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27"/>
  </p:notesMasterIdLst>
  <p:sldIdLst>
    <p:sldId id="280" r:id="rId2"/>
    <p:sldId id="268" r:id="rId3"/>
    <p:sldId id="256" r:id="rId4"/>
    <p:sldId id="269" r:id="rId5"/>
    <p:sldId id="267" r:id="rId6"/>
    <p:sldId id="270" r:id="rId7"/>
    <p:sldId id="266" r:id="rId8"/>
    <p:sldId id="271" r:id="rId9"/>
    <p:sldId id="265" r:id="rId10"/>
    <p:sldId id="272" r:id="rId11"/>
    <p:sldId id="264" r:id="rId12"/>
    <p:sldId id="273" r:id="rId13"/>
    <p:sldId id="263" r:id="rId14"/>
    <p:sldId id="274" r:id="rId15"/>
    <p:sldId id="262" r:id="rId16"/>
    <p:sldId id="275" r:id="rId17"/>
    <p:sldId id="261" r:id="rId18"/>
    <p:sldId id="276" r:id="rId19"/>
    <p:sldId id="260" r:id="rId20"/>
    <p:sldId id="259" r:id="rId21"/>
    <p:sldId id="278" r:id="rId22"/>
    <p:sldId id="258" r:id="rId23"/>
    <p:sldId id="257" r:id="rId24"/>
    <p:sldId id="279" r:id="rId25"/>
    <p:sldId id="281" r:id="rId2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25000"/>
    <p:restoredTop sz="94648"/>
  </p:normalViewPr>
  <p:slideViewPr>
    <p:cSldViewPr snapToGrid="0" snapToObjects="1" showGuides="1">
      <p:cViewPr>
        <p:scale>
          <a:sx n="84" d="100"/>
          <a:sy n="84" d="100"/>
        </p:scale>
        <p:origin x="200" y="88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80" d="100"/>
        <a:sy n="8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E50BC45-0458-EF4C-8CF5-F9E7EB5440F3}" type="datetimeFigureOut">
              <a:rPr lang="en-US" smtClean="0"/>
              <a:t>1/10/22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4F27DAD-FFD1-A542-BB2C-0F15F6C18C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11462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4F27DAD-FFD1-A542-BB2C-0F15F6C18CD7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014417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23128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609019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1BC58A0-B971-034D-AC64-4A8E8C104C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7F1B77-EE9D-D545-95CB-B75561BB2D0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CFA591C-7FE7-374A-AD8E-A83D939F1E2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1EF22A9-8ED6-F344-83F2-96B4C0796970}" type="datetimeFigureOut">
              <a:rPr lang="en-US" smtClean="0"/>
              <a:t>1/10/22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669FFD8-D9C8-0E44-95D3-3C7380EBEA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141B5FF-7F15-C246-9409-13D0377647B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0E11AC-100D-3042-8D0D-06E1D9DF71A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93361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Freeform 34">
            <a:extLst>
              <a:ext uri="{FF2B5EF4-FFF2-40B4-BE49-F238E27FC236}">
                <a16:creationId xmlns:a16="http://schemas.microsoft.com/office/drawing/2014/main" id="{C4819171-FCF5-4E42-9A23-B864822DD67C}"/>
              </a:ext>
            </a:extLst>
          </p:cNvPr>
          <p:cNvSpPr/>
          <p:nvPr/>
        </p:nvSpPr>
        <p:spPr>
          <a:xfrm>
            <a:off x="7599701" y="3195195"/>
            <a:ext cx="424282" cy="674381"/>
          </a:xfrm>
          <a:custGeom>
            <a:avLst/>
            <a:gdLst/>
            <a:ahLst/>
            <a:cxnLst/>
            <a:rect l="l" t="t" r="r" b="b"/>
            <a:pathLst>
              <a:path w="424282" h="674381">
                <a:moveTo>
                  <a:pt x="321869" y="0"/>
                </a:moveTo>
                <a:lnTo>
                  <a:pt x="384048" y="0"/>
                </a:lnTo>
                <a:cubicBezTo>
                  <a:pt x="395605" y="0"/>
                  <a:pt x="405200" y="3817"/>
                  <a:pt x="412833" y="11449"/>
                </a:cubicBezTo>
                <a:cubicBezTo>
                  <a:pt x="420465" y="19082"/>
                  <a:pt x="424282" y="28474"/>
                  <a:pt x="424282" y="39624"/>
                </a:cubicBezTo>
                <a:lnTo>
                  <a:pt x="424282" y="674381"/>
                </a:lnTo>
                <a:lnTo>
                  <a:pt x="279197" y="674381"/>
                </a:lnTo>
                <a:lnTo>
                  <a:pt x="279197" y="165812"/>
                </a:lnTo>
                <a:lnTo>
                  <a:pt x="95936" y="319888"/>
                </a:lnTo>
                <a:cubicBezTo>
                  <a:pt x="88710" y="326086"/>
                  <a:pt x="80302" y="329184"/>
                  <a:pt x="70714" y="329184"/>
                </a:cubicBezTo>
                <a:cubicBezTo>
                  <a:pt x="59360" y="329184"/>
                  <a:pt x="48387" y="318516"/>
                  <a:pt x="37795" y="297180"/>
                </a:cubicBezTo>
                <a:lnTo>
                  <a:pt x="7277" y="270758"/>
                </a:lnTo>
                <a:cubicBezTo>
                  <a:pt x="2426" y="263976"/>
                  <a:pt x="0" y="256426"/>
                  <a:pt x="0" y="248108"/>
                </a:cubicBezTo>
                <a:cubicBezTo>
                  <a:pt x="0" y="234480"/>
                  <a:pt x="5410" y="223882"/>
                  <a:pt x="16231" y="216313"/>
                </a:cubicBezTo>
                <a:lnTo>
                  <a:pt x="282092" y="11411"/>
                </a:lnTo>
                <a:cubicBezTo>
                  <a:pt x="294043" y="3804"/>
                  <a:pt x="307302" y="0"/>
                  <a:pt x="3218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AA0584EC-3CD4-EA45-8F20-77844FF9EBD1}"/>
              </a:ext>
            </a:extLst>
          </p:cNvPr>
          <p:cNvSpPr/>
          <p:nvPr/>
        </p:nvSpPr>
        <p:spPr>
          <a:xfrm>
            <a:off x="3413836" y="2258932"/>
            <a:ext cx="1125569" cy="1621659"/>
          </a:xfrm>
          <a:custGeom>
            <a:avLst/>
            <a:gdLst>
              <a:gd name="connsiteX0" fmla="*/ 0 w 1125569"/>
              <a:gd name="connsiteY0" fmla="*/ 0 h 1621659"/>
              <a:gd name="connsiteX1" fmla="*/ 0 w 1125569"/>
              <a:gd name="connsiteY1" fmla="*/ 1621660 h 1621659"/>
              <a:gd name="connsiteX2" fmla="*/ 1125569 w 1125569"/>
              <a:gd name="connsiteY2" fmla="*/ 1621660 h 1621659"/>
              <a:gd name="connsiteX3" fmla="*/ 1125569 w 1125569"/>
              <a:gd name="connsiteY3" fmla="*/ 0 h 1621659"/>
              <a:gd name="connsiteX4" fmla="*/ 0 w 1125569"/>
              <a:gd name="connsiteY4" fmla="*/ 0 h 1621659"/>
              <a:gd name="connsiteX5" fmla="*/ 554984 w 1125569"/>
              <a:gd name="connsiteY5" fmla="*/ 241316 h 1621659"/>
              <a:gd name="connsiteX6" fmla="*/ 554984 w 1125569"/>
              <a:gd name="connsiteY6" fmla="*/ 91211 h 1621659"/>
              <a:gd name="connsiteX7" fmla="*/ 554984 w 1125569"/>
              <a:gd name="connsiteY7" fmla="*/ 241316 h 1621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5569" h="1621659">
                <a:moveTo>
                  <a:pt x="0" y="0"/>
                </a:moveTo>
                <a:lnTo>
                  <a:pt x="0" y="1621660"/>
                </a:lnTo>
                <a:lnTo>
                  <a:pt x="1125569" y="1621660"/>
                </a:lnTo>
                <a:lnTo>
                  <a:pt x="1125569" y="0"/>
                </a:lnTo>
                <a:lnTo>
                  <a:pt x="0" y="0"/>
                </a:lnTo>
                <a:close/>
                <a:moveTo>
                  <a:pt x="554984" y="241316"/>
                </a:moveTo>
                <a:cubicBezTo>
                  <a:pt x="458286" y="241316"/>
                  <a:pt x="458372" y="91211"/>
                  <a:pt x="554984" y="91211"/>
                </a:cubicBezTo>
                <a:cubicBezTo>
                  <a:pt x="651681" y="91211"/>
                  <a:pt x="651596" y="241316"/>
                  <a:pt x="554984" y="241316"/>
                </a:cubicBezTo>
                <a:close/>
              </a:path>
            </a:pathLst>
          </a:custGeom>
          <a:solidFill>
            <a:schemeClr val="accent5"/>
          </a:solidFill>
          <a:ln w="8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ADEA41EF-C9CF-704C-9949-8AC8BA0C73F6}"/>
              </a:ext>
            </a:extLst>
          </p:cNvPr>
          <p:cNvSpPr/>
          <p:nvPr/>
        </p:nvSpPr>
        <p:spPr>
          <a:xfrm>
            <a:off x="7525292" y="3863190"/>
            <a:ext cx="1249099" cy="7200"/>
          </a:xfrm>
          <a:custGeom>
            <a:avLst/>
            <a:gdLst>
              <a:gd name="connsiteX0" fmla="*/ 1248071 w 1249099"/>
              <a:gd name="connsiteY0" fmla="*/ 6172 h 7200"/>
              <a:gd name="connsiteX1" fmla="*/ 1249099 w 1249099"/>
              <a:gd name="connsiteY1" fmla="*/ 3600 h 7200"/>
              <a:gd name="connsiteX2" fmla="*/ 1245499 w 1249099"/>
              <a:gd name="connsiteY2" fmla="*/ 0 h 7200"/>
              <a:gd name="connsiteX3" fmla="*/ 3601 w 1249099"/>
              <a:gd name="connsiteY3" fmla="*/ 0 h 7200"/>
              <a:gd name="connsiteX4" fmla="*/ 0 w 1249099"/>
              <a:gd name="connsiteY4" fmla="*/ 3600 h 7200"/>
              <a:gd name="connsiteX5" fmla="*/ 3601 w 1249099"/>
              <a:gd name="connsiteY5" fmla="*/ 7201 h 7200"/>
              <a:gd name="connsiteX6" fmla="*/ 1245499 w 1249099"/>
              <a:gd name="connsiteY6" fmla="*/ 7201 h 7200"/>
              <a:gd name="connsiteX7" fmla="*/ 1248071 w 1249099"/>
              <a:gd name="connsiteY7" fmla="*/ 6172 h 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9099" h="7200">
                <a:moveTo>
                  <a:pt x="1248071" y="6172"/>
                </a:moveTo>
                <a:cubicBezTo>
                  <a:pt x="1248757" y="5486"/>
                  <a:pt x="1249099" y="4629"/>
                  <a:pt x="1249099" y="3600"/>
                </a:cubicBezTo>
                <a:cubicBezTo>
                  <a:pt x="1249099" y="1628"/>
                  <a:pt x="1247470" y="0"/>
                  <a:pt x="1245499" y="0"/>
                </a:cubicBezTo>
                <a:lnTo>
                  <a:pt x="3601" y="0"/>
                </a:lnTo>
                <a:cubicBezTo>
                  <a:pt x="1629" y="0"/>
                  <a:pt x="0" y="1628"/>
                  <a:pt x="0" y="3600"/>
                </a:cubicBezTo>
                <a:cubicBezTo>
                  <a:pt x="0" y="5572"/>
                  <a:pt x="1629" y="7201"/>
                  <a:pt x="3601" y="7201"/>
                </a:cubicBezTo>
                <a:lnTo>
                  <a:pt x="1245499" y="7201"/>
                </a:lnTo>
                <a:cubicBezTo>
                  <a:pt x="1246528" y="7201"/>
                  <a:pt x="1247385" y="6858"/>
                  <a:pt x="1248071" y="6172"/>
                </a:cubicBezTo>
                <a:close/>
              </a:path>
            </a:pathLst>
          </a:custGeom>
          <a:noFill/>
          <a:ln w="15160" cap="flat">
            <a:solidFill>
              <a:schemeClr val="accent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41D4B7BE-5135-E348-A790-CCA4704980EA}"/>
              </a:ext>
            </a:extLst>
          </p:cNvPr>
          <p:cNvSpPr/>
          <p:nvPr/>
        </p:nvSpPr>
        <p:spPr>
          <a:xfrm>
            <a:off x="7308666" y="3863190"/>
            <a:ext cx="102184" cy="7200"/>
          </a:xfrm>
          <a:custGeom>
            <a:avLst/>
            <a:gdLst>
              <a:gd name="connsiteX0" fmla="*/ 101155 w 102184"/>
              <a:gd name="connsiteY0" fmla="*/ 6172 h 7200"/>
              <a:gd name="connsiteX1" fmla="*/ 102184 w 102184"/>
              <a:gd name="connsiteY1" fmla="*/ 3600 h 7200"/>
              <a:gd name="connsiteX2" fmla="*/ 98584 w 102184"/>
              <a:gd name="connsiteY2" fmla="*/ 0 h 7200"/>
              <a:gd name="connsiteX3" fmla="*/ 3600 w 102184"/>
              <a:gd name="connsiteY3" fmla="*/ 0 h 7200"/>
              <a:gd name="connsiteX4" fmla="*/ 0 w 102184"/>
              <a:gd name="connsiteY4" fmla="*/ 3600 h 7200"/>
              <a:gd name="connsiteX5" fmla="*/ 3600 w 102184"/>
              <a:gd name="connsiteY5" fmla="*/ 7201 h 7200"/>
              <a:gd name="connsiteX6" fmla="*/ 98584 w 102184"/>
              <a:gd name="connsiteY6" fmla="*/ 7201 h 7200"/>
              <a:gd name="connsiteX7" fmla="*/ 101155 w 102184"/>
              <a:gd name="connsiteY7" fmla="*/ 6172 h 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184" h="7200">
                <a:moveTo>
                  <a:pt x="101155" y="6172"/>
                </a:moveTo>
                <a:cubicBezTo>
                  <a:pt x="101841" y="5486"/>
                  <a:pt x="102184" y="4629"/>
                  <a:pt x="102184" y="3600"/>
                </a:cubicBezTo>
                <a:cubicBezTo>
                  <a:pt x="102184" y="1628"/>
                  <a:pt x="100555" y="0"/>
                  <a:pt x="98584" y="0"/>
                </a:cubicBezTo>
                <a:lnTo>
                  <a:pt x="3600" y="0"/>
                </a:lnTo>
                <a:cubicBezTo>
                  <a:pt x="1629" y="0"/>
                  <a:pt x="0" y="1628"/>
                  <a:pt x="0" y="3600"/>
                </a:cubicBezTo>
                <a:cubicBezTo>
                  <a:pt x="0" y="5572"/>
                  <a:pt x="1629" y="7201"/>
                  <a:pt x="3600" y="7201"/>
                </a:cubicBezTo>
                <a:lnTo>
                  <a:pt x="98584" y="7201"/>
                </a:lnTo>
                <a:cubicBezTo>
                  <a:pt x="99612" y="7201"/>
                  <a:pt x="100555" y="6858"/>
                  <a:pt x="101155" y="6172"/>
                </a:cubicBezTo>
                <a:close/>
              </a:path>
            </a:pathLst>
          </a:custGeom>
          <a:noFill/>
          <a:ln w="15160" cap="flat">
            <a:solidFill>
              <a:schemeClr val="accent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00A6A473-7875-E64E-964D-8AAE5896E9FA}"/>
              </a:ext>
            </a:extLst>
          </p:cNvPr>
          <p:cNvSpPr/>
          <p:nvPr/>
        </p:nvSpPr>
        <p:spPr>
          <a:xfrm>
            <a:off x="3915018" y="-24439"/>
            <a:ext cx="122005" cy="2331462"/>
          </a:xfrm>
          <a:custGeom>
            <a:avLst/>
            <a:gdLst>
              <a:gd name="connsiteX0" fmla="*/ 63917 w 122005"/>
              <a:gd name="connsiteY0" fmla="*/ 2331463 h 2331462"/>
              <a:gd name="connsiteX1" fmla="*/ 92807 w 122005"/>
              <a:gd name="connsiteY1" fmla="*/ 1903009 h 2331462"/>
              <a:gd name="connsiteX2" fmla="*/ 738 w 122005"/>
              <a:gd name="connsiteY2" fmla="*/ 1081935 h 2331462"/>
              <a:gd name="connsiteX3" fmla="*/ 95121 w 122005"/>
              <a:gd name="connsiteY3" fmla="*/ 541011 h 2331462"/>
              <a:gd name="connsiteX4" fmla="*/ 68889 w 122005"/>
              <a:gd name="connsiteY4" fmla="*/ 0 h 2331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005" h="2331462">
                <a:moveTo>
                  <a:pt x="63917" y="2331463"/>
                </a:moveTo>
                <a:cubicBezTo>
                  <a:pt x="46772" y="2142868"/>
                  <a:pt x="96321" y="2092376"/>
                  <a:pt x="92807" y="1903009"/>
                </a:cubicBezTo>
                <a:cubicBezTo>
                  <a:pt x="87749" y="1627232"/>
                  <a:pt x="-9377" y="1357541"/>
                  <a:pt x="738" y="1081935"/>
                </a:cubicBezTo>
                <a:cubicBezTo>
                  <a:pt x="7510" y="898741"/>
                  <a:pt x="61346" y="721119"/>
                  <a:pt x="95121" y="541011"/>
                </a:cubicBezTo>
                <a:cubicBezTo>
                  <a:pt x="128897" y="360902"/>
                  <a:pt x="141327" y="168364"/>
                  <a:pt x="68889" y="0"/>
                </a:cubicBezTo>
              </a:path>
            </a:pathLst>
          </a:custGeom>
          <a:noFill/>
          <a:ln w="25400" cap="flat">
            <a:solidFill>
              <a:schemeClr val="accent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1C39122-B2B4-6547-B903-C8D61EE8C3F3}"/>
              </a:ext>
            </a:extLst>
          </p:cNvPr>
          <p:cNvSpPr/>
          <p:nvPr/>
        </p:nvSpPr>
        <p:spPr>
          <a:xfrm>
            <a:off x="5954725" y="2266905"/>
            <a:ext cx="1125569" cy="1621659"/>
          </a:xfrm>
          <a:custGeom>
            <a:avLst/>
            <a:gdLst>
              <a:gd name="connsiteX0" fmla="*/ 0 w 1125569"/>
              <a:gd name="connsiteY0" fmla="*/ 0 h 1621659"/>
              <a:gd name="connsiteX1" fmla="*/ 0 w 1125569"/>
              <a:gd name="connsiteY1" fmla="*/ 1621660 h 1621659"/>
              <a:gd name="connsiteX2" fmla="*/ 1125569 w 1125569"/>
              <a:gd name="connsiteY2" fmla="*/ 1621660 h 1621659"/>
              <a:gd name="connsiteX3" fmla="*/ 1125569 w 1125569"/>
              <a:gd name="connsiteY3" fmla="*/ 0 h 1621659"/>
              <a:gd name="connsiteX4" fmla="*/ 0 w 1125569"/>
              <a:gd name="connsiteY4" fmla="*/ 0 h 1621659"/>
              <a:gd name="connsiteX5" fmla="*/ 547611 w 1125569"/>
              <a:gd name="connsiteY5" fmla="*/ 246116 h 1621659"/>
              <a:gd name="connsiteX6" fmla="*/ 547611 w 1125569"/>
              <a:gd name="connsiteY6" fmla="*/ 96012 h 1621659"/>
              <a:gd name="connsiteX7" fmla="*/ 547611 w 1125569"/>
              <a:gd name="connsiteY7" fmla="*/ 246116 h 1621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5569" h="1621659">
                <a:moveTo>
                  <a:pt x="0" y="0"/>
                </a:moveTo>
                <a:lnTo>
                  <a:pt x="0" y="1621660"/>
                </a:lnTo>
                <a:lnTo>
                  <a:pt x="1125569" y="1621660"/>
                </a:lnTo>
                <a:lnTo>
                  <a:pt x="1125569" y="0"/>
                </a:lnTo>
                <a:lnTo>
                  <a:pt x="0" y="0"/>
                </a:lnTo>
                <a:close/>
                <a:moveTo>
                  <a:pt x="547611" y="246116"/>
                </a:moveTo>
                <a:cubicBezTo>
                  <a:pt x="450914" y="246116"/>
                  <a:pt x="450999" y="96012"/>
                  <a:pt x="547611" y="96012"/>
                </a:cubicBezTo>
                <a:cubicBezTo>
                  <a:pt x="644309" y="96012"/>
                  <a:pt x="644138" y="246116"/>
                  <a:pt x="547611" y="246116"/>
                </a:cubicBezTo>
                <a:close/>
              </a:path>
            </a:pathLst>
          </a:custGeom>
          <a:solidFill>
            <a:schemeClr val="accent5"/>
          </a:solidFill>
          <a:ln w="8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4325FF85-86F4-204F-9649-3ABEF0207693}"/>
              </a:ext>
            </a:extLst>
          </p:cNvPr>
          <p:cNvSpPr/>
          <p:nvPr/>
        </p:nvSpPr>
        <p:spPr>
          <a:xfrm>
            <a:off x="6471218" y="-145140"/>
            <a:ext cx="102063" cy="2481138"/>
          </a:xfrm>
          <a:custGeom>
            <a:avLst/>
            <a:gdLst>
              <a:gd name="connsiteX0" fmla="*/ 0 w 102063"/>
              <a:gd name="connsiteY0" fmla="*/ 0 h 2481138"/>
              <a:gd name="connsiteX1" fmla="*/ 64122 w 102063"/>
              <a:gd name="connsiteY1" fmla="*/ 598789 h 2481138"/>
              <a:gd name="connsiteX2" fmla="*/ 24175 w 102063"/>
              <a:gd name="connsiteY2" fmla="*/ 1204951 h 2481138"/>
              <a:gd name="connsiteX3" fmla="*/ 70552 w 102063"/>
              <a:gd name="connsiteY3" fmla="*/ 2145697 h 2481138"/>
              <a:gd name="connsiteX4" fmla="*/ 31890 w 102063"/>
              <a:gd name="connsiteY4" fmla="*/ 2274027 h 2481138"/>
              <a:gd name="connsiteX5" fmla="*/ 26661 w 102063"/>
              <a:gd name="connsiteY5" fmla="*/ 2481139 h 248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063" h="2481138">
                <a:moveTo>
                  <a:pt x="0" y="0"/>
                </a:moveTo>
                <a:cubicBezTo>
                  <a:pt x="77495" y="187309"/>
                  <a:pt x="80153" y="396821"/>
                  <a:pt x="64122" y="598789"/>
                </a:cubicBezTo>
                <a:cubicBezTo>
                  <a:pt x="48178" y="800843"/>
                  <a:pt x="14659" y="1002468"/>
                  <a:pt x="24175" y="1204951"/>
                </a:cubicBezTo>
                <a:cubicBezTo>
                  <a:pt x="39005" y="1520762"/>
                  <a:pt x="157305" y="1841630"/>
                  <a:pt x="70552" y="2145697"/>
                </a:cubicBezTo>
                <a:cubicBezTo>
                  <a:pt x="58293" y="2188645"/>
                  <a:pt x="42005" y="2230479"/>
                  <a:pt x="31890" y="2274027"/>
                </a:cubicBezTo>
                <a:cubicBezTo>
                  <a:pt x="16202" y="2341750"/>
                  <a:pt x="15602" y="2412473"/>
                  <a:pt x="26661" y="2481139"/>
                </a:cubicBezTo>
              </a:path>
            </a:pathLst>
          </a:custGeom>
          <a:noFill/>
          <a:ln w="25400" cap="flat">
            <a:solidFill>
              <a:schemeClr val="accent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FA600109-32CD-234B-B6A0-8C244D31CDAE}"/>
              </a:ext>
            </a:extLst>
          </p:cNvPr>
          <p:cNvSpPr/>
          <p:nvPr/>
        </p:nvSpPr>
        <p:spPr>
          <a:xfrm>
            <a:off x="5111105" y="-39012"/>
            <a:ext cx="251517" cy="2441190"/>
          </a:xfrm>
          <a:custGeom>
            <a:avLst/>
            <a:gdLst>
              <a:gd name="connsiteX0" fmla="*/ 251517 w 251517"/>
              <a:gd name="connsiteY0" fmla="*/ 0 h 2441190"/>
              <a:gd name="connsiteX1" fmla="*/ 30861 w 251517"/>
              <a:gd name="connsiteY1" fmla="*/ 601875 h 2441190"/>
              <a:gd name="connsiteX2" fmla="*/ 39091 w 251517"/>
              <a:gd name="connsiteY2" fmla="*/ 811816 h 2441190"/>
              <a:gd name="connsiteX3" fmla="*/ 95241 w 251517"/>
              <a:gd name="connsiteY3" fmla="*/ 940403 h 2441190"/>
              <a:gd name="connsiteX4" fmla="*/ 137074 w 251517"/>
              <a:gd name="connsiteY4" fmla="*/ 1398775 h 2441190"/>
              <a:gd name="connsiteX5" fmla="*/ 109557 w 251517"/>
              <a:gd name="connsiteY5" fmla="*/ 1526248 h 2441190"/>
              <a:gd name="connsiteX6" fmla="*/ 0 w 251517"/>
              <a:gd name="connsiteY6" fmla="*/ 1579055 h 2441190"/>
              <a:gd name="connsiteX7" fmla="*/ 107156 w 251517"/>
              <a:gd name="connsiteY7" fmla="*/ 1554880 h 2441190"/>
              <a:gd name="connsiteX8" fmla="*/ 151476 w 251517"/>
              <a:gd name="connsiteY8" fmla="*/ 1677895 h 2441190"/>
              <a:gd name="connsiteX9" fmla="*/ 136903 w 251517"/>
              <a:gd name="connsiteY9" fmla="*/ 2055943 h 2441190"/>
              <a:gd name="connsiteX10" fmla="*/ 144104 w 251517"/>
              <a:gd name="connsiteY10" fmla="*/ 2242738 h 2441190"/>
              <a:gd name="connsiteX11" fmla="*/ 216970 w 251517"/>
              <a:gd name="connsiteY11" fmla="*/ 2333263 h 2441190"/>
              <a:gd name="connsiteX12" fmla="*/ 231886 w 251517"/>
              <a:gd name="connsiteY12" fmla="*/ 2441191 h 2441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1517" h="2441190">
                <a:moveTo>
                  <a:pt x="251517" y="0"/>
                </a:moveTo>
                <a:cubicBezTo>
                  <a:pt x="157220" y="192796"/>
                  <a:pt x="61722" y="389534"/>
                  <a:pt x="30861" y="601875"/>
                </a:cubicBezTo>
                <a:cubicBezTo>
                  <a:pt x="20660" y="671741"/>
                  <a:pt x="17917" y="744436"/>
                  <a:pt x="39091" y="811816"/>
                </a:cubicBezTo>
                <a:cubicBezTo>
                  <a:pt x="53150" y="856478"/>
                  <a:pt x="77153" y="897198"/>
                  <a:pt x="95241" y="940403"/>
                </a:cubicBezTo>
                <a:cubicBezTo>
                  <a:pt x="154991" y="1083307"/>
                  <a:pt x="146590" y="1244213"/>
                  <a:pt x="137074" y="1398775"/>
                </a:cubicBezTo>
                <a:cubicBezTo>
                  <a:pt x="134417" y="1442580"/>
                  <a:pt x="131245" y="1488100"/>
                  <a:pt x="109557" y="1526248"/>
                </a:cubicBezTo>
                <a:cubicBezTo>
                  <a:pt x="87868" y="1564396"/>
                  <a:pt x="41834" y="1592513"/>
                  <a:pt x="0" y="1579055"/>
                </a:cubicBezTo>
                <a:cubicBezTo>
                  <a:pt x="6858" y="1534820"/>
                  <a:pt x="73638" y="1525219"/>
                  <a:pt x="107156" y="1554880"/>
                </a:cubicBezTo>
                <a:cubicBezTo>
                  <a:pt x="140675" y="1584541"/>
                  <a:pt x="148047" y="1633318"/>
                  <a:pt x="151476" y="1677895"/>
                </a:cubicBezTo>
                <a:cubicBezTo>
                  <a:pt x="161163" y="1803911"/>
                  <a:pt x="156277" y="1931041"/>
                  <a:pt x="136903" y="2055943"/>
                </a:cubicBezTo>
                <a:cubicBezTo>
                  <a:pt x="127130" y="2118694"/>
                  <a:pt x="114529" y="2186502"/>
                  <a:pt x="144104" y="2242738"/>
                </a:cubicBezTo>
                <a:cubicBezTo>
                  <a:pt x="162192" y="2277113"/>
                  <a:pt x="193824" y="2302059"/>
                  <a:pt x="216970" y="2333263"/>
                </a:cubicBezTo>
                <a:cubicBezTo>
                  <a:pt x="240116" y="2364467"/>
                  <a:pt x="253918" y="2409215"/>
                  <a:pt x="231886" y="2441191"/>
                </a:cubicBezTo>
              </a:path>
            </a:pathLst>
          </a:custGeom>
          <a:noFill/>
          <a:ln w="25400" cap="flat">
            <a:solidFill>
              <a:schemeClr val="accent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880F22AA-8964-0148-AAAB-084AC33566BE}"/>
              </a:ext>
            </a:extLst>
          </p:cNvPr>
          <p:cNvSpPr/>
          <p:nvPr/>
        </p:nvSpPr>
        <p:spPr>
          <a:xfrm>
            <a:off x="4680508" y="2269905"/>
            <a:ext cx="1125569" cy="1621659"/>
          </a:xfrm>
          <a:custGeom>
            <a:avLst/>
            <a:gdLst>
              <a:gd name="connsiteX0" fmla="*/ 0 w 1125569"/>
              <a:gd name="connsiteY0" fmla="*/ 0 h 1621659"/>
              <a:gd name="connsiteX1" fmla="*/ 0 w 1125569"/>
              <a:gd name="connsiteY1" fmla="*/ 1621660 h 1621659"/>
              <a:gd name="connsiteX2" fmla="*/ 1125569 w 1125569"/>
              <a:gd name="connsiteY2" fmla="*/ 1621660 h 1621659"/>
              <a:gd name="connsiteX3" fmla="*/ 1125569 w 1125569"/>
              <a:gd name="connsiteY3" fmla="*/ 0 h 1621659"/>
              <a:gd name="connsiteX4" fmla="*/ 0 w 1125569"/>
              <a:gd name="connsiteY4" fmla="*/ 0 h 1621659"/>
              <a:gd name="connsiteX5" fmla="*/ 582758 w 1125569"/>
              <a:gd name="connsiteY5" fmla="*/ 230343 h 1621659"/>
              <a:gd name="connsiteX6" fmla="*/ 582758 w 1125569"/>
              <a:gd name="connsiteY6" fmla="*/ 80238 h 1621659"/>
              <a:gd name="connsiteX7" fmla="*/ 582758 w 1125569"/>
              <a:gd name="connsiteY7" fmla="*/ 230343 h 1621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5569" h="1621659">
                <a:moveTo>
                  <a:pt x="0" y="0"/>
                </a:moveTo>
                <a:lnTo>
                  <a:pt x="0" y="1621660"/>
                </a:lnTo>
                <a:lnTo>
                  <a:pt x="1125569" y="1621660"/>
                </a:lnTo>
                <a:lnTo>
                  <a:pt x="1125569" y="0"/>
                </a:lnTo>
                <a:lnTo>
                  <a:pt x="0" y="0"/>
                </a:lnTo>
                <a:close/>
                <a:moveTo>
                  <a:pt x="582758" y="230343"/>
                </a:moveTo>
                <a:cubicBezTo>
                  <a:pt x="486061" y="230343"/>
                  <a:pt x="486146" y="80238"/>
                  <a:pt x="582758" y="80238"/>
                </a:cubicBezTo>
                <a:cubicBezTo>
                  <a:pt x="679456" y="80238"/>
                  <a:pt x="679285" y="230343"/>
                  <a:pt x="582758" y="2303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54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87F2D4C6-16AA-E142-B70C-6E64706776EC}"/>
              </a:ext>
            </a:extLst>
          </p:cNvPr>
          <p:cNvSpPr/>
          <p:nvPr/>
        </p:nvSpPr>
        <p:spPr>
          <a:xfrm>
            <a:off x="7719531" y="-81446"/>
            <a:ext cx="174023" cy="1575454"/>
          </a:xfrm>
          <a:custGeom>
            <a:avLst/>
            <a:gdLst>
              <a:gd name="connsiteX0" fmla="*/ 136831 w 174023"/>
              <a:gd name="connsiteY0" fmla="*/ 1575454 h 1575454"/>
              <a:gd name="connsiteX1" fmla="*/ 170436 w 174023"/>
              <a:gd name="connsiteY1" fmla="*/ 1445409 h 1575454"/>
              <a:gd name="connsiteX2" fmla="*/ 95255 w 174023"/>
              <a:gd name="connsiteY2" fmla="*/ 979151 h 1575454"/>
              <a:gd name="connsiteX3" fmla="*/ 49821 w 174023"/>
              <a:gd name="connsiteY3" fmla="*/ 915972 h 1575454"/>
              <a:gd name="connsiteX4" fmla="*/ 7729 w 174023"/>
              <a:gd name="connsiteY4" fmla="*/ 981808 h 1575454"/>
              <a:gd name="connsiteX5" fmla="*/ 65594 w 174023"/>
              <a:gd name="connsiteY5" fmla="*/ 993467 h 1575454"/>
              <a:gd name="connsiteX6" fmla="*/ 97570 w 174023"/>
              <a:gd name="connsiteY6" fmla="*/ 935260 h 1575454"/>
              <a:gd name="connsiteX7" fmla="*/ 89597 w 174023"/>
              <a:gd name="connsiteY7" fmla="*/ 646881 h 1575454"/>
              <a:gd name="connsiteX8" fmla="*/ 90112 w 174023"/>
              <a:gd name="connsiteY8" fmla="*/ 0 h 157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4023" h="1575454">
                <a:moveTo>
                  <a:pt x="136831" y="1575454"/>
                </a:moveTo>
                <a:cubicBezTo>
                  <a:pt x="155605" y="1528391"/>
                  <a:pt x="165035" y="1495816"/>
                  <a:pt x="170436" y="1445409"/>
                </a:cubicBezTo>
                <a:cubicBezTo>
                  <a:pt x="187409" y="1287761"/>
                  <a:pt x="141118" y="1130884"/>
                  <a:pt x="95255" y="979151"/>
                </a:cubicBezTo>
                <a:cubicBezTo>
                  <a:pt x="87454" y="953176"/>
                  <a:pt x="75881" y="923430"/>
                  <a:pt x="49821" y="915972"/>
                </a:cubicBezTo>
                <a:cubicBezTo>
                  <a:pt x="16388" y="906370"/>
                  <a:pt x="-14987" y="955405"/>
                  <a:pt x="7729" y="981808"/>
                </a:cubicBezTo>
                <a:cubicBezTo>
                  <a:pt x="15959" y="1002897"/>
                  <a:pt x="47077" y="1006497"/>
                  <a:pt x="65594" y="993467"/>
                </a:cubicBezTo>
                <a:cubicBezTo>
                  <a:pt x="84111" y="980437"/>
                  <a:pt x="92426" y="957291"/>
                  <a:pt x="97570" y="935260"/>
                </a:cubicBezTo>
                <a:cubicBezTo>
                  <a:pt x="119601" y="841048"/>
                  <a:pt x="103313" y="742721"/>
                  <a:pt x="89597" y="646881"/>
                </a:cubicBezTo>
                <a:cubicBezTo>
                  <a:pt x="58993" y="432140"/>
                  <a:pt x="42019" y="211484"/>
                  <a:pt x="90112" y="0"/>
                </a:cubicBezTo>
              </a:path>
            </a:pathLst>
          </a:custGeom>
          <a:noFill/>
          <a:ln w="25400" cap="flat">
            <a:solidFill>
              <a:schemeClr val="accent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8E927827-EB8A-2943-9094-995C0B1D1513}"/>
              </a:ext>
            </a:extLst>
          </p:cNvPr>
          <p:cNvSpPr/>
          <p:nvPr/>
        </p:nvSpPr>
        <p:spPr>
          <a:xfrm>
            <a:off x="7294778" y="1418999"/>
            <a:ext cx="1125569" cy="1621659"/>
          </a:xfrm>
          <a:custGeom>
            <a:avLst/>
            <a:gdLst>
              <a:gd name="connsiteX0" fmla="*/ 0 w 1125569"/>
              <a:gd name="connsiteY0" fmla="*/ 0 h 1621659"/>
              <a:gd name="connsiteX1" fmla="*/ 0 w 1125569"/>
              <a:gd name="connsiteY1" fmla="*/ 1621660 h 1621659"/>
              <a:gd name="connsiteX2" fmla="*/ 1125569 w 1125569"/>
              <a:gd name="connsiteY2" fmla="*/ 1621660 h 1621659"/>
              <a:gd name="connsiteX3" fmla="*/ 1125569 w 1125569"/>
              <a:gd name="connsiteY3" fmla="*/ 0 h 1621659"/>
              <a:gd name="connsiteX4" fmla="*/ 0 w 1125569"/>
              <a:gd name="connsiteY4" fmla="*/ 0 h 1621659"/>
              <a:gd name="connsiteX5" fmla="*/ 582844 w 1125569"/>
              <a:gd name="connsiteY5" fmla="*/ 238144 h 1621659"/>
              <a:gd name="connsiteX6" fmla="*/ 582844 w 1125569"/>
              <a:gd name="connsiteY6" fmla="*/ 88039 h 1621659"/>
              <a:gd name="connsiteX7" fmla="*/ 582844 w 1125569"/>
              <a:gd name="connsiteY7" fmla="*/ 238144 h 1621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5569" h="1621659">
                <a:moveTo>
                  <a:pt x="0" y="0"/>
                </a:moveTo>
                <a:lnTo>
                  <a:pt x="0" y="1621660"/>
                </a:lnTo>
                <a:lnTo>
                  <a:pt x="1125569" y="1621660"/>
                </a:lnTo>
                <a:lnTo>
                  <a:pt x="1125569" y="0"/>
                </a:lnTo>
                <a:lnTo>
                  <a:pt x="0" y="0"/>
                </a:lnTo>
                <a:close/>
                <a:moveTo>
                  <a:pt x="582844" y="238144"/>
                </a:moveTo>
                <a:cubicBezTo>
                  <a:pt x="486146" y="238144"/>
                  <a:pt x="486232" y="88039"/>
                  <a:pt x="582844" y="88039"/>
                </a:cubicBezTo>
                <a:cubicBezTo>
                  <a:pt x="679628" y="88039"/>
                  <a:pt x="679456" y="238144"/>
                  <a:pt x="582844" y="238144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54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C716F61-C29D-D647-9950-B1CD6EFC230F}"/>
              </a:ext>
            </a:extLst>
          </p:cNvPr>
          <p:cNvSpPr txBox="1"/>
          <p:nvPr/>
        </p:nvSpPr>
        <p:spPr>
          <a:xfrm>
            <a:off x="3489237" y="2373027"/>
            <a:ext cx="974766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9600" b="1" dirty="0">
                <a:solidFill>
                  <a:schemeClr val="bg2"/>
                </a:solidFill>
                <a:latin typeface="Rubik" pitchFamily="2" charset="-79"/>
                <a:cs typeface="Rubik" pitchFamily="2" charset="-79"/>
              </a:rPr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7F612D6-ED17-274B-A435-0549B3595AD2}"/>
              </a:ext>
            </a:extLst>
          </p:cNvPr>
          <p:cNvSpPr txBox="1"/>
          <p:nvPr/>
        </p:nvSpPr>
        <p:spPr>
          <a:xfrm>
            <a:off x="4755909" y="2373027"/>
            <a:ext cx="974766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9600" b="1" dirty="0">
                <a:solidFill>
                  <a:schemeClr val="accent5"/>
                </a:solidFill>
                <a:latin typeface="Rubik" pitchFamily="2" charset="-79"/>
                <a:cs typeface="Rubik" pitchFamily="2" charset="-79"/>
              </a:rPr>
              <a:t>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EA4B1DE-5BF7-5549-8381-A9091FF867AE}"/>
              </a:ext>
            </a:extLst>
          </p:cNvPr>
          <p:cNvSpPr txBox="1"/>
          <p:nvPr/>
        </p:nvSpPr>
        <p:spPr>
          <a:xfrm>
            <a:off x="6030126" y="2373027"/>
            <a:ext cx="974766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9600" b="1" dirty="0">
                <a:solidFill>
                  <a:schemeClr val="bg2"/>
                </a:solidFill>
                <a:latin typeface="Rubik" pitchFamily="2" charset="-79"/>
                <a:cs typeface="Rubik" pitchFamily="2" charset="-79"/>
              </a:rPr>
              <a:t>2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64799EE-10CD-9A40-BE2F-B8EB59639D0A}"/>
              </a:ext>
            </a:extLst>
          </p:cNvPr>
          <p:cNvSpPr txBox="1"/>
          <p:nvPr/>
        </p:nvSpPr>
        <p:spPr>
          <a:xfrm>
            <a:off x="7370179" y="1562322"/>
            <a:ext cx="974766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9600" b="1" dirty="0">
                <a:solidFill>
                  <a:schemeClr val="accent5"/>
                </a:solidFill>
                <a:latin typeface="Rubik" pitchFamily="2" charset="-79"/>
                <a:cs typeface="Rubik" pitchFamily="2" charset="-79"/>
              </a:rPr>
              <a:t>2</a:t>
            </a:r>
          </a:p>
        </p:txBody>
      </p:sp>
      <p:grpSp>
        <p:nvGrpSpPr>
          <p:cNvPr id="1626" name="Group 1625">
            <a:extLst>
              <a:ext uri="{FF2B5EF4-FFF2-40B4-BE49-F238E27FC236}">
                <a16:creationId xmlns:a16="http://schemas.microsoft.com/office/drawing/2014/main" id="{185EA6FB-A010-0B41-B316-2A46D2E40983}"/>
              </a:ext>
            </a:extLst>
          </p:cNvPr>
          <p:cNvGrpSpPr/>
          <p:nvPr/>
        </p:nvGrpSpPr>
        <p:grpSpPr>
          <a:xfrm>
            <a:off x="7913156" y="6047874"/>
            <a:ext cx="3711363" cy="825366"/>
            <a:chOff x="8156996" y="5483994"/>
            <a:chExt cx="1961577" cy="436233"/>
          </a:xfrm>
          <a:solidFill>
            <a:schemeClr val="accent5"/>
          </a:solidFill>
        </p:grpSpPr>
        <p:grpSp>
          <p:nvGrpSpPr>
            <p:cNvPr id="36" name="Graphic 4">
              <a:extLst>
                <a:ext uri="{FF2B5EF4-FFF2-40B4-BE49-F238E27FC236}">
                  <a16:creationId xmlns:a16="http://schemas.microsoft.com/office/drawing/2014/main" id="{EC7EACEA-4EC2-A447-BF98-39C01B32F6A4}"/>
                </a:ext>
              </a:extLst>
            </p:cNvPr>
            <p:cNvGrpSpPr/>
            <p:nvPr/>
          </p:nvGrpSpPr>
          <p:grpSpPr>
            <a:xfrm>
              <a:off x="9462598" y="5559932"/>
              <a:ext cx="199852" cy="353008"/>
              <a:chOff x="8700598" y="1932812"/>
              <a:chExt cx="199852" cy="353008"/>
            </a:xfrm>
            <a:grpFill/>
          </p:grpSpPr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FA5AF71E-043F-2045-B9EA-ABF84D36AE21}"/>
                  </a:ext>
                </a:extLst>
              </p:cNvPr>
              <p:cNvSpPr/>
              <p:nvPr/>
            </p:nvSpPr>
            <p:spPr>
              <a:xfrm>
                <a:off x="8716600" y="1933134"/>
                <a:ext cx="172951" cy="352686"/>
              </a:xfrm>
              <a:custGeom>
                <a:avLst/>
                <a:gdLst>
                  <a:gd name="connsiteX0" fmla="*/ 1429 w 172951"/>
                  <a:gd name="connsiteY0" fmla="*/ 210633 h 352686"/>
                  <a:gd name="connsiteX1" fmla="*/ 143 w 172951"/>
                  <a:gd name="connsiteY1" fmla="*/ 210883 h 352686"/>
                  <a:gd name="connsiteX2" fmla="*/ 607 w 172951"/>
                  <a:gd name="connsiteY2" fmla="*/ 209776 h 352686"/>
                  <a:gd name="connsiteX3" fmla="*/ 1857 w 172951"/>
                  <a:gd name="connsiteY3" fmla="*/ 208240 h 352686"/>
                  <a:gd name="connsiteX4" fmla="*/ 2286 w 172951"/>
                  <a:gd name="connsiteY4" fmla="*/ 206633 h 352686"/>
                  <a:gd name="connsiteX5" fmla="*/ 5251 w 172951"/>
                  <a:gd name="connsiteY5" fmla="*/ 204240 h 352686"/>
                  <a:gd name="connsiteX6" fmla="*/ 4643 w 172951"/>
                  <a:gd name="connsiteY6" fmla="*/ 206347 h 352686"/>
                  <a:gd name="connsiteX7" fmla="*/ 5536 w 172951"/>
                  <a:gd name="connsiteY7" fmla="*/ 207169 h 352686"/>
                  <a:gd name="connsiteX8" fmla="*/ 6108 w 172951"/>
                  <a:gd name="connsiteY8" fmla="*/ 206133 h 352686"/>
                  <a:gd name="connsiteX9" fmla="*/ 7322 w 172951"/>
                  <a:gd name="connsiteY9" fmla="*/ 205097 h 352686"/>
                  <a:gd name="connsiteX10" fmla="*/ 7501 w 172951"/>
                  <a:gd name="connsiteY10" fmla="*/ 201989 h 352686"/>
                  <a:gd name="connsiteX11" fmla="*/ 7572 w 172951"/>
                  <a:gd name="connsiteY11" fmla="*/ 201382 h 352686"/>
                  <a:gd name="connsiteX12" fmla="*/ 10144 w 172951"/>
                  <a:gd name="connsiteY12" fmla="*/ 201097 h 352686"/>
                  <a:gd name="connsiteX13" fmla="*/ 11180 w 172951"/>
                  <a:gd name="connsiteY13" fmla="*/ 199561 h 352686"/>
                  <a:gd name="connsiteX14" fmla="*/ 11501 w 172951"/>
                  <a:gd name="connsiteY14" fmla="*/ 197882 h 352686"/>
                  <a:gd name="connsiteX15" fmla="*/ 12216 w 172951"/>
                  <a:gd name="connsiteY15" fmla="*/ 197025 h 352686"/>
                  <a:gd name="connsiteX16" fmla="*/ 12859 w 172951"/>
                  <a:gd name="connsiteY16" fmla="*/ 197775 h 352686"/>
                  <a:gd name="connsiteX17" fmla="*/ 15538 w 172951"/>
                  <a:gd name="connsiteY17" fmla="*/ 200596 h 352686"/>
                  <a:gd name="connsiteX18" fmla="*/ 12430 w 172951"/>
                  <a:gd name="connsiteY18" fmla="*/ 195346 h 352686"/>
                  <a:gd name="connsiteX19" fmla="*/ 15502 w 172951"/>
                  <a:gd name="connsiteY19" fmla="*/ 194453 h 352686"/>
                  <a:gd name="connsiteX20" fmla="*/ 15716 w 172951"/>
                  <a:gd name="connsiteY20" fmla="*/ 194560 h 352686"/>
                  <a:gd name="connsiteX21" fmla="*/ 16395 w 172951"/>
                  <a:gd name="connsiteY21" fmla="*/ 193595 h 352686"/>
                  <a:gd name="connsiteX22" fmla="*/ 17288 w 172951"/>
                  <a:gd name="connsiteY22" fmla="*/ 193060 h 352686"/>
                  <a:gd name="connsiteX23" fmla="*/ 17716 w 172951"/>
                  <a:gd name="connsiteY23" fmla="*/ 193524 h 352686"/>
                  <a:gd name="connsiteX24" fmla="*/ 18824 w 172951"/>
                  <a:gd name="connsiteY24" fmla="*/ 197382 h 352686"/>
                  <a:gd name="connsiteX25" fmla="*/ 18109 w 172951"/>
                  <a:gd name="connsiteY25" fmla="*/ 193524 h 352686"/>
                  <a:gd name="connsiteX26" fmla="*/ 19002 w 172951"/>
                  <a:gd name="connsiteY26" fmla="*/ 193524 h 352686"/>
                  <a:gd name="connsiteX27" fmla="*/ 19645 w 172951"/>
                  <a:gd name="connsiteY27" fmla="*/ 193238 h 352686"/>
                  <a:gd name="connsiteX28" fmla="*/ 19824 w 172951"/>
                  <a:gd name="connsiteY28" fmla="*/ 191310 h 352686"/>
                  <a:gd name="connsiteX29" fmla="*/ 20717 w 172951"/>
                  <a:gd name="connsiteY29" fmla="*/ 191345 h 352686"/>
                  <a:gd name="connsiteX30" fmla="*/ 22574 w 172951"/>
                  <a:gd name="connsiteY30" fmla="*/ 191095 h 352686"/>
                  <a:gd name="connsiteX31" fmla="*/ 23646 w 172951"/>
                  <a:gd name="connsiteY31" fmla="*/ 190988 h 352686"/>
                  <a:gd name="connsiteX32" fmla="*/ 24503 w 172951"/>
                  <a:gd name="connsiteY32" fmla="*/ 190452 h 352686"/>
                  <a:gd name="connsiteX33" fmla="*/ 27682 w 172951"/>
                  <a:gd name="connsiteY33" fmla="*/ 187774 h 352686"/>
                  <a:gd name="connsiteX34" fmla="*/ 28611 w 172951"/>
                  <a:gd name="connsiteY34" fmla="*/ 186881 h 352686"/>
                  <a:gd name="connsiteX35" fmla="*/ 29468 w 172951"/>
                  <a:gd name="connsiteY35" fmla="*/ 185130 h 352686"/>
                  <a:gd name="connsiteX36" fmla="*/ 30254 w 172951"/>
                  <a:gd name="connsiteY36" fmla="*/ 185416 h 352686"/>
                  <a:gd name="connsiteX37" fmla="*/ 30647 w 172951"/>
                  <a:gd name="connsiteY37" fmla="*/ 186166 h 352686"/>
                  <a:gd name="connsiteX38" fmla="*/ 30718 w 172951"/>
                  <a:gd name="connsiteY38" fmla="*/ 185559 h 352686"/>
                  <a:gd name="connsiteX39" fmla="*/ 30825 w 172951"/>
                  <a:gd name="connsiteY39" fmla="*/ 184309 h 352686"/>
                  <a:gd name="connsiteX40" fmla="*/ 32504 w 172951"/>
                  <a:gd name="connsiteY40" fmla="*/ 183059 h 352686"/>
                  <a:gd name="connsiteX41" fmla="*/ 33897 w 172951"/>
                  <a:gd name="connsiteY41" fmla="*/ 184237 h 352686"/>
                  <a:gd name="connsiteX42" fmla="*/ 36504 w 172951"/>
                  <a:gd name="connsiteY42" fmla="*/ 180380 h 352686"/>
                  <a:gd name="connsiteX43" fmla="*/ 38148 w 172951"/>
                  <a:gd name="connsiteY43" fmla="*/ 176558 h 352686"/>
                  <a:gd name="connsiteX44" fmla="*/ 38326 w 172951"/>
                  <a:gd name="connsiteY44" fmla="*/ 175236 h 352686"/>
                  <a:gd name="connsiteX45" fmla="*/ 40434 w 172951"/>
                  <a:gd name="connsiteY45" fmla="*/ 174558 h 352686"/>
                  <a:gd name="connsiteX46" fmla="*/ 40898 w 172951"/>
                  <a:gd name="connsiteY46" fmla="*/ 174272 h 352686"/>
                  <a:gd name="connsiteX47" fmla="*/ 41434 w 172951"/>
                  <a:gd name="connsiteY47" fmla="*/ 173557 h 352686"/>
                  <a:gd name="connsiteX48" fmla="*/ 44006 w 172951"/>
                  <a:gd name="connsiteY48" fmla="*/ 171414 h 352686"/>
                  <a:gd name="connsiteX49" fmla="*/ 44255 w 172951"/>
                  <a:gd name="connsiteY49" fmla="*/ 169950 h 352686"/>
                  <a:gd name="connsiteX50" fmla="*/ 46113 w 172951"/>
                  <a:gd name="connsiteY50" fmla="*/ 169164 h 352686"/>
                  <a:gd name="connsiteX51" fmla="*/ 46649 w 172951"/>
                  <a:gd name="connsiteY51" fmla="*/ 167164 h 352686"/>
                  <a:gd name="connsiteX52" fmla="*/ 49649 w 172951"/>
                  <a:gd name="connsiteY52" fmla="*/ 164949 h 352686"/>
                  <a:gd name="connsiteX53" fmla="*/ 53042 w 172951"/>
                  <a:gd name="connsiteY53" fmla="*/ 163556 h 352686"/>
                  <a:gd name="connsiteX54" fmla="*/ 54221 w 172951"/>
                  <a:gd name="connsiteY54" fmla="*/ 161342 h 352686"/>
                  <a:gd name="connsiteX55" fmla="*/ 56400 w 172951"/>
                  <a:gd name="connsiteY55" fmla="*/ 158484 h 352686"/>
                  <a:gd name="connsiteX56" fmla="*/ 59579 w 172951"/>
                  <a:gd name="connsiteY56" fmla="*/ 158341 h 352686"/>
                  <a:gd name="connsiteX57" fmla="*/ 59936 w 172951"/>
                  <a:gd name="connsiteY57" fmla="*/ 155984 h 352686"/>
                  <a:gd name="connsiteX58" fmla="*/ 62401 w 172951"/>
                  <a:gd name="connsiteY58" fmla="*/ 153555 h 352686"/>
                  <a:gd name="connsiteX59" fmla="*/ 64115 w 172951"/>
                  <a:gd name="connsiteY59" fmla="*/ 153376 h 352686"/>
                  <a:gd name="connsiteX60" fmla="*/ 64151 w 172951"/>
                  <a:gd name="connsiteY60" fmla="*/ 152840 h 352686"/>
                  <a:gd name="connsiteX61" fmla="*/ 67080 w 172951"/>
                  <a:gd name="connsiteY61" fmla="*/ 151805 h 352686"/>
                  <a:gd name="connsiteX62" fmla="*/ 68223 w 172951"/>
                  <a:gd name="connsiteY62" fmla="*/ 148161 h 352686"/>
                  <a:gd name="connsiteX63" fmla="*/ 70902 w 172951"/>
                  <a:gd name="connsiteY63" fmla="*/ 143339 h 352686"/>
                  <a:gd name="connsiteX64" fmla="*/ 73759 w 172951"/>
                  <a:gd name="connsiteY64" fmla="*/ 140982 h 352686"/>
                  <a:gd name="connsiteX65" fmla="*/ 74331 w 172951"/>
                  <a:gd name="connsiteY65" fmla="*/ 140768 h 352686"/>
                  <a:gd name="connsiteX66" fmla="*/ 78974 w 172951"/>
                  <a:gd name="connsiteY66" fmla="*/ 135767 h 352686"/>
                  <a:gd name="connsiteX67" fmla="*/ 79617 w 172951"/>
                  <a:gd name="connsiteY67" fmla="*/ 134445 h 352686"/>
                  <a:gd name="connsiteX68" fmla="*/ 79617 w 172951"/>
                  <a:gd name="connsiteY68" fmla="*/ 115907 h 352686"/>
                  <a:gd name="connsiteX69" fmla="*/ 72259 w 172951"/>
                  <a:gd name="connsiteY69" fmla="*/ 123015 h 352686"/>
                  <a:gd name="connsiteX70" fmla="*/ 72009 w 172951"/>
                  <a:gd name="connsiteY70" fmla="*/ 123372 h 352686"/>
                  <a:gd name="connsiteX71" fmla="*/ 64901 w 172951"/>
                  <a:gd name="connsiteY71" fmla="*/ 130373 h 352686"/>
                  <a:gd name="connsiteX72" fmla="*/ 63794 w 172951"/>
                  <a:gd name="connsiteY72" fmla="*/ 132374 h 352686"/>
                  <a:gd name="connsiteX73" fmla="*/ 62865 w 172951"/>
                  <a:gd name="connsiteY73" fmla="*/ 134231 h 352686"/>
                  <a:gd name="connsiteX74" fmla="*/ 57150 w 172951"/>
                  <a:gd name="connsiteY74" fmla="*/ 138696 h 352686"/>
                  <a:gd name="connsiteX75" fmla="*/ 54185 w 172951"/>
                  <a:gd name="connsiteY75" fmla="*/ 140768 h 352686"/>
                  <a:gd name="connsiteX76" fmla="*/ 51149 w 172951"/>
                  <a:gd name="connsiteY76" fmla="*/ 145482 h 352686"/>
                  <a:gd name="connsiteX77" fmla="*/ 49149 w 172951"/>
                  <a:gd name="connsiteY77" fmla="*/ 146090 h 352686"/>
                  <a:gd name="connsiteX78" fmla="*/ 46149 w 172951"/>
                  <a:gd name="connsiteY78" fmla="*/ 145589 h 352686"/>
                  <a:gd name="connsiteX79" fmla="*/ 43434 w 172951"/>
                  <a:gd name="connsiteY79" fmla="*/ 149554 h 352686"/>
                  <a:gd name="connsiteX80" fmla="*/ 42577 w 172951"/>
                  <a:gd name="connsiteY80" fmla="*/ 150697 h 352686"/>
                  <a:gd name="connsiteX81" fmla="*/ 41934 w 172951"/>
                  <a:gd name="connsiteY81" fmla="*/ 152126 h 352686"/>
                  <a:gd name="connsiteX82" fmla="*/ 41112 w 172951"/>
                  <a:gd name="connsiteY82" fmla="*/ 153555 h 352686"/>
                  <a:gd name="connsiteX83" fmla="*/ 34754 w 172951"/>
                  <a:gd name="connsiteY83" fmla="*/ 156412 h 352686"/>
                  <a:gd name="connsiteX84" fmla="*/ 31361 w 172951"/>
                  <a:gd name="connsiteY84" fmla="*/ 159913 h 352686"/>
                  <a:gd name="connsiteX85" fmla="*/ 30075 w 172951"/>
                  <a:gd name="connsiteY85" fmla="*/ 161091 h 352686"/>
                  <a:gd name="connsiteX86" fmla="*/ 29504 w 172951"/>
                  <a:gd name="connsiteY86" fmla="*/ 162449 h 352686"/>
                  <a:gd name="connsiteX87" fmla="*/ 27896 w 172951"/>
                  <a:gd name="connsiteY87" fmla="*/ 163127 h 352686"/>
                  <a:gd name="connsiteX88" fmla="*/ 25932 w 172951"/>
                  <a:gd name="connsiteY88" fmla="*/ 164163 h 352686"/>
                  <a:gd name="connsiteX89" fmla="*/ 24860 w 172951"/>
                  <a:gd name="connsiteY89" fmla="*/ 165128 h 352686"/>
                  <a:gd name="connsiteX90" fmla="*/ 20895 w 172951"/>
                  <a:gd name="connsiteY90" fmla="*/ 168700 h 352686"/>
                  <a:gd name="connsiteX91" fmla="*/ 16466 w 172951"/>
                  <a:gd name="connsiteY91" fmla="*/ 170343 h 352686"/>
                  <a:gd name="connsiteX92" fmla="*/ 13252 w 172951"/>
                  <a:gd name="connsiteY92" fmla="*/ 172414 h 352686"/>
                  <a:gd name="connsiteX93" fmla="*/ 12037 w 172951"/>
                  <a:gd name="connsiteY93" fmla="*/ 172986 h 352686"/>
                  <a:gd name="connsiteX94" fmla="*/ 8965 w 172951"/>
                  <a:gd name="connsiteY94" fmla="*/ 173736 h 352686"/>
                  <a:gd name="connsiteX95" fmla="*/ 9323 w 172951"/>
                  <a:gd name="connsiteY95" fmla="*/ 170057 h 352686"/>
                  <a:gd name="connsiteX96" fmla="*/ 10287 w 172951"/>
                  <a:gd name="connsiteY96" fmla="*/ 168485 h 352686"/>
                  <a:gd name="connsiteX97" fmla="*/ 13645 w 172951"/>
                  <a:gd name="connsiteY97" fmla="*/ 167307 h 352686"/>
                  <a:gd name="connsiteX98" fmla="*/ 13716 w 172951"/>
                  <a:gd name="connsiteY98" fmla="*/ 168628 h 352686"/>
                  <a:gd name="connsiteX99" fmla="*/ 14645 w 172951"/>
                  <a:gd name="connsiteY99" fmla="*/ 167699 h 352686"/>
                  <a:gd name="connsiteX100" fmla="*/ 16109 w 172951"/>
                  <a:gd name="connsiteY100" fmla="*/ 166592 h 352686"/>
                  <a:gd name="connsiteX101" fmla="*/ 15895 w 172951"/>
                  <a:gd name="connsiteY101" fmla="*/ 164663 h 352686"/>
                  <a:gd name="connsiteX102" fmla="*/ 15930 w 172951"/>
                  <a:gd name="connsiteY102" fmla="*/ 164127 h 352686"/>
                  <a:gd name="connsiteX103" fmla="*/ 19181 w 172951"/>
                  <a:gd name="connsiteY103" fmla="*/ 159877 h 352686"/>
                  <a:gd name="connsiteX104" fmla="*/ 21217 w 172951"/>
                  <a:gd name="connsiteY104" fmla="*/ 162342 h 352686"/>
                  <a:gd name="connsiteX105" fmla="*/ 22074 w 172951"/>
                  <a:gd name="connsiteY105" fmla="*/ 161520 h 352686"/>
                  <a:gd name="connsiteX106" fmla="*/ 19502 w 172951"/>
                  <a:gd name="connsiteY106" fmla="*/ 158127 h 352686"/>
                  <a:gd name="connsiteX107" fmla="*/ 22003 w 172951"/>
                  <a:gd name="connsiteY107" fmla="*/ 157948 h 352686"/>
                  <a:gd name="connsiteX108" fmla="*/ 22539 w 172951"/>
                  <a:gd name="connsiteY108" fmla="*/ 157734 h 352686"/>
                  <a:gd name="connsiteX109" fmla="*/ 23181 w 172951"/>
                  <a:gd name="connsiteY109" fmla="*/ 157377 h 352686"/>
                  <a:gd name="connsiteX110" fmla="*/ 23074 w 172951"/>
                  <a:gd name="connsiteY110" fmla="*/ 156162 h 352686"/>
                  <a:gd name="connsiteX111" fmla="*/ 23431 w 172951"/>
                  <a:gd name="connsiteY111" fmla="*/ 155698 h 352686"/>
                  <a:gd name="connsiteX112" fmla="*/ 24217 w 172951"/>
                  <a:gd name="connsiteY112" fmla="*/ 155841 h 352686"/>
                  <a:gd name="connsiteX113" fmla="*/ 24932 w 172951"/>
                  <a:gd name="connsiteY113" fmla="*/ 156805 h 352686"/>
                  <a:gd name="connsiteX114" fmla="*/ 25789 w 172951"/>
                  <a:gd name="connsiteY114" fmla="*/ 159627 h 352686"/>
                  <a:gd name="connsiteX115" fmla="*/ 25003 w 172951"/>
                  <a:gd name="connsiteY115" fmla="*/ 156734 h 352686"/>
                  <a:gd name="connsiteX116" fmla="*/ 25610 w 172951"/>
                  <a:gd name="connsiteY116" fmla="*/ 156305 h 352686"/>
                  <a:gd name="connsiteX117" fmla="*/ 26789 w 172951"/>
                  <a:gd name="connsiteY117" fmla="*/ 157805 h 352686"/>
                  <a:gd name="connsiteX118" fmla="*/ 26539 w 172951"/>
                  <a:gd name="connsiteY118" fmla="*/ 156091 h 352686"/>
                  <a:gd name="connsiteX119" fmla="*/ 27646 w 172951"/>
                  <a:gd name="connsiteY119" fmla="*/ 154805 h 352686"/>
                  <a:gd name="connsiteX120" fmla="*/ 29039 w 172951"/>
                  <a:gd name="connsiteY120" fmla="*/ 153983 h 352686"/>
                  <a:gd name="connsiteX121" fmla="*/ 29718 w 172951"/>
                  <a:gd name="connsiteY121" fmla="*/ 153448 h 352686"/>
                  <a:gd name="connsiteX122" fmla="*/ 31325 w 172951"/>
                  <a:gd name="connsiteY122" fmla="*/ 152269 h 352686"/>
                  <a:gd name="connsiteX123" fmla="*/ 34111 w 172951"/>
                  <a:gd name="connsiteY123" fmla="*/ 150090 h 352686"/>
                  <a:gd name="connsiteX124" fmla="*/ 34790 w 172951"/>
                  <a:gd name="connsiteY124" fmla="*/ 149554 h 352686"/>
                  <a:gd name="connsiteX125" fmla="*/ 34683 w 172951"/>
                  <a:gd name="connsiteY125" fmla="*/ 148768 h 352686"/>
                  <a:gd name="connsiteX126" fmla="*/ 35540 w 172951"/>
                  <a:gd name="connsiteY126" fmla="*/ 148518 h 352686"/>
                  <a:gd name="connsiteX127" fmla="*/ 36290 w 172951"/>
                  <a:gd name="connsiteY127" fmla="*/ 148340 h 352686"/>
                  <a:gd name="connsiteX128" fmla="*/ 37576 w 172951"/>
                  <a:gd name="connsiteY128" fmla="*/ 146161 h 352686"/>
                  <a:gd name="connsiteX129" fmla="*/ 38862 w 172951"/>
                  <a:gd name="connsiteY129" fmla="*/ 146554 h 352686"/>
                  <a:gd name="connsiteX130" fmla="*/ 41719 w 172951"/>
                  <a:gd name="connsiteY130" fmla="*/ 143661 h 352686"/>
                  <a:gd name="connsiteX131" fmla="*/ 43184 w 172951"/>
                  <a:gd name="connsiteY131" fmla="*/ 139124 h 352686"/>
                  <a:gd name="connsiteX132" fmla="*/ 45256 w 172951"/>
                  <a:gd name="connsiteY132" fmla="*/ 137910 h 352686"/>
                  <a:gd name="connsiteX133" fmla="*/ 48542 w 172951"/>
                  <a:gd name="connsiteY133" fmla="*/ 136338 h 352686"/>
                  <a:gd name="connsiteX134" fmla="*/ 48827 w 172951"/>
                  <a:gd name="connsiteY134" fmla="*/ 135552 h 352686"/>
                  <a:gd name="connsiteX135" fmla="*/ 48756 w 172951"/>
                  <a:gd name="connsiteY135" fmla="*/ 134231 h 352686"/>
                  <a:gd name="connsiteX136" fmla="*/ 50435 w 172951"/>
                  <a:gd name="connsiteY136" fmla="*/ 133267 h 352686"/>
                  <a:gd name="connsiteX137" fmla="*/ 51828 w 172951"/>
                  <a:gd name="connsiteY137" fmla="*/ 132088 h 352686"/>
                  <a:gd name="connsiteX138" fmla="*/ 52328 w 172951"/>
                  <a:gd name="connsiteY138" fmla="*/ 131088 h 352686"/>
                  <a:gd name="connsiteX139" fmla="*/ 54221 w 172951"/>
                  <a:gd name="connsiteY139" fmla="*/ 129445 h 352686"/>
                  <a:gd name="connsiteX140" fmla="*/ 56507 w 172951"/>
                  <a:gd name="connsiteY140" fmla="*/ 128266 h 352686"/>
                  <a:gd name="connsiteX141" fmla="*/ 57221 w 172951"/>
                  <a:gd name="connsiteY141" fmla="*/ 128087 h 352686"/>
                  <a:gd name="connsiteX142" fmla="*/ 59543 w 172951"/>
                  <a:gd name="connsiteY142" fmla="*/ 126051 h 352686"/>
                  <a:gd name="connsiteX143" fmla="*/ 60686 w 172951"/>
                  <a:gd name="connsiteY143" fmla="*/ 124944 h 352686"/>
                  <a:gd name="connsiteX144" fmla="*/ 63186 w 172951"/>
                  <a:gd name="connsiteY144" fmla="*/ 123623 h 352686"/>
                  <a:gd name="connsiteX145" fmla="*/ 62365 w 172951"/>
                  <a:gd name="connsiteY145" fmla="*/ 122087 h 352686"/>
                  <a:gd name="connsiteX146" fmla="*/ 65865 w 172951"/>
                  <a:gd name="connsiteY146" fmla="*/ 120158 h 352686"/>
                  <a:gd name="connsiteX147" fmla="*/ 67401 w 172951"/>
                  <a:gd name="connsiteY147" fmla="*/ 119586 h 352686"/>
                  <a:gd name="connsiteX148" fmla="*/ 68080 w 172951"/>
                  <a:gd name="connsiteY148" fmla="*/ 118479 h 352686"/>
                  <a:gd name="connsiteX149" fmla="*/ 70151 w 172951"/>
                  <a:gd name="connsiteY149" fmla="*/ 117622 h 352686"/>
                  <a:gd name="connsiteX150" fmla="*/ 71509 w 172951"/>
                  <a:gd name="connsiteY150" fmla="*/ 115372 h 352686"/>
                  <a:gd name="connsiteX151" fmla="*/ 72723 w 172951"/>
                  <a:gd name="connsiteY151" fmla="*/ 112943 h 352686"/>
                  <a:gd name="connsiteX152" fmla="*/ 76224 w 172951"/>
                  <a:gd name="connsiteY152" fmla="*/ 108085 h 352686"/>
                  <a:gd name="connsiteX153" fmla="*/ 77117 w 172951"/>
                  <a:gd name="connsiteY153" fmla="*/ 106799 h 352686"/>
                  <a:gd name="connsiteX154" fmla="*/ 77474 w 172951"/>
                  <a:gd name="connsiteY154" fmla="*/ 105692 h 352686"/>
                  <a:gd name="connsiteX155" fmla="*/ 79581 w 172951"/>
                  <a:gd name="connsiteY155" fmla="*/ 100512 h 352686"/>
                  <a:gd name="connsiteX156" fmla="*/ 79546 w 172951"/>
                  <a:gd name="connsiteY156" fmla="*/ 83189 h 352686"/>
                  <a:gd name="connsiteX157" fmla="*/ 78867 w 172951"/>
                  <a:gd name="connsiteY157" fmla="*/ 81546 h 352686"/>
                  <a:gd name="connsiteX158" fmla="*/ 77260 w 172951"/>
                  <a:gd name="connsiteY158" fmla="*/ 82903 h 352686"/>
                  <a:gd name="connsiteX159" fmla="*/ 76867 w 172951"/>
                  <a:gd name="connsiteY159" fmla="*/ 84118 h 352686"/>
                  <a:gd name="connsiteX160" fmla="*/ 75724 w 172951"/>
                  <a:gd name="connsiteY160" fmla="*/ 87332 h 352686"/>
                  <a:gd name="connsiteX161" fmla="*/ 75224 w 172951"/>
                  <a:gd name="connsiteY161" fmla="*/ 87689 h 352686"/>
                  <a:gd name="connsiteX162" fmla="*/ 74045 w 172951"/>
                  <a:gd name="connsiteY162" fmla="*/ 88833 h 352686"/>
                  <a:gd name="connsiteX163" fmla="*/ 67937 w 172951"/>
                  <a:gd name="connsiteY163" fmla="*/ 93619 h 352686"/>
                  <a:gd name="connsiteX164" fmla="*/ 65722 w 172951"/>
                  <a:gd name="connsiteY164" fmla="*/ 98691 h 352686"/>
                  <a:gd name="connsiteX165" fmla="*/ 64079 w 172951"/>
                  <a:gd name="connsiteY165" fmla="*/ 100334 h 352686"/>
                  <a:gd name="connsiteX166" fmla="*/ 60758 w 172951"/>
                  <a:gd name="connsiteY166" fmla="*/ 103906 h 352686"/>
                  <a:gd name="connsiteX167" fmla="*/ 58507 w 172951"/>
                  <a:gd name="connsiteY167" fmla="*/ 108406 h 352686"/>
                  <a:gd name="connsiteX168" fmla="*/ 56507 w 172951"/>
                  <a:gd name="connsiteY168" fmla="*/ 109121 h 352686"/>
                  <a:gd name="connsiteX169" fmla="*/ 53971 w 172951"/>
                  <a:gd name="connsiteY169" fmla="*/ 108978 h 352686"/>
                  <a:gd name="connsiteX170" fmla="*/ 52328 w 172951"/>
                  <a:gd name="connsiteY170" fmla="*/ 111692 h 352686"/>
                  <a:gd name="connsiteX171" fmla="*/ 50185 w 172951"/>
                  <a:gd name="connsiteY171" fmla="*/ 114264 h 352686"/>
                  <a:gd name="connsiteX172" fmla="*/ 51292 w 172951"/>
                  <a:gd name="connsiteY172" fmla="*/ 116765 h 352686"/>
                  <a:gd name="connsiteX173" fmla="*/ 44327 w 172951"/>
                  <a:gd name="connsiteY173" fmla="*/ 120622 h 352686"/>
                  <a:gd name="connsiteX174" fmla="*/ 43505 w 172951"/>
                  <a:gd name="connsiteY174" fmla="*/ 121979 h 352686"/>
                  <a:gd name="connsiteX175" fmla="*/ 42220 w 172951"/>
                  <a:gd name="connsiteY175" fmla="*/ 123587 h 352686"/>
                  <a:gd name="connsiteX176" fmla="*/ 40541 w 172951"/>
                  <a:gd name="connsiteY176" fmla="*/ 126516 h 352686"/>
                  <a:gd name="connsiteX177" fmla="*/ 37255 w 172951"/>
                  <a:gd name="connsiteY177" fmla="*/ 128730 h 352686"/>
                  <a:gd name="connsiteX178" fmla="*/ 37005 w 172951"/>
                  <a:gd name="connsiteY178" fmla="*/ 131338 h 352686"/>
                  <a:gd name="connsiteX179" fmla="*/ 35076 w 172951"/>
                  <a:gd name="connsiteY179" fmla="*/ 133374 h 352686"/>
                  <a:gd name="connsiteX180" fmla="*/ 29039 w 172951"/>
                  <a:gd name="connsiteY180" fmla="*/ 136910 h 352686"/>
                  <a:gd name="connsiteX181" fmla="*/ 27289 w 172951"/>
                  <a:gd name="connsiteY181" fmla="*/ 137410 h 352686"/>
                  <a:gd name="connsiteX182" fmla="*/ 26039 w 172951"/>
                  <a:gd name="connsiteY182" fmla="*/ 138660 h 352686"/>
                  <a:gd name="connsiteX183" fmla="*/ 24217 w 172951"/>
                  <a:gd name="connsiteY183" fmla="*/ 138910 h 352686"/>
                  <a:gd name="connsiteX184" fmla="*/ 23431 w 172951"/>
                  <a:gd name="connsiteY184" fmla="*/ 137767 h 352686"/>
                  <a:gd name="connsiteX185" fmla="*/ 23574 w 172951"/>
                  <a:gd name="connsiteY185" fmla="*/ 136410 h 352686"/>
                  <a:gd name="connsiteX186" fmla="*/ 23932 w 172951"/>
                  <a:gd name="connsiteY186" fmla="*/ 134660 h 352686"/>
                  <a:gd name="connsiteX187" fmla="*/ 26325 w 172951"/>
                  <a:gd name="connsiteY187" fmla="*/ 132445 h 352686"/>
                  <a:gd name="connsiteX188" fmla="*/ 26860 w 172951"/>
                  <a:gd name="connsiteY188" fmla="*/ 133124 h 352686"/>
                  <a:gd name="connsiteX189" fmla="*/ 27360 w 172951"/>
                  <a:gd name="connsiteY189" fmla="*/ 135731 h 352686"/>
                  <a:gd name="connsiteX190" fmla="*/ 29075 w 172951"/>
                  <a:gd name="connsiteY190" fmla="*/ 133088 h 352686"/>
                  <a:gd name="connsiteX191" fmla="*/ 28146 w 172951"/>
                  <a:gd name="connsiteY191" fmla="*/ 130016 h 352686"/>
                  <a:gd name="connsiteX192" fmla="*/ 28146 w 172951"/>
                  <a:gd name="connsiteY192" fmla="*/ 129337 h 352686"/>
                  <a:gd name="connsiteX193" fmla="*/ 31004 w 172951"/>
                  <a:gd name="connsiteY193" fmla="*/ 125301 h 352686"/>
                  <a:gd name="connsiteX194" fmla="*/ 32647 w 172951"/>
                  <a:gd name="connsiteY194" fmla="*/ 126730 h 352686"/>
                  <a:gd name="connsiteX195" fmla="*/ 33719 w 172951"/>
                  <a:gd name="connsiteY195" fmla="*/ 126730 h 352686"/>
                  <a:gd name="connsiteX196" fmla="*/ 32683 w 172951"/>
                  <a:gd name="connsiteY196" fmla="*/ 125230 h 352686"/>
                  <a:gd name="connsiteX197" fmla="*/ 31397 w 172951"/>
                  <a:gd name="connsiteY197" fmla="*/ 123873 h 352686"/>
                  <a:gd name="connsiteX198" fmla="*/ 32611 w 172951"/>
                  <a:gd name="connsiteY198" fmla="*/ 123265 h 352686"/>
                  <a:gd name="connsiteX199" fmla="*/ 33611 w 172951"/>
                  <a:gd name="connsiteY199" fmla="*/ 122944 h 352686"/>
                  <a:gd name="connsiteX200" fmla="*/ 33969 w 172951"/>
                  <a:gd name="connsiteY200" fmla="*/ 121551 h 352686"/>
                  <a:gd name="connsiteX201" fmla="*/ 34290 w 172951"/>
                  <a:gd name="connsiteY201" fmla="*/ 121086 h 352686"/>
                  <a:gd name="connsiteX202" fmla="*/ 35290 w 172951"/>
                  <a:gd name="connsiteY202" fmla="*/ 121587 h 352686"/>
                  <a:gd name="connsiteX203" fmla="*/ 36612 w 172951"/>
                  <a:gd name="connsiteY203" fmla="*/ 121658 h 352686"/>
                  <a:gd name="connsiteX204" fmla="*/ 36826 w 172951"/>
                  <a:gd name="connsiteY204" fmla="*/ 120801 h 352686"/>
                  <a:gd name="connsiteX205" fmla="*/ 37898 w 172951"/>
                  <a:gd name="connsiteY205" fmla="*/ 119158 h 352686"/>
                  <a:gd name="connsiteX206" fmla="*/ 39576 w 172951"/>
                  <a:gd name="connsiteY206" fmla="*/ 118015 h 352686"/>
                  <a:gd name="connsiteX207" fmla="*/ 42827 w 172951"/>
                  <a:gd name="connsiteY207" fmla="*/ 114800 h 352686"/>
                  <a:gd name="connsiteX208" fmla="*/ 42684 w 172951"/>
                  <a:gd name="connsiteY208" fmla="*/ 114014 h 352686"/>
                  <a:gd name="connsiteX209" fmla="*/ 43148 w 172951"/>
                  <a:gd name="connsiteY209" fmla="*/ 112978 h 352686"/>
                  <a:gd name="connsiteX210" fmla="*/ 44220 w 172951"/>
                  <a:gd name="connsiteY210" fmla="*/ 111478 h 352686"/>
                  <a:gd name="connsiteX211" fmla="*/ 45077 w 172951"/>
                  <a:gd name="connsiteY211" fmla="*/ 113157 h 352686"/>
                  <a:gd name="connsiteX212" fmla="*/ 44720 w 172951"/>
                  <a:gd name="connsiteY212" fmla="*/ 111335 h 352686"/>
                  <a:gd name="connsiteX213" fmla="*/ 45648 w 172951"/>
                  <a:gd name="connsiteY213" fmla="*/ 110407 h 352686"/>
                  <a:gd name="connsiteX214" fmla="*/ 47327 w 172951"/>
                  <a:gd name="connsiteY214" fmla="*/ 108549 h 352686"/>
                  <a:gd name="connsiteX215" fmla="*/ 49256 w 172951"/>
                  <a:gd name="connsiteY215" fmla="*/ 107656 h 352686"/>
                  <a:gd name="connsiteX216" fmla="*/ 51364 w 172951"/>
                  <a:gd name="connsiteY216" fmla="*/ 102834 h 352686"/>
                  <a:gd name="connsiteX217" fmla="*/ 52649 w 172951"/>
                  <a:gd name="connsiteY217" fmla="*/ 100941 h 352686"/>
                  <a:gd name="connsiteX218" fmla="*/ 53792 w 172951"/>
                  <a:gd name="connsiteY218" fmla="*/ 100512 h 352686"/>
                  <a:gd name="connsiteX219" fmla="*/ 54650 w 172951"/>
                  <a:gd name="connsiteY219" fmla="*/ 98834 h 352686"/>
                  <a:gd name="connsiteX220" fmla="*/ 55864 w 172951"/>
                  <a:gd name="connsiteY220" fmla="*/ 96762 h 352686"/>
                  <a:gd name="connsiteX221" fmla="*/ 59222 w 172951"/>
                  <a:gd name="connsiteY221" fmla="*/ 92690 h 352686"/>
                  <a:gd name="connsiteX222" fmla="*/ 59972 w 172951"/>
                  <a:gd name="connsiteY222" fmla="*/ 91761 h 352686"/>
                  <a:gd name="connsiteX223" fmla="*/ 61651 w 172951"/>
                  <a:gd name="connsiteY223" fmla="*/ 90368 h 352686"/>
                  <a:gd name="connsiteX224" fmla="*/ 62329 w 172951"/>
                  <a:gd name="connsiteY224" fmla="*/ 90047 h 352686"/>
                  <a:gd name="connsiteX225" fmla="*/ 64222 w 172951"/>
                  <a:gd name="connsiteY225" fmla="*/ 87439 h 352686"/>
                  <a:gd name="connsiteX226" fmla="*/ 64472 w 172951"/>
                  <a:gd name="connsiteY226" fmla="*/ 86904 h 352686"/>
                  <a:gd name="connsiteX227" fmla="*/ 67651 w 172951"/>
                  <a:gd name="connsiteY227" fmla="*/ 85046 h 352686"/>
                  <a:gd name="connsiteX228" fmla="*/ 68937 w 172951"/>
                  <a:gd name="connsiteY228" fmla="*/ 83618 h 352686"/>
                  <a:gd name="connsiteX229" fmla="*/ 72080 w 172951"/>
                  <a:gd name="connsiteY229" fmla="*/ 83117 h 352686"/>
                  <a:gd name="connsiteX230" fmla="*/ 71152 w 172951"/>
                  <a:gd name="connsiteY230" fmla="*/ 80867 h 352686"/>
                  <a:gd name="connsiteX231" fmla="*/ 71688 w 172951"/>
                  <a:gd name="connsiteY231" fmla="*/ 80296 h 352686"/>
                  <a:gd name="connsiteX232" fmla="*/ 72223 w 172951"/>
                  <a:gd name="connsiteY232" fmla="*/ 78688 h 352686"/>
                  <a:gd name="connsiteX233" fmla="*/ 74545 w 172951"/>
                  <a:gd name="connsiteY233" fmla="*/ 76224 h 352686"/>
                  <a:gd name="connsiteX234" fmla="*/ 77474 w 172951"/>
                  <a:gd name="connsiteY234" fmla="*/ 71223 h 352686"/>
                  <a:gd name="connsiteX235" fmla="*/ 79546 w 172951"/>
                  <a:gd name="connsiteY235" fmla="*/ 67258 h 352686"/>
                  <a:gd name="connsiteX236" fmla="*/ 79510 w 172951"/>
                  <a:gd name="connsiteY236" fmla="*/ 51721 h 352686"/>
                  <a:gd name="connsiteX237" fmla="*/ 79188 w 172951"/>
                  <a:gd name="connsiteY237" fmla="*/ 51328 h 352686"/>
                  <a:gd name="connsiteX238" fmla="*/ 78617 w 172951"/>
                  <a:gd name="connsiteY238" fmla="*/ 52542 h 352686"/>
                  <a:gd name="connsiteX239" fmla="*/ 75081 w 172951"/>
                  <a:gd name="connsiteY239" fmla="*/ 55257 h 352686"/>
                  <a:gd name="connsiteX240" fmla="*/ 74759 w 172951"/>
                  <a:gd name="connsiteY240" fmla="*/ 56114 h 352686"/>
                  <a:gd name="connsiteX241" fmla="*/ 73259 w 172951"/>
                  <a:gd name="connsiteY241" fmla="*/ 59615 h 352686"/>
                  <a:gd name="connsiteX242" fmla="*/ 71723 w 172951"/>
                  <a:gd name="connsiteY242" fmla="*/ 61329 h 352686"/>
                  <a:gd name="connsiteX243" fmla="*/ 68258 w 172951"/>
                  <a:gd name="connsiteY243" fmla="*/ 65972 h 352686"/>
                  <a:gd name="connsiteX244" fmla="*/ 67937 w 172951"/>
                  <a:gd name="connsiteY244" fmla="*/ 66187 h 352686"/>
                  <a:gd name="connsiteX245" fmla="*/ 64972 w 172951"/>
                  <a:gd name="connsiteY245" fmla="*/ 67937 h 352686"/>
                  <a:gd name="connsiteX246" fmla="*/ 63615 w 172951"/>
                  <a:gd name="connsiteY246" fmla="*/ 69402 h 352686"/>
                  <a:gd name="connsiteX247" fmla="*/ 61329 w 172951"/>
                  <a:gd name="connsiteY247" fmla="*/ 72581 h 352686"/>
                  <a:gd name="connsiteX248" fmla="*/ 61436 w 172951"/>
                  <a:gd name="connsiteY248" fmla="*/ 72759 h 352686"/>
                  <a:gd name="connsiteX249" fmla="*/ 59972 w 172951"/>
                  <a:gd name="connsiteY249" fmla="*/ 75188 h 352686"/>
                  <a:gd name="connsiteX250" fmla="*/ 56364 w 172951"/>
                  <a:gd name="connsiteY250" fmla="*/ 77617 h 352686"/>
                  <a:gd name="connsiteX251" fmla="*/ 55435 w 172951"/>
                  <a:gd name="connsiteY251" fmla="*/ 78510 h 352686"/>
                  <a:gd name="connsiteX252" fmla="*/ 55007 w 172951"/>
                  <a:gd name="connsiteY252" fmla="*/ 81903 h 352686"/>
                  <a:gd name="connsiteX253" fmla="*/ 52828 w 172951"/>
                  <a:gd name="connsiteY253" fmla="*/ 82617 h 352686"/>
                  <a:gd name="connsiteX254" fmla="*/ 52507 w 172951"/>
                  <a:gd name="connsiteY254" fmla="*/ 83296 h 352686"/>
                  <a:gd name="connsiteX255" fmla="*/ 50828 w 172951"/>
                  <a:gd name="connsiteY255" fmla="*/ 85653 h 352686"/>
                  <a:gd name="connsiteX256" fmla="*/ 49256 w 172951"/>
                  <a:gd name="connsiteY256" fmla="*/ 87118 h 352686"/>
                  <a:gd name="connsiteX257" fmla="*/ 44613 w 172951"/>
                  <a:gd name="connsiteY257" fmla="*/ 89475 h 352686"/>
                  <a:gd name="connsiteX258" fmla="*/ 43327 w 172951"/>
                  <a:gd name="connsiteY258" fmla="*/ 89940 h 352686"/>
                  <a:gd name="connsiteX259" fmla="*/ 42148 w 172951"/>
                  <a:gd name="connsiteY259" fmla="*/ 90725 h 352686"/>
                  <a:gd name="connsiteX260" fmla="*/ 40184 w 172951"/>
                  <a:gd name="connsiteY260" fmla="*/ 91333 h 352686"/>
                  <a:gd name="connsiteX261" fmla="*/ 39576 w 172951"/>
                  <a:gd name="connsiteY261" fmla="*/ 90869 h 352686"/>
                  <a:gd name="connsiteX262" fmla="*/ 40005 w 172951"/>
                  <a:gd name="connsiteY262" fmla="*/ 89118 h 352686"/>
                  <a:gd name="connsiteX263" fmla="*/ 40683 w 172951"/>
                  <a:gd name="connsiteY263" fmla="*/ 87297 h 352686"/>
                  <a:gd name="connsiteX264" fmla="*/ 41648 w 172951"/>
                  <a:gd name="connsiteY264" fmla="*/ 85046 h 352686"/>
                  <a:gd name="connsiteX265" fmla="*/ 42398 w 172951"/>
                  <a:gd name="connsiteY265" fmla="*/ 85689 h 352686"/>
                  <a:gd name="connsiteX266" fmla="*/ 43113 w 172951"/>
                  <a:gd name="connsiteY266" fmla="*/ 88047 h 352686"/>
                  <a:gd name="connsiteX267" fmla="*/ 43291 w 172951"/>
                  <a:gd name="connsiteY267" fmla="*/ 82867 h 352686"/>
                  <a:gd name="connsiteX268" fmla="*/ 43291 w 172951"/>
                  <a:gd name="connsiteY268" fmla="*/ 82939 h 352686"/>
                  <a:gd name="connsiteX269" fmla="*/ 44577 w 172951"/>
                  <a:gd name="connsiteY269" fmla="*/ 82760 h 352686"/>
                  <a:gd name="connsiteX270" fmla="*/ 45470 w 172951"/>
                  <a:gd name="connsiteY270" fmla="*/ 81081 h 352686"/>
                  <a:gd name="connsiteX271" fmla="*/ 45648 w 172951"/>
                  <a:gd name="connsiteY271" fmla="*/ 79224 h 352686"/>
                  <a:gd name="connsiteX272" fmla="*/ 46506 w 172951"/>
                  <a:gd name="connsiteY272" fmla="*/ 79831 h 352686"/>
                  <a:gd name="connsiteX273" fmla="*/ 46863 w 172951"/>
                  <a:gd name="connsiteY273" fmla="*/ 79939 h 352686"/>
                  <a:gd name="connsiteX274" fmla="*/ 46827 w 172951"/>
                  <a:gd name="connsiteY274" fmla="*/ 79474 h 352686"/>
                  <a:gd name="connsiteX275" fmla="*/ 47327 w 172951"/>
                  <a:gd name="connsiteY275" fmla="*/ 76831 h 352686"/>
                  <a:gd name="connsiteX276" fmla="*/ 47792 w 172951"/>
                  <a:gd name="connsiteY276" fmla="*/ 76760 h 352686"/>
                  <a:gd name="connsiteX277" fmla="*/ 48577 w 172951"/>
                  <a:gd name="connsiteY277" fmla="*/ 77724 h 352686"/>
                  <a:gd name="connsiteX278" fmla="*/ 49578 w 172951"/>
                  <a:gd name="connsiteY278" fmla="*/ 77617 h 352686"/>
                  <a:gd name="connsiteX279" fmla="*/ 49863 w 172951"/>
                  <a:gd name="connsiteY279" fmla="*/ 77653 h 352686"/>
                  <a:gd name="connsiteX280" fmla="*/ 49649 w 172951"/>
                  <a:gd name="connsiteY280" fmla="*/ 76867 h 352686"/>
                  <a:gd name="connsiteX281" fmla="*/ 49935 w 172951"/>
                  <a:gd name="connsiteY281" fmla="*/ 74652 h 352686"/>
                  <a:gd name="connsiteX282" fmla="*/ 51221 w 172951"/>
                  <a:gd name="connsiteY282" fmla="*/ 74652 h 352686"/>
                  <a:gd name="connsiteX283" fmla="*/ 53400 w 172951"/>
                  <a:gd name="connsiteY283" fmla="*/ 73295 h 352686"/>
                  <a:gd name="connsiteX284" fmla="*/ 55578 w 172951"/>
                  <a:gd name="connsiteY284" fmla="*/ 70795 h 352686"/>
                  <a:gd name="connsiteX285" fmla="*/ 55793 w 172951"/>
                  <a:gd name="connsiteY285" fmla="*/ 70151 h 352686"/>
                  <a:gd name="connsiteX286" fmla="*/ 56400 w 172951"/>
                  <a:gd name="connsiteY286" fmla="*/ 70473 h 352686"/>
                  <a:gd name="connsiteX287" fmla="*/ 56471 w 172951"/>
                  <a:gd name="connsiteY287" fmla="*/ 70080 h 352686"/>
                  <a:gd name="connsiteX288" fmla="*/ 56436 w 172951"/>
                  <a:gd name="connsiteY288" fmla="*/ 69402 h 352686"/>
                  <a:gd name="connsiteX289" fmla="*/ 57793 w 172951"/>
                  <a:gd name="connsiteY289" fmla="*/ 68544 h 352686"/>
                  <a:gd name="connsiteX290" fmla="*/ 58293 w 172951"/>
                  <a:gd name="connsiteY290" fmla="*/ 67580 h 352686"/>
                  <a:gd name="connsiteX291" fmla="*/ 58222 w 172951"/>
                  <a:gd name="connsiteY291" fmla="*/ 67187 h 352686"/>
                  <a:gd name="connsiteX292" fmla="*/ 59793 w 172951"/>
                  <a:gd name="connsiteY292" fmla="*/ 66330 h 352686"/>
                  <a:gd name="connsiteX293" fmla="*/ 59615 w 172951"/>
                  <a:gd name="connsiteY293" fmla="*/ 64222 h 352686"/>
                  <a:gd name="connsiteX294" fmla="*/ 61293 w 172951"/>
                  <a:gd name="connsiteY294" fmla="*/ 61936 h 352686"/>
                  <a:gd name="connsiteX295" fmla="*/ 63115 w 172951"/>
                  <a:gd name="connsiteY295" fmla="*/ 60650 h 352686"/>
                  <a:gd name="connsiteX296" fmla="*/ 63258 w 172951"/>
                  <a:gd name="connsiteY296" fmla="*/ 58829 h 352686"/>
                  <a:gd name="connsiteX297" fmla="*/ 63972 w 172951"/>
                  <a:gd name="connsiteY297" fmla="*/ 57900 h 352686"/>
                  <a:gd name="connsiteX298" fmla="*/ 64758 w 172951"/>
                  <a:gd name="connsiteY298" fmla="*/ 57471 h 352686"/>
                  <a:gd name="connsiteX299" fmla="*/ 65115 w 172951"/>
                  <a:gd name="connsiteY299" fmla="*/ 57114 h 352686"/>
                  <a:gd name="connsiteX300" fmla="*/ 65222 w 172951"/>
                  <a:gd name="connsiteY300" fmla="*/ 56186 h 352686"/>
                  <a:gd name="connsiteX301" fmla="*/ 66080 w 172951"/>
                  <a:gd name="connsiteY301" fmla="*/ 54900 h 352686"/>
                  <a:gd name="connsiteX302" fmla="*/ 67866 w 172951"/>
                  <a:gd name="connsiteY302" fmla="*/ 53935 h 352686"/>
                  <a:gd name="connsiteX303" fmla="*/ 70044 w 172951"/>
                  <a:gd name="connsiteY303" fmla="*/ 51792 h 352686"/>
                  <a:gd name="connsiteX304" fmla="*/ 74474 w 172951"/>
                  <a:gd name="connsiteY304" fmla="*/ 46541 h 352686"/>
                  <a:gd name="connsiteX305" fmla="*/ 74974 w 172951"/>
                  <a:gd name="connsiteY305" fmla="*/ 46220 h 352686"/>
                  <a:gd name="connsiteX306" fmla="*/ 74438 w 172951"/>
                  <a:gd name="connsiteY306" fmla="*/ 45934 h 352686"/>
                  <a:gd name="connsiteX307" fmla="*/ 74795 w 172951"/>
                  <a:gd name="connsiteY307" fmla="*/ 45113 h 352686"/>
                  <a:gd name="connsiteX308" fmla="*/ 76795 w 172951"/>
                  <a:gd name="connsiteY308" fmla="*/ 42327 h 352686"/>
                  <a:gd name="connsiteX309" fmla="*/ 77367 w 172951"/>
                  <a:gd name="connsiteY309" fmla="*/ 38648 h 352686"/>
                  <a:gd name="connsiteX310" fmla="*/ 77688 w 172951"/>
                  <a:gd name="connsiteY310" fmla="*/ 37826 h 352686"/>
                  <a:gd name="connsiteX311" fmla="*/ 79653 w 172951"/>
                  <a:gd name="connsiteY311" fmla="*/ 34397 h 352686"/>
                  <a:gd name="connsiteX312" fmla="*/ 79689 w 172951"/>
                  <a:gd name="connsiteY312" fmla="*/ 22789 h 352686"/>
                  <a:gd name="connsiteX313" fmla="*/ 79188 w 172951"/>
                  <a:gd name="connsiteY313" fmla="*/ 21574 h 352686"/>
                  <a:gd name="connsiteX314" fmla="*/ 78260 w 172951"/>
                  <a:gd name="connsiteY314" fmla="*/ 22503 h 352686"/>
                  <a:gd name="connsiteX315" fmla="*/ 75974 w 172951"/>
                  <a:gd name="connsiteY315" fmla="*/ 26289 h 352686"/>
                  <a:gd name="connsiteX316" fmla="*/ 75581 w 172951"/>
                  <a:gd name="connsiteY316" fmla="*/ 26467 h 352686"/>
                  <a:gd name="connsiteX317" fmla="*/ 75545 w 172951"/>
                  <a:gd name="connsiteY317" fmla="*/ 28646 h 352686"/>
                  <a:gd name="connsiteX318" fmla="*/ 73295 w 172951"/>
                  <a:gd name="connsiteY318" fmla="*/ 27682 h 352686"/>
                  <a:gd name="connsiteX319" fmla="*/ 72295 w 172951"/>
                  <a:gd name="connsiteY319" fmla="*/ 28146 h 352686"/>
                  <a:gd name="connsiteX320" fmla="*/ 72330 w 172951"/>
                  <a:gd name="connsiteY320" fmla="*/ 33397 h 352686"/>
                  <a:gd name="connsiteX321" fmla="*/ 66937 w 172951"/>
                  <a:gd name="connsiteY321" fmla="*/ 34183 h 352686"/>
                  <a:gd name="connsiteX322" fmla="*/ 65830 w 172951"/>
                  <a:gd name="connsiteY322" fmla="*/ 36040 h 352686"/>
                  <a:gd name="connsiteX323" fmla="*/ 64722 w 172951"/>
                  <a:gd name="connsiteY323" fmla="*/ 38255 h 352686"/>
                  <a:gd name="connsiteX324" fmla="*/ 63401 w 172951"/>
                  <a:gd name="connsiteY324" fmla="*/ 41469 h 352686"/>
                  <a:gd name="connsiteX325" fmla="*/ 62865 w 172951"/>
                  <a:gd name="connsiteY325" fmla="*/ 42255 h 352686"/>
                  <a:gd name="connsiteX326" fmla="*/ 57757 w 172951"/>
                  <a:gd name="connsiteY326" fmla="*/ 45113 h 352686"/>
                  <a:gd name="connsiteX327" fmla="*/ 56864 w 172951"/>
                  <a:gd name="connsiteY327" fmla="*/ 45756 h 352686"/>
                  <a:gd name="connsiteX328" fmla="*/ 55293 w 172951"/>
                  <a:gd name="connsiteY328" fmla="*/ 43898 h 352686"/>
                  <a:gd name="connsiteX329" fmla="*/ 54721 w 172951"/>
                  <a:gd name="connsiteY329" fmla="*/ 41184 h 352686"/>
                  <a:gd name="connsiteX330" fmla="*/ 55543 w 172951"/>
                  <a:gd name="connsiteY330" fmla="*/ 39934 h 352686"/>
                  <a:gd name="connsiteX331" fmla="*/ 56400 w 172951"/>
                  <a:gd name="connsiteY331" fmla="*/ 39791 h 352686"/>
                  <a:gd name="connsiteX332" fmla="*/ 57150 w 172951"/>
                  <a:gd name="connsiteY332" fmla="*/ 40934 h 352686"/>
                  <a:gd name="connsiteX333" fmla="*/ 56936 w 172951"/>
                  <a:gd name="connsiteY333" fmla="*/ 39505 h 352686"/>
                  <a:gd name="connsiteX334" fmla="*/ 56971 w 172951"/>
                  <a:gd name="connsiteY334" fmla="*/ 38612 h 352686"/>
                  <a:gd name="connsiteX335" fmla="*/ 58579 w 172951"/>
                  <a:gd name="connsiteY335" fmla="*/ 37719 h 352686"/>
                  <a:gd name="connsiteX336" fmla="*/ 58579 w 172951"/>
                  <a:gd name="connsiteY336" fmla="*/ 32861 h 352686"/>
                  <a:gd name="connsiteX337" fmla="*/ 60150 w 172951"/>
                  <a:gd name="connsiteY337" fmla="*/ 33040 h 352686"/>
                  <a:gd name="connsiteX338" fmla="*/ 60722 w 172951"/>
                  <a:gd name="connsiteY338" fmla="*/ 33468 h 352686"/>
                  <a:gd name="connsiteX339" fmla="*/ 60793 w 172951"/>
                  <a:gd name="connsiteY339" fmla="*/ 33611 h 352686"/>
                  <a:gd name="connsiteX340" fmla="*/ 60650 w 172951"/>
                  <a:gd name="connsiteY340" fmla="*/ 33254 h 352686"/>
                  <a:gd name="connsiteX341" fmla="*/ 60615 w 172951"/>
                  <a:gd name="connsiteY341" fmla="*/ 33040 h 352686"/>
                  <a:gd name="connsiteX342" fmla="*/ 60650 w 172951"/>
                  <a:gd name="connsiteY342" fmla="*/ 32790 h 352686"/>
                  <a:gd name="connsiteX343" fmla="*/ 60722 w 172951"/>
                  <a:gd name="connsiteY343" fmla="*/ 32540 h 352686"/>
                  <a:gd name="connsiteX344" fmla="*/ 61293 w 172951"/>
                  <a:gd name="connsiteY344" fmla="*/ 31432 h 352686"/>
                  <a:gd name="connsiteX345" fmla="*/ 64758 w 172951"/>
                  <a:gd name="connsiteY345" fmla="*/ 28968 h 352686"/>
                  <a:gd name="connsiteX346" fmla="*/ 65222 w 172951"/>
                  <a:gd name="connsiteY346" fmla="*/ 27110 h 352686"/>
                  <a:gd name="connsiteX347" fmla="*/ 66115 w 172951"/>
                  <a:gd name="connsiteY347" fmla="*/ 26789 h 352686"/>
                  <a:gd name="connsiteX348" fmla="*/ 67115 w 172951"/>
                  <a:gd name="connsiteY348" fmla="*/ 26253 h 352686"/>
                  <a:gd name="connsiteX349" fmla="*/ 66937 w 172951"/>
                  <a:gd name="connsiteY349" fmla="*/ 25503 h 352686"/>
                  <a:gd name="connsiteX350" fmla="*/ 67580 w 172951"/>
                  <a:gd name="connsiteY350" fmla="*/ 24074 h 352686"/>
                  <a:gd name="connsiteX351" fmla="*/ 68330 w 172951"/>
                  <a:gd name="connsiteY351" fmla="*/ 21753 h 352686"/>
                  <a:gd name="connsiteX352" fmla="*/ 70080 w 172951"/>
                  <a:gd name="connsiteY352" fmla="*/ 20145 h 352686"/>
                  <a:gd name="connsiteX353" fmla="*/ 70116 w 172951"/>
                  <a:gd name="connsiteY353" fmla="*/ 18359 h 352686"/>
                  <a:gd name="connsiteX354" fmla="*/ 70973 w 172951"/>
                  <a:gd name="connsiteY354" fmla="*/ 17966 h 352686"/>
                  <a:gd name="connsiteX355" fmla="*/ 74509 w 172951"/>
                  <a:gd name="connsiteY355" fmla="*/ 14573 h 352686"/>
                  <a:gd name="connsiteX356" fmla="*/ 74438 w 172951"/>
                  <a:gd name="connsiteY356" fmla="*/ 13609 h 352686"/>
                  <a:gd name="connsiteX357" fmla="*/ 75402 w 172951"/>
                  <a:gd name="connsiteY357" fmla="*/ 12252 h 352686"/>
                  <a:gd name="connsiteX358" fmla="*/ 78724 w 172951"/>
                  <a:gd name="connsiteY358" fmla="*/ 9465 h 352686"/>
                  <a:gd name="connsiteX359" fmla="*/ 78367 w 172951"/>
                  <a:gd name="connsiteY359" fmla="*/ 5286 h 352686"/>
                  <a:gd name="connsiteX360" fmla="*/ 78188 w 172951"/>
                  <a:gd name="connsiteY360" fmla="*/ 4465 h 352686"/>
                  <a:gd name="connsiteX361" fmla="*/ 79653 w 172951"/>
                  <a:gd name="connsiteY361" fmla="*/ 2000 h 352686"/>
                  <a:gd name="connsiteX362" fmla="*/ 82224 w 172951"/>
                  <a:gd name="connsiteY362" fmla="*/ 36 h 352686"/>
                  <a:gd name="connsiteX363" fmla="*/ 86368 w 172951"/>
                  <a:gd name="connsiteY363" fmla="*/ 0 h 352686"/>
                  <a:gd name="connsiteX364" fmla="*/ 89404 w 172951"/>
                  <a:gd name="connsiteY364" fmla="*/ 1322 h 352686"/>
                  <a:gd name="connsiteX365" fmla="*/ 91440 w 172951"/>
                  <a:gd name="connsiteY365" fmla="*/ 3929 h 352686"/>
                  <a:gd name="connsiteX366" fmla="*/ 91797 w 172951"/>
                  <a:gd name="connsiteY366" fmla="*/ 6786 h 352686"/>
                  <a:gd name="connsiteX367" fmla="*/ 92154 w 172951"/>
                  <a:gd name="connsiteY367" fmla="*/ 11466 h 352686"/>
                  <a:gd name="connsiteX368" fmla="*/ 94583 w 172951"/>
                  <a:gd name="connsiteY368" fmla="*/ 14395 h 352686"/>
                  <a:gd name="connsiteX369" fmla="*/ 95119 w 172951"/>
                  <a:gd name="connsiteY369" fmla="*/ 15788 h 352686"/>
                  <a:gd name="connsiteX370" fmla="*/ 95155 w 172951"/>
                  <a:gd name="connsiteY370" fmla="*/ 19288 h 352686"/>
                  <a:gd name="connsiteX371" fmla="*/ 95155 w 172951"/>
                  <a:gd name="connsiteY371" fmla="*/ 20074 h 352686"/>
                  <a:gd name="connsiteX372" fmla="*/ 97262 w 172951"/>
                  <a:gd name="connsiteY372" fmla="*/ 19788 h 352686"/>
                  <a:gd name="connsiteX373" fmla="*/ 102870 w 172951"/>
                  <a:gd name="connsiteY373" fmla="*/ 27825 h 352686"/>
                  <a:gd name="connsiteX374" fmla="*/ 101227 w 172951"/>
                  <a:gd name="connsiteY374" fmla="*/ 30682 h 352686"/>
                  <a:gd name="connsiteX375" fmla="*/ 103084 w 172951"/>
                  <a:gd name="connsiteY375" fmla="*/ 32361 h 352686"/>
                  <a:gd name="connsiteX376" fmla="*/ 105549 w 172951"/>
                  <a:gd name="connsiteY376" fmla="*/ 32933 h 352686"/>
                  <a:gd name="connsiteX377" fmla="*/ 106228 w 172951"/>
                  <a:gd name="connsiteY377" fmla="*/ 34111 h 352686"/>
                  <a:gd name="connsiteX378" fmla="*/ 109799 w 172951"/>
                  <a:gd name="connsiteY378" fmla="*/ 38469 h 352686"/>
                  <a:gd name="connsiteX379" fmla="*/ 112657 w 172951"/>
                  <a:gd name="connsiteY379" fmla="*/ 40148 h 352686"/>
                  <a:gd name="connsiteX380" fmla="*/ 114264 w 172951"/>
                  <a:gd name="connsiteY380" fmla="*/ 40969 h 352686"/>
                  <a:gd name="connsiteX381" fmla="*/ 115943 w 172951"/>
                  <a:gd name="connsiteY381" fmla="*/ 42220 h 352686"/>
                  <a:gd name="connsiteX382" fmla="*/ 117943 w 172951"/>
                  <a:gd name="connsiteY382" fmla="*/ 44827 h 352686"/>
                  <a:gd name="connsiteX383" fmla="*/ 119836 w 172951"/>
                  <a:gd name="connsiteY383" fmla="*/ 46791 h 352686"/>
                  <a:gd name="connsiteX384" fmla="*/ 119050 w 172951"/>
                  <a:gd name="connsiteY384" fmla="*/ 48827 h 352686"/>
                  <a:gd name="connsiteX385" fmla="*/ 117550 w 172951"/>
                  <a:gd name="connsiteY385" fmla="*/ 48935 h 352686"/>
                  <a:gd name="connsiteX386" fmla="*/ 114443 w 172951"/>
                  <a:gd name="connsiteY386" fmla="*/ 48292 h 352686"/>
                  <a:gd name="connsiteX387" fmla="*/ 116586 w 172951"/>
                  <a:gd name="connsiteY387" fmla="*/ 47042 h 352686"/>
                  <a:gd name="connsiteX388" fmla="*/ 113228 w 172951"/>
                  <a:gd name="connsiteY388" fmla="*/ 47292 h 352686"/>
                  <a:gd name="connsiteX389" fmla="*/ 112336 w 172951"/>
                  <a:gd name="connsiteY389" fmla="*/ 47220 h 352686"/>
                  <a:gd name="connsiteX390" fmla="*/ 111085 w 172951"/>
                  <a:gd name="connsiteY390" fmla="*/ 46399 h 352686"/>
                  <a:gd name="connsiteX391" fmla="*/ 109156 w 172951"/>
                  <a:gd name="connsiteY391" fmla="*/ 47256 h 352686"/>
                  <a:gd name="connsiteX392" fmla="*/ 107835 w 172951"/>
                  <a:gd name="connsiteY392" fmla="*/ 46827 h 352686"/>
                  <a:gd name="connsiteX393" fmla="*/ 106513 w 172951"/>
                  <a:gd name="connsiteY393" fmla="*/ 45863 h 352686"/>
                  <a:gd name="connsiteX394" fmla="*/ 106335 w 172951"/>
                  <a:gd name="connsiteY394" fmla="*/ 45041 h 352686"/>
                  <a:gd name="connsiteX395" fmla="*/ 106728 w 172951"/>
                  <a:gd name="connsiteY395" fmla="*/ 43934 h 352686"/>
                  <a:gd name="connsiteX396" fmla="*/ 105227 w 172951"/>
                  <a:gd name="connsiteY396" fmla="*/ 43755 h 352686"/>
                  <a:gd name="connsiteX397" fmla="*/ 104156 w 172951"/>
                  <a:gd name="connsiteY397" fmla="*/ 42005 h 352686"/>
                  <a:gd name="connsiteX398" fmla="*/ 103299 w 172951"/>
                  <a:gd name="connsiteY398" fmla="*/ 40755 h 352686"/>
                  <a:gd name="connsiteX399" fmla="*/ 101691 w 172951"/>
                  <a:gd name="connsiteY399" fmla="*/ 39183 h 352686"/>
                  <a:gd name="connsiteX400" fmla="*/ 100298 w 172951"/>
                  <a:gd name="connsiteY400" fmla="*/ 38112 h 352686"/>
                  <a:gd name="connsiteX401" fmla="*/ 99548 w 172951"/>
                  <a:gd name="connsiteY401" fmla="*/ 37898 h 352686"/>
                  <a:gd name="connsiteX402" fmla="*/ 95083 w 172951"/>
                  <a:gd name="connsiteY402" fmla="*/ 34504 h 352686"/>
                  <a:gd name="connsiteX403" fmla="*/ 94405 w 172951"/>
                  <a:gd name="connsiteY403" fmla="*/ 33218 h 352686"/>
                  <a:gd name="connsiteX404" fmla="*/ 91047 w 172951"/>
                  <a:gd name="connsiteY404" fmla="*/ 29718 h 352686"/>
                  <a:gd name="connsiteX405" fmla="*/ 91226 w 172951"/>
                  <a:gd name="connsiteY405" fmla="*/ 29004 h 352686"/>
                  <a:gd name="connsiteX406" fmla="*/ 91440 w 172951"/>
                  <a:gd name="connsiteY406" fmla="*/ 28682 h 352686"/>
                  <a:gd name="connsiteX407" fmla="*/ 90833 w 172951"/>
                  <a:gd name="connsiteY407" fmla="*/ 28682 h 352686"/>
                  <a:gd name="connsiteX408" fmla="*/ 90118 w 172951"/>
                  <a:gd name="connsiteY408" fmla="*/ 28361 h 352686"/>
                  <a:gd name="connsiteX409" fmla="*/ 89761 w 172951"/>
                  <a:gd name="connsiteY409" fmla="*/ 27861 h 352686"/>
                  <a:gd name="connsiteX410" fmla="*/ 89404 w 172951"/>
                  <a:gd name="connsiteY410" fmla="*/ 32254 h 352686"/>
                  <a:gd name="connsiteX411" fmla="*/ 89297 w 172951"/>
                  <a:gd name="connsiteY411" fmla="*/ 33004 h 352686"/>
                  <a:gd name="connsiteX412" fmla="*/ 93154 w 172951"/>
                  <a:gd name="connsiteY412" fmla="*/ 40362 h 352686"/>
                  <a:gd name="connsiteX413" fmla="*/ 94619 w 172951"/>
                  <a:gd name="connsiteY413" fmla="*/ 44220 h 352686"/>
                  <a:gd name="connsiteX414" fmla="*/ 96441 w 172951"/>
                  <a:gd name="connsiteY414" fmla="*/ 48327 h 352686"/>
                  <a:gd name="connsiteX415" fmla="*/ 100298 w 172951"/>
                  <a:gd name="connsiteY415" fmla="*/ 55150 h 352686"/>
                  <a:gd name="connsiteX416" fmla="*/ 100834 w 172951"/>
                  <a:gd name="connsiteY416" fmla="*/ 55685 h 352686"/>
                  <a:gd name="connsiteX417" fmla="*/ 103799 w 172951"/>
                  <a:gd name="connsiteY417" fmla="*/ 58829 h 352686"/>
                  <a:gd name="connsiteX418" fmla="*/ 103834 w 172951"/>
                  <a:gd name="connsiteY418" fmla="*/ 59257 h 352686"/>
                  <a:gd name="connsiteX419" fmla="*/ 106835 w 172951"/>
                  <a:gd name="connsiteY419" fmla="*/ 62936 h 352686"/>
                  <a:gd name="connsiteX420" fmla="*/ 111014 w 172951"/>
                  <a:gd name="connsiteY420" fmla="*/ 65437 h 352686"/>
                  <a:gd name="connsiteX421" fmla="*/ 109978 w 172951"/>
                  <a:gd name="connsiteY421" fmla="*/ 67473 h 352686"/>
                  <a:gd name="connsiteX422" fmla="*/ 110514 w 172951"/>
                  <a:gd name="connsiteY422" fmla="*/ 68901 h 352686"/>
                  <a:gd name="connsiteX423" fmla="*/ 114086 w 172951"/>
                  <a:gd name="connsiteY423" fmla="*/ 71830 h 352686"/>
                  <a:gd name="connsiteX424" fmla="*/ 115872 w 172951"/>
                  <a:gd name="connsiteY424" fmla="*/ 71044 h 352686"/>
                  <a:gd name="connsiteX425" fmla="*/ 117800 w 172951"/>
                  <a:gd name="connsiteY425" fmla="*/ 75688 h 352686"/>
                  <a:gd name="connsiteX426" fmla="*/ 121265 w 172951"/>
                  <a:gd name="connsiteY426" fmla="*/ 78224 h 352686"/>
                  <a:gd name="connsiteX427" fmla="*/ 124944 w 172951"/>
                  <a:gd name="connsiteY427" fmla="*/ 81117 h 352686"/>
                  <a:gd name="connsiteX428" fmla="*/ 125551 w 172951"/>
                  <a:gd name="connsiteY428" fmla="*/ 81439 h 352686"/>
                  <a:gd name="connsiteX429" fmla="*/ 129695 w 172951"/>
                  <a:gd name="connsiteY429" fmla="*/ 83689 h 352686"/>
                  <a:gd name="connsiteX430" fmla="*/ 130552 w 172951"/>
                  <a:gd name="connsiteY430" fmla="*/ 84582 h 352686"/>
                  <a:gd name="connsiteX431" fmla="*/ 133660 w 172951"/>
                  <a:gd name="connsiteY431" fmla="*/ 85868 h 352686"/>
                  <a:gd name="connsiteX432" fmla="*/ 133802 w 172951"/>
                  <a:gd name="connsiteY432" fmla="*/ 86404 h 352686"/>
                  <a:gd name="connsiteX433" fmla="*/ 134195 w 172951"/>
                  <a:gd name="connsiteY433" fmla="*/ 85939 h 352686"/>
                  <a:gd name="connsiteX434" fmla="*/ 135803 w 172951"/>
                  <a:gd name="connsiteY434" fmla="*/ 87225 h 352686"/>
                  <a:gd name="connsiteX435" fmla="*/ 134267 w 172951"/>
                  <a:gd name="connsiteY435" fmla="*/ 89690 h 352686"/>
                  <a:gd name="connsiteX436" fmla="*/ 133195 w 172951"/>
                  <a:gd name="connsiteY436" fmla="*/ 89761 h 352686"/>
                  <a:gd name="connsiteX437" fmla="*/ 133052 w 172951"/>
                  <a:gd name="connsiteY437" fmla="*/ 88761 h 352686"/>
                  <a:gd name="connsiteX438" fmla="*/ 132302 w 172951"/>
                  <a:gd name="connsiteY438" fmla="*/ 89225 h 352686"/>
                  <a:gd name="connsiteX439" fmla="*/ 129337 w 172951"/>
                  <a:gd name="connsiteY439" fmla="*/ 89118 h 352686"/>
                  <a:gd name="connsiteX440" fmla="*/ 131766 w 172951"/>
                  <a:gd name="connsiteY440" fmla="*/ 86404 h 352686"/>
                  <a:gd name="connsiteX441" fmla="*/ 127159 w 172951"/>
                  <a:gd name="connsiteY441" fmla="*/ 89011 h 352686"/>
                  <a:gd name="connsiteX442" fmla="*/ 126623 w 172951"/>
                  <a:gd name="connsiteY442" fmla="*/ 88904 h 352686"/>
                  <a:gd name="connsiteX443" fmla="*/ 125587 w 172951"/>
                  <a:gd name="connsiteY443" fmla="*/ 86439 h 352686"/>
                  <a:gd name="connsiteX444" fmla="*/ 122301 w 172951"/>
                  <a:gd name="connsiteY444" fmla="*/ 87189 h 352686"/>
                  <a:gd name="connsiteX445" fmla="*/ 122801 w 172951"/>
                  <a:gd name="connsiteY445" fmla="*/ 86404 h 352686"/>
                  <a:gd name="connsiteX446" fmla="*/ 121872 w 172951"/>
                  <a:gd name="connsiteY446" fmla="*/ 87189 h 352686"/>
                  <a:gd name="connsiteX447" fmla="*/ 120444 w 172951"/>
                  <a:gd name="connsiteY447" fmla="*/ 86797 h 352686"/>
                  <a:gd name="connsiteX448" fmla="*/ 119836 w 172951"/>
                  <a:gd name="connsiteY448" fmla="*/ 85939 h 352686"/>
                  <a:gd name="connsiteX449" fmla="*/ 119908 w 172951"/>
                  <a:gd name="connsiteY449" fmla="*/ 85011 h 352686"/>
                  <a:gd name="connsiteX450" fmla="*/ 118872 w 172951"/>
                  <a:gd name="connsiteY450" fmla="*/ 84332 h 352686"/>
                  <a:gd name="connsiteX451" fmla="*/ 116479 w 172951"/>
                  <a:gd name="connsiteY451" fmla="*/ 83689 h 352686"/>
                  <a:gd name="connsiteX452" fmla="*/ 116479 w 172951"/>
                  <a:gd name="connsiteY452" fmla="*/ 83689 h 352686"/>
                  <a:gd name="connsiteX453" fmla="*/ 115764 w 172951"/>
                  <a:gd name="connsiteY453" fmla="*/ 81796 h 352686"/>
                  <a:gd name="connsiteX454" fmla="*/ 114228 w 172951"/>
                  <a:gd name="connsiteY454" fmla="*/ 80224 h 352686"/>
                  <a:gd name="connsiteX455" fmla="*/ 110799 w 172951"/>
                  <a:gd name="connsiteY455" fmla="*/ 77510 h 352686"/>
                  <a:gd name="connsiteX456" fmla="*/ 111550 w 172951"/>
                  <a:gd name="connsiteY456" fmla="*/ 77045 h 352686"/>
                  <a:gd name="connsiteX457" fmla="*/ 111157 w 172951"/>
                  <a:gd name="connsiteY457" fmla="*/ 77045 h 352686"/>
                  <a:gd name="connsiteX458" fmla="*/ 110407 w 172951"/>
                  <a:gd name="connsiteY458" fmla="*/ 77081 h 352686"/>
                  <a:gd name="connsiteX459" fmla="*/ 109978 w 172951"/>
                  <a:gd name="connsiteY459" fmla="*/ 77045 h 352686"/>
                  <a:gd name="connsiteX460" fmla="*/ 107621 w 172951"/>
                  <a:gd name="connsiteY460" fmla="*/ 74831 h 352686"/>
                  <a:gd name="connsiteX461" fmla="*/ 104263 w 172951"/>
                  <a:gd name="connsiteY461" fmla="*/ 72652 h 352686"/>
                  <a:gd name="connsiteX462" fmla="*/ 103156 w 172951"/>
                  <a:gd name="connsiteY462" fmla="*/ 71438 h 352686"/>
                  <a:gd name="connsiteX463" fmla="*/ 102941 w 172951"/>
                  <a:gd name="connsiteY463" fmla="*/ 69616 h 352686"/>
                  <a:gd name="connsiteX464" fmla="*/ 99905 w 172951"/>
                  <a:gd name="connsiteY464" fmla="*/ 67973 h 352686"/>
                  <a:gd name="connsiteX465" fmla="*/ 99834 w 172951"/>
                  <a:gd name="connsiteY465" fmla="*/ 66294 h 352686"/>
                  <a:gd name="connsiteX466" fmla="*/ 95762 w 172951"/>
                  <a:gd name="connsiteY466" fmla="*/ 62972 h 352686"/>
                  <a:gd name="connsiteX467" fmla="*/ 95048 w 172951"/>
                  <a:gd name="connsiteY467" fmla="*/ 59722 h 352686"/>
                  <a:gd name="connsiteX468" fmla="*/ 93440 w 172951"/>
                  <a:gd name="connsiteY468" fmla="*/ 58043 h 352686"/>
                  <a:gd name="connsiteX469" fmla="*/ 92869 w 172951"/>
                  <a:gd name="connsiteY469" fmla="*/ 56543 h 352686"/>
                  <a:gd name="connsiteX470" fmla="*/ 92404 w 172951"/>
                  <a:gd name="connsiteY470" fmla="*/ 54328 h 352686"/>
                  <a:gd name="connsiteX471" fmla="*/ 91618 w 172951"/>
                  <a:gd name="connsiteY471" fmla="*/ 52935 h 352686"/>
                  <a:gd name="connsiteX472" fmla="*/ 91154 w 172951"/>
                  <a:gd name="connsiteY472" fmla="*/ 51256 h 352686"/>
                  <a:gd name="connsiteX473" fmla="*/ 91440 w 172951"/>
                  <a:gd name="connsiteY473" fmla="*/ 49042 h 352686"/>
                  <a:gd name="connsiteX474" fmla="*/ 89154 w 172951"/>
                  <a:gd name="connsiteY474" fmla="*/ 50578 h 352686"/>
                  <a:gd name="connsiteX475" fmla="*/ 89154 w 172951"/>
                  <a:gd name="connsiteY475" fmla="*/ 64508 h 352686"/>
                  <a:gd name="connsiteX476" fmla="*/ 89833 w 172951"/>
                  <a:gd name="connsiteY476" fmla="*/ 67401 h 352686"/>
                  <a:gd name="connsiteX477" fmla="*/ 90904 w 172951"/>
                  <a:gd name="connsiteY477" fmla="*/ 67794 h 352686"/>
                  <a:gd name="connsiteX478" fmla="*/ 94369 w 172951"/>
                  <a:gd name="connsiteY478" fmla="*/ 73973 h 352686"/>
                  <a:gd name="connsiteX479" fmla="*/ 97334 w 172951"/>
                  <a:gd name="connsiteY479" fmla="*/ 79867 h 352686"/>
                  <a:gd name="connsiteX480" fmla="*/ 98084 w 172951"/>
                  <a:gd name="connsiteY480" fmla="*/ 81189 h 352686"/>
                  <a:gd name="connsiteX481" fmla="*/ 99512 w 172951"/>
                  <a:gd name="connsiteY481" fmla="*/ 82439 h 352686"/>
                  <a:gd name="connsiteX482" fmla="*/ 101834 w 172951"/>
                  <a:gd name="connsiteY482" fmla="*/ 83868 h 352686"/>
                  <a:gd name="connsiteX483" fmla="*/ 102084 w 172951"/>
                  <a:gd name="connsiteY483" fmla="*/ 84403 h 352686"/>
                  <a:gd name="connsiteX484" fmla="*/ 103834 w 172951"/>
                  <a:gd name="connsiteY484" fmla="*/ 86368 h 352686"/>
                  <a:gd name="connsiteX485" fmla="*/ 106085 w 172951"/>
                  <a:gd name="connsiteY485" fmla="*/ 91940 h 352686"/>
                  <a:gd name="connsiteX486" fmla="*/ 107442 w 172951"/>
                  <a:gd name="connsiteY486" fmla="*/ 92297 h 352686"/>
                  <a:gd name="connsiteX487" fmla="*/ 109407 w 172951"/>
                  <a:gd name="connsiteY487" fmla="*/ 93190 h 352686"/>
                  <a:gd name="connsiteX488" fmla="*/ 113050 w 172951"/>
                  <a:gd name="connsiteY488" fmla="*/ 98227 h 352686"/>
                  <a:gd name="connsiteX489" fmla="*/ 114800 w 172951"/>
                  <a:gd name="connsiteY489" fmla="*/ 100870 h 352686"/>
                  <a:gd name="connsiteX490" fmla="*/ 119908 w 172951"/>
                  <a:gd name="connsiteY490" fmla="*/ 103691 h 352686"/>
                  <a:gd name="connsiteX491" fmla="*/ 120229 w 172951"/>
                  <a:gd name="connsiteY491" fmla="*/ 104227 h 352686"/>
                  <a:gd name="connsiteX492" fmla="*/ 120158 w 172951"/>
                  <a:gd name="connsiteY492" fmla="*/ 104442 h 352686"/>
                  <a:gd name="connsiteX493" fmla="*/ 120193 w 172951"/>
                  <a:gd name="connsiteY493" fmla="*/ 105156 h 352686"/>
                  <a:gd name="connsiteX494" fmla="*/ 119444 w 172951"/>
                  <a:gd name="connsiteY494" fmla="*/ 107156 h 352686"/>
                  <a:gd name="connsiteX495" fmla="*/ 121979 w 172951"/>
                  <a:gd name="connsiteY495" fmla="*/ 109942 h 352686"/>
                  <a:gd name="connsiteX496" fmla="*/ 124623 w 172951"/>
                  <a:gd name="connsiteY496" fmla="*/ 112050 h 352686"/>
                  <a:gd name="connsiteX497" fmla="*/ 127087 w 172951"/>
                  <a:gd name="connsiteY497" fmla="*/ 111442 h 352686"/>
                  <a:gd name="connsiteX498" fmla="*/ 130052 w 172951"/>
                  <a:gd name="connsiteY498" fmla="*/ 117836 h 352686"/>
                  <a:gd name="connsiteX499" fmla="*/ 136231 w 172951"/>
                  <a:gd name="connsiteY499" fmla="*/ 120622 h 352686"/>
                  <a:gd name="connsiteX500" fmla="*/ 137374 w 172951"/>
                  <a:gd name="connsiteY500" fmla="*/ 122801 h 352686"/>
                  <a:gd name="connsiteX501" fmla="*/ 138374 w 172951"/>
                  <a:gd name="connsiteY501" fmla="*/ 123444 h 352686"/>
                  <a:gd name="connsiteX502" fmla="*/ 140339 w 172951"/>
                  <a:gd name="connsiteY502" fmla="*/ 124801 h 352686"/>
                  <a:gd name="connsiteX503" fmla="*/ 143804 w 172951"/>
                  <a:gd name="connsiteY503" fmla="*/ 127980 h 352686"/>
                  <a:gd name="connsiteX504" fmla="*/ 145054 w 172951"/>
                  <a:gd name="connsiteY504" fmla="*/ 128873 h 352686"/>
                  <a:gd name="connsiteX505" fmla="*/ 147340 w 172951"/>
                  <a:gd name="connsiteY505" fmla="*/ 129695 h 352686"/>
                  <a:gd name="connsiteX506" fmla="*/ 148304 w 172951"/>
                  <a:gd name="connsiteY506" fmla="*/ 130588 h 352686"/>
                  <a:gd name="connsiteX507" fmla="*/ 149590 w 172951"/>
                  <a:gd name="connsiteY507" fmla="*/ 131088 h 352686"/>
                  <a:gd name="connsiteX508" fmla="*/ 151769 w 172951"/>
                  <a:gd name="connsiteY508" fmla="*/ 132374 h 352686"/>
                  <a:gd name="connsiteX509" fmla="*/ 149983 w 172951"/>
                  <a:gd name="connsiteY509" fmla="*/ 134588 h 352686"/>
                  <a:gd name="connsiteX510" fmla="*/ 149340 w 172951"/>
                  <a:gd name="connsiteY510" fmla="*/ 134945 h 352686"/>
                  <a:gd name="connsiteX511" fmla="*/ 146768 w 172951"/>
                  <a:gd name="connsiteY511" fmla="*/ 135946 h 352686"/>
                  <a:gd name="connsiteX512" fmla="*/ 144339 w 172951"/>
                  <a:gd name="connsiteY512" fmla="*/ 133838 h 352686"/>
                  <a:gd name="connsiteX513" fmla="*/ 145590 w 172951"/>
                  <a:gd name="connsiteY513" fmla="*/ 133695 h 352686"/>
                  <a:gd name="connsiteX514" fmla="*/ 146947 w 172951"/>
                  <a:gd name="connsiteY514" fmla="*/ 131624 h 352686"/>
                  <a:gd name="connsiteX515" fmla="*/ 144089 w 172951"/>
                  <a:gd name="connsiteY515" fmla="*/ 131552 h 352686"/>
                  <a:gd name="connsiteX516" fmla="*/ 141732 w 172951"/>
                  <a:gd name="connsiteY516" fmla="*/ 133267 h 352686"/>
                  <a:gd name="connsiteX517" fmla="*/ 141232 w 172951"/>
                  <a:gd name="connsiteY517" fmla="*/ 133267 h 352686"/>
                  <a:gd name="connsiteX518" fmla="*/ 140267 w 172951"/>
                  <a:gd name="connsiteY518" fmla="*/ 131338 h 352686"/>
                  <a:gd name="connsiteX519" fmla="*/ 138767 w 172951"/>
                  <a:gd name="connsiteY519" fmla="*/ 131088 h 352686"/>
                  <a:gd name="connsiteX520" fmla="*/ 136267 w 172951"/>
                  <a:gd name="connsiteY520" fmla="*/ 131516 h 352686"/>
                  <a:gd name="connsiteX521" fmla="*/ 137303 w 172951"/>
                  <a:gd name="connsiteY521" fmla="*/ 129802 h 352686"/>
                  <a:gd name="connsiteX522" fmla="*/ 137481 w 172951"/>
                  <a:gd name="connsiteY522" fmla="*/ 129123 h 352686"/>
                  <a:gd name="connsiteX523" fmla="*/ 136374 w 172951"/>
                  <a:gd name="connsiteY523" fmla="*/ 129302 h 352686"/>
                  <a:gd name="connsiteX524" fmla="*/ 134445 w 172951"/>
                  <a:gd name="connsiteY524" fmla="*/ 131659 h 352686"/>
                  <a:gd name="connsiteX525" fmla="*/ 133767 w 172951"/>
                  <a:gd name="connsiteY525" fmla="*/ 130266 h 352686"/>
                  <a:gd name="connsiteX526" fmla="*/ 133409 w 172951"/>
                  <a:gd name="connsiteY526" fmla="*/ 128552 h 352686"/>
                  <a:gd name="connsiteX527" fmla="*/ 132374 w 172951"/>
                  <a:gd name="connsiteY527" fmla="*/ 129695 h 352686"/>
                  <a:gd name="connsiteX528" fmla="*/ 131159 w 172951"/>
                  <a:gd name="connsiteY528" fmla="*/ 128016 h 352686"/>
                  <a:gd name="connsiteX529" fmla="*/ 134445 w 172951"/>
                  <a:gd name="connsiteY529" fmla="*/ 125659 h 352686"/>
                  <a:gd name="connsiteX530" fmla="*/ 131588 w 172951"/>
                  <a:gd name="connsiteY530" fmla="*/ 126730 h 352686"/>
                  <a:gd name="connsiteX531" fmla="*/ 130302 w 172951"/>
                  <a:gd name="connsiteY531" fmla="*/ 126087 h 352686"/>
                  <a:gd name="connsiteX532" fmla="*/ 129266 w 172951"/>
                  <a:gd name="connsiteY532" fmla="*/ 124944 h 352686"/>
                  <a:gd name="connsiteX533" fmla="*/ 128337 w 172951"/>
                  <a:gd name="connsiteY533" fmla="*/ 124015 h 352686"/>
                  <a:gd name="connsiteX534" fmla="*/ 127230 w 172951"/>
                  <a:gd name="connsiteY534" fmla="*/ 122301 h 352686"/>
                  <a:gd name="connsiteX535" fmla="*/ 125016 w 172951"/>
                  <a:gd name="connsiteY535" fmla="*/ 119908 h 352686"/>
                  <a:gd name="connsiteX536" fmla="*/ 123337 w 172951"/>
                  <a:gd name="connsiteY536" fmla="*/ 119015 h 352686"/>
                  <a:gd name="connsiteX537" fmla="*/ 123587 w 172951"/>
                  <a:gd name="connsiteY537" fmla="*/ 117765 h 352686"/>
                  <a:gd name="connsiteX538" fmla="*/ 120658 w 172951"/>
                  <a:gd name="connsiteY538" fmla="*/ 117086 h 352686"/>
                  <a:gd name="connsiteX539" fmla="*/ 118979 w 172951"/>
                  <a:gd name="connsiteY539" fmla="*/ 115014 h 352686"/>
                  <a:gd name="connsiteX540" fmla="*/ 118551 w 172951"/>
                  <a:gd name="connsiteY540" fmla="*/ 115014 h 352686"/>
                  <a:gd name="connsiteX541" fmla="*/ 114979 w 172951"/>
                  <a:gd name="connsiteY541" fmla="*/ 112121 h 352686"/>
                  <a:gd name="connsiteX542" fmla="*/ 114050 w 172951"/>
                  <a:gd name="connsiteY542" fmla="*/ 111800 h 352686"/>
                  <a:gd name="connsiteX543" fmla="*/ 113693 w 172951"/>
                  <a:gd name="connsiteY543" fmla="*/ 111764 h 352686"/>
                  <a:gd name="connsiteX544" fmla="*/ 112907 w 172951"/>
                  <a:gd name="connsiteY544" fmla="*/ 110335 h 352686"/>
                  <a:gd name="connsiteX545" fmla="*/ 111907 w 172951"/>
                  <a:gd name="connsiteY545" fmla="*/ 109156 h 352686"/>
                  <a:gd name="connsiteX546" fmla="*/ 111871 w 172951"/>
                  <a:gd name="connsiteY546" fmla="*/ 108692 h 352686"/>
                  <a:gd name="connsiteX547" fmla="*/ 112050 w 172951"/>
                  <a:gd name="connsiteY547" fmla="*/ 108371 h 352686"/>
                  <a:gd name="connsiteX548" fmla="*/ 111871 w 172951"/>
                  <a:gd name="connsiteY548" fmla="*/ 108299 h 352686"/>
                  <a:gd name="connsiteX549" fmla="*/ 107121 w 172951"/>
                  <a:gd name="connsiteY549" fmla="*/ 106013 h 352686"/>
                  <a:gd name="connsiteX550" fmla="*/ 106228 w 172951"/>
                  <a:gd name="connsiteY550" fmla="*/ 104263 h 352686"/>
                  <a:gd name="connsiteX551" fmla="*/ 103656 w 172951"/>
                  <a:gd name="connsiteY551" fmla="*/ 101227 h 352686"/>
                  <a:gd name="connsiteX552" fmla="*/ 103120 w 172951"/>
                  <a:gd name="connsiteY552" fmla="*/ 100977 h 352686"/>
                  <a:gd name="connsiteX553" fmla="*/ 101655 w 172951"/>
                  <a:gd name="connsiteY553" fmla="*/ 97048 h 352686"/>
                  <a:gd name="connsiteX554" fmla="*/ 99262 w 172951"/>
                  <a:gd name="connsiteY554" fmla="*/ 95226 h 352686"/>
                  <a:gd name="connsiteX555" fmla="*/ 98762 w 172951"/>
                  <a:gd name="connsiteY555" fmla="*/ 94905 h 352686"/>
                  <a:gd name="connsiteX556" fmla="*/ 96083 w 172951"/>
                  <a:gd name="connsiteY556" fmla="*/ 88297 h 352686"/>
                  <a:gd name="connsiteX557" fmla="*/ 96262 w 172951"/>
                  <a:gd name="connsiteY557" fmla="*/ 87654 h 352686"/>
                  <a:gd name="connsiteX558" fmla="*/ 96298 w 172951"/>
                  <a:gd name="connsiteY558" fmla="*/ 87261 h 352686"/>
                  <a:gd name="connsiteX559" fmla="*/ 95619 w 172951"/>
                  <a:gd name="connsiteY559" fmla="*/ 87618 h 352686"/>
                  <a:gd name="connsiteX560" fmla="*/ 95262 w 172951"/>
                  <a:gd name="connsiteY560" fmla="*/ 84796 h 352686"/>
                  <a:gd name="connsiteX561" fmla="*/ 92619 w 172951"/>
                  <a:gd name="connsiteY561" fmla="*/ 83117 h 352686"/>
                  <a:gd name="connsiteX562" fmla="*/ 89690 w 172951"/>
                  <a:gd name="connsiteY562" fmla="*/ 80617 h 352686"/>
                  <a:gd name="connsiteX563" fmla="*/ 89261 w 172951"/>
                  <a:gd name="connsiteY563" fmla="*/ 82082 h 352686"/>
                  <a:gd name="connsiteX564" fmla="*/ 89190 w 172951"/>
                  <a:gd name="connsiteY564" fmla="*/ 100013 h 352686"/>
                  <a:gd name="connsiteX565" fmla="*/ 91476 w 172951"/>
                  <a:gd name="connsiteY565" fmla="*/ 103549 h 352686"/>
                  <a:gd name="connsiteX566" fmla="*/ 91940 w 172951"/>
                  <a:gd name="connsiteY566" fmla="*/ 104263 h 352686"/>
                  <a:gd name="connsiteX567" fmla="*/ 96083 w 172951"/>
                  <a:gd name="connsiteY567" fmla="*/ 111121 h 352686"/>
                  <a:gd name="connsiteX568" fmla="*/ 99262 w 172951"/>
                  <a:gd name="connsiteY568" fmla="*/ 116050 h 352686"/>
                  <a:gd name="connsiteX569" fmla="*/ 103299 w 172951"/>
                  <a:gd name="connsiteY569" fmla="*/ 120694 h 352686"/>
                  <a:gd name="connsiteX570" fmla="*/ 110442 w 172951"/>
                  <a:gd name="connsiteY570" fmla="*/ 128873 h 352686"/>
                  <a:gd name="connsiteX571" fmla="*/ 111800 w 172951"/>
                  <a:gd name="connsiteY571" fmla="*/ 128909 h 352686"/>
                  <a:gd name="connsiteX572" fmla="*/ 113836 w 172951"/>
                  <a:gd name="connsiteY572" fmla="*/ 129409 h 352686"/>
                  <a:gd name="connsiteX573" fmla="*/ 118729 w 172951"/>
                  <a:gd name="connsiteY573" fmla="*/ 134695 h 352686"/>
                  <a:gd name="connsiteX574" fmla="*/ 120622 w 172951"/>
                  <a:gd name="connsiteY574" fmla="*/ 137160 h 352686"/>
                  <a:gd name="connsiteX575" fmla="*/ 127087 w 172951"/>
                  <a:gd name="connsiteY575" fmla="*/ 140303 h 352686"/>
                  <a:gd name="connsiteX576" fmla="*/ 127194 w 172951"/>
                  <a:gd name="connsiteY576" fmla="*/ 141160 h 352686"/>
                  <a:gd name="connsiteX577" fmla="*/ 127159 w 172951"/>
                  <a:gd name="connsiteY577" fmla="*/ 144518 h 352686"/>
                  <a:gd name="connsiteX578" fmla="*/ 131373 w 172951"/>
                  <a:gd name="connsiteY578" fmla="*/ 146804 h 352686"/>
                  <a:gd name="connsiteX579" fmla="*/ 132659 w 172951"/>
                  <a:gd name="connsiteY579" fmla="*/ 147840 h 352686"/>
                  <a:gd name="connsiteX580" fmla="*/ 133588 w 172951"/>
                  <a:gd name="connsiteY580" fmla="*/ 148090 h 352686"/>
                  <a:gd name="connsiteX581" fmla="*/ 135124 w 172951"/>
                  <a:gd name="connsiteY581" fmla="*/ 146804 h 352686"/>
                  <a:gd name="connsiteX582" fmla="*/ 139410 w 172951"/>
                  <a:gd name="connsiteY582" fmla="*/ 153198 h 352686"/>
                  <a:gd name="connsiteX583" fmla="*/ 145625 w 172951"/>
                  <a:gd name="connsiteY583" fmla="*/ 156127 h 352686"/>
                  <a:gd name="connsiteX584" fmla="*/ 146018 w 172951"/>
                  <a:gd name="connsiteY584" fmla="*/ 156091 h 352686"/>
                  <a:gd name="connsiteX585" fmla="*/ 148411 w 172951"/>
                  <a:gd name="connsiteY585" fmla="*/ 157627 h 352686"/>
                  <a:gd name="connsiteX586" fmla="*/ 149304 w 172951"/>
                  <a:gd name="connsiteY586" fmla="*/ 158055 h 352686"/>
                  <a:gd name="connsiteX587" fmla="*/ 152448 w 172951"/>
                  <a:gd name="connsiteY587" fmla="*/ 159055 h 352686"/>
                  <a:gd name="connsiteX588" fmla="*/ 154805 w 172951"/>
                  <a:gd name="connsiteY588" fmla="*/ 159841 h 352686"/>
                  <a:gd name="connsiteX589" fmla="*/ 160627 w 172951"/>
                  <a:gd name="connsiteY589" fmla="*/ 163735 h 352686"/>
                  <a:gd name="connsiteX590" fmla="*/ 162735 w 172951"/>
                  <a:gd name="connsiteY590" fmla="*/ 164806 h 352686"/>
                  <a:gd name="connsiteX591" fmla="*/ 163770 w 172951"/>
                  <a:gd name="connsiteY591" fmla="*/ 164878 h 352686"/>
                  <a:gd name="connsiteX592" fmla="*/ 164128 w 172951"/>
                  <a:gd name="connsiteY592" fmla="*/ 165664 h 352686"/>
                  <a:gd name="connsiteX593" fmla="*/ 165914 w 172951"/>
                  <a:gd name="connsiteY593" fmla="*/ 166771 h 352686"/>
                  <a:gd name="connsiteX594" fmla="*/ 163556 w 172951"/>
                  <a:gd name="connsiteY594" fmla="*/ 169164 h 352686"/>
                  <a:gd name="connsiteX595" fmla="*/ 162663 w 172951"/>
                  <a:gd name="connsiteY595" fmla="*/ 168878 h 352686"/>
                  <a:gd name="connsiteX596" fmla="*/ 161306 w 172951"/>
                  <a:gd name="connsiteY596" fmla="*/ 169128 h 352686"/>
                  <a:gd name="connsiteX597" fmla="*/ 157770 w 172951"/>
                  <a:gd name="connsiteY597" fmla="*/ 168092 h 352686"/>
                  <a:gd name="connsiteX598" fmla="*/ 160020 w 172951"/>
                  <a:gd name="connsiteY598" fmla="*/ 165306 h 352686"/>
                  <a:gd name="connsiteX599" fmla="*/ 154769 w 172951"/>
                  <a:gd name="connsiteY599" fmla="*/ 167378 h 352686"/>
                  <a:gd name="connsiteX600" fmla="*/ 153912 w 172951"/>
                  <a:gd name="connsiteY600" fmla="*/ 166949 h 352686"/>
                  <a:gd name="connsiteX601" fmla="*/ 152233 w 172951"/>
                  <a:gd name="connsiteY601" fmla="*/ 164913 h 352686"/>
                  <a:gd name="connsiteX602" fmla="*/ 148518 w 172951"/>
                  <a:gd name="connsiteY602" fmla="*/ 166557 h 352686"/>
                  <a:gd name="connsiteX603" fmla="*/ 150197 w 172951"/>
                  <a:gd name="connsiteY603" fmla="*/ 163020 h 352686"/>
                  <a:gd name="connsiteX604" fmla="*/ 148983 w 172951"/>
                  <a:gd name="connsiteY604" fmla="*/ 163378 h 352686"/>
                  <a:gd name="connsiteX605" fmla="*/ 147733 w 172951"/>
                  <a:gd name="connsiteY605" fmla="*/ 165342 h 352686"/>
                  <a:gd name="connsiteX606" fmla="*/ 145590 w 172951"/>
                  <a:gd name="connsiteY606" fmla="*/ 164806 h 352686"/>
                  <a:gd name="connsiteX607" fmla="*/ 145340 w 172951"/>
                  <a:gd name="connsiteY607" fmla="*/ 164306 h 352686"/>
                  <a:gd name="connsiteX608" fmla="*/ 144375 w 172951"/>
                  <a:gd name="connsiteY608" fmla="*/ 164163 h 352686"/>
                  <a:gd name="connsiteX609" fmla="*/ 143839 w 172951"/>
                  <a:gd name="connsiteY609" fmla="*/ 165128 h 352686"/>
                  <a:gd name="connsiteX610" fmla="*/ 142625 w 172951"/>
                  <a:gd name="connsiteY610" fmla="*/ 165056 h 352686"/>
                  <a:gd name="connsiteX611" fmla="*/ 142911 w 172951"/>
                  <a:gd name="connsiteY611" fmla="*/ 161413 h 352686"/>
                  <a:gd name="connsiteX612" fmla="*/ 139982 w 172951"/>
                  <a:gd name="connsiteY612" fmla="*/ 160806 h 352686"/>
                  <a:gd name="connsiteX613" fmla="*/ 138767 w 172951"/>
                  <a:gd name="connsiteY613" fmla="*/ 158805 h 352686"/>
                  <a:gd name="connsiteX614" fmla="*/ 137303 w 172951"/>
                  <a:gd name="connsiteY614" fmla="*/ 158591 h 352686"/>
                  <a:gd name="connsiteX615" fmla="*/ 131981 w 172951"/>
                  <a:gd name="connsiteY615" fmla="*/ 155305 h 352686"/>
                  <a:gd name="connsiteX616" fmla="*/ 131052 w 172951"/>
                  <a:gd name="connsiteY616" fmla="*/ 154126 h 352686"/>
                  <a:gd name="connsiteX617" fmla="*/ 132302 w 172951"/>
                  <a:gd name="connsiteY617" fmla="*/ 153662 h 352686"/>
                  <a:gd name="connsiteX618" fmla="*/ 131088 w 172951"/>
                  <a:gd name="connsiteY618" fmla="*/ 153841 h 352686"/>
                  <a:gd name="connsiteX619" fmla="*/ 129516 w 172951"/>
                  <a:gd name="connsiteY619" fmla="*/ 153126 h 352686"/>
                  <a:gd name="connsiteX620" fmla="*/ 129230 w 172951"/>
                  <a:gd name="connsiteY620" fmla="*/ 152090 h 352686"/>
                  <a:gd name="connsiteX621" fmla="*/ 126552 w 172951"/>
                  <a:gd name="connsiteY621" fmla="*/ 151340 h 352686"/>
                  <a:gd name="connsiteX622" fmla="*/ 124980 w 172951"/>
                  <a:gd name="connsiteY622" fmla="*/ 149697 h 352686"/>
                  <a:gd name="connsiteX623" fmla="*/ 120658 w 172951"/>
                  <a:gd name="connsiteY623" fmla="*/ 148483 h 352686"/>
                  <a:gd name="connsiteX624" fmla="*/ 119979 w 172951"/>
                  <a:gd name="connsiteY624" fmla="*/ 146732 h 352686"/>
                  <a:gd name="connsiteX625" fmla="*/ 119265 w 172951"/>
                  <a:gd name="connsiteY625" fmla="*/ 146340 h 352686"/>
                  <a:gd name="connsiteX626" fmla="*/ 115800 w 172951"/>
                  <a:gd name="connsiteY626" fmla="*/ 143554 h 352686"/>
                  <a:gd name="connsiteX627" fmla="*/ 114371 w 172951"/>
                  <a:gd name="connsiteY627" fmla="*/ 142125 h 352686"/>
                  <a:gd name="connsiteX628" fmla="*/ 114086 w 172951"/>
                  <a:gd name="connsiteY628" fmla="*/ 141410 h 352686"/>
                  <a:gd name="connsiteX629" fmla="*/ 109156 w 172951"/>
                  <a:gd name="connsiteY629" fmla="*/ 138410 h 352686"/>
                  <a:gd name="connsiteX630" fmla="*/ 108728 w 172951"/>
                  <a:gd name="connsiteY630" fmla="*/ 138053 h 352686"/>
                  <a:gd name="connsiteX631" fmla="*/ 106156 w 172951"/>
                  <a:gd name="connsiteY631" fmla="*/ 133731 h 352686"/>
                  <a:gd name="connsiteX632" fmla="*/ 103941 w 172951"/>
                  <a:gd name="connsiteY632" fmla="*/ 132445 h 352686"/>
                  <a:gd name="connsiteX633" fmla="*/ 101977 w 172951"/>
                  <a:gd name="connsiteY633" fmla="*/ 130266 h 352686"/>
                  <a:gd name="connsiteX634" fmla="*/ 99584 w 172951"/>
                  <a:gd name="connsiteY634" fmla="*/ 126587 h 352686"/>
                  <a:gd name="connsiteX635" fmla="*/ 99262 w 172951"/>
                  <a:gd name="connsiteY635" fmla="*/ 124730 h 352686"/>
                  <a:gd name="connsiteX636" fmla="*/ 98691 w 172951"/>
                  <a:gd name="connsiteY636" fmla="*/ 124873 h 352686"/>
                  <a:gd name="connsiteX637" fmla="*/ 97334 w 172951"/>
                  <a:gd name="connsiteY637" fmla="*/ 122122 h 352686"/>
                  <a:gd name="connsiteX638" fmla="*/ 96941 w 172951"/>
                  <a:gd name="connsiteY638" fmla="*/ 121694 h 352686"/>
                  <a:gd name="connsiteX639" fmla="*/ 95083 w 172951"/>
                  <a:gd name="connsiteY639" fmla="*/ 120372 h 352686"/>
                  <a:gd name="connsiteX640" fmla="*/ 90226 w 172951"/>
                  <a:gd name="connsiteY640" fmla="*/ 116300 h 352686"/>
                  <a:gd name="connsiteX641" fmla="*/ 89190 w 172951"/>
                  <a:gd name="connsiteY641" fmla="*/ 117014 h 352686"/>
                  <a:gd name="connsiteX642" fmla="*/ 89225 w 172951"/>
                  <a:gd name="connsiteY642" fmla="*/ 134088 h 352686"/>
                  <a:gd name="connsiteX643" fmla="*/ 91940 w 172951"/>
                  <a:gd name="connsiteY643" fmla="*/ 136267 h 352686"/>
                  <a:gd name="connsiteX644" fmla="*/ 92761 w 172951"/>
                  <a:gd name="connsiteY644" fmla="*/ 136588 h 352686"/>
                  <a:gd name="connsiteX645" fmla="*/ 96655 w 172951"/>
                  <a:gd name="connsiteY645" fmla="*/ 142696 h 352686"/>
                  <a:gd name="connsiteX646" fmla="*/ 98405 w 172951"/>
                  <a:gd name="connsiteY646" fmla="*/ 143661 h 352686"/>
                  <a:gd name="connsiteX647" fmla="*/ 102370 w 172951"/>
                  <a:gd name="connsiteY647" fmla="*/ 150054 h 352686"/>
                  <a:gd name="connsiteX648" fmla="*/ 106013 w 172951"/>
                  <a:gd name="connsiteY648" fmla="*/ 154091 h 352686"/>
                  <a:gd name="connsiteX649" fmla="*/ 106585 w 172951"/>
                  <a:gd name="connsiteY649" fmla="*/ 154019 h 352686"/>
                  <a:gd name="connsiteX650" fmla="*/ 107406 w 172951"/>
                  <a:gd name="connsiteY650" fmla="*/ 155019 h 352686"/>
                  <a:gd name="connsiteX651" fmla="*/ 108264 w 172951"/>
                  <a:gd name="connsiteY651" fmla="*/ 155948 h 352686"/>
                  <a:gd name="connsiteX652" fmla="*/ 110192 w 172951"/>
                  <a:gd name="connsiteY652" fmla="*/ 157163 h 352686"/>
                  <a:gd name="connsiteX653" fmla="*/ 112871 w 172951"/>
                  <a:gd name="connsiteY653" fmla="*/ 162270 h 352686"/>
                  <a:gd name="connsiteX654" fmla="*/ 114800 w 172951"/>
                  <a:gd name="connsiteY654" fmla="*/ 162877 h 352686"/>
                  <a:gd name="connsiteX655" fmla="*/ 116550 w 172951"/>
                  <a:gd name="connsiteY655" fmla="*/ 163699 h 352686"/>
                  <a:gd name="connsiteX656" fmla="*/ 121158 w 172951"/>
                  <a:gd name="connsiteY656" fmla="*/ 169485 h 352686"/>
                  <a:gd name="connsiteX657" fmla="*/ 123587 w 172951"/>
                  <a:gd name="connsiteY657" fmla="*/ 172593 h 352686"/>
                  <a:gd name="connsiteX658" fmla="*/ 126408 w 172951"/>
                  <a:gd name="connsiteY658" fmla="*/ 175129 h 352686"/>
                  <a:gd name="connsiteX659" fmla="*/ 128230 w 172951"/>
                  <a:gd name="connsiteY659" fmla="*/ 175022 h 352686"/>
                  <a:gd name="connsiteX660" fmla="*/ 129480 w 172951"/>
                  <a:gd name="connsiteY660" fmla="*/ 177058 h 352686"/>
                  <a:gd name="connsiteX661" fmla="*/ 129159 w 172951"/>
                  <a:gd name="connsiteY661" fmla="*/ 177879 h 352686"/>
                  <a:gd name="connsiteX662" fmla="*/ 130266 w 172951"/>
                  <a:gd name="connsiteY662" fmla="*/ 179844 h 352686"/>
                  <a:gd name="connsiteX663" fmla="*/ 135588 w 172951"/>
                  <a:gd name="connsiteY663" fmla="*/ 184023 h 352686"/>
                  <a:gd name="connsiteX664" fmla="*/ 136338 w 172951"/>
                  <a:gd name="connsiteY664" fmla="*/ 183523 h 352686"/>
                  <a:gd name="connsiteX665" fmla="*/ 138339 w 172951"/>
                  <a:gd name="connsiteY665" fmla="*/ 183880 h 352686"/>
                  <a:gd name="connsiteX666" fmla="*/ 142482 w 172951"/>
                  <a:gd name="connsiteY666" fmla="*/ 189488 h 352686"/>
                  <a:gd name="connsiteX667" fmla="*/ 147018 w 172951"/>
                  <a:gd name="connsiteY667" fmla="*/ 191560 h 352686"/>
                  <a:gd name="connsiteX668" fmla="*/ 153019 w 172951"/>
                  <a:gd name="connsiteY668" fmla="*/ 195024 h 352686"/>
                  <a:gd name="connsiteX669" fmla="*/ 154198 w 172951"/>
                  <a:gd name="connsiteY669" fmla="*/ 195203 h 352686"/>
                  <a:gd name="connsiteX670" fmla="*/ 159413 w 172951"/>
                  <a:gd name="connsiteY670" fmla="*/ 197167 h 352686"/>
                  <a:gd name="connsiteX671" fmla="*/ 163806 w 172951"/>
                  <a:gd name="connsiteY671" fmla="*/ 199703 h 352686"/>
                  <a:gd name="connsiteX672" fmla="*/ 165771 w 172951"/>
                  <a:gd name="connsiteY672" fmla="*/ 200739 h 352686"/>
                  <a:gd name="connsiteX673" fmla="*/ 166985 w 172951"/>
                  <a:gd name="connsiteY673" fmla="*/ 201168 h 352686"/>
                  <a:gd name="connsiteX674" fmla="*/ 167878 w 172951"/>
                  <a:gd name="connsiteY674" fmla="*/ 201275 h 352686"/>
                  <a:gd name="connsiteX675" fmla="*/ 169771 w 172951"/>
                  <a:gd name="connsiteY675" fmla="*/ 202775 h 352686"/>
                  <a:gd name="connsiteX676" fmla="*/ 167985 w 172951"/>
                  <a:gd name="connsiteY676" fmla="*/ 203882 h 352686"/>
                  <a:gd name="connsiteX677" fmla="*/ 166163 w 172951"/>
                  <a:gd name="connsiteY677" fmla="*/ 204276 h 352686"/>
                  <a:gd name="connsiteX678" fmla="*/ 165735 w 172951"/>
                  <a:gd name="connsiteY678" fmla="*/ 204311 h 352686"/>
                  <a:gd name="connsiteX679" fmla="*/ 161663 w 172951"/>
                  <a:gd name="connsiteY679" fmla="*/ 204204 h 352686"/>
                  <a:gd name="connsiteX680" fmla="*/ 163342 w 172951"/>
                  <a:gd name="connsiteY680" fmla="*/ 203632 h 352686"/>
                  <a:gd name="connsiteX681" fmla="*/ 163806 w 172951"/>
                  <a:gd name="connsiteY681" fmla="*/ 201632 h 352686"/>
                  <a:gd name="connsiteX682" fmla="*/ 161413 w 172951"/>
                  <a:gd name="connsiteY682" fmla="*/ 202454 h 352686"/>
                  <a:gd name="connsiteX683" fmla="*/ 159520 w 172951"/>
                  <a:gd name="connsiteY683" fmla="*/ 202418 h 352686"/>
                  <a:gd name="connsiteX684" fmla="*/ 158663 w 172951"/>
                  <a:gd name="connsiteY684" fmla="*/ 202954 h 352686"/>
                  <a:gd name="connsiteX685" fmla="*/ 157698 w 172951"/>
                  <a:gd name="connsiteY685" fmla="*/ 202990 h 352686"/>
                  <a:gd name="connsiteX686" fmla="*/ 155805 w 172951"/>
                  <a:gd name="connsiteY686" fmla="*/ 200846 h 352686"/>
                  <a:gd name="connsiteX687" fmla="*/ 152519 w 172951"/>
                  <a:gd name="connsiteY687" fmla="*/ 202561 h 352686"/>
                  <a:gd name="connsiteX688" fmla="*/ 152126 w 172951"/>
                  <a:gd name="connsiteY688" fmla="*/ 201668 h 352686"/>
                  <a:gd name="connsiteX689" fmla="*/ 153483 w 172951"/>
                  <a:gd name="connsiteY689" fmla="*/ 199453 h 352686"/>
                  <a:gd name="connsiteX690" fmla="*/ 152198 w 172951"/>
                  <a:gd name="connsiteY690" fmla="*/ 199489 h 352686"/>
                  <a:gd name="connsiteX691" fmla="*/ 150697 w 172951"/>
                  <a:gd name="connsiteY691" fmla="*/ 202418 h 352686"/>
                  <a:gd name="connsiteX692" fmla="*/ 149411 w 172951"/>
                  <a:gd name="connsiteY692" fmla="*/ 201561 h 352686"/>
                  <a:gd name="connsiteX693" fmla="*/ 148518 w 172951"/>
                  <a:gd name="connsiteY693" fmla="*/ 200846 h 352686"/>
                  <a:gd name="connsiteX694" fmla="*/ 146161 w 172951"/>
                  <a:gd name="connsiteY694" fmla="*/ 201418 h 352686"/>
                  <a:gd name="connsiteX695" fmla="*/ 146018 w 172951"/>
                  <a:gd name="connsiteY695" fmla="*/ 199346 h 352686"/>
                  <a:gd name="connsiteX696" fmla="*/ 146197 w 172951"/>
                  <a:gd name="connsiteY696" fmla="*/ 196989 h 352686"/>
                  <a:gd name="connsiteX697" fmla="*/ 143304 w 172951"/>
                  <a:gd name="connsiteY697" fmla="*/ 195989 h 352686"/>
                  <a:gd name="connsiteX698" fmla="*/ 141803 w 172951"/>
                  <a:gd name="connsiteY698" fmla="*/ 194738 h 352686"/>
                  <a:gd name="connsiteX699" fmla="*/ 141303 w 172951"/>
                  <a:gd name="connsiteY699" fmla="*/ 194346 h 352686"/>
                  <a:gd name="connsiteX700" fmla="*/ 140946 w 172951"/>
                  <a:gd name="connsiteY700" fmla="*/ 194667 h 352686"/>
                  <a:gd name="connsiteX701" fmla="*/ 140696 w 172951"/>
                  <a:gd name="connsiteY701" fmla="*/ 194774 h 352686"/>
                  <a:gd name="connsiteX702" fmla="*/ 140232 w 172951"/>
                  <a:gd name="connsiteY702" fmla="*/ 194596 h 352686"/>
                  <a:gd name="connsiteX703" fmla="*/ 136267 w 172951"/>
                  <a:gd name="connsiteY703" fmla="*/ 190988 h 352686"/>
                  <a:gd name="connsiteX704" fmla="*/ 134838 w 172951"/>
                  <a:gd name="connsiteY704" fmla="*/ 190238 h 352686"/>
                  <a:gd name="connsiteX705" fmla="*/ 134731 w 172951"/>
                  <a:gd name="connsiteY705" fmla="*/ 189488 h 352686"/>
                  <a:gd name="connsiteX706" fmla="*/ 133088 w 172951"/>
                  <a:gd name="connsiteY706" fmla="*/ 189702 h 352686"/>
                  <a:gd name="connsiteX707" fmla="*/ 132266 w 172951"/>
                  <a:gd name="connsiteY707" fmla="*/ 189309 h 352686"/>
                  <a:gd name="connsiteX708" fmla="*/ 129337 w 172951"/>
                  <a:gd name="connsiteY708" fmla="*/ 186988 h 352686"/>
                  <a:gd name="connsiteX709" fmla="*/ 128588 w 172951"/>
                  <a:gd name="connsiteY709" fmla="*/ 184666 h 352686"/>
                  <a:gd name="connsiteX710" fmla="*/ 124908 w 172951"/>
                  <a:gd name="connsiteY710" fmla="*/ 184059 h 352686"/>
                  <a:gd name="connsiteX711" fmla="*/ 123944 w 172951"/>
                  <a:gd name="connsiteY711" fmla="*/ 183702 h 352686"/>
                  <a:gd name="connsiteX712" fmla="*/ 123587 w 172951"/>
                  <a:gd name="connsiteY712" fmla="*/ 183630 h 352686"/>
                  <a:gd name="connsiteX713" fmla="*/ 122158 w 172951"/>
                  <a:gd name="connsiteY713" fmla="*/ 181808 h 352686"/>
                  <a:gd name="connsiteX714" fmla="*/ 121444 w 172951"/>
                  <a:gd name="connsiteY714" fmla="*/ 181415 h 352686"/>
                  <a:gd name="connsiteX715" fmla="*/ 121015 w 172951"/>
                  <a:gd name="connsiteY715" fmla="*/ 180630 h 352686"/>
                  <a:gd name="connsiteX716" fmla="*/ 120515 w 172951"/>
                  <a:gd name="connsiteY716" fmla="*/ 179701 h 352686"/>
                  <a:gd name="connsiteX717" fmla="*/ 116300 w 172951"/>
                  <a:gd name="connsiteY717" fmla="*/ 177808 h 352686"/>
                  <a:gd name="connsiteX718" fmla="*/ 113943 w 172951"/>
                  <a:gd name="connsiteY718" fmla="*/ 174486 h 352686"/>
                  <a:gd name="connsiteX719" fmla="*/ 111621 w 172951"/>
                  <a:gd name="connsiteY719" fmla="*/ 172486 h 352686"/>
                  <a:gd name="connsiteX720" fmla="*/ 110942 w 172951"/>
                  <a:gd name="connsiteY720" fmla="*/ 172129 h 352686"/>
                  <a:gd name="connsiteX721" fmla="*/ 108799 w 172951"/>
                  <a:gd name="connsiteY721" fmla="*/ 167914 h 352686"/>
                  <a:gd name="connsiteX722" fmla="*/ 106120 w 172951"/>
                  <a:gd name="connsiteY722" fmla="*/ 165806 h 352686"/>
                  <a:gd name="connsiteX723" fmla="*/ 105977 w 172951"/>
                  <a:gd name="connsiteY723" fmla="*/ 163092 h 352686"/>
                  <a:gd name="connsiteX724" fmla="*/ 103834 w 172951"/>
                  <a:gd name="connsiteY724" fmla="*/ 161234 h 352686"/>
                  <a:gd name="connsiteX725" fmla="*/ 102620 w 172951"/>
                  <a:gd name="connsiteY725" fmla="*/ 159913 h 352686"/>
                  <a:gd name="connsiteX726" fmla="*/ 102191 w 172951"/>
                  <a:gd name="connsiteY726" fmla="*/ 157805 h 352686"/>
                  <a:gd name="connsiteX727" fmla="*/ 102191 w 172951"/>
                  <a:gd name="connsiteY727" fmla="*/ 156270 h 352686"/>
                  <a:gd name="connsiteX728" fmla="*/ 101405 w 172951"/>
                  <a:gd name="connsiteY728" fmla="*/ 157698 h 352686"/>
                  <a:gd name="connsiteX729" fmla="*/ 101013 w 172951"/>
                  <a:gd name="connsiteY729" fmla="*/ 157984 h 352686"/>
                  <a:gd name="connsiteX730" fmla="*/ 100655 w 172951"/>
                  <a:gd name="connsiteY730" fmla="*/ 154983 h 352686"/>
                  <a:gd name="connsiteX731" fmla="*/ 99941 w 172951"/>
                  <a:gd name="connsiteY731" fmla="*/ 154662 h 352686"/>
                  <a:gd name="connsiteX732" fmla="*/ 97798 w 172951"/>
                  <a:gd name="connsiteY732" fmla="*/ 153376 h 352686"/>
                  <a:gd name="connsiteX733" fmla="*/ 92869 w 172951"/>
                  <a:gd name="connsiteY733" fmla="*/ 149447 h 352686"/>
                  <a:gd name="connsiteX734" fmla="*/ 91690 w 172951"/>
                  <a:gd name="connsiteY734" fmla="*/ 147554 h 352686"/>
                  <a:gd name="connsiteX735" fmla="*/ 90869 w 172951"/>
                  <a:gd name="connsiteY735" fmla="*/ 145447 h 352686"/>
                  <a:gd name="connsiteX736" fmla="*/ 89190 w 172951"/>
                  <a:gd name="connsiteY736" fmla="*/ 146197 h 352686"/>
                  <a:gd name="connsiteX737" fmla="*/ 89261 w 172951"/>
                  <a:gd name="connsiteY737" fmla="*/ 164378 h 352686"/>
                  <a:gd name="connsiteX738" fmla="*/ 90833 w 172951"/>
                  <a:gd name="connsiteY738" fmla="*/ 167664 h 352686"/>
                  <a:gd name="connsiteX739" fmla="*/ 94976 w 172951"/>
                  <a:gd name="connsiteY739" fmla="*/ 172772 h 352686"/>
                  <a:gd name="connsiteX740" fmla="*/ 98369 w 172951"/>
                  <a:gd name="connsiteY740" fmla="*/ 179379 h 352686"/>
                  <a:gd name="connsiteX741" fmla="*/ 99191 w 172951"/>
                  <a:gd name="connsiteY741" fmla="*/ 180272 h 352686"/>
                  <a:gd name="connsiteX742" fmla="*/ 101798 w 172951"/>
                  <a:gd name="connsiteY742" fmla="*/ 182809 h 352686"/>
                  <a:gd name="connsiteX743" fmla="*/ 103656 w 172951"/>
                  <a:gd name="connsiteY743" fmla="*/ 183702 h 352686"/>
                  <a:gd name="connsiteX744" fmla="*/ 104156 w 172951"/>
                  <a:gd name="connsiteY744" fmla="*/ 184023 h 352686"/>
                  <a:gd name="connsiteX745" fmla="*/ 105013 w 172951"/>
                  <a:gd name="connsiteY745" fmla="*/ 186202 h 352686"/>
                  <a:gd name="connsiteX746" fmla="*/ 109228 w 172951"/>
                  <a:gd name="connsiteY746" fmla="*/ 191488 h 352686"/>
                  <a:gd name="connsiteX747" fmla="*/ 109728 w 172951"/>
                  <a:gd name="connsiteY747" fmla="*/ 192167 h 352686"/>
                  <a:gd name="connsiteX748" fmla="*/ 112728 w 172951"/>
                  <a:gd name="connsiteY748" fmla="*/ 194096 h 352686"/>
                  <a:gd name="connsiteX749" fmla="*/ 113586 w 172951"/>
                  <a:gd name="connsiteY749" fmla="*/ 194524 h 352686"/>
                  <a:gd name="connsiteX750" fmla="*/ 116122 w 172951"/>
                  <a:gd name="connsiteY750" fmla="*/ 198989 h 352686"/>
                  <a:gd name="connsiteX751" fmla="*/ 118122 w 172951"/>
                  <a:gd name="connsiteY751" fmla="*/ 200739 h 352686"/>
                  <a:gd name="connsiteX752" fmla="*/ 121908 w 172951"/>
                  <a:gd name="connsiteY752" fmla="*/ 204918 h 352686"/>
                  <a:gd name="connsiteX753" fmla="*/ 128052 w 172951"/>
                  <a:gd name="connsiteY753" fmla="*/ 208205 h 352686"/>
                  <a:gd name="connsiteX754" fmla="*/ 128588 w 172951"/>
                  <a:gd name="connsiteY754" fmla="*/ 209562 h 352686"/>
                  <a:gd name="connsiteX755" fmla="*/ 128444 w 172951"/>
                  <a:gd name="connsiteY755" fmla="*/ 210205 h 352686"/>
                  <a:gd name="connsiteX756" fmla="*/ 129659 w 172951"/>
                  <a:gd name="connsiteY756" fmla="*/ 213455 h 352686"/>
                  <a:gd name="connsiteX757" fmla="*/ 134302 w 172951"/>
                  <a:gd name="connsiteY757" fmla="*/ 216420 h 352686"/>
                  <a:gd name="connsiteX758" fmla="*/ 136981 w 172951"/>
                  <a:gd name="connsiteY758" fmla="*/ 217063 h 352686"/>
                  <a:gd name="connsiteX759" fmla="*/ 138624 w 172951"/>
                  <a:gd name="connsiteY759" fmla="*/ 218599 h 352686"/>
                  <a:gd name="connsiteX760" fmla="*/ 143018 w 172951"/>
                  <a:gd name="connsiteY760" fmla="*/ 224385 h 352686"/>
                  <a:gd name="connsiteX761" fmla="*/ 147947 w 172951"/>
                  <a:gd name="connsiteY761" fmla="*/ 226814 h 352686"/>
                  <a:gd name="connsiteX762" fmla="*/ 151412 w 172951"/>
                  <a:gd name="connsiteY762" fmla="*/ 228493 h 352686"/>
                  <a:gd name="connsiteX763" fmla="*/ 154876 w 172951"/>
                  <a:gd name="connsiteY763" fmla="*/ 231672 h 352686"/>
                  <a:gd name="connsiteX764" fmla="*/ 155591 w 172951"/>
                  <a:gd name="connsiteY764" fmla="*/ 231708 h 352686"/>
                  <a:gd name="connsiteX765" fmla="*/ 161520 w 172951"/>
                  <a:gd name="connsiteY765" fmla="*/ 234601 h 352686"/>
                  <a:gd name="connsiteX766" fmla="*/ 162592 w 172951"/>
                  <a:gd name="connsiteY766" fmla="*/ 235458 h 352686"/>
                  <a:gd name="connsiteX767" fmla="*/ 163878 w 172951"/>
                  <a:gd name="connsiteY767" fmla="*/ 236744 h 352686"/>
                  <a:gd name="connsiteX768" fmla="*/ 166949 w 172951"/>
                  <a:gd name="connsiteY768" fmla="*/ 237672 h 352686"/>
                  <a:gd name="connsiteX769" fmla="*/ 168342 w 172951"/>
                  <a:gd name="connsiteY769" fmla="*/ 239351 h 352686"/>
                  <a:gd name="connsiteX770" fmla="*/ 169700 w 172951"/>
                  <a:gd name="connsiteY770" fmla="*/ 239851 h 352686"/>
                  <a:gd name="connsiteX771" fmla="*/ 170914 w 172951"/>
                  <a:gd name="connsiteY771" fmla="*/ 240280 h 352686"/>
                  <a:gd name="connsiteX772" fmla="*/ 172736 w 172951"/>
                  <a:gd name="connsiteY772" fmla="*/ 241494 h 352686"/>
                  <a:gd name="connsiteX773" fmla="*/ 172343 w 172951"/>
                  <a:gd name="connsiteY773" fmla="*/ 242602 h 352686"/>
                  <a:gd name="connsiteX774" fmla="*/ 170664 w 172951"/>
                  <a:gd name="connsiteY774" fmla="*/ 243316 h 352686"/>
                  <a:gd name="connsiteX775" fmla="*/ 169664 w 172951"/>
                  <a:gd name="connsiteY775" fmla="*/ 243138 h 352686"/>
                  <a:gd name="connsiteX776" fmla="*/ 167664 w 172951"/>
                  <a:gd name="connsiteY776" fmla="*/ 242959 h 352686"/>
                  <a:gd name="connsiteX777" fmla="*/ 165449 w 172951"/>
                  <a:gd name="connsiteY777" fmla="*/ 243280 h 352686"/>
                  <a:gd name="connsiteX778" fmla="*/ 165378 w 172951"/>
                  <a:gd name="connsiteY778" fmla="*/ 241816 h 352686"/>
                  <a:gd name="connsiteX779" fmla="*/ 166449 w 172951"/>
                  <a:gd name="connsiteY779" fmla="*/ 239851 h 352686"/>
                  <a:gd name="connsiteX780" fmla="*/ 164842 w 172951"/>
                  <a:gd name="connsiteY780" fmla="*/ 239959 h 352686"/>
                  <a:gd name="connsiteX781" fmla="*/ 163806 w 172951"/>
                  <a:gd name="connsiteY781" fmla="*/ 239959 h 352686"/>
                  <a:gd name="connsiteX782" fmla="*/ 160484 w 172951"/>
                  <a:gd name="connsiteY782" fmla="*/ 240673 h 352686"/>
                  <a:gd name="connsiteX783" fmla="*/ 159627 w 172951"/>
                  <a:gd name="connsiteY783" fmla="*/ 240209 h 352686"/>
                  <a:gd name="connsiteX784" fmla="*/ 158413 w 172951"/>
                  <a:gd name="connsiteY784" fmla="*/ 238744 h 352686"/>
                  <a:gd name="connsiteX785" fmla="*/ 156484 w 172951"/>
                  <a:gd name="connsiteY785" fmla="*/ 238423 h 352686"/>
                  <a:gd name="connsiteX786" fmla="*/ 154341 w 172951"/>
                  <a:gd name="connsiteY786" fmla="*/ 238994 h 352686"/>
                  <a:gd name="connsiteX787" fmla="*/ 153448 w 172951"/>
                  <a:gd name="connsiteY787" fmla="*/ 238494 h 352686"/>
                  <a:gd name="connsiteX788" fmla="*/ 155127 w 172951"/>
                  <a:gd name="connsiteY788" fmla="*/ 236244 h 352686"/>
                  <a:gd name="connsiteX789" fmla="*/ 154769 w 172951"/>
                  <a:gd name="connsiteY789" fmla="*/ 234922 h 352686"/>
                  <a:gd name="connsiteX790" fmla="*/ 153912 w 172951"/>
                  <a:gd name="connsiteY790" fmla="*/ 235422 h 352686"/>
                  <a:gd name="connsiteX791" fmla="*/ 151805 w 172951"/>
                  <a:gd name="connsiteY791" fmla="*/ 238601 h 352686"/>
                  <a:gd name="connsiteX792" fmla="*/ 148233 w 172951"/>
                  <a:gd name="connsiteY792" fmla="*/ 236958 h 352686"/>
                  <a:gd name="connsiteX793" fmla="*/ 146447 w 172951"/>
                  <a:gd name="connsiteY793" fmla="*/ 236458 h 352686"/>
                  <a:gd name="connsiteX794" fmla="*/ 147090 w 172951"/>
                  <a:gd name="connsiteY794" fmla="*/ 234565 h 352686"/>
                  <a:gd name="connsiteX795" fmla="*/ 150554 w 172951"/>
                  <a:gd name="connsiteY795" fmla="*/ 232100 h 352686"/>
                  <a:gd name="connsiteX796" fmla="*/ 147197 w 172951"/>
                  <a:gd name="connsiteY796" fmla="*/ 234208 h 352686"/>
                  <a:gd name="connsiteX797" fmla="*/ 144625 w 172951"/>
                  <a:gd name="connsiteY797" fmla="*/ 233279 h 352686"/>
                  <a:gd name="connsiteX798" fmla="*/ 143732 w 172951"/>
                  <a:gd name="connsiteY798" fmla="*/ 230922 h 352686"/>
                  <a:gd name="connsiteX799" fmla="*/ 142875 w 172951"/>
                  <a:gd name="connsiteY799" fmla="*/ 230993 h 352686"/>
                  <a:gd name="connsiteX800" fmla="*/ 142589 w 172951"/>
                  <a:gd name="connsiteY800" fmla="*/ 229814 h 352686"/>
                  <a:gd name="connsiteX801" fmla="*/ 141911 w 172951"/>
                  <a:gd name="connsiteY801" fmla="*/ 229564 h 352686"/>
                  <a:gd name="connsiteX802" fmla="*/ 140768 w 172951"/>
                  <a:gd name="connsiteY802" fmla="*/ 228743 h 352686"/>
                  <a:gd name="connsiteX803" fmla="*/ 137553 w 172951"/>
                  <a:gd name="connsiteY803" fmla="*/ 226314 h 352686"/>
                  <a:gd name="connsiteX804" fmla="*/ 133338 w 172951"/>
                  <a:gd name="connsiteY804" fmla="*/ 224600 h 352686"/>
                  <a:gd name="connsiteX805" fmla="*/ 133945 w 172951"/>
                  <a:gd name="connsiteY805" fmla="*/ 223707 h 352686"/>
                  <a:gd name="connsiteX806" fmla="*/ 134481 w 172951"/>
                  <a:gd name="connsiteY806" fmla="*/ 223564 h 352686"/>
                  <a:gd name="connsiteX807" fmla="*/ 134124 w 172951"/>
                  <a:gd name="connsiteY807" fmla="*/ 223599 h 352686"/>
                  <a:gd name="connsiteX808" fmla="*/ 131981 w 172951"/>
                  <a:gd name="connsiteY808" fmla="*/ 223456 h 352686"/>
                  <a:gd name="connsiteX809" fmla="*/ 129123 w 172951"/>
                  <a:gd name="connsiteY809" fmla="*/ 220706 h 352686"/>
                  <a:gd name="connsiteX810" fmla="*/ 128766 w 172951"/>
                  <a:gd name="connsiteY810" fmla="*/ 220599 h 352686"/>
                  <a:gd name="connsiteX811" fmla="*/ 122730 w 172951"/>
                  <a:gd name="connsiteY811" fmla="*/ 216670 h 352686"/>
                  <a:gd name="connsiteX812" fmla="*/ 121372 w 172951"/>
                  <a:gd name="connsiteY812" fmla="*/ 215027 h 352686"/>
                  <a:gd name="connsiteX813" fmla="*/ 120408 w 172951"/>
                  <a:gd name="connsiteY813" fmla="*/ 214027 h 352686"/>
                  <a:gd name="connsiteX814" fmla="*/ 119658 w 172951"/>
                  <a:gd name="connsiteY814" fmla="*/ 213527 h 352686"/>
                  <a:gd name="connsiteX815" fmla="*/ 119229 w 172951"/>
                  <a:gd name="connsiteY815" fmla="*/ 212598 h 352686"/>
                  <a:gd name="connsiteX816" fmla="*/ 113085 w 172951"/>
                  <a:gd name="connsiteY816" fmla="*/ 209705 h 352686"/>
                  <a:gd name="connsiteX817" fmla="*/ 114979 w 172951"/>
                  <a:gd name="connsiteY817" fmla="*/ 208490 h 352686"/>
                  <a:gd name="connsiteX818" fmla="*/ 113836 w 172951"/>
                  <a:gd name="connsiteY818" fmla="*/ 207097 h 352686"/>
                  <a:gd name="connsiteX819" fmla="*/ 113300 w 172951"/>
                  <a:gd name="connsiteY819" fmla="*/ 206919 h 352686"/>
                  <a:gd name="connsiteX820" fmla="*/ 111621 w 172951"/>
                  <a:gd name="connsiteY820" fmla="*/ 206311 h 352686"/>
                  <a:gd name="connsiteX821" fmla="*/ 108942 w 172951"/>
                  <a:gd name="connsiteY821" fmla="*/ 204204 h 352686"/>
                  <a:gd name="connsiteX822" fmla="*/ 108156 w 172951"/>
                  <a:gd name="connsiteY822" fmla="*/ 202061 h 352686"/>
                  <a:gd name="connsiteX823" fmla="*/ 108192 w 172951"/>
                  <a:gd name="connsiteY823" fmla="*/ 200989 h 352686"/>
                  <a:gd name="connsiteX824" fmla="*/ 105335 w 172951"/>
                  <a:gd name="connsiteY824" fmla="*/ 198275 h 352686"/>
                  <a:gd name="connsiteX825" fmla="*/ 105192 w 172951"/>
                  <a:gd name="connsiteY825" fmla="*/ 197382 h 352686"/>
                  <a:gd name="connsiteX826" fmla="*/ 104406 w 172951"/>
                  <a:gd name="connsiteY826" fmla="*/ 196560 h 352686"/>
                  <a:gd name="connsiteX827" fmla="*/ 102620 w 172951"/>
                  <a:gd name="connsiteY827" fmla="*/ 193560 h 352686"/>
                  <a:gd name="connsiteX828" fmla="*/ 101084 w 172951"/>
                  <a:gd name="connsiteY828" fmla="*/ 193989 h 352686"/>
                  <a:gd name="connsiteX829" fmla="*/ 100084 w 172951"/>
                  <a:gd name="connsiteY829" fmla="*/ 191524 h 352686"/>
                  <a:gd name="connsiteX830" fmla="*/ 100834 w 172951"/>
                  <a:gd name="connsiteY830" fmla="*/ 190274 h 352686"/>
                  <a:gd name="connsiteX831" fmla="*/ 100905 w 172951"/>
                  <a:gd name="connsiteY831" fmla="*/ 190095 h 352686"/>
                  <a:gd name="connsiteX832" fmla="*/ 100512 w 172951"/>
                  <a:gd name="connsiteY832" fmla="*/ 190488 h 352686"/>
                  <a:gd name="connsiteX833" fmla="*/ 99120 w 172951"/>
                  <a:gd name="connsiteY833" fmla="*/ 190238 h 352686"/>
                  <a:gd name="connsiteX834" fmla="*/ 98298 w 172951"/>
                  <a:gd name="connsiteY834" fmla="*/ 189024 h 352686"/>
                  <a:gd name="connsiteX835" fmla="*/ 98405 w 172951"/>
                  <a:gd name="connsiteY835" fmla="*/ 187630 h 352686"/>
                  <a:gd name="connsiteX836" fmla="*/ 97762 w 172951"/>
                  <a:gd name="connsiteY836" fmla="*/ 187630 h 352686"/>
                  <a:gd name="connsiteX837" fmla="*/ 96762 w 172951"/>
                  <a:gd name="connsiteY837" fmla="*/ 184559 h 352686"/>
                  <a:gd name="connsiteX838" fmla="*/ 95369 w 172951"/>
                  <a:gd name="connsiteY838" fmla="*/ 183916 h 352686"/>
                  <a:gd name="connsiteX839" fmla="*/ 94190 w 172951"/>
                  <a:gd name="connsiteY839" fmla="*/ 182951 h 352686"/>
                  <a:gd name="connsiteX840" fmla="*/ 92154 w 172951"/>
                  <a:gd name="connsiteY840" fmla="*/ 180522 h 352686"/>
                  <a:gd name="connsiteX841" fmla="*/ 89725 w 172951"/>
                  <a:gd name="connsiteY841" fmla="*/ 178486 h 352686"/>
                  <a:gd name="connsiteX842" fmla="*/ 89261 w 172951"/>
                  <a:gd name="connsiteY842" fmla="*/ 180022 h 352686"/>
                  <a:gd name="connsiteX843" fmla="*/ 89225 w 172951"/>
                  <a:gd name="connsiteY843" fmla="*/ 200739 h 352686"/>
                  <a:gd name="connsiteX844" fmla="*/ 89976 w 172951"/>
                  <a:gd name="connsiteY844" fmla="*/ 203418 h 352686"/>
                  <a:gd name="connsiteX845" fmla="*/ 91618 w 172951"/>
                  <a:gd name="connsiteY845" fmla="*/ 204811 h 352686"/>
                  <a:gd name="connsiteX846" fmla="*/ 94762 w 172951"/>
                  <a:gd name="connsiteY846" fmla="*/ 211419 h 352686"/>
                  <a:gd name="connsiteX847" fmla="*/ 97762 w 172951"/>
                  <a:gd name="connsiteY847" fmla="*/ 213491 h 352686"/>
                  <a:gd name="connsiteX848" fmla="*/ 99120 w 172951"/>
                  <a:gd name="connsiteY848" fmla="*/ 218206 h 352686"/>
                  <a:gd name="connsiteX849" fmla="*/ 102584 w 172951"/>
                  <a:gd name="connsiteY849" fmla="*/ 219992 h 352686"/>
                  <a:gd name="connsiteX850" fmla="*/ 103799 w 172951"/>
                  <a:gd name="connsiteY850" fmla="*/ 221742 h 352686"/>
                  <a:gd name="connsiteX851" fmla="*/ 107799 w 172951"/>
                  <a:gd name="connsiteY851" fmla="*/ 226242 h 352686"/>
                  <a:gd name="connsiteX852" fmla="*/ 109978 w 172951"/>
                  <a:gd name="connsiteY852" fmla="*/ 226350 h 352686"/>
                  <a:gd name="connsiteX853" fmla="*/ 109585 w 172951"/>
                  <a:gd name="connsiteY853" fmla="*/ 227528 h 352686"/>
                  <a:gd name="connsiteX854" fmla="*/ 110300 w 172951"/>
                  <a:gd name="connsiteY854" fmla="*/ 231029 h 352686"/>
                  <a:gd name="connsiteX855" fmla="*/ 112800 w 172951"/>
                  <a:gd name="connsiteY855" fmla="*/ 232708 h 352686"/>
                  <a:gd name="connsiteX856" fmla="*/ 114800 w 172951"/>
                  <a:gd name="connsiteY856" fmla="*/ 231672 h 352686"/>
                  <a:gd name="connsiteX857" fmla="*/ 116586 w 172951"/>
                  <a:gd name="connsiteY857" fmla="*/ 236208 h 352686"/>
                  <a:gd name="connsiteX858" fmla="*/ 119801 w 172951"/>
                  <a:gd name="connsiteY858" fmla="*/ 238530 h 352686"/>
                  <a:gd name="connsiteX859" fmla="*/ 123372 w 172951"/>
                  <a:gd name="connsiteY859" fmla="*/ 241280 h 352686"/>
                  <a:gd name="connsiteX860" fmla="*/ 124766 w 172951"/>
                  <a:gd name="connsiteY860" fmla="*/ 241209 h 352686"/>
                  <a:gd name="connsiteX861" fmla="*/ 127444 w 172951"/>
                  <a:gd name="connsiteY861" fmla="*/ 242744 h 352686"/>
                  <a:gd name="connsiteX862" fmla="*/ 130016 w 172951"/>
                  <a:gd name="connsiteY862" fmla="*/ 245173 h 352686"/>
                  <a:gd name="connsiteX863" fmla="*/ 131588 w 172951"/>
                  <a:gd name="connsiteY863" fmla="*/ 246102 h 352686"/>
                  <a:gd name="connsiteX864" fmla="*/ 131731 w 172951"/>
                  <a:gd name="connsiteY864" fmla="*/ 246638 h 352686"/>
                  <a:gd name="connsiteX865" fmla="*/ 132052 w 172951"/>
                  <a:gd name="connsiteY865" fmla="*/ 246388 h 352686"/>
                  <a:gd name="connsiteX866" fmla="*/ 132552 w 172951"/>
                  <a:gd name="connsiteY866" fmla="*/ 247281 h 352686"/>
                  <a:gd name="connsiteX867" fmla="*/ 133517 w 172951"/>
                  <a:gd name="connsiteY867" fmla="*/ 247924 h 352686"/>
                  <a:gd name="connsiteX868" fmla="*/ 131981 w 172951"/>
                  <a:gd name="connsiteY868" fmla="*/ 249388 h 352686"/>
                  <a:gd name="connsiteX869" fmla="*/ 130731 w 172951"/>
                  <a:gd name="connsiteY869" fmla="*/ 249210 h 352686"/>
                  <a:gd name="connsiteX870" fmla="*/ 129802 w 172951"/>
                  <a:gd name="connsiteY870" fmla="*/ 249424 h 352686"/>
                  <a:gd name="connsiteX871" fmla="*/ 127194 w 172951"/>
                  <a:gd name="connsiteY871" fmla="*/ 249567 h 352686"/>
                  <a:gd name="connsiteX872" fmla="*/ 127837 w 172951"/>
                  <a:gd name="connsiteY872" fmla="*/ 248460 h 352686"/>
                  <a:gd name="connsiteX873" fmla="*/ 125730 w 172951"/>
                  <a:gd name="connsiteY873" fmla="*/ 249245 h 352686"/>
                  <a:gd name="connsiteX874" fmla="*/ 125051 w 172951"/>
                  <a:gd name="connsiteY874" fmla="*/ 249674 h 352686"/>
                  <a:gd name="connsiteX875" fmla="*/ 124444 w 172951"/>
                  <a:gd name="connsiteY875" fmla="*/ 250067 h 352686"/>
                  <a:gd name="connsiteX876" fmla="*/ 124230 w 172951"/>
                  <a:gd name="connsiteY876" fmla="*/ 249567 h 352686"/>
                  <a:gd name="connsiteX877" fmla="*/ 123515 w 172951"/>
                  <a:gd name="connsiteY877" fmla="*/ 246566 h 352686"/>
                  <a:gd name="connsiteX878" fmla="*/ 120193 w 172951"/>
                  <a:gd name="connsiteY878" fmla="*/ 247388 h 352686"/>
                  <a:gd name="connsiteX879" fmla="*/ 121015 w 172951"/>
                  <a:gd name="connsiteY879" fmla="*/ 246388 h 352686"/>
                  <a:gd name="connsiteX880" fmla="*/ 119908 w 172951"/>
                  <a:gd name="connsiteY880" fmla="*/ 247424 h 352686"/>
                  <a:gd name="connsiteX881" fmla="*/ 118050 w 172951"/>
                  <a:gd name="connsiteY881" fmla="*/ 246852 h 352686"/>
                  <a:gd name="connsiteX882" fmla="*/ 117122 w 172951"/>
                  <a:gd name="connsiteY882" fmla="*/ 244780 h 352686"/>
                  <a:gd name="connsiteX883" fmla="*/ 115407 w 172951"/>
                  <a:gd name="connsiteY883" fmla="*/ 244316 h 352686"/>
                  <a:gd name="connsiteX884" fmla="*/ 115014 w 172951"/>
                  <a:gd name="connsiteY884" fmla="*/ 243387 h 352686"/>
                  <a:gd name="connsiteX885" fmla="*/ 113550 w 172951"/>
                  <a:gd name="connsiteY885" fmla="*/ 240887 h 352686"/>
                  <a:gd name="connsiteX886" fmla="*/ 112193 w 172951"/>
                  <a:gd name="connsiteY886" fmla="*/ 239851 h 352686"/>
                  <a:gd name="connsiteX887" fmla="*/ 110907 w 172951"/>
                  <a:gd name="connsiteY887" fmla="*/ 238780 h 352686"/>
                  <a:gd name="connsiteX888" fmla="*/ 108692 w 172951"/>
                  <a:gd name="connsiteY888" fmla="*/ 236458 h 352686"/>
                  <a:gd name="connsiteX889" fmla="*/ 107406 w 172951"/>
                  <a:gd name="connsiteY889" fmla="*/ 235922 h 352686"/>
                  <a:gd name="connsiteX890" fmla="*/ 107192 w 172951"/>
                  <a:gd name="connsiteY890" fmla="*/ 235922 h 352686"/>
                  <a:gd name="connsiteX891" fmla="*/ 103120 w 172951"/>
                  <a:gd name="connsiteY891" fmla="*/ 233779 h 352686"/>
                  <a:gd name="connsiteX892" fmla="*/ 101727 w 172951"/>
                  <a:gd name="connsiteY892" fmla="*/ 233315 h 352686"/>
                  <a:gd name="connsiteX893" fmla="*/ 101870 w 172951"/>
                  <a:gd name="connsiteY893" fmla="*/ 231243 h 352686"/>
                  <a:gd name="connsiteX894" fmla="*/ 101763 w 172951"/>
                  <a:gd name="connsiteY894" fmla="*/ 230743 h 352686"/>
                  <a:gd name="connsiteX895" fmla="*/ 98798 w 172951"/>
                  <a:gd name="connsiteY895" fmla="*/ 229814 h 352686"/>
                  <a:gd name="connsiteX896" fmla="*/ 97334 w 172951"/>
                  <a:gd name="connsiteY896" fmla="*/ 227671 h 352686"/>
                  <a:gd name="connsiteX897" fmla="*/ 96333 w 172951"/>
                  <a:gd name="connsiteY897" fmla="*/ 226278 h 352686"/>
                  <a:gd name="connsiteX898" fmla="*/ 95405 w 172951"/>
                  <a:gd name="connsiteY898" fmla="*/ 224492 h 352686"/>
                  <a:gd name="connsiteX899" fmla="*/ 93012 w 172951"/>
                  <a:gd name="connsiteY899" fmla="*/ 221206 h 352686"/>
                  <a:gd name="connsiteX900" fmla="*/ 92297 w 172951"/>
                  <a:gd name="connsiteY900" fmla="*/ 220706 h 352686"/>
                  <a:gd name="connsiteX901" fmla="*/ 90690 w 172951"/>
                  <a:gd name="connsiteY901" fmla="*/ 215277 h 352686"/>
                  <a:gd name="connsiteX902" fmla="*/ 89976 w 172951"/>
                  <a:gd name="connsiteY902" fmla="*/ 215384 h 352686"/>
                  <a:gd name="connsiteX903" fmla="*/ 89333 w 172951"/>
                  <a:gd name="connsiteY903" fmla="*/ 217956 h 352686"/>
                  <a:gd name="connsiteX904" fmla="*/ 89297 w 172951"/>
                  <a:gd name="connsiteY904" fmla="*/ 266390 h 352686"/>
                  <a:gd name="connsiteX905" fmla="*/ 89297 w 172951"/>
                  <a:gd name="connsiteY905" fmla="*/ 350115 h 352686"/>
                  <a:gd name="connsiteX906" fmla="*/ 89083 w 172951"/>
                  <a:gd name="connsiteY906" fmla="*/ 352687 h 352686"/>
                  <a:gd name="connsiteX907" fmla="*/ 79867 w 172951"/>
                  <a:gd name="connsiteY907" fmla="*/ 352687 h 352686"/>
                  <a:gd name="connsiteX908" fmla="*/ 79939 w 172951"/>
                  <a:gd name="connsiteY908" fmla="*/ 350937 h 352686"/>
                  <a:gd name="connsiteX909" fmla="*/ 79939 w 172951"/>
                  <a:gd name="connsiteY909" fmla="*/ 216527 h 352686"/>
                  <a:gd name="connsiteX910" fmla="*/ 79939 w 172951"/>
                  <a:gd name="connsiteY910" fmla="*/ 214884 h 352686"/>
                  <a:gd name="connsiteX911" fmla="*/ 75652 w 172951"/>
                  <a:gd name="connsiteY911" fmla="*/ 217206 h 352686"/>
                  <a:gd name="connsiteX912" fmla="*/ 75402 w 172951"/>
                  <a:gd name="connsiteY912" fmla="*/ 217920 h 352686"/>
                  <a:gd name="connsiteX913" fmla="*/ 73330 w 172951"/>
                  <a:gd name="connsiteY913" fmla="*/ 221599 h 352686"/>
                  <a:gd name="connsiteX914" fmla="*/ 72616 w 172951"/>
                  <a:gd name="connsiteY914" fmla="*/ 222278 h 352686"/>
                  <a:gd name="connsiteX915" fmla="*/ 70473 w 172951"/>
                  <a:gd name="connsiteY915" fmla="*/ 224849 h 352686"/>
                  <a:gd name="connsiteX916" fmla="*/ 68830 w 172951"/>
                  <a:gd name="connsiteY916" fmla="*/ 228814 h 352686"/>
                  <a:gd name="connsiteX917" fmla="*/ 67223 w 172951"/>
                  <a:gd name="connsiteY917" fmla="*/ 229922 h 352686"/>
                  <a:gd name="connsiteX918" fmla="*/ 64008 w 172951"/>
                  <a:gd name="connsiteY918" fmla="*/ 231172 h 352686"/>
                  <a:gd name="connsiteX919" fmla="*/ 62401 w 172951"/>
                  <a:gd name="connsiteY919" fmla="*/ 233958 h 352686"/>
                  <a:gd name="connsiteX920" fmla="*/ 63651 w 172951"/>
                  <a:gd name="connsiteY920" fmla="*/ 235994 h 352686"/>
                  <a:gd name="connsiteX921" fmla="*/ 56686 w 172951"/>
                  <a:gd name="connsiteY921" fmla="*/ 239994 h 352686"/>
                  <a:gd name="connsiteX922" fmla="*/ 56400 w 172951"/>
                  <a:gd name="connsiteY922" fmla="*/ 241102 h 352686"/>
                  <a:gd name="connsiteX923" fmla="*/ 53078 w 172951"/>
                  <a:gd name="connsiteY923" fmla="*/ 245138 h 352686"/>
                  <a:gd name="connsiteX924" fmla="*/ 52756 w 172951"/>
                  <a:gd name="connsiteY924" fmla="*/ 246174 h 352686"/>
                  <a:gd name="connsiteX925" fmla="*/ 50256 w 172951"/>
                  <a:gd name="connsiteY925" fmla="*/ 249281 h 352686"/>
                  <a:gd name="connsiteX926" fmla="*/ 47363 w 172951"/>
                  <a:gd name="connsiteY926" fmla="*/ 251389 h 352686"/>
                  <a:gd name="connsiteX927" fmla="*/ 45720 w 172951"/>
                  <a:gd name="connsiteY927" fmla="*/ 252317 h 352686"/>
                  <a:gd name="connsiteX928" fmla="*/ 43577 w 172951"/>
                  <a:gd name="connsiteY928" fmla="*/ 254032 h 352686"/>
                  <a:gd name="connsiteX929" fmla="*/ 43148 w 172951"/>
                  <a:gd name="connsiteY929" fmla="*/ 254282 h 352686"/>
                  <a:gd name="connsiteX930" fmla="*/ 42648 w 172951"/>
                  <a:gd name="connsiteY930" fmla="*/ 252567 h 352686"/>
                  <a:gd name="connsiteX931" fmla="*/ 43077 w 172951"/>
                  <a:gd name="connsiteY931" fmla="*/ 250924 h 352686"/>
                  <a:gd name="connsiteX932" fmla="*/ 43077 w 172951"/>
                  <a:gd name="connsiteY932" fmla="*/ 250281 h 352686"/>
                  <a:gd name="connsiteX933" fmla="*/ 44255 w 172951"/>
                  <a:gd name="connsiteY933" fmla="*/ 247531 h 352686"/>
                  <a:gd name="connsiteX934" fmla="*/ 45720 w 172951"/>
                  <a:gd name="connsiteY934" fmla="*/ 250496 h 352686"/>
                  <a:gd name="connsiteX935" fmla="*/ 45648 w 172951"/>
                  <a:gd name="connsiteY935" fmla="*/ 246138 h 352686"/>
                  <a:gd name="connsiteX936" fmla="*/ 45256 w 172951"/>
                  <a:gd name="connsiteY936" fmla="*/ 245173 h 352686"/>
                  <a:gd name="connsiteX937" fmla="*/ 46756 w 172951"/>
                  <a:gd name="connsiteY937" fmla="*/ 242995 h 352686"/>
                  <a:gd name="connsiteX938" fmla="*/ 47220 w 172951"/>
                  <a:gd name="connsiteY938" fmla="*/ 240530 h 352686"/>
                  <a:gd name="connsiteX939" fmla="*/ 48613 w 172951"/>
                  <a:gd name="connsiteY939" fmla="*/ 238565 h 352686"/>
                  <a:gd name="connsiteX940" fmla="*/ 50471 w 172951"/>
                  <a:gd name="connsiteY940" fmla="*/ 238601 h 352686"/>
                  <a:gd name="connsiteX941" fmla="*/ 50578 w 172951"/>
                  <a:gd name="connsiteY941" fmla="*/ 237315 h 352686"/>
                  <a:gd name="connsiteX942" fmla="*/ 51328 w 172951"/>
                  <a:gd name="connsiteY942" fmla="*/ 236565 h 352686"/>
                  <a:gd name="connsiteX943" fmla="*/ 53400 w 172951"/>
                  <a:gd name="connsiteY943" fmla="*/ 235958 h 352686"/>
                  <a:gd name="connsiteX944" fmla="*/ 54400 w 172951"/>
                  <a:gd name="connsiteY944" fmla="*/ 234601 h 352686"/>
                  <a:gd name="connsiteX945" fmla="*/ 55900 w 172951"/>
                  <a:gd name="connsiteY945" fmla="*/ 232529 h 352686"/>
                  <a:gd name="connsiteX946" fmla="*/ 56900 w 172951"/>
                  <a:gd name="connsiteY946" fmla="*/ 232065 h 352686"/>
                  <a:gd name="connsiteX947" fmla="*/ 56828 w 172951"/>
                  <a:gd name="connsiteY947" fmla="*/ 231136 h 352686"/>
                  <a:gd name="connsiteX948" fmla="*/ 56971 w 172951"/>
                  <a:gd name="connsiteY948" fmla="*/ 230600 h 352686"/>
                  <a:gd name="connsiteX949" fmla="*/ 60258 w 172951"/>
                  <a:gd name="connsiteY949" fmla="*/ 228028 h 352686"/>
                  <a:gd name="connsiteX950" fmla="*/ 60186 w 172951"/>
                  <a:gd name="connsiteY950" fmla="*/ 224206 h 352686"/>
                  <a:gd name="connsiteX951" fmla="*/ 62651 w 172951"/>
                  <a:gd name="connsiteY951" fmla="*/ 222706 h 352686"/>
                  <a:gd name="connsiteX952" fmla="*/ 63294 w 172951"/>
                  <a:gd name="connsiteY952" fmla="*/ 222456 h 352686"/>
                  <a:gd name="connsiteX953" fmla="*/ 63686 w 172951"/>
                  <a:gd name="connsiteY953" fmla="*/ 221063 h 352686"/>
                  <a:gd name="connsiteX954" fmla="*/ 64115 w 172951"/>
                  <a:gd name="connsiteY954" fmla="*/ 219242 h 352686"/>
                  <a:gd name="connsiteX955" fmla="*/ 65472 w 172951"/>
                  <a:gd name="connsiteY955" fmla="*/ 218027 h 352686"/>
                  <a:gd name="connsiteX956" fmla="*/ 66651 w 172951"/>
                  <a:gd name="connsiteY956" fmla="*/ 216706 h 352686"/>
                  <a:gd name="connsiteX957" fmla="*/ 68973 w 172951"/>
                  <a:gd name="connsiteY957" fmla="*/ 215384 h 352686"/>
                  <a:gd name="connsiteX958" fmla="*/ 70294 w 172951"/>
                  <a:gd name="connsiteY958" fmla="*/ 213598 h 352686"/>
                  <a:gd name="connsiteX959" fmla="*/ 71080 w 172951"/>
                  <a:gd name="connsiteY959" fmla="*/ 212705 h 352686"/>
                  <a:gd name="connsiteX960" fmla="*/ 72080 w 172951"/>
                  <a:gd name="connsiteY960" fmla="*/ 210562 h 352686"/>
                  <a:gd name="connsiteX961" fmla="*/ 75545 w 172951"/>
                  <a:gd name="connsiteY961" fmla="*/ 208383 h 352686"/>
                  <a:gd name="connsiteX962" fmla="*/ 76081 w 172951"/>
                  <a:gd name="connsiteY962" fmla="*/ 208240 h 352686"/>
                  <a:gd name="connsiteX963" fmla="*/ 75581 w 172951"/>
                  <a:gd name="connsiteY963" fmla="*/ 207847 h 352686"/>
                  <a:gd name="connsiteX964" fmla="*/ 77867 w 172951"/>
                  <a:gd name="connsiteY964" fmla="*/ 205097 h 352686"/>
                  <a:gd name="connsiteX965" fmla="*/ 78760 w 172951"/>
                  <a:gd name="connsiteY965" fmla="*/ 200739 h 352686"/>
                  <a:gd name="connsiteX966" fmla="*/ 79867 w 172951"/>
                  <a:gd name="connsiteY966" fmla="*/ 189024 h 352686"/>
                  <a:gd name="connsiteX967" fmla="*/ 79831 w 172951"/>
                  <a:gd name="connsiteY967" fmla="*/ 176808 h 352686"/>
                  <a:gd name="connsiteX968" fmla="*/ 78653 w 172951"/>
                  <a:gd name="connsiteY968" fmla="*/ 177701 h 352686"/>
                  <a:gd name="connsiteX969" fmla="*/ 75009 w 172951"/>
                  <a:gd name="connsiteY969" fmla="*/ 181558 h 352686"/>
                  <a:gd name="connsiteX970" fmla="*/ 71723 w 172951"/>
                  <a:gd name="connsiteY970" fmla="*/ 185666 h 352686"/>
                  <a:gd name="connsiteX971" fmla="*/ 70259 w 172951"/>
                  <a:gd name="connsiteY971" fmla="*/ 189131 h 352686"/>
                  <a:gd name="connsiteX972" fmla="*/ 70151 w 172951"/>
                  <a:gd name="connsiteY972" fmla="*/ 189309 h 352686"/>
                  <a:gd name="connsiteX973" fmla="*/ 66258 w 172951"/>
                  <a:gd name="connsiteY973" fmla="*/ 193738 h 352686"/>
                  <a:gd name="connsiteX974" fmla="*/ 60972 w 172951"/>
                  <a:gd name="connsiteY974" fmla="*/ 197382 h 352686"/>
                  <a:gd name="connsiteX975" fmla="*/ 60829 w 172951"/>
                  <a:gd name="connsiteY975" fmla="*/ 198382 h 352686"/>
                  <a:gd name="connsiteX976" fmla="*/ 59686 w 172951"/>
                  <a:gd name="connsiteY976" fmla="*/ 201739 h 352686"/>
                  <a:gd name="connsiteX977" fmla="*/ 53899 w 172951"/>
                  <a:gd name="connsiteY977" fmla="*/ 207347 h 352686"/>
                  <a:gd name="connsiteX978" fmla="*/ 50542 w 172951"/>
                  <a:gd name="connsiteY978" fmla="*/ 210026 h 352686"/>
                  <a:gd name="connsiteX979" fmla="*/ 49542 w 172951"/>
                  <a:gd name="connsiteY979" fmla="*/ 211562 h 352686"/>
                  <a:gd name="connsiteX980" fmla="*/ 49435 w 172951"/>
                  <a:gd name="connsiteY980" fmla="*/ 211991 h 352686"/>
                  <a:gd name="connsiteX981" fmla="*/ 46577 w 172951"/>
                  <a:gd name="connsiteY981" fmla="*/ 216384 h 352686"/>
                  <a:gd name="connsiteX982" fmla="*/ 44720 w 172951"/>
                  <a:gd name="connsiteY982" fmla="*/ 216384 h 352686"/>
                  <a:gd name="connsiteX983" fmla="*/ 41434 w 172951"/>
                  <a:gd name="connsiteY983" fmla="*/ 216420 h 352686"/>
                  <a:gd name="connsiteX984" fmla="*/ 38433 w 172951"/>
                  <a:gd name="connsiteY984" fmla="*/ 221242 h 352686"/>
                  <a:gd name="connsiteX985" fmla="*/ 38040 w 172951"/>
                  <a:gd name="connsiteY985" fmla="*/ 221956 h 352686"/>
                  <a:gd name="connsiteX986" fmla="*/ 37005 w 172951"/>
                  <a:gd name="connsiteY986" fmla="*/ 224742 h 352686"/>
                  <a:gd name="connsiteX987" fmla="*/ 34862 w 172951"/>
                  <a:gd name="connsiteY987" fmla="*/ 225992 h 352686"/>
                  <a:gd name="connsiteX988" fmla="*/ 27289 w 172951"/>
                  <a:gd name="connsiteY988" fmla="*/ 230457 h 352686"/>
                  <a:gd name="connsiteX989" fmla="*/ 21360 w 172951"/>
                  <a:gd name="connsiteY989" fmla="*/ 236601 h 352686"/>
                  <a:gd name="connsiteX990" fmla="*/ 17966 w 172951"/>
                  <a:gd name="connsiteY990" fmla="*/ 238494 h 352686"/>
                  <a:gd name="connsiteX991" fmla="*/ 17288 w 172951"/>
                  <a:gd name="connsiteY991" fmla="*/ 240530 h 352686"/>
                  <a:gd name="connsiteX992" fmla="*/ 12966 w 172951"/>
                  <a:gd name="connsiteY992" fmla="*/ 243995 h 352686"/>
                  <a:gd name="connsiteX993" fmla="*/ 7394 w 172951"/>
                  <a:gd name="connsiteY993" fmla="*/ 247209 h 352686"/>
                  <a:gd name="connsiteX994" fmla="*/ 5286 w 172951"/>
                  <a:gd name="connsiteY994" fmla="*/ 248424 h 352686"/>
                  <a:gd name="connsiteX995" fmla="*/ 3108 w 172951"/>
                  <a:gd name="connsiteY995" fmla="*/ 250174 h 352686"/>
                  <a:gd name="connsiteX996" fmla="*/ 1429 w 172951"/>
                  <a:gd name="connsiteY996" fmla="*/ 250210 h 352686"/>
                  <a:gd name="connsiteX997" fmla="*/ 714 w 172951"/>
                  <a:gd name="connsiteY997" fmla="*/ 249924 h 352686"/>
                  <a:gd name="connsiteX998" fmla="*/ 71 w 172951"/>
                  <a:gd name="connsiteY998" fmla="*/ 248281 h 352686"/>
                  <a:gd name="connsiteX999" fmla="*/ 0 w 172951"/>
                  <a:gd name="connsiteY999" fmla="*/ 247531 h 352686"/>
                  <a:gd name="connsiteX1000" fmla="*/ 1214 w 172951"/>
                  <a:gd name="connsiteY1000" fmla="*/ 247138 h 352686"/>
                  <a:gd name="connsiteX1001" fmla="*/ 1286 w 172951"/>
                  <a:gd name="connsiteY1001" fmla="*/ 245388 h 352686"/>
                  <a:gd name="connsiteX1002" fmla="*/ 4715 w 172951"/>
                  <a:gd name="connsiteY1002" fmla="*/ 243209 h 352686"/>
                  <a:gd name="connsiteX1003" fmla="*/ 5144 w 172951"/>
                  <a:gd name="connsiteY1003" fmla="*/ 245102 h 352686"/>
                  <a:gd name="connsiteX1004" fmla="*/ 6072 w 172951"/>
                  <a:gd name="connsiteY1004" fmla="*/ 244066 h 352686"/>
                  <a:gd name="connsiteX1005" fmla="*/ 7394 w 172951"/>
                  <a:gd name="connsiteY1005" fmla="*/ 240601 h 352686"/>
                  <a:gd name="connsiteX1006" fmla="*/ 7287 w 172951"/>
                  <a:gd name="connsiteY1006" fmla="*/ 240316 h 352686"/>
                  <a:gd name="connsiteX1007" fmla="*/ 7429 w 172951"/>
                  <a:gd name="connsiteY1007" fmla="*/ 240173 h 352686"/>
                  <a:gd name="connsiteX1008" fmla="*/ 9072 w 172951"/>
                  <a:gd name="connsiteY1008" fmla="*/ 239637 h 352686"/>
                  <a:gd name="connsiteX1009" fmla="*/ 10644 w 172951"/>
                  <a:gd name="connsiteY1009" fmla="*/ 237244 h 352686"/>
                  <a:gd name="connsiteX1010" fmla="*/ 11394 w 172951"/>
                  <a:gd name="connsiteY1010" fmla="*/ 235136 h 352686"/>
                  <a:gd name="connsiteX1011" fmla="*/ 12680 w 172951"/>
                  <a:gd name="connsiteY1011" fmla="*/ 236458 h 352686"/>
                  <a:gd name="connsiteX1012" fmla="*/ 13573 w 172951"/>
                  <a:gd name="connsiteY1012" fmla="*/ 237637 h 352686"/>
                  <a:gd name="connsiteX1013" fmla="*/ 14823 w 172951"/>
                  <a:gd name="connsiteY1013" fmla="*/ 237030 h 352686"/>
                  <a:gd name="connsiteX1014" fmla="*/ 12001 w 172951"/>
                  <a:gd name="connsiteY1014" fmla="*/ 233315 h 352686"/>
                  <a:gd name="connsiteX1015" fmla="*/ 14823 w 172951"/>
                  <a:gd name="connsiteY1015" fmla="*/ 231386 h 352686"/>
                  <a:gd name="connsiteX1016" fmla="*/ 17038 w 172951"/>
                  <a:gd name="connsiteY1016" fmla="*/ 230136 h 352686"/>
                  <a:gd name="connsiteX1017" fmla="*/ 18681 w 172951"/>
                  <a:gd name="connsiteY1017" fmla="*/ 234565 h 352686"/>
                  <a:gd name="connsiteX1018" fmla="*/ 17859 w 172951"/>
                  <a:gd name="connsiteY1018" fmla="*/ 231279 h 352686"/>
                  <a:gd name="connsiteX1019" fmla="*/ 18431 w 172951"/>
                  <a:gd name="connsiteY1019" fmla="*/ 230386 h 352686"/>
                  <a:gd name="connsiteX1020" fmla="*/ 18931 w 172951"/>
                  <a:gd name="connsiteY1020" fmla="*/ 230957 h 352686"/>
                  <a:gd name="connsiteX1021" fmla="*/ 19360 w 172951"/>
                  <a:gd name="connsiteY1021" fmla="*/ 230029 h 352686"/>
                  <a:gd name="connsiteX1022" fmla="*/ 19645 w 172951"/>
                  <a:gd name="connsiteY1022" fmla="*/ 228314 h 352686"/>
                  <a:gd name="connsiteX1023" fmla="*/ 22717 w 172951"/>
                  <a:gd name="connsiteY1023" fmla="*/ 227850 h 352686"/>
                  <a:gd name="connsiteX1024" fmla="*/ 23360 w 172951"/>
                  <a:gd name="connsiteY1024" fmla="*/ 227350 h 352686"/>
                  <a:gd name="connsiteX1025" fmla="*/ 23789 w 172951"/>
                  <a:gd name="connsiteY1025" fmla="*/ 227421 h 352686"/>
                  <a:gd name="connsiteX1026" fmla="*/ 23932 w 172951"/>
                  <a:gd name="connsiteY1026" fmla="*/ 227314 h 352686"/>
                  <a:gd name="connsiteX1027" fmla="*/ 23967 w 172951"/>
                  <a:gd name="connsiteY1027" fmla="*/ 226850 h 352686"/>
                  <a:gd name="connsiteX1028" fmla="*/ 24932 w 172951"/>
                  <a:gd name="connsiteY1028" fmla="*/ 225635 h 352686"/>
                  <a:gd name="connsiteX1029" fmla="*/ 27218 w 172951"/>
                  <a:gd name="connsiteY1029" fmla="*/ 223778 h 352686"/>
                  <a:gd name="connsiteX1030" fmla="*/ 28611 w 172951"/>
                  <a:gd name="connsiteY1030" fmla="*/ 222135 h 352686"/>
                  <a:gd name="connsiteX1031" fmla="*/ 30325 w 172951"/>
                  <a:gd name="connsiteY1031" fmla="*/ 219956 h 352686"/>
                  <a:gd name="connsiteX1032" fmla="*/ 30790 w 172951"/>
                  <a:gd name="connsiteY1032" fmla="*/ 221563 h 352686"/>
                  <a:gd name="connsiteX1033" fmla="*/ 31218 w 172951"/>
                  <a:gd name="connsiteY1033" fmla="*/ 218706 h 352686"/>
                  <a:gd name="connsiteX1034" fmla="*/ 32968 w 172951"/>
                  <a:gd name="connsiteY1034" fmla="*/ 218384 h 352686"/>
                  <a:gd name="connsiteX1035" fmla="*/ 34147 w 172951"/>
                  <a:gd name="connsiteY1035" fmla="*/ 217777 h 352686"/>
                  <a:gd name="connsiteX1036" fmla="*/ 36755 w 172951"/>
                  <a:gd name="connsiteY1036" fmla="*/ 215634 h 352686"/>
                  <a:gd name="connsiteX1037" fmla="*/ 38791 w 172951"/>
                  <a:gd name="connsiteY1037" fmla="*/ 210991 h 352686"/>
                  <a:gd name="connsiteX1038" fmla="*/ 38648 w 172951"/>
                  <a:gd name="connsiteY1038" fmla="*/ 209633 h 352686"/>
                  <a:gd name="connsiteX1039" fmla="*/ 40469 w 172951"/>
                  <a:gd name="connsiteY1039" fmla="*/ 208883 h 352686"/>
                  <a:gd name="connsiteX1040" fmla="*/ 40827 w 172951"/>
                  <a:gd name="connsiteY1040" fmla="*/ 208490 h 352686"/>
                  <a:gd name="connsiteX1041" fmla="*/ 42791 w 172951"/>
                  <a:gd name="connsiteY1041" fmla="*/ 209133 h 352686"/>
                  <a:gd name="connsiteX1042" fmla="*/ 44648 w 172951"/>
                  <a:gd name="connsiteY1042" fmla="*/ 205990 h 352686"/>
                  <a:gd name="connsiteX1043" fmla="*/ 45006 w 172951"/>
                  <a:gd name="connsiteY1043" fmla="*/ 203347 h 352686"/>
                  <a:gd name="connsiteX1044" fmla="*/ 46470 w 172951"/>
                  <a:gd name="connsiteY1044" fmla="*/ 203133 h 352686"/>
                  <a:gd name="connsiteX1045" fmla="*/ 47292 w 172951"/>
                  <a:gd name="connsiteY1045" fmla="*/ 202739 h 352686"/>
                  <a:gd name="connsiteX1046" fmla="*/ 48149 w 172951"/>
                  <a:gd name="connsiteY1046" fmla="*/ 202204 h 352686"/>
                  <a:gd name="connsiteX1047" fmla="*/ 48542 w 172951"/>
                  <a:gd name="connsiteY1047" fmla="*/ 201775 h 352686"/>
                  <a:gd name="connsiteX1048" fmla="*/ 49899 w 172951"/>
                  <a:gd name="connsiteY1048" fmla="*/ 199382 h 352686"/>
                  <a:gd name="connsiteX1049" fmla="*/ 50756 w 172951"/>
                  <a:gd name="connsiteY1049" fmla="*/ 198025 h 352686"/>
                  <a:gd name="connsiteX1050" fmla="*/ 52685 w 172951"/>
                  <a:gd name="connsiteY1050" fmla="*/ 196489 h 352686"/>
                  <a:gd name="connsiteX1051" fmla="*/ 53864 w 172951"/>
                  <a:gd name="connsiteY1051" fmla="*/ 195739 h 352686"/>
                  <a:gd name="connsiteX1052" fmla="*/ 54293 w 172951"/>
                  <a:gd name="connsiteY1052" fmla="*/ 194524 h 352686"/>
                  <a:gd name="connsiteX1053" fmla="*/ 55364 w 172951"/>
                  <a:gd name="connsiteY1053" fmla="*/ 195774 h 352686"/>
                  <a:gd name="connsiteX1054" fmla="*/ 56614 w 172951"/>
                  <a:gd name="connsiteY1054" fmla="*/ 193238 h 352686"/>
                  <a:gd name="connsiteX1055" fmla="*/ 57614 w 172951"/>
                  <a:gd name="connsiteY1055" fmla="*/ 191702 h 352686"/>
                  <a:gd name="connsiteX1056" fmla="*/ 59114 w 172951"/>
                  <a:gd name="connsiteY1056" fmla="*/ 190059 h 352686"/>
                  <a:gd name="connsiteX1057" fmla="*/ 60258 w 172951"/>
                  <a:gd name="connsiteY1057" fmla="*/ 190238 h 352686"/>
                  <a:gd name="connsiteX1058" fmla="*/ 60865 w 172951"/>
                  <a:gd name="connsiteY1058" fmla="*/ 188309 h 352686"/>
                  <a:gd name="connsiteX1059" fmla="*/ 62222 w 172951"/>
                  <a:gd name="connsiteY1059" fmla="*/ 186309 h 352686"/>
                  <a:gd name="connsiteX1060" fmla="*/ 62793 w 172951"/>
                  <a:gd name="connsiteY1060" fmla="*/ 187488 h 352686"/>
                  <a:gd name="connsiteX1061" fmla="*/ 63079 w 172951"/>
                  <a:gd name="connsiteY1061" fmla="*/ 185845 h 352686"/>
                  <a:gd name="connsiteX1062" fmla="*/ 65615 w 172951"/>
                  <a:gd name="connsiteY1062" fmla="*/ 185309 h 352686"/>
                  <a:gd name="connsiteX1063" fmla="*/ 66687 w 172951"/>
                  <a:gd name="connsiteY1063" fmla="*/ 185023 h 352686"/>
                  <a:gd name="connsiteX1064" fmla="*/ 66044 w 172951"/>
                  <a:gd name="connsiteY1064" fmla="*/ 184166 h 352686"/>
                  <a:gd name="connsiteX1065" fmla="*/ 65794 w 172951"/>
                  <a:gd name="connsiteY1065" fmla="*/ 182987 h 352686"/>
                  <a:gd name="connsiteX1066" fmla="*/ 66937 w 172951"/>
                  <a:gd name="connsiteY1066" fmla="*/ 182237 h 352686"/>
                  <a:gd name="connsiteX1067" fmla="*/ 68008 w 172951"/>
                  <a:gd name="connsiteY1067" fmla="*/ 181451 h 352686"/>
                  <a:gd name="connsiteX1068" fmla="*/ 68830 w 172951"/>
                  <a:gd name="connsiteY1068" fmla="*/ 179808 h 352686"/>
                  <a:gd name="connsiteX1069" fmla="*/ 70294 w 172951"/>
                  <a:gd name="connsiteY1069" fmla="*/ 177844 h 352686"/>
                  <a:gd name="connsiteX1070" fmla="*/ 72009 w 172951"/>
                  <a:gd name="connsiteY1070" fmla="*/ 172093 h 352686"/>
                  <a:gd name="connsiteX1071" fmla="*/ 74009 w 172951"/>
                  <a:gd name="connsiteY1071" fmla="*/ 170986 h 352686"/>
                  <a:gd name="connsiteX1072" fmla="*/ 75045 w 172951"/>
                  <a:gd name="connsiteY1072" fmla="*/ 170307 h 352686"/>
                  <a:gd name="connsiteX1073" fmla="*/ 79367 w 172951"/>
                  <a:gd name="connsiteY1073" fmla="*/ 164056 h 352686"/>
                  <a:gd name="connsiteX1074" fmla="*/ 79831 w 172951"/>
                  <a:gd name="connsiteY1074" fmla="*/ 162913 h 352686"/>
                  <a:gd name="connsiteX1075" fmla="*/ 79831 w 172951"/>
                  <a:gd name="connsiteY1075" fmla="*/ 144982 h 352686"/>
                  <a:gd name="connsiteX1076" fmla="*/ 78724 w 172951"/>
                  <a:gd name="connsiteY1076" fmla="*/ 145661 h 352686"/>
                  <a:gd name="connsiteX1077" fmla="*/ 73866 w 172951"/>
                  <a:gd name="connsiteY1077" fmla="*/ 151555 h 352686"/>
                  <a:gd name="connsiteX1078" fmla="*/ 69509 w 172951"/>
                  <a:gd name="connsiteY1078" fmla="*/ 156198 h 352686"/>
                  <a:gd name="connsiteX1079" fmla="*/ 68937 w 172951"/>
                  <a:gd name="connsiteY1079" fmla="*/ 158020 h 352686"/>
                  <a:gd name="connsiteX1080" fmla="*/ 68223 w 172951"/>
                  <a:gd name="connsiteY1080" fmla="*/ 158734 h 352686"/>
                  <a:gd name="connsiteX1081" fmla="*/ 67401 w 172951"/>
                  <a:gd name="connsiteY1081" fmla="*/ 159556 h 352686"/>
                  <a:gd name="connsiteX1082" fmla="*/ 66615 w 172951"/>
                  <a:gd name="connsiteY1082" fmla="*/ 160056 h 352686"/>
                  <a:gd name="connsiteX1083" fmla="*/ 61079 w 172951"/>
                  <a:gd name="connsiteY1083" fmla="*/ 164842 h 352686"/>
                  <a:gd name="connsiteX1084" fmla="*/ 60007 w 172951"/>
                  <a:gd name="connsiteY1084" fmla="*/ 167199 h 352686"/>
                  <a:gd name="connsiteX1085" fmla="*/ 59257 w 172951"/>
                  <a:gd name="connsiteY1085" fmla="*/ 168985 h 352686"/>
                  <a:gd name="connsiteX1086" fmla="*/ 53042 w 172951"/>
                  <a:gd name="connsiteY1086" fmla="*/ 174307 h 352686"/>
                  <a:gd name="connsiteX1087" fmla="*/ 49756 w 172951"/>
                  <a:gd name="connsiteY1087" fmla="*/ 176701 h 352686"/>
                  <a:gd name="connsiteX1088" fmla="*/ 48970 w 172951"/>
                  <a:gd name="connsiteY1088" fmla="*/ 177808 h 352686"/>
                  <a:gd name="connsiteX1089" fmla="*/ 47684 w 172951"/>
                  <a:gd name="connsiteY1089" fmla="*/ 179272 h 352686"/>
                  <a:gd name="connsiteX1090" fmla="*/ 47042 w 172951"/>
                  <a:gd name="connsiteY1090" fmla="*/ 180130 h 352686"/>
                  <a:gd name="connsiteX1091" fmla="*/ 43863 w 172951"/>
                  <a:gd name="connsiteY1091" fmla="*/ 182201 h 352686"/>
                  <a:gd name="connsiteX1092" fmla="*/ 41327 w 172951"/>
                  <a:gd name="connsiteY1092" fmla="*/ 183023 h 352686"/>
                  <a:gd name="connsiteX1093" fmla="*/ 36504 w 172951"/>
                  <a:gd name="connsiteY1093" fmla="*/ 187559 h 352686"/>
                  <a:gd name="connsiteX1094" fmla="*/ 36897 w 172951"/>
                  <a:gd name="connsiteY1094" fmla="*/ 189809 h 352686"/>
                  <a:gd name="connsiteX1095" fmla="*/ 35504 w 172951"/>
                  <a:gd name="connsiteY1095" fmla="*/ 190702 h 352686"/>
                  <a:gd name="connsiteX1096" fmla="*/ 28432 w 172951"/>
                  <a:gd name="connsiteY1096" fmla="*/ 193738 h 352686"/>
                  <a:gd name="connsiteX1097" fmla="*/ 23682 w 172951"/>
                  <a:gd name="connsiteY1097" fmla="*/ 199025 h 352686"/>
                  <a:gd name="connsiteX1098" fmla="*/ 22824 w 172951"/>
                  <a:gd name="connsiteY1098" fmla="*/ 199453 h 352686"/>
                  <a:gd name="connsiteX1099" fmla="*/ 20824 w 172951"/>
                  <a:gd name="connsiteY1099" fmla="*/ 200811 h 352686"/>
                  <a:gd name="connsiteX1100" fmla="*/ 20110 w 172951"/>
                  <a:gd name="connsiteY1100" fmla="*/ 201561 h 352686"/>
                  <a:gd name="connsiteX1101" fmla="*/ 16895 w 172951"/>
                  <a:gd name="connsiteY1101" fmla="*/ 204525 h 352686"/>
                  <a:gd name="connsiteX1102" fmla="*/ 14752 w 172951"/>
                  <a:gd name="connsiteY1102" fmla="*/ 206061 h 352686"/>
                  <a:gd name="connsiteX1103" fmla="*/ 7072 w 172951"/>
                  <a:gd name="connsiteY1103" fmla="*/ 209169 h 352686"/>
                  <a:gd name="connsiteX1104" fmla="*/ 5215 w 172951"/>
                  <a:gd name="connsiteY1104" fmla="*/ 209526 h 352686"/>
                  <a:gd name="connsiteX1105" fmla="*/ 3822 w 172951"/>
                  <a:gd name="connsiteY1105" fmla="*/ 210419 h 352686"/>
                  <a:gd name="connsiteX1106" fmla="*/ 2572 w 172951"/>
                  <a:gd name="connsiteY1106" fmla="*/ 210812 h 352686"/>
                  <a:gd name="connsiteX1107" fmla="*/ 1429 w 172951"/>
                  <a:gd name="connsiteY1107" fmla="*/ 210633 h 352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</a:cxnLst>
                <a:rect l="l" t="t" r="r" b="b"/>
                <a:pathLst>
                  <a:path w="172951" h="352686">
                    <a:moveTo>
                      <a:pt x="1429" y="210633"/>
                    </a:moveTo>
                    <a:cubicBezTo>
                      <a:pt x="929" y="210526"/>
                      <a:pt x="607" y="211455"/>
                      <a:pt x="143" y="210883"/>
                    </a:cubicBezTo>
                    <a:cubicBezTo>
                      <a:pt x="36" y="210741"/>
                      <a:pt x="429" y="210169"/>
                      <a:pt x="607" y="209776"/>
                    </a:cubicBezTo>
                    <a:cubicBezTo>
                      <a:pt x="750" y="209062"/>
                      <a:pt x="571" y="208026"/>
                      <a:pt x="1857" y="208240"/>
                    </a:cubicBezTo>
                    <a:cubicBezTo>
                      <a:pt x="2429" y="207812"/>
                      <a:pt x="2357" y="207204"/>
                      <a:pt x="2286" y="206633"/>
                    </a:cubicBezTo>
                    <a:cubicBezTo>
                      <a:pt x="2036" y="204490"/>
                      <a:pt x="2357" y="204240"/>
                      <a:pt x="5251" y="204240"/>
                    </a:cubicBezTo>
                    <a:cubicBezTo>
                      <a:pt x="4822" y="204918"/>
                      <a:pt x="3857" y="205454"/>
                      <a:pt x="4643" y="206347"/>
                    </a:cubicBezTo>
                    <a:cubicBezTo>
                      <a:pt x="4929" y="206669"/>
                      <a:pt x="5000" y="207204"/>
                      <a:pt x="5536" y="207169"/>
                    </a:cubicBezTo>
                    <a:cubicBezTo>
                      <a:pt x="6144" y="207097"/>
                      <a:pt x="6001" y="206526"/>
                      <a:pt x="6108" y="206133"/>
                    </a:cubicBezTo>
                    <a:cubicBezTo>
                      <a:pt x="6287" y="205490"/>
                      <a:pt x="6144" y="205133"/>
                      <a:pt x="7322" y="205097"/>
                    </a:cubicBezTo>
                    <a:cubicBezTo>
                      <a:pt x="8430" y="205026"/>
                      <a:pt x="8180" y="203133"/>
                      <a:pt x="7501" y="201989"/>
                    </a:cubicBezTo>
                    <a:cubicBezTo>
                      <a:pt x="7358" y="201775"/>
                      <a:pt x="7394" y="201561"/>
                      <a:pt x="7572" y="201382"/>
                    </a:cubicBezTo>
                    <a:cubicBezTo>
                      <a:pt x="8430" y="201275"/>
                      <a:pt x="9287" y="201097"/>
                      <a:pt x="10144" y="201097"/>
                    </a:cubicBezTo>
                    <a:cubicBezTo>
                      <a:pt x="11430" y="201132"/>
                      <a:pt x="11716" y="200596"/>
                      <a:pt x="11180" y="199561"/>
                    </a:cubicBezTo>
                    <a:cubicBezTo>
                      <a:pt x="10787" y="198846"/>
                      <a:pt x="11394" y="198418"/>
                      <a:pt x="11501" y="197882"/>
                    </a:cubicBezTo>
                    <a:cubicBezTo>
                      <a:pt x="11573" y="197417"/>
                      <a:pt x="11644" y="196989"/>
                      <a:pt x="12216" y="197025"/>
                    </a:cubicBezTo>
                    <a:cubicBezTo>
                      <a:pt x="12573" y="197060"/>
                      <a:pt x="12716" y="197453"/>
                      <a:pt x="12859" y="197775"/>
                    </a:cubicBezTo>
                    <a:cubicBezTo>
                      <a:pt x="13859" y="199954"/>
                      <a:pt x="13859" y="199918"/>
                      <a:pt x="15538" y="200596"/>
                    </a:cubicBezTo>
                    <a:cubicBezTo>
                      <a:pt x="14930" y="198525"/>
                      <a:pt x="13680" y="197060"/>
                      <a:pt x="12430" y="195346"/>
                    </a:cubicBezTo>
                    <a:cubicBezTo>
                      <a:pt x="13823" y="195989"/>
                      <a:pt x="14502" y="194774"/>
                      <a:pt x="15502" y="194453"/>
                    </a:cubicBezTo>
                    <a:cubicBezTo>
                      <a:pt x="15573" y="194488"/>
                      <a:pt x="15645" y="194524"/>
                      <a:pt x="15716" y="194560"/>
                    </a:cubicBezTo>
                    <a:cubicBezTo>
                      <a:pt x="16859" y="194917"/>
                      <a:pt x="16038" y="193846"/>
                      <a:pt x="16395" y="193595"/>
                    </a:cubicBezTo>
                    <a:cubicBezTo>
                      <a:pt x="16573" y="193238"/>
                      <a:pt x="16716" y="192774"/>
                      <a:pt x="17288" y="193060"/>
                    </a:cubicBezTo>
                    <a:cubicBezTo>
                      <a:pt x="17431" y="193203"/>
                      <a:pt x="17574" y="193381"/>
                      <a:pt x="17716" y="193524"/>
                    </a:cubicBezTo>
                    <a:cubicBezTo>
                      <a:pt x="18324" y="194703"/>
                      <a:pt x="18467" y="196025"/>
                      <a:pt x="18824" y="197382"/>
                    </a:cubicBezTo>
                    <a:cubicBezTo>
                      <a:pt x="18681" y="195989"/>
                      <a:pt x="18074" y="194846"/>
                      <a:pt x="18109" y="193524"/>
                    </a:cubicBezTo>
                    <a:cubicBezTo>
                      <a:pt x="18395" y="192774"/>
                      <a:pt x="18681" y="193453"/>
                      <a:pt x="19002" y="193524"/>
                    </a:cubicBezTo>
                    <a:cubicBezTo>
                      <a:pt x="19395" y="193810"/>
                      <a:pt x="19610" y="193774"/>
                      <a:pt x="19645" y="193238"/>
                    </a:cubicBezTo>
                    <a:cubicBezTo>
                      <a:pt x="19717" y="192595"/>
                      <a:pt x="19502" y="191917"/>
                      <a:pt x="19824" y="191310"/>
                    </a:cubicBezTo>
                    <a:cubicBezTo>
                      <a:pt x="20110" y="191310"/>
                      <a:pt x="20431" y="191345"/>
                      <a:pt x="20717" y="191345"/>
                    </a:cubicBezTo>
                    <a:cubicBezTo>
                      <a:pt x="21395" y="191631"/>
                      <a:pt x="22003" y="191524"/>
                      <a:pt x="22574" y="191095"/>
                    </a:cubicBezTo>
                    <a:cubicBezTo>
                      <a:pt x="22931" y="190917"/>
                      <a:pt x="23288" y="190917"/>
                      <a:pt x="23646" y="190988"/>
                    </a:cubicBezTo>
                    <a:cubicBezTo>
                      <a:pt x="24181" y="191202"/>
                      <a:pt x="24360" y="190845"/>
                      <a:pt x="24503" y="190452"/>
                    </a:cubicBezTo>
                    <a:cubicBezTo>
                      <a:pt x="25110" y="189059"/>
                      <a:pt x="25575" y="187452"/>
                      <a:pt x="27682" y="187774"/>
                    </a:cubicBezTo>
                    <a:cubicBezTo>
                      <a:pt x="28039" y="187523"/>
                      <a:pt x="28218" y="187130"/>
                      <a:pt x="28611" y="186881"/>
                    </a:cubicBezTo>
                    <a:cubicBezTo>
                      <a:pt x="29539" y="186630"/>
                      <a:pt x="28075" y="185166"/>
                      <a:pt x="29468" y="185130"/>
                    </a:cubicBezTo>
                    <a:cubicBezTo>
                      <a:pt x="29825" y="184952"/>
                      <a:pt x="30039" y="185166"/>
                      <a:pt x="30254" y="185416"/>
                    </a:cubicBezTo>
                    <a:cubicBezTo>
                      <a:pt x="30397" y="185630"/>
                      <a:pt x="30504" y="185916"/>
                      <a:pt x="30647" y="186166"/>
                    </a:cubicBezTo>
                    <a:cubicBezTo>
                      <a:pt x="30861" y="185988"/>
                      <a:pt x="30718" y="185738"/>
                      <a:pt x="30718" y="185559"/>
                    </a:cubicBezTo>
                    <a:cubicBezTo>
                      <a:pt x="30718" y="185130"/>
                      <a:pt x="30754" y="184702"/>
                      <a:pt x="30825" y="184309"/>
                    </a:cubicBezTo>
                    <a:cubicBezTo>
                      <a:pt x="30647" y="182880"/>
                      <a:pt x="31754" y="183237"/>
                      <a:pt x="32504" y="183059"/>
                    </a:cubicBezTo>
                    <a:cubicBezTo>
                      <a:pt x="33147" y="183237"/>
                      <a:pt x="33933" y="183237"/>
                      <a:pt x="33897" y="184237"/>
                    </a:cubicBezTo>
                    <a:cubicBezTo>
                      <a:pt x="33719" y="181237"/>
                      <a:pt x="34004" y="180844"/>
                      <a:pt x="36504" y="180380"/>
                    </a:cubicBezTo>
                    <a:cubicBezTo>
                      <a:pt x="35576" y="178522"/>
                      <a:pt x="37290" y="177558"/>
                      <a:pt x="38148" y="176558"/>
                    </a:cubicBezTo>
                    <a:cubicBezTo>
                      <a:pt x="38683" y="175915"/>
                      <a:pt x="38290" y="175665"/>
                      <a:pt x="38326" y="175236"/>
                    </a:cubicBezTo>
                    <a:cubicBezTo>
                      <a:pt x="38969" y="174772"/>
                      <a:pt x="39791" y="175022"/>
                      <a:pt x="40434" y="174558"/>
                    </a:cubicBezTo>
                    <a:cubicBezTo>
                      <a:pt x="40612" y="174486"/>
                      <a:pt x="40755" y="174379"/>
                      <a:pt x="40898" y="174272"/>
                    </a:cubicBezTo>
                    <a:cubicBezTo>
                      <a:pt x="41041" y="174022"/>
                      <a:pt x="40791" y="173414"/>
                      <a:pt x="41434" y="173557"/>
                    </a:cubicBezTo>
                    <a:cubicBezTo>
                      <a:pt x="42255" y="173736"/>
                      <a:pt x="44184" y="172200"/>
                      <a:pt x="44006" y="171414"/>
                    </a:cubicBezTo>
                    <a:cubicBezTo>
                      <a:pt x="43863" y="170843"/>
                      <a:pt x="44148" y="170414"/>
                      <a:pt x="44255" y="169950"/>
                    </a:cubicBezTo>
                    <a:cubicBezTo>
                      <a:pt x="44541" y="168914"/>
                      <a:pt x="44791" y="167807"/>
                      <a:pt x="46113" y="169164"/>
                    </a:cubicBezTo>
                    <a:cubicBezTo>
                      <a:pt x="46506" y="168557"/>
                      <a:pt x="46970" y="167949"/>
                      <a:pt x="46649" y="167164"/>
                    </a:cubicBezTo>
                    <a:cubicBezTo>
                      <a:pt x="47935" y="166771"/>
                      <a:pt x="49328" y="166271"/>
                      <a:pt x="49649" y="164949"/>
                    </a:cubicBezTo>
                    <a:cubicBezTo>
                      <a:pt x="50185" y="162877"/>
                      <a:pt x="51506" y="163270"/>
                      <a:pt x="53042" y="163556"/>
                    </a:cubicBezTo>
                    <a:cubicBezTo>
                      <a:pt x="52792" y="162449"/>
                      <a:pt x="52756" y="161770"/>
                      <a:pt x="54221" y="161342"/>
                    </a:cubicBezTo>
                    <a:cubicBezTo>
                      <a:pt x="54971" y="161127"/>
                      <a:pt x="57078" y="160913"/>
                      <a:pt x="56400" y="158484"/>
                    </a:cubicBezTo>
                    <a:cubicBezTo>
                      <a:pt x="56078" y="157305"/>
                      <a:pt x="57971" y="157377"/>
                      <a:pt x="59579" y="158341"/>
                    </a:cubicBezTo>
                    <a:cubicBezTo>
                      <a:pt x="58793" y="157019"/>
                      <a:pt x="58043" y="156162"/>
                      <a:pt x="59936" y="155984"/>
                    </a:cubicBezTo>
                    <a:cubicBezTo>
                      <a:pt x="60829" y="155912"/>
                      <a:pt x="61579" y="154412"/>
                      <a:pt x="62401" y="153555"/>
                    </a:cubicBezTo>
                    <a:cubicBezTo>
                      <a:pt x="62936" y="153305"/>
                      <a:pt x="63544" y="153519"/>
                      <a:pt x="64115" y="153376"/>
                    </a:cubicBezTo>
                    <a:cubicBezTo>
                      <a:pt x="64651" y="153233"/>
                      <a:pt x="64401" y="153019"/>
                      <a:pt x="64151" y="152840"/>
                    </a:cubicBezTo>
                    <a:cubicBezTo>
                      <a:pt x="64794" y="151947"/>
                      <a:pt x="64579" y="149483"/>
                      <a:pt x="67080" y="151805"/>
                    </a:cubicBezTo>
                    <a:cubicBezTo>
                      <a:pt x="66758" y="150090"/>
                      <a:pt x="66901" y="148911"/>
                      <a:pt x="68223" y="148161"/>
                    </a:cubicBezTo>
                    <a:cubicBezTo>
                      <a:pt x="70009" y="147126"/>
                      <a:pt x="69687" y="144875"/>
                      <a:pt x="70902" y="143339"/>
                    </a:cubicBezTo>
                    <a:cubicBezTo>
                      <a:pt x="71759" y="142232"/>
                      <a:pt x="72616" y="141553"/>
                      <a:pt x="73759" y="140982"/>
                    </a:cubicBezTo>
                    <a:cubicBezTo>
                      <a:pt x="73938" y="140875"/>
                      <a:pt x="74331" y="140875"/>
                      <a:pt x="74331" y="140768"/>
                    </a:cubicBezTo>
                    <a:cubicBezTo>
                      <a:pt x="74938" y="138231"/>
                      <a:pt x="77903" y="137874"/>
                      <a:pt x="78974" y="135767"/>
                    </a:cubicBezTo>
                    <a:cubicBezTo>
                      <a:pt x="79188" y="135338"/>
                      <a:pt x="79653" y="135017"/>
                      <a:pt x="79617" y="134445"/>
                    </a:cubicBezTo>
                    <a:cubicBezTo>
                      <a:pt x="79581" y="128337"/>
                      <a:pt x="79617" y="122229"/>
                      <a:pt x="79617" y="115907"/>
                    </a:cubicBezTo>
                    <a:cubicBezTo>
                      <a:pt x="76724" y="118122"/>
                      <a:pt x="74616" y="120694"/>
                      <a:pt x="72259" y="123015"/>
                    </a:cubicBezTo>
                    <a:cubicBezTo>
                      <a:pt x="72152" y="123122"/>
                      <a:pt x="72045" y="123230"/>
                      <a:pt x="72009" y="123372"/>
                    </a:cubicBezTo>
                    <a:cubicBezTo>
                      <a:pt x="71259" y="126230"/>
                      <a:pt x="68151" y="129445"/>
                      <a:pt x="64901" y="130373"/>
                    </a:cubicBezTo>
                    <a:cubicBezTo>
                      <a:pt x="63579" y="130731"/>
                      <a:pt x="63329" y="131373"/>
                      <a:pt x="63794" y="132374"/>
                    </a:cubicBezTo>
                    <a:cubicBezTo>
                      <a:pt x="64365" y="133588"/>
                      <a:pt x="63722" y="133695"/>
                      <a:pt x="62865" y="134231"/>
                    </a:cubicBezTo>
                    <a:cubicBezTo>
                      <a:pt x="60793" y="135481"/>
                      <a:pt x="58293" y="136196"/>
                      <a:pt x="57150" y="138696"/>
                    </a:cubicBezTo>
                    <a:cubicBezTo>
                      <a:pt x="56614" y="139839"/>
                      <a:pt x="54864" y="139267"/>
                      <a:pt x="54185" y="140768"/>
                    </a:cubicBezTo>
                    <a:cubicBezTo>
                      <a:pt x="53435" y="142411"/>
                      <a:pt x="51328" y="143268"/>
                      <a:pt x="51149" y="145482"/>
                    </a:cubicBezTo>
                    <a:cubicBezTo>
                      <a:pt x="51042" y="146768"/>
                      <a:pt x="50006" y="146911"/>
                      <a:pt x="49149" y="146090"/>
                    </a:cubicBezTo>
                    <a:cubicBezTo>
                      <a:pt x="48185" y="145197"/>
                      <a:pt x="47113" y="145804"/>
                      <a:pt x="46149" y="145589"/>
                    </a:cubicBezTo>
                    <a:cubicBezTo>
                      <a:pt x="46077" y="147483"/>
                      <a:pt x="43827" y="147876"/>
                      <a:pt x="43434" y="149554"/>
                    </a:cubicBezTo>
                    <a:cubicBezTo>
                      <a:pt x="43327" y="150054"/>
                      <a:pt x="43184" y="150697"/>
                      <a:pt x="42577" y="150697"/>
                    </a:cubicBezTo>
                    <a:cubicBezTo>
                      <a:pt x="41219" y="150733"/>
                      <a:pt x="41327" y="151305"/>
                      <a:pt x="41934" y="152126"/>
                    </a:cubicBezTo>
                    <a:cubicBezTo>
                      <a:pt x="42719" y="153233"/>
                      <a:pt x="41934" y="153519"/>
                      <a:pt x="41112" y="153555"/>
                    </a:cubicBezTo>
                    <a:cubicBezTo>
                      <a:pt x="38648" y="153698"/>
                      <a:pt x="36755" y="155377"/>
                      <a:pt x="34754" y="156412"/>
                    </a:cubicBezTo>
                    <a:cubicBezTo>
                      <a:pt x="33719" y="156948"/>
                      <a:pt x="31254" y="157627"/>
                      <a:pt x="31361" y="159913"/>
                    </a:cubicBezTo>
                    <a:cubicBezTo>
                      <a:pt x="31432" y="160877"/>
                      <a:pt x="30254" y="160413"/>
                      <a:pt x="30075" y="161091"/>
                    </a:cubicBezTo>
                    <a:cubicBezTo>
                      <a:pt x="30325" y="161734"/>
                      <a:pt x="30182" y="162199"/>
                      <a:pt x="29504" y="162449"/>
                    </a:cubicBezTo>
                    <a:cubicBezTo>
                      <a:pt x="28932" y="162592"/>
                      <a:pt x="28075" y="162199"/>
                      <a:pt x="27896" y="163127"/>
                    </a:cubicBezTo>
                    <a:cubicBezTo>
                      <a:pt x="27646" y="164342"/>
                      <a:pt x="26825" y="164235"/>
                      <a:pt x="25932" y="164163"/>
                    </a:cubicBezTo>
                    <a:cubicBezTo>
                      <a:pt x="25360" y="164127"/>
                      <a:pt x="24932" y="164020"/>
                      <a:pt x="24860" y="165128"/>
                    </a:cubicBezTo>
                    <a:cubicBezTo>
                      <a:pt x="24646" y="167914"/>
                      <a:pt x="23646" y="168628"/>
                      <a:pt x="20895" y="168700"/>
                    </a:cubicBezTo>
                    <a:cubicBezTo>
                      <a:pt x="19217" y="168735"/>
                      <a:pt x="17716" y="169271"/>
                      <a:pt x="16466" y="170343"/>
                    </a:cubicBezTo>
                    <a:cubicBezTo>
                      <a:pt x="15502" y="171200"/>
                      <a:pt x="14573" y="172093"/>
                      <a:pt x="13252" y="172414"/>
                    </a:cubicBezTo>
                    <a:cubicBezTo>
                      <a:pt x="12644" y="172164"/>
                      <a:pt x="12073" y="172021"/>
                      <a:pt x="12037" y="172986"/>
                    </a:cubicBezTo>
                    <a:cubicBezTo>
                      <a:pt x="11037" y="173164"/>
                      <a:pt x="9894" y="172807"/>
                      <a:pt x="8965" y="173736"/>
                    </a:cubicBezTo>
                    <a:cubicBezTo>
                      <a:pt x="9894" y="172522"/>
                      <a:pt x="8787" y="171236"/>
                      <a:pt x="9323" y="170057"/>
                    </a:cubicBezTo>
                    <a:cubicBezTo>
                      <a:pt x="10394" y="169985"/>
                      <a:pt x="10394" y="169271"/>
                      <a:pt x="10287" y="168485"/>
                    </a:cubicBezTo>
                    <a:cubicBezTo>
                      <a:pt x="10680" y="167128"/>
                      <a:pt x="12252" y="166557"/>
                      <a:pt x="13645" y="167307"/>
                    </a:cubicBezTo>
                    <a:cubicBezTo>
                      <a:pt x="14002" y="167735"/>
                      <a:pt x="13216" y="168199"/>
                      <a:pt x="13716" y="168628"/>
                    </a:cubicBezTo>
                    <a:cubicBezTo>
                      <a:pt x="14323" y="168628"/>
                      <a:pt x="14216" y="167878"/>
                      <a:pt x="14645" y="167699"/>
                    </a:cubicBezTo>
                    <a:cubicBezTo>
                      <a:pt x="15716" y="168128"/>
                      <a:pt x="16180" y="167664"/>
                      <a:pt x="16109" y="166592"/>
                    </a:cubicBezTo>
                    <a:cubicBezTo>
                      <a:pt x="16073" y="165949"/>
                      <a:pt x="15966" y="165306"/>
                      <a:pt x="15895" y="164663"/>
                    </a:cubicBezTo>
                    <a:cubicBezTo>
                      <a:pt x="15788" y="164485"/>
                      <a:pt x="15788" y="164306"/>
                      <a:pt x="15930" y="164127"/>
                    </a:cubicBezTo>
                    <a:cubicBezTo>
                      <a:pt x="19717" y="164842"/>
                      <a:pt x="18574" y="161627"/>
                      <a:pt x="19181" y="159877"/>
                    </a:cubicBezTo>
                    <a:cubicBezTo>
                      <a:pt x="20824" y="160056"/>
                      <a:pt x="20145" y="161842"/>
                      <a:pt x="21217" y="162342"/>
                    </a:cubicBezTo>
                    <a:cubicBezTo>
                      <a:pt x="21931" y="162520"/>
                      <a:pt x="22503" y="162556"/>
                      <a:pt x="22074" y="161520"/>
                    </a:cubicBezTo>
                    <a:cubicBezTo>
                      <a:pt x="21574" y="160413"/>
                      <a:pt x="20824" y="159484"/>
                      <a:pt x="19502" y="158127"/>
                    </a:cubicBezTo>
                    <a:cubicBezTo>
                      <a:pt x="20860" y="159020"/>
                      <a:pt x="21145" y="157591"/>
                      <a:pt x="22003" y="157948"/>
                    </a:cubicBezTo>
                    <a:cubicBezTo>
                      <a:pt x="22146" y="157841"/>
                      <a:pt x="22324" y="157770"/>
                      <a:pt x="22539" y="157734"/>
                    </a:cubicBezTo>
                    <a:cubicBezTo>
                      <a:pt x="22789" y="157662"/>
                      <a:pt x="23396" y="158306"/>
                      <a:pt x="23181" y="157377"/>
                    </a:cubicBezTo>
                    <a:cubicBezTo>
                      <a:pt x="23074" y="156984"/>
                      <a:pt x="23003" y="156591"/>
                      <a:pt x="23074" y="156162"/>
                    </a:cubicBezTo>
                    <a:cubicBezTo>
                      <a:pt x="23146" y="155984"/>
                      <a:pt x="23253" y="155805"/>
                      <a:pt x="23431" y="155698"/>
                    </a:cubicBezTo>
                    <a:cubicBezTo>
                      <a:pt x="23682" y="155734"/>
                      <a:pt x="23967" y="155769"/>
                      <a:pt x="24217" y="155841"/>
                    </a:cubicBezTo>
                    <a:cubicBezTo>
                      <a:pt x="24575" y="156055"/>
                      <a:pt x="24789" y="156412"/>
                      <a:pt x="24932" y="156805"/>
                    </a:cubicBezTo>
                    <a:cubicBezTo>
                      <a:pt x="25146" y="157770"/>
                      <a:pt x="25467" y="158698"/>
                      <a:pt x="25789" y="159627"/>
                    </a:cubicBezTo>
                    <a:cubicBezTo>
                      <a:pt x="25503" y="158663"/>
                      <a:pt x="25146" y="157734"/>
                      <a:pt x="25003" y="156734"/>
                    </a:cubicBezTo>
                    <a:cubicBezTo>
                      <a:pt x="25074" y="156377"/>
                      <a:pt x="25182" y="156127"/>
                      <a:pt x="25610" y="156305"/>
                    </a:cubicBezTo>
                    <a:cubicBezTo>
                      <a:pt x="26003" y="156805"/>
                      <a:pt x="26360" y="157270"/>
                      <a:pt x="26789" y="157805"/>
                    </a:cubicBezTo>
                    <a:cubicBezTo>
                      <a:pt x="27075" y="157091"/>
                      <a:pt x="26611" y="156627"/>
                      <a:pt x="26539" y="156091"/>
                    </a:cubicBezTo>
                    <a:cubicBezTo>
                      <a:pt x="26360" y="155055"/>
                      <a:pt x="26467" y="155019"/>
                      <a:pt x="27646" y="154805"/>
                    </a:cubicBezTo>
                    <a:cubicBezTo>
                      <a:pt x="28146" y="154698"/>
                      <a:pt x="28361" y="153912"/>
                      <a:pt x="29039" y="153983"/>
                    </a:cubicBezTo>
                    <a:cubicBezTo>
                      <a:pt x="29289" y="153841"/>
                      <a:pt x="29432" y="153555"/>
                      <a:pt x="29718" y="153448"/>
                    </a:cubicBezTo>
                    <a:cubicBezTo>
                      <a:pt x="30754" y="153733"/>
                      <a:pt x="30647" y="152448"/>
                      <a:pt x="31325" y="152269"/>
                    </a:cubicBezTo>
                    <a:cubicBezTo>
                      <a:pt x="31575" y="150697"/>
                      <a:pt x="33433" y="151162"/>
                      <a:pt x="34111" y="150090"/>
                    </a:cubicBezTo>
                    <a:cubicBezTo>
                      <a:pt x="34254" y="149804"/>
                      <a:pt x="34576" y="149769"/>
                      <a:pt x="34790" y="149554"/>
                    </a:cubicBezTo>
                    <a:cubicBezTo>
                      <a:pt x="34754" y="149304"/>
                      <a:pt x="34719" y="149019"/>
                      <a:pt x="34683" y="148768"/>
                    </a:cubicBezTo>
                    <a:cubicBezTo>
                      <a:pt x="34933" y="148518"/>
                      <a:pt x="35254" y="148518"/>
                      <a:pt x="35540" y="148518"/>
                    </a:cubicBezTo>
                    <a:cubicBezTo>
                      <a:pt x="35719" y="148197"/>
                      <a:pt x="36326" y="149697"/>
                      <a:pt x="36290" y="148340"/>
                    </a:cubicBezTo>
                    <a:cubicBezTo>
                      <a:pt x="36254" y="147340"/>
                      <a:pt x="36183" y="146340"/>
                      <a:pt x="37576" y="146161"/>
                    </a:cubicBezTo>
                    <a:cubicBezTo>
                      <a:pt x="38040" y="146304"/>
                      <a:pt x="38862" y="146590"/>
                      <a:pt x="38862" y="146554"/>
                    </a:cubicBezTo>
                    <a:cubicBezTo>
                      <a:pt x="39433" y="145197"/>
                      <a:pt x="39648" y="143554"/>
                      <a:pt x="41719" y="143661"/>
                    </a:cubicBezTo>
                    <a:cubicBezTo>
                      <a:pt x="41041" y="141768"/>
                      <a:pt x="43041" y="140732"/>
                      <a:pt x="43184" y="139124"/>
                    </a:cubicBezTo>
                    <a:cubicBezTo>
                      <a:pt x="43720" y="138446"/>
                      <a:pt x="44577" y="138339"/>
                      <a:pt x="45256" y="137910"/>
                    </a:cubicBezTo>
                    <a:cubicBezTo>
                      <a:pt x="46363" y="137374"/>
                      <a:pt x="47399" y="136767"/>
                      <a:pt x="48542" y="136338"/>
                    </a:cubicBezTo>
                    <a:cubicBezTo>
                      <a:pt x="49113" y="136124"/>
                      <a:pt x="48827" y="135838"/>
                      <a:pt x="48827" y="135552"/>
                    </a:cubicBezTo>
                    <a:cubicBezTo>
                      <a:pt x="48399" y="135124"/>
                      <a:pt x="48863" y="134660"/>
                      <a:pt x="48756" y="134231"/>
                    </a:cubicBezTo>
                    <a:cubicBezTo>
                      <a:pt x="49042" y="133481"/>
                      <a:pt x="48899" y="132195"/>
                      <a:pt x="50435" y="133267"/>
                    </a:cubicBezTo>
                    <a:cubicBezTo>
                      <a:pt x="51435" y="133945"/>
                      <a:pt x="50792" y="131874"/>
                      <a:pt x="51828" y="132088"/>
                    </a:cubicBezTo>
                    <a:cubicBezTo>
                      <a:pt x="50828" y="131123"/>
                      <a:pt x="51971" y="131373"/>
                      <a:pt x="52328" y="131088"/>
                    </a:cubicBezTo>
                    <a:cubicBezTo>
                      <a:pt x="52971" y="130552"/>
                      <a:pt x="54078" y="130409"/>
                      <a:pt x="54221" y="129445"/>
                    </a:cubicBezTo>
                    <a:cubicBezTo>
                      <a:pt x="54471" y="127945"/>
                      <a:pt x="55364" y="127873"/>
                      <a:pt x="56507" y="128266"/>
                    </a:cubicBezTo>
                    <a:cubicBezTo>
                      <a:pt x="56828" y="128373"/>
                      <a:pt x="57257" y="128337"/>
                      <a:pt x="57221" y="128087"/>
                    </a:cubicBezTo>
                    <a:cubicBezTo>
                      <a:pt x="57078" y="126337"/>
                      <a:pt x="58686" y="126587"/>
                      <a:pt x="59543" y="126051"/>
                    </a:cubicBezTo>
                    <a:cubicBezTo>
                      <a:pt x="60043" y="125730"/>
                      <a:pt x="60758" y="125373"/>
                      <a:pt x="60686" y="124944"/>
                    </a:cubicBezTo>
                    <a:cubicBezTo>
                      <a:pt x="60365" y="122372"/>
                      <a:pt x="61793" y="122908"/>
                      <a:pt x="63186" y="123623"/>
                    </a:cubicBezTo>
                    <a:cubicBezTo>
                      <a:pt x="63329" y="122765"/>
                      <a:pt x="62615" y="122694"/>
                      <a:pt x="62365" y="122087"/>
                    </a:cubicBezTo>
                    <a:cubicBezTo>
                      <a:pt x="64151" y="122480"/>
                      <a:pt x="64758" y="120908"/>
                      <a:pt x="65865" y="120158"/>
                    </a:cubicBezTo>
                    <a:cubicBezTo>
                      <a:pt x="66258" y="119658"/>
                      <a:pt x="66830" y="119551"/>
                      <a:pt x="67401" y="119586"/>
                    </a:cubicBezTo>
                    <a:cubicBezTo>
                      <a:pt x="68366" y="119658"/>
                      <a:pt x="68008" y="118943"/>
                      <a:pt x="68080" y="118479"/>
                    </a:cubicBezTo>
                    <a:cubicBezTo>
                      <a:pt x="68580" y="117693"/>
                      <a:pt x="68901" y="116586"/>
                      <a:pt x="70151" y="117622"/>
                    </a:cubicBezTo>
                    <a:cubicBezTo>
                      <a:pt x="70509" y="116693"/>
                      <a:pt x="69616" y="115157"/>
                      <a:pt x="71509" y="115372"/>
                    </a:cubicBezTo>
                    <a:cubicBezTo>
                      <a:pt x="71473" y="114407"/>
                      <a:pt x="72438" y="113943"/>
                      <a:pt x="72723" y="112943"/>
                    </a:cubicBezTo>
                    <a:cubicBezTo>
                      <a:pt x="73223" y="111121"/>
                      <a:pt x="73545" y="108585"/>
                      <a:pt x="76224" y="108085"/>
                    </a:cubicBezTo>
                    <a:cubicBezTo>
                      <a:pt x="76902" y="107942"/>
                      <a:pt x="77010" y="107406"/>
                      <a:pt x="77117" y="106799"/>
                    </a:cubicBezTo>
                    <a:cubicBezTo>
                      <a:pt x="77188" y="106442"/>
                      <a:pt x="76867" y="105906"/>
                      <a:pt x="77474" y="105692"/>
                    </a:cubicBezTo>
                    <a:cubicBezTo>
                      <a:pt x="80010" y="104727"/>
                      <a:pt x="79581" y="102513"/>
                      <a:pt x="79581" y="100512"/>
                    </a:cubicBezTo>
                    <a:cubicBezTo>
                      <a:pt x="79581" y="94726"/>
                      <a:pt x="79581" y="88975"/>
                      <a:pt x="79546" y="83189"/>
                    </a:cubicBezTo>
                    <a:cubicBezTo>
                      <a:pt x="79546" y="82653"/>
                      <a:pt x="80189" y="81582"/>
                      <a:pt x="78867" y="81546"/>
                    </a:cubicBezTo>
                    <a:cubicBezTo>
                      <a:pt x="78010" y="81546"/>
                      <a:pt x="77260" y="81832"/>
                      <a:pt x="77260" y="82903"/>
                    </a:cubicBezTo>
                    <a:cubicBezTo>
                      <a:pt x="77260" y="83367"/>
                      <a:pt x="77152" y="83725"/>
                      <a:pt x="76867" y="84118"/>
                    </a:cubicBezTo>
                    <a:cubicBezTo>
                      <a:pt x="76188" y="85082"/>
                      <a:pt x="74688" y="85761"/>
                      <a:pt x="75724" y="87332"/>
                    </a:cubicBezTo>
                    <a:cubicBezTo>
                      <a:pt x="75724" y="87332"/>
                      <a:pt x="75402" y="87582"/>
                      <a:pt x="75224" y="87689"/>
                    </a:cubicBezTo>
                    <a:cubicBezTo>
                      <a:pt x="74223" y="87439"/>
                      <a:pt x="74474" y="88475"/>
                      <a:pt x="74045" y="88833"/>
                    </a:cubicBezTo>
                    <a:cubicBezTo>
                      <a:pt x="73152" y="90690"/>
                      <a:pt x="70259" y="92976"/>
                      <a:pt x="67937" y="93619"/>
                    </a:cubicBezTo>
                    <a:cubicBezTo>
                      <a:pt x="69294" y="96191"/>
                      <a:pt x="68901" y="97155"/>
                      <a:pt x="65722" y="98691"/>
                    </a:cubicBezTo>
                    <a:cubicBezTo>
                      <a:pt x="64901" y="99084"/>
                      <a:pt x="64365" y="99370"/>
                      <a:pt x="64079" y="100334"/>
                    </a:cubicBezTo>
                    <a:cubicBezTo>
                      <a:pt x="63615" y="102013"/>
                      <a:pt x="61543" y="102370"/>
                      <a:pt x="60758" y="103906"/>
                    </a:cubicBezTo>
                    <a:cubicBezTo>
                      <a:pt x="60007" y="105406"/>
                      <a:pt x="58472" y="106442"/>
                      <a:pt x="58507" y="108406"/>
                    </a:cubicBezTo>
                    <a:cubicBezTo>
                      <a:pt x="58543" y="110157"/>
                      <a:pt x="57043" y="109371"/>
                      <a:pt x="56507" y="109121"/>
                    </a:cubicBezTo>
                    <a:cubicBezTo>
                      <a:pt x="55614" y="108692"/>
                      <a:pt x="54828" y="108978"/>
                      <a:pt x="53971" y="108978"/>
                    </a:cubicBezTo>
                    <a:cubicBezTo>
                      <a:pt x="54757" y="110585"/>
                      <a:pt x="52435" y="110300"/>
                      <a:pt x="52328" y="111692"/>
                    </a:cubicBezTo>
                    <a:cubicBezTo>
                      <a:pt x="52257" y="112514"/>
                      <a:pt x="52185" y="114514"/>
                      <a:pt x="50185" y="114264"/>
                    </a:cubicBezTo>
                    <a:cubicBezTo>
                      <a:pt x="50221" y="115336"/>
                      <a:pt x="51399" y="115693"/>
                      <a:pt x="51292" y="116765"/>
                    </a:cubicBezTo>
                    <a:cubicBezTo>
                      <a:pt x="48470" y="117122"/>
                      <a:pt x="46506" y="119050"/>
                      <a:pt x="44327" y="120622"/>
                    </a:cubicBezTo>
                    <a:cubicBezTo>
                      <a:pt x="44113" y="121122"/>
                      <a:pt x="44184" y="121765"/>
                      <a:pt x="43505" y="121979"/>
                    </a:cubicBezTo>
                    <a:cubicBezTo>
                      <a:pt x="42791" y="122301"/>
                      <a:pt x="42327" y="122587"/>
                      <a:pt x="42220" y="123587"/>
                    </a:cubicBezTo>
                    <a:cubicBezTo>
                      <a:pt x="42112" y="124658"/>
                      <a:pt x="41862" y="125801"/>
                      <a:pt x="40541" y="126516"/>
                    </a:cubicBezTo>
                    <a:cubicBezTo>
                      <a:pt x="39398" y="127123"/>
                      <a:pt x="39219" y="129195"/>
                      <a:pt x="37255" y="128730"/>
                    </a:cubicBezTo>
                    <a:cubicBezTo>
                      <a:pt x="37183" y="129588"/>
                      <a:pt x="37112" y="130480"/>
                      <a:pt x="37005" y="131338"/>
                    </a:cubicBezTo>
                    <a:cubicBezTo>
                      <a:pt x="36826" y="132588"/>
                      <a:pt x="36397" y="133159"/>
                      <a:pt x="35076" y="133374"/>
                    </a:cubicBezTo>
                    <a:cubicBezTo>
                      <a:pt x="32683" y="133802"/>
                      <a:pt x="30361" y="134552"/>
                      <a:pt x="29039" y="136910"/>
                    </a:cubicBezTo>
                    <a:cubicBezTo>
                      <a:pt x="28611" y="137660"/>
                      <a:pt x="27896" y="137303"/>
                      <a:pt x="27289" y="137410"/>
                    </a:cubicBezTo>
                    <a:cubicBezTo>
                      <a:pt x="26003" y="136946"/>
                      <a:pt x="26146" y="137946"/>
                      <a:pt x="26039" y="138660"/>
                    </a:cubicBezTo>
                    <a:cubicBezTo>
                      <a:pt x="25432" y="138732"/>
                      <a:pt x="24789" y="138696"/>
                      <a:pt x="24217" y="138910"/>
                    </a:cubicBezTo>
                    <a:cubicBezTo>
                      <a:pt x="22431" y="139517"/>
                      <a:pt x="23253" y="138446"/>
                      <a:pt x="23431" y="137767"/>
                    </a:cubicBezTo>
                    <a:cubicBezTo>
                      <a:pt x="23717" y="137338"/>
                      <a:pt x="23396" y="136839"/>
                      <a:pt x="23574" y="136410"/>
                    </a:cubicBezTo>
                    <a:cubicBezTo>
                      <a:pt x="24003" y="135874"/>
                      <a:pt x="23860" y="135231"/>
                      <a:pt x="23932" y="134660"/>
                    </a:cubicBezTo>
                    <a:cubicBezTo>
                      <a:pt x="23431" y="132516"/>
                      <a:pt x="25360" y="132981"/>
                      <a:pt x="26325" y="132445"/>
                    </a:cubicBezTo>
                    <a:cubicBezTo>
                      <a:pt x="26718" y="132231"/>
                      <a:pt x="26896" y="133124"/>
                      <a:pt x="26860" y="133124"/>
                    </a:cubicBezTo>
                    <a:cubicBezTo>
                      <a:pt x="25182" y="134445"/>
                      <a:pt x="27146" y="134731"/>
                      <a:pt x="27360" y="135731"/>
                    </a:cubicBezTo>
                    <a:cubicBezTo>
                      <a:pt x="28325" y="134874"/>
                      <a:pt x="27075" y="132874"/>
                      <a:pt x="29075" y="133088"/>
                    </a:cubicBezTo>
                    <a:cubicBezTo>
                      <a:pt x="29182" y="131945"/>
                      <a:pt x="29182" y="130838"/>
                      <a:pt x="28146" y="130016"/>
                    </a:cubicBezTo>
                    <a:cubicBezTo>
                      <a:pt x="28003" y="129802"/>
                      <a:pt x="28003" y="129588"/>
                      <a:pt x="28146" y="129337"/>
                    </a:cubicBezTo>
                    <a:cubicBezTo>
                      <a:pt x="30397" y="129623"/>
                      <a:pt x="30397" y="129623"/>
                      <a:pt x="31004" y="125301"/>
                    </a:cubicBezTo>
                    <a:cubicBezTo>
                      <a:pt x="32111" y="125123"/>
                      <a:pt x="32075" y="126266"/>
                      <a:pt x="32647" y="126730"/>
                    </a:cubicBezTo>
                    <a:cubicBezTo>
                      <a:pt x="33004" y="126873"/>
                      <a:pt x="33361" y="127766"/>
                      <a:pt x="33719" y="126730"/>
                    </a:cubicBezTo>
                    <a:cubicBezTo>
                      <a:pt x="33790" y="125944"/>
                      <a:pt x="33040" y="125694"/>
                      <a:pt x="32683" y="125230"/>
                    </a:cubicBezTo>
                    <a:cubicBezTo>
                      <a:pt x="32325" y="124766"/>
                      <a:pt x="31897" y="124373"/>
                      <a:pt x="31397" y="123873"/>
                    </a:cubicBezTo>
                    <a:cubicBezTo>
                      <a:pt x="31647" y="123480"/>
                      <a:pt x="32575" y="124051"/>
                      <a:pt x="32611" y="123265"/>
                    </a:cubicBezTo>
                    <a:cubicBezTo>
                      <a:pt x="32897" y="122944"/>
                      <a:pt x="33290" y="123015"/>
                      <a:pt x="33611" y="122944"/>
                    </a:cubicBezTo>
                    <a:cubicBezTo>
                      <a:pt x="34683" y="122765"/>
                      <a:pt x="33575" y="121944"/>
                      <a:pt x="33969" y="121551"/>
                    </a:cubicBezTo>
                    <a:cubicBezTo>
                      <a:pt x="34040" y="121372"/>
                      <a:pt x="34147" y="121194"/>
                      <a:pt x="34290" y="121086"/>
                    </a:cubicBezTo>
                    <a:cubicBezTo>
                      <a:pt x="34790" y="120944"/>
                      <a:pt x="35147" y="121051"/>
                      <a:pt x="35290" y="121587"/>
                    </a:cubicBezTo>
                    <a:cubicBezTo>
                      <a:pt x="35576" y="122837"/>
                      <a:pt x="36076" y="121372"/>
                      <a:pt x="36612" y="121658"/>
                    </a:cubicBezTo>
                    <a:cubicBezTo>
                      <a:pt x="37112" y="121908"/>
                      <a:pt x="37005" y="121051"/>
                      <a:pt x="36826" y="120801"/>
                    </a:cubicBezTo>
                    <a:cubicBezTo>
                      <a:pt x="35862" y="119372"/>
                      <a:pt x="36040" y="118872"/>
                      <a:pt x="37898" y="119158"/>
                    </a:cubicBezTo>
                    <a:cubicBezTo>
                      <a:pt x="38362" y="119229"/>
                      <a:pt x="39112" y="118658"/>
                      <a:pt x="39576" y="118015"/>
                    </a:cubicBezTo>
                    <a:cubicBezTo>
                      <a:pt x="40469" y="116800"/>
                      <a:pt x="40934" y="115050"/>
                      <a:pt x="42827" y="114800"/>
                    </a:cubicBezTo>
                    <a:cubicBezTo>
                      <a:pt x="42791" y="114550"/>
                      <a:pt x="42755" y="114264"/>
                      <a:pt x="42684" y="114014"/>
                    </a:cubicBezTo>
                    <a:cubicBezTo>
                      <a:pt x="42934" y="113728"/>
                      <a:pt x="43434" y="113514"/>
                      <a:pt x="43148" y="112978"/>
                    </a:cubicBezTo>
                    <a:cubicBezTo>
                      <a:pt x="43505" y="112478"/>
                      <a:pt x="43863" y="111978"/>
                      <a:pt x="44220" y="111478"/>
                    </a:cubicBezTo>
                    <a:cubicBezTo>
                      <a:pt x="45006" y="111835"/>
                      <a:pt x="44720" y="112693"/>
                      <a:pt x="45077" y="113157"/>
                    </a:cubicBezTo>
                    <a:cubicBezTo>
                      <a:pt x="44934" y="112585"/>
                      <a:pt x="44684" y="111978"/>
                      <a:pt x="44720" y="111335"/>
                    </a:cubicBezTo>
                    <a:cubicBezTo>
                      <a:pt x="44755" y="110728"/>
                      <a:pt x="45041" y="110407"/>
                      <a:pt x="45648" y="110407"/>
                    </a:cubicBezTo>
                    <a:cubicBezTo>
                      <a:pt x="46899" y="110407"/>
                      <a:pt x="47613" y="110228"/>
                      <a:pt x="47327" y="108549"/>
                    </a:cubicBezTo>
                    <a:cubicBezTo>
                      <a:pt x="47113" y="107406"/>
                      <a:pt x="48685" y="108192"/>
                      <a:pt x="49256" y="107656"/>
                    </a:cubicBezTo>
                    <a:cubicBezTo>
                      <a:pt x="48720" y="105942"/>
                      <a:pt x="49792" y="103691"/>
                      <a:pt x="51364" y="102834"/>
                    </a:cubicBezTo>
                    <a:cubicBezTo>
                      <a:pt x="51971" y="102513"/>
                      <a:pt x="52257" y="101584"/>
                      <a:pt x="52649" y="100941"/>
                    </a:cubicBezTo>
                    <a:cubicBezTo>
                      <a:pt x="53292" y="101441"/>
                      <a:pt x="53435" y="100727"/>
                      <a:pt x="53792" y="100512"/>
                    </a:cubicBezTo>
                    <a:cubicBezTo>
                      <a:pt x="54257" y="100084"/>
                      <a:pt x="55435" y="100155"/>
                      <a:pt x="54650" y="98834"/>
                    </a:cubicBezTo>
                    <a:cubicBezTo>
                      <a:pt x="54364" y="98334"/>
                      <a:pt x="54971" y="97476"/>
                      <a:pt x="55864" y="96762"/>
                    </a:cubicBezTo>
                    <a:cubicBezTo>
                      <a:pt x="57078" y="95798"/>
                      <a:pt x="58650" y="94512"/>
                      <a:pt x="59222" y="92690"/>
                    </a:cubicBezTo>
                    <a:cubicBezTo>
                      <a:pt x="59329" y="92297"/>
                      <a:pt x="58972" y="91690"/>
                      <a:pt x="59972" y="91761"/>
                    </a:cubicBezTo>
                    <a:cubicBezTo>
                      <a:pt x="60722" y="91833"/>
                      <a:pt x="62365" y="92369"/>
                      <a:pt x="61651" y="90368"/>
                    </a:cubicBezTo>
                    <a:cubicBezTo>
                      <a:pt x="61615" y="90225"/>
                      <a:pt x="62150" y="90190"/>
                      <a:pt x="62329" y="90047"/>
                    </a:cubicBezTo>
                    <a:cubicBezTo>
                      <a:pt x="63329" y="89511"/>
                      <a:pt x="65044" y="89368"/>
                      <a:pt x="64222" y="87439"/>
                    </a:cubicBezTo>
                    <a:cubicBezTo>
                      <a:pt x="64151" y="87297"/>
                      <a:pt x="64401" y="86904"/>
                      <a:pt x="64472" y="86904"/>
                    </a:cubicBezTo>
                    <a:cubicBezTo>
                      <a:pt x="65901" y="86939"/>
                      <a:pt x="66401" y="85368"/>
                      <a:pt x="67651" y="85046"/>
                    </a:cubicBezTo>
                    <a:cubicBezTo>
                      <a:pt x="68473" y="84939"/>
                      <a:pt x="68616" y="84189"/>
                      <a:pt x="68937" y="83618"/>
                    </a:cubicBezTo>
                    <a:cubicBezTo>
                      <a:pt x="69652" y="81689"/>
                      <a:pt x="71044" y="83546"/>
                      <a:pt x="72080" y="83117"/>
                    </a:cubicBezTo>
                    <a:cubicBezTo>
                      <a:pt x="72080" y="82224"/>
                      <a:pt x="70044" y="82189"/>
                      <a:pt x="71152" y="80867"/>
                    </a:cubicBezTo>
                    <a:cubicBezTo>
                      <a:pt x="71330" y="80653"/>
                      <a:pt x="71330" y="80331"/>
                      <a:pt x="71688" y="80296"/>
                    </a:cubicBezTo>
                    <a:cubicBezTo>
                      <a:pt x="73080" y="80081"/>
                      <a:pt x="73080" y="80046"/>
                      <a:pt x="72223" y="78688"/>
                    </a:cubicBezTo>
                    <a:cubicBezTo>
                      <a:pt x="73616" y="78438"/>
                      <a:pt x="74295" y="77974"/>
                      <a:pt x="74545" y="76224"/>
                    </a:cubicBezTo>
                    <a:cubicBezTo>
                      <a:pt x="74831" y="74474"/>
                      <a:pt x="74795" y="72152"/>
                      <a:pt x="77474" y="71223"/>
                    </a:cubicBezTo>
                    <a:cubicBezTo>
                      <a:pt x="78581" y="70830"/>
                      <a:pt x="79510" y="68759"/>
                      <a:pt x="79546" y="67258"/>
                    </a:cubicBezTo>
                    <a:cubicBezTo>
                      <a:pt x="79689" y="62079"/>
                      <a:pt x="79546" y="56900"/>
                      <a:pt x="79510" y="51721"/>
                    </a:cubicBezTo>
                    <a:cubicBezTo>
                      <a:pt x="79367" y="51613"/>
                      <a:pt x="79403" y="51256"/>
                      <a:pt x="79188" y="51328"/>
                    </a:cubicBezTo>
                    <a:cubicBezTo>
                      <a:pt x="78581" y="51506"/>
                      <a:pt x="78831" y="52149"/>
                      <a:pt x="78617" y="52542"/>
                    </a:cubicBezTo>
                    <a:cubicBezTo>
                      <a:pt x="77402" y="53399"/>
                      <a:pt x="76724" y="54935"/>
                      <a:pt x="75081" y="55257"/>
                    </a:cubicBezTo>
                    <a:cubicBezTo>
                      <a:pt x="74616" y="55364"/>
                      <a:pt x="74545" y="55900"/>
                      <a:pt x="74759" y="56114"/>
                    </a:cubicBezTo>
                    <a:cubicBezTo>
                      <a:pt x="76902" y="58364"/>
                      <a:pt x="74045" y="58686"/>
                      <a:pt x="73259" y="59615"/>
                    </a:cubicBezTo>
                    <a:cubicBezTo>
                      <a:pt x="72759" y="60186"/>
                      <a:pt x="72152" y="60615"/>
                      <a:pt x="71723" y="61329"/>
                    </a:cubicBezTo>
                    <a:cubicBezTo>
                      <a:pt x="70759" y="63008"/>
                      <a:pt x="68973" y="64079"/>
                      <a:pt x="68258" y="65972"/>
                    </a:cubicBezTo>
                    <a:cubicBezTo>
                      <a:pt x="68223" y="66080"/>
                      <a:pt x="67901" y="66151"/>
                      <a:pt x="67937" y="66187"/>
                    </a:cubicBezTo>
                    <a:cubicBezTo>
                      <a:pt x="69044" y="70366"/>
                      <a:pt x="66508" y="68330"/>
                      <a:pt x="64972" y="67937"/>
                    </a:cubicBezTo>
                    <a:cubicBezTo>
                      <a:pt x="63651" y="67580"/>
                      <a:pt x="64330" y="69080"/>
                      <a:pt x="63615" y="69402"/>
                    </a:cubicBezTo>
                    <a:cubicBezTo>
                      <a:pt x="62258" y="69973"/>
                      <a:pt x="63222" y="72330"/>
                      <a:pt x="61329" y="72581"/>
                    </a:cubicBezTo>
                    <a:cubicBezTo>
                      <a:pt x="61365" y="72652"/>
                      <a:pt x="61401" y="72688"/>
                      <a:pt x="61436" y="72759"/>
                    </a:cubicBezTo>
                    <a:cubicBezTo>
                      <a:pt x="63794" y="75259"/>
                      <a:pt x="60829" y="74652"/>
                      <a:pt x="59972" y="75188"/>
                    </a:cubicBezTo>
                    <a:cubicBezTo>
                      <a:pt x="58722" y="75938"/>
                      <a:pt x="57293" y="76402"/>
                      <a:pt x="56364" y="77617"/>
                    </a:cubicBezTo>
                    <a:cubicBezTo>
                      <a:pt x="56507" y="78402"/>
                      <a:pt x="55685" y="78117"/>
                      <a:pt x="55435" y="78510"/>
                    </a:cubicBezTo>
                    <a:cubicBezTo>
                      <a:pt x="54864" y="79546"/>
                      <a:pt x="54007" y="80581"/>
                      <a:pt x="55007" y="81903"/>
                    </a:cubicBezTo>
                    <a:cubicBezTo>
                      <a:pt x="54185" y="81867"/>
                      <a:pt x="53114" y="81153"/>
                      <a:pt x="52828" y="82617"/>
                    </a:cubicBezTo>
                    <a:cubicBezTo>
                      <a:pt x="52792" y="82867"/>
                      <a:pt x="52542" y="83332"/>
                      <a:pt x="52507" y="83296"/>
                    </a:cubicBezTo>
                    <a:cubicBezTo>
                      <a:pt x="49899" y="82582"/>
                      <a:pt x="51078" y="84761"/>
                      <a:pt x="50828" y="85653"/>
                    </a:cubicBezTo>
                    <a:cubicBezTo>
                      <a:pt x="50578" y="86618"/>
                      <a:pt x="50471" y="87189"/>
                      <a:pt x="49256" y="87118"/>
                    </a:cubicBezTo>
                    <a:cubicBezTo>
                      <a:pt x="47327" y="87011"/>
                      <a:pt x="45470" y="87404"/>
                      <a:pt x="44613" y="89475"/>
                    </a:cubicBezTo>
                    <a:cubicBezTo>
                      <a:pt x="44327" y="90154"/>
                      <a:pt x="43755" y="89904"/>
                      <a:pt x="43327" y="89940"/>
                    </a:cubicBezTo>
                    <a:cubicBezTo>
                      <a:pt x="42791" y="89976"/>
                      <a:pt x="41469" y="88582"/>
                      <a:pt x="42148" y="90725"/>
                    </a:cubicBezTo>
                    <a:cubicBezTo>
                      <a:pt x="42220" y="90976"/>
                      <a:pt x="40719" y="90654"/>
                      <a:pt x="40184" y="91333"/>
                    </a:cubicBezTo>
                    <a:cubicBezTo>
                      <a:pt x="39791" y="91404"/>
                      <a:pt x="39648" y="91190"/>
                      <a:pt x="39576" y="90869"/>
                    </a:cubicBezTo>
                    <a:cubicBezTo>
                      <a:pt x="39576" y="90261"/>
                      <a:pt x="39719" y="89654"/>
                      <a:pt x="40005" y="89118"/>
                    </a:cubicBezTo>
                    <a:cubicBezTo>
                      <a:pt x="40255" y="88511"/>
                      <a:pt x="40969" y="88118"/>
                      <a:pt x="40683" y="87297"/>
                    </a:cubicBezTo>
                    <a:cubicBezTo>
                      <a:pt x="39862" y="86082"/>
                      <a:pt x="40112" y="85332"/>
                      <a:pt x="41648" y="85046"/>
                    </a:cubicBezTo>
                    <a:cubicBezTo>
                      <a:pt x="42291" y="84939"/>
                      <a:pt x="42612" y="85332"/>
                      <a:pt x="42398" y="85689"/>
                    </a:cubicBezTo>
                    <a:cubicBezTo>
                      <a:pt x="41684" y="86832"/>
                      <a:pt x="42684" y="87225"/>
                      <a:pt x="43113" y="88047"/>
                    </a:cubicBezTo>
                    <a:cubicBezTo>
                      <a:pt x="43755" y="86189"/>
                      <a:pt x="45006" y="84582"/>
                      <a:pt x="43291" y="82867"/>
                    </a:cubicBezTo>
                    <a:lnTo>
                      <a:pt x="43291" y="82939"/>
                    </a:lnTo>
                    <a:cubicBezTo>
                      <a:pt x="43720" y="82867"/>
                      <a:pt x="44148" y="82760"/>
                      <a:pt x="44577" y="82760"/>
                    </a:cubicBezTo>
                    <a:cubicBezTo>
                      <a:pt x="45899" y="82725"/>
                      <a:pt x="46291" y="82224"/>
                      <a:pt x="45470" y="81081"/>
                    </a:cubicBezTo>
                    <a:cubicBezTo>
                      <a:pt x="45006" y="80403"/>
                      <a:pt x="45434" y="79831"/>
                      <a:pt x="45648" y="79224"/>
                    </a:cubicBezTo>
                    <a:cubicBezTo>
                      <a:pt x="45934" y="79438"/>
                      <a:pt x="46220" y="79617"/>
                      <a:pt x="46506" y="79831"/>
                    </a:cubicBezTo>
                    <a:cubicBezTo>
                      <a:pt x="46613" y="79939"/>
                      <a:pt x="46756" y="80010"/>
                      <a:pt x="46863" y="79939"/>
                    </a:cubicBezTo>
                    <a:cubicBezTo>
                      <a:pt x="47042" y="79796"/>
                      <a:pt x="46899" y="79617"/>
                      <a:pt x="46827" y="79474"/>
                    </a:cubicBezTo>
                    <a:cubicBezTo>
                      <a:pt x="45506" y="78295"/>
                      <a:pt x="46827" y="77653"/>
                      <a:pt x="47327" y="76831"/>
                    </a:cubicBezTo>
                    <a:cubicBezTo>
                      <a:pt x="47470" y="76688"/>
                      <a:pt x="47613" y="76688"/>
                      <a:pt x="47792" y="76760"/>
                    </a:cubicBezTo>
                    <a:cubicBezTo>
                      <a:pt x="48113" y="77045"/>
                      <a:pt x="48256" y="77474"/>
                      <a:pt x="48577" y="77724"/>
                    </a:cubicBezTo>
                    <a:cubicBezTo>
                      <a:pt x="48935" y="77831"/>
                      <a:pt x="49220" y="77438"/>
                      <a:pt x="49578" y="77617"/>
                    </a:cubicBezTo>
                    <a:cubicBezTo>
                      <a:pt x="49685" y="77545"/>
                      <a:pt x="49828" y="78010"/>
                      <a:pt x="49863" y="77653"/>
                    </a:cubicBezTo>
                    <a:cubicBezTo>
                      <a:pt x="49899" y="77402"/>
                      <a:pt x="49685" y="77152"/>
                      <a:pt x="49649" y="76867"/>
                    </a:cubicBezTo>
                    <a:cubicBezTo>
                      <a:pt x="49720" y="76117"/>
                      <a:pt x="49256" y="75295"/>
                      <a:pt x="49935" y="74652"/>
                    </a:cubicBezTo>
                    <a:cubicBezTo>
                      <a:pt x="50363" y="74652"/>
                      <a:pt x="50792" y="74652"/>
                      <a:pt x="51221" y="74652"/>
                    </a:cubicBezTo>
                    <a:cubicBezTo>
                      <a:pt x="51828" y="74009"/>
                      <a:pt x="53400" y="74866"/>
                      <a:pt x="53400" y="73295"/>
                    </a:cubicBezTo>
                    <a:cubicBezTo>
                      <a:pt x="53185" y="71616"/>
                      <a:pt x="55650" y="72330"/>
                      <a:pt x="55578" y="70795"/>
                    </a:cubicBezTo>
                    <a:cubicBezTo>
                      <a:pt x="55400" y="70473"/>
                      <a:pt x="55543" y="70294"/>
                      <a:pt x="55793" y="70151"/>
                    </a:cubicBezTo>
                    <a:cubicBezTo>
                      <a:pt x="56043" y="70151"/>
                      <a:pt x="56221" y="70294"/>
                      <a:pt x="56400" y="70473"/>
                    </a:cubicBezTo>
                    <a:cubicBezTo>
                      <a:pt x="56507" y="70366"/>
                      <a:pt x="56543" y="70223"/>
                      <a:pt x="56471" y="70080"/>
                    </a:cubicBezTo>
                    <a:cubicBezTo>
                      <a:pt x="56436" y="69830"/>
                      <a:pt x="56436" y="69616"/>
                      <a:pt x="56436" y="69402"/>
                    </a:cubicBezTo>
                    <a:cubicBezTo>
                      <a:pt x="56114" y="67901"/>
                      <a:pt x="57186" y="68616"/>
                      <a:pt x="57793" y="68544"/>
                    </a:cubicBezTo>
                    <a:cubicBezTo>
                      <a:pt x="58257" y="68401"/>
                      <a:pt x="58507" y="68116"/>
                      <a:pt x="58293" y="67580"/>
                    </a:cubicBezTo>
                    <a:cubicBezTo>
                      <a:pt x="58257" y="67437"/>
                      <a:pt x="58257" y="67330"/>
                      <a:pt x="58222" y="67187"/>
                    </a:cubicBezTo>
                    <a:cubicBezTo>
                      <a:pt x="58222" y="65937"/>
                      <a:pt x="59436" y="66901"/>
                      <a:pt x="59793" y="66330"/>
                    </a:cubicBezTo>
                    <a:cubicBezTo>
                      <a:pt x="59043" y="65687"/>
                      <a:pt x="59293" y="64937"/>
                      <a:pt x="59615" y="64222"/>
                    </a:cubicBezTo>
                    <a:cubicBezTo>
                      <a:pt x="59793" y="63151"/>
                      <a:pt x="60258" y="62329"/>
                      <a:pt x="61293" y="61936"/>
                    </a:cubicBezTo>
                    <a:cubicBezTo>
                      <a:pt x="61900" y="61508"/>
                      <a:pt x="62508" y="61079"/>
                      <a:pt x="63115" y="60650"/>
                    </a:cubicBezTo>
                    <a:cubicBezTo>
                      <a:pt x="63615" y="60079"/>
                      <a:pt x="63079" y="59436"/>
                      <a:pt x="63258" y="58829"/>
                    </a:cubicBezTo>
                    <a:cubicBezTo>
                      <a:pt x="63365" y="58400"/>
                      <a:pt x="63115" y="57757"/>
                      <a:pt x="63972" y="57900"/>
                    </a:cubicBezTo>
                    <a:cubicBezTo>
                      <a:pt x="64222" y="57757"/>
                      <a:pt x="64508" y="57614"/>
                      <a:pt x="64758" y="57471"/>
                    </a:cubicBezTo>
                    <a:cubicBezTo>
                      <a:pt x="64365" y="56828"/>
                      <a:pt x="65901" y="58186"/>
                      <a:pt x="65115" y="57114"/>
                    </a:cubicBezTo>
                    <a:cubicBezTo>
                      <a:pt x="64901" y="56793"/>
                      <a:pt x="64937" y="56471"/>
                      <a:pt x="65222" y="56186"/>
                    </a:cubicBezTo>
                    <a:cubicBezTo>
                      <a:pt x="65544" y="55793"/>
                      <a:pt x="66115" y="55685"/>
                      <a:pt x="66080" y="54900"/>
                    </a:cubicBezTo>
                    <a:cubicBezTo>
                      <a:pt x="66008" y="53578"/>
                      <a:pt x="66794" y="53328"/>
                      <a:pt x="67866" y="53935"/>
                    </a:cubicBezTo>
                    <a:cubicBezTo>
                      <a:pt x="69116" y="53721"/>
                      <a:pt x="69187" y="52364"/>
                      <a:pt x="70044" y="51792"/>
                    </a:cubicBezTo>
                    <a:cubicBezTo>
                      <a:pt x="70151" y="49685"/>
                      <a:pt x="72366" y="47113"/>
                      <a:pt x="74474" y="46541"/>
                    </a:cubicBezTo>
                    <a:cubicBezTo>
                      <a:pt x="74688" y="46470"/>
                      <a:pt x="75116" y="46720"/>
                      <a:pt x="74974" y="46220"/>
                    </a:cubicBezTo>
                    <a:cubicBezTo>
                      <a:pt x="74938" y="46077"/>
                      <a:pt x="74438" y="45970"/>
                      <a:pt x="74438" y="45934"/>
                    </a:cubicBezTo>
                    <a:cubicBezTo>
                      <a:pt x="74509" y="45648"/>
                      <a:pt x="74616" y="45184"/>
                      <a:pt x="74795" y="45113"/>
                    </a:cubicBezTo>
                    <a:cubicBezTo>
                      <a:pt x="76117" y="44648"/>
                      <a:pt x="76295" y="43255"/>
                      <a:pt x="76795" y="42327"/>
                    </a:cubicBezTo>
                    <a:cubicBezTo>
                      <a:pt x="77331" y="41327"/>
                      <a:pt x="76974" y="39862"/>
                      <a:pt x="77367" y="38648"/>
                    </a:cubicBezTo>
                    <a:cubicBezTo>
                      <a:pt x="77474" y="38362"/>
                      <a:pt x="77188" y="37862"/>
                      <a:pt x="77688" y="37826"/>
                    </a:cubicBezTo>
                    <a:cubicBezTo>
                      <a:pt x="80010" y="37612"/>
                      <a:pt x="79617" y="35719"/>
                      <a:pt x="79653" y="34397"/>
                    </a:cubicBezTo>
                    <a:cubicBezTo>
                      <a:pt x="79831" y="30539"/>
                      <a:pt x="79724" y="26646"/>
                      <a:pt x="79689" y="22789"/>
                    </a:cubicBezTo>
                    <a:cubicBezTo>
                      <a:pt x="79689" y="22360"/>
                      <a:pt x="79974" y="21681"/>
                      <a:pt x="79188" y="21574"/>
                    </a:cubicBezTo>
                    <a:cubicBezTo>
                      <a:pt x="78546" y="21467"/>
                      <a:pt x="78403" y="21967"/>
                      <a:pt x="78260" y="22503"/>
                    </a:cubicBezTo>
                    <a:cubicBezTo>
                      <a:pt x="77903" y="24003"/>
                      <a:pt x="75688" y="24396"/>
                      <a:pt x="75974" y="26289"/>
                    </a:cubicBezTo>
                    <a:cubicBezTo>
                      <a:pt x="75974" y="26325"/>
                      <a:pt x="75652" y="26360"/>
                      <a:pt x="75581" y="26467"/>
                    </a:cubicBezTo>
                    <a:cubicBezTo>
                      <a:pt x="75259" y="27218"/>
                      <a:pt x="76510" y="28182"/>
                      <a:pt x="75545" y="28646"/>
                    </a:cubicBezTo>
                    <a:cubicBezTo>
                      <a:pt x="74795" y="29004"/>
                      <a:pt x="74116" y="27825"/>
                      <a:pt x="73295" y="27682"/>
                    </a:cubicBezTo>
                    <a:cubicBezTo>
                      <a:pt x="72973" y="27646"/>
                      <a:pt x="72581" y="27503"/>
                      <a:pt x="72295" y="28146"/>
                    </a:cubicBezTo>
                    <a:cubicBezTo>
                      <a:pt x="71616" y="29718"/>
                      <a:pt x="69902" y="31075"/>
                      <a:pt x="72330" y="33397"/>
                    </a:cubicBezTo>
                    <a:cubicBezTo>
                      <a:pt x="69866" y="32504"/>
                      <a:pt x="68473" y="33719"/>
                      <a:pt x="66937" y="34183"/>
                    </a:cubicBezTo>
                    <a:cubicBezTo>
                      <a:pt x="66151" y="34433"/>
                      <a:pt x="65830" y="35290"/>
                      <a:pt x="65830" y="36040"/>
                    </a:cubicBezTo>
                    <a:cubicBezTo>
                      <a:pt x="65830" y="37005"/>
                      <a:pt x="65651" y="37683"/>
                      <a:pt x="64722" y="38255"/>
                    </a:cubicBezTo>
                    <a:cubicBezTo>
                      <a:pt x="63579" y="38969"/>
                      <a:pt x="62829" y="39969"/>
                      <a:pt x="63401" y="41469"/>
                    </a:cubicBezTo>
                    <a:cubicBezTo>
                      <a:pt x="63544" y="41862"/>
                      <a:pt x="63115" y="42362"/>
                      <a:pt x="62865" y="42255"/>
                    </a:cubicBezTo>
                    <a:cubicBezTo>
                      <a:pt x="60043" y="41255"/>
                      <a:pt x="59365" y="44077"/>
                      <a:pt x="57757" y="45113"/>
                    </a:cubicBezTo>
                    <a:cubicBezTo>
                      <a:pt x="57436" y="45327"/>
                      <a:pt x="57186" y="45541"/>
                      <a:pt x="56864" y="45756"/>
                    </a:cubicBezTo>
                    <a:cubicBezTo>
                      <a:pt x="55257" y="46041"/>
                      <a:pt x="55543" y="44755"/>
                      <a:pt x="55293" y="43898"/>
                    </a:cubicBezTo>
                    <a:cubicBezTo>
                      <a:pt x="55400" y="42934"/>
                      <a:pt x="55257" y="42005"/>
                      <a:pt x="54721" y="41184"/>
                    </a:cubicBezTo>
                    <a:cubicBezTo>
                      <a:pt x="54364" y="40362"/>
                      <a:pt x="55221" y="40326"/>
                      <a:pt x="55543" y="39934"/>
                    </a:cubicBezTo>
                    <a:cubicBezTo>
                      <a:pt x="55793" y="39719"/>
                      <a:pt x="56078" y="39683"/>
                      <a:pt x="56400" y="39791"/>
                    </a:cubicBezTo>
                    <a:cubicBezTo>
                      <a:pt x="56757" y="40041"/>
                      <a:pt x="56864" y="40505"/>
                      <a:pt x="57150" y="40934"/>
                    </a:cubicBezTo>
                    <a:cubicBezTo>
                      <a:pt x="57221" y="40362"/>
                      <a:pt x="57007" y="39934"/>
                      <a:pt x="56936" y="39505"/>
                    </a:cubicBezTo>
                    <a:cubicBezTo>
                      <a:pt x="56900" y="39219"/>
                      <a:pt x="56900" y="38898"/>
                      <a:pt x="56971" y="38612"/>
                    </a:cubicBezTo>
                    <a:cubicBezTo>
                      <a:pt x="57150" y="37719"/>
                      <a:pt x="58150" y="38219"/>
                      <a:pt x="58579" y="37719"/>
                    </a:cubicBezTo>
                    <a:cubicBezTo>
                      <a:pt x="57864" y="36112"/>
                      <a:pt x="56971" y="34504"/>
                      <a:pt x="58579" y="32861"/>
                    </a:cubicBezTo>
                    <a:cubicBezTo>
                      <a:pt x="59150" y="32397"/>
                      <a:pt x="59615" y="32861"/>
                      <a:pt x="60150" y="33040"/>
                    </a:cubicBezTo>
                    <a:cubicBezTo>
                      <a:pt x="60365" y="33147"/>
                      <a:pt x="60543" y="33290"/>
                      <a:pt x="60722" y="33468"/>
                    </a:cubicBezTo>
                    <a:cubicBezTo>
                      <a:pt x="60793" y="33575"/>
                      <a:pt x="60793" y="33611"/>
                      <a:pt x="60793" y="33611"/>
                    </a:cubicBezTo>
                    <a:cubicBezTo>
                      <a:pt x="60829" y="33468"/>
                      <a:pt x="60793" y="33361"/>
                      <a:pt x="60650" y="33254"/>
                    </a:cubicBezTo>
                    <a:cubicBezTo>
                      <a:pt x="60650" y="33254"/>
                      <a:pt x="60615" y="33040"/>
                      <a:pt x="60615" y="33040"/>
                    </a:cubicBezTo>
                    <a:cubicBezTo>
                      <a:pt x="60615" y="32968"/>
                      <a:pt x="60615" y="32897"/>
                      <a:pt x="60650" y="32790"/>
                    </a:cubicBezTo>
                    <a:cubicBezTo>
                      <a:pt x="60686" y="32718"/>
                      <a:pt x="60686" y="32647"/>
                      <a:pt x="60722" y="32540"/>
                    </a:cubicBezTo>
                    <a:cubicBezTo>
                      <a:pt x="60865" y="32147"/>
                      <a:pt x="60936" y="31718"/>
                      <a:pt x="61293" y="31432"/>
                    </a:cubicBezTo>
                    <a:cubicBezTo>
                      <a:pt x="61793" y="29682"/>
                      <a:pt x="63794" y="30075"/>
                      <a:pt x="64758" y="28968"/>
                    </a:cubicBezTo>
                    <a:cubicBezTo>
                      <a:pt x="64401" y="28218"/>
                      <a:pt x="65008" y="27718"/>
                      <a:pt x="65222" y="27110"/>
                    </a:cubicBezTo>
                    <a:cubicBezTo>
                      <a:pt x="65401" y="26646"/>
                      <a:pt x="65722" y="26646"/>
                      <a:pt x="66115" y="26789"/>
                    </a:cubicBezTo>
                    <a:cubicBezTo>
                      <a:pt x="66615" y="26932"/>
                      <a:pt x="67223" y="27218"/>
                      <a:pt x="67115" y="26253"/>
                    </a:cubicBezTo>
                    <a:cubicBezTo>
                      <a:pt x="67115" y="25967"/>
                      <a:pt x="66437" y="25503"/>
                      <a:pt x="66937" y="25503"/>
                    </a:cubicBezTo>
                    <a:cubicBezTo>
                      <a:pt x="68544" y="25539"/>
                      <a:pt x="67580" y="24646"/>
                      <a:pt x="67580" y="24074"/>
                    </a:cubicBezTo>
                    <a:cubicBezTo>
                      <a:pt x="67830" y="23324"/>
                      <a:pt x="67223" y="22253"/>
                      <a:pt x="68330" y="21753"/>
                    </a:cubicBezTo>
                    <a:cubicBezTo>
                      <a:pt x="69151" y="21467"/>
                      <a:pt x="70259" y="21503"/>
                      <a:pt x="70080" y="20145"/>
                    </a:cubicBezTo>
                    <a:cubicBezTo>
                      <a:pt x="69794" y="19538"/>
                      <a:pt x="69794" y="18931"/>
                      <a:pt x="70116" y="18359"/>
                    </a:cubicBezTo>
                    <a:cubicBezTo>
                      <a:pt x="70437" y="18288"/>
                      <a:pt x="70759" y="18431"/>
                      <a:pt x="70973" y="17966"/>
                    </a:cubicBezTo>
                    <a:cubicBezTo>
                      <a:pt x="71688" y="16395"/>
                      <a:pt x="73080" y="15466"/>
                      <a:pt x="74509" y="14573"/>
                    </a:cubicBezTo>
                    <a:cubicBezTo>
                      <a:pt x="75188" y="14144"/>
                      <a:pt x="74581" y="13894"/>
                      <a:pt x="74438" y="13609"/>
                    </a:cubicBezTo>
                    <a:cubicBezTo>
                      <a:pt x="74223" y="12787"/>
                      <a:pt x="75116" y="12716"/>
                      <a:pt x="75402" y="12252"/>
                    </a:cubicBezTo>
                    <a:cubicBezTo>
                      <a:pt x="77117" y="12037"/>
                      <a:pt x="76902" y="9537"/>
                      <a:pt x="78724" y="9465"/>
                    </a:cubicBezTo>
                    <a:cubicBezTo>
                      <a:pt x="78153" y="8108"/>
                      <a:pt x="78831" y="6679"/>
                      <a:pt x="78367" y="5286"/>
                    </a:cubicBezTo>
                    <a:cubicBezTo>
                      <a:pt x="78260" y="5000"/>
                      <a:pt x="77724" y="4500"/>
                      <a:pt x="78188" y="4465"/>
                    </a:cubicBezTo>
                    <a:cubicBezTo>
                      <a:pt x="79939" y="4322"/>
                      <a:pt x="79653" y="2572"/>
                      <a:pt x="79653" y="2000"/>
                    </a:cubicBezTo>
                    <a:cubicBezTo>
                      <a:pt x="79724" y="36"/>
                      <a:pt x="80832" y="36"/>
                      <a:pt x="82224" y="36"/>
                    </a:cubicBezTo>
                    <a:cubicBezTo>
                      <a:pt x="83618" y="36"/>
                      <a:pt x="84975" y="0"/>
                      <a:pt x="86368" y="0"/>
                    </a:cubicBezTo>
                    <a:cubicBezTo>
                      <a:pt x="87475" y="250"/>
                      <a:pt x="88940" y="-357"/>
                      <a:pt x="89404" y="1322"/>
                    </a:cubicBezTo>
                    <a:cubicBezTo>
                      <a:pt x="90833" y="1572"/>
                      <a:pt x="92547" y="1464"/>
                      <a:pt x="91440" y="3929"/>
                    </a:cubicBezTo>
                    <a:cubicBezTo>
                      <a:pt x="91083" y="4715"/>
                      <a:pt x="91261" y="6215"/>
                      <a:pt x="91797" y="6786"/>
                    </a:cubicBezTo>
                    <a:cubicBezTo>
                      <a:pt x="93369" y="8358"/>
                      <a:pt x="92869" y="9858"/>
                      <a:pt x="92154" y="11466"/>
                    </a:cubicBezTo>
                    <a:cubicBezTo>
                      <a:pt x="92047" y="11680"/>
                      <a:pt x="94226" y="14252"/>
                      <a:pt x="94583" y="14395"/>
                    </a:cubicBezTo>
                    <a:cubicBezTo>
                      <a:pt x="94476" y="14966"/>
                      <a:pt x="94619" y="15431"/>
                      <a:pt x="95119" y="15788"/>
                    </a:cubicBezTo>
                    <a:cubicBezTo>
                      <a:pt x="95119" y="16966"/>
                      <a:pt x="95476" y="18109"/>
                      <a:pt x="95155" y="19288"/>
                    </a:cubicBezTo>
                    <a:cubicBezTo>
                      <a:pt x="95083" y="19538"/>
                      <a:pt x="94512" y="19788"/>
                      <a:pt x="95155" y="20074"/>
                    </a:cubicBezTo>
                    <a:cubicBezTo>
                      <a:pt x="95869" y="19967"/>
                      <a:pt x="96548" y="19895"/>
                      <a:pt x="97262" y="19788"/>
                    </a:cubicBezTo>
                    <a:cubicBezTo>
                      <a:pt x="97405" y="23753"/>
                      <a:pt x="99798" y="27753"/>
                      <a:pt x="102870" y="27825"/>
                    </a:cubicBezTo>
                    <a:cubicBezTo>
                      <a:pt x="102798" y="29075"/>
                      <a:pt x="101048" y="29325"/>
                      <a:pt x="101227" y="30682"/>
                    </a:cubicBezTo>
                    <a:cubicBezTo>
                      <a:pt x="101870" y="31182"/>
                      <a:pt x="101977" y="32325"/>
                      <a:pt x="103084" y="32361"/>
                    </a:cubicBezTo>
                    <a:cubicBezTo>
                      <a:pt x="103870" y="32540"/>
                      <a:pt x="104299" y="33754"/>
                      <a:pt x="105549" y="32933"/>
                    </a:cubicBezTo>
                    <a:cubicBezTo>
                      <a:pt x="106120" y="32540"/>
                      <a:pt x="106156" y="33575"/>
                      <a:pt x="106228" y="34111"/>
                    </a:cubicBezTo>
                    <a:cubicBezTo>
                      <a:pt x="106620" y="36469"/>
                      <a:pt x="107799" y="38933"/>
                      <a:pt x="109799" y="38469"/>
                    </a:cubicBezTo>
                    <a:cubicBezTo>
                      <a:pt x="111585" y="38076"/>
                      <a:pt x="111371" y="40184"/>
                      <a:pt x="112657" y="40148"/>
                    </a:cubicBezTo>
                    <a:cubicBezTo>
                      <a:pt x="112157" y="42327"/>
                      <a:pt x="113978" y="41077"/>
                      <a:pt x="114264" y="40969"/>
                    </a:cubicBezTo>
                    <a:cubicBezTo>
                      <a:pt x="115693" y="40434"/>
                      <a:pt x="115800" y="41077"/>
                      <a:pt x="115943" y="42220"/>
                    </a:cubicBezTo>
                    <a:cubicBezTo>
                      <a:pt x="116086" y="43362"/>
                      <a:pt x="116372" y="44541"/>
                      <a:pt x="117943" y="44827"/>
                    </a:cubicBezTo>
                    <a:cubicBezTo>
                      <a:pt x="118908" y="45006"/>
                      <a:pt x="119515" y="45827"/>
                      <a:pt x="119836" y="46791"/>
                    </a:cubicBezTo>
                    <a:cubicBezTo>
                      <a:pt x="121908" y="48363"/>
                      <a:pt x="119694" y="48292"/>
                      <a:pt x="119050" y="48827"/>
                    </a:cubicBezTo>
                    <a:cubicBezTo>
                      <a:pt x="118551" y="49006"/>
                      <a:pt x="118050" y="49078"/>
                      <a:pt x="117550" y="48935"/>
                    </a:cubicBezTo>
                    <a:cubicBezTo>
                      <a:pt x="115336" y="49613"/>
                      <a:pt x="115336" y="49613"/>
                      <a:pt x="114443" y="48292"/>
                    </a:cubicBezTo>
                    <a:cubicBezTo>
                      <a:pt x="115300" y="48077"/>
                      <a:pt x="116300" y="48077"/>
                      <a:pt x="116586" y="47042"/>
                    </a:cubicBezTo>
                    <a:cubicBezTo>
                      <a:pt x="115407" y="46291"/>
                      <a:pt x="114300" y="46649"/>
                      <a:pt x="113228" y="47292"/>
                    </a:cubicBezTo>
                    <a:cubicBezTo>
                      <a:pt x="112907" y="47470"/>
                      <a:pt x="112621" y="47506"/>
                      <a:pt x="112336" y="47220"/>
                    </a:cubicBezTo>
                    <a:cubicBezTo>
                      <a:pt x="112085" y="46684"/>
                      <a:pt x="112264" y="45363"/>
                      <a:pt x="111085" y="46399"/>
                    </a:cubicBezTo>
                    <a:cubicBezTo>
                      <a:pt x="110514" y="46934"/>
                      <a:pt x="109764" y="46899"/>
                      <a:pt x="109156" y="47256"/>
                    </a:cubicBezTo>
                    <a:cubicBezTo>
                      <a:pt x="108621" y="47399"/>
                      <a:pt x="108371" y="46649"/>
                      <a:pt x="107835" y="46827"/>
                    </a:cubicBezTo>
                    <a:cubicBezTo>
                      <a:pt x="107621" y="46220"/>
                      <a:pt x="106978" y="46149"/>
                      <a:pt x="106513" y="45863"/>
                    </a:cubicBezTo>
                    <a:cubicBezTo>
                      <a:pt x="106299" y="45613"/>
                      <a:pt x="106263" y="45327"/>
                      <a:pt x="106335" y="45041"/>
                    </a:cubicBezTo>
                    <a:cubicBezTo>
                      <a:pt x="106192" y="44577"/>
                      <a:pt x="107835" y="44720"/>
                      <a:pt x="106728" y="43934"/>
                    </a:cubicBezTo>
                    <a:cubicBezTo>
                      <a:pt x="106263" y="43684"/>
                      <a:pt x="105763" y="43398"/>
                      <a:pt x="105227" y="43755"/>
                    </a:cubicBezTo>
                    <a:cubicBezTo>
                      <a:pt x="103977" y="43720"/>
                      <a:pt x="104692" y="42469"/>
                      <a:pt x="104156" y="42005"/>
                    </a:cubicBezTo>
                    <a:cubicBezTo>
                      <a:pt x="104406" y="41219"/>
                      <a:pt x="103799" y="41005"/>
                      <a:pt x="103299" y="40755"/>
                    </a:cubicBezTo>
                    <a:cubicBezTo>
                      <a:pt x="101941" y="41041"/>
                      <a:pt x="102834" y="39112"/>
                      <a:pt x="101691" y="39183"/>
                    </a:cubicBezTo>
                    <a:cubicBezTo>
                      <a:pt x="101156" y="38898"/>
                      <a:pt x="100977" y="38183"/>
                      <a:pt x="100298" y="38112"/>
                    </a:cubicBezTo>
                    <a:cubicBezTo>
                      <a:pt x="100048" y="38040"/>
                      <a:pt x="99548" y="38005"/>
                      <a:pt x="99548" y="37898"/>
                    </a:cubicBezTo>
                    <a:cubicBezTo>
                      <a:pt x="99084" y="35397"/>
                      <a:pt x="97334" y="34611"/>
                      <a:pt x="95083" y="34504"/>
                    </a:cubicBezTo>
                    <a:cubicBezTo>
                      <a:pt x="94797" y="34111"/>
                      <a:pt x="94512" y="33683"/>
                      <a:pt x="94405" y="33218"/>
                    </a:cubicBezTo>
                    <a:cubicBezTo>
                      <a:pt x="94690" y="30718"/>
                      <a:pt x="92690" y="30396"/>
                      <a:pt x="91047" y="29718"/>
                    </a:cubicBezTo>
                    <a:cubicBezTo>
                      <a:pt x="90940" y="29432"/>
                      <a:pt x="91083" y="29218"/>
                      <a:pt x="91226" y="29004"/>
                    </a:cubicBezTo>
                    <a:cubicBezTo>
                      <a:pt x="91333" y="28896"/>
                      <a:pt x="91476" y="28718"/>
                      <a:pt x="91440" y="28682"/>
                    </a:cubicBezTo>
                    <a:cubicBezTo>
                      <a:pt x="91261" y="28503"/>
                      <a:pt x="91047" y="28646"/>
                      <a:pt x="90833" y="28682"/>
                    </a:cubicBezTo>
                    <a:cubicBezTo>
                      <a:pt x="90547" y="28682"/>
                      <a:pt x="90297" y="28575"/>
                      <a:pt x="90118" y="28361"/>
                    </a:cubicBezTo>
                    <a:cubicBezTo>
                      <a:pt x="89940" y="28218"/>
                      <a:pt x="89797" y="27611"/>
                      <a:pt x="89761" y="27861"/>
                    </a:cubicBezTo>
                    <a:cubicBezTo>
                      <a:pt x="89368" y="29289"/>
                      <a:pt x="88725" y="30754"/>
                      <a:pt x="89404" y="32254"/>
                    </a:cubicBezTo>
                    <a:cubicBezTo>
                      <a:pt x="89618" y="32575"/>
                      <a:pt x="89225" y="32933"/>
                      <a:pt x="89297" y="33004"/>
                    </a:cubicBezTo>
                    <a:cubicBezTo>
                      <a:pt x="91119" y="35147"/>
                      <a:pt x="90547" y="38505"/>
                      <a:pt x="93154" y="40362"/>
                    </a:cubicBezTo>
                    <a:cubicBezTo>
                      <a:pt x="94297" y="41184"/>
                      <a:pt x="94797" y="43362"/>
                      <a:pt x="94619" y="44220"/>
                    </a:cubicBezTo>
                    <a:cubicBezTo>
                      <a:pt x="94155" y="46363"/>
                      <a:pt x="96655" y="46649"/>
                      <a:pt x="96441" y="48327"/>
                    </a:cubicBezTo>
                    <a:cubicBezTo>
                      <a:pt x="99798" y="49435"/>
                      <a:pt x="99727" y="52471"/>
                      <a:pt x="100298" y="55150"/>
                    </a:cubicBezTo>
                    <a:cubicBezTo>
                      <a:pt x="100370" y="55471"/>
                      <a:pt x="100548" y="55757"/>
                      <a:pt x="100834" y="55685"/>
                    </a:cubicBezTo>
                    <a:cubicBezTo>
                      <a:pt x="103977" y="54685"/>
                      <a:pt x="102977" y="57614"/>
                      <a:pt x="103799" y="58829"/>
                    </a:cubicBezTo>
                    <a:cubicBezTo>
                      <a:pt x="103870" y="58936"/>
                      <a:pt x="103763" y="59222"/>
                      <a:pt x="103834" y="59257"/>
                    </a:cubicBezTo>
                    <a:cubicBezTo>
                      <a:pt x="105335" y="60079"/>
                      <a:pt x="105656" y="61865"/>
                      <a:pt x="106835" y="62936"/>
                    </a:cubicBezTo>
                    <a:cubicBezTo>
                      <a:pt x="108013" y="64008"/>
                      <a:pt x="109049" y="65401"/>
                      <a:pt x="111014" y="65437"/>
                    </a:cubicBezTo>
                    <a:cubicBezTo>
                      <a:pt x="110621" y="66222"/>
                      <a:pt x="110300" y="66865"/>
                      <a:pt x="109978" y="67473"/>
                    </a:cubicBezTo>
                    <a:cubicBezTo>
                      <a:pt x="109764" y="68116"/>
                      <a:pt x="109371" y="68794"/>
                      <a:pt x="110514" y="68901"/>
                    </a:cubicBezTo>
                    <a:cubicBezTo>
                      <a:pt x="111014" y="70687"/>
                      <a:pt x="113336" y="70223"/>
                      <a:pt x="114086" y="71830"/>
                    </a:cubicBezTo>
                    <a:cubicBezTo>
                      <a:pt x="114264" y="72187"/>
                      <a:pt x="115050" y="71152"/>
                      <a:pt x="115872" y="71044"/>
                    </a:cubicBezTo>
                    <a:cubicBezTo>
                      <a:pt x="116336" y="72616"/>
                      <a:pt x="116622" y="74331"/>
                      <a:pt x="117800" y="75688"/>
                    </a:cubicBezTo>
                    <a:cubicBezTo>
                      <a:pt x="118801" y="76831"/>
                      <a:pt x="119694" y="77724"/>
                      <a:pt x="121265" y="78224"/>
                    </a:cubicBezTo>
                    <a:cubicBezTo>
                      <a:pt x="122622" y="78653"/>
                      <a:pt x="124623" y="79010"/>
                      <a:pt x="124944" y="81117"/>
                    </a:cubicBezTo>
                    <a:cubicBezTo>
                      <a:pt x="124980" y="81439"/>
                      <a:pt x="125230" y="81617"/>
                      <a:pt x="125551" y="81439"/>
                    </a:cubicBezTo>
                    <a:cubicBezTo>
                      <a:pt x="128266" y="79724"/>
                      <a:pt x="128980" y="81725"/>
                      <a:pt x="129695" y="83689"/>
                    </a:cubicBezTo>
                    <a:cubicBezTo>
                      <a:pt x="130123" y="83868"/>
                      <a:pt x="130230" y="84332"/>
                      <a:pt x="130552" y="84582"/>
                    </a:cubicBezTo>
                    <a:cubicBezTo>
                      <a:pt x="131516" y="85153"/>
                      <a:pt x="132945" y="84689"/>
                      <a:pt x="133660" y="85868"/>
                    </a:cubicBezTo>
                    <a:cubicBezTo>
                      <a:pt x="133838" y="86011"/>
                      <a:pt x="133588" y="86261"/>
                      <a:pt x="133802" y="86404"/>
                    </a:cubicBezTo>
                    <a:cubicBezTo>
                      <a:pt x="133838" y="86189"/>
                      <a:pt x="133945" y="86011"/>
                      <a:pt x="134195" y="85939"/>
                    </a:cubicBezTo>
                    <a:cubicBezTo>
                      <a:pt x="134731" y="86368"/>
                      <a:pt x="135267" y="86797"/>
                      <a:pt x="135803" y="87225"/>
                    </a:cubicBezTo>
                    <a:cubicBezTo>
                      <a:pt x="135910" y="88439"/>
                      <a:pt x="134588" y="88761"/>
                      <a:pt x="134267" y="89690"/>
                    </a:cubicBezTo>
                    <a:cubicBezTo>
                      <a:pt x="133910" y="90011"/>
                      <a:pt x="133588" y="90225"/>
                      <a:pt x="133195" y="89761"/>
                    </a:cubicBezTo>
                    <a:cubicBezTo>
                      <a:pt x="133159" y="89404"/>
                      <a:pt x="133231" y="88904"/>
                      <a:pt x="133052" y="88761"/>
                    </a:cubicBezTo>
                    <a:cubicBezTo>
                      <a:pt x="132659" y="88439"/>
                      <a:pt x="132409" y="88975"/>
                      <a:pt x="132302" y="89225"/>
                    </a:cubicBezTo>
                    <a:cubicBezTo>
                      <a:pt x="131409" y="91511"/>
                      <a:pt x="130480" y="90225"/>
                      <a:pt x="129337" y="89118"/>
                    </a:cubicBezTo>
                    <a:cubicBezTo>
                      <a:pt x="130659" y="88868"/>
                      <a:pt x="131409" y="88118"/>
                      <a:pt x="131766" y="86404"/>
                    </a:cubicBezTo>
                    <a:cubicBezTo>
                      <a:pt x="130302" y="87975"/>
                      <a:pt x="127730" y="86475"/>
                      <a:pt x="127159" y="89011"/>
                    </a:cubicBezTo>
                    <a:cubicBezTo>
                      <a:pt x="126944" y="89118"/>
                      <a:pt x="126766" y="89083"/>
                      <a:pt x="126623" y="88904"/>
                    </a:cubicBezTo>
                    <a:cubicBezTo>
                      <a:pt x="126730" y="87904"/>
                      <a:pt x="126016" y="87225"/>
                      <a:pt x="125587" y="86439"/>
                    </a:cubicBezTo>
                    <a:cubicBezTo>
                      <a:pt x="123444" y="88082"/>
                      <a:pt x="123301" y="88118"/>
                      <a:pt x="122301" y="87189"/>
                    </a:cubicBezTo>
                    <a:cubicBezTo>
                      <a:pt x="122372" y="86868"/>
                      <a:pt x="122551" y="86618"/>
                      <a:pt x="122801" y="86404"/>
                    </a:cubicBezTo>
                    <a:cubicBezTo>
                      <a:pt x="122444" y="86618"/>
                      <a:pt x="122158" y="86904"/>
                      <a:pt x="121872" y="87189"/>
                    </a:cubicBezTo>
                    <a:cubicBezTo>
                      <a:pt x="121051" y="88332"/>
                      <a:pt x="120908" y="87047"/>
                      <a:pt x="120444" y="86797"/>
                    </a:cubicBezTo>
                    <a:cubicBezTo>
                      <a:pt x="120122" y="86582"/>
                      <a:pt x="119872" y="86332"/>
                      <a:pt x="119836" y="85939"/>
                    </a:cubicBezTo>
                    <a:cubicBezTo>
                      <a:pt x="119872" y="85618"/>
                      <a:pt x="120051" y="85332"/>
                      <a:pt x="119908" y="85011"/>
                    </a:cubicBezTo>
                    <a:cubicBezTo>
                      <a:pt x="119622" y="84653"/>
                      <a:pt x="119265" y="84510"/>
                      <a:pt x="118872" y="84332"/>
                    </a:cubicBezTo>
                    <a:cubicBezTo>
                      <a:pt x="118122" y="83939"/>
                      <a:pt x="117229" y="84046"/>
                      <a:pt x="116479" y="83689"/>
                    </a:cubicBezTo>
                    <a:lnTo>
                      <a:pt x="116479" y="83689"/>
                    </a:lnTo>
                    <a:cubicBezTo>
                      <a:pt x="116372" y="83010"/>
                      <a:pt x="115836" y="82510"/>
                      <a:pt x="115764" y="81796"/>
                    </a:cubicBezTo>
                    <a:cubicBezTo>
                      <a:pt x="115836" y="80724"/>
                      <a:pt x="114836" y="80689"/>
                      <a:pt x="114228" y="80224"/>
                    </a:cubicBezTo>
                    <a:cubicBezTo>
                      <a:pt x="113264" y="79081"/>
                      <a:pt x="112193" y="78081"/>
                      <a:pt x="110799" y="77510"/>
                    </a:cubicBezTo>
                    <a:cubicBezTo>
                      <a:pt x="110978" y="77224"/>
                      <a:pt x="111264" y="77117"/>
                      <a:pt x="111550" y="77045"/>
                    </a:cubicBezTo>
                    <a:cubicBezTo>
                      <a:pt x="111407" y="76795"/>
                      <a:pt x="111300" y="77117"/>
                      <a:pt x="111157" y="77045"/>
                    </a:cubicBezTo>
                    <a:cubicBezTo>
                      <a:pt x="110907" y="77081"/>
                      <a:pt x="110657" y="77081"/>
                      <a:pt x="110407" y="77081"/>
                    </a:cubicBezTo>
                    <a:cubicBezTo>
                      <a:pt x="110264" y="77081"/>
                      <a:pt x="110014" y="77117"/>
                      <a:pt x="109978" y="77045"/>
                    </a:cubicBezTo>
                    <a:cubicBezTo>
                      <a:pt x="109442" y="76045"/>
                      <a:pt x="109692" y="74223"/>
                      <a:pt x="107621" y="74831"/>
                    </a:cubicBezTo>
                    <a:cubicBezTo>
                      <a:pt x="107549" y="72509"/>
                      <a:pt x="105263" y="73581"/>
                      <a:pt x="104263" y="72652"/>
                    </a:cubicBezTo>
                    <a:cubicBezTo>
                      <a:pt x="103691" y="72438"/>
                      <a:pt x="103227" y="72116"/>
                      <a:pt x="103156" y="71438"/>
                    </a:cubicBezTo>
                    <a:cubicBezTo>
                      <a:pt x="103334" y="70795"/>
                      <a:pt x="102691" y="70259"/>
                      <a:pt x="102941" y="69616"/>
                    </a:cubicBezTo>
                    <a:cubicBezTo>
                      <a:pt x="102227" y="68509"/>
                      <a:pt x="101084" y="68187"/>
                      <a:pt x="99905" y="67973"/>
                    </a:cubicBezTo>
                    <a:cubicBezTo>
                      <a:pt x="98191" y="67651"/>
                      <a:pt x="98977" y="67008"/>
                      <a:pt x="99834" y="66294"/>
                    </a:cubicBezTo>
                    <a:cubicBezTo>
                      <a:pt x="97691" y="66008"/>
                      <a:pt x="97691" y="63401"/>
                      <a:pt x="95762" y="62972"/>
                    </a:cubicBezTo>
                    <a:cubicBezTo>
                      <a:pt x="96976" y="61615"/>
                      <a:pt x="95226" y="60829"/>
                      <a:pt x="95048" y="59722"/>
                    </a:cubicBezTo>
                    <a:cubicBezTo>
                      <a:pt x="94940" y="59079"/>
                      <a:pt x="95369" y="57329"/>
                      <a:pt x="93440" y="58043"/>
                    </a:cubicBezTo>
                    <a:cubicBezTo>
                      <a:pt x="93119" y="58150"/>
                      <a:pt x="93119" y="56936"/>
                      <a:pt x="92869" y="56543"/>
                    </a:cubicBezTo>
                    <a:cubicBezTo>
                      <a:pt x="92369" y="55793"/>
                      <a:pt x="92619" y="55042"/>
                      <a:pt x="92404" y="54328"/>
                    </a:cubicBezTo>
                    <a:cubicBezTo>
                      <a:pt x="92047" y="53899"/>
                      <a:pt x="91904" y="53399"/>
                      <a:pt x="91618" y="52935"/>
                    </a:cubicBezTo>
                    <a:cubicBezTo>
                      <a:pt x="91476" y="52364"/>
                      <a:pt x="91761" y="51721"/>
                      <a:pt x="91154" y="51256"/>
                    </a:cubicBezTo>
                    <a:cubicBezTo>
                      <a:pt x="89940" y="50363"/>
                      <a:pt x="90511" y="49685"/>
                      <a:pt x="91440" y="49042"/>
                    </a:cubicBezTo>
                    <a:cubicBezTo>
                      <a:pt x="89190" y="48542"/>
                      <a:pt x="89190" y="48542"/>
                      <a:pt x="89154" y="50578"/>
                    </a:cubicBezTo>
                    <a:cubicBezTo>
                      <a:pt x="89154" y="55221"/>
                      <a:pt x="89154" y="59864"/>
                      <a:pt x="89154" y="64508"/>
                    </a:cubicBezTo>
                    <a:cubicBezTo>
                      <a:pt x="89154" y="65544"/>
                      <a:pt x="89297" y="66508"/>
                      <a:pt x="89833" y="67401"/>
                    </a:cubicBezTo>
                    <a:cubicBezTo>
                      <a:pt x="90118" y="67651"/>
                      <a:pt x="90940" y="66258"/>
                      <a:pt x="90904" y="67794"/>
                    </a:cubicBezTo>
                    <a:cubicBezTo>
                      <a:pt x="90833" y="70473"/>
                      <a:pt x="92726" y="72152"/>
                      <a:pt x="94369" y="73973"/>
                    </a:cubicBezTo>
                    <a:cubicBezTo>
                      <a:pt x="95833" y="75652"/>
                      <a:pt x="96976" y="77617"/>
                      <a:pt x="97334" y="79867"/>
                    </a:cubicBezTo>
                    <a:cubicBezTo>
                      <a:pt x="97441" y="80474"/>
                      <a:pt x="97369" y="81010"/>
                      <a:pt x="98084" y="81189"/>
                    </a:cubicBezTo>
                    <a:cubicBezTo>
                      <a:pt x="98762" y="81367"/>
                      <a:pt x="99155" y="81867"/>
                      <a:pt x="99512" y="82439"/>
                    </a:cubicBezTo>
                    <a:cubicBezTo>
                      <a:pt x="100048" y="83296"/>
                      <a:pt x="100334" y="84546"/>
                      <a:pt x="101834" y="83868"/>
                    </a:cubicBezTo>
                    <a:cubicBezTo>
                      <a:pt x="101834" y="83868"/>
                      <a:pt x="102013" y="84225"/>
                      <a:pt x="102084" y="84403"/>
                    </a:cubicBezTo>
                    <a:cubicBezTo>
                      <a:pt x="101941" y="85689"/>
                      <a:pt x="103263" y="85689"/>
                      <a:pt x="103834" y="86368"/>
                    </a:cubicBezTo>
                    <a:cubicBezTo>
                      <a:pt x="104334" y="88332"/>
                      <a:pt x="105942" y="89833"/>
                      <a:pt x="106085" y="91940"/>
                    </a:cubicBezTo>
                    <a:cubicBezTo>
                      <a:pt x="106156" y="92940"/>
                      <a:pt x="107085" y="92440"/>
                      <a:pt x="107442" y="92297"/>
                    </a:cubicBezTo>
                    <a:cubicBezTo>
                      <a:pt x="108549" y="91797"/>
                      <a:pt x="108835" y="92011"/>
                      <a:pt x="109407" y="93190"/>
                    </a:cubicBezTo>
                    <a:cubicBezTo>
                      <a:pt x="110300" y="95012"/>
                      <a:pt x="110799" y="97334"/>
                      <a:pt x="113050" y="98227"/>
                    </a:cubicBezTo>
                    <a:cubicBezTo>
                      <a:pt x="114228" y="98691"/>
                      <a:pt x="113657" y="100155"/>
                      <a:pt x="114800" y="100870"/>
                    </a:cubicBezTo>
                    <a:cubicBezTo>
                      <a:pt x="116443" y="101870"/>
                      <a:pt x="117658" y="103691"/>
                      <a:pt x="119908" y="103691"/>
                    </a:cubicBezTo>
                    <a:cubicBezTo>
                      <a:pt x="120015" y="103691"/>
                      <a:pt x="120122" y="104049"/>
                      <a:pt x="120229" y="104227"/>
                    </a:cubicBezTo>
                    <a:cubicBezTo>
                      <a:pt x="120051" y="104442"/>
                      <a:pt x="120301" y="104192"/>
                      <a:pt x="120158" y="104442"/>
                    </a:cubicBezTo>
                    <a:cubicBezTo>
                      <a:pt x="120051" y="104620"/>
                      <a:pt x="119050" y="104977"/>
                      <a:pt x="120193" y="105156"/>
                    </a:cubicBezTo>
                    <a:cubicBezTo>
                      <a:pt x="120086" y="105870"/>
                      <a:pt x="119444" y="106335"/>
                      <a:pt x="119444" y="107156"/>
                    </a:cubicBezTo>
                    <a:cubicBezTo>
                      <a:pt x="119444" y="108871"/>
                      <a:pt x="121301" y="108835"/>
                      <a:pt x="121979" y="109942"/>
                    </a:cubicBezTo>
                    <a:cubicBezTo>
                      <a:pt x="122551" y="110835"/>
                      <a:pt x="124301" y="110192"/>
                      <a:pt x="124623" y="112050"/>
                    </a:cubicBezTo>
                    <a:cubicBezTo>
                      <a:pt x="124766" y="112907"/>
                      <a:pt x="125873" y="111264"/>
                      <a:pt x="127087" y="111442"/>
                    </a:cubicBezTo>
                    <a:cubicBezTo>
                      <a:pt x="127123" y="113907"/>
                      <a:pt x="129052" y="115622"/>
                      <a:pt x="130052" y="117836"/>
                    </a:cubicBezTo>
                    <a:cubicBezTo>
                      <a:pt x="130873" y="119622"/>
                      <a:pt x="134731" y="121372"/>
                      <a:pt x="136231" y="120622"/>
                    </a:cubicBezTo>
                    <a:cubicBezTo>
                      <a:pt x="136303" y="121515"/>
                      <a:pt x="135731" y="122765"/>
                      <a:pt x="137374" y="122801"/>
                    </a:cubicBezTo>
                    <a:cubicBezTo>
                      <a:pt x="137839" y="122801"/>
                      <a:pt x="138446" y="123015"/>
                      <a:pt x="138374" y="123444"/>
                    </a:cubicBezTo>
                    <a:cubicBezTo>
                      <a:pt x="138089" y="125373"/>
                      <a:pt x="139267" y="125087"/>
                      <a:pt x="140339" y="124801"/>
                    </a:cubicBezTo>
                    <a:cubicBezTo>
                      <a:pt x="143161" y="124123"/>
                      <a:pt x="143339" y="126194"/>
                      <a:pt x="143804" y="127980"/>
                    </a:cubicBezTo>
                    <a:cubicBezTo>
                      <a:pt x="144268" y="128194"/>
                      <a:pt x="144804" y="128373"/>
                      <a:pt x="145054" y="128873"/>
                    </a:cubicBezTo>
                    <a:cubicBezTo>
                      <a:pt x="145661" y="129552"/>
                      <a:pt x="146483" y="129731"/>
                      <a:pt x="147340" y="129695"/>
                    </a:cubicBezTo>
                    <a:cubicBezTo>
                      <a:pt x="147983" y="129659"/>
                      <a:pt x="148233" y="130016"/>
                      <a:pt x="148304" y="130588"/>
                    </a:cubicBezTo>
                    <a:cubicBezTo>
                      <a:pt x="148447" y="131481"/>
                      <a:pt x="148804" y="131838"/>
                      <a:pt x="149590" y="131088"/>
                    </a:cubicBezTo>
                    <a:cubicBezTo>
                      <a:pt x="150554" y="131195"/>
                      <a:pt x="150447" y="132767"/>
                      <a:pt x="151769" y="132374"/>
                    </a:cubicBezTo>
                    <a:cubicBezTo>
                      <a:pt x="151305" y="133445"/>
                      <a:pt x="149804" y="133267"/>
                      <a:pt x="149983" y="134588"/>
                    </a:cubicBezTo>
                    <a:cubicBezTo>
                      <a:pt x="150019" y="134874"/>
                      <a:pt x="149661" y="135053"/>
                      <a:pt x="149340" y="134945"/>
                    </a:cubicBezTo>
                    <a:cubicBezTo>
                      <a:pt x="147625" y="134410"/>
                      <a:pt x="147625" y="134410"/>
                      <a:pt x="146768" y="135946"/>
                    </a:cubicBezTo>
                    <a:cubicBezTo>
                      <a:pt x="145947" y="135231"/>
                      <a:pt x="145125" y="134517"/>
                      <a:pt x="144339" y="133838"/>
                    </a:cubicBezTo>
                    <a:cubicBezTo>
                      <a:pt x="144697" y="133267"/>
                      <a:pt x="145125" y="133409"/>
                      <a:pt x="145590" y="133695"/>
                    </a:cubicBezTo>
                    <a:cubicBezTo>
                      <a:pt x="146518" y="133374"/>
                      <a:pt x="146732" y="132588"/>
                      <a:pt x="146947" y="131624"/>
                    </a:cubicBezTo>
                    <a:cubicBezTo>
                      <a:pt x="145983" y="131409"/>
                      <a:pt x="145018" y="133124"/>
                      <a:pt x="144089" y="131552"/>
                    </a:cubicBezTo>
                    <a:cubicBezTo>
                      <a:pt x="143947" y="131338"/>
                      <a:pt x="142232" y="132231"/>
                      <a:pt x="141732" y="133267"/>
                    </a:cubicBezTo>
                    <a:cubicBezTo>
                      <a:pt x="141553" y="133409"/>
                      <a:pt x="141410" y="133409"/>
                      <a:pt x="141232" y="133267"/>
                    </a:cubicBezTo>
                    <a:cubicBezTo>
                      <a:pt x="140911" y="132624"/>
                      <a:pt x="140589" y="131981"/>
                      <a:pt x="140267" y="131338"/>
                    </a:cubicBezTo>
                    <a:cubicBezTo>
                      <a:pt x="139875" y="130588"/>
                      <a:pt x="139303" y="130409"/>
                      <a:pt x="138767" y="131088"/>
                    </a:cubicBezTo>
                    <a:cubicBezTo>
                      <a:pt x="138017" y="132016"/>
                      <a:pt x="137160" y="131588"/>
                      <a:pt x="136267" y="131516"/>
                    </a:cubicBezTo>
                    <a:cubicBezTo>
                      <a:pt x="135981" y="130516"/>
                      <a:pt x="137053" y="130409"/>
                      <a:pt x="137303" y="129802"/>
                    </a:cubicBezTo>
                    <a:cubicBezTo>
                      <a:pt x="137374" y="129552"/>
                      <a:pt x="137588" y="129159"/>
                      <a:pt x="137481" y="129123"/>
                    </a:cubicBezTo>
                    <a:cubicBezTo>
                      <a:pt x="137124" y="128980"/>
                      <a:pt x="136731" y="129087"/>
                      <a:pt x="136374" y="129302"/>
                    </a:cubicBezTo>
                    <a:cubicBezTo>
                      <a:pt x="135731" y="130088"/>
                      <a:pt x="135088" y="130838"/>
                      <a:pt x="134445" y="131659"/>
                    </a:cubicBezTo>
                    <a:cubicBezTo>
                      <a:pt x="133802" y="131445"/>
                      <a:pt x="135160" y="130123"/>
                      <a:pt x="133767" y="130266"/>
                    </a:cubicBezTo>
                    <a:cubicBezTo>
                      <a:pt x="133088" y="129873"/>
                      <a:pt x="132909" y="129302"/>
                      <a:pt x="133409" y="128552"/>
                    </a:cubicBezTo>
                    <a:cubicBezTo>
                      <a:pt x="132624" y="128730"/>
                      <a:pt x="132624" y="129302"/>
                      <a:pt x="132374" y="129695"/>
                    </a:cubicBezTo>
                    <a:cubicBezTo>
                      <a:pt x="129980" y="130588"/>
                      <a:pt x="130838" y="129087"/>
                      <a:pt x="131159" y="128016"/>
                    </a:cubicBezTo>
                    <a:cubicBezTo>
                      <a:pt x="131945" y="126730"/>
                      <a:pt x="133481" y="126444"/>
                      <a:pt x="134445" y="125659"/>
                    </a:cubicBezTo>
                    <a:cubicBezTo>
                      <a:pt x="133517" y="125837"/>
                      <a:pt x="132945" y="127123"/>
                      <a:pt x="131588" y="126730"/>
                    </a:cubicBezTo>
                    <a:cubicBezTo>
                      <a:pt x="131588" y="125694"/>
                      <a:pt x="131016" y="125801"/>
                      <a:pt x="130302" y="126087"/>
                    </a:cubicBezTo>
                    <a:cubicBezTo>
                      <a:pt x="128980" y="126623"/>
                      <a:pt x="129087" y="125837"/>
                      <a:pt x="129266" y="124944"/>
                    </a:cubicBezTo>
                    <a:cubicBezTo>
                      <a:pt x="129123" y="124444"/>
                      <a:pt x="128302" y="124658"/>
                      <a:pt x="128337" y="124015"/>
                    </a:cubicBezTo>
                    <a:cubicBezTo>
                      <a:pt x="128552" y="123087"/>
                      <a:pt x="127016" y="123230"/>
                      <a:pt x="127230" y="122301"/>
                    </a:cubicBezTo>
                    <a:cubicBezTo>
                      <a:pt x="126373" y="121622"/>
                      <a:pt x="124944" y="121551"/>
                      <a:pt x="125016" y="119908"/>
                    </a:cubicBezTo>
                    <a:cubicBezTo>
                      <a:pt x="125016" y="119765"/>
                      <a:pt x="124194" y="118729"/>
                      <a:pt x="123337" y="119015"/>
                    </a:cubicBezTo>
                    <a:cubicBezTo>
                      <a:pt x="122944" y="118479"/>
                      <a:pt x="123372" y="118157"/>
                      <a:pt x="123587" y="117765"/>
                    </a:cubicBezTo>
                    <a:cubicBezTo>
                      <a:pt x="122658" y="117265"/>
                      <a:pt x="121336" y="118443"/>
                      <a:pt x="120658" y="117086"/>
                    </a:cubicBezTo>
                    <a:cubicBezTo>
                      <a:pt x="120551" y="116014"/>
                      <a:pt x="121015" y="114479"/>
                      <a:pt x="118979" y="115014"/>
                    </a:cubicBezTo>
                    <a:cubicBezTo>
                      <a:pt x="118836" y="115050"/>
                      <a:pt x="118693" y="115014"/>
                      <a:pt x="118551" y="115014"/>
                    </a:cubicBezTo>
                    <a:cubicBezTo>
                      <a:pt x="118729" y="112371"/>
                      <a:pt x="115872" y="113478"/>
                      <a:pt x="114979" y="112121"/>
                    </a:cubicBezTo>
                    <a:cubicBezTo>
                      <a:pt x="114693" y="111978"/>
                      <a:pt x="114264" y="112121"/>
                      <a:pt x="114050" y="111800"/>
                    </a:cubicBezTo>
                    <a:cubicBezTo>
                      <a:pt x="113943" y="111764"/>
                      <a:pt x="113836" y="111728"/>
                      <a:pt x="113693" y="111764"/>
                    </a:cubicBezTo>
                    <a:cubicBezTo>
                      <a:pt x="113193" y="111407"/>
                      <a:pt x="113157" y="110799"/>
                      <a:pt x="112907" y="110335"/>
                    </a:cubicBezTo>
                    <a:cubicBezTo>
                      <a:pt x="112693" y="109835"/>
                      <a:pt x="112264" y="109549"/>
                      <a:pt x="111907" y="109156"/>
                    </a:cubicBezTo>
                    <a:cubicBezTo>
                      <a:pt x="111907" y="109013"/>
                      <a:pt x="111871" y="108871"/>
                      <a:pt x="111871" y="108692"/>
                    </a:cubicBezTo>
                    <a:cubicBezTo>
                      <a:pt x="112014" y="108656"/>
                      <a:pt x="112085" y="108549"/>
                      <a:pt x="112050" y="108371"/>
                    </a:cubicBezTo>
                    <a:cubicBezTo>
                      <a:pt x="112050" y="108335"/>
                      <a:pt x="111978" y="108299"/>
                      <a:pt x="111871" y="108299"/>
                    </a:cubicBezTo>
                    <a:cubicBezTo>
                      <a:pt x="110978" y="106085"/>
                      <a:pt x="108621" y="106977"/>
                      <a:pt x="107121" y="106013"/>
                    </a:cubicBezTo>
                    <a:cubicBezTo>
                      <a:pt x="107121" y="105299"/>
                      <a:pt x="107192" y="104513"/>
                      <a:pt x="106228" y="104263"/>
                    </a:cubicBezTo>
                    <a:cubicBezTo>
                      <a:pt x="105799" y="102870"/>
                      <a:pt x="105406" y="101477"/>
                      <a:pt x="103656" y="101227"/>
                    </a:cubicBezTo>
                    <a:cubicBezTo>
                      <a:pt x="103477" y="101191"/>
                      <a:pt x="103120" y="100977"/>
                      <a:pt x="103120" y="100977"/>
                    </a:cubicBezTo>
                    <a:cubicBezTo>
                      <a:pt x="103870" y="99191"/>
                      <a:pt x="102191" y="98298"/>
                      <a:pt x="101655" y="97048"/>
                    </a:cubicBezTo>
                    <a:cubicBezTo>
                      <a:pt x="101263" y="96155"/>
                      <a:pt x="101191" y="94369"/>
                      <a:pt x="99262" y="95226"/>
                    </a:cubicBezTo>
                    <a:cubicBezTo>
                      <a:pt x="99155" y="95262"/>
                      <a:pt x="98762" y="95012"/>
                      <a:pt x="98762" y="94905"/>
                    </a:cubicBezTo>
                    <a:cubicBezTo>
                      <a:pt x="98941" y="92261"/>
                      <a:pt x="96369" y="90725"/>
                      <a:pt x="96083" y="88297"/>
                    </a:cubicBezTo>
                    <a:cubicBezTo>
                      <a:pt x="96048" y="88082"/>
                      <a:pt x="96191" y="87868"/>
                      <a:pt x="96262" y="87654"/>
                    </a:cubicBezTo>
                    <a:cubicBezTo>
                      <a:pt x="96262" y="87511"/>
                      <a:pt x="96262" y="87368"/>
                      <a:pt x="96298" y="87261"/>
                    </a:cubicBezTo>
                    <a:cubicBezTo>
                      <a:pt x="95976" y="87189"/>
                      <a:pt x="95869" y="87546"/>
                      <a:pt x="95619" y="87618"/>
                    </a:cubicBezTo>
                    <a:cubicBezTo>
                      <a:pt x="95048" y="86761"/>
                      <a:pt x="93047" y="86225"/>
                      <a:pt x="95262" y="84796"/>
                    </a:cubicBezTo>
                    <a:cubicBezTo>
                      <a:pt x="94262" y="84225"/>
                      <a:pt x="92619" y="85118"/>
                      <a:pt x="92619" y="83117"/>
                    </a:cubicBezTo>
                    <a:cubicBezTo>
                      <a:pt x="92619" y="81474"/>
                      <a:pt x="90368" y="81867"/>
                      <a:pt x="89690" y="80617"/>
                    </a:cubicBezTo>
                    <a:cubicBezTo>
                      <a:pt x="89011" y="81081"/>
                      <a:pt x="89261" y="81617"/>
                      <a:pt x="89261" y="82082"/>
                    </a:cubicBezTo>
                    <a:cubicBezTo>
                      <a:pt x="89225" y="88047"/>
                      <a:pt x="89297" y="94047"/>
                      <a:pt x="89190" y="100013"/>
                    </a:cubicBezTo>
                    <a:cubicBezTo>
                      <a:pt x="89154" y="101834"/>
                      <a:pt x="90297" y="102727"/>
                      <a:pt x="91476" y="103549"/>
                    </a:cubicBezTo>
                    <a:cubicBezTo>
                      <a:pt x="91833" y="103799"/>
                      <a:pt x="91940" y="103906"/>
                      <a:pt x="91940" y="104263"/>
                    </a:cubicBezTo>
                    <a:cubicBezTo>
                      <a:pt x="92083" y="107299"/>
                      <a:pt x="94012" y="109299"/>
                      <a:pt x="96083" y="111121"/>
                    </a:cubicBezTo>
                    <a:cubicBezTo>
                      <a:pt x="97691" y="112478"/>
                      <a:pt x="98834" y="114407"/>
                      <a:pt x="99262" y="116050"/>
                    </a:cubicBezTo>
                    <a:cubicBezTo>
                      <a:pt x="99941" y="118479"/>
                      <a:pt x="101941" y="119693"/>
                      <a:pt x="103299" y="120694"/>
                    </a:cubicBezTo>
                    <a:cubicBezTo>
                      <a:pt x="106478" y="123051"/>
                      <a:pt x="108906" y="124944"/>
                      <a:pt x="110442" y="128873"/>
                    </a:cubicBezTo>
                    <a:cubicBezTo>
                      <a:pt x="110871" y="129659"/>
                      <a:pt x="111335" y="128945"/>
                      <a:pt x="111800" y="128909"/>
                    </a:cubicBezTo>
                    <a:cubicBezTo>
                      <a:pt x="112621" y="128516"/>
                      <a:pt x="113157" y="128230"/>
                      <a:pt x="113836" y="129409"/>
                    </a:cubicBezTo>
                    <a:cubicBezTo>
                      <a:pt x="115050" y="131481"/>
                      <a:pt x="116086" y="133874"/>
                      <a:pt x="118729" y="134695"/>
                    </a:cubicBezTo>
                    <a:cubicBezTo>
                      <a:pt x="119908" y="135053"/>
                      <a:pt x="119479" y="136517"/>
                      <a:pt x="120622" y="137160"/>
                    </a:cubicBezTo>
                    <a:cubicBezTo>
                      <a:pt x="122730" y="138339"/>
                      <a:pt x="124658" y="139803"/>
                      <a:pt x="127087" y="140303"/>
                    </a:cubicBezTo>
                    <a:cubicBezTo>
                      <a:pt x="127444" y="140553"/>
                      <a:pt x="126552" y="140946"/>
                      <a:pt x="127194" y="141160"/>
                    </a:cubicBezTo>
                    <a:cubicBezTo>
                      <a:pt x="126623" y="142303"/>
                      <a:pt x="126266" y="144125"/>
                      <a:pt x="127159" y="144518"/>
                    </a:cubicBezTo>
                    <a:cubicBezTo>
                      <a:pt x="128695" y="145125"/>
                      <a:pt x="129695" y="146625"/>
                      <a:pt x="131373" y="146804"/>
                    </a:cubicBezTo>
                    <a:cubicBezTo>
                      <a:pt x="132088" y="146875"/>
                      <a:pt x="132588" y="146947"/>
                      <a:pt x="132659" y="147840"/>
                    </a:cubicBezTo>
                    <a:cubicBezTo>
                      <a:pt x="132695" y="148518"/>
                      <a:pt x="133231" y="148340"/>
                      <a:pt x="133588" y="148090"/>
                    </a:cubicBezTo>
                    <a:cubicBezTo>
                      <a:pt x="134052" y="147768"/>
                      <a:pt x="134481" y="147340"/>
                      <a:pt x="135124" y="146804"/>
                    </a:cubicBezTo>
                    <a:cubicBezTo>
                      <a:pt x="135803" y="149590"/>
                      <a:pt x="137696" y="151340"/>
                      <a:pt x="139410" y="153198"/>
                    </a:cubicBezTo>
                    <a:cubicBezTo>
                      <a:pt x="141053" y="155019"/>
                      <a:pt x="143232" y="155841"/>
                      <a:pt x="145625" y="156127"/>
                    </a:cubicBezTo>
                    <a:cubicBezTo>
                      <a:pt x="145732" y="155912"/>
                      <a:pt x="145875" y="155912"/>
                      <a:pt x="146018" y="156091"/>
                    </a:cubicBezTo>
                    <a:cubicBezTo>
                      <a:pt x="146625" y="156877"/>
                      <a:pt x="147197" y="157734"/>
                      <a:pt x="148411" y="157627"/>
                    </a:cubicBezTo>
                    <a:cubicBezTo>
                      <a:pt x="148768" y="157591"/>
                      <a:pt x="149304" y="157698"/>
                      <a:pt x="149304" y="158055"/>
                    </a:cubicBezTo>
                    <a:cubicBezTo>
                      <a:pt x="149483" y="160913"/>
                      <a:pt x="151447" y="159163"/>
                      <a:pt x="152448" y="159055"/>
                    </a:cubicBezTo>
                    <a:cubicBezTo>
                      <a:pt x="153483" y="158948"/>
                      <a:pt x="154305" y="158984"/>
                      <a:pt x="154805" y="159841"/>
                    </a:cubicBezTo>
                    <a:cubicBezTo>
                      <a:pt x="156091" y="162127"/>
                      <a:pt x="157662" y="163913"/>
                      <a:pt x="160627" y="163735"/>
                    </a:cubicBezTo>
                    <a:cubicBezTo>
                      <a:pt x="161484" y="163699"/>
                      <a:pt x="161663" y="165199"/>
                      <a:pt x="162735" y="164806"/>
                    </a:cubicBezTo>
                    <a:cubicBezTo>
                      <a:pt x="162949" y="166199"/>
                      <a:pt x="163449" y="164413"/>
                      <a:pt x="163770" y="164878"/>
                    </a:cubicBezTo>
                    <a:cubicBezTo>
                      <a:pt x="163878" y="165128"/>
                      <a:pt x="163985" y="165414"/>
                      <a:pt x="164128" y="165664"/>
                    </a:cubicBezTo>
                    <a:cubicBezTo>
                      <a:pt x="164521" y="166306"/>
                      <a:pt x="165449" y="166092"/>
                      <a:pt x="165914" y="166771"/>
                    </a:cubicBezTo>
                    <a:cubicBezTo>
                      <a:pt x="165271" y="167735"/>
                      <a:pt x="164271" y="168307"/>
                      <a:pt x="163556" y="169164"/>
                    </a:cubicBezTo>
                    <a:cubicBezTo>
                      <a:pt x="163270" y="169057"/>
                      <a:pt x="162985" y="168985"/>
                      <a:pt x="162663" y="168878"/>
                    </a:cubicBezTo>
                    <a:cubicBezTo>
                      <a:pt x="162056" y="168235"/>
                      <a:pt x="161734" y="169021"/>
                      <a:pt x="161306" y="169128"/>
                    </a:cubicBezTo>
                    <a:cubicBezTo>
                      <a:pt x="159484" y="171057"/>
                      <a:pt x="159091" y="168271"/>
                      <a:pt x="157770" y="168092"/>
                    </a:cubicBezTo>
                    <a:cubicBezTo>
                      <a:pt x="159377" y="167949"/>
                      <a:pt x="160199" y="167271"/>
                      <a:pt x="160020" y="165306"/>
                    </a:cubicBezTo>
                    <a:cubicBezTo>
                      <a:pt x="158484" y="167056"/>
                      <a:pt x="155769" y="164628"/>
                      <a:pt x="154769" y="167378"/>
                    </a:cubicBezTo>
                    <a:cubicBezTo>
                      <a:pt x="154269" y="167664"/>
                      <a:pt x="154162" y="167199"/>
                      <a:pt x="153912" y="166949"/>
                    </a:cubicBezTo>
                    <a:cubicBezTo>
                      <a:pt x="153376" y="166306"/>
                      <a:pt x="152840" y="165628"/>
                      <a:pt x="152233" y="164913"/>
                    </a:cubicBezTo>
                    <a:cubicBezTo>
                      <a:pt x="151233" y="165842"/>
                      <a:pt x="150197" y="166914"/>
                      <a:pt x="148518" y="166557"/>
                    </a:cubicBezTo>
                    <a:cubicBezTo>
                      <a:pt x="148340" y="165020"/>
                      <a:pt x="150519" y="164628"/>
                      <a:pt x="150197" y="163020"/>
                    </a:cubicBezTo>
                    <a:cubicBezTo>
                      <a:pt x="149519" y="162306"/>
                      <a:pt x="149376" y="163270"/>
                      <a:pt x="148983" y="163378"/>
                    </a:cubicBezTo>
                    <a:cubicBezTo>
                      <a:pt x="148554" y="164020"/>
                      <a:pt x="148161" y="164699"/>
                      <a:pt x="147733" y="165342"/>
                    </a:cubicBezTo>
                    <a:cubicBezTo>
                      <a:pt x="147233" y="166092"/>
                      <a:pt x="146161" y="165842"/>
                      <a:pt x="145590" y="164806"/>
                    </a:cubicBezTo>
                    <a:cubicBezTo>
                      <a:pt x="145482" y="164663"/>
                      <a:pt x="145375" y="164485"/>
                      <a:pt x="145340" y="164306"/>
                    </a:cubicBezTo>
                    <a:cubicBezTo>
                      <a:pt x="145232" y="162842"/>
                      <a:pt x="144697" y="164127"/>
                      <a:pt x="144375" y="164163"/>
                    </a:cubicBezTo>
                    <a:cubicBezTo>
                      <a:pt x="144125" y="164449"/>
                      <a:pt x="144018" y="164806"/>
                      <a:pt x="143839" y="165128"/>
                    </a:cubicBezTo>
                    <a:cubicBezTo>
                      <a:pt x="143375" y="165449"/>
                      <a:pt x="142375" y="165806"/>
                      <a:pt x="142625" y="165056"/>
                    </a:cubicBezTo>
                    <a:cubicBezTo>
                      <a:pt x="143018" y="163806"/>
                      <a:pt x="142411" y="162556"/>
                      <a:pt x="142911" y="161413"/>
                    </a:cubicBezTo>
                    <a:cubicBezTo>
                      <a:pt x="142089" y="160556"/>
                      <a:pt x="140446" y="163449"/>
                      <a:pt x="139982" y="160806"/>
                    </a:cubicBezTo>
                    <a:cubicBezTo>
                      <a:pt x="139624" y="160127"/>
                      <a:pt x="139267" y="159413"/>
                      <a:pt x="138767" y="158805"/>
                    </a:cubicBezTo>
                    <a:cubicBezTo>
                      <a:pt x="138374" y="158020"/>
                      <a:pt x="137767" y="158877"/>
                      <a:pt x="137303" y="158591"/>
                    </a:cubicBezTo>
                    <a:cubicBezTo>
                      <a:pt x="135553" y="157484"/>
                      <a:pt x="134445" y="155341"/>
                      <a:pt x="131981" y="155305"/>
                    </a:cubicBezTo>
                    <a:cubicBezTo>
                      <a:pt x="130981" y="155269"/>
                      <a:pt x="130909" y="155019"/>
                      <a:pt x="131052" y="154126"/>
                    </a:cubicBezTo>
                    <a:cubicBezTo>
                      <a:pt x="131409" y="153876"/>
                      <a:pt x="131838" y="153841"/>
                      <a:pt x="132302" y="153662"/>
                    </a:cubicBezTo>
                    <a:cubicBezTo>
                      <a:pt x="131838" y="153733"/>
                      <a:pt x="131481" y="153841"/>
                      <a:pt x="131088" y="153841"/>
                    </a:cubicBezTo>
                    <a:cubicBezTo>
                      <a:pt x="130373" y="154055"/>
                      <a:pt x="129695" y="154162"/>
                      <a:pt x="129516" y="153126"/>
                    </a:cubicBezTo>
                    <a:cubicBezTo>
                      <a:pt x="129445" y="152769"/>
                      <a:pt x="129337" y="152448"/>
                      <a:pt x="129230" y="152090"/>
                    </a:cubicBezTo>
                    <a:cubicBezTo>
                      <a:pt x="128766" y="150269"/>
                      <a:pt x="127301" y="152162"/>
                      <a:pt x="126552" y="151340"/>
                    </a:cubicBezTo>
                    <a:cubicBezTo>
                      <a:pt x="126087" y="150840"/>
                      <a:pt x="127337" y="148983"/>
                      <a:pt x="124980" y="149697"/>
                    </a:cubicBezTo>
                    <a:cubicBezTo>
                      <a:pt x="123801" y="150090"/>
                      <a:pt x="122229" y="148554"/>
                      <a:pt x="120658" y="148483"/>
                    </a:cubicBezTo>
                    <a:cubicBezTo>
                      <a:pt x="120193" y="147983"/>
                      <a:pt x="120551" y="147161"/>
                      <a:pt x="119979" y="146732"/>
                    </a:cubicBezTo>
                    <a:cubicBezTo>
                      <a:pt x="119729" y="146590"/>
                      <a:pt x="119479" y="146518"/>
                      <a:pt x="119265" y="146340"/>
                    </a:cubicBezTo>
                    <a:cubicBezTo>
                      <a:pt x="118551" y="144875"/>
                      <a:pt x="118336" y="142875"/>
                      <a:pt x="115800" y="143554"/>
                    </a:cubicBezTo>
                    <a:cubicBezTo>
                      <a:pt x="115550" y="143625"/>
                      <a:pt x="113550" y="143875"/>
                      <a:pt x="114371" y="142125"/>
                    </a:cubicBezTo>
                    <a:cubicBezTo>
                      <a:pt x="114514" y="141803"/>
                      <a:pt x="114300" y="141410"/>
                      <a:pt x="114086" y="141410"/>
                    </a:cubicBezTo>
                    <a:cubicBezTo>
                      <a:pt x="111800" y="141482"/>
                      <a:pt x="111585" y="138124"/>
                      <a:pt x="109156" y="138410"/>
                    </a:cubicBezTo>
                    <a:cubicBezTo>
                      <a:pt x="109013" y="138410"/>
                      <a:pt x="108728" y="138160"/>
                      <a:pt x="108728" y="138053"/>
                    </a:cubicBezTo>
                    <a:cubicBezTo>
                      <a:pt x="109192" y="135838"/>
                      <a:pt x="106763" y="135338"/>
                      <a:pt x="106156" y="133731"/>
                    </a:cubicBezTo>
                    <a:cubicBezTo>
                      <a:pt x="105799" y="132767"/>
                      <a:pt x="105513" y="131945"/>
                      <a:pt x="103941" y="132445"/>
                    </a:cubicBezTo>
                    <a:cubicBezTo>
                      <a:pt x="102691" y="132838"/>
                      <a:pt x="102013" y="130588"/>
                      <a:pt x="101977" y="130266"/>
                    </a:cubicBezTo>
                    <a:cubicBezTo>
                      <a:pt x="101941" y="128409"/>
                      <a:pt x="100298" y="127802"/>
                      <a:pt x="99584" y="126587"/>
                    </a:cubicBezTo>
                    <a:cubicBezTo>
                      <a:pt x="99084" y="126016"/>
                      <a:pt x="99512" y="125301"/>
                      <a:pt x="99262" y="124730"/>
                    </a:cubicBezTo>
                    <a:cubicBezTo>
                      <a:pt x="99048" y="124230"/>
                      <a:pt x="98941" y="124944"/>
                      <a:pt x="98691" y="124873"/>
                    </a:cubicBezTo>
                    <a:cubicBezTo>
                      <a:pt x="98155" y="124015"/>
                      <a:pt x="96191" y="123837"/>
                      <a:pt x="97334" y="122122"/>
                    </a:cubicBezTo>
                    <a:cubicBezTo>
                      <a:pt x="97369" y="122087"/>
                      <a:pt x="97012" y="121694"/>
                      <a:pt x="96941" y="121694"/>
                    </a:cubicBezTo>
                    <a:cubicBezTo>
                      <a:pt x="95619" y="122158"/>
                      <a:pt x="95619" y="121229"/>
                      <a:pt x="95083" y="120372"/>
                    </a:cubicBezTo>
                    <a:cubicBezTo>
                      <a:pt x="93976" y="118551"/>
                      <a:pt x="91583" y="118015"/>
                      <a:pt x="90226" y="116300"/>
                    </a:cubicBezTo>
                    <a:cubicBezTo>
                      <a:pt x="89797" y="115729"/>
                      <a:pt x="89190" y="116229"/>
                      <a:pt x="89190" y="117014"/>
                    </a:cubicBezTo>
                    <a:cubicBezTo>
                      <a:pt x="89190" y="122694"/>
                      <a:pt x="89118" y="128373"/>
                      <a:pt x="89225" y="134088"/>
                    </a:cubicBezTo>
                    <a:cubicBezTo>
                      <a:pt x="89261" y="135552"/>
                      <a:pt x="91511" y="134910"/>
                      <a:pt x="91940" y="136267"/>
                    </a:cubicBezTo>
                    <a:cubicBezTo>
                      <a:pt x="91940" y="136303"/>
                      <a:pt x="92761" y="136124"/>
                      <a:pt x="92761" y="136588"/>
                    </a:cubicBezTo>
                    <a:cubicBezTo>
                      <a:pt x="92833" y="139446"/>
                      <a:pt x="95869" y="140410"/>
                      <a:pt x="96655" y="142696"/>
                    </a:cubicBezTo>
                    <a:cubicBezTo>
                      <a:pt x="97012" y="143768"/>
                      <a:pt x="97869" y="142839"/>
                      <a:pt x="98405" y="143661"/>
                    </a:cubicBezTo>
                    <a:cubicBezTo>
                      <a:pt x="99727" y="145768"/>
                      <a:pt x="101405" y="147625"/>
                      <a:pt x="102370" y="150054"/>
                    </a:cubicBezTo>
                    <a:cubicBezTo>
                      <a:pt x="102941" y="151519"/>
                      <a:pt x="105227" y="152269"/>
                      <a:pt x="106013" y="154091"/>
                    </a:cubicBezTo>
                    <a:cubicBezTo>
                      <a:pt x="106049" y="154162"/>
                      <a:pt x="106406" y="154055"/>
                      <a:pt x="106585" y="154019"/>
                    </a:cubicBezTo>
                    <a:cubicBezTo>
                      <a:pt x="107549" y="153841"/>
                      <a:pt x="107549" y="153841"/>
                      <a:pt x="107406" y="155019"/>
                    </a:cubicBezTo>
                    <a:cubicBezTo>
                      <a:pt x="107656" y="155377"/>
                      <a:pt x="108085" y="155555"/>
                      <a:pt x="108264" y="155948"/>
                    </a:cubicBezTo>
                    <a:cubicBezTo>
                      <a:pt x="109121" y="156019"/>
                      <a:pt x="109799" y="156341"/>
                      <a:pt x="110192" y="157163"/>
                    </a:cubicBezTo>
                    <a:cubicBezTo>
                      <a:pt x="110978" y="158913"/>
                      <a:pt x="112443" y="160306"/>
                      <a:pt x="112871" y="162270"/>
                    </a:cubicBezTo>
                    <a:cubicBezTo>
                      <a:pt x="113121" y="163449"/>
                      <a:pt x="114121" y="163199"/>
                      <a:pt x="114800" y="162877"/>
                    </a:cubicBezTo>
                    <a:cubicBezTo>
                      <a:pt x="115836" y="162377"/>
                      <a:pt x="116086" y="162842"/>
                      <a:pt x="116550" y="163699"/>
                    </a:cubicBezTo>
                    <a:cubicBezTo>
                      <a:pt x="117729" y="165878"/>
                      <a:pt x="118622" y="168342"/>
                      <a:pt x="121158" y="169485"/>
                    </a:cubicBezTo>
                    <a:cubicBezTo>
                      <a:pt x="122408" y="170057"/>
                      <a:pt x="122480" y="171664"/>
                      <a:pt x="123587" y="172593"/>
                    </a:cubicBezTo>
                    <a:cubicBezTo>
                      <a:pt x="124516" y="173379"/>
                      <a:pt x="126730" y="172986"/>
                      <a:pt x="126408" y="175129"/>
                    </a:cubicBezTo>
                    <a:cubicBezTo>
                      <a:pt x="127016" y="174808"/>
                      <a:pt x="127623" y="174986"/>
                      <a:pt x="128230" y="175022"/>
                    </a:cubicBezTo>
                    <a:cubicBezTo>
                      <a:pt x="129695" y="175129"/>
                      <a:pt x="130409" y="175558"/>
                      <a:pt x="129480" y="177058"/>
                    </a:cubicBezTo>
                    <a:cubicBezTo>
                      <a:pt x="129337" y="177308"/>
                      <a:pt x="129266" y="177594"/>
                      <a:pt x="129159" y="177879"/>
                    </a:cubicBezTo>
                    <a:cubicBezTo>
                      <a:pt x="128838" y="178879"/>
                      <a:pt x="129945" y="179165"/>
                      <a:pt x="130266" y="179844"/>
                    </a:cubicBezTo>
                    <a:cubicBezTo>
                      <a:pt x="131338" y="182308"/>
                      <a:pt x="134838" y="181344"/>
                      <a:pt x="135588" y="184023"/>
                    </a:cubicBezTo>
                    <a:cubicBezTo>
                      <a:pt x="135874" y="183844"/>
                      <a:pt x="136160" y="183737"/>
                      <a:pt x="136338" y="183523"/>
                    </a:cubicBezTo>
                    <a:cubicBezTo>
                      <a:pt x="137231" y="182416"/>
                      <a:pt x="137982" y="182594"/>
                      <a:pt x="138339" y="183880"/>
                    </a:cubicBezTo>
                    <a:cubicBezTo>
                      <a:pt x="138982" y="186345"/>
                      <a:pt x="141553" y="187309"/>
                      <a:pt x="142482" y="189488"/>
                    </a:cubicBezTo>
                    <a:cubicBezTo>
                      <a:pt x="144447" y="188988"/>
                      <a:pt x="145125" y="191202"/>
                      <a:pt x="147018" y="191560"/>
                    </a:cubicBezTo>
                    <a:cubicBezTo>
                      <a:pt x="148983" y="191953"/>
                      <a:pt x="151912" y="192381"/>
                      <a:pt x="153019" y="195024"/>
                    </a:cubicBezTo>
                    <a:cubicBezTo>
                      <a:pt x="153305" y="195703"/>
                      <a:pt x="153662" y="195381"/>
                      <a:pt x="154198" y="195203"/>
                    </a:cubicBezTo>
                    <a:cubicBezTo>
                      <a:pt x="156484" y="194346"/>
                      <a:pt x="158127" y="194881"/>
                      <a:pt x="159413" y="197167"/>
                    </a:cubicBezTo>
                    <a:cubicBezTo>
                      <a:pt x="160270" y="198668"/>
                      <a:pt x="161913" y="199739"/>
                      <a:pt x="163806" y="199703"/>
                    </a:cubicBezTo>
                    <a:cubicBezTo>
                      <a:pt x="164806" y="199668"/>
                      <a:pt x="165235" y="200132"/>
                      <a:pt x="165771" y="200739"/>
                    </a:cubicBezTo>
                    <a:cubicBezTo>
                      <a:pt x="166056" y="201239"/>
                      <a:pt x="166306" y="201775"/>
                      <a:pt x="166985" y="201168"/>
                    </a:cubicBezTo>
                    <a:cubicBezTo>
                      <a:pt x="167271" y="200918"/>
                      <a:pt x="167628" y="200918"/>
                      <a:pt x="167878" y="201275"/>
                    </a:cubicBezTo>
                    <a:cubicBezTo>
                      <a:pt x="167842" y="202490"/>
                      <a:pt x="169092" y="202275"/>
                      <a:pt x="169771" y="202775"/>
                    </a:cubicBezTo>
                    <a:cubicBezTo>
                      <a:pt x="169307" y="203597"/>
                      <a:pt x="168485" y="203454"/>
                      <a:pt x="167985" y="203882"/>
                    </a:cubicBezTo>
                    <a:cubicBezTo>
                      <a:pt x="167414" y="204240"/>
                      <a:pt x="166664" y="203632"/>
                      <a:pt x="166163" y="204276"/>
                    </a:cubicBezTo>
                    <a:cubicBezTo>
                      <a:pt x="166021" y="204276"/>
                      <a:pt x="165771" y="204240"/>
                      <a:pt x="165735" y="204311"/>
                    </a:cubicBezTo>
                    <a:cubicBezTo>
                      <a:pt x="164306" y="206954"/>
                      <a:pt x="162985" y="205133"/>
                      <a:pt x="161663" y="204204"/>
                    </a:cubicBezTo>
                    <a:cubicBezTo>
                      <a:pt x="161842" y="202918"/>
                      <a:pt x="163020" y="204633"/>
                      <a:pt x="163342" y="203632"/>
                    </a:cubicBezTo>
                    <a:cubicBezTo>
                      <a:pt x="163556" y="202990"/>
                      <a:pt x="164271" y="202454"/>
                      <a:pt x="163806" y="201632"/>
                    </a:cubicBezTo>
                    <a:cubicBezTo>
                      <a:pt x="162877" y="201525"/>
                      <a:pt x="162377" y="202632"/>
                      <a:pt x="161413" y="202454"/>
                    </a:cubicBezTo>
                    <a:cubicBezTo>
                      <a:pt x="160806" y="201954"/>
                      <a:pt x="160163" y="202454"/>
                      <a:pt x="159520" y="202418"/>
                    </a:cubicBezTo>
                    <a:cubicBezTo>
                      <a:pt x="159234" y="202597"/>
                      <a:pt x="158948" y="202775"/>
                      <a:pt x="158663" y="202954"/>
                    </a:cubicBezTo>
                    <a:cubicBezTo>
                      <a:pt x="158341" y="203204"/>
                      <a:pt x="158055" y="203204"/>
                      <a:pt x="157698" y="202990"/>
                    </a:cubicBezTo>
                    <a:cubicBezTo>
                      <a:pt x="156948" y="202454"/>
                      <a:pt x="156341" y="201775"/>
                      <a:pt x="155805" y="200846"/>
                    </a:cubicBezTo>
                    <a:cubicBezTo>
                      <a:pt x="154805" y="201561"/>
                      <a:pt x="154055" y="202918"/>
                      <a:pt x="152519" y="202561"/>
                    </a:cubicBezTo>
                    <a:cubicBezTo>
                      <a:pt x="152126" y="202382"/>
                      <a:pt x="151840" y="202168"/>
                      <a:pt x="152126" y="201668"/>
                    </a:cubicBezTo>
                    <a:cubicBezTo>
                      <a:pt x="152590" y="200954"/>
                      <a:pt x="153519" y="200489"/>
                      <a:pt x="153483" y="199453"/>
                    </a:cubicBezTo>
                    <a:cubicBezTo>
                      <a:pt x="153019" y="198346"/>
                      <a:pt x="152626" y="199346"/>
                      <a:pt x="152198" y="199489"/>
                    </a:cubicBezTo>
                    <a:cubicBezTo>
                      <a:pt x="151697" y="200454"/>
                      <a:pt x="151197" y="201454"/>
                      <a:pt x="150697" y="202418"/>
                    </a:cubicBezTo>
                    <a:cubicBezTo>
                      <a:pt x="149804" y="202811"/>
                      <a:pt x="150376" y="201061"/>
                      <a:pt x="149411" y="201561"/>
                    </a:cubicBezTo>
                    <a:cubicBezTo>
                      <a:pt x="148626" y="201918"/>
                      <a:pt x="149090" y="200704"/>
                      <a:pt x="148518" y="200846"/>
                    </a:cubicBezTo>
                    <a:cubicBezTo>
                      <a:pt x="147697" y="201025"/>
                      <a:pt x="146768" y="201632"/>
                      <a:pt x="146161" y="201418"/>
                    </a:cubicBezTo>
                    <a:cubicBezTo>
                      <a:pt x="145125" y="201061"/>
                      <a:pt x="146590" y="199989"/>
                      <a:pt x="146018" y="199346"/>
                    </a:cubicBezTo>
                    <a:cubicBezTo>
                      <a:pt x="145268" y="198525"/>
                      <a:pt x="146268" y="197810"/>
                      <a:pt x="146197" y="196989"/>
                    </a:cubicBezTo>
                    <a:cubicBezTo>
                      <a:pt x="143304" y="198203"/>
                      <a:pt x="143304" y="198203"/>
                      <a:pt x="143304" y="195989"/>
                    </a:cubicBezTo>
                    <a:cubicBezTo>
                      <a:pt x="142875" y="195489"/>
                      <a:pt x="141982" y="195524"/>
                      <a:pt x="141803" y="194738"/>
                    </a:cubicBezTo>
                    <a:cubicBezTo>
                      <a:pt x="141660" y="194596"/>
                      <a:pt x="141803" y="194060"/>
                      <a:pt x="141303" y="194346"/>
                    </a:cubicBezTo>
                    <a:cubicBezTo>
                      <a:pt x="141196" y="194488"/>
                      <a:pt x="141089" y="194560"/>
                      <a:pt x="140946" y="194667"/>
                    </a:cubicBezTo>
                    <a:cubicBezTo>
                      <a:pt x="140875" y="194703"/>
                      <a:pt x="140803" y="194738"/>
                      <a:pt x="140696" y="194774"/>
                    </a:cubicBezTo>
                    <a:cubicBezTo>
                      <a:pt x="140517" y="194810"/>
                      <a:pt x="140375" y="194738"/>
                      <a:pt x="140232" y="194596"/>
                    </a:cubicBezTo>
                    <a:cubicBezTo>
                      <a:pt x="138910" y="193381"/>
                      <a:pt x="137588" y="192203"/>
                      <a:pt x="136267" y="190988"/>
                    </a:cubicBezTo>
                    <a:cubicBezTo>
                      <a:pt x="135838" y="190667"/>
                      <a:pt x="134945" y="191238"/>
                      <a:pt x="134838" y="190238"/>
                    </a:cubicBezTo>
                    <a:cubicBezTo>
                      <a:pt x="134767" y="189988"/>
                      <a:pt x="135624" y="189488"/>
                      <a:pt x="134731" y="189488"/>
                    </a:cubicBezTo>
                    <a:cubicBezTo>
                      <a:pt x="134195" y="189488"/>
                      <a:pt x="133624" y="189524"/>
                      <a:pt x="133088" y="189702"/>
                    </a:cubicBezTo>
                    <a:cubicBezTo>
                      <a:pt x="132731" y="189774"/>
                      <a:pt x="132374" y="189809"/>
                      <a:pt x="132266" y="189309"/>
                    </a:cubicBezTo>
                    <a:cubicBezTo>
                      <a:pt x="131909" y="187774"/>
                      <a:pt x="131624" y="186345"/>
                      <a:pt x="129337" y="186988"/>
                    </a:cubicBezTo>
                    <a:cubicBezTo>
                      <a:pt x="128766" y="187166"/>
                      <a:pt x="129123" y="185452"/>
                      <a:pt x="128588" y="184666"/>
                    </a:cubicBezTo>
                    <a:cubicBezTo>
                      <a:pt x="127123" y="186095"/>
                      <a:pt x="126087" y="184630"/>
                      <a:pt x="124908" y="184059"/>
                    </a:cubicBezTo>
                    <a:cubicBezTo>
                      <a:pt x="124623" y="183844"/>
                      <a:pt x="124230" y="183987"/>
                      <a:pt x="123944" y="183702"/>
                    </a:cubicBezTo>
                    <a:cubicBezTo>
                      <a:pt x="123837" y="183702"/>
                      <a:pt x="123694" y="183666"/>
                      <a:pt x="123587" y="183630"/>
                    </a:cubicBezTo>
                    <a:cubicBezTo>
                      <a:pt x="122908" y="183201"/>
                      <a:pt x="122730" y="182344"/>
                      <a:pt x="122158" y="181808"/>
                    </a:cubicBezTo>
                    <a:cubicBezTo>
                      <a:pt x="121944" y="181666"/>
                      <a:pt x="121658" y="181558"/>
                      <a:pt x="121444" y="181415"/>
                    </a:cubicBezTo>
                    <a:cubicBezTo>
                      <a:pt x="120979" y="181344"/>
                      <a:pt x="121051" y="180951"/>
                      <a:pt x="121015" y="180630"/>
                    </a:cubicBezTo>
                    <a:cubicBezTo>
                      <a:pt x="121622" y="179915"/>
                      <a:pt x="120908" y="179915"/>
                      <a:pt x="120515" y="179701"/>
                    </a:cubicBezTo>
                    <a:cubicBezTo>
                      <a:pt x="119908" y="177308"/>
                      <a:pt x="117586" y="178701"/>
                      <a:pt x="116300" y="177808"/>
                    </a:cubicBezTo>
                    <a:cubicBezTo>
                      <a:pt x="116264" y="176165"/>
                      <a:pt x="114264" y="175879"/>
                      <a:pt x="113943" y="174486"/>
                    </a:cubicBezTo>
                    <a:cubicBezTo>
                      <a:pt x="113371" y="173593"/>
                      <a:pt x="112871" y="172593"/>
                      <a:pt x="111621" y="172486"/>
                    </a:cubicBezTo>
                    <a:cubicBezTo>
                      <a:pt x="111371" y="172450"/>
                      <a:pt x="110907" y="172164"/>
                      <a:pt x="110942" y="172129"/>
                    </a:cubicBezTo>
                    <a:cubicBezTo>
                      <a:pt x="111657" y="170021"/>
                      <a:pt x="109478" y="169343"/>
                      <a:pt x="108799" y="167914"/>
                    </a:cubicBezTo>
                    <a:cubicBezTo>
                      <a:pt x="108406" y="167021"/>
                      <a:pt x="108371" y="165414"/>
                      <a:pt x="106120" y="165806"/>
                    </a:cubicBezTo>
                    <a:cubicBezTo>
                      <a:pt x="104656" y="166056"/>
                      <a:pt x="105513" y="164127"/>
                      <a:pt x="105977" y="163092"/>
                    </a:cubicBezTo>
                    <a:cubicBezTo>
                      <a:pt x="104584" y="163342"/>
                      <a:pt x="104584" y="163342"/>
                      <a:pt x="103834" y="161234"/>
                    </a:cubicBezTo>
                    <a:cubicBezTo>
                      <a:pt x="103691" y="160520"/>
                      <a:pt x="102763" y="160591"/>
                      <a:pt x="102620" y="159913"/>
                    </a:cubicBezTo>
                    <a:cubicBezTo>
                      <a:pt x="101798" y="159341"/>
                      <a:pt x="101977" y="158591"/>
                      <a:pt x="102191" y="157805"/>
                    </a:cubicBezTo>
                    <a:cubicBezTo>
                      <a:pt x="102334" y="157270"/>
                      <a:pt x="103191" y="156520"/>
                      <a:pt x="102191" y="156270"/>
                    </a:cubicBezTo>
                    <a:cubicBezTo>
                      <a:pt x="101191" y="156019"/>
                      <a:pt x="101977" y="157377"/>
                      <a:pt x="101405" y="157698"/>
                    </a:cubicBezTo>
                    <a:cubicBezTo>
                      <a:pt x="101334" y="157734"/>
                      <a:pt x="101298" y="157770"/>
                      <a:pt x="101013" y="157984"/>
                    </a:cubicBezTo>
                    <a:cubicBezTo>
                      <a:pt x="101191" y="156805"/>
                      <a:pt x="97905" y="156662"/>
                      <a:pt x="100655" y="154983"/>
                    </a:cubicBezTo>
                    <a:cubicBezTo>
                      <a:pt x="100298" y="154805"/>
                      <a:pt x="100120" y="154698"/>
                      <a:pt x="99941" y="154662"/>
                    </a:cubicBezTo>
                    <a:cubicBezTo>
                      <a:pt x="99048" y="154519"/>
                      <a:pt x="98227" y="155162"/>
                      <a:pt x="97798" y="153376"/>
                    </a:cubicBezTo>
                    <a:cubicBezTo>
                      <a:pt x="97298" y="151376"/>
                      <a:pt x="94333" y="151162"/>
                      <a:pt x="92869" y="149447"/>
                    </a:cubicBezTo>
                    <a:cubicBezTo>
                      <a:pt x="92333" y="148840"/>
                      <a:pt x="91833" y="148411"/>
                      <a:pt x="91690" y="147554"/>
                    </a:cubicBezTo>
                    <a:cubicBezTo>
                      <a:pt x="91547" y="146804"/>
                      <a:pt x="91726" y="145840"/>
                      <a:pt x="90869" y="145447"/>
                    </a:cubicBezTo>
                    <a:cubicBezTo>
                      <a:pt x="90154" y="145125"/>
                      <a:pt x="89190" y="144518"/>
                      <a:pt x="89190" y="146197"/>
                    </a:cubicBezTo>
                    <a:cubicBezTo>
                      <a:pt x="89225" y="152269"/>
                      <a:pt x="89190" y="158306"/>
                      <a:pt x="89261" y="164378"/>
                    </a:cubicBezTo>
                    <a:cubicBezTo>
                      <a:pt x="89261" y="165664"/>
                      <a:pt x="90011" y="166735"/>
                      <a:pt x="90833" y="167664"/>
                    </a:cubicBezTo>
                    <a:cubicBezTo>
                      <a:pt x="92261" y="169307"/>
                      <a:pt x="93726" y="171021"/>
                      <a:pt x="94976" y="172772"/>
                    </a:cubicBezTo>
                    <a:cubicBezTo>
                      <a:pt x="96369" y="174736"/>
                      <a:pt x="98655" y="176451"/>
                      <a:pt x="98369" y="179379"/>
                    </a:cubicBezTo>
                    <a:cubicBezTo>
                      <a:pt x="98334" y="179844"/>
                      <a:pt x="98798" y="180094"/>
                      <a:pt x="99191" y="180272"/>
                    </a:cubicBezTo>
                    <a:cubicBezTo>
                      <a:pt x="100405" y="180737"/>
                      <a:pt x="101048" y="181844"/>
                      <a:pt x="101798" y="182809"/>
                    </a:cubicBezTo>
                    <a:cubicBezTo>
                      <a:pt x="102263" y="183380"/>
                      <a:pt x="102227" y="185095"/>
                      <a:pt x="103656" y="183702"/>
                    </a:cubicBezTo>
                    <a:cubicBezTo>
                      <a:pt x="103691" y="183666"/>
                      <a:pt x="104156" y="184023"/>
                      <a:pt x="104156" y="184023"/>
                    </a:cubicBezTo>
                    <a:cubicBezTo>
                      <a:pt x="103477" y="185166"/>
                      <a:pt x="105406" y="185237"/>
                      <a:pt x="105013" y="186202"/>
                    </a:cubicBezTo>
                    <a:cubicBezTo>
                      <a:pt x="107621" y="187023"/>
                      <a:pt x="107692" y="189845"/>
                      <a:pt x="109228" y="191488"/>
                    </a:cubicBezTo>
                    <a:cubicBezTo>
                      <a:pt x="109442" y="191702"/>
                      <a:pt x="109728" y="191953"/>
                      <a:pt x="109728" y="192167"/>
                    </a:cubicBezTo>
                    <a:cubicBezTo>
                      <a:pt x="109764" y="194346"/>
                      <a:pt x="110621" y="195167"/>
                      <a:pt x="112728" y="194096"/>
                    </a:cubicBezTo>
                    <a:cubicBezTo>
                      <a:pt x="113050" y="193917"/>
                      <a:pt x="113550" y="194167"/>
                      <a:pt x="113586" y="194524"/>
                    </a:cubicBezTo>
                    <a:cubicBezTo>
                      <a:pt x="113871" y="196346"/>
                      <a:pt x="115907" y="197203"/>
                      <a:pt x="116122" y="198989"/>
                    </a:cubicBezTo>
                    <a:cubicBezTo>
                      <a:pt x="116264" y="200275"/>
                      <a:pt x="117443" y="200311"/>
                      <a:pt x="118122" y="200739"/>
                    </a:cubicBezTo>
                    <a:cubicBezTo>
                      <a:pt x="119836" y="201775"/>
                      <a:pt x="120265" y="203811"/>
                      <a:pt x="121908" y="204918"/>
                    </a:cubicBezTo>
                    <a:cubicBezTo>
                      <a:pt x="123873" y="206240"/>
                      <a:pt x="125480" y="208062"/>
                      <a:pt x="128052" y="208205"/>
                    </a:cubicBezTo>
                    <a:cubicBezTo>
                      <a:pt x="128552" y="208526"/>
                      <a:pt x="127623" y="209419"/>
                      <a:pt x="128588" y="209562"/>
                    </a:cubicBezTo>
                    <a:cubicBezTo>
                      <a:pt x="128552" y="209776"/>
                      <a:pt x="128516" y="209990"/>
                      <a:pt x="128444" y="210205"/>
                    </a:cubicBezTo>
                    <a:cubicBezTo>
                      <a:pt x="127873" y="212133"/>
                      <a:pt x="128337" y="212098"/>
                      <a:pt x="129659" y="213455"/>
                    </a:cubicBezTo>
                    <a:cubicBezTo>
                      <a:pt x="131088" y="214955"/>
                      <a:pt x="133088" y="215277"/>
                      <a:pt x="134302" y="216420"/>
                    </a:cubicBezTo>
                    <a:cubicBezTo>
                      <a:pt x="135374" y="217420"/>
                      <a:pt x="135481" y="218206"/>
                      <a:pt x="136981" y="217063"/>
                    </a:cubicBezTo>
                    <a:cubicBezTo>
                      <a:pt x="137553" y="216634"/>
                      <a:pt x="138446" y="218027"/>
                      <a:pt x="138624" y="218599"/>
                    </a:cubicBezTo>
                    <a:cubicBezTo>
                      <a:pt x="139339" y="221135"/>
                      <a:pt x="142268" y="221956"/>
                      <a:pt x="143018" y="224385"/>
                    </a:cubicBezTo>
                    <a:cubicBezTo>
                      <a:pt x="145054" y="224278"/>
                      <a:pt x="145590" y="227064"/>
                      <a:pt x="147947" y="226814"/>
                    </a:cubicBezTo>
                    <a:cubicBezTo>
                      <a:pt x="148804" y="226743"/>
                      <a:pt x="150412" y="227171"/>
                      <a:pt x="151412" y="228493"/>
                    </a:cubicBezTo>
                    <a:cubicBezTo>
                      <a:pt x="152305" y="229672"/>
                      <a:pt x="154626" y="229564"/>
                      <a:pt x="154876" y="231672"/>
                    </a:cubicBezTo>
                    <a:cubicBezTo>
                      <a:pt x="154912" y="231922"/>
                      <a:pt x="155305" y="231743"/>
                      <a:pt x="155591" y="231708"/>
                    </a:cubicBezTo>
                    <a:cubicBezTo>
                      <a:pt x="159448" y="231029"/>
                      <a:pt x="159877" y="231207"/>
                      <a:pt x="161520" y="234601"/>
                    </a:cubicBezTo>
                    <a:cubicBezTo>
                      <a:pt x="161806" y="235172"/>
                      <a:pt x="162092" y="235351"/>
                      <a:pt x="162592" y="235458"/>
                    </a:cubicBezTo>
                    <a:cubicBezTo>
                      <a:pt x="163092" y="235815"/>
                      <a:pt x="163378" y="236387"/>
                      <a:pt x="163878" y="236744"/>
                    </a:cubicBezTo>
                    <a:cubicBezTo>
                      <a:pt x="164878" y="237065"/>
                      <a:pt x="165806" y="237601"/>
                      <a:pt x="166949" y="237672"/>
                    </a:cubicBezTo>
                    <a:cubicBezTo>
                      <a:pt x="167878" y="237708"/>
                      <a:pt x="168164" y="238565"/>
                      <a:pt x="168342" y="239351"/>
                    </a:cubicBezTo>
                    <a:cubicBezTo>
                      <a:pt x="168485" y="240280"/>
                      <a:pt x="168985" y="240316"/>
                      <a:pt x="169700" y="239851"/>
                    </a:cubicBezTo>
                    <a:cubicBezTo>
                      <a:pt x="170164" y="239851"/>
                      <a:pt x="170736" y="239530"/>
                      <a:pt x="170914" y="240280"/>
                    </a:cubicBezTo>
                    <a:cubicBezTo>
                      <a:pt x="171128" y="241244"/>
                      <a:pt x="171914" y="241423"/>
                      <a:pt x="172736" y="241494"/>
                    </a:cubicBezTo>
                    <a:cubicBezTo>
                      <a:pt x="173200" y="242066"/>
                      <a:pt x="172843" y="242352"/>
                      <a:pt x="172343" y="242602"/>
                    </a:cubicBezTo>
                    <a:cubicBezTo>
                      <a:pt x="171807" y="242888"/>
                      <a:pt x="171093" y="242744"/>
                      <a:pt x="170664" y="243316"/>
                    </a:cubicBezTo>
                    <a:cubicBezTo>
                      <a:pt x="170307" y="243280"/>
                      <a:pt x="169771" y="243316"/>
                      <a:pt x="169664" y="243138"/>
                    </a:cubicBezTo>
                    <a:cubicBezTo>
                      <a:pt x="169021" y="242066"/>
                      <a:pt x="168092" y="241852"/>
                      <a:pt x="167664" y="242959"/>
                    </a:cubicBezTo>
                    <a:cubicBezTo>
                      <a:pt x="166949" y="244780"/>
                      <a:pt x="166414" y="244066"/>
                      <a:pt x="165449" y="243280"/>
                    </a:cubicBezTo>
                    <a:cubicBezTo>
                      <a:pt x="164306" y="242316"/>
                      <a:pt x="164306" y="242459"/>
                      <a:pt x="165378" y="241816"/>
                    </a:cubicBezTo>
                    <a:cubicBezTo>
                      <a:pt x="166021" y="241423"/>
                      <a:pt x="166771" y="240637"/>
                      <a:pt x="166449" y="239851"/>
                    </a:cubicBezTo>
                    <a:cubicBezTo>
                      <a:pt x="166056" y="238851"/>
                      <a:pt x="165378" y="239851"/>
                      <a:pt x="164842" y="239959"/>
                    </a:cubicBezTo>
                    <a:cubicBezTo>
                      <a:pt x="164485" y="240030"/>
                      <a:pt x="164163" y="240209"/>
                      <a:pt x="163806" y="239959"/>
                    </a:cubicBezTo>
                    <a:cubicBezTo>
                      <a:pt x="162199" y="238887"/>
                      <a:pt x="162127" y="238887"/>
                      <a:pt x="160484" y="240673"/>
                    </a:cubicBezTo>
                    <a:cubicBezTo>
                      <a:pt x="159984" y="240923"/>
                      <a:pt x="159806" y="240530"/>
                      <a:pt x="159627" y="240209"/>
                    </a:cubicBezTo>
                    <a:cubicBezTo>
                      <a:pt x="159199" y="239708"/>
                      <a:pt x="158734" y="239280"/>
                      <a:pt x="158413" y="238744"/>
                    </a:cubicBezTo>
                    <a:cubicBezTo>
                      <a:pt x="157841" y="237815"/>
                      <a:pt x="157234" y="237244"/>
                      <a:pt x="156484" y="238423"/>
                    </a:cubicBezTo>
                    <a:cubicBezTo>
                      <a:pt x="155876" y="239387"/>
                      <a:pt x="154983" y="238565"/>
                      <a:pt x="154341" y="238994"/>
                    </a:cubicBezTo>
                    <a:cubicBezTo>
                      <a:pt x="153841" y="239173"/>
                      <a:pt x="153626" y="238887"/>
                      <a:pt x="153448" y="238494"/>
                    </a:cubicBezTo>
                    <a:cubicBezTo>
                      <a:pt x="153626" y="237458"/>
                      <a:pt x="154876" y="237244"/>
                      <a:pt x="155127" y="236244"/>
                    </a:cubicBezTo>
                    <a:cubicBezTo>
                      <a:pt x="155412" y="235708"/>
                      <a:pt x="155305" y="235244"/>
                      <a:pt x="154769" y="234922"/>
                    </a:cubicBezTo>
                    <a:cubicBezTo>
                      <a:pt x="154448" y="235029"/>
                      <a:pt x="154162" y="235172"/>
                      <a:pt x="153912" y="235422"/>
                    </a:cubicBezTo>
                    <a:cubicBezTo>
                      <a:pt x="153198" y="236494"/>
                      <a:pt x="152483" y="237565"/>
                      <a:pt x="151805" y="238601"/>
                    </a:cubicBezTo>
                    <a:cubicBezTo>
                      <a:pt x="150840" y="237565"/>
                      <a:pt x="149983" y="236137"/>
                      <a:pt x="148233" y="236958"/>
                    </a:cubicBezTo>
                    <a:cubicBezTo>
                      <a:pt x="147304" y="237387"/>
                      <a:pt x="146911" y="237101"/>
                      <a:pt x="146447" y="236458"/>
                    </a:cubicBezTo>
                    <a:cubicBezTo>
                      <a:pt x="147018" y="235958"/>
                      <a:pt x="147054" y="235279"/>
                      <a:pt x="147090" y="234565"/>
                    </a:cubicBezTo>
                    <a:cubicBezTo>
                      <a:pt x="148269" y="233815"/>
                      <a:pt x="149376" y="232922"/>
                      <a:pt x="150554" y="232100"/>
                    </a:cubicBezTo>
                    <a:cubicBezTo>
                      <a:pt x="149376" y="232708"/>
                      <a:pt x="148554" y="233886"/>
                      <a:pt x="147197" y="234208"/>
                    </a:cubicBezTo>
                    <a:cubicBezTo>
                      <a:pt x="146483" y="233458"/>
                      <a:pt x="145661" y="233100"/>
                      <a:pt x="144625" y="233279"/>
                    </a:cubicBezTo>
                    <a:cubicBezTo>
                      <a:pt x="143232" y="232886"/>
                      <a:pt x="144839" y="231422"/>
                      <a:pt x="143732" y="230922"/>
                    </a:cubicBezTo>
                    <a:cubicBezTo>
                      <a:pt x="143446" y="230993"/>
                      <a:pt x="143196" y="231279"/>
                      <a:pt x="142875" y="230993"/>
                    </a:cubicBezTo>
                    <a:cubicBezTo>
                      <a:pt x="142768" y="230600"/>
                      <a:pt x="142696" y="230207"/>
                      <a:pt x="142589" y="229814"/>
                    </a:cubicBezTo>
                    <a:cubicBezTo>
                      <a:pt x="142268" y="229993"/>
                      <a:pt x="142053" y="229814"/>
                      <a:pt x="141911" y="229564"/>
                    </a:cubicBezTo>
                    <a:cubicBezTo>
                      <a:pt x="142018" y="228636"/>
                      <a:pt x="141125" y="229029"/>
                      <a:pt x="140768" y="228743"/>
                    </a:cubicBezTo>
                    <a:cubicBezTo>
                      <a:pt x="139589" y="228100"/>
                      <a:pt x="138339" y="227886"/>
                      <a:pt x="137553" y="226314"/>
                    </a:cubicBezTo>
                    <a:cubicBezTo>
                      <a:pt x="137053" y="225278"/>
                      <a:pt x="134803" y="225135"/>
                      <a:pt x="133338" y="224600"/>
                    </a:cubicBezTo>
                    <a:cubicBezTo>
                      <a:pt x="133338" y="224171"/>
                      <a:pt x="133588" y="223885"/>
                      <a:pt x="133945" y="223707"/>
                    </a:cubicBezTo>
                    <a:cubicBezTo>
                      <a:pt x="134124" y="223635"/>
                      <a:pt x="134338" y="223671"/>
                      <a:pt x="134481" y="223564"/>
                    </a:cubicBezTo>
                    <a:cubicBezTo>
                      <a:pt x="134374" y="223564"/>
                      <a:pt x="134267" y="223599"/>
                      <a:pt x="134124" y="223599"/>
                    </a:cubicBezTo>
                    <a:cubicBezTo>
                      <a:pt x="133374" y="223778"/>
                      <a:pt x="132624" y="224099"/>
                      <a:pt x="131981" y="223456"/>
                    </a:cubicBezTo>
                    <a:cubicBezTo>
                      <a:pt x="131624" y="221921"/>
                      <a:pt x="131588" y="220027"/>
                      <a:pt x="129123" y="220706"/>
                    </a:cubicBezTo>
                    <a:cubicBezTo>
                      <a:pt x="129016" y="220742"/>
                      <a:pt x="128766" y="220670"/>
                      <a:pt x="128766" y="220599"/>
                    </a:cubicBezTo>
                    <a:cubicBezTo>
                      <a:pt x="128052" y="217313"/>
                      <a:pt x="124301" y="218634"/>
                      <a:pt x="122730" y="216670"/>
                    </a:cubicBezTo>
                    <a:cubicBezTo>
                      <a:pt x="121229" y="216991"/>
                      <a:pt x="121837" y="215563"/>
                      <a:pt x="121372" y="215027"/>
                    </a:cubicBezTo>
                    <a:cubicBezTo>
                      <a:pt x="121158" y="214563"/>
                      <a:pt x="120765" y="214313"/>
                      <a:pt x="120408" y="214027"/>
                    </a:cubicBezTo>
                    <a:cubicBezTo>
                      <a:pt x="120051" y="214027"/>
                      <a:pt x="119658" y="214027"/>
                      <a:pt x="119658" y="213527"/>
                    </a:cubicBezTo>
                    <a:cubicBezTo>
                      <a:pt x="120193" y="212919"/>
                      <a:pt x="119444" y="212884"/>
                      <a:pt x="119229" y="212598"/>
                    </a:cubicBezTo>
                    <a:cubicBezTo>
                      <a:pt x="117979" y="209669"/>
                      <a:pt x="114729" y="211312"/>
                      <a:pt x="113085" y="209705"/>
                    </a:cubicBezTo>
                    <a:cubicBezTo>
                      <a:pt x="113728" y="209633"/>
                      <a:pt x="114729" y="209705"/>
                      <a:pt x="114979" y="208490"/>
                    </a:cubicBezTo>
                    <a:cubicBezTo>
                      <a:pt x="115014" y="207776"/>
                      <a:pt x="112621" y="208883"/>
                      <a:pt x="113836" y="207097"/>
                    </a:cubicBezTo>
                    <a:cubicBezTo>
                      <a:pt x="113657" y="207026"/>
                      <a:pt x="113336" y="206847"/>
                      <a:pt x="113300" y="206919"/>
                    </a:cubicBezTo>
                    <a:cubicBezTo>
                      <a:pt x="112121" y="208562"/>
                      <a:pt x="111835" y="206561"/>
                      <a:pt x="111621" y="206311"/>
                    </a:cubicBezTo>
                    <a:cubicBezTo>
                      <a:pt x="110871" y="205347"/>
                      <a:pt x="110300" y="204454"/>
                      <a:pt x="108942" y="204204"/>
                    </a:cubicBezTo>
                    <a:cubicBezTo>
                      <a:pt x="107763" y="204025"/>
                      <a:pt x="108442" y="202775"/>
                      <a:pt x="108156" y="202061"/>
                    </a:cubicBezTo>
                    <a:cubicBezTo>
                      <a:pt x="108085" y="201882"/>
                      <a:pt x="108406" y="200954"/>
                      <a:pt x="108192" y="200989"/>
                    </a:cubicBezTo>
                    <a:cubicBezTo>
                      <a:pt x="105870" y="201454"/>
                      <a:pt x="106585" y="198810"/>
                      <a:pt x="105335" y="198275"/>
                    </a:cubicBezTo>
                    <a:cubicBezTo>
                      <a:pt x="105370" y="197953"/>
                      <a:pt x="105692" y="197596"/>
                      <a:pt x="105192" y="197382"/>
                    </a:cubicBezTo>
                    <a:cubicBezTo>
                      <a:pt x="104942" y="197096"/>
                      <a:pt x="104692" y="196632"/>
                      <a:pt x="104406" y="196560"/>
                    </a:cubicBezTo>
                    <a:cubicBezTo>
                      <a:pt x="102048" y="196025"/>
                      <a:pt x="102048" y="196060"/>
                      <a:pt x="102620" y="193560"/>
                    </a:cubicBezTo>
                    <a:cubicBezTo>
                      <a:pt x="101941" y="193238"/>
                      <a:pt x="101798" y="194310"/>
                      <a:pt x="101084" y="193989"/>
                    </a:cubicBezTo>
                    <a:cubicBezTo>
                      <a:pt x="100584" y="193310"/>
                      <a:pt x="101298" y="192024"/>
                      <a:pt x="100084" y="191524"/>
                    </a:cubicBezTo>
                    <a:cubicBezTo>
                      <a:pt x="99405" y="190774"/>
                      <a:pt x="99405" y="190774"/>
                      <a:pt x="100834" y="190274"/>
                    </a:cubicBezTo>
                    <a:cubicBezTo>
                      <a:pt x="100977" y="190202"/>
                      <a:pt x="101013" y="190167"/>
                      <a:pt x="100905" y="190095"/>
                    </a:cubicBezTo>
                    <a:cubicBezTo>
                      <a:pt x="100870" y="190309"/>
                      <a:pt x="100727" y="190417"/>
                      <a:pt x="100512" y="190488"/>
                    </a:cubicBezTo>
                    <a:cubicBezTo>
                      <a:pt x="100048" y="190381"/>
                      <a:pt x="99512" y="190667"/>
                      <a:pt x="99120" y="190238"/>
                    </a:cubicBezTo>
                    <a:cubicBezTo>
                      <a:pt x="98834" y="189845"/>
                      <a:pt x="98548" y="189452"/>
                      <a:pt x="98298" y="189024"/>
                    </a:cubicBezTo>
                    <a:cubicBezTo>
                      <a:pt x="98548" y="188559"/>
                      <a:pt x="98512" y="188095"/>
                      <a:pt x="98405" y="187630"/>
                    </a:cubicBezTo>
                    <a:cubicBezTo>
                      <a:pt x="98227" y="186523"/>
                      <a:pt x="97977" y="187774"/>
                      <a:pt x="97762" y="187630"/>
                    </a:cubicBezTo>
                    <a:cubicBezTo>
                      <a:pt x="97584" y="186559"/>
                      <a:pt x="94512" y="186452"/>
                      <a:pt x="96762" y="184559"/>
                    </a:cubicBezTo>
                    <a:cubicBezTo>
                      <a:pt x="96976" y="184380"/>
                      <a:pt x="96191" y="183773"/>
                      <a:pt x="95369" y="183916"/>
                    </a:cubicBezTo>
                    <a:cubicBezTo>
                      <a:pt x="94476" y="184059"/>
                      <a:pt x="94226" y="184202"/>
                      <a:pt x="94190" y="182951"/>
                    </a:cubicBezTo>
                    <a:cubicBezTo>
                      <a:pt x="94155" y="182130"/>
                      <a:pt x="93619" y="180737"/>
                      <a:pt x="92154" y="180522"/>
                    </a:cubicBezTo>
                    <a:cubicBezTo>
                      <a:pt x="91011" y="180344"/>
                      <a:pt x="90440" y="179272"/>
                      <a:pt x="89725" y="178486"/>
                    </a:cubicBezTo>
                    <a:cubicBezTo>
                      <a:pt x="88940" y="178879"/>
                      <a:pt x="89261" y="179522"/>
                      <a:pt x="89261" y="180022"/>
                    </a:cubicBezTo>
                    <a:cubicBezTo>
                      <a:pt x="89225" y="186916"/>
                      <a:pt x="89261" y="193846"/>
                      <a:pt x="89225" y="200739"/>
                    </a:cubicBezTo>
                    <a:cubicBezTo>
                      <a:pt x="89225" y="201739"/>
                      <a:pt x="89654" y="202561"/>
                      <a:pt x="89976" y="203418"/>
                    </a:cubicBezTo>
                    <a:cubicBezTo>
                      <a:pt x="90118" y="204347"/>
                      <a:pt x="91404" y="203954"/>
                      <a:pt x="91618" y="204811"/>
                    </a:cubicBezTo>
                    <a:cubicBezTo>
                      <a:pt x="92261" y="207204"/>
                      <a:pt x="93083" y="209598"/>
                      <a:pt x="94762" y="211419"/>
                    </a:cubicBezTo>
                    <a:cubicBezTo>
                      <a:pt x="95548" y="212277"/>
                      <a:pt x="97262" y="212169"/>
                      <a:pt x="97762" y="213491"/>
                    </a:cubicBezTo>
                    <a:cubicBezTo>
                      <a:pt x="98298" y="214955"/>
                      <a:pt x="99334" y="216241"/>
                      <a:pt x="99120" y="218206"/>
                    </a:cubicBezTo>
                    <a:cubicBezTo>
                      <a:pt x="101691" y="216491"/>
                      <a:pt x="102156" y="218527"/>
                      <a:pt x="102584" y="219992"/>
                    </a:cubicBezTo>
                    <a:cubicBezTo>
                      <a:pt x="102834" y="220849"/>
                      <a:pt x="103406" y="221170"/>
                      <a:pt x="103799" y="221742"/>
                    </a:cubicBezTo>
                    <a:cubicBezTo>
                      <a:pt x="104977" y="223385"/>
                      <a:pt x="106478" y="224742"/>
                      <a:pt x="107799" y="226242"/>
                    </a:cubicBezTo>
                    <a:cubicBezTo>
                      <a:pt x="108549" y="226100"/>
                      <a:pt x="109264" y="225885"/>
                      <a:pt x="109978" y="226350"/>
                    </a:cubicBezTo>
                    <a:cubicBezTo>
                      <a:pt x="110157" y="226850"/>
                      <a:pt x="109871" y="227243"/>
                      <a:pt x="109585" y="227528"/>
                    </a:cubicBezTo>
                    <a:cubicBezTo>
                      <a:pt x="108121" y="229064"/>
                      <a:pt x="109299" y="230136"/>
                      <a:pt x="110300" y="231029"/>
                    </a:cubicBezTo>
                    <a:cubicBezTo>
                      <a:pt x="111014" y="231672"/>
                      <a:pt x="112693" y="230993"/>
                      <a:pt x="112800" y="232708"/>
                    </a:cubicBezTo>
                    <a:cubicBezTo>
                      <a:pt x="113407" y="232386"/>
                      <a:pt x="114050" y="232065"/>
                      <a:pt x="114800" y="231672"/>
                    </a:cubicBezTo>
                    <a:cubicBezTo>
                      <a:pt x="115157" y="233279"/>
                      <a:pt x="115586" y="234815"/>
                      <a:pt x="116586" y="236208"/>
                    </a:cubicBezTo>
                    <a:cubicBezTo>
                      <a:pt x="117443" y="237422"/>
                      <a:pt x="118372" y="238065"/>
                      <a:pt x="119801" y="238530"/>
                    </a:cubicBezTo>
                    <a:cubicBezTo>
                      <a:pt x="121229" y="238994"/>
                      <a:pt x="122980" y="239208"/>
                      <a:pt x="123372" y="241280"/>
                    </a:cubicBezTo>
                    <a:cubicBezTo>
                      <a:pt x="123551" y="242209"/>
                      <a:pt x="124301" y="241316"/>
                      <a:pt x="124766" y="241209"/>
                    </a:cubicBezTo>
                    <a:cubicBezTo>
                      <a:pt x="126159" y="240959"/>
                      <a:pt x="127194" y="240816"/>
                      <a:pt x="127444" y="242744"/>
                    </a:cubicBezTo>
                    <a:cubicBezTo>
                      <a:pt x="127623" y="244031"/>
                      <a:pt x="128409" y="245281"/>
                      <a:pt x="130016" y="245173"/>
                    </a:cubicBezTo>
                    <a:cubicBezTo>
                      <a:pt x="130909" y="245102"/>
                      <a:pt x="130873" y="246138"/>
                      <a:pt x="131588" y="246102"/>
                    </a:cubicBezTo>
                    <a:cubicBezTo>
                      <a:pt x="131731" y="246245"/>
                      <a:pt x="131481" y="246531"/>
                      <a:pt x="131731" y="246638"/>
                    </a:cubicBezTo>
                    <a:cubicBezTo>
                      <a:pt x="131766" y="246638"/>
                      <a:pt x="131909" y="246459"/>
                      <a:pt x="132052" y="246388"/>
                    </a:cubicBezTo>
                    <a:cubicBezTo>
                      <a:pt x="132516" y="246531"/>
                      <a:pt x="132481" y="246924"/>
                      <a:pt x="132552" y="247281"/>
                    </a:cubicBezTo>
                    <a:cubicBezTo>
                      <a:pt x="132838" y="247567"/>
                      <a:pt x="133374" y="247424"/>
                      <a:pt x="133517" y="247924"/>
                    </a:cubicBezTo>
                    <a:cubicBezTo>
                      <a:pt x="133374" y="248817"/>
                      <a:pt x="132695" y="249103"/>
                      <a:pt x="131981" y="249388"/>
                    </a:cubicBezTo>
                    <a:cubicBezTo>
                      <a:pt x="131552" y="249495"/>
                      <a:pt x="131123" y="249317"/>
                      <a:pt x="130731" y="249210"/>
                    </a:cubicBezTo>
                    <a:cubicBezTo>
                      <a:pt x="130373" y="249067"/>
                      <a:pt x="129945" y="249031"/>
                      <a:pt x="129802" y="249424"/>
                    </a:cubicBezTo>
                    <a:cubicBezTo>
                      <a:pt x="129016" y="251567"/>
                      <a:pt x="128123" y="250531"/>
                      <a:pt x="127194" y="249567"/>
                    </a:cubicBezTo>
                    <a:cubicBezTo>
                      <a:pt x="127016" y="248960"/>
                      <a:pt x="127623" y="248817"/>
                      <a:pt x="127837" y="248460"/>
                    </a:cubicBezTo>
                    <a:cubicBezTo>
                      <a:pt x="126373" y="247888"/>
                      <a:pt x="126373" y="247888"/>
                      <a:pt x="125730" y="249245"/>
                    </a:cubicBezTo>
                    <a:cubicBezTo>
                      <a:pt x="125587" y="249531"/>
                      <a:pt x="125408" y="249745"/>
                      <a:pt x="125051" y="249674"/>
                    </a:cubicBezTo>
                    <a:cubicBezTo>
                      <a:pt x="124658" y="249567"/>
                      <a:pt x="124623" y="250031"/>
                      <a:pt x="124444" y="250067"/>
                    </a:cubicBezTo>
                    <a:cubicBezTo>
                      <a:pt x="124015" y="250174"/>
                      <a:pt x="124123" y="249781"/>
                      <a:pt x="124230" y="249567"/>
                    </a:cubicBezTo>
                    <a:cubicBezTo>
                      <a:pt x="124801" y="248424"/>
                      <a:pt x="124301" y="247531"/>
                      <a:pt x="123515" y="246566"/>
                    </a:cubicBezTo>
                    <a:cubicBezTo>
                      <a:pt x="122515" y="247352"/>
                      <a:pt x="121622" y="248602"/>
                      <a:pt x="120193" y="247388"/>
                    </a:cubicBezTo>
                    <a:cubicBezTo>
                      <a:pt x="120408" y="246924"/>
                      <a:pt x="120801" y="246638"/>
                      <a:pt x="121015" y="246388"/>
                    </a:cubicBezTo>
                    <a:cubicBezTo>
                      <a:pt x="120694" y="246674"/>
                      <a:pt x="120301" y="247031"/>
                      <a:pt x="119908" y="247424"/>
                    </a:cubicBezTo>
                    <a:cubicBezTo>
                      <a:pt x="119015" y="248102"/>
                      <a:pt x="118801" y="246531"/>
                      <a:pt x="118050" y="246852"/>
                    </a:cubicBezTo>
                    <a:cubicBezTo>
                      <a:pt x="117586" y="246245"/>
                      <a:pt x="117836" y="245281"/>
                      <a:pt x="117122" y="244780"/>
                    </a:cubicBezTo>
                    <a:cubicBezTo>
                      <a:pt x="116693" y="244066"/>
                      <a:pt x="115907" y="244709"/>
                      <a:pt x="115407" y="244316"/>
                    </a:cubicBezTo>
                    <a:cubicBezTo>
                      <a:pt x="115264" y="243995"/>
                      <a:pt x="115157" y="243673"/>
                      <a:pt x="115014" y="243387"/>
                    </a:cubicBezTo>
                    <a:cubicBezTo>
                      <a:pt x="115193" y="242173"/>
                      <a:pt x="114228" y="241601"/>
                      <a:pt x="113550" y="240887"/>
                    </a:cubicBezTo>
                    <a:cubicBezTo>
                      <a:pt x="112943" y="240780"/>
                      <a:pt x="112264" y="240852"/>
                      <a:pt x="112193" y="239851"/>
                    </a:cubicBezTo>
                    <a:cubicBezTo>
                      <a:pt x="112157" y="239173"/>
                      <a:pt x="111514" y="238816"/>
                      <a:pt x="110907" y="238780"/>
                    </a:cubicBezTo>
                    <a:cubicBezTo>
                      <a:pt x="109299" y="238744"/>
                      <a:pt x="108656" y="237958"/>
                      <a:pt x="108692" y="236458"/>
                    </a:cubicBezTo>
                    <a:cubicBezTo>
                      <a:pt x="108514" y="235672"/>
                      <a:pt x="108013" y="235672"/>
                      <a:pt x="107406" y="235922"/>
                    </a:cubicBezTo>
                    <a:cubicBezTo>
                      <a:pt x="107335" y="235922"/>
                      <a:pt x="107228" y="235958"/>
                      <a:pt x="107192" y="235922"/>
                    </a:cubicBezTo>
                    <a:cubicBezTo>
                      <a:pt x="106370" y="234779"/>
                      <a:pt x="105156" y="234136"/>
                      <a:pt x="103120" y="233779"/>
                    </a:cubicBezTo>
                    <a:cubicBezTo>
                      <a:pt x="102763" y="233350"/>
                      <a:pt x="102298" y="233136"/>
                      <a:pt x="101727" y="233315"/>
                    </a:cubicBezTo>
                    <a:cubicBezTo>
                      <a:pt x="100941" y="232565"/>
                      <a:pt x="102370" y="231958"/>
                      <a:pt x="101870" y="231243"/>
                    </a:cubicBezTo>
                    <a:cubicBezTo>
                      <a:pt x="102048" y="231029"/>
                      <a:pt x="102048" y="230850"/>
                      <a:pt x="101763" y="230743"/>
                    </a:cubicBezTo>
                    <a:cubicBezTo>
                      <a:pt x="101048" y="229600"/>
                      <a:pt x="99834" y="229993"/>
                      <a:pt x="98798" y="229814"/>
                    </a:cubicBezTo>
                    <a:cubicBezTo>
                      <a:pt x="97905" y="229386"/>
                      <a:pt x="98119" y="228171"/>
                      <a:pt x="97334" y="227671"/>
                    </a:cubicBezTo>
                    <a:cubicBezTo>
                      <a:pt x="97298" y="226993"/>
                      <a:pt x="97048" y="226493"/>
                      <a:pt x="96333" y="226278"/>
                    </a:cubicBezTo>
                    <a:cubicBezTo>
                      <a:pt x="95405" y="225957"/>
                      <a:pt x="95548" y="224600"/>
                      <a:pt x="95405" y="224492"/>
                    </a:cubicBezTo>
                    <a:cubicBezTo>
                      <a:pt x="94155" y="223635"/>
                      <a:pt x="95083" y="221206"/>
                      <a:pt x="93012" y="221206"/>
                    </a:cubicBezTo>
                    <a:cubicBezTo>
                      <a:pt x="92476" y="221206"/>
                      <a:pt x="92333" y="220956"/>
                      <a:pt x="92297" y="220706"/>
                    </a:cubicBezTo>
                    <a:cubicBezTo>
                      <a:pt x="91869" y="218884"/>
                      <a:pt x="90190" y="217420"/>
                      <a:pt x="90690" y="215277"/>
                    </a:cubicBezTo>
                    <a:cubicBezTo>
                      <a:pt x="90797" y="214884"/>
                      <a:pt x="90261" y="215527"/>
                      <a:pt x="89976" y="215384"/>
                    </a:cubicBezTo>
                    <a:cubicBezTo>
                      <a:pt x="88904" y="216027"/>
                      <a:pt x="89333" y="217098"/>
                      <a:pt x="89333" y="217956"/>
                    </a:cubicBezTo>
                    <a:cubicBezTo>
                      <a:pt x="89297" y="234101"/>
                      <a:pt x="89297" y="250246"/>
                      <a:pt x="89297" y="266390"/>
                    </a:cubicBezTo>
                    <a:cubicBezTo>
                      <a:pt x="89297" y="294287"/>
                      <a:pt x="89297" y="322183"/>
                      <a:pt x="89297" y="350115"/>
                    </a:cubicBezTo>
                    <a:cubicBezTo>
                      <a:pt x="89297" y="350972"/>
                      <a:pt x="89511" y="351865"/>
                      <a:pt x="89083" y="352687"/>
                    </a:cubicBezTo>
                    <a:cubicBezTo>
                      <a:pt x="86011" y="352687"/>
                      <a:pt x="82939" y="352687"/>
                      <a:pt x="79867" y="352687"/>
                    </a:cubicBezTo>
                    <a:cubicBezTo>
                      <a:pt x="79903" y="352115"/>
                      <a:pt x="79939" y="351508"/>
                      <a:pt x="79939" y="350937"/>
                    </a:cubicBezTo>
                    <a:cubicBezTo>
                      <a:pt x="79939" y="306145"/>
                      <a:pt x="79939" y="261318"/>
                      <a:pt x="79939" y="216527"/>
                    </a:cubicBezTo>
                    <a:cubicBezTo>
                      <a:pt x="79939" y="216027"/>
                      <a:pt x="79939" y="215527"/>
                      <a:pt x="79939" y="214884"/>
                    </a:cubicBezTo>
                    <a:cubicBezTo>
                      <a:pt x="78188" y="215170"/>
                      <a:pt x="77438" y="217134"/>
                      <a:pt x="75652" y="217206"/>
                    </a:cubicBezTo>
                    <a:cubicBezTo>
                      <a:pt x="75331" y="217206"/>
                      <a:pt x="75259" y="217670"/>
                      <a:pt x="75402" y="217920"/>
                    </a:cubicBezTo>
                    <a:cubicBezTo>
                      <a:pt x="77260" y="220599"/>
                      <a:pt x="74331" y="220563"/>
                      <a:pt x="73330" y="221599"/>
                    </a:cubicBezTo>
                    <a:cubicBezTo>
                      <a:pt x="73116" y="221813"/>
                      <a:pt x="72759" y="221849"/>
                      <a:pt x="72616" y="222278"/>
                    </a:cubicBezTo>
                    <a:cubicBezTo>
                      <a:pt x="72223" y="223349"/>
                      <a:pt x="71688" y="224171"/>
                      <a:pt x="70473" y="224849"/>
                    </a:cubicBezTo>
                    <a:cubicBezTo>
                      <a:pt x="69437" y="225421"/>
                      <a:pt x="68723" y="227314"/>
                      <a:pt x="68830" y="228814"/>
                    </a:cubicBezTo>
                    <a:cubicBezTo>
                      <a:pt x="68937" y="230457"/>
                      <a:pt x="68580" y="230993"/>
                      <a:pt x="67223" y="229922"/>
                    </a:cubicBezTo>
                    <a:cubicBezTo>
                      <a:pt x="65365" y="228457"/>
                      <a:pt x="64722" y="230350"/>
                      <a:pt x="64008" y="231172"/>
                    </a:cubicBezTo>
                    <a:cubicBezTo>
                      <a:pt x="63329" y="231922"/>
                      <a:pt x="64079" y="233636"/>
                      <a:pt x="62401" y="233958"/>
                    </a:cubicBezTo>
                    <a:cubicBezTo>
                      <a:pt x="62793" y="234601"/>
                      <a:pt x="63186" y="235244"/>
                      <a:pt x="63651" y="235994"/>
                    </a:cubicBezTo>
                    <a:cubicBezTo>
                      <a:pt x="60758" y="236387"/>
                      <a:pt x="58686" y="238101"/>
                      <a:pt x="56686" y="239994"/>
                    </a:cubicBezTo>
                    <a:cubicBezTo>
                      <a:pt x="56257" y="240423"/>
                      <a:pt x="56400" y="240673"/>
                      <a:pt x="56400" y="241102"/>
                    </a:cubicBezTo>
                    <a:cubicBezTo>
                      <a:pt x="56328" y="242566"/>
                      <a:pt x="54471" y="244852"/>
                      <a:pt x="53078" y="245138"/>
                    </a:cubicBezTo>
                    <a:cubicBezTo>
                      <a:pt x="52114" y="245352"/>
                      <a:pt x="52721" y="245781"/>
                      <a:pt x="52756" y="246174"/>
                    </a:cubicBezTo>
                    <a:cubicBezTo>
                      <a:pt x="52899" y="247960"/>
                      <a:pt x="52828" y="249460"/>
                      <a:pt x="50256" y="249281"/>
                    </a:cubicBezTo>
                    <a:cubicBezTo>
                      <a:pt x="48935" y="249174"/>
                      <a:pt x="47792" y="250103"/>
                      <a:pt x="47363" y="251389"/>
                    </a:cubicBezTo>
                    <a:cubicBezTo>
                      <a:pt x="47042" y="252317"/>
                      <a:pt x="46470" y="252389"/>
                      <a:pt x="45720" y="252317"/>
                    </a:cubicBezTo>
                    <a:cubicBezTo>
                      <a:pt x="44898" y="252781"/>
                      <a:pt x="44898" y="254246"/>
                      <a:pt x="43577" y="254032"/>
                    </a:cubicBezTo>
                    <a:cubicBezTo>
                      <a:pt x="43434" y="254103"/>
                      <a:pt x="43291" y="254210"/>
                      <a:pt x="43148" y="254282"/>
                    </a:cubicBezTo>
                    <a:cubicBezTo>
                      <a:pt x="42112" y="253960"/>
                      <a:pt x="42684" y="253175"/>
                      <a:pt x="42648" y="252567"/>
                    </a:cubicBezTo>
                    <a:cubicBezTo>
                      <a:pt x="42827" y="252031"/>
                      <a:pt x="42791" y="251424"/>
                      <a:pt x="43077" y="250924"/>
                    </a:cubicBezTo>
                    <a:cubicBezTo>
                      <a:pt x="43077" y="250710"/>
                      <a:pt x="43184" y="250388"/>
                      <a:pt x="43077" y="250281"/>
                    </a:cubicBezTo>
                    <a:cubicBezTo>
                      <a:pt x="41184" y="248531"/>
                      <a:pt x="42863" y="248174"/>
                      <a:pt x="44255" y="247531"/>
                    </a:cubicBezTo>
                    <a:cubicBezTo>
                      <a:pt x="44184" y="248745"/>
                      <a:pt x="44220" y="249888"/>
                      <a:pt x="45720" y="250496"/>
                    </a:cubicBezTo>
                    <a:cubicBezTo>
                      <a:pt x="45184" y="248995"/>
                      <a:pt x="47184" y="247638"/>
                      <a:pt x="45648" y="246138"/>
                    </a:cubicBezTo>
                    <a:cubicBezTo>
                      <a:pt x="45434" y="245852"/>
                      <a:pt x="44970" y="245673"/>
                      <a:pt x="45256" y="245173"/>
                    </a:cubicBezTo>
                    <a:cubicBezTo>
                      <a:pt x="46827" y="245209"/>
                      <a:pt x="48149" y="245173"/>
                      <a:pt x="46756" y="242995"/>
                    </a:cubicBezTo>
                    <a:cubicBezTo>
                      <a:pt x="46363" y="242352"/>
                      <a:pt x="46470" y="240959"/>
                      <a:pt x="47220" y="240530"/>
                    </a:cubicBezTo>
                    <a:cubicBezTo>
                      <a:pt x="48077" y="240030"/>
                      <a:pt x="48006" y="239101"/>
                      <a:pt x="48613" y="238565"/>
                    </a:cubicBezTo>
                    <a:cubicBezTo>
                      <a:pt x="49256" y="238065"/>
                      <a:pt x="49828" y="239959"/>
                      <a:pt x="50471" y="238601"/>
                    </a:cubicBezTo>
                    <a:cubicBezTo>
                      <a:pt x="50649" y="238173"/>
                      <a:pt x="50506" y="237744"/>
                      <a:pt x="50578" y="237315"/>
                    </a:cubicBezTo>
                    <a:cubicBezTo>
                      <a:pt x="50578" y="236815"/>
                      <a:pt x="50899" y="236672"/>
                      <a:pt x="51328" y="236565"/>
                    </a:cubicBezTo>
                    <a:cubicBezTo>
                      <a:pt x="52149" y="236780"/>
                      <a:pt x="52756" y="236279"/>
                      <a:pt x="53400" y="235958"/>
                    </a:cubicBezTo>
                    <a:cubicBezTo>
                      <a:pt x="53899" y="235636"/>
                      <a:pt x="54078" y="235065"/>
                      <a:pt x="54400" y="234601"/>
                    </a:cubicBezTo>
                    <a:cubicBezTo>
                      <a:pt x="54328" y="233493"/>
                      <a:pt x="56471" y="233993"/>
                      <a:pt x="55900" y="232529"/>
                    </a:cubicBezTo>
                    <a:cubicBezTo>
                      <a:pt x="56043" y="231958"/>
                      <a:pt x="56471" y="231993"/>
                      <a:pt x="56900" y="232065"/>
                    </a:cubicBezTo>
                    <a:cubicBezTo>
                      <a:pt x="57078" y="231743"/>
                      <a:pt x="56864" y="231457"/>
                      <a:pt x="56828" y="231136"/>
                    </a:cubicBezTo>
                    <a:cubicBezTo>
                      <a:pt x="56828" y="230957"/>
                      <a:pt x="56864" y="230779"/>
                      <a:pt x="56971" y="230600"/>
                    </a:cubicBezTo>
                    <a:cubicBezTo>
                      <a:pt x="58793" y="230672"/>
                      <a:pt x="58579" y="228136"/>
                      <a:pt x="60258" y="228028"/>
                    </a:cubicBezTo>
                    <a:cubicBezTo>
                      <a:pt x="59186" y="226778"/>
                      <a:pt x="61079" y="225457"/>
                      <a:pt x="60186" y="224206"/>
                    </a:cubicBezTo>
                    <a:cubicBezTo>
                      <a:pt x="61043" y="223778"/>
                      <a:pt x="61686" y="222956"/>
                      <a:pt x="62651" y="222706"/>
                    </a:cubicBezTo>
                    <a:cubicBezTo>
                      <a:pt x="63151" y="223421"/>
                      <a:pt x="63043" y="222528"/>
                      <a:pt x="63294" y="222456"/>
                    </a:cubicBezTo>
                    <a:cubicBezTo>
                      <a:pt x="63186" y="221956"/>
                      <a:pt x="65115" y="222099"/>
                      <a:pt x="63686" y="221063"/>
                    </a:cubicBezTo>
                    <a:cubicBezTo>
                      <a:pt x="63401" y="220849"/>
                      <a:pt x="63472" y="219742"/>
                      <a:pt x="64115" y="219242"/>
                    </a:cubicBezTo>
                    <a:cubicBezTo>
                      <a:pt x="64472" y="218742"/>
                      <a:pt x="64972" y="218384"/>
                      <a:pt x="65472" y="218027"/>
                    </a:cubicBezTo>
                    <a:cubicBezTo>
                      <a:pt x="65865" y="217599"/>
                      <a:pt x="66651" y="217134"/>
                      <a:pt x="66651" y="216706"/>
                    </a:cubicBezTo>
                    <a:cubicBezTo>
                      <a:pt x="66508" y="214527"/>
                      <a:pt x="68008" y="215420"/>
                      <a:pt x="68973" y="215384"/>
                    </a:cubicBezTo>
                    <a:cubicBezTo>
                      <a:pt x="69366" y="214741"/>
                      <a:pt x="69937" y="214241"/>
                      <a:pt x="70294" y="213598"/>
                    </a:cubicBezTo>
                    <a:cubicBezTo>
                      <a:pt x="70759" y="213455"/>
                      <a:pt x="71187" y="212848"/>
                      <a:pt x="71080" y="212705"/>
                    </a:cubicBezTo>
                    <a:cubicBezTo>
                      <a:pt x="70080" y="211348"/>
                      <a:pt x="71473" y="210669"/>
                      <a:pt x="72080" y="210562"/>
                    </a:cubicBezTo>
                    <a:cubicBezTo>
                      <a:pt x="73581" y="210241"/>
                      <a:pt x="73902" y="208312"/>
                      <a:pt x="75545" y="208383"/>
                    </a:cubicBezTo>
                    <a:cubicBezTo>
                      <a:pt x="75724" y="208240"/>
                      <a:pt x="75902" y="208312"/>
                      <a:pt x="76081" y="208240"/>
                    </a:cubicBezTo>
                    <a:cubicBezTo>
                      <a:pt x="75902" y="208133"/>
                      <a:pt x="75652" y="208097"/>
                      <a:pt x="75581" y="207847"/>
                    </a:cubicBezTo>
                    <a:cubicBezTo>
                      <a:pt x="76259" y="206847"/>
                      <a:pt x="77117" y="205990"/>
                      <a:pt x="77867" y="205097"/>
                    </a:cubicBezTo>
                    <a:cubicBezTo>
                      <a:pt x="78831" y="203882"/>
                      <a:pt x="78010" y="201918"/>
                      <a:pt x="78760" y="200739"/>
                    </a:cubicBezTo>
                    <a:cubicBezTo>
                      <a:pt x="81224" y="196953"/>
                      <a:pt x="79581" y="192917"/>
                      <a:pt x="79867" y="189024"/>
                    </a:cubicBezTo>
                    <a:cubicBezTo>
                      <a:pt x="80153" y="184987"/>
                      <a:pt x="79867" y="180880"/>
                      <a:pt x="79831" y="176808"/>
                    </a:cubicBezTo>
                    <a:cubicBezTo>
                      <a:pt x="78653" y="176022"/>
                      <a:pt x="78867" y="177165"/>
                      <a:pt x="78653" y="177701"/>
                    </a:cubicBezTo>
                    <a:cubicBezTo>
                      <a:pt x="77331" y="178915"/>
                      <a:pt x="76295" y="180630"/>
                      <a:pt x="75009" y="181558"/>
                    </a:cubicBezTo>
                    <a:cubicBezTo>
                      <a:pt x="73402" y="182737"/>
                      <a:pt x="72223" y="183880"/>
                      <a:pt x="71723" y="185666"/>
                    </a:cubicBezTo>
                    <a:cubicBezTo>
                      <a:pt x="71402" y="186916"/>
                      <a:pt x="68437" y="187023"/>
                      <a:pt x="70259" y="189131"/>
                    </a:cubicBezTo>
                    <a:cubicBezTo>
                      <a:pt x="70259" y="189166"/>
                      <a:pt x="70187" y="189309"/>
                      <a:pt x="70151" y="189309"/>
                    </a:cubicBezTo>
                    <a:cubicBezTo>
                      <a:pt x="67473" y="189559"/>
                      <a:pt x="68116" y="192702"/>
                      <a:pt x="66258" y="193738"/>
                    </a:cubicBezTo>
                    <a:cubicBezTo>
                      <a:pt x="64401" y="194774"/>
                      <a:pt x="63222" y="196953"/>
                      <a:pt x="60972" y="197382"/>
                    </a:cubicBezTo>
                    <a:cubicBezTo>
                      <a:pt x="59507" y="197632"/>
                      <a:pt x="60758" y="198203"/>
                      <a:pt x="60829" y="198382"/>
                    </a:cubicBezTo>
                    <a:cubicBezTo>
                      <a:pt x="61365" y="199882"/>
                      <a:pt x="61329" y="200632"/>
                      <a:pt x="59686" y="201739"/>
                    </a:cubicBezTo>
                    <a:cubicBezTo>
                      <a:pt x="57507" y="203168"/>
                      <a:pt x="54935" y="204454"/>
                      <a:pt x="53899" y="207347"/>
                    </a:cubicBezTo>
                    <a:cubicBezTo>
                      <a:pt x="53435" y="208633"/>
                      <a:pt x="51292" y="208490"/>
                      <a:pt x="50542" y="210026"/>
                    </a:cubicBezTo>
                    <a:cubicBezTo>
                      <a:pt x="50363" y="210419"/>
                      <a:pt x="49649" y="210848"/>
                      <a:pt x="49542" y="211562"/>
                    </a:cubicBezTo>
                    <a:cubicBezTo>
                      <a:pt x="49506" y="211705"/>
                      <a:pt x="49506" y="211955"/>
                      <a:pt x="49435" y="211991"/>
                    </a:cubicBezTo>
                    <a:cubicBezTo>
                      <a:pt x="47327" y="212705"/>
                      <a:pt x="47827" y="215098"/>
                      <a:pt x="46577" y="216384"/>
                    </a:cubicBezTo>
                    <a:cubicBezTo>
                      <a:pt x="45970" y="216777"/>
                      <a:pt x="45327" y="216634"/>
                      <a:pt x="44720" y="216384"/>
                    </a:cubicBezTo>
                    <a:cubicBezTo>
                      <a:pt x="43612" y="215598"/>
                      <a:pt x="42541" y="216563"/>
                      <a:pt x="41434" y="216420"/>
                    </a:cubicBezTo>
                    <a:cubicBezTo>
                      <a:pt x="41719" y="218813"/>
                      <a:pt x="38826" y="219242"/>
                      <a:pt x="38433" y="221242"/>
                    </a:cubicBezTo>
                    <a:cubicBezTo>
                      <a:pt x="38398" y="221528"/>
                      <a:pt x="38183" y="221956"/>
                      <a:pt x="38040" y="221956"/>
                    </a:cubicBezTo>
                    <a:cubicBezTo>
                      <a:pt x="35862" y="222278"/>
                      <a:pt x="36504" y="223313"/>
                      <a:pt x="37005" y="224742"/>
                    </a:cubicBezTo>
                    <a:cubicBezTo>
                      <a:pt x="37219" y="225385"/>
                      <a:pt x="35647" y="225707"/>
                      <a:pt x="34862" y="225992"/>
                    </a:cubicBezTo>
                    <a:cubicBezTo>
                      <a:pt x="32075" y="227064"/>
                      <a:pt x="29754" y="228886"/>
                      <a:pt x="27289" y="230457"/>
                    </a:cubicBezTo>
                    <a:cubicBezTo>
                      <a:pt x="24717" y="232065"/>
                      <a:pt x="24253" y="235279"/>
                      <a:pt x="21360" y="236601"/>
                    </a:cubicBezTo>
                    <a:cubicBezTo>
                      <a:pt x="20324" y="237065"/>
                      <a:pt x="19574" y="238423"/>
                      <a:pt x="17966" y="238494"/>
                    </a:cubicBezTo>
                    <a:cubicBezTo>
                      <a:pt x="16573" y="238530"/>
                      <a:pt x="17466" y="239887"/>
                      <a:pt x="17288" y="240530"/>
                    </a:cubicBezTo>
                    <a:cubicBezTo>
                      <a:pt x="16645" y="242852"/>
                      <a:pt x="15002" y="243495"/>
                      <a:pt x="12966" y="243995"/>
                    </a:cubicBezTo>
                    <a:cubicBezTo>
                      <a:pt x="10823" y="244530"/>
                      <a:pt x="8644" y="245209"/>
                      <a:pt x="7394" y="247209"/>
                    </a:cubicBezTo>
                    <a:cubicBezTo>
                      <a:pt x="6858" y="248067"/>
                      <a:pt x="6179" y="248388"/>
                      <a:pt x="5286" y="248424"/>
                    </a:cubicBezTo>
                    <a:cubicBezTo>
                      <a:pt x="3393" y="247567"/>
                      <a:pt x="3965" y="249745"/>
                      <a:pt x="3108" y="250174"/>
                    </a:cubicBezTo>
                    <a:cubicBezTo>
                      <a:pt x="2536" y="249996"/>
                      <a:pt x="2000" y="249960"/>
                      <a:pt x="1429" y="250210"/>
                    </a:cubicBezTo>
                    <a:cubicBezTo>
                      <a:pt x="1072" y="250388"/>
                      <a:pt x="893" y="250210"/>
                      <a:pt x="714" y="249924"/>
                    </a:cubicBezTo>
                    <a:cubicBezTo>
                      <a:pt x="679" y="249317"/>
                      <a:pt x="357" y="248817"/>
                      <a:pt x="71" y="248281"/>
                    </a:cubicBezTo>
                    <a:cubicBezTo>
                      <a:pt x="36" y="248031"/>
                      <a:pt x="36" y="247781"/>
                      <a:pt x="0" y="247531"/>
                    </a:cubicBezTo>
                    <a:cubicBezTo>
                      <a:pt x="357" y="247209"/>
                      <a:pt x="821" y="247281"/>
                      <a:pt x="1214" y="247138"/>
                    </a:cubicBezTo>
                    <a:cubicBezTo>
                      <a:pt x="1679" y="246566"/>
                      <a:pt x="1929" y="245995"/>
                      <a:pt x="1286" y="245388"/>
                    </a:cubicBezTo>
                    <a:cubicBezTo>
                      <a:pt x="1714" y="243530"/>
                      <a:pt x="3429" y="243709"/>
                      <a:pt x="4715" y="243209"/>
                    </a:cubicBezTo>
                    <a:cubicBezTo>
                      <a:pt x="5465" y="243673"/>
                      <a:pt x="4465" y="244566"/>
                      <a:pt x="5144" y="245102"/>
                    </a:cubicBezTo>
                    <a:cubicBezTo>
                      <a:pt x="5751" y="244995"/>
                      <a:pt x="5643" y="244280"/>
                      <a:pt x="6072" y="244066"/>
                    </a:cubicBezTo>
                    <a:cubicBezTo>
                      <a:pt x="8751" y="243780"/>
                      <a:pt x="7608" y="241995"/>
                      <a:pt x="7394" y="240601"/>
                    </a:cubicBezTo>
                    <a:cubicBezTo>
                      <a:pt x="7287" y="240494"/>
                      <a:pt x="7251" y="240387"/>
                      <a:pt x="7287" y="240316"/>
                    </a:cubicBezTo>
                    <a:cubicBezTo>
                      <a:pt x="7322" y="240244"/>
                      <a:pt x="7394" y="240173"/>
                      <a:pt x="7429" y="240173"/>
                    </a:cubicBezTo>
                    <a:cubicBezTo>
                      <a:pt x="7965" y="239994"/>
                      <a:pt x="8501" y="239780"/>
                      <a:pt x="9072" y="239637"/>
                    </a:cubicBezTo>
                    <a:cubicBezTo>
                      <a:pt x="10323" y="239280"/>
                      <a:pt x="11716" y="239208"/>
                      <a:pt x="10644" y="237244"/>
                    </a:cubicBezTo>
                    <a:cubicBezTo>
                      <a:pt x="10323" y="236672"/>
                      <a:pt x="10751" y="235386"/>
                      <a:pt x="11394" y="235136"/>
                    </a:cubicBezTo>
                    <a:cubicBezTo>
                      <a:pt x="12287" y="234779"/>
                      <a:pt x="12394" y="235851"/>
                      <a:pt x="12680" y="236458"/>
                    </a:cubicBezTo>
                    <a:cubicBezTo>
                      <a:pt x="12894" y="236922"/>
                      <a:pt x="13109" y="237387"/>
                      <a:pt x="13573" y="237637"/>
                    </a:cubicBezTo>
                    <a:cubicBezTo>
                      <a:pt x="14002" y="237494"/>
                      <a:pt x="14609" y="237637"/>
                      <a:pt x="14823" y="237030"/>
                    </a:cubicBezTo>
                    <a:cubicBezTo>
                      <a:pt x="14180" y="235636"/>
                      <a:pt x="13037" y="234565"/>
                      <a:pt x="12001" y="233315"/>
                    </a:cubicBezTo>
                    <a:cubicBezTo>
                      <a:pt x="13430" y="233279"/>
                      <a:pt x="14930" y="232851"/>
                      <a:pt x="14823" y="231386"/>
                    </a:cubicBezTo>
                    <a:cubicBezTo>
                      <a:pt x="14680" y="229029"/>
                      <a:pt x="15609" y="229386"/>
                      <a:pt x="17038" y="230136"/>
                    </a:cubicBezTo>
                    <a:cubicBezTo>
                      <a:pt x="18359" y="231386"/>
                      <a:pt x="18002" y="233208"/>
                      <a:pt x="18681" y="234565"/>
                    </a:cubicBezTo>
                    <a:cubicBezTo>
                      <a:pt x="18502" y="233529"/>
                      <a:pt x="18038" y="232457"/>
                      <a:pt x="17859" y="231279"/>
                    </a:cubicBezTo>
                    <a:cubicBezTo>
                      <a:pt x="17788" y="230779"/>
                      <a:pt x="17859" y="230421"/>
                      <a:pt x="18431" y="230386"/>
                    </a:cubicBezTo>
                    <a:cubicBezTo>
                      <a:pt x="18609" y="230564"/>
                      <a:pt x="18788" y="230779"/>
                      <a:pt x="18931" y="230957"/>
                    </a:cubicBezTo>
                    <a:cubicBezTo>
                      <a:pt x="19788" y="230993"/>
                      <a:pt x="19538" y="230493"/>
                      <a:pt x="19360" y="230029"/>
                    </a:cubicBezTo>
                    <a:cubicBezTo>
                      <a:pt x="19610" y="229457"/>
                      <a:pt x="19145" y="228171"/>
                      <a:pt x="19645" y="228314"/>
                    </a:cubicBezTo>
                    <a:cubicBezTo>
                      <a:pt x="20860" y="228707"/>
                      <a:pt x="21538" y="226564"/>
                      <a:pt x="22717" y="227850"/>
                    </a:cubicBezTo>
                    <a:cubicBezTo>
                      <a:pt x="22967" y="227743"/>
                      <a:pt x="23110" y="227493"/>
                      <a:pt x="23360" y="227350"/>
                    </a:cubicBezTo>
                    <a:cubicBezTo>
                      <a:pt x="23503" y="227314"/>
                      <a:pt x="23682" y="227350"/>
                      <a:pt x="23789" y="227421"/>
                    </a:cubicBezTo>
                    <a:cubicBezTo>
                      <a:pt x="23932" y="227600"/>
                      <a:pt x="24039" y="227671"/>
                      <a:pt x="23932" y="227314"/>
                    </a:cubicBezTo>
                    <a:cubicBezTo>
                      <a:pt x="23896" y="227171"/>
                      <a:pt x="23932" y="227028"/>
                      <a:pt x="23967" y="226850"/>
                    </a:cubicBezTo>
                    <a:cubicBezTo>
                      <a:pt x="24146" y="226350"/>
                      <a:pt x="24467" y="225921"/>
                      <a:pt x="24932" y="225635"/>
                    </a:cubicBezTo>
                    <a:cubicBezTo>
                      <a:pt x="25467" y="224778"/>
                      <a:pt x="25682" y="223599"/>
                      <a:pt x="27218" y="223778"/>
                    </a:cubicBezTo>
                    <a:cubicBezTo>
                      <a:pt x="28253" y="223921"/>
                      <a:pt x="28575" y="222528"/>
                      <a:pt x="28611" y="222135"/>
                    </a:cubicBezTo>
                    <a:cubicBezTo>
                      <a:pt x="28754" y="220920"/>
                      <a:pt x="29647" y="220599"/>
                      <a:pt x="30325" y="219956"/>
                    </a:cubicBezTo>
                    <a:cubicBezTo>
                      <a:pt x="30790" y="220385"/>
                      <a:pt x="30611" y="220992"/>
                      <a:pt x="30790" y="221563"/>
                    </a:cubicBezTo>
                    <a:cubicBezTo>
                      <a:pt x="30825" y="220528"/>
                      <a:pt x="30718" y="219563"/>
                      <a:pt x="31218" y="218706"/>
                    </a:cubicBezTo>
                    <a:cubicBezTo>
                      <a:pt x="31790" y="218599"/>
                      <a:pt x="32397" y="218492"/>
                      <a:pt x="32968" y="218384"/>
                    </a:cubicBezTo>
                    <a:cubicBezTo>
                      <a:pt x="33290" y="218027"/>
                      <a:pt x="34040" y="218563"/>
                      <a:pt x="34147" y="217777"/>
                    </a:cubicBezTo>
                    <a:cubicBezTo>
                      <a:pt x="34004" y="215848"/>
                      <a:pt x="35147" y="215456"/>
                      <a:pt x="36755" y="215634"/>
                    </a:cubicBezTo>
                    <a:cubicBezTo>
                      <a:pt x="36576" y="214169"/>
                      <a:pt x="37576" y="212026"/>
                      <a:pt x="38791" y="210991"/>
                    </a:cubicBezTo>
                    <a:cubicBezTo>
                      <a:pt x="39326" y="210526"/>
                      <a:pt x="38683" y="210098"/>
                      <a:pt x="38648" y="209633"/>
                    </a:cubicBezTo>
                    <a:cubicBezTo>
                      <a:pt x="39148" y="209133"/>
                      <a:pt x="40112" y="209776"/>
                      <a:pt x="40469" y="208883"/>
                    </a:cubicBezTo>
                    <a:cubicBezTo>
                      <a:pt x="40541" y="208705"/>
                      <a:pt x="40683" y="208597"/>
                      <a:pt x="40827" y="208490"/>
                    </a:cubicBezTo>
                    <a:cubicBezTo>
                      <a:pt x="41434" y="208776"/>
                      <a:pt x="42541" y="206597"/>
                      <a:pt x="42791" y="209133"/>
                    </a:cubicBezTo>
                    <a:cubicBezTo>
                      <a:pt x="42719" y="207454"/>
                      <a:pt x="43863" y="206811"/>
                      <a:pt x="44648" y="205990"/>
                    </a:cubicBezTo>
                    <a:cubicBezTo>
                      <a:pt x="44077" y="205026"/>
                      <a:pt x="45041" y="204240"/>
                      <a:pt x="45006" y="203347"/>
                    </a:cubicBezTo>
                    <a:cubicBezTo>
                      <a:pt x="45398" y="202704"/>
                      <a:pt x="45934" y="202739"/>
                      <a:pt x="46470" y="203133"/>
                    </a:cubicBezTo>
                    <a:cubicBezTo>
                      <a:pt x="46970" y="203490"/>
                      <a:pt x="47327" y="203347"/>
                      <a:pt x="47292" y="202739"/>
                    </a:cubicBezTo>
                    <a:cubicBezTo>
                      <a:pt x="47256" y="201918"/>
                      <a:pt x="47363" y="201668"/>
                      <a:pt x="48149" y="202204"/>
                    </a:cubicBezTo>
                    <a:cubicBezTo>
                      <a:pt x="48542" y="202454"/>
                      <a:pt x="48685" y="201918"/>
                      <a:pt x="48542" y="201775"/>
                    </a:cubicBezTo>
                    <a:cubicBezTo>
                      <a:pt x="47113" y="199882"/>
                      <a:pt x="49363" y="200132"/>
                      <a:pt x="49899" y="199382"/>
                    </a:cubicBezTo>
                    <a:cubicBezTo>
                      <a:pt x="50221" y="198953"/>
                      <a:pt x="50256" y="198346"/>
                      <a:pt x="50756" y="198025"/>
                    </a:cubicBezTo>
                    <a:cubicBezTo>
                      <a:pt x="50471" y="196382"/>
                      <a:pt x="52078" y="196310"/>
                      <a:pt x="52685" y="196489"/>
                    </a:cubicBezTo>
                    <a:cubicBezTo>
                      <a:pt x="53649" y="196774"/>
                      <a:pt x="53864" y="196489"/>
                      <a:pt x="53864" y="195739"/>
                    </a:cubicBezTo>
                    <a:cubicBezTo>
                      <a:pt x="53864" y="195239"/>
                      <a:pt x="53614" y="194631"/>
                      <a:pt x="54293" y="194524"/>
                    </a:cubicBezTo>
                    <a:cubicBezTo>
                      <a:pt x="55221" y="194346"/>
                      <a:pt x="54507" y="195560"/>
                      <a:pt x="55364" y="195774"/>
                    </a:cubicBezTo>
                    <a:cubicBezTo>
                      <a:pt x="55078" y="194560"/>
                      <a:pt x="55328" y="193703"/>
                      <a:pt x="56614" y="193238"/>
                    </a:cubicBezTo>
                    <a:cubicBezTo>
                      <a:pt x="56936" y="193131"/>
                      <a:pt x="57864" y="192631"/>
                      <a:pt x="57614" y="191702"/>
                    </a:cubicBezTo>
                    <a:cubicBezTo>
                      <a:pt x="57329" y="190595"/>
                      <a:pt x="58079" y="189809"/>
                      <a:pt x="59114" y="190059"/>
                    </a:cubicBezTo>
                    <a:cubicBezTo>
                      <a:pt x="59472" y="190131"/>
                      <a:pt x="59793" y="190167"/>
                      <a:pt x="60258" y="190238"/>
                    </a:cubicBezTo>
                    <a:cubicBezTo>
                      <a:pt x="60365" y="189559"/>
                      <a:pt x="58186" y="188166"/>
                      <a:pt x="60865" y="188309"/>
                    </a:cubicBezTo>
                    <a:cubicBezTo>
                      <a:pt x="61686" y="188345"/>
                      <a:pt x="61758" y="186988"/>
                      <a:pt x="62222" y="186309"/>
                    </a:cubicBezTo>
                    <a:cubicBezTo>
                      <a:pt x="63294" y="186273"/>
                      <a:pt x="62615" y="187095"/>
                      <a:pt x="62793" y="187488"/>
                    </a:cubicBezTo>
                    <a:cubicBezTo>
                      <a:pt x="63008" y="186952"/>
                      <a:pt x="62615" y="186309"/>
                      <a:pt x="63079" y="185845"/>
                    </a:cubicBezTo>
                    <a:cubicBezTo>
                      <a:pt x="63758" y="184845"/>
                      <a:pt x="64651" y="184987"/>
                      <a:pt x="65615" y="185309"/>
                    </a:cubicBezTo>
                    <a:cubicBezTo>
                      <a:pt x="66008" y="185416"/>
                      <a:pt x="66544" y="185630"/>
                      <a:pt x="66687" y="185023"/>
                    </a:cubicBezTo>
                    <a:cubicBezTo>
                      <a:pt x="66830" y="184559"/>
                      <a:pt x="66651" y="184202"/>
                      <a:pt x="66044" y="184166"/>
                    </a:cubicBezTo>
                    <a:cubicBezTo>
                      <a:pt x="64722" y="184094"/>
                      <a:pt x="65794" y="183344"/>
                      <a:pt x="65794" y="182987"/>
                    </a:cubicBezTo>
                    <a:cubicBezTo>
                      <a:pt x="65794" y="182380"/>
                      <a:pt x="66258" y="181737"/>
                      <a:pt x="66937" y="182237"/>
                    </a:cubicBezTo>
                    <a:cubicBezTo>
                      <a:pt x="68366" y="183273"/>
                      <a:pt x="68116" y="181987"/>
                      <a:pt x="68008" y="181451"/>
                    </a:cubicBezTo>
                    <a:cubicBezTo>
                      <a:pt x="67830" y="180594"/>
                      <a:pt x="66830" y="179630"/>
                      <a:pt x="68830" y="179808"/>
                    </a:cubicBezTo>
                    <a:cubicBezTo>
                      <a:pt x="69080" y="179844"/>
                      <a:pt x="70402" y="178201"/>
                      <a:pt x="70294" y="177844"/>
                    </a:cubicBezTo>
                    <a:cubicBezTo>
                      <a:pt x="69509" y="175415"/>
                      <a:pt x="72509" y="174272"/>
                      <a:pt x="72009" y="172093"/>
                    </a:cubicBezTo>
                    <a:cubicBezTo>
                      <a:pt x="72830" y="171986"/>
                      <a:pt x="73366" y="171414"/>
                      <a:pt x="74009" y="170986"/>
                    </a:cubicBezTo>
                    <a:cubicBezTo>
                      <a:pt x="74331" y="170771"/>
                      <a:pt x="75009" y="170664"/>
                      <a:pt x="75045" y="170307"/>
                    </a:cubicBezTo>
                    <a:cubicBezTo>
                      <a:pt x="75366" y="167414"/>
                      <a:pt x="78724" y="166699"/>
                      <a:pt x="79367" y="164056"/>
                    </a:cubicBezTo>
                    <a:cubicBezTo>
                      <a:pt x="79438" y="163699"/>
                      <a:pt x="79831" y="163378"/>
                      <a:pt x="79831" y="162913"/>
                    </a:cubicBezTo>
                    <a:cubicBezTo>
                      <a:pt x="79831" y="157019"/>
                      <a:pt x="79831" y="151126"/>
                      <a:pt x="79831" y="144982"/>
                    </a:cubicBezTo>
                    <a:cubicBezTo>
                      <a:pt x="79296" y="145304"/>
                      <a:pt x="78760" y="145447"/>
                      <a:pt x="78724" y="145661"/>
                    </a:cubicBezTo>
                    <a:cubicBezTo>
                      <a:pt x="78474" y="148733"/>
                      <a:pt x="75759" y="150197"/>
                      <a:pt x="73866" y="151555"/>
                    </a:cubicBezTo>
                    <a:cubicBezTo>
                      <a:pt x="71973" y="152912"/>
                      <a:pt x="71116" y="154805"/>
                      <a:pt x="69509" y="156198"/>
                    </a:cubicBezTo>
                    <a:cubicBezTo>
                      <a:pt x="68973" y="156662"/>
                      <a:pt x="67544" y="156805"/>
                      <a:pt x="68937" y="158020"/>
                    </a:cubicBezTo>
                    <a:cubicBezTo>
                      <a:pt x="69294" y="158341"/>
                      <a:pt x="68651" y="158770"/>
                      <a:pt x="68223" y="158734"/>
                    </a:cubicBezTo>
                    <a:cubicBezTo>
                      <a:pt x="67508" y="158663"/>
                      <a:pt x="67294" y="158913"/>
                      <a:pt x="67401" y="159556"/>
                    </a:cubicBezTo>
                    <a:cubicBezTo>
                      <a:pt x="67115" y="159663"/>
                      <a:pt x="66758" y="159734"/>
                      <a:pt x="66615" y="160056"/>
                    </a:cubicBezTo>
                    <a:cubicBezTo>
                      <a:pt x="65651" y="162663"/>
                      <a:pt x="63186" y="163663"/>
                      <a:pt x="61079" y="164842"/>
                    </a:cubicBezTo>
                    <a:cubicBezTo>
                      <a:pt x="59865" y="165521"/>
                      <a:pt x="59365" y="165985"/>
                      <a:pt x="60007" y="167199"/>
                    </a:cubicBezTo>
                    <a:cubicBezTo>
                      <a:pt x="60579" y="168235"/>
                      <a:pt x="60043" y="168450"/>
                      <a:pt x="59257" y="168985"/>
                    </a:cubicBezTo>
                    <a:cubicBezTo>
                      <a:pt x="57007" y="170521"/>
                      <a:pt x="54328" y="171557"/>
                      <a:pt x="53042" y="174307"/>
                    </a:cubicBezTo>
                    <a:cubicBezTo>
                      <a:pt x="52435" y="175558"/>
                      <a:pt x="50399" y="175165"/>
                      <a:pt x="49756" y="176701"/>
                    </a:cubicBezTo>
                    <a:cubicBezTo>
                      <a:pt x="49685" y="176879"/>
                      <a:pt x="49078" y="177308"/>
                      <a:pt x="48970" y="177808"/>
                    </a:cubicBezTo>
                    <a:cubicBezTo>
                      <a:pt x="48827" y="178558"/>
                      <a:pt x="48613" y="179237"/>
                      <a:pt x="47684" y="179272"/>
                    </a:cubicBezTo>
                    <a:cubicBezTo>
                      <a:pt x="47042" y="179308"/>
                      <a:pt x="47042" y="179415"/>
                      <a:pt x="47042" y="180130"/>
                    </a:cubicBezTo>
                    <a:cubicBezTo>
                      <a:pt x="47042" y="182380"/>
                      <a:pt x="45899" y="183023"/>
                      <a:pt x="43863" y="182201"/>
                    </a:cubicBezTo>
                    <a:cubicBezTo>
                      <a:pt x="42755" y="181773"/>
                      <a:pt x="42112" y="182737"/>
                      <a:pt x="41327" y="183023"/>
                    </a:cubicBezTo>
                    <a:cubicBezTo>
                      <a:pt x="38933" y="183880"/>
                      <a:pt x="39362" y="187273"/>
                      <a:pt x="36504" y="187559"/>
                    </a:cubicBezTo>
                    <a:cubicBezTo>
                      <a:pt x="35576" y="187630"/>
                      <a:pt x="36897" y="188988"/>
                      <a:pt x="36897" y="189809"/>
                    </a:cubicBezTo>
                    <a:cubicBezTo>
                      <a:pt x="36969" y="190952"/>
                      <a:pt x="35826" y="190167"/>
                      <a:pt x="35504" y="190702"/>
                    </a:cubicBezTo>
                    <a:cubicBezTo>
                      <a:pt x="32790" y="190810"/>
                      <a:pt x="30647" y="192595"/>
                      <a:pt x="28432" y="193738"/>
                    </a:cubicBezTo>
                    <a:cubicBezTo>
                      <a:pt x="26503" y="194738"/>
                      <a:pt x="24253" y="196382"/>
                      <a:pt x="23682" y="199025"/>
                    </a:cubicBezTo>
                    <a:cubicBezTo>
                      <a:pt x="23574" y="199525"/>
                      <a:pt x="23181" y="199418"/>
                      <a:pt x="22824" y="199453"/>
                    </a:cubicBezTo>
                    <a:cubicBezTo>
                      <a:pt x="21896" y="199525"/>
                      <a:pt x="21145" y="199846"/>
                      <a:pt x="20824" y="200811"/>
                    </a:cubicBezTo>
                    <a:cubicBezTo>
                      <a:pt x="20717" y="201132"/>
                      <a:pt x="20288" y="201597"/>
                      <a:pt x="20110" y="201561"/>
                    </a:cubicBezTo>
                    <a:cubicBezTo>
                      <a:pt x="17324" y="200739"/>
                      <a:pt x="17538" y="203025"/>
                      <a:pt x="16895" y="204525"/>
                    </a:cubicBezTo>
                    <a:cubicBezTo>
                      <a:pt x="16502" y="205418"/>
                      <a:pt x="15823" y="206061"/>
                      <a:pt x="14752" y="206061"/>
                    </a:cubicBezTo>
                    <a:cubicBezTo>
                      <a:pt x="11787" y="206061"/>
                      <a:pt x="9001" y="206597"/>
                      <a:pt x="7072" y="209169"/>
                    </a:cubicBezTo>
                    <a:cubicBezTo>
                      <a:pt x="6572" y="209812"/>
                      <a:pt x="5858" y="209419"/>
                      <a:pt x="5215" y="209526"/>
                    </a:cubicBezTo>
                    <a:cubicBezTo>
                      <a:pt x="4143" y="208847"/>
                      <a:pt x="3857" y="209419"/>
                      <a:pt x="3822" y="210419"/>
                    </a:cubicBezTo>
                    <a:cubicBezTo>
                      <a:pt x="3465" y="210705"/>
                      <a:pt x="3072" y="210919"/>
                      <a:pt x="2572" y="210812"/>
                    </a:cubicBezTo>
                    <a:cubicBezTo>
                      <a:pt x="2036" y="210669"/>
                      <a:pt x="1750" y="210705"/>
                      <a:pt x="1429" y="21063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24C53182-04C3-1149-9284-F14E4708E383}"/>
                  </a:ext>
                </a:extLst>
              </p:cNvPr>
              <p:cNvSpPr/>
              <p:nvPr/>
            </p:nvSpPr>
            <p:spPr>
              <a:xfrm>
                <a:off x="8802683" y="1932812"/>
                <a:ext cx="3115" cy="1785"/>
              </a:xfrm>
              <a:custGeom>
                <a:avLst/>
                <a:gdLst>
                  <a:gd name="connsiteX0" fmla="*/ 3036 w 3115"/>
                  <a:gd name="connsiteY0" fmla="*/ 1786 h 1785"/>
                  <a:gd name="connsiteX1" fmla="*/ 0 w 3115"/>
                  <a:gd name="connsiteY1" fmla="*/ 464 h 1785"/>
                  <a:gd name="connsiteX2" fmla="*/ 0 w 3115"/>
                  <a:gd name="connsiteY2" fmla="*/ 0 h 1785"/>
                  <a:gd name="connsiteX3" fmla="*/ 1322 w 3115"/>
                  <a:gd name="connsiteY3" fmla="*/ 0 h 1785"/>
                  <a:gd name="connsiteX4" fmla="*/ 3036 w 3115"/>
                  <a:gd name="connsiteY4" fmla="*/ 1786 h 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5" h="1785">
                    <a:moveTo>
                      <a:pt x="3036" y="1786"/>
                    </a:moveTo>
                    <a:cubicBezTo>
                      <a:pt x="2500" y="286"/>
                      <a:pt x="857" y="1286"/>
                      <a:pt x="0" y="464"/>
                    </a:cubicBezTo>
                    <a:cubicBezTo>
                      <a:pt x="0" y="322"/>
                      <a:pt x="0" y="143"/>
                      <a:pt x="0" y="0"/>
                    </a:cubicBezTo>
                    <a:cubicBezTo>
                      <a:pt x="429" y="0"/>
                      <a:pt x="893" y="0"/>
                      <a:pt x="1322" y="0"/>
                    </a:cubicBezTo>
                    <a:cubicBezTo>
                      <a:pt x="1786" y="714"/>
                      <a:pt x="3500" y="214"/>
                      <a:pt x="3036" y="1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35375B5D-3368-E141-B020-9E8B3BDCA517}"/>
                  </a:ext>
                </a:extLst>
              </p:cNvPr>
              <p:cNvSpPr/>
              <p:nvPr/>
            </p:nvSpPr>
            <p:spPr>
              <a:xfrm>
                <a:off x="8805254" y="1981738"/>
                <a:ext cx="2750" cy="19082"/>
              </a:xfrm>
              <a:custGeom>
                <a:avLst/>
                <a:gdLst>
                  <a:gd name="connsiteX0" fmla="*/ 964 w 2750"/>
                  <a:gd name="connsiteY0" fmla="*/ 19083 h 19082"/>
                  <a:gd name="connsiteX1" fmla="*/ 36 w 2750"/>
                  <a:gd name="connsiteY1" fmla="*/ 16440 h 19082"/>
                  <a:gd name="connsiteX2" fmla="*/ 0 w 2750"/>
                  <a:gd name="connsiteY2" fmla="*/ 2224 h 19082"/>
                  <a:gd name="connsiteX3" fmla="*/ 2750 w 2750"/>
                  <a:gd name="connsiteY3" fmla="*/ 402 h 19082"/>
                  <a:gd name="connsiteX4" fmla="*/ 2714 w 2750"/>
                  <a:gd name="connsiteY4" fmla="*/ 581 h 19082"/>
                  <a:gd name="connsiteX5" fmla="*/ 2536 w 2750"/>
                  <a:gd name="connsiteY5" fmla="*/ 724 h 19082"/>
                  <a:gd name="connsiteX6" fmla="*/ 286 w 2750"/>
                  <a:gd name="connsiteY6" fmla="*/ 2652 h 19082"/>
                  <a:gd name="connsiteX7" fmla="*/ 429 w 2750"/>
                  <a:gd name="connsiteY7" fmla="*/ 16618 h 19082"/>
                  <a:gd name="connsiteX8" fmla="*/ 964 w 2750"/>
                  <a:gd name="connsiteY8" fmla="*/ 19083 h 19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50" h="19082">
                    <a:moveTo>
                      <a:pt x="964" y="19083"/>
                    </a:moveTo>
                    <a:cubicBezTo>
                      <a:pt x="-36" y="18440"/>
                      <a:pt x="71" y="17404"/>
                      <a:pt x="36" y="16440"/>
                    </a:cubicBezTo>
                    <a:cubicBezTo>
                      <a:pt x="36" y="11689"/>
                      <a:pt x="0" y="6974"/>
                      <a:pt x="0" y="2224"/>
                    </a:cubicBezTo>
                    <a:cubicBezTo>
                      <a:pt x="0" y="-62"/>
                      <a:pt x="536" y="-419"/>
                      <a:pt x="2750" y="402"/>
                    </a:cubicBezTo>
                    <a:cubicBezTo>
                      <a:pt x="2750" y="402"/>
                      <a:pt x="2750" y="545"/>
                      <a:pt x="2714" y="581"/>
                    </a:cubicBezTo>
                    <a:cubicBezTo>
                      <a:pt x="2679" y="652"/>
                      <a:pt x="2607" y="688"/>
                      <a:pt x="2536" y="724"/>
                    </a:cubicBezTo>
                    <a:cubicBezTo>
                      <a:pt x="857" y="295"/>
                      <a:pt x="214" y="795"/>
                      <a:pt x="286" y="2652"/>
                    </a:cubicBezTo>
                    <a:cubicBezTo>
                      <a:pt x="500" y="7296"/>
                      <a:pt x="179" y="11975"/>
                      <a:pt x="429" y="16618"/>
                    </a:cubicBezTo>
                    <a:cubicBezTo>
                      <a:pt x="500" y="17511"/>
                      <a:pt x="1214" y="18190"/>
                      <a:pt x="964" y="1908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E25F9352-626C-B947-9F66-3742C190D802}"/>
                  </a:ext>
                </a:extLst>
              </p:cNvPr>
              <p:cNvSpPr/>
              <p:nvPr/>
            </p:nvSpPr>
            <p:spPr>
              <a:xfrm>
                <a:off x="8829403" y="2174032"/>
                <a:ext cx="2679" cy="2596"/>
              </a:xfrm>
              <a:custGeom>
                <a:avLst/>
                <a:gdLst>
                  <a:gd name="connsiteX0" fmla="*/ 390 w 2679"/>
                  <a:gd name="connsiteY0" fmla="*/ 96 h 2596"/>
                  <a:gd name="connsiteX1" fmla="*/ 2569 w 2679"/>
                  <a:gd name="connsiteY1" fmla="*/ 1882 h 2596"/>
                  <a:gd name="connsiteX2" fmla="*/ 1818 w 2679"/>
                  <a:gd name="connsiteY2" fmla="*/ 2597 h 2596"/>
                  <a:gd name="connsiteX3" fmla="*/ 390 w 2679"/>
                  <a:gd name="connsiteY3" fmla="*/ 96 h 2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9" h="2596">
                    <a:moveTo>
                      <a:pt x="390" y="96"/>
                    </a:moveTo>
                    <a:cubicBezTo>
                      <a:pt x="1961" y="-404"/>
                      <a:pt x="1997" y="1168"/>
                      <a:pt x="2569" y="1882"/>
                    </a:cubicBezTo>
                    <a:cubicBezTo>
                      <a:pt x="2961" y="2383"/>
                      <a:pt x="2211" y="2454"/>
                      <a:pt x="1818" y="2597"/>
                    </a:cubicBezTo>
                    <a:cubicBezTo>
                      <a:pt x="1247" y="1847"/>
                      <a:pt x="-861" y="1954"/>
                      <a:pt x="390" y="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F969105C-DC1D-C042-B154-774EC7D94337}"/>
                  </a:ext>
                </a:extLst>
              </p:cNvPr>
              <p:cNvSpPr/>
              <p:nvPr/>
            </p:nvSpPr>
            <p:spPr>
              <a:xfrm>
                <a:off x="8853723" y="2091898"/>
                <a:ext cx="2717" cy="2327"/>
              </a:xfrm>
              <a:custGeom>
                <a:avLst/>
                <a:gdLst>
                  <a:gd name="connsiteX0" fmla="*/ 1681 w 2717"/>
                  <a:gd name="connsiteY0" fmla="*/ 148 h 2327"/>
                  <a:gd name="connsiteX1" fmla="*/ 2573 w 2717"/>
                  <a:gd name="connsiteY1" fmla="*/ 2327 h 2327"/>
                  <a:gd name="connsiteX2" fmla="*/ 2 w 2717"/>
                  <a:gd name="connsiteY2" fmla="*/ 648 h 2327"/>
                  <a:gd name="connsiteX3" fmla="*/ 1681 w 2717"/>
                  <a:gd name="connsiteY3" fmla="*/ 148 h 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17" h="2327">
                    <a:moveTo>
                      <a:pt x="1681" y="148"/>
                    </a:moveTo>
                    <a:cubicBezTo>
                      <a:pt x="2145" y="791"/>
                      <a:pt x="3074" y="1291"/>
                      <a:pt x="2573" y="2327"/>
                    </a:cubicBezTo>
                    <a:cubicBezTo>
                      <a:pt x="2252" y="934"/>
                      <a:pt x="-70" y="2613"/>
                      <a:pt x="2" y="648"/>
                    </a:cubicBezTo>
                    <a:cubicBezTo>
                      <a:pt x="466" y="220"/>
                      <a:pt x="930" y="-244"/>
                      <a:pt x="1681" y="14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DFF4B32C-A3C6-5C4D-BF3C-A3EB81A5595D}"/>
                  </a:ext>
                </a:extLst>
              </p:cNvPr>
              <p:cNvSpPr/>
              <p:nvPr/>
            </p:nvSpPr>
            <p:spPr>
              <a:xfrm>
                <a:off x="8834194" y="2017463"/>
                <a:ext cx="2706" cy="3104"/>
              </a:xfrm>
              <a:custGeom>
                <a:avLst/>
                <a:gdLst>
                  <a:gd name="connsiteX0" fmla="*/ 1350 w 2706"/>
                  <a:gd name="connsiteY0" fmla="*/ 3 h 3104"/>
                  <a:gd name="connsiteX1" fmla="*/ 2707 w 2706"/>
                  <a:gd name="connsiteY1" fmla="*/ 789 h 3104"/>
                  <a:gd name="connsiteX2" fmla="*/ 1671 w 2706"/>
                  <a:gd name="connsiteY2" fmla="*/ 1860 h 3104"/>
                  <a:gd name="connsiteX3" fmla="*/ 1350 w 2706"/>
                  <a:gd name="connsiteY3" fmla="*/ 2610 h 3104"/>
                  <a:gd name="connsiteX4" fmla="*/ 28 w 2706"/>
                  <a:gd name="connsiteY4" fmla="*/ 2110 h 3104"/>
                  <a:gd name="connsiteX5" fmla="*/ 1350 w 2706"/>
                  <a:gd name="connsiteY5" fmla="*/ 3 h 3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6" h="3104">
                    <a:moveTo>
                      <a:pt x="1350" y="3"/>
                    </a:moveTo>
                    <a:cubicBezTo>
                      <a:pt x="1992" y="-33"/>
                      <a:pt x="2421" y="253"/>
                      <a:pt x="2707" y="789"/>
                    </a:cubicBezTo>
                    <a:cubicBezTo>
                      <a:pt x="2528" y="1325"/>
                      <a:pt x="1957" y="1467"/>
                      <a:pt x="1671" y="1860"/>
                    </a:cubicBezTo>
                    <a:cubicBezTo>
                      <a:pt x="1064" y="1896"/>
                      <a:pt x="1671" y="2432"/>
                      <a:pt x="1350" y="2610"/>
                    </a:cubicBezTo>
                    <a:cubicBezTo>
                      <a:pt x="885" y="2503"/>
                      <a:pt x="-186" y="4075"/>
                      <a:pt x="28" y="2110"/>
                    </a:cubicBezTo>
                    <a:cubicBezTo>
                      <a:pt x="671" y="1539"/>
                      <a:pt x="-222" y="3"/>
                      <a:pt x="1350" y="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23070A30-EFCA-DB49-9C72-5B0C8634DA21}"/>
                  </a:ext>
                </a:extLst>
              </p:cNvPr>
              <p:cNvSpPr/>
              <p:nvPr/>
            </p:nvSpPr>
            <p:spPr>
              <a:xfrm>
                <a:off x="8887264" y="2178129"/>
                <a:ext cx="2750" cy="1950"/>
              </a:xfrm>
              <a:custGeom>
                <a:avLst/>
                <a:gdLst>
                  <a:gd name="connsiteX0" fmla="*/ 1465 w 2750"/>
                  <a:gd name="connsiteY0" fmla="*/ 0 h 1950"/>
                  <a:gd name="connsiteX1" fmla="*/ 2750 w 2750"/>
                  <a:gd name="connsiteY1" fmla="*/ 322 h 1950"/>
                  <a:gd name="connsiteX2" fmla="*/ 0 w 2750"/>
                  <a:gd name="connsiteY2" fmla="*/ 1643 h 1950"/>
                  <a:gd name="connsiteX3" fmla="*/ 1465 w 2750"/>
                  <a:gd name="connsiteY3" fmla="*/ 0 h 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0" h="1950">
                    <a:moveTo>
                      <a:pt x="1465" y="0"/>
                    </a:moveTo>
                    <a:cubicBezTo>
                      <a:pt x="1857" y="322"/>
                      <a:pt x="2179" y="893"/>
                      <a:pt x="2750" y="322"/>
                    </a:cubicBezTo>
                    <a:cubicBezTo>
                      <a:pt x="2608" y="2358"/>
                      <a:pt x="1357" y="2072"/>
                      <a:pt x="0" y="1643"/>
                    </a:cubicBezTo>
                    <a:cubicBezTo>
                      <a:pt x="0" y="607"/>
                      <a:pt x="1107" y="643"/>
                      <a:pt x="146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4B4FB647-411E-4E41-9D53-AAF629BD34D4}"/>
                  </a:ext>
                </a:extLst>
              </p:cNvPr>
              <p:cNvSpPr/>
              <p:nvPr/>
            </p:nvSpPr>
            <p:spPr>
              <a:xfrm>
                <a:off x="8868670" y="2065508"/>
                <a:ext cx="2512" cy="2194"/>
              </a:xfrm>
              <a:custGeom>
                <a:avLst/>
                <a:gdLst>
                  <a:gd name="connsiteX0" fmla="*/ 1557 w 2512"/>
                  <a:gd name="connsiteY0" fmla="*/ 2036 h 2194"/>
                  <a:gd name="connsiteX1" fmla="*/ 306 w 2512"/>
                  <a:gd name="connsiteY1" fmla="*/ 1179 h 2194"/>
                  <a:gd name="connsiteX2" fmla="*/ 199 w 2512"/>
                  <a:gd name="connsiteY2" fmla="*/ 0 h 2194"/>
                  <a:gd name="connsiteX3" fmla="*/ 1164 w 2512"/>
                  <a:gd name="connsiteY3" fmla="*/ 393 h 2194"/>
                  <a:gd name="connsiteX4" fmla="*/ 2092 w 2512"/>
                  <a:gd name="connsiteY4" fmla="*/ 2072 h 2194"/>
                  <a:gd name="connsiteX5" fmla="*/ 1557 w 2512"/>
                  <a:gd name="connsiteY5" fmla="*/ 2036 h 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12" h="2194">
                    <a:moveTo>
                      <a:pt x="1557" y="2036"/>
                    </a:moveTo>
                    <a:cubicBezTo>
                      <a:pt x="1771" y="821"/>
                      <a:pt x="-729" y="3572"/>
                      <a:pt x="306" y="1179"/>
                    </a:cubicBezTo>
                    <a:cubicBezTo>
                      <a:pt x="485" y="750"/>
                      <a:pt x="-372" y="464"/>
                      <a:pt x="199" y="0"/>
                    </a:cubicBezTo>
                    <a:cubicBezTo>
                      <a:pt x="449" y="393"/>
                      <a:pt x="1307" y="-179"/>
                      <a:pt x="1164" y="393"/>
                    </a:cubicBezTo>
                    <a:cubicBezTo>
                      <a:pt x="949" y="1357"/>
                      <a:pt x="3486" y="607"/>
                      <a:pt x="2092" y="2072"/>
                    </a:cubicBezTo>
                    <a:cubicBezTo>
                      <a:pt x="1914" y="2000"/>
                      <a:pt x="1735" y="1964"/>
                      <a:pt x="1557" y="2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F7093F9C-BD27-874D-A064-BAF9471AAFCB}"/>
                  </a:ext>
                </a:extLst>
              </p:cNvPr>
              <p:cNvSpPr/>
              <p:nvPr/>
            </p:nvSpPr>
            <p:spPr>
              <a:xfrm>
                <a:off x="8832226" y="2177522"/>
                <a:ext cx="2171" cy="2915"/>
              </a:xfrm>
              <a:custGeom>
                <a:avLst/>
                <a:gdLst>
                  <a:gd name="connsiteX0" fmla="*/ 1568 w 2171"/>
                  <a:gd name="connsiteY0" fmla="*/ 0 h 2915"/>
                  <a:gd name="connsiteX1" fmla="*/ 2068 w 2171"/>
                  <a:gd name="connsiteY1" fmla="*/ 2572 h 2915"/>
                  <a:gd name="connsiteX2" fmla="*/ 853 w 2171"/>
                  <a:gd name="connsiteY2" fmla="*/ 2857 h 2915"/>
                  <a:gd name="connsiteX3" fmla="*/ 353 w 2171"/>
                  <a:gd name="connsiteY3" fmla="*/ 1929 h 2915"/>
                  <a:gd name="connsiteX4" fmla="*/ 1568 w 2171"/>
                  <a:gd name="connsiteY4" fmla="*/ 0 h 2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1" h="2915">
                    <a:moveTo>
                      <a:pt x="1568" y="0"/>
                    </a:moveTo>
                    <a:cubicBezTo>
                      <a:pt x="1889" y="821"/>
                      <a:pt x="2389" y="1607"/>
                      <a:pt x="2068" y="2572"/>
                    </a:cubicBezTo>
                    <a:cubicBezTo>
                      <a:pt x="1675" y="2679"/>
                      <a:pt x="1246" y="2750"/>
                      <a:pt x="853" y="2857"/>
                    </a:cubicBezTo>
                    <a:cubicBezTo>
                      <a:pt x="-397" y="3108"/>
                      <a:pt x="-4" y="2500"/>
                      <a:pt x="353" y="1929"/>
                    </a:cubicBezTo>
                    <a:cubicBezTo>
                      <a:pt x="675" y="1214"/>
                      <a:pt x="282" y="107"/>
                      <a:pt x="156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8F0C731-8922-C248-9B49-3D3FDA954D96}"/>
                  </a:ext>
                </a:extLst>
              </p:cNvPr>
              <p:cNvSpPr/>
              <p:nvPr/>
            </p:nvSpPr>
            <p:spPr>
              <a:xfrm>
                <a:off x="8880544" y="2101946"/>
                <a:ext cx="2440" cy="3016"/>
              </a:xfrm>
              <a:custGeom>
                <a:avLst/>
                <a:gdLst>
                  <a:gd name="connsiteX0" fmla="*/ 1255 w 2440"/>
                  <a:gd name="connsiteY0" fmla="*/ 709 h 3016"/>
                  <a:gd name="connsiteX1" fmla="*/ 2434 w 2440"/>
                  <a:gd name="connsiteY1" fmla="*/ 67 h 3016"/>
                  <a:gd name="connsiteX2" fmla="*/ 2041 w 2440"/>
                  <a:gd name="connsiteY2" fmla="*/ 2353 h 3016"/>
                  <a:gd name="connsiteX3" fmla="*/ 291 w 2440"/>
                  <a:gd name="connsiteY3" fmla="*/ 2853 h 3016"/>
                  <a:gd name="connsiteX4" fmla="*/ 684 w 2440"/>
                  <a:gd name="connsiteY4" fmla="*/ 1567 h 3016"/>
                  <a:gd name="connsiteX5" fmla="*/ 1255 w 2440"/>
                  <a:gd name="connsiteY5" fmla="*/ 709 h 3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40" h="3016">
                    <a:moveTo>
                      <a:pt x="1255" y="709"/>
                    </a:moveTo>
                    <a:cubicBezTo>
                      <a:pt x="2684" y="2460"/>
                      <a:pt x="1648" y="-469"/>
                      <a:pt x="2434" y="67"/>
                    </a:cubicBezTo>
                    <a:cubicBezTo>
                      <a:pt x="2470" y="852"/>
                      <a:pt x="2363" y="1602"/>
                      <a:pt x="2041" y="2353"/>
                    </a:cubicBezTo>
                    <a:cubicBezTo>
                      <a:pt x="1648" y="3210"/>
                      <a:pt x="577" y="3067"/>
                      <a:pt x="291" y="2853"/>
                    </a:cubicBezTo>
                    <a:cubicBezTo>
                      <a:pt x="-423" y="2424"/>
                      <a:pt x="363" y="1960"/>
                      <a:pt x="684" y="1567"/>
                    </a:cubicBezTo>
                    <a:cubicBezTo>
                      <a:pt x="862" y="1281"/>
                      <a:pt x="1041" y="995"/>
                      <a:pt x="1255" y="70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7E46F3A8-0402-634A-A450-81DADA663B3B}"/>
                  </a:ext>
                </a:extLst>
              </p:cNvPr>
              <p:cNvSpPr/>
              <p:nvPr/>
            </p:nvSpPr>
            <p:spPr>
              <a:xfrm>
                <a:off x="8842915" y="2055614"/>
                <a:ext cx="2322" cy="1969"/>
              </a:xfrm>
              <a:custGeom>
                <a:avLst/>
                <a:gdLst>
                  <a:gd name="connsiteX0" fmla="*/ 558 w 2322"/>
                  <a:gd name="connsiteY0" fmla="*/ 0 h 1969"/>
                  <a:gd name="connsiteX1" fmla="*/ 1880 w 2322"/>
                  <a:gd name="connsiteY1" fmla="*/ 1750 h 1969"/>
                  <a:gd name="connsiteX2" fmla="*/ 1380 w 2322"/>
                  <a:gd name="connsiteY2" fmla="*/ 1857 h 1969"/>
                  <a:gd name="connsiteX3" fmla="*/ 558 w 2322"/>
                  <a:gd name="connsiteY3" fmla="*/ 0 h 1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22" h="1969">
                    <a:moveTo>
                      <a:pt x="558" y="0"/>
                    </a:moveTo>
                    <a:cubicBezTo>
                      <a:pt x="844" y="714"/>
                      <a:pt x="3309" y="-286"/>
                      <a:pt x="1880" y="1750"/>
                    </a:cubicBezTo>
                    <a:cubicBezTo>
                      <a:pt x="1773" y="2000"/>
                      <a:pt x="1594" y="2036"/>
                      <a:pt x="1380" y="1857"/>
                    </a:cubicBezTo>
                    <a:cubicBezTo>
                      <a:pt x="130" y="1679"/>
                      <a:pt x="-549" y="1250"/>
                      <a:pt x="55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6352A7D0-C868-7644-A650-3954AB467B87}"/>
                  </a:ext>
                </a:extLst>
              </p:cNvPr>
              <p:cNvSpPr/>
              <p:nvPr/>
            </p:nvSpPr>
            <p:spPr>
              <a:xfrm>
                <a:off x="8849975" y="2023566"/>
                <a:ext cx="2216" cy="1758"/>
              </a:xfrm>
              <a:custGeom>
                <a:avLst/>
                <a:gdLst>
                  <a:gd name="connsiteX0" fmla="*/ 1392 w 2216"/>
                  <a:gd name="connsiteY0" fmla="*/ 8 h 1758"/>
                  <a:gd name="connsiteX1" fmla="*/ 2143 w 2216"/>
                  <a:gd name="connsiteY1" fmla="*/ 80 h 1758"/>
                  <a:gd name="connsiteX2" fmla="*/ 1000 w 2216"/>
                  <a:gd name="connsiteY2" fmla="*/ 1758 h 1758"/>
                  <a:gd name="connsiteX3" fmla="*/ 107 w 2216"/>
                  <a:gd name="connsiteY3" fmla="*/ 401 h 1758"/>
                  <a:gd name="connsiteX4" fmla="*/ 1392 w 2216"/>
                  <a:gd name="connsiteY4" fmla="*/ 8 h 1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6" h="1758">
                    <a:moveTo>
                      <a:pt x="1392" y="8"/>
                    </a:moveTo>
                    <a:cubicBezTo>
                      <a:pt x="1643" y="44"/>
                      <a:pt x="1893" y="80"/>
                      <a:pt x="2143" y="80"/>
                    </a:cubicBezTo>
                    <a:cubicBezTo>
                      <a:pt x="2357" y="1044"/>
                      <a:pt x="2143" y="1758"/>
                      <a:pt x="1000" y="1758"/>
                    </a:cubicBezTo>
                    <a:cubicBezTo>
                      <a:pt x="107" y="1758"/>
                      <a:pt x="-179" y="1258"/>
                      <a:pt x="107" y="401"/>
                    </a:cubicBezTo>
                    <a:cubicBezTo>
                      <a:pt x="464" y="44"/>
                      <a:pt x="892" y="-27"/>
                      <a:pt x="1392" y="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05800086-C87E-CF4D-AF0A-4A566841E54B}"/>
                  </a:ext>
                </a:extLst>
              </p:cNvPr>
              <p:cNvSpPr/>
              <p:nvPr/>
            </p:nvSpPr>
            <p:spPr>
              <a:xfrm>
                <a:off x="8830686" y="2013563"/>
                <a:ext cx="2182" cy="1978"/>
              </a:xfrm>
              <a:custGeom>
                <a:avLst/>
                <a:gdLst>
                  <a:gd name="connsiteX0" fmla="*/ 0 w 2182"/>
                  <a:gd name="connsiteY0" fmla="*/ 45 h 1978"/>
                  <a:gd name="connsiteX1" fmla="*/ 1822 w 2182"/>
                  <a:gd name="connsiteY1" fmla="*/ 1759 h 1978"/>
                  <a:gd name="connsiteX2" fmla="*/ 1036 w 2182"/>
                  <a:gd name="connsiteY2" fmla="*/ 1938 h 1978"/>
                  <a:gd name="connsiteX3" fmla="*/ 143 w 2182"/>
                  <a:gd name="connsiteY3" fmla="*/ 866 h 1978"/>
                  <a:gd name="connsiteX4" fmla="*/ 0 w 2182"/>
                  <a:gd name="connsiteY4" fmla="*/ 45 h 1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82" h="1978">
                    <a:moveTo>
                      <a:pt x="0" y="45"/>
                    </a:moveTo>
                    <a:cubicBezTo>
                      <a:pt x="1000" y="188"/>
                      <a:pt x="3000" y="-705"/>
                      <a:pt x="1822" y="1759"/>
                    </a:cubicBezTo>
                    <a:cubicBezTo>
                      <a:pt x="1607" y="2009"/>
                      <a:pt x="1322" y="2009"/>
                      <a:pt x="1036" y="1938"/>
                    </a:cubicBezTo>
                    <a:cubicBezTo>
                      <a:pt x="714" y="1616"/>
                      <a:pt x="214" y="1402"/>
                      <a:pt x="143" y="866"/>
                    </a:cubicBezTo>
                    <a:cubicBezTo>
                      <a:pt x="107" y="581"/>
                      <a:pt x="36" y="331"/>
                      <a:pt x="0" y="4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C2883346-BDDD-6045-AB4E-3B12205820FF}"/>
                  </a:ext>
                </a:extLst>
              </p:cNvPr>
              <p:cNvSpPr/>
              <p:nvPr/>
            </p:nvSpPr>
            <p:spPr>
              <a:xfrm>
                <a:off x="8884751" y="2139122"/>
                <a:ext cx="2204" cy="1927"/>
              </a:xfrm>
              <a:custGeom>
                <a:avLst/>
                <a:gdLst>
                  <a:gd name="connsiteX0" fmla="*/ 942 w 2204"/>
                  <a:gd name="connsiteY0" fmla="*/ 1752 h 1927"/>
                  <a:gd name="connsiteX1" fmla="*/ 13 w 2204"/>
                  <a:gd name="connsiteY1" fmla="*/ 1431 h 1927"/>
                  <a:gd name="connsiteX2" fmla="*/ 1549 w 2204"/>
                  <a:gd name="connsiteY2" fmla="*/ 2 h 1927"/>
                  <a:gd name="connsiteX3" fmla="*/ 2192 w 2204"/>
                  <a:gd name="connsiteY3" fmla="*/ 967 h 1927"/>
                  <a:gd name="connsiteX4" fmla="*/ 942 w 2204"/>
                  <a:gd name="connsiteY4" fmla="*/ 1752 h 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4" h="1927">
                    <a:moveTo>
                      <a:pt x="942" y="1752"/>
                    </a:moveTo>
                    <a:cubicBezTo>
                      <a:pt x="477" y="1931"/>
                      <a:pt x="-94" y="2145"/>
                      <a:pt x="13" y="1431"/>
                    </a:cubicBezTo>
                    <a:cubicBezTo>
                      <a:pt x="120" y="681"/>
                      <a:pt x="871" y="288"/>
                      <a:pt x="1549" y="2"/>
                    </a:cubicBezTo>
                    <a:cubicBezTo>
                      <a:pt x="1656" y="-34"/>
                      <a:pt x="2299" y="395"/>
                      <a:pt x="2192" y="967"/>
                    </a:cubicBezTo>
                    <a:cubicBezTo>
                      <a:pt x="2049" y="1681"/>
                      <a:pt x="1728" y="2109"/>
                      <a:pt x="942" y="17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907FE1E-3E52-4347-8D95-A8A440CD8420}"/>
                  </a:ext>
                </a:extLst>
              </p:cNvPr>
              <p:cNvSpPr/>
              <p:nvPr/>
            </p:nvSpPr>
            <p:spPr>
              <a:xfrm>
                <a:off x="8882514" y="2136790"/>
                <a:ext cx="2714" cy="1839"/>
              </a:xfrm>
              <a:custGeom>
                <a:avLst/>
                <a:gdLst>
                  <a:gd name="connsiteX0" fmla="*/ 0 w 2714"/>
                  <a:gd name="connsiteY0" fmla="*/ 905 h 1839"/>
                  <a:gd name="connsiteX1" fmla="*/ 1821 w 2714"/>
                  <a:gd name="connsiteY1" fmla="*/ 512 h 1839"/>
                  <a:gd name="connsiteX2" fmla="*/ 2714 w 2714"/>
                  <a:gd name="connsiteY2" fmla="*/ 1548 h 1839"/>
                  <a:gd name="connsiteX3" fmla="*/ 0 w 2714"/>
                  <a:gd name="connsiteY3" fmla="*/ 905 h 1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14" h="1839">
                    <a:moveTo>
                      <a:pt x="0" y="905"/>
                    </a:moveTo>
                    <a:cubicBezTo>
                      <a:pt x="286" y="-773"/>
                      <a:pt x="1143" y="370"/>
                      <a:pt x="1821" y="512"/>
                    </a:cubicBezTo>
                    <a:cubicBezTo>
                      <a:pt x="1750" y="1155"/>
                      <a:pt x="2393" y="1227"/>
                      <a:pt x="2714" y="1548"/>
                    </a:cubicBezTo>
                    <a:cubicBezTo>
                      <a:pt x="1571" y="2263"/>
                      <a:pt x="786" y="1513"/>
                      <a:pt x="0" y="90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67596137-52AA-A94D-A2CE-6049C4C334C3}"/>
                  </a:ext>
                </a:extLst>
              </p:cNvPr>
              <p:cNvSpPr/>
              <p:nvPr/>
            </p:nvSpPr>
            <p:spPr>
              <a:xfrm>
                <a:off x="8836195" y="2147329"/>
                <a:ext cx="1992" cy="2938"/>
              </a:xfrm>
              <a:custGeom>
                <a:avLst/>
                <a:gdLst>
                  <a:gd name="connsiteX0" fmla="*/ 1992 w 1992"/>
                  <a:gd name="connsiteY0" fmla="*/ 903 h 2938"/>
                  <a:gd name="connsiteX1" fmla="*/ 314 w 1992"/>
                  <a:gd name="connsiteY1" fmla="*/ 2939 h 2938"/>
                  <a:gd name="connsiteX2" fmla="*/ 563 w 1992"/>
                  <a:gd name="connsiteY2" fmla="*/ 81 h 2938"/>
                  <a:gd name="connsiteX3" fmla="*/ 1992 w 1992"/>
                  <a:gd name="connsiteY3" fmla="*/ 903 h 2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92" h="2938">
                    <a:moveTo>
                      <a:pt x="1992" y="903"/>
                    </a:moveTo>
                    <a:cubicBezTo>
                      <a:pt x="421" y="760"/>
                      <a:pt x="1099" y="2403"/>
                      <a:pt x="314" y="2939"/>
                    </a:cubicBezTo>
                    <a:cubicBezTo>
                      <a:pt x="-258" y="1939"/>
                      <a:pt x="28" y="1010"/>
                      <a:pt x="563" y="81"/>
                    </a:cubicBezTo>
                    <a:cubicBezTo>
                      <a:pt x="1314" y="-62"/>
                      <a:pt x="1992" y="-133"/>
                      <a:pt x="1992" y="90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B285CC5A-EE07-9F43-8F1A-ED811557204B}"/>
                  </a:ext>
                </a:extLst>
              </p:cNvPr>
              <p:cNvSpPr/>
              <p:nvPr/>
            </p:nvSpPr>
            <p:spPr>
              <a:xfrm>
                <a:off x="8833737" y="1983153"/>
                <a:ext cx="1913" cy="1841"/>
              </a:xfrm>
              <a:custGeom>
                <a:avLst/>
                <a:gdLst>
                  <a:gd name="connsiteX0" fmla="*/ 1021 w 1913"/>
                  <a:gd name="connsiteY0" fmla="*/ 94 h 1841"/>
                  <a:gd name="connsiteX1" fmla="*/ 1914 w 1913"/>
                  <a:gd name="connsiteY1" fmla="*/ 559 h 1841"/>
                  <a:gd name="connsiteX2" fmla="*/ 378 w 1913"/>
                  <a:gd name="connsiteY2" fmla="*/ 1737 h 1841"/>
                  <a:gd name="connsiteX3" fmla="*/ 556 w 1913"/>
                  <a:gd name="connsiteY3" fmla="*/ 94 h 1841"/>
                  <a:gd name="connsiteX4" fmla="*/ 1021 w 1913"/>
                  <a:gd name="connsiteY4" fmla="*/ 94 h 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3" h="1841">
                    <a:moveTo>
                      <a:pt x="1021" y="94"/>
                    </a:moveTo>
                    <a:cubicBezTo>
                      <a:pt x="1414" y="94"/>
                      <a:pt x="1699" y="237"/>
                      <a:pt x="1914" y="559"/>
                    </a:cubicBezTo>
                    <a:cubicBezTo>
                      <a:pt x="1807" y="1487"/>
                      <a:pt x="1164" y="2094"/>
                      <a:pt x="378" y="1737"/>
                    </a:cubicBezTo>
                    <a:cubicBezTo>
                      <a:pt x="-551" y="1309"/>
                      <a:pt x="521" y="666"/>
                      <a:pt x="556" y="94"/>
                    </a:cubicBezTo>
                    <a:cubicBezTo>
                      <a:pt x="664" y="-13"/>
                      <a:pt x="842" y="-49"/>
                      <a:pt x="1021" y="9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0B7563C1-31C1-E340-ABD1-275A15FF4C12}"/>
                  </a:ext>
                </a:extLst>
              </p:cNvPr>
              <p:cNvSpPr/>
              <p:nvPr/>
            </p:nvSpPr>
            <p:spPr>
              <a:xfrm>
                <a:off x="8818113" y="2003000"/>
                <a:ext cx="2173" cy="2226"/>
              </a:xfrm>
              <a:custGeom>
                <a:avLst/>
                <a:gdLst>
                  <a:gd name="connsiteX0" fmla="*/ 1250 w 2173"/>
                  <a:gd name="connsiteY0" fmla="*/ 0 h 2226"/>
                  <a:gd name="connsiteX1" fmla="*/ 1786 w 2173"/>
                  <a:gd name="connsiteY1" fmla="*/ 1750 h 2226"/>
                  <a:gd name="connsiteX2" fmla="*/ 821 w 2173"/>
                  <a:gd name="connsiteY2" fmla="*/ 2215 h 2226"/>
                  <a:gd name="connsiteX3" fmla="*/ 0 w 2173"/>
                  <a:gd name="connsiteY3" fmla="*/ 2036 h 2226"/>
                  <a:gd name="connsiteX4" fmla="*/ 1250 w 2173"/>
                  <a:gd name="connsiteY4" fmla="*/ 0 h 2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3" h="2226">
                    <a:moveTo>
                      <a:pt x="1250" y="0"/>
                    </a:moveTo>
                    <a:cubicBezTo>
                      <a:pt x="1572" y="536"/>
                      <a:pt x="2786" y="821"/>
                      <a:pt x="1786" y="1750"/>
                    </a:cubicBezTo>
                    <a:cubicBezTo>
                      <a:pt x="1536" y="2036"/>
                      <a:pt x="1250" y="2286"/>
                      <a:pt x="821" y="2215"/>
                    </a:cubicBezTo>
                    <a:cubicBezTo>
                      <a:pt x="536" y="2143"/>
                      <a:pt x="286" y="2107"/>
                      <a:pt x="0" y="2036"/>
                    </a:cubicBezTo>
                    <a:cubicBezTo>
                      <a:pt x="821" y="1607"/>
                      <a:pt x="357" y="393"/>
                      <a:pt x="12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7A376121-EADA-6344-9204-6F05930B38AE}"/>
                  </a:ext>
                </a:extLst>
              </p:cNvPr>
              <p:cNvSpPr/>
              <p:nvPr/>
            </p:nvSpPr>
            <p:spPr>
              <a:xfrm>
                <a:off x="8857381" y="2127823"/>
                <a:ext cx="2483" cy="1902"/>
              </a:xfrm>
              <a:custGeom>
                <a:avLst/>
                <a:gdLst>
                  <a:gd name="connsiteX0" fmla="*/ 1094 w 2483"/>
                  <a:gd name="connsiteY0" fmla="*/ 192 h 1902"/>
                  <a:gd name="connsiteX1" fmla="*/ 2344 w 2483"/>
                  <a:gd name="connsiteY1" fmla="*/ 1550 h 1902"/>
                  <a:gd name="connsiteX2" fmla="*/ 201 w 2483"/>
                  <a:gd name="connsiteY2" fmla="*/ 1049 h 1902"/>
                  <a:gd name="connsiteX3" fmla="*/ 201 w 2483"/>
                  <a:gd name="connsiteY3" fmla="*/ 157 h 1902"/>
                  <a:gd name="connsiteX4" fmla="*/ 1094 w 2483"/>
                  <a:gd name="connsiteY4" fmla="*/ 192 h 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83" h="1902">
                    <a:moveTo>
                      <a:pt x="1094" y="192"/>
                    </a:moveTo>
                    <a:cubicBezTo>
                      <a:pt x="987" y="1121"/>
                      <a:pt x="3023" y="49"/>
                      <a:pt x="2344" y="1550"/>
                    </a:cubicBezTo>
                    <a:cubicBezTo>
                      <a:pt x="1308" y="2692"/>
                      <a:pt x="1023" y="657"/>
                      <a:pt x="201" y="1049"/>
                    </a:cubicBezTo>
                    <a:cubicBezTo>
                      <a:pt x="-85" y="764"/>
                      <a:pt x="-49" y="442"/>
                      <a:pt x="201" y="157"/>
                    </a:cubicBezTo>
                    <a:cubicBezTo>
                      <a:pt x="487" y="-58"/>
                      <a:pt x="773" y="-58"/>
                      <a:pt x="1094" y="19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261CABF1-A553-7844-9E79-650AC21E6A68}"/>
                  </a:ext>
                </a:extLst>
              </p:cNvPr>
              <p:cNvSpPr/>
              <p:nvPr/>
            </p:nvSpPr>
            <p:spPr>
              <a:xfrm>
                <a:off x="8816650" y="1971079"/>
                <a:ext cx="1463" cy="1680"/>
              </a:xfrm>
              <a:custGeom>
                <a:avLst/>
                <a:gdLst>
                  <a:gd name="connsiteX0" fmla="*/ 70 w 1463"/>
                  <a:gd name="connsiteY0" fmla="*/ 417 h 1680"/>
                  <a:gd name="connsiteX1" fmla="*/ 1463 w 1463"/>
                  <a:gd name="connsiteY1" fmla="*/ 1488 h 1680"/>
                  <a:gd name="connsiteX2" fmla="*/ 70 w 1463"/>
                  <a:gd name="connsiteY2" fmla="*/ 417 h 1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63" h="1680">
                    <a:moveTo>
                      <a:pt x="70" y="417"/>
                    </a:moveTo>
                    <a:cubicBezTo>
                      <a:pt x="1678" y="-690"/>
                      <a:pt x="1356" y="667"/>
                      <a:pt x="1463" y="1488"/>
                    </a:cubicBezTo>
                    <a:cubicBezTo>
                      <a:pt x="392" y="1881"/>
                      <a:pt x="-215" y="1739"/>
                      <a:pt x="70" y="41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8A83603A-9C5D-1A4E-90AD-EEFAD110DD84}"/>
                  </a:ext>
                </a:extLst>
              </p:cNvPr>
              <p:cNvSpPr/>
              <p:nvPr/>
            </p:nvSpPr>
            <p:spPr>
              <a:xfrm>
                <a:off x="8866796" y="2068912"/>
                <a:ext cx="1716" cy="1695"/>
              </a:xfrm>
              <a:custGeom>
                <a:avLst/>
                <a:gdLst>
                  <a:gd name="connsiteX0" fmla="*/ 1716 w 1716"/>
                  <a:gd name="connsiteY0" fmla="*/ 846 h 1695"/>
                  <a:gd name="connsiteX1" fmla="*/ 788 w 1716"/>
                  <a:gd name="connsiteY1" fmla="*/ 1668 h 1695"/>
                  <a:gd name="connsiteX2" fmla="*/ 2 w 1716"/>
                  <a:gd name="connsiteY2" fmla="*/ 1239 h 1695"/>
                  <a:gd name="connsiteX3" fmla="*/ 1038 w 1716"/>
                  <a:gd name="connsiteY3" fmla="*/ 25 h 1695"/>
                  <a:gd name="connsiteX4" fmla="*/ 1716 w 1716"/>
                  <a:gd name="connsiteY4" fmla="*/ 846 h 1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6" h="1695">
                    <a:moveTo>
                      <a:pt x="1716" y="846"/>
                    </a:moveTo>
                    <a:cubicBezTo>
                      <a:pt x="1645" y="1382"/>
                      <a:pt x="1466" y="1811"/>
                      <a:pt x="788" y="1668"/>
                    </a:cubicBezTo>
                    <a:cubicBezTo>
                      <a:pt x="466" y="1596"/>
                      <a:pt x="-34" y="1739"/>
                      <a:pt x="2" y="1239"/>
                    </a:cubicBezTo>
                    <a:cubicBezTo>
                      <a:pt x="38" y="632"/>
                      <a:pt x="538" y="168"/>
                      <a:pt x="1038" y="25"/>
                    </a:cubicBezTo>
                    <a:cubicBezTo>
                      <a:pt x="1359" y="-118"/>
                      <a:pt x="1680" y="382"/>
                      <a:pt x="1716" y="8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AF3B97A1-8DC4-E646-8741-7287B2631FFC}"/>
                  </a:ext>
                </a:extLst>
              </p:cNvPr>
              <p:cNvSpPr/>
              <p:nvPr/>
            </p:nvSpPr>
            <p:spPr>
              <a:xfrm>
                <a:off x="8819400" y="1974010"/>
                <a:ext cx="1877" cy="1430"/>
              </a:xfrm>
              <a:custGeom>
                <a:avLst/>
                <a:gdLst>
                  <a:gd name="connsiteX0" fmla="*/ 285 w 1877"/>
                  <a:gd name="connsiteY0" fmla="*/ 129 h 1430"/>
                  <a:gd name="connsiteX1" fmla="*/ 1821 w 1877"/>
                  <a:gd name="connsiteY1" fmla="*/ 271 h 1430"/>
                  <a:gd name="connsiteX2" fmla="*/ 1178 w 1877"/>
                  <a:gd name="connsiteY2" fmla="*/ 1379 h 1430"/>
                  <a:gd name="connsiteX3" fmla="*/ 285 w 1877"/>
                  <a:gd name="connsiteY3" fmla="*/ 129 h 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7" h="1430">
                    <a:moveTo>
                      <a:pt x="285" y="129"/>
                    </a:moveTo>
                    <a:cubicBezTo>
                      <a:pt x="821" y="164"/>
                      <a:pt x="1499" y="-264"/>
                      <a:pt x="1821" y="271"/>
                    </a:cubicBezTo>
                    <a:cubicBezTo>
                      <a:pt x="1999" y="629"/>
                      <a:pt x="1749" y="1236"/>
                      <a:pt x="1178" y="1379"/>
                    </a:cubicBezTo>
                    <a:cubicBezTo>
                      <a:pt x="-72" y="1593"/>
                      <a:pt x="-251" y="1129"/>
                      <a:pt x="285" y="1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96FCFAB3-F857-B444-A394-05C6096F332E}"/>
                  </a:ext>
                </a:extLst>
              </p:cNvPr>
              <p:cNvSpPr/>
              <p:nvPr/>
            </p:nvSpPr>
            <p:spPr>
              <a:xfrm>
                <a:off x="8809362" y="1966602"/>
                <a:ext cx="2107" cy="1285"/>
              </a:xfrm>
              <a:custGeom>
                <a:avLst/>
                <a:gdLst>
                  <a:gd name="connsiteX0" fmla="*/ 1429 w 2107"/>
                  <a:gd name="connsiteY0" fmla="*/ 0 h 1285"/>
                  <a:gd name="connsiteX1" fmla="*/ 2108 w 2107"/>
                  <a:gd name="connsiteY1" fmla="*/ 1286 h 1285"/>
                  <a:gd name="connsiteX2" fmla="*/ 0 w 2107"/>
                  <a:gd name="connsiteY2" fmla="*/ 929 h 1285"/>
                  <a:gd name="connsiteX3" fmla="*/ 1429 w 2107"/>
                  <a:gd name="connsiteY3" fmla="*/ 0 h 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7" h="1285">
                    <a:moveTo>
                      <a:pt x="1429" y="0"/>
                    </a:moveTo>
                    <a:cubicBezTo>
                      <a:pt x="2465" y="0"/>
                      <a:pt x="1750" y="929"/>
                      <a:pt x="2108" y="1286"/>
                    </a:cubicBezTo>
                    <a:cubicBezTo>
                      <a:pt x="1393" y="1179"/>
                      <a:pt x="714" y="1036"/>
                      <a:pt x="0" y="929"/>
                    </a:cubicBezTo>
                    <a:cubicBezTo>
                      <a:pt x="107" y="0"/>
                      <a:pt x="786" y="36"/>
                      <a:pt x="1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992F9E31-6F4E-2444-BB53-5009B01775B5}"/>
                  </a:ext>
                </a:extLst>
              </p:cNvPr>
              <p:cNvSpPr/>
              <p:nvPr/>
            </p:nvSpPr>
            <p:spPr>
              <a:xfrm>
                <a:off x="8847010" y="2183951"/>
                <a:ext cx="2293" cy="1809"/>
              </a:xfrm>
              <a:custGeom>
                <a:avLst/>
                <a:gdLst>
                  <a:gd name="connsiteX0" fmla="*/ 1286 w 2293"/>
                  <a:gd name="connsiteY0" fmla="*/ 143 h 1809"/>
                  <a:gd name="connsiteX1" fmla="*/ 2215 w 2293"/>
                  <a:gd name="connsiteY1" fmla="*/ 0 h 1809"/>
                  <a:gd name="connsiteX2" fmla="*/ 1857 w 2293"/>
                  <a:gd name="connsiteY2" fmla="*/ 1572 h 1809"/>
                  <a:gd name="connsiteX3" fmla="*/ 0 w 2293"/>
                  <a:gd name="connsiteY3" fmla="*/ 1536 h 1809"/>
                  <a:gd name="connsiteX4" fmla="*/ 36 w 2293"/>
                  <a:gd name="connsiteY4" fmla="*/ 786 h 1809"/>
                  <a:gd name="connsiteX5" fmla="*/ 1286 w 2293"/>
                  <a:gd name="connsiteY5" fmla="*/ 143 h 1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93" h="1809">
                    <a:moveTo>
                      <a:pt x="1286" y="143"/>
                    </a:moveTo>
                    <a:cubicBezTo>
                      <a:pt x="1607" y="107"/>
                      <a:pt x="1893" y="36"/>
                      <a:pt x="2215" y="0"/>
                    </a:cubicBezTo>
                    <a:cubicBezTo>
                      <a:pt x="2500" y="607"/>
                      <a:pt x="1929" y="1036"/>
                      <a:pt x="1857" y="1572"/>
                    </a:cubicBezTo>
                    <a:cubicBezTo>
                      <a:pt x="1250" y="1929"/>
                      <a:pt x="607" y="1857"/>
                      <a:pt x="0" y="1536"/>
                    </a:cubicBezTo>
                    <a:cubicBezTo>
                      <a:pt x="0" y="1286"/>
                      <a:pt x="0" y="1036"/>
                      <a:pt x="36" y="786"/>
                    </a:cubicBezTo>
                    <a:cubicBezTo>
                      <a:pt x="357" y="357"/>
                      <a:pt x="714" y="36"/>
                      <a:pt x="1286" y="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3B0F4EE-FF31-8144-9973-44E7D2A92270}"/>
                  </a:ext>
                </a:extLst>
              </p:cNvPr>
              <p:cNvSpPr/>
              <p:nvPr/>
            </p:nvSpPr>
            <p:spPr>
              <a:xfrm>
                <a:off x="8875972" y="2173593"/>
                <a:ext cx="1611" cy="1822"/>
              </a:xfrm>
              <a:custGeom>
                <a:avLst/>
                <a:gdLst>
                  <a:gd name="connsiteX0" fmla="*/ 5 w 1611"/>
                  <a:gd name="connsiteY0" fmla="*/ 0 h 1822"/>
                  <a:gd name="connsiteX1" fmla="*/ 863 w 1611"/>
                  <a:gd name="connsiteY1" fmla="*/ 464 h 1822"/>
                  <a:gd name="connsiteX2" fmla="*/ 1256 w 1611"/>
                  <a:gd name="connsiteY2" fmla="*/ 1500 h 1822"/>
                  <a:gd name="connsiteX3" fmla="*/ 77 w 1611"/>
                  <a:gd name="connsiteY3" fmla="*/ 1393 h 1822"/>
                  <a:gd name="connsiteX4" fmla="*/ 5 w 1611"/>
                  <a:gd name="connsiteY4" fmla="*/ 0 h 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1" h="1822">
                    <a:moveTo>
                      <a:pt x="5" y="0"/>
                    </a:moveTo>
                    <a:cubicBezTo>
                      <a:pt x="291" y="143"/>
                      <a:pt x="577" y="321"/>
                      <a:pt x="863" y="464"/>
                    </a:cubicBezTo>
                    <a:cubicBezTo>
                      <a:pt x="1720" y="536"/>
                      <a:pt x="1827" y="929"/>
                      <a:pt x="1256" y="1500"/>
                    </a:cubicBezTo>
                    <a:cubicBezTo>
                      <a:pt x="863" y="1929"/>
                      <a:pt x="327" y="1964"/>
                      <a:pt x="77" y="1393"/>
                    </a:cubicBezTo>
                    <a:cubicBezTo>
                      <a:pt x="-66" y="1036"/>
                      <a:pt x="41" y="500"/>
                      <a:pt x="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F4D2DBEE-EC0B-624C-A7D4-96FFA4F2C26E}"/>
                  </a:ext>
                </a:extLst>
              </p:cNvPr>
              <p:cNvSpPr/>
              <p:nvPr/>
            </p:nvSpPr>
            <p:spPr>
              <a:xfrm>
                <a:off x="8888115" y="2136624"/>
                <a:ext cx="1632" cy="2216"/>
              </a:xfrm>
              <a:custGeom>
                <a:avLst/>
                <a:gdLst>
                  <a:gd name="connsiteX0" fmla="*/ 186 w 1632"/>
                  <a:gd name="connsiteY0" fmla="*/ 0 h 2216"/>
                  <a:gd name="connsiteX1" fmla="*/ 1472 w 1632"/>
                  <a:gd name="connsiteY1" fmla="*/ 964 h 2216"/>
                  <a:gd name="connsiteX2" fmla="*/ 1472 w 1632"/>
                  <a:gd name="connsiteY2" fmla="*/ 1500 h 2216"/>
                  <a:gd name="connsiteX3" fmla="*/ 1079 w 1632"/>
                  <a:gd name="connsiteY3" fmla="*/ 2179 h 2216"/>
                  <a:gd name="connsiteX4" fmla="*/ 614 w 1632"/>
                  <a:gd name="connsiteY4" fmla="*/ 1572 h 2216"/>
                  <a:gd name="connsiteX5" fmla="*/ 114 w 1632"/>
                  <a:gd name="connsiteY5" fmla="*/ 714 h 2216"/>
                  <a:gd name="connsiteX6" fmla="*/ 186 w 1632"/>
                  <a:gd name="connsiteY6" fmla="*/ 0 h 2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2" h="2216">
                    <a:moveTo>
                      <a:pt x="186" y="0"/>
                    </a:moveTo>
                    <a:cubicBezTo>
                      <a:pt x="257" y="786"/>
                      <a:pt x="1507" y="36"/>
                      <a:pt x="1472" y="964"/>
                    </a:cubicBezTo>
                    <a:cubicBezTo>
                      <a:pt x="1686" y="1143"/>
                      <a:pt x="1686" y="1322"/>
                      <a:pt x="1472" y="1500"/>
                    </a:cubicBezTo>
                    <a:cubicBezTo>
                      <a:pt x="1329" y="1750"/>
                      <a:pt x="1257" y="2108"/>
                      <a:pt x="1079" y="2179"/>
                    </a:cubicBezTo>
                    <a:cubicBezTo>
                      <a:pt x="507" y="2358"/>
                      <a:pt x="721" y="1857"/>
                      <a:pt x="614" y="1572"/>
                    </a:cubicBezTo>
                    <a:cubicBezTo>
                      <a:pt x="507" y="1286"/>
                      <a:pt x="293" y="1000"/>
                      <a:pt x="114" y="714"/>
                    </a:cubicBezTo>
                    <a:cubicBezTo>
                      <a:pt x="-64" y="464"/>
                      <a:pt x="-28" y="214"/>
                      <a:pt x="1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73C735A1-E801-CE4D-8CB6-CA45565E958A}"/>
                  </a:ext>
                </a:extLst>
              </p:cNvPr>
              <p:cNvSpPr/>
              <p:nvPr/>
            </p:nvSpPr>
            <p:spPr>
              <a:xfrm>
                <a:off x="8856818" y="2161512"/>
                <a:ext cx="2336" cy="2100"/>
              </a:xfrm>
              <a:custGeom>
                <a:avLst/>
                <a:gdLst>
                  <a:gd name="connsiteX0" fmla="*/ 336 w 2336"/>
                  <a:gd name="connsiteY0" fmla="*/ 651 h 2100"/>
                  <a:gd name="connsiteX1" fmla="*/ 2122 w 2336"/>
                  <a:gd name="connsiteY1" fmla="*/ 186 h 2100"/>
                  <a:gd name="connsiteX2" fmla="*/ 1693 w 2336"/>
                  <a:gd name="connsiteY2" fmla="*/ 1294 h 2100"/>
                  <a:gd name="connsiteX3" fmla="*/ 336 w 2336"/>
                  <a:gd name="connsiteY3" fmla="*/ 2079 h 2100"/>
                  <a:gd name="connsiteX4" fmla="*/ 336 w 2336"/>
                  <a:gd name="connsiteY4" fmla="*/ 651 h 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36" h="2100">
                    <a:moveTo>
                      <a:pt x="336" y="651"/>
                    </a:moveTo>
                    <a:cubicBezTo>
                      <a:pt x="979" y="651"/>
                      <a:pt x="1443" y="-421"/>
                      <a:pt x="2122" y="186"/>
                    </a:cubicBezTo>
                    <a:cubicBezTo>
                      <a:pt x="2586" y="615"/>
                      <a:pt x="2229" y="1043"/>
                      <a:pt x="1693" y="1294"/>
                    </a:cubicBezTo>
                    <a:cubicBezTo>
                      <a:pt x="1265" y="1615"/>
                      <a:pt x="1015" y="2222"/>
                      <a:pt x="336" y="2079"/>
                    </a:cubicBezTo>
                    <a:cubicBezTo>
                      <a:pt x="-164" y="1579"/>
                      <a:pt x="-57" y="1115"/>
                      <a:pt x="336" y="65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73E1C09C-092E-EC46-95A0-66B34E91BE2C}"/>
                  </a:ext>
                </a:extLst>
              </p:cNvPr>
              <p:cNvSpPr/>
              <p:nvPr/>
            </p:nvSpPr>
            <p:spPr>
              <a:xfrm>
                <a:off x="8853653" y="2090966"/>
                <a:ext cx="1750" cy="1580"/>
              </a:xfrm>
              <a:custGeom>
                <a:avLst/>
                <a:gdLst>
                  <a:gd name="connsiteX0" fmla="*/ 1750 w 1750"/>
                  <a:gd name="connsiteY0" fmla="*/ 1081 h 1580"/>
                  <a:gd name="connsiteX1" fmla="*/ 71 w 1750"/>
                  <a:gd name="connsiteY1" fmla="*/ 1581 h 1580"/>
                  <a:gd name="connsiteX2" fmla="*/ 0 w 1750"/>
                  <a:gd name="connsiteY2" fmla="*/ 1045 h 1580"/>
                  <a:gd name="connsiteX3" fmla="*/ 1250 w 1750"/>
                  <a:gd name="connsiteY3" fmla="*/ 9 h 1580"/>
                  <a:gd name="connsiteX4" fmla="*/ 1750 w 1750"/>
                  <a:gd name="connsiteY4" fmla="*/ 1081 h 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0" h="1580">
                    <a:moveTo>
                      <a:pt x="1750" y="1081"/>
                    </a:moveTo>
                    <a:cubicBezTo>
                      <a:pt x="1179" y="1259"/>
                      <a:pt x="607" y="1402"/>
                      <a:pt x="71" y="1581"/>
                    </a:cubicBezTo>
                    <a:cubicBezTo>
                      <a:pt x="36" y="1402"/>
                      <a:pt x="0" y="1224"/>
                      <a:pt x="0" y="1045"/>
                    </a:cubicBezTo>
                    <a:cubicBezTo>
                      <a:pt x="464" y="759"/>
                      <a:pt x="500" y="-98"/>
                      <a:pt x="1250" y="9"/>
                    </a:cubicBezTo>
                    <a:cubicBezTo>
                      <a:pt x="1822" y="116"/>
                      <a:pt x="1572" y="723"/>
                      <a:pt x="1750" y="108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CE32159A-8173-754D-B04A-CC7425943154}"/>
                  </a:ext>
                </a:extLst>
              </p:cNvPr>
              <p:cNvSpPr/>
              <p:nvPr/>
            </p:nvSpPr>
            <p:spPr>
              <a:xfrm>
                <a:off x="8857154" y="2162747"/>
                <a:ext cx="1857" cy="1725"/>
              </a:xfrm>
              <a:custGeom>
                <a:avLst/>
                <a:gdLst>
                  <a:gd name="connsiteX0" fmla="*/ 0 w 1857"/>
                  <a:gd name="connsiteY0" fmla="*/ 808 h 1725"/>
                  <a:gd name="connsiteX1" fmla="*/ 1357 w 1857"/>
                  <a:gd name="connsiteY1" fmla="*/ 22 h 1725"/>
                  <a:gd name="connsiteX2" fmla="*/ 1857 w 1857"/>
                  <a:gd name="connsiteY2" fmla="*/ 451 h 1725"/>
                  <a:gd name="connsiteX3" fmla="*/ 964 w 1857"/>
                  <a:gd name="connsiteY3" fmla="*/ 1701 h 1725"/>
                  <a:gd name="connsiteX4" fmla="*/ 0 w 1857"/>
                  <a:gd name="connsiteY4" fmla="*/ 808 h 1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7" h="1725">
                    <a:moveTo>
                      <a:pt x="0" y="808"/>
                    </a:moveTo>
                    <a:cubicBezTo>
                      <a:pt x="393" y="451"/>
                      <a:pt x="679" y="-120"/>
                      <a:pt x="1357" y="22"/>
                    </a:cubicBezTo>
                    <a:cubicBezTo>
                      <a:pt x="1536" y="165"/>
                      <a:pt x="1679" y="308"/>
                      <a:pt x="1857" y="451"/>
                    </a:cubicBezTo>
                    <a:cubicBezTo>
                      <a:pt x="1857" y="1094"/>
                      <a:pt x="1536" y="1594"/>
                      <a:pt x="964" y="1701"/>
                    </a:cubicBezTo>
                    <a:cubicBezTo>
                      <a:pt x="357" y="1844"/>
                      <a:pt x="107" y="1344"/>
                      <a:pt x="0" y="8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DCD21BE4-A084-5A49-BBCA-2823F7E7B488}"/>
                  </a:ext>
                </a:extLst>
              </p:cNvPr>
              <p:cNvSpPr/>
              <p:nvPr/>
            </p:nvSpPr>
            <p:spPr>
              <a:xfrm>
                <a:off x="8889979" y="2175414"/>
                <a:ext cx="1798" cy="1835"/>
              </a:xfrm>
              <a:custGeom>
                <a:avLst/>
                <a:gdLst>
                  <a:gd name="connsiteX0" fmla="*/ 0 w 1798"/>
                  <a:gd name="connsiteY0" fmla="*/ 1715 h 1835"/>
                  <a:gd name="connsiteX1" fmla="*/ 536 w 1798"/>
                  <a:gd name="connsiteY1" fmla="*/ 0 h 1835"/>
                  <a:gd name="connsiteX2" fmla="*/ 1750 w 1798"/>
                  <a:gd name="connsiteY2" fmla="*/ 1786 h 1835"/>
                  <a:gd name="connsiteX3" fmla="*/ 1786 w 1798"/>
                  <a:gd name="connsiteY3" fmla="*/ 1750 h 1835"/>
                  <a:gd name="connsiteX4" fmla="*/ 429 w 1798"/>
                  <a:gd name="connsiteY4" fmla="*/ 1715 h 1835"/>
                  <a:gd name="connsiteX5" fmla="*/ 0 w 1798"/>
                  <a:gd name="connsiteY5" fmla="*/ 1715 h 1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98" h="1835">
                    <a:moveTo>
                      <a:pt x="0" y="1715"/>
                    </a:moveTo>
                    <a:cubicBezTo>
                      <a:pt x="679" y="1322"/>
                      <a:pt x="536" y="643"/>
                      <a:pt x="536" y="0"/>
                    </a:cubicBezTo>
                    <a:cubicBezTo>
                      <a:pt x="1786" y="36"/>
                      <a:pt x="1893" y="822"/>
                      <a:pt x="1750" y="1786"/>
                    </a:cubicBezTo>
                    <a:lnTo>
                      <a:pt x="1786" y="1750"/>
                    </a:lnTo>
                    <a:cubicBezTo>
                      <a:pt x="1357" y="1465"/>
                      <a:pt x="893" y="1143"/>
                      <a:pt x="429" y="1715"/>
                    </a:cubicBezTo>
                    <a:cubicBezTo>
                      <a:pt x="286" y="1893"/>
                      <a:pt x="143" y="1857"/>
                      <a:pt x="0" y="17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7BE821E9-1965-6049-BB09-5C98675BF0AA}"/>
                  </a:ext>
                </a:extLst>
              </p:cNvPr>
              <p:cNvSpPr/>
              <p:nvPr/>
            </p:nvSpPr>
            <p:spPr>
              <a:xfrm>
                <a:off x="8821536" y="1978033"/>
                <a:ext cx="1363" cy="1735"/>
              </a:xfrm>
              <a:custGeom>
                <a:avLst/>
                <a:gdLst>
                  <a:gd name="connsiteX0" fmla="*/ 42 w 1363"/>
                  <a:gd name="connsiteY0" fmla="*/ 429 h 1735"/>
                  <a:gd name="connsiteX1" fmla="*/ 934 w 1363"/>
                  <a:gd name="connsiteY1" fmla="*/ 0 h 1735"/>
                  <a:gd name="connsiteX2" fmla="*/ 1363 w 1363"/>
                  <a:gd name="connsiteY2" fmla="*/ 393 h 1735"/>
                  <a:gd name="connsiteX3" fmla="*/ 1328 w 1363"/>
                  <a:gd name="connsiteY3" fmla="*/ 1250 h 1735"/>
                  <a:gd name="connsiteX4" fmla="*/ 42 w 1363"/>
                  <a:gd name="connsiteY4" fmla="*/ 429 h 1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3" h="1735">
                    <a:moveTo>
                      <a:pt x="42" y="429"/>
                    </a:moveTo>
                    <a:cubicBezTo>
                      <a:pt x="327" y="286"/>
                      <a:pt x="649" y="143"/>
                      <a:pt x="934" y="0"/>
                    </a:cubicBezTo>
                    <a:cubicBezTo>
                      <a:pt x="1149" y="71"/>
                      <a:pt x="1292" y="214"/>
                      <a:pt x="1363" y="393"/>
                    </a:cubicBezTo>
                    <a:cubicBezTo>
                      <a:pt x="1363" y="678"/>
                      <a:pt x="1328" y="964"/>
                      <a:pt x="1328" y="1250"/>
                    </a:cubicBezTo>
                    <a:cubicBezTo>
                      <a:pt x="77" y="2250"/>
                      <a:pt x="-101" y="1571"/>
                      <a:pt x="42" y="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0FD806F0-CAD8-B74F-8748-F7D5EABFA1DC}"/>
                  </a:ext>
                </a:extLst>
              </p:cNvPr>
              <p:cNvSpPr/>
              <p:nvPr/>
            </p:nvSpPr>
            <p:spPr>
              <a:xfrm>
                <a:off x="8833813" y="1981955"/>
                <a:ext cx="1618" cy="1328"/>
              </a:xfrm>
              <a:custGeom>
                <a:avLst/>
                <a:gdLst>
                  <a:gd name="connsiteX0" fmla="*/ 945 w 1618"/>
                  <a:gd name="connsiteY0" fmla="*/ 1292 h 1328"/>
                  <a:gd name="connsiteX1" fmla="*/ 445 w 1618"/>
                  <a:gd name="connsiteY1" fmla="*/ 1328 h 1328"/>
                  <a:gd name="connsiteX2" fmla="*/ 52 w 1618"/>
                  <a:gd name="connsiteY2" fmla="*/ 399 h 1328"/>
                  <a:gd name="connsiteX3" fmla="*/ 1266 w 1618"/>
                  <a:gd name="connsiteY3" fmla="*/ 7 h 1328"/>
                  <a:gd name="connsiteX4" fmla="*/ 945 w 1618"/>
                  <a:gd name="connsiteY4" fmla="*/ 1292 h 1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8" h="1328">
                    <a:moveTo>
                      <a:pt x="945" y="1292"/>
                    </a:moveTo>
                    <a:cubicBezTo>
                      <a:pt x="766" y="1292"/>
                      <a:pt x="624" y="1292"/>
                      <a:pt x="445" y="1328"/>
                    </a:cubicBezTo>
                    <a:cubicBezTo>
                      <a:pt x="-162" y="1221"/>
                      <a:pt x="16" y="757"/>
                      <a:pt x="52" y="399"/>
                    </a:cubicBezTo>
                    <a:cubicBezTo>
                      <a:pt x="302" y="-208"/>
                      <a:pt x="838" y="78"/>
                      <a:pt x="1266" y="7"/>
                    </a:cubicBezTo>
                    <a:cubicBezTo>
                      <a:pt x="2267" y="721"/>
                      <a:pt x="802" y="792"/>
                      <a:pt x="945" y="129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21B25D42-D655-854C-8E95-575AB6D398DB}"/>
                  </a:ext>
                </a:extLst>
              </p:cNvPr>
              <p:cNvSpPr/>
              <p:nvPr/>
            </p:nvSpPr>
            <p:spPr>
              <a:xfrm>
                <a:off x="8852832" y="2020931"/>
                <a:ext cx="1713" cy="2081"/>
              </a:xfrm>
              <a:custGeom>
                <a:avLst/>
                <a:gdLst>
                  <a:gd name="connsiteX0" fmla="*/ 142 w 1713"/>
                  <a:gd name="connsiteY0" fmla="*/ 1429 h 2081"/>
                  <a:gd name="connsiteX1" fmla="*/ 749 w 1713"/>
                  <a:gd name="connsiteY1" fmla="*/ 0 h 2081"/>
                  <a:gd name="connsiteX2" fmla="*/ 1142 w 1713"/>
                  <a:gd name="connsiteY2" fmla="*/ 500 h 2081"/>
                  <a:gd name="connsiteX3" fmla="*/ 1714 w 1713"/>
                  <a:gd name="connsiteY3" fmla="*/ 1500 h 2081"/>
                  <a:gd name="connsiteX4" fmla="*/ 142 w 1713"/>
                  <a:gd name="connsiteY4" fmla="*/ 1429 h 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" h="2081">
                    <a:moveTo>
                      <a:pt x="142" y="1429"/>
                    </a:moveTo>
                    <a:cubicBezTo>
                      <a:pt x="-215" y="714"/>
                      <a:pt x="142" y="286"/>
                      <a:pt x="749" y="0"/>
                    </a:cubicBezTo>
                    <a:cubicBezTo>
                      <a:pt x="892" y="179"/>
                      <a:pt x="1000" y="357"/>
                      <a:pt x="1142" y="500"/>
                    </a:cubicBezTo>
                    <a:cubicBezTo>
                      <a:pt x="1357" y="822"/>
                      <a:pt x="1571" y="1143"/>
                      <a:pt x="1714" y="1500"/>
                    </a:cubicBezTo>
                    <a:cubicBezTo>
                      <a:pt x="1178" y="2322"/>
                      <a:pt x="642" y="2250"/>
                      <a:pt x="142" y="1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19DEE17B-C046-C34B-9406-A8C1383B5611}"/>
                  </a:ext>
                </a:extLst>
              </p:cNvPr>
              <p:cNvSpPr/>
              <p:nvPr/>
            </p:nvSpPr>
            <p:spPr>
              <a:xfrm>
                <a:off x="8818939" y="2093368"/>
                <a:ext cx="1914" cy="1321"/>
              </a:xfrm>
              <a:custGeom>
                <a:avLst/>
                <a:gdLst>
                  <a:gd name="connsiteX0" fmla="*/ 31 w 1914"/>
                  <a:gd name="connsiteY0" fmla="*/ 0 h 1321"/>
                  <a:gd name="connsiteX1" fmla="*/ 1424 w 1914"/>
                  <a:gd name="connsiteY1" fmla="*/ 500 h 1321"/>
                  <a:gd name="connsiteX2" fmla="*/ 1246 w 1914"/>
                  <a:gd name="connsiteY2" fmla="*/ 1322 h 1321"/>
                  <a:gd name="connsiteX3" fmla="*/ 31 w 1914"/>
                  <a:gd name="connsiteY3" fmla="*/ 0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14" h="1321">
                    <a:moveTo>
                      <a:pt x="31" y="0"/>
                    </a:moveTo>
                    <a:cubicBezTo>
                      <a:pt x="496" y="179"/>
                      <a:pt x="996" y="286"/>
                      <a:pt x="1424" y="500"/>
                    </a:cubicBezTo>
                    <a:cubicBezTo>
                      <a:pt x="2139" y="893"/>
                      <a:pt x="2067" y="1214"/>
                      <a:pt x="1246" y="1322"/>
                    </a:cubicBezTo>
                    <a:cubicBezTo>
                      <a:pt x="460" y="1214"/>
                      <a:pt x="-147" y="1000"/>
                      <a:pt x="3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9FBAF76B-5702-4A4D-9139-39E2BC8F1B60}"/>
                  </a:ext>
                </a:extLst>
              </p:cNvPr>
              <p:cNvSpPr/>
              <p:nvPr/>
            </p:nvSpPr>
            <p:spPr>
              <a:xfrm>
                <a:off x="8850188" y="2123229"/>
                <a:ext cx="2464" cy="1369"/>
              </a:xfrm>
              <a:custGeom>
                <a:avLst/>
                <a:gdLst>
                  <a:gd name="connsiteX0" fmla="*/ 0 w 2464"/>
                  <a:gd name="connsiteY0" fmla="*/ 0 h 1369"/>
                  <a:gd name="connsiteX1" fmla="*/ 1179 w 2464"/>
                  <a:gd name="connsiteY1" fmla="*/ 393 h 1369"/>
                  <a:gd name="connsiteX2" fmla="*/ 2465 w 2464"/>
                  <a:gd name="connsiteY2" fmla="*/ 1143 h 1369"/>
                  <a:gd name="connsiteX3" fmla="*/ 0 w 2464"/>
                  <a:gd name="connsiteY3" fmla="*/ 0 h 1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4" h="1369">
                    <a:moveTo>
                      <a:pt x="0" y="0"/>
                    </a:moveTo>
                    <a:cubicBezTo>
                      <a:pt x="393" y="143"/>
                      <a:pt x="786" y="286"/>
                      <a:pt x="1179" y="393"/>
                    </a:cubicBezTo>
                    <a:cubicBezTo>
                      <a:pt x="1607" y="643"/>
                      <a:pt x="2036" y="893"/>
                      <a:pt x="2465" y="1143"/>
                    </a:cubicBezTo>
                    <a:cubicBezTo>
                      <a:pt x="1465" y="1250"/>
                      <a:pt x="107" y="200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4A157D3D-7E53-134A-AAE4-86D7EEB627B2}"/>
                  </a:ext>
                </a:extLst>
              </p:cNvPr>
              <p:cNvSpPr/>
              <p:nvPr/>
            </p:nvSpPr>
            <p:spPr>
              <a:xfrm>
                <a:off x="8817542" y="1963995"/>
                <a:ext cx="1857" cy="1678"/>
              </a:xfrm>
              <a:custGeom>
                <a:avLst/>
                <a:gdLst>
                  <a:gd name="connsiteX0" fmla="*/ 1857 w 1857"/>
                  <a:gd name="connsiteY0" fmla="*/ 1679 h 1678"/>
                  <a:gd name="connsiteX1" fmla="*/ 0 w 1857"/>
                  <a:gd name="connsiteY1" fmla="*/ 0 h 1678"/>
                  <a:gd name="connsiteX2" fmla="*/ 1857 w 1857"/>
                  <a:gd name="connsiteY2" fmla="*/ 1679 h 1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57" h="1678">
                    <a:moveTo>
                      <a:pt x="1857" y="1679"/>
                    </a:moveTo>
                    <a:cubicBezTo>
                      <a:pt x="750" y="1643"/>
                      <a:pt x="143" y="1107"/>
                      <a:pt x="0" y="0"/>
                    </a:cubicBezTo>
                    <a:cubicBezTo>
                      <a:pt x="1036" y="107"/>
                      <a:pt x="1107" y="1286"/>
                      <a:pt x="1857" y="1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430820FE-D8EC-8148-A590-004555AE6ECC}"/>
                  </a:ext>
                </a:extLst>
              </p:cNvPr>
              <p:cNvSpPr/>
              <p:nvPr/>
            </p:nvSpPr>
            <p:spPr>
              <a:xfrm>
                <a:off x="8884431" y="2100655"/>
                <a:ext cx="1013" cy="2143"/>
              </a:xfrm>
              <a:custGeom>
                <a:avLst/>
                <a:gdLst>
                  <a:gd name="connsiteX0" fmla="*/ 262 w 1013"/>
                  <a:gd name="connsiteY0" fmla="*/ 2143 h 2143"/>
                  <a:gd name="connsiteX1" fmla="*/ 512 w 1013"/>
                  <a:gd name="connsiteY1" fmla="*/ 0 h 2143"/>
                  <a:gd name="connsiteX2" fmla="*/ 262 w 1013"/>
                  <a:gd name="connsiteY2" fmla="*/ 2143 h 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3" h="2143">
                    <a:moveTo>
                      <a:pt x="262" y="2143"/>
                    </a:moveTo>
                    <a:cubicBezTo>
                      <a:pt x="-167" y="1036"/>
                      <a:pt x="-60" y="464"/>
                      <a:pt x="512" y="0"/>
                    </a:cubicBezTo>
                    <a:cubicBezTo>
                      <a:pt x="1512" y="750"/>
                      <a:pt x="798" y="1250"/>
                      <a:pt x="262" y="2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17C60FC-1F8C-BE4E-89D9-E8BB5484F67B}"/>
                  </a:ext>
                </a:extLst>
              </p:cNvPr>
              <p:cNvSpPr/>
              <p:nvPr/>
            </p:nvSpPr>
            <p:spPr>
              <a:xfrm>
                <a:off x="8848794" y="2180419"/>
                <a:ext cx="2357" cy="1736"/>
              </a:xfrm>
              <a:custGeom>
                <a:avLst/>
                <a:gdLst>
                  <a:gd name="connsiteX0" fmla="*/ 788 w 2357"/>
                  <a:gd name="connsiteY0" fmla="*/ 674 h 1736"/>
                  <a:gd name="connsiteX1" fmla="*/ 2 w 2357"/>
                  <a:gd name="connsiteY1" fmla="*/ 174 h 1736"/>
                  <a:gd name="connsiteX2" fmla="*/ 2145 w 2357"/>
                  <a:gd name="connsiteY2" fmla="*/ 603 h 1736"/>
                  <a:gd name="connsiteX3" fmla="*/ 2216 w 2357"/>
                  <a:gd name="connsiteY3" fmla="*/ 1567 h 1736"/>
                  <a:gd name="connsiteX4" fmla="*/ 788 w 2357"/>
                  <a:gd name="connsiteY4" fmla="*/ 674 h 1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7" h="1736">
                    <a:moveTo>
                      <a:pt x="788" y="674"/>
                    </a:moveTo>
                    <a:cubicBezTo>
                      <a:pt x="431" y="674"/>
                      <a:pt x="-34" y="853"/>
                      <a:pt x="2" y="174"/>
                    </a:cubicBezTo>
                    <a:cubicBezTo>
                      <a:pt x="859" y="-326"/>
                      <a:pt x="1431" y="388"/>
                      <a:pt x="2145" y="603"/>
                    </a:cubicBezTo>
                    <a:cubicBezTo>
                      <a:pt x="2395" y="889"/>
                      <a:pt x="2431" y="1210"/>
                      <a:pt x="2216" y="1567"/>
                    </a:cubicBezTo>
                    <a:cubicBezTo>
                      <a:pt x="1216" y="2103"/>
                      <a:pt x="1109" y="1246"/>
                      <a:pt x="788" y="67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4050C4F9-6C66-774E-9A34-337EF091F55F}"/>
                  </a:ext>
                </a:extLst>
              </p:cNvPr>
              <p:cNvSpPr/>
              <p:nvPr/>
            </p:nvSpPr>
            <p:spPr>
              <a:xfrm>
                <a:off x="8855082" y="2183380"/>
                <a:ext cx="872" cy="1871"/>
              </a:xfrm>
              <a:custGeom>
                <a:avLst/>
                <a:gdLst>
                  <a:gd name="connsiteX0" fmla="*/ 464 w 872"/>
                  <a:gd name="connsiteY0" fmla="*/ 0 h 1871"/>
                  <a:gd name="connsiteX1" fmla="*/ 500 w 872"/>
                  <a:gd name="connsiteY1" fmla="*/ 1857 h 1871"/>
                  <a:gd name="connsiteX2" fmla="*/ 0 w 872"/>
                  <a:gd name="connsiteY2" fmla="*/ 1714 h 1871"/>
                  <a:gd name="connsiteX3" fmla="*/ 464 w 872"/>
                  <a:gd name="connsiteY3" fmla="*/ 0 h 1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2" h="1871">
                    <a:moveTo>
                      <a:pt x="464" y="0"/>
                    </a:moveTo>
                    <a:cubicBezTo>
                      <a:pt x="607" y="643"/>
                      <a:pt x="1286" y="1393"/>
                      <a:pt x="500" y="1857"/>
                    </a:cubicBezTo>
                    <a:cubicBezTo>
                      <a:pt x="393" y="1929"/>
                      <a:pt x="0" y="1714"/>
                      <a:pt x="0" y="1714"/>
                    </a:cubicBezTo>
                    <a:cubicBezTo>
                      <a:pt x="107" y="1143"/>
                      <a:pt x="286" y="571"/>
                      <a:pt x="4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2102F6B1-B5E5-904F-A0C6-22CF635BFBB7}"/>
                  </a:ext>
                </a:extLst>
              </p:cNvPr>
              <p:cNvSpPr/>
              <p:nvPr/>
            </p:nvSpPr>
            <p:spPr>
              <a:xfrm>
                <a:off x="8827890" y="1980604"/>
                <a:ext cx="1653" cy="1895"/>
              </a:xfrm>
              <a:custGeom>
                <a:avLst/>
                <a:gdLst>
                  <a:gd name="connsiteX0" fmla="*/ 760 w 1653"/>
                  <a:gd name="connsiteY0" fmla="*/ 0 h 1895"/>
                  <a:gd name="connsiteX1" fmla="*/ 1653 w 1653"/>
                  <a:gd name="connsiteY1" fmla="*/ 72 h 1895"/>
                  <a:gd name="connsiteX2" fmla="*/ 1475 w 1653"/>
                  <a:gd name="connsiteY2" fmla="*/ 857 h 1895"/>
                  <a:gd name="connsiteX3" fmla="*/ 296 w 1653"/>
                  <a:gd name="connsiteY3" fmla="*/ 1857 h 1895"/>
                  <a:gd name="connsiteX4" fmla="*/ 653 w 1653"/>
                  <a:gd name="connsiteY4" fmla="*/ 607 h 1895"/>
                  <a:gd name="connsiteX5" fmla="*/ 760 w 1653"/>
                  <a:gd name="connsiteY5" fmla="*/ 0 h 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3" h="1895">
                    <a:moveTo>
                      <a:pt x="760" y="0"/>
                    </a:moveTo>
                    <a:cubicBezTo>
                      <a:pt x="1046" y="36"/>
                      <a:pt x="1332" y="36"/>
                      <a:pt x="1653" y="72"/>
                    </a:cubicBezTo>
                    <a:cubicBezTo>
                      <a:pt x="1582" y="322"/>
                      <a:pt x="1510" y="607"/>
                      <a:pt x="1475" y="857"/>
                    </a:cubicBezTo>
                    <a:cubicBezTo>
                      <a:pt x="1367" y="1572"/>
                      <a:pt x="546" y="2036"/>
                      <a:pt x="296" y="1857"/>
                    </a:cubicBezTo>
                    <a:cubicBezTo>
                      <a:pt x="-561" y="1322"/>
                      <a:pt x="724" y="1107"/>
                      <a:pt x="653" y="607"/>
                    </a:cubicBezTo>
                    <a:cubicBezTo>
                      <a:pt x="617" y="429"/>
                      <a:pt x="724" y="214"/>
                      <a:pt x="76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644B62BE-75D9-6047-A2AD-7FD8C5C2AEAD}"/>
                  </a:ext>
                </a:extLst>
              </p:cNvPr>
              <p:cNvSpPr/>
              <p:nvPr/>
            </p:nvSpPr>
            <p:spPr>
              <a:xfrm>
                <a:off x="8855471" y="2024431"/>
                <a:ext cx="1503" cy="1464"/>
              </a:xfrm>
              <a:custGeom>
                <a:avLst/>
                <a:gdLst>
                  <a:gd name="connsiteX0" fmla="*/ 1504 w 1503"/>
                  <a:gd name="connsiteY0" fmla="*/ 0 h 1464"/>
                  <a:gd name="connsiteX1" fmla="*/ 289 w 1503"/>
                  <a:gd name="connsiteY1" fmla="*/ 1464 h 1464"/>
                  <a:gd name="connsiteX2" fmla="*/ 3 w 1503"/>
                  <a:gd name="connsiteY2" fmla="*/ 964 h 1464"/>
                  <a:gd name="connsiteX3" fmla="*/ 1504 w 1503"/>
                  <a:gd name="connsiteY3" fmla="*/ 0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3" h="1464">
                    <a:moveTo>
                      <a:pt x="1504" y="0"/>
                    </a:moveTo>
                    <a:cubicBezTo>
                      <a:pt x="1111" y="750"/>
                      <a:pt x="1003" y="1393"/>
                      <a:pt x="289" y="1464"/>
                    </a:cubicBezTo>
                    <a:cubicBezTo>
                      <a:pt x="218" y="1464"/>
                      <a:pt x="-32" y="1143"/>
                      <a:pt x="3" y="964"/>
                    </a:cubicBezTo>
                    <a:cubicBezTo>
                      <a:pt x="39" y="250"/>
                      <a:pt x="575" y="143"/>
                      <a:pt x="150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DE58F7F-B306-5E4E-BA94-73DFEB076848}"/>
                  </a:ext>
                </a:extLst>
              </p:cNvPr>
              <p:cNvSpPr/>
              <p:nvPr/>
            </p:nvSpPr>
            <p:spPr>
              <a:xfrm>
                <a:off x="8897802" y="2142133"/>
                <a:ext cx="1893" cy="847"/>
              </a:xfrm>
              <a:custGeom>
                <a:avLst/>
                <a:gdLst>
                  <a:gd name="connsiteX0" fmla="*/ 0 w 1893"/>
                  <a:gd name="connsiteY0" fmla="*/ 384 h 847"/>
                  <a:gd name="connsiteX1" fmla="*/ 1893 w 1893"/>
                  <a:gd name="connsiteY1" fmla="*/ 277 h 847"/>
                  <a:gd name="connsiteX2" fmla="*/ 0 w 1893"/>
                  <a:gd name="connsiteY2" fmla="*/ 384 h 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3" h="847">
                    <a:moveTo>
                      <a:pt x="0" y="384"/>
                    </a:moveTo>
                    <a:cubicBezTo>
                      <a:pt x="607" y="98"/>
                      <a:pt x="1179" y="-259"/>
                      <a:pt x="1893" y="277"/>
                    </a:cubicBezTo>
                    <a:cubicBezTo>
                      <a:pt x="1286" y="1241"/>
                      <a:pt x="643" y="777"/>
                      <a:pt x="0" y="38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853ED0D1-6A30-0945-814C-DEF71D7D9753}"/>
                  </a:ext>
                </a:extLst>
              </p:cNvPr>
              <p:cNvSpPr/>
              <p:nvPr/>
            </p:nvSpPr>
            <p:spPr>
              <a:xfrm>
                <a:off x="8887372" y="2136501"/>
                <a:ext cx="928" cy="1443"/>
              </a:xfrm>
              <a:custGeom>
                <a:avLst/>
                <a:gdLst>
                  <a:gd name="connsiteX0" fmla="*/ 929 w 928"/>
                  <a:gd name="connsiteY0" fmla="*/ 122 h 1443"/>
                  <a:gd name="connsiteX1" fmla="*/ 821 w 928"/>
                  <a:gd name="connsiteY1" fmla="*/ 837 h 1443"/>
                  <a:gd name="connsiteX2" fmla="*/ 0 w 928"/>
                  <a:gd name="connsiteY2" fmla="*/ 1444 h 1443"/>
                  <a:gd name="connsiteX3" fmla="*/ 929 w 928"/>
                  <a:gd name="connsiteY3" fmla="*/ 122 h 1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8" h="1443">
                    <a:moveTo>
                      <a:pt x="929" y="122"/>
                    </a:moveTo>
                    <a:cubicBezTo>
                      <a:pt x="893" y="372"/>
                      <a:pt x="857" y="587"/>
                      <a:pt x="821" y="837"/>
                    </a:cubicBezTo>
                    <a:cubicBezTo>
                      <a:pt x="536" y="1051"/>
                      <a:pt x="286" y="1230"/>
                      <a:pt x="0" y="1444"/>
                    </a:cubicBezTo>
                    <a:cubicBezTo>
                      <a:pt x="36" y="-128"/>
                      <a:pt x="36" y="-128"/>
                      <a:pt x="929" y="1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0B603EDA-43BB-5F48-97DE-6900759A9C64}"/>
                  </a:ext>
                </a:extLst>
              </p:cNvPr>
              <p:cNvSpPr/>
              <p:nvPr/>
            </p:nvSpPr>
            <p:spPr>
              <a:xfrm>
                <a:off x="8874120" y="2136338"/>
                <a:ext cx="1271" cy="1741"/>
              </a:xfrm>
              <a:custGeom>
                <a:avLst/>
                <a:gdLst>
                  <a:gd name="connsiteX0" fmla="*/ 0 w 1271"/>
                  <a:gd name="connsiteY0" fmla="*/ 36 h 1741"/>
                  <a:gd name="connsiteX1" fmla="*/ 964 w 1271"/>
                  <a:gd name="connsiteY1" fmla="*/ 0 h 1741"/>
                  <a:gd name="connsiteX2" fmla="*/ 857 w 1271"/>
                  <a:gd name="connsiteY2" fmla="*/ 607 h 1741"/>
                  <a:gd name="connsiteX3" fmla="*/ 929 w 1271"/>
                  <a:gd name="connsiteY3" fmla="*/ 1679 h 1741"/>
                  <a:gd name="connsiteX4" fmla="*/ 72 w 1271"/>
                  <a:gd name="connsiteY4" fmla="*/ 643 h 1741"/>
                  <a:gd name="connsiteX5" fmla="*/ 0 w 1271"/>
                  <a:gd name="connsiteY5" fmla="*/ 36 h 1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1" h="1741">
                    <a:moveTo>
                      <a:pt x="0" y="36"/>
                    </a:moveTo>
                    <a:cubicBezTo>
                      <a:pt x="322" y="36"/>
                      <a:pt x="643" y="0"/>
                      <a:pt x="964" y="0"/>
                    </a:cubicBezTo>
                    <a:cubicBezTo>
                      <a:pt x="929" y="214"/>
                      <a:pt x="893" y="429"/>
                      <a:pt x="857" y="607"/>
                    </a:cubicBezTo>
                    <a:cubicBezTo>
                      <a:pt x="750" y="1000"/>
                      <a:pt x="1786" y="1393"/>
                      <a:pt x="929" y="1679"/>
                    </a:cubicBezTo>
                    <a:cubicBezTo>
                      <a:pt x="107" y="1965"/>
                      <a:pt x="107" y="1215"/>
                      <a:pt x="72" y="643"/>
                    </a:cubicBezTo>
                    <a:cubicBezTo>
                      <a:pt x="72" y="464"/>
                      <a:pt x="36" y="250"/>
                      <a:pt x="0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2F178EDD-100E-554E-AD04-5337DBD6992E}"/>
                  </a:ext>
                </a:extLst>
              </p:cNvPr>
              <p:cNvSpPr/>
              <p:nvPr/>
            </p:nvSpPr>
            <p:spPr>
              <a:xfrm>
                <a:off x="8892595" y="2177485"/>
                <a:ext cx="1957" cy="1339"/>
              </a:xfrm>
              <a:custGeom>
                <a:avLst/>
                <a:gdLst>
                  <a:gd name="connsiteX0" fmla="*/ 528 w 1957"/>
                  <a:gd name="connsiteY0" fmla="*/ 73 h 1339"/>
                  <a:gd name="connsiteX1" fmla="*/ 1956 w 1957"/>
                  <a:gd name="connsiteY1" fmla="*/ 644 h 1339"/>
                  <a:gd name="connsiteX2" fmla="*/ 778 w 1957"/>
                  <a:gd name="connsiteY2" fmla="*/ 859 h 1339"/>
                  <a:gd name="connsiteX3" fmla="*/ 27 w 1957"/>
                  <a:gd name="connsiteY3" fmla="*/ 573 h 1339"/>
                  <a:gd name="connsiteX4" fmla="*/ 528 w 1957"/>
                  <a:gd name="connsiteY4" fmla="*/ 73 h 1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7" h="1339">
                    <a:moveTo>
                      <a:pt x="528" y="73"/>
                    </a:moveTo>
                    <a:cubicBezTo>
                      <a:pt x="1135" y="-34"/>
                      <a:pt x="1992" y="180"/>
                      <a:pt x="1956" y="644"/>
                    </a:cubicBezTo>
                    <a:cubicBezTo>
                      <a:pt x="1921" y="1859"/>
                      <a:pt x="1278" y="1180"/>
                      <a:pt x="778" y="859"/>
                    </a:cubicBezTo>
                    <a:cubicBezTo>
                      <a:pt x="563" y="716"/>
                      <a:pt x="278" y="680"/>
                      <a:pt x="27" y="573"/>
                    </a:cubicBezTo>
                    <a:cubicBezTo>
                      <a:pt x="-44" y="144"/>
                      <a:pt x="-8" y="-141"/>
                      <a:pt x="528" y="7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B9869600-9AE1-3D44-8466-FFD3C4D32D84}"/>
                  </a:ext>
                </a:extLst>
              </p:cNvPr>
              <p:cNvSpPr/>
              <p:nvPr/>
            </p:nvSpPr>
            <p:spPr>
              <a:xfrm>
                <a:off x="8859750" y="2097333"/>
                <a:ext cx="2118" cy="1250"/>
              </a:xfrm>
              <a:custGeom>
                <a:avLst/>
                <a:gdLst>
                  <a:gd name="connsiteX0" fmla="*/ 2118 w 2118"/>
                  <a:gd name="connsiteY0" fmla="*/ 357 h 1250"/>
                  <a:gd name="connsiteX1" fmla="*/ 2118 w 2118"/>
                  <a:gd name="connsiteY1" fmla="*/ 893 h 1250"/>
                  <a:gd name="connsiteX2" fmla="*/ 368 w 2118"/>
                  <a:gd name="connsiteY2" fmla="*/ 1250 h 1250"/>
                  <a:gd name="connsiteX3" fmla="*/ 404 w 2118"/>
                  <a:gd name="connsiteY3" fmla="*/ 0 h 1250"/>
                  <a:gd name="connsiteX4" fmla="*/ 2118 w 2118"/>
                  <a:gd name="connsiteY4" fmla="*/ 357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8" h="1250">
                    <a:moveTo>
                      <a:pt x="2118" y="357"/>
                    </a:moveTo>
                    <a:cubicBezTo>
                      <a:pt x="2118" y="536"/>
                      <a:pt x="2118" y="714"/>
                      <a:pt x="2118" y="893"/>
                    </a:cubicBezTo>
                    <a:cubicBezTo>
                      <a:pt x="1547" y="1000"/>
                      <a:pt x="940" y="1107"/>
                      <a:pt x="368" y="1250"/>
                    </a:cubicBezTo>
                    <a:cubicBezTo>
                      <a:pt x="190" y="821"/>
                      <a:pt x="-382" y="393"/>
                      <a:pt x="404" y="0"/>
                    </a:cubicBezTo>
                    <a:cubicBezTo>
                      <a:pt x="975" y="250"/>
                      <a:pt x="1690" y="-250"/>
                      <a:pt x="2118" y="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A3A9D2E6-30E2-E742-AEBB-9DE232026B42}"/>
                  </a:ext>
                </a:extLst>
              </p:cNvPr>
              <p:cNvSpPr/>
              <p:nvPr/>
            </p:nvSpPr>
            <p:spPr>
              <a:xfrm>
                <a:off x="8835222" y="2079367"/>
                <a:ext cx="1321" cy="1689"/>
              </a:xfrm>
              <a:custGeom>
                <a:avLst/>
                <a:gdLst>
                  <a:gd name="connsiteX0" fmla="*/ 1322 w 1321"/>
                  <a:gd name="connsiteY0" fmla="*/ 0 h 1689"/>
                  <a:gd name="connsiteX1" fmla="*/ 0 w 1321"/>
                  <a:gd name="connsiteY1" fmla="*/ 1643 h 1689"/>
                  <a:gd name="connsiteX2" fmla="*/ 393 w 1321"/>
                  <a:gd name="connsiteY2" fmla="*/ 393 h 1689"/>
                  <a:gd name="connsiteX3" fmla="*/ 1322 w 1321"/>
                  <a:gd name="connsiteY3" fmla="*/ 0 h 1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1" h="1689">
                    <a:moveTo>
                      <a:pt x="1322" y="0"/>
                    </a:moveTo>
                    <a:cubicBezTo>
                      <a:pt x="857" y="536"/>
                      <a:pt x="1500" y="1964"/>
                      <a:pt x="0" y="1643"/>
                    </a:cubicBezTo>
                    <a:cubicBezTo>
                      <a:pt x="143" y="1214"/>
                      <a:pt x="250" y="821"/>
                      <a:pt x="393" y="393"/>
                    </a:cubicBezTo>
                    <a:cubicBezTo>
                      <a:pt x="714" y="250"/>
                      <a:pt x="1000" y="143"/>
                      <a:pt x="132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27CC5D46-6DA0-464C-B974-74171E9F0EEC}"/>
                  </a:ext>
                </a:extLst>
              </p:cNvPr>
              <p:cNvSpPr/>
              <p:nvPr/>
            </p:nvSpPr>
            <p:spPr>
              <a:xfrm>
                <a:off x="8870227" y="2100405"/>
                <a:ext cx="946" cy="2179"/>
              </a:xfrm>
              <a:custGeom>
                <a:avLst/>
                <a:gdLst>
                  <a:gd name="connsiteX0" fmla="*/ 0 w 946"/>
                  <a:gd name="connsiteY0" fmla="*/ 0 h 2179"/>
                  <a:gd name="connsiteX1" fmla="*/ 857 w 946"/>
                  <a:gd name="connsiteY1" fmla="*/ 429 h 2179"/>
                  <a:gd name="connsiteX2" fmla="*/ 107 w 946"/>
                  <a:gd name="connsiteY2" fmla="*/ 2179 h 2179"/>
                  <a:gd name="connsiteX3" fmla="*/ 0 w 946"/>
                  <a:gd name="connsiteY3" fmla="*/ 0 h 2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6" h="2179">
                    <a:moveTo>
                      <a:pt x="0" y="0"/>
                    </a:moveTo>
                    <a:cubicBezTo>
                      <a:pt x="286" y="143"/>
                      <a:pt x="571" y="286"/>
                      <a:pt x="857" y="429"/>
                    </a:cubicBezTo>
                    <a:cubicBezTo>
                      <a:pt x="1107" y="1143"/>
                      <a:pt x="821" y="1643"/>
                      <a:pt x="107" y="2179"/>
                    </a:cubicBezTo>
                    <a:cubicBezTo>
                      <a:pt x="71" y="1322"/>
                      <a:pt x="36" y="643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FFE6B79A-4FDC-6345-B858-57967EA4B1D1}"/>
                  </a:ext>
                </a:extLst>
              </p:cNvPr>
              <p:cNvSpPr/>
              <p:nvPr/>
            </p:nvSpPr>
            <p:spPr>
              <a:xfrm>
                <a:off x="8857144" y="2066615"/>
                <a:ext cx="1085" cy="1178"/>
              </a:xfrm>
              <a:custGeom>
                <a:avLst/>
                <a:gdLst>
                  <a:gd name="connsiteX0" fmla="*/ 403 w 1085"/>
                  <a:gd name="connsiteY0" fmla="*/ 0 h 1178"/>
                  <a:gd name="connsiteX1" fmla="*/ 903 w 1085"/>
                  <a:gd name="connsiteY1" fmla="*/ 0 h 1178"/>
                  <a:gd name="connsiteX2" fmla="*/ 45 w 1085"/>
                  <a:gd name="connsiteY2" fmla="*/ 1179 h 1178"/>
                  <a:gd name="connsiteX3" fmla="*/ 403 w 1085"/>
                  <a:gd name="connsiteY3" fmla="*/ 0 h 1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5" h="1178">
                    <a:moveTo>
                      <a:pt x="403" y="0"/>
                    </a:moveTo>
                    <a:cubicBezTo>
                      <a:pt x="581" y="0"/>
                      <a:pt x="724" y="0"/>
                      <a:pt x="903" y="0"/>
                    </a:cubicBezTo>
                    <a:cubicBezTo>
                      <a:pt x="1224" y="571"/>
                      <a:pt x="1224" y="571"/>
                      <a:pt x="45" y="1179"/>
                    </a:cubicBezTo>
                    <a:cubicBezTo>
                      <a:pt x="-97" y="679"/>
                      <a:pt x="117" y="321"/>
                      <a:pt x="40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B97ECC73-F970-BD49-A922-7875E7D48056}"/>
                  </a:ext>
                </a:extLst>
              </p:cNvPr>
              <p:cNvSpPr/>
              <p:nvPr/>
            </p:nvSpPr>
            <p:spPr>
              <a:xfrm>
                <a:off x="8891658" y="2177082"/>
                <a:ext cx="1464" cy="1585"/>
              </a:xfrm>
              <a:custGeom>
                <a:avLst/>
                <a:gdLst>
                  <a:gd name="connsiteX0" fmla="*/ 1464 w 1464"/>
                  <a:gd name="connsiteY0" fmla="*/ 476 h 1585"/>
                  <a:gd name="connsiteX1" fmla="*/ 964 w 1464"/>
                  <a:gd name="connsiteY1" fmla="*/ 976 h 1585"/>
                  <a:gd name="connsiteX2" fmla="*/ 536 w 1464"/>
                  <a:gd name="connsiteY2" fmla="*/ 1583 h 1585"/>
                  <a:gd name="connsiteX3" fmla="*/ 250 w 1464"/>
                  <a:gd name="connsiteY3" fmla="*/ 833 h 1585"/>
                  <a:gd name="connsiteX4" fmla="*/ 36 w 1464"/>
                  <a:gd name="connsiteY4" fmla="*/ 83 h 1585"/>
                  <a:gd name="connsiteX5" fmla="*/ 0 w 1464"/>
                  <a:gd name="connsiteY5" fmla="*/ 119 h 1585"/>
                  <a:gd name="connsiteX6" fmla="*/ 1464 w 1464"/>
                  <a:gd name="connsiteY6" fmla="*/ 476 h 1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" h="1585">
                    <a:moveTo>
                      <a:pt x="1464" y="476"/>
                    </a:moveTo>
                    <a:cubicBezTo>
                      <a:pt x="1286" y="654"/>
                      <a:pt x="1143" y="797"/>
                      <a:pt x="964" y="976"/>
                    </a:cubicBezTo>
                    <a:cubicBezTo>
                      <a:pt x="893" y="1226"/>
                      <a:pt x="893" y="1619"/>
                      <a:pt x="536" y="1583"/>
                    </a:cubicBezTo>
                    <a:cubicBezTo>
                      <a:pt x="71" y="1547"/>
                      <a:pt x="36" y="1262"/>
                      <a:pt x="250" y="833"/>
                    </a:cubicBezTo>
                    <a:cubicBezTo>
                      <a:pt x="357" y="690"/>
                      <a:pt x="107" y="333"/>
                      <a:pt x="36" y="83"/>
                    </a:cubicBezTo>
                    <a:cubicBezTo>
                      <a:pt x="36" y="83"/>
                      <a:pt x="0" y="119"/>
                      <a:pt x="0" y="119"/>
                    </a:cubicBezTo>
                    <a:cubicBezTo>
                      <a:pt x="571" y="11"/>
                      <a:pt x="1143" y="-203"/>
                      <a:pt x="1464" y="47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8667BB03-FF22-8147-9B79-91642AC58347}"/>
                  </a:ext>
                </a:extLst>
              </p:cNvPr>
              <p:cNvSpPr/>
              <p:nvPr/>
            </p:nvSpPr>
            <p:spPr>
              <a:xfrm>
                <a:off x="8843941" y="2141589"/>
                <a:ext cx="1322" cy="1405"/>
              </a:xfrm>
              <a:custGeom>
                <a:avLst/>
                <a:gdLst>
                  <a:gd name="connsiteX0" fmla="*/ 997 w 1322"/>
                  <a:gd name="connsiteY0" fmla="*/ 1357 h 1405"/>
                  <a:gd name="connsiteX1" fmla="*/ 461 w 1322"/>
                  <a:gd name="connsiteY1" fmla="*/ 0 h 1405"/>
                  <a:gd name="connsiteX2" fmla="*/ 997 w 1322"/>
                  <a:gd name="connsiteY2" fmla="*/ 1357 h 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22" h="1405">
                    <a:moveTo>
                      <a:pt x="997" y="1357"/>
                    </a:moveTo>
                    <a:cubicBezTo>
                      <a:pt x="-1218" y="1679"/>
                      <a:pt x="1033" y="286"/>
                      <a:pt x="461" y="0"/>
                    </a:cubicBezTo>
                    <a:cubicBezTo>
                      <a:pt x="783" y="393"/>
                      <a:pt x="1854" y="500"/>
                      <a:pt x="997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879C6B9A-5FD7-214E-8235-D3335C563CC1}"/>
                  </a:ext>
                </a:extLst>
              </p:cNvPr>
              <p:cNvSpPr/>
              <p:nvPr/>
            </p:nvSpPr>
            <p:spPr>
              <a:xfrm>
                <a:off x="8838258" y="2051184"/>
                <a:ext cx="2107" cy="1440"/>
              </a:xfrm>
              <a:custGeom>
                <a:avLst/>
                <a:gdLst>
                  <a:gd name="connsiteX0" fmla="*/ 0 w 2107"/>
                  <a:gd name="connsiteY0" fmla="*/ 500 h 1440"/>
                  <a:gd name="connsiteX1" fmla="*/ 2107 w 2107"/>
                  <a:gd name="connsiteY1" fmla="*/ 0 h 1440"/>
                  <a:gd name="connsiteX2" fmla="*/ 1286 w 2107"/>
                  <a:gd name="connsiteY2" fmla="*/ 1143 h 1440"/>
                  <a:gd name="connsiteX3" fmla="*/ 821 w 2107"/>
                  <a:gd name="connsiteY3" fmla="*/ 1429 h 1440"/>
                  <a:gd name="connsiteX4" fmla="*/ 0 w 2107"/>
                  <a:gd name="connsiteY4" fmla="*/ 500 h 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07" h="1440">
                    <a:moveTo>
                      <a:pt x="0" y="500"/>
                    </a:moveTo>
                    <a:cubicBezTo>
                      <a:pt x="536" y="-464"/>
                      <a:pt x="1500" y="500"/>
                      <a:pt x="2107" y="0"/>
                    </a:cubicBezTo>
                    <a:cubicBezTo>
                      <a:pt x="1822" y="393"/>
                      <a:pt x="1572" y="750"/>
                      <a:pt x="1286" y="1143"/>
                    </a:cubicBezTo>
                    <a:cubicBezTo>
                      <a:pt x="1250" y="1429"/>
                      <a:pt x="1036" y="1464"/>
                      <a:pt x="821" y="1429"/>
                    </a:cubicBezTo>
                    <a:cubicBezTo>
                      <a:pt x="607" y="1072"/>
                      <a:pt x="357" y="750"/>
                      <a:pt x="0" y="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72A7EB60-6534-1641-8FA8-B10148872499}"/>
                  </a:ext>
                </a:extLst>
              </p:cNvPr>
              <p:cNvSpPr/>
              <p:nvPr/>
            </p:nvSpPr>
            <p:spPr>
              <a:xfrm>
                <a:off x="8827613" y="2043469"/>
                <a:ext cx="963" cy="1505"/>
              </a:xfrm>
              <a:custGeom>
                <a:avLst/>
                <a:gdLst>
                  <a:gd name="connsiteX0" fmla="*/ 930 w 963"/>
                  <a:gd name="connsiteY0" fmla="*/ 250 h 1505"/>
                  <a:gd name="connsiteX1" fmla="*/ 930 w 963"/>
                  <a:gd name="connsiteY1" fmla="*/ 1072 h 1505"/>
                  <a:gd name="connsiteX2" fmla="*/ 145 w 963"/>
                  <a:gd name="connsiteY2" fmla="*/ 1286 h 1505"/>
                  <a:gd name="connsiteX3" fmla="*/ 752 w 963"/>
                  <a:gd name="connsiteY3" fmla="*/ 0 h 1505"/>
                  <a:gd name="connsiteX4" fmla="*/ 930 w 963"/>
                  <a:gd name="connsiteY4" fmla="*/ 250 h 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3" h="1505">
                    <a:moveTo>
                      <a:pt x="930" y="250"/>
                    </a:moveTo>
                    <a:cubicBezTo>
                      <a:pt x="930" y="536"/>
                      <a:pt x="930" y="786"/>
                      <a:pt x="930" y="1072"/>
                    </a:cubicBezTo>
                    <a:cubicBezTo>
                      <a:pt x="645" y="1143"/>
                      <a:pt x="430" y="1857"/>
                      <a:pt x="145" y="1286"/>
                    </a:cubicBezTo>
                    <a:cubicBezTo>
                      <a:pt x="-105" y="786"/>
                      <a:pt x="-105" y="107"/>
                      <a:pt x="752" y="0"/>
                    </a:cubicBezTo>
                    <a:cubicBezTo>
                      <a:pt x="966" y="0"/>
                      <a:pt x="1002" y="107"/>
                      <a:pt x="930" y="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8155149B-368C-C74C-B58E-0070CC4C4553}"/>
                  </a:ext>
                </a:extLst>
              </p:cNvPr>
              <p:cNvSpPr/>
              <p:nvPr/>
            </p:nvSpPr>
            <p:spPr>
              <a:xfrm>
                <a:off x="8835353" y="2019033"/>
                <a:ext cx="1512" cy="1332"/>
              </a:xfrm>
              <a:custGeom>
                <a:avLst/>
                <a:gdLst>
                  <a:gd name="connsiteX0" fmla="*/ 191 w 1512"/>
                  <a:gd name="connsiteY0" fmla="*/ 1041 h 1332"/>
                  <a:gd name="connsiteX1" fmla="*/ 298 w 1512"/>
                  <a:gd name="connsiteY1" fmla="*/ 183 h 1332"/>
                  <a:gd name="connsiteX2" fmla="*/ 1156 w 1512"/>
                  <a:gd name="connsiteY2" fmla="*/ 219 h 1332"/>
                  <a:gd name="connsiteX3" fmla="*/ 1513 w 1512"/>
                  <a:gd name="connsiteY3" fmla="*/ 1148 h 1332"/>
                  <a:gd name="connsiteX4" fmla="*/ 191 w 1512"/>
                  <a:gd name="connsiteY4" fmla="*/ 1041 h 1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2" h="1332">
                    <a:moveTo>
                      <a:pt x="191" y="1041"/>
                    </a:moveTo>
                    <a:cubicBezTo>
                      <a:pt x="405" y="790"/>
                      <a:pt x="-416" y="398"/>
                      <a:pt x="298" y="183"/>
                    </a:cubicBezTo>
                    <a:cubicBezTo>
                      <a:pt x="620" y="-67"/>
                      <a:pt x="906" y="-67"/>
                      <a:pt x="1156" y="219"/>
                    </a:cubicBezTo>
                    <a:cubicBezTo>
                      <a:pt x="1263" y="505"/>
                      <a:pt x="1405" y="826"/>
                      <a:pt x="1513" y="1148"/>
                    </a:cubicBezTo>
                    <a:cubicBezTo>
                      <a:pt x="1048" y="1648"/>
                      <a:pt x="655" y="969"/>
                      <a:pt x="191" y="104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100A6315-EF04-D144-B7E3-C89971F0D362}"/>
                  </a:ext>
                </a:extLst>
              </p:cNvPr>
              <p:cNvSpPr/>
              <p:nvPr/>
            </p:nvSpPr>
            <p:spPr>
              <a:xfrm>
                <a:off x="8828186" y="2042469"/>
                <a:ext cx="1357" cy="1250"/>
              </a:xfrm>
              <a:custGeom>
                <a:avLst/>
                <a:gdLst>
                  <a:gd name="connsiteX0" fmla="*/ 357 w 1357"/>
                  <a:gd name="connsiteY0" fmla="*/ 1250 h 1250"/>
                  <a:gd name="connsiteX1" fmla="*/ 214 w 1357"/>
                  <a:gd name="connsiteY1" fmla="*/ 1000 h 1250"/>
                  <a:gd name="connsiteX2" fmla="*/ 0 w 1357"/>
                  <a:gd name="connsiteY2" fmla="*/ 0 h 1250"/>
                  <a:gd name="connsiteX3" fmla="*/ 1357 w 1357"/>
                  <a:gd name="connsiteY3" fmla="*/ 821 h 1250"/>
                  <a:gd name="connsiteX4" fmla="*/ 357 w 1357"/>
                  <a:gd name="connsiteY4" fmla="*/ 125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7" h="1250">
                    <a:moveTo>
                      <a:pt x="357" y="1250"/>
                    </a:moveTo>
                    <a:cubicBezTo>
                      <a:pt x="321" y="1143"/>
                      <a:pt x="286" y="1072"/>
                      <a:pt x="214" y="1000"/>
                    </a:cubicBezTo>
                    <a:cubicBezTo>
                      <a:pt x="143" y="679"/>
                      <a:pt x="72" y="321"/>
                      <a:pt x="0" y="0"/>
                    </a:cubicBezTo>
                    <a:cubicBezTo>
                      <a:pt x="536" y="143"/>
                      <a:pt x="1357" y="-214"/>
                      <a:pt x="1357" y="821"/>
                    </a:cubicBezTo>
                    <a:cubicBezTo>
                      <a:pt x="1000" y="964"/>
                      <a:pt x="679" y="1107"/>
                      <a:pt x="357" y="1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81ED37E7-C142-E949-ABA5-5C8666F195F2}"/>
                  </a:ext>
                </a:extLst>
              </p:cNvPr>
              <p:cNvSpPr/>
              <p:nvPr/>
            </p:nvSpPr>
            <p:spPr>
              <a:xfrm>
                <a:off x="8878972" y="2168776"/>
                <a:ext cx="1291" cy="1387"/>
              </a:xfrm>
              <a:custGeom>
                <a:avLst/>
                <a:gdLst>
                  <a:gd name="connsiteX0" fmla="*/ 1292 w 1291"/>
                  <a:gd name="connsiteY0" fmla="*/ 1387 h 1387"/>
                  <a:gd name="connsiteX1" fmla="*/ 6 w 1291"/>
                  <a:gd name="connsiteY1" fmla="*/ 102 h 1387"/>
                  <a:gd name="connsiteX2" fmla="*/ 1292 w 1291"/>
                  <a:gd name="connsiteY2" fmla="*/ 1387 h 1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91" h="1387">
                    <a:moveTo>
                      <a:pt x="1292" y="1387"/>
                    </a:moveTo>
                    <a:cubicBezTo>
                      <a:pt x="542" y="1280"/>
                      <a:pt x="-66" y="1030"/>
                      <a:pt x="6" y="102"/>
                    </a:cubicBezTo>
                    <a:cubicBezTo>
                      <a:pt x="1327" y="-363"/>
                      <a:pt x="970" y="887"/>
                      <a:pt x="1292" y="13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F22B2395-123A-9745-B40A-14EE0E2A2675}"/>
                  </a:ext>
                </a:extLst>
              </p:cNvPr>
              <p:cNvSpPr/>
              <p:nvPr/>
            </p:nvSpPr>
            <p:spPr>
              <a:xfrm>
                <a:off x="8837696" y="2114442"/>
                <a:ext cx="1062" cy="2071"/>
              </a:xfrm>
              <a:custGeom>
                <a:avLst/>
                <a:gdLst>
                  <a:gd name="connsiteX0" fmla="*/ 1063 w 1062"/>
                  <a:gd name="connsiteY0" fmla="*/ 0 h 2071"/>
                  <a:gd name="connsiteX1" fmla="*/ 348 w 1062"/>
                  <a:gd name="connsiteY1" fmla="*/ 2072 h 2071"/>
                  <a:gd name="connsiteX2" fmla="*/ 27 w 1062"/>
                  <a:gd name="connsiteY2" fmla="*/ 857 h 2071"/>
                  <a:gd name="connsiteX3" fmla="*/ 98 w 1062"/>
                  <a:gd name="connsiteY3" fmla="*/ 429 h 2071"/>
                  <a:gd name="connsiteX4" fmla="*/ 1063 w 1062"/>
                  <a:gd name="connsiteY4" fmla="*/ 0 h 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2" h="2071">
                    <a:moveTo>
                      <a:pt x="1063" y="0"/>
                    </a:moveTo>
                    <a:cubicBezTo>
                      <a:pt x="848" y="679"/>
                      <a:pt x="598" y="1357"/>
                      <a:pt x="348" y="2072"/>
                    </a:cubicBezTo>
                    <a:cubicBezTo>
                      <a:pt x="-223" y="1679"/>
                      <a:pt x="98" y="1215"/>
                      <a:pt x="27" y="857"/>
                    </a:cubicBezTo>
                    <a:cubicBezTo>
                      <a:pt x="63" y="714"/>
                      <a:pt x="63" y="572"/>
                      <a:pt x="98" y="429"/>
                    </a:cubicBezTo>
                    <a:cubicBezTo>
                      <a:pt x="455" y="286"/>
                      <a:pt x="741" y="143"/>
                      <a:pt x="106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E6F7AE98-73D9-AA48-AEA2-08D80398B697}"/>
                  </a:ext>
                </a:extLst>
              </p:cNvPr>
              <p:cNvSpPr/>
              <p:nvPr/>
            </p:nvSpPr>
            <p:spPr>
              <a:xfrm>
                <a:off x="8810424" y="1947707"/>
                <a:ext cx="1108" cy="1643"/>
              </a:xfrm>
              <a:custGeom>
                <a:avLst/>
                <a:gdLst>
                  <a:gd name="connsiteX0" fmla="*/ 1010 w 1108"/>
                  <a:gd name="connsiteY0" fmla="*/ 1357 h 1643"/>
                  <a:gd name="connsiteX1" fmla="*/ 10 w 1108"/>
                  <a:gd name="connsiteY1" fmla="*/ 1643 h 1643"/>
                  <a:gd name="connsiteX2" fmla="*/ 474 w 1108"/>
                  <a:gd name="connsiteY2" fmla="*/ 0 h 1643"/>
                  <a:gd name="connsiteX3" fmla="*/ 1010 w 1108"/>
                  <a:gd name="connsiteY3" fmla="*/ 1357 h 1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8" h="1643">
                    <a:moveTo>
                      <a:pt x="1010" y="1357"/>
                    </a:moveTo>
                    <a:cubicBezTo>
                      <a:pt x="688" y="1465"/>
                      <a:pt x="331" y="1536"/>
                      <a:pt x="10" y="1643"/>
                    </a:cubicBezTo>
                    <a:cubicBezTo>
                      <a:pt x="117" y="1072"/>
                      <a:pt x="-276" y="357"/>
                      <a:pt x="474" y="0"/>
                    </a:cubicBezTo>
                    <a:cubicBezTo>
                      <a:pt x="653" y="464"/>
                      <a:pt x="1367" y="714"/>
                      <a:pt x="1010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25011FEF-97E2-264F-90D3-FCC4A35486EE}"/>
                  </a:ext>
                </a:extLst>
              </p:cNvPr>
              <p:cNvSpPr/>
              <p:nvPr/>
            </p:nvSpPr>
            <p:spPr>
              <a:xfrm>
                <a:off x="8893155" y="2105215"/>
                <a:ext cx="1574" cy="855"/>
              </a:xfrm>
              <a:custGeom>
                <a:avLst/>
                <a:gdLst>
                  <a:gd name="connsiteX0" fmla="*/ 1575 w 1574"/>
                  <a:gd name="connsiteY0" fmla="*/ 727 h 855"/>
                  <a:gd name="connsiteX1" fmla="*/ 39 w 1574"/>
                  <a:gd name="connsiteY1" fmla="*/ 655 h 855"/>
                  <a:gd name="connsiteX2" fmla="*/ 75 w 1574"/>
                  <a:gd name="connsiteY2" fmla="*/ 155 h 855"/>
                  <a:gd name="connsiteX3" fmla="*/ 1575 w 1574"/>
                  <a:gd name="connsiteY3" fmla="*/ 727 h 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4" h="855">
                    <a:moveTo>
                      <a:pt x="1575" y="727"/>
                    </a:moveTo>
                    <a:cubicBezTo>
                      <a:pt x="1003" y="798"/>
                      <a:pt x="503" y="1012"/>
                      <a:pt x="39" y="655"/>
                    </a:cubicBezTo>
                    <a:cubicBezTo>
                      <a:pt x="-33" y="584"/>
                      <a:pt x="3" y="191"/>
                      <a:pt x="75" y="155"/>
                    </a:cubicBezTo>
                    <a:cubicBezTo>
                      <a:pt x="682" y="-95"/>
                      <a:pt x="1218" y="-131"/>
                      <a:pt x="1575" y="7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09506FC5-9D1B-BF47-A05A-8D595B196EF3}"/>
                  </a:ext>
                </a:extLst>
              </p:cNvPr>
              <p:cNvSpPr/>
              <p:nvPr/>
            </p:nvSpPr>
            <p:spPr>
              <a:xfrm>
                <a:off x="8852698" y="2184344"/>
                <a:ext cx="1040" cy="1298"/>
              </a:xfrm>
              <a:custGeom>
                <a:avLst/>
                <a:gdLst>
                  <a:gd name="connsiteX0" fmla="*/ 169 w 1040"/>
                  <a:gd name="connsiteY0" fmla="*/ 0 h 1298"/>
                  <a:gd name="connsiteX1" fmla="*/ 1026 w 1040"/>
                  <a:gd name="connsiteY1" fmla="*/ 964 h 1298"/>
                  <a:gd name="connsiteX2" fmla="*/ 348 w 1040"/>
                  <a:gd name="connsiteY2" fmla="*/ 1286 h 1298"/>
                  <a:gd name="connsiteX3" fmla="*/ 169 w 1040"/>
                  <a:gd name="connsiteY3" fmla="*/ 0 h 1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0" h="1298">
                    <a:moveTo>
                      <a:pt x="169" y="0"/>
                    </a:moveTo>
                    <a:cubicBezTo>
                      <a:pt x="598" y="250"/>
                      <a:pt x="1134" y="393"/>
                      <a:pt x="1026" y="964"/>
                    </a:cubicBezTo>
                    <a:cubicBezTo>
                      <a:pt x="991" y="1107"/>
                      <a:pt x="491" y="1357"/>
                      <a:pt x="348" y="1286"/>
                    </a:cubicBezTo>
                    <a:cubicBezTo>
                      <a:pt x="-259" y="1000"/>
                      <a:pt x="98" y="464"/>
                      <a:pt x="16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151F9E21-92EF-8D45-9E2B-74AC88983B38}"/>
                  </a:ext>
                </a:extLst>
              </p:cNvPr>
              <p:cNvSpPr/>
              <p:nvPr/>
            </p:nvSpPr>
            <p:spPr>
              <a:xfrm>
                <a:off x="8899632" y="2179379"/>
                <a:ext cx="818" cy="2143"/>
              </a:xfrm>
              <a:custGeom>
                <a:avLst/>
                <a:gdLst>
                  <a:gd name="connsiteX0" fmla="*/ 134 w 818"/>
                  <a:gd name="connsiteY0" fmla="*/ 2143 h 2143"/>
                  <a:gd name="connsiteX1" fmla="*/ 670 w 818"/>
                  <a:gd name="connsiteY1" fmla="*/ 0 h 2143"/>
                  <a:gd name="connsiteX2" fmla="*/ 134 w 818"/>
                  <a:gd name="connsiteY2" fmla="*/ 2143 h 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18" h="2143">
                    <a:moveTo>
                      <a:pt x="134" y="2143"/>
                    </a:moveTo>
                    <a:cubicBezTo>
                      <a:pt x="99" y="1143"/>
                      <a:pt x="-366" y="393"/>
                      <a:pt x="670" y="0"/>
                    </a:cubicBezTo>
                    <a:cubicBezTo>
                      <a:pt x="1135" y="786"/>
                      <a:pt x="384" y="1214"/>
                      <a:pt x="134" y="2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7DC74E3F-13CB-DF4F-8151-384658890CE2}"/>
                  </a:ext>
                </a:extLst>
              </p:cNvPr>
              <p:cNvSpPr/>
              <p:nvPr/>
            </p:nvSpPr>
            <p:spPr>
              <a:xfrm>
                <a:off x="8855839" y="2186963"/>
                <a:ext cx="1349" cy="1033"/>
              </a:xfrm>
              <a:custGeom>
                <a:avLst/>
                <a:gdLst>
                  <a:gd name="connsiteX0" fmla="*/ 1350 w 1349"/>
                  <a:gd name="connsiteY0" fmla="*/ 453 h 1033"/>
                  <a:gd name="connsiteX1" fmla="*/ 957 w 1349"/>
                  <a:gd name="connsiteY1" fmla="*/ 1024 h 1033"/>
                  <a:gd name="connsiteX2" fmla="*/ 28 w 1349"/>
                  <a:gd name="connsiteY2" fmla="*/ 382 h 1033"/>
                  <a:gd name="connsiteX3" fmla="*/ 600 w 1349"/>
                  <a:gd name="connsiteY3" fmla="*/ 24 h 1033"/>
                  <a:gd name="connsiteX4" fmla="*/ 1350 w 1349"/>
                  <a:gd name="connsiteY4" fmla="*/ 453 h 1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9" h="1033">
                    <a:moveTo>
                      <a:pt x="1350" y="453"/>
                    </a:moveTo>
                    <a:cubicBezTo>
                      <a:pt x="1314" y="703"/>
                      <a:pt x="1314" y="1096"/>
                      <a:pt x="957" y="1024"/>
                    </a:cubicBezTo>
                    <a:cubicBezTo>
                      <a:pt x="600" y="917"/>
                      <a:pt x="171" y="703"/>
                      <a:pt x="28" y="382"/>
                    </a:cubicBezTo>
                    <a:cubicBezTo>
                      <a:pt x="-114" y="96"/>
                      <a:pt x="314" y="60"/>
                      <a:pt x="600" y="24"/>
                    </a:cubicBezTo>
                    <a:cubicBezTo>
                      <a:pt x="957" y="-11"/>
                      <a:pt x="1350" y="-83"/>
                      <a:pt x="1350" y="4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D9C6F852-BE41-DA4D-B5C7-ACFB99CD80E4}"/>
                  </a:ext>
                </a:extLst>
              </p:cNvPr>
              <p:cNvSpPr/>
              <p:nvPr/>
            </p:nvSpPr>
            <p:spPr>
              <a:xfrm>
                <a:off x="8854975" y="2020431"/>
                <a:ext cx="1643" cy="678"/>
              </a:xfrm>
              <a:custGeom>
                <a:avLst/>
                <a:gdLst>
                  <a:gd name="connsiteX0" fmla="*/ 0 w 1643"/>
                  <a:gd name="connsiteY0" fmla="*/ 393 h 678"/>
                  <a:gd name="connsiteX1" fmla="*/ 1643 w 1643"/>
                  <a:gd name="connsiteY1" fmla="*/ 679 h 678"/>
                  <a:gd name="connsiteX2" fmla="*/ 0 w 1643"/>
                  <a:gd name="connsiteY2" fmla="*/ 393 h 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3" h="678">
                    <a:moveTo>
                      <a:pt x="0" y="393"/>
                    </a:moveTo>
                    <a:cubicBezTo>
                      <a:pt x="679" y="-36"/>
                      <a:pt x="1179" y="-322"/>
                      <a:pt x="1643" y="679"/>
                    </a:cubicBezTo>
                    <a:cubicBezTo>
                      <a:pt x="1072" y="607"/>
                      <a:pt x="607" y="500"/>
                      <a:pt x="0" y="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8A22E68A-5123-8F4E-8D88-58788DC50D29}"/>
                  </a:ext>
                </a:extLst>
              </p:cNvPr>
              <p:cNvSpPr/>
              <p:nvPr/>
            </p:nvSpPr>
            <p:spPr>
              <a:xfrm>
                <a:off x="8825935" y="2000821"/>
                <a:ext cx="965" cy="1916"/>
              </a:xfrm>
              <a:custGeom>
                <a:avLst/>
                <a:gdLst>
                  <a:gd name="connsiteX0" fmla="*/ 965 w 965"/>
                  <a:gd name="connsiteY0" fmla="*/ 1429 h 1916"/>
                  <a:gd name="connsiteX1" fmla="*/ 215 w 965"/>
                  <a:gd name="connsiteY1" fmla="*/ 1822 h 1916"/>
                  <a:gd name="connsiteX2" fmla="*/ 429 w 965"/>
                  <a:gd name="connsiteY2" fmla="*/ 0 h 1916"/>
                  <a:gd name="connsiteX3" fmla="*/ 965 w 965"/>
                  <a:gd name="connsiteY3" fmla="*/ 1429 h 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5" h="1916">
                    <a:moveTo>
                      <a:pt x="965" y="1429"/>
                    </a:moveTo>
                    <a:cubicBezTo>
                      <a:pt x="786" y="1786"/>
                      <a:pt x="322" y="2072"/>
                      <a:pt x="215" y="1822"/>
                    </a:cubicBezTo>
                    <a:cubicBezTo>
                      <a:pt x="-35" y="1250"/>
                      <a:pt x="-178" y="536"/>
                      <a:pt x="429" y="0"/>
                    </a:cubicBezTo>
                    <a:cubicBezTo>
                      <a:pt x="536" y="464"/>
                      <a:pt x="322" y="1107"/>
                      <a:pt x="965" y="1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7F509A99-DF8D-094C-BF64-06DEC9929F6B}"/>
                  </a:ext>
                </a:extLst>
              </p:cNvPr>
              <p:cNvSpPr/>
              <p:nvPr/>
            </p:nvSpPr>
            <p:spPr>
              <a:xfrm>
                <a:off x="8846113" y="2016782"/>
                <a:ext cx="874" cy="1151"/>
              </a:xfrm>
              <a:custGeom>
                <a:avLst/>
                <a:gdLst>
                  <a:gd name="connsiteX0" fmla="*/ 861 w 874"/>
                  <a:gd name="connsiteY0" fmla="*/ 1149 h 1151"/>
                  <a:gd name="connsiteX1" fmla="*/ 3 w 874"/>
                  <a:gd name="connsiteY1" fmla="*/ 256 h 1151"/>
                  <a:gd name="connsiteX2" fmla="*/ 861 w 874"/>
                  <a:gd name="connsiteY2" fmla="*/ 1149 h 1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4" h="1151">
                    <a:moveTo>
                      <a:pt x="861" y="1149"/>
                    </a:moveTo>
                    <a:cubicBezTo>
                      <a:pt x="218" y="1184"/>
                      <a:pt x="-32" y="863"/>
                      <a:pt x="3" y="256"/>
                    </a:cubicBezTo>
                    <a:cubicBezTo>
                      <a:pt x="1432" y="-566"/>
                      <a:pt x="610" y="827"/>
                      <a:pt x="861" y="114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CD7F940D-4BE7-D149-A439-5616223EB52F}"/>
                  </a:ext>
                </a:extLst>
              </p:cNvPr>
              <p:cNvSpPr/>
              <p:nvPr/>
            </p:nvSpPr>
            <p:spPr>
              <a:xfrm>
                <a:off x="8887122" y="2176449"/>
                <a:ext cx="1083" cy="1110"/>
              </a:xfrm>
              <a:custGeom>
                <a:avLst/>
                <a:gdLst>
                  <a:gd name="connsiteX0" fmla="*/ 0 w 1083"/>
                  <a:gd name="connsiteY0" fmla="*/ 287 h 1110"/>
                  <a:gd name="connsiteX1" fmla="*/ 1072 w 1083"/>
                  <a:gd name="connsiteY1" fmla="*/ 1109 h 1110"/>
                  <a:gd name="connsiteX2" fmla="*/ 0 w 1083"/>
                  <a:gd name="connsiteY2" fmla="*/ 287 h 1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83" h="1110">
                    <a:moveTo>
                      <a:pt x="0" y="287"/>
                    </a:moveTo>
                    <a:cubicBezTo>
                      <a:pt x="1143" y="-427"/>
                      <a:pt x="1107" y="323"/>
                      <a:pt x="1072" y="1109"/>
                    </a:cubicBezTo>
                    <a:cubicBezTo>
                      <a:pt x="464" y="1144"/>
                      <a:pt x="214" y="751"/>
                      <a:pt x="0" y="2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7A241254-BC37-5E49-A50F-3D91E3692929}"/>
                  </a:ext>
                </a:extLst>
              </p:cNvPr>
              <p:cNvSpPr/>
              <p:nvPr/>
            </p:nvSpPr>
            <p:spPr>
              <a:xfrm>
                <a:off x="8844331" y="2057364"/>
                <a:ext cx="1533" cy="987"/>
              </a:xfrm>
              <a:custGeom>
                <a:avLst/>
                <a:gdLst>
                  <a:gd name="connsiteX0" fmla="*/ 0 w 1533"/>
                  <a:gd name="connsiteY0" fmla="*/ 107 h 987"/>
                  <a:gd name="connsiteX1" fmla="*/ 500 w 1533"/>
                  <a:gd name="connsiteY1" fmla="*/ 0 h 987"/>
                  <a:gd name="connsiteX2" fmla="*/ 1214 w 1533"/>
                  <a:gd name="connsiteY2" fmla="*/ 929 h 987"/>
                  <a:gd name="connsiteX3" fmla="*/ 0 w 1533"/>
                  <a:gd name="connsiteY3" fmla="*/ 107 h 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3" h="987">
                    <a:moveTo>
                      <a:pt x="0" y="107"/>
                    </a:moveTo>
                    <a:cubicBezTo>
                      <a:pt x="179" y="72"/>
                      <a:pt x="321" y="36"/>
                      <a:pt x="500" y="0"/>
                    </a:cubicBezTo>
                    <a:cubicBezTo>
                      <a:pt x="429" y="536"/>
                      <a:pt x="2250" y="-357"/>
                      <a:pt x="1214" y="929"/>
                    </a:cubicBezTo>
                    <a:cubicBezTo>
                      <a:pt x="500" y="1107"/>
                      <a:pt x="36" y="893"/>
                      <a:pt x="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CFE200A2-A8B4-3D48-A1F9-6BC3BC04C2B6}"/>
                  </a:ext>
                </a:extLst>
              </p:cNvPr>
              <p:cNvSpPr/>
              <p:nvPr/>
            </p:nvSpPr>
            <p:spPr>
              <a:xfrm>
                <a:off x="8860154" y="2061150"/>
                <a:ext cx="1276" cy="1109"/>
              </a:xfrm>
              <a:custGeom>
                <a:avLst/>
                <a:gdLst>
                  <a:gd name="connsiteX0" fmla="*/ 1250 w 1276"/>
                  <a:gd name="connsiteY0" fmla="*/ 1108 h 1109"/>
                  <a:gd name="connsiteX1" fmla="*/ 0 w 1276"/>
                  <a:gd name="connsiteY1" fmla="*/ 215 h 1109"/>
                  <a:gd name="connsiteX2" fmla="*/ 1250 w 1276"/>
                  <a:gd name="connsiteY2" fmla="*/ 1108 h 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76" h="1109">
                    <a:moveTo>
                      <a:pt x="1250" y="1108"/>
                    </a:moveTo>
                    <a:cubicBezTo>
                      <a:pt x="607" y="1143"/>
                      <a:pt x="286" y="679"/>
                      <a:pt x="0" y="215"/>
                    </a:cubicBezTo>
                    <a:cubicBezTo>
                      <a:pt x="964" y="-250"/>
                      <a:pt x="1393" y="36"/>
                      <a:pt x="1250" y="11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650A0898-8824-F04F-81BF-F8CE6A96832A}"/>
                  </a:ext>
                </a:extLst>
              </p:cNvPr>
              <p:cNvSpPr/>
              <p:nvPr/>
            </p:nvSpPr>
            <p:spPr>
              <a:xfrm>
                <a:off x="8865797" y="2134683"/>
                <a:ext cx="1286" cy="1634"/>
              </a:xfrm>
              <a:custGeom>
                <a:avLst/>
                <a:gdLst>
                  <a:gd name="connsiteX0" fmla="*/ 0 w 1286"/>
                  <a:gd name="connsiteY0" fmla="*/ 262 h 1634"/>
                  <a:gd name="connsiteX1" fmla="*/ 1286 w 1286"/>
                  <a:gd name="connsiteY1" fmla="*/ 1120 h 1634"/>
                  <a:gd name="connsiteX2" fmla="*/ 607 w 1286"/>
                  <a:gd name="connsiteY2" fmla="*/ 1227 h 1634"/>
                  <a:gd name="connsiteX3" fmla="*/ 0 w 1286"/>
                  <a:gd name="connsiteY3" fmla="*/ 262 h 1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6" h="1634">
                    <a:moveTo>
                      <a:pt x="0" y="262"/>
                    </a:moveTo>
                    <a:cubicBezTo>
                      <a:pt x="1179" y="-595"/>
                      <a:pt x="822" y="905"/>
                      <a:pt x="1286" y="1120"/>
                    </a:cubicBezTo>
                    <a:cubicBezTo>
                      <a:pt x="1143" y="1691"/>
                      <a:pt x="822" y="1870"/>
                      <a:pt x="607" y="1227"/>
                    </a:cubicBezTo>
                    <a:cubicBezTo>
                      <a:pt x="464" y="834"/>
                      <a:pt x="500" y="441"/>
                      <a:pt x="0" y="26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8F968214-0300-684D-A28C-0A85D7584A33}"/>
                  </a:ext>
                </a:extLst>
              </p:cNvPr>
              <p:cNvSpPr/>
              <p:nvPr/>
            </p:nvSpPr>
            <p:spPr>
              <a:xfrm>
                <a:off x="8862011" y="2088189"/>
                <a:ext cx="1225" cy="1321"/>
              </a:xfrm>
              <a:custGeom>
                <a:avLst/>
                <a:gdLst>
                  <a:gd name="connsiteX0" fmla="*/ 357 w 1225"/>
                  <a:gd name="connsiteY0" fmla="*/ 1250 h 1321"/>
                  <a:gd name="connsiteX1" fmla="*/ 179 w 1225"/>
                  <a:gd name="connsiteY1" fmla="*/ 1322 h 1321"/>
                  <a:gd name="connsiteX2" fmla="*/ 0 w 1225"/>
                  <a:gd name="connsiteY2" fmla="*/ 1286 h 1321"/>
                  <a:gd name="connsiteX3" fmla="*/ 1143 w 1225"/>
                  <a:gd name="connsiteY3" fmla="*/ 0 h 1321"/>
                  <a:gd name="connsiteX4" fmla="*/ 357 w 1225"/>
                  <a:gd name="connsiteY4" fmla="*/ 1250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" h="1321">
                    <a:moveTo>
                      <a:pt x="357" y="1250"/>
                    </a:moveTo>
                    <a:lnTo>
                      <a:pt x="179" y="1322"/>
                    </a:lnTo>
                    <a:lnTo>
                      <a:pt x="0" y="1286"/>
                    </a:lnTo>
                    <a:cubicBezTo>
                      <a:pt x="143" y="714"/>
                      <a:pt x="607" y="393"/>
                      <a:pt x="1143" y="0"/>
                    </a:cubicBezTo>
                    <a:cubicBezTo>
                      <a:pt x="1250" y="714"/>
                      <a:pt x="1429" y="1322"/>
                      <a:pt x="357" y="1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7DA80724-A79A-EB47-98E7-DEF76EDBD2F2}"/>
                  </a:ext>
                </a:extLst>
              </p:cNvPr>
              <p:cNvSpPr/>
              <p:nvPr/>
            </p:nvSpPr>
            <p:spPr>
              <a:xfrm>
                <a:off x="8869832" y="2067321"/>
                <a:ext cx="930" cy="1391"/>
              </a:xfrm>
              <a:custGeom>
                <a:avLst/>
                <a:gdLst>
                  <a:gd name="connsiteX0" fmla="*/ 395 w 930"/>
                  <a:gd name="connsiteY0" fmla="*/ 223 h 1391"/>
                  <a:gd name="connsiteX1" fmla="*/ 930 w 930"/>
                  <a:gd name="connsiteY1" fmla="*/ 294 h 1391"/>
                  <a:gd name="connsiteX2" fmla="*/ 323 w 930"/>
                  <a:gd name="connsiteY2" fmla="*/ 1366 h 1391"/>
                  <a:gd name="connsiteX3" fmla="*/ 395 w 930"/>
                  <a:gd name="connsiteY3" fmla="*/ 223 h 1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0" h="1391">
                    <a:moveTo>
                      <a:pt x="395" y="223"/>
                    </a:moveTo>
                    <a:cubicBezTo>
                      <a:pt x="609" y="-134"/>
                      <a:pt x="788" y="-27"/>
                      <a:pt x="930" y="294"/>
                    </a:cubicBezTo>
                    <a:cubicBezTo>
                      <a:pt x="859" y="759"/>
                      <a:pt x="930" y="1545"/>
                      <a:pt x="323" y="1366"/>
                    </a:cubicBezTo>
                    <a:cubicBezTo>
                      <a:pt x="-427" y="1152"/>
                      <a:pt x="359" y="616"/>
                      <a:pt x="395" y="22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6311BD39-8203-C040-B866-8C75EF706028}"/>
                  </a:ext>
                </a:extLst>
              </p:cNvPr>
              <p:cNvSpPr/>
              <p:nvPr/>
            </p:nvSpPr>
            <p:spPr>
              <a:xfrm>
                <a:off x="8835901" y="2037647"/>
                <a:ext cx="1182" cy="892"/>
              </a:xfrm>
              <a:custGeom>
                <a:avLst/>
                <a:gdLst>
                  <a:gd name="connsiteX0" fmla="*/ 643 w 1182"/>
                  <a:gd name="connsiteY0" fmla="*/ 893 h 892"/>
                  <a:gd name="connsiteX1" fmla="*/ 0 w 1182"/>
                  <a:gd name="connsiteY1" fmla="*/ 607 h 892"/>
                  <a:gd name="connsiteX2" fmla="*/ 679 w 1182"/>
                  <a:gd name="connsiteY2" fmla="*/ 0 h 892"/>
                  <a:gd name="connsiteX3" fmla="*/ 1179 w 1182"/>
                  <a:gd name="connsiteY3" fmla="*/ 215 h 892"/>
                  <a:gd name="connsiteX4" fmla="*/ 643 w 1182"/>
                  <a:gd name="connsiteY4" fmla="*/ 893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2" h="892">
                    <a:moveTo>
                      <a:pt x="643" y="893"/>
                    </a:moveTo>
                    <a:cubicBezTo>
                      <a:pt x="429" y="786"/>
                      <a:pt x="0" y="679"/>
                      <a:pt x="0" y="607"/>
                    </a:cubicBezTo>
                    <a:cubicBezTo>
                      <a:pt x="36" y="250"/>
                      <a:pt x="322" y="36"/>
                      <a:pt x="679" y="0"/>
                    </a:cubicBezTo>
                    <a:cubicBezTo>
                      <a:pt x="857" y="72"/>
                      <a:pt x="1179" y="143"/>
                      <a:pt x="1179" y="215"/>
                    </a:cubicBezTo>
                    <a:cubicBezTo>
                      <a:pt x="1215" y="572"/>
                      <a:pt x="1000" y="822"/>
                      <a:pt x="643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25B21300-EDEC-4345-B7C7-F1C7CE0754F7}"/>
                  </a:ext>
                </a:extLst>
              </p:cNvPr>
              <p:cNvSpPr/>
              <p:nvPr/>
            </p:nvSpPr>
            <p:spPr>
              <a:xfrm>
                <a:off x="8889551" y="2137588"/>
                <a:ext cx="1835" cy="1038"/>
              </a:xfrm>
              <a:custGeom>
                <a:avLst/>
                <a:gdLst>
                  <a:gd name="connsiteX0" fmla="*/ 0 w 1835"/>
                  <a:gd name="connsiteY0" fmla="*/ 536 h 1038"/>
                  <a:gd name="connsiteX1" fmla="*/ 0 w 1835"/>
                  <a:gd name="connsiteY1" fmla="*/ 0 h 1038"/>
                  <a:gd name="connsiteX2" fmla="*/ 1714 w 1835"/>
                  <a:gd name="connsiteY2" fmla="*/ 500 h 1038"/>
                  <a:gd name="connsiteX3" fmla="*/ 1822 w 1835"/>
                  <a:gd name="connsiteY3" fmla="*/ 786 h 1038"/>
                  <a:gd name="connsiteX4" fmla="*/ 1679 w 1835"/>
                  <a:gd name="connsiteY4" fmla="*/ 893 h 1038"/>
                  <a:gd name="connsiteX5" fmla="*/ 0 w 1835"/>
                  <a:gd name="connsiteY5" fmla="*/ 536 h 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35" h="1038">
                    <a:moveTo>
                      <a:pt x="0" y="536"/>
                    </a:moveTo>
                    <a:cubicBezTo>
                      <a:pt x="0" y="357"/>
                      <a:pt x="0" y="179"/>
                      <a:pt x="0" y="0"/>
                    </a:cubicBezTo>
                    <a:cubicBezTo>
                      <a:pt x="607" y="0"/>
                      <a:pt x="1250" y="71"/>
                      <a:pt x="1714" y="500"/>
                    </a:cubicBezTo>
                    <a:cubicBezTo>
                      <a:pt x="1822" y="607"/>
                      <a:pt x="1857" y="679"/>
                      <a:pt x="1822" y="786"/>
                    </a:cubicBezTo>
                    <a:cubicBezTo>
                      <a:pt x="1786" y="857"/>
                      <a:pt x="1714" y="893"/>
                      <a:pt x="1679" y="893"/>
                    </a:cubicBezTo>
                    <a:cubicBezTo>
                      <a:pt x="1036" y="1322"/>
                      <a:pt x="571" y="679"/>
                      <a:pt x="0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08C40A9F-DCBA-C840-AB19-A2D8296DF032}"/>
                  </a:ext>
                </a:extLst>
              </p:cNvPr>
              <p:cNvSpPr/>
              <p:nvPr/>
            </p:nvSpPr>
            <p:spPr>
              <a:xfrm>
                <a:off x="8860154" y="2024998"/>
                <a:ext cx="1143" cy="861"/>
              </a:xfrm>
              <a:custGeom>
                <a:avLst/>
                <a:gdLst>
                  <a:gd name="connsiteX0" fmla="*/ 393 w 1143"/>
                  <a:gd name="connsiteY0" fmla="*/ 790 h 861"/>
                  <a:gd name="connsiteX1" fmla="*/ 0 w 1143"/>
                  <a:gd name="connsiteY1" fmla="*/ 397 h 861"/>
                  <a:gd name="connsiteX2" fmla="*/ 964 w 1143"/>
                  <a:gd name="connsiteY2" fmla="*/ 326 h 861"/>
                  <a:gd name="connsiteX3" fmla="*/ 1143 w 1143"/>
                  <a:gd name="connsiteY3" fmla="*/ 862 h 861"/>
                  <a:gd name="connsiteX4" fmla="*/ 393 w 1143"/>
                  <a:gd name="connsiteY4" fmla="*/ 790 h 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" h="861">
                    <a:moveTo>
                      <a:pt x="393" y="790"/>
                    </a:moveTo>
                    <a:cubicBezTo>
                      <a:pt x="250" y="647"/>
                      <a:pt x="143" y="540"/>
                      <a:pt x="0" y="397"/>
                    </a:cubicBezTo>
                    <a:cubicBezTo>
                      <a:pt x="286" y="-138"/>
                      <a:pt x="607" y="-103"/>
                      <a:pt x="964" y="326"/>
                    </a:cubicBezTo>
                    <a:cubicBezTo>
                      <a:pt x="1072" y="469"/>
                      <a:pt x="1072" y="683"/>
                      <a:pt x="1143" y="862"/>
                    </a:cubicBezTo>
                    <a:cubicBezTo>
                      <a:pt x="929" y="862"/>
                      <a:pt x="643" y="826"/>
                      <a:pt x="393" y="79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96B9E00E-73B4-7249-A98D-16F20B2251D6}"/>
                  </a:ext>
                </a:extLst>
              </p:cNvPr>
              <p:cNvSpPr/>
              <p:nvPr/>
            </p:nvSpPr>
            <p:spPr>
              <a:xfrm>
                <a:off x="8842638" y="2022324"/>
                <a:ext cx="1238" cy="1108"/>
              </a:xfrm>
              <a:custGeom>
                <a:avLst/>
                <a:gdLst>
                  <a:gd name="connsiteX0" fmla="*/ 442 w 1238"/>
                  <a:gd name="connsiteY0" fmla="*/ 0 h 1108"/>
                  <a:gd name="connsiteX1" fmla="*/ 978 w 1238"/>
                  <a:gd name="connsiteY1" fmla="*/ 107 h 1108"/>
                  <a:gd name="connsiteX2" fmla="*/ 764 w 1238"/>
                  <a:gd name="connsiteY2" fmla="*/ 1000 h 1108"/>
                  <a:gd name="connsiteX3" fmla="*/ 49 w 1238"/>
                  <a:gd name="connsiteY3" fmla="*/ 893 h 1108"/>
                  <a:gd name="connsiteX4" fmla="*/ 442 w 1238"/>
                  <a:gd name="connsiteY4" fmla="*/ 0 h 1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" h="1108">
                    <a:moveTo>
                      <a:pt x="442" y="0"/>
                    </a:moveTo>
                    <a:cubicBezTo>
                      <a:pt x="621" y="36"/>
                      <a:pt x="799" y="72"/>
                      <a:pt x="978" y="107"/>
                    </a:cubicBezTo>
                    <a:cubicBezTo>
                      <a:pt x="1371" y="536"/>
                      <a:pt x="1335" y="857"/>
                      <a:pt x="764" y="1000"/>
                    </a:cubicBezTo>
                    <a:cubicBezTo>
                      <a:pt x="514" y="1072"/>
                      <a:pt x="192" y="1250"/>
                      <a:pt x="49" y="893"/>
                    </a:cubicBezTo>
                    <a:cubicBezTo>
                      <a:pt x="-94" y="500"/>
                      <a:pt x="85" y="179"/>
                      <a:pt x="44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7D73F2FB-7A4D-BB4D-ADDB-7E9AAA9ADF7B}"/>
                  </a:ext>
                </a:extLst>
              </p:cNvPr>
              <p:cNvSpPr/>
              <p:nvPr/>
            </p:nvSpPr>
            <p:spPr>
              <a:xfrm>
                <a:off x="8877728" y="2069404"/>
                <a:ext cx="1310" cy="1068"/>
              </a:xfrm>
              <a:custGeom>
                <a:avLst/>
                <a:gdLst>
                  <a:gd name="connsiteX0" fmla="*/ 0 w 1310"/>
                  <a:gd name="connsiteY0" fmla="*/ 1068 h 1068"/>
                  <a:gd name="connsiteX1" fmla="*/ 1072 w 1310"/>
                  <a:gd name="connsiteY1" fmla="*/ 33 h 1068"/>
                  <a:gd name="connsiteX2" fmla="*/ 786 w 1310"/>
                  <a:gd name="connsiteY2" fmla="*/ 926 h 1068"/>
                  <a:gd name="connsiteX3" fmla="*/ 0 w 1310"/>
                  <a:gd name="connsiteY3" fmla="*/ 1068 h 1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0" h="1068">
                    <a:moveTo>
                      <a:pt x="0" y="1068"/>
                    </a:moveTo>
                    <a:cubicBezTo>
                      <a:pt x="107" y="211"/>
                      <a:pt x="893" y="-110"/>
                      <a:pt x="1072" y="33"/>
                    </a:cubicBezTo>
                    <a:cubicBezTo>
                      <a:pt x="1500" y="319"/>
                      <a:pt x="1322" y="783"/>
                      <a:pt x="786" y="926"/>
                    </a:cubicBezTo>
                    <a:cubicBezTo>
                      <a:pt x="607" y="961"/>
                      <a:pt x="393" y="997"/>
                      <a:pt x="0" y="10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2E67D800-F1CF-1C41-8FBE-4388F1EF8207}"/>
                  </a:ext>
                </a:extLst>
              </p:cNvPr>
              <p:cNvSpPr/>
              <p:nvPr/>
            </p:nvSpPr>
            <p:spPr>
              <a:xfrm>
                <a:off x="8806268" y="2136731"/>
                <a:ext cx="1668" cy="1392"/>
              </a:xfrm>
              <a:custGeom>
                <a:avLst/>
                <a:gdLst>
                  <a:gd name="connsiteX0" fmla="*/ 1665 w 1668"/>
                  <a:gd name="connsiteY0" fmla="*/ 1393 h 1392"/>
                  <a:gd name="connsiteX1" fmla="*/ 22 w 1668"/>
                  <a:gd name="connsiteY1" fmla="*/ 0 h 1392"/>
                  <a:gd name="connsiteX2" fmla="*/ 1665 w 1668"/>
                  <a:gd name="connsiteY2" fmla="*/ 1393 h 1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8" h="1392">
                    <a:moveTo>
                      <a:pt x="1665" y="1393"/>
                    </a:moveTo>
                    <a:cubicBezTo>
                      <a:pt x="1201" y="821"/>
                      <a:pt x="-192" y="1357"/>
                      <a:pt x="22" y="0"/>
                    </a:cubicBezTo>
                    <a:cubicBezTo>
                      <a:pt x="379" y="714"/>
                      <a:pt x="1737" y="214"/>
                      <a:pt x="1665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A9D58BA1-BC81-0D4D-A6D2-89066963C67B}"/>
                  </a:ext>
                </a:extLst>
              </p:cNvPr>
              <p:cNvSpPr/>
              <p:nvPr/>
            </p:nvSpPr>
            <p:spPr>
              <a:xfrm>
                <a:off x="8842796" y="2073651"/>
                <a:ext cx="1226" cy="917"/>
              </a:xfrm>
              <a:custGeom>
                <a:avLst/>
                <a:gdLst>
                  <a:gd name="connsiteX0" fmla="*/ 785 w 1226"/>
                  <a:gd name="connsiteY0" fmla="*/ 857 h 917"/>
                  <a:gd name="connsiteX1" fmla="*/ 34 w 1226"/>
                  <a:gd name="connsiteY1" fmla="*/ 893 h 917"/>
                  <a:gd name="connsiteX2" fmla="*/ 677 w 1226"/>
                  <a:gd name="connsiteY2" fmla="*/ 0 h 917"/>
                  <a:gd name="connsiteX3" fmla="*/ 785 w 1226"/>
                  <a:gd name="connsiteY3" fmla="*/ 857 h 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6" h="917">
                    <a:moveTo>
                      <a:pt x="785" y="857"/>
                    </a:moveTo>
                    <a:cubicBezTo>
                      <a:pt x="535" y="857"/>
                      <a:pt x="34" y="964"/>
                      <a:pt x="34" y="893"/>
                    </a:cubicBezTo>
                    <a:cubicBezTo>
                      <a:pt x="-180" y="322"/>
                      <a:pt x="677" y="464"/>
                      <a:pt x="677" y="0"/>
                    </a:cubicBezTo>
                    <a:cubicBezTo>
                      <a:pt x="1463" y="179"/>
                      <a:pt x="1320" y="500"/>
                      <a:pt x="785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C8DA8D3A-A1DC-AD4E-AD8A-FEA16ACD6C88}"/>
                  </a:ext>
                </a:extLst>
              </p:cNvPr>
              <p:cNvSpPr/>
              <p:nvPr/>
            </p:nvSpPr>
            <p:spPr>
              <a:xfrm>
                <a:off x="8807962" y="1986319"/>
                <a:ext cx="835" cy="1393"/>
              </a:xfrm>
              <a:custGeom>
                <a:avLst/>
                <a:gdLst>
                  <a:gd name="connsiteX0" fmla="*/ 42 w 835"/>
                  <a:gd name="connsiteY0" fmla="*/ 0 h 1393"/>
                  <a:gd name="connsiteX1" fmla="*/ 828 w 835"/>
                  <a:gd name="connsiteY1" fmla="*/ 1393 h 1393"/>
                  <a:gd name="connsiteX2" fmla="*/ 42 w 835"/>
                  <a:gd name="connsiteY2" fmla="*/ 0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5" h="1393">
                    <a:moveTo>
                      <a:pt x="42" y="0"/>
                    </a:moveTo>
                    <a:cubicBezTo>
                      <a:pt x="793" y="179"/>
                      <a:pt x="864" y="750"/>
                      <a:pt x="828" y="1393"/>
                    </a:cubicBezTo>
                    <a:cubicBezTo>
                      <a:pt x="-208" y="1357"/>
                      <a:pt x="7" y="607"/>
                      <a:pt x="4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C3453F08-5846-A041-8676-4F642F9164C4}"/>
                  </a:ext>
                </a:extLst>
              </p:cNvPr>
              <p:cNvSpPr/>
              <p:nvPr/>
            </p:nvSpPr>
            <p:spPr>
              <a:xfrm>
                <a:off x="8868054" y="2135052"/>
                <a:ext cx="851" cy="1224"/>
              </a:xfrm>
              <a:custGeom>
                <a:avLst/>
                <a:gdLst>
                  <a:gd name="connsiteX0" fmla="*/ 458 w 851"/>
                  <a:gd name="connsiteY0" fmla="*/ 0 h 1224"/>
                  <a:gd name="connsiteX1" fmla="*/ 851 w 851"/>
                  <a:gd name="connsiteY1" fmla="*/ 893 h 1224"/>
                  <a:gd name="connsiteX2" fmla="*/ 101 w 851"/>
                  <a:gd name="connsiteY2" fmla="*/ 1000 h 1224"/>
                  <a:gd name="connsiteX3" fmla="*/ 458 w 851"/>
                  <a:gd name="connsiteY3" fmla="*/ 0 h 1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1" h="1224">
                    <a:moveTo>
                      <a:pt x="458" y="0"/>
                    </a:moveTo>
                    <a:cubicBezTo>
                      <a:pt x="601" y="286"/>
                      <a:pt x="744" y="607"/>
                      <a:pt x="851" y="893"/>
                    </a:cubicBezTo>
                    <a:cubicBezTo>
                      <a:pt x="637" y="1215"/>
                      <a:pt x="351" y="1393"/>
                      <a:pt x="101" y="1000"/>
                    </a:cubicBezTo>
                    <a:cubicBezTo>
                      <a:pt x="-149" y="572"/>
                      <a:pt x="101" y="250"/>
                      <a:pt x="45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1125BA0A-A996-5F4B-94B0-1ED4CBC6C12B}"/>
                  </a:ext>
                </a:extLst>
              </p:cNvPr>
              <p:cNvSpPr/>
              <p:nvPr/>
            </p:nvSpPr>
            <p:spPr>
              <a:xfrm>
                <a:off x="8840205" y="2117050"/>
                <a:ext cx="1125" cy="1186"/>
              </a:xfrm>
              <a:custGeom>
                <a:avLst/>
                <a:gdLst>
                  <a:gd name="connsiteX0" fmla="*/ 161 w 1125"/>
                  <a:gd name="connsiteY0" fmla="*/ 35 h 1186"/>
                  <a:gd name="connsiteX1" fmla="*/ 1125 w 1125"/>
                  <a:gd name="connsiteY1" fmla="*/ 392 h 1186"/>
                  <a:gd name="connsiteX2" fmla="*/ 54 w 1125"/>
                  <a:gd name="connsiteY2" fmla="*/ 1143 h 1186"/>
                  <a:gd name="connsiteX3" fmla="*/ 161 w 1125"/>
                  <a:gd name="connsiteY3" fmla="*/ 35 h 1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5" h="1186">
                    <a:moveTo>
                      <a:pt x="161" y="35"/>
                    </a:moveTo>
                    <a:cubicBezTo>
                      <a:pt x="554" y="-72"/>
                      <a:pt x="875" y="71"/>
                      <a:pt x="1125" y="392"/>
                    </a:cubicBezTo>
                    <a:cubicBezTo>
                      <a:pt x="625" y="500"/>
                      <a:pt x="697" y="1393"/>
                      <a:pt x="54" y="1143"/>
                    </a:cubicBezTo>
                    <a:cubicBezTo>
                      <a:pt x="-89" y="1143"/>
                      <a:pt x="90" y="428"/>
                      <a:pt x="161" y="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96A81A64-CE4B-3844-B651-A33642890EE1}"/>
                  </a:ext>
                </a:extLst>
              </p:cNvPr>
              <p:cNvSpPr/>
              <p:nvPr/>
            </p:nvSpPr>
            <p:spPr>
              <a:xfrm>
                <a:off x="8810184" y="1952565"/>
                <a:ext cx="1321" cy="1286"/>
              </a:xfrm>
              <a:custGeom>
                <a:avLst/>
                <a:gdLst>
                  <a:gd name="connsiteX0" fmla="*/ 1322 w 1321"/>
                  <a:gd name="connsiteY0" fmla="*/ 786 h 1286"/>
                  <a:gd name="connsiteX1" fmla="*/ 0 w 1321"/>
                  <a:gd name="connsiteY1" fmla="*/ 1107 h 1286"/>
                  <a:gd name="connsiteX2" fmla="*/ 1322 w 1321"/>
                  <a:gd name="connsiteY2" fmla="*/ 0 h 1286"/>
                  <a:gd name="connsiteX3" fmla="*/ 1322 w 1321"/>
                  <a:gd name="connsiteY3" fmla="*/ 786 h 1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1" h="1286">
                    <a:moveTo>
                      <a:pt x="1322" y="786"/>
                    </a:moveTo>
                    <a:cubicBezTo>
                      <a:pt x="1107" y="1250"/>
                      <a:pt x="786" y="1464"/>
                      <a:pt x="0" y="1107"/>
                    </a:cubicBezTo>
                    <a:cubicBezTo>
                      <a:pt x="500" y="679"/>
                      <a:pt x="929" y="357"/>
                      <a:pt x="1322" y="0"/>
                    </a:cubicBezTo>
                    <a:cubicBezTo>
                      <a:pt x="1322" y="286"/>
                      <a:pt x="1322" y="536"/>
                      <a:pt x="1322" y="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CF32EB38-2B2A-1340-BD79-CCC3A997FE01}"/>
                  </a:ext>
                </a:extLst>
              </p:cNvPr>
              <p:cNvSpPr/>
              <p:nvPr/>
            </p:nvSpPr>
            <p:spPr>
              <a:xfrm>
                <a:off x="8823792" y="2088475"/>
                <a:ext cx="1502" cy="928"/>
              </a:xfrm>
              <a:custGeom>
                <a:avLst/>
                <a:gdLst>
                  <a:gd name="connsiteX0" fmla="*/ 857 w 1502"/>
                  <a:gd name="connsiteY0" fmla="*/ 929 h 928"/>
                  <a:gd name="connsiteX1" fmla="*/ 0 w 1502"/>
                  <a:gd name="connsiteY1" fmla="*/ 0 h 928"/>
                  <a:gd name="connsiteX2" fmla="*/ 1500 w 1502"/>
                  <a:gd name="connsiteY2" fmla="*/ 321 h 928"/>
                  <a:gd name="connsiteX3" fmla="*/ 857 w 1502"/>
                  <a:gd name="connsiteY3" fmla="*/ 929 h 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2" h="928">
                    <a:moveTo>
                      <a:pt x="857" y="929"/>
                    </a:moveTo>
                    <a:cubicBezTo>
                      <a:pt x="286" y="893"/>
                      <a:pt x="36" y="536"/>
                      <a:pt x="0" y="0"/>
                    </a:cubicBezTo>
                    <a:cubicBezTo>
                      <a:pt x="464" y="321"/>
                      <a:pt x="1107" y="-179"/>
                      <a:pt x="1500" y="321"/>
                    </a:cubicBezTo>
                    <a:cubicBezTo>
                      <a:pt x="1536" y="357"/>
                      <a:pt x="1107" y="714"/>
                      <a:pt x="857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B1A9118E-7A9F-3940-980D-E9529EBDBAAB}"/>
                  </a:ext>
                </a:extLst>
              </p:cNvPr>
              <p:cNvSpPr/>
              <p:nvPr/>
            </p:nvSpPr>
            <p:spPr>
              <a:xfrm>
                <a:off x="8821506" y="2130230"/>
                <a:ext cx="1500" cy="1393"/>
              </a:xfrm>
              <a:custGeom>
                <a:avLst/>
                <a:gdLst>
                  <a:gd name="connsiteX0" fmla="*/ 0 w 1500"/>
                  <a:gd name="connsiteY0" fmla="*/ 500 h 1393"/>
                  <a:gd name="connsiteX1" fmla="*/ 1107 w 1500"/>
                  <a:gd name="connsiteY1" fmla="*/ 0 h 1393"/>
                  <a:gd name="connsiteX2" fmla="*/ 1500 w 1500"/>
                  <a:gd name="connsiteY2" fmla="*/ 500 h 1393"/>
                  <a:gd name="connsiteX3" fmla="*/ 143 w 1500"/>
                  <a:gd name="connsiteY3" fmla="*/ 1393 h 1393"/>
                  <a:gd name="connsiteX4" fmla="*/ 0 w 1500"/>
                  <a:gd name="connsiteY4" fmla="*/ 500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0" h="1393">
                    <a:moveTo>
                      <a:pt x="0" y="500"/>
                    </a:moveTo>
                    <a:cubicBezTo>
                      <a:pt x="357" y="321"/>
                      <a:pt x="750" y="179"/>
                      <a:pt x="1107" y="0"/>
                    </a:cubicBezTo>
                    <a:cubicBezTo>
                      <a:pt x="1250" y="179"/>
                      <a:pt x="1357" y="321"/>
                      <a:pt x="1500" y="500"/>
                    </a:cubicBezTo>
                    <a:cubicBezTo>
                      <a:pt x="1036" y="786"/>
                      <a:pt x="607" y="1107"/>
                      <a:pt x="143" y="1393"/>
                    </a:cubicBezTo>
                    <a:cubicBezTo>
                      <a:pt x="107" y="1072"/>
                      <a:pt x="71" y="786"/>
                      <a:pt x="0" y="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45D3B934-A107-7748-B0DA-37B7697C1881}"/>
                  </a:ext>
                </a:extLst>
              </p:cNvPr>
              <p:cNvSpPr/>
              <p:nvPr/>
            </p:nvSpPr>
            <p:spPr>
              <a:xfrm>
                <a:off x="8818077" y="2163673"/>
                <a:ext cx="1073" cy="811"/>
              </a:xfrm>
              <a:custGeom>
                <a:avLst/>
                <a:gdLst>
                  <a:gd name="connsiteX0" fmla="*/ 0 w 1073"/>
                  <a:gd name="connsiteY0" fmla="*/ 311 h 811"/>
                  <a:gd name="connsiteX1" fmla="*/ 1036 w 1073"/>
                  <a:gd name="connsiteY1" fmla="*/ 204 h 811"/>
                  <a:gd name="connsiteX2" fmla="*/ 107 w 1073"/>
                  <a:gd name="connsiteY2" fmla="*/ 811 h 811"/>
                  <a:gd name="connsiteX3" fmla="*/ 0 w 1073"/>
                  <a:gd name="connsiteY3" fmla="*/ 311 h 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3" h="811">
                    <a:moveTo>
                      <a:pt x="0" y="311"/>
                    </a:moveTo>
                    <a:cubicBezTo>
                      <a:pt x="357" y="276"/>
                      <a:pt x="857" y="-296"/>
                      <a:pt x="1036" y="204"/>
                    </a:cubicBezTo>
                    <a:cubicBezTo>
                      <a:pt x="1250" y="919"/>
                      <a:pt x="500" y="740"/>
                      <a:pt x="107" y="811"/>
                    </a:cubicBezTo>
                    <a:cubicBezTo>
                      <a:pt x="36" y="633"/>
                      <a:pt x="0" y="454"/>
                      <a:pt x="0" y="3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9F0B4D7E-92F0-FC4B-8C6B-4ACCFDC0555A}"/>
                  </a:ext>
                </a:extLst>
              </p:cNvPr>
              <p:cNvSpPr/>
              <p:nvPr/>
            </p:nvSpPr>
            <p:spPr>
              <a:xfrm>
                <a:off x="8859259" y="2164046"/>
                <a:ext cx="895" cy="1119"/>
              </a:xfrm>
              <a:custGeom>
                <a:avLst/>
                <a:gdLst>
                  <a:gd name="connsiteX0" fmla="*/ 38 w 895"/>
                  <a:gd name="connsiteY0" fmla="*/ 367 h 1119"/>
                  <a:gd name="connsiteX1" fmla="*/ 895 w 895"/>
                  <a:gd name="connsiteY1" fmla="*/ 295 h 1119"/>
                  <a:gd name="connsiteX2" fmla="*/ 502 w 895"/>
                  <a:gd name="connsiteY2" fmla="*/ 1117 h 1119"/>
                  <a:gd name="connsiteX3" fmla="*/ 38 w 895"/>
                  <a:gd name="connsiteY3" fmla="*/ 367 h 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5" h="1119">
                    <a:moveTo>
                      <a:pt x="38" y="367"/>
                    </a:moveTo>
                    <a:cubicBezTo>
                      <a:pt x="324" y="474"/>
                      <a:pt x="538" y="-455"/>
                      <a:pt x="895" y="295"/>
                    </a:cubicBezTo>
                    <a:cubicBezTo>
                      <a:pt x="788" y="581"/>
                      <a:pt x="1074" y="1117"/>
                      <a:pt x="502" y="1117"/>
                    </a:cubicBezTo>
                    <a:cubicBezTo>
                      <a:pt x="38" y="1153"/>
                      <a:pt x="-69" y="795"/>
                      <a:pt x="38" y="36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E0F3D3E4-6C15-7948-847D-6CB7A72E0F59}"/>
                  </a:ext>
                </a:extLst>
              </p:cNvPr>
              <p:cNvSpPr/>
              <p:nvPr/>
            </p:nvSpPr>
            <p:spPr>
              <a:xfrm>
                <a:off x="8853975" y="2021431"/>
                <a:ext cx="1321" cy="1250"/>
              </a:xfrm>
              <a:custGeom>
                <a:avLst/>
                <a:gdLst>
                  <a:gd name="connsiteX0" fmla="*/ 1322 w 1321"/>
                  <a:gd name="connsiteY0" fmla="*/ 464 h 1250"/>
                  <a:gd name="connsiteX1" fmla="*/ 1286 w 1321"/>
                  <a:gd name="connsiteY1" fmla="*/ 1250 h 1250"/>
                  <a:gd name="connsiteX2" fmla="*/ 572 w 1321"/>
                  <a:gd name="connsiteY2" fmla="*/ 1000 h 1250"/>
                  <a:gd name="connsiteX3" fmla="*/ 0 w 1321"/>
                  <a:gd name="connsiteY3" fmla="*/ 0 h 1250"/>
                  <a:gd name="connsiteX4" fmla="*/ 1322 w 1321"/>
                  <a:gd name="connsiteY4" fmla="*/ 464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1" h="1250">
                    <a:moveTo>
                      <a:pt x="1322" y="464"/>
                    </a:moveTo>
                    <a:cubicBezTo>
                      <a:pt x="1322" y="714"/>
                      <a:pt x="1286" y="1000"/>
                      <a:pt x="1286" y="1250"/>
                    </a:cubicBezTo>
                    <a:cubicBezTo>
                      <a:pt x="1036" y="1179"/>
                      <a:pt x="822" y="1072"/>
                      <a:pt x="572" y="1000"/>
                    </a:cubicBezTo>
                    <a:cubicBezTo>
                      <a:pt x="179" y="786"/>
                      <a:pt x="36" y="429"/>
                      <a:pt x="0" y="0"/>
                    </a:cubicBezTo>
                    <a:cubicBezTo>
                      <a:pt x="464" y="143"/>
                      <a:pt x="893" y="286"/>
                      <a:pt x="1322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FEB63382-ADF0-7340-9821-C5B5632FE493}"/>
                  </a:ext>
                </a:extLst>
              </p:cNvPr>
              <p:cNvSpPr/>
              <p:nvPr/>
            </p:nvSpPr>
            <p:spPr>
              <a:xfrm>
                <a:off x="8824114" y="2159043"/>
                <a:ext cx="2178" cy="619"/>
              </a:xfrm>
              <a:custGeom>
                <a:avLst/>
                <a:gdLst>
                  <a:gd name="connsiteX0" fmla="*/ 2179 w 2178"/>
                  <a:gd name="connsiteY0" fmla="*/ 619 h 619"/>
                  <a:gd name="connsiteX1" fmla="*/ 0 w 2178"/>
                  <a:gd name="connsiteY1" fmla="*/ 512 h 619"/>
                  <a:gd name="connsiteX2" fmla="*/ 2179 w 2178"/>
                  <a:gd name="connsiteY2" fmla="*/ 619 h 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" h="619">
                    <a:moveTo>
                      <a:pt x="2179" y="619"/>
                    </a:moveTo>
                    <a:cubicBezTo>
                      <a:pt x="1465" y="583"/>
                      <a:pt x="714" y="548"/>
                      <a:pt x="0" y="512"/>
                    </a:cubicBezTo>
                    <a:cubicBezTo>
                      <a:pt x="786" y="-238"/>
                      <a:pt x="1500" y="-131"/>
                      <a:pt x="2179" y="61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CA618469-E63F-6945-A39D-D41187AB75C6}"/>
                  </a:ext>
                </a:extLst>
              </p:cNvPr>
              <p:cNvSpPr/>
              <p:nvPr/>
            </p:nvSpPr>
            <p:spPr>
              <a:xfrm>
                <a:off x="8861251" y="2167469"/>
                <a:ext cx="1079" cy="954"/>
              </a:xfrm>
              <a:custGeom>
                <a:avLst/>
                <a:gdLst>
                  <a:gd name="connsiteX0" fmla="*/ 224 w 1079"/>
                  <a:gd name="connsiteY0" fmla="*/ 52 h 954"/>
                  <a:gd name="connsiteX1" fmla="*/ 1010 w 1079"/>
                  <a:gd name="connsiteY1" fmla="*/ 873 h 954"/>
                  <a:gd name="connsiteX2" fmla="*/ 224 w 1079"/>
                  <a:gd name="connsiteY2" fmla="*/ 52 h 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9" h="954">
                    <a:moveTo>
                      <a:pt x="224" y="52"/>
                    </a:moveTo>
                    <a:cubicBezTo>
                      <a:pt x="939" y="-127"/>
                      <a:pt x="1224" y="159"/>
                      <a:pt x="1010" y="873"/>
                    </a:cubicBezTo>
                    <a:cubicBezTo>
                      <a:pt x="367" y="980"/>
                      <a:pt x="-383" y="1159"/>
                      <a:pt x="224" y="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2933D6C6-214B-0B4C-A1A3-4586248CF5C4}"/>
                  </a:ext>
                </a:extLst>
              </p:cNvPr>
              <p:cNvSpPr/>
              <p:nvPr/>
            </p:nvSpPr>
            <p:spPr>
              <a:xfrm>
                <a:off x="8823685" y="2168832"/>
                <a:ext cx="1643" cy="902"/>
              </a:xfrm>
              <a:custGeom>
                <a:avLst/>
                <a:gdLst>
                  <a:gd name="connsiteX0" fmla="*/ 0 w 1643"/>
                  <a:gd name="connsiteY0" fmla="*/ 367 h 902"/>
                  <a:gd name="connsiteX1" fmla="*/ 1643 w 1643"/>
                  <a:gd name="connsiteY1" fmla="*/ 117 h 902"/>
                  <a:gd name="connsiteX2" fmla="*/ 1286 w 1643"/>
                  <a:gd name="connsiteY2" fmla="*/ 903 h 902"/>
                  <a:gd name="connsiteX3" fmla="*/ 0 w 1643"/>
                  <a:gd name="connsiteY3" fmla="*/ 367 h 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3" h="902">
                    <a:moveTo>
                      <a:pt x="0" y="367"/>
                    </a:moveTo>
                    <a:cubicBezTo>
                      <a:pt x="464" y="-169"/>
                      <a:pt x="1072" y="10"/>
                      <a:pt x="1643" y="117"/>
                    </a:cubicBezTo>
                    <a:cubicBezTo>
                      <a:pt x="1536" y="367"/>
                      <a:pt x="1429" y="653"/>
                      <a:pt x="1286" y="903"/>
                    </a:cubicBezTo>
                    <a:cubicBezTo>
                      <a:pt x="857" y="724"/>
                      <a:pt x="429" y="545"/>
                      <a:pt x="0" y="36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63826CC7-AE32-A249-A460-CE9E07BAF97D}"/>
                  </a:ext>
                </a:extLst>
              </p:cNvPr>
              <p:cNvSpPr/>
              <p:nvPr/>
            </p:nvSpPr>
            <p:spPr>
              <a:xfrm>
                <a:off x="8829941" y="2045112"/>
                <a:ext cx="1280" cy="1120"/>
              </a:xfrm>
              <a:custGeom>
                <a:avLst/>
                <a:gdLst>
                  <a:gd name="connsiteX0" fmla="*/ 352 w 1280"/>
                  <a:gd name="connsiteY0" fmla="*/ 36 h 1120"/>
                  <a:gd name="connsiteX1" fmla="*/ 1280 w 1280"/>
                  <a:gd name="connsiteY1" fmla="*/ 358 h 1120"/>
                  <a:gd name="connsiteX2" fmla="*/ 173 w 1280"/>
                  <a:gd name="connsiteY2" fmla="*/ 1108 h 1120"/>
                  <a:gd name="connsiteX3" fmla="*/ 352 w 1280"/>
                  <a:gd name="connsiteY3" fmla="*/ 36 h 1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0" h="1120">
                    <a:moveTo>
                      <a:pt x="352" y="36"/>
                    </a:moveTo>
                    <a:cubicBezTo>
                      <a:pt x="709" y="1"/>
                      <a:pt x="1102" y="-106"/>
                      <a:pt x="1280" y="358"/>
                    </a:cubicBezTo>
                    <a:cubicBezTo>
                      <a:pt x="923" y="608"/>
                      <a:pt x="352" y="1215"/>
                      <a:pt x="173" y="1108"/>
                    </a:cubicBezTo>
                    <a:cubicBezTo>
                      <a:pt x="-327" y="822"/>
                      <a:pt x="423" y="429"/>
                      <a:pt x="352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A0DE6D3D-EE15-D142-9878-709A39C52731}"/>
                  </a:ext>
                </a:extLst>
              </p:cNvPr>
              <p:cNvSpPr/>
              <p:nvPr/>
            </p:nvSpPr>
            <p:spPr>
              <a:xfrm>
                <a:off x="8831436" y="2177976"/>
                <a:ext cx="1045" cy="831"/>
              </a:xfrm>
              <a:custGeom>
                <a:avLst/>
                <a:gdLst>
                  <a:gd name="connsiteX0" fmla="*/ 214 w 1045"/>
                  <a:gd name="connsiteY0" fmla="*/ 46 h 831"/>
                  <a:gd name="connsiteX1" fmla="*/ 1036 w 1045"/>
                  <a:gd name="connsiteY1" fmla="*/ 725 h 831"/>
                  <a:gd name="connsiteX2" fmla="*/ 0 w 1045"/>
                  <a:gd name="connsiteY2" fmla="*/ 832 h 831"/>
                  <a:gd name="connsiteX3" fmla="*/ 214 w 1045"/>
                  <a:gd name="connsiteY3" fmla="*/ 46 h 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5" h="831">
                    <a:moveTo>
                      <a:pt x="214" y="46"/>
                    </a:moveTo>
                    <a:cubicBezTo>
                      <a:pt x="786" y="-97"/>
                      <a:pt x="1107" y="82"/>
                      <a:pt x="1036" y="725"/>
                    </a:cubicBezTo>
                    <a:cubicBezTo>
                      <a:pt x="679" y="760"/>
                      <a:pt x="357" y="796"/>
                      <a:pt x="0" y="832"/>
                    </a:cubicBezTo>
                    <a:cubicBezTo>
                      <a:pt x="72" y="582"/>
                      <a:pt x="143" y="332"/>
                      <a:pt x="214" y="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207D844B-CB7C-6048-86AA-23A9534C5B75}"/>
                  </a:ext>
                </a:extLst>
              </p:cNvPr>
              <p:cNvSpPr/>
              <p:nvPr/>
            </p:nvSpPr>
            <p:spPr>
              <a:xfrm>
                <a:off x="8889677" y="2177129"/>
                <a:ext cx="778" cy="1357"/>
              </a:xfrm>
              <a:custGeom>
                <a:avLst/>
                <a:gdLst>
                  <a:gd name="connsiteX0" fmla="*/ 302 w 778"/>
                  <a:gd name="connsiteY0" fmla="*/ 0 h 1357"/>
                  <a:gd name="connsiteX1" fmla="*/ 731 w 778"/>
                  <a:gd name="connsiteY1" fmla="*/ 0 h 1357"/>
                  <a:gd name="connsiteX2" fmla="*/ 302 w 778"/>
                  <a:gd name="connsiteY2" fmla="*/ 1357 h 1357"/>
                  <a:gd name="connsiteX3" fmla="*/ 302 w 778"/>
                  <a:gd name="connsiteY3" fmla="*/ 0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8" h="1357">
                    <a:moveTo>
                      <a:pt x="302" y="0"/>
                    </a:moveTo>
                    <a:cubicBezTo>
                      <a:pt x="445" y="0"/>
                      <a:pt x="588" y="0"/>
                      <a:pt x="731" y="0"/>
                    </a:cubicBezTo>
                    <a:cubicBezTo>
                      <a:pt x="802" y="500"/>
                      <a:pt x="874" y="1036"/>
                      <a:pt x="302" y="1357"/>
                    </a:cubicBezTo>
                    <a:cubicBezTo>
                      <a:pt x="374" y="929"/>
                      <a:pt x="-412" y="464"/>
                      <a:pt x="30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D6C87428-0A8A-4340-B369-3CBDBA6DF6B6}"/>
                  </a:ext>
                </a:extLst>
              </p:cNvPr>
              <p:cNvSpPr/>
              <p:nvPr/>
            </p:nvSpPr>
            <p:spPr>
              <a:xfrm>
                <a:off x="8826793" y="2010108"/>
                <a:ext cx="1857" cy="813"/>
              </a:xfrm>
              <a:custGeom>
                <a:avLst/>
                <a:gdLst>
                  <a:gd name="connsiteX0" fmla="*/ 1857 w 1857"/>
                  <a:gd name="connsiteY0" fmla="*/ 464 h 813"/>
                  <a:gd name="connsiteX1" fmla="*/ 429 w 1857"/>
                  <a:gd name="connsiteY1" fmla="*/ 786 h 813"/>
                  <a:gd name="connsiteX2" fmla="*/ 0 w 1857"/>
                  <a:gd name="connsiteY2" fmla="*/ 357 h 813"/>
                  <a:gd name="connsiteX3" fmla="*/ 500 w 1857"/>
                  <a:gd name="connsiteY3" fmla="*/ 0 h 813"/>
                  <a:gd name="connsiteX4" fmla="*/ 1857 w 1857"/>
                  <a:gd name="connsiteY4" fmla="*/ 464 h 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7" h="813">
                    <a:moveTo>
                      <a:pt x="1857" y="464"/>
                    </a:moveTo>
                    <a:cubicBezTo>
                      <a:pt x="1465" y="1000"/>
                      <a:pt x="929" y="750"/>
                      <a:pt x="429" y="786"/>
                    </a:cubicBezTo>
                    <a:cubicBezTo>
                      <a:pt x="286" y="643"/>
                      <a:pt x="143" y="500"/>
                      <a:pt x="0" y="357"/>
                    </a:cubicBezTo>
                    <a:cubicBezTo>
                      <a:pt x="179" y="250"/>
                      <a:pt x="322" y="107"/>
                      <a:pt x="500" y="0"/>
                    </a:cubicBezTo>
                    <a:cubicBezTo>
                      <a:pt x="929" y="321"/>
                      <a:pt x="1572" y="-179"/>
                      <a:pt x="1857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96BCF556-0715-124A-B2F7-C4031D8E6731}"/>
                  </a:ext>
                </a:extLst>
              </p:cNvPr>
              <p:cNvSpPr/>
              <p:nvPr/>
            </p:nvSpPr>
            <p:spPr>
              <a:xfrm>
                <a:off x="8837794" y="2051668"/>
                <a:ext cx="1290" cy="949"/>
              </a:xfrm>
              <a:custGeom>
                <a:avLst/>
                <a:gdLst>
                  <a:gd name="connsiteX0" fmla="*/ 464 w 1290"/>
                  <a:gd name="connsiteY0" fmla="*/ 16 h 949"/>
                  <a:gd name="connsiteX1" fmla="*/ 1286 w 1290"/>
                  <a:gd name="connsiteY1" fmla="*/ 945 h 949"/>
                  <a:gd name="connsiteX2" fmla="*/ 0 w 1290"/>
                  <a:gd name="connsiteY2" fmla="*/ 88 h 949"/>
                  <a:gd name="connsiteX3" fmla="*/ 464 w 1290"/>
                  <a:gd name="connsiteY3" fmla="*/ 16 h 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0" h="949">
                    <a:moveTo>
                      <a:pt x="464" y="16"/>
                    </a:moveTo>
                    <a:cubicBezTo>
                      <a:pt x="1179" y="-91"/>
                      <a:pt x="1322" y="338"/>
                      <a:pt x="1286" y="945"/>
                    </a:cubicBezTo>
                    <a:cubicBezTo>
                      <a:pt x="607" y="1016"/>
                      <a:pt x="500" y="266"/>
                      <a:pt x="0" y="88"/>
                    </a:cubicBezTo>
                    <a:cubicBezTo>
                      <a:pt x="179" y="52"/>
                      <a:pt x="321" y="52"/>
                      <a:pt x="464" y="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45C96806-3264-4F47-87D9-5ADDAB60554E}"/>
                  </a:ext>
                </a:extLst>
              </p:cNvPr>
              <p:cNvSpPr/>
              <p:nvPr/>
            </p:nvSpPr>
            <p:spPr>
              <a:xfrm>
                <a:off x="8884693" y="2172445"/>
                <a:ext cx="1250" cy="746"/>
              </a:xfrm>
              <a:custGeom>
                <a:avLst/>
                <a:gdLst>
                  <a:gd name="connsiteX0" fmla="*/ 1250 w 1250"/>
                  <a:gd name="connsiteY0" fmla="*/ 219 h 746"/>
                  <a:gd name="connsiteX1" fmla="*/ 0 w 1250"/>
                  <a:gd name="connsiteY1" fmla="*/ 326 h 746"/>
                  <a:gd name="connsiteX2" fmla="*/ 1250 w 1250"/>
                  <a:gd name="connsiteY2" fmla="*/ 219 h 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0" h="746">
                    <a:moveTo>
                      <a:pt x="1250" y="219"/>
                    </a:moveTo>
                    <a:cubicBezTo>
                      <a:pt x="857" y="576"/>
                      <a:pt x="464" y="1147"/>
                      <a:pt x="0" y="326"/>
                    </a:cubicBezTo>
                    <a:cubicBezTo>
                      <a:pt x="429" y="219"/>
                      <a:pt x="786" y="-282"/>
                      <a:pt x="1250" y="21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19A6EED5-8D82-0F4D-92E2-9344F984FF1C}"/>
                  </a:ext>
                </a:extLst>
              </p:cNvPr>
              <p:cNvSpPr/>
              <p:nvPr/>
            </p:nvSpPr>
            <p:spPr>
              <a:xfrm>
                <a:off x="8856653" y="2128016"/>
                <a:ext cx="629" cy="857"/>
              </a:xfrm>
              <a:custGeom>
                <a:avLst/>
                <a:gdLst>
                  <a:gd name="connsiteX0" fmla="*/ 0 w 629"/>
                  <a:gd name="connsiteY0" fmla="*/ 0 h 857"/>
                  <a:gd name="connsiteX1" fmla="*/ 429 w 629"/>
                  <a:gd name="connsiteY1" fmla="*/ 0 h 857"/>
                  <a:gd name="connsiteX2" fmla="*/ 429 w 629"/>
                  <a:gd name="connsiteY2" fmla="*/ 857 h 857"/>
                  <a:gd name="connsiteX3" fmla="*/ 0 w 629"/>
                  <a:gd name="connsiteY3" fmla="*/ 0 h 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9" h="857">
                    <a:moveTo>
                      <a:pt x="0" y="0"/>
                    </a:moveTo>
                    <a:cubicBezTo>
                      <a:pt x="143" y="0"/>
                      <a:pt x="286" y="0"/>
                      <a:pt x="429" y="0"/>
                    </a:cubicBezTo>
                    <a:cubicBezTo>
                      <a:pt x="679" y="286"/>
                      <a:pt x="714" y="571"/>
                      <a:pt x="429" y="857"/>
                    </a:cubicBezTo>
                    <a:cubicBezTo>
                      <a:pt x="-107" y="750"/>
                      <a:pt x="36" y="321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6ED50623-ED9A-7549-9C4B-62FF9F11F3A9}"/>
                  </a:ext>
                </a:extLst>
              </p:cNvPr>
              <p:cNvSpPr/>
              <p:nvPr/>
            </p:nvSpPr>
            <p:spPr>
              <a:xfrm>
                <a:off x="8857047" y="2127837"/>
                <a:ext cx="464" cy="1035"/>
              </a:xfrm>
              <a:custGeom>
                <a:avLst/>
                <a:gdLst>
                  <a:gd name="connsiteX0" fmla="*/ 0 w 464"/>
                  <a:gd name="connsiteY0" fmla="*/ 1000 h 1035"/>
                  <a:gd name="connsiteX1" fmla="*/ 0 w 464"/>
                  <a:gd name="connsiteY1" fmla="*/ 143 h 1035"/>
                  <a:gd name="connsiteX2" fmla="*/ 0 w 464"/>
                  <a:gd name="connsiteY2" fmla="*/ 143 h 1035"/>
                  <a:gd name="connsiteX3" fmla="*/ 214 w 464"/>
                  <a:gd name="connsiteY3" fmla="*/ 0 h 1035"/>
                  <a:gd name="connsiteX4" fmla="*/ 464 w 464"/>
                  <a:gd name="connsiteY4" fmla="*/ 143 h 1035"/>
                  <a:gd name="connsiteX5" fmla="*/ 464 w 464"/>
                  <a:gd name="connsiteY5" fmla="*/ 1036 h 1035"/>
                  <a:gd name="connsiteX6" fmla="*/ 0 w 464"/>
                  <a:gd name="connsiteY6" fmla="*/ 1000 h 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" h="1035">
                    <a:moveTo>
                      <a:pt x="0" y="1000"/>
                    </a:moveTo>
                    <a:cubicBezTo>
                      <a:pt x="0" y="714"/>
                      <a:pt x="0" y="429"/>
                      <a:pt x="0" y="143"/>
                    </a:cubicBezTo>
                    <a:lnTo>
                      <a:pt x="0" y="143"/>
                    </a:lnTo>
                    <a:cubicBezTo>
                      <a:pt x="71" y="107"/>
                      <a:pt x="143" y="36"/>
                      <a:pt x="214" y="0"/>
                    </a:cubicBezTo>
                    <a:cubicBezTo>
                      <a:pt x="286" y="36"/>
                      <a:pt x="357" y="72"/>
                      <a:pt x="464" y="143"/>
                    </a:cubicBezTo>
                    <a:cubicBezTo>
                      <a:pt x="464" y="429"/>
                      <a:pt x="464" y="750"/>
                      <a:pt x="464" y="1036"/>
                    </a:cubicBezTo>
                    <a:cubicBezTo>
                      <a:pt x="321" y="1036"/>
                      <a:pt x="179" y="1036"/>
                      <a:pt x="0" y="1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A24726C5-7C7E-E344-B2A9-6CF0704D7413}"/>
                  </a:ext>
                </a:extLst>
              </p:cNvPr>
              <p:cNvSpPr/>
              <p:nvPr/>
            </p:nvSpPr>
            <p:spPr>
              <a:xfrm>
                <a:off x="8713123" y="2139946"/>
                <a:ext cx="1813" cy="3963"/>
              </a:xfrm>
              <a:custGeom>
                <a:avLst/>
                <a:gdLst>
                  <a:gd name="connsiteX0" fmla="*/ 1334 w 1813"/>
                  <a:gd name="connsiteY0" fmla="*/ 3964 h 3963"/>
                  <a:gd name="connsiteX1" fmla="*/ 84 w 1813"/>
                  <a:gd name="connsiteY1" fmla="*/ 1749 h 3963"/>
                  <a:gd name="connsiteX2" fmla="*/ 799 w 1813"/>
                  <a:gd name="connsiteY2" fmla="*/ 392 h 3963"/>
                  <a:gd name="connsiteX3" fmla="*/ 1441 w 1813"/>
                  <a:gd name="connsiteY3" fmla="*/ 71 h 3963"/>
                  <a:gd name="connsiteX4" fmla="*/ 1727 w 1813"/>
                  <a:gd name="connsiteY4" fmla="*/ 1428 h 3963"/>
                  <a:gd name="connsiteX5" fmla="*/ 1406 w 1813"/>
                  <a:gd name="connsiteY5" fmla="*/ 3321 h 3963"/>
                  <a:gd name="connsiteX6" fmla="*/ 1334 w 1813"/>
                  <a:gd name="connsiteY6" fmla="*/ 3964 h 3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3" h="3963">
                    <a:moveTo>
                      <a:pt x="1334" y="3964"/>
                    </a:moveTo>
                    <a:cubicBezTo>
                      <a:pt x="620" y="3393"/>
                      <a:pt x="405" y="2535"/>
                      <a:pt x="84" y="1749"/>
                    </a:cubicBezTo>
                    <a:cubicBezTo>
                      <a:pt x="-237" y="1035"/>
                      <a:pt x="441" y="785"/>
                      <a:pt x="799" y="392"/>
                    </a:cubicBezTo>
                    <a:cubicBezTo>
                      <a:pt x="977" y="178"/>
                      <a:pt x="1120" y="-144"/>
                      <a:pt x="1441" y="71"/>
                    </a:cubicBezTo>
                    <a:cubicBezTo>
                      <a:pt x="1977" y="428"/>
                      <a:pt x="1799" y="964"/>
                      <a:pt x="1727" y="1428"/>
                    </a:cubicBezTo>
                    <a:cubicBezTo>
                      <a:pt x="1656" y="2071"/>
                      <a:pt x="1513" y="2678"/>
                      <a:pt x="1406" y="3321"/>
                    </a:cubicBezTo>
                    <a:cubicBezTo>
                      <a:pt x="1620" y="3607"/>
                      <a:pt x="1584" y="3785"/>
                      <a:pt x="1334" y="3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F4A98813-C354-4C44-9673-A4B11636E3C7}"/>
                  </a:ext>
                </a:extLst>
              </p:cNvPr>
              <p:cNvSpPr/>
              <p:nvPr/>
            </p:nvSpPr>
            <p:spPr>
              <a:xfrm>
                <a:off x="8712570" y="2180022"/>
                <a:ext cx="1622" cy="3286"/>
              </a:xfrm>
              <a:custGeom>
                <a:avLst/>
                <a:gdLst>
                  <a:gd name="connsiteX0" fmla="*/ 851 w 1622"/>
                  <a:gd name="connsiteY0" fmla="*/ 3286 h 3286"/>
                  <a:gd name="connsiteX1" fmla="*/ 1208 w 1622"/>
                  <a:gd name="connsiteY1" fmla="*/ 0 h 3286"/>
                  <a:gd name="connsiteX2" fmla="*/ 851 w 1622"/>
                  <a:gd name="connsiteY2" fmla="*/ 3286 h 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22" h="3286">
                    <a:moveTo>
                      <a:pt x="851" y="3286"/>
                    </a:moveTo>
                    <a:cubicBezTo>
                      <a:pt x="-828" y="2000"/>
                      <a:pt x="351" y="1179"/>
                      <a:pt x="1208" y="0"/>
                    </a:cubicBezTo>
                    <a:cubicBezTo>
                      <a:pt x="1887" y="1322"/>
                      <a:pt x="1708" y="2322"/>
                      <a:pt x="851" y="3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3A68526A-ED7A-FF4B-9CFE-5CE5B275FFF5}"/>
                  </a:ext>
                </a:extLst>
              </p:cNvPr>
              <p:cNvSpPr/>
              <p:nvPr/>
            </p:nvSpPr>
            <p:spPr>
              <a:xfrm>
                <a:off x="8767571" y="2006065"/>
                <a:ext cx="2267" cy="1936"/>
              </a:xfrm>
              <a:custGeom>
                <a:avLst/>
                <a:gdLst>
                  <a:gd name="connsiteX0" fmla="*/ 2179 w 2267"/>
                  <a:gd name="connsiteY0" fmla="*/ 400 h 1936"/>
                  <a:gd name="connsiteX1" fmla="*/ 0 w 2267"/>
                  <a:gd name="connsiteY1" fmla="*/ 1757 h 1936"/>
                  <a:gd name="connsiteX2" fmla="*/ 2179 w 2267"/>
                  <a:gd name="connsiteY2" fmla="*/ 400 h 1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7" h="1936">
                    <a:moveTo>
                      <a:pt x="2179" y="400"/>
                    </a:moveTo>
                    <a:cubicBezTo>
                      <a:pt x="2679" y="2828"/>
                      <a:pt x="929" y="1614"/>
                      <a:pt x="0" y="1757"/>
                    </a:cubicBezTo>
                    <a:cubicBezTo>
                      <a:pt x="214" y="435"/>
                      <a:pt x="572" y="-600"/>
                      <a:pt x="2179" y="4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D57D041A-18FD-7643-AF7F-B9F69D9D44E8}"/>
                  </a:ext>
                </a:extLst>
              </p:cNvPr>
              <p:cNvSpPr/>
              <p:nvPr/>
            </p:nvSpPr>
            <p:spPr>
              <a:xfrm>
                <a:off x="8770039" y="1977997"/>
                <a:ext cx="2818" cy="2785"/>
              </a:xfrm>
              <a:custGeom>
                <a:avLst/>
                <a:gdLst>
                  <a:gd name="connsiteX0" fmla="*/ 604 w 2818"/>
                  <a:gd name="connsiteY0" fmla="*/ 0 h 2785"/>
                  <a:gd name="connsiteX1" fmla="*/ 2819 w 2818"/>
                  <a:gd name="connsiteY1" fmla="*/ 1786 h 2785"/>
                  <a:gd name="connsiteX2" fmla="*/ 640 w 2818"/>
                  <a:gd name="connsiteY2" fmla="*/ 2786 h 2785"/>
                  <a:gd name="connsiteX3" fmla="*/ 283 w 2818"/>
                  <a:gd name="connsiteY3" fmla="*/ 1822 h 2785"/>
                  <a:gd name="connsiteX4" fmla="*/ 604 w 2818"/>
                  <a:gd name="connsiteY4" fmla="*/ 0 h 2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8" h="2785">
                    <a:moveTo>
                      <a:pt x="604" y="0"/>
                    </a:moveTo>
                    <a:cubicBezTo>
                      <a:pt x="961" y="1072"/>
                      <a:pt x="2211" y="1000"/>
                      <a:pt x="2819" y="1786"/>
                    </a:cubicBezTo>
                    <a:cubicBezTo>
                      <a:pt x="2104" y="2107"/>
                      <a:pt x="1354" y="2465"/>
                      <a:pt x="640" y="2786"/>
                    </a:cubicBezTo>
                    <a:cubicBezTo>
                      <a:pt x="33" y="2643"/>
                      <a:pt x="-253" y="2393"/>
                      <a:pt x="283" y="1822"/>
                    </a:cubicBezTo>
                    <a:cubicBezTo>
                      <a:pt x="390" y="1214"/>
                      <a:pt x="104" y="500"/>
                      <a:pt x="60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138286FE-DCEC-FE4D-83A5-F434BCFFBEBE}"/>
                  </a:ext>
                </a:extLst>
              </p:cNvPr>
              <p:cNvSpPr/>
              <p:nvPr/>
            </p:nvSpPr>
            <p:spPr>
              <a:xfrm>
                <a:off x="8738568" y="2122265"/>
                <a:ext cx="2331" cy="2286"/>
              </a:xfrm>
              <a:custGeom>
                <a:avLst/>
                <a:gdLst>
                  <a:gd name="connsiteX0" fmla="*/ 1785 w 2331"/>
                  <a:gd name="connsiteY0" fmla="*/ 2250 h 2286"/>
                  <a:gd name="connsiteX1" fmla="*/ 392 w 2331"/>
                  <a:gd name="connsiteY1" fmla="*/ 2286 h 2286"/>
                  <a:gd name="connsiteX2" fmla="*/ 71 w 2331"/>
                  <a:gd name="connsiteY2" fmla="*/ 1857 h 2286"/>
                  <a:gd name="connsiteX3" fmla="*/ 499 w 2331"/>
                  <a:gd name="connsiteY3" fmla="*/ 1215 h 2286"/>
                  <a:gd name="connsiteX4" fmla="*/ 1428 w 2331"/>
                  <a:gd name="connsiteY4" fmla="*/ 0 h 2286"/>
                  <a:gd name="connsiteX5" fmla="*/ 2321 w 2331"/>
                  <a:gd name="connsiteY5" fmla="*/ 1393 h 2286"/>
                  <a:gd name="connsiteX6" fmla="*/ 1785 w 2331"/>
                  <a:gd name="connsiteY6" fmla="*/ 2250 h 2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1" h="2286">
                    <a:moveTo>
                      <a:pt x="1785" y="2250"/>
                    </a:moveTo>
                    <a:cubicBezTo>
                      <a:pt x="1321" y="2250"/>
                      <a:pt x="856" y="2250"/>
                      <a:pt x="392" y="2286"/>
                    </a:cubicBezTo>
                    <a:cubicBezTo>
                      <a:pt x="71" y="2286"/>
                      <a:pt x="-108" y="2179"/>
                      <a:pt x="71" y="1857"/>
                    </a:cubicBezTo>
                    <a:cubicBezTo>
                      <a:pt x="392" y="1786"/>
                      <a:pt x="499" y="1536"/>
                      <a:pt x="499" y="1215"/>
                    </a:cubicBezTo>
                    <a:cubicBezTo>
                      <a:pt x="535" y="607"/>
                      <a:pt x="856" y="0"/>
                      <a:pt x="1428" y="0"/>
                    </a:cubicBezTo>
                    <a:cubicBezTo>
                      <a:pt x="2107" y="36"/>
                      <a:pt x="2393" y="679"/>
                      <a:pt x="2321" y="1393"/>
                    </a:cubicBezTo>
                    <a:cubicBezTo>
                      <a:pt x="2285" y="1750"/>
                      <a:pt x="2178" y="2108"/>
                      <a:pt x="1785" y="2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E87F9003-E58C-6843-8873-75FE324C68EC}"/>
                  </a:ext>
                </a:extLst>
              </p:cNvPr>
              <p:cNvSpPr/>
              <p:nvPr/>
            </p:nvSpPr>
            <p:spPr>
              <a:xfrm>
                <a:off x="8722016" y="2102477"/>
                <a:ext cx="1733" cy="2786"/>
              </a:xfrm>
              <a:custGeom>
                <a:avLst/>
                <a:gdLst>
                  <a:gd name="connsiteX0" fmla="*/ 871 w 1733"/>
                  <a:gd name="connsiteY0" fmla="*/ 2786 h 2786"/>
                  <a:gd name="connsiteX1" fmla="*/ 1335 w 1733"/>
                  <a:gd name="connsiteY1" fmla="*/ 0 h 2786"/>
                  <a:gd name="connsiteX2" fmla="*/ 1728 w 1733"/>
                  <a:gd name="connsiteY2" fmla="*/ 2322 h 2786"/>
                  <a:gd name="connsiteX3" fmla="*/ 871 w 1733"/>
                  <a:gd name="connsiteY3" fmla="*/ 2786 h 2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3" h="2786">
                    <a:moveTo>
                      <a:pt x="871" y="2786"/>
                    </a:moveTo>
                    <a:cubicBezTo>
                      <a:pt x="-666" y="1572"/>
                      <a:pt x="49" y="786"/>
                      <a:pt x="1335" y="0"/>
                    </a:cubicBezTo>
                    <a:cubicBezTo>
                      <a:pt x="2049" y="714"/>
                      <a:pt x="1549" y="1572"/>
                      <a:pt x="1728" y="2322"/>
                    </a:cubicBezTo>
                    <a:cubicBezTo>
                      <a:pt x="1513" y="2607"/>
                      <a:pt x="1228" y="2750"/>
                      <a:pt x="871" y="2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7AAF7812-FB94-4F48-808E-C6D5511947AC}"/>
                  </a:ext>
                </a:extLst>
              </p:cNvPr>
              <p:cNvSpPr/>
              <p:nvPr/>
            </p:nvSpPr>
            <p:spPr>
              <a:xfrm>
                <a:off x="8774715" y="1964450"/>
                <a:ext cx="2633" cy="2306"/>
              </a:xfrm>
              <a:custGeom>
                <a:avLst/>
                <a:gdLst>
                  <a:gd name="connsiteX0" fmla="*/ 2000 w 2633"/>
                  <a:gd name="connsiteY0" fmla="*/ 2224 h 2306"/>
                  <a:gd name="connsiteX1" fmla="*/ 322 w 2633"/>
                  <a:gd name="connsiteY1" fmla="*/ 1688 h 2306"/>
                  <a:gd name="connsiteX2" fmla="*/ 0 w 2633"/>
                  <a:gd name="connsiteY2" fmla="*/ 81 h 2306"/>
                  <a:gd name="connsiteX3" fmla="*/ 1679 w 2633"/>
                  <a:gd name="connsiteY3" fmla="*/ 402 h 2306"/>
                  <a:gd name="connsiteX4" fmla="*/ 2572 w 2633"/>
                  <a:gd name="connsiteY4" fmla="*/ 1724 h 2306"/>
                  <a:gd name="connsiteX5" fmla="*/ 2572 w 2633"/>
                  <a:gd name="connsiteY5" fmla="*/ 1688 h 2306"/>
                  <a:gd name="connsiteX6" fmla="*/ 2250 w 2633"/>
                  <a:gd name="connsiteY6" fmla="*/ 2117 h 2306"/>
                  <a:gd name="connsiteX7" fmla="*/ 2000 w 2633"/>
                  <a:gd name="connsiteY7" fmla="*/ 2224 h 2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3" h="2306">
                    <a:moveTo>
                      <a:pt x="2000" y="2224"/>
                    </a:moveTo>
                    <a:cubicBezTo>
                      <a:pt x="1250" y="2617"/>
                      <a:pt x="1000" y="1474"/>
                      <a:pt x="322" y="1688"/>
                    </a:cubicBezTo>
                    <a:cubicBezTo>
                      <a:pt x="214" y="1152"/>
                      <a:pt x="107" y="617"/>
                      <a:pt x="0" y="81"/>
                    </a:cubicBezTo>
                    <a:cubicBezTo>
                      <a:pt x="679" y="-241"/>
                      <a:pt x="1107" y="509"/>
                      <a:pt x="1679" y="402"/>
                    </a:cubicBezTo>
                    <a:cubicBezTo>
                      <a:pt x="2072" y="795"/>
                      <a:pt x="2858" y="902"/>
                      <a:pt x="2572" y="1724"/>
                    </a:cubicBezTo>
                    <a:lnTo>
                      <a:pt x="2572" y="1688"/>
                    </a:lnTo>
                    <a:cubicBezTo>
                      <a:pt x="2429" y="1831"/>
                      <a:pt x="2358" y="1974"/>
                      <a:pt x="2250" y="2117"/>
                    </a:cubicBezTo>
                    <a:cubicBezTo>
                      <a:pt x="2179" y="2188"/>
                      <a:pt x="2072" y="2188"/>
                      <a:pt x="2000" y="22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2E4E9EFD-B271-554A-9CFA-76BED4BA1641}"/>
                  </a:ext>
                </a:extLst>
              </p:cNvPr>
              <p:cNvSpPr/>
              <p:nvPr/>
            </p:nvSpPr>
            <p:spPr>
              <a:xfrm>
                <a:off x="8784287" y="1985033"/>
                <a:ext cx="2178" cy="2189"/>
              </a:xfrm>
              <a:custGeom>
                <a:avLst/>
                <a:gdLst>
                  <a:gd name="connsiteX0" fmla="*/ 2179 w 2178"/>
                  <a:gd name="connsiteY0" fmla="*/ 0 h 2189"/>
                  <a:gd name="connsiteX1" fmla="*/ 0 w 2178"/>
                  <a:gd name="connsiteY1" fmla="*/ 2143 h 2189"/>
                  <a:gd name="connsiteX2" fmla="*/ 2179 w 2178"/>
                  <a:gd name="connsiteY2" fmla="*/ 0 h 2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" h="2189">
                    <a:moveTo>
                      <a:pt x="2179" y="0"/>
                    </a:moveTo>
                    <a:cubicBezTo>
                      <a:pt x="1750" y="1036"/>
                      <a:pt x="1714" y="2465"/>
                      <a:pt x="0" y="2143"/>
                    </a:cubicBezTo>
                    <a:cubicBezTo>
                      <a:pt x="250" y="929"/>
                      <a:pt x="857" y="107"/>
                      <a:pt x="2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E5967432-9FF7-0F42-A300-1C56F138BADA}"/>
                  </a:ext>
                </a:extLst>
              </p:cNvPr>
              <p:cNvSpPr/>
              <p:nvPr/>
            </p:nvSpPr>
            <p:spPr>
              <a:xfrm>
                <a:off x="8783452" y="1954059"/>
                <a:ext cx="1263" cy="3327"/>
              </a:xfrm>
              <a:custGeom>
                <a:avLst/>
                <a:gdLst>
                  <a:gd name="connsiteX0" fmla="*/ 1264 w 1263"/>
                  <a:gd name="connsiteY0" fmla="*/ 1006 h 3327"/>
                  <a:gd name="connsiteX1" fmla="*/ 514 w 1263"/>
                  <a:gd name="connsiteY1" fmla="*/ 3328 h 3327"/>
                  <a:gd name="connsiteX2" fmla="*/ 14 w 1263"/>
                  <a:gd name="connsiteY2" fmla="*/ 6 h 3327"/>
                  <a:gd name="connsiteX3" fmla="*/ 1264 w 1263"/>
                  <a:gd name="connsiteY3" fmla="*/ 1006 h 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3" h="3327">
                    <a:moveTo>
                      <a:pt x="1264" y="1006"/>
                    </a:moveTo>
                    <a:cubicBezTo>
                      <a:pt x="978" y="1756"/>
                      <a:pt x="1121" y="2649"/>
                      <a:pt x="514" y="3328"/>
                    </a:cubicBezTo>
                    <a:cubicBezTo>
                      <a:pt x="157" y="2256"/>
                      <a:pt x="-58" y="1185"/>
                      <a:pt x="14" y="6"/>
                    </a:cubicBezTo>
                    <a:cubicBezTo>
                      <a:pt x="871" y="-66"/>
                      <a:pt x="1014" y="541"/>
                      <a:pt x="1264" y="100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19A7873B-5710-ED40-9893-5F209D6B2CD3}"/>
                  </a:ext>
                </a:extLst>
              </p:cNvPr>
              <p:cNvSpPr/>
              <p:nvPr/>
            </p:nvSpPr>
            <p:spPr>
              <a:xfrm>
                <a:off x="8768500" y="2167806"/>
                <a:ext cx="2186" cy="1857"/>
              </a:xfrm>
              <a:custGeom>
                <a:avLst/>
                <a:gdLst>
                  <a:gd name="connsiteX0" fmla="*/ 2108 w 2186"/>
                  <a:gd name="connsiteY0" fmla="*/ 0 h 1857"/>
                  <a:gd name="connsiteX1" fmla="*/ 1250 w 2186"/>
                  <a:gd name="connsiteY1" fmla="*/ 1857 h 1857"/>
                  <a:gd name="connsiteX2" fmla="*/ 0 w 2186"/>
                  <a:gd name="connsiteY2" fmla="*/ 964 h 1857"/>
                  <a:gd name="connsiteX3" fmla="*/ 2108 w 2186"/>
                  <a:gd name="connsiteY3" fmla="*/ 0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6" h="1857">
                    <a:moveTo>
                      <a:pt x="2108" y="0"/>
                    </a:moveTo>
                    <a:cubicBezTo>
                      <a:pt x="2108" y="750"/>
                      <a:pt x="2572" y="1715"/>
                      <a:pt x="1250" y="1857"/>
                    </a:cubicBezTo>
                    <a:cubicBezTo>
                      <a:pt x="786" y="1643"/>
                      <a:pt x="143" y="1643"/>
                      <a:pt x="0" y="964"/>
                    </a:cubicBezTo>
                    <a:cubicBezTo>
                      <a:pt x="214" y="-429"/>
                      <a:pt x="1607" y="786"/>
                      <a:pt x="210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EEE64689-CF61-854D-B6B0-F9326D54AEF7}"/>
                  </a:ext>
                </a:extLst>
              </p:cNvPr>
              <p:cNvSpPr/>
              <p:nvPr/>
            </p:nvSpPr>
            <p:spPr>
              <a:xfrm>
                <a:off x="8745871" y="2085263"/>
                <a:ext cx="2089" cy="2239"/>
              </a:xfrm>
              <a:custGeom>
                <a:avLst/>
                <a:gdLst>
                  <a:gd name="connsiteX0" fmla="*/ 1983 w 2089"/>
                  <a:gd name="connsiteY0" fmla="*/ 212 h 2239"/>
                  <a:gd name="connsiteX1" fmla="*/ 2090 w 2089"/>
                  <a:gd name="connsiteY1" fmla="*/ 2176 h 2239"/>
                  <a:gd name="connsiteX2" fmla="*/ 233 w 2089"/>
                  <a:gd name="connsiteY2" fmla="*/ 1462 h 2239"/>
                  <a:gd name="connsiteX3" fmla="*/ 626 w 2089"/>
                  <a:gd name="connsiteY3" fmla="*/ 247 h 2239"/>
                  <a:gd name="connsiteX4" fmla="*/ 1983 w 2089"/>
                  <a:gd name="connsiteY4" fmla="*/ 212 h 2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9" h="2239">
                    <a:moveTo>
                      <a:pt x="1983" y="212"/>
                    </a:moveTo>
                    <a:cubicBezTo>
                      <a:pt x="1804" y="854"/>
                      <a:pt x="1411" y="1497"/>
                      <a:pt x="2090" y="2176"/>
                    </a:cubicBezTo>
                    <a:cubicBezTo>
                      <a:pt x="1054" y="2462"/>
                      <a:pt x="768" y="1712"/>
                      <a:pt x="233" y="1462"/>
                    </a:cubicBezTo>
                    <a:cubicBezTo>
                      <a:pt x="-303" y="819"/>
                      <a:pt x="197" y="533"/>
                      <a:pt x="626" y="247"/>
                    </a:cubicBezTo>
                    <a:cubicBezTo>
                      <a:pt x="1090" y="-146"/>
                      <a:pt x="1554" y="-3"/>
                      <a:pt x="1983" y="2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1DD8F78F-64E3-A540-A79A-C3B604063F8B}"/>
                  </a:ext>
                </a:extLst>
              </p:cNvPr>
              <p:cNvSpPr/>
              <p:nvPr/>
            </p:nvSpPr>
            <p:spPr>
              <a:xfrm>
                <a:off x="8736234" y="2068410"/>
                <a:ext cx="1552" cy="2348"/>
              </a:xfrm>
              <a:custGeom>
                <a:avLst/>
                <a:gdLst>
                  <a:gd name="connsiteX0" fmla="*/ 619 w 1552"/>
                  <a:gd name="connsiteY0" fmla="*/ 384 h 2348"/>
                  <a:gd name="connsiteX1" fmla="*/ 1369 w 1552"/>
                  <a:gd name="connsiteY1" fmla="*/ 276 h 2348"/>
                  <a:gd name="connsiteX2" fmla="*/ 1226 w 1552"/>
                  <a:gd name="connsiteY2" fmla="*/ 2098 h 2348"/>
                  <a:gd name="connsiteX3" fmla="*/ 155 w 1552"/>
                  <a:gd name="connsiteY3" fmla="*/ 1741 h 2348"/>
                  <a:gd name="connsiteX4" fmla="*/ 619 w 1552"/>
                  <a:gd name="connsiteY4" fmla="*/ 384 h 2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2" h="2348">
                    <a:moveTo>
                      <a:pt x="619" y="384"/>
                    </a:moveTo>
                    <a:cubicBezTo>
                      <a:pt x="833" y="-9"/>
                      <a:pt x="1191" y="-188"/>
                      <a:pt x="1369" y="276"/>
                    </a:cubicBezTo>
                    <a:cubicBezTo>
                      <a:pt x="1548" y="848"/>
                      <a:pt x="1726" y="1598"/>
                      <a:pt x="1226" y="2098"/>
                    </a:cubicBezTo>
                    <a:cubicBezTo>
                      <a:pt x="976" y="2348"/>
                      <a:pt x="262" y="2634"/>
                      <a:pt x="155" y="1741"/>
                    </a:cubicBezTo>
                    <a:cubicBezTo>
                      <a:pt x="-238" y="1098"/>
                      <a:pt x="191" y="741"/>
                      <a:pt x="619" y="38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9F53747B-EDC8-BF4C-A28A-51E5F9D632F5}"/>
                  </a:ext>
                </a:extLst>
              </p:cNvPr>
              <p:cNvSpPr/>
              <p:nvPr/>
            </p:nvSpPr>
            <p:spPr>
              <a:xfrm>
                <a:off x="8779310" y="1989855"/>
                <a:ext cx="1047" cy="3964"/>
              </a:xfrm>
              <a:custGeom>
                <a:avLst/>
                <a:gdLst>
                  <a:gd name="connsiteX0" fmla="*/ 1048 w 1047"/>
                  <a:gd name="connsiteY0" fmla="*/ 1250 h 3964"/>
                  <a:gd name="connsiteX1" fmla="*/ 798 w 1047"/>
                  <a:gd name="connsiteY1" fmla="*/ 3072 h 3964"/>
                  <a:gd name="connsiteX2" fmla="*/ 191 w 1047"/>
                  <a:gd name="connsiteY2" fmla="*/ 3965 h 3964"/>
                  <a:gd name="connsiteX3" fmla="*/ 227 w 1047"/>
                  <a:gd name="connsiteY3" fmla="*/ 0 h 3964"/>
                  <a:gd name="connsiteX4" fmla="*/ 1048 w 1047"/>
                  <a:gd name="connsiteY4" fmla="*/ 1250 h 3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" h="3964">
                    <a:moveTo>
                      <a:pt x="1048" y="1250"/>
                    </a:moveTo>
                    <a:cubicBezTo>
                      <a:pt x="227" y="1750"/>
                      <a:pt x="512" y="2429"/>
                      <a:pt x="798" y="3072"/>
                    </a:cubicBezTo>
                    <a:cubicBezTo>
                      <a:pt x="1084" y="3715"/>
                      <a:pt x="869" y="3965"/>
                      <a:pt x="191" y="3965"/>
                    </a:cubicBezTo>
                    <a:cubicBezTo>
                      <a:pt x="-345" y="2679"/>
                      <a:pt x="441" y="1393"/>
                      <a:pt x="227" y="0"/>
                    </a:cubicBezTo>
                    <a:cubicBezTo>
                      <a:pt x="512" y="429"/>
                      <a:pt x="798" y="857"/>
                      <a:pt x="1048" y="1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9736E8D9-BB52-9645-900D-BF58C7DB2D88}"/>
                  </a:ext>
                </a:extLst>
              </p:cNvPr>
              <p:cNvSpPr/>
              <p:nvPr/>
            </p:nvSpPr>
            <p:spPr>
              <a:xfrm>
                <a:off x="8755373" y="2183629"/>
                <a:ext cx="1803" cy="2322"/>
              </a:xfrm>
              <a:custGeom>
                <a:avLst/>
                <a:gdLst>
                  <a:gd name="connsiteX0" fmla="*/ 1803 w 1803"/>
                  <a:gd name="connsiteY0" fmla="*/ 1858 h 2322"/>
                  <a:gd name="connsiteX1" fmla="*/ 839 w 1803"/>
                  <a:gd name="connsiteY1" fmla="*/ 2323 h 2322"/>
                  <a:gd name="connsiteX2" fmla="*/ 232 w 1803"/>
                  <a:gd name="connsiteY2" fmla="*/ 894 h 2322"/>
                  <a:gd name="connsiteX3" fmla="*/ 946 w 1803"/>
                  <a:gd name="connsiteY3" fmla="*/ 37 h 2322"/>
                  <a:gd name="connsiteX4" fmla="*/ 1803 w 1803"/>
                  <a:gd name="connsiteY4" fmla="*/ 1858 h 2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3" h="2322">
                    <a:moveTo>
                      <a:pt x="1803" y="1858"/>
                    </a:moveTo>
                    <a:cubicBezTo>
                      <a:pt x="1482" y="2001"/>
                      <a:pt x="1160" y="2180"/>
                      <a:pt x="839" y="2323"/>
                    </a:cubicBezTo>
                    <a:cubicBezTo>
                      <a:pt x="1053" y="1644"/>
                      <a:pt x="-590" y="1787"/>
                      <a:pt x="232" y="894"/>
                    </a:cubicBezTo>
                    <a:cubicBezTo>
                      <a:pt x="482" y="608"/>
                      <a:pt x="303" y="-178"/>
                      <a:pt x="946" y="37"/>
                    </a:cubicBezTo>
                    <a:cubicBezTo>
                      <a:pt x="1732" y="287"/>
                      <a:pt x="1482" y="1251"/>
                      <a:pt x="1803" y="185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859C93D9-3D28-A44A-A720-741412828D05}"/>
                  </a:ext>
                </a:extLst>
              </p:cNvPr>
              <p:cNvSpPr/>
              <p:nvPr/>
            </p:nvSpPr>
            <p:spPr>
              <a:xfrm>
                <a:off x="8734244" y="2072294"/>
                <a:ext cx="2219" cy="2403"/>
              </a:xfrm>
              <a:custGeom>
                <a:avLst/>
                <a:gdLst>
                  <a:gd name="connsiteX0" fmla="*/ 2 w 2219"/>
                  <a:gd name="connsiteY0" fmla="*/ 1750 h 2403"/>
                  <a:gd name="connsiteX1" fmla="*/ 1895 w 2219"/>
                  <a:gd name="connsiteY1" fmla="*/ 0 h 2403"/>
                  <a:gd name="connsiteX2" fmla="*/ 931 w 2219"/>
                  <a:gd name="connsiteY2" fmla="*/ 2250 h 2403"/>
                  <a:gd name="connsiteX3" fmla="*/ 2 w 2219"/>
                  <a:gd name="connsiteY3" fmla="*/ 1750 h 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9" h="2403">
                    <a:moveTo>
                      <a:pt x="2" y="1750"/>
                    </a:moveTo>
                    <a:cubicBezTo>
                      <a:pt x="681" y="1250"/>
                      <a:pt x="1538" y="1000"/>
                      <a:pt x="1895" y="0"/>
                    </a:cubicBezTo>
                    <a:cubicBezTo>
                      <a:pt x="2717" y="1429"/>
                      <a:pt x="1824" y="1857"/>
                      <a:pt x="931" y="2250"/>
                    </a:cubicBezTo>
                    <a:cubicBezTo>
                      <a:pt x="431" y="2465"/>
                      <a:pt x="-34" y="2572"/>
                      <a:pt x="2" y="1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BBA5B603-889F-6B43-BC2C-5344D745A14D}"/>
                  </a:ext>
                </a:extLst>
              </p:cNvPr>
              <p:cNvSpPr/>
              <p:nvPr/>
            </p:nvSpPr>
            <p:spPr>
              <a:xfrm>
                <a:off x="8731972" y="2125311"/>
                <a:ext cx="1916" cy="2293"/>
              </a:xfrm>
              <a:custGeom>
                <a:avLst/>
                <a:gdLst>
                  <a:gd name="connsiteX0" fmla="*/ 1916 w 1916"/>
                  <a:gd name="connsiteY0" fmla="*/ 918 h 2293"/>
                  <a:gd name="connsiteX1" fmla="*/ 1381 w 1916"/>
                  <a:gd name="connsiteY1" fmla="*/ 1882 h 2293"/>
                  <a:gd name="connsiteX2" fmla="*/ 59 w 1916"/>
                  <a:gd name="connsiteY2" fmla="*/ 2240 h 2293"/>
                  <a:gd name="connsiteX3" fmla="*/ 131 w 1916"/>
                  <a:gd name="connsiteY3" fmla="*/ 2276 h 2293"/>
                  <a:gd name="connsiteX4" fmla="*/ 59 w 1916"/>
                  <a:gd name="connsiteY4" fmla="*/ 1668 h 2293"/>
                  <a:gd name="connsiteX5" fmla="*/ 452 w 1916"/>
                  <a:gd name="connsiteY5" fmla="*/ 25 h 2293"/>
                  <a:gd name="connsiteX6" fmla="*/ 1916 w 1916"/>
                  <a:gd name="connsiteY6" fmla="*/ 918 h 2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6" h="2293">
                    <a:moveTo>
                      <a:pt x="1916" y="918"/>
                    </a:moveTo>
                    <a:cubicBezTo>
                      <a:pt x="1524" y="1097"/>
                      <a:pt x="1417" y="1490"/>
                      <a:pt x="1381" y="1882"/>
                    </a:cubicBezTo>
                    <a:cubicBezTo>
                      <a:pt x="881" y="1775"/>
                      <a:pt x="595" y="2490"/>
                      <a:pt x="59" y="2240"/>
                    </a:cubicBezTo>
                    <a:lnTo>
                      <a:pt x="131" y="2276"/>
                    </a:lnTo>
                    <a:cubicBezTo>
                      <a:pt x="95" y="2061"/>
                      <a:pt x="-12" y="1811"/>
                      <a:pt x="59" y="1668"/>
                    </a:cubicBezTo>
                    <a:cubicBezTo>
                      <a:pt x="309" y="1132"/>
                      <a:pt x="-441" y="275"/>
                      <a:pt x="452" y="25"/>
                    </a:cubicBezTo>
                    <a:cubicBezTo>
                      <a:pt x="1131" y="-154"/>
                      <a:pt x="1417" y="668"/>
                      <a:pt x="1916" y="91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3B409CF7-1160-7543-A28A-92787B872E0C}"/>
                  </a:ext>
                </a:extLst>
              </p:cNvPr>
              <p:cNvSpPr/>
              <p:nvPr/>
            </p:nvSpPr>
            <p:spPr>
              <a:xfrm>
                <a:off x="8764821" y="2171439"/>
                <a:ext cx="2357" cy="1975"/>
              </a:xfrm>
              <a:custGeom>
                <a:avLst/>
                <a:gdLst>
                  <a:gd name="connsiteX0" fmla="*/ 2357 w 2357"/>
                  <a:gd name="connsiteY0" fmla="*/ 618 h 1975"/>
                  <a:gd name="connsiteX1" fmla="*/ 1214 w 2357"/>
                  <a:gd name="connsiteY1" fmla="*/ 1975 h 1975"/>
                  <a:gd name="connsiteX2" fmla="*/ 0 w 2357"/>
                  <a:gd name="connsiteY2" fmla="*/ 368 h 1975"/>
                  <a:gd name="connsiteX3" fmla="*/ 1000 w 2357"/>
                  <a:gd name="connsiteY3" fmla="*/ 46 h 1975"/>
                  <a:gd name="connsiteX4" fmla="*/ 2357 w 2357"/>
                  <a:gd name="connsiteY4" fmla="*/ 618 h 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7" h="1975">
                    <a:moveTo>
                      <a:pt x="2357" y="618"/>
                    </a:moveTo>
                    <a:cubicBezTo>
                      <a:pt x="2286" y="1404"/>
                      <a:pt x="1500" y="1439"/>
                      <a:pt x="1214" y="1975"/>
                    </a:cubicBezTo>
                    <a:cubicBezTo>
                      <a:pt x="393" y="1618"/>
                      <a:pt x="750" y="618"/>
                      <a:pt x="0" y="368"/>
                    </a:cubicBezTo>
                    <a:cubicBezTo>
                      <a:pt x="214" y="-132"/>
                      <a:pt x="607" y="11"/>
                      <a:pt x="1000" y="46"/>
                    </a:cubicBezTo>
                    <a:cubicBezTo>
                      <a:pt x="1572" y="11"/>
                      <a:pt x="2143" y="-97"/>
                      <a:pt x="2357" y="61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912BAC40-DE33-BA43-9B20-B52EAFE4F8A5}"/>
                  </a:ext>
                </a:extLst>
              </p:cNvPr>
              <p:cNvSpPr/>
              <p:nvPr/>
            </p:nvSpPr>
            <p:spPr>
              <a:xfrm>
                <a:off x="8768983" y="1975116"/>
                <a:ext cx="1932" cy="2881"/>
              </a:xfrm>
              <a:custGeom>
                <a:avLst/>
                <a:gdLst>
                  <a:gd name="connsiteX0" fmla="*/ 1767 w 1932"/>
                  <a:gd name="connsiteY0" fmla="*/ 1988 h 2881"/>
                  <a:gd name="connsiteX1" fmla="*/ 1695 w 1932"/>
                  <a:gd name="connsiteY1" fmla="*/ 2881 h 2881"/>
                  <a:gd name="connsiteX2" fmla="*/ 231 w 1932"/>
                  <a:gd name="connsiteY2" fmla="*/ 1416 h 2881"/>
                  <a:gd name="connsiteX3" fmla="*/ 445 w 1932"/>
                  <a:gd name="connsiteY3" fmla="*/ 131 h 2881"/>
                  <a:gd name="connsiteX4" fmla="*/ 1267 w 1932"/>
                  <a:gd name="connsiteY4" fmla="*/ 595 h 2881"/>
                  <a:gd name="connsiteX5" fmla="*/ 1517 w 1932"/>
                  <a:gd name="connsiteY5" fmla="*/ 702 h 2881"/>
                  <a:gd name="connsiteX6" fmla="*/ 1767 w 1932"/>
                  <a:gd name="connsiteY6" fmla="*/ 1988 h 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2" h="2881">
                    <a:moveTo>
                      <a:pt x="1767" y="1988"/>
                    </a:moveTo>
                    <a:cubicBezTo>
                      <a:pt x="1731" y="2274"/>
                      <a:pt x="1731" y="2595"/>
                      <a:pt x="1695" y="2881"/>
                    </a:cubicBezTo>
                    <a:cubicBezTo>
                      <a:pt x="1195" y="2381"/>
                      <a:pt x="731" y="1881"/>
                      <a:pt x="231" y="1416"/>
                    </a:cubicBezTo>
                    <a:cubicBezTo>
                      <a:pt x="-305" y="881"/>
                      <a:pt x="231" y="345"/>
                      <a:pt x="445" y="131"/>
                    </a:cubicBezTo>
                    <a:cubicBezTo>
                      <a:pt x="910" y="-369"/>
                      <a:pt x="802" y="738"/>
                      <a:pt x="1267" y="595"/>
                    </a:cubicBezTo>
                    <a:cubicBezTo>
                      <a:pt x="1338" y="631"/>
                      <a:pt x="1445" y="666"/>
                      <a:pt x="1517" y="702"/>
                    </a:cubicBezTo>
                    <a:cubicBezTo>
                      <a:pt x="1910" y="1095"/>
                      <a:pt x="2088" y="1488"/>
                      <a:pt x="1767" y="19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E85C9CAD-1C3B-D146-95AF-23381CA733FD}"/>
                  </a:ext>
                </a:extLst>
              </p:cNvPr>
              <p:cNvSpPr/>
              <p:nvPr/>
            </p:nvSpPr>
            <p:spPr>
              <a:xfrm>
                <a:off x="8723092" y="2105798"/>
                <a:ext cx="1399" cy="2488"/>
              </a:xfrm>
              <a:custGeom>
                <a:avLst/>
                <a:gdLst>
                  <a:gd name="connsiteX0" fmla="*/ 188 w 1399"/>
                  <a:gd name="connsiteY0" fmla="*/ 1572 h 2488"/>
                  <a:gd name="connsiteX1" fmla="*/ 509 w 1399"/>
                  <a:gd name="connsiteY1" fmla="*/ 286 h 2488"/>
                  <a:gd name="connsiteX2" fmla="*/ 652 w 1399"/>
                  <a:gd name="connsiteY2" fmla="*/ 0 h 2488"/>
                  <a:gd name="connsiteX3" fmla="*/ 1366 w 1399"/>
                  <a:gd name="connsiteY3" fmla="*/ 1500 h 2488"/>
                  <a:gd name="connsiteX4" fmla="*/ 188 w 1399"/>
                  <a:gd name="connsiteY4" fmla="*/ 2072 h 2488"/>
                  <a:gd name="connsiteX5" fmla="*/ 188 w 1399"/>
                  <a:gd name="connsiteY5" fmla="*/ 1572 h 2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9" h="2488">
                    <a:moveTo>
                      <a:pt x="188" y="1572"/>
                    </a:moveTo>
                    <a:cubicBezTo>
                      <a:pt x="295" y="1143"/>
                      <a:pt x="402" y="714"/>
                      <a:pt x="509" y="286"/>
                    </a:cubicBezTo>
                    <a:cubicBezTo>
                      <a:pt x="402" y="107"/>
                      <a:pt x="438" y="36"/>
                      <a:pt x="652" y="0"/>
                    </a:cubicBezTo>
                    <a:cubicBezTo>
                      <a:pt x="902" y="500"/>
                      <a:pt x="1295" y="964"/>
                      <a:pt x="1366" y="1500"/>
                    </a:cubicBezTo>
                    <a:cubicBezTo>
                      <a:pt x="1545" y="2679"/>
                      <a:pt x="973" y="2715"/>
                      <a:pt x="188" y="2072"/>
                    </a:cubicBezTo>
                    <a:cubicBezTo>
                      <a:pt x="-63" y="1893"/>
                      <a:pt x="-63" y="1750"/>
                      <a:pt x="188" y="1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72E2FC85-7394-C242-A1F4-746086F2529A}"/>
                  </a:ext>
                </a:extLst>
              </p:cNvPr>
              <p:cNvSpPr/>
              <p:nvPr/>
            </p:nvSpPr>
            <p:spPr>
              <a:xfrm>
                <a:off x="8716643" y="2140606"/>
                <a:ext cx="1815" cy="2304"/>
              </a:xfrm>
              <a:custGeom>
                <a:avLst/>
                <a:gdLst>
                  <a:gd name="connsiteX0" fmla="*/ 1815 w 1815"/>
                  <a:gd name="connsiteY0" fmla="*/ 769 h 2304"/>
                  <a:gd name="connsiteX1" fmla="*/ 565 w 1815"/>
                  <a:gd name="connsiteY1" fmla="*/ 2305 h 2304"/>
                  <a:gd name="connsiteX2" fmla="*/ 243 w 1815"/>
                  <a:gd name="connsiteY2" fmla="*/ 197 h 2304"/>
                  <a:gd name="connsiteX3" fmla="*/ 1815 w 1815"/>
                  <a:gd name="connsiteY3" fmla="*/ 769 h 2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5" h="2304">
                    <a:moveTo>
                      <a:pt x="1815" y="769"/>
                    </a:moveTo>
                    <a:cubicBezTo>
                      <a:pt x="1136" y="1090"/>
                      <a:pt x="1065" y="1876"/>
                      <a:pt x="565" y="2305"/>
                    </a:cubicBezTo>
                    <a:cubicBezTo>
                      <a:pt x="243" y="1626"/>
                      <a:pt x="-328" y="804"/>
                      <a:pt x="243" y="197"/>
                    </a:cubicBezTo>
                    <a:cubicBezTo>
                      <a:pt x="815" y="-374"/>
                      <a:pt x="1351" y="447"/>
                      <a:pt x="1815" y="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77B6710D-2F00-BC46-9435-EE39E240473A}"/>
                  </a:ext>
                </a:extLst>
              </p:cNvPr>
              <p:cNvSpPr/>
              <p:nvPr/>
            </p:nvSpPr>
            <p:spPr>
              <a:xfrm>
                <a:off x="8737409" y="2071759"/>
                <a:ext cx="1190" cy="2314"/>
              </a:xfrm>
              <a:custGeom>
                <a:avLst/>
                <a:gdLst>
                  <a:gd name="connsiteX0" fmla="*/ 337 w 1190"/>
                  <a:gd name="connsiteY0" fmla="*/ 0 h 2314"/>
                  <a:gd name="connsiteX1" fmla="*/ 908 w 1190"/>
                  <a:gd name="connsiteY1" fmla="*/ 2250 h 2314"/>
                  <a:gd name="connsiteX2" fmla="*/ 301 w 1190"/>
                  <a:gd name="connsiteY2" fmla="*/ 2215 h 2314"/>
                  <a:gd name="connsiteX3" fmla="*/ 337 w 1190"/>
                  <a:gd name="connsiteY3" fmla="*/ 0 h 2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0" h="2314">
                    <a:moveTo>
                      <a:pt x="337" y="0"/>
                    </a:moveTo>
                    <a:cubicBezTo>
                      <a:pt x="158" y="857"/>
                      <a:pt x="1837" y="1393"/>
                      <a:pt x="908" y="2250"/>
                    </a:cubicBezTo>
                    <a:cubicBezTo>
                      <a:pt x="801" y="2357"/>
                      <a:pt x="408" y="2322"/>
                      <a:pt x="301" y="2215"/>
                    </a:cubicBezTo>
                    <a:cubicBezTo>
                      <a:pt x="-413" y="1464"/>
                      <a:pt x="373" y="750"/>
                      <a:pt x="33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99E5E4EA-DF1B-6549-9DE1-226689A35528}"/>
                  </a:ext>
                </a:extLst>
              </p:cNvPr>
              <p:cNvSpPr/>
              <p:nvPr/>
            </p:nvSpPr>
            <p:spPr>
              <a:xfrm>
                <a:off x="8738567" y="2088146"/>
                <a:ext cx="1428" cy="3007"/>
              </a:xfrm>
              <a:custGeom>
                <a:avLst/>
                <a:gdLst>
                  <a:gd name="connsiteX0" fmla="*/ 1429 w 1428"/>
                  <a:gd name="connsiteY0" fmla="*/ 757 h 3007"/>
                  <a:gd name="connsiteX1" fmla="*/ 1357 w 1428"/>
                  <a:gd name="connsiteY1" fmla="*/ 1365 h 3007"/>
                  <a:gd name="connsiteX2" fmla="*/ 572 w 1428"/>
                  <a:gd name="connsiteY2" fmla="*/ 3008 h 3007"/>
                  <a:gd name="connsiteX3" fmla="*/ 0 w 1428"/>
                  <a:gd name="connsiteY3" fmla="*/ 2972 h 3007"/>
                  <a:gd name="connsiteX4" fmla="*/ 322 w 1428"/>
                  <a:gd name="connsiteY4" fmla="*/ 900 h 3007"/>
                  <a:gd name="connsiteX5" fmla="*/ 893 w 1428"/>
                  <a:gd name="connsiteY5" fmla="*/ 7 h 3007"/>
                  <a:gd name="connsiteX6" fmla="*/ 1429 w 1428"/>
                  <a:gd name="connsiteY6" fmla="*/ 757 h 3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8" h="3007">
                    <a:moveTo>
                      <a:pt x="1429" y="757"/>
                    </a:moveTo>
                    <a:cubicBezTo>
                      <a:pt x="1393" y="972"/>
                      <a:pt x="1393" y="1186"/>
                      <a:pt x="1357" y="1365"/>
                    </a:cubicBezTo>
                    <a:cubicBezTo>
                      <a:pt x="1000" y="1865"/>
                      <a:pt x="1465" y="2758"/>
                      <a:pt x="572" y="3008"/>
                    </a:cubicBezTo>
                    <a:cubicBezTo>
                      <a:pt x="393" y="3008"/>
                      <a:pt x="179" y="3008"/>
                      <a:pt x="0" y="2972"/>
                    </a:cubicBezTo>
                    <a:cubicBezTo>
                      <a:pt x="214" y="2293"/>
                      <a:pt x="607" y="1650"/>
                      <a:pt x="322" y="900"/>
                    </a:cubicBezTo>
                    <a:cubicBezTo>
                      <a:pt x="107" y="329"/>
                      <a:pt x="429" y="79"/>
                      <a:pt x="893" y="7"/>
                    </a:cubicBezTo>
                    <a:cubicBezTo>
                      <a:pt x="1500" y="-64"/>
                      <a:pt x="1393" y="400"/>
                      <a:pt x="1429" y="7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B07D9B76-59C9-3A42-B8F2-9241AAA37F6A}"/>
                  </a:ext>
                </a:extLst>
              </p:cNvPr>
              <p:cNvSpPr/>
              <p:nvPr/>
            </p:nvSpPr>
            <p:spPr>
              <a:xfrm>
                <a:off x="8756335" y="2187656"/>
                <a:ext cx="2484" cy="1402"/>
              </a:xfrm>
              <a:custGeom>
                <a:avLst/>
                <a:gdLst>
                  <a:gd name="connsiteX0" fmla="*/ 1199 w 2484"/>
                  <a:gd name="connsiteY0" fmla="*/ 1402 h 1402"/>
                  <a:gd name="connsiteX1" fmla="*/ 91 w 2484"/>
                  <a:gd name="connsiteY1" fmla="*/ 1367 h 1402"/>
                  <a:gd name="connsiteX2" fmla="*/ 270 w 2484"/>
                  <a:gd name="connsiteY2" fmla="*/ 331 h 1402"/>
                  <a:gd name="connsiteX3" fmla="*/ 1627 w 2484"/>
                  <a:gd name="connsiteY3" fmla="*/ 45 h 1402"/>
                  <a:gd name="connsiteX4" fmla="*/ 2485 w 2484"/>
                  <a:gd name="connsiteY4" fmla="*/ 474 h 1402"/>
                  <a:gd name="connsiteX5" fmla="*/ 1199 w 2484"/>
                  <a:gd name="connsiteY5" fmla="*/ 1402 h 1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" h="1402">
                    <a:moveTo>
                      <a:pt x="1199" y="1402"/>
                    </a:moveTo>
                    <a:cubicBezTo>
                      <a:pt x="842" y="1402"/>
                      <a:pt x="449" y="1367"/>
                      <a:pt x="91" y="1367"/>
                    </a:cubicBezTo>
                    <a:cubicBezTo>
                      <a:pt x="234" y="1045"/>
                      <a:pt x="-301" y="581"/>
                      <a:pt x="270" y="331"/>
                    </a:cubicBezTo>
                    <a:cubicBezTo>
                      <a:pt x="663" y="-62"/>
                      <a:pt x="1163" y="-26"/>
                      <a:pt x="1627" y="45"/>
                    </a:cubicBezTo>
                    <a:cubicBezTo>
                      <a:pt x="1913" y="188"/>
                      <a:pt x="2199" y="331"/>
                      <a:pt x="2485" y="474"/>
                    </a:cubicBezTo>
                    <a:cubicBezTo>
                      <a:pt x="2485" y="1367"/>
                      <a:pt x="1699" y="1188"/>
                      <a:pt x="1199" y="140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B1C05859-A8FC-CC42-8873-9BE2949DB5ED}"/>
                  </a:ext>
                </a:extLst>
              </p:cNvPr>
              <p:cNvSpPr/>
              <p:nvPr/>
            </p:nvSpPr>
            <p:spPr>
              <a:xfrm>
                <a:off x="8720273" y="2107222"/>
                <a:ext cx="3006" cy="1365"/>
              </a:xfrm>
              <a:custGeom>
                <a:avLst/>
                <a:gdLst>
                  <a:gd name="connsiteX0" fmla="*/ 3006 w 3006"/>
                  <a:gd name="connsiteY0" fmla="*/ 148 h 1365"/>
                  <a:gd name="connsiteX1" fmla="*/ 3006 w 3006"/>
                  <a:gd name="connsiteY1" fmla="*/ 648 h 1365"/>
                  <a:gd name="connsiteX2" fmla="*/ 6 w 3006"/>
                  <a:gd name="connsiteY2" fmla="*/ 1362 h 1365"/>
                  <a:gd name="connsiteX3" fmla="*/ 1292 w 3006"/>
                  <a:gd name="connsiteY3" fmla="*/ 148 h 1365"/>
                  <a:gd name="connsiteX4" fmla="*/ 1721 w 3006"/>
                  <a:gd name="connsiteY4" fmla="*/ 148 h 1365"/>
                  <a:gd name="connsiteX5" fmla="*/ 3006 w 3006"/>
                  <a:gd name="connsiteY5" fmla="*/ 148 h 1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06" h="1365">
                    <a:moveTo>
                      <a:pt x="3006" y="148"/>
                    </a:moveTo>
                    <a:cubicBezTo>
                      <a:pt x="3006" y="326"/>
                      <a:pt x="3006" y="505"/>
                      <a:pt x="3006" y="648"/>
                    </a:cubicBezTo>
                    <a:cubicBezTo>
                      <a:pt x="2078" y="1148"/>
                      <a:pt x="1077" y="1398"/>
                      <a:pt x="6" y="1362"/>
                    </a:cubicBezTo>
                    <a:cubicBezTo>
                      <a:pt x="-101" y="219"/>
                      <a:pt x="1292" y="1041"/>
                      <a:pt x="1292" y="148"/>
                    </a:cubicBezTo>
                    <a:cubicBezTo>
                      <a:pt x="1435" y="-67"/>
                      <a:pt x="1578" y="-31"/>
                      <a:pt x="1721" y="148"/>
                    </a:cubicBezTo>
                    <a:cubicBezTo>
                      <a:pt x="2149" y="183"/>
                      <a:pt x="2578" y="148"/>
                      <a:pt x="3006" y="14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82A74D51-44FB-354A-8C93-5EC4D7C93D47}"/>
                  </a:ext>
                </a:extLst>
              </p:cNvPr>
              <p:cNvSpPr/>
              <p:nvPr/>
            </p:nvSpPr>
            <p:spPr>
              <a:xfrm>
                <a:off x="8712386" y="2143839"/>
                <a:ext cx="1286" cy="2263"/>
              </a:xfrm>
              <a:custGeom>
                <a:avLst/>
                <a:gdLst>
                  <a:gd name="connsiteX0" fmla="*/ 679 w 1286"/>
                  <a:gd name="connsiteY0" fmla="*/ 0 h 2263"/>
                  <a:gd name="connsiteX1" fmla="*/ 1036 w 1286"/>
                  <a:gd name="connsiteY1" fmla="*/ 2215 h 2263"/>
                  <a:gd name="connsiteX2" fmla="*/ 0 w 1286"/>
                  <a:gd name="connsiteY2" fmla="*/ 2107 h 2263"/>
                  <a:gd name="connsiteX3" fmla="*/ 679 w 1286"/>
                  <a:gd name="connsiteY3" fmla="*/ 0 h 2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6" h="2263">
                    <a:moveTo>
                      <a:pt x="679" y="0"/>
                    </a:moveTo>
                    <a:cubicBezTo>
                      <a:pt x="607" y="893"/>
                      <a:pt x="1786" y="1393"/>
                      <a:pt x="1036" y="2215"/>
                    </a:cubicBezTo>
                    <a:cubicBezTo>
                      <a:pt x="893" y="2357"/>
                      <a:pt x="357" y="2143"/>
                      <a:pt x="0" y="2107"/>
                    </a:cubicBezTo>
                    <a:cubicBezTo>
                      <a:pt x="214" y="1500"/>
                      <a:pt x="-322" y="714"/>
                      <a:pt x="6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214797B6-1C92-9743-BBA6-6D1120BC5D2E}"/>
                  </a:ext>
                </a:extLst>
              </p:cNvPr>
              <p:cNvSpPr/>
              <p:nvPr/>
            </p:nvSpPr>
            <p:spPr>
              <a:xfrm>
                <a:off x="8771823" y="2163841"/>
                <a:ext cx="1757" cy="2286"/>
              </a:xfrm>
              <a:custGeom>
                <a:avLst/>
                <a:gdLst>
                  <a:gd name="connsiteX0" fmla="*/ 1356 w 1757"/>
                  <a:gd name="connsiteY0" fmla="*/ 0 h 2286"/>
                  <a:gd name="connsiteX1" fmla="*/ 1463 w 1757"/>
                  <a:gd name="connsiteY1" fmla="*/ 572 h 2286"/>
                  <a:gd name="connsiteX2" fmla="*/ 1535 w 1757"/>
                  <a:gd name="connsiteY2" fmla="*/ 2286 h 2286"/>
                  <a:gd name="connsiteX3" fmla="*/ 285 w 1757"/>
                  <a:gd name="connsiteY3" fmla="*/ 1929 h 2286"/>
                  <a:gd name="connsiteX4" fmla="*/ 1356 w 1757"/>
                  <a:gd name="connsiteY4" fmla="*/ 0 h 2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7" h="2286">
                    <a:moveTo>
                      <a:pt x="1356" y="0"/>
                    </a:moveTo>
                    <a:cubicBezTo>
                      <a:pt x="1392" y="179"/>
                      <a:pt x="1428" y="393"/>
                      <a:pt x="1463" y="572"/>
                    </a:cubicBezTo>
                    <a:cubicBezTo>
                      <a:pt x="1785" y="1143"/>
                      <a:pt x="1892" y="1715"/>
                      <a:pt x="1535" y="2286"/>
                    </a:cubicBezTo>
                    <a:cubicBezTo>
                      <a:pt x="1071" y="2286"/>
                      <a:pt x="928" y="1215"/>
                      <a:pt x="285" y="1929"/>
                    </a:cubicBezTo>
                    <a:cubicBezTo>
                      <a:pt x="-644" y="536"/>
                      <a:pt x="963" y="607"/>
                      <a:pt x="135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DF70BC65-3681-754C-B87D-2E20F1A82BFE}"/>
                  </a:ext>
                </a:extLst>
              </p:cNvPr>
              <p:cNvSpPr/>
              <p:nvPr/>
            </p:nvSpPr>
            <p:spPr>
              <a:xfrm>
                <a:off x="8753170" y="2020573"/>
                <a:ext cx="1684" cy="1937"/>
              </a:xfrm>
              <a:custGeom>
                <a:avLst/>
                <a:gdLst>
                  <a:gd name="connsiteX0" fmla="*/ 1685 w 1684"/>
                  <a:gd name="connsiteY0" fmla="*/ 0 h 1937"/>
                  <a:gd name="connsiteX1" fmla="*/ 1292 w 1684"/>
                  <a:gd name="connsiteY1" fmla="*/ 1750 h 1937"/>
                  <a:gd name="connsiteX2" fmla="*/ 435 w 1684"/>
                  <a:gd name="connsiteY2" fmla="*/ 1750 h 1937"/>
                  <a:gd name="connsiteX3" fmla="*/ 1685 w 1684"/>
                  <a:gd name="connsiteY3" fmla="*/ 0 h 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4" h="1937">
                    <a:moveTo>
                      <a:pt x="1685" y="0"/>
                    </a:moveTo>
                    <a:cubicBezTo>
                      <a:pt x="1470" y="571"/>
                      <a:pt x="1185" y="1107"/>
                      <a:pt x="1292" y="1750"/>
                    </a:cubicBezTo>
                    <a:cubicBezTo>
                      <a:pt x="1006" y="2000"/>
                      <a:pt x="720" y="2000"/>
                      <a:pt x="435" y="1750"/>
                    </a:cubicBezTo>
                    <a:cubicBezTo>
                      <a:pt x="-708" y="36"/>
                      <a:pt x="649" y="107"/>
                      <a:pt x="168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51AD9FDA-512A-694E-9C94-DAD93FF79986}"/>
                  </a:ext>
                </a:extLst>
              </p:cNvPr>
              <p:cNvSpPr/>
              <p:nvPr/>
            </p:nvSpPr>
            <p:spPr>
              <a:xfrm>
                <a:off x="8784896" y="2146839"/>
                <a:ext cx="1607" cy="1785"/>
              </a:xfrm>
              <a:custGeom>
                <a:avLst/>
                <a:gdLst>
                  <a:gd name="connsiteX0" fmla="*/ 1571 w 1607"/>
                  <a:gd name="connsiteY0" fmla="*/ 0 h 1785"/>
                  <a:gd name="connsiteX1" fmla="*/ 249 w 1607"/>
                  <a:gd name="connsiteY1" fmla="*/ 1786 h 1785"/>
                  <a:gd name="connsiteX2" fmla="*/ 1571 w 1607"/>
                  <a:gd name="connsiteY2" fmla="*/ 0 h 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07" h="1785">
                    <a:moveTo>
                      <a:pt x="1571" y="0"/>
                    </a:moveTo>
                    <a:cubicBezTo>
                      <a:pt x="1785" y="1072"/>
                      <a:pt x="1035" y="1465"/>
                      <a:pt x="249" y="1786"/>
                    </a:cubicBezTo>
                    <a:cubicBezTo>
                      <a:pt x="-537" y="286"/>
                      <a:pt x="713" y="286"/>
                      <a:pt x="157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FA633B94-9071-174F-8C75-E8CD2AF47E2B}"/>
                  </a:ext>
                </a:extLst>
              </p:cNvPr>
              <p:cNvSpPr/>
              <p:nvPr/>
            </p:nvSpPr>
            <p:spPr>
              <a:xfrm>
                <a:off x="8753376" y="2024292"/>
                <a:ext cx="1907" cy="1747"/>
              </a:xfrm>
              <a:custGeom>
                <a:avLst/>
                <a:gdLst>
                  <a:gd name="connsiteX0" fmla="*/ 1050 w 1907"/>
                  <a:gd name="connsiteY0" fmla="*/ 174 h 1747"/>
                  <a:gd name="connsiteX1" fmla="*/ 1907 w 1907"/>
                  <a:gd name="connsiteY1" fmla="*/ 1032 h 1747"/>
                  <a:gd name="connsiteX2" fmla="*/ 193 w 1907"/>
                  <a:gd name="connsiteY2" fmla="*/ 1639 h 1747"/>
                  <a:gd name="connsiteX3" fmla="*/ 86 w 1907"/>
                  <a:gd name="connsiteY3" fmla="*/ 924 h 1747"/>
                  <a:gd name="connsiteX4" fmla="*/ 157 w 1907"/>
                  <a:gd name="connsiteY4" fmla="*/ 174 h 1747"/>
                  <a:gd name="connsiteX5" fmla="*/ 1050 w 1907"/>
                  <a:gd name="connsiteY5" fmla="*/ 174 h 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7" h="1747">
                    <a:moveTo>
                      <a:pt x="1050" y="174"/>
                    </a:moveTo>
                    <a:cubicBezTo>
                      <a:pt x="1479" y="353"/>
                      <a:pt x="1764" y="603"/>
                      <a:pt x="1907" y="1032"/>
                    </a:cubicBezTo>
                    <a:cubicBezTo>
                      <a:pt x="1229" y="924"/>
                      <a:pt x="979" y="2103"/>
                      <a:pt x="193" y="1639"/>
                    </a:cubicBezTo>
                    <a:cubicBezTo>
                      <a:pt x="-21" y="1425"/>
                      <a:pt x="-57" y="1174"/>
                      <a:pt x="86" y="924"/>
                    </a:cubicBezTo>
                    <a:cubicBezTo>
                      <a:pt x="121" y="674"/>
                      <a:pt x="121" y="424"/>
                      <a:pt x="157" y="174"/>
                    </a:cubicBezTo>
                    <a:cubicBezTo>
                      <a:pt x="479" y="-76"/>
                      <a:pt x="764" y="-40"/>
                      <a:pt x="1050" y="17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26B17A6B-32E8-9D43-AB05-5B774B98BD00}"/>
                  </a:ext>
                </a:extLst>
              </p:cNvPr>
              <p:cNvSpPr/>
              <p:nvPr/>
            </p:nvSpPr>
            <p:spPr>
              <a:xfrm>
                <a:off x="8767535" y="2168806"/>
                <a:ext cx="2214" cy="1531"/>
              </a:xfrm>
              <a:custGeom>
                <a:avLst/>
                <a:gdLst>
                  <a:gd name="connsiteX0" fmla="*/ 964 w 2214"/>
                  <a:gd name="connsiteY0" fmla="*/ 0 h 1531"/>
                  <a:gd name="connsiteX1" fmla="*/ 2215 w 2214"/>
                  <a:gd name="connsiteY1" fmla="*/ 893 h 1531"/>
                  <a:gd name="connsiteX2" fmla="*/ 0 w 2214"/>
                  <a:gd name="connsiteY2" fmla="*/ 1036 h 1531"/>
                  <a:gd name="connsiteX3" fmla="*/ 964 w 2214"/>
                  <a:gd name="connsiteY3" fmla="*/ 0 h 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4" h="1531">
                    <a:moveTo>
                      <a:pt x="964" y="0"/>
                    </a:moveTo>
                    <a:cubicBezTo>
                      <a:pt x="1393" y="286"/>
                      <a:pt x="1786" y="571"/>
                      <a:pt x="2215" y="893"/>
                    </a:cubicBezTo>
                    <a:cubicBezTo>
                      <a:pt x="1464" y="1000"/>
                      <a:pt x="821" y="2179"/>
                      <a:pt x="0" y="1036"/>
                    </a:cubicBezTo>
                    <a:cubicBezTo>
                      <a:pt x="321" y="679"/>
                      <a:pt x="643" y="322"/>
                      <a:pt x="9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9DEE6B92-05E1-D14F-B7D5-620C992582E4}"/>
                  </a:ext>
                </a:extLst>
              </p:cNvPr>
              <p:cNvSpPr/>
              <p:nvPr/>
            </p:nvSpPr>
            <p:spPr>
              <a:xfrm>
                <a:off x="8764392" y="2009108"/>
                <a:ext cx="1631" cy="2349"/>
              </a:xfrm>
              <a:custGeom>
                <a:avLst/>
                <a:gdLst>
                  <a:gd name="connsiteX0" fmla="*/ 1036 w 1631"/>
                  <a:gd name="connsiteY0" fmla="*/ 0 h 2349"/>
                  <a:gd name="connsiteX1" fmla="*/ 1500 w 1631"/>
                  <a:gd name="connsiteY1" fmla="*/ 893 h 2349"/>
                  <a:gd name="connsiteX2" fmla="*/ 1357 w 1631"/>
                  <a:gd name="connsiteY2" fmla="*/ 1786 h 2349"/>
                  <a:gd name="connsiteX3" fmla="*/ 571 w 1631"/>
                  <a:gd name="connsiteY3" fmla="*/ 2143 h 2349"/>
                  <a:gd name="connsiteX4" fmla="*/ 0 w 1631"/>
                  <a:gd name="connsiteY4" fmla="*/ 929 h 2349"/>
                  <a:gd name="connsiteX5" fmla="*/ 571 w 1631"/>
                  <a:gd name="connsiteY5" fmla="*/ 36 h 2349"/>
                  <a:gd name="connsiteX6" fmla="*/ 1036 w 1631"/>
                  <a:gd name="connsiteY6" fmla="*/ 0 h 2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1" h="2349">
                    <a:moveTo>
                      <a:pt x="1036" y="0"/>
                    </a:moveTo>
                    <a:cubicBezTo>
                      <a:pt x="1179" y="286"/>
                      <a:pt x="1357" y="607"/>
                      <a:pt x="1500" y="893"/>
                    </a:cubicBezTo>
                    <a:cubicBezTo>
                      <a:pt x="1679" y="1215"/>
                      <a:pt x="1714" y="1536"/>
                      <a:pt x="1357" y="1786"/>
                    </a:cubicBezTo>
                    <a:cubicBezTo>
                      <a:pt x="1000" y="1715"/>
                      <a:pt x="1179" y="2786"/>
                      <a:pt x="571" y="2143"/>
                    </a:cubicBezTo>
                    <a:cubicBezTo>
                      <a:pt x="214" y="1822"/>
                      <a:pt x="36" y="1429"/>
                      <a:pt x="0" y="929"/>
                    </a:cubicBezTo>
                    <a:cubicBezTo>
                      <a:pt x="36" y="536"/>
                      <a:pt x="286" y="250"/>
                      <a:pt x="571" y="36"/>
                    </a:cubicBezTo>
                    <a:cubicBezTo>
                      <a:pt x="714" y="36"/>
                      <a:pt x="893" y="36"/>
                      <a:pt x="10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5DF62B50-B767-C14D-B0E6-AC04AEC61BC9}"/>
                  </a:ext>
                </a:extLst>
              </p:cNvPr>
              <p:cNvSpPr/>
              <p:nvPr/>
            </p:nvSpPr>
            <p:spPr>
              <a:xfrm>
                <a:off x="8794919" y="1984049"/>
                <a:ext cx="1341" cy="1806"/>
              </a:xfrm>
              <a:custGeom>
                <a:avLst/>
                <a:gdLst>
                  <a:gd name="connsiteX0" fmla="*/ 262 w 1341"/>
                  <a:gd name="connsiteY0" fmla="*/ 1806 h 1806"/>
                  <a:gd name="connsiteX1" fmla="*/ 762 w 1341"/>
                  <a:gd name="connsiteY1" fmla="*/ 20 h 1806"/>
                  <a:gd name="connsiteX2" fmla="*/ 1155 w 1341"/>
                  <a:gd name="connsiteY2" fmla="*/ 1020 h 1806"/>
                  <a:gd name="connsiteX3" fmla="*/ 262 w 1341"/>
                  <a:gd name="connsiteY3" fmla="*/ 1806 h 1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1" h="1806">
                    <a:moveTo>
                      <a:pt x="262" y="1806"/>
                    </a:moveTo>
                    <a:cubicBezTo>
                      <a:pt x="-24" y="1056"/>
                      <a:pt x="-309" y="199"/>
                      <a:pt x="762" y="20"/>
                    </a:cubicBezTo>
                    <a:cubicBezTo>
                      <a:pt x="1512" y="-123"/>
                      <a:pt x="1405" y="520"/>
                      <a:pt x="1155" y="1020"/>
                    </a:cubicBezTo>
                    <a:cubicBezTo>
                      <a:pt x="869" y="1271"/>
                      <a:pt x="584" y="1521"/>
                      <a:pt x="262" y="180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8D5FD2B1-792F-8849-BC99-F0C6BD0DD7DC}"/>
                  </a:ext>
                </a:extLst>
              </p:cNvPr>
              <p:cNvSpPr/>
              <p:nvPr/>
            </p:nvSpPr>
            <p:spPr>
              <a:xfrm>
                <a:off x="8772607" y="1970853"/>
                <a:ext cx="2393" cy="1071"/>
              </a:xfrm>
              <a:custGeom>
                <a:avLst/>
                <a:gdLst>
                  <a:gd name="connsiteX0" fmla="*/ 1107 w 2393"/>
                  <a:gd name="connsiteY0" fmla="*/ 1072 h 1071"/>
                  <a:gd name="connsiteX1" fmla="*/ 0 w 2393"/>
                  <a:gd name="connsiteY1" fmla="*/ 893 h 1071"/>
                  <a:gd name="connsiteX2" fmla="*/ 286 w 2393"/>
                  <a:gd name="connsiteY2" fmla="*/ 0 h 1071"/>
                  <a:gd name="connsiteX3" fmla="*/ 2393 w 2393"/>
                  <a:gd name="connsiteY3" fmla="*/ 107 h 1071"/>
                  <a:gd name="connsiteX4" fmla="*/ 1107 w 2393"/>
                  <a:gd name="connsiteY4" fmla="*/ 1072 h 1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3" h="1071">
                    <a:moveTo>
                      <a:pt x="1107" y="1072"/>
                    </a:moveTo>
                    <a:cubicBezTo>
                      <a:pt x="750" y="1000"/>
                      <a:pt x="393" y="964"/>
                      <a:pt x="0" y="893"/>
                    </a:cubicBezTo>
                    <a:cubicBezTo>
                      <a:pt x="107" y="607"/>
                      <a:pt x="179" y="286"/>
                      <a:pt x="286" y="0"/>
                    </a:cubicBezTo>
                    <a:cubicBezTo>
                      <a:pt x="1000" y="36"/>
                      <a:pt x="1714" y="71"/>
                      <a:pt x="2393" y="107"/>
                    </a:cubicBezTo>
                    <a:cubicBezTo>
                      <a:pt x="2322" y="929"/>
                      <a:pt x="1250" y="357"/>
                      <a:pt x="1107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127EF45A-7003-694F-A763-492A57DEDA23}"/>
                  </a:ext>
                </a:extLst>
              </p:cNvPr>
              <p:cNvSpPr/>
              <p:nvPr/>
            </p:nvSpPr>
            <p:spPr>
              <a:xfrm>
                <a:off x="8722040" y="2172509"/>
                <a:ext cx="1704" cy="1633"/>
              </a:xfrm>
              <a:custGeom>
                <a:avLst/>
                <a:gdLst>
                  <a:gd name="connsiteX0" fmla="*/ 1704 w 1704"/>
                  <a:gd name="connsiteY0" fmla="*/ 727 h 1633"/>
                  <a:gd name="connsiteX1" fmla="*/ 1668 w 1704"/>
                  <a:gd name="connsiteY1" fmla="*/ 1155 h 1633"/>
                  <a:gd name="connsiteX2" fmla="*/ 168 w 1704"/>
                  <a:gd name="connsiteY2" fmla="*/ 1441 h 1633"/>
                  <a:gd name="connsiteX3" fmla="*/ 454 w 1704"/>
                  <a:gd name="connsiteY3" fmla="*/ 120 h 1633"/>
                  <a:gd name="connsiteX4" fmla="*/ 1704 w 1704"/>
                  <a:gd name="connsiteY4" fmla="*/ 727 h 1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4" h="1633">
                    <a:moveTo>
                      <a:pt x="1704" y="727"/>
                    </a:moveTo>
                    <a:cubicBezTo>
                      <a:pt x="1704" y="869"/>
                      <a:pt x="1668" y="1013"/>
                      <a:pt x="1668" y="1155"/>
                    </a:cubicBezTo>
                    <a:cubicBezTo>
                      <a:pt x="1097" y="1013"/>
                      <a:pt x="740" y="2048"/>
                      <a:pt x="168" y="1441"/>
                    </a:cubicBezTo>
                    <a:cubicBezTo>
                      <a:pt x="-260" y="977"/>
                      <a:pt x="240" y="334"/>
                      <a:pt x="454" y="120"/>
                    </a:cubicBezTo>
                    <a:cubicBezTo>
                      <a:pt x="1026" y="-345"/>
                      <a:pt x="1204" y="691"/>
                      <a:pt x="1704" y="7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EA485D6E-F75A-9C4D-8784-363EB229A367}"/>
                  </a:ext>
                </a:extLst>
              </p:cNvPr>
              <p:cNvSpPr/>
              <p:nvPr/>
            </p:nvSpPr>
            <p:spPr>
              <a:xfrm>
                <a:off x="8784216" y="2016874"/>
                <a:ext cx="1472" cy="1770"/>
              </a:xfrm>
              <a:custGeom>
                <a:avLst/>
                <a:gdLst>
                  <a:gd name="connsiteX0" fmla="*/ 1286 w 1472"/>
                  <a:gd name="connsiteY0" fmla="*/ 56 h 1770"/>
                  <a:gd name="connsiteX1" fmla="*/ 0 w 1472"/>
                  <a:gd name="connsiteY1" fmla="*/ 1485 h 1770"/>
                  <a:gd name="connsiteX2" fmla="*/ 1286 w 1472"/>
                  <a:gd name="connsiteY2" fmla="*/ 56 h 1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72" h="1770">
                    <a:moveTo>
                      <a:pt x="1286" y="56"/>
                    </a:moveTo>
                    <a:cubicBezTo>
                      <a:pt x="1500" y="1092"/>
                      <a:pt x="1893" y="2342"/>
                      <a:pt x="0" y="1485"/>
                    </a:cubicBezTo>
                    <a:cubicBezTo>
                      <a:pt x="321" y="878"/>
                      <a:pt x="0" y="-265"/>
                      <a:pt x="1286" y="5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36779DF9-10A0-784A-B8A5-83FD5B841208}"/>
                  </a:ext>
                </a:extLst>
              </p:cNvPr>
              <p:cNvSpPr/>
              <p:nvPr/>
            </p:nvSpPr>
            <p:spPr>
              <a:xfrm>
                <a:off x="8714096" y="2183806"/>
                <a:ext cx="1326" cy="2078"/>
              </a:xfrm>
              <a:custGeom>
                <a:avLst/>
                <a:gdLst>
                  <a:gd name="connsiteX0" fmla="*/ 432 w 1326"/>
                  <a:gd name="connsiteY0" fmla="*/ 1252 h 2078"/>
                  <a:gd name="connsiteX1" fmla="*/ 254 w 1326"/>
                  <a:gd name="connsiteY1" fmla="*/ 73 h 2078"/>
                  <a:gd name="connsiteX2" fmla="*/ 789 w 1326"/>
                  <a:gd name="connsiteY2" fmla="*/ 895 h 2078"/>
                  <a:gd name="connsiteX3" fmla="*/ 432 w 1326"/>
                  <a:gd name="connsiteY3" fmla="*/ 2073 h 2078"/>
                  <a:gd name="connsiteX4" fmla="*/ 432 w 1326"/>
                  <a:gd name="connsiteY4" fmla="*/ 1252 h 2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6" h="2078">
                    <a:moveTo>
                      <a:pt x="432" y="1252"/>
                    </a:moveTo>
                    <a:cubicBezTo>
                      <a:pt x="575" y="823"/>
                      <a:pt x="-461" y="395"/>
                      <a:pt x="254" y="73"/>
                    </a:cubicBezTo>
                    <a:cubicBezTo>
                      <a:pt x="932" y="-248"/>
                      <a:pt x="647" y="573"/>
                      <a:pt x="789" y="895"/>
                    </a:cubicBezTo>
                    <a:cubicBezTo>
                      <a:pt x="1039" y="1359"/>
                      <a:pt x="2040" y="2145"/>
                      <a:pt x="432" y="2073"/>
                    </a:cubicBezTo>
                    <a:cubicBezTo>
                      <a:pt x="182" y="1788"/>
                      <a:pt x="182" y="1502"/>
                      <a:pt x="432" y="1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2B8D003E-11AE-8F47-80FD-07BA78D77F28}"/>
                  </a:ext>
                </a:extLst>
              </p:cNvPr>
              <p:cNvSpPr/>
              <p:nvPr/>
            </p:nvSpPr>
            <p:spPr>
              <a:xfrm>
                <a:off x="8743759" y="2062025"/>
                <a:ext cx="1028" cy="1945"/>
              </a:xfrm>
              <a:custGeom>
                <a:avLst/>
                <a:gdLst>
                  <a:gd name="connsiteX0" fmla="*/ 1023 w 1028"/>
                  <a:gd name="connsiteY0" fmla="*/ 589 h 1945"/>
                  <a:gd name="connsiteX1" fmla="*/ 1023 w 1028"/>
                  <a:gd name="connsiteY1" fmla="*/ 1268 h 1945"/>
                  <a:gd name="connsiteX2" fmla="*/ 488 w 1028"/>
                  <a:gd name="connsiteY2" fmla="*/ 1875 h 1945"/>
                  <a:gd name="connsiteX3" fmla="*/ 345 w 1028"/>
                  <a:gd name="connsiteY3" fmla="*/ 89 h 1945"/>
                  <a:gd name="connsiteX4" fmla="*/ 1023 w 1028"/>
                  <a:gd name="connsiteY4" fmla="*/ 589 h 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" h="1945">
                    <a:moveTo>
                      <a:pt x="1023" y="589"/>
                    </a:moveTo>
                    <a:cubicBezTo>
                      <a:pt x="1023" y="804"/>
                      <a:pt x="1023" y="1054"/>
                      <a:pt x="1023" y="1268"/>
                    </a:cubicBezTo>
                    <a:cubicBezTo>
                      <a:pt x="1059" y="1661"/>
                      <a:pt x="916" y="2125"/>
                      <a:pt x="488" y="1875"/>
                    </a:cubicBezTo>
                    <a:cubicBezTo>
                      <a:pt x="-263" y="1411"/>
                      <a:pt x="-12" y="625"/>
                      <a:pt x="345" y="89"/>
                    </a:cubicBezTo>
                    <a:cubicBezTo>
                      <a:pt x="523" y="-197"/>
                      <a:pt x="916" y="268"/>
                      <a:pt x="1023" y="58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AC088B00-B436-4144-8510-65F50A472E76}"/>
                  </a:ext>
                </a:extLst>
              </p:cNvPr>
              <p:cNvSpPr/>
              <p:nvPr/>
            </p:nvSpPr>
            <p:spPr>
              <a:xfrm>
                <a:off x="8700598" y="2189845"/>
                <a:ext cx="1678" cy="1357"/>
              </a:xfrm>
              <a:custGeom>
                <a:avLst/>
                <a:gdLst>
                  <a:gd name="connsiteX0" fmla="*/ 1679 w 1678"/>
                  <a:gd name="connsiteY0" fmla="*/ 0 h 1357"/>
                  <a:gd name="connsiteX1" fmla="*/ 0 w 1678"/>
                  <a:gd name="connsiteY1" fmla="*/ 1357 h 1357"/>
                  <a:gd name="connsiteX2" fmla="*/ 1679 w 1678"/>
                  <a:gd name="connsiteY2" fmla="*/ 0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78" h="1357">
                    <a:moveTo>
                      <a:pt x="1679" y="0"/>
                    </a:moveTo>
                    <a:cubicBezTo>
                      <a:pt x="1286" y="607"/>
                      <a:pt x="964" y="1250"/>
                      <a:pt x="0" y="1357"/>
                    </a:cubicBezTo>
                    <a:cubicBezTo>
                      <a:pt x="179" y="286"/>
                      <a:pt x="857" y="36"/>
                      <a:pt x="16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AE8352E5-FBC2-9944-B632-D07715171E92}"/>
                  </a:ext>
                </a:extLst>
              </p:cNvPr>
              <p:cNvSpPr/>
              <p:nvPr/>
            </p:nvSpPr>
            <p:spPr>
              <a:xfrm>
                <a:off x="8776366" y="1964443"/>
                <a:ext cx="1369" cy="1730"/>
              </a:xfrm>
              <a:custGeom>
                <a:avLst/>
                <a:gdLst>
                  <a:gd name="connsiteX0" fmla="*/ 920 w 1369"/>
                  <a:gd name="connsiteY0" fmla="*/ 1731 h 1730"/>
                  <a:gd name="connsiteX1" fmla="*/ 27 w 1369"/>
                  <a:gd name="connsiteY1" fmla="*/ 409 h 1730"/>
                  <a:gd name="connsiteX2" fmla="*/ 1349 w 1369"/>
                  <a:gd name="connsiteY2" fmla="*/ 266 h 1730"/>
                  <a:gd name="connsiteX3" fmla="*/ 920 w 1369"/>
                  <a:gd name="connsiteY3" fmla="*/ 1731 h 1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9" h="1730">
                    <a:moveTo>
                      <a:pt x="920" y="1731"/>
                    </a:moveTo>
                    <a:cubicBezTo>
                      <a:pt x="599" y="1302"/>
                      <a:pt x="-151" y="1195"/>
                      <a:pt x="27" y="409"/>
                    </a:cubicBezTo>
                    <a:cubicBezTo>
                      <a:pt x="456" y="338"/>
                      <a:pt x="849" y="-377"/>
                      <a:pt x="1349" y="266"/>
                    </a:cubicBezTo>
                    <a:cubicBezTo>
                      <a:pt x="1099" y="766"/>
                      <a:pt x="1777" y="1481"/>
                      <a:pt x="920" y="17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CA844025-FD02-0F4F-A293-CAEBDE5CC6C9}"/>
                  </a:ext>
                </a:extLst>
              </p:cNvPr>
              <p:cNvSpPr/>
              <p:nvPr/>
            </p:nvSpPr>
            <p:spPr>
              <a:xfrm>
                <a:off x="8755319" y="2106450"/>
                <a:ext cx="2214" cy="1419"/>
              </a:xfrm>
              <a:custGeom>
                <a:avLst/>
                <a:gdLst>
                  <a:gd name="connsiteX0" fmla="*/ 2179 w 2214"/>
                  <a:gd name="connsiteY0" fmla="*/ 1420 h 1419"/>
                  <a:gd name="connsiteX1" fmla="*/ 0 w 2214"/>
                  <a:gd name="connsiteY1" fmla="*/ 562 h 1419"/>
                  <a:gd name="connsiteX2" fmla="*/ 2215 w 2214"/>
                  <a:gd name="connsiteY2" fmla="*/ 955 h 1419"/>
                  <a:gd name="connsiteX3" fmla="*/ 2179 w 2214"/>
                  <a:gd name="connsiteY3" fmla="*/ 1420 h 1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4" h="1419">
                    <a:moveTo>
                      <a:pt x="2179" y="1420"/>
                    </a:moveTo>
                    <a:cubicBezTo>
                      <a:pt x="1465" y="1134"/>
                      <a:pt x="714" y="848"/>
                      <a:pt x="0" y="562"/>
                    </a:cubicBezTo>
                    <a:cubicBezTo>
                      <a:pt x="786" y="-259"/>
                      <a:pt x="964" y="-224"/>
                      <a:pt x="2215" y="955"/>
                    </a:cubicBezTo>
                    <a:cubicBezTo>
                      <a:pt x="2179" y="1134"/>
                      <a:pt x="2179" y="1277"/>
                      <a:pt x="2179" y="142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902BEF6A-D3C1-984F-95B5-4C8128C1E357}"/>
                  </a:ext>
                </a:extLst>
              </p:cNvPr>
              <p:cNvSpPr/>
              <p:nvPr/>
            </p:nvSpPr>
            <p:spPr>
              <a:xfrm>
                <a:off x="8738567" y="2158766"/>
                <a:ext cx="2037" cy="1853"/>
              </a:xfrm>
              <a:custGeom>
                <a:avLst/>
                <a:gdLst>
                  <a:gd name="connsiteX0" fmla="*/ 1822 w 2037"/>
                  <a:gd name="connsiteY0" fmla="*/ 1361 h 1853"/>
                  <a:gd name="connsiteX1" fmla="*/ 1857 w 2037"/>
                  <a:gd name="connsiteY1" fmla="*/ 1575 h 1853"/>
                  <a:gd name="connsiteX2" fmla="*/ 1357 w 2037"/>
                  <a:gd name="connsiteY2" fmla="*/ 1718 h 1853"/>
                  <a:gd name="connsiteX3" fmla="*/ 1286 w 2037"/>
                  <a:gd name="connsiteY3" fmla="*/ 1790 h 1853"/>
                  <a:gd name="connsiteX4" fmla="*/ 0 w 2037"/>
                  <a:gd name="connsiteY4" fmla="*/ 396 h 1853"/>
                  <a:gd name="connsiteX5" fmla="*/ 1393 w 2037"/>
                  <a:gd name="connsiteY5" fmla="*/ 39 h 1853"/>
                  <a:gd name="connsiteX6" fmla="*/ 1822 w 2037"/>
                  <a:gd name="connsiteY6" fmla="*/ 1361 h 1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37" h="1853">
                    <a:moveTo>
                      <a:pt x="1822" y="1361"/>
                    </a:moveTo>
                    <a:cubicBezTo>
                      <a:pt x="1893" y="1397"/>
                      <a:pt x="1929" y="1468"/>
                      <a:pt x="1857" y="1575"/>
                    </a:cubicBezTo>
                    <a:cubicBezTo>
                      <a:pt x="1786" y="1897"/>
                      <a:pt x="1607" y="1932"/>
                      <a:pt x="1357" y="1718"/>
                    </a:cubicBezTo>
                    <a:lnTo>
                      <a:pt x="1286" y="1790"/>
                    </a:lnTo>
                    <a:cubicBezTo>
                      <a:pt x="822" y="1361"/>
                      <a:pt x="286" y="968"/>
                      <a:pt x="0" y="396"/>
                    </a:cubicBezTo>
                    <a:cubicBezTo>
                      <a:pt x="357" y="-175"/>
                      <a:pt x="893" y="39"/>
                      <a:pt x="1393" y="39"/>
                    </a:cubicBezTo>
                    <a:cubicBezTo>
                      <a:pt x="2072" y="289"/>
                      <a:pt x="2215" y="754"/>
                      <a:pt x="1822" y="13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D96B7328-0913-DE4D-8172-DF048E246228}"/>
                  </a:ext>
                </a:extLst>
              </p:cNvPr>
              <p:cNvSpPr/>
              <p:nvPr/>
            </p:nvSpPr>
            <p:spPr>
              <a:xfrm>
                <a:off x="8758072" y="2184129"/>
                <a:ext cx="1409" cy="1894"/>
              </a:xfrm>
              <a:custGeom>
                <a:avLst/>
                <a:gdLst>
                  <a:gd name="connsiteX0" fmla="*/ 1105 w 1409"/>
                  <a:gd name="connsiteY0" fmla="*/ 1894 h 1894"/>
                  <a:gd name="connsiteX1" fmla="*/ 247 w 1409"/>
                  <a:gd name="connsiteY1" fmla="*/ 1108 h 1894"/>
                  <a:gd name="connsiteX2" fmla="*/ 1140 w 1409"/>
                  <a:gd name="connsiteY2" fmla="*/ 1 h 1894"/>
                  <a:gd name="connsiteX3" fmla="*/ 1105 w 1409"/>
                  <a:gd name="connsiteY3" fmla="*/ 1894 h 1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" h="1894">
                    <a:moveTo>
                      <a:pt x="1105" y="1894"/>
                    </a:moveTo>
                    <a:cubicBezTo>
                      <a:pt x="748" y="1715"/>
                      <a:pt x="819" y="1108"/>
                      <a:pt x="247" y="1108"/>
                    </a:cubicBezTo>
                    <a:cubicBezTo>
                      <a:pt x="-431" y="-70"/>
                      <a:pt x="426" y="1"/>
                      <a:pt x="1140" y="1"/>
                    </a:cubicBezTo>
                    <a:cubicBezTo>
                      <a:pt x="1712" y="644"/>
                      <a:pt x="1212" y="1251"/>
                      <a:pt x="1105" y="189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C0E1ECEF-A096-5F49-A9B4-E08E5ADAE420}"/>
                  </a:ext>
                </a:extLst>
              </p:cNvPr>
              <p:cNvSpPr/>
              <p:nvPr/>
            </p:nvSpPr>
            <p:spPr>
              <a:xfrm>
                <a:off x="8737317" y="2123994"/>
                <a:ext cx="1710" cy="1171"/>
              </a:xfrm>
              <a:custGeom>
                <a:avLst/>
                <a:gdLst>
                  <a:gd name="connsiteX0" fmla="*/ 1357 w 1710"/>
                  <a:gd name="connsiteY0" fmla="*/ 93 h 1171"/>
                  <a:gd name="connsiteX1" fmla="*/ 1679 w 1710"/>
                  <a:gd name="connsiteY1" fmla="*/ 521 h 1171"/>
                  <a:gd name="connsiteX2" fmla="*/ 1500 w 1710"/>
                  <a:gd name="connsiteY2" fmla="*/ 1164 h 1171"/>
                  <a:gd name="connsiteX3" fmla="*/ 0 w 1710"/>
                  <a:gd name="connsiteY3" fmla="*/ 521 h 1171"/>
                  <a:gd name="connsiteX4" fmla="*/ 1357 w 1710"/>
                  <a:gd name="connsiteY4" fmla="*/ 93 h 1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0" h="1171">
                    <a:moveTo>
                      <a:pt x="1357" y="93"/>
                    </a:moveTo>
                    <a:cubicBezTo>
                      <a:pt x="1464" y="236"/>
                      <a:pt x="1572" y="378"/>
                      <a:pt x="1679" y="521"/>
                    </a:cubicBezTo>
                    <a:cubicBezTo>
                      <a:pt x="1679" y="771"/>
                      <a:pt x="1822" y="1236"/>
                      <a:pt x="1500" y="1164"/>
                    </a:cubicBezTo>
                    <a:cubicBezTo>
                      <a:pt x="1000" y="1021"/>
                      <a:pt x="179" y="1486"/>
                      <a:pt x="0" y="521"/>
                    </a:cubicBezTo>
                    <a:cubicBezTo>
                      <a:pt x="464" y="378"/>
                      <a:pt x="750" y="-229"/>
                      <a:pt x="1357" y="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BD96ACBB-0C35-4847-9C64-41B3B96D7BDC}"/>
                  </a:ext>
                </a:extLst>
              </p:cNvPr>
              <p:cNvSpPr/>
              <p:nvPr/>
            </p:nvSpPr>
            <p:spPr>
              <a:xfrm>
                <a:off x="8722979" y="2133838"/>
                <a:ext cx="1229" cy="1598"/>
              </a:xfrm>
              <a:custGeom>
                <a:avLst/>
                <a:gdLst>
                  <a:gd name="connsiteX0" fmla="*/ 1229 w 1229"/>
                  <a:gd name="connsiteY0" fmla="*/ 679 h 1598"/>
                  <a:gd name="connsiteX1" fmla="*/ 1158 w 1229"/>
                  <a:gd name="connsiteY1" fmla="*/ 1286 h 1598"/>
                  <a:gd name="connsiteX2" fmla="*/ 86 w 1229"/>
                  <a:gd name="connsiteY2" fmla="*/ 1322 h 1598"/>
                  <a:gd name="connsiteX3" fmla="*/ 479 w 1229"/>
                  <a:gd name="connsiteY3" fmla="*/ 0 h 1598"/>
                  <a:gd name="connsiteX4" fmla="*/ 1229 w 1229"/>
                  <a:gd name="connsiteY4" fmla="*/ 679 h 1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" h="1598">
                    <a:moveTo>
                      <a:pt x="1229" y="679"/>
                    </a:moveTo>
                    <a:cubicBezTo>
                      <a:pt x="1194" y="893"/>
                      <a:pt x="1194" y="1107"/>
                      <a:pt x="1158" y="1286"/>
                    </a:cubicBezTo>
                    <a:cubicBezTo>
                      <a:pt x="801" y="1357"/>
                      <a:pt x="408" y="1929"/>
                      <a:pt x="86" y="1322"/>
                    </a:cubicBezTo>
                    <a:cubicBezTo>
                      <a:pt x="-199" y="786"/>
                      <a:pt x="301" y="429"/>
                      <a:pt x="479" y="0"/>
                    </a:cubicBezTo>
                    <a:cubicBezTo>
                      <a:pt x="729" y="214"/>
                      <a:pt x="979" y="464"/>
                      <a:pt x="1229" y="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E2C2D308-DB6C-4B4A-9D59-9318365AD9EA}"/>
                  </a:ext>
                </a:extLst>
              </p:cNvPr>
              <p:cNvSpPr/>
              <p:nvPr/>
            </p:nvSpPr>
            <p:spPr>
              <a:xfrm>
                <a:off x="8714457" y="2143303"/>
                <a:ext cx="1178" cy="2357"/>
              </a:xfrm>
              <a:custGeom>
                <a:avLst/>
                <a:gdLst>
                  <a:gd name="connsiteX0" fmla="*/ 0 w 1178"/>
                  <a:gd name="connsiteY0" fmla="*/ 607 h 2357"/>
                  <a:gd name="connsiteX1" fmla="*/ 72 w 1178"/>
                  <a:gd name="connsiteY1" fmla="*/ 0 h 2357"/>
                  <a:gd name="connsiteX2" fmla="*/ 1179 w 1178"/>
                  <a:gd name="connsiteY2" fmla="*/ 2358 h 2357"/>
                  <a:gd name="connsiteX3" fmla="*/ 0 w 1178"/>
                  <a:gd name="connsiteY3" fmla="*/ 607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8" h="2357">
                    <a:moveTo>
                      <a:pt x="0" y="607"/>
                    </a:moveTo>
                    <a:cubicBezTo>
                      <a:pt x="36" y="393"/>
                      <a:pt x="72" y="179"/>
                      <a:pt x="72" y="0"/>
                    </a:cubicBezTo>
                    <a:cubicBezTo>
                      <a:pt x="929" y="572"/>
                      <a:pt x="143" y="1500"/>
                      <a:pt x="1179" y="2358"/>
                    </a:cubicBezTo>
                    <a:cubicBezTo>
                      <a:pt x="-643" y="1964"/>
                      <a:pt x="572" y="1000"/>
                      <a:pt x="0" y="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F8FEB32-EFCA-3A43-9793-5A89A384298B}"/>
                  </a:ext>
                </a:extLst>
              </p:cNvPr>
              <p:cNvSpPr/>
              <p:nvPr/>
            </p:nvSpPr>
            <p:spPr>
              <a:xfrm>
                <a:off x="8749247" y="2054296"/>
                <a:ext cx="1542" cy="2246"/>
              </a:xfrm>
              <a:custGeom>
                <a:avLst/>
                <a:gdLst>
                  <a:gd name="connsiteX0" fmla="*/ 1215 w 1542"/>
                  <a:gd name="connsiteY0" fmla="*/ 2247 h 2246"/>
                  <a:gd name="connsiteX1" fmla="*/ 0 w 1542"/>
                  <a:gd name="connsiteY1" fmla="*/ 2247 h 2246"/>
                  <a:gd name="connsiteX2" fmla="*/ 429 w 1542"/>
                  <a:gd name="connsiteY2" fmla="*/ 32 h 2246"/>
                  <a:gd name="connsiteX3" fmla="*/ 1465 w 1542"/>
                  <a:gd name="connsiteY3" fmla="*/ 675 h 2246"/>
                  <a:gd name="connsiteX4" fmla="*/ 1215 w 1542"/>
                  <a:gd name="connsiteY4" fmla="*/ 2247 h 2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2" h="2246">
                    <a:moveTo>
                      <a:pt x="1215" y="2247"/>
                    </a:moveTo>
                    <a:cubicBezTo>
                      <a:pt x="822" y="2247"/>
                      <a:pt x="429" y="2247"/>
                      <a:pt x="0" y="2247"/>
                    </a:cubicBezTo>
                    <a:cubicBezTo>
                      <a:pt x="714" y="1604"/>
                      <a:pt x="679" y="854"/>
                      <a:pt x="429" y="32"/>
                    </a:cubicBezTo>
                    <a:cubicBezTo>
                      <a:pt x="1000" y="-111"/>
                      <a:pt x="1250" y="246"/>
                      <a:pt x="1465" y="675"/>
                    </a:cubicBezTo>
                    <a:cubicBezTo>
                      <a:pt x="1429" y="1211"/>
                      <a:pt x="1786" y="1782"/>
                      <a:pt x="1215" y="224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2870E7C5-9B64-E74E-8F89-478E2CA080D3}"/>
                  </a:ext>
                </a:extLst>
              </p:cNvPr>
              <p:cNvSpPr/>
              <p:nvPr/>
            </p:nvSpPr>
            <p:spPr>
              <a:xfrm>
                <a:off x="8746068" y="2094154"/>
                <a:ext cx="1535" cy="1795"/>
              </a:xfrm>
              <a:custGeom>
                <a:avLst/>
                <a:gdLst>
                  <a:gd name="connsiteX0" fmla="*/ 0 w 1535"/>
                  <a:gd name="connsiteY0" fmla="*/ 1357 h 1795"/>
                  <a:gd name="connsiteX1" fmla="*/ 571 w 1535"/>
                  <a:gd name="connsiteY1" fmla="*/ 0 h 1795"/>
                  <a:gd name="connsiteX2" fmla="*/ 1536 w 1535"/>
                  <a:gd name="connsiteY2" fmla="*/ 1715 h 1795"/>
                  <a:gd name="connsiteX3" fmla="*/ 0 w 1535"/>
                  <a:gd name="connsiteY3" fmla="*/ 1357 h 1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5" h="1795">
                    <a:moveTo>
                      <a:pt x="0" y="1357"/>
                    </a:moveTo>
                    <a:cubicBezTo>
                      <a:pt x="179" y="893"/>
                      <a:pt x="393" y="464"/>
                      <a:pt x="571" y="0"/>
                    </a:cubicBezTo>
                    <a:cubicBezTo>
                      <a:pt x="1143" y="429"/>
                      <a:pt x="1357" y="1036"/>
                      <a:pt x="1536" y="1715"/>
                    </a:cubicBezTo>
                    <a:cubicBezTo>
                      <a:pt x="929" y="2036"/>
                      <a:pt x="571" y="1286"/>
                      <a:pt x="0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6D2F681B-D799-E647-833D-E0A07B8D5FF6}"/>
                  </a:ext>
                </a:extLst>
              </p:cNvPr>
              <p:cNvSpPr/>
              <p:nvPr/>
            </p:nvSpPr>
            <p:spPr>
              <a:xfrm>
                <a:off x="8731083" y="2096805"/>
                <a:ext cx="1447" cy="1250"/>
              </a:xfrm>
              <a:custGeom>
                <a:avLst/>
                <a:gdLst>
                  <a:gd name="connsiteX0" fmla="*/ 1447 w 1447"/>
                  <a:gd name="connsiteY0" fmla="*/ 493 h 1250"/>
                  <a:gd name="connsiteX1" fmla="*/ 1412 w 1447"/>
                  <a:gd name="connsiteY1" fmla="*/ 1029 h 1250"/>
                  <a:gd name="connsiteX2" fmla="*/ 197 w 1447"/>
                  <a:gd name="connsiteY2" fmla="*/ 1207 h 1250"/>
                  <a:gd name="connsiteX3" fmla="*/ 233 w 1447"/>
                  <a:gd name="connsiteY3" fmla="*/ 243 h 1250"/>
                  <a:gd name="connsiteX4" fmla="*/ 1447 w 1447"/>
                  <a:gd name="connsiteY4" fmla="*/ 493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" h="1250">
                    <a:moveTo>
                      <a:pt x="1447" y="493"/>
                    </a:moveTo>
                    <a:cubicBezTo>
                      <a:pt x="1447" y="671"/>
                      <a:pt x="1412" y="850"/>
                      <a:pt x="1412" y="1029"/>
                    </a:cubicBezTo>
                    <a:cubicBezTo>
                      <a:pt x="1019" y="1100"/>
                      <a:pt x="519" y="1350"/>
                      <a:pt x="197" y="1207"/>
                    </a:cubicBezTo>
                    <a:cubicBezTo>
                      <a:pt x="-88" y="1100"/>
                      <a:pt x="-53" y="493"/>
                      <a:pt x="233" y="243"/>
                    </a:cubicBezTo>
                    <a:cubicBezTo>
                      <a:pt x="662" y="-114"/>
                      <a:pt x="1126" y="-114"/>
                      <a:pt x="1447" y="4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2AEE0C60-340A-7540-B1F7-8582CD02BFBE}"/>
                  </a:ext>
                </a:extLst>
              </p:cNvPr>
              <p:cNvSpPr/>
              <p:nvPr/>
            </p:nvSpPr>
            <p:spPr>
              <a:xfrm>
                <a:off x="8751248" y="2080761"/>
                <a:ext cx="1392" cy="1212"/>
              </a:xfrm>
              <a:custGeom>
                <a:avLst/>
                <a:gdLst>
                  <a:gd name="connsiteX0" fmla="*/ 1393 w 1392"/>
                  <a:gd name="connsiteY0" fmla="*/ 70 h 1212"/>
                  <a:gd name="connsiteX1" fmla="*/ 1072 w 1392"/>
                  <a:gd name="connsiteY1" fmla="*/ 1213 h 1212"/>
                  <a:gd name="connsiteX2" fmla="*/ 0 w 1392"/>
                  <a:gd name="connsiteY2" fmla="*/ 1213 h 1212"/>
                  <a:gd name="connsiteX3" fmla="*/ 1393 w 1392"/>
                  <a:gd name="connsiteY3" fmla="*/ 70 h 1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2" h="1212">
                    <a:moveTo>
                      <a:pt x="1393" y="70"/>
                    </a:moveTo>
                    <a:cubicBezTo>
                      <a:pt x="1357" y="463"/>
                      <a:pt x="1500" y="927"/>
                      <a:pt x="1072" y="1213"/>
                    </a:cubicBezTo>
                    <a:cubicBezTo>
                      <a:pt x="714" y="1213"/>
                      <a:pt x="357" y="1213"/>
                      <a:pt x="0" y="1213"/>
                    </a:cubicBezTo>
                    <a:cubicBezTo>
                      <a:pt x="429" y="820"/>
                      <a:pt x="321" y="-287"/>
                      <a:pt x="1393" y="7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F905E90-2B6D-E747-BAAE-99B5CF44EAC9}"/>
                  </a:ext>
                </a:extLst>
              </p:cNvPr>
              <p:cNvSpPr/>
              <p:nvPr/>
            </p:nvSpPr>
            <p:spPr>
              <a:xfrm>
                <a:off x="8756177" y="2020538"/>
                <a:ext cx="1411" cy="1785"/>
              </a:xfrm>
              <a:custGeom>
                <a:avLst/>
                <a:gdLst>
                  <a:gd name="connsiteX0" fmla="*/ 0 w 1411"/>
                  <a:gd name="connsiteY0" fmla="*/ 857 h 1785"/>
                  <a:gd name="connsiteX1" fmla="*/ 72 w 1411"/>
                  <a:gd name="connsiteY1" fmla="*/ 500 h 1785"/>
                  <a:gd name="connsiteX2" fmla="*/ 929 w 1411"/>
                  <a:gd name="connsiteY2" fmla="*/ 0 h 1785"/>
                  <a:gd name="connsiteX3" fmla="*/ 429 w 1411"/>
                  <a:gd name="connsiteY3" fmla="*/ 1786 h 1785"/>
                  <a:gd name="connsiteX4" fmla="*/ 214 w 1411"/>
                  <a:gd name="connsiteY4" fmla="*/ 1607 h 1785"/>
                  <a:gd name="connsiteX5" fmla="*/ 0 w 1411"/>
                  <a:gd name="connsiteY5" fmla="*/ 857 h 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1" h="1785">
                    <a:moveTo>
                      <a:pt x="0" y="857"/>
                    </a:moveTo>
                    <a:cubicBezTo>
                      <a:pt x="36" y="750"/>
                      <a:pt x="72" y="607"/>
                      <a:pt x="72" y="500"/>
                    </a:cubicBezTo>
                    <a:cubicBezTo>
                      <a:pt x="357" y="322"/>
                      <a:pt x="643" y="179"/>
                      <a:pt x="929" y="0"/>
                    </a:cubicBezTo>
                    <a:cubicBezTo>
                      <a:pt x="1607" y="821"/>
                      <a:pt x="1679" y="1500"/>
                      <a:pt x="429" y="1786"/>
                    </a:cubicBezTo>
                    <a:cubicBezTo>
                      <a:pt x="357" y="1714"/>
                      <a:pt x="286" y="1679"/>
                      <a:pt x="214" y="1607"/>
                    </a:cubicBezTo>
                    <a:cubicBezTo>
                      <a:pt x="36" y="1393"/>
                      <a:pt x="0" y="1107"/>
                      <a:pt x="0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D2302EFB-7FC6-A444-9BAC-7D6DF7E60E9E}"/>
                  </a:ext>
                </a:extLst>
              </p:cNvPr>
              <p:cNvSpPr/>
              <p:nvPr/>
            </p:nvSpPr>
            <p:spPr>
              <a:xfrm>
                <a:off x="8755798" y="2140803"/>
                <a:ext cx="1307" cy="1178"/>
              </a:xfrm>
              <a:custGeom>
                <a:avLst/>
                <a:gdLst>
                  <a:gd name="connsiteX0" fmla="*/ 1272 w 1307"/>
                  <a:gd name="connsiteY0" fmla="*/ 1179 h 1178"/>
                  <a:gd name="connsiteX1" fmla="*/ 22 w 1307"/>
                  <a:gd name="connsiteY1" fmla="*/ 0 h 1178"/>
                  <a:gd name="connsiteX2" fmla="*/ 1308 w 1307"/>
                  <a:gd name="connsiteY2" fmla="*/ 714 h 1178"/>
                  <a:gd name="connsiteX3" fmla="*/ 1272 w 1307"/>
                  <a:gd name="connsiteY3" fmla="*/ 1179 h 1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7" h="1178">
                    <a:moveTo>
                      <a:pt x="1272" y="1179"/>
                    </a:moveTo>
                    <a:cubicBezTo>
                      <a:pt x="808" y="857"/>
                      <a:pt x="-157" y="1000"/>
                      <a:pt x="22" y="0"/>
                    </a:cubicBezTo>
                    <a:cubicBezTo>
                      <a:pt x="522" y="72"/>
                      <a:pt x="1165" y="0"/>
                      <a:pt x="1308" y="714"/>
                    </a:cubicBezTo>
                    <a:cubicBezTo>
                      <a:pt x="1308" y="857"/>
                      <a:pt x="1308" y="1000"/>
                      <a:pt x="1272" y="1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66B617F1-B5F5-C54D-98E3-270FFFB29F04}"/>
                  </a:ext>
                </a:extLst>
              </p:cNvPr>
              <p:cNvSpPr/>
              <p:nvPr/>
            </p:nvSpPr>
            <p:spPr>
              <a:xfrm>
                <a:off x="8763517" y="2008801"/>
                <a:ext cx="1446" cy="1235"/>
              </a:xfrm>
              <a:custGeom>
                <a:avLst/>
                <a:gdLst>
                  <a:gd name="connsiteX0" fmla="*/ 1447 w 1446"/>
                  <a:gd name="connsiteY0" fmla="*/ 379 h 1235"/>
                  <a:gd name="connsiteX1" fmla="*/ 1090 w 1446"/>
                  <a:gd name="connsiteY1" fmla="*/ 1236 h 1235"/>
                  <a:gd name="connsiteX2" fmla="*/ 482 w 1446"/>
                  <a:gd name="connsiteY2" fmla="*/ 1236 h 1235"/>
                  <a:gd name="connsiteX3" fmla="*/ 340 w 1446"/>
                  <a:gd name="connsiteY3" fmla="*/ 1236 h 1235"/>
                  <a:gd name="connsiteX4" fmla="*/ 197 w 1446"/>
                  <a:gd name="connsiteY4" fmla="*/ 1200 h 1235"/>
                  <a:gd name="connsiteX5" fmla="*/ 268 w 1446"/>
                  <a:gd name="connsiteY5" fmla="*/ 22 h 1235"/>
                  <a:gd name="connsiteX6" fmla="*/ 1447 w 1446"/>
                  <a:gd name="connsiteY6" fmla="*/ 379 h 1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6" h="1235">
                    <a:moveTo>
                      <a:pt x="1447" y="379"/>
                    </a:moveTo>
                    <a:cubicBezTo>
                      <a:pt x="1340" y="664"/>
                      <a:pt x="1197" y="950"/>
                      <a:pt x="1090" y="1236"/>
                    </a:cubicBezTo>
                    <a:cubicBezTo>
                      <a:pt x="875" y="1129"/>
                      <a:pt x="661" y="1164"/>
                      <a:pt x="482" y="1236"/>
                    </a:cubicBezTo>
                    <a:lnTo>
                      <a:pt x="340" y="1236"/>
                    </a:lnTo>
                    <a:lnTo>
                      <a:pt x="197" y="1200"/>
                    </a:lnTo>
                    <a:cubicBezTo>
                      <a:pt x="54" y="771"/>
                      <a:pt x="-196" y="236"/>
                      <a:pt x="268" y="22"/>
                    </a:cubicBezTo>
                    <a:cubicBezTo>
                      <a:pt x="554" y="-86"/>
                      <a:pt x="1054" y="236"/>
                      <a:pt x="1447" y="3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9FE46CC4-3DF9-0646-86A0-DFE6896F1EA6}"/>
                  </a:ext>
                </a:extLst>
              </p:cNvPr>
              <p:cNvSpPr/>
              <p:nvPr/>
            </p:nvSpPr>
            <p:spPr>
              <a:xfrm>
                <a:off x="8735432" y="2068794"/>
                <a:ext cx="1421" cy="1393"/>
              </a:xfrm>
              <a:custGeom>
                <a:avLst/>
                <a:gdLst>
                  <a:gd name="connsiteX0" fmla="*/ 1421 w 1421"/>
                  <a:gd name="connsiteY0" fmla="*/ 0 h 1393"/>
                  <a:gd name="connsiteX1" fmla="*/ 957 w 1421"/>
                  <a:gd name="connsiteY1" fmla="*/ 1393 h 1393"/>
                  <a:gd name="connsiteX2" fmla="*/ 28 w 1421"/>
                  <a:gd name="connsiteY2" fmla="*/ 750 h 1393"/>
                  <a:gd name="connsiteX3" fmla="*/ 1421 w 1421"/>
                  <a:gd name="connsiteY3" fmla="*/ 0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1" h="1393">
                    <a:moveTo>
                      <a:pt x="1421" y="0"/>
                    </a:moveTo>
                    <a:cubicBezTo>
                      <a:pt x="1278" y="464"/>
                      <a:pt x="1100" y="929"/>
                      <a:pt x="957" y="1393"/>
                    </a:cubicBezTo>
                    <a:cubicBezTo>
                      <a:pt x="564" y="1250"/>
                      <a:pt x="-150" y="1036"/>
                      <a:pt x="28" y="750"/>
                    </a:cubicBezTo>
                    <a:cubicBezTo>
                      <a:pt x="242" y="322"/>
                      <a:pt x="957" y="214"/>
                      <a:pt x="142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3E832486-4C79-314D-A44F-35D1B7E375E4}"/>
                  </a:ext>
                </a:extLst>
              </p:cNvPr>
              <p:cNvSpPr/>
              <p:nvPr/>
            </p:nvSpPr>
            <p:spPr>
              <a:xfrm>
                <a:off x="8760566" y="2178057"/>
                <a:ext cx="1289" cy="1357"/>
              </a:xfrm>
              <a:custGeom>
                <a:avLst/>
                <a:gdLst>
                  <a:gd name="connsiteX0" fmla="*/ 897 w 1289"/>
                  <a:gd name="connsiteY0" fmla="*/ 393 h 1357"/>
                  <a:gd name="connsiteX1" fmla="*/ 1290 w 1289"/>
                  <a:gd name="connsiteY1" fmla="*/ 1358 h 1357"/>
                  <a:gd name="connsiteX2" fmla="*/ 39 w 1289"/>
                  <a:gd name="connsiteY2" fmla="*/ 465 h 1357"/>
                  <a:gd name="connsiteX3" fmla="*/ 897 w 1289"/>
                  <a:gd name="connsiteY3" fmla="*/ 393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9" h="1357">
                    <a:moveTo>
                      <a:pt x="897" y="393"/>
                    </a:moveTo>
                    <a:cubicBezTo>
                      <a:pt x="1039" y="715"/>
                      <a:pt x="1147" y="1036"/>
                      <a:pt x="1290" y="1358"/>
                    </a:cubicBezTo>
                    <a:cubicBezTo>
                      <a:pt x="789" y="1179"/>
                      <a:pt x="-211" y="1643"/>
                      <a:pt x="39" y="465"/>
                    </a:cubicBezTo>
                    <a:cubicBezTo>
                      <a:pt x="182" y="-142"/>
                      <a:pt x="575" y="-142"/>
                      <a:pt x="897" y="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69192FA3-0CB4-CE40-8746-73E637323D5D}"/>
                  </a:ext>
                </a:extLst>
              </p:cNvPr>
              <p:cNvSpPr/>
              <p:nvPr/>
            </p:nvSpPr>
            <p:spPr>
              <a:xfrm>
                <a:off x="8758561" y="2015072"/>
                <a:ext cx="1151" cy="1491"/>
              </a:xfrm>
              <a:custGeom>
                <a:avLst/>
                <a:gdLst>
                  <a:gd name="connsiteX0" fmla="*/ 1152 w 1151"/>
                  <a:gd name="connsiteY0" fmla="*/ 1037 h 1491"/>
                  <a:gd name="connsiteX1" fmla="*/ 9 w 1151"/>
                  <a:gd name="connsiteY1" fmla="*/ 823 h 1491"/>
                  <a:gd name="connsiteX2" fmla="*/ 473 w 1151"/>
                  <a:gd name="connsiteY2" fmla="*/ 1 h 1491"/>
                  <a:gd name="connsiteX3" fmla="*/ 1116 w 1151"/>
                  <a:gd name="connsiteY3" fmla="*/ 1144 h 1491"/>
                  <a:gd name="connsiteX4" fmla="*/ 1152 w 1151"/>
                  <a:gd name="connsiteY4" fmla="*/ 1037 h 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1" h="1491">
                    <a:moveTo>
                      <a:pt x="1152" y="1037"/>
                    </a:moveTo>
                    <a:cubicBezTo>
                      <a:pt x="580" y="1966"/>
                      <a:pt x="223" y="1251"/>
                      <a:pt x="9" y="823"/>
                    </a:cubicBezTo>
                    <a:cubicBezTo>
                      <a:pt x="-63" y="644"/>
                      <a:pt x="330" y="-34"/>
                      <a:pt x="473" y="1"/>
                    </a:cubicBezTo>
                    <a:cubicBezTo>
                      <a:pt x="1116" y="73"/>
                      <a:pt x="1152" y="609"/>
                      <a:pt x="1116" y="1144"/>
                    </a:cubicBezTo>
                    <a:cubicBezTo>
                      <a:pt x="1152" y="1109"/>
                      <a:pt x="1152" y="1037"/>
                      <a:pt x="1152" y="10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72D1EBC3-8BD2-314C-95D7-789C8B7ACCD0}"/>
                  </a:ext>
                </a:extLst>
              </p:cNvPr>
              <p:cNvSpPr/>
              <p:nvPr/>
            </p:nvSpPr>
            <p:spPr>
              <a:xfrm>
                <a:off x="8738378" y="2159126"/>
                <a:ext cx="1475" cy="1714"/>
              </a:xfrm>
              <a:custGeom>
                <a:avLst/>
                <a:gdLst>
                  <a:gd name="connsiteX0" fmla="*/ 189 w 1475"/>
                  <a:gd name="connsiteY0" fmla="*/ 0 h 1714"/>
                  <a:gd name="connsiteX1" fmla="*/ 1475 w 1475"/>
                  <a:gd name="connsiteY1" fmla="*/ 1393 h 1714"/>
                  <a:gd name="connsiteX2" fmla="*/ 582 w 1475"/>
                  <a:gd name="connsiteY2" fmla="*/ 1715 h 1714"/>
                  <a:gd name="connsiteX3" fmla="*/ 189 w 1475"/>
                  <a:gd name="connsiteY3" fmla="*/ 0 h 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75" h="1714">
                    <a:moveTo>
                      <a:pt x="189" y="0"/>
                    </a:moveTo>
                    <a:cubicBezTo>
                      <a:pt x="797" y="286"/>
                      <a:pt x="1332" y="679"/>
                      <a:pt x="1475" y="1393"/>
                    </a:cubicBezTo>
                    <a:cubicBezTo>
                      <a:pt x="1189" y="1500"/>
                      <a:pt x="868" y="1607"/>
                      <a:pt x="582" y="1715"/>
                    </a:cubicBezTo>
                    <a:cubicBezTo>
                      <a:pt x="1046" y="1036"/>
                      <a:pt x="-525" y="786"/>
                      <a:pt x="18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452FD31B-8CAB-4945-9195-EA870F4BC0CD}"/>
                  </a:ext>
                </a:extLst>
              </p:cNvPr>
              <p:cNvSpPr/>
              <p:nvPr/>
            </p:nvSpPr>
            <p:spPr>
              <a:xfrm>
                <a:off x="8753542" y="2022324"/>
                <a:ext cx="1275" cy="1678"/>
              </a:xfrm>
              <a:custGeom>
                <a:avLst/>
                <a:gdLst>
                  <a:gd name="connsiteX0" fmla="*/ 920 w 1275"/>
                  <a:gd name="connsiteY0" fmla="*/ 1679 h 1678"/>
                  <a:gd name="connsiteX1" fmla="*/ 27 w 1275"/>
                  <a:gd name="connsiteY1" fmla="*/ 393 h 1678"/>
                  <a:gd name="connsiteX2" fmla="*/ 27 w 1275"/>
                  <a:gd name="connsiteY2" fmla="*/ 0 h 1678"/>
                  <a:gd name="connsiteX3" fmla="*/ 884 w 1275"/>
                  <a:gd name="connsiteY3" fmla="*/ 0 h 1678"/>
                  <a:gd name="connsiteX4" fmla="*/ 920 w 1275"/>
                  <a:gd name="connsiteY4" fmla="*/ 1679 h 1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5" h="1678">
                    <a:moveTo>
                      <a:pt x="920" y="1679"/>
                    </a:moveTo>
                    <a:cubicBezTo>
                      <a:pt x="634" y="1250"/>
                      <a:pt x="348" y="821"/>
                      <a:pt x="27" y="393"/>
                    </a:cubicBezTo>
                    <a:cubicBezTo>
                      <a:pt x="-9" y="250"/>
                      <a:pt x="-9" y="107"/>
                      <a:pt x="27" y="0"/>
                    </a:cubicBezTo>
                    <a:cubicBezTo>
                      <a:pt x="313" y="0"/>
                      <a:pt x="598" y="0"/>
                      <a:pt x="884" y="0"/>
                    </a:cubicBezTo>
                    <a:cubicBezTo>
                      <a:pt x="956" y="536"/>
                      <a:pt x="1706" y="1107"/>
                      <a:pt x="920" y="1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70921696-27A9-E946-A0A0-989E193FE4A8}"/>
                  </a:ext>
                </a:extLst>
              </p:cNvPr>
              <p:cNvSpPr/>
              <p:nvPr/>
            </p:nvSpPr>
            <p:spPr>
              <a:xfrm>
                <a:off x="8711986" y="2184373"/>
                <a:ext cx="875" cy="1507"/>
              </a:xfrm>
              <a:custGeom>
                <a:avLst/>
                <a:gdLst>
                  <a:gd name="connsiteX0" fmla="*/ 721 w 875"/>
                  <a:gd name="connsiteY0" fmla="*/ 1507 h 1507"/>
                  <a:gd name="connsiteX1" fmla="*/ 43 w 875"/>
                  <a:gd name="connsiteY1" fmla="*/ 186 h 1507"/>
                  <a:gd name="connsiteX2" fmla="*/ 543 w 875"/>
                  <a:gd name="connsiteY2" fmla="*/ 7 h 1507"/>
                  <a:gd name="connsiteX3" fmla="*/ 721 w 875"/>
                  <a:gd name="connsiteY3" fmla="*/ 1507 h 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5" h="1507">
                    <a:moveTo>
                      <a:pt x="721" y="1507"/>
                    </a:moveTo>
                    <a:cubicBezTo>
                      <a:pt x="114" y="1150"/>
                      <a:pt x="-100" y="721"/>
                      <a:pt x="43" y="186"/>
                    </a:cubicBezTo>
                    <a:cubicBezTo>
                      <a:pt x="78" y="79"/>
                      <a:pt x="507" y="-29"/>
                      <a:pt x="543" y="7"/>
                    </a:cubicBezTo>
                    <a:cubicBezTo>
                      <a:pt x="864" y="436"/>
                      <a:pt x="1007" y="900"/>
                      <a:pt x="721" y="15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1F9E9624-962C-EE47-B2BA-C8818EB9C0A9}"/>
                  </a:ext>
                </a:extLst>
              </p:cNvPr>
              <p:cNvSpPr/>
              <p:nvPr/>
            </p:nvSpPr>
            <p:spPr>
              <a:xfrm>
                <a:off x="8745350" y="2085439"/>
                <a:ext cx="1183" cy="1713"/>
              </a:xfrm>
              <a:custGeom>
                <a:avLst/>
                <a:gdLst>
                  <a:gd name="connsiteX0" fmla="*/ 1183 w 1183"/>
                  <a:gd name="connsiteY0" fmla="*/ 35 h 1713"/>
                  <a:gd name="connsiteX1" fmla="*/ 790 w 1183"/>
                  <a:gd name="connsiteY1" fmla="*/ 1250 h 1713"/>
                  <a:gd name="connsiteX2" fmla="*/ 219 w 1183"/>
                  <a:gd name="connsiteY2" fmla="*/ 1714 h 1713"/>
                  <a:gd name="connsiteX3" fmla="*/ 1183 w 1183"/>
                  <a:gd name="connsiteY3" fmla="*/ 35 h 1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3" h="1713">
                    <a:moveTo>
                      <a:pt x="1183" y="35"/>
                    </a:moveTo>
                    <a:cubicBezTo>
                      <a:pt x="1040" y="428"/>
                      <a:pt x="897" y="857"/>
                      <a:pt x="790" y="1250"/>
                    </a:cubicBezTo>
                    <a:cubicBezTo>
                      <a:pt x="612" y="1392"/>
                      <a:pt x="433" y="1571"/>
                      <a:pt x="219" y="1714"/>
                    </a:cubicBezTo>
                    <a:cubicBezTo>
                      <a:pt x="111" y="928"/>
                      <a:pt x="-567" y="-215"/>
                      <a:pt x="1183" y="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D6F60AE3-0820-FB42-96D4-70F484774238}"/>
                  </a:ext>
                </a:extLst>
              </p:cNvPr>
              <p:cNvSpPr/>
              <p:nvPr/>
            </p:nvSpPr>
            <p:spPr>
              <a:xfrm>
                <a:off x="8780752" y="1989422"/>
                <a:ext cx="1302" cy="1295"/>
              </a:xfrm>
              <a:custGeom>
                <a:avLst/>
                <a:gdLst>
                  <a:gd name="connsiteX0" fmla="*/ 892 w 1302"/>
                  <a:gd name="connsiteY0" fmla="*/ 5 h 1295"/>
                  <a:gd name="connsiteX1" fmla="*/ 427 w 1302"/>
                  <a:gd name="connsiteY1" fmla="*/ 1255 h 1295"/>
                  <a:gd name="connsiteX2" fmla="*/ 892 w 1302"/>
                  <a:gd name="connsiteY2" fmla="*/ 5 h 1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02" h="1295">
                    <a:moveTo>
                      <a:pt x="892" y="5"/>
                    </a:moveTo>
                    <a:cubicBezTo>
                      <a:pt x="142" y="219"/>
                      <a:pt x="2499" y="1541"/>
                      <a:pt x="427" y="1255"/>
                    </a:cubicBezTo>
                    <a:cubicBezTo>
                      <a:pt x="142" y="683"/>
                      <a:pt x="-573" y="-67"/>
                      <a:pt x="892" y="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36A17016-EC98-234D-8B35-A6759050607D}"/>
                  </a:ext>
                </a:extLst>
              </p:cNvPr>
              <p:cNvSpPr/>
              <p:nvPr/>
            </p:nvSpPr>
            <p:spPr>
              <a:xfrm>
                <a:off x="8774569" y="1999432"/>
                <a:ext cx="1610" cy="960"/>
              </a:xfrm>
              <a:custGeom>
                <a:avLst/>
                <a:gdLst>
                  <a:gd name="connsiteX0" fmla="*/ 1611 w 1610"/>
                  <a:gd name="connsiteY0" fmla="*/ 103 h 960"/>
                  <a:gd name="connsiteX1" fmla="*/ 39 w 1610"/>
                  <a:gd name="connsiteY1" fmla="*/ 960 h 960"/>
                  <a:gd name="connsiteX2" fmla="*/ 1611 w 1610"/>
                  <a:gd name="connsiteY2" fmla="*/ 103 h 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0" h="960">
                    <a:moveTo>
                      <a:pt x="1611" y="103"/>
                    </a:moveTo>
                    <a:cubicBezTo>
                      <a:pt x="1432" y="1067"/>
                      <a:pt x="253" y="103"/>
                      <a:pt x="39" y="960"/>
                    </a:cubicBezTo>
                    <a:cubicBezTo>
                      <a:pt x="-247" y="-790"/>
                      <a:pt x="1111" y="460"/>
                      <a:pt x="1611" y="10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8C2C8A94-4C08-ED4D-B257-975E1B80893C}"/>
                  </a:ext>
                </a:extLst>
              </p:cNvPr>
              <p:cNvSpPr/>
              <p:nvPr/>
            </p:nvSpPr>
            <p:spPr>
              <a:xfrm>
                <a:off x="8790591" y="1945564"/>
                <a:ext cx="1187" cy="1357"/>
              </a:xfrm>
              <a:custGeom>
                <a:avLst/>
                <a:gdLst>
                  <a:gd name="connsiteX0" fmla="*/ 1161 w 1187"/>
                  <a:gd name="connsiteY0" fmla="*/ 0 h 1357"/>
                  <a:gd name="connsiteX1" fmla="*/ 197 w 1187"/>
                  <a:gd name="connsiteY1" fmla="*/ 1357 h 1357"/>
                  <a:gd name="connsiteX2" fmla="*/ 1161 w 1187"/>
                  <a:gd name="connsiteY2" fmla="*/ 0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7" h="1357">
                    <a:moveTo>
                      <a:pt x="1161" y="0"/>
                    </a:moveTo>
                    <a:cubicBezTo>
                      <a:pt x="1340" y="821"/>
                      <a:pt x="554" y="929"/>
                      <a:pt x="197" y="1357"/>
                    </a:cubicBezTo>
                    <a:cubicBezTo>
                      <a:pt x="-303" y="322"/>
                      <a:pt x="197" y="0"/>
                      <a:pt x="116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6E325BFB-8BC2-F24E-B249-60911264F88B}"/>
                  </a:ext>
                </a:extLst>
              </p:cNvPr>
              <p:cNvSpPr/>
              <p:nvPr/>
            </p:nvSpPr>
            <p:spPr>
              <a:xfrm>
                <a:off x="8785930" y="1951225"/>
                <a:ext cx="552" cy="2232"/>
              </a:xfrm>
              <a:custGeom>
                <a:avLst/>
                <a:gdLst>
                  <a:gd name="connsiteX0" fmla="*/ 536 w 552"/>
                  <a:gd name="connsiteY0" fmla="*/ 447 h 2232"/>
                  <a:gd name="connsiteX1" fmla="*/ 501 w 552"/>
                  <a:gd name="connsiteY1" fmla="*/ 2233 h 2232"/>
                  <a:gd name="connsiteX2" fmla="*/ 72 w 552"/>
                  <a:gd name="connsiteY2" fmla="*/ 482 h 2232"/>
                  <a:gd name="connsiteX3" fmla="*/ 536 w 552"/>
                  <a:gd name="connsiteY3" fmla="*/ 54 h 2232"/>
                  <a:gd name="connsiteX4" fmla="*/ 536 w 552"/>
                  <a:gd name="connsiteY4" fmla="*/ 447 h 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2" h="2232">
                    <a:moveTo>
                      <a:pt x="536" y="447"/>
                    </a:moveTo>
                    <a:cubicBezTo>
                      <a:pt x="536" y="1054"/>
                      <a:pt x="501" y="1625"/>
                      <a:pt x="501" y="2233"/>
                    </a:cubicBezTo>
                    <a:cubicBezTo>
                      <a:pt x="-500" y="1839"/>
                      <a:pt x="358" y="1018"/>
                      <a:pt x="72" y="482"/>
                    </a:cubicBezTo>
                    <a:cubicBezTo>
                      <a:pt x="-35" y="54"/>
                      <a:pt x="108" y="-89"/>
                      <a:pt x="536" y="54"/>
                    </a:cubicBezTo>
                    <a:cubicBezTo>
                      <a:pt x="536" y="197"/>
                      <a:pt x="572" y="304"/>
                      <a:pt x="536" y="44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B69DEB6B-38F6-7D43-809F-8BBB8076703F}"/>
                  </a:ext>
                </a:extLst>
              </p:cNvPr>
              <p:cNvSpPr/>
              <p:nvPr/>
            </p:nvSpPr>
            <p:spPr>
              <a:xfrm>
                <a:off x="8710885" y="2186485"/>
                <a:ext cx="1000" cy="1109"/>
              </a:xfrm>
              <a:custGeom>
                <a:avLst/>
                <a:gdLst>
                  <a:gd name="connsiteX0" fmla="*/ 322 w 1000"/>
                  <a:gd name="connsiteY0" fmla="*/ 1109 h 1109"/>
                  <a:gd name="connsiteX1" fmla="*/ 36 w 1000"/>
                  <a:gd name="connsiteY1" fmla="*/ 717 h 1109"/>
                  <a:gd name="connsiteX2" fmla="*/ 679 w 1000"/>
                  <a:gd name="connsiteY2" fmla="*/ 2 h 1109"/>
                  <a:gd name="connsiteX3" fmla="*/ 1000 w 1000"/>
                  <a:gd name="connsiteY3" fmla="*/ 431 h 1109"/>
                  <a:gd name="connsiteX4" fmla="*/ 322 w 1000"/>
                  <a:gd name="connsiteY4" fmla="*/ 1109 h 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" h="1109">
                    <a:moveTo>
                      <a:pt x="322" y="1109"/>
                    </a:moveTo>
                    <a:cubicBezTo>
                      <a:pt x="72" y="1074"/>
                      <a:pt x="-71" y="966"/>
                      <a:pt x="36" y="717"/>
                    </a:cubicBezTo>
                    <a:cubicBezTo>
                      <a:pt x="179" y="395"/>
                      <a:pt x="179" y="-34"/>
                      <a:pt x="679" y="2"/>
                    </a:cubicBezTo>
                    <a:cubicBezTo>
                      <a:pt x="786" y="2"/>
                      <a:pt x="1000" y="288"/>
                      <a:pt x="1000" y="431"/>
                    </a:cubicBezTo>
                    <a:cubicBezTo>
                      <a:pt x="929" y="752"/>
                      <a:pt x="679" y="1002"/>
                      <a:pt x="322" y="110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7441892D-B20F-0A40-B1F8-C862815E3132}"/>
                  </a:ext>
                </a:extLst>
              </p:cNvPr>
              <p:cNvSpPr/>
              <p:nvPr/>
            </p:nvSpPr>
            <p:spPr>
              <a:xfrm>
                <a:off x="8713126" y="2185058"/>
                <a:ext cx="1402" cy="1349"/>
              </a:xfrm>
              <a:custGeom>
                <a:avLst/>
                <a:gdLst>
                  <a:gd name="connsiteX0" fmla="*/ 1403 w 1402"/>
                  <a:gd name="connsiteY0" fmla="*/ 0 h 1349"/>
                  <a:gd name="connsiteX1" fmla="*/ 1403 w 1402"/>
                  <a:gd name="connsiteY1" fmla="*/ 821 h 1349"/>
                  <a:gd name="connsiteX2" fmla="*/ 81 w 1402"/>
                  <a:gd name="connsiteY2" fmla="*/ 1215 h 1349"/>
                  <a:gd name="connsiteX3" fmla="*/ 1403 w 1402"/>
                  <a:gd name="connsiteY3" fmla="*/ 0 h 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2" h="1349">
                    <a:moveTo>
                      <a:pt x="1403" y="0"/>
                    </a:moveTo>
                    <a:cubicBezTo>
                      <a:pt x="1403" y="286"/>
                      <a:pt x="1403" y="536"/>
                      <a:pt x="1403" y="821"/>
                    </a:cubicBezTo>
                    <a:cubicBezTo>
                      <a:pt x="760" y="322"/>
                      <a:pt x="331" y="1786"/>
                      <a:pt x="81" y="1215"/>
                    </a:cubicBezTo>
                    <a:cubicBezTo>
                      <a:pt x="-348" y="143"/>
                      <a:pt x="1046" y="500"/>
                      <a:pt x="140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EFD91F9A-BED3-1041-8BC0-34EA6A227CF8}"/>
                  </a:ext>
                </a:extLst>
              </p:cNvPr>
              <p:cNvSpPr/>
              <p:nvPr/>
            </p:nvSpPr>
            <p:spPr>
              <a:xfrm>
                <a:off x="8782502" y="1959566"/>
                <a:ext cx="1457" cy="1094"/>
              </a:xfrm>
              <a:custGeom>
                <a:avLst/>
                <a:gdLst>
                  <a:gd name="connsiteX0" fmla="*/ 1000 w 1457"/>
                  <a:gd name="connsiteY0" fmla="*/ 0 h 1094"/>
                  <a:gd name="connsiteX1" fmla="*/ 1429 w 1457"/>
                  <a:gd name="connsiteY1" fmla="*/ 1036 h 1094"/>
                  <a:gd name="connsiteX2" fmla="*/ 0 w 1457"/>
                  <a:gd name="connsiteY2" fmla="*/ 536 h 1094"/>
                  <a:gd name="connsiteX3" fmla="*/ 1000 w 1457"/>
                  <a:gd name="connsiteY3" fmla="*/ 0 h 1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7" h="1094">
                    <a:moveTo>
                      <a:pt x="1000" y="0"/>
                    </a:moveTo>
                    <a:cubicBezTo>
                      <a:pt x="1464" y="250"/>
                      <a:pt x="1500" y="1036"/>
                      <a:pt x="1429" y="1036"/>
                    </a:cubicBezTo>
                    <a:cubicBezTo>
                      <a:pt x="857" y="1215"/>
                      <a:pt x="357" y="964"/>
                      <a:pt x="0" y="536"/>
                    </a:cubicBezTo>
                    <a:cubicBezTo>
                      <a:pt x="393" y="464"/>
                      <a:pt x="821" y="464"/>
                      <a:pt x="10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01C5370C-A6EB-E848-9094-9154F8485937}"/>
                  </a:ext>
                </a:extLst>
              </p:cNvPr>
              <p:cNvSpPr/>
              <p:nvPr/>
            </p:nvSpPr>
            <p:spPr>
              <a:xfrm>
                <a:off x="8766155" y="2130968"/>
                <a:ext cx="951" cy="1404"/>
              </a:xfrm>
              <a:custGeom>
                <a:avLst/>
                <a:gdLst>
                  <a:gd name="connsiteX0" fmla="*/ 952 w 951"/>
                  <a:gd name="connsiteY0" fmla="*/ 48 h 1404"/>
                  <a:gd name="connsiteX1" fmla="*/ 95 w 951"/>
                  <a:gd name="connsiteY1" fmla="*/ 1405 h 1404"/>
                  <a:gd name="connsiteX2" fmla="*/ 952 w 951"/>
                  <a:gd name="connsiteY2" fmla="*/ 48 h 1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1" h="1404">
                    <a:moveTo>
                      <a:pt x="952" y="48"/>
                    </a:moveTo>
                    <a:cubicBezTo>
                      <a:pt x="880" y="619"/>
                      <a:pt x="773" y="1191"/>
                      <a:pt x="95" y="1405"/>
                    </a:cubicBezTo>
                    <a:cubicBezTo>
                      <a:pt x="202" y="833"/>
                      <a:pt x="-548" y="-238"/>
                      <a:pt x="952" y="4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C4AA4D6E-797B-3C48-843F-6E6C4E058462}"/>
                  </a:ext>
                </a:extLst>
              </p:cNvPr>
              <p:cNvSpPr/>
              <p:nvPr/>
            </p:nvSpPr>
            <p:spPr>
              <a:xfrm>
                <a:off x="8749616" y="2053522"/>
                <a:ext cx="1310" cy="1377"/>
              </a:xfrm>
              <a:custGeom>
                <a:avLst/>
                <a:gdLst>
                  <a:gd name="connsiteX0" fmla="*/ 989 w 1310"/>
                  <a:gd name="connsiteY0" fmla="*/ 1306 h 1377"/>
                  <a:gd name="connsiteX1" fmla="*/ 60 w 1310"/>
                  <a:gd name="connsiteY1" fmla="*/ 806 h 1377"/>
                  <a:gd name="connsiteX2" fmla="*/ 418 w 1310"/>
                  <a:gd name="connsiteY2" fmla="*/ 20 h 1377"/>
                  <a:gd name="connsiteX3" fmla="*/ 1311 w 1310"/>
                  <a:gd name="connsiteY3" fmla="*/ 913 h 1377"/>
                  <a:gd name="connsiteX4" fmla="*/ 1275 w 1310"/>
                  <a:gd name="connsiteY4" fmla="*/ 1377 h 1377"/>
                  <a:gd name="connsiteX5" fmla="*/ 989 w 1310"/>
                  <a:gd name="connsiteY5" fmla="*/ 1306 h 1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0" h="1377">
                    <a:moveTo>
                      <a:pt x="989" y="1306"/>
                    </a:moveTo>
                    <a:cubicBezTo>
                      <a:pt x="668" y="1127"/>
                      <a:pt x="382" y="985"/>
                      <a:pt x="60" y="806"/>
                    </a:cubicBezTo>
                    <a:cubicBezTo>
                      <a:pt x="-83" y="413"/>
                      <a:pt x="25" y="92"/>
                      <a:pt x="418" y="20"/>
                    </a:cubicBezTo>
                    <a:cubicBezTo>
                      <a:pt x="1132" y="-158"/>
                      <a:pt x="739" y="913"/>
                      <a:pt x="1311" y="913"/>
                    </a:cubicBezTo>
                    <a:cubicBezTo>
                      <a:pt x="1275" y="1056"/>
                      <a:pt x="1275" y="1235"/>
                      <a:pt x="1275" y="1377"/>
                    </a:cubicBezTo>
                    <a:cubicBezTo>
                      <a:pt x="1168" y="1342"/>
                      <a:pt x="1061" y="1306"/>
                      <a:pt x="989" y="130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CAFB82E9-5E0C-1144-8864-283CF464BFF3}"/>
                  </a:ext>
                </a:extLst>
              </p:cNvPr>
              <p:cNvSpPr/>
              <p:nvPr/>
            </p:nvSpPr>
            <p:spPr>
              <a:xfrm>
                <a:off x="8760963" y="2149553"/>
                <a:ext cx="1857" cy="818"/>
              </a:xfrm>
              <a:custGeom>
                <a:avLst/>
                <a:gdLst>
                  <a:gd name="connsiteX0" fmla="*/ 0 w 1857"/>
                  <a:gd name="connsiteY0" fmla="*/ 1 h 818"/>
                  <a:gd name="connsiteX1" fmla="*/ 1857 w 1857"/>
                  <a:gd name="connsiteY1" fmla="*/ 1 h 818"/>
                  <a:gd name="connsiteX2" fmla="*/ 0 w 1857"/>
                  <a:gd name="connsiteY2" fmla="*/ 1 h 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57" h="818">
                    <a:moveTo>
                      <a:pt x="0" y="1"/>
                    </a:moveTo>
                    <a:cubicBezTo>
                      <a:pt x="607" y="1"/>
                      <a:pt x="1250" y="1"/>
                      <a:pt x="1857" y="1"/>
                    </a:cubicBezTo>
                    <a:cubicBezTo>
                      <a:pt x="1250" y="1858"/>
                      <a:pt x="643" y="-35"/>
                      <a:pt x="0" y="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266FF256-B820-C849-9C1B-386F2B260B0D}"/>
                  </a:ext>
                </a:extLst>
              </p:cNvPr>
              <p:cNvSpPr/>
              <p:nvPr/>
            </p:nvSpPr>
            <p:spPr>
              <a:xfrm>
                <a:off x="8782975" y="2092214"/>
                <a:ext cx="1214" cy="1044"/>
              </a:xfrm>
              <a:custGeom>
                <a:avLst/>
                <a:gdLst>
                  <a:gd name="connsiteX0" fmla="*/ 62 w 1214"/>
                  <a:gd name="connsiteY0" fmla="*/ 761 h 1044"/>
                  <a:gd name="connsiteX1" fmla="*/ 848 w 1214"/>
                  <a:gd name="connsiteY1" fmla="*/ 261 h 1044"/>
                  <a:gd name="connsiteX2" fmla="*/ 1063 w 1214"/>
                  <a:gd name="connsiteY2" fmla="*/ 904 h 1044"/>
                  <a:gd name="connsiteX3" fmla="*/ 62 w 1214"/>
                  <a:gd name="connsiteY3" fmla="*/ 761 h 1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4" h="1044">
                    <a:moveTo>
                      <a:pt x="62" y="761"/>
                    </a:moveTo>
                    <a:cubicBezTo>
                      <a:pt x="-152" y="-167"/>
                      <a:pt x="205" y="-132"/>
                      <a:pt x="848" y="261"/>
                    </a:cubicBezTo>
                    <a:cubicBezTo>
                      <a:pt x="1205" y="368"/>
                      <a:pt x="1348" y="654"/>
                      <a:pt x="1063" y="904"/>
                    </a:cubicBezTo>
                    <a:cubicBezTo>
                      <a:pt x="705" y="1154"/>
                      <a:pt x="348" y="1047"/>
                      <a:pt x="62" y="7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ABAE804A-2768-E24D-96A5-A1AF129BC63C}"/>
                  </a:ext>
                </a:extLst>
              </p:cNvPr>
              <p:cNvSpPr/>
              <p:nvPr/>
            </p:nvSpPr>
            <p:spPr>
              <a:xfrm>
                <a:off x="8739468" y="2069209"/>
                <a:ext cx="956" cy="1764"/>
              </a:xfrm>
              <a:custGeom>
                <a:avLst/>
                <a:gdLst>
                  <a:gd name="connsiteX0" fmla="*/ 63 w 956"/>
                  <a:gd name="connsiteY0" fmla="*/ 871 h 1764"/>
                  <a:gd name="connsiteX1" fmla="*/ 313 w 956"/>
                  <a:gd name="connsiteY1" fmla="*/ 14 h 1764"/>
                  <a:gd name="connsiteX2" fmla="*/ 956 w 956"/>
                  <a:gd name="connsiteY2" fmla="*/ 442 h 1764"/>
                  <a:gd name="connsiteX3" fmla="*/ 599 w 956"/>
                  <a:gd name="connsiteY3" fmla="*/ 1764 h 1764"/>
                  <a:gd name="connsiteX4" fmla="*/ 63 w 956"/>
                  <a:gd name="connsiteY4" fmla="*/ 871 h 1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6" h="1764">
                    <a:moveTo>
                      <a:pt x="63" y="871"/>
                    </a:moveTo>
                    <a:cubicBezTo>
                      <a:pt x="99" y="550"/>
                      <a:pt x="-222" y="157"/>
                      <a:pt x="313" y="14"/>
                    </a:cubicBezTo>
                    <a:cubicBezTo>
                      <a:pt x="635" y="-58"/>
                      <a:pt x="849" y="157"/>
                      <a:pt x="956" y="442"/>
                    </a:cubicBezTo>
                    <a:cubicBezTo>
                      <a:pt x="921" y="907"/>
                      <a:pt x="1064" y="1407"/>
                      <a:pt x="599" y="1764"/>
                    </a:cubicBezTo>
                    <a:cubicBezTo>
                      <a:pt x="492" y="1443"/>
                      <a:pt x="635" y="943"/>
                      <a:pt x="63" y="8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3B662946-BDFB-2C43-B95B-4AF2FF348687}"/>
                  </a:ext>
                </a:extLst>
              </p:cNvPr>
              <p:cNvSpPr/>
              <p:nvPr/>
            </p:nvSpPr>
            <p:spPr>
              <a:xfrm>
                <a:off x="8752377" y="2025253"/>
                <a:ext cx="1227" cy="1206"/>
              </a:xfrm>
              <a:custGeom>
                <a:avLst/>
                <a:gdLst>
                  <a:gd name="connsiteX0" fmla="*/ 1120 w 1227"/>
                  <a:gd name="connsiteY0" fmla="*/ 0 h 1206"/>
                  <a:gd name="connsiteX1" fmla="*/ 1228 w 1227"/>
                  <a:gd name="connsiteY1" fmla="*/ 714 h 1206"/>
                  <a:gd name="connsiteX2" fmla="*/ 84 w 1227"/>
                  <a:gd name="connsiteY2" fmla="*/ 1143 h 1206"/>
                  <a:gd name="connsiteX3" fmla="*/ 1120 w 1227"/>
                  <a:gd name="connsiteY3" fmla="*/ 0 h 1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7" h="1206">
                    <a:moveTo>
                      <a:pt x="1120" y="0"/>
                    </a:moveTo>
                    <a:cubicBezTo>
                      <a:pt x="1156" y="250"/>
                      <a:pt x="1192" y="464"/>
                      <a:pt x="1228" y="714"/>
                    </a:cubicBezTo>
                    <a:cubicBezTo>
                      <a:pt x="906" y="1107"/>
                      <a:pt x="156" y="1322"/>
                      <a:pt x="84" y="1143"/>
                    </a:cubicBezTo>
                    <a:cubicBezTo>
                      <a:pt x="-273" y="250"/>
                      <a:pt x="585" y="214"/>
                      <a:pt x="112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595B54A0-9B45-5F48-B4A4-EB9CCFF3D680}"/>
                  </a:ext>
                </a:extLst>
              </p:cNvPr>
              <p:cNvSpPr/>
              <p:nvPr/>
            </p:nvSpPr>
            <p:spPr>
              <a:xfrm>
                <a:off x="8760034" y="2070129"/>
                <a:ext cx="1464" cy="853"/>
              </a:xfrm>
              <a:custGeom>
                <a:avLst/>
                <a:gdLst>
                  <a:gd name="connsiteX0" fmla="*/ 1465 w 1464"/>
                  <a:gd name="connsiteY0" fmla="*/ 522 h 853"/>
                  <a:gd name="connsiteX1" fmla="*/ 143 w 1464"/>
                  <a:gd name="connsiteY1" fmla="*/ 808 h 853"/>
                  <a:gd name="connsiteX2" fmla="*/ 0 w 1464"/>
                  <a:gd name="connsiteY2" fmla="*/ 58 h 853"/>
                  <a:gd name="connsiteX3" fmla="*/ 1465 w 1464"/>
                  <a:gd name="connsiteY3" fmla="*/ 522 h 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4" h="853">
                    <a:moveTo>
                      <a:pt x="1465" y="522"/>
                    </a:moveTo>
                    <a:cubicBezTo>
                      <a:pt x="1107" y="1022"/>
                      <a:pt x="607" y="808"/>
                      <a:pt x="143" y="808"/>
                    </a:cubicBezTo>
                    <a:cubicBezTo>
                      <a:pt x="107" y="558"/>
                      <a:pt x="36" y="308"/>
                      <a:pt x="0" y="58"/>
                    </a:cubicBezTo>
                    <a:cubicBezTo>
                      <a:pt x="536" y="22"/>
                      <a:pt x="1143" y="-192"/>
                      <a:pt x="1465" y="5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B2EA3090-8EFC-794C-BE83-F55DBCC928B6}"/>
                  </a:ext>
                </a:extLst>
              </p:cNvPr>
              <p:cNvSpPr/>
              <p:nvPr/>
            </p:nvSpPr>
            <p:spPr>
              <a:xfrm>
                <a:off x="8724402" y="2073207"/>
                <a:ext cx="1056" cy="858"/>
              </a:xfrm>
              <a:custGeom>
                <a:avLst/>
                <a:gdLst>
                  <a:gd name="connsiteX0" fmla="*/ 1057 w 1056"/>
                  <a:gd name="connsiteY0" fmla="*/ 409 h 858"/>
                  <a:gd name="connsiteX1" fmla="*/ 342 w 1056"/>
                  <a:gd name="connsiteY1" fmla="*/ 837 h 858"/>
                  <a:gd name="connsiteX2" fmla="*/ 57 w 1056"/>
                  <a:gd name="connsiteY2" fmla="*/ 445 h 858"/>
                  <a:gd name="connsiteX3" fmla="*/ 700 w 1056"/>
                  <a:gd name="connsiteY3" fmla="*/ 52 h 858"/>
                  <a:gd name="connsiteX4" fmla="*/ 1057 w 1056"/>
                  <a:gd name="connsiteY4" fmla="*/ 409 h 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" h="858">
                    <a:moveTo>
                      <a:pt x="1057" y="409"/>
                    </a:moveTo>
                    <a:cubicBezTo>
                      <a:pt x="878" y="802"/>
                      <a:pt x="628" y="909"/>
                      <a:pt x="342" y="837"/>
                    </a:cubicBezTo>
                    <a:cubicBezTo>
                      <a:pt x="164" y="802"/>
                      <a:pt x="-122" y="766"/>
                      <a:pt x="57" y="445"/>
                    </a:cubicBezTo>
                    <a:cubicBezTo>
                      <a:pt x="199" y="195"/>
                      <a:pt x="342" y="-127"/>
                      <a:pt x="700" y="52"/>
                    </a:cubicBezTo>
                    <a:cubicBezTo>
                      <a:pt x="842" y="87"/>
                      <a:pt x="950" y="302"/>
                      <a:pt x="1057" y="40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4C33C1B7-0EDD-4B4F-A55D-AF4145CEEF84}"/>
                  </a:ext>
                </a:extLst>
              </p:cNvPr>
              <p:cNvSpPr/>
              <p:nvPr/>
            </p:nvSpPr>
            <p:spPr>
              <a:xfrm>
                <a:off x="8746104" y="2117452"/>
                <a:ext cx="912" cy="1383"/>
              </a:xfrm>
              <a:custGeom>
                <a:avLst/>
                <a:gdLst>
                  <a:gd name="connsiteX0" fmla="*/ 893 w 912"/>
                  <a:gd name="connsiteY0" fmla="*/ 26 h 1383"/>
                  <a:gd name="connsiteX1" fmla="*/ 536 w 912"/>
                  <a:gd name="connsiteY1" fmla="*/ 1384 h 1383"/>
                  <a:gd name="connsiteX2" fmla="*/ 0 w 912"/>
                  <a:gd name="connsiteY2" fmla="*/ 848 h 1383"/>
                  <a:gd name="connsiteX3" fmla="*/ 893 w 912"/>
                  <a:gd name="connsiteY3" fmla="*/ 26 h 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2" h="1383">
                    <a:moveTo>
                      <a:pt x="893" y="26"/>
                    </a:moveTo>
                    <a:cubicBezTo>
                      <a:pt x="929" y="526"/>
                      <a:pt x="964" y="1026"/>
                      <a:pt x="536" y="1384"/>
                    </a:cubicBezTo>
                    <a:cubicBezTo>
                      <a:pt x="357" y="1205"/>
                      <a:pt x="179" y="1026"/>
                      <a:pt x="0" y="848"/>
                    </a:cubicBezTo>
                    <a:cubicBezTo>
                      <a:pt x="36" y="348"/>
                      <a:pt x="179" y="-117"/>
                      <a:pt x="893" y="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9B837144-456F-0C46-BD66-76311E83A814}"/>
                  </a:ext>
                </a:extLst>
              </p:cNvPr>
              <p:cNvSpPr/>
              <p:nvPr/>
            </p:nvSpPr>
            <p:spPr>
              <a:xfrm>
                <a:off x="8744282" y="2119443"/>
                <a:ext cx="928" cy="1500"/>
              </a:xfrm>
              <a:custGeom>
                <a:avLst/>
                <a:gdLst>
                  <a:gd name="connsiteX0" fmla="*/ 929 w 928"/>
                  <a:gd name="connsiteY0" fmla="*/ 607 h 1500"/>
                  <a:gd name="connsiteX1" fmla="*/ 0 w 928"/>
                  <a:gd name="connsiteY1" fmla="*/ 1500 h 1500"/>
                  <a:gd name="connsiteX2" fmla="*/ 286 w 928"/>
                  <a:gd name="connsiteY2" fmla="*/ 0 h 1500"/>
                  <a:gd name="connsiteX3" fmla="*/ 929 w 928"/>
                  <a:gd name="connsiteY3" fmla="*/ 607 h 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8" h="1500">
                    <a:moveTo>
                      <a:pt x="929" y="607"/>
                    </a:moveTo>
                    <a:cubicBezTo>
                      <a:pt x="786" y="1072"/>
                      <a:pt x="500" y="1393"/>
                      <a:pt x="0" y="1500"/>
                    </a:cubicBezTo>
                    <a:cubicBezTo>
                      <a:pt x="107" y="1000"/>
                      <a:pt x="179" y="500"/>
                      <a:pt x="286" y="0"/>
                    </a:cubicBezTo>
                    <a:cubicBezTo>
                      <a:pt x="500" y="214"/>
                      <a:pt x="714" y="429"/>
                      <a:pt x="929" y="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B4646A07-A57F-4649-A013-F71F000F4506}"/>
                  </a:ext>
                </a:extLst>
              </p:cNvPr>
              <p:cNvSpPr/>
              <p:nvPr/>
            </p:nvSpPr>
            <p:spPr>
              <a:xfrm>
                <a:off x="8721281" y="2106155"/>
                <a:ext cx="712" cy="1251"/>
              </a:xfrm>
              <a:custGeom>
                <a:avLst/>
                <a:gdLst>
                  <a:gd name="connsiteX0" fmla="*/ 713 w 712"/>
                  <a:gd name="connsiteY0" fmla="*/ 1251 h 1251"/>
                  <a:gd name="connsiteX1" fmla="*/ 498 w 712"/>
                  <a:gd name="connsiteY1" fmla="*/ 1251 h 1251"/>
                  <a:gd name="connsiteX2" fmla="*/ 284 w 712"/>
                  <a:gd name="connsiteY2" fmla="*/ 1215 h 1251"/>
                  <a:gd name="connsiteX3" fmla="*/ 355 w 712"/>
                  <a:gd name="connsiteY3" fmla="*/ 1 h 1251"/>
                  <a:gd name="connsiteX4" fmla="*/ 713 w 712"/>
                  <a:gd name="connsiteY4" fmla="*/ 1251 h 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2" h="1251">
                    <a:moveTo>
                      <a:pt x="713" y="1251"/>
                    </a:moveTo>
                    <a:lnTo>
                      <a:pt x="498" y="1251"/>
                    </a:lnTo>
                    <a:lnTo>
                      <a:pt x="284" y="1215"/>
                    </a:lnTo>
                    <a:cubicBezTo>
                      <a:pt x="213" y="787"/>
                      <a:pt x="-359" y="72"/>
                      <a:pt x="355" y="1"/>
                    </a:cubicBezTo>
                    <a:cubicBezTo>
                      <a:pt x="963" y="-35"/>
                      <a:pt x="570" y="823"/>
                      <a:pt x="713" y="125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CDF5E96A-FF0F-684B-BBCA-90D6E0ACA917}"/>
                  </a:ext>
                </a:extLst>
              </p:cNvPr>
              <p:cNvSpPr/>
              <p:nvPr/>
            </p:nvSpPr>
            <p:spPr>
              <a:xfrm>
                <a:off x="8751819" y="2122729"/>
                <a:ext cx="1471" cy="892"/>
              </a:xfrm>
              <a:custGeom>
                <a:avLst/>
                <a:gdLst>
                  <a:gd name="connsiteX0" fmla="*/ 0 w 1471"/>
                  <a:gd name="connsiteY0" fmla="*/ 893 h 892"/>
                  <a:gd name="connsiteX1" fmla="*/ 1393 w 1471"/>
                  <a:gd name="connsiteY1" fmla="*/ 0 h 892"/>
                  <a:gd name="connsiteX2" fmla="*/ 0 w 1471"/>
                  <a:gd name="connsiteY2" fmla="*/ 893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71" h="892">
                    <a:moveTo>
                      <a:pt x="0" y="893"/>
                    </a:moveTo>
                    <a:cubicBezTo>
                      <a:pt x="464" y="607"/>
                      <a:pt x="929" y="286"/>
                      <a:pt x="1393" y="0"/>
                    </a:cubicBezTo>
                    <a:cubicBezTo>
                      <a:pt x="1572" y="857"/>
                      <a:pt x="1572" y="857"/>
                      <a:pt x="0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103D9FC5-42ED-C546-95B1-3F9086EC6328}"/>
                  </a:ext>
                </a:extLst>
              </p:cNvPr>
              <p:cNvSpPr/>
              <p:nvPr/>
            </p:nvSpPr>
            <p:spPr>
              <a:xfrm>
                <a:off x="8756570" y="2186342"/>
                <a:ext cx="1392" cy="1358"/>
              </a:xfrm>
              <a:custGeom>
                <a:avLst/>
                <a:gdLst>
                  <a:gd name="connsiteX0" fmla="*/ 1393 w 1392"/>
                  <a:gd name="connsiteY0" fmla="*/ 1359 h 1358"/>
                  <a:gd name="connsiteX1" fmla="*/ 143 w 1392"/>
                  <a:gd name="connsiteY1" fmla="*/ 430 h 1358"/>
                  <a:gd name="connsiteX2" fmla="*/ 0 w 1392"/>
                  <a:gd name="connsiteY2" fmla="*/ 2 h 1358"/>
                  <a:gd name="connsiteX3" fmla="*/ 1393 w 1392"/>
                  <a:gd name="connsiteY3" fmla="*/ 1359 h 1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2" h="1358">
                    <a:moveTo>
                      <a:pt x="1393" y="1359"/>
                    </a:moveTo>
                    <a:cubicBezTo>
                      <a:pt x="964" y="1038"/>
                      <a:pt x="571" y="752"/>
                      <a:pt x="143" y="430"/>
                    </a:cubicBezTo>
                    <a:cubicBezTo>
                      <a:pt x="107" y="287"/>
                      <a:pt x="71" y="145"/>
                      <a:pt x="0" y="2"/>
                    </a:cubicBezTo>
                    <a:cubicBezTo>
                      <a:pt x="964" y="-34"/>
                      <a:pt x="1357" y="502"/>
                      <a:pt x="1393" y="135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CE0B0E39-B3A4-8D4D-8FFD-BA5267C40E7D}"/>
                  </a:ext>
                </a:extLst>
              </p:cNvPr>
              <p:cNvSpPr/>
              <p:nvPr/>
            </p:nvSpPr>
            <p:spPr>
              <a:xfrm>
                <a:off x="8729888" y="2096603"/>
                <a:ext cx="718" cy="843"/>
              </a:xfrm>
              <a:custGeom>
                <a:avLst/>
                <a:gdLst>
                  <a:gd name="connsiteX0" fmla="*/ 250 w 718"/>
                  <a:gd name="connsiteY0" fmla="*/ 16 h 843"/>
                  <a:gd name="connsiteX1" fmla="*/ 714 w 718"/>
                  <a:gd name="connsiteY1" fmla="*/ 338 h 843"/>
                  <a:gd name="connsiteX2" fmla="*/ 393 w 718"/>
                  <a:gd name="connsiteY2" fmla="*/ 802 h 843"/>
                  <a:gd name="connsiteX3" fmla="*/ 0 w 718"/>
                  <a:gd name="connsiteY3" fmla="*/ 480 h 843"/>
                  <a:gd name="connsiteX4" fmla="*/ 250 w 718"/>
                  <a:gd name="connsiteY4" fmla="*/ 16 h 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8" h="843">
                    <a:moveTo>
                      <a:pt x="250" y="16"/>
                    </a:moveTo>
                    <a:cubicBezTo>
                      <a:pt x="572" y="-55"/>
                      <a:pt x="750" y="123"/>
                      <a:pt x="714" y="338"/>
                    </a:cubicBezTo>
                    <a:cubicBezTo>
                      <a:pt x="679" y="516"/>
                      <a:pt x="572" y="730"/>
                      <a:pt x="393" y="802"/>
                    </a:cubicBezTo>
                    <a:cubicBezTo>
                      <a:pt x="107" y="945"/>
                      <a:pt x="0" y="695"/>
                      <a:pt x="0" y="480"/>
                    </a:cubicBezTo>
                    <a:cubicBezTo>
                      <a:pt x="72" y="338"/>
                      <a:pt x="214" y="159"/>
                      <a:pt x="250" y="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FEAE1023-0173-B34A-909D-010B6BE8BE61}"/>
                  </a:ext>
                </a:extLst>
              </p:cNvPr>
              <p:cNvSpPr/>
              <p:nvPr/>
            </p:nvSpPr>
            <p:spPr>
              <a:xfrm>
                <a:off x="8780732" y="1960423"/>
                <a:ext cx="914" cy="1857"/>
              </a:xfrm>
              <a:custGeom>
                <a:avLst/>
                <a:gdLst>
                  <a:gd name="connsiteX0" fmla="*/ 876 w 914"/>
                  <a:gd name="connsiteY0" fmla="*/ 0 h 1857"/>
                  <a:gd name="connsiteX1" fmla="*/ 412 w 914"/>
                  <a:gd name="connsiteY1" fmla="*/ 1857 h 1857"/>
                  <a:gd name="connsiteX2" fmla="*/ 876 w 914"/>
                  <a:gd name="connsiteY2" fmla="*/ 0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4" h="1857">
                    <a:moveTo>
                      <a:pt x="876" y="0"/>
                    </a:moveTo>
                    <a:cubicBezTo>
                      <a:pt x="1055" y="714"/>
                      <a:pt x="555" y="1250"/>
                      <a:pt x="412" y="1857"/>
                    </a:cubicBezTo>
                    <a:cubicBezTo>
                      <a:pt x="-446" y="1000"/>
                      <a:pt x="197" y="500"/>
                      <a:pt x="87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D8594DAC-DD4E-024B-96E9-BD5B981D14D9}"/>
                  </a:ext>
                </a:extLst>
              </p:cNvPr>
              <p:cNvSpPr/>
              <p:nvPr/>
            </p:nvSpPr>
            <p:spPr>
              <a:xfrm>
                <a:off x="8716442" y="2182703"/>
                <a:ext cx="1265" cy="1482"/>
              </a:xfrm>
              <a:custGeom>
                <a:avLst/>
                <a:gdLst>
                  <a:gd name="connsiteX0" fmla="*/ 658 w 1265"/>
                  <a:gd name="connsiteY0" fmla="*/ 33 h 1482"/>
                  <a:gd name="connsiteX1" fmla="*/ 1266 w 1265"/>
                  <a:gd name="connsiteY1" fmla="*/ 641 h 1482"/>
                  <a:gd name="connsiteX2" fmla="*/ 230 w 1265"/>
                  <a:gd name="connsiteY2" fmla="*/ 1426 h 1482"/>
                  <a:gd name="connsiteX3" fmla="*/ 337 w 1265"/>
                  <a:gd name="connsiteY3" fmla="*/ 212 h 1482"/>
                  <a:gd name="connsiteX4" fmla="*/ 658 w 1265"/>
                  <a:gd name="connsiteY4" fmla="*/ 33 h 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5" h="1482">
                    <a:moveTo>
                      <a:pt x="658" y="33"/>
                    </a:moveTo>
                    <a:cubicBezTo>
                      <a:pt x="873" y="248"/>
                      <a:pt x="1052" y="462"/>
                      <a:pt x="1266" y="641"/>
                    </a:cubicBezTo>
                    <a:cubicBezTo>
                      <a:pt x="980" y="1033"/>
                      <a:pt x="766" y="1676"/>
                      <a:pt x="230" y="1426"/>
                    </a:cubicBezTo>
                    <a:cubicBezTo>
                      <a:pt x="-413" y="1105"/>
                      <a:pt x="516" y="641"/>
                      <a:pt x="337" y="212"/>
                    </a:cubicBezTo>
                    <a:cubicBezTo>
                      <a:pt x="373" y="-2"/>
                      <a:pt x="480" y="-38"/>
                      <a:pt x="658" y="3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7BCC2A15-131D-904C-B8A6-1B1E7FEFD8ED}"/>
                  </a:ext>
                </a:extLst>
              </p:cNvPr>
              <p:cNvSpPr/>
              <p:nvPr/>
            </p:nvSpPr>
            <p:spPr>
              <a:xfrm>
                <a:off x="8750174" y="2082449"/>
                <a:ext cx="1145" cy="851"/>
              </a:xfrm>
              <a:custGeom>
                <a:avLst/>
                <a:gdLst>
                  <a:gd name="connsiteX0" fmla="*/ 1145 w 1145"/>
                  <a:gd name="connsiteY0" fmla="*/ 310 h 851"/>
                  <a:gd name="connsiteX1" fmla="*/ 467 w 1145"/>
                  <a:gd name="connsiteY1" fmla="*/ 846 h 851"/>
                  <a:gd name="connsiteX2" fmla="*/ 38 w 1145"/>
                  <a:gd name="connsiteY2" fmla="*/ 239 h 851"/>
                  <a:gd name="connsiteX3" fmla="*/ 1145 w 1145"/>
                  <a:gd name="connsiteY3" fmla="*/ 310 h 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5" h="851">
                    <a:moveTo>
                      <a:pt x="1145" y="310"/>
                    </a:moveTo>
                    <a:cubicBezTo>
                      <a:pt x="1109" y="739"/>
                      <a:pt x="859" y="882"/>
                      <a:pt x="467" y="846"/>
                    </a:cubicBezTo>
                    <a:cubicBezTo>
                      <a:pt x="181" y="739"/>
                      <a:pt x="-105" y="489"/>
                      <a:pt x="38" y="239"/>
                    </a:cubicBezTo>
                    <a:cubicBezTo>
                      <a:pt x="395" y="-368"/>
                      <a:pt x="752" y="382"/>
                      <a:pt x="1145" y="31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97076F44-E1E3-9F41-B7A0-414D704E3EF8}"/>
                  </a:ext>
                </a:extLst>
              </p:cNvPr>
              <p:cNvSpPr/>
              <p:nvPr/>
            </p:nvSpPr>
            <p:spPr>
              <a:xfrm>
                <a:off x="8778997" y="2155698"/>
                <a:ext cx="828" cy="1378"/>
              </a:xfrm>
              <a:custGeom>
                <a:avLst/>
                <a:gdLst>
                  <a:gd name="connsiteX0" fmla="*/ 4 w 828"/>
                  <a:gd name="connsiteY0" fmla="*/ 464 h 1378"/>
                  <a:gd name="connsiteX1" fmla="*/ 75 w 828"/>
                  <a:gd name="connsiteY1" fmla="*/ 0 h 1378"/>
                  <a:gd name="connsiteX2" fmla="*/ 468 w 828"/>
                  <a:gd name="connsiteY2" fmla="*/ 0 h 1378"/>
                  <a:gd name="connsiteX3" fmla="*/ 540 w 828"/>
                  <a:gd name="connsiteY3" fmla="*/ 1357 h 1378"/>
                  <a:gd name="connsiteX4" fmla="*/ 4 w 828"/>
                  <a:gd name="connsiteY4" fmla="*/ 464 h 1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" h="1378">
                    <a:moveTo>
                      <a:pt x="4" y="464"/>
                    </a:moveTo>
                    <a:cubicBezTo>
                      <a:pt x="40" y="321"/>
                      <a:pt x="40" y="179"/>
                      <a:pt x="75" y="0"/>
                    </a:cubicBezTo>
                    <a:cubicBezTo>
                      <a:pt x="218" y="0"/>
                      <a:pt x="325" y="0"/>
                      <a:pt x="468" y="0"/>
                    </a:cubicBezTo>
                    <a:cubicBezTo>
                      <a:pt x="325" y="464"/>
                      <a:pt x="1290" y="1000"/>
                      <a:pt x="540" y="1357"/>
                    </a:cubicBezTo>
                    <a:cubicBezTo>
                      <a:pt x="182" y="1500"/>
                      <a:pt x="-32" y="893"/>
                      <a:pt x="4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7D9C6E8B-E116-3247-A596-AAD692DC9BF6}"/>
                  </a:ext>
                </a:extLst>
              </p:cNvPr>
              <p:cNvSpPr/>
              <p:nvPr/>
            </p:nvSpPr>
            <p:spPr>
              <a:xfrm>
                <a:off x="8774215" y="2000785"/>
                <a:ext cx="793" cy="1250"/>
              </a:xfrm>
              <a:custGeom>
                <a:avLst/>
                <a:gdLst>
                  <a:gd name="connsiteX0" fmla="*/ 464 w 793"/>
                  <a:gd name="connsiteY0" fmla="*/ 0 h 1250"/>
                  <a:gd name="connsiteX1" fmla="*/ 679 w 793"/>
                  <a:gd name="connsiteY1" fmla="*/ 1250 h 1250"/>
                  <a:gd name="connsiteX2" fmla="*/ 0 w 793"/>
                  <a:gd name="connsiteY2" fmla="*/ 929 h 1250"/>
                  <a:gd name="connsiteX3" fmla="*/ 464 w 793"/>
                  <a:gd name="connsiteY3" fmla="*/ 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3" h="1250">
                    <a:moveTo>
                      <a:pt x="464" y="0"/>
                    </a:moveTo>
                    <a:cubicBezTo>
                      <a:pt x="857" y="357"/>
                      <a:pt x="857" y="786"/>
                      <a:pt x="679" y="1250"/>
                    </a:cubicBezTo>
                    <a:cubicBezTo>
                      <a:pt x="464" y="1143"/>
                      <a:pt x="214" y="1036"/>
                      <a:pt x="0" y="929"/>
                    </a:cubicBezTo>
                    <a:cubicBezTo>
                      <a:pt x="143" y="643"/>
                      <a:pt x="286" y="321"/>
                      <a:pt x="4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622798E3-64A5-8441-8CD4-C69126E5FDC3}"/>
                  </a:ext>
                </a:extLst>
              </p:cNvPr>
              <p:cNvSpPr/>
              <p:nvPr/>
            </p:nvSpPr>
            <p:spPr>
              <a:xfrm>
                <a:off x="8771472" y="2002536"/>
                <a:ext cx="1123" cy="1393"/>
              </a:xfrm>
              <a:custGeom>
                <a:avLst/>
                <a:gdLst>
                  <a:gd name="connsiteX0" fmla="*/ 885 w 1123"/>
                  <a:gd name="connsiteY0" fmla="*/ 929 h 1393"/>
                  <a:gd name="connsiteX1" fmla="*/ 492 w 1123"/>
                  <a:gd name="connsiteY1" fmla="*/ 1393 h 1393"/>
                  <a:gd name="connsiteX2" fmla="*/ 957 w 1123"/>
                  <a:gd name="connsiteY2" fmla="*/ 0 h 1393"/>
                  <a:gd name="connsiteX3" fmla="*/ 885 w 1123"/>
                  <a:gd name="connsiteY3" fmla="*/ 929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3" h="1393">
                    <a:moveTo>
                      <a:pt x="885" y="929"/>
                    </a:moveTo>
                    <a:cubicBezTo>
                      <a:pt x="742" y="1072"/>
                      <a:pt x="599" y="1250"/>
                      <a:pt x="492" y="1393"/>
                    </a:cubicBezTo>
                    <a:cubicBezTo>
                      <a:pt x="-651" y="500"/>
                      <a:pt x="492" y="357"/>
                      <a:pt x="957" y="0"/>
                    </a:cubicBezTo>
                    <a:cubicBezTo>
                      <a:pt x="1207" y="357"/>
                      <a:pt x="1171" y="679"/>
                      <a:pt x="885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DD0CD346-E559-2B46-BB72-5F9A0714E7C7}"/>
                  </a:ext>
                </a:extLst>
              </p:cNvPr>
              <p:cNvSpPr/>
              <p:nvPr/>
            </p:nvSpPr>
            <p:spPr>
              <a:xfrm>
                <a:off x="8772357" y="2002571"/>
                <a:ext cx="892" cy="1785"/>
              </a:xfrm>
              <a:custGeom>
                <a:avLst/>
                <a:gdLst>
                  <a:gd name="connsiteX0" fmla="*/ 0 w 892"/>
                  <a:gd name="connsiteY0" fmla="*/ 893 h 1785"/>
                  <a:gd name="connsiteX1" fmla="*/ 72 w 892"/>
                  <a:gd name="connsiteY1" fmla="*/ 0 h 1785"/>
                  <a:gd name="connsiteX2" fmla="*/ 500 w 892"/>
                  <a:gd name="connsiteY2" fmla="*/ 0 h 1785"/>
                  <a:gd name="connsiteX3" fmla="*/ 893 w 892"/>
                  <a:gd name="connsiteY3" fmla="*/ 500 h 1785"/>
                  <a:gd name="connsiteX4" fmla="*/ 500 w 892"/>
                  <a:gd name="connsiteY4" fmla="*/ 1786 h 1785"/>
                  <a:gd name="connsiteX5" fmla="*/ 0 w 892"/>
                  <a:gd name="connsiteY5" fmla="*/ 893 h 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2" h="1785">
                    <a:moveTo>
                      <a:pt x="0" y="893"/>
                    </a:moveTo>
                    <a:cubicBezTo>
                      <a:pt x="36" y="607"/>
                      <a:pt x="36" y="286"/>
                      <a:pt x="72" y="0"/>
                    </a:cubicBezTo>
                    <a:cubicBezTo>
                      <a:pt x="214" y="0"/>
                      <a:pt x="357" y="0"/>
                      <a:pt x="500" y="0"/>
                    </a:cubicBezTo>
                    <a:cubicBezTo>
                      <a:pt x="643" y="179"/>
                      <a:pt x="750" y="321"/>
                      <a:pt x="893" y="500"/>
                    </a:cubicBezTo>
                    <a:cubicBezTo>
                      <a:pt x="536" y="857"/>
                      <a:pt x="1000" y="1500"/>
                      <a:pt x="500" y="1786"/>
                    </a:cubicBezTo>
                    <a:cubicBezTo>
                      <a:pt x="72" y="1643"/>
                      <a:pt x="107" y="1250"/>
                      <a:pt x="0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CD540F80-1C6C-864C-AF94-B76B8DCA49D6}"/>
                  </a:ext>
                </a:extLst>
              </p:cNvPr>
              <p:cNvSpPr/>
              <p:nvPr/>
            </p:nvSpPr>
            <p:spPr>
              <a:xfrm>
                <a:off x="8764625" y="2067472"/>
                <a:ext cx="848" cy="1321"/>
              </a:xfrm>
              <a:custGeom>
                <a:avLst/>
                <a:gdLst>
                  <a:gd name="connsiteX0" fmla="*/ 695 w 848"/>
                  <a:gd name="connsiteY0" fmla="*/ 0 h 1321"/>
                  <a:gd name="connsiteX1" fmla="*/ 767 w 848"/>
                  <a:gd name="connsiteY1" fmla="*/ 1322 h 1321"/>
                  <a:gd name="connsiteX2" fmla="*/ 695 w 848"/>
                  <a:gd name="connsiteY2" fmla="*/ 0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8" h="1321">
                    <a:moveTo>
                      <a:pt x="695" y="0"/>
                    </a:moveTo>
                    <a:cubicBezTo>
                      <a:pt x="1053" y="429"/>
                      <a:pt x="660" y="893"/>
                      <a:pt x="767" y="1322"/>
                    </a:cubicBezTo>
                    <a:cubicBezTo>
                      <a:pt x="-733" y="964"/>
                      <a:pt x="374" y="464"/>
                      <a:pt x="69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20970B08-D411-124F-B9A4-D6373E590F8D}"/>
                  </a:ext>
                </a:extLst>
              </p:cNvPr>
              <p:cNvSpPr/>
              <p:nvPr/>
            </p:nvSpPr>
            <p:spPr>
              <a:xfrm>
                <a:off x="8760106" y="2053828"/>
                <a:ext cx="921" cy="1420"/>
              </a:xfrm>
              <a:custGeom>
                <a:avLst/>
                <a:gdLst>
                  <a:gd name="connsiteX0" fmla="*/ 0 w 921"/>
                  <a:gd name="connsiteY0" fmla="*/ 1357 h 1420"/>
                  <a:gd name="connsiteX1" fmla="*/ 821 w 921"/>
                  <a:gd name="connsiteY1" fmla="*/ 0 h 1420"/>
                  <a:gd name="connsiteX2" fmla="*/ 0 w 921"/>
                  <a:gd name="connsiteY2" fmla="*/ 1357 h 1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1" h="1420">
                    <a:moveTo>
                      <a:pt x="0" y="1357"/>
                    </a:moveTo>
                    <a:cubicBezTo>
                      <a:pt x="286" y="893"/>
                      <a:pt x="571" y="464"/>
                      <a:pt x="821" y="0"/>
                    </a:cubicBezTo>
                    <a:cubicBezTo>
                      <a:pt x="607" y="464"/>
                      <a:pt x="1572" y="1714"/>
                      <a:pt x="0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B594CFD7-6390-A441-851A-35649720079D}"/>
                  </a:ext>
                </a:extLst>
              </p:cNvPr>
              <p:cNvSpPr/>
              <p:nvPr/>
            </p:nvSpPr>
            <p:spPr>
              <a:xfrm>
                <a:off x="8805376" y="1955030"/>
                <a:ext cx="1413" cy="1892"/>
              </a:xfrm>
              <a:custGeom>
                <a:avLst/>
                <a:gdLst>
                  <a:gd name="connsiteX0" fmla="*/ 1414 w 1413"/>
                  <a:gd name="connsiteY0" fmla="*/ 0 h 1892"/>
                  <a:gd name="connsiteX1" fmla="*/ 485 w 1413"/>
                  <a:gd name="connsiteY1" fmla="*/ 1893 h 1892"/>
                  <a:gd name="connsiteX2" fmla="*/ 21 w 1413"/>
                  <a:gd name="connsiteY2" fmla="*/ 1250 h 1892"/>
                  <a:gd name="connsiteX3" fmla="*/ 1414 w 1413"/>
                  <a:gd name="connsiteY3" fmla="*/ 0 h 1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3" h="1892">
                    <a:moveTo>
                      <a:pt x="1414" y="0"/>
                    </a:moveTo>
                    <a:cubicBezTo>
                      <a:pt x="307" y="286"/>
                      <a:pt x="985" y="1357"/>
                      <a:pt x="485" y="1893"/>
                    </a:cubicBezTo>
                    <a:cubicBezTo>
                      <a:pt x="307" y="1679"/>
                      <a:pt x="57" y="1500"/>
                      <a:pt x="21" y="1250"/>
                    </a:cubicBezTo>
                    <a:cubicBezTo>
                      <a:pt x="-122" y="321"/>
                      <a:pt x="485" y="0"/>
                      <a:pt x="14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FF0EE942-19E0-5D45-B79E-D5A02BD30BA9}"/>
                  </a:ext>
                </a:extLst>
              </p:cNvPr>
              <p:cNvSpPr/>
              <p:nvPr/>
            </p:nvSpPr>
            <p:spPr>
              <a:xfrm>
                <a:off x="8822471" y="1977140"/>
                <a:ext cx="1823" cy="1321"/>
              </a:xfrm>
              <a:custGeom>
                <a:avLst/>
                <a:gdLst>
                  <a:gd name="connsiteX0" fmla="*/ 429 w 1823"/>
                  <a:gd name="connsiteY0" fmla="*/ 1322 h 1321"/>
                  <a:gd name="connsiteX1" fmla="*/ 0 w 1823"/>
                  <a:gd name="connsiteY1" fmla="*/ 929 h 1321"/>
                  <a:gd name="connsiteX2" fmla="*/ 822 w 1823"/>
                  <a:gd name="connsiteY2" fmla="*/ 0 h 1321"/>
                  <a:gd name="connsiteX3" fmla="*/ 1822 w 1823"/>
                  <a:gd name="connsiteY3" fmla="*/ 643 h 1321"/>
                  <a:gd name="connsiteX4" fmla="*/ 429 w 1823"/>
                  <a:gd name="connsiteY4" fmla="*/ 1322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3" h="1321">
                    <a:moveTo>
                      <a:pt x="429" y="1322"/>
                    </a:moveTo>
                    <a:cubicBezTo>
                      <a:pt x="286" y="1179"/>
                      <a:pt x="143" y="1072"/>
                      <a:pt x="0" y="929"/>
                    </a:cubicBezTo>
                    <a:cubicBezTo>
                      <a:pt x="286" y="607"/>
                      <a:pt x="536" y="321"/>
                      <a:pt x="822" y="0"/>
                    </a:cubicBezTo>
                    <a:cubicBezTo>
                      <a:pt x="1179" y="214"/>
                      <a:pt x="1857" y="536"/>
                      <a:pt x="1822" y="643"/>
                    </a:cubicBezTo>
                    <a:cubicBezTo>
                      <a:pt x="1607" y="1250"/>
                      <a:pt x="964" y="1214"/>
                      <a:pt x="429" y="1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674EEAF8-BA42-1C4E-A67D-EF49BDC953EA}"/>
                  </a:ext>
                </a:extLst>
              </p:cNvPr>
              <p:cNvSpPr/>
              <p:nvPr/>
            </p:nvSpPr>
            <p:spPr>
              <a:xfrm>
                <a:off x="8805307" y="1957415"/>
                <a:ext cx="1210" cy="1435"/>
              </a:xfrm>
              <a:custGeom>
                <a:avLst/>
                <a:gdLst>
                  <a:gd name="connsiteX0" fmla="*/ 233 w 1210"/>
                  <a:gd name="connsiteY0" fmla="*/ 1436 h 1435"/>
                  <a:gd name="connsiteX1" fmla="*/ 518 w 1210"/>
                  <a:gd name="connsiteY1" fmla="*/ 79 h 1435"/>
                  <a:gd name="connsiteX2" fmla="*/ 1197 w 1210"/>
                  <a:gd name="connsiteY2" fmla="*/ 222 h 1435"/>
                  <a:gd name="connsiteX3" fmla="*/ 233 w 1210"/>
                  <a:gd name="connsiteY3" fmla="*/ 1436 h 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0" h="1435">
                    <a:moveTo>
                      <a:pt x="233" y="1436"/>
                    </a:moveTo>
                    <a:cubicBezTo>
                      <a:pt x="-17" y="900"/>
                      <a:pt x="-232" y="364"/>
                      <a:pt x="518" y="79"/>
                    </a:cubicBezTo>
                    <a:cubicBezTo>
                      <a:pt x="769" y="-28"/>
                      <a:pt x="1197" y="-64"/>
                      <a:pt x="1197" y="222"/>
                    </a:cubicBezTo>
                    <a:cubicBezTo>
                      <a:pt x="1304" y="900"/>
                      <a:pt x="769" y="1186"/>
                      <a:pt x="233" y="14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98316A9E-2AB2-F943-A4D8-CD651F84C9F6}"/>
                  </a:ext>
                </a:extLst>
              </p:cNvPr>
              <p:cNvSpPr/>
              <p:nvPr/>
            </p:nvSpPr>
            <p:spPr>
              <a:xfrm>
                <a:off x="8776036" y="1969567"/>
                <a:ext cx="1124" cy="1335"/>
              </a:xfrm>
              <a:custGeom>
                <a:avLst/>
                <a:gdLst>
                  <a:gd name="connsiteX0" fmla="*/ 464 w 1124"/>
                  <a:gd name="connsiteY0" fmla="*/ 0 h 1335"/>
                  <a:gd name="connsiteX1" fmla="*/ 1107 w 1124"/>
                  <a:gd name="connsiteY1" fmla="*/ 893 h 1335"/>
                  <a:gd name="connsiteX2" fmla="*/ 572 w 1124"/>
                  <a:gd name="connsiteY2" fmla="*/ 1286 h 1335"/>
                  <a:gd name="connsiteX3" fmla="*/ 0 w 1124"/>
                  <a:gd name="connsiteY3" fmla="*/ 429 h 1335"/>
                  <a:gd name="connsiteX4" fmla="*/ 464 w 1124"/>
                  <a:gd name="connsiteY4" fmla="*/ 0 h 1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" h="1335">
                    <a:moveTo>
                      <a:pt x="464" y="0"/>
                    </a:moveTo>
                    <a:cubicBezTo>
                      <a:pt x="714" y="322"/>
                      <a:pt x="1000" y="572"/>
                      <a:pt x="1107" y="893"/>
                    </a:cubicBezTo>
                    <a:cubicBezTo>
                      <a:pt x="1215" y="1250"/>
                      <a:pt x="786" y="1429"/>
                      <a:pt x="572" y="1286"/>
                    </a:cubicBezTo>
                    <a:cubicBezTo>
                      <a:pt x="322" y="1107"/>
                      <a:pt x="143" y="750"/>
                      <a:pt x="0" y="429"/>
                    </a:cubicBezTo>
                    <a:cubicBezTo>
                      <a:pt x="0" y="393"/>
                      <a:pt x="250" y="179"/>
                      <a:pt x="4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12CB3E71-E0D4-DB47-A098-E62A5F0AA452}"/>
                  </a:ext>
                </a:extLst>
              </p:cNvPr>
              <p:cNvSpPr/>
              <p:nvPr/>
            </p:nvSpPr>
            <p:spPr>
              <a:xfrm>
                <a:off x="8776108" y="2165370"/>
                <a:ext cx="1535" cy="877"/>
              </a:xfrm>
              <a:custGeom>
                <a:avLst/>
                <a:gdLst>
                  <a:gd name="connsiteX0" fmla="*/ 0 w 1535"/>
                  <a:gd name="connsiteY0" fmla="*/ 114 h 877"/>
                  <a:gd name="connsiteX1" fmla="*/ 1536 w 1535"/>
                  <a:gd name="connsiteY1" fmla="*/ 864 h 877"/>
                  <a:gd name="connsiteX2" fmla="*/ 0 w 1535"/>
                  <a:gd name="connsiteY2" fmla="*/ 114 h 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35" h="877">
                    <a:moveTo>
                      <a:pt x="0" y="114"/>
                    </a:moveTo>
                    <a:cubicBezTo>
                      <a:pt x="857" y="-171"/>
                      <a:pt x="1250" y="79"/>
                      <a:pt x="1536" y="864"/>
                    </a:cubicBezTo>
                    <a:cubicBezTo>
                      <a:pt x="786" y="972"/>
                      <a:pt x="572" y="400"/>
                      <a:pt x="0" y="1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1BCB8A54-007C-5843-A868-AD96656AA04D}"/>
                  </a:ext>
                </a:extLst>
              </p:cNvPr>
              <p:cNvSpPr/>
              <p:nvPr/>
            </p:nvSpPr>
            <p:spPr>
              <a:xfrm>
                <a:off x="8826389" y="1977104"/>
                <a:ext cx="1171" cy="2035"/>
              </a:xfrm>
              <a:custGeom>
                <a:avLst/>
                <a:gdLst>
                  <a:gd name="connsiteX0" fmla="*/ 10 w 1171"/>
                  <a:gd name="connsiteY0" fmla="*/ 2036 h 2035"/>
                  <a:gd name="connsiteX1" fmla="*/ 1082 w 1171"/>
                  <a:gd name="connsiteY1" fmla="*/ 0 h 2035"/>
                  <a:gd name="connsiteX2" fmla="*/ 10 w 1171"/>
                  <a:gd name="connsiteY2" fmla="*/ 2036 h 2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1" h="2035">
                    <a:moveTo>
                      <a:pt x="10" y="2036"/>
                    </a:moveTo>
                    <a:cubicBezTo>
                      <a:pt x="-97" y="679"/>
                      <a:pt x="653" y="536"/>
                      <a:pt x="1082" y="0"/>
                    </a:cubicBezTo>
                    <a:cubicBezTo>
                      <a:pt x="1439" y="1107"/>
                      <a:pt x="653" y="1286"/>
                      <a:pt x="10" y="2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854AD9E5-1597-7546-8ABB-39B54D3B1DC3}"/>
                  </a:ext>
                </a:extLst>
              </p:cNvPr>
              <p:cNvSpPr/>
              <p:nvPr/>
            </p:nvSpPr>
            <p:spPr>
              <a:xfrm>
                <a:off x="8809564" y="1985913"/>
                <a:ext cx="1012" cy="905"/>
              </a:xfrm>
              <a:custGeom>
                <a:avLst/>
                <a:gdLst>
                  <a:gd name="connsiteX0" fmla="*/ 1013 w 1012"/>
                  <a:gd name="connsiteY0" fmla="*/ 513 h 905"/>
                  <a:gd name="connsiteX1" fmla="*/ 477 w 1012"/>
                  <a:gd name="connsiteY1" fmla="*/ 906 h 905"/>
                  <a:gd name="connsiteX2" fmla="*/ 12 w 1012"/>
                  <a:gd name="connsiteY2" fmla="*/ 370 h 905"/>
                  <a:gd name="connsiteX3" fmla="*/ 441 w 1012"/>
                  <a:gd name="connsiteY3" fmla="*/ 49 h 905"/>
                  <a:gd name="connsiteX4" fmla="*/ 1013 w 1012"/>
                  <a:gd name="connsiteY4" fmla="*/ 513 h 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2" h="905">
                    <a:moveTo>
                      <a:pt x="1013" y="513"/>
                    </a:moveTo>
                    <a:cubicBezTo>
                      <a:pt x="1013" y="727"/>
                      <a:pt x="727" y="870"/>
                      <a:pt x="477" y="906"/>
                    </a:cubicBezTo>
                    <a:cubicBezTo>
                      <a:pt x="191" y="906"/>
                      <a:pt x="-59" y="692"/>
                      <a:pt x="12" y="370"/>
                    </a:cubicBezTo>
                    <a:cubicBezTo>
                      <a:pt x="48" y="227"/>
                      <a:pt x="262" y="84"/>
                      <a:pt x="441" y="49"/>
                    </a:cubicBezTo>
                    <a:cubicBezTo>
                      <a:pt x="691" y="-59"/>
                      <a:pt x="1013" y="-23"/>
                      <a:pt x="1013" y="51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CED26914-183F-E141-844C-23D1BE136294}"/>
                  </a:ext>
                </a:extLst>
              </p:cNvPr>
              <p:cNvSpPr/>
              <p:nvPr/>
            </p:nvSpPr>
            <p:spPr>
              <a:xfrm>
                <a:off x="8807796" y="2149875"/>
                <a:ext cx="840" cy="928"/>
              </a:xfrm>
              <a:custGeom>
                <a:avLst/>
                <a:gdLst>
                  <a:gd name="connsiteX0" fmla="*/ 423 w 840"/>
                  <a:gd name="connsiteY0" fmla="*/ 0 h 928"/>
                  <a:gd name="connsiteX1" fmla="*/ 816 w 840"/>
                  <a:gd name="connsiteY1" fmla="*/ 679 h 928"/>
                  <a:gd name="connsiteX2" fmla="*/ 352 w 840"/>
                  <a:gd name="connsiteY2" fmla="*/ 929 h 928"/>
                  <a:gd name="connsiteX3" fmla="*/ 30 w 840"/>
                  <a:gd name="connsiteY3" fmla="*/ 321 h 928"/>
                  <a:gd name="connsiteX4" fmla="*/ 423 w 840"/>
                  <a:gd name="connsiteY4" fmla="*/ 0 h 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0" h="928">
                    <a:moveTo>
                      <a:pt x="423" y="0"/>
                    </a:moveTo>
                    <a:cubicBezTo>
                      <a:pt x="816" y="143"/>
                      <a:pt x="887" y="393"/>
                      <a:pt x="816" y="679"/>
                    </a:cubicBezTo>
                    <a:cubicBezTo>
                      <a:pt x="780" y="786"/>
                      <a:pt x="495" y="929"/>
                      <a:pt x="352" y="929"/>
                    </a:cubicBezTo>
                    <a:cubicBezTo>
                      <a:pt x="-5" y="893"/>
                      <a:pt x="-41" y="571"/>
                      <a:pt x="30" y="321"/>
                    </a:cubicBezTo>
                    <a:cubicBezTo>
                      <a:pt x="66" y="143"/>
                      <a:pt x="316" y="71"/>
                      <a:pt x="42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A715C148-9DD3-1E45-8A04-88A18CD80803}"/>
                  </a:ext>
                </a:extLst>
              </p:cNvPr>
              <p:cNvSpPr/>
              <p:nvPr/>
            </p:nvSpPr>
            <p:spPr>
              <a:xfrm>
                <a:off x="8805469" y="2047702"/>
                <a:ext cx="918" cy="851"/>
              </a:xfrm>
              <a:custGeom>
                <a:avLst/>
                <a:gdLst>
                  <a:gd name="connsiteX0" fmla="*/ 214 w 918"/>
                  <a:gd name="connsiteY0" fmla="*/ 840 h 851"/>
                  <a:gd name="connsiteX1" fmla="*/ 0 w 918"/>
                  <a:gd name="connsiteY1" fmla="*/ 411 h 851"/>
                  <a:gd name="connsiteX2" fmla="*/ 571 w 918"/>
                  <a:gd name="connsiteY2" fmla="*/ 18 h 851"/>
                  <a:gd name="connsiteX3" fmla="*/ 893 w 918"/>
                  <a:gd name="connsiteY3" fmla="*/ 375 h 851"/>
                  <a:gd name="connsiteX4" fmla="*/ 214 w 918"/>
                  <a:gd name="connsiteY4" fmla="*/ 840 h 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8" h="851">
                    <a:moveTo>
                      <a:pt x="214" y="840"/>
                    </a:moveTo>
                    <a:cubicBezTo>
                      <a:pt x="143" y="732"/>
                      <a:pt x="0" y="590"/>
                      <a:pt x="0" y="411"/>
                    </a:cubicBezTo>
                    <a:cubicBezTo>
                      <a:pt x="0" y="89"/>
                      <a:pt x="286" y="-53"/>
                      <a:pt x="571" y="18"/>
                    </a:cubicBezTo>
                    <a:cubicBezTo>
                      <a:pt x="750" y="54"/>
                      <a:pt x="1000" y="125"/>
                      <a:pt x="893" y="375"/>
                    </a:cubicBezTo>
                    <a:cubicBezTo>
                      <a:pt x="786" y="661"/>
                      <a:pt x="679" y="911"/>
                      <a:pt x="214" y="84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759EBC75-BFE7-BE4B-B9F0-2397C6B87406}"/>
                  </a:ext>
                </a:extLst>
              </p:cNvPr>
              <p:cNvSpPr/>
              <p:nvPr/>
            </p:nvSpPr>
            <p:spPr>
              <a:xfrm>
                <a:off x="8857082" y="2127587"/>
                <a:ext cx="464" cy="428"/>
              </a:xfrm>
              <a:custGeom>
                <a:avLst/>
                <a:gdLst>
                  <a:gd name="connsiteX0" fmla="*/ 322 w 464"/>
                  <a:gd name="connsiteY0" fmla="*/ 0 h 428"/>
                  <a:gd name="connsiteX1" fmla="*/ 464 w 464"/>
                  <a:gd name="connsiteY1" fmla="*/ 429 h 428"/>
                  <a:gd name="connsiteX2" fmla="*/ 0 w 464"/>
                  <a:gd name="connsiteY2" fmla="*/ 393 h 428"/>
                  <a:gd name="connsiteX3" fmla="*/ 322 w 464"/>
                  <a:gd name="connsiteY3" fmla="*/ 0 h 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4" h="428">
                    <a:moveTo>
                      <a:pt x="322" y="0"/>
                    </a:moveTo>
                    <a:cubicBezTo>
                      <a:pt x="357" y="143"/>
                      <a:pt x="429" y="286"/>
                      <a:pt x="464" y="429"/>
                    </a:cubicBezTo>
                    <a:cubicBezTo>
                      <a:pt x="322" y="429"/>
                      <a:pt x="143" y="429"/>
                      <a:pt x="0" y="393"/>
                    </a:cubicBezTo>
                    <a:cubicBezTo>
                      <a:pt x="107" y="286"/>
                      <a:pt x="214" y="143"/>
                      <a:pt x="32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2FA6B44B-EBD2-6B4D-816D-D22CB4655516}"/>
                  </a:ext>
                </a:extLst>
              </p:cNvPr>
              <p:cNvSpPr/>
              <p:nvPr/>
            </p:nvSpPr>
            <p:spPr>
              <a:xfrm>
                <a:off x="8776715" y="1966486"/>
                <a:ext cx="535" cy="580"/>
              </a:xfrm>
              <a:custGeom>
                <a:avLst/>
                <a:gdLst>
                  <a:gd name="connsiteX0" fmla="*/ 536 w 535"/>
                  <a:gd name="connsiteY0" fmla="*/ 80 h 580"/>
                  <a:gd name="connsiteX1" fmla="*/ 500 w 535"/>
                  <a:gd name="connsiteY1" fmla="*/ 581 h 580"/>
                  <a:gd name="connsiteX2" fmla="*/ 0 w 535"/>
                  <a:gd name="connsiteY2" fmla="*/ 187 h 580"/>
                  <a:gd name="connsiteX3" fmla="*/ 179 w 535"/>
                  <a:gd name="connsiteY3" fmla="*/ 80 h 580"/>
                  <a:gd name="connsiteX4" fmla="*/ 536 w 535"/>
                  <a:gd name="connsiteY4" fmla="*/ 80 h 580"/>
                  <a:gd name="connsiteX5" fmla="*/ 536 w 535"/>
                  <a:gd name="connsiteY5" fmla="*/ 80 h 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5" h="580">
                    <a:moveTo>
                      <a:pt x="536" y="80"/>
                    </a:moveTo>
                    <a:cubicBezTo>
                      <a:pt x="536" y="259"/>
                      <a:pt x="500" y="402"/>
                      <a:pt x="500" y="581"/>
                    </a:cubicBezTo>
                    <a:cubicBezTo>
                      <a:pt x="322" y="438"/>
                      <a:pt x="143" y="331"/>
                      <a:pt x="0" y="187"/>
                    </a:cubicBezTo>
                    <a:lnTo>
                      <a:pt x="179" y="80"/>
                    </a:lnTo>
                    <a:cubicBezTo>
                      <a:pt x="286" y="-27"/>
                      <a:pt x="429" y="-27"/>
                      <a:pt x="536" y="80"/>
                    </a:cubicBezTo>
                    <a:lnTo>
                      <a:pt x="536" y="8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309C76C6-A93F-4041-87CB-C5BF8FC2AB84}"/>
                  </a:ext>
                </a:extLst>
              </p:cNvPr>
              <p:cNvSpPr/>
              <p:nvPr/>
            </p:nvSpPr>
            <p:spPr>
              <a:xfrm>
                <a:off x="8776858" y="1966174"/>
                <a:ext cx="428" cy="428"/>
              </a:xfrm>
              <a:custGeom>
                <a:avLst/>
                <a:gdLst>
                  <a:gd name="connsiteX0" fmla="*/ 429 w 428"/>
                  <a:gd name="connsiteY0" fmla="*/ 429 h 428"/>
                  <a:gd name="connsiteX1" fmla="*/ 0 w 428"/>
                  <a:gd name="connsiteY1" fmla="*/ 393 h 428"/>
                  <a:gd name="connsiteX2" fmla="*/ 393 w 428"/>
                  <a:gd name="connsiteY2" fmla="*/ 0 h 428"/>
                  <a:gd name="connsiteX3" fmla="*/ 429 w 428"/>
                  <a:gd name="connsiteY3" fmla="*/ 429 h 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" h="428">
                    <a:moveTo>
                      <a:pt x="429" y="429"/>
                    </a:moveTo>
                    <a:cubicBezTo>
                      <a:pt x="286" y="429"/>
                      <a:pt x="143" y="429"/>
                      <a:pt x="0" y="393"/>
                    </a:cubicBezTo>
                    <a:cubicBezTo>
                      <a:pt x="0" y="107"/>
                      <a:pt x="179" y="36"/>
                      <a:pt x="393" y="0"/>
                    </a:cubicBezTo>
                    <a:cubicBezTo>
                      <a:pt x="429" y="143"/>
                      <a:pt x="429" y="286"/>
                      <a:pt x="429" y="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55E57732-43F0-C24B-8233-A07B9BD6EDBD}"/>
                  </a:ext>
                </a:extLst>
              </p:cNvPr>
              <p:cNvSpPr/>
              <p:nvPr/>
            </p:nvSpPr>
            <p:spPr>
              <a:xfrm>
                <a:off x="8755384" y="2021395"/>
                <a:ext cx="1264" cy="1464"/>
              </a:xfrm>
              <a:custGeom>
                <a:avLst/>
                <a:gdLst>
                  <a:gd name="connsiteX0" fmla="*/ 1257 w 1264"/>
                  <a:gd name="connsiteY0" fmla="*/ 929 h 1464"/>
                  <a:gd name="connsiteX1" fmla="*/ 400 w 1264"/>
                  <a:gd name="connsiteY1" fmla="*/ 1465 h 1464"/>
                  <a:gd name="connsiteX2" fmla="*/ 792 w 1264"/>
                  <a:gd name="connsiteY2" fmla="*/ 0 h 1464"/>
                  <a:gd name="connsiteX3" fmla="*/ 1257 w 1264"/>
                  <a:gd name="connsiteY3" fmla="*/ 929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4" h="1464">
                    <a:moveTo>
                      <a:pt x="1257" y="929"/>
                    </a:moveTo>
                    <a:cubicBezTo>
                      <a:pt x="971" y="1107"/>
                      <a:pt x="685" y="1286"/>
                      <a:pt x="400" y="1465"/>
                    </a:cubicBezTo>
                    <a:cubicBezTo>
                      <a:pt x="-529" y="679"/>
                      <a:pt x="400" y="393"/>
                      <a:pt x="792" y="0"/>
                    </a:cubicBezTo>
                    <a:cubicBezTo>
                      <a:pt x="1221" y="179"/>
                      <a:pt x="1293" y="536"/>
                      <a:pt x="1257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7" name="Graphic 4">
              <a:extLst>
                <a:ext uri="{FF2B5EF4-FFF2-40B4-BE49-F238E27FC236}">
                  <a16:creationId xmlns:a16="http://schemas.microsoft.com/office/drawing/2014/main" id="{80CFE18D-9411-CB42-88D6-C80EF5E2AFB4}"/>
                </a:ext>
              </a:extLst>
            </p:cNvPr>
            <p:cNvGrpSpPr/>
            <p:nvPr/>
          </p:nvGrpSpPr>
          <p:grpSpPr>
            <a:xfrm>
              <a:off x="9149974" y="5483994"/>
              <a:ext cx="270780" cy="433505"/>
              <a:chOff x="8387974" y="1856874"/>
              <a:chExt cx="270780" cy="433505"/>
            </a:xfrm>
            <a:grpFill/>
          </p:grpSpPr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E5E52D96-753C-114A-8CA9-DE4585DEBDEF}"/>
                  </a:ext>
                </a:extLst>
              </p:cNvPr>
              <p:cNvSpPr/>
              <p:nvPr/>
            </p:nvSpPr>
            <p:spPr>
              <a:xfrm>
                <a:off x="8511075" y="1856910"/>
                <a:ext cx="2546" cy="1128"/>
              </a:xfrm>
              <a:custGeom>
                <a:avLst/>
                <a:gdLst>
                  <a:gd name="connsiteX0" fmla="*/ 0 w 2546"/>
                  <a:gd name="connsiteY0" fmla="*/ 857 h 1128"/>
                  <a:gd name="connsiteX1" fmla="*/ 72 w 2546"/>
                  <a:gd name="connsiteY1" fmla="*/ 0 h 1128"/>
                  <a:gd name="connsiteX2" fmla="*/ 2429 w 2546"/>
                  <a:gd name="connsiteY2" fmla="*/ 0 h 1128"/>
                  <a:gd name="connsiteX3" fmla="*/ 2393 w 2546"/>
                  <a:gd name="connsiteY3" fmla="*/ 643 h 1128"/>
                  <a:gd name="connsiteX4" fmla="*/ 0 w 2546"/>
                  <a:gd name="connsiteY4" fmla="*/ 857 h 1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6" h="1128">
                    <a:moveTo>
                      <a:pt x="0" y="857"/>
                    </a:moveTo>
                    <a:cubicBezTo>
                      <a:pt x="36" y="572"/>
                      <a:pt x="36" y="286"/>
                      <a:pt x="72" y="0"/>
                    </a:cubicBezTo>
                    <a:cubicBezTo>
                      <a:pt x="857" y="0"/>
                      <a:pt x="1643" y="0"/>
                      <a:pt x="2429" y="0"/>
                    </a:cubicBezTo>
                    <a:cubicBezTo>
                      <a:pt x="2608" y="214"/>
                      <a:pt x="2572" y="429"/>
                      <a:pt x="2393" y="643"/>
                    </a:cubicBezTo>
                    <a:cubicBezTo>
                      <a:pt x="1643" y="1036"/>
                      <a:pt x="857" y="1393"/>
                      <a:pt x="0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0DCD3EF9-0193-6945-815D-DFE6582EEA07}"/>
                  </a:ext>
                </a:extLst>
              </p:cNvPr>
              <p:cNvSpPr/>
              <p:nvPr/>
            </p:nvSpPr>
            <p:spPr>
              <a:xfrm>
                <a:off x="8513503" y="1856874"/>
                <a:ext cx="2857" cy="1062"/>
              </a:xfrm>
              <a:custGeom>
                <a:avLst/>
                <a:gdLst>
                  <a:gd name="connsiteX0" fmla="*/ 36 w 2857"/>
                  <a:gd name="connsiteY0" fmla="*/ 393 h 1062"/>
                  <a:gd name="connsiteX1" fmla="*/ 0 w 2857"/>
                  <a:gd name="connsiteY1" fmla="*/ 0 h 1062"/>
                  <a:gd name="connsiteX2" fmla="*/ 2822 w 2857"/>
                  <a:gd name="connsiteY2" fmla="*/ 0 h 1062"/>
                  <a:gd name="connsiteX3" fmla="*/ 2858 w 2857"/>
                  <a:gd name="connsiteY3" fmla="*/ 393 h 1062"/>
                  <a:gd name="connsiteX4" fmla="*/ 36 w 2857"/>
                  <a:gd name="connsiteY4" fmla="*/ 393 h 1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" h="1062">
                    <a:moveTo>
                      <a:pt x="36" y="393"/>
                    </a:moveTo>
                    <a:cubicBezTo>
                      <a:pt x="36" y="250"/>
                      <a:pt x="36" y="143"/>
                      <a:pt x="0" y="0"/>
                    </a:cubicBezTo>
                    <a:cubicBezTo>
                      <a:pt x="929" y="0"/>
                      <a:pt x="1857" y="0"/>
                      <a:pt x="2822" y="0"/>
                    </a:cubicBezTo>
                    <a:cubicBezTo>
                      <a:pt x="2858" y="143"/>
                      <a:pt x="2858" y="250"/>
                      <a:pt x="2858" y="393"/>
                    </a:cubicBezTo>
                    <a:cubicBezTo>
                      <a:pt x="1929" y="1286"/>
                      <a:pt x="964" y="1286"/>
                      <a:pt x="36" y="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F8598859-31F4-974C-B688-6E30946E6697}"/>
                  </a:ext>
                </a:extLst>
              </p:cNvPr>
              <p:cNvSpPr/>
              <p:nvPr/>
            </p:nvSpPr>
            <p:spPr>
              <a:xfrm>
                <a:off x="8505809" y="2216169"/>
                <a:ext cx="30364" cy="73952"/>
              </a:xfrm>
              <a:custGeom>
                <a:avLst/>
                <a:gdLst>
                  <a:gd name="connsiteX0" fmla="*/ 15767 w 30364"/>
                  <a:gd name="connsiteY0" fmla="*/ 4251 h 73952"/>
                  <a:gd name="connsiteX1" fmla="*/ 21196 w 30364"/>
                  <a:gd name="connsiteY1" fmla="*/ 3429 h 73952"/>
                  <a:gd name="connsiteX2" fmla="*/ 23125 w 30364"/>
                  <a:gd name="connsiteY2" fmla="*/ 1714 h 73952"/>
                  <a:gd name="connsiteX3" fmla="*/ 25054 w 30364"/>
                  <a:gd name="connsiteY3" fmla="*/ 250 h 73952"/>
                  <a:gd name="connsiteX4" fmla="*/ 29233 w 30364"/>
                  <a:gd name="connsiteY4" fmla="*/ 0 h 73952"/>
                  <a:gd name="connsiteX5" fmla="*/ 30197 w 30364"/>
                  <a:gd name="connsiteY5" fmla="*/ 1393 h 73952"/>
                  <a:gd name="connsiteX6" fmla="*/ 30090 w 30364"/>
                  <a:gd name="connsiteY6" fmla="*/ 7572 h 73952"/>
                  <a:gd name="connsiteX7" fmla="*/ 29554 w 30364"/>
                  <a:gd name="connsiteY7" fmla="*/ 10501 h 73952"/>
                  <a:gd name="connsiteX8" fmla="*/ 29876 w 30364"/>
                  <a:gd name="connsiteY8" fmla="*/ 15109 h 73952"/>
                  <a:gd name="connsiteX9" fmla="*/ 29411 w 30364"/>
                  <a:gd name="connsiteY9" fmla="*/ 15538 h 73952"/>
                  <a:gd name="connsiteX10" fmla="*/ 29912 w 30364"/>
                  <a:gd name="connsiteY10" fmla="*/ 16359 h 73952"/>
                  <a:gd name="connsiteX11" fmla="*/ 28876 w 30364"/>
                  <a:gd name="connsiteY11" fmla="*/ 19431 h 73952"/>
                  <a:gd name="connsiteX12" fmla="*/ 29554 w 30364"/>
                  <a:gd name="connsiteY12" fmla="*/ 21824 h 73952"/>
                  <a:gd name="connsiteX13" fmla="*/ 29983 w 30364"/>
                  <a:gd name="connsiteY13" fmla="*/ 22431 h 73952"/>
                  <a:gd name="connsiteX14" fmla="*/ 28411 w 30364"/>
                  <a:gd name="connsiteY14" fmla="*/ 28182 h 73952"/>
                  <a:gd name="connsiteX15" fmla="*/ 29447 w 30364"/>
                  <a:gd name="connsiteY15" fmla="*/ 31933 h 73952"/>
                  <a:gd name="connsiteX16" fmla="*/ 29054 w 30364"/>
                  <a:gd name="connsiteY16" fmla="*/ 33540 h 73952"/>
                  <a:gd name="connsiteX17" fmla="*/ 27411 w 30364"/>
                  <a:gd name="connsiteY17" fmla="*/ 36898 h 73952"/>
                  <a:gd name="connsiteX18" fmla="*/ 29912 w 30364"/>
                  <a:gd name="connsiteY18" fmla="*/ 39291 h 73952"/>
                  <a:gd name="connsiteX19" fmla="*/ 28376 w 30364"/>
                  <a:gd name="connsiteY19" fmla="*/ 47756 h 73952"/>
                  <a:gd name="connsiteX20" fmla="*/ 28376 w 30364"/>
                  <a:gd name="connsiteY20" fmla="*/ 48792 h 73952"/>
                  <a:gd name="connsiteX21" fmla="*/ 28376 w 30364"/>
                  <a:gd name="connsiteY21" fmla="*/ 49006 h 73952"/>
                  <a:gd name="connsiteX22" fmla="*/ 30269 w 30364"/>
                  <a:gd name="connsiteY22" fmla="*/ 53150 h 73952"/>
                  <a:gd name="connsiteX23" fmla="*/ 28911 w 30364"/>
                  <a:gd name="connsiteY23" fmla="*/ 54900 h 73952"/>
                  <a:gd name="connsiteX24" fmla="*/ 28447 w 30364"/>
                  <a:gd name="connsiteY24" fmla="*/ 56328 h 73952"/>
                  <a:gd name="connsiteX25" fmla="*/ 29304 w 30364"/>
                  <a:gd name="connsiteY25" fmla="*/ 58579 h 73952"/>
                  <a:gd name="connsiteX26" fmla="*/ 28983 w 30364"/>
                  <a:gd name="connsiteY26" fmla="*/ 59543 h 73952"/>
                  <a:gd name="connsiteX27" fmla="*/ 29019 w 30364"/>
                  <a:gd name="connsiteY27" fmla="*/ 60293 h 73952"/>
                  <a:gd name="connsiteX28" fmla="*/ 28447 w 30364"/>
                  <a:gd name="connsiteY28" fmla="*/ 62043 h 73952"/>
                  <a:gd name="connsiteX29" fmla="*/ 26197 w 30364"/>
                  <a:gd name="connsiteY29" fmla="*/ 61793 h 73952"/>
                  <a:gd name="connsiteX30" fmla="*/ 24804 w 30364"/>
                  <a:gd name="connsiteY30" fmla="*/ 60508 h 73952"/>
                  <a:gd name="connsiteX31" fmla="*/ 22946 w 30364"/>
                  <a:gd name="connsiteY31" fmla="*/ 60329 h 73952"/>
                  <a:gd name="connsiteX32" fmla="*/ 22589 w 30364"/>
                  <a:gd name="connsiteY32" fmla="*/ 60472 h 73952"/>
                  <a:gd name="connsiteX33" fmla="*/ 22982 w 30364"/>
                  <a:gd name="connsiteY33" fmla="*/ 60936 h 73952"/>
                  <a:gd name="connsiteX34" fmla="*/ 23196 w 30364"/>
                  <a:gd name="connsiteY34" fmla="*/ 61508 h 73952"/>
                  <a:gd name="connsiteX35" fmla="*/ 22982 w 30364"/>
                  <a:gd name="connsiteY35" fmla="*/ 62401 h 73952"/>
                  <a:gd name="connsiteX36" fmla="*/ 22411 w 30364"/>
                  <a:gd name="connsiteY36" fmla="*/ 62722 h 73952"/>
                  <a:gd name="connsiteX37" fmla="*/ 21625 w 30364"/>
                  <a:gd name="connsiteY37" fmla="*/ 64615 h 73952"/>
                  <a:gd name="connsiteX38" fmla="*/ 21268 w 30364"/>
                  <a:gd name="connsiteY38" fmla="*/ 66151 h 73952"/>
                  <a:gd name="connsiteX39" fmla="*/ 20303 w 30364"/>
                  <a:gd name="connsiteY39" fmla="*/ 67687 h 73952"/>
                  <a:gd name="connsiteX40" fmla="*/ 19267 w 30364"/>
                  <a:gd name="connsiteY40" fmla="*/ 69402 h 73952"/>
                  <a:gd name="connsiteX41" fmla="*/ 18660 w 30364"/>
                  <a:gd name="connsiteY41" fmla="*/ 69973 h 73952"/>
                  <a:gd name="connsiteX42" fmla="*/ 17732 w 30364"/>
                  <a:gd name="connsiteY42" fmla="*/ 69437 h 73952"/>
                  <a:gd name="connsiteX43" fmla="*/ 17124 w 30364"/>
                  <a:gd name="connsiteY43" fmla="*/ 69580 h 73952"/>
                  <a:gd name="connsiteX44" fmla="*/ 16446 w 30364"/>
                  <a:gd name="connsiteY44" fmla="*/ 69723 h 73952"/>
                  <a:gd name="connsiteX45" fmla="*/ 15838 w 30364"/>
                  <a:gd name="connsiteY45" fmla="*/ 70330 h 73952"/>
                  <a:gd name="connsiteX46" fmla="*/ 14874 w 30364"/>
                  <a:gd name="connsiteY46" fmla="*/ 72152 h 73952"/>
                  <a:gd name="connsiteX47" fmla="*/ 13088 w 30364"/>
                  <a:gd name="connsiteY47" fmla="*/ 72723 h 73952"/>
                  <a:gd name="connsiteX48" fmla="*/ 11624 w 30364"/>
                  <a:gd name="connsiteY48" fmla="*/ 73581 h 73952"/>
                  <a:gd name="connsiteX49" fmla="*/ 10731 w 30364"/>
                  <a:gd name="connsiteY49" fmla="*/ 73724 h 73952"/>
                  <a:gd name="connsiteX50" fmla="*/ 7302 w 30364"/>
                  <a:gd name="connsiteY50" fmla="*/ 72723 h 73952"/>
                  <a:gd name="connsiteX51" fmla="*/ 4194 w 30364"/>
                  <a:gd name="connsiteY51" fmla="*/ 72688 h 73952"/>
                  <a:gd name="connsiteX52" fmla="*/ 2158 w 30364"/>
                  <a:gd name="connsiteY52" fmla="*/ 69544 h 73952"/>
                  <a:gd name="connsiteX53" fmla="*/ 2301 w 30364"/>
                  <a:gd name="connsiteY53" fmla="*/ 65151 h 73952"/>
                  <a:gd name="connsiteX54" fmla="*/ 3123 w 30364"/>
                  <a:gd name="connsiteY54" fmla="*/ 64722 h 73952"/>
                  <a:gd name="connsiteX55" fmla="*/ 4623 w 30364"/>
                  <a:gd name="connsiteY55" fmla="*/ 64151 h 73952"/>
                  <a:gd name="connsiteX56" fmla="*/ 5837 w 30364"/>
                  <a:gd name="connsiteY56" fmla="*/ 63936 h 73952"/>
                  <a:gd name="connsiteX57" fmla="*/ 6337 w 30364"/>
                  <a:gd name="connsiteY57" fmla="*/ 64472 h 73952"/>
                  <a:gd name="connsiteX58" fmla="*/ 6266 w 30364"/>
                  <a:gd name="connsiteY58" fmla="*/ 64044 h 73952"/>
                  <a:gd name="connsiteX59" fmla="*/ 6516 w 30364"/>
                  <a:gd name="connsiteY59" fmla="*/ 63544 h 73952"/>
                  <a:gd name="connsiteX60" fmla="*/ 9588 w 30364"/>
                  <a:gd name="connsiteY60" fmla="*/ 63722 h 73952"/>
                  <a:gd name="connsiteX61" fmla="*/ 10766 w 30364"/>
                  <a:gd name="connsiteY61" fmla="*/ 63472 h 73952"/>
                  <a:gd name="connsiteX62" fmla="*/ 12624 w 30364"/>
                  <a:gd name="connsiteY62" fmla="*/ 62686 h 73952"/>
                  <a:gd name="connsiteX63" fmla="*/ 13981 w 30364"/>
                  <a:gd name="connsiteY63" fmla="*/ 62901 h 73952"/>
                  <a:gd name="connsiteX64" fmla="*/ 14874 w 30364"/>
                  <a:gd name="connsiteY64" fmla="*/ 62150 h 73952"/>
                  <a:gd name="connsiteX65" fmla="*/ 16053 w 30364"/>
                  <a:gd name="connsiteY65" fmla="*/ 60936 h 73952"/>
                  <a:gd name="connsiteX66" fmla="*/ 16267 w 30364"/>
                  <a:gd name="connsiteY66" fmla="*/ 58722 h 73952"/>
                  <a:gd name="connsiteX67" fmla="*/ 17624 w 30364"/>
                  <a:gd name="connsiteY67" fmla="*/ 58114 h 73952"/>
                  <a:gd name="connsiteX68" fmla="*/ 18231 w 30364"/>
                  <a:gd name="connsiteY68" fmla="*/ 58222 h 73952"/>
                  <a:gd name="connsiteX69" fmla="*/ 18839 w 30364"/>
                  <a:gd name="connsiteY69" fmla="*/ 58186 h 73952"/>
                  <a:gd name="connsiteX70" fmla="*/ 18410 w 30364"/>
                  <a:gd name="connsiteY70" fmla="*/ 57543 h 73952"/>
                  <a:gd name="connsiteX71" fmla="*/ 16874 w 30364"/>
                  <a:gd name="connsiteY71" fmla="*/ 56686 h 73952"/>
                  <a:gd name="connsiteX72" fmla="*/ 16696 w 30364"/>
                  <a:gd name="connsiteY72" fmla="*/ 56364 h 73952"/>
                  <a:gd name="connsiteX73" fmla="*/ 16910 w 30364"/>
                  <a:gd name="connsiteY73" fmla="*/ 56757 h 73952"/>
                  <a:gd name="connsiteX74" fmla="*/ 17124 w 30364"/>
                  <a:gd name="connsiteY74" fmla="*/ 57614 h 73952"/>
                  <a:gd name="connsiteX75" fmla="*/ 14981 w 30364"/>
                  <a:gd name="connsiteY75" fmla="*/ 58436 h 73952"/>
                  <a:gd name="connsiteX76" fmla="*/ 14410 w 30364"/>
                  <a:gd name="connsiteY76" fmla="*/ 58186 h 73952"/>
                  <a:gd name="connsiteX77" fmla="*/ 12159 w 30364"/>
                  <a:gd name="connsiteY77" fmla="*/ 56864 h 73952"/>
                  <a:gd name="connsiteX78" fmla="*/ 10588 w 30364"/>
                  <a:gd name="connsiteY78" fmla="*/ 59007 h 73952"/>
                  <a:gd name="connsiteX79" fmla="*/ 10695 w 30364"/>
                  <a:gd name="connsiteY79" fmla="*/ 61008 h 73952"/>
                  <a:gd name="connsiteX80" fmla="*/ 9945 w 30364"/>
                  <a:gd name="connsiteY80" fmla="*/ 61579 h 73952"/>
                  <a:gd name="connsiteX81" fmla="*/ 8552 w 30364"/>
                  <a:gd name="connsiteY81" fmla="*/ 62222 h 73952"/>
                  <a:gd name="connsiteX82" fmla="*/ 6837 w 30364"/>
                  <a:gd name="connsiteY82" fmla="*/ 62865 h 73952"/>
                  <a:gd name="connsiteX83" fmla="*/ 4230 w 30364"/>
                  <a:gd name="connsiteY83" fmla="*/ 61758 h 73952"/>
                  <a:gd name="connsiteX84" fmla="*/ 4944 w 30364"/>
                  <a:gd name="connsiteY84" fmla="*/ 59686 h 73952"/>
                  <a:gd name="connsiteX85" fmla="*/ 8123 w 30364"/>
                  <a:gd name="connsiteY85" fmla="*/ 60650 h 73952"/>
                  <a:gd name="connsiteX86" fmla="*/ 4730 w 30364"/>
                  <a:gd name="connsiteY86" fmla="*/ 57971 h 73952"/>
                  <a:gd name="connsiteX87" fmla="*/ 4694 w 30364"/>
                  <a:gd name="connsiteY87" fmla="*/ 57043 h 73952"/>
                  <a:gd name="connsiteX88" fmla="*/ 4408 w 30364"/>
                  <a:gd name="connsiteY88" fmla="*/ 55757 h 73952"/>
                  <a:gd name="connsiteX89" fmla="*/ 1979 w 30364"/>
                  <a:gd name="connsiteY89" fmla="*/ 54721 h 73952"/>
                  <a:gd name="connsiteX90" fmla="*/ 3873 w 30364"/>
                  <a:gd name="connsiteY90" fmla="*/ 54042 h 73952"/>
                  <a:gd name="connsiteX91" fmla="*/ 6587 w 30364"/>
                  <a:gd name="connsiteY91" fmla="*/ 54042 h 73952"/>
                  <a:gd name="connsiteX92" fmla="*/ 4694 w 30364"/>
                  <a:gd name="connsiteY92" fmla="*/ 54221 h 73952"/>
                  <a:gd name="connsiteX93" fmla="*/ 1408 w 30364"/>
                  <a:gd name="connsiteY93" fmla="*/ 53864 h 73952"/>
                  <a:gd name="connsiteX94" fmla="*/ 1837 w 30364"/>
                  <a:gd name="connsiteY94" fmla="*/ 52328 h 73952"/>
                  <a:gd name="connsiteX95" fmla="*/ 3158 w 30364"/>
                  <a:gd name="connsiteY95" fmla="*/ 51435 h 73952"/>
                  <a:gd name="connsiteX96" fmla="*/ 3158 w 30364"/>
                  <a:gd name="connsiteY96" fmla="*/ 50292 h 73952"/>
                  <a:gd name="connsiteX97" fmla="*/ 1515 w 30364"/>
                  <a:gd name="connsiteY97" fmla="*/ 49113 h 73952"/>
                  <a:gd name="connsiteX98" fmla="*/ 2765 w 30364"/>
                  <a:gd name="connsiteY98" fmla="*/ 47256 h 73952"/>
                  <a:gd name="connsiteX99" fmla="*/ 4444 w 30364"/>
                  <a:gd name="connsiteY99" fmla="*/ 47077 h 73952"/>
                  <a:gd name="connsiteX100" fmla="*/ 2801 w 30364"/>
                  <a:gd name="connsiteY100" fmla="*/ 47292 h 73952"/>
                  <a:gd name="connsiteX101" fmla="*/ 1658 w 30364"/>
                  <a:gd name="connsiteY101" fmla="*/ 46827 h 73952"/>
                  <a:gd name="connsiteX102" fmla="*/ 3301 w 30364"/>
                  <a:gd name="connsiteY102" fmla="*/ 44041 h 73952"/>
                  <a:gd name="connsiteX103" fmla="*/ 3551 w 30364"/>
                  <a:gd name="connsiteY103" fmla="*/ 42934 h 73952"/>
                  <a:gd name="connsiteX104" fmla="*/ 3694 w 30364"/>
                  <a:gd name="connsiteY104" fmla="*/ 42255 h 73952"/>
                  <a:gd name="connsiteX105" fmla="*/ 2980 w 30364"/>
                  <a:gd name="connsiteY105" fmla="*/ 40255 h 73952"/>
                  <a:gd name="connsiteX106" fmla="*/ 2194 w 30364"/>
                  <a:gd name="connsiteY106" fmla="*/ 37647 h 73952"/>
                  <a:gd name="connsiteX107" fmla="*/ 1051 w 30364"/>
                  <a:gd name="connsiteY107" fmla="*/ 35969 h 73952"/>
                  <a:gd name="connsiteX108" fmla="*/ 1444 w 30364"/>
                  <a:gd name="connsiteY108" fmla="*/ 34576 h 73952"/>
                  <a:gd name="connsiteX109" fmla="*/ 586 w 30364"/>
                  <a:gd name="connsiteY109" fmla="*/ 34076 h 73952"/>
                  <a:gd name="connsiteX110" fmla="*/ 408 w 30364"/>
                  <a:gd name="connsiteY110" fmla="*/ 33826 h 73952"/>
                  <a:gd name="connsiteX111" fmla="*/ 586 w 30364"/>
                  <a:gd name="connsiteY111" fmla="*/ 33719 h 73952"/>
                  <a:gd name="connsiteX112" fmla="*/ 1408 w 30364"/>
                  <a:gd name="connsiteY112" fmla="*/ 33147 h 73952"/>
                  <a:gd name="connsiteX113" fmla="*/ 1944 w 30364"/>
                  <a:gd name="connsiteY113" fmla="*/ 31790 h 73952"/>
                  <a:gd name="connsiteX114" fmla="*/ 87 w 30364"/>
                  <a:gd name="connsiteY114" fmla="*/ 30397 h 73952"/>
                  <a:gd name="connsiteX115" fmla="*/ 872 w 30364"/>
                  <a:gd name="connsiteY115" fmla="*/ 29111 h 73952"/>
                  <a:gd name="connsiteX116" fmla="*/ 372 w 30364"/>
                  <a:gd name="connsiteY116" fmla="*/ 28075 h 73952"/>
                  <a:gd name="connsiteX117" fmla="*/ 1694 w 30364"/>
                  <a:gd name="connsiteY117" fmla="*/ 22574 h 73952"/>
                  <a:gd name="connsiteX118" fmla="*/ 1051 w 30364"/>
                  <a:gd name="connsiteY118" fmla="*/ 21503 h 73952"/>
                  <a:gd name="connsiteX119" fmla="*/ 979 w 30364"/>
                  <a:gd name="connsiteY119" fmla="*/ 20610 h 73952"/>
                  <a:gd name="connsiteX120" fmla="*/ 1479 w 30364"/>
                  <a:gd name="connsiteY120" fmla="*/ 19252 h 73952"/>
                  <a:gd name="connsiteX121" fmla="*/ 2337 w 30364"/>
                  <a:gd name="connsiteY121" fmla="*/ 16752 h 73952"/>
                  <a:gd name="connsiteX122" fmla="*/ 2372 w 30364"/>
                  <a:gd name="connsiteY122" fmla="*/ 15966 h 73952"/>
                  <a:gd name="connsiteX123" fmla="*/ 2265 w 30364"/>
                  <a:gd name="connsiteY123" fmla="*/ 15323 h 73952"/>
                  <a:gd name="connsiteX124" fmla="*/ 1872 w 30364"/>
                  <a:gd name="connsiteY124" fmla="*/ 11144 h 73952"/>
                  <a:gd name="connsiteX125" fmla="*/ 1694 w 30364"/>
                  <a:gd name="connsiteY125" fmla="*/ 7394 h 73952"/>
                  <a:gd name="connsiteX126" fmla="*/ 2408 w 30364"/>
                  <a:gd name="connsiteY126" fmla="*/ 3893 h 73952"/>
                  <a:gd name="connsiteX127" fmla="*/ 2337 w 30364"/>
                  <a:gd name="connsiteY127" fmla="*/ 3286 h 73952"/>
                  <a:gd name="connsiteX128" fmla="*/ 7730 w 30364"/>
                  <a:gd name="connsiteY128" fmla="*/ 1572 h 73952"/>
                  <a:gd name="connsiteX129" fmla="*/ 9445 w 30364"/>
                  <a:gd name="connsiteY129" fmla="*/ 3465 h 73952"/>
                  <a:gd name="connsiteX130" fmla="*/ 9373 w 30364"/>
                  <a:gd name="connsiteY130" fmla="*/ 3679 h 73952"/>
                  <a:gd name="connsiteX131" fmla="*/ 10909 w 30364"/>
                  <a:gd name="connsiteY131" fmla="*/ 4286 h 73952"/>
                  <a:gd name="connsiteX132" fmla="*/ 12231 w 30364"/>
                  <a:gd name="connsiteY132" fmla="*/ 4108 h 73952"/>
                  <a:gd name="connsiteX133" fmla="*/ 14767 w 30364"/>
                  <a:gd name="connsiteY133" fmla="*/ 4679 h 73952"/>
                  <a:gd name="connsiteX134" fmla="*/ 14660 w 30364"/>
                  <a:gd name="connsiteY134" fmla="*/ 7715 h 73952"/>
                  <a:gd name="connsiteX135" fmla="*/ 14945 w 30364"/>
                  <a:gd name="connsiteY135" fmla="*/ 8323 h 73952"/>
                  <a:gd name="connsiteX136" fmla="*/ 15767 w 30364"/>
                  <a:gd name="connsiteY136" fmla="*/ 4251 h 73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30364" h="73952">
                    <a:moveTo>
                      <a:pt x="15767" y="4251"/>
                    </a:moveTo>
                    <a:cubicBezTo>
                      <a:pt x="17517" y="3643"/>
                      <a:pt x="19375" y="3608"/>
                      <a:pt x="21196" y="3429"/>
                    </a:cubicBezTo>
                    <a:cubicBezTo>
                      <a:pt x="22232" y="3358"/>
                      <a:pt x="23161" y="3215"/>
                      <a:pt x="23125" y="1714"/>
                    </a:cubicBezTo>
                    <a:cubicBezTo>
                      <a:pt x="23089" y="643"/>
                      <a:pt x="24054" y="286"/>
                      <a:pt x="25054" y="250"/>
                    </a:cubicBezTo>
                    <a:cubicBezTo>
                      <a:pt x="26447" y="179"/>
                      <a:pt x="27840" y="71"/>
                      <a:pt x="29233" y="0"/>
                    </a:cubicBezTo>
                    <a:cubicBezTo>
                      <a:pt x="30019" y="143"/>
                      <a:pt x="29876" y="929"/>
                      <a:pt x="30197" y="1393"/>
                    </a:cubicBezTo>
                    <a:cubicBezTo>
                      <a:pt x="29411" y="3429"/>
                      <a:pt x="28983" y="5394"/>
                      <a:pt x="30090" y="7572"/>
                    </a:cubicBezTo>
                    <a:cubicBezTo>
                      <a:pt x="30483" y="8358"/>
                      <a:pt x="29804" y="9644"/>
                      <a:pt x="29554" y="10501"/>
                    </a:cubicBezTo>
                    <a:cubicBezTo>
                      <a:pt x="28876" y="12859"/>
                      <a:pt x="28590" y="12787"/>
                      <a:pt x="29876" y="15109"/>
                    </a:cubicBezTo>
                    <a:cubicBezTo>
                      <a:pt x="29912" y="15145"/>
                      <a:pt x="29554" y="15395"/>
                      <a:pt x="29411" y="15538"/>
                    </a:cubicBezTo>
                    <a:cubicBezTo>
                      <a:pt x="28840" y="16252"/>
                      <a:pt x="29697" y="16109"/>
                      <a:pt x="29912" y="16359"/>
                    </a:cubicBezTo>
                    <a:cubicBezTo>
                      <a:pt x="29876" y="17467"/>
                      <a:pt x="29304" y="18431"/>
                      <a:pt x="28876" y="19431"/>
                    </a:cubicBezTo>
                    <a:cubicBezTo>
                      <a:pt x="28447" y="20395"/>
                      <a:pt x="27268" y="21574"/>
                      <a:pt x="29554" y="21824"/>
                    </a:cubicBezTo>
                    <a:cubicBezTo>
                      <a:pt x="29769" y="21860"/>
                      <a:pt x="30304" y="22110"/>
                      <a:pt x="29983" y="22431"/>
                    </a:cubicBezTo>
                    <a:cubicBezTo>
                      <a:pt x="28340" y="24039"/>
                      <a:pt x="29019" y="26289"/>
                      <a:pt x="28411" y="28182"/>
                    </a:cubicBezTo>
                    <a:cubicBezTo>
                      <a:pt x="27983" y="29504"/>
                      <a:pt x="28518" y="30932"/>
                      <a:pt x="29447" y="31933"/>
                    </a:cubicBezTo>
                    <a:cubicBezTo>
                      <a:pt x="30376" y="32897"/>
                      <a:pt x="30590" y="33218"/>
                      <a:pt x="29054" y="33540"/>
                    </a:cubicBezTo>
                    <a:cubicBezTo>
                      <a:pt x="26697" y="34004"/>
                      <a:pt x="26554" y="34576"/>
                      <a:pt x="27411" y="36898"/>
                    </a:cubicBezTo>
                    <a:cubicBezTo>
                      <a:pt x="27840" y="38112"/>
                      <a:pt x="28054" y="39362"/>
                      <a:pt x="29912" y="39291"/>
                    </a:cubicBezTo>
                    <a:cubicBezTo>
                      <a:pt x="27447" y="41934"/>
                      <a:pt x="26232" y="44577"/>
                      <a:pt x="28376" y="47756"/>
                    </a:cubicBezTo>
                    <a:cubicBezTo>
                      <a:pt x="28626" y="48113"/>
                      <a:pt x="28590" y="48435"/>
                      <a:pt x="28376" y="48792"/>
                    </a:cubicBezTo>
                    <a:cubicBezTo>
                      <a:pt x="28376" y="48863"/>
                      <a:pt x="28376" y="48935"/>
                      <a:pt x="28376" y="49006"/>
                    </a:cubicBezTo>
                    <a:cubicBezTo>
                      <a:pt x="28197" y="50756"/>
                      <a:pt x="29126" y="51899"/>
                      <a:pt x="30269" y="53150"/>
                    </a:cubicBezTo>
                    <a:cubicBezTo>
                      <a:pt x="30697" y="53649"/>
                      <a:pt x="29590" y="54435"/>
                      <a:pt x="28911" y="54900"/>
                    </a:cubicBezTo>
                    <a:cubicBezTo>
                      <a:pt x="28554" y="55293"/>
                      <a:pt x="28911" y="55935"/>
                      <a:pt x="28447" y="56328"/>
                    </a:cubicBezTo>
                    <a:cubicBezTo>
                      <a:pt x="28733" y="57078"/>
                      <a:pt x="29019" y="57829"/>
                      <a:pt x="29304" y="58579"/>
                    </a:cubicBezTo>
                    <a:cubicBezTo>
                      <a:pt x="29054" y="58864"/>
                      <a:pt x="29126" y="59222"/>
                      <a:pt x="28983" y="59543"/>
                    </a:cubicBezTo>
                    <a:cubicBezTo>
                      <a:pt x="28376" y="59793"/>
                      <a:pt x="29090" y="60007"/>
                      <a:pt x="29019" y="60293"/>
                    </a:cubicBezTo>
                    <a:cubicBezTo>
                      <a:pt x="28804" y="60865"/>
                      <a:pt x="28947" y="61579"/>
                      <a:pt x="28447" y="62043"/>
                    </a:cubicBezTo>
                    <a:cubicBezTo>
                      <a:pt x="27626" y="62436"/>
                      <a:pt x="26911" y="62079"/>
                      <a:pt x="26197" y="61793"/>
                    </a:cubicBezTo>
                    <a:cubicBezTo>
                      <a:pt x="25625" y="61508"/>
                      <a:pt x="25304" y="60900"/>
                      <a:pt x="24804" y="60508"/>
                    </a:cubicBezTo>
                    <a:cubicBezTo>
                      <a:pt x="24197" y="60043"/>
                      <a:pt x="23554" y="60186"/>
                      <a:pt x="22946" y="60329"/>
                    </a:cubicBezTo>
                    <a:cubicBezTo>
                      <a:pt x="22804" y="60365"/>
                      <a:pt x="22589" y="60400"/>
                      <a:pt x="22589" y="60472"/>
                    </a:cubicBezTo>
                    <a:cubicBezTo>
                      <a:pt x="22589" y="60722"/>
                      <a:pt x="22839" y="60793"/>
                      <a:pt x="22982" y="60936"/>
                    </a:cubicBezTo>
                    <a:cubicBezTo>
                      <a:pt x="23089" y="61115"/>
                      <a:pt x="23161" y="61293"/>
                      <a:pt x="23196" y="61508"/>
                    </a:cubicBezTo>
                    <a:cubicBezTo>
                      <a:pt x="23232" y="61829"/>
                      <a:pt x="23161" y="62150"/>
                      <a:pt x="22982" y="62401"/>
                    </a:cubicBezTo>
                    <a:cubicBezTo>
                      <a:pt x="22804" y="62544"/>
                      <a:pt x="22625" y="62651"/>
                      <a:pt x="22411" y="62722"/>
                    </a:cubicBezTo>
                    <a:cubicBezTo>
                      <a:pt x="20803" y="62794"/>
                      <a:pt x="21375" y="63758"/>
                      <a:pt x="21625" y="64615"/>
                    </a:cubicBezTo>
                    <a:cubicBezTo>
                      <a:pt x="21696" y="65151"/>
                      <a:pt x="21518" y="65651"/>
                      <a:pt x="21268" y="66151"/>
                    </a:cubicBezTo>
                    <a:cubicBezTo>
                      <a:pt x="20982" y="66687"/>
                      <a:pt x="20696" y="67223"/>
                      <a:pt x="20303" y="67687"/>
                    </a:cubicBezTo>
                    <a:cubicBezTo>
                      <a:pt x="19839" y="68187"/>
                      <a:pt x="19589" y="68794"/>
                      <a:pt x="19267" y="69402"/>
                    </a:cubicBezTo>
                    <a:cubicBezTo>
                      <a:pt x="19053" y="69616"/>
                      <a:pt x="18767" y="69687"/>
                      <a:pt x="18660" y="69973"/>
                    </a:cubicBezTo>
                    <a:cubicBezTo>
                      <a:pt x="17981" y="70437"/>
                      <a:pt x="18196" y="69330"/>
                      <a:pt x="17732" y="69437"/>
                    </a:cubicBezTo>
                    <a:cubicBezTo>
                      <a:pt x="17553" y="69580"/>
                      <a:pt x="17231" y="69723"/>
                      <a:pt x="17124" y="69580"/>
                    </a:cubicBezTo>
                    <a:cubicBezTo>
                      <a:pt x="16731" y="69009"/>
                      <a:pt x="16446" y="68473"/>
                      <a:pt x="16446" y="69723"/>
                    </a:cubicBezTo>
                    <a:cubicBezTo>
                      <a:pt x="16446" y="70009"/>
                      <a:pt x="16088" y="70187"/>
                      <a:pt x="15838" y="70330"/>
                    </a:cubicBezTo>
                    <a:cubicBezTo>
                      <a:pt x="15517" y="70937"/>
                      <a:pt x="15195" y="71545"/>
                      <a:pt x="14874" y="72152"/>
                    </a:cubicBezTo>
                    <a:cubicBezTo>
                      <a:pt x="14303" y="72402"/>
                      <a:pt x="13338" y="71438"/>
                      <a:pt x="13088" y="72723"/>
                    </a:cubicBezTo>
                    <a:cubicBezTo>
                      <a:pt x="12124" y="72187"/>
                      <a:pt x="12267" y="73545"/>
                      <a:pt x="11624" y="73581"/>
                    </a:cubicBezTo>
                    <a:cubicBezTo>
                      <a:pt x="11374" y="74009"/>
                      <a:pt x="11088" y="74081"/>
                      <a:pt x="10731" y="73724"/>
                    </a:cubicBezTo>
                    <a:cubicBezTo>
                      <a:pt x="9766" y="72688"/>
                      <a:pt x="8195" y="73366"/>
                      <a:pt x="7302" y="72723"/>
                    </a:cubicBezTo>
                    <a:cubicBezTo>
                      <a:pt x="6051" y="71830"/>
                      <a:pt x="5087" y="73080"/>
                      <a:pt x="4194" y="72688"/>
                    </a:cubicBezTo>
                    <a:cubicBezTo>
                      <a:pt x="2944" y="72187"/>
                      <a:pt x="1908" y="71294"/>
                      <a:pt x="2158" y="69544"/>
                    </a:cubicBezTo>
                    <a:cubicBezTo>
                      <a:pt x="2372" y="68116"/>
                      <a:pt x="2265" y="66615"/>
                      <a:pt x="2301" y="65151"/>
                    </a:cubicBezTo>
                    <a:cubicBezTo>
                      <a:pt x="2515" y="64901"/>
                      <a:pt x="2622" y="64437"/>
                      <a:pt x="3123" y="64722"/>
                    </a:cubicBezTo>
                    <a:cubicBezTo>
                      <a:pt x="4123" y="65830"/>
                      <a:pt x="4051" y="64186"/>
                      <a:pt x="4623" y="64151"/>
                    </a:cubicBezTo>
                    <a:cubicBezTo>
                      <a:pt x="5015" y="63936"/>
                      <a:pt x="5409" y="63794"/>
                      <a:pt x="5837" y="63936"/>
                    </a:cubicBezTo>
                    <a:cubicBezTo>
                      <a:pt x="6159" y="63972"/>
                      <a:pt x="6051" y="64401"/>
                      <a:pt x="6337" y="64472"/>
                    </a:cubicBezTo>
                    <a:cubicBezTo>
                      <a:pt x="6266" y="64365"/>
                      <a:pt x="6230" y="64222"/>
                      <a:pt x="6266" y="64044"/>
                    </a:cubicBezTo>
                    <a:cubicBezTo>
                      <a:pt x="6302" y="63829"/>
                      <a:pt x="6373" y="63687"/>
                      <a:pt x="6516" y="63544"/>
                    </a:cubicBezTo>
                    <a:cubicBezTo>
                      <a:pt x="7587" y="62972"/>
                      <a:pt x="8552" y="63936"/>
                      <a:pt x="9588" y="63722"/>
                    </a:cubicBezTo>
                    <a:cubicBezTo>
                      <a:pt x="9980" y="63651"/>
                      <a:pt x="10373" y="63579"/>
                      <a:pt x="10766" y="63472"/>
                    </a:cubicBezTo>
                    <a:cubicBezTo>
                      <a:pt x="11481" y="63401"/>
                      <a:pt x="11874" y="62615"/>
                      <a:pt x="12624" y="62686"/>
                    </a:cubicBezTo>
                    <a:cubicBezTo>
                      <a:pt x="13052" y="62794"/>
                      <a:pt x="13338" y="64044"/>
                      <a:pt x="13981" y="62901"/>
                    </a:cubicBezTo>
                    <a:cubicBezTo>
                      <a:pt x="14160" y="62544"/>
                      <a:pt x="14410" y="62186"/>
                      <a:pt x="14874" y="62150"/>
                    </a:cubicBezTo>
                    <a:cubicBezTo>
                      <a:pt x="16267" y="62186"/>
                      <a:pt x="16446" y="62008"/>
                      <a:pt x="16053" y="60936"/>
                    </a:cubicBezTo>
                    <a:cubicBezTo>
                      <a:pt x="14195" y="60007"/>
                      <a:pt x="15195" y="59365"/>
                      <a:pt x="16267" y="58722"/>
                    </a:cubicBezTo>
                    <a:cubicBezTo>
                      <a:pt x="16589" y="58222"/>
                      <a:pt x="17088" y="58186"/>
                      <a:pt x="17624" y="58114"/>
                    </a:cubicBezTo>
                    <a:cubicBezTo>
                      <a:pt x="17839" y="58114"/>
                      <a:pt x="18053" y="58186"/>
                      <a:pt x="18231" y="58222"/>
                    </a:cubicBezTo>
                    <a:cubicBezTo>
                      <a:pt x="18446" y="58257"/>
                      <a:pt x="18732" y="58436"/>
                      <a:pt x="18839" y="58186"/>
                    </a:cubicBezTo>
                    <a:cubicBezTo>
                      <a:pt x="19017" y="57829"/>
                      <a:pt x="18660" y="57686"/>
                      <a:pt x="18410" y="57543"/>
                    </a:cubicBezTo>
                    <a:cubicBezTo>
                      <a:pt x="17839" y="57329"/>
                      <a:pt x="17267" y="57150"/>
                      <a:pt x="16874" y="56686"/>
                    </a:cubicBezTo>
                    <a:cubicBezTo>
                      <a:pt x="16731" y="56614"/>
                      <a:pt x="16696" y="56507"/>
                      <a:pt x="16696" y="56364"/>
                    </a:cubicBezTo>
                    <a:cubicBezTo>
                      <a:pt x="16517" y="56650"/>
                      <a:pt x="16910" y="56578"/>
                      <a:pt x="16910" y="56757"/>
                    </a:cubicBezTo>
                    <a:cubicBezTo>
                      <a:pt x="17124" y="57007"/>
                      <a:pt x="17160" y="57293"/>
                      <a:pt x="17124" y="57614"/>
                    </a:cubicBezTo>
                    <a:cubicBezTo>
                      <a:pt x="16624" y="58507"/>
                      <a:pt x="15731" y="58257"/>
                      <a:pt x="14981" y="58436"/>
                    </a:cubicBezTo>
                    <a:cubicBezTo>
                      <a:pt x="14767" y="58400"/>
                      <a:pt x="14588" y="58329"/>
                      <a:pt x="14410" y="58186"/>
                    </a:cubicBezTo>
                    <a:cubicBezTo>
                      <a:pt x="13981" y="57221"/>
                      <a:pt x="13267" y="56686"/>
                      <a:pt x="12159" y="56864"/>
                    </a:cubicBezTo>
                    <a:cubicBezTo>
                      <a:pt x="10873" y="57043"/>
                      <a:pt x="10588" y="57864"/>
                      <a:pt x="10588" y="59007"/>
                    </a:cubicBezTo>
                    <a:cubicBezTo>
                      <a:pt x="10588" y="59686"/>
                      <a:pt x="11123" y="60329"/>
                      <a:pt x="10695" y="61008"/>
                    </a:cubicBezTo>
                    <a:cubicBezTo>
                      <a:pt x="10481" y="61258"/>
                      <a:pt x="10231" y="61436"/>
                      <a:pt x="9945" y="61579"/>
                    </a:cubicBezTo>
                    <a:cubicBezTo>
                      <a:pt x="9480" y="61793"/>
                      <a:pt x="8980" y="61936"/>
                      <a:pt x="8552" y="62222"/>
                    </a:cubicBezTo>
                    <a:cubicBezTo>
                      <a:pt x="8016" y="62579"/>
                      <a:pt x="7552" y="63043"/>
                      <a:pt x="6837" y="62865"/>
                    </a:cubicBezTo>
                    <a:cubicBezTo>
                      <a:pt x="5980" y="62472"/>
                      <a:pt x="5087" y="62150"/>
                      <a:pt x="4230" y="61758"/>
                    </a:cubicBezTo>
                    <a:cubicBezTo>
                      <a:pt x="4444" y="61115"/>
                      <a:pt x="4658" y="60472"/>
                      <a:pt x="4944" y="59686"/>
                    </a:cubicBezTo>
                    <a:cubicBezTo>
                      <a:pt x="5944" y="60293"/>
                      <a:pt x="6766" y="61079"/>
                      <a:pt x="8123" y="60650"/>
                    </a:cubicBezTo>
                    <a:cubicBezTo>
                      <a:pt x="7230" y="59400"/>
                      <a:pt x="6087" y="58579"/>
                      <a:pt x="4730" y="57971"/>
                    </a:cubicBezTo>
                    <a:cubicBezTo>
                      <a:pt x="4444" y="57686"/>
                      <a:pt x="4480" y="57364"/>
                      <a:pt x="4694" y="57043"/>
                    </a:cubicBezTo>
                    <a:cubicBezTo>
                      <a:pt x="4623" y="56614"/>
                      <a:pt x="5659" y="55757"/>
                      <a:pt x="4408" y="55757"/>
                    </a:cubicBezTo>
                    <a:cubicBezTo>
                      <a:pt x="3373" y="55757"/>
                      <a:pt x="2872" y="54900"/>
                      <a:pt x="1979" y="54721"/>
                    </a:cubicBezTo>
                    <a:cubicBezTo>
                      <a:pt x="2230" y="53435"/>
                      <a:pt x="3265" y="54293"/>
                      <a:pt x="3873" y="54042"/>
                    </a:cubicBezTo>
                    <a:cubicBezTo>
                      <a:pt x="4766" y="54364"/>
                      <a:pt x="5659" y="54257"/>
                      <a:pt x="6587" y="54042"/>
                    </a:cubicBezTo>
                    <a:cubicBezTo>
                      <a:pt x="5980" y="54150"/>
                      <a:pt x="5337" y="54364"/>
                      <a:pt x="4694" y="54221"/>
                    </a:cubicBezTo>
                    <a:cubicBezTo>
                      <a:pt x="3623" y="53792"/>
                      <a:pt x="2480" y="54328"/>
                      <a:pt x="1408" y="53864"/>
                    </a:cubicBezTo>
                    <a:cubicBezTo>
                      <a:pt x="872" y="53185"/>
                      <a:pt x="1801" y="52864"/>
                      <a:pt x="1837" y="52328"/>
                    </a:cubicBezTo>
                    <a:cubicBezTo>
                      <a:pt x="2087" y="51721"/>
                      <a:pt x="3230" y="52471"/>
                      <a:pt x="3158" y="51435"/>
                    </a:cubicBezTo>
                    <a:cubicBezTo>
                      <a:pt x="3230" y="51042"/>
                      <a:pt x="3194" y="50685"/>
                      <a:pt x="3158" y="50292"/>
                    </a:cubicBezTo>
                    <a:cubicBezTo>
                      <a:pt x="2801" y="49649"/>
                      <a:pt x="1765" y="49899"/>
                      <a:pt x="1515" y="49113"/>
                    </a:cubicBezTo>
                    <a:cubicBezTo>
                      <a:pt x="1944" y="48506"/>
                      <a:pt x="2372" y="47863"/>
                      <a:pt x="2765" y="47256"/>
                    </a:cubicBezTo>
                    <a:cubicBezTo>
                      <a:pt x="3408" y="46934"/>
                      <a:pt x="4123" y="47006"/>
                      <a:pt x="4444" y="47077"/>
                    </a:cubicBezTo>
                    <a:cubicBezTo>
                      <a:pt x="4123" y="47149"/>
                      <a:pt x="3408" y="46791"/>
                      <a:pt x="2801" y="47292"/>
                    </a:cubicBezTo>
                    <a:cubicBezTo>
                      <a:pt x="2337" y="47256"/>
                      <a:pt x="1444" y="46934"/>
                      <a:pt x="1658" y="46827"/>
                    </a:cubicBezTo>
                    <a:cubicBezTo>
                      <a:pt x="3015" y="46256"/>
                      <a:pt x="2194" y="44613"/>
                      <a:pt x="3301" y="44041"/>
                    </a:cubicBezTo>
                    <a:cubicBezTo>
                      <a:pt x="2944" y="43577"/>
                      <a:pt x="3015" y="43005"/>
                      <a:pt x="3551" y="42934"/>
                    </a:cubicBezTo>
                    <a:cubicBezTo>
                      <a:pt x="4551" y="42791"/>
                      <a:pt x="3444" y="42434"/>
                      <a:pt x="3694" y="42255"/>
                    </a:cubicBezTo>
                    <a:cubicBezTo>
                      <a:pt x="3551" y="41577"/>
                      <a:pt x="408" y="41934"/>
                      <a:pt x="2980" y="40255"/>
                    </a:cubicBezTo>
                    <a:cubicBezTo>
                      <a:pt x="2301" y="39505"/>
                      <a:pt x="2658" y="38326"/>
                      <a:pt x="2194" y="37647"/>
                    </a:cubicBezTo>
                    <a:cubicBezTo>
                      <a:pt x="1801" y="37112"/>
                      <a:pt x="1587" y="36397"/>
                      <a:pt x="1051" y="35969"/>
                    </a:cubicBezTo>
                    <a:cubicBezTo>
                      <a:pt x="765" y="35397"/>
                      <a:pt x="1301" y="35040"/>
                      <a:pt x="1444" y="34576"/>
                    </a:cubicBezTo>
                    <a:cubicBezTo>
                      <a:pt x="1479" y="33861"/>
                      <a:pt x="944" y="34147"/>
                      <a:pt x="586" y="34076"/>
                    </a:cubicBezTo>
                    <a:cubicBezTo>
                      <a:pt x="408" y="34004"/>
                      <a:pt x="336" y="33933"/>
                      <a:pt x="408" y="33826"/>
                    </a:cubicBezTo>
                    <a:cubicBezTo>
                      <a:pt x="479" y="33754"/>
                      <a:pt x="515" y="33719"/>
                      <a:pt x="586" y="33719"/>
                    </a:cubicBezTo>
                    <a:cubicBezTo>
                      <a:pt x="872" y="33540"/>
                      <a:pt x="1158" y="33326"/>
                      <a:pt x="1408" y="33147"/>
                    </a:cubicBezTo>
                    <a:cubicBezTo>
                      <a:pt x="2230" y="32933"/>
                      <a:pt x="1444" y="32111"/>
                      <a:pt x="1944" y="31790"/>
                    </a:cubicBezTo>
                    <a:cubicBezTo>
                      <a:pt x="1444" y="31147"/>
                      <a:pt x="336" y="31361"/>
                      <a:pt x="87" y="30397"/>
                    </a:cubicBezTo>
                    <a:cubicBezTo>
                      <a:pt x="-378" y="29504"/>
                      <a:pt x="1194" y="29897"/>
                      <a:pt x="872" y="29111"/>
                    </a:cubicBezTo>
                    <a:cubicBezTo>
                      <a:pt x="1087" y="28575"/>
                      <a:pt x="158" y="28611"/>
                      <a:pt x="372" y="28075"/>
                    </a:cubicBezTo>
                    <a:cubicBezTo>
                      <a:pt x="229" y="26110"/>
                      <a:pt x="979" y="24360"/>
                      <a:pt x="1694" y="22574"/>
                    </a:cubicBezTo>
                    <a:cubicBezTo>
                      <a:pt x="1979" y="21824"/>
                      <a:pt x="1694" y="21646"/>
                      <a:pt x="1051" y="21503"/>
                    </a:cubicBezTo>
                    <a:cubicBezTo>
                      <a:pt x="265" y="21324"/>
                      <a:pt x="551" y="20931"/>
                      <a:pt x="979" y="20610"/>
                    </a:cubicBezTo>
                    <a:cubicBezTo>
                      <a:pt x="1229" y="20181"/>
                      <a:pt x="2444" y="20110"/>
                      <a:pt x="1479" y="19252"/>
                    </a:cubicBezTo>
                    <a:cubicBezTo>
                      <a:pt x="2158" y="18538"/>
                      <a:pt x="1444" y="17359"/>
                      <a:pt x="2337" y="16752"/>
                    </a:cubicBezTo>
                    <a:cubicBezTo>
                      <a:pt x="2622" y="16502"/>
                      <a:pt x="3123" y="16252"/>
                      <a:pt x="2372" y="15966"/>
                    </a:cubicBezTo>
                    <a:cubicBezTo>
                      <a:pt x="2337" y="15752"/>
                      <a:pt x="2194" y="15466"/>
                      <a:pt x="2265" y="15323"/>
                    </a:cubicBezTo>
                    <a:cubicBezTo>
                      <a:pt x="3230" y="13823"/>
                      <a:pt x="2694" y="12573"/>
                      <a:pt x="1872" y="11144"/>
                    </a:cubicBezTo>
                    <a:cubicBezTo>
                      <a:pt x="1265" y="10108"/>
                      <a:pt x="765" y="8930"/>
                      <a:pt x="1694" y="7394"/>
                    </a:cubicBezTo>
                    <a:cubicBezTo>
                      <a:pt x="2122" y="6679"/>
                      <a:pt x="2408" y="5144"/>
                      <a:pt x="2408" y="3893"/>
                    </a:cubicBezTo>
                    <a:cubicBezTo>
                      <a:pt x="2408" y="3679"/>
                      <a:pt x="2230" y="3393"/>
                      <a:pt x="2337" y="3286"/>
                    </a:cubicBezTo>
                    <a:cubicBezTo>
                      <a:pt x="3765" y="1643"/>
                      <a:pt x="5873" y="1893"/>
                      <a:pt x="7730" y="1572"/>
                    </a:cubicBezTo>
                    <a:cubicBezTo>
                      <a:pt x="9016" y="1357"/>
                      <a:pt x="9087" y="2643"/>
                      <a:pt x="9445" y="3465"/>
                    </a:cubicBezTo>
                    <a:cubicBezTo>
                      <a:pt x="9480" y="3500"/>
                      <a:pt x="9409" y="3608"/>
                      <a:pt x="9373" y="3679"/>
                    </a:cubicBezTo>
                    <a:cubicBezTo>
                      <a:pt x="9480" y="4965"/>
                      <a:pt x="10266" y="4393"/>
                      <a:pt x="10909" y="4286"/>
                    </a:cubicBezTo>
                    <a:cubicBezTo>
                      <a:pt x="11338" y="4215"/>
                      <a:pt x="11802" y="4179"/>
                      <a:pt x="12231" y="4108"/>
                    </a:cubicBezTo>
                    <a:cubicBezTo>
                      <a:pt x="13159" y="3893"/>
                      <a:pt x="14088" y="3786"/>
                      <a:pt x="14767" y="4679"/>
                    </a:cubicBezTo>
                    <a:cubicBezTo>
                      <a:pt x="15767" y="5715"/>
                      <a:pt x="14338" y="6715"/>
                      <a:pt x="14660" y="7715"/>
                    </a:cubicBezTo>
                    <a:cubicBezTo>
                      <a:pt x="14838" y="7858"/>
                      <a:pt x="14338" y="8323"/>
                      <a:pt x="14945" y="8323"/>
                    </a:cubicBezTo>
                    <a:cubicBezTo>
                      <a:pt x="14553" y="6822"/>
                      <a:pt x="15088" y="5501"/>
                      <a:pt x="15767" y="425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791086AD-2EBD-7341-B502-05531A7E690D}"/>
                  </a:ext>
                </a:extLst>
              </p:cNvPr>
              <p:cNvSpPr/>
              <p:nvPr/>
            </p:nvSpPr>
            <p:spPr>
              <a:xfrm>
                <a:off x="8552285" y="1979311"/>
                <a:ext cx="25766" cy="46348"/>
              </a:xfrm>
              <a:custGeom>
                <a:avLst/>
                <a:gdLst>
                  <a:gd name="connsiteX0" fmla="*/ 8010 w 25766"/>
                  <a:gd name="connsiteY0" fmla="*/ 27011 h 46348"/>
                  <a:gd name="connsiteX1" fmla="*/ 4903 w 25766"/>
                  <a:gd name="connsiteY1" fmla="*/ 25404 h 46348"/>
                  <a:gd name="connsiteX2" fmla="*/ 6082 w 25766"/>
                  <a:gd name="connsiteY2" fmla="*/ 24689 h 46348"/>
                  <a:gd name="connsiteX3" fmla="*/ 5689 w 25766"/>
                  <a:gd name="connsiteY3" fmla="*/ 24153 h 46348"/>
                  <a:gd name="connsiteX4" fmla="*/ 4724 w 25766"/>
                  <a:gd name="connsiteY4" fmla="*/ 19081 h 46348"/>
                  <a:gd name="connsiteX5" fmla="*/ 4760 w 25766"/>
                  <a:gd name="connsiteY5" fmla="*/ 18653 h 46348"/>
                  <a:gd name="connsiteX6" fmla="*/ 3546 w 25766"/>
                  <a:gd name="connsiteY6" fmla="*/ 11973 h 46348"/>
                  <a:gd name="connsiteX7" fmla="*/ 2403 w 25766"/>
                  <a:gd name="connsiteY7" fmla="*/ 10330 h 46348"/>
                  <a:gd name="connsiteX8" fmla="*/ 9 w 25766"/>
                  <a:gd name="connsiteY8" fmla="*/ 5330 h 46348"/>
                  <a:gd name="connsiteX9" fmla="*/ 4653 w 25766"/>
                  <a:gd name="connsiteY9" fmla="*/ 8 h 46348"/>
                  <a:gd name="connsiteX10" fmla="*/ 6439 w 25766"/>
                  <a:gd name="connsiteY10" fmla="*/ 1079 h 46348"/>
                  <a:gd name="connsiteX11" fmla="*/ 7153 w 25766"/>
                  <a:gd name="connsiteY11" fmla="*/ 4544 h 46348"/>
                  <a:gd name="connsiteX12" fmla="*/ 8475 w 25766"/>
                  <a:gd name="connsiteY12" fmla="*/ 5544 h 46348"/>
                  <a:gd name="connsiteX13" fmla="*/ 9654 w 25766"/>
                  <a:gd name="connsiteY13" fmla="*/ 10794 h 46348"/>
                  <a:gd name="connsiteX14" fmla="*/ 11689 w 25766"/>
                  <a:gd name="connsiteY14" fmla="*/ 16724 h 46348"/>
                  <a:gd name="connsiteX15" fmla="*/ 13547 w 25766"/>
                  <a:gd name="connsiteY15" fmla="*/ 16474 h 46348"/>
                  <a:gd name="connsiteX16" fmla="*/ 14333 w 25766"/>
                  <a:gd name="connsiteY16" fmla="*/ 21367 h 46348"/>
                  <a:gd name="connsiteX17" fmla="*/ 17726 w 25766"/>
                  <a:gd name="connsiteY17" fmla="*/ 24618 h 46348"/>
                  <a:gd name="connsiteX18" fmla="*/ 17619 w 25766"/>
                  <a:gd name="connsiteY18" fmla="*/ 25153 h 46348"/>
                  <a:gd name="connsiteX19" fmla="*/ 17369 w 25766"/>
                  <a:gd name="connsiteY19" fmla="*/ 29940 h 46348"/>
                  <a:gd name="connsiteX20" fmla="*/ 19440 w 25766"/>
                  <a:gd name="connsiteY20" fmla="*/ 30261 h 46348"/>
                  <a:gd name="connsiteX21" fmla="*/ 19333 w 25766"/>
                  <a:gd name="connsiteY21" fmla="*/ 35048 h 46348"/>
                  <a:gd name="connsiteX22" fmla="*/ 20619 w 25766"/>
                  <a:gd name="connsiteY22" fmla="*/ 36369 h 46348"/>
                  <a:gd name="connsiteX23" fmla="*/ 21726 w 25766"/>
                  <a:gd name="connsiteY23" fmla="*/ 37441 h 46348"/>
                  <a:gd name="connsiteX24" fmla="*/ 24834 w 25766"/>
                  <a:gd name="connsiteY24" fmla="*/ 39941 h 46348"/>
                  <a:gd name="connsiteX25" fmla="*/ 25155 w 25766"/>
                  <a:gd name="connsiteY25" fmla="*/ 40870 h 46348"/>
                  <a:gd name="connsiteX26" fmla="*/ 25762 w 25766"/>
                  <a:gd name="connsiteY26" fmla="*/ 44835 h 46348"/>
                  <a:gd name="connsiteX27" fmla="*/ 25477 w 25766"/>
                  <a:gd name="connsiteY27" fmla="*/ 45370 h 46348"/>
                  <a:gd name="connsiteX28" fmla="*/ 24977 w 25766"/>
                  <a:gd name="connsiteY28" fmla="*/ 46192 h 46348"/>
                  <a:gd name="connsiteX29" fmla="*/ 23262 w 25766"/>
                  <a:gd name="connsiteY29" fmla="*/ 46263 h 46348"/>
                  <a:gd name="connsiteX30" fmla="*/ 19547 w 25766"/>
                  <a:gd name="connsiteY30" fmla="*/ 45120 h 46348"/>
                  <a:gd name="connsiteX31" fmla="*/ 19226 w 25766"/>
                  <a:gd name="connsiteY31" fmla="*/ 44370 h 46348"/>
                  <a:gd name="connsiteX32" fmla="*/ 18119 w 25766"/>
                  <a:gd name="connsiteY32" fmla="*/ 43656 h 46348"/>
                  <a:gd name="connsiteX33" fmla="*/ 15976 w 25766"/>
                  <a:gd name="connsiteY33" fmla="*/ 43156 h 46348"/>
                  <a:gd name="connsiteX34" fmla="*/ 15011 w 25766"/>
                  <a:gd name="connsiteY34" fmla="*/ 41263 h 46348"/>
                  <a:gd name="connsiteX35" fmla="*/ 15333 w 25766"/>
                  <a:gd name="connsiteY35" fmla="*/ 40262 h 46348"/>
                  <a:gd name="connsiteX36" fmla="*/ 16833 w 25766"/>
                  <a:gd name="connsiteY36" fmla="*/ 40013 h 46348"/>
                  <a:gd name="connsiteX37" fmla="*/ 15547 w 25766"/>
                  <a:gd name="connsiteY37" fmla="*/ 40013 h 46348"/>
                  <a:gd name="connsiteX38" fmla="*/ 14083 w 25766"/>
                  <a:gd name="connsiteY38" fmla="*/ 39369 h 46348"/>
                  <a:gd name="connsiteX39" fmla="*/ 13761 w 25766"/>
                  <a:gd name="connsiteY39" fmla="*/ 38119 h 46348"/>
                  <a:gd name="connsiteX40" fmla="*/ 13511 w 25766"/>
                  <a:gd name="connsiteY40" fmla="*/ 36584 h 46348"/>
                  <a:gd name="connsiteX41" fmla="*/ 12011 w 25766"/>
                  <a:gd name="connsiteY41" fmla="*/ 34833 h 46348"/>
                  <a:gd name="connsiteX42" fmla="*/ 11689 w 25766"/>
                  <a:gd name="connsiteY42" fmla="*/ 34297 h 46348"/>
                  <a:gd name="connsiteX43" fmla="*/ 11296 w 25766"/>
                  <a:gd name="connsiteY43" fmla="*/ 33726 h 46348"/>
                  <a:gd name="connsiteX44" fmla="*/ 8332 w 25766"/>
                  <a:gd name="connsiteY44" fmla="*/ 29797 h 46348"/>
                  <a:gd name="connsiteX45" fmla="*/ 7618 w 25766"/>
                  <a:gd name="connsiteY45" fmla="*/ 29011 h 46348"/>
                  <a:gd name="connsiteX46" fmla="*/ 8046 w 25766"/>
                  <a:gd name="connsiteY46" fmla="*/ 28904 h 46348"/>
                  <a:gd name="connsiteX47" fmla="*/ 8010 w 25766"/>
                  <a:gd name="connsiteY47" fmla="*/ 27011 h 46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5766" h="46348">
                    <a:moveTo>
                      <a:pt x="8010" y="27011"/>
                    </a:moveTo>
                    <a:cubicBezTo>
                      <a:pt x="7403" y="25618"/>
                      <a:pt x="5903" y="26011"/>
                      <a:pt x="4903" y="25404"/>
                    </a:cubicBezTo>
                    <a:cubicBezTo>
                      <a:pt x="5224" y="25118"/>
                      <a:pt x="5974" y="25404"/>
                      <a:pt x="6082" y="24689"/>
                    </a:cubicBezTo>
                    <a:cubicBezTo>
                      <a:pt x="6117" y="24368"/>
                      <a:pt x="5974" y="24225"/>
                      <a:pt x="5689" y="24153"/>
                    </a:cubicBezTo>
                    <a:cubicBezTo>
                      <a:pt x="4474" y="22617"/>
                      <a:pt x="4117" y="20939"/>
                      <a:pt x="4724" y="19081"/>
                    </a:cubicBezTo>
                    <a:cubicBezTo>
                      <a:pt x="4760" y="18938"/>
                      <a:pt x="4831" y="18688"/>
                      <a:pt x="4760" y="18653"/>
                    </a:cubicBezTo>
                    <a:cubicBezTo>
                      <a:pt x="2367" y="16760"/>
                      <a:pt x="3688" y="14259"/>
                      <a:pt x="3546" y="11973"/>
                    </a:cubicBezTo>
                    <a:cubicBezTo>
                      <a:pt x="3546" y="11759"/>
                      <a:pt x="2938" y="10509"/>
                      <a:pt x="2403" y="10330"/>
                    </a:cubicBezTo>
                    <a:cubicBezTo>
                      <a:pt x="-134" y="9402"/>
                      <a:pt x="152" y="7223"/>
                      <a:pt x="9" y="5330"/>
                    </a:cubicBezTo>
                    <a:cubicBezTo>
                      <a:pt x="-169" y="2936"/>
                      <a:pt x="2224" y="293"/>
                      <a:pt x="4653" y="8"/>
                    </a:cubicBezTo>
                    <a:cubicBezTo>
                      <a:pt x="5510" y="-100"/>
                      <a:pt x="6474" y="972"/>
                      <a:pt x="6439" y="1079"/>
                    </a:cubicBezTo>
                    <a:cubicBezTo>
                      <a:pt x="5474" y="2543"/>
                      <a:pt x="7332" y="3329"/>
                      <a:pt x="7153" y="4544"/>
                    </a:cubicBezTo>
                    <a:cubicBezTo>
                      <a:pt x="7510" y="5008"/>
                      <a:pt x="8189" y="5008"/>
                      <a:pt x="8475" y="5544"/>
                    </a:cubicBezTo>
                    <a:cubicBezTo>
                      <a:pt x="8725" y="7366"/>
                      <a:pt x="8117" y="10044"/>
                      <a:pt x="9654" y="10794"/>
                    </a:cubicBezTo>
                    <a:cubicBezTo>
                      <a:pt x="12690" y="12295"/>
                      <a:pt x="11082" y="14509"/>
                      <a:pt x="11689" y="16724"/>
                    </a:cubicBezTo>
                    <a:cubicBezTo>
                      <a:pt x="12047" y="17010"/>
                      <a:pt x="12690" y="16260"/>
                      <a:pt x="13547" y="16474"/>
                    </a:cubicBezTo>
                    <a:cubicBezTo>
                      <a:pt x="13225" y="18188"/>
                      <a:pt x="14083" y="19760"/>
                      <a:pt x="14333" y="21367"/>
                    </a:cubicBezTo>
                    <a:cubicBezTo>
                      <a:pt x="14726" y="23653"/>
                      <a:pt x="16119" y="24046"/>
                      <a:pt x="17726" y="24618"/>
                    </a:cubicBezTo>
                    <a:cubicBezTo>
                      <a:pt x="17690" y="24903"/>
                      <a:pt x="17690" y="25082"/>
                      <a:pt x="17619" y="25153"/>
                    </a:cubicBezTo>
                    <a:cubicBezTo>
                      <a:pt x="14583" y="27261"/>
                      <a:pt x="14618" y="27225"/>
                      <a:pt x="17369" y="29940"/>
                    </a:cubicBezTo>
                    <a:cubicBezTo>
                      <a:pt x="18154" y="30726"/>
                      <a:pt x="18762" y="29225"/>
                      <a:pt x="19440" y="30261"/>
                    </a:cubicBezTo>
                    <a:cubicBezTo>
                      <a:pt x="18869" y="31690"/>
                      <a:pt x="18369" y="33369"/>
                      <a:pt x="19333" y="35048"/>
                    </a:cubicBezTo>
                    <a:cubicBezTo>
                      <a:pt x="19583" y="35655"/>
                      <a:pt x="19762" y="36226"/>
                      <a:pt x="20619" y="36369"/>
                    </a:cubicBezTo>
                    <a:cubicBezTo>
                      <a:pt x="21048" y="36441"/>
                      <a:pt x="21905" y="36548"/>
                      <a:pt x="21726" y="37441"/>
                    </a:cubicBezTo>
                    <a:cubicBezTo>
                      <a:pt x="22548" y="38512"/>
                      <a:pt x="22798" y="40334"/>
                      <a:pt x="24834" y="39941"/>
                    </a:cubicBezTo>
                    <a:cubicBezTo>
                      <a:pt x="25048" y="39905"/>
                      <a:pt x="25405" y="40370"/>
                      <a:pt x="25155" y="40870"/>
                    </a:cubicBezTo>
                    <a:cubicBezTo>
                      <a:pt x="24405" y="42334"/>
                      <a:pt x="24405" y="43691"/>
                      <a:pt x="25762" y="44835"/>
                    </a:cubicBezTo>
                    <a:cubicBezTo>
                      <a:pt x="25798" y="44870"/>
                      <a:pt x="25584" y="45192"/>
                      <a:pt x="25477" y="45370"/>
                    </a:cubicBezTo>
                    <a:cubicBezTo>
                      <a:pt x="25584" y="45799"/>
                      <a:pt x="25334" y="46013"/>
                      <a:pt x="24977" y="46192"/>
                    </a:cubicBezTo>
                    <a:cubicBezTo>
                      <a:pt x="24405" y="46406"/>
                      <a:pt x="23834" y="46370"/>
                      <a:pt x="23262" y="46263"/>
                    </a:cubicBezTo>
                    <a:cubicBezTo>
                      <a:pt x="22012" y="45906"/>
                      <a:pt x="20798" y="45513"/>
                      <a:pt x="19547" y="45120"/>
                    </a:cubicBezTo>
                    <a:cubicBezTo>
                      <a:pt x="19226" y="44977"/>
                      <a:pt x="18976" y="44799"/>
                      <a:pt x="19226" y="44370"/>
                    </a:cubicBezTo>
                    <a:cubicBezTo>
                      <a:pt x="19333" y="43370"/>
                      <a:pt x="18762" y="43406"/>
                      <a:pt x="18119" y="43656"/>
                    </a:cubicBezTo>
                    <a:cubicBezTo>
                      <a:pt x="17261" y="43977"/>
                      <a:pt x="16511" y="44084"/>
                      <a:pt x="15976" y="43156"/>
                    </a:cubicBezTo>
                    <a:cubicBezTo>
                      <a:pt x="15475" y="42620"/>
                      <a:pt x="14940" y="42084"/>
                      <a:pt x="15011" y="41263"/>
                    </a:cubicBezTo>
                    <a:cubicBezTo>
                      <a:pt x="15047" y="40906"/>
                      <a:pt x="15118" y="40584"/>
                      <a:pt x="15333" y="40262"/>
                    </a:cubicBezTo>
                    <a:cubicBezTo>
                      <a:pt x="15797" y="39905"/>
                      <a:pt x="16333" y="40048"/>
                      <a:pt x="16833" y="40013"/>
                    </a:cubicBezTo>
                    <a:cubicBezTo>
                      <a:pt x="16404" y="39941"/>
                      <a:pt x="15976" y="40013"/>
                      <a:pt x="15547" y="40013"/>
                    </a:cubicBezTo>
                    <a:cubicBezTo>
                      <a:pt x="14904" y="40120"/>
                      <a:pt x="14511" y="39691"/>
                      <a:pt x="14083" y="39369"/>
                    </a:cubicBezTo>
                    <a:cubicBezTo>
                      <a:pt x="13868" y="38977"/>
                      <a:pt x="13761" y="38584"/>
                      <a:pt x="13761" y="38119"/>
                    </a:cubicBezTo>
                    <a:cubicBezTo>
                      <a:pt x="13690" y="37619"/>
                      <a:pt x="14440" y="36941"/>
                      <a:pt x="13511" y="36584"/>
                    </a:cubicBezTo>
                    <a:cubicBezTo>
                      <a:pt x="12654" y="36298"/>
                      <a:pt x="13082" y="34940"/>
                      <a:pt x="12011" y="34833"/>
                    </a:cubicBezTo>
                    <a:cubicBezTo>
                      <a:pt x="11546" y="34869"/>
                      <a:pt x="11511" y="34512"/>
                      <a:pt x="11689" y="34297"/>
                    </a:cubicBezTo>
                    <a:cubicBezTo>
                      <a:pt x="12404" y="33476"/>
                      <a:pt x="11296" y="33976"/>
                      <a:pt x="11296" y="33726"/>
                    </a:cubicBezTo>
                    <a:cubicBezTo>
                      <a:pt x="11439" y="31547"/>
                      <a:pt x="10261" y="30404"/>
                      <a:pt x="8332" y="29797"/>
                    </a:cubicBezTo>
                    <a:cubicBezTo>
                      <a:pt x="7939" y="29690"/>
                      <a:pt x="7439" y="29654"/>
                      <a:pt x="7618" y="29011"/>
                    </a:cubicBezTo>
                    <a:cubicBezTo>
                      <a:pt x="7653" y="28940"/>
                      <a:pt x="7903" y="28940"/>
                      <a:pt x="8046" y="28904"/>
                    </a:cubicBezTo>
                    <a:cubicBezTo>
                      <a:pt x="7903" y="28190"/>
                      <a:pt x="8367" y="27582"/>
                      <a:pt x="8010" y="270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7CFEEEA5-6565-2243-A1C2-0814DFBB369A}"/>
                  </a:ext>
                </a:extLst>
              </p:cNvPr>
              <p:cNvSpPr/>
              <p:nvPr/>
            </p:nvSpPr>
            <p:spPr>
              <a:xfrm>
                <a:off x="8422235" y="2032976"/>
                <a:ext cx="26145" cy="41876"/>
              </a:xfrm>
              <a:custGeom>
                <a:avLst/>
                <a:gdLst>
                  <a:gd name="connsiteX0" fmla="*/ 18223 w 26145"/>
                  <a:gd name="connsiteY0" fmla="*/ 15958 h 41876"/>
                  <a:gd name="connsiteX1" fmla="*/ 18295 w 26145"/>
                  <a:gd name="connsiteY1" fmla="*/ 17958 h 41876"/>
                  <a:gd name="connsiteX2" fmla="*/ 15652 w 26145"/>
                  <a:gd name="connsiteY2" fmla="*/ 24530 h 41876"/>
                  <a:gd name="connsiteX3" fmla="*/ 12366 w 26145"/>
                  <a:gd name="connsiteY3" fmla="*/ 24316 h 41876"/>
                  <a:gd name="connsiteX4" fmla="*/ 12937 w 26145"/>
                  <a:gd name="connsiteY4" fmla="*/ 28317 h 41876"/>
                  <a:gd name="connsiteX5" fmla="*/ 8794 w 26145"/>
                  <a:gd name="connsiteY5" fmla="*/ 33317 h 41876"/>
                  <a:gd name="connsiteX6" fmla="*/ 8258 w 26145"/>
                  <a:gd name="connsiteY6" fmla="*/ 33639 h 41876"/>
                  <a:gd name="connsiteX7" fmla="*/ 7508 w 26145"/>
                  <a:gd name="connsiteY7" fmla="*/ 36675 h 41876"/>
                  <a:gd name="connsiteX8" fmla="*/ 7258 w 26145"/>
                  <a:gd name="connsiteY8" fmla="*/ 37818 h 41876"/>
                  <a:gd name="connsiteX9" fmla="*/ 3615 w 26145"/>
                  <a:gd name="connsiteY9" fmla="*/ 41140 h 41876"/>
                  <a:gd name="connsiteX10" fmla="*/ 1829 w 26145"/>
                  <a:gd name="connsiteY10" fmla="*/ 41854 h 41876"/>
                  <a:gd name="connsiteX11" fmla="*/ 471 w 26145"/>
                  <a:gd name="connsiteY11" fmla="*/ 39961 h 41876"/>
                  <a:gd name="connsiteX12" fmla="*/ 186 w 26145"/>
                  <a:gd name="connsiteY12" fmla="*/ 38032 h 41876"/>
                  <a:gd name="connsiteX13" fmla="*/ 650 w 26145"/>
                  <a:gd name="connsiteY13" fmla="*/ 37282 h 41876"/>
                  <a:gd name="connsiteX14" fmla="*/ 1293 w 26145"/>
                  <a:gd name="connsiteY14" fmla="*/ 36603 h 41876"/>
                  <a:gd name="connsiteX15" fmla="*/ 1150 w 26145"/>
                  <a:gd name="connsiteY15" fmla="*/ 36103 h 41876"/>
                  <a:gd name="connsiteX16" fmla="*/ 2114 w 26145"/>
                  <a:gd name="connsiteY16" fmla="*/ 34139 h 41876"/>
                  <a:gd name="connsiteX17" fmla="*/ 7 w 26145"/>
                  <a:gd name="connsiteY17" fmla="*/ 30495 h 41876"/>
                  <a:gd name="connsiteX18" fmla="*/ 1043 w 26145"/>
                  <a:gd name="connsiteY18" fmla="*/ 29459 h 41876"/>
                  <a:gd name="connsiteX19" fmla="*/ 1257 w 26145"/>
                  <a:gd name="connsiteY19" fmla="*/ 29352 h 41876"/>
                  <a:gd name="connsiteX20" fmla="*/ 1507 w 26145"/>
                  <a:gd name="connsiteY20" fmla="*/ 29317 h 41876"/>
                  <a:gd name="connsiteX21" fmla="*/ 1900 w 26145"/>
                  <a:gd name="connsiteY21" fmla="*/ 29459 h 41876"/>
                  <a:gd name="connsiteX22" fmla="*/ 2043 w 26145"/>
                  <a:gd name="connsiteY22" fmla="*/ 29317 h 41876"/>
                  <a:gd name="connsiteX23" fmla="*/ 1900 w 26145"/>
                  <a:gd name="connsiteY23" fmla="*/ 29174 h 41876"/>
                  <a:gd name="connsiteX24" fmla="*/ 1543 w 26145"/>
                  <a:gd name="connsiteY24" fmla="*/ 28459 h 41876"/>
                  <a:gd name="connsiteX25" fmla="*/ 1864 w 26145"/>
                  <a:gd name="connsiteY25" fmla="*/ 27745 h 41876"/>
                  <a:gd name="connsiteX26" fmla="*/ 4079 w 26145"/>
                  <a:gd name="connsiteY26" fmla="*/ 25923 h 41876"/>
                  <a:gd name="connsiteX27" fmla="*/ 6829 w 26145"/>
                  <a:gd name="connsiteY27" fmla="*/ 21494 h 41876"/>
                  <a:gd name="connsiteX28" fmla="*/ 6043 w 26145"/>
                  <a:gd name="connsiteY28" fmla="*/ 19315 h 41876"/>
                  <a:gd name="connsiteX29" fmla="*/ 7472 w 26145"/>
                  <a:gd name="connsiteY29" fmla="*/ 17958 h 41876"/>
                  <a:gd name="connsiteX30" fmla="*/ 8187 w 26145"/>
                  <a:gd name="connsiteY30" fmla="*/ 16958 h 41876"/>
                  <a:gd name="connsiteX31" fmla="*/ 8329 w 26145"/>
                  <a:gd name="connsiteY31" fmla="*/ 15065 h 41876"/>
                  <a:gd name="connsiteX32" fmla="*/ 9151 w 26145"/>
                  <a:gd name="connsiteY32" fmla="*/ 14493 h 41876"/>
                  <a:gd name="connsiteX33" fmla="*/ 10794 w 26145"/>
                  <a:gd name="connsiteY33" fmla="*/ 13029 h 41876"/>
                  <a:gd name="connsiteX34" fmla="*/ 12473 w 26145"/>
                  <a:gd name="connsiteY34" fmla="*/ 11636 h 41876"/>
                  <a:gd name="connsiteX35" fmla="*/ 12509 w 26145"/>
                  <a:gd name="connsiteY35" fmla="*/ 11350 h 41876"/>
                  <a:gd name="connsiteX36" fmla="*/ 13973 w 26145"/>
                  <a:gd name="connsiteY36" fmla="*/ 9028 h 41876"/>
                  <a:gd name="connsiteX37" fmla="*/ 15866 w 26145"/>
                  <a:gd name="connsiteY37" fmla="*/ 7278 h 41876"/>
                  <a:gd name="connsiteX38" fmla="*/ 16759 w 26145"/>
                  <a:gd name="connsiteY38" fmla="*/ 6135 h 41876"/>
                  <a:gd name="connsiteX39" fmla="*/ 16509 w 26145"/>
                  <a:gd name="connsiteY39" fmla="*/ 3206 h 41876"/>
                  <a:gd name="connsiteX40" fmla="*/ 20009 w 26145"/>
                  <a:gd name="connsiteY40" fmla="*/ 135 h 41876"/>
                  <a:gd name="connsiteX41" fmla="*/ 21581 w 26145"/>
                  <a:gd name="connsiteY41" fmla="*/ 206 h 41876"/>
                  <a:gd name="connsiteX42" fmla="*/ 25010 w 26145"/>
                  <a:gd name="connsiteY42" fmla="*/ 1563 h 41876"/>
                  <a:gd name="connsiteX43" fmla="*/ 25260 w 26145"/>
                  <a:gd name="connsiteY43" fmla="*/ 3921 h 41876"/>
                  <a:gd name="connsiteX44" fmla="*/ 24260 w 26145"/>
                  <a:gd name="connsiteY44" fmla="*/ 6099 h 41876"/>
                  <a:gd name="connsiteX45" fmla="*/ 22546 w 26145"/>
                  <a:gd name="connsiteY45" fmla="*/ 9135 h 41876"/>
                  <a:gd name="connsiteX46" fmla="*/ 21510 w 26145"/>
                  <a:gd name="connsiteY46" fmla="*/ 12064 h 41876"/>
                  <a:gd name="connsiteX47" fmla="*/ 19081 w 26145"/>
                  <a:gd name="connsiteY47" fmla="*/ 15029 h 41876"/>
                  <a:gd name="connsiteX48" fmla="*/ 18509 w 26145"/>
                  <a:gd name="connsiteY48" fmla="*/ 15243 h 41876"/>
                  <a:gd name="connsiteX49" fmla="*/ 18223 w 26145"/>
                  <a:gd name="connsiteY49" fmla="*/ 15958 h 4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6145" h="41876">
                    <a:moveTo>
                      <a:pt x="18223" y="15958"/>
                    </a:moveTo>
                    <a:cubicBezTo>
                      <a:pt x="19331" y="16601"/>
                      <a:pt x="19688" y="17065"/>
                      <a:pt x="18295" y="17958"/>
                    </a:cubicBezTo>
                    <a:cubicBezTo>
                      <a:pt x="15545" y="19708"/>
                      <a:pt x="14937" y="21458"/>
                      <a:pt x="15652" y="24530"/>
                    </a:cubicBezTo>
                    <a:cubicBezTo>
                      <a:pt x="14509" y="25280"/>
                      <a:pt x="13580" y="22351"/>
                      <a:pt x="12366" y="24316"/>
                    </a:cubicBezTo>
                    <a:cubicBezTo>
                      <a:pt x="11508" y="25709"/>
                      <a:pt x="11044" y="27174"/>
                      <a:pt x="12937" y="28317"/>
                    </a:cubicBezTo>
                    <a:cubicBezTo>
                      <a:pt x="9187" y="29138"/>
                      <a:pt x="9079" y="29245"/>
                      <a:pt x="8794" y="33317"/>
                    </a:cubicBezTo>
                    <a:cubicBezTo>
                      <a:pt x="8758" y="33853"/>
                      <a:pt x="8365" y="33460"/>
                      <a:pt x="8258" y="33639"/>
                    </a:cubicBezTo>
                    <a:cubicBezTo>
                      <a:pt x="7544" y="34532"/>
                      <a:pt x="6151" y="35210"/>
                      <a:pt x="7508" y="36675"/>
                    </a:cubicBezTo>
                    <a:cubicBezTo>
                      <a:pt x="7865" y="37068"/>
                      <a:pt x="7651" y="37853"/>
                      <a:pt x="7258" y="37818"/>
                    </a:cubicBezTo>
                    <a:cubicBezTo>
                      <a:pt x="4722" y="37568"/>
                      <a:pt x="4472" y="39675"/>
                      <a:pt x="3615" y="41140"/>
                    </a:cubicBezTo>
                    <a:cubicBezTo>
                      <a:pt x="3115" y="41675"/>
                      <a:pt x="2543" y="41961"/>
                      <a:pt x="1829" y="41854"/>
                    </a:cubicBezTo>
                    <a:cubicBezTo>
                      <a:pt x="1114" y="41390"/>
                      <a:pt x="828" y="40639"/>
                      <a:pt x="471" y="39961"/>
                    </a:cubicBezTo>
                    <a:cubicBezTo>
                      <a:pt x="257" y="39318"/>
                      <a:pt x="150" y="38675"/>
                      <a:pt x="186" y="38032"/>
                    </a:cubicBezTo>
                    <a:cubicBezTo>
                      <a:pt x="186" y="37675"/>
                      <a:pt x="364" y="37461"/>
                      <a:pt x="650" y="37282"/>
                    </a:cubicBezTo>
                    <a:cubicBezTo>
                      <a:pt x="971" y="37175"/>
                      <a:pt x="1364" y="37103"/>
                      <a:pt x="1293" y="36603"/>
                    </a:cubicBezTo>
                    <a:cubicBezTo>
                      <a:pt x="1221" y="36425"/>
                      <a:pt x="1186" y="36282"/>
                      <a:pt x="1150" y="36103"/>
                    </a:cubicBezTo>
                    <a:cubicBezTo>
                      <a:pt x="1543" y="35460"/>
                      <a:pt x="-850" y="33889"/>
                      <a:pt x="2114" y="34139"/>
                    </a:cubicBezTo>
                    <a:cubicBezTo>
                      <a:pt x="1043" y="32924"/>
                      <a:pt x="-100" y="32031"/>
                      <a:pt x="7" y="30495"/>
                    </a:cubicBezTo>
                    <a:cubicBezTo>
                      <a:pt x="328" y="30138"/>
                      <a:pt x="650" y="29745"/>
                      <a:pt x="1043" y="29459"/>
                    </a:cubicBezTo>
                    <a:cubicBezTo>
                      <a:pt x="1114" y="29424"/>
                      <a:pt x="1186" y="29388"/>
                      <a:pt x="1257" y="29352"/>
                    </a:cubicBezTo>
                    <a:cubicBezTo>
                      <a:pt x="1329" y="29352"/>
                      <a:pt x="1436" y="29317"/>
                      <a:pt x="1507" y="29317"/>
                    </a:cubicBezTo>
                    <a:cubicBezTo>
                      <a:pt x="1650" y="29317"/>
                      <a:pt x="1793" y="29352"/>
                      <a:pt x="1900" y="29459"/>
                    </a:cubicBezTo>
                    <a:cubicBezTo>
                      <a:pt x="1900" y="29459"/>
                      <a:pt x="2043" y="29317"/>
                      <a:pt x="2043" y="29317"/>
                    </a:cubicBezTo>
                    <a:cubicBezTo>
                      <a:pt x="2043" y="29317"/>
                      <a:pt x="1900" y="29174"/>
                      <a:pt x="1900" y="29174"/>
                    </a:cubicBezTo>
                    <a:cubicBezTo>
                      <a:pt x="1721" y="28960"/>
                      <a:pt x="1614" y="28710"/>
                      <a:pt x="1543" y="28459"/>
                    </a:cubicBezTo>
                    <a:cubicBezTo>
                      <a:pt x="1507" y="28174"/>
                      <a:pt x="1579" y="27888"/>
                      <a:pt x="1864" y="27745"/>
                    </a:cubicBezTo>
                    <a:cubicBezTo>
                      <a:pt x="2829" y="27388"/>
                      <a:pt x="3686" y="26531"/>
                      <a:pt x="4079" y="25923"/>
                    </a:cubicBezTo>
                    <a:cubicBezTo>
                      <a:pt x="5079" y="24530"/>
                      <a:pt x="5829" y="22923"/>
                      <a:pt x="6829" y="21494"/>
                    </a:cubicBezTo>
                    <a:cubicBezTo>
                      <a:pt x="7079" y="21137"/>
                      <a:pt x="6329" y="20066"/>
                      <a:pt x="6043" y="19315"/>
                    </a:cubicBezTo>
                    <a:cubicBezTo>
                      <a:pt x="6365" y="18708"/>
                      <a:pt x="7115" y="18530"/>
                      <a:pt x="7472" y="17958"/>
                    </a:cubicBezTo>
                    <a:cubicBezTo>
                      <a:pt x="8079" y="17887"/>
                      <a:pt x="8794" y="17815"/>
                      <a:pt x="8187" y="16958"/>
                    </a:cubicBezTo>
                    <a:cubicBezTo>
                      <a:pt x="7651" y="16244"/>
                      <a:pt x="7651" y="15636"/>
                      <a:pt x="8329" y="15065"/>
                    </a:cubicBezTo>
                    <a:cubicBezTo>
                      <a:pt x="8615" y="14886"/>
                      <a:pt x="9151" y="15065"/>
                      <a:pt x="9151" y="14493"/>
                    </a:cubicBezTo>
                    <a:cubicBezTo>
                      <a:pt x="9508" y="13779"/>
                      <a:pt x="8865" y="11993"/>
                      <a:pt x="10794" y="13029"/>
                    </a:cubicBezTo>
                    <a:cubicBezTo>
                      <a:pt x="11401" y="12600"/>
                      <a:pt x="12044" y="12279"/>
                      <a:pt x="12473" y="11636"/>
                    </a:cubicBezTo>
                    <a:cubicBezTo>
                      <a:pt x="12437" y="11529"/>
                      <a:pt x="12437" y="11457"/>
                      <a:pt x="12509" y="11350"/>
                    </a:cubicBezTo>
                    <a:cubicBezTo>
                      <a:pt x="11937" y="9921"/>
                      <a:pt x="13723" y="9957"/>
                      <a:pt x="13973" y="9028"/>
                    </a:cubicBezTo>
                    <a:cubicBezTo>
                      <a:pt x="14616" y="8457"/>
                      <a:pt x="15223" y="7850"/>
                      <a:pt x="15866" y="7278"/>
                    </a:cubicBezTo>
                    <a:cubicBezTo>
                      <a:pt x="16259" y="6957"/>
                      <a:pt x="16259" y="6350"/>
                      <a:pt x="16759" y="6135"/>
                    </a:cubicBezTo>
                    <a:cubicBezTo>
                      <a:pt x="16652" y="5135"/>
                      <a:pt x="16188" y="3385"/>
                      <a:pt x="16509" y="3206"/>
                    </a:cubicBezTo>
                    <a:cubicBezTo>
                      <a:pt x="17974" y="2456"/>
                      <a:pt x="18831" y="1135"/>
                      <a:pt x="20009" y="135"/>
                    </a:cubicBezTo>
                    <a:cubicBezTo>
                      <a:pt x="20295" y="-116"/>
                      <a:pt x="21081" y="27"/>
                      <a:pt x="21581" y="206"/>
                    </a:cubicBezTo>
                    <a:cubicBezTo>
                      <a:pt x="22760" y="599"/>
                      <a:pt x="23974" y="956"/>
                      <a:pt x="25010" y="1563"/>
                    </a:cubicBezTo>
                    <a:cubicBezTo>
                      <a:pt x="25867" y="2099"/>
                      <a:pt x="26939" y="2920"/>
                      <a:pt x="25260" y="3921"/>
                    </a:cubicBezTo>
                    <a:cubicBezTo>
                      <a:pt x="24474" y="4385"/>
                      <a:pt x="24117" y="5635"/>
                      <a:pt x="24260" y="6099"/>
                    </a:cubicBezTo>
                    <a:cubicBezTo>
                      <a:pt x="24796" y="7850"/>
                      <a:pt x="23331" y="8564"/>
                      <a:pt x="22546" y="9135"/>
                    </a:cubicBezTo>
                    <a:cubicBezTo>
                      <a:pt x="21295" y="10028"/>
                      <a:pt x="21224" y="10672"/>
                      <a:pt x="21510" y="12064"/>
                    </a:cubicBezTo>
                    <a:cubicBezTo>
                      <a:pt x="21831" y="13600"/>
                      <a:pt x="20224" y="14279"/>
                      <a:pt x="19081" y="15029"/>
                    </a:cubicBezTo>
                    <a:cubicBezTo>
                      <a:pt x="18902" y="15172"/>
                      <a:pt x="18724" y="15279"/>
                      <a:pt x="18509" y="15243"/>
                    </a:cubicBezTo>
                    <a:cubicBezTo>
                      <a:pt x="17759" y="15172"/>
                      <a:pt x="17581" y="15386"/>
                      <a:pt x="18223" y="1595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56D48970-4B5F-4C40-8067-79BAE9B3CD2F}"/>
                  </a:ext>
                </a:extLst>
              </p:cNvPr>
              <p:cNvSpPr/>
              <p:nvPr/>
            </p:nvSpPr>
            <p:spPr>
              <a:xfrm>
                <a:off x="8460318" y="1970102"/>
                <a:ext cx="23316" cy="43550"/>
              </a:xfrm>
              <a:custGeom>
                <a:avLst/>
                <a:gdLst>
                  <a:gd name="connsiteX0" fmla="*/ 8680 w 23316"/>
                  <a:gd name="connsiteY0" fmla="*/ 34791 h 43550"/>
                  <a:gd name="connsiteX1" fmla="*/ 8787 w 23316"/>
                  <a:gd name="connsiteY1" fmla="*/ 38006 h 43550"/>
                  <a:gd name="connsiteX2" fmla="*/ 8215 w 23316"/>
                  <a:gd name="connsiteY2" fmla="*/ 38935 h 43550"/>
                  <a:gd name="connsiteX3" fmla="*/ 6144 w 23316"/>
                  <a:gd name="connsiteY3" fmla="*/ 41328 h 43550"/>
                  <a:gd name="connsiteX4" fmla="*/ 4501 w 23316"/>
                  <a:gd name="connsiteY4" fmla="*/ 43221 h 43550"/>
                  <a:gd name="connsiteX5" fmla="*/ 3572 w 23316"/>
                  <a:gd name="connsiteY5" fmla="*/ 43542 h 43550"/>
                  <a:gd name="connsiteX6" fmla="*/ 2822 w 23316"/>
                  <a:gd name="connsiteY6" fmla="*/ 42899 h 43550"/>
                  <a:gd name="connsiteX7" fmla="*/ 2000 w 23316"/>
                  <a:gd name="connsiteY7" fmla="*/ 40578 h 43550"/>
                  <a:gd name="connsiteX8" fmla="*/ 2000 w 23316"/>
                  <a:gd name="connsiteY8" fmla="*/ 39256 h 43550"/>
                  <a:gd name="connsiteX9" fmla="*/ 2286 w 23316"/>
                  <a:gd name="connsiteY9" fmla="*/ 38006 h 43550"/>
                  <a:gd name="connsiteX10" fmla="*/ 0 w 23316"/>
                  <a:gd name="connsiteY10" fmla="*/ 36363 h 43550"/>
                  <a:gd name="connsiteX11" fmla="*/ 2465 w 23316"/>
                  <a:gd name="connsiteY11" fmla="*/ 36006 h 43550"/>
                  <a:gd name="connsiteX12" fmla="*/ 1143 w 23316"/>
                  <a:gd name="connsiteY12" fmla="*/ 33041 h 43550"/>
                  <a:gd name="connsiteX13" fmla="*/ 2072 w 23316"/>
                  <a:gd name="connsiteY13" fmla="*/ 31684 h 43550"/>
                  <a:gd name="connsiteX14" fmla="*/ 2107 w 23316"/>
                  <a:gd name="connsiteY14" fmla="*/ 30076 h 43550"/>
                  <a:gd name="connsiteX15" fmla="*/ 3751 w 23316"/>
                  <a:gd name="connsiteY15" fmla="*/ 27719 h 43550"/>
                  <a:gd name="connsiteX16" fmla="*/ 4501 w 23316"/>
                  <a:gd name="connsiteY16" fmla="*/ 26469 h 43550"/>
                  <a:gd name="connsiteX17" fmla="*/ 5858 w 23316"/>
                  <a:gd name="connsiteY17" fmla="*/ 23004 h 43550"/>
                  <a:gd name="connsiteX18" fmla="*/ 5358 w 23316"/>
                  <a:gd name="connsiteY18" fmla="*/ 20790 h 43550"/>
                  <a:gd name="connsiteX19" fmla="*/ 6858 w 23316"/>
                  <a:gd name="connsiteY19" fmla="*/ 18861 h 43550"/>
                  <a:gd name="connsiteX20" fmla="*/ 6858 w 23316"/>
                  <a:gd name="connsiteY20" fmla="*/ 17968 h 43550"/>
                  <a:gd name="connsiteX21" fmla="*/ 7144 w 23316"/>
                  <a:gd name="connsiteY21" fmla="*/ 15575 h 43550"/>
                  <a:gd name="connsiteX22" fmla="*/ 9680 w 23316"/>
                  <a:gd name="connsiteY22" fmla="*/ 11110 h 43550"/>
                  <a:gd name="connsiteX23" fmla="*/ 12002 w 23316"/>
                  <a:gd name="connsiteY23" fmla="*/ 9038 h 43550"/>
                  <a:gd name="connsiteX24" fmla="*/ 14180 w 23316"/>
                  <a:gd name="connsiteY24" fmla="*/ 8788 h 43550"/>
                  <a:gd name="connsiteX25" fmla="*/ 14073 w 23316"/>
                  <a:gd name="connsiteY25" fmla="*/ 8788 h 43550"/>
                  <a:gd name="connsiteX26" fmla="*/ 13895 w 23316"/>
                  <a:gd name="connsiteY26" fmla="*/ 8895 h 43550"/>
                  <a:gd name="connsiteX27" fmla="*/ 12787 w 23316"/>
                  <a:gd name="connsiteY27" fmla="*/ 8288 h 43550"/>
                  <a:gd name="connsiteX28" fmla="*/ 13037 w 23316"/>
                  <a:gd name="connsiteY28" fmla="*/ 7752 h 43550"/>
                  <a:gd name="connsiteX29" fmla="*/ 14216 w 23316"/>
                  <a:gd name="connsiteY29" fmla="*/ 6002 h 43550"/>
                  <a:gd name="connsiteX30" fmla="*/ 16824 w 23316"/>
                  <a:gd name="connsiteY30" fmla="*/ 358 h 43550"/>
                  <a:gd name="connsiteX31" fmla="*/ 23217 w 23316"/>
                  <a:gd name="connsiteY31" fmla="*/ 2752 h 43550"/>
                  <a:gd name="connsiteX32" fmla="*/ 22896 w 23316"/>
                  <a:gd name="connsiteY32" fmla="*/ 3430 h 43550"/>
                  <a:gd name="connsiteX33" fmla="*/ 21681 w 23316"/>
                  <a:gd name="connsiteY33" fmla="*/ 5716 h 43550"/>
                  <a:gd name="connsiteX34" fmla="*/ 19895 w 23316"/>
                  <a:gd name="connsiteY34" fmla="*/ 9002 h 43550"/>
                  <a:gd name="connsiteX35" fmla="*/ 19074 w 23316"/>
                  <a:gd name="connsiteY35" fmla="*/ 11074 h 43550"/>
                  <a:gd name="connsiteX36" fmla="*/ 17145 w 23316"/>
                  <a:gd name="connsiteY36" fmla="*/ 15110 h 43550"/>
                  <a:gd name="connsiteX37" fmla="*/ 16538 w 23316"/>
                  <a:gd name="connsiteY37" fmla="*/ 16075 h 43550"/>
                  <a:gd name="connsiteX38" fmla="*/ 16716 w 23316"/>
                  <a:gd name="connsiteY38" fmla="*/ 18039 h 43550"/>
                  <a:gd name="connsiteX39" fmla="*/ 15002 w 23316"/>
                  <a:gd name="connsiteY39" fmla="*/ 24683 h 43550"/>
                  <a:gd name="connsiteX40" fmla="*/ 11466 w 23316"/>
                  <a:gd name="connsiteY40" fmla="*/ 25147 h 43550"/>
                  <a:gd name="connsiteX41" fmla="*/ 13037 w 23316"/>
                  <a:gd name="connsiteY41" fmla="*/ 28719 h 43550"/>
                  <a:gd name="connsiteX42" fmla="*/ 9144 w 23316"/>
                  <a:gd name="connsiteY42" fmla="*/ 33898 h 43550"/>
                  <a:gd name="connsiteX43" fmla="*/ 8680 w 23316"/>
                  <a:gd name="connsiteY43" fmla="*/ 34791 h 4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3316" h="43550">
                    <a:moveTo>
                      <a:pt x="8680" y="34791"/>
                    </a:moveTo>
                    <a:cubicBezTo>
                      <a:pt x="7644" y="35899"/>
                      <a:pt x="7823" y="36899"/>
                      <a:pt x="8787" y="38006"/>
                    </a:cubicBezTo>
                    <a:cubicBezTo>
                      <a:pt x="9108" y="38363"/>
                      <a:pt x="8787" y="38863"/>
                      <a:pt x="8215" y="38935"/>
                    </a:cubicBezTo>
                    <a:cubicBezTo>
                      <a:pt x="6822" y="39113"/>
                      <a:pt x="5965" y="39613"/>
                      <a:pt x="6144" y="41328"/>
                    </a:cubicBezTo>
                    <a:cubicBezTo>
                      <a:pt x="6215" y="42149"/>
                      <a:pt x="5251" y="42757"/>
                      <a:pt x="4501" y="43221"/>
                    </a:cubicBezTo>
                    <a:cubicBezTo>
                      <a:pt x="4251" y="43507"/>
                      <a:pt x="3929" y="43578"/>
                      <a:pt x="3572" y="43542"/>
                    </a:cubicBezTo>
                    <a:cubicBezTo>
                      <a:pt x="3215" y="43435"/>
                      <a:pt x="2965" y="43257"/>
                      <a:pt x="2822" y="42899"/>
                    </a:cubicBezTo>
                    <a:cubicBezTo>
                      <a:pt x="2965" y="41971"/>
                      <a:pt x="2572" y="41256"/>
                      <a:pt x="2000" y="40578"/>
                    </a:cubicBezTo>
                    <a:cubicBezTo>
                      <a:pt x="1750" y="40149"/>
                      <a:pt x="1286" y="39720"/>
                      <a:pt x="2000" y="39256"/>
                    </a:cubicBezTo>
                    <a:cubicBezTo>
                      <a:pt x="2822" y="39006"/>
                      <a:pt x="2750" y="38542"/>
                      <a:pt x="2286" y="38006"/>
                    </a:cubicBezTo>
                    <a:cubicBezTo>
                      <a:pt x="2429" y="36184"/>
                      <a:pt x="393" y="37649"/>
                      <a:pt x="0" y="36363"/>
                    </a:cubicBezTo>
                    <a:cubicBezTo>
                      <a:pt x="750" y="35934"/>
                      <a:pt x="1750" y="36649"/>
                      <a:pt x="2465" y="36006"/>
                    </a:cubicBezTo>
                    <a:cubicBezTo>
                      <a:pt x="2822" y="34684"/>
                      <a:pt x="-464" y="34934"/>
                      <a:pt x="1143" y="33041"/>
                    </a:cubicBezTo>
                    <a:cubicBezTo>
                      <a:pt x="822" y="32184"/>
                      <a:pt x="1679" y="32077"/>
                      <a:pt x="2072" y="31684"/>
                    </a:cubicBezTo>
                    <a:cubicBezTo>
                      <a:pt x="2572" y="31184"/>
                      <a:pt x="2072" y="30612"/>
                      <a:pt x="2107" y="30076"/>
                    </a:cubicBezTo>
                    <a:cubicBezTo>
                      <a:pt x="2393" y="29112"/>
                      <a:pt x="2608" y="28148"/>
                      <a:pt x="3751" y="27719"/>
                    </a:cubicBezTo>
                    <a:cubicBezTo>
                      <a:pt x="4001" y="27647"/>
                      <a:pt x="4644" y="27183"/>
                      <a:pt x="4501" y="26469"/>
                    </a:cubicBezTo>
                    <a:cubicBezTo>
                      <a:pt x="4179" y="25040"/>
                      <a:pt x="5536" y="24219"/>
                      <a:pt x="5858" y="23004"/>
                    </a:cubicBezTo>
                    <a:cubicBezTo>
                      <a:pt x="6037" y="22290"/>
                      <a:pt x="4929" y="21683"/>
                      <a:pt x="5358" y="20790"/>
                    </a:cubicBezTo>
                    <a:cubicBezTo>
                      <a:pt x="5251" y="19647"/>
                      <a:pt x="6287" y="19432"/>
                      <a:pt x="6858" y="18861"/>
                    </a:cubicBezTo>
                    <a:cubicBezTo>
                      <a:pt x="7144" y="18575"/>
                      <a:pt x="7180" y="18396"/>
                      <a:pt x="6858" y="17968"/>
                    </a:cubicBezTo>
                    <a:cubicBezTo>
                      <a:pt x="6358" y="17218"/>
                      <a:pt x="4715" y="16075"/>
                      <a:pt x="7144" y="15575"/>
                    </a:cubicBezTo>
                    <a:cubicBezTo>
                      <a:pt x="6679" y="13396"/>
                      <a:pt x="10537" y="13682"/>
                      <a:pt x="9680" y="11110"/>
                    </a:cubicBezTo>
                    <a:cubicBezTo>
                      <a:pt x="9537" y="10717"/>
                      <a:pt x="11180" y="9752"/>
                      <a:pt x="12002" y="9038"/>
                    </a:cubicBezTo>
                    <a:cubicBezTo>
                      <a:pt x="12609" y="8359"/>
                      <a:pt x="13430" y="9038"/>
                      <a:pt x="14180" y="8788"/>
                    </a:cubicBezTo>
                    <a:cubicBezTo>
                      <a:pt x="14395" y="8824"/>
                      <a:pt x="14002" y="8467"/>
                      <a:pt x="14073" y="8788"/>
                    </a:cubicBezTo>
                    <a:cubicBezTo>
                      <a:pt x="14109" y="8895"/>
                      <a:pt x="14038" y="8931"/>
                      <a:pt x="13895" y="8895"/>
                    </a:cubicBezTo>
                    <a:cubicBezTo>
                      <a:pt x="13466" y="8788"/>
                      <a:pt x="12930" y="8859"/>
                      <a:pt x="12787" y="8288"/>
                    </a:cubicBezTo>
                    <a:cubicBezTo>
                      <a:pt x="12716" y="8074"/>
                      <a:pt x="12823" y="7859"/>
                      <a:pt x="13037" y="7752"/>
                    </a:cubicBezTo>
                    <a:cubicBezTo>
                      <a:pt x="13466" y="7145"/>
                      <a:pt x="14395" y="6288"/>
                      <a:pt x="14216" y="6002"/>
                    </a:cubicBezTo>
                    <a:cubicBezTo>
                      <a:pt x="12394" y="2859"/>
                      <a:pt x="15931" y="2180"/>
                      <a:pt x="16824" y="358"/>
                    </a:cubicBezTo>
                    <a:cubicBezTo>
                      <a:pt x="17431" y="-856"/>
                      <a:pt x="22681" y="1287"/>
                      <a:pt x="23217" y="2752"/>
                    </a:cubicBezTo>
                    <a:cubicBezTo>
                      <a:pt x="23432" y="3359"/>
                      <a:pt x="23289" y="3323"/>
                      <a:pt x="22896" y="3430"/>
                    </a:cubicBezTo>
                    <a:cubicBezTo>
                      <a:pt x="21753" y="3787"/>
                      <a:pt x="21538" y="5109"/>
                      <a:pt x="21681" y="5716"/>
                    </a:cubicBezTo>
                    <a:cubicBezTo>
                      <a:pt x="22146" y="7538"/>
                      <a:pt x="21003" y="8395"/>
                      <a:pt x="19895" y="9002"/>
                    </a:cubicBezTo>
                    <a:cubicBezTo>
                      <a:pt x="18895" y="9574"/>
                      <a:pt x="19038" y="10967"/>
                      <a:pt x="19074" y="11074"/>
                    </a:cubicBezTo>
                    <a:cubicBezTo>
                      <a:pt x="19895" y="13181"/>
                      <a:pt x="18502" y="14146"/>
                      <a:pt x="17145" y="15110"/>
                    </a:cubicBezTo>
                    <a:cubicBezTo>
                      <a:pt x="17252" y="15610"/>
                      <a:pt x="15431" y="14967"/>
                      <a:pt x="16538" y="16075"/>
                    </a:cubicBezTo>
                    <a:cubicBezTo>
                      <a:pt x="17788" y="16611"/>
                      <a:pt x="17859" y="17110"/>
                      <a:pt x="16716" y="18039"/>
                    </a:cubicBezTo>
                    <a:cubicBezTo>
                      <a:pt x="14180" y="20111"/>
                      <a:pt x="13716" y="22147"/>
                      <a:pt x="15002" y="24683"/>
                    </a:cubicBezTo>
                    <a:cubicBezTo>
                      <a:pt x="13859" y="25397"/>
                      <a:pt x="12144" y="22826"/>
                      <a:pt x="11466" y="25147"/>
                    </a:cubicBezTo>
                    <a:cubicBezTo>
                      <a:pt x="11073" y="26397"/>
                      <a:pt x="10466" y="28112"/>
                      <a:pt x="13037" y="28719"/>
                    </a:cubicBezTo>
                    <a:cubicBezTo>
                      <a:pt x="9037" y="29934"/>
                      <a:pt x="8215" y="31184"/>
                      <a:pt x="9144" y="33898"/>
                    </a:cubicBezTo>
                    <a:cubicBezTo>
                      <a:pt x="9430" y="34434"/>
                      <a:pt x="8930" y="34577"/>
                      <a:pt x="8680" y="3479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13FE4AC7-3B4C-D94C-987C-C6D58D63FD4F}"/>
                  </a:ext>
                </a:extLst>
              </p:cNvPr>
              <p:cNvSpPr/>
              <p:nvPr/>
            </p:nvSpPr>
            <p:spPr>
              <a:xfrm>
                <a:off x="8543191" y="2049541"/>
                <a:ext cx="15947" cy="45998"/>
              </a:xfrm>
              <a:custGeom>
                <a:avLst/>
                <a:gdLst>
                  <a:gd name="connsiteX0" fmla="*/ 1173 w 15947"/>
                  <a:gd name="connsiteY0" fmla="*/ 20931 h 45998"/>
                  <a:gd name="connsiteX1" fmla="*/ 1995 w 15947"/>
                  <a:gd name="connsiteY1" fmla="*/ 16502 h 45998"/>
                  <a:gd name="connsiteX2" fmla="*/ 1709 w 15947"/>
                  <a:gd name="connsiteY2" fmla="*/ 9501 h 45998"/>
                  <a:gd name="connsiteX3" fmla="*/ 1673 w 15947"/>
                  <a:gd name="connsiteY3" fmla="*/ 8608 h 45998"/>
                  <a:gd name="connsiteX4" fmla="*/ 602 w 15947"/>
                  <a:gd name="connsiteY4" fmla="*/ 2536 h 45998"/>
                  <a:gd name="connsiteX5" fmla="*/ 1923 w 15947"/>
                  <a:gd name="connsiteY5" fmla="*/ 1215 h 45998"/>
                  <a:gd name="connsiteX6" fmla="*/ 6388 w 15947"/>
                  <a:gd name="connsiteY6" fmla="*/ 0 h 45998"/>
                  <a:gd name="connsiteX7" fmla="*/ 6888 w 15947"/>
                  <a:gd name="connsiteY7" fmla="*/ 322 h 45998"/>
                  <a:gd name="connsiteX8" fmla="*/ 7388 w 15947"/>
                  <a:gd name="connsiteY8" fmla="*/ 1465 h 45998"/>
                  <a:gd name="connsiteX9" fmla="*/ 7603 w 15947"/>
                  <a:gd name="connsiteY9" fmla="*/ 4179 h 45998"/>
                  <a:gd name="connsiteX10" fmla="*/ 8103 w 15947"/>
                  <a:gd name="connsiteY10" fmla="*/ 8180 h 45998"/>
                  <a:gd name="connsiteX11" fmla="*/ 8746 w 15947"/>
                  <a:gd name="connsiteY11" fmla="*/ 11144 h 45998"/>
                  <a:gd name="connsiteX12" fmla="*/ 9782 w 15947"/>
                  <a:gd name="connsiteY12" fmla="*/ 13073 h 45998"/>
                  <a:gd name="connsiteX13" fmla="*/ 8960 w 15947"/>
                  <a:gd name="connsiteY13" fmla="*/ 15752 h 45998"/>
                  <a:gd name="connsiteX14" fmla="*/ 11032 w 15947"/>
                  <a:gd name="connsiteY14" fmla="*/ 15895 h 45998"/>
                  <a:gd name="connsiteX15" fmla="*/ 12960 w 15947"/>
                  <a:gd name="connsiteY15" fmla="*/ 24146 h 45998"/>
                  <a:gd name="connsiteX16" fmla="*/ 11996 w 15947"/>
                  <a:gd name="connsiteY16" fmla="*/ 28861 h 45998"/>
                  <a:gd name="connsiteX17" fmla="*/ 13068 w 15947"/>
                  <a:gd name="connsiteY17" fmla="*/ 29468 h 45998"/>
                  <a:gd name="connsiteX18" fmla="*/ 14032 w 15947"/>
                  <a:gd name="connsiteY18" fmla="*/ 35219 h 45998"/>
                  <a:gd name="connsiteX19" fmla="*/ 14032 w 15947"/>
                  <a:gd name="connsiteY19" fmla="*/ 36969 h 45998"/>
                  <a:gd name="connsiteX20" fmla="*/ 14746 w 15947"/>
                  <a:gd name="connsiteY20" fmla="*/ 38433 h 45998"/>
                  <a:gd name="connsiteX21" fmla="*/ 15318 w 15947"/>
                  <a:gd name="connsiteY21" fmla="*/ 40184 h 45998"/>
                  <a:gd name="connsiteX22" fmla="*/ 15282 w 15947"/>
                  <a:gd name="connsiteY22" fmla="*/ 43970 h 45998"/>
                  <a:gd name="connsiteX23" fmla="*/ 14639 w 15947"/>
                  <a:gd name="connsiteY23" fmla="*/ 45970 h 45998"/>
                  <a:gd name="connsiteX24" fmla="*/ 12996 w 15947"/>
                  <a:gd name="connsiteY24" fmla="*/ 45684 h 45998"/>
                  <a:gd name="connsiteX25" fmla="*/ 10639 w 15947"/>
                  <a:gd name="connsiteY25" fmla="*/ 44898 h 45998"/>
                  <a:gd name="connsiteX26" fmla="*/ 10174 w 15947"/>
                  <a:gd name="connsiteY26" fmla="*/ 43113 h 45998"/>
                  <a:gd name="connsiteX27" fmla="*/ 10925 w 15947"/>
                  <a:gd name="connsiteY27" fmla="*/ 42898 h 45998"/>
                  <a:gd name="connsiteX28" fmla="*/ 9710 w 15947"/>
                  <a:gd name="connsiteY28" fmla="*/ 42148 h 45998"/>
                  <a:gd name="connsiteX29" fmla="*/ 8889 w 15947"/>
                  <a:gd name="connsiteY29" fmla="*/ 41291 h 45998"/>
                  <a:gd name="connsiteX30" fmla="*/ 6960 w 15947"/>
                  <a:gd name="connsiteY30" fmla="*/ 40184 h 45998"/>
                  <a:gd name="connsiteX31" fmla="*/ 9496 w 15947"/>
                  <a:gd name="connsiteY31" fmla="*/ 39184 h 45998"/>
                  <a:gd name="connsiteX32" fmla="*/ 10282 w 15947"/>
                  <a:gd name="connsiteY32" fmla="*/ 38898 h 45998"/>
                  <a:gd name="connsiteX33" fmla="*/ 9353 w 15947"/>
                  <a:gd name="connsiteY33" fmla="*/ 39184 h 45998"/>
                  <a:gd name="connsiteX34" fmla="*/ 5888 w 15947"/>
                  <a:gd name="connsiteY34" fmla="*/ 39326 h 45998"/>
                  <a:gd name="connsiteX35" fmla="*/ 5424 w 15947"/>
                  <a:gd name="connsiteY35" fmla="*/ 38862 h 45998"/>
                  <a:gd name="connsiteX36" fmla="*/ 7853 w 15947"/>
                  <a:gd name="connsiteY36" fmla="*/ 37148 h 45998"/>
                  <a:gd name="connsiteX37" fmla="*/ 9853 w 15947"/>
                  <a:gd name="connsiteY37" fmla="*/ 36933 h 45998"/>
                  <a:gd name="connsiteX38" fmla="*/ 6995 w 15947"/>
                  <a:gd name="connsiteY38" fmla="*/ 36647 h 45998"/>
                  <a:gd name="connsiteX39" fmla="*/ 5031 w 15947"/>
                  <a:gd name="connsiteY39" fmla="*/ 36005 h 45998"/>
                  <a:gd name="connsiteX40" fmla="*/ 5353 w 15947"/>
                  <a:gd name="connsiteY40" fmla="*/ 35469 h 45998"/>
                  <a:gd name="connsiteX41" fmla="*/ 5781 w 15947"/>
                  <a:gd name="connsiteY41" fmla="*/ 33647 h 45998"/>
                  <a:gd name="connsiteX42" fmla="*/ 5388 w 15947"/>
                  <a:gd name="connsiteY42" fmla="*/ 31361 h 45998"/>
                  <a:gd name="connsiteX43" fmla="*/ 4388 w 15947"/>
                  <a:gd name="connsiteY43" fmla="*/ 29897 h 45998"/>
                  <a:gd name="connsiteX44" fmla="*/ 3959 w 15947"/>
                  <a:gd name="connsiteY44" fmla="*/ 27575 h 45998"/>
                  <a:gd name="connsiteX45" fmla="*/ 3102 w 15947"/>
                  <a:gd name="connsiteY45" fmla="*/ 26646 h 45998"/>
                  <a:gd name="connsiteX46" fmla="*/ 2888 w 15947"/>
                  <a:gd name="connsiteY46" fmla="*/ 24146 h 45998"/>
                  <a:gd name="connsiteX47" fmla="*/ 1673 w 15947"/>
                  <a:gd name="connsiteY47" fmla="*/ 23003 h 45998"/>
                  <a:gd name="connsiteX48" fmla="*/ 888 w 15947"/>
                  <a:gd name="connsiteY48" fmla="*/ 22038 h 45998"/>
                  <a:gd name="connsiteX49" fmla="*/ 1173 w 15947"/>
                  <a:gd name="connsiteY49" fmla="*/ 20931 h 45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5947" h="45998">
                    <a:moveTo>
                      <a:pt x="1173" y="20931"/>
                    </a:moveTo>
                    <a:cubicBezTo>
                      <a:pt x="1281" y="19431"/>
                      <a:pt x="780" y="17824"/>
                      <a:pt x="1995" y="16502"/>
                    </a:cubicBezTo>
                    <a:cubicBezTo>
                      <a:pt x="-291" y="14288"/>
                      <a:pt x="3031" y="11787"/>
                      <a:pt x="1709" y="9501"/>
                    </a:cubicBezTo>
                    <a:cubicBezTo>
                      <a:pt x="1566" y="9287"/>
                      <a:pt x="1816" y="8680"/>
                      <a:pt x="1673" y="8608"/>
                    </a:cubicBezTo>
                    <a:cubicBezTo>
                      <a:pt x="-1613" y="7108"/>
                      <a:pt x="1030" y="4536"/>
                      <a:pt x="602" y="2536"/>
                    </a:cubicBezTo>
                    <a:cubicBezTo>
                      <a:pt x="459" y="1822"/>
                      <a:pt x="1245" y="1393"/>
                      <a:pt x="1923" y="1215"/>
                    </a:cubicBezTo>
                    <a:cubicBezTo>
                      <a:pt x="3388" y="786"/>
                      <a:pt x="4888" y="393"/>
                      <a:pt x="6388" y="0"/>
                    </a:cubicBezTo>
                    <a:cubicBezTo>
                      <a:pt x="6603" y="0"/>
                      <a:pt x="6781" y="107"/>
                      <a:pt x="6888" y="322"/>
                    </a:cubicBezTo>
                    <a:cubicBezTo>
                      <a:pt x="7103" y="679"/>
                      <a:pt x="8031" y="750"/>
                      <a:pt x="7388" y="1465"/>
                    </a:cubicBezTo>
                    <a:cubicBezTo>
                      <a:pt x="6495" y="2465"/>
                      <a:pt x="7281" y="3893"/>
                      <a:pt x="7603" y="4179"/>
                    </a:cubicBezTo>
                    <a:cubicBezTo>
                      <a:pt x="9246" y="5465"/>
                      <a:pt x="8210" y="6787"/>
                      <a:pt x="8103" y="8180"/>
                    </a:cubicBezTo>
                    <a:cubicBezTo>
                      <a:pt x="8031" y="9144"/>
                      <a:pt x="8496" y="10144"/>
                      <a:pt x="8746" y="11144"/>
                    </a:cubicBezTo>
                    <a:cubicBezTo>
                      <a:pt x="9639" y="11502"/>
                      <a:pt x="10103" y="12073"/>
                      <a:pt x="9782" y="13073"/>
                    </a:cubicBezTo>
                    <a:cubicBezTo>
                      <a:pt x="9532" y="13930"/>
                      <a:pt x="9246" y="14823"/>
                      <a:pt x="8960" y="15752"/>
                    </a:cubicBezTo>
                    <a:cubicBezTo>
                      <a:pt x="9639" y="15788"/>
                      <a:pt x="10317" y="15859"/>
                      <a:pt x="11032" y="15895"/>
                    </a:cubicBezTo>
                    <a:cubicBezTo>
                      <a:pt x="9817" y="19717"/>
                      <a:pt x="10425" y="22396"/>
                      <a:pt x="12960" y="24146"/>
                    </a:cubicBezTo>
                    <a:cubicBezTo>
                      <a:pt x="9674" y="25682"/>
                      <a:pt x="9674" y="25682"/>
                      <a:pt x="11996" y="28861"/>
                    </a:cubicBezTo>
                    <a:cubicBezTo>
                      <a:pt x="12568" y="28718"/>
                      <a:pt x="13103" y="28611"/>
                      <a:pt x="13068" y="29468"/>
                    </a:cubicBezTo>
                    <a:cubicBezTo>
                      <a:pt x="11103" y="32325"/>
                      <a:pt x="11210" y="33111"/>
                      <a:pt x="14032" y="35219"/>
                    </a:cubicBezTo>
                    <a:cubicBezTo>
                      <a:pt x="13496" y="35790"/>
                      <a:pt x="13389" y="36397"/>
                      <a:pt x="14032" y="36969"/>
                    </a:cubicBezTo>
                    <a:cubicBezTo>
                      <a:pt x="12960" y="38112"/>
                      <a:pt x="14175" y="38219"/>
                      <a:pt x="14746" y="38433"/>
                    </a:cubicBezTo>
                    <a:cubicBezTo>
                      <a:pt x="15854" y="38791"/>
                      <a:pt x="16497" y="39148"/>
                      <a:pt x="15318" y="40184"/>
                    </a:cubicBezTo>
                    <a:cubicBezTo>
                      <a:pt x="13782" y="41469"/>
                      <a:pt x="15425" y="42720"/>
                      <a:pt x="15282" y="43970"/>
                    </a:cubicBezTo>
                    <a:cubicBezTo>
                      <a:pt x="15747" y="44863"/>
                      <a:pt x="15354" y="45470"/>
                      <a:pt x="14639" y="45970"/>
                    </a:cubicBezTo>
                    <a:cubicBezTo>
                      <a:pt x="14068" y="46077"/>
                      <a:pt x="13532" y="45863"/>
                      <a:pt x="12996" y="45684"/>
                    </a:cubicBezTo>
                    <a:cubicBezTo>
                      <a:pt x="12210" y="45434"/>
                      <a:pt x="11532" y="44827"/>
                      <a:pt x="10639" y="44898"/>
                    </a:cubicBezTo>
                    <a:cubicBezTo>
                      <a:pt x="8353" y="44863"/>
                      <a:pt x="9603" y="43898"/>
                      <a:pt x="10174" y="43113"/>
                    </a:cubicBezTo>
                    <a:cubicBezTo>
                      <a:pt x="10425" y="43041"/>
                      <a:pt x="10960" y="43077"/>
                      <a:pt x="10925" y="42898"/>
                    </a:cubicBezTo>
                    <a:cubicBezTo>
                      <a:pt x="10782" y="42362"/>
                      <a:pt x="10103" y="42434"/>
                      <a:pt x="9710" y="42148"/>
                    </a:cubicBezTo>
                    <a:cubicBezTo>
                      <a:pt x="9424" y="41934"/>
                      <a:pt x="8281" y="42863"/>
                      <a:pt x="8889" y="41291"/>
                    </a:cubicBezTo>
                    <a:cubicBezTo>
                      <a:pt x="9496" y="39683"/>
                      <a:pt x="7388" y="41041"/>
                      <a:pt x="6960" y="40184"/>
                    </a:cubicBezTo>
                    <a:cubicBezTo>
                      <a:pt x="7317" y="38576"/>
                      <a:pt x="8710" y="39648"/>
                      <a:pt x="9496" y="39184"/>
                    </a:cubicBezTo>
                    <a:cubicBezTo>
                      <a:pt x="9746" y="39076"/>
                      <a:pt x="10067" y="39076"/>
                      <a:pt x="10282" y="38898"/>
                    </a:cubicBezTo>
                    <a:cubicBezTo>
                      <a:pt x="9996" y="39005"/>
                      <a:pt x="9674" y="39041"/>
                      <a:pt x="9353" y="39184"/>
                    </a:cubicBezTo>
                    <a:cubicBezTo>
                      <a:pt x="8210" y="39219"/>
                      <a:pt x="7067" y="39505"/>
                      <a:pt x="5888" y="39326"/>
                    </a:cubicBezTo>
                    <a:cubicBezTo>
                      <a:pt x="5745" y="39184"/>
                      <a:pt x="5567" y="39005"/>
                      <a:pt x="5424" y="38862"/>
                    </a:cubicBezTo>
                    <a:cubicBezTo>
                      <a:pt x="5388" y="37112"/>
                      <a:pt x="7210" y="37933"/>
                      <a:pt x="7853" y="37148"/>
                    </a:cubicBezTo>
                    <a:cubicBezTo>
                      <a:pt x="8496" y="36862"/>
                      <a:pt x="9210" y="37040"/>
                      <a:pt x="9853" y="36933"/>
                    </a:cubicBezTo>
                    <a:cubicBezTo>
                      <a:pt x="8853" y="37040"/>
                      <a:pt x="7960" y="36719"/>
                      <a:pt x="6995" y="36647"/>
                    </a:cubicBezTo>
                    <a:cubicBezTo>
                      <a:pt x="6281" y="36576"/>
                      <a:pt x="5567" y="36612"/>
                      <a:pt x="5031" y="36005"/>
                    </a:cubicBezTo>
                    <a:cubicBezTo>
                      <a:pt x="5138" y="35826"/>
                      <a:pt x="5245" y="35647"/>
                      <a:pt x="5353" y="35469"/>
                    </a:cubicBezTo>
                    <a:cubicBezTo>
                      <a:pt x="5281" y="34790"/>
                      <a:pt x="7317" y="34647"/>
                      <a:pt x="5781" y="33647"/>
                    </a:cubicBezTo>
                    <a:cubicBezTo>
                      <a:pt x="5638" y="32897"/>
                      <a:pt x="5531" y="32111"/>
                      <a:pt x="5388" y="31361"/>
                    </a:cubicBezTo>
                    <a:cubicBezTo>
                      <a:pt x="5710" y="30432"/>
                      <a:pt x="4102" y="30790"/>
                      <a:pt x="4388" y="29897"/>
                    </a:cubicBezTo>
                    <a:cubicBezTo>
                      <a:pt x="5745" y="28861"/>
                      <a:pt x="4424" y="28182"/>
                      <a:pt x="3959" y="27575"/>
                    </a:cubicBezTo>
                    <a:cubicBezTo>
                      <a:pt x="3709" y="27289"/>
                      <a:pt x="3352" y="26968"/>
                      <a:pt x="3102" y="26646"/>
                    </a:cubicBezTo>
                    <a:cubicBezTo>
                      <a:pt x="1888" y="25932"/>
                      <a:pt x="3031" y="24967"/>
                      <a:pt x="2888" y="24146"/>
                    </a:cubicBezTo>
                    <a:cubicBezTo>
                      <a:pt x="3138" y="23039"/>
                      <a:pt x="2281" y="23181"/>
                      <a:pt x="1673" y="23003"/>
                    </a:cubicBezTo>
                    <a:cubicBezTo>
                      <a:pt x="1423" y="22682"/>
                      <a:pt x="1138" y="22360"/>
                      <a:pt x="888" y="22038"/>
                    </a:cubicBezTo>
                    <a:cubicBezTo>
                      <a:pt x="1316" y="21717"/>
                      <a:pt x="1209" y="21324"/>
                      <a:pt x="1173" y="209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2CD69A0C-387E-1546-8425-B32E6B9E54BD}"/>
                  </a:ext>
                </a:extLst>
              </p:cNvPr>
              <p:cNvSpPr/>
              <p:nvPr/>
            </p:nvSpPr>
            <p:spPr>
              <a:xfrm>
                <a:off x="8405851" y="2091237"/>
                <a:ext cx="19656" cy="42703"/>
              </a:xfrm>
              <a:custGeom>
                <a:avLst/>
                <a:gdLst>
                  <a:gd name="connsiteX0" fmla="*/ 1782 w 19656"/>
                  <a:gd name="connsiteY0" fmla="*/ 36993 h 42703"/>
                  <a:gd name="connsiteX1" fmla="*/ 1425 w 19656"/>
                  <a:gd name="connsiteY1" fmla="*/ 36743 h 42703"/>
                  <a:gd name="connsiteX2" fmla="*/ 639 w 19656"/>
                  <a:gd name="connsiteY2" fmla="*/ 34314 h 42703"/>
                  <a:gd name="connsiteX3" fmla="*/ 460 w 19656"/>
                  <a:gd name="connsiteY3" fmla="*/ 33921 h 42703"/>
                  <a:gd name="connsiteX4" fmla="*/ 710 w 19656"/>
                  <a:gd name="connsiteY4" fmla="*/ 31849 h 42703"/>
                  <a:gd name="connsiteX5" fmla="*/ 1460 w 19656"/>
                  <a:gd name="connsiteY5" fmla="*/ 30778 h 42703"/>
                  <a:gd name="connsiteX6" fmla="*/ 818 w 19656"/>
                  <a:gd name="connsiteY6" fmla="*/ 29849 h 42703"/>
                  <a:gd name="connsiteX7" fmla="*/ 4104 w 19656"/>
                  <a:gd name="connsiteY7" fmla="*/ 24098 h 42703"/>
                  <a:gd name="connsiteX8" fmla="*/ 3604 w 19656"/>
                  <a:gd name="connsiteY8" fmla="*/ 20990 h 42703"/>
                  <a:gd name="connsiteX9" fmla="*/ 3782 w 19656"/>
                  <a:gd name="connsiteY9" fmla="*/ 20169 h 42703"/>
                  <a:gd name="connsiteX10" fmla="*/ 4854 w 19656"/>
                  <a:gd name="connsiteY10" fmla="*/ 19026 h 42703"/>
                  <a:gd name="connsiteX11" fmla="*/ 4568 w 19656"/>
                  <a:gd name="connsiteY11" fmla="*/ 18062 h 42703"/>
                  <a:gd name="connsiteX12" fmla="*/ 4068 w 19656"/>
                  <a:gd name="connsiteY12" fmla="*/ 16633 h 42703"/>
                  <a:gd name="connsiteX13" fmla="*/ 4675 w 19656"/>
                  <a:gd name="connsiteY13" fmla="*/ 15347 h 42703"/>
                  <a:gd name="connsiteX14" fmla="*/ 7247 w 19656"/>
                  <a:gd name="connsiteY14" fmla="*/ 12204 h 42703"/>
                  <a:gd name="connsiteX15" fmla="*/ 9747 w 19656"/>
                  <a:gd name="connsiteY15" fmla="*/ 8668 h 42703"/>
                  <a:gd name="connsiteX16" fmla="*/ 11105 w 19656"/>
                  <a:gd name="connsiteY16" fmla="*/ 5810 h 42703"/>
                  <a:gd name="connsiteX17" fmla="*/ 12033 w 19656"/>
                  <a:gd name="connsiteY17" fmla="*/ 1310 h 42703"/>
                  <a:gd name="connsiteX18" fmla="*/ 19141 w 19656"/>
                  <a:gd name="connsiteY18" fmla="*/ 952 h 42703"/>
                  <a:gd name="connsiteX19" fmla="*/ 19534 w 19656"/>
                  <a:gd name="connsiteY19" fmla="*/ 2452 h 42703"/>
                  <a:gd name="connsiteX20" fmla="*/ 18534 w 19656"/>
                  <a:gd name="connsiteY20" fmla="*/ 6024 h 42703"/>
                  <a:gd name="connsiteX21" fmla="*/ 17284 w 19656"/>
                  <a:gd name="connsiteY21" fmla="*/ 8025 h 42703"/>
                  <a:gd name="connsiteX22" fmla="*/ 16177 w 19656"/>
                  <a:gd name="connsiteY22" fmla="*/ 10346 h 42703"/>
                  <a:gd name="connsiteX23" fmla="*/ 13712 w 19656"/>
                  <a:gd name="connsiteY23" fmla="*/ 15025 h 42703"/>
                  <a:gd name="connsiteX24" fmla="*/ 15605 w 19656"/>
                  <a:gd name="connsiteY24" fmla="*/ 16204 h 42703"/>
                  <a:gd name="connsiteX25" fmla="*/ 13462 w 19656"/>
                  <a:gd name="connsiteY25" fmla="*/ 23884 h 42703"/>
                  <a:gd name="connsiteX26" fmla="*/ 10176 w 19656"/>
                  <a:gd name="connsiteY26" fmla="*/ 24348 h 42703"/>
                  <a:gd name="connsiteX27" fmla="*/ 11212 w 19656"/>
                  <a:gd name="connsiteY27" fmla="*/ 28134 h 42703"/>
                  <a:gd name="connsiteX28" fmla="*/ 8926 w 19656"/>
                  <a:gd name="connsiteY28" fmla="*/ 33599 h 42703"/>
                  <a:gd name="connsiteX29" fmla="*/ 8104 w 19656"/>
                  <a:gd name="connsiteY29" fmla="*/ 35064 h 42703"/>
                  <a:gd name="connsiteX30" fmla="*/ 7461 w 19656"/>
                  <a:gd name="connsiteY30" fmla="*/ 35635 h 42703"/>
                  <a:gd name="connsiteX31" fmla="*/ 6568 w 19656"/>
                  <a:gd name="connsiteY31" fmla="*/ 39207 h 42703"/>
                  <a:gd name="connsiteX32" fmla="*/ 5961 w 19656"/>
                  <a:gd name="connsiteY32" fmla="*/ 41886 h 42703"/>
                  <a:gd name="connsiteX33" fmla="*/ 4282 w 19656"/>
                  <a:gd name="connsiteY33" fmla="*/ 42672 h 42703"/>
                  <a:gd name="connsiteX34" fmla="*/ 2961 w 19656"/>
                  <a:gd name="connsiteY34" fmla="*/ 41743 h 42703"/>
                  <a:gd name="connsiteX35" fmla="*/ 1425 w 19656"/>
                  <a:gd name="connsiteY35" fmla="*/ 40815 h 42703"/>
                  <a:gd name="connsiteX36" fmla="*/ 889 w 19656"/>
                  <a:gd name="connsiteY36" fmla="*/ 40529 h 42703"/>
                  <a:gd name="connsiteX37" fmla="*/ 1818 w 19656"/>
                  <a:gd name="connsiteY37" fmla="*/ 38207 h 42703"/>
                  <a:gd name="connsiteX38" fmla="*/ 2318 w 19656"/>
                  <a:gd name="connsiteY38" fmla="*/ 37850 h 42703"/>
                  <a:gd name="connsiteX39" fmla="*/ 1782 w 19656"/>
                  <a:gd name="connsiteY39" fmla="*/ 36993 h 42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9656" h="42703">
                    <a:moveTo>
                      <a:pt x="1782" y="36993"/>
                    </a:moveTo>
                    <a:cubicBezTo>
                      <a:pt x="1675" y="36921"/>
                      <a:pt x="1532" y="36814"/>
                      <a:pt x="1425" y="36743"/>
                    </a:cubicBezTo>
                    <a:cubicBezTo>
                      <a:pt x="2854" y="35385"/>
                      <a:pt x="1460" y="34957"/>
                      <a:pt x="639" y="34314"/>
                    </a:cubicBezTo>
                    <a:cubicBezTo>
                      <a:pt x="532" y="34242"/>
                      <a:pt x="532" y="34064"/>
                      <a:pt x="460" y="33921"/>
                    </a:cubicBezTo>
                    <a:cubicBezTo>
                      <a:pt x="-254" y="33135"/>
                      <a:pt x="-111" y="32456"/>
                      <a:pt x="710" y="31849"/>
                    </a:cubicBezTo>
                    <a:cubicBezTo>
                      <a:pt x="996" y="31528"/>
                      <a:pt x="2032" y="31706"/>
                      <a:pt x="1460" y="30778"/>
                    </a:cubicBezTo>
                    <a:cubicBezTo>
                      <a:pt x="1210" y="30492"/>
                      <a:pt x="925" y="30242"/>
                      <a:pt x="818" y="29849"/>
                    </a:cubicBezTo>
                    <a:cubicBezTo>
                      <a:pt x="2711" y="28420"/>
                      <a:pt x="2461" y="25777"/>
                      <a:pt x="4104" y="24098"/>
                    </a:cubicBezTo>
                    <a:cubicBezTo>
                      <a:pt x="4532" y="23634"/>
                      <a:pt x="3818" y="22062"/>
                      <a:pt x="3604" y="20990"/>
                    </a:cubicBezTo>
                    <a:cubicBezTo>
                      <a:pt x="3425" y="20669"/>
                      <a:pt x="3568" y="20419"/>
                      <a:pt x="3782" y="20169"/>
                    </a:cubicBezTo>
                    <a:cubicBezTo>
                      <a:pt x="3997" y="19669"/>
                      <a:pt x="4818" y="19740"/>
                      <a:pt x="4854" y="19026"/>
                    </a:cubicBezTo>
                    <a:cubicBezTo>
                      <a:pt x="5032" y="18633"/>
                      <a:pt x="5247" y="18347"/>
                      <a:pt x="4568" y="18062"/>
                    </a:cubicBezTo>
                    <a:cubicBezTo>
                      <a:pt x="4068" y="17883"/>
                      <a:pt x="3461" y="17383"/>
                      <a:pt x="4068" y="16633"/>
                    </a:cubicBezTo>
                    <a:cubicBezTo>
                      <a:pt x="5247" y="16669"/>
                      <a:pt x="4211" y="15668"/>
                      <a:pt x="4675" y="15347"/>
                    </a:cubicBezTo>
                    <a:cubicBezTo>
                      <a:pt x="5032" y="13811"/>
                      <a:pt x="7426" y="12882"/>
                      <a:pt x="7247" y="12204"/>
                    </a:cubicBezTo>
                    <a:cubicBezTo>
                      <a:pt x="6425" y="9561"/>
                      <a:pt x="9497" y="10168"/>
                      <a:pt x="9747" y="8668"/>
                    </a:cubicBezTo>
                    <a:cubicBezTo>
                      <a:pt x="10604" y="7917"/>
                      <a:pt x="10354" y="6632"/>
                      <a:pt x="11105" y="5810"/>
                    </a:cubicBezTo>
                    <a:cubicBezTo>
                      <a:pt x="9069" y="3845"/>
                      <a:pt x="11176" y="2595"/>
                      <a:pt x="12033" y="1310"/>
                    </a:cubicBezTo>
                    <a:cubicBezTo>
                      <a:pt x="13105" y="-334"/>
                      <a:pt x="17677" y="-405"/>
                      <a:pt x="19141" y="952"/>
                    </a:cubicBezTo>
                    <a:cubicBezTo>
                      <a:pt x="19570" y="1345"/>
                      <a:pt x="19820" y="2274"/>
                      <a:pt x="19534" y="2452"/>
                    </a:cubicBezTo>
                    <a:cubicBezTo>
                      <a:pt x="18034" y="3381"/>
                      <a:pt x="18320" y="4596"/>
                      <a:pt x="18534" y="6024"/>
                    </a:cubicBezTo>
                    <a:cubicBezTo>
                      <a:pt x="18641" y="6632"/>
                      <a:pt x="17855" y="7882"/>
                      <a:pt x="17284" y="8025"/>
                    </a:cubicBezTo>
                    <a:cubicBezTo>
                      <a:pt x="15748" y="8418"/>
                      <a:pt x="16105" y="10239"/>
                      <a:pt x="16177" y="10346"/>
                    </a:cubicBezTo>
                    <a:cubicBezTo>
                      <a:pt x="17713" y="13240"/>
                      <a:pt x="15069" y="13775"/>
                      <a:pt x="13712" y="15025"/>
                    </a:cubicBezTo>
                    <a:cubicBezTo>
                      <a:pt x="14319" y="15383"/>
                      <a:pt x="14962" y="15776"/>
                      <a:pt x="15605" y="16204"/>
                    </a:cubicBezTo>
                    <a:cubicBezTo>
                      <a:pt x="12426" y="18919"/>
                      <a:pt x="11962" y="20705"/>
                      <a:pt x="13462" y="23884"/>
                    </a:cubicBezTo>
                    <a:cubicBezTo>
                      <a:pt x="10569" y="23562"/>
                      <a:pt x="10497" y="23527"/>
                      <a:pt x="10176" y="24348"/>
                    </a:cubicBezTo>
                    <a:cubicBezTo>
                      <a:pt x="9604" y="25813"/>
                      <a:pt x="9997" y="27098"/>
                      <a:pt x="11212" y="28134"/>
                    </a:cubicBezTo>
                    <a:cubicBezTo>
                      <a:pt x="8068" y="29527"/>
                      <a:pt x="7783" y="30242"/>
                      <a:pt x="8926" y="33599"/>
                    </a:cubicBezTo>
                    <a:cubicBezTo>
                      <a:pt x="8926" y="33635"/>
                      <a:pt x="8104" y="34349"/>
                      <a:pt x="8104" y="35064"/>
                    </a:cubicBezTo>
                    <a:cubicBezTo>
                      <a:pt x="8104" y="35278"/>
                      <a:pt x="7711" y="35457"/>
                      <a:pt x="7461" y="35635"/>
                    </a:cubicBezTo>
                    <a:cubicBezTo>
                      <a:pt x="9926" y="37564"/>
                      <a:pt x="7854" y="38100"/>
                      <a:pt x="6568" y="39207"/>
                    </a:cubicBezTo>
                    <a:cubicBezTo>
                      <a:pt x="5997" y="39671"/>
                      <a:pt x="6140" y="40957"/>
                      <a:pt x="5961" y="41886"/>
                    </a:cubicBezTo>
                    <a:cubicBezTo>
                      <a:pt x="5568" y="42457"/>
                      <a:pt x="5032" y="42815"/>
                      <a:pt x="4282" y="42672"/>
                    </a:cubicBezTo>
                    <a:cubicBezTo>
                      <a:pt x="3746" y="42493"/>
                      <a:pt x="3354" y="42100"/>
                      <a:pt x="2961" y="41743"/>
                    </a:cubicBezTo>
                    <a:cubicBezTo>
                      <a:pt x="2496" y="41314"/>
                      <a:pt x="2103" y="40850"/>
                      <a:pt x="1425" y="40815"/>
                    </a:cubicBezTo>
                    <a:cubicBezTo>
                      <a:pt x="1210" y="40779"/>
                      <a:pt x="1032" y="40672"/>
                      <a:pt x="889" y="40529"/>
                    </a:cubicBezTo>
                    <a:cubicBezTo>
                      <a:pt x="996" y="39671"/>
                      <a:pt x="-540" y="38171"/>
                      <a:pt x="1818" y="38207"/>
                    </a:cubicBezTo>
                    <a:cubicBezTo>
                      <a:pt x="1961" y="38028"/>
                      <a:pt x="2889" y="38886"/>
                      <a:pt x="2318" y="37850"/>
                    </a:cubicBezTo>
                    <a:cubicBezTo>
                      <a:pt x="2175" y="37600"/>
                      <a:pt x="2139" y="37207"/>
                      <a:pt x="1782" y="369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22E89466-0A7A-0541-8564-7BE6C13BB6CF}"/>
                  </a:ext>
                </a:extLst>
              </p:cNvPr>
              <p:cNvSpPr/>
              <p:nvPr/>
            </p:nvSpPr>
            <p:spPr>
              <a:xfrm>
                <a:off x="8531936" y="1982684"/>
                <a:ext cx="25155" cy="40482"/>
              </a:xfrm>
              <a:custGeom>
                <a:avLst/>
                <a:gdLst>
                  <a:gd name="connsiteX0" fmla="*/ 13893 w 25155"/>
                  <a:gd name="connsiteY0" fmla="*/ 33961 h 40482"/>
                  <a:gd name="connsiteX1" fmla="*/ 13607 w 25155"/>
                  <a:gd name="connsiteY1" fmla="*/ 30746 h 40482"/>
                  <a:gd name="connsiteX2" fmla="*/ 13214 w 25155"/>
                  <a:gd name="connsiteY2" fmla="*/ 29925 h 40482"/>
                  <a:gd name="connsiteX3" fmla="*/ 12571 w 25155"/>
                  <a:gd name="connsiteY3" fmla="*/ 30139 h 40482"/>
                  <a:gd name="connsiteX4" fmla="*/ 13428 w 25155"/>
                  <a:gd name="connsiteY4" fmla="*/ 28996 h 40482"/>
                  <a:gd name="connsiteX5" fmla="*/ 14928 w 25155"/>
                  <a:gd name="connsiteY5" fmla="*/ 28496 h 40482"/>
                  <a:gd name="connsiteX6" fmla="*/ 13107 w 25155"/>
                  <a:gd name="connsiteY6" fmla="*/ 29032 h 40482"/>
                  <a:gd name="connsiteX7" fmla="*/ 11892 w 25155"/>
                  <a:gd name="connsiteY7" fmla="*/ 28317 h 40482"/>
                  <a:gd name="connsiteX8" fmla="*/ 10428 w 25155"/>
                  <a:gd name="connsiteY8" fmla="*/ 26281 h 40482"/>
                  <a:gd name="connsiteX9" fmla="*/ 8571 w 25155"/>
                  <a:gd name="connsiteY9" fmla="*/ 24103 h 40482"/>
                  <a:gd name="connsiteX10" fmla="*/ 7320 w 25155"/>
                  <a:gd name="connsiteY10" fmla="*/ 22745 h 40482"/>
                  <a:gd name="connsiteX11" fmla="*/ 6713 w 25155"/>
                  <a:gd name="connsiteY11" fmla="*/ 20816 h 40482"/>
                  <a:gd name="connsiteX12" fmla="*/ 5534 w 25155"/>
                  <a:gd name="connsiteY12" fmla="*/ 17995 h 40482"/>
                  <a:gd name="connsiteX13" fmla="*/ 4927 w 25155"/>
                  <a:gd name="connsiteY13" fmla="*/ 16173 h 40482"/>
                  <a:gd name="connsiteX14" fmla="*/ 4534 w 25155"/>
                  <a:gd name="connsiteY14" fmla="*/ 13423 h 40482"/>
                  <a:gd name="connsiteX15" fmla="*/ 1855 w 25155"/>
                  <a:gd name="connsiteY15" fmla="*/ 9172 h 40482"/>
                  <a:gd name="connsiteX16" fmla="*/ 498 w 25155"/>
                  <a:gd name="connsiteY16" fmla="*/ 8422 h 40482"/>
                  <a:gd name="connsiteX17" fmla="*/ 391 w 25155"/>
                  <a:gd name="connsiteY17" fmla="*/ 3350 h 40482"/>
                  <a:gd name="connsiteX18" fmla="*/ 4141 w 25155"/>
                  <a:gd name="connsiteY18" fmla="*/ 242 h 40482"/>
                  <a:gd name="connsiteX19" fmla="*/ 5927 w 25155"/>
                  <a:gd name="connsiteY19" fmla="*/ 1278 h 40482"/>
                  <a:gd name="connsiteX20" fmla="*/ 7356 w 25155"/>
                  <a:gd name="connsiteY20" fmla="*/ 3457 h 40482"/>
                  <a:gd name="connsiteX21" fmla="*/ 9070 w 25155"/>
                  <a:gd name="connsiteY21" fmla="*/ 6493 h 40482"/>
                  <a:gd name="connsiteX22" fmla="*/ 10999 w 25155"/>
                  <a:gd name="connsiteY22" fmla="*/ 8958 h 40482"/>
                  <a:gd name="connsiteX23" fmla="*/ 12285 w 25155"/>
                  <a:gd name="connsiteY23" fmla="*/ 12172 h 40482"/>
                  <a:gd name="connsiteX24" fmla="*/ 14178 w 25155"/>
                  <a:gd name="connsiteY24" fmla="*/ 13423 h 40482"/>
                  <a:gd name="connsiteX25" fmla="*/ 18500 w 25155"/>
                  <a:gd name="connsiteY25" fmla="*/ 20816 h 40482"/>
                  <a:gd name="connsiteX26" fmla="*/ 18000 w 25155"/>
                  <a:gd name="connsiteY26" fmla="*/ 21495 h 40482"/>
                  <a:gd name="connsiteX27" fmla="*/ 16321 w 25155"/>
                  <a:gd name="connsiteY27" fmla="*/ 23102 h 40482"/>
                  <a:gd name="connsiteX28" fmla="*/ 18679 w 25155"/>
                  <a:gd name="connsiteY28" fmla="*/ 25567 h 40482"/>
                  <a:gd name="connsiteX29" fmla="*/ 19572 w 25155"/>
                  <a:gd name="connsiteY29" fmla="*/ 27246 h 40482"/>
                  <a:gd name="connsiteX30" fmla="*/ 21786 w 25155"/>
                  <a:gd name="connsiteY30" fmla="*/ 31746 h 40482"/>
                  <a:gd name="connsiteX31" fmla="*/ 22322 w 25155"/>
                  <a:gd name="connsiteY31" fmla="*/ 33068 h 40482"/>
                  <a:gd name="connsiteX32" fmla="*/ 22679 w 25155"/>
                  <a:gd name="connsiteY32" fmla="*/ 34425 h 40482"/>
                  <a:gd name="connsiteX33" fmla="*/ 24287 w 25155"/>
                  <a:gd name="connsiteY33" fmla="*/ 37461 h 40482"/>
                  <a:gd name="connsiteX34" fmla="*/ 25073 w 25155"/>
                  <a:gd name="connsiteY34" fmla="*/ 39676 h 40482"/>
                  <a:gd name="connsiteX35" fmla="*/ 24144 w 25155"/>
                  <a:gd name="connsiteY35" fmla="*/ 40390 h 40482"/>
                  <a:gd name="connsiteX36" fmla="*/ 23251 w 25155"/>
                  <a:gd name="connsiteY36" fmla="*/ 40462 h 40482"/>
                  <a:gd name="connsiteX37" fmla="*/ 22644 w 25155"/>
                  <a:gd name="connsiteY37" fmla="*/ 40319 h 40482"/>
                  <a:gd name="connsiteX38" fmla="*/ 19929 w 25155"/>
                  <a:gd name="connsiteY38" fmla="*/ 39569 h 40482"/>
                  <a:gd name="connsiteX39" fmla="*/ 18572 w 25155"/>
                  <a:gd name="connsiteY39" fmla="*/ 39319 h 40482"/>
                  <a:gd name="connsiteX40" fmla="*/ 18000 w 25155"/>
                  <a:gd name="connsiteY40" fmla="*/ 39176 h 40482"/>
                  <a:gd name="connsiteX41" fmla="*/ 17429 w 25155"/>
                  <a:gd name="connsiteY41" fmla="*/ 37783 h 40482"/>
                  <a:gd name="connsiteX42" fmla="*/ 15643 w 25155"/>
                  <a:gd name="connsiteY42" fmla="*/ 37747 h 40482"/>
                  <a:gd name="connsiteX43" fmla="*/ 16036 w 25155"/>
                  <a:gd name="connsiteY43" fmla="*/ 37068 h 40482"/>
                  <a:gd name="connsiteX44" fmla="*/ 17679 w 25155"/>
                  <a:gd name="connsiteY44" fmla="*/ 36568 h 40482"/>
                  <a:gd name="connsiteX45" fmla="*/ 17750 w 25155"/>
                  <a:gd name="connsiteY45" fmla="*/ 36533 h 40482"/>
                  <a:gd name="connsiteX46" fmla="*/ 17607 w 25155"/>
                  <a:gd name="connsiteY46" fmla="*/ 36568 h 40482"/>
                  <a:gd name="connsiteX47" fmla="*/ 16000 w 25155"/>
                  <a:gd name="connsiteY47" fmla="*/ 37033 h 40482"/>
                  <a:gd name="connsiteX48" fmla="*/ 15000 w 25155"/>
                  <a:gd name="connsiteY48" fmla="*/ 37033 h 40482"/>
                  <a:gd name="connsiteX49" fmla="*/ 14428 w 25155"/>
                  <a:gd name="connsiteY49" fmla="*/ 35175 h 40482"/>
                  <a:gd name="connsiteX50" fmla="*/ 14928 w 25155"/>
                  <a:gd name="connsiteY50" fmla="*/ 34747 h 40482"/>
                  <a:gd name="connsiteX51" fmla="*/ 15285 w 25155"/>
                  <a:gd name="connsiteY51" fmla="*/ 34961 h 40482"/>
                  <a:gd name="connsiteX52" fmla="*/ 16071 w 25155"/>
                  <a:gd name="connsiteY52" fmla="*/ 34961 h 40482"/>
                  <a:gd name="connsiteX53" fmla="*/ 15714 w 25155"/>
                  <a:gd name="connsiteY53" fmla="*/ 34925 h 40482"/>
                  <a:gd name="connsiteX54" fmla="*/ 15285 w 25155"/>
                  <a:gd name="connsiteY54" fmla="*/ 34925 h 40482"/>
                  <a:gd name="connsiteX55" fmla="*/ 13893 w 25155"/>
                  <a:gd name="connsiteY55" fmla="*/ 33961 h 4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155" h="40482">
                    <a:moveTo>
                      <a:pt x="13893" y="33961"/>
                    </a:moveTo>
                    <a:cubicBezTo>
                      <a:pt x="13035" y="32961"/>
                      <a:pt x="13643" y="31818"/>
                      <a:pt x="13607" y="30746"/>
                    </a:cubicBezTo>
                    <a:cubicBezTo>
                      <a:pt x="13571" y="30318"/>
                      <a:pt x="13607" y="30032"/>
                      <a:pt x="13214" y="29925"/>
                    </a:cubicBezTo>
                    <a:cubicBezTo>
                      <a:pt x="13035" y="29853"/>
                      <a:pt x="12785" y="30068"/>
                      <a:pt x="12571" y="30139"/>
                    </a:cubicBezTo>
                    <a:cubicBezTo>
                      <a:pt x="11749" y="28924"/>
                      <a:pt x="12821" y="29139"/>
                      <a:pt x="13428" y="28996"/>
                    </a:cubicBezTo>
                    <a:cubicBezTo>
                      <a:pt x="13928" y="28817"/>
                      <a:pt x="14428" y="28674"/>
                      <a:pt x="14928" y="28496"/>
                    </a:cubicBezTo>
                    <a:cubicBezTo>
                      <a:pt x="14321" y="28603"/>
                      <a:pt x="13750" y="28889"/>
                      <a:pt x="13107" y="29032"/>
                    </a:cubicBezTo>
                    <a:cubicBezTo>
                      <a:pt x="12571" y="28996"/>
                      <a:pt x="11892" y="29246"/>
                      <a:pt x="11892" y="28317"/>
                    </a:cubicBezTo>
                    <a:cubicBezTo>
                      <a:pt x="12142" y="27103"/>
                      <a:pt x="11428" y="26531"/>
                      <a:pt x="10428" y="26281"/>
                    </a:cubicBezTo>
                    <a:cubicBezTo>
                      <a:pt x="9249" y="25960"/>
                      <a:pt x="8320" y="24924"/>
                      <a:pt x="8571" y="24103"/>
                    </a:cubicBezTo>
                    <a:cubicBezTo>
                      <a:pt x="9035" y="22495"/>
                      <a:pt x="7892" y="23031"/>
                      <a:pt x="7320" y="22745"/>
                    </a:cubicBezTo>
                    <a:cubicBezTo>
                      <a:pt x="6749" y="22209"/>
                      <a:pt x="7713" y="21209"/>
                      <a:pt x="6713" y="20816"/>
                    </a:cubicBezTo>
                    <a:cubicBezTo>
                      <a:pt x="6070" y="19995"/>
                      <a:pt x="5606" y="19066"/>
                      <a:pt x="5534" y="17995"/>
                    </a:cubicBezTo>
                    <a:cubicBezTo>
                      <a:pt x="5570" y="17316"/>
                      <a:pt x="6570" y="16566"/>
                      <a:pt x="4927" y="16173"/>
                    </a:cubicBezTo>
                    <a:cubicBezTo>
                      <a:pt x="3856" y="15923"/>
                      <a:pt x="4891" y="14423"/>
                      <a:pt x="4534" y="13423"/>
                    </a:cubicBezTo>
                    <a:cubicBezTo>
                      <a:pt x="3927" y="11744"/>
                      <a:pt x="3927" y="9886"/>
                      <a:pt x="1855" y="9172"/>
                    </a:cubicBezTo>
                    <a:cubicBezTo>
                      <a:pt x="1355" y="8993"/>
                      <a:pt x="962" y="8672"/>
                      <a:pt x="498" y="8422"/>
                    </a:cubicBezTo>
                    <a:cubicBezTo>
                      <a:pt x="1748" y="6672"/>
                      <a:pt x="-967" y="4922"/>
                      <a:pt x="391" y="3350"/>
                    </a:cubicBezTo>
                    <a:cubicBezTo>
                      <a:pt x="1427" y="2135"/>
                      <a:pt x="2784" y="1100"/>
                      <a:pt x="4141" y="242"/>
                    </a:cubicBezTo>
                    <a:cubicBezTo>
                      <a:pt x="4606" y="-43"/>
                      <a:pt x="6070" y="-401"/>
                      <a:pt x="5927" y="1278"/>
                    </a:cubicBezTo>
                    <a:cubicBezTo>
                      <a:pt x="5820" y="2350"/>
                      <a:pt x="6785" y="3314"/>
                      <a:pt x="7356" y="3457"/>
                    </a:cubicBezTo>
                    <a:cubicBezTo>
                      <a:pt x="9178" y="3886"/>
                      <a:pt x="9106" y="5564"/>
                      <a:pt x="9070" y="6493"/>
                    </a:cubicBezTo>
                    <a:cubicBezTo>
                      <a:pt x="8999" y="8172"/>
                      <a:pt x="9892" y="8422"/>
                      <a:pt x="10999" y="8958"/>
                    </a:cubicBezTo>
                    <a:cubicBezTo>
                      <a:pt x="12285" y="9565"/>
                      <a:pt x="12428" y="10994"/>
                      <a:pt x="12285" y="12172"/>
                    </a:cubicBezTo>
                    <a:cubicBezTo>
                      <a:pt x="12071" y="14030"/>
                      <a:pt x="12785" y="14173"/>
                      <a:pt x="14178" y="13423"/>
                    </a:cubicBezTo>
                    <a:cubicBezTo>
                      <a:pt x="14678" y="18209"/>
                      <a:pt x="15643" y="19852"/>
                      <a:pt x="18500" y="20816"/>
                    </a:cubicBezTo>
                    <a:cubicBezTo>
                      <a:pt x="18572" y="21209"/>
                      <a:pt x="18214" y="21281"/>
                      <a:pt x="18000" y="21495"/>
                    </a:cubicBezTo>
                    <a:cubicBezTo>
                      <a:pt x="17464" y="22102"/>
                      <a:pt x="16143" y="21995"/>
                      <a:pt x="16321" y="23102"/>
                    </a:cubicBezTo>
                    <a:cubicBezTo>
                      <a:pt x="16536" y="24388"/>
                      <a:pt x="17750" y="25567"/>
                      <a:pt x="18679" y="25567"/>
                    </a:cubicBezTo>
                    <a:cubicBezTo>
                      <a:pt x="20643" y="25567"/>
                      <a:pt x="19750" y="26388"/>
                      <a:pt x="19572" y="27246"/>
                    </a:cubicBezTo>
                    <a:cubicBezTo>
                      <a:pt x="19143" y="29282"/>
                      <a:pt x="19500" y="31032"/>
                      <a:pt x="21786" y="31746"/>
                    </a:cubicBezTo>
                    <a:cubicBezTo>
                      <a:pt x="22322" y="32032"/>
                      <a:pt x="21751" y="32782"/>
                      <a:pt x="22322" y="33068"/>
                    </a:cubicBezTo>
                    <a:cubicBezTo>
                      <a:pt x="23501" y="33247"/>
                      <a:pt x="21429" y="34461"/>
                      <a:pt x="22679" y="34425"/>
                    </a:cubicBezTo>
                    <a:cubicBezTo>
                      <a:pt x="25465" y="34318"/>
                      <a:pt x="25001" y="36104"/>
                      <a:pt x="24287" y="37461"/>
                    </a:cubicBezTo>
                    <a:cubicBezTo>
                      <a:pt x="23608" y="38783"/>
                      <a:pt x="25572" y="38711"/>
                      <a:pt x="25073" y="39676"/>
                    </a:cubicBezTo>
                    <a:cubicBezTo>
                      <a:pt x="24823" y="39962"/>
                      <a:pt x="24537" y="40247"/>
                      <a:pt x="24144" y="40390"/>
                    </a:cubicBezTo>
                    <a:cubicBezTo>
                      <a:pt x="23858" y="40497"/>
                      <a:pt x="23537" y="40497"/>
                      <a:pt x="23251" y="40462"/>
                    </a:cubicBezTo>
                    <a:cubicBezTo>
                      <a:pt x="23037" y="40426"/>
                      <a:pt x="22858" y="40390"/>
                      <a:pt x="22644" y="40319"/>
                    </a:cubicBezTo>
                    <a:cubicBezTo>
                      <a:pt x="21715" y="40104"/>
                      <a:pt x="20929" y="39426"/>
                      <a:pt x="19929" y="39569"/>
                    </a:cubicBezTo>
                    <a:cubicBezTo>
                      <a:pt x="19572" y="38961"/>
                      <a:pt x="19072" y="39247"/>
                      <a:pt x="18572" y="39319"/>
                    </a:cubicBezTo>
                    <a:cubicBezTo>
                      <a:pt x="18357" y="39426"/>
                      <a:pt x="18179" y="39390"/>
                      <a:pt x="18000" y="39176"/>
                    </a:cubicBezTo>
                    <a:cubicBezTo>
                      <a:pt x="18143" y="38569"/>
                      <a:pt x="19643" y="37461"/>
                      <a:pt x="17429" y="37783"/>
                    </a:cubicBezTo>
                    <a:cubicBezTo>
                      <a:pt x="16857" y="37890"/>
                      <a:pt x="16250" y="37783"/>
                      <a:pt x="15643" y="37747"/>
                    </a:cubicBezTo>
                    <a:cubicBezTo>
                      <a:pt x="15464" y="37354"/>
                      <a:pt x="15679" y="37176"/>
                      <a:pt x="16036" y="37068"/>
                    </a:cubicBezTo>
                    <a:cubicBezTo>
                      <a:pt x="16643" y="37068"/>
                      <a:pt x="17107" y="36533"/>
                      <a:pt x="17679" y="36568"/>
                    </a:cubicBezTo>
                    <a:cubicBezTo>
                      <a:pt x="17643" y="36568"/>
                      <a:pt x="17750" y="36533"/>
                      <a:pt x="17750" y="36533"/>
                    </a:cubicBezTo>
                    <a:cubicBezTo>
                      <a:pt x="17750" y="36533"/>
                      <a:pt x="17607" y="36533"/>
                      <a:pt x="17607" y="36568"/>
                    </a:cubicBezTo>
                    <a:cubicBezTo>
                      <a:pt x="17000" y="36533"/>
                      <a:pt x="16572" y="37068"/>
                      <a:pt x="16000" y="37033"/>
                    </a:cubicBezTo>
                    <a:cubicBezTo>
                      <a:pt x="15679" y="37104"/>
                      <a:pt x="15321" y="37176"/>
                      <a:pt x="15000" y="37033"/>
                    </a:cubicBezTo>
                    <a:cubicBezTo>
                      <a:pt x="14357" y="36533"/>
                      <a:pt x="14250" y="35890"/>
                      <a:pt x="14428" y="35175"/>
                    </a:cubicBezTo>
                    <a:cubicBezTo>
                      <a:pt x="14536" y="34961"/>
                      <a:pt x="14714" y="34818"/>
                      <a:pt x="14928" y="34747"/>
                    </a:cubicBezTo>
                    <a:cubicBezTo>
                      <a:pt x="15036" y="34818"/>
                      <a:pt x="15178" y="34889"/>
                      <a:pt x="15285" y="34961"/>
                    </a:cubicBezTo>
                    <a:cubicBezTo>
                      <a:pt x="15571" y="35068"/>
                      <a:pt x="16000" y="35175"/>
                      <a:pt x="16071" y="34961"/>
                    </a:cubicBezTo>
                    <a:cubicBezTo>
                      <a:pt x="16143" y="34747"/>
                      <a:pt x="15857" y="34925"/>
                      <a:pt x="15714" y="34925"/>
                    </a:cubicBezTo>
                    <a:cubicBezTo>
                      <a:pt x="15571" y="34925"/>
                      <a:pt x="15428" y="34961"/>
                      <a:pt x="15285" y="34925"/>
                    </a:cubicBezTo>
                    <a:cubicBezTo>
                      <a:pt x="14964" y="34461"/>
                      <a:pt x="14285" y="34461"/>
                      <a:pt x="13893" y="339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BE9E5746-51EB-C84C-82F9-39AAB30654CB}"/>
                  </a:ext>
                </a:extLst>
              </p:cNvPr>
              <p:cNvSpPr/>
              <p:nvPr/>
            </p:nvSpPr>
            <p:spPr>
              <a:xfrm>
                <a:off x="8587674" y="2042909"/>
                <a:ext cx="21469" cy="43460"/>
              </a:xfrm>
              <a:custGeom>
                <a:avLst/>
                <a:gdLst>
                  <a:gd name="connsiteX0" fmla="*/ 3054 w 21469"/>
                  <a:gd name="connsiteY0" fmla="*/ 14312 h 43460"/>
                  <a:gd name="connsiteX1" fmla="*/ 2946 w 21469"/>
                  <a:gd name="connsiteY1" fmla="*/ 14026 h 43460"/>
                  <a:gd name="connsiteX2" fmla="*/ 3446 w 21469"/>
                  <a:gd name="connsiteY2" fmla="*/ 13561 h 43460"/>
                  <a:gd name="connsiteX3" fmla="*/ 4482 w 21469"/>
                  <a:gd name="connsiteY3" fmla="*/ 13061 h 43460"/>
                  <a:gd name="connsiteX4" fmla="*/ 3303 w 21469"/>
                  <a:gd name="connsiteY4" fmla="*/ 13383 h 43460"/>
                  <a:gd name="connsiteX5" fmla="*/ 2732 w 21469"/>
                  <a:gd name="connsiteY5" fmla="*/ 13026 h 43460"/>
                  <a:gd name="connsiteX6" fmla="*/ 2589 w 21469"/>
                  <a:gd name="connsiteY6" fmla="*/ 10775 h 43460"/>
                  <a:gd name="connsiteX7" fmla="*/ 2125 w 21469"/>
                  <a:gd name="connsiteY7" fmla="*/ 8954 h 43460"/>
                  <a:gd name="connsiteX8" fmla="*/ 482 w 21469"/>
                  <a:gd name="connsiteY8" fmla="*/ 6203 h 43460"/>
                  <a:gd name="connsiteX9" fmla="*/ 232 w 21469"/>
                  <a:gd name="connsiteY9" fmla="*/ 4025 h 43460"/>
                  <a:gd name="connsiteX10" fmla="*/ 6054 w 21469"/>
                  <a:gd name="connsiteY10" fmla="*/ 95 h 43460"/>
                  <a:gd name="connsiteX11" fmla="*/ 7054 w 21469"/>
                  <a:gd name="connsiteY11" fmla="*/ 667 h 43460"/>
                  <a:gd name="connsiteX12" fmla="*/ 8126 w 21469"/>
                  <a:gd name="connsiteY12" fmla="*/ 8132 h 43460"/>
                  <a:gd name="connsiteX13" fmla="*/ 9233 w 21469"/>
                  <a:gd name="connsiteY13" fmla="*/ 9775 h 43460"/>
                  <a:gd name="connsiteX14" fmla="*/ 10197 w 21469"/>
                  <a:gd name="connsiteY14" fmla="*/ 14919 h 43460"/>
                  <a:gd name="connsiteX15" fmla="*/ 9590 w 21469"/>
                  <a:gd name="connsiteY15" fmla="*/ 15097 h 43460"/>
                  <a:gd name="connsiteX16" fmla="*/ 10233 w 21469"/>
                  <a:gd name="connsiteY16" fmla="*/ 15133 h 43460"/>
                  <a:gd name="connsiteX17" fmla="*/ 11126 w 21469"/>
                  <a:gd name="connsiteY17" fmla="*/ 14990 h 43460"/>
                  <a:gd name="connsiteX18" fmla="*/ 12376 w 21469"/>
                  <a:gd name="connsiteY18" fmla="*/ 15455 h 43460"/>
                  <a:gd name="connsiteX19" fmla="*/ 12805 w 21469"/>
                  <a:gd name="connsiteY19" fmla="*/ 18991 h 43460"/>
                  <a:gd name="connsiteX20" fmla="*/ 14412 w 21469"/>
                  <a:gd name="connsiteY20" fmla="*/ 21955 h 43460"/>
                  <a:gd name="connsiteX21" fmla="*/ 14412 w 21469"/>
                  <a:gd name="connsiteY21" fmla="*/ 23313 h 43460"/>
                  <a:gd name="connsiteX22" fmla="*/ 13412 w 21469"/>
                  <a:gd name="connsiteY22" fmla="*/ 24920 h 43460"/>
                  <a:gd name="connsiteX23" fmla="*/ 16984 w 21469"/>
                  <a:gd name="connsiteY23" fmla="*/ 27170 h 43460"/>
                  <a:gd name="connsiteX24" fmla="*/ 16055 w 21469"/>
                  <a:gd name="connsiteY24" fmla="*/ 29456 h 43460"/>
                  <a:gd name="connsiteX25" fmla="*/ 17770 w 21469"/>
                  <a:gd name="connsiteY25" fmla="*/ 33100 h 43460"/>
                  <a:gd name="connsiteX26" fmla="*/ 18377 w 21469"/>
                  <a:gd name="connsiteY26" fmla="*/ 35921 h 43460"/>
                  <a:gd name="connsiteX27" fmla="*/ 19913 w 21469"/>
                  <a:gd name="connsiteY27" fmla="*/ 36171 h 43460"/>
                  <a:gd name="connsiteX28" fmla="*/ 20842 w 21469"/>
                  <a:gd name="connsiteY28" fmla="*/ 37957 h 43460"/>
                  <a:gd name="connsiteX29" fmla="*/ 21449 w 21469"/>
                  <a:gd name="connsiteY29" fmla="*/ 41636 h 43460"/>
                  <a:gd name="connsiteX30" fmla="*/ 19698 w 21469"/>
                  <a:gd name="connsiteY30" fmla="*/ 42744 h 43460"/>
                  <a:gd name="connsiteX31" fmla="*/ 18341 w 21469"/>
                  <a:gd name="connsiteY31" fmla="*/ 43279 h 43460"/>
                  <a:gd name="connsiteX32" fmla="*/ 17770 w 21469"/>
                  <a:gd name="connsiteY32" fmla="*/ 43422 h 43460"/>
                  <a:gd name="connsiteX33" fmla="*/ 16662 w 21469"/>
                  <a:gd name="connsiteY33" fmla="*/ 43387 h 43460"/>
                  <a:gd name="connsiteX34" fmla="*/ 15877 w 21469"/>
                  <a:gd name="connsiteY34" fmla="*/ 42994 h 43460"/>
                  <a:gd name="connsiteX35" fmla="*/ 16734 w 21469"/>
                  <a:gd name="connsiteY35" fmla="*/ 41672 h 43460"/>
                  <a:gd name="connsiteX36" fmla="*/ 16698 w 21469"/>
                  <a:gd name="connsiteY36" fmla="*/ 41029 h 43460"/>
                  <a:gd name="connsiteX37" fmla="*/ 14698 w 21469"/>
                  <a:gd name="connsiteY37" fmla="*/ 39636 h 43460"/>
                  <a:gd name="connsiteX38" fmla="*/ 12090 w 21469"/>
                  <a:gd name="connsiteY38" fmla="*/ 39279 h 43460"/>
                  <a:gd name="connsiteX39" fmla="*/ 11483 w 21469"/>
                  <a:gd name="connsiteY39" fmla="*/ 38529 h 43460"/>
                  <a:gd name="connsiteX40" fmla="*/ 11412 w 21469"/>
                  <a:gd name="connsiteY40" fmla="*/ 37171 h 43460"/>
                  <a:gd name="connsiteX41" fmla="*/ 12698 w 21469"/>
                  <a:gd name="connsiteY41" fmla="*/ 36064 h 43460"/>
                  <a:gd name="connsiteX42" fmla="*/ 11483 w 21469"/>
                  <a:gd name="connsiteY42" fmla="*/ 35921 h 43460"/>
                  <a:gd name="connsiteX43" fmla="*/ 9304 w 21469"/>
                  <a:gd name="connsiteY43" fmla="*/ 33993 h 43460"/>
                  <a:gd name="connsiteX44" fmla="*/ 9662 w 21469"/>
                  <a:gd name="connsiteY44" fmla="*/ 33635 h 43460"/>
                  <a:gd name="connsiteX45" fmla="*/ 10197 w 21469"/>
                  <a:gd name="connsiteY45" fmla="*/ 32742 h 43460"/>
                  <a:gd name="connsiteX46" fmla="*/ 10162 w 21469"/>
                  <a:gd name="connsiteY46" fmla="*/ 31421 h 43460"/>
                  <a:gd name="connsiteX47" fmla="*/ 10340 w 21469"/>
                  <a:gd name="connsiteY47" fmla="*/ 30492 h 43460"/>
                  <a:gd name="connsiteX48" fmla="*/ 8340 w 21469"/>
                  <a:gd name="connsiteY48" fmla="*/ 29956 h 43460"/>
                  <a:gd name="connsiteX49" fmla="*/ 8661 w 21469"/>
                  <a:gd name="connsiteY49" fmla="*/ 29421 h 43460"/>
                  <a:gd name="connsiteX50" fmla="*/ 8769 w 21469"/>
                  <a:gd name="connsiteY50" fmla="*/ 28563 h 43460"/>
                  <a:gd name="connsiteX51" fmla="*/ 7876 w 21469"/>
                  <a:gd name="connsiteY51" fmla="*/ 28135 h 43460"/>
                  <a:gd name="connsiteX52" fmla="*/ 6411 w 21469"/>
                  <a:gd name="connsiteY52" fmla="*/ 26706 h 43460"/>
                  <a:gd name="connsiteX53" fmla="*/ 4375 w 21469"/>
                  <a:gd name="connsiteY53" fmla="*/ 25813 h 43460"/>
                  <a:gd name="connsiteX54" fmla="*/ 3196 w 21469"/>
                  <a:gd name="connsiteY54" fmla="*/ 22527 h 43460"/>
                  <a:gd name="connsiteX55" fmla="*/ 3339 w 21469"/>
                  <a:gd name="connsiteY55" fmla="*/ 20348 h 43460"/>
                  <a:gd name="connsiteX56" fmla="*/ 3125 w 21469"/>
                  <a:gd name="connsiteY56" fmla="*/ 19241 h 43460"/>
                  <a:gd name="connsiteX57" fmla="*/ 3125 w 21469"/>
                  <a:gd name="connsiteY57" fmla="*/ 17848 h 43460"/>
                  <a:gd name="connsiteX58" fmla="*/ 2482 w 21469"/>
                  <a:gd name="connsiteY58" fmla="*/ 16169 h 43460"/>
                  <a:gd name="connsiteX59" fmla="*/ 3054 w 21469"/>
                  <a:gd name="connsiteY59" fmla="*/ 14312 h 43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21469" h="43460">
                    <a:moveTo>
                      <a:pt x="3054" y="14312"/>
                    </a:moveTo>
                    <a:cubicBezTo>
                      <a:pt x="3018" y="14204"/>
                      <a:pt x="2982" y="14133"/>
                      <a:pt x="2946" y="14026"/>
                    </a:cubicBezTo>
                    <a:cubicBezTo>
                      <a:pt x="3054" y="13812"/>
                      <a:pt x="3232" y="13633"/>
                      <a:pt x="3446" y="13561"/>
                    </a:cubicBezTo>
                    <a:cubicBezTo>
                      <a:pt x="3804" y="13419"/>
                      <a:pt x="4161" y="13240"/>
                      <a:pt x="4482" y="13061"/>
                    </a:cubicBezTo>
                    <a:cubicBezTo>
                      <a:pt x="4089" y="13169"/>
                      <a:pt x="3732" y="13454"/>
                      <a:pt x="3303" y="13383"/>
                    </a:cubicBezTo>
                    <a:cubicBezTo>
                      <a:pt x="3054" y="13347"/>
                      <a:pt x="2875" y="13240"/>
                      <a:pt x="2732" y="13026"/>
                    </a:cubicBezTo>
                    <a:cubicBezTo>
                      <a:pt x="3446" y="12240"/>
                      <a:pt x="2089" y="11561"/>
                      <a:pt x="2589" y="10775"/>
                    </a:cubicBezTo>
                    <a:cubicBezTo>
                      <a:pt x="2161" y="10240"/>
                      <a:pt x="2875" y="9418"/>
                      <a:pt x="2125" y="8954"/>
                    </a:cubicBezTo>
                    <a:cubicBezTo>
                      <a:pt x="1053" y="8347"/>
                      <a:pt x="-911" y="8382"/>
                      <a:pt x="482" y="6203"/>
                    </a:cubicBezTo>
                    <a:cubicBezTo>
                      <a:pt x="839" y="5632"/>
                      <a:pt x="-18" y="4953"/>
                      <a:pt x="232" y="4025"/>
                    </a:cubicBezTo>
                    <a:cubicBezTo>
                      <a:pt x="660" y="2203"/>
                      <a:pt x="4304" y="-548"/>
                      <a:pt x="6054" y="95"/>
                    </a:cubicBezTo>
                    <a:cubicBezTo>
                      <a:pt x="6411" y="238"/>
                      <a:pt x="6697" y="453"/>
                      <a:pt x="7054" y="667"/>
                    </a:cubicBezTo>
                    <a:cubicBezTo>
                      <a:pt x="5304" y="3453"/>
                      <a:pt x="10340" y="5275"/>
                      <a:pt x="8126" y="8132"/>
                    </a:cubicBezTo>
                    <a:cubicBezTo>
                      <a:pt x="8733" y="8561"/>
                      <a:pt x="8840" y="9597"/>
                      <a:pt x="9233" y="9775"/>
                    </a:cubicBezTo>
                    <a:cubicBezTo>
                      <a:pt x="12019" y="11097"/>
                      <a:pt x="10483" y="13133"/>
                      <a:pt x="10197" y="14919"/>
                    </a:cubicBezTo>
                    <a:cubicBezTo>
                      <a:pt x="10019" y="15097"/>
                      <a:pt x="9840" y="15169"/>
                      <a:pt x="9590" y="15097"/>
                    </a:cubicBezTo>
                    <a:cubicBezTo>
                      <a:pt x="9769" y="15276"/>
                      <a:pt x="10019" y="15133"/>
                      <a:pt x="10233" y="15133"/>
                    </a:cubicBezTo>
                    <a:cubicBezTo>
                      <a:pt x="10519" y="15169"/>
                      <a:pt x="10840" y="15133"/>
                      <a:pt x="11126" y="14990"/>
                    </a:cubicBezTo>
                    <a:cubicBezTo>
                      <a:pt x="11626" y="15026"/>
                      <a:pt x="12519" y="14347"/>
                      <a:pt x="12376" y="15455"/>
                    </a:cubicBezTo>
                    <a:cubicBezTo>
                      <a:pt x="12233" y="16740"/>
                      <a:pt x="12876" y="18026"/>
                      <a:pt x="12805" y="18991"/>
                    </a:cubicBezTo>
                    <a:cubicBezTo>
                      <a:pt x="12662" y="20634"/>
                      <a:pt x="13876" y="20991"/>
                      <a:pt x="14412" y="21955"/>
                    </a:cubicBezTo>
                    <a:cubicBezTo>
                      <a:pt x="14805" y="22420"/>
                      <a:pt x="14769" y="22848"/>
                      <a:pt x="14412" y="23313"/>
                    </a:cubicBezTo>
                    <a:cubicBezTo>
                      <a:pt x="14162" y="23884"/>
                      <a:pt x="12698" y="23598"/>
                      <a:pt x="13412" y="24920"/>
                    </a:cubicBezTo>
                    <a:cubicBezTo>
                      <a:pt x="14198" y="26349"/>
                      <a:pt x="15126" y="27456"/>
                      <a:pt x="16984" y="27170"/>
                    </a:cubicBezTo>
                    <a:cubicBezTo>
                      <a:pt x="16627" y="28027"/>
                      <a:pt x="16198" y="28706"/>
                      <a:pt x="16055" y="29456"/>
                    </a:cubicBezTo>
                    <a:cubicBezTo>
                      <a:pt x="15770" y="31028"/>
                      <a:pt x="15912" y="32421"/>
                      <a:pt x="17770" y="33100"/>
                    </a:cubicBezTo>
                    <a:cubicBezTo>
                      <a:pt x="19234" y="33635"/>
                      <a:pt x="18841" y="34814"/>
                      <a:pt x="18377" y="35921"/>
                    </a:cubicBezTo>
                    <a:cubicBezTo>
                      <a:pt x="18877" y="35993"/>
                      <a:pt x="19377" y="36100"/>
                      <a:pt x="19913" y="36171"/>
                    </a:cubicBezTo>
                    <a:cubicBezTo>
                      <a:pt x="21163" y="36279"/>
                      <a:pt x="21949" y="36636"/>
                      <a:pt x="20842" y="37957"/>
                    </a:cubicBezTo>
                    <a:cubicBezTo>
                      <a:pt x="19591" y="39422"/>
                      <a:pt x="21699" y="40351"/>
                      <a:pt x="21449" y="41636"/>
                    </a:cubicBezTo>
                    <a:cubicBezTo>
                      <a:pt x="21127" y="42422"/>
                      <a:pt x="20234" y="42315"/>
                      <a:pt x="19698" y="42744"/>
                    </a:cubicBezTo>
                    <a:cubicBezTo>
                      <a:pt x="19270" y="42994"/>
                      <a:pt x="18806" y="43101"/>
                      <a:pt x="18341" y="43279"/>
                    </a:cubicBezTo>
                    <a:cubicBezTo>
                      <a:pt x="18163" y="43351"/>
                      <a:pt x="17984" y="43387"/>
                      <a:pt x="17770" y="43422"/>
                    </a:cubicBezTo>
                    <a:cubicBezTo>
                      <a:pt x="17377" y="43458"/>
                      <a:pt x="17020" y="43244"/>
                      <a:pt x="16662" y="43387"/>
                    </a:cubicBezTo>
                    <a:cubicBezTo>
                      <a:pt x="16305" y="43422"/>
                      <a:pt x="15877" y="43672"/>
                      <a:pt x="15877" y="42994"/>
                    </a:cubicBezTo>
                    <a:cubicBezTo>
                      <a:pt x="15877" y="42351"/>
                      <a:pt x="15912" y="41744"/>
                      <a:pt x="16734" y="41672"/>
                    </a:cubicBezTo>
                    <a:cubicBezTo>
                      <a:pt x="17234" y="41422"/>
                      <a:pt x="17127" y="41208"/>
                      <a:pt x="16698" y="41029"/>
                    </a:cubicBezTo>
                    <a:cubicBezTo>
                      <a:pt x="16127" y="40529"/>
                      <a:pt x="14841" y="41279"/>
                      <a:pt x="14698" y="39636"/>
                    </a:cubicBezTo>
                    <a:cubicBezTo>
                      <a:pt x="14626" y="38815"/>
                      <a:pt x="12948" y="39922"/>
                      <a:pt x="12090" y="39279"/>
                    </a:cubicBezTo>
                    <a:cubicBezTo>
                      <a:pt x="12590" y="38458"/>
                      <a:pt x="11733" y="38743"/>
                      <a:pt x="11483" y="38529"/>
                    </a:cubicBezTo>
                    <a:cubicBezTo>
                      <a:pt x="11055" y="38100"/>
                      <a:pt x="10805" y="37636"/>
                      <a:pt x="11412" y="37171"/>
                    </a:cubicBezTo>
                    <a:cubicBezTo>
                      <a:pt x="11876" y="36814"/>
                      <a:pt x="12805" y="36743"/>
                      <a:pt x="12698" y="36064"/>
                    </a:cubicBezTo>
                    <a:cubicBezTo>
                      <a:pt x="12626" y="35529"/>
                      <a:pt x="11912" y="35921"/>
                      <a:pt x="11483" y="35921"/>
                    </a:cubicBezTo>
                    <a:cubicBezTo>
                      <a:pt x="9804" y="36350"/>
                      <a:pt x="10126" y="34528"/>
                      <a:pt x="9304" y="33993"/>
                    </a:cubicBezTo>
                    <a:cubicBezTo>
                      <a:pt x="9411" y="33885"/>
                      <a:pt x="9519" y="33743"/>
                      <a:pt x="9662" y="33635"/>
                    </a:cubicBezTo>
                    <a:cubicBezTo>
                      <a:pt x="9519" y="33135"/>
                      <a:pt x="11519" y="33921"/>
                      <a:pt x="10197" y="32742"/>
                    </a:cubicBezTo>
                    <a:cubicBezTo>
                      <a:pt x="9697" y="32314"/>
                      <a:pt x="9983" y="31849"/>
                      <a:pt x="10162" y="31421"/>
                    </a:cubicBezTo>
                    <a:cubicBezTo>
                      <a:pt x="9947" y="31064"/>
                      <a:pt x="10090" y="30742"/>
                      <a:pt x="10340" y="30492"/>
                    </a:cubicBezTo>
                    <a:cubicBezTo>
                      <a:pt x="9662" y="30314"/>
                      <a:pt x="8876" y="30671"/>
                      <a:pt x="8340" y="29956"/>
                    </a:cubicBezTo>
                    <a:cubicBezTo>
                      <a:pt x="8447" y="29778"/>
                      <a:pt x="8554" y="29599"/>
                      <a:pt x="8661" y="29421"/>
                    </a:cubicBezTo>
                    <a:cubicBezTo>
                      <a:pt x="9054" y="29171"/>
                      <a:pt x="9269" y="28920"/>
                      <a:pt x="8769" y="28563"/>
                    </a:cubicBezTo>
                    <a:cubicBezTo>
                      <a:pt x="8411" y="28492"/>
                      <a:pt x="7947" y="28742"/>
                      <a:pt x="7876" y="28135"/>
                    </a:cubicBezTo>
                    <a:cubicBezTo>
                      <a:pt x="8090" y="26920"/>
                      <a:pt x="6518" y="27599"/>
                      <a:pt x="6411" y="26706"/>
                    </a:cubicBezTo>
                    <a:cubicBezTo>
                      <a:pt x="5768" y="26527"/>
                      <a:pt x="5482" y="25670"/>
                      <a:pt x="4375" y="25813"/>
                    </a:cubicBezTo>
                    <a:cubicBezTo>
                      <a:pt x="8197" y="22848"/>
                      <a:pt x="3375" y="23741"/>
                      <a:pt x="3196" y="22527"/>
                    </a:cubicBezTo>
                    <a:cubicBezTo>
                      <a:pt x="3911" y="21848"/>
                      <a:pt x="4482" y="21134"/>
                      <a:pt x="3339" y="20348"/>
                    </a:cubicBezTo>
                    <a:cubicBezTo>
                      <a:pt x="2911" y="20027"/>
                      <a:pt x="2732" y="19669"/>
                      <a:pt x="3125" y="19241"/>
                    </a:cubicBezTo>
                    <a:cubicBezTo>
                      <a:pt x="4125" y="18776"/>
                      <a:pt x="3303" y="18312"/>
                      <a:pt x="3125" y="17848"/>
                    </a:cubicBezTo>
                    <a:cubicBezTo>
                      <a:pt x="3839" y="16919"/>
                      <a:pt x="2696" y="16740"/>
                      <a:pt x="2482" y="16169"/>
                    </a:cubicBezTo>
                    <a:cubicBezTo>
                      <a:pt x="2625" y="15490"/>
                      <a:pt x="2696" y="14847"/>
                      <a:pt x="3054" y="143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09846DEA-9144-B748-91D0-82CB9138B6EB}"/>
                  </a:ext>
                </a:extLst>
              </p:cNvPr>
              <p:cNvSpPr/>
              <p:nvPr/>
            </p:nvSpPr>
            <p:spPr>
              <a:xfrm>
                <a:off x="8441575" y="1968249"/>
                <a:ext cx="23477" cy="38076"/>
              </a:xfrm>
              <a:custGeom>
                <a:avLst/>
                <a:gdLst>
                  <a:gd name="connsiteX0" fmla="*/ 5921 w 23477"/>
                  <a:gd name="connsiteY0" fmla="*/ 16606 h 38076"/>
                  <a:gd name="connsiteX1" fmla="*/ 6778 w 23477"/>
                  <a:gd name="connsiteY1" fmla="*/ 15605 h 38076"/>
                  <a:gd name="connsiteX2" fmla="*/ 7278 w 23477"/>
                  <a:gd name="connsiteY2" fmla="*/ 13212 h 38076"/>
                  <a:gd name="connsiteX3" fmla="*/ 7850 w 23477"/>
                  <a:gd name="connsiteY3" fmla="*/ 11426 h 38076"/>
                  <a:gd name="connsiteX4" fmla="*/ 10564 w 23477"/>
                  <a:gd name="connsiteY4" fmla="*/ 9962 h 38076"/>
                  <a:gd name="connsiteX5" fmla="*/ 11064 w 23477"/>
                  <a:gd name="connsiteY5" fmla="*/ 8676 h 38076"/>
                  <a:gd name="connsiteX6" fmla="*/ 13314 w 23477"/>
                  <a:gd name="connsiteY6" fmla="*/ 7497 h 38076"/>
                  <a:gd name="connsiteX7" fmla="*/ 14279 w 23477"/>
                  <a:gd name="connsiteY7" fmla="*/ 5818 h 38076"/>
                  <a:gd name="connsiteX8" fmla="*/ 15100 w 23477"/>
                  <a:gd name="connsiteY8" fmla="*/ 4925 h 38076"/>
                  <a:gd name="connsiteX9" fmla="*/ 17779 w 23477"/>
                  <a:gd name="connsiteY9" fmla="*/ 1103 h 38076"/>
                  <a:gd name="connsiteX10" fmla="*/ 22851 w 23477"/>
                  <a:gd name="connsiteY10" fmla="*/ 925 h 38076"/>
                  <a:gd name="connsiteX11" fmla="*/ 23459 w 23477"/>
                  <a:gd name="connsiteY11" fmla="*/ 1247 h 38076"/>
                  <a:gd name="connsiteX12" fmla="*/ 23280 w 23477"/>
                  <a:gd name="connsiteY12" fmla="*/ 1782 h 38076"/>
                  <a:gd name="connsiteX13" fmla="*/ 20601 w 23477"/>
                  <a:gd name="connsiteY13" fmla="*/ 8926 h 38076"/>
                  <a:gd name="connsiteX14" fmla="*/ 19315 w 23477"/>
                  <a:gd name="connsiteY14" fmla="*/ 10962 h 38076"/>
                  <a:gd name="connsiteX15" fmla="*/ 16279 w 23477"/>
                  <a:gd name="connsiteY15" fmla="*/ 14427 h 38076"/>
                  <a:gd name="connsiteX16" fmla="*/ 16136 w 23477"/>
                  <a:gd name="connsiteY16" fmla="*/ 17106 h 38076"/>
                  <a:gd name="connsiteX17" fmla="*/ 14493 w 23477"/>
                  <a:gd name="connsiteY17" fmla="*/ 22714 h 38076"/>
                  <a:gd name="connsiteX18" fmla="*/ 11171 w 23477"/>
                  <a:gd name="connsiteY18" fmla="*/ 22642 h 38076"/>
                  <a:gd name="connsiteX19" fmla="*/ 11993 w 23477"/>
                  <a:gd name="connsiteY19" fmla="*/ 26357 h 38076"/>
                  <a:gd name="connsiteX20" fmla="*/ 8350 w 23477"/>
                  <a:gd name="connsiteY20" fmla="*/ 30893 h 38076"/>
                  <a:gd name="connsiteX21" fmla="*/ 8171 w 23477"/>
                  <a:gd name="connsiteY21" fmla="*/ 34572 h 38076"/>
                  <a:gd name="connsiteX22" fmla="*/ 7421 w 23477"/>
                  <a:gd name="connsiteY22" fmla="*/ 35286 h 38076"/>
                  <a:gd name="connsiteX23" fmla="*/ 5456 w 23477"/>
                  <a:gd name="connsiteY23" fmla="*/ 37644 h 38076"/>
                  <a:gd name="connsiteX24" fmla="*/ 1813 w 23477"/>
                  <a:gd name="connsiteY24" fmla="*/ 37072 h 38076"/>
                  <a:gd name="connsiteX25" fmla="*/ 349 w 23477"/>
                  <a:gd name="connsiteY25" fmla="*/ 35644 h 38076"/>
                  <a:gd name="connsiteX26" fmla="*/ 706 w 23477"/>
                  <a:gd name="connsiteY26" fmla="*/ 34393 h 38076"/>
                  <a:gd name="connsiteX27" fmla="*/ 1599 w 23477"/>
                  <a:gd name="connsiteY27" fmla="*/ 33500 h 38076"/>
                  <a:gd name="connsiteX28" fmla="*/ 206 w 23477"/>
                  <a:gd name="connsiteY28" fmla="*/ 33036 h 38076"/>
                  <a:gd name="connsiteX29" fmla="*/ 206 w 23477"/>
                  <a:gd name="connsiteY29" fmla="*/ 32429 h 38076"/>
                  <a:gd name="connsiteX30" fmla="*/ 1884 w 23477"/>
                  <a:gd name="connsiteY30" fmla="*/ 32215 h 38076"/>
                  <a:gd name="connsiteX31" fmla="*/ 1170 w 23477"/>
                  <a:gd name="connsiteY31" fmla="*/ 31036 h 38076"/>
                  <a:gd name="connsiteX32" fmla="*/ 527 w 23477"/>
                  <a:gd name="connsiteY32" fmla="*/ 29286 h 38076"/>
                  <a:gd name="connsiteX33" fmla="*/ 170 w 23477"/>
                  <a:gd name="connsiteY33" fmla="*/ 28714 h 38076"/>
                  <a:gd name="connsiteX34" fmla="*/ 1920 w 23477"/>
                  <a:gd name="connsiteY34" fmla="*/ 26821 h 38076"/>
                  <a:gd name="connsiteX35" fmla="*/ 2635 w 23477"/>
                  <a:gd name="connsiteY35" fmla="*/ 25107 h 38076"/>
                  <a:gd name="connsiteX36" fmla="*/ 3063 w 23477"/>
                  <a:gd name="connsiteY36" fmla="*/ 24964 h 38076"/>
                  <a:gd name="connsiteX37" fmla="*/ 5706 w 23477"/>
                  <a:gd name="connsiteY37" fmla="*/ 20142 h 38076"/>
                  <a:gd name="connsiteX38" fmla="*/ 5278 w 23477"/>
                  <a:gd name="connsiteY38" fmla="*/ 18034 h 38076"/>
                  <a:gd name="connsiteX39" fmla="*/ 5921 w 23477"/>
                  <a:gd name="connsiteY39" fmla="*/ 16606 h 38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3477" h="38076">
                    <a:moveTo>
                      <a:pt x="5921" y="16606"/>
                    </a:moveTo>
                    <a:cubicBezTo>
                      <a:pt x="6314" y="16355"/>
                      <a:pt x="7492" y="16606"/>
                      <a:pt x="6778" y="15605"/>
                    </a:cubicBezTo>
                    <a:cubicBezTo>
                      <a:pt x="6064" y="14534"/>
                      <a:pt x="6778" y="13927"/>
                      <a:pt x="7278" y="13212"/>
                    </a:cubicBezTo>
                    <a:cubicBezTo>
                      <a:pt x="7992" y="12784"/>
                      <a:pt x="7171" y="11855"/>
                      <a:pt x="7850" y="11426"/>
                    </a:cubicBezTo>
                    <a:cubicBezTo>
                      <a:pt x="9100" y="11569"/>
                      <a:pt x="9993" y="11069"/>
                      <a:pt x="10564" y="9962"/>
                    </a:cubicBezTo>
                    <a:cubicBezTo>
                      <a:pt x="10064" y="9247"/>
                      <a:pt x="10421" y="8926"/>
                      <a:pt x="11064" y="8676"/>
                    </a:cubicBezTo>
                    <a:cubicBezTo>
                      <a:pt x="12029" y="8712"/>
                      <a:pt x="12386" y="7533"/>
                      <a:pt x="13314" y="7497"/>
                    </a:cubicBezTo>
                    <a:cubicBezTo>
                      <a:pt x="13707" y="6961"/>
                      <a:pt x="13779" y="6247"/>
                      <a:pt x="14279" y="5818"/>
                    </a:cubicBezTo>
                    <a:cubicBezTo>
                      <a:pt x="14672" y="5604"/>
                      <a:pt x="15315" y="5426"/>
                      <a:pt x="15100" y="4925"/>
                    </a:cubicBezTo>
                    <a:cubicBezTo>
                      <a:pt x="14065" y="2282"/>
                      <a:pt x="16279" y="1604"/>
                      <a:pt x="17779" y="1103"/>
                    </a:cubicBezTo>
                    <a:cubicBezTo>
                      <a:pt x="19315" y="604"/>
                      <a:pt x="21101" y="-1004"/>
                      <a:pt x="22851" y="925"/>
                    </a:cubicBezTo>
                    <a:cubicBezTo>
                      <a:pt x="22994" y="1068"/>
                      <a:pt x="23316" y="1103"/>
                      <a:pt x="23459" y="1247"/>
                    </a:cubicBezTo>
                    <a:cubicBezTo>
                      <a:pt x="23530" y="1318"/>
                      <a:pt x="23387" y="1604"/>
                      <a:pt x="23280" y="1782"/>
                    </a:cubicBezTo>
                    <a:cubicBezTo>
                      <a:pt x="21816" y="3961"/>
                      <a:pt x="23816" y="7533"/>
                      <a:pt x="20601" y="8926"/>
                    </a:cubicBezTo>
                    <a:cubicBezTo>
                      <a:pt x="19494" y="9390"/>
                      <a:pt x="19458" y="10390"/>
                      <a:pt x="19315" y="10962"/>
                    </a:cubicBezTo>
                    <a:cubicBezTo>
                      <a:pt x="18815" y="13391"/>
                      <a:pt x="18887" y="13462"/>
                      <a:pt x="16279" y="14427"/>
                    </a:cubicBezTo>
                    <a:cubicBezTo>
                      <a:pt x="17279" y="15391"/>
                      <a:pt x="18137" y="16141"/>
                      <a:pt x="16136" y="17106"/>
                    </a:cubicBezTo>
                    <a:cubicBezTo>
                      <a:pt x="14100" y="18106"/>
                      <a:pt x="13672" y="20249"/>
                      <a:pt x="14493" y="22714"/>
                    </a:cubicBezTo>
                    <a:cubicBezTo>
                      <a:pt x="13350" y="23463"/>
                      <a:pt x="12207" y="20749"/>
                      <a:pt x="11171" y="22642"/>
                    </a:cubicBezTo>
                    <a:cubicBezTo>
                      <a:pt x="10493" y="23892"/>
                      <a:pt x="10814" y="25178"/>
                      <a:pt x="11993" y="26357"/>
                    </a:cubicBezTo>
                    <a:cubicBezTo>
                      <a:pt x="9243" y="26821"/>
                      <a:pt x="7850" y="27928"/>
                      <a:pt x="8350" y="30893"/>
                    </a:cubicBezTo>
                    <a:cubicBezTo>
                      <a:pt x="8528" y="31965"/>
                      <a:pt x="6992" y="33143"/>
                      <a:pt x="8171" y="34572"/>
                    </a:cubicBezTo>
                    <a:cubicBezTo>
                      <a:pt x="8564" y="35072"/>
                      <a:pt x="7885" y="35286"/>
                      <a:pt x="7421" y="35286"/>
                    </a:cubicBezTo>
                    <a:cubicBezTo>
                      <a:pt x="5814" y="35286"/>
                      <a:pt x="5599" y="36429"/>
                      <a:pt x="5456" y="37644"/>
                    </a:cubicBezTo>
                    <a:cubicBezTo>
                      <a:pt x="4063" y="38501"/>
                      <a:pt x="2920" y="37965"/>
                      <a:pt x="1813" y="37072"/>
                    </a:cubicBezTo>
                    <a:cubicBezTo>
                      <a:pt x="1420" y="36501"/>
                      <a:pt x="634" y="36322"/>
                      <a:pt x="349" y="35644"/>
                    </a:cubicBezTo>
                    <a:cubicBezTo>
                      <a:pt x="-366" y="35001"/>
                      <a:pt x="599" y="34822"/>
                      <a:pt x="706" y="34393"/>
                    </a:cubicBezTo>
                    <a:cubicBezTo>
                      <a:pt x="599" y="33715"/>
                      <a:pt x="2527" y="35001"/>
                      <a:pt x="1599" y="33500"/>
                    </a:cubicBezTo>
                    <a:cubicBezTo>
                      <a:pt x="1313" y="32858"/>
                      <a:pt x="706" y="33143"/>
                      <a:pt x="206" y="33036"/>
                    </a:cubicBezTo>
                    <a:cubicBezTo>
                      <a:pt x="99" y="32822"/>
                      <a:pt x="99" y="32643"/>
                      <a:pt x="206" y="32429"/>
                    </a:cubicBezTo>
                    <a:cubicBezTo>
                      <a:pt x="777" y="32393"/>
                      <a:pt x="1527" y="32750"/>
                      <a:pt x="1884" y="32215"/>
                    </a:cubicBezTo>
                    <a:cubicBezTo>
                      <a:pt x="2313" y="31572"/>
                      <a:pt x="1349" y="31464"/>
                      <a:pt x="1170" y="31036"/>
                    </a:cubicBezTo>
                    <a:cubicBezTo>
                      <a:pt x="1063" y="30429"/>
                      <a:pt x="1063" y="29750"/>
                      <a:pt x="527" y="29286"/>
                    </a:cubicBezTo>
                    <a:cubicBezTo>
                      <a:pt x="-9" y="29357"/>
                      <a:pt x="-151" y="29179"/>
                      <a:pt x="170" y="28714"/>
                    </a:cubicBezTo>
                    <a:cubicBezTo>
                      <a:pt x="634" y="27964"/>
                      <a:pt x="2135" y="28178"/>
                      <a:pt x="1920" y="26821"/>
                    </a:cubicBezTo>
                    <a:cubicBezTo>
                      <a:pt x="2027" y="26214"/>
                      <a:pt x="2563" y="25750"/>
                      <a:pt x="2635" y="25107"/>
                    </a:cubicBezTo>
                    <a:cubicBezTo>
                      <a:pt x="2777" y="25071"/>
                      <a:pt x="2992" y="25071"/>
                      <a:pt x="3063" y="24964"/>
                    </a:cubicBezTo>
                    <a:cubicBezTo>
                      <a:pt x="4028" y="23428"/>
                      <a:pt x="4349" y="21535"/>
                      <a:pt x="5706" y="20142"/>
                    </a:cubicBezTo>
                    <a:cubicBezTo>
                      <a:pt x="5885" y="19963"/>
                      <a:pt x="5063" y="18856"/>
                      <a:pt x="5278" y="18034"/>
                    </a:cubicBezTo>
                    <a:cubicBezTo>
                      <a:pt x="5063" y="17356"/>
                      <a:pt x="5456" y="16927"/>
                      <a:pt x="5921" y="1660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B68C7C23-ABAE-8D45-9636-8BBFAD02EC90}"/>
                  </a:ext>
                </a:extLst>
              </p:cNvPr>
              <p:cNvSpPr/>
              <p:nvPr/>
            </p:nvSpPr>
            <p:spPr>
              <a:xfrm>
                <a:off x="8481923" y="2043764"/>
                <a:ext cx="13828" cy="43252"/>
              </a:xfrm>
              <a:custGeom>
                <a:avLst/>
                <a:gdLst>
                  <a:gd name="connsiteX0" fmla="*/ 1613 w 13828"/>
                  <a:gd name="connsiteY0" fmla="*/ 15029 h 43252"/>
                  <a:gd name="connsiteX1" fmla="*/ 2648 w 13828"/>
                  <a:gd name="connsiteY1" fmla="*/ 12207 h 43252"/>
                  <a:gd name="connsiteX2" fmla="*/ 4506 w 13828"/>
                  <a:gd name="connsiteY2" fmla="*/ 9564 h 43252"/>
                  <a:gd name="connsiteX3" fmla="*/ 6399 w 13828"/>
                  <a:gd name="connsiteY3" fmla="*/ 9207 h 43252"/>
                  <a:gd name="connsiteX4" fmla="*/ 5363 w 13828"/>
                  <a:gd name="connsiteY4" fmla="*/ 8492 h 43252"/>
                  <a:gd name="connsiteX5" fmla="*/ 5792 w 13828"/>
                  <a:gd name="connsiteY5" fmla="*/ 6635 h 43252"/>
                  <a:gd name="connsiteX6" fmla="*/ 6792 w 13828"/>
                  <a:gd name="connsiteY6" fmla="*/ 777 h 43252"/>
                  <a:gd name="connsiteX7" fmla="*/ 9006 w 13828"/>
                  <a:gd name="connsiteY7" fmla="*/ 63 h 43252"/>
                  <a:gd name="connsiteX8" fmla="*/ 11828 w 13828"/>
                  <a:gd name="connsiteY8" fmla="*/ 170 h 43252"/>
                  <a:gd name="connsiteX9" fmla="*/ 13828 w 13828"/>
                  <a:gd name="connsiteY9" fmla="*/ 1420 h 43252"/>
                  <a:gd name="connsiteX10" fmla="*/ 13221 w 13828"/>
                  <a:gd name="connsiteY10" fmla="*/ 5349 h 43252"/>
                  <a:gd name="connsiteX11" fmla="*/ 12543 w 13828"/>
                  <a:gd name="connsiteY11" fmla="*/ 7349 h 43252"/>
                  <a:gd name="connsiteX12" fmla="*/ 11864 w 13828"/>
                  <a:gd name="connsiteY12" fmla="*/ 10421 h 43252"/>
                  <a:gd name="connsiteX13" fmla="*/ 12471 w 13828"/>
                  <a:gd name="connsiteY13" fmla="*/ 11778 h 43252"/>
                  <a:gd name="connsiteX14" fmla="*/ 10935 w 13828"/>
                  <a:gd name="connsiteY14" fmla="*/ 14100 h 43252"/>
                  <a:gd name="connsiteX15" fmla="*/ 10507 w 13828"/>
                  <a:gd name="connsiteY15" fmla="*/ 15065 h 43252"/>
                  <a:gd name="connsiteX16" fmla="*/ 12257 w 13828"/>
                  <a:gd name="connsiteY16" fmla="*/ 15708 h 43252"/>
                  <a:gd name="connsiteX17" fmla="*/ 11364 w 13828"/>
                  <a:gd name="connsiteY17" fmla="*/ 23387 h 43252"/>
                  <a:gd name="connsiteX18" fmla="*/ 8292 w 13828"/>
                  <a:gd name="connsiteY18" fmla="*/ 24637 h 43252"/>
                  <a:gd name="connsiteX19" fmla="*/ 11007 w 13828"/>
                  <a:gd name="connsiteY19" fmla="*/ 27745 h 43252"/>
                  <a:gd name="connsiteX20" fmla="*/ 8578 w 13828"/>
                  <a:gd name="connsiteY20" fmla="*/ 35139 h 43252"/>
                  <a:gd name="connsiteX21" fmla="*/ 8542 w 13828"/>
                  <a:gd name="connsiteY21" fmla="*/ 36210 h 43252"/>
                  <a:gd name="connsiteX22" fmla="*/ 8542 w 13828"/>
                  <a:gd name="connsiteY22" fmla="*/ 38389 h 43252"/>
                  <a:gd name="connsiteX23" fmla="*/ 7720 w 13828"/>
                  <a:gd name="connsiteY23" fmla="*/ 42211 h 43252"/>
                  <a:gd name="connsiteX24" fmla="*/ 5756 w 13828"/>
                  <a:gd name="connsiteY24" fmla="*/ 43104 h 43252"/>
                  <a:gd name="connsiteX25" fmla="*/ 3934 w 13828"/>
                  <a:gd name="connsiteY25" fmla="*/ 42247 h 43252"/>
                  <a:gd name="connsiteX26" fmla="*/ 3470 w 13828"/>
                  <a:gd name="connsiteY26" fmla="*/ 40854 h 43252"/>
                  <a:gd name="connsiteX27" fmla="*/ 3934 w 13828"/>
                  <a:gd name="connsiteY27" fmla="*/ 39639 h 43252"/>
                  <a:gd name="connsiteX28" fmla="*/ 3291 w 13828"/>
                  <a:gd name="connsiteY28" fmla="*/ 39103 h 43252"/>
                  <a:gd name="connsiteX29" fmla="*/ 3077 w 13828"/>
                  <a:gd name="connsiteY29" fmla="*/ 38889 h 43252"/>
                  <a:gd name="connsiteX30" fmla="*/ 1577 w 13828"/>
                  <a:gd name="connsiteY30" fmla="*/ 38210 h 43252"/>
                  <a:gd name="connsiteX31" fmla="*/ 720 w 13828"/>
                  <a:gd name="connsiteY31" fmla="*/ 38032 h 43252"/>
                  <a:gd name="connsiteX32" fmla="*/ 1470 w 13828"/>
                  <a:gd name="connsiteY32" fmla="*/ 37496 h 43252"/>
                  <a:gd name="connsiteX33" fmla="*/ 2863 w 13828"/>
                  <a:gd name="connsiteY33" fmla="*/ 36675 h 43252"/>
                  <a:gd name="connsiteX34" fmla="*/ 1648 w 13828"/>
                  <a:gd name="connsiteY34" fmla="*/ 36067 h 43252"/>
                  <a:gd name="connsiteX35" fmla="*/ 898 w 13828"/>
                  <a:gd name="connsiteY35" fmla="*/ 32674 h 43252"/>
                  <a:gd name="connsiteX36" fmla="*/ 1398 w 13828"/>
                  <a:gd name="connsiteY36" fmla="*/ 32281 h 43252"/>
                  <a:gd name="connsiteX37" fmla="*/ 1755 w 13828"/>
                  <a:gd name="connsiteY37" fmla="*/ 29102 h 43252"/>
                  <a:gd name="connsiteX38" fmla="*/ 1755 w 13828"/>
                  <a:gd name="connsiteY38" fmla="*/ 28674 h 43252"/>
                  <a:gd name="connsiteX39" fmla="*/ 1684 w 13828"/>
                  <a:gd name="connsiteY39" fmla="*/ 25852 h 43252"/>
                  <a:gd name="connsiteX40" fmla="*/ 2148 w 13828"/>
                  <a:gd name="connsiteY40" fmla="*/ 24887 h 43252"/>
                  <a:gd name="connsiteX41" fmla="*/ 1720 w 13828"/>
                  <a:gd name="connsiteY41" fmla="*/ 23459 h 43252"/>
                  <a:gd name="connsiteX42" fmla="*/ 1720 w 13828"/>
                  <a:gd name="connsiteY42" fmla="*/ 23459 h 43252"/>
                  <a:gd name="connsiteX43" fmla="*/ 1184 w 13828"/>
                  <a:gd name="connsiteY43" fmla="*/ 21923 h 43252"/>
                  <a:gd name="connsiteX44" fmla="*/ 2041 w 13828"/>
                  <a:gd name="connsiteY44" fmla="*/ 20423 h 43252"/>
                  <a:gd name="connsiteX45" fmla="*/ 2077 w 13828"/>
                  <a:gd name="connsiteY45" fmla="*/ 19351 h 43252"/>
                  <a:gd name="connsiteX46" fmla="*/ 970 w 13828"/>
                  <a:gd name="connsiteY46" fmla="*/ 18387 h 43252"/>
                  <a:gd name="connsiteX47" fmla="*/ 1613 w 13828"/>
                  <a:gd name="connsiteY47" fmla="*/ 15029 h 43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3828" h="43252">
                    <a:moveTo>
                      <a:pt x="1613" y="15029"/>
                    </a:moveTo>
                    <a:cubicBezTo>
                      <a:pt x="2184" y="14172"/>
                      <a:pt x="4470" y="13922"/>
                      <a:pt x="2648" y="12207"/>
                    </a:cubicBezTo>
                    <a:cubicBezTo>
                      <a:pt x="3541" y="11528"/>
                      <a:pt x="4113" y="10600"/>
                      <a:pt x="4506" y="9564"/>
                    </a:cubicBezTo>
                    <a:cubicBezTo>
                      <a:pt x="5077" y="8671"/>
                      <a:pt x="5792" y="9350"/>
                      <a:pt x="6399" y="9207"/>
                    </a:cubicBezTo>
                    <a:cubicBezTo>
                      <a:pt x="6256" y="8885"/>
                      <a:pt x="5113" y="9528"/>
                      <a:pt x="5363" y="8492"/>
                    </a:cubicBezTo>
                    <a:cubicBezTo>
                      <a:pt x="6149" y="8028"/>
                      <a:pt x="5970" y="6814"/>
                      <a:pt x="5792" y="6635"/>
                    </a:cubicBezTo>
                    <a:cubicBezTo>
                      <a:pt x="3613" y="4206"/>
                      <a:pt x="6149" y="2634"/>
                      <a:pt x="6792" y="777"/>
                    </a:cubicBezTo>
                    <a:cubicBezTo>
                      <a:pt x="7149" y="-259"/>
                      <a:pt x="8185" y="27"/>
                      <a:pt x="9006" y="63"/>
                    </a:cubicBezTo>
                    <a:cubicBezTo>
                      <a:pt x="9935" y="99"/>
                      <a:pt x="10864" y="134"/>
                      <a:pt x="11828" y="170"/>
                    </a:cubicBezTo>
                    <a:cubicBezTo>
                      <a:pt x="12685" y="277"/>
                      <a:pt x="13543" y="384"/>
                      <a:pt x="13828" y="1420"/>
                    </a:cubicBezTo>
                    <a:cubicBezTo>
                      <a:pt x="13043" y="2634"/>
                      <a:pt x="12328" y="3813"/>
                      <a:pt x="13221" y="5349"/>
                    </a:cubicBezTo>
                    <a:cubicBezTo>
                      <a:pt x="13650" y="6099"/>
                      <a:pt x="12864" y="7135"/>
                      <a:pt x="12543" y="7349"/>
                    </a:cubicBezTo>
                    <a:cubicBezTo>
                      <a:pt x="11328" y="8278"/>
                      <a:pt x="11864" y="9350"/>
                      <a:pt x="11864" y="10421"/>
                    </a:cubicBezTo>
                    <a:cubicBezTo>
                      <a:pt x="12364" y="10743"/>
                      <a:pt x="12364" y="11279"/>
                      <a:pt x="12471" y="11778"/>
                    </a:cubicBezTo>
                    <a:cubicBezTo>
                      <a:pt x="12328" y="12814"/>
                      <a:pt x="11542" y="13386"/>
                      <a:pt x="10935" y="14100"/>
                    </a:cubicBezTo>
                    <a:cubicBezTo>
                      <a:pt x="9935" y="14779"/>
                      <a:pt x="9935" y="14779"/>
                      <a:pt x="10507" y="15065"/>
                    </a:cubicBezTo>
                    <a:cubicBezTo>
                      <a:pt x="11078" y="15279"/>
                      <a:pt x="11650" y="15493"/>
                      <a:pt x="12257" y="15708"/>
                    </a:cubicBezTo>
                    <a:cubicBezTo>
                      <a:pt x="9685" y="19029"/>
                      <a:pt x="9506" y="20530"/>
                      <a:pt x="11364" y="23387"/>
                    </a:cubicBezTo>
                    <a:cubicBezTo>
                      <a:pt x="10471" y="24209"/>
                      <a:pt x="8471" y="22423"/>
                      <a:pt x="8292" y="24637"/>
                    </a:cubicBezTo>
                    <a:cubicBezTo>
                      <a:pt x="8185" y="25995"/>
                      <a:pt x="8542" y="27352"/>
                      <a:pt x="11007" y="27745"/>
                    </a:cubicBezTo>
                    <a:cubicBezTo>
                      <a:pt x="6113" y="29424"/>
                      <a:pt x="8185" y="32496"/>
                      <a:pt x="8578" y="35139"/>
                    </a:cubicBezTo>
                    <a:cubicBezTo>
                      <a:pt x="8221" y="35496"/>
                      <a:pt x="8256" y="35853"/>
                      <a:pt x="8542" y="36210"/>
                    </a:cubicBezTo>
                    <a:cubicBezTo>
                      <a:pt x="9399" y="36925"/>
                      <a:pt x="10364" y="37568"/>
                      <a:pt x="8542" y="38389"/>
                    </a:cubicBezTo>
                    <a:cubicBezTo>
                      <a:pt x="6720" y="39210"/>
                      <a:pt x="8363" y="40996"/>
                      <a:pt x="7720" y="42211"/>
                    </a:cubicBezTo>
                    <a:cubicBezTo>
                      <a:pt x="7220" y="42854"/>
                      <a:pt x="6756" y="43568"/>
                      <a:pt x="5756" y="43104"/>
                    </a:cubicBezTo>
                    <a:cubicBezTo>
                      <a:pt x="5113" y="42890"/>
                      <a:pt x="4363" y="42961"/>
                      <a:pt x="3934" y="42247"/>
                    </a:cubicBezTo>
                    <a:cubicBezTo>
                      <a:pt x="3613" y="41854"/>
                      <a:pt x="4113" y="41139"/>
                      <a:pt x="3470" y="40854"/>
                    </a:cubicBezTo>
                    <a:cubicBezTo>
                      <a:pt x="3113" y="40246"/>
                      <a:pt x="4006" y="40139"/>
                      <a:pt x="3934" y="39639"/>
                    </a:cubicBezTo>
                    <a:cubicBezTo>
                      <a:pt x="3791" y="39389"/>
                      <a:pt x="3541" y="39246"/>
                      <a:pt x="3291" y="39103"/>
                    </a:cubicBezTo>
                    <a:cubicBezTo>
                      <a:pt x="3220" y="39032"/>
                      <a:pt x="3148" y="38961"/>
                      <a:pt x="3077" y="38889"/>
                    </a:cubicBezTo>
                    <a:cubicBezTo>
                      <a:pt x="3077" y="37568"/>
                      <a:pt x="2327" y="37818"/>
                      <a:pt x="1577" y="38210"/>
                    </a:cubicBezTo>
                    <a:cubicBezTo>
                      <a:pt x="1184" y="38425"/>
                      <a:pt x="827" y="38532"/>
                      <a:pt x="720" y="38032"/>
                    </a:cubicBezTo>
                    <a:cubicBezTo>
                      <a:pt x="577" y="37425"/>
                      <a:pt x="1077" y="37568"/>
                      <a:pt x="1470" y="37496"/>
                    </a:cubicBezTo>
                    <a:cubicBezTo>
                      <a:pt x="2041" y="37425"/>
                      <a:pt x="2541" y="37175"/>
                      <a:pt x="2863" y="36675"/>
                    </a:cubicBezTo>
                    <a:cubicBezTo>
                      <a:pt x="2470" y="36460"/>
                      <a:pt x="2077" y="36282"/>
                      <a:pt x="1648" y="36067"/>
                    </a:cubicBezTo>
                    <a:cubicBezTo>
                      <a:pt x="1041" y="35031"/>
                      <a:pt x="-1245" y="34317"/>
                      <a:pt x="898" y="32674"/>
                    </a:cubicBezTo>
                    <a:cubicBezTo>
                      <a:pt x="1613" y="32567"/>
                      <a:pt x="1613" y="32531"/>
                      <a:pt x="1398" y="32281"/>
                    </a:cubicBezTo>
                    <a:cubicBezTo>
                      <a:pt x="755" y="31138"/>
                      <a:pt x="1970" y="30209"/>
                      <a:pt x="1755" y="29102"/>
                    </a:cubicBezTo>
                    <a:cubicBezTo>
                      <a:pt x="1648" y="28959"/>
                      <a:pt x="1648" y="28816"/>
                      <a:pt x="1755" y="28674"/>
                    </a:cubicBezTo>
                    <a:cubicBezTo>
                      <a:pt x="2613" y="27709"/>
                      <a:pt x="1434" y="26780"/>
                      <a:pt x="1684" y="25852"/>
                    </a:cubicBezTo>
                    <a:cubicBezTo>
                      <a:pt x="1934" y="25566"/>
                      <a:pt x="3291" y="25816"/>
                      <a:pt x="2148" y="24887"/>
                    </a:cubicBezTo>
                    <a:cubicBezTo>
                      <a:pt x="1898" y="24459"/>
                      <a:pt x="2041" y="23887"/>
                      <a:pt x="1720" y="23459"/>
                    </a:cubicBezTo>
                    <a:lnTo>
                      <a:pt x="1720" y="23459"/>
                    </a:lnTo>
                    <a:cubicBezTo>
                      <a:pt x="1291" y="23030"/>
                      <a:pt x="1327" y="22423"/>
                      <a:pt x="1184" y="21923"/>
                    </a:cubicBezTo>
                    <a:cubicBezTo>
                      <a:pt x="1184" y="21244"/>
                      <a:pt x="1434" y="20780"/>
                      <a:pt x="2041" y="20423"/>
                    </a:cubicBezTo>
                    <a:cubicBezTo>
                      <a:pt x="2506" y="20137"/>
                      <a:pt x="2577" y="19708"/>
                      <a:pt x="2077" y="19351"/>
                    </a:cubicBezTo>
                    <a:cubicBezTo>
                      <a:pt x="1398" y="19351"/>
                      <a:pt x="1220" y="18851"/>
                      <a:pt x="970" y="18387"/>
                    </a:cubicBezTo>
                    <a:cubicBezTo>
                      <a:pt x="2613" y="17494"/>
                      <a:pt x="1505" y="16136"/>
                      <a:pt x="1613" y="150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B2FD8CD5-1A9E-824E-9B00-0563B1266D7E}"/>
                  </a:ext>
                </a:extLst>
              </p:cNvPr>
              <p:cNvSpPr/>
              <p:nvPr/>
            </p:nvSpPr>
            <p:spPr>
              <a:xfrm>
                <a:off x="8446284" y="2034833"/>
                <a:ext cx="17990" cy="41464"/>
              </a:xfrm>
              <a:custGeom>
                <a:avLst/>
                <a:gdLst>
                  <a:gd name="connsiteX0" fmla="*/ 8141 w 17990"/>
                  <a:gd name="connsiteY0" fmla="*/ 8886 h 41464"/>
                  <a:gd name="connsiteX1" fmla="*/ 9105 w 17990"/>
                  <a:gd name="connsiteY1" fmla="*/ 4028 h 41464"/>
                  <a:gd name="connsiteX2" fmla="*/ 11606 w 17990"/>
                  <a:gd name="connsiteY2" fmla="*/ 206 h 41464"/>
                  <a:gd name="connsiteX3" fmla="*/ 17571 w 17990"/>
                  <a:gd name="connsiteY3" fmla="*/ 1278 h 41464"/>
                  <a:gd name="connsiteX4" fmla="*/ 17606 w 17990"/>
                  <a:gd name="connsiteY4" fmla="*/ 2635 h 41464"/>
                  <a:gd name="connsiteX5" fmla="*/ 17035 w 17990"/>
                  <a:gd name="connsiteY5" fmla="*/ 5457 h 41464"/>
                  <a:gd name="connsiteX6" fmla="*/ 16392 w 17990"/>
                  <a:gd name="connsiteY6" fmla="*/ 7243 h 41464"/>
                  <a:gd name="connsiteX7" fmla="*/ 14820 w 17990"/>
                  <a:gd name="connsiteY7" fmla="*/ 10243 h 41464"/>
                  <a:gd name="connsiteX8" fmla="*/ 15320 w 17990"/>
                  <a:gd name="connsiteY8" fmla="*/ 12244 h 41464"/>
                  <a:gd name="connsiteX9" fmla="*/ 13463 w 17990"/>
                  <a:gd name="connsiteY9" fmla="*/ 14173 h 41464"/>
                  <a:gd name="connsiteX10" fmla="*/ 12284 w 17990"/>
                  <a:gd name="connsiteY10" fmla="*/ 14422 h 41464"/>
                  <a:gd name="connsiteX11" fmla="*/ 13356 w 17990"/>
                  <a:gd name="connsiteY11" fmla="*/ 15030 h 41464"/>
                  <a:gd name="connsiteX12" fmla="*/ 13856 w 17990"/>
                  <a:gd name="connsiteY12" fmla="*/ 16708 h 41464"/>
                  <a:gd name="connsiteX13" fmla="*/ 12891 w 17990"/>
                  <a:gd name="connsiteY13" fmla="*/ 23209 h 41464"/>
                  <a:gd name="connsiteX14" fmla="*/ 9641 w 17990"/>
                  <a:gd name="connsiteY14" fmla="*/ 23781 h 41464"/>
                  <a:gd name="connsiteX15" fmla="*/ 11248 w 17990"/>
                  <a:gd name="connsiteY15" fmla="*/ 27103 h 41464"/>
                  <a:gd name="connsiteX16" fmla="*/ 7927 w 17990"/>
                  <a:gd name="connsiteY16" fmla="*/ 30425 h 41464"/>
                  <a:gd name="connsiteX17" fmla="*/ 8569 w 17990"/>
                  <a:gd name="connsiteY17" fmla="*/ 36032 h 41464"/>
                  <a:gd name="connsiteX18" fmla="*/ 7712 w 17990"/>
                  <a:gd name="connsiteY18" fmla="*/ 36961 h 41464"/>
                  <a:gd name="connsiteX19" fmla="*/ 6319 w 17990"/>
                  <a:gd name="connsiteY19" fmla="*/ 39426 h 41464"/>
                  <a:gd name="connsiteX20" fmla="*/ 2712 w 17990"/>
                  <a:gd name="connsiteY20" fmla="*/ 41104 h 41464"/>
                  <a:gd name="connsiteX21" fmla="*/ 1390 w 17990"/>
                  <a:gd name="connsiteY21" fmla="*/ 39497 h 41464"/>
                  <a:gd name="connsiteX22" fmla="*/ 1033 w 17990"/>
                  <a:gd name="connsiteY22" fmla="*/ 39033 h 41464"/>
                  <a:gd name="connsiteX23" fmla="*/ 711 w 17990"/>
                  <a:gd name="connsiteY23" fmla="*/ 37961 h 41464"/>
                  <a:gd name="connsiteX24" fmla="*/ 1604 w 17990"/>
                  <a:gd name="connsiteY24" fmla="*/ 36604 h 41464"/>
                  <a:gd name="connsiteX25" fmla="*/ 2283 w 17990"/>
                  <a:gd name="connsiteY25" fmla="*/ 36532 h 41464"/>
                  <a:gd name="connsiteX26" fmla="*/ 247 w 17990"/>
                  <a:gd name="connsiteY26" fmla="*/ 35175 h 41464"/>
                  <a:gd name="connsiteX27" fmla="*/ 104 w 17990"/>
                  <a:gd name="connsiteY27" fmla="*/ 34925 h 41464"/>
                  <a:gd name="connsiteX28" fmla="*/ 247 w 17990"/>
                  <a:gd name="connsiteY28" fmla="*/ 34782 h 41464"/>
                  <a:gd name="connsiteX29" fmla="*/ 2069 w 17990"/>
                  <a:gd name="connsiteY29" fmla="*/ 34675 h 41464"/>
                  <a:gd name="connsiteX30" fmla="*/ 211 w 17990"/>
                  <a:gd name="connsiteY30" fmla="*/ 32389 h 41464"/>
                  <a:gd name="connsiteX31" fmla="*/ 176 w 17990"/>
                  <a:gd name="connsiteY31" fmla="*/ 32425 h 41464"/>
                  <a:gd name="connsiteX32" fmla="*/ 390 w 17990"/>
                  <a:gd name="connsiteY32" fmla="*/ 30567 h 41464"/>
                  <a:gd name="connsiteX33" fmla="*/ 1354 w 17990"/>
                  <a:gd name="connsiteY33" fmla="*/ 29853 h 41464"/>
                  <a:gd name="connsiteX34" fmla="*/ 1033 w 17990"/>
                  <a:gd name="connsiteY34" fmla="*/ 29139 h 41464"/>
                  <a:gd name="connsiteX35" fmla="*/ 2390 w 17990"/>
                  <a:gd name="connsiteY35" fmla="*/ 27031 h 41464"/>
                  <a:gd name="connsiteX36" fmla="*/ 2783 w 17990"/>
                  <a:gd name="connsiteY36" fmla="*/ 25460 h 41464"/>
                  <a:gd name="connsiteX37" fmla="*/ 2997 w 17990"/>
                  <a:gd name="connsiteY37" fmla="*/ 23995 h 41464"/>
                  <a:gd name="connsiteX38" fmla="*/ 3319 w 17990"/>
                  <a:gd name="connsiteY38" fmla="*/ 20995 h 41464"/>
                  <a:gd name="connsiteX39" fmla="*/ 2819 w 17990"/>
                  <a:gd name="connsiteY39" fmla="*/ 19423 h 41464"/>
                  <a:gd name="connsiteX40" fmla="*/ 3533 w 17990"/>
                  <a:gd name="connsiteY40" fmla="*/ 16351 h 41464"/>
                  <a:gd name="connsiteX41" fmla="*/ 4462 w 17990"/>
                  <a:gd name="connsiteY41" fmla="*/ 14958 h 41464"/>
                  <a:gd name="connsiteX42" fmla="*/ 5783 w 17990"/>
                  <a:gd name="connsiteY42" fmla="*/ 12672 h 41464"/>
                  <a:gd name="connsiteX43" fmla="*/ 5962 w 17990"/>
                  <a:gd name="connsiteY43" fmla="*/ 10779 h 41464"/>
                  <a:gd name="connsiteX44" fmla="*/ 6962 w 17990"/>
                  <a:gd name="connsiteY44" fmla="*/ 9922 h 41464"/>
                  <a:gd name="connsiteX45" fmla="*/ 7319 w 17990"/>
                  <a:gd name="connsiteY45" fmla="*/ 9815 h 41464"/>
                  <a:gd name="connsiteX46" fmla="*/ 8141 w 17990"/>
                  <a:gd name="connsiteY46" fmla="*/ 8886 h 4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7990" h="41464">
                    <a:moveTo>
                      <a:pt x="8141" y="8886"/>
                    </a:moveTo>
                    <a:cubicBezTo>
                      <a:pt x="8748" y="7350"/>
                      <a:pt x="9534" y="5993"/>
                      <a:pt x="9105" y="4028"/>
                    </a:cubicBezTo>
                    <a:cubicBezTo>
                      <a:pt x="8784" y="2528"/>
                      <a:pt x="10605" y="1421"/>
                      <a:pt x="11606" y="206"/>
                    </a:cubicBezTo>
                    <a:cubicBezTo>
                      <a:pt x="12141" y="-437"/>
                      <a:pt x="17106" y="564"/>
                      <a:pt x="17571" y="1278"/>
                    </a:cubicBezTo>
                    <a:cubicBezTo>
                      <a:pt x="17821" y="1635"/>
                      <a:pt x="18356" y="2064"/>
                      <a:pt x="17606" y="2635"/>
                    </a:cubicBezTo>
                    <a:cubicBezTo>
                      <a:pt x="16606" y="3350"/>
                      <a:pt x="16535" y="4493"/>
                      <a:pt x="17035" y="5457"/>
                    </a:cubicBezTo>
                    <a:cubicBezTo>
                      <a:pt x="17535" y="6421"/>
                      <a:pt x="16713" y="6814"/>
                      <a:pt x="16392" y="7243"/>
                    </a:cubicBezTo>
                    <a:cubicBezTo>
                      <a:pt x="15677" y="8172"/>
                      <a:pt x="15142" y="9136"/>
                      <a:pt x="14820" y="10243"/>
                    </a:cubicBezTo>
                    <a:cubicBezTo>
                      <a:pt x="15106" y="10886"/>
                      <a:pt x="15285" y="11565"/>
                      <a:pt x="15320" y="12244"/>
                    </a:cubicBezTo>
                    <a:cubicBezTo>
                      <a:pt x="15035" y="13172"/>
                      <a:pt x="14249" y="13672"/>
                      <a:pt x="13463" y="14173"/>
                    </a:cubicBezTo>
                    <a:cubicBezTo>
                      <a:pt x="13141" y="14494"/>
                      <a:pt x="12641" y="14208"/>
                      <a:pt x="12284" y="14422"/>
                    </a:cubicBezTo>
                    <a:cubicBezTo>
                      <a:pt x="12820" y="14280"/>
                      <a:pt x="13070" y="14744"/>
                      <a:pt x="13356" y="15030"/>
                    </a:cubicBezTo>
                    <a:cubicBezTo>
                      <a:pt x="14356" y="15315"/>
                      <a:pt x="15106" y="15494"/>
                      <a:pt x="13856" y="16708"/>
                    </a:cubicBezTo>
                    <a:cubicBezTo>
                      <a:pt x="11606" y="18852"/>
                      <a:pt x="11463" y="20423"/>
                      <a:pt x="12891" y="23209"/>
                    </a:cubicBezTo>
                    <a:cubicBezTo>
                      <a:pt x="11891" y="23888"/>
                      <a:pt x="10284" y="21709"/>
                      <a:pt x="9641" y="23781"/>
                    </a:cubicBezTo>
                    <a:cubicBezTo>
                      <a:pt x="9248" y="25102"/>
                      <a:pt x="9391" y="26424"/>
                      <a:pt x="11248" y="27103"/>
                    </a:cubicBezTo>
                    <a:cubicBezTo>
                      <a:pt x="9427" y="27853"/>
                      <a:pt x="7284" y="28853"/>
                      <a:pt x="7927" y="30425"/>
                    </a:cubicBezTo>
                    <a:cubicBezTo>
                      <a:pt x="8677" y="32353"/>
                      <a:pt x="6426" y="34354"/>
                      <a:pt x="8569" y="36032"/>
                    </a:cubicBezTo>
                    <a:cubicBezTo>
                      <a:pt x="9141" y="36497"/>
                      <a:pt x="8177" y="36854"/>
                      <a:pt x="7712" y="36961"/>
                    </a:cubicBezTo>
                    <a:cubicBezTo>
                      <a:pt x="6319" y="37282"/>
                      <a:pt x="6105" y="38247"/>
                      <a:pt x="6319" y="39426"/>
                    </a:cubicBezTo>
                    <a:cubicBezTo>
                      <a:pt x="5533" y="40854"/>
                      <a:pt x="4640" y="42104"/>
                      <a:pt x="2712" y="41104"/>
                    </a:cubicBezTo>
                    <a:cubicBezTo>
                      <a:pt x="2069" y="40712"/>
                      <a:pt x="1890" y="39961"/>
                      <a:pt x="1390" y="39497"/>
                    </a:cubicBezTo>
                    <a:cubicBezTo>
                      <a:pt x="1247" y="39354"/>
                      <a:pt x="1140" y="39211"/>
                      <a:pt x="1033" y="39033"/>
                    </a:cubicBezTo>
                    <a:cubicBezTo>
                      <a:pt x="926" y="38676"/>
                      <a:pt x="997" y="38283"/>
                      <a:pt x="711" y="37961"/>
                    </a:cubicBezTo>
                    <a:cubicBezTo>
                      <a:pt x="533" y="37211"/>
                      <a:pt x="997" y="36854"/>
                      <a:pt x="1604" y="36604"/>
                    </a:cubicBezTo>
                    <a:cubicBezTo>
                      <a:pt x="1819" y="36532"/>
                      <a:pt x="2140" y="37354"/>
                      <a:pt x="2283" y="36532"/>
                    </a:cubicBezTo>
                    <a:cubicBezTo>
                      <a:pt x="2354" y="34996"/>
                      <a:pt x="747" y="35889"/>
                      <a:pt x="247" y="35175"/>
                    </a:cubicBezTo>
                    <a:cubicBezTo>
                      <a:pt x="104" y="35104"/>
                      <a:pt x="68" y="35032"/>
                      <a:pt x="104" y="34925"/>
                    </a:cubicBezTo>
                    <a:cubicBezTo>
                      <a:pt x="140" y="34854"/>
                      <a:pt x="176" y="34782"/>
                      <a:pt x="247" y="34782"/>
                    </a:cubicBezTo>
                    <a:cubicBezTo>
                      <a:pt x="854" y="34746"/>
                      <a:pt x="1461" y="34711"/>
                      <a:pt x="2069" y="34675"/>
                    </a:cubicBezTo>
                    <a:cubicBezTo>
                      <a:pt x="3212" y="32496"/>
                      <a:pt x="961" y="33032"/>
                      <a:pt x="211" y="32389"/>
                    </a:cubicBezTo>
                    <a:lnTo>
                      <a:pt x="176" y="32425"/>
                    </a:lnTo>
                    <a:cubicBezTo>
                      <a:pt x="-39" y="31782"/>
                      <a:pt x="-146" y="31139"/>
                      <a:pt x="390" y="30567"/>
                    </a:cubicBezTo>
                    <a:cubicBezTo>
                      <a:pt x="461" y="30032"/>
                      <a:pt x="1604" y="30889"/>
                      <a:pt x="1354" y="29853"/>
                    </a:cubicBezTo>
                    <a:cubicBezTo>
                      <a:pt x="1140" y="29639"/>
                      <a:pt x="997" y="29424"/>
                      <a:pt x="1033" y="29139"/>
                    </a:cubicBezTo>
                    <a:cubicBezTo>
                      <a:pt x="1426" y="28389"/>
                      <a:pt x="640" y="26924"/>
                      <a:pt x="2390" y="27031"/>
                    </a:cubicBezTo>
                    <a:cubicBezTo>
                      <a:pt x="2390" y="26495"/>
                      <a:pt x="3390" y="26210"/>
                      <a:pt x="2783" y="25460"/>
                    </a:cubicBezTo>
                    <a:cubicBezTo>
                      <a:pt x="2354" y="24959"/>
                      <a:pt x="2569" y="24281"/>
                      <a:pt x="2997" y="23995"/>
                    </a:cubicBezTo>
                    <a:cubicBezTo>
                      <a:pt x="4319" y="23066"/>
                      <a:pt x="3712" y="22138"/>
                      <a:pt x="3319" y="20995"/>
                    </a:cubicBezTo>
                    <a:cubicBezTo>
                      <a:pt x="3140" y="20459"/>
                      <a:pt x="2247" y="19637"/>
                      <a:pt x="2819" y="19423"/>
                    </a:cubicBezTo>
                    <a:cubicBezTo>
                      <a:pt x="4748" y="18673"/>
                      <a:pt x="3640" y="17423"/>
                      <a:pt x="3533" y="16351"/>
                    </a:cubicBezTo>
                    <a:cubicBezTo>
                      <a:pt x="3926" y="15958"/>
                      <a:pt x="4212" y="15494"/>
                      <a:pt x="4462" y="14958"/>
                    </a:cubicBezTo>
                    <a:cubicBezTo>
                      <a:pt x="3890" y="13637"/>
                      <a:pt x="5069" y="13030"/>
                      <a:pt x="5783" y="12672"/>
                    </a:cubicBezTo>
                    <a:cubicBezTo>
                      <a:pt x="7176" y="11994"/>
                      <a:pt x="6212" y="11422"/>
                      <a:pt x="5962" y="10779"/>
                    </a:cubicBezTo>
                    <a:cubicBezTo>
                      <a:pt x="6212" y="10351"/>
                      <a:pt x="6962" y="10565"/>
                      <a:pt x="6962" y="9922"/>
                    </a:cubicBezTo>
                    <a:cubicBezTo>
                      <a:pt x="7069" y="9850"/>
                      <a:pt x="7176" y="9850"/>
                      <a:pt x="7319" y="9815"/>
                    </a:cubicBezTo>
                    <a:cubicBezTo>
                      <a:pt x="7676" y="9636"/>
                      <a:pt x="8284" y="9636"/>
                      <a:pt x="8141" y="88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895C8FED-B45B-FE4D-841B-6048DF04A53F}"/>
                  </a:ext>
                </a:extLst>
              </p:cNvPr>
              <p:cNvSpPr/>
              <p:nvPr/>
            </p:nvSpPr>
            <p:spPr>
              <a:xfrm>
                <a:off x="8612017" y="2104181"/>
                <a:ext cx="26688" cy="36953"/>
              </a:xfrm>
              <a:custGeom>
                <a:avLst/>
                <a:gdLst>
                  <a:gd name="connsiteX0" fmla="*/ 12072 w 26688"/>
                  <a:gd name="connsiteY0" fmla="*/ 26299 h 36953"/>
                  <a:gd name="connsiteX1" fmla="*/ 9715 w 26688"/>
                  <a:gd name="connsiteY1" fmla="*/ 24406 h 36953"/>
                  <a:gd name="connsiteX2" fmla="*/ 8393 w 26688"/>
                  <a:gd name="connsiteY2" fmla="*/ 23477 h 36953"/>
                  <a:gd name="connsiteX3" fmla="*/ 6857 w 26688"/>
                  <a:gd name="connsiteY3" fmla="*/ 21620 h 36953"/>
                  <a:gd name="connsiteX4" fmla="*/ 5893 w 26688"/>
                  <a:gd name="connsiteY4" fmla="*/ 19727 h 36953"/>
                  <a:gd name="connsiteX5" fmla="*/ 4928 w 26688"/>
                  <a:gd name="connsiteY5" fmla="*/ 16619 h 36953"/>
                  <a:gd name="connsiteX6" fmla="*/ 3999 w 26688"/>
                  <a:gd name="connsiteY6" fmla="*/ 13226 h 36953"/>
                  <a:gd name="connsiteX7" fmla="*/ 4107 w 26688"/>
                  <a:gd name="connsiteY7" fmla="*/ 13154 h 36953"/>
                  <a:gd name="connsiteX8" fmla="*/ 4035 w 26688"/>
                  <a:gd name="connsiteY8" fmla="*/ 13262 h 36953"/>
                  <a:gd name="connsiteX9" fmla="*/ 3678 w 26688"/>
                  <a:gd name="connsiteY9" fmla="*/ 12262 h 36953"/>
                  <a:gd name="connsiteX10" fmla="*/ 3999 w 26688"/>
                  <a:gd name="connsiteY10" fmla="*/ 10761 h 36953"/>
                  <a:gd name="connsiteX11" fmla="*/ 3142 w 26688"/>
                  <a:gd name="connsiteY11" fmla="*/ 10333 h 36953"/>
                  <a:gd name="connsiteX12" fmla="*/ 1106 w 26688"/>
                  <a:gd name="connsiteY12" fmla="*/ 8475 h 36953"/>
                  <a:gd name="connsiteX13" fmla="*/ 70 w 26688"/>
                  <a:gd name="connsiteY13" fmla="*/ 5010 h 36953"/>
                  <a:gd name="connsiteX14" fmla="*/ 4892 w 26688"/>
                  <a:gd name="connsiteY14" fmla="*/ 10 h 36953"/>
                  <a:gd name="connsiteX15" fmla="*/ 5785 w 26688"/>
                  <a:gd name="connsiteY15" fmla="*/ 189 h 36953"/>
                  <a:gd name="connsiteX16" fmla="*/ 8321 w 26688"/>
                  <a:gd name="connsiteY16" fmla="*/ 6404 h 36953"/>
                  <a:gd name="connsiteX17" fmla="*/ 9393 w 26688"/>
                  <a:gd name="connsiteY17" fmla="*/ 8332 h 36953"/>
                  <a:gd name="connsiteX18" fmla="*/ 11536 w 26688"/>
                  <a:gd name="connsiteY18" fmla="*/ 12440 h 36953"/>
                  <a:gd name="connsiteX19" fmla="*/ 13572 w 26688"/>
                  <a:gd name="connsiteY19" fmla="*/ 14226 h 36953"/>
                  <a:gd name="connsiteX20" fmla="*/ 17501 w 26688"/>
                  <a:gd name="connsiteY20" fmla="*/ 18012 h 36953"/>
                  <a:gd name="connsiteX21" fmla="*/ 17108 w 26688"/>
                  <a:gd name="connsiteY21" fmla="*/ 19048 h 36953"/>
                  <a:gd name="connsiteX22" fmla="*/ 15644 w 26688"/>
                  <a:gd name="connsiteY22" fmla="*/ 20691 h 36953"/>
                  <a:gd name="connsiteX23" fmla="*/ 18073 w 26688"/>
                  <a:gd name="connsiteY23" fmla="*/ 22548 h 36953"/>
                  <a:gd name="connsiteX24" fmla="*/ 19216 w 26688"/>
                  <a:gd name="connsiteY24" fmla="*/ 24156 h 36953"/>
                  <a:gd name="connsiteX25" fmla="*/ 19537 w 26688"/>
                  <a:gd name="connsiteY25" fmla="*/ 26263 h 36953"/>
                  <a:gd name="connsiteX26" fmla="*/ 20501 w 26688"/>
                  <a:gd name="connsiteY26" fmla="*/ 27156 h 36953"/>
                  <a:gd name="connsiteX27" fmla="*/ 22895 w 26688"/>
                  <a:gd name="connsiteY27" fmla="*/ 28513 h 36953"/>
                  <a:gd name="connsiteX28" fmla="*/ 23180 w 26688"/>
                  <a:gd name="connsiteY28" fmla="*/ 28799 h 36953"/>
                  <a:gd name="connsiteX29" fmla="*/ 25431 w 26688"/>
                  <a:gd name="connsiteY29" fmla="*/ 30585 h 36953"/>
                  <a:gd name="connsiteX30" fmla="*/ 26645 w 26688"/>
                  <a:gd name="connsiteY30" fmla="*/ 33657 h 36953"/>
                  <a:gd name="connsiteX31" fmla="*/ 25859 w 26688"/>
                  <a:gd name="connsiteY31" fmla="*/ 36514 h 36953"/>
                  <a:gd name="connsiteX32" fmla="*/ 25288 w 26688"/>
                  <a:gd name="connsiteY32" fmla="*/ 36622 h 36953"/>
                  <a:gd name="connsiteX33" fmla="*/ 23288 w 26688"/>
                  <a:gd name="connsiteY33" fmla="*/ 36514 h 36953"/>
                  <a:gd name="connsiteX34" fmla="*/ 21502 w 26688"/>
                  <a:gd name="connsiteY34" fmla="*/ 35586 h 36953"/>
                  <a:gd name="connsiteX35" fmla="*/ 21537 w 26688"/>
                  <a:gd name="connsiteY35" fmla="*/ 34907 h 36953"/>
                  <a:gd name="connsiteX36" fmla="*/ 20073 w 26688"/>
                  <a:gd name="connsiteY36" fmla="*/ 35336 h 36953"/>
                  <a:gd name="connsiteX37" fmla="*/ 19894 w 26688"/>
                  <a:gd name="connsiteY37" fmla="*/ 35157 h 36953"/>
                  <a:gd name="connsiteX38" fmla="*/ 20002 w 26688"/>
                  <a:gd name="connsiteY38" fmla="*/ 35014 h 36953"/>
                  <a:gd name="connsiteX39" fmla="*/ 19037 w 26688"/>
                  <a:gd name="connsiteY39" fmla="*/ 33907 h 36953"/>
                  <a:gd name="connsiteX40" fmla="*/ 17251 w 26688"/>
                  <a:gd name="connsiteY40" fmla="*/ 34086 h 36953"/>
                  <a:gd name="connsiteX41" fmla="*/ 15965 w 26688"/>
                  <a:gd name="connsiteY41" fmla="*/ 31942 h 36953"/>
                  <a:gd name="connsiteX42" fmla="*/ 15858 w 26688"/>
                  <a:gd name="connsiteY42" fmla="*/ 31514 h 36953"/>
                  <a:gd name="connsiteX43" fmla="*/ 15394 w 26688"/>
                  <a:gd name="connsiteY43" fmla="*/ 31228 h 36953"/>
                  <a:gd name="connsiteX44" fmla="*/ 14001 w 26688"/>
                  <a:gd name="connsiteY44" fmla="*/ 28513 h 36953"/>
                  <a:gd name="connsiteX45" fmla="*/ 13965 w 26688"/>
                  <a:gd name="connsiteY45" fmla="*/ 28549 h 36953"/>
                  <a:gd name="connsiteX46" fmla="*/ 12072 w 26688"/>
                  <a:gd name="connsiteY46" fmla="*/ 26299 h 36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6688" h="36953">
                    <a:moveTo>
                      <a:pt x="12072" y="26299"/>
                    </a:moveTo>
                    <a:cubicBezTo>
                      <a:pt x="12143" y="24620"/>
                      <a:pt x="10607" y="24870"/>
                      <a:pt x="9715" y="24406"/>
                    </a:cubicBezTo>
                    <a:cubicBezTo>
                      <a:pt x="9286" y="24049"/>
                      <a:pt x="8750" y="23906"/>
                      <a:pt x="8393" y="23477"/>
                    </a:cubicBezTo>
                    <a:cubicBezTo>
                      <a:pt x="8107" y="22691"/>
                      <a:pt x="9072" y="20834"/>
                      <a:pt x="6857" y="21620"/>
                    </a:cubicBezTo>
                    <a:cubicBezTo>
                      <a:pt x="6143" y="21191"/>
                      <a:pt x="6321" y="20298"/>
                      <a:pt x="5893" y="19727"/>
                    </a:cubicBezTo>
                    <a:cubicBezTo>
                      <a:pt x="5107" y="18834"/>
                      <a:pt x="4821" y="17869"/>
                      <a:pt x="4928" y="16619"/>
                    </a:cubicBezTo>
                    <a:cubicBezTo>
                      <a:pt x="5035" y="15476"/>
                      <a:pt x="2856" y="14797"/>
                      <a:pt x="3999" y="13226"/>
                    </a:cubicBezTo>
                    <a:lnTo>
                      <a:pt x="4107" y="13154"/>
                    </a:lnTo>
                    <a:lnTo>
                      <a:pt x="4035" y="13262"/>
                    </a:lnTo>
                    <a:cubicBezTo>
                      <a:pt x="3464" y="13083"/>
                      <a:pt x="3607" y="12654"/>
                      <a:pt x="3678" y="12262"/>
                    </a:cubicBezTo>
                    <a:cubicBezTo>
                      <a:pt x="3749" y="11761"/>
                      <a:pt x="4178" y="11333"/>
                      <a:pt x="3999" y="10761"/>
                    </a:cubicBezTo>
                    <a:cubicBezTo>
                      <a:pt x="3749" y="10547"/>
                      <a:pt x="3392" y="10547"/>
                      <a:pt x="3142" y="10333"/>
                    </a:cubicBezTo>
                    <a:cubicBezTo>
                      <a:pt x="2785" y="9333"/>
                      <a:pt x="2106" y="8832"/>
                      <a:pt x="1106" y="8475"/>
                    </a:cubicBezTo>
                    <a:cubicBezTo>
                      <a:pt x="-537" y="7832"/>
                      <a:pt x="428" y="6154"/>
                      <a:pt x="70" y="5010"/>
                    </a:cubicBezTo>
                    <a:cubicBezTo>
                      <a:pt x="-537" y="3153"/>
                      <a:pt x="2928" y="-205"/>
                      <a:pt x="4892" y="10"/>
                    </a:cubicBezTo>
                    <a:cubicBezTo>
                      <a:pt x="5214" y="46"/>
                      <a:pt x="5500" y="117"/>
                      <a:pt x="5785" y="189"/>
                    </a:cubicBezTo>
                    <a:cubicBezTo>
                      <a:pt x="5071" y="2903"/>
                      <a:pt x="9214" y="3582"/>
                      <a:pt x="8321" y="6404"/>
                    </a:cubicBezTo>
                    <a:cubicBezTo>
                      <a:pt x="8036" y="7297"/>
                      <a:pt x="9536" y="7404"/>
                      <a:pt x="9393" y="8332"/>
                    </a:cubicBezTo>
                    <a:cubicBezTo>
                      <a:pt x="12322" y="8547"/>
                      <a:pt x="11000" y="10833"/>
                      <a:pt x="11536" y="12440"/>
                    </a:cubicBezTo>
                    <a:cubicBezTo>
                      <a:pt x="13143" y="11726"/>
                      <a:pt x="13251" y="12619"/>
                      <a:pt x="13572" y="14226"/>
                    </a:cubicBezTo>
                    <a:cubicBezTo>
                      <a:pt x="14001" y="16119"/>
                      <a:pt x="14787" y="18369"/>
                      <a:pt x="17501" y="18012"/>
                    </a:cubicBezTo>
                    <a:cubicBezTo>
                      <a:pt x="17858" y="18727"/>
                      <a:pt x="17323" y="18798"/>
                      <a:pt x="17108" y="19048"/>
                    </a:cubicBezTo>
                    <a:cubicBezTo>
                      <a:pt x="16679" y="19655"/>
                      <a:pt x="15501" y="19655"/>
                      <a:pt x="15644" y="20691"/>
                    </a:cubicBezTo>
                    <a:cubicBezTo>
                      <a:pt x="15822" y="22048"/>
                      <a:pt x="17608" y="22656"/>
                      <a:pt x="18073" y="22548"/>
                    </a:cubicBezTo>
                    <a:cubicBezTo>
                      <a:pt x="20180" y="22120"/>
                      <a:pt x="19287" y="23227"/>
                      <a:pt x="19216" y="24156"/>
                    </a:cubicBezTo>
                    <a:cubicBezTo>
                      <a:pt x="19144" y="24834"/>
                      <a:pt x="19430" y="25585"/>
                      <a:pt x="19537" y="26263"/>
                    </a:cubicBezTo>
                    <a:cubicBezTo>
                      <a:pt x="19894" y="26513"/>
                      <a:pt x="20002" y="27049"/>
                      <a:pt x="20501" y="27156"/>
                    </a:cubicBezTo>
                    <a:cubicBezTo>
                      <a:pt x="21573" y="27156"/>
                      <a:pt x="22466" y="27406"/>
                      <a:pt x="22895" y="28513"/>
                    </a:cubicBezTo>
                    <a:cubicBezTo>
                      <a:pt x="22930" y="28621"/>
                      <a:pt x="23216" y="28728"/>
                      <a:pt x="23180" y="28799"/>
                    </a:cubicBezTo>
                    <a:cubicBezTo>
                      <a:pt x="22823" y="30799"/>
                      <a:pt x="26288" y="28120"/>
                      <a:pt x="25431" y="30585"/>
                    </a:cubicBezTo>
                    <a:cubicBezTo>
                      <a:pt x="24931" y="32050"/>
                      <a:pt x="25752" y="32835"/>
                      <a:pt x="26645" y="33657"/>
                    </a:cubicBezTo>
                    <a:cubicBezTo>
                      <a:pt x="26645" y="34693"/>
                      <a:pt x="26967" y="35800"/>
                      <a:pt x="25859" y="36514"/>
                    </a:cubicBezTo>
                    <a:cubicBezTo>
                      <a:pt x="25681" y="36622"/>
                      <a:pt x="25466" y="36657"/>
                      <a:pt x="25288" y="36622"/>
                    </a:cubicBezTo>
                    <a:cubicBezTo>
                      <a:pt x="24645" y="36229"/>
                      <a:pt x="23931" y="36836"/>
                      <a:pt x="23288" y="36514"/>
                    </a:cubicBezTo>
                    <a:cubicBezTo>
                      <a:pt x="22180" y="37193"/>
                      <a:pt x="21430" y="37229"/>
                      <a:pt x="21502" y="35586"/>
                    </a:cubicBezTo>
                    <a:cubicBezTo>
                      <a:pt x="21644" y="35371"/>
                      <a:pt x="22252" y="35193"/>
                      <a:pt x="21537" y="34907"/>
                    </a:cubicBezTo>
                    <a:cubicBezTo>
                      <a:pt x="20751" y="34014"/>
                      <a:pt x="20609" y="35407"/>
                      <a:pt x="20073" y="35336"/>
                    </a:cubicBezTo>
                    <a:cubicBezTo>
                      <a:pt x="19930" y="35300"/>
                      <a:pt x="19859" y="35229"/>
                      <a:pt x="19894" y="35157"/>
                    </a:cubicBezTo>
                    <a:cubicBezTo>
                      <a:pt x="19930" y="35050"/>
                      <a:pt x="19966" y="35014"/>
                      <a:pt x="20002" y="35014"/>
                    </a:cubicBezTo>
                    <a:cubicBezTo>
                      <a:pt x="19966" y="34407"/>
                      <a:pt x="20644" y="33157"/>
                      <a:pt x="19037" y="33907"/>
                    </a:cubicBezTo>
                    <a:cubicBezTo>
                      <a:pt x="18430" y="34193"/>
                      <a:pt x="17894" y="34336"/>
                      <a:pt x="17251" y="34086"/>
                    </a:cubicBezTo>
                    <a:cubicBezTo>
                      <a:pt x="16072" y="33800"/>
                      <a:pt x="15322" y="33300"/>
                      <a:pt x="15965" y="31942"/>
                    </a:cubicBezTo>
                    <a:cubicBezTo>
                      <a:pt x="16001" y="31800"/>
                      <a:pt x="16322" y="31550"/>
                      <a:pt x="15858" y="31514"/>
                    </a:cubicBezTo>
                    <a:cubicBezTo>
                      <a:pt x="15679" y="31442"/>
                      <a:pt x="15537" y="31371"/>
                      <a:pt x="15394" y="31228"/>
                    </a:cubicBezTo>
                    <a:cubicBezTo>
                      <a:pt x="14608" y="30478"/>
                      <a:pt x="14858" y="29228"/>
                      <a:pt x="14001" y="28513"/>
                    </a:cubicBezTo>
                    <a:lnTo>
                      <a:pt x="13965" y="28549"/>
                    </a:lnTo>
                    <a:cubicBezTo>
                      <a:pt x="13929" y="27335"/>
                      <a:pt x="12322" y="27335"/>
                      <a:pt x="12072" y="2629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BA45EE20-A5FF-4444-950D-88CC7955BE4D}"/>
                  </a:ext>
                </a:extLst>
              </p:cNvPr>
              <p:cNvSpPr/>
              <p:nvPr/>
            </p:nvSpPr>
            <p:spPr>
              <a:xfrm>
                <a:off x="8476728" y="1978767"/>
                <a:ext cx="19347" cy="41171"/>
              </a:xfrm>
              <a:custGeom>
                <a:avLst/>
                <a:gdLst>
                  <a:gd name="connsiteX0" fmla="*/ 8165 w 19347"/>
                  <a:gd name="connsiteY0" fmla="*/ 33662 h 41171"/>
                  <a:gd name="connsiteX1" fmla="*/ 7593 w 19347"/>
                  <a:gd name="connsiteY1" fmla="*/ 34770 h 41171"/>
                  <a:gd name="connsiteX2" fmla="*/ 6700 w 19347"/>
                  <a:gd name="connsiteY2" fmla="*/ 37627 h 41171"/>
                  <a:gd name="connsiteX3" fmla="*/ 4557 w 19347"/>
                  <a:gd name="connsiteY3" fmla="*/ 40699 h 41171"/>
                  <a:gd name="connsiteX4" fmla="*/ 3485 w 19347"/>
                  <a:gd name="connsiteY4" fmla="*/ 41092 h 41171"/>
                  <a:gd name="connsiteX5" fmla="*/ 2307 w 19347"/>
                  <a:gd name="connsiteY5" fmla="*/ 39556 h 41171"/>
                  <a:gd name="connsiteX6" fmla="*/ 2307 w 19347"/>
                  <a:gd name="connsiteY6" fmla="*/ 38627 h 41171"/>
                  <a:gd name="connsiteX7" fmla="*/ 3200 w 19347"/>
                  <a:gd name="connsiteY7" fmla="*/ 38092 h 41171"/>
                  <a:gd name="connsiteX8" fmla="*/ 3271 w 19347"/>
                  <a:gd name="connsiteY8" fmla="*/ 38199 h 41171"/>
                  <a:gd name="connsiteX9" fmla="*/ 3235 w 19347"/>
                  <a:gd name="connsiteY9" fmla="*/ 38127 h 41171"/>
                  <a:gd name="connsiteX10" fmla="*/ 2807 w 19347"/>
                  <a:gd name="connsiteY10" fmla="*/ 37592 h 41171"/>
                  <a:gd name="connsiteX11" fmla="*/ 1664 w 19347"/>
                  <a:gd name="connsiteY11" fmla="*/ 35448 h 41171"/>
                  <a:gd name="connsiteX12" fmla="*/ 1164 w 19347"/>
                  <a:gd name="connsiteY12" fmla="*/ 35091 h 41171"/>
                  <a:gd name="connsiteX13" fmla="*/ 1056 w 19347"/>
                  <a:gd name="connsiteY13" fmla="*/ 34770 h 41171"/>
                  <a:gd name="connsiteX14" fmla="*/ 1199 w 19347"/>
                  <a:gd name="connsiteY14" fmla="*/ 34627 h 41171"/>
                  <a:gd name="connsiteX15" fmla="*/ 1199 w 19347"/>
                  <a:gd name="connsiteY15" fmla="*/ 33127 h 41171"/>
                  <a:gd name="connsiteX16" fmla="*/ 378 w 19347"/>
                  <a:gd name="connsiteY16" fmla="*/ 31734 h 41171"/>
                  <a:gd name="connsiteX17" fmla="*/ 806 w 19347"/>
                  <a:gd name="connsiteY17" fmla="*/ 29984 h 41171"/>
                  <a:gd name="connsiteX18" fmla="*/ 1271 w 19347"/>
                  <a:gd name="connsiteY18" fmla="*/ 29626 h 41171"/>
                  <a:gd name="connsiteX19" fmla="*/ 663 w 19347"/>
                  <a:gd name="connsiteY19" fmla="*/ 29055 h 41171"/>
                  <a:gd name="connsiteX20" fmla="*/ 735 w 19347"/>
                  <a:gd name="connsiteY20" fmla="*/ 28519 h 41171"/>
                  <a:gd name="connsiteX21" fmla="*/ 3914 w 19347"/>
                  <a:gd name="connsiteY21" fmla="*/ 20125 h 41171"/>
                  <a:gd name="connsiteX22" fmla="*/ 4557 w 19347"/>
                  <a:gd name="connsiteY22" fmla="*/ 18518 h 41171"/>
                  <a:gd name="connsiteX23" fmla="*/ 4878 w 19347"/>
                  <a:gd name="connsiteY23" fmla="*/ 17303 h 41171"/>
                  <a:gd name="connsiteX24" fmla="*/ 4521 w 19347"/>
                  <a:gd name="connsiteY24" fmla="*/ 15839 h 41171"/>
                  <a:gd name="connsiteX25" fmla="*/ 5414 w 19347"/>
                  <a:gd name="connsiteY25" fmla="*/ 14910 h 41171"/>
                  <a:gd name="connsiteX26" fmla="*/ 6450 w 19347"/>
                  <a:gd name="connsiteY26" fmla="*/ 13053 h 41171"/>
                  <a:gd name="connsiteX27" fmla="*/ 7307 w 19347"/>
                  <a:gd name="connsiteY27" fmla="*/ 11124 h 41171"/>
                  <a:gd name="connsiteX28" fmla="*/ 8522 w 19347"/>
                  <a:gd name="connsiteY28" fmla="*/ 9517 h 41171"/>
                  <a:gd name="connsiteX29" fmla="*/ 9665 w 19347"/>
                  <a:gd name="connsiteY29" fmla="*/ 8517 h 41171"/>
                  <a:gd name="connsiteX30" fmla="*/ 9665 w 19347"/>
                  <a:gd name="connsiteY30" fmla="*/ 7909 h 41171"/>
                  <a:gd name="connsiteX31" fmla="*/ 10415 w 19347"/>
                  <a:gd name="connsiteY31" fmla="*/ 4766 h 41171"/>
                  <a:gd name="connsiteX32" fmla="*/ 13522 w 19347"/>
                  <a:gd name="connsiteY32" fmla="*/ 15 h 41171"/>
                  <a:gd name="connsiteX33" fmla="*/ 18773 w 19347"/>
                  <a:gd name="connsiteY33" fmla="*/ 944 h 41171"/>
                  <a:gd name="connsiteX34" fmla="*/ 19344 w 19347"/>
                  <a:gd name="connsiteY34" fmla="*/ 1873 h 41171"/>
                  <a:gd name="connsiteX35" fmla="*/ 17094 w 19347"/>
                  <a:gd name="connsiteY35" fmla="*/ 8088 h 41171"/>
                  <a:gd name="connsiteX36" fmla="*/ 16201 w 19347"/>
                  <a:gd name="connsiteY36" fmla="*/ 10302 h 41171"/>
                  <a:gd name="connsiteX37" fmla="*/ 14058 w 19347"/>
                  <a:gd name="connsiteY37" fmla="*/ 14767 h 41171"/>
                  <a:gd name="connsiteX38" fmla="*/ 15987 w 19347"/>
                  <a:gd name="connsiteY38" fmla="*/ 15982 h 41171"/>
                  <a:gd name="connsiteX39" fmla="*/ 13344 w 19347"/>
                  <a:gd name="connsiteY39" fmla="*/ 19411 h 41171"/>
                  <a:gd name="connsiteX40" fmla="*/ 13808 w 19347"/>
                  <a:gd name="connsiteY40" fmla="*/ 23161 h 41171"/>
                  <a:gd name="connsiteX41" fmla="*/ 10129 w 19347"/>
                  <a:gd name="connsiteY41" fmla="*/ 23983 h 41171"/>
                  <a:gd name="connsiteX42" fmla="*/ 11915 w 19347"/>
                  <a:gd name="connsiteY42" fmla="*/ 27340 h 41171"/>
                  <a:gd name="connsiteX43" fmla="*/ 8307 w 19347"/>
                  <a:gd name="connsiteY43" fmla="*/ 31805 h 41171"/>
                  <a:gd name="connsiteX44" fmla="*/ 8165 w 19347"/>
                  <a:gd name="connsiteY44" fmla="*/ 33662 h 41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9347" h="41171">
                    <a:moveTo>
                      <a:pt x="8165" y="33662"/>
                    </a:moveTo>
                    <a:cubicBezTo>
                      <a:pt x="8415" y="34270"/>
                      <a:pt x="6878" y="34091"/>
                      <a:pt x="7593" y="34770"/>
                    </a:cubicBezTo>
                    <a:cubicBezTo>
                      <a:pt x="9272" y="36413"/>
                      <a:pt x="7986" y="37056"/>
                      <a:pt x="6700" y="37627"/>
                    </a:cubicBezTo>
                    <a:cubicBezTo>
                      <a:pt x="5307" y="38235"/>
                      <a:pt x="6021" y="40199"/>
                      <a:pt x="4557" y="40699"/>
                    </a:cubicBezTo>
                    <a:cubicBezTo>
                      <a:pt x="4307" y="41056"/>
                      <a:pt x="3985" y="41306"/>
                      <a:pt x="3485" y="41092"/>
                    </a:cubicBezTo>
                    <a:cubicBezTo>
                      <a:pt x="2949" y="40699"/>
                      <a:pt x="2557" y="40163"/>
                      <a:pt x="2307" y="39556"/>
                    </a:cubicBezTo>
                    <a:cubicBezTo>
                      <a:pt x="2199" y="39235"/>
                      <a:pt x="2199" y="38913"/>
                      <a:pt x="2307" y="38627"/>
                    </a:cubicBezTo>
                    <a:cubicBezTo>
                      <a:pt x="2485" y="38235"/>
                      <a:pt x="2771" y="38020"/>
                      <a:pt x="3200" y="38092"/>
                    </a:cubicBezTo>
                    <a:cubicBezTo>
                      <a:pt x="3235" y="38163"/>
                      <a:pt x="3271" y="38199"/>
                      <a:pt x="3271" y="38199"/>
                    </a:cubicBezTo>
                    <a:cubicBezTo>
                      <a:pt x="3450" y="38092"/>
                      <a:pt x="3450" y="38056"/>
                      <a:pt x="3235" y="38127"/>
                    </a:cubicBezTo>
                    <a:cubicBezTo>
                      <a:pt x="3057" y="37949"/>
                      <a:pt x="2842" y="37842"/>
                      <a:pt x="2807" y="37592"/>
                    </a:cubicBezTo>
                    <a:cubicBezTo>
                      <a:pt x="2807" y="36663"/>
                      <a:pt x="1914" y="36234"/>
                      <a:pt x="1664" y="35448"/>
                    </a:cubicBezTo>
                    <a:cubicBezTo>
                      <a:pt x="1485" y="35341"/>
                      <a:pt x="1342" y="35199"/>
                      <a:pt x="1164" y="35091"/>
                    </a:cubicBezTo>
                    <a:cubicBezTo>
                      <a:pt x="1021" y="34984"/>
                      <a:pt x="985" y="34877"/>
                      <a:pt x="1056" y="34770"/>
                    </a:cubicBezTo>
                    <a:cubicBezTo>
                      <a:pt x="1092" y="34663"/>
                      <a:pt x="1164" y="34627"/>
                      <a:pt x="1199" y="34627"/>
                    </a:cubicBezTo>
                    <a:cubicBezTo>
                      <a:pt x="3128" y="34127"/>
                      <a:pt x="1485" y="33627"/>
                      <a:pt x="1199" y="33127"/>
                    </a:cubicBezTo>
                    <a:cubicBezTo>
                      <a:pt x="1056" y="32591"/>
                      <a:pt x="878" y="32091"/>
                      <a:pt x="378" y="31734"/>
                    </a:cubicBezTo>
                    <a:cubicBezTo>
                      <a:pt x="-87" y="31019"/>
                      <a:pt x="-301" y="30341"/>
                      <a:pt x="806" y="29984"/>
                    </a:cubicBezTo>
                    <a:cubicBezTo>
                      <a:pt x="806" y="29626"/>
                      <a:pt x="1771" y="30591"/>
                      <a:pt x="1271" y="29626"/>
                    </a:cubicBezTo>
                    <a:cubicBezTo>
                      <a:pt x="1164" y="29412"/>
                      <a:pt x="842" y="29269"/>
                      <a:pt x="663" y="29055"/>
                    </a:cubicBezTo>
                    <a:cubicBezTo>
                      <a:pt x="556" y="28841"/>
                      <a:pt x="556" y="28662"/>
                      <a:pt x="735" y="28519"/>
                    </a:cubicBezTo>
                    <a:cubicBezTo>
                      <a:pt x="3021" y="26197"/>
                      <a:pt x="4664" y="23590"/>
                      <a:pt x="3914" y="20125"/>
                    </a:cubicBezTo>
                    <a:cubicBezTo>
                      <a:pt x="3628" y="19411"/>
                      <a:pt x="3950" y="18911"/>
                      <a:pt x="4557" y="18518"/>
                    </a:cubicBezTo>
                    <a:cubicBezTo>
                      <a:pt x="5236" y="18268"/>
                      <a:pt x="5593" y="17911"/>
                      <a:pt x="4878" y="17303"/>
                    </a:cubicBezTo>
                    <a:cubicBezTo>
                      <a:pt x="3342" y="17196"/>
                      <a:pt x="4307" y="16410"/>
                      <a:pt x="4521" y="15839"/>
                    </a:cubicBezTo>
                    <a:cubicBezTo>
                      <a:pt x="5057" y="15732"/>
                      <a:pt x="5236" y="15339"/>
                      <a:pt x="5414" y="14910"/>
                    </a:cubicBezTo>
                    <a:cubicBezTo>
                      <a:pt x="5450" y="14124"/>
                      <a:pt x="5200" y="13338"/>
                      <a:pt x="6450" y="13053"/>
                    </a:cubicBezTo>
                    <a:cubicBezTo>
                      <a:pt x="6914" y="12946"/>
                      <a:pt x="8272" y="12303"/>
                      <a:pt x="7307" y="11124"/>
                    </a:cubicBezTo>
                    <a:cubicBezTo>
                      <a:pt x="6986" y="10052"/>
                      <a:pt x="8843" y="10624"/>
                      <a:pt x="8522" y="9517"/>
                    </a:cubicBezTo>
                    <a:cubicBezTo>
                      <a:pt x="8736" y="9017"/>
                      <a:pt x="9093" y="8624"/>
                      <a:pt x="9665" y="8517"/>
                    </a:cubicBezTo>
                    <a:cubicBezTo>
                      <a:pt x="10593" y="8302"/>
                      <a:pt x="9343" y="8124"/>
                      <a:pt x="9665" y="7909"/>
                    </a:cubicBezTo>
                    <a:cubicBezTo>
                      <a:pt x="10343" y="6981"/>
                      <a:pt x="11272" y="6230"/>
                      <a:pt x="10415" y="4766"/>
                    </a:cubicBezTo>
                    <a:cubicBezTo>
                      <a:pt x="9807" y="3730"/>
                      <a:pt x="12201" y="87"/>
                      <a:pt x="13522" y="15"/>
                    </a:cubicBezTo>
                    <a:cubicBezTo>
                      <a:pt x="15308" y="-92"/>
                      <a:pt x="17058" y="373"/>
                      <a:pt x="18773" y="944"/>
                    </a:cubicBezTo>
                    <a:cubicBezTo>
                      <a:pt x="19059" y="1051"/>
                      <a:pt x="19380" y="1801"/>
                      <a:pt x="19344" y="1873"/>
                    </a:cubicBezTo>
                    <a:cubicBezTo>
                      <a:pt x="17487" y="3587"/>
                      <a:pt x="19344" y="6766"/>
                      <a:pt x="17094" y="8088"/>
                    </a:cubicBezTo>
                    <a:cubicBezTo>
                      <a:pt x="15951" y="8767"/>
                      <a:pt x="16987" y="9802"/>
                      <a:pt x="16201" y="10302"/>
                    </a:cubicBezTo>
                    <a:cubicBezTo>
                      <a:pt x="18130" y="13160"/>
                      <a:pt x="15022" y="13410"/>
                      <a:pt x="14058" y="14767"/>
                    </a:cubicBezTo>
                    <a:cubicBezTo>
                      <a:pt x="14487" y="15053"/>
                      <a:pt x="15094" y="15410"/>
                      <a:pt x="15987" y="15982"/>
                    </a:cubicBezTo>
                    <a:cubicBezTo>
                      <a:pt x="14380" y="16732"/>
                      <a:pt x="14129" y="18232"/>
                      <a:pt x="13344" y="19411"/>
                    </a:cubicBezTo>
                    <a:cubicBezTo>
                      <a:pt x="12344" y="20947"/>
                      <a:pt x="12915" y="21983"/>
                      <a:pt x="13808" y="23161"/>
                    </a:cubicBezTo>
                    <a:cubicBezTo>
                      <a:pt x="12629" y="24090"/>
                      <a:pt x="10700" y="21697"/>
                      <a:pt x="10129" y="23983"/>
                    </a:cubicBezTo>
                    <a:cubicBezTo>
                      <a:pt x="9843" y="25162"/>
                      <a:pt x="10093" y="26626"/>
                      <a:pt x="11915" y="27340"/>
                    </a:cubicBezTo>
                    <a:cubicBezTo>
                      <a:pt x="9522" y="28090"/>
                      <a:pt x="7557" y="28948"/>
                      <a:pt x="8307" y="31805"/>
                    </a:cubicBezTo>
                    <a:cubicBezTo>
                      <a:pt x="8664" y="32412"/>
                      <a:pt x="7879" y="33020"/>
                      <a:pt x="8165" y="3366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390C73E1-1CDF-9A44-921A-8660B356E1F4}"/>
                  </a:ext>
                </a:extLst>
              </p:cNvPr>
              <p:cNvSpPr/>
              <p:nvPr/>
            </p:nvSpPr>
            <p:spPr>
              <a:xfrm>
                <a:off x="8389095" y="2149806"/>
                <a:ext cx="21112" cy="39529"/>
              </a:xfrm>
              <a:custGeom>
                <a:avLst/>
                <a:gdLst>
                  <a:gd name="connsiteX0" fmla="*/ 4572 w 21112"/>
                  <a:gd name="connsiteY0" fmla="*/ 16786 h 39529"/>
                  <a:gd name="connsiteX1" fmla="*/ 5001 w 21112"/>
                  <a:gd name="connsiteY1" fmla="*/ 15822 h 39529"/>
                  <a:gd name="connsiteX2" fmla="*/ 4608 w 21112"/>
                  <a:gd name="connsiteY2" fmla="*/ 14428 h 39529"/>
                  <a:gd name="connsiteX3" fmla="*/ 5501 w 21112"/>
                  <a:gd name="connsiteY3" fmla="*/ 13464 h 39529"/>
                  <a:gd name="connsiteX4" fmla="*/ 5465 w 21112"/>
                  <a:gd name="connsiteY4" fmla="*/ 13428 h 39529"/>
                  <a:gd name="connsiteX5" fmla="*/ 7001 w 21112"/>
                  <a:gd name="connsiteY5" fmla="*/ 11214 h 39529"/>
                  <a:gd name="connsiteX6" fmla="*/ 8215 w 21112"/>
                  <a:gd name="connsiteY6" fmla="*/ 10249 h 39529"/>
                  <a:gd name="connsiteX7" fmla="*/ 9287 w 21112"/>
                  <a:gd name="connsiteY7" fmla="*/ 9035 h 39529"/>
                  <a:gd name="connsiteX8" fmla="*/ 10180 w 21112"/>
                  <a:gd name="connsiteY8" fmla="*/ 7928 h 39529"/>
                  <a:gd name="connsiteX9" fmla="*/ 10537 w 21112"/>
                  <a:gd name="connsiteY9" fmla="*/ 7749 h 39529"/>
                  <a:gd name="connsiteX10" fmla="*/ 12073 w 21112"/>
                  <a:gd name="connsiteY10" fmla="*/ 5570 h 39529"/>
                  <a:gd name="connsiteX11" fmla="*/ 11859 w 21112"/>
                  <a:gd name="connsiteY11" fmla="*/ 2534 h 39529"/>
                  <a:gd name="connsiteX12" fmla="*/ 17466 w 21112"/>
                  <a:gd name="connsiteY12" fmla="*/ 641 h 39529"/>
                  <a:gd name="connsiteX13" fmla="*/ 19788 w 21112"/>
                  <a:gd name="connsiteY13" fmla="*/ 1641 h 39529"/>
                  <a:gd name="connsiteX14" fmla="*/ 20288 w 21112"/>
                  <a:gd name="connsiteY14" fmla="*/ 3963 h 39529"/>
                  <a:gd name="connsiteX15" fmla="*/ 17002 w 21112"/>
                  <a:gd name="connsiteY15" fmla="*/ 10107 h 39529"/>
                  <a:gd name="connsiteX16" fmla="*/ 14109 w 21112"/>
                  <a:gd name="connsiteY16" fmla="*/ 14179 h 39529"/>
                  <a:gd name="connsiteX17" fmla="*/ 16002 w 21112"/>
                  <a:gd name="connsiteY17" fmla="*/ 15536 h 39529"/>
                  <a:gd name="connsiteX18" fmla="*/ 12502 w 21112"/>
                  <a:gd name="connsiteY18" fmla="*/ 19465 h 39529"/>
                  <a:gd name="connsiteX19" fmla="*/ 12787 w 21112"/>
                  <a:gd name="connsiteY19" fmla="*/ 21001 h 39529"/>
                  <a:gd name="connsiteX20" fmla="*/ 13359 w 21112"/>
                  <a:gd name="connsiteY20" fmla="*/ 22215 h 39529"/>
                  <a:gd name="connsiteX21" fmla="*/ 10180 w 21112"/>
                  <a:gd name="connsiteY21" fmla="*/ 22251 h 39529"/>
                  <a:gd name="connsiteX22" fmla="*/ 11537 w 21112"/>
                  <a:gd name="connsiteY22" fmla="*/ 25823 h 39529"/>
                  <a:gd name="connsiteX23" fmla="*/ 8215 w 21112"/>
                  <a:gd name="connsiteY23" fmla="*/ 30252 h 39529"/>
                  <a:gd name="connsiteX24" fmla="*/ 8572 w 21112"/>
                  <a:gd name="connsiteY24" fmla="*/ 34181 h 39529"/>
                  <a:gd name="connsiteX25" fmla="*/ 7680 w 21112"/>
                  <a:gd name="connsiteY25" fmla="*/ 34895 h 39529"/>
                  <a:gd name="connsiteX26" fmla="*/ 6286 w 21112"/>
                  <a:gd name="connsiteY26" fmla="*/ 37324 h 39529"/>
                  <a:gd name="connsiteX27" fmla="*/ 4608 w 21112"/>
                  <a:gd name="connsiteY27" fmla="*/ 39503 h 39529"/>
                  <a:gd name="connsiteX28" fmla="*/ 4036 w 21112"/>
                  <a:gd name="connsiteY28" fmla="*/ 39503 h 39529"/>
                  <a:gd name="connsiteX29" fmla="*/ 3143 w 21112"/>
                  <a:gd name="connsiteY29" fmla="*/ 39003 h 39529"/>
                  <a:gd name="connsiteX30" fmla="*/ 2464 w 21112"/>
                  <a:gd name="connsiteY30" fmla="*/ 38932 h 39529"/>
                  <a:gd name="connsiteX31" fmla="*/ 2250 w 21112"/>
                  <a:gd name="connsiteY31" fmla="*/ 38896 h 39529"/>
                  <a:gd name="connsiteX32" fmla="*/ 2072 w 21112"/>
                  <a:gd name="connsiteY32" fmla="*/ 38753 h 39529"/>
                  <a:gd name="connsiteX33" fmla="*/ 2072 w 21112"/>
                  <a:gd name="connsiteY33" fmla="*/ 38289 h 39529"/>
                  <a:gd name="connsiteX34" fmla="*/ 1036 w 21112"/>
                  <a:gd name="connsiteY34" fmla="*/ 36431 h 39529"/>
                  <a:gd name="connsiteX35" fmla="*/ 1036 w 21112"/>
                  <a:gd name="connsiteY35" fmla="*/ 35860 h 39529"/>
                  <a:gd name="connsiteX36" fmla="*/ 750 w 21112"/>
                  <a:gd name="connsiteY36" fmla="*/ 34788 h 39529"/>
                  <a:gd name="connsiteX37" fmla="*/ 3465 w 21112"/>
                  <a:gd name="connsiteY37" fmla="*/ 35253 h 39529"/>
                  <a:gd name="connsiteX38" fmla="*/ 714 w 21112"/>
                  <a:gd name="connsiteY38" fmla="*/ 30681 h 39529"/>
                  <a:gd name="connsiteX39" fmla="*/ 0 w 21112"/>
                  <a:gd name="connsiteY39" fmla="*/ 29145 h 39529"/>
                  <a:gd name="connsiteX40" fmla="*/ 1036 w 21112"/>
                  <a:gd name="connsiteY40" fmla="*/ 28145 h 39529"/>
                  <a:gd name="connsiteX41" fmla="*/ 1607 w 21112"/>
                  <a:gd name="connsiteY41" fmla="*/ 27966 h 39529"/>
                  <a:gd name="connsiteX42" fmla="*/ 1143 w 21112"/>
                  <a:gd name="connsiteY42" fmla="*/ 27252 h 39529"/>
                  <a:gd name="connsiteX43" fmla="*/ 1179 w 21112"/>
                  <a:gd name="connsiteY43" fmla="*/ 26109 h 39529"/>
                  <a:gd name="connsiteX44" fmla="*/ 2036 w 21112"/>
                  <a:gd name="connsiteY44" fmla="*/ 24859 h 39529"/>
                  <a:gd name="connsiteX45" fmla="*/ 2679 w 21112"/>
                  <a:gd name="connsiteY45" fmla="*/ 23287 h 39529"/>
                  <a:gd name="connsiteX46" fmla="*/ 2929 w 21112"/>
                  <a:gd name="connsiteY46" fmla="*/ 22465 h 39529"/>
                  <a:gd name="connsiteX47" fmla="*/ 3786 w 21112"/>
                  <a:gd name="connsiteY47" fmla="*/ 18643 h 39529"/>
                  <a:gd name="connsiteX48" fmla="*/ 4572 w 21112"/>
                  <a:gd name="connsiteY48" fmla="*/ 16786 h 3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1112" h="39529">
                    <a:moveTo>
                      <a:pt x="4572" y="16786"/>
                    </a:moveTo>
                    <a:cubicBezTo>
                      <a:pt x="5072" y="16607"/>
                      <a:pt x="5822" y="16500"/>
                      <a:pt x="5001" y="15822"/>
                    </a:cubicBezTo>
                    <a:cubicBezTo>
                      <a:pt x="4465" y="15393"/>
                      <a:pt x="4500" y="14964"/>
                      <a:pt x="4608" y="14428"/>
                    </a:cubicBezTo>
                    <a:cubicBezTo>
                      <a:pt x="5036" y="14250"/>
                      <a:pt x="5358" y="13893"/>
                      <a:pt x="5501" y="13464"/>
                    </a:cubicBezTo>
                    <a:lnTo>
                      <a:pt x="5465" y="13428"/>
                    </a:lnTo>
                    <a:cubicBezTo>
                      <a:pt x="5572" y="12393"/>
                      <a:pt x="6251" y="11750"/>
                      <a:pt x="7001" y="11214"/>
                    </a:cubicBezTo>
                    <a:cubicBezTo>
                      <a:pt x="7537" y="11035"/>
                      <a:pt x="8251" y="11107"/>
                      <a:pt x="8215" y="10249"/>
                    </a:cubicBezTo>
                    <a:cubicBezTo>
                      <a:pt x="7965" y="9321"/>
                      <a:pt x="8894" y="9428"/>
                      <a:pt x="9287" y="9035"/>
                    </a:cubicBezTo>
                    <a:cubicBezTo>
                      <a:pt x="9644" y="8714"/>
                      <a:pt x="10037" y="8428"/>
                      <a:pt x="10180" y="7928"/>
                    </a:cubicBezTo>
                    <a:cubicBezTo>
                      <a:pt x="10287" y="7821"/>
                      <a:pt x="10394" y="7749"/>
                      <a:pt x="10537" y="7749"/>
                    </a:cubicBezTo>
                    <a:cubicBezTo>
                      <a:pt x="11251" y="7178"/>
                      <a:pt x="11073" y="5963"/>
                      <a:pt x="12073" y="5570"/>
                    </a:cubicBezTo>
                    <a:cubicBezTo>
                      <a:pt x="11966" y="4535"/>
                      <a:pt x="11144" y="2856"/>
                      <a:pt x="11859" y="2534"/>
                    </a:cubicBezTo>
                    <a:cubicBezTo>
                      <a:pt x="13644" y="1784"/>
                      <a:pt x="14752" y="-1323"/>
                      <a:pt x="17466" y="641"/>
                    </a:cubicBezTo>
                    <a:cubicBezTo>
                      <a:pt x="18145" y="1141"/>
                      <a:pt x="19074" y="1213"/>
                      <a:pt x="19788" y="1641"/>
                    </a:cubicBezTo>
                    <a:cubicBezTo>
                      <a:pt x="20645" y="2177"/>
                      <a:pt x="22003" y="2034"/>
                      <a:pt x="20288" y="3963"/>
                    </a:cubicBezTo>
                    <a:cubicBezTo>
                      <a:pt x="18931" y="5499"/>
                      <a:pt x="16645" y="8249"/>
                      <a:pt x="17002" y="10107"/>
                    </a:cubicBezTo>
                    <a:cubicBezTo>
                      <a:pt x="17645" y="13321"/>
                      <a:pt x="15288" y="12964"/>
                      <a:pt x="14109" y="14179"/>
                    </a:cubicBezTo>
                    <a:cubicBezTo>
                      <a:pt x="14573" y="14500"/>
                      <a:pt x="15145" y="14929"/>
                      <a:pt x="16002" y="15536"/>
                    </a:cubicBezTo>
                    <a:cubicBezTo>
                      <a:pt x="13787" y="16143"/>
                      <a:pt x="13644" y="18215"/>
                      <a:pt x="12502" y="19465"/>
                    </a:cubicBezTo>
                    <a:cubicBezTo>
                      <a:pt x="12680" y="19965"/>
                      <a:pt x="12359" y="20536"/>
                      <a:pt x="12787" y="21001"/>
                    </a:cubicBezTo>
                    <a:cubicBezTo>
                      <a:pt x="13037" y="21358"/>
                      <a:pt x="13502" y="21644"/>
                      <a:pt x="13359" y="22215"/>
                    </a:cubicBezTo>
                    <a:cubicBezTo>
                      <a:pt x="12287" y="22715"/>
                      <a:pt x="11001" y="20644"/>
                      <a:pt x="10180" y="22251"/>
                    </a:cubicBezTo>
                    <a:cubicBezTo>
                      <a:pt x="9537" y="23501"/>
                      <a:pt x="9823" y="24930"/>
                      <a:pt x="11537" y="25823"/>
                    </a:cubicBezTo>
                    <a:cubicBezTo>
                      <a:pt x="9072" y="26430"/>
                      <a:pt x="7394" y="27287"/>
                      <a:pt x="8215" y="30252"/>
                    </a:cubicBezTo>
                    <a:cubicBezTo>
                      <a:pt x="8537" y="31431"/>
                      <a:pt x="7072" y="32859"/>
                      <a:pt x="8572" y="34181"/>
                    </a:cubicBezTo>
                    <a:cubicBezTo>
                      <a:pt x="8930" y="34503"/>
                      <a:pt x="8072" y="34788"/>
                      <a:pt x="7680" y="34895"/>
                    </a:cubicBezTo>
                    <a:cubicBezTo>
                      <a:pt x="6358" y="35217"/>
                      <a:pt x="6001" y="36074"/>
                      <a:pt x="6286" y="37324"/>
                    </a:cubicBezTo>
                    <a:cubicBezTo>
                      <a:pt x="5965" y="38217"/>
                      <a:pt x="5572" y="39075"/>
                      <a:pt x="4608" y="39503"/>
                    </a:cubicBezTo>
                    <a:cubicBezTo>
                      <a:pt x="4429" y="39539"/>
                      <a:pt x="4215" y="39539"/>
                      <a:pt x="4036" y="39503"/>
                    </a:cubicBezTo>
                    <a:cubicBezTo>
                      <a:pt x="3715" y="39396"/>
                      <a:pt x="3465" y="39146"/>
                      <a:pt x="3143" y="39003"/>
                    </a:cubicBezTo>
                    <a:cubicBezTo>
                      <a:pt x="2929" y="38932"/>
                      <a:pt x="2715" y="38932"/>
                      <a:pt x="2464" y="38932"/>
                    </a:cubicBezTo>
                    <a:cubicBezTo>
                      <a:pt x="2464" y="38932"/>
                      <a:pt x="2250" y="38896"/>
                      <a:pt x="2250" y="38896"/>
                    </a:cubicBezTo>
                    <a:cubicBezTo>
                      <a:pt x="2250" y="38896"/>
                      <a:pt x="2072" y="38753"/>
                      <a:pt x="2072" y="38753"/>
                    </a:cubicBezTo>
                    <a:cubicBezTo>
                      <a:pt x="2072" y="38610"/>
                      <a:pt x="2072" y="38432"/>
                      <a:pt x="2072" y="38289"/>
                    </a:cubicBezTo>
                    <a:cubicBezTo>
                      <a:pt x="1572" y="37753"/>
                      <a:pt x="2036" y="36717"/>
                      <a:pt x="1036" y="36431"/>
                    </a:cubicBezTo>
                    <a:cubicBezTo>
                      <a:pt x="929" y="36253"/>
                      <a:pt x="929" y="36074"/>
                      <a:pt x="1036" y="35860"/>
                    </a:cubicBezTo>
                    <a:cubicBezTo>
                      <a:pt x="1000" y="35503"/>
                      <a:pt x="143" y="35360"/>
                      <a:pt x="750" y="34788"/>
                    </a:cubicBezTo>
                    <a:cubicBezTo>
                      <a:pt x="1929" y="33681"/>
                      <a:pt x="2143" y="35753"/>
                      <a:pt x="3465" y="35253"/>
                    </a:cubicBezTo>
                    <a:cubicBezTo>
                      <a:pt x="1857" y="34038"/>
                      <a:pt x="1822" y="32074"/>
                      <a:pt x="714" y="30681"/>
                    </a:cubicBezTo>
                    <a:cubicBezTo>
                      <a:pt x="536" y="30145"/>
                      <a:pt x="143" y="29716"/>
                      <a:pt x="0" y="29145"/>
                    </a:cubicBezTo>
                    <a:cubicBezTo>
                      <a:pt x="143" y="28573"/>
                      <a:pt x="500" y="28287"/>
                      <a:pt x="1036" y="28145"/>
                    </a:cubicBezTo>
                    <a:cubicBezTo>
                      <a:pt x="1250" y="28109"/>
                      <a:pt x="1572" y="28216"/>
                      <a:pt x="1607" y="27966"/>
                    </a:cubicBezTo>
                    <a:cubicBezTo>
                      <a:pt x="1643" y="27680"/>
                      <a:pt x="1286" y="27502"/>
                      <a:pt x="1143" y="27252"/>
                    </a:cubicBezTo>
                    <a:cubicBezTo>
                      <a:pt x="893" y="26859"/>
                      <a:pt x="750" y="26466"/>
                      <a:pt x="1179" y="26109"/>
                    </a:cubicBezTo>
                    <a:cubicBezTo>
                      <a:pt x="1643" y="25823"/>
                      <a:pt x="929" y="24751"/>
                      <a:pt x="2036" y="24859"/>
                    </a:cubicBezTo>
                    <a:cubicBezTo>
                      <a:pt x="2107" y="24859"/>
                      <a:pt x="4143" y="24537"/>
                      <a:pt x="2679" y="23287"/>
                    </a:cubicBezTo>
                    <a:cubicBezTo>
                      <a:pt x="2572" y="23215"/>
                      <a:pt x="2750" y="22572"/>
                      <a:pt x="2929" y="22465"/>
                    </a:cubicBezTo>
                    <a:cubicBezTo>
                      <a:pt x="4572" y="21501"/>
                      <a:pt x="3572" y="19929"/>
                      <a:pt x="3786" y="18643"/>
                    </a:cubicBezTo>
                    <a:cubicBezTo>
                      <a:pt x="3786" y="17893"/>
                      <a:pt x="4000" y="17286"/>
                      <a:pt x="4572" y="16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444E5B9B-7A89-354D-AD70-454E1AFA1498}"/>
                  </a:ext>
                </a:extLst>
              </p:cNvPr>
              <p:cNvSpPr/>
              <p:nvPr/>
            </p:nvSpPr>
            <p:spPr>
              <a:xfrm>
                <a:off x="8465345" y="2040540"/>
                <a:ext cx="13608" cy="40403"/>
              </a:xfrm>
              <a:custGeom>
                <a:avLst/>
                <a:gdLst>
                  <a:gd name="connsiteX0" fmla="*/ 474 w 13608"/>
                  <a:gd name="connsiteY0" fmla="*/ 34254 h 40403"/>
                  <a:gd name="connsiteX1" fmla="*/ 2296 w 13608"/>
                  <a:gd name="connsiteY1" fmla="*/ 33861 h 40403"/>
                  <a:gd name="connsiteX2" fmla="*/ 831 w 13608"/>
                  <a:gd name="connsiteY2" fmla="*/ 32754 h 40403"/>
                  <a:gd name="connsiteX3" fmla="*/ 939 w 13608"/>
                  <a:gd name="connsiteY3" fmla="*/ 29861 h 40403"/>
                  <a:gd name="connsiteX4" fmla="*/ 653 w 13608"/>
                  <a:gd name="connsiteY4" fmla="*/ 29075 h 40403"/>
                  <a:gd name="connsiteX5" fmla="*/ 867 w 13608"/>
                  <a:gd name="connsiteY5" fmla="*/ 27896 h 40403"/>
                  <a:gd name="connsiteX6" fmla="*/ 1689 w 13608"/>
                  <a:gd name="connsiteY6" fmla="*/ 26575 h 40403"/>
                  <a:gd name="connsiteX7" fmla="*/ 2189 w 13608"/>
                  <a:gd name="connsiteY7" fmla="*/ 25396 h 40403"/>
                  <a:gd name="connsiteX8" fmla="*/ 2653 w 13608"/>
                  <a:gd name="connsiteY8" fmla="*/ 22967 h 40403"/>
                  <a:gd name="connsiteX9" fmla="*/ 1653 w 13608"/>
                  <a:gd name="connsiteY9" fmla="*/ 20717 h 40403"/>
                  <a:gd name="connsiteX10" fmla="*/ 1796 w 13608"/>
                  <a:gd name="connsiteY10" fmla="*/ 18752 h 40403"/>
                  <a:gd name="connsiteX11" fmla="*/ 1296 w 13608"/>
                  <a:gd name="connsiteY11" fmla="*/ 16895 h 40403"/>
                  <a:gd name="connsiteX12" fmla="*/ 1474 w 13608"/>
                  <a:gd name="connsiteY12" fmla="*/ 16216 h 40403"/>
                  <a:gd name="connsiteX13" fmla="*/ 5868 w 13608"/>
                  <a:gd name="connsiteY13" fmla="*/ 7358 h 40403"/>
                  <a:gd name="connsiteX14" fmla="*/ 5975 w 13608"/>
                  <a:gd name="connsiteY14" fmla="*/ 5787 h 40403"/>
                  <a:gd name="connsiteX15" fmla="*/ 7189 w 13608"/>
                  <a:gd name="connsiteY15" fmla="*/ 429 h 40403"/>
                  <a:gd name="connsiteX16" fmla="*/ 13262 w 13608"/>
                  <a:gd name="connsiteY16" fmla="*/ 571 h 40403"/>
                  <a:gd name="connsiteX17" fmla="*/ 13547 w 13608"/>
                  <a:gd name="connsiteY17" fmla="*/ 2215 h 40403"/>
                  <a:gd name="connsiteX18" fmla="*/ 12154 w 13608"/>
                  <a:gd name="connsiteY18" fmla="*/ 9287 h 40403"/>
                  <a:gd name="connsiteX19" fmla="*/ 10333 w 13608"/>
                  <a:gd name="connsiteY19" fmla="*/ 13895 h 40403"/>
                  <a:gd name="connsiteX20" fmla="*/ 12369 w 13608"/>
                  <a:gd name="connsiteY20" fmla="*/ 14716 h 40403"/>
                  <a:gd name="connsiteX21" fmla="*/ 11440 w 13608"/>
                  <a:gd name="connsiteY21" fmla="*/ 21967 h 40403"/>
                  <a:gd name="connsiteX22" fmla="*/ 8475 w 13608"/>
                  <a:gd name="connsiteY22" fmla="*/ 22717 h 40403"/>
                  <a:gd name="connsiteX23" fmla="*/ 10547 w 13608"/>
                  <a:gd name="connsiteY23" fmla="*/ 25967 h 40403"/>
                  <a:gd name="connsiteX24" fmla="*/ 7832 w 13608"/>
                  <a:gd name="connsiteY24" fmla="*/ 30432 h 40403"/>
                  <a:gd name="connsiteX25" fmla="*/ 7904 w 13608"/>
                  <a:gd name="connsiteY25" fmla="*/ 31932 h 40403"/>
                  <a:gd name="connsiteX26" fmla="*/ 8868 w 13608"/>
                  <a:gd name="connsiteY26" fmla="*/ 34540 h 40403"/>
                  <a:gd name="connsiteX27" fmla="*/ 9011 w 13608"/>
                  <a:gd name="connsiteY27" fmla="*/ 35290 h 40403"/>
                  <a:gd name="connsiteX28" fmla="*/ 6761 w 13608"/>
                  <a:gd name="connsiteY28" fmla="*/ 39255 h 40403"/>
                  <a:gd name="connsiteX29" fmla="*/ 5475 w 13608"/>
                  <a:gd name="connsiteY29" fmla="*/ 40398 h 40403"/>
                  <a:gd name="connsiteX30" fmla="*/ 4689 w 13608"/>
                  <a:gd name="connsiteY30" fmla="*/ 40112 h 40403"/>
                  <a:gd name="connsiteX31" fmla="*/ 3189 w 13608"/>
                  <a:gd name="connsiteY31" fmla="*/ 39505 h 40403"/>
                  <a:gd name="connsiteX32" fmla="*/ 2903 w 13608"/>
                  <a:gd name="connsiteY32" fmla="*/ 39041 h 40403"/>
                  <a:gd name="connsiteX33" fmla="*/ 1724 w 13608"/>
                  <a:gd name="connsiteY33" fmla="*/ 37469 h 40403"/>
                  <a:gd name="connsiteX34" fmla="*/ 1617 w 13608"/>
                  <a:gd name="connsiteY34" fmla="*/ 36397 h 40403"/>
                  <a:gd name="connsiteX35" fmla="*/ 3653 w 13608"/>
                  <a:gd name="connsiteY35" fmla="*/ 36897 h 40403"/>
                  <a:gd name="connsiteX36" fmla="*/ 796 w 13608"/>
                  <a:gd name="connsiteY36" fmla="*/ 34969 h 40403"/>
                  <a:gd name="connsiteX37" fmla="*/ 474 w 13608"/>
                  <a:gd name="connsiteY37" fmla="*/ 34254 h 40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3608" h="40403">
                    <a:moveTo>
                      <a:pt x="474" y="34254"/>
                    </a:moveTo>
                    <a:cubicBezTo>
                      <a:pt x="1081" y="34218"/>
                      <a:pt x="1796" y="34540"/>
                      <a:pt x="2296" y="33861"/>
                    </a:cubicBezTo>
                    <a:cubicBezTo>
                      <a:pt x="2224" y="32933"/>
                      <a:pt x="1153" y="33361"/>
                      <a:pt x="831" y="32754"/>
                    </a:cubicBezTo>
                    <a:cubicBezTo>
                      <a:pt x="81" y="31754"/>
                      <a:pt x="-633" y="30790"/>
                      <a:pt x="939" y="29861"/>
                    </a:cubicBezTo>
                    <a:cubicBezTo>
                      <a:pt x="1117" y="29754"/>
                      <a:pt x="796" y="29325"/>
                      <a:pt x="653" y="29075"/>
                    </a:cubicBezTo>
                    <a:cubicBezTo>
                      <a:pt x="474" y="28646"/>
                      <a:pt x="653" y="28254"/>
                      <a:pt x="867" y="27896"/>
                    </a:cubicBezTo>
                    <a:cubicBezTo>
                      <a:pt x="1260" y="27539"/>
                      <a:pt x="1546" y="27075"/>
                      <a:pt x="1689" y="26575"/>
                    </a:cubicBezTo>
                    <a:cubicBezTo>
                      <a:pt x="1867" y="26182"/>
                      <a:pt x="2010" y="25789"/>
                      <a:pt x="2189" y="25396"/>
                    </a:cubicBezTo>
                    <a:cubicBezTo>
                      <a:pt x="1081" y="24325"/>
                      <a:pt x="3046" y="23860"/>
                      <a:pt x="2653" y="22967"/>
                    </a:cubicBezTo>
                    <a:cubicBezTo>
                      <a:pt x="2332" y="22217"/>
                      <a:pt x="1974" y="21467"/>
                      <a:pt x="1653" y="20717"/>
                    </a:cubicBezTo>
                    <a:cubicBezTo>
                      <a:pt x="1474" y="20038"/>
                      <a:pt x="1189" y="19360"/>
                      <a:pt x="1796" y="18752"/>
                    </a:cubicBezTo>
                    <a:cubicBezTo>
                      <a:pt x="3153" y="17716"/>
                      <a:pt x="1153" y="17609"/>
                      <a:pt x="1296" y="16895"/>
                    </a:cubicBezTo>
                    <a:cubicBezTo>
                      <a:pt x="1117" y="16609"/>
                      <a:pt x="974" y="16323"/>
                      <a:pt x="1474" y="16216"/>
                    </a:cubicBezTo>
                    <a:cubicBezTo>
                      <a:pt x="2617" y="13109"/>
                      <a:pt x="3725" y="10001"/>
                      <a:pt x="5868" y="7358"/>
                    </a:cubicBezTo>
                    <a:cubicBezTo>
                      <a:pt x="5975" y="7251"/>
                      <a:pt x="6332" y="6144"/>
                      <a:pt x="5975" y="5787"/>
                    </a:cubicBezTo>
                    <a:cubicBezTo>
                      <a:pt x="3653" y="3357"/>
                      <a:pt x="6689" y="2179"/>
                      <a:pt x="7189" y="429"/>
                    </a:cubicBezTo>
                    <a:cubicBezTo>
                      <a:pt x="7368" y="-214"/>
                      <a:pt x="12547" y="-107"/>
                      <a:pt x="13262" y="571"/>
                    </a:cubicBezTo>
                    <a:cubicBezTo>
                      <a:pt x="13654" y="929"/>
                      <a:pt x="13654" y="1429"/>
                      <a:pt x="13547" y="2215"/>
                    </a:cubicBezTo>
                    <a:cubicBezTo>
                      <a:pt x="13190" y="4679"/>
                      <a:pt x="11404" y="7572"/>
                      <a:pt x="12154" y="9287"/>
                    </a:cubicBezTo>
                    <a:cubicBezTo>
                      <a:pt x="13440" y="12216"/>
                      <a:pt x="11333" y="12537"/>
                      <a:pt x="10333" y="13895"/>
                    </a:cubicBezTo>
                    <a:cubicBezTo>
                      <a:pt x="10940" y="14145"/>
                      <a:pt x="11654" y="14430"/>
                      <a:pt x="12369" y="14716"/>
                    </a:cubicBezTo>
                    <a:cubicBezTo>
                      <a:pt x="9832" y="17859"/>
                      <a:pt x="9690" y="19217"/>
                      <a:pt x="11440" y="21967"/>
                    </a:cubicBezTo>
                    <a:cubicBezTo>
                      <a:pt x="8654" y="22038"/>
                      <a:pt x="8689" y="22038"/>
                      <a:pt x="8475" y="22717"/>
                    </a:cubicBezTo>
                    <a:cubicBezTo>
                      <a:pt x="7939" y="24503"/>
                      <a:pt x="8797" y="25467"/>
                      <a:pt x="10547" y="25967"/>
                    </a:cubicBezTo>
                    <a:cubicBezTo>
                      <a:pt x="7368" y="27646"/>
                      <a:pt x="6582" y="28968"/>
                      <a:pt x="7832" y="30432"/>
                    </a:cubicBezTo>
                    <a:cubicBezTo>
                      <a:pt x="8154" y="30897"/>
                      <a:pt x="8225" y="31397"/>
                      <a:pt x="7904" y="31932"/>
                    </a:cubicBezTo>
                    <a:cubicBezTo>
                      <a:pt x="8225" y="32790"/>
                      <a:pt x="7404" y="34076"/>
                      <a:pt x="8868" y="34540"/>
                    </a:cubicBezTo>
                    <a:cubicBezTo>
                      <a:pt x="9190" y="34647"/>
                      <a:pt x="9225" y="35254"/>
                      <a:pt x="9011" y="35290"/>
                    </a:cubicBezTo>
                    <a:cubicBezTo>
                      <a:pt x="6761" y="35790"/>
                      <a:pt x="7189" y="37755"/>
                      <a:pt x="6761" y="39255"/>
                    </a:cubicBezTo>
                    <a:cubicBezTo>
                      <a:pt x="6368" y="39684"/>
                      <a:pt x="6046" y="40148"/>
                      <a:pt x="5475" y="40398"/>
                    </a:cubicBezTo>
                    <a:cubicBezTo>
                      <a:pt x="5153" y="40434"/>
                      <a:pt x="4903" y="40291"/>
                      <a:pt x="4689" y="40112"/>
                    </a:cubicBezTo>
                    <a:cubicBezTo>
                      <a:pt x="4260" y="39684"/>
                      <a:pt x="3689" y="39684"/>
                      <a:pt x="3189" y="39505"/>
                    </a:cubicBezTo>
                    <a:cubicBezTo>
                      <a:pt x="3046" y="39398"/>
                      <a:pt x="2939" y="39219"/>
                      <a:pt x="2903" y="39041"/>
                    </a:cubicBezTo>
                    <a:cubicBezTo>
                      <a:pt x="3296" y="37933"/>
                      <a:pt x="2082" y="38005"/>
                      <a:pt x="1724" y="37469"/>
                    </a:cubicBezTo>
                    <a:cubicBezTo>
                      <a:pt x="1189" y="37147"/>
                      <a:pt x="1224" y="36826"/>
                      <a:pt x="1617" y="36397"/>
                    </a:cubicBezTo>
                    <a:cubicBezTo>
                      <a:pt x="2653" y="35326"/>
                      <a:pt x="2832" y="37398"/>
                      <a:pt x="3653" y="36897"/>
                    </a:cubicBezTo>
                    <a:cubicBezTo>
                      <a:pt x="3546" y="35469"/>
                      <a:pt x="3082" y="35147"/>
                      <a:pt x="796" y="34969"/>
                    </a:cubicBezTo>
                    <a:cubicBezTo>
                      <a:pt x="510" y="34861"/>
                      <a:pt x="331" y="34647"/>
                      <a:pt x="474" y="342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40565BAD-EE26-A64A-9847-51EB1DDCC73E}"/>
                  </a:ext>
                </a:extLst>
              </p:cNvPr>
              <p:cNvSpPr/>
              <p:nvPr/>
            </p:nvSpPr>
            <p:spPr>
              <a:xfrm>
                <a:off x="8515254" y="1983318"/>
                <a:ext cx="13083" cy="41157"/>
              </a:xfrm>
              <a:custGeom>
                <a:avLst/>
                <a:gdLst>
                  <a:gd name="connsiteX0" fmla="*/ 2465 w 13083"/>
                  <a:gd name="connsiteY0" fmla="*/ 13610 h 41157"/>
                  <a:gd name="connsiteX1" fmla="*/ 2572 w 13083"/>
                  <a:gd name="connsiteY1" fmla="*/ 11181 h 41157"/>
                  <a:gd name="connsiteX2" fmla="*/ 3358 w 13083"/>
                  <a:gd name="connsiteY2" fmla="*/ 5752 h 41157"/>
                  <a:gd name="connsiteX3" fmla="*/ 3358 w 13083"/>
                  <a:gd name="connsiteY3" fmla="*/ 4144 h 41157"/>
                  <a:gd name="connsiteX4" fmla="*/ 4000 w 13083"/>
                  <a:gd name="connsiteY4" fmla="*/ 2144 h 41157"/>
                  <a:gd name="connsiteX5" fmla="*/ 10966 w 13083"/>
                  <a:gd name="connsiteY5" fmla="*/ 572 h 41157"/>
                  <a:gd name="connsiteX6" fmla="*/ 11394 w 13083"/>
                  <a:gd name="connsiteY6" fmla="*/ 2108 h 41157"/>
                  <a:gd name="connsiteX7" fmla="*/ 10501 w 13083"/>
                  <a:gd name="connsiteY7" fmla="*/ 9466 h 41157"/>
                  <a:gd name="connsiteX8" fmla="*/ 9644 w 13083"/>
                  <a:gd name="connsiteY8" fmla="*/ 13717 h 41157"/>
                  <a:gd name="connsiteX9" fmla="*/ 8894 w 13083"/>
                  <a:gd name="connsiteY9" fmla="*/ 14288 h 41157"/>
                  <a:gd name="connsiteX10" fmla="*/ 9680 w 13083"/>
                  <a:gd name="connsiteY10" fmla="*/ 14503 h 41157"/>
                  <a:gd name="connsiteX11" fmla="*/ 10751 w 13083"/>
                  <a:gd name="connsiteY11" fmla="*/ 16253 h 41157"/>
                  <a:gd name="connsiteX12" fmla="*/ 11894 w 13083"/>
                  <a:gd name="connsiteY12" fmla="*/ 22004 h 41157"/>
                  <a:gd name="connsiteX13" fmla="*/ 9501 w 13083"/>
                  <a:gd name="connsiteY13" fmla="*/ 24968 h 41157"/>
                  <a:gd name="connsiteX14" fmla="*/ 11001 w 13083"/>
                  <a:gd name="connsiteY14" fmla="*/ 26897 h 41157"/>
                  <a:gd name="connsiteX15" fmla="*/ 10644 w 13083"/>
                  <a:gd name="connsiteY15" fmla="*/ 31433 h 41157"/>
                  <a:gd name="connsiteX16" fmla="*/ 11001 w 13083"/>
                  <a:gd name="connsiteY16" fmla="*/ 32862 h 41157"/>
                  <a:gd name="connsiteX17" fmla="*/ 12394 w 13083"/>
                  <a:gd name="connsiteY17" fmla="*/ 34827 h 41157"/>
                  <a:gd name="connsiteX18" fmla="*/ 12287 w 13083"/>
                  <a:gd name="connsiteY18" fmla="*/ 36148 h 41157"/>
                  <a:gd name="connsiteX19" fmla="*/ 11430 w 13083"/>
                  <a:gd name="connsiteY19" fmla="*/ 37577 h 41157"/>
                  <a:gd name="connsiteX20" fmla="*/ 12252 w 13083"/>
                  <a:gd name="connsiteY20" fmla="*/ 38899 h 41157"/>
                  <a:gd name="connsiteX21" fmla="*/ 10537 w 13083"/>
                  <a:gd name="connsiteY21" fmla="*/ 41149 h 41157"/>
                  <a:gd name="connsiteX22" fmla="*/ 8751 w 13083"/>
                  <a:gd name="connsiteY22" fmla="*/ 40756 h 41157"/>
                  <a:gd name="connsiteX23" fmla="*/ 6286 w 13083"/>
                  <a:gd name="connsiteY23" fmla="*/ 39899 h 41157"/>
                  <a:gd name="connsiteX24" fmla="*/ 6751 w 13083"/>
                  <a:gd name="connsiteY24" fmla="*/ 38434 h 41157"/>
                  <a:gd name="connsiteX25" fmla="*/ 8537 w 13083"/>
                  <a:gd name="connsiteY25" fmla="*/ 38613 h 41157"/>
                  <a:gd name="connsiteX26" fmla="*/ 7036 w 13083"/>
                  <a:gd name="connsiteY26" fmla="*/ 37756 h 41157"/>
                  <a:gd name="connsiteX27" fmla="*/ 5786 w 13083"/>
                  <a:gd name="connsiteY27" fmla="*/ 37041 h 41157"/>
                  <a:gd name="connsiteX28" fmla="*/ 3965 w 13083"/>
                  <a:gd name="connsiteY28" fmla="*/ 35648 h 41157"/>
                  <a:gd name="connsiteX29" fmla="*/ 5929 w 13083"/>
                  <a:gd name="connsiteY29" fmla="*/ 34719 h 41157"/>
                  <a:gd name="connsiteX30" fmla="*/ 7715 w 13083"/>
                  <a:gd name="connsiteY30" fmla="*/ 34469 h 41157"/>
                  <a:gd name="connsiteX31" fmla="*/ 5572 w 13083"/>
                  <a:gd name="connsiteY31" fmla="*/ 34719 h 41157"/>
                  <a:gd name="connsiteX32" fmla="*/ 2964 w 13083"/>
                  <a:gd name="connsiteY32" fmla="*/ 34184 h 41157"/>
                  <a:gd name="connsiteX33" fmla="*/ 3965 w 13083"/>
                  <a:gd name="connsiteY33" fmla="*/ 32933 h 41157"/>
                  <a:gd name="connsiteX34" fmla="*/ 4536 w 13083"/>
                  <a:gd name="connsiteY34" fmla="*/ 32576 h 41157"/>
                  <a:gd name="connsiteX35" fmla="*/ 5643 w 13083"/>
                  <a:gd name="connsiteY35" fmla="*/ 32719 h 41157"/>
                  <a:gd name="connsiteX36" fmla="*/ 3822 w 13083"/>
                  <a:gd name="connsiteY36" fmla="*/ 32255 h 41157"/>
                  <a:gd name="connsiteX37" fmla="*/ 3322 w 13083"/>
                  <a:gd name="connsiteY37" fmla="*/ 31862 h 41157"/>
                  <a:gd name="connsiteX38" fmla="*/ 5608 w 13083"/>
                  <a:gd name="connsiteY38" fmla="*/ 30147 h 41157"/>
                  <a:gd name="connsiteX39" fmla="*/ 5751 w 13083"/>
                  <a:gd name="connsiteY39" fmla="*/ 30004 h 41157"/>
                  <a:gd name="connsiteX40" fmla="*/ 5572 w 13083"/>
                  <a:gd name="connsiteY40" fmla="*/ 30112 h 41157"/>
                  <a:gd name="connsiteX41" fmla="*/ 3536 w 13083"/>
                  <a:gd name="connsiteY41" fmla="*/ 29076 h 41157"/>
                  <a:gd name="connsiteX42" fmla="*/ 3322 w 13083"/>
                  <a:gd name="connsiteY42" fmla="*/ 27754 h 41157"/>
                  <a:gd name="connsiteX43" fmla="*/ 3465 w 13083"/>
                  <a:gd name="connsiteY43" fmla="*/ 25718 h 41157"/>
                  <a:gd name="connsiteX44" fmla="*/ 3822 w 13083"/>
                  <a:gd name="connsiteY44" fmla="*/ 25325 h 41157"/>
                  <a:gd name="connsiteX45" fmla="*/ 3072 w 13083"/>
                  <a:gd name="connsiteY45" fmla="*/ 24861 h 41157"/>
                  <a:gd name="connsiteX46" fmla="*/ 2714 w 13083"/>
                  <a:gd name="connsiteY46" fmla="*/ 24575 h 41157"/>
                  <a:gd name="connsiteX47" fmla="*/ 3072 w 13083"/>
                  <a:gd name="connsiteY47" fmla="*/ 24397 h 41157"/>
                  <a:gd name="connsiteX48" fmla="*/ 2143 w 13083"/>
                  <a:gd name="connsiteY48" fmla="*/ 23004 h 41157"/>
                  <a:gd name="connsiteX49" fmla="*/ 0 w 13083"/>
                  <a:gd name="connsiteY49" fmla="*/ 21504 h 41157"/>
                  <a:gd name="connsiteX50" fmla="*/ 2143 w 13083"/>
                  <a:gd name="connsiteY50" fmla="*/ 20325 h 41157"/>
                  <a:gd name="connsiteX51" fmla="*/ 714 w 13083"/>
                  <a:gd name="connsiteY51" fmla="*/ 18789 h 41157"/>
                  <a:gd name="connsiteX52" fmla="*/ 1250 w 13083"/>
                  <a:gd name="connsiteY52" fmla="*/ 17360 h 41157"/>
                  <a:gd name="connsiteX53" fmla="*/ 1179 w 13083"/>
                  <a:gd name="connsiteY53" fmla="*/ 15431 h 41157"/>
                  <a:gd name="connsiteX54" fmla="*/ 2465 w 13083"/>
                  <a:gd name="connsiteY54" fmla="*/ 13610 h 41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083" h="41157">
                    <a:moveTo>
                      <a:pt x="2465" y="13610"/>
                    </a:moveTo>
                    <a:cubicBezTo>
                      <a:pt x="1750" y="12574"/>
                      <a:pt x="2036" y="12681"/>
                      <a:pt x="2572" y="11181"/>
                    </a:cubicBezTo>
                    <a:cubicBezTo>
                      <a:pt x="3215" y="9502"/>
                      <a:pt x="5215" y="7859"/>
                      <a:pt x="3358" y="5752"/>
                    </a:cubicBezTo>
                    <a:cubicBezTo>
                      <a:pt x="3143" y="5216"/>
                      <a:pt x="3072" y="4680"/>
                      <a:pt x="3358" y="4144"/>
                    </a:cubicBezTo>
                    <a:cubicBezTo>
                      <a:pt x="3929" y="3573"/>
                      <a:pt x="3679" y="2751"/>
                      <a:pt x="4000" y="2144"/>
                    </a:cubicBezTo>
                    <a:cubicBezTo>
                      <a:pt x="4965" y="322"/>
                      <a:pt x="9323" y="-714"/>
                      <a:pt x="10966" y="572"/>
                    </a:cubicBezTo>
                    <a:cubicBezTo>
                      <a:pt x="11251" y="787"/>
                      <a:pt x="11466" y="1287"/>
                      <a:pt x="11394" y="2108"/>
                    </a:cubicBezTo>
                    <a:cubicBezTo>
                      <a:pt x="11180" y="4644"/>
                      <a:pt x="9715" y="7645"/>
                      <a:pt x="10501" y="9466"/>
                    </a:cubicBezTo>
                    <a:cubicBezTo>
                      <a:pt x="11466" y="11716"/>
                      <a:pt x="10751" y="12467"/>
                      <a:pt x="9644" y="13717"/>
                    </a:cubicBezTo>
                    <a:cubicBezTo>
                      <a:pt x="9358" y="13860"/>
                      <a:pt x="9180" y="14145"/>
                      <a:pt x="8894" y="14288"/>
                    </a:cubicBezTo>
                    <a:cubicBezTo>
                      <a:pt x="9144" y="14395"/>
                      <a:pt x="9465" y="14324"/>
                      <a:pt x="9680" y="14503"/>
                    </a:cubicBezTo>
                    <a:cubicBezTo>
                      <a:pt x="11073" y="14467"/>
                      <a:pt x="11609" y="14788"/>
                      <a:pt x="10751" y="16253"/>
                    </a:cubicBezTo>
                    <a:cubicBezTo>
                      <a:pt x="9394" y="18539"/>
                      <a:pt x="9823" y="20432"/>
                      <a:pt x="11894" y="22004"/>
                    </a:cubicBezTo>
                    <a:cubicBezTo>
                      <a:pt x="11323" y="23182"/>
                      <a:pt x="7215" y="21539"/>
                      <a:pt x="9501" y="24968"/>
                    </a:cubicBezTo>
                    <a:cubicBezTo>
                      <a:pt x="9215" y="26218"/>
                      <a:pt x="11144" y="25754"/>
                      <a:pt x="11001" y="26897"/>
                    </a:cubicBezTo>
                    <a:cubicBezTo>
                      <a:pt x="9644" y="28326"/>
                      <a:pt x="8537" y="29790"/>
                      <a:pt x="10644" y="31433"/>
                    </a:cubicBezTo>
                    <a:cubicBezTo>
                      <a:pt x="11216" y="31862"/>
                      <a:pt x="11001" y="32434"/>
                      <a:pt x="11001" y="32862"/>
                    </a:cubicBezTo>
                    <a:cubicBezTo>
                      <a:pt x="10966" y="33969"/>
                      <a:pt x="11216" y="34505"/>
                      <a:pt x="12394" y="34827"/>
                    </a:cubicBezTo>
                    <a:cubicBezTo>
                      <a:pt x="13823" y="35219"/>
                      <a:pt x="12644" y="35720"/>
                      <a:pt x="12287" y="36148"/>
                    </a:cubicBezTo>
                    <a:cubicBezTo>
                      <a:pt x="11966" y="36613"/>
                      <a:pt x="11573" y="37005"/>
                      <a:pt x="11430" y="37577"/>
                    </a:cubicBezTo>
                    <a:cubicBezTo>
                      <a:pt x="11716" y="38006"/>
                      <a:pt x="11966" y="38470"/>
                      <a:pt x="12252" y="38899"/>
                    </a:cubicBezTo>
                    <a:cubicBezTo>
                      <a:pt x="11716" y="39649"/>
                      <a:pt x="12252" y="41292"/>
                      <a:pt x="10537" y="41149"/>
                    </a:cubicBezTo>
                    <a:cubicBezTo>
                      <a:pt x="9930" y="41042"/>
                      <a:pt x="9323" y="40899"/>
                      <a:pt x="8751" y="40756"/>
                    </a:cubicBezTo>
                    <a:cubicBezTo>
                      <a:pt x="7929" y="40506"/>
                      <a:pt x="6894" y="40756"/>
                      <a:pt x="6286" y="39899"/>
                    </a:cubicBezTo>
                    <a:cubicBezTo>
                      <a:pt x="6179" y="39327"/>
                      <a:pt x="6322" y="38863"/>
                      <a:pt x="6751" y="38434"/>
                    </a:cubicBezTo>
                    <a:cubicBezTo>
                      <a:pt x="7358" y="38256"/>
                      <a:pt x="7965" y="38399"/>
                      <a:pt x="8537" y="38613"/>
                    </a:cubicBezTo>
                    <a:cubicBezTo>
                      <a:pt x="8144" y="38148"/>
                      <a:pt x="7322" y="38434"/>
                      <a:pt x="7036" y="37756"/>
                    </a:cubicBezTo>
                    <a:cubicBezTo>
                      <a:pt x="6858" y="37077"/>
                      <a:pt x="6072" y="37470"/>
                      <a:pt x="5786" y="37041"/>
                    </a:cubicBezTo>
                    <a:cubicBezTo>
                      <a:pt x="6715" y="34577"/>
                      <a:pt x="4429" y="36291"/>
                      <a:pt x="3965" y="35648"/>
                    </a:cubicBezTo>
                    <a:cubicBezTo>
                      <a:pt x="4143" y="34291"/>
                      <a:pt x="5215" y="34898"/>
                      <a:pt x="5929" y="34719"/>
                    </a:cubicBezTo>
                    <a:cubicBezTo>
                      <a:pt x="6536" y="34755"/>
                      <a:pt x="7144" y="34648"/>
                      <a:pt x="7715" y="34469"/>
                    </a:cubicBezTo>
                    <a:cubicBezTo>
                      <a:pt x="7001" y="34648"/>
                      <a:pt x="6286" y="34791"/>
                      <a:pt x="5572" y="34719"/>
                    </a:cubicBezTo>
                    <a:cubicBezTo>
                      <a:pt x="4679" y="34612"/>
                      <a:pt x="3679" y="35077"/>
                      <a:pt x="2964" y="34184"/>
                    </a:cubicBezTo>
                    <a:cubicBezTo>
                      <a:pt x="2822" y="33398"/>
                      <a:pt x="3607" y="33327"/>
                      <a:pt x="3965" y="32933"/>
                    </a:cubicBezTo>
                    <a:cubicBezTo>
                      <a:pt x="4143" y="32791"/>
                      <a:pt x="4322" y="32683"/>
                      <a:pt x="4536" y="32576"/>
                    </a:cubicBezTo>
                    <a:cubicBezTo>
                      <a:pt x="4858" y="32469"/>
                      <a:pt x="5215" y="32469"/>
                      <a:pt x="5643" y="32719"/>
                    </a:cubicBezTo>
                    <a:cubicBezTo>
                      <a:pt x="5036" y="32219"/>
                      <a:pt x="4358" y="32505"/>
                      <a:pt x="3822" y="32255"/>
                    </a:cubicBezTo>
                    <a:cubicBezTo>
                      <a:pt x="3607" y="32148"/>
                      <a:pt x="3465" y="32040"/>
                      <a:pt x="3322" y="31862"/>
                    </a:cubicBezTo>
                    <a:cubicBezTo>
                      <a:pt x="3465" y="30362"/>
                      <a:pt x="3465" y="30362"/>
                      <a:pt x="5608" y="30147"/>
                    </a:cubicBezTo>
                    <a:cubicBezTo>
                      <a:pt x="5929" y="30112"/>
                      <a:pt x="5679" y="29683"/>
                      <a:pt x="5751" y="30004"/>
                    </a:cubicBezTo>
                    <a:cubicBezTo>
                      <a:pt x="5751" y="30076"/>
                      <a:pt x="5715" y="30076"/>
                      <a:pt x="5572" y="30112"/>
                    </a:cubicBezTo>
                    <a:cubicBezTo>
                      <a:pt x="4572" y="30398"/>
                      <a:pt x="3750" y="30326"/>
                      <a:pt x="3536" y="29076"/>
                    </a:cubicBezTo>
                    <a:cubicBezTo>
                      <a:pt x="3036" y="28754"/>
                      <a:pt x="4572" y="28219"/>
                      <a:pt x="3322" y="27754"/>
                    </a:cubicBezTo>
                    <a:cubicBezTo>
                      <a:pt x="2500" y="27433"/>
                      <a:pt x="2322" y="26326"/>
                      <a:pt x="3465" y="25718"/>
                    </a:cubicBezTo>
                    <a:cubicBezTo>
                      <a:pt x="3465" y="25468"/>
                      <a:pt x="4143" y="25754"/>
                      <a:pt x="3822" y="25325"/>
                    </a:cubicBezTo>
                    <a:cubicBezTo>
                      <a:pt x="3679" y="25111"/>
                      <a:pt x="3322" y="25040"/>
                      <a:pt x="3072" y="24861"/>
                    </a:cubicBezTo>
                    <a:cubicBezTo>
                      <a:pt x="2964" y="24754"/>
                      <a:pt x="2822" y="24647"/>
                      <a:pt x="2714" y="24575"/>
                    </a:cubicBezTo>
                    <a:cubicBezTo>
                      <a:pt x="2822" y="24504"/>
                      <a:pt x="2964" y="24468"/>
                      <a:pt x="3072" y="24397"/>
                    </a:cubicBezTo>
                    <a:cubicBezTo>
                      <a:pt x="3465" y="23468"/>
                      <a:pt x="2215" y="23647"/>
                      <a:pt x="2143" y="23004"/>
                    </a:cubicBezTo>
                    <a:cubicBezTo>
                      <a:pt x="1393" y="22539"/>
                      <a:pt x="1500" y="21075"/>
                      <a:pt x="0" y="21504"/>
                    </a:cubicBezTo>
                    <a:cubicBezTo>
                      <a:pt x="857" y="21075"/>
                      <a:pt x="1964" y="21325"/>
                      <a:pt x="2143" y="20325"/>
                    </a:cubicBezTo>
                    <a:cubicBezTo>
                      <a:pt x="2322" y="19432"/>
                      <a:pt x="893" y="19610"/>
                      <a:pt x="714" y="18789"/>
                    </a:cubicBezTo>
                    <a:cubicBezTo>
                      <a:pt x="464" y="18146"/>
                      <a:pt x="1214" y="17896"/>
                      <a:pt x="1250" y="17360"/>
                    </a:cubicBezTo>
                    <a:cubicBezTo>
                      <a:pt x="2322" y="16681"/>
                      <a:pt x="143" y="16146"/>
                      <a:pt x="1179" y="15431"/>
                    </a:cubicBezTo>
                    <a:cubicBezTo>
                      <a:pt x="1821" y="15110"/>
                      <a:pt x="2536" y="14645"/>
                      <a:pt x="2465" y="1361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09F72554-24C9-E146-9D80-02E15F6E268C}"/>
                  </a:ext>
                </a:extLst>
              </p:cNvPr>
              <p:cNvSpPr/>
              <p:nvPr/>
            </p:nvSpPr>
            <p:spPr>
              <a:xfrm>
                <a:off x="8501632" y="2050727"/>
                <a:ext cx="12193" cy="39090"/>
              </a:xfrm>
              <a:custGeom>
                <a:avLst/>
                <a:gdLst>
                  <a:gd name="connsiteX0" fmla="*/ 1228 w 12193"/>
                  <a:gd name="connsiteY0" fmla="*/ 19317 h 39090"/>
                  <a:gd name="connsiteX1" fmla="*/ 120 w 12193"/>
                  <a:gd name="connsiteY1" fmla="*/ 17924 h 39090"/>
                  <a:gd name="connsiteX2" fmla="*/ 13 w 12193"/>
                  <a:gd name="connsiteY2" fmla="*/ 17567 h 39090"/>
                  <a:gd name="connsiteX3" fmla="*/ 49 w 12193"/>
                  <a:gd name="connsiteY3" fmla="*/ 17388 h 39090"/>
                  <a:gd name="connsiteX4" fmla="*/ 406 w 12193"/>
                  <a:gd name="connsiteY4" fmla="*/ 16245 h 39090"/>
                  <a:gd name="connsiteX5" fmla="*/ 49 w 12193"/>
                  <a:gd name="connsiteY5" fmla="*/ 14531 h 39090"/>
                  <a:gd name="connsiteX6" fmla="*/ 871 w 12193"/>
                  <a:gd name="connsiteY6" fmla="*/ 11780 h 39090"/>
                  <a:gd name="connsiteX7" fmla="*/ 2478 w 12193"/>
                  <a:gd name="connsiteY7" fmla="*/ 8959 h 39090"/>
                  <a:gd name="connsiteX8" fmla="*/ 4371 w 12193"/>
                  <a:gd name="connsiteY8" fmla="*/ 8887 h 39090"/>
                  <a:gd name="connsiteX9" fmla="*/ 2549 w 12193"/>
                  <a:gd name="connsiteY9" fmla="*/ 8459 h 39090"/>
                  <a:gd name="connsiteX10" fmla="*/ 2192 w 12193"/>
                  <a:gd name="connsiteY10" fmla="*/ 5065 h 39090"/>
                  <a:gd name="connsiteX11" fmla="*/ 4978 w 12193"/>
                  <a:gd name="connsiteY11" fmla="*/ 100 h 39090"/>
                  <a:gd name="connsiteX12" fmla="*/ 8693 w 12193"/>
                  <a:gd name="connsiteY12" fmla="*/ 65 h 39090"/>
                  <a:gd name="connsiteX13" fmla="*/ 9765 w 12193"/>
                  <a:gd name="connsiteY13" fmla="*/ 1958 h 39090"/>
                  <a:gd name="connsiteX14" fmla="*/ 9693 w 12193"/>
                  <a:gd name="connsiteY14" fmla="*/ 2172 h 39090"/>
                  <a:gd name="connsiteX15" fmla="*/ 9443 w 12193"/>
                  <a:gd name="connsiteY15" fmla="*/ 8030 h 39090"/>
                  <a:gd name="connsiteX16" fmla="*/ 10407 w 12193"/>
                  <a:gd name="connsiteY16" fmla="*/ 10387 h 39090"/>
                  <a:gd name="connsiteX17" fmla="*/ 8622 w 12193"/>
                  <a:gd name="connsiteY17" fmla="*/ 13424 h 39090"/>
                  <a:gd name="connsiteX18" fmla="*/ 10586 w 12193"/>
                  <a:gd name="connsiteY18" fmla="*/ 13816 h 39090"/>
                  <a:gd name="connsiteX19" fmla="*/ 11086 w 12193"/>
                  <a:gd name="connsiteY19" fmla="*/ 20674 h 39090"/>
                  <a:gd name="connsiteX20" fmla="*/ 8121 w 12193"/>
                  <a:gd name="connsiteY20" fmla="*/ 22353 h 39090"/>
                  <a:gd name="connsiteX21" fmla="*/ 10622 w 12193"/>
                  <a:gd name="connsiteY21" fmla="*/ 24568 h 39090"/>
                  <a:gd name="connsiteX22" fmla="*/ 9264 w 12193"/>
                  <a:gd name="connsiteY22" fmla="*/ 29425 h 39090"/>
                  <a:gd name="connsiteX23" fmla="*/ 12193 w 12193"/>
                  <a:gd name="connsiteY23" fmla="*/ 33247 h 39090"/>
                  <a:gd name="connsiteX24" fmla="*/ 10443 w 12193"/>
                  <a:gd name="connsiteY24" fmla="*/ 37105 h 39090"/>
                  <a:gd name="connsiteX25" fmla="*/ 10265 w 12193"/>
                  <a:gd name="connsiteY25" fmla="*/ 37248 h 39090"/>
                  <a:gd name="connsiteX26" fmla="*/ 9657 w 12193"/>
                  <a:gd name="connsiteY26" fmla="*/ 38677 h 39090"/>
                  <a:gd name="connsiteX27" fmla="*/ 7729 w 12193"/>
                  <a:gd name="connsiteY27" fmla="*/ 38927 h 39090"/>
                  <a:gd name="connsiteX28" fmla="*/ 7193 w 12193"/>
                  <a:gd name="connsiteY28" fmla="*/ 38748 h 39090"/>
                  <a:gd name="connsiteX29" fmla="*/ 6586 w 12193"/>
                  <a:gd name="connsiteY29" fmla="*/ 38248 h 39090"/>
                  <a:gd name="connsiteX30" fmla="*/ 6407 w 12193"/>
                  <a:gd name="connsiteY30" fmla="*/ 37855 h 39090"/>
                  <a:gd name="connsiteX31" fmla="*/ 6335 w 12193"/>
                  <a:gd name="connsiteY31" fmla="*/ 37998 h 39090"/>
                  <a:gd name="connsiteX32" fmla="*/ 6157 w 12193"/>
                  <a:gd name="connsiteY32" fmla="*/ 38177 h 39090"/>
                  <a:gd name="connsiteX33" fmla="*/ 5693 w 12193"/>
                  <a:gd name="connsiteY33" fmla="*/ 38105 h 39090"/>
                  <a:gd name="connsiteX34" fmla="*/ 4800 w 12193"/>
                  <a:gd name="connsiteY34" fmla="*/ 36176 h 39090"/>
                  <a:gd name="connsiteX35" fmla="*/ 6514 w 12193"/>
                  <a:gd name="connsiteY35" fmla="*/ 36283 h 39090"/>
                  <a:gd name="connsiteX36" fmla="*/ 6871 w 12193"/>
                  <a:gd name="connsiteY36" fmla="*/ 36283 h 39090"/>
                  <a:gd name="connsiteX37" fmla="*/ 5443 w 12193"/>
                  <a:gd name="connsiteY37" fmla="*/ 35569 h 39090"/>
                  <a:gd name="connsiteX38" fmla="*/ 5264 w 12193"/>
                  <a:gd name="connsiteY38" fmla="*/ 35176 h 39090"/>
                  <a:gd name="connsiteX39" fmla="*/ 4299 w 12193"/>
                  <a:gd name="connsiteY39" fmla="*/ 34712 h 39090"/>
                  <a:gd name="connsiteX40" fmla="*/ 2942 w 12193"/>
                  <a:gd name="connsiteY40" fmla="*/ 33319 h 39090"/>
                  <a:gd name="connsiteX41" fmla="*/ 1121 w 12193"/>
                  <a:gd name="connsiteY41" fmla="*/ 29568 h 39090"/>
                  <a:gd name="connsiteX42" fmla="*/ 1942 w 12193"/>
                  <a:gd name="connsiteY42" fmla="*/ 27640 h 39090"/>
                  <a:gd name="connsiteX43" fmla="*/ 3764 w 12193"/>
                  <a:gd name="connsiteY43" fmla="*/ 27997 h 39090"/>
                  <a:gd name="connsiteX44" fmla="*/ 2478 w 12193"/>
                  <a:gd name="connsiteY44" fmla="*/ 26747 h 39090"/>
                  <a:gd name="connsiteX45" fmla="*/ 2407 w 12193"/>
                  <a:gd name="connsiteY45" fmla="*/ 23711 h 39090"/>
                  <a:gd name="connsiteX46" fmla="*/ 1013 w 12193"/>
                  <a:gd name="connsiteY46" fmla="*/ 21246 h 39090"/>
                  <a:gd name="connsiteX47" fmla="*/ 1228 w 12193"/>
                  <a:gd name="connsiteY47" fmla="*/ 19317 h 39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2193" h="39090">
                    <a:moveTo>
                      <a:pt x="1228" y="19317"/>
                    </a:moveTo>
                    <a:cubicBezTo>
                      <a:pt x="1692" y="18174"/>
                      <a:pt x="263" y="18567"/>
                      <a:pt x="120" y="17924"/>
                    </a:cubicBezTo>
                    <a:cubicBezTo>
                      <a:pt x="13" y="17817"/>
                      <a:pt x="-22" y="17710"/>
                      <a:pt x="13" y="17567"/>
                    </a:cubicBezTo>
                    <a:cubicBezTo>
                      <a:pt x="13" y="17424"/>
                      <a:pt x="49" y="17388"/>
                      <a:pt x="49" y="17388"/>
                    </a:cubicBezTo>
                    <a:cubicBezTo>
                      <a:pt x="513" y="17102"/>
                      <a:pt x="692" y="16745"/>
                      <a:pt x="406" y="16245"/>
                    </a:cubicBezTo>
                    <a:cubicBezTo>
                      <a:pt x="478" y="15638"/>
                      <a:pt x="-94" y="15138"/>
                      <a:pt x="49" y="14531"/>
                    </a:cubicBezTo>
                    <a:cubicBezTo>
                      <a:pt x="478" y="13709"/>
                      <a:pt x="2407" y="13388"/>
                      <a:pt x="871" y="11780"/>
                    </a:cubicBezTo>
                    <a:cubicBezTo>
                      <a:pt x="656" y="11566"/>
                      <a:pt x="1906" y="9959"/>
                      <a:pt x="2478" y="8959"/>
                    </a:cubicBezTo>
                    <a:cubicBezTo>
                      <a:pt x="3121" y="8637"/>
                      <a:pt x="3764" y="8673"/>
                      <a:pt x="4371" y="8887"/>
                    </a:cubicBezTo>
                    <a:cubicBezTo>
                      <a:pt x="3871" y="8459"/>
                      <a:pt x="3049" y="9102"/>
                      <a:pt x="2549" y="8459"/>
                    </a:cubicBezTo>
                    <a:cubicBezTo>
                      <a:pt x="2799" y="7316"/>
                      <a:pt x="3299" y="6280"/>
                      <a:pt x="2192" y="5065"/>
                    </a:cubicBezTo>
                    <a:cubicBezTo>
                      <a:pt x="1228" y="4030"/>
                      <a:pt x="3442" y="243"/>
                      <a:pt x="4978" y="100"/>
                    </a:cubicBezTo>
                    <a:cubicBezTo>
                      <a:pt x="6228" y="-7"/>
                      <a:pt x="7479" y="-42"/>
                      <a:pt x="8693" y="65"/>
                    </a:cubicBezTo>
                    <a:cubicBezTo>
                      <a:pt x="9693" y="172"/>
                      <a:pt x="11408" y="172"/>
                      <a:pt x="9765" y="1958"/>
                    </a:cubicBezTo>
                    <a:cubicBezTo>
                      <a:pt x="9729" y="2029"/>
                      <a:pt x="9657" y="2136"/>
                      <a:pt x="9693" y="2172"/>
                    </a:cubicBezTo>
                    <a:cubicBezTo>
                      <a:pt x="10729" y="4172"/>
                      <a:pt x="9943" y="6101"/>
                      <a:pt x="9443" y="8030"/>
                    </a:cubicBezTo>
                    <a:cubicBezTo>
                      <a:pt x="8800" y="9209"/>
                      <a:pt x="10300" y="9530"/>
                      <a:pt x="10407" y="10387"/>
                    </a:cubicBezTo>
                    <a:cubicBezTo>
                      <a:pt x="10193" y="11566"/>
                      <a:pt x="9229" y="12316"/>
                      <a:pt x="8622" y="13424"/>
                    </a:cubicBezTo>
                    <a:cubicBezTo>
                      <a:pt x="9300" y="13566"/>
                      <a:pt x="9872" y="13674"/>
                      <a:pt x="10586" y="13816"/>
                    </a:cubicBezTo>
                    <a:cubicBezTo>
                      <a:pt x="9372" y="16245"/>
                      <a:pt x="7907" y="18710"/>
                      <a:pt x="11086" y="20674"/>
                    </a:cubicBezTo>
                    <a:cubicBezTo>
                      <a:pt x="10336" y="21925"/>
                      <a:pt x="7979" y="20031"/>
                      <a:pt x="8121" y="22353"/>
                    </a:cubicBezTo>
                    <a:cubicBezTo>
                      <a:pt x="8193" y="23568"/>
                      <a:pt x="8800" y="24746"/>
                      <a:pt x="10622" y="24568"/>
                    </a:cubicBezTo>
                    <a:cubicBezTo>
                      <a:pt x="9479" y="26104"/>
                      <a:pt x="7336" y="27282"/>
                      <a:pt x="9264" y="29425"/>
                    </a:cubicBezTo>
                    <a:cubicBezTo>
                      <a:pt x="10336" y="30604"/>
                      <a:pt x="8836" y="33247"/>
                      <a:pt x="12193" y="33247"/>
                    </a:cubicBezTo>
                    <a:cubicBezTo>
                      <a:pt x="10372" y="34390"/>
                      <a:pt x="9550" y="35498"/>
                      <a:pt x="10443" y="37105"/>
                    </a:cubicBezTo>
                    <a:cubicBezTo>
                      <a:pt x="10193" y="37284"/>
                      <a:pt x="10515" y="37069"/>
                      <a:pt x="10265" y="37248"/>
                    </a:cubicBezTo>
                    <a:cubicBezTo>
                      <a:pt x="9800" y="37605"/>
                      <a:pt x="8729" y="37748"/>
                      <a:pt x="9657" y="38677"/>
                    </a:cubicBezTo>
                    <a:cubicBezTo>
                      <a:pt x="9086" y="39427"/>
                      <a:pt x="8407" y="38927"/>
                      <a:pt x="7729" y="38927"/>
                    </a:cubicBezTo>
                    <a:cubicBezTo>
                      <a:pt x="7550" y="38891"/>
                      <a:pt x="7371" y="38820"/>
                      <a:pt x="7193" y="38748"/>
                    </a:cubicBezTo>
                    <a:cubicBezTo>
                      <a:pt x="6943" y="38641"/>
                      <a:pt x="6729" y="38462"/>
                      <a:pt x="6586" y="38248"/>
                    </a:cubicBezTo>
                    <a:cubicBezTo>
                      <a:pt x="6478" y="38141"/>
                      <a:pt x="6514" y="37891"/>
                      <a:pt x="6407" y="37855"/>
                    </a:cubicBezTo>
                    <a:cubicBezTo>
                      <a:pt x="6121" y="37712"/>
                      <a:pt x="6478" y="37748"/>
                      <a:pt x="6335" y="37998"/>
                    </a:cubicBezTo>
                    <a:cubicBezTo>
                      <a:pt x="6264" y="38069"/>
                      <a:pt x="6228" y="38105"/>
                      <a:pt x="6157" y="38177"/>
                    </a:cubicBezTo>
                    <a:cubicBezTo>
                      <a:pt x="5978" y="38248"/>
                      <a:pt x="5836" y="38212"/>
                      <a:pt x="5693" y="38105"/>
                    </a:cubicBezTo>
                    <a:cubicBezTo>
                      <a:pt x="5264" y="37534"/>
                      <a:pt x="3514" y="37569"/>
                      <a:pt x="4800" y="36176"/>
                    </a:cubicBezTo>
                    <a:cubicBezTo>
                      <a:pt x="5407" y="35926"/>
                      <a:pt x="5943" y="36069"/>
                      <a:pt x="6514" y="36283"/>
                    </a:cubicBezTo>
                    <a:cubicBezTo>
                      <a:pt x="6621" y="36212"/>
                      <a:pt x="6729" y="36641"/>
                      <a:pt x="6871" y="36283"/>
                    </a:cubicBezTo>
                    <a:cubicBezTo>
                      <a:pt x="6335" y="36105"/>
                      <a:pt x="5871" y="35855"/>
                      <a:pt x="5443" y="35569"/>
                    </a:cubicBezTo>
                    <a:cubicBezTo>
                      <a:pt x="5407" y="35426"/>
                      <a:pt x="5335" y="35319"/>
                      <a:pt x="5264" y="35176"/>
                    </a:cubicBezTo>
                    <a:cubicBezTo>
                      <a:pt x="5014" y="34855"/>
                      <a:pt x="4514" y="35033"/>
                      <a:pt x="4299" y="34712"/>
                    </a:cubicBezTo>
                    <a:cubicBezTo>
                      <a:pt x="5371" y="32783"/>
                      <a:pt x="3264" y="33890"/>
                      <a:pt x="2942" y="33319"/>
                    </a:cubicBezTo>
                    <a:cubicBezTo>
                      <a:pt x="1371" y="32533"/>
                      <a:pt x="2014" y="30676"/>
                      <a:pt x="1121" y="29568"/>
                    </a:cubicBezTo>
                    <a:cubicBezTo>
                      <a:pt x="2014" y="29211"/>
                      <a:pt x="942" y="27997"/>
                      <a:pt x="1942" y="27640"/>
                    </a:cubicBezTo>
                    <a:cubicBezTo>
                      <a:pt x="2657" y="27389"/>
                      <a:pt x="3157" y="28104"/>
                      <a:pt x="3764" y="27997"/>
                    </a:cubicBezTo>
                    <a:cubicBezTo>
                      <a:pt x="3157" y="27818"/>
                      <a:pt x="2299" y="27854"/>
                      <a:pt x="2478" y="26747"/>
                    </a:cubicBezTo>
                    <a:cubicBezTo>
                      <a:pt x="2299" y="25782"/>
                      <a:pt x="763" y="24818"/>
                      <a:pt x="2407" y="23711"/>
                    </a:cubicBezTo>
                    <a:cubicBezTo>
                      <a:pt x="2478" y="23675"/>
                      <a:pt x="1514" y="22103"/>
                      <a:pt x="1013" y="21246"/>
                    </a:cubicBezTo>
                    <a:cubicBezTo>
                      <a:pt x="513" y="20567"/>
                      <a:pt x="1013" y="19960"/>
                      <a:pt x="1228" y="1931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3B283AC3-A7D0-3346-B235-34D37E464419}"/>
                  </a:ext>
                </a:extLst>
              </p:cNvPr>
              <p:cNvSpPr/>
              <p:nvPr/>
            </p:nvSpPr>
            <p:spPr>
              <a:xfrm>
                <a:off x="8498401" y="1980418"/>
                <a:ext cx="14325" cy="39297"/>
              </a:xfrm>
              <a:custGeom>
                <a:avLst/>
                <a:gdLst>
                  <a:gd name="connsiteX0" fmla="*/ 3351 w 14325"/>
                  <a:gd name="connsiteY0" fmla="*/ 34440 h 39297"/>
                  <a:gd name="connsiteX1" fmla="*/ 2136 w 14325"/>
                  <a:gd name="connsiteY1" fmla="*/ 34119 h 39297"/>
                  <a:gd name="connsiteX2" fmla="*/ 993 w 14325"/>
                  <a:gd name="connsiteY2" fmla="*/ 32011 h 39297"/>
                  <a:gd name="connsiteX3" fmla="*/ 2565 w 14325"/>
                  <a:gd name="connsiteY3" fmla="*/ 31761 h 39297"/>
                  <a:gd name="connsiteX4" fmla="*/ 4351 w 14325"/>
                  <a:gd name="connsiteY4" fmla="*/ 32047 h 39297"/>
                  <a:gd name="connsiteX5" fmla="*/ 2672 w 14325"/>
                  <a:gd name="connsiteY5" fmla="*/ 31761 h 39297"/>
                  <a:gd name="connsiteX6" fmla="*/ 100 w 14325"/>
                  <a:gd name="connsiteY6" fmla="*/ 31083 h 39297"/>
                  <a:gd name="connsiteX7" fmla="*/ 100 w 14325"/>
                  <a:gd name="connsiteY7" fmla="*/ 31083 h 39297"/>
                  <a:gd name="connsiteX8" fmla="*/ 1672 w 14325"/>
                  <a:gd name="connsiteY8" fmla="*/ 29975 h 39297"/>
                  <a:gd name="connsiteX9" fmla="*/ 2601 w 14325"/>
                  <a:gd name="connsiteY9" fmla="*/ 29618 h 39297"/>
                  <a:gd name="connsiteX10" fmla="*/ 1708 w 14325"/>
                  <a:gd name="connsiteY10" fmla="*/ 29225 h 39297"/>
                  <a:gd name="connsiteX11" fmla="*/ 922 w 14325"/>
                  <a:gd name="connsiteY11" fmla="*/ 28832 h 39297"/>
                  <a:gd name="connsiteX12" fmla="*/ 565 w 14325"/>
                  <a:gd name="connsiteY12" fmla="*/ 27332 h 39297"/>
                  <a:gd name="connsiteX13" fmla="*/ 1993 w 14325"/>
                  <a:gd name="connsiteY13" fmla="*/ 21581 h 39297"/>
                  <a:gd name="connsiteX14" fmla="*/ 636 w 14325"/>
                  <a:gd name="connsiteY14" fmla="*/ 19760 h 39297"/>
                  <a:gd name="connsiteX15" fmla="*/ 1136 w 14325"/>
                  <a:gd name="connsiteY15" fmla="*/ 18081 h 39297"/>
                  <a:gd name="connsiteX16" fmla="*/ 1672 w 14325"/>
                  <a:gd name="connsiteY16" fmla="*/ 17724 h 39297"/>
                  <a:gd name="connsiteX17" fmla="*/ 2851 w 14325"/>
                  <a:gd name="connsiteY17" fmla="*/ 11973 h 39297"/>
                  <a:gd name="connsiteX18" fmla="*/ 3279 w 14325"/>
                  <a:gd name="connsiteY18" fmla="*/ 11223 h 39297"/>
                  <a:gd name="connsiteX19" fmla="*/ 4208 w 14325"/>
                  <a:gd name="connsiteY19" fmla="*/ 9080 h 39297"/>
                  <a:gd name="connsiteX20" fmla="*/ 5458 w 14325"/>
                  <a:gd name="connsiteY20" fmla="*/ 8115 h 39297"/>
                  <a:gd name="connsiteX21" fmla="*/ 6065 w 14325"/>
                  <a:gd name="connsiteY21" fmla="*/ 6794 h 39297"/>
                  <a:gd name="connsiteX22" fmla="*/ 5494 w 14325"/>
                  <a:gd name="connsiteY22" fmla="*/ 3043 h 39297"/>
                  <a:gd name="connsiteX23" fmla="*/ 11209 w 14325"/>
                  <a:gd name="connsiteY23" fmla="*/ 507 h 39297"/>
                  <a:gd name="connsiteX24" fmla="*/ 13638 w 14325"/>
                  <a:gd name="connsiteY24" fmla="*/ 1150 h 39297"/>
                  <a:gd name="connsiteX25" fmla="*/ 13674 w 14325"/>
                  <a:gd name="connsiteY25" fmla="*/ 3043 h 39297"/>
                  <a:gd name="connsiteX26" fmla="*/ 12888 w 14325"/>
                  <a:gd name="connsiteY26" fmla="*/ 6937 h 39297"/>
                  <a:gd name="connsiteX27" fmla="*/ 12245 w 14325"/>
                  <a:gd name="connsiteY27" fmla="*/ 10580 h 39297"/>
                  <a:gd name="connsiteX28" fmla="*/ 9602 w 14325"/>
                  <a:gd name="connsiteY28" fmla="*/ 13616 h 39297"/>
                  <a:gd name="connsiteX29" fmla="*/ 11673 w 14325"/>
                  <a:gd name="connsiteY29" fmla="*/ 14616 h 39297"/>
                  <a:gd name="connsiteX30" fmla="*/ 10959 w 14325"/>
                  <a:gd name="connsiteY30" fmla="*/ 21260 h 39297"/>
                  <a:gd name="connsiteX31" fmla="*/ 7887 w 14325"/>
                  <a:gd name="connsiteY31" fmla="*/ 21903 h 39297"/>
                  <a:gd name="connsiteX32" fmla="*/ 10066 w 14325"/>
                  <a:gd name="connsiteY32" fmla="*/ 25189 h 39297"/>
                  <a:gd name="connsiteX33" fmla="*/ 7994 w 14325"/>
                  <a:gd name="connsiteY33" fmla="*/ 29332 h 39297"/>
                  <a:gd name="connsiteX34" fmla="*/ 8494 w 14325"/>
                  <a:gd name="connsiteY34" fmla="*/ 31190 h 39297"/>
                  <a:gd name="connsiteX35" fmla="*/ 9923 w 14325"/>
                  <a:gd name="connsiteY35" fmla="*/ 33654 h 39297"/>
                  <a:gd name="connsiteX36" fmla="*/ 8494 w 14325"/>
                  <a:gd name="connsiteY36" fmla="*/ 36798 h 39297"/>
                  <a:gd name="connsiteX37" fmla="*/ 7351 w 14325"/>
                  <a:gd name="connsiteY37" fmla="*/ 38691 h 39297"/>
                  <a:gd name="connsiteX38" fmla="*/ 6637 w 14325"/>
                  <a:gd name="connsiteY38" fmla="*/ 39298 h 39297"/>
                  <a:gd name="connsiteX39" fmla="*/ 5815 w 14325"/>
                  <a:gd name="connsiteY39" fmla="*/ 38869 h 39297"/>
                  <a:gd name="connsiteX40" fmla="*/ 3994 w 14325"/>
                  <a:gd name="connsiteY40" fmla="*/ 37405 h 39297"/>
                  <a:gd name="connsiteX41" fmla="*/ 2886 w 14325"/>
                  <a:gd name="connsiteY41" fmla="*/ 36869 h 39297"/>
                  <a:gd name="connsiteX42" fmla="*/ 3387 w 14325"/>
                  <a:gd name="connsiteY42" fmla="*/ 35440 h 39297"/>
                  <a:gd name="connsiteX43" fmla="*/ 4815 w 14325"/>
                  <a:gd name="connsiteY43" fmla="*/ 35905 h 39297"/>
                  <a:gd name="connsiteX44" fmla="*/ 5208 w 14325"/>
                  <a:gd name="connsiteY44" fmla="*/ 35869 h 39297"/>
                  <a:gd name="connsiteX45" fmla="*/ 4565 w 14325"/>
                  <a:gd name="connsiteY45" fmla="*/ 35583 h 39297"/>
                  <a:gd name="connsiteX46" fmla="*/ 3351 w 14325"/>
                  <a:gd name="connsiteY46" fmla="*/ 34440 h 39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4325" h="39297">
                    <a:moveTo>
                      <a:pt x="3351" y="34440"/>
                    </a:moveTo>
                    <a:cubicBezTo>
                      <a:pt x="2958" y="34333"/>
                      <a:pt x="2529" y="34226"/>
                      <a:pt x="2136" y="34119"/>
                    </a:cubicBezTo>
                    <a:cubicBezTo>
                      <a:pt x="4208" y="32083"/>
                      <a:pt x="815" y="33011"/>
                      <a:pt x="993" y="32011"/>
                    </a:cubicBezTo>
                    <a:cubicBezTo>
                      <a:pt x="1458" y="31476"/>
                      <a:pt x="2029" y="31797"/>
                      <a:pt x="2565" y="31761"/>
                    </a:cubicBezTo>
                    <a:cubicBezTo>
                      <a:pt x="3172" y="31797"/>
                      <a:pt x="3744" y="31904"/>
                      <a:pt x="4351" y="32047"/>
                    </a:cubicBezTo>
                    <a:cubicBezTo>
                      <a:pt x="3815" y="31833"/>
                      <a:pt x="3244" y="31797"/>
                      <a:pt x="2672" y="31761"/>
                    </a:cubicBezTo>
                    <a:cubicBezTo>
                      <a:pt x="1815" y="31547"/>
                      <a:pt x="850" y="31726"/>
                      <a:pt x="100" y="31083"/>
                    </a:cubicBezTo>
                    <a:lnTo>
                      <a:pt x="100" y="31083"/>
                    </a:lnTo>
                    <a:cubicBezTo>
                      <a:pt x="-400" y="29261"/>
                      <a:pt x="1100" y="30297"/>
                      <a:pt x="1672" y="29975"/>
                    </a:cubicBezTo>
                    <a:cubicBezTo>
                      <a:pt x="1993" y="29868"/>
                      <a:pt x="2386" y="30011"/>
                      <a:pt x="2601" y="29618"/>
                    </a:cubicBezTo>
                    <a:cubicBezTo>
                      <a:pt x="2351" y="29332"/>
                      <a:pt x="2029" y="29332"/>
                      <a:pt x="1708" y="29225"/>
                    </a:cubicBezTo>
                    <a:cubicBezTo>
                      <a:pt x="1422" y="29154"/>
                      <a:pt x="1136" y="29011"/>
                      <a:pt x="922" y="28832"/>
                    </a:cubicBezTo>
                    <a:cubicBezTo>
                      <a:pt x="565" y="28404"/>
                      <a:pt x="922" y="27796"/>
                      <a:pt x="565" y="27332"/>
                    </a:cubicBezTo>
                    <a:cubicBezTo>
                      <a:pt x="1851" y="25618"/>
                      <a:pt x="600" y="23260"/>
                      <a:pt x="1993" y="21581"/>
                    </a:cubicBezTo>
                    <a:cubicBezTo>
                      <a:pt x="1315" y="21153"/>
                      <a:pt x="1029" y="20403"/>
                      <a:pt x="636" y="19760"/>
                    </a:cubicBezTo>
                    <a:cubicBezTo>
                      <a:pt x="386" y="19081"/>
                      <a:pt x="815" y="18617"/>
                      <a:pt x="1136" y="18081"/>
                    </a:cubicBezTo>
                    <a:cubicBezTo>
                      <a:pt x="1315" y="17974"/>
                      <a:pt x="1493" y="17831"/>
                      <a:pt x="1672" y="17724"/>
                    </a:cubicBezTo>
                    <a:cubicBezTo>
                      <a:pt x="-221" y="15331"/>
                      <a:pt x="993" y="13616"/>
                      <a:pt x="2851" y="11973"/>
                    </a:cubicBezTo>
                    <a:cubicBezTo>
                      <a:pt x="3065" y="11794"/>
                      <a:pt x="3315" y="11259"/>
                      <a:pt x="3279" y="11223"/>
                    </a:cubicBezTo>
                    <a:cubicBezTo>
                      <a:pt x="1100" y="9401"/>
                      <a:pt x="4208" y="9901"/>
                      <a:pt x="4208" y="9080"/>
                    </a:cubicBezTo>
                    <a:cubicBezTo>
                      <a:pt x="4494" y="8580"/>
                      <a:pt x="4922" y="8294"/>
                      <a:pt x="5458" y="8115"/>
                    </a:cubicBezTo>
                    <a:cubicBezTo>
                      <a:pt x="6065" y="7901"/>
                      <a:pt x="6494" y="7508"/>
                      <a:pt x="6065" y="6794"/>
                    </a:cubicBezTo>
                    <a:cubicBezTo>
                      <a:pt x="5958" y="5508"/>
                      <a:pt x="4708" y="4044"/>
                      <a:pt x="5494" y="3043"/>
                    </a:cubicBezTo>
                    <a:cubicBezTo>
                      <a:pt x="6851" y="1365"/>
                      <a:pt x="8208" y="-1064"/>
                      <a:pt x="11209" y="507"/>
                    </a:cubicBezTo>
                    <a:cubicBezTo>
                      <a:pt x="11923" y="900"/>
                      <a:pt x="12816" y="936"/>
                      <a:pt x="13638" y="1150"/>
                    </a:cubicBezTo>
                    <a:cubicBezTo>
                      <a:pt x="14602" y="1757"/>
                      <a:pt x="14495" y="2400"/>
                      <a:pt x="13674" y="3043"/>
                    </a:cubicBezTo>
                    <a:cubicBezTo>
                      <a:pt x="12388" y="4079"/>
                      <a:pt x="14316" y="5686"/>
                      <a:pt x="12888" y="6937"/>
                    </a:cubicBezTo>
                    <a:cubicBezTo>
                      <a:pt x="11995" y="7722"/>
                      <a:pt x="10995" y="8758"/>
                      <a:pt x="12245" y="10580"/>
                    </a:cubicBezTo>
                    <a:cubicBezTo>
                      <a:pt x="12888" y="11544"/>
                      <a:pt x="11137" y="13045"/>
                      <a:pt x="9602" y="13616"/>
                    </a:cubicBezTo>
                    <a:cubicBezTo>
                      <a:pt x="10316" y="13973"/>
                      <a:pt x="10995" y="14295"/>
                      <a:pt x="11673" y="14616"/>
                    </a:cubicBezTo>
                    <a:cubicBezTo>
                      <a:pt x="9173" y="17509"/>
                      <a:pt x="8994" y="19081"/>
                      <a:pt x="10959" y="21260"/>
                    </a:cubicBezTo>
                    <a:cubicBezTo>
                      <a:pt x="10066" y="22189"/>
                      <a:pt x="8387" y="20331"/>
                      <a:pt x="7887" y="21903"/>
                    </a:cubicBezTo>
                    <a:cubicBezTo>
                      <a:pt x="7423" y="23439"/>
                      <a:pt x="8316" y="24582"/>
                      <a:pt x="10066" y="25189"/>
                    </a:cubicBezTo>
                    <a:cubicBezTo>
                      <a:pt x="8173" y="26153"/>
                      <a:pt x="6530" y="27046"/>
                      <a:pt x="7994" y="29332"/>
                    </a:cubicBezTo>
                    <a:cubicBezTo>
                      <a:pt x="8673" y="29797"/>
                      <a:pt x="8208" y="30583"/>
                      <a:pt x="8494" y="31190"/>
                    </a:cubicBezTo>
                    <a:cubicBezTo>
                      <a:pt x="7316" y="32904"/>
                      <a:pt x="9566" y="32619"/>
                      <a:pt x="9923" y="33654"/>
                    </a:cubicBezTo>
                    <a:cubicBezTo>
                      <a:pt x="8959" y="34369"/>
                      <a:pt x="7316" y="35012"/>
                      <a:pt x="8494" y="36798"/>
                    </a:cubicBezTo>
                    <a:cubicBezTo>
                      <a:pt x="8030" y="37369"/>
                      <a:pt x="7387" y="37869"/>
                      <a:pt x="7351" y="38691"/>
                    </a:cubicBezTo>
                    <a:cubicBezTo>
                      <a:pt x="7173" y="38976"/>
                      <a:pt x="6958" y="39191"/>
                      <a:pt x="6637" y="39298"/>
                    </a:cubicBezTo>
                    <a:cubicBezTo>
                      <a:pt x="6280" y="39298"/>
                      <a:pt x="6030" y="39119"/>
                      <a:pt x="5815" y="38869"/>
                    </a:cubicBezTo>
                    <a:cubicBezTo>
                      <a:pt x="5351" y="38226"/>
                      <a:pt x="4887" y="37512"/>
                      <a:pt x="3994" y="37405"/>
                    </a:cubicBezTo>
                    <a:cubicBezTo>
                      <a:pt x="3565" y="37298"/>
                      <a:pt x="3172" y="37226"/>
                      <a:pt x="2886" y="36869"/>
                    </a:cubicBezTo>
                    <a:cubicBezTo>
                      <a:pt x="2101" y="36047"/>
                      <a:pt x="2672" y="35726"/>
                      <a:pt x="3387" y="35440"/>
                    </a:cubicBezTo>
                    <a:cubicBezTo>
                      <a:pt x="3851" y="35619"/>
                      <a:pt x="4315" y="35833"/>
                      <a:pt x="4815" y="35905"/>
                    </a:cubicBezTo>
                    <a:cubicBezTo>
                      <a:pt x="4958" y="35940"/>
                      <a:pt x="5101" y="35905"/>
                      <a:pt x="5208" y="35869"/>
                    </a:cubicBezTo>
                    <a:cubicBezTo>
                      <a:pt x="5030" y="35690"/>
                      <a:pt x="4780" y="35690"/>
                      <a:pt x="4565" y="35583"/>
                    </a:cubicBezTo>
                    <a:cubicBezTo>
                      <a:pt x="4029" y="35226"/>
                      <a:pt x="3994" y="34476"/>
                      <a:pt x="3351" y="3444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6702E170-C350-7248-AB77-750A599844E8}"/>
                  </a:ext>
                </a:extLst>
              </p:cNvPr>
              <p:cNvSpPr/>
              <p:nvPr/>
            </p:nvSpPr>
            <p:spPr>
              <a:xfrm>
                <a:off x="8461737" y="2107262"/>
                <a:ext cx="14583" cy="36910"/>
              </a:xfrm>
              <a:custGeom>
                <a:avLst/>
                <a:gdLst>
                  <a:gd name="connsiteX0" fmla="*/ 3046 w 14583"/>
                  <a:gd name="connsiteY0" fmla="*/ 32148 h 36910"/>
                  <a:gd name="connsiteX1" fmla="*/ 2118 w 14583"/>
                  <a:gd name="connsiteY1" fmla="*/ 32041 h 36910"/>
                  <a:gd name="connsiteX2" fmla="*/ 2011 w 14583"/>
                  <a:gd name="connsiteY2" fmla="*/ 31755 h 36910"/>
                  <a:gd name="connsiteX3" fmla="*/ 2189 w 14583"/>
                  <a:gd name="connsiteY3" fmla="*/ 31648 h 36910"/>
                  <a:gd name="connsiteX4" fmla="*/ 3046 w 14583"/>
                  <a:gd name="connsiteY4" fmla="*/ 31148 h 36910"/>
                  <a:gd name="connsiteX5" fmla="*/ 2618 w 14583"/>
                  <a:gd name="connsiteY5" fmla="*/ 30612 h 36910"/>
                  <a:gd name="connsiteX6" fmla="*/ 2511 w 14583"/>
                  <a:gd name="connsiteY6" fmla="*/ 30255 h 36910"/>
                  <a:gd name="connsiteX7" fmla="*/ 2582 w 14583"/>
                  <a:gd name="connsiteY7" fmla="*/ 30076 h 36910"/>
                  <a:gd name="connsiteX8" fmla="*/ 3046 w 14583"/>
                  <a:gd name="connsiteY8" fmla="*/ 29719 h 36910"/>
                  <a:gd name="connsiteX9" fmla="*/ 2404 w 14583"/>
                  <a:gd name="connsiteY9" fmla="*/ 29755 h 36910"/>
                  <a:gd name="connsiteX10" fmla="*/ 1261 w 14583"/>
                  <a:gd name="connsiteY10" fmla="*/ 29684 h 36910"/>
                  <a:gd name="connsiteX11" fmla="*/ 332 w 14583"/>
                  <a:gd name="connsiteY11" fmla="*/ 29219 h 36910"/>
                  <a:gd name="connsiteX12" fmla="*/ 82 w 14583"/>
                  <a:gd name="connsiteY12" fmla="*/ 28040 h 36910"/>
                  <a:gd name="connsiteX13" fmla="*/ 760 w 14583"/>
                  <a:gd name="connsiteY13" fmla="*/ 26433 h 36910"/>
                  <a:gd name="connsiteX14" fmla="*/ 1796 w 14583"/>
                  <a:gd name="connsiteY14" fmla="*/ 24433 h 36910"/>
                  <a:gd name="connsiteX15" fmla="*/ 1939 w 14583"/>
                  <a:gd name="connsiteY15" fmla="*/ 23290 h 36910"/>
                  <a:gd name="connsiteX16" fmla="*/ 2082 w 14583"/>
                  <a:gd name="connsiteY16" fmla="*/ 21504 h 36910"/>
                  <a:gd name="connsiteX17" fmla="*/ 2011 w 14583"/>
                  <a:gd name="connsiteY17" fmla="*/ 19754 h 36910"/>
                  <a:gd name="connsiteX18" fmla="*/ 2011 w 14583"/>
                  <a:gd name="connsiteY18" fmla="*/ 16825 h 36910"/>
                  <a:gd name="connsiteX19" fmla="*/ 2118 w 14583"/>
                  <a:gd name="connsiteY19" fmla="*/ 16289 h 36910"/>
                  <a:gd name="connsiteX20" fmla="*/ 2975 w 14583"/>
                  <a:gd name="connsiteY20" fmla="*/ 11467 h 36910"/>
                  <a:gd name="connsiteX21" fmla="*/ 3011 w 14583"/>
                  <a:gd name="connsiteY21" fmla="*/ 10181 h 36910"/>
                  <a:gd name="connsiteX22" fmla="*/ 4475 w 14583"/>
                  <a:gd name="connsiteY22" fmla="*/ 8217 h 36910"/>
                  <a:gd name="connsiteX23" fmla="*/ 5440 w 14583"/>
                  <a:gd name="connsiteY23" fmla="*/ 6824 h 36910"/>
                  <a:gd name="connsiteX24" fmla="*/ 5904 w 14583"/>
                  <a:gd name="connsiteY24" fmla="*/ 5073 h 36910"/>
                  <a:gd name="connsiteX25" fmla="*/ 6404 w 14583"/>
                  <a:gd name="connsiteY25" fmla="*/ 1537 h 36910"/>
                  <a:gd name="connsiteX26" fmla="*/ 9940 w 14583"/>
                  <a:gd name="connsiteY26" fmla="*/ 180 h 36910"/>
                  <a:gd name="connsiteX27" fmla="*/ 13369 w 14583"/>
                  <a:gd name="connsiteY27" fmla="*/ 716 h 36910"/>
                  <a:gd name="connsiteX28" fmla="*/ 14584 w 14583"/>
                  <a:gd name="connsiteY28" fmla="*/ 1680 h 36910"/>
                  <a:gd name="connsiteX29" fmla="*/ 13334 w 14583"/>
                  <a:gd name="connsiteY29" fmla="*/ 4573 h 36910"/>
                  <a:gd name="connsiteX30" fmla="*/ 12298 w 14583"/>
                  <a:gd name="connsiteY30" fmla="*/ 7002 h 36910"/>
                  <a:gd name="connsiteX31" fmla="*/ 11798 w 14583"/>
                  <a:gd name="connsiteY31" fmla="*/ 8752 h 36910"/>
                  <a:gd name="connsiteX32" fmla="*/ 10226 w 14583"/>
                  <a:gd name="connsiteY32" fmla="*/ 12753 h 36910"/>
                  <a:gd name="connsiteX33" fmla="*/ 12226 w 14583"/>
                  <a:gd name="connsiteY33" fmla="*/ 13574 h 36910"/>
                  <a:gd name="connsiteX34" fmla="*/ 10369 w 14583"/>
                  <a:gd name="connsiteY34" fmla="*/ 16896 h 36910"/>
                  <a:gd name="connsiteX35" fmla="*/ 11619 w 14583"/>
                  <a:gd name="connsiteY35" fmla="*/ 20147 h 36910"/>
                  <a:gd name="connsiteX36" fmla="*/ 8511 w 14583"/>
                  <a:gd name="connsiteY36" fmla="*/ 20682 h 36910"/>
                  <a:gd name="connsiteX37" fmla="*/ 10405 w 14583"/>
                  <a:gd name="connsiteY37" fmla="*/ 23683 h 36910"/>
                  <a:gd name="connsiteX38" fmla="*/ 10190 w 14583"/>
                  <a:gd name="connsiteY38" fmla="*/ 31898 h 36910"/>
                  <a:gd name="connsiteX39" fmla="*/ 8333 w 14583"/>
                  <a:gd name="connsiteY39" fmla="*/ 35006 h 36910"/>
                  <a:gd name="connsiteX40" fmla="*/ 7261 w 14583"/>
                  <a:gd name="connsiteY40" fmla="*/ 36756 h 36910"/>
                  <a:gd name="connsiteX41" fmla="*/ 5690 w 14583"/>
                  <a:gd name="connsiteY41" fmla="*/ 36649 h 36910"/>
                  <a:gd name="connsiteX42" fmla="*/ 4654 w 14583"/>
                  <a:gd name="connsiteY42" fmla="*/ 35113 h 36910"/>
                  <a:gd name="connsiteX43" fmla="*/ 4939 w 14583"/>
                  <a:gd name="connsiteY43" fmla="*/ 33898 h 36910"/>
                  <a:gd name="connsiteX44" fmla="*/ 3046 w 14583"/>
                  <a:gd name="connsiteY44" fmla="*/ 32148 h 36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583" h="36910">
                    <a:moveTo>
                      <a:pt x="3046" y="32148"/>
                    </a:moveTo>
                    <a:cubicBezTo>
                      <a:pt x="2725" y="32112"/>
                      <a:pt x="2439" y="32077"/>
                      <a:pt x="2118" y="32041"/>
                    </a:cubicBezTo>
                    <a:cubicBezTo>
                      <a:pt x="1975" y="31934"/>
                      <a:pt x="1939" y="31827"/>
                      <a:pt x="2011" y="31755"/>
                    </a:cubicBezTo>
                    <a:cubicBezTo>
                      <a:pt x="2082" y="31684"/>
                      <a:pt x="2118" y="31648"/>
                      <a:pt x="2189" y="31648"/>
                    </a:cubicBezTo>
                    <a:cubicBezTo>
                      <a:pt x="2475" y="31470"/>
                      <a:pt x="2868" y="31398"/>
                      <a:pt x="3046" y="31148"/>
                    </a:cubicBezTo>
                    <a:cubicBezTo>
                      <a:pt x="3297" y="30755"/>
                      <a:pt x="2796" y="30791"/>
                      <a:pt x="2618" y="30612"/>
                    </a:cubicBezTo>
                    <a:cubicBezTo>
                      <a:pt x="2511" y="30505"/>
                      <a:pt x="2475" y="30398"/>
                      <a:pt x="2511" y="30255"/>
                    </a:cubicBezTo>
                    <a:cubicBezTo>
                      <a:pt x="2546" y="30148"/>
                      <a:pt x="2582" y="30076"/>
                      <a:pt x="2582" y="30076"/>
                    </a:cubicBezTo>
                    <a:cubicBezTo>
                      <a:pt x="2689" y="29934"/>
                      <a:pt x="2975" y="29969"/>
                      <a:pt x="3046" y="29719"/>
                    </a:cubicBezTo>
                    <a:cubicBezTo>
                      <a:pt x="2832" y="29719"/>
                      <a:pt x="2618" y="29719"/>
                      <a:pt x="2404" y="29755"/>
                    </a:cubicBezTo>
                    <a:cubicBezTo>
                      <a:pt x="2011" y="29862"/>
                      <a:pt x="1618" y="29862"/>
                      <a:pt x="1261" y="29684"/>
                    </a:cubicBezTo>
                    <a:cubicBezTo>
                      <a:pt x="939" y="29541"/>
                      <a:pt x="618" y="29362"/>
                      <a:pt x="332" y="29219"/>
                    </a:cubicBezTo>
                    <a:cubicBezTo>
                      <a:pt x="-97" y="28898"/>
                      <a:pt x="-25" y="28469"/>
                      <a:pt x="82" y="28040"/>
                    </a:cubicBezTo>
                    <a:cubicBezTo>
                      <a:pt x="82" y="27398"/>
                      <a:pt x="1153" y="27255"/>
                      <a:pt x="760" y="26433"/>
                    </a:cubicBezTo>
                    <a:cubicBezTo>
                      <a:pt x="1046" y="25754"/>
                      <a:pt x="546" y="24719"/>
                      <a:pt x="1796" y="24433"/>
                    </a:cubicBezTo>
                    <a:cubicBezTo>
                      <a:pt x="2154" y="24362"/>
                      <a:pt x="2368" y="23754"/>
                      <a:pt x="1939" y="23290"/>
                    </a:cubicBezTo>
                    <a:cubicBezTo>
                      <a:pt x="1296" y="22611"/>
                      <a:pt x="1760" y="22147"/>
                      <a:pt x="2082" y="21504"/>
                    </a:cubicBezTo>
                    <a:cubicBezTo>
                      <a:pt x="2332" y="21075"/>
                      <a:pt x="2118" y="20325"/>
                      <a:pt x="2011" y="19754"/>
                    </a:cubicBezTo>
                    <a:cubicBezTo>
                      <a:pt x="1832" y="18754"/>
                      <a:pt x="-775" y="17789"/>
                      <a:pt x="2011" y="16825"/>
                    </a:cubicBezTo>
                    <a:cubicBezTo>
                      <a:pt x="2154" y="16753"/>
                      <a:pt x="2296" y="16575"/>
                      <a:pt x="2118" y="16289"/>
                    </a:cubicBezTo>
                    <a:cubicBezTo>
                      <a:pt x="939" y="14432"/>
                      <a:pt x="1368" y="12788"/>
                      <a:pt x="2975" y="11467"/>
                    </a:cubicBezTo>
                    <a:cubicBezTo>
                      <a:pt x="3618" y="10931"/>
                      <a:pt x="3368" y="10824"/>
                      <a:pt x="3011" y="10181"/>
                    </a:cubicBezTo>
                    <a:cubicBezTo>
                      <a:pt x="2582" y="9360"/>
                      <a:pt x="4404" y="9252"/>
                      <a:pt x="4475" y="8217"/>
                    </a:cubicBezTo>
                    <a:cubicBezTo>
                      <a:pt x="5225" y="8038"/>
                      <a:pt x="5547" y="7609"/>
                      <a:pt x="5440" y="6824"/>
                    </a:cubicBezTo>
                    <a:cubicBezTo>
                      <a:pt x="6082" y="6359"/>
                      <a:pt x="5975" y="5145"/>
                      <a:pt x="5904" y="5073"/>
                    </a:cubicBezTo>
                    <a:cubicBezTo>
                      <a:pt x="3939" y="3573"/>
                      <a:pt x="5904" y="2537"/>
                      <a:pt x="6404" y="1537"/>
                    </a:cubicBezTo>
                    <a:cubicBezTo>
                      <a:pt x="7083" y="144"/>
                      <a:pt x="8333" y="-284"/>
                      <a:pt x="9940" y="180"/>
                    </a:cubicBezTo>
                    <a:cubicBezTo>
                      <a:pt x="11047" y="501"/>
                      <a:pt x="12226" y="573"/>
                      <a:pt x="13369" y="716"/>
                    </a:cubicBezTo>
                    <a:cubicBezTo>
                      <a:pt x="13762" y="1073"/>
                      <a:pt x="14405" y="1109"/>
                      <a:pt x="14584" y="1680"/>
                    </a:cubicBezTo>
                    <a:cubicBezTo>
                      <a:pt x="13405" y="2323"/>
                      <a:pt x="12691" y="3145"/>
                      <a:pt x="13334" y="4573"/>
                    </a:cubicBezTo>
                    <a:cubicBezTo>
                      <a:pt x="13833" y="5716"/>
                      <a:pt x="12940" y="6609"/>
                      <a:pt x="12298" y="7002"/>
                    </a:cubicBezTo>
                    <a:cubicBezTo>
                      <a:pt x="11333" y="7574"/>
                      <a:pt x="12476" y="8359"/>
                      <a:pt x="11798" y="8752"/>
                    </a:cubicBezTo>
                    <a:cubicBezTo>
                      <a:pt x="14119" y="11217"/>
                      <a:pt x="11154" y="11538"/>
                      <a:pt x="10226" y="12753"/>
                    </a:cubicBezTo>
                    <a:cubicBezTo>
                      <a:pt x="10833" y="13003"/>
                      <a:pt x="11476" y="13253"/>
                      <a:pt x="12226" y="13574"/>
                    </a:cubicBezTo>
                    <a:cubicBezTo>
                      <a:pt x="11369" y="14574"/>
                      <a:pt x="10869" y="15717"/>
                      <a:pt x="10369" y="16896"/>
                    </a:cubicBezTo>
                    <a:cubicBezTo>
                      <a:pt x="9690" y="18575"/>
                      <a:pt x="11190" y="19111"/>
                      <a:pt x="11619" y="20147"/>
                    </a:cubicBezTo>
                    <a:cubicBezTo>
                      <a:pt x="10547" y="20754"/>
                      <a:pt x="9011" y="19147"/>
                      <a:pt x="8511" y="20682"/>
                    </a:cubicBezTo>
                    <a:cubicBezTo>
                      <a:pt x="8047" y="22004"/>
                      <a:pt x="9047" y="23075"/>
                      <a:pt x="10405" y="23683"/>
                    </a:cubicBezTo>
                    <a:cubicBezTo>
                      <a:pt x="7297" y="25433"/>
                      <a:pt x="7154" y="29362"/>
                      <a:pt x="10190" y="31898"/>
                    </a:cubicBezTo>
                    <a:cubicBezTo>
                      <a:pt x="8904" y="32541"/>
                      <a:pt x="7761" y="33220"/>
                      <a:pt x="8333" y="35006"/>
                    </a:cubicBezTo>
                    <a:cubicBezTo>
                      <a:pt x="8583" y="35756"/>
                      <a:pt x="7654" y="36184"/>
                      <a:pt x="7261" y="36756"/>
                    </a:cubicBezTo>
                    <a:cubicBezTo>
                      <a:pt x="6725" y="37077"/>
                      <a:pt x="6190" y="36827"/>
                      <a:pt x="5690" y="36649"/>
                    </a:cubicBezTo>
                    <a:cubicBezTo>
                      <a:pt x="5082" y="36327"/>
                      <a:pt x="4761" y="35791"/>
                      <a:pt x="4654" y="35113"/>
                    </a:cubicBezTo>
                    <a:cubicBezTo>
                      <a:pt x="4297" y="34613"/>
                      <a:pt x="5654" y="34506"/>
                      <a:pt x="4939" y="33898"/>
                    </a:cubicBezTo>
                    <a:cubicBezTo>
                      <a:pt x="4332" y="33327"/>
                      <a:pt x="3904" y="32470"/>
                      <a:pt x="3046" y="3214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07073D57-10BE-2E4B-8D00-DC0B6EC39DEE}"/>
                  </a:ext>
                </a:extLst>
              </p:cNvPr>
              <p:cNvSpPr/>
              <p:nvPr/>
            </p:nvSpPr>
            <p:spPr>
              <a:xfrm>
                <a:off x="8570465" y="2050756"/>
                <a:ext cx="17119" cy="36433"/>
              </a:xfrm>
              <a:custGeom>
                <a:avLst/>
                <a:gdLst>
                  <a:gd name="connsiteX0" fmla="*/ 9476 w 17119"/>
                  <a:gd name="connsiteY0" fmla="*/ 9430 h 36433"/>
                  <a:gd name="connsiteX1" fmla="*/ 9118 w 17119"/>
                  <a:gd name="connsiteY1" fmla="*/ 11430 h 36433"/>
                  <a:gd name="connsiteX2" fmla="*/ 9690 w 17119"/>
                  <a:gd name="connsiteY2" fmla="*/ 12716 h 36433"/>
                  <a:gd name="connsiteX3" fmla="*/ 10369 w 17119"/>
                  <a:gd name="connsiteY3" fmla="*/ 13787 h 36433"/>
                  <a:gd name="connsiteX4" fmla="*/ 12726 w 17119"/>
                  <a:gd name="connsiteY4" fmla="*/ 18752 h 36433"/>
                  <a:gd name="connsiteX5" fmla="*/ 10440 w 17119"/>
                  <a:gd name="connsiteY5" fmla="*/ 20967 h 36433"/>
                  <a:gd name="connsiteX6" fmla="*/ 13762 w 17119"/>
                  <a:gd name="connsiteY6" fmla="*/ 22610 h 36433"/>
                  <a:gd name="connsiteX7" fmla="*/ 12262 w 17119"/>
                  <a:gd name="connsiteY7" fmla="*/ 25289 h 36433"/>
                  <a:gd name="connsiteX8" fmla="*/ 13298 w 17119"/>
                  <a:gd name="connsiteY8" fmla="*/ 27218 h 36433"/>
                  <a:gd name="connsiteX9" fmla="*/ 13262 w 17119"/>
                  <a:gd name="connsiteY9" fmla="*/ 27253 h 36433"/>
                  <a:gd name="connsiteX10" fmla="*/ 14226 w 17119"/>
                  <a:gd name="connsiteY10" fmla="*/ 28182 h 36433"/>
                  <a:gd name="connsiteX11" fmla="*/ 17119 w 17119"/>
                  <a:gd name="connsiteY11" fmla="*/ 29932 h 36433"/>
                  <a:gd name="connsiteX12" fmla="*/ 16976 w 17119"/>
                  <a:gd name="connsiteY12" fmla="*/ 34254 h 36433"/>
                  <a:gd name="connsiteX13" fmla="*/ 15334 w 17119"/>
                  <a:gd name="connsiteY13" fmla="*/ 36433 h 36433"/>
                  <a:gd name="connsiteX14" fmla="*/ 12976 w 17119"/>
                  <a:gd name="connsiteY14" fmla="*/ 36362 h 36433"/>
                  <a:gd name="connsiteX15" fmla="*/ 11226 w 17119"/>
                  <a:gd name="connsiteY15" fmla="*/ 34754 h 36433"/>
                  <a:gd name="connsiteX16" fmla="*/ 13762 w 17119"/>
                  <a:gd name="connsiteY16" fmla="*/ 34147 h 36433"/>
                  <a:gd name="connsiteX17" fmla="*/ 10869 w 17119"/>
                  <a:gd name="connsiteY17" fmla="*/ 33719 h 36433"/>
                  <a:gd name="connsiteX18" fmla="*/ 9976 w 17119"/>
                  <a:gd name="connsiteY18" fmla="*/ 34183 h 36433"/>
                  <a:gd name="connsiteX19" fmla="*/ 9797 w 17119"/>
                  <a:gd name="connsiteY19" fmla="*/ 33861 h 36433"/>
                  <a:gd name="connsiteX20" fmla="*/ 9868 w 17119"/>
                  <a:gd name="connsiteY20" fmla="*/ 33683 h 36433"/>
                  <a:gd name="connsiteX21" fmla="*/ 10297 w 17119"/>
                  <a:gd name="connsiteY21" fmla="*/ 32540 h 36433"/>
                  <a:gd name="connsiteX22" fmla="*/ 8618 w 17119"/>
                  <a:gd name="connsiteY22" fmla="*/ 32754 h 36433"/>
                  <a:gd name="connsiteX23" fmla="*/ 6582 w 17119"/>
                  <a:gd name="connsiteY23" fmla="*/ 31825 h 36433"/>
                  <a:gd name="connsiteX24" fmla="*/ 8083 w 17119"/>
                  <a:gd name="connsiteY24" fmla="*/ 29789 h 36433"/>
                  <a:gd name="connsiteX25" fmla="*/ 5832 w 17119"/>
                  <a:gd name="connsiteY25" fmla="*/ 27682 h 36433"/>
                  <a:gd name="connsiteX26" fmla="*/ 5725 w 17119"/>
                  <a:gd name="connsiteY26" fmla="*/ 25825 h 36433"/>
                  <a:gd name="connsiteX27" fmla="*/ 4904 w 17119"/>
                  <a:gd name="connsiteY27" fmla="*/ 24396 h 36433"/>
                  <a:gd name="connsiteX28" fmla="*/ 3046 w 17119"/>
                  <a:gd name="connsiteY28" fmla="*/ 22003 h 36433"/>
                  <a:gd name="connsiteX29" fmla="*/ 2475 w 17119"/>
                  <a:gd name="connsiteY29" fmla="*/ 20610 h 36433"/>
                  <a:gd name="connsiteX30" fmla="*/ 2189 w 17119"/>
                  <a:gd name="connsiteY30" fmla="*/ 19217 h 36433"/>
                  <a:gd name="connsiteX31" fmla="*/ 939 w 17119"/>
                  <a:gd name="connsiteY31" fmla="*/ 17216 h 36433"/>
                  <a:gd name="connsiteX32" fmla="*/ 1546 w 17119"/>
                  <a:gd name="connsiteY32" fmla="*/ 13216 h 36433"/>
                  <a:gd name="connsiteX33" fmla="*/ 1582 w 17119"/>
                  <a:gd name="connsiteY33" fmla="*/ 11716 h 36433"/>
                  <a:gd name="connsiteX34" fmla="*/ 1582 w 17119"/>
                  <a:gd name="connsiteY34" fmla="*/ 10287 h 36433"/>
                  <a:gd name="connsiteX35" fmla="*/ 1975 w 17119"/>
                  <a:gd name="connsiteY35" fmla="*/ 8894 h 36433"/>
                  <a:gd name="connsiteX36" fmla="*/ 724 w 17119"/>
                  <a:gd name="connsiteY36" fmla="*/ 6715 h 36433"/>
                  <a:gd name="connsiteX37" fmla="*/ 1796 w 17119"/>
                  <a:gd name="connsiteY37" fmla="*/ 1107 h 36433"/>
                  <a:gd name="connsiteX38" fmla="*/ 6725 w 17119"/>
                  <a:gd name="connsiteY38" fmla="*/ 0 h 36433"/>
                  <a:gd name="connsiteX39" fmla="*/ 7225 w 17119"/>
                  <a:gd name="connsiteY39" fmla="*/ 429 h 36433"/>
                  <a:gd name="connsiteX40" fmla="*/ 7725 w 17119"/>
                  <a:gd name="connsiteY40" fmla="*/ 6965 h 36433"/>
                  <a:gd name="connsiteX41" fmla="*/ 9011 w 17119"/>
                  <a:gd name="connsiteY41" fmla="*/ 8537 h 36433"/>
                  <a:gd name="connsiteX42" fmla="*/ 9476 w 17119"/>
                  <a:gd name="connsiteY42" fmla="*/ 9430 h 36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119" h="36433">
                    <a:moveTo>
                      <a:pt x="9476" y="9430"/>
                    </a:moveTo>
                    <a:cubicBezTo>
                      <a:pt x="9833" y="10180"/>
                      <a:pt x="9297" y="10751"/>
                      <a:pt x="9118" y="11430"/>
                    </a:cubicBezTo>
                    <a:cubicBezTo>
                      <a:pt x="8976" y="11966"/>
                      <a:pt x="8333" y="12823"/>
                      <a:pt x="9690" y="12716"/>
                    </a:cubicBezTo>
                    <a:cubicBezTo>
                      <a:pt x="10583" y="12644"/>
                      <a:pt x="10511" y="13287"/>
                      <a:pt x="10369" y="13787"/>
                    </a:cubicBezTo>
                    <a:cubicBezTo>
                      <a:pt x="9797" y="16109"/>
                      <a:pt x="10190" y="17966"/>
                      <a:pt x="12726" y="18752"/>
                    </a:cubicBezTo>
                    <a:cubicBezTo>
                      <a:pt x="12333" y="20038"/>
                      <a:pt x="9904" y="19038"/>
                      <a:pt x="10440" y="20967"/>
                    </a:cubicBezTo>
                    <a:cubicBezTo>
                      <a:pt x="10869" y="22503"/>
                      <a:pt x="12226" y="22681"/>
                      <a:pt x="13762" y="22610"/>
                    </a:cubicBezTo>
                    <a:cubicBezTo>
                      <a:pt x="12940" y="23503"/>
                      <a:pt x="12119" y="24146"/>
                      <a:pt x="12262" y="25289"/>
                    </a:cubicBezTo>
                    <a:cubicBezTo>
                      <a:pt x="12083" y="26217"/>
                      <a:pt x="12869" y="26611"/>
                      <a:pt x="13298" y="27218"/>
                    </a:cubicBezTo>
                    <a:lnTo>
                      <a:pt x="13262" y="27253"/>
                    </a:lnTo>
                    <a:cubicBezTo>
                      <a:pt x="13512" y="27646"/>
                      <a:pt x="14512" y="27289"/>
                      <a:pt x="14226" y="28182"/>
                    </a:cubicBezTo>
                    <a:cubicBezTo>
                      <a:pt x="14691" y="29396"/>
                      <a:pt x="15262" y="30432"/>
                      <a:pt x="17119" y="29932"/>
                    </a:cubicBezTo>
                    <a:cubicBezTo>
                      <a:pt x="15262" y="31575"/>
                      <a:pt x="16048" y="32933"/>
                      <a:pt x="16976" y="34254"/>
                    </a:cubicBezTo>
                    <a:cubicBezTo>
                      <a:pt x="17191" y="35576"/>
                      <a:pt x="16441" y="36147"/>
                      <a:pt x="15334" y="36433"/>
                    </a:cubicBezTo>
                    <a:cubicBezTo>
                      <a:pt x="14548" y="36433"/>
                      <a:pt x="13762" y="36433"/>
                      <a:pt x="12976" y="36362"/>
                    </a:cubicBezTo>
                    <a:cubicBezTo>
                      <a:pt x="12155" y="36112"/>
                      <a:pt x="11047" y="36147"/>
                      <a:pt x="11226" y="34754"/>
                    </a:cubicBezTo>
                    <a:cubicBezTo>
                      <a:pt x="11940" y="34004"/>
                      <a:pt x="12833" y="34111"/>
                      <a:pt x="13762" y="34147"/>
                    </a:cubicBezTo>
                    <a:cubicBezTo>
                      <a:pt x="12762" y="34147"/>
                      <a:pt x="11869" y="33611"/>
                      <a:pt x="10869" y="33719"/>
                    </a:cubicBezTo>
                    <a:cubicBezTo>
                      <a:pt x="10583" y="33861"/>
                      <a:pt x="10261" y="34040"/>
                      <a:pt x="9976" y="34183"/>
                    </a:cubicBezTo>
                    <a:cubicBezTo>
                      <a:pt x="9833" y="34111"/>
                      <a:pt x="9797" y="34004"/>
                      <a:pt x="9797" y="33861"/>
                    </a:cubicBezTo>
                    <a:cubicBezTo>
                      <a:pt x="9797" y="33754"/>
                      <a:pt x="9833" y="33683"/>
                      <a:pt x="9868" y="33683"/>
                    </a:cubicBezTo>
                    <a:cubicBezTo>
                      <a:pt x="10047" y="33290"/>
                      <a:pt x="10654" y="32897"/>
                      <a:pt x="10297" y="32540"/>
                    </a:cubicBezTo>
                    <a:cubicBezTo>
                      <a:pt x="9797" y="32075"/>
                      <a:pt x="9190" y="32647"/>
                      <a:pt x="8618" y="32754"/>
                    </a:cubicBezTo>
                    <a:cubicBezTo>
                      <a:pt x="8011" y="32290"/>
                      <a:pt x="7118" y="32432"/>
                      <a:pt x="6582" y="31825"/>
                    </a:cubicBezTo>
                    <a:cubicBezTo>
                      <a:pt x="6618" y="30718"/>
                      <a:pt x="7083" y="29932"/>
                      <a:pt x="8083" y="29789"/>
                    </a:cubicBezTo>
                    <a:cubicBezTo>
                      <a:pt x="7011" y="29647"/>
                      <a:pt x="6011" y="29111"/>
                      <a:pt x="5832" y="27682"/>
                    </a:cubicBezTo>
                    <a:cubicBezTo>
                      <a:pt x="5975" y="27039"/>
                      <a:pt x="6547" y="26396"/>
                      <a:pt x="5725" y="25825"/>
                    </a:cubicBezTo>
                    <a:cubicBezTo>
                      <a:pt x="6404" y="24789"/>
                      <a:pt x="4404" y="25289"/>
                      <a:pt x="4904" y="24396"/>
                    </a:cubicBezTo>
                    <a:cubicBezTo>
                      <a:pt x="5011" y="23288"/>
                      <a:pt x="4653" y="22824"/>
                      <a:pt x="3046" y="22003"/>
                    </a:cubicBezTo>
                    <a:cubicBezTo>
                      <a:pt x="2582" y="21646"/>
                      <a:pt x="2260" y="21253"/>
                      <a:pt x="2475" y="20610"/>
                    </a:cubicBezTo>
                    <a:cubicBezTo>
                      <a:pt x="2546" y="20145"/>
                      <a:pt x="3832" y="19502"/>
                      <a:pt x="2189" y="19217"/>
                    </a:cubicBezTo>
                    <a:cubicBezTo>
                      <a:pt x="1689" y="19145"/>
                      <a:pt x="-97" y="19252"/>
                      <a:pt x="939" y="17216"/>
                    </a:cubicBezTo>
                    <a:cubicBezTo>
                      <a:pt x="1332" y="16466"/>
                      <a:pt x="1939" y="14645"/>
                      <a:pt x="1546" y="13216"/>
                    </a:cubicBezTo>
                    <a:cubicBezTo>
                      <a:pt x="1225" y="12716"/>
                      <a:pt x="1689" y="12216"/>
                      <a:pt x="1582" y="11716"/>
                    </a:cubicBezTo>
                    <a:cubicBezTo>
                      <a:pt x="1260" y="11251"/>
                      <a:pt x="1010" y="10751"/>
                      <a:pt x="1582" y="10287"/>
                    </a:cubicBezTo>
                    <a:cubicBezTo>
                      <a:pt x="1760" y="9858"/>
                      <a:pt x="2582" y="9573"/>
                      <a:pt x="1975" y="8894"/>
                    </a:cubicBezTo>
                    <a:cubicBezTo>
                      <a:pt x="1617" y="8144"/>
                      <a:pt x="1689" y="7358"/>
                      <a:pt x="724" y="6715"/>
                    </a:cubicBezTo>
                    <a:cubicBezTo>
                      <a:pt x="-704" y="5786"/>
                      <a:pt x="153" y="1643"/>
                      <a:pt x="1796" y="1107"/>
                    </a:cubicBezTo>
                    <a:cubicBezTo>
                      <a:pt x="3403" y="607"/>
                      <a:pt x="5082" y="357"/>
                      <a:pt x="6725" y="0"/>
                    </a:cubicBezTo>
                    <a:cubicBezTo>
                      <a:pt x="7011" y="0"/>
                      <a:pt x="7083" y="286"/>
                      <a:pt x="7225" y="429"/>
                    </a:cubicBezTo>
                    <a:cubicBezTo>
                      <a:pt x="6475" y="2679"/>
                      <a:pt x="9404" y="4643"/>
                      <a:pt x="7725" y="6965"/>
                    </a:cubicBezTo>
                    <a:cubicBezTo>
                      <a:pt x="8440" y="7251"/>
                      <a:pt x="7797" y="8680"/>
                      <a:pt x="9011" y="8537"/>
                    </a:cubicBezTo>
                    <a:cubicBezTo>
                      <a:pt x="9226" y="8858"/>
                      <a:pt x="9154" y="9215"/>
                      <a:pt x="9476" y="94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B1E30DE8-DCF4-A944-8BCF-5A6EE936D4AC}"/>
                  </a:ext>
                </a:extLst>
              </p:cNvPr>
              <p:cNvSpPr/>
              <p:nvPr/>
            </p:nvSpPr>
            <p:spPr>
              <a:xfrm>
                <a:off x="8613479" y="2166556"/>
                <a:ext cx="19432" cy="35154"/>
              </a:xfrm>
              <a:custGeom>
                <a:avLst/>
                <a:gdLst>
                  <a:gd name="connsiteX0" fmla="*/ 10074 w 19432"/>
                  <a:gd name="connsiteY0" fmla="*/ 9323 h 35154"/>
                  <a:gd name="connsiteX1" fmla="*/ 9574 w 19432"/>
                  <a:gd name="connsiteY1" fmla="*/ 12109 h 35154"/>
                  <a:gd name="connsiteX2" fmla="*/ 10574 w 19432"/>
                  <a:gd name="connsiteY2" fmla="*/ 12644 h 35154"/>
                  <a:gd name="connsiteX3" fmla="*/ 11431 w 19432"/>
                  <a:gd name="connsiteY3" fmla="*/ 13573 h 35154"/>
                  <a:gd name="connsiteX4" fmla="*/ 14324 w 19432"/>
                  <a:gd name="connsiteY4" fmla="*/ 18645 h 35154"/>
                  <a:gd name="connsiteX5" fmla="*/ 12181 w 19432"/>
                  <a:gd name="connsiteY5" fmla="*/ 21038 h 35154"/>
                  <a:gd name="connsiteX6" fmla="*/ 15610 w 19432"/>
                  <a:gd name="connsiteY6" fmla="*/ 22288 h 35154"/>
                  <a:gd name="connsiteX7" fmla="*/ 14217 w 19432"/>
                  <a:gd name="connsiteY7" fmla="*/ 25682 h 35154"/>
                  <a:gd name="connsiteX8" fmla="*/ 16610 w 19432"/>
                  <a:gd name="connsiteY8" fmla="*/ 27682 h 35154"/>
                  <a:gd name="connsiteX9" fmla="*/ 16646 w 19432"/>
                  <a:gd name="connsiteY9" fmla="*/ 28146 h 35154"/>
                  <a:gd name="connsiteX10" fmla="*/ 18611 w 19432"/>
                  <a:gd name="connsiteY10" fmla="*/ 30004 h 35154"/>
                  <a:gd name="connsiteX11" fmla="*/ 18968 w 19432"/>
                  <a:gd name="connsiteY11" fmla="*/ 31040 h 35154"/>
                  <a:gd name="connsiteX12" fmla="*/ 19432 w 19432"/>
                  <a:gd name="connsiteY12" fmla="*/ 34111 h 35154"/>
                  <a:gd name="connsiteX13" fmla="*/ 18968 w 19432"/>
                  <a:gd name="connsiteY13" fmla="*/ 34897 h 35154"/>
                  <a:gd name="connsiteX14" fmla="*/ 16396 w 19432"/>
                  <a:gd name="connsiteY14" fmla="*/ 34540 h 35154"/>
                  <a:gd name="connsiteX15" fmla="*/ 13789 w 19432"/>
                  <a:gd name="connsiteY15" fmla="*/ 34111 h 35154"/>
                  <a:gd name="connsiteX16" fmla="*/ 8681 w 19432"/>
                  <a:gd name="connsiteY16" fmla="*/ 32218 h 35154"/>
                  <a:gd name="connsiteX17" fmla="*/ 8502 w 19432"/>
                  <a:gd name="connsiteY17" fmla="*/ 31897 h 35154"/>
                  <a:gd name="connsiteX18" fmla="*/ 8574 w 19432"/>
                  <a:gd name="connsiteY18" fmla="*/ 31683 h 35154"/>
                  <a:gd name="connsiteX19" fmla="*/ 9074 w 19432"/>
                  <a:gd name="connsiteY19" fmla="*/ 31325 h 35154"/>
                  <a:gd name="connsiteX20" fmla="*/ 11217 w 19432"/>
                  <a:gd name="connsiteY20" fmla="*/ 30218 h 35154"/>
                  <a:gd name="connsiteX21" fmla="*/ 12324 w 19432"/>
                  <a:gd name="connsiteY21" fmla="*/ 30147 h 35154"/>
                  <a:gd name="connsiteX22" fmla="*/ 12324 w 19432"/>
                  <a:gd name="connsiteY22" fmla="*/ 30111 h 35154"/>
                  <a:gd name="connsiteX23" fmla="*/ 10895 w 19432"/>
                  <a:gd name="connsiteY23" fmla="*/ 30468 h 35154"/>
                  <a:gd name="connsiteX24" fmla="*/ 8717 w 19432"/>
                  <a:gd name="connsiteY24" fmla="*/ 30111 h 35154"/>
                  <a:gd name="connsiteX25" fmla="*/ 8324 w 19432"/>
                  <a:gd name="connsiteY25" fmla="*/ 27539 h 35154"/>
                  <a:gd name="connsiteX26" fmla="*/ 8609 w 19432"/>
                  <a:gd name="connsiteY26" fmla="*/ 26825 h 35154"/>
                  <a:gd name="connsiteX27" fmla="*/ 8824 w 19432"/>
                  <a:gd name="connsiteY27" fmla="*/ 25753 h 35154"/>
                  <a:gd name="connsiteX28" fmla="*/ 9002 w 19432"/>
                  <a:gd name="connsiteY28" fmla="*/ 25646 h 35154"/>
                  <a:gd name="connsiteX29" fmla="*/ 9181 w 19432"/>
                  <a:gd name="connsiteY29" fmla="*/ 25539 h 35154"/>
                  <a:gd name="connsiteX30" fmla="*/ 7216 w 19432"/>
                  <a:gd name="connsiteY30" fmla="*/ 25396 h 35154"/>
                  <a:gd name="connsiteX31" fmla="*/ 7288 w 19432"/>
                  <a:gd name="connsiteY31" fmla="*/ 24860 h 35154"/>
                  <a:gd name="connsiteX32" fmla="*/ 5323 w 19432"/>
                  <a:gd name="connsiteY32" fmla="*/ 23039 h 35154"/>
                  <a:gd name="connsiteX33" fmla="*/ 4287 w 19432"/>
                  <a:gd name="connsiteY33" fmla="*/ 21253 h 35154"/>
                  <a:gd name="connsiteX34" fmla="*/ 4216 w 19432"/>
                  <a:gd name="connsiteY34" fmla="*/ 20574 h 35154"/>
                  <a:gd name="connsiteX35" fmla="*/ 4002 w 19432"/>
                  <a:gd name="connsiteY35" fmla="*/ 20610 h 35154"/>
                  <a:gd name="connsiteX36" fmla="*/ 1930 w 19432"/>
                  <a:gd name="connsiteY36" fmla="*/ 19503 h 35154"/>
                  <a:gd name="connsiteX37" fmla="*/ 1716 w 19432"/>
                  <a:gd name="connsiteY37" fmla="*/ 19467 h 35154"/>
                  <a:gd name="connsiteX38" fmla="*/ 2573 w 19432"/>
                  <a:gd name="connsiteY38" fmla="*/ 16359 h 35154"/>
                  <a:gd name="connsiteX39" fmla="*/ 3002 w 19432"/>
                  <a:gd name="connsiteY39" fmla="*/ 14288 h 35154"/>
                  <a:gd name="connsiteX40" fmla="*/ 1859 w 19432"/>
                  <a:gd name="connsiteY40" fmla="*/ 12609 h 35154"/>
                  <a:gd name="connsiteX41" fmla="*/ 501 w 19432"/>
                  <a:gd name="connsiteY41" fmla="*/ 7072 h 35154"/>
                  <a:gd name="connsiteX42" fmla="*/ 1573 w 19432"/>
                  <a:gd name="connsiteY42" fmla="*/ 1786 h 35154"/>
                  <a:gd name="connsiteX43" fmla="*/ 5859 w 19432"/>
                  <a:gd name="connsiteY43" fmla="*/ 0 h 35154"/>
                  <a:gd name="connsiteX44" fmla="*/ 6823 w 19432"/>
                  <a:gd name="connsiteY44" fmla="*/ 429 h 35154"/>
                  <a:gd name="connsiteX45" fmla="*/ 8145 w 19432"/>
                  <a:gd name="connsiteY45" fmla="*/ 4036 h 35154"/>
                  <a:gd name="connsiteX46" fmla="*/ 8181 w 19432"/>
                  <a:gd name="connsiteY46" fmla="*/ 6394 h 35154"/>
                  <a:gd name="connsiteX47" fmla="*/ 9610 w 19432"/>
                  <a:gd name="connsiteY47" fmla="*/ 8465 h 35154"/>
                  <a:gd name="connsiteX48" fmla="*/ 10074 w 19432"/>
                  <a:gd name="connsiteY48" fmla="*/ 9323 h 3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9432" h="35154">
                    <a:moveTo>
                      <a:pt x="10074" y="9323"/>
                    </a:moveTo>
                    <a:cubicBezTo>
                      <a:pt x="10253" y="10323"/>
                      <a:pt x="10145" y="11251"/>
                      <a:pt x="9574" y="12109"/>
                    </a:cubicBezTo>
                    <a:cubicBezTo>
                      <a:pt x="9324" y="13359"/>
                      <a:pt x="10074" y="12716"/>
                      <a:pt x="10574" y="12644"/>
                    </a:cubicBezTo>
                    <a:cubicBezTo>
                      <a:pt x="11538" y="12323"/>
                      <a:pt x="11467" y="12787"/>
                      <a:pt x="11431" y="13573"/>
                    </a:cubicBezTo>
                    <a:cubicBezTo>
                      <a:pt x="11324" y="15859"/>
                      <a:pt x="11431" y="18109"/>
                      <a:pt x="14324" y="18645"/>
                    </a:cubicBezTo>
                    <a:cubicBezTo>
                      <a:pt x="14075" y="20002"/>
                      <a:pt x="11538" y="19181"/>
                      <a:pt x="12181" y="21038"/>
                    </a:cubicBezTo>
                    <a:cubicBezTo>
                      <a:pt x="12681" y="22431"/>
                      <a:pt x="13717" y="23217"/>
                      <a:pt x="15610" y="22288"/>
                    </a:cubicBezTo>
                    <a:cubicBezTo>
                      <a:pt x="14824" y="23574"/>
                      <a:pt x="14075" y="24503"/>
                      <a:pt x="14217" y="25682"/>
                    </a:cubicBezTo>
                    <a:cubicBezTo>
                      <a:pt x="14396" y="27003"/>
                      <a:pt x="15360" y="27539"/>
                      <a:pt x="16610" y="27682"/>
                    </a:cubicBezTo>
                    <a:cubicBezTo>
                      <a:pt x="17075" y="27754"/>
                      <a:pt x="16682" y="28004"/>
                      <a:pt x="16646" y="28146"/>
                    </a:cubicBezTo>
                    <a:cubicBezTo>
                      <a:pt x="16289" y="29861"/>
                      <a:pt x="17253" y="30039"/>
                      <a:pt x="18611" y="30004"/>
                    </a:cubicBezTo>
                    <a:cubicBezTo>
                      <a:pt x="19289" y="29968"/>
                      <a:pt x="19575" y="30432"/>
                      <a:pt x="18968" y="31040"/>
                    </a:cubicBezTo>
                    <a:cubicBezTo>
                      <a:pt x="17825" y="32254"/>
                      <a:pt x="18646" y="33183"/>
                      <a:pt x="19432" y="34111"/>
                    </a:cubicBezTo>
                    <a:cubicBezTo>
                      <a:pt x="19397" y="34433"/>
                      <a:pt x="19218" y="34683"/>
                      <a:pt x="18968" y="34897"/>
                    </a:cubicBezTo>
                    <a:cubicBezTo>
                      <a:pt x="18003" y="35576"/>
                      <a:pt x="17253" y="34719"/>
                      <a:pt x="16396" y="34540"/>
                    </a:cubicBezTo>
                    <a:cubicBezTo>
                      <a:pt x="15575" y="34183"/>
                      <a:pt x="14646" y="34254"/>
                      <a:pt x="13789" y="34111"/>
                    </a:cubicBezTo>
                    <a:cubicBezTo>
                      <a:pt x="12396" y="32683"/>
                      <a:pt x="10038" y="33790"/>
                      <a:pt x="8681" y="32218"/>
                    </a:cubicBezTo>
                    <a:cubicBezTo>
                      <a:pt x="8538" y="32111"/>
                      <a:pt x="8502" y="32004"/>
                      <a:pt x="8502" y="31897"/>
                    </a:cubicBezTo>
                    <a:cubicBezTo>
                      <a:pt x="8502" y="31754"/>
                      <a:pt x="8538" y="31683"/>
                      <a:pt x="8574" y="31683"/>
                    </a:cubicBezTo>
                    <a:cubicBezTo>
                      <a:pt x="8717" y="31540"/>
                      <a:pt x="8895" y="31432"/>
                      <a:pt x="9074" y="31325"/>
                    </a:cubicBezTo>
                    <a:cubicBezTo>
                      <a:pt x="9824" y="31004"/>
                      <a:pt x="10645" y="30825"/>
                      <a:pt x="11217" y="30218"/>
                    </a:cubicBezTo>
                    <a:cubicBezTo>
                      <a:pt x="11574" y="30111"/>
                      <a:pt x="11931" y="30147"/>
                      <a:pt x="12324" y="30147"/>
                    </a:cubicBezTo>
                    <a:cubicBezTo>
                      <a:pt x="12324" y="30147"/>
                      <a:pt x="12324" y="30111"/>
                      <a:pt x="12324" y="30111"/>
                    </a:cubicBezTo>
                    <a:cubicBezTo>
                      <a:pt x="11824" y="30147"/>
                      <a:pt x="11288" y="30004"/>
                      <a:pt x="10895" y="30468"/>
                    </a:cubicBezTo>
                    <a:cubicBezTo>
                      <a:pt x="10074" y="30861"/>
                      <a:pt x="9395" y="30504"/>
                      <a:pt x="8717" y="30111"/>
                    </a:cubicBezTo>
                    <a:cubicBezTo>
                      <a:pt x="8181" y="29325"/>
                      <a:pt x="9395" y="28253"/>
                      <a:pt x="8324" y="27539"/>
                    </a:cubicBezTo>
                    <a:cubicBezTo>
                      <a:pt x="8002" y="27146"/>
                      <a:pt x="8359" y="27003"/>
                      <a:pt x="8609" y="26825"/>
                    </a:cubicBezTo>
                    <a:cubicBezTo>
                      <a:pt x="8431" y="26396"/>
                      <a:pt x="8538" y="26039"/>
                      <a:pt x="8824" y="25753"/>
                    </a:cubicBezTo>
                    <a:cubicBezTo>
                      <a:pt x="8717" y="26039"/>
                      <a:pt x="8788" y="25432"/>
                      <a:pt x="9002" y="25646"/>
                    </a:cubicBezTo>
                    <a:cubicBezTo>
                      <a:pt x="9217" y="25860"/>
                      <a:pt x="9467" y="25467"/>
                      <a:pt x="9181" y="25539"/>
                    </a:cubicBezTo>
                    <a:cubicBezTo>
                      <a:pt x="8502" y="25682"/>
                      <a:pt x="7824" y="25860"/>
                      <a:pt x="7216" y="25396"/>
                    </a:cubicBezTo>
                    <a:cubicBezTo>
                      <a:pt x="7074" y="25182"/>
                      <a:pt x="7109" y="25003"/>
                      <a:pt x="7288" y="24860"/>
                    </a:cubicBezTo>
                    <a:cubicBezTo>
                      <a:pt x="7038" y="23824"/>
                      <a:pt x="6109" y="23503"/>
                      <a:pt x="5323" y="23039"/>
                    </a:cubicBezTo>
                    <a:cubicBezTo>
                      <a:pt x="4895" y="22503"/>
                      <a:pt x="4180" y="22110"/>
                      <a:pt x="4287" y="21253"/>
                    </a:cubicBezTo>
                    <a:cubicBezTo>
                      <a:pt x="4252" y="21038"/>
                      <a:pt x="4823" y="20717"/>
                      <a:pt x="4216" y="20574"/>
                    </a:cubicBezTo>
                    <a:cubicBezTo>
                      <a:pt x="4216" y="20574"/>
                      <a:pt x="4002" y="20610"/>
                      <a:pt x="4002" y="20610"/>
                    </a:cubicBezTo>
                    <a:cubicBezTo>
                      <a:pt x="3073" y="20681"/>
                      <a:pt x="2930" y="19252"/>
                      <a:pt x="1930" y="19503"/>
                    </a:cubicBezTo>
                    <a:cubicBezTo>
                      <a:pt x="1859" y="19503"/>
                      <a:pt x="1787" y="19503"/>
                      <a:pt x="1716" y="19467"/>
                    </a:cubicBezTo>
                    <a:cubicBezTo>
                      <a:pt x="3680" y="18895"/>
                      <a:pt x="1109" y="17074"/>
                      <a:pt x="2573" y="16359"/>
                    </a:cubicBezTo>
                    <a:cubicBezTo>
                      <a:pt x="2895" y="15716"/>
                      <a:pt x="2752" y="14966"/>
                      <a:pt x="3002" y="14288"/>
                    </a:cubicBezTo>
                    <a:cubicBezTo>
                      <a:pt x="2037" y="14109"/>
                      <a:pt x="1359" y="14073"/>
                      <a:pt x="1859" y="12609"/>
                    </a:cubicBezTo>
                    <a:cubicBezTo>
                      <a:pt x="2501" y="10680"/>
                      <a:pt x="2752" y="8573"/>
                      <a:pt x="501" y="7072"/>
                    </a:cubicBezTo>
                    <a:cubicBezTo>
                      <a:pt x="-606" y="6322"/>
                      <a:pt x="287" y="2393"/>
                      <a:pt x="1573" y="1786"/>
                    </a:cubicBezTo>
                    <a:cubicBezTo>
                      <a:pt x="2966" y="1143"/>
                      <a:pt x="4430" y="607"/>
                      <a:pt x="5859" y="0"/>
                    </a:cubicBezTo>
                    <a:cubicBezTo>
                      <a:pt x="6252" y="0"/>
                      <a:pt x="6573" y="107"/>
                      <a:pt x="6823" y="429"/>
                    </a:cubicBezTo>
                    <a:cubicBezTo>
                      <a:pt x="6966" y="1714"/>
                      <a:pt x="6573" y="3143"/>
                      <a:pt x="8145" y="4036"/>
                    </a:cubicBezTo>
                    <a:cubicBezTo>
                      <a:pt x="8502" y="4251"/>
                      <a:pt x="8217" y="5572"/>
                      <a:pt x="8181" y="6394"/>
                    </a:cubicBezTo>
                    <a:cubicBezTo>
                      <a:pt x="8109" y="7465"/>
                      <a:pt x="8359" y="8287"/>
                      <a:pt x="9610" y="8465"/>
                    </a:cubicBezTo>
                    <a:cubicBezTo>
                      <a:pt x="9788" y="8715"/>
                      <a:pt x="9824" y="9072"/>
                      <a:pt x="10074" y="932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9ADC5D37-0449-4C45-804C-2AC4115167A3}"/>
                  </a:ext>
                </a:extLst>
              </p:cNvPr>
              <p:cNvSpPr/>
              <p:nvPr/>
            </p:nvSpPr>
            <p:spPr>
              <a:xfrm>
                <a:off x="8551463" y="2109473"/>
                <a:ext cx="15868" cy="37555"/>
              </a:xfrm>
              <a:custGeom>
                <a:avLst/>
                <a:gdLst>
                  <a:gd name="connsiteX0" fmla="*/ 4974 w 15868"/>
                  <a:gd name="connsiteY0" fmla="*/ 28437 h 37555"/>
                  <a:gd name="connsiteX1" fmla="*/ 5224 w 15868"/>
                  <a:gd name="connsiteY1" fmla="*/ 26580 h 37555"/>
                  <a:gd name="connsiteX2" fmla="*/ 5760 w 15868"/>
                  <a:gd name="connsiteY2" fmla="*/ 25329 h 37555"/>
                  <a:gd name="connsiteX3" fmla="*/ 4617 w 15868"/>
                  <a:gd name="connsiteY3" fmla="*/ 23758 h 37555"/>
                  <a:gd name="connsiteX4" fmla="*/ 2724 w 15868"/>
                  <a:gd name="connsiteY4" fmla="*/ 21936 h 37555"/>
                  <a:gd name="connsiteX5" fmla="*/ 2403 w 15868"/>
                  <a:gd name="connsiteY5" fmla="*/ 20257 h 37555"/>
                  <a:gd name="connsiteX6" fmla="*/ 1010 w 15868"/>
                  <a:gd name="connsiteY6" fmla="*/ 18936 h 37555"/>
                  <a:gd name="connsiteX7" fmla="*/ 617 w 15868"/>
                  <a:gd name="connsiteY7" fmla="*/ 16221 h 37555"/>
                  <a:gd name="connsiteX8" fmla="*/ 1403 w 15868"/>
                  <a:gd name="connsiteY8" fmla="*/ 13935 h 37555"/>
                  <a:gd name="connsiteX9" fmla="*/ 1653 w 15868"/>
                  <a:gd name="connsiteY9" fmla="*/ 13828 h 37555"/>
                  <a:gd name="connsiteX10" fmla="*/ 1474 w 15868"/>
                  <a:gd name="connsiteY10" fmla="*/ 13471 h 37555"/>
                  <a:gd name="connsiteX11" fmla="*/ 1403 w 15868"/>
                  <a:gd name="connsiteY11" fmla="*/ 13471 h 37555"/>
                  <a:gd name="connsiteX12" fmla="*/ 1474 w 15868"/>
                  <a:gd name="connsiteY12" fmla="*/ 11649 h 37555"/>
                  <a:gd name="connsiteX13" fmla="*/ 1617 w 15868"/>
                  <a:gd name="connsiteY13" fmla="*/ 7756 h 37555"/>
                  <a:gd name="connsiteX14" fmla="*/ 1617 w 15868"/>
                  <a:gd name="connsiteY14" fmla="*/ 7149 h 37555"/>
                  <a:gd name="connsiteX15" fmla="*/ 724 w 15868"/>
                  <a:gd name="connsiteY15" fmla="*/ 1898 h 37555"/>
                  <a:gd name="connsiteX16" fmla="*/ 2224 w 15868"/>
                  <a:gd name="connsiteY16" fmla="*/ 1005 h 37555"/>
                  <a:gd name="connsiteX17" fmla="*/ 6975 w 15868"/>
                  <a:gd name="connsiteY17" fmla="*/ 5 h 37555"/>
                  <a:gd name="connsiteX18" fmla="*/ 7511 w 15868"/>
                  <a:gd name="connsiteY18" fmla="*/ 1362 h 37555"/>
                  <a:gd name="connsiteX19" fmla="*/ 8546 w 15868"/>
                  <a:gd name="connsiteY19" fmla="*/ 8184 h 37555"/>
                  <a:gd name="connsiteX20" fmla="*/ 8832 w 15868"/>
                  <a:gd name="connsiteY20" fmla="*/ 12113 h 37555"/>
                  <a:gd name="connsiteX21" fmla="*/ 8975 w 15868"/>
                  <a:gd name="connsiteY21" fmla="*/ 13006 h 37555"/>
                  <a:gd name="connsiteX22" fmla="*/ 10261 w 15868"/>
                  <a:gd name="connsiteY22" fmla="*/ 13864 h 37555"/>
                  <a:gd name="connsiteX23" fmla="*/ 12475 w 15868"/>
                  <a:gd name="connsiteY23" fmla="*/ 19472 h 37555"/>
                  <a:gd name="connsiteX24" fmla="*/ 11654 w 15868"/>
                  <a:gd name="connsiteY24" fmla="*/ 23293 h 37555"/>
                  <a:gd name="connsiteX25" fmla="*/ 12654 w 15868"/>
                  <a:gd name="connsiteY25" fmla="*/ 23829 h 37555"/>
                  <a:gd name="connsiteX26" fmla="*/ 12583 w 15868"/>
                  <a:gd name="connsiteY26" fmla="*/ 28044 h 37555"/>
                  <a:gd name="connsiteX27" fmla="*/ 13476 w 15868"/>
                  <a:gd name="connsiteY27" fmla="*/ 28901 h 37555"/>
                  <a:gd name="connsiteX28" fmla="*/ 15869 w 15868"/>
                  <a:gd name="connsiteY28" fmla="*/ 30973 h 37555"/>
                  <a:gd name="connsiteX29" fmla="*/ 15404 w 15868"/>
                  <a:gd name="connsiteY29" fmla="*/ 34616 h 37555"/>
                  <a:gd name="connsiteX30" fmla="*/ 15119 w 15868"/>
                  <a:gd name="connsiteY30" fmla="*/ 36902 h 37555"/>
                  <a:gd name="connsiteX31" fmla="*/ 14297 w 15868"/>
                  <a:gd name="connsiteY31" fmla="*/ 37402 h 37555"/>
                  <a:gd name="connsiteX32" fmla="*/ 10832 w 15868"/>
                  <a:gd name="connsiteY32" fmla="*/ 36867 h 37555"/>
                  <a:gd name="connsiteX33" fmla="*/ 9404 w 15868"/>
                  <a:gd name="connsiteY33" fmla="*/ 35902 h 37555"/>
                  <a:gd name="connsiteX34" fmla="*/ 10296 w 15868"/>
                  <a:gd name="connsiteY34" fmla="*/ 35438 h 37555"/>
                  <a:gd name="connsiteX35" fmla="*/ 11511 w 15868"/>
                  <a:gd name="connsiteY35" fmla="*/ 35009 h 37555"/>
                  <a:gd name="connsiteX36" fmla="*/ 12511 w 15868"/>
                  <a:gd name="connsiteY36" fmla="*/ 35009 h 37555"/>
                  <a:gd name="connsiteX37" fmla="*/ 11368 w 15868"/>
                  <a:gd name="connsiteY37" fmla="*/ 34795 h 37555"/>
                  <a:gd name="connsiteX38" fmla="*/ 10368 w 15868"/>
                  <a:gd name="connsiteY38" fmla="*/ 34616 h 37555"/>
                  <a:gd name="connsiteX39" fmla="*/ 9225 w 15868"/>
                  <a:gd name="connsiteY39" fmla="*/ 33580 h 37555"/>
                  <a:gd name="connsiteX40" fmla="*/ 6975 w 15868"/>
                  <a:gd name="connsiteY40" fmla="*/ 33187 h 37555"/>
                  <a:gd name="connsiteX41" fmla="*/ 5510 w 15868"/>
                  <a:gd name="connsiteY41" fmla="*/ 31616 h 37555"/>
                  <a:gd name="connsiteX42" fmla="*/ 8082 w 15868"/>
                  <a:gd name="connsiteY42" fmla="*/ 30187 h 37555"/>
                  <a:gd name="connsiteX43" fmla="*/ 9689 w 15868"/>
                  <a:gd name="connsiteY43" fmla="*/ 30223 h 37555"/>
                  <a:gd name="connsiteX44" fmla="*/ 8011 w 15868"/>
                  <a:gd name="connsiteY44" fmla="*/ 30151 h 37555"/>
                  <a:gd name="connsiteX45" fmla="*/ 4974 w 15868"/>
                  <a:gd name="connsiteY45" fmla="*/ 28437 h 3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5868" h="37555">
                    <a:moveTo>
                      <a:pt x="4974" y="28437"/>
                    </a:moveTo>
                    <a:cubicBezTo>
                      <a:pt x="5046" y="27830"/>
                      <a:pt x="5153" y="27187"/>
                      <a:pt x="5224" y="26580"/>
                    </a:cubicBezTo>
                    <a:cubicBezTo>
                      <a:pt x="5117" y="26044"/>
                      <a:pt x="5439" y="25687"/>
                      <a:pt x="5760" y="25329"/>
                    </a:cubicBezTo>
                    <a:cubicBezTo>
                      <a:pt x="5260" y="24901"/>
                      <a:pt x="4760" y="24436"/>
                      <a:pt x="4617" y="23758"/>
                    </a:cubicBezTo>
                    <a:cubicBezTo>
                      <a:pt x="3760" y="23401"/>
                      <a:pt x="3403" y="22508"/>
                      <a:pt x="2724" y="21936"/>
                    </a:cubicBezTo>
                    <a:cubicBezTo>
                      <a:pt x="2331" y="21436"/>
                      <a:pt x="2188" y="20900"/>
                      <a:pt x="2403" y="20257"/>
                    </a:cubicBezTo>
                    <a:cubicBezTo>
                      <a:pt x="2867" y="18864"/>
                      <a:pt x="1188" y="19650"/>
                      <a:pt x="1010" y="18936"/>
                    </a:cubicBezTo>
                    <a:cubicBezTo>
                      <a:pt x="1045" y="18007"/>
                      <a:pt x="1403" y="17150"/>
                      <a:pt x="617" y="16221"/>
                    </a:cubicBezTo>
                    <a:cubicBezTo>
                      <a:pt x="331" y="15900"/>
                      <a:pt x="1117" y="14721"/>
                      <a:pt x="1403" y="13935"/>
                    </a:cubicBezTo>
                    <a:cubicBezTo>
                      <a:pt x="1438" y="13756"/>
                      <a:pt x="1831" y="14435"/>
                      <a:pt x="1653" y="13828"/>
                    </a:cubicBezTo>
                    <a:cubicBezTo>
                      <a:pt x="1617" y="13721"/>
                      <a:pt x="1510" y="13578"/>
                      <a:pt x="1474" y="13471"/>
                    </a:cubicBezTo>
                    <a:lnTo>
                      <a:pt x="1403" y="13471"/>
                    </a:lnTo>
                    <a:cubicBezTo>
                      <a:pt x="188" y="12828"/>
                      <a:pt x="1331" y="12256"/>
                      <a:pt x="1474" y="11649"/>
                    </a:cubicBezTo>
                    <a:cubicBezTo>
                      <a:pt x="1510" y="10363"/>
                      <a:pt x="1581" y="9077"/>
                      <a:pt x="1617" y="7756"/>
                    </a:cubicBezTo>
                    <a:cubicBezTo>
                      <a:pt x="1617" y="7541"/>
                      <a:pt x="1688" y="7149"/>
                      <a:pt x="1617" y="7149"/>
                    </a:cubicBezTo>
                    <a:cubicBezTo>
                      <a:pt x="-1741" y="5970"/>
                      <a:pt x="1260" y="3612"/>
                      <a:pt x="724" y="1898"/>
                    </a:cubicBezTo>
                    <a:cubicBezTo>
                      <a:pt x="688" y="1755"/>
                      <a:pt x="1653" y="1112"/>
                      <a:pt x="2224" y="1005"/>
                    </a:cubicBezTo>
                    <a:cubicBezTo>
                      <a:pt x="3796" y="683"/>
                      <a:pt x="5296" y="-67"/>
                      <a:pt x="6975" y="5"/>
                    </a:cubicBezTo>
                    <a:cubicBezTo>
                      <a:pt x="7689" y="255"/>
                      <a:pt x="7868" y="683"/>
                      <a:pt x="7511" y="1362"/>
                    </a:cubicBezTo>
                    <a:cubicBezTo>
                      <a:pt x="7796" y="3684"/>
                      <a:pt x="7368" y="6470"/>
                      <a:pt x="8546" y="8184"/>
                    </a:cubicBezTo>
                    <a:cubicBezTo>
                      <a:pt x="9654" y="9827"/>
                      <a:pt x="9582" y="10720"/>
                      <a:pt x="8832" y="12113"/>
                    </a:cubicBezTo>
                    <a:cubicBezTo>
                      <a:pt x="8796" y="12435"/>
                      <a:pt x="7725" y="12899"/>
                      <a:pt x="8975" y="13006"/>
                    </a:cubicBezTo>
                    <a:cubicBezTo>
                      <a:pt x="9475" y="13185"/>
                      <a:pt x="10832" y="11935"/>
                      <a:pt x="10261" y="13864"/>
                    </a:cubicBezTo>
                    <a:cubicBezTo>
                      <a:pt x="9404" y="16828"/>
                      <a:pt x="9797" y="17721"/>
                      <a:pt x="12475" y="19472"/>
                    </a:cubicBezTo>
                    <a:cubicBezTo>
                      <a:pt x="9046" y="21007"/>
                      <a:pt x="9046" y="21007"/>
                      <a:pt x="11654" y="23293"/>
                    </a:cubicBezTo>
                    <a:cubicBezTo>
                      <a:pt x="12190" y="23079"/>
                      <a:pt x="12690" y="22972"/>
                      <a:pt x="12654" y="23829"/>
                    </a:cubicBezTo>
                    <a:cubicBezTo>
                      <a:pt x="11511" y="25222"/>
                      <a:pt x="10511" y="26615"/>
                      <a:pt x="12583" y="28044"/>
                    </a:cubicBezTo>
                    <a:cubicBezTo>
                      <a:pt x="12761" y="28437"/>
                      <a:pt x="13797" y="27972"/>
                      <a:pt x="13476" y="28901"/>
                    </a:cubicBezTo>
                    <a:cubicBezTo>
                      <a:pt x="13476" y="30401"/>
                      <a:pt x="14083" y="31330"/>
                      <a:pt x="15869" y="30973"/>
                    </a:cubicBezTo>
                    <a:cubicBezTo>
                      <a:pt x="15726" y="32402"/>
                      <a:pt x="13511" y="33295"/>
                      <a:pt x="15404" y="34616"/>
                    </a:cubicBezTo>
                    <a:cubicBezTo>
                      <a:pt x="15940" y="35473"/>
                      <a:pt x="14619" y="36081"/>
                      <a:pt x="15119" y="36902"/>
                    </a:cubicBezTo>
                    <a:cubicBezTo>
                      <a:pt x="14904" y="37188"/>
                      <a:pt x="14619" y="37331"/>
                      <a:pt x="14297" y="37402"/>
                    </a:cubicBezTo>
                    <a:cubicBezTo>
                      <a:pt x="13011" y="37938"/>
                      <a:pt x="12011" y="36902"/>
                      <a:pt x="10832" y="36867"/>
                    </a:cubicBezTo>
                    <a:cubicBezTo>
                      <a:pt x="10582" y="36223"/>
                      <a:pt x="9332" y="36938"/>
                      <a:pt x="9404" y="35902"/>
                    </a:cubicBezTo>
                    <a:cubicBezTo>
                      <a:pt x="9439" y="35438"/>
                      <a:pt x="9975" y="35581"/>
                      <a:pt x="10296" y="35438"/>
                    </a:cubicBezTo>
                    <a:cubicBezTo>
                      <a:pt x="10654" y="35152"/>
                      <a:pt x="11082" y="35045"/>
                      <a:pt x="11511" y="35009"/>
                    </a:cubicBezTo>
                    <a:cubicBezTo>
                      <a:pt x="11832" y="34938"/>
                      <a:pt x="12154" y="35152"/>
                      <a:pt x="12511" y="35009"/>
                    </a:cubicBezTo>
                    <a:cubicBezTo>
                      <a:pt x="12118" y="34902"/>
                      <a:pt x="11725" y="34866"/>
                      <a:pt x="11368" y="34795"/>
                    </a:cubicBezTo>
                    <a:cubicBezTo>
                      <a:pt x="11047" y="34759"/>
                      <a:pt x="10690" y="34688"/>
                      <a:pt x="10368" y="34616"/>
                    </a:cubicBezTo>
                    <a:cubicBezTo>
                      <a:pt x="9904" y="34366"/>
                      <a:pt x="9082" y="34509"/>
                      <a:pt x="9225" y="33580"/>
                    </a:cubicBezTo>
                    <a:cubicBezTo>
                      <a:pt x="8618" y="32652"/>
                      <a:pt x="7689" y="33509"/>
                      <a:pt x="6975" y="33187"/>
                    </a:cubicBezTo>
                    <a:cubicBezTo>
                      <a:pt x="6653" y="32473"/>
                      <a:pt x="5189" y="32866"/>
                      <a:pt x="5510" y="31616"/>
                    </a:cubicBezTo>
                    <a:cubicBezTo>
                      <a:pt x="6225" y="30866"/>
                      <a:pt x="7010" y="30258"/>
                      <a:pt x="8082" y="30187"/>
                    </a:cubicBezTo>
                    <a:cubicBezTo>
                      <a:pt x="8796" y="30187"/>
                      <a:pt x="9511" y="30223"/>
                      <a:pt x="9689" y="30223"/>
                    </a:cubicBezTo>
                    <a:cubicBezTo>
                      <a:pt x="9475" y="30294"/>
                      <a:pt x="8725" y="30151"/>
                      <a:pt x="8011" y="30151"/>
                    </a:cubicBezTo>
                    <a:cubicBezTo>
                      <a:pt x="6725" y="30080"/>
                      <a:pt x="5725" y="29544"/>
                      <a:pt x="4974" y="284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6154B4A6-691A-DE47-A40D-7C0A7E830D6B}"/>
                  </a:ext>
                </a:extLst>
              </p:cNvPr>
              <p:cNvSpPr/>
              <p:nvPr/>
            </p:nvSpPr>
            <p:spPr>
              <a:xfrm>
                <a:off x="8523531" y="2045684"/>
                <a:ext cx="15118" cy="37540"/>
              </a:xfrm>
              <a:custGeom>
                <a:avLst/>
                <a:gdLst>
                  <a:gd name="connsiteX0" fmla="*/ 2581 w 15118"/>
                  <a:gd name="connsiteY0" fmla="*/ 20074 h 37540"/>
                  <a:gd name="connsiteX1" fmla="*/ 1367 w 15118"/>
                  <a:gd name="connsiteY1" fmla="*/ 14752 h 37540"/>
                  <a:gd name="connsiteX2" fmla="*/ 903 w 15118"/>
                  <a:gd name="connsiteY2" fmla="*/ 13573 h 37540"/>
                  <a:gd name="connsiteX3" fmla="*/ 867 w 15118"/>
                  <a:gd name="connsiteY3" fmla="*/ 12752 h 37540"/>
                  <a:gd name="connsiteX4" fmla="*/ 1653 w 15118"/>
                  <a:gd name="connsiteY4" fmla="*/ 10716 h 37540"/>
                  <a:gd name="connsiteX5" fmla="*/ 1688 w 15118"/>
                  <a:gd name="connsiteY5" fmla="*/ 9323 h 37540"/>
                  <a:gd name="connsiteX6" fmla="*/ 259 w 15118"/>
                  <a:gd name="connsiteY6" fmla="*/ 6537 h 37540"/>
                  <a:gd name="connsiteX7" fmla="*/ 331 w 15118"/>
                  <a:gd name="connsiteY7" fmla="*/ 5179 h 37540"/>
                  <a:gd name="connsiteX8" fmla="*/ 2617 w 15118"/>
                  <a:gd name="connsiteY8" fmla="*/ 1215 h 37540"/>
                  <a:gd name="connsiteX9" fmla="*/ 6332 w 15118"/>
                  <a:gd name="connsiteY9" fmla="*/ 36 h 37540"/>
                  <a:gd name="connsiteX10" fmla="*/ 6332 w 15118"/>
                  <a:gd name="connsiteY10" fmla="*/ 0 h 37540"/>
                  <a:gd name="connsiteX11" fmla="*/ 7046 w 15118"/>
                  <a:gd name="connsiteY11" fmla="*/ 1929 h 37540"/>
                  <a:gd name="connsiteX12" fmla="*/ 7725 w 15118"/>
                  <a:gd name="connsiteY12" fmla="*/ 3715 h 37540"/>
                  <a:gd name="connsiteX13" fmla="*/ 8261 w 15118"/>
                  <a:gd name="connsiteY13" fmla="*/ 5251 h 37540"/>
                  <a:gd name="connsiteX14" fmla="*/ 9511 w 15118"/>
                  <a:gd name="connsiteY14" fmla="*/ 9287 h 37540"/>
                  <a:gd name="connsiteX15" fmla="*/ 9368 w 15118"/>
                  <a:gd name="connsiteY15" fmla="*/ 11466 h 37540"/>
                  <a:gd name="connsiteX16" fmla="*/ 10725 w 15118"/>
                  <a:gd name="connsiteY16" fmla="*/ 13002 h 37540"/>
                  <a:gd name="connsiteX17" fmla="*/ 10261 w 15118"/>
                  <a:gd name="connsiteY17" fmla="*/ 16966 h 37540"/>
                  <a:gd name="connsiteX18" fmla="*/ 12440 w 15118"/>
                  <a:gd name="connsiteY18" fmla="*/ 20038 h 37540"/>
                  <a:gd name="connsiteX19" fmla="*/ 10189 w 15118"/>
                  <a:gd name="connsiteY19" fmla="*/ 22860 h 37540"/>
                  <a:gd name="connsiteX20" fmla="*/ 12011 w 15118"/>
                  <a:gd name="connsiteY20" fmla="*/ 23967 h 37540"/>
                  <a:gd name="connsiteX21" fmla="*/ 12904 w 15118"/>
                  <a:gd name="connsiteY21" fmla="*/ 30611 h 37540"/>
                  <a:gd name="connsiteX22" fmla="*/ 15119 w 15118"/>
                  <a:gd name="connsiteY22" fmla="*/ 32718 h 37540"/>
                  <a:gd name="connsiteX23" fmla="*/ 14368 w 15118"/>
                  <a:gd name="connsiteY23" fmla="*/ 36969 h 37540"/>
                  <a:gd name="connsiteX24" fmla="*/ 14368 w 15118"/>
                  <a:gd name="connsiteY24" fmla="*/ 37540 h 37540"/>
                  <a:gd name="connsiteX25" fmla="*/ 10368 w 15118"/>
                  <a:gd name="connsiteY25" fmla="*/ 35719 h 37540"/>
                  <a:gd name="connsiteX26" fmla="*/ 9511 w 15118"/>
                  <a:gd name="connsiteY26" fmla="*/ 35290 h 37540"/>
                  <a:gd name="connsiteX27" fmla="*/ 8261 w 15118"/>
                  <a:gd name="connsiteY27" fmla="*/ 34183 h 37540"/>
                  <a:gd name="connsiteX28" fmla="*/ 8332 w 15118"/>
                  <a:gd name="connsiteY28" fmla="*/ 34183 h 37540"/>
                  <a:gd name="connsiteX29" fmla="*/ 7975 w 15118"/>
                  <a:gd name="connsiteY29" fmla="*/ 33040 h 37540"/>
                  <a:gd name="connsiteX30" fmla="*/ 5832 w 15118"/>
                  <a:gd name="connsiteY30" fmla="*/ 32647 h 37540"/>
                  <a:gd name="connsiteX31" fmla="*/ 4617 w 15118"/>
                  <a:gd name="connsiteY31" fmla="*/ 32004 h 37540"/>
                  <a:gd name="connsiteX32" fmla="*/ 4689 w 15118"/>
                  <a:gd name="connsiteY32" fmla="*/ 30468 h 37540"/>
                  <a:gd name="connsiteX33" fmla="*/ 9547 w 15118"/>
                  <a:gd name="connsiteY33" fmla="*/ 30611 h 37540"/>
                  <a:gd name="connsiteX34" fmla="*/ 5439 w 15118"/>
                  <a:gd name="connsiteY34" fmla="*/ 30397 h 37540"/>
                  <a:gd name="connsiteX35" fmla="*/ 4510 w 15118"/>
                  <a:gd name="connsiteY35" fmla="*/ 29504 h 37540"/>
                  <a:gd name="connsiteX36" fmla="*/ 5367 w 15118"/>
                  <a:gd name="connsiteY36" fmla="*/ 26754 h 37540"/>
                  <a:gd name="connsiteX37" fmla="*/ 5224 w 15118"/>
                  <a:gd name="connsiteY37" fmla="*/ 26360 h 37540"/>
                  <a:gd name="connsiteX38" fmla="*/ 5296 w 15118"/>
                  <a:gd name="connsiteY38" fmla="*/ 26146 h 37540"/>
                  <a:gd name="connsiteX39" fmla="*/ 6475 w 15118"/>
                  <a:gd name="connsiteY39" fmla="*/ 25432 h 37540"/>
                  <a:gd name="connsiteX40" fmla="*/ 4081 w 15118"/>
                  <a:gd name="connsiteY40" fmla="*/ 24860 h 37540"/>
                  <a:gd name="connsiteX41" fmla="*/ 2617 w 15118"/>
                  <a:gd name="connsiteY41" fmla="*/ 22431 h 37540"/>
                  <a:gd name="connsiteX42" fmla="*/ 2581 w 15118"/>
                  <a:gd name="connsiteY42" fmla="*/ 20074 h 3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5118" h="37540">
                    <a:moveTo>
                      <a:pt x="2581" y="20074"/>
                    </a:moveTo>
                    <a:cubicBezTo>
                      <a:pt x="1081" y="19217"/>
                      <a:pt x="510" y="16717"/>
                      <a:pt x="1367" y="14752"/>
                    </a:cubicBezTo>
                    <a:cubicBezTo>
                      <a:pt x="1581" y="14252"/>
                      <a:pt x="2153" y="13645"/>
                      <a:pt x="903" y="13573"/>
                    </a:cubicBezTo>
                    <a:cubicBezTo>
                      <a:pt x="-133" y="13502"/>
                      <a:pt x="795" y="13002"/>
                      <a:pt x="867" y="12752"/>
                    </a:cubicBezTo>
                    <a:cubicBezTo>
                      <a:pt x="1081" y="12073"/>
                      <a:pt x="1403" y="11394"/>
                      <a:pt x="1653" y="10716"/>
                    </a:cubicBezTo>
                    <a:cubicBezTo>
                      <a:pt x="2045" y="10251"/>
                      <a:pt x="2081" y="9787"/>
                      <a:pt x="1688" y="9323"/>
                    </a:cubicBezTo>
                    <a:cubicBezTo>
                      <a:pt x="2081" y="7965"/>
                      <a:pt x="938" y="7358"/>
                      <a:pt x="259" y="6537"/>
                    </a:cubicBezTo>
                    <a:cubicBezTo>
                      <a:pt x="-98" y="6072"/>
                      <a:pt x="-98" y="5608"/>
                      <a:pt x="331" y="5179"/>
                    </a:cubicBezTo>
                    <a:cubicBezTo>
                      <a:pt x="403" y="3465"/>
                      <a:pt x="188" y="1643"/>
                      <a:pt x="2617" y="1215"/>
                    </a:cubicBezTo>
                    <a:cubicBezTo>
                      <a:pt x="3903" y="1000"/>
                      <a:pt x="5117" y="429"/>
                      <a:pt x="6332" y="36"/>
                    </a:cubicBezTo>
                    <a:lnTo>
                      <a:pt x="6332" y="0"/>
                    </a:lnTo>
                    <a:cubicBezTo>
                      <a:pt x="6689" y="572"/>
                      <a:pt x="7939" y="750"/>
                      <a:pt x="7046" y="1929"/>
                    </a:cubicBezTo>
                    <a:cubicBezTo>
                      <a:pt x="6832" y="2215"/>
                      <a:pt x="7260" y="3393"/>
                      <a:pt x="7725" y="3715"/>
                    </a:cubicBezTo>
                    <a:cubicBezTo>
                      <a:pt x="8403" y="4179"/>
                      <a:pt x="8261" y="4608"/>
                      <a:pt x="8261" y="5251"/>
                    </a:cubicBezTo>
                    <a:cubicBezTo>
                      <a:pt x="8261" y="6644"/>
                      <a:pt x="7118" y="8466"/>
                      <a:pt x="9511" y="9287"/>
                    </a:cubicBezTo>
                    <a:cubicBezTo>
                      <a:pt x="9832" y="9394"/>
                      <a:pt x="9725" y="10680"/>
                      <a:pt x="9368" y="11466"/>
                    </a:cubicBezTo>
                    <a:cubicBezTo>
                      <a:pt x="8868" y="12502"/>
                      <a:pt x="8189" y="13895"/>
                      <a:pt x="10725" y="13002"/>
                    </a:cubicBezTo>
                    <a:cubicBezTo>
                      <a:pt x="10368" y="14502"/>
                      <a:pt x="10332" y="15788"/>
                      <a:pt x="10261" y="16966"/>
                    </a:cubicBezTo>
                    <a:cubicBezTo>
                      <a:pt x="10118" y="19002"/>
                      <a:pt x="11690" y="19002"/>
                      <a:pt x="12440" y="20038"/>
                    </a:cubicBezTo>
                    <a:cubicBezTo>
                      <a:pt x="11940" y="21074"/>
                      <a:pt x="8689" y="20145"/>
                      <a:pt x="10189" y="22860"/>
                    </a:cubicBezTo>
                    <a:cubicBezTo>
                      <a:pt x="10618" y="23539"/>
                      <a:pt x="10868" y="24467"/>
                      <a:pt x="12011" y="23967"/>
                    </a:cubicBezTo>
                    <a:cubicBezTo>
                      <a:pt x="10975" y="26396"/>
                      <a:pt x="12011" y="28325"/>
                      <a:pt x="12904" y="30611"/>
                    </a:cubicBezTo>
                    <a:cubicBezTo>
                      <a:pt x="13475" y="32076"/>
                      <a:pt x="14619" y="31683"/>
                      <a:pt x="15119" y="32718"/>
                    </a:cubicBezTo>
                    <a:cubicBezTo>
                      <a:pt x="12940" y="33719"/>
                      <a:pt x="13940" y="35397"/>
                      <a:pt x="14368" y="36969"/>
                    </a:cubicBezTo>
                    <a:cubicBezTo>
                      <a:pt x="14511" y="37148"/>
                      <a:pt x="14511" y="37362"/>
                      <a:pt x="14368" y="37540"/>
                    </a:cubicBezTo>
                    <a:cubicBezTo>
                      <a:pt x="12797" y="37469"/>
                      <a:pt x="11761" y="36183"/>
                      <a:pt x="10368" y="35719"/>
                    </a:cubicBezTo>
                    <a:cubicBezTo>
                      <a:pt x="10047" y="35612"/>
                      <a:pt x="9761" y="35504"/>
                      <a:pt x="9511" y="35290"/>
                    </a:cubicBezTo>
                    <a:cubicBezTo>
                      <a:pt x="9368" y="34611"/>
                      <a:pt x="8046" y="35290"/>
                      <a:pt x="8261" y="34183"/>
                    </a:cubicBezTo>
                    <a:lnTo>
                      <a:pt x="8332" y="34183"/>
                    </a:lnTo>
                    <a:cubicBezTo>
                      <a:pt x="8546" y="33719"/>
                      <a:pt x="8153" y="33397"/>
                      <a:pt x="7975" y="33040"/>
                    </a:cubicBezTo>
                    <a:cubicBezTo>
                      <a:pt x="7332" y="32540"/>
                      <a:pt x="6510" y="32933"/>
                      <a:pt x="5832" y="32647"/>
                    </a:cubicBezTo>
                    <a:cubicBezTo>
                      <a:pt x="5439" y="32433"/>
                      <a:pt x="5010" y="32254"/>
                      <a:pt x="4617" y="32004"/>
                    </a:cubicBezTo>
                    <a:cubicBezTo>
                      <a:pt x="4081" y="31468"/>
                      <a:pt x="3474" y="30897"/>
                      <a:pt x="4689" y="30468"/>
                    </a:cubicBezTo>
                    <a:cubicBezTo>
                      <a:pt x="6296" y="30432"/>
                      <a:pt x="7903" y="30825"/>
                      <a:pt x="9547" y="30611"/>
                    </a:cubicBezTo>
                    <a:cubicBezTo>
                      <a:pt x="8153" y="30718"/>
                      <a:pt x="6796" y="30683"/>
                      <a:pt x="5439" y="30397"/>
                    </a:cubicBezTo>
                    <a:cubicBezTo>
                      <a:pt x="4939" y="30290"/>
                      <a:pt x="4403" y="30218"/>
                      <a:pt x="4510" y="29504"/>
                    </a:cubicBezTo>
                    <a:cubicBezTo>
                      <a:pt x="3903" y="28325"/>
                      <a:pt x="5082" y="27682"/>
                      <a:pt x="5367" y="26754"/>
                    </a:cubicBezTo>
                    <a:cubicBezTo>
                      <a:pt x="5260" y="26646"/>
                      <a:pt x="5224" y="26503"/>
                      <a:pt x="5224" y="26360"/>
                    </a:cubicBezTo>
                    <a:cubicBezTo>
                      <a:pt x="5224" y="26218"/>
                      <a:pt x="5260" y="26146"/>
                      <a:pt x="5296" y="26146"/>
                    </a:cubicBezTo>
                    <a:cubicBezTo>
                      <a:pt x="5582" y="25682"/>
                      <a:pt x="6296" y="25825"/>
                      <a:pt x="6475" y="25432"/>
                    </a:cubicBezTo>
                    <a:cubicBezTo>
                      <a:pt x="5653" y="25575"/>
                      <a:pt x="4689" y="26396"/>
                      <a:pt x="4081" y="24860"/>
                    </a:cubicBezTo>
                    <a:cubicBezTo>
                      <a:pt x="4974" y="23253"/>
                      <a:pt x="3367" y="23074"/>
                      <a:pt x="2617" y="22431"/>
                    </a:cubicBezTo>
                    <a:cubicBezTo>
                      <a:pt x="1938" y="21681"/>
                      <a:pt x="2188" y="20896"/>
                      <a:pt x="2581" y="2007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3DE1936C-9683-9B4F-858F-DF2D86696935}"/>
                  </a:ext>
                </a:extLst>
              </p:cNvPr>
              <p:cNvSpPr/>
              <p:nvPr/>
            </p:nvSpPr>
            <p:spPr>
              <a:xfrm>
                <a:off x="8549888" y="2170699"/>
                <a:ext cx="18000" cy="35079"/>
              </a:xfrm>
              <a:custGeom>
                <a:avLst/>
                <a:gdLst>
                  <a:gd name="connsiteX0" fmla="*/ 7585 w 18000"/>
                  <a:gd name="connsiteY0" fmla="*/ 893 h 35079"/>
                  <a:gd name="connsiteX1" fmla="*/ 7764 w 18000"/>
                  <a:gd name="connsiteY1" fmla="*/ 3322 h 35079"/>
                  <a:gd name="connsiteX2" fmla="*/ 8443 w 18000"/>
                  <a:gd name="connsiteY2" fmla="*/ 6001 h 35079"/>
                  <a:gd name="connsiteX3" fmla="*/ 8657 w 18000"/>
                  <a:gd name="connsiteY3" fmla="*/ 7894 h 35079"/>
                  <a:gd name="connsiteX4" fmla="*/ 9014 w 18000"/>
                  <a:gd name="connsiteY4" fmla="*/ 12109 h 35079"/>
                  <a:gd name="connsiteX5" fmla="*/ 10800 w 18000"/>
                  <a:gd name="connsiteY5" fmla="*/ 14288 h 35079"/>
                  <a:gd name="connsiteX6" fmla="*/ 13765 w 18000"/>
                  <a:gd name="connsiteY6" fmla="*/ 17788 h 35079"/>
                  <a:gd name="connsiteX7" fmla="*/ 11336 w 18000"/>
                  <a:gd name="connsiteY7" fmla="*/ 20217 h 35079"/>
                  <a:gd name="connsiteX8" fmla="*/ 14408 w 18000"/>
                  <a:gd name="connsiteY8" fmla="*/ 21610 h 35079"/>
                  <a:gd name="connsiteX9" fmla="*/ 15801 w 18000"/>
                  <a:gd name="connsiteY9" fmla="*/ 26396 h 35079"/>
                  <a:gd name="connsiteX10" fmla="*/ 15837 w 18000"/>
                  <a:gd name="connsiteY10" fmla="*/ 26682 h 35079"/>
                  <a:gd name="connsiteX11" fmla="*/ 17980 w 18000"/>
                  <a:gd name="connsiteY11" fmla="*/ 28825 h 35079"/>
                  <a:gd name="connsiteX12" fmla="*/ 17872 w 18000"/>
                  <a:gd name="connsiteY12" fmla="*/ 31897 h 35079"/>
                  <a:gd name="connsiteX13" fmla="*/ 16479 w 18000"/>
                  <a:gd name="connsiteY13" fmla="*/ 35076 h 35079"/>
                  <a:gd name="connsiteX14" fmla="*/ 14586 w 18000"/>
                  <a:gd name="connsiteY14" fmla="*/ 34433 h 35079"/>
                  <a:gd name="connsiteX15" fmla="*/ 14336 w 18000"/>
                  <a:gd name="connsiteY15" fmla="*/ 33576 h 35079"/>
                  <a:gd name="connsiteX16" fmla="*/ 13122 w 18000"/>
                  <a:gd name="connsiteY16" fmla="*/ 32754 h 35079"/>
                  <a:gd name="connsiteX17" fmla="*/ 10872 w 18000"/>
                  <a:gd name="connsiteY17" fmla="*/ 33326 h 35079"/>
                  <a:gd name="connsiteX18" fmla="*/ 10443 w 18000"/>
                  <a:gd name="connsiteY18" fmla="*/ 32861 h 35079"/>
                  <a:gd name="connsiteX19" fmla="*/ 11443 w 18000"/>
                  <a:gd name="connsiteY19" fmla="*/ 31468 h 35079"/>
                  <a:gd name="connsiteX20" fmla="*/ 10371 w 18000"/>
                  <a:gd name="connsiteY20" fmla="*/ 31397 h 35079"/>
                  <a:gd name="connsiteX21" fmla="*/ 8371 w 18000"/>
                  <a:gd name="connsiteY21" fmla="*/ 30933 h 35079"/>
                  <a:gd name="connsiteX22" fmla="*/ 8014 w 18000"/>
                  <a:gd name="connsiteY22" fmla="*/ 29289 h 35079"/>
                  <a:gd name="connsiteX23" fmla="*/ 7478 w 18000"/>
                  <a:gd name="connsiteY23" fmla="*/ 29075 h 35079"/>
                  <a:gd name="connsiteX24" fmla="*/ 7085 w 18000"/>
                  <a:gd name="connsiteY24" fmla="*/ 25789 h 35079"/>
                  <a:gd name="connsiteX25" fmla="*/ 8943 w 18000"/>
                  <a:gd name="connsiteY25" fmla="*/ 23717 h 35079"/>
                  <a:gd name="connsiteX26" fmla="*/ 8371 w 18000"/>
                  <a:gd name="connsiteY26" fmla="*/ 24003 h 35079"/>
                  <a:gd name="connsiteX27" fmla="*/ 8228 w 18000"/>
                  <a:gd name="connsiteY27" fmla="*/ 24146 h 35079"/>
                  <a:gd name="connsiteX28" fmla="*/ 7335 w 18000"/>
                  <a:gd name="connsiteY28" fmla="*/ 24325 h 35079"/>
                  <a:gd name="connsiteX29" fmla="*/ 6478 w 18000"/>
                  <a:gd name="connsiteY29" fmla="*/ 23896 h 35079"/>
                  <a:gd name="connsiteX30" fmla="*/ 7442 w 18000"/>
                  <a:gd name="connsiteY30" fmla="*/ 22932 h 35079"/>
                  <a:gd name="connsiteX31" fmla="*/ 6049 w 18000"/>
                  <a:gd name="connsiteY31" fmla="*/ 23003 h 35079"/>
                  <a:gd name="connsiteX32" fmla="*/ 3335 w 18000"/>
                  <a:gd name="connsiteY32" fmla="*/ 21503 h 35079"/>
                  <a:gd name="connsiteX33" fmla="*/ 3656 w 18000"/>
                  <a:gd name="connsiteY33" fmla="*/ 19645 h 35079"/>
                  <a:gd name="connsiteX34" fmla="*/ 1513 w 18000"/>
                  <a:gd name="connsiteY34" fmla="*/ 18288 h 35079"/>
                  <a:gd name="connsiteX35" fmla="*/ 1656 w 18000"/>
                  <a:gd name="connsiteY35" fmla="*/ 17395 h 35079"/>
                  <a:gd name="connsiteX36" fmla="*/ 1335 w 18000"/>
                  <a:gd name="connsiteY36" fmla="*/ 12609 h 35079"/>
                  <a:gd name="connsiteX37" fmla="*/ 1799 w 18000"/>
                  <a:gd name="connsiteY37" fmla="*/ 10751 h 35079"/>
                  <a:gd name="connsiteX38" fmla="*/ 2263 w 18000"/>
                  <a:gd name="connsiteY38" fmla="*/ 9930 h 35079"/>
                  <a:gd name="connsiteX39" fmla="*/ 2585 w 18000"/>
                  <a:gd name="connsiteY39" fmla="*/ 9501 h 35079"/>
                  <a:gd name="connsiteX40" fmla="*/ 3013 w 18000"/>
                  <a:gd name="connsiteY40" fmla="*/ 9001 h 35079"/>
                  <a:gd name="connsiteX41" fmla="*/ 2656 w 18000"/>
                  <a:gd name="connsiteY41" fmla="*/ 8501 h 35079"/>
                  <a:gd name="connsiteX42" fmla="*/ 13 w 18000"/>
                  <a:gd name="connsiteY42" fmla="*/ 5644 h 35079"/>
                  <a:gd name="connsiteX43" fmla="*/ 3263 w 18000"/>
                  <a:gd name="connsiteY43" fmla="*/ 893 h 35079"/>
                  <a:gd name="connsiteX44" fmla="*/ 6585 w 18000"/>
                  <a:gd name="connsiteY44" fmla="*/ 0 h 35079"/>
                  <a:gd name="connsiteX45" fmla="*/ 7585 w 18000"/>
                  <a:gd name="connsiteY45" fmla="*/ 893 h 35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8000" h="35079">
                    <a:moveTo>
                      <a:pt x="7585" y="893"/>
                    </a:moveTo>
                    <a:cubicBezTo>
                      <a:pt x="6693" y="1786"/>
                      <a:pt x="7121" y="3036"/>
                      <a:pt x="7764" y="3322"/>
                    </a:cubicBezTo>
                    <a:cubicBezTo>
                      <a:pt x="9264" y="4072"/>
                      <a:pt x="7907" y="5215"/>
                      <a:pt x="8443" y="6001"/>
                    </a:cubicBezTo>
                    <a:cubicBezTo>
                      <a:pt x="7157" y="6787"/>
                      <a:pt x="8621" y="7858"/>
                      <a:pt x="8657" y="7894"/>
                    </a:cubicBezTo>
                    <a:cubicBezTo>
                      <a:pt x="11372" y="9215"/>
                      <a:pt x="9371" y="10609"/>
                      <a:pt x="9014" y="12109"/>
                    </a:cubicBezTo>
                    <a:cubicBezTo>
                      <a:pt x="10264" y="12037"/>
                      <a:pt x="11122" y="12144"/>
                      <a:pt x="10800" y="14288"/>
                    </a:cubicBezTo>
                    <a:cubicBezTo>
                      <a:pt x="10621" y="15645"/>
                      <a:pt x="11157" y="18002"/>
                      <a:pt x="13765" y="17788"/>
                    </a:cubicBezTo>
                    <a:cubicBezTo>
                      <a:pt x="13193" y="19145"/>
                      <a:pt x="10800" y="18395"/>
                      <a:pt x="11336" y="20217"/>
                    </a:cubicBezTo>
                    <a:cubicBezTo>
                      <a:pt x="11693" y="21396"/>
                      <a:pt x="12908" y="21931"/>
                      <a:pt x="14408" y="21610"/>
                    </a:cubicBezTo>
                    <a:cubicBezTo>
                      <a:pt x="13265" y="23825"/>
                      <a:pt x="11943" y="25968"/>
                      <a:pt x="15801" y="26396"/>
                    </a:cubicBezTo>
                    <a:cubicBezTo>
                      <a:pt x="15837" y="26396"/>
                      <a:pt x="15801" y="26611"/>
                      <a:pt x="15837" y="26682"/>
                    </a:cubicBezTo>
                    <a:cubicBezTo>
                      <a:pt x="16479" y="28611"/>
                      <a:pt x="16479" y="28611"/>
                      <a:pt x="17980" y="28825"/>
                    </a:cubicBezTo>
                    <a:cubicBezTo>
                      <a:pt x="18230" y="29861"/>
                      <a:pt x="16086" y="30825"/>
                      <a:pt x="17872" y="31897"/>
                    </a:cubicBezTo>
                    <a:cubicBezTo>
                      <a:pt x="17551" y="33004"/>
                      <a:pt x="18622" y="34754"/>
                      <a:pt x="16479" y="35076"/>
                    </a:cubicBezTo>
                    <a:cubicBezTo>
                      <a:pt x="15765" y="35112"/>
                      <a:pt x="15122" y="34897"/>
                      <a:pt x="14586" y="34433"/>
                    </a:cubicBezTo>
                    <a:cubicBezTo>
                      <a:pt x="14372" y="34183"/>
                      <a:pt x="14300" y="33897"/>
                      <a:pt x="14336" y="33576"/>
                    </a:cubicBezTo>
                    <a:cubicBezTo>
                      <a:pt x="14515" y="32468"/>
                      <a:pt x="13693" y="32790"/>
                      <a:pt x="13122" y="32754"/>
                    </a:cubicBezTo>
                    <a:cubicBezTo>
                      <a:pt x="12157" y="32147"/>
                      <a:pt x="11693" y="33326"/>
                      <a:pt x="10872" y="33326"/>
                    </a:cubicBezTo>
                    <a:cubicBezTo>
                      <a:pt x="10479" y="33397"/>
                      <a:pt x="10300" y="33254"/>
                      <a:pt x="10443" y="32861"/>
                    </a:cubicBezTo>
                    <a:cubicBezTo>
                      <a:pt x="11122" y="32647"/>
                      <a:pt x="11836" y="32468"/>
                      <a:pt x="11443" y="31468"/>
                    </a:cubicBezTo>
                    <a:cubicBezTo>
                      <a:pt x="11122" y="30647"/>
                      <a:pt x="10729" y="31575"/>
                      <a:pt x="10371" y="31397"/>
                    </a:cubicBezTo>
                    <a:cubicBezTo>
                      <a:pt x="9764" y="30968"/>
                      <a:pt x="8943" y="31575"/>
                      <a:pt x="8371" y="30933"/>
                    </a:cubicBezTo>
                    <a:cubicBezTo>
                      <a:pt x="7657" y="30504"/>
                      <a:pt x="9800" y="29468"/>
                      <a:pt x="8014" y="29289"/>
                    </a:cubicBezTo>
                    <a:cubicBezTo>
                      <a:pt x="7800" y="29289"/>
                      <a:pt x="7621" y="29218"/>
                      <a:pt x="7478" y="29075"/>
                    </a:cubicBezTo>
                    <a:cubicBezTo>
                      <a:pt x="6693" y="28075"/>
                      <a:pt x="6728" y="26932"/>
                      <a:pt x="7085" y="25789"/>
                    </a:cubicBezTo>
                    <a:cubicBezTo>
                      <a:pt x="6942" y="24753"/>
                      <a:pt x="7728" y="24396"/>
                      <a:pt x="8943" y="23717"/>
                    </a:cubicBezTo>
                    <a:cubicBezTo>
                      <a:pt x="8693" y="23825"/>
                      <a:pt x="8193" y="23753"/>
                      <a:pt x="8371" y="24003"/>
                    </a:cubicBezTo>
                    <a:cubicBezTo>
                      <a:pt x="8407" y="24039"/>
                      <a:pt x="8335" y="24110"/>
                      <a:pt x="8228" y="24146"/>
                    </a:cubicBezTo>
                    <a:cubicBezTo>
                      <a:pt x="7943" y="24217"/>
                      <a:pt x="7657" y="24325"/>
                      <a:pt x="7335" y="24325"/>
                    </a:cubicBezTo>
                    <a:cubicBezTo>
                      <a:pt x="6978" y="24289"/>
                      <a:pt x="6693" y="24182"/>
                      <a:pt x="6478" y="23896"/>
                    </a:cubicBezTo>
                    <a:cubicBezTo>
                      <a:pt x="6299" y="23110"/>
                      <a:pt x="7335" y="23432"/>
                      <a:pt x="7442" y="22932"/>
                    </a:cubicBezTo>
                    <a:cubicBezTo>
                      <a:pt x="7014" y="23396"/>
                      <a:pt x="6514" y="23253"/>
                      <a:pt x="6049" y="23003"/>
                    </a:cubicBezTo>
                    <a:cubicBezTo>
                      <a:pt x="4942" y="22860"/>
                      <a:pt x="4549" y="21467"/>
                      <a:pt x="3335" y="21503"/>
                    </a:cubicBezTo>
                    <a:cubicBezTo>
                      <a:pt x="2942" y="20788"/>
                      <a:pt x="3585" y="20253"/>
                      <a:pt x="3656" y="19645"/>
                    </a:cubicBezTo>
                    <a:cubicBezTo>
                      <a:pt x="3299" y="18645"/>
                      <a:pt x="1906" y="19288"/>
                      <a:pt x="1513" y="18288"/>
                    </a:cubicBezTo>
                    <a:cubicBezTo>
                      <a:pt x="2263" y="18109"/>
                      <a:pt x="870" y="17574"/>
                      <a:pt x="1656" y="17395"/>
                    </a:cubicBezTo>
                    <a:cubicBezTo>
                      <a:pt x="1299" y="15824"/>
                      <a:pt x="2156" y="14145"/>
                      <a:pt x="1335" y="12609"/>
                    </a:cubicBezTo>
                    <a:cubicBezTo>
                      <a:pt x="1978" y="12109"/>
                      <a:pt x="2299" y="11537"/>
                      <a:pt x="1799" y="10751"/>
                    </a:cubicBezTo>
                    <a:cubicBezTo>
                      <a:pt x="1942" y="10466"/>
                      <a:pt x="2120" y="10216"/>
                      <a:pt x="2263" y="9930"/>
                    </a:cubicBezTo>
                    <a:cubicBezTo>
                      <a:pt x="2335" y="9751"/>
                      <a:pt x="2442" y="9608"/>
                      <a:pt x="2585" y="9501"/>
                    </a:cubicBezTo>
                    <a:cubicBezTo>
                      <a:pt x="2763" y="9359"/>
                      <a:pt x="3013" y="9287"/>
                      <a:pt x="3013" y="9001"/>
                    </a:cubicBezTo>
                    <a:cubicBezTo>
                      <a:pt x="2978" y="8787"/>
                      <a:pt x="2906" y="8573"/>
                      <a:pt x="2656" y="8501"/>
                    </a:cubicBezTo>
                    <a:cubicBezTo>
                      <a:pt x="1549" y="7715"/>
                      <a:pt x="-166" y="6822"/>
                      <a:pt x="13" y="5644"/>
                    </a:cubicBezTo>
                    <a:cubicBezTo>
                      <a:pt x="299" y="3751"/>
                      <a:pt x="192" y="1143"/>
                      <a:pt x="3263" y="893"/>
                    </a:cubicBezTo>
                    <a:cubicBezTo>
                      <a:pt x="4406" y="786"/>
                      <a:pt x="5478" y="322"/>
                      <a:pt x="6585" y="0"/>
                    </a:cubicBezTo>
                    <a:cubicBezTo>
                      <a:pt x="7014" y="286"/>
                      <a:pt x="7121" y="750"/>
                      <a:pt x="7585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093078A5-3E16-F34F-983B-C1CF3D5CB6FC}"/>
                  </a:ext>
                </a:extLst>
              </p:cNvPr>
              <p:cNvSpPr/>
              <p:nvPr/>
            </p:nvSpPr>
            <p:spPr>
              <a:xfrm>
                <a:off x="8481392" y="2109615"/>
                <a:ext cx="14016" cy="36399"/>
              </a:xfrm>
              <a:custGeom>
                <a:avLst/>
                <a:gdLst>
                  <a:gd name="connsiteX0" fmla="*/ 1679 w 14016"/>
                  <a:gd name="connsiteY0" fmla="*/ 17543 h 36399"/>
                  <a:gd name="connsiteX1" fmla="*/ 822 w 14016"/>
                  <a:gd name="connsiteY1" fmla="*/ 15150 h 36399"/>
                  <a:gd name="connsiteX2" fmla="*/ 2215 w 14016"/>
                  <a:gd name="connsiteY2" fmla="*/ 12435 h 36399"/>
                  <a:gd name="connsiteX3" fmla="*/ 2679 w 14016"/>
                  <a:gd name="connsiteY3" fmla="*/ 10078 h 36399"/>
                  <a:gd name="connsiteX4" fmla="*/ 3643 w 14016"/>
                  <a:gd name="connsiteY4" fmla="*/ 9185 h 36399"/>
                  <a:gd name="connsiteX5" fmla="*/ 4465 w 14016"/>
                  <a:gd name="connsiteY5" fmla="*/ 8114 h 36399"/>
                  <a:gd name="connsiteX6" fmla="*/ 5287 w 14016"/>
                  <a:gd name="connsiteY6" fmla="*/ 7756 h 36399"/>
                  <a:gd name="connsiteX7" fmla="*/ 5679 w 14016"/>
                  <a:gd name="connsiteY7" fmla="*/ 6792 h 36399"/>
                  <a:gd name="connsiteX8" fmla="*/ 5036 w 14016"/>
                  <a:gd name="connsiteY8" fmla="*/ 3827 h 36399"/>
                  <a:gd name="connsiteX9" fmla="*/ 8537 w 14016"/>
                  <a:gd name="connsiteY9" fmla="*/ 5 h 36399"/>
                  <a:gd name="connsiteX10" fmla="*/ 13323 w 14016"/>
                  <a:gd name="connsiteY10" fmla="*/ 791 h 36399"/>
                  <a:gd name="connsiteX11" fmla="*/ 13895 w 14016"/>
                  <a:gd name="connsiteY11" fmla="*/ 2077 h 36399"/>
                  <a:gd name="connsiteX12" fmla="*/ 11644 w 14016"/>
                  <a:gd name="connsiteY12" fmla="*/ 8899 h 36399"/>
                  <a:gd name="connsiteX13" fmla="*/ 10251 w 14016"/>
                  <a:gd name="connsiteY13" fmla="*/ 12757 h 36399"/>
                  <a:gd name="connsiteX14" fmla="*/ 12180 w 14016"/>
                  <a:gd name="connsiteY14" fmla="*/ 13543 h 36399"/>
                  <a:gd name="connsiteX15" fmla="*/ 10537 w 14016"/>
                  <a:gd name="connsiteY15" fmla="*/ 16686 h 36399"/>
                  <a:gd name="connsiteX16" fmla="*/ 11859 w 14016"/>
                  <a:gd name="connsiteY16" fmla="*/ 19865 h 36399"/>
                  <a:gd name="connsiteX17" fmla="*/ 8787 w 14016"/>
                  <a:gd name="connsiteY17" fmla="*/ 20972 h 36399"/>
                  <a:gd name="connsiteX18" fmla="*/ 10966 w 14016"/>
                  <a:gd name="connsiteY18" fmla="*/ 23330 h 36399"/>
                  <a:gd name="connsiteX19" fmla="*/ 11180 w 14016"/>
                  <a:gd name="connsiteY19" fmla="*/ 31509 h 36399"/>
                  <a:gd name="connsiteX20" fmla="*/ 9680 w 14016"/>
                  <a:gd name="connsiteY20" fmla="*/ 33938 h 36399"/>
                  <a:gd name="connsiteX21" fmla="*/ 7108 w 14016"/>
                  <a:gd name="connsiteY21" fmla="*/ 35974 h 36399"/>
                  <a:gd name="connsiteX22" fmla="*/ 5786 w 14016"/>
                  <a:gd name="connsiteY22" fmla="*/ 35688 h 36399"/>
                  <a:gd name="connsiteX23" fmla="*/ 4108 w 14016"/>
                  <a:gd name="connsiteY23" fmla="*/ 34831 h 36399"/>
                  <a:gd name="connsiteX24" fmla="*/ 4536 w 14016"/>
                  <a:gd name="connsiteY24" fmla="*/ 33402 h 36399"/>
                  <a:gd name="connsiteX25" fmla="*/ 6036 w 14016"/>
                  <a:gd name="connsiteY25" fmla="*/ 33581 h 36399"/>
                  <a:gd name="connsiteX26" fmla="*/ 6394 w 14016"/>
                  <a:gd name="connsiteY26" fmla="*/ 33795 h 36399"/>
                  <a:gd name="connsiteX27" fmla="*/ 5822 w 14016"/>
                  <a:gd name="connsiteY27" fmla="*/ 33438 h 36399"/>
                  <a:gd name="connsiteX28" fmla="*/ 4536 w 14016"/>
                  <a:gd name="connsiteY28" fmla="*/ 32581 h 36399"/>
                  <a:gd name="connsiteX29" fmla="*/ 4608 w 14016"/>
                  <a:gd name="connsiteY29" fmla="*/ 32438 h 36399"/>
                  <a:gd name="connsiteX30" fmla="*/ 4572 w 14016"/>
                  <a:gd name="connsiteY30" fmla="*/ 31509 h 36399"/>
                  <a:gd name="connsiteX31" fmla="*/ 4108 w 14016"/>
                  <a:gd name="connsiteY31" fmla="*/ 30974 h 36399"/>
                  <a:gd name="connsiteX32" fmla="*/ 4000 w 14016"/>
                  <a:gd name="connsiteY32" fmla="*/ 30688 h 36399"/>
                  <a:gd name="connsiteX33" fmla="*/ 4036 w 14016"/>
                  <a:gd name="connsiteY33" fmla="*/ 30545 h 36399"/>
                  <a:gd name="connsiteX34" fmla="*/ 3465 w 14016"/>
                  <a:gd name="connsiteY34" fmla="*/ 30224 h 36399"/>
                  <a:gd name="connsiteX35" fmla="*/ 929 w 14016"/>
                  <a:gd name="connsiteY35" fmla="*/ 28652 h 36399"/>
                  <a:gd name="connsiteX36" fmla="*/ 0 w 14016"/>
                  <a:gd name="connsiteY36" fmla="*/ 27830 h 36399"/>
                  <a:gd name="connsiteX37" fmla="*/ 1929 w 14016"/>
                  <a:gd name="connsiteY37" fmla="*/ 27402 h 36399"/>
                  <a:gd name="connsiteX38" fmla="*/ 2608 w 14016"/>
                  <a:gd name="connsiteY38" fmla="*/ 27866 h 36399"/>
                  <a:gd name="connsiteX39" fmla="*/ 2929 w 14016"/>
                  <a:gd name="connsiteY39" fmla="*/ 27830 h 36399"/>
                  <a:gd name="connsiteX40" fmla="*/ 2786 w 14016"/>
                  <a:gd name="connsiteY40" fmla="*/ 27652 h 36399"/>
                  <a:gd name="connsiteX41" fmla="*/ 2500 w 14016"/>
                  <a:gd name="connsiteY41" fmla="*/ 27187 h 36399"/>
                  <a:gd name="connsiteX42" fmla="*/ 2572 w 14016"/>
                  <a:gd name="connsiteY42" fmla="*/ 25401 h 36399"/>
                  <a:gd name="connsiteX43" fmla="*/ 3000 w 14016"/>
                  <a:gd name="connsiteY43" fmla="*/ 21544 h 36399"/>
                  <a:gd name="connsiteX44" fmla="*/ 2965 w 14016"/>
                  <a:gd name="connsiteY44" fmla="*/ 21365 h 36399"/>
                  <a:gd name="connsiteX45" fmla="*/ 2750 w 14016"/>
                  <a:gd name="connsiteY45" fmla="*/ 21258 h 36399"/>
                  <a:gd name="connsiteX46" fmla="*/ 2179 w 14016"/>
                  <a:gd name="connsiteY46" fmla="*/ 19972 h 36399"/>
                  <a:gd name="connsiteX47" fmla="*/ 1715 w 14016"/>
                  <a:gd name="connsiteY47" fmla="*/ 18972 h 36399"/>
                  <a:gd name="connsiteX48" fmla="*/ 1679 w 14016"/>
                  <a:gd name="connsiteY48" fmla="*/ 17543 h 36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4016" h="36399">
                    <a:moveTo>
                      <a:pt x="1679" y="17543"/>
                    </a:moveTo>
                    <a:cubicBezTo>
                      <a:pt x="2965" y="16186"/>
                      <a:pt x="643" y="16115"/>
                      <a:pt x="822" y="15150"/>
                    </a:cubicBezTo>
                    <a:cubicBezTo>
                      <a:pt x="2358" y="14793"/>
                      <a:pt x="1215" y="13079"/>
                      <a:pt x="2215" y="12435"/>
                    </a:cubicBezTo>
                    <a:cubicBezTo>
                      <a:pt x="2893" y="11757"/>
                      <a:pt x="4108" y="11150"/>
                      <a:pt x="2679" y="10078"/>
                    </a:cubicBezTo>
                    <a:cubicBezTo>
                      <a:pt x="2893" y="9685"/>
                      <a:pt x="3679" y="9864"/>
                      <a:pt x="3643" y="9185"/>
                    </a:cubicBezTo>
                    <a:cubicBezTo>
                      <a:pt x="3929" y="8828"/>
                      <a:pt x="4215" y="8471"/>
                      <a:pt x="4465" y="8114"/>
                    </a:cubicBezTo>
                    <a:cubicBezTo>
                      <a:pt x="4715" y="7971"/>
                      <a:pt x="4965" y="7721"/>
                      <a:pt x="5287" y="7756"/>
                    </a:cubicBezTo>
                    <a:cubicBezTo>
                      <a:pt x="6751" y="7935"/>
                      <a:pt x="5715" y="7185"/>
                      <a:pt x="5679" y="6792"/>
                    </a:cubicBezTo>
                    <a:cubicBezTo>
                      <a:pt x="5465" y="5792"/>
                      <a:pt x="5251" y="4827"/>
                      <a:pt x="5036" y="3827"/>
                    </a:cubicBezTo>
                    <a:cubicBezTo>
                      <a:pt x="4751" y="2577"/>
                      <a:pt x="7215" y="-137"/>
                      <a:pt x="8537" y="5"/>
                    </a:cubicBezTo>
                    <a:cubicBezTo>
                      <a:pt x="10144" y="184"/>
                      <a:pt x="11752" y="506"/>
                      <a:pt x="13323" y="791"/>
                    </a:cubicBezTo>
                    <a:cubicBezTo>
                      <a:pt x="13859" y="1077"/>
                      <a:pt x="14216" y="1434"/>
                      <a:pt x="13895" y="2077"/>
                    </a:cubicBezTo>
                    <a:cubicBezTo>
                      <a:pt x="12645" y="4184"/>
                      <a:pt x="12716" y="6721"/>
                      <a:pt x="11644" y="8899"/>
                    </a:cubicBezTo>
                    <a:cubicBezTo>
                      <a:pt x="13788" y="11293"/>
                      <a:pt x="11037" y="11578"/>
                      <a:pt x="10251" y="12757"/>
                    </a:cubicBezTo>
                    <a:cubicBezTo>
                      <a:pt x="10680" y="12936"/>
                      <a:pt x="11394" y="13221"/>
                      <a:pt x="12180" y="13543"/>
                    </a:cubicBezTo>
                    <a:cubicBezTo>
                      <a:pt x="11466" y="14507"/>
                      <a:pt x="10894" y="15507"/>
                      <a:pt x="10537" y="16686"/>
                    </a:cubicBezTo>
                    <a:cubicBezTo>
                      <a:pt x="10001" y="18365"/>
                      <a:pt x="11073" y="18936"/>
                      <a:pt x="11859" y="19865"/>
                    </a:cubicBezTo>
                    <a:cubicBezTo>
                      <a:pt x="11073" y="20972"/>
                      <a:pt x="8930" y="18758"/>
                      <a:pt x="8787" y="20972"/>
                    </a:cubicBezTo>
                    <a:cubicBezTo>
                      <a:pt x="8715" y="22151"/>
                      <a:pt x="9358" y="23330"/>
                      <a:pt x="10966" y="23330"/>
                    </a:cubicBezTo>
                    <a:cubicBezTo>
                      <a:pt x="8144" y="25723"/>
                      <a:pt x="8287" y="29402"/>
                      <a:pt x="11180" y="31509"/>
                    </a:cubicBezTo>
                    <a:cubicBezTo>
                      <a:pt x="11001" y="32509"/>
                      <a:pt x="9073" y="32438"/>
                      <a:pt x="9680" y="33938"/>
                    </a:cubicBezTo>
                    <a:cubicBezTo>
                      <a:pt x="9823" y="36510"/>
                      <a:pt x="9466" y="36831"/>
                      <a:pt x="7108" y="35974"/>
                    </a:cubicBezTo>
                    <a:cubicBezTo>
                      <a:pt x="6679" y="35796"/>
                      <a:pt x="6251" y="35688"/>
                      <a:pt x="5786" y="35688"/>
                    </a:cubicBezTo>
                    <a:cubicBezTo>
                      <a:pt x="5072" y="35688"/>
                      <a:pt x="4501" y="35438"/>
                      <a:pt x="4108" y="34831"/>
                    </a:cubicBezTo>
                    <a:cubicBezTo>
                      <a:pt x="3893" y="34260"/>
                      <a:pt x="4036" y="33760"/>
                      <a:pt x="4536" y="33402"/>
                    </a:cubicBezTo>
                    <a:cubicBezTo>
                      <a:pt x="5072" y="33188"/>
                      <a:pt x="5537" y="33510"/>
                      <a:pt x="6036" y="33581"/>
                    </a:cubicBezTo>
                    <a:cubicBezTo>
                      <a:pt x="6144" y="33617"/>
                      <a:pt x="6287" y="33688"/>
                      <a:pt x="6394" y="33795"/>
                    </a:cubicBezTo>
                    <a:cubicBezTo>
                      <a:pt x="6358" y="33438"/>
                      <a:pt x="6001" y="33545"/>
                      <a:pt x="5822" y="33438"/>
                    </a:cubicBezTo>
                    <a:cubicBezTo>
                      <a:pt x="5251" y="33367"/>
                      <a:pt x="4929" y="32938"/>
                      <a:pt x="4536" y="32581"/>
                    </a:cubicBezTo>
                    <a:lnTo>
                      <a:pt x="4608" y="32438"/>
                    </a:lnTo>
                    <a:cubicBezTo>
                      <a:pt x="4322" y="32152"/>
                      <a:pt x="4322" y="31831"/>
                      <a:pt x="4572" y="31509"/>
                    </a:cubicBezTo>
                    <a:cubicBezTo>
                      <a:pt x="4429" y="31331"/>
                      <a:pt x="4286" y="31152"/>
                      <a:pt x="4108" y="30974"/>
                    </a:cubicBezTo>
                    <a:cubicBezTo>
                      <a:pt x="4036" y="30902"/>
                      <a:pt x="3965" y="30795"/>
                      <a:pt x="4000" y="30688"/>
                    </a:cubicBezTo>
                    <a:cubicBezTo>
                      <a:pt x="4000" y="30581"/>
                      <a:pt x="4036" y="30545"/>
                      <a:pt x="4036" y="30545"/>
                    </a:cubicBezTo>
                    <a:cubicBezTo>
                      <a:pt x="4143" y="29902"/>
                      <a:pt x="3679" y="30331"/>
                      <a:pt x="3465" y="30224"/>
                    </a:cubicBezTo>
                    <a:cubicBezTo>
                      <a:pt x="2393" y="30081"/>
                      <a:pt x="1107" y="30259"/>
                      <a:pt x="929" y="28652"/>
                    </a:cubicBezTo>
                    <a:cubicBezTo>
                      <a:pt x="607" y="28366"/>
                      <a:pt x="322" y="28116"/>
                      <a:pt x="0" y="27830"/>
                    </a:cubicBezTo>
                    <a:cubicBezTo>
                      <a:pt x="536" y="27223"/>
                      <a:pt x="1215" y="27259"/>
                      <a:pt x="1929" y="27402"/>
                    </a:cubicBezTo>
                    <a:cubicBezTo>
                      <a:pt x="2179" y="27509"/>
                      <a:pt x="2429" y="27687"/>
                      <a:pt x="2608" y="27866"/>
                    </a:cubicBezTo>
                    <a:cubicBezTo>
                      <a:pt x="2679" y="27938"/>
                      <a:pt x="2858" y="28295"/>
                      <a:pt x="2929" y="27830"/>
                    </a:cubicBezTo>
                    <a:cubicBezTo>
                      <a:pt x="2965" y="27545"/>
                      <a:pt x="2893" y="27938"/>
                      <a:pt x="2786" y="27652"/>
                    </a:cubicBezTo>
                    <a:cubicBezTo>
                      <a:pt x="2643" y="27509"/>
                      <a:pt x="2572" y="27330"/>
                      <a:pt x="2500" y="27187"/>
                    </a:cubicBezTo>
                    <a:cubicBezTo>
                      <a:pt x="2322" y="26580"/>
                      <a:pt x="2572" y="26009"/>
                      <a:pt x="2572" y="25401"/>
                    </a:cubicBezTo>
                    <a:cubicBezTo>
                      <a:pt x="3393" y="24187"/>
                      <a:pt x="1143" y="22651"/>
                      <a:pt x="3000" y="21544"/>
                    </a:cubicBezTo>
                    <a:cubicBezTo>
                      <a:pt x="3036" y="21544"/>
                      <a:pt x="3000" y="21401"/>
                      <a:pt x="2965" y="21365"/>
                    </a:cubicBezTo>
                    <a:cubicBezTo>
                      <a:pt x="2929" y="21330"/>
                      <a:pt x="2822" y="21294"/>
                      <a:pt x="2750" y="21258"/>
                    </a:cubicBezTo>
                    <a:cubicBezTo>
                      <a:pt x="2536" y="20830"/>
                      <a:pt x="2500" y="20365"/>
                      <a:pt x="2179" y="19972"/>
                    </a:cubicBezTo>
                    <a:cubicBezTo>
                      <a:pt x="1750" y="19758"/>
                      <a:pt x="1786" y="19365"/>
                      <a:pt x="1715" y="18972"/>
                    </a:cubicBezTo>
                    <a:cubicBezTo>
                      <a:pt x="1286" y="18508"/>
                      <a:pt x="1286" y="18008"/>
                      <a:pt x="1679" y="175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0E6D92B9-977B-584D-A7FC-EBBAE7962221}"/>
                  </a:ext>
                </a:extLst>
              </p:cNvPr>
              <p:cNvSpPr/>
              <p:nvPr/>
            </p:nvSpPr>
            <p:spPr>
              <a:xfrm>
                <a:off x="8410891" y="2163436"/>
                <a:ext cx="14577" cy="35123"/>
              </a:xfrm>
              <a:custGeom>
                <a:avLst/>
                <a:gdLst>
                  <a:gd name="connsiteX0" fmla="*/ 6100 w 14577"/>
                  <a:gd name="connsiteY0" fmla="*/ 6335 h 35123"/>
                  <a:gd name="connsiteX1" fmla="*/ 6065 w 14577"/>
                  <a:gd name="connsiteY1" fmla="*/ 4120 h 35123"/>
                  <a:gd name="connsiteX2" fmla="*/ 6600 w 14577"/>
                  <a:gd name="connsiteY2" fmla="*/ 2620 h 35123"/>
                  <a:gd name="connsiteX3" fmla="*/ 9529 w 14577"/>
                  <a:gd name="connsiteY3" fmla="*/ 12 h 35123"/>
                  <a:gd name="connsiteX4" fmla="*/ 12566 w 14577"/>
                  <a:gd name="connsiteY4" fmla="*/ 298 h 35123"/>
                  <a:gd name="connsiteX5" fmla="*/ 13780 w 14577"/>
                  <a:gd name="connsiteY5" fmla="*/ 2370 h 35123"/>
                  <a:gd name="connsiteX6" fmla="*/ 13708 w 14577"/>
                  <a:gd name="connsiteY6" fmla="*/ 3691 h 35123"/>
                  <a:gd name="connsiteX7" fmla="*/ 13173 w 14577"/>
                  <a:gd name="connsiteY7" fmla="*/ 6370 h 35123"/>
                  <a:gd name="connsiteX8" fmla="*/ 12673 w 14577"/>
                  <a:gd name="connsiteY8" fmla="*/ 8121 h 35123"/>
                  <a:gd name="connsiteX9" fmla="*/ 10922 w 14577"/>
                  <a:gd name="connsiteY9" fmla="*/ 12192 h 35123"/>
                  <a:gd name="connsiteX10" fmla="*/ 12994 w 14577"/>
                  <a:gd name="connsiteY10" fmla="*/ 13085 h 35123"/>
                  <a:gd name="connsiteX11" fmla="*/ 11923 w 14577"/>
                  <a:gd name="connsiteY11" fmla="*/ 19372 h 35123"/>
                  <a:gd name="connsiteX12" fmla="*/ 8779 w 14577"/>
                  <a:gd name="connsiteY12" fmla="*/ 19908 h 35123"/>
                  <a:gd name="connsiteX13" fmla="*/ 10851 w 14577"/>
                  <a:gd name="connsiteY13" fmla="*/ 22908 h 35123"/>
                  <a:gd name="connsiteX14" fmla="*/ 7922 w 14577"/>
                  <a:gd name="connsiteY14" fmla="*/ 26516 h 35123"/>
                  <a:gd name="connsiteX15" fmla="*/ 7958 w 14577"/>
                  <a:gd name="connsiteY15" fmla="*/ 27837 h 35123"/>
                  <a:gd name="connsiteX16" fmla="*/ 9922 w 14577"/>
                  <a:gd name="connsiteY16" fmla="*/ 30980 h 35123"/>
                  <a:gd name="connsiteX17" fmla="*/ 6672 w 14577"/>
                  <a:gd name="connsiteY17" fmla="*/ 33517 h 35123"/>
                  <a:gd name="connsiteX18" fmla="*/ 5743 w 14577"/>
                  <a:gd name="connsiteY18" fmla="*/ 34981 h 35123"/>
                  <a:gd name="connsiteX19" fmla="*/ 3707 w 14577"/>
                  <a:gd name="connsiteY19" fmla="*/ 35124 h 35123"/>
                  <a:gd name="connsiteX20" fmla="*/ 2921 w 14577"/>
                  <a:gd name="connsiteY20" fmla="*/ 34802 h 35123"/>
                  <a:gd name="connsiteX21" fmla="*/ 2779 w 14577"/>
                  <a:gd name="connsiteY21" fmla="*/ 34374 h 35123"/>
                  <a:gd name="connsiteX22" fmla="*/ 2600 w 14577"/>
                  <a:gd name="connsiteY22" fmla="*/ 32445 h 35123"/>
                  <a:gd name="connsiteX23" fmla="*/ 2993 w 14577"/>
                  <a:gd name="connsiteY23" fmla="*/ 31766 h 35123"/>
                  <a:gd name="connsiteX24" fmla="*/ 2600 w 14577"/>
                  <a:gd name="connsiteY24" fmla="*/ 31052 h 35123"/>
                  <a:gd name="connsiteX25" fmla="*/ 1457 w 14577"/>
                  <a:gd name="connsiteY25" fmla="*/ 30159 h 35123"/>
                  <a:gd name="connsiteX26" fmla="*/ 993 w 14577"/>
                  <a:gd name="connsiteY26" fmla="*/ 30087 h 35123"/>
                  <a:gd name="connsiteX27" fmla="*/ 1421 w 14577"/>
                  <a:gd name="connsiteY27" fmla="*/ 29302 h 35123"/>
                  <a:gd name="connsiteX28" fmla="*/ 1814 w 14577"/>
                  <a:gd name="connsiteY28" fmla="*/ 28337 h 35123"/>
                  <a:gd name="connsiteX29" fmla="*/ 993 w 14577"/>
                  <a:gd name="connsiteY29" fmla="*/ 22694 h 35123"/>
                  <a:gd name="connsiteX30" fmla="*/ 1850 w 14577"/>
                  <a:gd name="connsiteY30" fmla="*/ 17086 h 35123"/>
                  <a:gd name="connsiteX31" fmla="*/ 2314 w 14577"/>
                  <a:gd name="connsiteY31" fmla="*/ 15693 h 35123"/>
                  <a:gd name="connsiteX32" fmla="*/ 1921 w 14577"/>
                  <a:gd name="connsiteY32" fmla="*/ 13800 h 35123"/>
                  <a:gd name="connsiteX33" fmla="*/ 3457 w 14577"/>
                  <a:gd name="connsiteY33" fmla="*/ 11085 h 35123"/>
                  <a:gd name="connsiteX34" fmla="*/ 4172 w 14577"/>
                  <a:gd name="connsiteY34" fmla="*/ 9585 h 35123"/>
                  <a:gd name="connsiteX35" fmla="*/ 3743 w 14577"/>
                  <a:gd name="connsiteY35" fmla="*/ 8978 h 35123"/>
                  <a:gd name="connsiteX36" fmla="*/ 5636 w 14577"/>
                  <a:gd name="connsiteY36" fmla="*/ 7299 h 35123"/>
                  <a:gd name="connsiteX37" fmla="*/ 6100 w 14577"/>
                  <a:gd name="connsiteY37" fmla="*/ 6335 h 35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4577" h="35123">
                    <a:moveTo>
                      <a:pt x="6100" y="6335"/>
                    </a:moveTo>
                    <a:cubicBezTo>
                      <a:pt x="6243" y="5584"/>
                      <a:pt x="6958" y="4834"/>
                      <a:pt x="6065" y="4120"/>
                    </a:cubicBezTo>
                    <a:cubicBezTo>
                      <a:pt x="5743" y="3441"/>
                      <a:pt x="6065" y="2977"/>
                      <a:pt x="6600" y="2620"/>
                    </a:cubicBezTo>
                    <a:cubicBezTo>
                      <a:pt x="6886" y="977"/>
                      <a:pt x="7636" y="-130"/>
                      <a:pt x="9529" y="12"/>
                    </a:cubicBezTo>
                    <a:cubicBezTo>
                      <a:pt x="10530" y="84"/>
                      <a:pt x="11565" y="119"/>
                      <a:pt x="12566" y="298"/>
                    </a:cubicBezTo>
                    <a:cubicBezTo>
                      <a:pt x="13673" y="512"/>
                      <a:pt x="15709" y="262"/>
                      <a:pt x="13780" y="2370"/>
                    </a:cubicBezTo>
                    <a:cubicBezTo>
                      <a:pt x="13530" y="2620"/>
                      <a:pt x="13494" y="3477"/>
                      <a:pt x="13708" y="3691"/>
                    </a:cubicBezTo>
                    <a:cubicBezTo>
                      <a:pt x="14887" y="4906"/>
                      <a:pt x="13816" y="5906"/>
                      <a:pt x="13173" y="6370"/>
                    </a:cubicBezTo>
                    <a:cubicBezTo>
                      <a:pt x="12351" y="6978"/>
                      <a:pt x="12601" y="7620"/>
                      <a:pt x="12673" y="8121"/>
                    </a:cubicBezTo>
                    <a:cubicBezTo>
                      <a:pt x="13066" y="10835"/>
                      <a:pt x="13101" y="10835"/>
                      <a:pt x="10922" y="12192"/>
                    </a:cubicBezTo>
                    <a:cubicBezTo>
                      <a:pt x="11637" y="12478"/>
                      <a:pt x="12280" y="12764"/>
                      <a:pt x="12994" y="13085"/>
                    </a:cubicBezTo>
                    <a:cubicBezTo>
                      <a:pt x="10244" y="15729"/>
                      <a:pt x="10101" y="16800"/>
                      <a:pt x="11923" y="19372"/>
                    </a:cubicBezTo>
                    <a:cubicBezTo>
                      <a:pt x="10958" y="20194"/>
                      <a:pt x="9351" y="18158"/>
                      <a:pt x="8779" y="19908"/>
                    </a:cubicBezTo>
                    <a:cubicBezTo>
                      <a:pt x="8422" y="21051"/>
                      <a:pt x="9029" y="22301"/>
                      <a:pt x="10851" y="22908"/>
                    </a:cubicBezTo>
                    <a:cubicBezTo>
                      <a:pt x="8779" y="23551"/>
                      <a:pt x="6886" y="24087"/>
                      <a:pt x="7922" y="26516"/>
                    </a:cubicBezTo>
                    <a:cubicBezTo>
                      <a:pt x="8315" y="26944"/>
                      <a:pt x="8315" y="27409"/>
                      <a:pt x="7958" y="27837"/>
                    </a:cubicBezTo>
                    <a:cubicBezTo>
                      <a:pt x="7351" y="29123"/>
                      <a:pt x="7994" y="30052"/>
                      <a:pt x="9922" y="30980"/>
                    </a:cubicBezTo>
                    <a:cubicBezTo>
                      <a:pt x="7386" y="31088"/>
                      <a:pt x="6565" y="31909"/>
                      <a:pt x="6672" y="33517"/>
                    </a:cubicBezTo>
                    <a:cubicBezTo>
                      <a:pt x="6208" y="33909"/>
                      <a:pt x="6315" y="34660"/>
                      <a:pt x="5743" y="34981"/>
                    </a:cubicBezTo>
                    <a:cubicBezTo>
                      <a:pt x="5065" y="35195"/>
                      <a:pt x="4386" y="34945"/>
                      <a:pt x="3707" y="35124"/>
                    </a:cubicBezTo>
                    <a:cubicBezTo>
                      <a:pt x="3386" y="35124"/>
                      <a:pt x="3136" y="35088"/>
                      <a:pt x="2921" y="34802"/>
                    </a:cubicBezTo>
                    <a:cubicBezTo>
                      <a:pt x="2886" y="34660"/>
                      <a:pt x="2814" y="34517"/>
                      <a:pt x="2779" y="34374"/>
                    </a:cubicBezTo>
                    <a:cubicBezTo>
                      <a:pt x="2350" y="33767"/>
                      <a:pt x="2600" y="33088"/>
                      <a:pt x="2600" y="32445"/>
                    </a:cubicBezTo>
                    <a:cubicBezTo>
                      <a:pt x="2636" y="32159"/>
                      <a:pt x="2814" y="31945"/>
                      <a:pt x="2993" y="31766"/>
                    </a:cubicBezTo>
                    <a:cubicBezTo>
                      <a:pt x="3243" y="31338"/>
                      <a:pt x="2850" y="31195"/>
                      <a:pt x="2600" y="31052"/>
                    </a:cubicBezTo>
                    <a:cubicBezTo>
                      <a:pt x="2136" y="30873"/>
                      <a:pt x="1778" y="30552"/>
                      <a:pt x="1457" y="30159"/>
                    </a:cubicBezTo>
                    <a:cubicBezTo>
                      <a:pt x="1314" y="30159"/>
                      <a:pt x="1136" y="30123"/>
                      <a:pt x="993" y="30087"/>
                    </a:cubicBezTo>
                    <a:cubicBezTo>
                      <a:pt x="743" y="29623"/>
                      <a:pt x="1100" y="29445"/>
                      <a:pt x="1421" y="29302"/>
                    </a:cubicBezTo>
                    <a:cubicBezTo>
                      <a:pt x="1921" y="29159"/>
                      <a:pt x="2671" y="29087"/>
                      <a:pt x="1814" y="28337"/>
                    </a:cubicBezTo>
                    <a:cubicBezTo>
                      <a:pt x="-365" y="26444"/>
                      <a:pt x="-508" y="24765"/>
                      <a:pt x="993" y="22694"/>
                    </a:cubicBezTo>
                    <a:cubicBezTo>
                      <a:pt x="2207" y="21015"/>
                      <a:pt x="3136" y="19193"/>
                      <a:pt x="1850" y="17086"/>
                    </a:cubicBezTo>
                    <a:cubicBezTo>
                      <a:pt x="1493" y="16443"/>
                      <a:pt x="1957" y="16086"/>
                      <a:pt x="2314" y="15693"/>
                    </a:cubicBezTo>
                    <a:cubicBezTo>
                      <a:pt x="3886" y="14693"/>
                      <a:pt x="993" y="14657"/>
                      <a:pt x="1921" y="13800"/>
                    </a:cubicBezTo>
                    <a:cubicBezTo>
                      <a:pt x="3029" y="13228"/>
                      <a:pt x="2064" y="11514"/>
                      <a:pt x="3457" y="11085"/>
                    </a:cubicBezTo>
                    <a:cubicBezTo>
                      <a:pt x="3957" y="10692"/>
                      <a:pt x="4493" y="10335"/>
                      <a:pt x="4172" y="9585"/>
                    </a:cubicBezTo>
                    <a:cubicBezTo>
                      <a:pt x="3850" y="9513"/>
                      <a:pt x="3243" y="9513"/>
                      <a:pt x="3743" y="8978"/>
                    </a:cubicBezTo>
                    <a:cubicBezTo>
                      <a:pt x="4315" y="8371"/>
                      <a:pt x="4993" y="7835"/>
                      <a:pt x="5636" y="7299"/>
                    </a:cubicBezTo>
                    <a:cubicBezTo>
                      <a:pt x="6100" y="7228"/>
                      <a:pt x="6243" y="6763"/>
                      <a:pt x="6100" y="63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30D01B98-EECB-934F-9DD5-4A2F3E272D30}"/>
                  </a:ext>
                </a:extLst>
              </p:cNvPr>
              <p:cNvSpPr/>
              <p:nvPr/>
            </p:nvSpPr>
            <p:spPr>
              <a:xfrm>
                <a:off x="8427286" y="2102265"/>
                <a:ext cx="16211" cy="35608"/>
              </a:xfrm>
              <a:custGeom>
                <a:avLst/>
                <a:gdLst>
                  <a:gd name="connsiteX0" fmla="*/ 993 w 16211"/>
                  <a:gd name="connsiteY0" fmla="*/ 30072 h 35608"/>
                  <a:gd name="connsiteX1" fmla="*/ 2386 w 16211"/>
                  <a:gd name="connsiteY1" fmla="*/ 29572 h 35608"/>
                  <a:gd name="connsiteX2" fmla="*/ 886 w 16211"/>
                  <a:gd name="connsiteY2" fmla="*/ 28215 h 35608"/>
                  <a:gd name="connsiteX3" fmla="*/ 886 w 16211"/>
                  <a:gd name="connsiteY3" fmla="*/ 26072 h 35608"/>
                  <a:gd name="connsiteX4" fmla="*/ 1279 w 16211"/>
                  <a:gd name="connsiteY4" fmla="*/ 24607 h 35608"/>
                  <a:gd name="connsiteX5" fmla="*/ 2672 w 16211"/>
                  <a:gd name="connsiteY5" fmla="*/ 23964 h 35608"/>
                  <a:gd name="connsiteX6" fmla="*/ 1100 w 16211"/>
                  <a:gd name="connsiteY6" fmla="*/ 23893 h 35608"/>
                  <a:gd name="connsiteX7" fmla="*/ 2386 w 16211"/>
                  <a:gd name="connsiteY7" fmla="*/ 22036 h 35608"/>
                  <a:gd name="connsiteX8" fmla="*/ 3243 w 16211"/>
                  <a:gd name="connsiteY8" fmla="*/ 19750 h 35608"/>
                  <a:gd name="connsiteX9" fmla="*/ 2386 w 16211"/>
                  <a:gd name="connsiteY9" fmla="*/ 17356 h 35608"/>
                  <a:gd name="connsiteX10" fmla="*/ 2886 w 16211"/>
                  <a:gd name="connsiteY10" fmla="*/ 15964 h 35608"/>
                  <a:gd name="connsiteX11" fmla="*/ 3065 w 16211"/>
                  <a:gd name="connsiteY11" fmla="*/ 15035 h 35608"/>
                  <a:gd name="connsiteX12" fmla="*/ 2457 w 16211"/>
                  <a:gd name="connsiteY12" fmla="*/ 13249 h 35608"/>
                  <a:gd name="connsiteX13" fmla="*/ 2886 w 16211"/>
                  <a:gd name="connsiteY13" fmla="*/ 11713 h 35608"/>
                  <a:gd name="connsiteX14" fmla="*/ 5172 w 16211"/>
                  <a:gd name="connsiteY14" fmla="*/ 9856 h 35608"/>
                  <a:gd name="connsiteX15" fmla="*/ 5279 w 16211"/>
                  <a:gd name="connsiteY15" fmla="*/ 8534 h 35608"/>
                  <a:gd name="connsiteX16" fmla="*/ 6601 w 16211"/>
                  <a:gd name="connsiteY16" fmla="*/ 7498 h 35608"/>
                  <a:gd name="connsiteX17" fmla="*/ 7565 w 16211"/>
                  <a:gd name="connsiteY17" fmla="*/ 5712 h 35608"/>
                  <a:gd name="connsiteX18" fmla="*/ 8172 w 16211"/>
                  <a:gd name="connsiteY18" fmla="*/ 4891 h 35608"/>
                  <a:gd name="connsiteX19" fmla="*/ 7851 w 16211"/>
                  <a:gd name="connsiteY19" fmla="*/ 2533 h 35608"/>
                  <a:gd name="connsiteX20" fmla="*/ 12066 w 16211"/>
                  <a:gd name="connsiteY20" fmla="*/ 247 h 35608"/>
                  <a:gd name="connsiteX21" fmla="*/ 14566 w 16211"/>
                  <a:gd name="connsiteY21" fmla="*/ 783 h 35608"/>
                  <a:gd name="connsiteX22" fmla="*/ 15709 w 16211"/>
                  <a:gd name="connsiteY22" fmla="*/ 3105 h 35608"/>
                  <a:gd name="connsiteX23" fmla="*/ 13852 w 16211"/>
                  <a:gd name="connsiteY23" fmla="*/ 7927 h 35608"/>
                  <a:gd name="connsiteX24" fmla="*/ 14030 w 16211"/>
                  <a:gd name="connsiteY24" fmla="*/ 9498 h 35608"/>
                  <a:gd name="connsiteX25" fmla="*/ 12709 w 16211"/>
                  <a:gd name="connsiteY25" fmla="*/ 12177 h 35608"/>
                  <a:gd name="connsiteX26" fmla="*/ 12280 w 16211"/>
                  <a:gd name="connsiteY26" fmla="*/ 13106 h 35608"/>
                  <a:gd name="connsiteX27" fmla="*/ 12744 w 16211"/>
                  <a:gd name="connsiteY27" fmla="*/ 14749 h 35608"/>
                  <a:gd name="connsiteX28" fmla="*/ 12209 w 16211"/>
                  <a:gd name="connsiteY28" fmla="*/ 20000 h 35608"/>
                  <a:gd name="connsiteX29" fmla="*/ 11244 w 16211"/>
                  <a:gd name="connsiteY29" fmla="*/ 20178 h 35608"/>
                  <a:gd name="connsiteX30" fmla="*/ 9137 w 16211"/>
                  <a:gd name="connsiteY30" fmla="*/ 20143 h 35608"/>
                  <a:gd name="connsiteX31" fmla="*/ 9387 w 16211"/>
                  <a:gd name="connsiteY31" fmla="*/ 22464 h 35608"/>
                  <a:gd name="connsiteX32" fmla="*/ 8672 w 16211"/>
                  <a:gd name="connsiteY32" fmla="*/ 24607 h 35608"/>
                  <a:gd name="connsiteX33" fmla="*/ 7672 w 16211"/>
                  <a:gd name="connsiteY33" fmla="*/ 25750 h 35608"/>
                  <a:gd name="connsiteX34" fmla="*/ 7994 w 16211"/>
                  <a:gd name="connsiteY34" fmla="*/ 27215 h 35608"/>
                  <a:gd name="connsiteX35" fmla="*/ 7958 w 16211"/>
                  <a:gd name="connsiteY35" fmla="*/ 27251 h 35608"/>
                  <a:gd name="connsiteX36" fmla="*/ 7994 w 16211"/>
                  <a:gd name="connsiteY36" fmla="*/ 28679 h 35608"/>
                  <a:gd name="connsiteX37" fmla="*/ 8565 w 16211"/>
                  <a:gd name="connsiteY37" fmla="*/ 31001 h 35608"/>
                  <a:gd name="connsiteX38" fmla="*/ 8708 w 16211"/>
                  <a:gd name="connsiteY38" fmla="*/ 31894 h 35608"/>
                  <a:gd name="connsiteX39" fmla="*/ 5779 w 16211"/>
                  <a:gd name="connsiteY39" fmla="*/ 35287 h 35608"/>
                  <a:gd name="connsiteX40" fmla="*/ 4743 w 16211"/>
                  <a:gd name="connsiteY40" fmla="*/ 35609 h 35608"/>
                  <a:gd name="connsiteX41" fmla="*/ 2743 w 16211"/>
                  <a:gd name="connsiteY41" fmla="*/ 33394 h 35608"/>
                  <a:gd name="connsiteX42" fmla="*/ 1422 w 16211"/>
                  <a:gd name="connsiteY42" fmla="*/ 31930 h 35608"/>
                  <a:gd name="connsiteX43" fmla="*/ 3350 w 16211"/>
                  <a:gd name="connsiteY43" fmla="*/ 32287 h 35608"/>
                  <a:gd name="connsiteX44" fmla="*/ 2886 w 16211"/>
                  <a:gd name="connsiteY44" fmla="*/ 31894 h 35608"/>
                  <a:gd name="connsiteX45" fmla="*/ 2493 w 16211"/>
                  <a:gd name="connsiteY45" fmla="*/ 31430 h 35608"/>
                  <a:gd name="connsiteX46" fmla="*/ 957 w 16211"/>
                  <a:gd name="connsiteY46" fmla="*/ 30537 h 35608"/>
                  <a:gd name="connsiteX47" fmla="*/ 993 w 16211"/>
                  <a:gd name="connsiteY47" fmla="*/ 30072 h 3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6211" h="35608">
                    <a:moveTo>
                      <a:pt x="993" y="30072"/>
                    </a:moveTo>
                    <a:cubicBezTo>
                      <a:pt x="1457" y="29929"/>
                      <a:pt x="2136" y="30322"/>
                      <a:pt x="2386" y="29572"/>
                    </a:cubicBezTo>
                    <a:cubicBezTo>
                      <a:pt x="2315" y="28644"/>
                      <a:pt x="1386" y="28679"/>
                      <a:pt x="886" y="28215"/>
                    </a:cubicBezTo>
                    <a:cubicBezTo>
                      <a:pt x="386" y="27501"/>
                      <a:pt x="-829" y="26786"/>
                      <a:pt x="886" y="26072"/>
                    </a:cubicBezTo>
                    <a:cubicBezTo>
                      <a:pt x="2207" y="25893"/>
                      <a:pt x="886" y="25036"/>
                      <a:pt x="1279" y="24607"/>
                    </a:cubicBezTo>
                    <a:cubicBezTo>
                      <a:pt x="1493" y="23929"/>
                      <a:pt x="2350" y="24393"/>
                      <a:pt x="2672" y="23964"/>
                    </a:cubicBezTo>
                    <a:cubicBezTo>
                      <a:pt x="2136" y="24215"/>
                      <a:pt x="1600" y="24286"/>
                      <a:pt x="1100" y="23893"/>
                    </a:cubicBezTo>
                    <a:cubicBezTo>
                      <a:pt x="886" y="22821"/>
                      <a:pt x="2779" y="23214"/>
                      <a:pt x="2386" y="22036"/>
                    </a:cubicBezTo>
                    <a:cubicBezTo>
                      <a:pt x="1886" y="20964"/>
                      <a:pt x="3457" y="20678"/>
                      <a:pt x="3243" y="19750"/>
                    </a:cubicBezTo>
                    <a:cubicBezTo>
                      <a:pt x="2957" y="18964"/>
                      <a:pt x="2672" y="18178"/>
                      <a:pt x="2386" y="17356"/>
                    </a:cubicBezTo>
                    <a:cubicBezTo>
                      <a:pt x="2029" y="16713"/>
                      <a:pt x="2493" y="16356"/>
                      <a:pt x="2886" y="15964"/>
                    </a:cubicBezTo>
                    <a:cubicBezTo>
                      <a:pt x="3207" y="15713"/>
                      <a:pt x="3779" y="15428"/>
                      <a:pt x="3065" y="15035"/>
                    </a:cubicBezTo>
                    <a:cubicBezTo>
                      <a:pt x="2279" y="14606"/>
                      <a:pt x="2172" y="13999"/>
                      <a:pt x="2457" y="13249"/>
                    </a:cubicBezTo>
                    <a:cubicBezTo>
                      <a:pt x="2850" y="12785"/>
                      <a:pt x="3279" y="12356"/>
                      <a:pt x="2886" y="11713"/>
                    </a:cubicBezTo>
                    <a:cubicBezTo>
                      <a:pt x="3636" y="11070"/>
                      <a:pt x="4922" y="11106"/>
                      <a:pt x="5172" y="9856"/>
                    </a:cubicBezTo>
                    <a:cubicBezTo>
                      <a:pt x="4815" y="9391"/>
                      <a:pt x="6065" y="9034"/>
                      <a:pt x="5279" y="8534"/>
                    </a:cubicBezTo>
                    <a:cubicBezTo>
                      <a:pt x="5994" y="8534"/>
                      <a:pt x="6208" y="7927"/>
                      <a:pt x="6601" y="7498"/>
                    </a:cubicBezTo>
                    <a:cubicBezTo>
                      <a:pt x="7637" y="7284"/>
                      <a:pt x="7565" y="6462"/>
                      <a:pt x="7565" y="5712"/>
                    </a:cubicBezTo>
                    <a:cubicBezTo>
                      <a:pt x="7994" y="5569"/>
                      <a:pt x="8351" y="5033"/>
                      <a:pt x="8172" y="4891"/>
                    </a:cubicBezTo>
                    <a:cubicBezTo>
                      <a:pt x="7244" y="4140"/>
                      <a:pt x="7172" y="3355"/>
                      <a:pt x="7851" y="2533"/>
                    </a:cubicBezTo>
                    <a:cubicBezTo>
                      <a:pt x="8922" y="1212"/>
                      <a:pt x="9673" y="-682"/>
                      <a:pt x="12066" y="247"/>
                    </a:cubicBezTo>
                    <a:cubicBezTo>
                      <a:pt x="12851" y="569"/>
                      <a:pt x="13744" y="569"/>
                      <a:pt x="14566" y="783"/>
                    </a:cubicBezTo>
                    <a:cubicBezTo>
                      <a:pt x="15780" y="1104"/>
                      <a:pt x="16888" y="1069"/>
                      <a:pt x="15709" y="3105"/>
                    </a:cubicBezTo>
                    <a:cubicBezTo>
                      <a:pt x="14923" y="4462"/>
                      <a:pt x="15245" y="6605"/>
                      <a:pt x="13852" y="7927"/>
                    </a:cubicBezTo>
                    <a:cubicBezTo>
                      <a:pt x="14387" y="8355"/>
                      <a:pt x="13387" y="8748"/>
                      <a:pt x="14030" y="9498"/>
                    </a:cubicBezTo>
                    <a:cubicBezTo>
                      <a:pt x="15138" y="10784"/>
                      <a:pt x="13602" y="11499"/>
                      <a:pt x="12709" y="12177"/>
                    </a:cubicBezTo>
                    <a:cubicBezTo>
                      <a:pt x="12709" y="12534"/>
                      <a:pt x="10994" y="12142"/>
                      <a:pt x="12280" y="13106"/>
                    </a:cubicBezTo>
                    <a:cubicBezTo>
                      <a:pt x="13459" y="13356"/>
                      <a:pt x="13887" y="13713"/>
                      <a:pt x="12744" y="14749"/>
                    </a:cubicBezTo>
                    <a:cubicBezTo>
                      <a:pt x="10994" y="16356"/>
                      <a:pt x="10887" y="17928"/>
                      <a:pt x="12209" y="20000"/>
                    </a:cubicBezTo>
                    <a:cubicBezTo>
                      <a:pt x="11994" y="20571"/>
                      <a:pt x="11566" y="20107"/>
                      <a:pt x="11244" y="20178"/>
                    </a:cubicBezTo>
                    <a:cubicBezTo>
                      <a:pt x="10530" y="20321"/>
                      <a:pt x="9887" y="19250"/>
                      <a:pt x="9137" y="20143"/>
                    </a:cubicBezTo>
                    <a:cubicBezTo>
                      <a:pt x="8422" y="21000"/>
                      <a:pt x="9065" y="21964"/>
                      <a:pt x="9387" y="22464"/>
                    </a:cubicBezTo>
                    <a:cubicBezTo>
                      <a:pt x="10208" y="23714"/>
                      <a:pt x="9887" y="24107"/>
                      <a:pt x="8672" y="24607"/>
                    </a:cubicBezTo>
                    <a:cubicBezTo>
                      <a:pt x="8315" y="24750"/>
                      <a:pt x="7708" y="25108"/>
                      <a:pt x="7672" y="25750"/>
                    </a:cubicBezTo>
                    <a:cubicBezTo>
                      <a:pt x="7779" y="26250"/>
                      <a:pt x="7744" y="26750"/>
                      <a:pt x="7994" y="27215"/>
                    </a:cubicBezTo>
                    <a:lnTo>
                      <a:pt x="7958" y="27251"/>
                    </a:lnTo>
                    <a:cubicBezTo>
                      <a:pt x="8315" y="27715"/>
                      <a:pt x="8315" y="28179"/>
                      <a:pt x="7994" y="28679"/>
                    </a:cubicBezTo>
                    <a:cubicBezTo>
                      <a:pt x="7851" y="29537"/>
                      <a:pt x="7315" y="30465"/>
                      <a:pt x="8565" y="31001"/>
                    </a:cubicBezTo>
                    <a:cubicBezTo>
                      <a:pt x="8994" y="31180"/>
                      <a:pt x="9101" y="31822"/>
                      <a:pt x="8708" y="31894"/>
                    </a:cubicBezTo>
                    <a:cubicBezTo>
                      <a:pt x="6744" y="32251"/>
                      <a:pt x="6851" y="34252"/>
                      <a:pt x="5779" y="35287"/>
                    </a:cubicBezTo>
                    <a:cubicBezTo>
                      <a:pt x="5458" y="35430"/>
                      <a:pt x="5136" y="35609"/>
                      <a:pt x="4743" y="35609"/>
                    </a:cubicBezTo>
                    <a:cubicBezTo>
                      <a:pt x="3422" y="35466"/>
                      <a:pt x="2957" y="34573"/>
                      <a:pt x="2743" y="33394"/>
                    </a:cubicBezTo>
                    <a:cubicBezTo>
                      <a:pt x="2136" y="33073"/>
                      <a:pt x="850" y="33323"/>
                      <a:pt x="1422" y="31930"/>
                    </a:cubicBezTo>
                    <a:cubicBezTo>
                      <a:pt x="2172" y="31465"/>
                      <a:pt x="2743" y="32037"/>
                      <a:pt x="3350" y="32287"/>
                    </a:cubicBezTo>
                    <a:cubicBezTo>
                      <a:pt x="3279" y="32037"/>
                      <a:pt x="2993" y="32037"/>
                      <a:pt x="2886" y="31894"/>
                    </a:cubicBezTo>
                    <a:cubicBezTo>
                      <a:pt x="2707" y="31751"/>
                      <a:pt x="2600" y="31608"/>
                      <a:pt x="2493" y="31430"/>
                    </a:cubicBezTo>
                    <a:cubicBezTo>
                      <a:pt x="2279" y="30608"/>
                      <a:pt x="1564" y="30644"/>
                      <a:pt x="957" y="30537"/>
                    </a:cubicBezTo>
                    <a:cubicBezTo>
                      <a:pt x="886" y="30358"/>
                      <a:pt x="886" y="30215"/>
                      <a:pt x="993" y="30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36950A21-E3BB-C647-A4D0-8B3B979F77BD}"/>
                  </a:ext>
                </a:extLst>
              </p:cNvPr>
              <p:cNvSpPr/>
              <p:nvPr/>
            </p:nvSpPr>
            <p:spPr>
              <a:xfrm>
                <a:off x="8575695" y="2108285"/>
                <a:ext cx="18104" cy="35918"/>
              </a:xfrm>
              <a:custGeom>
                <a:avLst/>
                <a:gdLst>
                  <a:gd name="connsiteX0" fmla="*/ 6710 w 18104"/>
                  <a:gd name="connsiteY0" fmla="*/ 24909 h 35918"/>
                  <a:gd name="connsiteX1" fmla="*/ 4746 w 18104"/>
                  <a:gd name="connsiteY1" fmla="*/ 21302 h 35918"/>
                  <a:gd name="connsiteX2" fmla="*/ 4317 w 18104"/>
                  <a:gd name="connsiteY2" fmla="*/ 18944 h 35918"/>
                  <a:gd name="connsiteX3" fmla="*/ 2531 w 18104"/>
                  <a:gd name="connsiteY3" fmla="*/ 15694 h 35918"/>
                  <a:gd name="connsiteX4" fmla="*/ 2817 w 18104"/>
                  <a:gd name="connsiteY4" fmla="*/ 14337 h 35918"/>
                  <a:gd name="connsiteX5" fmla="*/ 2388 w 18104"/>
                  <a:gd name="connsiteY5" fmla="*/ 11872 h 35918"/>
                  <a:gd name="connsiteX6" fmla="*/ 495 w 18104"/>
                  <a:gd name="connsiteY6" fmla="*/ 7407 h 35918"/>
                  <a:gd name="connsiteX7" fmla="*/ 1281 w 18104"/>
                  <a:gd name="connsiteY7" fmla="*/ 2478 h 35918"/>
                  <a:gd name="connsiteX8" fmla="*/ 5282 w 18104"/>
                  <a:gd name="connsiteY8" fmla="*/ 85 h 35918"/>
                  <a:gd name="connsiteX9" fmla="*/ 6746 w 18104"/>
                  <a:gd name="connsiteY9" fmla="*/ 478 h 35918"/>
                  <a:gd name="connsiteX10" fmla="*/ 6675 w 18104"/>
                  <a:gd name="connsiteY10" fmla="*/ 1049 h 35918"/>
                  <a:gd name="connsiteX11" fmla="*/ 6460 w 18104"/>
                  <a:gd name="connsiteY11" fmla="*/ 2228 h 35918"/>
                  <a:gd name="connsiteX12" fmla="*/ 8175 w 18104"/>
                  <a:gd name="connsiteY12" fmla="*/ 6764 h 35918"/>
                  <a:gd name="connsiteX13" fmla="*/ 8639 w 18104"/>
                  <a:gd name="connsiteY13" fmla="*/ 7943 h 35918"/>
                  <a:gd name="connsiteX14" fmla="*/ 10032 w 18104"/>
                  <a:gd name="connsiteY14" fmla="*/ 10550 h 35918"/>
                  <a:gd name="connsiteX15" fmla="*/ 9925 w 18104"/>
                  <a:gd name="connsiteY15" fmla="*/ 11693 h 35918"/>
                  <a:gd name="connsiteX16" fmla="*/ 11497 w 18104"/>
                  <a:gd name="connsiteY16" fmla="*/ 14551 h 35918"/>
                  <a:gd name="connsiteX17" fmla="*/ 14461 w 18104"/>
                  <a:gd name="connsiteY17" fmla="*/ 17837 h 35918"/>
                  <a:gd name="connsiteX18" fmla="*/ 12033 w 18104"/>
                  <a:gd name="connsiteY18" fmla="*/ 20051 h 35918"/>
                  <a:gd name="connsiteX19" fmla="*/ 15212 w 18104"/>
                  <a:gd name="connsiteY19" fmla="*/ 21730 h 35918"/>
                  <a:gd name="connsiteX20" fmla="*/ 16033 w 18104"/>
                  <a:gd name="connsiteY20" fmla="*/ 26838 h 35918"/>
                  <a:gd name="connsiteX21" fmla="*/ 16140 w 18104"/>
                  <a:gd name="connsiteY21" fmla="*/ 27124 h 35918"/>
                  <a:gd name="connsiteX22" fmla="*/ 15962 w 18104"/>
                  <a:gd name="connsiteY22" fmla="*/ 27231 h 35918"/>
                  <a:gd name="connsiteX23" fmla="*/ 18105 w 18104"/>
                  <a:gd name="connsiteY23" fmla="*/ 29731 h 35918"/>
                  <a:gd name="connsiteX24" fmla="*/ 17498 w 18104"/>
                  <a:gd name="connsiteY24" fmla="*/ 33803 h 35918"/>
                  <a:gd name="connsiteX25" fmla="*/ 16033 w 18104"/>
                  <a:gd name="connsiteY25" fmla="*/ 35911 h 35918"/>
                  <a:gd name="connsiteX26" fmla="*/ 13711 w 18104"/>
                  <a:gd name="connsiteY26" fmla="*/ 35339 h 35918"/>
                  <a:gd name="connsiteX27" fmla="*/ 14354 w 18104"/>
                  <a:gd name="connsiteY27" fmla="*/ 34482 h 35918"/>
                  <a:gd name="connsiteX28" fmla="*/ 11925 w 18104"/>
                  <a:gd name="connsiteY28" fmla="*/ 34696 h 35918"/>
                  <a:gd name="connsiteX29" fmla="*/ 12818 w 18104"/>
                  <a:gd name="connsiteY29" fmla="*/ 33375 h 35918"/>
                  <a:gd name="connsiteX30" fmla="*/ 13604 w 18104"/>
                  <a:gd name="connsiteY30" fmla="*/ 33303 h 35918"/>
                  <a:gd name="connsiteX31" fmla="*/ 13711 w 18104"/>
                  <a:gd name="connsiteY31" fmla="*/ 33053 h 35918"/>
                  <a:gd name="connsiteX32" fmla="*/ 13533 w 18104"/>
                  <a:gd name="connsiteY32" fmla="*/ 32982 h 35918"/>
                  <a:gd name="connsiteX33" fmla="*/ 12783 w 18104"/>
                  <a:gd name="connsiteY33" fmla="*/ 32732 h 35918"/>
                  <a:gd name="connsiteX34" fmla="*/ 11354 w 18104"/>
                  <a:gd name="connsiteY34" fmla="*/ 31517 h 35918"/>
                  <a:gd name="connsiteX35" fmla="*/ 8246 w 18104"/>
                  <a:gd name="connsiteY35" fmla="*/ 30589 h 35918"/>
                  <a:gd name="connsiteX36" fmla="*/ 8032 w 18104"/>
                  <a:gd name="connsiteY36" fmla="*/ 29338 h 35918"/>
                  <a:gd name="connsiteX37" fmla="*/ 9211 w 18104"/>
                  <a:gd name="connsiteY37" fmla="*/ 28874 h 35918"/>
                  <a:gd name="connsiteX38" fmla="*/ 7996 w 18104"/>
                  <a:gd name="connsiteY38" fmla="*/ 28696 h 35918"/>
                  <a:gd name="connsiteX39" fmla="*/ 7139 w 18104"/>
                  <a:gd name="connsiteY39" fmla="*/ 28267 h 35918"/>
                  <a:gd name="connsiteX40" fmla="*/ 7603 w 18104"/>
                  <a:gd name="connsiteY40" fmla="*/ 25945 h 35918"/>
                  <a:gd name="connsiteX41" fmla="*/ 8175 w 18104"/>
                  <a:gd name="connsiteY41" fmla="*/ 24123 h 35918"/>
                  <a:gd name="connsiteX42" fmla="*/ 7782 w 18104"/>
                  <a:gd name="connsiteY42" fmla="*/ 24266 h 35918"/>
                  <a:gd name="connsiteX43" fmla="*/ 6710 w 18104"/>
                  <a:gd name="connsiteY43" fmla="*/ 24909 h 35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8104" h="35918">
                    <a:moveTo>
                      <a:pt x="6710" y="24909"/>
                    </a:moveTo>
                    <a:cubicBezTo>
                      <a:pt x="6961" y="23230"/>
                      <a:pt x="6353" y="21980"/>
                      <a:pt x="4746" y="21302"/>
                    </a:cubicBezTo>
                    <a:cubicBezTo>
                      <a:pt x="3710" y="20694"/>
                      <a:pt x="5532" y="19516"/>
                      <a:pt x="4317" y="18944"/>
                    </a:cubicBezTo>
                    <a:cubicBezTo>
                      <a:pt x="3246" y="18837"/>
                      <a:pt x="1960" y="16765"/>
                      <a:pt x="2531" y="15694"/>
                    </a:cubicBezTo>
                    <a:cubicBezTo>
                      <a:pt x="2781" y="15194"/>
                      <a:pt x="2317" y="14658"/>
                      <a:pt x="2817" y="14337"/>
                    </a:cubicBezTo>
                    <a:cubicBezTo>
                      <a:pt x="2281" y="13586"/>
                      <a:pt x="2531" y="12693"/>
                      <a:pt x="2388" y="11872"/>
                    </a:cubicBezTo>
                    <a:cubicBezTo>
                      <a:pt x="2388" y="10122"/>
                      <a:pt x="2388" y="8443"/>
                      <a:pt x="495" y="7407"/>
                    </a:cubicBezTo>
                    <a:cubicBezTo>
                      <a:pt x="-505" y="6871"/>
                      <a:pt x="138" y="3192"/>
                      <a:pt x="1281" y="2478"/>
                    </a:cubicBezTo>
                    <a:cubicBezTo>
                      <a:pt x="2603" y="1656"/>
                      <a:pt x="3924" y="870"/>
                      <a:pt x="5282" y="85"/>
                    </a:cubicBezTo>
                    <a:cubicBezTo>
                      <a:pt x="5853" y="-130"/>
                      <a:pt x="6353" y="85"/>
                      <a:pt x="6746" y="478"/>
                    </a:cubicBezTo>
                    <a:cubicBezTo>
                      <a:pt x="6853" y="692"/>
                      <a:pt x="6853" y="870"/>
                      <a:pt x="6675" y="1049"/>
                    </a:cubicBezTo>
                    <a:cubicBezTo>
                      <a:pt x="6282" y="1371"/>
                      <a:pt x="6032" y="1871"/>
                      <a:pt x="6460" y="2228"/>
                    </a:cubicBezTo>
                    <a:cubicBezTo>
                      <a:pt x="7818" y="3442"/>
                      <a:pt x="8639" y="4800"/>
                      <a:pt x="8175" y="6764"/>
                    </a:cubicBezTo>
                    <a:cubicBezTo>
                      <a:pt x="8139" y="6978"/>
                      <a:pt x="8639" y="7479"/>
                      <a:pt x="8639" y="7943"/>
                    </a:cubicBezTo>
                    <a:cubicBezTo>
                      <a:pt x="9175" y="8764"/>
                      <a:pt x="10568" y="9157"/>
                      <a:pt x="10032" y="10550"/>
                    </a:cubicBezTo>
                    <a:cubicBezTo>
                      <a:pt x="9997" y="10943"/>
                      <a:pt x="9961" y="11336"/>
                      <a:pt x="9925" y="11693"/>
                    </a:cubicBezTo>
                    <a:cubicBezTo>
                      <a:pt x="12675" y="11372"/>
                      <a:pt x="11175" y="13551"/>
                      <a:pt x="11497" y="14551"/>
                    </a:cubicBezTo>
                    <a:cubicBezTo>
                      <a:pt x="12033" y="16158"/>
                      <a:pt x="12461" y="17658"/>
                      <a:pt x="14461" y="17837"/>
                    </a:cubicBezTo>
                    <a:cubicBezTo>
                      <a:pt x="13961" y="19123"/>
                      <a:pt x="11675" y="18158"/>
                      <a:pt x="12033" y="20051"/>
                    </a:cubicBezTo>
                    <a:cubicBezTo>
                      <a:pt x="12354" y="21695"/>
                      <a:pt x="13783" y="21766"/>
                      <a:pt x="15212" y="21730"/>
                    </a:cubicBezTo>
                    <a:cubicBezTo>
                      <a:pt x="12961" y="24659"/>
                      <a:pt x="13176" y="25874"/>
                      <a:pt x="16033" y="26838"/>
                    </a:cubicBezTo>
                    <a:cubicBezTo>
                      <a:pt x="16176" y="26945"/>
                      <a:pt x="16176" y="27052"/>
                      <a:pt x="16140" y="27124"/>
                    </a:cubicBezTo>
                    <a:cubicBezTo>
                      <a:pt x="16069" y="27195"/>
                      <a:pt x="16033" y="27231"/>
                      <a:pt x="15962" y="27231"/>
                    </a:cubicBezTo>
                    <a:cubicBezTo>
                      <a:pt x="15854" y="29017"/>
                      <a:pt x="15854" y="29017"/>
                      <a:pt x="18105" y="29731"/>
                    </a:cubicBezTo>
                    <a:cubicBezTo>
                      <a:pt x="16712" y="30946"/>
                      <a:pt x="16712" y="32339"/>
                      <a:pt x="17498" y="33803"/>
                    </a:cubicBezTo>
                    <a:cubicBezTo>
                      <a:pt x="17498" y="34839"/>
                      <a:pt x="17105" y="35625"/>
                      <a:pt x="16033" y="35911"/>
                    </a:cubicBezTo>
                    <a:cubicBezTo>
                      <a:pt x="15212" y="35946"/>
                      <a:pt x="14390" y="35875"/>
                      <a:pt x="13711" y="35339"/>
                    </a:cubicBezTo>
                    <a:cubicBezTo>
                      <a:pt x="13461" y="34660"/>
                      <a:pt x="13926" y="34589"/>
                      <a:pt x="14354" y="34482"/>
                    </a:cubicBezTo>
                    <a:cubicBezTo>
                      <a:pt x="13568" y="34339"/>
                      <a:pt x="12818" y="35625"/>
                      <a:pt x="11925" y="34696"/>
                    </a:cubicBezTo>
                    <a:cubicBezTo>
                      <a:pt x="11747" y="33946"/>
                      <a:pt x="11532" y="33160"/>
                      <a:pt x="12818" y="33375"/>
                    </a:cubicBezTo>
                    <a:cubicBezTo>
                      <a:pt x="13104" y="33339"/>
                      <a:pt x="13354" y="33303"/>
                      <a:pt x="13604" y="33303"/>
                    </a:cubicBezTo>
                    <a:cubicBezTo>
                      <a:pt x="13747" y="33303"/>
                      <a:pt x="13818" y="33232"/>
                      <a:pt x="13711" y="33053"/>
                    </a:cubicBezTo>
                    <a:cubicBezTo>
                      <a:pt x="13676" y="32982"/>
                      <a:pt x="13604" y="32982"/>
                      <a:pt x="13533" y="32982"/>
                    </a:cubicBezTo>
                    <a:cubicBezTo>
                      <a:pt x="13247" y="32910"/>
                      <a:pt x="12997" y="32803"/>
                      <a:pt x="12783" y="32732"/>
                    </a:cubicBezTo>
                    <a:cubicBezTo>
                      <a:pt x="12461" y="32160"/>
                      <a:pt x="10639" y="33303"/>
                      <a:pt x="11354" y="31517"/>
                    </a:cubicBezTo>
                    <a:cubicBezTo>
                      <a:pt x="10282" y="31374"/>
                      <a:pt x="9318" y="30839"/>
                      <a:pt x="8246" y="30589"/>
                    </a:cubicBezTo>
                    <a:cubicBezTo>
                      <a:pt x="7532" y="30410"/>
                      <a:pt x="7246" y="29910"/>
                      <a:pt x="8032" y="29338"/>
                    </a:cubicBezTo>
                    <a:cubicBezTo>
                      <a:pt x="8353" y="29160"/>
                      <a:pt x="8746" y="29124"/>
                      <a:pt x="9211" y="28874"/>
                    </a:cubicBezTo>
                    <a:cubicBezTo>
                      <a:pt x="8818" y="28517"/>
                      <a:pt x="8353" y="28803"/>
                      <a:pt x="7996" y="28696"/>
                    </a:cubicBezTo>
                    <a:cubicBezTo>
                      <a:pt x="7675" y="28660"/>
                      <a:pt x="7353" y="28517"/>
                      <a:pt x="7139" y="28267"/>
                    </a:cubicBezTo>
                    <a:cubicBezTo>
                      <a:pt x="7353" y="27517"/>
                      <a:pt x="6746" y="26588"/>
                      <a:pt x="7603" y="25945"/>
                    </a:cubicBezTo>
                    <a:cubicBezTo>
                      <a:pt x="7425" y="25195"/>
                      <a:pt x="7353" y="24516"/>
                      <a:pt x="8175" y="24123"/>
                    </a:cubicBezTo>
                    <a:cubicBezTo>
                      <a:pt x="7996" y="24088"/>
                      <a:pt x="7925" y="24195"/>
                      <a:pt x="7782" y="24266"/>
                    </a:cubicBezTo>
                    <a:cubicBezTo>
                      <a:pt x="7318" y="24373"/>
                      <a:pt x="7389" y="25266"/>
                      <a:pt x="6710" y="2490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65D5BAB8-9304-2C4E-9A31-A7D6FA1D3A97}"/>
                  </a:ext>
                </a:extLst>
              </p:cNvPr>
              <p:cNvSpPr/>
              <p:nvPr/>
            </p:nvSpPr>
            <p:spPr>
              <a:xfrm>
                <a:off x="8504206" y="2111085"/>
                <a:ext cx="11761" cy="36040"/>
              </a:xfrm>
              <a:custGeom>
                <a:avLst/>
                <a:gdLst>
                  <a:gd name="connsiteX0" fmla="*/ 11583 w 11761"/>
                  <a:gd name="connsiteY0" fmla="*/ 1965 h 36040"/>
                  <a:gd name="connsiteX1" fmla="*/ 11083 w 11761"/>
                  <a:gd name="connsiteY1" fmla="*/ 2393 h 36040"/>
                  <a:gd name="connsiteX2" fmla="*/ 9905 w 11761"/>
                  <a:gd name="connsiteY2" fmla="*/ 7394 h 36040"/>
                  <a:gd name="connsiteX3" fmla="*/ 10119 w 11761"/>
                  <a:gd name="connsiteY3" fmla="*/ 8608 h 36040"/>
                  <a:gd name="connsiteX4" fmla="*/ 9690 w 11761"/>
                  <a:gd name="connsiteY4" fmla="*/ 12287 h 36040"/>
                  <a:gd name="connsiteX5" fmla="*/ 8619 w 11761"/>
                  <a:gd name="connsiteY5" fmla="*/ 13002 h 36040"/>
                  <a:gd name="connsiteX6" fmla="*/ 9369 w 11761"/>
                  <a:gd name="connsiteY6" fmla="*/ 13252 h 36040"/>
                  <a:gd name="connsiteX7" fmla="*/ 10262 w 11761"/>
                  <a:gd name="connsiteY7" fmla="*/ 14823 h 36040"/>
                  <a:gd name="connsiteX8" fmla="*/ 11083 w 11761"/>
                  <a:gd name="connsiteY8" fmla="*/ 20217 h 36040"/>
                  <a:gd name="connsiteX9" fmla="*/ 8261 w 11761"/>
                  <a:gd name="connsiteY9" fmla="*/ 21467 h 36040"/>
                  <a:gd name="connsiteX10" fmla="*/ 10655 w 11761"/>
                  <a:gd name="connsiteY10" fmla="*/ 24182 h 36040"/>
                  <a:gd name="connsiteX11" fmla="*/ 8404 w 11761"/>
                  <a:gd name="connsiteY11" fmla="*/ 26861 h 36040"/>
                  <a:gd name="connsiteX12" fmla="*/ 8869 w 11761"/>
                  <a:gd name="connsiteY12" fmla="*/ 28254 h 36040"/>
                  <a:gd name="connsiteX13" fmla="*/ 9869 w 11761"/>
                  <a:gd name="connsiteY13" fmla="*/ 29325 h 36040"/>
                  <a:gd name="connsiteX14" fmla="*/ 11762 w 11761"/>
                  <a:gd name="connsiteY14" fmla="*/ 32076 h 36040"/>
                  <a:gd name="connsiteX15" fmla="*/ 10262 w 11761"/>
                  <a:gd name="connsiteY15" fmla="*/ 34826 h 36040"/>
                  <a:gd name="connsiteX16" fmla="*/ 9190 w 11761"/>
                  <a:gd name="connsiteY16" fmla="*/ 36040 h 36040"/>
                  <a:gd name="connsiteX17" fmla="*/ 7976 w 11761"/>
                  <a:gd name="connsiteY17" fmla="*/ 35362 h 36040"/>
                  <a:gd name="connsiteX18" fmla="*/ 5082 w 11761"/>
                  <a:gd name="connsiteY18" fmla="*/ 33897 h 36040"/>
                  <a:gd name="connsiteX19" fmla="*/ 4154 w 11761"/>
                  <a:gd name="connsiteY19" fmla="*/ 34040 h 36040"/>
                  <a:gd name="connsiteX20" fmla="*/ 4261 w 11761"/>
                  <a:gd name="connsiteY20" fmla="*/ 33433 h 36040"/>
                  <a:gd name="connsiteX21" fmla="*/ 4118 w 11761"/>
                  <a:gd name="connsiteY21" fmla="*/ 32433 h 36040"/>
                  <a:gd name="connsiteX22" fmla="*/ 2868 w 11761"/>
                  <a:gd name="connsiteY22" fmla="*/ 32004 h 36040"/>
                  <a:gd name="connsiteX23" fmla="*/ 3797 w 11761"/>
                  <a:gd name="connsiteY23" fmla="*/ 31504 h 36040"/>
                  <a:gd name="connsiteX24" fmla="*/ 1904 w 11761"/>
                  <a:gd name="connsiteY24" fmla="*/ 31183 h 36040"/>
                  <a:gd name="connsiteX25" fmla="*/ 2368 w 11761"/>
                  <a:gd name="connsiteY25" fmla="*/ 30182 h 36040"/>
                  <a:gd name="connsiteX26" fmla="*/ 4940 w 11761"/>
                  <a:gd name="connsiteY26" fmla="*/ 29825 h 36040"/>
                  <a:gd name="connsiteX27" fmla="*/ 7118 w 11761"/>
                  <a:gd name="connsiteY27" fmla="*/ 29932 h 36040"/>
                  <a:gd name="connsiteX28" fmla="*/ 5261 w 11761"/>
                  <a:gd name="connsiteY28" fmla="*/ 29861 h 36040"/>
                  <a:gd name="connsiteX29" fmla="*/ 2654 w 11761"/>
                  <a:gd name="connsiteY29" fmla="*/ 29039 h 36040"/>
                  <a:gd name="connsiteX30" fmla="*/ 2082 w 11761"/>
                  <a:gd name="connsiteY30" fmla="*/ 27897 h 36040"/>
                  <a:gd name="connsiteX31" fmla="*/ 3404 w 11761"/>
                  <a:gd name="connsiteY31" fmla="*/ 27075 h 36040"/>
                  <a:gd name="connsiteX32" fmla="*/ 2368 w 11761"/>
                  <a:gd name="connsiteY32" fmla="*/ 26396 h 36040"/>
                  <a:gd name="connsiteX33" fmla="*/ 2547 w 11761"/>
                  <a:gd name="connsiteY33" fmla="*/ 22932 h 36040"/>
                  <a:gd name="connsiteX34" fmla="*/ 2547 w 11761"/>
                  <a:gd name="connsiteY34" fmla="*/ 22753 h 36040"/>
                  <a:gd name="connsiteX35" fmla="*/ 2368 w 11761"/>
                  <a:gd name="connsiteY35" fmla="*/ 22646 h 36040"/>
                  <a:gd name="connsiteX36" fmla="*/ 1475 w 11761"/>
                  <a:gd name="connsiteY36" fmla="*/ 21181 h 36040"/>
                  <a:gd name="connsiteX37" fmla="*/ 903 w 11761"/>
                  <a:gd name="connsiteY37" fmla="*/ 20324 h 36040"/>
                  <a:gd name="connsiteX38" fmla="*/ 1368 w 11761"/>
                  <a:gd name="connsiteY38" fmla="*/ 18395 h 36040"/>
                  <a:gd name="connsiteX39" fmla="*/ 10 w 11761"/>
                  <a:gd name="connsiteY39" fmla="*/ 16538 h 36040"/>
                  <a:gd name="connsiteX40" fmla="*/ 868 w 11761"/>
                  <a:gd name="connsiteY40" fmla="*/ 15038 h 36040"/>
                  <a:gd name="connsiteX41" fmla="*/ 582 w 11761"/>
                  <a:gd name="connsiteY41" fmla="*/ 13752 h 36040"/>
                  <a:gd name="connsiteX42" fmla="*/ 2296 w 11761"/>
                  <a:gd name="connsiteY42" fmla="*/ 11394 h 36040"/>
                  <a:gd name="connsiteX43" fmla="*/ 1582 w 11761"/>
                  <a:gd name="connsiteY43" fmla="*/ 10537 h 36040"/>
                  <a:gd name="connsiteX44" fmla="*/ 3261 w 11761"/>
                  <a:gd name="connsiteY44" fmla="*/ 8537 h 36040"/>
                  <a:gd name="connsiteX45" fmla="*/ 5047 w 11761"/>
                  <a:gd name="connsiteY45" fmla="*/ 8358 h 36040"/>
                  <a:gd name="connsiteX46" fmla="*/ 3797 w 11761"/>
                  <a:gd name="connsiteY46" fmla="*/ 7644 h 36040"/>
                  <a:gd name="connsiteX47" fmla="*/ 3475 w 11761"/>
                  <a:gd name="connsiteY47" fmla="*/ 4929 h 36040"/>
                  <a:gd name="connsiteX48" fmla="*/ 6583 w 11761"/>
                  <a:gd name="connsiteY48" fmla="*/ 0 h 36040"/>
                  <a:gd name="connsiteX49" fmla="*/ 10262 w 11761"/>
                  <a:gd name="connsiteY49" fmla="*/ 215 h 36040"/>
                  <a:gd name="connsiteX50" fmla="*/ 11583 w 11761"/>
                  <a:gd name="connsiteY50" fmla="*/ 1965 h 36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1761" h="36040">
                    <a:moveTo>
                      <a:pt x="11583" y="1965"/>
                    </a:moveTo>
                    <a:cubicBezTo>
                      <a:pt x="11405" y="2108"/>
                      <a:pt x="11119" y="2215"/>
                      <a:pt x="11083" y="2393"/>
                    </a:cubicBezTo>
                    <a:cubicBezTo>
                      <a:pt x="10869" y="4108"/>
                      <a:pt x="12048" y="6144"/>
                      <a:pt x="9905" y="7394"/>
                    </a:cubicBezTo>
                    <a:cubicBezTo>
                      <a:pt x="10226" y="7787"/>
                      <a:pt x="10012" y="8537"/>
                      <a:pt x="10119" y="8608"/>
                    </a:cubicBezTo>
                    <a:cubicBezTo>
                      <a:pt x="12083" y="10109"/>
                      <a:pt x="10548" y="11180"/>
                      <a:pt x="9690" y="12287"/>
                    </a:cubicBezTo>
                    <a:cubicBezTo>
                      <a:pt x="9404" y="12609"/>
                      <a:pt x="9012" y="12787"/>
                      <a:pt x="8619" y="13002"/>
                    </a:cubicBezTo>
                    <a:cubicBezTo>
                      <a:pt x="8904" y="13037"/>
                      <a:pt x="9154" y="13002"/>
                      <a:pt x="9369" y="13252"/>
                    </a:cubicBezTo>
                    <a:cubicBezTo>
                      <a:pt x="10405" y="13323"/>
                      <a:pt x="11333" y="13288"/>
                      <a:pt x="10262" y="14823"/>
                    </a:cubicBezTo>
                    <a:cubicBezTo>
                      <a:pt x="8869" y="16824"/>
                      <a:pt x="9226" y="18431"/>
                      <a:pt x="11083" y="20217"/>
                    </a:cubicBezTo>
                    <a:cubicBezTo>
                      <a:pt x="10405" y="21253"/>
                      <a:pt x="8476" y="19538"/>
                      <a:pt x="8261" y="21467"/>
                    </a:cubicBezTo>
                    <a:cubicBezTo>
                      <a:pt x="8083" y="23003"/>
                      <a:pt x="9262" y="23610"/>
                      <a:pt x="10655" y="24182"/>
                    </a:cubicBezTo>
                    <a:cubicBezTo>
                      <a:pt x="9440" y="24896"/>
                      <a:pt x="8726" y="25718"/>
                      <a:pt x="8404" y="26861"/>
                    </a:cubicBezTo>
                    <a:cubicBezTo>
                      <a:pt x="8654" y="27289"/>
                      <a:pt x="8476" y="27861"/>
                      <a:pt x="8869" y="28254"/>
                    </a:cubicBezTo>
                    <a:cubicBezTo>
                      <a:pt x="9404" y="28432"/>
                      <a:pt x="9940" y="28861"/>
                      <a:pt x="9869" y="29325"/>
                    </a:cubicBezTo>
                    <a:cubicBezTo>
                      <a:pt x="9547" y="30897"/>
                      <a:pt x="10297" y="31718"/>
                      <a:pt x="11762" y="32076"/>
                    </a:cubicBezTo>
                    <a:cubicBezTo>
                      <a:pt x="11298" y="33147"/>
                      <a:pt x="9905" y="33540"/>
                      <a:pt x="10262" y="34826"/>
                    </a:cubicBezTo>
                    <a:cubicBezTo>
                      <a:pt x="10833" y="36040"/>
                      <a:pt x="10012" y="36040"/>
                      <a:pt x="9190" y="36040"/>
                    </a:cubicBezTo>
                    <a:cubicBezTo>
                      <a:pt x="8726" y="35933"/>
                      <a:pt x="8369" y="35576"/>
                      <a:pt x="7976" y="35362"/>
                    </a:cubicBezTo>
                    <a:cubicBezTo>
                      <a:pt x="7154" y="34612"/>
                      <a:pt x="6297" y="33933"/>
                      <a:pt x="5082" y="33897"/>
                    </a:cubicBezTo>
                    <a:cubicBezTo>
                      <a:pt x="4761" y="33969"/>
                      <a:pt x="4440" y="34004"/>
                      <a:pt x="4154" y="34040"/>
                    </a:cubicBezTo>
                    <a:cubicBezTo>
                      <a:pt x="4011" y="33790"/>
                      <a:pt x="4047" y="33612"/>
                      <a:pt x="4261" y="33433"/>
                    </a:cubicBezTo>
                    <a:cubicBezTo>
                      <a:pt x="4797" y="33040"/>
                      <a:pt x="5404" y="32647"/>
                      <a:pt x="4118" y="32433"/>
                    </a:cubicBezTo>
                    <a:cubicBezTo>
                      <a:pt x="3690" y="32361"/>
                      <a:pt x="3046" y="32790"/>
                      <a:pt x="2868" y="32004"/>
                    </a:cubicBezTo>
                    <a:cubicBezTo>
                      <a:pt x="3082" y="31683"/>
                      <a:pt x="3404" y="31576"/>
                      <a:pt x="3797" y="31504"/>
                    </a:cubicBezTo>
                    <a:cubicBezTo>
                      <a:pt x="3154" y="31468"/>
                      <a:pt x="2547" y="31254"/>
                      <a:pt x="1904" y="31183"/>
                    </a:cubicBezTo>
                    <a:cubicBezTo>
                      <a:pt x="1546" y="30611"/>
                      <a:pt x="2011" y="30432"/>
                      <a:pt x="2368" y="30182"/>
                    </a:cubicBezTo>
                    <a:cubicBezTo>
                      <a:pt x="3189" y="29861"/>
                      <a:pt x="4082" y="29790"/>
                      <a:pt x="4940" y="29825"/>
                    </a:cubicBezTo>
                    <a:cubicBezTo>
                      <a:pt x="5654" y="30004"/>
                      <a:pt x="6404" y="29861"/>
                      <a:pt x="7118" y="29932"/>
                    </a:cubicBezTo>
                    <a:cubicBezTo>
                      <a:pt x="6511" y="29861"/>
                      <a:pt x="5868" y="29932"/>
                      <a:pt x="5261" y="29861"/>
                    </a:cubicBezTo>
                    <a:cubicBezTo>
                      <a:pt x="4440" y="29468"/>
                      <a:pt x="3511" y="29397"/>
                      <a:pt x="2654" y="29039"/>
                    </a:cubicBezTo>
                    <a:cubicBezTo>
                      <a:pt x="2225" y="28790"/>
                      <a:pt x="2011" y="28396"/>
                      <a:pt x="2082" y="27897"/>
                    </a:cubicBezTo>
                    <a:cubicBezTo>
                      <a:pt x="2439" y="27111"/>
                      <a:pt x="3082" y="26968"/>
                      <a:pt x="3404" y="27075"/>
                    </a:cubicBezTo>
                    <a:cubicBezTo>
                      <a:pt x="3261" y="27075"/>
                      <a:pt x="2582" y="27182"/>
                      <a:pt x="2368" y="26396"/>
                    </a:cubicBezTo>
                    <a:cubicBezTo>
                      <a:pt x="2975" y="25289"/>
                      <a:pt x="582" y="24003"/>
                      <a:pt x="2547" y="22932"/>
                    </a:cubicBezTo>
                    <a:cubicBezTo>
                      <a:pt x="2582" y="22932"/>
                      <a:pt x="2582" y="22789"/>
                      <a:pt x="2547" y="22753"/>
                    </a:cubicBezTo>
                    <a:cubicBezTo>
                      <a:pt x="2511" y="22682"/>
                      <a:pt x="2404" y="22682"/>
                      <a:pt x="2368" y="22646"/>
                    </a:cubicBezTo>
                    <a:cubicBezTo>
                      <a:pt x="2475" y="21896"/>
                      <a:pt x="1975" y="21539"/>
                      <a:pt x="1475" y="21181"/>
                    </a:cubicBezTo>
                    <a:cubicBezTo>
                      <a:pt x="1296" y="20896"/>
                      <a:pt x="1118" y="20610"/>
                      <a:pt x="903" y="20324"/>
                    </a:cubicBezTo>
                    <a:cubicBezTo>
                      <a:pt x="546" y="19574"/>
                      <a:pt x="903" y="18967"/>
                      <a:pt x="1368" y="18395"/>
                    </a:cubicBezTo>
                    <a:cubicBezTo>
                      <a:pt x="2011" y="16967"/>
                      <a:pt x="-168" y="17645"/>
                      <a:pt x="10" y="16538"/>
                    </a:cubicBezTo>
                    <a:cubicBezTo>
                      <a:pt x="725" y="16288"/>
                      <a:pt x="903" y="15716"/>
                      <a:pt x="868" y="15038"/>
                    </a:cubicBezTo>
                    <a:cubicBezTo>
                      <a:pt x="1511" y="14431"/>
                      <a:pt x="-525" y="14431"/>
                      <a:pt x="582" y="13752"/>
                    </a:cubicBezTo>
                    <a:cubicBezTo>
                      <a:pt x="1546" y="13252"/>
                      <a:pt x="2761" y="12966"/>
                      <a:pt x="2296" y="11394"/>
                    </a:cubicBezTo>
                    <a:cubicBezTo>
                      <a:pt x="1796" y="11287"/>
                      <a:pt x="653" y="11252"/>
                      <a:pt x="1582" y="10537"/>
                    </a:cubicBezTo>
                    <a:cubicBezTo>
                      <a:pt x="2368" y="9966"/>
                      <a:pt x="2404" y="8930"/>
                      <a:pt x="3261" y="8537"/>
                    </a:cubicBezTo>
                    <a:cubicBezTo>
                      <a:pt x="3868" y="8108"/>
                      <a:pt x="4475" y="8430"/>
                      <a:pt x="5047" y="8358"/>
                    </a:cubicBezTo>
                    <a:cubicBezTo>
                      <a:pt x="4868" y="7930"/>
                      <a:pt x="3618" y="8823"/>
                      <a:pt x="3797" y="7644"/>
                    </a:cubicBezTo>
                    <a:cubicBezTo>
                      <a:pt x="3725" y="6751"/>
                      <a:pt x="4225" y="5929"/>
                      <a:pt x="3475" y="4929"/>
                    </a:cubicBezTo>
                    <a:cubicBezTo>
                      <a:pt x="2475" y="3572"/>
                      <a:pt x="4832" y="-35"/>
                      <a:pt x="6583" y="0"/>
                    </a:cubicBezTo>
                    <a:cubicBezTo>
                      <a:pt x="7797" y="0"/>
                      <a:pt x="9047" y="143"/>
                      <a:pt x="10262" y="215"/>
                    </a:cubicBezTo>
                    <a:cubicBezTo>
                      <a:pt x="11119" y="429"/>
                      <a:pt x="11833" y="822"/>
                      <a:pt x="11583" y="19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53C8F5B9-085B-9E4F-AF17-3E9C65E28CFA}"/>
                  </a:ext>
                </a:extLst>
              </p:cNvPr>
              <p:cNvSpPr/>
              <p:nvPr/>
            </p:nvSpPr>
            <p:spPr>
              <a:xfrm>
                <a:off x="8525184" y="2168776"/>
                <a:ext cx="13466" cy="33738"/>
              </a:xfrm>
              <a:custGeom>
                <a:avLst/>
                <a:gdLst>
                  <a:gd name="connsiteX0" fmla="*/ 893 w 13466"/>
                  <a:gd name="connsiteY0" fmla="*/ 18247 h 33738"/>
                  <a:gd name="connsiteX1" fmla="*/ 1000 w 13466"/>
                  <a:gd name="connsiteY1" fmla="*/ 18068 h 33738"/>
                  <a:gd name="connsiteX2" fmla="*/ 679 w 13466"/>
                  <a:gd name="connsiteY2" fmla="*/ 11496 h 33738"/>
                  <a:gd name="connsiteX3" fmla="*/ 464 w 13466"/>
                  <a:gd name="connsiteY3" fmla="*/ 11425 h 33738"/>
                  <a:gd name="connsiteX4" fmla="*/ 1393 w 13466"/>
                  <a:gd name="connsiteY4" fmla="*/ 8960 h 33738"/>
                  <a:gd name="connsiteX5" fmla="*/ 607 w 13466"/>
                  <a:gd name="connsiteY5" fmla="*/ 4317 h 33738"/>
                  <a:gd name="connsiteX6" fmla="*/ 3215 w 13466"/>
                  <a:gd name="connsiteY6" fmla="*/ 352 h 33738"/>
                  <a:gd name="connsiteX7" fmla="*/ 6251 w 13466"/>
                  <a:gd name="connsiteY7" fmla="*/ 102 h 33738"/>
                  <a:gd name="connsiteX8" fmla="*/ 8573 w 13466"/>
                  <a:gd name="connsiteY8" fmla="*/ 2281 h 33738"/>
                  <a:gd name="connsiteX9" fmla="*/ 8215 w 13466"/>
                  <a:gd name="connsiteY9" fmla="*/ 6781 h 33738"/>
                  <a:gd name="connsiteX10" fmla="*/ 8465 w 13466"/>
                  <a:gd name="connsiteY10" fmla="*/ 7853 h 33738"/>
                  <a:gd name="connsiteX11" fmla="*/ 8394 w 13466"/>
                  <a:gd name="connsiteY11" fmla="*/ 11317 h 33738"/>
                  <a:gd name="connsiteX12" fmla="*/ 6858 w 13466"/>
                  <a:gd name="connsiteY12" fmla="*/ 11996 h 33738"/>
                  <a:gd name="connsiteX13" fmla="*/ 6822 w 13466"/>
                  <a:gd name="connsiteY13" fmla="*/ 12246 h 33738"/>
                  <a:gd name="connsiteX14" fmla="*/ 8465 w 13466"/>
                  <a:gd name="connsiteY14" fmla="*/ 12210 h 33738"/>
                  <a:gd name="connsiteX15" fmla="*/ 10180 w 13466"/>
                  <a:gd name="connsiteY15" fmla="*/ 12210 h 33738"/>
                  <a:gd name="connsiteX16" fmla="*/ 9144 w 13466"/>
                  <a:gd name="connsiteY16" fmla="*/ 15675 h 33738"/>
                  <a:gd name="connsiteX17" fmla="*/ 11073 w 13466"/>
                  <a:gd name="connsiteY17" fmla="*/ 18497 h 33738"/>
                  <a:gd name="connsiteX18" fmla="*/ 8323 w 13466"/>
                  <a:gd name="connsiteY18" fmla="*/ 20247 h 33738"/>
                  <a:gd name="connsiteX19" fmla="*/ 11287 w 13466"/>
                  <a:gd name="connsiteY19" fmla="*/ 21712 h 33738"/>
                  <a:gd name="connsiteX20" fmla="*/ 10073 w 13466"/>
                  <a:gd name="connsiteY20" fmla="*/ 26212 h 33738"/>
                  <a:gd name="connsiteX21" fmla="*/ 13466 w 13466"/>
                  <a:gd name="connsiteY21" fmla="*/ 29284 h 33738"/>
                  <a:gd name="connsiteX22" fmla="*/ 12395 w 13466"/>
                  <a:gd name="connsiteY22" fmla="*/ 32820 h 33738"/>
                  <a:gd name="connsiteX23" fmla="*/ 11930 w 13466"/>
                  <a:gd name="connsiteY23" fmla="*/ 33570 h 33738"/>
                  <a:gd name="connsiteX24" fmla="*/ 9501 w 13466"/>
                  <a:gd name="connsiteY24" fmla="*/ 32928 h 33738"/>
                  <a:gd name="connsiteX25" fmla="*/ 8608 w 13466"/>
                  <a:gd name="connsiteY25" fmla="*/ 32784 h 33738"/>
                  <a:gd name="connsiteX26" fmla="*/ 6894 w 13466"/>
                  <a:gd name="connsiteY26" fmla="*/ 32035 h 33738"/>
                  <a:gd name="connsiteX27" fmla="*/ 5465 w 13466"/>
                  <a:gd name="connsiteY27" fmla="*/ 32392 h 33738"/>
                  <a:gd name="connsiteX28" fmla="*/ 6215 w 13466"/>
                  <a:gd name="connsiteY28" fmla="*/ 30677 h 33738"/>
                  <a:gd name="connsiteX29" fmla="*/ 3715 w 13466"/>
                  <a:gd name="connsiteY29" fmla="*/ 30463 h 33738"/>
                  <a:gd name="connsiteX30" fmla="*/ 4679 w 13466"/>
                  <a:gd name="connsiteY30" fmla="*/ 29427 h 33738"/>
                  <a:gd name="connsiteX31" fmla="*/ 3143 w 13466"/>
                  <a:gd name="connsiteY31" fmla="*/ 29605 h 33738"/>
                  <a:gd name="connsiteX32" fmla="*/ 4179 w 13466"/>
                  <a:gd name="connsiteY32" fmla="*/ 27927 h 33738"/>
                  <a:gd name="connsiteX33" fmla="*/ 7965 w 13466"/>
                  <a:gd name="connsiteY33" fmla="*/ 27784 h 33738"/>
                  <a:gd name="connsiteX34" fmla="*/ 5715 w 13466"/>
                  <a:gd name="connsiteY34" fmla="*/ 27891 h 33738"/>
                  <a:gd name="connsiteX35" fmla="*/ 3643 w 13466"/>
                  <a:gd name="connsiteY35" fmla="*/ 27712 h 33738"/>
                  <a:gd name="connsiteX36" fmla="*/ 2715 w 13466"/>
                  <a:gd name="connsiteY36" fmla="*/ 27212 h 33738"/>
                  <a:gd name="connsiteX37" fmla="*/ 2500 w 13466"/>
                  <a:gd name="connsiteY37" fmla="*/ 22176 h 33738"/>
                  <a:gd name="connsiteX38" fmla="*/ 1893 w 13466"/>
                  <a:gd name="connsiteY38" fmla="*/ 20640 h 33738"/>
                  <a:gd name="connsiteX39" fmla="*/ 0 w 13466"/>
                  <a:gd name="connsiteY39" fmla="*/ 19247 h 33738"/>
                  <a:gd name="connsiteX40" fmla="*/ 893 w 13466"/>
                  <a:gd name="connsiteY40" fmla="*/ 18247 h 33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3466" h="33738">
                    <a:moveTo>
                      <a:pt x="893" y="18247"/>
                    </a:moveTo>
                    <a:cubicBezTo>
                      <a:pt x="929" y="18176"/>
                      <a:pt x="1036" y="18104"/>
                      <a:pt x="1000" y="18068"/>
                    </a:cubicBezTo>
                    <a:cubicBezTo>
                      <a:pt x="143" y="14997"/>
                      <a:pt x="143" y="14997"/>
                      <a:pt x="679" y="11496"/>
                    </a:cubicBezTo>
                    <a:cubicBezTo>
                      <a:pt x="679" y="11496"/>
                      <a:pt x="536" y="11460"/>
                      <a:pt x="464" y="11425"/>
                    </a:cubicBezTo>
                    <a:cubicBezTo>
                      <a:pt x="1500" y="10889"/>
                      <a:pt x="1000" y="9746"/>
                      <a:pt x="1393" y="8960"/>
                    </a:cubicBezTo>
                    <a:cubicBezTo>
                      <a:pt x="1750" y="7317"/>
                      <a:pt x="1857" y="5745"/>
                      <a:pt x="607" y="4317"/>
                    </a:cubicBezTo>
                    <a:cubicBezTo>
                      <a:pt x="143" y="3781"/>
                      <a:pt x="2322" y="495"/>
                      <a:pt x="3215" y="352"/>
                    </a:cubicBezTo>
                    <a:cubicBezTo>
                      <a:pt x="4215" y="209"/>
                      <a:pt x="5215" y="102"/>
                      <a:pt x="6251" y="102"/>
                    </a:cubicBezTo>
                    <a:cubicBezTo>
                      <a:pt x="7680" y="66"/>
                      <a:pt x="9358" y="-648"/>
                      <a:pt x="8573" y="2281"/>
                    </a:cubicBezTo>
                    <a:cubicBezTo>
                      <a:pt x="8251" y="3531"/>
                      <a:pt x="9251" y="5281"/>
                      <a:pt x="8215" y="6781"/>
                    </a:cubicBezTo>
                    <a:cubicBezTo>
                      <a:pt x="8072" y="6996"/>
                      <a:pt x="8251" y="7710"/>
                      <a:pt x="8465" y="7853"/>
                    </a:cubicBezTo>
                    <a:cubicBezTo>
                      <a:pt x="10323" y="9067"/>
                      <a:pt x="9287" y="10175"/>
                      <a:pt x="8394" y="11317"/>
                    </a:cubicBezTo>
                    <a:cubicBezTo>
                      <a:pt x="8037" y="11925"/>
                      <a:pt x="7501" y="12103"/>
                      <a:pt x="6858" y="11996"/>
                    </a:cubicBezTo>
                    <a:cubicBezTo>
                      <a:pt x="6501" y="11996"/>
                      <a:pt x="6751" y="12318"/>
                      <a:pt x="6822" y="12246"/>
                    </a:cubicBezTo>
                    <a:cubicBezTo>
                      <a:pt x="7322" y="11853"/>
                      <a:pt x="7930" y="11925"/>
                      <a:pt x="8465" y="12210"/>
                    </a:cubicBezTo>
                    <a:cubicBezTo>
                      <a:pt x="8930" y="12210"/>
                      <a:pt x="9394" y="12210"/>
                      <a:pt x="10180" y="12210"/>
                    </a:cubicBezTo>
                    <a:cubicBezTo>
                      <a:pt x="9180" y="13353"/>
                      <a:pt x="9358" y="14568"/>
                      <a:pt x="9144" y="15675"/>
                    </a:cubicBezTo>
                    <a:cubicBezTo>
                      <a:pt x="8823" y="17497"/>
                      <a:pt x="10394" y="17568"/>
                      <a:pt x="11073" y="18497"/>
                    </a:cubicBezTo>
                    <a:cubicBezTo>
                      <a:pt x="10251" y="19283"/>
                      <a:pt x="8037" y="18247"/>
                      <a:pt x="8323" y="20247"/>
                    </a:cubicBezTo>
                    <a:cubicBezTo>
                      <a:pt x="8465" y="21176"/>
                      <a:pt x="9394" y="22247"/>
                      <a:pt x="11287" y="21712"/>
                    </a:cubicBezTo>
                    <a:cubicBezTo>
                      <a:pt x="9894" y="23319"/>
                      <a:pt x="8251" y="24605"/>
                      <a:pt x="10073" y="26212"/>
                    </a:cubicBezTo>
                    <a:cubicBezTo>
                      <a:pt x="11180" y="27212"/>
                      <a:pt x="10644" y="29641"/>
                      <a:pt x="13466" y="29284"/>
                    </a:cubicBezTo>
                    <a:cubicBezTo>
                      <a:pt x="12287" y="30534"/>
                      <a:pt x="11251" y="31463"/>
                      <a:pt x="12395" y="32820"/>
                    </a:cubicBezTo>
                    <a:cubicBezTo>
                      <a:pt x="12395" y="33177"/>
                      <a:pt x="12216" y="33427"/>
                      <a:pt x="11930" y="33570"/>
                    </a:cubicBezTo>
                    <a:cubicBezTo>
                      <a:pt x="10930" y="34106"/>
                      <a:pt x="10287" y="33213"/>
                      <a:pt x="9501" y="32928"/>
                    </a:cubicBezTo>
                    <a:cubicBezTo>
                      <a:pt x="9215" y="32892"/>
                      <a:pt x="8930" y="32820"/>
                      <a:pt x="8608" y="32784"/>
                    </a:cubicBezTo>
                    <a:cubicBezTo>
                      <a:pt x="8001" y="32642"/>
                      <a:pt x="7430" y="32427"/>
                      <a:pt x="6894" y="32035"/>
                    </a:cubicBezTo>
                    <a:cubicBezTo>
                      <a:pt x="6358" y="31713"/>
                      <a:pt x="5894" y="32142"/>
                      <a:pt x="5465" y="32392"/>
                    </a:cubicBezTo>
                    <a:cubicBezTo>
                      <a:pt x="5179" y="31427"/>
                      <a:pt x="6465" y="31534"/>
                      <a:pt x="6215" y="30677"/>
                    </a:cubicBezTo>
                    <a:cubicBezTo>
                      <a:pt x="5465" y="30391"/>
                      <a:pt x="4536" y="30963"/>
                      <a:pt x="3715" y="30463"/>
                    </a:cubicBezTo>
                    <a:cubicBezTo>
                      <a:pt x="3393" y="29677"/>
                      <a:pt x="4393" y="29963"/>
                      <a:pt x="4679" y="29427"/>
                    </a:cubicBezTo>
                    <a:cubicBezTo>
                      <a:pt x="4072" y="29963"/>
                      <a:pt x="3608" y="29891"/>
                      <a:pt x="3143" y="29605"/>
                    </a:cubicBezTo>
                    <a:cubicBezTo>
                      <a:pt x="3036" y="28748"/>
                      <a:pt x="3608" y="28355"/>
                      <a:pt x="4179" y="27927"/>
                    </a:cubicBezTo>
                    <a:cubicBezTo>
                      <a:pt x="5429" y="27570"/>
                      <a:pt x="6715" y="28284"/>
                      <a:pt x="7965" y="27784"/>
                    </a:cubicBezTo>
                    <a:cubicBezTo>
                      <a:pt x="7251" y="28070"/>
                      <a:pt x="6465" y="27855"/>
                      <a:pt x="5715" y="27891"/>
                    </a:cubicBezTo>
                    <a:cubicBezTo>
                      <a:pt x="5036" y="27641"/>
                      <a:pt x="4322" y="27677"/>
                      <a:pt x="3643" y="27712"/>
                    </a:cubicBezTo>
                    <a:cubicBezTo>
                      <a:pt x="3286" y="27677"/>
                      <a:pt x="2965" y="27534"/>
                      <a:pt x="2715" y="27212"/>
                    </a:cubicBezTo>
                    <a:cubicBezTo>
                      <a:pt x="2786" y="25534"/>
                      <a:pt x="2036" y="23926"/>
                      <a:pt x="2500" y="22176"/>
                    </a:cubicBezTo>
                    <a:cubicBezTo>
                      <a:pt x="2607" y="21748"/>
                      <a:pt x="2250" y="21033"/>
                      <a:pt x="1893" y="20640"/>
                    </a:cubicBezTo>
                    <a:cubicBezTo>
                      <a:pt x="1357" y="20069"/>
                      <a:pt x="643" y="19712"/>
                      <a:pt x="0" y="19247"/>
                    </a:cubicBezTo>
                    <a:cubicBezTo>
                      <a:pt x="214" y="18819"/>
                      <a:pt x="750" y="18676"/>
                      <a:pt x="893" y="1824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FFCF1F31-9D64-2C46-9272-D93A23DF6945}"/>
                  </a:ext>
                </a:extLst>
              </p:cNvPr>
              <p:cNvSpPr/>
              <p:nvPr/>
            </p:nvSpPr>
            <p:spPr>
              <a:xfrm>
                <a:off x="8495584" y="2173950"/>
                <a:ext cx="13284" cy="35968"/>
              </a:xfrm>
              <a:custGeom>
                <a:avLst/>
                <a:gdLst>
                  <a:gd name="connsiteX0" fmla="*/ 1989 w 13284"/>
                  <a:gd name="connsiteY0" fmla="*/ 8965 h 35968"/>
                  <a:gd name="connsiteX1" fmla="*/ 1024 w 13284"/>
                  <a:gd name="connsiteY1" fmla="*/ 4679 h 35968"/>
                  <a:gd name="connsiteX2" fmla="*/ 3453 w 13284"/>
                  <a:gd name="connsiteY2" fmla="*/ 429 h 35968"/>
                  <a:gd name="connsiteX3" fmla="*/ 8561 w 13284"/>
                  <a:gd name="connsiteY3" fmla="*/ 0 h 35968"/>
                  <a:gd name="connsiteX4" fmla="*/ 9168 w 13284"/>
                  <a:gd name="connsiteY4" fmla="*/ 1000 h 35968"/>
                  <a:gd name="connsiteX5" fmla="*/ 8883 w 13284"/>
                  <a:gd name="connsiteY5" fmla="*/ 7858 h 35968"/>
                  <a:gd name="connsiteX6" fmla="*/ 8454 w 13284"/>
                  <a:gd name="connsiteY6" fmla="*/ 12180 h 35968"/>
                  <a:gd name="connsiteX7" fmla="*/ 9668 w 13284"/>
                  <a:gd name="connsiteY7" fmla="*/ 14216 h 35968"/>
                  <a:gd name="connsiteX8" fmla="*/ 11561 w 13284"/>
                  <a:gd name="connsiteY8" fmla="*/ 18752 h 35968"/>
                  <a:gd name="connsiteX9" fmla="*/ 8561 w 13284"/>
                  <a:gd name="connsiteY9" fmla="*/ 20110 h 35968"/>
                  <a:gd name="connsiteX10" fmla="*/ 11383 w 13284"/>
                  <a:gd name="connsiteY10" fmla="*/ 22646 h 35968"/>
                  <a:gd name="connsiteX11" fmla="*/ 9597 w 13284"/>
                  <a:gd name="connsiteY11" fmla="*/ 25289 h 35968"/>
                  <a:gd name="connsiteX12" fmla="*/ 11561 w 13284"/>
                  <a:gd name="connsiteY12" fmla="*/ 27325 h 35968"/>
                  <a:gd name="connsiteX13" fmla="*/ 11776 w 13284"/>
                  <a:gd name="connsiteY13" fmla="*/ 27611 h 35968"/>
                  <a:gd name="connsiteX14" fmla="*/ 13276 w 13284"/>
                  <a:gd name="connsiteY14" fmla="*/ 30289 h 35968"/>
                  <a:gd name="connsiteX15" fmla="*/ 12740 w 13284"/>
                  <a:gd name="connsiteY15" fmla="*/ 33326 h 35968"/>
                  <a:gd name="connsiteX16" fmla="*/ 12561 w 13284"/>
                  <a:gd name="connsiteY16" fmla="*/ 34361 h 35968"/>
                  <a:gd name="connsiteX17" fmla="*/ 11990 w 13284"/>
                  <a:gd name="connsiteY17" fmla="*/ 35647 h 35968"/>
                  <a:gd name="connsiteX18" fmla="*/ 9990 w 13284"/>
                  <a:gd name="connsiteY18" fmla="*/ 35969 h 35968"/>
                  <a:gd name="connsiteX19" fmla="*/ 9454 w 13284"/>
                  <a:gd name="connsiteY19" fmla="*/ 35719 h 35968"/>
                  <a:gd name="connsiteX20" fmla="*/ 8632 w 13284"/>
                  <a:gd name="connsiteY20" fmla="*/ 34897 h 35968"/>
                  <a:gd name="connsiteX21" fmla="*/ 8168 w 13284"/>
                  <a:gd name="connsiteY21" fmla="*/ 33826 h 35968"/>
                  <a:gd name="connsiteX22" fmla="*/ 6204 w 13284"/>
                  <a:gd name="connsiteY22" fmla="*/ 32397 h 35968"/>
                  <a:gd name="connsiteX23" fmla="*/ 6668 w 13284"/>
                  <a:gd name="connsiteY23" fmla="*/ 31468 h 35968"/>
                  <a:gd name="connsiteX24" fmla="*/ 6132 w 13284"/>
                  <a:gd name="connsiteY24" fmla="*/ 30611 h 35968"/>
                  <a:gd name="connsiteX25" fmla="*/ 4275 w 13284"/>
                  <a:gd name="connsiteY25" fmla="*/ 30539 h 35968"/>
                  <a:gd name="connsiteX26" fmla="*/ 3060 w 13284"/>
                  <a:gd name="connsiteY26" fmla="*/ 29468 h 35968"/>
                  <a:gd name="connsiteX27" fmla="*/ 4239 w 13284"/>
                  <a:gd name="connsiteY27" fmla="*/ 28861 h 35968"/>
                  <a:gd name="connsiteX28" fmla="*/ 6346 w 13284"/>
                  <a:gd name="connsiteY28" fmla="*/ 28647 h 35968"/>
                  <a:gd name="connsiteX29" fmla="*/ 4203 w 13284"/>
                  <a:gd name="connsiteY29" fmla="*/ 28218 h 35968"/>
                  <a:gd name="connsiteX30" fmla="*/ 2882 w 13284"/>
                  <a:gd name="connsiteY30" fmla="*/ 26861 h 35968"/>
                  <a:gd name="connsiteX31" fmla="*/ 1524 w 13284"/>
                  <a:gd name="connsiteY31" fmla="*/ 20503 h 35968"/>
                  <a:gd name="connsiteX32" fmla="*/ 1489 w 13284"/>
                  <a:gd name="connsiteY32" fmla="*/ 19395 h 35968"/>
                  <a:gd name="connsiteX33" fmla="*/ 1560 w 13284"/>
                  <a:gd name="connsiteY33" fmla="*/ 18359 h 35968"/>
                  <a:gd name="connsiteX34" fmla="*/ 1560 w 13284"/>
                  <a:gd name="connsiteY34" fmla="*/ 17895 h 35968"/>
                  <a:gd name="connsiteX35" fmla="*/ 489 w 13284"/>
                  <a:gd name="connsiteY35" fmla="*/ 16538 h 35968"/>
                  <a:gd name="connsiteX36" fmla="*/ 239 w 13284"/>
                  <a:gd name="connsiteY36" fmla="*/ 15538 h 35968"/>
                  <a:gd name="connsiteX37" fmla="*/ 1524 w 13284"/>
                  <a:gd name="connsiteY37" fmla="*/ 11930 h 35968"/>
                  <a:gd name="connsiteX38" fmla="*/ 2203 w 13284"/>
                  <a:gd name="connsiteY38" fmla="*/ 9751 h 35968"/>
                  <a:gd name="connsiteX39" fmla="*/ 3310 w 13284"/>
                  <a:gd name="connsiteY39" fmla="*/ 9751 h 35968"/>
                  <a:gd name="connsiteX40" fmla="*/ 2025 w 13284"/>
                  <a:gd name="connsiteY40" fmla="*/ 9573 h 35968"/>
                  <a:gd name="connsiteX41" fmla="*/ 1989 w 13284"/>
                  <a:gd name="connsiteY41" fmla="*/ 8965 h 3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284" h="35968">
                    <a:moveTo>
                      <a:pt x="1989" y="8965"/>
                    </a:moveTo>
                    <a:cubicBezTo>
                      <a:pt x="1846" y="7501"/>
                      <a:pt x="2203" y="6036"/>
                      <a:pt x="1024" y="4679"/>
                    </a:cubicBezTo>
                    <a:cubicBezTo>
                      <a:pt x="310" y="3858"/>
                      <a:pt x="2239" y="607"/>
                      <a:pt x="3453" y="429"/>
                    </a:cubicBezTo>
                    <a:cubicBezTo>
                      <a:pt x="5132" y="179"/>
                      <a:pt x="6847" y="143"/>
                      <a:pt x="8561" y="0"/>
                    </a:cubicBezTo>
                    <a:cubicBezTo>
                      <a:pt x="8847" y="286"/>
                      <a:pt x="8918" y="679"/>
                      <a:pt x="9168" y="1000"/>
                    </a:cubicBezTo>
                    <a:cubicBezTo>
                      <a:pt x="8990" y="3358"/>
                      <a:pt x="7847" y="6394"/>
                      <a:pt x="8883" y="7858"/>
                    </a:cubicBezTo>
                    <a:cubicBezTo>
                      <a:pt x="10383" y="9930"/>
                      <a:pt x="9097" y="10716"/>
                      <a:pt x="8454" y="12180"/>
                    </a:cubicBezTo>
                    <a:cubicBezTo>
                      <a:pt x="9990" y="12216"/>
                      <a:pt x="10490" y="12430"/>
                      <a:pt x="9668" y="14216"/>
                    </a:cubicBezTo>
                    <a:cubicBezTo>
                      <a:pt x="8954" y="15788"/>
                      <a:pt x="9133" y="17895"/>
                      <a:pt x="11561" y="18752"/>
                    </a:cubicBezTo>
                    <a:cubicBezTo>
                      <a:pt x="10454" y="19574"/>
                      <a:pt x="8632" y="18859"/>
                      <a:pt x="8561" y="20110"/>
                    </a:cubicBezTo>
                    <a:cubicBezTo>
                      <a:pt x="8490" y="21360"/>
                      <a:pt x="9561" y="22467"/>
                      <a:pt x="11383" y="22646"/>
                    </a:cubicBezTo>
                    <a:cubicBezTo>
                      <a:pt x="10526" y="23467"/>
                      <a:pt x="9633" y="24253"/>
                      <a:pt x="9597" y="25289"/>
                    </a:cubicBezTo>
                    <a:cubicBezTo>
                      <a:pt x="9561" y="26467"/>
                      <a:pt x="10347" y="27182"/>
                      <a:pt x="11561" y="27325"/>
                    </a:cubicBezTo>
                    <a:cubicBezTo>
                      <a:pt x="11704" y="27325"/>
                      <a:pt x="11776" y="27289"/>
                      <a:pt x="11776" y="27611"/>
                    </a:cubicBezTo>
                    <a:cubicBezTo>
                      <a:pt x="11776" y="29682"/>
                      <a:pt x="11811" y="29682"/>
                      <a:pt x="13276" y="30289"/>
                    </a:cubicBezTo>
                    <a:cubicBezTo>
                      <a:pt x="13454" y="31361"/>
                      <a:pt x="10704" y="31933"/>
                      <a:pt x="12740" y="33326"/>
                    </a:cubicBezTo>
                    <a:cubicBezTo>
                      <a:pt x="13062" y="33754"/>
                      <a:pt x="12740" y="34040"/>
                      <a:pt x="12561" y="34361"/>
                    </a:cubicBezTo>
                    <a:cubicBezTo>
                      <a:pt x="12204" y="34719"/>
                      <a:pt x="12204" y="35219"/>
                      <a:pt x="11990" y="35647"/>
                    </a:cubicBezTo>
                    <a:cubicBezTo>
                      <a:pt x="11383" y="36005"/>
                      <a:pt x="10668" y="35862"/>
                      <a:pt x="9990" y="35969"/>
                    </a:cubicBezTo>
                    <a:cubicBezTo>
                      <a:pt x="9775" y="35933"/>
                      <a:pt x="9633" y="35862"/>
                      <a:pt x="9454" y="35719"/>
                    </a:cubicBezTo>
                    <a:cubicBezTo>
                      <a:pt x="9918" y="34719"/>
                      <a:pt x="8847" y="35219"/>
                      <a:pt x="8632" y="34897"/>
                    </a:cubicBezTo>
                    <a:cubicBezTo>
                      <a:pt x="8311" y="34611"/>
                      <a:pt x="8347" y="34183"/>
                      <a:pt x="8168" y="33826"/>
                    </a:cubicBezTo>
                    <a:cubicBezTo>
                      <a:pt x="7811" y="32933"/>
                      <a:pt x="6989" y="32683"/>
                      <a:pt x="6204" y="32397"/>
                    </a:cubicBezTo>
                    <a:cubicBezTo>
                      <a:pt x="6346" y="32075"/>
                      <a:pt x="6489" y="31790"/>
                      <a:pt x="6668" y="31468"/>
                    </a:cubicBezTo>
                    <a:cubicBezTo>
                      <a:pt x="6632" y="31075"/>
                      <a:pt x="6061" y="31040"/>
                      <a:pt x="6132" y="30611"/>
                    </a:cubicBezTo>
                    <a:cubicBezTo>
                      <a:pt x="5525" y="30397"/>
                      <a:pt x="4882" y="30754"/>
                      <a:pt x="4275" y="30539"/>
                    </a:cubicBezTo>
                    <a:cubicBezTo>
                      <a:pt x="3811" y="30254"/>
                      <a:pt x="2703" y="30682"/>
                      <a:pt x="3060" y="29468"/>
                    </a:cubicBezTo>
                    <a:cubicBezTo>
                      <a:pt x="3382" y="29111"/>
                      <a:pt x="3775" y="28932"/>
                      <a:pt x="4239" y="28861"/>
                    </a:cubicBezTo>
                    <a:cubicBezTo>
                      <a:pt x="4882" y="28825"/>
                      <a:pt x="5561" y="28718"/>
                      <a:pt x="6346" y="28647"/>
                    </a:cubicBezTo>
                    <a:cubicBezTo>
                      <a:pt x="5561" y="28289"/>
                      <a:pt x="4846" y="28361"/>
                      <a:pt x="4203" y="28218"/>
                    </a:cubicBezTo>
                    <a:cubicBezTo>
                      <a:pt x="3346" y="28182"/>
                      <a:pt x="3346" y="27289"/>
                      <a:pt x="2882" y="26861"/>
                    </a:cubicBezTo>
                    <a:cubicBezTo>
                      <a:pt x="3525" y="24503"/>
                      <a:pt x="3275" y="22324"/>
                      <a:pt x="1524" y="20503"/>
                    </a:cubicBezTo>
                    <a:cubicBezTo>
                      <a:pt x="1132" y="20110"/>
                      <a:pt x="989" y="19788"/>
                      <a:pt x="1489" y="19395"/>
                    </a:cubicBezTo>
                    <a:cubicBezTo>
                      <a:pt x="1239" y="19038"/>
                      <a:pt x="1703" y="18717"/>
                      <a:pt x="1560" y="18359"/>
                    </a:cubicBezTo>
                    <a:cubicBezTo>
                      <a:pt x="1560" y="18216"/>
                      <a:pt x="1560" y="18038"/>
                      <a:pt x="1560" y="17895"/>
                    </a:cubicBezTo>
                    <a:cubicBezTo>
                      <a:pt x="1167" y="17467"/>
                      <a:pt x="24" y="17609"/>
                      <a:pt x="489" y="16538"/>
                    </a:cubicBezTo>
                    <a:cubicBezTo>
                      <a:pt x="1382" y="16002"/>
                      <a:pt x="417" y="15859"/>
                      <a:pt x="239" y="15538"/>
                    </a:cubicBezTo>
                    <a:cubicBezTo>
                      <a:pt x="-690" y="13859"/>
                      <a:pt x="1382" y="13216"/>
                      <a:pt x="1524" y="11930"/>
                    </a:cubicBezTo>
                    <a:cubicBezTo>
                      <a:pt x="1310" y="11073"/>
                      <a:pt x="1810" y="10430"/>
                      <a:pt x="2203" y="9751"/>
                    </a:cubicBezTo>
                    <a:cubicBezTo>
                      <a:pt x="2560" y="9715"/>
                      <a:pt x="2953" y="9715"/>
                      <a:pt x="3310" y="9751"/>
                    </a:cubicBezTo>
                    <a:cubicBezTo>
                      <a:pt x="2882" y="9680"/>
                      <a:pt x="2453" y="9787"/>
                      <a:pt x="2025" y="9573"/>
                    </a:cubicBezTo>
                    <a:cubicBezTo>
                      <a:pt x="1846" y="9323"/>
                      <a:pt x="1846" y="9144"/>
                      <a:pt x="1989" y="89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C9E3FCB0-708B-4144-B5DD-992C0961819B}"/>
                  </a:ext>
                </a:extLst>
              </p:cNvPr>
              <p:cNvSpPr/>
              <p:nvPr/>
            </p:nvSpPr>
            <p:spPr>
              <a:xfrm>
                <a:off x="8500917" y="1925024"/>
                <a:ext cx="12190" cy="34898"/>
              </a:xfrm>
              <a:custGeom>
                <a:avLst/>
                <a:gdLst>
                  <a:gd name="connsiteX0" fmla="*/ 906 w 12190"/>
                  <a:gd name="connsiteY0" fmla="*/ 11503 h 34898"/>
                  <a:gd name="connsiteX1" fmla="*/ 1692 w 12190"/>
                  <a:gd name="connsiteY1" fmla="*/ 9538 h 34898"/>
                  <a:gd name="connsiteX2" fmla="*/ 3228 w 12190"/>
                  <a:gd name="connsiteY2" fmla="*/ 7752 h 34898"/>
                  <a:gd name="connsiteX3" fmla="*/ 3835 w 12190"/>
                  <a:gd name="connsiteY3" fmla="*/ 4430 h 34898"/>
                  <a:gd name="connsiteX4" fmla="*/ 6978 w 12190"/>
                  <a:gd name="connsiteY4" fmla="*/ 1 h 34898"/>
                  <a:gd name="connsiteX5" fmla="*/ 10479 w 12190"/>
                  <a:gd name="connsiteY5" fmla="*/ 287 h 34898"/>
                  <a:gd name="connsiteX6" fmla="*/ 11514 w 12190"/>
                  <a:gd name="connsiteY6" fmla="*/ 2323 h 34898"/>
                  <a:gd name="connsiteX7" fmla="*/ 11479 w 12190"/>
                  <a:gd name="connsiteY7" fmla="*/ 5609 h 34898"/>
                  <a:gd name="connsiteX8" fmla="*/ 11193 w 12190"/>
                  <a:gd name="connsiteY8" fmla="*/ 9003 h 34898"/>
                  <a:gd name="connsiteX9" fmla="*/ 9478 w 12190"/>
                  <a:gd name="connsiteY9" fmla="*/ 11574 h 34898"/>
                  <a:gd name="connsiteX10" fmla="*/ 8336 w 12190"/>
                  <a:gd name="connsiteY10" fmla="*/ 11682 h 34898"/>
                  <a:gd name="connsiteX11" fmla="*/ 9550 w 12190"/>
                  <a:gd name="connsiteY11" fmla="*/ 12324 h 34898"/>
                  <a:gd name="connsiteX12" fmla="*/ 10371 w 12190"/>
                  <a:gd name="connsiteY12" fmla="*/ 13539 h 34898"/>
                  <a:gd name="connsiteX13" fmla="*/ 10479 w 12190"/>
                  <a:gd name="connsiteY13" fmla="*/ 18932 h 34898"/>
                  <a:gd name="connsiteX14" fmla="*/ 7514 w 12190"/>
                  <a:gd name="connsiteY14" fmla="*/ 19682 h 34898"/>
                  <a:gd name="connsiteX15" fmla="*/ 9729 w 12190"/>
                  <a:gd name="connsiteY15" fmla="*/ 22504 h 34898"/>
                  <a:gd name="connsiteX16" fmla="*/ 7050 w 12190"/>
                  <a:gd name="connsiteY16" fmla="*/ 26040 h 34898"/>
                  <a:gd name="connsiteX17" fmla="*/ 7550 w 12190"/>
                  <a:gd name="connsiteY17" fmla="*/ 27505 h 34898"/>
                  <a:gd name="connsiteX18" fmla="*/ 9300 w 12190"/>
                  <a:gd name="connsiteY18" fmla="*/ 30220 h 34898"/>
                  <a:gd name="connsiteX19" fmla="*/ 7050 w 12190"/>
                  <a:gd name="connsiteY19" fmla="*/ 33506 h 34898"/>
                  <a:gd name="connsiteX20" fmla="*/ 5264 w 12190"/>
                  <a:gd name="connsiteY20" fmla="*/ 34899 h 34898"/>
                  <a:gd name="connsiteX21" fmla="*/ 4264 w 12190"/>
                  <a:gd name="connsiteY21" fmla="*/ 34434 h 34898"/>
                  <a:gd name="connsiteX22" fmla="*/ 3299 w 12190"/>
                  <a:gd name="connsiteY22" fmla="*/ 33898 h 34898"/>
                  <a:gd name="connsiteX23" fmla="*/ 2692 w 12190"/>
                  <a:gd name="connsiteY23" fmla="*/ 32613 h 34898"/>
                  <a:gd name="connsiteX24" fmla="*/ 2799 w 12190"/>
                  <a:gd name="connsiteY24" fmla="*/ 31791 h 34898"/>
                  <a:gd name="connsiteX25" fmla="*/ 2156 w 12190"/>
                  <a:gd name="connsiteY25" fmla="*/ 30684 h 34898"/>
                  <a:gd name="connsiteX26" fmla="*/ 1978 w 12190"/>
                  <a:gd name="connsiteY26" fmla="*/ 30077 h 34898"/>
                  <a:gd name="connsiteX27" fmla="*/ 2263 w 12190"/>
                  <a:gd name="connsiteY27" fmla="*/ 29148 h 34898"/>
                  <a:gd name="connsiteX28" fmla="*/ 942 w 12190"/>
                  <a:gd name="connsiteY28" fmla="*/ 28291 h 34898"/>
                  <a:gd name="connsiteX29" fmla="*/ 299 w 12190"/>
                  <a:gd name="connsiteY29" fmla="*/ 26933 h 34898"/>
                  <a:gd name="connsiteX30" fmla="*/ 1692 w 12190"/>
                  <a:gd name="connsiteY30" fmla="*/ 26219 h 34898"/>
                  <a:gd name="connsiteX31" fmla="*/ 13 w 12190"/>
                  <a:gd name="connsiteY31" fmla="*/ 23647 h 34898"/>
                  <a:gd name="connsiteX32" fmla="*/ 977 w 12190"/>
                  <a:gd name="connsiteY32" fmla="*/ 22718 h 34898"/>
                  <a:gd name="connsiteX33" fmla="*/ 942 w 12190"/>
                  <a:gd name="connsiteY33" fmla="*/ 20432 h 34898"/>
                  <a:gd name="connsiteX34" fmla="*/ 442 w 12190"/>
                  <a:gd name="connsiteY34" fmla="*/ 17575 h 34898"/>
                  <a:gd name="connsiteX35" fmla="*/ 763 w 12190"/>
                  <a:gd name="connsiteY35" fmla="*/ 16182 h 34898"/>
                  <a:gd name="connsiteX36" fmla="*/ 334 w 12190"/>
                  <a:gd name="connsiteY36" fmla="*/ 14682 h 34898"/>
                  <a:gd name="connsiteX37" fmla="*/ 906 w 12190"/>
                  <a:gd name="connsiteY37" fmla="*/ 11503 h 34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190" h="34898">
                    <a:moveTo>
                      <a:pt x="906" y="11503"/>
                    </a:moveTo>
                    <a:cubicBezTo>
                      <a:pt x="1335" y="10931"/>
                      <a:pt x="2692" y="10931"/>
                      <a:pt x="1692" y="9538"/>
                    </a:cubicBezTo>
                    <a:cubicBezTo>
                      <a:pt x="1299" y="9003"/>
                      <a:pt x="3013" y="8645"/>
                      <a:pt x="3228" y="7752"/>
                    </a:cubicBezTo>
                    <a:cubicBezTo>
                      <a:pt x="4692" y="6859"/>
                      <a:pt x="4764" y="5752"/>
                      <a:pt x="3835" y="4430"/>
                    </a:cubicBezTo>
                    <a:cubicBezTo>
                      <a:pt x="3228" y="2609"/>
                      <a:pt x="5085" y="-70"/>
                      <a:pt x="6978" y="1"/>
                    </a:cubicBezTo>
                    <a:cubicBezTo>
                      <a:pt x="8157" y="37"/>
                      <a:pt x="9300" y="180"/>
                      <a:pt x="10479" y="287"/>
                    </a:cubicBezTo>
                    <a:cubicBezTo>
                      <a:pt x="11872" y="430"/>
                      <a:pt x="12943" y="680"/>
                      <a:pt x="11514" y="2323"/>
                    </a:cubicBezTo>
                    <a:cubicBezTo>
                      <a:pt x="10621" y="3323"/>
                      <a:pt x="12586" y="4359"/>
                      <a:pt x="11479" y="5609"/>
                    </a:cubicBezTo>
                    <a:cubicBezTo>
                      <a:pt x="10765" y="6431"/>
                      <a:pt x="9336" y="7538"/>
                      <a:pt x="11193" y="9003"/>
                    </a:cubicBezTo>
                    <a:cubicBezTo>
                      <a:pt x="11622" y="9324"/>
                      <a:pt x="10586" y="11003"/>
                      <a:pt x="9478" y="11574"/>
                    </a:cubicBezTo>
                    <a:cubicBezTo>
                      <a:pt x="9014" y="11789"/>
                      <a:pt x="8585" y="11896"/>
                      <a:pt x="8336" y="11682"/>
                    </a:cubicBezTo>
                    <a:cubicBezTo>
                      <a:pt x="8621" y="11789"/>
                      <a:pt x="9086" y="12003"/>
                      <a:pt x="9550" y="12324"/>
                    </a:cubicBezTo>
                    <a:cubicBezTo>
                      <a:pt x="10014" y="12574"/>
                      <a:pt x="11479" y="12074"/>
                      <a:pt x="10371" y="13539"/>
                    </a:cubicBezTo>
                    <a:cubicBezTo>
                      <a:pt x="9014" y="15325"/>
                      <a:pt x="8443" y="17182"/>
                      <a:pt x="10479" y="18932"/>
                    </a:cubicBezTo>
                    <a:cubicBezTo>
                      <a:pt x="9514" y="19611"/>
                      <a:pt x="7978" y="18111"/>
                      <a:pt x="7514" y="19682"/>
                    </a:cubicBezTo>
                    <a:cubicBezTo>
                      <a:pt x="7050" y="21218"/>
                      <a:pt x="8193" y="21969"/>
                      <a:pt x="9729" y="22504"/>
                    </a:cubicBezTo>
                    <a:cubicBezTo>
                      <a:pt x="7943" y="23183"/>
                      <a:pt x="6478" y="23897"/>
                      <a:pt x="7050" y="26040"/>
                    </a:cubicBezTo>
                    <a:cubicBezTo>
                      <a:pt x="7264" y="26505"/>
                      <a:pt x="7836" y="26862"/>
                      <a:pt x="7550" y="27505"/>
                    </a:cubicBezTo>
                    <a:cubicBezTo>
                      <a:pt x="7050" y="28862"/>
                      <a:pt x="7978" y="29505"/>
                      <a:pt x="9300" y="30220"/>
                    </a:cubicBezTo>
                    <a:cubicBezTo>
                      <a:pt x="7407" y="30827"/>
                      <a:pt x="6978" y="32041"/>
                      <a:pt x="7050" y="33506"/>
                    </a:cubicBezTo>
                    <a:cubicBezTo>
                      <a:pt x="6978" y="34649"/>
                      <a:pt x="6121" y="34791"/>
                      <a:pt x="5264" y="34899"/>
                    </a:cubicBezTo>
                    <a:cubicBezTo>
                      <a:pt x="4871" y="34863"/>
                      <a:pt x="4549" y="34720"/>
                      <a:pt x="4264" y="34434"/>
                    </a:cubicBezTo>
                    <a:cubicBezTo>
                      <a:pt x="3942" y="34256"/>
                      <a:pt x="3621" y="34077"/>
                      <a:pt x="3299" y="33898"/>
                    </a:cubicBezTo>
                    <a:cubicBezTo>
                      <a:pt x="2942" y="33541"/>
                      <a:pt x="3013" y="32970"/>
                      <a:pt x="2692" y="32613"/>
                    </a:cubicBezTo>
                    <a:cubicBezTo>
                      <a:pt x="2621" y="32327"/>
                      <a:pt x="2692" y="32077"/>
                      <a:pt x="2799" y="31791"/>
                    </a:cubicBezTo>
                    <a:cubicBezTo>
                      <a:pt x="2942" y="31220"/>
                      <a:pt x="2406" y="31041"/>
                      <a:pt x="2156" y="30684"/>
                    </a:cubicBezTo>
                    <a:cubicBezTo>
                      <a:pt x="2049" y="30505"/>
                      <a:pt x="2013" y="30291"/>
                      <a:pt x="1978" y="30077"/>
                    </a:cubicBezTo>
                    <a:cubicBezTo>
                      <a:pt x="2049" y="29755"/>
                      <a:pt x="2120" y="29434"/>
                      <a:pt x="2263" y="29148"/>
                    </a:cubicBezTo>
                    <a:cubicBezTo>
                      <a:pt x="1835" y="28862"/>
                      <a:pt x="1370" y="28576"/>
                      <a:pt x="942" y="28291"/>
                    </a:cubicBezTo>
                    <a:cubicBezTo>
                      <a:pt x="406" y="28005"/>
                      <a:pt x="49" y="27612"/>
                      <a:pt x="299" y="26933"/>
                    </a:cubicBezTo>
                    <a:cubicBezTo>
                      <a:pt x="585" y="26540"/>
                      <a:pt x="1013" y="26433"/>
                      <a:pt x="1692" y="26219"/>
                    </a:cubicBezTo>
                    <a:cubicBezTo>
                      <a:pt x="656" y="25576"/>
                      <a:pt x="120" y="24719"/>
                      <a:pt x="13" y="23647"/>
                    </a:cubicBezTo>
                    <a:cubicBezTo>
                      <a:pt x="-130" y="22861"/>
                      <a:pt x="942" y="23326"/>
                      <a:pt x="977" y="22718"/>
                    </a:cubicBezTo>
                    <a:cubicBezTo>
                      <a:pt x="1835" y="21969"/>
                      <a:pt x="620" y="21218"/>
                      <a:pt x="942" y="20432"/>
                    </a:cubicBezTo>
                    <a:cubicBezTo>
                      <a:pt x="1870" y="19290"/>
                      <a:pt x="835" y="18468"/>
                      <a:pt x="442" y="17575"/>
                    </a:cubicBezTo>
                    <a:cubicBezTo>
                      <a:pt x="84" y="17004"/>
                      <a:pt x="406" y="16539"/>
                      <a:pt x="763" y="16182"/>
                    </a:cubicBezTo>
                    <a:cubicBezTo>
                      <a:pt x="1585" y="15360"/>
                      <a:pt x="799" y="15075"/>
                      <a:pt x="334" y="14682"/>
                    </a:cubicBezTo>
                    <a:cubicBezTo>
                      <a:pt x="835" y="13717"/>
                      <a:pt x="299" y="12503"/>
                      <a:pt x="906" y="1150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75282545-412F-6B40-99CC-21812A0740D8}"/>
                  </a:ext>
                </a:extLst>
              </p:cNvPr>
              <p:cNvSpPr/>
              <p:nvPr/>
            </p:nvSpPr>
            <p:spPr>
              <a:xfrm>
                <a:off x="8482841" y="1927394"/>
                <a:ext cx="16300" cy="34185"/>
              </a:xfrm>
              <a:custGeom>
                <a:avLst/>
                <a:gdLst>
                  <a:gd name="connsiteX0" fmla="*/ 3445 w 16300"/>
                  <a:gd name="connsiteY0" fmla="*/ 10490 h 34185"/>
                  <a:gd name="connsiteX1" fmla="*/ 4731 w 16300"/>
                  <a:gd name="connsiteY1" fmla="*/ 8454 h 34185"/>
                  <a:gd name="connsiteX2" fmla="*/ 6267 w 16300"/>
                  <a:gd name="connsiteY2" fmla="*/ 7526 h 34185"/>
                  <a:gd name="connsiteX3" fmla="*/ 7302 w 16300"/>
                  <a:gd name="connsiteY3" fmla="*/ 6311 h 34185"/>
                  <a:gd name="connsiteX4" fmla="*/ 7945 w 16300"/>
                  <a:gd name="connsiteY4" fmla="*/ 4168 h 34185"/>
                  <a:gd name="connsiteX5" fmla="*/ 7481 w 16300"/>
                  <a:gd name="connsiteY5" fmla="*/ 2239 h 34185"/>
                  <a:gd name="connsiteX6" fmla="*/ 11481 w 16300"/>
                  <a:gd name="connsiteY6" fmla="*/ 96 h 34185"/>
                  <a:gd name="connsiteX7" fmla="*/ 14410 w 16300"/>
                  <a:gd name="connsiteY7" fmla="*/ 811 h 34185"/>
                  <a:gd name="connsiteX8" fmla="*/ 15732 w 16300"/>
                  <a:gd name="connsiteY8" fmla="*/ 3382 h 34185"/>
                  <a:gd name="connsiteX9" fmla="*/ 13875 w 16300"/>
                  <a:gd name="connsiteY9" fmla="*/ 7669 h 34185"/>
                  <a:gd name="connsiteX10" fmla="*/ 13767 w 16300"/>
                  <a:gd name="connsiteY10" fmla="*/ 8526 h 34185"/>
                  <a:gd name="connsiteX11" fmla="*/ 11874 w 16300"/>
                  <a:gd name="connsiteY11" fmla="*/ 12241 h 34185"/>
                  <a:gd name="connsiteX12" fmla="*/ 12124 w 16300"/>
                  <a:gd name="connsiteY12" fmla="*/ 14420 h 34185"/>
                  <a:gd name="connsiteX13" fmla="*/ 11231 w 16300"/>
                  <a:gd name="connsiteY13" fmla="*/ 16348 h 34185"/>
                  <a:gd name="connsiteX14" fmla="*/ 9088 w 16300"/>
                  <a:gd name="connsiteY14" fmla="*/ 19277 h 34185"/>
                  <a:gd name="connsiteX15" fmla="*/ 9945 w 16300"/>
                  <a:gd name="connsiteY15" fmla="*/ 22456 h 34185"/>
                  <a:gd name="connsiteX16" fmla="*/ 8231 w 16300"/>
                  <a:gd name="connsiteY16" fmla="*/ 26457 h 34185"/>
                  <a:gd name="connsiteX17" fmla="*/ 8160 w 16300"/>
                  <a:gd name="connsiteY17" fmla="*/ 26885 h 34185"/>
                  <a:gd name="connsiteX18" fmla="*/ 8838 w 16300"/>
                  <a:gd name="connsiteY18" fmla="*/ 29600 h 34185"/>
                  <a:gd name="connsiteX19" fmla="*/ 6374 w 16300"/>
                  <a:gd name="connsiteY19" fmla="*/ 32065 h 34185"/>
                  <a:gd name="connsiteX20" fmla="*/ 4588 w 16300"/>
                  <a:gd name="connsiteY20" fmla="*/ 34172 h 34185"/>
                  <a:gd name="connsiteX21" fmla="*/ 3945 w 16300"/>
                  <a:gd name="connsiteY21" fmla="*/ 34101 h 34185"/>
                  <a:gd name="connsiteX22" fmla="*/ 3016 w 16300"/>
                  <a:gd name="connsiteY22" fmla="*/ 32779 h 34185"/>
                  <a:gd name="connsiteX23" fmla="*/ 2695 w 16300"/>
                  <a:gd name="connsiteY23" fmla="*/ 31243 h 34185"/>
                  <a:gd name="connsiteX24" fmla="*/ 2123 w 16300"/>
                  <a:gd name="connsiteY24" fmla="*/ 29278 h 34185"/>
                  <a:gd name="connsiteX25" fmla="*/ 694 w 16300"/>
                  <a:gd name="connsiteY25" fmla="*/ 28886 h 34185"/>
                  <a:gd name="connsiteX26" fmla="*/ 194 w 16300"/>
                  <a:gd name="connsiteY26" fmla="*/ 27921 h 34185"/>
                  <a:gd name="connsiteX27" fmla="*/ 2052 w 16300"/>
                  <a:gd name="connsiteY27" fmla="*/ 27885 h 34185"/>
                  <a:gd name="connsiteX28" fmla="*/ 1837 w 16300"/>
                  <a:gd name="connsiteY28" fmla="*/ 26671 h 34185"/>
                  <a:gd name="connsiteX29" fmla="*/ 1516 w 16300"/>
                  <a:gd name="connsiteY29" fmla="*/ 25099 h 34185"/>
                  <a:gd name="connsiteX30" fmla="*/ 837 w 16300"/>
                  <a:gd name="connsiteY30" fmla="*/ 23242 h 34185"/>
                  <a:gd name="connsiteX31" fmla="*/ 1730 w 16300"/>
                  <a:gd name="connsiteY31" fmla="*/ 21706 h 34185"/>
                  <a:gd name="connsiteX32" fmla="*/ 2480 w 16300"/>
                  <a:gd name="connsiteY32" fmla="*/ 20492 h 34185"/>
                  <a:gd name="connsiteX33" fmla="*/ 2516 w 16300"/>
                  <a:gd name="connsiteY33" fmla="*/ 18991 h 34185"/>
                  <a:gd name="connsiteX34" fmla="*/ 2445 w 16300"/>
                  <a:gd name="connsiteY34" fmla="*/ 16991 h 34185"/>
                  <a:gd name="connsiteX35" fmla="*/ 3016 w 16300"/>
                  <a:gd name="connsiteY35" fmla="*/ 14491 h 34185"/>
                  <a:gd name="connsiteX36" fmla="*/ 2516 w 16300"/>
                  <a:gd name="connsiteY36" fmla="*/ 12848 h 34185"/>
                  <a:gd name="connsiteX37" fmla="*/ 3445 w 16300"/>
                  <a:gd name="connsiteY37" fmla="*/ 10490 h 34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6300" h="34185">
                    <a:moveTo>
                      <a:pt x="3445" y="10490"/>
                    </a:moveTo>
                    <a:cubicBezTo>
                      <a:pt x="4195" y="10026"/>
                      <a:pt x="6052" y="10383"/>
                      <a:pt x="4731" y="8454"/>
                    </a:cubicBezTo>
                    <a:cubicBezTo>
                      <a:pt x="4552" y="8205"/>
                      <a:pt x="5659" y="7776"/>
                      <a:pt x="6267" y="7526"/>
                    </a:cubicBezTo>
                    <a:cubicBezTo>
                      <a:pt x="8267" y="8526"/>
                      <a:pt x="6909" y="6668"/>
                      <a:pt x="7302" y="6311"/>
                    </a:cubicBezTo>
                    <a:cubicBezTo>
                      <a:pt x="7338" y="5561"/>
                      <a:pt x="8660" y="5276"/>
                      <a:pt x="7945" y="4168"/>
                    </a:cubicBezTo>
                    <a:cubicBezTo>
                      <a:pt x="7624" y="3668"/>
                      <a:pt x="7624" y="2882"/>
                      <a:pt x="7481" y="2239"/>
                    </a:cubicBezTo>
                    <a:cubicBezTo>
                      <a:pt x="9196" y="2239"/>
                      <a:pt x="9374" y="-547"/>
                      <a:pt x="11481" y="96"/>
                    </a:cubicBezTo>
                    <a:cubicBezTo>
                      <a:pt x="12446" y="418"/>
                      <a:pt x="13482" y="489"/>
                      <a:pt x="14410" y="811"/>
                    </a:cubicBezTo>
                    <a:cubicBezTo>
                      <a:pt x="15589" y="1204"/>
                      <a:pt x="17161" y="1168"/>
                      <a:pt x="15732" y="3382"/>
                    </a:cubicBezTo>
                    <a:cubicBezTo>
                      <a:pt x="14946" y="4561"/>
                      <a:pt x="15589" y="6668"/>
                      <a:pt x="13875" y="7669"/>
                    </a:cubicBezTo>
                    <a:cubicBezTo>
                      <a:pt x="13732" y="7740"/>
                      <a:pt x="13767" y="8240"/>
                      <a:pt x="13767" y="8526"/>
                    </a:cubicBezTo>
                    <a:cubicBezTo>
                      <a:pt x="13910" y="10919"/>
                      <a:pt x="13946" y="10919"/>
                      <a:pt x="11874" y="12241"/>
                    </a:cubicBezTo>
                    <a:cubicBezTo>
                      <a:pt x="13232" y="12848"/>
                      <a:pt x="13803" y="13455"/>
                      <a:pt x="12124" y="14420"/>
                    </a:cubicBezTo>
                    <a:cubicBezTo>
                      <a:pt x="11481" y="14777"/>
                      <a:pt x="11339" y="15848"/>
                      <a:pt x="11231" y="16348"/>
                    </a:cubicBezTo>
                    <a:cubicBezTo>
                      <a:pt x="10946" y="17741"/>
                      <a:pt x="11660" y="19170"/>
                      <a:pt x="9088" y="19277"/>
                    </a:cubicBezTo>
                    <a:cubicBezTo>
                      <a:pt x="8195" y="19313"/>
                      <a:pt x="9160" y="21456"/>
                      <a:pt x="9945" y="22456"/>
                    </a:cubicBezTo>
                    <a:cubicBezTo>
                      <a:pt x="8088" y="23206"/>
                      <a:pt x="6302" y="24028"/>
                      <a:pt x="8231" y="26457"/>
                    </a:cubicBezTo>
                    <a:cubicBezTo>
                      <a:pt x="8445" y="26743"/>
                      <a:pt x="8303" y="26743"/>
                      <a:pt x="8160" y="26885"/>
                    </a:cubicBezTo>
                    <a:cubicBezTo>
                      <a:pt x="6945" y="28028"/>
                      <a:pt x="7160" y="28993"/>
                      <a:pt x="8838" y="29600"/>
                    </a:cubicBezTo>
                    <a:cubicBezTo>
                      <a:pt x="8017" y="30707"/>
                      <a:pt x="6195" y="30386"/>
                      <a:pt x="6374" y="32065"/>
                    </a:cubicBezTo>
                    <a:cubicBezTo>
                      <a:pt x="5624" y="32636"/>
                      <a:pt x="5516" y="33743"/>
                      <a:pt x="4588" y="34172"/>
                    </a:cubicBezTo>
                    <a:cubicBezTo>
                      <a:pt x="4373" y="34208"/>
                      <a:pt x="4159" y="34172"/>
                      <a:pt x="3945" y="34101"/>
                    </a:cubicBezTo>
                    <a:cubicBezTo>
                      <a:pt x="3480" y="33779"/>
                      <a:pt x="3266" y="33279"/>
                      <a:pt x="3016" y="32779"/>
                    </a:cubicBezTo>
                    <a:cubicBezTo>
                      <a:pt x="2802" y="32279"/>
                      <a:pt x="2623" y="31779"/>
                      <a:pt x="2695" y="31243"/>
                    </a:cubicBezTo>
                    <a:cubicBezTo>
                      <a:pt x="2980" y="30457"/>
                      <a:pt x="2445" y="29886"/>
                      <a:pt x="2123" y="29278"/>
                    </a:cubicBezTo>
                    <a:cubicBezTo>
                      <a:pt x="1873" y="28386"/>
                      <a:pt x="1337" y="28421"/>
                      <a:pt x="694" y="28886"/>
                    </a:cubicBezTo>
                    <a:cubicBezTo>
                      <a:pt x="-163" y="28886"/>
                      <a:pt x="-92" y="28457"/>
                      <a:pt x="194" y="27921"/>
                    </a:cubicBezTo>
                    <a:cubicBezTo>
                      <a:pt x="801" y="27921"/>
                      <a:pt x="1409" y="27921"/>
                      <a:pt x="2052" y="27885"/>
                    </a:cubicBezTo>
                    <a:cubicBezTo>
                      <a:pt x="2445" y="27386"/>
                      <a:pt x="3409" y="26814"/>
                      <a:pt x="1837" y="26671"/>
                    </a:cubicBezTo>
                    <a:cubicBezTo>
                      <a:pt x="1123" y="26278"/>
                      <a:pt x="1409" y="25671"/>
                      <a:pt x="1516" y="25099"/>
                    </a:cubicBezTo>
                    <a:cubicBezTo>
                      <a:pt x="1659" y="24349"/>
                      <a:pt x="873" y="23921"/>
                      <a:pt x="837" y="23242"/>
                    </a:cubicBezTo>
                    <a:cubicBezTo>
                      <a:pt x="1230" y="22778"/>
                      <a:pt x="516" y="21706"/>
                      <a:pt x="1730" y="21706"/>
                    </a:cubicBezTo>
                    <a:cubicBezTo>
                      <a:pt x="1980" y="21313"/>
                      <a:pt x="2230" y="20885"/>
                      <a:pt x="2480" y="20492"/>
                    </a:cubicBezTo>
                    <a:cubicBezTo>
                      <a:pt x="2159" y="19992"/>
                      <a:pt x="2159" y="19492"/>
                      <a:pt x="2516" y="18991"/>
                    </a:cubicBezTo>
                    <a:cubicBezTo>
                      <a:pt x="3445" y="18313"/>
                      <a:pt x="2587" y="17634"/>
                      <a:pt x="2445" y="16991"/>
                    </a:cubicBezTo>
                    <a:cubicBezTo>
                      <a:pt x="2266" y="16062"/>
                      <a:pt x="873" y="15170"/>
                      <a:pt x="3016" y="14491"/>
                    </a:cubicBezTo>
                    <a:cubicBezTo>
                      <a:pt x="4088" y="14170"/>
                      <a:pt x="1623" y="13777"/>
                      <a:pt x="2516" y="12848"/>
                    </a:cubicBezTo>
                    <a:cubicBezTo>
                      <a:pt x="3016" y="12134"/>
                      <a:pt x="3159" y="11312"/>
                      <a:pt x="3445" y="1049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C6AA4505-C521-4A49-BC44-A984E0630B30}"/>
                  </a:ext>
                </a:extLst>
              </p:cNvPr>
              <p:cNvSpPr/>
              <p:nvPr/>
            </p:nvSpPr>
            <p:spPr>
              <a:xfrm>
                <a:off x="8526577" y="2114982"/>
                <a:ext cx="13644" cy="32201"/>
              </a:xfrm>
              <a:custGeom>
                <a:avLst/>
                <a:gdLst>
                  <a:gd name="connsiteX0" fmla="*/ 9858 w 13644"/>
                  <a:gd name="connsiteY0" fmla="*/ 9819 h 32201"/>
                  <a:gd name="connsiteX1" fmla="*/ 8250 w 13644"/>
                  <a:gd name="connsiteY1" fmla="*/ 11319 h 32201"/>
                  <a:gd name="connsiteX2" fmla="*/ 10394 w 13644"/>
                  <a:gd name="connsiteY2" fmla="*/ 11890 h 32201"/>
                  <a:gd name="connsiteX3" fmla="*/ 11465 w 13644"/>
                  <a:gd name="connsiteY3" fmla="*/ 17820 h 32201"/>
                  <a:gd name="connsiteX4" fmla="*/ 8822 w 13644"/>
                  <a:gd name="connsiteY4" fmla="*/ 19427 h 32201"/>
                  <a:gd name="connsiteX5" fmla="*/ 11644 w 13644"/>
                  <a:gd name="connsiteY5" fmla="*/ 21070 h 32201"/>
                  <a:gd name="connsiteX6" fmla="*/ 9858 w 13644"/>
                  <a:gd name="connsiteY6" fmla="*/ 24178 h 32201"/>
                  <a:gd name="connsiteX7" fmla="*/ 11715 w 13644"/>
                  <a:gd name="connsiteY7" fmla="*/ 25785 h 32201"/>
                  <a:gd name="connsiteX8" fmla="*/ 11822 w 13644"/>
                  <a:gd name="connsiteY8" fmla="*/ 26071 h 32201"/>
                  <a:gd name="connsiteX9" fmla="*/ 11680 w 13644"/>
                  <a:gd name="connsiteY9" fmla="*/ 26178 h 32201"/>
                  <a:gd name="connsiteX10" fmla="*/ 13644 w 13644"/>
                  <a:gd name="connsiteY10" fmla="*/ 28357 h 32201"/>
                  <a:gd name="connsiteX11" fmla="*/ 12680 w 13644"/>
                  <a:gd name="connsiteY11" fmla="*/ 30893 h 32201"/>
                  <a:gd name="connsiteX12" fmla="*/ 12072 w 13644"/>
                  <a:gd name="connsiteY12" fmla="*/ 32179 h 32201"/>
                  <a:gd name="connsiteX13" fmla="*/ 10787 w 13644"/>
                  <a:gd name="connsiteY13" fmla="*/ 32000 h 32201"/>
                  <a:gd name="connsiteX14" fmla="*/ 8858 w 13644"/>
                  <a:gd name="connsiteY14" fmla="*/ 31607 h 32201"/>
                  <a:gd name="connsiteX15" fmla="*/ 8322 w 13644"/>
                  <a:gd name="connsiteY15" fmla="*/ 31714 h 32201"/>
                  <a:gd name="connsiteX16" fmla="*/ 7536 w 13644"/>
                  <a:gd name="connsiteY16" fmla="*/ 31571 h 32201"/>
                  <a:gd name="connsiteX17" fmla="*/ 6572 w 13644"/>
                  <a:gd name="connsiteY17" fmla="*/ 31357 h 32201"/>
                  <a:gd name="connsiteX18" fmla="*/ 5607 w 13644"/>
                  <a:gd name="connsiteY18" fmla="*/ 29857 h 32201"/>
                  <a:gd name="connsiteX19" fmla="*/ 3786 w 13644"/>
                  <a:gd name="connsiteY19" fmla="*/ 29000 h 32201"/>
                  <a:gd name="connsiteX20" fmla="*/ 3643 w 13644"/>
                  <a:gd name="connsiteY20" fmla="*/ 28071 h 32201"/>
                  <a:gd name="connsiteX21" fmla="*/ 7000 w 13644"/>
                  <a:gd name="connsiteY21" fmla="*/ 27142 h 32201"/>
                  <a:gd name="connsiteX22" fmla="*/ 3678 w 13644"/>
                  <a:gd name="connsiteY22" fmla="*/ 27178 h 32201"/>
                  <a:gd name="connsiteX23" fmla="*/ 3643 w 13644"/>
                  <a:gd name="connsiteY23" fmla="*/ 24392 h 32201"/>
                  <a:gd name="connsiteX24" fmla="*/ 3357 w 13644"/>
                  <a:gd name="connsiteY24" fmla="*/ 23856 h 32201"/>
                  <a:gd name="connsiteX25" fmla="*/ 4893 w 13644"/>
                  <a:gd name="connsiteY25" fmla="*/ 22677 h 32201"/>
                  <a:gd name="connsiteX26" fmla="*/ 2928 w 13644"/>
                  <a:gd name="connsiteY26" fmla="*/ 21606 h 32201"/>
                  <a:gd name="connsiteX27" fmla="*/ 999 w 13644"/>
                  <a:gd name="connsiteY27" fmla="*/ 19105 h 32201"/>
                  <a:gd name="connsiteX28" fmla="*/ 1500 w 13644"/>
                  <a:gd name="connsiteY28" fmla="*/ 17248 h 32201"/>
                  <a:gd name="connsiteX29" fmla="*/ 71 w 13644"/>
                  <a:gd name="connsiteY29" fmla="*/ 15891 h 32201"/>
                  <a:gd name="connsiteX30" fmla="*/ 106 w 13644"/>
                  <a:gd name="connsiteY30" fmla="*/ 14926 h 32201"/>
                  <a:gd name="connsiteX31" fmla="*/ 428 w 13644"/>
                  <a:gd name="connsiteY31" fmla="*/ 13033 h 32201"/>
                  <a:gd name="connsiteX32" fmla="*/ 1285 w 13644"/>
                  <a:gd name="connsiteY32" fmla="*/ 10783 h 32201"/>
                  <a:gd name="connsiteX33" fmla="*/ 750 w 13644"/>
                  <a:gd name="connsiteY33" fmla="*/ 10212 h 32201"/>
                  <a:gd name="connsiteX34" fmla="*/ 2428 w 13644"/>
                  <a:gd name="connsiteY34" fmla="*/ 6175 h 32201"/>
                  <a:gd name="connsiteX35" fmla="*/ 2107 w 13644"/>
                  <a:gd name="connsiteY35" fmla="*/ 4997 h 32201"/>
                  <a:gd name="connsiteX36" fmla="*/ 4571 w 13644"/>
                  <a:gd name="connsiteY36" fmla="*/ 32 h 32201"/>
                  <a:gd name="connsiteX37" fmla="*/ 9215 w 13644"/>
                  <a:gd name="connsiteY37" fmla="*/ 32 h 32201"/>
                  <a:gd name="connsiteX38" fmla="*/ 10215 w 13644"/>
                  <a:gd name="connsiteY38" fmla="*/ 961 h 32201"/>
                  <a:gd name="connsiteX39" fmla="*/ 9393 w 13644"/>
                  <a:gd name="connsiteY39" fmla="*/ 1925 h 32201"/>
                  <a:gd name="connsiteX40" fmla="*/ 8929 w 13644"/>
                  <a:gd name="connsiteY40" fmla="*/ 7783 h 32201"/>
                  <a:gd name="connsiteX41" fmla="*/ 9858 w 13644"/>
                  <a:gd name="connsiteY41" fmla="*/ 9819 h 32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644" h="32201">
                    <a:moveTo>
                      <a:pt x="9858" y="9819"/>
                    </a:moveTo>
                    <a:cubicBezTo>
                      <a:pt x="9429" y="10390"/>
                      <a:pt x="9393" y="11355"/>
                      <a:pt x="8250" y="11319"/>
                    </a:cubicBezTo>
                    <a:cubicBezTo>
                      <a:pt x="8965" y="11962"/>
                      <a:pt x="9751" y="11640"/>
                      <a:pt x="10394" y="11890"/>
                    </a:cubicBezTo>
                    <a:cubicBezTo>
                      <a:pt x="8929" y="15176"/>
                      <a:pt x="9108" y="16105"/>
                      <a:pt x="11465" y="17820"/>
                    </a:cubicBezTo>
                    <a:cubicBezTo>
                      <a:pt x="10858" y="18856"/>
                      <a:pt x="8572" y="17355"/>
                      <a:pt x="8822" y="19427"/>
                    </a:cubicBezTo>
                    <a:cubicBezTo>
                      <a:pt x="8965" y="20606"/>
                      <a:pt x="10001" y="21320"/>
                      <a:pt x="11644" y="21070"/>
                    </a:cubicBezTo>
                    <a:cubicBezTo>
                      <a:pt x="10787" y="22142"/>
                      <a:pt x="9429" y="22856"/>
                      <a:pt x="9858" y="24178"/>
                    </a:cubicBezTo>
                    <a:cubicBezTo>
                      <a:pt x="10072" y="24892"/>
                      <a:pt x="10644" y="25785"/>
                      <a:pt x="11715" y="25785"/>
                    </a:cubicBezTo>
                    <a:cubicBezTo>
                      <a:pt x="11822" y="25892"/>
                      <a:pt x="11858" y="25999"/>
                      <a:pt x="11822" y="26071"/>
                    </a:cubicBezTo>
                    <a:cubicBezTo>
                      <a:pt x="11787" y="26142"/>
                      <a:pt x="11715" y="26178"/>
                      <a:pt x="11680" y="26178"/>
                    </a:cubicBezTo>
                    <a:cubicBezTo>
                      <a:pt x="11858" y="27750"/>
                      <a:pt x="11858" y="27750"/>
                      <a:pt x="13644" y="28357"/>
                    </a:cubicBezTo>
                    <a:cubicBezTo>
                      <a:pt x="13501" y="29285"/>
                      <a:pt x="12001" y="29678"/>
                      <a:pt x="12680" y="30893"/>
                    </a:cubicBezTo>
                    <a:cubicBezTo>
                      <a:pt x="13144" y="31607"/>
                      <a:pt x="12751" y="31964"/>
                      <a:pt x="12072" y="32179"/>
                    </a:cubicBezTo>
                    <a:cubicBezTo>
                      <a:pt x="11644" y="32250"/>
                      <a:pt x="11215" y="32143"/>
                      <a:pt x="10787" y="32000"/>
                    </a:cubicBezTo>
                    <a:cubicBezTo>
                      <a:pt x="10143" y="31822"/>
                      <a:pt x="9536" y="31500"/>
                      <a:pt x="8858" y="31607"/>
                    </a:cubicBezTo>
                    <a:cubicBezTo>
                      <a:pt x="8679" y="31643"/>
                      <a:pt x="8501" y="31679"/>
                      <a:pt x="8322" y="31714"/>
                    </a:cubicBezTo>
                    <a:cubicBezTo>
                      <a:pt x="8036" y="31750"/>
                      <a:pt x="7786" y="31714"/>
                      <a:pt x="7536" y="31571"/>
                    </a:cubicBezTo>
                    <a:cubicBezTo>
                      <a:pt x="7250" y="31357"/>
                      <a:pt x="6857" y="31643"/>
                      <a:pt x="6572" y="31357"/>
                    </a:cubicBezTo>
                    <a:cubicBezTo>
                      <a:pt x="6465" y="30714"/>
                      <a:pt x="7500" y="29392"/>
                      <a:pt x="5607" y="29857"/>
                    </a:cubicBezTo>
                    <a:cubicBezTo>
                      <a:pt x="4857" y="30036"/>
                      <a:pt x="4321" y="29464"/>
                      <a:pt x="3786" y="29000"/>
                    </a:cubicBezTo>
                    <a:cubicBezTo>
                      <a:pt x="3536" y="28714"/>
                      <a:pt x="3500" y="28392"/>
                      <a:pt x="3643" y="28071"/>
                    </a:cubicBezTo>
                    <a:cubicBezTo>
                      <a:pt x="4643" y="27178"/>
                      <a:pt x="5964" y="27464"/>
                      <a:pt x="7000" y="27142"/>
                    </a:cubicBezTo>
                    <a:cubicBezTo>
                      <a:pt x="5964" y="27107"/>
                      <a:pt x="4821" y="27714"/>
                      <a:pt x="3678" y="27178"/>
                    </a:cubicBezTo>
                    <a:cubicBezTo>
                      <a:pt x="3035" y="26249"/>
                      <a:pt x="4321" y="25321"/>
                      <a:pt x="3643" y="24392"/>
                    </a:cubicBezTo>
                    <a:cubicBezTo>
                      <a:pt x="3536" y="24213"/>
                      <a:pt x="3464" y="24035"/>
                      <a:pt x="3357" y="23856"/>
                    </a:cubicBezTo>
                    <a:cubicBezTo>
                      <a:pt x="3393" y="22713"/>
                      <a:pt x="4036" y="22535"/>
                      <a:pt x="4893" y="22677"/>
                    </a:cubicBezTo>
                    <a:cubicBezTo>
                      <a:pt x="4607" y="21963"/>
                      <a:pt x="2964" y="23070"/>
                      <a:pt x="2928" y="21606"/>
                    </a:cubicBezTo>
                    <a:cubicBezTo>
                      <a:pt x="2571" y="20141"/>
                      <a:pt x="2571" y="20141"/>
                      <a:pt x="999" y="19105"/>
                    </a:cubicBezTo>
                    <a:cubicBezTo>
                      <a:pt x="500" y="18320"/>
                      <a:pt x="1321" y="17891"/>
                      <a:pt x="1500" y="17248"/>
                    </a:cubicBezTo>
                    <a:cubicBezTo>
                      <a:pt x="1643" y="16177"/>
                      <a:pt x="35" y="16891"/>
                      <a:pt x="71" y="15891"/>
                    </a:cubicBezTo>
                    <a:cubicBezTo>
                      <a:pt x="357" y="15569"/>
                      <a:pt x="607" y="15284"/>
                      <a:pt x="106" y="14926"/>
                    </a:cubicBezTo>
                    <a:cubicBezTo>
                      <a:pt x="1071" y="14426"/>
                      <a:pt x="-786" y="13462"/>
                      <a:pt x="428" y="13033"/>
                    </a:cubicBezTo>
                    <a:cubicBezTo>
                      <a:pt x="999" y="12391"/>
                      <a:pt x="1571" y="11747"/>
                      <a:pt x="1285" y="10783"/>
                    </a:cubicBezTo>
                    <a:cubicBezTo>
                      <a:pt x="999" y="10676"/>
                      <a:pt x="392" y="10926"/>
                      <a:pt x="750" y="10212"/>
                    </a:cubicBezTo>
                    <a:cubicBezTo>
                      <a:pt x="1464" y="8926"/>
                      <a:pt x="2214" y="7711"/>
                      <a:pt x="2428" y="6175"/>
                    </a:cubicBezTo>
                    <a:cubicBezTo>
                      <a:pt x="2500" y="5568"/>
                      <a:pt x="2500" y="5461"/>
                      <a:pt x="2107" y="4997"/>
                    </a:cubicBezTo>
                    <a:cubicBezTo>
                      <a:pt x="857" y="3425"/>
                      <a:pt x="2500" y="139"/>
                      <a:pt x="4571" y="32"/>
                    </a:cubicBezTo>
                    <a:cubicBezTo>
                      <a:pt x="6107" y="-40"/>
                      <a:pt x="7679" y="32"/>
                      <a:pt x="9215" y="32"/>
                    </a:cubicBezTo>
                    <a:cubicBezTo>
                      <a:pt x="9715" y="139"/>
                      <a:pt x="10072" y="425"/>
                      <a:pt x="10215" y="961"/>
                    </a:cubicBezTo>
                    <a:cubicBezTo>
                      <a:pt x="9929" y="1282"/>
                      <a:pt x="9322" y="1782"/>
                      <a:pt x="9393" y="1925"/>
                    </a:cubicBezTo>
                    <a:cubicBezTo>
                      <a:pt x="10572" y="3997"/>
                      <a:pt x="9143" y="5854"/>
                      <a:pt x="8929" y="7783"/>
                    </a:cubicBezTo>
                    <a:cubicBezTo>
                      <a:pt x="9322" y="8497"/>
                      <a:pt x="10572" y="8747"/>
                      <a:pt x="9858" y="981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7B6FB54A-8635-364A-B3F2-7E8F81C33EA7}"/>
                  </a:ext>
                </a:extLst>
              </p:cNvPr>
              <p:cNvSpPr/>
              <p:nvPr/>
            </p:nvSpPr>
            <p:spPr>
              <a:xfrm>
                <a:off x="8532452" y="1928062"/>
                <a:ext cx="18851" cy="31008"/>
              </a:xfrm>
              <a:custGeom>
                <a:avLst/>
                <a:gdLst>
                  <a:gd name="connsiteX0" fmla="*/ 6841 w 18851"/>
                  <a:gd name="connsiteY0" fmla="*/ 22073 h 31008"/>
                  <a:gd name="connsiteX1" fmla="*/ 4912 w 18851"/>
                  <a:gd name="connsiteY1" fmla="*/ 20181 h 31008"/>
                  <a:gd name="connsiteX2" fmla="*/ 4448 w 18851"/>
                  <a:gd name="connsiteY2" fmla="*/ 18287 h 31008"/>
                  <a:gd name="connsiteX3" fmla="*/ 3055 w 18851"/>
                  <a:gd name="connsiteY3" fmla="*/ 17502 h 31008"/>
                  <a:gd name="connsiteX4" fmla="*/ 2662 w 18851"/>
                  <a:gd name="connsiteY4" fmla="*/ 16430 h 31008"/>
                  <a:gd name="connsiteX5" fmla="*/ 2554 w 18851"/>
                  <a:gd name="connsiteY5" fmla="*/ 16001 h 31008"/>
                  <a:gd name="connsiteX6" fmla="*/ 2054 w 18851"/>
                  <a:gd name="connsiteY6" fmla="*/ 14537 h 31008"/>
                  <a:gd name="connsiteX7" fmla="*/ 2626 w 18851"/>
                  <a:gd name="connsiteY7" fmla="*/ 13644 h 31008"/>
                  <a:gd name="connsiteX8" fmla="*/ 2662 w 18851"/>
                  <a:gd name="connsiteY8" fmla="*/ 8500 h 31008"/>
                  <a:gd name="connsiteX9" fmla="*/ 233 w 18851"/>
                  <a:gd name="connsiteY9" fmla="*/ 6036 h 31008"/>
                  <a:gd name="connsiteX10" fmla="*/ 590 w 18851"/>
                  <a:gd name="connsiteY10" fmla="*/ 2107 h 31008"/>
                  <a:gd name="connsiteX11" fmla="*/ 7198 w 18851"/>
                  <a:gd name="connsiteY11" fmla="*/ 142 h 31008"/>
                  <a:gd name="connsiteX12" fmla="*/ 7162 w 18851"/>
                  <a:gd name="connsiteY12" fmla="*/ 107 h 31008"/>
                  <a:gd name="connsiteX13" fmla="*/ 7091 w 18851"/>
                  <a:gd name="connsiteY13" fmla="*/ 321 h 31008"/>
                  <a:gd name="connsiteX14" fmla="*/ 8234 w 18851"/>
                  <a:gd name="connsiteY14" fmla="*/ 3750 h 31008"/>
                  <a:gd name="connsiteX15" fmla="*/ 9270 w 18851"/>
                  <a:gd name="connsiteY15" fmla="*/ 7072 h 31008"/>
                  <a:gd name="connsiteX16" fmla="*/ 10056 w 18851"/>
                  <a:gd name="connsiteY16" fmla="*/ 8572 h 31008"/>
                  <a:gd name="connsiteX17" fmla="*/ 11198 w 18851"/>
                  <a:gd name="connsiteY17" fmla="*/ 10536 h 31008"/>
                  <a:gd name="connsiteX18" fmla="*/ 11306 w 18851"/>
                  <a:gd name="connsiteY18" fmla="*/ 11287 h 31008"/>
                  <a:gd name="connsiteX19" fmla="*/ 14127 w 18851"/>
                  <a:gd name="connsiteY19" fmla="*/ 16109 h 31008"/>
                  <a:gd name="connsiteX20" fmla="*/ 11877 w 18851"/>
                  <a:gd name="connsiteY20" fmla="*/ 18109 h 31008"/>
                  <a:gd name="connsiteX21" fmla="*/ 14770 w 18851"/>
                  <a:gd name="connsiteY21" fmla="*/ 19859 h 31008"/>
                  <a:gd name="connsiteX22" fmla="*/ 18842 w 18851"/>
                  <a:gd name="connsiteY22" fmla="*/ 26289 h 31008"/>
                  <a:gd name="connsiteX23" fmla="*/ 18485 w 18851"/>
                  <a:gd name="connsiteY23" fmla="*/ 29110 h 31008"/>
                  <a:gd name="connsiteX24" fmla="*/ 18342 w 18851"/>
                  <a:gd name="connsiteY24" fmla="*/ 30575 h 31008"/>
                  <a:gd name="connsiteX25" fmla="*/ 16056 w 18851"/>
                  <a:gd name="connsiteY25" fmla="*/ 30753 h 31008"/>
                  <a:gd name="connsiteX26" fmla="*/ 15235 w 18851"/>
                  <a:gd name="connsiteY26" fmla="*/ 30646 h 31008"/>
                  <a:gd name="connsiteX27" fmla="*/ 13949 w 18851"/>
                  <a:gd name="connsiteY27" fmla="*/ 30289 h 31008"/>
                  <a:gd name="connsiteX28" fmla="*/ 12842 w 18851"/>
                  <a:gd name="connsiteY28" fmla="*/ 30075 h 31008"/>
                  <a:gd name="connsiteX29" fmla="*/ 10984 w 18851"/>
                  <a:gd name="connsiteY29" fmla="*/ 29074 h 31008"/>
                  <a:gd name="connsiteX30" fmla="*/ 10877 w 18851"/>
                  <a:gd name="connsiteY30" fmla="*/ 28896 h 31008"/>
                  <a:gd name="connsiteX31" fmla="*/ 9484 w 18851"/>
                  <a:gd name="connsiteY31" fmla="*/ 28932 h 31008"/>
                  <a:gd name="connsiteX32" fmla="*/ 8627 w 18851"/>
                  <a:gd name="connsiteY32" fmla="*/ 28610 h 31008"/>
                  <a:gd name="connsiteX33" fmla="*/ 8627 w 18851"/>
                  <a:gd name="connsiteY33" fmla="*/ 28610 h 31008"/>
                  <a:gd name="connsiteX34" fmla="*/ 8591 w 18851"/>
                  <a:gd name="connsiteY34" fmla="*/ 28039 h 31008"/>
                  <a:gd name="connsiteX35" fmla="*/ 8877 w 18851"/>
                  <a:gd name="connsiteY35" fmla="*/ 26538 h 31008"/>
                  <a:gd name="connsiteX36" fmla="*/ 8162 w 18851"/>
                  <a:gd name="connsiteY36" fmla="*/ 24788 h 31008"/>
                  <a:gd name="connsiteX37" fmla="*/ 8127 w 18851"/>
                  <a:gd name="connsiteY37" fmla="*/ 24431 h 31008"/>
                  <a:gd name="connsiteX38" fmla="*/ 6841 w 18851"/>
                  <a:gd name="connsiteY38" fmla="*/ 22073 h 3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8851" h="31008">
                    <a:moveTo>
                      <a:pt x="6841" y="22073"/>
                    </a:moveTo>
                    <a:cubicBezTo>
                      <a:pt x="6805" y="20823"/>
                      <a:pt x="5555" y="20788"/>
                      <a:pt x="4912" y="20181"/>
                    </a:cubicBezTo>
                    <a:cubicBezTo>
                      <a:pt x="4305" y="19645"/>
                      <a:pt x="4483" y="18930"/>
                      <a:pt x="4448" y="18287"/>
                    </a:cubicBezTo>
                    <a:cubicBezTo>
                      <a:pt x="4198" y="17644"/>
                      <a:pt x="3412" y="17930"/>
                      <a:pt x="3055" y="17502"/>
                    </a:cubicBezTo>
                    <a:cubicBezTo>
                      <a:pt x="2805" y="17180"/>
                      <a:pt x="3055" y="16680"/>
                      <a:pt x="2662" y="16430"/>
                    </a:cubicBezTo>
                    <a:cubicBezTo>
                      <a:pt x="2626" y="16287"/>
                      <a:pt x="2590" y="16144"/>
                      <a:pt x="2554" y="16001"/>
                    </a:cubicBezTo>
                    <a:cubicBezTo>
                      <a:pt x="2197" y="15573"/>
                      <a:pt x="1805" y="15180"/>
                      <a:pt x="2054" y="14537"/>
                    </a:cubicBezTo>
                    <a:cubicBezTo>
                      <a:pt x="2233" y="14251"/>
                      <a:pt x="2447" y="13930"/>
                      <a:pt x="2626" y="13644"/>
                    </a:cubicBezTo>
                    <a:cubicBezTo>
                      <a:pt x="1912" y="11929"/>
                      <a:pt x="2769" y="10215"/>
                      <a:pt x="2662" y="8500"/>
                    </a:cubicBezTo>
                    <a:cubicBezTo>
                      <a:pt x="1697" y="7822"/>
                      <a:pt x="662" y="6857"/>
                      <a:pt x="233" y="6036"/>
                    </a:cubicBezTo>
                    <a:cubicBezTo>
                      <a:pt x="-267" y="5000"/>
                      <a:pt x="126" y="3321"/>
                      <a:pt x="590" y="2107"/>
                    </a:cubicBezTo>
                    <a:cubicBezTo>
                      <a:pt x="1090" y="821"/>
                      <a:pt x="5876" y="-429"/>
                      <a:pt x="7198" y="142"/>
                    </a:cubicBezTo>
                    <a:lnTo>
                      <a:pt x="7162" y="107"/>
                    </a:lnTo>
                    <a:cubicBezTo>
                      <a:pt x="7127" y="178"/>
                      <a:pt x="7127" y="285"/>
                      <a:pt x="7091" y="321"/>
                    </a:cubicBezTo>
                    <a:cubicBezTo>
                      <a:pt x="5698" y="2035"/>
                      <a:pt x="8198" y="2428"/>
                      <a:pt x="8234" y="3750"/>
                    </a:cubicBezTo>
                    <a:cubicBezTo>
                      <a:pt x="8270" y="4893"/>
                      <a:pt x="7269" y="6500"/>
                      <a:pt x="9270" y="7072"/>
                    </a:cubicBezTo>
                    <a:cubicBezTo>
                      <a:pt x="10020" y="7286"/>
                      <a:pt x="10056" y="7929"/>
                      <a:pt x="10056" y="8572"/>
                    </a:cubicBezTo>
                    <a:cubicBezTo>
                      <a:pt x="10056" y="9429"/>
                      <a:pt x="8519" y="11179"/>
                      <a:pt x="11198" y="10536"/>
                    </a:cubicBezTo>
                    <a:cubicBezTo>
                      <a:pt x="11413" y="10501"/>
                      <a:pt x="11306" y="11001"/>
                      <a:pt x="11306" y="11287"/>
                    </a:cubicBezTo>
                    <a:cubicBezTo>
                      <a:pt x="10984" y="14537"/>
                      <a:pt x="11377" y="15144"/>
                      <a:pt x="14127" y="16109"/>
                    </a:cubicBezTo>
                    <a:cubicBezTo>
                      <a:pt x="13699" y="17180"/>
                      <a:pt x="11627" y="16609"/>
                      <a:pt x="11877" y="18109"/>
                    </a:cubicBezTo>
                    <a:cubicBezTo>
                      <a:pt x="12091" y="19502"/>
                      <a:pt x="13627" y="19573"/>
                      <a:pt x="14770" y="19859"/>
                    </a:cubicBezTo>
                    <a:cubicBezTo>
                      <a:pt x="13449" y="22895"/>
                      <a:pt x="15342" y="25788"/>
                      <a:pt x="18842" y="26289"/>
                    </a:cubicBezTo>
                    <a:cubicBezTo>
                      <a:pt x="18985" y="27253"/>
                      <a:pt x="17485" y="28074"/>
                      <a:pt x="18485" y="29110"/>
                    </a:cubicBezTo>
                    <a:cubicBezTo>
                      <a:pt x="18949" y="29646"/>
                      <a:pt x="18664" y="30110"/>
                      <a:pt x="18342" y="30575"/>
                    </a:cubicBezTo>
                    <a:cubicBezTo>
                      <a:pt x="17663" y="31432"/>
                      <a:pt x="16842" y="30753"/>
                      <a:pt x="16056" y="30753"/>
                    </a:cubicBezTo>
                    <a:cubicBezTo>
                      <a:pt x="15770" y="30789"/>
                      <a:pt x="15485" y="30753"/>
                      <a:pt x="15235" y="30646"/>
                    </a:cubicBezTo>
                    <a:cubicBezTo>
                      <a:pt x="14842" y="30396"/>
                      <a:pt x="14413" y="30289"/>
                      <a:pt x="13949" y="30289"/>
                    </a:cubicBezTo>
                    <a:cubicBezTo>
                      <a:pt x="13592" y="30182"/>
                      <a:pt x="13199" y="30217"/>
                      <a:pt x="12842" y="30075"/>
                    </a:cubicBezTo>
                    <a:cubicBezTo>
                      <a:pt x="12699" y="28896"/>
                      <a:pt x="11841" y="29003"/>
                      <a:pt x="10984" y="29074"/>
                    </a:cubicBezTo>
                    <a:cubicBezTo>
                      <a:pt x="10984" y="29074"/>
                      <a:pt x="10877" y="28896"/>
                      <a:pt x="10877" y="28896"/>
                    </a:cubicBezTo>
                    <a:cubicBezTo>
                      <a:pt x="10413" y="28539"/>
                      <a:pt x="9948" y="29182"/>
                      <a:pt x="9484" y="28932"/>
                    </a:cubicBezTo>
                    <a:cubicBezTo>
                      <a:pt x="9198" y="28860"/>
                      <a:pt x="8877" y="28753"/>
                      <a:pt x="8627" y="28610"/>
                    </a:cubicBezTo>
                    <a:lnTo>
                      <a:pt x="8627" y="28610"/>
                    </a:lnTo>
                    <a:cubicBezTo>
                      <a:pt x="8484" y="28432"/>
                      <a:pt x="8484" y="28217"/>
                      <a:pt x="8591" y="28039"/>
                    </a:cubicBezTo>
                    <a:cubicBezTo>
                      <a:pt x="8770" y="27539"/>
                      <a:pt x="10841" y="27431"/>
                      <a:pt x="8877" y="26538"/>
                    </a:cubicBezTo>
                    <a:cubicBezTo>
                      <a:pt x="8270" y="26110"/>
                      <a:pt x="7912" y="25574"/>
                      <a:pt x="8162" y="24788"/>
                    </a:cubicBezTo>
                    <a:cubicBezTo>
                      <a:pt x="8270" y="24645"/>
                      <a:pt x="8270" y="24538"/>
                      <a:pt x="8127" y="24431"/>
                    </a:cubicBezTo>
                    <a:cubicBezTo>
                      <a:pt x="8234" y="23395"/>
                      <a:pt x="7269" y="22895"/>
                      <a:pt x="6841" y="2207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6DD8F726-1CA5-F443-8F16-F719AA421B13}"/>
                  </a:ext>
                </a:extLst>
              </p:cNvPr>
              <p:cNvSpPr/>
              <p:nvPr/>
            </p:nvSpPr>
            <p:spPr>
              <a:xfrm>
                <a:off x="8597605" y="2112656"/>
                <a:ext cx="15625" cy="33039"/>
              </a:xfrm>
              <a:custGeom>
                <a:avLst/>
                <a:gdLst>
                  <a:gd name="connsiteX0" fmla="*/ 373 w 15625"/>
                  <a:gd name="connsiteY0" fmla="*/ 14109 h 33039"/>
                  <a:gd name="connsiteX1" fmla="*/ 552 w 15625"/>
                  <a:gd name="connsiteY1" fmla="*/ 11930 h 33039"/>
                  <a:gd name="connsiteX2" fmla="*/ 909 w 15625"/>
                  <a:gd name="connsiteY2" fmla="*/ 10823 h 33039"/>
                  <a:gd name="connsiteX3" fmla="*/ 445 w 15625"/>
                  <a:gd name="connsiteY3" fmla="*/ 5894 h 33039"/>
                  <a:gd name="connsiteX4" fmla="*/ 2052 w 15625"/>
                  <a:gd name="connsiteY4" fmla="*/ 1143 h 33039"/>
                  <a:gd name="connsiteX5" fmla="*/ 6767 w 15625"/>
                  <a:gd name="connsiteY5" fmla="*/ 0 h 33039"/>
                  <a:gd name="connsiteX6" fmla="*/ 7303 w 15625"/>
                  <a:gd name="connsiteY6" fmla="*/ 393 h 33039"/>
                  <a:gd name="connsiteX7" fmla="*/ 8338 w 15625"/>
                  <a:gd name="connsiteY7" fmla="*/ 3501 h 33039"/>
                  <a:gd name="connsiteX8" fmla="*/ 8160 w 15625"/>
                  <a:gd name="connsiteY8" fmla="*/ 4965 h 33039"/>
                  <a:gd name="connsiteX9" fmla="*/ 9089 w 15625"/>
                  <a:gd name="connsiteY9" fmla="*/ 7715 h 33039"/>
                  <a:gd name="connsiteX10" fmla="*/ 8696 w 15625"/>
                  <a:gd name="connsiteY10" fmla="*/ 11144 h 33039"/>
                  <a:gd name="connsiteX11" fmla="*/ 10374 w 15625"/>
                  <a:gd name="connsiteY11" fmla="*/ 11323 h 33039"/>
                  <a:gd name="connsiteX12" fmla="*/ 12303 w 15625"/>
                  <a:gd name="connsiteY12" fmla="*/ 16931 h 33039"/>
                  <a:gd name="connsiteX13" fmla="*/ 11696 w 15625"/>
                  <a:gd name="connsiteY13" fmla="*/ 17359 h 33039"/>
                  <a:gd name="connsiteX14" fmla="*/ 9803 w 15625"/>
                  <a:gd name="connsiteY14" fmla="*/ 18431 h 33039"/>
                  <a:gd name="connsiteX15" fmla="*/ 11375 w 15625"/>
                  <a:gd name="connsiteY15" fmla="*/ 20431 h 33039"/>
                  <a:gd name="connsiteX16" fmla="*/ 11839 w 15625"/>
                  <a:gd name="connsiteY16" fmla="*/ 21681 h 33039"/>
                  <a:gd name="connsiteX17" fmla="*/ 11589 w 15625"/>
                  <a:gd name="connsiteY17" fmla="*/ 23503 h 33039"/>
                  <a:gd name="connsiteX18" fmla="*/ 15625 w 15625"/>
                  <a:gd name="connsiteY18" fmla="*/ 27361 h 33039"/>
                  <a:gd name="connsiteX19" fmla="*/ 14732 w 15625"/>
                  <a:gd name="connsiteY19" fmla="*/ 30004 h 33039"/>
                  <a:gd name="connsiteX20" fmla="*/ 14839 w 15625"/>
                  <a:gd name="connsiteY20" fmla="*/ 32326 h 33039"/>
                  <a:gd name="connsiteX21" fmla="*/ 13446 w 15625"/>
                  <a:gd name="connsiteY21" fmla="*/ 33040 h 33039"/>
                  <a:gd name="connsiteX22" fmla="*/ 12589 w 15625"/>
                  <a:gd name="connsiteY22" fmla="*/ 32754 h 33039"/>
                  <a:gd name="connsiteX23" fmla="*/ 10910 w 15625"/>
                  <a:gd name="connsiteY23" fmla="*/ 32611 h 33039"/>
                  <a:gd name="connsiteX24" fmla="*/ 10053 w 15625"/>
                  <a:gd name="connsiteY24" fmla="*/ 32361 h 33039"/>
                  <a:gd name="connsiteX25" fmla="*/ 9624 w 15625"/>
                  <a:gd name="connsiteY25" fmla="*/ 32290 h 33039"/>
                  <a:gd name="connsiteX26" fmla="*/ 9481 w 15625"/>
                  <a:gd name="connsiteY26" fmla="*/ 31290 h 33039"/>
                  <a:gd name="connsiteX27" fmla="*/ 12410 w 15625"/>
                  <a:gd name="connsiteY27" fmla="*/ 30647 h 33039"/>
                  <a:gd name="connsiteX28" fmla="*/ 8624 w 15625"/>
                  <a:gd name="connsiteY28" fmla="*/ 29932 h 33039"/>
                  <a:gd name="connsiteX29" fmla="*/ 8196 w 15625"/>
                  <a:gd name="connsiteY29" fmla="*/ 29397 h 33039"/>
                  <a:gd name="connsiteX30" fmla="*/ 6624 w 15625"/>
                  <a:gd name="connsiteY30" fmla="*/ 27968 h 33039"/>
                  <a:gd name="connsiteX31" fmla="*/ 7695 w 15625"/>
                  <a:gd name="connsiteY31" fmla="*/ 26932 h 33039"/>
                  <a:gd name="connsiteX32" fmla="*/ 8910 w 15625"/>
                  <a:gd name="connsiteY32" fmla="*/ 26646 h 33039"/>
                  <a:gd name="connsiteX33" fmla="*/ 9910 w 15625"/>
                  <a:gd name="connsiteY33" fmla="*/ 26575 h 33039"/>
                  <a:gd name="connsiteX34" fmla="*/ 9053 w 15625"/>
                  <a:gd name="connsiteY34" fmla="*/ 26611 h 33039"/>
                  <a:gd name="connsiteX35" fmla="*/ 7445 w 15625"/>
                  <a:gd name="connsiteY35" fmla="*/ 26861 h 33039"/>
                  <a:gd name="connsiteX36" fmla="*/ 4874 w 15625"/>
                  <a:gd name="connsiteY36" fmla="*/ 24789 h 33039"/>
                  <a:gd name="connsiteX37" fmla="*/ 4838 w 15625"/>
                  <a:gd name="connsiteY37" fmla="*/ 24753 h 33039"/>
                  <a:gd name="connsiteX38" fmla="*/ 5588 w 15625"/>
                  <a:gd name="connsiteY38" fmla="*/ 22896 h 33039"/>
                  <a:gd name="connsiteX39" fmla="*/ 5088 w 15625"/>
                  <a:gd name="connsiteY39" fmla="*/ 22181 h 33039"/>
                  <a:gd name="connsiteX40" fmla="*/ 5767 w 15625"/>
                  <a:gd name="connsiteY40" fmla="*/ 21074 h 33039"/>
                  <a:gd name="connsiteX41" fmla="*/ 4302 w 15625"/>
                  <a:gd name="connsiteY41" fmla="*/ 21038 h 33039"/>
                  <a:gd name="connsiteX42" fmla="*/ 2874 w 15625"/>
                  <a:gd name="connsiteY42" fmla="*/ 19931 h 33039"/>
                  <a:gd name="connsiteX43" fmla="*/ 1873 w 15625"/>
                  <a:gd name="connsiteY43" fmla="*/ 19145 h 33039"/>
                  <a:gd name="connsiteX44" fmla="*/ 230 w 15625"/>
                  <a:gd name="connsiteY44" fmla="*/ 16323 h 33039"/>
                  <a:gd name="connsiteX45" fmla="*/ 730 w 15625"/>
                  <a:gd name="connsiteY45" fmla="*/ 15824 h 33039"/>
                  <a:gd name="connsiteX46" fmla="*/ 659 w 15625"/>
                  <a:gd name="connsiteY46" fmla="*/ 15359 h 33039"/>
                  <a:gd name="connsiteX47" fmla="*/ 373 w 15625"/>
                  <a:gd name="connsiteY47" fmla="*/ 14109 h 33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5625" h="33039">
                    <a:moveTo>
                      <a:pt x="373" y="14109"/>
                    </a:moveTo>
                    <a:cubicBezTo>
                      <a:pt x="873" y="13430"/>
                      <a:pt x="2302" y="12895"/>
                      <a:pt x="552" y="11930"/>
                    </a:cubicBezTo>
                    <a:cubicBezTo>
                      <a:pt x="52" y="11644"/>
                      <a:pt x="838" y="11180"/>
                      <a:pt x="909" y="10823"/>
                    </a:cubicBezTo>
                    <a:cubicBezTo>
                      <a:pt x="1266" y="9144"/>
                      <a:pt x="2731" y="7465"/>
                      <a:pt x="445" y="5894"/>
                    </a:cubicBezTo>
                    <a:cubicBezTo>
                      <a:pt x="-698" y="5108"/>
                      <a:pt x="552" y="1607"/>
                      <a:pt x="2052" y="1143"/>
                    </a:cubicBezTo>
                    <a:cubicBezTo>
                      <a:pt x="3588" y="679"/>
                      <a:pt x="5195" y="393"/>
                      <a:pt x="6767" y="0"/>
                    </a:cubicBezTo>
                    <a:cubicBezTo>
                      <a:pt x="7053" y="0"/>
                      <a:pt x="7124" y="286"/>
                      <a:pt x="7303" y="393"/>
                    </a:cubicBezTo>
                    <a:cubicBezTo>
                      <a:pt x="7660" y="1429"/>
                      <a:pt x="6517" y="2858"/>
                      <a:pt x="8338" y="3501"/>
                    </a:cubicBezTo>
                    <a:cubicBezTo>
                      <a:pt x="8838" y="3679"/>
                      <a:pt x="8267" y="4501"/>
                      <a:pt x="8160" y="4965"/>
                    </a:cubicBezTo>
                    <a:cubicBezTo>
                      <a:pt x="7910" y="6144"/>
                      <a:pt x="7517" y="6894"/>
                      <a:pt x="9089" y="7715"/>
                    </a:cubicBezTo>
                    <a:cubicBezTo>
                      <a:pt x="10410" y="8430"/>
                      <a:pt x="8910" y="9894"/>
                      <a:pt x="8696" y="11144"/>
                    </a:cubicBezTo>
                    <a:cubicBezTo>
                      <a:pt x="9231" y="11216"/>
                      <a:pt x="9803" y="11287"/>
                      <a:pt x="10374" y="11323"/>
                    </a:cubicBezTo>
                    <a:cubicBezTo>
                      <a:pt x="9303" y="14502"/>
                      <a:pt x="9660" y="15538"/>
                      <a:pt x="12303" y="16931"/>
                    </a:cubicBezTo>
                    <a:cubicBezTo>
                      <a:pt x="12339" y="17431"/>
                      <a:pt x="11910" y="17216"/>
                      <a:pt x="11696" y="17359"/>
                    </a:cubicBezTo>
                    <a:cubicBezTo>
                      <a:pt x="11089" y="17752"/>
                      <a:pt x="9946" y="17502"/>
                      <a:pt x="9803" y="18431"/>
                    </a:cubicBezTo>
                    <a:cubicBezTo>
                      <a:pt x="9660" y="19431"/>
                      <a:pt x="10696" y="20181"/>
                      <a:pt x="11375" y="20431"/>
                    </a:cubicBezTo>
                    <a:cubicBezTo>
                      <a:pt x="12339" y="20788"/>
                      <a:pt x="12482" y="20896"/>
                      <a:pt x="11839" y="21681"/>
                    </a:cubicBezTo>
                    <a:cubicBezTo>
                      <a:pt x="11446" y="22181"/>
                      <a:pt x="10910" y="23074"/>
                      <a:pt x="11589" y="23503"/>
                    </a:cubicBezTo>
                    <a:cubicBezTo>
                      <a:pt x="13232" y="24539"/>
                      <a:pt x="13375" y="27075"/>
                      <a:pt x="15625" y="27361"/>
                    </a:cubicBezTo>
                    <a:cubicBezTo>
                      <a:pt x="15625" y="28325"/>
                      <a:pt x="14018" y="28790"/>
                      <a:pt x="14732" y="30004"/>
                    </a:cubicBezTo>
                    <a:cubicBezTo>
                      <a:pt x="15518" y="30754"/>
                      <a:pt x="13839" y="31611"/>
                      <a:pt x="14839" y="32326"/>
                    </a:cubicBezTo>
                    <a:cubicBezTo>
                      <a:pt x="14482" y="32790"/>
                      <a:pt x="14018" y="32969"/>
                      <a:pt x="13446" y="33040"/>
                    </a:cubicBezTo>
                    <a:cubicBezTo>
                      <a:pt x="13125" y="33040"/>
                      <a:pt x="12839" y="32897"/>
                      <a:pt x="12589" y="32754"/>
                    </a:cubicBezTo>
                    <a:cubicBezTo>
                      <a:pt x="12053" y="32361"/>
                      <a:pt x="11482" y="32504"/>
                      <a:pt x="10910" y="32611"/>
                    </a:cubicBezTo>
                    <a:cubicBezTo>
                      <a:pt x="10589" y="32647"/>
                      <a:pt x="10303" y="32611"/>
                      <a:pt x="10053" y="32361"/>
                    </a:cubicBezTo>
                    <a:cubicBezTo>
                      <a:pt x="9910" y="32290"/>
                      <a:pt x="9767" y="32254"/>
                      <a:pt x="9624" y="32290"/>
                    </a:cubicBezTo>
                    <a:cubicBezTo>
                      <a:pt x="9374" y="32004"/>
                      <a:pt x="9303" y="31647"/>
                      <a:pt x="9481" y="31290"/>
                    </a:cubicBezTo>
                    <a:cubicBezTo>
                      <a:pt x="10303" y="30540"/>
                      <a:pt x="11446" y="30897"/>
                      <a:pt x="12410" y="30647"/>
                    </a:cubicBezTo>
                    <a:cubicBezTo>
                      <a:pt x="11089" y="30647"/>
                      <a:pt x="9803" y="30790"/>
                      <a:pt x="8624" y="29932"/>
                    </a:cubicBezTo>
                    <a:cubicBezTo>
                      <a:pt x="8481" y="29754"/>
                      <a:pt x="8338" y="29575"/>
                      <a:pt x="8196" y="29397"/>
                    </a:cubicBezTo>
                    <a:cubicBezTo>
                      <a:pt x="7517" y="29075"/>
                      <a:pt x="6946" y="28682"/>
                      <a:pt x="6624" y="27968"/>
                    </a:cubicBezTo>
                    <a:cubicBezTo>
                      <a:pt x="6695" y="27325"/>
                      <a:pt x="7196" y="27146"/>
                      <a:pt x="7695" y="26932"/>
                    </a:cubicBezTo>
                    <a:cubicBezTo>
                      <a:pt x="8089" y="26718"/>
                      <a:pt x="8517" y="26682"/>
                      <a:pt x="8910" y="26646"/>
                    </a:cubicBezTo>
                    <a:cubicBezTo>
                      <a:pt x="9231" y="26718"/>
                      <a:pt x="9553" y="26325"/>
                      <a:pt x="9910" y="26575"/>
                    </a:cubicBezTo>
                    <a:cubicBezTo>
                      <a:pt x="9624" y="26182"/>
                      <a:pt x="9339" y="26682"/>
                      <a:pt x="9053" y="26611"/>
                    </a:cubicBezTo>
                    <a:cubicBezTo>
                      <a:pt x="8517" y="26646"/>
                      <a:pt x="7946" y="26682"/>
                      <a:pt x="7445" y="26861"/>
                    </a:cubicBezTo>
                    <a:cubicBezTo>
                      <a:pt x="6053" y="26825"/>
                      <a:pt x="4838" y="26575"/>
                      <a:pt x="4874" y="24789"/>
                    </a:cubicBezTo>
                    <a:lnTo>
                      <a:pt x="4838" y="24753"/>
                    </a:lnTo>
                    <a:cubicBezTo>
                      <a:pt x="5445" y="24289"/>
                      <a:pt x="5088" y="23396"/>
                      <a:pt x="5588" y="22896"/>
                    </a:cubicBezTo>
                    <a:cubicBezTo>
                      <a:pt x="6767" y="21717"/>
                      <a:pt x="4802" y="22717"/>
                      <a:pt x="5088" y="22181"/>
                    </a:cubicBezTo>
                    <a:cubicBezTo>
                      <a:pt x="4231" y="21288"/>
                      <a:pt x="5374" y="21360"/>
                      <a:pt x="5767" y="21074"/>
                    </a:cubicBezTo>
                    <a:cubicBezTo>
                      <a:pt x="5231" y="21431"/>
                      <a:pt x="4767" y="21360"/>
                      <a:pt x="4302" y="21038"/>
                    </a:cubicBezTo>
                    <a:cubicBezTo>
                      <a:pt x="3802" y="20681"/>
                      <a:pt x="3338" y="20288"/>
                      <a:pt x="2874" y="19931"/>
                    </a:cubicBezTo>
                    <a:cubicBezTo>
                      <a:pt x="2516" y="19645"/>
                      <a:pt x="1838" y="19181"/>
                      <a:pt x="1873" y="19145"/>
                    </a:cubicBezTo>
                    <a:cubicBezTo>
                      <a:pt x="3195" y="17074"/>
                      <a:pt x="480" y="17431"/>
                      <a:pt x="230" y="16323"/>
                    </a:cubicBezTo>
                    <a:cubicBezTo>
                      <a:pt x="337" y="16109"/>
                      <a:pt x="552" y="15966"/>
                      <a:pt x="730" y="15824"/>
                    </a:cubicBezTo>
                    <a:cubicBezTo>
                      <a:pt x="802" y="15645"/>
                      <a:pt x="766" y="15502"/>
                      <a:pt x="659" y="15359"/>
                    </a:cubicBezTo>
                    <a:cubicBezTo>
                      <a:pt x="480" y="15002"/>
                      <a:pt x="-198" y="14716"/>
                      <a:pt x="373" y="1410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B2B43561-1672-C04B-9973-59D49B1FABDC}"/>
                  </a:ext>
                </a:extLst>
              </p:cNvPr>
              <p:cNvSpPr/>
              <p:nvPr/>
            </p:nvSpPr>
            <p:spPr>
              <a:xfrm>
                <a:off x="8517266" y="1883753"/>
                <a:ext cx="12937" cy="32589"/>
              </a:xfrm>
              <a:custGeom>
                <a:avLst/>
                <a:gdLst>
                  <a:gd name="connsiteX0" fmla="*/ 1345 w 12937"/>
                  <a:gd name="connsiteY0" fmla="*/ 17163 h 32589"/>
                  <a:gd name="connsiteX1" fmla="*/ 666 w 12937"/>
                  <a:gd name="connsiteY1" fmla="*/ 12484 h 32589"/>
                  <a:gd name="connsiteX2" fmla="*/ 95 w 12937"/>
                  <a:gd name="connsiteY2" fmla="*/ 10662 h 32589"/>
                  <a:gd name="connsiteX3" fmla="*/ 952 w 12937"/>
                  <a:gd name="connsiteY3" fmla="*/ 9733 h 32589"/>
                  <a:gd name="connsiteX4" fmla="*/ 952 w 12937"/>
                  <a:gd name="connsiteY4" fmla="*/ 4697 h 32589"/>
                  <a:gd name="connsiteX5" fmla="*/ 3452 w 12937"/>
                  <a:gd name="connsiteY5" fmla="*/ 411 h 32589"/>
                  <a:gd name="connsiteX6" fmla="*/ 6239 w 12937"/>
                  <a:gd name="connsiteY6" fmla="*/ 125 h 32589"/>
                  <a:gd name="connsiteX7" fmla="*/ 8739 w 12937"/>
                  <a:gd name="connsiteY7" fmla="*/ 2125 h 32589"/>
                  <a:gd name="connsiteX8" fmla="*/ 8489 w 12937"/>
                  <a:gd name="connsiteY8" fmla="*/ 7769 h 32589"/>
                  <a:gd name="connsiteX9" fmla="*/ 9382 w 12937"/>
                  <a:gd name="connsiteY9" fmla="*/ 9733 h 32589"/>
                  <a:gd name="connsiteX10" fmla="*/ 8346 w 12937"/>
                  <a:gd name="connsiteY10" fmla="*/ 11591 h 32589"/>
                  <a:gd name="connsiteX11" fmla="*/ 9560 w 12937"/>
                  <a:gd name="connsiteY11" fmla="*/ 13448 h 32589"/>
                  <a:gd name="connsiteX12" fmla="*/ 11311 w 12937"/>
                  <a:gd name="connsiteY12" fmla="*/ 17770 h 32589"/>
                  <a:gd name="connsiteX13" fmla="*/ 8524 w 12937"/>
                  <a:gd name="connsiteY13" fmla="*/ 19199 h 32589"/>
                  <a:gd name="connsiteX14" fmla="*/ 10989 w 12937"/>
                  <a:gd name="connsiteY14" fmla="*/ 21413 h 32589"/>
                  <a:gd name="connsiteX15" fmla="*/ 10310 w 12937"/>
                  <a:gd name="connsiteY15" fmla="*/ 25664 h 32589"/>
                  <a:gd name="connsiteX16" fmla="*/ 11168 w 12937"/>
                  <a:gd name="connsiteY16" fmla="*/ 27128 h 32589"/>
                  <a:gd name="connsiteX17" fmla="*/ 11953 w 12937"/>
                  <a:gd name="connsiteY17" fmla="*/ 28379 h 32589"/>
                  <a:gd name="connsiteX18" fmla="*/ 12132 w 12937"/>
                  <a:gd name="connsiteY18" fmla="*/ 29843 h 32589"/>
                  <a:gd name="connsiteX19" fmla="*/ 11703 w 12937"/>
                  <a:gd name="connsiteY19" fmla="*/ 31308 h 32589"/>
                  <a:gd name="connsiteX20" fmla="*/ 11668 w 12937"/>
                  <a:gd name="connsiteY20" fmla="*/ 31415 h 32589"/>
                  <a:gd name="connsiteX21" fmla="*/ 9846 w 12937"/>
                  <a:gd name="connsiteY21" fmla="*/ 32379 h 32589"/>
                  <a:gd name="connsiteX22" fmla="*/ 7024 w 12937"/>
                  <a:gd name="connsiteY22" fmla="*/ 31415 h 32589"/>
                  <a:gd name="connsiteX23" fmla="*/ 5703 w 12937"/>
                  <a:gd name="connsiteY23" fmla="*/ 31022 h 32589"/>
                  <a:gd name="connsiteX24" fmla="*/ 5667 w 12937"/>
                  <a:gd name="connsiteY24" fmla="*/ 30415 h 32589"/>
                  <a:gd name="connsiteX25" fmla="*/ 5346 w 12937"/>
                  <a:gd name="connsiteY25" fmla="*/ 29629 h 32589"/>
                  <a:gd name="connsiteX26" fmla="*/ 3774 w 12937"/>
                  <a:gd name="connsiteY26" fmla="*/ 29414 h 32589"/>
                  <a:gd name="connsiteX27" fmla="*/ 3810 w 12937"/>
                  <a:gd name="connsiteY27" fmla="*/ 28843 h 32589"/>
                  <a:gd name="connsiteX28" fmla="*/ 5274 w 12937"/>
                  <a:gd name="connsiteY28" fmla="*/ 28772 h 32589"/>
                  <a:gd name="connsiteX29" fmla="*/ 4381 w 12937"/>
                  <a:gd name="connsiteY29" fmla="*/ 28736 h 32589"/>
                  <a:gd name="connsiteX30" fmla="*/ 3702 w 12937"/>
                  <a:gd name="connsiteY30" fmla="*/ 28772 h 32589"/>
                  <a:gd name="connsiteX31" fmla="*/ 2845 w 12937"/>
                  <a:gd name="connsiteY31" fmla="*/ 28307 h 32589"/>
                  <a:gd name="connsiteX32" fmla="*/ 3917 w 12937"/>
                  <a:gd name="connsiteY32" fmla="*/ 27271 h 32589"/>
                  <a:gd name="connsiteX33" fmla="*/ 5346 w 12937"/>
                  <a:gd name="connsiteY33" fmla="*/ 26986 h 32589"/>
                  <a:gd name="connsiteX34" fmla="*/ 3631 w 12937"/>
                  <a:gd name="connsiteY34" fmla="*/ 26664 h 32589"/>
                  <a:gd name="connsiteX35" fmla="*/ 2345 w 12937"/>
                  <a:gd name="connsiteY35" fmla="*/ 25271 h 32589"/>
                  <a:gd name="connsiteX36" fmla="*/ 3238 w 12937"/>
                  <a:gd name="connsiteY36" fmla="*/ 23807 h 32589"/>
                  <a:gd name="connsiteX37" fmla="*/ 4667 w 12937"/>
                  <a:gd name="connsiteY37" fmla="*/ 22413 h 32589"/>
                  <a:gd name="connsiteX38" fmla="*/ 2452 w 12937"/>
                  <a:gd name="connsiteY38" fmla="*/ 21592 h 32589"/>
                  <a:gd name="connsiteX39" fmla="*/ 1381 w 12937"/>
                  <a:gd name="connsiteY39" fmla="*/ 19270 h 32589"/>
                  <a:gd name="connsiteX40" fmla="*/ 1345 w 12937"/>
                  <a:gd name="connsiteY40" fmla="*/ 17163 h 3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2937" h="32589">
                    <a:moveTo>
                      <a:pt x="1345" y="17163"/>
                    </a:moveTo>
                    <a:cubicBezTo>
                      <a:pt x="-84" y="16198"/>
                      <a:pt x="-477" y="14198"/>
                      <a:pt x="666" y="12484"/>
                    </a:cubicBezTo>
                    <a:cubicBezTo>
                      <a:pt x="1345" y="11448"/>
                      <a:pt x="702" y="11126"/>
                      <a:pt x="95" y="10662"/>
                    </a:cubicBezTo>
                    <a:cubicBezTo>
                      <a:pt x="273" y="10233"/>
                      <a:pt x="1166" y="10484"/>
                      <a:pt x="952" y="9733"/>
                    </a:cubicBezTo>
                    <a:cubicBezTo>
                      <a:pt x="1738" y="8055"/>
                      <a:pt x="2417" y="6447"/>
                      <a:pt x="952" y="4697"/>
                    </a:cubicBezTo>
                    <a:cubicBezTo>
                      <a:pt x="202" y="3804"/>
                      <a:pt x="2095" y="625"/>
                      <a:pt x="3452" y="411"/>
                    </a:cubicBezTo>
                    <a:cubicBezTo>
                      <a:pt x="4381" y="268"/>
                      <a:pt x="5310" y="161"/>
                      <a:pt x="6239" y="125"/>
                    </a:cubicBezTo>
                    <a:cubicBezTo>
                      <a:pt x="7596" y="54"/>
                      <a:pt x="8703" y="-625"/>
                      <a:pt x="8739" y="2125"/>
                    </a:cubicBezTo>
                    <a:cubicBezTo>
                      <a:pt x="8774" y="3983"/>
                      <a:pt x="8096" y="5876"/>
                      <a:pt x="8489" y="7769"/>
                    </a:cubicBezTo>
                    <a:cubicBezTo>
                      <a:pt x="8953" y="8340"/>
                      <a:pt x="10025" y="8662"/>
                      <a:pt x="9382" y="9733"/>
                    </a:cubicBezTo>
                    <a:cubicBezTo>
                      <a:pt x="9060" y="10305"/>
                      <a:pt x="8703" y="10912"/>
                      <a:pt x="8346" y="11591"/>
                    </a:cubicBezTo>
                    <a:cubicBezTo>
                      <a:pt x="9739" y="11555"/>
                      <a:pt x="10382" y="11627"/>
                      <a:pt x="9560" y="13448"/>
                    </a:cubicBezTo>
                    <a:cubicBezTo>
                      <a:pt x="8846" y="14984"/>
                      <a:pt x="8953" y="17020"/>
                      <a:pt x="11311" y="17770"/>
                    </a:cubicBezTo>
                    <a:cubicBezTo>
                      <a:pt x="10489" y="18735"/>
                      <a:pt x="8667" y="17663"/>
                      <a:pt x="8524" y="19199"/>
                    </a:cubicBezTo>
                    <a:cubicBezTo>
                      <a:pt x="8417" y="20556"/>
                      <a:pt x="9703" y="21128"/>
                      <a:pt x="10989" y="21413"/>
                    </a:cubicBezTo>
                    <a:cubicBezTo>
                      <a:pt x="9882" y="22807"/>
                      <a:pt x="8132" y="23985"/>
                      <a:pt x="10310" y="25664"/>
                    </a:cubicBezTo>
                    <a:cubicBezTo>
                      <a:pt x="10918" y="25950"/>
                      <a:pt x="10775" y="26700"/>
                      <a:pt x="11168" y="27128"/>
                    </a:cubicBezTo>
                    <a:cubicBezTo>
                      <a:pt x="10060" y="28379"/>
                      <a:pt x="11703" y="28307"/>
                      <a:pt x="11953" y="28379"/>
                    </a:cubicBezTo>
                    <a:cubicBezTo>
                      <a:pt x="13847" y="28736"/>
                      <a:pt x="12489" y="29343"/>
                      <a:pt x="12132" y="29843"/>
                    </a:cubicBezTo>
                    <a:cubicBezTo>
                      <a:pt x="11882" y="30307"/>
                      <a:pt x="11346" y="30665"/>
                      <a:pt x="11703" y="31308"/>
                    </a:cubicBezTo>
                    <a:lnTo>
                      <a:pt x="11668" y="31415"/>
                    </a:lnTo>
                    <a:cubicBezTo>
                      <a:pt x="11703" y="32700"/>
                      <a:pt x="11561" y="32772"/>
                      <a:pt x="9846" y="32379"/>
                    </a:cubicBezTo>
                    <a:cubicBezTo>
                      <a:pt x="8953" y="31915"/>
                      <a:pt x="8096" y="31343"/>
                      <a:pt x="7024" y="31415"/>
                    </a:cubicBezTo>
                    <a:cubicBezTo>
                      <a:pt x="6560" y="31379"/>
                      <a:pt x="6096" y="31308"/>
                      <a:pt x="5703" y="31022"/>
                    </a:cubicBezTo>
                    <a:cubicBezTo>
                      <a:pt x="5488" y="30843"/>
                      <a:pt x="5488" y="30629"/>
                      <a:pt x="5667" y="30415"/>
                    </a:cubicBezTo>
                    <a:cubicBezTo>
                      <a:pt x="6381" y="29807"/>
                      <a:pt x="5810" y="29700"/>
                      <a:pt x="5346" y="29629"/>
                    </a:cubicBezTo>
                    <a:cubicBezTo>
                      <a:pt x="4845" y="29522"/>
                      <a:pt x="4310" y="29486"/>
                      <a:pt x="3774" y="29414"/>
                    </a:cubicBezTo>
                    <a:cubicBezTo>
                      <a:pt x="3631" y="29200"/>
                      <a:pt x="3631" y="29022"/>
                      <a:pt x="3810" y="28843"/>
                    </a:cubicBezTo>
                    <a:cubicBezTo>
                      <a:pt x="4345" y="28700"/>
                      <a:pt x="4917" y="28807"/>
                      <a:pt x="5274" y="28772"/>
                    </a:cubicBezTo>
                    <a:cubicBezTo>
                      <a:pt x="5131" y="28950"/>
                      <a:pt x="4738" y="28700"/>
                      <a:pt x="4381" y="28736"/>
                    </a:cubicBezTo>
                    <a:cubicBezTo>
                      <a:pt x="4167" y="28772"/>
                      <a:pt x="3917" y="28736"/>
                      <a:pt x="3702" y="28772"/>
                    </a:cubicBezTo>
                    <a:cubicBezTo>
                      <a:pt x="3310" y="28807"/>
                      <a:pt x="2845" y="28807"/>
                      <a:pt x="2845" y="28307"/>
                    </a:cubicBezTo>
                    <a:cubicBezTo>
                      <a:pt x="2845" y="27628"/>
                      <a:pt x="3417" y="27486"/>
                      <a:pt x="3917" y="27271"/>
                    </a:cubicBezTo>
                    <a:cubicBezTo>
                      <a:pt x="4345" y="27093"/>
                      <a:pt x="4881" y="27343"/>
                      <a:pt x="5346" y="26986"/>
                    </a:cubicBezTo>
                    <a:cubicBezTo>
                      <a:pt x="4774" y="26700"/>
                      <a:pt x="4167" y="26807"/>
                      <a:pt x="3631" y="26664"/>
                    </a:cubicBezTo>
                    <a:cubicBezTo>
                      <a:pt x="2774" y="26593"/>
                      <a:pt x="2738" y="25807"/>
                      <a:pt x="2345" y="25271"/>
                    </a:cubicBezTo>
                    <a:cubicBezTo>
                      <a:pt x="2309" y="24592"/>
                      <a:pt x="3560" y="24664"/>
                      <a:pt x="3238" y="23807"/>
                    </a:cubicBezTo>
                    <a:cubicBezTo>
                      <a:pt x="3452" y="22985"/>
                      <a:pt x="3988" y="22521"/>
                      <a:pt x="4667" y="22413"/>
                    </a:cubicBezTo>
                    <a:cubicBezTo>
                      <a:pt x="4024" y="22199"/>
                      <a:pt x="2845" y="23092"/>
                      <a:pt x="2452" y="21592"/>
                    </a:cubicBezTo>
                    <a:cubicBezTo>
                      <a:pt x="2702" y="21021"/>
                      <a:pt x="2309" y="20163"/>
                      <a:pt x="1381" y="19270"/>
                    </a:cubicBezTo>
                    <a:cubicBezTo>
                      <a:pt x="702" y="18485"/>
                      <a:pt x="1416" y="17842"/>
                      <a:pt x="1345" y="1716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27D953E6-653C-784A-9552-693B05A86FF4}"/>
                  </a:ext>
                </a:extLst>
              </p:cNvPr>
              <p:cNvSpPr/>
              <p:nvPr/>
            </p:nvSpPr>
            <p:spPr>
              <a:xfrm>
                <a:off x="8589548" y="2164538"/>
                <a:ext cx="18788" cy="31035"/>
              </a:xfrm>
              <a:custGeom>
                <a:avLst/>
                <a:gdLst>
                  <a:gd name="connsiteX0" fmla="*/ 2251 w 18788"/>
                  <a:gd name="connsiteY0" fmla="*/ 8519 h 31035"/>
                  <a:gd name="connsiteX1" fmla="*/ 2108 w 18788"/>
                  <a:gd name="connsiteY1" fmla="*/ 8090 h 31035"/>
                  <a:gd name="connsiteX2" fmla="*/ 1 w 18788"/>
                  <a:gd name="connsiteY2" fmla="*/ 6590 h 31035"/>
                  <a:gd name="connsiteX3" fmla="*/ 2465 w 18788"/>
                  <a:gd name="connsiteY3" fmla="*/ 1625 h 31035"/>
                  <a:gd name="connsiteX4" fmla="*/ 4287 w 18788"/>
                  <a:gd name="connsiteY4" fmla="*/ 589 h 31035"/>
                  <a:gd name="connsiteX5" fmla="*/ 6287 w 18788"/>
                  <a:gd name="connsiteY5" fmla="*/ 1554 h 31035"/>
                  <a:gd name="connsiteX6" fmla="*/ 7287 w 18788"/>
                  <a:gd name="connsiteY6" fmla="*/ 2947 h 31035"/>
                  <a:gd name="connsiteX7" fmla="*/ 8037 w 18788"/>
                  <a:gd name="connsiteY7" fmla="*/ 4304 h 31035"/>
                  <a:gd name="connsiteX8" fmla="*/ 9716 w 18788"/>
                  <a:gd name="connsiteY8" fmla="*/ 7483 h 31035"/>
                  <a:gd name="connsiteX9" fmla="*/ 10109 w 18788"/>
                  <a:gd name="connsiteY9" fmla="*/ 10841 h 31035"/>
                  <a:gd name="connsiteX10" fmla="*/ 11573 w 18788"/>
                  <a:gd name="connsiteY10" fmla="*/ 12341 h 31035"/>
                  <a:gd name="connsiteX11" fmla="*/ 14609 w 18788"/>
                  <a:gd name="connsiteY11" fmla="*/ 16127 h 31035"/>
                  <a:gd name="connsiteX12" fmla="*/ 12288 w 18788"/>
                  <a:gd name="connsiteY12" fmla="*/ 18234 h 31035"/>
                  <a:gd name="connsiteX13" fmla="*/ 15110 w 18788"/>
                  <a:gd name="connsiteY13" fmla="*/ 19913 h 31035"/>
                  <a:gd name="connsiteX14" fmla="*/ 18789 w 18788"/>
                  <a:gd name="connsiteY14" fmla="*/ 26950 h 31035"/>
                  <a:gd name="connsiteX15" fmla="*/ 17646 w 18788"/>
                  <a:gd name="connsiteY15" fmla="*/ 29629 h 31035"/>
                  <a:gd name="connsiteX16" fmla="*/ 17288 w 18788"/>
                  <a:gd name="connsiteY16" fmla="*/ 31022 h 31035"/>
                  <a:gd name="connsiteX17" fmla="*/ 16288 w 18788"/>
                  <a:gd name="connsiteY17" fmla="*/ 30950 h 31035"/>
                  <a:gd name="connsiteX18" fmla="*/ 12931 w 18788"/>
                  <a:gd name="connsiteY18" fmla="*/ 30165 h 31035"/>
                  <a:gd name="connsiteX19" fmla="*/ 12074 w 18788"/>
                  <a:gd name="connsiteY19" fmla="*/ 29700 h 31035"/>
                  <a:gd name="connsiteX20" fmla="*/ 10931 w 18788"/>
                  <a:gd name="connsiteY20" fmla="*/ 28664 h 31035"/>
                  <a:gd name="connsiteX21" fmla="*/ 9180 w 18788"/>
                  <a:gd name="connsiteY21" fmla="*/ 29129 h 31035"/>
                  <a:gd name="connsiteX22" fmla="*/ 8966 w 18788"/>
                  <a:gd name="connsiteY22" fmla="*/ 29200 h 31035"/>
                  <a:gd name="connsiteX23" fmla="*/ 8752 w 18788"/>
                  <a:gd name="connsiteY23" fmla="*/ 29129 h 31035"/>
                  <a:gd name="connsiteX24" fmla="*/ 8502 w 18788"/>
                  <a:gd name="connsiteY24" fmla="*/ 27879 h 31035"/>
                  <a:gd name="connsiteX25" fmla="*/ 9823 w 18788"/>
                  <a:gd name="connsiteY25" fmla="*/ 27664 h 31035"/>
                  <a:gd name="connsiteX26" fmla="*/ 8109 w 18788"/>
                  <a:gd name="connsiteY26" fmla="*/ 26914 h 31035"/>
                  <a:gd name="connsiteX27" fmla="*/ 7752 w 18788"/>
                  <a:gd name="connsiteY27" fmla="*/ 24985 h 31035"/>
                  <a:gd name="connsiteX28" fmla="*/ 7752 w 18788"/>
                  <a:gd name="connsiteY28" fmla="*/ 24985 h 31035"/>
                  <a:gd name="connsiteX29" fmla="*/ 7287 w 18788"/>
                  <a:gd name="connsiteY29" fmla="*/ 22414 h 31035"/>
                  <a:gd name="connsiteX30" fmla="*/ 6358 w 18788"/>
                  <a:gd name="connsiteY30" fmla="*/ 20771 h 31035"/>
                  <a:gd name="connsiteX31" fmla="*/ 4537 w 18788"/>
                  <a:gd name="connsiteY31" fmla="*/ 18520 h 31035"/>
                  <a:gd name="connsiteX32" fmla="*/ 3465 w 18788"/>
                  <a:gd name="connsiteY32" fmla="*/ 18056 h 31035"/>
                  <a:gd name="connsiteX33" fmla="*/ 2930 w 18788"/>
                  <a:gd name="connsiteY33" fmla="*/ 17020 h 31035"/>
                  <a:gd name="connsiteX34" fmla="*/ 3001 w 18788"/>
                  <a:gd name="connsiteY34" fmla="*/ 13448 h 31035"/>
                  <a:gd name="connsiteX35" fmla="*/ 2858 w 18788"/>
                  <a:gd name="connsiteY35" fmla="*/ 11841 h 31035"/>
                  <a:gd name="connsiteX36" fmla="*/ 2251 w 18788"/>
                  <a:gd name="connsiteY36" fmla="*/ 8519 h 3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8788" h="31035">
                    <a:moveTo>
                      <a:pt x="2251" y="8519"/>
                    </a:moveTo>
                    <a:cubicBezTo>
                      <a:pt x="2215" y="8376"/>
                      <a:pt x="2215" y="8162"/>
                      <a:pt x="2108" y="8090"/>
                    </a:cubicBezTo>
                    <a:cubicBezTo>
                      <a:pt x="1501" y="7412"/>
                      <a:pt x="-35" y="7840"/>
                      <a:pt x="1" y="6590"/>
                    </a:cubicBezTo>
                    <a:cubicBezTo>
                      <a:pt x="36" y="4626"/>
                      <a:pt x="-178" y="2411"/>
                      <a:pt x="2465" y="1625"/>
                    </a:cubicBezTo>
                    <a:cubicBezTo>
                      <a:pt x="3108" y="1447"/>
                      <a:pt x="3644" y="911"/>
                      <a:pt x="4287" y="589"/>
                    </a:cubicBezTo>
                    <a:cubicBezTo>
                      <a:pt x="5323" y="89"/>
                      <a:pt x="6537" y="-803"/>
                      <a:pt x="6287" y="1554"/>
                    </a:cubicBezTo>
                    <a:cubicBezTo>
                      <a:pt x="6251" y="1982"/>
                      <a:pt x="6859" y="2840"/>
                      <a:pt x="7287" y="2947"/>
                    </a:cubicBezTo>
                    <a:cubicBezTo>
                      <a:pt x="8216" y="3197"/>
                      <a:pt x="8002" y="3697"/>
                      <a:pt x="8037" y="4304"/>
                    </a:cubicBezTo>
                    <a:cubicBezTo>
                      <a:pt x="8144" y="5554"/>
                      <a:pt x="7966" y="6769"/>
                      <a:pt x="9716" y="7483"/>
                    </a:cubicBezTo>
                    <a:cubicBezTo>
                      <a:pt x="10895" y="7947"/>
                      <a:pt x="9895" y="9555"/>
                      <a:pt x="10109" y="10841"/>
                    </a:cubicBezTo>
                    <a:cubicBezTo>
                      <a:pt x="10895" y="10769"/>
                      <a:pt x="11824" y="10484"/>
                      <a:pt x="11573" y="12341"/>
                    </a:cubicBezTo>
                    <a:cubicBezTo>
                      <a:pt x="11323" y="14234"/>
                      <a:pt x="12145" y="16056"/>
                      <a:pt x="14609" y="16127"/>
                    </a:cubicBezTo>
                    <a:cubicBezTo>
                      <a:pt x="14181" y="17306"/>
                      <a:pt x="12074" y="16699"/>
                      <a:pt x="12288" y="18234"/>
                    </a:cubicBezTo>
                    <a:cubicBezTo>
                      <a:pt x="12466" y="19735"/>
                      <a:pt x="13931" y="19771"/>
                      <a:pt x="15110" y="19913"/>
                    </a:cubicBezTo>
                    <a:cubicBezTo>
                      <a:pt x="13716" y="22949"/>
                      <a:pt x="15360" y="26200"/>
                      <a:pt x="18789" y="26950"/>
                    </a:cubicBezTo>
                    <a:cubicBezTo>
                      <a:pt x="18360" y="27843"/>
                      <a:pt x="17717" y="28629"/>
                      <a:pt x="17646" y="29629"/>
                    </a:cubicBezTo>
                    <a:cubicBezTo>
                      <a:pt x="18539" y="30343"/>
                      <a:pt x="18217" y="30772"/>
                      <a:pt x="17288" y="31022"/>
                    </a:cubicBezTo>
                    <a:cubicBezTo>
                      <a:pt x="16931" y="31058"/>
                      <a:pt x="16610" y="31022"/>
                      <a:pt x="16288" y="30950"/>
                    </a:cubicBezTo>
                    <a:cubicBezTo>
                      <a:pt x="15253" y="30307"/>
                      <a:pt x="14074" y="30415"/>
                      <a:pt x="12931" y="30165"/>
                    </a:cubicBezTo>
                    <a:cubicBezTo>
                      <a:pt x="12609" y="30057"/>
                      <a:pt x="12002" y="30557"/>
                      <a:pt x="12074" y="29700"/>
                    </a:cubicBezTo>
                    <a:cubicBezTo>
                      <a:pt x="12074" y="28950"/>
                      <a:pt x="12181" y="28057"/>
                      <a:pt x="10931" y="28664"/>
                    </a:cubicBezTo>
                    <a:cubicBezTo>
                      <a:pt x="10359" y="28807"/>
                      <a:pt x="9752" y="28915"/>
                      <a:pt x="9180" y="29129"/>
                    </a:cubicBezTo>
                    <a:lnTo>
                      <a:pt x="8966" y="29200"/>
                    </a:lnTo>
                    <a:lnTo>
                      <a:pt x="8752" y="29129"/>
                    </a:lnTo>
                    <a:cubicBezTo>
                      <a:pt x="8394" y="28772"/>
                      <a:pt x="8430" y="28343"/>
                      <a:pt x="8502" y="27879"/>
                    </a:cubicBezTo>
                    <a:cubicBezTo>
                      <a:pt x="8859" y="27450"/>
                      <a:pt x="9287" y="27307"/>
                      <a:pt x="9823" y="27664"/>
                    </a:cubicBezTo>
                    <a:cubicBezTo>
                      <a:pt x="9359" y="27164"/>
                      <a:pt x="8502" y="27521"/>
                      <a:pt x="8109" y="26914"/>
                    </a:cubicBezTo>
                    <a:cubicBezTo>
                      <a:pt x="8144" y="26236"/>
                      <a:pt x="7573" y="25700"/>
                      <a:pt x="7752" y="24985"/>
                    </a:cubicBezTo>
                    <a:lnTo>
                      <a:pt x="7752" y="24985"/>
                    </a:lnTo>
                    <a:cubicBezTo>
                      <a:pt x="8609" y="23950"/>
                      <a:pt x="7894" y="23199"/>
                      <a:pt x="7287" y="22414"/>
                    </a:cubicBezTo>
                    <a:cubicBezTo>
                      <a:pt x="6966" y="21842"/>
                      <a:pt x="6930" y="21163"/>
                      <a:pt x="6358" y="20771"/>
                    </a:cubicBezTo>
                    <a:cubicBezTo>
                      <a:pt x="5608" y="20163"/>
                      <a:pt x="3072" y="21128"/>
                      <a:pt x="4537" y="18520"/>
                    </a:cubicBezTo>
                    <a:cubicBezTo>
                      <a:pt x="4966" y="17770"/>
                      <a:pt x="3715" y="18520"/>
                      <a:pt x="3465" y="18056"/>
                    </a:cubicBezTo>
                    <a:cubicBezTo>
                      <a:pt x="3287" y="17699"/>
                      <a:pt x="2930" y="17449"/>
                      <a:pt x="2930" y="17020"/>
                    </a:cubicBezTo>
                    <a:cubicBezTo>
                      <a:pt x="2251" y="15806"/>
                      <a:pt x="2322" y="14627"/>
                      <a:pt x="3001" y="13448"/>
                    </a:cubicBezTo>
                    <a:cubicBezTo>
                      <a:pt x="2608" y="12948"/>
                      <a:pt x="2465" y="12520"/>
                      <a:pt x="2858" y="11841"/>
                    </a:cubicBezTo>
                    <a:cubicBezTo>
                      <a:pt x="3608" y="10591"/>
                      <a:pt x="3322" y="9412"/>
                      <a:pt x="2251" y="851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84FC1C0A-0F19-F848-93BC-89E461AE2C62}"/>
                  </a:ext>
                </a:extLst>
              </p:cNvPr>
              <p:cNvSpPr/>
              <p:nvPr/>
            </p:nvSpPr>
            <p:spPr>
              <a:xfrm>
                <a:off x="8639448" y="2158669"/>
                <a:ext cx="17380" cy="29634"/>
              </a:xfrm>
              <a:custGeom>
                <a:avLst/>
                <a:gdLst>
                  <a:gd name="connsiteX0" fmla="*/ 10894 w 17380"/>
                  <a:gd name="connsiteY0" fmla="*/ 18567 h 29634"/>
                  <a:gd name="connsiteX1" fmla="*/ 13823 w 17380"/>
                  <a:gd name="connsiteY1" fmla="*/ 18960 h 29634"/>
                  <a:gd name="connsiteX2" fmla="*/ 12680 w 17380"/>
                  <a:gd name="connsiteY2" fmla="*/ 22389 h 29634"/>
                  <a:gd name="connsiteX3" fmla="*/ 14145 w 17380"/>
                  <a:gd name="connsiteY3" fmla="*/ 23246 h 29634"/>
                  <a:gd name="connsiteX4" fmla="*/ 14145 w 17380"/>
                  <a:gd name="connsiteY4" fmla="*/ 23246 h 29634"/>
                  <a:gd name="connsiteX5" fmla="*/ 14681 w 17380"/>
                  <a:gd name="connsiteY5" fmla="*/ 23782 h 29634"/>
                  <a:gd name="connsiteX6" fmla="*/ 16574 w 17380"/>
                  <a:gd name="connsiteY6" fmla="*/ 25247 h 29634"/>
                  <a:gd name="connsiteX7" fmla="*/ 16752 w 17380"/>
                  <a:gd name="connsiteY7" fmla="*/ 26533 h 29634"/>
                  <a:gd name="connsiteX8" fmla="*/ 16467 w 17380"/>
                  <a:gd name="connsiteY8" fmla="*/ 27961 h 29634"/>
                  <a:gd name="connsiteX9" fmla="*/ 16431 w 17380"/>
                  <a:gd name="connsiteY9" fmla="*/ 27961 h 29634"/>
                  <a:gd name="connsiteX10" fmla="*/ 16824 w 17380"/>
                  <a:gd name="connsiteY10" fmla="*/ 29104 h 29634"/>
                  <a:gd name="connsiteX11" fmla="*/ 14895 w 17380"/>
                  <a:gd name="connsiteY11" fmla="*/ 29569 h 29634"/>
                  <a:gd name="connsiteX12" fmla="*/ 13645 w 17380"/>
                  <a:gd name="connsiteY12" fmla="*/ 29604 h 29634"/>
                  <a:gd name="connsiteX13" fmla="*/ 11073 w 17380"/>
                  <a:gd name="connsiteY13" fmla="*/ 28926 h 29634"/>
                  <a:gd name="connsiteX14" fmla="*/ 11144 w 17380"/>
                  <a:gd name="connsiteY14" fmla="*/ 28354 h 29634"/>
                  <a:gd name="connsiteX15" fmla="*/ 10287 w 17380"/>
                  <a:gd name="connsiteY15" fmla="*/ 28068 h 29634"/>
                  <a:gd name="connsiteX16" fmla="*/ 8680 w 17380"/>
                  <a:gd name="connsiteY16" fmla="*/ 27675 h 29634"/>
                  <a:gd name="connsiteX17" fmla="*/ 8573 w 17380"/>
                  <a:gd name="connsiteY17" fmla="*/ 25747 h 29634"/>
                  <a:gd name="connsiteX18" fmla="*/ 6537 w 17380"/>
                  <a:gd name="connsiteY18" fmla="*/ 25640 h 29634"/>
                  <a:gd name="connsiteX19" fmla="*/ 5429 w 17380"/>
                  <a:gd name="connsiteY19" fmla="*/ 21353 h 29634"/>
                  <a:gd name="connsiteX20" fmla="*/ 3608 w 17380"/>
                  <a:gd name="connsiteY20" fmla="*/ 20103 h 29634"/>
                  <a:gd name="connsiteX21" fmla="*/ 2572 w 17380"/>
                  <a:gd name="connsiteY21" fmla="*/ 18281 h 29634"/>
                  <a:gd name="connsiteX22" fmla="*/ 1465 w 17380"/>
                  <a:gd name="connsiteY22" fmla="*/ 16281 h 29634"/>
                  <a:gd name="connsiteX23" fmla="*/ 1072 w 17380"/>
                  <a:gd name="connsiteY23" fmla="*/ 13852 h 29634"/>
                  <a:gd name="connsiteX24" fmla="*/ 464 w 17380"/>
                  <a:gd name="connsiteY24" fmla="*/ 12424 h 29634"/>
                  <a:gd name="connsiteX25" fmla="*/ 500 w 17380"/>
                  <a:gd name="connsiteY25" fmla="*/ 11531 h 29634"/>
                  <a:gd name="connsiteX26" fmla="*/ 1465 w 17380"/>
                  <a:gd name="connsiteY26" fmla="*/ 6530 h 29634"/>
                  <a:gd name="connsiteX27" fmla="*/ 1393 w 17380"/>
                  <a:gd name="connsiteY27" fmla="*/ 6137 h 29634"/>
                  <a:gd name="connsiteX28" fmla="*/ 0 w 17380"/>
                  <a:gd name="connsiteY28" fmla="*/ 3708 h 29634"/>
                  <a:gd name="connsiteX29" fmla="*/ 3000 w 17380"/>
                  <a:gd name="connsiteY29" fmla="*/ 172 h 29634"/>
                  <a:gd name="connsiteX30" fmla="*/ 4965 w 17380"/>
                  <a:gd name="connsiteY30" fmla="*/ 458 h 29634"/>
                  <a:gd name="connsiteX31" fmla="*/ 9215 w 17380"/>
                  <a:gd name="connsiteY31" fmla="*/ 3208 h 29634"/>
                  <a:gd name="connsiteX32" fmla="*/ 8465 w 17380"/>
                  <a:gd name="connsiteY32" fmla="*/ 4065 h 29634"/>
                  <a:gd name="connsiteX33" fmla="*/ 8072 w 17380"/>
                  <a:gd name="connsiteY33" fmla="*/ 6209 h 29634"/>
                  <a:gd name="connsiteX34" fmla="*/ 8001 w 17380"/>
                  <a:gd name="connsiteY34" fmla="*/ 7316 h 29634"/>
                  <a:gd name="connsiteX35" fmla="*/ 8751 w 17380"/>
                  <a:gd name="connsiteY35" fmla="*/ 10138 h 29634"/>
                  <a:gd name="connsiteX36" fmla="*/ 8787 w 17380"/>
                  <a:gd name="connsiteY36" fmla="*/ 10530 h 29634"/>
                  <a:gd name="connsiteX37" fmla="*/ 9823 w 17380"/>
                  <a:gd name="connsiteY37" fmla="*/ 12816 h 29634"/>
                  <a:gd name="connsiteX38" fmla="*/ 13216 w 17380"/>
                  <a:gd name="connsiteY38" fmla="*/ 15745 h 29634"/>
                  <a:gd name="connsiteX39" fmla="*/ 10359 w 17380"/>
                  <a:gd name="connsiteY39" fmla="*/ 17210 h 29634"/>
                  <a:gd name="connsiteX40" fmla="*/ 10894 w 17380"/>
                  <a:gd name="connsiteY40" fmla="*/ 18567 h 2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380" h="29634">
                    <a:moveTo>
                      <a:pt x="10894" y="18567"/>
                    </a:moveTo>
                    <a:cubicBezTo>
                      <a:pt x="11787" y="18853"/>
                      <a:pt x="12537" y="19532"/>
                      <a:pt x="13823" y="18960"/>
                    </a:cubicBezTo>
                    <a:cubicBezTo>
                      <a:pt x="13037" y="20282"/>
                      <a:pt x="12180" y="21139"/>
                      <a:pt x="12680" y="22389"/>
                    </a:cubicBezTo>
                    <a:cubicBezTo>
                      <a:pt x="13073" y="22818"/>
                      <a:pt x="13645" y="22996"/>
                      <a:pt x="14145" y="23246"/>
                    </a:cubicBezTo>
                    <a:lnTo>
                      <a:pt x="14145" y="23246"/>
                    </a:lnTo>
                    <a:cubicBezTo>
                      <a:pt x="14252" y="23496"/>
                      <a:pt x="14573" y="23532"/>
                      <a:pt x="14681" y="23782"/>
                    </a:cubicBezTo>
                    <a:cubicBezTo>
                      <a:pt x="14681" y="25104"/>
                      <a:pt x="15538" y="25175"/>
                      <a:pt x="16574" y="25247"/>
                    </a:cubicBezTo>
                    <a:cubicBezTo>
                      <a:pt x="18217" y="25354"/>
                      <a:pt x="16859" y="26068"/>
                      <a:pt x="16752" y="26533"/>
                    </a:cubicBezTo>
                    <a:cubicBezTo>
                      <a:pt x="16574" y="26997"/>
                      <a:pt x="16073" y="27390"/>
                      <a:pt x="16467" y="27961"/>
                    </a:cubicBezTo>
                    <a:lnTo>
                      <a:pt x="16431" y="27961"/>
                    </a:lnTo>
                    <a:cubicBezTo>
                      <a:pt x="16716" y="28283"/>
                      <a:pt x="17216" y="28533"/>
                      <a:pt x="16824" y="29104"/>
                    </a:cubicBezTo>
                    <a:cubicBezTo>
                      <a:pt x="16252" y="29533"/>
                      <a:pt x="15574" y="29497"/>
                      <a:pt x="14895" y="29569"/>
                    </a:cubicBezTo>
                    <a:cubicBezTo>
                      <a:pt x="14466" y="29604"/>
                      <a:pt x="14073" y="29676"/>
                      <a:pt x="13645" y="29604"/>
                    </a:cubicBezTo>
                    <a:cubicBezTo>
                      <a:pt x="12823" y="29211"/>
                      <a:pt x="11823" y="29569"/>
                      <a:pt x="11073" y="28926"/>
                    </a:cubicBezTo>
                    <a:cubicBezTo>
                      <a:pt x="11037" y="28711"/>
                      <a:pt x="11037" y="28533"/>
                      <a:pt x="11144" y="28354"/>
                    </a:cubicBezTo>
                    <a:cubicBezTo>
                      <a:pt x="10859" y="28247"/>
                      <a:pt x="10573" y="28175"/>
                      <a:pt x="10287" y="28068"/>
                    </a:cubicBezTo>
                    <a:cubicBezTo>
                      <a:pt x="9751" y="27961"/>
                      <a:pt x="9144" y="28033"/>
                      <a:pt x="8680" y="27675"/>
                    </a:cubicBezTo>
                    <a:cubicBezTo>
                      <a:pt x="8001" y="27068"/>
                      <a:pt x="8108" y="26425"/>
                      <a:pt x="8573" y="25747"/>
                    </a:cubicBezTo>
                    <a:cubicBezTo>
                      <a:pt x="7858" y="26247"/>
                      <a:pt x="7215" y="26282"/>
                      <a:pt x="6537" y="25640"/>
                    </a:cubicBezTo>
                    <a:cubicBezTo>
                      <a:pt x="6608" y="24103"/>
                      <a:pt x="5429" y="22925"/>
                      <a:pt x="5429" y="21353"/>
                    </a:cubicBezTo>
                    <a:cubicBezTo>
                      <a:pt x="5429" y="20496"/>
                      <a:pt x="4036" y="20817"/>
                      <a:pt x="3608" y="20103"/>
                    </a:cubicBezTo>
                    <a:cubicBezTo>
                      <a:pt x="3143" y="19567"/>
                      <a:pt x="2500" y="19139"/>
                      <a:pt x="2572" y="18281"/>
                    </a:cubicBezTo>
                    <a:cubicBezTo>
                      <a:pt x="2715" y="17317"/>
                      <a:pt x="1607" y="17067"/>
                      <a:pt x="1465" y="16281"/>
                    </a:cubicBezTo>
                    <a:cubicBezTo>
                      <a:pt x="1107" y="15531"/>
                      <a:pt x="429" y="14852"/>
                      <a:pt x="1072" y="13852"/>
                    </a:cubicBezTo>
                    <a:cubicBezTo>
                      <a:pt x="1250" y="13567"/>
                      <a:pt x="2179" y="12352"/>
                      <a:pt x="464" y="12424"/>
                    </a:cubicBezTo>
                    <a:cubicBezTo>
                      <a:pt x="-36" y="12459"/>
                      <a:pt x="322" y="11781"/>
                      <a:pt x="500" y="11531"/>
                    </a:cubicBezTo>
                    <a:cubicBezTo>
                      <a:pt x="1679" y="10030"/>
                      <a:pt x="572" y="8102"/>
                      <a:pt x="1465" y="6530"/>
                    </a:cubicBezTo>
                    <a:cubicBezTo>
                      <a:pt x="1500" y="6423"/>
                      <a:pt x="1465" y="6173"/>
                      <a:pt x="1393" y="6137"/>
                    </a:cubicBezTo>
                    <a:cubicBezTo>
                      <a:pt x="179" y="5744"/>
                      <a:pt x="714" y="4387"/>
                      <a:pt x="0" y="3708"/>
                    </a:cubicBezTo>
                    <a:cubicBezTo>
                      <a:pt x="1607" y="3065"/>
                      <a:pt x="1572" y="958"/>
                      <a:pt x="3000" y="172"/>
                    </a:cubicBezTo>
                    <a:cubicBezTo>
                      <a:pt x="3679" y="-185"/>
                      <a:pt x="4358" y="65"/>
                      <a:pt x="4965" y="458"/>
                    </a:cubicBezTo>
                    <a:cubicBezTo>
                      <a:pt x="6394" y="1386"/>
                      <a:pt x="7822" y="2315"/>
                      <a:pt x="9215" y="3208"/>
                    </a:cubicBezTo>
                    <a:cubicBezTo>
                      <a:pt x="9680" y="4101"/>
                      <a:pt x="8537" y="3637"/>
                      <a:pt x="8465" y="4065"/>
                    </a:cubicBezTo>
                    <a:cubicBezTo>
                      <a:pt x="8430" y="4815"/>
                      <a:pt x="8930" y="5673"/>
                      <a:pt x="8072" y="6209"/>
                    </a:cubicBezTo>
                    <a:cubicBezTo>
                      <a:pt x="7430" y="6601"/>
                      <a:pt x="7822" y="7244"/>
                      <a:pt x="8001" y="7316"/>
                    </a:cubicBezTo>
                    <a:cubicBezTo>
                      <a:pt x="9716" y="7923"/>
                      <a:pt x="9180" y="9030"/>
                      <a:pt x="8751" y="10138"/>
                    </a:cubicBezTo>
                    <a:cubicBezTo>
                      <a:pt x="8715" y="10245"/>
                      <a:pt x="8787" y="10530"/>
                      <a:pt x="8787" y="10530"/>
                    </a:cubicBezTo>
                    <a:cubicBezTo>
                      <a:pt x="11001" y="10459"/>
                      <a:pt x="9644" y="11959"/>
                      <a:pt x="9823" y="12816"/>
                    </a:cubicBezTo>
                    <a:cubicBezTo>
                      <a:pt x="10180" y="14352"/>
                      <a:pt x="11001" y="15602"/>
                      <a:pt x="13216" y="15745"/>
                    </a:cubicBezTo>
                    <a:cubicBezTo>
                      <a:pt x="11966" y="16388"/>
                      <a:pt x="11180" y="16781"/>
                      <a:pt x="10359" y="17210"/>
                    </a:cubicBezTo>
                    <a:cubicBezTo>
                      <a:pt x="10001" y="17888"/>
                      <a:pt x="10501" y="18210"/>
                      <a:pt x="10894" y="1856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864D128A-C71C-6049-9A6A-CA19D5309C7D}"/>
                  </a:ext>
                </a:extLst>
              </p:cNvPr>
              <p:cNvSpPr/>
              <p:nvPr/>
            </p:nvSpPr>
            <p:spPr>
              <a:xfrm>
                <a:off x="8430886" y="2162506"/>
                <a:ext cx="11358" cy="30958"/>
              </a:xfrm>
              <a:custGeom>
                <a:avLst/>
                <a:gdLst>
                  <a:gd name="connsiteX0" fmla="*/ 4358 w 11358"/>
                  <a:gd name="connsiteY0" fmla="*/ 26410 h 30958"/>
                  <a:gd name="connsiteX1" fmla="*/ 1572 w 11358"/>
                  <a:gd name="connsiteY1" fmla="*/ 25124 h 30958"/>
                  <a:gd name="connsiteX2" fmla="*/ 1643 w 11358"/>
                  <a:gd name="connsiteY2" fmla="*/ 23052 h 30958"/>
                  <a:gd name="connsiteX3" fmla="*/ 1500 w 11358"/>
                  <a:gd name="connsiteY3" fmla="*/ 22231 h 30958"/>
                  <a:gd name="connsiteX4" fmla="*/ 2572 w 11358"/>
                  <a:gd name="connsiteY4" fmla="*/ 20874 h 30958"/>
                  <a:gd name="connsiteX5" fmla="*/ 2536 w 11358"/>
                  <a:gd name="connsiteY5" fmla="*/ 18052 h 30958"/>
                  <a:gd name="connsiteX6" fmla="*/ 0 w 11358"/>
                  <a:gd name="connsiteY6" fmla="*/ 15480 h 30958"/>
                  <a:gd name="connsiteX7" fmla="*/ 1143 w 11358"/>
                  <a:gd name="connsiteY7" fmla="*/ 14265 h 30958"/>
                  <a:gd name="connsiteX8" fmla="*/ 679 w 11358"/>
                  <a:gd name="connsiteY8" fmla="*/ 11515 h 30958"/>
                  <a:gd name="connsiteX9" fmla="*/ 2965 w 11358"/>
                  <a:gd name="connsiteY9" fmla="*/ 5943 h 30958"/>
                  <a:gd name="connsiteX10" fmla="*/ 3000 w 11358"/>
                  <a:gd name="connsiteY10" fmla="*/ 5300 h 30958"/>
                  <a:gd name="connsiteX11" fmla="*/ 6036 w 11358"/>
                  <a:gd name="connsiteY11" fmla="*/ 335 h 30958"/>
                  <a:gd name="connsiteX12" fmla="*/ 7180 w 11358"/>
                  <a:gd name="connsiteY12" fmla="*/ 192 h 30958"/>
                  <a:gd name="connsiteX13" fmla="*/ 9465 w 11358"/>
                  <a:gd name="connsiteY13" fmla="*/ 49 h 30958"/>
                  <a:gd name="connsiteX14" fmla="*/ 10001 w 11358"/>
                  <a:gd name="connsiteY14" fmla="*/ 1157 h 30958"/>
                  <a:gd name="connsiteX15" fmla="*/ 9751 w 11358"/>
                  <a:gd name="connsiteY15" fmla="*/ 2550 h 30958"/>
                  <a:gd name="connsiteX16" fmla="*/ 9608 w 11358"/>
                  <a:gd name="connsiteY16" fmla="*/ 5479 h 30958"/>
                  <a:gd name="connsiteX17" fmla="*/ 9644 w 11358"/>
                  <a:gd name="connsiteY17" fmla="*/ 6729 h 30958"/>
                  <a:gd name="connsiteX18" fmla="*/ 9251 w 11358"/>
                  <a:gd name="connsiteY18" fmla="*/ 10515 h 30958"/>
                  <a:gd name="connsiteX19" fmla="*/ 10894 w 11358"/>
                  <a:gd name="connsiteY19" fmla="*/ 11087 h 30958"/>
                  <a:gd name="connsiteX20" fmla="*/ 11359 w 11358"/>
                  <a:gd name="connsiteY20" fmla="*/ 16516 h 30958"/>
                  <a:gd name="connsiteX21" fmla="*/ 8572 w 11358"/>
                  <a:gd name="connsiteY21" fmla="*/ 17552 h 30958"/>
                  <a:gd name="connsiteX22" fmla="*/ 10787 w 11358"/>
                  <a:gd name="connsiteY22" fmla="*/ 19659 h 30958"/>
                  <a:gd name="connsiteX23" fmla="*/ 11216 w 11358"/>
                  <a:gd name="connsiteY23" fmla="*/ 26874 h 30958"/>
                  <a:gd name="connsiteX24" fmla="*/ 9608 w 11358"/>
                  <a:gd name="connsiteY24" fmla="*/ 29196 h 30958"/>
                  <a:gd name="connsiteX25" fmla="*/ 8108 w 11358"/>
                  <a:gd name="connsiteY25" fmla="*/ 30768 h 30958"/>
                  <a:gd name="connsiteX26" fmla="*/ 7501 w 11358"/>
                  <a:gd name="connsiteY26" fmla="*/ 30946 h 30958"/>
                  <a:gd name="connsiteX27" fmla="*/ 6608 w 11358"/>
                  <a:gd name="connsiteY27" fmla="*/ 30768 h 30958"/>
                  <a:gd name="connsiteX28" fmla="*/ 6036 w 11358"/>
                  <a:gd name="connsiteY28" fmla="*/ 29732 h 30958"/>
                  <a:gd name="connsiteX29" fmla="*/ 6322 w 11358"/>
                  <a:gd name="connsiteY29" fmla="*/ 29017 h 30958"/>
                  <a:gd name="connsiteX30" fmla="*/ 5572 w 11358"/>
                  <a:gd name="connsiteY30" fmla="*/ 28660 h 30958"/>
                  <a:gd name="connsiteX31" fmla="*/ 4893 w 11358"/>
                  <a:gd name="connsiteY31" fmla="*/ 27874 h 30958"/>
                  <a:gd name="connsiteX32" fmla="*/ 4858 w 11358"/>
                  <a:gd name="connsiteY32" fmla="*/ 27410 h 30958"/>
                  <a:gd name="connsiteX33" fmla="*/ 4358 w 11358"/>
                  <a:gd name="connsiteY33" fmla="*/ 26410 h 30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1358" h="30958">
                    <a:moveTo>
                      <a:pt x="4358" y="26410"/>
                    </a:moveTo>
                    <a:cubicBezTo>
                      <a:pt x="3536" y="25696"/>
                      <a:pt x="2286" y="26053"/>
                      <a:pt x="1572" y="25124"/>
                    </a:cubicBezTo>
                    <a:cubicBezTo>
                      <a:pt x="929" y="24410"/>
                      <a:pt x="2000" y="23767"/>
                      <a:pt x="1643" y="23052"/>
                    </a:cubicBezTo>
                    <a:cubicBezTo>
                      <a:pt x="1500" y="22802"/>
                      <a:pt x="1393" y="22517"/>
                      <a:pt x="1500" y="22231"/>
                    </a:cubicBezTo>
                    <a:cubicBezTo>
                      <a:pt x="1179" y="21231"/>
                      <a:pt x="2250" y="21373"/>
                      <a:pt x="2572" y="20874"/>
                    </a:cubicBezTo>
                    <a:cubicBezTo>
                      <a:pt x="2572" y="19945"/>
                      <a:pt x="2572" y="19016"/>
                      <a:pt x="2536" y="18052"/>
                    </a:cubicBezTo>
                    <a:cubicBezTo>
                      <a:pt x="1679" y="17194"/>
                      <a:pt x="857" y="16337"/>
                      <a:pt x="0" y="15480"/>
                    </a:cubicBezTo>
                    <a:cubicBezTo>
                      <a:pt x="250" y="14944"/>
                      <a:pt x="1929" y="15766"/>
                      <a:pt x="1143" y="14265"/>
                    </a:cubicBezTo>
                    <a:cubicBezTo>
                      <a:pt x="1250" y="13301"/>
                      <a:pt x="643" y="12480"/>
                      <a:pt x="679" y="11515"/>
                    </a:cubicBezTo>
                    <a:cubicBezTo>
                      <a:pt x="1715" y="9765"/>
                      <a:pt x="2286" y="7836"/>
                      <a:pt x="2965" y="5943"/>
                    </a:cubicBezTo>
                    <a:cubicBezTo>
                      <a:pt x="3036" y="5764"/>
                      <a:pt x="3072" y="5479"/>
                      <a:pt x="3000" y="5300"/>
                    </a:cubicBezTo>
                    <a:cubicBezTo>
                      <a:pt x="1786" y="2050"/>
                      <a:pt x="2500" y="835"/>
                      <a:pt x="6036" y="335"/>
                    </a:cubicBezTo>
                    <a:cubicBezTo>
                      <a:pt x="6429" y="264"/>
                      <a:pt x="6787" y="228"/>
                      <a:pt x="7180" y="192"/>
                    </a:cubicBezTo>
                    <a:cubicBezTo>
                      <a:pt x="7930" y="-93"/>
                      <a:pt x="8715" y="14"/>
                      <a:pt x="9465" y="49"/>
                    </a:cubicBezTo>
                    <a:cubicBezTo>
                      <a:pt x="10144" y="121"/>
                      <a:pt x="10394" y="514"/>
                      <a:pt x="10001" y="1157"/>
                    </a:cubicBezTo>
                    <a:cubicBezTo>
                      <a:pt x="9251" y="1478"/>
                      <a:pt x="9465" y="2228"/>
                      <a:pt x="9751" y="2550"/>
                    </a:cubicBezTo>
                    <a:cubicBezTo>
                      <a:pt x="10680" y="3621"/>
                      <a:pt x="10466" y="4550"/>
                      <a:pt x="9608" y="5479"/>
                    </a:cubicBezTo>
                    <a:cubicBezTo>
                      <a:pt x="9180" y="5943"/>
                      <a:pt x="9537" y="6622"/>
                      <a:pt x="9644" y="6729"/>
                    </a:cubicBezTo>
                    <a:cubicBezTo>
                      <a:pt x="11823" y="8193"/>
                      <a:pt x="10108" y="9265"/>
                      <a:pt x="9251" y="10515"/>
                    </a:cubicBezTo>
                    <a:cubicBezTo>
                      <a:pt x="9787" y="10694"/>
                      <a:pt x="10287" y="10872"/>
                      <a:pt x="10894" y="11087"/>
                    </a:cubicBezTo>
                    <a:cubicBezTo>
                      <a:pt x="9716" y="13015"/>
                      <a:pt x="8930" y="14944"/>
                      <a:pt x="11359" y="16516"/>
                    </a:cubicBezTo>
                    <a:cubicBezTo>
                      <a:pt x="10573" y="17480"/>
                      <a:pt x="8787" y="16123"/>
                      <a:pt x="8572" y="17552"/>
                    </a:cubicBezTo>
                    <a:cubicBezTo>
                      <a:pt x="8394" y="18659"/>
                      <a:pt x="9251" y="19623"/>
                      <a:pt x="10787" y="19659"/>
                    </a:cubicBezTo>
                    <a:cubicBezTo>
                      <a:pt x="8323" y="21802"/>
                      <a:pt x="8608" y="25231"/>
                      <a:pt x="11216" y="26874"/>
                    </a:cubicBezTo>
                    <a:cubicBezTo>
                      <a:pt x="11109" y="27946"/>
                      <a:pt x="8930" y="27624"/>
                      <a:pt x="9608" y="29196"/>
                    </a:cubicBezTo>
                    <a:cubicBezTo>
                      <a:pt x="9716" y="30303"/>
                      <a:pt x="8680" y="30339"/>
                      <a:pt x="8108" y="30768"/>
                    </a:cubicBezTo>
                    <a:cubicBezTo>
                      <a:pt x="7930" y="30875"/>
                      <a:pt x="7715" y="30911"/>
                      <a:pt x="7501" y="30946"/>
                    </a:cubicBezTo>
                    <a:cubicBezTo>
                      <a:pt x="7180" y="30982"/>
                      <a:pt x="6894" y="30946"/>
                      <a:pt x="6608" y="30768"/>
                    </a:cubicBezTo>
                    <a:cubicBezTo>
                      <a:pt x="6287" y="30517"/>
                      <a:pt x="6072" y="30160"/>
                      <a:pt x="6036" y="29732"/>
                    </a:cubicBezTo>
                    <a:cubicBezTo>
                      <a:pt x="6072" y="29446"/>
                      <a:pt x="6179" y="29232"/>
                      <a:pt x="6322" y="29017"/>
                    </a:cubicBezTo>
                    <a:cubicBezTo>
                      <a:pt x="6322" y="28446"/>
                      <a:pt x="5822" y="28803"/>
                      <a:pt x="5572" y="28660"/>
                    </a:cubicBezTo>
                    <a:cubicBezTo>
                      <a:pt x="5179" y="28553"/>
                      <a:pt x="4715" y="28446"/>
                      <a:pt x="4893" y="27874"/>
                    </a:cubicBezTo>
                    <a:cubicBezTo>
                      <a:pt x="4893" y="27732"/>
                      <a:pt x="4893" y="27553"/>
                      <a:pt x="4858" y="27410"/>
                    </a:cubicBezTo>
                    <a:cubicBezTo>
                      <a:pt x="4608" y="27160"/>
                      <a:pt x="4072" y="26981"/>
                      <a:pt x="4358" y="2641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7D51690F-2D48-3C49-B8C8-E37EEB87EF21}"/>
                  </a:ext>
                </a:extLst>
              </p:cNvPr>
              <p:cNvSpPr/>
              <p:nvPr/>
            </p:nvSpPr>
            <p:spPr>
              <a:xfrm>
                <a:off x="8467783" y="1928196"/>
                <a:ext cx="15963" cy="30655"/>
              </a:xfrm>
              <a:custGeom>
                <a:avLst/>
                <a:gdLst>
                  <a:gd name="connsiteX0" fmla="*/ 7215 w 15963"/>
                  <a:gd name="connsiteY0" fmla="*/ 5045 h 30655"/>
                  <a:gd name="connsiteX1" fmla="*/ 7251 w 15963"/>
                  <a:gd name="connsiteY1" fmla="*/ 2295 h 30655"/>
                  <a:gd name="connsiteX2" fmla="*/ 8287 w 15963"/>
                  <a:gd name="connsiteY2" fmla="*/ 902 h 30655"/>
                  <a:gd name="connsiteX3" fmla="*/ 15716 w 15963"/>
                  <a:gd name="connsiteY3" fmla="*/ 1831 h 30655"/>
                  <a:gd name="connsiteX4" fmla="*/ 15288 w 15963"/>
                  <a:gd name="connsiteY4" fmla="*/ 3224 h 30655"/>
                  <a:gd name="connsiteX5" fmla="*/ 12966 w 15963"/>
                  <a:gd name="connsiteY5" fmla="*/ 8296 h 30655"/>
                  <a:gd name="connsiteX6" fmla="*/ 13395 w 15963"/>
                  <a:gd name="connsiteY6" fmla="*/ 9760 h 30655"/>
                  <a:gd name="connsiteX7" fmla="*/ 12787 w 15963"/>
                  <a:gd name="connsiteY7" fmla="*/ 12332 h 30655"/>
                  <a:gd name="connsiteX8" fmla="*/ 10680 w 15963"/>
                  <a:gd name="connsiteY8" fmla="*/ 16976 h 30655"/>
                  <a:gd name="connsiteX9" fmla="*/ 8287 w 15963"/>
                  <a:gd name="connsiteY9" fmla="*/ 17511 h 30655"/>
                  <a:gd name="connsiteX10" fmla="*/ 10001 w 15963"/>
                  <a:gd name="connsiteY10" fmla="*/ 20333 h 30655"/>
                  <a:gd name="connsiteX11" fmla="*/ 7965 w 15963"/>
                  <a:gd name="connsiteY11" fmla="*/ 23941 h 30655"/>
                  <a:gd name="connsiteX12" fmla="*/ 6679 w 15963"/>
                  <a:gd name="connsiteY12" fmla="*/ 25369 h 30655"/>
                  <a:gd name="connsiteX13" fmla="*/ 8573 w 15963"/>
                  <a:gd name="connsiteY13" fmla="*/ 26977 h 30655"/>
                  <a:gd name="connsiteX14" fmla="*/ 5822 w 15963"/>
                  <a:gd name="connsiteY14" fmla="*/ 30334 h 30655"/>
                  <a:gd name="connsiteX15" fmla="*/ 5287 w 15963"/>
                  <a:gd name="connsiteY15" fmla="*/ 30656 h 30655"/>
                  <a:gd name="connsiteX16" fmla="*/ 3608 w 15963"/>
                  <a:gd name="connsiteY16" fmla="*/ 29942 h 30655"/>
                  <a:gd name="connsiteX17" fmla="*/ 1893 w 15963"/>
                  <a:gd name="connsiteY17" fmla="*/ 27120 h 30655"/>
                  <a:gd name="connsiteX18" fmla="*/ 250 w 15963"/>
                  <a:gd name="connsiteY18" fmla="*/ 25727 h 30655"/>
                  <a:gd name="connsiteX19" fmla="*/ 357 w 15963"/>
                  <a:gd name="connsiteY19" fmla="*/ 25262 h 30655"/>
                  <a:gd name="connsiteX20" fmla="*/ 1607 w 15963"/>
                  <a:gd name="connsiteY20" fmla="*/ 23834 h 30655"/>
                  <a:gd name="connsiteX21" fmla="*/ 1179 w 15963"/>
                  <a:gd name="connsiteY21" fmla="*/ 22833 h 30655"/>
                  <a:gd name="connsiteX22" fmla="*/ 1000 w 15963"/>
                  <a:gd name="connsiteY22" fmla="*/ 21583 h 30655"/>
                  <a:gd name="connsiteX23" fmla="*/ 0 w 15963"/>
                  <a:gd name="connsiteY23" fmla="*/ 20583 h 30655"/>
                  <a:gd name="connsiteX24" fmla="*/ 2286 w 15963"/>
                  <a:gd name="connsiteY24" fmla="*/ 16654 h 30655"/>
                  <a:gd name="connsiteX25" fmla="*/ 1643 w 15963"/>
                  <a:gd name="connsiteY25" fmla="*/ 14011 h 30655"/>
                  <a:gd name="connsiteX26" fmla="*/ 2643 w 15963"/>
                  <a:gd name="connsiteY26" fmla="*/ 12546 h 30655"/>
                  <a:gd name="connsiteX27" fmla="*/ 2608 w 15963"/>
                  <a:gd name="connsiteY27" fmla="*/ 9296 h 30655"/>
                  <a:gd name="connsiteX28" fmla="*/ 6287 w 15963"/>
                  <a:gd name="connsiteY28" fmla="*/ 5903 h 30655"/>
                  <a:gd name="connsiteX29" fmla="*/ 7215 w 15963"/>
                  <a:gd name="connsiteY29" fmla="*/ 5045 h 30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5963" h="30655">
                    <a:moveTo>
                      <a:pt x="7215" y="5045"/>
                    </a:moveTo>
                    <a:cubicBezTo>
                      <a:pt x="7822" y="4117"/>
                      <a:pt x="7287" y="3224"/>
                      <a:pt x="7251" y="2295"/>
                    </a:cubicBezTo>
                    <a:cubicBezTo>
                      <a:pt x="7037" y="1402"/>
                      <a:pt x="8215" y="1545"/>
                      <a:pt x="8287" y="902"/>
                    </a:cubicBezTo>
                    <a:cubicBezTo>
                      <a:pt x="11073" y="-1277"/>
                      <a:pt x="13287" y="1081"/>
                      <a:pt x="15716" y="1831"/>
                    </a:cubicBezTo>
                    <a:cubicBezTo>
                      <a:pt x="16288" y="2510"/>
                      <a:pt x="15752" y="2867"/>
                      <a:pt x="15288" y="3224"/>
                    </a:cubicBezTo>
                    <a:cubicBezTo>
                      <a:pt x="15788" y="5510"/>
                      <a:pt x="13538" y="6510"/>
                      <a:pt x="12966" y="8296"/>
                    </a:cubicBezTo>
                    <a:cubicBezTo>
                      <a:pt x="13252" y="8760"/>
                      <a:pt x="13680" y="9153"/>
                      <a:pt x="13395" y="9760"/>
                    </a:cubicBezTo>
                    <a:cubicBezTo>
                      <a:pt x="12859" y="10546"/>
                      <a:pt x="10108" y="10832"/>
                      <a:pt x="12787" y="12332"/>
                    </a:cubicBezTo>
                    <a:cubicBezTo>
                      <a:pt x="10751" y="13368"/>
                      <a:pt x="9823" y="14832"/>
                      <a:pt x="10680" y="16976"/>
                    </a:cubicBezTo>
                    <a:cubicBezTo>
                      <a:pt x="9930" y="17940"/>
                      <a:pt x="8715" y="16118"/>
                      <a:pt x="8287" y="17511"/>
                    </a:cubicBezTo>
                    <a:cubicBezTo>
                      <a:pt x="7858" y="18833"/>
                      <a:pt x="8644" y="19762"/>
                      <a:pt x="10001" y="20333"/>
                    </a:cubicBezTo>
                    <a:cubicBezTo>
                      <a:pt x="7001" y="21083"/>
                      <a:pt x="7001" y="21083"/>
                      <a:pt x="7965" y="23941"/>
                    </a:cubicBezTo>
                    <a:cubicBezTo>
                      <a:pt x="8394" y="25191"/>
                      <a:pt x="6608" y="24441"/>
                      <a:pt x="6679" y="25369"/>
                    </a:cubicBezTo>
                    <a:cubicBezTo>
                      <a:pt x="7215" y="25798"/>
                      <a:pt x="7751" y="26298"/>
                      <a:pt x="8573" y="26977"/>
                    </a:cubicBezTo>
                    <a:cubicBezTo>
                      <a:pt x="6322" y="27227"/>
                      <a:pt x="6608" y="29156"/>
                      <a:pt x="5822" y="30334"/>
                    </a:cubicBezTo>
                    <a:cubicBezTo>
                      <a:pt x="5679" y="30513"/>
                      <a:pt x="5501" y="30620"/>
                      <a:pt x="5287" y="30656"/>
                    </a:cubicBezTo>
                    <a:cubicBezTo>
                      <a:pt x="4643" y="30656"/>
                      <a:pt x="4000" y="30584"/>
                      <a:pt x="3608" y="29942"/>
                    </a:cubicBezTo>
                    <a:cubicBezTo>
                      <a:pt x="3036" y="28977"/>
                      <a:pt x="2857" y="27834"/>
                      <a:pt x="1893" y="27120"/>
                    </a:cubicBezTo>
                    <a:cubicBezTo>
                      <a:pt x="1536" y="26405"/>
                      <a:pt x="786" y="26191"/>
                      <a:pt x="250" y="25727"/>
                    </a:cubicBezTo>
                    <a:cubicBezTo>
                      <a:pt x="-107" y="25477"/>
                      <a:pt x="-71" y="25191"/>
                      <a:pt x="357" y="25262"/>
                    </a:cubicBezTo>
                    <a:cubicBezTo>
                      <a:pt x="1607" y="25441"/>
                      <a:pt x="1679" y="24726"/>
                      <a:pt x="1607" y="23834"/>
                    </a:cubicBezTo>
                    <a:cubicBezTo>
                      <a:pt x="1500" y="23476"/>
                      <a:pt x="1000" y="23298"/>
                      <a:pt x="1179" y="22833"/>
                    </a:cubicBezTo>
                    <a:cubicBezTo>
                      <a:pt x="1500" y="22369"/>
                      <a:pt x="1750" y="21905"/>
                      <a:pt x="1000" y="21583"/>
                    </a:cubicBezTo>
                    <a:cubicBezTo>
                      <a:pt x="572" y="21369"/>
                      <a:pt x="107" y="21155"/>
                      <a:pt x="0" y="20583"/>
                    </a:cubicBezTo>
                    <a:cubicBezTo>
                      <a:pt x="572" y="19154"/>
                      <a:pt x="1572" y="17976"/>
                      <a:pt x="2286" y="16654"/>
                    </a:cubicBezTo>
                    <a:cubicBezTo>
                      <a:pt x="2750" y="15761"/>
                      <a:pt x="1750" y="14940"/>
                      <a:pt x="1643" y="14011"/>
                    </a:cubicBezTo>
                    <a:cubicBezTo>
                      <a:pt x="1322" y="13082"/>
                      <a:pt x="2322" y="13046"/>
                      <a:pt x="2643" y="12546"/>
                    </a:cubicBezTo>
                    <a:cubicBezTo>
                      <a:pt x="1072" y="11439"/>
                      <a:pt x="2250" y="9403"/>
                      <a:pt x="2608" y="9296"/>
                    </a:cubicBezTo>
                    <a:cubicBezTo>
                      <a:pt x="4358" y="8653"/>
                      <a:pt x="4501" y="6367"/>
                      <a:pt x="6287" y="5903"/>
                    </a:cubicBezTo>
                    <a:cubicBezTo>
                      <a:pt x="6572" y="5617"/>
                      <a:pt x="7322" y="5760"/>
                      <a:pt x="7215" y="504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5D945DEC-EC0A-0D41-84F8-27C850B8CCF9}"/>
                  </a:ext>
                </a:extLst>
              </p:cNvPr>
              <p:cNvSpPr/>
              <p:nvPr/>
            </p:nvSpPr>
            <p:spPr>
              <a:xfrm>
                <a:off x="8450026" y="2164296"/>
                <a:ext cx="12061" cy="32418"/>
              </a:xfrm>
              <a:custGeom>
                <a:avLst/>
                <a:gdLst>
                  <a:gd name="connsiteX0" fmla="*/ 3041 w 12061"/>
                  <a:gd name="connsiteY0" fmla="*/ 28513 h 32418"/>
                  <a:gd name="connsiteX1" fmla="*/ 3041 w 12061"/>
                  <a:gd name="connsiteY1" fmla="*/ 27049 h 32418"/>
                  <a:gd name="connsiteX2" fmla="*/ 4291 w 12061"/>
                  <a:gd name="connsiteY2" fmla="*/ 26406 h 32418"/>
                  <a:gd name="connsiteX3" fmla="*/ 3077 w 12061"/>
                  <a:gd name="connsiteY3" fmla="*/ 26370 h 32418"/>
                  <a:gd name="connsiteX4" fmla="*/ 1862 w 12061"/>
                  <a:gd name="connsiteY4" fmla="*/ 24370 h 32418"/>
                  <a:gd name="connsiteX5" fmla="*/ 1005 w 12061"/>
                  <a:gd name="connsiteY5" fmla="*/ 24084 h 32418"/>
                  <a:gd name="connsiteX6" fmla="*/ 1112 w 12061"/>
                  <a:gd name="connsiteY6" fmla="*/ 22263 h 32418"/>
                  <a:gd name="connsiteX7" fmla="*/ 1684 w 12061"/>
                  <a:gd name="connsiteY7" fmla="*/ 20477 h 32418"/>
                  <a:gd name="connsiteX8" fmla="*/ 969 w 12061"/>
                  <a:gd name="connsiteY8" fmla="*/ 19870 h 32418"/>
                  <a:gd name="connsiteX9" fmla="*/ 255 w 12061"/>
                  <a:gd name="connsiteY9" fmla="*/ 16512 h 32418"/>
                  <a:gd name="connsiteX10" fmla="*/ 184 w 12061"/>
                  <a:gd name="connsiteY10" fmla="*/ 15833 h 32418"/>
                  <a:gd name="connsiteX11" fmla="*/ 827 w 12061"/>
                  <a:gd name="connsiteY11" fmla="*/ 14976 h 32418"/>
                  <a:gd name="connsiteX12" fmla="*/ 5 w 12061"/>
                  <a:gd name="connsiteY12" fmla="*/ 13440 h 32418"/>
                  <a:gd name="connsiteX13" fmla="*/ 684 w 12061"/>
                  <a:gd name="connsiteY13" fmla="*/ 12083 h 32418"/>
                  <a:gd name="connsiteX14" fmla="*/ 2541 w 12061"/>
                  <a:gd name="connsiteY14" fmla="*/ 9404 h 32418"/>
                  <a:gd name="connsiteX15" fmla="*/ 3577 w 12061"/>
                  <a:gd name="connsiteY15" fmla="*/ 7368 h 32418"/>
                  <a:gd name="connsiteX16" fmla="*/ 4006 w 12061"/>
                  <a:gd name="connsiteY16" fmla="*/ 4153 h 32418"/>
                  <a:gd name="connsiteX17" fmla="*/ 3505 w 12061"/>
                  <a:gd name="connsiteY17" fmla="*/ 2689 h 32418"/>
                  <a:gd name="connsiteX18" fmla="*/ 7077 w 12061"/>
                  <a:gd name="connsiteY18" fmla="*/ 46 h 32418"/>
                  <a:gd name="connsiteX19" fmla="*/ 10078 w 12061"/>
                  <a:gd name="connsiteY19" fmla="*/ 474 h 32418"/>
                  <a:gd name="connsiteX20" fmla="*/ 11614 w 12061"/>
                  <a:gd name="connsiteY20" fmla="*/ 2653 h 32418"/>
                  <a:gd name="connsiteX21" fmla="*/ 10328 w 12061"/>
                  <a:gd name="connsiteY21" fmla="*/ 6832 h 32418"/>
                  <a:gd name="connsiteX22" fmla="*/ 10792 w 12061"/>
                  <a:gd name="connsiteY22" fmla="*/ 8297 h 32418"/>
                  <a:gd name="connsiteX23" fmla="*/ 10899 w 12061"/>
                  <a:gd name="connsiteY23" fmla="*/ 9833 h 32418"/>
                  <a:gd name="connsiteX24" fmla="*/ 10756 w 12061"/>
                  <a:gd name="connsiteY24" fmla="*/ 12083 h 32418"/>
                  <a:gd name="connsiteX25" fmla="*/ 10471 w 12061"/>
                  <a:gd name="connsiteY25" fmla="*/ 12762 h 32418"/>
                  <a:gd name="connsiteX26" fmla="*/ 10685 w 12061"/>
                  <a:gd name="connsiteY26" fmla="*/ 17691 h 32418"/>
                  <a:gd name="connsiteX27" fmla="*/ 7756 w 12061"/>
                  <a:gd name="connsiteY27" fmla="*/ 18369 h 32418"/>
                  <a:gd name="connsiteX28" fmla="*/ 9542 w 12061"/>
                  <a:gd name="connsiteY28" fmla="*/ 20834 h 32418"/>
                  <a:gd name="connsiteX29" fmla="*/ 9792 w 12061"/>
                  <a:gd name="connsiteY29" fmla="*/ 27978 h 32418"/>
                  <a:gd name="connsiteX30" fmla="*/ 8578 w 12061"/>
                  <a:gd name="connsiteY30" fmla="*/ 30728 h 32418"/>
                  <a:gd name="connsiteX31" fmla="*/ 6042 w 12061"/>
                  <a:gd name="connsiteY31" fmla="*/ 32300 h 32418"/>
                  <a:gd name="connsiteX32" fmla="*/ 5434 w 12061"/>
                  <a:gd name="connsiteY32" fmla="*/ 32085 h 32418"/>
                  <a:gd name="connsiteX33" fmla="*/ 5149 w 12061"/>
                  <a:gd name="connsiteY33" fmla="*/ 31907 h 32418"/>
                  <a:gd name="connsiteX34" fmla="*/ 4613 w 12061"/>
                  <a:gd name="connsiteY34" fmla="*/ 31157 h 32418"/>
                  <a:gd name="connsiteX35" fmla="*/ 4756 w 12061"/>
                  <a:gd name="connsiteY35" fmla="*/ 30299 h 32418"/>
                  <a:gd name="connsiteX36" fmla="*/ 4398 w 12061"/>
                  <a:gd name="connsiteY36" fmla="*/ 29549 h 32418"/>
                  <a:gd name="connsiteX37" fmla="*/ 3041 w 12061"/>
                  <a:gd name="connsiteY37" fmla="*/ 28513 h 32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061" h="32418">
                    <a:moveTo>
                      <a:pt x="3041" y="28513"/>
                    </a:moveTo>
                    <a:cubicBezTo>
                      <a:pt x="184" y="27978"/>
                      <a:pt x="4398" y="27549"/>
                      <a:pt x="3041" y="27049"/>
                    </a:cubicBezTo>
                    <a:cubicBezTo>
                      <a:pt x="3363" y="26727"/>
                      <a:pt x="3720" y="26513"/>
                      <a:pt x="4291" y="26406"/>
                    </a:cubicBezTo>
                    <a:cubicBezTo>
                      <a:pt x="3791" y="26442"/>
                      <a:pt x="3434" y="26549"/>
                      <a:pt x="3077" y="26370"/>
                    </a:cubicBezTo>
                    <a:cubicBezTo>
                      <a:pt x="1755" y="26263"/>
                      <a:pt x="3005" y="24620"/>
                      <a:pt x="1862" y="24370"/>
                    </a:cubicBezTo>
                    <a:cubicBezTo>
                      <a:pt x="1577" y="24299"/>
                      <a:pt x="1255" y="24192"/>
                      <a:pt x="1005" y="24084"/>
                    </a:cubicBezTo>
                    <a:cubicBezTo>
                      <a:pt x="112" y="23406"/>
                      <a:pt x="576" y="22834"/>
                      <a:pt x="1112" y="22263"/>
                    </a:cubicBezTo>
                    <a:cubicBezTo>
                      <a:pt x="1327" y="21691"/>
                      <a:pt x="1970" y="21227"/>
                      <a:pt x="1684" y="20477"/>
                    </a:cubicBezTo>
                    <a:cubicBezTo>
                      <a:pt x="1112" y="20655"/>
                      <a:pt x="576" y="20262"/>
                      <a:pt x="969" y="19870"/>
                    </a:cubicBezTo>
                    <a:cubicBezTo>
                      <a:pt x="2541" y="18262"/>
                      <a:pt x="1148" y="17476"/>
                      <a:pt x="255" y="16512"/>
                    </a:cubicBezTo>
                    <a:cubicBezTo>
                      <a:pt x="148" y="16369"/>
                      <a:pt x="219" y="16083"/>
                      <a:pt x="184" y="15833"/>
                    </a:cubicBezTo>
                    <a:cubicBezTo>
                      <a:pt x="291" y="15476"/>
                      <a:pt x="576" y="15226"/>
                      <a:pt x="827" y="14976"/>
                    </a:cubicBezTo>
                    <a:cubicBezTo>
                      <a:pt x="1541" y="13940"/>
                      <a:pt x="-102" y="14155"/>
                      <a:pt x="5" y="13440"/>
                    </a:cubicBezTo>
                    <a:cubicBezTo>
                      <a:pt x="398" y="13083"/>
                      <a:pt x="469" y="12511"/>
                      <a:pt x="684" y="12083"/>
                    </a:cubicBezTo>
                    <a:cubicBezTo>
                      <a:pt x="41" y="10333"/>
                      <a:pt x="2112" y="10404"/>
                      <a:pt x="2541" y="9404"/>
                    </a:cubicBezTo>
                    <a:cubicBezTo>
                      <a:pt x="2648" y="8582"/>
                      <a:pt x="2827" y="7690"/>
                      <a:pt x="3577" y="7368"/>
                    </a:cubicBezTo>
                    <a:cubicBezTo>
                      <a:pt x="5577" y="6475"/>
                      <a:pt x="4684" y="5332"/>
                      <a:pt x="4006" y="4153"/>
                    </a:cubicBezTo>
                    <a:cubicBezTo>
                      <a:pt x="3541" y="3725"/>
                      <a:pt x="3077" y="2939"/>
                      <a:pt x="3505" y="2689"/>
                    </a:cubicBezTo>
                    <a:cubicBezTo>
                      <a:pt x="4791" y="1903"/>
                      <a:pt x="4934" y="-347"/>
                      <a:pt x="7077" y="46"/>
                    </a:cubicBezTo>
                    <a:cubicBezTo>
                      <a:pt x="8077" y="224"/>
                      <a:pt x="9078" y="260"/>
                      <a:pt x="10078" y="474"/>
                    </a:cubicBezTo>
                    <a:cubicBezTo>
                      <a:pt x="11221" y="689"/>
                      <a:pt x="12864" y="296"/>
                      <a:pt x="11614" y="2653"/>
                    </a:cubicBezTo>
                    <a:cubicBezTo>
                      <a:pt x="11006" y="3796"/>
                      <a:pt x="12078" y="5796"/>
                      <a:pt x="10328" y="6832"/>
                    </a:cubicBezTo>
                    <a:cubicBezTo>
                      <a:pt x="10721" y="7261"/>
                      <a:pt x="10221" y="7940"/>
                      <a:pt x="10792" y="8297"/>
                    </a:cubicBezTo>
                    <a:cubicBezTo>
                      <a:pt x="11578" y="8761"/>
                      <a:pt x="11256" y="9297"/>
                      <a:pt x="10899" y="9833"/>
                    </a:cubicBezTo>
                    <a:cubicBezTo>
                      <a:pt x="10435" y="10547"/>
                      <a:pt x="8542" y="11154"/>
                      <a:pt x="10756" y="12083"/>
                    </a:cubicBezTo>
                    <a:cubicBezTo>
                      <a:pt x="11114" y="12226"/>
                      <a:pt x="10649" y="12547"/>
                      <a:pt x="10471" y="12762"/>
                    </a:cubicBezTo>
                    <a:cubicBezTo>
                      <a:pt x="9042" y="14440"/>
                      <a:pt x="8613" y="16155"/>
                      <a:pt x="10685" y="17691"/>
                    </a:cubicBezTo>
                    <a:cubicBezTo>
                      <a:pt x="9649" y="18369"/>
                      <a:pt x="8220" y="16905"/>
                      <a:pt x="7756" y="18369"/>
                    </a:cubicBezTo>
                    <a:cubicBezTo>
                      <a:pt x="7363" y="19655"/>
                      <a:pt x="8185" y="20512"/>
                      <a:pt x="9542" y="20834"/>
                    </a:cubicBezTo>
                    <a:cubicBezTo>
                      <a:pt x="6970" y="22798"/>
                      <a:pt x="7113" y="26406"/>
                      <a:pt x="9792" y="27978"/>
                    </a:cubicBezTo>
                    <a:cubicBezTo>
                      <a:pt x="9721" y="29013"/>
                      <a:pt x="6970" y="28942"/>
                      <a:pt x="8578" y="30728"/>
                    </a:cubicBezTo>
                    <a:cubicBezTo>
                      <a:pt x="8327" y="32228"/>
                      <a:pt x="7434" y="32657"/>
                      <a:pt x="6042" y="32300"/>
                    </a:cubicBezTo>
                    <a:cubicBezTo>
                      <a:pt x="5827" y="32264"/>
                      <a:pt x="5613" y="32157"/>
                      <a:pt x="5434" y="32085"/>
                    </a:cubicBezTo>
                    <a:cubicBezTo>
                      <a:pt x="5327" y="32014"/>
                      <a:pt x="5256" y="31978"/>
                      <a:pt x="5149" y="31907"/>
                    </a:cubicBezTo>
                    <a:cubicBezTo>
                      <a:pt x="4898" y="31692"/>
                      <a:pt x="4720" y="31442"/>
                      <a:pt x="4613" y="31157"/>
                    </a:cubicBezTo>
                    <a:cubicBezTo>
                      <a:pt x="4577" y="30871"/>
                      <a:pt x="4613" y="30549"/>
                      <a:pt x="4756" y="30299"/>
                    </a:cubicBezTo>
                    <a:cubicBezTo>
                      <a:pt x="5756" y="29585"/>
                      <a:pt x="4506" y="29799"/>
                      <a:pt x="4398" y="29549"/>
                    </a:cubicBezTo>
                    <a:cubicBezTo>
                      <a:pt x="3898" y="29299"/>
                      <a:pt x="3327" y="29121"/>
                      <a:pt x="3041" y="2851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906C6F94-D6C1-6E4D-918E-721C20C3EA09}"/>
                  </a:ext>
                </a:extLst>
              </p:cNvPr>
              <p:cNvSpPr/>
              <p:nvPr/>
            </p:nvSpPr>
            <p:spPr>
              <a:xfrm>
                <a:off x="8469425" y="2167694"/>
                <a:ext cx="11431" cy="31720"/>
              </a:xfrm>
              <a:custGeom>
                <a:avLst/>
                <a:gdLst>
                  <a:gd name="connsiteX0" fmla="*/ 4288 w 11431"/>
                  <a:gd name="connsiteY0" fmla="*/ 29438 h 31720"/>
                  <a:gd name="connsiteX1" fmla="*/ 4252 w 11431"/>
                  <a:gd name="connsiteY1" fmla="*/ 27830 h 31720"/>
                  <a:gd name="connsiteX2" fmla="*/ 3716 w 11431"/>
                  <a:gd name="connsiteY2" fmla="*/ 27009 h 31720"/>
                  <a:gd name="connsiteX3" fmla="*/ 1502 w 11431"/>
                  <a:gd name="connsiteY3" fmla="*/ 26580 h 31720"/>
                  <a:gd name="connsiteX4" fmla="*/ 1537 w 11431"/>
                  <a:gd name="connsiteY4" fmla="*/ 25366 h 31720"/>
                  <a:gd name="connsiteX5" fmla="*/ 2180 w 11431"/>
                  <a:gd name="connsiteY5" fmla="*/ 25151 h 31720"/>
                  <a:gd name="connsiteX6" fmla="*/ 3788 w 11431"/>
                  <a:gd name="connsiteY6" fmla="*/ 25259 h 31720"/>
                  <a:gd name="connsiteX7" fmla="*/ 2323 w 11431"/>
                  <a:gd name="connsiteY7" fmla="*/ 24794 h 31720"/>
                  <a:gd name="connsiteX8" fmla="*/ 1787 w 11431"/>
                  <a:gd name="connsiteY8" fmla="*/ 24008 h 31720"/>
                  <a:gd name="connsiteX9" fmla="*/ 1966 w 11431"/>
                  <a:gd name="connsiteY9" fmla="*/ 19865 h 31720"/>
                  <a:gd name="connsiteX10" fmla="*/ 573 w 11431"/>
                  <a:gd name="connsiteY10" fmla="*/ 17508 h 31720"/>
                  <a:gd name="connsiteX11" fmla="*/ 680 w 11431"/>
                  <a:gd name="connsiteY11" fmla="*/ 16365 h 31720"/>
                  <a:gd name="connsiteX12" fmla="*/ 502 w 11431"/>
                  <a:gd name="connsiteY12" fmla="*/ 14757 h 31720"/>
                  <a:gd name="connsiteX13" fmla="*/ 287 w 11431"/>
                  <a:gd name="connsiteY13" fmla="*/ 12078 h 31720"/>
                  <a:gd name="connsiteX14" fmla="*/ 2466 w 11431"/>
                  <a:gd name="connsiteY14" fmla="*/ 7685 h 31720"/>
                  <a:gd name="connsiteX15" fmla="*/ 3431 w 11431"/>
                  <a:gd name="connsiteY15" fmla="*/ 5363 h 31720"/>
                  <a:gd name="connsiteX16" fmla="*/ 2395 w 11431"/>
                  <a:gd name="connsiteY16" fmla="*/ 3077 h 31720"/>
                  <a:gd name="connsiteX17" fmla="*/ 6467 w 11431"/>
                  <a:gd name="connsiteY17" fmla="*/ 148 h 31720"/>
                  <a:gd name="connsiteX18" fmla="*/ 8788 w 11431"/>
                  <a:gd name="connsiteY18" fmla="*/ 184 h 31720"/>
                  <a:gd name="connsiteX19" fmla="*/ 10503 w 11431"/>
                  <a:gd name="connsiteY19" fmla="*/ 2256 h 31720"/>
                  <a:gd name="connsiteX20" fmla="*/ 9717 w 11431"/>
                  <a:gd name="connsiteY20" fmla="*/ 6685 h 31720"/>
                  <a:gd name="connsiteX21" fmla="*/ 9717 w 11431"/>
                  <a:gd name="connsiteY21" fmla="*/ 7328 h 31720"/>
                  <a:gd name="connsiteX22" fmla="*/ 8824 w 11431"/>
                  <a:gd name="connsiteY22" fmla="*/ 11257 h 31720"/>
                  <a:gd name="connsiteX23" fmla="*/ 10753 w 11431"/>
                  <a:gd name="connsiteY23" fmla="*/ 11614 h 31720"/>
                  <a:gd name="connsiteX24" fmla="*/ 10931 w 11431"/>
                  <a:gd name="connsiteY24" fmla="*/ 17365 h 31720"/>
                  <a:gd name="connsiteX25" fmla="*/ 8074 w 11431"/>
                  <a:gd name="connsiteY25" fmla="*/ 18472 h 31720"/>
                  <a:gd name="connsiteX26" fmla="*/ 10253 w 11431"/>
                  <a:gd name="connsiteY26" fmla="*/ 20687 h 31720"/>
                  <a:gd name="connsiteX27" fmla="*/ 11431 w 11431"/>
                  <a:gd name="connsiteY27" fmla="*/ 28045 h 31720"/>
                  <a:gd name="connsiteX28" fmla="*/ 9931 w 11431"/>
                  <a:gd name="connsiteY28" fmla="*/ 31581 h 31720"/>
                  <a:gd name="connsiteX29" fmla="*/ 8467 w 11431"/>
                  <a:gd name="connsiteY29" fmla="*/ 31474 h 31720"/>
                  <a:gd name="connsiteX30" fmla="*/ 7252 w 11431"/>
                  <a:gd name="connsiteY30" fmla="*/ 30688 h 31720"/>
                  <a:gd name="connsiteX31" fmla="*/ 5788 w 11431"/>
                  <a:gd name="connsiteY31" fmla="*/ 29866 h 31720"/>
                  <a:gd name="connsiteX32" fmla="*/ 4288 w 11431"/>
                  <a:gd name="connsiteY32" fmla="*/ 29438 h 3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1431" h="31720">
                    <a:moveTo>
                      <a:pt x="4288" y="29438"/>
                    </a:moveTo>
                    <a:cubicBezTo>
                      <a:pt x="3287" y="28902"/>
                      <a:pt x="4109" y="28366"/>
                      <a:pt x="4252" y="27830"/>
                    </a:cubicBezTo>
                    <a:cubicBezTo>
                      <a:pt x="4002" y="27616"/>
                      <a:pt x="4573" y="26866"/>
                      <a:pt x="3716" y="27009"/>
                    </a:cubicBezTo>
                    <a:cubicBezTo>
                      <a:pt x="2930" y="27009"/>
                      <a:pt x="2180" y="27009"/>
                      <a:pt x="1502" y="26580"/>
                    </a:cubicBezTo>
                    <a:cubicBezTo>
                      <a:pt x="1109" y="26152"/>
                      <a:pt x="1144" y="25759"/>
                      <a:pt x="1537" y="25366"/>
                    </a:cubicBezTo>
                    <a:cubicBezTo>
                      <a:pt x="1752" y="25259"/>
                      <a:pt x="1966" y="25187"/>
                      <a:pt x="2180" y="25151"/>
                    </a:cubicBezTo>
                    <a:cubicBezTo>
                      <a:pt x="2716" y="25151"/>
                      <a:pt x="3252" y="25294"/>
                      <a:pt x="3788" y="25259"/>
                    </a:cubicBezTo>
                    <a:cubicBezTo>
                      <a:pt x="3252" y="25223"/>
                      <a:pt x="2752" y="25116"/>
                      <a:pt x="2323" y="24794"/>
                    </a:cubicBezTo>
                    <a:cubicBezTo>
                      <a:pt x="2073" y="24580"/>
                      <a:pt x="1859" y="24330"/>
                      <a:pt x="1787" y="24008"/>
                    </a:cubicBezTo>
                    <a:cubicBezTo>
                      <a:pt x="2359" y="22651"/>
                      <a:pt x="2859" y="21294"/>
                      <a:pt x="1966" y="19865"/>
                    </a:cubicBezTo>
                    <a:cubicBezTo>
                      <a:pt x="2180" y="18686"/>
                      <a:pt x="1430" y="18043"/>
                      <a:pt x="573" y="17508"/>
                    </a:cubicBezTo>
                    <a:cubicBezTo>
                      <a:pt x="180" y="17079"/>
                      <a:pt x="359" y="16722"/>
                      <a:pt x="680" y="16365"/>
                    </a:cubicBezTo>
                    <a:cubicBezTo>
                      <a:pt x="1894" y="15686"/>
                      <a:pt x="1502" y="15186"/>
                      <a:pt x="502" y="14757"/>
                    </a:cubicBezTo>
                    <a:cubicBezTo>
                      <a:pt x="-927" y="13971"/>
                      <a:pt x="1252" y="12900"/>
                      <a:pt x="287" y="12078"/>
                    </a:cubicBezTo>
                    <a:cubicBezTo>
                      <a:pt x="2037" y="11114"/>
                      <a:pt x="894" y="8721"/>
                      <a:pt x="2466" y="7685"/>
                    </a:cubicBezTo>
                    <a:cubicBezTo>
                      <a:pt x="3859" y="7364"/>
                      <a:pt x="3395" y="6256"/>
                      <a:pt x="3431" y="5363"/>
                    </a:cubicBezTo>
                    <a:cubicBezTo>
                      <a:pt x="3252" y="4470"/>
                      <a:pt x="1716" y="3756"/>
                      <a:pt x="2395" y="3077"/>
                    </a:cubicBezTo>
                    <a:cubicBezTo>
                      <a:pt x="3538" y="1898"/>
                      <a:pt x="3823" y="-637"/>
                      <a:pt x="6467" y="148"/>
                    </a:cubicBezTo>
                    <a:cubicBezTo>
                      <a:pt x="7181" y="363"/>
                      <a:pt x="8002" y="148"/>
                      <a:pt x="8788" y="184"/>
                    </a:cubicBezTo>
                    <a:cubicBezTo>
                      <a:pt x="10074" y="256"/>
                      <a:pt x="11253" y="-30"/>
                      <a:pt x="10503" y="2256"/>
                    </a:cubicBezTo>
                    <a:cubicBezTo>
                      <a:pt x="10110" y="3542"/>
                      <a:pt x="10753" y="5292"/>
                      <a:pt x="9717" y="6685"/>
                    </a:cubicBezTo>
                    <a:cubicBezTo>
                      <a:pt x="9610" y="6828"/>
                      <a:pt x="9610" y="7221"/>
                      <a:pt x="9717" y="7328"/>
                    </a:cubicBezTo>
                    <a:cubicBezTo>
                      <a:pt x="11896" y="9185"/>
                      <a:pt x="9753" y="10078"/>
                      <a:pt x="8824" y="11257"/>
                    </a:cubicBezTo>
                    <a:cubicBezTo>
                      <a:pt x="9431" y="11364"/>
                      <a:pt x="10038" y="11471"/>
                      <a:pt x="10753" y="11614"/>
                    </a:cubicBezTo>
                    <a:cubicBezTo>
                      <a:pt x="9538" y="13614"/>
                      <a:pt x="8252" y="15615"/>
                      <a:pt x="10931" y="17365"/>
                    </a:cubicBezTo>
                    <a:cubicBezTo>
                      <a:pt x="10038" y="18186"/>
                      <a:pt x="8288" y="17008"/>
                      <a:pt x="8074" y="18472"/>
                    </a:cubicBezTo>
                    <a:cubicBezTo>
                      <a:pt x="7895" y="19579"/>
                      <a:pt x="8931" y="20437"/>
                      <a:pt x="10253" y="20687"/>
                    </a:cubicBezTo>
                    <a:cubicBezTo>
                      <a:pt x="7788" y="22866"/>
                      <a:pt x="8324" y="26223"/>
                      <a:pt x="11431" y="28045"/>
                    </a:cubicBezTo>
                    <a:cubicBezTo>
                      <a:pt x="9360" y="28652"/>
                      <a:pt x="9681" y="30116"/>
                      <a:pt x="9931" y="31581"/>
                    </a:cubicBezTo>
                    <a:cubicBezTo>
                      <a:pt x="9431" y="31867"/>
                      <a:pt x="8931" y="31652"/>
                      <a:pt x="8467" y="31474"/>
                    </a:cubicBezTo>
                    <a:cubicBezTo>
                      <a:pt x="8038" y="31259"/>
                      <a:pt x="7681" y="30902"/>
                      <a:pt x="7252" y="30688"/>
                    </a:cubicBezTo>
                    <a:cubicBezTo>
                      <a:pt x="6752" y="30438"/>
                      <a:pt x="6324" y="30009"/>
                      <a:pt x="5788" y="29866"/>
                    </a:cubicBezTo>
                    <a:cubicBezTo>
                      <a:pt x="5181" y="29795"/>
                      <a:pt x="4788" y="29509"/>
                      <a:pt x="4288" y="294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28C542F8-A1BF-864A-A7C1-E923A9C157AC}"/>
                  </a:ext>
                </a:extLst>
              </p:cNvPr>
              <p:cNvSpPr/>
              <p:nvPr/>
            </p:nvSpPr>
            <p:spPr>
              <a:xfrm>
                <a:off x="8447861" y="2106937"/>
                <a:ext cx="13707" cy="30615"/>
              </a:xfrm>
              <a:custGeom>
                <a:avLst/>
                <a:gdLst>
                  <a:gd name="connsiteX0" fmla="*/ 1028 w 13707"/>
                  <a:gd name="connsiteY0" fmla="*/ 18364 h 30615"/>
                  <a:gd name="connsiteX1" fmla="*/ 1028 w 13707"/>
                  <a:gd name="connsiteY1" fmla="*/ 15578 h 30615"/>
                  <a:gd name="connsiteX2" fmla="*/ 1528 w 13707"/>
                  <a:gd name="connsiteY2" fmla="*/ 13220 h 30615"/>
                  <a:gd name="connsiteX3" fmla="*/ 706 w 13707"/>
                  <a:gd name="connsiteY3" fmla="*/ 11827 h 30615"/>
                  <a:gd name="connsiteX4" fmla="*/ 1456 w 13707"/>
                  <a:gd name="connsiteY4" fmla="*/ 10792 h 30615"/>
                  <a:gd name="connsiteX5" fmla="*/ 1385 w 13707"/>
                  <a:gd name="connsiteY5" fmla="*/ 10470 h 30615"/>
                  <a:gd name="connsiteX6" fmla="*/ 1813 w 13707"/>
                  <a:gd name="connsiteY6" fmla="*/ 9434 h 30615"/>
                  <a:gd name="connsiteX7" fmla="*/ 3814 w 13707"/>
                  <a:gd name="connsiteY7" fmla="*/ 6648 h 30615"/>
                  <a:gd name="connsiteX8" fmla="*/ 6135 w 13707"/>
                  <a:gd name="connsiteY8" fmla="*/ 6220 h 30615"/>
                  <a:gd name="connsiteX9" fmla="*/ 5885 w 13707"/>
                  <a:gd name="connsiteY9" fmla="*/ 6220 h 30615"/>
                  <a:gd name="connsiteX10" fmla="*/ 5778 w 13707"/>
                  <a:gd name="connsiteY10" fmla="*/ 6398 h 30615"/>
                  <a:gd name="connsiteX11" fmla="*/ 4814 w 13707"/>
                  <a:gd name="connsiteY11" fmla="*/ 5255 h 30615"/>
                  <a:gd name="connsiteX12" fmla="*/ 5242 w 13707"/>
                  <a:gd name="connsiteY12" fmla="*/ 3933 h 30615"/>
                  <a:gd name="connsiteX13" fmla="*/ 4849 w 13707"/>
                  <a:gd name="connsiteY13" fmla="*/ 2112 h 30615"/>
                  <a:gd name="connsiteX14" fmla="*/ 8207 w 13707"/>
                  <a:gd name="connsiteY14" fmla="*/ 76 h 30615"/>
                  <a:gd name="connsiteX15" fmla="*/ 12743 w 13707"/>
                  <a:gd name="connsiteY15" fmla="*/ 1040 h 30615"/>
                  <a:gd name="connsiteX16" fmla="*/ 13708 w 13707"/>
                  <a:gd name="connsiteY16" fmla="*/ 1969 h 30615"/>
                  <a:gd name="connsiteX17" fmla="*/ 13601 w 13707"/>
                  <a:gd name="connsiteY17" fmla="*/ 2183 h 30615"/>
                  <a:gd name="connsiteX18" fmla="*/ 12636 w 13707"/>
                  <a:gd name="connsiteY18" fmla="*/ 5327 h 30615"/>
                  <a:gd name="connsiteX19" fmla="*/ 11886 w 13707"/>
                  <a:gd name="connsiteY19" fmla="*/ 8291 h 30615"/>
                  <a:gd name="connsiteX20" fmla="*/ 9921 w 13707"/>
                  <a:gd name="connsiteY20" fmla="*/ 10934 h 30615"/>
                  <a:gd name="connsiteX21" fmla="*/ 10386 w 13707"/>
                  <a:gd name="connsiteY21" fmla="*/ 12863 h 30615"/>
                  <a:gd name="connsiteX22" fmla="*/ 10886 w 13707"/>
                  <a:gd name="connsiteY22" fmla="*/ 16899 h 30615"/>
                  <a:gd name="connsiteX23" fmla="*/ 7850 w 13707"/>
                  <a:gd name="connsiteY23" fmla="*/ 17471 h 30615"/>
                  <a:gd name="connsiteX24" fmla="*/ 9814 w 13707"/>
                  <a:gd name="connsiteY24" fmla="*/ 19936 h 30615"/>
                  <a:gd name="connsiteX25" fmla="*/ 8136 w 13707"/>
                  <a:gd name="connsiteY25" fmla="*/ 23472 h 30615"/>
                  <a:gd name="connsiteX26" fmla="*/ 8136 w 13707"/>
                  <a:gd name="connsiteY26" fmla="*/ 24115 h 30615"/>
                  <a:gd name="connsiteX27" fmla="*/ 9386 w 13707"/>
                  <a:gd name="connsiteY27" fmla="*/ 26508 h 30615"/>
                  <a:gd name="connsiteX28" fmla="*/ 7207 w 13707"/>
                  <a:gd name="connsiteY28" fmla="*/ 28079 h 30615"/>
                  <a:gd name="connsiteX29" fmla="*/ 6493 w 13707"/>
                  <a:gd name="connsiteY29" fmla="*/ 30330 h 30615"/>
                  <a:gd name="connsiteX30" fmla="*/ 5207 w 13707"/>
                  <a:gd name="connsiteY30" fmla="*/ 30615 h 30615"/>
                  <a:gd name="connsiteX31" fmla="*/ 4278 w 13707"/>
                  <a:gd name="connsiteY31" fmla="*/ 30330 h 30615"/>
                  <a:gd name="connsiteX32" fmla="*/ 3742 w 13707"/>
                  <a:gd name="connsiteY32" fmla="*/ 28044 h 30615"/>
                  <a:gd name="connsiteX33" fmla="*/ 2956 w 13707"/>
                  <a:gd name="connsiteY33" fmla="*/ 26829 h 30615"/>
                  <a:gd name="connsiteX34" fmla="*/ 2456 w 13707"/>
                  <a:gd name="connsiteY34" fmla="*/ 26258 h 30615"/>
                  <a:gd name="connsiteX35" fmla="*/ 2885 w 13707"/>
                  <a:gd name="connsiteY35" fmla="*/ 25079 h 30615"/>
                  <a:gd name="connsiteX36" fmla="*/ 3706 w 13707"/>
                  <a:gd name="connsiteY36" fmla="*/ 24722 h 30615"/>
                  <a:gd name="connsiteX37" fmla="*/ 3206 w 13707"/>
                  <a:gd name="connsiteY37" fmla="*/ 24615 h 30615"/>
                  <a:gd name="connsiteX38" fmla="*/ 1778 w 13707"/>
                  <a:gd name="connsiteY38" fmla="*/ 23186 h 30615"/>
                  <a:gd name="connsiteX39" fmla="*/ 599 w 13707"/>
                  <a:gd name="connsiteY39" fmla="*/ 21936 h 30615"/>
                  <a:gd name="connsiteX40" fmla="*/ 63 w 13707"/>
                  <a:gd name="connsiteY40" fmla="*/ 21186 h 30615"/>
                  <a:gd name="connsiteX41" fmla="*/ 1528 w 13707"/>
                  <a:gd name="connsiteY41" fmla="*/ 19328 h 30615"/>
                  <a:gd name="connsiteX42" fmla="*/ 1028 w 13707"/>
                  <a:gd name="connsiteY42" fmla="*/ 18364 h 30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3707" h="30615">
                    <a:moveTo>
                      <a:pt x="1028" y="18364"/>
                    </a:moveTo>
                    <a:cubicBezTo>
                      <a:pt x="1063" y="17435"/>
                      <a:pt x="2135" y="16507"/>
                      <a:pt x="1028" y="15578"/>
                    </a:cubicBezTo>
                    <a:cubicBezTo>
                      <a:pt x="492" y="14649"/>
                      <a:pt x="420" y="13828"/>
                      <a:pt x="1528" y="13220"/>
                    </a:cubicBezTo>
                    <a:cubicBezTo>
                      <a:pt x="1563" y="12578"/>
                      <a:pt x="277" y="12720"/>
                      <a:pt x="706" y="11827"/>
                    </a:cubicBezTo>
                    <a:cubicBezTo>
                      <a:pt x="1028" y="11542"/>
                      <a:pt x="1313" y="11220"/>
                      <a:pt x="1456" y="10792"/>
                    </a:cubicBezTo>
                    <a:cubicBezTo>
                      <a:pt x="1456" y="10684"/>
                      <a:pt x="1420" y="10577"/>
                      <a:pt x="1385" y="10470"/>
                    </a:cubicBezTo>
                    <a:cubicBezTo>
                      <a:pt x="1028" y="9899"/>
                      <a:pt x="1921" y="9863"/>
                      <a:pt x="1813" y="9434"/>
                    </a:cubicBezTo>
                    <a:cubicBezTo>
                      <a:pt x="2992" y="8863"/>
                      <a:pt x="2456" y="7077"/>
                      <a:pt x="3814" y="6648"/>
                    </a:cubicBezTo>
                    <a:cubicBezTo>
                      <a:pt x="4421" y="6077"/>
                      <a:pt x="5278" y="6648"/>
                      <a:pt x="6135" y="6220"/>
                    </a:cubicBezTo>
                    <a:cubicBezTo>
                      <a:pt x="6207" y="6220"/>
                      <a:pt x="5778" y="5934"/>
                      <a:pt x="5885" y="6220"/>
                    </a:cubicBezTo>
                    <a:cubicBezTo>
                      <a:pt x="5957" y="6398"/>
                      <a:pt x="5921" y="6434"/>
                      <a:pt x="5778" y="6398"/>
                    </a:cubicBezTo>
                    <a:cubicBezTo>
                      <a:pt x="5064" y="6363"/>
                      <a:pt x="4206" y="6434"/>
                      <a:pt x="4814" y="5255"/>
                    </a:cubicBezTo>
                    <a:cubicBezTo>
                      <a:pt x="5028" y="4826"/>
                      <a:pt x="5778" y="4505"/>
                      <a:pt x="5242" y="3933"/>
                    </a:cubicBezTo>
                    <a:cubicBezTo>
                      <a:pt x="4707" y="3362"/>
                      <a:pt x="4206" y="2505"/>
                      <a:pt x="4849" y="2112"/>
                    </a:cubicBezTo>
                    <a:cubicBezTo>
                      <a:pt x="5957" y="1398"/>
                      <a:pt x="6385" y="-388"/>
                      <a:pt x="8207" y="76"/>
                    </a:cubicBezTo>
                    <a:cubicBezTo>
                      <a:pt x="9707" y="433"/>
                      <a:pt x="11207" y="719"/>
                      <a:pt x="12743" y="1040"/>
                    </a:cubicBezTo>
                    <a:cubicBezTo>
                      <a:pt x="13065" y="1362"/>
                      <a:pt x="13601" y="1433"/>
                      <a:pt x="13708" y="1969"/>
                    </a:cubicBezTo>
                    <a:cubicBezTo>
                      <a:pt x="13672" y="2040"/>
                      <a:pt x="13636" y="2148"/>
                      <a:pt x="13601" y="2183"/>
                    </a:cubicBezTo>
                    <a:cubicBezTo>
                      <a:pt x="11600" y="2683"/>
                      <a:pt x="13172" y="4327"/>
                      <a:pt x="12636" y="5327"/>
                    </a:cubicBezTo>
                    <a:cubicBezTo>
                      <a:pt x="12172" y="6148"/>
                      <a:pt x="10457" y="6541"/>
                      <a:pt x="11886" y="8291"/>
                    </a:cubicBezTo>
                    <a:cubicBezTo>
                      <a:pt x="12815" y="9399"/>
                      <a:pt x="10672" y="9970"/>
                      <a:pt x="9921" y="10934"/>
                    </a:cubicBezTo>
                    <a:cubicBezTo>
                      <a:pt x="10743" y="11399"/>
                      <a:pt x="11957" y="11506"/>
                      <a:pt x="10386" y="12863"/>
                    </a:cubicBezTo>
                    <a:cubicBezTo>
                      <a:pt x="9207" y="13863"/>
                      <a:pt x="9171" y="15721"/>
                      <a:pt x="10886" y="16899"/>
                    </a:cubicBezTo>
                    <a:cubicBezTo>
                      <a:pt x="9779" y="17435"/>
                      <a:pt x="8278" y="16042"/>
                      <a:pt x="7850" y="17471"/>
                    </a:cubicBezTo>
                    <a:cubicBezTo>
                      <a:pt x="7528" y="18507"/>
                      <a:pt x="8493" y="19471"/>
                      <a:pt x="9814" y="19936"/>
                    </a:cubicBezTo>
                    <a:cubicBezTo>
                      <a:pt x="6885" y="20971"/>
                      <a:pt x="6814" y="21114"/>
                      <a:pt x="8136" y="23472"/>
                    </a:cubicBezTo>
                    <a:cubicBezTo>
                      <a:pt x="8314" y="23793"/>
                      <a:pt x="8314" y="23829"/>
                      <a:pt x="8136" y="24115"/>
                    </a:cubicBezTo>
                    <a:cubicBezTo>
                      <a:pt x="7100" y="25543"/>
                      <a:pt x="8707" y="25794"/>
                      <a:pt x="9386" y="26508"/>
                    </a:cubicBezTo>
                    <a:cubicBezTo>
                      <a:pt x="8636" y="27044"/>
                      <a:pt x="7921" y="27579"/>
                      <a:pt x="7207" y="28079"/>
                    </a:cubicBezTo>
                    <a:cubicBezTo>
                      <a:pt x="7314" y="28937"/>
                      <a:pt x="6921" y="29615"/>
                      <a:pt x="6493" y="30330"/>
                    </a:cubicBezTo>
                    <a:cubicBezTo>
                      <a:pt x="6100" y="30580"/>
                      <a:pt x="5671" y="30615"/>
                      <a:pt x="5207" y="30615"/>
                    </a:cubicBezTo>
                    <a:cubicBezTo>
                      <a:pt x="4885" y="30580"/>
                      <a:pt x="4564" y="30508"/>
                      <a:pt x="4278" y="30330"/>
                    </a:cubicBezTo>
                    <a:cubicBezTo>
                      <a:pt x="3742" y="29651"/>
                      <a:pt x="4135" y="28758"/>
                      <a:pt x="3742" y="28044"/>
                    </a:cubicBezTo>
                    <a:cubicBezTo>
                      <a:pt x="3635" y="27544"/>
                      <a:pt x="3171" y="27258"/>
                      <a:pt x="2956" y="26829"/>
                    </a:cubicBezTo>
                    <a:cubicBezTo>
                      <a:pt x="2778" y="26651"/>
                      <a:pt x="2635" y="26472"/>
                      <a:pt x="2456" y="26258"/>
                    </a:cubicBezTo>
                    <a:cubicBezTo>
                      <a:pt x="2278" y="25758"/>
                      <a:pt x="2635" y="25436"/>
                      <a:pt x="2885" y="25079"/>
                    </a:cubicBezTo>
                    <a:cubicBezTo>
                      <a:pt x="3099" y="24865"/>
                      <a:pt x="3385" y="24758"/>
                      <a:pt x="3706" y="24722"/>
                    </a:cubicBezTo>
                    <a:cubicBezTo>
                      <a:pt x="3564" y="24615"/>
                      <a:pt x="3349" y="24722"/>
                      <a:pt x="3206" y="24615"/>
                    </a:cubicBezTo>
                    <a:cubicBezTo>
                      <a:pt x="2599" y="24257"/>
                      <a:pt x="1599" y="24329"/>
                      <a:pt x="1778" y="23186"/>
                    </a:cubicBezTo>
                    <a:cubicBezTo>
                      <a:pt x="2599" y="21686"/>
                      <a:pt x="742" y="22579"/>
                      <a:pt x="599" y="21936"/>
                    </a:cubicBezTo>
                    <a:cubicBezTo>
                      <a:pt x="313" y="21757"/>
                      <a:pt x="135" y="21507"/>
                      <a:pt x="63" y="21186"/>
                    </a:cubicBezTo>
                    <a:cubicBezTo>
                      <a:pt x="-294" y="19900"/>
                      <a:pt x="956" y="19864"/>
                      <a:pt x="1528" y="19328"/>
                    </a:cubicBezTo>
                    <a:cubicBezTo>
                      <a:pt x="1813" y="18757"/>
                      <a:pt x="1456" y="18507"/>
                      <a:pt x="1028" y="183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1111FC7F-B4FF-8049-B0E9-F34D891A0F7A}"/>
                  </a:ext>
                </a:extLst>
              </p:cNvPr>
              <p:cNvSpPr/>
              <p:nvPr/>
            </p:nvSpPr>
            <p:spPr>
              <a:xfrm>
                <a:off x="8574373" y="2172592"/>
                <a:ext cx="13675" cy="30753"/>
              </a:xfrm>
              <a:custGeom>
                <a:avLst/>
                <a:gdLst>
                  <a:gd name="connsiteX0" fmla="*/ 2817 w 13675"/>
                  <a:gd name="connsiteY0" fmla="*/ 17824 h 30753"/>
                  <a:gd name="connsiteX1" fmla="*/ 2281 w 13675"/>
                  <a:gd name="connsiteY1" fmla="*/ 17502 h 30753"/>
                  <a:gd name="connsiteX2" fmla="*/ 1888 w 13675"/>
                  <a:gd name="connsiteY2" fmla="*/ 15859 h 30753"/>
                  <a:gd name="connsiteX3" fmla="*/ 567 w 13675"/>
                  <a:gd name="connsiteY3" fmla="*/ 14930 h 30753"/>
                  <a:gd name="connsiteX4" fmla="*/ 495 w 13675"/>
                  <a:gd name="connsiteY4" fmla="*/ 12609 h 30753"/>
                  <a:gd name="connsiteX5" fmla="*/ 960 w 13675"/>
                  <a:gd name="connsiteY5" fmla="*/ 11287 h 30753"/>
                  <a:gd name="connsiteX6" fmla="*/ 1638 w 13675"/>
                  <a:gd name="connsiteY6" fmla="*/ 8930 h 30753"/>
                  <a:gd name="connsiteX7" fmla="*/ 1531 w 13675"/>
                  <a:gd name="connsiteY7" fmla="*/ 7501 h 30753"/>
                  <a:gd name="connsiteX8" fmla="*/ 1281 w 13675"/>
                  <a:gd name="connsiteY8" fmla="*/ 6679 h 30753"/>
                  <a:gd name="connsiteX9" fmla="*/ 1710 w 13675"/>
                  <a:gd name="connsiteY9" fmla="*/ 1893 h 30753"/>
                  <a:gd name="connsiteX10" fmla="*/ 6175 w 13675"/>
                  <a:gd name="connsiteY10" fmla="*/ 0 h 30753"/>
                  <a:gd name="connsiteX11" fmla="*/ 6996 w 13675"/>
                  <a:gd name="connsiteY11" fmla="*/ 536 h 30753"/>
                  <a:gd name="connsiteX12" fmla="*/ 9032 w 13675"/>
                  <a:gd name="connsiteY12" fmla="*/ 6679 h 30753"/>
                  <a:gd name="connsiteX13" fmla="*/ 9425 w 13675"/>
                  <a:gd name="connsiteY13" fmla="*/ 7394 h 30753"/>
                  <a:gd name="connsiteX14" fmla="*/ 9711 w 13675"/>
                  <a:gd name="connsiteY14" fmla="*/ 12180 h 30753"/>
                  <a:gd name="connsiteX15" fmla="*/ 11925 w 13675"/>
                  <a:gd name="connsiteY15" fmla="*/ 15323 h 30753"/>
                  <a:gd name="connsiteX16" fmla="*/ 9354 w 13675"/>
                  <a:gd name="connsiteY16" fmla="*/ 17038 h 30753"/>
                  <a:gd name="connsiteX17" fmla="*/ 11818 w 13675"/>
                  <a:gd name="connsiteY17" fmla="*/ 18681 h 30753"/>
                  <a:gd name="connsiteX18" fmla="*/ 11282 w 13675"/>
                  <a:gd name="connsiteY18" fmla="*/ 22574 h 30753"/>
                  <a:gd name="connsiteX19" fmla="*/ 11818 w 13675"/>
                  <a:gd name="connsiteY19" fmla="*/ 23503 h 30753"/>
                  <a:gd name="connsiteX20" fmla="*/ 13676 w 13675"/>
                  <a:gd name="connsiteY20" fmla="*/ 25646 h 30753"/>
                  <a:gd name="connsiteX21" fmla="*/ 11354 w 13675"/>
                  <a:gd name="connsiteY21" fmla="*/ 30754 h 30753"/>
                  <a:gd name="connsiteX22" fmla="*/ 8961 w 13675"/>
                  <a:gd name="connsiteY22" fmla="*/ 30218 h 30753"/>
                  <a:gd name="connsiteX23" fmla="*/ 8532 w 13675"/>
                  <a:gd name="connsiteY23" fmla="*/ 29647 h 30753"/>
                  <a:gd name="connsiteX24" fmla="*/ 7675 w 13675"/>
                  <a:gd name="connsiteY24" fmla="*/ 28825 h 30753"/>
                  <a:gd name="connsiteX25" fmla="*/ 6675 w 13675"/>
                  <a:gd name="connsiteY25" fmla="*/ 27825 h 30753"/>
                  <a:gd name="connsiteX26" fmla="*/ 7496 w 13675"/>
                  <a:gd name="connsiteY26" fmla="*/ 27539 h 30753"/>
                  <a:gd name="connsiteX27" fmla="*/ 8997 w 13675"/>
                  <a:gd name="connsiteY27" fmla="*/ 27896 h 30753"/>
                  <a:gd name="connsiteX28" fmla="*/ 7996 w 13675"/>
                  <a:gd name="connsiteY28" fmla="*/ 27646 h 30753"/>
                  <a:gd name="connsiteX29" fmla="*/ 6210 w 13675"/>
                  <a:gd name="connsiteY29" fmla="*/ 26932 h 30753"/>
                  <a:gd name="connsiteX30" fmla="*/ 6068 w 13675"/>
                  <a:gd name="connsiteY30" fmla="*/ 26575 h 30753"/>
                  <a:gd name="connsiteX31" fmla="*/ 6210 w 13675"/>
                  <a:gd name="connsiteY31" fmla="*/ 26396 h 30753"/>
                  <a:gd name="connsiteX32" fmla="*/ 6567 w 13675"/>
                  <a:gd name="connsiteY32" fmla="*/ 25968 h 30753"/>
                  <a:gd name="connsiteX33" fmla="*/ 5746 w 13675"/>
                  <a:gd name="connsiteY33" fmla="*/ 25753 h 30753"/>
                  <a:gd name="connsiteX34" fmla="*/ 6746 w 13675"/>
                  <a:gd name="connsiteY34" fmla="*/ 25182 h 30753"/>
                  <a:gd name="connsiteX35" fmla="*/ 3317 w 13675"/>
                  <a:gd name="connsiteY35" fmla="*/ 24896 h 30753"/>
                  <a:gd name="connsiteX36" fmla="*/ 3353 w 13675"/>
                  <a:gd name="connsiteY36" fmla="*/ 24825 h 30753"/>
                  <a:gd name="connsiteX37" fmla="*/ 3246 w 13675"/>
                  <a:gd name="connsiteY37" fmla="*/ 24074 h 30753"/>
                  <a:gd name="connsiteX38" fmla="*/ 3317 w 13675"/>
                  <a:gd name="connsiteY38" fmla="*/ 23003 h 30753"/>
                  <a:gd name="connsiteX39" fmla="*/ 2960 w 13675"/>
                  <a:gd name="connsiteY39" fmla="*/ 19967 h 30753"/>
                  <a:gd name="connsiteX40" fmla="*/ 3531 w 13675"/>
                  <a:gd name="connsiteY40" fmla="*/ 19717 h 30753"/>
                  <a:gd name="connsiteX41" fmla="*/ 4603 w 13675"/>
                  <a:gd name="connsiteY41" fmla="*/ 19645 h 30753"/>
                  <a:gd name="connsiteX42" fmla="*/ 3603 w 13675"/>
                  <a:gd name="connsiteY42" fmla="*/ 18788 h 30753"/>
                  <a:gd name="connsiteX43" fmla="*/ 2817 w 13675"/>
                  <a:gd name="connsiteY43" fmla="*/ 17824 h 30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3675" h="30753">
                    <a:moveTo>
                      <a:pt x="2817" y="17824"/>
                    </a:moveTo>
                    <a:cubicBezTo>
                      <a:pt x="2639" y="17717"/>
                      <a:pt x="2460" y="17609"/>
                      <a:pt x="2281" y="17502"/>
                    </a:cubicBezTo>
                    <a:cubicBezTo>
                      <a:pt x="2103" y="16966"/>
                      <a:pt x="1460" y="16538"/>
                      <a:pt x="1888" y="15859"/>
                    </a:cubicBezTo>
                    <a:cubicBezTo>
                      <a:pt x="1710" y="15180"/>
                      <a:pt x="781" y="15538"/>
                      <a:pt x="567" y="14930"/>
                    </a:cubicBezTo>
                    <a:cubicBezTo>
                      <a:pt x="1245" y="14145"/>
                      <a:pt x="317" y="13395"/>
                      <a:pt x="495" y="12609"/>
                    </a:cubicBezTo>
                    <a:cubicBezTo>
                      <a:pt x="960" y="12287"/>
                      <a:pt x="817" y="11716"/>
                      <a:pt x="960" y="11287"/>
                    </a:cubicBezTo>
                    <a:cubicBezTo>
                      <a:pt x="352" y="10251"/>
                      <a:pt x="1388" y="9715"/>
                      <a:pt x="1638" y="8930"/>
                    </a:cubicBezTo>
                    <a:cubicBezTo>
                      <a:pt x="2674" y="8358"/>
                      <a:pt x="1853" y="7965"/>
                      <a:pt x="1531" y="7501"/>
                    </a:cubicBezTo>
                    <a:cubicBezTo>
                      <a:pt x="1460" y="7215"/>
                      <a:pt x="1460" y="6822"/>
                      <a:pt x="1281" y="6679"/>
                    </a:cubicBezTo>
                    <a:cubicBezTo>
                      <a:pt x="-576" y="5322"/>
                      <a:pt x="-397" y="2857"/>
                      <a:pt x="1710" y="1893"/>
                    </a:cubicBezTo>
                    <a:cubicBezTo>
                      <a:pt x="3174" y="1215"/>
                      <a:pt x="4675" y="607"/>
                      <a:pt x="6175" y="0"/>
                    </a:cubicBezTo>
                    <a:cubicBezTo>
                      <a:pt x="6532" y="72"/>
                      <a:pt x="6853" y="179"/>
                      <a:pt x="6996" y="536"/>
                    </a:cubicBezTo>
                    <a:cubicBezTo>
                      <a:pt x="7389" y="2679"/>
                      <a:pt x="7211" y="5036"/>
                      <a:pt x="9032" y="6679"/>
                    </a:cubicBezTo>
                    <a:cubicBezTo>
                      <a:pt x="9282" y="6929"/>
                      <a:pt x="9532" y="7287"/>
                      <a:pt x="9425" y="7394"/>
                    </a:cubicBezTo>
                    <a:cubicBezTo>
                      <a:pt x="8104" y="9072"/>
                      <a:pt x="9782" y="10573"/>
                      <a:pt x="9711" y="12180"/>
                    </a:cubicBezTo>
                    <a:cubicBezTo>
                      <a:pt x="9604" y="14002"/>
                      <a:pt x="10068" y="14395"/>
                      <a:pt x="11925" y="15323"/>
                    </a:cubicBezTo>
                    <a:cubicBezTo>
                      <a:pt x="11425" y="16466"/>
                      <a:pt x="9211" y="15323"/>
                      <a:pt x="9354" y="17038"/>
                    </a:cubicBezTo>
                    <a:cubicBezTo>
                      <a:pt x="9461" y="18074"/>
                      <a:pt x="10675" y="18538"/>
                      <a:pt x="11818" y="18681"/>
                    </a:cubicBezTo>
                    <a:cubicBezTo>
                      <a:pt x="10997" y="19931"/>
                      <a:pt x="8925" y="21003"/>
                      <a:pt x="11282" y="22574"/>
                    </a:cubicBezTo>
                    <a:cubicBezTo>
                      <a:pt x="11604" y="22789"/>
                      <a:pt x="12068" y="22931"/>
                      <a:pt x="11818" y="23503"/>
                    </a:cubicBezTo>
                    <a:cubicBezTo>
                      <a:pt x="10997" y="25325"/>
                      <a:pt x="12711" y="25003"/>
                      <a:pt x="13676" y="25646"/>
                    </a:cubicBezTo>
                    <a:cubicBezTo>
                      <a:pt x="11068" y="26575"/>
                      <a:pt x="13318" y="29504"/>
                      <a:pt x="11354" y="30754"/>
                    </a:cubicBezTo>
                    <a:cubicBezTo>
                      <a:pt x="10604" y="30325"/>
                      <a:pt x="9854" y="29932"/>
                      <a:pt x="8961" y="30218"/>
                    </a:cubicBezTo>
                    <a:cubicBezTo>
                      <a:pt x="8603" y="30182"/>
                      <a:pt x="8353" y="30075"/>
                      <a:pt x="8532" y="29647"/>
                    </a:cubicBezTo>
                    <a:cubicBezTo>
                      <a:pt x="8603" y="29004"/>
                      <a:pt x="8425" y="28754"/>
                      <a:pt x="7675" y="28825"/>
                    </a:cubicBezTo>
                    <a:cubicBezTo>
                      <a:pt x="7211" y="28861"/>
                      <a:pt x="6103" y="29004"/>
                      <a:pt x="6675" y="27825"/>
                    </a:cubicBezTo>
                    <a:cubicBezTo>
                      <a:pt x="6853" y="27432"/>
                      <a:pt x="7175" y="27503"/>
                      <a:pt x="7496" y="27539"/>
                    </a:cubicBezTo>
                    <a:cubicBezTo>
                      <a:pt x="7996" y="27754"/>
                      <a:pt x="8568" y="27718"/>
                      <a:pt x="8997" y="27896"/>
                    </a:cubicBezTo>
                    <a:cubicBezTo>
                      <a:pt x="8747" y="27646"/>
                      <a:pt x="8318" y="27789"/>
                      <a:pt x="7996" y="27646"/>
                    </a:cubicBezTo>
                    <a:cubicBezTo>
                      <a:pt x="7353" y="27503"/>
                      <a:pt x="6818" y="27182"/>
                      <a:pt x="6210" y="26932"/>
                    </a:cubicBezTo>
                    <a:cubicBezTo>
                      <a:pt x="6068" y="26825"/>
                      <a:pt x="6032" y="26718"/>
                      <a:pt x="6068" y="26575"/>
                    </a:cubicBezTo>
                    <a:cubicBezTo>
                      <a:pt x="6103" y="26467"/>
                      <a:pt x="6175" y="26396"/>
                      <a:pt x="6210" y="26396"/>
                    </a:cubicBezTo>
                    <a:cubicBezTo>
                      <a:pt x="6318" y="26253"/>
                      <a:pt x="6460" y="26110"/>
                      <a:pt x="6567" y="25968"/>
                    </a:cubicBezTo>
                    <a:cubicBezTo>
                      <a:pt x="6282" y="25896"/>
                      <a:pt x="6032" y="25825"/>
                      <a:pt x="5746" y="25753"/>
                    </a:cubicBezTo>
                    <a:cubicBezTo>
                      <a:pt x="5746" y="24825"/>
                      <a:pt x="6282" y="25146"/>
                      <a:pt x="6746" y="25182"/>
                    </a:cubicBezTo>
                    <a:cubicBezTo>
                      <a:pt x="5603" y="25075"/>
                      <a:pt x="4389" y="25610"/>
                      <a:pt x="3317" y="24896"/>
                    </a:cubicBezTo>
                    <a:lnTo>
                      <a:pt x="3353" y="24825"/>
                    </a:lnTo>
                    <a:cubicBezTo>
                      <a:pt x="3067" y="24610"/>
                      <a:pt x="3031" y="24074"/>
                      <a:pt x="3246" y="24074"/>
                    </a:cubicBezTo>
                    <a:cubicBezTo>
                      <a:pt x="4960" y="23789"/>
                      <a:pt x="3139" y="23360"/>
                      <a:pt x="3317" y="23003"/>
                    </a:cubicBezTo>
                    <a:cubicBezTo>
                      <a:pt x="2746" y="22038"/>
                      <a:pt x="4675" y="20788"/>
                      <a:pt x="2960" y="19967"/>
                    </a:cubicBezTo>
                    <a:cubicBezTo>
                      <a:pt x="3139" y="19860"/>
                      <a:pt x="3353" y="19753"/>
                      <a:pt x="3531" y="19717"/>
                    </a:cubicBezTo>
                    <a:cubicBezTo>
                      <a:pt x="3889" y="19610"/>
                      <a:pt x="4246" y="19788"/>
                      <a:pt x="4603" y="19645"/>
                    </a:cubicBezTo>
                    <a:cubicBezTo>
                      <a:pt x="4210" y="19431"/>
                      <a:pt x="3889" y="19109"/>
                      <a:pt x="3603" y="18788"/>
                    </a:cubicBezTo>
                    <a:cubicBezTo>
                      <a:pt x="3317" y="18467"/>
                      <a:pt x="3103" y="18109"/>
                      <a:pt x="2817" y="178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62681033-614C-3B42-954F-B5DD9A2824ED}"/>
                  </a:ext>
                </a:extLst>
              </p:cNvPr>
              <p:cNvSpPr/>
              <p:nvPr/>
            </p:nvSpPr>
            <p:spPr>
              <a:xfrm>
                <a:off x="8483428" y="1891366"/>
                <a:ext cx="14637" cy="26468"/>
              </a:xfrm>
              <a:custGeom>
                <a:avLst/>
                <a:gdLst>
                  <a:gd name="connsiteX0" fmla="*/ 2429 w 14637"/>
                  <a:gd name="connsiteY0" fmla="*/ 21373 h 26468"/>
                  <a:gd name="connsiteX1" fmla="*/ 2000 w 14637"/>
                  <a:gd name="connsiteY1" fmla="*/ 21230 h 26468"/>
                  <a:gd name="connsiteX2" fmla="*/ 2036 w 14637"/>
                  <a:gd name="connsiteY2" fmla="*/ 20122 h 26468"/>
                  <a:gd name="connsiteX3" fmla="*/ 1500 w 14637"/>
                  <a:gd name="connsiteY3" fmla="*/ 17943 h 26468"/>
                  <a:gd name="connsiteX4" fmla="*/ 2322 w 14637"/>
                  <a:gd name="connsiteY4" fmla="*/ 17408 h 26468"/>
                  <a:gd name="connsiteX5" fmla="*/ 2393 w 14637"/>
                  <a:gd name="connsiteY5" fmla="*/ 16015 h 26468"/>
                  <a:gd name="connsiteX6" fmla="*/ 2465 w 14637"/>
                  <a:gd name="connsiteY6" fmla="*/ 15229 h 26468"/>
                  <a:gd name="connsiteX7" fmla="*/ 2572 w 14637"/>
                  <a:gd name="connsiteY7" fmla="*/ 13764 h 26468"/>
                  <a:gd name="connsiteX8" fmla="*/ 0 w 14637"/>
                  <a:gd name="connsiteY8" fmla="*/ 11728 h 26468"/>
                  <a:gd name="connsiteX9" fmla="*/ 2572 w 14637"/>
                  <a:gd name="connsiteY9" fmla="*/ 11443 h 26468"/>
                  <a:gd name="connsiteX10" fmla="*/ 3822 w 14637"/>
                  <a:gd name="connsiteY10" fmla="*/ 7656 h 26468"/>
                  <a:gd name="connsiteX11" fmla="*/ 5679 w 14637"/>
                  <a:gd name="connsiteY11" fmla="*/ 5549 h 26468"/>
                  <a:gd name="connsiteX12" fmla="*/ 6322 w 14637"/>
                  <a:gd name="connsiteY12" fmla="*/ 3906 h 26468"/>
                  <a:gd name="connsiteX13" fmla="*/ 10466 w 14637"/>
                  <a:gd name="connsiteY13" fmla="*/ 191 h 26468"/>
                  <a:gd name="connsiteX14" fmla="*/ 14037 w 14637"/>
                  <a:gd name="connsiteY14" fmla="*/ 1156 h 26468"/>
                  <a:gd name="connsiteX15" fmla="*/ 14502 w 14637"/>
                  <a:gd name="connsiteY15" fmla="*/ 2406 h 26468"/>
                  <a:gd name="connsiteX16" fmla="*/ 13787 w 14637"/>
                  <a:gd name="connsiteY16" fmla="*/ 3120 h 26468"/>
                  <a:gd name="connsiteX17" fmla="*/ 12680 w 14637"/>
                  <a:gd name="connsiteY17" fmla="*/ 5799 h 26468"/>
                  <a:gd name="connsiteX18" fmla="*/ 12537 w 14637"/>
                  <a:gd name="connsiteY18" fmla="*/ 6692 h 26468"/>
                  <a:gd name="connsiteX19" fmla="*/ 10859 w 14637"/>
                  <a:gd name="connsiteY19" fmla="*/ 9764 h 26468"/>
                  <a:gd name="connsiteX20" fmla="*/ 12645 w 14637"/>
                  <a:gd name="connsiteY20" fmla="*/ 10621 h 26468"/>
                  <a:gd name="connsiteX21" fmla="*/ 11894 w 14637"/>
                  <a:gd name="connsiteY21" fmla="*/ 15408 h 26468"/>
                  <a:gd name="connsiteX22" fmla="*/ 9073 w 14637"/>
                  <a:gd name="connsiteY22" fmla="*/ 15550 h 26468"/>
                  <a:gd name="connsiteX23" fmla="*/ 10787 w 14637"/>
                  <a:gd name="connsiteY23" fmla="*/ 18194 h 26468"/>
                  <a:gd name="connsiteX24" fmla="*/ 9144 w 14637"/>
                  <a:gd name="connsiteY24" fmla="*/ 21158 h 26468"/>
                  <a:gd name="connsiteX25" fmla="*/ 10930 w 14637"/>
                  <a:gd name="connsiteY25" fmla="*/ 23659 h 26468"/>
                  <a:gd name="connsiteX26" fmla="*/ 8501 w 14637"/>
                  <a:gd name="connsiteY26" fmla="*/ 26338 h 26468"/>
                  <a:gd name="connsiteX27" fmla="*/ 7322 w 14637"/>
                  <a:gd name="connsiteY27" fmla="*/ 26230 h 26468"/>
                  <a:gd name="connsiteX28" fmla="*/ 5108 w 14637"/>
                  <a:gd name="connsiteY28" fmla="*/ 25087 h 26468"/>
                  <a:gd name="connsiteX29" fmla="*/ 3393 w 14637"/>
                  <a:gd name="connsiteY29" fmla="*/ 23230 h 26468"/>
                  <a:gd name="connsiteX30" fmla="*/ 3179 w 14637"/>
                  <a:gd name="connsiteY30" fmla="*/ 23158 h 26468"/>
                  <a:gd name="connsiteX31" fmla="*/ 2965 w 14637"/>
                  <a:gd name="connsiteY31" fmla="*/ 23194 h 26468"/>
                  <a:gd name="connsiteX32" fmla="*/ 1893 w 14637"/>
                  <a:gd name="connsiteY32" fmla="*/ 22944 h 26468"/>
                  <a:gd name="connsiteX33" fmla="*/ 2429 w 14637"/>
                  <a:gd name="connsiteY33" fmla="*/ 21373 h 26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4637" h="26468">
                    <a:moveTo>
                      <a:pt x="2429" y="21373"/>
                    </a:moveTo>
                    <a:cubicBezTo>
                      <a:pt x="2286" y="21301"/>
                      <a:pt x="2143" y="21265"/>
                      <a:pt x="2000" y="21230"/>
                    </a:cubicBezTo>
                    <a:cubicBezTo>
                      <a:pt x="1607" y="20837"/>
                      <a:pt x="1822" y="20480"/>
                      <a:pt x="2036" y="20122"/>
                    </a:cubicBezTo>
                    <a:cubicBezTo>
                      <a:pt x="2608" y="19194"/>
                      <a:pt x="1036" y="18836"/>
                      <a:pt x="1500" y="17943"/>
                    </a:cubicBezTo>
                    <a:cubicBezTo>
                      <a:pt x="1393" y="17158"/>
                      <a:pt x="1857" y="17301"/>
                      <a:pt x="2322" y="17408"/>
                    </a:cubicBezTo>
                    <a:cubicBezTo>
                      <a:pt x="2393" y="16943"/>
                      <a:pt x="4429" y="16622"/>
                      <a:pt x="2393" y="16015"/>
                    </a:cubicBezTo>
                    <a:cubicBezTo>
                      <a:pt x="2179" y="15943"/>
                      <a:pt x="2215" y="15479"/>
                      <a:pt x="2465" y="15229"/>
                    </a:cubicBezTo>
                    <a:cubicBezTo>
                      <a:pt x="3572" y="14836"/>
                      <a:pt x="2893" y="14229"/>
                      <a:pt x="2572" y="13764"/>
                    </a:cubicBezTo>
                    <a:cubicBezTo>
                      <a:pt x="2000" y="13014"/>
                      <a:pt x="1572" y="12086"/>
                      <a:pt x="0" y="11728"/>
                    </a:cubicBezTo>
                    <a:cubicBezTo>
                      <a:pt x="1179" y="11336"/>
                      <a:pt x="1964" y="11871"/>
                      <a:pt x="2572" y="11443"/>
                    </a:cubicBezTo>
                    <a:cubicBezTo>
                      <a:pt x="1536" y="10121"/>
                      <a:pt x="2108" y="8407"/>
                      <a:pt x="3822" y="7656"/>
                    </a:cubicBezTo>
                    <a:cubicBezTo>
                      <a:pt x="4394" y="6906"/>
                      <a:pt x="4572" y="5835"/>
                      <a:pt x="5679" y="5549"/>
                    </a:cubicBezTo>
                    <a:cubicBezTo>
                      <a:pt x="6537" y="5335"/>
                      <a:pt x="6036" y="4442"/>
                      <a:pt x="6322" y="3906"/>
                    </a:cubicBezTo>
                    <a:cubicBezTo>
                      <a:pt x="5822" y="942"/>
                      <a:pt x="7537" y="-559"/>
                      <a:pt x="10466" y="191"/>
                    </a:cubicBezTo>
                    <a:cubicBezTo>
                      <a:pt x="11644" y="513"/>
                      <a:pt x="12859" y="834"/>
                      <a:pt x="14037" y="1156"/>
                    </a:cubicBezTo>
                    <a:cubicBezTo>
                      <a:pt x="14538" y="1441"/>
                      <a:pt x="14823" y="1799"/>
                      <a:pt x="14502" y="2406"/>
                    </a:cubicBezTo>
                    <a:cubicBezTo>
                      <a:pt x="14109" y="2477"/>
                      <a:pt x="13645" y="2656"/>
                      <a:pt x="13787" y="3120"/>
                    </a:cubicBezTo>
                    <a:cubicBezTo>
                      <a:pt x="14073" y="4299"/>
                      <a:pt x="14288" y="5406"/>
                      <a:pt x="12680" y="5799"/>
                    </a:cubicBezTo>
                    <a:cubicBezTo>
                      <a:pt x="12037" y="5978"/>
                      <a:pt x="12502" y="6621"/>
                      <a:pt x="12537" y="6692"/>
                    </a:cubicBezTo>
                    <a:cubicBezTo>
                      <a:pt x="13966" y="8728"/>
                      <a:pt x="12252" y="9121"/>
                      <a:pt x="10859" y="9764"/>
                    </a:cubicBezTo>
                    <a:cubicBezTo>
                      <a:pt x="11502" y="10086"/>
                      <a:pt x="12073" y="10335"/>
                      <a:pt x="12645" y="10621"/>
                    </a:cubicBezTo>
                    <a:cubicBezTo>
                      <a:pt x="10430" y="12371"/>
                      <a:pt x="10287" y="13264"/>
                      <a:pt x="11894" y="15408"/>
                    </a:cubicBezTo>
                    <a:cubicBezTo>
                      <a:pt x="10930" y="15836"/>
                      <a:pt x="9644" y="14336"/>
                      <a:pt x="9073" y="15550"/>
                    </a:cubicBezTo>
                    <a:cubicBezTo>
                      <a:pt x="8573" y="16658"/>
                      <a:pt x="9858" y="17301"/>
                      <a:pt x="10787" y="18194"/>
                    </a:cubicBezTo>
                    <a:cubicBezTo>
                      <a:pt x="8465" y="18372"/>
                      <a:pt x="7822" y="19122"/>
                      <a:pt x="9144" y="21158"/>
                    </a:cubicBezTo>
                    <a:cubicBezTo>
                      <a:pt x="9608" y="21908"/>
                      <a:pt x="8323" y="23551"/>
                      <a:pt x="10930" y="23659"/>
                    </a:cubicBezTo>
                    <a:cubicBezTo>
                      <a:pt x="9430" y="24480"/>
                      <a:pt x="8144" y="24802"/>
                      <a:pt x="8501" y="26338"/>
                    </a:cubicBezTo>
                    <a:cubicBezTo>
                      <a:pt x="8072" y="26623"/>
                      <a:pt x="7715" y="26373"/>
                      <a:pt x="7322" y="26230"/>
                    </a:cubicBezTo>
                    <a:cubicBezTo>
                      <a:pt x="6572" y="25873"/>
                      <a:pt x="5715" y="25695"/>
                      <a:pt x="5108" y="25087"/>
                    </a:cubicBezTo>
                    <a:cubicBezTo>
                      <a:pt x="4679" y="24337"/>
                      <a:pt x="3929" y="23873"/>
                      <a:pt x="3393" y="23230"/>
                    </a:cubicBezTo>
                    <a:lnTo>
                      <a:pt x="3179" y="23158"/>
                    </a:lnTo>
                    <a:lnTo>
                      <a:pt x="2965" y="23194"/>
                    </a:lnTo>
                    <a:cubicBezTo>
                      <a:pt x="2536" y="23444"/>
                      <a:pt x="2143" y="23444"/>
                      <a:pt x="1893" y="22944"/>
                    </a:cubicBezTo>
                    <a:cubicBezTo>
                      <a:pt x="1786" y="22301"/>
                      <a:pt x="3608" y="22408"/>
                      <a:pt x="2429" y="2137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514B8316-3D7E-C046-B4C0-8BA286D3AEB9}"/>
                  </a:ext>
                </a:extLst>
              </p:cNvPr>
              <p:cNvSpPr/>
              <p:nvPr/>
            </p:nvSpPr>
            <p:spPr>
              <a:xfrm>
                <a:off x="8502631" y="1890345"/>
                <a:ext cx="10953" cy="27358"/>
              </a:xfrm>
              <a:custGeom>
                <a:avLst/>
                <a:gdLst>
                  <a:gd name="connsiteX0" fmla="*/ 1086 w 10953"/>
                  <a:gd name="connsiteY0" fmla="*/ 22822 h 27358"/>
                  <a:gd name="connsiteX1" fmla="*/ 1443 w 10953"/>
                  <a:gd name="connsiteY1" fmla="*/ 22751 h 27358"/>
                  <a:gd name="connsiteX2" fmla="*/ 1943 w 10953"/>
                  <a:gd name="connsiteY2" fmla="*/ 21001 h 27358"/>
                  <a:gd name="connsiteX3" fmla="*/ 1407 w 10953"/>
                  <a:gd name="connsiteY3" fmla="*/ 20108 h 27358"/>
                  <a:gd name="connsiteX4" fmla="*/ 586 w 10953"/>
                  <a:gd name="connsiteY4" fmla="*/ 18108 h 27358"/>
                  <a:gd name="connsiteX5" fmla="*/ 478 w 10953"/>
                  <a:gd name="connsiteY5" fmla="*/ 13893 h 27358"/>
                  <a:gd name="connsiteX6" fmla="*/ 514 w 10953"/>
                  <a:gd name="connsiteY6" fmla="*/ 12000 h 27358"/>
                  <a:gd name="connsiteX7" fmla="*/ 1836 w 10953"/>
                  <a:gd name="connsiteY7" fmla="*/ 8321 h 27358"/>
                  <a:gd name="connsiteX8" fmla="*/ 2765 w 10953"/>
                  <a:gd name="connsiteY8" fmla="*/ 6249 h 27358"/>
                  <a:gd name="connsiteX9" fmla="*/ 2765 w 10953"/>
                  <a:gd name="connsiteY9" fmla="*/ 6249 h 27358"/>
                  <a:gd name="connsiteX10" fmla="*/ 2872 w 10953"/>
                  <a:gd name="connsiteY10" fmla="*/ 3999 h 27358"/>
                  <a:gd name="connsiteX11" fmla="*/ 4979 w 10953"/>
                  <a:gd name="connsiteY11" fmla="*/ 391 h 27358"/>
                  <a:gd name="connsiteX12" fmla="*/ 7979 w 10953"/>
                  <a:gd name="connsiteY12" fmla="*/ 212 h 27358"/>
                  <a:gd name="connsiteX13" fmla="*/ 10873 w 10953"/>
                  <a:gd name="connsiteY13" fmla="*/ 677 h 27358"/>
                  <a:gd name="connsiteX14" fmla="*/ 10658 w 10953"/>
                  <a:gd name="connsiteY14" fmla="*/ 3213 h 27358"/>
                  <a:gd name="connsiteX15" fmla="*/ 10337 w 10953"/>
                  <a:gd name="connsiteY15" fmla="*/ 4534 h 27358"/>
                  <a:gd name="connsiteX16" fmla="*/ 9873 w 10953"/>
                  <a:gd name="connsiteY16" fmla="*/ 6856 h 27358"/>
                  <a:gd name="connsiteX17" fmla="*/ 10373 w 10953"/>
                  <a:gd name="connsiteY17" fmla="*/ 8321 h 27358"/>
                  <a:gd name="connsiteX18" fmla="*/ 9444 w 10953"/>
                  <a:gd name="connsiteY18" fmla="*/ 9249 h 27358"/>
                  <a:gd name="connsiteX19" fmla="*/ 8622 w 10953"/>
                  <a:gd name="connsiteY19" fmla="*/ 9428 h 27358"/>
                  <a:gd name="connsiteX20" fmla="*/ 9944 w 10953"/>
                  <a:gd name="connsiteY20" fmla="*/ 10071 h 27358"/>
                  <a:gd name="connsiteX21" fmla="*/ 10408 w 10953"/>
                  <a:gd name="connsiteY21" fmla="*/ 10714 h 27358"/>
                  <a:gd name="connsiteX22" fmla="*/ 10658 w 10953"/>
                  <a:gd name="connsiteY22" fmla="*/ 15393 h 27358"/>
                  <a:gd name="connsiteX23" fmla="*/ 7694 w 10953"/>
                  <a:gd name="connsiteY23" fmla="*/ 15893 h 27358"/>
                  <a:gd name="connsiteX24" fmla="*/ 9730 w 10953"/>
                  <a:gd name="connsiteY24" fmla="*/ 18322 h 27358"/>
                  <a:gd name="connsiteX25" fmla="*/ 7908 w 10953"/>
                  <a:gd name="connsiteY25" fmla="*/ 22287 h 27358"/>
                  <a:gd name="connsiteX26" fmla="*/ 7908 w 10953"/>
                  <a:gd name="connsiteY26" fmla="*/ 23751 h 27358"/>
                  <a:gd name="connsiteX27" fmla="*/ 9015 w 10953"/>
                  <a:gd name="connsiteY27" fmla="*/ 24965 h 27358"/>
                  <a:gd name="connsiteX28" fmla="*/ 7122 w 10953"/>
                  <a:gd name="connsiteY28" fmla="*/ 27073 h 27358"/>
                  <a:gd name="connsiteX29" fmla="*/ 6551 w 10953"/>
                  <a:gd name="connsiteY29" fmla="*/ 27323 h 27358"/>
                  <a:gd name="connsiteX30" fmla="*/ 4407 w 10953"/>
                  <a:gd name="connsiteY30" fmla="*/ 27359 h 27358"/>
                  <a:gd name="connsiteX31" fmla="*/ 3265 w 10953"/>
                  <a:gd name="connsiteY31" fmla="*/ 26394 h 27358"/>
                  <a:gd name="connsiteX32" fmla="*/ 2407 w 10953"/>
                  <a:gd name="connsiteY32" fmla="*/ 24787 h 27358"/>
                  <a:gd name="connsiteX33" fmla="*/ 764 w 10953"/>
                  <a:gd name="connsiteY33" fmla="*/ 23644 h 27358"/>
                  <a:gd name="connsiteX34" fmla="*/ 1086 w 10953"/>
                  <a:gd name="connsiteY34" fmla="*/ 22822 h 2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953" h="27358">
                    <a:moveTo>
                      <a:pt x="1086" y="22822"/>
                    </a:moveTo>
                    <a:cubicBezTo>
                      <a:pt x="1193" y="22787"/>
                      <a:pt x="1336" y="22751"/>
                      <a:pt x="1443" y="22751"/>
                    </a:cubicBezTo>
                    <a:cubicBezTo>
                      <a:pt x="1800" y="22215"/>
                      <a:pt x="1514" y="21465"/>
                      <a:pt x="1943" y="21001"/>
                    </a:cubicBezTo>
                    <a:cubicBezTo>
                      <a:pt x="2800" y="20001"/>
                      <a:pt x="1371" y="20536"/>
                      <a:pt x="1407" y="20108"/>
                    </a:cubicBezTo>
                    <a:cubicBezTo>
                      <a:pt x="443" y="19715"/>
                      <a:pt x="300" y="19000"/>
                      <a:pt x="586" y="18108"/>
                    </a:cubicBezTo>
                    <a:cubicBezTo>
                      <a:pt x="1407" y="16679"/>
                      <a:pt x="2050" y="15286"/>
                      <a:pt x="478" y="13893"/>
                    </a:cubicBezTo>
                    <a:cubicBezTo>
                      <a:pt x="-22" y="13250"/>
                      <a:pt x="1050" y="12643"/>
                      <a:pt x="514" y="12000"/>
                    </a:cubicBezTo>
                    <a:cubicBezTo>
                      <a:pt x="-843" y="10107"/>
                      <a:pt x="800" y="9321"/>
                      <a:pt x="1836" y="8321"/>
                    </a:cubicBezTo>
                    <a:cubicBezTo>
                      <a:pt x="1586" y="7392"/>
                      <a:pt x="2407" y="6928"/>
                      <a:pt x="2765" y="6249"/>
                    </a:cubicBezTo>
                    <a:lnTo>
                      <a:pt x="2765" y="6249"/>
                    </a:lnTo>
                    <a:cubicBezTo>
                      <a:pt x="3729" y="5535"/>
                      <a:pt x="3836" y="4785"/>
                      <a:pt x="2872" y="3999"/>
                    </a:cubicBezTo>
                    <a:cubicBezTo>
                      <a:pt x="2193" y="2641"/>
                      <a:pt x="3336" y="641"/>
                      <a:pt x="4979" y="391"/>
                    </a:cubicBezTo>
                    <a:cubicBezTo>
                      <a:pt x="5979" y="248"/>
                      <a:pt x="6979" y="248"/>
                      <a:pt x="7979" y="212"/>
                    </a:cubicBezTo>
                    <a:cubicBezTo>
                      <a:pt x="9015" y="-2"/>
                      <a:pt x="10051" y="-287"/>
                      <a:pt x="10873" y="677"/>
                    </a:cubicBezTo>
                    <a:cubicBezTo>
                      <a:pt x="10515" y="1498"/>
                      <a:pt x="9265" y="2213"/>
                      <a:pt x="10658" y="3213"/>
                    </a:cubicBezTo>
                    <a:cubicBezTo>
                      <a:pt x="11408" y="3749"/>
                      <a:pt x="10515" y="4249"/>
                      <a:pt x="10337" y="4534"/>
                    </a:cubicBezTo>
                    <a:cubicBezTo>
                      <a:pt x="9837" y="5285"/>
                      <a:pt x="9622" y="5999"/>
                      <a:pt x="9873" y="6856"/>
                    </a:cubicBezTo>
                    <a:cubicBezTo>
                      <a:pt x="10265" y="7285"/>
                      <a:pt x="10658" y="7678"/>
                      <a:pt x="10373" y="8321"/>
                    </a:cubicBezTo>
                    <a:cubicBezTo>
                      <a:pt x="10051" y="8642"/>
                      <a:pt x="9765" y="8928"/>
                      <a:pt x="9444" y="9249"/>
                    </a:cubicBezTo>
                    <a:cubicBezTo>
                      <a:pt x="9087" y="9499"/>
                      <a:pt x="8765" y="9571"/>
                      <a:pt x="8622" y="9428"/>
                    </a:cubicBezTo>
                    <a:cubicBezTo>
                      <a:pt x="8837" y="9642"/>
                      <a:pt x="9408" y="9821"/>
                      <a:pt x="9944" y="10071"/>
                    </a:cubicBezTo>
                    <a:cubicBezTo>
                      <a:pt x="10123" y="10285"/>
                      <a:pt x="11230" y="9857"/>
                      <a:pt x="10408" y="10714"/>
                    </a:cubicBezTo>
                    <a:cubicBezTo>
                      <a:pt x="8908" y="12321"/>
                      <a:pt x="8551" y="13893"/>
                      <a:pt x="10658" y="15393"/>
                    </a:cubicBezTo>
                    <a:cubicBezTo>
                      <a:pt x="9658" y="16107"/>
                      <a:pt x="8122" y="14464"/>
                      <a:pt x="7694" y="15893"/>
                    </a:cubicBezTo>
                    <a:cubicBezTo>
                      <a:pt x="7336" y="17108"/>
                      <a:pt x="8587" y="17822"/>
                      <a:pt x="9730" y="18322"/>
                    </a:cubicBezTo>
                    <a:cubicBezTo>
                      <a:pt x="6837" y="19393"/>
                      <a:pt x="6837" y="19393"/>
                      <a:pt x="7908" y="22287"/>
                    </a:cubicBezTo>
                    <a:cubicBezTo>
                      <a:pt x="7730" y="22787"/>
                      <a:pt x="7730" y="23251"/>
                      <a:pt x="7908" y="23751"/>
                    </a:cubicBezTo>
                    <a:cubicBezTo>
                      <a:pt x="8158" y="24216"/>
                      <a:pt x="9015" y="24108"/>
                      <a:pt x="9015" y="24965"/>
                    </a:cubicBezTo>
                    <a:cubicBezTo>
                      <a:pt x="7979" y="25251"/>
                      <a:pt x="6801" y="25537"/>
                      <a:pt x="7122" y="27073"/>
                    </a:cubicBezTo>
                    <a:cubicBezTo>
                      <a:pt x="6944" y="27180"/>
                      <a:pt x="6765" y="27252"/>
                      <a:pt x="6551" y="27323"/>
                    </a:cubicBezTo>
                    <a:cubicBezTo>
                      <a:pt x="5836" y="27287"/>
                      <a:pt x="5122" y="27359"/>
                      <a:pt x="4407" y="27359"/>
                    </a:cubicBezTo>
                    <a:cubicBezTo>
                      <a:pt x="3800" y="27287"/>
                      <a:pt x="3479" y="26930"/>
                      <a:pt x="3265" y="26394"/>
                    </a:cubicBezTo>
                    <a:cubicBezTo>
                      <a:pt x="3086" y="25823"/>
                      <a:pt x="2693" y="25323"/>
                      <a:pt x="2407" y="24787"/>
                    </a:cubicBezTo>
                    <a:cubicBezTo>
                      <a:pt x="2264" y="23823"/>
                      <a:pt x="1264" y="24072"/>
                      <a:pt x="764" y="23644"/>
                    </a:cubicBezTo>
                    <a:cubicBezTo>
                      <a:pt x="764" y="23323"/>
                      <a:pt x="800" y="23037"/>
                      <a:pt x="1086" y="228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EB999D11-CE5F-F44D-A666-80484BD5D2EE}"/>
                  </a:ext>
                </a:extLst>
              </p:cNvPr>
              <p:cNvSpPr/>
              <p:nvPr/>
            </p:nvSpPr>
            <p:spPr>
              <a:xfrm>
                <a:off x="8516940" y="1933095"/>
                <a:ext cx="12708" cy="27380"/>
              </a:xfrm>
              <a:custGeom>
                <a:avLst/>
                <a:gdLst>
                  <a:gd name="connsiteX0" fmla="*/ 386 w 12708"/>
                  <a:gd name="connsiteY0" fmla="*/ 13684 h 27380"/>
                  <a:gd name="connsiteX1" fmla="*/ 779 w 12708"/>
                  <a:gd name="connsiteY1" fmla="*/ 10898 h 27380"/>
                  <a:gd name="connsiteX2" fmla="*/ 707 w 12708"/>
                  <a:gd name="connsiteY2" fmla="*/ 9005 h 27380"/>
                  <a:gd name="connsiteX3" fmla="*/ 1064 w 12708"/>
                  <a:gd name="connsiteY3" fmla="*/ 4683 h 27380"/>
                  <a:gd name="connsiteX4" fmla="*/ 3029 w 12708"/>
                  <a:gd name="connsiteY4" fmla="*/ 1111 h 27380"/>
                  <a:gd name="connsiteX5" fmla="*/ 7815 w 12708"/>
                  <a:gd name="connsiteY5" fmla="*/ 75 h 27380"/>
                  <a:gd name="connsiteX6" fmla="*/ 8780 w 12708"/>
                  <a:gd name="connsiteY6" fmla="*/ 575 h 27380"/>
                  <a:gd name="connsiteX7" fmla="*/ 8744 w 12708"/>
                  <a:gd name="connsiteY7" fmla="*/ 789 h 27380"/>
                  <a:gd name="connsiteX8" fmla="*/ 9780 w 12708"/>
                  <a:gd name="connsiteY8" fmla="*/ 6755 h 27380"/>
                  <a:gd name="connsiteX9" fmla="*/ 9673 w 12708"/>
                  <a:gd name="connsiteY9" fmla="*/ 8183 h 27380"/>
                  <a:gd name="connsiteX10" fmla="*/ 10101 w 12708"/>
                  <a:gd name="connsiteY10" fmla="*/ 9719 h 27380"/>
                  <a:gd name="connsiteX11" fmla="*/ 10137 w 12708"/>
                  <a:gd name="connsiteY11" fmla="*/ 10576 h 27380"/>
                  <a:gd name="connsiteX12" fmla="*/ 11459 w 12708"/>
                  <a:gd name="connsiteY12" fmla="*/ 14827 h 27380"/>
                  <a:gd name="connsiteX13" fmla="*/ 8816 w 12708"/>
                  <a:gd name="connsiteY13" fmla="*/ 15934 h 27380"/>
                  <a:gd name="connsiteX14" fmla="*/ 10959 w 12708"/>
                  <a:gd name="connsiteY14" fmla="*/ 18077 h 27380"/>
                  <a:gd name="connsiteX15" fmla="*/ 10173 w 12708"/>
                  <a:gd name="connsiteY15" fmla="*/ 21185 h 27380"/>
                  <a:gd name="connsiteX16" fmla="*/ 11173 w 12708"/>
                  <a:gd name="connsiteY16" fmla="*/ 23435 h 27380"/>
                  <a:gd name="connsiteX17" fmla="*/ 12709 w 12708"/>
                  <a:gd name="connsiteY17" fmla="*/ 24078 h 27380"/>
                  <a:gd name="connsiteX18" fmla="*/ 11495 w 12708"/>
                  <a:gd name="connsiteY18" fmla="*/ 26757 h 27380"/>
                  <a:gd name="connsiteX19" fmla="*/ 9387 w 12708"/>
                  <a:gd name="connsiteY19" fmla="*/ 27114 h 27380"/>
                  <a:gd name="connsiteX20" fmla="*/ 5958 w 12708"/>
                  <a:gd name="connsiteY20" fmla="*/ 25007 h 27380"/>
                  <a:gd name="connsiteX21" fmla="*/ 3886 w 12708"/>
                  <a:gd name="connsiteY21" fmla="*/ 23471 h 27380"/>
                  <a:gd name="connsiteX22" fmla="*/ 2565 w 12708"/>
                  <a:gd name="connsiteY22" fmla="*/ 22792 h 27380"/>
                  <a:gd name="connsiteX23" fmla="*/ 2815 w 12708"/>
                  <a:gd name="connsiteY23" fmla="*/ 21363 h 27380"/>
                  <a:gd name="connsiteX24" fmla="*/ 3100 w 12708"/>
                  <a:gd name="connsiteY24" fmla="*/ 19685 h 27380"/>
                  <a:gd name="connsiteX25" fmla="*/ 3315 w 12708"/>
                  <a:gd name="connsiteY25" fmla="*/ 19256 h 27380"/>
                  <a:gd name="connsiteX26" fmla="*/ 1743 w 12708"/>
                  <a:gd name="connsiteY26" fmla="*/ 16041 h 27380"/>
                  <a:gd name="connsiteX27" fmla="*/ 1743 w 12708"/>
                  <a:gd name="connsiteY27" fmla="*/ 16041 h 27380"/>
                  <a:gd name="connsiteX28" fmla="*/ 386 w 12708"/>
                  <a:gd name="connsiteY28" fmla="*/ 13684 h 2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2708" h="27380">
                    <a:moveTo>
                      <a:pt x="386" y="13684"/>
                    </a:moveTo>
                    <a:cubicBezTo>
                      <a:pt x="707" y="12791"/>
                      <a:pt x="-900" y="11612"/>
                      <a:pt x="779" y="10898"/>
                    </a:cubicBezTo>
                    <a:cubicBezTo>
                      <a:pt x="1636" y="10219"/>
                      <a:pt x="457" y="9648"/>
                      <a:pt x="707" y="9005"/>
                    </a:cubicBezTo>
                    <a:cubicBezTo>
                      <a:pt x="2029" y="7683"/>
                      <a:pt x="2958" y="6361"/>
                      <a:pt x="1064" y="4683"/>
                    </a:cubicBezTo>
                    <a:cubicBezTo>
                      <a:pt x="386" y="4076"/>
                      <a:pt x="1815" y="1432"/>
                      <a:pt x="3029" y="1111"/>
                    </a:cubicBezTo>
                    <a:cubicBezTo>
                      <a:pt x="4601" y="718"/>
                      <a:pt x="6208" y="432"/>
                      <a:pt x="7815" y="75"/>
                    </a:cubicBezTo>
                    <a:cubicBezTo>
                      <a:pt x="8351" y="-175"/>
                      <a:pt x="8530" y="254"/>
                      <a:pt x="8780" y="575"/>
                    </a:cubicBezTo>
                    <a:cubicBezTo>
                      <a:pt x="8780" y="647"/>
                      <a:pt x="8744" y="754"/>
                      <a:pt x="8744" y="789"/>
                    </a:cubicBezTo>
                    <a:cubicBezTo>
                      <a:pt x="9280" y="2754"/>
                      <a:pt x="7994" y="5040"/>
                      <a:pt x="9780" y="6755"/>
                    </a:cubicBezTo>
                    <a:cubicBezTo>
                      <a:pt x="10351" y="7290"/>
                      <a:pt x="9923" y="7755"/>
                      <a:pt x="9673" y="8183"/>
                    </a:cubicBezTo>
                    <a:cubicBezTo>
                      <a:pt x="9280" y="8862"/>
                      <a:pt x="8280" y="9612"/>
                      <a:pt x="10101" y="9719"/>
                    </a:cubicBezTo>
                    <a:cubicBezTo>
                      <a:pt x="10709" y="9755"/>
                      <a:pt x="10280" y="10219"/>
                      <a:pt x="10137" y="10576"/>
                    </a:cubicBezTo>
                    <a:cubicBezTo>
                      <a:pt x="9280" y="12898"/>
                      <a:pt x="9423" y="13291"/>
                      <a:pt x="11459" y="14827"/>
                    </a:cubicBezTo>
                    <a:cubicBezTo>
                      <a:pt x="10673" y="15541"/>
                      <a:pt x="8923" y="14612"/>
                      <a:pt x="8816" y="15934"/>
                    </a:cubicBezTo>
                    <a:cubicBezTo>
                      <a:pt x="8744" y="16934"/>
                      <a:pt x="9923" y="17649"/>
                      <a:pt x="10959" y="18077"/>
                    </a:cubicBezTo>
                    <a:cubicBezTo>
                      <a:pt x="9887" y="18899"/>
                      <a:pt x="8601" y="19685"/>
                      <a:pt x="10173" y="21185"/>
                    </a:cubicBezTo>
                    <a:cubicBezTo>
                      <a:pt x="11387" y="21542"/>
                      <a:pt x="10423" y="22863"/>
                      <a:pt x="11173" y="23435"/>
                    </a:cubicBezTo>
                    <a:cubicBezTo>
                      <a:pt x="11637" y="23649"/>
                      <a:pt x="12137" y="23828"/>
                      <a:pt x="12709" y="24078"/>
                    </a:cubicBezTo>
                    <a:cubicBezTo>
                      <a:pt x="12066" y="24935"/>
                      <a:pt x="10530" y="25328"/>
                      <a:pt x="11495" y="26757"/>
                    </a:cubicBezTo>
                    <a:cubicBezTo>
                      <a:pt x="10851" y="27364"/>
                      <a:pt x="10173" y="27614"/>
                      <a:pt x="9387" y="27114"/>
                    </a:cubicBezTo>
                    <a:cubicBezTo>
                      <a:pt x="8315" y="26328"/>
                      <a:pt x="6815" y="26186"/>
                      <a:pt x="5958" y="25007"/>
                    </a:cubicBezTo>
                    <a:cubicBezTo>
                      <a:pt x="5708" y="23899"/>
                      <a:pt x="5101" y="23292"/>
                      <a:pt x="3886" y="23471"/>
                    </a:cubicBezTo>
                    <a:cubicBezTo>
                      <a:pt x="3386" y="23364"/>
                      <a:pt x="2815" y="23364"/>
                      <a:pt x="2565" y="22792"/>
                    </a:cubicBezTo>
                    <a:cubicBezTo>
                      <a:pt x="2422" y="22292"/>
                      <a:pt x="4029" y="22078"/>
                      <a:pt x="2815" y="21363"/>
                    </a:cubicBezTo>
                    <a:cubicBezTo>
                      <a:pt x="2172" y="20685"/>
                      <a:pt x="2600" y="20185"/>
                      <a:pt x="3100" y="19685"/>
                    </a:cubicBezTo>
                    <a:cubicBezTo>
                      <a:pt x="3172" y="19542"/>
                      <a:pt x="3243" y="19399"/>
                      <a:pt x="3315" y="19256"/>
                    </a:cubicBezTo>
                    <a:cubicBezTo>
                      <a:pt x="3922" y="17613"/>
                      <a:pt x="3100" y="16684"/>
                      <a:pt x="1743" y="16041"/>
                    </a:cubicBezTo>
                    <a:lnTo>
                      <a:pt x="1743" y="16041"/>
                    </a:lnTo>
                    <a:cubicBezTo>
                      <a:pt x="1136" y="15363"/>
                      <a:pt x="1957" y="13898"/>
                      <a:pt x="386" y="1368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B51516C9-1392-4145-AB7F-66FDA1B8AF52}"/>
                  </a:ext>
                </a:extLst>
              </p:cNvPr>
              <p:cNvSpPr/>
              <p:nvPr/>
            </p:nvSpPr>
            <p:spPr>
              <a:xfrm>
                <a:off x="8507623" y="1857262"/>
                <a:ext cx="11748" cy="21415"/>
              </a:xfrm>
              <a:custGeom>
                <a:avLst/>
                <a:gdLst>
                  <a:gd name="connsiteX0" fmla="*/ 5916 w 11748"/>
                  <a:gd name="connsiteY0" fmla="*/ 5 h 21415"/>
                  <a:gd name="connsiteX1" fmla="*/ 8738 w 11748"/>
                  <a:gd name="connsiteY1" fmla="*/ 5 h 21415"/>
                  <a:gd name="connsiteX2" fmla="*/ 10524 w 11748"/>
                  <a:gd name="connsiteY2" fmla="*/ 1006 h 21415"/>
                  <a:gd name="connsiteX3" fmla="*/ 10738 w 11748"/>
                  <a:gd name="connsiteY3" fmla="*/ 5399 h 21415"/>
                  <a:gd name="connsiteX4" fmla="*/ 10024 w 11748"/>
                  <a:gd name="connsiteY4" fmla="*/ 8471 h 21415"/>
                  <a:gd name="connsiteX5" fmla="*/ 10560 w 11748"/>
                  <a:gd name="connsiteY5" fmla="*/ 10864 h 21415"/>
                  <a:gd name="connsiteX6" fmla="*/ 9560 w 11748"/>
                  <a:gd name="connsiteY6" fmla="*/ 11543 h 21415"/>
                  <a:gd name="connsiteX7" fmla="*/ 8631 w 11748"/>
                  <a:gd name="connsiteY7" fmla="*/ 12293 h 21415"/>
                  <a:gd name="connsiteX8" fmla="*/ 10703 w 11748"/>
                  <a:gd name="connsiteY8" fmla="*/ 13400 h 21415"/>
                  <a:gd name="connsiteX9" fmla="*/ 9631 w 11748"/>
                  <a:gd name="connsiteY9" fmla="*/ 16043 h 21415"/>
                  <a:gd name="connsiteX10" fmla="*/ 10667 w 11748"/>
                  <a:gd name="connsiteY10" fmla="*/ 17829 h 21415"/>
                  <a:gd name="connsiteX11" fmla="*/ 11096 w 11748"/>
                  <a:gd name="connsiteY11" fmla="*/ 18758 h 21415"/>
                  <a:gd name="connsiteX12" fmla="*/ 10131 w 11748"/>
                  <a:gd name="connsiteY12" fmla="*/ 20222 h 21415"/>
                  <a:gd name="connsiteX13" fmla="*/ 9131 w 11748"/>
                  <a:gd name="connsiteY13" fmla="*/ 21365 h 21415"/>
                  <a:gd name="connsiteX14" fmla="*/ 8488 w 11748"/>
                  <a:gd name="connsiteY14" fmla="*/ 21401 h 21415"/>
                  <a:gd name="connsiteX15" fmla="*/ 6345 w 11748"/>
                  <a:gd name="connsiteY15" fmla="*/ 20901 h 21415"/>
                  <a:gd name="connsiteX16" fmla="*/ 4845 w 11748"/>
                  <a:gd name="connsiteY16" fmla="*/ 19758 h 21415"/>
                  <a:gd name="connsiteX17" fmla="*/ 5309 w 11748"/>
                  <a:gd name="connsiteY17" fmla="*/ 19222 h 21415"/>
                  <a:gd name="connsiteX18" fmla="*/ 5488 w 11748"/>
                  <a:gd name="connsiteY18" fmla="*/ 18972 h 21415"/>
                  <a:gd name="connsiteX19" fmla="*/ 5309 w 11748"/>
                  <a:gd name="connsiteY19" fmla="*/ 18901 h 21415"/>
                  <a:gd name="connsiteX20" fmla="*/ 3988 w 11748"/>
                  <a:gd name="connsiteY20" fmla="*/ 17829 h 21415"/>
                  <a:gd name="connsiteX21" fmla="*/ 3380 w 11748"/>
                  <a:gd name="connsiteY21" fmla="*/ 16650 h 21415"/>
                  <a:gd name="connsiteX22" fmla="*/ 3809 w 11748"/>
                  <a:gd name="connsiteY22" fmla="*/ 16258 h 21415"/>
                  <a:gd name="connsiteX23" fmla="*/ 5095 w 11748"/>
                  <a:gd name="connsiteY23" fmla="*/ 16293 h 21415"/>
                  <a:gd name="connsiteX24" fmla="*/ 3702 w 11748"/>
                  <a:gd name="connsiteY24" fmla="*/ 16222 h 21415"/>
                  <a:gd name="connsiteX25" fmla="*/ 1880 w 11748"/>
                  <a:gd name="connsiteY25" fmla="*/ 15900 h 21415"/>
                  <a:gd name="connsiteX26" fmla="*/ 1380 w 11748"/>
                  <a:gd name="connsiteY26" fmla="*/ 15543 h 21415"/>
                  <a:gd name="connsiteX27" fmla="*/ 2523 w 11748"/>
                  <a:gd name="connsiteY27" fmla="*/ 14114 h 21415"/>
                  <a:gd name="connsiteX28" fmla="*/ 3023 w 11748"/>
                  <a:gd name="connsiteY28" fmla="*/ 13543 h 21415"/>
                  <a:gd name="connsiteX29" fmla="*/ 2487 w 11748"/>
                  <a:gd name="connsiteY29" fmla="*/ 13757 h 21415"/>
                  <a:gd name="connsiteX30" fmla="*/ 1702 w 11748"/>
                  <a:gd name="connsiteY30" fmla="*/ 13078 h 21415"/>
                  <a:gd name="connsiteX31" fmla="*/ 273 w 11748"/>
                  <a:gd name="connsiteY31" fmla="*/ 10757 h 21415"/>
                  <a:gd name="connsiteX32" fmla="*/ 23 w 11748"/>
                  <a:gd name="connsiteY32" fmla="*/ 10328 h 21415"/>
                  <a:gd name="connsiteX33" fmla="*/ 59 w 11748"/>
                  <a:gd name="connsiteY33" fmla="*/ 9364 h 21415"/>
                  <a:gd name="connsiteX34" fmla="*/ 130 w 11748"/>
                  <a:gd name="connsiteY34" fmla="*/ 7364 h 21415"/>
                  <a:gd name="connsiteX35" fmla="*/ 630 w 11748"/>
                  <a:gd name="connsiteY35" fmla="*/ 6613 h 21415"/>
                  <a:gd name="connsiteX36" fmla="*/ 1987 w 11748"/>
                  <a:gd name="connsiteY36" fmla="*/ 4756 h 21415"/>
                  <a:gd name="connsiteX37" fmla="*/ 2702 w 11748"/>
                  <a:gd name="connsiteY37" fmla="*/ 2899 h 21415"/>
                  <a:gd name="connsiteX38" fmla="*/ 3380 w 11748"/>
                  <a:gd name="connsiteY38" fmla="*/ 434 h 21415"/>
                  <a:gd name="connsiteX39" fmla="*/ 5916 w 11748"/>
                  <a:gd name="connsiteY39" fmla="*/ 5 h 2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1748" h="21415">
                    <a:moveTo>
                      <a:pt x="5916" y="5"/>
                    </a:moveTo>
                    <a:cubicBezTo>
                      <a:pt x="6845" y="5"/>
                      <a:pt x="7810" y="5"/>
                      <a:pt x="8738" y="5"/>
                    </a:cubicBezTo>
                    <a:cubicBezTo>
                      <a:pt x="9452" y="113"/>
                      <a:pt x="10381" y="-137"/>
                      <a:pt x="10524" y="1006"/>
                    </a:cubicBezTo>
                    <a:cubicBezTo>
                      <a:pt x="11488" y="2434"/>
                      <a:pt x="8488" y="4042"/>
                      <a:pt x="10738" y="5399"/>
                    </a:cubicBezTo>
                    <a:cubicBezTo>
                      <a:pt x="9452" y="6149"/>
                      <a:pt x="10524" y="7471"/>
                      <a:pt x="10024" y="8471"/>
                    </a:cubicBezTo>
                    <a:cubicBezTo>
                      <a:pt x="9595" y="9292"/>
                      <a:pt x="9238" y="10328"/>
                      <a:pt x="10560" y="10864"/>
                    </a:cubicBezTo>
                    <a:cubicBezTo>
                      <a:pt x="10738" y="11828"/>
                      <a:pt x="9988" y="11435"/>
                      <a:pt x="9560" y="11543"/>
                    </a:cubicBezTo>
                    <a:cubicBezTo>
                      <a:pt x="9131" y="11650"/>
                      <a:pt x="8381" y="11364"/>
                      <a:pt x="8631" y="12293"/>
                    </a:cubicBezTo>
                    <a:cubicBezTo>
                      <a:pt x="8988" y="13221"/>
                      <a:pt x="9881" y="13150"/>
                      <a:pt x="10703" y="13400"/>
                    </a:cubicBezTo>
                    <a:cubicBezTo>
                      <a:pt x="9988" y="14186"/>
                      <a:pt x="7774" y="14329"/>
                      <a:pt x="9631" y="16043"/>
                    </a:cubicBezTo>
                    <a:cubicBezTo>
                      <a:pt x="10060" y="16579"/>
                      <a:pt x="9917" y="17472"/>
                      <a:pt x="10667" y="17829"/>
                    </a:cubicBezTo>
                    <a:cubicBezTo>
                      <a:pt x="11024" y="18043"/>
                      <a:pt x="12631" y="17650"/>
                      <a:pt x="11096" y="18758"/>
                    </a:cubicBezTo>
                    <a:cubicBezTo>
                      <a:pt x="10560" y="19151"/>
                      <a:pt x="10131" y="19508"/>
                      <a:pt x="10131" y="20222"/>
                    </a:cubicBezTo>
                    <a:cubicBezTo>
                      <a:pt x="10024" y="20794"/>
                      <a:pt x="9631" y="21151"/>
                      <a:pt x="9131" y="21365"/>
                    </a:cubicBezTo>
                    <a:cubicBezTo>
                      <a:pt x="8917" y="21401"/>
                      <a:pt x="8702" y="21437"/>
                      <a:pt x="8488" y="21401"/>
                    </a:cubicBezTo>
                    <a:cubicBezTo>
                      <a:pt x="7774" y="21258"/>
                      <a:pt x="7024" y="21294"/>
                      <a:pt x="6345" y="20901"/>
                    </a:cubicBezTo>
                    <a:cubicBezTo>
                      <a:pt x="5738" y="20651"/>
                      <a:pt x="5166" y="20365"/>
                      <a:pt x="4845" y="19758"/>
                    </a:cubicBezTo>
                    <a:cubicBezTo>
                      <a:pt x="4988" y="19579"/>
                      <a:pt x="5166" y="19401"/>
                      <a:pt x="5309" y="19222"/>
                    </a:cubicBezTo>
                    <a:cubicBezTo>
                      <a:pt x="5488" y="19222"/>
                      <a:pt x="5559" y="19151"/>
                      <a:pt x="5488" y="18972"/>
                    </a:cubicBezTo>
                    <a:cubicBezTo>
                      <a:pt x="5452" y="18936"/>
                      <a:pt x="5381" y="18901"/>
                      <a:pt x="5309" y="18901"/>
                    </a:cubicBezTo>
                    <a:cubicBezTo>
                      <a:pt x="4238" y="19294"/>
                      <a:pt x="4702" y="17829"/>
                      <a:pt x="3988" y="17829"/>
                    </a:cubicBezTo>
                    <a:cubicBezTo>
                      <a:pt x="4380" y="17150"/>
                      <a:pt x="3380" y="17150"/>
                      <a:pt x="3380" y="16650"/>
                    </a:cubicBezTo>
                    <a:cubicBezTo>
                      <a:pt x="3452" y="16436"/>
                      <a:pt x="3595" y="16329"/>
                      <a:pt x="3809" y="16258"/>
                    </a:cubicBezTo>
                    <a:cubicBezTo>
                      <a:pt x="4130" y="16222"/>
                      <a:pt x="4452" y="16258"/>
                      <a:pt x="5095" y="16293"/>
                    </a:cubicBezTo>
                    <a:cubicBezTo>
                      <a:pt x="4416" y="16222"/>
                      <a:pt x="4059" y="16258"/>
                      <a:pt x="3702" y="16222"/>
                    </a:cubicBezTo>
                    <a:cubicBezTo>
                      <a:pt x="3095" y="16186"/>
                      <a:pt x="2487" y="16115"/>
                      <a:pt x="1880" y="15900"/>
                    </a:cubicBezTo>
                    <a:cubicBezTo>
                      <a:pt x="1702" y="15829"/>
                      <a:pt x="1523" y="15686"/>
                      <a:pt x="1380" y="15543"/>
                    </a:cubicBezTo>
                    <a:cubicBezTo>
                      <a:pt x="1523" y="14864"/>
                      <a:pt x="1880" y="14400"/>
                      <a:pt x="2523" y="14114"/>
                    </a:cubicBezTo>
                    <a:cubicBezTo>
                      <a:pt x="2666" y="13900"/>
                      <a:pt x="2916" y="13793"/>
                      <a:pt x="3023" y="13543"/>
                    </a:cubicBezTo>
                    <a:cubicBezTo>
                      <a:pt x="2809" y="13543"/>
                      <a:pt x="2666" y="13686"/>
                      <a:pt x="2487" y="13757"/>
                    </a:cubicBezTo>
                    <a:cubicBezTo>
                      <a:pt x="2130" y="13614"/>
                      <a:pt x="1523" y="13400"/>
                      <a:pt x="1702" y="13078"/>
                    </a:cubicBezTo>
                    <a:cubicBezTo>
                      <a:pt x="2773" y="11328"/>
                      <a:pt x="987" y="11364"/>
                      <a:pt x="273" y="10757"/>
                    </a:cubicBezTo>
                    <a:cubicBezTo>
                      <a:pt x="59" y="10685"/>
                      <a:pt x="-13" y="10542"/>
                      <a:pt x="23" y="10328"/>
                    </a:cubicBezTo>
                    <a:cubicBezTo>
                      <a:pt x="201" y="10007"/>
                      <a:pt x="344" y="9721"/>
                      <a:pt x="59" y="9364"/>
                    </a:cubicBezTo>
                    <a:cubicBezTo>
                      <a:pt x="-13" y="8685"/>
                      <a:pt x="-49" y="8006"/>
                      <a:pt x="130" y="7364"/>
                    </a:cubicBezTo>
                    <a:cubicBezTo>
                      <a:pt x="237" y="7078"/>
                      <a:pt x="380" y="6828"/>
                      <a:pt x="630" y="6613"/>
                    </a:cubicBezTo>
                    <a:cubicBezTo>
                      <a:pt x="594" y="5649"/>
                      <a:pt x="1237" y="5149"/>
                      <a:pt x="1987" y="4756"/>
                    </a:cubicBezTo>
                    <a:cubicBezTo>
                      <a:pt x="2809" y="4327"/>
                      <a:pt x="3130" y="3613"/>
                      <a:pt x="2702" y="2899"/>
                    </a:cubicBezTo>
                    <a:cubicBezTo>
                      <a:pt x="1987" y="1720"/>
                      <a:pt x="2130" y="970"/>
                      <a:pt x="3380" y="434"/>
                    </a:cubicBezTo>
                    <a:cubicBezTo>
                      <a:pt x="4238" y="113"/>
                      <a:pt x="5059" y="-30"/>
                      <a:pt x="5916" y="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8CF767AC-07C9-9B46-8076-B6EBAC14C07F}"/>
                  </a:ext>
                </a:extLst>
              </p:cNvPr>
              <p:cNvSpPr/>
              <p:nvPr/>
            </p:nvSpPr>
            <p:spPr>
              <a:xfrm>
                <a:off x="8496399" y="1860484"/>
                <a:ext cx="11961" cy="20753"/>
              </a:xfrm>
              <a:custGeom>
                <a:avLst/>
                <a:gdLst>
                  <a:gd name="connsiteX0" fmla="*/ 11962 w 11961"/>
                  <a:gd name="connsiteY0" fmla="*/ 3463 h 20753"/>
                  <a:gd name="connsiteX1" fmla="*/ 11962 w 11961"/>
                  <a:gd name="connsiteY1" fmla="*/ 4392 h 20753"/>
                  <a:gd name="connsiteX2" fmla="*/ 11211 w 11961"/>
                  <a:gd name="connsiteY2" fmla="*/ 6178 h 20753"/>
                  <a:gd name="connsiteX3" fmla="*/ 10533 w 11961"/>
                  <a:gd name="connsiteY3" fmla="*/ 8214 h 20753"/>
                  <a:gd name="connsiteX4" fmla="*/ 10426 w 11961"/>
                  <a:gd name="connsiteY4" fmla="*/ 12285 h 20753"/>
                  <a:gd name="connsiteX5" fmla="*/ 7104 w 11961"/>
                  <a:gd name="connsiteY5" fmla="*/ 11643 h 20753"/>
                  <a:gd name="connsiteX6" fmla="*/ 9390 w 11961"/>
                  <a:gd name="connsiteY6" fmla="*/ 14071 h 20753"/>
                  <a:gd name="connsiteX7" fmla="*/ 7390 w 11961"/>
                  <a:gd name="connsiteY7" fmla="*/ 16786 h 20753"/>
                  <a:gd name="connsiteX8" fmla="*/ 8282 w 11961"/>
                  <a:gd name="connsiteY8" fmla="*/ 19072 h 20753"/>
                  <a:gd name="connsiteX9" fmla="*/ 6354 w 11961"/>
                  <a:gd name="connsiteY9" fmla="*/ 19894 h 20753"/>
                  <a:gd name="connsiteX10" fmla="*/ 4568 w 11961"/>
                  <a:gd name="connsiteY10" fmla="*/ 20751 h 20753"/>
                  <a:gd name="connsiteX11" fmla="*/ 2568 w 11961"/>
                  <a:gd name="connsiteY11" fmla="*/ 19679 h 20753"/>
                  <a:gd name="connsiteX12" fmla="*/ 2067 w 11961"/>
                  <a:gd name="connsiteY12" fmla="*/ 17501 h 20753"/>
                  <a:gd name="connsiteX13" fmla="*/ 1675 w 11961"/>
                  <a:gd name="connsiteY13" fmla="*/ 17072 h 20753"/>
                  <a:gd name="connsiteX14" fmla="*/ 1425 w 11961"/>
                  <a:gd name="connsiteY14" fmla="*/ 16572 h 20753"/>
                  <a:gd name="connsiteX15" fmla="*/ 174 w 11961"/>
                  <a:gd name="connsiteY15" fmla="*/ 13893 h 20753"/>
                  <a:gd name="connsiteX16" fmla="*/ 282 w 11961"/>
                  <a:gd name="connsiteY16" fmla="*/ 12357 h 20753"/>
                  <a:gd name="connsiteX17" fmla="*/ 282 w 11961"/>
                  <a:gd name="connsiteY17" fmla="*/ 9142 h 20753"/>
                  <a:gd name="connsiteX18" fmla="*/ 31 w 11961"/>
                  <a:gd name="connsiteY18" fmla="*/ 7678 h 20753"/>
                  <a:gd name="connsiteX19" fmla="*/ 282 w 11961"/>
                  <a:gd name="connsiteY19" fmla="*/ 5928 h 20753"/>
                  <a:gd name="connsiteX20" fmla="*/ 3353 w 11961"/>
                  <a:gd name="connsiteY20" fmla="*/ 3427 h 20753"/>
                  <a:gd name="connsiteX21" fmla="*/ 3675 w 11961"/>
                  <a:gd name="connsiteY21" fmla="*/ 2713 h 20753"/>
                  <a:gd name="connsiteX22" fmla="*/ 6425 w 11961"/>
                  <a:gd name="connsiteY22" fmla="*/ 70 h 20753"/>
                  <a:gd name="connsiteX23" fmla="*/ 10997 w 11961"/>
                  <a:gd name="connsiteY23" fmla="*/ 820 h 20753"/>
                  <a:gd name="connsiteX24" fmla="*/ 11426 w 11961"/>
                  <a:gd name="connsiteY24" fmla="*/ 1606 h 20753"/>
                  <a:gd name="connsiteX25" fmla="*/ 11962 w 11961"/>
                  <a:gd name="connsiteY25" fmla="*/ 3463 h 20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1961" h="20753">
                    <a:moveTo>
                      <a:pt x="11962" y="3463"/>
                    </a:moveTo>
                    <a:cubicBezTo>
                      <a:pt x="11962" y="3784"/>
                      <a:pt x="11962" y="4070"/>
                      <a:pt x="11962" y="4392"/>
                    </a:cubicBezTo>
                    <a:cubicBezTo>
                      <a:pt x="11104" y="4749"/>
                      <a:pt x="11426" y="5570"/>
                      <a:pt x="11211" y="6178"/>
                    </a:cubicBezTo>
                    <a:cubicBezTo>
                      <a:pt x="11211" y="6928"/>
                      <a:pt x="9818" y="7213"/>
                      <a:pt x="10533" y="8214"/>
                    </a:cubicBezTo>
                    <a:cubicBezTo>
                      <a:pt x="9033" y="9321"/>
                      <a:pt x="8104" y="10500"/>
                      <a:pt x="10426" y="12285"/>
                    </a:cubicBezTo>
                    <a:cubicBezTo>
                      <a:pt x="9104" y="12035"/>
                      <a:pt x="8211" y="11857"/>
                      <a:pt x="7104" y="11643"/>
                    </a:cubicBezTo>
                    <a:cubicBezTo>
                      <a:pt x="7282" y="12928"/>
                      <a:pt x="7818" y="13643"/>
                      <a:pt x="9390" y="14071"/>
                    </a:cubicBezTo>
                    <a:cubicBezTo>
                      <a:pt x="7247" y="14393"/>
                      <a:pt x="5532" y="14500"/>
                      <a:pt x="7390" y="16786"/>
                    </a:cubicBezTo>
                    <a:cubicBezTo>
                      <a:pt x="7532" y="16965"/>
                      <a:pt x="7461" y="18429"/>
                      <a:pt x="8282" y="19072"/>
                    </a:cubicBezTo>
                    <a:cubicBezTo>
                      <a:pt x="7640" y="19644"/>
                      <a:pt x="6747" y="19143"/>
                      <a:pt x="6354" y="19894"/>
                    </a:cubicBezTo>
                    <a:cubicBezTo>
                      <a:pt x="5925" y="20501"/>
                      <a:pt x="5318" y="20787"/>
                      <a:pt x="4568" y="20751"/>
                    </a:cubicBezTo>
                    <a:cubicBezTo>
                      <a:pt x="3782" y="20644"/>
                      <a:pt x="3103" y="20322"/>
                      <a:pt x="2568" y="19679"/>
                    </a:cubicBezTo>
                    <a:cubicBezTo>
                      <a:pt x="2496" y="18929"/>
                      <a:pt x="1853" y="18322"/>
                      <a:pt x="2067" y="17501"/>
                    </a:cubicBezTo>
                    <a:cubicBezTo>
                      <a:pt x="1924" y="17357"/>
                      <a:pt x="1817" y="17215"/>
                      <a:pt x="1675" y="17072"/>
                    </a:cubicBezTo>
                    <a:cubicBezTo>
                      <a:pt x="1532" y="16929"/>
                      <a:pt x="1425" y="16750"/>
                      <a:pt x="1425" y="16572"/>
                    </a:cubicBezTo>
                    <a:cubicBezTo>
                      <a:pt x="1460" y="15465"/>
                      <a:pt x="460" y="14857"/>
                      <a:pt x="174" y="13893"/>
                    </a:cubicBezTo>
                    <a:cubicBezTo>
                      <a:pt x="-4" y="13357"/>
                      <a:pt x="-147" y="12857"/>
                      <a:pt x="282" y="12357"/>
                    </a:cubicBezTo>
                    <a:cubicBezTo>
                      <a:pt x="603" y="11285"/>
                      <a:pt x="1353" y="10214"/>
                      <a:pt x="282" y="9142"/>
                    </a:cubicBezTo>
                    <a:cubicBezTo>
                      <a:pt x="67" y="8678"/>
                      <a:pt x="31" y="8178"/>
                      <a:pt x="31" y="7678"/>
                    </a:cubicBezTo>
                    <a:cubicBezTo>
                      <a:pt x="282" y="7106"/>
                      <a:pt x="-40" y="6463"/>
                      <a:pt x="282" y="5928"/>
                    </a:cubicBezTo>
                    <a:cubicBezTo>
                      <a:pt x="1567" y="5392"/>
                      <a:pt x="2067" y="3927"/>
                      <a:pt x="3353" y="3427"/>
                    </a:cubicBezTo>
                    <a:cubicBezTo>
                      <a:pt x="3496" y="3356"/>
                      <a:pt x="3746" y="3141"/>
                      <a:pt x="3675" y="2713"/>
                    </a:cubicBezTo>
                    <a:cubicBezTo>
                      <a:pt x="3318" y="748"/>
                      <a:pt x="4353" y="-288"/>
                      <a:pt x="6425" y="70"/>
                    </a:cubicBezTo>
                    <a:cubicBezTo>
                      <a:pt x="7961" y="320"/>
                      <a:pt x="9533" y="177"/>
                      <a:pt x="10997" y="820"/>
                    </a:cubicBezTo>
                    <a:cubicBezTo>
                      <a:pt x="11283" y="998"/>
                      <a:pt x="11747" y="1106"/>
                      <a:pt x="11426" y="1606"/>
                    </a:cubicBezTo>
                    <a:cubicBezTo>
                      <a:pt x="10033" y="2570"/>
                      <a:pt x="11283" y="2963"/>
                      <a:pt x="11962" y="346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AEBD9F40-5095-A04A-B19F-4CEA2045B891}"/>
                  </a:ext>
                </a:extLst>
              </p:cNvPr>
              <p:cNvSpPr/>
              <p:nvPr/>
            </p:nvSpPr>
            <p:spPr>
              <a:xfrm>
                <a:off x="8530335" y="2079867"/>
                <a:ext cx="7765" cy="4607"/>
              </a:xfrm>
              <a:custGeom>
                <a:avLst/>
                <a:gdLst>
                  <a:gd name="connsiteX0" fmla="*/ 3742 w 7765"/>
                  <a:gd name="connsiteY0" fmla="*/ 964 h 4607"/>
                  <a:gd name="connsiteX1" fmla="*/ 7457 w 7765"/>
                  <a:gd name="connsiteY1" fmla="*/ 3179 h 4607"/>
                  <a:gd name="connsiteX2" fmla="*/ 7421 w 7765"/>
                  <a:gd name="connsiteY2" fmla="*/ 4322 h 4607"/>
                  <a:gd name="connsiteX3" fmla="*/ 5135 w 7765"/>
                  <a:gd name="connsiteY3" fmla="*/ 4608 h 4607"/>
                  <a:gd name="connsiteX4" fmla="*/ 4171 w 7765"/>
                  <a:gd name="connsiteY4" fmla="*/ 4465 h 4607"/>
                  <a:gd name="connsiteX5" fmla="*/ 1885 w 7765"/>
                  <a:gd name="connsiteY5" fmla="*/ 3322 h 4607"/>
                  <a:gd name="connsiteX6" fmla="*/ 2135 w 7765"/>
                  <a:gd name="connsiteY6" fmla="*/ 1143 h 4607"/>
                  <a:gd name="connsiteX7" fmla="*/ 28 w 7765"/>
                  <a:gd name="connsiteY7" fmla="*/ 1322 h 4607"/>
                  <a:gd name="connsiteX8" fmla="*/ 528 w 7765"/>
                  <a:gd name="connsiteY8" fmla="*/ 572 h 4607"/>
                  <a:gd name="connsiteX9" fmla="*/ 1456 w 7765"/>
                  <a:gd name="connsiteY9" fmla="*/ 0 h 4607"/>
                  <a:gd name="connsiteX10" fmla="*/ 2849 w 7765"/>
                  <a:gd name="connsiteY10" fmla="*/ 929 h 4607"/>
                  <a:gd name="connsiteX11" fmla="*/ 3742 w 7765"/>
                  <a:gd name="connsiteY11" fmla="*/ 964 h 4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765" h="4607">
                    <a:moveTo>
                      <a:pt x="3742" y="964"/>
                    </a:moveTo>
                    <a:cubicBezTo>
                      <a:pt x="5135" y="1429"/>
                      <a:pt x="6243" y="2429"/>
                      <a:pt x="7457" y="3179"/>
                    </a:cubicBezTo>
                    <a:cubicBezTo>
                      <a:pt x="7957" y="3572"/>
                      <a:pt x="7778" y="3965"/>
                      <a:pt x="7421" y="4322"/>
                    </a:cubicBezTo>
                    <a:cubicBezTo>
                      <a:pt x="6671" y="4608"/>
                      <a:pt x="5885" y="4394"/>
                      <a:pt x="5135" y="4608"/>
                    </a:cubicBezTo>
                    <a:cubicBezTo>
                      <a:pt x="4814" y="4608"/>
                      <a:pt x="4492" y="4572"/>
                      <a:pt x="4171" y="4465"/>
                    </a:cubicBezTo>
                    <a:cubicBezTo>
                      <a:pt x="3457" y="4000"/>
                      <a:pt x="2564" y="3858"/>
                      <a:pt x="1885" y="3322"/>
                    </a:cubicBezTo>
                    <a:cubicBezTo>
                      <a:pt x="992" y="2465"/>
                      <a:pt x="2314" y="1893"/>
                      <a:pt x="2135" y="1143"/>
                    </a:cubicBezTo>
                    <a:cubicBezTo>
                      <a:pt x="1349" y="500"/>
                      <a:pt x="778" y="1715"/>
                      <a:pt x="28" y="1322"/>
                    </a:cubicBezTo>
                    <a:cubicBezTo>
                      <a:pt x="-80" y="893"/>
                      <a:pt x="135" y="679"/>
                      <a:pt x="528" y="572"/>
                    </a:cubicBezTo>
                    <a:cubicBezTo>
                      <a:pt x="849" y="393"/>
                      <a:pt x="1135" y="214"/>
                      <a:pt x="1456" y="0"/>
                    </a:cubicBezTo>
                    <a:cubicBezTo>
                      <a:pt x="1921" y="322"/>
                      <a:pt x="2385" y="643"/>
                      <a:pt x="2849" y="929"/>
                    </a:cubicBezTo>
                    <a:cubicBezTo>
                      <a:pt x="3135" y="1250"/>
                      <a:pt x="3421" y="1322"/>
                      <a:pt x="3742" y="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B9B4CF09-3F51-1E45-B8BF-011A5F358AA7}"/>
                  </a:ext>
                </a:extLst>
              </p:cNvPr>
              <p:cNvSpPr/>
              <p:nvPr/>
            </p:nvSpPr>
            <p:spPr>
              <a:xfrm>
                <a:off x="8486654" y="2143553"/>
                <a:ext cx="4965" cy="4246"/>
              </a:xfrm>
              <a:custGeom>
                <a:avLst/>
                <a:gdLst>
                  <a:gd name="connsiteX0" fmla="*/ 596 w 4965"/>
                  <a:gd name="connsiteY0" fmla="*/ 1357 h 4246"/>
                  <a:gd name="connsiteX1" fmla="*/ 1525 w 4965"/>
                  <a:gd name="connsiteY1" fmla="*/ 1215 h 4246"/>
                  <a:gd name="connsiteX2" fmla="*/ 4382 w 4965"/>
                  <a:gd name="connsiteY2" fmla="*/ 0 h 4246"/>
                  <a:gd name="connsiteX3" fmla="*/ 4418 w 4965"/>
                  <a:gd name="connsiteY3" fmla="*/ 3358 h 4246"/>
                  <a:gd name="connsiteX4" fmla="*/ 3918 w 4965"/>
                  <a:gd name="connsiteY4" fmla="*/ 3786 h 4246"/>
                  <a:gd name="connsiteX5" fmla="*/ 2989 w 4965"/>
                  <a:gd name="connsiteY5" fmla="*/ 4179 h 4246"/>
                  <a:gd name="connsiteX6" fmla="*/ 1132 w 4965"/>
                  <a:gd name="connsiteY6" fmla="*/ 3643 h 4246"/>
                  <a:gd name="connsiteX7" fmla="*/ 60 w 4965"/>
                  <a:gd name="connsiteY7" fmla="*/ 2857 h 4246"/>
                  <a:gd name="connsiteX8" fmla="*/ 596 w 4965"/>
                  <a:gd name="connsiteY8" fmla="*/ 1357 h 4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65" h="4246">
                    <a:moveTo>
                      <a:pt x="596" y="1357"/>
                    </a:moveTo>
                    <a:cubicBezTo>
                      <a:pt x="846" y="893"/>
                      <a:pt x="1132" y="1000"/>
                      <a:pt x="1525" y="1215"/>
                    </a:cubicBezTo>
                    <a:cubicBezTo>
                      <a:pt x="3811" y="2643"/>
                      <a:pt x="3918" y="2607"/>
                      <a:pt x="4382" y="0"/>
                    </a:cubicBezTo>
                    <a:cubicBezTo>
                      <a:pt x="5275" y="1107"/>
                      <a:pt x="5025" y="2215"/>
                      <a:pt x="4418" y="3358"/>
                    </a:cubicBezTo>
                    <a:cubicBezTo>
                      <a:pt x="4275" y="3500"/>
                      <a:pt x="4097" y="3643"/>
                      <a:pt x="3918" y="3786"/>
                    </a:cubicBezTo>
                    <a:cubicBezTo>
                      <a:pt x="3632" y="3965"/>
                      <a:pt x="3311" y="4108"/>
                      <a:pt x="2989" y="4179"/>
                    </a:cubicBezTo>
                    <a:cubicBezTo>
                      <a:pt x="2311" y="4286"/>
                      <a:pt x="1596" y="4358"/>
                      <a:pt x="1132" y="3643"/>
                    </a:cubicBezTo>
                    <a:cubicBezTo>
                      <a:pt x="918" y="3179"/>
                      <a:pt x="560" y="2893"/>
                      <a:pt x="60" y="2857"/>
                    </a:cubicBezTo>
                    <a:cubicBezTo>
                      <a:pt x="-225" y="2179"/>
                      <a:pt x="596" y="1929"/>
                      <a:pt x="596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F9578CCA-71D1-D541-9671-31E57E8FCF5E}"/>
                  </a:ext>
                </a:extLst>
              </p:cNvPr>
              <p:cNvSpPr/>
              <p:nvPr/>
            </p:nvSpPr>
            <p:spPr>
              <a:xfrm>
                <a:off x="8572618" y="2024910"/>
                <a:ext cx="6266" cy="2485"/>
              </a:xfrm>
              <a:custGeom>
                <a:avLst/>
                <a:gdLst>
                  <a:gd name="connsiteX0" fmla="*/ 2750 w 6266"/>
                  <a:gd name="connsiteY0" fmla="*/ 128 h 2485"/>
                  <a:gd name="connsiteX1" fmla="*/ 4679 w 6266"/>
                  <a:gd name="connsiteY1" fmla="*/ 164 h 2485"/>
                  <a:gd name="connsiteX2" fmla="*/ 5572 w 6266"/>
                  <a:gd name="connsiteY2" fmla="*/ 2342 h 2485"/>
                  <a:gd name="connsiteX3" fmla="*/ 4286 w 6266"/>
                  <a:gd name="connsiteY3" fmla="*/ 2450 h 2485"/>
                  <a:gd name="connsiteX4" fmla="*/ 3679 w 6266"/>
                  <a:gd name="connsiteY4" fmla="*/ 2342 h 2485"/>
                  <a:gd name="connsiteX5" fmla="*/ 1250 w 6266"/>
                  <a:gd name="connsiteY5" fmla="*/ 2378 h 2485"/>
                  <a:gd name="connsiteX6" fmla="*/ 0 w 6266"/>
                  <a:gd name="connsiteY6" fmla="*/ 771 h 2485"/>
                  <a:gd name="connsiteX7" fmla="*/ 2750 w 6266"/>
                  <a:gd name="connsiteY7" fmla="*/ 128 h 2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66" h="2485">
                    <a:moveTo>
                      <a:pt x="2750" y="128"/>
                    </a:moveTo>
                    <a:cubicBezTo>
                      <a:pt x="3393" y="128"/>
                      <a:pt x="4036" y="164"/>
                      <a:pt x="4679" y="164"/>
                    </a:cubicBezTo>
                    <a:cubicBezTo>
                      <a:pt x="6179" y="414"/>
                      <a:pt x="6894" y="985"/>
                      <a:pt x="5572" y="2342"/>
                    </a:cubicBezTo>
                    <a:cubicBezTo>
                      <a:pt x="5144" y="2485"/>
                      <a:pt x="4715" y="2521"/>
                      <a:pt x="4286" y="2450"/>
                    </a:cubicBezTo>
                    <a:cubicBezTo>
                      <a:pt x="4072" y="2414"/>
                      <a:pt x="3857" y="2378"/>
                      <a:pt x="3679" y="2342"/>
                    </a:cubicBezTo>
                    <a:cubicBezTo>
                      <a:pt x="2857" y="2092"/>
                      <a:pt x="2072" y="2164"/>
                      <a:pt x="1250" y="2378"/>
                    </a:cubicBezTo>
                    <a:cubicBezTo>
                      <a:pt x="-107" y="2593"/>
                      <a:pt x="500" y="1235"/>
                      <a:pt x="0" y="771"/>
                    </a:cubicBezTo>
                    <a:cubicBezTo>
                      <a:pt x="607" y="-622"/>
                      <a:pt x="1822" y="342"/>
                      <a:pt x="2750" y="12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EC930C4F-9A43-544F-AACF-9B5C5EEF9B63}"/>
                  </a:ext>
                </a:extLst>
              </p:cNvPr>
              <p:cNvSpPr/>
              <p:nvPr/>
            </p:nvSpPr>
            <p:spPr>
              <a:xfrm>
                <a:off x="8601002" y="2137481"/>
                <a:ext cx="4451" cy="3911"/>
              </a:xfrm>
              <a:custGeom>
                <a:avLst/>
                <a:gdLst>
                  <a:gd name="connsiteX0" fmla="*/ 1513 w 4451"/>
                  <a:gd name="connsiteY0" fmla="*/ 0 h 3911"/>
                  <a:gd name="connsiteX1" fmla="*/ 4299 w 4451"/>
                  <a:gd name="connsiteY1" fmla="*/ 1822 h 3911"/>
                  <a:gd name="connsiteX2" fmla="*/ 4442 w 4451"/>
                  <a:gd name="connsiteY2" fmla="*/ 2179 h 3911"/>
                  <a:gd name="connsiteX3" fmla="*/ 4335 w 4451"/>
                  <a:gd name="connsiteY3" fmla="*/ 2358 h 3911"/>
                  <a:gd name="connsiteX4" fmla="*/ 3335 w 4451"/>
                  <a:gd name="connsiteY4" fmla="*/ 3358 h 3911"/>
                  <a:gd name="connsiteX5" fmla="*/ 1477 w 4451"/>
                  <a:gd name="connsiteY5" fmla="*/ 3286 h 3911"/>
                  <a:gd name="connsiteX6" fmla="*/ 49 w 4451"/>
                  <a:gd name="connsiteY6" fmla="*/ 2965 h 3911"/>
                  <a:gd name="connsiteX7" fmla="*/ 870 w 4451"/>
                  <a:gd name="connsiteY7" fmla="*/ 1822 h 3911"/>
                  <a:gd name="connsiteX8" fmla="*/ 1513 w 4451"/>
                  <a:gd name="connsiteY8" fmla="*/ 0 h 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51" h="3911">
                    <a:moveTo>
                      <a:pt x="1513" y="0"/>
                    </a:moveTo>
                    <a:cubicBezTo>
                      <a:pt x="1835" y="1572"/>
                      <a:pt x="3335" y="1250"/>
                      <a:pt x="4299" y="1822"/>
                    </a:cubicBezTo>
                    <a:cubicBezTo>
                      <a:pt x="4406" y="1929"/>
                      <a:pt x="4478" y="2036"/>
                      <a:pt x="4442" y="2179"/>
                    </a:cubicBezTo>
                    <a:cubicBezTo>
                      <a:pt x="4406" y="2286"/>
                      <a:pt x="4371" y="2358"/>
                      <a:pt x="4335" y="2358"/>
                    </a:cubicBezTo>
                    <a:cubicBezTo>
                      <a:pt x="4014" y="2679"/>
                      <a:pt x="3656" y="3036"/>
                      <a:pt x="3335" y="3358"/>
                    </a:cubicBezTo>
                    <a:cubicBezTo>
                      <a:pt x="2692" y="4108"/>
                      <a:pt x="2406" y="4108"/>
                      <a:pt x="1477" y="3286"/>
                    </a:cubicBezTo>
                    <a:cubicBezTo>
                      <a:pt x="977" y="3215"/>
                      <a:pt x="227" y="3572"/>
                      <a:pt x="49" y="2965"/>
                    </a:cubicBezTo>
                    <a:cubicBezTo>
                      <a:pt x="-94" y="2608"/>
                      <a:pt x="49" y="1857"/>
                      <a:pt x="870" y="1822"/>
                    </a:cubicBezTo>
                    <a:cubicBezTo>
                      <a:pt x="2513" y="1786"/>
                      <a:pt x="-130" y="107"/>
                      <a:pt x="151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93C32E9A-ACE9-4940-BBB6-5C22F558C1A2}"/>
                  </a:ext>
                </a:extLst>
              </p:cNvPr>
              <p:cNvSpPr/>
              <p:nvPr/>
            </p:nvSpPr>
            <p:spPr>
              <a:xfrm>
                <a:off x="8575677" y="2078474"/>
                <a:ext cx="2671" cy="4607"/>
              </a:xfrm>
              <a:custGeom>
                <a:avLst/>
                <a:gdLst>
                  <a:gd name="connsiteX0" fmla="*/ 620 w 2671"/>
                  <a:gd name="connsiteY0" fmla="*/ 0 h 4607"/>
                  <a:gd name="connsiteX1" fmla="*/ 1442 w 2671"/>
                  <a:gd name="connsiteY1" fmla="*/ 786 h 4607"/>
                  <a:gd name="connsiteX2" fmla="*/ 1549 w 2671"/>
                  <a:gd name="connsiteY2" fmla="*/ 3965 h 4607"/>
                  <a:gd name="connsiteX3" fmla="*/ 1549 w 2671"/>
                  <a:gd name="connsiteY3" fmla="*/ 4608 h 4607"/>
                  <a:gd name="connsiteX4" fmla="*/ 620 w 2671"/>
                  <a:gd name="connsiteY4" fmla="*/ 0 h 4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71" h="4607">
                    <a:moveTo>
                      <a:pt x="620" y="0"/>
                    </a:moveTo>
                    <a:cubicBezTo>
                      <a:pt x="906" y="250"/>
                      <a:pt x="1120" y="607"/>
                      <a:pt x="1442" y="786"/>
                    </a:cubicBezTo>
                    <a:cubicBezTo>
                      <a:pt x="3406" y="1821"/>
                      <a:pt x="2692" y="2893"/>
                      <a:pt x="1549" y="3965"/>
                    </a:cubicBezTo>
                    <a:cubicBezTo>
                      <a:pt x="1834" y="4179"/>
                      <a:pt x="1799" y="4393"/>
                      <a:pt x="1549" y="4608"/>
                    </a:cubicBezTo>
                    <a:cubicBezTo>
                      <a:pt x="-1130" y="3572"/>
                      <a:pt x="441" y="1643"/>
                      <a:pt x="62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4FFB1717-15ED-4442-BE12-0B5F61E4FA84}"/>
                  </a:ext>
                </a:extLst>
              </p:cNvPr>
              <p:cNvSpPr/>
              <p:nvPr/>
            </p:nvSpPr>
            <p:spPr>
              <a:xfrm>
                <a:off x="8451527" y="2168378"/>
                <a:ext cx="3855" cy="5250"/>
              </a:xfrm>
              <a:custGeom>
                <a:avLst/>
                <a:gdLst>
                  <a:gd name="connsiteX0" fmla="*/ 2540 w 3855"/>
                  <a:gd name="connsiteY0" fmla="*/ 0 h 5250"/>
                  <a:gd name="connsiteX1" fmla="*/ 2326 w 3855"/>
                  <a:gd name="connsiteY1" fmla="*/ 3572 h 5250"/>
                  <a:gd name="connsiteX2" fmla="*/ 1040 w 3855"/>
                  <a:gd name="connsiteY2" fmla="*/ 5251 h 5250"/>
                  <a:gd name="connsiteX3" fmla="*/ 755 w 3855"/>
                  <a:gd name="connsiteY3" fmla="*/ 3750 h 5250"/>
                  <a:gd name="connsiteX4" fmla="*/ 2540 w 3855"/>
                  <a:gd name="connsiteY4" fmla="*/ 0 h 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55" h="5250">
                    <a:moveTo>
                      <a:pt x="2540" y="0"/>
                    </a:moveTo>
                    <a:cubicBezTo>
                      <a:pt x="4362" y="1714"/>
                      <a:pt x="4291" y="2643"/>
                      <a:pt x="2326" y="3572"/>
                    </a:cubicBezTo>
                    <a:cubicBezTo>
                      <a:pt x="1755" y="3858"/>
                      <a:pt x="1469" y="4679"/>
                      <a:pt x="1040" y="5251"/>
                    </a:cubicBezTo>
                    <a:cubicBezTo>
                      <a:pt x="-424" y="5000"/>
                      <a:pt x="-174" y="4501"/>
                      <a:pt x="755" y="3750"/>
                    </a:cubicBezTo>
                    <a:cubicBezTo>
                      <a:pt x="1969" y="2822"/>
                      <a:pt x="2969" y="1714"/>
                      <a:pt x="254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BA70BF52-6B20-4246-BBB5-2716FB468A02}"/>
                  </a:ext>
                </a:extLst>
              </p:cNvPr>
              <p:cNvSpPr/>
              <p:nvPr/>
            </p:nvSpPr>
            <p:spPr>
              <a:xfrm>
                <a:off x="8555853" y="2137945"/>
                <a:ext cx="3772" cy="3451"/>
              </a:xfrm>
              <a:custGeom>
                <a:avLst/>
                <a:gdLst>
                  <a:gd name="connsiteX0" fmla="*/ 3584 w 3772"/>
                  <a:gd name="connsiteY0" fmla="*/ 1822 h 3451"/>
                  <a:gd name="connsiteX1" fmla="*/ 1227 w 3772"/>
                  <a:gd name="connsiteY1" fmla="*/ 3286 h 3451"/>
                  <a:gd name="connsiteX2" fmla="*/ 727 w 3772"/>
                  <a:gd name="connsiteY2" fmla="*/ 3322 h 3451"/>
                  <a:gd name="connsiteX3" fmla="*/ 620 w 3772"/>
                  <a:gd name="connsiteY3" fmla="*/ 0 h 3451"/>
                  <a:gd name="connsiteX4" fmla="*/ 3584 w 3772"/>
                  <a:gd name="connsiteY4" fmla="*/ 1357 h 3451"/>
                  <a:gd name="connsiteX5" fmla="*/ 3763 w 3772"/>
                  <a:gd name="connsiteY5" fmla="*/ 1679 h 3451"/>
                  <a:gd name="connsiteX6" fmla="*/ 3584 w 3772"/>
                  <a:gd name="connsiteY6" fmla="*/ 1822 h 3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72" h="3451">
                    <a:moveTo>
                      <a:pt x="3584" y="1822"/>
                    </a:moveTo>
                    <a:cubicBezTo>
                      <a:pt x="3049" y="2715"/>
                      <a:pt x="2049" y="2822"/>
                      <a:pt x="1227" y="3286"/>
                    </a:cubicBezTo>
                    <a:cubicBezTo>
                      <a:pt x="1048" y="3501"/>
                      <a:pt x="906" y="3501"/>
                      <a:pt x="727" y="3322"/>
                    </a:cubicBezTo>
                    <a:cubicBezTo>
                      <a:pt x="-630" y="2250"/>
                      <a:pt x="263" y="1107"/>
                      <a:pt x="620" y="0"/>
                    </a:cubicBezTo>
                    <a:cubicBezTo>
                      <a:pt x="1620" y="464"/>
                      <a:pt x="2584" y="929"/>
                      <a:pt x="3584" y="1357"/>
                    </a:cubicBezTo>
                    <a:cubicBezTo>
                      <a:pt x="3727" y="1465"/>
                      <a:pt x="3799" y="1536"/>
                      <a:pt x="3763" y="1679"/>
                    </a:cubicBezTo>
                    <a:cubicBezTo>
                      <a:pt x="3691" y="1750"/>
                      <a:pt x="3656" y="1822"/>
                      <a:pt x="3584" y="18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73803D56-4074-9C47-AC4C-86AA8BC7A863}"/>
                  </a:ext>
                </a:extLst>
              </p:cNvPr>
              <p:cNvSpPr/>
              <p:nvPr/>
            </p:nvSpPr>
            <p:spPr>
              <a:xfrm>
                <a:off x="8503836" y="2137890"/>
                <a:ext cx="3644" cy="4396"/>
              </a:xfrm>
              <a:custGeom>
                <a:avLst/>
                <a:gdLst>
                  <a:gd name="connsiteX0" fmla="*/ 2667 w 3644"/>
                  <a:gd name="connsiteY0" fmla="*/ 1056 h 4396"/>
                  <a:gd name="connsiteX1" fmla="*/ 3274 w 3644"/>
                  <a:gd name="connsiteY1" fmla="*/ 1877 h 4396"/>
                  <a:gd name="connsiteX2" fmla="*/ 3096 w 3644"/>
                  <a:gd name="connsiteY2" fmla="*/ 3806 h 4396"/>
                  <a:gd name="connsiteX3" fmla="*/ 2274 w 3644"/>
                  <a:gd name="connsiteY3" fmla="*/ 4199 h 4396"/>
                  <a:gd name="connsiteX4" fmla="*/ 1667 w 3644"/>
                  <a:gd name="connsiteY4" fmla="*/ 4270 h 4396"/>
                  <a:gd name="connsiteX5" fmla="*/ 774 w 3644"/>
                  <a:gd name="connsiteY5" fmla="*/ 3341 h 4396"/>
                  <a:gd name="connsiteX6" fmla="*/ 667 w 3644"/>
                  <a:gd name="connsiteY6" fmla="*/ 2091 h 4396"/>
                  <a:gd name="connsiteX7" fmla="*/ 2024 w 3644"/>
                  <a:gd name="connsiteY7" fmla="*/ 55 h 4396"/>
                  <a:gd name="connsiteX8" fmla="*/ 2667 w 3644"/>
                  <a:gd name="connsiteY8" fmla="*/ 1056 h 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44" h="4396">
                    <a:moveTo>
                      <a:pt x="2667" y="1056"/>
                    </a:moveTo>
                    <a:cubicBezTo>
                      <a:pt x="2667" y="1484"/>
                      <a:pt x="2739" y="1841"/>
                      <a:pt x="3274" y="1877"/>
                    </a:cubicBezTo>
                    <a:cubicBezTo>
                      <a:pt x="3989" y="2592"/>
                      <a:pt x="3524" y="3199"/>
                      <a:pt x="3096" y="3806"/>
                    </a:cubicBezTo>
                    <a:cubicBezTo>
                      <a:pt x="2774" y="3877"/>
                      <a:pt x="2381" y="3770"/>
                      <a:pt x="2274" y="4199"/>
                    </a:cubicBezTo>
                    <a:cubicBezTo>
                      <a:pt x="2095" y="4449"/>
                      <a:pt x="1881" y="4449"/>
                      <a:pt x="1667" y="4270"/>
                    </a:cubicBezTo>
                    <a:cubicBezTo>
                      <a:pt x="1488" y="3842"/>
                      <a:pt x="1310" y="3484"/>
                      <a:pt x="774" y="3341"/>
                    </a:cubicBezTo>
                    <a:cubicBezTo>
                      <a:pt x="-619" y="3056"/>
                      <a:pt x="202" y="2163"/>
                      <a:pt x="667" y="2091"/>
                    </a:cubicBezTo>
                    <a:cubicBezTo>
                      <a:pt x="2060" y="1913"/>
                      <a:pt x="1667" y="806"/>
                      <a:pt x="2024" y="55"/>
                    </a:cubicBezTo>
                    <a:cubicBezTo>
                      <a:pt x="3131" y="-195"/>
                      <a:pt x="2881" y="448"/>
                      <a:pt x="2667" y="105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D0F141BE-B4E8-BB4A-8F30-8139855C2CE2}"/>
                  </a:ext>
                </a:extLst>
              </p:cNvPr>
              <p:cNvSpPr/>
              <p:nvPr/>
            </p:nvSpPr>
            <p:spPr>
              <a:xfrm>
                <a:off x="8497345" y="2200739"/>
                <a:ext cx="5125" cy="4661"/>
              </a:xfrm>
              <a:custGeom>
                <a:avLst/>
                <a:gdLst>
                  <a:gd name="connsiteX0" fmla="*/ 1657 w 5125"/>
                  <a:gd name="connsiteY0" fmla="*/ 2786 h 4661"/>
                  <a:gd name="connsiteX1" fmla="*/ 2693 w 5125"/>
                  <a:gd name="connsiteY1" fmla="*/ 3358 h 4661"/>
                  <a:gd name="connsiteX2" fmla="*/ 4586 w 5125"/>
                  <a:gd name="connsiteY2" fmla="*/ 3786 h 4661"/>
                  <a:gd name="connsiteX3" fmla="*/ 4907 w 5125"/>
                  <a:gd name="connsiteY3" fmla="*/ 4643 h 4661"/>
                  <a:gd name="connsiteX4" fmla="*/ 299 w 5125"/>
                  <a:gd name="connsiteY4" fmla="*/ 2715 h 4661"/>
                  <a:gd name="connsiteX5" fmla="*/ 264 w 5125"/>
                  <a:gd name="connsiteY5" fmla="*/ 1357 h 4661"/>
                  <a:gd name="connsiteX6" fmla="*/ 1121 w 5125"/>
                  <a:gd name="connsiteY6" fmla="*/ 0 h 4661"/>
                  <a:gd name="connsiteX7" fmla="*/ 2585 w 5125"/>
                  <a:gd name="connsiteY7" fmla="*/ 929 h 4661"/>
                  <a:gd name="connsiteX8" fmla="*/ 2728 w 5125"/>
                  <a:gd name="connsiteY8" fmla="*/ 1786 h 4661"/>
                  <a:gd name="connsiteX9" fmla="*/ 1657 w 5125"/>
                  <a:gd name="connsiteY9" fmla="*/ 2786 h 4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25" h="4661">
                    <a:moveTo>
                      <a:pt x="1657" y="2786"/>
                    </a:moveTo>
                    <a:cubicBezTo>
                      <a:pt x="1550" y="3750"/>
                      <a:pt x="2371" y="3108"/>
                      <a:pt x="2693" y="3358"/>
                    </a:cubicBezTo>
                    <a:cubicBezTo>
                      <a:pt x="3264" y="3715"/>
                      <a:pt x="4050" y="3179"/>
                      <a:pt x="4586" y="3786"/>
                    </a:cubicBezTo>
                    <a:cubicBezTo>
                      <a:pt x="4335" y="4215"/>
                      <a:pt x="5621" y="4072"/>
                      <a:pt x="4907" y="4643"/>
                    </a:cubicBezTo>
                    <a:cubicBezTo>
                      <a:pt x="3050" y="4751"/>
                      <a:pt x="1407" y="4429"/>
                      <a:pt x="299" y="2715"/>
                    </a:cubicBezTo>
                    <a:cubicBezTo>
                      <a:pt x="-94" y="2250"/>
                      <a:pt x="-94" y="1822"/>
                      <a:pt x="264" y="1357"/>
                    </a:cubicBezTo>
                    <a:cubicBezTo>
                      <a:pt x="907" y="1143"/>
                      <a:pt x="1085" y="607"/>
                      <a:pt x="1121" y="0"/>
                    </a:cubicBezTo>
                    <a:cubicBezTo>
                      <a:pt x="1621" y="321"/>
                      <a:pt x="2121" y="643"/>
                      <a:pt x="2585" y="929"/>
                    </a:cubicBezTo>
                    <a:cubicBezTo>
                      <a:pt x="2871" y="1179"/>
                      <a:pt x="2871" y="1464"/>
                      <a:pt x="2728" y="1786"/>
                    </a:cubicBezTo>
                    <a:cubicBezTo>
                      <a:pt x="2514" y="2286"/>
                      <a:pt x="1371" y="1750"/>
                      <a:pt x="1657" y="2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3FF88AFF-6377-8945-B21B-47F97A8F4188}"/>
                  </a:ext>
                </a:extLst>
              </p:cNvPr>
              <p:cNvSpPr/>
              <p:nvPr/>
            </p:nvSpPr>
            <p:spPr>
              <a:xfrm>
                <a:off x="8645656" y="2184162"/>
                <a:ext cx="2845" cy="2932"/>
              </a:xfrm>
              <a:custGeom>
                <a:avLst/>
                <a:gdLst>
                  <a:gd name="connsiteX0" fmla="*/ 436 w 2845"/>
                  <a:gd name="connsiteY0" fmla="*/ 146 h 2932"/>
                  <a:gd name="connsiteX1" fmla="*/ 2722 w 2845"/>
                  <a:gd name="connsiteY1" fmla="*/ 2039 h 2932"/>
                  <a:gd name="connsiteX2" fmla="*/ 2293 w 2845"/>
                  <a:gd name="connsiteY2" fmla="*/ 2932 h 2932"/>
                  <a:gd name="connsiteX3" fmla="*/ 436 w 2845"/>
                  <a:gd name="connsiteY3" fmla="*/ 146 h 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45" h="2932">
                    <a:moveTo>
                      <a:pt x="436" y="146"/>
                    </a:moveTo>
                    <a:cubicBezTo>
                      <a:pt x="2079" y="-318"/>
                      <a:pt x="2829" y="325"/>
                      <a:pt x="2722" y="2039"/>
                    </a:cubicBezTo>
                    <a:cubicBezTo>
                      <a:pt x="3079" y="2575"/>
                      <a:pt x="2579" y="2682"/>
                      <a:pt x="2293" y="2932"/>
                    </a:cubicBezTo>
                    <a:cubicBezTo>
                      <a:pt x="114" y="2754"/>
                      <a:pt x="-528" y="1789"/>
                      <a:pt x="436" y="1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4C4CC717-AD9E-194A-8004-791FE0E2FAAF}"/>
                  </a:ext>
                </a:extLst>
              </p:cNvPr>
              <p:cNvSpPr/>
              <p:nvPr/>
            </p:nvSpPr>
            <p:spPr>
              <a:xfrm>
                <a:off x="8524519" y="1959622"/>
                <a:ext cx="4013" cy="3793"/>
              </a:xfrm>
              <a:custGeom>
                <a:avLst/>
                <a:gdLst>
                  <a:gd name="connsiteX0" fmla="*/ 2021 w 4013"/>
                  <a:gd name="connsiteY0" fmla="*/ 229 h 3793"/>
                  <a:gd name="connsiteX1" fmla="*/ 3879 w 4013"/>
                  <a:gd name="connsiteY1" fmla="*/ 301 h 3793"/>
                  <a:gd name="connsiteX2" fmla="*/ 3772 w 4013"/>
                  <a:gd name="connsiteY2" fmla="*/ 2587 h 3793"/>
                  <a:gd name="connsiteX3" fmla="*/ 2236 w 4013"/>
                  <a:gd name="connsiteY3" fmla="*/ 3551 h 3793"/>
                  <a:gd name="connsiteX4" fmla="*/ 1807 w 4013"/>
                  <a:gd name="connsiteY4" fmla="*/ 3087 h 3793"/>
                  <a:gd name="connsiteX5" fmla="*/ 307 w 4013"/>
                  <a:gd name="connsiteY5" fmla="*/ 1801 h 3793"/>
                  <a:gd name="connsiteX6" fmla="*/ 129 w 4013"/>
                  <a:gd name="connsiteY6" fmla="*/ 587 h 3793"/>
                  <a:gd name="connsiteX7" fmla="*/ 2021 w 4013"/>
                  <a:gd name="connsiteY7" fmla="*/ 229 h 3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13" h="3793">
                    <a:moveTo>
                      <a:pt x="2021" y="229"/>
                    </a:moveTo>
                    <a:cubicBezTo>
                      <a:pt x="2629" y="944"/>
                      <a:pt x="3272" y="15"/>
                      <a:pt x="3879" y="301"/>
                    </a:cubicBezTo>
                    <a:cubicBezTo>
                      <a:pt x="3986" y="1087"/>
                      <a:pt x="4165" y="1837"/>
                      <a:pt x="3772" y="2587"/>
                    </a:cubicBezTo>
                    <a:cubicBezTo>
                      <a:pt x="3879" y="3873"/>
                      <a:pt x="3272" y="4016"/>
                      <a:pt x="2236" y="3551"/>
                    </a:cubicBezTo>
                    <a:cubicBezTo>
                      <a:pt x="2057" y="3408"/>
                      <a:pt x="1914" y="3265"/>
                      <a:pt x="1807" y="3087"/>
                    </a:cubicBezTo>
                    <a:cubicBezTo>
                      <a:pt x="1486" y="2444"/>
                      <a:pt x="1129" y="1837"/>
                      <a:pt x="307" y="1801"/>
                    </a:cubicBezTo>
                    <a:cubicBezTo>
                      <a:pt x="-86" y="1444"/>
                      <a:pt x="-50" y="1051"/>
                      <a:pt x="129" y="587"/>
                    </a:cubicBezTo>
                    <a:cubicBezTo>
                      <a:pt x="664" y="-56"/>
                      <a:pt x="1271" y="-163"/>
                      <a:pt x="2021" y="2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7284EEBC-33BA-1A4C-8D4B-0845A481C641}"/>
                  </a:ext>
                </a:extLst>
              </p:cNvPr>
              <p:cNvSpPr/>
              <p:nvPr/>
            </p:nvSpPr>
            <p:spPr>
              <a:xfrm>
                <a:off x="8547642" y="2085582"/>
                <a:ext cx="6652" cy="2714"/>
              </a:xfrm>
              <a:custGeom>
                <a:avLst/>
                <a:gdLst>
                  <a:gd name="connsiteX0" fmla="*/ 2723 w 6652"/>
                  <a:gd name="connsiteY0" fmla="*/ 0 h 2714"/>
                  <a:gd name="connsiteX1" fmla="*/ 6652 w 6652"/>
                  <a:gd name="connsiteY1" fmla="*/ 786 h 2714"/>
                  <a:gd name="connsiteX2" fmla="*/ 3330 w 6652"/>
                  <a:gd name="connsiteY2" fmla="*/ 1357 h 2714"/>
                  <a:gd name="connsiteX3" fmla="*/ 2259 w 6652"/>
                  <a:gd name="connsiteY3" fmla="*/ 2107 h 2714"/>
                  <a:gd name="connsiteX4" fmla="*/ 973 w 6652"/>
                  <a:gd name="connsiteY4" fmla="*/ 2715 h 2714"/>
                  <a:gd name="connsiteX5" fmla="*/ 44 w 6652"/>
                  <a:gd name="connsiteY5" fmla="*/ 786 h 2714"/>
                  <a:gd name="connsiteX6" fmla="*/ 2723 w 6652"/>
                  <a:gd name="connsiteY6" fmla="*/ 0 h 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52" h="2714">
                    <a:moveTo>
                      <a:pt x="2723" y="0"/>
                    </a:moveTo>
                    <a:cubicBezTo>
                      <a:pt x="4009" y="286"/>
                      <a:pt x="5402" y="143"/>
                      <a:pt x="6652" y="786"/>
                    </a:cubicBezTo>
                    <a:cubicBezTo>
                      <a:pt x="5652" y="1500"/>
                      <a:pt x="4330" y="571"/>
                      <a:pt x="3330" y="1357"/>
                    </a:cubicBezTo>
                    <a:cubicBezTo>
                      <a:pt x="3330" y="2107"/>
                      <a:pt x="2866" y="2357"/>
                      <a:pt x="2259" y="2107"/>
                    </a:cubicBezTo>
                    <a:cubicBezTo>
                      <a:pt x="1544" y="1822"/>
                      <a:pt x="1259" y="2215"/>
                      <a:pt x="973" y="2715"/>
                    </a:cubicBezTo>
                    <a:cubicBezTo>
                      <a:pt x="437" y="2179"/>
                      <a:pt x="-170" y="1679"/>
                      <a:pt x="44" y="786"/>
                    </a:cubicBezTo>
                    <a:cubicBezTo>
                      <a:pt x="794" y="71"/>
                      <a:pt x="1902" y="500"/>
                      <a:pt x="272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47660AB6-01E1-F248-8FC5-78BDC0E26DD6}"/>
                  </a:ext>
                </a:extLst>
              </p:cNvPr>
              <p:cNvSpPr/>
              <p:nvPr/>
            </p:nvSpPr>
            <p:spPr>
              <a:xfrm>
                <a:off x="8591229" y="2173057"/>
                <a:ext cx="2259" cy="4857"/>
              </a:xfrm>
              <a:custGeom>
                <a:avLst/>
                <a:gdLst>
                  <a:gd name="connsiteX0" fmla="*/ 570 w 2259"/>
                  <a:gd name="connsiteY0" fmla="*/ 0 h 4857"/>
                  <a:gd name="connsiteX1" fmla="*/ 2070 w 2259"/>
                  <a:gd name="connsiteY1" fmla="*/ 2572 h 4857"/>
                  <a:gd name="connsiteX2" fmla="*/ 1356 w 2259"/>
                  <a:gd name="connsiteY2" fmla="*/ 4858 h 4857"/>
                  <a:gd name="connsiteX3" fmla="*/ 177 w 2259"/>
                  <a:gd name="connsiteY3" fmla="*/ 3822 h 4857"/>
                  <a:gd name="connsiteX4" fmla="*/ 570 w 2259"/>
                  <a:gd name="connsiteY4" fmla="*/ 0 h 4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9" h="4857">
                    <a:moveTo>
                      <a:pt x="570" y="0"/>
                    </a:moveTo>
                    <a:cubicBezTo>
                      <a:pt x="2284" y="143"/>
                      <a:pt x="2499" y="1107"/>
                      <a:pt x="2070" y="2572"/>
                    </a:cubicBezTo>
                    <a:cubicBezTo>
                      <a:pt x="1856" y="3322"/>
                      <a:pt x="998" y="3929"/>
                      <a:pt x="1356" y="4858"/>
                    </a:cubicBezTo>
                    <a:cubicBezTo>
                      <a:pt x="963" y="4501"/>
                      <a:pt x="-502" y="5001"/>
                      <a:pt x="177" y="3822"/>
                    </a:cubicBezTo>
                    <a:cubicBezTo>
                      <a:pt x="963" y="2500"/>
                      <a:pt x="427" y="1250"/>
                      <a:pt x="57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CC5ADD27-2B95-8A4F-B53B-9E812EBFB2EC}"/>
                  </a:ext>
                </a:extLst>
              </p:cNvPr>
              <p:cNvSpPr/>
              <p:nvPr/>
            </p:nvSpPr>
            <p:spPr>
              <a:xfrm>
                <a:off x="8465855" y="1948327"/>
                <a:ext cx="3782" cy="3673"/>
              </a:xfrm>
              <a:custGeom>
                <a:avLst/>
                <a:gdLst>
                  <a:gd name="connsiteX0" fmla="*/ 1929 w 3782"/>
                  <a:gd name="connsiteY0" fmla="*/ 416 h 3673"/>
                  <a:gd name="connsiteX1" fmla="*/ 3108 w 3782"/>
                  <a:gd name="connsiteY1" fmla="*/ 845 h 3673"/>
                  <a:gd name="connsiteX2" fmla="*/ 2679 w 3782"/>
                  <a:gd name="connsiteY2" fmla="*/ 1845 h 3673"/>
                  <a:gd name="connsiteX3" fmla="*/ 2965 w 3782"/>
                  <a:gd name="connsiteY3" fmla="*/ 2488 h 3673"/>
                  <a:gd name="connsiteX4" fmla="*/ 3108 w 3782"/>
                  <a:gd name="connsiteY4" fmla="*/ 2702 h 3673"/>
                  <a:gd name="connsiteX5" fmla="*/ 3536 w 3782"/>
                  <a:gd name="connsiteY5" fmla="*/ 3666 h 3673"/>
                  <a:gd name="connsiteX6" fmla="*/ 36 w 3782"/>
                  <a:gd name="connsiteY6" fmla="*/ 630 h 3673"/>
                  <a:gd name="connsiteX7" fmla="*/ 1929 w 3782"/>
                  <a:gd name="connsiteY7" fmla="*/ 416 h 3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82" h="3673">
                    <a:moveTo>
                      <a:pt x="1929" y="416"/>
                    </a:moveTo>
                    <a:cubicBezTo>
                      <a:pt x="2322" y="559"/>
                      <a:pt x="2715" y="702"/>
                      <a:pt x="3108" y="845"/>
                    </a:cubicBezTo>
                    <a:cubicBezTo>
                      <a:pt x="3322" y="1345"/>
                      <a:pt x="2893" y="1559"/>
                      <a:pt x="2679" y="1845"/>
                    </a:cubicBezTo>
                    <a:cubicBezTo>
                      <a:pt x="2572" y="2130"/>
                      <a:pt x="2786" y="2309"/>
                      <a:pt x="2965" y="2488"/>
                    </a:cubicBezTo>
                    <a:cubicBezTo>
                      <a:pt x="3000" y="2559"/>
                      <a:pt x="3072" y="2631"/>
                      <a:pt x="3108" y="2702"/>
                    </a:cubicBezTo>
                    <a:cubicBezTo>
                      <a:pt x="2965" y="3131"/>
                      <a:pt x="4322" y="2916"/>
                      <a:pt x="3536" y="3666"/>
                    </a:cubicBezTo>
                    <a:cubicBezTo>
                      <a:pt x="2072" y="3809"/>
                      <a:pt x="-321" y="1845"/>
                      <a:pt x="36" y="630"/>
                    </a:cubicBezTo>
                    <a:cubicBezTo>
                      <a:pt x="393" y="-334"/>
                      <a:pt x="1250" y="-13"/>
                      <a:pt x="1929" y="4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E789B62E-8EC1-C243-BEAD-5AB904A90FC5}"/>
                  </a:ext>
                </a:extLst>
              </p:cNvPr>
              <p:cNvSpPr/>
              <p:nvPr/>
            </p:nvSpPr>
            <p:spPr>
              <a:xfrm>
                <a:off x="8501816" y="1909845"/>
                <a:ext cx="3633" cy="3250"/>
              </a:xfrm>
              <a:custGeom>
                <a:avLst/>
                <a:gdLst>
                  <a:gd name="connsiteX0" fmla="*/ 2294 w 3633"/>
                  <a:gd name="connsiteY0" fmla="*/ 0 h 3250"/>
                  <a:gd name="connsiteX1" fmla="*/ 2258 w 3633"/>
                  <a:gd name="connsiteY1" fmla="*/ 3250 h 3250"/>
                  <a:gd name="connsiteX2" fmla="*/ 8 w 3633"/>
                  <a:gd name="connsiteY2" fmla="*/ 464 h 3250"/>
                  <a:gd name="connsiteX3" fmla="*/ 2294 w 3633"/>
                  <a:gd name="connsiteY3" fmla="*/ 0 h 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3" h="3250">
                    <a:moveTo>
                      <a:pt x="2294" y="0"/>
                    </a:moveTo>
                    <a:cubicBezTo>
                      <a:pt x="4758" y="1107"/>
                      <a:pt x="3258" y="2179"/>
                      <a:pt x="2258" y="3250"/>
                    </a:cubicBezTo>
                    <a:cubicBezTo>
                      <a:pt x="1793" y="2108"/>
                      <a:pt x="-135" y="2108"/>
                      <a:pt x="8" y="464"/>
                    </a:cubicBezTo>
                    <a:cubicBezTo>
                      <a:pt x="686" y="-286"/>
                      <a:pt x="1686" y="857"/>
                      <a:pt x="229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 304">
                <a:extLst>
                  <a:ext uri="{FF2B5EF4-FFF2-40B4-BE49-F238E27FC236}">
                    <a16:creationId xmlns:a16="http://schemas.microsoft.com/office/drawing/2014/main" id="{E688EDF8-0815-C64B-B14B-078295390526}"/>
                  </a:ext>
                </a:extLst>
              </p:cNvPr>
              <p:cNvSpPr/>
              <p:nvPr/>
            </p:nvSpPr>
            <p:spPr>
              <a:xfrm>
                <a:off x="8627249" y="2200701"/>
                <a:ext cx="5656" cy="2537"/>
              </a:xfrm>
              <a:custGeom>
                <a:avLst/>
                <a:gdLst>
                  <a:gd name="connsiteX0" fmla="*/ 2805 w 5656"/>
                  <a:gd name="connsiteY0" fmla="*/ 38 h 2537"/>
                  <a:gd name="connsiteX1" fmla="*/ 5198 w 5656"/>
                  <a:gd name="connsiteY1" fmla="*/ 467 h 2537"/>
                  <a:gd name="connsiteX2" fmla="*/ 5484 w 5656"/>
                  <a:gd name="connsiteY2" fmla="*/ 2146 h 2537"/>
                  <a:gd name="connsiteX3" fmla="*/ 4198 w 5656"/>
                  <a:gd name="connsiteY3" fmla="*/ 2503 h 2537"/>
                  <a:gd name="connsiteX4" fmla="*/ 1484 w 5656"/>
                  <a:gd name="connsiteY4" fmla="*/ 1931 h 2537"/>
                  <a:gd name="connsiteX5" fmla="*/ 233 w 5656"/>
                  <a:gd name="connsiteY5" fmla="*/ 2289 h 2537"/>
                  <a:gd name="connsiteX6" fmla="*/ 126 w 5656"/>
                  <a:gd name="connsiteY6" fmla="*/ 1003 h 2537"/>
                  <a:gd name="connsiteX7" fmla="*/ 2805 w 5656"/>
                  <a:gd name="connsiteY7" fmla="*/ 38 h 2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56" h="2537">
                    <a:moveTo>
                      <a:pt x="2805" y="38"/>
                    </a:moveTo>
                    <a:cubicBezTo>
                      <a:pt x="3663" y="-247"/>
                      <a:pt x="4234" y="1181"/>
                      <a:pt x="5198" y="467"/>
                    </a:cubicBezTo>
                    <a:cubicBezTo>
                      <a:pt x="5770" y="931"/>
                      <a:pt x="5734" y="1538"/>
                      <a:pt x="5484" y="2146"/>
                    </a:cubicBezTo>
                    <a:cubicBezTo>
                      <a:pt x="5163" y="2646"/>
                      <a:pt x="4663" y="2539"/>
                      <a:pt x="4198" y="2503"/>
                    </a:cubicBezTo>
                    <a:cubicBezTo>
                      <a:pt x="3198" y="2753"/>
                      <a:pt x="2591" y="1146"/>
                      <a:pt x="1484" y="1931"/>
                    </a:cubicBezTo>
                    <a:cubicBezTo>
                      <a:pt x="1091" y="2146"/>
                      <a:pt x="698" y="2610"/>
                      <a:pt x="233" y="2289"/>
                    </a:cubicBezTo>
                    <a:cubicBezTo>
                      <a:pt x="-195" y="1967"/>
                      <a:pt x="91" y="1431"/>
                      <a:pt x="126" y="1003"/>
                    </a:cubicBezTo>
                    <a:cubicBezTo>
                      <a:pt x="841" y="110"/>
                      <a:pt x="1984" y="503"/>
                      <a:pt x="2805" y="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A476C917-793B-8644-B735-DDBB121EAB0B}"/>
                  </a:ext>
                </a:extLst>
              </p:cNvPr>
              <p:cNvSpPr/>
              <p:nvPr/>
            </p:nvSpPr>
            <p:spPr>
              <a:xfrm>
                <a:off x="8482000" y="1950683"/>
                <a:ext cx="3161" cy="4167"/>
              </a:xfrm>
              <a:custGeom>
                <a:avLst/>
                <a:gdLst>
                  <a:gd name="connsiteX0" fmla="*/ 2964 w 3161"/>
                  <a:gd name="connsiteY0" fmla="*/ 1810 h 4167"/>
                  <a:gd name="connsiteX1" fmla="*/ 2857 w 3161"/>
                  <a:gd name="connsiteY1" fmla="*/ 3132 h 4167"/>
                  <a:gd name="connsiteX2" fmla="*/ 2929 w 3161"/>
                  <a:gd name="connsiteY2" fmla="*/ 4168 h 4167"/>
                  <a:gd name="connsiteX3" fmla="*/ 0 w 3161"/>
                  <a:gd name="connsiteY3" fmla="*/ 417 h 4167"/>
                  <a:gd name="connsiteX4" fmla="*/ 1214 w 3161"/>
                  <a:gd name="connsiteY4" fmla="*/ 25 h 4167"/>
                  <a:gd name="connsiteX5" fmla="*/ 2964 w 3161"/>
                  <a:gd name="connsiteY5" fmla="*/ 1810 h 4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61" h="4167">
                    <a:moveTo>
                      <a:pt x="2964" y="1810"/>
                    </a:moveTo>
                    <a:cubicBezTo>
                      <a:pt x="2822" y="2239"/>
                      <a:pt x="2250" y="2668"/>
                      <a:pt x="2857" y="3132"/>
                    </a:cubicBezTo>
                    <a:cubicBezTo>
                      <a:pt x="3250" y="3454"/>
                      <a:pt x="3250" y="3811"/>
                      <a:pt x="2929" y="4168"/>
                    </a:cubicBezTo>
                    <a:cubicBezTo>
                      <a:pt x="1179" y="3525"/>
                      <a:pt x="143" y="2311"/>
                      <a:pt x="0" y="417"/>
                    </a:cubicBezTo>
                    <a:cubicBezTo>
                      <a:pt x="321" y="25"/>
                      <a:pt x="714" y="-47"/>
                      <a:pt x="1214" y="25"/>
                    </a:cubicBezTo>
                    <a:cubicBezTo>
                      <a:pt x="1821" y="560"/>
                      <a:pt x="2465" y="1096"/>
                      <a:pt x="2964" y="181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57585A87-6AF7-DE4D-88DB-0B63234D38D8}"/>
                  </a:ext>
                </a:extLst>
              </p:cNvPr>
              <p:cNvSpPr/>
              <p:nvPr/>
            </p:nvSpPr>
            <p:spPr>
              <a:xfrm>
                <a:off x="8502375" y="2080295"/>
                <a:ext cx="2659" cy="3786"/>
              </a:xfrm>
              <a:custGeom>
                <a:avLst/>
                <a:gdLst>
                  <a:gd name="connsiteX0" fmla="*/ 413 w 2659"/>
                  <a:gd name="connsiteY0" fmla="*/ 0 h 3786"/>
                  <a:gd name="connsiteX1" fmla="*/ 1449 w 2659"/>
                  <a:gd name="connsiteY1" fmla="*/ 1965 h 3786"/>
                  <a:gd name="connsiteX2" fmla="*/ 1984 w 2659"/>
                  <a:gd name="connsiteY2" fmla="*/ 2429 h 3786"/>
                  <a:gd name="connsiteX3" fmla="*/ 2270 w 2659"/>
                  <a:gd name="connsiteY3" fmla="*/ 3786 h 3786"/>
                  <a:gd name="connsiteX4" fmla="*/ 413 w 2659"/>
                  <a:gd name="connsiteY4" fmla="*/ 0 h 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9" h="3786">
                    <a:moveTo>
                      <a:pt x="413" y="0"/>
                    </a:moveTo>
                    <a:cubicBezTo>
                      <a:pt x="1056" y="464"/>
                      <a:pt x="3413" y="0"/>
                      <a:pt x="1449" y="1965"/>
                    </a:cubicBezTo>
                    <a:cubicBezTo>
                      <a:pt x="877" y="2536"/>
                      <a:pt x="1770" y="2358"/>
                      <a:pt x="1984" y="2429"/>
                    </a:cubicBezTo>
                    <a:cubicBezTo>
                      <a:pt x="3163" y="2679"/>
                      <a:pt x="2485" y="3286"/>
                      <a:pt x="2270" y="3786"/>
                    </a:cubicBezTo>
                    <a:cubicBezTo>
                      <a:pt x="306" y="3143"/>
                      <a:pt x="-587" y="2036"/>
                      <a:pt x="41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2E5F59B3-CA4A-B340-AA07-EE55AA87AD07}"/>
                  </a:ext>
                </a:extLst>
              </p:cNvPr>
              <p:cNvSpPr/>
              <p:nvPr/>
            </p:nvSpPr>
            <p:spPr>
              <a:xfrm>
                <a:off x="8523249" y="1914931"/>
                <a:ext cx="6487" cy="2808"/>
              </a:xfrm>
              <a:custGeom>
                <a:avLst/>
                <a:gdLst>
                  <a:gd name="connsiteX0" fmla="*/ 3792 w 6487"/>
                  <a:gd name="connsiteY0" fmla="*/ 558 h 2808"/>
                  <a:gd name="connsiteX1" fmla="*/ 5685 w 6487"/>
                  <a:gd name="connsiteY1" fmla="*/ 165 h 2808"/>
                  <a:gd name="connsiteX2" fmla="*/ 6007 w 6487"/>
                  <a:gd name="connsiteY2" fmla="*/ 129 h 2808"/>
                  <a:gd name="connsiteX3" fmla="*/ 5185 w 6487"/>
                  <a:gd name="connsiteY3" fmla="*/ 2808 h 2808"/>
                  <a:gd name="connsiteX4" fmla="*/ 3328 w 6487"/>
                  <a:gd name="connsiteY4" fmla="*/ 2379 h 2808"/>
                  <a:gd name="connsiteX5" fmla="*/ 220 w 6487"/>
                  <a:gd name="connsiteY5" fmla="*/ 1665 h 2808"/>
                  <a:gd name="connsiteX6" fmla="*/ 827 w 6487"/>
                  <a:gd name="connsiteY6" fmla="*/ 58 h 2808"/>
                  <a:gd name="connsiteX7" fmla="*/ 3792 w 6487"/>
                  <a:gd name="connsiteY7" fmla="*/ 558 h 2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87" h="2808">
                    <a:moveTo>
                      <a:pt x="3792" y="558"/>
                    </a:moveTo>
                    <a:cubicBezTo>
                      <a:pt x="4471" y="701"/>
                      <a:pt x="5328" y="1629"/>
                      <a:pt x="5685" y="165"/>
                    </a:cubicBezTo>
                    <a:cubicBezTo>
                      <a:pt x="5792" y="129"/>
                      <a:pt x="5899" y="129"/>
                      <a:pt x="6007" y="129"/>
                    </a:cubicBezTo>
                    <a:cubicBezTo>
                      <a:pt x="6578" y="1272"/>
                      <a:pt x="6971" y="2344"/>
                      <a:pt x="5185" y="2808"/>
                    </a:cubicBezTo>
                    <a:cubicBezTo>
                      <a:pt x="4542" y="2772"/>
                      <a:pt x="3935" y="2558"/>
                      <a:pt x="3328" y="2379"/>
                    </a:cubicBezTo>
                    <a:cubicBezTo>
                      <a:pt x="2292" y="2094"/>
                      <a:pt x="1292" y="1629"/>
                      <a:pt x="220" y="1665"/>
                    </a:cubicBezTo>
                    <a:cubicBezTo>
                      <a:pt x="-316" y="843"/>
                      <a:pt x="220" y="451"/>
                      <a:pt x="827" y="58"/>
                    </a:cubicBezTo>
                    <a:cubicBezTo>
                      <a:pt x="1899" y="-264"/>
                      <a:pt x="2721" y="879"/>
                      <a:pt x="3792" y="55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5B90E6A7-BBF9-664B-9E64-88E6689D79C2}"/>
                  </a:ext>
                </a:extLst>
              </p:cNvPr>
              <p:cNvSpPr/>
              <p:nvPr/>
            </p:nvSpPr>
            <p:spPr>
              <a:xfrm>
                <a:off x="8551994" y="2024762"/>
                <a:ext cx="5186" cy="2510"/>
              </a:xfrm>
              <a:custGeom>
                <a:avLst/>
                <a:gdLst>
                  <a:gd name="connsiteX0" fmla="*/ 3158 w 5186"/>
                  <a:gd name="connsiteY0" fmla="*/ 2169 h 2510"/>
                  <a:gd name="connsiteX1" fmla="*/ 1300 w 5186"/>
                  <a:gd name="connsiteY1" fmla="*/ 1955 h 2510"/>
                  <a:gd name="connsiteX2" fmla="*/ 86 w 5186"/>
                  <a:gd name="connsiteY2" fmla="*/ 1562 h 2510"/>
                  <a:gd name="connsiteX3" fmla="*/ 193 w 5186"/>
                  <a:gd name="connsiteY3" fmla="*/ 490 h 2510"/>
                  <a:gd name="connsiteX4" fmla="*/ 1407 w 5186"/>
                  <a:gd name="connsiteY4" fmla="*/ 490 h 2510"/>
                  <a:gd name="connsiteX5" fmla="*/ 2657 w 5186"/>
                  <a:gd name="connsiteY5" fmla="*/ 312 h 2510"/>
                  <a:gd name="connsiteX6" fmla="*/ 3550 w 5186"/>
                  <a:gd name="connsiteY6" fmla="*/ 26 h 2510"/>
                  <a:gd name="connsiteX7" fmla="*/ 5158 w 5186"/>
                  <a:gd name="connsiteY7" fmla="*/ 1205 h 2510"/>
                  <a:gd name="connsiteX8" fmla="*/ 5051 w 5186"/>
                  <a:gd name="connsiteY8" fmla="*/ 1883 h 2510"/>
                  <a:gd name="connsiteX9" fmla="*/ 3158 w 5186"/>
                  <a:gd name="connsiteY9" fmla="*/ 2169 h 2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86" h="2510">
                    <a:moveTo>
                      <a:pt x="3158" y="2169"/>
                    </a:moveTo>
                    <a:cubicBezTo>
                      <a:pt x="2622" y="1383"/>
                      <a:pt x="1943" y="1740"/>
                      <a:pt x="1300" y="1955"/>
                    </a:cubicBezTo>
                    <a:cubicBezTo>
                      <a:pt x="764" y="2133"/>
                      <a:pt x="300" y="1990"/>
                      <a:pt x="86" y="1562"/>
                    </a:cubicBezTo>
                    <a:cubicBezTo>
                      <a:pt x="-57" y="1276"/>
                      <a:pt x="-21" y="740"/>
                      <a:pt x="193" y="490"/>
                    </a:cubicBezTo>
                    <a:cubicBezTo>
                      <a:pt x="514" y="62"/>
                      <a:pt x="979" y="204"/>
                      <a:pt x="1407" y="490"/>
                    </a:cubicBezTo>
                    <a:cubicBezTo>
                      <a:pt x="1872" y="776"/>
                      <a:pt x="2300" y="669"/>
                      <a:pt x="2657" y="312"/>
                    </a:cubicBezTo>
                    <a:cubicBezTo>
                      <a:pt x="2908" y="26"/>
                      <a:pt x="3193" y="-46"/>
                      <a:pt x="3550" y="26"/>
                    </a:cubicBezTo>
                    <a:cubicBezTo>
                      <a:pt x="4122" y="347"/>
                      <a:pt x="4729" y="669"/>
                      <a:pt x="5158" y="1205"/>
                    </a:cubicBezTo>
                    <a:cubicBezTo>
                      <a:pt x="5229" y="1455"/>
                      <a:pt x="5158" y="1669"/>
                      <a:pt x="5051" y="1883"/>
                    </a:cubicBezTo>
                    <a:cubicBezTo>
                      <a:pt x="4515" y="2562"/>
                      <a:pt x="3872" y="2740"/>
                      <a:pt x="3158" y="21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8115513E-709E-1F45-9D9B-9BCB396C5672}"/>
                  </a:ext>
                </a:extLst>
              </p:cNvPr>
              <p:cNvSpPr/>
              <p:nvPr/>
            </p:nvSpPr>
            <p:spPr>
              <a:xfrm>
                <a:off x="8442816" y="2004759"/>
                <a:ext cx="4250" cy="2818"/>
              </a:xfrm>
              <a:custGeom>
                <a:avLst/>
                <a:gdLst>
                  <a:gd name="connsiteX0" fmla="*/ 429 w 4250"/>
                  <a:gd name="connsiteY0" fmla="*/ 134 h 2818"/>
                  <a:gd name="connsiteX1" fmla="*/ 4251 w 4250"/>
                  <a:gd name="connsiteY1" fmla="*/ 1098 h 2818"/>
                  <a:gd name="connsiteX2" fmla="*/ 3108 w 4250"/>
                  <a:gd name="connsiteY2" fmla="*/ 2206 h 2818"/>
                  <a:gd name="connsiteX3" fmla="*/ 1322 w 4250"/>
                  <a:gd name="connsiteY3" fmla="*/ 2491 h 2818"/>
                  <a:gd name="connsiteX4" fmla="*/ 0 w 4250"/>
                  <a:gd name="connsiteY4" fmla="*/ 134 h 2818"/>
                  <a:gd name="connsiteX5" fmla="*/ 429 w 4250"/>
                  <a:gd name="connsiteY5" fmla="*/ 134 h 2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50" h="2818">
                    <a:moveTo>
                      <a:pt x="429" y="134"/>
                    </a:moveTo>
                    <a:cubicBezTo>
                      <a:pt x="1643" y="706"/>
                      <a:pt x="2893" y="1098"/>
                      <a:pt x="4251" y="1098"/>
                    </a:cubicBezTo>
                    <a:cubicBezTo>
                      <a:pt x="4000" y="1599"/>
                      <a:pt x="4108" y="2491"/>
                      <a:pt x="3108" y="2206"/>
                    </a:cubicBezTo>
                    <a:cubicBezTo>
                      <a:pt x="2608" y="2884"/>
                      <a:pt x="2036" y="3027"/>
                      <a:pt x="1322" y="2491"/>
                    </a:cubicBezTo>
                    <a:cubicBezTo>
                      <a:pt x="72" y="2170"/>
                      <a:pt x="536" y="848"/>
                      <a:pt x="0" y="134"/>
                    </a:cubicBezTo>
                    <a:cubicBezTo>
                      <a:pt x="143" y="-45"/>
                      <a:pt x="286" y="-45"/>
                      <a:pt x="429" y="13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C179A924-E610-A441-8CF2-4911C6AE64F7}"/>
                  </a:ext>
                </a:extLst>
              </p:cNvPr>
              <p:cNvSpPr/>
              <p:nvPr/>
            </p:nvSpPr>
            <p:spPr>
              <a:xfrm>
                <a:off x="8446710" y="2128087"/>
                <a:ext cx="2803" cy="3286"/>
              </a:xfrm>
              <a:custGeom>
                <a:avLst/>
                <a:gdLst>
                  <a:gd name="connsiteX0" fmla="*/ 1214 w 2803"/>
                  <a:gd name="connsiteY0" fmla="*/ 0 h 3286"/>
                  <a:gd name="connsiteX1" fmla="*/ 1786 w 2803"/>
                  <a:gd name="connsiteY1" fmla="*/ 322 h 3286"/>
                  <a:gd name="connsiteX2" fmla="*/ 2572 w 2803"/>
                  <a:gd name="connsiteY2" fmla="*/ 1465 h 3286"/>
                  <a:gd name="connsiteX3" fmla="*/ 2179 w 2803"/>
                  <a:gd name="connsiteY3" fmla="*/ 3286 h 3286"/>
                  <a:gd name="connsiteX4" fmla="*/ 143 w 2803"/>
                  <a:gd name="connsiteY4" fmla="*/ 1179 h 3286"/>
                  <a:gd name="connsiteX5" fmla="*/ 1214 w 2803"/>
                  <a:gd name="connsiteY5" fmla="*/ 0 h 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03" h="3286">
                    <a:moveTo>
                      <a:pt x="1214" y="0"/>
                    </a:moveTo>
                    <a:cubicBezTo>
                      <a:pt x="1393" y="107"/>
                      <a:pt x="1572" y="214"/>
                      <a:pt x="1786" y="322"/>
                    </a:cubicBezTo>
                    <a:cubicBezTo>
                      <a:pt x="1965" y="750"/>
                      <a:pt x="2393" y="1036"/>
                      <a:pt x="2572" y="1465"/>
                    </a:cubicBezTo>
                    <a:cubicBezTo>
                      <a:pt x="2929" y="3036"/>
                      <a:pt x="2929" y="3036"/>
                      <a:pt x="2179" y="3286"/>
                    </a:cubicBezTo>
                    <a:cubicBezTo>
                      <a:pt x="1107" y="2965"/>
                      <a:pt x="500" y="2322"/>
                      <a:pt x="143" y="1179"/>
                    </a:cubicBezTo>
                    <a:cubicBezTo>
                      <a:pt x="-322" y="-143"/>
                      <a:pt x="429" y="36"/>
                      <a:pt x="12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87ED2697-59D1-BD4D-A16B-98FA7241CB0D}"/>
                  </a:ext>
                </a:extLst>
              </p:cNvPr>
              <p:cNvSpPr/>
              <p:nvPr/>
            </p:nvSpPr>
            <p:spPr>
              <a:xfrm>
                <a:off x="8531756" y="2201194"/>
                <a:ext cx="5581" cy="2835"/>
              </a:xfrm>
              <a:custGeom>
                <a:avLst/>
                <a:gdLst>
                  <a:gd name="connsiteX0" fmla="*/ 3250 w 5581"/>
                  <a:gd name="connsiteY0" fmla="*/ 10 h 2835"/>
                  <a:gd name="connsiteX1" fmla="*/ 5179 w 5581"/>
                  <a:gd name="connsiteY1" fmla="*/ 938 h 2835"/>
                  <a:gd name="connsiteX2" fmla="*/ 5179 w 5581"/>
                  <a:gd name="connsiteY2" fmla="*/ 2831 h 2835"/>
                  <a:gd name="connsiteX3" fmla="*/ 1893 w 5581"/>
                  <a:gd name="connsiteY3" fmla="*/ 2260 h 2835"/>
                  <a:gd name="connsiteX4" fmla="*/ 1000 w 5581"/>
                  <a:gd name="connsiteY4" fmla="*/ 2117 h 2835"/>
                  <a:gd name="connsiteX5" fmla="*/ 0 w 5581"/>
                  <a:gd name="connsiteY5" fmla="*/ 1438 h 2835"/>
                  <a:gd name="connsiteX6" fmla="*/ 464 w 5581"/>
                  <a:gd name="connsiteY6" fmla="*/ 438 h 2835"/>
                  <a:gd name="connsiteX7" fmla="*/ 1036 w 5581"/>
                  <a:gd name="connsiteY7" fmla="*/ 260 h 2835"/>
                  <a:gd name="connsiteX8" fmla="*/ 3250 w 5581"/>
                  <a:gd name="connsiteY8" fmla="*/ 10 h 2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81" h="2835">
                    <a:moveTo>
                      <a:pt x="3250" y="10"/>
                    </a:moveTo>
                    <a:cubicBezTo>
                      <a:pt x="4108" y="-133"/>
                      <a:pt x="4179" y="1367"/>
                      <a:pt x="5179" y="938"/>
                    </a:cubicBezTo>
                    <a:cubicBezTo>
                      <a:pt x="5715" y="1581"/>
                      <a:pt x="5715" y="2188"/>
                      <a:pt x="5179" y="2831"/>
                    </a:cubicBezTo>
                    <a:cubicBezTo>
                      <a:pt x="4036" y="2903"/>
                      <a:pt x="3036" y="2081"/>
                      <a:pt x="1893" y="2260"/>
                    </a:cubicBezTo>
                    <a:cubicBezTo>
                      <a:pt x="1572" y="2260"/>
                      <a:pt x="1286" y="2224"/>
                      <a:pt x="1000" y="2117"/>
                    </a:cubicBezTo>
                    <a:cubicBezTo>
                      <a:pt x="714" y="1831"/>
                      <a:pt x="321" y="1688"/>
                      <a:pt x="0" y="1438"/>
                    </a:cubicBezTo>
                    <a:cubicBezTo>
                      <a:pt x="71" y="1045"/>
                      <a:pt x="71" y="653"/>
                      <a:pt x="464" y="438"/>
                    </a:cubicBezTo>
                    <a:cubicBezTo>
                      <a:pt x="643" y="331"/>
                      <a:pt x="821" y="260"/>
                      <a:pt x="1036" y="260"/>
                    </a:cubicBezTo>
                    <a:cubicBezTo>
                      <a:pt x="1786" y="367"/>
                      <a:pt x="2572" y="653"/>
                      <a:pt x="3250" y="1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42FC465C-0371-4649-A00D-A430E0E831F8}"/>
                  </a:ext>
                </a:extLst>
              </p:cNvPr>
              <p:cNvSpPr/>
              <p:nvPr/>
            </p:nvSpPr>
            <p:spPr>
              <a:xfrm>
                <a:off x="8637594" y="2137909"/>
                <a:ext cx="2432" cy="3585"/>
              </a:xfrm>
              <a:custGeom>
                <a:avLst/>
                <a:gdLst>
                  <a:gd name="connsiteX0" fmla="*/ 32 w 2432"/>
                  <a:gd name="connsiteY0" fmla="*/ 2893 h 3585"/>
                  <a:gd name="connsiteX1" fmla="*/ 996 w 2432"/>
                  <a:gd name="connsiteY1" fmla="*/ 0 h 3585"/>
                  <a:gd name="connsiteX2" fmla="*/ 2354 w 2432"/>
                  <a:gd name="connsiteY2" fmla="*/ 2822 h 3585"/>
                  <a:gd name="connsiteX3" fmla="*/ 1925 w 2432"/>
                  <a:gd name="connsiteY3" fmla="*/ 3465 h 3585"/>
                  <a:gd name="connsiteX4" fmla="*/ 1175 w 2432"/>
                  <a:gd name="connsiteY4" fmla="*/ 3572 h 3585"/>
                  <a:gd name="connsiteX5" fmla="*/ 746 w 2432"/>
                  <a:gd name="connsiteY5" fmla="*/ 3322 h 3585"/>
                  <a:gd name="connsiteX6" fmla="*/ 318 w 2432"/>
                  <a:gd name="connsiteY6" fmla="*/ 3429 h 3585"/>
                  <a:gd name="connsiteX7" fmla="*/ 32 w 2432"/>
                  <a:gd name="connsiteY7" fmla="*/ 2893 h 3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32" h="3585">
                    <a:moveTo>
                      <a:pt x="32" y="2893"/>
                    </a:moveTo>
                    <a:cubicBezTo>
                      <a:pt x="1104" y="2179"/>
                      <a:pt x="-504" y="572"/>
                      <a:pt x="996" y="0"/>
                    </a:cubicBezTo>
                    <a:cubicBezTo>
                      <a:pt x="1782" y="786"/>
                      <a:pt x="2711" y="1500"/>
                      <a:pt x="2354" y="2822"/>
                    </a:cubicBezTo>
                    <a:cubicBezTo>
                      <a:pt x="2318" y="3108"/>
                      <a:pt x="2175" y="3322"/>
                      <a:pt x="1925" y="3465"/>
                    </a:cubicBezTo>
                    <a:cubicBezTo>
                      <a:pt x="1675" y="3572"/>
                      <a:pt x="1425" y="3608"/>
                      <a:pt x="1175" y="3572"/>
                    </a:cubicBezTo>
                    <a:cubicBezTo>
                      <a:pt x="996" y="3536"/>
                      <a:pt x="854" y="3429"/>
                      <a:pt x="746" y="3322"/>
                    </a:cubicBezTo>
                    <a:cubicBezTo>
                      <a:pt x="496" y="2965"/>
                      <a:pt x="532" y="3572"/>
                      <a:pt x="318" y="3429"/>
                    </a:cubicBezTo>
                    <a:cubicBezTo>
                      <a:pt x="103" y="3358"/>
                      <a:pt x="-75" y="3215"/>
                      <a:pt x="32" y="2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FDA546C3-A932-E04D-BAD8-326D5F69C31D}"/>
                  </a:ext>
                </a:extLst>
              </p:cNvPr>
              <p:cNvSpPr/>
              <p:nvPr/>
            </p:nvSpPr>
            <p:spPr>
              <a:xfrm>
                <a:off x="8470498" y="2187594"/>
                <a:ext cx="2347" cy="4231"/>
              </a:xfrm>
              <a:custGeom>
                <a:avLst/>
                <a:gdLst>
                  <a:gd name="connsiteX0" fmla="*/ 857 w 2347"/>
                  <a:gd name="connsiteY0" fmla="*/ 0 h 4231"/>
                  <a:gd name="connsiteX1" fmla="*/ 893 w 2347"/>
                  <a:gd name="connsiteY1" fmla="*/ 4143 h 4231"/>
                  <a:gd name="connsiteX2" fmla="*/ 0 w 2347"/>
                  <a:gd name="connsiteY2" fmla="*/ 3250 h 4231"/>
                  <a:gd name="connsiteX3" fmla="*/ 214 w 2347"/>
                  <a:gd name="connsiteY3" fmla="*/ 1143 h 4231"/>
                  <a:gd name="connsiteX4" fmla="*/ 857 w 2347"/>
                  <a:gd name="connsiteY4" fmla="*/ 0 h 4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7" h="4231">
                    <a:moveTo>
                      <a:pt x="857" y="0"/>
                    </a:moveTo>
                    <a:cubicBezTo>
                      <a:pt x="4000" y="1357"/>
                      <a:pt x="1250" y="2750"/>
                      <a:pt x="893" y="4143"/>
                    </a:cubicBezTo>
                    <a:cubicBezTo>
                      <a:pt x="-72" y="4536"/>
                      <a:pt x="322" y="3500"/>
                      <a:pt x="0" y="3250"/>
                    </a:cubicBezTo>
                    <a:cubicBezTo>
                      <a:pt x="250" y="2572"/>
                      <a:pt x="1750" y="2036"/>
                      <a:pt x="214" y="1143"/>
                    </a:cubicBezTo>
                    <a:cubicBezTo>
                      <a:pt x="464" y="786"/>
                      <a:pt x="-36" y="0"/>
                      <a:pt x="8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0EE1FC7F-6026-0F4F-8CFA-4A77F9C72732}"/>
                  </a:ext>
                </a:extLst>
              </p:cNvPr>
              <p:cNvSpPr/>
              <p:nvPr/>
            </p:nvSpPr>
            <p:spPr>
              <a:xfrm>
                <a:off x="8451627" y="2137849"/>
                <a:ext cx="3798" cy="2456"/>
              </a:xfrm>
              <a:custGeom>
                <a:avLst/>
                <a:gdLst>
                  <a:gd name="connsiteX0" fmla="*/ 3798 w 3798"/>
                  <a:gd name="connsiteY0" fmla="*/ 1489 h 2456"/>
                  <a:gd name="connsiteX1" fmla="*/ 12 w 3798"/>
                  <a:gd name="connsiteY1" fmla="*/ 1060 h 2456"/>
                  <a:gd name="connsiteX2" fmla="*/ 1048 w 3798"/>
                  <a:gd name="connsiteY2" fmla="*/ 25 h 2456"/>
                  <a:gd name="connsiteX3" fmla="*/ 2619 w 3798"/>
                  <a:gd name="connsiteY3" fmla="*/ 417 h 2456"/>
                  <a:gd name="connsiteX4" fmla="*/ 3798 w 3798"/>
                  <a:gd name="connsiteY4" fmla="*/ 1489 h 2456"/>
                  <a:gd name="connsiteX5" fmla="*/ 3798 w 3798"/>
                  <a:gd name="connsiteY5" fmla="*/ 1489 h 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98" h="2456">
                    <a:moveTo>
                      <a:pt x="3798" y="1489"/>
                    </a:moveTo>
                    <a:cubicBezTo>
                      <a:pt x="2369" y="2989"/>
                      <a:pt x="1119" y="2668"/>
                      <a:pt x="12" y="1060"/>
                    </a:cubicBezTo>
                    <a:cubicBezTo>
                      <a:pt x="-95" y="274"/>
                      <a:pt x="548" y="203"/>
                      <a:pt x="1048" y="25"/>
                    </a:cubicBezTo>
                    <a:cubicBezTo>
                      <a:pt x="1619" y="-47"/>
                      <a:pt x="2155" y="25"/>
                      <a:pt x="2619" y="417"/>
                    </a:cubicBezTo>
                    <a:cubicBezTo>
                      <a:pt x="3048" y="774"/>
                      <a:pt x="3441" y="1132"/>
                      <a:pt x="3798" y="1489"/>
                    </a:cubicBezTo>
                    <a:lnTo>
                      <a:pt x="3798" y="1489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B877E6B7-5A37-6145-B6A2-2971F02AF6DF}"/>
                  </a:ext>
                </a:extLst>
              </p:cNvPr>
              <p:cNvSpPr/>
              <p:nvPr/>
            </p:nvSpPr>
            <p:spPr>
              <a:xfrm>
                <a:off x="8534077" y="1936527"/>
                <a:ext cx="1722" cy="5143"/>
              </a:xfrm>
              <a:custGeom>
                <a:avLst/>
                <a:gdLst>
                  <a:gd name="connsiteX0" fmla="*/ 1037 w 1722"/>
                  <a:gd name="connsiteY0" fmla="*/ 0 h 5143"/>
                  <a:gd name="connsiteX1" fmla="*/ 1715 w 1722"/>
                  <a:gd name="connsiteY1" fmla="*/ 786 h 5143"/>
                  <a:gd name="connsiteX2" fmla="*/ 1001 w 1722"/>
                  <a:gd name="connsiteY2" fmla="*/ 5144 h 5143"/>
                  <a:gd name="connsiteX3" fmla="*/ 1037 w 1722"/>
                  <a:gd name="connsiteY3" fmla="*/ 0 h 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2" h="5143">
                    <a:moveTo>
                      <a:pt x="1037" y="0"/>
                    </a:moveTo>
                    <a:cubicBezTo>
                      <a:pt x="1287" y="250"/>
                      <a:pt x="1787" y="679"/>
                      <a:pt x="1715" y="786"/>
                    </a:cubicBezTo>
                    <a:cubicBezTo>
                      <a:pt x="965" y="2179"/>
                      <a:pt x="1358" y="3715"/>
                      <a:pt x="1001" y="5144"/>
                    </a:cubicBezTo>
                    <a:cubicBezTo>
                      <a:pt x="-892" y="3429"/>
                      <a:pt x="358" y="1715"/>
                      <a:pt x="103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35120346-C230-D746-9945-3DC0A1630C81}"/>
                  </a:ext>
                </a:extLst>
              </p:cNvPr>
              <p:cNvSpPr/>
              <p:nvPr/>
            </p:nvSpPr>
            <p:spPr>
              <a:xfrm>
                <a:off x="8552866" y="2022717"/>
                <a:ext cx="4393" cy="2424"/>
              </a:xfrm>
              <a:custGeom>
                <a:avLst/>
                <a:gdLst>
                  <a:gd name="connsiteX0" fmla="*/ 2786 w 4393"/>
                  <a:gd name="connsiteY0" fmla="*/ 2286 h 2424"/>
                  <a:gd name="connsiteX1" fmla="*/ 1822 w 4393"/>
                  <a:gd name="connsiteY1" fmla="*/ 2393 h 2424"/>
                  <a:gd name="connsiteX2" fmla="*/ 0 w 4393"/>
                  <a:gd name="connsiteY2" fmla="*/ 1393 h 2424"/>
                  <a:gd name="connsiteX3" fmla="*/ 2322 w 4393"/>
                  <a:gd name="connsiteY3" fmla="*/ 0 h 2424"/>
                  <a:gd name="connsiteX4" fmla="*/ 3179 w 4393"/>
                  <a:gd name="connsiteY4" fmla="*/ 0 h 2424"/>
                  <a:gd name="connsiteX5" fmla="*/ 4393 w 4393"/>
                  <a:gd name="connsiteY5" fmla="*/ 1500 h 2424"/>
                  <a:gd name="connsiteX6" fmla="*/ 2786 w 4393"/>
                  <a:gd name="connsiteY6" fmla="*/ 2286 h 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93" h="2424">
                    <a:moveTo>
                      <a:pt x="2786" y="2286"/>
                    </a:moveTo>
                    <a:cubicBezTo>
                      <a:pt x="2465" y="2322"/>
                      <a:pt x="2143" y="2358"/>
                      <a:pt x="1822" y="2393"/>
                    </a:cubicBezTo>
                    <a:cubicBezTo>
                      <a:pt x="964" y="2465"/>
                      <a:pt x="929" y="1143"/>
                      <a:pt x="0" y="1393"/>
                    </a:cubicBezTo>
                    <a:cubicBezTo>
                      <a:pt x="214" y="0"/>
                      <a:pt x="1572" y="500"/>
                      <a:pt x="2322" y="0"/>
                    </a:cubicBezTo>
                    <a:cubicBezTo>
                      <a:pt x="2607" y="0"/>
                      <a:pt x="2893" y="0"/>
                      <a:pt x="3179" y="0"/>
                    </a:cubicBezTo>
                    <a:cubicBezTo>
                      <a:pt x="4036" y="143"/>
                      <a:pt x="4215" y="822"/>
                      <a:pt x="4393" y="1500"/>
                    </a:cubicBezTo>
                    <a:cubicBezTo>
                      <a:pt x="4108" y="2286"/>
                      <a:pt x="3643" y="2643"/>
                      <a:pt x="2786" y="2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8CF24BB8-18F4-C041-B44C-30F63FD633F3}"/>
                  </a:ext>
                </a:extLst>
              </p:cNvPr>
              <p:cNvSpPr/>
              <p:nvPr/>
            </p:nvSpPr>
            <p:spPr>
              <a:xfrm>
                <a:off x="8464558" y="2069472"/>
                <a:ext cx="2842" cy="3821"/>
              </a:xfrm>
              <a:custGeom>
                <a:avLst/>
                <a:gdLst>
                  <a:gd name="connsiteX0" fmla="*/ 1725 w 2842"/>
                  <a:gd name="connsiteY0" fmla="*/ 0 h 3821"/>
                  <a:gd name="connsiteX1" fmla="*/ 2440 w 2842"/>
                  <a:gd name="connsiteY1" fmla="*/ 1393 h 3821"/>
                  <a:gd name="connsiteX2" fmla="*/ 1654 w 2842"/>
                  <a:gd name="connsiteY2" fmla="*/ 3822 h 3821"/>
                  <a:gd name="connsiteX3" fmla="*/ 261 w 2842"/>
                  <a:gd name="connsiteY3" fmla="*/ 1000 h 3821"/>
                  <a:gd name="connsiteX4" fmla="*/ 1725 w 2842"/>
                  <a:gd name="connsiteY4" fmla="*/ 0 h 3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2" h="3821">
                    <a:moveTo>
                      <a:pt x="1725" y="0"/>
                    </a:moveTo>
                    <a:cubicBezTo>
                      <a:pt x="2583" y="214"/>
                      <a:pt x="3333" y="1107"/>
                      <a:pt x="2440" y="1393"/>
                    </a:cubicBezTo>
                    <a:cubicBezTo>
                      <a:pt x="761" y="2000"/>
                      <a:pt x="1797" y="3000"/>
                      <a:pt x="1654" y="3822"/>
                    </a:cubicBezTo>
                    <a:cubicBezTo>
                      <a:pt x="618" y="3143"/>
                      <a:pt x="-525" y="2536"/>
                      <a:pt x="261" y="1000"/>
                    </a:cubicBezTo>
                    <a:cubicBezTo>
                      <a:pt x="511" y="357"/>
                      <a:pt x="1011" y="72"/>
                      <a:pt x="172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651B7513-87A7-8241-A2BA-85D8169093A4}"/>
                  </a:ext>
                </a:extLst>
              </p:cNvPr>
              <p:cNvSpPr/>
              <p:nvPr/>
            </p:nvSpPr>
            <p:spPr>
              <a:xfrm>
                <a:off x="8450353" y="2188059"/>
                <a:ext cx="2944" cy="3156"/>
              </a:xfrm>
              <a:custGeom>
                <a:avLst/>
                <a:gdLst>
                  <a:gd name="connsiteX0" fmla="*/ 1786 w 2944"/>
                  <a:gd name="connsiteY0" fmla="*/ 0 h 3156"/>
                  <a:gd name="connsiteX1" fmla="*/ 2500 w 2944"/>
                  <a:gd name="connsiteY1" fmla="*/ 2322 h 3156"/>
                  <a:gd name="connsiteX2" fmla="*/ 2715 w 2944"/>
                  <a:gd name="connsiteY2" fmla="*/ 2500 h 3156"/>
                  <a:gd name="connsiteX3" fmla="*/ 0 w 2944"/>
                  <a:gd name="connsiteY3" fmla="*/ 1429 h 3156"/>
                  <a:gd name="connsiteX4" fmla="*/ 429 w 2944"/>
                  <a:gd name="connsiteY4" fmla="*/ 1000 h 3156"/>
                  <a:gd name="connsiteX5" fmla="*/ 1786 w 2944"/>
                  <a:gd name="connsiteY5" fmla="*/ 0 h 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4" h="3156">
                    <a:moveTo>
                      <a:pt x="1786" y="0"/>
                    </a:moveTo>
                    <a:cubicBezTo>
                      <a:pt x="4143" y="107"/>
                      <a:pt x="2107" y="1607"/>
                      <a:pt x="2500" y="2322"/>
                    </a:cubicBezTo>
                    <a:cubicBezTo>
                      <a:pt x="2572" y="2393"/>
                      <a:pt x="2643" y="2429"/>
                      <a:pt x="2715" y="2500"/>
                    </a:cubicBezTo>
                    <a:cubicBezTo>
                      <a:pt x="1179" y="3715"/>
                      <a:pt x="357" y="3179"/>
                      <a:pt x="0" y="1429"/>
                    </a:cubicBezTo>
                    <a:cubicBezTo>
                      <a:pt x="107" y="1250"/>
                      <a:pt x="250" y="1107"/>
                      <a:pt x="429" y="1000"/>
                    </a:cubicBezTo>
                    <a:cubicBezTo>
                      <a:pt x="964" y="786"/>
                      <a:pt x="1536" y="607"/>
                      <a:pt x="17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id="{222DC8D8-D5CF-DA45-8A06-43DB4E310977}"/>
                  </a:ext>
                </a:extLst>
              </p:cNvPr>
              <p:cNvSpPr/>
              <p:nvPr/>
            </p:nvSpPr>
            <p:spPr>
              <a:xfrm>
                <a:off x="8563029" y="2204706"/>
                <a:ext cx="3878" cy="2288"/>
              </a:xfrm>
              <a:custGeom>
                <a:avLst/>
                <a:gdLst>
                  <a:gd name="connsiteX0" fmla="*/ 1552 w 3878"/>
                  <a:gd name="connsiteY0" fmla="*/ 141 h 2288"/>
                  <a:gd name="connsiteX1" fmla="*/ 3409 w 3878"/>
                  <a:gd name="connsiteY1" fmla="*/ 748 h 2288"/>
                  <a:gd name="connsiteX2" fmla="*/ 3874 w 3878"/>
                  <a:gd name="connsiteY2" fmla="*/ 1641 h 2288"/>
                  <a:gd name="connsiteX3" fmla="*/ 695 w 3878"/>
                  <a:gd name="connsiteY3" fmla="*/ 2177 h 2288"/>
                  <a:gd name="connsiteX4" fmla="*/ 588 w 3878"/>
                  <a:gd name="connsiteY4" fmla="*/ 641 h 2288"/>
                  <a:gd name="connsiteX5" fmla="*/ 1552 w 3878"/>
                  <a:gd name="connsiteY5" fmla="*/ 141 h 2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8" h="2288">
                    <a:moveTo>
                      <a:pt x="1552" y="141"/>
                    </a:moveTo>
                    <a:cubicBezTo>
                      <a:pt x="2159" y="319"/>
                      <a:pt x="2802" y="534"/>
                      <a:pt x="3409" y="748"/>
                    </a:cubicBezTo>
                    <a:cubicBezTo>
                      <a:pt x="3731" y="962"/>
                      <a:pt x="3909" y="1248"/>
                      <a:pt x="3874" y="1641"/>
                    </a:cubicBezTo>
                    <a:cubicBezTo>
                      <a:pt x="2945" y="2570"/>
                      <a:pt x="1695" y="2248"/>
                      <a:pt x="695" y="2177"/>
                    </a:cubicBezTo>
                    <a:cubicBezTo>
                      <a:pt x="-841" y="2034"/>
                      <a:pt x="659" y="1177"/>
                      <a:pt x="588" y="641"/>
                    </a:cubicBezTo>
                    <a:cubicBezTo>
                      <a:pt x="659" y="-74"/>
                      <a:pt x="1052" y="-109"/>
                      <a:pt x="1552" y="14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 320">
                <a:extLst>
                  <a:ext uri="{FF2B5EF4-FFF2-40B4-BE49-F238E27FC236}">
                    <a16:creationId xmlns:a16="http://schemas.microsoft.com/office/drawing/2014/main" id="{ABD48A90-74CA-F948-8748-E210790BD103}"/>
                  </a:ext>
                </a:extLst>
              </p:cNvPr>
              <p:cNvSpPr/>
              <p:nvPr/>
            </p:nvSpPr>
            <p:spPr>
              <a:xfrm>
                <a:off x="8533987" y="2147206"/>
                <a:ext cx="3792" cy="2587"/>
              </a:xfrm>
              <a:custGeom>
                <a:avLst/>
                <a:gdLst>
                  <a:gd name="connsiteX0" fmla="*/ 2913 w 3792"/>
                  <a:gd name="connsiteY0" fmla="*/ 2527 h 2587"/>
                  <a:gd name="connsiteX1" fmla="*/ 55 w 3792"/>
                  <a:gd name="connsiteY1" fmla="*/ 62 h 2587"/>
                  <a:gd name="connsiteX2" fmla="*/ 2091 w 3792"/>
                  <a:gd name="connsiteY2" fmla="*/ 134 h 2587"/>
                  <a:gd name="connsiteX3" fmla="*/ 3734 w 3792"/>
                  <a:gd name="connsiteY3" fmla="*/ 1384 h 2587"/>
                  <a:gd name="connsiteX4" fmla="*/ 3591 w 3792"/>
                  <a:gd name="connsiteY4" fmla="*/ 2420 h 2587"/>
                  <a:gd name="connsiteX5" fmla="*/ 2913 w 3792"/>
                  <a:gd name="connsiteY5" fmla="*/ 2527 h 2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92" h="2587">
                    <a:moveTo>
                      <a:pt x="2913" y="2527"/>
                    </a:moveTo>
                    <a:cubicBezTo>
                      <a:pt x="1448" y="2313"/>
                      <a:pt x="-338" y="2420"/>
                      <a:pt x="55" y="62"/>
                    </a:cubicBezTo>
                    <a:cubicBezTo>
                      <a:pt x="734" y="-45"/>
                      <a:pt x="1412" y="-9"/>
                      <a:pt x="2091" y="134"/>
                    </a:cubicBezTo>
                    <a:cubicBezTo>
                      <a:pt x="2770" y="348"/>
                      <a:pt x="3413" y="634"/>
                      <a:pt x="3734" y="1384"/>
                    </a:cubicBezTo>
                    <a:cubicBezTo>
                      <a:pt x="3842" y="1741"/>
                      <a:pt x="3806" y="2098"/>
                      <a:pt x="3591" y="2420"/>
                    </a:cubicBezTo>
                    <a:cubicBezTo>
                      <a:pt x="3377" y="2598"/>
                      <a:pt x="3163" y="2634"/>
                      <a:pt x="2913" y="25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 321">
                <a:extLst>
                  <a:ext uri="{FF2B5EF4-FFF2-40B4-BE49-F238E27FC236}">
                    <a16:creationId xmlns:a16="http://schemas.microsoft.com/office/drawing/2014/main" id="{CC99C70D-262B-7143-9690-5662A00544BC}"/>
                  </a:ext>
                </a:extLst>
              </p:cNvPr>
              <p:cNvSpPr/>
              <p:nvPr/>
            </p:nvSpPr>
            <p:spPr>
              <a:xfrm>
                <a:off x="8517685" y="2012394"/>
                <a:ext cx="4284" cy="3393"/>
              </a:xfrm>
              <a:custGeom>
                <a:avLst/>
                <a:gdLst>
                  <a:gd name="connsiteX0" fmla="*/ 962 w 4284"/>
                  <a:gd name="connsiteY0" fmla="*/ 0 h 3393"/>
                  <a:gd name="connsiteX1" fmla="*/ 4284 w 4284"/>
                  <a:gd name="connsiteY1" fmla="*/ 1107 h 3393"/>
                  <a:gd name="connsiteX2" fmla="*/ 1034 w 4284"/>
                  <a:gd name="connsiteY2" fmla="*/ 2679 h 3393"/>
                  <a:gd name="connsiteX3" fmla="*/ 498 w 4284"/>
                  <a:gd name="connsiteY3" fmla="*/ 3393 h 3393"/>
                  <a:gd name="connsiteX4" fmla="*/ 34 w 4284"/>
                  <a:gd name="connsiteY4" fmla="*/ 2786 h 3393"/>
                  <a:gd name="connsiteX5" fmla="*/ 962 w 4284"/>
                  <a:gd name="connsiteY5" fmla="*/ 0 h 3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4" h="3393">
                    <a:moveTo>
                      <a:pt x="962" y="0"/>
                    </a:moveTo>
                    <a:cubicBezTo>
                      <a:pt x="1641" y="1536"/>
                      <a:pt x="3391" y="0"/>
                      <a:pt x="4284" y="1107"/>
                    </a:cubicBezTo>
                    <a:cubicBezTo>
                      <a:pt x="3427" y="2179"/>
                      <a:pt x="1141" y="143"/>
                      <a:pt x="1034" y="2679"/>
                    </a:cubicBezTo>
                    <a:cubicBezTo>
                      <a:pt x="1141" y="3143"/>
                      <a:pt x="962" y="3393"/>
                      <a:pt x="498" y="3393"/>
                    </a:cubicBezTo>
                    <a:cubicBezTo>
                      <a:pt x="141" y="3393"/>
                      <a:pt x="-2" y="3108"/>
                      <a:pt x="34" y="2786"/>
                    </a:cubicBezTo>
                    <a:cubicBezTo>
                      <a:pt x="212" y="1821"/>
                      <a:pt x="-538" y="571"/>
                      <a:pt x="96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A554E866-3A13-AC4D-B908-9D5BB9EBA9FB}"/>
                  </a:ext>
                </a:extLst>
              </p:cNvPr>
              <p:cNvSpPr/>
              <p:nvPr/>
            </p:nvSpPr>
            <p:spPr>
              <a:xfrm>
                <a:off x="8625768" y="2135452"/>
                <a:ext cx="3428" cy="3008"/>
              </a:xfrm>
              <a:custGeom>
                <a:avLst/>
                <a:gdLst>
                  <a:gd name="connsiteX0" fmla="*/ 2572 w 3428"/>
                  <a:gd name="connsiteY0" fmla="*/ 743 h 3008"/>
                  <a:gd name="connsiteX1" fmla="*/ 3429 w 3428"/>
                  <a:gd name="connsiteY1" fmla="*/ 2886 h 3008"/>
                  <a:gd name="connsiteX2" fmla="*/ 0 w 3428"/>
                  <a:gd name="connsiteY2" fmla="*/ 2243 h 3008"/>
                  <a:gd name="connsiteX3" fmla="*/ 536 w 3428"/>
                  <a:gd name="connsiteY3" fmla="*/ 1029 h 3008"/>
                  <a:gd name="connsiteX4" fmla="*/ 2072 w 3428"/>
                  <a:gd name="connsiteY4" fmla="*/ 65 h 3008"/>
                  <a:gd name="connsiteX5" fmla="*/ 2036 w 3428"/>
                  <a:gd name="connsiteY5" fmla="*/ 172 h 3008"/>
                  <a:gd name="connsiteX6" fmla="*/ 2572 w 3428"/>
                  <a:gd name="connsiteY6" fmla="*/ 743 h 3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" h="3008">
                    <a:moveTo>
                      <a:pt x="2572" y="743"/>
                    </a:moveTo>
                    <a:cubicBezTo>
                      <a:pt x="1750" y="1886"/>
                      <a:pt x="3143" y="2172"/>
                      <a:pt x="3429" y="2886"/>
                    </a:cubicBezTo>
                    <a:cubicBezTo>
                      <a:pt x="2143" y="3494"/>
                      <a:pt x="1286" y="1601"/>
                      <a:pt x="0" y="2243"/>
                    </a:cubicBezTo>
                    <a:cubicBezTo>
                      <a:pt x="179" y="1851"/>
                      <a:pt x="357" y="1422"/>
                      <a:pt x="536" y="1029"/>
                    </a:cubicBezTo>
                    <a:cubicBezTo>
                      <a:pt x="1072" y="708"/>
                      <a:pt x="1179" y="-257"/>
                      <a:pt x="2072" y="65"/>
                    </a:cubicBezTo>
                    <a:lnTo>
                      <a:pt x="2036" y="172"/>
                    </a:lnTo>
                    <a:cubicBezTo>
                      <a:pt x="2286" y="315"/>
                      <a:pt x="2572" y="386"/>
                      <a:pt x="2572" y="7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77EF2399-3E4B-7949-A0F3-483C19CFC921}"/>
                  </a:ext>
                </a:extLst>
              </p:cNvPr>
              <p:cNvSpPr/>
              <p:nvPr/>
            </p:nvSpPr>
            <p:spPr>
              <a:xfrm>
                <a:off x="8499734" y="1948707"/>
                <a:ext cx="3875" cy="3245"/>
              </a:xfrm>
              <a:custGeom>
                <a:avLst/>
                <a:gdLst>
                  <a:gd name="connsiteX0" fmla="*/ 1125 w 3875"/>
                  <a:gd name="connsiteY0" fmla="*/ 0 h 3245"/>
                  <a:gd name="connsiteX1" fmla="*/ 3876 w 3875"/>
                  <a:gd name="connsiteY1" fmla="*/ 2500 h 3245"/>
                  <a:gd name="connsiteX2" fmla="*/ 1590 w 3875"/>
                  <a:gd name="connsiteY2" fmla="*/ 3179 h 3245"/>
                  <a:gd name="connsiteX3" fmla="*/ 1125 w 3875"/>
                  <a:gd name="connsiteY3" fmla="*/ 2857 h 3245"/>
                  <a:gd name="connsiteX4" fmla="*/ 161 w 3875"/>
                  <a:gd name="connsiteY4" fmla="*/ 1036 h 3245"/>
                  <a:gd name="connsiteX5" fmla="*/ 1125 w 3875"/>
                  <a:gd name="connsiteY5" fmla="*/ 0 h 3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5" h="3245">
                    <a:moveTo>
                      <a:pt x="1125" y="0"/>
                    </a:moveTo>
                    <a:cubicBezTo>
                      <a:pt x="1876" y="964"/>
                      <a:pt x="2554" y="2000"/>
                      <a:pt x="3876" y="2500"/>
                    </a:cubicBezTo>
                    <a:cubicBezTo>
                      <a:pt x="3054" y="3072"/>
                      <a:pt x="2376" y="3393"/>
                      <a:pt x="1590" y="3179"/>
                    </a:cubicBezTo>
                    <a:cubicBezTo>
                      <a:pt x="1411" y="3108"/>
                      <a:pt x="1268" y="3000"/>
                      <a:pt x="1125" y="2857"/>
                    </a:cubicBezTo>
                    <a:cubicBezTo>
                      <a:pt x="840" y="2215"/>
                      <a:pt x="-446" y="2143"/>
                      <a:pt x="161" y="1036"/>
                    </a:cubicBezTo>
                    <a:cubicBezTo>
                      <a:pt x="697" y="893"/>
                      <a:pt x="911" y="429"/>
                      <a:pt x="112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FF182630-C229-AA45-AF66-AB210975EBD4}"/>
                  </a:ext>
                </a:extLst>
              </p:cNvPr>
              <p:cNvSpPr/>
              <p:nvPr/>
            </p:nvSpPr>
            <p:spPr>
              <a:xfrm>
                <a:off x="8499252" y="1936527"/>
                <a:ext cx="2856" cy="3643"/>
              </a:xfrm>
              <a:custGeom>
                <a:avLst/>
                <a:gdLst>
                  <a:gd name="connsiteX0" fmla="*/ 2572 w 2856"/>
                  <a:gd name="connsiteY0" fmla="*/ 0 h 3643"/>
                  <a:gd name="connsiteX1" fmla="*/ 2108 w 2856"/>
                  <a:gd name="connsiteY1" fmla="*/ 3251 h 3643"/>
                  <a:gd name="connsiteX2" fmla="*/ 2286 w 2856"/>
                  <a:gd name="connsiteY2" fmla="*/ 3501 h 3643"/>
                  <a:gd name="connsiteX3" fmla="*/ 2143 w 2856"/>
                  <a:gd name="connsiteY3" fmla="*/ 3643 h 3643"/>
                  <a:gd name="connsiteX4" fmla="*/ 0 w 2856"/>
                  <a:gd name="connsiteY4" fmla="*/ 1607 h 3643"/>
                  <a:gd name="connsiteX5" fmla="*/ 2572 w 2856"/>
                  <a:gd name="connsiteY5" fmla="*/ 0 h 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6" h="3643">
                    <a:moveTo>
                      <a:pt x="2572" y="0"/>
                    </a:moveTo>
                    <a:cubicBezTo>
                      <a:pt x="2108" y="1036"/>
                      <a:pt x="3751" y="2393"/>
                      <a:pt x="2108" y="3251"/>
                    </a:cubicBezTo>
                    <a:cubicBezTo>
                      <a:pt x="2286" y="3322"/>
                      <a:pt x="2322" y="3429"/>
                      <a:pt x="2286" y="3501"/>
                    </a:cubicBezTo>
                    <a:cubicBezTo>
                      <a:pt x="2250" y="3608"/>
                      <a:pt x="2179" y="3643"/>
                      <a:pt x="2143" y="3643"/>
                    </a:cubicBezTo>
                    <a:cubicBezTo>
                      <a:pt x="1572" y="3072"/>
                      <a:pt x="964" y="2536"/>
                      <a:pt x="0" y="1607"/>
                    </a:cubicBezTo>
                    <a:cubicBezTo>
                      <a:pt x="1929" y="2250"/>
                      <a:pt x="1357" y="143"/>
                      <a:pt x="25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CAE26097-016B-C941-B484-4555E8FBA67C}"/>
                  </a:ext>
                </a:extLst>
              </p:cNvPr>
              <p:cNvSpPr/>
              <p:nvPr/>
            </p:nvSpPr>
            <p:spPr>
              <a:xfrm>
                <a:off x="8487130" y="1895308"/>
                <a:ext cx="4013" cy="3928"/>
              </a:xfrm>
              <a:custGeom>
                <a:avLst/>
                <a:gdLst>
                  <a:gd name="connsiteX0" fmla="*/ 2656 w 4013"/>
                  <a:gd name="connsiteY0" fmla="*/ 0 h 3928"/>
                  <a:gd name="connsiteX1" fmla="*/ 4014 w 4013"/>
                  <a:gd name="connsiteY1" fmla="*/ 2607 h 3928"/>
                  <a:gd name="connsiteX2" fmla="*/ 977 w 4013"/>
                  <a:gd name="connsiteY2" fmla="*/ 3536 h 3928"/>
                  <a:gd name="connsiteX3" fmla="*/ 156 w 4013"/>
                  <a:gd name="connsiteY3" fmla="*/ 3715 h 3928"/>
                  <a:gd name="connsiteX4" fmla="*/ 942 w 4013"/>
                  <a:gd name="connsiteY4" fmla="*/ 1679 h 3928"/>
                  <a:gd name="connsiteX5" fmla="*/ 2656 w 4013"/>
                  <a:gd name="connsiteY5" fmla="*/ 0 h 3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13" h="3928">
                    <a:moveTo>
                      <a:pt x="2656" y="0"/>
                    </a:moveTo>
                    <a:cubicBezTo>
                      <a:pt x="3049" y="679"/>
                      <a:pt x="2763" y="1572"/>
                      <a:pt x="4014" y="2607"/>
                    </a:cubicBezTo>
                    <a:cubicBezTo>
                      <a:pt x="2228" y="2072"/>
                      <a:pt x="1049" y="1786"/>
                      <a:pt x="977" y="3536"/>
                    </a:cubicBezTo>
                    <a:cubicBezTo>
                      <a:pt x="942" y="4251"/>
                      <a:pt x="477" y="3786"/>
                      <a:pt x="156" y="3715"/>
                    </a:cubicBezTo>
                    <a:cubicBezTo>
                      <a:pt x="13" y="2893"/>
                      <a:pt x="-344" y="2036"/>
                      <a:pt x="942" y="1679"/>
                    </a:cubicBezTo>
                    <a:cubicBezTo>
                      <a:pt x="1763" y="1500"/>
                      <a:pt x="2192" y="679"/>
                      <a:pt x="265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D5C667CB-4AD9-1941-9CC0-79834FF4CBD6}"/>
                  </a:ext>
                </a:extLst>
              </p:cNvPr>
              <p:cNvSpPr/>
              <p:nvPr/>
            </p:nvSpPr>
            <p:spPr>
              <a:xfrm>
                <a:off x="8454925" y="2197282"/>
                <a:ext cx="3412" cy="2917"/>
              </a:xfrm>
              <a:custGeom>
                <a:avLst/>
                <a:gdLst>
                  <a:gd name="connsiteX0" fmla="*/ 893 w 3412"/>
                  <a:gd name="connsiteY0" fmla="*/ 1170 h 2917"/>
                  <a:gd name="connsiteX1" fmla="*/ 1857 w 3412"/>
                  <a:gd name="connsiteY1" fmla="*/ 1385 h 2917"/>
                  <a:gd name="connsiteX2" fmla="*/ 3322 w 3412"/>
                  <a:gd name="connsiteY2" fmla="*/ 135 h 2917"/>
                  <a:gd name="connsiteX3" fmla="*/ 3286 w 3412"/>
                  <a:gd name="connsiteY3" fmla="*/ 670 h 2917"/>
                  <a:gd name="connsiteX4" fmla="*/ 3322 w 3412"/>
                  <a:gd name="connsiteY4" fmla="*/ 1563 h 2917"/>
                  <a:gd name="connsiteX5" fmla="*/ 0 w 3412"/>
                  <a:gd name="connsiteY5" fmla="*/ 1563 h 2917"/>
                  <a:gd name="connsiteX6" fmla="*/ 500 w 3412"/>
                  <a:gd name="connsiteY6" fmla="*/ 956 h 2917"/>
                  <a:gd name="connsiteX7" fmla="*/ 893 w 3412"/>
                  <a:gd name="connsiteY7" fmla="*/ 1170 h 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12" h="2917">
                    <a:moveTo>
                      <a:pt x="893" y="1170"/>
                    </a:moveTo>
                    <a:cubicBezTo>
                      <a:pt x="1107" y="1849"/>
                      <a:pt x="1429" y="2492"/>
                      <a:pt x="1857" y="1385"/>
                    </a:cubicBezTo>
                    <a:cubicBezTo>
                      <a:pt x="2143" y="635"/>
                      <a:pt x="2036" y="-365"/>
                      <a:pt x="3322" y="135"/>
                    </a:cubicBezTo>
                    <a:cubicBezTo>
                      <a:pt x="3322" y="313"/>
                      <a:pt x="3286" y="492"/>
                      <a:pt x="3286" y="670"/>
                    </a:cubicBezTo>
                    <a:cubicBezTo>
                      <a:pt x="3500" y="956"/>
                      <a:pt x="3393" y="1242"/>
                      <a:pt x="3322" y="1563"/>
                    </a:cubicBezTo>
                    <a:cubicBezTo>
                      <a:pt x="2215" y="3957"/>
                      <a:pt x="1107" y="2671"/>
                      <a:pt x="0" y="1563"/>
                    </a:cubicBezTo>
                    <a:cubicBezTo>
                      <a:pt x="36" y="1278"/>
                      <a:pt x="214" y="1063"/>
                      <a:pt x="500" y="956"/>
                    </a:cubicBezTo>
                    <a:cubicBezTo>
                      <a:pt x="679" y="920"/>
                      <a:pt x="821" y="992"/>
                      <a:pt x="893" y="117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 327">
                <a:extLst>
                  <a:ext uri="{FF2B5EF4-FFF2-40B4-BE49-F238E27FC236}">
                    <a16:creationId xmlns:a16="http://schemas.microsoft.com/office/drawing/2014/main" id="{E3C2FF85-D11F-3A4E-BE02-F9DA67EAF75C}"/>
                  </a:ext>
                </a:extLst>
              </p:cNvPr>
              <p:cNvSpPr/>
              <p:nvPr/>
            </p:nvSpPr>
            <p:spPr>
              <a:xfrm>
                <a:off x="8575476" y="2195560"/>
                <a:ext cx="4787" cy="1834"/>
              </a:xfrm>
              <a:custGeom>
                <a:avLst/>
                <a:gdLst>
                  <a:gd name="connsiteX0" fmla="*/ 2179 w 4787"/>
                  <a:gd name="connsiteY0" fmla="*/ 0 h 1834"/>
                  <a:gd name="connsiteX1" fmla="*/ 3465 w 4787"/>
                  <a:gd name="connsiteY1" fmla="*/ 322 h 1834"/>
                  <a:gd name="connsiteX2" fmla="*/ 4786 w 4787"/>
                  <a:gd name="connsiteY2" fmla="*/ 643 h 1834"/>
                  <a:gd name="connsiteX3" fmla="*/ 3322 w 4787"/>
                  <a:gd name="connsiteY3" fmla="*/ 1036 h 1834"/>
                  <a:gd name="connsiteX4" fmla="*/ 2215 w 4787"/>
                  <a:gd name="connsiteY4" fmla="*/ 1822 h 1834"/>
                  <a:gd name="connsiteX5" fmla="*/ 0 w 4787"/>
                  <a:gd name="connsiteY5" fmla="*/ 1107 h 1834"/>
                  <a:gd name="connsiteX6" fmla="*/ 2179 w 4787"/>
                  <a:gd name="connsiteY6" fmla="*/ 0 h 1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87" h="1834">
                    <a:moveTo>
                      <a:pt x="2179" y="0"/>
                    </a:moveTo>
                    <a:cubicBezTo>
                      <a:pt x="2607" y="107"/>
                      <a:pt x="2929" y="536"/>
                      <a:pt x="3465" y="322"/>
                    </a:cubicBezTo>
                    <a:cubicBezTo>
                      <a:pt x="4000" y="107"/>
                      <a:pt x="4822" y="-357"/>
                      <a:pt x="4786" y="643"/>
                    </a:cubicBezTo>
                    <a:cubicBezTo>
                      <a:pt x="4786" y="1393"/>
                      <a:pt x="4000" y="1322"/>
                      <a:pt x="3322" y="1036"/>
                    </a:cubicBezTo>
                    <a:cubicBezTo>
                      <a:pt x="2715" y="786"/>
                      <a:pt x="2322" y="1143"/>
                      <a:pt x="2215" y="1822"/>
                    </a:cubicBezTo>
                    <a:cubicBezTo>
                      <a:pt x="1250" y="2000"/>
                      <a:pt x="1500" y="214"/>
                      <a:pt x="0" y="1107"/>
                    </a:cubicBezTo>
                    <a:cubicBezTo>
                      <a:pt x="821" y="-36"/>
                      <a:pt x="1536" y="36"/>
                      <a:pt x="2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1FCC1996-FDD0-ED48-8A16-89D3140F728F}"/>
                  </a:ext>
                </a:extLst>
              </p:cNvPr>
              <p:cNvSpPr/>
              <p:nvPr/>
            </p:nvSpPr>
            <p:spPr>
              <a:xfrm>
                <a:off x="8444745" y="2063864"/>
                <a:ext cx="3259" cy="3394"/>
              </a:xfrm>
              <a:custGeom>
                <a:avLst/>
                <a:gdLst>
                  <a:gd name="connsiteX0" fmla="*/ 2536 w 3259"/>
                  <a:gd name="connsiteY0" fmla="*/ 108 h 3394"/>
                  <a:gd name="connsiteX1" fmla="*/ 3215 w 3259"/>
                  <a:gd name="connsiteY1" fmla="*/ 501 h 3394"/>
                  <a:gd name="connsiteX2" fmla="*/ 2250 w 3259"/>
                  <a:gd name="connsiteY2" fmla="*/ 1465 h 3394"/>
                  <a:gd name="connsiteX3" fmla="*/ 1715 w 3259"/>
                  <a:gd name="connsiteY3" fmla="*/ 3394 h 3394"/>
                  <a:gd name="connsiteX4" fmla="*/ 0 w 3259"/>
                  <a:gd name="connsiteY4" fmla="*/ 394 h 3394"/>
                  <a:gd name="connsiteX5" fmla="*/ 2536 w 3259"/>
                  <a:gd name="connsiteY5" fmla="*/ 108 h 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59" h="3394">
                    <a:moveTo>
                      <a:pt x="2536" y="108"/>
                    </a:moveTo>
                    <a:cubicBezTo>
                      <a:pt x="2750" y="251"/>
                      <a:pt x="3000" y="394"/>
                      <a:pt x="3215" y="501"/>
                    </a:cubicBezTo>
                    <a:cubicBezTo>
                      <a:pt x="3465" y="1394"/>
                      <a:pt x="2608" y="1144"/>
                      <a:pt x="2250" y="1465"/>
                    </a:cubicBezTo>
                    <a:cubicBezTo>
                      <a:pt x="1750" y="2001"/>
                      <a:pt x="1893" y="2751"/>
                      <a:pt x="1715" y="3394"/>
                    </a:cubicBezTo>
                    <a:cubicBezTo>
                      <a:pt x="393" y="2787"/>
                      <a:pt x="1464" y="966"/>
                      <a:pt x="0" y="394"/>
                    </a:cubicBezTo>
                    <a:cubicBezTo>
                      <a:pt x="893" y="-356"/>
                      <a:pt x="1750" y="215"/>
                      <a:pt x="2536" y="1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F40F583F-A00B-0349-B48A-4E3C10977776}"/>
                  </a:ext>
                </a:extLst>
              </p:cNvPr>
              <p:cNvSpPr/>
              <p:nvPr/>
            </p:nvSpPr>
            <p:spPr>
              <a:xfrm>
                <a:off x="8509717" y="2147842"/>
                <a:ext cx="4406" cy="2413"/>
              </a:xfrm>
              <a:custGeom>
                <a:avLst/>
                <a:gdLst>
                  <a:gd name="connsiteX0" fmla="*/ 4251 w 4406"/>
                  <a:gd name="connsiteY0" fmla="*/ 2319 h 2413"/>
                  <a:gd name="connsiteX1" fmla="*/ 0 w 4406"/>
                  <a:gd name="connsiteY1" fmla="*/ 1712 h 2413"/>
                  <a:gd name="connsiteX2" fmla="*/ 536 w 4406"/>
                  <a:gd name="connsiteY2" fmla="*/ 1319 h 2413"/>
                  <a:gd name="connsiteX3" fmla="*/ 964 w 4406"/>
                  <a:gd name="connsiteY3" fmla="*/ 855 h 2413"/>
                  <a:gd name="connsiteX4" fmla="*/ 1536 w 4406"/>
                  <a:gd name="connsiteY4" fmla="*/ 140 h 2413"/>
                  <a:gd name="connsiteX5" fmla="*/ 3286 w 4406"/>
                  <a:gd name="connsiteY5" fmla="*/ 426 h 2413"/>
                  <a:gd name="connsiteX6" fmla="*/ 4286 w 4406"/>
                  <a:gd name="connsiteY6" fmla="*/ 1497 h 2413"/>
                  <a:gd name="connsiteX7" fmla="*/ 4394 w 4406"/>
                  <a:gd name="connsiteY7" fmla="*/ 2069 h 2413"/>
                  <a:gd name="connsiteX8" fmla="*/ 4251 w 4406"/>
                  <a:gd name="connsiteY8" fmla="*/ 2319 h 2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6" h="2413">
                    <a:moveTo>
                      <a:pt x="4251" y="2319"/>
                    </a:moveTo>
                    <a:cubicBezTo>
                      <a:pt x="2750" y="2748"/>
                      <a:pt x="1465" y="1569"/>
                      <a:pt x="0" y="1712"/>
                    </a:cubicBezTo>
                    <a:cubicBezTo>
                      <a:pt x="36" y="1390"/>
                      <a:pt x="143" y="1140"/>
                      <a:pt x="536" y="1319"/>
                    </a:cubicBezTo>
                    <a:cubicBezTo>
                      <a:pt x="679" y="1176"/>
                      <a:pt x="822" y="997"/>
                      <a:pt x="964" y="855"/>
                    </a:cubicBezTo>
                    <a:cubicBezTo>
                      <a:pt x="1179" y="640"/>
                      <a:pt x="1286" y="319"/>
                      <a:pt x="1536" y="140"/>
                    </a:cubicBezTo>
                    <a:cubicBezTo>
                      <a:pt x="2179" y="-145"/>
                      <a:pt x="2750" y="33"/>
                      <a:pt x="3286" y="426"/>
                    </a:cubicBezTo>
                    <a:cubicBezTo>
                      <a:pt x="3679" y="748"/>
                      <a:pt x="4001" y="1105"/>
                      <a:pt x="4286" y="1497"/>
                    </a:cubicBezTo>
                    <a:cubicBezTo>
                      <a:pt x="4394" y="1676"/>
                      <a:pt x="4429" y="1855"/>
                      <a:pt x="4394" y="2069"/>
                    </a:cubicBezTo>
                    <a:cubicBezTo>
                      <a:pt x="4358" y="2140"/>
                      <a:pt x="4322" y="2248"/>
                      <a:pt x="4251" y="231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3A50EAEE-1B1B-DF45-8C81-7984244B8D66}"/>
                  </a:ext>
                </a:extLst>
              </p:cNvPr>
              <p:cNvSpPr/>
              <p:nvPr/>
            </p:nvSpPr>
            <p:spPr>
              <a:xfrm>
                <a:off x="8482893" y="1909309"/>
                <a:ext cx="3833" cy="2357"/>
              </a:xfrm>
              <a:custGeom>
                <a:avLst/>
                <a:gdLst>
                  <a:gd name="connsiteX0" fmla="*/ 2000 w 3833"/>
                  <a:gd name="connsiteY0" fmla="*/ 0 h 2357"/>
                  <a:gd name="connsiteX1" fmla="*/ 3536 w 3833"/>
                  <a:gd name="connsiteY1" fmla="*/ 1393 h 2357"/>
                  <a:gd name="connsiteX2" fmla="*/ 3000 w 3833"/>
                  <a:gd name="connsiteY2" fmla="*/ 2358 h 2357"/>
                  <a:gd name="connsiteX3" fmla="*/ 1107 w 3833"/>
                  <a:gd name="connsiteY3" fmla="*/ 1465 h 2357"/>
                  <a:gd name="connsiteX4" fmla="*/ 0 w 3833"/>
                  <a:gd name="connsiteY4" fmla="*/ 929 h 2357"/>
                  <a:gd name="connsiteX5" fmla="*/ 1036 w 3833"/>
                  <a:gd name="connsiteY5" fmla="*/ 536 h 2357"/>
                  <a:gd name="connsiteX6" fmla="*/ 2000 w 3833"/>
                  <a:gd name="connsiteY6" fmla="*/ 0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33" h="2357">
                    <a:moveTo>
                      <a:pt x="2000" y="0"/>
                    </a:moveTo>
                    <a:cubicBezTo>
                      <a:pt x="2500" y="464"/>
                      <a:pt x="3072" y="893"/>
                      <a:pt x="3536" y="1393"/>
                    </a:cubicBezTo>
                    <a:cubicBezTo>
                      <a:pt x="4179" y="2108"/>
                      <a:pt x="3679" y="2322"/>
                      <a:pt x="3000" y="2358"/>
                    </a:cubicBezTo>
                    <a:cubicBezTo>
                      <a:pt x="2322" y="2143"/>
                      <a:pt x="1429" y="2429"/>
                      <a:pt x="1107" y="1465"/>
                    </a:cubicBezTo>
                    <a:cubicBezTo>
                      <a:pt x="679" y="1393"/>
                      <a:pt x="0" y="1465"/>
                      <a:pt x="0" y="929"/>
                    </a:cubicBezTo>
                    <a:cubicBezTo>
                      <a:pt x="0" y="286"/>
                      <a:pt x="607" y="572"/>
                      <a:pt x="1036" y="536"/>
                    </a:cubicBezTo>
                    <a:cubicBezTo>
                      <a:pt x="1357" y="500"/>
                      <a:pt x="1679" y="179"/>
                      <a:pt x="20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F9806779-6E28-5D45-A596-315D6D9F59AC}"/>
                  </a:ext>
                </a:extLst>
              </p:cNvPr>
              <p:cNvSpPr/>
              <p:nvPr/>
            </p:nvSpPr>
            <p:spPr>
              <a:xfrm>
                <a:off x="8525244" y="2022177"/>
                <a:ext cx="2408" cy="4525"/>
              </a:xfrm>
              <a:custGeom>
                <a:avLst/>
                <a:gdLst>
                  <a:gd name="connsiteX0" fmla="*/ 440 w 2408"/>
                  <a:gd name="connsiteY0" fmla="*/ 1968 h 4525"/>
                  <a:gd name="connsiteX1" fmla="*/ 2226 w 2408"/>
                  <a:gd name="connsiteY1" fmla="*/ 4 h 4525"/>
                  <a:gd name="connsiteX2" fmla="*/ 2262 w 2408"/>
                  <a:gd name="connsiteY2" fmla="*/ 2432 h 4525"/>
                  <a:gd name="connsiteX3" fmla="*/ 1869 w 2408"/>
                  <a:gd name="connsiteY3" fmla="*/ 4397 h 4525"/>
                  <a:gd name="connsiteX4" fmla="*/ 118 w 2408"/>
                  <a:gd name="connsiteY4" fmla="*/ 3647 h 4525"/>
                  <a:gd name="connsiteX5" fmla="*/ 47 w 2408"/>
                  <a:gd name="connsiteY5" fmla="*/ 2575 h 4525"/>
                  <a:gd name="connsiteX6" fmla="*/ 440 w 2408"/>
                  <a:gd name="connsiteY6" fmla="*/ 1968 h 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8" h="4525">
                    <a:moveTo>
                      <a:pt x="440" y="1968"/>
                    </a:moveTo>
                    <a:cubicBezTo>
                      <a:pt x="2047" y="2218"/>
                      <a:pt x="797" y="-104"/>
                      <a:pt x="2226" y="4"/>
                    </a:cubicBezTo>
                    <a:cubicBezTo>
                      <a:pt x="2404" y="825"/>
                      <a:pt x="2512" y="1611"/>
                      <a:pt x="2262" y="2432"/>
                    </a:cubicBezTo>
                    <a:cubicBezTo>
                      <a:pt x="1833" y="3040"/>
                      <a:pt x="2297" y="3790"/>
                      <a:pt x="1869" y="4397"/>
                    </a:cubicBezTo>
                    <a:cubicBezTo>
                      <a:pt x="1011" y="4754"/>
                      <a:pt x="511" y="4325"/>
                      <a:pt x="118" y="3647"/>
                    </a:cubicBezTo>
                    <a:cubicBezTo>
                      <a:pt x="-25" y="3290"/>
                      <a:pt x="-25" y="2933"/>
                      <a:pt x="47" y="2575"/>
                    </a:cubicBezTo>
                    <a:cubicBezTo>
                      <a:pt x="118" y="2325"/>
                      <a:pt x="261" y="2147"/>
                      <a:pt x="440" y="1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A700011F-FE36-D04D-93DF-F2804398B3D9}"/>
                  </a:ext>
                </a:extLst>
              </p:cNvPr>
              <p:cNvSpPr/>
              <p:nvPr/>
            </p:nvSpPr>
            <p:spPr>
              <a:xfrm>
                <a:off x="8468998" y="1955056"/>
                <a:ext cx="2857" cy="3220"/>
              </a:xfrm>
              <a:custGeom>
                <a:avLst/>
                <a:gdLst>
                  <a:gd name="connsiteX0" fmla="*/ 929 w 2857"/>
                  <a:gd name="connsiteY0" fmla="*/ 188 h 3220"/>
                  <a:gd name="connsiteX1" fmla="*/ 2857 w 2857"/>
                  <a:gd name="connsiteY1" fmla="*/ 2831 h 3220"/>
                  <a:gd name="connsiteX2" fmla="*/ 1893 w 2857"/>
                  <a:gd name="connsiteY2" fmla="*/ 3045 h 3220"/>
                  <a:gd name="connsiteX3" fmla="*/ 1072 w 2857"/>
                  <a:gd name="connsiteY3" fmla="*/ 2366 h 3220"/>
                  <a:gd name="connsiteX4" fmla="*/ 36 w 2857"/>
                  <a:gd name="connsiteY4" fmla="*/ 1152 h 3220"/>
                  <a:gd name="connsiteX5" fmla="*/ 0 w 2857"/>
                  <a:gd name="connsiteY5" fmla="*/ 188 h 3220"/>
                  <a:gd name="connsiteX6" fmla="*/ 929 w 2857"/>
                  <a:gd name="connsiteY6" fmla="*/ 188 h 3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7" h="3220">
                    <a:moveTo>
                      <a:pt x="929" y="188"/>
                    </a:moveTo>
                    <a:cubicBezTo>
                      <a:pt x="2679" y="259"/>
                      <a:pt x="2000" y="2081"/>
                      <a:pt x="2857" y="2831"/>
                    </a:cubicBezTo>
                    <a:cubicBezTo>
                      <a:pt x="2643" y="3366"/>
                      <a:pt x="2286" y="3259"/>
                      <a:pt x="1893" y="3045"/>
                    </a:cubicBezTo>
                    <a:cubicBezTo>
                      <a:pt x="1607" y="2831"/>
                      <a:pt x="1357" y="2581"/>
                      <a:pt x="1072" y="2366"/>
                    </a:cubicBezTo>
                    <a:cubicBezTo>
                      <a:pt x="536" y="2116"/>
                      <a:pt x="107" y="1795"/>
                      <a:pt x="36" y="1152"/>
                    </a:cubicBezTo>
                    <a:cubicBezTo>
                      <a:pt x="36" y="830"/>
                      <a:pt x="0" y="509"/>
                      <a:pt x="0" y="188"/>
                    </a:cubicBezTo>
                    <a:cubicBezTo>
                      <a:pt x="286" y="-63"/>
                      <a:pt x="607" y="-63"/>
                      <a:pt x="929" y="1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4AAE6E5F-58E9-C843-9CC0-873CA11DC8A8}"/>
                  </a:ext>
                </a:extLst>
              </p:cNvPr>
              <p:cNvSpPr/>
              <p:nvPr/>
            </p:nvSpPr>
            <p:spPr>
              <a:xfrm>
                <a:off x="8518647" y="1949173"/>
                <a:ext cx="3500" cy="3284"/>
              </a:xfrm>
              <a:custGeom>
                <a:avLst/>
                <a:gdLst>
                  <a:gd name="connsiteX0" fmla="*/ 0 w 3500"/>
                  <a:gd name="connsiteY0" fmla="*/ 34 h 3284"/>
                  <a:gd name="connsiteX1" fmla="*/ 1500 w 3500"/>
                  <a:gd name="connsiteY1" fmla="*/ 748 h 3284"/>
                  <a:gd name="connsiteX2" fmla="*/ 3501 w 3500"/>
                  <a:gd name="connsiteY2" fmla="*/ 2534 h 3284"/>
                  <a:gd name="connsiteX3" fmla="*/ 1572 w 3500"/>
                  <a:gd name="connsiteY3" fmla="*/ 3284 h 3284"/>
                  <a:gd name="connsiteX4" fmla="*/ 679 w 3500"/>
                  <a:gd name="connsiteY4" fmla="*/ 1749 h 3284"/>
                  <a:gd name="connsiteX5" fmla="*/ 0 w 3500"/>
                  <a:gd name="connsiteY5" fmla="*/ 34 h 3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00" h="3284">
                    <a:moveTo>
                      <a:pt x="0" y="34"/>
                    </a:moveTo>
                    <a:cubicBezTo>
                      <a:pt x="643" y="-37"/>
                      <a:pt x="1393" y="-73"/>
                      <a:pt x="1500" y="748"/>
                    </a:cubicBezTo>
                    <a:cubicBezTo>
                      <a:pt x="1643" y="1927"/>
                      <a:pt x="2715" y="1963"/>
                      <a:pt x="3501" y="2534"/>
                    </a:cubicBezTo>
                    <a:cubicBezTo>
                      <a:pt x="2893" y="2999"/>
                      <a:pt x="1893" y="2391"/>
                      <a:pt x="1572" y="3284"/>
                    </a:cubicBezTo>
                    <a:cubicBezTo>
                      <a:pt x="893" y="2999"/>
                      <a:pt x="214" y="2534"/>
                      <a:pt x="679" y="1749"/>
                    </a:cubicBezTo>
                    <a:cubicBezTo>
                      <a:pt x="1179" y="748"/>
                      <a:pt x="286" y="534"/>
                      <a:pt x="0" y="3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47CDBEAF-5854-164B-BAF6-8F7726472311}"/>
                  </a:ext>
                </a:extLst>
              </p:cNvPr>
              <p:cNvSpPr/>
              <p:nvPr/>
            </p:nvSpPr>
            <p:spPr>
              <a:xfrm>
                <a:off x="8606524" y="2194131"/>
                <a:ext cx="2206" cy="4555"/>
              </a:xfrm>
              <a:custGeom>
                <a:avLst/>
                <a:gdLst>
                  <a:gd name="connsiteX0" fmla="*/ 2206 w 2206"/>
                  <a:gd name="connsiteY0" fmla="*/ 3750 h 4555"/>
                  <a:gd name="connsiteX1" fmla="*/ 1099 w 2206"/>
                  <a:gd name="connsiteY1" fmla="*/ 4286 h 4555"/>
                  <a:gd name="connsiteX2" fmla="*/ 777 w 2206"/>
                  <a:gd name="connsiteY2" fmla="*/ 3822 h 4555"/>
                  <a:gd name="connsiteX3" fmla="*/ 527 w 2206"/>
                  <a:gd name="connsiteY3" fmla="*/ 2464 h 4555"/>
                  <a:gd name="connsiteX4" fmla="*/ 242 w 2206"/>
                  <a:gd name="connsiteY4" fmla="*/ 964 h 4555"/>
                  <a:gd name="connsiteX5" fmla="*/ 706 w 2206"/>
                  <a:gd name="connsiteY5" fmla="*/ 0 h 4555"/>
                  <a:gd name="connsiteX6" fmla="*/ 2206 w 2206"/>
                  <a:gd name="connsiteY6" fmla="*/ 3750 h 4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06" h="4555">
                    <a:moveTo>
                      <a:pt x="2206" y="3750"/>
                    </a:moveTo>
                    <a:cubicBezTo>
                      <a:pt x="1920" y="4108"/>
                      <a:pt x="1885" y="5000"/>
                      <a:pt x="1099" y="4286"/>
                    </a:cubicBezTo>
                    <a:cubicBezTo>
                      <a:pt x="992" y="4143"/>
                      <a:pt x="885" y="3965"/>
                      <a:pt x="777" y="3822"/>
                    </a:cubicBezTo>
                    <a:cubicBezTo>
                      <a:pt x="563" y="3393"/>
                      <a:pt x="456" y="2964"/>
                      <a:pt x="527" y="2464"/>
                    </a:cubicBezTo>
                    <a:cubicBezTo>
                      <a:pt x="635" y="1929"/>
                      <a:pt x="-473" y="1607"/>
                      <a:pt x="242" y="964"/>
                    </a:cubicBezTo>
                    <a:cubicBezTo>
                      <a:pt x="1063" y="964"/>
                      <a:pt x="885" y="500"/>
                      <a:pt x="706" y="0"/>
                    </a:cubicBezTo>
                    <a:cubicBezTo>
                      <a:pt x="2242" y="786"/>
                      <a:pt x="1813" y="2429"/>
                      <a:pt x="2206" y="3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312FA8C5-B613-E448-B0D8-06AE2E48924A}"/>
                  </a:ext>
                </a:extLst>
              </p:cNvPr>
              <p:cNvSpPr/>
              <p:nvPr/>
            </p:nvSpPr>
            <p:spPr>
              <a:xfrm>
                <a:off x="8566439" y="2202561"/>
                <a:ext cx="2428" cy="3786"/>
              </a:xfrm>
              <a:custGeom>
                <a:avLst/>
                <a:gdLst>
                  <a:gd name="connsiteX0" fmla="*/ 464 w 2428"/>
                  <a:gd name="connsiteY0" fmla="*/ 3750 h 3786"/>
                  <a:gd name="connsiteX1" fmla="*/ 0 w 2428"/>
                  <a:gd name="connsiteY1" fmla="*/ 2857 h 3786"/>
                  <a:gd name="connsiteX2" fmla="*/ 286 w 2428"/>
                  <a:gd name="connsiteY2" fmla="*/ 1572 h 3786"/>
                  <a:gd name="connsiteX3" fmla="*/ 1393 w 2428"/>
                  <a:gd name="connsiteY3" fmla="*/ 0 h 3786"/>
                  <a:gd name="connsiteX4" fmla="*/ 2429 w 2428"/>
                  <a:gd name="connsiteY4" fmla="*/ 2250 h 3786"/>
                  <a:gd name="connsiteX5" fmla="*/ 2036 w 2428"/>
                  <a:gd name="connsiteY5" fmla="*/ 2964 h 3786"/>
                  <a:gd name="connsiteX6" fmla="*/ 1357 w 2428"/>
                  <a:gd name="connsiteY6" fmla="*/ 3786 h 3786"/>
                  <a:gd name="connsiteX7" fmla="*/ 464 w 2428"/>
                  <a:gd name="connsiteY7" fmla="*/ 3750 h 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8" h="3786">
                    <a:moveTo>
                      <a:pt x="464" y="3750"/>
                    </a:moveTo>
                    <a:cubicBezTo>
                      <a:pt x="107" y="3572"/>
                      <a:pt x="0" y="3250"/>
                      <a:pt x="0" y="2857"/>
                    </a:cubicBezTo>
                    <a:cubicBezTo>
                      <a:pt x="572" y="2465"/>
                      <a:pt x="536" y="2500"/>
                      <a:pt x="286" y="1572"/>
                    </a:cubicBezTo>
                    <a:cubicBezTo>
                      <a:pt x="36" y="679"/>
                      <a:pt x="1822" y="1107"/>
                      <a:pt x="1393" y="0"/>
                    </a:cubicBezTo>
                    <a:cubicBezTo>
                      <a:pt x="2143" y="571"/>
                      <a:pt x="2393" y="1357"/>
                      <a:pt x="2429" y="2250"/>
                    </a:cubicBezTo>
                    <a:cubicBezTo>
                      <a:pt x="2358" y="2500"/>
                      <a:pt x="2179" y="2715"/>
                      <a:pt x="2036" y="2964"/>
                    </a:cubicBezTo>
                    <a:cubicBezTo>
                      <a:pt x="1857" y="3286"/>
                      <a:pt x="1750" y="3643"/>
                      <a:pt x="1357" y="3786"/>
                    </a:cubicBezTo>
                    <a:cubicBezTo>
                      <a:pt x="1072" y="3786"/>
                      <a:pt x="750" y="3786"/>
                      <a:pt x="464" y="3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 336">
                <a:extLst>
                  <a:ext uri="{FF2B5EF4-FFF2-40B4-BE49-F238E27FC236}">
                    <a16:creationId xmlns:a16="http://schemas.microsoft.com/office/drawing/2014/main" id="{0B7A1FB5-30A2-4F4C-BC0B-57E2C638C9B5}"/>
                  </a:ext>
                </a:extLst>
              </p:cNvPr>
              <p:cNvSpPr/>
              <p:nvPr/>
            </p:nvSpPr>
            <p:spPr>
              <a:xfrm>
                <a:off x="8582262" y="2137115"/>
                <a:ext cx="4857" cy="2687"/>
              </a:xfrm>
              <a:custGeom>
                <a:avLst/>
                <a:gdLst>
                  <a:gd name="connsiteX0" fmla="*/ 1500 w 4857"/>
                  <a:gd name="connsiteY0" fmla="*/ 794 h 2687"/>
                  <a:gd name="connsiteX1" fmla="*/ 4679 w 4857"/>
                  <a:gd name="connsiteY1" fmla="*/ 2223 h 2687"/>
                  <a:gd name="connsiteX2" fmla="*/ 4858 w 4857"/>
                  <a:gd name="connsiteY2" fmla="*/ 2330 h 2687"/>
                  <a:gd name="connsiteX3" fmla="*/ 4751 w 4857"/>
                  <a:gd name="connsiteY3" fmla="*/ 2687 h 2687"/>
                  <a:gd name="connsiteX4" fmla="*/ 0 w 4857"/>
                  <a:gd name="connsiteY4" fmla="*/ 330 h 2687"/>
                  <a:gd name="connsiteX5" fmla="*/ 964 w 4857"/>
                  <a:gd name="connsiteY5" fmla="*/ 8 h 2687"/>
                  <a:gd name="connsiteX6" fmla="*/ 1500 w 4857"/>
                  <a:gd name="connsiteY6" fmla="*/ 794 h 2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57" h="2687">
                    <a:moveTo>
                      <a:pt x="1500" y="794"/>
                    </a:moveTo>
                    <a:cubicBezTo>
                      <a:pt x="2322" y="1794"/>
                      <a:pt x="3501" y="2009"/>
                      <a:pt x="4679" y="2223"/>
                    </a:cubicBezTo>
                    <a:cubicBezTo>
                      <a:pt x="4751" y="2223"/>
                      <a:pt x="4858" y="2295"/>
                      <a:pt x="4858" y="2330"/>
                    </a:cubicBezTo>
                    <a:cubicBezTo>
                      <a:pt x="4858" y="2437"/>
                      <a:pt x="4786" y="2580"/>
                      <a:pt x="4751" y="2687"/>
                    </a:cubicBezTo>
                    <a:cubicBezTo>
                      <a:pt x="2858" y="2545"/>
                      <a:pt x="679" y="2937"/>
                      <a:pt x="0" y="330"/>
                    </a:cubicBezTo>
                    <a:cubicBezTo>
                      <a:pt x="250" y="44"/>
                      <a:pt x="607" y="-27"/>
                      <a:pt x="964" y="8"/>
                    </a:cubicBezTo>
                    <a:cubicBezTo>
                      <a:pt x="1322" y="151"/>
                      <a:pt x="1607" y="330"/>
                      <a:pt x="1500" y="79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7BB5C0EC-0A00-3542-9039-6FA4D12D799F}"/>
                  </a:ext>
                </a:extLst>
              </p:cNvPr>
              <p:cNvSpPr/>
              <p:nvPr/>
            </p:nvSpPr>
            <p:spPr>
              <a:xfrm>
                <a:off x="8561759" y="2145645"/>
                <a:ext cx="4034" cy="2744"/>
              </a:xfrm>
              <a:custGeom>
                <a:avLst/>
                <a:gdLst>
                  <a:gd name="connsiteX0" fmla="*/ 536 w 4034"/>
                  <a:gd name="connsiteY0" fmla="*/ 659 h 2744"/>
                  <a:gd name="connsiteX1" fmla="*/ 2250 w 4034"/>
                  <a:gd name="connsiteY1" fmla="*/ 730 h 2744"/>
                  <a:gd name="connsiteX2" fmla="*/ 3751 w 4034"/>
                  <a:gd name="connsiteY2" fmla="*/ 694 h 2744"/>
                  <a:gd name="connsiteX3" fmla="*/ 3465 w 4034"/>
                  <a:gd name="connsiteY3" fmla="*/ 2623 h 2744"/>
                  <a:gd name="connsiteX4" fmla="*/ 2822 w 4034"/>
                  <a:gd name="connsiteY4" fmla="*/ 2623 h 2744"/>
                  <a:gd name="connsiteX5" fmla="*/ 2286 w 4034"/>
                  <a:gd name="connsiteY5" fmla="*/ 2052 h 2744"/>
                  <a:gd name="connsiteX6" fmla="*/ 0 w 4034"/>
                  <a:gd name="connsiteY6" fmla="*/ 1623 h 2744"/>
                  <a:gd name="connsiteX7" fmla="*/ 536 w 4034"/>
                  <a:gd name="connsiteY7" fmla="*/ 659 h 2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34" h="2744">
                    <a:moveTo>
                      <a:pt x="536" y="659"/>
                    </a:moveTo>
                    <a:cubicBezTo>
                      <a:pt x="1107" y="301"/>
                      <a:pt x="1643" y="-663"/>
                      <a:pt x="2250" y="730"/>
                    </a:cubicBezTo>
                    <a:cubicBezTo>
                      <a:pt x="2572" y="1480"/>
                      <a:pt x="3251" y="194"/>
                      <a:pt x="3751" y="694"/>
                    </a:cubicBezTo>
                    <a:cubicBezTo>
                      <a:pt x="4322" y="1444"/>
                      <a:pt x="3929" y="2016"/>
                      <a:pt x="3465" y="2623"/>
                    </a:cubicBezTo>
                    <a:cubicBezTo>
                      <a:pt x="3251" y="2766"/>
                      <a:pt x="3036" y="2802"/>
                      <a:pt x="2822" y="2623"/>
                    </a:cubicBezTo>
                    <a:cubicBezTo>
                      <a:pt x="2643" y="2445"/>
                      <a:pt x="2465" y="2230"/>
                      <a:pt x="2286" y="2052"/>
                    </a:cubicBezTo>
                    <a:cubicBezTo>
                      <a:pt x="1572" y="1552"/>
                      <a:pt x="643" y="2409"/>
                      <a:pt x="0" y="1623"/>
                    </a:cubicBezTo>
                    <a:cubicBezTo>
                      <a:pt x="143" y="1302"/>
                      <a:pt x="357" y="980"/>
                      <a:pt x="536" y="65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9161D9CF-F22A-DE45-9E11-4BC185C3DBA1}"/>
                  </a:ext>
                </a:extLst>
              </p:cNvPr>
              <p:cNvSpPr/>
              <p:nvPr/>
            </p:nvSpPr>
            <p:spPr>
              <a:xfrm>
                <a:off x="8606158" y="2142624"/>
                <a:ext cx="4429" cy="1428"/>
              </a:xfrm>
              <a:custGeom>
                <a:avLst/>
                <a:gdLst>
                  <a:gd name="connsiteX0" fmla="*/ 72 w 4429"/>
                  <a:gd name="connsiteY0" fmla="*/ 0 h 1428"/>
                  <a:gd name="connsiteX1" fmla="*/ 4429 w 4429"/>
                  <a:gd name="connsiteY1" fmla="*/ 714 h 1428"/>
                  <a:gd name="connsiteX2" fmla="*/ 1107 w 4429"/>
                  <a:gd name="connsiteY2" fmla="*/ 1429 h 1428"/>
                  <a:gd name="connsiteX3" fmla="*/ 0 w 4429"/>
                  <a:gd name="connsiteY3" fmla="*/ 679 h 1428"/>
                  <a:gd name="connsiteX4" fmla="*/ 72 w 4429"/>
                  <a:gd name="connsiteY4" fmla="*/ 0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29" h="1428">
                    <a:moveTo>
                      <a:pt x="72" y="0"/>
                    </a:moveTo>
                    <a:cubicBezTo>
                      <a:pt x="1500" y="250"/>
                      <a:pt x="3036" y="-321"/>
                      <a:pt x="4429" y="714"/>
                    </a:cubicBezTo>
                    <a:cubicBezTo>
                      <a:pt x="3501" y="1786"/>
                      <a:pt x="2215" y="1215"/>
                      <a:pt x="1107" y="1429"/>
                    </a:cubicBezTo>
                    <a:cubicBezTo>
                      <a:pt x="607" y="1357"/>
                      <a:pt x="500" y="786"/>
                      <a:pt x="0" y="679"/>
                    </a:cubicBezTo>
                    <a:cubicBezTo>
                      <a:pt x="36" y="464"/>
                      <a:pt x="72" y="250"/>
                      <a:pt x="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46CCFFB7-9F13-DB44-8446-DCC4E8CCF13C}"/>
                  </a:ext>
                </a:extLst>
              </p:cNvPr>
              <p:cNvSpPr/>
              <p:nvPr/>
            </p:nvSpPr>
            <p:spPr>
              <a:xfrm>
                <a:off x="8621181" y="2194131"/>
                <a:ext cx="1925" cy="4286"/>
              </a:xfrm>
              <a:custGeom>
                <a:avLst/>
                <a:gdLst>
                  <a:gd name="connsiteX0" fmla="*/ 657 w 1925"/>
                  <a:gd name="connsiteY0" fmla="*/ 0 h 4286"/>
                  <a:gd name="connsiteX1" fmla="*/ 1015 w 1925"/>
                  <a:gd name="connsiteY1" fmla="*/ 2143 h 4286"/>
                  <a:gd name="connsiteX2" fmla="*/ 1443 w 1925"/>
                  <a:gd name="connsiteY2" fmla="*/ 4250 h 4286"/>
                  <a:gd name="connsiteX3" fmla="*/ 1265 w 1925"/>
                  <a:gd name="connsiteY3" fmla="*/ 4286 h 4286"/>
                  <a:gd name="connsiteX4" fmla="*/ 1086 w 1925"/>
                  <a:gd name="connsiteY4" fmla="*/ 4250 h 4286"/>
                  <a:gd name="connsiteX5" fmla="*/ 86 w 1925"/>
                  <a:gd name="connsiteY5" fmla="*/ 2857 h 4286"/>
                  <a:gd name="connsiteX6" fmla="*/ 657 w 1925"/>
                  <a:gd name="connsiteY6" fmla="*/ 0 h 4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5" h="4286">
                    <a:moveTo>
                      <a:pt x="657" y="0"/>
                    </a:moveTo>
                    <a:cubicBezTo>
                      <a:pt x="3015" y="357"/>
                      <a:pt x="1443" y="1357"/>
                      <a:pt x="1015" y="2143"/>
                    </a:cubicBezTo>
                    <a:cubicBezTo>
                      <a:pt x="1443" y="2786"/>
                      <a:pt x="2265" y="3357"/>
                      <a:pt x="1443" y="4250"/>
                    </a:cubicBezTo>
                    <a:lnTo>
                      <a:pt x="1265" y="4286"/>
                    </a:lnTo>
                    <a:lnTo>
                      <a:pt x="1086" y="4250"/>
                    </a:lnTo>
                    <a:cubicBezTo>
                      <a:pt x="-93" y="4393"/>
                      <a:pt x="-93" y="3679"/>
                      <a:pt x="86" y="2857"/>
                    </a:cubicBezTo>
                    <a:cubicBezTo>
                      <a:pt x="1229" y="2072"/>
                      <a:pt x="-414" y="750"/>
                      <a:pt x="6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96B72F32-8354-8843-B78E-2FDE80E85CA3}"/>
                  </a:ext>
                </a:extLst>
              </p:cNvPr>
              <p:cNvSpPr/>
              <p:nvPr/>
            </p:nvSpPr>
            <p:spPr>
              <a:xfrm>
                <a:off x="8526969" y="2196034"/>
                <a:ext cx="3929" cy="2875"/>
              </a:xfrm>
              <a:custGeom>
                <a:avLst/>
                <a:gdLst>
                  <a:gd name="connsiteX0" fmla="*/ 2465 w 3929"/>
                  <a:gd name="connsiteY0" fmla="*/ 919 h 2875"/>
                  <a:gd name="connsiteX1" fmla="*/ 1536 w 3929"/>
                  <a:gd name="connsiteY1" fmla="*/ 2348 h 2875"/>
                  <a:gd name="connsiteX2" fmla="*/ 1036 w 3929"/>
                  <a:gd name="connsiteY2" fmla="*/ 2812 h 2875"/>
                  <a:gd name="connsiteX3" fmla="*/ 0 w 3929"/>
                  <a:gd name="connsiteY3" fmla="*/ 1419 h 2875"/>
                  <a:gd name="connsiteX4" fmla="*/ 1893 w 3929"/>
                  <a:gd name="connsiteY4" fmla="*/ 62 h 2875"/>
                  <a:gd name="connsiteX5" fmla="*/ 3929 w 3929"/>
                  <a:gd name="connsiteY5" fmla="*/ 383 h 2875"/>
                  <a:gd name="connsiteX6" fmla="*/ 2465 w 3929"/>
                  <a:gd name="connsiteY6" fmla="*/ 919 h 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9" h="2875">
                    <a:moveTo>
                      <a:pt x="2465" y="919"/>
                    </a:moveTo>
                    <a:cubicBezTo>
                      <a:pt x="2607" y="1705"/>
                      <a:pt x="1643" y="1740"/>
                      <a:pt x="1536" y="2348"/>
                    </a:cubicBezTo>
                    <a:cubicBezTo>
                      <a:pt x="1643" y="2776"/>
                      <a:pt x="1536" y="2991"/>
                      <a:pt x="1036" y="2812"/>
                    </a:cubicBezTo>
                    <a:cubicBezTo>
                      <a:pt x="-107" y="2955"/>
                      <a:pt x="1107" y="1348"/>
                      <a:pt x="0" y="1419"/>
                    </a:cubicBezTo>
                    <a:cubicBezTo>
                      <a:pt x="0" y="98"/>
                      <a:pt x="1357" y="633"/>
                      <a:pt x="1893" y="62"/>
                    </a:cubicBezTo>
                    <a:cubicBezTo>
                      <a:pt x="2607" y="-10"/>
                      <a:pt x="3322" y="-117"/>
                      <a:pt x="3929" y="383"/>
                    </a:cubicBezTo>
                    <a:cubicBezTo>
                      <a:pt x="3572" y="919"/>
                      <a:pt x="2857" y="455"/>
                      <a:pt x="2465" y="91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A695D4AB-E417-624D-AD7E-381116FA0061}"/>
                  </a:ext>
                </a:extLst>
              </p:cNvPr>
              <p:cNvSpPr/>
              <p:nvPr/>
            </p:nvSpPr>
            <p:spPr>
              <a:xfrm>
                <a:off x="8591082" y="2142124"/>
                <a:ext cx="2587" cy="3964"/>
              </a:xfrm>
              <a:custGeom>
                <a:avLst/>
                <a:gdLst>
                  <a:gd name="connsiteX0" fmla="*/ 610 w 2587"/>
                  <a:gd name="connsiteY0" fmla="*/ 1750 h 3964"/>
                  <a:gd name="connsiteX1" fmla="*/ 2110 w 2587"/>
                  <a:gd name="connsiteY1" fmla="*/ 0 h 3964"/>
                  <a:gd name="connsiteX2" fmla="*/ 1503 w 2587"/>
                  <a:gd name="connsiteY2" fmla="*/ 3358 h 3964"/>
                  <a:gd name="connsiteX3" fmla="*/ 1181 w 2587"/>
                  <a:gd name="connsiteY3" fmla="*/ 3893 h 3964"/>
                  <a:gd name="connsiteX4" fmla="*/ 860 w 2587"/>
                  <a:gd name="connsiteY4" fmla="*/ 3965 h 3964"/>
                  <a:gd name="connsiteX5" fmla="*/ 3 w 2587"/>
                  <a:gd name="connsiteY5" fmla="*/ 2858 h 3964"/>
                  <a:gd name="connsiteX6" fmla="*/ 610 w 2587"/>
                  <a:gd name="connsiteY6" fmla="*/ 1750 h 3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7" h="3964">
                    <a:moveTo>
                      <a:pt x="610" y="1750"/>
                    </a:moveTo>
                    <a:cubicBezTo>
                      <a:pt x="1396" y="1393"/>
                      <a:pt x="1860" y="786"/>
                      <a:pt x="2110" y="0"/>
                    </a:cubicBezTo>
                    <a:cubicBezTo>
                      <a:pt x="2682" y="1250"/>
                      <a:pt x="3003" y="2465"/>
                      <a:pt x="1503" y="3358"/>
                    </a:cubicBezTo>
                    <a:cubicBezTo>
                      <a:pt x="1467" y="3572"/>
                      <a:pt x="1360" y="3751"/>
                      <a:pt x="1181" y="3893"/>
                    </a:cubicBezTo>
                    <a:cubicBezTo>
                      <a:pt x="1074" y="3929"/>
                      <a:pt x="967" y="3929"/>
                      <a:pt x="860" y="3965"/>
                    </a:cubicBezTo>
                    <a:cubicBezTo>
                      <a:pt x="289" y="3822"/>
                      <a:pt x="-33" y="3465"/>
                      <a:pt x="3" y="2858"/>
                    </a:cubicBezTo>
                    <a:cubicBezTo>
                      <a:pt x="38" y="2358"/>
                      <a:pt x="360" y="2072"/>
                      <a:pt x="610" y="1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2DA78615-ED6C-964C-B167-5FFFBD0B0A7A}"/>
                  </a:ext>
                </a:extLst>
              </p:cNvPr>
              <p:cNvSpPr/>
              <p:nvPr/>
            </p:nvSpPr>
            <p:spPr>
              <a:xfrm>
                <a:off x="8449781" y="2133941"/>
                <a:ext cx="2612" cy="3185"/>
              </a:xfrm>
              <a:custGeom>
                <a:avLst/>
                <a:gdLst>
                  <a:gd name="connsiteX0" fmla="*/ 2357 w 2612"/>
                  <a:gd name="connsiteY0" fmla="*/ 718 h 3185"/>
                  <a:gd name="connsiteX1" fmla="*/ 2393 w 2612"/>
                  <a:gd name="connsiteY1" fmla="*/ 2968 h 3185"/>
                  <a:gd name="connsiteX2" fmla="*/ 1857 w 2612"/>
                  <a:gd name="connsiteY2" fmla="*/ 3111 h 3185"/>
                  <a:gd name="connsiteX3" fmla="*/ 821 w 2612"/>
                  <a:gd name="connsiteY3" fmla="*/ 2682 h 3185"/>
                  <a:gd name="connsiteX4" fmla="*/ 0 w 2612"/>
                  <a:gd name="connsiteY4" fmla="*/ 1182 h 3185"/>
                  <a:gd name="connsiteX5" fmla="*/ 36 w 2612"/>
                  <a:gd name="connsiteY5" fmla="*/ 253 h 3185"/>
                  <a:gd name="connsiteX6" fmla="*/ 2357 w 2612"/>
                  <a:gd name="connsiteY6" fmla="*/ 718 h 3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12" h="3185">
                    <a:moveTo>
                      <a:pt x="2357" y="718"/>
                    </a:moveTo>
                    <a:cubicBezTo>
                      <a:pt x="2572" y="1468"/>
                      <a:pt x="2786" y="2218"/>
                      <a:pt x="2393" y="2968"/>
                    </a:cubicBezTo>
                    <a:cubicBezTo>
                      <a:pt x="2250" y="3182"/>
                      <a:pt x="2107" y="3254"/>
                      <a:pt x="1857" y="3111"/>
                    </a:cubicBezTo>
                    <a:cubicBezTo>
                      <a:pt x="1500" y="2968"/>
                      <a:pt x="1179" y="2825"/>
                      <a:pt x="821" y="2682"/>
                    </a:cubicBezTo>
                    <a:cubicBezTo>
                      <a:pt x="536" y="2182"/>
                      <a:pt x="357" y="1647"/>
                      <a:pt x="0" y="1182"/>
                    </a:cubicBezTo>
                    <a:cubicBezTo>
                      <a:pt x="0" y="861"/>
                      <a:pt x="36" y="575"/>
                      <a:pt x="36" y="253"/>
                    </a:cubicBezTo>
                    <a:cubicBezTo>
                      <a:pt x="964" y="-318"/>
                      <a:pt x="1679" y="182"/>
                      <a:pt x="2357" y="71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 343">
                <a:extLst>
                  <a:ext uri="{FF2B5EF4-FFF2-40B4-BE49-F238E27FC236}">
                    <a16:creationId xmlns:a16="http://schemas.microsoft.com/office/drawing/2014/main" id="{A638C2DA-A2B9-2548-815A-281B5332E2A0}"/>
                  </a:ext>
                </a:extLst>
              </p:cNvPr>
              <p:cNvSpPr/>
              <p:nvPr/>
            </p:nvSpPr>
            <p:spPr>
              <a:xfrm>
                <a:off x="8625740" y="2132766"/>
                <a:ext cx="2099" cy="3714"/>
              </a:xfrm>
              <a:custGeom>
                <a:avLst/>
                <a:gdLst>
                  <a:gd name="connsiteX0" fmla="*/ 2099 w 2099"/>
                  <a:gd name="connsiteY0" fmla="*/ 2750 h 3714"/>
                  <a:gd name="connsiteX1" fmla="*/ 563 w 2099"/>
                  <a:gd name="connsiteY1" fmla="*/ 3715 h 3714"/>
                  <a:gd name="connsiteX2" fmla="*/ 206 w 2099"/>
                  <a:gd name="connsiteY2" fmla="*/ 0 h 3714"/>
                  <a:gd name="connsiteX3" fmla="*/ 2099 w 2099"/>
                  <a:gd name="connsiteY3" fmla="*/ 2750 h 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9" h="3714">
                    <a:moveTo>
                      <a:pt x="2099" y="2750"/>
                    </a:moveTo>
                    <a:cubicBezTo>
                      <a:pt x="1599" y="3072"/>
                      <a:pt x="1064" y="3393"/>
                      <a:pt x="563" y="3715"/>
                    </a:cubicBezTo>
                    <a:cubicBezTo>
                      <a:pt x="1028" y="2429"/>
                      <a:pt x="-544" y="1322"/>
                      <a:pt x="206" y="0"/>
                    </a:cubicBezTo>
                    <a:cubicBezTo>
                      <a:pt x="2135" y="36"/>
                      <a:pt x="1064" y="2108"/>
                      <a:pt x="2099" y="2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63329219-1D35-DE4B-AC1E-A0DCF7FA0C47}"/>
                  </a:ext>
                </a:extLst>
              </p:cNvPr>
              <p:cNvSpPr/>
              <p:nvPr/>
            </p:nvSpPr>
            <p:spPr>
              <a:xfrm>
                <a:off x="8482065" y="2058793"/>
                <a:ext cx="2455" cy="3250"/>
              </a:xfrm>
              <a:custGeom>
                <a:avLst/>
                <a:gdLst>
                  <a:gd name="connsiteX0" fmla="*/ 1471 w 2455"/>
                  <a:gd name="connsiteY0" fmla="*/ 0 h 3250"/>
                  <a:gd name="connsiteX1" fmla="*/ 2042 w 2455"/>
                  <a:gd name="connsiteY1" fmla="*/ 1643 h 3250"/>
                  <a:gd name="connsiteX2" fmla="*/ 792 w 2455"/>
                  <a:gd name="connsiteY2" fmla="*/ 3250 h 3250"/>
                  <a:gd name="connsiteX3" fmla="*/ 6 w 2455"/>
                  <a:gd name="connsiteY3" fmla="*/ 2393 h 3250"/>
                  <a:gd name="connsiteX4" fmla="*/ 1471 w 2455"/>
                  <a:gd name="connsiteY4" fmla="*/ 0 h 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" h="3250">
                    <a:moveTo>
                      <a:pt x="1471" y="0"/>
                    </a:moveTo>
                    <a:cubicBezTo>
                      <a:pt x="1721" y="536"/>
                      <a:pt x="1792" y="1250"/>
                      <a:pt x="2042" y="1643"/>
                    </a:cubicBezTo>
                    <a:cubicBezTo>
                      <a:pt x="3149" y="3465"/>
                      <a:pt x="1792" y="3179"/>
                      <a:pt x="792" y="3250"/>
                    </a:cubicBezTo>
                    <a:cubicBezTo>
                      <a:pt x="506" y="2964"/>
                      <a:pt x="-65" y="2429"/>
                      <a:pt x="6" y="2393"/>
                    </a:cubicBezTo>
                    <a:cubicBezTo>
                      <a:pt x="1685" y="2322"/>
                      <a:pt x="899" y="714"/>
                      <a:pt x="147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CE225EE0-ECD5-B54C-8C1E-2BCA2CEA3042}"/>
                  </a:ext>
                </a:extLst>
              </p:cNvPr>
              <p:cNvSpPr/>
              <p:nvPr/>
            </p:nvSpPr>
            <p:spPr>
              <a:xfrm>
                <a:off x="8522437" y="1958030"/>
                <a:ext cx="4103" cy="2444"/>
              </a:xfrm>
              <a:custGeom>
                <a:avLst/>
                <a:gdLst>
                  <a:gd name="connsiteX0" fmla="*/ 4104 w 4103"/>
                  <a:gd name="connsiteY0" fmla="*/ 1822 h 2444"/>
                  <a:gd name="connsiteX1" fmla="*/ 2389 w 4103"/>
                  <a:gd name="connsiteY1" fmla="*/ 2393 h 2444"/>
                  <a:gd name="connsiteX2" fmla="*/ 746 w 4103"/>
                  <a:gd name="connsiteY2" fmla="*/ 2036 h 2444"/>
                  <a:gd name="connsiteX3" fmla="*/ 496 w 4103"/>
                  <a:gd name="connsiteY3" fmla="*/ 429 h 2444"/>
                  <a:gd name="connsiteX4" fmla="*/ 353 w 4103"/>
                  <a:gd name="connsiteY4" fmla="*/ 143 h 2444"/>
                  <a:gd name="connsiteX5" fmla="*/ 460 w 4103"/>
                  <a:gd name="connsiteY5" fmla="*/ 0 h 2444"/>
                  <a:gd name="connsiteX6" fmla="*/ 4104 w 4103"/>
                  <a:gd name="connsiteY6" fmla="*/ 1822 h 2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03" h="2444">
                    <a:moveTo>
                      <a:pt x="4104" y="1822"/>
                    </a:moveTo>
                    <a:cubicBezTo>
                      <a:pt x="3532" y="2000"/>
                      <a:pt x="2961" y="2215"/>
                      <a:pt x="2389" y="2393"/>
                    </a:cubicBezTo>
                    <a:cubicBezTo>
                      <a:pt x="1782" y="2500"/>
                      <a:pt x="1211" y="2465"/>
                      <a:pt x="746" y="2036"/>
                    </a:cubicBezTo>
                    <a:cubicBezTo>
                      <a:pt x="-1218" y="1786"/>
                      <a:pt x="1425" y="857"/>
                      <a:pt x="496" y="429"/>
                    </a:cubicBezTo>
                    <a:cubicBezTo>
                      <a:pt x="353" y="357"/>
                      <a:pt x="318" y="250"/>
                      <a:pt x="353" y="143"/>
                    </a:cubicBezTo>
                    <a:cubicBezTo>
                      <a:pt x="389" y="36"/>
                      <a:pt x="425" y="0"/>
                      <a:pt x="460" y="0"/>
                    </a:cubicBezTo>
                    <a:cubicBezTo>
                      <a:pt x="1353" y="1215"/>
                      <a:pt x="3247" y="500"/>
                      <a:pt x="4104" y="18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3B564544-3AD8-2F43-AEA7-0962BECD8D95}"/>
                  </a:ext>
                </a:extLst>
              </p:cNvPr>
              <p:cNvSpPr/>
              <p:nvPr/>
            </p:nvSpPr>
            <p:spPr>
              <a:xfrm>
                <a:off x="8497173" y="1877913"/>
                <a:ext cx="2137" cy="3478"/>
              </a:xfrm>
              <a:custGeom>
                <a:avLst/>
                <a:gdLst>
                  <a:gd name="connsiteX0" fmla="*/ 1293 w 2137"/>
                  <a:gd name="connsiteY0" fmla="*/ 0 h 3478"/>
                  <a:gd name="connsiteX1" fmla="*/ 1828 w 2137"/>
                  <a:gd name="connsiteY1" fmla="*/ 1929 h 3478"/>
                  <a:gd name="connsiteX2" fmla="*/ 1971 w 2137"/>
                  <a:gd name="connsiteY2" fmla="*/ 3286 h 3478"/>
                  <a:gd name="connsiteX3" fmla="*/ 1329 w 2137"/>
                  <a:gd name="connsiteY3" fmla="*/ 3393 h 3478"/>
                  <a:gd name="connsiteX4" fmla="*/ 1293 w 2137"/>
                  <a:gd name="connsiteY4" fmla="*/ 0 h 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7" h="3478">
                    <a:moveTo>
                      <a:pt x="1293" y="0"/>
                    </a:moveTo>
                    <a:cubicBezTo>
                      <a:pt x="1471" y="643"/>
                      <a:pt x="2436" y="1072"/>
                      <a:pt x="1828" y="1929"/>
                    </a:cubicBezTo>
                    <a:cubicBezTo>
                      <a:pt x="2150" y="2357"/>
                      <a:pt x="2257" y="2786"/>
                      <a:pt x="1971" y="3286"/>
                    </a:cubicBezTo>
                    <a:cubicBezTo>
                      <a:pt x="1793" y="3500"/>
                      <a:pt x="1579" y="3536"/>
                      <a:pt x="1329" y="3393"/>
                    </a:cubicBezTo>
                    <a:cubicBezTo>
                      <a:pt x="1185" y="2250"/>
                      <a:pt x="-1565" y="1143"/>
                      <a:pt x="12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263F9DA7-5214-F549-85AC-6A6EB6DEBC8A}"/>
                  </a:ext>
                </a:extLst>
              </p:cNvPr>
              <p:cNvSpPr/>
              <p:nvPr/>
            </p:nvSpPr>
            <p:spPr>
              <a:xfrm>
                <a:off x="8557420" y="2199053"/>
                <a:ext cx="2292" cy="3086"/>
              </a:xfrm>
              <a:custGeom>
                <a:avLst/>
                <a:gdLst>
                  <a:gd name="connsiteX0" fmla="*/ 517 w 2292"/>
                  <a:gd name="connsiteY0" fmla="*/ 650 h 3086"/>
                  <a:gd name="connsiteX1" fmla="*/ 2268 w 2292"/>
                  <a:gd name="connsiteY1" fmla="*/ 43 h 3086"/>
                  <a:gd name="connsiteX2" fmla="*/ 1053 w 2292"/>
                  <a:gd name="connsiteY2" fmla="*/ 2579 h 3086"/>
                  <a:gd name="connsiteX3" fmla="*/ 589 w 2292"/>
                  <a:gd name="connsiteY3" fmla="*/ 3008 h 3086"/>
                  <a:gd name="connsiteX4" fmla="*/ 124 w 2292"/>
                  <a:gd name="connsiteY4" fmla="*/ 2151 h 3086"/>
                  <a:gd name="connsiteX5" fmla="*/ 517 w 2292"/>
                  <a:gd name="connsiteY5" fmla="*/ 650 h 3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92" h="3086">
                    <a:moveTo>
                      <a:pt x="517" y="650"/>
                    </a:moveTo>
                    <a:cubicBezTo>
                      <a:pt x="982" y="115"/>
                      <a:pt x="1553" y="-100"/>
                      <a:pt x="2268" y="43"/>
                    </a:cubicBezTo>
                    <a:cubicBezTo>
                      <a:pt x="2482" y="1222"/>
                      <a:pt x="1267" y="1686"/>
                      <a:pt x="1053" y="2579"/>
                    </a:cubicBezTo>
                    <a:cubicBezTo>
                      <a:pt x="1160" y="2972"/>
                      <a:pt x="1053" y="3222"/>
                      <a:pt x="589" y="3008"/>
                    </a:cubicBezTo>
                    <a:cubicBezTo>
                      <a:pt x="89" y="2901"/>
                      <a:pt x="124" y="2508"/>
                      <a:pt x="124" y="2151"/>
                    </a:cubicBezTo>
                    <a:cubicBezTo>
                      <a:pt x="-233" y="1543"/>
                      <a:pt x="267" y="1150"/>
                      <a:pt x="517" y="6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09A1A65F-F109-1D4B-A4A6-112EB16B9FD2}"/>
                  </a:ext>
                </a:extLst>
              </p:cNvPr>
              <p:cNvSpPr/>
              <p:nvPr/>
            </p:nvSpPr>
            <p:spPr>
              <a:xfrm>
                <a:off x="8602443" y="2194872"/>
                <a:ext cx="5283" cy="1973"/>
              </a:xfrm>
              <a:custGeom>
                <a:avLst/>
                <a:gdLst>
                  <a:gd name="connsiteX0" fmla="*/ 4287 w 5283"/>
                  <a:gd name="connsiteY0" fmla="*/ 224 h 1973"/>
                  <a:gd name="connsiteX1" fmla="*/ 4822 w 5283"/>
                  <a:gd name="connsiteY1" fmla="*/ 1117 h 1973"/>
                  <a:gd name="connsiteX2" fmla="*/ 4608 w 5283"/>
                  <a:gd name="connsiteY2" fmla="*/ 1688 h 1973"/>
                  <a:gd name="connsiteX3" fmla="*/ 3715 w 5283"/>
                  <a:gd name="connsiteY3" fmla="*/ 1974 h 1973"/>
                  <a:gd name="connsiteX4" fmla="*/ 1251 w 5283"/>
                  <a:gd name="connsiteY4" fmla="*/ 1759 h 1973"/>
                  <a:gd name="connsiteX5" fmla="*/ 929 w 5283"/>
                  <a:gd name="connsiteY5" fmla="*/ 1724 h 1973"/>
                  <a:gd name="connsiteX6" fmla="*/ 72 w 5283"/>
                  <a:gd name="connsiteY6" fmla="*/ 688 h 1973"/>
                  <a:gd name="connsiteX7" fmla="*/ 3287 w 5283"/>
                  <a:gd name="connsiteY7" fmla="*/ 188 h 1973"/>
                  <a:gd name="connsiteX8" fmla="*/ 4287 w 5283"/>
                  <a:gd name="connsiteY8" fmla="*/ 224 h 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83" h="1973">
                    <a:moveTo>
                      <a:pt x="4287" y="224"/>
                    </a:moveTo>
                    <a:cubicBezTo>
                      <a:pt x="4323" y="616"/>
                      <a:pt x="4430" y="902"/>
                      <a:pt x="4822" y="1117"/>
                    </a:cubicBezTo>
                    <a:cubicBezTo>
                      <a:pt x="5858" y="1652"/>
                      <a:pt x="4858" y="1545"/>
                      <a:pt x="4608" y="1688"/>
                    </a:cubicBezTo>
                    <a:cubicBezTo>
                      <a:pt x="4358" y="1938"/>
                      <a:pt x="4037" y="1974"/>
                      <a:pt x="3715" y="1974"/>
                    </a:cubicBezTo>
                    <a:cubicBezTo>
                      <a:pt x="2894" y="1831"/>
                      <a:pt x="2108" y="1688"/>
                      <a:pt x="1251" y="1759"/>
                    </a:cubicBezTo>
                    <a:cubicBezTo>
                      <a:pt x="1144" y="1759"/>
                      <a:pt x="1036" y="1759"/>
                      <a:pt x="929" y="1724"/>
                    </a:cubicBezTo>
                    <a:cubicBezTo>
                      <a:pt x="251" y="1724"/>
                      <a:pt x="-178" y="1474"/>
                      <a:pt x="72" y="688"/>
                    </a:cubicBezTo>
                    <a:cubicBezTo>
                      <a:pt x="965" y="-562"/>
                      <a:pt x="2215" y="295"/>
                      <a:pt x="3287" y="188"/>
                    </a:cubicBezTo>
                    <a:cubicBezTo>
                      <a:pt x="3644" y="224"/>
                      <a:pt x="3965" y="224"/>
                      <a:pt x="4287" y="2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80A316F3-ED2A-8345-A16C-4F67750FC450}"/>
                  </a:ext>
                </a:extLst>
              </p:cNvPr>
              <p:cNvSpPr/>
              <p:nvPr/>
            </p:nvSpPr>
            <p:spPr>
              <a:xfrm>
                <a:off x="8602908" y="2196496"/>
                <a:ext cx="4714" cy="1940"/>
              </a:xfrm>
              <a:custGeom>
                <a:avLst/>
                <a:gdLst>
                  <a:gd name="connsiteX0" fmla="*/ 4715 w 4714"/>
                  <a:gd name="connsiteY0" fmla="*/ 1350 h 1940"/>
                  <a:gd name="connsiteX1" fmla="*/ 4715 w 4714"/>
                  <a:gd name="connsiteY1" fmla="*/ 1885 h 1940"/>
                  <a:gd name="connsiteX2" fmla="*/ 4501 w 4714"/>
                  <a:gd name="connsiteY2" fmla="*/ 1814 h 1940"/>
                  <a:gd name="connsiteX3" fmla="*/ 4286 w 4714"/>
                  <a:gd name="connsiteY3" fmla="*/ 1850 h 1940"/>
                  <a:gd name="connsiteX4" fmla="*/ 0 w 4714"/>
                  <a:gd name="connsiteY4" fmla="*/ 1386 h 1940"/>
                  <a:gd name="connsiteX5" fmla="*/ 1500 w 4714"/>
                  <a:gd name="connsiteY5" fmla="*/ 100 h 1940"/>
                  <a:gd name="connsiteX6" fmla="*/ 2786 w 4714"/>
                  <a:gd name="connsiteY6" fmla="*/ 171 h 1940"/>
                  <a:gd name="connsiteX7" fmla="*/ 4715 w 4714"/>
                  <a:gd name="connsiteY7" fmla="*/ 135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14" h="1940">
                    <a:moveTo>
                      <a:pt x="4715" y="1350"/>
                    </a:moveTo>
                    <a:cubicBezTo>
                      <a:pt x="4715" y="1528"/>
                      <a:pt x="4715" y="1707"/>
                      <a:pt x="4715" y="1885"/>
                    </a:cubicBezTo>
                    <a:lnTo>
                      <a:pt x="4501" y="1814"/>
                    </a:lnTo>
                    <a:lnTo>
                      <a:pt x="4286" y="1850"/>
                    </a:lnTo>
                    <a:cubicBezTo>
                      <a:pt x="2893" y="1493"/>
                      <a:pt x="1322" y="2529"/>
                      <a:pt x="0" y="1386"/>
                    </a:cubicBezTo>
                    <a:cubicBezTo>
                      <a:pt x="286" y="707"/>
                      <a:pt x="929" y="421"/>
                      <a:pt x="1500" y="100"/>
                    </a:cubicBezTo>
                    <a:cubicBezTo>
                      <a:pt x="1929" y="-43"/>
                      <a:pt x="2357" y="-43"/>
                      <a:pt x="2786" y="171"/>
                    </a:cubicBezTo>
                    <a:cubicBezTo>
                      <a:pt x="3465" y="564"/>
                      <a:pt x="4179" y="814"/>
                      <a:pt x="4715" y="13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D0F8D7F0-B434-6E43-B829-839CE751CFCF}"/>
                  </a:ext>
                </a:extLst>
              </p:cNvPr>
              <p:cNvSpPr/>
              <p:nvPr/>
            </p:nvSpPr>
            <p:spPr>
              <a:xfrm>
                <a:off x="8544007" y="2073568"/>
                <a:ext cx="2610" cy="2565"/>
              </a:xfrm>
              <a:custGeom>
                <a:avLst/>
                <a:gdLst>
                  <a:gd name="connsiteX0" fmla="*/ 2357 w 2610"/>
                  <a:gd name="connsiteY0" fmla="*/ 191 h 2565"/>
                  <a:gd name="connsiteX1" fmla="*/ 2322 w 2610"/>
                  <a:gd name="connsiteY1" fmla="*/ 2548 h 2565"/>
                  <a:gd name="connsiteX2" fmla="*/ 0 w 2610"/>
                  <a:gd name="connsiteY2" fmla="*/ 1405 h 2565"/>
                  <a:gd name="connsiteX3" fmla="*/ 2000 w 2610"/>
                  <a:gd name="connsiteY3" fmla="*/ 298 h 2565"/>
                  <a:gd name="connsiteX4" fmla="*/ 2357 w 2610"/>
                  <a:gd name="connsiteY4" fmla="*/ 191 h 2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0" h="2565">
                    <a:moveTo>
                      <a:pt x="2357" y="191"/>
                    </a:moveTo>
                    <a:cubicBezTo>
                      <a:pt x="3179" y="976"/>
                      <a:pt x="1679" y="1726"/>
                      <a:pt x="2322" y="2548"/>
                    </a:cubicBezTo>
                    <a:cubicBezTo>
                      <a:pt x="1322" y="2655"/>
                      <a:pt x="536" y="2262"/>
                      <a:pt x="0" y="1405"/>
                    </a:cubicBezTo>
                    <a:cubicBezTo>
                      <a:pt x="536" y="798"/>
                      <a:pt x="1286" y="548"/>
                      <a:pt x="2000" y="298"/>
                    </a:cubicBezTo>
                    <a:cubicBezTo>
                      <a:pt x="2000" y="-60"/>
                      <a:pt x="2143" y="-95"/>
                      <a:pt x="2357" y="19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CCD993C5-ABF8-4B4B-925B-07B94FA60277}"/>
                  </a:ext>
                </a:extLst>
              </p:cNvPr>
              <p:cNvSpPr/>
              <p:nvPr/>
            </p:nvSpPr>
            <p:spPr>
              <a:xfrm>
                <a:off x="8555652" y="2023609"/>
                <a:ext cx="2862" cy="2964"/>
              </a:xfrm>
              <a:custGeom>
                <a:avLst/>
                <a:gdLst>
                  <a:gd name="connsiteX0" fmla="*/ 0 w 2862"/>
                  <a:gd name="connsiteY0" fmla="*/ 1393 h 2964"/>
                  <a:gd name="connsiteX1" fmla="*/ 1536 w 2862"/>
                  <a:gd name="connsiteY1" fmla="*/ 536 h 2964"/>
                  <a:gd name="connsiteX2" fmla="*/ 1929 w 2862"/>
                  <a:gd name="connsiteY2" fmla="*/ 0 h 2964"/>
                  <a:gd name="connsiteX3" fmla="*/ 2822 w 2862"/>
                  <a:gd name="connsiteY3" fmla="*/ 2393 h 2964"/>
                  <a:gd name="connsiteX4" fmla="*/ 2357 w 2862"/>
                  <a:gd name="connsiteY4" fmla="*/ 2965 h 2964"/>
                  <a:gd name="connsiteX5" fmla="*/ 1857 w 2862"/>
                  <a:gd name="connsiteY5" fmla="*/ 2536 h 2964"/>
                  <a:gd name="connsiteX6" fmla="*/ 1250 w 2862"/>
                  <a:gd name="connsiteY6" fmla="*/ 2393 h 2964"/>
                  <a:gd name="connsiteX7" fmla="*/ 0 w 2862"/>
                  <a:gd name="connsiteY7" fmla="*/ 1393 h 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62" h="2964">
                    <a:moveTo>
                      <a:pt x="0" y="1393"/>
                    </a:moveTo>
                    <a:cubicBezTo>
                      <a:pt x="500" y="1107"/>
                      <a:pt x="1000" y="822"/>
                      <a:pt x="1536" y="536"/>
                    </a:cubicBezTo>
                    <a:cubicBezTo>
                      <a:pt x="1500" y="250"/>
                      <a:pt x="1643" y="72"/>
                      <a:pt x="1929" y="0"/>
                    </a:cubicBezTo>
                    <a:cubicBezTo>
                      <a:pt x="2500" y="679"/>
                      <a:pt x="2929" y="1429"/>
                      <a:pt x="2822" y="2393"/>
                    </a:cubicBezTo>
                    <a:cubicBezTo>
                      <a:pt x="2964" y="2822"/>
                      <a:pt x="2715" y="2929"/>
                      <a:pt x="2357" y="2965"/>
                    </a:cubicBezTo>
                    <a:cubicBezTo>
                      <a:pt x="2143" y="2858"/>
                      <a:pt x="2000" y="2715"/>
                      <a:pt x="1857" y="2536"/>
                    </a:cubicBezTo>
                    <a:cubicBezTo>
                      <a:pt x="1714" y="2322"/>
                      <a:pt x="1679" y="1500"/>
                      <a:pt x="1250" y="2393"/>
                    </a:cubicBezTo>
                    <a:cubicBezTo>
                      <a:pt x="536" y="2393"/>
                      <a:pt x="0" y="2250"/>
                      <a:pt x="0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9AFFB8A2-C125-D44A-BA2D-2581C3F1483B}"/>
                  </a:ext>
                </a:extLst>
              </p:cNvPr>
              <p:cNvSpPr/>
              <p:nvPr/>
            </p:nvSpPr>
            <p:spPr>
              <a:xfrm>
                <a:off x="8428978" y="2135659"/>
                <a:ext cx="3238" cy="3172"/>
              </a:xfrm>
              <a:custGeom>
                <a:avLst/>
                <a:gdLst>
                  <a:gd name="connsiteX0" fmla="*/ 1086 w 3238"/>
                  <a:gd name="connsiteY0" fmla="*/ 0 h 3172"/>
                  <a:gd name="connsiteX1" fmla="*/ 3015 w 3238"/>
                  <a:gd name="connsiteY1" fmla="*/ 1822 h 3172"/>
                  <a:gd name="connsiteX2" fmla="*/ 3229 w 3238"/>
                  <a:gd name="connsiteY2" fmla="*/ 2465 h 3172"/>
                  <a:gd name="connsiteX3" fmla="*/ 2443 w 3238"/>
                  <a:gd name="connsiteY3" fmla="*/ 3143 h 3172"/>
                  <a:gd name="connsiteX4" fmla="*/ 1122 w 3238"/>
                  <a:gd name="connsiteY4" fmla="*/ 2786 h 3172"/>
                  <a:gd name="connsiteX5" fmla="*/ 86 w 3238"/>
                  <a:gd name="connsiteY5" fmla="*/ 1679 h 3172"/>
                  <a:gd name="connsiteX6" fmla="*/ 336 w 3238"/>
                  <a:gd name="connsiteY6" fmla="*/ 1322 h 3172"/>
                  <a:gd name="connsiteX7" fmla="*/ 1086 w 3238"/>
                  <a:gd name="connsiteY7" fmla="*/ 0 h 3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38" h="3172">
                    <a:moveTo>
                      <a:pt x="1086" y="0"/>
                    </a:moveTo>
                    <a:cubicBezTo>
                      <a:pt x="1622" y="714"/>
                      <a:pt x="2051" y="1572"/>
                      <a:pt x="3015" y="1822"/>
                    </a:cubicBezTo>
                    <a:cubicBezTo>
                      <a:pt x="3194" y="2000"/>
                      <a:pt x="3265" y="2215"/>
                      <a:pt x="3229" y="2465"/>
                    </a:cubicBezTo>
                    <a:cubicBezTo>
                      <a:pt x="3086" y="2822"/>
                      <a:pt x="2801" y="3036"/>
                      <a:pt x="2443" y="3143"/>
                    </a:cubicBezTo>
                    <a:cubicBezTo>
                      <a:pt x="1943" y="3215"/>
                      <a:pt x="1479" y="3179"/>
                      <a:pt x="1122" y="2786"/>
                    </a:cubicBezTo>
                    <a:cubicBezTo>
                      <a:pt x="1086" y="2108"/>
                      <a:pt x="443" y="2036"/>
                      <a:pt x="86" y="1679"/>
                    </a:cubicBezTo>
                    <a:cubicBezTo>
                      <a:pt x="-93" y="1393"/>
                      <a:pt x="15" y="1250"/>
                      <a:pt x="336" y="1322"/>
                    </a:cubicBezTo>
                    <a:cubicBezTo>
                      <a:pt x="586" y="822"/>
                      <a:pt x="836" y="429"/>
                      <a:pt x="10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387B7732-EB52-BF43-84B8-86E92D026BF3}"/>
                  </a:ext>
                </a:extLst>
              </p:cNvPr>
              <p:cNvSpPr/>
              <p:nvPr/>
            </p:nvSpPr>
            <p:spPr>
              <a:xfrm>
                <a:off x="8441481" y="1994427"/>
                <a:ext cx="2655" cy="2500"/>
              </a:xfrm>
              <a:custGeom>
                <a:avLst/>
                <a:gdLst>
                  <a:gd name="connsiteX0" fmla="*/ 2335 w 2655"/>
                  <a:gd name="connsiteY0" fmla="*/ 572 h 2500"/>
                  <a:gd name="connsiteX1" fmla="*/ 299 w 2655"/>
                  <a:gd name="connsiteY1" fmla="*/ 2500 h 2500"/>
                  <a:gd name="connsiteX2" fmla="*/ 799 w 2655"/>
                  <a:gd name="connsiteY2" fmla="*/ 0 h 2500"/>
                  <a:gd name="connsiteX3" fmla="*/ 1799 w 2655"/>
                  <a:gd name="connsiteY3" fmla="*/ 429 h 2500"/>
                  <a:gd name="connsiteX4" fmla="*/ 2335 w 2655"/>
                  <a:gd name="connsiteY4" fmla="*/ 572 h 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5" h="2500">
                    <a:moveTo>
                      <a:pt x="2335" y="572"/>
                    </a:moveTo>
                    <a:cubicBezTo>
                      <a:pt x="3514" y="3215"/>
                      <a:pt x="1121" y="2000"/>
                      <a:pt x="299" y="2500"/>
                    </a:cubicBezTo>
                    <a:cubicBezTo>
                      <a:pt x="49" y="1572"/>
                      <a:pt x="-415" y="643"/>
                      <a:pt x="799" y="0"/>
                    </a:cubicBezTo>
                    <a:cubicBezTo>
                      <a:pt x="1192" y="0"/>
                      <a:pt x="1514" y="214"/>
                      <a:pt x="1799" y="429"/>
                    </a:cubicBezTo>
                    <a:cubicBezTo>
                      <a:pt x="1978" y="500"/>
                      <a:pt x="2157" y="536"/>
                      <a:pt x="2335" y="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FDEC51A3-BE42-154F-A9AE-C934F8920EF5}"/>
                  </a:ext>
                </a:extLst>
              </p:cNvPr>
              <p:cNvSpPr/>
              <p:nvPr/>
            </p:nvSpPr>
            <p:spPr>
              <a:xfrm>
                <a:off x="8592192" y="2144928"/>
                <a:ext cx="2500" cy="2805"/>
              </a:xfrm>
              <a:custGeom>
                <a:avLst/>
                <a:gdLst>
                  <a:gd name="connsiteX0" fmla="*/ 0 w 2500"/>
                  <a:gd name="connsiteY0" fmla="*/ 769 h 2805"/>
                  <a:gd name="connsiteX1" fmla="*/ 393 w 2500"/>
                  <a:gd name="connsiteY1" fmla="*/ 554 h 2805"/>
                  <a:gd name="connsiteX2" fmla="*/ 1964 w 2500"/>
                  <a:gd name="connsiteY2" fmla="*/ 304 h 2805"/>
                  <a:gd name="connsiteX3" fmla="*/ 2322 w 2500"/>
                  <a:gd name="connsiteY3" fmla="*/ 161 h 2805"/>
                  <a:gd name="connsiteX4" fmla="*/ 2500 w 2500"/>
                  <a:gd name="connsiteY4" fmla="*/ 2376 h 2805"/>
                  <a:gd name="connsiteX5" fmla="*/ 1000 w 2500"/>
                  <a:gd name="connsiteY5" fmla="*/ 2376 h 2805"/>
                  <a:gd name="connsiteX6" fmla="*/ 0 w 2500"/>
                  <a:gd name="connsiteY6" fmla="*/ 769 h 2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00" h="2805">
                    <a:moveTo>
                      <a:pt x="0" y="769"/>
                    </a:moveTo>
                    <a:cubicBezTo>
                      <a:pt x="107" y="662"/>
                      <a:pt x="250" y="590"/>
                      <a:pt x="393" y="554"/>
                    </a:cubicBezTo>
                    <a:cubicBezTo>
                      <a:pt x="893" y="269"/>
                      <a:pt x="1572" y="1233"/>
                      <a:pt x="1964" y="304"/>
                    </a:cubicBezTo>
                    <a:cubicBezTo>
                      <a:pt x="2036" y="126"/>
                      <a:pt x="2072" y="-196"/>
                      <a:pt x="2322" y="161"/>
                    </a:cubicBezTo>
                    <a:cubicBezTo>
                      <a:pt x="2822" y="840"/>
                      <a:pt x="1786" y="1697"/>
                      <a:pt x="2500" y="2376"/>
                    </a:cubicBezTo>
                    <a:cubicBezTo>
                      <a:pt x="2000" y="2912"/>
                      <a:pt x="1500" y="2983"/>
                      <a:pt x="1000" y="2376"/>
                    </a:cubicBezTo>
                    <a:cubicBezTo>
                      <a:pt x="464" y="1947"/>
                      <a:pt x="0" y="1483"/>
                      <a:pt x="0" y="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 355">
                <a:extLst>
                  <a:ext uri="{FF2B5EF4-FFF2-40B4-BE49-F238E27FC236}">
                    <a16:creationId xmlns:a16="http://schemas.microsoft.com/office/drawing/2014/main" id="{57735BFC-57A8-4D45-AD3C-0FE265CB94ED}"/>
                  </a:ext>
                </a:extLst>
              </p:cNvPr>
              <p:cNvSpPr/>
              <p:nvPr/>
            </p:nvSpPr>
            <p:spPr>
              <a:xfrm>
                <a:off x="8438154" y="2193109"/>
                <a:ext cx="2505" cy="3071"/>
              </a:xfrm>
              <a:custGeom>
                <a:avLst/>
                <a:gdLst>
                  <a:gd name="connsiteX0" fmla="*/ 2305 w 2505"/>
                  <a:gd name="connsiteY0" fmla="*/ 558 h 3071"/>
                  <a:gd name="connsiteX1" fmla="*/ 2305 w 2505"/>
                  <a:gd name="connsiteY1" fmla="*/ 1986 h 3071"/>
                  <a:gd name="connsiteX2" fmla="*/ 2483 w 2505"/>
                  <a:gd name="connsiteY2" fmla="*/ 2379 h 3071"/>
                  <a:gd name="connsiteX3" fmla="*/ 2412 w 2505"/>
                  <a:gd name="connsiteY3" fmla="*/ 2594 h 3071"/>
                  <a:gd name="connsiteX4" fmla="*/ 1233 w 2505"/>
                  <a:gd name="connsiteY4" fmla="*/ 3022 h 3071"/>
                  <a:gd name="connsiteX5" fmla="*/ 90 w 2505"/>
                  <a:gd name="connsiteY5" fmla="*/ 1772 h 3071"/>
                  <a:gd name="connsiteX6" fmla="*/ 447 w 2505"/>
                  <a:gd name="connsiteY6" fmla="*/ 129 h 3071"/>
                  <a:gd name="connsiteX7" fmla="*/ 411 w 2505"/>
                  <a:gd name="connsiteY7" fmla="*/ 58 h 3071"/>
                  <a:gd name="connsiteX8" fmla="*/ 2305 w 2505"/>
                  <a:gd name="connsiteY8" fmla="*/ 558 h 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5" h="3071">
                    <a:moveTo>
                      <a:pt x="2305" y="558"/>
                    </a:moveTo>
                    <a:cubicBezTo>
                      <a:pt x="2555" y="1022"/>
                      <a:pt x="2590" y="1522"/>
                      <a:pt x="2305" y="1986"/>
                    </a:cubicBezTo>
                    <a:cubicBezTo>
                      <a:pt x="2412" y="2094"/>
                      <a:pt x="2483" y="2236"/>
                      <a:pt x="2483" y="2379"/>
                    </a:cubicBezTo>
                    <a:cubicBezTo>
                      <a:pt x="2483" y="2522"/>
                      <a:pt x="2447" y="2594"/>
                      <a:pt x="2412" y="2594"/>
                    </a:cubicBezTo>
                    <a:cubicBezTo>
                      <a:pt x="2090" y="2987"/>
                      <a:pt x="1733" y="3165"/>
                      <a:pt x="1233" y="3022"/>
                    </a:cubicBezTo>
                    <a:cubicBezTo>
                      <a:pt x="697" y="2737"/>
                      <a:pt x="304" y="2344"/>
                      <a:pt x="90" y="1772"/>
                    </a:cubicBezTo>
                    <a:cubicBezTo>
                      <a:pt x="-89" y="1165"/>
                      <a:pt x="-17" y="593"/>
                      <a:pt x="447" y="129"/>
                    </a:cubicBezTo>
                    <a:lnTo>
                      <a:pt x="411" y="58"/>
                    </a:lnTo>
                    <a:cubicBezTo>
                      <a:pt x="1126" y="-85"/>
                      <a:pt x="1769" y="22"/>
                      <a:pt x="2305" y="55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2C715816-81C7-D645-8F34-F3A1ED865C74}"/>
                  </a:ext>
                </a:extLst>
              </p:cNvPr>
              <p:cNvSpPr/>
              <p:nvPr/>
            </p:nvSpPr>
            <p:spPr>
              <a:xfrm>
                <a:off x="8528910" y="2136659"/>
                <a:ext cx="3238" cy="2214"/>
              </a:xfrm>
              <a:custGeom>
                <a:avLst/>
                <a:gdLst>
                  <a:gd name="connsiteX0" fmla="*/ 631 w 3238"/>
                  <a:gd name="connsiteY0" fmla="*/ 0 h 2214"/>
                  <a:gd name="connsiteX1" fmla="*/ 3239 w 3238"/>
                  <a:gd name="connsiteY1" fmla="*/ 1036 h 2214"/>
                  <a:gd name="connsiteX2" fmla="*/ 1060 w 3238"/>
                  <a:gd name="connsiteY2" fmla="*/ 2215 h 2214"/>
                  <a:gd name="connsiteX3" fmla="*/ 631 w 3238"/>
                  <a:gd name="connsiteY3" fmla="*/ 0 h 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" h="2214">
                    <a:moveTo>
                      <a:pt x="631" y="0"/>
                    </a:moveTo>
                    <a:cubicBezTo>
                      <a:pt x="1381" y="286"/>
                      <a:pt x="2131" y="607"/>
                      <a:pt x="3239" y="1036"/>
                    </a:cubicBezTo>
                    <a:cubicBezTo>
                      <a:pt x="2203" y="1250"/>
                      <a:pt x="1560" y="1643"/>
                      <a:pt x="1060" y="2215"/>
                    </a:cubicBezTo>
                    <a:cubicBezTo>
                      <a:pt x="-47" y="1643"/>
                      <a:pt x="-440" y="964"/>
                      <a:pt x="63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EC00328D-B205-D244-9007-59F2A2665BE4}"/>
                  </a:ext>
                </a:extLst>
              </p:cNvPr>
              <p:cNvSpPr/>
              <p:nvPr/>
            </p:nvSpPr>
            <p:spPr>
              <a:xfrm>
                <a:off x="8565260" y="2019828"/>
                <a:ext cx="3036" cy="2531"/>
              </a:xfrm>
              <a:custGeom>
                <a:avLst/>
                <a:gdLst>
                  <a:gd name="connsiteX0" fmla="*/ 2572 w 3036"/>
                  <a:gd name="connsiteY0" fmla="*/ 495 h 2531"/>
                  <a:gd name="connsiteX1" fmla="*/ 3036 w 3036"/>
                  <a:gd name="connsiteY1" fmla="*/ 2531 h 2531"/>
                  <a:gd name="connsiteX2" fmla="*/ 0 w 3036"/>
                  <a:gd name="connsiteY2" fmla="*/ 960 h 2531"/>
                  <a:gd name="connsiteX3" fmla="*/ 1286 w 3036"/>
                  <a:gd name="connsiteY3" fmla="*/ 174 h 2531"/>
                  <a:gd name="connsiteX4" fmla="*/ 2572 w 3036"/>
                  <a:gd name="connsiteY4" fmla="*/ 495 h 2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36" h="2531">
                    <a:moveTo>
                      <a:pt x="2572" y="495"/>
                    </a:moveTo>
                    <a:cubicBezTo>
                      <a:pt x="2714" y="1174"/>
                      <a:pt x="2893" y="1853"/>
                      <a:pt x="3036" y="2531"/>
                    </a:cubicBezTo>
                    <a:cubicBezTo>
                      <a:pt x="1893" y="2424"/>
                      <a:pt x="1322" y="1067"/>
                      <a:pt x="0" y="960"/>
                    </a:cubicBezTo>
                    <a:cubicBezTo>
                      <a:pt x="429" y="710"/>
                      <a:pt x="857" y="424"/>
                      <a:pt x="1286" y="174"/>
                    </a:cubicBezTo>
                    <a:cubicBezTo>
                      <a:pt x="1821" y="-255"/>
                      <a:pt x="2179" y="209"/>
                      <a:pt x="2572" y="49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284A6AAD-D1E7-1142-8F28-F3BC73FA3C7F}"/>
                  </a:ext>
                </a:extLst>
              </p:cNvPr>
              <p:cNvSpPr/>
              <p:nvPr/>
            </p:nvSpPr>
            <p:spPr>
              <a:xfrm>
                <a:off x="8481285" y="2122050"/>
                <a:ext cx="2857" cy="2896"/>
              </a:xfrm>
              <a:custGeom>
                <a:avLst/>
                <a:gdLst>
                  <a:gd name="connsiteX0" fmla="*/ 2286 w 2857"/>
                  <a:gd name="connsiteY0" fmla="*/ 0 h 2896"/>
                  <a:gd name="connsiteX1" fmla="*/ 2857 w 2857"/>
                  <a:gd name="connsiteY1" fmla="*/ 2715 h 2896"/>
                  <a:gd name="connsiteX2" fmla="*/ 929 w 2857"/>
                  <a:gd name="connsiteY2" fmla="*/ 2715 h 2896"/>
                  <a:gd name="connsiteX3" fmla="*/ 0 w 2857"/>
                  <a:gd name="connsiteY3" fmla="*/ 2322 h 2896"/>
                  <a:gd name="connsiteX4" fmla="*/ 2286 w 2857"/>
                  <a:gd name="connsiteY4" fmla="*/ 0 h 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" h="2896">
                    <a:moveTo>
                      <a:pt x="2286" y="0"/>
                    </a:moveTo>
                    <a:cubicBezTo>
                      <a:pt x="1964" y="1000"/>
                      <a:pt x="2179" y="1857"/>
                      <a:pt x="2857" y="2715"/>
                    </a:cubicBezTo>
                    <a:cubicBezTo>
                      <a:pt x="2179" y="3215"/>
                      <a:pt x="1536" y="2500"/>
                      <a:pt x="929" y="2715"/>
                    </a:cubicBezTo>
                    <a:cubicBezTo>
                      <a:pt x="571" y="2715"/>
                      <a:pt x="143" y="2858"/>
                      <a:pt x="0" y="2322"/>
                    </a:cubicBezTo>
                    <a:cubicBezTo>
                      <a:pt x="1750" y="2536"/>
                      <a:pt x="821" y="107"/>
                      <a:pt x="22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E4078E6B-1B9C-CA47-BA46-FD9FBB4DBEF9}"/>
                  </a:ext>
                </a:extLst>
              </p:cNvPr>
              <p:cNvSpPr/>
              <p:nvPr/>
            </p:nvSpPr>
            <p:spPr>
              <a:xfrm>
                <a:off x="8505324" y="2142053"/>
                <a:ext cx="5072" cy="1047"/>
              </a:xfrm>
              <a:custGeom>
                <a:avLst/>
                <a:gdLst>
                  <a:gd name="connsiteX0" fmla="*/ 179 w 5072"/>
                  <a:gd name="connsiteY0" fmla="*/ 71 h 1047"/>
                  <a:gd name="connsiteX1" fmla="*/ 786 w 5072"/>
                  <a:gd name="connsiteY1" fmla="*/ 0 h 1047"/>
                  <a:gd name="connsiteX2" fmla="*/ 5072 w 5072"/>
                  <a:gd name="connsiteY2" fmla="*/ 0 h 1047"/>
                  <a:gd name="connsiteX3" fmla="*/ 1679 w 5072"/>
                  <a:gd name="connsiteY3" fmla="*/ 1036 h 1047"/>
                  <a:gd name="connsiteX4" fmla="*/ 72 w 5072"/>
                  <a:gd name="connsiteY4" fmla="*/ 393 h 1047"/>
                  <a:gd name="connsiteX5" fmla="*/ 0 w 5072"/>
                  <a:gd name="connsiteY5" fmla="*/ 214 h 1047"/>
                  <a:gd name="connsiteX6" fmla="*/ 179 w 5072"/>
                  <a:gd name="connsiteY6" fmla="*/ 71 h 1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72" h="1047">
                    <a:moveTo>
                      <a:pt x="179" y="71"/>
                    </a:moveTo>
                    <a:cubicBezTo>
                      <a:pt x="393" y="36"/>
                      <a:pt x="607" y="36"/>
                      <a:pt x="786" y="0"/>
                    </a:cubicBezTo>
                    <a:cubicBezTo>
                      <a:pt x="2072" y="0"/>
                      <a:pt x="3393" y="0"/>
                      <a:pt x="5072" y="0"/>
                    </a:cubicBezTo>
                    <a:cubicBezTo>
                      <a:pt x="3893" y="1464"/>
                      <a:pt x="2715" y="929"/>
                      <a:pt x="1679" y="1036"/>
                    </a:cubicBezTo>
                    <a:cubicBezTo>
                      <a:pt x="1357" y="286"/>
                      <a:pt x="500" y="893"/>
                      <a:pt x="72" y="393"/>
                    </a:cubicBezTo>
                    <a:cubicBezTo>
                      <a:pt x="36" y="357"/>
                      <a:pt x="0" y="250"/>
                      <a:pt x="0" y="214"/>
                    </a:cubicBezTo>
                    <a:cubicBezTo>
                      <a:pt x="36" y="179"/>
                      <a:pt x="107" y="143"/>
                      <a:pt x="179" y="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C312D8B6-AE35-B142-85A7-76678E0494AF}"/>
                  </a:ext>
                </a:extLst>
              </p:cNvPr>
              <p:cNvSpPr/>
              <p:nvPr/>
            </p:nvSpPr>
            <p:spPr>
              <a:xfrm>
                <a:off x="8526495" y="2075187"/>
                <a:ext cx="2516" cy="3179"/>
              </a:xfrm>
              <a:custGeom>
                <a:avLst/>
                <a:gdLst>
                  <a:gd name="connsiteX0" fmla="*/ 1582 w 2516"/>
                  <a:gd name="connsiteY0" fmla="*/ 0 h 3179"/>
                  <a:gd name="connsiteX1" fmla="*/ 2475 w 2516"/>
                  <a:gd name="connsiteY1" fmla="*/ 464 h 3179"/>
                  <a:gd name="connsiteX2" fmla="*/ 1546 w 2516"/>
                  <a:gd name="connsiteY2" fmla="*/ 1322 h 3179"/>
                  <a:gd name="connsiteX3" fmla="*/ 1903 w 2516"/>
                  <a:gd name="connsiteY3" fmla="*/ 2286 h 3179"/>
                  <a:gd name="connsiteX4" fmla="*/ 1582 w 2516"/>
                  <a:gd name="connsiteY4" fmla="*/ 3179 h 3179"/>
                  <a:gd name="connsiteX5" fmla="*/ 1582 w 2516"/>
                  <a:gd name="connsiteY5" fmla="*/ 0 h 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16" h="3179">
                    <a:moveTo>
                      <a:pt x="1582" y="0"/>
                    </a:moveTo>
                    <a:cubicBezTo>
                      <a:pt x="1867" y="143"/>
                      <a:pt x="2189" y="322"/>
                      <a:pt x="2475" y="464"/>
                    </a:cubicBezTo>
                    <a:cubicBezTo>
                      <a:pt x="2725" y="1357"/>
                      <a:pt x="1796" y="964"/>
                      <a:pt x="1546" y="1322"/>
                    </a:cubicBezTo>
                    <a:cubicBezTo>
                      <a:pt x="617" y="2036"/>
                      <a:pt x="2046" y="1857"/>
                      <a:pt x="1903" y="2286"/>
                    </a:cubicBezTo>
                    <a:cubicBezTo>
                      <a:pt x="1939" y="2643"/>
                      <a:pt x="1796" y="2929"/>
                      <a:pt x="1582" y="3179"/>
                    </a:cubicBezTo>
                    <a:cubicBezTo>
                      <a:pt x="-419" y="2143"/>
                      <a:pt x="-633" y="1072"/>
                      <a:pt x="158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7E5FE0DD-0A7C-8E43-A4F9-FB9065368834}"/>
                  </a:ext>
                </a:extLst>
              </p:cNvPr>
              <p:cNvSpPr/>
              <p:nvPr/>
            </p:nvSpPr>
            <p:spPr>
              <a:xfrm>
                <a:off x="8501050" y="1908488"/>
                <a:ext cx="3059" cy="2333"/>
              </a:xfrm>
              <a:custGeom>
                <a:avLst/>
                <a:gdLst>
                  <a:gd name="connsiteX0" fmla="*/ 3059 w 3059"/>
                  <a:gd name="connsiteY0" fmla="*/ 1357 h 2333"/>
                  <a:gd name="connsiteX1" fmla="*/ 773 w 3059"/>
                  <a:gd name="connsiteY1" fmla="*/ 1822 h 2333"/>
                  <a:gd name="connsiteX2" fmla="*/ 487 w 3059"/>
                  <a:gd name="connsiteY2" fmla="*/ 1072 h 2333"/>
                  <a:gd name="connsiteX3" fmla="*/ 2166 w 3059"/>
                  <a:gd name="connsiteY3" fmla="*/ 0 h 2333"/>
                  <a:gd name="connsiteX4" fmla="*/ 3059 w 3059"/>
                  <a:gd name="connsiteY4" fmla="*/ 1357 h 2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9" h="2333">
                    <a:moveTo>
                      <a:pt x="3059" y="1357"/>
                    </a:moveTo>
                    <a:cubicBezTo>
                      <a:pt x="2666" y="3393"/>
                      <a:pt x="1523" y="1572"/>
                      <a:pt x="773" y="1822"/>
                    </a:cubicBezTo>
                    <a:cubicBezTo>
                      <a:pt x="702" y="1536"/>
                      <a:pt x="-727" y="1536"/>
                      <a:pt x="487" y="1072"/>
                    </a:cubicBezTo>
                    <a:cubicBezTo>
                      <a:pt x="1166" y="786"/>
                      <a:pt x="1630" y="357"/>
                      <a:pt x="2166" y="0"/>
                    </a:cubicBezTo>
                    <a:cubicBezTo>
                      <a:pt x="2559" y="393"/>
                      <a:pt x="2023" y="1357"/>
                      <a:pt x="3059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5A101969-50C3-8745-82BE-CE0D40FBA531}"/>
                  </a:ext>
                </a:extLst>
              </p:cNvPr>
              <p:cNvSpPr/>
              <p:nvPr/>
            </p:nvSpPr>
            <p:spPr>
              <a:xfrm>
                <a:off x="8519176" y="1905238"/>
                <a:ext cx="2899" cy="2214"/>
              </a:xfrm>
              <a:custGeom>
                <a:avLst/>
                <a:gdLst>
                  <a:gd name="connsiteX0" fmla="*/ 507 w 2899"/>
                  <a:gd name="connsiteY0" fmla="*/ 0 h 2214"/>
                  <a:gd name="connsiteX1" fmla="*/ 2900 w 2899"/>
                  <a:gd name="connsiteY1" fmla="*/ 1000 h 2214"/>
                  <a:gd name="connsiteX2" fmla="*/ 1292 w 2899"/>
                  <a:gd name="connsiteY2" fmla="*/ 2215 h 2214"/>
                  <a:gd name="connsiteX3" fmla="*/ 507 w 2899"/>
                  <a:gd name="connsiteY3" fmla="*/ 0 h 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99" h="2214">
                    <a:moveTo>
                      <a:pt x="507" y="0"/>
                    </a:moveTo>
                    <a:cubicBezTo>
                      <a:pt x="1078" y="929"/>
                      <a:pt x="2364" y="-36"/>
                      <a:pt x="2900" y="1000"/>
                    </a:cubicBezTo>
                    <a:cubicBezTo>
                      <a:pt x="2364" y="1393"/>
                      <a:pt x="1828" y="1821"/>
                      <a:pt x="1292" y="2215"/>
                    </a:cubicBezTo>
                    <a:cubicBezTo>
                      <a:pt x="721" y="1572"/>
                      <a:pt x="-779" y="1286"/>
                      <a:pt x="5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40640750-0B3E-C847-B3DC-344E3AD44566}"/>
                  </a:ext>
                </a:extLst>
              </p:cNvPr>
              <p:cNvSpPr/>
              <p:nvPr/>
            </p:nvSpPr>
            <p:spPr>
              <a:xfrm>
                <a:off x="8426729" y="2127158"/>
                <a:ext cx="1700" cy="3424"/>
              </a:xfrm>
              <a:custGeom>
                <a:avLst/>
                <a:gdLst>
                  <a:gd name="connsiteX0" fmla="*/ 1549 w 1700"/>
                  <a:gd name="connsiteY0" fmla="*/ 1429 h 3424"/>
                  <a:gd name="connsiteX1" fmla="*/ 1478 w 1700"/>
                  <a:gd name="connsiteY1" fmla="*/ 3286 h 3424"/>
                  <a:gd name="connsiteX2" fmla="*/ 1014 w 1700"/>
                  <a:gd name="connsiteY2" fmla="*/ 3322 h 3424"/>
                  <a:gd name="connsiteX3" fmla="*/ 1049 w 1700"/>
                  <a:gd name="connsiteY3" fmla="*/ 0 h 3424"/>
                  <a:gd name="connsiteX4" fmla="*/ 1299 w 1700"/>
                  <a:gd name="connsiteY4" fmla="*/ 143 h 3424"/>
                  <a:gd name="connsiteX5" fmla="*/ 1549 w 1700"/>
                  <a:gd name="connsiteY5" fmla="*/ 1429 h 3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0" h="3424">
                    <a:moveTo>
                      <a:pt x="1549" y="1429"/>
                    </a:moveTo>
                    <a:cubicBezTo>
                      <a:pt x="478" y="2000"/>
                      <a:pt x="1657" y="2679"/>
                      <a:pt x="1478" y="3286"/>
                    </a:cubicBezTo>
                    <a:cubicBezTo>
                      <a:pt x="1335" y="3465"/>
                      <a:pt x="1156" y="3465"/>
                      <a:pt x="1014" y="3322"/>
                    </a:cubicBezTo>
                    <a:cubicBezTo>
                      <a:pt x="-344" y="1750"/>
                      <a:pt x="-344" y="286"/>
                      <a:pt x="1049" y="0"/>
                    </a:cubicBezTo>
                    <a:cubicBezTo>
                      <a:pt x="1121" y="36"/>
                      <a:pt x="1228" y="107"/>
                      <a:pt x="1299" y="143"/>
                    </a:cubicBezTo>
                    <a:cubicBezTo>
                      <a:pt x="1549" y="536"/>
                      <a:pt x="1907" y="893"/>
                      <a:pt x="1549" y="1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B575DB2D-9047-4146-9118-344F9595A91A}"/>
                  </a:ext>
                </a:extLst>
              </p:cNvPr>
              <p:cNvSpPr/>
              <p:nvPr/>
            </p:nvSpPr>
            <p:spPr>
              <a:xfrm>
                <a:off x="8482035" y="2072830"/>
                <a:ext cx="2088" cy="3464"/>
              </a:xfrm>
              <a:custGeom>
                <a:avLst/>
                <a:gdLst>
                  <a:gd name="connsiteX0" fmla="*/ 1607 w 2088"/>
                  <a:gd name="connsiteY0" fmla="*/ 0 h 3464"/>
                  <a:gd name="connsiteX1" fmla="*/ 1536 w 2088"/>
                  <a:gd name="connsiteY1" fmla="*/ 3250 h 3464"/>
                  <a:gd name="connsiteX2" fmla="*/ 500 w 2088"/>
                  <a:gd name="connsiteY2" fmla="*/ 3465 h 3464"/>
                  <a:gd name="connsiteX3" fmla="*/ 0 w 2088"/>
                  <a:gd name="connsiteY3" fmla="*/ 3250 h 3464"/>
                  <a:gd name="connsiteX4" fmla="*/ 1607 w 2088"/>
                  <a:gd name="connsiteY4" fmla="*/ 0 h 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8" h="3464">
                    <a:moveTo>
                      <a:pt x="1607" y="0"/>
                    </a:moveTo>
                    <a:cubicBezTo>
                      <a:pt x="3000" y="1107"/>
                      <a:pt x="857" y="2143"/>
                      <a:pt x="1536" y="3250"/>
                    </a:cubicBezTo>
                    <a:cubicBezTo>
                      <a:pt x="1215" y="3500"/>
                      <a:pt x="822" y="3322"/>
                      <a:pt x="500" y="3465"/>
                    </a:cubicBezTo>
                    <a:cubicBezTo>
                      <a:pt x="322" y="3465"/>
                      <a:pt x="143" y="3393"/>
                      <a:pt x="0" y="3250"/>
                    </a:cubicBezTo>
                    <a:cubicBezTo>
                      <a:pt x="464" y="2143"/>
                      <a:pt x="72" y="571"/>
                      <a:pt x="16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0115B44E-35C1-2241-9F79-5ED02B0F6441}"/>
                  </a:ext>
                </a:extLst>
              </p:cNvPr>
              <p:cNvSpPr/>
              <p:nvPr/>
            </p:nvSpPr>
            <p:spPr>
              <a:xfrm>
                <a:off x="8623851" y="2130480"/>
                <a:ext cx="2212" cy="2321"/>
              </a:xfrm>
              <a:custGeom>
                <a:avLst/>
                <a:gdLst>
                  <a:gd name="connsiteX0" fmla="*/ 237 w 2212"/>
                  <a:gd name="connsiteY0" fmla="*/ 0 h 2321"/>
                  <a:gd name="connsiteX1" fmla="*/ 2059 w 2212"/>
                  <a:gd name="connsiteY1" fmla="*/ 2322 h 2321"/>
                  <a:gd name="connsiteX2" fmla="*/ 237 w 2212"/>
                  <a:gd name="connsiteY2" fmla="*/ 0 h 2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12" h="2321">
                    <a:moveTo>
                      <a:pt x="237" y="0"/>
                    </a:moveTo>
                    <a:cubicBezTo>
                      <a:pt x="1809" y="36"/>
                      <a:pt x="2559" y="679"/>
                      <a:pt x="2059" y="2322"/>
                    </a:cubicBezTo>
                    <a:cubicBezTo>
                      <a:pt x="1523" y="1464"/>
                      <a:pt x="-727" y="1964"/>
                      <a:pt x="23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877DEE33-AAFC-2245-9F26-60A71C9166CF}"/>
                  </a:ext>
                </a:extLst>
              </p:cNvPr>
              <p:cNvSpPr/>
              <p:nvPr/>
            </p:nvSpPr>
            <p:spPr>
              <a:xfrm>
                <a:off x="8448853" y="2129276"/>
                <a:ext cx="3893" cy="3025"/>
              </a:xfrm>
              <a:custGeom>
                <a:avLst/>
                <a:gdLst>
                  <a:gd name="connsiteX0" fmla="*/ 0 w 3893"/>
                  <a:gd name="connsiteY0" fmla="*/ 2097 h 3025"/>
                  <a:gd name="connsiteX1" fmla="*/ 36 w 3893"/>
                  <a:gd name="connsiteY1" fmla="*/ 203 h 3025"/>
                  <a:gd name="connsiteX2" fmla="*/ 964 w 3893"/>
                  <a:gd name="connsiteY2" fmla="*/ 668 h 3025"/>
                  <a:gd name="connsiteX3" fmla="*/ 3893 w 3893"/>
                  <a:gd name="connsiteY3" fmla="*/ 2275 h 3025"/>
                  <a:gd name="connsiteX4" fmla="*/ 1929 w 3893"/>
                  <a:gd name="connsiteY4" fmla="*/ 3025 h 3025"/>
                  <a:gd name="connsiteX5" fmla="*/ 1500 w 3893"/>
                  <a:gd name="connsiteY5" fmla="*/ 2561 h 3025"/>
                  <a:gd name="connsiteX6" fmla="*/ 0 w 3893"/>
                  <a:gd name="connsiteY6" fmla="*/ 2097 h 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93" h="3025">
                    <a:moveTo>
                      <a:pt x="0" y="2097"/>
                    </a:moveTo>
                    <a:cubicBezTo>
                      <a:pt x="1000" y="1489"/>
                      <a:pt x="-179" y="846"/>
                      <a:pt x="36" y="203"/>
                    </a:cubicBezTo>
                    <a:cubicBezTo>
                      <a:pt x="536" y="-47"/>
                      <a:pt x="1000" y="-225"/>
                      <a:pt x="964" y="668"/>
                    </a:cubicBezTo>
                    <a:cubicBezTo>
                      <a:pt x="1393" y="2061"/>
                      <a:pt x="2750" y="1775"/>
                      <a:pt x="3893" y="2275"/>
                    </a:cubicBezTo>
                    <a:cubicBezTo>
                      <a:pt x="3179" y="2561"/>
                      <a:pt x="2536" y="2775"/>
                      <a:pt x="1929" y="3025"/>
                    </a:cubicBezTo>
                    <a:cubicBezTo>
                      <a:pt x="1715" y="2918"/>
                      <a:pt x="1572" y="2775"/>
                      <a:pt x="1500" y="2561"/>
                    </a:cubicBezTo>
                    <a:cubicBezTo>
                      <a:pt x="1143" y="1918"/>
                      <a:pt x="250" y="3025"/>
                      <a:pt x="0" y="209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1A265BA0-2A40-384B-8B52-A68FD3D41405}"/>
                  </a:ext>
                </a:extLst>
              </p:cNvPr>
              <p:cNvSpPr/>
              <p:nvPr/>
            </p:nvSpPr>
            <p:spPr>
              <a:xfrm>
                <a:off x="8446495" y="2067004"/>
                <a:ext cx="2927" cy="2503"/>
              </a:xfrm>
              <a:custGeom>
                <a:avLst/>
                <a:gdLst>
                  <a:gd name="connsiteX0" fmla="*/ 0 w 2927"/>
                  <a:gd name="connsiteY0" fmla="*/ 218 h 2503"/>
                  <a:gd name="connsiteX1" fmla="*/ 2822 w 2927"/>
                  <a:gd name="connsiteY1" fmla="*/ 1075 h 2503"/>
                  <a:gd name="connsiteX2" fmla="*/ 1857 w 2927"/>
                  <a:gd name="connsiteY2" fmla="*/ 2504 h 2503"/>
                  <a:gd name="connsiteX3" fmla="*/ 0 w 2927"/>
                  <a:gd name="connsiteY3" fmla="*/ 218 h 2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7" h="2503">
                    <a:moveTo>
                      <a:pt x="0" y="218"/>
                    </a:moveTo>
                    <a:cubicBezTo>
                      <a:pt x="1214" y="-390"/>
                      <a:pt x="2107" y="396"/>
                      <a:pt x="2822" y="1075"/>
                    </a:cubicBezTo>
                    <a:cubicBezTo>
                      <a:pt x="3108" y="1361"/>
                      <a:pt x="2822" y="2432"/>
                      <a:pt x="1857" y="2504"/>
                    </a:cubicBezTo>
                    <a:cubicBezTo>
                      <a:pt x="1929" y="1218"/>
                      <a:pt x="0" y="1503"/>
                      <a:pt x="0" y="21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E4E0D664-196F-3447-BC2E-8F07BBB17D63}"/>
                  </a:ext>
                </a:extLst>
              </p:cNvPr>
              <p:cNvSpPr/>
              <p:nvPr/>
            </p:nvSpPr>
            <p:spPr>
              <a:xfrm>
                <a:off x="8551459" y="2022529"/>
                <a:ext cx="3728" cy="1971"/>
              </a:xfrm>
              <a:custGeom>
                <a:avLst/>
                <a:gdLst>
                  <a:gd name="connsiteX0" fmla="*/ 3728 w 3728"/>
                  <a:gd name="connsiteY0" fmla="*/ 187 h 1971"/>
                  <a:gd name="connsiteX1" fmla="*/ 1407 w 3728"/>
                  <a:gd name="connsiteY1" fmla="*/ 1581 h 1971"/>
                  <a:gd name="connsiteX2" fmla="*/ 228 w 3728"/>
                  <a:gd name="connsiteY2" fmla="*/ 1795 h 1971"/>
                  <a:gd name="connsiteX3" fmla="*/ 478 w 3728"/>
                  <a:gd name="connsiteY3" fmla="*/ 152 h 1971"/>
                  <a:gd name="connsiteX4" fmla="*/ 3621 w 3728"/>
                  <a:gd name="connsiteY4" fmla="*/ 45 h 1971"/>
                  <a:gd name="connsiteX5" fmla="*/ 3728 w 3728"/>
                  <a:gd name="connsiteY5" fmla="*/ 187 h 1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28" h="1971">
                    <a:moveTo>
                      <a:pt x="3728" y="187"/>
                    </a:moveTo>
                    <a:cubicBezTo>
                      <a:pt x="3621" y="1759"/>
                      <a:pt x="1871" y="616"/>
                      <a:pt x="1407" y="1581"/>
                    </a:cubicBezTo>
                    <a:cubicBezTo>
                      <a:pt x="1014" y="1759"/>
                      <a:pt x="514" y="2223"/>
                      <a:pt x="228" y="1795"/>
                    </a:cubicBezTo>
                    <a:cubicBezTo>
                      <a:pt x="-93" y="1330"/>
                      <a:pt x="-129" y="616"/>
                      <a:pt x="478" y="152"/>
                    </a:cubicBezTo>
                    <a:cubicBezTo>
                      <a:pt x="1514" y="-27"/>
                      <a:pt x="2585" y="-27"/>
                      <a:pt x="3621" y="45"/>
                    </a:cubicBezTo>
                    <a:lnTo>
                      <a:pt x="3728" y="18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6563C98B-E151-4949-8891-7A3CB8C6EDAB}"/>
                  </a:ext>
                </a:extLst>
              </p:cNvPr>
              <p:cNvSpPr/>
              <p:nvPr/>
            </p:nvSpPr>
            <p:spPr>
              <a:xfrm>
                <a:off x="8528077" y="2077473"/>
                <a:ext cx="4117" cy="2393"/>
              </a:xfrm>
              <a:custGeom>
                <a:avLst/>
                <a:gdLst>
                  <a:gd name="connsiteX0" fmla="*/ 0 w 4117"/>
                  <a:gd name="connsiteY0" fmla="*/ 893 h 2393"/>
                  <a:gd name="connsiteX1" fmla="*/ 322 w 4117"/>
                  <a:gd name="connsiteY1" fmla="*/ 0 h 2393"/>
                  <a:gd name="connsiteX2" fmla="*/ 1536 w 4117"/>
                  <a:gd name="connsiteY2" fmla="*/ 572 h 2393"/>
                  <a:gd name="connsiteX3" fmla="*/ 3715 w 4117"/>
                  <a:gd name="connsiteY3" fmla="*/ 1036 h 2393"/>
                  <a:gd name="connsiteX4" fmla="*/ 3786 w 4117"/>
                  <a:gd name="connsiteY4" fmla="*/ 2393 h 2393"/>
                  <a:gd name="connsiteX5" fmla="*/ 0 w 4117"/>
                  <a:gd name="connsiteY5" fmla="*/ 893 h 2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7" h="2393">
                    <a:moveTo>
                      <a:pt x="0" y="893"/>
                    </a:moveTo>
                    <a:cubicBezTo>
                      <a:pt x="107" y="607"/>
                      <a:pt x="214" y="286"/>
                      <a:pt x="322" y="0"/>
                    </a:cubicBezTo>
                    <a:cubicBezTo>
                      <a:pt x="714" y="179"/>
                      <a:pt x="1143" y="393"/>
                      <a:pt x="1536" y="572"/>
                    </a:cubicBezTo>
                    <a:cubicBezTo>
                      <a:pt x="2215" y="1036"/>
                      <a:pt x="3108" y="357"/>
                      <a:pt x="3715" y="1036"/>
                    </a:cubicBezTo>
                    <a:cubicBezTo>
                      <a:pt x="3858" y="1465"/>
                      <a:pt x="4501" y="1893"/>
                      <a:pt x="3786" y="2393"/>
                    </a:cubicBezTo>
                    <a:cubicBezTo>
                      <a:pt x="2715" y="1429"/>
                      <a:pt x="1072" y="1929"/>
                      <a:pt x="0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A49909FF-99C8-CE4D-BD2D-E2BBEEB8B76C}"/>
                  </a:ext>
                </a:extLst>
              </p:cNvPr>
              <p:cNvSpPr/>
              <p:nvPr/>
            </p:nvSpPr>
            <p:spPr>
              <a:xfrm>
                <a:off x="8578830" y="2127051"/>
                <a:ext cx="2110" cy="2727"/>
              </a:xfrm>
              <a:custGeom>
                <a:avLst/>
                <a:gdLst>
                  <a:gd name="connsiteX0" fmla="*/ 1182 w 2110"/>
                  <a:gd name="connsiteY0" fmla="*/ 178 h 2727"/>
                  <a:gd name="connsiteX1" fmla="*/ 2110 w 2110"/>
                  <a:gd name="connsiteY1" fmla="*/ 1071 h 2727"/>
                  <a:gd name="connsiteX2" fmla="*/ 1610 w 2110"/>
                  <a:gd name="connsiteY2" fmla="*/ 2536 h 2727"/>
                  <a:gd name="connsiteX3" fmla="*/ 110 w 2110"/>
                  <a:gd name="connsiteY3" fmla="*/ 2107 h 2727"/>
                  <a:gd name="connsiteX4" fmla="*/ 968 w 2110"/>
                  <a:gd name="connsiteY4" fmla="*/ 1250 h 2727"/>
                  <a:gd name="connsiteX5" fmla="*/ 1182 w 2110"/>
                  <a:gd name="connsiteY5" fmla="*/ 178 h 2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0" h="2727">
                    <a:moveTo>
                      <a:pt x="1182" y="178"/>
                    </a:moveTo>
                    <a:cubicBezTo>
                      <a:pt x="2325" y="-429"/>
                      <a:pt x="1861" y="678"/>
                      <a:pt x="2110" y="1071"/>
                    </a:cubicBezTo>
                    <a:cubicBezTo>
                      <a:pt x="1539" y="1428"/>
                      <a:pt x="1718" y="2036"/>
                      <a:pt x="1610" y="2536"/>
                    </a:cubicBezTo>
                    <a:cubicBezTo>
                      <a:pt x="1003" y="2750"/>
                      <a:pt x="467" y="2964"/>
                      <a:pt x="110" y="2107"/>
                    </a:cubicBezTo>
                    <a:cubicBezTo>
                      <a:pt x="-354" y="1071"/>
                      <a:pt x="789" y="1714"/>
                      <a:pt x="968" y="1250"/>
                    </a:cubicBezTo>
                    <a:cubicBezTo>
                      <a:pt x="1110" y="893"/>
                      <a:pt x="1217" y="571"/>
                      <a:pt x="1182" y="1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4F4C282A-F897-8D4A-86C1-D3C45F32AE8B}"/>
                  </a:ext>
                </a:extLst>
              </p:cNvPr>
              <p:cNvSpPr/>
              <p:nvPr/>
            </p:nvSpPr>
            <p:spPr>
              <a:xfrm>
                <a:off x="8519040" y="1910136"/>
                <a:ext cx="2406" cy="2887"/>
              </a:xfrm>
              <a:custGeom>
                <a:avLst/>
                <a:gdLst>
                  <a:gd name="connsiteX0" fmla="*/ 2393 w 2406"/>
                  <a:gd name="connsiteY0" fmla="*/ 959 h 2887"/>
                  <a:gd name="connsiteX1" fmla="*/ 2036 w 2406"/>
                  <a:gd name="connsiteY1" fmla="*/ 2066 h 2887"/>
                  <a:gd name="connsiteX2" fmla="*/ 2143 w 2406"/>
                  <a:gd name="connsiteY2" fmla="*/ 2352 h 2887"/>
                  <a:gd name="connsiteX3" fmla="*/ 2000 w 2406"/>
                  <a:gd name="connsiteY3" fmla="*/ 2459 h 2887"/>
                  <a:gd name="connsiteX4" fmla="*/ 2000 w 2406"/>
                  <a:gd name="connsiteY4" fmla="*/ 2888 h 2887"/>
                  <a:gd name="connsiteX5" fmla="*/ 0 w 2406"/>
                  <a:gd name="connsiteY5" fmla="*/ 602 h 2887"/>
                  <a:gd name="connsiteX6" fmla="*/ 1964 w 2406"/>
                  <a:gd name="connsiteY6" fmla="*/ 173 h 2887"/>
                  <a:gd name="connsiteX7" fmla="*/ 2393 w 2406"/>
                  <a:gd name="connsiteY7" fmla="*/ 959 h 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6" h="2887">
                    <a:moveTo>
                      <a:pt x="2393" y="959"/>
                    </a:moveTo>
                    <a:cubicBezTo>
                      <a:pt x="2357" y="1352"/>
                      <a:pt x="714" y="1245"/>
                      <a:pt x="2036" y="2066"/>
                    </a:cubicBezTo>
                    <a:cubicBezTo>
                      <a:pt x="2143" y="2173"/>
                      <a:pt x="2179" y="2281"/>
                      <a:pt x="2143" y="2352"/>
                    </a:cubicBezTo>
                    <a:cubicBezTo>
                      <a:pt x="2072" y="2424"/>
                      <a:pt x="2036" y="2459"/>
                      <a:pt x="2000" y="2459"/>
                    </a:cubicBezTo>
                    <a:cubicBezTo>
                      <a:pt x="2000" y="2602"/>
                      <a:pt x="2036" y="2745"/>
                      <a:pt x="2000" y="2888"/>
                    </a:cubicBezTo>
                    <a:cubicBezTo>
                      <a:pt x="464" y="2888"/>
                      <a:pt x="179" y="1816"/>
                      <a:pt x="0" y="602"/>
                    </a:cubicBezTo>
                    <a:cubicBezTo>
                      <a:pt x="536" y="-148"/>
                      <a:pt x="1214" y="-77"/>
                      <a:pt x="1964" y="173"/>
                    </a:cubicBezTo>
                    <a:cubicBezTo>
                      <a:pt x="2250" y="388"/>
                      <a:pt x="2465" y="602"/>
                      <a:pt x="2393" y="95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" name="Freeform 372">
                <a:extLst>
                  <a:ext uri="{FF2B5EF4-FFF2-40B4-BE49-F238E27FC236}">
                    <a16:creationId xmlns:a16="http://schemas.microsoft.com/office/drawing/2014/main" id="{ABD6AE4F-22FC-0A43-A4C0-66120B2A05AB}"/>
                  </a:ext>
                </a:extLst>
              </p:cNvPr>
              <p:cNvSpPr/>
              <p:nvPr/>
            </p:nvSpPr>
            <p:spPr>
              <a:xfrm>
                <a:off x="8468788" y="2190845"/>
                <a:ext cx="3233" cy="2357"/>
              </a:xfrm>
              <a:custGeom>
                <a:avLst/>
                <a:gdLst>
                  <a:gd name="connsiteX0" fmla="*/ 1710 w 3233"/>
                  <a:gd name="connsiteY0" fmla="*/ 0 h 2357"/>
                  <a:gd name="connsiteX1" fmla="*/ 2603 w 3233"/>
                  <a:gd name="connsiteY1" fmla="*/ 893 h 2357"/>
                  <a:gd name="connsiteX2" fmla="*/ 3032 w 3233"/>
                  <a:gd name="connsiteY2" fmla="*/ 1465 h 2357"/>
                  <a:gd name="connsiteX3" fmla="*/ 3032 w 3233"/>
                  <a:gd name="connsiteY3" fmla="*/ 2358 h 2357"/>
                  <a:gd name="connsiteX4" fmla="*/ 2818 w 3233"/>
                  <a:gd name="connsiteY4" fmla="*/ 2358 h 2357"/>
                  <a:gd name="connsiteX5" fmla="*/ 2603 w 3233"/>
                  <a:gd name="connsiteY5" fmla="*/ 2322 h 2357"/>
                  <a:gd name="connsiteX6" fmla="*/ 317 w 3233"/>
                  <a:gd name="connsiteY6" fmla="*/ 2250 h 2357"/>
                  <a:gd name="connsiteX7" fmla="*/ 817 w 3233"/>
                  <a:gd name="connsiteY7" fmla="*/ 1036 h 2357"/>
                  <a:gd name="connsiteX8" fmla="*/ 1710 w 3233"/>
                  <a:gd name="connsiteY8" fmla="*/ 0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3" h="2357">
                    <a:moveTo>
                      <a:pt x="1710" y="0"/>
                    </a:moveTo>
                    <a:cubicBezTo>
                      <a:pt x="1996" y="286"/>
                      <a:pt x="2318" y="607"/>
                      <a:pt x="2603" y="893"/>
                    </a:cubicBezTo>
                    <a:cubicBezTo>
                      <a:pt x="2746" y="1072"/>
                      <a:pt x="2889" y="1250"/>
                      <a:pt x="3032" y="1465"/>
                    </a:cubicBezTo>
                    <a:cubicBezTo>
                      <a:pt x="3318" y="1750"/>
                      <a:pt x="3282" y="2072"/>
                      <a:pt x="3032" y="2358"/>
                    </a:cubicBezTo>
                    <a:lnTo>
                      <a:pt x="2818" y="2358"/>
                    </a:lnTo>
                    <a:lnTo>
                      <a:pt x="2603" y="2322"/>
                    </a:lnTo>
                    <a:cubicBezTo>
                      <a:pt x="1853" y="2286"/>
                      <a:pt x="1067" y="2108"/>
                      <a:pt x="317" y="2250"/>
                    </a:cubicBezTo>
                    <a:cubicBezTo>
                      <a:pt x="-433" y="1465"/>
                      <a:pt x="317" y="1143"/>
                      <a:pt x="817" y="1036"/>
                    </a:cubicBezTo>
                    <a:cubicBezTo>
                      <a:pt x="1425" y="857"/>
                      <a:pt x="1675" y="607"/>
                      <a:pt x="171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reeform 373">
                <a:extLst>
                  <a:ext uri="{FF2B5EF4-FFF2-40B4-BE49-F238E27FC236}">
                    <a16:creationId xmlns:a16="http://schemas.microsoft.com/office/drawing/2014/main" id="{D2EF2BA7-68BD-5D41-98B2-CBB105AD6AB6}"/>
                  </a:ext>
                </a:extLst>
              </p:cNvPr>
              <p:cNvSpPr/>
              <p:nvPr/>
            </p:nvSpPr>
            <p:spPr>
              <a:xfrm>
                <a:off x="8596582" y="2079117"/>
                <a:ext cx="2725" cy="2721"/>
              </a:xfrm>
              <a:custGeom>
                <a:avLst/>
                <a:gdLst>
                  <a:gd name="connsiteX0" fmla="*/ 2646 w 2725"/>
                  <a:gd name="connsiteY0" fmla="*/ 1250 h 2721"/>
                  <a:gd name="connsiteX1" fmla="*/ 2646 w 2725"/>
                  <a:gd name="connsiteY1" fmla="*/ 2215 h 2721"/>
                  <a:gd name="connsiteX2" fmla="*/ 2146 w 2725"/>
                  <a:gd name="connsiteY2" fmla="*/ 2643 h 2721"/>
                  <a:gd name="connsiteX3" fmla="*/ 3 w 2725"/>
                  <a:gd name="connsiteY3" fmla="*/ 1429 h 2721"/>
                  <a:gd name="connsiteX4" fmla="*/ 1218 w 2725"/>
                  <a:gd name="connsiteY4" fmla="*/ 214 h 2721"/>
                  <a:gd name="connsiteX5" fmla="*/ 1861 w 2725"/>
                  <a:gd name="connsiteY5" fmla="*/ 0 h 2721"/>
                  <a:gd name="connsiteX6" fmla="*/ 2646 w 2725"/>
                  <a:gd name="connsiteY6" fmla="*/ 1250 h 2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25" h="2721">
                    <a:moveTo>
                      <a:pt x="2646" y="1250"/>
                    </a:moveTo>
                    <a:cubicBezTo>
                      <a:pt x="2111" y="1572"/>
                      <a:pt x="2682" y="1893"/>
                      <a:pt x="2646" y="2215"/>
                    </a:cubicBezTo>
                    <a:cubicBezTo>
                      <a:pt x="2718" y="2607"/>
                      <a:pt x="2646" y="2857"/>
                      <a:pt x="2146" y="2643"/>
                    </a:cubicBezTo>
                    <a:cubicBezTo>
                      <a:pt x="1753" y="1714"/>
                      <a:pt x="825" y="1607"/>
                      <a:pt x="3" y="1429"/>
                    </a:cubicBezTo>
                    <a:cubicBezTo>
                      <a:pt x="-68" y="429"/>
                      <a:pt x="1110" y="893"/>
                      <a:pt x="1218" y="214"/>
                    </a:cubicBezTo>
                    <a:cubicBezTo>
                      <a:pt x="1396" y="71"/>
                      <a:pt x="1610" y="0"/>
                      <a:pt x="1861" y="0"/>
                    </a:cubicBezTo>
                    <a:cubicBezTo>
                      <a:pt x="2396" y="214"/>
                      <a:pt x="2932" y="464"/>
                      <a:pt x="2646" y="1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89108813-C254-4845-9840-107238B1E5DA}"/>
                  </a:ext>
                </a:extLst>
              </p:cNvPr>
              <p:cNvSpPr/>
              <p:nvPr/>
            </p:nvSpPr>
            <p:spPr>
              <a:xfrm>
                <a:off x="8581405" y="2084090"/>
                <a:ext cx="3607" cy="1443"/>
              </a:xfrm>
              <a:custGeom>
                <a:avLst/>
                <a:gdLst>
                  <a:gd name="connsiteX0" fmla="*/ 0 w 3607"/>
                  <a:gd name="connsiteY0" fmla="*/ 420 h 1443"/>
                  <a:gd name="connsiteX1" fmla="*/ 3608 w 3607"/>
                  <a:gd name="connsiteY1" fmla="*/ 670 h 1443"/>
                  <a:gd name="connsiteX2" fmla="*/ 500 w 3607"/>
                  <a:gd name="connsiteY2" fmla="*/ 1420 h 1443"/>
                  <a:gd name="connsiteX3" fmla="*/ 429 w 3607"/>
                  <a:gd name="connsiteY3" fmla="*/ 813 h 1443"/>
                  <a:gd name="connsiteX4" fmla="*/ 0 w 3607"/>
                  <a:gd name="connsiteY4" fmla="*/ 420 h 1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07" h="1443">
                    <a:moveTo>
                      <a:pt x="0" y="420"/>
                    </a:moveTo>
                    <a:cubicBezTo>
                      <a:pt x="1250" y="-473"/>
                      <a:pt x="2393" y="277"/>
                      <a:pt x="3608" y="670"/>
                    </a:cubicBezTo>
                    <a:cubicBezTo>
                      <a:pt x="2643" y="1563"/>
                      <a:pt x="1572" y="1455"/>
                      <a:pt x="500" y="1420"/>
                    </a:cubicBezTo>
                    <a:cubicBezTo>
                      <a:pt x="286" y="1241"/>
                      <a:pt x="286" y="1027"/>
                      <a:pt x="429" y="813"/>
                    </a:cubicBezTo>
                    <a:cubicBezTo>
                      <a:pt x="286" y="670"/>
                      <a:pt x="143" y="527"/>
                      <a:pt x="0" y="42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366B352E-8E5D-484D-952A-7F5681D02BC9}"/>
                  </a:ext>
                </a:extLst>
              </p:cNvPr>
              <p:cNvSpPr/>
              <p:nvPr/>
            </p:nvSpPr>
            <p:spPr>
              <a:xfrm>
                <a:off x="8611751" y="2142660"/>
                <a:ext cx="1702" cy="3928"/>
              </a:xfrm>
              <a:custGeom>
                <a:avLst/>
                <a:gdLst>
                  <a:gd name="connsiteX0" fmla="*/ 550 w 1702"/>
                  <a:gd name="connsiteY0" fmla="*/ 2179 h 3928"/>
                  <a:gd name="connsiteX1" fmla="*/ 586 w 1702"/>
                  <a:gd name="connsiteY1" fmla="*/ 0 h 3928"/>
                  <a:gd name="connsiteX2" fmla="*/ 1408 w 1702"/>
                  <a:gd name="connsiteY2" fmla="*/ 3608 h 3928"/>
                  <a:gd name="connsiteX3" fmla="*/ 943 w 1702"/>
                  <a:gd name="connsiteY3" fmla="*/ 3929 h 3928"/>
                  <a:gd name="connsiteX4" fmla="*/ 443 w 1702"/>
                  <a:gd name="connsiteY4" fmla="*/ 3643 h 3928"/>
                  <a:gd name="connsiteX5" fmla="*/ 550 w 1702"/>
                  <a:gd name="connsiteY5" fmla="*/ 2179 h 3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2" h="3928">
                    <a:moveTo>
                      <a:pt x="550" y="2179"/>
                    </a:moveTo>
                    <a:cubicBezTo>
                      <a:pt x="-807" y="1429"/>
                      <a:pt x="800" y="714"/>
                      <a:pt x="586" y="0"/>
                    </a:cubicBezTo>
                    <a:cubicBezTo>
                      <a:pt x="1729" y="1000"/>
                      <a:pt x="1979" y="2215"/>
                      <a:pt x="1408" y="3608"/>
                    </a:cubicBezTo>
                    <a:cubicBezTo>
                      <a:pt x="1301" y="3786"/>
                      <a:pt x="1158" y="3893"/>
                      <a:pt x="943" y="3929"/>
                    </a:cubicBezTo>
                    <a:cubicBezTo>
                      <a:pt x="729" y="3893"/>
                      <a:pt x="550" y="3786"/>
                      <a:pt x="443" y="3643"/>
                    </a:cubicBezTo>
                    <a:cubicBezTo>
                      <a:pt x="158" y="3143"/>
                      <a:pt x="657" y="2679"/>
                      <a:pt x="550" y="2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ABB6F8EE-D7B7-DB4F-BA54-2EE47F35709F}"/>
                  </a:ext>
                </a:extLst>
              </p:cNvPr>
              <p:cNvSpPr/>
              <p:nvPr/>
            </p:nvSpPr>
            <p:spPr>
              <a:xfrm>
                <a:off x="8604130" y="2085941"/>
                <a:ext cx="3742" cy="2391"/>
              </a:xfrm>
              <a:custGeom>
                <a:avLst/>
                <a:gdLst>
                  <a:gd name="connsiteX0" fmla="*/ 170 w 3742"/>
                  <a:gd name="connsiteY0" fmla="*/ 320 h 2391"/>
                  <a:gd name="connsiteX1" fmla="*/ 1206 w 3742"/>
                  <a:gd name="connsiteY1" fmla="*/ 34 h 2391"/>
                  <a:gd name="connsiteX2" fmla="*/ 2456 w 3742"/>
                  <a:gd name="connsiteY2" fmla="*/ 677 h 2391"/>
                  <a:gd name="connsiteX3" fmla="*/ 3528 w 3742"/>
                  <a:gd name="connsiteY3" fmla="*/ 1141 h 2391"/>
                  <a:gd name="connsiteX4" fmla="*/ 3742 w 3742"/>
                  <a:gd name="connsiteY4" fmla="*/ 1677 h 2391"/>
                  <a:gd name="connsiteX5" fmla="*/ 3492 w 3742"/>
                  <a:gd name="connsiteY5" fmla="*/ 2177 h 2391"/>
                  <a:gd name="connsiteX6" fmla="*/ 3492 w 3742"/>
                  <a:gd name="connsiteY6" fmla="*/ 2391 h 2391"/>
                  <a:gd name="connsiteX7" fmla="*/ 2063 w 3742"/>
                  <a:gd name="connsiteY7" fmla="*/ 2320 h 2391"/>
                  <a:gd name="connsiteX8" fmla="*/ 206 w 3742"/>
                  <a:gd name="connsiteY8" fmla="*/ 1891 h 2391"/>
                  <a:gd name="connsiteX9" fmla="*/ 170 w 3742"/>
                  <a:gd name="connsiteY9" fmla="*/ 320 h 2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42" h="2391">
                    <a:moveTo>
                      <a:pt x="170" y="320"/>
                    </a:moveTo>
                    <a:cubicBezTo>
                      <a:pt x="420" y="-145"/>
                      <a:pt x="849" y="34"/>
                      <a:pt x="1206" y="34"/>
                    </a:cubicBezTo>
                    <a:cubicBezTo>
                      <a:pt x="1528" y="427"/>
                      <a:pt x="1920" y="712"/>
                      <a:pt x="2456" y="677"/>
                    </a:cubicBezTo>
                    <a:cubicBezTo>
                      <a:pt x="2885" y="677"/>
                      <a:pt x="3242" y="819"/>
                      <a:pt x="3528" y="1141"/>
                    </a:cubicBezTo>
                    <a:cubicBezTo>
                      <a:pt x="3635" y="1284"/>
                      <a:pt x="3742" y="1498"/>
                      <a:pt x="3742" y="1677"/>
                    </a:cubicBezTo>
                    <a:cubicBezTo>
                      <a:pt x="3742" y="1891"/>
                      <a:pt x="3635" y="2070"/>
                      <a:pt x="3492" y="2177"/>
                    </a:cubicBezTo>
                    <a:lnTo>
                      <a:pt x="3492" y="2391"/>
                    </a:lnTo>
                    <a:cubicBezTo>
                      <a:pt x="3028" y="2356"/>
                      <a:pt x="2528" y="2356"/>
                      <a:pt x="2063" y="2320"/>
                    </a:cubicBezTo>
                    <a:cubicBezTo>
                      <a:pt x="1528" y="1820"/>
                      <a:pt x="742" y="2463"/>
                      <a:pt x="206" y="1891"/>
                    </a:cubicBezTo>
                    <a:cubicBezTo>
                      <a:pt x="-544" y="1427"/>
                      <a:pt x="1063" y="819"/>
                      <a:pt x="170" y="32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48199476-7869-794E-A196-5E3DD806879F}"/>
                  </a:ext>
                </a:extLst>
              </p:cNvPr>
              <p:cNvSpPr/>
              <p:nvPr/>
            </p:nvSpPr>
            <p:spPr>
              <a:xfrm>
                <a:off x="8549079" y="2088268"/>
                <a:ext cx="3973" cy="1414"/>
              </a:xfrm>
              <a:custGeom>
                <a:avLst/>
                <a:gdLst>
                  <a:gd name="connsiteX0" fmla="*/ 0 w 3973"/>
                  <a:gd name="connsiteY0" fmla="*/ 528 h 1414"/>
                  <a:gd name="connsiteX1" fmla="*/ 3750 w 3973"/>
                  <a:gd name="connsiteY1" fmla="*/ 63 h 1414"/>
                  <a:gd name="connsiteX2" fmla="*/ 3965 w 3973"/>
                  <a:gd name="connsiteY2" fmla="*/ 349 h 1414"/>
                  <a:gd name="connsiteX3" fmla="*/ 3822 w 3973"/>
                  <a:gd name="connsiteY3" fmla="*/ 528 h 1414"/>
                  <a:gd name="connsiteX4" fmla="*/ 1000 w 3973"/>
                  <a:gd name="connsiteY4" fmla="*/ 1385 h 1414"/>
                  <a:gd name="connsiteX5" fmla="*/ 0 w 3973"/>
                  <a:gd name="connsiteY5" fmla="*/ 528 h 1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73" h="1414">
                    <a:moveTo>
                      <a:pt x="0" y="528"/>
                    </a:moveTo>
                    <a:cubicBezTo>
                      <a:pt x="1179" y="-151"/>
                      <a:pt x="2465" y="-8"/>
                      <a:pt x="3750" y="63"/>
                    </a:cubicBezTo>
                    <a:cubicBezTo>
                      <a:pt x="3929" y="135"/>
                      <a:pt x="4000" y="242"/>
                      <a:pt x="3965" y="349"/>
                    </a:cubicBezTo>
                    <a:cubicBezTo>
                      <a:pt x="3929" y="456"/>
                      <a:pt x="3893" y="528"/>
                      <a:pt x="3822" y="528"/>
                    </a:cubicBezTo>
                    <a:cubicBezTo>
                      <a:pt x="3036" y="1278"/>
                      <a:pt x="1786" y="599"/>
                      <a:pt x="1000" y="1385"/>
                    </a:cubicBezTo>
                    <a:cubicBezTo>
                      <a:pt x="322" y="1528"/>
                      <a:pt x="72" y="1135"/>
                      <a:pt x="0" y="52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17C4FB90-18AE-BE4E-963F-2134DDE83093}"/>
                  </a:ext>
                </a:extLst>
              </p:cNvPr>
              <p:cNvSpPr/>
              <p:nvPr/>
            </p:nvSpPr>
            <p:spPr>
              <a:xfrm>
                <a:off x="8627304" y="2200196"/>
                <a:ext cx="2750" cy="1510"/>
              </a:xfrm>
              <a:custGeom>
                <a:avLst/>
                <a:gdLst>
                  <a:gd name="connsiteX0" fmla="*/ 2750 w 2750"/>
                  <a:gd name="connsiteY0" fmla="*/ 543 h 1510"/>
                  <a:gd name="connsiteX1" fmla="*/ 71 w 2750"/>
                  <a:gd name="connsiteY1" fmla="*/ 1508 h 1510"/>
                  <a:gd name="connsiteX2" fmla="*/ 0 w 2750"/>
                  <a:gd name="connsiteY2" fmla="*/ 507 h 1510"/>
                  <a:gd name="connsiteX3" fmla="*/ 2750 w 2750"/>
                  <a:gd name="connsiteY3" fmla="*/ 543 h 1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0" h="1510">
                    <a:moveTo>
                      <a:pt x="2750" y="543"/>
                    </a:moveTo>
                    <a:cubicBezTo>
                      <a:pt x="2357" y="2258"/>
                      <a:pt x="929" y="1079"/>
                      <a:pt x="71" y="1508"/>
                    </a:cubicBezTo>
                    <a:cubicBezTo>
                      <a:pt x="36" y="1186"/>
                      <a:pt x="36" y="829"/>
                      <a:pt x="0" y="507"/>
                    </a:cubicBezTo>
                    <a:cubicBezTo>
                      <a:pt x="964" y="-386"/>
                      <a:pt x="1857" y="79"/>
                      <a:pt x="2750" y="5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CDEB5C1A-3977-CF40-82FD-B3C91B50B087}"/>
                  </a:ext>
                </a:extLst>
              </p:cNvPr>
              <p:cNvSpPr/>
              <p:nvPr/>
            </p:nvSpPr>
            <p:spPr>
              <a:xfrm>
                <a:off x="8499609" y="1939813"/>
                <a:ext cx="2861" cy="2822"/>
              </a:xfrm>
              <a:custGeom>
                <a:avLst/>
                <a:gdLst>
                  <a:gd name="connsiteX0" fmla="*/ 1750 w 2861"/>
                  <a:gd name="connsiteY0" fmla="*/ 393 h 2822"/>
                  <a:gd name="connsiteX1" fmla="*/ 1714 w 2861"/>
                  <a:gd name="connsiteY1" fmla="*/ 0 h 2822"/>
                  <a:gd name="connsiteX2" fmla="*/ 1714 w 2861"/>
                  <a:gd name="connsiteY2" fmla="*/ 2822 h 2822"/>
                  <a:gd name="connsiteX3" fmla="*/ 0 w 2861"/>
                  <a:gd name="connsiteY3" fmla="*/ 1572 h 2822"/>
                  <a:gd name="connsiteX4" fmla="*/ 1750 w 2861"/>
                  <a:gd name="connsiteY4" fmla="*/ 393 h 2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1" h="2822">
                    <a:moveTo>
                      <a:pt x="1750" y="393"/>
                    </a:moveTo>
                    <a:cubicBezTo>
                      <a:pt x="1714" y="250"/>
                      <a:pt x="1714" y="143"/>
                      <a:pt x="1714" y="0"/>
                    </a:cubicBezTo>
                    <a:cubicBezTo>
                      <a:pt x="4465" y="964"/>
                      <a:pt x="1357" y="1893"/>
                      <a:pt x="1714" y="2822"/>
                    </a:cubicBezTo>
                    <a:cubicBezTo>
                      <a:pt x="821" y="2857"/>
                      <a:pt x="500" y="2072"/>
                      <a:pt x="0" y="1572"/>
                    </a:cubicBezTo>
                    <a:cubicBezTo>
                      <a:pt x="393" y="857"/>
                      <a:pt x="2072" y="2107"/>
                      <a:pt x="1750" y="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7B949008-4644-CA4C-898C-8E483DEE2756}"/>
                  </a:ext>
                </a:extLst>
              </p:cNvPr>
              <p:cNvSpPr/>
              <p:nvPr/>
            </p:nvSpPr>
            <p:spPr>
              <a:xfrm>
                <a:off x="8452289" y="2194266"/>
                <a:ext cx="3207" cy="2282"/>
              </a:xfrm>
              <a:custGeom>
                <a:avLst/>
                <a:gdLst>
                  <a:gd name="connsiteX0" fmla="*/ 2707 w 3207"/>
                  <a:gd name="connsiteY0" fmla="*/ 1187 h 2282"/>
                  <a:gd name="connsiteX1" fmla="*/ 3207 w 3207"/>
                  <a:gd name="connsiteY1" fmla="*/ 1722 h 2282"/>
                  <a:gd name="connsiteX2" fmla="*/ 1814 w 3207"/>
                  <a:gd name="connsiteY2" fmla="*/ 2080 h 2282"/>
                  <a:gd name="connsiteX3" fmla="*/ 171 w 3207"/>
                  <a:gd name="connsiteY3" fmla="*/ 1901 h 2282"/>
                  <a:gd name="connsiteX4" fmla="*/ 742 w 3207"/>
                  <a:gd name="connsiteY4" fmla="*/ 437 h 2282"/>
                  <a:gd name="connsiteX5" fmla="*/ 2707 w 3207"/>
                  <a:gd name="connsiteY5" fmla="*/ 1187 h 2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07" h="2282">
                    <a:moveTo>
                      <a:pt x="2707" y="1187"/>
                    </a:moveTo>
                    <a:cubicBezTo>
                      <a:pt x="2886" y="1365"/>
                      <a:pt x="3028" y="1544"/>
                      <a:pt x="3207" y="1722"/>
                    </a:cubicBezTo>
                    <a:cubicBezTo>
                      <a:pt x="2850" y="2222"/>
                      <a:pt x="2350" y="2222"/>
                      <a:pt x="1814" y="2080"/>
                    </a:cubicBezTo>
                    <a:cubicBezTo>
                      <a:pt x="1242" y="2115"/>
                      <a:pt x="635" y="2615"/>
                      <a:pt x="171" y="1901"/>
                    </a:cubicBezTo>
                    <a:cubicBezTo>
                      <a:pt x="-401" y="1115"/>
                      <a:pt x="635" y="972"/>
                      <a:pt x="742" y="437"/>
                    </a:cubicBezTo>
                    <a:cubicBezTo>
                      <a:pt x="1885" y="-599"/>
                      <a:pt x="2243" y="437"/>
                      <a:pt x="2707" y="11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BAE9C5F1-0C52-1849-B410-EC1771AD0D3F}"/>
                  </a:ext>
                </a:extLst>
              </p:cNvPr>
              <p:cNvSpPr/>
              <p:nvPr/>
            </p:nvSpPr>
            <p:spPr>
              <a:xfrm>
                <a:off x="8504145" y="1929455"/>
                <a:ext cx="1728" cy="3322"/>
              </a:xfrm>
              <a:custGeom>
                <a:avLst/>
                <a:gdLst>
                  <a:gd name="connsiteX0" fmla="*/ 572 w 1728"/>
                  <a:gd name="connsiteY0" fmla="*/ 0 h 3322"/>
                  <a:gd name="connsiteX1" fmla="*/ 1715 w 1728"/>
                  <a:gd name="connsiteY1" fmla="*/ 2822 h 3322"/>
                  <a:gd name="connsiteX2" fmla="*/ 0 w 1728"/>
                  <a:gd name="connsiteY2" fmla="*/ 3286 h 3322"/>
                  <a:gd name="connsiteX3" fmla="*/ 572 w 1728"/>
                  <a:gd name="connsiteY3" fmla="*/ 0 h 3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8" h="3322">
                    <a:moveTo>
                      <a:pt x="572" y="0"/>
                    </a:moveTo>
                    <a:cubicBezTo>
                      <a:pt x="2036" y="500"/>
                      <a:pt x="1679" y="1893"/>
                      <a:pt x="1715" y="2822"/>
                    </a:cubicBezTo>
                    <a:cubicBezTo>
                      <a:pt x="1750" y="3608"/>
                      <a:pt x="607" y="3215"/>
                      <a:pt x="0" y="3286"/>
                    </a:cubicBezTo>
                    <a:cubicBezTo>
                      <a:pt x="107" y="2215"/>
                      <a:pt x="1429" y="1286"/>
                      <a:pt x="5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7F6DC1AD-D819-3A4D-ADA9-8219CC265A03}"/>
                  </a:ext>
                </a:extLst>
              </p:cNvPr>
              <p:cNvSpPr/>
              <p:nvPr/>
            </p:nvSpPr>
            <p:spPr>
              <a:xfrm>
                <a:off x="8653365" y="2188723"/>
                <a:ext cx="3269" cy="2434"/>
              </a:xfrm>
              <a:custGeom>
                <a:avLst/>
                <a:gdLst>
                  <a:gd name="connsiteX0" fmla="*/ 1549 w 3269"/>
                  <a:gd name="connsiteY0" fmla="*/ 2264 h 2434"/>
                  <a:gd name="connsiteX1" fmla="*/ 156 w 3269"/>
                  <a:gd name="connsiteY1" fmla="*/ 2086 h 2434"/>
                  <a:gd name="connsiteX2" fmla="*/ 13 w 3269"/>
                  <a:gd name="connsiteY2" fmla="*/ 1728 h 2434"/>
                  <a:gd name="connsiteX3" fmla="*/ 156 w 3269"/>
                  <a:gd name="connsiteY3" fmla="*/ 1586 h 2434"/>
                  <a:gd name="connsiteX4" fmla="*/ 84 w 3269"/>
                  <a:gd name="connsiteY4" fmla="*/ 407 h 2434"/>
                  <a:gd name="connsiteX5" fmla="*/ 549 w 3269"/>
                  <a:gd name="connsiteY5" fmla="*/ 14 h 2434"/>
                  <a:gd name="connsiteX6" fmla="*/ 1156 w 3269"/>
                  <a:gd name="connsiteY6" fmla="*/ 85 h 2434"/>
                  <a:gd name="connsiteX7" fmla="*/ 2906 w 3269"/>
                  <a:gd name="connsiteY7" fmla="*/ 550 h 2434"/>
                  <a:gd name="connsiteX8" fmla="*/ 3263 w 3269"/>
                  <a:gd name="connsiteY8" fmla="*/ 1371 h 2434"/>
                  <a:gd name="connsiteX9" fmla="*/ 3013 w 3269"/>
                  <a:gd name="connsiteY9" fmla="*/ 1943 h 2434"/>
                  <a:gd name="connsiteX10" fmla="*/ 1549 w 3269"/>
                  <a:gd name="connsiteY10" fmla="*/ 2264 h 2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69" h="2434">
                    <a:moveTo>
                      <a:pt x="1549" y="2264"/>
                    </a:moveTo>
                    <a:cubicBezTo>
                      <a:pt x="1084" y="2193"/>
                      <a:pt x="620" y="2157"/>
                      <a:pt x="156" y="2086"/>
                    </a:cubicBezTo>
                    <a:cubicBezTo>
                      <a:pt x="13" y="1979"/>
                      <a:pt x="-23" y="1871"/>
                      <a:pt x="13" y="1728"/>
                    </a:cubicBezTo>
                    <a:cubicBezTo>
                      <a:pt x="49" y="1621"/>
                      <a:pt x="120" y="1586"/>
                      <a:pt x="156" y="1586"/>
                    </a:cubicBezTo>
                    <a:cubicBezTo>
                      <a:pt x="120" y="1193"/>
                      <a:pt x="84" y="800"/>
                      <a:pt x="84" y="407"/>
                    </a:cubicBezTo>
                    <a:cubicBezTo>
                      <a:pt x="191" y="193"/>
                      <a:pt x="334" y="85"/>
                      <a:pt x="549" y="14"/>
                    </a:cubicBezTo>
                    <a:cubicBezTo>
                      <a:pt x="763" y="-22"/>
                      <a:pt x="977" y="14"/>
                      <a:pt x="1156" y="85"/>
                    </a:cubicBezTo>
                    <a:cubicBezTo>
                      <a:pt x="1692" y="443"/>
                      <a:pt x="2335" y="335"/>
                      <a:pt x="2906" y="550"/>
                    </a:cubicBezTo>
                    <a:cubicBezTo>
                      <a:pt x="3192" y="764"/>
                      <a:pt x="3299" y="1050"/>
                      <a:pt x="3263" y="1371"/>
                    </a:cubicBezTo>
                    <a:cubicBezTo>
                      <a:pt x="3228" y="1586"/>
                      <a:pt x="3120" y="1800"/>
                      <a:pt x="3013" y="1943"/>
                    </a:cubicBezTo>
                    <a:cubicBezTo>
                      <a:pt x="2585" y="2371"/>
                      <a:pt x="2156" y="2621"/>
                      <a:pt x="1549" y="22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AFAE4528-2725-B846-896B-5793CFCE4E22}"/>
                  </a:ext>
                </a:extLst>
              </p:cNvPr>
              <p:cNvSpPr/>
              <p:nvPr/>
            </p:nvSpPr>
            <p:spPr>
              <a:xfrm>
                <a:off x="8494573" y="1872734"/>
                <a:ext cx="2536" cy="2536"/>
              </a:xfrm>
              <a:custGeom>
                <a:avLst/>
                <a:gdLst>
                  <a:gd name="connsiteX0" fmla="*/ 2108 w 2536"/>
                  <a:gd name="connsiteY0" fmla="*/ 0 h 2536"/>
                  <a:gd name="connsiteX1" fmla="*/ 2536 w 2536"/>
                  <a:gd name="connsiteY1" fmla="*/ 1500 h 2536"/>
                  <a:gd name="connsiteX2" fmla="*/ 1572 w 2536"/>
                  <a:gd name="connsiteY2" fmla="*/ 2536 h 2536"/>
                  <a:gd name="connsiteX3" fmla="*/ 0 w 2536"/>
                  <a:gd name="connsiteY3" fmla="*/ 679 h 2536"/>
                  <a:gd name="connsiteX4" fmla="*/ 2108 w 2536"/>
                  <a:gd name="connsiteY4" fmla="*/ 0 h 2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6" h="2536">
                    <a:moveTo>
                      <a:pt x="2108" y="0"/>
                    </a:moveTo>
                    <a:cubicBezTo>
                      <a:pt x="2250" y="500"/>
                      <a:pt x="2393" y="1000"/>
                      <a:pt x="2536" y="1500"/>
                    </a:cubicBezTo>
                    <a:cubicBezTo>
                      <a:pt x="2322" y="1964"/>
                      <a:pt x="2179" y="2429"/>
                      <a:pt x="1572" y="2536"/>
                    </a:cubicBezTo>
                    <a:cubicBezTo>
                      <a:pt x="572" y="2322"/>
                      <a:pt x="607" y="1250"/>
                      <a:pt x="0" y="679"/>
                    </a:cubicBezTo>
                    <a:cubicBezTo>
                      <a:pt x="714" y="464"/>
                      <a:pt x="1393" y="214"/>
                      <a:pt x="210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F5A2CCC8-253E-7343-A93F-071A8FB54C74}"/>
                  </a:ext>
                </a:extLst>
              </p:cNvPr>
              <p:cNvSpPr/>
              <p:nvPr/>
            </p:nvSpPr>
            <p:spPr>
              <a:xfrm>
                <a:off x="8602479" y="2194200"/>
                <a:ext cx="3286" cy="1395"/>
              </a:xfrm>
              <a:custGeom>
                <a:avLst/>
                <a:gdLst>
                  <a:gd name="connsiteX0" fmla="*/ 3286 w 3286"/>
                  <a:gd name="connsiteY0" fmla="*/ 895 h 1395"/>
                  <a:gd name="connsiteX1" fmla="*/ 72 w 3286"/>
                  <a:gd name="connsiteY1" fmla="*/ 1395 h 1395"/>
                  <a:gd name="connsiteX2" fmla="*/ 0 w 3286"/>
                  <a:gd name="connsiteY2" fmla="*/ 466 h 1395"/>
                  <a:gd name="connsiteX3" fmla="*/ 3286 w 3286"/>
                  <a:gd name="connsiteY3" fmla="*/ 895 h 1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" h="1395">
                    <a:moveTo>
                      <a:pt x="3286" y="895"/>
                    </a:moveTo>
                    <a:cubicBezTo>
                      <a:pt x="2357" y="2002"/>
                      <a:pt x="1072" y="788"/>
                      <a:pt x="72" y="1395"/>
                    </a:cubicBezTo>
                    <a:cubicBezTo>
                      <a:pt x="36" y="1073"/>
                      <a:pt x="36" y="752"/>
                      <a:pt x="0" y="466"/>
                    </a:cubicBezTo>
                    <a:cubicBezTo>
                      <a:pt x="1214" y="-319"/>
                      <a:pt x="2322" y="-69"/>
                      <a:pt x="3286" y="89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99F4F2CC-1618-B74B-8070-9D486A37714C}"/>
                  </a:ext>
                </a:extLst>
              </p:cNvPr>
              <p:cNvSpPr/>
              <p:nvPr/>
            </p:nvSpPr>
            <p:spPr>
              <a:xfrm>
                <a:off x="8449374" y="2186410"/>
                <a:ext cx="2229" cy="3220"/>
              </a:xfrm>
              <a:custGeom>
                <a:avLst/>
                <a:gdLst>
                  <a:gd name="connsiteX0" fmla="*/ 1479 w 2229"/>
                  <a:gd name="connsiteY0" fmla="*/ 3221 h 3220"/>
                  <a:gd name="connsiteX1" fmla="*/ 979 w 2229"/>
                  <a:gd name="connsiteY1" fmla="*/ 3113 h 3220"/>
                  <a:gd name="connsiteX2" fmla="*/ 765 w 2229"/>
                  <a:gd name="connsiteY2" fmla="*/ 1292 h 3220"/>
                  <a:gd name="connsiteX3" fmla="*/ 979 w 2229"/>
                  <a:gd name="connsiteY3" fmla="*/ 220 h 3220"/>
                  <a:gd name="connsiteX4" fmla="*/ 2229 w 2229"/>
                  <a:gd name="connsiteY4" fmla="*/ 399 h 3220"/>
                  <a:gd name="connsiteX5" fmla="*/ 1836 w 2229"/>
                  <a:gd name="connsiteY5" fmla="*/ 1756 h 3220"/>
                  <a:gd name="connsiteX6" fmla="*/ 1479 w 2229"/>
                  <a:gd name="connsiteY6" fmla="*/ 3221 h 3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29" h="3220">
                    <a:moveTo>
                      <a:pt x="1479" y="3221"/>
                    </a:moveTo>
                    <a:cubicBezTo>
                      <a:pt x="1301" y="3185"/>
                      <a:pt x="1158" y="3149"/>
                      <a:pt x="979" y="3113"/>
                    </a:cubicBezTo>
                    <a:cubicBezTo>
                      <a:pt x="-307" y="2363"/>
                      <a:pt x="-271" y="2399"/>
                      <a:pt x="765" y="1292"/>
                    </a:cubicBezTo>
                    <a:cubicBezTo>
                      <a:pt x="979" y="1077"/>
                      <a:pt x="908" y="577"/>
                      <a:pt x="979" y="220"/>
                    </a:cubicBezTo>
                    <a:cubicBezTo>
                      <a:pt x="1443" y="42"/>
                      <a:pt x="1908" y="-244"/>
                      <a:pt x="2229" y="399"/>
                    </a:cubicBezTo>
                    <a:cubicBezTo>
                      <a:pt x="1765" y="756"/>
                      <a:pt x="943" y="1006"/>
                      <a:pt x="1836" y="1756"/>
                    </a:cubicBezTo>
                    <a:cubicBezTo>
                      <a:pt x="2444" y="2399"/>
                      <a:pt x="1586" y="2720"/>
                      <a:pt x="1479" y="32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FEBF17C4-F7E2-B740-8368-C82B46F8E809}"/>
                  </a:ext>
                </a:extLst>
              </p:cNvPr>
              <p:cNvSpPr/>
              <p:nvPr/>
            </p:nvSpPr>
            <p:spPr>
              <a:xfrm>
                <a:off x="8604865" y="2198846"/>
                <a:ext cx="3186" cy="1708"/>
              </a:xfrm>
              <a:custGeom>
                <a:avLst/>
                <a:gdLst>
                  <a:gd name="connsiteX0" fmla="*/ 2329 w 3186"/>
                  <a:gd name="connsiteY0" fmla="*/ 0 h 1708"/>
                  <a:gd name="connsiteX1" fmla="*/ 3186 w 3186"/>
                  <a:gd name="connsiteY1" fmla="*/ 1357 h 1708"/>
                  <a:gd name="connsiteX2" fmla="*/ 114 w 3186"/>
                  <a:gd name="connsiteY2" fmla="*/ 1000 h 1708"/>
                  <a:gd name="connsiteX3" fmla="*/ 7 w 3186"/>
                  <a:gd name="connsiteY3" fmla="*/ 393 h 1708"/>
                  <a:gd name="connsiteX4" fmla="*/ 686 w 3186"/>
                  <a:gd name="connsiteY4" fmla="*/ 107 h 1708"/>
                  <a:gd name="connsiteX5" fmla="*/ 2329 w 3186"/>
                  <a:gd name="connsiteY5" fmla="*/ 0 h 1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6" h="1708">
                    <a:moveTo>
                      <a:pt x="2329" y="0"/>
                    </a:moveTo>
                    <a:cubicBezTo>
                      <a:pt x="2365" y="607"/>
                      <a:pt x="2543" y="1143"/>
                      <a:pt x="3186" y="1357"/>
                    </a:cubicBezTo>
                    <a:cubicBezTo>
                      <a:pt x="2043" y="2358"/>
                      <a:pt x="1150" y="893"/>
                      <a:pt x="114" y="1000"/>
                    </a:cubicBezTo>
                    <a:cubicBezTo>
                      <a:pt x="79" y="1000"/>
                      <a:pt x="-29" y="572"/>
                      <a:pt x="7" y="393"/>
                    </a:cubicBezTo>
                    <a:cubicBezTo>
                      <a:pt x="79" y="0"/>
                      <a:pt x="472" y="-71"/>
                      <a:pt x="686" y="107"/>
                    </a:cubicBezTo>
                    <a:cubicBezTo>
                      <a:pt x="1293" y="572"/>
                      <a:pt x="1793" y="322"/>
                      <a:pt x="23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671A73C8-91B8-184E-9479-FDEC5CDBAFD1}"/>
                  </a:ext>
                </a:extLst>
              </p:cNvPr>
              <p:cNvSpPr/>
              <p:nvPr/>
            </p:nvSpPr>
            <p:spPr>
              <a:xfrm>
                <a:off x="8471820" y="2173093"/>
                <a:ext cx="2286" cy="2321"/>
              </a:xfrm>
              <a:custGeom>
                <a:avLst/>
                <a:gdLst>
                  <a:gd name="connsiteX0" fmla="*/ 964 w 2286"/>
                  <a:gd name="connsiteY0" fmla="*/ 0 h 2321"/>
                  <a:gd name="connsiteX1" fmla="*/ 2286 w 2286"/>
                  <a:gd name="connsiteY1" fmla="*/ 1857 h 2321"/>
                  <a:gd name="connsiteX2" fmla="*/ 0 w 2286"/>
                  <a:gd name="connsiteY2" fmla="*/ 2322 h 2321"/>
                  <a:gd name="connsiteX3" fmla="*/ 964 w 2286"/>
                  <a:gd name="connsiteY3" fmla="*/ 0 h 2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" h="2321">
                    <a:moveTo>
                      <a:pt x="964" y="0"/>
                    </a:moveTo>
                    <a:cubicBezTo>
                      <a:pt x="1393" y="607"/>
                      <a:pt x="1822" y="1214"/>
                      <a:pt x="2286" y="1857"/>
                    </a:cubicBezTo>
                    <a:cubicBezTo>
                      <a:pt x="1536" y="2465"/>
                      <a:pt x="714" y="2179"/>
                      <a:pt x="0" y="2322"/>
                    </a:cubicBezTo>
                    <a:cubicBezTo>
                      <a:pt x="572" y="1643"/>
                      <a:pt x="-143" y="464"/>
                      <a:pt x="9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56D5D8DE-CD2D-F942-B20D-D37E7D1000DB}"/>
                  </a:ext>
                </a:extLst>
              </p:cNvPr>
              <p:cNvSpPr/>
              <p:nvPr/>
            </p:nvSpPr>
            <p:spPr>
              <a:xfrm>
                <a:off x="8496752" y="2009043"/>
                <a:ext cx="5072" cy="1636"/>
              </a:xfrm>
              <a:custGeom>
                <a:avLst/>
                <a:gdLst>
                  <a:gd name="connsiteX0" fmla="*/ 3500 w 5072"/>
                  <a:gd name="connsiteY0" fmla="*/ 137 h 1636"/>
                  <a:gd name="connsiteX1" fmla="*/ 5072 w 5072"/>
                  <a:gd name="connsiteY1" fmla="*/ 922 h 1636"/>
                  <a:gd name="connsiteX2" fmla="*/ 3500 w 5072"/>
                  <a:gd name="connsiteY2" fmla="*/ 1637 h 1636"/>
                  <a:gd name="connsiteX3" fmla="*/ 750 w 5072"/>
                  <a:gd name="connsiteY3" fmla="*/ 1065 h 1636"/>
                  <a:gd name="connsiteX4" fmla="*/ 0 w 5072"/>
                  <a:gd name="connsiteY4" fmla="*/ 708 h 1636"/>
                  <a:gd name="connsiteX5" fmla="*/ 857 w 5072"/>
                  <a:gd name="connsiteY5" fmla="*/ 29 h 1636"/>
                  <a:gd name="connsiteX6" fmla="*/ 3500 w 5072"/>
                  <a:gd name="connsiteY6" fmla="*/ 137 h 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72" h="1636">
                    <a:moveTo>
                      <a:pt x="3500" y="137"/>
                    </a:moveTo>
                    <a:cubicBezTo>
                      <a:pt x="4250" y="-42"/>
                      <a:pt x="4715" y="351"/>
                      <a:pt x="5072" y="922"/>
                    </a:cubicBezTo>
                    <a:cubicBezTo>
                      <a:pt x="4643" y="1351"/>
                      <a:pt x="3965" y="1244"/>
                      <a:pt x="3500" y="1637"/>
                    </a:cubicBezTo>
                    <a:cubicBezTo>
                      <a:pt x="2572" y="1565"/>
                      <a:pt x="1679" y="1244"/>
                      <a:pt x="750" y="1065"/>
                    </a:cubicBezTo>
                    <a:cubicBezTo>
                      <a:pt x="500" y="958"/>
                      <a:pt x="250" y="815"/>
                      <a:pt x="0" y="708"/>
                    </a:cubicBezTo>
                    <a:cubicBezTo>
                      <a:pt x="286" y="494"/>
                      <a:pt x="571" y="244"/>
                      <a:pt x="857" y="29"/>
                    </a:cubicBezTo>
                    <a:cubicBezTo>
                      <a:pt x="1714" y="-149"/>
                      <a:pt x="2607" y="565"/>
                      <a:pt x="3500" y="1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516EBF5F-34F8-B340-BB2C-E59773E95431}"/>
                  </a:ext>
                </a:extLst>
              </p:cNvPr>
              <p:cNvSpPr/>
              <p:nvPr/>
            </p:nvSpPr>
            <p:spPr>
              <a:xfrm>
                <a:off x="8555588" y="2133266"/>
                <a:ext cx="3118" cy="2532"/>
              </a:xfrm>
              <a:custGeom>
                <a:avLst/>
                <a:gdLst>
                  <a:gd name="connsiteX0" fmla="*/ 528 w 3118"/>
                  <a:gd name="connsiteY0" fmla="*/ 0 h 2532"/>
                  <a:gd name="connsiteX1" fmla="*/ 2635 w 3118"/>
                  <a:gd name="connsiteY1" fmla="*/ 964 h 2532"/>
                  <a:gd name="connsiteX2" fmla="*/ 3064 w 3118"/>
                  <a:gd name="connsiteY2" fmla="*/ 1536 h 2532"/>
                  <a:gd name="connsiteX3" fmla="*/ 2314 w 3118"/>
                  <a:gd name="connsiteY3" fmla="*/ 1786 h 2532"/>
                  <a:gd name="connsiteX4" fmla="*/ 1207 w 3118"/>
                  <a:gd name="connsiteY4" fmla="*/ 2108 h 2532"/>
                  <a:gd name="connsiteX5" fmla="*/ 171 w 3118"/>
                  <a:gd name="connsiteY5" fmla="*/ 2215 h 2532"/>
                  <a:gd name="connsiteX6" fmla="*/ 528 w 3118"/>
                  <a:gd name="connsiteY6" fmla="*/ 0 h 2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18" h="2532">
                    <a:moveTo>
                      <a:pt x="528" y="0"/>
                    </a:moveTo>
                    <a:cubicBezTo>
                      <a:pt x="1135" y="500"/>
                      <a:pt x="1707" y="1107"/>
                      <a:pt x="2635" y="964"/>
                    </a:cubicBezTo>
                    <a:cubicBezTo>
                      <a:pt x="2957" y="929"/>
                      <a:pt x="3242" y="1215"/>
                      <a:pt x="3064" y="1536"/>
                    </a:cubicBezTo>
                    <a:cubicBezTo>
                      <a:pt x="2957" y="1714"/>
                      <a:pt x="2564" y="1714"/>
                      <a:pt x="2314" y="1786"/>
                    </a:cubicBezTo>
                    <a:cubicBezTo>
                      <a:pt x="1814" y="1500"/>
                      <a:pt x="1492" y="1679"/>
                      <a:pt x="1207" y="2108"/>
                    </a:cubicBezTo>
                    <a:cubicBezTo>
                      <a:pt x="921" y="2536"/>
                      <a:pt x="563" y="2750"/>
                      <a:pt x="171" y="2215"/>
                    </a:cubicBezTo>
                    <a:cubicBezTo>
                      <a:pt x="-294" y="1393"/>
                      <a:pt x="314" y="714"/>
                      <a:pt x="52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 390">
                <a:extLst>
                  <a:ext uri="{FF2B5EF4-FFF2-40B4-BE49-F238E27FC236}">
                    <a16:creationId xmlns:a16="http://schemas.microsoft.com/office/drawing/2014/main" id="{09BE77CC-4C17-FE41-88AE-71B7AFE46AD8}"/>
                  </a:ext>
                </a:extLst>
              </p:cNvPr>
              <p:cNvSpPr/>
              <p:nvPr/>
            </p:nvSpPr>
            <p:spPr>
              <a:xfrm>
                <a:off x="8507581" y="2258262"/>
                <a:ext cx="3386" cy="1984"/>
              </a:xfrm>
              <a:custGeom>
                <a:avLst/>
                <a:gdLst>
                  <a:gd name="connsiteX0" fmla="*/ 1601 w 3386"/>
                  <a:gd name="connsiteY0" fmla="*/ 198 h 1984"/>
                  <a:gd name="connsiteX1" fmla="*/ 3386 w 3386"/>
                  <a:gd name="connsiteY1" fmla="*/ 520 h 1984"/>
                  <a:gd name="connsiteX2" fmla="*/ 1243 w 3386"/>
                  <a:gd name="connsiteY2" fmla="*/ 1984 h 1984"/>
                  <a:gd name="connsiteX3" fmla="*/ 29 w 3386"/>
                  <a:gd name="connsiteY3" fmla="*/ 449 h 1984"/>
                  <a:gd name="connsiteX4" fmla="*/ 1601 w 3386"/>
                  <a:gd name="connsiteY4" fmla="*/ 198 h 1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86" h="1984">
                    <a:moveTo>
                      <a:pt x="1601" y="198"/>
                    </a:moveTo>
                    <a:cubicBezTo>
                      <a:pt x="2136" y="306"/>
                      <a:pt x="2672" y="377"/>
                      <a:pt x="3386" y="520"/>
                    </a:cubicBezTo>
                    <a:cubicBezTo>
                      <a:pt x="2851" y="1485"/>
                      <a:pt x="1208" y="556"/>
                      <a:pt x="1243" y="1984"/>
                    </a:cubicBezTo>
                    <a:cubicBezTo>
                      <a:pt x="850" y="1413"/>
                      <a:pt x="-185" y="1199"/>
                      <a:pt x="29" y="449"/>
                    </a:cubicBezTo>
                    <a:cubicBezTo>
                      <a:pt x="207" y="-301"/>
                      <a:pt x="1029" y="91"/>
                      <a:pt x="1601" y="19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" name="Freeform 391">
                <a:extLst>
                  <a:ext uri="{FF2B5EF4-FFF2-40B4-BE49-F238E27FC236}">
                    <a16:creationId xmlns:a16="http://schemas.microsoft.com/office/drawing/2014/main" id="{90E526F5-A33B-3045-AAF2-E5C1030C61AD}"/>
                  </a:ext>
                </a:extLst>
              </p:cNvPr>
              <p:cNvSpPr/>
              <p:nvPr/>
            </p:nvSpPr>
            <p:spPr>
              <a:xfrm>
                <a:off x="8409098" y="2133159"/>
                <a:ext cx="2724" cy="2574"/>
              </a:xfrm>
              <a:custGeom>
                <a:avLst/>
                <a:gdLst>
                  <a:gd name="connsiteX0" fmla="*/ 429 w 2724"/>
                  <a:gd name="connsiteY0" fmla="*/ 2500 h 2574"/>
                  <a:gd name="connsiteX1" fmla="*/ 0 w 2724"/>
                  <a:gd name="connsiteY1" fmla="*/ 1036 h 2574"/>
                  <a:gd name="connsiteX2" fmla="*/ 1000 w 2724"/>
                  <a:gd name="connsiteY2" fmla="*/ 464 h 2574"/>
                  <a:gd name="connsiteX3" fmla="*/ 2715 w 2724"/>
                  <a:gd name="connsiteY3" fmla="*/ 0 h 2574"/>
                  <a:gd name="connsiteX4" fmla="*/ 1929 w 2724"/>
                  <a:gd name="connsiteY4" fmla="*/ 2072 h 2574"/>
                  <a:gd name="connsiteX5" fmla="*/ 429 w 2724"/>
                  <a:gd name="connsiteY5" fmla="*/ 2500 h 2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4" h="2574">
                    <a:moveTo>
                      <a:pt x="429" y="2500"/>
                    </a:moveTo>
                    <a:cubicBezTo>
                      <a:pt x="286" y="2000"/>
                      <a:pt x="143" y="1536"/>
                      <a:pt x="0" y="1036"/>
                    </a:cubicBezTo>
                    <a:cubicBezTo>
                      <a:pt x="214" y="607"/>
                      <a:pt x="572" y="536"/>
                      <a:pt x="1000" y="464"/>
                    </a:cubicBezTo>
                    <a:cubicBezTo>
                      <a:pt x="1572" y="321"/>
                      <a:pt x="2143" y="179"/>
                      <a:pt x="2715" y="0"/>
                    </a:cubicBezTo>
                    <a:cubicBezTo>
                      <a:pt x="2786" y="821"/>
                      <a:pt x="2465" y="1500"/>
                      <a:pt x="1929" y="2072"/>
                    </a:cubicBezTo>
                    <a:cubicBezTo>
                      <a:pt x="1500" y="2536"/>
                      <a:pt x="1000" y="2679"/>
                      <a:pt x="429" y="2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3" name="Freeform 392">
                <a:extLst>
                  <a:ext uri="{FF2B5EF4-FFF2-40B4-BE49-F238E27FC236}">
                    <a16:creationId xmlns:a16="http://schemas.microsoft.com/office/drawing/2014/main" id="{6AB86D57-6777-4B48-949D-A8F4A7278830}"/>
                  </a:ext>
                </a:extLst>
              </p:cNvPr>
              <p:cNvSpPr/>
              <p:nvPr/>
            </p:nvSpPr>
            <p:spPr>
              <a:xfrm>
                <a:off x="8500746" y="2070044"/>
                <a:ext cx="2356" cy="1964"/>
              </a:xfrm>
              <a:custGeom>
                <a:avLst/>
                <a:gdLst>
                  <a:gd name="connsiteX0" fmla="*/ 2114 w 2356"/>
                  <a:gd name="connsiteY0" fmla="*/ 0 h 1964"/>
                  <a:gd name="connsiteX1" fmla="*/ 1899 w 2356"/>
                  <a:gd name="connsiteY1" fmla="*/ 1965 h 1964"/>
                  <a:gd name="connsiteX2" fmla="*/ 6 w 2356"/>
                  <a:gd name="connsiteY2" fmla="*/ 822 h 1964"/>
                  <a:gd name="connsiteX3" fmla="*/ 2114 w 2356"/>
                  <a:gd name="connsiteY3" fmla="*/ 0 h 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6" h="1964">
                    <a:moveTo>
                      <a:pt x="2114" y="0"/>
                    </a:moveTo>
                    <a:cubicBezTo>
                      <a:pt x="2828" y="750"/>
                      <a:pt x="1721" y="1286"/>
                      <a:pt x="1899" y="1965"/>
                    </a:cubicBezTo>
                    <a:cubicBezTo>
                      <a:pt x="1149" y="1750"/>
                      <a:pt x="-101" y="1893"/>
                      <a:pt x="6" y="822"/>
                    </a:cubicBezTo>
                    <a:cubicBezTo>
                      <a:pt x="114" y="143"/>
                      <a:pt x="1399" y="322"/>
                      <a:pt x="21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eform 393">
                <a:extLst>
                  <a:ext uri="{FF2B5EF4-FFF2-40B4-BE49-F238E27FC236}">
                    <a16:creationId xmlns:a16="http://schemas.microsoft.com/office/drawing/2014/main" id="{47BF180A-E25A-E045-A173-1C241FB86588}"/>
                  </a:ext>
                </a:extLst>
              </p:cNvPr>
              <p:cNvSpPr/>
              <p:nvPr/>
            </p:nvSpPr>
            <p:spPr>
              <a:xfrm>
                <a:off x="8513697" y="1877877"/>
                <a:ext cx="2735" cy="2077"/>
              </a:xfrm>
              <a:custGeom>
                <a:avLst/>
                <a:gdLst>
                  <a:gd name="connsiteX0" fmla="*/ 306 w 2735"/>
                  <a:gd name="connsiteY0" fmla="*/ 0 h 2077"/>
                  <a:gd name="connsiteX1" fmla="*/ 2735 w 2735"/>
                  <a:gd name="connsiteY1" fmla="*/ 500 h 2077"/>
                  <a:gd name="connsiteX2" fmla="*/ 1163 w 2735"/>
                  <a:gd name="connsiteY2" fmla="*/ 2036 h 2077"/>
                  <a:gd name="connsiteX3" fmla="*/ 270 w 2735"/>
                  <a:gd name="connsiteY3" fmla="*/ 679 h 2077"/>
                  <a:gd name="connsiteX4" fmla="*/ 306 w 2735"/>
                  <a:gd name="connsiteY4" fmla="*/ 0 h 2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5" h="2077">
                    <a:moveTo>
                      <a:pt x="306" y="0"/>
                    </a:moveTo>
                    <a:cubicBezTo>
                      <a:pt x="1092" y="322"/>
                      <a:pt x="2056" y="-286"/>
                      <a:pt x="2735" y="500"/>
                    </a:cubicBezTo>
                    <a:cubicBezTo>
                      <a:pt x="2306" y="1107"/>
                      <a:pt x="1914" y="1750"/>
                      <a:pt x="1163" y="2036"/>
                    </a:cubicBezTo>
                    <a:cubicBezTo>
                      <a:pt x="-158" y="2250"/>
                      <a:pt x="-194" y="1607"/>
                      <a:pt x="270" y="679"/>
                    </a:cubicBezTo>
                    <a:cubicBezTo>
                      <a:pt x="92" y="429"/>
                      <a:pt x="92" y="214"/>
                      <a:pt x="30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" name="Freeform 394">
                <a:extLst>
                  <a:ext uri="{FF2B5EF4-FFF2-40B4-BE49-F238E27FC236}">
                    <a16:creationId xmlns:a16="http://schemas.microsoft.com/office/drawing/2014/main" id="{B48C0D60-EFBB-1247-AF64-8CD4C045BC98}"/>
                  </a:ext>
                </a:extLst>
              </p:cNvPr>
              <p:cNvSpPr/>
              <p:nvPr/>
            </p:nvSpPr>
            <p:spPr>
              <a:xfrm>
                <a:off x="8477014" y="2015170"/>
                <a:ext cx="3235" cy="2466"/>
              </a:xfrm>
              <a:custGeom>
                <a:avLst/>
                <a:gdLst>
                  <a:gd name="connsiteX0" fmla="*/ 3235 w 3235"/>
                  <a:gd name="connsiteY0" fmla="*/ 1903 h 2466"/>
                  <a:gd name="connsiteX1" fmla="*/ 2307 w 3235"/>
                  <a:gd name="connsiteY1" fmla="*/ 2332 h 2466"/>
                  <a:gd name="connsiteX2" fmla="*/ 1306 w 3235"/>
                  <a:gd name="connsiteY2" fmla="*/ 1939 h 2466"/>
                  <a:gd name="connsiteX3" fmla="*/ 842 w 3235"/>
                  <a:gd name="connsiteY3" fmla="*/ 10 h 2466"/>
                  <a:gd name="connsiteX4" fmla="*/ 2664 w 3235"/>
                  <a:gd name="connsiteY4" fmla="*/ 1439 h 2466"/>
                  <a:gd name="connsiteX5" fmla="*/ 3235 w 3235"/>
                  <a:gd name="connsiteY5" fmla="*/ 1903 h 2466"/>
                  <a:gd name="connsiteX6" fmla="*/ 3235 w 3235"/>
                  <a:gd name="connsiteY6" fmla="*/ 1903 h 2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5" h="2466">
                    <a:moveTo>
                      <a:pt x="3235" y="1903"/>
                    </a:moveTo>
                    <a:cubicBezTo>
                      <a:pt x="2842" y="1903"/>
                      <a:pt x="2521" y="1974"/>
                      <a:pt x="2307" y="2332"/>
                    </a:cubicBezTo>
                    <a:cubicBezTo>
                      <a:pt x="1771" y="2689"/>
                      <a:pt x="1556" y="2260"/>
                      <a:pt x="1306" y="1939"/>
                    </a:cubicBezTo>
                    <a:cubicBezTo>
                      <a:pt x="235" y="1510"/>
                      <a:pt x="-765" y="1046"/>
                      <a:pt x="842" y="10"/>
                    </a:cubicBezTo>
                    <a:cubicBezTo>
                      <a:pt x="1914" y="-97"/>
                      <a:pt x="2271" y="689"/>
                      <a:pt x="2664" y="1439"/>
                    </a:cubicBezTo>
                    <a:cubicBezTo>
                      <a:pt x="2878" y="1581"/>
                      <a:pt x="3057" y="1760"/>
                      <a:pt x="3235" y="1903"/>
                    </a:cubicBezTo>
                    <a:lnTo>
                      <a:pt x="3235" y="1903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eform 395">
                <a:extLst>
                  <a:ext uri="{FF2B5EF4-FFF2-40B4-BE49-F238E27FC236}">
                    <a16:creationId xmlns:a16="http://schemas.microsoft.com/office/drawing/2014/main" id="{0132A144-549C-5843-8923-7C4717817198}"/>
                  </a:ext>
                </a:extLst>
              </p:cNvPr>
              <p:cNvSpPr/>
              <p:nvPr/>
            </p:nvSpPr>
            <p:spPr>
              <a:xfrm>
                <a:off x="8547845" y="2083117"/>
                <a:ext cx="3413" cy="1822"/>
              </a:xfrm>
              <a:custGeom>
                <a:avLst/>
                <a:gdLst>
                  <a:gd name="connsiteX0" fmla="*/ 1128 w 3413"/>
                  <a:gd name="connsiteY0" fmla="*/ 0 h 1822"/>
                  <a:gd name="connsiteX1" fmla="*/ 3414 w 3413"/>
                  <a:gd name="connsiteY1" fmla="*/ 0 h 1822"/>
                  <a:gd name="connsiteX2" fmla="*/ 699 w 3413"/>
                  <a:gd name="connsiteY2" fmla="*/ 1822 h 1822"/>
                  <a:gd name="connsiteX3" fmla="*/ 1128 w 3413"/>
                  <a:gd name="connsiteY3" fmla="*/ 0 h 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13" h="1822">
                    <a:moveTo>
                      <a:pt x="1128" y="0"/>
                    </a:moveTo>
                    <a:cubicBezTo>
                      <a:pt x="1663" y="0"/>
                      <a:pt x="2199" y="0"/>
                      <a:pt x="3414" y="0"/>
                    </a:cubicBezTo>
                    <a:cubicBezTo>
                      <a:pt x="1985" y="607"/>
                      <a:pt x="1878" y="1857"/>
                      <a:pt x="699" y="1822"/>
                    </a:cubicBezTo>
                    <a:cubicBezTo>
                      <a:pt x="806" y="1214"/>
                      <a:pt x="-1194" y="71"/>
                      <a:pt x="112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C8B85ED9-5AB7-3644-A618-42C717755013}"/>
                  </a:ext>
                </a:extLst>
              </p:cNvPr>
              <p:cNvSpPr/>
              <p:nvPr/>
            </p:nvSpPr>
            <p:spPr>
              <a:xfrm>
                <a:off x="8590458" y="2062079"/>
                <a:ext cx="2043" cy="3321"/>
              </a:xfrm>
              <a:custGeom>
                <a:avLst/>
                <a:gdLst>
                  <a:gd name="connsiteX0" fmla="*/ 341 w 2043"/>
                  <a:gd name="connsiteY0" fmla="*/ 0 h 3321"/>
                  <a:gd name="connsiteX1" fmla="*/ 1270 w 2043"/>
                  <a:gd name="connsiteY1" fmla="*/ 1429 h 3321"/>
                  <a:gd name="connsiteX2" fmla="*/ 377 w 2043"/>
                  <a:gd name="connsiteY2" fmla="*/ 3322 h 3321"/>
                  <a:gd name="connsiteX3" fmla="*/ 341 w 2043"/>
                  <a:gd name="connsiteY3" fmla="*/ 0 h 3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3" h="3321">
                    <a:moveTo>
                      <a:pt x="341" y="0"/>
                    </a:moveTo>
                    <a:cubicBezTo>
                      <a:pt x="91" y="821"/>
                      <a:pt x="913" y="1036"/>
                      <a:pt x="1270" y="1429"/>
                    </a:cubicBezTo>
                    <a:cubicBezTo>
                      <a:pt x="2770" y="2965"/>
                      <a:pt x="1877" y="3250"/>
                      <a:pt x="377" y="3322"/>
                    </a:cubicBezTo>
                    <a:cubicBezTo>
                      <a:pt x="1377" y="2179"/>
                      <a:pt x="-802" y="1107"/>
                      <a:pt x="34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5BCD4E72-2D15-934E-B62A-D5676F44BF25}"/>
                  </a:ext>
                </a:extLst>
              </p:cNvPr>
              <p:cNvSpPr/>
              <p:nvPr/>
            </p:nvSpPr>
            <p:spPr>
              <a:xfrm>
                <a:off x="8616588" y="2123905"/>
                <a:ext cx="2288" cy="1895"/>
              </a:xfrm>
              <a:custGeom>
                <a:avLst/>
                <a:gdLst>
                  <a:gd name="connsiteX0" fmla="*/ 1322 w 2288"/>
                  <a:gd name="connsiteY0" fmla="*/ 3 h 1895"/>
                  <a:gd name="connsiteX1" fmla="*/ 2286 w 2288"/>
                  <a:gd name="connsiteY1" fmla="*/ 1896 h 1895"/>
                  <a:gd name="connsiteX2" fmla="*/ 0 w 2288"/>
                  <a:gd name="connsiteY2" fmla="*/ 1431 h 1895"/>
                  <a:gd name="connsiteX3" fmla="*/ 1322 w 2288"/>
                  <a:gd name="connsiteY3" fmla="*/ 3 h 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8" h="1895">
                    <a:moveTo>
                      <a:pt x="1322" y="3"/>
                    </a:moveTo>
                    <a:cubicBezTo>
                      <a:pt x="3036" y="-69"/>
                      <a:pt x="1857" y="1324"/>
                      <a:pt x="2286" y="1896"/>
                    </a:cubicBezTo>
                    <a:cubicBezTo>
                      <a:pt x="1572" y="1824"/>
                      <a:pt x="786" y="2039"/>
                      <a:pt x="0" y="1431"/>
                    </a:cubicBezTo>
                    <a:cubicBezTo>
                      <a:pt x="464" y="931"/>
                      <a:pt x="893" y="467"/>
                      <a:pt x="1322" y="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ABD7442F-4465-E14F-887A-584FB7112827}"/>
                  </a:ext>
                </a:extLst>
              </p:cNvPr>
              <p:cNvSpPr/>
              <p:nvPr/>
            </p:nvSpPr>
            <p:spPr>
              <a:xfrm>
                <a:off x="8488804" y="1917311"/>
                <a:ext cx="3089" cy="3048"/>
              </a:xfrm>
              <a:custGeom>
                <a:avLst/>
                <a:gdLst>
                  <a:gd name="connsiteX0" fmla="*/ 2232 w 3089"/>
                  <a:gd name="connsiteY0" fmla="*/ 0 h 3048"/>
                  <a:gd name="connsiteX1" fmla="*/ 3089 w 3089"/>
                  <a:gd name="connsiteY1" fmla="*/ 429 h 3048"/>
                  <a:gd name="connsiteX2" fmla="*/ 3089 w 3089"/>
                  <a:gd name="connsiteY2" fmla="*/ 1464 h 3048"/>
                  <a:gd name="connsiteX3" fmla="*/ 1518 w 3089"/>
                  <a:gd name="connsiteY3" fmla="*/ 2750 h 3048"/>
                  <a:gd name="connsiteX4" fmla="*/ 410 w 3089"/>
                  <a:gd name="connsiteY4" fmla="*/ 2822 h 3048"/>
                  <a:gd name="connsiteX5" fmla="*/ 267 w 3089"/>
                  <a:gd name="connsiteY5" fmla="*/ 2393 h 3048"/>
                  <a:gd name="connsiteX6" fmla="*/ 125 w 3089"/>
                  <a:gd name="connsiteY6" fmla="*/ 1072 h 3048"/>
                  <a:gd name="connsiteX7" fmla="*/ 2232 w 3089"/>
                  <a:gd name="connsiteY7" fmla="*/ 0 h 3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89" h="3048">
                    <a:moveTo>
                      <a:pt x="2232" y="0"/>
                    </a:moveTo>
                    <a:cubicBezTo>
                      <a:pt x="2518" y="143"/>
                      <a:pt x="2804" y="286"/>
                      <a:pt x="3089" y="429"/>
                    </a:cubicBezTo>
                    <a:cubicBezTo>
                      <a:pt x="3089" y="786"/>
                      <a:pt x="3089" y="1107"/>
                      <a:pt x="3089" y="1464"/>
                    </a:cubicBezTo>
                    <a:cubicBezTo>
                      <a:pt x="2375" y="1643"/>
                      <a:pt x="1803" y="2036"/>
                      <a:pt x="1518" y="2750"/>
                    </a:cubicBezTo>
                    <a:cubicBezTo>
                      <a:pt x="1160" y="3036"/>
                      <a:pt x="803" y="3215"/>
                      <a:pt x="410" y="2822"/>
                    </a:cubicBezTo>
                    <a:cubicBezTo>
                      <a:pt x="374" y="2679"/>
                      <a:pt x="339" y="2536"/>
                      <a:pt x="267" y="2393"/>
                    </a:cubicBezTo>
                    <a:cubicBezTo>
                      <a:pt x="-18" y="1964"/>
                      <a:pt x="-90" y="1536"/>
                      <a:pt x="125" y="1072"/>
                    </a:cubicBezTo>
                    <a:cubicBezTo>
                      <a:pt x="625" y="357"/>
                      <a:pt x="1482" y="286"/>
                      <a:pt x="223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74D3A15F-49C1-904B-8358-029D7F8FF45E}"/>
                  </a:ext>
                </a:extLst>
              </p:cNvPr>
              <p:cNvSpPr/>
              <p:nvPr/>
            </p:nvSpPr>
            <p:spPr>
              <a:xfrm>
                <a:off x="8522854" y="1960011"/>
                <a:ext cx="2436" cy="1840"/>
              </a:xfrm>
              <a:custGeom>
                <a:avLst/>
                <a:gdLst>
                  <a:gd name="connsiteX0" fmla="*/ 294 w 2436"/>
                  <a:gd name="connsiteY0" fmla="*/ 54 h 1840"/>
                  <a:gd name="connsiteX1" fmla="*/ 1937 w 2436"/>
                  <a:gd name="connsiteY1" fmla="*/ 412 h 1840"/>
                  <a:gd name="connsiteX2" fmla="*/ 2330 w 2436"/>
                  <a:gd name="connsiteY2" fmla="*/ 1269 h 1840"/>
                  <a:gd name="connsiteX3" fmla="*/ 2330 w 2436"/>
                  <a:gd name="connsiteY3" fmla="*/ 1840 h 1840"/>
                  <a:gd name="connsiteX4" fmla="*/ 294 w 2436"/>
                  <a:gd name="connsiteY4" fmla="*/ 54 h 1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6" h="1840">
                    <a:moveTo>
                      <a:pt x="294" y="54"/>
                    </a:moveTo>
                    <a:cubicBezTo>
                      <a:pt x="901" y="19"/>
                      <a:pt x="1508" y="-160"/>
                      <a:pt x="1937" y="412"/>
                    </a:cubicBezTo>
                    <a:cubicBezTo>
                      <a:pt x="1901" y="769"/>
                      <a:pt x="1937" y="1126"/>
                      <a:pt x="2330" y="1269"/>
                    </a:cubicBezTo>
                    <a:cubicBezTo>
                      <a:pt x="2473" y="1448"/>
                      <a:pt x="2473" y="1626"/>
                      <a:pt x="2330" y="1840"/>
                    </a:cubicBezTo>
                    <a:cubicBezTo>
                      <a:pt x="1508" y="1448"/>
                      <a:pt x="-814" y="2733"/>
                      <a:pt x="294" y="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DF89F7BF-A968-AF48-8FF0-C6C15CEE6EB8}"/>
                  </a:ext>
                </a:extLst>
              </p:cNvPr>
              <p:cNvSpPr/>
              <p:nvPr/>
            </p:nvSpPr>
            <p:spPr>
              <a:xfrm>
                <a:off x="8596271" y="2186468"/>
                <a:ext cx="2001" cy="2983"/>
              </a:xfrm>
              <a:custGeom>
                <a:avLst/>
                <a:gdLst>
                  <a:gd name="connsiteX0" fmla="*/ 743 w 2001"/>
                  <a:gd name="connsiteY0" fmla="*/ 126 h 2983"/>
                  <a:gd name="connsiteX1" fmla="*/ 1100 w 2001"/>
                  <a:gd name="connsiteY1" fmla="*/ 2984 h 2983"/>
                  <a:gd name="connsiteX2" fmla="*/ 136 w 2001"/>
                  <a:gd name="connsiteY2" fmla="*/ 198 h 2983"/>
                  <a:gd name="connsiteX3" fmla="*/ 743 w 2001"/>
                  <a:gd name="connsiteY3" fmla="*/ 126 h 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1" h="2983">
                    <a:moveTo>
                      <a:pt x="743" y="126"/>
                    </a:moveTo>
                    <a:cubicBezTo>
                      <a:pt x="3029" y="805"/>
                      <a:pt x="1601" y="1948"/>
                      <a:pt x="1100" y="2984"/>
                    </a:cubicBezTo>
                    <a:cubicBezTo>
                      <a:pt x="1565" y="1769"/>
                      <a:pt x="-543" y="1448"/>
                      <a:pt x="136" y="198"/>
                    </a:cubicBezTo>
                    <a:cubicBezTo>
                      <a:pt x="314" y="-52"/>
                      <a:pt x="529" y="-52"/>
                      <a:pt x="743" y="1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8896DCEB-CD58-6C4D-9EDB-E38D70EEE111}"/>
                  </a:ext>
                </a:extLst>
              </p:cNvPr>
              <p:cNvSpPr/>
              <p:nvPr/>
            </p:nvSpPr>
            <p:spPr>
              <a:xfrm>
                <a:off x="8411955" y="2193610"/>
                <a:ext cx="2367" cy="2335"/>
              </a:xfrm>
              <a:custGeom>
                <a:avLst/>
                <a:gdLst>
                  <a:gd name="connsiteX0" fmla="*/ 1857 w 2367"/>
                  <a:gd name="connsiteY0" fmla="*/ 2271 h 2335"/>
                  <a:gd name="connsiteX1" fmla="*/ 0 w 2367"/>
                  <a:gd name="connsiteY1" fmla="*/ 1378 h 2335"/>
                  <a:gd name="connsiteX2" fmla="*/ 429 w 2367"/>
                  <a:gd name="connsiteY2" fmla="*/ 20 h 2335"/>
                  <a:gd name="connsiteX3" fmla="*/ 1572 w 2367"/>
                  <a:gd name="connsiteY3" fmla="*/ 485 h 2335"/>
                  <a:gd name="connsiteX4" fmla="*/ 2357 w 2367"/>
                  <a:gd name="connsiteY4" fmla="*/ 1878 h 2335"/>
                  <a:gd name="connsiteX5" fmla="*/ 1857 w 2367"/>
                  <a:gd name="connsiteY5" fmla="*/ 2271 h 2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67" h="2335">
                    <a:moveTo>
                      <a:pt x="1857" y="2271"/>
                    </a:moveTo>
                    <a:cubicBezTo>
                      <a:pt x="1000" y="2485"/>
                      <a:pt x="393" y="2163"/>
                      <a:pt x="0" y="1378"/>
                    </a:cubicBezTo>
                    <a:cubicBezTo>
                      <a:pt x="179" y="949"/>
                      <a:pt x="643" y="592"/>
                      <a:pt x="429" y="20"/>
                    </a:cubicBezTo>
                    <a:cubicBezTo>
                      <a:pt x="893" y="-51"/>
                      <a:pt x="1286" y="56"/>
                      <a:pt x="1572" y="485"/>
                    </a:cubicBezTo>
                    <a:cubicBezTo>
                      <a:pt x="2107" y="806"/>
                      <a:pt x="2429" y="1199"/>
                      <a:pt x="2357" y="1878"/>
                    </a:cubicBezTo>
                    <a:cubicBezTo>
                      <a:pt x="2179" y="2021"/>
                      <a:pt x="2000" y="2163"/>
                      <a:pt x="1857" y="22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2D926501-1701-354E-8E76-A1DAC2E9B0E0}"/>
                  </a:ext>
                </a:extLst>
              </p:cNvPr>
              <p:cNvSpPr/>
              <p:nvPr/>
            </p:nvSpPr>
            <p:spPr>
              <a:xfrm>
                <a:off x="8507512" y="1919061"/>
                <a:ext cx="2955" cy="2404"/>
              </a:xfrm>
              <a:custGeom>
                <a:avLst/>
                <a:gdLst>
                  <a:gd name="connsiteX0" fmla="*/ 1277 w 2955"/>
                  <a:gd name="connsiteY0" fmla="*/ 571 h 2404"/>
                  <a:gd name="connsiteX1" fmla="*/ 2955 w 2955"/>
                  <a:gd name="connsiteY1" fmla="*/ 1464 h 2404"/>
                  <a:gd name="connsiteX2" fmla="*/ 348 w 2955"/>
                  <a:gd name="connsiteY2" fmla="*/ 1679 h 2404"/>
                  <a:gd name="connsiteX3" fmla="*/ 62 w 2955"/>
                  <a:gd name="connsiteY3" fmla="*/ 429 h 2404"/>
                  <a:gd name="connsiteX4" fmla="*/ 526 w 2955"/>
                  <a:gd name="connsiteY4" fmla="*/ 0 h 2404"/>
                  <a:gd name="connsiteX5" fmla="*/ 1277 w 2955"/>
                  <a:gd name="connsiteY5" fmla="*/ 571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5" h="2404">
                    <a:moveTo>
                      <a:pt x="1277" y="571"/>
                    </a:moveTo>
                    <a:cubicBezTo>
                      <a:pt x="1562" y="1500"/>
                      <a:pt x="2634" y="750"/>
                      <a:pt x="2955" y="1464"/>
                    </a:cubicBezTo>
                    <a:cubicBezTo>
                      <a:pt x="955" y="2679"/>
                      <a:pt x="955" y="2679"/>
                      <a:pt x="348" y="1679"/>
                    </a:cubicBezTo>
                    <a:cubicBezTo>
                      <a:pt x="26" y="1322"/>
                      <a:pt x="-81" y="893"/>
                      <a:pt x="62" y="429"/>
                    </a:cubicBezTo>
                    <a:cubicBezTo>
                      <a:pt x="169" y="214"/>
                      <a:pt x="312" y="71"/>
                      <a:pt x="526" y="0"/>
                    </a:cubicBezTo>
                    <a:cubicBezTo>
                      <a:pt x="955" y="0"/>
                      <a:pt x="1134" y="250"/>
                      <a:pt x="1277" y="5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773EAE3F-7173-A04C-8BAB-FE9F8D313F1B}"/>
                  </a:ext>
                </a:extLst>
              </p:cNvPr>
              <p:cNvSpPr/>
              <p:nvPr/>
            </p:nvSpPr>
            <p:spPr>
              <a:xfrm>
                <a:off x="8512936" y="2147397"/>
                <a:ext cx="2308" cy="2458"/>
              </a:xfrm>
              <a:custGeom>
                <a:avLst/>
                <a:gdLst>
                  <a:gd name="connsiteX0" fmla="*/ 1175 w 2308"/>
                  <a:gd name="connsiteY0" fmla="*/ 2335 h 2458"/>
                  <a:gd name="connsiteX1" fmla="*/ 139 w 2308"/>
                  <a:gd name="connsiteY1" fmla="*/ 1407 h 2458"/>
                  <a:gd name="connsiteX2" fmla="*/ 604 w 2308"/>
                  <a:gd name="connsiteY2" fmla="*/ 121 h 2458"/>
                  <a:gd name="connsiteX3" fmla="*/ 2033 w 2308"/>
                  <a:gd name="connsiteY3" fmla="*/ 335 h 2458"/>
                  <a:gd name="connsiteX4" fmla="*/ 1997 w 2308"/>
                  <a:gd name="connsiteY4" fmla="*/ 2228 h 2458"/>
                  <a:gd name="connsiteX5" fmla="*/ 1175 w 2308"/>
                  <a:gd name="connsiteY5" fmla="*/ 2335 h 2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08" h="2458">
                    <a:moveTo>
                      <a:pt x="1175" y="2335"/>
                    </a:moveTo>
                    <a:cubicBezTo>
                      <a:pt x="818" y="2014"/>
                      <a:pt x="497" y="1728"/>
                      <a:pt x="139" y="1407"/>
                    </a:cubicBezTo>
                    <a:cubicBezTo>
                      <a:pt x="-218" y="799"/>
                      <a:pt x="175" y="442"/>
                      <a:pt x="604" y="121"/>
                    </a:cubicBezTo>
                    <a:cubicBezTo>
                      <a:pt x="1140" y="-94"/>
                      <a:pt x="1604" y="-22"/>
                      <a:pt x="2033" y="335"/>
                    </a:cubicBezTo>
                    <a:cubicBezTo>
                      <a:pt x="2533" y="978"/>
                      <a:pt x="2247" y="1585"/>
                      <a:pt x="1997" y="2228"/>
                    </a:cubicBezTo>
                    <a:cubicBezTo>
                      <a:pt x="1747" y="2514"/>
                      <a:pt x="1461" y="2514"/>
                      <a:pt x="1175" y="23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E2596392-C178-9A41-A53C-99BAE95E39FC}"/>
                  </a:ext>
                </a:extLst>
              </p:cNvPr>
              <p:cNvSpPr/>
              <p:nvPr/>
            </p:nvSpPr>
            <p:spPr>
              <a:xfrm>
                <a:off x="8602479" y="2140767"/>
                <a:ext cx="3321" cy="1360"/>
              </a:xfrm>
              <a:custGeom>
                <a:avLst/>
                <a:gdLst>
                  <a:gd name="connsiteX0" fmla="*/ 0 w 3321"/>
                  <a:gd name="connsiteY0" fmla="*/ 0 h 1360"/>
                  <a:gd name="connsiteX1" fmla="*/ 1857 w 3321"/>
                  <a:gd name="connsiteY1" fmla="*/ 71 h 1360"/>
                  <a:gd name="connsiteX2" fmla="*/ 3322 w 3321"/>
                  <a:gd name="connsiteY2" fmla="*/ 1322 h 1360"/>
                  <a:gd name="connsiteX3" fmla="*/ 0 w 3321"/>
                  <a:gd name="connsiteY3" fmla="*/ 0 h 1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21" h="1360">
                    <a:moveTo>
                      <a:pt x="0" y="0"/>
                    </a:moveTo>
                    <a:cubicBezTo>
                      <a:pt x="607" y="250"/>
                      <a:pt x="1250" y="393"/>
                      <a:pt x="1857" y="71"/>
                    </a:cubicBezTo>
                    <a:cubicBezTo>
                      <a:pt x="2857" y="-143"/>
                      <a:pt x="2929" y="786"/>
                      <a:pt x="3322" y="1322"/>
                    </a:cubicBezTo>
                    <a:cubicBezTo>
                      <a:pt x="2107" y="1179"/>
                      <a:pt x="500" y="1964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EF131719-2271-354D-9610-994E504FB44E}"/>
                  </a:ext>
                </a:extLst>
              </p:cNvPr>
              <p:cNvSpPr/>
              <p:nvPr/>
            </p:nvSpPr>
            <p:spPr>
              <a:xfrm>
                <a:off x="8568225" y="2205566"/>
                <a:ext cx="2402" cy="2419"/>
              </a:xfrm>
              <a:custGeom>
                <a:avLst/>
                <a:gdLst>
                  <a:gd name="connsiteX0" fmla="*/ 607 w 2402"/>
                  <a:gd name="connsiteY0" fmla="*/ 209 h 2419"/>
                  <a:gd name="connsiteX1" fmla="*/ 2250 w 2402"/>
                  <a:gd name="connsiteY1" fmla="*/ 245 h 2419"/>
                  <a:gd name="connsiteX2" fmla="*/ 1429 w 2402"/>
                  <a:gd name="connsiteY2" fmla="*/ 2138 h 2419"/>
                  <a:gd name="connsiteX3" fmla="*/ 572 w 2402"/>
                  <a:gd name="connsiteY3" fmla="*/ 2388 h 2419"/>
                  <a:gd name="connsiteX4" fmla="*/ 0 w 2402"/>
                  <a:gd name="connsiteY4" fmla="*/ 1673 h 2419"/>
                  <a:gd name="connsiteX5" fmla="*/ 36 w 2402"/>
                  <a:gd name="connsiteY5" fmla="*/ 1280 h 2419"/>
                  <a:gd name="connsiteX6" fmla="*/ 214 w 2402"/>
                  <a:gd name="connsiteY6" fmla="*/ 530 h 2419"/>
                  <a:gd name="connsiteX7" fmla="*/ 607 w 2402"/>
                  <a:gd name="connsiteY7" fmla="*/ 209 h 2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2" h="2419">
                    <a:moveTo>
                      <a:pt x="607" y="209"/>
                    </a:moveTo>
                    <a:cubicBezTo>
                      <a:pt x="1179" y="459"/>
                      <a:pt x="1857" y="-398"/>
                      <a:pt x="2250" y="245"/>
                    </a:cubicBezTo>
                    <a:cubicBezTo>
                      <a:pt x="2822" y="1137"/>
                      <a:pt x="1607" y="1459"/>
                      <a:pt x="1429" y="2138"/>
                    </a:cubicBezTo>
                    <a:cubicBezTo>
                      <a:pt x="1215" y="2423"/>
                      <a:pt x="893" y="2459"/>
                      <a:pt x="572" y="2388"/>
                    </a:cubicBezTo>
                    <a:cubicBezTo>
                      <a:pt x="250" y="2245"/>
                      <a:pt x="72" y="1995"/>
                      <a:pt x="0" y="1673"/>
                    </a:cubicBezTo>
                    <a:cubicBezTo>
                      <a:pt x="36" y="1566"/>
                      <a:pt x="72" y="1423"/>
                      <a:pt x="36" y="1280"/>
                    </a:cubicBezTo>
                    <a:cubicBezTo>
                      <a:pt x="72" y="1030"/>
                      <a:pt x="107" y="780"/>
                      <a:pt x="214" y="530"/>
                    </a:cubicBezTo>
                    <a:cubicBezTo>
                      <a:pt x="322" y="388"/>
                      <a:pt x="464" y="280"/>
                      <a:pt x="607" y="20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F7197566-0B49-6440-B12B-D36206954CA8}"/>
                  </a:ext>
                </a:extLst>
              </p:cNvPr>
              <p:cNvSpPr/>
              <p:nvPr/>
            </p:nvSpPr>
            <p:spPr>
              <a:xfrm>
                <a:off x="8481238" y="2076078"/>
                <a:ext cx="2297" cy="3756"/>
              </a:xfrm>
              <a:custGeom>
                <a:avLst/>
                <a:gdLst>
                  <a:gd name="connsiteX0" fmla="*/ 798 w 2297"/>
                  <a:gd name="connsiteY0" fmla="*/ 3 h 3756"/>
                  <a:gd name="connsiteX1" fmla="*/ 1298 w 2297"/>
                  <a:gd name="connsiteY1" fmla="*/ 3 h 3756"/>
                  <a:gd name="connsiteX2" fmla="*/ 1798 w 2297"/>
                  <a:gd name="connsiteY2" fmla="*/ 503 h 3756"/>
                  <a:gd name="connsiteX3" fmla="*/ 2298 w 2297"/>
                  <a:gd name="connsiteY3" fmla="*/ 3753 h 3756"/>
                  <a:gd name="connsiteX4" fmla="*/ 440 w 2297"/>
                  <a:gd name="connsiteY4" fmla="*/ 2360 h 3756"/>
                  <a:gd name="connsiteX5" fmla="*/ 12 w 2297"/>
                  <a:gd name="connsiteY5" fmla="*/ 931 h 3756"/>
                  <a:gd name="connsiteX6" fmla="*/ 798 w 2297"/>
                  <a:gd name="connsiteY6" fmla="*/ 3 h 3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97" h="3756">
                    <a:moveTo>
                      <a:pt x="798" y="3"/>
                    </a:moveTo>
                    <a:cubicBezTo>
                      <a:pt x="976" y="3"/>
                      <a:pt x="1155" y="3"/>
                      <a:pt x="1298" y="3"/>
                    </a:cubicBezTo>
                    <a:cubicBezTo>
                      <a:pt x="1584" y="74"/>
                      <a:pt x="1726" y="217"/>
                      <a:pt x="1798" y="503"/>
                    </a:cubicBezTo>
                    <a:cubicBezTo>
                      <a:pt x="155" y="1860"/>
                      <a:pt x="2191" y="2646"/>
                      <a:pt x="2298" y="3753"/>
                    </a:cubicBezTo>
                    <a:cubicBezTo>
                      <a:pt x="1298" y="3825"/>
                      <a:pt x="1119" y="2753"/>
                      <a:pt x="440" y="2360"/>
                    </a:cubicBezTo>
                    <a:cubicBezTo>
                      <a:pt x="-167" y="2003"/>
                      <a:pt x="226" y="1360"/>
                      <a:pt x="12" y="931"/>
                    </a:cubicBezTo>
                    <a:cubicBezTo>
                      <a:pt x="-60" y="288"/>
                      <a:pt x="190" y="-33"/>
                      <a:pt x="798" y="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932C45B1-09F1-AD4B-B84E-C846400077DA}"/>
                  </a:ext>
                </a:extLst>
              </p:cNvPr>
              <p:cNvSpPr/>
              <p:nvPr/>
            </p:nvSpPr>
            <p:spPr>
              <a:xfrm>
                <a:off x="8486169" y="1961272"/>
                <a:ext cx="2509" cy="3022"/>
              </a:xfrm>
              <a:custGeom>
                <a:avLst/>
                <a:gdLst>
                  <a:gd name="connsiteX0" fmla="*/ 2510 w 2509"/>
                  <a:gd name="connsiteY0" fmla="*/ 79 h 3022"/>
                  <a:gd name="connsiteX1" fmla="*/ 1617 w 2509"/>
                  <a:gd name="connsiteY1" fmla="*/ 2937 h 3022"/>
                  <a:gd name="connsiteX2" fmla="*/ 152 w 2509"/>
                  <a:gd name="connsiteY2" fmla="*/ 2580 h 3022"/>
                  <a:gd name="connsiteX3" fmla="*/ 9 w 2509"/>
                  <a:gd name="connsiteY3" fmla="*/ 1973 h 3022"/>
                  <a:gd name="connsiteX4" fmla="*/ 1081 w 2509"/>
                  <a:gd name="connsiteY4" fmla="*/ 437 h 3022"/>
                  <a:gd name="connsiteX5" fmla="*/ 2510 w 2509"/>
                  <a:gd name="connsiteY5" fmla="*/ 79 h 3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09" h="3022">
                    <a:moveTo>
                      <a:pt x="2510" y="79"/>
                    </a:moveTo>
                    <a:cubicBezTo>
                      <a:pt x="2260" y="1044"/>
                      <a:pt x="2188" y="2080"/>
                      <a:pt x="1617" y="2937"/>
                    </a:cubicBezTo>
                    <a:cubicBezTo>
                      <a:pt x="1045" y="3151"/>
                      <a:pt x="581" y="2937"/>
                      <a:pt x="152" y="2580"/>
                    </a:cubicBezTo>
                    <a:cubicBezTo>
                      <a:pt x="45" y="2401"/>
                      <a:pt x="-26" y="2187"/>
                      <a:pt x="9" y="1973"/>
                    </a:cubicBezTo>
                    <a:cubicBezTo>
                      <a:pt x="224" y="1365"/>
                      <a:pt x="545" y="830"/>
                      <a:pt x="1081" y="437"/>
                    </a:cubicBezTo>
                    <a:cubicBezTo>
                      <a:pt x="1545" y="365"/>
                      <a:pt x="1902" y="-206"/>
                      <a:pt x="2510" y="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5E1A6FA3-AC07-3B41-8C3D-CD04FD95C18E}"/>
                  </a:ext>
                </a:extLst>
              </p:cNvPr>
              <p:cNvSpPr/>
              <p:nvPr/>
            </p:nvSpPr>
            <p:spPr>
              <a:xfrm>
                <a:off x="8554510" y="2094980"/>
                <a:ext cx="3213" cy="2174"/>
              </a:xfrm>
              <a:custGeom>
                <a:avLst/>
                <a:gdLst>
                  <a:gd name="connsiteX0" fmla="*/ 1677 w 3213"/>
                  <a:gd name="connsiteY0" fmla="*/ 2175 h 2174"/>
                  <a:gd name="connsiteX1" fmla="*/ 677 w 3213"/>
                  <a:gd name="connsiteY1" fmla="*/ 1710 h 2174"/>
                  <a:gd name="connsiteX2" fmla="*/ 213 w 3213"/>
                  <a:gd name="connsiteY2" fmla="*/ 246 h 2174"/>
                  <a:gd name="connsiteX3" fmla="*/ 2570 w 3213"/>
                  <a:gd name="connsiteY3" fmla="*/ 460 h 2174"/>
                  <a:gd name="connsiteX4" fmla="*/ 3213 w 3213"/>
                  <a:gd name="connsiteY4" fmla="*/ 1246 h 2174"/>
                  <a:gd name="connsiteX5" fmla="*/ 1677 w 3213"/>
                  <a:gd name="connsiteY5" fmla="*/ 2175 h 2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13" h="2174">
                    <a:moveTo>
                      <a:pt x="1677" y="2175"/>
                    </a:moveTo>
                    <a:cubicBezTo>
                      <a:pt x="1320" y="1996"/>
                      <a:pt x="999" y="1853"/>
                      <a:pt x="677" y="1710"/>
                    </a:cubicBezTo>
                    <a:cubicBezTo>
                      <a:pt x="35" y="1389"/>
                      <a:pt x="-216" y="925"/>
                      <a:pt x="213" y="246"/>
                    </a:cubicBezTo>
                    <a:cubicBezTo>
                      <a:pt x="1070" y="-290"/>
                      <a:pt x="1820" y="175"/>
                      <a:pt x="2570" y="460"/>
                    </a:cubicBezTo>
                    <a:cubicBezTo>
                      <a:pt x="2856" y="675"/>
                      <a:pt x="3106" y="925"/>
                      <a:pt x="3213" y="1246"/>
                    </a:cubicBezTo>
                    <a:cubicBezTo>
                      <a:pt x="3142" y="2318"/>
                      <a:pt x="2070" y="1710"/>
                      <a:pt x="1677" y="217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142571AC-429C-EE46-AE46-D75A2171ADBF}"/>
                  </a:ext>
                </a:extLst>
              </p:cNvPr>
              <p:cNvSpPr/>
              <p:nvPr/>
            </p:nvSpPr>
            <p:spPr>
              <a:xfrm>
                <a:off x="8526497" y="2280745"/>
                <a:ext cx="1508" cy="3015"/>
              </a:xfrm>
              <a:custGeom>
                <a:avLst/>
                <a:gdLst>
                  <a:gd name="connsiteX0" fmla="*/ 1437 w 1508"/>
                  <a:gd name="connsiteY0" fmla="*/ 468 h 3015"/>
                  <a:gd name="connsiteX1" fmla="*/ 1509 w 1508"/>
                  <a:gd name="connsiteY1" fmla="*/ 2825 h 3015"/>
                  <a:gd name="connsiteX2" fmla="*/ 1116 w 1508"/>
                  <a:gd name="connsiteY2" fmla="*/ 2897 h 3015"/>
                  <a:gd name="connsiteX3" fmla="*/ 509 w 1508"/>
                  <a:gd name="connsiteY3" fmla="*/ 2968 h 3015"/>
                  <a:gd name="connsiteX4" fmla="*/ 8 w 1508"/>
                  <a:gd name="connsiteY4" fmla="*/ 1468 h 3015"/>
                  <a:gd name="connsiteX5" fmla="*/ 616 w 1508"/>
                  <a:gd name="connsiteY5" fmla="*/ 111 h 3015"/>
                  <a:gd name="connsiteX6" fmla="*/ 1437 w 1508"/>
                  <a:gd name="connsiteY6" fmla="*/ 468 h 3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08" h="3015">
                    <a:moveTo>
                      <a:pt x="1437" y="468"/>
                    </a:moveTo>
                    <a:cubicBezTo>
                      <a:pt x="1473" y="1254"/>
                      <a:pt x="1473" y="2039"/>
                      <a:pt x="1509" y="2825"/>
                    </a:cubicBezTo>
                    <a:cubicBezTo>
                      <a:pt x="1402" y="2897"/>
                      <a:pt x="1259" y="2897"/>
                      <a:pt x="1116" y="2897"/>
                    </a:cubicBezTo>
                    <a:cubicBezTo>
                      <a:pt x="937" y="3040"/>
                      <a:pt x="723" y="3040"/>
                      <a:pt x="509" y="2968"/>
                    </a:cubicBezTo>
                    <a:cubicBezTo>
                      <a:pt x="80" y="2539"/>
                      <a:pt x="-27" y="2039"/>
                      <a:pt x="8" y="1468"/>
                    </a:cubicBezTo>
                    <a:cubicBezTo>
                      <a:pt x="-63" y="897"/>
                      <a:pt x="330" y="503"/>
                      <a:pt x="616" y="111"/>
                    </a:cubicBezTo>
                    <a:cubicBezTo>
                      <a:pt x="1080" y="-175"/>
                      <a:pt x="1259" y="146"/>
                      <a:pt x="1437" y="4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F02A9628-EB91-004F-BA1F-56A53CB5CA42}"/>
                  </a:ext>
                </a:extLst>
              </p:cNvPr>
              <p:cNvSpPr/>
              <p:nvPr/>
            </p:nvSpPr>
            <p:spPr>
              <a:xfrm>
                <a:off x="8430600" y="2185273"/>
                <a:ext cx="3050" cy="2357"/>
              </a:xfrm>
              <a:custGeom>
                <a:avLst/>
                <a:gdLst>
                  <a:gd name="connsiteX0" fmla="*/ 2286 w 3050"/>
                  <a:gd name="connsiteY0" fmla="*/ 0 h 2357"/>
                  <a:gd name="connsiteX1" fmla="*/ 2536 w 3050"/>
                  <a:gd name="connsiteY1" fmla="*/ 1250 h 2357"/>
                  <a:gd name="connsiteX2" fmla="*/ 1857 w 3050"/>
                  <a:gd name="connsiteY2" fmla="*/ 2358 h 2357"/>
                  <a:gd name="connsiteX3" fmla="*/ 0 w 3050"/>
                  <a:gd name="connsiteY3" fmla="*/ 429 h 2357"/>
                  <a:gd name="connsiteX4" fmla="*/ 2286 w 3050"/>
                  <a:gd name="connsiteY4" fmla="*/ 0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0" h="2357">
                    <a:moveTo>
                      <a:pt x="2286" y="0"/>
                    </a:moveTo>
                    <a:cubicBezTo>
                      <a:pt x="2929" y="286"/>
                      <a:pt x="3500" y="643"/>
                      <a:pt x="2536" y="1250"/>
                    </a:cubicBezTo>
                    <a:cubicBezTo>
                      <a:pt x="2072" y="1536"/>
                      <a:pt x="1893" y="1893"/>
                      <a:pt x="1857" y="2358"/>
                    </a:cubicBezTo>
                    <a:cubicBezTo>
                      <a:pt x="893" y="2036"/>
                      <a:pt x="821" y="893"/>
                      <a:pt x="0" y="429"/>
                    </a:cubicBezTo>
                    <a:cubicBezTo>
                      <a:pt x="679" y="-143"/>
                      <a:pt x="1536" y="107"/>
                      <a:pt x="22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8D4584E2-AD3A-F64B-8729-26C366584FDD}"/>
                  </a:ext>
                </a:extLst>
              </p:cNvPr>
              <p:cNvSpPr/>
              <p:nvPr/>
            </p:nvSpPr>
            <p:spPr>
              <a:xfrm>
                <a:off x="8558545" y="2142982"/>
                <a:ext cx="3777" cy="1875"/>
              </a:xfrm>
              <a:custGeom>
                <a:avLst/>
                <a:gdLst>
                  <a:gd name="connsiteX0" fmla="*/ 2179 w 3777"/>
                  <a:gd name="connsiteY0" fmla="*/ 0 h 1875"/>
                  <a:gd name="connsiteX1" fmla="*/ 3750 w 3777"/>
                  <a:gd name="connsiteY1" fmla="*/ 643 h 1875"/>
                  <a:gd name="connsiteX2" fmla="*/ 3215 w 3777"/>
                  <a:gd name="connsiteY2" fmla="*/ 1572 h 1875"/>
                  <a:gd name="connsiteX3" fmla="*/ 0 w 3777"/>
                  <a:gd name="connsiteY3" fmla="*/ 1536 h 1875"/>
                  <a:gd name="connsiteX4" fmla="*/ 2179 w 3777"/>
                  <a:gd name="connsiteY4" fmla="*/ 0 h 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7" h="1875">
                    <a:moveTo>
                      <a:pt x="2179" y="0"/>
                    </a:moveTo>
                    <a:cubicBezTo>
                      <a:pt x="2500" y="714"/>
                      <a:pt x="3215" y="429"/>
                      <a:pt x="3750" y="643"/>
                    </a:cubicBezTo>
                    <a:cubicBezTo>
                      <a:pt x="3857" y="1107"/>
                      <a:pt x="3643" y="1393"/>
                      <a:pt x="3215" y="1572"/>
                    </a:cubicBezTo>
                    <a:cubicBezTo>
                      <a:pt x="2143" y="71"/>
                      <a:pt x="1179" y="2786"/>
                      <a:pt x="0" y="1536"/>
                    </a:cubicBezTo>
                    <a:cubicBezTo>
                      <a:pt x="750" y="1000"/>
                      <a:pt x="1464" y="500"/>
                      <a:pt x="2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90668C81-A947-A54A-9BA4-74501D968C1C}"/>
                  </a:ext>
                </a:extLst>
              </p:cNvPr>
              <p:cNvSpPr/>
              <p:nvPr/>
            </p:nvSpPr>
            <p:spPr>
              <a:xfrm>
                <a:off x="8581368" y="2084867"/>
                <a:ext cx="2599" cy="3210"/>
              </a:xfrm>
              <a:custGeom>
                <a:avLst/>
                <a:gdLst>
                  <a:gd name="connsiteX0" fmla="*/ 465 w 2599"/>
                  <a:gd name="connsiteY0" fmla="*/ 0 h 3210"/>
                  <a:gd name="connsiteX1" fmla="*/ 537 w 2599"/>
                  <a:gd name="connsiteY1" fmla="*/ 607 h 3210"/>
                  <a:gd name="connsiteX2" fmla="*/ 2394 w 2599"/>
                  <a:gd name="connsiteY2" fmla="*/ 2000 h 3210"/>
                  <a:gd name="connsiteX3" fmla="*/ 2430 w 2599"/>
                  <a:gd name="connsiteY3" fmla="*/ 3036 h 3210"/>
                  <a:gd name="connsiteX4" fmla="*/ 1001 w 2599"/>
                  <a:gd name="connsiteY4" fmla="*/ 2929 h 3210"/>
                  <a:gd name="connsiteX5" fmla="*/ 465 w 2599"/>
                  <a:gd name="connsiteY5" fmla="*/ 0 h 3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9" h="3210">
                    <a:moveTo>
                      <a:pt x="465" y="0"/>
                    </a:moveTo>
                    <a:cubicBezTo>
                      <a:pt x="501" y="214"/>
                      <a:pt x="501" y="429"/>
                      <a:pt x="537" y="607"/>
                    </a:cubicBezTo>
                    <a:cubicBezTo>
                      <a:pt x="394" y="2108"/>
                      <a:pt x="2144" y="1036"/>
                      <a:pt x="2394" y="2000"/>
                    </a:cubicBezTo>
                    <a:cubicBezTo>
                      <a:pt x="2680" y="2357"/>
                      <a:pt x="2644" y="2679"/>
                      <a:pt x="2430" y="3036"/>
                    </a:cubicBezTo>
                    <a:cubicBezTo>
                      <a:pt x="1930" y="3250"/>
                      <a:pt x="1430" y="3322"/>
                      <a:pt x="1001" y="2929"/>
                    </a:cubicBezTo>
                    <a:cubicBezTo>
                      <a:pt x="680" y="2000"/>
                      <a:pt x="-713" y="1215"/>
                      <a:pt x="46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55CB753B-B621-1F42-A483-6D99D24081B0}"/>
                  </a:ext>
                </a:extLst>
              </p:cNvPr>
              <p:cNvSpPr/>
              <p:nvPr/>
            </p:nvSpPr>
            <p:spPr>
              <a:xfrm>
                <a:off x="8496144" y="1874198"/>
                <a:ext cx="2354" cy="2821"/>
              </a:xfrm>
              <a:custGeom>
                <a:avLst/>
                <a:gdLst>
                  <a:gd name="connsiteX0" fmla="*/ 0 w 2354"/>
                  <a:gd name="connsiteY0" fmla="*/ 1036 h 2821"/>
                  <a:gd name="connsiteX1" fmla="*/ 964 w 2354"/>
                  <a:gd name="connsiteY1" fmla="*/ 0 h 2821"/>
                  <a:gd name="connsiteX2" fmla="*/ 2179 w 2354"/>
                  <a:gd name="connsiteY2" fmla="*/ 2822 h 2821"/>
                  <a:gd name="connsiteX3" fmla="*/ 572 w 2354"/>
                  <a:gd name="connsiteY3" fmla="*/ 1857 h 2821"/>
                  <a:gd name="connsiteX4" fmla="*/ 0 w 2354"/>
                  <a:gd name="connsiteY4" fmla="*/ 1036 h 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4" h="2821">
                    <a:moveTo>
                      <a:pt x="0" y="1036"/>
                    </a:moveTo>
                    <a:cubicBezTo>
                      <a:pt x="179" y="571"/>
                      <a:pt x="500" y="214"/>
                      <a:pt x="964" y="0"/>
                    </a:cubicBezTo>
                    <a:cubicBezTo>
                      <a:pt x="1036" y="1107"/>
                      <a:pt x="2929" y="1393"/>
                      <a:pt x="2179" y="2822"/>
                    </a:cubicBezTo>
                    <a:cubicBezTo>
                      <a:pt x="1465" y="2822"/>
                      <a:pt x="822" y="2679"/>
                      <a:pt x="572" y="1857"/>
                    </a:cubicBezTo>
                    <a:cubicBezTo>
                      <a:pt x="357" y="1607"/>
                      <a:pt x="179" y="1322"/>
                      <a:pt x="0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C911380D-9A57-CC43-B6B3-D17C0EC54DCB}"/>
                  </a:ext>
                </a:extLst>
              </p:cNvPr>
              <p:cNvSpPr/>
              <p:nvPr/>
            </p:nvSpPr>
            <p:spPr>
              <a:xfrm>
                <a:off x="8446924" y="2120157"/>
                <a:ext cx="2428" cy="2357"/>
              </a:xfrm>
              <a:custGeom>
                <a:avLst/>
                <a:gdLst>
                  <a:gd name="connsiteX0" fmla="*/ 2429 w 2428"/>
                  <a:gd name="connsiteY0" fmla="*/ 0 h 2357"/>
                  <a:gd name="connsiteX1" fmla="*/ 1929 w 2428"/>
                  <a:gd name="connsiteY1" fmla="*/ 2357 h 2357"/>
                  <a:gd name="connsiteX2" fmla="*/ 0 w 2428"/>
                  <a:gd name="connsiteY2" fmla="*/ 0 h 2357"/>
                  <a:gd name="connsiteX3" fmla="*/ 2429 w 2428"/>
                  <a:gd name="connsiteY3" fmla="*/ 0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8" h="2357">
                    <a:moveTo>
                      <a:pt x="2429" y="0"/>
                    </a:moveTo>
                    <a:cubicBezTo>
                      <a:pt x="2250" y="786"/>
                      <a:pt x="2108" y="1572"/>
                      <a:pt x="1929" y="2357"/>
                    </a:cubicBezTo>
                    <a:cubicBezTo>
                      <a:pt x="1322" y="1643"/>
                      <a:pt x="750" y="893"/>
                      <a:pt x="0" y="0"/>
                    </a:cubicBezTo>
                    <a:cubicBezTo>
                      <a:pt x="750" y="0"/>
                      <a:pt x="1607" y="0"/>
                      <a:pt x="2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499F2B27-C3D0-8440-8237-0AD1BDC0A7C0}"/>
                  </a:ext>
                </a:extLst>
              </p:cNvPr>
              <p:cNvSpPr/>
              <p:nvPr/>
            </p:nvSpPr>
            <p:spPr>
              <a:xfrm>
                <a:off x="8545936" y="1959087"/>
                <a:ext cx="2848" cy="2230"/>
              </a:xfrm>
              <a:custGeom>
                <a:avLst/>
                <a:gdLst>
                  <a:gd name="connsiteX0" fmla="*/ 2286 w 2848"/>
                  <a:gd name="connsiteY0" fmla="*/ 1729 h 2230"/>
                  <a:gd name="connsiteX1" fmla="*/ 0 w 2848"/>
                  <a:gd name="connsiteY1" fmla="*/ 336 h 2230"/>
                  <a:gd name="connsiteX2" fmla="*/ 2750 w 2848"/>
                  <a:gd name="connsiteY2" fmla="*/ 300 h 2230"/>
                  <a:gd name="connsiteX3" fmla="*/ 2286 w 2848"/>
                  <a:gd name="connsiteY3" fmla="*/ 1729 h 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48" h="2230">
                    <a:moveTo>
                      <a:pt x="2286" y="1729"/>
                    </a:moveTo>
                    <a:cubicBezTo>
                      <a:pt x="464" y="2979"/>
                      <a:pt x="250" y="1658"/>
                      <a:pt x="0" y="336"/>
                    </a:cubicBezTo>
                    <a:cubicBezTo>
                      <a:pt x="929" y="300"/>
                      <a:pt x="1822" y="-378"/>
                      <a:pt x="2750" y="300"/>
                    </a:cubicBezTo>
                    <a:cubicBezTo>
                      <a:pt x="3036" y="943"/>
                      <a:pt x="2643" y="1336"/>
                      <a:pt x="2286" y="17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3E75A1A-20D0-4F48-80D7-691B5E40BECD}"/>
                  </a:ext>
                </a:extLst>
              </p:cNvPr>
              <p:cNvSpPr/>
              <p:nvPr/>
            </p:nvSpPr>
            <p:spPr>
              <a:xfrm>
                <a:off x="8471427" y="2194153"/>
                <a:ext cx="3427" cy="1406"/>
              </a:xfrm>
              <a:custGeom>
                <a:avLst/>
                <a:gdLst>
                  <a:gd name="connsiteX0" fmla="*/ 2179 w 3427"/>
                  <a:gd name="connsiteY0" fmla="*/ 49 h 1406"/>
                  <a:gd name="connsiteX1" fmla="*/ 3393 w 3427"/>
                  <a:gd name="connsiteY1" fmla="*/ 299 h 1406"/>
                  <a:gd name="connsiteX2" fmla="*/ 2286 w 3427"/>
                  <a:gd name="connsiteY2" fmla="*/ 1407 h 1406"/>
                  <a:gd name="connsiteX3" fmla="*/ 0 w 3427"/>
                  <a:gd name="connsiteY3" fmla="*/ 871 h 1406"/>
                  <a:gd name="connsiteX4" fmla="*/ 2179 w 3427"/>
                  <a:gd name="connsiteY4" fmla="*/ 49 h 1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7" h="1406">
                    <a:moveTo>
                      <a:pt x="2179" y="49"/>
                    </a:moveTo>
                    <a:cubicBezTo>
                      <a:pt x="2607" y="49"/>
                      <a:pt x="3250" y="-165"/>
                      <a:pt x="3393" y="299"/>
                    </a:cubicBezTo>
                    <a:cubicBezTo>
                      <a:pt x="3643" y="1157"/>
                      <a:pt x="2429" y="800"/>
                      <a:pt x="2286" y="1407"/>
                    </a:cubicBezTo>
                    <a:cubicBezTo>
                      <a:pt x="1536" y="1228"/>
                      <a:pt x="786" y="1050"/>
                      <a:pt x="0" y="871"/>
                    </a:cubicBezTo>
                    <a:cubicBezTo>
                      <a:pt x="322" y="-451"/>
                      <a:pt x="1572" y="657"/>
                      <a:pt x="2179" y="4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F2BB131F-6050-9C4B-BD4A-BDA3A3817B90}"/>
                  </a:ext>
                </a:extLst>
              </p:cNvPr>
              <p:cNvSpPr/>
              <p:nvPr/>
            </p:nvSpPr>
            <p:spPr>
              <a:xfrm>
                <a:off x="8503524" y="2129477"/>
                <a:ext cx="2016" cy="1931"/>
              </a:xfrm>
              <a:custGeom>
                <a:avLst/>
                <a:gdLst>
                  <a:gd name="connsiteX0" fmla="*/ 1978 w 2016"/>
                  <a:gd name="connsiteY0" fmla="*/ 3 h 1931"/>
                  <a:gd name="connsiteX1" fmla="*/ 1514 w 2016"/>
                  <a:gd name="connsiteY1" fmla="*/ 1931 h 1931"/>
                  <a:gd name="connsiteX2" fmla="*/ 14 w 2016"/>
                  <a:gd name="connsiteY2" fmla="*/ 1146 h 1931"/>
                  <a:gd name="connsiteX3" fmla="*/ 1978 w 2016"/>
                  <a:gd name="connsiteY3" fmla="*/ 3 h 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16" h="1931">
                    <a:moveTo>
                      <a:pt x="1978" y="3"/>
                    </a:moveTo>
                    <a:cubicBezTo>
                      <a:pt x="2121" y="717"/>
                      <a:pt x="1835" y="1324"/>
                      <a:pt x="1514" y="1931"/>
                    </a:cubicBezTo>
                    <a:cubicBezTo>
                      <a:pt x="871" y="1896"/>
                      <a:pt x="-129" y="2039"/>
                      <a:pt x="14" y="1146"/>
                    </a:cubicBezTo>
                    <a:cubicBezTo>
                      <a:pt x="121" y="288"/>
                      <a:pt x="1085" y="-33"/>
                      <a:pt x="1978" y="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4414349F-310F-5F41-977D-978C3F944868}"/>
                  </a:ext>
                </a:extLst>
              </p:cNvPr>
              <p:cNvSpPr/>
              <p:nvPr/>
            </p:nvSpPr>
            <p:spPr>
              <a:xfrm>
                <a:off x="8583089" y="2201840"/>
                <a:ext cx="2638" cy="2139"/>
              </a:xfrm>
              <a:custGeom>
                <a:avLst/>
                <a:gdLst>
                  <a:gd name="connsiteX0" fmla="*/ 138 w 2638"/>
                  <a:gd name="connsiteY0" fmla="*/ 613 h 2139"/>
                  <a:gd name="connsiteX1" fmla="*/ 2602 w 2638"/>
                  <a:gd name="connsiteY1" fmla="*/ 1399 h 2139"/>
                  <a:gd name="connsiteX2" fmla="*/ 2638 w 2638"/>
                  <a:gd name="connsiteY2" fmla="*/ 1899 h 2139"/>
                  <a:gd name="connsiteX3" fmla="*/ 174 w 2638"/>
                  <a:gd name="connsiteY3" fmla="*/ 1328 h 2139"/>
                  <a:gd name="connsiteX4" fmla="*/ 245 w 2638"/>
                  <a:gd name="connsiteY4" fmla="*/ 1185 h 2139"/>
                  <a:gd name="connsiteX5" fmla="*/ 138 w 2638"/>
                  <a:gd name="connsiteY5" fmla="*/ 613 h 2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38" h="2139">
                    <a:moveTo>
                      <a:pt x="138" y="613"/>
                    </a:moveTo>
                    <a:cubicBezTo>
                      <a:pt x="1388" y="-423"/>
                      <a:pt x="2174" y="-137"/>
                      <a:pt x="2602" y="1399"/>
                    </a:cubicBezTo>
                    <a:cubicBezTo>
                      <a:pt x="2602" y="1578"/>
                      <a:pt x="2638" y="1720"/>
                      <a:pt x="2638" y="1899"/>
                    </a:cubicBezTo>
                    <a:cubicBezTo>
                      <a:pt x="1674" y="2399"/>
                      <a:pt x="852" y="2078"/>
                      <a:pt x="174" y="1328"/>
                    </a:cubicBezTo>
                    <a:lnTo>
                      <a:pt x="245" y="1185"/>
                    </a:lnTo>
                    <a:cubicBezTo>
                      <a:pt x="-41" y="1042"/>
                      <a:pt x="-77" y="863"/>
                      <a:pt x="138" y="61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481C226-189F-8740-B56F-D1D122B10615}"/>
                  </a:ext>
                </a:extLst>
              </p:cNvPr>
              <p:cNvSpPr/>
              <p:nvPr/>
            </p:nvSpPr>
            <p:spPr>
              <a:xfrm>
                <a:off x="8498643" y="1949743"/>
                <a:ext cx="2638" cy="2414"/>
              </a:xfrm>
              <a:custGeom>
                <a:avLst/>
                <a:gdLst>
                  <a:gd name="connsiteX0" fmla="*/ 1251 w 2638"/>
                  <a:gd name="connsiteY0" fmla="*/ 0 h 2414"/>
                  <a:gd name="connsiteX1" fmla="*/ 2609 w 2638"/>
                  <a:gd name="connsiteY1" fmla="*/ 1822 h 2414"/>
                  <a:gd name="connsiteX2" fmla="*/ 1609 w 2638"/>
                  <a:gd name="connsiteY2" fmla="*/ 2286 h 2414"/>
                  <a:gd name="connsiteX3" fmla="*/ 787 w 2638"/>
                  <a:gd name="connsiteY3" fmla="*/ 1357 h 2414"/>
                  <a:gd name="connsiteX4" fmla="*/ 1251 w 2638"/>
                  <a:gd name="connsiteY4" fmla="*/ 0 h 2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8" h="2414">
                    <a:moveTo>
                      <a:pt x="1251" y="0"/>
                    </a:moveTo>
                    <a:cubicBezTo>
                      <a:pt x="1037" y="1107"/>
                      <a:pt x="2895" y="643"/>
                      <a:pt x="2609" y="1822"/>
                    </a:cubicBezTo>
                    <a:cubicBezTo>
                      <a:pt x="2359" y="2179"/>
                      <a:pt x="2180" y="2643"/>
                      <a:pt x="1609" y="2286"/>
                    </a:cubicBezTo>
                    <a:cubicBezTo>
                      <a:pt x="1323" y="1964"/>
                      <a:pt x="1109" y="1572"/>
                      <a:pt x="787" y="1357"/>
                    </a:cubicBezTo>
                    <a:cubicBezTo>
                      <a:pt x="-820" y="250"/>
                      <a:pt x="394" y="214"/>
                      <a:pt x="125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72F9EFC0-FB3C-184D-84EA-E9F9302E4508}"/>
                  </a:ext>
                </a:extLst>
              </p:cNvPr>
              <p:cNvSpPr/>
              <p:nvPr/>
            </p:nvSpPr>
            <p:spPr>
              <a:xfrm>
                <a:off x="8464701" y="1989034"/>
                <a:ext cx="2439" cy="1928"/>
              </a:xfrm>
              <a:custGeom>
                <a:avLst/>
                <a:gdLst>
                  <a:gd name="connsiteX0" fmla="*/ 2440 w 2439"/>
                  <a:gd name="connsiteY0" fmla="*/ 0 h 1928"/>
                  <a:gd name="connsiteX1" fmla="*/ 940 w 2439"/>
                  <a:gd name="connsiteY1" fmla="*/ 1929 h 1928"/>
                  <a:gd name="connsiteX2" fmla="*/ 82 w 2439"/>
                  <a:gd name="connsiteY2" fmla="*/ 893 h 1928"/>
                  <a:gd name="connsiteX3" fmla="*/ 940 w 2439"/>
                  <a:gd name="connsiteY3" fmla="*/ 36 h 1928"/>
                  <a:gd name="connsiteX4" fmla="*/ 2440 w 2439"/>
                  <a:gd name="connsiteY4" fmla="*/ 0 h 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9" h="1928">
                    <a:moveTo>
                      <a:pt x="2440" y="0"/>
                    </a:moveTo>
                    <a:cubicBezTo>
                      <a:pt x="2154" y="822"/>
                      <a:pt x="1582" y="1393"/>
                      <a:pt x="940" y="1929"/>
                    </a:cubicBezTo>
                    <a:cubicBezTo>
                      <a:pt x="297" y="1893"/>
                      <a:pt x="-203" y="1893"/>
                      <a:pt x="82" y="893"/>
                    </a:cubicBezTo>
                    <a:cubicBezTo>
                      <a:pt x="225" y="357"/>
                      <a:pt x="118" y="-107"/>
                      <a:pt x="940" y="36"/>
                    </a:cubicBezTo>
                    <a:cubicBezTo>
                      <a:pt x="1404" y="72"/>
                      <a:pt x="1940" y="0"/>
                      <a:pt x="244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3BFEE8C4-BD42-614A-93FE-00C714DCA0DD}"/>
                  </a:ext>
                </a:extLst>
              </p:cNvPr>
              <p:cNvSpPr/>
              <p:nvPr/>
            </p:nvSpPr>
            <p:spPr>
              <a:xfrm>
                <a:off x="8516729" y="1946726"/>
                <a:ext cx="2171" cy="2481"/>
              </a:xfrm>
              <a:custGeom>
                <a:avLst/>
                <a:gdLst>
                  <a:gd name="connsiteX0" fmla="*/ 596 w 2171"/>
                  <a:gd name="connsiteY0" fmla="*/ 53 h 2481"/>
                  <a:gd name="connsiteX1" fmla="*/ 1918 w 2171"/>
                  <a:gd name="connsiteY1" fmla="*/ 2482 h 2481"/>
                  <a:gd name="connsiteX2" fmla="*/ 61 w 2171"/>
                  <a:gd name="connsiteY2" fmla="*/ 1767 h 2481"/>
                  <a:gd name="connsiteX3" fmla="*/ 596 w 2171"/>
                  <a:gd name="connsiteY3" fmla="*/ 53 h 2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" h="2481">
                    <a:moveTo>
                      <a:pt x="596" y="53"/>
                    </a:moveTo>
                    <a:cubicBezTo>
                      <a:pt x="3275" y="-340"/>
                      <a:pt x="1668" y="1553"/>
                      <a:pt x="1918" y="2482"/>
                    </a:cubicBezTo>
                    <a:cubicBezTo>
                      <a:pt x="1311" y="2232"/>
                      <a:pt x="668" y="1982"/>
                      <a:pt x="61" y="1767"/>
                    </a:cubicBezTo>
                    <a:cubicBezTo>
                      <a:pt x="-404" y="981"/>
                      <a:pt x="1990" y="1160"/>
                      <a:pt x="596" y="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8EB98467-9197-E44A-9FDF-C9EC9F6A75BD}"/>
                  </a:ext>
                </a:extLst>
              </p:cNvPr>
              <p:cNvSpPr/>
              <p:nvPr/>
            </p:nvSpPr>
            <p:spPr>
              <a:xfrm>
                <a:off x="8415557" y="2097083"/>
                <a:ext cx="1415" cy="3382"/>
              </a:xfrm>
              <a:custGeom>
                <a:avLst/>
                <a:gdLst>
                  <a:gd name="connsiteX0" fmla="*/ 1399 w 1415"/>
                  <a:gd name="connsiteY0" fmla="*/ 0 h 3382"/>
                  <a:gd name="connsiteX1" fmla="*/ 1220 w 1415"/>
                  <a:gd name="connsiteY1" fmla="*/ 2429 h 3382"/>
                  <a:gd name="connsiteX2" fmla="*/ 41 w 1415"/>
                  <a:gd name="connsiteY2" fmla="*/ 2857 h 3382"/>
                  <a:gd name="connsiteX3" fmla="*/ 1399 w 1415"/>
                  <a:gd name="connsiteY3" fmla="*/ 0 h 3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5" h="3382">
                    <a:moveTo>
                      <a:pt x="1399" y="0"/>
                    </a:moveTo>
                    <a:cubicBezTo>
                      <a:pt x="1506" y="822"/>
                      <a:pt x="1077" y="1572"/>
                      <a:pt x="1220" y="2429"/>
                    </a:cubicBezTo>
                    <a:cubicBezTo>
                      <a:pt x="1434" y="3715"/>
                      <a:pt x="756" y="3536"/>
                      <a:pt x="41" y="2857"/>
                    </a:cubicBezTo>
                    <a:cubicBezTo>
                      <a:pt x="-137" y="1607"/>
                      <a:pt x="255" y="643"/>
                      <a:pt x="139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4BF86654-B61D-C149-9C19-C745D7884093}"/>
                  </a:ext>
                </a:extLst>
              </p:cNvPr>
              <p:cNvSpPr/>
              <p:nvPr/>
            </p:nvSpPr>
            <p:spPr>
              <a:xfrm>
                <a:off x="8497216" y="1998464"/>
                <a:ext cx="2579" cy="1749"/>
              </a:xfrm>
              <a:custGeom>
                <a:avLst/>
                <a:gdLst>
                  <a:gd name="connsiteX0" fmla="*/ 2358 w 2579"/>
                  <a:gd name="connsiteY0" fmla="*/ 0 h 1749"/>
                  <a:gd name="connsiteX1" fmla="*/ 1857 w 2579"/>
                  <a:gd name="connsiteY1" fmla="*/ 1679 h 1749"/>
                  <a:gd name="connsiteX2" fmla="*/ 0 w 2579"/>
                  <a:gd name="connsiteY2" fmla="*/ 714 h 1749"/>
                  <a:gd name="connsiteX3" fmla="*/ 2358 w 2579"/>
                  <a:gd name="connsiteY3" fmla="*/ 0 h 1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9" h="1749">
                    <a:moveTo>
                      <a:pt x="2358" y="0"/>
                    </a:moveTo>
                    <a:cubicBezTo>
                      <a:pt x="2750" y="714"/>
                      <a:pt x="2643" y="1286"/>
                      <a:pt x="1857" y="1679"/>
                    </a:cubicBezTo>
                    <a:cubicBezTo>
                      <a:pt x="679" y="2108"/>
                      <a:pt x="1143" y="429"/>
                      <a:pt x="0" y="714"/>
                    </a:cubicBezTo>
                    <a:cubicBezTo>
                      <a:pt x="857" y="-214"/>
                      <a:pt x="1643" y="107"/>
                      <a:pt x="235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91F34B92-9DEF-3A42-8994-6BE124F56D66}"/>
                  </a:ext>
                </a:extLst>
              </p:cNvPr>
              <p:cNvSpPr/>
              <p:nvPr/>
            </p:nvSpPr>
            <p:spPr>
              <a:xfrm>
                <a:off x="8516361" y="1900916"/>
                <a:ext cx="2655" cy="1964"/>
              </a:xfrm>
              <a:custGeom>
                <a:avLst/>
                <a:gdLst>
                  <a:gd name="connsiteX0" fmla="*/ 2250 w 2655"/>
                  <a:gd name="connsiteY0" fmla="*/ 0 h 1964"/>
                  <a:gd name="connsiteX1" fmla="*/ 2215 w 2655"/>
                  <a:gd name="connsiteY1" fmla="*/ 1964 h 1964"/>
                  <a:gd name="connsiteX2" fmla="*/ 0 w 2655"/>
                  <a:gd name="connsiteY2" fmla="*/ 1286 h 1964"/>
                  <a:gd name="connsiteX3" fmla="*/ 2250 w 2655"/>
                  <a:gd name="connsiteY3" fmla="*/ 0 h 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55" h="1964">
                    <a:moveTo>
                      <a:pt x="2250" y="0"/>
                    </a:moveTo>
                    <a:cubicBezTo>
                      <a:pt x="3322" y="679"/>
                      <a:pt x="1893" y="1322"/>
                      <a:pt x="2215" y="1964"/>
                    </a:cubicBezTo>
                    <a:cubicBezTo>
                      <a:pt x="1500" y="1750"/>
                      <a:pt x="786" y="1536"/>
                      <a:pt x="0" y="1286"/>
                    </a:cubicBezTo>
                    <a:cubicBezTo>
                      <a:pt x="500" y="322"/>
                      <a:pt x="1607" y="571"/>
                      <a:pt x="22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21902701-E897-C749-8741-54DE6BB487F4}"/>
                  </a:ext>
                </a:extLst>
              </p:cNvPr>
              <p:cNvSpPr/>
              <p:nvPr/>
            </p:nvSpPr>
            <p:spPr>
              <a:xfrm>
                <a:off x="8516126" y="2015880"/>
                <a:ext cx="4951" cy="2428"/>
              </a:xfrm>
              <a:custGeom>
                <a:avLst/>
                <a:gdLst>
                  <a:gd name="connsiteX0" fmla="*/ 2057 w 4951"/>
                  <a:gd name="connsiteY0" fmla="*/ 1229 h 2428"/>
                  <a:gd name="connsiteX1" fmla="*/ 4879 w 4951"/>
                  <a:gd name="connsiteY1" fmla="*/ 1693 h 2428"/>
                  <a:gd name="connsiteX2" fmla="*/ 4700 w 4951"/>
                  <a:gd name="connsiteY2" fmla="*/ 2336 h 2428"/>
                  <a:gd name="connsiteX3" fmla="*/ 2021 w 4951"/>
                  <a:gd name="connsiteY3" fmla="*/ 2265 h 2428"/>
                  <a:gd name="connsiteX4" fmla="*/ 21 w 4951"/>
                  <a:gd name="connsiteY4" fmla="*/ 621 h 2428"/>
                  <a:gd name="connsiteX5" fmla="*/ 486 w 4951"/>
                  <a:gd name="connsiteY5" fmla="*/ 193 h 2428"/>
                  <a:gd name="connsiteX6" fmla="*/ 1521 w 4951"/>
                  <a:gd name="connsiteY6" fmla="*/ 86 h 2428"/>
                  <a:gd name="connsiteX7" fmla="*/ 2057 w 4951"/>
                  <a:gd name="connsiteY7" fmla="*/ 1229 h 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51" h="2428">
                    <a:moveTo>
                      <a:pt x="2057" y="1229"/>
                    </a:moveTo>
                    <a:cubicBezTo>
                      <a:pt x="2879" y="2015"/>
                      <a:pt x="3950" y="1479"/>
                      <a:pt x="4879" y="1693"/>
                    </a:cubicBezTo>
                    <a:cubicBezTo>
                      <a:pt x="5022" y="1979"/>
                      <a:pt x="4950" y="2193"/>
                      <a:pt x="4700" y="2336"/>
                    </a:cubicBezTo>
                    <a:cubicBezTo>
                      <a:pt x="3807" y="2336"/>
                      <a:pt x="2879" y="2586"/>
                      <a:pt x="2021" y="2265"/>
                    </a:cubicBezTo>
                    <a:cubicBezTo>
                      <a:pt x="1200" y="1943"/>
                      <a:pt x="1379" y="407"/>
                      <a:pt x="21" y="621"/>
                    </a:cubicBezTo>
                    <a:cubicBezTo>
                      <a:pt x="-86" y="657"/>
                      <a:pt x="236" y="264"/>
                      <a:pt x="486" y="193"/>
                    </a:cubicBezTo>
                    <a:cubicBezTo>
                      <a:pt x="807" y="-21"/>
                      <a:pt x="1164" y="-57"/>
                      <a:pt x="1521" y="86"/>
                    </a:cubicBezTo>
                    <a:cubicBezTo>
                      <a:pt x="1950" y="336"/>
                      <a:pt x="2343" y="621"/>
                      <a:pt x="2057" y="12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0131488B-7F26-8E43-B45D-7BA06FCAD418}"/>
                  </a:ext>
                </a:extLst>
              </p:cNvPr>
              <p:cNvSpPr/>
              <p:nvPr/>
            </p:nvSpPr>
            <p:spPr>
              <a:xfrm>
                <a:off x="8583549" y="2086487"/>
                <a:ext cx="2927" cy="1766"/>
              </a:xfrm>
              <a:custGeom>
                <a:avLst/>
                <a:gdLst>
                  <a:gd name="connsiteX0" fmla="*/ 213 w 2927"/>
                  <a:gd name="connsiteY0" fmla="*/ 1273 h 1766"/>
                  <a:gd name="connsiteX1" fmla="*/ 213 w 2927"/>
                  <a:gd name="connsiteY1" fmla="*/ 381 h 1766"/>
                  <a:gd name="connsiteX2" fmla="*/ 2106 w 2927"/>
                  <a:gd name="connsiteY2" fmla="*/ 452 h 1766"/>
                  <a:gd name="connsiteX3" fmla="*/ 2928 w 2927"/>
                  <a:gd name="connsiteY3" fmla="*/ 1666 h 1766"/>
                  <a:gd name="connsiteX4" fmla="*/ 177 w 2927"/>
                  <a:gd name="connsiteY4" fmla="*/ 1738 h 1766"/>
                  <a:gd name="connsiteX5" fmla="*/ 35 w 2927"/>
                  <a:gd name="connsiteY5" fmla="*/ 1416 h 1766"/>
                  <a:gd name="connsiteX6" fmla="*/ 213 w 2927"/>
                  <a:gd name="connsiteY6" fmla="*/ 1273 h 1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27" h="1766">
                    <a:moveTo>
                      <a:pt x="213" y="1273"/>
                    </a:moveTo>
                    <a:cubicBezTo>
                      <a:pt x="213" y="988"/>
                      <a:pt x="213" y="702"/>
                      <a:pt x="213" y="381"/>
                    </a:cubicBezTo>
                    <a:cubicBezTo>
                      <a:pt x="856" y="-155"/>
                      <a:pt x="1499" y="-120"/>
                      <a:pt x="2106" y="452"/>
                    </a:cubicBezTo>
                    <a:cubicBezTo>
                      <a:pt x="1963" y="1131"/>
                      <a:pt x="2606" y="1309"/>
                      <a:pt x="2928" y="1666"/>
                    </a:cubicBezTo>
                    <a:cubicBezTo>
                      <a:pt x="2035" y="2024"/>
                      <a:pt x="1106" y="1273"/>
                      <a:pt x="177" y="1738"/>
                    </a:cubicBezTo>
                    <a:cubicBezTo>
                      <a:pt x="-1" y="1631"/>
                      <a:pt x="-37" y="1524"/>
                      <a:pt x="35" y="1416"/>
                    </a:cubicBezTo>
                    <a:cubicBezTo>
                      <a:pt x="106" y="1309"/>
                      <a:pt x="177" y="1273"/>
                      <a:pt x="213" y="127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1590C1F6-7437-EF4F-B3C6-EE97EB30D6D9}"/>
                  </a:ext>
                </a:extLst>
              </p:cNvPr>
              <p:cNvSpPr/>
              <p:nvPr/>
            </p:nvSpPr>
            <p:spPr>
              <a:xfrm>
                <a:off x="8619017" y="2127349"/>
                <a:ext cx="2714" cy="1524"/>
              </a:xfrm>
              <a:custGeom>
                <a:avLst/>
                <a:gdLst>
                  <a:gd name="connsiteX0" fmla="*/ 1393 w 2714"/>
                  <a:gd name="connsiteY0" fmla="*/ 274 h 1524"/>
                  <a:gd name="connsiteX1" fmla="*/ 2715 w 2714"/>
                  <a:gd name="connsiteY1" fmla="*/ 1202 h 1524"/>
                  <a:gd name="connsiteX2" fmla="*/ 1429 w 2714"/>
                  <a:gd name="connsiteY2" fmla="*/ 1524 h 1524"/>
                  <a:gd name="connsiteX3" fmla="*/ 0 w 2714"/>
                  <a:gd name="connsiteY3" fmla="*/ 845 h 1524"/>
                  <a:gd name="connsiteX4" fmla="*/ 1393 w 2714"/>
                  <a:gd name="connsiteY4" fmla="*/ 274 h 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14" h="1524">
                    <a:moveTo>
                      <a:pt x="1393" y="274"/>
                    </a:moveTo>
                    <a:cubicBezTo>
                      <a:pt x="2750" y="-691"/>
                      <a:pt x="2072" y="1202"/>
                      <a:pt x="2715" y="1202"/>
                    </a:cubicBezTo>
                    <a:cubicBezTo>
                      <a:pt x="2286" y="1310"/>
                      <a:pt x="1857" y="1524"/>
                      <a:pt x="1429" y="1524"/>
                    </a:cubicBezTo>
                    <a:cubicBezTo>
                      <a:pt x="857" y="1524"/>
                      <a:pt x="0" y="1381"/>
                      <a:pt x="0" y="845"/>
                    </a:cubicBezTo>
                    <a:cubicBezTo>
                      <a:pt x="0" y="95"/>
                      <a:pt x="750" y="59"/>
                      <a:pt x="1393" y="27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9B14411F-46A6-4E4B-80BC-9E2C5C11DFD0}"/>
                  </a:ext>
                </a:extLst>
              </p:cNvPr>
              <p:cNvSpPr/>
              <p:nvPr/>
            </p:nvSpPr>
            <p:spPr>
              <a:xfrm>
                <a:off x="8483025" y="2069579"/>
                <a:ext cx="1602" cy="2821"/>
              </a:xfrm>
              <a:custGeom>
                <a:avLst/>
                <a:gdLst>
                  <a:gd name="connsiteX0" fmla="*/ 546 w 1602"/>
                  <a:gd name="connsiteY0" fmla="*/ 0 h 2821"/>
                  <a:gd name="connsiteX1" fmla="*/ 618 w 1602"/>
                  <a:gd name="connsiteY1" fmla="*/ 2822 h 2821"/>
                  <a:gd name="connsiteX2" fmla="*/ 546 w 1602"/>
                  <a:gd name="connsiteY2" fmla="*/ 0 h 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02" h="2821">
                    <a:moveTo>
                      <a:pt x="546" y="0"/>
                    </a:moveTo>
                    <a:cubicBezTo>
                      <a:pt x="1475" y="929"/>
                      <a:pt x="2332" y="1857"/>
                      <a:pt x="618" y="2822"/>
                    </a:cubicBezTo>
                    <a:cubicBezTo>
                      <a:pt x="653" y="1893"/>
                      <a:pt x="-740" y="964"/>
                      <a:pt x="54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5486BC0C-B996-F244-8178-F425BD510D85}"/>
                  </a:ext>
                </a:extLst>
              </p:cNvPr>
              <p:cNvSpPr/>
              <p:nvPr/>
            </p:nvSpPr>
            <p:spPr>
              <a:xfrm>
                <a:off x="8640734" y="2176673"/>
                <a:ext cx="2428" cy="2210"/>
              </a:xfrm>
              <a:custGeom>
                <a:avLst/>
                <a:gdLst>
                  <a:gd name="connsiteX0" fmla="*/ 1607 w 2428"/>
                  <a:gd name="connsiteY0" fmla="*/ 134 h 2210"/>
                  <a:gd name="connsiteX1" fmla="*/ 2429 w 2428"/>
                  <a:gd name="connsiteY1" fmla="*/ 2098 h 2210"/>
                  <a:gd name="connsiteX2" fmla="*/ 0 w 2428"/>
                  <a:gd name="connsiteY2" fmla="*/ 1848 h 2210"/>
                  <a:gd name="connsiteX3" fmla="*/ 1143 w 2428"/>
                  <a:gd name="connsiteY3" fmla="*/ 134 h 2210"/>
                  <a:gd name="connsiteX4" fmla="*/ 1607 w 2428"/>
                  <a:gd name="connsiteY4" fmla="*/ 134 h 2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" h="2210">
                    <a:moveTo>
                      <a:pt x="1607" y="134"/>
                    </a:moveTo>
                    <a:cubicBezTo>
                      <a:pt x="1893" y="777"/>
                      <a:pt x="2143" y="1455"/>
                      <a:pt x="2429" y="2098"/>
                    </a:cubicBezTo>
                    <a:cubicBezTo>
                      <a:pt x="1643" y="1920"/>
                      <a:pt x="786" y="2599"/>
                      <a:pt x="0" y="1848"/>
                    </a:cubicBezTo>
                    <a:cubicBezTo>
                      <a:pt x="357" y="1313"/>
                      <a:pt x="750" y="706"/>
                      <a:pt x="1143" y="134"/>
                    </a:cubicBezTo>
                    <a:cubicBezTo>
                      <a:pt x="1286" y="-45"/>
                      <a:pt x="1464" y="-45"/>
                      <a:pt x="1607" y="13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D0682C07-523A-1B4D-B828-9D4EEEC5285B}"/>
                  </a:ext>
                </a:extLst>
              </p:cNvPr>
              <p:cNvSpPr/>
              <p:nvPr/>
            </p:nvSpPr>
            <p:spPr>
              <a:xfrm>
                <a:off x="8544543" y="2017383"/>
                <a:ext cx="2786" cy="2720"/>
              </a:xfrm>
              <a:custGeom>
                <a:avLst/>
                <a:gdLst>
                  <a:gd name="connsiteX0" fmla="*/ 2286 w 2786"/>
                  <a:gd name="connsiteY0" fmla="*/ 298 h 2720"/>
                  <a:gd name="connsiteX1" fmla="*/ 2786 w 2786"/>
                  <a:gd name="connsiteY1" fmla="*/ 2155 h 2720"/>
                  <a:gd name="connsiteX2" fmla="*/ 1857 w 2786"/>
                  <a:gd name="connsiteY2" fmla="*/ 2369 h 2720"/>
                  <a:gd name="connsiteX3" fmla="*/ 0 w 2786"/>
                  <a:gd name="connsiteY3" fmla="*/ 1405 h 2720"/>
                  <a:gd name="connsiteX4" fmla="*/ 1357 w 2786"/>
                  <a:gd name="connsiteY4" fmla="*/ 190 h 2720"/>
                  <a:gd name="connsiteX5" fmla="*/ 2286 w 2786"/>
                  <a:gd name="connsiteY5" fmla="*/ 298 h 2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86" h="2720">
                    <a:moveTo>
                      <a:pt x="2286" y="298"/>
                    </a:moveTo>
                    <a:cubicBezTo>
                      <a:pt x="2286" y="941"/>
                      <a:pt x="2143" y="1655"/>
                      <a:pt x="2786" y="2155"/>
                    </a:cubicBezTo>
                    <a:cubicBezTo>
                      <a:pt x="2608" y="2726"/>
                      <a:pt x="2322" y="2977"/>
                      <a:pt x="1857" y="2369"/>
                    </a:cubicBezTo>
                    <a:cubicBezTo>
                      <a:pt x="1750" y="1119"/>
                      <a:pt x="536" y="1834"/>
                      <a:pt x="0" y="1405"/>
                    </a:cubicBezTo>
                    <a:cubicBezTo>
                      <a:pt x="179" y="583"/>
                      <a:pt x="1000" y="690"/>
                      <a:pt x="1357" y="190"/>
                    </a:cubicBezTo>
                    <a:cubicBezTo>
                      <a:pt x="1679" y="-95"/>
                      <a:pt x="2000" y="-59"/>
                      <a:pt x="2286" y="29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CE77978A-4012-3E4F-9463-86BECF5AEF3A}"/>
                  </a:ext>
                </a:extLst>
              </p:cNvPr>
              <p:cNvSpPr/>
              <p:nvPr/>
            </p:nvSpPr>
            <p:spPr>
              <a:xfrm>
                <a:off x="8427493" y="2050367"/>
                <a:ext cx="2382" cy="1888"/>
              </a:xfrm>
              <a:custGeom>
                <a:avLst/>
                <a:gdLst>
                  <a:gd name="connsiteX0" fmla="*/ 2250 w 2382"/>
                  <a:gd name="connsiteY0" fmla="*/ 532 h 1888"/>
                  <a:gd name="connsiteX1" fmla="*/ 821 w 2382"/>
                  <a:gd name="connsiteY1" fmla="*/ 1889 h 1888"/>
                  <a:gd name="connsiteX2" fmla="*/ 0 w 2382"/>
                  <a:gd name="connsiteY2" fmla="*/ 282 h 1888"/>
                  <a:gd name="connsiteX3" fmla="*/ 2250 w 2382"/>
                  <a:gd name="connsiteY3" fmla="*/ 532 h 1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2" h="1888">
                    <a:moveTo>
                      <a:pt x="2250" y="532"/>
                    </a:moveTo>
                    <a:cubicBezTo>
                      <a:pt x="2786" y="2032"/>
                      <a:pt x="1572" y="1710"/>
                      <a:pt x="821" y="1889"/>
                    </a:cubicBezTo>
                    <a:cubicBezTo>
                      <a:pt x="679" y="1282"/>
                      <a:pt x="464" y="710"/>
                      <a:pt x="0" y="282"/>
                    </a:cubicBezTo>
                    <a:cubicBezTo>
                      <a:pt x="964" y="-433"/>
                      <a:pt x="1536" y="425"/>
                      <a:pt x="2250" y="53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333A648F-91D1-C04A-94E6-2813901FF501}"/>
                  </a:ext>
                </a:extLst>
              </p:cNvPr>
              <p:cNvSpPr/>
              <p:nvPr/>
            </p:nvSpPr>
            <p:spPr>
              <a:xfrm>
                <a:off x="8421448" y="2069080"/>
                <a:ext cx="2368" cy="2112"/>
              </a:xfrm>
              <a:custGeom>
                <a:avLst/>
                <a:gdLst>
                  <a:gd name="connsiteX0" fmla="*/ 1722 w 2368"/>
                  <a:gd name="connsiteY0" fmla="*/ 1393 h 2112"/>
                  <a:gd name="connsiteX1" fmla="*/ 1115 w 2368"/>
                  <a:gd name="connsiteY1" fmla="*/ 2000 h 2112"/>
                  <a:gd name="connsiteX2" fmla="*/ 687 w 2368"/>
                  <a:gd name="connsiteY2" fmla="*/ 2036 h 2112"/>
                  <a:gd name="connsiteX3" fmla="*/ 1937 w 2368"/>
                  <a:gd name="connsiteY3" fmla="*/ 36 h 2112"/>
                  <a:gd name="connsiteX4" fmla="*/ 1901 w 2368"/>
                  <a:gd name="connsiteY4" fmla="*/ 0 h 2112"/>
                  <a:gd name="connsiteX5" fmla="*/ 1722 w 2368"/>
                  <a:gd name="connsiteY5" fmla="*/ 1393 h 2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68" h="2112">
                    <a:moveTo>
                      <a:pt x="1722" y="1393"/>
                    </a:moveTo>
                    <a:cubicBezTo>
                      <a:pt x="1508" y="1607"/>
                      <a:pt x="1329" y="1786"/>
                      <a:pt x="1115" y="2000"/>
                    </a:cubicBezTo>
                    <a:cubicBezTo>
                      <a:pt x="972" y="2143"/>
                      <a:pt x="829" y="2143"/>
                      <a:pt x="687" y="2036"/>
                    </a:cubicBezTo>
                    <a:cubicBezTo>
                      <a:pt x="-421" y="607"/>
                      <a:pt x="-314" y="393"/>
                      <a:pt x="1937" y="36"/>
                    </a:cubicBezTo>
                    <a:cubicBezTo>
                      <a:pt x="1937" y="36"/>
                      <a:pt x="1901" y="0"/>
                      <a:pt x="1901" y="0"/>
                    </a:cubicBezTo>
                    <a:cubicBezTo>
                      <a:pt x="2794" y="571"/>
                      <a:pt x="2222" y="964"/>
                      <a:pt x="1722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356496B7-BA67-2C4E-BE08-B5592A60A516}"/>
                  </a:ext>
                </a:extLst>
              </p:cNvPr>
              <p:cNvSpPr/>
              <p:nvPr/>
            </p:nvSpPr>
            <p:spPr>
              <a:xfrm>
                <a:off x="8412884" y="2174432"/>
                <a:ext cx="1870" cy="2822"/>
              </a:xfrm>
              <a:custGeom>
                <a:avLst/>
                <a:gdLst>
                  <a:gd name="connsiteX0" fmla="*/ 1822 w 1870"/>
                  <a:gd name="connsiteY0" fmla="*/ 517 h 2822"/>
                  <a:gd name="connsiteX1" fmla="*/ 1036 w 1870"/>
                  <a:gd name="connsiteY1" fmla="*/ 1518 h 2822"/>
                  <a:gd name="connsiteX2" fmla="*/ 0 w 1870"/>
                  <a:gd name="connsiteY2" fmla="*/ 2804 h 2822"/>
                  <a:gd name="connsiteX3" fmla="*/ 1357 w 1870"/>
                  <a:gd name="connsiteY3" fmla="*/ 18 h 2822"/>
                  <a:gd name="connsiteX4" fmla="*/ 1822 w 1870"/>
                  <a:gd name="connsiteY4" fmla="*/ 517 h 2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0" h="2822">
                    <a:moveTo>
                      <a:pt x="1822" y="517"/>
                    </a:moveTo>
                    <a:cubicBezTo>
                      <a:pt x="1036" y="446"/>
                      <a:pt x="1036" y="1018"/>
                      <a:pt x="1036" y="1518"/>
                    </a:cubicBezTo>
                    <a:cubicBezTo>
                      <a:pt x="1072" y="2268"/>
                      <a:pt x="1036" y="2947"/>
                      <a:pt x="0" y="2804"/>
                    </a:cubicBezTo>
                    <a:cubicBezTo>
                      <a:pt x="357" y="1839"/>
                      <a:pt x="-429" y="303"/>
                      <a:pt x="1357" y="18"/>
                    </a:cubicBezTo>
                    <a:cubicBezTo>
                      <a:pt x="1786" y="-54"/>
                      <a:pt x="1965" y="89"/>
                      <a:pt x="1822" y="51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D3286546-3189-4C4E-9F57-0D4D39AD0E12}"/>
                  </a:ext>
                </a:extLst>
              </p:cNvPr>
              <p:cNvSpPr/>
              <p:nvPr/>
            </p:nvSpPr>
            <p:spPr>
              <a:xfrm>
                <a:off x="8640661" y="2174842"/>
                <a:ext cx="1724" cy="1965"/>
              </a:xfrm>
              <a:custGeom>
                <a:avLst/>
                <a:gdLst>
                  <a:gd name="connsiteX0" fmla="*/ 1680 w 1724"/>
                  <a:gd name="connsiteY0" fmla="*/ 1965 h 1965"/>
                  <a:gd name="connsiteX1" fmla="*/ 1465 w 1724"/>
                  <a:gd name="connsiteY1" fmla="*/ 1965 h 1965"/>
                  <a:gd name="connsiteX2" fmla="*/ 1251 w 1724"/>
                  <a:gd name="connsiteY2" fmla="*/ 1965 h 1965"/>
                  <a:gd name="connsiteX3" fmla="*/ 358 w 1724"/>
                  <a:gd name="connsiteY3" fmla="*/ 108 h 1965"/>
                  <a:gd name="connsiteX4" fmla="*/ 573 w 1724"/>
                  <a:gd name="connsiteY4" fmla="*/ 1 h 1965"/>
                  <a:gd name="connsiteX5" fmla="*/ 1680 w 1724"/>
                  <a:gd name="connsiteY5" fmla="*/ 1965 h 1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4" h="1965">
                    <a:moveTo>
                      <a:pt x="1680" y="1965"/>
                    </a:moveTo>
                    <a:lnTo>
                      <a:pt x="1465" y="1965"/>
                    </a:lnTo>
                    <a:lnTo>
                      <a:pt x="1251" y="1965"/>
                    </a:lnTo>
                    <a:cubicBezTo>
                      <a:pt x="930" y="1358"/>
                      <a:pt x="-713" y="1394"/>
                      <a:pt x="358" y="108"/>
                    </a:cubicBezTo>
                    <a:cubicBezTo>
                      <a:pt x="430" y="72"/>
                      <a:pt x="501" y="1"/>
                      <a:pt x="573" y="1"/>
                    </a:cubicBezTo>
                    <a:cubicBezTo>
                      <a:pt x="1073" y="-35"/>
                      <a:pt x="1930" y="1358"/>
                      <a:pt x="1680" y="19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E8D172FB-BA84-054E-B7EE-22F6A6AF2FF3}"/>
                  </a:ext>
                </a:extLst>
              </p:cNvPr>
              <p:cNvSpPr/>
              <p:nvPr/>
            </p:nvSpPr>
            <p:spPr>
              <a:xfrm>
                <a:off x="8481408" y="2064400"/>
                <a:ext cx="2198" cy="2750"/>
              </a:xfrm>
              <a:custGeom>
                <a:avLst/>
                <a:gdLst>
                  <a:gd name="connsiteX0" fmla="*/ 2127 w 2198"/>
                  <a:gd name="connsiteY0" fmla="*/ 929 h 2750"/>
                  <a:gd name="connsiteX1" fmla="*/ 2198 w 2198"/>
                  <a:gd name="connsiteY1" fmla="*/ 2750 h 2750"/>
                  <a:gd name="connsiteX2" fmla="*/ 413 w 2198"/>
                  <a:gd name="connsiteY2" fmla="*/ 1214 h 2750"/>
                  <a:gd name="connsiteX3" fmla="*/ 698 w 2198"/>
                  <a:gd name="connsiteY3" fmla="*/ 0 h 2750"/>
                  <a:gd name="connsiteX4" fmla="*/ 2127 w 2198"/>
                  <a:gd name="connsiteY4" fmla="*/ 929 h 2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8" h="2750">
                    <a:moveTo>
                      <a:pt x="2127" y="929"/>
                    </a:moveTo>
                    <a:cubicBezTo>
                      <a:pt x="2163" y="1536"/>
                      <a:pt x="2163" y="2143"/>
                      <a:pt x="2198" y="2750"/>
                    </a:cubicBezTo>
                    <a:cubicBezTo>
                      <a:pt x="1591" y="2250"/>
                      <a:pt x="913" y="1786"/>
                      <a:pt x="413" y="1214"/>
                    </a:cubicBezTo>
                    <a:cubicBezTo>
                      <a:pt x="127" y="893"/>
                      <a:pt x="-480" y="143"/>
                      <a:pt x="698" y="0"/>
                    </a:cubicBezTo>
                    <a:cubicBezTo>
                      <a:pt x="1163" y="321"/>
                      <a:pt x="1877" y="286"/>
                      <a:pt x="2127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9A450EA2-0F2F-5C43-B31F-F7B30226E77F}"/>
                  </a:ext>
                </a:extLst>
              </p:cNvPr>
              <p:cNvSpPr/>
              <p:nvPr/>
            </p:nvSpPr>
            <p:spPr>
              <a:xfrm>
                <a:off x="8630840" y="2202668"/>
                <a:ext cx="2789" cy="1755"/>
              </a:xfrm>
              <a:custGeom>
                <a:avLst/>
                <a:gdLst>
                  <a:gd name="connsiteX0" fmla="*/ 786 w 2789"/>
                  <a:gd name="connsiteY0" fmla="*/ 0 h 1755"/>
                  <a:gd name="connsiteX1" fmla="*/ 1679 w 2789"/>
                  <a:gd name="connsiteY1" fmla="*/ 393 h 1755"/>
                  <a:gd name="connsiteX2" fmla="*/ 2286 w 2789"/>
                  <a:gd name="connsiteY2" fmla="*/ 179 h 1755"/>
                  <a:gd name="connsiteX3" fmla="*/ 2750 w 2789"/>
                  <a:gd name="connsiteY3" fmla="*/ 1286 h 1755"/>
                  <a:gd name="connsiteX4" fmla="*/ 2179 w 2789"/>
                  <a:gd name="connsiteY4" fmla="*/ 1607 h 1755"/>
                  <a:gd name="connsiteX5" fmla="*/ 679 w 2789"/>
                  <a:gd name="connsiteY5" fmla="*/ 1607 h 1755"/>
                  <a:gd name="connsiteX6" fmla="*/ 0 w 2789"/>
                  <a:gd name="connsiteY6" fmla="*/ 964 h 1755"/>
                  <a:gd name="connsiteX7" fmla="*/ 786 w 2789"/>
                  <a:gd name="connsiteY7" fmla="*/ 0 h 1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9" h="1755">
                    <a:moveTo>
                      <a:pt x="786" y="0"/>
                    </a:moveTo>
                    <a:cubicBezTo>
                      <a:pt x="1072" y="143"/>
                      <a:pt x="1393" y="250"/>
                      <a:pt x="1679" y="393"/>
                    </a:cubicBezTo>
                    <a:cubicBezTo>
                      <a:pt x="1857" y="214"/>
                      <a:pt x="2036" y="143"/>
                      <a:pt x="2286" y="179"/>
                    </a:cubicBezTo>
                    <a:cubicBezTo>
                      <a:pt x="2857" y="393"/>
                      <a:pt x="2822" y="822"/>
                      <a:pt x="2750" y="1286"/>
                    </a:cubicBezTo>
                    <a:cubicBezTo>
                      <a:pt x="2607" y="1465"/>
                      <a:pt x="2429" y="1572"/>
                      <a:pt x="2179" y="1607"/>
                    </a:cubicBezTo>
                    <a:cubicBezTo>
                      <a:pt x="1679" y="1786"/>
                      <a:pt x="1179" y="1822"/>
                      <a:pt x="679" y="1607"/>
                    </a:cubicBezTo>
                    <a:cubicBezTo>
                      <a:pt x="321" y="1536"/>
                      <a:pt x="72" y="1322"/>
                      <a:pt x="0" y="964"/>
                    </a:cubicBezTo>
                    <a:cubicBezTo>
                      <a:pt x="0" y="393"/>
                      <a:pt x="286" y="143"/>
                      <a:pt x="7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8" name="Freeform 437">
                <a:extLst>
                  <a:ext uri="{FF2B5EF4-FFF2-40B4-BE49-F238E27FC236}">
                    <a16:creationId xmlns:a16="http://schemas.microsoft.com/office/drawing/2014/main" id="{D8000D9D-3321-9D40-8B0F-4C96BF31C0DD}"/>
                  </a:ext>
                </a:extLst>
              </p:cNvPr>
              <p:cNvSpPr/>
              <p:nvPr/>
            </p:nvSpPr>
            <p:spPr>
              <a:xfrm>
                <a:off x="8465140" y="2059181"/>
                <a:ext cx="2000" cy="2040"/>
              </a:xfrm>
              <a:custGeom>
                <a:avLst/>
                <a:gdLst>
                  <a:gd name="connsiteX0" fmla="*/ 2000 w 2000"/>
                  <a:gd name="connsiteY0" fmla="*/ 76 h 2040"/>
                  <a:gd name="connsiteX1" fmla="*/ 1857 w 2000"/>
                  <a:gd name="connsiteY1" fmla="*/ 2041 h 2040"/>
                  <a:gd name="connsiteX2" fmla="*/ 0 w 2000"/>
                  <a:gd name="connsiteY2" fmla="*/ 219 h 2040"/>
                  <a:gd name="connsiteX3" fmla="*/ 2000 w 2000"/>
                  <a:gd name="connsiteY3" fmla="*/ 76 h 2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" h="2040">
                    <a:moveTo>
                      <a:pt x="2000" y="76"/>
                    </a:moveTo>
                    <a:cubicBezTo>
                      <a:pt x="1964" y="719"/>
                      <a:pt x="1929" y="1398"/>
                      <a:pt x="1857" y="2041"/>
                    </a:cubicBezTo>
                    <a:cubicBezTo>
                      <a:pt x="1215" y="1469"/>
                      <a:pt x="36" y="1469"/>
                      <a:pt x="0" y="219"/>
                    </a:cubicBezTo>
                    <a:cubicBezTo>
                      <a:pt x="679" y="-138"/>
                      <a:pt x="1357" y="40"/>
                      <a:pt x="2000" y="7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id="{FB1B5928-CCC5-9E4F-9680-4DCB22D6AA86}"/>
                  </a:ext>
                </a:extLst>
              </p:cNvPr>
              <p:cNvSpPr/>
              <p:nvPr/>
            </p:nvSpPr>
            <p:spPr>
              <a:xfrm>
                <a:off x="8474137" y="2198917"/>
                <a:ext cx="2770" cy="2335"/>
              </a:xfrm>
              <a:custGeom>
                <a:avLst/>
                <a:gdLst>
                  <a:gd name="connsiteX0" fmla="*/ 1933 w 2770"/>
                  <a:gd name="connsiteY0" fmla="*/ 2179 h 2335"/>
                  <a:gd name="connsiteX1" fmla="*/ 5 w 2770"/>
                  <a:gd name="connsiteY1" fmla="*/ 1322 h 2335"/>
                  <a:gd name="connsiteX2" fmla="*/ 1433 w 2770"/>
                  <a:gd name="connsiteY2" fmla="*/ 0 h 2335"/>
                  <a:gd name="connsiteX3" fmla="*/ 2648 w 2770"/>
                  <a:gd name="connsiteY3" fmla="*/ 714 h 2335"/>
                  <a:gd name="connsiteX4" fmla="*/ 2540 w 2770"/>
                  <a:gd name="connsiteY4" fmla="*/ 2143 h 2335"/>
                  <a:gd name="connsiteX5" fmla="*/ 1933 w 2770"/>
                  <a:gd name="connsiteY5" fmla="*/ 2179 h 2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70" h="2335">
                    <a:moveTo>
                      <a:pt x="1933" y="2179"/>
                    </a:moveTo>
                    <a:cubicBezTo>
                      <a:pt x="1540" y="1393"/>
                      <a:pt x="433" y="2143"/>
                      <a:pt x="5" y="1322"/>
                    </a:cubicBezTo>
                    <a:cubicBezTo>
                      <a:pt x="-67" y="250"/>
                      <a:pt x="719" y="179"/>
                      <a:pt x="1433" y="0"/>
                    </a:cubicBezTo>
                    <a:cubicBezTo>
                      <a:pt x="1969" y="0"/>
                      <a:pt x="2398" y="214"/>
                      <a:pt x="2648" y="714"/>
                    </a:cubicBezTo>
                    <a:cubicBezTo>
                      <a:pt x="2826" y="1215"/>
                      <a:pt x="2826" y="1679"/>
                      <a:pt x="2540" y="2143"/>
                    </a:cubicBezTo>
                    <a:cubicBezTo>
                      <a:pt x="2362" y="2393"/>
                      <a:pt x="2148" y="2393"/>
                      <a:pt x="1933" y="2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C7C0D66C-ACA0-8246-AA03-EA0BC093A654}"/>
                  </a:ext>
                </a:extLst>
              </p:cNvPr>
              <p:cNvSpPr/>
              <p:nvPr/>
            </p:nvSpPr>
            <p:spPr>
              <a:xfrm>
                <a:off x="8498778" y="1879842"/>
                <a:ext cx="2705" cy="2500"/>
              </a:xfrm>
              <a:custGeom>
                <a:avLst/>
                <a:gdLst>
                  <a:gd name="connsiteX0" fmla="*/ 223 w 2705"/>
                  <a:gd name="connsiteY0" fmla="*/ 1429 h 2500"/>
                  <a:gd name="connsiteX1" fmla="*/ 223 w 2705"/>
                  <a:gd name="connsiteY1" fmla="*/ 0 h 2500"/>
                  <a:gd name="connsiteX2" fmla="*/ 2081 w 2705"/>
                  <a:gd name="connsiteY2" fmla="*/ 964 h 2500"/>
                  <a:gd name="connsiteX3" fmla="*/ 2688 w 2705"/>
                  <a:gd name="connsiteY3" fmla="*/ 1929 h 2500"/>
                  <a:gd name="connsiteX4" fmla="*/ 2009 w 2705"/>
                  <a:gd name="connsiteY4" fmla="*/ 2500 h 2500"/>
                  <a:gd name="connsiteX5" fmla="*/ 1580 w 2705"/>
                  <a:gd name="connsiteY5" fmla="*/ 2358 h 2500"/>
                  <a:gd name="connsiteX6" fmla="*/ 1295 w 2705"/>
                  <a:gd name="connsiteY6" fmla="*/ 2358 h 2500"/>
                  <a:gd name="connsiteX7" fmla="*/ 473 w 2705"/>
                  <a:gd name="connsiteY7" fmla="*/ 2250 h 2500"/>
                  <a:gd name="connsiteX8" fmla="*/ 9 w 2705"/>
                  <a:gd name="connsiteY8" fmla="*/ 1929 h 2500"/>
                  <a:gd name="connsiteX9" fmla="*/ 223 w 2705"/>
                  <a:gd name="connsiteY9" fmla="*/ 1429 h 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05" h="2500">
                    <a:moveTo>
                      <a:pt x="223" y="1429"/>
                    </a:moveTo>
                    <a:cubicBezTo>
                      <a:pt x="223" y="964"/>
                      <a:pt x="223" y="464"/>
                      <a:pt x="223" y="0"/>
                    </a:cubicBezTo>
                    <a:cubicBezTo>
                      <a:pt x="831" y="322"/>
                      <a:pt x="1473" y="643"/>
                      <a:pt x="2081" y="964"/>
                    </a:cubicBezTo>
                    <a:cubicBezTo>
                      <a:pt x="2402" y="1215"/>
                      <a:pt x="2795" y="1429"/>
                      <a:pt x="2688" y="1929"/>
                    </a:cubicBezTo>
                    <a:cubicBezTo>
                      <a:pt x="2545" y="2215"/>
                      <a:pt x="2331" y="2429"/>
                      <a:pt x="2009" y="2500"/>
                    </a:cubicBezTo>
                    <a:cubicBezTo>
                      <a:pt x="1866" y="2500"/>
                      <a:pt x="1724" y="2429"/>
                      <a:pt x="1580" y="2358"/>
                    </a:cubicBezTo>
                    <a:cubicBezTo>
                      <a:pt x="1473" y="2358"/>
                      <a:pt x="1402" y="2358"/>
                      <a:pt x="1295" y="2358"/>
                    </a:cubicBezTo>
                    <a:cubicBezTo>
                      <a:pt x="1009" y="2358"/>
                      <a:pt x="759" y="2322"/>
                      <a:pt x="473" y="2250"/>
                    </a:cubicBezTo>
                    <a:cubicBezTo>
                      <a:pt x="295" y="2179"/>
                      <a:pt x="152" y="2072"/>
                      <a:pt x="9" y="1929"/>
                    </a:cubicBezTo>
                    <a:cubicBezTo>
                      <a:pt x="-27" y="1715"/>
                      <a:pt x="45" y="1536"/>
                      <a:pt x="223" y="1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4A4103B0-B20F-4143-8768-14F58460163C}"/>
                  </a:ext>
                </a:extLst>
              </p:cNvPr>
              <p:cNvSpPr/>
              <p:nvPr/>
            </p:nvSpPr>
            <p:spPr>
              <a:xfrm>
                <a:off x="8601578" y="2133679"/>
                <a:ext cx="1616" cy="2373"/>
              </a:xfrm>
              <a:custGeom>
                <a:avLst/>
                <a:gdLst>
                  <a:gd name="connsiteX0" fmla="*/ 401 w 1616"/>
                  <a:gd name="connsiteY0" fmla="*/ 52 h 2373"/>
                  <a:gd name="connsiteX1" fmla="*/ 1437 w 1616"/>
                  <a:gd name="connsiteY1" fmla="*/ 1016 h 2373"/>
                  <a:gd name="connsiteX2" fmla="*/ 901 w 1616"/>
                  <a:gd name="connsiteY2" fmla="*/ 2373 h 2373"/>
                  <a:gd name="connsiteX3" fmla="*/ 401 w 1616"/>
                  <a:gd name="connsiteY3" fmla="*/ 52 h 2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6" h="2373">
                    <a:moveTo>
                      <a:pt x="401" y="52"/>
                    </a:moveTo>
                    <a:cubicBezTo>
                      <a:pt x="1080" y="16"/>
                      <a:pt x="1973" y="-270"/>
                      <a:pt x="1437" y="1016"/>
                    </a:cubicBezTo>
                    <a:cubicBezTo>
                      <a:pt x="1830" y="1695"/>
                      <a:pt x="1544" y="2088"/>
                      <a:pt x="901" y="2373"/>
                    </a:cubicBezTo>
                    <a:cubicBezTo>
                      <a:pt x="-849" y="1945"/>
                      <a:pt x="508" y="838"/>
                      <a:pt x="401" y="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E8D027AB-FA10-B441-A347-C8873F84AEAB}"/>
                  </a:ext>
                </a:extLst>
              </p:cNvPr>
              <p:cNvSpPr/>
              <p:nvPr/>
            </p:nvSpPr>
            <p:spPr>
              <a:xfrm>
                <a:off x="8588874" y="2143446"/>
                <a:ext cx="2825" cy="1719"/>
              </a:xfrm>
              <a:custGeom>
                <a:avLst/>
                <a:gdLst>
                  <a:gd name="connsiteX0" fmla="*/ 2817 w 2825"/>
                  <a:gd name="connsiteY0" fmla="*/ 429 h 1719"/>
                  <a:gd name="connsiteX1" fmla="*/ 2353 w 2825"/>
                  <a:gd name="connsiteY1" fmla="*/ 1536 h 1719"/>
                  <a:gd name="connsiteX2" fmla="*/ 1460 w 2825"/>
                  <a:gd name="connsiteY2" fmla="*/ 1500 h 1719"/>
                  <a:gd name="connsiteX3" fmla="*/ 32 w 2825"/>
                  <a:gd name="connsiteY3" fmla="*/ 1429 h 1719"/>
                  <a:gd name="connsiteX4" fmla="*/ 353 w 2825"/>
                  <a:gd name="connsiteY4" fmla="*/ 429 h 1719"/>
                  <a:gd name="connsiteX5" fmla="*/ 567 w 2825"/>
                  <a:gd name="connsiteY5" fmla="*/ 0 h 1719"/>
                  <a:gd name="connsiteX6" fmla="*/ 2817 w 2825"/>
                  <a:gd name="connsiteY6" fmla="*/ 429 h 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25" h="1719">
                    <a:moveTo>
                      <a:pt x="2817" y="429"/>
                    </a:moveTo>
                    <a:cubicBezTo>
                      <a:pt x="2853" y="893"/>
                      <a:pt x="2782" y="1286"/>
                      <a:pt x="2353" y="1536"/>
                    </a:cubicBezTo>
                    <a:cubicBezTo>
                      <a:pt x="2068" y="1786"/>
                      <a:pt x="1746" y="1786"/>
                      <a:pt x="1460" y="1500"/>
                    </a:cubicBezTo>
                    <a:cubicBezTo>
                      <a:pt x="996" y="1464"/>
                      <a:pt x="496" y="1464"/>
                      <a:pt x="32" y="1429"/>
                    </a:cubicBezTo>
                    <a:cubicBezTo>
                      <a:pt x="-183" y="1000"/>
                      <a:pt x="781" y="964"/>
                      <a:pt x="353" y="429"/>
                    </a:cubicBezTo>
                    <a:cubicBezTo>
                      <a:pt x="353" y="250"/>
                      <a:pt x="424" y="107"/>
                      <a:pt x="567" y="0"/>
                    </a:cubicBezTo>
                    <a:cubicBezTo>
                      <a:pt x="1317" y="143"/>
                      <a:pt x="2068" y="286"/>
                      <a:pt x="2817" y="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7F550DAC-EF8F-9942-AA46-A8F55579BD37}"/>
                  </a:ext>
                </a:extLst>
              </p:cNvPr>
              <p:cNvSpPr/>
              <p:nvPr/>
            </p:nvSpPr>
            <p:spPr>
              <a:xfrm>
                <a:off x="8495808" y="2182915"/>
                <a:ext cx="2013" cy="2893"/>
              </a:xfrm>
              <a:custGeom>
                <a:avLst/>
                <a:gdLst>
                  <a:gd name="connsiteX0" fmla="*/ 1801 w 2013"/>
                  <a:gd name="connsiteY0" fmla="*/ 857 h 2893"/>
                  <a:gd name="connsiteX1" fmla="*/ 1265 w 2013"/>
                  <a:gd name="connsiteY1" fmla="*/ 2893 h 2893"/>
                  <a:gd name="connsiteX2" fmla="*/ 443 w 2013"/>
                  <a:gd name="connsiteY2" fmla="*/ 1822 h 2893"/>
                  <a:gd name="connsiteX3" fmla="*/ 1801 w 2013"/>
                  <a:gd name="connsiteY3" fmla="*/ 0 h 2893"/>
                  <a:gd name="connsiteX4" fmla="*/ 1801 w 2013"/>
                  <a:gd name="connsiteY4" fmla="*/ 500 h 2893"/>
                  <a:gd name="connsiteX5" fmla="*/ 1979 w 2013"/>
                  <a:gd name="connsiteY5" fmla="*/ 750 h 2893"/>
                  <a:gd name="connsiteX6" fmla="*/ 1801 w 2013"/>
                  <a:gd name="connsiteY6" fmla="*/ 857 h 2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" h="2893">
                    <a:moveTo>
                      <a:pt x="1801" y="857"/>
                    </a:moveTo>
                    <a:cubicBezTo>
                      <a:pt x="2408" y="1750"/>
                      <a:pt x="1551" y="2215"/>
                      <a:pt x="1265" y="2893"/>
                    </a:cubicBezTo>
                    <a:cubicBezTo>
                      <a:pt x="658" y="2715"/>
                      <a:pt x="-700" y="2822"/>
                      <a:pt x="443" y="1822"/>
                    </a:cubicBezTo>
                    <a:cubicBezTo>
                      <a:pt x="1086" y="1250"/>
                      <a:pt x="729" y="107"/>
                      <a:pt x="1801" y="0"/>
                    </a:cubicBezTo>
                    <a:cubicBezTo>
                      <a:pt x="1801" y="179"/>
                      <a:pt x="1801" y="321"/>
                      <a:pt x="1801" y="500"/>
                    </a:cubicBezTo>
                    <a:cubicBezTo>
                      <a:pt x="1979" y="571"/>
                      <a:pt x="2015" y="679"/>
                      <a:pt x="1979" y="750"/>
                    </a:cubicBezTo>
                    <a:cubicBezTo>
                      <a:pt x="1908" y="821"/>
                      <a:pt x="1837" y="857"/>
                      <a:pt x="1801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2B5E3856-DC7C-9749-B7B5-0F247D6C2960}"/>
                  </a:ext>
                </a:extLst>
              </p:cNvPr>
              <p:cNvSpPr/>
              <p:nvPr/>
            </p:nvSpPr>
            <p:spPr>
              <a:xfrm>
                <a:off x="8466141" y="2143523"/>
                <a:ext cx="3225" cy="1897"/>
              </a:xfrm>
              <a:custGeom>
                <a:avLst/>
                <a:gdLst>
                  <a:gd name="connsiteX0" fmla="*/ 1464 w 3225"/>
                  <a:gd name="connsiteY0" fmla="*/ 66 h 1897"/>
                  <a:gd name="connsiteX1" fmla="*/ 2857 w 3225"/>
                  <a:gd name="connsiteY1" fmla="*/ 494 h 1897"/>
                  <a:gd name="connsiteX2" fmla="*/ 2393 w 3225"/>
                  <a:gd name="connsiteY2" fmla="*/ 1673 h 1897"/>
                  <a:gd name="connsiteX3" fmla="*/ 714 w 3225"/>
                  <a:gd name="connsiteY3" fmla="*/ 1744 h 1897"/>
                  <a:gd name="connsiteX4" fmla="*/ 107 w 3225"/>
                  <a:gd name="connsiteY4" fmla="*/ 959 h 1897"/>
                  <a:gd name="connsiteX5" fmla="*/ 0 w 3225"/>
                  <a:gd name="connsiteY5" fmla="*/ 530 h 1897"/>
                  <a:gd name="connsiteX6" fmla="*/ 1464 w 3225"/>
                  <a:gd name="connsiteY6" fmla="*/ 66 h 1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25" h="1897">
                    <a:moveTo>
                      <a:pt x="1464" y="66"/>
                    </a:moveTo>
                    <a:cubicBezTo>
                      <a:pt x="2072" y="-185"/>
                      <a:pt x="2393" y="351"/>
                      <a:pt x="2857" y="494"/>
                    </a:cubicBezTo>
                    <a:cubicBezTo>
                      <a:pt x="3750" y="1316"/>
                      <a:pt x="2786" y="1387"/>
                      <a:pt x="2393" y="1673"/>
                    </a:cubicBezTo>
                    <a:cubicBezTo>
                      <a:pt x="1857" y="1959"/>
                      <a:pt x="1286" y="1959"/>
                      <a:pt x="714" y="1744"/>
                    </a:cubicBezTo>
                    <a:cubicBezTo>
                      <a:pt x="393" y="1601"/>
                      <a:pt x="179" y="1316"/>
                      <a:pt x="107" y="959"/>
                    </a:cubicBezTo>
                    <a:cubicBezTo>
                      <a:pt x="107" y="816"/>
                      <a:pt x="71" y="673"/>
                      <a:pt x="0" y="530"/>
                    </a:cubicBezTo>
                    <a:cubicBezTo>
                      <a:pt x="357" y="-42"/>
                      <a:pt x="1000" y="316"/>
                      <a:pt x="1464" y="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9AD8D1A9-4B82-4047-80F8-2E62D730F22C}"/>
                  </a:ext>
                </a:extLst>
              </p:cNvPr>
              <p:cNvSpPr/>
              <p:nvPr/>
            </p:nvSpPr>
            <p:spPr>
              <a:xfrm>
                <a:off x="8502609" y="1987177"/>
                <a:ext cx="2568" cy="2321"/>
              </a:xfrm>
              <a:custGeom>
                <a:avLst/>
                <a:gdLst>
                  <a:gd name="connsiteX0" fmla="*/ 1893 w 2568"/>
                  <a:gd name="connsiteY0" fmla="*/ 0 h 2321"/>
                  <a:gd name="connsiteX1" fmla="*/ 1500 w 2568"/>
                  <a:gd name="connsiteY1" fmla="*/ 1821 h 2321"/>
                  <a:gd name="connsiteX2" fmla="*/ 0 w 2568"/>
                  <a:gd name="connsiteY2" fmla="*/ 2322 h 2321"/>
                  <a:gd name="connsiteX3" fmla="*/ 1893 w 2568"/>
                  <a:gd name="connsiteY3" fmla="*/ 0 h 2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8" h="2321">
                    <a:moveTo>
                      <a:pt x="1893" y="0"/>
                    </a:moveTo>
                    <a:cubicBezTo>
                      <a:pt x="2750" y="821"/>
                      <a:pt x="2965" y="1464"/>
                      <a:pt x="1500" y="1821"/>
                    </a:cubicBezTo>
                    <a:cubicBezTo>
                      <a:pt x="1000" y="1929"/>
                      <a:pt x="500" y="2143"/>
                      <a:pt x="0" y="2322"/>
                    </a:cubicBezTo>
                    <a:cubicBezTo>
                      <a:pt x="36" y="1036"/>
                      <a:pt x="1357" y="857"/>
                      <a:pt x="18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7FC5F759-A561-8147-A3F1-98C2653548F5}"/>
                  </a:ext>
                </a:extLst>
              </p:cNvPr>
              <p:cNvSpPr/>
              <p:nvPr/>
            </p:nvSpPr>
            <p:spPr>
              <a:xfrm>
                <a:off x="8501644" y="1902345"/>
                <a:ext cx="2235" cy="1892"/>
              </a:xfrm>
              <a:custGeom>
                <a:avLst/>
                <a:gdLst>
                  <a:gd name="connsiteX0" fmla="*/ 1537 w 2235"/>
                  <a:gd name="connsiteY0" fmla="*/ 0 h 1892"/>
                  <a:gd name="connsiteX1" fmla="*/ 1501 w 2235"/>
                  <a:gd name="connsiteY1" fmla="*/ 1893 h 1892"/>
                  <a:gd name="connsiteX2" fmla="*/ 1 w 2235"/>
                  <a:gd name="connsiteY2" fmla="*/ 857 h 1892"/>
                  <a:gd name="connsiteX3" fmla="*/ 1537 w 2235"/>
                  <a:gd name="connsiteY3" fmla="*/ 0 h 1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35" h="1892">
                    <a:moveTo>
                      <a:pt x="1537" y="0"/>
                    </a:moveTo>
                    <a:cubicBezTo>
                      <a:pt x="3180" y="679"/>
                      <a:pt x="1394" y="1286"/>
                      <a:pt x="1501" y="1893"/>
                    </a:cubicBezTo>
                    <a:cubicBezTo>
                      <a:pt x="787" y="1857"/>
                      <a:pt x="-35" y="1786"/>
                      <a:pt x="1" y="857"/>
                    </a:cubicBezTo>
                    <a:cubicBezTo>
                      <a:pt x="37" y="36"/>
                      <a:pt x="1323" y="821"/>
                      <a:pt x="153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01A047B3-C5D4-D646-B886-B22D35429C76}"/>
                  </a:ext>
                </a:extLst>
              </p:cNvPr>
              <p:cNvSpPr/>
              <p:nvPr/>
            </p:nvSpPr>
            <p:spPr>
              <a:xfrm>
                <a:off x="8549463" y="1959033"/>
                <a:ext cx="2617" cy="2247"/>
              </a:xfrm>
              <a:custGeom>
                <a:avLst/>
                <a:gdLst>
                  <a:gd name="connsiteX0" fmla="*/ 2617 w 2617"/>
                  <a:gd name="connsiteY0" fmla="*/ 1211 h 2247"/>
                  <a:gd name="connsiteX1" fmla="*/ 2438 w 2617"/>
                  <a:gd name="connsiteY1" fmla="*/ 1962 h 2247"/>
                  <a:gd name="connsiteX2" fmla="*/ 1010 w 2617"/>
                  <a:gd name="connsiteY2" fmla="*/ 2247 h 2247"/>
                  <a:gd name="connsiteX3" fmla="*/ 188 w 2617"/>
                  <a:gd name="connsiteY3" fmla="*/ 247 h 2247"/>
                  <a:gd name="connsiteX4" fmla="*/ 1581 w 2617"/>
                  <a:gd name="connsiteY4" fmla="*/ 33 h 2247"/>
                  <a:gd name="connsiteX5" fmla="*/ 2546 w 2617"/>
                  <a:gd name="connsiteY5" fmla="*/ 1033 h 2247"/>
                  <a:gd name="connsiteX6" fmla="*/ 2617 w 2617"/>
                  <a:gd name="connsiteY6" fmla="*/ 1211 h 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17" h="2247">
                    <a:moveTo>
                      <a:pt x="2617" y="1211"/>
                    </a:moveTo>
                    <a:cubicBezTo>
                      <a:pt x="2546" y="1461"/>
                      <a:pt x="2474" y="1712"/>
                      <a:pt x="2438" y="1962"/>
                    </a:cubicBezTo>
                    <a:cubicBezTo>
                      <a:pt x="1974" y="2069"/>
                      <a:pt x="1510" y="2140"/>
                      <a:pt x="1010" y="2247"/>
                    </a:cubicBezTo>
                    <a:cubicBezTo>
                      <a:pt x="367" y="1747"/>
                      <a:pt x="-348" y="1247"/>
                      <a:pt x="188" y="247"/>
                    </a:cubicBezTo>
                    <a:cubicBezTo>
                      <a:pt x="652" y="104"/>
                      <a:pt x="1081" y="-74"/>
                      <a:pt x="1581" y="33"/>
                    </a:cubicBezTo>
                    <a:cubicBezTo>
                      <a:pt x="2081" y="176"/>
                      <a:pt x="2438" y="497"/>
                      <a:pt x="2546" y="1033"/>
                    </a:cubicBezTo>
                    <a:lnTo>
                      <a:pt x="2617" y="1211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3F059B95-38FF-3247-835D-C24BC366D9CF}"/>
                  </a:ext>
                </a:extLst>
              </p:cNvPr>
              <p:cNvSpPr/>
              <p:nvPr/>
            </p:nvSpPr>
            <p:spPr>
              <a:xfrm>
                <a:off x="8651271" y="2187594"/>
                <a:ext cx="3045" cy="2108"/>
              </a:xfrm>
              <a:custGeom>
                <a:avLst/>
                <a:gdLst>
                  <a:gd name="connsiteX0" fmla="*/ 2750 w 3045"/>
                  <a:gd name="connsiteY0" fmla="*/ 1357 h 2108"/>
                  <a:gd name="connsiteX1" fmla="*/ 2179 w 3045"/>
                  <a:gd name="connsiteY1" fmla="*/ 1536 h 2108"/>
                  <a:gd name="connsiteX2" fmla="*/ 0 w 3045"/>
                  <a:gd name="connsiteY2" fmla="*/ 1036 h 2108"/>
                  <a:gd name="connsiteX3" fmla="*/ 1893 w 3045"/>
                  <a:gd name="connsiteY3" fmla="*/ 464 h 2108"/>
                  <a:gd name="connsiteX4" fmla="*/ 2750 w 3045"/>
                  <a:gd name="connsiteY4" fmla="*/ 0 h 2108"/>
                  <a:gd name="connsiteX5" fmla="*/ 2750 w 3045"/>
                  <a:gd name="connsiteY5" fmla="*/ 1357 h 2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5" h="2108">
                    <a:moveTo>
                      <a:pt x="2750" y="1357"/>
                    </a:moveTo>
                    <a:cubicBezTo>
                      <a:pt x="2572" y="1429"/>
                      <a:pt x="2358" y="1464"/>
                      <a:pt x="2179" y="1536"/>
                    </a:cubicBezTo>
                    <a:cubicBezTo>
                      <a:pt x="1429" y="1429"/>
                      <a:pt x="286" y="3179"/>
                      <a:pt x="0" y="1036"/>
                    </a:cubicBezTo>
                    <a:cubicBezTo>
                      <a:pt x="464" y="286"/>
                      <a:pt x="1215" y="536"/>
                      <a:pt x="1893" y="464"/>
                    </a:cubicBezTo>
                    <a:cubicBezTo>
                      <a:pt x="2179" y="321"/>
                      <a:pt x="2465" y="143"/>
                      <a:pt x="2750" y="0"/>
                    </a:cubicBezTo>
                    <a:cubicBezTo>
                      <a:pt x="3143" y="429"/>
                      <a:pt x="3143" y="893"/>
                      <a:pt x="2750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F6C0C282-1F9E-004C-A74C-FC6139A1D933}"/>
                  </a:ext>
                </a:extLst>
              </p:cNvPr>
              <p:cNvSpPr/>
              <p:nvPr/>
            </p:nvSpPr>
            <p:spPr>
              <a:xfrm>
                <a:off x="8494242" y="2189808"/>
                <a:ext cx="3045" cy="2059"/>
              </a:xfrm>
              <a:custGeom>
                <a:avLst/>
                <a:gdLst>
                  <a:gd name="connsiteX0" fmla="*/ 1938 w 3045"/>
                  <a:gd name="connsiteY0" fmla="*/ 608 h 2059"/>
                  <a:gd name="connsiteX1" fmla="*/ 2974 w 3045"/>
                  <a:gd name="connsiteY1" fmla="*/ 1679 h 2059"/>
                  <a:gd name="connsiteX2" fmla="*/ 3046 w 3045"/>
                  <a:gd name="connsiteY2" fmla="*/ 1858 h 2059"/>
                  <a:gd name="connsiteX3" fmla="*/ 2867 w 3045"/>
                  <a:gd name="connsiteY3" fmla="*/ 2001 h 2059"/>
                  <a:gd name="connsiteX4" fmla="*/ 1045 w 3045"/>
                  <a:gd name="connsiteY4" fmla="*/ 1215 h 2059"/>
                  <a:gd name="connsiteX5" fmla="*/ 10 w 3045"/>
                  <a:gd name="connsiteY5" fmla="*/ 608 h 2059"/>
                  <a:gd name="connsiteX6" fmla="*/ 1367 w 3045"/>
                  <a:gd name="connsiteY6" fmla="*/ 108 h 2059"/>
                  <a:gd name="connsiteX7" fmla="*/ 1938 w 3045"/>
                  <a:gd name="connsiteY7" fmla="*/ 608 h 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45" h="2059">
                    <a:moveTo>
                      <a:pt x="1938" y="608"/>
                    </a:moveTo>
                    <a:cubicBezTo>
                      <a:pt x="1617" y="1608"/>
                      <a:pt x="2438" y="1501"/>
                      <a:pt x="2974" y="1679"/>
                    </a:cubicBezTo>
                    <a:cubicBezTo>
                      <a:pt x="3010" y="1679"/>
                      <a:pt x="3046" y="1822"/>
                      <a:pt x="3046" y="1858"/>
                    </a:cubicBezTo>
                    <a:cubicBezTo>
                      <a:pt x="3010" y="1930"/>
                      <a:pt x="2939" y="1965"/>
                      <a:pt x="2867" y="2001"/>
                    </a:cubicBezTo>
                    <a:cubicBezTo>
                      <a:pt x="2046" y="2251"/>
                      <a:pt x="1581" y="1644"/>
                      <a:pt x="1045" y="1215"/>
                    </a:cubicBezTo>
                    <a:cubicBezTo>
                      <a:pt x="724" y="965"/>
                      <a:pt x="-98" y="1322"/>
                      <a:pt x="10" y="608"/>
                    </a:cubicBezTo>
                    <a:cubicBezTo>
                      <a:pt x="117" y="-106"/>
                      <a:pt x="867" y="144"/>
                      <a:pt x="1367" y="108"/>
                    </a:cubicBezTo>
                    <a:cubicBezTo>
                      <a:pt x="1938" y="-178"/>
                      <a:pt x="2010" y="144"/>
                      <a:pt x="1938" y="6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BB896623-AE0A-C946-B6A2-D792A68C081C}"/>
                  </a:ext>
                </a:extLst>
              </p:cNvPr>
              <p:cNvSpPr/>
              <p:nvPr/>
            </p:nvSpPr>
            <p:spPr>
              <a:xfrm>
                <a:off x="8504145" y="1914766"/>
                <a:ext cx="2393" cy="2286"/>
              </a:xfrm>
              <a:custGeom>
                <a:avLst/>
                <a:gdLst>
                  <a:gd name="connsiteX0" fmla="*/ 1357 w 2393"/>
                  <a:gd name="connsiteY0" fmla="*/ 188 h 2286"/>
                  <a:gd name="connsiteX1" fmla="*/ 2393 w 2393"/>
                  <a:gd name="connsiteY1" fmla="*/ 1438 h 2286"/>
                  <a:gd name="connsiteX2" fmla="*/ 1822 w 2393"/>
                  <a:gd name="connsiteY2" fmla="*/ 2259 h 2286"/>
                  <a:gd name="connsiteX3" fmla="*/ 0 w 2393"/>
                  <a:gd name="connsiteY3" fmla="*/ 1652 h 2286"/>
                  <a:gd name="connsiteX4" fmla="*/ 429 w 2393"/>
                  <a:gd name="connsiteY4" fmla="*/ 188 h 2286"/>
                  <a:gd name="connsiteX5" fmla="*/ 1357 w 2393"/>
                  <a:gd name="connsiteY5" fmla="*/ 188 h 2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93" h="2286">
                    <a:moveTo>
                      <a:pt x="1357" y="188"/>
                    </a:moveTo>
                    <a:cubicBezTo>
                      <a:pt x="1715" y="616"/>
                      <a:pt x="2036" y="1009"/>
                      <a:pt x="2393" y="1438"/>
                    </a:cubicBezTo>
                    <a:cubicBezTo>
                      <a:pt x="2215" y="1688"/>
                      <a:pt x="2108" y="2045"/>
                      <a:pt x="1822" y="2259"/>
                    </a:cubicBezTo>
                    <a:cubicBezTo>
                      <a:pt x="1107" y="2366"/>
                      <a:pt x="500" y="2152"/>
                      <a:pt x="0" y="1652"/>
                    </a:cubicBezTo>
                    <a:cubicBezTo>
                      <a:pt x="143" y="1152"/>
                      <a:pt x="286" y="688"/>
                      <a:pt x="429" y="188"/>
                    </a:cubicBezTo>
                    <a:cubicBezTo>
                      <a:pt x="750" y="-63"/>
                      <a:pt x="1072" y="-63"/>
                      <a:pt x="1357" y="1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D1FCD1AA-31D7-374A-ACEB-1884576DAFD0}"/>
                  </a:ext>
                </a:extLst>
              </p:cNvPr>
              <p:cNvSpPr/>
              <p:nvPr/>
            </p:nvSpPr>
            <p:spPr>
              <a:xfrm>
                <a:off x="8463995" y="2141371"/>
                <a:ext cx="2445" cy="2289"/>
              </a:xfrm>
              <a:custGeom>
                <a:avLst/>
                <a:gdLst>
                  <a:gd name="connsiteX0" fmla="*/ 1181 w 2445"/>
                  <a:gd name="connsiteY0" fmla="*/ 2289 h 2289"/>
                  <a:gd name="connsiteX1" fmla="*/ 753 w 2445"/>
                  <a:gd name="connsiteY1" fmla="*/ 360 h 2289"/>
                  <a:gd name="connsiteX2" fmla="*/ 2396 w 2445"/>
                  <a:gd name="connsiteY2" fmla="*/ 646 h 2289"/>
                  <a:gd name="connsiteX3" fmla="*/ 1181 w 2445"/>
                  <a:gd name="connsiteY3" fmla="*/ 2289 h 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5" h="2289">
                    <a:moveTo>
                      <a:pt x="1181" y="2289"/>
                    </a:moveTo>
                    <a:cubicBezTo>
                      <a:pt x="-962" y="2075"/>
                      <a:pt x="395" y="1110"/>
                      <a:pt x="753" y="360"/>
                    </a:cubicBezTo>
                    <a:cubicBezTo>
                      <a:pt x="1396" y="-176"/>
                      <a:pt x="1967" y="-140"/>
                      <a:pt x="2396" y="646"/>
                    </a:cubicBezTo>
                    <a:cubicBezTo>
                      <a:pt x="2610" y="1646"/>
                      <a:pt x="2110" y="2110"/>
                      <a:pt x="1181" y="228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35988CCF-66F0-5445-BEE2-AC129AF04775}"/>
                  </a:ext>
                </a:extLst>
              </p:cNvPr>
              <p:cNvSpPr/>
              <p:nvPr/>
            </p:nvSpPr>
            <p:spPr>
              <a:xfrm>
                <a:off x="8607185" y="2084510"/>
                <a:ext cx="2426" cy="2107"/>
              </a:xfrm>
              <a:custGeom>
                <a:avLst/>
                <a:gdLst>
                  <a:gd name="connsiteX0" fmla="*/ 9 w 2426"/>
                  <a:gd name="connsiteY0" fmla="*/ 964 h 2107"/>
                  <a:gd name="connsiteX1" fmla="*/ 1902 w 2426"/>
                  <a:gd name="connsiteY1" fmla="*/ 0 h 2107"/>
                  <a:gd name="connsiteX2" fmla="*/ 2331 w 2426"/>
                  <a:gd name="connsiteY2" fmla="*/ 464 h 2107"/>
                  <a:gd name="connsiteX3" fmla="*/ 1974 w 2426"/>
                  <a:gd name="connsiteY3" fmla="*/ 1964 h 2107"/>
                  <a:gd name="connsiteX4" fmla="*/ 1331 w 2426"/>
                  <a:gd name="connsiteY4" fmla="*/ 2107 h 2107"/>
                  <a:gd name="connsiteX5" fmla="*/ 9 w 2426"/>
                  <a:gd name="connsiteY5" fmla="*/ 964 h 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26" h="2107">
                    <a:moveTo>
                      <a:pt x="9" y="964"/>
                    </a:moveTo>
                    <a:cubicBezTo>
                      <a:pt x="45" y="-536"/>
                      <a:pt x="1438" y="643"/>
                      <a:pt x="1902" y="0"/>
                    </a:cubicBezTo>
                    <a:cubicBezTo>
                      <a:pt x="2045" y="143"/>
                      <a:pt x="2188" y="321"/>
                      <a:pt x="2331" y="464"/>
                    </a:cubicBezTo>
                    <a:cubicBezTo>
                      <a:pt x="2581" y="1036"/>
                      <a:pt x="2295" y="1500"/>
                      <a:pt x="1974" y="1964"/>
                    </a:cubicBezTo>
                    <a:cubicBezTo>
                      <a:pt x="1759" y="2072"/>
                      <a:pt x="1545" y="2107"/>
                      <a:pt x="1331" y="2107"/>
                    </a:cubicBezTo>
                    <a:cubicBezTo>
                      <a:pt x="759" y="1893"/>
                      <a:pt x="-98" y="1964"/>
                      <a:pt x="9" y="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0725C52F-5419-584B-BFED-CC62B408B494}"/>
                  </a:ext>
                </a:extLst>
              </p:cNvPr>
              <p:cNvSpPr/>
              <p:nvPr/>
            </p:nvSpPr>
            <p:spPr>
              <a:xfrm>
                <a:off x="8538975" y="1950136"/>
                <a:ext cx="2067" cy="2357"/>
              </a:xfrm>
              <a:custGeom>
                <a:avLst/>
                <a:gdLst>
                  <a:gd name="connsiteX0" fmla="*/ 317 w 2067"/>
                  <a:gd name="connsiteY0" fmla="*/ 0 h 2357"/>
                  <a:gd name="connsiteX1" fmla="*/ 2067 w 2067"/>
                  <a:gd name="connsiteY1" fmla="*/ 429 h 2357"/>
                  <a:gd name="connsiteX2" fmla="*/ 1603 w 2067"/>
                  <a:gd name="connsiteY2" fmla="*/ 2358 h 2357"/>
                  <a:gd name="connsiteX3" fmla="*/ 317 w 2067"/>
                  <a:gd name="connsiteY3" fmla="*/ 0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7" h="2357">
                    <a:moveTo>
                      <a:pt x="317" y="0"/>
                    </a:moveTo>
                    <a:cubicBezTo>
                      <a:pt x="710" y="964"/>
                      <a:pt x="1567" y="-36"/>
                      <a:pt x="2067" y="429"/>
                    </a:cubicBezTo>
                    <a:cubicBezTo>
                      <a:pt x="1925" y="1107"/>
                      <a:pt x="1746" y="1750"/>
                      <a:pt x="1603" y="2358"/>
                    </a:cubicBezTo>
                    <a:cubicBezTo>
                      <a:pt x="1067" y="1679"/>
                      <a:pt x="-718" y="1607"/>
                      <a:pt x="31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3EF89E6E-50B1-FA46-ADBA-EF558E1322E6}"/>
                  </a:ext>
                </a:extLst>
              </p:cNvPr>
              <p:cNvSpPr/>
              <p:nvPr/>
            </p:nvSpPr>
            <p:spPr>
              <a:xfrm>
                <a:off x="8481392" y="1949100"/>
                <a:ext cx="3214" cy="2000"/>
              </a:xfrm>
              <a:custGeom>
                <a:avLst/>
                <a:gdLst>
                  <a:gd name="connsiteX0" fmla="*/ 2108 w 3214"/>
                  <a:gd name="connsiteY0" fmla="*/ 2000 h 2000"/>
                  <a:gd name="connsiteX1" fmla="*/ 607 w 3214"/>
                  <a:gd name="connsiteY1" fmla="*/ 2000 h 2000"/>
                  <a:gd name="connsiteX2" fmla="*/ 0 w 3214"/>
                  <a:gd name="connsiteY2" fmla="*/ 1786 h 2000"/>
                  <a:gd name="connsiteX3" fmla="*/ 3215 w 3214"/>
                  <a:gd name="connsiteY3" fmla="*/ 0 h 2000"/>
                  <a:gd name="connsiteX4" fmla="*/ 2608 w 3214"/>
                  <a:gd name="connsiteY4" fmla="*/ 1500 h 2000"/>
                  <a:gd name="connsiteX5" fmla="*/ 2108 w 3214"/>
                  <a:gd name="connsiteY5" fmla="*/ 2000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14" h="2000">
                    <a:moveTo>
                      <a:pt x="2108" y="2000"/>
                    </a:moveTo>
                    <a:cubicBezTo>
                      <a:pt x="1607" y="2000"/>
                      <a:pt x="1107" y="2000"/>
                      <a:pt x="607" y="2000"/>
                    </a:cubicBezTo>
                    <a:cubicBezTo>
                      <a:pt x="393" y="1929"/>
                      <a:pt x="214" y="1857"/>
                      <a:pt x="0" y="1786"/>
                    </a:cubicBezTo>
                    <a:cubicBezTo>
                      <a:pt x="1179" y="1357"/>
                      <a:pt x="1929" y="179"/>
                      <a:pt x="3215" y="0"/>
                    </a:cubicBezTo>
                    <a:cubicBezTo>
                      <a:pt x="2608" y="322"/>
                      <a:pt x="3072" y="1107"/>
                      <a:pt x="2608" y="1500"/>
                    </a:cubicBezTo>
                    <a:cubicBezTo>
                      <a:pt x="2465" y="1679"/>
                      <a:pt x="2393" y="1964"/>
                      <a:pt x="2108" y="2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6C34CEC5-743D-CC49-8A4A-B6214897A204}"/>
                  </a:ext>
                </a:extLst>
              </p:cNvPr>
              <p:cNvSpPr/>
              <p:nvPr/>
            </p:nvSpPr>
            <p:spPr>
              <a:xfrm>
                <a:off x="8538196" y="2145875"/>
                <a:ext cx="2133" cy="3437"/>
              </a:xfrm>
              <a:custGeom>
                <a:avLst/>
                <a:gdLst>
                  <a:gd name="connsiteX0" fmla="*/ 96 w 2133"/>
                  <a:gd name="connsiteY0" fmla="*/ 893 h 3437"/>
                  <a:gd name="connsiteX1" fmla="*/ 1096 w 2133"/>
                  <a:gd name="connsiteY1" fmla="*/ 0 h 3437"/>
                  <a:gd name="connsiteX2" fmla="*/ 2061 w 2133"/>
                  <a:gd name="connsiteY2" fmla="*/ 2322 h 3437"/>
                  <a:gd name="connsiteX3" fmla="*/ 1561 w 2133"/>
                  <a:gd name="connsiteY3" fmla="*/ 3429 h 3437"/>
                  <a:gd name="connsiteX4" fmla="*/ 560 w 2133"/>
                  <a:gd name="connsiteY4" fmla="*/ 2715 h 3437"/>
                  <a:gd name="connsiteX5" fmla="*/ 96 w 2133"/>
                  <a:gd name="connsiteY5" fmla="*/ 893 h 3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3" h="3437">
                    <a:moveTo>
                      <a:pt x="96" y="893"/>
                    </a:moveTo>
                    <a:cubicBezTo>
                      <a:pt x="632" y="821"/>
                      <a:pt x="1132" y="714"/>
                      <a:pt x="1096" y="0"/>
                    </a:cubicBezTo>
                    <a:cubicBezTo>
                      <a:pt x="2203" y="429"/>
                      <a:pt x="1846" y="1500"/>
                      <a:pt x="2061" y="2322"/>
                    </a:cubicBezTo>
                    <a:cubicBezTo>
                      <a:pt x="2275" y="2857"/>
                      <a:pt x="1989" y="3179"/>
                      <a:pt x="1561" y="3429"/>
                    </a:cubicBezTo>
                    <a:cubicBezTo>
                      <a:pt x="1025" y="3500"/>
                      <a:pt x="775" y="3108"/>
                      <a:pt x="560" y="2715"/>
                    </a:cubicBezTo>
                    <a:cubicBezTo>
                      <a:pt x="346" y="2107"/>
                      <a:pt x="-225" y="1643"/>
                      <a:pt x="96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F6F1F16-26EB-4142-8D03-436350AFBD43}"/>
                  </a:ext>
                </a:extLst>
              </p:cNvPr>
              <p:cNvSpPr/>
              <p:nvPr/>
            </p:nvSpPr>
            <p:spPr>
              <a:xfrm>
                <a:off x="8636456" y="2140696"/>
                <a:ext cx="2169" cy="2933"/>
              </a:xfrm>
              <a:custGeom>
                <a:avLst/>
                <a:gdLst>
                  <a:gd name="connsiteX0" fmla="*/ 2098 w 2169"/>
                  <a:gd name="connsiteY0" fmla="*/ 607 h 2933"/>
                  <a:gd name="connsiteX1" fmla="*/ 1741 w 2169"/>
                  <a:gd name="connsiteY1" fmla="*/ 2893 h 2933"/>
                  <a:gd name="connsiteX2" fmla="*/ 312 w 2169"/>
                  <a:gd name="connsiteY2" fmla="*/ 1500 h 2933"/>
                  <a:gd name="connsiteX3" fmla="*/ 706 w 2169"/>
                  <a:gd name="connsiteY3" fmla="*/ 0 h 2933"/>
                  <a:gd name="connsiteX4" fmla="*/ 1170 w 2169"/>
                  <a:gd name="connsiteY4" fmla="*/ 107 h 2933"/>
                  <a:gd name="connsiteX5" fmla="*/ 1634 w 2169"/>
                  <a:gd name="connsiteY5" fmla="*/ 500 h 2933"/>
                  <a:gd name="connsiteX6" fmla="*/ 2134 w 2169"/>
                  <a:gd name="connsiteY6" fmla="*/ 357 h 2933"/>
                  <a:gd name="connsiteX7" fmla="*/ 2170 w 2169"/>
                  <a:gd name="connsiteY7" fmla="*/ 464 h 2933"/>
                  <a:gd name="connsiteX8" fmla="*/ 2098 w 2169"/>
                  <a:gd name="connsiteY8" fmla="*/ 607 h 2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69" h="2933">
                    <a:moveTo>
                      <a:pt x="2098" y="607"/>
                    </a:moveTo>
                    <a:cubicBezTo>
                      <a:pt x="1634" y="1322"/>
                      <a:pt x="1527" y="2072"/>
                      <a:pt x="1741" y="2893"/>
                    </a:cubicBezTo>
                    <a:cubicBezTo>
                      <a:pt x="563" y="3179"/>
                      <a:pt x="884" y="1857"/>
                      <a:pt x="312" y="1500"/>
                    </a:cubicBezTo>
                    <a:cubicBezTo>
                      <a:pt x="-295" y="821"/>
                      <a:pt x="62" y="357"/>
                      <a:pt x="706" y="0"/>
                    </a:cubicBezTo>
                    <a:cubicBezTo>
                      <a:pt x="848" y="36"/>
                      <a:pt x="1027" y="72"/>
                      <a:pt x="1170" y="107"/>
                    </a:cubicBezTo>
                    <a:cubicBezTo>
                      <a:pt x="1241" y="357"/>
                      <a:pt x="1348" y="536"/>
                      <a:pt x="1634" y="500"/>
                    </a:cubicBezTo>
                    <a:cubicBezTo>
                      <a:pt x="1777" y="393"/>
                      <a:pt x="1956" y="321"/>
                      <a:pt x="2134" y="357"/>
                    </a:cubicBezTo>
                    <a:lnTo>
                      <a:pt x="2170" y="464"/>
                    </a:lnTo>
                    <a:lnTo>
                      <a:pt x="2098" y="6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A69F022B-37BC-2644-97B0-2A6EF9CF966E}"/>
                  </a:ext>
                </a:extLst>
              </p:cNvPr>
              <p:cNvSpPr/>
              <p:nvPr/>
            </p:nvSpPr>
            <p:spPr>
              <a:xfrm>
                <a:off x="8552044" y="2129319"/>
                <a:ext cx="2178" cy="2129"/>
              </a:xfrm>
              <a:custGeom>
                <a:avLst/>
                <a:gdLst>
                  <a:gd name="connsiteX0" fmla="*/ 2179 w 2178"/>
                  <a:gd name="connsiteY0" fmla="*/ 161 h 2129"/>
                  <a:gd name="connsiteX1" fmla="*/ 2179 w 2178"/>
                  <a:gd name="connsiteY1" fmla="*/ 2125 h 2129"/>
                  <a:gd name="connsiteX2" fmla="*/ 0 w 2178"/>
                  <a:gd name="connsiteY2" fmla="*/ 1518 h 2129"/>
                  <a:gd name="connsiteX3" fmla="*/ 1714 w 2178"/>
                  <a:gd name="connsiteY3" fmla="*/ 161 h 2129"/>
                  <a:gd name="connsiteX4" fmla="*/ 2179 w 2178"/>
                  <a:gd name="connsiteY4" fmla="*/ 161 h 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8" h="2129">
                    <a:moveTo>
                      <a:pt x="2179" y="161"/>
                    </a:moveTo>
                    <a:cubicBezTo>
                      <a:pt x="2179" y="804"/>
                      <a:pt x="2179" y="1482"/>
                      <a:pt x="2179" y="2125"/>
                    </a:cubicBezTo>
                    <a:cubicBezTo>
                      <a:pt x="1393" y="2161"/>
                      <a:pt x="679" y="1947"/>
                      <a:pt x="0" y="1518"/>
                    </a:cubicBezTo>
                    <a:cubicBezTo>
                      <a:pt x="321" y="732"/>
                      <a:pt x="1250" y="732"/>
                      <a:pt x="1714" y="161"/>
                    </a:cubicBezTo>
                    <a:cubicBezTo>
                      <a:pt x="1857" y="-54"/>
                      <a:pt x="2036" y="-54"/>
                      <a:pt x="2179" y="1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06E6867C-419E-E146-8113-EAB86AB0BF82}"/>
                  </a:ext>
                </a:extLst>
              </p:cNvPr>
              <p:cNvSpPr/>
              <p:nvPr/>
            </p:nvSpPr>
            <p:spPr>
              <a:xfrm>
                <a:off x="8524326" y="2284356"/>
                <a:ext cx="2428" cy="2247"/>
              </a:xfrm>
              <a:custGeom>
                <a:avLst/>
                <a:gdLst>
                  <a:gd name="connsiteX0" fmla="*/ 0 w 2428"/>
                  <a:gd name="connsiteY0" fmla="*/ 1679 h 2247"/>
                  <a:gd name="connsiteX1" fmla="*/ 357 w 2428"/>
                  <a:gd name="connsiteY1" fmla="*/ 1107 h 2247"/>
                  <a:gd name="connsiteX2" fmla="*/ 1464 w 2428"/>
                  <a:gd name="connsiteY2" fmla="*/ 0 h 2247"/>
                  <a:gd name="connsiteX3" fmla="*/ 2429 w 2428"/>
                  <a:gd name="connsiteY3" fmla="*/ 714 h 2247"/>
                  <a:gd name="connsiteX4" fmla="*/ 0 w 2428"/>
                  <a:gd name="connsiteY4" fmla="*/ 1679 h 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" h="2247">
                    <a:moveTo>
                      <a:pt x="0" y="1679"/>
                    </a:moveTo>
                    <a:cubicBezTo>
                      <a:pt x="107" y="1500"/>
                      <a:pt x="214" y="1286"/>
                      <a:pt x="357" y="1107"/>
                    </a:cubicBezTo>
                    <a:cubicBezTo>
                      <a:pt x="786" y="786"/>
                      <a:pt x="857" y="143"/>
                      <a:pt x="1464" y="0"/>
                    </a:cubicBezTo>
                    <a:cubicBezTo>
                      <a:pt x="1929" y="0"/>
                      <a:pt x="2286" y="214"/>
                      <a:pt x="2429" y="714"/>
                    </a:cubicBezTo>
                    <a:cubicBezTo>
                      <a:pt x="2286" y="2679"/>
                      <a:pt x="1250" y="2465"/>
                      <a:pt x="0" y="1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AACEEDFC-81A1-7D48-9269-D018F81C7302}"/>
                  </a:ext>
                </a:extLst>
              </p:cNvPr>
              <p:cNvSpPr/>
              <p:nvPr/>
            </p:nvSpPr>
            <p:spPr>
              <a:xfrm>
                <a:off x="8509243" y="2144905"/>
                <a:ext cx="3537" cy="2456"/>
              </a:xfrm>
              <a:custGeom>
                <a:avLst/>
                <a:gdLst>
                  <a:gd name="connsiteX0" fmla="*/ 10 w 3537"/>
                  <a:gd name="connsiteY0" fmla="*/ 112 h 2456"/>
                  <a:gd name="connsiteX1" fmla="*/ 3260 w 3537"/>
                  <a:gd name="connsiteY1" fmla="*/ 1041 h 2456"/>
                  <a:gd name="connsiteX2" fmla="*/ 3332 w 3537"/>
                  <a:gd name="connsiteY2" fmla="*/ 2077 h 2456"/>
                  <a:gd name="connsiteX3" fmla="*/ 1081 w 3537"/>
                  <a:gd name="connsiteY3" fmla="*/ 2113 h 2456"/>
                  <a:gd name="connsiteX4" fmla="*/ 974 w 3537"/>
                  <a:gd name="connsiteY4" fmla="*/ 1434 h 2456"/>
                  <a:gd name="connsiteX5" fmla="*/ 10 w 3537"/>
                  <a:gd name="connsiteY5" fmla="*/ 112 h 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37" h="2456">
                    <a:moveTo>
                      <a:pt x="10" y="112"/>
                    </a:moveTo>
                    <a:cubicBezTo>
                      <a:pt x="1331" y="-352"/>
                      <a:pt x="2189" y="755"/>
                      <a:pt x="3260" y="1041"/>
                    </a:cubicBezTo>
                    <a:cubicBezTo>
                      <a:pt x="3653" y="1362"/>
                      <a:pt x="3582" y="1719"/>
                      <a:pt x="3332" y="2077"/>
                    </a:cubicBezTo>
                    <a:cubicBezTo>
                      <a:pt x="2582" y="2577"/>
                      <a:pt x="1831" y="2577"/>
                      <a:pt x="1081" y="2113"/>
                    </a:cubicBezTo>
                    <a:cubicBezTo>
                      <a:pt x="831" y="1934"/>
                      <a:pt x="796" y="1684"/>
                      <a:pt x="974" y="1434"/>
                    </a:cubicBezTo>
                    <a:cubicBezTo>
                      <a:pt x="2153" y="-102"/>
                      <a:pt x="-169" y="898"/>
                      <a:pt x="10" y="1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1ABDB102-F24C-3F44-BA0C-D5E81092091D}"/>
                  </a:ext>
                </a:extLst>
              </p:cNvPr>
              <p:cNvSpPr/>
              <p:nvPr/>
            </p:nvSpPr>
            <p:spPr>
              <a:xfrm>
                <a:off x="8483855" y="2082617"/>
                <a:ext cx="2758" cy="2106"/>
              </a:xfrm>
              <a:custGeom>
                <a:avLst/>
                <a:gdLst>
                  <a:gd name="connsiteX0" fmla="*/ 2752 w 2758"/>
                  <a:gd name="connsiteY0" fmla="*/ 1000 h 2106"/>
                  <a:gd name="connsiteX1" fmla="*/ 1538 w 2758"/>
                  <a:gd name="connsiteY1" fmla="*/ 1964 h 2106"/>
                  <a:gd name="connsiteX2" fmla="*/ 37 w 2758"/>
                  <a:gd name="connsiteY2" fmla="*/ 1500 h 2106"/>
                  <a:gd name="connsiteX3" fmla="*/ 1145 w 2758"/>
                  <a:gd name="connsiteY3" fmla="*/ 36 h 2106"/>
                  <a:gd name="connsiteX4" fmla="*/ 1109 w 2758"/>
                  <a:gd name="connsiteY4" fmla="*/ 0 h 2106"/>
                  <a:gd name="connsiteX5" fmla="*/ 2752 w 2758"/>
                  <a:gd name="connsiteY5" fmla="*/ 1000 h 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8" h="2106">
                    <a:moveTo>
                      <a:pt x="2752" y="1000"/>
                    </a:moveTo>
                    <a:cubicBezTo>
                      <a:pt x="2859" y="1964"/>
                      <a:pt x="1538" y="1179"/>
                      <a:pt x="1538" y="1964"/>
                    </a:cubicBezTo>
                    <a:cubicBezTo>
                      <a:pt x="895" y="2215"/>
                      <a:pt x="216" y="2179"/>
                      <a:pt x="37" y="1500"/>
                    </a:cubicBezTo>
                    <a:cubicBezTo>
                      <a:pt x="-177" y="714"/>
                      <a:pt x="573" y="357"/>
                      <a:pt x="1145" y="36"/>
                    </a:cubicBezTo>
                    <a:lnTo>
                      <a:pt x="1109" y="0"/>
                    </a:lnTo>
                    <a:cubicBezTo>
                      <a:pt x="1716" y="214"/>
                      <a:pt x="2181" y="679"/>
                      <a:pt x="2752" y="1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88C9F534-FEAA-4F40-BEE3-87358ED7BCB6}"/>
                  </a:ext>
                </a:extLst>
              </p:cNvPr>
              <p:cNvSpPr/>
              <p:nvPr/>
            </p:nvSpPr>
            <p:spPr>
              <a:xfrm>
                <a:off x="8460788" y="2008286"/>
                <a:ext cx="2211" cy="2678"/>
              </a:xfrm>
              <a:custGeom>
                <a:avLst/>
                <a:gdLst>
                  <a:gd name="connsiteX0" fmla="*/ 1709 w 2211"/>
                  <a:gd name="connsiteY0" fmla="*/ 1286 h 2678"/>
                  <a:gd name="connsiteX1" fmla="*/ 1673 w 2211"/>
                  <a:gd name="connsiteY1" fmla="*/ 2108 h 2678"/>
                  <a:gd name="connsiteX2" fmla="*/ 1245 w 2211"/>
                  <a:gd name="connsiteY2" fmla="*/ 2679 h 2678"/>
                  <a:gd name="connsiteX3" fmla="*/ 1066 w 2211"/>
                  <a:gd name="connsiteY3" fmla="*/ 0 h 2678"/>
                  <a:gd name="connsiteX4" fmla="*/ 1709 w 2211"/>
                  <a:gd name="connsiteY4" fmla="*/ 1286 h 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1" h="2678">
                    <a:moveTo>
                      <a:pt x="1709" y="1286"/>
                    </a:moveTo>
                    <a:cubicBezTo>
                      <a:pt x="1066" y="1536"/>
                      <a:pt x="1673" y="1822"/>
                      <a:pt x="1673" y="2108"/>
                    </a:cubicBezTo>
                    <a:cubicBezTo>
                      <a:pt x="2031" y="2679"/>
                      <a:pt x="1602" y="2679"/>
                      <a:pt x="1245" y="2679"/>
                    </a:cubicBezTo>
                    <a:cubicBezTo>
                      <a:pt x="816" y="1822"/>
                      <a:pt x="-1220" y="1036"/>
                      <a:pt x="1066" y="0"/>
                    </a:cubicBezTo>
                    <a:cubicBezTo>
                      <a:pt x="1709" y="214"/>
                      <a:pt x="2888" y="143"/>
                      <a:pt x="1709" y="1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058255BC-2F5C-424D-9258-DCF2830A0CD9}"/>
                  </a:ext>
                </a:extLst>
              </p:cNvPr>
              <p:cNvSpPr/>
              <p:nvPr/>
            </p:nvSpPr>
            <p:spPr>
              <a:xfrm>
                <a:off x="8508574" y="1873329"/>
                <a:ext cx="3657" cy="1762"/>
              </a:xfrm>
              <a:custGeom>
                <a:avLst/>
                <a:gdLst>
                  <a:gd name="connsiteX0" fmla="*/ 2607 w 3657"/>
                  <a:gd name="connsiteY0" fmla="*/ 476 h 1762"/>
                  <a:gd name="connsiteX1" fmla="*/ 3072 w 3657"/>
                  <a:gd name="connsiteY1" fmla="*/ 1762 h 1762"/>
                  <a:gd name="connsiteX2" fmla="*/ 0 w 3657"/>
                  <a:gd name="connsiteY2" fmla="*/ 476 h 1762"/>
                  <a:gd name="connsiteX3" fmla="*/ 679 w 3657"/>
                  <a:gd name="connsiteY3" fmla="*/ 48 h 1762"/>
                  <a:gd name="connsiteX4" fmla="*/ 2607 w 3657"/>
                  <a:gd name="connsiteY4" fmla="*/ 476 h 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7" h="1762">
                    <a:moveTo>
                      <a:pt x="2607" y="476"/>
                    </a:moveTo>
                    <a:cubicBezTo>
                      <a:pt x="2643" y="941"/>
                      <a:pt x="4608" y="726"/>
                      <a:pt x="3072" y="1762"/>
                    </a:cubicBezTo>
                    <a:cubicBezTo>
                      <a:pt x="1893" y="1691"/>
                      <a:pt x="821" y="1405"/>
                      <a:pt x="0" y="476"/>
                    </a:cubicBezTo>
                    <a:cubicBezTo>
                      <a:pt x="179" y="262"/>
                      <a:pt x="393" y="119"/>
                      <a:pt x="679" y="48"/>
                    </a:cubicBezTo>
                    <a:cubicBezTo>
                      <a:pt x="1393" y="-24"/>
                      <a:pt x="2072" y="-95"/>
                      <a:pt x="2607" y="47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4F53E56B-7213-2D40-B70F-5903717038BD}"/>
                  </a:ext>
                </a:extLst>
              </p:cNvPr>
              <p:cNvSpPr/>
              <p:nvPr/>
            </p:nvSpPr>
            <p:spPr>
              <a:xfrm>
                <a:off x="8487179" y="1959456"/>
                <a:ext cx="2127" cy="2253"/>
              </a:xfrm>
              <a:custGeom>
                <a:avLst/>
                <a:gdLst>
                  <a:gd name="connsiteX0" fmla="*/ 1500 w 2127"/>
                  <a:gd name="connsiteY0" fmla="*/ 1896 h 2253"/>
                  <a:gd name="connsiteX1" fmla="*/ 214 w 2127"/>
                  <a:gd name="connsiteY1" fmla="*/ 2253 h 2253"/>
                  <a:gd name="connsiteX2" fmla="*/ 0 w 2127"/>
                  <a:gd name="connsiteY2" fmla="*/ 2074 h 2253"/>
                  <a:gd name="connsiteX3" fmla="*/ 72 w 2127"/>
                  <a:gd name="connsiteY3" fmla="*/ 1896 h 2253"/>
                  <a:gd name="connsiteX4" fmla="*/ 2036 w 2127"/>
                  <a:gd name="connsiteY4" fmla="*/ 3 h 2253"/>
                  <a:gd name="connsiteX5" fmla="*/ 1500 w 2127"/>
                  <a:gd name="connsiteY5" fmla="*/ 1896 h 2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" h="2253">
                    <a:moveTo>
                      <a:pt x="1500" y="1896"/>
                    </a:moveTo>
                    <a:cubicBezTo>
                      <a:pt x="1072" y="2003"/>
                      <a:pt x="643" y="2146"/>
                      <a:pt x="214" y="2253"/>
                    </a:cubicBezTo>
                    <a:cubicBezTo>
                      <a:pt x="72" y="2217"/>
                      <a:pt x="0" y="2182"/>
                      <a:pt x="0" y="2074"/>
                    </a:cubicBezTo>
                    <a:cubicBezTo>
                      <a:pt x="0" y="1967"/>
                      <a:pt x="36" y="1896"/>
                      <a:pt x="72" y="1896"/>
                    </a:cubicBezTo>
                    <a:cubicBezTo>
                      <a:pt x="714" y="1253"/>
                      <a:pt x="679" y="-69"/>
                      <a:pt x="2036" y="3"/>
                    </a:cubicBezTo>
                    <a:cubicBezTo>
                      <a:pt x="2358" y="788"/>
                      <a:pt x="1750" y="1289"/>
                      <a:pt x="1500" y="18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ED511227-0967-1949-8403-94F965B69C1B}"/>
                  </a:ext>
                </a:extLst>
              </p:cNvPr>
              <p:cNvSpPr/>
              <p:nvPr/>
            </p:nvSpPr>
            <p:spPr>
              <a:xfrm>
                <a:off x="8548222" y="1958900"/>
                <a:ext cx="2250" cy="2415"/>
              </a:xfrm>
              <a:custGeom>
                <a:avLst/>
                <a:gdLst>
                  <a:gd name="connsiteX0" fmla="*/ 1393 w 2250"/>
                  <a:gd name="connsiteY0" fmla="*/ 630 h 2415"/>
                  <a:gd name="connsiteX1" fmla="*/ 2250 w 2250"/>
                  <a:gd name="connsiteY1" fmla="*/ 2416 h 2415"/>
                  <a:gd name="connsiteX2" fmla="*/ 0 w 2250"/>
                  <a:gd name="connsiteY2" fmla="*/ 1951 h 2415"/>
                  <a:gd name="connsiteX3" fmla="*/ 429 w 2250"/>
                  <a:gd name="connsiteY3" fmla="*/ 558 h 2415"/>
                  <a:gd name="connsiteX4" fmla="*/ 322 w 2250"/>
                  <a:gd name="connsiteY4" fmla="*/ 201 h 2415"/>
                  <a:gd name="connsiteX5" fmla="*/ 429 w 2250"/>
                  <a:gd name="connsiteY5" fmla="*/ 23 h 2415"/>
                  <a:gd name="connsiteX6" fmla="*/ 1393 w 2250"/>
                  <a:gd name="connsiteY6" fmla="*/ 630 h 2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50" h="2415">
                    <a:moveTo>
                      <a:pt x="1393" y="630"/>
                    </a:moveTo>
                    <a:cubicBezTo>
                      <a:pt x="1679" y="1237"/>
                      <a:pt x="1964" y="1809"/>
                      <a:pt x="2250" y="2416"/>
                    </a:cubicBezTo>
                    <a:cubicBezTo>
                      <a:pt x="1500" y="2273"/>
                      <a:pt x="750" y="2094"/>
                      <a:pt x="0" y="1951"/>
                    </a:cubicBezTo>
                    <a:cubicBezTo>
                      <a:pt x="143" y="1487"/>
                      <a:pt x="286" y="1023"/>
                      <a:pt x="429" y="558"/>
                    </a:cubicBezTo>
                    <a:cubicBezTo>
                      <a:pt x="322" y="451"/>
                      <a:pt x="286" y="308"/>
                      <a:pt x="322" y="201"/>
                    </a:cubicBezTo>
                    <a:cubicBezTo>
                      <a:pt x="357" y="94"/>
                      <a:pt x="393" y="23"/>
                      <a:pt x="429" y="23"/>
                    </a:cubicBezTo>
                    <a:cubicBezTo>
                      <a:pt x="929" y="-84"/>
                      <a:pt x="1215" y="201"/>
                      <a:pt x="1393" y="6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72E6E381-8A24-0346-AC90-5090EA25E608}"/>
                  </a:ext>
                </a:extLst>
              </p:cNvPr>
              <p:cNvSpPr/>
              <p:nvPr/>
            </p:nvSpPr>
            <p:spPr>
              <a:xfrm>
                <a:off x="8448317" y="2049827"/>
                <a:ext cx="2531" cy="1428"/>
              </a:xfrm>
              <a:custGeom>
                <a:avLst/>
                <a:gdLst>
                  <a:gd name="connsiteX0" fmla="*/ 2357 w 2531"/>
                  <a:gd name="connsiteY0" fmla="*/ 0 h 1428"/>
                  <a:gd name="connsiteX1" fmla="*/ 1429 w 2531"/>
                  <a:gd name="connsiteY1" fmla="*/ 1393 h 1428"/>
                  <a:gd name="connsiteX2" fmla="*/ 0 w 2531"/>
                  <a:gd name="connsiteY2" fmla="*/ 607 h 1428"/>
                  <a:gd name="connsiteX3" fmla="*/ 2357 w 2531"/>
                  <a:gd name="connsiteY3" fmla="*/ 0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31" h="1428">
                    <a:moveTo>
                      <a:pt x="2357" y="0"/>
                    </a:moveTo>
                    <a:cubicBezTo>
                      <a:pt x="2608" y="821"/>
                      <a:pt x="2786" y="1607"/>
                      <a:pt x="1429" y="1393"/>
                    </a:cubicBezTo>
                    <a:cubicBezTo>
                      <a:pt x="1000" y="1143"/>
                      <a:pt x="572" y="893"/>
                      <a:pt x="0" y="607"/>
                    </a:cubicBezTo>
                    <a:cubicBezTo>
                      <a:pt x="750" y="-214"/>
                      <a:pt x="1607" y="107"/>
                      <a:pt x="23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1CE4AB72-B3B7-4E4B-844D-3656EC6C3301}"/>
                  </a:ext>
                </a:extLst>
              </p:cNvPr>
              <p:cNvSpPr/>
              <p:nvPr/>
            </p:nvSpPr>
            <p:spPr>
              <a:xfrm>
                <a:off x="8520825" y="1956162"/>
                <a:ext cx="2202" cy="2332"/>
              </a:xfrm>
              <a:custGeom>
                <a:avLst/>
                <a:gdLst>
                  <a:gd name="connsiteX0" fmla="*/ 2072 w 2202"/>
                  <a:gd name="connsiteY0" fmla="*/ 1904 h 2332"/>
                  <a:gd name="connsiteX1" fmla="*/ 2108 w 2202"/>
                  <a:gd name="connsiteY1" fmla="*/ 2332 h 2332"/>
                  <a:gd name="connsiteX2" fmla="*/ 179 w 2202"/>
                  <a:gd name="connsiteY2" fmla="*/ 939 h 2332"/>
                  <a:gd name="connsiteX3" fmla="*/ 251 w 2202"/>
                  <a:gd name="connsiteY3" fmla="*/ 82 h 2332"/>
                  <a:gd name="connsiteX4" fmla="*/ 2072 w 2202"/>
                  <a:gd name="connsiteY4" fmla="*/ 1904 h 2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2" h="2332">
                    <a:moveTo>
                      <a:pt x="2072" y="1904"/>
                    </a:moveTo>
                    <a:cubicBezTo>
                      <a:pt x="2072" y="2046"/>
                      <a:pt x="2072" y="2189"/>
                      <a:pt x="2108" y="2332"/>
                    </a:cubicBezTo>
                    <a:cubicBezTo>
                      <a:pt x="1394" y="1975"/>
                      <a:pt x="1108" y="1011"/>
                      <a:pt x="179" y="939"/>
                    </a:cubicBezTo>
                    <a:cubicBezTo>
                      <a:pt x="-71" y="618"/>
                      <a:pt x="-71" y="332"/>
                      <a:pt x="251" y="82"/>
                    </a:cubicBezTo>
                    <a:cubicBezTo>
                      <a:pt x="1715" y="-204"/>
                      <a:pt x="2537" y="225"/>
                      <a:pt x="2072" y="190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8B3E9646-9D44-D845-B2AC-D86CEBEDB2A8}"/>
                  </a:ext>
                </a:extLst>
              </p:cNvPr>
              <p:cNvSpPr/>
              <p:nvPr/>
            </p:nvSpPr>
            <p:spPr>
              <a:xfrm>
                <a:off x="8412082" y="2198881"/>
                <a:ext cx="2516" cy="2714"/>
              </a:xfrm>
              <a:custGeom>
                <a:avLst/>
                <a:gdLst>
                  <a:gd name="connsiteX0" fmla="*/ 694 w 2516"/>
                  <a:gd name="connsiteY0" fmla="*/ 0 h 2714"/>
                  <a:gd name="connsiteX1" fmla="*/ 2516 w 2516"/>
                  <a:gd name="connsiteY1" fmla="*/ 2715 h 2714"/>
                  <a:gd name="connsiteX2" fmla="*/ 16 w 2516"/>
                  <a:gd name="connsiteY2" fmla="*/ 393 h 2714"/>
                  <a:gd name="connsiteX3" fmla="*/ 694 w 2516"/>
                  <a:gd name="connsiteY3" fmla="*/ 0 h 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6" h="2714">
                    <a:moveTo>
                      <a:pt x="694" y="0"/>
                    </a:moveTo>
                    <a:cubicBezTo>
                      <a:pt x="1302" y="929"/>
                      <a:pt x="2266" y="1572"/>
                      <a:pt x="2516" y="2715"/>
                    </a:cubicBezTo>
                    <a:cubicBezTo>
                      <a:pt x="1159" y="2536"/>
                      <a:pt x="837" y="1179"/>
                      <a:pt x="16" y="393"/>
                    </a:cubicBezTo>
                    <a:cubicBezTo>
                      <a:pt x="-91" y="250"/>
                      <a:pt x="373" y="0"/>
                      <a:pt x="69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D43995DB-2137-E84E-8281-2B4BDB131B6D}"/>
                  </a:ext>
                </a:extLst>
              </p:cNvPr>
              <p:cNvSpPr/>
              <p:nvPr/>
            </p:nvSpPr>
            <p:spPr>
              <a:xfrm>
                <a:off x="8434074" y="2042005"/>
                <a:ext cx="2197" cy="2321"/>
              </a:xfrm>
              <a:custGeom>
                <a:avLst/>
                <a:gdLst>
                  <a:gd name="connsiteX0" fmla="*/ 2170 w 2197"/>
                  <a:gd name="connsiteY0" fmla="*/ 0 h 2321"/>
                  <a:gd name="connsiteX1" fmla="*/ 706 w 2197"/>
                  <a:gd name="connsiteY1" fmla="*/ 2322 h 2321"/>
                  <a:gd name="connsiteX2" fmla="*/ 2170 w 2197"/>
                  <a:gd name="connsiteY2" fmla="*/ 0 h 2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97" h="2321">
                    <a:moveTo>
                      <a:pt x="2170" y="0"/>
                    </a:moveTo>
                    <a:cubicBezTo>
                      <a:pt x="2420" y="1250"/>
                      <a:pt x="884" y="1357"/>
                      <a:pt x="706" y="2322"/>
                    </a:cubicBezTo>
                    <a:cubicBezTo>
                      <a:pt x="-1366" y="-72"/>
                      <a:pt x="1741" y="786"/>
                      <a:pt x="217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306D2356-80AB-F34F-B72A-6D31A8BA58F1}"/>
                  </a:ext>
                </a:extLst>
              </p:cNvPr>
              <p:cNvSpPr/>
              <p:nvPr/>
            </p:nvSpPr>
            <p:spPr>
              <a:xfrm>
                <a:off x="8616195" y="2186983"/>
                <a:ext cx="2643" cy="2576"/>
              </a:xfrm>
              <a:custGeom>
                <a:avLst/>
                <a:gdLst>
                  <a:gd name="connsiteX0" fmla="*/ 1786 w 2643"/>
                  <a:gd name="connsiteY0" fmla="*/ 647 h 2576"/>
                  <a:gd name="connsiteX1" fmla="*/ 2643 w 2643"/>
                  <a:gd name="connsiteY1" fmla="*/ 2576 h 2576"/>
                  <a:gd name="connsiteX2" fmla="*/ 0 w 2643"/>
                  <a:gd name="connsiteY2" fmla="*/ 1862 h 2576"/>
                  <a:gd name="connsiteX3" fmla="*/ 1322 w 2643"/>
                  <a:gd name="connsiteY3" fmla="*/ 147 h 2576"/>
                  <a:gd name="connsiteX4" fmla="*/ 1250 w 2643"/>
                  <a:gd name="connsiteY4" fmla="*/ 4 h 2576"/>
                  <a:gd name="connsiteX5" fmla="*/ 1786 w 2643"/>
                  <a:gd name="connsiteY5" fmla="*/ 647 h 2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43" h="2576">
                    <a:moveTo>
                      <a:pt x="1786" y="647"/>
                    </a:moveTo>
                    <a:cubicBezTo>
                      <a:pt x="2072" y="1290"/>
                      <a:pt x="2358" y="1933"/>
                      <a:pt x="2643" y="2576"/>
                    </a:cubicBezTo>
                    <a:cubicBezTo>
                      <a:pt x="1750" y="2326"/>
                      <a:pt x="893" y="2076"/>
                      <a:pt x="0" y="1862"/>
                    </a:cubicBezTo>
                    <a:cubicBezTo>
                      <a:pt x="215" y="1076"/>
                      <a:pt x="1500" y="1183"/>
                      <a:pt x="1322" y="147"/>
                    </a:cubicBezTo>
                    <a:lnTo>
                      <a:pt x="1250" y="4"/>
                    </a:lnTo>
                    <a:cubicBezTo>
                      <a:pt x="1679" y="-31"/>
                      <a:pt x="1929" y="147"/>
                      <a:pt x="1786" y="64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5D3C0EE9-706A-AE4A-B667-14C956E06783}"/>
                  </a:ext>
                </a:extLst>
              </p:cNvPr>
              <p:cNvSpPr/>
              <p:nvPr/>
            </p:nvSpPr>
            <p:spPr>
              <a:xfrm>
                <a:off x="8460854" y="2000214"/>
                <a:ext cx="2531" cy="1857"/>
              </a:xfrm>
              <a:custGeom>
                <a:avLst/>
                <a:gdLst>
                  <a:gd name="connsiteX0" fmla="*/ 1536 w 2531"/>
                  <a:gd name="connsiteY0" fmla="*/ 0 h 1857"/>
                  <a:gd name="connsiteX1" fmla="*/ 2107 w 2531"/>
                  <a:gd name="connsiteY1" fmla="*/ 1822 h 1857"/>
                  <a:gd name="connsiteX2" fmla="*/ 1822 w 2531"/>
                  <a:gd name="connsiteY2" fmla="*/ 1857 h 1857"/>
                  <a:gd name="connsiteX3" fmla="*/ 1214 w 2531"/>
                  <a:gd name="connsiteY3" fmla="*/ 1822 h 1857"/>
                  <a:gd name="connsiteX4" fmla="*/ 0 w 2531"/>
                  <a:gd name="connsiteY4" fmla="*/ 643 h 1857"/>
                  <a:gd name="connsiteX5" fmla="*/ 643 w 2531"/>
                  <a:gd name="connsiteY5" fmla="*/ 72 h 1857"/>
                  <a:gd name="connsiteX6" fmla="*/ 1536 w 2531"/>
                  <a:gd name="connsiteY6" fmla="*/ 0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1" h="1857">
                    <a:moveTo>
                      <a:pt x="1536" y="0"/>
                    </a:moveTo>
                    <a:cubicBezTo>
                      <a:pt x="2393" y="393"/>
                      <a:pt x="2965" y="857"/>
                      <a:pt x="2107" y="1822"/>
                    </a:cubicBezTo>
                    <a:cubicBezTo>
                      <a:pt x="2000" y="1822"/>
                      <a:pt x="1893" y="1822"/>
                      <a:pt x="1822" y="1857"/>
                    </a:cubicBezTo>
                    <a:cubicBezTo>
                      <a:pt x="1607" y="1857"/>
                      <a:pt x="1429" y="1857"/>
                      <a:pt x="1214" y="1822"/>
                    </a:cubicBezTo>
                    <a:cubicBezTo>
                      <a:pt x="572" y="1679"/>
                      <a:pt x="107" y="1322"/>
                      <a:pt x="0" y="643"/>
                    </a:cubicBezTo>
                    <a:cubicBezTo>
                      <a:pt x="107" y="322"/>
                      <a:pt x="393" y="214"/>
                      <a:pt x="643" y="72"/>
                    </a:cubicBezTo>
                    <a:cubicBezTo>
                      <a:pt x="1000" y="36"/>
                      <a:pt x="1250" y="36"/>
                      <a:pt x="15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1C7A45AD-B352-A74F-9FFA-8E44340AF225}"/>
                  </a:ext>
                </a:extLst>
              </p:cNvPr>
              <p:cNvSpPr/>
              <p:nvPr/>
            </p:nvSpPr>
            <p:spPr>
              <a:xfrm>
                <a:off x="8464297" y="2140196"/>
                <a:ext cx="2970" cy="2094"/>
              </a:xfrm>
              <a:custGeom>
                <a:avLst/>
                <a:gdLst>
                  <a:gd name="connsiteX0" fmla="*/ 1950 w 2970"/>
                  <a:gd name="connsiteY0" fmla="*/ 1893 h 2094"/>
                  <a:gd name="connsiteX1" fmla="*/ 450 w 2970"/>
                  <a:gd name="connsiteY1" fmla="*/ 1536 h 2094"/>
                  <a:gd name="connsiteX2" fmla="*/ 950 w 2970"/>
                  <a:gd name="connsiteY2" fmla="*/ 0 h 2094"/>
                  <a:gd name="connsiteX3" fmla="*/ 2879 w 2970"/>
                  <a:gd name="connsiteY3" fmla="*/ 1036 h 2094"/>
                  <a:gd name="connsiteX4" fmla="*/ 2308 w 2970"/>
                  <a:gd name="connsiteY4" fmla="*/ 2036 h 2094"/>
                  <a:gd name="connsiteX5" fmla="*/ 1950 w 2970"/>
                  <a:gd name="connsiteY5" fmla="*/ 1893 h 2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0" h="2094">
                    <a:moveTo>
                      <a:pt x="1950" y="1893"/>
                    </a:moveTo>
                    <a:cubicBezTo>
                      <a:pt x="1522" y="1465"/>
                      <a:pt x="986" y="1500"/>
                      <a:pt x="450" y="1536"/>
                    </a:cubicBezTo>
                    <a:cubicBezTo>
                      <a:pt x="-550" y="643"/>
                      <a:pt x="343" y="357"/>
                      <a:pt x="950" y="0"/>
                    </a:cubicBezTo>
                    <a:cubicBezTo>
                      <a:pt x="1700" y="179"/>
                      <a:pt x="2236" y="714"/>
                      <a:pt x="2879" y="1036"/>
                    </a:cubicBezTo>
                    <a:cubicBezTo>
                      <a:pt x="3272" y="1714"/>
                      <a:pt x="2272" y="1572"/>
                      <a:pt x="2308" y="2036"/>
                    </a:cubicBezTo>
                    <a:cubicBezTo>
                      <a:pt x="2129" y="2143"/>
                      <a:pt x="2022" y="2108"/>
                      <a:pt x="1950" y="1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6AF479D5-F3F2-874D-B57E-31851E4D9AED}"/>
                  </a:ext>
                </a:extLst>
              </p:cNvPr>
              <p:cNvSpPr/>
              <p:nvPr/>
            </p:nvSpPr>
            <p:spPr>
              <a:xfrm>
                <a:off x="8460562" y="2000598"/>
                <a:ext cx="2434" cy="2580"/>
              </a:xfrm>
              <a:custGeom>
                <a:avLst/>
                <a:gdLst>
                  <a:gd name="connsiteX0" fmla="*/ 435 w 2434"/>
                  <a:gd name="connsiteY0" fmla="*/ 188 h 2580"/>
                  <a:gd name="connsiteX1" fmla="*/ 1899 w 2434"/>
                  <a:gd name="connsiteY1" fmla="*/ 1081 h 2580"/>
                  <a:gd name="connsiteX2" fmla="*/ 2399 w 2434"/>
                  <a:gd name="connsiteY2" fmla="*/ 1473 h 2580"/>
                  <a:gd name="connsiteX3" fmla="*/ 2435 w 2434"/>
                  <a:gd name="connsiteY3" fmla="*/ 1438 h 2580"/>
                  <a:gd name="connsiteX4" fmla="*/ 863 w 2434"/>
                  <a:gd name="connsiteY4" fmla="*/ 2581 h 2580"/>
                  <a:gd name="connsiteX5" fmla="*/ 42 w 2434"/>
                  <a:gd name="connsiteY5" fmla="*/ 188 h 2580"/>
                  <a:gd name="connsiteX6" fmla="*/ 435 w 2434"/>
                  <a:gd name="connsiteY6" fmla="*/ 188 h 2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4" h="2580">
                    <a:moveTo>
                      <a:pt x="435" y="188"/>
                    </a:moveTo>
                    <a:cubicBezTo>
                      <a:pt x="756" y="759"/>
                      <a:pt x="1256" y="1081"/>
                      <a:pt x="1899" y="1081"/>
                    </a:cubicBezTo>
                    <a:cubicBezTo>
                      <a:pt x="2042" y="1223"/>
                      <a:pt x="2221" y="1366"/>
                      <a:pt x="2399" y="1473"/>
                    </a:cubicBezTo>
                    <a:cubicBezTo>
                      <a:pt x="2399" y="1473"/>
                      <a:pt x="2435" y="1438"/>
                      <a:pt x="2435" y="1438"/>
                    </a:cubicBezTo>
                    <a:cubicBezTo>
                      <a:pt x="1899" y="1830"/>
                      <a:pt x="1399" y="2188"/>
                      <a:pt x="863" y="2581"/>
                    </a:cubicBezTo>
                    <a:cubicBezTo>
                      <a:pt x="-744" y="2223"/>
                      <a:pt x="470" y="937"/>
                      <a:pt x="42" y="188"/>
                    </a:cubicBezTo>
                    <a:cubicBezTo>
                      <a:pt x="185" y="-63"/>
                      <a:pt x="292" y="-63"/>
                      <a:pt x="435" y="1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7F8E2CD0-1415-E34A-AB13-4053E25030A8}"/>
                  </a:ext>
                </a:extLst>
              </p:cNvPr>
              <p:cNvSpPr/>
              <p:nvPr/>
            </p:nvSpPr>
            <p:spPr>
              <a:xfrm>
                <a:off x="8566215" y="2146252"/>
                <a:ext cx="2355" cy="2873"/>
              </a:xfrm>
              <a:custGeom>
                <a:avLst/>
                <a:gdLst>
                  <a:gd name="connsiteX0" fmla="*/ 688 w 2355"/>
                  <a:gd name="connsiteY0" fmla="*/ 2873 h 2873"/>
                  <a:gd name="connsiteX1" fmla="*/ 152 w 2355"/>
                  <a:gd name="connsiteY1" fmla="*/ 2444 h 2873"/>
                  <a:gd name="connsiteX2" fmla="*/ 9 w 2355"/>
                  <a:gd name="connsiteY2" fmla="*/ 1873 h 2873"/>
                  <a:gd name="connsiteX3" fmla="*/ 474 w 2355"/>
                  <a:gd name="connsiteY3" fmla="*/ 373 h 2873"/>
                  <a:gd name="connsiteX4" fmla="*/ 1224 w 2355"/>
                  <a:gd name="connsiteY4" fmla="*/ 87 h 2873"/>
                  <a:gd name="connsiteX5" fmla="*/ 1545 w 2355"/>
                  <a:gd name="connsiteY5" fmla="*/ 587 h 2873"/>
                  <a:gd name="connsiteX6" fmla="*/ 2081 w 2355"/>
                  <a:gd name="connsiteY6" fmla="*/ 2802 h 2873"/>
                  <a:gd name="connsiteX7" fmla="*/ 688 w 2355"/>
                  <a:gd name="connsiteY7" fmla="*/ 2873 h 2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55" h="2873">
                    <a:moveTo>
                      <a:pt x="688" y="2873"/>
                    </a:moveTo>
                    <a:cubicBezTo>
                      <a:pt x="509" y="2730"/>
                      <a:pt x="331" y="2587"/>
                      <a:pt x="152" y="2444"/>
                    </a:cubicBezTo>
                    <a:cubicBezTo>
                      <a:pt x="45" y="2266"/>
                      <a:pt x="-26" y="2087"/>
                      <a:pt x="9" y="1873"/>
                    </a:cubicBezTo>
                    <a:cubicBezTo>
                      <a:pt x="117" y="1337"/>
                      <a:pt x="188" y="837"/>
                      <a:pt x="474" y="373"/>
                    </a:cubicBezTo>
                    <a:cubicBezTo>
                      <a:pt x="652" y="87"/>
                      <a:pt x="867" y="-127"/>
                      <a:pt x="1224" y="87"/>
                    </a:cubicBezTo>
                    <a:cubicBezTo>
                      <a:pt x="1474" y="158"/>
                      <a:pt x="1652" y="301"/>
                      <a:pt x="1545" y="587"/>
                    </a:cubicBezTo>
                    <a:cubicBezTo>
                      <a:pt x="1260" y="1444"/>
                      <a:pt x="3010" y="1801"/>
                      <a:pt x="2081" y="2802"/>
                    </a:cubicBezTo>
                    <a:cubicBezTo>
                      <a:pt x="1617" y="2837"/>
                      <a:pt x="1152" y="2837"/>
                      <a:pt x="688" y="287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98AA6123-0546-9440-BAD9-13F18A8BF55E}"/>
                  </a:ext>
                </a:extLst>
              </p:cNvPr>
              <p:cNvSpPr/>
              <p:nvPr/>
            </p:nvSpPr>
            <p:spPr>
              <a:xfrm>
                <a:off x="8502824" y="2126158"/>
                <a:ext cx="2989" cy="1539"/>
              </a:xfrm>
              <a:custGeom>
                <a:avLst/>
                <a:gdLst>
                  <a:gd name="connsiteX0" fmla="*/ 2179 w 2989"/>
                  <a:gd name="connsiteY0" fmla="*/ 0 h 1539"/>
                  <a:gd name="connsiteX1" fmla="*/ 2929 w 2989"/>
                  <a:gd name="connsiteY1" fmla="*/ 1143 h 1539"/>
                  <a:gd name="connsiteX2" fmla="*/ 1322 w 2989"/>
                  <a:gd name="connsiteY2" fmla="*/ 1500 h 1539"/>
                  <a:gd name="connsiteX3" fmla="*/ 0 w 2989"/>
                  <a:gd name="connsiteY3" fmla="*/ 536 h 1539"/>
                  <a:gd name="connsiteX4" fmla="*/ 2179 w 2989"/>
                  <a:gd name="connsiteY4" fmla="*/ 0 h 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9" h="1539">
                    <a:moveTo>
                      <a:pt x="2179" y="0"/>
                    </a:moveTo>
                    <a:cubicBezTo>
                      <a:pt x="2179" y="571"/>
                      <a:pt x="3251" y="536"/>
                      <a:pt x="2929" y="1143"/>
                    </a:cubicBezTo>
                    <a:cubicBezTo>
                      <a:pt x="2608" y="1714"/>
                      <a:pt x="1893" y="1500"/>
                      <a:pt x="1322" y="1500"/>
                    </a:cubicBezTo>
                    <a:cubicBezTo>
                      <a:pt x="857" y="1429"/>
                      <a:pt x="393" y="1393"/>
                      <a:pt x="0" y="536"/>
                    </a:cubicBezTo>
                    <a:cubicBezTo>
                      <a:pt x="1215" y="1393"/>
                      <a:pt x="1500" y="286"/>
                      <a:pt x="2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6164E00C-B567-E741-A218-242B27C5CA6E}"/>
                  </a:ext>
                </a:extLst>
              </p:cNvPr>
              <p:cNvSpPr/>
              <p:nvPr/>
            </p:nvSpPr>
            <p:spPr>
              <a:xfrm>
                <a:off x="8602479" y="2134695"/>
                <a:ext cx="1928" cy="2750"/>
              </a:xfrm>
              <a:custGeom>
                <a:avLst/>
                <a:gdLst>
                  <a:gd name="connsiteX0" fmla="*/ 36 w 1928"/>
                  <a:gd name="connsiteY0" fmla="*/ 1357 h 2750"/>
                  <a:gd name="connsiteX1" fmla="*/ 571 w 1928"/>
                  <a:gd name="connsiteY1" fmla="*/ 0 h 2750"/>
                  <a:gd name="connsiteX2" fmla="*/ 1929 w 1928"/>
                  <a:gd name="connsiteY2" fmla="*/ 0 h 2750"/>
                  <a:gd name="connsiteX3" fmla="*/ 0 w 1928"/>
                  <a:gd name="connsiteY3" fmla="*/ 2750 h 2750"/>
                  <a:gd name="connsiteX4" fmla="*/ 36 w 1928"/>
                  <a:gd name="connsiteY4" fmla="*/ 1357 h 2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8" h="2750">
                    <a:moveTo>
                      <a:pt x="36" y="1357"/>
                    </a:moveTo>
                    <a:cubicBezTo>
                      <a:pt x="214" y="893"/>
                      <a:pt x="393" y="464"/>
                      <a:pt x="571" y="0"/>
                    </a:cubicBezTo>
                    <a:cubicBezTo>
                      <a:pt x="1036" y="0"/>
                      <a:pt x="1500" y="0"/>
                      <a:pt x="1929" y="0"/>
                    </a:cubicBezTo>
                    <a:cubicBezTo>
                      <a:pt x="536" y="429"/>
                      <a:pt x="1250" y="2286"/>
                      <a:pt x="0" y="2750"/>
                    </a:cubicBezTo>
                    <a:cubicBezTo>
                      <a:pt x="0" y="2286"/>
                      <a:pt x="36" y="1822"/>
                      <a:pt x="36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4EAE6333-E0DC-9942-9738-BEEB1441094B}"/>
                  </a:ext>
                </a:extLst>
              </p:cNvPr>
              <p:cNvSpPr/>
              <p:nvPr/>
            </p:nvSpPr>
            <p:spPr>
              <a:xfrm>
                <a:off x="8432628" y="2180558"/>
                <a:ext cx="1326" cy="2821"/>
              </a:xfrm>
              <a:custGeom>
                <a:avLst/>
                <a:gdLst>
                  <a:gd name="connsiteX0" fmla="*/ 758 w 1326"/>
                  <a:gd name="connsiteY0" fmla="*/ 0 h 2821"/>
                  <a:gd name="connsiteX1" fmla="*/ 794 w 1326"/>
                  <a:gd name="connsiteY1" fmla="*/ 2822 h 2821"/>
                  <a:gd name="connsiteX2" fmla="*/ 758 w 1326"/>
                  <a:gd name="connsiteY2" fmla="*/ 0 h 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26" h="2821">
                    <a:moveTo>
                      <a:pt x="758" y="0"/>
                    </a:moveTo>
                    <a:cubicBezTo>
                      <a:pt x="1580" y="929"/>
                      <a:pt x="1437" y="1857"/>
                      <a:pt x="794" y="2822"/>
                    </a:cubicBezTo>
                    <a:cubicBezTo>
                      <a:pt x="8" y="1893"/>
                      <a:pt x="-492" y="964"/>
                      <a:pt x="75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D0AF05BB-4766-3F46-80AA-0D535D69CA5F}"/>
                  </a:ext>
                </a:extLst>
              </p:cNvPr>
              <p:cNvSpPr/>
              <p:nvPr/>
            </p:nvSpPr>
            <p:spPr>
              <a:xfrm>
                <a:off x="8434714" y="2190452"/>
                <a:ext cx="2917" cy="1928"/>
              </a:xfrm>
              <a:custGeom>
                <a:avLst/>
                <a:gdLst>
                  <a:gd name="connsiteX0" fmla="*/ 2351 w 2917"/>
                  <a:gd name="connsiteY0" fmla="*/ 1929 h 1928"/>
                  <a:gd name="connsiteX1" fmla="*/ 65 w 2917"/>
                  <a:gd name="connsiteY1" fmla="*/ 1429 h 1928"/>
                  <a:gd name="connsiteX2" fmla="*/ 1030 w 2917"/>
                  <a:gd name="connsiteY2" fmla="*/ 0 h 1928"/>
                  <a:gd name="connsiteX3" fmla="*/ 1851 w 2917"/>
                  <a:gd name="connsiteY3" fmla="*/ 393 h 1928"/>
                  <a:gd name="connsiteX4" fmla="*/ 2887 w 2917"/>
                  <a:gd name="connsiteY4" fmla="*/ 1357 h 1928"/>
                  <a:gd name="connsiteX5" fmla="*/ 2351 w 2917"/>
                  <a:gd name="connsiteY5" fmla="*/ 1929 h 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17" h="1928">
                    <a:moveTo>
                      <a:pt x="2351" y="1929"/>
                    </a:moveTo>
                    <a:cubicBezTo>
                      <a:pt x="1601" y="1750"/>
                      <a:pt x="815" y="1572"/>
                      <a:pt x="65" y="1429"/>
                    </a:cubicBezTo>
                    <a:cubicBezTo>
                      <a:pt x="-185" y="536"/>
                      <a:pt x="315" y="179"/>
                      <a:pt x="1030" y="0"/>
                    </a:cubicBezTo>
                    <a:cubicBezTo>
                      <a:pt x="1315" y="143"/>
                      <a:pt x="1565" y="250"/>
                      <a:pt x="1851" y="393"/>
                    </a:cubicBezTo>
                    <a:cubicBezTo>
                      <a:pt x="2137" y="786"/>
                      <a:pt x="3101" y="429"/>
                      <a:pt x="2887" y="1357"/>
                    </a:cubicBezTo>
                    <a:cubicBezTo>
                      <a:pt x="2744" y="1500"/>
                      <a:pt x="2566" y="1714"/>
                      <a:pt x="2351" y="1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7483BE8A-6E97-A247-ACE0-9661FFC00782}"/>
                  </a:ext>
                </a:extLst>
              </p:cNvPr>
              <p:cNvSpPr/>
              <p:nvPr/>
            </p:nvSpPr>
            <p:spPr>
              <a:xfrm>
                <a:off x="8444138" y="2007000"/>
                <a:ext cx="1909" cy="1930"/>
              </a:xfrm>
              <a:custGeom>
                <a:avLst/>
                <a:gdLst>
                  <a:gd name="connsiteX0" fmla="*/ 0 w 1909"/>
                  <a:gd name="connsiteY0" fmla="*/ 286 h 1930"/>
                  <a:gd name="connsiteX1" fmla="*/ 1786 w 1909"/>
                  <a:gd name="connsiteY1" fmla="*/ 0 h 1930"/>
                  <a:gd name="connsiteX2" fmla="*/ 679 w 1909"/>
                  <a:gd name="connsiteY2" fmla="*/ 1857 h 1930"/>
                  <a:gd name="connsiteX3" fmla="*/ 107 w 1909"/>
                  <a:gd name="connsiteY3" fmla="*/ 1679 h 1930"/>
                  <a:gd name="connsiteX4" fmla="*/ 0 w 1909"/>
                  <a:gd name="connsiteY4" fmla="*/ 286 h 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9" h="1930">
                    <a:moveTo>
                      <a:pt x="0" y="286"/>
                    </a:moveTo>
                    <a:cubicBezTo>
                      <a:pt x="607" y="179"/>
                      <a:pt x="1179" y="107"/>
                      <a:pt x="1786" y="0"/>
                    </a:cubicBezTo>
                    <a:cubicBezTo>
                      <a:pt x="2143" y="1072"/>
                      <a:pt x="1715" y="1643"/>
                      <a:pt x="679" y="1857"/>
                    </a:cubicBezTo>
                    <a:cubicBezTo>
                      <a:pt x="429" y="2000"/>
                      <a:pt x="214" y="1929"/>
                      <a:pt x="107" y="1679"/>
                    </a:cubicBezTo>
                    <a:cubicBezTo>
                      <a:pt x="36" y="1179"/>
                      <a:pt x="36" y="714"/>
                      <a:pt x="0" y="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7422EF45-BB0D-D14C-B5B8-807E9A2DDA51}"/>
                  </a:ext>
                </a:extLst>
              </p:cNvPr>
              <p:cNvSpPr/>
              <p:nvPr/>
            </p:nvSpPr>
            <p:spPr>
              <a:xfrm>
                <a:off x="8504717" y="2122515"/>
                <a:ext cx="2127" cy="2357"/>
              </a:xfrm>
              <a:custGeom>
                <a:avLst/>
                <a:gdLst>
                  <a:gd name="connsiteX0" fmla="*/ 1714 w 2127"/>
                  <a:gd name="connsiteY0" fmla="*/ 0 h 2357"/>
                  <a:gd name="connsiteX1" fmla="*/ 0 w 2127"/>
                  <a:gd name="connsiteY1" fmla="*/ 2358 h 2357"/>
                  <a:gd name="connsiteX2" fmla="*/ 1714 w 2127"/>
                  <a:gd name="connsiteY2" fmla="*/ 0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27" h="2357">
                    <a:moveTo>
                      <a:pt x="1714" y="0"/>
                    </a:moveTo>
                    <a:cubicBezTo>
                      <a:pt x="2465" y="1929"/>
                      <a:pt x="2357" y="2072"/>
                      <a:pt x="0" y="2358"/>
                    </a:cubicBezTo>
                    <a:cubicBezTo>
                      <a:pt x="536" y="1536"/>
                      <a:pt x="1107" y="786"/>
                      <a:pt x="17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E3D515FE-901D-D743-B303-24C7B1E5E08F}"/>
                  </a:ext>
                </a:extLst>
              </p:cNvPr>
              <p:cNvSpPr/>
              <p:nvPr/>
            </p:nvSpPr>
            <p:spPr>
              <a:xfrm>
                <a:off x="8555721" y="2194595"/>
                <a:ext cx="2826" cy="1893"/>
              </a:xfrm>
              <a:custGeom>
                <a:avLst/>
                <a:gdLst>
                  <a:gd name="connsiteX0" fmla="*/ 1788 w 2826"/>
                  <a:gd name="connsiteY0" fmla="*/ 0 h 1893"/>
                  <a:gd name="connsiteX1" fmla="*/ 2681 w 2826"/>
                  <a:gd name="connsiteY1" fmla="*/ 107 h 1893"/>
                  <a:gd name="connsiteX2" fmla="*/ 2359 w 2826"/>
                  <a:gd name="connsiteY2" fmla="*/ 679 h 1893"/>
                  <a:gd name="connsiteX3" fmla="*/ 1395 w 2826"/>
                  <a:gd name="connsiteY3" fmla="*/ 1893 h 1893"/>
                  <a:gd name="connsiteX4" fmla="*/ 2 w 2826"/>
                  <a:gd name="connsiteY4" fmla="*/ 464 h 1893"/>
                  <a:gd name="connsiteX5" fmla="*/ 1788 w 2826"/>
                  <a:gd name="connsiteY5" fmla="*/ 0 h 1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" h="1893">
                    <a:moveTo>
                      <a:pt x="1788" y="0"/>
                    </a:moveTo>
                    <a:cubicBezTo>
                      <a:pt x="2109" y="36"/>
                      <a:pt x="2502" y="-71"/>
                      <a:pt x="2681" y="107"/>
                    </a:cubicBezTo>
                    <a:cubicBezTo>
                      <a:pt x="3109" y="536"/>
                      <a:pt x="2466" y="500"/>
                      <a:pt x="2359" y="679"/>
                    </a:cubicBezTo>
                    <a:cubicBezTo>
                      <a:pt x="2073" y="1107"/>
                      <a:pt x="1716" y="1500"/>
                      <a:pt x="1395" y="1893"/>
                    </a:cubicBezTo>
                    <a:cubicBezTo>
                      <a:pt x="502" y="1822"/>
                      <a:pt x="-34" y="1429"/>
                      <a:pt x="2" y="464"/>
                    </a:cubicBezTo>
                    <a:cubicBezTo>
                      <a:pt x="609" y="322"/>
                      <a:pt x="1323" y="572"/>
                      <a:pt x="178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 480">
                <a:extLst>
                  <a:ext uri="{FF2B5EF4-FFF2-40B4-BE49-F238E27FC236}">
                    <a16:creationId xmlns:a16="http://schemas.microsoft.com/office/drawing/2014/main" id="{6B7ACA06-249C-9747-93D1-8595F9257A65}"/>
                  </a:ext>
                </a:extLst>
              </p:cNvPr>
              <p:cNvSpPr/>
              <p:nvPr/>
            </p:nvSpPr>
            <p:spPr>
              <a:xfrm>
                <a:off x="8507181" y="2266283"/>
                <a:ext cx="2608" cy="1773"/>
              </a:xfrm>
              <a:custGeom>
                <a:avLst/>
                <a:gdLst>
                  <a:gd name="connsiteX0" fmla="*/ 0 w 2608"/>
                  <a:gd name="connsiteY0" fmla="*/ 0 h 1773"/>
                  <a:gd name="connsiteX1" fmla="*/ 1714 w 2608"/>
                  <a:gd name="connsiteY1" fmla="*/ 36 h 1773"/>
                  <a:gd name="connsiteX2" fmla="*/ 2607 w 2608"/>
                  <a:gd name="connsiteY2" fmla="*/ 893 h 1773"/>
                  <a:gd name="connsiteX3" fmla="*/ 1786 w 2608"/>
                  <a:gd name="connsiteY3" fmla="*/ 1465 h 1773"/>
                  <a:gd name="connsiteX4" fmla="*/ 429 w 2608"/>
                  <a:gd name="connsiteY4" fmla="*/ 1607 h 1773"/>
                  <a:gd name="connsiteX5" fmla="*/ 286 w 2608"/>
                  <a:gd name="connsiteY5" fmla="*/ 1000 h 1773"/>
                  <a:gd name="connsiteX6" fmla="*/ 0 w 2608"/>
                  <a:gd name="connsiteY6" fmla="*/ 0 h 1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8" h="1773">
                    <a:moveTo>
                      <a:pt x="0" y="0"/>
                    </a:moveTo>
                    <a:cubicBezTo>
                      <a:pt x="571" y="0"/>
                      <a:pt x="1143" y="36"/>
                      <a:pt x="1714" y="36"/>
                    </a:cubicBezTo>
                    <a:cubicBezTo>
                      <a:pt x="1929" y="429"/>
                      <a:pt x="2643" y="250"/>
                      <a:pt x="2607" y="893"/>
                    </a:cubicBezTo>
                    <a:cubicBezTo>
                      <a:pt x="2572" y="1393"/>
                      <a:pt x="2143" y="1429"/>
                      <a:pt x="1786" y="1465"/>
                    </a:cubicBezTo>
                    <a:cubicBezTo>
                      <a:pt x="1357" y="1786"/>
                      <a:pt x="893" y="1893"/>
                      <a:pt x="429" y="1607"/>
                    </a:cubicBezTo>
                    <a:cubicBezTo>
                      <a:pt x="179" y="1465"/>
                      <a:pt x="143" y="1250"/>
                      <a:pt x="286" y="1000"/>
                    </a:cubicBezTo>
                    <a:cubicBezTo>
                      <a:pt x="143" y="643"/>
                      <a:pt x="71" y="322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4DE931AD-184E-8D46-AEEE-21CD23050048}"/>
                  </a:ext>
                </a:extLst>
              </p:cNvPr>
              <p:cNvSpPr/>
              <p:nvPr/>
            </p:nvSpPr>
            <p:spPr>
              <a:xfrm>
                <a:off x="8454221" y="2134981"/>
                <a:ext cx="1443" cy="2928"/>
              </a:xfrm>
              <a:custGeom>
                <a:avLst/>
                <a:gdLst>
                  <a:gd name="connsiteX0" fmla="*/ 276 w 1443"/>
                  <a:gd name="connsiteY0" fmla="*/ 1750 h 2928"/>
                  <a:gd name="connsiteX1" fmla="*/ 847 w 1443"/>
                  <a:gd name="connsiteY1" fmla="*/ 0 h 2928"/>
                  <a:gd name="connsiteX2" fmla="*/ 276 w 1443"/>
                  <a:gd name="connsiteY2" fmla="*/ 2929 h 2928"/>
                  <a:gd name="connsiteX3" fmla="*/ 276 w 1443"/>
                  <a:gd name="connsiteY3" fmla="*/ 1750 h 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3" h="2928">
                    <a:moveTo>
                      <a:pt x="276" y="1750"/>
                    </a:moveTo>
                    <a:cubicBezTo>
                      <a:pt x="-617" y="822"/>
                      <a:pt x="954" y="679"/>
                      <a:pt x="847" y="0"/>
                    </a:cubicBezTo>
                    <a:cubicBezTo>
                      <a:pt x="1883" y="1215"/>
                      <a:pt x="1490" y="2143"/>
                      <a:pt x="276" y="2929"/>
                    </a:cubicBezTo>
                    <a:cubicBezTo>
                      <a:pt x="-46" y="2536"/>
                      <a:pt x="-46" y="2143"/>
                      <a:pt x="276" y="1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6B03E037-61D5-2444-9E1C-3F2F4F500408}"/>
                  </a:ext>
                </a:extLst>
              </p:cNvPr>
              <p:cNvSpPr/>
              <p:nvPr/>
            </p:nvSpPr>
            <p:spPr>
              <a:xfrm>
                <a:off x="8476713" y="2007588"/>
                <a:ext cx="2818" cy="2247"/>
              </a:xfrm>
              <a:custGeom>
                <a:avLst/>
                <a:gdLst>
                  <a:gd name="connsiteX0" fmla="*/ 750 w 2818"/>
                  <a:gd name="connsiteY0" fmla="*/ 91 h 2247"/>
                  <a:gd name="connsiteX1" fmla="*/ 1929 w 2818"/>
                  <a:gd name="connsiteY1" fmla="*/ 662 h 2247"/>
                  <a:gd name="connsiteX2" fmla="*/ 2608 w 2818"/>
                  <a:gd name="connsiteY2" fmla="*/ 2056 h 2247"/>
                  <a:gd name="connsiteX3" fmla="*/ 1143 w 2818"/>
                  <a:gd name="connsiteY3" fmla="*/ 1484 h 2247"/>
                  <a:gd name="connsiteX4" fmla="*/ 0 w 2818"/>
                  <a:gd name="connsiteY4" fmla="*/ 555 h 2247"/>
                  <a:gd name="connsiteX5" fmla="*/ 286 w 2818"/>
                  <a:gd name="connsiteY5" fmla="*/ 127 h 2247"/>
                  <a:gd name="connsiteX6" fmla="*/ 750 w 2818"/>
                  <a:gd name="connsiteY6" fmla="*/ 91 h 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18" h="2247">
                    <a:moveTo>
                      <a:pt x="750" y="91"/>
                    </a:moveTo>
                    <a:cubicBezTo>
                      <a:pt x="1250" y="91"/>
                      <a:pt x="1643" y="270"/>
                      <a:pt x="1929" y="662"/>
                    </a:cubicBezTo>
                    <a:cubicBezTo>
                      <a:pt x="2250" y="1091"/>
                      <a:pt x="3251" y="1377"/>
                      <a:pt x="2608" y="2056"/>
                    </a:cubicBezTo>
                    <a:cubicBezTo>
                      <a:pt x="2000" y="2698"/>
                      <a:pt x="1715" y="1520"/>
                      <a:pt x="1143" y="1484"/>
                    </a:cubicBezTo>
                    <a:cubicBezTo>
                      <a:pt x="750" y="1198"/>
                      <a:pt x="214" y="1055"/>
                      <a:pt x="0" y="555"/>
                    </a:cubicBezTo>
                    <a:cubicBezTo>
                      <a:pt x="72" y="412"/>
                      <a:pt x="179" y="270"/>
                      <a:pt x="286" y="127"/>
                    </a:cubicBezTo>
                    <a:cubicBezTo>
                      <a:pt x="429" y="-16"/>
                      <a:pt x="607" y="-52"/>
                      <a:pt x="750" y="9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171C0547-CAD5-C545-95B2-5C0E7D5E697B}"/>
                  </a:ext>
                </a:extLst>
              </p:cNvPr>
              <p:cNvSpPr/>
              <p:nvPr/>
            </p:nvSpPr>
            <p:spPr>
              <a:xfrm>
                <a:off x="8481238" y="2136017"/>
                <a:ext cx="3226" cy="1699"/>
              </a:xfrm>
              <a:custGeom>
                <a:avLst/>
                <a:gdLst>
                  <a:gd name="connsiteX0" fmla="*/ 2154 w 3226"/>
                  <a:gd name="connsiteY0" fmla="*/ 1607 h 1699"/>
                  <a:gd name="connsiteX1" fmla="*/ 47 w 3226"/>
                  <a:gd name="connsiteY1" fmla="*/ 1500 h 1699"/>
                  <a:gd name="connsiteX2" fmla="*/ 1797 w 3226"/>
                  <a:gd name="connsiteY2" fmla="*/ 0 h 1699"/>
                  <a:gd name="connsiteX3" fmla="*/ 2833 w 3226"/>
                  <a:gd name="connsiteY3" fmla="*/ 893 h 1699"/>
                  <a:gd name="connsiteX4" fmla="*/ 3226 w 3226"/>
                  <a:gd name="connsiteY4" fmla="*/ 1036 h 1699"/>
                  <a:gd name="connsiteX5" fmla="*/ 2154 w 3226"/>
                  <a:gd name="connsiteY5" fmla="*/ 1607 h 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26" h="1699">
                    <a:moveTo>
                      <a:pt x="2154" y="1607"/>
                    </a:moveTo>
                    <a:cubicBezTo>
                      <a:pt x="1440" y="1572"/>
                      <a:pt x="761" y="1536"/>
                      <a:pt x="47" y="1500"/>
                    </a:cubicBezTo>
                    <a:cubicBezTo>
                      <a:pt x="-310" y="-72"/>
                      <a:pt x="1476" y="786"/>
                      <a:pt x="1797" y="0"/>
                    </a:cubicBezTo>
                    <a:cubicBezTo>
                      <a:pt x="2369" y="36"/>
                      <a:pt x="2404" y="679"/>
                      <a:pt x="2833" y="893"/>
                    </a:cubicBezTo>
                    <a:cubicBezTo>
                      <a:pt x="2940" y="964"/>
                      <a:pt x="3083" y="1000"/>
                      <a:pt x="3226" y="1036"/>
                    </a:cubicBezTo>
                    <a:cubicBezTo>
                      <a:pt x="3226" y="1893"/>
                      <a:pt x="2654" y="1714"/>
                      <a:pt x="2154" y="1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A165E1DE-BEF2-9E49-88F3-2D8E92CE449B}"/>
                  </a:ext>
                </a:extLst>
              </p:cNvPr>
              <p:cNvSpPr/>
              <p:nvPr/>
            </p:nvSpPr>
            <p:spPr>
              <a:xfrm>
                <a:off x="8485323" y="1906595"/>
                <a:ext cx="2391" cy="2178"/>
              </a:xfrm>
              <a:custGeom>
                <a:avLst/>
                <a:gdLst>
                  <a:gd name="connsiteX0" fmla="*/ 570 w 2391"/>
                  <a:gd name="connsiteY0" fmla="*/ 0 h 2178"/>
                  <a:gd name="connsiteX1" fmla="*/ 2392 w 2391"/>
                  <a:gd name="connsiteY1" fmla="*/ 1214 h 2178"/>
                  <a:gd name="connsiteX2" fmla="*/ 391 w 2391"/>
                  <a:gd name="connsiteY2" fmla="*/ 2179 h 2178"/>
                  <a:gd name="connsiteX3" fmla="*/ 570 w 2391"/>
                  <a:gd name="connsiteY3" fmla="*/ 0 h 2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1" h="2178">
                    <a:moveTo>
                      <a:pt x="570" y="0"/>
                    </a:moveTo>
                    <a:cubicBezTo>
                      <a:pt x="677" y="1286"/>
                      <a:pt x="2106" y="214"/>
                      <a:pt x="2392" y="1214"/>
                    </a:cubicBezTo>
                    <a:cubicBezTo>
                      <a:pt x="1784" y="1500"/>
                      <a:pt x="1106" y="1857"/>
                      <a:pt x="391" y="2179"/>
                    </a:cubicBezTo>
                    <a:cubicBezTo>
                      <a:pt x="998" y="1500"/>
                      <a:pt x="-895" y="607"/>
                      <a:pt x="57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6D655D67-4D4F-C54F-B0D4-F1EFE596F811}"/>
                  </a:ext>
                </a:extLst>
              </p:cNvPr>
              <p:cNvSpPr/>
              <p:nvPr/>
            </p:nvSpPr>
            <p:spPr>
              <a:xfrm>
                <a:off x="8525460" y="2282178"/>
                <a:ext cx="1739" cy="2893"/>
              </a:xfrm>
              <a:custGeom>
                <a:avLst/>
                <a:gdLst>
                  <a:gd name="connsiteX0" fmla="*/ 1259 w 1739"/>
                  <a:gd name="connsiteY0" fmla="*/ 2893 h 2893"/>
                  <a:gd name="connsiteX1" fmla="*/ 259 w 1739"/>
                  <a:gd name="connsiteY1" fmla="*/ 2322 h 2893"/>
                  <a:gd name="connsiteX2" fmla="*/ 223 w 1739"/>
                  <a:gd name="connsiteY2" fmla="*/ 1429 h 2893"/>
                  <a:gd name="connsiteX3" fmla="*/ 1045 w 1739"/>
                  <a:gd name="connsiteY3" fmla="*/ 0 h 2893"/>
                  <a:gd name="connsiteX4" fmla="*/ 1581 w 1739"/>
                  <a:gd name="connsiteY4" fmla="*/ 1357 h 2893"/>
                  <a:gd name="connsiteX5" fmla="*/ 1581 w 1739"/>
                  <a:gd name="connsiteY5" fmla="*/ 2750 h 2893"/>
                  <a:gd name="connsiteX6" fmla="*/ 1259 w 1739"/>
                  <a:gd name="connsiteY6" fmla="*/ 2893 h 2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9" h="2893">
                    <a:moveTo>
                      <a:pt x="1259" y="2893"/>
                    </a:moveTo>
                    <a:cubicBezTo>
                      <a:pt x="938" y="2715"/>
                      <a:pt x="580" y="2500"/>
                      <a:pt x="259" y="2322"/>
                    </a:cubicBezTo>
                    <a:cubicBezTo>
                      <a:pt x="-98" y="2036"/>
                      <a:pt x="-63" y="1750"/>
                      <a:pt x="223" y="1429"/>
                    </a:cubicBezTo>
                    <a:cubicBezTo>
                      <a:pt x="509" y="964"/>
                      <a:pt x="759" y="464"/>
                      <a:pt x="1045" y="0"/>
                    </a:cubicBezTo>
                    <a:cubicBezTo>
                      <a:pt x="1331" y="429"/>
                      <a:pt x="1652" y="786"/>
                      <a:pt x="1581" y="1357"/>
                    </a:cubicBezTo>
                    <a:cubicBezTo>
                      <a:pt x="1581" y="1822"/>
                      <a:pt x="1938" y="2286"/>
                      <a:pt x="1581" y="2750"/>
                    </a:cubicBezTo>
                    <a:cubicBezTo>
                      <a:pt x="1509" y="2857"/>
                      <a:pt x="1402" y="2893"/>
                      <a:pt x="1259" y="2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A3A90968-9D13-A64E-866E-13655CF8610B}"/>
                  </a:ext>
                </a:extLst>
              </p:cNvPr>
              <p:cNvSpPr/>
              <p:nvPr/>
            </p:nvSpPr>
            <p:spPr>
              <a:xfrm>
                <a:off x="8553102" y="2095297"/>
                <a:ext cx="2084" cy="1647"/>
              </a:xfrm>
              <a:custGeom>
                <a:avLst/>
                <a:gdLst>
                  <a:gd name="connsiteX0" fmla="*/ 1585 w 2084"/>
                  <a:gd name="connsiteY0" fmla="*/ 0 h 1647"/>
                  <a:gd name="connsiteX1" fmla="*/ 2085 w 2084"/>
                  <a:gd name="connsiteY1" fmla="*/ 1393 h 1647"/>
                  <a:gd name="connsiteX2" fmla="*/ 49 w 2084"/>
                  <a:gd name="connsiteY2" fmla="*/ 1000 h 1647"/>
                  <a:gd name="connsiteX3" fmla="*/ 1335 w 2084"/>
                  <a:gd name="connsiteY3" fmla="*/ 36 h 1647"/>
                  <a:gd name="connsiteX4" fmla="*/ 1585 w 2084"/>
                  <a:gd name="connsiteY4" fmla="*/ 0 h 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4" h="1647">
                    <a:moveTo>
                      <a:pt x="1585" y="0"/>
                    </a:moveTo>
                    <a:cubicBezTo>
                      <a:pt x="1763" y="464"/>
                      <a:pt x="1906" y="929"/>
                      <a:pt x="2085" y="1393"/>
                    </a:cubicBezTo>
                    <a:cubicBezTo>
                      <a:pt x="1406" y="1286"/>
                      <a:pt x="406" y="2250"/>
                      <a:pt x="49" y="1000"/>
                    </a:cubicBezTo>
                    <a:cubicBezTo>
                      <a:pt x="-237" y="-36"/>
                      <a:pt x="799" y="286"/>
                      <a:pt x="1335" y="36"/>
                    </a:cubicBezTo>
                    <a:cubicBezTo>
                      <a:pt x="1406" y="0"/>
                      <a:pt x="1478" y="0"/>
                      <a:pt x="158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F1EFEE16-6DFD-0B4C-8EB4-1E21D7E81C4B}"/>
                  </a:ext>
                </a:extLst>
              </p:cNvPr>
              <p:cNvSpPr/>
              <p:nvPr/>
            </p:nvSpPr>
            <p:spPr>
              <a:xfrm>
                <a:off x="8517254" y="2288589"/>
                <a:ext cx="1785" cy="1790"/>
              </a:xfrm>
              <a:custGeom>
                <a:avLst/>
                <a:gdLst>
                  <a:gd name="connsiteX0" fmla="*/ 0 w 1785"/>
                  <a:gd name="connsiteY0" fmla="*/ 1125 h 1790"/>
                  <a:gd name="connsiteX1" fmla="*/ 1357 w 1785"/>
                  <a:gd name="connsiteY1" fmla="*/ 161 h 1790"/>
                  <a:gd name="connsiteX2" fmla="*/ 1786 w 1785"/>
                  <a:gd name="connsiteY2" fmla="*/ 161 h 1790"/>
                  <a:gd name="connsiteX3" fmla="*/ 0 w 1785"/>
                  <a:gd name="connsiteY3" fmla="*/ 1125 h 1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85" h="1790">
                    <a:moveTo>
                      <a:pt x="0" y="1125"/>
                    </a:moveTo>
                    <a:cubicBezTo>
                      <a:pt x="179" y="411"/>
                      <a:pt x="500" y="-89"/>
                      <a:pt x="1357" y="161"/>
                    </a:cubicBezTo>
                    <a:cubicBezTo>
                      <a:pt x="1500" y="-54"/>
                      <a:pt x="1643" y="-54"/>
                      <a:pt x="1786" y="161"/>
                    </a:cubicBezTo>
                    <a:cubicBezTo>
                      <a:pt x="1607" y="1196"/>
                      <a:pt x="1607" y="2661"/>
                      <a:pt x="0" y="112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A8BEF7BF-DD27-174C-AF08-0C965A996FC2}"/>
                  </a:ext>
                </a:extLst>
              </p:cNvPr>
              <p:cNvSpPr/>
              <p:nvPr/>
            </p:nvSpPr>
            <p:spPr>
              <a:xfrm>
                <a:off x="8518481" y="1908881"/>
                <a:ext cx="2701" cy="1914"/>
              </a:xfrm>
              <a:custGeom>
                <a:avLst/>
                <a:gdLst>
                  <a:gd name="connsiteX0" fmla="*/ 2416 w 2701"/>
                  <a:gd name="connsiteY0" fmla="*/ 1822 h 1914"/>
                  <a:gd name="connsiteX1" fmla="*/ 523 w 2701"/>
                  <a:gd name="connsiteY1" fmla="*/ 1893 h 1914"/>
                  <a:gd name="connsiteX2" fmla="*/ 273 w 2701"/>
                  <a:gd name="connsiteY2" fmla="*/ 1250 h 1914"/>
                  <a:gd name="connsiteX3" fmla="*/ 1058 w 2701"/>
                  <a:gd name="connsiteY3" fmla="*/ 0 h 1914"/>
                  <a:gd name="connsiteX4" fmla="*/ 2452 w 2701"/>
                  <a:gd name="connsiteY4" fmla="*/ 964 h 1914"/>
                  <a:gd name="connsiteX5" fmla="*/ 2416 w 2701"/>
                  <a:gd name="connsiteY5" fmla="*/ 1822 h 1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1" h="1914">
                    <a:moveTo>
                      <a:pt x="2416" y="1822"/>
                    </a:moveTo>
                    <a:cubicBezTo>
                      <a:pt x="1773" y="1393"/>
                      <a:pt x="1166" y="2036"/>
                      <a:pt x="523" y="1893"/>
                    </a:cubicBezTo>
                    <a:cubicBezTo>
                      <a:pt x="-84" y="1893"/>
                      <a:pt x="-156" y="1536"/>
                      <a:pt x="273" y="1250"/>
                    </a:cubicBezTo>
                    <a:cubicBezTo>
                      <a:pt x="809" y="929"/>
                      <a:pt x="1094" y="607"/>
                      <a:pt x="1058" y="0"/>
                    </a:cubicBezTo>
                    <a:cubicBezTo>
                      <a:pt x="1630" y="179"/>
                      <a:pt x="1737" y="1000"/>
                      <a:pt x="2452" y="964"/>
                    </a:cubicBezTo>
                    <a:cubicBezTo>
                      <a:pt x="2773" y="1286"/>
                      <a:pt x="2809" y="1572"/>
                      <a:pt x="2416" y="18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A75F6359-43F1-D742-A164-78FE2BF0136E}"/>
                  </a:ext>
                </a:extLst>
              </p:cNvPr>
              <p:cNvSpPr/>
              <p:nvPr/>
            </p:nvSpPr>
            <p:spPr>
              <a:xfrm>
                <a:off x="8485857" y="2089340"/>
                <a:ext cx="1919" cy="1993"/>
              </a:xfrm>
              <a:custGeom>
                <a:avLst/>
                <a:gdLst>
                  <a:gd name="connsiteX0" fmla="*/ 1857 w 1919"/>
                  <a:gd name="connsiteY0" fmla="*/ 778 h 1993"/>
                  <a:gd name="connsiteX1" fmla="*/ 1607 w 1919"/>
                  <a:gd name="connsiteY1" fmla="*/ 1993 h 1993"/>
                  <a:gd name="connsiteX2" fmla="*/ 0 w 1919"/>
                  <a:gd name="connsiteY2" fmla="*/ 385 h 1993"/>
                  <a:gd name="connsiteX3" fmla="*/ 179 w 1919"/>
                  <a:gd name="connsiteY3" fmla="*/ 171 h 1993"/>
                  <a:gd name="connsiteX4" fmla="*/ 1322 w 1919"/>
                  <a:gd name="connsiteY4" fmla="*/ 100 h 1993"/>
                  <a:gd name="connsiteX5" fmla="*/ 1857 w 1919"/>
                  <a:gd name="connsiteY5" fmla="*/ 778 h 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9" h="1993">
                    <a:moveTo>
                      <a:pt x="1857" y="778"/>
                    </a:moveTo>
                    <a:cubicBezTo>
                      <a:pt x="1857" y="1207"/>
                      <a:pt x="2108" y="1957"/>
                      <a:pt x="1607" y="1993"/>
                    </a:cubicBezTo>
                    <a:cubicBezTo>
                      <a:pt x="643" y="2028"/>
                      <a:pt x="143" y="1314"/>
                      <a:pt x="0" y="385"/>
                    </a:cubicBezTo>
                    <a:cubicBezTo>
                      <a:pt x="72" y="314"/>
                      <a:pt x="143" y="243"/>
                      <a:pt x="179" y="171"/>
                    </a:cubicBezTo>
                    <a:cubicBezTo>
                      <a:pt x="572" y="-43"/>
                      <a:pt x="929" y="-43"/>
                      <a:pt x="1322" y="100"/>
                    </a:cubicBezTo>
                    <a:cubicBezTo>
                      <a:pt x="1607" y="243"/>
                      <a:pt x="1786" y="457"/>
                      <a:pt x="1857" y="7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12C1C406-C93F-9441-9349-A4CBC6CCDEC8}"/>
                  </a:ext>
                </a:extLst>
              </p:cNvPr>
              <p:cNvSpPr/>
              <p:nvPr/>
            </p:nvSpPr>
            <p:spPr>
              <a:xfrm>
                <a:off x="8521505" y="2284428"/>
                <a:ext cx="1892" cy="2432"/>
              </a:xfrm>
              <a:custGeom>
                <a:avLst/>
                <a:gdLst>
                  <a:gd name="connsiteX0" fmla="*/ 0 w 1892"/>
                  <a:gd name="connsiteY0" fmla="*/ 2036 h 2432"/>
                  <a:gd name="connsiteX1" fmla="*/ 643 w 1892"/>
                  <a:gd name="connsiteY1" fmla="*/ 0 h 2432"/>
                  <a:gd name="connsiteX2" fmla="*/ 1893 w 1892"/>
                  <a:gd name="connsiteY2" fmla="*/ 1107 h 2432"/>
                  <a:gd name="connsiteX3" fmla="*/ 0 w 1892"/>
                  <a:gd name="connsiteY3" fmla="*/ 2036 h 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2" h="2432">
                    <a:moveTo>
                      <a:pt x="0" y="2036"/>
                    </a:moveTo>
                    <a:cubicBezTo>
                      <a:pt x="214" y="1429"/>
                      <a:pt x="393" y="786"/>
                      <a:pt x="643" y="0"/>
                    </a:cubicBezTo>
                    <a:cubicBezTo>
                      <a:pt x="1000" y="464"/>
                      <a:pt x="1179" y="1179"/>
                      <a:pt x="1893" y="1107"/>
                    </a:cubicBezTo>
                    <a:cubicBezTo>
                      <a:pt x="1643" y="2179"/>
                      <a:pt x="1214" y="2929"/>
                      <a:pt x="0" y="2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1BD7AB7F-EC30-9641-9744-5A50CD423335}"/>
                  </a:ext>
                </a:extLst>
              </p:cNvPr>
              <p:cNvSpPr/>
              <p:nvPr/>
            </p:nvSpPr>
            <p:spPr>
              <a:xfrm>
                <a:off x="8466772" y="2063472"/>
                <a:ext cx="2222" cy="2428"/>
              </a:xfrm>
              <a:custGeom>
                <a:avLst/>
                <a:gdLst>
                  <a:gd name="connsiteX0" fmla="*/ 1261 w 2222"/>
                  <a:gd name="connsiteY0" fmla="*/ 0 h 2428"/>
                  <a:gd name="connsiteX1" fmla="*/ 2190 w 2222"/>
                  <a:gd name="connsiteY1" fmla="*/ 536 h 2428"/>
                  <a:gd name="connsiteX2" fmla="*/ 1511 w 2222"/>
                  <a:gd name="connsiteY2" fmla="*/ 964 h 2428"/>
                  <a:gd name="connsiteX3" fmla="*/ 797 w 2222"/>
                  <a:gd name="connsiteY3" fmla="*/ 2429 h 2428"/>
                  <a:gd name="connsiteX4" fmla="*/ 1261 w 2222"/>
                  <a:gd name="connsiteY4" fmla="*/ 0 h 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2" h="2428">
                    <a:moveTo>
                      <a:pt x="1261" y="0"/>
                    </a:moveTo>
                    <a:cubicBezTo>
                      <a:pt x="1583" y="179"/>
                      <a:pt x="2119" y="286"/>
                      <a:pt x="2190" y="536"/>
                    </a:cubicBezTo>
                    <a:cubicBezTo>
                      <a:pt x="2369" y="1143"/>
                      <a:pt x="1762" y="893"/>
                      <a:pt x="1511" y="964"/>
                    </a:cubicBezTo>
                    <a:cubicBezTo>
                      <a:pt x="726" y="1214"/>
                      <a:pt x="904" y="1893"/>
                      <a:pt x="797" y="2429"/>
                    </a:cubicBezTo>
                    <a:cubicBezTo>
                      <a:pt x="-382" y="1536"/>
                      <a:pt x="-274" y="1000"/>
                      <a:pt x="126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B3B62518-6100-A747-B814-1430E6130F4E}"/>
                  </a:ext>
                </a:extLst>
              </p:cNvPr>
              <p:cNvSpPr/>
              <p:nvPr/>
            </p:nvSpPr>
            <p:spPr>
              <a:xfrm>
                <a:off x="8533185" y="2083773"/>
                <a:ext cx="3892" cy="2159"/>
              </a:xfrm>
              <a:custGeom>
                <a:avLst/>
                <a:gdLst>
                  <a:gd name="connsiteX0" fmla="*/ 1357 w 3892"/>
                  <a:gd name="connsiteY0" fmla="*/ 309 h 2159"/>
                  <a:gd name="connsiteX1" fmla="*/ 2357 w 3892"/>
                  <a:gd name="connsiteY1" fmla="*/ 344 h 2159"/>
                  <a:gd name="connsiteX2" fmla="*/ 3893 w 3892"/>
                  <a:gd name="connsiteY2" fmla="*/ 1487 h 2159"/>
                  <a:gd name="connsiteX3" fmla="*/ 3500 w 3892"/>
                  <a:gd name="connsiteY3" fmla="*/ 2023 h 2159"/>
                  <a:gd name="connsiteX4" fmla="*/ 1857 w 3892"/>
                  <a:gd name="connsiteY4" fmla="*/ 1737 h 2159"/>
                  <a:gd name="connsiteX5" fmla="*/ 1357 w 3892"/>
                  <a:gd name="connsiteY5" fmla="*/ 1130 h 2159"/>
                  <a:gd name="connsiteX6" fmla="*/ 71 w 3892"/>
                  <a:gd name="connsiteY6" fmla="*/ 166 h 2159"/>
                  <a:gd name="connsiteX7" fmla="*/ 1357 w 3892"/>
                  <a:gd name="connsiteY7" fmla="*/ 309 h 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92" h="2159">
                    <a:moveTo>
                      <a:pt x="1357" y="309"/>
                    </a:moveTo>
                    <a:cubicBezTo>
                      <a:pt x="1678" y="309"/>
                      <a:pt x="2035" y="309"/>
                      <a:pt x="2357" y="344"/>
                    </a:cubicBezTo>
                    <a:cubicBezTo>
                      <a:pt x="2964" y="594"/>
                      <a:pt x="3678" y="702"/>
                      <a:pt x="3893" y="1487"/>
                    </a:cubicBezTo>
                    <a:cubicBezTo>
                      <a:pt x="3821" y="1737"/>
                      <a:pt x="3714" y="1916"/>
                      <a:pt x="3500" y="2023"/>
                    </a:cubicBezTo>
                    <a:cubicBezTo>
                      <a:pt x="2892" y="2238"/>
                      <a:pt x="2321" y="2238"/>
                      <a:pt x="1857" y="1737"/>
                    </a:cubicBezTo>
                    <a:cubicBezTo>
                      <a:pt x="1678" y="1523"/>
                      <a:pt x="1500" y="1345"/>
                      <a:pt x="1357" y="1130"/>
                    </a:cubicBezTo>
                    <a:cubicBezTo>
                      <a:pt x="1035" y="666"/>
                      <a:pt x="-322" y="1559"/>
                      <a:pt x="71" y="166"/>
                    </a:cubicBezTo>
                    <a:cubicBezTo>
                      <a:pt x="535" y="-120"/>
                      <a:pt x="964" y="-13"/>
                      <a:pt x="1357" y="30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DDE20E4E-90B6-0241-9250-CFC1C434F64D}"/>
                  </a:ext>
                </a:extLst>
              </p:cNvPr>
              <p:cNvSpPr/>
              <p:nvPr/>
            </p:nvSpPr>
            <p:spPr>
              <a:xfrm>
                <a:off x="8656333" y="2187487"/>
                <a:ext cx="2054" cy="3182"/>
              </a:xfrm>
              <a:custGeom>
                <a:avLst/>
                <a:gdLst>
                  <a:gd name="connsiteX0" fmla="*/ 45 w 2054"/>
                  <a:gd name="connsiteY0" fmla="*/ 2786 h 3182"/>
                  <a:gd name="connsiteX1" fmla="*/ 81 w 2054"/>
                  <a:gd name="connsiteY1" fmla="*/ 2072 h 3182"/>
                  <a:gd name="connsiteX2" fmla="*/ 10 w 2054"/>
                  <a:gd name="connsiteY2" fmla="*/ 1107 h 3182"/>
                  <a:gd name="connsiteX3" fmla="*/ 617 w 2054"/>
                  <a:gd name="connsiteY3" fmla="*/ 0 h 3182"/>
                  <a:gd name="connsiteX4" fmla="*/ 1867 w 2054"/>
                  <a:gd name="connsiteY4" fmla="*/ 2108 h 3182"/>
                  <a:gd name="connsiteX5" fmla="*/ 2046 w 2054"/>
                  <a:gd name="connsiteY5" fmla="*/ 2429 h 3182"/>
                  <a:gd name="connsiteX6" fmla="*/ 1974 w 2054"/>
                  <a:gd name="connsiteY6" fmla="*/ 2608 h 3182"/>
                  <a:gd name="connsiteX7" fmla="*/ 510 w 2054"/>
                  <a:gd name="connsiteY7" fmla="*/ 3179 h 3182"/>
                  <a:gd name="connsiteX8" fmla="*/ 45 w 2054"/>
                  <a:gd name="connsiteY8" fmla="*/ 2786 h 3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54" h="3182">
                    <a:moveTo>
                      <a:pt x="45" y="2786"/>
                    </a:moveTo>
                    <a:cubicBezTo>
                      <a:pt x="45" y="2536"/>
                      <a:pt x="81" y="2322"/>
                      <a:pt x="81" y="2072"/>
                    </a:cubicBezTo>
                    <a:cubicBezTo>
                      <a:pt x="45" y="1750"/>
                      <a:pt x="-26" y="1429"/>
                      <a:pt x="10" y="1107"/>
                    </a:cubicBezTo>
                    <a:cubicBezTo>
                      <a:pt x="81" y="679"/>
                      <a:pt x="224" y="250"/>
                      <a:pt x="617" y="0"/>
                    </a:cubicBezTo>
                    <a:cubicBezTo>
                      <a:pt x="1046" y="714"/>
                      <a:pt x="1438" y="1393"/>
                      <a:pt x="1867" y="2108"/>
                    </a:cubicBezTo>
                    <a:cubicBezTo>
                      <a:pt x="2010" y="2179"/>
                      <a:pt x="2081" y="2286"/>
                      <a:pt x="2046" y="2429"/>
                    </a:cubicBezTo>
                    <a:cubicBezTo>
                      <a:pt x="2010" y="2572"/>
                      <a:pt x="2010" y="2608"/>
                      <a:pt x="1974" y="2608"/>
                    </a:cubicBezTo>
                    <a:cubicBezTo>
                      <a:pt x="1581" y="3000"/>
                      <a:pt x="1081" y="3215"/>
                      <a:pt x="510" y="3179"/>
                    </a:cubicBezTo>
                    <a:cubicBezTo>
                      <a:pt x="260" y="3108"/>
                      <a:pt x="117" y="2965"/>
                      <a:pt x="45" y="2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F8086D5F-3EFF-DF43-AEA9-08C71E39B420}"/>
                  </a:ext>
                </a:extLst>
              </p:cNvPr>
              <p:cNvSpPr/>
              <p:nvPr/>
            </p:nvSpPr>
            <p:spPr>
              <a:xfrm>
                <a:off x="8516790" y="1877487"/>
                <a:ext cx="1817" cy="1425"/>
              </a:xfrm>
              <a:custGeom>
                <a:avLst/>
                <a:gdLst>
                  <a:gd name="connsiteX0" fmla="*/ 36 w 1817"/>
                  <a:gd name="connsiteY0" fmla="*/ 1354 h 1425"/>
                  <a:gd name="connsiteX1" fmla="*/ 0 w 1817"/>
                  <a:gd name="connsiteY1" fmla="*/ 962 h 1425"/>
                  <a:gd name="connsiteX2" fmla="*/ 964 w 1817"/>
                  <a:gd name="connsiteY2" fmla="*/ 33 h 1425"/>
                  <a:gd name="connsiteX3" fmla="*/ 1679 w 1817"/>
                  <a:gd name="connsiteY3" fmla="*/ 1426 h 1425"/>
                  <a:gd name="connsiteX4" fmla="*/ 36 w 1817"/>
                  <a:gd name="connsiteY4" fmla="*/ 1354 h 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7" h="1425">
                    <a:moveTo>
                      <a:pt x="36" y="1354"/>
                    </a:moveTo>
                    <a:cubicBezTo>
                      <a:pt x="0" y="1211"/>
                      <a:pt x="0" y="1069"/>
                      <a:pt x="0" y="962"/>
                    </a:cubicBezTo>
                    <a:cubicBezTo>
                      <a:pt x="143" y="461"/>
                      <a:pt x="536" y="211"/>
                      <a:pt x="964" y="33"/>
                    </a:cubicBezTo>
                    <a:cubicBezTo>
                      <a:pt x="2643" y="-217"/>
                      <a:pt x="1250" y="1033"/>
                      <a:pt x="1679" y="1426"/>
                    </a:cubicBezTo>
                    <a:cubicBezTo>
                      <a:pt x="1143" y="1354"/>
                      <a:pt x="571" y="1354"/>
                      <a:pt x="36" y="13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B7D9AD83-F1A5-1A43-AA26-5A73924E6DF1}"/>
                  </a:ext>
                </a:extLst>
              </p:cNvPr>
              <p:cNvSpPr/>
              <p:nvPr/>
            </p:nvSpPr>
            <p:spPr>
              <a:xfrm>
                <a:off x="8431153" y="2174021"/>
                <a:ext cx="1523" cy="2750"/>
              </a:xfrm>
              <a:custGeom>
                <a:avLst/>
                <a:gdLst>
                  <a:gd name="connsiteX0" fmla="*/ 412 w 1523"/>
                  <a:gd name="connsiteY0" fmla="*/ 0 h 2750"/>
                  <a:gd name="connsiteX1" fmla="*/ 876 w 1523"/>
                  <a:gd name="connsiteY1" fmla="*/ 2750 h 2750"/>
                  <a:gd name="connsiteX2" fmla="*/ 412 w 1523"/>
                  <a:gd name="connsiteY2" fmla="*/ 0 h 2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23" h="2750">
                    <a:moveTo>
                      <a:pt x="412" y="0"/>
                    </a:moveTo>
                    <a:cubicBezTo>
                      <a:pt x="698" y="893"/>
                      <a:pt x="2448" y="1536"/>
                      <a:pt x="876" y="2750"/>
                    </a:cubicBezTo>
                    <a:cubicBezTo>
                      <a:pt x="-695" y="2072"/>
                      <a:pt x="305" y="964"/>
                      <a:pt x="41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7" name="Freeform 496">
                <a:extLst>
                  <a:ext uri="{FF2B5EF4-FFF2-40B4-BE49-F238E27FC236}">
                    <a16:creationId xmlns:a16="http://schemas.microsoft.com/office/drawing/2014/main" id="{FF69F381-4D5E-FF4F-AB53-2233DE36496F}"/>
                  </a:ext>
                </a:extLst>
              </p:cNvPr>
              <p:cNvSpPr/>
              <p:nvPr/>
            </p:nvSpPr>
            <p:spPr>
              <a:xfrm>
                <a:off x="8433886" y="2107665"/>
                <a:ext cx="1714" cy="2169"/>
              </a:xfrm>
              <a:custGeom>
                <a:avLst/>
                <a:gdLst>
                  <a:gd name="connsiteX0" fmla="*/ 964 w 1714"/>
                  <a:gd name="connsiteY0" fmla="*/ 384 h 2169"/>
                  <a:gd name="connsiteX1" fmla="*/ 1715 w 1714"/>
                  <a:gd name="connsiteY1" fmla="*/ 2134 h 2169"/>
                  <a:gd name="connsiteX2" fmla="*/ 0 w 1714"/>
                  <a:gd name="connsiteY2" fmla="*/ 2170 h 2169"/>
                  <a:gd name="connsiteX3" fmla="*/ 607 w 1714"/>
                  <a:gd name="connsiteY3" fmla="*/ 205 h 2169"/>
                  <a:gd name="connsiteX4" fmla="*/ 822 w 1714"/>
                  <a:gd name="connsiteY4" fmla="*/ 170 h 2169"/>
                  <a:gd name="connsiteX5" fmla="*/ 964 w 1714"/>
                  <a:gd name="connsiteY5" fmla="*/ 384 h 2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4" h="2169">
                    <a:moveTo>
                      <a:pt x="964" y="384"/>
                    </a:moveTo>
                    <a:cubicBezTo>
                      <a:pt x="1965" y="670"/>
                      <a:pt x="857" y="1813"/>
                      <a:pt x="1715" y="2134"/>
                    </a:cubicBezTo>
                    <a:cubicBezTo>
                      <a:pt x="1143" y="2134"/>
                      <a:pt x="572" y="2170"/>
                      <a:pt x="0" y="2170"/>
                    </a:cubicBezTo>
                    <a:cubicBezTo>
                      <a:pt x="214" y="1527"/>
                      <a:pt x="393" y="848"/>
                      <a:pt x="607" y="205"/>
                    </a:cubicBezTo>
                    <a:cubicBezTo>
                      <a:pt x="714" y="-80"/>
                      <a:pt x="1036" y="-45"/>
                      <a:pt x="822" y="170"/>
                    </a:cubicBezTo>
                    <a:cubicBezTo>
                      <a:pt x="822" y="205"/>
                      <a:pt x="929" y="312"/>
                      <a:pt x="964" y="38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0F157BCD-E729-3A40-9F40-5A72B75BA073}"/>
                  </a:ext>
                </a:extLst>
              </p:cNvPr>
              <p:cNvSpPr/>
              <p:nvPr/>
            </p:nvSpPr>
            <p:spPr>
              <a:xfrm>
                <a:off x="8590072" y="2055578"/>
                <a:ext cx="2941" cy="1357"/>
              </a:xfrm>
              <a:custGeom>
                <a:avLst/>
                <a:gdLst>
                  <a:gd name="connsiteX0" fmla="*/ 298 w 2941"/>
                  <a:gd name="connsiteY0" fmla="*/ 357 h 1357"/>
                  <a:gd name="connsiteX1" fmla="*/ 2942 w 2941"/>
                  <a:gd name="connsiteY1" fmla="*/ 0 h 1357"/>
                  <a:gd name="connsiteX2" fmla="*/ 513 w 2941"/>
                  <a:gd name="connsiteY2" fmla="*/ 1357 h 1357"/>
                  <a:gd name="connsiteX3" fmla="*/ 298 w 2941"/>
                  <a:gd name="connsiteY3" fmla="*/ 357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1" h="1357">
                    <a:moveTo>
                      <a:pt x="298" y="357"/>
                    </a:moveTo>
                    <a:cubicBezTo>
                      <a:pt x="1120" y="250"/>
                      <a:pt x="1906" y="143"/>
                      <a:pt x="2942" y="0"/>
                    </a:cubicBezTo>
                    <a:cubicBezTo>
                      <a:pt x="2227" y="1000"/>
                      <a:pt x="1406" y="1250"/>
                      <a:pt x="513" y="1357"/>
                    </a:cubicBezTo>
                    <a:cubicBezTo>
                      <a:pt x="-452" y="1215"/>
                      <a:pt x="227" y="714"/>
                      <a:pt x="298" y="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0C8B19CE-3657-3D40-8CE4-29B01AC33DE1}"/>
                  </a:ext>
                </a:extLst>
              </p:cNvPr>
              <p:cNvSpPr/>
              <p:nvPr/>
            </p:nvSpPr>
            <p:spPr>
              <a:xfrm>
                <a:off x="8486065" y="1915275"/>
                <a:ext cx="1948" cy="2643"/>
              </a:xfrm>
              <a:custGeom>
                <a:avLst/>
                <a:gdLst>
                  <a:gd name="connsiteX0" fmla="*/ 1650 w 1948"/>
                  <a:gd name="connsiteY0" fmla="*/ 2465 h 2643"/>
                  <a:gd name="connsiteX1" fmla="*/ 1185 w 1948"/>
                  <a:gd name="connsiteY1" fmla="*/ 2643 h 2643"/>
                  <a:gd name="connsiteX2" fmla="*/ 757 w 1948"/>
                  <a:gd name="connsiteY2" fmla="*/ 0 h 2643"/>
                  <a:gd name="connsiteX3" fmla="*/ 1542 w 1948"/>
                  <a:gd name="connsiteY3" fmla="*/ 607 h 2643"/>
                  <a:gd name="connsiteX4" fmla="*/ 1650 w 1948"/>
                  <a:gd name="connsiteY4" fmla="*/ 2465 h 2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8" h="2643">
                    <a:moveTo>
                      <a:pt x="1650" y="2465"/>
                    </a:moveTo>
                    <a:cubicBezTo>
                      <a:pt x="1507" y="2536"/>
                      <a:pt x="1364" y="2572"/>
                      <a:pt x="1185" y="2643"/>
                    </a:cubicBezTo>
                    <a:cubicBezTo>
                      <a:pt x="-1136" y="2107"/>
                      <a:pt x="650" y="929"/>
                      <a:pt x="757" y="0"/>
                    </a:cubicBezTo>
                    <a:cubicBezTo>
                      <a:pt x="1078" y="107"/>
                      <a:pt x="1328" y="321"/>
                      <a:pt x="1542" y="607"/>
                    </a:cubicBezTo>
                    <a:cubicBezTo>
                      <a:pt x="1793" y="1214"/>
                      <a:pt x="2257" y="1786"/>
                      <a:pt x="1650" y="2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F6FB4CCB-1241-A84E-B45E-963634601714}"/>
                  </a:ext>
                </a:extLst>
              </p:cNvPr>
              <p:cNvSpPr/>
              <p:nvPr/>
            </p:nvSpPr>
            <p:spPr>
              <a:xfrm>
                <a:off x="8465212" y="2142089"/>
                <a:ext cx="2428" cy="1964"/>
              </a:xfrm>
              <a:custGeom>
                <a:avLst/>
                <a:gdLst>
                  <a:gd name="connsiteX0" fmla="*/ 1036 w 2428"/>
                  <a:gd name="connsiteY0" fmla="*/ 0 h 1964"/>
                  <a:gd name="connsiteX1" fmla="*/ 1429 w 2428"/>
                  <a:gd name="connsiteY1" fmla="*/ 143 h 1964"/>
                  <a:gd name="connsiteX2" fmla="*/ 2429 w 2428"/>
                  <a:gd name="connsiteY2" fmla="*/ 1500 h 1964"/>
                  <a:gd name="connsiteX3" fmla="*/ 964 w 2428"/>
                  <a:gd name="connsiteY3" fmla="*/ 1964 h 1964"/>
                  <a:gd name="connsiteX4" fmla="*/ 0 w 2428"/>
                  <a:gd name="connsiteY4" fmla="*/ 1572 h 1964"/>
                  <a:gd name="connsiteX5" fmla="*/ 1036 w 2428"/>
                  <a:gd name="connsiteY5" fmla="*/ 0 h 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28" h="1964">
                    <a:moveTo>
                      <a:pt x="1036" y="0"/>
                    </a:moveTo>
                    <a:cubicBezTo>
                      <a:pt x="1179" y="36"/>
                      <a:pt x="1286" y="107"/>
                      <a:pt x="1429" y="143"/>
                    </a:cubicBezTo>
                    <a:cubicBezTo>
                      <a:pt x="1750" y="607"/>
                      <a:pt x="2072" y="1072"/>
                      <a:pt x="2429" y="1500"/>
                    </a:cubicBezTo>
                    <a:cubicBezTo>
                      <a:pt x="2072" y="2036"/>
                      <a:pt x="1464" y="1893"/>
                      <a:pt x="964" y="1964"/>
                    </a:cubicBezTo>
                    <a:cubicBezTo>
                      <a:pt x="643" y="1821"/>
                      <a:pt x="321" y="1714"/>
                      <a:pt x="0" y="1572"/>
                    </a:cubicBezTo>
                    <a:cubicBezTo>
                      <a:pt x="321" y="1036"/>
                      <a:pt x="1072" y="786"/>
                      <a:pt x="10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678867EC-E6DF-A742-9AC6-6E05E7BB300B}"/>
                  </a:ext>
                </a:extLst>
              </p:cNvPr>
              <p:cNvSpPr/>
              <p:nvPr/>
            </p:nvSpPr>
            <p:spPr>
              <a:xfrm>
                <a:off x="8573618" y="2185237"/>
                <a:ext cx="1868" cy="2321"/>
              </a:xfrm>
              <a:custGeom>
                <a:avLst/>
                <a:gdLst>
                  <a:gd name="connsiteX0" fmla="*/ 1250 w 1868"/>
                  <a:gd name="connsiteY0" fmla="*/ 0 h 2321"/>
                  <a:gd name="connsiteX1" fmla="*/ 1322 w 1868"/>
                  <a:gd name="connsiteY1" fmla="*/ 2322 h 2321"/>
                  <a:gd name="connsiteX2" fmla="*/ 0 w 1868"/>
                  <a:gd name="connsiteY2" fmla="*/ 2215 h 2321"/>
                  <a:gd name="connsiteX3" fmla="*/ 1250 w 1868"/>
                  <a:gd name="connsiteY3" fmla="*/ 0 h 2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8" h="2321">
                    <a:moveTo>
                      <a:pt x="1250" y="0"/>
                    </a:moveTo>
                    <a:cubicBezTo>
                      <a:pt x="1500" y="750"/>
                      <a:pt x="2465" y="1500"/>
                      <a:pt x="1322" y="2322"/>
                    </a:cubicBezTo>
                    <a:cubicBezTo>
                      <a:pt x="893" y="2286"/>
                      <a:pt x="429" y="2250"/>
                      <a:pt x="0" y="2215"/>
                    </a:cubicBezTo>
                    <a:cubicBezTo>
                      <a:pt x="1036" y="1786"/>
                      <a:pt x="607" y="572"/>
                      <a:pt x="12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46B0EFA2-96B4-EE45-8879-7A1A4602B9E0}"/>
                  </a:ext>
                </a:extLst>
              </p:cNvPr>
              <p:cNvSpPr/>
              <p:nvPr/>
            </p:nvSpPr>
            <p:spPr>
              <a:xfrm>
                <a:off x="8464314" y="2067934"/>
                <a:ext cx="2300" cy="2538"/>
              </a:xfrm>
              <a:custGeom>
                <a:avLst/>
                <a:gdLst>
                  <a:gd name="connsiteX0" fmla="*/ 1970 w 2300"/>
                  <a:gd name="connsiteY0" fmla="*/ 1538 h 2538"/>
                  <a:gd name="connsiteX1" fmla="*/ 505 w 2300"/>
                  <a:gd name="connsiteY1" fmla="*/ 2538 h 2538"/>
                  <a:gd name="connsiteX2" fmla="*/ 1541 w 2300"/>
                  <a:gd name="connsiteY2" fmla="*/ 181 h 2538"/>
                  <a:gd name="connsiteX3" fmla="*/ 2291 w 2300"/>
                  <a:gd name="connsiteY3" fmla="*/ 574 h 2538"/>
                  <a:gd name="connsiteX4" fmla="*/ 1970 w 2300"/>
                  <a:gd name="connsiteY4" fmla="*/ 1538 h 2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0" h="2538">
                    <a:moveTo>
                      <a:pt x="1970" y="1538"/>
                    </a:moveTo>
                    <a:cubicBezTo>
                      <a:pt x="1648" y="2109"/>
                      <a:pt x="1041" y="2288"/>
                      <a:pt x="505" y="2538"/>
                    </a:cubicBezTo>
                    <a:cubicBezTo>
                      <a:pt x="-1173" y="859"/>
                      <a:pt x="1898" y="1288"/>
                      <a:pt x="1541" y="181"/>
                    </a:cubicBezTo>
                    <a:cubicBezTo>
                      <a:pt x="2006" y="-105"/>
                      <a:pt x="2363" y="-105"/>
                      <a:pt x="2291" y="574"/>
                    </a:cubicBezTo>
                    <a:cubicBezTo>
                      <a:pt x="1934" y="824"/>
                      <a:pt x="1898" y="1181"/>
                      <a:pt x="1970" y="15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0AB36B29-6090-8D4A-9C26-8BA5755B66EB}"/>
                  </a:ext>
                </a:extLst>
              </p:cNvPr>
              <p:cNvSpPr/>
              <p:nvPr/>
            </p:nvSpPr>
            <p:spPr>
              <a:xfrm>
                <a:off x="8388484" y="2176959"/>
                <a:ext cx="2071" cy="2274"/>
              </a:xfrm>
              <a:custGeom>
                <a:avLst/>
                <a:gdLst>
                  <a:gd name="connsiteX0" fmla="*/ 1897 w 2071"/>
                  <a:gd name="connsiteY0" fmla="*/ 1241 h 2274"/>
                  <a:gd name="connsiteX1" fmla="*/ 1004 w 2071"/>
                  <a:gd name="connsiteY1" fmla="*/ 2063 h 2274"/>
                  <a:gd name="connsiteX2" fmla="*/ 611 w 2071"/>
                  <a:gd name="connsiteY2" fmla="*/ 2241 h 2274"/>
                  <a:gd name="connsiteX3" fmla="*/ 397 w 2071"/>
                  <a:gd name="connsiteY3" fmla="*/ 848 h 2274"/>
                  <a:gd name="connsiteX4" fmla="*/ 861 w 2071"/>
                  <a:gd name="connsiteY4" fmla="*/ 27 h 2274"/>
                  <a:gd name="connsiteX5" fmla="*/ 1897 w 2071"/>
                  <a:gd name="connsiteY5" fmla="*/ 241 h 2274"/>
                  <a:gd name="connsiteX6" fmla="*/ 1897 w 2071"/>
                  <a:gd name="connsiteY6" fmla="*/ 1241 h 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1" h="2274">
                    <a:moveTo>
                      <a:pt x="1897" y="1241"/>
                    </a:moveTo>
                    <a:cubicBezTo>
                      <a:pt x="1611" y="1527"/>
                      <a:pt x="1290" y="1813"/>
                      <a:pt x="1004" y="2063"/>
                    </a:cubicBezTo>
                    <a:cubicBezTo>
                      <a:pt x="933" y="2277"/>
                      <a:pt x="826" y="2313"/>
                      <a:pt x="611" y="2241"/>
                    </a:cubicBezTo>
                    <a:cubicBezTo>
                      <a:pt x="-1032" y="1991"/>
                      <a:pt x="1254" y="1206"/>
                      <a:pt x="397" y="848"/>
                    </a:cubicBezTo>
                    <a:cubicBezTo>
                      <a:pt x="254" y="384"/>
                      <a:pt x="504" y="205"/>
                      <a:pt x="861" y="27"/>
                    </a:cubicBezTo>
                    <a:cubicBezTo>
                      <a:pt x="1254" y="-45"/>
                      <a:pt x="1576" y="27"/>
                      <a:pt x="1897" y="241"/>
                    </a:cubicBezTo>
                    <a:cubicBezTo>
                      <a:pt x="2111" y="563"/>
                      <a:pt x="2147" y="884"/>
                      <a:pt x="1897" y="124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B83ED71F-874F-6946-86BB-97B3E068CCF3}"/>
                  </a:ext>
                </a:extLst>
              </p:cNvPr>
              <p:cNvSpPr/>
              <p:nvPr/>
            </p:nvSpPr>
            <p:spPr>
              <a:xfrm>
                <a:off x="8574454" y="2180486"/>
                <a:ext cx="1932" cy="3393"/>
              </a:xfrm>
              <a:custGeom>
                <a:avLst/>
                <a:gdLst>
                  <a:gd name="connsiteX0" fmla="*/ 1879 w 1932"/>
                  <a:gd name="connsiteY0" fmla="*/ 1036 h 3393"/>
                  <a:gd name="connsiteX1" fmla="*/ 843 w 1932"/>
                  <a:gd name="connsiteY1" fmla="*/ 3393 h 3393"/>
                  <a:gd name="connsiteX2" fmla="*/ 236 w 1932"/>
                  <a:gd name="connsiteY2" fmla="*/ 2465 h 3393"/>
                  <a:gd name="connsiteX3" fmla="*/ 1308 w 1932"/>
                  <a:gd name="connsiteY3" fmla="*/ 0 h 3393"/>
                  <a:gd name="connsiteX4" fmla="*/ 1879 w 1932"/>
                  <a:gd name="connsiteY4" fmla="*/ 1036 h 3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2" h="3393">
                    <a:moveTo>
                      <a:pt x="1879" y="1036"/>
                    </a:moveTo>
                    <a:cubicBezTo>
                      <a:pt x="1522" y="1821"/>
                      <a:pt x="1200" y="2607"/>
                      <a:pt x="843" y="3393"/>
                    </a:cubicBezTo>
                    <a:cubicBezTo>
                      <a:pt x="236" y="3358"/>
                      <a:pt x="-336" y="3179"/>
                      <a:pt x="236" y="2465"/>
                    </a:cubicBezTo>
                    <a:cubicBezTo>
                      <a:pt x="843" y="1714"/>
                      <a:pt x="879" y="786"/>
                      <a:pt x="1308" y="0"/>
                    </a:cubicBezTo>
                    <a:cubicBezTo>
                      <a:pt x="1772" y="179"/>
                      <a:pt x="2057" y="500"/>
                      <a:pt x="1879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55C9B045-DA83-EC4C-B460-8943C4DE0877}"/>
                  </a:ext>
                </a:extLst>
              </p:cNvPr>
              <p:cNvSpPr/>
              <p:nvPr/>
            </p:nvSpPr>
            <p:spPr>
              <a:xfrm>
                <a:off x="8448812" y="2179124"/>
                <a:ext cx="2121" cy="1356"/>
              </a:xfrm>
              <a:custGeom>
                <a:avLst/>
                <a:gdLst>
                  <a:gd name="connsiteX0" fmla="*/ 2041 w 2121"/>
                  <a:gd name="connsiteY0" fmla="*/ 112 h 1356"/>
                  <a:gd name="connsiteX1" fmla="*/ 1398 w 2121"/>
                  <a:gd name="connsiteY1" fmla="*/ 970 h 1356"/>
                  <a:gd name="connsiteX2" fmla="*/ 41 w 2121"/>
                  <a:gd name="connsiteY2" fmla="*/ 648 h 1356"/>
                  <a:gd name="connsiteX3" fmla="*/ 898 w 2121"/>
                  <a:gd name="connsiteY3" fmla="*/ 5 h 1356"/>
                  <a:gd name="connsiteX4" fmla="*/ 2041 w 2121"/>
                  <a:gd name="connsiteY4" fmla="*/ 112 h 1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1" h="1356">
                    <a:moveTo>
                      <a:pt x="2041" y="112"/>
                    </a:moveTo>
                    <a:cubicBezTo>
                      <a:pt x="2255" y="720"/>
                      <a:pt x="2041" y="1005"/>
                      <a:pt x="1398" y="970"/>
                    </a:cubicBezTo>
                    <a:cubicBezTo>
                      <a:pt x="791" y="1577"/>
                      <a:pt x="255" y="1470"/>
                      <a:pt x="41" y="648"/>
                    </a:cubicBezTo>
                    <a:cubicBezTo>
                      <a:pt x="-173" y="-102"/>
                      <a:pt x="505" y="5"/>
                      <a:pt x="898" y="5"/>
                    </a:cubicBezTo>
                    <a:cubicBezTo>
                      <a:pt x="1255" y="5"/>
                      <a:pt x="1648" y="77"/>
                      <a:pt x="2041" y="1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44F22DAC-92B4-9940-9045-5F79FA1F547A}"/>
                  </a:ext>
                </a:extLst>
              </p:cNvPr>
              <p:cNvSpPr/>
              <p:nvPr/>
            </p:nvSpPr>
            <p:spPr>
              <a:xfrm>
                <a:off x="8489072" y="1933705"/>
                <a:ext cx="2678" cy="2000"/>
              </a:xfrm>
              <a:custGeom>
                <a:avLst/>
                <a:gdLst>
                  <a:gd name="connsiteX0" fmla="*/ 1072 w 2678"/>
                  <a:gd name="connsiteY0" fmla="*/ 0 h 2000"/>
                  <a:gd name="connsiteX1" fmla="*/ 2679 w 2678"/>
                  <a:gd name="connsiteY1" fmla="*/ 2000 h 2000"/>
                  <a:gd name="connsiteX2" fmla="*/ 0 w 2678"/>
                  <a:gd name="connsiteY2" fmla="*/ 1215 h 2000"/>
                  <a:gd name="connsiteX3" fmla="*/ 1072 w 2678"/>
                  <a:gd name="connsiteY3" fmla="*/ 0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8" h="2000">
                    <a:moveTo>
                      <a:pt x="1072" y="0"/>
                    </a:moveTo>
                    <a:cubicBezTo>
                      <a:pt x="1464" y="750"/>
                      <a:pt x="1393" y="1857"/>
                      <a:pt x="2679" y="2000"/>
                    </a:cubicBezTo>
                    <a:cubicBezTo>
                      <a:pt x="1679" y="1822"/>
                      <a:pt x="607" y="2250"/>
                      <a:pt x="0" y="1215"/>
                    </a:cubicBezTo>
                    <a:cubicBezTo>
                      <a:pt x="393" y="821"/>
                      <a:pt x="714" y="429"/>
                      <a:pt x="10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263D6B7D-BEA7-A848-A022-4346C390CD7A}"/>
                  </a:ext>
                </a:extLst>
              </p:cNvPr>
              <p:cNvSpPr/>
              <p:nvPr/>
            </p:nvSpPr>
            <p:spPr>
              <a:xfrm>
                <a:off x="8467891" y="1940778"/>
                <a:ext cx="2545" cy="1464"/>
              </a:xfrm>
              <a:custGeom>
                <a:avLst/>
                <a:gdLst>
                  <a:gd name="connsiteX0" fmla="*/ 2536 w 2545"/>
                  <a:gd name="connsiteY0" fmla="*/ 0 h 1464"/>
                  <a:gd name="connsiteX1" fmla="*/ 1536 w 2545"/>
                  <a:gd name="connsiteY1" fmla="*/ 1465 h 1464"/>
                  <a:gd name="connsiteX2" fmla="*/ 0 w 2545"/>
                  <a:gd name="connsiteY2" fmla="*/ 0 h 1464"/>
                  <a:gd name="connsiteX3" fmla="*/ 2536 w 2545"/>
                  <a:gd name="connsiteY3" fmla="*/ 0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5" h="1464">
                    <a:moveTo>
                      <a:pt x="2536" y="0"/>
                    </a:moveTo>
                    <a:cubicBezTo>
                      <a:pt x="2643" y="786"/>
                      <a:pt x="1786" y="929"/>
                      <a:pt x="1536" y="1465"/>
                    </a:cubicBezTo>
                    <a:cubicBezTo>
                      <a:pt x="714" y="1393"/>
                      <a:pt x="571" y="643"/>
                      <a:pt x="0" y="0"/>
                    </a:cubicBezTo>
                    <a:cubicBezTo>
                      <a:pt x="964" y="0"/>
                      <a:pt x="1750" y="0"/>
                      <a:pt x="25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CAA4E68C-BC02-F948-8C5C-7E8BFAE8D5A9}"/>
                  </a:ext>
                </a:extLst>
              </p:cNvPr>
              <p:cNvSpPr/>
              <p:nvPr/>
            </p:nvSpPr>
            <p:spPr>
              <a:xfrm>
                <a:off x="8518254" y="1952851"/>
                <a:ext cx="1819" cy="2559"/>
              </a:xfrm>
              <a:custGeom>
                <a:avLst/>
                <a:gdLst>
                  <a:gd name="connsiteX0" fmla="*/ 1750 w 1819"/>
                  <a:gd name="connsiteY0" fmla="*/ 0 h 2559"/>
                  <a:gd name="connsiteX1" fmla="*/ 1679 w 1819"/>
                  <a:gd name="connsiteY1" fmla="*/ 1572 h 2559"/>
                  <a:gd name="connsiteX2" fmla="*/ 1393 w 1819"/>
                  <a:gd name="connsiteY2" fmla="*/ 2536 h 2559"/>
                  <a:gd name="connsiteX3" fmla="*/ 0 w 1819"/>
                  <a:gd name="connsiteY3" fmla="*/ 2429 h 2559"/>
                  <a:gd name="connsiteX4" fmla="*/ 1750 w 1819"/>
                  <a:gd name="connsiteY4" fmla="*/ 0 h 2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9" h="2559">
                    <a:moveTo>
                      <a:pt x="1750" y="0"/>
                    </a:moveTo>
                    <a:cubicBezTo>
                      <a:pt x="1715" y="536"/>
                      <a:pt x="964" y="1000"/>
                      <a:pt x="1679" y="1572"/>
                    </a:cubicBezTo>
                    <a:cubicBezTo>
                      <a:pt x="2000" y="2036"/>
                      <a:pt x="1715" y="2286"/>
                      <a:pt x="1393" y="2536"/>
                    </a:cubicBezTo>
                    <a:cubicBezTo>
                      <a:pt x="929" y="2608"/>
                      <a:pt x="464" y="2500"/>
                      <a:pt x="0" y="2429"/>
                    </a:cubicBezTo>
                    <a:cubicBezTo>
                      <a:pt x="0" y="1893"/>
                      <a:pt x="1143" y="286"/>
                      <a:pt x="17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B4A0921E-FE28-D24A-B0AE-884A2FF5A807}"/>
                  </a:ext>
                </a:extLst>
              </p:cNvPr>
              <p:cNvSpPr/>
              <p:nvPr/>
            </p:nvSpPr>
            <p:spPr>
              <a:xfrm>
                <a:off x="8577654" y="2197417"/>
                <a:ext cx="4250" cy="957"/>
              </a:xfrm>
              <a:custGeom>
                <a:avLst/>
                <a:gdLst>
                  <a:gd name="connsiteX0" fmla="*/ 0 w 4250"/>
                  <a:gd name="connsiteY0" fmla="*/ 0 h 957"/>
                  <a:gd name="connsiteX1" fmla="*/ 4251 w 4250"/>
                  <a:gd name="connsiteY1" fmla="*/ 0 h 957"/>
                  <a:gd name="connsiteX2" fmla="*/ 2429 w 4250"/>
                  <a:gd name="connsiteY2" fmla="*/ 857 h 957"/>
                  <a:gd name="connsiteX3" fmla="*/ 0 w 4250"/>
                  <a:gd name="connsiteY3" fmla="*/ 0 h 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50" h="957">
                    <a:moveTo>
                      <a:pt x="0" y="0"/>
                    </a:moveTo>
                    <a:cubicBezTo>
                      <a:pt x="1250" y="0"/>
                      <a:pt x="2536" y="0"/>
                      <a:pt x="4251" y="0"/>
                    </a:cubicBezTo>
                    <a:cubicBezTo>
                      <a:pt x="3393" y="393"/>
                      <a:pt x="2893" y="643"/>
                      <a:pt x="2429" y="857"/>
                    </a:cubicBezTo>
                    <a:cubicBezTo>
                      <a:pt x="1429" y="1179"/>
                      <a:pt x="679" y="679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3F3755AE-77CE-634E-AB5A-F4AFCA036065}"/>
                  </a:ext>
                </a:extLst>
              </p:cNvPr>
              <p:cNvSpPr/>
              <p:nvPr/>
            </p:nvSpPr>
            <p:spPr>
              <a:xfrm>
                <a:off x="8524246" y="2065758"/>
                <a:ext cx="1938" cy="2357"/>
              </a:xfrm>
              <a:custGeom>
                <a:avLst/>
                <a:gdLst>
                  <a:gd name="connsiteX0" fmla="*/ 1867 w 1938"/>
                  <a:gd name="connsiteY0" fmla="*/ 0 h 2357"/>
                  <a:gd name="connsiteX1" fmla="*/ 1938 w 1938"/>
                  <a:gd name="connsiteY1" fmla="*/ 2357 h 2357"/>
                  <a:gd name="connsiteX2" fmla="*/ 402 w 1938"/>
                  <a:gd name="connsiteY2" fmla="*/ 1929 h 2357"/>
                  <a:gd name="connsiteX3" fmla="*/ 81 w 1938"/>
                  <a:gd name="connsiteY3" fmla="*/ 1000 h 2357"/>
                  <a:gd name="connsiteX4" fmla="*/ 1867 w 1938"/>
                  <a:gd name="connsiteY4" fmla="*/ 0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8" h="2357">
                    <a:moveTo>
                      <a:pt x="1867" y="0"/>
                    </a:moveTo>
                    <a:cubicBezTo>
                      <a:pt x="1902" y="786"/>
                      <a:pt x="1902" y="1572"/>
                      <a:pt x="1938" y="2357"/>
                    </a:cubicBezTo>
                    <a:cubicBezTo>
                      <a:pt x="1402" y="2286"/>
                      <a:pt x="795" y="2536"/>
                      <a:pt x="402" y="1929"/>
                    </a:cubicBezTo>
                    <a:cubicBezTo>
                      <a:pt x="509" y="1536"/>
                      <a:pt x="-241" y="1464"/>
                      <a:pt x="81" y="1000"/>
                    </a:cubicBezTo>
                    <a:cubicBezTo>
                      <a:pt x="652" y="679"/>
                      <a:pt x="1260" y="357"/>
                      <a:pt x="186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1" name="Freeform 510">
                <a:extLst>
                  <a:ext uri="{FF2B5EF4-FFF2-40B4-BE49-F238E27FC236}">
                    <a16:creationId xmlns:a16="http://schemas.microsoft.com/office/drawing/2014/main" id="{67561138-7326-284A-913B-7A0BAF840F13}"/>
                  </a:ext>
                </a:extLst>
              </p:cNvPr>
              <p:cNvSpPr/>
              <p:nvPr/>
            </p:nvSpPr>
            <p:spPr>
              <a:xfrm>
                <a:off x="8529454" y="2139410"/>
                <a:ext cx="1375" cy="2964"/>
              </a:xfrm>
              <a:custGeom>
                <a:avLst/>
                <a:gdLst>
                  <a:gd name="connsiteX0" fmla="*/ 766 w 1375"/>
                  <a:gd name="connsiteY0" fmla="*/ 0 h 2964"/>
                  <a:gd name="connsiteX1" fmla="*/ 944 w 1375"/>
                  <a:gd name="connsiteY1" fmla="*/ 2714 h 2964"/>
                  <a:gd name="connsiteX2" fmla="*/ 516 w 1375"/>
                  <a:gd name="connsiteY2" fmla="*/ 2964 h 2964"/>
                  <a:gd name="connsiteX3" fmla="*/ 87 w 1375"/>
                  <a:gd name="connsiteY3" fmla="*/ 2750 h 2964"/>
                  <a:gd name="connsiteX4" fmla="*/ 766 w 1375"/>
                  <a:gd name="connsiteY4" fmla="*/ 0 h 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5" h="2964">
                    <a:moveTo>
                      <a:pt x="766" y="0"/>
                    </a:moveTo>
                    <a:cubicBezTo>
                      <a:pt x="2123" y="821"/>
                      <a:pt x="766" y="1821"/>
                      <a:pt x="944" y="2714"/>
                    </a:cubicBezTo>
                    <a:cubicBezTo>
                      <a:pt x="837" y="2857"/>
                      <a:pt x="694" y="2929"/>
                      <a:pt x="516" y="2964"/>
                    </a:cubicBezTo>
                    <a:cubicBezTo>
                      <a:pt x="337" y="2964"/>
                      <a:pt x="194" y="2893"/>
                      <a:pt x="87" y="2750"/>
                    </a:cubicBezTo>
                    <a:cubicBezTo>
                      <a:pt x="-20" y="1750"/>
                      <a:pt x="-199" y="714"/>
                      <a:pt x="76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2" name="Freeform 511">
                <a:extLst>
                  <a:ext uri="{FF2B5EF4-FFF2-40B4-BE49-F238E27FC236}">
                    <a16:creationId xmlns:a16="http://schemas.microsoft.com/office/drawing/2014/main" id="{A3591A04-467C-FA4D-AE42-31CC50AC2497}"/>
                  </a:ext>
                </a:extLst>
              </p:cNvPr>
              <p:cNvSpPr/>
              <p:nvPr/>
            </p:nvSpPr>
            <p:spPr>
              <a:xfrm>
                <a:off x="8518254" y="1955038"/>
                <a:ext cx="2786" cy="2100"/>
              </a:xfrm>
              <a:custGeom>
                <a:avLst/>
                <a:gdLst>
                  <a:gd name="connsiteX0" fmla="*/ 0 w 2786"/>
                  <a:gd name="connsiteY0" fmla="*/ 242 h 2100"/>
                  <a:gd name="connsiteX1" fmla="*/ 1322 w 2786"/>
                  <a:gd name="connsiteY1" fmla="*/ 135 h 2100"/>
                  <a:gd name="connsiteX2" fmla="*/ 1465 w 2786"/>
                  <a:gd name="connsiteY2" fmla="*/ 528 h 2100"/>
                  <a:gd name="connsiteX3" fmla="*/ 1357 w 2786"/>
                  <a:gd name="connsiteY3" fmla="*/ 742 h 2100"/>
                  <a:gd name="connsiteX4" fmla="*/ 2786 w 2786"/>
                  <a:gd name="connsiteY4" fmla="*/ 1242 h 2100"/>
                  <a:gd name="connsiteX5" fmla="*/ 2715 w 2786"/>
                  <a:gd name="connsiteY5" fmla="*/ 2099 h 2100"/>
                  <a:gd name="connsiteX6" fmla="*/ 0 w 2786"/>
                  <a:gd name="connsiteY6" fmla="*/ 242 h 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86" h="2100">
                    <a:moveTo>
                      <a:pt x="0" y="242"/>
                    </a:moveTo>
                    <a:cubicBezTo>
                      <a:pt x="429" y="-79"/>
                      <a:pt x="857" y="-44"/>
                      <a:pt x="1322" y="135"/>
                    </a:cubicBezTo>
                    <a:cubicBezTo>
                      <a:pt x="1465" y="242"/>
                      <a:pt x="1500" y="385"/>
                      <a:pt x="1465" y="528"/>
                    </a:cubicBezTo>
                    <a:cubicBezTo>
                      <a:pt x="1429" y="671"/>
                      <a:pt x="1393" y="742"/>
                      <a:pt x="1357" y="742"/>
                    </a:cubicBezTo>
                    <a:cubicBezTo>
                      <a:pt x="1715" y="1314"/>
                      <a:pt x="2322" y="1099"/>
                      <a:pt x="2786" y="1242"/>
                    </a:cubicBezTo>
                    <a:cubicBezTo>
                      <a:pt x="2750" y="1528"/>
                      <a:pt x="2750" y="1814"/>
                      <a:pt x="2715" y="2099"/>
                    </a:cubicBezTo>
                    <a:cubicBezTo>
                      <a:pt x="1393" y="2135"/>
                      <a:pt x="643" y="1278"/>
                      <a:pt x="0" y="24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3" name="Freeform 512">
                <a:extLst>
                  <a:ext uri="{FF2B5EF4-FFF2-40B4-BE49-F238E27FC236}">
                    <a16:creationId xmlns:a16="http://schemas.microsoft.com/office/drawing/2014/main" id="{25A25910-2B2D-CC4C-B7BE-C4261DDE725E}"/>
                  </a:ext>
                </a:extLst>
              </p:cNvPr>
              <p:cNvSpPr/>
              <p:nvPr/>
            </p:nvSpPr>
            <p:spPr>
              <a:xfrm>
                <a:off x="8550539" y="1957173"/>
                <a:ext cx="1756" cy="2928"/>
              </a:xfrm>
              <a:custGeom>
                <a:avLst/>
                <a:gdLst>
                  <a:gd name="connsiteX0" fmla="*/ 1469 w 1756"/>
                  <a:gd name="connsiteY0" fmla="*/ 2929 h 2928"/>
                  <a:gd name="connsiteX1" fmla="*/ 397 w 1756"/>
                  <a:gd name="connsiteY1" fmla="*/ 2286 h 2928"/>
                  <a:gd name="connsiteX2" fmla="*/ 5 w 1756"/>
                  <a:gd name="connsiteY2" fmla="*/ 1357 h 2928"/>
                  <a:gd name="connsiteX3" fmla="*/ 397 w 1756"/>
                  <a:gd name="connsiteY3" fmla="*/ 0 h 2928"/>
                  <a:gd name="connsiteX4" fmla="*/ 1469 w 1756"/>
                  <a:gd name="connsiteY4" fmla="*/ 2929 h 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6" h="2928">
                    <a:moveTo>
                      <a:pt x="1469" y="2929"/>
                    </a:moveTo>
                    <a:cubicBezTo>
                      <a:pt x="1112" y="2715"/>
                      <a:pt x="755" y="2500"/>
                      <a:pt x="397" y="2286"/>
                    </a:cubicBezTo>
                    <a:cubicBezTo>
                      <a:pt x="147" y="2036"/>
                      <a:pt x="-31" y="1750"/>
                      <a:pt x="5" y="1357"/>
                    </a:cubicBezTo>
                    <a:cubicBezTo>
                      <a:pt x="112" y="893"/>
                      <a:pt x="612" y="571"/>
                      <a:pt x="397" y="0"/>
                    </a:cubicBezTo>
                    <a:cubicBezTo>
                      <a:pt x="1469" y="714"/>
                      <a:pt x="2183" y="1572"/>
                      <a:pt x="1469" y="2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67648954-5DF7-A449-82E2-4EBB6DD7BB0D}"/>
                  </a:ext>
                </a:extLst>
              </p:cNvPr>
              <p:cNvSpPr/>
              <p:nvPr/>
            </p:nvSpPr>
            <p:spPr>
              <a:xfrm>
                <a:off x="8627860" y="2202949"/>
                <a:ext cx="3658" cy="1540"/>
              </a:xfrm>
              <a:custGeom>
                <a:avLst/>
                <a:gdLst>
                  <a:gd name="connsiteX0" fmla="*/ 3194 w 3658"/>
                  <a:gd name="connsiteY0" fmla="*/ 433 h 1540"/>
                  <a:gd name="connsiteX1" fmla="*/ 3658 w 3658"/>
                  <a:gd name="connsiteY1" fmla="*/ 1326 h 1540"/>
                  <a:gd name="connsiteX2" fmla="*/ 2194 w 3658"/>
                  <a:gd name="connsiteY2" fmla="*/ 1433 h 1540"/>
                  <a:gd name="connsiteX3" fmla="*/ 372 w 3658"/>
                  <a:gd name="connsiteY3" fmla="*/ 1540 h 1540"/>
                  <a:gd name="connsiteX4" fmla="*/ 694 w 3658"/>
                  <a:gd name="connsiteY4" fmla="*/ 576 h 1540"/>
                  <a:gd name="connsiteX5" fmla="*/ 1837 w 3658"/>
                  <a:gd name="connsiteY5" fmla="*/ 111 h 1540"/>
                  <a:gd name="connsiteX6" fmla="*/ 3194 w 3658"/>
                  <a:gd name="connsiteY6" fmla="*/ 433 h 1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8" h="1540">
                    <a:moveTo>
                      <a:pt x="3194" y="433"/>
                    </a:moveTo>
                    <a:cubicBezTo>
                      <a:pt x="3337" y="719"/>
                      <a:pt x="3515" y="1040"/>
                      <a:pt x="3658" y="1326"/>
                    </a:cubicBezTo>
                    <a:cubicBezTo>
                      <a:pt x="3158" y="1361"/>
                      <a:pt x="2694" y="1397"/>
                      <a:pt x="2194" y="1433"/>
                    </a:cubicBezTo>
                    <a:cubicBezTo>
                      <a:pt x="1587" y="1219"/>
                      <a:pt x="980" y="1290"/>
                      <a:pt x="372" y="1540"/>
                    </a:cubicBezTo>
                    <a:cubicBezTo>
                      <a:pt x="-342" y="969"/>
                      <a:pt x="87" y="719"/>
                      <a:pt x="694" y="576"/>
                    </a:cubicBezTo>
                    <a:cubicBezTo>
                      <a:pt x="1122" y="469"/>
                      <a:pt x="1622" y="647"/>
                      <a:pt x="1837" y="111"/>
                    </a:cubicBezTo>
                    <a:cubicBezTo>
                      <a:pt x="2373" y="-174"/>
                      <a:pt x="2766" y="147"/>
                      <a:pt x="3194" y="43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5E300052-A82C-CF4A-8CB4-2ED1D7891820}"/>
                  </a:ext>
                </a:extLst>
              </p:cNvPr>
              <p:cNvSpPr/>
              <p:nvPr/>
            </p:nvSpPr>
            <p:spPr>
              <a:xfrm>
                <a:off x="8485786" y="2116407"/>
                <a:ext cx="2500" cy="1403"/>
              </a:xfrm>
              <a:custGeom>
                <a:avLst/>
                <a:gdLst>
                  <a:gd name="connsiteX0" fmla="*/ 1214 w 2500"/>
                  <a:gd name="connsiteY0" fmla="*/ 0 h 1403"/>
                  <a:gd name="connsiteX1" fmla="*/ 2500 w 2500"/>
                  <a:gd name="connsiteY1" fmla="*/ 1214 h 1403"/>
                  <a:gd name="connsiteX2" fmla="*/ 0 w 2500"/>
                  <a:gd name="connsiteY2" fmla="*/ 1322 h 1403"/>
                  <a:gd name="connsiteX3" fmla="*/ 1214 w 2500"/>
                  <a:gd name="connsiteY3" fmla="*/ 0 h 1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0" h="1403">
                    <a:moveTo>
                      <a:pt x="1214" y="0"/>
                    </a:moveTo>
                    <a:cubicBezTo>
                      <a:pt x="1929" y="71"/>
                      <a:pt x="2036" y="786"/>
                      <a:pt x="2500" y="1214"/>
                    </a:cubicBezTo>
                    <a:cubicBezTo>
                      <a:pt x="1643" y="1536"/>
                      <a:pt x="821" y="1357"/>
                      <a:pt x="0" y="1322"/>
                    </a:cubicBezTo>
                    <a:cubicBezTo>
                      <a:pt x="36" y="536"/>
                      <a:pt x="607" y="250"/>
                      <a:pt x="12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89BFE6FE-F7C8-4C4E-B0C7-DA8A0BB5E6AC}"/>
                  </a:ext>
                </a:extLst>
              </p:cNvPr>
              <p:cNvSpPr/>
              <p:nvPr/>
            </p:nvSpPr>
            <p:spPr>
              <a:xfrm>
                <a:off x="8483141" y="1958615"/>
                <a:ext cx="2137" cy="1736"/>
              </a:xfrm>
              <a:custGeom>
                <a:avLst/>
                <a:gdLst>
                  <a:gd name="connsiteX0" fmla="*/ 1787 w 2137"/>
                  <a:gd name="connsiteY0" fmla="*/ 1737 h 1736"/>
                  <a:gd name="connsiteX1" fmla="*/ 1 w 2137"/>
                  <a:gd name="connsiteY1" fmla="*/ 772 h 1736"/>
                  <a:gd name="connsiteX2" fmla="*/ 1180 w 2137"/>
                  <a:gd name="connsiteY2" fmla="*/ 22 h 1736"/>
                  <a:gd name="connsiteX3" fmla="*/ 1966 w 2137"/>
                  <a:gd name="connsiteY3" fmla="*/ 379 h 1736"/>
                  <a:gd name="connsiteX4" fmla="*/ 2109 w 2137"/>
                  <a:gd name="connsiteY4" fmla="*/ 1272 h 1736"/>
                  <a:gd name="connsiteX5" fmla="*/ 1787 w 2137"/>
                  <a:gd name="connsiteY5" fmla="*/ 1737 h 1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7" h="1736">
                    <a:moveTo>
                      <a:pt x="1787" y="1737"/>
                    </a:moveTo>
                    <a:cubicBezTo>
                      <a:pt x="1145" y="1487"/>
                      <a:pt x="73" y="1808"/>
                      <a:pt x="1" y="772"/>
                    </a:cubicBezTo>
                    <a:cubicBezTo>
                      <a:pt x="-34" y="201"/>
                      <a:pt x="573" y="-85"/>
                      <a:pt x="1180" y="22"/>
                    </a:cubicBezTo>
                    <a:cubicBezTo>
                      <a:pt x="1502" y="-13"/>
                      <a:pt x="1752" y="129"/>
                      <a:pt x="1966" y="379"/>
                    </a:cubicBezTo>
                    <a:cubicBezTo>
                      <a:pt x="2109" y="665"/>
                      <a:pt x="2180" y="951"/>
                      <a:pt x="2109" y="1272"/>
                    </a:cubicBezTo>
                    <a:cubicBezTo>
                      <a:pt x="2073" y="1451"/>
                      <a:pt x="1966" y="1594"/>
                      <a:pt x="1787" y="17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5A103481-CB4D-3D46-B9AD-DCFB3AC23255}"/>
                  </a:ext>
                </a:extLst>
              </p:cNvPr>
              <p:cNvSpPr/>
              <p:nvPr/>
            </p:nvSpPr>
            <p:spPr>
              <a:xfrm>
                <a:off x="8584334" y="2116217"/>
                <a:ext cx="1864" cy="2618"/>
              </a:xfrm>
              <a:custGeom>
                <a:avLst/>
                <a:gdLst>
                  <a:gd name="connsiteX0" fmla="*/ 1393 w 1864"/>
                  <a:gd name="connsiteY0" fmla="*/ 2618 h 2618"/>
                  <a:gd name="connsiteX1" fmla="*/ 0 w 1864"/>
                  <a:gd name="connsiteY1" fmla="*/ 11 h 2618"/>
                  <a:gd name="connsiteX2" fmla="*/ 1393 w 1864"/>
                  <a:gd name="connsiteY2" fmla="*/ 2618 h 2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4" h="2618">
                    <a:moveTo>
                      <a:pt x="1393" y="2618"/>
                    </a:moveTo>
                    <a:cubicBezTo>
                      <a:pt x="1322" y="1547"/>
                      <a:pt x="0" y="1118"/>
                      <a:pt x="0" y="11"/>
                    </a:cubicBezTo>
                    <a:cubicBezTo>
                      <a:pt x="2322" y="-132"/>
                      <a:pt x="2072" y="1154"/>
                      <a:pt x="1393" y="261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8" name="Freeform 517">
                <a:extLst>
                  <a:ext uri="{FF2B5EF4-FFF2-40B4-BE49-F238E27FC236}">
                    <a16:creationId xmlns:a16="http://schemas.microsoft.com/office/drawing/2014/main" id="{039D5B60-EB31-D544-9B6B-15EBBA44AA5B}"/>
                  </a:ext>
                </a:extLst>
              </p:cNvPr>
              <p:cNvSpPr/>
              <p:nvPr/>
            </p:nvSpPr>
            <p:spPr>
              <a:xfrm>
                <a:off x="8474427" y="2201586"/>
                <a:ext cx="3036" cy="1343"/>
              </a:xfrm>
              <a:custGeom>
                <a:avLst/>
                <a:gdLst>
                  <a:gd name="connsiteX0" fmla="*/ 3036 w 3036"/>
                  <a:gd name="connsiteY0" fmla="*/ 1010 h 1343"/>
                  <a:gd name="connsiteX1" fmla="*/ 0 w 3036"/>
                  <a:gd name="connsiteY1" fmla="*/ 1010 h 1343"/>
                  <a:gd name="connsiteX2" fmla="*/ 1607 w 3036"/>
                  <a:gd name="connsiteY2" fmla="*/ 82 h 1343"/>
                  <a:gd name="connsiteX3" fmla="*/ 3036 w 3036"/>
                  <a:gd name="connsiteY3" fmla="*/ 1010 h 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36" h="1343">
                    <a:moveTo>
                      <a:pt x="3036" y="1010"/>
                    </a:moveTo>
                    <a:cubicBezTo>
                      <a:pt x="1893" y="2082"/>
                      <a:pt x="1357" y="153"/>
                      <a:pt x="0" y="1010"/>
                    </a:cubicBezTo>
                    <a:cubicBezTo>
                      <a:pt x="678" y="-61"/>
                      <a:pt x="1214" y="260"/>
                      <a:pt x="1607" y="82"/>
                    </a:cubicBezTo>
                    <a:cubicBezTo>
                      <a:pt x="2393" y="-97"/>
                      <a:pt x="3036" y="-61"/>
                      <a:pt x="3036" y="101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9" name="Freeform 518">
                <a:extLst>
                  <a:ext uri="{FF2B5EF4-FFF2-40B4-BE49-F238E27FC236}">
                    <a16:creationId xmlns:a16="http://schemas.microsoft.com/office/drawing/2014/main" id="{47E6A642-7D06-3646-ADE2-51435AE73B6B}"/>
                  </a:ext>
                </a:extLst>
              </p:cNvPr>
              <p:cNvSpPr/>
              <p:nvPr/>
            </p:nvSpPr>
            <p:spPr>
              <a:xfrm>
                <a:off x="8527176" y="2070580"/>
                <a:ext cx="3222" cy="1428"/>
              </a:xfrm>
              <a:custGeom>
                <a:avLst/>
                <a:gdLst>
                  <a:gd name="connsiteX0" fmla="*/ 436 w 3222"/>
                  <a:gd name="connsiteY0" fmla="*/ 0 h 1428"/>
                  <a:gd name="connsiteX1" fmla="*/ 3222 w 3222"/>
                  <a:gd name="connsiteY1" fmla="*/ 536 h 1428"/>
                  <a:gd name="connsiteX2" fmla="*/ 1758 w 3222"/>
                  <a:gd name="connsiteY2" fmla="*/ 1429 h 1428"/>
                  <a:gd name="connsiteX3" fmla="*/ 329 w 3222"/>
                  <a:gd name="connsiteY3" fmla="*/ 857 h 1428"/>
                  <a:gd name="connsiteX4" fmla="*/ 436 w 3222"/>
                  <a:gd name="connsiteY4" fmla="*/ 0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2" h="1428">
                    <a:moveTo>
                      <a:pt x="436" y="0"/>
                    </a:moveTo>
                    <a:cubicBezTo>
                      <a:pt x="1258" y="786"/>
                      <a:pt x="2365" y="0"/>
                      <a:pt x="3222" y="536"/>
                    </a:cubicBezTo>
                    <a:cubicBezTo>
                      <a:pt x="2972" y="1179"/>
                      <a:pt x="2294" y="1179"/>
                      <a:pt x="1758" y="1429"/>
                    </a:cubicBezTo>
                    <a:cubicBezTo>
                      <a:pt x="1258" y="1322"/>
                      <a:pt x="722" y="1286"/>
                      <a:pt x="329" y="857"/>
                    </a:cubicBezTo>
                    <a:cubicBezTo>
                      <a:pt x="-207" y="500"/>
                      <a:pt x="-28" y="214"/>
                      <a:pt x="4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0" name="Freeform 519">
                <a:extLst>
                  <a:ext uri="{FF2B5EF4-FFF2-40B4-BE49-F238E27FC236}">
                    <a16:creationId xmlns:a16="http://schemas.microsoft.com/office/drawing/2014/main" id="{99B17631-46BE-A242-86AC-712086F4E6E3}"/>
                  </a:ext>
                </a:extLst>
              </p:cNvPr>
              <p:cNvSpPr/>
              <p:nvPr/>
            </p:nvSpPr>
            <p:spPr>
              <a:xfrm>
                <a:off x="8487138" y="2088203"/>
                <a:ext cx="2040" cy="1950"/>
              </a:xfrm>
              <a:custGeom>
                <a:avLst/>
                <a:gdLst>
                  <a:gd name="connsiteX0" fmla="*/ 2041 w 2040"/>
                  <a:gd name="connsiteY0" fmla="*/ 486 h 1950"/>
                  <a:gd name="connsiteX1" fmla="*/ 1505 w 2040"/>
                  <a:gd name="connsiteY1" fmla="*/ 1879 h 1950"/>
                  <a:gd name="connsiteX2" fmla="*/ 541 w 2040"/>
                  <a:gd name="connsiteY2" fmla="*/ 1950 h 1950"/>
                  <a:gd name="connsiteX3" fmla="*/ 112 w 2040"/>
                  <a:gd name="connsiteY3" fmla="*/ 1522 h 1950"/>
                  <a:gd name="connsiteX4" fmla="*/ 398 w 2040"/>
                  <a:gd name="connsiteY4" fmla="*/ 379 h 1950"/>
                  <a:gd name="connsiteX5" fmla="*/ 1541 w 2040"/>
                  <a:gd name="connsiteY5" fmla="*/ 128 h 1950"/>
                  <a:gd name="connsiteX6" fmla="*/ 2041 w 2040"/>
                  <a:gd name="connsiteY6" fmla="*/ 486 h 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40" h="1950">
                    <a:moveTo>
                      <a:pt x="2041" y="486"/>
                    </a:moveTo>
                    <a:cubicBezTo>
                      <a:pt x="1862" y="950"/>
                      <a:pt x="1684" y="1414"/>
                      <a:pt x="1505" y="1879"/>
                    </a:cubicBezTo>
                    <a:cubicBezTo>
                      <a:pt x="1184" y="1914"/>
                      <a:pt x="862" y="1914"/>
                      <a:pt x="541" y="1950"/>
                    </a:cubicBezTo>
                    <a:cubicBezTo>
                      <a:pt x="398" y="1807"/>
                      <a:pt x="255" y="1665"/>
                      <a:pt x="112" y="1522"/>
                    </a:cubicBezTo>
                    <a:cubicBezTo>
                      <a:pt x="-174" y="1057"/>
                      <a:pt x="148" y="700"/>
                      <a:pt x="398" y="379"/>
                    </a:cubicBezTo>
                    <a:cubicBezTo>
                      <a:pt x="755" y="164"/>
                      <a:pt x="1077" y="-193"/>
                      <a:pt x="1541" y="128"/>
                    </a:cubicBezTo>
                    <a:cubicBezTo>
                      <a:pt x="1755" y="200"/>
                      <a:pt x="1898" y="343"/>
                      <a:pt x="2041" y="4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C585F350-9D1C-E44B-89FC-15DBB0E217FE}"/>
                  </a:ext>
                </a:extLst>
              </p:cNvPr>
              <p:cNvSpPr/>
              <p:nvPr/>
            </p:nvSpPr>
            <p:spPr>
              <a:xfrm>
                <a:off x="8482107" y="2063043"/>
                <a:ext cx="2710" cy="2285"/>
              </a:xfrm>
              <a:custGeom>
                <a:avLst/>
                <a:gdLst>
                  <a:gd name="connsiteX0" fmla="*/ 1429 w 2710"/>
                  <a:gd name="connsiteY0" fmla="*/ 2286 h 2285"/>
                  <a:gd name="connsiteX1" fmla="*/ 0 w 2710"/>
                  <a:gd name="connsiteY1" fmla="*/ 1357 h 2285"/>
                  <a:gd name="connsiteX2" fmla="*/ 1822 w 2710"/>
                  <a:gd name="connsiteY2" fmla="*/ 0 h 2285"/>
                  <a:gd name="connsiteX3" fmla="*/ 2179 w 2710"/>
                  <a:gd name="connsiteY3" fmla="*/ 1322 h 2285"/>
                  <a:gd name="connsiteX4" fmla="*/ 1429 w 2710"/>
                  <a:gd name="connsiteY4" fmla="*/ 2286 h 2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10" h="2285">
                    <a:moveTo>
                      <a:pt x="1429" y="2286"/>
                    </a:moveTo>
                    <a:cubicBezTo>
                      <a:pt x="964" y="1964"/>
                      <a:pt x="464" y="1643"/>
                      <a:pt x="0" y="1357"/>
                    </a:cubicBezTo>
                    <a:cubicBezTo>
                      <a:pt x="821" y="1179"/>
                      <a:pt x="1893" y="1357"/>
                      <a:pt x="1822" y="0"/>
                    </a:cubicBezTo>
                    <a:cubicBezTo>
                      <a:pt x="3072" y="143"/>
                      <a:pt x="2822" y="893"/>
                      <a:pt x="2179" y="1322"/>
                    </a:cubicBezTo>
                    <a:cubicBezTo>
                      <a:pt x="1786" y="1607"/>
                      <a:pt x="1643" y="1929"/>
                      <a:pt x="1429" y="2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C26CF1D1-4E3B-C54E-A136-5C4521E7ABAD}"/>
                  </a:ext>
                </a:extLst>
              </p:cNvPr>
              <p:cNvSpPr/>
              <p:nvPr/>
            </p:nvSpPr>
            <p:spPr>
              <a:xfrm>
                <a:off x="8438566" y="2191738"/>
                <a:ext cx="2245" cy="1956"/>
              </a:xfrm>
              <a:custGeom>
                <a:avLst/>
                <a:gdLst>
                  <a:gd name="connsiteX0" fmla="*/ 1893 w 2245"/>
                  <a:gd name="connsiteY0" fmla="*/ 1929 h 1956"/>
                  <a:gd name="connsiteX1" fmla="*/ 0 w 2245"/>
                  <a:gd name="connsiteY1" fmla="*/ 1429 h 1956"/>
                  <a:gd name="connsiteX2" fmla="*/ 1929 w 2245"/>
                  <a:gd name="connsiteY2" fmla="*/ 0 h 1956"/>
                  <a:gd name="connsiteX3" fmla="*/ 1893 w 2245"/>
                  <a:gd name="connsiteY3" fmla="*/ 1929 h 1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5" h="1956">
                    <a:moveTo>
                      <a:pt x="1893" y="1929"/>
                    </a:moveTo>
                    <a:cubicBezTo>
                      <a:pt x="1179" y="2036"/>
                      <a:pt x="572" y="1822"/>
                      <a:pt x="0" y="1429"/>
                    </a:cubicBezTo>
                    <a:cubicBezTo>
                      <a:pt x="643" y="964"/>
                      <a:pt x="1286" y="464"/>
                      <a:pt x="1929" y="0"/>
                    </a:cubicBezTo>
                    <a:cubicBezTo>
                      <a:pt x="2679" y="679"/>
                      <a:pt x="1857" y="1286"/>
                      <a:pt x="1893" y="1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3" name="Freeform 522">
                <a:extLst>
                  <a:ext uri="{FF2B5EF4-FFF2-40B4-BE49-F238E27FC236}">
                    <a16:creationId xmlns:a16="http://schemas.microsoft.com/office/drawing/2014/main" id="{84F11758-94C2-2C4F-BB46-B3F81EE8EB1C}"/>
                  </a:ext>
                </a:extLst>
              </p:cNvPr>
              <p:cNvSpPr/>
              <p:nvPr/>
            </p:nvSpPr>
            <p:spPr>
              <a:xfrm>
                <a:off x="8505410" y="1894379"/>
                <a:ext cx="1314" cy="2340"/>
              </a:xfrm>
              <a:custGeom>
                <a:avLst/>
                <a:gdLst>
                  <a:gd name="connsiteX0" fmla="*/ 128 w 1314"/>
                  <a:gd name="connsiteY0" fmla="*/ 0 h 2340"/>
                  <a:gd name="connsiteX1" fmla="*/ 1307 w 1314"/>
                  <a:gd name="connsiteY1" fmla="*/ 1857 h 2340"/>
                  <a:gd name="connsiteX2" fmla="*/ 21 w 1314"/>
                  <a:gd name="connsiteY2" fmla="*/ 2286 h 2340"/>
                  <a:gd name="connsiteX3" fmla="*/ 128 w 1314"/>
                  <a:gd name="connsiteY3" fmla="*/ 0 h 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4" h="2340">
                    <a:moveTo>
                      <a:pt x="128" y="0"/>
                    </a:moveTo>
                    <a:cubicBezTo>
                      <a:pt x="1307" y="72"/>
                      <a:pt x="1343" y="1107"/>
                      <a:pt x="1307" y="1857"/>
                    </a:cubicBezTo>
                    <a:cubicBezTo>
                      <a:pt x="1307" y="2608"/>
                      <a:pt x="521" y="2250"/>
                      <a:pt x="21" y="2286"/>
                    </a:cubicBezTo>
                    <a:cubicBezTo>
                      <a:pt x="-158" y="1500"/>
                      <a:pt x="878" y="786"/>
                      <a:pt x="12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CEAF0494-C79C-574D-AEAB-9BC07275344A}"/>
                  </a:ext>
                </a:extLst>
              </p:cNvPr>
              <p:cNvSpPr/>
              <p:nvPr/>
            </p:nvSpPr>
            <p:spPr>
              <a:xfrm>
                <a:off x="8483809" y="1910774"/>
                <a:ext cx="2084" cy="1821"/>
              </a:xfrm>
              <a:custGeom>
                <a:avLst/>
                <a:gdLst>
                  <a:gd name="connsiteX0" fmla="*/ 191 w 2084"/>
                  <a:gd name="connsiteY0" fmla="*/ 0 h 1821"/>
                  <a:gd name="connsiteX1" fmla="*/ 2084 w 2084"/>
                  <a:gd name="connsiteY1" fmla="*/ 893 h 1821"/>
                  <a:gd name="connsiteX2" fmla="*/ 1620 w 2084"/>
                  <a:gd name="connsiteY2" fmla="*/ 1822 h 1821"/>
                  <a:gd name="connsiteX3" fmla="*/ 191 w 2084"/>
                  <a:gd name="connsiteY3" fmla="*/ 0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4" h="1821">
                    <a:moveTo>
                      <a:pt x="191" y="0"/>
                    </a:moveTo>
                    <a:cubicBezTo>
                      <a:pt x="834" y="286"/>
                      <a:pt x="1441" y="607"/>
                      <a:pt x="2084" y="893"/>
                    </a:cubicBezTo>
                    <a:cubicBezTo>
                      <a:pt x="1727" y="1107"/>
                      <a:pt x="1620" y="1429"/>
                      <a:pt x="1620" y="1822"/>
                    </a:cubicBezTo>
                    <a:cubicBezTo>
                      <a:pt x="655" y="1572"/>
                      <a:pt x="-452" y="1464"/>
                      <a:pt x="19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0B174A8B-5456-D04B-BFAD-E4967BD7057A}"/>
                  </a:ext>
                </a:extLst>
              </p:cNvPr>
              <p:cNvSpPr/>
              <p:nvPr/>
            </p:nvSpPr>
            <p:spPr>
              <a:xfrm>
                <a:off x="8476303" y="2008143"/>
                <a:ext cx="1553" cy="2821"/>
              </a:xfrm>
              <a:custGeom>
                <a:avLst/>
                <a:gdLst>
                  <a:gd name="connsiteX0" fmla="*/ 410 w 1553"/>
                  <a:gd name="connsiteY0" fmla="*/ 0 h 2821"/>
                  <a:gd name="connsiteX1" fmla="*/ 1553 w 1553"/>
                  <a:gd name="connsiteY1" fmla="*/ 929 h 2821"/>
                  <a:gd name="connsiteX2" fmla="*/ 1482 w 1553"/>
                  <a:gd name="connsiteY2" fmla="*/ 2322 h 2821"/>
                  <a:gd name="connsiteX3" fmla="*/ 624 w 1553"/>
                  <a:gd name="connsiteY3" fmla="*/ 2822 h 2821"/>
                  <a:gd name="connsiteX4" fmla="*/ 410 w 1553"/>
                  <a:gd name="connsiteY4" fmla="*/ 0 h 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3" h="2821">
                    <a:moveTo>
                      <a:pt x="410" y="0"/>
                    </a:moveTo>
                    <a:cubicBezTo>
                      <a:pt x="982" y="107"/>
                      <a:pt x="1339" y="429"/>
                      <a:pt x="1553" y="929"/>
                    </a:cubicBezTo>
                    <a:cubicBezTo>
                      <a:pt x="-54" y="1322"/>
                      <a:pt x="982" y="1857"/>
                      <a:pt x="1482" y="2322"/>
                    </a:cubicBezTo>
                    <a:cubicBezTo>
                      <a:pt x="1303" y="2643"/>
                      <a:pt x="1017" y="2786"/>
                      <a:pt x="624" y="2822"/>
                    </a:cubicBezTo>
                    <a:cubicBezTo>
                      <a:pt x="-447" y="2000"/>
                      <a:pt x="125" y="1000"/>
                      <a:pt x="41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51A0FBEE-0032-4E44-8923-80682FD2020F}"/>
                  </a:ext>
                </a:extLst>
              </p:cNvPr>
              <p:cNvSpPr/>
              <p:nvPr/>
            </p:nvSpPr>
            <p:spPr>
              <a:xfrm>
                <a:off x="8575748" y="2180058"/>
                <a:ext cx="1872" cy="1771"/>
              </a:xfrm>
              <a:custGeom>
                <a:avLst/>
                <a:gdLst>
                  <a:gd name="connsiteX0" fmla="*/ 585 w 1872"/>
                  <a:gd name="connsiteY0" fmla="*/ 1464 h 1771"/>
                  <a:gd name="connsiteX1" fmla="*/ 13 w 1872"/>
                  <a:gd name="connsiteY1" fmla="*/ 429 h 1771"/>
                  <a:gd name="connsiteX2" fmla="*/ 120 w 1872"/>
                  <a:gd name="connsiteY2" fmla="*/ 0 h 1771"/>
                  <a:gd name="connsiteX3" fmla="*/ 1335 w 1872"/>
                  <a:gd name="connsiteY3" fmla="*/ 464 h 1771"/>
                  <a:gd name="connsiteX4" fmla="*/ 1728 w 1872"/>
                  <a:gd name="connsiteY4" fmla="*/ 1536 h 1771"/>
                  <a:gd name="connsiteX5" fmla="*/ 585 w 1872"/>
                  <a:gd name="connsiteY5" fmla="*/ 1464 h 1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72" h="1771">
                    <a:moveTo>
                      <a:pt x="585" y="1464"/>
                    </a:moveTo>
                    <a:cubicBezTo>
                      <a:pt x="406" y="1107"/>
                      <a:pt x="192" y="786"/>
                      <a:pt x="13" y="429"/>
                    </a:cubicBezTo>
                    <a:cubicBezTo>
                      <a:pt x="-22" y="286"/>
                      <a:pt x="13" y="143"/>
                      <a:pt x="120" y="0"/>
                    </a:cubicBezTo>
                    <a:cubicBezTo>
                      <a:pt x="513" y="143"/>
                      <a:pt x="942" y="286"/>
                      <a:pt x="1335" y="464"/>
                    </a:cubicBezTo>
                    <a:cubicBezTo>
                      <a:pt x="1799" y="679"/>
                      <a:pt x="2049" y="1072"/>
                      <a:pt x="1728" y="1536"/>
                    </a:cubicBezTo>
                    <a:cubicBezTo>
                      <a:pt x="1371" y="2072"/>
                      <a:pt x="978" y="1536"/>
                      <a:pt x="585" y="1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56BF7DA6-2AFD-6541-995D-D5C67A0FA52D}"/>
                  </a:ext>
                </a:extLst>
              </p:cNvPr>
              <p:cNvSpPr/>
              <p:nvPr/>
            </p:nvSpPr>
            <p:spPr>
              <a:xfrm>
                <a:off x="8537304" y="2000678"/>
                <a:ext cx="1644" cy="3357"/>
              </a:xfrm>
              <a:custGeom>
                <a:avLst/>
                <a:gdLst>
                  <a:gd name="connsiteX0" fmla="*/ 167 w 1644"/>
                  <a:gd name="connsiteY0" fmla="*/ 0 h 3357"/>
                  <a:gd name="connsiteX1" fmla="*/ 1524 w 1644"/>
                  <a:gd name="connsiteY1" fmla="*/ 2786 h 3357"/>
                  <a:gd name="connsiteX2" fmla="*/ 1631 w 1644"/>
                  <a:gd name="connsiteY2" fmla="*/ 3179 h 3357"/>
                  <a:gd name="connsiteX3" fmla="*/ 1488 w 1644"/>
                  <a:gd name="connsiteY3" fmla="*/ 3358 h 3357"/>
                  <a:gd name="connsiteX4" fmla="*/ 167 w 1644"/>
                  <a:gd name="connsiteY4" fmla="*/ 0 h 3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4" h="3357">
                    <a:moveTo>
                      <a:pt x="167" y="0"/>
                    </a:moveTo>
                    <a:cubicBezTo>
                      <a:pt x="631" y="929"/>
                      <a:pt x="1060" y="1857"/>
                      <a:pt x="1524" y="2786"/>
                    </a:cubicBezTo>
                    <a:cubicBezTo>
                      <a:pt x="1631" y="2929"/>
                      <a:pt x="1667" y="3036"/>
                      <a:pt x="1631" y="3179"/>
                    </a:cubicBezTo>
                    <a:cubicBezTo>
                      <a:pt x="1596" y="3286"/>
                      <a:pt x="1524" y="3358"/>
                      <a:pt x="1488" y="3358"/>
                    </a:cubicBezTo>
                    <a:cubicBezTo>
                      <a:pt x="345" y="2500"/>
                      <a:pt x="-333" y="1465"/>
                      <a:pt x="16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ADB36CAE-8281-504D-A5CF-F35DAA6163D0}"/>
                  </a:ext>
                </a:extLst>
              </p:cNvPr>
              <p:cNvSpPr/>
              <p:nvPr/>
            </p:nvSpPr>
            <p:spPr>
              <a:xfrm>
                <a:off x="8445848" y="1984331"/>
                <a:ext cx="1650" cy="1952"/>
              </a:xfrm>
              <a:custGeom>
                <a:avLst/>
                <a:gdLst>
                  <a:gd name="connsiteX0" fmla="*/ 1647 w 1650"/>
                  <a:gd name="connsiteY0" fmla="*/ 524 h 1952"/>
                  <a:gd name="connsiteX1" fmla="*/ 1040 w 1650"/>
                  <a:gd name="connsiteY1" fmla="*/ 1953 h 1952"/>
                  <a:gd name="connsiteX2" fmla="*/ 183 w 1650"/>
                  <a:gd name="connsiteY2" fmla="*/ 417 h 1952"/>
                  <a:gd name="connsiteX3" fmla="*/ 1647 w 1650"/>
                  <a:gd name="connsiteY3" fmla="*/ 524 h 1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0" h="1952">
                    <a:moveTo>
                      <a:pt x="1647" y="524"/>
                    </a:moveTo>
                    <a:cubicBezTo>
                      <a:pt x="1683" y="1095"/>
                      <a:pt x="1397" y="1524"/>
                      <a:pt x="1040" y="1953"/>
                    </a:cubicBezTo>
                    <a:cubicBezTo>
                      <a:pt x="-67" y="1917"/>
                      <a:pt x="-174" y="1131"/>
                      <a:pt x="183" y="417"/>
                    </a:cubicBezTo>
                    <a:cubicBezTo>
                      <a:pt x="647" y="-512"/>
                      <a:pt x="1183" y="381"/>
                      <a:pt x="1647" y="5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75D90752-FDB0-5940-A4C2-55BA487CE5AB}"/>
                  </a:ext>
                </a:extLst>
              </p:cNvPr>
              <p:cNvSpPr/>
              <p:nvPr/>
            </p:nvSpPr>
            <p:spPr>
              <a:xfrm>
                <a:off x="8504042" y="1916376"/>
                <a:ext cx="2211" cy="1899"/>
              </a:xfrm>
              <a:custGeom>
                <a:avLst/>
                <a:gdLst>
                  <a:gd name="connsiteX0" fmla="*/ 103 w 2211"/>
                  <a:gd name="connsiteY0" fmla="*/ 6 h 1899"/>
                  <a:gd name="connsiteX1" fmla="*/ 1782 w 2211"/>
                  <a:gd name="connsiteY1" fmla="*/ 506 h 1899"/>
                  <a:gd name="connsiteX2" fmla="*/ 1424 w 2211"/>
                  <a:gd name="connsiteY2" fmla="*/ 1649 h 1899"/>
                  <a:gd name="connsiteX3" fmla="*/ 1389 w 2211"/>
                  <a:gd name="connsiteY3" fmla="*/ 1792 h 1899"/>
                  <a:gd name="connsiteX4" fmla="*/ 1496 w 2211"/>
                  <a:gd name="connsiteY4" fmla="*/ 1899 h 1899"/>
                  <a:gd name="connsiteX5" fmla="*/ 103 w 2211"/>
                  <a:gd name="connsiteY5" fmla="*/ 6 h 1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1" h="1899">
                    <a:moveTo>
                      <a:pt x="103" y="6"/>
                    </a:moveTo>
                    <a:cubicBezTo>
                      <a:pt x="710" y="-29"/>
                      <a:pt x="1317" y="78"/>
                      <a:pt x="1782" y="506"/>
                    </a:cubicBezTo>
                    <a:cubicBezTo>
                      <a:pt x="2567" y="1149"/>
                      <a:pt x="2174" y="1471"/>
                      <a:pt x="1424" y="1649"/>
                    </a:cubicBezTo>
                    <a:lnTo>
                      <a:pt x="1389" y="1792"/>
                    </a:lnTo>
                    <a:lnTo>
                      <a:pt x="1496" y="1899"/>
                    </a:lnTo>
                    <a:cubicBezTo>
                      <a:pt x="1532" y="899"/>
                      <a:pt x="-469" y="1399"/>
                      <a:pt x="103" y="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" name="Freeform 529">
                <a:extLst>
                  <a:ext uri="{FF2B5EF4-FFF2-40B4-BE49-F238E27FC236}">
                    <a16:creationId xmlns:a16="http://schemas.microsoft.com/office/drawing/2014/main" id="{05363918-EA6B-FB46-A6C8-25A45936ACED}"/>
                  </a:ext>
                </a:extLst>
              </p:cNvPr>
              <p:cNvSpPr/>
              <p:nvPr/>
            </p:nvSpPr>
            <p:spPr>
              <a:xfrm>
                <a:off x="8512111" y="1981474"/>
                <a:ext cx="2250" cy="1998"/>
              </a:xfrm>
              <a:custGeom>
                <a:avLst/>
                <a:gdLst>
                  <a:gd name="connsiteX0" fmla="*/ 36 w 2250"/>
                  <a:gd name="connsiteY0" fmla="*/ 1916 h 1998"/>
                  <a:gd name="connsiteX1" fmla="*/ 0 w 2250"/>
                  <a:gd name="connsiteY1" fmla="*/ 23 h 1998"/>
                  <a:gd name="connsiteX2" fmla="*/ 2250 w 2250"/>
                  <a:gd name="connsiteY2" fmla="*/ 809 h 1998"/>
                  <a:gd name="connsiteX3" fmla="*/ 36 w 2250"/>
                  <a:gd name="connsiteY3" fmla="*/ 1916 h 1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50" h="1998">
                    <a:moveTo>
                      <a:pt x="36" y="1916"/>
                    </a:moveTo>
                    <a:cubicBezTo>
                      <a:pt x="500" y="1273"/>
                      <a:pt x="357" y="666"/>
                      <a:pt x="0" y="23"/>
                    </a:cubicBezTo>
                    <a:cubicBezTo>
                      <a:pt x="750" y="-13"/>
                      <a:pt x="1536" y="-120"/>
                      <a:pt x="2250" y="809"/>
                    </a:cubicBezTo>
                    <a:cubicBezTo>
                      <a:pt x="786" y="166"/>
                      <a:pt x="1322" y="2452"/>
                      <a:pt x="36" y="19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254CB234-E692-5D4C-BBDC-FBDA691480AF}"/>
                  </a:ext>
                </a:extLst>
              </p:cNvPr>
              <p:cNvSpPr/>
              <p:nvPr/>
            </p:nvSpPr>
            <p:spPr>
              <a:xfrm>
                <a:off x="8505538" y="1959731"/>
                <a:ext cx="1933" cy="2121"/>
              </a:xfrm>
              <a:custGeom>
                <a:avLst/>
                <a:gdLst>
                  <a:gd name="connsiteX0" fmla="*/ 1786 w 1933"/>
                  <a:gd name="connsiteY0" fmla="*/ 1657 h 2121"/>
                  <a:gd name="connsiteX1" fmla="*/ 1393 w 1933"/>
                  <a:gd name="connsiteY1" fmla="*/ 2121 h 2121"/>
                  <a:gd name="connsiteX2" fmla="*/ 500 w 1933"/>
                  <a:gd name="connsiteY2" fmla="*/ 1621 h 2121"/>
                  <a:gd name="connsiteX3" fmla="*/ 0 w 1933"/>
                  <a:gd name="connsiteY3" fmla="*/ 228 h 2121"/>
                  <a:gd name="connsiteX4" fmla="*/ 679 w 1933"/>
                  <a:gd name="connsiteY4" fmla="*/ 14 h 2121"/>
                  <a:gd name="connsiteX5" fmla="*/ 1929 w 1933"/>
                  <a:gd name="connsiteY5" fmla="*/ 764 h 2121"/>
                  <a:gd name="connsiteX6" fmla="*/ 1786 w 1933"/>
                  <a:gd name="connsiteY6" fmla="*/ 1657 h 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3" h="2121">
                    <a:moveTo>
                      <a:pt x="1786" y="1657"/>
                    </a:moveTo>
                    <a:cubicBezTo>
                      <a:pt x="1643" y="1800"/>
                      <a:pt x="1536" y="1979"/>
                      <a:pt x="1393" y="2121"/>
                    </a:cubicBezTo>
                    <a:cubicBezTo>
                      <a:pt x="1107" y="1943"/>
                      <a:pt x="786" y="1764"/>
                      <a:pt x="500" y="1621"/>
                    </a:cubicBezTo>
                    <a:cubicBezTo>
                      <a:pt x="322" y="1157"/>
                      <a:pt x="143" y="692"/>
                      <a:pt x="0" y="228"/>
                    </a:cubicBezTo>
                    <a:cubicBezTo>
                      <a:pt x="179" y="50"/>
                      <a:pt x="429" y="-22"/>
                      <a:pt x="679" y="14"/>
                    </a:cubicBezTo>
                    <a:cubicBezTo>
                      <a:pt x="1179" y="85"/>
                      <a:pt x="2000" y="-308"/>
                      <a:pt x="1929" y="764"/>
                    </a:cubicBezTo>
                    <a:cubicBezTo>
                      <a:pt x="1643" y="1014"/>
                      <a:pt x="1215" y="1264"/>
                      <a:pt x="1786" y="16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" name="Freeform 531">
                <a:extLst>
                  <a:ext uri="{FF2B5EF4-FFF2-40B4-BE49-F238E27FC236}">
                    <a16:creationId xmlns:a16="http://schemas.microsoft.com/office/drawing/2014/main" id="{DC314107-B21C-7B47-A119-5262BAF6FD5C}"/>
                  </a:ext>
                </a:extLst>
              </p:cNvPr>
              <p:cNvSpPr/>
              <p:nvPr/>
            </p:nvSpPr>
            <p:spPr>
              <a:xfrm>
                <a:off x="8431565" y="2137713"/>
                <a:ext cx="1428" cy="2053"/>
              </a:xfrm>
              <a:custGeom>
                <a:avLst/>
                <a:gdLst>
                  <a:gd name="connsiteX0" fmla="*/ 36 w 1428"/>
                  <a:gd name="connsiteY0" fmla="*/ 2054 h 2053"/>
                  <a:gd name="connsiteX1" fmla="*/ 0 w 1428"/>
                  <a:gd name="connsiteY1" fmla="*/ 661 h 2053"/>
                  <a:gd name="connsiteX2" fmla="*/ 572 w 1428"/>
                  <a:gd name="connsiteY2" fmla="*/ 232 h 2053"/>
                  <a:gd name="connsiteX3" fmla="*/ 1429 w 1428"/>
                  <a:gd name="connsiteY3" fmla="*/ 196 h 2053"/>
                  <a:gd name="connsiteX4" fmla="*/ 1357 w 1428"/>
                  <a:gd name="connsiteY4" fmla="*/ 2018 h 2053"/>
                  <a:gd name="connsiteX5" fmla="*/ 36 w 1428"/>
                  <a:gd name="connsiteY5" fmla="*/ 2054 h 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" h="2053">
                    <a:moveTo>
                      <a:pt x="36" y="2054"/>
                    </a:moveTo>
                    <a:cubicBezTo>
                      <a:pt x="36" y="1589"/>
                      <a:pt x="0" y="1125"/>
                      <a:pt x="0" y="661"/>
                    </a:cubicBezTo>
                    <a:cubicBezTo>
                      <a:pt x="179" y="518"/>
                      <a:pt x="393" y="375"/>
                      <a:pt x="572" y="232"/>
                    </a:cubicBezTo>
                    <a:cubicBezTo>
                      <a:pt x="822" y="-89"/>
                      <a:pt x="1107" y="-54"/>
                      <a:pt x="1429" y="196"/>
                    </a:cubicBezTo>
                    <a:cubicBezTo>
                      <a:pt x="1393" y="804"/>
                      <a:pt x="1393" y="1411"/>
                      <a:pt x="1357" y="2018"/>
                    </a:cubicBezTo>
                    <a:cubicBezTo>
                      <a:pt x="893" y="2054"/>
                      <a:pt x="464" y="2054"/>
                      <a:pt x="36" y="20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80249877-22F9-D144-B237-6D7066344740}"/>
                  </a:ext>
                </a:extLst>
              </p:cNvPr>
              <p:cNvSpPr/>
              <p:nvPr/>
            </p:nvSpPr>
            <p:spPr>
              <a:xfrm>
                <a:off x="8489201" y="1919605"/>
                <a:ext cx="2100" cy="1920"/>
              </a:xfrm>
              <a:custGeom>
                <a:avLst/>
                <a:gdLst>
                  <a:gd name="connsiteX0" fmla="*/ 13 w 2100"/>
                  <a:gd name="connsiteY0" fmla="*/ 528 h 1920"/>
                  <a:gd name="connsiteX1" fmla="*/ 906 w 2100"/>
                  <a:gd name="connsiteY1" fmla="*/ 28 h 1920"/>
                  <a:gd name="connsiteX2" fmla="*/ 1621 w 2100"/>
                  <a:gd name="connsiteY2" fmla="*/ 492 h 1920"/>
                  <a:gd name="connsiteX3" fmla="*/ 1871 w 2100"/>
                  <a:gd name="connsiteY3" fmla="*/ 1921 h 1920"/>
                  <a:gd name="connsiteX4" fmla="*/ 13 w 2100"/>
                  <a:gd name="connsiteY4" fmla="*/ 528 h 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00" h="1920">
                    <a:moveTo>
                      <a:pt x="13" y="528"/>
                    </a:moveTo>
                    <a:cubicBezTo>
                      <a:pt x="406" y="563"/>
                      <a:pt x="763" y="420"/>
                      <a:pt x="906" y="28"/>
                    </a:cubicBezTo>
                    <a:cubicBezTo>
                      <a:pt x="1299" y="-79"/>
                      <a:pt x="1478" y="135"/>
                      <a:pt x="1621" y="492"/>
                    </a:cubicBezTo>
                    <a:cubicBezTo>
                      <a:pt x="1871" y="956"/>
                      <a:pt x="2407" y="1349"/>
                      <a:pt x="1871" y="1921"/>
                    </a:cubicBezTo>
                    <a:cubicBezTo>
                      <a:pt x="906" y="1849"/>
                      <a:pt x="-130" y="1921"/>
                      <a:pt x="13" y="52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C034C1C6-FC7F-D047-B219-47DBF9D9DD34}"/>
                  </a:ext>
                </a:extLst>
              </p:cNvPr>
              <p:cNvSpPr/>
              <p:nvPr/>
            </p:nvSpPr>
            <p:spPr>
              <a:xfrm>
                <a:off x="8635197" y="2140063"/>
                <a:ext cx="1964" cy="2169"/>
              </a:xfrm>
              <a:custGeom>
                <a:avLst/>
                <a:gdLst>
                  <a:gd name="connsiteX0" fmla="*/ 1965 w 1964"/>
                  <a:gd name="connsiteY0" fmla="*/ 633 h 2169"/>
                  <a:gd name="connsiteX1" fmla="*/ 1572 w 1964"/>
                  <a:gd name="connsiteY1" fmla="*/ 2133 h 2169"/>
                  <a:gd name="connsiteX2" fmla="*/ 1500 w 1964"/>
                  <a:gd name="connsiteY2" fmla="*/ 2097 h 2169"/>
                  <a:gd name="connsiteX3" fmla="*/ 464 w 1964"/>
                  <a:gd name="connsiteY3" fmla="*/ 1597 h 2169"/>
                  <a:gd name="connsiteX4" fmla="*/ 0 w 1964"/>
                  <a:gd name="connsiteY4" fmla="*/ 740 h 2169"/>
                  <a:gd name="connsiteX5" fmla="*/ 1965 w 1964"/>
                  <a:gd name="connsiteY5" fmla="*/ 633 h 2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4" h="2169">
                    <a:moveTo>
                      <a:pt x="1965" y="633"/>
                    </a:moveTo>
                    <a:cubicBezTo>
                      <a:pt x="1715" y="1097"/>
                      <a:pt x="1322" y="1526"/>
                      <a:pt x="1572" y="2133"/>
                    </a:cubicBezTo>
                    <a:lnTo>
                      <a:pt x="1500" y="2097"/>
                    </a:lnTo>
                    <a:cubicBezTo>
                      <a:pt x="964" y="2311"/>
                      <a:pt x="679" y="2026"/>
                      <a:pt x="464" y="1597"/>
                    </a:cubicBezTo>
                    <a:cubicBezTo>
                      <a:pt x="322" y="1311"/>
                      <a:pt x="179" y="1026"/>
                      <a:pt x="0" y="740"/>
                    </a:cubicBezTo>
                    <a:cubicBezTo>
                      <a:pt x="679" y="776"/>
                      <a:pt x="1250" y="-867"/>
                      <a:pt x="1965" y="63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80877C74-58AB-EF4C-BAEE-912D1F2D1DC4}"/>
                  </a:ext>
                </a:extLst>
              </p:cNvPr>
              <p:cNvSpPr/>
              <p:nvPr/>
            </p:nvSpPr>
            <p:spPr>
              <a:xfrm>
                <a:off x="8570895" y="2062507"/>
                <a:ext cx="1853" cy="1608"/>
              </a:xfrm>
              <a:custGeom>
                <a:avLst/>
                <a:gdLst>
                  <a:gd name="connsiteX0" fmla="*/ 1152 w 1853"/>
                  <a:gd name="connsiteY0" fmla="*/ 0 h 1608"/>
                  <a:gd name="connsiteX1" fmla="*/ 1116 w 1853"/>
                  <a:gd name="connsiteY1" fmla="*/ 1500 h 1608"/>
                  <a:gd name="connsiteX2" fmla="*/ 9 w 1853"/>
                  <a:gd name="connsiteY2" fmla="*/ 1179 h 1608"/>
                  <a:gd name="connsiteX3" fmla="*/ 1152 w 1853"/>
                  <a:gd name="connsiteY3" fmla="*/ 0 h 1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3" h="1608">
                    <a:moveTo>
                      <a:pt x="1152" y="0"/>
                    </a:moveTo>
                    <a:cubicBezTo>
                      <a:pt x="2973" y="536"/>
                      <a:pt x="616" y="1000"/>
                      <a:pt x="1116" y="1500"/>
                    </a:cubicBezTo>
                    <a:cubicBezTo>
                      <a:pt x="687" y="1572"/>
                      <a:pt x="80" y="1822"/>
                      <a:pt x="9" y="1179"/>
                    </a:cubicBezTo>
                    <a:cubicBezTo>
                      <a:pt x="-99" y="500"/>
                      <a:pt x="830" y="500"/>
                      <a:pt x="115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7B1A368E-5BB4-1F41-BAA8-CA5EDE058F48}"/>
                  </a:ext>
                </a:extLst>
              </p:cNvPr>
              <p:cNvSpPr/>
              <p:nvPr/>
            </p:nvSpPr>
            <p:spPr>
              <a:xfrm>
                <a:off x="8562485" y="2203760"/>
                <a:ext cx="2096" cy="1644"/>
              </a:xfrm>
              <a:custGeom>
                <a:avLst/>
                <a:gdLst>
                  <a:gd name="connsiteX0" fmla="*/ 2096 w 2096"/>
                  <a:gd name="connsiteY0" fmla="*/ 1087 h 1644"/>
                  <a:gd name="connsiteX1" fmla="*/ 1167 w 2096"/>
                  <a:gd name="connsiteY1" fmla="*/ 1551 h 1644"/>
                  <a:gd name="connsiteX2" fmla="*/ 24 w 2096"/>
                  <a:gd name="connsiteY2" fmla="*/ 1230 h 1644"/>
                  <a:gd name="connsiteX3" fmla="*/ 1132 w 2096"/>
                  <a:gd name="connsiteY3" fmla="*/ 158 h 1644"/>
                  <a:gd name="connsiteX4" fmla="*/ 2096 w 2096"/>
                  <a:gd name="connsiteY4" fmla="*/ 301 h 1644"/>
                  <a:gd name="connsiteX5" fmla="*/ 2096 w 2096"/>
                  <a:gd name="connsiteY5" fmla="*/ 1087 h 1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6" h="1644">
                    <a:moveTo>
                      <a:pt x="2096" y="1087"/>
                    </a:moveTo>
                    <a:cubicBezTo>
                      <a:pt x="1775" y="1230"/>
                      <a:pt x="1453" y="1408"/>
                      <a:pt x="1167" y="1551"/>
                    </a:cubicBezTo>
                    <a:cubicBezTo>
                      <a:pt x="739" y="1551"/>
                      <a:pt x="167" y="1908"/>
                      <a:pt x="24" y="1230"/>
                    </a:cubicBezTo>
                    <a:cubicBezTo>
                      <a:pt x="-118" y="444"/>
                      <a:pt x="381" y="122"/>
                      <a:pt x="1132" y="158"/>
                    </a:cubicBezTo>
                    <a:cubicBezTo>
                      <a:pt x="1489" y="-56"/>
                      <a:pt x="1846" y="-92"/>
                      <a:pt x="2096" y="301"/>
                    </a:cubicBezTo>
                    <a:cubicBezTo>
                      <a:pt x="2096" y="587"/>
                      <a:pt x="2096" y="837"/>
                      <a:pt x="2096" y="10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D73E0A51-36D5-F74C-A559-271F5962482C}"/>
                  </a:ext>
                </a:extLst>
              </p:cNvPr>
              <p:cNvSpPr/>
              <p:nvPr/>
            </p:nvSpPr>
            <p:spPr>
              <a:xfrm>
                <a:off x="8422242" y="2061221"/>
                <a:ext cx="1607" cy="2250"/>
              </a:xfrm>
              <a:custGeom>
                <a:avLst/>
                <a:gdLst>
                  <a:gd name="connsiteX0" fmla="*/ 1357 w 1607"/>
                  <a:gd name="connsiteY0" fmla="*/ 1286 h 2250"/>
                  <a:gd name="connsiteX1" fmla="*/ 0 w 1607"/>
                  <a:gd name="connsiteY1" fmla="*/ 2250 h 2250"/>
                  <a:gd name="connsiteX2" fmla="*/ 321 w 1607"/>
                  <a:gd name="connsiteY2" fmla="*/ 0 h 2250"/>
                  <a:gd name="connsiteX3" fmla="*/ 1429 w 1607"/>
                  <a:gd name="connsiteY3" fmla="*/ 250 h 2250"/>
                  <a:gd name="connsiteX4" fmla="*/ 1607 w 1607"/>
                  <a:gd name="connsiteY4" fmla="*/ 786 h 2250"/>
                  <a:gd name="connsiteX5" fmla="*/ 1357 w 1607"/>
                  <a:gd name="connsiteY5" fmla="*/ 1286 h 2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7" h="2250">
                    <a:moveTo>
                      <a:pt x="1357" y="1286"/>
                    </a:moveTo>
                    <a:cubicBezTo>
                      <a:pt x="1107" y="1857"/>
                      <a:pt x="679" y="2215"/>
                      <a:pt x="0" y="2250"/>
                    </a:cubicBezTo>
                    <a:cubicBezTo>
                      <a:pt x="107" y="1500"/>
                      <a:pt x="214" y="750"/>
                      <a:pt x="321" y="0"/>
                    </a:cubicBezTo>
                    <a:cubicBezTo>
                      <a:pt x="679" y="143"/>
                      <a:pt x="1107" y="0"/>
                      <a:pt x="1429" y="250"/>
                    </a:cubicBezTo>
                    <a:cubicBezTo>
                      <a:pt x="1536" y="429"/>
                      <a:pt x="1607" y="607"/>
                      <a:pt x="1607" y="786"/>
                    </a:cubicBezTo>
                    <a:cubicBezTo>
                      <a:pt x="1572" y="1000"/>
                      <a:pt x="1500" y="1179"/>
                      <a:pt x="1357" y="1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" name="Freeform 537">
                <a:extLst>
                  <a:ext uri="{FF2B5EF4-FFF2-40B4-BE49-F238E27FC236}">
                    <a16:creationId xmlns:a16="http://schemas.microsoft.com/office/drawing/2014/main" id="{707659D7-740C-7244-A0CF-D513468E8B92}"/>
                  </a:ext>
                </a:extLst>
              </p:cNvPr>
              <p:cNvSpPr/>
              <p:nvPr/>
            </p:nvSpPr>
            <p:spPr>
              <a:xfrm>
                <a:off x="8620301" y="2191381"/>
                <a:ext cx="2359" cy="2000"/>
              </a:xfrm>
              <a:custGeom>
                <a:avLst/>
                <a:gdLst>
                  <a:gd name="connsiteX0" fmla="*/ 2360 w 2359"/>
                  <a:gd name="connsiteY0" fmla="*/ 1000 h 2000"/>
                  <a:gd name="connsiteX1" fmla="*/ 1824 w 2359"/>
                  <a:gd name="connsiteY1" fmla="*/ 2000 h 2000"/>
                  <a:gd name="connsiteX2" fmla="*/ 502 w 2359"/>
                  <a:gd name="connsiteY2" fmla="*/ 0 h 2000"/>
                  <a:gd name="connsiteX3" fmla="*/ 466 w 2359"/>
                  <a:gd name="connsiteY3" fmla="*/ 357 h 2000"/>
                  <a:gd name="connsiteX4" fmla="*/ 2360 w 2359"/>
                  <a:gd name="connsiteY4" fmla="*/ 1000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9" h="2000">
                    <a:moveTo>
                      <a:pt x="2360" y="1000"/>
                    </a:moveTo>
                    <a:cubicBezTo>
                      <a:pt x="2181" y="1322"/>
                      <a:pt x="2002" y="1679"/>
                      <a:pt x="1824" y="2000"/>
                    </a:cubicBezTo>
                    <a:cubicBezTo>
                      <a:pt x="967" y="1607"/>
                      <a:pt x="-891" y="1893"/>
                      <a:pt x="502" y="0"/>
                    </a:cubicBezTo>
                    <a:cubicBezTo>
                      <a:pt x="502" y="107"/>
                      <a:pt x="466" y="250"/>
                      <a:pt x="466" y="357"/>
                    </a:cubicBezTo>
                    <a:cubicBezTo>
                      <a:pt x="931" y="1036"/>
                      <a:pt x="1895" y="250"/>
                      <a:pt x="2360" y="1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7E439CB-583A-584C-8C0C-126EA3124073}"/>
                  </a:ext>
                </a:extLst>
              </p:cNvPr>
              <p:cNvSpPr/>
              <p:nvPr/>
            </p:nvSpPr>
            <p:spPr>
              <a:xfrm>
                <a:off x="8502253" y="2207249"/>
                <a:ext cx="2392" cy="1556"/>
              </a:xfrm>
              <a:custGeom>
                <a:avLst/>
                <a:gdLst>
                  <a:gd name="connsiteX0" fmla="*/ 1928 w 2392"/>
                  <a:gd name="connsiteY0" fmla="*/ 1348 h 1556"/>
                  <a:gd name="connsiteX1" fmla="*/ 35 w 2392"/>
                  <a:gd name="connsiteY1" fmla="*/ 1383 h 1556"/>
                  <a:gd name="connsiteX2" fmla="*/ 535 w 2392"/>
                  <a:gd name="connsiteY2" fmla="*/ 62 h 1556"/>
                  <a:gd name="connsiteX3" fmla="*/ 2392 w 2392"/>
                  <a:gd name="connsiteY3" fmla="*/ 491 h 1556"/>
                  <a:gd name="connsiteX4" fmla="*/ 1928 w 2392"/>
                  <a:gd name="connsiteY4" fmla="*/ 1348 h 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2" h="1556">
                    <a:moveTo>
                      <a:pt x="1928" y="1348"/>
                    </a:moveTo>
                    <a:cubicBezTo>
                      <a:pt x="1321" y="1776"/>
                      <a:pt x="678" y="1419"/>
                      <a:pt x="35" y="1383"/>
                    </a:cubicBezTo>
                    <a:cubicBezTo>
                      <a:pt x="-108" y="812"/>
                      <a:pt x="213" y="455"/>
                      <a:pt x="535" y="62"/>
                    </a:cubicBezTo>
                    <a:cubicBezTo>
                      <a:pt x="1249" y="-153"/>
                      <a:pt x="1785" y="240"/>
                      <a:pt x="2392" y="491"/>
                    </a:cubicBezTo>
                    <a:cubicBezTo>
                      <a:pt x="2214" y="776"/>
                      <a:pt x="2071" y="1062"/>
                      <a:pt x="1928" y="134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0" name="Freeform 539">
                <a:extLst>
                  <a:ext uri="{FF2B5EF4-FFF2-40B4-BE49-F238E27FC236}">
                    <a16:creationId xmlns:a16="http://schemas.microsoft.com/office/drawing/2014/main" id="{B1714B70-2C3A-2449-9BDD-50F1BEB64351}"/>
                  </a:ext>
                </a:extLst>
              </p:cNvPr>
              <p:cNvSpPr/>
              <p:nvPr/>
            </p:nvSpPr>
            <p:spPr>
              <a:xfrm>
                <a:off x="8574368" y="2188487"/>
                <a:ext cx="2334" cy="1642"/>
              </a:xfrm>
              <a:custGeom>
                <a:avLst/>
                <a:gdLst>
                  <a:gd name="connsiteX0" fmla="*/ 1893 w 2334"/>
                  <a:gd name="connsiteY0" fmla="*/ 0 h 1642"/>
                  <a:gd name="connsiteX1" fmla="*/ 2286 w 2334"/>
                  <a:gd name="connsiteY1" fmla="*/ 1643 h 1642"/>
                  <a:gd name="connsiteX2" fmla="*/ 0 w 2334"/>
                  <a:gd name="connsiteY2" fmla="*/ 750 h 1642"/>
                  <a:gd name="connsiteX3" fmla="*/ 1893 w 2334"/>
                  <a:gd name="connsiteY3" fmla="*/ 0 h 1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4" h="1642">
                    <a:moveTo>
                      <a:pt x="1893" y="0"/>
                    </a:moveTo>
                    <a:cubicBezTo>
                      <a:pt x="2107" y="536"/>
                      <a:pt x="2465" y="1000"/>
                      <a:pt x="2286" y="1643"/>
                    </a:cubicBezTo>
                    <a:cubicBezTo>
                      <a:pt x="1572" y="1322"/>
                      <a:pt x="607" y="1536"/>
                      <a:pt x="0" y="750"/>
                    </a:cubicBezTo>
                    <a:cubicBezTo>
                      <a:pt x="643" y="464"/>
                      <a:pt x="1250" y="214"/>
                      <a:pt x="18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1" name="Freeform 540">
                <a:extLst>
                  <a:ext uri="{FF2B5EF4-FFF2-40B4-BE49-F238E27FC236}">
                    <a16:creationId xmlns:a16="http://schemas.microsoft.com/office/drawing/2014/main" id="{41335E45-F005-934E-B71A-C88BDBA18F36}"/>
                  </a:ext>
                </a:extLst>
              </p:cNvPr>
              <p:cNvSpPr/>
              <p:nvPr/>
            </p:nvSpPr>
            <p:spPr>
              <a:xfrm>
                <a:off x="8577264" y="2120157"/>
                <a:ext cx="1517" cy="2464"/>
              </a:xfrm>
              <a:custGeom>
                <a:avLst/>
                <a:gdLst>
                  <a:gd name="connsiteX0" fmla="*/ 819 w 1517"/>
                  <a:gd name="connsiteY0" fmla="*/ 0 h 2464"/>
                  <a:gd name="connsiteX1" fmla="*/ 1248 w 1517"/>
                  <a:gd name="connsiteY1" fmla="*/ 2465 h 2464"/>
                  <a:gd name="connsiteX2" fmla="*/ 819 w 1517"/>
                  <a:gd name="connsiteY2" fmla="*/ 0 h 2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7" h="2464">
                    <a:moveTo>
                      <a:pt x="819" y="0"/>
                    </a:moveTo>
                    <a:cubicBezTo>
                      <a:pt x="2462" y="571"/>
                      <a:pt x="605" y="1714"/>
                      <a:pt x="1248" y="2465"/>
                    </a:cubicBezTo>
                    <a:cubicBezTo>
                      <a:pt x="-681" y="1964"/>
                      <a:pt x="-2" y="1000"/>
                      <a:pt x="81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ED1D49E9-0474-B144-AE8E-F7F07755AAC7}"/>
                  </a:ext>
                </a:extLst>
              </p:cNvPr>
              <p:cNvSpPr/>
              <p:nvPr/>
            </p:nvSpPr>
            <p:spPr>
              <a:xfrm>
                <a:off x="8429207" y="2122050"/>
                <a:ext cx="1342" cy="2286"/>
              </a:xfrm>
              <a:custGeom>
                <a:avLst/>
                <a:gdLst>
                  <a:gd name="connsiteX0" fmla="*/ 1322 w 1342"/>
                  <a:gd name="connsiteY0" fmla="*/ 0 h 2286"/>
                  <a:gd name="connsiteX1" fmla="*/ 465 w 1342"/>
                  <a:gd name="connsiteY1" fmla="*/ 2286 h 2286"/>
                  <a:gd name="connsiteX2" fmla="*/ 1322 w 1342"/>
                  <a:gd name="connsiteY2" fmla="*/ 0 h 2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42" h="2286">
                    <a:moveTo>
                      <a:pt x="1322" y="0"/>
                    </a:moveTo>
                    <a:cubicBezTo>
                      <a:pt x="1429" y="322"/>
                      <a:pt x="1108" y="1179"/>
                      <a:pt x="465" y="2286"/>
                    </a:cubicBezTo>
                    <a:cubicBezTo>
                      <a:pt x="-285" y="1072"/>
                      <a:pt x="-214" y="929"/>
                      <a:pt x="132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7C7D6E3-C2E2-5842-B838-D52E126F94B6}"/>
                  </a:ext>
                </a:extLst>
              </p:cNvPr>
              <p:cNvSpPr/>
              <p:nvPr/>
            </p:nvSpPr>
            <p:spPr>
              <a:xfrm>
                <a:off x="8504767" y="2018948"/>
                <a:ext cx="2128" cy="1985"/>
              </a:xfrm>
              <a:custGeom>
                <a:avLst/>
                <a:gdLst>
                  <a:gd name="connsiteX0" fmla="*/ 807 w 2128"/>
                  <a:gd name="connsiteY0" fmla="*/ 18 h 1985"/>
                  <a:gd name="connsiteX1" fmla="*/ 2093 w 2128"/>
                  <a:gd name="connsiteY1" fmla="*/ 554 h 1985"/>
                  <a:gd name="connsiteX2" fmla="*/ 2129 w 2128"/>
                  <a:gd name="connsiteY2" fmla="*/ 840 h 1985"/>
                  <a:gd name="connsiteX3" fmla="*/ 771 w 2128"/>
                  <a:gd name="connsiteY3" fmla="*/ 1983 h 1985"/>
                  <a:gd name="connsiteX4" fmla="*/ 21 w 2128"/>
                  <a:gd name="connsiteY4" fmla="*/ 1411 h 1985"/>
                  <a:gd name="connsiteX5" fmla="*/ 343 w 2128"/>
                  <a:gd name="connsiteY5" fmla="*/ 482 h 1985"/>
                  <a:gd name="connsiteX6" fmla="*/ 807 w 2128"/>
                  <a:gd name="connsiteY6" fmla="*/ 18 h 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28" h="1985">
                    <a:moveTo>
                      <a:pt x="807" y="18"/>
                    </a:moveTo>
                    <a:cubicBezTo>
                      <a:pt x="1343" y="-89"/>
                      <a:pt x="1700" y="304"/>
                      <a:pt x="2093" y="554"/>
                    </a:cubicBezTo>
                    <a:cubicBezTo>
                      <a:pt x="2129" y="661"/>
                      <a:pt x="2129" y="732"/>
                      <a:pt x="2129" y="840"/>
                    </a:cubicBezTo>
                    <a:cubicBezTo>
                      <a:pt x="1379" y="875"/>
                      <a:pt x="1414" y="1840"/>
                      <a:pt x="771" y="1983"/>
                    </a:cubicBezTo>
                    <a:cubicBezTo>
                      <a:pt x="343" y="2018"/>
                      <a:pt x="164" y="1768"/>
                      <a:pt x="21" y="1411"/>
                    </a:cubicBezTo>
                    <a:cubicBezTo>
                      <a:pt x="-50" y="1054"/>
                      <a:pt x="57" y="732"/>
                      <a:pt x="343" y="482"/>
                    </a:cubicBezTo>
                    <a:cubicBezTo>
                      <a:pt x="486" y="304"/>
                      <a:pt x="629" y="161"/>
                      <a:pt x="807" y="1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96889ED9-4292-8D48-A507-9D7939CCCA46}"/>
                  </a:ext>
                </a:extLst>
              </p:cNvPr>
              <p:cNvSpPr/>
              <p:nvPr/>
            </p:nvSpPr>
            <p:spPr>
              <a:xfrm>
                <a:off x="8427707" y="2130444"/>
                <a:ext cx="2649" cy="1428"/>
              </a:xfrm>
              <a:custGeom>
                <a:avLst/>
                <a:gdLst>
                  <a:gd name="connsiteX0" fmla="*/ 0 w 2649"/>
                  <a:gd name="connsiteY0" fmla="*/ 36 h 1428"/>
                  <a:gd name="connsiteX1" fmla="*/ 464 w 2649"/>
                  <a:gd name="connsiteY1" fmla="*/ 0 h 1428"/>
                  <a:gd name="connsiteX2" fmla="*/ 1536 w 2649"/>
                  <a:gd name="connsiteY2" fmla="*/ 214 h 1428"/>
                  <a:gd name="connsiteX3" fmla="*/ 2643 w 2649"/>
                  <a:gd name="connsiteY3" fmla="*/ 429 h 1428"/>
                  <a:gd name="connsiteX4" fmla="*/ 1929 w 2649"/>
                  <a:gd name="connsiteY4" fmla="*/ 1429 h 1428"/>
                  <a:gd name="connsiteX5" fmla="*/ 0 w 2649"/>
                  <a:gd name="connsiteY5" fmla="*/ 36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49" h="1428">
                    <a:moveTo>
                      <a:pt x="0" y="36"/>
                    </a:moveTo>
                    <a:cubicBezTo>
                      <a:pt x="143" y="36"/>
                      <a:pt x="321" y="36"/>
                      <a:pt x="464" y="0"/>
                    </a:cubicBezTo>
                    <a:cubicBezTo>
                      <a:pt x="821" y="71"/>
                      <a:pt x="1179" y="107"/>
                      <a:pt x="1536" y="214"/>
                    </a:cubicBezTo>
                    <a:cubicBezTo>
                      <a:pt x="1929" y="286"/>
                      <a:pt x="2500" y="-179"/>
                      <a:pt x="2643" y="429"/>
                    </a:cubicBezTo>
                    <a:cubicBezTo>
                      <a:pt x="2715" y="714"/>
                      <a:pt x="2179" y="1072"/>
                      <a:pt x="1929" y="1429"/>
                    </a:cubicBezTo>
                    <a:cubicBezTo>
                      <a:pt x="1357" y="857"/>
                      <a:pt x="393" y="857"/>
                      <a:pt x="0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0621855-B88C-C448-A3DD-DF6CFC60F2A8}"/>
                  </a:ext>
                </a:extLst>
              </p:cNvPr>
              <p:cNvSpPr/>
              <p:nvPr/>
            </p:nvSpPr>
            <p:spPr>
              <a:xfrm>
                <a:off x="8500788" y="1881467"/>
                <a:ext cx="1893" cy="1624"/>
              </a:xfrm>
              <a:custGeom>
                <a:avLst/>
                <a:gdLst>
                  <a:gd name="connsiteX0" fmla="*/ 1750 w 1893"/>
                  <a:gd name="connsiteY0" fmla="*/ 1554 h 1624"/>
                  <a:gd name="connsiteX1" fmla="*/ 72 w 1893"/>
                  <a:gd name="connsiteY1" fmla="*/ 1232 h 1624"/>
                  <a:gd name="connsiteX2" fmla="*/ 0 w 1893"/>
                  <a:gd name="connsiteY2" fmla="*/ 911 h 1624"/>
                  <a:gd name="connsiteX3" fmla="*/ 572 w 1893"/>
                  <a:gd name="connsiteY3" fmla="*/ 268 h 1624"/>
                  <a:gd name="connsiteX4" fmla="*/ 1893 w 1893"/>
                  <a:gd name="connsiteY4" fmla="*/ 268 h 1624"/>
                  <a:gd name="connsiteX5" fmla="*/ 1750 w 1893"/>
                  <a:gd name="connsiteY5" fmla="*/ 1554 h 1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93" h="1624">
                    <a:moveTo>
                      <a:pt x="1750" y="1554"/>
                    </a:moveTo>
                    <a:cubicBezTo>
                      <a:pt x="1107" y="1768"/>
                      <a:pt x="607" y="1447"/>
                      <a:pt x="72" y="1232"/>
                    </a:cubicBezTo>
                    <a:cubicBezTo>
                      <a:pt x="0" y="1125"/>
                      <a:pt x="0" y="1018"/>
                      <a:pt x="0" y="911"/>
                    </a:cubicBezTo>
                    <a:cubicBezTo>
                      <a:pt x="179" y="697"/>
                      <a:pt x="393" y="482"/>
                      <a:pt x="572" y="268"/>
                    </a:cubicBezTo>
                    <a:cubicBezTo>
                      <a:pt x="1000" y="-89"/>
                      <a:pt x="1465" y="-89"/>
                      <a:pt x="1893" y="268"/>
                    </a:cubicBezTo>
                    <a:cubicBezTo>
                      <a:pt x="1857" y="661"/>
                      <a:pt x="1786" y="1089"/>
                      <a:pt x="1750" y="15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14E10892-C14A-B747-BEF7-DAE2B207E124}"/>
                  </a:ext>
                </a:extLst>
              </p:cNvPr>
              <p:cNvSpPr/>
              <p:nvPr/>
            </p:nvSpPr>
            <p:spPr>
              <a:xfrm>
                <a:off x="8463354" y="2013358"/>
                <a:ext cx="2011" cy="1500"/>
              </a:xfrm>
              <a:custGeom>
                <a:avLst/>
                <a:gdLst>
                  <a:gd name="connsiteX0" fmla="*/ 1500 w 2011"/>
                  <a:gd name="connsiteY0" fmla="*/ 1500 h 1500"/>
                  <a:gd name="connsiteX1" fmla="*/ 72 w 2011"/>
                  <a:gd name="connsiteY1" fmla="*/ 1357 h 1500"/>
                  <a:gd name="connsiteX2" fmla="*/ 0 w 2011"/>
                  <a:gd name="connsiteY2" fmla="*/ 500 h 1500"/>
                  <a:gd name="connsiteX3" fmla="*/ 500 w 2011"/>
                  <a:gd name="connsiteY3" fmla="*/ 36 h 1500"/>
                  <a:gd name="connsiteX4" fmla="*/ 1429 w 2011"/>
                  <a:gd name="connsiteY4" fmla="*/ 0 h 1500"/>
                  <a:gd name="connsiteX5" fmla="*/ 1500 w 2011"/>
                  <a:gd name="connsiteY5" fmla="*/ 1500 h 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11" h="1500">
                    <a:moveTo>
                      <a:pt x="1500" y="1500"/>
                    </a:moveTo>
                    <a:cubicBezTo>
                      <a:pt x="1036" y="1465"/>
                      <a:pt x="536" y="1393"/>
                      <a:pt x="72" y="1357"/>
                    </a:cubicBezTo>
                    <a:cubicBezTo>
                      <a:pt x="36" y="1072"/>
                      <a:pt x="36" y="786"/>
                      <a:pt x="0" y="500"/>
                    </a:cubicBezTo>
                    <a:cubicBezTo>
                      <a:pt x="36" y="214"/>
                      <a:pt x="322" y="179"/>
                      <a:pt x="500" y="36"/>
                    </a:cubicBezTo>
                    <a:cubicBezTo>
                      <a:pt x="821" y="36"/>
                      <a:pt x="1143" y="0"/>
                      <a:pt x="1429" y="0"/>
                    </a:cubicBezTo>
                    <a:cubicBezTo>
                      <a:pt x="2429" y="464"/>
                      <a:pt x="1929" y="964"/>
                      <a:pt x="1500" y="1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C14C7F47-16E3-1940-AA16-B1739B1A5083}"/>
                  </a:ext>
                </a:extLst>
              </p:cNvPr>
              <p:cNvSpPr/>
              <p:nvPr/>
            </p:nvSpPr>
            <p:spPr>
              <a:xfrm>
                <a:off x="8571556" y="2014287"/>
                <a:ext cx="2986" cy="2393"/>
              </a:xfrm>
              <a:custGeom>
                <a:avLst/>
                <a:gdLst>
                  <a:gd name="connsiteX0" fmla="*/ 2420 w 2986"/>
                  <a:gd name="connsiteY0" fmla="*/ 2393 h 2393"/>
                  <a:gd name="connsiteX1" fmla="*/ 26 w 2986"/>
                  <a:gd name="connsiteY1" fmla="*/ 0 h 2393"/>
                  <a:gd name="connsiteX2" fmla="*/ 2455 w 2986"/>
                  <a:gd name="connsiteY2" fmla="*/ 1429 h 2393"/>
                  <a:gd name="connsiteX3" fmla="*/ 2420 w 2986"/>
                  <a:gd name="connsiteY3" fmla="*/ 2393 h 2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6" h="2393">
                    <a:moveTo>
                      <a:pt x="2420" y="2393"/>
                    </a:moveTo>
                    <a:cubicBezTo>
                      <a:pt x="1848" y="1357"/>
                      <a:pt x="-259" y="1893"/>
                      <a:pt x="26" y="0"/>
                    </a:cubicBezTo>
                    <a:cubicBezTo>
                      <a:pt x="669" y="786"/>
                      <a:pt x="1491" y="1215"/>
                      <a:pt x="2455" y="1429"/>
                    </a:cubicBezTo>
                    <a:cubicBezTo>
                      <a:pt x="3170" y="1572"/>
                      <a:pt x="3170" y="1607"/>
                      <a:pt x="2420" y="2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8" name="Freeform 547">
                <a:extLst>
                  <a:ext uri="{FF2B5EF4-FFF2-40B4-BE49-F238E27FC236}">
                    <a16:creationId xmlns:a16="http://schemas.microsoft.com/office/drawing/2014/main" id="{C2B238D1-5FAE-1943-8EFA-4B6DF630B35B}"/>
                  </a:ext>
                </a:extLst>
              </p:cNvPr>
              <p:cNvSpPr/>
              <p:nvPr/>
            </p:nvSpPr>
            <p:spPr>
              <a:xfrm>
                <a:off x="8516541" y="2015073"/>
                <a:ext cx="3110" cy="1724"/>
              </a:xfrm>
              <a:custGeom>
                <a:avLst/>
                <a:gdLst>
                  <a:gd name="connsiteX0" fmla="*/ 1106 w 3110"/>
                  <a:gd name="connsiteY0" fmla="*/ 1072 h 1724"/>
                  <a:gd name="connsiteX1" fmla="*/ 35 w 3110"/>
                  <a:gd name="connsiteY1" fmla="*/ 964 h 1724"/>
                  <a:gd name="connsiteX2" fmla="*/ 1178 w 3110"/>
                  <a:gd name="connsiteY2" fmla="*/ 107 h 1724"/>
                  <a:gd name="connsiteX3" fmla="*/ 2178 w 3110"/>
                  <a:gd name="connsiteY3" fmla="*/ 0 h 1724"/>
                  <a:gd name="connsiteX4" fmla="*/ 2607 w 3110"/>
                  <a:gd name="connsiteY4" fmla="*/ 143 h 1724"/>
                  <a:gd name="connsiteX5" fmla="*/ 3107 w 3110"/>
                  <a:gd name="connsiteY5" fmla="*/ 1107 h 1724"/>
                  <a:gd name="connsiteX6" fmla="*/ 2999 w 3110"/>
                  <a:gd name="connsiteY6" fmla="*/ 1572 h 1724"/>
                  <a:gd name="connsiteX7" fmla="*/ 1106 w 3110"/>
                  <a:gd name="connsiteY7" fmla="*/ 1072 h 1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10" h="1724">
                    <a:moveTo>
                      <a:pt x="1106" y="1072"/>
                    </a:moveTo>
                    <a:cubicBezTo>
                      <a:pt x="749" y="1036"/>
                      <a:pt x="392" y="1000"/>
                      <a:pt x="35" y="964"/>
                    </a:cubicBezTo>
                    <a:cubicBezTo>
                      <a:pt x="-179" y="-143"/>
                      <a:pt x="642" y="214"/>
                      <a:pt x="1178" y="107"/>
                    </a:cubicBezTo>
                    <a:cubicBezTo>
                      <a:pt x="1571" y="643"/>
                      <a:pt x="1892" y="500"/>
                      <a:pt x="2178" y="0"/>
                    </a:cubicBezTo>
                    <a:cubicBezTo>
                      <a:pt x="2321" y="71"/>
                      <a:pt x="2464" y="107"/>
                      <a:pt x="2607" y="143"/>
                    </a:cubicBezTo>
                    <a:cubicBezTo>
                      <a:pt x="2892" y="393"/>
                      <a:pt x="3142" y="679"/>
                      <a:pt x="3107" y="1107"/>
                    </a:cubicBezTo>
                    <a:cubicBezTo>
                      <a:pt x="3071" y="1250"/>
                      <a:pt x="3035" y="1429"/>
                      <a:pt x="2999" y="1572"/>
                    </a:cubicBezTo>
                    <a:cubicBezTo>
                      <a:pt x="2214" y="2036"/>
                      <a:pt x="1714" y="1322"/>
                      <a:pt x="1106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eform 548">
                <a:extLst>
                  <a:ext uri="{FF2B5EF4-FFF2-40B4-BE49-F238E27FC236}">
                    <a16:creationId xmlns:a16="http://schemas.microsoft.com/office/drawing/2014/main" id="{2E9A9309-85AF-444C-ACD3-CF9EAFEC5413}"/>
                  </a:ext>
                </a:extLst>
              </p:cNvPr>
              <p:cNvSpPr/>
              <p:nvPr/>
            </p:nvSpPr>
            <p:spPr>
              <a:xfrm>
                <a:off x="8565013" y="2016001"/>
                <a:ext cx="1528" cy="3107"/>
              </a:xfrm>
              <a:custGeom>
                <a:avLst/>
                <a:gdLst>
                  <a:gd name="connsiteX0" fmla="*/ 1497 w 1528"/>
                  <a:gd name="connsiteY0" fmla="*/ 1107 h 3107"/>
                  <a:gd name="connsiteX1" fmla="*/ 1426 w 1528"/>
                  <a:gd name="connsiteY1" fmla="*/ 2500 h 3107"/>
                  <a:gd name="connsiteX2" fmla="*/ 1390 w 1528"/>
                  <a:gd name="connsiteY2" fmla="*/ 3108 h 3107"/>
                  <a:gd name="connsiteX3" fmla="*/ 854 w 1528"/>
                  <a:gd name="connsiteY3" fmla="*/ 0 h 3107"/>
                  <a:gd name="connsiteX4" fmla="*/ 1497 w 1528"/>
                  <a:gd name="connsiteY4" fmla="*/ 1107 h 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8" h="3107">
                    <a:moveTo>
                      <a:pt x="1497" y="1107"/>
                    </a:moveTo>
                    <a:cubicBezTo>
                      <a:pt x="1461" y="1572"/>
                      <a:pt x="1461" y="2036"/>
                      <a:pt x="1426" y="2500"/>
                    </a:cubicBezTo>
                    <a:cubicBezTo>
                      <a:pt x="1569" y="2715"/>
                      <a:pt x="1569" y="2893"/>
                      <a:pt x="1390" y="3108"/>
                    </a:cubicBezTo>
                    <a:cubicBezTo>
                      <a:pt x="1176" y="2072"/>
                      <a:pt x="-1253" y="1429"/>
                      <a:pt x="854" y="0"/>
                    </a:cubicBezTo>
                    <a:cubicBezTo>
                      <a:pt x="1390" y="179"/>
                      <a:pt x="1426" y="679"/>
                      <a:pt x="1497" y="1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61610094-E938-6248-A13C-2E8A9390F883}"/>
                  </a:ext>
                </a:extLst>
              </p:cNvPr>
              <p:cNvSpPr/>
              <p:nvPr/>
            </p:nvSpPr>
            <p:spPr>
              <a:xfrm>
                <a:off x="8477321" y="2017109"/>
                <a:ext cx="2000" cy="2393"/>
              </a:xfrm>
              <a:custGeom>
                <a:avLst/>
                <a:gdLst>
                  <a:gd name="connsiteX0" fmla="*/ 2000 w 2000"/>
                  <a:gd name="connsiteY0" fmla="*/ 1465 h 2393"/>
                  <a:gd name="connsiteX1" fmla="*/ 571 w 2000"/>
                  <a:gd name="connsiteY1" fmla="*/ 2393 h 2393"/>
                  <a:gd name="connsiteX2" fmla="*/ 0 w 2000"/>
                  <a:gd name="connsiteY2" fmla="*/ 1929 h 2393"/>
                  <a:gd name="connsiteX3" fmla="*/ 571 w 2000"/>
                  <a:gd name="connsiteY3" fmla="*/ 1429 h 2393"/>
                  <a:gd name="connsiteX4" fmla="*/ 1000 w 2000"/>
                  <a:gd name="connsiteY4" fmla="*/ 0 h 2393"/>
                  <a:gd name="connsiteX5" fmla="*/ 2000 w 2000"/>
                  <a:gd name="connsiteY5" fmla="*/ 393 h 2393"/>
                  <a:gd name="connsiteX6" fmla="*/ 2000 w 2000"/>
                  <a:gd name="connsiteY6" fmla="*/ 1465 h 2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" h="2393">
                    <a:moveTo>
                      <a:pt x="2000" y="1465"/>
                    </a:moveTo>
                    <a:cubicBezTo>
                      <a:pt x="1536" y="1786"/>
                      <a:pt x="1072" y="2072"/>
                      <a:pt x="571" y="2393"/>
                    </a:cubicBezTo>
                    <a:cubicBezTo>
                      <a:pt x="393" y="2250"/>
                      <a:pt x="214" y="2072"/>
                      <a:pt x="0" y="1929"/>
                    </a:cubicBezTo>
                    <a:cubicBezTo>
                      <a:pt x="71" y="1607"/>
                      <a:pt x="357" y="1572"/>
                      <a:pt x="571" y="1429"/>
                    </a:cubicBezTo>
                    <a:cubicBezTo>
                      <a:pt x="1286" y="1143"/>
                      <a:pt x="643" y="393"/>
                      <a:pt x="1000" y="0"/>
                    </a:cubicBezTo>
                    <a:cubicBezTo>
                      <a:pt x="1322" y="143"/>
                      <a:pt x="1679" y="286"/>
                      <a:pt x="2000" y="393"/>
                    </a:cubicBezTo>
                    <a:cubicBezTo>
                      <a:pt x="2000" y="750"/>
                      <a:pt x="2000" y="1107"/>
                      <a:pt x="2000" y="1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A8643BAB-18C3-8C4C-921F-EC1CA653AB3A}"/>
                  </a:ext>
                </a:extLst>
              </p:cNvPr>
              <p:cNvSpPr/>
              <p:nvPr/>
            </p:nvSpPr>
            <p:spPr>
              <a:xfrm>
                <a:off x="8536855" y="2082653"/>
                <a:ext cx="1456" cy="3286"/>
              </a:xfrm>
              <a:custGeom>
                <a:avLst/>
                <a:gdLst>
                  <a:gd name="connsiteX0" fmla="*/ 1009 w 1456"/>
                  <a:gd name="connsiteY0" fmla="*/ 3286 h 3286"/>
                  <a:gd name="connsiteX1" fmla="*/ 81 w 1456"/>
                  <a:gd name="connsiteY1" fmla="*/ 2786 h 3286"/>
                  <a:gd name="connsiteX2" fmla="*/ 45 w 1456"/>
                  <a:gd name="connsiteY2" fmla="*/ 2286 h 3286"/>
                  <a:gd name="connsiteX3" fmla="*/ 473 w 1456"/>
                  <a:gd name="connsiteY3" fmla="*/ 1500 h 3286"/>
                  <a:gd name="connsiteX4" fmla="*/ 902 w 1456"/>
                  <a:gd name="connsiteY4" fmla="*/ 429 h 3286"/>
                  <a:gd name="connsiteX5" fmla="*/ 1045 w 1456"/>
                  <a:gd name="connsiteY5" fmla="*/ 0 h 3286"/>
                  <a:gd name="connsiteX6" fmla="*/ 1009 w 1456"/>
                  <a:gd name="connsiteY6" fmla="*/ 3286 h 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56" h="3286">
                    <a:moveTo>
                      <a:pt x="1009" y="3286"/>
                    </a:moveTo>
                    <a:cubicBezTo>
                      <a:pt x="688" y="3108"/>
                      <a:pt x="402" y="2965"/>
                      <a:pt x="81" y="2786"/>
                    </a:cubicBezTo>
                    <a:cubicBezTo>
                      <a:pt x="81" y="2607"/>
                      <a:pt x="81" y="2465"/>
                      <a:pt x="45" y="2286"/>
                    </a:cubicBezTo>
                    <a:cubicBezTo>
                      <a:pt x="-98" y="1857"/>
                      <a:pt x="116" y="1643"/>
                      <a:pt x="473" y="1500"/>
                    </a:cubicBezTo>
                    <a:cubicBezTo>
                      <a:pt x="902" y="1250"/>
                      <a:pt x="974" y="857"/>
                      <a:pt x="902" y="429"/>
                    </a:cubicBezTo>
                    <a:cubicBezTo>
                      <a:pt x="938" y="286"/>
                      <a:pt x="974" y="143"/>
                      <a:pt x="1045" y="0"/>
                    </a:cubicBezTo>
                    <a:cubicBezTo>
                      <a:pt x="2009" y="1107"/>
                      <a:pt x="974" y="2179"/>
                      <a:pt x="1009" y="3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DC2E2DC1-AFF5-D04A-9787-DC884BDDBACF}"/>
                  </a:ext>
                </a:extLst>
              </p:cNvPr>
              <p:cNvSpPr/>
              <p:nvPr/>
            </p:nvSpPr>
            <p:spPr>
              <a:xfrm>
                <a:off x="8483390" y="2085138"/>
                <a:ext cx="1717" cy="1586"/>
              </a:xfrm>
              <a:custGeom>
                <a:avLst/>
                <a:gdLst>
                  <a:gd name="connsiteX0" fmla="*/ 1718 w 1717"/>
                  <a:gd name="connsiteY0" fmla="*/ 944 h 1586"/>
                  <a:gd name="connsiteX1" fmla="*/ 396 w 1717"/>
                  <a:gd name="connsiteY1" fmla="*/ 1587 h 1586"/>
                  <a:gd name="connsiteX2" fmla="*/ 3 w 1717"/>
                  <a:gd name="connsiteY2" fmla="*/ 586 h 1586"/>
                  <a:gd name="connsiteX3" fmla="*/ 860 w 1717"/>
                  <a:gd name="connsiteY3" fmla="*/ 51 h 1586"/>
                  <a:gd name="connsiteX4" fmla="*/ 1718 w 1717"/>
                  <a:gd name="connsiteY4" fmla="*/ 944 h 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7" h="1586">
                    <a:moveTo>
                      <a:pt x="1718" y="944"/>
                    </a:moveTo>
                    <a:cubicBezTo>
                      <a:pt x="1182" y="1229"/>
                      <a:pt x="789" y="1408"/>
                      <a:pt x="396" y="1587"/>
                    </a:cubicBezTo>
                    <a:cubicBezTo>
                      <a:pt x="253" y="1265"/>
                      <a:pt x="-33" y="908"/>
                      <a:pt x="3" y="586"/>
                    </a:cubicBezTo>
                    <a:cubicBezTo>
                      <a:pt x="39" y="193"/>
                      <a:pt x="467" y="-128"/>
                      <a:pt x="860" y="51"/>
                    </a:cubicBezTo>
                    <a:cubicBezTo>
                      <a:pt x="1182" y="158"/>
                      <a:pt x="1360" y="551"/>
                      <a:pt x="1718" y="94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EF0EA803-574F-364C-80B9-B968415D6D01}"/>
                  </a:ext>
                </a:extLst>
              </p:cNvPr>
              <p:cNvSpPr/>
              <p:nvPr/>
            </p:nvSpPr>
            <p:spPr>
              <a:xfrm>
                <a:off x="8556526" y="2141196"/>
                <a:ext cx="2140" cy="1392"/>
              </a:xfrm>
              <a:custGeom>
                <a:avLst/>
                <a:gdLst>
                  <a:gd name="connsiteX0" fmla="*/ 54 w 2140"/>
                  <a:gd name="connsiteY0" fmla="*/ 36 h 1392"/>
                  <a:gd name="connsiteX1" fmla="*/ 554 w 2140"/>
                  <a:gd name="connsiteY1" fmla="*/ 0 h 1392"/>
                  <a:gd name="connsiteX2" fmla="*/ 1983 w 2140"/>
                  <a:gd name="connsiteY2" fmla="*/ 1393 h 1392"/>
                  <a:gd name="connsiteX3" fmla="*/ 54 w 2140"/>
                  <a:gd name="connsiteY3" fmla="*/ 36 h 1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0" h="1392">
                    <a:moveTo>
                      <a:pt x="54" y="36"/>
                    </a:moveTo>
                    <a:cubicBezTo>
                      <a:pt x="233" y="36"/>
                      <a:pt x="411" y="36"/>
                      <a:pt x="554" y="0"/>
                    </a:cubicBezTo>
                    <a:cubicBezTo>
                      <a:pt x="554" y="929"/>
                      <a:pt x="2733" y="-322"/>
                      <a:pt x="1983" y="1393"/>
                    </a:cubicBezTo>
                    <a:cubicBezTo>
                      <a:pt x="1197" y="1107"/>
                      <a:pt x="-303" y="1893"/>
                      <a:pt x="54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4" name="Freeform 553">
                <a:extLst>
                  <a:ext uri="{FF2B5EF4-FFF2-40B4-BE49-F238E27FC236}">
                    <a16:creationId xmlns:a16="http://schemas.microsoft.com/office/drawing/2014/main" id="{377F0E6E-F77E-6247-BD49-BAA04313CD9D}"/>
                  </a:ext>
                </a:extLst>
              </p:cNvPr>
              <p:cNvSpPr/>
              <p:nvPr/>
            </p:nvSpPr>
            <p:spPr>
              <a:xfrm>
                <a:off x="8506551" y="2144503"/>
                <a:ext cx="1880" cy="1261"/>
              </a:xfrm>
              <a:custGeom>
                <a:avLst/>
                <a:gdLst>
                  <a:gd name="connsiteX0" fmla="*/ 1880 w 1880"/>
                  <a:gd name="connsiteY0" fmla="*/ 51 h 1261"/>
                  <a:gd name="connsiteX1" fmla="*/ 1773 w 1880"/>
                  <a:gd name="connsiteY1" fmla="*/ 658 h 1261"/>
                  <a:gd name="connsiteX2" fmla="*/ 166 w 1880"/>
                  <a:gd name="connsiteY2" fmla="*/ 1158 h 1261"/>
                  <a:gd name="connsiteX3" fmla="*/ 23 w 1880"/>
                  <a:gd name="connsiteY3" fmla="*/ 515 h 1261"/>
                  <a:gd name="connsiteX4" fmla="*/ 1880 w 1880"/>
                  <a:gd name="connsiteY4" fmla="*/ 51 h 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0" h="1261">
                    <a:moveTo>
                      <a:pt x="1880" y="51"/>
                    </a:moveTo>
                    <a:cubicBezTo>
                      <a:pt x="1845" y="265"/>
                      <a:pt x="1809" y="444"/>
                      <a:pt x="1773" y="658"/>
                    </a:cubicBezTo>
                    <a:cubicBezTo>
                      <a:pt x="1273" y="979"/>
                      <a:pt x="845" y="1479"/>
                      <a:pt x="166" y="1158"/>
                    </a:cubicBezTo>
                    <a:cubicBezTo>
                      <a:pt x="59" y="1086"/>
                      <a:pt x="-48" y="694"/>
                      <a:pt x="23" y="515"/>
                    </a:cubicBezTo>
                    <a:cubicBezTo>
                      <a:pt x="452" y="-271"/>
                      <a:pt x="1202" y="86"/>
                      <a:pt x="1880" y="5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64C9DBB5-3855-E444-B229-69D0FD5B1328}"/>
                  </a:ext>
                </a:extLst>
              </p:cNvPr>
              <p:cNvSpPr/>
              <p:nvPr/>
            </p:nvSpPr>
            <p:spPr>
              <a:xfrm>
                <a:off x="8634621" y="2141659"/>
                <a:ext cx="2076" cy="1398"/>
              </a:xfrm>
              <a:custGeom>
                <a:avLst/>
                <a:gdLst>
                  <a:gd name="connsiteX0" fmla="*/ 1040 w 2076"/>
                  <a:gd name="connsiteY0" fmla="*/ 2 h 1398"/>
                  <a:gd name="connsiteX1" fmla="*/ 2076 w 2076"/>
                  <a:gd name="connsiteY1" fmla="*/ 501 h 1398"/>
                  <a:gd name="connsiteX2" fmla="*/ 147 w 2076"/>
                  <a:gd name="connsiteY2" fmla="*/ 1037 h 1398"/>
                  <a:gd name="connsiteX3" fmla="*/ 1040 w 2076"/>
                  <a:gd name="connsiteY3" fmla="*/ 2 h 1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76" h="1398">
                    <a:moveTo>
                      <a:pt x="1040" y="2"/>
                    </a:moveTo>
                    <a:cubicBezTo>
                      <a:pt x="1397" y="180"/>
                      <a:pt x="1719" y="359"/>
                      <a:pt x="2076" y="501"/>
                    </a:cubicBezTo>
                    <a:cubicBezTo>
                      <a:pt x="1576" y="1252"/>
                      <a:pt x="790" y="1787"/>
                      <a:pt x="147" y="1037"/>
                    </a:cubicBezTo>
                    <a:cubicBezTo>
                      <a:pt x="-281" y="573"/>
                      <a:pt x="290" y="-34"/>
                      <a:pt x="1040" y="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6" name="Freeform 555">
                <a:extLst>
                  <a:ext uri="{FF2B5EF4-FFF2-40B4-BE49-F238E27FC236}">
                    <a16:creationId xmlns:a16="http://schemas.microsoft.com/office/drawing/2014/main" id="{51C43912-0E7C-1647-84D4-1BE4E77D8181}"/>
                  </a:ext>
                </a:extLst>
              </p:cNvPr>
              <p:cNvSpPr/>
              <p:nvPr/>
            </p:nvSpPr>
            <p:spPr>
              <a:xfrm>
                <a:off x="8512873" y="2145946"/>
                <a:ext cx="2117" cy="1881"/>
              </a:xfrm>
              <a:custGeom>
                <a:avLst/>
                <a:gdLst>
                  <a:gd name="connsiteX0" fmla="*/ 2059 w 2117"/>
                  <a:gd name="connsiteY0" fmla="*/ 1822 h 1881"/>
                  <a:gd name="connsiteX1" fmla="*/ 845 w 2117"/>
                  <a:gd name="connsiteY1" fmla="*/ 1857 h 1881"/>
                  <a:gd name="connsiteX2" fmla="*/ 166 w 2117"/>
                  <a:gd name="connsiteY2" fmla="*/ 822 h 1881"/>
                  <a:gd name="connsiteX3" fmla="*/ 1559 w 2117"/>
                  <a:gd name="connsiteY3" fmla="*/ 0 h 1881"/>
                  <a:gd name="connsiteX4" fmla="*/ 2059 w 2117"/>
                  <a:gd name="connsiteY4" fmla="*/ 1822 h 1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7" h="1881">
                    <a:moveTo>
                      <a:pt x="2059" y="1822"/>
                    </a:moveTo>
                    <a:cubicBezTo>
                      <a:pt x="1666" y="1822"/>
                      <a:pt x="1237" y="1857"/>
                      <a:pt x="845" y="1857"/>
                    </a:cubicBezTo>
                    <a:cubicBezTo>
                      <a:pt x="-120" y="2000"/>
                      <a:pt x="-120" y="1500"/>
                      <a:pt x="166" y="822"/>
                    </a:cubicBezTo>
                    <a:cubicBezTo>
                      <a:pt x="809" y="857"/>
                      <a:pt x="1559" y="1000"/>
                      <a:pt x="1559" y="0"/>
                    </a:cubicBezTo>
                    <a:cubicBezTo>
                      <a:pt x="2452" y="393"/>
                      <a:pt x="1987" y="1179"/>
                      <a:pt x="2059" y="18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7" name="Freeform 556">
                <a:extLst>
                  <a:ext uri="{FF2B5EF4-FFF2-40B4-BE49-F238E27FC236}">
                    <a16:creationId xmlns:a16="http://schemas.microsoft.com/office/drawing/2014/main" id="{A9DEE2F3-CE56-B547-8EC2-BA49974ABDEA}"/>
                  </a:ext>
                </a:extLst>
              </p:cNvPr>
              <p:cNvSpPr/>
              <p:nvPr/>
            </p:nvSpPr>
            <p:spPr>
              <a:xfrm>
                <a:off x="8566197" y="2144017"/>
                <a:ext cx="1241" cy="2893"/>
              </a:xfrm>
              <a:custGeom>
                <a:avLst/>
                <a:gdLst>
                  <a:gd name="connsiteX0" fmla="*/ 1242 w 1241"/>
                  <a:gd name="connsiteY0" fmla="*/ 2322 h 2893"/>
                  <a:gd name="connsiteX1" fmla="*/ 634 w 1241"/>
                  <a:gd name="connsiteY1" fmla="*/ 2893 h 2893"/>
                  <a:gd name="connsiteX2" fmla="*/ 206 w 1241"/>
                  <a:gd name="connsiteY2" fmla="*/ 2286 h 2893"/>
                  <a:gd name="connsiteX3" fmla="*/ 634 w 1241"/>
                  <a:gd name="connsiteY3" fmla="*/ 0 h 2893"/>
                  <a:gd name="connsiteX4" fmla="*/ 1242 w 1241"/>
                  <a:gd name="connsiteY4" fmla="*/ 2322 h 2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1" h="2893">
                    <a:moveTo>
                      <a:pt x="1242" y="2322"/>
                    </a:moveTo>
                    <a:cubicBezTo>
                      <a:pt x="1027" y="2500"/>
                      <a:pt x="849" y="2715"/>
                      <a:pt x="634" y="2893"/>
                    </a:cubicBezTo>
                    <a:cubicBezTo>
                      <a:pt x="277" y="2857"/>
                      <a:pt x="27" y="2750"/>
                      <a:pt x="206" y="2286"/>
                    </a:cubicBezTo>
                    <a:cubicBezTo>
                      <a:pt x="-330" y="1393"/>
                      <a:pt x="313" y="750"/>
                      <a:pt x="634" y="0"/>
                    </a:cubicBezTo>
                    <a:cubicBezTo>
                      <a:pt x="1492" y="643"/>
                      <a:pt x="1099" y="1536"/>
                      <a:pt x="1242" y="2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AD28241F-9F22-194A-8F53-5102D1D5F159}"/>
                  </a:ext>
                </a:extLst>
              </p:cNvPr>
              <p:cNvSpPr/>
              <p:nvPr/>
            </p:nvSpPr>
            <p:spPr>
              <a:xfrm>
                <a:off x="8483151" y="2141731"/>
                <a:ext cx="2241" cy="1211"/>
              </a:xfrm>
              <a:custGeom>
                <a:avLst/>
                <a:gdLst>
                  <a:gd name="connsiteX0" fmla="*/ 2242 w 2241"/>
                  <a:gd name="connsiteY0" fmla="*/ 393 h 1211"/>
                  <a:gd name="connsiteX1" fmla="*/ 527 w 2241"/>
                  <a:gd name="connsiteY1" fmla="*/ 1072 h 1211"/>
                  <a:gd name="connsiteX2" fmla="*/ 99 w 2241"/>
                  <a:gd name="connsiteY2" fmla="*/ 214 h 1211"/>
                  <a:gd name="connsiteX3" fmla="*/ 885 w 2241"/>
                  <a:gd name="connsiteY3" fmla="*/ 0 h 1211"/>
                  <a:gd name="connsiteX4" fmla="*/ 2242 w 2241"/>
                  <a:gd name="connsiteY4" fmla="*/ 393 h 1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1" h="1211">
                    <a:moveTo>
                      <a:pt x="2242" y="393"/>
                    </a:moveTo>
                    <a:cubicBezTo>
                      <a:pt x="1813" y="964"/>
                      <a:pt x="1349" y="1465"/>
                      <a:pt x="527" y="1072"/>
                    </a:cubicBezTo>
                    <a:cubicBezTo>
                      <a:pt x="206" y="893"/>
                      <a:pt x="-187" y="607"/>
                      <a:pt x="99" y="214"/>
                    </a:cubicBezTo>
                    <a:cubicBezTo>
                      <a:pt x="206" y="36"/>
                      <a:pt x="635" y="72"/>
                      <a:pt x="885" y="0"/>
                    </a:cubicBezTo>
                    <a:cubicBezTo>
                      <a:pt x="1278" y="393"/>
                      <a:pt x="1885" y="0"/>
                      <a:pt x="2242" y="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B54488BF-D85F-4840-9A37-F4A909CA4575}"/>
                  </a:ext>
                </a:extLst>
              </p:cNvPr>
              <p:cNvSpPr/>
              <p:nvPr/>
            </p:nvSpPr>
            <p:spPr>
              <a:xfrm>
                <a:off x="8600126" y="2192250"/>
                <a:ext cx="1959" cy="1916"/>
              </a:xfrm>
              <a:custGeom>
                <a:avLst/>
                <a:gdLst>
                  <a:gd name="connsiteX0" fmla="*/ 67 w 1959"/>
                  <a:gd name="connsiteY0" fmla="*/ 487 h 1916"/>
                  <a:gd name="connsiteX1" fmla="*/ 1960 w 1959"/>
                  <a:gd name="connsiteY1" fmla="*/ 95 h 1916"/>
                  <a:gd name="connsiteX2" fmla="*/ 1531 w 1959"/>
                  <a:gd name="connsiteY2" fmla="*/ 1916 h 1916"/>
                  <a:gd name="connsiteX3" fmla="*/ 960 w 1959"/>
                  <a:gd name="connsiteY3" fmla="*/ 1380 h 1916"/>
                  <a:gd name="connsiteX4" fmla="*/ 67 w 1959"/>
                  <a:gd name="connsiteY4" fmla="*/ 487 h 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9" h="1916">
                    <a:moveTo>
                      <a:pt x="67" y="487"/>
                    </a:moveTo>
                    <a:cubicBezTo>
                      <a:pt x="638" y="130"/>
                      <a:pt x="1246" y="-155"/>
                      <a:pt x="1960" y="95"/>
                    </a:cubicBezTo>
                    <a:cubicBezTo>
                      <a:pt x="1353" y="594"/>
                      <a:pt x="2317" y="1452"/>
                      <a:pt x="1531" y="1916"/>
                    </a:cubicBezTo>
                    <a:cubicBezTo>
                      <a:pt x="1353" y="1738"/>
                      <a:pt x="1138" y="1559"/>
                      <a:pt x="960" y="1380"/>
                    </a:cubicBezTo>
                    <a:cubicBezTo>
                      <a:pt x="674" y="1023"/>
                      <a:pt x="-255" y="1380"/>
                      <a:pt x="67" y="4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910498D7-4C73-5842-A1C0-FEEE3CF440AE}"/>
                  </a:ext>
                </a:extLst>
              </p:cNvPr>
              <p:cNvSpPr/>
              <p:nvPr/>
            </p:nvSpPr>
            <p:spPr>
              <a:xfrm>
                <a:off x="8578798" y="2084452"/>
                <a:ext cx="1678" cy="1451"/>
              </a:xfrm>
              <a:custGeom>
                <a:avLst/>
                <a:gdLst>
                  <a:gd name="connsiteX0" fmla="*/ 1571 w 1678"/>
                  <a:gd name="connsiteY0" fmla="*/ 22 h 1451"/>
                  <a:gd name="connsiteX1" fmla="*/ 1678 w 1678"/>
                  <a:gd name="connsiteY1" fmla="*/ 522 h 1451"/>
                  <a:gd name="connsiteX2" fmla="*/ 499 w 1678"/>
                  <a:gd name="connsiteY2" fmla="*/ 1344 h 1451"/>
                  <a:gd name="connsiteX3" fmla="*/ 35 w 1678"/>
                  <a:gd name="connsiteY3" fmla="*/ 701 h 1451"/>
                  <a:gd name="connsiteX4" fmla="*/ 1571 w 1678"/>
                  <a:gd name="connsiteY4" fmla="*/ 22 h 1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" h="1451">
                    <a:moveTo>
                      <a:pt x="1571" y="22"/>
                    </a:moveTo>
                    <a:cubicBezTo>
                      <a:pt x="1607" y="201"/>
                      <a:pt x="1643" y="343"/>
                      <a:pt x="1678" y="522"/>
                    </a:cubicBezTo>
                    <a:cubicBezTo>
                      <a:pt x="1678" y="1344"/>
                      <a:pt x="1285" y="1629"/>
                      <a:pt x="499" y="1344"/>
                    </a:cubicBezTo>
                    <a:cubicBezTo>
                      <a:pt x="214" y="1236"/>
                      <a:pt x="-108" y="1058"/>
                      <a:pt x="35" y="701"/>
                    </a:cubicBezTo>
                    <a:cubicBezTo>
                      <a:pt x="321" y="22"/>
                      <a:pt x="928" y="-49"/>
                      <a:pt x="1571" y="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9D1A333-D095-4944-84BC-67787A7AD9CC}"/>
                  </a:ext>
                </a:extLst>
              </p:cNvPr>
              <p:cNvSpPr/>
              <p:nvPr/>
            </p:nvSpPr>
            <p:spPr>
              <a:xfrm>
                <a:off x="8556152" y="2096262"/>
                <a:ext cx="2320" cy="1441"/>
              </a:xfrm>
              <a:custGeom>
                <a:avLst/>
                <a:gdLst>
                  <a:gd name="connsiteX0" fmla="*/ 1429 w 2320"/>
                  <a:gd name="connsiteY0" fmla="*/ 36 h 1441"/>
                  <a:gd name="connsiteX1" fmla="*/ 2286 w 2320"/>
                  <a:gd name="connsiteY1" fmla="*/ 0 h 1441"/>
                  <a:gd name="connsiteX2" fmla="*/ 0 w 2320"/>
                  <a:gd name="connsiteY2" fmla="*/ 893 h 1441"/>
                  <a:gd name="connsiteX3" fmla="*/ 1429 w 2320"/>
                  <a:gd name="connsiteY3" fmla="*/ 36 h 1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20" h="1441">
                    <a:moveTo>
                      <a:pt x="1429" y="36"/>
                    </a:moveTo>
                    <a:cubicBezTo>
                      <a:pt x="1715" y="36"/>
                      <a:pt x="2000" y="36"/>
                      <a:pt x="2286" y="0"/>
                    </a:cubicBezTo>
                    <a:cubicBezTo>
                      <a:pt x="2608" y="3143"/>
                      <a:pt x="572" y="36"/>
                      <a:pt x="0" y="893"/>
                    </a:cubicBezTo>
                    <a:cubicBezTo>
                      <a:pt x="286" y="250"/>
                      <a:pt x="1215" y="714"/>
                      <a:pt x="1429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eform 561">
                <a:extLst>
                  <a:ext uri="{FF2B5EF4-FFF2-40B4-BE49-F238E27FC236}">
                    <a16:creationId xmlns:a16="http://schemas.microsoft.com/office/drawing/2014/main" id="{8202B0B0-852E-7B49-8EC9-527D48652080}"/>
                  </a:ext>
                </a:extLst>
              </p:cNvPr>
              <p:cNvSpPr/>
              <p:nvPr/>
            </p:nvSpPr>
            <p:spPr>
              <a:xfrm>
                <a:off x="8514396" y="2111182"/>
                <a:ext cx="2143" cy="1872"/>
              </a:xfrm>
              <a:custGeom>
                <a:avLst/>
                <a:gdLst>
                  <a:gd name="connsiteX0" fmla="*/ 1393 w 2143"/>
                  <a:gd name="connsiteY0" fmla="*/ 1867 h 1872"/>
                  <a:gd name="connsiteX1" fmla="*/ 0 w 2143"/>
                  <a:gd name="connsiteY1" fmla="*/ 117 h 1872"/>
                  <a:gd name="connsiteX2" fmla="*/ 2143 w 2143"/>
                  <a:gd name="connsiteY2" fmla="*/ 260 h 1872"/>
                  <a:gd name="connsiteX3" fmla="*/ 1393 w 2143"/>
                  <a:gd name="connsiteY3" fmla="*/ 1867 h 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3" h="1872">
                    <a:moveTo>
                      <a:pt x="1393" y="1867"/>
                    </a:moveTo>
                    <a:cubicBezTo>
                      <a:pt x="1322" y="974"/>
                      <a:pt x="822" y="403"/>
                      <a:pt x="0" y="117"/>
                    </a:cubicBezTo>
                    <a:cubicBezTo>
                      <a:pt x="714" y="-26"/>
                      <a:pt x="1465" y="-97"/>
                      <a:pt x="2143" y="260"/>
                    </a:cubicBezTo>
                    <a:cubicBezTo>
                      <a:pt x="929" y="367"/>
                      <a:pt x="3036" y="1974"/>
                      <a:pt x="1393" y="186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3" name="Freeform 562">
                <a:extLst>
                  <a:ext uri="{FF2B5EF4-FFF2-40B4-BE49-F238E27FC236}">
                    <a16:creationId xmlns:a16="http://schemas.microsoft.com/office/drawing/2014/main" id="{A8D9FA71-0C0D-BD40-BBEA-811665B12A2A}"/>
                  </a:ext>
                </a:extLst>
              </p:cNvPr>
              <p:cNvSpPr/>
              <p:nvPr/>
            </p:nvSpPr>
            <p:spPr>
              <a:xfrm>
                <a:off x="8466212" y="2114085"/>
                <a:ext cx="2536" cy="1357"/>
              </a:xfrm>
              <a:custGeom>
                <a:avLst/>
                <a:gdLst>
                  <a:gd name="connsiteX0" fmla="*/ 929 w 2536"/>
                  <a:gd name="connsiteY0" fmla="*/ 0 h 1357"/>
                  <a:gd name="connsiteX1" fmla="*/ 2536 w 2536"/>
                  <a:gd name="connsiteY1" fmla="*/ 1215 h 1357"/>
                  <a:gd name="connsiteX2" fmla="*/ 0 w 2536"/>
                  <a:gd name="connsiteY2" fmla="*/ 1357 h 1357"/>
                  <a:gd name="connsiteX3" fmla="*/ 929 w 2536"/>
                  <a:gd name="connsiteY3" fmla="*/ 0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36" h="1357">
                    <a:moveTo>
                      <a:pt x="929" y="0"/>
                    </a:moveTo>
                    <a:cubicBezTo>
                      <a:pt x="857" y="1250"/>
                      <a:pt x="2429" y="36"/>
                      <a:pt x="2536" y="1215"/>
                    </a:cubicBezTo>
                    <a:cubicBezTo>
                      <a:pt x="1715" y="1250"/>
                      <a:pt x="857" y="1322"/>
                      <a:pt x="0" y="1357"/>
                    </a:cubicBezTo>
                    <a:cubicBezTo>
                      <a:pt x="286" y="893"/>
                      <a:pt x="250" y="179"/>
                      <a:pt x="9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4" name="Freeform 563">
                <a:extLst>
                  <a:ext uri="{FF2B5EF4-FFF2-40B4-BE49-F238E27FC236}">
                    <a16:creationId xmlns:a16="http://schemas.microsoft.com/office/drawing/2014/main" id="{4CC05AE4-DA4D-B846-928C-40D3EB326C23}"/>
                  </a:ext>
                </a:extLst>
              </p:cNvPr>
              <p:cNvSpPr/>
              <p:nvPr/>
            </p:nvSpPr>
            <p:spPr>
              <a:xfrm>
                <a:off x="8428362" y="2118124"/>
                <a:ext cx="1792" cy="1585"/>
              </a:xfrm>
              <a:custGeom>
                <a:avLst/>
                <a:gdLst>
                  <a:gd name="connsiteX0" fmla="*/ 1774 w 1792"/>
                  <a:gd name="connsiteY0" fmla="*/ 175 h 1585"/>
                  <a:gd name="connsiteX1" fmla="*/ 1274 w 1792"/>
                  <a:gd name="connsiteY1" fmla="*/ 1569 h 1585"/>
                  <a:gd name="connsiteX2" fmla="*/ 24 w 1792"/>
                  <a:gd name="connsiteY2" fmla="*/ 461 h 1585"/>
                  <a:gd name="connsiteX3" fmla="*/ 1774 w 1792"/>
                  <a:gd name="connsiteY3" fmla="*/ 175 h 1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92" h="1585">
                    <a:moveTo>
                      <a:pt x="1774" y="175"/>
                    </a:moveTo>
                    <a:cubicBezTo>
                      <a:pt x="1882" y="747"/>
                      <a:pt x="1489" y="1104"/>
                      <a:pt x="1274" y="1569"/>
                    </a:cubicBezTo>
                    <a:cubicBezTo>
                      <a:pt x="381" y="1711"/>
                      <a:pt x="-119" y="890"/>
                      <a:pt x="24" y="461"/>
                    </a:cubicBezTo>
                    <a:cubicBezTo>
                      <a:pt x="310" y="-396"/>
                      <a:pt x="1167" y="211"/>
                      <a:pt x="1774" y="17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5" name="Freeform 564">
                <a:extLst>
                  <a:ext uri="{FF2B5EF4-FFF2-40B4-BE49-F238E27FC236}">
                    <a16:creationId xmlns:a16="http://schemas.microsoft.com/office/drawing/2014/main" id="{DF57936C-F939-F742-8C00-0A26BFB8DBDA}"/>
                  </a:ext>
                </a:extLst>
              </p:cNvPr>
              <p:cNvSpPr/>
              <p:nvPr/>
            </p:nvSpPr>
            <p:spPr>
              <a:xfrm>
                <a:off x="8486071" y="2147561"/>
                <a:ext cx="2307" cy="1099"/>
              </a:xfrm>
              <a:custGeom>
                <a:avLst/>
                <a:gdLst>
                  <a:gd name="connsiteX0" fmla="*/ 2108 w 2307"/>
                  <a:gd name="connsiteY0" fmla="*/ 814 h 1099"/>
                  <a:gd name="connsiteX1" fmla="*/ 2143 w 2307"/>
                  <a:gd name="connsiteY1" fmla="*/ 993 h 1099"/>
                  <a:gd name="connsiteX2" fmla="*/ 0 w 2307"/>
                  <a:gd name="connsiteY2" fmla="*/ 1100 h 1099"/>
                  <a:gd name="connsiteX3" fmla="*/ 1679 w 2307"/>
                  <a:gd name="connsiteY3" fmla="*/ 243 h 1099"/>
                  <a:gd name="connsiteX4" fmla="*/ 2108 w 2307"/>
                  <a:gd name="connsiteY4" fmla="*/ 814 h 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7" h="1099">
                    <a:moveTo>
                      <a:pt x="2108" y="814"/>
                    </a:moveTo>
                    <a:cubicBezTo>
                      <a:pt x="2108" y="814"/>
                      <a:pt x="2143" y="993"/>
                      <a:pt x="2143" y="993"/>
                    </a:cubicBezTo>
                    <a:cubicBezTo>
                      <a:pt x="1465" y="1028"/>
                      <a:pt x="822" y="1064"/>
                      <a:pt x="0" y="1100"/>
                    </a:cubicBezTo>
                    <a:cubicBezTo>
                      <a:pt x="393" y="171"/>
                      <a:pt x="786" y="-329"/>
                      <a:pt x="1679" y="243"/>
                    </a:cubicBezTo>
                    <a:cubicBezTo>
                      <a:pt x="2143" y="207"/>
                      <a:pt x="2572" y="207"/>
                      <a:pt x="2108" y="8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8AC85378-EA96-CF4F-B644-EC90AEE5E146}"/>
                  </a:ext>
                </a:extLst>
              </p:cNvPr>
              <p:cNvSpPr/>
              <p:nvPr/>
            </p:nvSpPr>
            <p:spPr>
              <a:xfrm>
                <a:off x="8480857" y="2127158"/>
                <a:ext cx="2214" cy="1508"/>
              </a:xfrm>
              <a:custGeom>
                <a:avLst/>
                <a:gdLst>
                  <a:gd name="connsiteX0" fmla="*/ 2215 w 2214"/>
                  <a:gd name="connsiteY0" fmla="*/ 0 h 1508"/>
                  <a:gd name="connsiteX1" fmla="*/ 2143 w 2214"/>
                  <a:gd name="connsiteY1" fmla="*/ 1500 h 1508"/>
                  <a:gd name="connsiteX2" fmla="*/ 0 w 2214"/>
                  <a:gd name="connsiteY2" fmla="*/ 0 h 1508"/>
                  <a:gd name="connsiteX3" fmla="*/ 2215 w 2214"/>
                  <a:gd name="connsiteY3" fmla="*/ 0 h 1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4" h="1508">
                    <a:moveTo>
                      <a:pt x="2215" y="0"/>
                    </a:moveTo>
                    <a:cubicBezTo>
                      <a:pt x="2179" y="500"/>
                      <a:pt x="2179" y="1000"/>
                      <a:pt x="2143" y="1500"/>
                    </a:cubicBezTo>
                    <a:cubicBezTo>
                      <a:pt x="1143" y="1607"/>
                      <a:pt x="857" y="678"/>
                      <a:pt x="0" y="0"/>
                    </a:cubicBezTo>
                    <a:cubicBezTo>
                      <a:pt x="893" y="0"/>
                      <a:pt x="1536" y="0"/>
                      <a:pt x="221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7744128D-4E0E-B243-9966-0BB4CCEF44A6}"/>
                  </a:ext>
                </a:extLst>
              </p:cNvPr>
              <p:cNvSpPr/>
              <p:nvPr/>
            </p:nvSpPr>
            <p:spPr>
              <a:xfrm>
                <a:off x="8526416" y="2129738"/>
                <a:ext cx="1810" cy="1206"/>
              </a:xfrm>
              <a:custGeom>
                <a:avLst/>
                <a:gdLst>
                  <a:gd name="connsiteX0" fmla="*/ 303 w 1810"/>
                  <a:gd name="connsiteY0" fmla="*/ 242 h 1206"/>
                  <a:gd name="connsiteX1" fmla="*/ 1804 w 1810"/>
                  <a:gd name="connsiteY1" fmla="*/ 492 h 1206"/>
                  <a:gd name="connsiteX2" fmla="*/ 268 w 1810"/>
                  <a:gd name="connsiteY2" fmla="*/ 1207 h 1206"/>
                  <a:gd name="connsiteX3" fmla="*/ 303 w 1810"/>
                  <a:gd name="connsiteY3" fmla="*/ 242 h 1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0" h="1206">
                    <a:moveTo>
                      <a:pt x="303" y="242"/>
                    </a:moveTo>
                    <a:cubicBezTo>
                      <a:pt x="875" y="135"/>
                      <a:pt x="1732" y="-365"/>
                      <a:pt x="1804" y="492"/>
                    </a:cubicBezTo>
                    <a:cubicBezTo>
                      <a:pt x="1911" y="1528"/>
                      <a:pt x="803" y="992"/>
                      <a:pt x="268" y="1207"/>
                    </a:cubicBezTo>
                    <a:cubicBezTo>
                      <a:pt x="375" y="885"/>
                      <a:pt x="-411" y="528"/>
                      <a:pt x="303" y="24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93A0B55D-216A-3C47-BF6C-4E21ACBDD91F}"/>
                  </a:ext>
                </a:extLst>
              </p:cNvPr>
              <p:cNvSpPr/>
              <p:nvPr/>
            </p:nvSpPr>
            <p:spPr>
              <a:xfrm>
                <a:off x="8405987" y="2131823"/>
                <a:ext cx="2170" cy="1514"/>
              </a:xfrm>
              <a:custGeom>
                <a:avLst/>
                <a:gdLst>
                  <a:gd name="connsiteX0" fmla="*/ 2146 w 2170"/>
                  <a:gd name="connsiteY0" fmla="*/ 1372 h 1514"/>
                  <a:gd name="connsiteX1" fmla="*/ 1682 w 2170"/>
                  <a:gd name="connsiteY1" fmla="*/ 1515 h 1514"/>
                  <a:gd name="connsiteX2" fmla="*/ 75 w 2170"/>
                  <a:gd name="connsiteY2" fmla="*/ 1158 h 1514"/>
                  <a:gd name="connsiteX3" fmla="*/ 789 w 2170"/>
                  <a:gd name="connsiteY3" fmla="*/ 50 h 1514"/>
                  <a:gd name="connsiteX4" fmla="*/ 1039 w 2170"/>
                  <a:gd name="connsiteY4" fmla="*/ 15 h 1514"/>
                  <a:gd name="connsiteX5" fmla="*/ 2146 w 2170"/>
                  <a:gd name="connsiteY5" fmla="*/ 1372 h 1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70" h="1514">
                    <a:moveTo>
                      <a:pt x="2146" y="1372"/>
                    </a:moveTo>
                    <a:cubicBezTo>
                      <a:pt x="2003" y="1408"/>
                      <a:pt x="1825" y="1479"/>
                      <a:pt x="1682" y="1515"/>
                    </a:cubicBezTo>
                    <a:cubicBezTo>
                      <a:pt x="1110" y="1408"/>
                      <a:pt x="432" y="1479"/>
                      <a:pt x="75" y="1158"/>
                    </a:cubicBezTo>
                    <a:cubicBezTo>
                      <a:pt x="-140" y="943"/>
                      <a:pt x="110" y="158"/>
                      <a:pt x="789" y="50"/>
                    </a:cubicBezTo>
                    <a:cubicBezTo>
                      <a:pt x="860" y="15"/>
                      <a:pt x="968" y="-21"/>
                      <a:pt x="1039" y="15"/>
                    </a:cubicBezTo>
                    <a:cubicBezTo>
                      <a:pt x="1789" y="122"/>
                      <a:pt x="2289" y="479"/>
                      <a:pt x="2146" y="13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9" name="Freeform 568">
                <a:extLst>
                  <a:ext uri="{FF2B5EF4-FFF2-40B4-BE49-F238E27FC236}">
                    <a16:creationId xmlns:a16="http://schemas.microsoft.com/office/drawing/2014/main" id="{371A7266-9505-F840-84E4-D27FE5635DF6}"/>
                  </a:ext>
                </a:extLst>
              </p:cNvPr>
              <p:cNvSpPr/>
              <p:nvPr/>
            </p:nvSpPr>
            <p:spPr>
              <a:xfrm>
                <a:off x="8426898" y="2131835"/>
                <a:ext cx="1380" cy="1737"/>
              </a:xfrm>
              <a:custGeom>
                <a:avLst/>
                <a:gdLst>
                  <a:gd name="connsiteX0" fmla="*/ 1380 w 1380"/>
                  <a:gd name="connsiteY0" fmla="*/ 502 h 1737"/>
                  <a:gd name="connsiteX1" fmla="*/ 1380 w 1380"/>
                  <a:gd name="connsiteY1" fmla="*/ 931 h 1737"/>
                  <a:gd name="connsiteX2" fmla="*/ 702 w 1380"/>
                  <a:gd name="connsiteY2" fmla="*/ 1609 h 1737"/>
                  <a:gd name="connsiteX3" fmla="*/ 95 w 1380"/>
                  <a:gd name="connsiteY3" fmla="*/ 323 h 1737"/>
                  <a:gd name="connsiteX4" fmla="*/ 1380 w 1380"/>
                  <a:gd name="connsiteY4" fmla="*/ 502 h 1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0" h="1737">
                    <a:moveTo>
                      <a:pt x="1380" y="502"/>
                    </a:moveTo>
                    <a:cubicBezTo>
                      <a:pt x="1380" y="645"/>
                      <a:pt x="1380" y="788"/>
                      <a:pt x="1380" y="931"/>
                    </a:cubicBezTo>
                    <a:cubicBezTo>
                      <a:pt x="1273" y="1288"/>
                      <a:pt x="1416" y="2038"/>
                      <a:pt x="702" y="1609"/>
                    </a:cubicBezTo>
                    <a:cubicBezTo>
                      <a:pt x="345" y="1395"/>
                      <a:pt x="-227" y="824"/>
                      <a:pt x="95" y="323"/>
                    </a:cubicBezTo>
                    <a:cubicBezTo>
                      <a:pt x="488" y="-284"/>
                      <a:pt x="988" y="73"/>
                      <a:pt x="1380" y="50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0" name="Freeform 569">
                <a:extLst>
                  <a:ext uri="{FF2B5EF4-FFF2-40B4-BE49-F238E27FC236}">
                    <a16:creationId xmlns:a16="http://schemas.microsoft.com/office/drawing/2014/main" id="{FB4C4ABA-26AA-4C46-AC80-ED33F8977149}"/>
                  </a:ext>
                </a:extLst>
              </p:cNvPr>
              <p:cNvSpPr/>
              <p:nvPr/>
            </p:nvSpPr>
            <p:spPr>
              <a:xfrm>
                <a:off x="8477678" y="2198901"/>
                <a:ext cx="1807" cy="1948"/>
              </a:xfrm>
              <a:custGeom>
                <a:avLst/>
                <a:gdLst>
                  <a:gd name="connsiteX0" fmla="*/ 1572 w 1807"/>
                  <a:gd name="connsiteY0" fmla="*/ 1695 h 1948"/>
                  <a:gd name="connsiteX1" fmla="*/ 1143 w 1807"/>
                  <a:gd name="connsiteY1" fmla="*/ 1766 h 1948"/>
                  <a:gd name="connsiteX2" fmla="*/ 429 w 1807"/>
                  <a:gd name="connsiteY2" fmla="*/ 1945 h 1948"/>
                  <a:gd name="connsiteX3" fmla="*/ 0 w 1807"/>
                  <a:gd name="connsiteY3" fmla="*/ 1302 h 1948"/>
                  <a:gd name="connsiteX4" fmla="*/ 357 w 1807"/>
                  <a:gd name="connsiteY4" fmla="*/ 16 h 1948"/>
                  <a:gd name="connsiteX5" fmla="*/ 1607 w 1807"/>
                  <a:gd name="connsiteY5" fmla="*/ 409 h 1948"/>
                  <a:gd name="connsiteX6" fmla="*/ 1572 w 1807"/>
                  <a:gd name="connsiteY6" fmla="*/ 1695 h 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" h="1948">
                    <a:moveTo>
                      <a:pt x="1572" y="1695"/>
                    </a:moveTo>
                    <a:cubicBezTo>
                      <a:pt x="1429" y="1695"/>
                      <a:pt x="1286" y="1730"/>
                      <a:pt x="1143" y="1766"/>
                    </a:cubicBezTo>
                    <a:cubicBezTo>
                      <a:pt x="893" y="1730"/>
                      <a:pt x="679" y="1980"/>
                      <a:pt x="429" y="1945"/>
                    </a:cubicBezTo>
                    <a:cubicBezTo>
                      <a:pt x="143" y="1837"/>
                      <a:pt x="36" y="1587"/>
                      <a:pt x="0" y="1302"/>
                    </a:cubicBezTo>
                    <a:cubicBezTo>
                      <a:pt x="107" y="873"/>
                      <a:pt x="0" y="373"/>
                      <a:pt x="357" y="16"/>
                    </a:cubicBezTo>
                    <a:cubicBezTo>
                      <a:pt x="857" y="-56"/>
                      <a:pt x="1250" y="123"/>
                      <a:pt x="1607" y="409"/>
                    </a:cubicBezTo>
                    <a:cubicBezTo>
                      <a:pt x="2179" y="837"/>
                      <a:pt x="1322" y="1230"/>
                      <a:pt x="1572" y="169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reeform 570">
                <a:extLst>
                  <a:ext uri="{FF2B5EF4-FFF2-40B4-BE49-F238E27FC236}">
                    <a16:creationId xmlns:a16="http://schemas.microsoft.com/office/drawing/2014/main" id="{9AD3BAF0-9448-414D-B34F-5C4E45AE9D29}"/>
                  </a:ext>
                </a:extLst>
              </p:cNvPr>
              <p:cNvSpPr/>
              <p:nvPr/>
            </p:nvSpPr>
            <p:spPr>
              <a:xfrm>
                <a:off x="8612495" y="2146266"/>
                <a:ext cx="2449" cy="1849"/>
              </a:xfrm>
              <a:custGeom>
                <a:avLst/>
                <a:gdLst>
                  <a:gd name="connsiteX0" fmla="*/ 306 w 2449"/>
                  <a:gd name="connsiteY0" fmla="*/ 109 h 1849"/>
                  <a:gd name="connsiteX1" fmla="*/ 663 w 2449"/>
                  <a:gd name="connsiteY1" fmla="*/ 37 h 1849"/>
                  <a:gd name="connsiteX2" fmla="*/ 2449 w 2449"/>
                  <a:gd name="connsiteY2" fmla="*/ 359 h 1849"/>
                  <a:gd name="connsiteX3" fmla="*/ 1628 w 2449"/>
                  <a:gd name="connsiteY3" fmla="*/ 1502 h 1849"/>
                  <a:gd name="connsiteX4" fmla="*/ 235 w 2449"/>
                  <a:gd name="connsiteY4" fmla="*/ 1609 h 1849"/>
                  <a:gd name="connsiteX5" fmla="*/ 306 w 2449"/>
                  <a:gd name="connsiteY5" fmla="*/ 109 h 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49" h="1849">
                    <a:moveTo>
                      <a:pt x="306" y="109"/>
                    </a:moveTo>
                    <a:cubicBezTo>
                      <a:pt x="413" y="1"/>
                      <a:pt x="521" y="-34"/>
                      <a:pt x="663" y="37"/>
                    </a:cubicBezTo>
                    <a:cubicBezTo>
                      <a:pt x="1092" y="1001"/>
                      <a:pt x="1842" y="109"/>
                      <a:pt x="2449" y="359"/>
                    </a:cubicBezTo>
                    <a:cubicBezTo>
                      <a:pt x="2164" y="752"/>
                      <a:pt x="1913" y="1109"/>
                      <a:pt x="1628" y="1502"/>
                    </a:cubicBezTo>
                    <a:cubicBezTo>
                      <a:pt x="1199" y="2002"/>
                      <a:pt x="699" y="1894"/>
                      <a:pt x="235" y="1609"/>
                    </a:cubicBezTo>
                    <a:cubicBezTo>
                      <a:pt x="-122" y="1037"/>
                      <a:pt x="-51" y="573"/>
                      <a:pt x="306" y="10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eform 571">
                <a:extLst>
                  <a:ext uri="{FF2B5EF4-FFF2-40B4-BE49-F238E27FC236}">
                    <a16:creationId xmlns:a16="http://schemas.microsoft.com/office/drawing/2014/main" id="{6971E4C2-DDA3-BF44-A8B4-68C160A70D42}"/>
                  </a:ext>
                </a:extLst>
              </p:cNvPr>
              <p:cNvSpPr/>
              <p:nvPr/>
            </p:nvSpPr>
            <p:spPr>
              <a:xfrm>
                <a:off x="8599726" y="2194664"/>
                <a:ext cx="1574" cy="1284"/>
              </a:xfrm>
              <a:custGeom>
                <a:avLst/>
                <a:gdLst>
                  <a:gd name="connsiteX0" fmla="*/ 788 w 1574"/>
                  <a:gd name="connsiteY0" fmla="*/ 3 h 1284"/>
                  <a:gd name="connsiteX1" fmla="*/ 1574 w 1574"/>
                  <a:gd name="connsiteY1" fmla="*/ 1003 h 1284"/>
                  <a:gd name="connsiteX2" fmla="*/ 824 w 1574"/>
                  <a:gd name="connsiteY2" fmla="*/ 1253 h 1284"/>
                  <a:gd name="connsiteX3" fmla="*/ 2 w 1574"/>
                  <a:gd name="connsiteY3" fmla="*/ 646 h 1284"/>
                  <a:gd name="connsiteX4" fmla="*/ 788 w 1574"/>
                  <a:gd name="connsiteY4" fmla="*/ 3 h 1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" h="1284">
                    <a:moveTo>
                      <a:pt x="788" y="3"/>
                    </a:moveTo>
                    <a:cubicBezTo>
                      <a:pt x="1360" y="110"/>
                      <a:pt x="1574" y="539"/>
                      <a:pt x="1574" y="1003"/>
                    </a:cubicBezTo>
                    <a:cubicBezTo>
                      <a:pt x="1538" y="1360"/>
                      <a:pt x="1110" y="1289"/>
                      <a:pt x="824" y="1253"/>
                    </a:cubicBezTo>
                    <a:cubicBezTo>
                      <a:pt x="431" y="1218"/>
                      <a:pt x="-33" y="1075"/>
                      <a:pt x="2" y="646"/>
                    </a:cubicBezTo>
                    <a:cubicBezTo>
                      <a:pt x="-33" y="253"/>
                      <a:pt x="324" y="-33"/>
                      <a:pt x="788" y="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96DA42F5-E03D-9C49-9645-5923F9F8F3F0}"/>
                  </a:ext>
                </a:extLst>
              </p:cNvPr>
              <p:cNvSpPr/>
              <p:nvPr/>
            </p:nvSpPr>
            <p:spPr>
              <a:xfrm>
                <a:off x="8482822" y="2135052"/>
                <a:ext cx="1508" cy="1857"/>
              </a:xfrm>
              <a:custGeom>
                <a:avLst/>
                <a:gdLst>
                  <a:gd name="connsiteX0" fmla="*/ 1214 w 1508"/>
                  <a:gd name="connsiteY0" fmla="*/ 1857 h 1857"/>
                  <a:gd name="connsiteX1" fmla="*/ 178 w 1508"/>
                  <a:gd name="connsiteY1" fmla="*/ 964 h 1857"/>
                  <a:gd name="connsiteX2" fmla="*/ 1000 w 1508"/>
                  <a:gd name="connsiteY2" fmla="*/ 0 h 1857"/>
                  <a:gd name="connsiteX3" fmla="*/ 1214 w 1508"/>
                  <a:gd name="connsiteY3" fmla="*/ 1857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8" h="1857">
                    <a:moveTo>
                      <a:pt x="1214" y="1857"/>
                    </a:moveTo>
                    <a:cubicBezTo>
                      <a:pt x="714" y="1714"/>
                      <a:pt x="428" y="1357"/>
                      <a:pt x="178" y="964"/>
                    </a:cubicBezTo>
                    <a:cubicBezTo>
                      <a:pt x="-322" y="0"/>
                      <a:pt x="321" y="0"/>
                      <a:pt x="1000" y="0"/>
                    </a:cubicBezTo>
                    <a:cubicBezTo>
                      <a:pt x="2107" y="500"/>
                      <a:pt x="1035" y="1250"/>
                      <a:pt x="1214" y="1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E90EECCD-F6C2-8C4E-8DE4-4C661C22272A}"/>
                  </a:ext>
                </a:extLst>
              </p:cNvPr>
              <p:cNvSpPr/>
              <p:nvPr/>
            </p:nvSpPr>
            <p:spPr>
              <a:xfrm>
                <a:off x="8534863" y="2086465"/>
                <a:ext cx="2964" cy="1331"/>
              </a:xfrm>
              <a:custGeom>
                <a:avLst/>
                <a:gdLst>
                  <a:gd name="connsiteX0" fmla="*/ 750 w 2964"/>
                  <a:gd name="connsiteY0" fmla="*/ 367 h 1331"/>
                  <a:gd name="connsiteX1" fmla="*/ 2965 w 2964"/>
                  <a:gd name="connsiteY1" fmla="*/ 10 h 1331"/>
                  <a:gd name="connsiteX2" fmla="*/ 2500 w 2964"/>
                  <a:gd name="connsiteY2" fmla="*/ 903 h 1331"/>
                  <a:gd name="connsiteX3" fmla="*/ 2322 w 2964"/>
                  <a:gd name="connsiteY3" fmla="*/ 1117 h 1331"/>
                  <a:gd name="connsiteX4" fmla="*/ 1572 w 2964"/>
                  <a:gd name="connsiteY4" fmla="*/ 1332 h 1331"/>
                  <a:gd name="connsiteX5" fmla="*/ 0 w 2964"/>
                  <a:gd name="connsiteY5" fmla="*/ 546 h 1331"/>
                  <a:gd name="connsiteX6" fmla="*/ 750 w 2964"/>
                  <a:gd name="connsiteY6" fmla="*/ 367 h 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64" h="1331">
                    <a:moveTo>
                      <a:pt x="750" y="367"/>
                    </a:moveTo>
                    <a:cubicBezTo>
                      <a:pt x="1429" y="-204"/>
                      <a:pt x="2215" y="81"/>
                      <a:pt x="2965" y="10"/>
                    </a:cubicBezTo>
                    <a:cubicBezTo>
                      <a:pt x="2822" y="296"/>
                      <a:pt x="2643" y="617"/>
                      <a:pt x="2500" y="903"/>
                    </a:cubicBezTo>
                    <a:cubicBezTo>
                      <a:pt x="2429" y="974"/>
                      <a:pt x="2393" y="1046"/>
                      <a:pt x="2322" y="1117"/>
                    </a:cubicBezTo>
                    <a:cubicBezTo>
                      <a:pt x="2107" y="1260"/>
                      <a:pt x="1857" y="1332"/>
                      <a:pt x="1572" y="1332"/>
                    </a:cubicBezTo>
                    <a:cubicBezTo>
                      <a:pt x="1036" y="1082"/>
                      <a:pt x="536" y="796"/>
                      <a:pt x="0" y="546"/>
                    </a:cubicBezTo>
                    <a:cubicBezTo>
                      <a:pt x="214" y="224"/>
                      <a:pt x="464" y="189"/>
                      <a:pt x="750" y="36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C70788D8-E463-0049-A2F7-3F50C98C2782}"/>
                  </a:ext>
                </a:extLst>
              </p:cNvPr>
              <p:cNvSpPr/>
              <p:nvPr/>
            </p:nvSpPr>
            <p:spPr>
              <a:xfrm>
                <a:off x="8452455" y="2193489"/>
                <a:ext cx="2694" cy="1963"/>
              </a:xfrm>
              <a:custGeom>
                <a:avLst/>
                <a:gdLst>
                  <a:gd name="connsiteX0" fmla="*/ 2541 w 2694"/>
                  <a:gd name="connsiteY0" fmla="*/ 1964 h 1963"/>
                  <a:gd name="connsiteX1" fmla="*/ 577 w 2694"/>
                  <a:gd name="connsiteY1" fmla="*/ 1213 h 1963"/>
                  <a:gd name="connsiteX2" fmla="*/ 256 w 2694"/>
                  <a:gd name="connsiteY2" fmla="*/ 285 h 1963"/>
                  <a:gd name="connsiteX3" fmla="*/ 2577 w 2694"/>
                  <a:gd name="connsiteY3" fmla="*/ 535 h 1963"/>
                  <a:gd name="connsiteX4" fmla="*/ 2541 w 2694"/>
                  <a:gd name="connsiteY4" fmla="*/ 1178 h 1963"/>
                  <a:gd name="connsiteX5" fmla="*/ 2541 w 2694"/>
                  <a:gd name="connsiteY5" fmla="*/ 1964 h 1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94" h="1963">
                    <a:moveTo>
                      <a:pt x="2541" y="1964"/>
                    </a:moveTo>
                    <a:cubicBezTo>
                      <a:pt x="1970" y="1535"/>
                      <a:pt x="1434" y="892"/>
                      <a:pt x="577" y="1213"/>
                    </a:cubicBezTo>
                    <a:cubicBezTo>
                      <a:pt x="-245" y="1142"/>
                      <a:pt x="-30" y="713"/>
                      <a:pt x="256" y="285"/>
                    </a:cubicBezTo>
                    <a:cubicBezTo>
                      <a:pt x="1113" y="-358"/>
                      <a:pt x="1827" y="249"/>
                      <a:pt x="2577" y="535"/>
                    </a:cubicBezTo>
                    <a:cubicBezTo>
                      <a:pt x="2756" y="749"/>
                      <a:pt x="2720" y="963"/>
                      <a:pt x="2541" y="1178"/>
                    </a:cubicBezTo>
                    <a:cubicBezTo>
                      <a:pt x="2506" y="1428"/>
                      <a:pt x="2506" y="1714"/>
                      <a:pt x="2541" y="1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FEA08E7D-63E6-0848-8C96-BFC1B5D5943F}"/>
                  </a:ext>
                </a:extLst>
              </p:cNvPr>
              <p:cNvSpPr/>
              <p:nvPr/>
            </p:nvSpPr>
            <p:spPr>
              <a:xfrm>
                <a:off x="8533856" y="2085474"/>
                <a:ext cx="1757" cy="1755"/>
              </a:xfrm>
              <a:custGeom>
                <a:avLst/>
                <a:gdLst>
                  <a:gd name="connsiteX0" fmla="*/ 1757 w 1757"/>
                  <a:gd name="connsiteY0" fmla="*/ 1357 h 1755"/>
                  <a:gd name="connsiteX1" fmla="*/ 1043 w 1757"/>
                  <a:gd name="connsiteY1" fmla="*/ 1500 h 1755"/>
                  <a:gd name="connsiteX2" fmla="*/ 7 w 1757"/>
                  <a:gd name="connsiteY2" fmla="*/ 1357 h 1755"/>
                  <a:gd name="connsiteX3" fmla="*/ 1222 w 1757"/>
                  <a:gd name="connsiteY3" fmla="*/ 0 h 1755"/>
                  <a:gd name="connsiteX4" fmla="*/ 1757 w 1757"/>
                  <a:gd name="connsiteY4" fmla="*/ 1357 h 1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7" h="1755">
                    <a:moveTo>
                      <a:pt x="1757" y="1357"/>
                    </a:moveTo>
                    <a:cubicBezTo>
                      <a:pt x="1508" y="1393"/>
                      <a:pt x="1293" y="1465"/>
                      <a:pt x="1043" y="1500"/>
                    </a:cubicBezTo>
                    <a:cubicBezTo>
                      <a:pt x="650" y="1679"/>
                      <a:pt x="43" y="2036"/>
                      <a:pt x="7" y="1357"/>
                    </a:cubicBezTo>
                    <a:cubicBezTo>
                      <a:pt x="-64" y="679"/>
                      <a:pt x="400" y="72"/>
                      <a:pt x="1222" y="0"/>
                    </a:cubicBezTo>
                    <a:cubicBezTo>
                      <a:pt x="1150" y="536"/>
                      <a:pt x="1436" y="964"/>
                      <a:pt x="1757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reeform 576">
                <a:extLst>
                  <a:ext uri="{FF2B5EF4-FFF2-40B4-BE49-F238E27FC236}">
                    <a16:creationId xmlns:a16="http://schemas.microsoft.com/office/drawing/2014/main" id="{8A9F63FB-2CB5-A44C-8488-B9D8870327F4}"/>
                  </a:ext>
                </a:extLst>
              </p:cNvPr>
              <p:cNvSpPr/>
              <p:nvPr/>
            </p:nvSpPr>
            <p:spPr>
              <a:xfrm>
                <a:off x="8538281" y="2003464"/>
                <a:ext cx="1622" cy="1933"/>
              </a:xfrm>
              <a:custGeom>
                <a:avLst/>
                <a:gdLst>
                  <a:gd name="connsiteX0" fmla="*/ 512 w 1622"/>
                  <a:gd name="connsiteY0" fmla="*/ 571 h 1933"/>
                  <a:gd name="connsiteX1" fmla="*/ 547 w 1622"/>
                  <a:gd name="connsiteY1" fmla="*/ 0 h 1933"/>
                  <a:gd name="connsiteX2" fmla="*/ 976 w 1622"/>
                  <a:gd name="connsiteY2" fmla="*/ 1929 h 1933"/>
                  <a:gd name="connsiteX3" fmla="*/ 512 w 1622"/>
                  <a:gd name="connsiteY3" fmla="*/ 571 h 1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2" h="1933">
                    <a:moveTo>
                      <a:pt x="512" y="571"/>
                    </a:moveTo>
                    <a:cubicBezTo>
                      <a:pt x="512" y="393"/>
                      <a:pt x="547" y="179"/>
                      <a:pt x="547" y="0"/>
                    </a:cubicBezTo>
                    <a:cubicBezTo>
                      <a:pt x="2833" y="179"/>
                      <a:pt x="726" y="1322"/>
                      <a:pt x="976" y="1929"/>
                    </a:cubicBezTo>
                    <a:cubicBezTo>
                      <a:pt x="-667" y="2000"/>
                      <a:pt x="190" y="1179"/>
                      <a:pt x="512" y="5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793B5970-9FD3-DD48-ABF4-711E11889A13}"/>
                  </a:ext>
                </a:extLst>
              </p:cNvPr>
              <p:cNvSpPr/>
              <p:nvPr/>
            </p:nvSpPr>
            <p:spPr>
              <a:xfrm>
                <a:off x="8474070" y="1933226"/>
                <a:ext cx="1888" cy="1328"/>
              </a:xfrm>
              <a:custGeom>
                <a:avLst/>
                <a:gdLst>
                  <a:gd name="connsiteX0" fmla="*/ 929 w 1888"/>
                  <a:gd name="connsiteY0" fmla="*/ 15 h 1328"/>
                  <a:gd name="connsiteX1" fmla="*/ 1786 w 1888"/>
                  <a:gd name="connsiteY1" fmla="*/ 979 h 1328"/>
                  <a:gd name="connsiteX2" fmla="*/ 0 w 1888"/>
                  <a:gd name="connsiteY2" fmla="*/ 908 h 1328"/>
                  <a:gd name="connsiteX3" fmla="*/ 929 w 1888"/>
                  <a:gd name="connsiteY3" fmla="*/ 15 h 1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8" h="1328">
                    <a:moveTo>
                      <a:pt x="929" y="15"/>
                    </a:moveTo>
                    <a:cubicBezTo>
                      <a:pt x="1500" y="86"/>
                      <a:pt x="2143" y="336"/>
                      <a:pt x="1786" y="979"/>
                    </a:cubicBezTo>
                    <a:cubicBezTo>
                      <a:pt x="1286" y="1836"/>
                      <a:pt x="607" y="836"/>
                      <a:pt x="0" y="908"/>
                    </a:cubicBezTo>
                    <a:cubicBezTo>
                      <a:pt x="143" y="407"/>
                      <a:pt x="250" y="-92"/>
                      <a:pt x="929" y="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reeform 578">
                <a:extLst>
                  <a:ext uri="{FF2B5EF4-FFF2-40B4-BE49-F238E27FC236}">
                    <a16:creationId xmlns:a16="http://schemas.microsoft.com/office/drawing/2014/main" id="{18520AB3-E6DF-AC4D-B8D1-611AD142DBA7}"/>
                  </a:ext>
                </a:extLst>
              </p:cNvPr>
              <p:cNvSpPr/>
              <p:nvPr/>
            </p:nvSpPr>
            <p:spPr>
              <a:xfrm>
                <a:off x="8483071" y="1929943"/>
                <a:ext cx="1932" cy="1471"/>
              </a:xfrm>
              <a:custGeom>
                <a:avLst/>
                <a:gdLst>
                  <a:gd name="connsiteX0" fmla="*/ 0 w 1932"/>
                  <a:gd name="connsiteY0" fmla="*/ 1441 h 1471"/>
                  <a:gd name="connsiteX1" fmla="*/ 429 w 1932"/>
                  <a:gd name="connsiteY1" fmla="*/ 48 h 1471"/>
                  <a:gd name="connsiteX2" fmla="*/ 1929 w 1932"/>
                  <a:gd name="connsiteY2" fmla="*/ 548 h 1471"/>
                  <a:gd name="connsiteX3" fmla="*/ 0 w 1932"/>
                  <a:gd name="connsiteY3" fmla="*/ 1441 h 1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2" h="1471">
                    <a:moveTo>
                      <a:pt x="0" y="1441"/>
                    </a:moveTo>
                    <a:cubicBezTo>
                      <a:pt x="321" y="1012"/>
                      <a:pt x="536" y="584"/>
                      <a:pt x="429" y="48"/>
                    </a:cubicBezTo>
                    <a:cubicBezTo>
                      <a:pt x="1036" y="-59"/>
                      <a:pt x="2000" y="-24"/>
                      <a:pt x="1929" y="548"/>
                    </a:cubicBezTo>
                    <a:cubicBezTo>
                      <a:pt x="1822" y="1405"/>
                      <a:pt x="857" y="1548"/>
                      <a:pt x="0" y="144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0" name="Freeform 579">
                <a:extLst>
                  <a:ext uri="{FF2B5EF4-FFF2-40B4-BE49-F238E27FC236}">
                    <a16:creationId xmlns:a16="http://schemas.microsoft.com/office/drawing/2014/main" id="{0CACA00B-3461-DE4D-9254-B178087459F2}"/>
                  </a:ext>
                </a:extLst>
              </p:cNvPr>
              <p:cNvSpPr/>
              <p:nvPr/>
            </p:nvSpPr>
            <p:spPr>
              <a:xfrm>
                <a:off x="8523857" y="1917168"/>
                <a:ext cx="2755" cy="1224"/>
              </a:xfrm>
              <a:custGeom>
                <a:avLst/>
                <a:gdLst>
                  <a:gd name="connsiteX0" fmla="*/ 2755 w 2755"/>
                  <a:gd name="connsiteY0" fmla="*/ 1107 h 1224"/>
                  <a:gd name="connsiteX1" fmla="*/ 2291 w 2755"/>
                  <a:gd name="connsiteY1" fmla="*/ 1215 h 1224"/>
                  <a:gd name="connsiteX2" fmla="*/ 934 w 2755"/>
                  <a:gd name="connsiteY2" fmla="*/ 1179 h 1224"/>
                  <a:gd name="connsiteX3" fmla="*/ 5 w 2755"/>
                  <a:gd name="connsiteY3" fmla="*/ 893 h 1224"/>
                  <a:gd name="connsiteX4" fmla="*/ 1005 w 2755"/>
                  <a:gd name="connsiteY4" fmla="*/ 286 h 1224"/>
                  <a:gd name="connsiteX5" fmla="*/ 1934 w 2755"/>
                  <a:gd name="connsiteY5" fmla="*/ 0 h 1224"/>
                  <a:gd name="connsiteX6" fmla="*/ 2398 w 2755"/>
                  <a:gd name="connsiteY6" fmla="*/ 179 h 1224"/>
                  <a:gd name="connsiteX7" fmla="*/ 2755 w 2755"/>
                  <a:gd name="connsiteY7" fmla="*/ 1107 h 1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55" h="1224">
                    <a:moveTo>
                      <a:pt x="2755" y="1107"/>
                    </a:moveTo>
                    <a:cubicBezTo>
                      <a:pt x="2612" y="1143"/>
                      <a:pt x="2434" y="1179"/>
                      <a:pt x="2291" y="1215"/>
                    </a:cubicBezTo>
                    <a:cubicBezTo>
                      <a:pt x="1862" y="1215"/>
                      <a:pt x="1398" y="1179"/>
                      <a:pt x="934" y="1179"/>
                    </a:cubicBezTo>
                    <a:cubicBezTo>
                      <a:pt x="577" y="1179"/>
                      <a:pt x="41" y="1393"/>
                      <a:pt x="5" y="893"/>
                    </a:cubicBezTo>
                    <a:cubicBezTo>
                      <a:pt x="-67" y="250"/>
                      <a:pt x="648" y="464"/>
                      <a:pt x="1005" y="286"/>
                    </a:cubicBezTo>
                    <a:cubicBezTo>
                      <a:pt x="1220" y="-36"/>
                      <a:pt x="1719" y="464"/>
                      <a:pt x="1934" y="0"/>
                    </a:cubicBezTo>
                    <a:cubicBezTo>
                      <a:pt x="2112" y="0"/>
                      <a:pt x="2291" y="36"/>
                      <a:pt x="2398" y="179"/>
                    </a:cubicBezTo>
                    <a:cubicBezTo>
                      <a:pt x="2505" y="500"/>
                      <a:pt x="2648" y="786"/>
                      <a:pt x="2755" y="1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9499CC-4CE7-F649-951E-FE6E8E6D909D}"/>
                  </a:ext>
                </a:extLst>
              </p:cNvPr>
              <p:cNvSpPr/>
              <p:nvPr/>
            </p:nvSpPr>
            <p:spPr>
              <a:xfrm>
                <a:off x="8508058" y="1917418"/>
                <a:ext cx="1837" cy="2214"/>
              </a:xfrm>
              <a:custGeom>
                <a:avLst/>
                <a:gdLst>
                  <a:gd name="connsiteX0" fmla="*/ 730 w 1837"/>
                  <a:gd name="connsiteY0" fmla="*/ 2215 h 2214"/>
                  <a:gd name="connsiteX1" fmla="*/ 159 w 1837"/>
                  <a:gd name="connsiteY1" fmla="*/ 1857 h 2214"/>
                  <a:gd name="connsiteX2" fmla="*/ 52 w 1837"/>
                  <a:gd name="connsiteY2" fmla="*/ 929 h 2214"/>
                  <a:gd name="connsiteX3" fmla="*/ 1302 w 1837"/>
                  <a:gd name="connsiteY3" fmla="*/ 0 h 2214"/>
                  <a:gd name="connsiteX4" fmla="*/ 1838 w 1837"/>
                  <a:gd name="connsiteY4" fmla="*/ 0 h 2214"/>
                  <a:gd name="connsiteX5" fmla="*/ 730 w 1837"/>
                  <a:gd name="connsiteY5" fmla="*/ 2215 h 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37" h="2214">
                    <a:moveTo>
                      <a:pt x="730" y="2215"/>
                    </a:moveTo>
                    <a:cubicBezTo>
                      <a:pt x="552" y="2108"/>
                      <a:pt x="337" y="2000"/>
                      <a:pt x="159" y="1857"/>
                    </a:cubicBezTo>
                    <a:cubicBezTo>
                      <a:pt x="16" y="1572"/>
                      <a:pt x="-56" y="1250"/>
                      <a:pt x="52" y="929"/>
                    </a:cubicBezTo>
                    <a:cubicBezTo>
                      <a:pt x="266" y="357"/>
                      <a:pt x="730" y="107"/>
                      <a:pt x="1302" y="0"/>
                    </a:cubicBezTo>
                    <a:cubicBezTo>
                      <a:pt x="1480" y="0"/>
                      <a:pt x="1659" y="0"/>
                      <a:pt x="1838" y="0"/>
                    </a:cubicBezTo>
                    <a:cubicBezTo>
                      <a:pt x="1838" y="929"/>
                      <a:pt x="1659" y="1750"/>
                      <a:pt x="730" y="22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ACAEAC32-2E93-2945-BBE9-7AA581358399}"/>
                  </a:ext>
                </a:extLst>
              </p:cNvPr>
              <p:cNvSpPr/>
              <p:nvPr/>
            </p:nvSpPr>
            <p:spPr>
              <a:xfrm>
                <a:off x="8483818" y="1988427"/>
                <a:ext cx="1932" cy="1428"/>
              </a:xfrm>
              <a:custGeom>
                <a:avLst/>
                <a:gdLst>
                  <a:gd name="connsiteX0" fmla="*/ 1110 w 1932"/>
                  <a:gd name="connsiteY0" fmla="*/ 0 h 1428"/>
                  <a:gd name="connsiteX1" fmla="*/ 1610 w 1932"/>
                  <a:gd name="connsiteY1" fmla="*/ 72 h 1428"/>
                  <a:gd name="connsiteX2" fmla="*/ 253 w 1932"/>
                  <a:gd name="connsiteY2" fmla="*/ 1429 h 1428"/>
                  <a:gd name="connsiteX3" fmla="*/ 1110 w 1932"/>
                  <a:gd name="connsiteY3" fmla="*/ 0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2" h="1428">
                    <a:moveTo>
                      <a:pt x="1110" y="0"/>
                    </a:moveTo>
                    <a:cubicBezTo>
                      <a:pt x="1253" y="36"/>
                      <a:pt x="1432" y="36"/>
                      <a:pt x="1610" y="72"/>
                    </a:cubicBezTo>
                    <a:cubicBezTo>
                      <a:pt x="2825" y="2215"/>
                      <a:pt x="217" y="500"/>
                      <a:pt x="253" y="1429"/>
                    </a:cubicBezTo>
                    <a:cubicBezTo>
                      <a:pt x="-461" y="357"/>
                      <a:pt x="503" y="322"/>
                      <a:pt x="111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22B0228D-9E16-0646-9D44-59E794C3C2DC}"/>
                  </a:ext>
                </a:extLst>
              </p:cNvPr>
              <p:cNvSpPr/>
              <p:nvPr/>
            </p:nvSpPr>
            <p:spPr>
              <a:xfrm>
                <a:off x="8523362" y="1916310"/>
                <a:ext cx="3214" cy="1401"/>
              </a:xfrm>
              <a:custGeom>
                <a:avLst/>
                <a:gdLst>
                  <a:gd name="connsiteX0" fmla="*/ 2429 w 3214"/>
                  <a:gd name="connsiteY0" fmla="*/ 1036 h 1401"/>
                  <a:gd name="connsiteX1" fmla="*/ 1536 w 3214"/>
                  <a:gd name="connsiteY1" fmla="*/ 1143 h 1401"/>
                  <a:gd name="connsiteX2" fmla="*/ 0 w 3214"/>
                  <a:gd name="connsiteY2" fmla="*/ 536 h 1401"/>
                  <a:gd name="connsiteX3" fmla="*/ 72 w 3214"/>
                  <a:gd name="connsiteY3" fmla="*/ 0 h 1401"/>
                  <a:gd name="connsiteX4" fmla="*/ 3215 w 3214"/>
                  <a:gd name="connsiteY4" fmla="*/ 500 h 1401"/>
                  <a:gd name="connsiteX5" fmla="*/ 2429 w 3214"/>
                  <a:gd name="connsiteY5" fmla="*/ 1036 h 1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14" h="1401">
                    <a:moveTo>
                      <a:pt x="2429" y="1036"/>
                    </a:moveTo>
                    <a:cubicBezTo>
                      <a:pt x="2179" y="1464"/>
                      <a:pt x="1857" y="1536"/>
                      <a:pt x="1536" y="1143"/>
                    </a:cubicBezTo>
                    <a:cubicBezTo>
                      <a:pt x="1215" y="464"/>
                      <a:pt x="536" y="750"/>
                      <a:pt x="0" y="536"/>
                    </a:cubicBezTo>
                    <a:cubicBezTo>
                      <a:pt x="36" y="357"/>
                      <a:pt x="36" y="179"/>
                      <a:pt x="72" y="0"/>
                    </a:cubicBezTo>
                    <a:cubicBezTo>
                      <a:pt x="1072" y="500"/>
                      <a:pt x="2286" y="-357"/>
                      <a:pt x="3215" y="500"/>
                    </a:cubicBezTo>
                    <a:cubicBezTo>
                      <a:pt x="3072" y="893"/>
                      <a:pt x="2536" y="679"/>
                      <a:pt x="2429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A029A90D-53CE-CA4E-A9A0-CBB831AD6B71}"/>
                  </a:ext>
                </a:extLst>
              </p:cNvPr>
              <p:cNvSpPr/>
              <p:nvPr/>
            </p:nvSpPr>
            <p:spPr>
              <a:xfrm>
                <a:off x="8521146" y="1914096"/>
                <a:ext cx="1751" cy="1551"/>
              </a:xfrm>
              <a:custGeom>
                <a:avLst/>
                <a:gdLst>
                  <a:gd name="connsiteX0" fmla="*/ 1716 w 1751"/>
                  <a:gd name="connsiteY0" fmla="*/ 536 h 1551"/>
                  <a:gd name="connsiteX1" fmla="*/ 1180 w 1751"/>
                  <a:gd name="connsiteY1" fmla="*/ 1286 h 1551"/>
                  <a:gd name="connsiteX2" fmla="*/ 1 w 1751"/>
                  <a:gd name="connsiteY2" fmla="*/ 1000 h 1551"/>
                  <a:gd name="connsiteX3" fmla="*/ 1752 w 1751"/>
                  <a:gd name="connsiteY3" fmla="*/ 0 h 1551"/>
                  <a:gd name="connsiteX4" fmla="*/ 1716 w 1751"/>
                  <a:gd name="connsiteY4" fmla="*/ 536 h 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1" h="1551">
                    <a:moveTo>
                      <a:pt x="1716" y="536"/>
                    </a:moveTo>
                    <a:cubicBezTo>
                      <a:pt x="1537" y="786"/>
                      <a:pt x="1359" y="1036"/>
                      <a:pt x="1180" y="1286"/>
                    </a:cubicBezTo>
                    <a:cubicBezTo>
                      <a:pt x="644" y="1679"/>
                      <a:pt x="-34" y="1679"/>
                      <a:pt x="1" y="1000"/>
                    </a:cubicBezTo>
                    <a:cubicBezTo>
                      <a:pt x="37" y="36"/>
                      <a:pt x="1073" y="179"/>
                      <a:pt x="1752" y="0"/>
                    </a:cubicBezTo>
                    <a:cubicBezTo>
                      <a:pt x="1752" y="179"/>
                      <a:pt x="1716" y="357"/>
                      <a:pt x="1716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70669CA4-9FC3-594A-A563-E90182E463B8}"/>
                  </a:ext>
                </a:extLst>
              </p:cNvPr>
              <p:cNvSpPr/>
              <p:nvPr/>
            </p:nvSpPr>
            <p:spPr>
              <a:xfrm>
                <a:off x="8449723" y="2176343"/>
                <a:ext cx="1643" cy="1393"/>
              </a:xfrm>
              <a:custGeom>
                <a:avLst/>
                <a:gdLst>
                  <a:gd name="connsiteX0" fmla="*/ 987 w 1643"/>
                  <a:gd name="connsiteY0" fmla="*/ 0 h 1393"/>
                  <a:gd name="connsiteX1" fmla="*/ 1523 w 1643"/>
                  <a:gd name="connsiteY1" fmla="*/ 1215 h 1393"/>
                  <a:gd name="connsiteX2" fmla="*/ 309 w 1643"/>
                  <a:gd name="connsiteY2" fmla="*/ 1393 h 1393"/>
                  <a:gd name="connsiteX3" fmla="*/ 987 w 1643"/>
                  <a:gd name="connsiteY3" fmla="*/ 0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3" h="1393">
                    <a:moveTo>
                      <a:pt x="987" y="0"/>
                    </a:moveTo>
                    <a:cubicBezTo>
                      <a:pt x="952" y="500"/>
                      <a:pt x="1987" y="643"/>
                      <a:pt x="1523" y="1215"/>
                    </a:cubicBezTo>
                    <a:cubicBezTo>
                      <a:pt x="1344" y="1465"/>
                      <a:pt x="737" y="1357"/>
                      <a:pt x="309" y="1393"/>
                    </a:cubicBezTo>
                    <a:cubicBezTo>
                      <a:pt x="-299" y="464"/>
                      <a:pt x="23" y="72"/>
                      <a:pt x="98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A7CB2C4B-77F2-5C47-BA00-850B47BF4B6C}"/>
                  </a:ext>
                </a:extLst>
              </p:cNvPr>
              <p:cNvSpPr/>
              <p:nvPr/>
            </p:nvSpPr>
            <p:spPr>
              <a:xfrm>
                <a:off x="8545900" y="1958534"/>
                <a:ext cx="2902" cy="1286"/>
              </a:xfrm>
              <a:custGeom>
                <a:avLst/>
                <a:gdLst>
                  <a:gd name="connsiteX0" fmla="*/ 2750 w 2902"/>
                  <a:gd name="connsiteY0" fmla="*/ 496 h 1286"/>
                  <a:gd name="connsiteX1" fmla="*/ 2750 w 2902"/>
                  <a:gd name="connsiteY1" fmla="*/ 925 h 1286"/>
                  <a:gd name="connsiteX2" fmla="*/ 0 w 2902"/>
                  <a:gd name="connsiteY2" fmla="*/ 889 h 1286"/>
                  <a:gd name="connsiteX3" fmla="*/ 357 w 2902"/>
                  <a:gd name="connsiteY3" fmla="*/ 425 h 1286"/>
                  <a:gd name="connsiteX4" fmla="*/ 1107 w 2902"/>
                  <a:gd name="connsiteY4" fmla="*/ 32 h 1286"/>
                  <a:gd name="connsiteX5" fmla="*/ 1965 w 2902"/>
                  <a:gd name="connsiteY5" fmla="*/ 32 h 1286"/>
                  <a:gd name="connsiteX6" fmla="*/ 2750 w 2902"/>
                  <a:gd name="connsiteY6" fmla="*/ 32 h 1286"/>
                  <a:gd name="connsiteX7" fmla="*/ 2893 w 2902"/>
                  <a:gd name="connsiteY7" fmla="*/ 353 h 1286"/>
                  <a:gd name="connsiteX8" fmla="*/ 2750 w 2902"/>
                  <a:gd name="connsiteY8" fmla="*/ 496 h 1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02" h="1286">
                    <a:moveTo>
                      <a:pt x="2750" y="496"/>
                    </a:moveTo>
                    <a:cubicBezTo>
                      <a:pt x="2750" y="639"/>
                      <a:pt x="2750" y="782"/>
                      <a:pt x="2750" y="925"/>
                    </a:cubicBezTo>
                    <a:cubicBezTo>
                      <a:pt x="1857" y="567"/>
                      <a:pt x="929" y="1925"/>
                      <a:pt x="0" y="889"/>
                    </a:cubicBezTo>
                    <a:cubicBezTo>
                      <a:pt x="107" y="746"/>
                      <a:pt x="214" y="567"/>
                      <a:pt x="357" y="425"/>
                    </a:cubicBezTo>
                    <a:cubicBezTo>
                      <a:pt x="572" y="246"/>
                      <a:pt x="822" y="103"/>
                      <a:pt x="1107" y="32"/>
                    </a:cubicBezTo>
                    <a:cubicBezTo>
                      <a:pt x="1393" y="-40"/>
                      <a:pt x="1679" y="32"/>
                      <a:pt x="1965" y="32"/>
                    </a:cubicBezTo>
                    <a:cubicBezTo>
                      <a:pt x="2215" y="32"/>
                      <a:pt x="2500" y="32"/>
                      <a:pt x="2750" y="32"/>
                    </a:cubicBezTo>
                    <a:cubicBezTo>
                      <a:pt x="2858" y="139"/>
                      <a:pt x="2929" y="246"/>
                      <a:pt x="2893" y="353"/>
                    </a:cubicBezTo>
                    <a:cubicBezTo>
                      <a:pt x="2822" y="425"/>
                      <a:pt x="2786" y="496"/>
                      <a:pt x="2750" y="4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561B6B2E-DD51-304D-BF24-E9D8F5A84E6E}"/>
                  </a:ext>
                </a:extLst>
              </p:cNvPr>
              <p:cNvSpPr/>
              <p:nvPr/>
            </p:nvSpPr>
            <p:spPr>
              <a:xfrm>
                <a:off x="8484821" y="1959600"/>
                <a:ext cx="2002" cy="2050"/>
              </a:xfrm>
              <a:custGeom>
                <a:avLst/>
                <a:gdLst>
                  <a:gd name="connsiteX0" fmla="*/ 107 w 2002"/>
                  <a:gd name="connsiteY0" fmla="*/ 751 h 2050"/>
                  <a:gd name="connsiteX1" fmla="*/ 72 w 2002"/>
                  <a:gd name="connsiteY1" fmla="*/ 109 h 2050"/>
                  <a:gd name="connsiteX2" fmla="*/ 1429 w 2002"/>
                  <a:gd name="connsiteY2" fmla="*/ 394 h 2050"/>
                  <a:gd name="connsiteX3" fmla="*/ 2000 w 2002"/>
                  <a:gd name="connsiteY3" fmla="*/ 1680 h 2050"/>
                  <a:gd name="connsiteX4" fmla="*/ 1429 w 2002"/>
                  <a:gd name="connsiteY4" fmla="*/ 2037 h 2050"/>
                  <a:gd name="connsiteX5" fmla="*/ 0 w 2002"/>
                  <a:gd name="connsiteY5" fmla="*/ 1251 h 2050"/>
                  <a:gd name="connsiteX6" fmla="*/ 107 w 2002"/>
                  <a:gd name="connsiteY6" fmla="*/ 751 h 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" h="2050">
                    <a:moveTo>
                      <a:pt x="107" y="751"/>
                    </a:moveTo>
                    <a:cubicBezTo>
                      <a:pt x="107" y="537"/>
                      <a:pt x="107" y="323"/>
                      <a:pt x="72" y="109"/>
                    </a:cubicBezTo>
                    <a:cubicBezTo>
                      <a:pt x="607" y="-106"/>
                      <a:pt x="1036" y="1"/>
                      <a:pt x="1429" y="394"/>
                    </a:cubicBezTo>
                    <a:cubicBezTo>
                      <a:pt x="1714" y="787"/>
                      <a:pt x="2036" y="1144"/>
                      <a:pt x="2000" y="1680"/>
                    </a:cubicBezTo>
                    <a:cubicBezTo>
                      <a:pt x="1857" y="1859"/>
                      <a:pt x="1679" y="2002"/>
                      <a:pt x="1429" y="2037"/>
                    </a:cubicBezTo>
                    <a:cubicBezTo>
                      <a:pt x="786" y="2109"/>
                      <a:pt x="286" y="1894"/>
                      <a:pt x="0" y="1251"/>
                    </a:cubicBezTo>
                    <a:cubicBezTo>
                      <a:pt x="72" y="1109"/>
                      <a:pt x="107" y="930"/>
                      <a:pt x="107" y="75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8BF1EEFC-A399-2344-8B23-D1B38D54846C}"/>
                  </a:ext>
                </a:extLst>
              </p:cNvPr>
              <p:cNvSpPr/>
              <p:nvPr/>
            </p:nvSpPr>
            <p:spPr>
              <a:xfrm>
                <a:off x="8468141" y="1956208"/>
                <a:ext cx="1913" cy="1498"/>
              </a:xfrm>
              <a:custGeom>
                <a:avLst/>
                <a:gdLst>
                  <a:gd name="connsiteX0" fmla="*/ 857 w 1913"/>
                  <a:gd name="connsiteY0" fmla="*/ 0 h 1498"/>
                  <a:gd name="connsiteX1" fmla="*/ 1893 w 1913"/>
                  <a:gd name="connsiteY1" fmla="*/ 1215 h 1498"/>
                  <a:gd name="connsiteX2" fmla="*/ 107 w 1913"/>
                  <a:gd name="connsiteY2" fmla="*/ 1107 h 1498"/>
                  <a:gd name="connsiteX3" fmla="*/ 857 w 1913"/>
                  <a:gd name="connsiteY3" fmla="*/ 0 h 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13" h="1498">
                    <a:moveTo>
                      <a:pt x="857" y="0"/>
                    </a:moveTo>
                    <a:cubicBezTo>
                      <a:pt x="1393" y="250"/>
                      <a:pt x="2036" y="357"/>
                      <a:pt x="1893" y="1215"/>
                    </a:cubicBezTo>
                    <a:cubicBezTo>
                      <a:pt x="1250" y="1465"/>
                      <a:pt x="500" y="1750"/>
                      <a:pt x="107" y="1107"/>
                    </a:cubicBezTo>
                    <a:cubicBezTo>
                      <a:pt x="-250" y="500"/>
                      <a:pt x="357" y="179"/>
                      <a:pt x="8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F8FF67DE-8746-8247-8A5E-3B4871CAE080}"/>
                  </a:ext>
                </a:extLst>
              </p:cNvPr>
              <p:cNvSpPr/>
              <p:nvPr/>
            </p:nvSpPr>
            <p:spPr>
              <a:xfrm>
                <a:off x="8388940" y="2185665"/>
                <a:ext cx="1651" cy="1967"/>
              </a:xfrm>
              <a:custGeom>
                <a:avLst/>
                <a:gdLst>
                  <a:gd name="connsiteX0" fmla="*/ 1298 w 1651"/>
                  <a:gd name="connsiteY0" fmla="*/ 0 h 1967"/>
                  <a:gd name="connsiteX1" fmla="*/ 1477 w 1651"/>
                  <a:gd name="connsiteY1" fmla="*/ 107 h 1967"/>
                  <a:gd name="connsiteX2" fmla="*/ 1441 w 1651"/>
                  <a:gd name="connsiteY2" fmla="*/ 322 h 1967"/>
                  <a:gd name="connsiteX3" fmla="*/ 1406 w 1651"/>
                  <a:gd name="connsiteY3" fmla="*/ 1607 h 1967"/>
                  <a:gd name="connsiteX4" fmla="*/ 84 w 1651"/>
                  <a:gd name="connsiteY4" fmla="*/ 1536 h 1967"/>
                  <a:gd name="connsiteX5" fmla="*/ 1298 w 1651"/>
                  <a:gd name="connsiteY5" fmla="*/ 0 h 1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1" h="1967">
                    <a:moveTo>
                      <a:pt x="1298" y="0"/>
                    </a:moveTo>
                    <a:lnTo>
                      <a:pt x="1477" y="107"/>
                    </a:lnTo>
                    <a:lnTo>
                      <a:pt x="1441" y="322"/>
                    </a:lnTo>
                    <a:cubicBezTo>
                      <a:pt x="1727" y="750"/>
                      <a:pt x="1727" y="1179"/>
                      <a:pt x="1406" y="1607"/>
                    </a:cubicBezTo>
                    <a:cubicBezTo>
                      <a:pt x="941" y="1786"/>
                      <a:pt x="334" y="2358"/>
                      <a:pt x="84" y="1536"/>
                    </a:cubicBezTo>
                    <a:cubicBezTo>
                      <a:pt x="-237" y="572"/>
                      <a:pt x="405" y="107"/>
                      <a:pt x="129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7FB6CEDA-25FF-A14B-A00A-6C1E7E52C864}"/>
                  </a:ext>
                </a:extLst>
              </p:cNvPr>
              <p:cNvSpPr/>
              <p:nvPr/>
            </p:nvSpPr>
            <p:spPr>
              <a:xfrm>
                <a:off x="8539389" y="1955076"/>
                <a:ext cx="1911" cy="1631"/>
              </a:xfrm>
              <a:custGeom>
                <a:avLst/>
                <a:gdLst>
                  <a:gd name="connsiteX0" fmla="*/ 1797 w 1911"/>
                  <a:gd name="connsiteY0" fmla="*/ 1239 h 1631"/>
                  <a:gd name="connsiteX1" fmla="*/ 1690 w 1911"/>
                  <a:gd name="connsiteY1" fmla="*/ 1632 h 1631"/>
                  <a:gd name="connsiteX2" fmla="*/ 82 w 1911"/>
                  <a:gd name="connsiteY2" fmla="*/ 1239 h 1631"/>
                  <a:gd name="connsiteX3" fmla="*/ 725 w 1911"/>
                  <a:gd name="connsiteY3" fmla="*/ 167 h 1631"/>
                  <a:gd name="connsiteX4" fmla="*/ 1368 w 1911"/>
                  <a:gd name="connsiteY4" fmla="*/ 60 h 1631"/>
                  <a:gd name="connsiteX5" fmla="*/ 1797 w 1911"/>
                  <a:gd name="connsiteY5" fmla="*/ 1239 h 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" h="1631">
                    <a:moveTo>
                      <a:pt x="1797" y="1239"/>
                    </a:moveTo>
                    <a:cubicBezTo>
                      <a:pt x="1797" y="1382"/>
                      <a:pt x="1797" y="1525"/>
                      <a:pt x="1690" y="1632"/>
                    </a:cubicBezTo>
                    <a:cubicBezTo>
                      <a:pt x="1154" y="1418"/>
                      <a:pt x="404" y="1882"/>
                      <a:pt x="82" y="1239"/>
                    </a:cubicBezTo>
                    <a:cubicBezTo>
                      <a:pt x="11" y="1132"/>
                      <a:pt x="-239" y="60"/>
                      <a:pt x="725" y="167"/>
                    </a:cubicBezTo>
                    <a:cubicBezTo>
                      <a:pt x="904" y="-11"/>
                      <a:pt x="1118" y="-47"/>
                      <a:pt x="1368" y="60"/>
                    </a:cubicBezTo>
                    <a:cubicBezTo>
                      <a:pt x="1797" y="346"/>
                      <a:pt x="2083" y="703"/>
                      <a:pt x="1797" y="123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592B8C7-E3C4-EB4F-B8AE-2AEDCE6FA4A5}"/>
                  </a:ext>
                </a:extLst>
              </p:cNvPr>
              <p:cNvSpPr/>
              <p:nvPr/>
            </p:nvSpPr>
            <p:spPr>
              <a:xfrm>
                <a:off x="8527077" y="2024645"/>
                <a:ext cx="1538" cy="2956"/>
              </a:xfrm>
              <a:custGeom>
                <a:avLst/>
                <a:gdLst>
                  <a:gd name="connsiteX0" fmla="*/ 143 w 1538"/>
                  <a:gd name="connsiteY0" fmla="*/ 2679 h 2956"/>
                  <a:gd name="connsiteX1" fmla="*/ 0 w 1538"/>
                  <a:gd name="connsiteY1" fmla="*/ 1893 h 2956"/>
                  <a:gd name="connsiteX2" fmla="*/ 429 w 1538"/>
                  <a:gd name="connsiteY2" fmla="*/ 0 h 2956"/>
                  <a:gd name="connsiteX3" fmla="*/ 1536 w 1538"/>
                  <a:gd name="connsiteY3" fmla="*/ 2072 h 2956"/>
                  <a:gd name="connsiteX4" fmla="*/ 964 w 1538"/>
                  <a:gd name="connsiteY4" fmla="*/ 2822 h 2956"/>
                  <a:gd name="connsiteX5" fmla="*/ 143 w 1538"/>
                  <a:gd name="connsiteY5" fmla="*/ 2679 h 2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8" h="2956">
                    <a:moveTo>
                      <a:pt x="143" y="2679"/>
                    </a:moveTo>
                    <a:cubicBezTo>
                      <a:pt x="107" y="2429"/>
                      <a:pt x="71" y="2143"/>
                      <a:pt x="0" y="1893"/>
                    </a:cubicBezTo>
                    <a:cubicBezTo>
                      <a:pt x="107" y="1250"/>
                      <a:pt x="-214" y="500"/>
                      <a:pt x="429" y="0"/>
                    </a:cubicBezTo>
                    <a:cubicBezTo>
                      <a:pt x="714" y="714"/>
                      <a:pt x="-322" y="2143"/>
                      <a:pt x="1536" y="2072"/>
                    </a:cubicBezTo>
                    <a:cubicBezTo>
                      <a:pt x="1572" y="2072"/>
                      <a:pt x="1214" y="2607"/>
                      <a:pt x="964" y="2822"/>
                    </a:cubicBezTo>
                    <a:cubicBezTo>
                      <a:pt x="643" y="3036"/>
                      <a:pt x="357" y="3000"/>
                      <a:pt x="143" y="2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8CBCF117-A48B-7D47-8622-9CA5E4C3DD30}"/>
                  </a:ext>
                </a:extLst>
              </p:cNvPr>
              <p:cNvSpPr/>
              <p:nvPr/>
            </p:nvSpPr>
            <p:spPr>
              <a:xfrm>
                <a:off x="8527077" y="1954315"/>
                <a:ext cx="2321" cy="2313"/>
              </a:xfrm>
              <a:custGeom>
                <a:avLst/>
                <a:gdLst>
                  <a:gd name="connsiteX0" fmla="*/ 1000 w 2321"/>
                  <a:gd name="connsiteY0" fmla="*/ 2286 h 2313"/>
                  <a:gd name="connsiteX1" fmla="*/ 357 w 2321"/>
                  <a:gd name="connsiteY1" fmla="*/ 1679 h 2313"/>
                  <a:gd name="connsiteX2" fmla="*/ 0 w 2321"/>
                  <a:gd name="connsiteY2" fmla="*/ 0 h 2313"/>
                  <a:gd name="connsiteX3" fmla="*/ 2322 w 2321"/>
                  <a:gd name="connsiteY3" fmla="*/ 679 h 2313"/>
                  <a:gd name="connsiteX4" fmla="*/ 1000 w 2321"/>
                  <a:gd name="connsiteY4" fmla="*/ 2286 h 2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1" h="2313">
                    <a:moveTo>
                      <a:pt x="1000" y="2286"/>
                    </a:moveTo>
                    <a:cubicBezTo>
                      <a:pt x="643" y="2250"/>
                      <a:pt x="-36" y="2572"/>
                      <a:pt x="357" y="1679"/>
                    </a:cubicBezTo>
                    <a:cubicBezTo>
                      <a:pt x="607" y="1072"/>
                      <a:pt x="393" y="500"/>
                      <a:pt x="0" y="0"/>
                    </a:cubicBezTo>
                    <a:cubicBezTo>
                      <a:pt x="643" y="179"/>
                      <a:pt x="1286" y="357"/>
                      <a:pt x="2322" y="679"/>
                    </a:cubicBezTo>
                    <a:cubicBezTo>
                      <a:pt x="1143" y="893"/>
                      <a:pt x="1036" y="1572"/>
                      <a:pt x="1000" y="2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0A2C9F35-2186-7C48-8C99-E8FE2565B935}"/>
                  </a:ext>
                </a:extLst>
              </p:cNvPr>
              <p:cNvSpPr/>
              <p:nvPr/>
            </p:nvSpPr>
            <p:spPr>
              <a:xfrm>
                <a:off x="8524534" y="2008215"/>
                <a:ext cx="2357" cy="1928"/>
              </a:xfrm>
              <a:custGeom>
                <a:avLst/>
                <a:gdLst>
                  <a:gd name="connsiteX0" fmla="*/ 1721 w 2357"/>
                  <a:gd name="connsiteY0" fmla="*/ 1929 h 1928"/>
                  <a:gd name="connsiteX1" fmla="*/ 221 w 2357"/>
                  <a:gd name="connsiteY1" fmla="*/ 0 h 1928"/>
                  <a:gd name="connsiteX2" fmla="*/ 1829 w 2357"/>
                  <a:gd name="connsiteY2" fmla="*/ 1072 h 1928"/>
                  <a:gd name="connsiteX3" fmla="*/ 1721 w 2357"/>
                  <a:gd name="connsiteY3" fmla="*/ 1929 h 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7" h="1928">
                    <a:moveTo>
                      <a:pt x="1721" y="1929"/>
                    </a:moveTo>
                    <a:cubicBezTo>
                      <a:pt x="1579" y="1000"/>
                      <a:pt x="-707" y="1750"/>
                      <a:pt x="221" y="0"/>
                    </a:cubicBezTo>
                    <a:cubicBezTo>
                      <a:pt x="757" y="357"/>
                      <a:pt x="1007" y="964"/>
                      <a:pt x="1829" y="1072"/>
                    </a:cubicBezTo>
                    <a:cubicBezTo>
                      <a:pt x="2650" y="1179"/>
                      <a:pt x="2436" y="1715"/>
                      <a:pt x="1721" y="1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3C1D75EB-8991-3843-9E8F-EC22F927740C}"/>
                  </a:ext>
                </a:extLst>
              </p:cNvPr>
              <p:cNvSpPr/>
              <p:nvPr/>
            </p:nvSpPr>
            <p:spPr>
              <a:xfrm>
                <a:off x="8484857" y="1953669"/>
                <a:ext cx="2428" cy="1575"/>
              </a:xfrm>
              <a:custGeom>
                <a:avLst/>
                <a:gdLst>
                  <a:gd name="connsiteX0" fmla="*/ 71 w 2428"/>
                  <a:gd name="connsiteY0" fmla="*/ 1182 h 1575"/>
                  <a:gd name="connsiteX1" fmla="*/ 0 w 2428"/>
                  <a:gd name="connsiteY1" fmla="*/ 146 h 1575"/>
                  <a:gd name="connsiteX2" fmla="*/ 2429 w 2428"/>
                  <a:gd name="connsiteY2" fmla="*/ 753 h 1575"/>
                  <a:gd name="connsiteX3" fmla="*/ 36 w 2428"/>
                  <a:gd name="connsiteY3" fmla="*/ 1575 h 1575"/>
                  <a:gd name="connsiteX4" fmla="*/ 71 w 2428"/>
                  <a:gd name="connsiteY4" fmla="*/ 1182 h 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" h="1575">
                    <a:moveTo>
                      <a:pt x="71" y="1182"/>
                    </a:moveTo>
                    <a:cubicBezTo>
                      <a:pt x="36" y="825"/>
                      <a:pt x="36" y="503"/>
                      <a:pt x="0" y="146"/>
                    </a:cubicBezTo>
                    <a:cubicBezTo>
                      <a:pt x="893" y="-354"/>
                      <a:pt x="1322" y="575"/>
                      <a:pt x="2429" y="753"/>
                    </a:cubicBezTo>
                    <a:cubicBezTo>
                      <a:pt x="1357" y="1146"/>
                      <a:pt x="714" y="1361"/>
                      <a:pt x="36" y="1575"/>
                    </a:cubicBezTo>
                    <a:cubicBezTo>
                      <a:pt x="71" y="1432"/>
                      <a:pt x="71" y="1325"/>
                      <a:pt x="71" y="118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65FD3406-0E29-DA43-A1F3-2CF5AE6DEEAF}"/>
                  </a:ext>
                </a:extLst>
              </p:cNvPr>
              <p:cNvSpPr/>
              <p:nvPr/>
            </p:nvSpPr>
            <p:spPr>
              <a:xfrm>
                <a:off x="8539905" y="1952886"/>
                <a:ext cx="1697" cy="2357"/>
              </a:xfrm>
              <a:custGeom>
                <a:avLst/>
                <a:gdLst>
                  <a:gd name="connsiteX0" fmla="*/ 745 w 1697"/>
                  <a:gd name="connsiteY0" fmla="*/ 2358 h 2357"/>
                  <a:gd name="connsiteX1" fmla="*/ 209 w 1697"/>
                  <a:gd name="connsiteY1" fmla="*/ 2358 h 2357"/>
                  <a:gd name="connsiteX2" fmla="*/ 709 w 1697"/>
                  <a:gd name="connsiteY2" fmla="*/ 0 h 2357"/>
                  <a:gd name="connsiteX3" fmla="*/ 1674 w 1697"/>
                  <a:gd name="connsiteY3" fmla="*/ 1500 h 2357"/>
                  <a:gd name="connsiteX4" fmla="*/ 745 w 1697"/>
                  <a:gd name="connsiteY4" fmla="*/ 2358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7" h="2357">
                    <a:moveTo>
                      <a:pt x="745" y="2358"/>
                    </a:moveTo>
                    <a:cubicBezTo>
                      <a:pt x="566" y="2358"/>
                      <a:pt x="388" y="2358"/>
                      <a:pt x="209" y="2358"/>
                    </a:cubicBezTo>
                    <a:cubicBezTo>
                      <a:pt x="888" y="1679"/>
                      <a:pt x="-934" y="464"/>
                      <a:pt x="709" y="0"/>
                    </a:cubicBezTo>
                    <a:cubicBezTo>
                      <a:pt x="1031" y="500"/>
                      <a:pt x="1352" y="1000"/>
                      <a:pt x="1674" y="1500"/>
                    </a:cubicBezTo>
                    <a:cubicBezTo>
                      <a:pt x="1816" y="2250"/>
                      <a:pt x="1281" y="2286"/>
                      <a:pt x="745" y="235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64111EFE-55B5-C847-AB3C-B08A4ADE3F9B}"/>
                  </a:ext>
                </a:extLst>
              </p:cNvPr>
              <p:cNvSpPr/>
              <p:nvPr/>
            </p:nvSpPr>
            <p:spPr>
              <a:xfrm>
                <a:off x="8483694" y="1957096"/>
                <a:ext cx="1836" cy="1790"/>
              </a:xfrm>
              <a:custGeom>
                <a:avLst/>
                <a:gdLst>
                  <a:gd name="connsiteX0" fmla="*/ 306 w 1836"/>
                  <a:gd name="connsiteY0" fmla="*/ 41 h 1790"/>
                  <a:gd name="connsiteX1" fmla="*/ 1734 w 1836"/>
                  <a:gd name="connsiteY1" fmla="*/ 969 h 1790"/>
                  <a:gd name="connsiteX2" fmla="*/ 1199 w 1836"/>
                  <a:gd name="connsiteY2" fmla="*/ 1791 h 1790"/>
                  <a:gd name="connsiteX3" fmla="*/ 627 w 1836"/>
                  <a:gd name="connsiteY3" fmla="*/ 1541 h 1790"/>
                  <a:gd name="connsiteX4" fmla="*/ 306 w 1836"/>
                  <a:gd name="connsiteY4" fmla="*/ 41 h 1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36" h="1790">
                    <a:moveTo>
                      <a:pt x="306" y="41"/>
                    </a:moveTo>
                    <a:cubicBezTo>
                      <a:pt x="1091" y="-138"/>
                      <a:pt x="1484" y="291"/>
                      <a:pt x="1734" y="969"/>
                    </a:cubicBezTo>
                    <a:cubicBezTo>
                      <a:pt x="2020" y="1541"/>
                      <a:pt x="1663" y="1684"/>
                      <a:pt x="1199" y="1791"/>
                    </a:cubicBezTo>
                    <a:cubicBezTo>
                      <a:pt x="1020" y="1719"/>
                      <a:pt x="806" y="1648"/>
                      <a:pt x="627" y="1541"/>
                    </a:cubicBezTo>
                    <a:cubicBezTo>
                      <a:pt x="234" y="1076"/>
                      <a:pt x="-373" y="719"/>
                      <a:pt x="306" y="4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EECB4845-8CDD-9248-A32B-5C5E08A7039E}"/>
                  </a:ext>
                </a:extLst>
              </p:cNvPr>
              <p:cNvSpPr/>
              <p:nvPr/>
            </p:nvSpPr>
            <p:spPr>
              <a:xfrm>
                <a:off x="8387974" y="2176142"/>
                <a:ext cx="1970" cy="1629"/>
              </a:xfrm>
              <a:custGeom>
                <a:avLst/>
                <a:gdLst>
                  <a:gd name="connsiteX0" fmla="*/ 1443 w 1970"/>
                  <a:gd name="connsiteY0" fmla="*/ 1094 h 1629"/>
                  <a:gd name="connsiteX1" fmla="*/ 907 w 1970"/>
                  <a:gd name="connsiteY1" fmla="*/ 1630 h 1629"/>
                  <a:gd name="connsiteX2" fmla="*/ 50 w 1970"/>
                  <a:gd name="connsiteY2" fmla="*/ 594 h 1629"/>
                  <a:gd name="connsiteX3" fmla="*/ 1872 w 1970"/>
                  <a:gd name="connsiteY3" fmla="*/ 130 h 1629"/>
                  <a:gd name="connsiteX4" fmla="*/ 1443 w 1970"/>
                  <a:gd name="connsiteY4" fmla="*/ 1094 h 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0" h="1629">
                    <a:moveTo>
                      <a:pt x="1443" y="1094"/>
                    </a:moveTo>
                    <a:cubicBezTo>
                      <a:pt x="1264" y="1272"/>
                      <a:pt x="1086" y="1451"/>
                      <a:pt x="907" y="1630"/>
                    </a:cubicBezTo>
                    <a:cubicBezTo>
                      <a:pt x="550" y="1308"/>
                      <a:pt x="-200" y="1308"/>
                      <a:pt x="50" y="594"/>
                    </a:cubicBezTo>
                    <a:cubicBezTo>
                      <a:pt x="407" y="-370"/>
                      <a:pt x="1229" y="130"/>
                      <a:pt x="1872" y="130"/>
                    </a:cubicBezTo>
                    <a:cubicBezTo>
                      <a:pt x="2157" y="630"/>
                      <a:pt x="1765" y="844"/>
                      <a:pt x="1443" y="109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12F59990-CE58-6346-9C3F-B07D4914813D}"/>
                  </a:ext>
                </a:extLst>
              </p:cNvPr>
              <p:cNvSpPr/>
              <p:nvPr/>
            </p:nvSpPr>
            <p:spPr>
              <a:xfrm>
                <a:off x="8535977" y="1946350"/>
                <a:ext cx="1387" cy="2214"/>
              </a:xfrm>
              <a:custGeom>
                <a:avLst/>
                <a:gdLst>
                  <a:gd name="connsiteX0" fmla="*/ 923 w 1387"/>
                  <a:gd name="connsiteY0" fmla="*/ 0 h 2214"/>
                  <a:gd name="connsiteX1" fmla="*/ 1387 w 1387"/>
                  <a:gd name="connsiteY1" fmla="*/ 1893 h 2214"/>
                  <a:gd name="connsiteX2" fmla="*/ 101 w 1387"/>
                  <a:gd name="connsiteY2" fmla="*/ 2215 h 2214"/>
                  <a:gd name="connsiteX3" fmla="*/ 458 w 1387"/>
                  <a:gd name="connsiteY3" fmla="*/ 464 h 2214"/>
                  <a:gd name="connsiteX4" fmla="*/ 923 w 1387"/>
                  <a:gd name="connsiteY4" fmla="*/ 0 h 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7" h="2214">
                    <a:moveTo>
                      <a:pt x="923" y="0"/>
                    </a:moveTo>
                    <a:cubicBezTo>
                      <a:pt x="1566" y="500"/>
                      <a:pt x="1280" y="1250"/>
                      <a:pt x="1387" y="1893"/>
                    </a:cubicBezTo>
                    <a:cubicBezTo>
                      <a:pt x="958" y="2000"/>
                      <a:pt x="530" y="2108"/>
                      <a:pt x="101" y="2215"/>
                    </a:cubicBezTo>
                    <a:cubicBezTo>
                      <a:pt x="-149" y="1536"/>
                      <a:pt x="101" y="1000"/>
                      <a:pt x="458" y="464"/>
                    </a:cubicBezTo>
                    <a:cubicBezTo>
                      <a:pt x="637" y="322"/>
                      <a:pt x="780" y="179"/>
                      <a:pt x="92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EF36F7CD-E7BD-AF4E-86EA-C2C214DDC28A}"/>
                  </a:ext>
                </a:extLst>
              </p:cNvPr>
              <p:cNvSpPr/>
              <p:nvPr/>
            </p:nvSpPr>
            <p:spPr>
              <a:xfrm>
                <a:off x="8501237" y="1945493"/>
                <a:ext cx="1519" cy="2286"/>
              </a:xfrm>
              <a:custGeom>
                <a:avLst/>
                <a:gdLst>
                  <a:gd name="connsiteX0" fmla="*/ 587 w 1519"/>
                  <a:gd name="connsiteY0" fmla="*/ 0 h 2286"/>
                  <a:gd name="connsiteX1" fmla="*/ 622 w 1519"/>
                  <a:gd name="connsiteY1" fmla="*/ 2286 h 2286"/>
                  <a:gd name="connsiteX2" fmla="*/ 587 w 1519"/>
                  <a:gd name="connsiteY2" fmla="*/ 0 h 2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9" h="2286">
                    <a:moveTo>
                      <a:pt x="587" y="0"/>
                    </a:moveTo>
                    <a:cubicBezTo>
                      <a:pt x="801" y="750"/>
                      <a:pt x="2551" y="1500"/>
                      <a:pt x="622" y="2286"/>
                    </a:cubicBezTo>
                    <a:cubicBezTo>
                      <a:pt x="980" y="1536"/>
                      <a:pt x="-913" y="786"/>
                      <a:pt x="58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D842F513-7D38-5247-9D43-FA757508DD8D}"/>
                  </a:ext>
                </a:extLst>
              </p:cNvPr>
              <p:cNvSpPr/>
              <p:nvPr/>
            </p:nvSpPr>
            <p:spPr>
              <a:xfrm>
                <a:off x="8559896" y="2006322"/>
                <a:ext cx="1244" cy="1785"/>
              </a:xfrm>
              <a:custGeom>
                <a:avLst/>
                <a:gdLst>
                  <a:gd name="connsiteX0" fmla="*/ 399 w 1244"/>
                  <a:gd name="connsiteY0" fmla="*/ 0 h 1785"/>
                  <a:gd name="connsiteX1" fmla="*/ 435 w 1244"/>
                  <a:gd name="connsiteY1" fmla="*/ 1786 h 1785"/>
                  <a:gd name="connsiteX2" fmla="*/ 399 w 1244"/>
                  <a:gd name="connsiteY2" fmla="*/ 0 h 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4" h="1785">
                    <a:moveTo>
                      <a:pt x="399" y="0"/>
                    </a:moveTo>
                    <a:cubicBezTo>
                      <a:pt x="2185" y="571"/>
                      <a:pt x="613" y="1214"/>
                      <a:pt x="435" y="1786"/>
                    </a:cubicBezTo>
                    <a:cubicBezTo>
                      <a:pt x="-351" y="1179"/>
                      <a:pt x="113" y="571"/>
                      <a:pt x="39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1" name="Freeform 600">
                <a:extLst>
                  <a:ext uri="{FF2B5EF4-FFF2-40B4-BE49-F238E27FC236}">
                    <a16:creationId xmlns:a16="http://schemas.microsoft.com/office/drawing/2014/main" id="{2D5A9F04-1C99-1C44-80DA-B592AD61B5DE}"/>
                  </a:ext>
                </a:extLst>
              </p:cNvPr>
              <p:cNvSpPr/>
              <p:nvPr/>
            </p:nvSpPr>
            <p:spPr>
              <a:xfrm>
                <a:off x="8468034" y="2079831"/>
                <a:ext cx="2260" cy="2115"/>
              </a:xfrm>
              <a:custGeom>
                <a:avLst/>
                <a:gdLst>
                  <a:gd name="connsiteX0" fmla="*/ 0 w 2260"/>
                  <a:gd name="connsiteY0" fmla="*/ 536 h 2115"/>
                  <a:gd name="connsiteX1" fmla="*/ 607 w 2260"/>
                  <a:gd name="connsiteY1" fmla="*/ 0 h 2115"/>
                  <a:gd name="connsiteX2" fmla="*/ 536 w 2260"/>
                  <a:gd name="connsiteY2" fmla="*/ 0 h 2115"/>
                  <a:gd name="connsiteX3" fmla="*/ 2108 w 2260"/>
                  <a:gd name="connsiteY3" fmla="*/ 536 h 2115"/>
                  <a:gd name="connsiteX4" fmla="*/ 2036 w 2260"/>
                  <a:gd name="connsiteY4" fmla="*/ 1929 h 2115"/>
                  <a:gd name="connsiteX5" fmla="*/ 536 w 2260"/>
                  <a:gd name="connsiteY5" fmla="*/ 1393 h 2115"/>
                  <a:gd name="connsiteX6" fmla="*/ 0 w 2260"/>
                  <a:gd name="connsiteY6" fmla="*/ 536 h 2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60" h="2115">
                    <a:moveTo>
                      <a:pt x="0" y="536"/>
                    </a:moveTo>
                    <a:cubicBezTo>
                      <a:pt x="72" y="214"/>
                      <a:pt x="250" y="0"/>
                      <a:pt x="607" y="0"/>
                    </a:cubicBezTo>
                    <a:lnTo>
                      <a:pt x="536" y="0"/>
                    </a:lnTo>
                    <a:cubicBezTo>
                      <a:pt x="964" y="464"/>
                      <a:pt x="1714" y="-72"/>
                      <a:pt x="2108" y="536"/>
                    </a:cubicBezTo>
                    <a:cubicBezTo>
                      <a:pt x="2250" y="1000"/>
                      <a:pt x="2393" y="1464"/>
                      <a:pt x="2036" y="1929"/>
                    </a:cubicBezTo>
                    <a:cubicBezTo>
                      <a:pt x="1322" y="2322"/>
                      <a:pt x="857" y="2072"/>
                      <a:pt x="536" y="1393"/>
                    </a:cubicBezTo>
                    <a:cubicBezTo>
                      <a:pt x="357" y="1143"/>
                      <a:pt x="179" y="821"/>
                      <a:pt x="0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04D769D-524D-FC46-857C-73E59EE10DAE}"/>
                  </a:ext>
                </a:extLst>
              </p:cNvPr>
              <p:cNvSpPr/>
              <p:nvPr/>
            </p:nvSpPr>
            <p:spPr>
              <a:xfrm>
                <a:off x="8470625" y="2079770"/>
                <a:ext cx="1551" cy="2192"/>
              </a:xfrm>
              <a:custGeom>
                <a:avLst/>
                <a:gdLst>
                  <a:gd name="connsiteX0" fmla="*/ 230 w 1551"/>
                  <a:gd name="connsiteY0" fmla="*/ 811 h 2192"/>
                  <a:gd name="connsiteX1" fmla="*/ 1552 w 1551"/>
                  <a:gd name="connsiteY1" fmla="*/ 25 h 2192"/>
                  <a:gd name="connsiteX2" fmla="*/ 1230 w 1551"/>
                  <a:gd name="connsiteY2" fmla="*/ 2025 h 2192"/>
                  <a:gd name="connsiteX3" fmla="*/ 123 w 1551"/>
                  <a:gd name="connsiteY3" fmla="*/ 1954 h 2192"/>
                  <a:gd name="connsiteX4" fmla="*/ 230 w 1551"/>
                  <a:gd name="connsiteY4" fmla="*/ 811 h 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1" h="2192">
                    <a:moveTo>
                      <a:pt x="230" y="811"/>
                    </a:moveTo>
                    <a:cubicBezTo>
                      <a:pt x="551" y="382"/>
                      <a:pt x="837" y="-118"/>
                      <a:pt x="1552" y="25"/>
                    </a:cubicBezTo>
                    <a:cubicBezTo>
                      <a:pt x="1444" y="704"/>
                      <a:pt x="1337" y="1347"/>
                      <a:pt x="1230" y="2025"/>
                    </a:cubicBezTo>
                    <a:cubicBezTo>
                      <a:pt x="837" y="2275"/>
                      <a:pt x="480" y="2239"/>
                      <a:pt x="123" y="1954"/>
                    </a:cubicBezTo>
                    <a:cubicBezTo>
                      <a:pt x="-56" y="1525"/>
                      <a:pt x="-56" y="1168"/>
                      <a:pt x="230" y="8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3" name="Freeform 602">
                <a:extLst>
                  <a:ext uri="{FF2B5EF4-FFF2-40B4-BE49-F238E27FC236}">
                    <a16:creationId xmlns:a16="http://schemas.microsoft.com/office/drawing/2014/main" id="{4779F32B-BB30-F641-9A6F-A7B1162A11E4}"/>
                  </a:ext>
                </a:extLst>
              </p:cNvPr>
              <p:cNvSpPr/>
              <p:nvPr/>
            </p:nvSpPr>
            <p:spPr>
              <a:xfrm>
                <a:off x="8563577" y="2012430"/>
                <a:ext cx="2009" cy="1639"/>
              </a:xfrm>
              <a:custGeom>
                <a:avLst/>
                <a:gdLst>
                  <a:gd name="connsiteX0" fmla="*/ 5 w 2009"/>
                  <a:gd name="connsiteY0" fmla="*/ 500 h 1639"/>
                  <a:gd name="connsiteX1" fmla="*/ 862 w 2009"/>
                  <a:gd name="connsiteY1" fmla="*/ 107 h 1639"/>
                  <a:gd name="connsiteX2" fmla="*/ 2005 w 2009"/>
                  <a:gd name="connsiteY2" fmla="*/ 464 h 1639"/>
                  <a:gd name="connsiteX3" fmla="*/ 1005 w 2009"/>
                  <a:gd name="connsiteY3" fmla="*/ 857 h 1639"/>
                  <a:gd name="connsiteX4" fmla="*/ 755 w 2009"/>
                  <a:gd name="connsiteY4" fmla="*/ 1607 h 1639"/>
                  <a:gd name="connsiteX5" fmla="*/ 5 w 2009"/>
                  <a:gd name="connsiteY5" fmla="*/ 500 h 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9" h="1639">
                    <a:moveTo>
                      <a:pt x="5" y="500"/>
                    </a:moveTo>
                    <a:cubicBezTo>
                      <a:pt x="290" y="357"/>
                      <a:pt x="541" y="178"/>
                      <a:pt x="862" y="107"/>
                    </a:cubicBezTo>
                    <a:cubicBezTo>
                      <a:pt x="1291" y="0"/>
                      <a:pt x="1934" y="-179"/>
                      <a:pt x="2005" y="464"/>
                    </a:cubicBezTo>
                    <a:cubicBezTo>
                      <a:pt x="2076" y="1250"/>
                      <a:pt x="1362" y="750"/>
                      <a:pt x="1005" y="857"/>
                    </a:cubicBezTo>
                    <a:cubicBezTo>
                      <a:pt x="576" y="964"/>
                      <a:pt x="755" y="1321"/>
                      <a:pt x="755" y="1607"/>
                    </a:cubicBezTo>
                    <a:cubicBezTo>
                      <a:pt x="-388" y="1821"/>
                      <a:pt x="148" y="928"/>
                      <a:pt x="5" y="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4" name="Freeform 603">
                <a:extLst>
                  <a:ext uri="{FF2B5EF4-FFF2-40B4-BE49-F238E27FC236}">
                    <a16:creationId xmlns:a16="http://schemas.microsoft.com/office/drawing/2014/main" id="{E3491343-12E8-6246-99D1-293B63D4B5CA}"/>
                  </a:ext>
                </a:extLst>
              </p:cNvPr>
              <p:cNvSpPr/>
              <p:nvPr/>
            </p:nvSpPr>
            <p:spPr>
              <a:xfrm>
                <a:off x="8596160" y="2191166"/>
                <a:ext cx="2175" cy="2438"/>
              </a:xfrm>
              <a:custGeom>
                <a:avLst/>
                <a:gdLst>
                  <a:gd name="connsiteX0" fmla="*/ 2176 w 2175"/>
                  <a:gd name="connsiteY0" fmla="*/ 1143 h 2438"/>
                  <a:gd name="connsiteX1" fmla="*/ 2176 w 2175"/>
                  <a:gd name="connsiteY1" fmla="*/ 2429 h 2438"/>
                  <a:gd name="connsiteX2" fmla="*/ 1247 w 2175"/>
                  <a:gd name="connsiteY2" fmla="*/ 1643 h 2438"/>
                  <a:gd name="connsiteX3" fmla="*/ 1140 w 2175"/>
                  <a:gd name="connsiteY3" fmla="*/ 0 h 2438"/>
                  <a:gd name="connsiteX4" fmla="*/ 1890 w 2175"/>
                  <a:gd name="connsiteY4" fmla="*/ 750 h 2438"/>
                  <a:gd name="connsiteX5" fmla="*/ 2176 w 2175"/>
                  <a:gd name="connsiteY5" fmla="*/ 1143 h 2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75" h="2438">
                    <a:moveTo>
                      <a:pt x="2176" y="1143"/>
                    </a:moveTo>
                    <a:cubicBezTo>
                      <a:pt x="2176" y="1572"/>
                      <a:pt x="2176" y="2000"/>
                      <a:pt x="2176" y="2429"/>
                    </a:cubicBezTo>
                    <a:cubicBezTo>
                      <a:pt x="1569" y="2536"/>
                      <a:pt x="1712" y="1714"/>
                      <a:pt x="1247" y="1643"/>
                    </a:cubicBezTo>
                    <a:cubicBezTo>
                      <a:pt x="-1003" y="1250"/>
                      <a:pt x="319" y="607"/>
                      <a:pt x="1140" y="0"/>
                    </a:cubicBezTo>
                    <a:cubicBezTo>
                      <a:pt x="1462" y="179"/>
                      <a:pt x="1569" y="571"/>
                      <a:pt x="1890" y="750"/>
                    </a:cubicBezTo>
                    <a:cubicBezTo>
                      <a:pt x="2033" y="821"/>
                      <a:pt x="2140" y="964"/>
                      <a:pt x="2176" y="1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4DB3A75E-283D-7C4E-B11E-813335EF8695}"/>
                  </a:ext>
                </a:extLst>
              </p:cNvPr>
              <p:cNvSpPr/>
              <p:nvPr/>
            </p:nvSpPr>
            <p:spPr>
              <a:xfrm>
                <a:off x="8515870" y="1868157"/>
                <a:ext cx="3103" cy="1433"/>
              </a:xfrm>
              <a:custGeom>
                <a:avLst/>
                <a:gdLst>
                  <a:gd name="connsiteX0" fmla="*/ 384 w 3103"/>
                  <a:gd name="connsiteY0" fmla="*/ 1434 h 1433"/>
                  <a:gd name="connsiteX1" fmla="*/ 670 w 3103"/>
                  <a:gd name="connsiteY1" fmla="*/ 434 h 1433"/>
                  <a:gd name="connsiteX2" fmla="*/ 2313 w 3103"/>
                  <a:gd name="connsiteY2" fmla="*/ 5 h 1433"/>
                  <a:gd name="connsiteX3" fmla="*/ 3063 w 3103"/>
                  <a:gd name="connsiteY3" fmla="*/ 326 h 1433"/>
                  <a:gd name="connsiteX4" fmla="*/ 2598 w 3103"/>
                  <a:gd name="connsiteY4" fmla="*/ 862 h 1433"/>
                  <a:gd name="connsiteX5" fmla="*/ 384 w 3103"/>
                  <a:gd name="connsiteY5" fmla="*/ 1434 h 1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03" h="1433">
                    <a:moveTo>
                      <a:pt x="384" y="1434"/>
                    </a:moveTo>
                    <a:cubicBezTo>
                      <a:pt x="-331" y="862"/>
                      <a:pt x="62" y="612"/>
                      <a:pt x="670" y="434"/>
                    </a:cubicBezTo>
                    <a:cubicBezTo>
                      <a:pt x="1205" y="291"/>
                      <a:pt x="1884" y="648"/>
                      <a:pt x="2313" y="5"/>
                    </a:cubicBezTo>
                    <a:cubicBezTo>
                      <a:pt x="2598" y="5"/>
                      <a:pt x="2956" y="-66"/>
                      <a:pt x="3063" y="326"/>
                    </a:cubicBezTo>
                    <a:cubicBezTo>
                      <a:pt x="3206" y="719"/>
                      <a:pt x="2956" y="862"/>
                      <a:pt x="2598" y="862"/>
                    </a:cubicBezTo>
                    <a:cubicBezTo>
                      <a:pt x="1848" y="898"/>
                      <a:pt x="920" y="434"/>
                      <a:pt x="384" y="143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2B3D32E8-E1BE-5A4B-ABAC-76D5839A482E}"/>
                  </a:ext>
                </a:extLst>
              </p:cNvPr>
              <p:cNvSpPr/>
              <p:nvPr/>
            </p:nvSpPr>
            <p:spPr>
              <a:xfrm>
                <a:off x="8496366" y="1876127"/>
                <a:ext cx="1921" cy="1368"/>
              </a:xfrm>
              <a:custGeom>
                <a:avLst/>
                <a:gdLst>
                  <a:gd name="connsiteX0" fmla="*/ 314 w 1921"/>
                  <a:gd name="connsiteY0" fmla="*/ 0 h 1368"/>
                  <a:gd name="connsiteX1" fmla="*/ 1921 w 1921"/>
                  <a:gd name="connsiteY1" fmla="*/ 964 h 1368"/>
                  <a:gd name="connsiteX2" fmla="*/ 1707 w 1921"/>
                  <a:gd name="connsiteY2" fmla="*/ 1357 h 1368"/>
                  <a:gd name="connsiteX3" fmla="*/ 314 w 1921"/>
                  <a:gd name="connsiteY3" fmla="*/ 0 h 1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1" h="1368">
                    <a:moveTo>
                      <a:pt x="314" y="0"/>
                    </a:moveTo>
                    <a:cubicBezTo>
                      <a:pt x="850" y="322"/>
                      <a:pt x="1386" y="643"/>
                      <a:pt x="1921" y="964"/>
                    </a:cubicBezTo>
                    <a:cubicBezTo>
                      <a:pt x="1778" y="1072"/>
                      <a:pt x="1707" y="1179"/>
                      <a:pt x="1707" y="1357"/>
                    </a:cubicBezTo>
                    <a:cubicBezTo>
                      <a:pt x="957" y="1179"/>
                      <a:pt x="-686" y="1964"/>
                      <a:pt x="3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CDF0F4E8-91EA-AA42-AC87-9A257BACD3DB}"/>
                  </a:ext>
                </a:extLst>
              </p:cNvPr>
              <p:cNvSpPr/>
              <p:nvPr/>
            </p:nvSpPr>
            <p:spPr>
              <a:xfrm>
                <a:off x="8399593" y="2155340"/>
                <a:ext cx="1539" cy="2190"/>
              </a:xfrm>
              <a:custGeom>
                <a:avLst/>
                <a:gdLst>
                  <a:gd name="connsiteX0" fmla="*/ 1540 w 1539"/>
                  <a:gd name="connsiteY0" fmla="*/ 0 h 2190"/>
                  <a:gd name="connsiteX1" fmla="*/ 4 w 1539"/>
                  <a:gd name="connsiteY1" fmla="*/ 2179 h 2190"/>
                  <a:gd name="connsiteX2" fmla="*/ 1540 w 1539"/>
                  <a:gd name="connsiteY2" fmla="*/ 0 h 2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39" h="2190">
                    <a:moveTo>
                      <a:pt x="1540" y="0"/>
                    </a:moveTo>
                    <a:cubicBezTo>
                      <a:pt x="647" y="464"/>
                      <a:pt x="1789" y="2358"/>
                      <a:pt x="4" y="2179"/>
                    </a:cubicBezTo>
                    <a:cubicBezTo>
                      <a:pt x="-32" y="1072"/>
                      <a:pt x="182" y="107"/>
                      <a:pt x="154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ADEE7FB2-46C8-6B4F-A9FC-9B4C6D4C1D03}"/>
                  </a:ext>
                </a:extLst>
              </p:cNvPr>
              <p:cNvSpPr/>
              <p:nvPr/>
            </p:nvSpPr>
            <p:spPr>
              <a:xfrm>
                <a:off x="8498528" y="2011465"/>
                <a:ext cx="2992" cy="1000"/>
              </a:xfrm>
              <a:custGeom>
                <a:avLst/>
                <a:gdLst>
                  <a:gd name="connsiteX0" fmla="*/ 2832 w 2992"/>
                  <a:gd name="connsiteY0" fmla="*/ 1000 h 1000"/>
                  <a:gd name="connsiteX1" fmla="*/ 867 w 2992"/>
                  <a:gd name="connsiteY1" fmla="*/ 929 h 1000"/>
                  <a:gd name="connsiteX2" fmla="*/ 10 w 2992"/>
                  <a:gd name="connsiteY2" fmla="*/ 0 h 1000"/>
                  <a:gd name="connsiteX3" fmla="*/ 2832 w 2992"/>
                  <a:gd name="connsiteY3" fmla="*/ 429 h 1000"/>
                  <a:gd name="connsiteX4" fmla="*/ 2832 w 2992"/>
                  <a:gd name="connsiteY4" fmla="*/ 1000 h 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2" h="1000">
                    <a:moveTo>
                      <a:pt x="2832" y="1000"/>
                    </a:moveTo>
                    <a:cubicBezTo>
                      <a:pt x="2189" y="964"/>
                      <a:pt x="1510" y="964"/>
                      <a:pt x="867" y="929"/>
                    </a:cubicBezTo>
                    <a:cubicBezTo>
                      <a:pt x="260" y="929"/>
                      <a:pt x="-62" y="643"/>
                      <a:pt x="10" y="0"/>
                    </a:cubicBezTo>
                    <a:cubicBezTo>
                      <a:pt x="938" y="143"/>
                      <a:pt x="1903" y="286"/>
                      <a:pt x="2832" y="429"/>
                    </a:cubicBezTo>
                    <a:cubicBezTo>
                      <a:pt x="3046" y="607"/>
                      <a:pt x="3046" y="821"/>
                      <a:pt x="2832" y="1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9" name="Freeform 608">
                <a:extLst>
                  <a:ext uri="{FF2B5EF4-FFF2-40B4-BE49-F238E27FC236}">
                    <a16:creationId xmlns:a16="http://schemas.microsoft.com/office/drawing/2014/main" id="{24B73233-77F3-6F43-93E8-5341594C6B64}"/>
                  </a:ext>
                </a:extLst>
              </p:cNvPr>
              <p:cNvSpPr/>
              <p:nvPr/>
            </p:nvSpPr>
            <p:spPr>
              <a:xfrm>
                <a:off x="8500859" y="1880342"/>
                <a:ext cx="2136" cy="1357"/>
              </a:xfrm>
              <a:custGeom>
                <a:avLst/>
                <a:gdLst>
                  <a:gd name="connsiteX0" fmla="*/ 1822 w 2136"/>
                  <a:gd name="connsiteY0" fmla="*/ 1357 h 1357"/>
                  <a:gd name="connsiteX1" fmla="*/ 500 w 2136"/>
                  <a:gd name="connsiteY1" fmla="*/ 1357 h 1357"/>
                  <a:gd name="connsiteX2" fmla="*/ 0 w 2136"/>
                  <a:gd name="connsiteY2" fmla="*/ 464 h 1357"/>
                  <a:gd name="connsiteX3" fmla="*/ 1857 w 2136"/>
                  <a:gd name="connsiteY3" fmla="*/ 0 h 1357"/>
                  <a:gd name="connsiteX4" fmla="*/ 1822 w 2136"/>
                  <a:gd name="connsiteY4" fmla="*/ 1357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6" h="1357">
                    <a:moveTo>
                      <a:pt x="1822" y="1357"/>
                    </a:moveTo>
                    <a:cubicBezTo>
                      <a:pt x="1393" y="1357"/>
                      <a:pt x="929" y="1357"/>
                      <a:pt x="500" y="1357"/>
                    </a:cubicBezTo>
                    <a:cubicBezTo>
                      <a:pt x="322" y="1072"/>
                      <a:pt x="179" y="750"/>
                      <a:pt x="0" y="464"/>
                    </a:cubicBezTo>
                    <a:cubicBezTo>
                      <a:pt x="643" y="322"/>
                      <a:pt x="1250" y="143"/>
                      <a:pt x="1857" y="0"/>
                    </a:cubicBezTo>
                    <a:cubicBezTo>
                      <a:pt x="2286" y="464"/>
                      <a:pt x="2179" y="929"/>
                      <a:pt x="1822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0" name="Freeform 609">
                <a:extLst>
                  <a:ext uri="{FF2B5EF4-FFF2-40B4-BE49-F238E27FC236}">
                    <a16:creationId xmlns:a16="http://schemas.microsoft.com/office/drawing/2014/main" id="{20543A1D-4AAD-2E42-884E-C5019BACAB7E}"/>
                  </a:ext>
                </a:extLst>
              </p:cNvPr>
              <p:cNvSpPr/>
              <p:nvPr/>
            </p:nvSpPr>
            <p:spPr>
              <a:xfrm>
                <a:off x="8525096" y="2177736"/>
                <a:ext cx="1617" cy="2578"/>
              </a:xfrm>
              <a:custGeom>
                <a:avLst/>
                <a:gdLst>
                  <a:gd name="connsiteX0" fmla="*/ 1516 w 1617"/>
                  <a:gd name="connsiteY0" fmla="*/ 0 h 2578"/>
                  <a:gd name="connsiteX1" fmla="*/ 587 w 1617"/>
                  <a:gd name="connsiteY1" fmla="*/ 2465 h 2578"/>
                  <a:gd name="connsiteX2" fmla="*/ 230 w 1617"/>
                  <a:gd name="connsiteY2" fmla="*/ 2572 h 2578"/>
                  <a:gd name="connsiteX3" fmla="*/ 123 w 1617"/>
                  <a:gd name="connsiteY3" fmla="*/ 1786 h 2578"/>
                  <a:gd name="connsiteX4" fmla="*/ 1516 w 1617"/>
                  <a:gd name="connsiteY4" fmla="*/ 0 h 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7" h="2578">
                    <a:moveTo>
                      <a:pt x="1516" y="0"/>
                    </a:moveTo>
                    <a:cubicBezTo>
                      <a:pt x="1766" y="1036"/>
                      <a:pt x="1587" y="1893"/>
                      <a:pt x="587" y="2465"/>
                    </a:cubicBezTo>
                    <a:cubicBezTo>
                      <a:pt x="480" y="2500"/>
                      <a:pt x="301" y="2607"/>
                      <a:pt x="230" y="2572"/>
                    </a:cubicBezTo>
                    <a:cubicBezTo>
                      <a:pt x="-56" y="2357"/>
                      <a:pt x="-56" y="2072"/>
                      <a:pt x="123" y="1786"/>
                    </a:cubicBezTo>
                    <a:cubicBezTo>
                      <a:pt x="587" y="1179"/>
                      <a:pt x="1052" y="571"/>
                      <a:pt x="151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1" name="Freeform 610">
                <a:extLst>
                  <a:ext uri="{FF2B5EF4-FFF2-40B4-BE49-F238E27FC236}">
                    <a16:creationId xmlns:a16="http://schemas.microsoft.com/office/drawing/2014/main" id="{38E361DF-B0D7-644E-BFDD-D7FCF0CC8F64}"/>
                  </a:ext>
                </a:extLst>
              </p:cNvPr>
              <p:cNvSpPr/>
              <p:nvPr/>
            </p:nvSpPr>
            <p:spPr>
              <a:xfrm>
                <a:off x="8516290" y="1996928"/>
                <a:ext cx="1878" cy="1857"/>
              </a:xfrm>
              <a:custGeom>
                <a:avLst/>
                <a:gdLst>
                  <a:gd name="connsiteX0" fmla="*/ 1429 w 1878"/>
                  <a:gd name="connsiteY0" fmla="*/ 0 h 1857"/>
                  <a:gd name="connsiteX1" fmla="*/ 0 w 1878"/>
                  <a:gd name="connsiteY1" fmla="*/ 1857 h 1857"/>
                  <a:gd name="connsiteX2" fmla="*/ 1429 w 1878"/>
                  <a:gd name="connsiteY2" fmla="*/ 0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78" h="1857">
                    <a:moveTo>
                      <a:pt x="1429" y="0"/>
                    </a:moveTo>
                    <a:cubicBezTo>
                      <a:pt x="2679" y="1964"/>
                      <a:pt x="1036" y="1679"/>
                      <a:pt x="0" y="1857"/>
                    </a:cubicBezTo>
                    <a:cubicBezTo>
                      <a:pt x="571" y="1322"/>
                      <a:pt x="393" y="179"/>
                      <a:pt x="1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2" name="Freeform 611">
                <a:extLst>
                  <a:ext uri="{FF2B5EF4-FFF2-40B4-BE49-F238E27FC236}">
                    <a16:creationId xmlns:a16="http://schemas.microsoft.com/office/drawing/2014/main" id="{EDF98065-EFDF-3A49-9E2C-9A7B4CC02250}"/>
                  </a:ext>
                </a:extLst>
              </p:cNvPr>
              <p:cNvSpPr/>
              <p:nvPr/>
            </p:nvSpPr>
            <p:spPr>
              <a:xfrm>
                <a:off x="8500823" y="2018414"/>
                <a:ext cx="2964" cy="1093"/>
              </a:xfrm>
              <a:custGeom>
                <a:avLst/>
                <a:gdLst>
                  <a:gd name="connsiteX0" fmla="*/ 0 w 2964"/>
                  <a:gd name="connsiteY0" fmla="*/ 588 h 1093"/>
                  <a:gd name="connsiteX1" fmla="*/ 1893 w 2964"/>
                  <a:gd name="connsiteY1" fmla="*/ 88 h 1093"/>
                  <a:gd name="connsiteX2" fmla="*/ 2965 w 2964"/>
                  <a:gd name="connsiteY2" fmla="*/ 553 h 1093"/>
                  <a:gd name="connsiteX3" fmla="*/ 2358 w 2964"/>
                  <a:gd name="connsiteY3" fmla="*/ 1053 h 1093"/>
                  <a:gd name="connsiteX4" fmla="*/ 0 w 2964"/>
                  <a:gd name="connsiteY4" fmla="*/ 588 h 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64" h="1093">
                    <a:moveTo>
                      <a:pt x="0" y="588"/>
                    </a:moveTo>
                    <a:cubicBezTo>
                      <a:pt x="500" y="-55"/>
                      <a:pt x="1250" y="267"/>
                      <a:pt x="1893" y="88"/>
                    </a:cubicBezTo>
                    <a:cubicBezTo>
                      <a:pt x="2429" y="-162"/>
                      <a:pt x="2715" y="160"/>
                      <a:pt x="2965" y="553"/>
                    </a:cubicBezTo>
                    <a:cubicBezTo>
                      <a:pt x="2929" y="945"/>
                      <a:pt x="2786" y="1195"/>
                      <a:pt x="2358" y="1053"/>
                    </a:cubicBezTo>
                    <a:cubicBezTo>
                      <a:pt x="1572" y="838"/>
                      <a:pt x="643" y="1410"/>
                      <a:pt x="0" y="5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3" name="Freeform 612">
                <a:extLst>
                  <a:ext uri="{FF2B5EF4-FFF2-40B4-BE49-F238E27FC236}">
                    <a16:creationId xmlns:a16="http://schemas.microsoft.com/office/drawing/2014/main" id="{C115CB50-051D-DA49-B755-368B759C108C}"/>
                  </a:ext>
                </a:extLst>
              </p:cNvPr>
              <p:cNvSpPr/>
              <p:nvPr/>
            </p:nvSpPr>
            <p:spPr>
              <a:xfrm>
                <a:off x="8566403" y="2018485"/>
                <a:ext cx="1620" cy="1929"/>
              </a:xfrm>
              <a:custGeom>
                <a:avLst/>
                <a:gdLst>
                  <a:gd name="connsiteX0" fmla="*/ 0 w 1620"/>
                  <a:gd name="connsiteY0" fmla="*/ 624 h 1929"/>
                  <a:gd name="connsiteX1" fmla="*/ 36 w 1620"/>
                  <a:gd name="connsiteY1" fmla="*/ 17 h 1929"/>
                  <a:gd name="connsiteX2" fmla="*/ 1464 w 1620"/>
                  <a:gd name="connsiteY2" fmla="*/ 553 h 1929"/>
                  <a:gd name="connsiteX3" fmla="*/ 1607 w 1620"/>
                  <a:gd name="connsiteY3" fmla="*/ 839 h 1929"/>
                  <a:gd name="connsiteX4" fmla="*/ 1464 w 1620"/>
                  <a:gd name="connsiteY4" fmla="*/ 981 h 1929"/>
                  <a:gd name="connsiteX5" fmla="*/ 1429 w 1620"/>
                  <a:gd name="connsiteY5" fmla="*/ 1803 h 1929"/>
                  <a:gd name="connsiteX6" fmla="*/ 107 w 1620"/>
                  <a:gd name="connsiteY6" fmla="*/ 1446 h 1929"/>
                  <a:gd name="connsiteX7" fmla="*/ 0 w 1620"/>
                  <a:gd name="connsiteY7" fmla="*/ 624 h 1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0" h="1929">
                    <a:moveTo>
                      <a:pt x="0" y="624"/>
                    </a:moveTo>
                    <a:cubicBezTo>
                      <a:pt x="0" y="410"/>
                      <a:pt x="0" y="231"/>
                      <a:pt x="36" y="17"/>
                    </a:cubicBezTo>
                    <a:cubicBezTo>
                      <a:pt x="643" y="-90"/>
                      <a:pt x="1000" y="338"/>
                      <a:pt x="1464" y="553"/>
                    </a:cubicBezTo>
                    <a:cubicBezTo>
                      <a:pt x="1607" y="660"/>
                      <a:pt x="1643" y="767"/>
                      <a:pt x="1607" y="839"/>
                    </a:cubicBezTo>
                    <a:cubicBezTo>
                      <a:pt x="1571" y="946"/>
                      <a:pt x="1500" y="981"/>
                      <a:pt x="1464" y="981"/>
                    </a:cubicBezTo>
                    <a:cubicBezTo>
                      <a:pt x="1464" y="1267"/>
                      <a:pt x="1429" y="1517"/>
                      <a:pt x="1429" y="1803"/>
                    </a:cubicBezTo>
                    <a:cubicBezTo>
                      <a:pt x="929" y="1981"/>
                      <a:pt x="429" y="2053"/>
                      <a:pt x="107" y="1446"/>
                    </a:cubicBezTo>
                    <a:cubicBezTo>
                      <a:pt x="71" y="1196"/>
                      <a:pt x="36" y="910"/>
                      <a:pt x="0" y="6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4" name="Freeform 613">
                <a:extLst>
                  <a:ext uri="{FF2B5EF4-FFF2-40B4-BE49-F238E27FC236}">
                    <a16:creationId xmlns:a16="http://schemas.microsoft.com/office/drawing/2014/main" id="{496EE9FA-9AE2-CA47-92CF-A55527CED682}"/>
                  </a:ext>
                </a:extLst>
              </p:cNvPr>
              <p:cNvSpPr/>
              <p:nvPr/>
            </p:nvSpPr>
            <p:spPr>
              <a:xfrm>
                <a:off x="8446254" y="2073573"/>
                <a:ext cx="1952" cy="1721"/>
              </a:xfrm>
              <a:custGeom>
                <a:avLst/>
                <a:gdLst>
                  <a:gd name="connsiteX0" fmla="*/ 1205 w 1952"/>
                  <a:gd name="connsiteY0" fmla="*/ 186 h 1721"/>
                  <a:gd name="connsiteX1" fmla="*/ 1598 w 1952"/>
                  <a:gd name="connsiteY1" fmla="*/ 150 h 1721"/>
                  <a:gd name="connsiteX2" fmla="*/ 1098 w 1952"/>
                  <a:gd name="connsiteY2" fmla="*/ 1722 h 1721"/>
                  <a:gd name="connsiteX3" fmla="*/ 705 w 1952"/>
                  <a:gd name="connsiteY3" fmla="*/ 114 h 1721"/>
                  <a:gd name="connsiteX4" fmla="*/ 1205 w 1952"/>
                  <a:gd name="connsiteY4" fmla="*/ 186 h 1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" h="1721">
                    <a:moveTo>
                      <a:pt x="1205" y="186"/>
                    </a:moveTo>
                    <a:cubicBezTo>
                      <a:pt x="1348" y="114"/>
                      <a:pt x="1455" y="114"/>
                      <a:pt x="1598" y="150"/>
                    </a:cubicBezTo>
                    <a:cubicBezTo>
                      <a:pt x="1991" y="864"/>
                      <a:pt x="2312" y="1507"/>
                      <a:pt x="1098" y="1722"/>
                    </a:cubicBezTo>
                    <a:cubicBezTo>
                      <a:pt x="-331" y="1507"/>
                      <a:pt x="-259" y="900"/>
                      <a:pt x="705" y="114"/>
                    </a:cubicBezTo>
                    <a:cubicBezTo>
                      <a:pt x="919" y="-64"/>
                      <a:pt x="1062" y="-28"/>
                      <a:pt x="1205" y="1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5" name="Freeform 614">
                <a:extLst>
                  <a:ext uri="{FF2B5EF4-FFF2-40B4-BE49-F238E27FC236}">
                    <a16:creationId xmlns:a16="http://schemas.microsoft.com/office/drawing/2014/main" id="{8A2F0E20-32E0-9843-AC03-2DAEAF27C1FB}"/>
                  </a:ext>
                </a:extLst>
              </p:cNvPr>
              <p:cNvSpPr/>
              <p:nvPr/>
            </p:nvSpPr>
            <p:spPr>
              <a:xfrm>
                <a:off x="8518647" y="2287694"/>
                <a:ext cx="2194" cy="1568"/>
              </a:xfrm>
              <a:custGeom>
                <a:avLst/>
                <a:gdLst>
                  <a:gd name="connsiteX0" fmla="*/ 429 w 2194"/>
                  <a:gd name="connsiteY0" fmla="*/ 1056 h 1568"/>
                  <a:gd name="connsiteX1" fmla="*/ 214 w 2194"/>
                  <a:gd name="connsiteY1" fmla="*/ 1056 h 1568"/>
                  <a:gd name="connsiteX2" fmla="*/ 0 w 2194"/>
                  <a:gd name="connsiteY2" fmla="*/ 1056 h 1568"/>
                  <a:gd name="connsiteX3" fmla="*/ 1893 w 2194"/>
                  <a:gd name="connsiteY3" fmla="*/ 592 h 1568"/>
                  <a:gd name="connsiteX4" fmla="*/ 1143 w 2194"/>
                  <a:gd name="connsiteY4" fmla="*/ 1449 h 1568"/>
                  <a:gd name="connsiteX5" fmla="*/ 429 w 2194"/>
                  <a:gd name="connsiteY5" fmla="*/ 1056 h 1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4" h="1568">
                    <a:moveTo>
                      <a:pt x="429" y="1056"/>
                    </a:moveTo>
                    <a:lnTo>
                      <a:pt x="214" y="1056"/>
                    </a:lnTo>
                    <a:lnTo>
                      <a:pt x="0" y="1056"/>
                    </a:lnTo>
                    <a:cubicBezTo>
                      <a:pt x="214" y="-837"/>
                      <a:pt x="1179" y="342"/>
                      <a:pt x="1893" y="592"/>
                    </a:cubicBezTo>
                    <a:cubicBezTo>
                      <a:pt x="2608" y="1699"/>
                      <a:pt x="1929" y="1663"/>
                      <a:pt x="1143" y="1449"/>
                    </a:cubicBezTo>
                    <a:cubicBezTo>
                      <a:pt x="893" y="1378"/>
                      <a:pt x="964" y="663"/>
                      <a:pt x="429" y="105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6977A879-C946-DB48-A313-05D2E4F8063C}"/>
                  </a:ext>
                </a:extLst>
              </p:cNvPr>
              <p:cNvSpPr/>
              <p:nvPr/>
            </p:nvSpPr>
            <p:spPr>
              <a:xfrm>
                <a:off x="8480940" y="1993677"/>
                <a:ext cx="1714" cy="1604"/>
              </a:xfrm>
              <a:custGeom>
                <a:avLst/>
                <a:gdLst>
                  <a:gd name="connsiteX0" fmla="*/ 1202 w 1714"/>
                  <a:gd name="connsiteY0" fmla="*/ 0 h 1604"/>
                  <a:gd name="connsiteX1" fmla="*/ 1560 w 1714"/>
                  <a:gd name="connsiteY1" fmla="*/ 1429 h 1604"/>
                  <a:gd name="connsiteX2" fmla="*/ 310 w 1714"/>
                  <a:gd name="connsiteY2" fmla="*/ 964 h 1604"/>
                  <a:gd name="connsiteX3" fmla="*/ 1202 w 1714"/>
                  <a:gd name="connsiteY3" fmla="*/ 0 h 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4" h="1604">
                    <a:moveTo>
                      <a:pt x="1202" y="0"/>
                    </a:moveTo>
                    <a:cubicBezTo>
                      <a:pt x="1417" y="464"/>
                      <a:pt x="1988" y="964"/>
                      <a:pt x="1560" y="1429"/>
                    </a:cubicBezTo>
                    <a:cubicBezTo>
                      <a:pt x="988" y="2000"/>
                      <a:pt x="774" y="1000"/>
                      <a:pt x="310" y="964"/>
                    </a:cubicBezTo>
                    <a:cubicBezTo>
                      <a:pt x="-655" y="-571"/>
                      <a:pt x="917" y="322"/>
                      <a:pt x="120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7" name="Freeform 616">
                <a:extLst>
                  <a:ext uri="{FF2B5EF4-FFF2-40B4-BE49-F238E27FC236}">
                    <a16:creationId xmlns:a16="http://schemas.microsoft.com/office/drawing/2014/main" id="{925A9520-EC3C-304D-A86D-AC38A614CE6B}"/>
                  </a:ext>
                </a:extLst>
              </p:cNvPr>
              <p:cNvSpPr/>
              <p:nvPr/>
            </p:nvSpPr>
            <p:spPr>
              <a:xfrm>
                <a:off x="8411655" y="2179014"/>
                <a:ext cx="1652" cy="1545"/>
              </a:xfrm>
              <a:custGeom>
                <a:avLst/>
                <a:gdLst>
                  <a:gd name="connsiteX0" fmla="*/ 1622 w 1652"/>
                  <a:gd name="connsiteY0" fmla="*/ 151 h 1545"/>
                  <a:gd name="connsiteX1" fmla="*/ 1157 w 1652"/>
                  <a:gd name="connsiteY1" fmla="*/ 1544 h 1545"/>
                  <a:gd name="connsiteX2" fmla="*/ 14 w 1652"/>
                  <a:gd name="connsiteY2" fmla="*/ 508 h 1545"/>
                  <a:gd name="connsiteX3" fmla="*/ 1622 w 1652"/>
                  <a:gd name="connsiteY3" fmla="*/ 151 h 1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2" h="1545">
                    <a:moveTo>
                      <a:pt x="1622" y="151"/>
                    </a:moveTo>
                    <a:cubicBezTo>
                      <a:pt x="1765" y="722"/>
                      <a:pt x="1372" y="1115"/>
                      <a:pt x="1157" y="1544"/>
                    </a:cubicBezTo>
                    <a:cubicBezTo>
                      <a:pt x="407" y="1580"/>
                      <a:pt x="-93" y="1044"/>
                      <a:pt x="14" y="508"/>
                    </a:cubicBezTo>
                    <a:cubicBezTo>
                      <a:pt x="193" y="-421"/>
                      <a:pt x="1050" y="222"/>
                      <a:pt x="1622" y="15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8" name="Freeform 617">
                <a:extLst>
                  <a:ext uri="{FF2B5EF4-FFF2-40B4-BE49-F238E27FC236}">
                    <a16:creationId xmlns:a16="http://schemas.microsoft.com/office/drawing/2014/main" id="{1405E189-01ED-B549-8982-A58BBEEEBA42}"/>
                  </a:ext>
                </a:extLst>
              </p:cNvPr>
              <p:cNvSpPr/>
              <p:nvPr/>
            </p:nvSpPr>
            <p:spPr>
              <a:xfrm>
                <a:off x="8476999" y="2010501"/>
                <a:ext cx="1775" cy="1430"/>
              </a:xfrm>
              <a:custGeom>
                <a:avLst/>
                <a:gdLst>
                  <a:gd name="connsiteX0" fmla="*/ 0 w 1775"/>
                  <a:gd name="connsiteY0" fmla="*/ 500 h 1430"/>
                  <a:gd name="connsiteX1" fmla="*/ 821 w 1775"/>
                  <a:gd name="connsiteY1" fmla="*/ 0 h 1430"/>
                  <a:gd name="connsiteX2" fmla="*/ 929 w 1775"/>
                  <a:gd name="connsiteY2" fmla="*/ 1429 h 1430"/>
                  <a:gd name="connsiteX3" fmla="*/ 0 w 1775"/>
                  <a:gd name="connsiteY3" fmla="*/ 500 h 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5" h="1430">
                    <a:moveTo>
                      <a:pt x="0" y="500"/>
                    </a:moveTo>
                    <a:cubicBezTo>
                      <a:pt x="286" y="322"/>
                      <a:pt x="571" y="179"/>
                      <a:pt x="821" y="0"/>
                    </a:cubicBezTo>
                    <a:cubicBezTo>
                      <a:pt x="2786" y="357"/>
                      <a:pt x="1143" y="929"/>
                      <a:pt x="929" y="1429"/>
                    </a:cubicBezTo>
                    <a:cubicBezTo>
                      <a:pt x="286" y="1465"/>
                      <a:pt x="286" y="821"/>
                      <a:pt x="0" y="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AD327CC8-33DE-CF42-922F-AEB2C4C8C7C0}"/>
                  </a:ext>
                </a:extLst>
              </p:cNvPr>
              <p:cNvSpPr/>
              <p:nvPr/>
            </p:nvSpPr>
            <p:spPr>
              <a:xfrm>
                <a:off x="8484520" y="2010537"/>
                <a:ext cx="1364" cy="1892"/>
              </a:xfrm>
              <a:custGeom>
                <a:avLst/>
                <a:gdLst>
                  <a:gd name="connsiteX0" fmla="*/ 373 w 1364"/>
                  <a:gd name="connsiteY0" fmla="*/ 1893 h 1892"/>
                  <a:gd name="connsiteX1" fmla="*/ 480 w 1364"/>
                  <a:gd name="connsiteY1" fmla="*/ 0 h 1892"/>
                  <a:gd name="connsiteX2" fmla="*/ 373 w 1364"/>
                  <a:gd name="connsiteY2" fmla="*/ 1893 h 1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4" h="1892">
                    <a:moveTo>
                      <a:pt x="373" y="1893"/>
                    </a:moveTo>
                    <a:cubicBezTo>
                      <a:pt x="-556" y="1214"/>
                      <a:pt x="551" y="643"/>
                      <a:pt x="480" y="0"/>
                    </a:cubicBezTo>
                    <a:cubicBezTo>
                      <a:pt x="1587" y="679"/>
                      <a:pt x="1766" y="1357"/>
                      <a:pt x="373" y="1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2EE0BDFC-1C37-0741-B547-8FE15FD329A4}"/>
                  </a:ext>
                </a:extLst>
              </p:cNvPr>
              <p:cNvSpPr/>
              <p:nvPr/>
            </p:nvSpPr>
            <p:spPr>
              <a:xfrm>
                <a:off x="8556009" y="2022246"/>
                <a:ext cx="1571" cy="1899"/>
              </a:xfrm>
              <a:custGeom>
                <a:avLst/>
                <a:gdLst>
                  <a:gd name="connsiteX0" fmla="*/ 1572 w 1571"/>
                  <a:gd name="connsiteY0" fmla="*/ 1364 h 1899"/>
                  <a:gd name="connsiteX1" fmla="*/ 1179 w 1571"/>
                  <a:gd name="connsiteY1" fmla="*/ 1900 h 1899"/>
                  <a:gd name="connsiteX2" fmla="*/ 0 w 1571"/>
                  <a:gd name="connsiteY2" fmla="*/ 435 h 1899"/>
                  <a:gd name="connsiteX3" fmla="*/ 1072 w 1571"/>
                  <a:gd name="connsiteY3" fmla="*/ 6 h 1899"/>
                  <a:gd name="connsiteX4" fmla="*/ 1572 w 1571"/>
                  <a:gd name="connsiteY4" fmla="*/ 1364 h 1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1" h="1899">
                    <a:moveTo>
                      <a:pt x="1572" y="1364"/>
                    </a:moveTo>
                    <a:cubicBezTo>
                      <a:pt x="1429" y="1543"/>
                      <a:pt x="1322" y="1721"/>
                      <a:pt x="1179" y="1900"/>
                    </a:cubicBezTo>
                    <a:cubicBezTo>
                      <a:pt x="786" y="1400"/>
                      <a:pt x="393" y="935"/>
                      <a:pt x="0" y="435"/>
                    </a:cubicBezTo>
                    <a:cubicBezTo>
                      <a:pt x="286" y="78"/>
                      <a:pt x="643" y="-29"/>
                      <a:pt x="1072" y="6"/>
                    </a:cubicBezTo>
                    <a:cubicBezTo>
                      <a:pt x="1250" y="471"/>
                      <a:pt x="1393" y="935"/>
                      <a:pt x="1572" y="13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F63EE5B3-0EC7-3546-9E22-F39BC22ED835}"/>
                  </a:ext>
                </a:extLst>
              </p:cNvPr>
              <p:cNvSpPr/>
              <p:nvPr/>
            </p:nvSpPr>
            <p:spPr>
              <a:xfrm>
                <a:off x="8461604" y="2012272"/>
                <a:ext cx="1559" cy="1712"/>
              </a:xfrm>
              <a:custGeom>
                <a:avLst/>
                <a:gdLst>
                  <a:gd name="connsiteX0" fmla="*/ 1322 w 1559"/>
                  <a:gd name="connsiteY0" fmla="*/ 1479 h 1712"/>
                  <a:gd name="connsiteX1" fmla="*/ 0 w 1559"/>
                  <a:gd name="connsiteY1" fmla="*/ 1515 h 1712"/>
                  <a:gd name="connsiteX2" fmla="*/ 1215 w 1559"/>
                  <a:gd name="connsiteY2" fmla="*/ 15 h 1712"/>
                  <a:gd name="connsiteX3" fmla="*/ 1536 w 1559"/>
                  <a:gd name="connsiteY3" fmla="*/ 551 h 1712"/>
                  <a:gd name="connsiteX4" fmla="*/ 1322 w 1559"/>
                  <a:gd name="connsiteY4" fmla="*/ 1479 h 1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9" h="1712">
                    <a:moveTo>
                      <a:pt x="1322" y="1479"/>
                    </a:moveTo>
                    <a:cubicBezTo>
                      <a:pt x="893" y="1765"/>
                      <a:pt x="464" y="1801"/>
                      <a:pt x="0" y="1515"/>
                    </a:cubicBezTo>
                    <a:cubicBezTo>
                      <a:pt x="143" y="801"/>
                      <a:pt x="36" y="-128"/>
                      <a:pt x="1215" y="15"/>
                    </a:cubicBezTo>
                    <a:cubicBezTo>
                      <a:pt x="1429" y="157"/>
                      <a:pt x="1500" y="336"/>
                      <a:pt x="1536" y="551"/>
                    </a:cubicBezTo>
                    <a:cubicBezTo>
                      <a:pt x="1572" y="872"/>
                      <a:pt x="1607" y="1229"/>
                      <a:pt x="1322" y="14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18EDFA32-8CE7-7C48-9053-BFF8721CEA2D}"/>
                  </a:ext>
                </a:extLst>
              </p:cNvPr>
              <p:cNvSpPr/>
              <p:nvPr/>
            </p:nvSpPr>
            <p:spPr>
              <a:xfrm>
                <a:off x="8504517" y="2245280"/>
                <a:ext cx="2370" cy="1321"/>
              </a:xfrm>
              <a:custGeom>
                <a:avLst/>
                <a:gdLst>
                  <a:gd name="connsiteX0" fmla="*/ 57 w 2370"/>
                  <a:gd name="connsiteY0" fmla="*/ 322 h 1321"/>
                  <a:gd name="connsiteX1" fmla="*/ 2093 w 2370"/>
                  <a:gd name="connsiteY1" fmla="*/ 0 h 1321"/>
                  <a:gd name="connsiteX2" fmla="*/ 1021 w 2370"/>
                  <a:gd name="connsiteY2" fmla="*/ 1322 h 1321"/>
                  <a:gd name="connsiteX3" fmla="*/ 57 w 2370"/>
                  <a:gd name="connsiteY3" fmla="*/ 322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70" h="1321">
                    <a:moveTo>
                      <a:pt x="57" y="322"/>
                    </a:moveTo>
                    <a:cubicBezTo>
                      <a:pt x="771" y="536"/>
                      <a:pt x="1414" y="214"/>
                      <a:pt x="2093" y="0"/>
                    </a:cubicBezTo>
                    <a:cubicBezTo>
                      <a:pt x="3164" y="1572"/>
                      <a:pt x="771" y="357"/>
                      <a:pt x="1021" y="1322"/>
                    </a:cubicBezTo>
                    <a:cubicBezTo>
                      <a:pt x="878" y="822"/>
                      <a:pt x="-265" y="1322"/>
                      <a:pt x="57" y="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3" name="Freeform 622">
                <a:extLst>
                  <a:ext uri="{FF2B5EF4-FFF2-40B4-BE49-F238E27FC236}">
                    <a16:creationId xmlns:a16="http://schemas.microsoft.com/office/drawing/2014/main" id="{1CE916D9-9696-A74E-B588-BC0C36A877C3}"/>
                  </a:ext>
                </a:extLst>
              </p:cNvPr>
              <p:cNvSpPr/>
              <p:nvPr/>
            </p:nvSpPr>
            <p:spPr>
              <a:xfrm>
                <a:off x="8502228" y="1955958"/>
                <a:ext cx="1994" cy="2214"/>
              </a:xfrm>
              <a:custGeom>
                <a:avLst/>
                <a:gdLst>
                  <a:gd name="connsiteX0" fmla="*/ 1989 w 1994"/>
                  <a:gd name="connsiteY0" fmla="*/ 1143 h 2214"/>
                  <a:gd name="connsiteX1" fmla="*/ 1453 w 1994"/>
                  <a:gd name="connsiteY1" fmla="*/ 1607 h 2214"/>
                  <a:gd name="connsiteX2" fmla="*/ 1310 w 1994"/>
                  <a:gd name="connsiteY2" fmla="*/ 2215 h 2214"/>
                  <a:gd name="connsiteX3" fmla="*/ 1024 w 1994"/>
                  <a:gd name="connsiteY3" fmla="*/ 2143 h 2214"/>
                  <a:gd name="connsiteX4" fmla="*/ 24 w 1994"/>
                  <a:gd name="connsiteY4" fmla="*/ 679 h 2214"/>
                  <a:gd name="connsiteX5" fmla="*/ 703 w 1994"/>
                  <a:gd name="connsiteY5" fmla="*/ 0 h 2214"/>
                  <a:gd name="connsiteX6" fmla="*/ 1989 w 1994"/>
                  <a:gd name="connsiteY6" fmla="*/ 1143 h 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94" h="2214">
                    <a:moveTo>
                      <a:pt x="1989" y="1143"/>
                    </a:moveTo>
                    <a:cubicBezTo>
                      <a:pt x="1810" y="1286"/>
                      <a:pt x="1632" y="1429"/>
                      <a:pt x="1453" y="1607"/>
                    </a:cubicBezTo>
                    <a:cubicBezTo>
                      <a:pt x="1810" y="1893"/>
                      <a:pt x="1560" y="2072"/>
                      <a:pt x="1310" y="2215"/>
                    </a:cubicBezTo>
                    <a:cubicBezTo>
                      <a:pt x="1203" y="2179"/>
                      <a:pt x="1131" y="2179"/>
                      <a:pt x="1024" y="2143"/>
                    </a:cubicBezTo>
                    <a:cubicBezTo>
                      <a:pt x="1096" y="1393"/>
                      <a:pt x="-190" y="1536"/>
                      <a:pt x="24" y="679"/>
                    </a:cubicBezTo>
                    <a:cubicBezTo>
                      <a:pt x="203" y="393"/>
                      <a:pt x="381" y="107"/>
                      <a:pt x="703" y="0"/>
                    </a:cubicBezTo>
                    <a:cubicBezTo>
                      <a:pt x="1417" y="72"/>
                      <a:pt x="2060" y="214"/>
                      <a:pt x="1989" y="1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37B14D82-8E45-D04C-B535-FFF25BC1C397}"/>
                  </a:ext>
                </a:extLst>
              </p:cNvPr>
              <p:cNvSpPr/>
              <p:nvPr/>
            </p:nvSpPr>
            <p:spPr>
              <a:xfrm>
                <a:off x="8479960" y="2019436"/>
                <a:ext cx="1587" cy="1923"/>
              </a:xfrm>
              <a:custGeom>
                <a:avLst/>
                <a:gdLst>
                  <a:gd name="connsiteX0" fmla="*/ 360 w 1587"/>
                  <a:gd name="connsiteY0" fmla="*/ 459 h 1923"/>
                  <a:gd name="connsiteX1" fmla="*/ 1289 w 1587"/>
                  <a:gd name="connsiteY1" fmla="*/ 31 h 1923"/>
                  <a:gd name="connsiteX2" fmla="*/ 325 w 1587"/>
                  <a:gd name="connsiteY2" fmla="*/ 1924 h 1923"/>
                  <a:gd name="connsiteX3" fmla="*/ 75 w 1587"/>
                  <a:gd name="connsiteY3" fmla="*/ 1567 h 1923"/>
                  <a:gd name="connsiteX4" fmla="*/ 253 w 1587"/>
                  <a:gd name="connsiteY4" fmla="*/ 1138 h 1923"/>
                  <a:gd name="connsiteX5" fmla="*/ 396 w 1587"/>
                  <a:gd name="connsiteY5" fmla="*/ 995 h 1923"/>
                  <a:gd name="connsiteX6" fmla="*/ 39 w 1587"/>
                  <a:gd name="connsiteY6" fmla="*/ 781 h 1923"/>
                  <a:gd name="connsiteX7" fmla="*/ 75 w 1587"/>
                  <a:gd name="connsiteY7" fmla="*/ 316 h 1923"/>
                  <a:gd name="connsiteX8" fmla="*/ 253 w 1587"/>
                  <a:gd name="connsiteY8" fmla="*/ 245 h 1923"/>
                  <a:gd name="connsiteX9" fmla="*/ 360 w 1587"/>
                  <a:gd name="connsiteY9" fmla="*/ 459 h 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87" h="1923">
                    <a:moveTo>
                      <a:pt x="360" y="459"/>
                    </a:moveTo>
                    <a:cubicBezTo>
                      <a:pt x="646" y="281"/>
                      <a:pt x="860" y="-112"/>
                      <a:pt x="1289" y="31"/>
                    </a:cubicBezTo>
                    <a:cubicBezTo>
                      <a:pt x="1718" y="1031"/>
                      <a:pt x="1896" y="1924"/>
                      <a:pt x="325" y="1924"/>
                    </a:cubicBezTo>
                    <a:cubicBezTo>
                      <a:pt x="182" y="1852"/>
                      <a:pt x="110" y="1709"/>
                      <a:pt x="75" y="1567"/>
                    </a:cubicBezTo>
                    <a:cubicBezTo>
                      <a:pt x="75" y="1388"/>
                      <a:pt x="146" y="1245"/>
                      <a:pt x="253" y="1138"/>
                    </a:cubicBezTo>
                    <a:cubicBezTo>
                      <a:pt x="468" y="924"/>
                      <a:pt x="539" y="1281"/>
                      <a:pt x="396" y="995"/>
                    </a:cubicBezTo>
                    <a:cubicBezTo>
                      <a:pt x="360" y="959"/>
                      <a:pt x="110" y="959"/>
                      <a:pt x="39" y="781"/>
                    </a:cubicBezTo>
                    <a:cubicBezTo>
                      <a:pt x="-33" y="638"/>
                      <a:pt x="3" y="459"/>
                      <a:pt x="75" y="316"/>
                    </a:cubicBezTo>
                    <a:lnTo>
                      <a:pt x="253" y="245"/>
                    </a:lnTo>
                    <a:lnTo>
                      <a:pt x="360" y="459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5" name="Freeform 624">
                <a:extLst>
                  <a:ext uri="{FF2B5EF4-FFF2-40B4-BE49-F238E27FC236}">
                    <a16:creationId xmlns:a16="http://schemas.microsoft.com/office/drawing/2014/main" id="{C34B225E-0637-9044-8696-C14D77DB8C56}"/>
                  </a:ext>
                </a:extLst>
              </p:cNvPr>
              <p:cNvSpPr/>
              <p:nvPr/>
            </p:nvSpPr>
            <p:spPr>
              <a:xfrm>
                <a:off x="8503181" y="2018769"/>
                <a:ext cx="1928" cy="1926"/>
              </a:xfrm>
              <a:custGeom>
                <a:avLst/>
                <a:gdLst>
                  <a:gd name="connsiteX0" fmla="*/ 0 w 1928"/>
                  <a:gd name="connsiteY0" fmla="*/ 697 h 1926"/>
                  <a:gd name="connsiteX1" fmla="*/ 571 w 1928"/>
                  <a:gd name="connsiteY1" fmla="*/ 233 h 1926"/>
                  <a:gd name="connsiteX2" fmla="*/ 1464 w 1928"/>
                  <a:gd name="connsiteY2" fmla="*/ 197 h 1926"/>
                  <a:gd name="connsiteX3" fmla="*/ 1929 w 1928"/>
                  <a:gd name="connsiteY3" fmla="*/ 626 h 1926"/>
                  <a:gd name="connsiteX4" fmla="*/ 1857 w 1928"/>
                  <a:gd name="connsiteY4" fmla="*/ 1626 h 1926"/>
                  <a:gd name="connsiteX5" fmla="*/ 36 w 1928"/>
                  <a:gd name="connsiteY5" fmla="*/ 1162 h 1926"/>
                  <a:gd name="connsiteX6" fmla="*/ 0 w 1928"/>
                  <a:gd name="connsiteY6" fmla="*/ 697 h 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8" h="1926">
                    <a:moveTo>
                      <a:pt x="0" y="697"/>
                    </a:moveTo>
                    <a:cubicBezTo>
                      <a:pt x="179" y="555"/>
                      <a:pt x="357" y="412"/>
                      <a:pt x="571" y="233"/>
                    </a:cubicBezTo>
                    <a:cubicBezTo>
                      <a:pt x="857" y="-53"/>
                      <a:pt x="1143" y="-88"/>
                      <a:pt x="1464" y="197"/>
                    </a:cubicBezTo>
                    <a:cubicBezTo>
                      <a:pt x="1607" y="340"/>
                      <a:pt x="1786" y="483"/>
                      <a:pt x="1929" y="626"/>
                    </a:cubicBezTo>
                    <a:cubicBezTo>
                      <a:pt x="1893" y="947"/>
                      <a:pt x="1893" y="1305"/>
                      <a:pt x="1857" y="1626"/>
                    </a:cubicBezTo>
                    <a:cubicBezTo>
                      <a:pt x="1036" y="2233"/>
                      <a:pt x="500" y="1840"/>
                      <a:pt x="36" y="1162"/>
                    </a:cubicBezTo>
                    <a:cubicBezTo>
                      <a:pt x="0" y="1019"/>
                      <a:pt x="0" y="876"/>
                      <a:pt x="0" y="69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6" name="Freeform 625">
                <a:extLst>
                  <a:ext uri="{FF2B5EF4-FFF2-40B4-BE49-F238E27FC236}">
                    <a16:creationId xmlns:a16="http://schemas.microsoft.com/office/drawing/2014/main" id="{CBC92463-958C-3845-B3EA-1F398DD96656}"/>
                  </a:ext>
                </a:extLst>
              </p:cNvPr>
              <p:cNvSpPr/>
              <p:nvPr/>
            </p:nvSpPr>
            <p:spPr>
              <a:xfrm>
                <a:off x="8405468" y="2122408"/>
                <a:ext cx="1764" cy="2781"/>
              </a:xfrm>
              <a:custGeom>
                <a:avLst/>
                <a:gdLst>
                  <a:gd name="connsiteX0" fmla="*/ 344 w 1764"/>
                  <a:gd name="connsiteY0" fmla="*/ 71 h 2781"/>
                  <a:gd name="connsiteX1" fmla="*/ 1237 w 1764"/>
                  <a:gd name="connsiteY1" fmla="*/ 0 h 2781"/>
                  <a:gd name="connsiteX2" fmla="*/ 1701 w 1764"/>
                  <a:gd name="connsiteY2" fmla="*/ 929 h 2781"/>
                  <a:gd name="connsiteX3" fmla="*/ 844 w 1764"/>
                  <a:gd name="connsiteY3" fmla="*/ 2750 h 2781"/>
                  <a:gd name="connsiteX4" fmla="*/ 272 w 1764"/>
                  <a:gd name="connsiteY4" fmla="*/ 2429 h 2781"/>
                  <a:gd name="connsiteX5" fmla="*/ 344 w 1764"/>
                  <a:gd name="connsiteY5" fmla="*/ 71 h 2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64" h="2781">
                    <a:moveTo>
                      <a:pt x="344" y="71"/>
                    </a:moveTo>
                    <a:cubicBezTo>
                      <a:pt x="630" y="36"/>
                      <a:pt x="951" y="36"/>
                      <a:pt x="1237" y="0"/>
                    </a:cubicBezTo>
                    <a:cubicBezTo>
                      <a:pt x="1666" y="179"/>
                      <a:pt x="1880" y="464"/>
                      <a:pt x="1701" y="929"/>
                    </a:cubicBezTo>
                    <a:cubicBezTo>
                      <a:pt x="487" y="1107"/>
                      <a:pt x="844" y="2000"/>
                      <a:pt x="844" y="2750"/>
                    </a:cubicBezTo>
                    <a:cubicBezTo>
                      <a:pt x="558" y="2857"/>
                      <a:pt x="380" y="2679"/>
                      <a:pt x="272" y="2429"/>
                    </a:cubicBezTo>
                    <a:cubicBezTo>
                      <a:pt x="-85" y="1643"/>
                      <a:pt x="-120" y="857"/>
                      <a:pt x="344" y="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334F4C87-0F31-404A-9A20-C124FB88EAD0}"/>
                  </a:ext>
                </a:extLst>
              </p:cNvPr>
              <p:cNvSpPr/>
              <p:nvPr/>
            </p:nvSpPr>
            <p:spPr>
              <a:xfrm>
                <a:off x="8505845" y="1958530"/>
                <a:ext cx="2264" cy="1928"/>
              </a:xfrm>
              <a:custGeom>
                <a:avLst/>
                <a:gdLst>
                  <a:gd name="connsiteX0" fmla="*/ 1622 w 2264"/>
                  <a:gd name="connsiteY0" fmla="*/ 1929 h 1928"/>
                  <a:gd name="connsiteX1" fmla="*/ 86 w 2264"/>
                  <a:gd name="connsiteY1" fmla="*/ 1429 h 1928"/>
                  <a:gd name="connsiteX2" fmla="*/ 193 w 2264"/>
                  <a:gd name="connsiteY2" fmla="*/ 1000 h 1928"/>
                  <a:gd name="connsiteX3" fmla="*/ 2050 w 2264"/>
                  <a:gd name="connsiteY3" fmla="*/ 0 h 1928"/>
                  <a:gd name="connsiteX4" fmla="*/ 1622 w 2264"/>
                  <a:gd name="connsiteY4" fmla="*/ 1929 h 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4" h="1928">
                    <a:moveTo>
                      <a:pt x="1622" y="1929"/>
                    </a:moveTo>
                    <a:cubicBezTo>
                      <a:pt x="1300" y="1214"/>
                      <a:pt x="622" y="1464"/>
                      <a:pt x="86" y="1429"/>
                    </a:cubicBezTo>
                    <a:cubicBezTo>
                      <a:pt x="-57" y="1250"/>
                      <a:pt x="-21" y="1072"/>
                      <a:pt x="193" y="1000"/>
                    </a:cubicBezTo>
                    <a:cubicBezTo>
                      <a:pt x="979" y="964"/>
                      <a:pt x="1479" y="393"/>
                      <a:pt x="2050" y="0"/>
                    </a:cubicBezTo>
                    <a:cubicBezTo>
                      <a:pt x="2515" y="786"/>
                      <a:pt x="2157" y="1393"/>
                      <a:pt x="1622" y="1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DAD3DAD5-4810-D24E-ABB1-FA960AB57906}"/>
                  </a:ext>
                </a:extLst>
              </p:cNvPr>
              <p:cNvSpPr/>
              <p:nvPr/>
            </p:nvSpPr>
            <p:spPr>
              <a:xfrm>
                <a:off x="8476026" y="2017582"/>
                <a:ext cx="1866" cy="1455"/>
              </a:xfrm>
              <a:custGeom>
                <a:avLst/>
                <a:gdLst>
                  <a:gd name="connsiteX0" fmla="*/ 1866 w 1866"/>
                  <a:gd name="connsiteY0" fmla="*/ 955 h 1455"/>
                  <a:gd name="connsiteX1" fmla="*/ 1295 w 1866"/>
                  <a:gd name="connsiteY1" fmla="*/ 1455 h 1455"/>
                  <a:gd name="connsiteX2" fmla="*/ 9 w 1866"/>
                  <a:gd name="connsiteY2" fmla="*/ 919 h 1455"/>
                  <a:gd name="connsiteX3" fmla="*/ 223 w 1866"/>
                  <a:gd name="connsiteY3" fmla="*/ 98 h 1455"/>
                  <a:gd name="connsiteX4" fmla="*/ 1866 w 1866"/>
                  <a:gd name="connsiteY4" fmla="*/ 955 h 1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" h="1455">
                    <a:moveTo>
                      <a:pt x="1866" y="955"/>
                    </a:moveTo>
                    <a:cubicBezTo>
                      <a:pt x="1688" y="1134"/>
                      <a:pt x="1474" y="1277"/>
                      <a:pt x="1295" y="1455"/>
                    </a:cubicBezTo>
                    <a:cubicBezTo>
                      <a:pt x="866" y="1312"/>
                      <a:pt x="152" y="1777"/>
                      <a:pt x="9" y="919"/>
                    </a:cubicBezTo>
                    <a:cubicBezTo>
                      <a:pt x="-27" y="634"/>
                      <a:pt x="45" y="169"/>
                      <a:pt x="223" y="98"/>
                    </a:cubicBezTo>
                    <a:cubicBezTo>
                      <a:pt x="1081" y="-295"/>
                      <a:pt x="1366" y="598"/>
                      <a:pt x="1866" y="95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70BE3EEB-7CC0-604E-870C-2E41A5476DF5}"/>
                  </a:ext>
                </a:extLst>
              </p:cNvPr>
              <p:cNvSpPr/>
              <p:nvPr/>
            </p:nvSpPr>
            <p:spPr>
              <a:xfrm>
                <a:off x="8577073" y="2190391"/>
                <a:ext cx="1319" cy="2529"/>
              </a:xfrm>
              <a:custGeom>
                <a:avLst/>
                <a:gdLst>
                  <a:gd name="connsiteX0" fmla="*/ 117 w 1319"/>
                  <a:gd name="connsiteY0" fmla="*/ 25 h 2529"/>
                  <a:gd name="connsiteX1" fmla="*/ 1046 w 1319"/>
                  <a:gd name="connsiteY1" fmla="*/ 489 h 2529"/>
                  <a:gd name="connsiteX2" fmla="*/ 938 w 1319"/>
                  <a:gd name="connsiteY2" fmla="*/ 2490 h 2529"/>
                  <a:gd name="connsiteX3" fmla="*/ 224 w 1319"/>
                  <a:gd name="connsiteY3" fmla="*/ 2133 h 2529"/>
                  <a:gd name="connsiteX4" fmla="*/ 117 w 1319"/>
                  <a:gd name="connsiteY4" fmla="*/ 25 h 2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9" h="2529">
                    <a:moveTo>
                      <a:pt x="117" y="25"/>
                    </a:moveTo>
                    <a:cubicBezTo>
                      <a:pt x="545" y="-82"/>
                      <a:pt x="831" y="168"/>
                      <a:pt x="1046" y="489"/>
                    </a:cubicBezTo>
                    <a:cubicBezTo>
                      <a:pt x="1653" y="1168"/>
                      <a:pt x="1081" y="1847"/>
                      <a:pt x="938" y="2490"/>
                    </a:cubicBezTo>
                    <a:cubicBezTo>
                      <a:pt x="581" y="2597"/>
                      <a:pt x="331" y="2490"/>
                      <a:pt x="224" y="2133"/>
                    </a:cubicBezTo>
                    <a:cubicBezTo>
                      <a:pt x="10" y="1454"/>
                      <a:pt x="-98" y="740"/>
                      <a:pt x="117" y="2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4600B508-57B7-7844-900E-84DC5086B9DD}"/>
                  </a:ext>
                </a:extLst>
              </p:cNvPr>
              <p:cNvSpPr/>
              <p:nvPr/>
            </p:nvSpPr>
            <p:spPr>
              <a:xfrm>
                <a:off x="8519254" y="2020359"/>
                <a:ext cx="3143" cy="964"/>
              </a:xfrm>
              <a:custGeom>
                <a:avLst/>
                <a:gdLst>
                  <a:gd name="connsiteX0" fmla="*/ 821 w 3143"/>
                  <a:gd name="connsiteY0" fmla="*/ 964 h 964"/>
                  <a:gd name="connsiteX1" fmla="*/ 0 w 3143"/>
                  <a:gd name="connsiteY1" fmla="*/ 107 h 964"/>
                  <a:gd name="connsiteX2" fmla="*/ 1714 w 3143"/>
                  <a:gd name="connsiteY2" fmla="*/ 0 h 964"/>
                  <a:gd name="connsiteX3" fmla="*/ 3143 w 3143"/>
                  <a:gd name="connsiteY3" fmla="*/ 536 h 964"/>
                  <a:gd name="connsiteX4" fmla="*/ 2679 w 3143"/>
                  <a:gd name="connsiteY4" fmla="*/ 607 h 964"/>
                  <a:gd name="connsiteX5" fmla="*/ 821 w 3143"/>
                  <a:gd name="connsiteY5" fmla="*/ 964 h 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" h="964">
                    <a:moveTo>
                      <a:pt x="821" y="964"/>
                    </a:moveTo>
                    <a:cubicBezTo>
                      <a:pt x="536" y="679"/>
                      <a:pt x="286" y="393"/>
                      <a:pt x="0" y="107"/>
                    </a:cubicBezTo>
                    <a:cubicBezTo>
                      <a:pt x="571" y="72"/>
                      <a:pt x="1143" y="36"/>
                      <a:pt x="1714" y="0"/>
                    </a:cubicBezTo>
                    <a:cubicBezTo>
                      <a:pt x="2215" y="72"/>
                      <a:pt x="2857" y="-143"/>
                      <a:pt x="3143" y="536"/>
                    </a:cubicBezTo>
                    <a:cubicBezTo>
                      <a:pt x="3000" y="571"/>
                      <a:pt x="2822" y="571"/>
                      <a:pt x="2679" y="607"/>
                    </a:cubicBezTo>
                    <a:cubicBezTo>
                      <a:pt x="2036" y="714"/>
                      <a:pt x="1429" y="857"/>
                      <a:pt x="821" y="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1" name="Freeform 630">
                <a:extLst>
                  <a:ext uri="{FF2B5EF4-FFF2-40B4-BE49-F238E27FC236}">
                    <a16:creationId xmlns:a16="http://schemas.microsoft.com/office/drawing/2014/main" id="{A4C309A6-27CB-3245-8359-361099B3755D}"/>
                  </a:ext>
                </a:extLst>
              </p:cNvPr>
              <p:cNvSpPr/>
              <p:nvPr/>
            </p:nvSpPr>
            <p:spPr>
              <a:xfrm>
                <a:off x="8505847" y="2137481"/>
                <a:ext cx="2548" cy="1464"/>
              </a:xfrm>
              <a:custGeom>
                <a:avLst/>
                <a:gdLst>
                  <a:gd name="connsiteX0" fmla="*/ 656 w 2548"/>
                  <a:gd name="connsiteY0" fmla="*/ 1465 h 1464"/>
                  <a:gd name="connsiteX1" fmla="*/ 13 w 2548"/>
                  <a:gd name="connsiteY1" fmla="*/ 500 h 1464"/>
                  <a:gd name="connsiteX2" fmla="*/ 691 w 2548"/>
                  <a:gd name="connsiteY2" fmla="*/ 0 h 1464"/>
                  <a:gd name="connsiteX3" fmla="*/ 2549 w 2548"/>
                  <a:gd name="connsiteY3" fmla="*/ 643 h 1464"/>
                  <a:gd name="connsiteX4" fmla="*/ 656 w 2548"/>
                  <a:gd name="connsiteY4" fmla="*/ 1465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8" h="1464">
                    <a:moveTo>
                      <a:pt x="656" y="1465"/>
                    </a:moveTo>
                    <a:cubicBezTo>
                      <a:pt x="584" y="1036"/>
                      <a:pt x="548" y="572"/>
                      <a:pt x="13" y="500"/>
                    </a:cubicBezTo>
                    <a:cubicBezTo>
                      <a:pt x="-95" y="-107"/>
                      <a:pt x="513" y="250"/>
                      <a:pt x="691" y="0"/>
                    </a:cubicBezTo>
                    <a:cubicBezTo>
                      <a:pt x="1298" y="214"/>
                      <a:pt x="1941" y="429"/>
                      <a:pt x="2549" y="643"/>
                    </a:cubicBezTo>
                    <a:cubicBezTo>
                      <a:pt x="1941" y="929"/>
                      <a:pt x="1298" y="1179"/>
                      <a:pt x="656" y="1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2" name="Freeform 631">
                <a:extLst>
                  <a:ext uri="{FF2B5EF4-FFF2-40B4-BE49-F238E27FC236}">
                    <a16:creationId xmlns:a16="http://schemas.microsoft.com/office/drawing/2014/main" id="{7038C6DD-0FA5-A642-A606-7872794E2E69}"/>
                  </a:ext>
                </a:extLst>
              </p:cNvPr>
              <p:cNvSpPr/>
              <p:nvPr/>
            </p:nvSpPr>
            <p:spPr>
              <a:xfrm>
                <a:off x="8506431" y="2009608"/>
                <a:ext cx="2107" cy="1857"/>
              </a:xfrm>
              <a:custGeom>
                <a:avLst/>
                <a:gdLst>
                  <a:gd name="connsiteX0" fmla="*/ 500 w 2107"/>
                  <a:gd name="connsiteY0" fmla="*/ 1857 h 1857"/>
                  <a:gd name="connsiteX1" fmla="*/ 0 w 2107"/>
                  <a:gd name="connsiteY1" fmla="*/ 0 h 1857"/>
                  <a:gd name="connsiteX2" fmla="*/ 2108 w 2107"/>
                  <a:gd name="connsiteY2" fmla="*/ 929 h 1857"/>
                  <a:gd name="connsiteX3" fmla="*/ 500 w 2107"/>
                  <a:gd name="connsiteY3" fmla="*/ 1857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7" h="1857">
                    <a:moveTo>
                      <a:pt x="500" y="1857"/>
                    </a:moveTo>
                    <a:cubicBezTo>
                      <a:pt x="-250" y="1393"/>
                      <a:pt x="322" y="572"/>
                      <a:pt x="0" y="0"/>
                    </a:cubicBezTo>
                    <a:cubicBezTo>
                      <a:pt x="786" y="179"/>
                      <a:pt x="1179" y="964"/>
                      <a:pt x="2108" y="929"/>
                    </a:cubicBezTo>
                    <a:cubicBezTo>
                      <a:pt x="1679" y="1750"/>
                      <a:pt x="750" y="1107"/>
                      <a:pt x="500" y="1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9681CA98-B62E-1147-B2BE-A19B54FA4B92}"/>
                  </a:ext>
                </a:extLst>
              </p:cNvPr>
              <p:cNvSpPr/>
              <p:nvPr/>
            </p:nvSpPr>
            <p:spPr>
              <a:xfrm>
                <a:off x="8471411" y="1958530"/>
                <a:ext cx="2364" cy="1789"/>
              </a:xfrm>
              <a:custGeom>
                <a:avLst/>
                <a:gdLst>
                  <a:gd name="connsiteX0" fmla="*/ 16 w 2364"/>
                  <a:gd name="connsiteY0" fmla="*/ 1500 h 1789"/>
                  <a:gd name="connsiteX1" fmla="*/ 444 w 2364"/>
                  <a:gd name="connsiteY1" fmla="*/ 964 h 1789"/>
                  <a:gd name="connsiteX2" fmla="*/ 2088 w 2364"/>
                  <a:gd name="connsiteY2" fmla="*/ 0 h 1789"/>
                  <a:gd name="connsiteX3" fmla="*/ 2266 w 2364"/>
                  <a:gd name="connsiteY3" fmla="*/ 0 h 1789"/>
                  <a:gd name="connsiteX4" fmla="*/ 1552 w 2364"/>
                  <a:gd name="connsiteY4" fmla="*/ 1393 h 1789"/>
                  <a:gd name="connsiteX5" fmla="*/ 16 w 2364"/>
                  <a:gd name="connsiteY5" fmla="*/ 1750 h 1789"/>
                  <a:gd name="connsiteX6" fmla="*/ 16 w 2364"/>
                  <a:gd name="connsiteY6" fmla="*/ 1500 h 1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64" h="1789">
                    <a:moveTo>
                      <a:pt x="16" y="1500"/>
                    </a:moveTo>
                    <a:cubicBezTo>
                      <a:pt x="159" y="1322"/>
                      <a:pt x="302" y="1143"/>
                      <a:pt x="444" y="964"/>
                    </a:cubicBezTo>
                    <a:cubicBezTo>
                      <a:pt x="659" y="72"/>
                      <a:pt x="1516" y="321"/>
                      <a:pt x="2088" y="0"/>
                    </a:cubicBezTo>
                    <a:lnTo>
                      <a:pt x="2266" y="0"/>
                    </a:lnTo>
                    <a:cubicBezTo>
                      <a:pt x="2659" y="786"/>
                      <a:pt x="1766" y="929"/>
                      <a:pt x="1552" y="1393"/>
                    </a:cubicBezTo>
                    <a:cubicBezTo>
                      <a:pt x="1159" y="1964"/>
                      <a:pt x="552" y="1750"/>
                      <a:pt x="16" y="1750"/>
                    </a:cubicBezTo>
                    <a:cubicBezTo>
                      <a:pt x="-20" y="1643"/>
                      <a:pt x="16" y="1572"/>
                      <a:pt x="16" y="1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990CBF21-2461-3647-9F22-C71DA6B8094E}"/>
                  </a:ext>
                </a:extLst>
              </p:cNvPr>
              <p:cNvSpPr/>
              <p:nvPr/>
            </p:nvSpPr>
            <p:spPr>
              <a:xfrm>
                <a:off x="8497501" y="2010062"/>
                <a:ext cx="3013" cy="1438"/>
              </a:xfrm>
              <a:custGeom>
                <a:avLst/>
                <a:gdLst>
                  <a:gd name="connsiteX0" fmla="*/ 0 w 3013"/>
                  <a:gd name="connsiteY0" fmla="*/ 81 h 1438"/>
                  <a:gd name="connsiteX1" fmla="*/ 2857 w 3013"/>
                  <a:gd name="connsiteY1" fmla="*/ 367 h 1438"/>
                  <a:gd name="connsiteX2" fmla="*/ 3000 w 3013"/>
                  <a:gd name="connsiteY2" fmla="*/ 688 h 1438"/>
                  <a:gd name="connsiteX3" fmla="*/ 2893 w 3013"/>
                  <a:gd name="connsiteY3" fmla="*/ 867 h 1438"/>
                  <a:gd name="connsiteX4" fmla="*/ 1036 w 3013"/>
                  <a:gd name="connsiteY4" fmla="*/ 1439 h 1438"/>
                  <a:gd name="connsiteX5" fmla="*/ 0 w 3013"/>
                  <a:gd name="connsiteY5" fmla="*/ 81 h 1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13" h="1438">
                    <a:moveTo>
                      <a:pt x="0" y="81"/>
                    </a:moveTo>
                    <a:cubicBezTo>
                      <a:pt x="1000" y="-133"/>
                      <a:pt x="1929" y="117"/>
                      <a:pt x="2857" y="367"/>
                    </a:cubicBezTo>
                    <a:cubicBezTo>
                      <a:pt x="3000" y="474"/>
                      <a:pt x="3036" y="581"/>
                      <a:pt x="3000" y="688"/>
                    </a:cubicBezTo>
                    <a:cubicBezTo>
                      <a:pt x="2965" y="795"/>
                      <a:pt x="2929" y="867"/>
                      <a:pt x="2893" y="867"/>
                    </a:cubicBezTo>
                    <a:cubicBezTo>
                      <a:pt x="2429" y="1581"/>
                      <a:pt x="1215" y="-205"/>
                      <a:pt x="1036" y="1439"/>
                    </a:cubicBezTo>
                    <a:cubicBezTo>
                      <a:pt x="250" y="1296"/>
                      <a:pt x="429" y="474"/>
                      <a:pt x="0" y="8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5" name="Freeform 634">
                <a:extLst>
                  <a:ext uri="{FF2B5EF4-FFF2-40B4-BE49-F238E27FC236}">
                    <a16:creationId xmlns:a16="http://schemas.microsoft.com/office/drawing/2014/main" id="{8EAEB62B-C932-744A-9322-D1CFFB67F9C0}"/>
                  </a:ext>
                </a:extLst>
              </p:cNvPr>
              <p:cNvSpPr/>
              <p:nvPr/>
            </p:nvSpPr>
            <p:spPr>
              <a:xfrm>
                <a:off x="8502074" y="1957981"/>
                <a:ext cx="1815" cy="1478"/>
              </a:xfrm>
              <a:custGeom>
                <a:avLst/>
                <a:gdLst>
                  <a:gd name="connsiteX0" fmla="*/ 1536 w 1815"/>
                  <a:gd name="connsiteY0" fmla="*/ 1478 h 1478"/>
                  <a:gd name="connsiteX1" fmla="*/ 0 w 1815"/>
                  <a:gd name="connsiteY1" fmla="*/ 585 h 1478"/>
                  <a:gd name="connsiteX2" fmla="*/ 1179 w 1815"/>
                  <a:gd name="connsiteY2" fmla="*/ 85 h 1478"/>
                  <a:gd name="connsiteX3" fmla="*/ 1143 w 1815"/>
                  <a:gd name="connsiteY3" fmla="*/ 49 h 1478"/>
                  <a:gd name="connsiteX4" fmla="*/ 1536 w 1815"/>
                  <a:gd name="connsiteY4" fmla="*/ 1478 h 1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5" h="1478">
                    <a:moveTo>
                      <a:pt x="1536" y="1478"/>
                    </a:moveTo>
                    <a:cubicBezTo>
                      <a:pt x="857" y="1442"/>
                      <a:pt x="36" y="1621"/>
                      <a:pt x="0" y="585"/>
                    </a:cubicBezTo>
                    <a:cubicBezTo>
                      <a:pt x="0" y="-344"/>
                      <a:pt x="714" y="121"/>
                      <a:pt x="1179" y="85"/>
                    </a:cubicBezTo>
                    <a:lnTo>
                      <a:pt x="1143" y="49"/>
                    </a:lnTo>
                    <a:cubicBezTo>
                      <a:pt x="1572" y="442"/>
                      <a:pt x="2179" y="799"/>
                      <a:pt x="1536" y="14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EC18632E-9002-D14D-8979-DBBBB1C3A159}"/>
                  </a:ext>
                </a:extLst>
              </p:cNvPr>
              <p:cNvSpPr/>
              <p:nvPr/>
            </p:nvSpPr>
            <p:spPr>
              <a:xfrm>
                <a:off x="8443280" y="2008643"/>
                <a:ext cx="1500" cy="2214"/>
              </a:xfrm>
              <a:custGeom>
                <a:avLst/>
                <a:gdLst>
                  <a:gd name="connsiteX0" fmla="*/ 36 w 1500"/>
                  <a:gd name="connsiteY0" fmla="*/ 2215 h 2214"/>
                  <a:gd name="connsiteX1" fmla="*/ 0 w 1500"/>
                  <a:gd name="connsiteY1" fmla="*/ 1036 h 2214"/>
                  <a:gd name="connsiteX2" fmla="*/ 929 w 1500"/>
                  <a:gd name="connsiteY2" fmla="*/ 0 h 2214"/>
                  <a:gd name="connsiteX3" fmla="*/ 1500 w 1500"/>
                  <a:gd name="connsiteY3" fmla="*/ 179 h 2214"/>
                  <a:gd name="connsiteX4" fmla="*/ 36 w 1500"/>
                  <a:gd name="connsiteY4" fmla="*/ 2215 h 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0" h="2214">
                    <a:moveTo>
                      <a:pt x="36" y="2215"/>
                    </a:moveTo>
                    <a:cubicBezTo>
                      <a:pt x="36" y="1822"/>
                      <a:pt x="36" y="1429"/>
                      <a:pt x="0" y="1036"/>
                    </a:cubicBezTo>
                    <a:cubicBezTo>
                      <a:pt x="643" y="1000"/>
                      <a:pt x="857" y="572"/>
                      <a:pt x="929" y="0"/>
                    </a:cubicBezTo>
                    <a:cubicBezTo>
                      <a:pt x="1107" y="72"/>
                      <a:pt x="1322" y="107"/>
                      <a:pt x="1500" y="179"/>
                    </a:cubicBezTo>
                    <a:cubicBezTo>
                      <a:pt x="1322" y="1072"/>
                      <a:pt x="1393" y="2179"/>
                      <a:pt x="36" y="22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7" name="Freeform 636">
                <a:extLst>
                  <a:ext uri="{FF2B5EF4-FFF2-40B4-BE49-F238E27FC236}">
                    <a16:creationId xmlns:a16="http://schemas.microsoft.com/office/drawing/2014/main" id="{EB063FDE-0395-634E-AB8E-C2C9B9C9DDBF}"/>
                  </a:ext>
                </a:extLst>
              </p:cNvPr>
              <p:cNvSpPr/>
              <p:nvPr/>
            </p:nvSpPr>
            <p:spPr>
              <a:xfrm>
                <a:off x="8470820" y="1957887"/>
                <a:ext cx="2643" cy="1607"/>
              </a:xfrm>
              <a:custGeom>
                <a:avLst/>
                <a:gdLst>
                  <a:gd name="connsiteX0" fmla="*/ 2643 w 2643"/>
                  <a:gd name="connsiteY0" fmla="*/ 643 h 1607"/>
                  <a:gd name="connsiteX1" fmla="*/ 1000 w 2643"/>
                  <a:gd name="connsiteY1" fmla="*/ 1607 h 1607"/>
                  <a:gd name="connsiteX2" fmla="*/ 143 w 2643"/>
                  <a:gd name="connsiteY2" fmla="*/ 643 h 1607"/>
                  <a:gd name="connsiteX3" fmla="*/ 0 w 2643"/>
                  <a:gd name="connsiteY3" fmla="*/ 214 h 1607"/>
                  <a:gd name="connsiteX4" fmla="*/ 964 w 2643"/>
                  <a:gd name="connsiteY4" fmla="*/ 0 h 1607"/>
                  <a:gd name="connsiteX5" fmla="*/ 2643 w 2643"/>
                  <a:gd name="connsiteY5" fmla="*/ 643 h 1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43" h="1607">
                    <a:moveTo>
                      <a:pt x="2643" y="643"/>
                    </a:moveTo>
                    <a:cubicBezTo>
                      <a:pt x="2107" y="964"/>
                      <a:pt x="1572" y="1286"/>
                      <a:pt x="1000" y="1607"/>
                    </a:cubicBezTo>
                    <a:cubicBezTo>
                      <a:pt x="714" y="1286"/>
                      <a:pt x="429" y="964"/>
                      <a:pt x="143" y="643"/>
                    </a:cubicBezTo>
                    <a:cubicBezTo>
                      <a:pt x="107" y="500"/>
                      <a:pt x="71" y="357"/>
                      <a:pt x="0" y="214"/>
                    </a:cubicBezTo>
                    <a:cubicBezTo>
                      <a:pt x="321" y="143"/>
                      <a:pt x="643" y="71"/>
                      <a:pt x="964" y="0"/>
                    </a:cubicBezTo>
                    <a:cubicBezTo>
                      <a:pt x="1393" y="643"/>
                      <a:pt x="2107" y="393"/>
                      <a:pt x="2643" y="6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8" name="Freeform 637">
                <a:extLst>
                  <a:ext uri="{FF2B5EF4-FFF2-40B4-BE49-F238E27FC236}">
                    <a16:creationId xmlns:a16="http://schemas.microsoft.com/office/drawing/2014/main" id="{4B52E51A-6460-B64D-A4BE-14D005425B62}"/>
                  </a:ext>
                </a:extLst>
              </p:cNvPr>
              <p:cNvSpPr/>
              <p:nvPr/>
            </p:nvSpPr>
            <p:spPr>
              <a:xfrm>
                <a:off x="8548788" y="2021788"/>
                <a:ext cx="1826" cy="1357"/>
              </a:xfrm>
              <a:custGeom>
                <a:avLst/>
                <a:gdLst>
                  <a:gd name="connsiteX0" fmla="*/ 1255 w 1826"/>
                  <a:gd name="connsiteY0" fmla="*/ 0 h 1357"/>
                  <a:gd name="connsiteX1" fmla="*/ 1827 w 1826"/>
                  <a:gd name="connsiteY1" fmla="*/ 143 h 1357"/>
                  <a:gd name="connsiteX2" fmla="*/ 5 w 1826"/>
                  <a:gd name="connsiteY2" fmla="*/ 1357 h 1357"/>
                  <a:gd name="connsiteX3" fmla="*/ 1255 w 1826"/>
                  <a:gd name="connsiteY3" fmla="*/ 0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6" h="1357">
                    <a:moveTo>
                      <a:pt x="1255" y="0"/>
                    </a:moveTo>
                    <a:cubicBezTo>
                      <a:pt x="1434" y="36"/>
                      <a:pt x="1613" y="71"/>
                      <a:pt x="1827" y="143"/>
                    </a:cubicBezTo>
                    <a:cubicBezTo>
                      <a:pt x="1613" y="1143"/>
                      <a:pt x="863" y="1214"/>
                      <a:pt x="5" y="1357"/>
                    </a:cubicBezTo>
                    <a:cubicBezTo>
                      <a:pt x="-66" y="214"/>
                      <a:pt x="613" y="107"/>
                      <a:pt x="125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9" name="Freeform 638">
                <a:extLst>
                  <a:ext uri="{FF2B5EF4-FFF2-40B4-BE49-F238E27FC236}">
                    <a16:creationId xmlns:a16="http://schemas.microsoft.com/office/drawing/2014/main" id="{21656E8B-0E9D-B647-9AE0-D774A81D384B}"/>
                  </a:ext>
                </a:extLst>
              </p:cNvPr>
              <p:cNvSpPr/>
              <p:nvPr/>
            </p:nvSpPr>
            <p:spPr>
              <a:xfrm>
                <a:off x="8510675" y="2087832"/>
                <a:ext cx="1557" cy="2003"/>
              </a:xfrm>
              <a:custGeom>
                <a:avLst/>
                <a:gdLst>
                  <a:gd name="connsiteX0" fmla="*/ 472 w 1557"/>
                  <a:gd name="connsiteY0" fmla="*/ 1893 h 2003"/>
                  <a:gd name="connsiteX1" fmla="*/ 1472 w 1557"/>
                  <a:gd name="connsiteY1" fmla="*/ 0 h 2003"/>
                  <a:gd name="connsiteX2" fmla="*/ 1150 w 1557"/>
                  <a:gd name="connsiteY2" fmla="*/ 1786 h 2003"/>
                  <a:gd name="connsiteX3" fmla="*/ 436 w 1557"/>
                  <a:gd name="connsiteY3" fmla="*/ 1929 h 2003"/>
                  <a:gd name="connsiteX4" fmla="*/ 472 w 1557"/>
                  <a:gd name="connsiteY4" fmla="*/ 1893 h 2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7" h="2003">
                    <a:moveTo>
                      <a:pt x="472" y="1893"/>
                    </a:moveTo>
                    <a:cubicBezTo>
                      <a:pt x="-457" y="571"/>
                      <a:pt x="43" y="36"/>
                      <a:pt x="1472" y="0"/>
                    </a:cubicBezTo>
                    <a:cubicBezTo>
                      <a:pt x="1722" y="643"/>
                      <a:pt x="1365" y="1214"/>
                      <a:pt x="1150" y="1786"/>
                    </a:cubicBezTo>
                    <a:cubicBezTo>
                      <a:pt x="936" y="2000"/>
                      <a:pt x="686" y="2072"/>
                      <a:pt x="436" y="1929"/>
                    </a:cubicBezTo>
                    <a:lnTo>
                      <a:pt x="472" y="1893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0" name="Freeform 639">
                <a:extLst>
                  <a:ext uri="{FF2B5EF4-FFF2-40B4-BE49-F238E27FC236}">
                    <a16:creationId xmlns:a16="http://schemas.microsoft.com/office/drawing/2014/main" id="{56D3F1F8-62A3-0540-BDE0-9085DAF79AFC}"/>
                  </a:ext>
                </a:extLst>
              </p:cNvPr>
              <p:cNvSpPr/>
              <p:nvPr/>
            </p:nvSpPr>
            <p:spPr>
              <a:xfrm>
                <a:off x="8628732" y="2202151"/>
                <a:ext cx="2893" cy="1230"/>
              </a:xfrm>
              <a:custGeom>
                <a:avLst/>
                <a:gdLst>
                  <a:gd name="connsiteX0" fmla="*/ 2322 w 2893"/>
                  <a:gd name="connsiteY0" fmla="*/ 1231 h 1230"/>
                  <a:gd name="connsiteX1" fmla="*/ 964 w 2893"/>
                  <a:gd name="connsiteY1" fmla="*/ 874 h 1230"/>
                  <a:gd name="connsiteX2" fmla="*/ 0 w 2893"/>
                  <a:gd name="connsiteY2" fmla="*/ 445 h 1230"/>
                  <a:gd name="connsiteX3" fmla="*/ 2893 w 2893"/>
                  <a:gd name="connsiteY3" fmla="*/ 517 h 1230"/>
                  <a:gd name="connsiteX4" fmla="*/ 2322 w 2893"/>
                  <a:gd name="connsiteY4" fmla="*/ 1231 h 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3" h="1230">
                    <a:moveTo>
                      <a:pt x="2322" y="1231"/>
                    </a:moveTo>
                    <a:cubicBezTo>
                      <a:pt x="1857" y="1124"/>
                      <a:pt x="1429" y="1017"/>
                      <a:pt x="964" y="874"/>
                    </a:cubicBezTo>
                    <a:cubicBezTo>
                      <a:pt x="643" y="731"/>
                      <a:pt x="322" y="588"/>
                      <a:pt x="0" y="445"/>
                    </a:cubicBezTo>
                    <a:cubicBezTo>
                      <a:pt x="1000" y="-734"/>
                      <a:pt x="1929" y="838"/>
                      <a:pt x="2893" y="517"/>
                    </a:cubicBezTo>
                    <a:cubicBezTo>
                      <a:pt x="2679" y="767"/>
                      <a:pt x="2500" y="981"/>
                      <a:pt x="2322" y="12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1" name="Freeform 640">
                <a:extLst>
                  <a:ext uri="{FF2B5EF4-FFF2-40B4-BE49-F238E27FC236}">
                    <a16:creationId xmlns:a16="http://schemas.microsoft.com/office/drawing/2014/main" id="{A2FF81D8-3CF6-C14A-BD0E-FDAD6B9B3D22}"/>
                  </a:ext>
                </a:extLst>
              </p:cNvPr>
              <p:cNvSpPr/>
              <p:nvPr/>
            </p:nvSpPr>
            <p:spPr>
              <a:xfrm>
                <a:off x="8607658" y="2087082"/>
                <a:ext cx="2455" cy="1729"/>
              </a:xfrm>
              <a:custGeom>
                <a:avLst/>
                <a:gdLst>
                  <a:gd name="connsiteX0" fmla="*/ 0 w 2455"/>
                  <a:gd name="connsiteY0" fmla="*/ 1072 h 1729"/>
                  <a:gd name="connsiteX1" fmla="*/ 0 w 2455"/>
                  <a:gd name="connsiteY1" fmla="*/ 821 h 1729"/>
                  <a:gd name="connsiteX2" fmla="*/ 1714 w 2455"/>
                  <a:gd name="connsiteY2" fmla="*/ 0 h 1729"/>
                  <a:gd name="connsiteX3" fmla="*/ 2286 w 2455"/>
                  <a:gd name="connsiteY3" fmla="*/ 286 h 1729"/>
                  <a:gd name="connsiteX4" fmla="*/ 2429 w 2455"/>
                  <a:gd name="connsiteY4" fmla="*/ 1143 h 1729"/>
                  <a:gd name="connsiteX5" fmla="*/ 1857 w 2455"/>
                  <a:gd name="connsiteY5" fmla="*/ 1714 h 1729"/>
                  <a:gd name="connsiteX6" fmla="*/ 0 w 2455"/>
                  <a:gd name="connsiteY6" fmla="*/ 1072 h 1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55" h="1729">
                    <a:moveTo>
                      <a:pt x="0" y="1072"/>
                    </a:moveTo>
                    <a:cubicBezTo>
                      <a:pt x="36" y="1000"/>
                      <a:pt x="36" y="893"/>
                      <a:pt x="0" y="821"/>
                    </a:cubicBezTo>
                    <a:cubicBezTo>
                      <a:pt x="429" y="250"/>
                      <a:pt x="1036" y="36"/>
                      <a:pt x="1714" y="0"/>
                    </a:cubicBezTo>
                    <a:cubicBezTo>
                      <a:pt x="1929" y="36"/>
                      <a:pt x="2107" y="107"/>
                      <a:pt x="2286" y="286"/>
                    </a:cubicBezTo>
                    <a:cubicBezTo>
                      <a:pt x="2322" y="571"/>
                      <a:pt x="2393" y="857"/>
                      <a:pt x="2429" y="1143"/>
                    </a:cubicBezTo>
                    <a:cubicBezTo>
                      <a:pt x="2536" y="1607"/>
                      <a:pt x="2322" y="1786"/>
                      <a:pt x="1857" y="1714"/>
                    </a:cubicBezTo>
                    <a:cubicBezTo>
                      <a:pt x="1357" y="1179"/>
                      <a:pt x="607" y="1250"/>
                      <a:pt x="0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365641F1-CE49-EB42-B48F-02953F609586}"/>
                  </a:ext>
                </a:extLst>
              </p:cNvPr>
              <p:cNvSpPr/>
              <p:nvPr/>
            </p:nvSpPr>
            <p:spPr>
              <a:xfrm>
                <a:off x="8447388" y="2073723"/>
                <a:ext cx="1535" cy="2857"/>
              </a:xfrm>
              <a:custGeom>
                <a:avLst/>
                <a:gdLst>
                  <a:gd name="connsiteX0" fmla="*/ 0 w 1535"/>
                  <a:gd name="connsiteY0" fmla="*/ 1572 h 2857"/>
                  <a:gd name="connsiteX1" fmla="*/ 500 w 1535"/>
                  <a:gd name="connsiteY1" fmla="*/ 0 h 2857"/>
                  <a:gd name="connsiteX2" fmla="*/ 1536 w 1535"/>
                  <a:gd name="connsiteY2" fmla="*/ 1857 h 2857"/>
                  <a:gd name="connsiteX3" fmla="*/ 1536 w 1535"/>
                  <a:gd name="connsiteY3" fmla="*/ 2857 h 2857"/>
                  <a:gd name="connsiteX4" fmla="*/ 572 w 1535"/>
                  <a:gd name="connsiteY4" fmla="*/ 2000 h 2857"/>
                  <a:gd name="connsiteX5" fmla="*/ 0 w 1535"/>
                  <a:gd name="connsiteY5" fmla="*/ 1572 h 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5" h="2857">
                    <a:moveTo>
                      <a:pt x="0" y="1572"/>
                    </a:moveTo>
                    <a:cubicBezTo>
                      <a:pt x="786" y="1250"/>
                      <a:pt x="536" y="571"/>
                      <a:pt x="500" y="0"/>
                    </a:cubicBezTo>
                    <a:cubicBezTo>
                      <a:pt x="1429" y="286"/>
                      <a:pt x="1464" y="1072"/>
                      <a:pt x="1536" y="1857"/>
                    </a:cubicBezTo>
                    <a:cubicBezTo>
                      <a:pt x="1536" y="2179"/>
                      <a:pt x="1536" y="2536"/>
                      <a:pt x="1536" y="2857"/>
                    </a:cubicBezTo>
                    <a:cubicBezTo>
                      <a:pt x="1214" y="2572"/>
                      <a:pt x="893" y="2286"/>
                      <a:pt x="572" y="2000"/>
                    </a:cubicBezTo>
                    <a:cubicBezTo>
                      <a:pt x="357" y="1857"/>
                      <a:pt x="179" y="1714"/>
                      <a:pt x="0" y="1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EB3FAAC9-F335-DA48-9F57-2135BAFAF0B0}"/>
                  </a:ext>
                </a:extLst>
              </p:cNvPr>
              <p:cNvSpPr/>
              <p:nvPr/>
            </p:nvSpPr>
            <p:spPr>
              <a:xfrm>
                <a:off x="8396474" y="2158566"/>
                <a:ext cx="2229" cy="1453"/>
              </a:xfrm>
              <a:custGeom>
                <a:avLst/>
                <a:gdLst>
                  <a:gd name="connsiteX0" fmla="*/ 2230 w 2229"/>
                  <a:gd name="connsiteY0" fmla="*/ 489 h 1453"/>
                  <a:gd name="connsiteX1" fmla="*/ 801 w 2229"/>
                  <a:gd name="connsiteY1" fmla="*/ 1453 h 1453"/>
                  <a:gd name="connsiteX2" fmla="*/ 51 w 2229"/>
                  <a:gd name="connsiteY2" fmla="*/ 632 h 1453"/>
                  <a:gd name="connsiteX3" fmla="*/ 1337 w 2229"/>
                  <a:gd name="connsiteY3" fmla="*/ 25 h 1453"/>
                  <a:gd name="connsiteX4" fmla="*/ 2230 w 2229"/>
                  <a:gd name="connsiteY4" fmla="*/ 489 h 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9" h="1453">
                    <a:moveTo>
                      <a:pt x="2230" y="489"/>
                    </a:moveTo>
                    <a:cubicBezTo>
                      <a:pt x="2016" y="1203"/>
                      <a:pt x="1015" y="703"/>
                      <a:pt x="801" y="1453"/>
                    </a:cubicBezTo>
                    <a:cubicBezTo>
                      <a:pt x="337" y="1346"/>
                      <a:pt x="-163" y="1168"/>
                      <a:pt x="51" y="632"/>
                    </a:cubicBezTo>
                    <a:cubicBezTo>
                      <a:pt x="230" y="167"/>
                      <a:pt x="766" y="-83"/>
                      <a:pt x="1337" y="25"/>
                    </a:cubicBezTo>
                    <a:cubicBezTo>
                      <a:pt x="1623" y="239"/>
                      <a:pt x="2087" y="60"/>
                      <a:pt x="2230" y="48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4" name="Freeform 643">
                <a:extLst>
                  <a:ext uri="{FF2B5EF4-FFF2-40B4-BE49-F238E27FC236}">
                    <a16:creationId xmlns:a16="http://schemas.microsoft.com/office/drawing/2014/main" id="{09095DA7-D90E-DF4D-9201-01C12A94A91A}"/>
                  </a:ext>
                </a:extLst>
              </p:cNvPr>
              <p:cNvSpPr/>
              <p:nvPr/>
            </p:nvSpPr>
            <p:spPr>
              <a:xfrm>
                <a:off x="8591120" y="2181371"/>
                <a:ext cx="1946" cy="1151"/>
              </a:xfrm>
              <a:custGeom>
                <a:avLst/>
                <a:gdLst>
                  <a:gd name="connsiteX0" fmla="*/ 1393 w 1946"/>
                  <a:gd name="connsiteY0" fmla="*/ 115 h 1151"/>
                  <a:gd name="connsiteX1" fmla="*/ 1929 w 1946"/>
                  <a:gd name="connsiteY1" fmla="*/ 1151 h 1151"/>
                  <a:gd name="connsiteX2" fmla="*/ 0 w 1946"/>
                  <a:gd name="connsiteY2" fmla="*/ 829 h 1151"/>
                  <a:gd name="connsiteX3" fmla="*/ 1393 w 1946"/>
                  <a:gd name="connsiteY3" fmla="*/ 115 h 1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6" h="1151">
                    <a:moveTo>
                      <a:pt x="1393" y="115"/>
                    </a:moveTo>
                    <a:cubicBezTo>
                      <a:pt x="2215" y="115"/>
                      <a:pt x="1857" y="758"/>
                      <a:pt x="1929" y="1151"/>
                    </a:cubicBezTo>
                    <a:cubicBezTo>
                      <a:pt x="1286" y="1079"/>
                      <a:pt x="607" y="1258"/>
                      <a:pt x="0" y="829"/>
                    </a:cubicBezTo>
                    <a:cubicBezTo>
                      <a:pt x="250" y="79"/>
                      <a:pt x="714" y="-171"/>
                      <a:pt x="1393" y="1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5" name="Freeform 644">
                <a:extLst>
                  <a:ext uri="{FF2B5EF4-FFF2-40B4-BE49-F238E27FC236}">
                    <a16:creationId xmlns:a16="http://schemas.microsoft.com/office/drawing/2014/main" id="{D94A579C-0FA2-8240-AE1E-F484B274848A}"/>
                  </a:ext>
                </a:extLst>
              </p:cNvPr>
              <p:cNvSpPr/>
              <p:nvPr/>
            </p:nvSpPr>
            <p:spPr>
              <a:xfrm>
                <a:off x="8536359" y="2201596"/>
                <a:ext cx="1572" cy="3050"/>
              </a:xfrm>
              <a:custGeom>
                <a:avLst/>
                <a:gdLst>
                  <a:gd name="connsiteX0" fmla="*/ 434 w 1572"/>
                  <a:gd name="connsiteY0" fmla="*/ 2965 h 3050"/>
                  <a:gd name="connsiteX1" fmla="*/ 76 w 1572"/>
                  <a:gd name="connsiteY1" fmla="*/ 2715 h 3050"/>
                  <a:gd name="connsiteX2" fmla="*/ 112 w 1572"/>
                  <a:gd name="connsiteY2" fmla="*/ 2286 h 3050"/>
                  <a:gd name="connsiteX3" fmla="*/ 541 w 1572"/>
                  <a:gd name="connsiteY3" fmla="*/ 500 h 3050"/>
                  <a:gd name="connsiteX4" fmla="*/ 1255 w 1572"/>
                  <a:gd name="connsiteY4" fmla="*/ 0 h 3050"/>
                  <a:gd name="connsiteX5" fmla="*/ 1398 w 1572"/>
                  <a:gd name="connsiteY5" fmla="*/ 572 h 3050"/>
                  <a:gd name="connsiteX6" fmla="*/ 1470 w 1572"/>
                  <a:gd name="connsiteY6" fmla="*/ 2607 h 3050"/>
                  <a:gd name="connsiteX7" fmla="*/ 434 w 1572"/>
                  <a:gd name="connsiteY7" fmla="*/ 2965 h 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2" h="3050">
                    <a:moveTo>
                      <a:pt x="434" y="2965"/>
                    </a:moveTo>
                    <a:cubicBezTo>
                      <a:pt x="291" y="2929"/>
                      <a:pt x="183" y="2857"/>
                      <a:pt x="76" y="2715"/>
                    </a:cubicBezTo>
                    <a:cubicBezTo>
                      <a:pt x="-31" y="2572"/>
                      <a:pt x="-31" y="2393"/>
                      <a:pt x="112" y="2286"/>
                    </a:cubicBezTo>
                    <a:cubicBezTo>
                      <a:pt x="826" y="1822"/>
                      <a:pt x="469" y="1107"/>
                      <a:pt x="541" y="500"/>
                    </a:cubicBezTo>
                    <a:cubicBezTo>
                      <a:pt x="791" y="322"/>
                      <a:pt x="1041" y="179"/>
                      <a:pt x="1255" y="0"/>
                    </a:cubicBezTo>
                    <a:cubicBezTo>
                      <a:pt x="1291" y="179"/>
                      <a:pt x="1327" y="357"/>
                      <a:pt x="1398" y="572"/>
                    </a:cubicBezTo>
                    <a:cubicBezTo>
                      <a:pt x="1577" y="1250"/>
                      <a:pt x="1648" y="1929"/>
                      <a:pt x="1470" y="2607"/>
                    </a:cubicBezTo>
                    <a:cubicBezTo>
                      <a:pt x="1255" y="2965"/>
                      <a:pt x="934" y="3179"/>
                      <a:pt x="434" y="29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6" name="Freeform 645">
                <a:extLst>
                  <a:ext uri="{FF2B5EF4-FFF2-40B4-BE49-F238E27FC236}">
                    <a16:creationId xmlns:a16="http://schemas.microsoft.com/office/drawing/2014/main" id="{57E0C593-CCD6-2640-866E-9AB64343DEB3}"/>
                  </a:ext>
                </a:extLst>
              </p:cNvPr>
              <p:cNvSpPr/>
              <p:nvPr/>
            </p:nvSpPr>
            <p:spPr>
              <a:xfrm>
                <a:off x="8558009" y="2201529"/>
                <a:ext cx="2357" cy="1105"/>
              </a:xfrm>
              <a:custGeom>
                <a:avLst/>
                <a:gdLst>
                  <a:gd name="connsiteX0" fmla="*/ 0 w 2357"/>
                  <a:gd name="connsiteY0" fmla="*/ 603 h 1105"/>
                  <a:gd name="connsiteX1" fmla="*/ 464 w 2357"/>
                  <a:gd name="connsiteY1" fmla="*/ 174 h 1105"/>
                  <a:gd name="connsiteX2" fmla="*/ 2358 w 2357"/>
                  <a:gd name="connsiteY2" fmla="*/ 603 h 1105"/>
                  <a:gd name="connsiteX3" fmla="*/ 0 w 2357"/>
                  <a:gd name="connsiteY3" fmla="*/ 603 h 1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7" h="1105">
                    <a:moveTo>
                      <a:pt x="0" y="603"/>
                    </a:moveTo>
                    <a:cubicBezTo>
                      <a:pt x="143" y="460"/>
                      <a:pt x="322" y="317"/>
                      <a:pt x="464" y="174"/>
                    </a:cubicBezTo>
                    <a:cubicBezTo>
                      <a:pt x="1143" y="67"/>
                      <a:pt x="1893" y="-326"/>
                      <a:pt x="2358" y="603"/>
                    </a:cubicBezTo>
                    <a:cubicBezTo>
                      <a:pt x="1572" y="1103"/>
                      <a:pt x="786" y="1424"/>
                      <a:pt x="0" y="60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7" name="Freeform 646">
                <a:extLst>
                  <a:ext uri="{FF2B5EF4-FFF2-40B4-BE49-F238E27FC236}">
                    <a16:creationId xmlns:a16="http://schemas.microsoft.com/office/drawing/2014/main" id="{495D2019-48E1-BB47-8706-08F60CE607BF}"/>
                  </a:ext>
                </a:extLst>
              </p:cNvPr>
              <p:cNvSpPr/>
              <p:nvPr/>
            </p:nvSpPr>
            <p:spPr>
              <a:xfrm>
                <a:off x="8504145" y="2085423"/>
                <a:ext cx="2786" cy="978"/>
              </a:xfrm>
              <a:custGeom>
                <a:avLst/>
                <a:gdLst>
                  <a:gd name="connsiteX0" fmla="*/ 1822 w 2786"/>
                  <a:gd name="connsiteY0" fmla="*/ 51 h 978"/>
                  <a:gd name="connsiteX1" fmla="*/ 2786 w 2786"/>
                  <a:gd name="connsiteY1" fmla="*/ 516 h 978"/>
                  <a:gd name="connsiteX2" fmla="*/ 0 w 2786"/>
                  <a:gd name="connsiteY2" fmla="*/ 694 h 978"/>
                  <a:gd name="connsiteX3" fmla="*/ 1822 w 2786"/>
                  <a:gd name="connsiteY3" fmla="*/ 51 h 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86" h="978">
                    <a:moveTo>
                      <a:pt x="1822" y="51"/>
                    </a:moveTo>
                    <a:cubicBezTo>
                      <a:pt x="2250" y="16"/>
                      <a:pt x="2608" y="87"/>
                      <a:pt x="2786" y="516"/>
                    </a:cubicBezTo>
                    <a:cubicBezTo>
                      <a:pt x="1857" y="159"/>
                      <a:pt x="1000" y="1552"/>
                      <a:pt x="0" y="694"/>
                    </a:cubicBezTo>
                    <a:cubicBezTo>
                      <a:pt x="393" y="-270"/>
                      <a:pt x="1179" y="51"/>
                      <a:pt x="1822" y="5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8" name="Freeform 647">
                <a:extLst>
                  <a:ext uri="{FF2B5EF4-FFF2-40B4-BE49-F238E27FC236}">
                    <a16:creationId xmlns:a16="http://schemas.microsoft.com/office/drawing/2014/main" id="{DA148BB7-2424-C44A-BB4B-027EA97F6D33}"/>
                  </a:ext>
                </a:extLst>
              </p:cNvPr>
              <p:cNvSpPr/>
              <p:nvPr/>
            </p:nvSpPr>
            <p:spPr>
              <a:xfrm>
                <a:off x="8479142" y="1996936"/>
                <a:ext cx="1463" cy="1849"/>
              </a:xfrm>
              <a:custGeom>
                <a:avLst/>
                <a:gdLst>
                  <a:gd name="connsiteX0" fmla="*/ 1107 w 1463"/>
                  <a:gd name="connsiteY0" fmla="*/ 1850 h 1849"/>
                  <a:gd name="connsiteX1" fmla="*/ 0 w 1463"/>
                  <a:gd name="connsiteY1" fmla="*/ 278 h 1849"/>
                  <a:gd name="connsiteX2" fmla="*/ 1143 w 1463"/>
                  <a:gd name="connsiteY2" fmla="*/ 99 h 1849"/>
                  <a:gd name="connsiteX3" fmla="*/ 1107 w 1463"/>
                  <a:gd name="connsiteY3" fmla="*/ 1850 h 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3" h="1849">
                    <a:moveTo>
                      <a:pt x="1107" y="1850"/>
                    </a:moveTo>
                    <a:cubicBezTo>
                      <a:pt x="36" y="1850"/>
                      <a:pt x="0" y="921"/>
                      <a:pt x="0" y="278"/>
                    </a:cubicBezTo>
                    <a:cubicBezTo>
                      <a:pt x="0" y="-115"/>
                      <a:pt x="714" y="-8"/>
                      <a:pt x="1143" y="99"/>
                    </a:cubicBezTo>
                    <a:cubicBezTo>
                      <a:pt x="1643" y="707"/>
                      <a:pt x="1500" y="1278"/>
                      <a:pt x="1107" y="18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9" name="Freeform 648">
                <a:extLst>
                  <a:ext uri="{FF2B5EF4-FFF2-40B4-BE49-F238E27FC236}">
                    <a16:creationId xmlns:a16="http://schemas.microsoft.com/office/drawing/2014/main" id="{A24F5222-7E0F-AF47-BF4C-BF182E04DDA3}"/>
                  </a:ext>
                </a:extLst>
              </p:cNvPr>
              <p:cNvSpPr/>
              <p:nvPr/>
            </p:nvSpPr>
            <p:spPr>
              <a:xfrm>
                <a:off x="8468962" y="2083664"/>
                <a:ext cx="2000" cy="1667"/>
              </a:xfrm>
              <a:custGeom>
                <a:avLst/>
                <a:gdLst>
                  <a:gd name="connsiteX0" fmla="*/ 0 w 2000"/>
                  <a:gd name="connsiteY0" fmla="*/ 417 h 1667"/>
                  <a:gd name="connsiteX1" fmla="*/ 1072 w 2000"/>
                  <a:gd name="connsiteY1" fmla="*/ 60 h 1667"/>
                  <a:gd name="connsiteX2" fmla="*/ 1464 w 2000"/>
                  <a:gd name="connsiteY2" fmla="*/ 417 h 1667"/>
                  <a:gd name="connsiteX3" fmla="*/ 2000 w 2000"/>
                  <a:gd name="connsiteY3" fmla="*/ 1668 h 1667"/>
                  <a:gd name="connsiteX4" fmla="*/ 0 w 2000"/>
                  <a:gd name="connsiteY4" fmla="*/ 417 h 1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" h="1667">
                    <a:moveTo>
                      <a:pt x="0" y="417"/>
                    </a:moveTo>
                    <a:cubicBezTo>
                      <a:pt x="393" y="382"/>
                      <a:pt x="821" y="489"/>
                      <a:pt x="1072" y="60"/>
                    </a:cubicBezTo>
                    <a:cubicBezTo>
                      <a:pt x="1464" y="-82"/>
                      <a:pt x="1607" y="25"/>
                      <a:pt x="1464" y="417"/>
                    </a:cubicBezTo>
                    <a:cubicBezTo>
                      <a:pt x="1643" y="811"/>
                      <a:pt x="1786" y="1168"/>
                      <a:pt x="2000" y="1668"/>
                    </a:cubicBezTo>
                    <a:cubicBezTo>
                      <a:pt x="1286" y="1239"/>
                      <a:pt x="322" y="1382"/>
                      <a:pt x="0" y="41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0" name="Freeform 649">
                <a:extLst>
                  <a:ext uri="{FF2B5EF4-FFF2-40B4-BE49-F238E27FC236}">
                    <a16:creationId xmlns:a16="http://schemas.microsoft.com/office/drawing/2014/main" id="{84A024F0-D9CC-8F44-A4AD-555BD0FC82C5}"/>
                  </a:ext>
                </a:extLst>
              </p:cNvPr>
              <p:cNvSpPr/>
              <p:nvPr/>
            </p:nvSpPr>
            <p:spPr>
              <a:xfrm>
                <a:off x="8565474" y="2149699"/>
                <a:ext cx="2928" cy="856"/>
              </a:xfrm>
              <a:custGeom>
                <a:avLst/>
                <a:gdLst>
                  <a:gd name="connsiteX0" fmla="*/ 0 w 2928"/>
                  <a:gd name="connsiteY0" fmla="*/ 426 h 856"/>
                  <a:gd name="connsiteX1" fmla="*/ 2929 w 2928"/>
                  <a:gd name="connsiteY1" fmla="*/ 212 h 856"/>
                  <a:gd name="connsiteX2" fmla="*/ 0 w 2928"/>
                  <a:gd name="connsiteY2" fmla="*/ 426 h 856"/>
                  <a:gd name="connsiteX3" fmla="*/ 0 w 2928"/>
                  <a:gd name="connsiteY3" fmla="*/ 426 h 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8" h="856">
                    <a:moveTo>
                      <a:pt x="0" y="426"/>
                    </a:moveTo>
                    <a:cubicBezTo>
                      <a:pt x="1000" y="855"/>
                      <a:pt x="1857" y="-503"/>
                      <a:pt x="2929" y="212"/>
                    </a:cubicBezTo>
                    <a:cubicBezTo>
                      <a:pt x="2000" y="1069"/>
                      <a:pt x="1036" y="998"/>
                      <a:pt x="0" y="426"/>
                    </a:cubicBezTo>
                    <a:lnTo>
                      <a:pt x="0" y="42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1" name="Freeform 650">
                <a:extLst>
                  <a:ext uri="{FF2B5EF4-FFF2-40B4-BE49-F238E27FC236}">
                    <a16:creationId xmlns:a16="http://schemas.microsoft.com/office/drawing/2014/main" id="{FA210BC2-E311-5641-8058-B4F3983A72EF}"/>
                  </a:ext>
                </a:extLst>
              </p:cNvPr>
              <p:cNvSpPr/>
              <p:nvPr/>
            </p:nvSpPr>
            <p:spPr>
              <a:xfrm>
                <a:off x="8495178" y="1867978"/>
                <a:ext cx="1756" cy="1540"/>
              </a:xfrm>
              <a:custGeom>
                <a:avLst/>
                <a:gdLst>
                  <a:gd name="connsiteX0" fmla="*/ 1502 w 1756"/>
                  <a:gd name="connsiteY0" fmla="*/ 183 h 1540"/>
                  <a:gd name="connsiteX1" fmla="*/ 1502 w 1756"/>
                  <a:gd name="connsiteY1" fmla="*/ 1541 h 1540"/>
                  <a:gd name="connsiteX2" fmla="*/ 716 w 1756"/>
                  <a:gd name="connsiteY2" fmla="*/ 1112 h 1540"/>
                  <a:gd name="connsiteX3" fmla="*/ 2 w 1756"/>
                  <a:gd name="connsiteY3" fmla="*/ 398 h 1540"/>
                  <a:gd name="connsiteX4" fmla="*/ 1181 w 1756"/>
                  <a:gd name="connsiteY4" fmla="*/ 219 h 1540"/>
                  <a:gd name="connsiteX5" fmla="*/ 1502 w 1756"/>
                  <a:gd name="connsiteY5" fmla="*/ 183 h 1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56" h="1540">
                    <a:moveTo>
                      <a:pt x="1502" y="183"/>
                    </a:moveTo>
                    <a:cubicBezTo>
                      <a:pt x="1823" y="648"/>
                      <a:pt x="1859" y="1076"/>
                      <a:pt x="1502" y="1541"/>
                    </a:cubicBezTo>
                    <a:cubicBezTo>
                      <a:pt x="1252" y="1398"/>
                      <a:pt x="966" y="1291"/>
                      <a:pt x="716" y="1112"/>
                    </a:cubicBezTo>
                    <a:cubicBezTo>
                      <a:pt x="431" y="897"/>
                      <a:pt x="-34" y="505"/>
                      <a:pt x="2" y="398"/>
                    </a:cubicBezTo>
                    <a:cubicBezTo>
                      <a:pt x="288" y="-103"/>
                      <a:pt x="788" y="398"/>
                      <a:pt x="1181" y="219"/>
                    </a:cubicBezTo>
                    <a:cubicBezTo>
                      <a:pt x="1216" y="-67"/>
                      <a:pt x="1324" y="-67"/>
                      <a:pt x="1502" y="18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2" name="Freeform 651">
                <a:extLst>
                  <a:ext uri="{FF2B5EF4-FFF2-40B4-BE49-F238E27FC236}">
                    <a16:creationId xmlns:a16="http://schemas.microsoft.com/office/drawing/2014/main" id="{4F6C79D2-FA4E-E448-A9BA-2EB20C0A844F}"/>
                  </a:ext>
                </a:extLst>
              </p:cNvPr>
              <p:cNvSpPr/>
              <p:nvPr/>
            </p:nvSpPr>
            <p:spPr>
              <a:xfrm>
                <a:off x="8656843" y="2189880"/>
                <a:ext cx="1910" cy="1377"/>
              </a:xfrm>
              <a:custGeom>
                <a:avLst/>
                <a:gdLst>
                  <a:gd name="connsiteX0" fmla="*/ 1786 w 1910"/>
                  <a:gd name="connsiteY0" fmla="*/ 1357 h 1377"/>
                  <a:gd name="connsiteX1" fmla="*/ 36 w 1910"/>
                  <a:gd name="connsiteY1" fmla="*/ 893 h 1377"/>
                  <a:gd name="connsiteX2" fmla="*/ 0 w 1910"/>
                  <a:gd name="connsiteY2" fmla="*/ 536 h 1377"/>
                  <a:gd name="connsiteX3" fmla="*/ 1250 w 1910"/>
                  <a:gd name="connsiteY3" fmla="*/ 0 h 1377"/>
                  <a:gd name="connsiteX4" fmla="*/ 1857 w 1910"/>
                  <a:gd name="connsiteY4" fmla="*/ 964 h 1377"/>
                  <a:gd name="connsiteX5" fmla="*/ 1786 w 1910"/>
                  <a:gd name="connsiteY5" fmla="*/ 1357 h 1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0" h="1377">
                    <a:moveTo>
                      <a:pt x="1786" y="1357"/>
                    </a:moveTo>
                    <a:cubicBezTo>
                      <a:pt x="1143" y="1429"/>
                      <a:pt x="536" y="1322"/>
                      <a:pt x="36" y="893"/>
                    </a:cubicBezTo>
                    <a:cubicBezTo>
                      <a:pt x="36" y="786"/>
                      <a:pt x="36" y="643"/>
                      <a:pt x="0" y="536"/>
                    </a:cubicBezTo>
                    <a:cubicBezTo>
                      <a:pt x="429" y="357"/>
                      <a:pt x="857" y="179"/>
                      <a:pt x="1250" y="0"/>
                    </a:cubicBezTo>
                    <a:cubicBezTo>
                      <a:pt x="1750" y="143"/>
                      <a:pt x="2036" y="393"/>
                      <a:pt x="1857" y="964"/>
                    </a:cubicBezTo>
                    <a:cubicBezTo>
                      <a:pt x="1857" y="1107"/>
                      <a:pt x="1822" y="1214"/>
                      <a:pt x="1786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3" name="Freeform 652">
                <a:extLst>
                  <a:ext uri="{FF2B5EF4-FFF2-40B4-BE49-F238E27FC236}">
                    <a16:creationId xmlns:a16="http://schemas.microsoft.com/office/drawing/2014/main" id="{0C638D3B-A79D-A94A-A873-D93D1721B7AE}"/>
                  </a:ext>
                </a:extLst>
              </p:cNvPr>
              <p:cNvSpPr/>
              <p:nvPr/>
            </p:nvSpPr>
            <p:spPr>
              <a:xfrm>
                <a:off x="8574368" y="2027583"/>
                <a:ext cx="2904" cy="1706"/>
              </a:xfrm>
              <a:custGeom>
                <a:avLst/>
                <a:gdLst>
                  <a:gd name="connsiteX0" fmla="*/ 107 w 2904"/>
                  <a:gd name="connsiteY0" fmla="*/ 849 h 1706"/>
                  <a:gd name="connsiteX1" fmla="*/ 1000 w 2904"/>
                  <a:gd name="connsiteY1" fmla="*/ 742 h 1706"/>
                  <a:gd name="connsiteX2" fmla="*/ 2393 w 2904"/>
                  <a:gd name="connsiteY2" fmla="*/ 63 h 1706"/>
                  <a:gd name="connsiteX3" fmla="*/ 2750 w 2904"/>
                  <a:gd name="connsiteY3" fmla="*/ 1170 h 1706"/>
                  <a:gd name="connsiteX4" fmla="*/ 1893 w 2904"/>
                  <a:gd name="connsiteY4" fmla="*/ 1671 h 1706"/>
                  <a:gd name="connsiteX5" fmla="*/ 1679 w 2904"/>
                  <a:gd name="connsiteY5" fmla="*/ 1706 h 1706"/>
                  <a:gd name="connsiteX6" fmla="*/ 1464 w 2904"/>
                  <a:gd name="connsiteY6" fmla="*/ 1671 h 1706"/>
                  <a:gd name="connsiteX7" fmla="*/ 0 w 2904"/>
                  <a:gd name="connsiteY7" fmla="*/ 1170 h 1706"/>
                  <a:gd name="connsiteX8" fmla="*/ 107 w 2904"/>
                  <a:gd name="connsiteY8" fmla="*/ 849 h 1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04" h="1706">
                    <a:moveTo>
                      <a:pt x="107" y="849"/>
                    </a:moveTo>
                    <a:cubicBezTo>
                      <a:pt x="393" y="813"/>
                      <a:pt x="679" y="778"/>
                      <a:pt x="1000" y="742"/>
                    </a:cubicBezTo>
                    <a:cubicBezTo>
                      <a:pt x="1322" y="206"/>
                      <a:pt x="1714" y="-151"/>
                      <a:pt x="2393" y="63"/>
                    </a:cubicBezTo>
                    <a:cubicBezTo>
                      <a:pt x="2786" y="349"/>
                      <a:pt x="3108" y="635"/>
                      <a:pt x="2750" y="1170"/>
                    </a:cubicBezTo>
                    <a:cubicBezTo>
                      <a:pt x="2357" y="1135"/>
                      <a:pt x="2072" y="1278"/>
                      <a:pt x="1893" y="1671"/>
                    </a:cubicBezTo>
                    <a:lnTo>
                      <a:pt x="1679" y="1706"/>
                    </a:lnTo>
                    <a:lnTo>
                      <a:pt x="1464" y="1671"/>
                    </a:lnTo>
                    <a:cubicBezTo>
                      <a:pt x="1000" y="1385"/>
                      <a:pt x="357" y="1778"/>
                      <a:pt x="0" y="1170"/>
                    </a:cubicBezTo>
                    <a:cubicBezTo>
                      <a:pt x="36" y="1063"/>
                      <a:pt x="72" y="956"/>
                      <a:pt x="107" y="84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4" name="Freeform 653">
                <a:extLst>
                  <a:ext uri="{FF2B5EF4-FFF2-40B4-BE49-F238E27FC236}">
                    <a16:creationId xmlns:a16="http://schemas.microsoft.com/office/drawing/2014/main" id="{70FBD833-1BB7-8A43-A705-734FF5079C8D}"/>
                  </a:ext>
                </a:extLst>
              </p:cNvPr>
              <p:cNvSpPr/>
              <p:nvPr/>
            </p:nvSpPr>
            <p:spPr>
              <a:xfrm>
                <a:off x="8462310" y="2138910"/>
                <a:ext cx="1615" cy="1268"/>
              </a:xfrm>
              <a:custGeom>
                <a:avLst/>
                <a:gdLst>
                  <a:gd name="connsiteX0" fmla="*/ 1616 w 1615"/>
                  <a:gd name="connsiteY0" fmla="*/ 0 h 1268"/>
                  <a:gd name="connsiteX1" fmla="*/ 1580 w 1615"/>
                  <a:gd name="connsiteY1" fmla="*/ 393 h 1268"/>
                  <a:gd name="connsiteX2" fmla="*/ 616 w 1615"/>
                  <a:gd name="connsiteY2" fmla="*/ 1179 h 1268"/>
                  <a:gd name="connsiteX3" fmla="*/ 9 w 1615"/>
                  <a:gd name="connsiteY3" fmla="*/ 357 h 1268"/>
                  <a:gd name="connsiteX4" fmla="*/ 1616 w 1615"/>
                  <a:gd name="connsiteY4" fmla="*/ 0 h 1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5" h="1268">
                    <a:moveTo>
                      <a:pt x="1616" y="0"/>
                    </a:moveTo>
                    <a:cubicBezTo>
                      <a:pt x="1580" y="143"/>
                      <a:pt x="1580" y="250"/>
                      <a:pt x="1580" y="393"/>
                    </a:cubicBezTo>
                    <a:cubicBezTo>
                      <a:pt x="1544" y="1036"/>
                      <a:pt x="1294" y="1464"/>
                      <a:pt x="616" y="1179"/>
                    </a:cubicBezTo>
                    <a:cubicBezTo>
                      <a:pt x="330" y="1072"/>
                      <a:pt x="-63" y="536"/>
                      <a:pt x="9" y="357"/>
                    </a:cubicBezTo>
                    <a:cubicBezTo>
                      <a:pt x="294" y="-429"/>
                      <a:pt x="1152" y="571"/>
                      <a:pt x="161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5" name="Freeform 654">
                <a:extLst>
                  <a:ext uri="{FF2B5EF4-FFF2-40B4-BE49-F238E27FC236}">
                    <a16:creationId xmlns:a16="http://schemas.microsoft.com/office/drawing/2014/main" id="{93647DAA-45CF-BE44-B8F1-1BB2EDD4D5EC}"/>
                  </a:ext>
                </a:extLst>
              </p:cNvPr>
              <p:cNvSpPr/>
              <p:nvPr/>
            </p:nvSpPr>
            <p:spPr>
              <a:xfrm>
                <a:off x="8410567" y="2192211"/>
                <a:ext cx="1780" cy="1424"/>
              </a:xfrm>
              <a:custGeom>
                <a:avLst/>
                <a:gdLst>
                  <a:gd name="connsiteX0" fmla="*/ 1781 w 1780"/>
                  <a:gd name="connsiteY0" fmla="*/ 598 h 1424"/>
                  <a:gd name="connsiteX1" fmla="*/ 1352 w 1780"/>
                  <a:gd name="connsiteY1" fmla="*/ 1384 h 1424"/>
                  <a:gd name="connsiteX2" fmla="*/ 66 w 1780"/>
                  <a:gd name="connsiteY2" fmla="*/ 348 h 1424"/>
                  <a:gd name="connsiteX3" fmla="*/ 1781 w 1780"/>
                  <a:gd name="connsiteY3" fmla="*/ 598 h 1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80" h="1424">
                    <a:moveTo>
                      <a:pt x="1781" y="598"/>
                    </a:moveTo>
                    <a:cubicBezTo>
                      <a:pt x="1638" y="848"/>
                      <a:pt x="1495" y="1134"/>
                      <a:pt x="1352" y="1384"/>
                    </a:cubicBezTo>
                    <a:cubicBezTo>
                      <a:pt x="459" y="1598"/>
                      <a:pt x="-220" y="920"/>
                      <a:pt x="66" y="348"/>
                    </a:cubicBezTo>
                    <a:cubicBezTo>
                      <a:pt x="459" y="-438"/>
                      <a:pt x="1209" y="312"/>
                      <a:pt x="1781" y="59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6" name="Freeform 655">
                <a:extLst>
                  <a:ext uri="{FF2B5EF4-FFF2-40B4-BE49-F238E27FC236}">
                    <a16:creationId xmlns:a16="http://schemas.microsoft.com/office/drawing/2014/main" id="{04F6B95B-8F25-F14A-A934-8A09EBE12739}"/>
                  </a:ext>
                </a:extLst>
              </p:cNvPr>
              <p:cNvSpPr/>
              <p:nvPr/>
            </p:nvSpPr>
            <p:spPr>
              <a:xfrm>
                <a:off x="8473301" y="2197494"/>
                <a:ext cx="2483" cy="1280"/>
              </a:xfrm>
              <a:custGeom>
                <a:avLst/>
                <a:gdLst>
                  <a:gd name="connsiteX0" fmla="*/ 1840 w 2483"/>
                  <a:gd name="connsiteY0" fmla="*/ 1280 h 1280"/>
                  <a:gd name="connsiteX1" fmla="*/ 54 w 2483"/>
                  <a:gd name="connsiteY1" fmla="*/ 1244 h 1280"/>
                  <a:gd name="connsiteX2" fmla="*/ 804 w 2483"/>
                  <a:gd name="connsiteY2" fmla="*/ 208 h 1280"/>
                  <a:gd name="connsiteX3" fmla="*/ 2090 w 2483"/>
                  <a:gd name="connsiteY3" fmla="*/ 101 h 1280"/>
                  <a:gd name="connsiteX4" fmla="*/ 2483 w 2483"/>
                  <a:gd name="connsiteY4" fmla="*/ 601 h 1280"/>
                  <a:gd name="connsiteX5" fmla="*/ 1840 w 2483"/>
                  <a:gd name="connsiteY5" fmla="*/ 1280 h 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3" h="1280">
                    <a:moveTo>
                      <a:pt x="1840" y="1280"/>
                    </a:moveTo>
                    <a:cubicBezTo>
                      <a:pt x="1233" y="1280"/>
                      <a:pt x="662" y="1244"/>
                      <a:pt x="54" y="1244"/>
                    </a:cubicBezTo>
                    <a:cubicBezTo>
                      <a:pt x="-196" y="530"/>
                      <a:pt x="483" y="494"/>
                      <a:pt x="804" y="208"/>
                    </a:cubicBezTo>
                    <a:cubicBezTo>
                      <a:pt x="1197" y="-6"/>
                      <a:pt x="1626" y="-77"/>
                      <a:pt x="2090" y="101"/>
                    </a:cubicBezTo>
                    <a:cubicBezTo>
                      <a:pt x="2304" y="208"/>
                      <a:pt x="2412" y="387"/>
                      <a:pt x="2483" y="601"/>
                    </a:cubicBezTo>
                    <a:cubicBezTo>
                      <a:pt x="2412" y="994"/>
                      <a:pt x="2162" y="1173"/>
                      <a:pt x="1840" y="128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id="{2099A26C-11E3-B54A-B8CC-875FA571AC17}"/>
                  </a:ext>
                </a:extLst>
              </p:cNvPr>
              <p:cNvSpPr/>
              <p:nvPr/>
            </p:nvSpPr>
            <p:spPr>
              <a:xfrm>
                <a:off x="8433058" y="2044612"/>
                <a:ext cx="1685" cy="1503"/>
              </a:xfrm>
              <a:custGeom>
                <a:avLst/>
                <a:gdLst>
                  <a:gd name="connsiteX0" fmla="*/ 1686 w 1685"/>
                  <a:gd name="connsiteY0" fmla="*/ 0 h 1503"/>
                  <a:gd name="connsiteX1" fmla="*/ 7 w 1685"/>
                  <a:gd name="connsiteY1" fmla="*/ 1393 h 1503"/>
                  <a:gd name="connsiteX2" fmla="*/ 1686 w 1685"/>
                  <a:gd name="connsiteY2" fmla="*/ 0 h 1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5" h="1503">
                    <a:moveTo>
                      <a:pt x="1686" y="0"/>
                    </a:moveTo>
                    <a:cubicBezTo>
                      <a:pt x="1364" y="750"/>
                      <a:pt x="1364" y="1857"/>
                      <a:pt x="7" y="1393"/>
                    </a:cubicBezTo>
                    <a:cubicBezTo>
                      <a:pt x="-100" y="72"/>
                      <a:pt x="1043" y="322"/>
                      <a:pt x="16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8" name="Freeform 657">
                <a:extLst>
                  <a:ext uri="{FF2B5EF4-FFF2-40B4-BE49-F238E27FC236}">
                    <a16:creationId xmlns:a16="http://schemas.microsoft.com/office/drawing/2014/main" id="{68B829AB-5974-8141-A2D7-D9403AB3D217}"/>
                  </a:ext>
                </a:extLst>
              </p:cNvPr>
              <p:cNvSpPr/>
              <p:nvPr/>
            </p:nvSpPr>
            <p:spPr>
              <a:xfrm>
                <a:off x="8461023" y="2045112"/>
                <a:ext cx="1151" cy="2000"/>
              </a:xfrm>
              <a:custGeom>
                <a:avLst/>
                <a:gdLst>
                  <a:gd name="connsiteX0" fmla="*/ 581 w 1151"/>
                  <a:gd name="connsiteY0" fmla="*/ 2000 h 2000"/>
                  <a:gd name="connsiteX1" fmla="*/ 81 w 1151"/>
                  <a:gd name="connsiteY1" fmla="*/ 0 h 2000"/>
                  <a:gd name="connsiteX2" fmla="*/ 581 w 1151"/>
                  <a:gd name="connsiteY2" fmla="*/ 2000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1" h="2000">
                    <a:moveTo>
                      <a:pt x="581" y="2000"/>
                    </a:moveTo>
                    <a:cubicBezTo>
                      <a:pt x="-205" y="1464"/>
                      <a:pt x="10" y="714"/>
                      <a:pt x="81" y="0"/>
                    </a:cubicBezTo>
                    <a:cubicBezTo>
                      <a:pt x="867" y="500"/>
                      <a:pt x="1760" y="1000"/>
                      <a:pt x="581" y="2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9" name="Freeform 658">
                <a:extLst>
                  <a:ext uri="{FF2B5EF4-FFF2-40B4-BE49-F238E27FC236}">
                    <a16:creationId xmlns:a16="http://schemas.microsoft.com/office/drawing/2014/main" id="{E0D0B653-46FE-FF43-A931-6058FA499F96}"/>
                  </a:ext>
                </a:extLst>
              </p:cNvPr>
              <p:cNvSpPr/>
              <p:nvPr/>
            </p:nvSpPr>
            <p:spPr>
              <a:xfrm>
                <a:off x="8505074" y="2266908"/>
                <a:ext cx="2484" cy="1268"/>
              </a:xfrm>
              <a:custGeom>
                <a:avLst/>
                <a:gdLst>
                  <a:gd name="connsiteX0" fmla="*/ 2358 w 2484"/>
                  <a:gd name="connsiteY0" fmla="*/ 339 h 1268"/>
                  <a:gd name="connsiteX1" fmla="*/ 2393 w 2484"/>
                  <a:gd name="connsiteY1" fmla="*/ 768 h 1268"/>
                  <a:gd name="connsiteX2" fmla="*/ 2358 w 2484"/>
                  <a:gd name="connsiteY2" fmla="*/ 1268 h 1268"/>
                  <a:gd name="connsiteX3" fmla="*/ 0 w 2484"/>
                  <a:gd name="connsiteY3" fmla="*/ 625 h 1268"/>
                  <a:gd name="connsiteX4" fmla="*/ 2358 w 2484"/>
                  <a:gd name="connsiteY4" fmla="*/ 339 h 1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84" h="1268">
                    <a:moveTo>
                      <a:pt x="2358" y="339"/>
                    </a:moveTo>
                    <a:cubicBezTo>
                      <a:pt x="2322" y="482"/>
                      <a:pt x="2322" y="625"/>
                      <a:pt x="2393" y="768"/>
                    </a:cubicBezTo>
                    <a:cubicBezTo>
                      <a:pt x="2536" y="946"/>
                      <a:pt x="2500" y="1125"/>
                      <a:pt x="2358" y="1268"/>
                    </a:cubicBezTo>
                    <a:cubicBezTo>
                      <a:pt x="1643" y="1054"/>
                      <a:pt x="929" y="875"/>
                      <a:pt x="0" y="625"/>
                    </a:cubicBezTo>
                    <a:cubicBezTo>
                      <a:pt x="857" y="-304"/>
                      <a:pt x="1607" y="-18"/>
                      <a:pt x="2358" y="33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EB1E7DD8-F0AE-A44A-92B7-D0F5B3949F5D}"/>
                  </a:ext>
                </a:extLst>
              </p:cNvPr>
              <p:cNvSpPr/>
              <p:nvPr/>
            </p:nvSpPr>
            <p:spPr>
              <a:xfrm>
                <a:off x="8500002" y="2206275"/>
                <a:ext cx="1892" cy="1194"/>
              </a:xfrm>
              <a:custGeom>
                <a:avLst/>
                <a:gdLst>
                  <a:gd name="connsiteX0" fmla="*/ 1786 w 1892"/>
                  <a:gd name="connsiteY0" fmla="*/ 0 h 1194"/>
                  <a:gd name="connsiteX1" fmla="*/ 1893 w 1892"/>
                  <a:gd name="connsiteY1" fmla="*/ 572 h 1194"/>
                  <a:gd name="connsiteX2" fmla="*/ 0 w 1892"/>
                  <a:gd name="connsiteY2" fmla="*/ 500 h 1194"/>
                  <a:gd name="connsiteX3" fmla="*/ 1786 w 1892"/>
                  <a:gd name="connsiteY3" fmla="*/ 0 h 1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2" h="1194">
                    <a:moveTo>
                      <a:pt x="1786" y="0"/>
                    </a:moveTo>
                    <a:cubicBezTo>
                      <a:pt x="1822" y="179"/>
                      <a:pt x="1857" y="357"/>
                      <a:pt x="1893" y="572"/>
                    </a:cubicBezTo>
                    <a:cubicBezTo>
                      <a:pt x="1179" y="1714"/>
                      <a:pt x="643" y="1036"/>
                      <a:pt x="0" y="500"/>
                    </a:cubicBezTo>
                    <a:cubicBezTo>
                      <a:pt x="571" y="-143"/>
                      <a:pt x="1215" y="107"/>
                      <a:pt x="17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36C92B17-60EA-954A-B432-081B12FBF1F1}"/>
                  </a:ext>
                </a:extLst>
              </p:cNvPr>
              <p:cNvSpPr/>
              <p:nvPr/>
            </p:nvSpPr>
            <p:spPr>
              <a:xfrm>
                <a:off x="8554473" y="2098659"/>
                <a:ext cx="2428" cy="710"/>
              </a:xfrm>
              <a:custGeom>
                <a:avLst/>
                <a:gdLst>
                  <a:gd name="connsiteX0" fmla="*/ 2429 w 2428"/>
                  <a:gd name="connsiteY0" fmla="*/ 710 h 710"/>
                  <a:gd name="connsiteX1" fmla="*/ 0 w 2428"/>
                  <a:gd name="connsiteY1" fmla="*/ 710 h 710"/>
                  <a:gd name="connsiteX2" fmla="*/ 2429 w 2428"/>
                  <a:gd name="connsiteY2" fmla="*/ 710 h 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28" h="710">
                    <a:moveTo>
                      <a:pt x="2429" y="710"/>
                    </a:moveTo>
                    <a:cubicBezTo>
                      <a:pt x="1286" y="710"/>
                      <a:pt x="643" y="710"/>
                      <a:pt x="0" y="710"/>
                    </a:cubicBezTo>
                    <a:cubicBezTo>
                      <a:pt x="607" y="-219"/>
                      <a:pt x="1286" y="-254"/>
                      <a:pt x="2429" y="71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2" name="Freeform 661">
                <a:extLst>
                  <a:ext uri="{FF2B5EF4-FFF2-40B4-BE49-F238E27FC236}">
                    <a16:creationId xmlns:a16="http://schemas.microsoft.com/office/drawing/2014/main" id="{992E3DB7-2753-E24D-B8EF-FCFE1F066BEC}"/>
                  </a:ext>
                </a:extLst>
              </p:cNvPr>
              <p:cNvSpPr/>
              <p:nvPr/>
            </p:nvSpPr>
            <p:spPr>
              <a:xfrm>
                <a:off x="8449211" y="2135159"/>
                <a:ext cx="1706" cy="1646"/>
              </a:xfrm>
              <a:custGeom>
                <a:avLst/>
                <a:gdLst>
                  <a:gd name="connsiteX0" fmla="*/ 570 w 1706"/>
                  <a:gd name="connsiteY0" fmla="*/ 0 h 1646"/>
                  <a:gd name="connsiteX1" fmla="*/ 1427 w 1706"/>
                  <a:gd name="connsiteY1" fmla="*/ 1500 h 1646"/>
                  <a:gd name="connsiteX2" fmla="*/ 141 w 1706"/>
                  <a:gd name="connsiteY2" fmla="*/ 1072 h 1646"/>
                  <a:gd name="connsiteX3" fmla="*/ 570 w 1706"/>
                  <a:gd name="connsiteY3" fmla="*/ 0 h 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6" h="1646">
                    <a:moveTo>
                      <a:pt x="570" y="0"/>
                    </a:moveTo>
                    <a:cubicBezTo>
                      <a:pt x="1606" y="71"/>
                      <a:pt x="2035" y="500"/>
                      <a:pt x="1427" y="1500"/>
                    </a:cubicBezTo>
                    <a:cubicBezTo>
                      <a:pt x="820" y="1857"/>
                      <a:pt x="463" y="1500"/>
                      <a:pt x="141" y="1072"/>
                    </a:cubicBezTo>
                    <a:cubicBezTo>
                      <a:pt x="-323" y="464"/>
                      <a:pt x="499" y="393"/>
                      <a:pt x="57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A862248C-AC5C-9E40-9A89-CC1EDE3FA7D2}"/>
                  </a:ext>
                </a:extLst>
              </p:cNvPr>
              <p:cNvSpPr/>
              <p:nvPr/>
            </p:nvSpPr>
            <p:spPr>
              <a:xfrm>
                <a:off x="8454778" y="1973782"/>
                <a:ext cx="1157" cy="2371"/>
              </a:xfrm>
              <a:custGeom>
                <a:avLst/>
                <a:gdLst>
                  <a:gd name="connsiteX0" fmla="*/ 1111 w 1157"/>
                  <a:gd name="connsiteY0" fmla="*/ 286 h 2371"/>
                  <a:gd name="connsiteX1" fmla="*/ 754 w 1157"/>
                  <a:gd name="connsiteY1" fmla="*/ 2286 h 2371"/>
                  <a:gd name="connsiteX2" fmla="*/ 147 w 1157"/>
                  <a:gd name="connsiteY2" fmla="*/ 1964 h 2371"/>
                  <a:gd name="connsiteX3" fmla="*/ 825 w 1157"/>
                  <a:gd name="connsiteY3" fmla="*/ 0 h 2371"/>
                  <a:gd name="connsiteX4" fmla="*/ 1040 w 1157"/>
                  <a:gd name="connsiteY4" fmla="*/ 71 h 2371"/>
                  <a:gd name="connsiteX5" fmla="*/ 1111 w 1157"/>
                  <a:gd name="connsiteY5" fmla="*/ 286 h 2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7" h="2371">
                    <a:moveTo>
                      <a:pt x="1111" y="286"/>
                    </a:moveTo>
                    <a:cubicBezTo>
                      <a:pt x="1397" y="1036"/>
                      <a:pt x="254" y="1500"/>
                      <a:pt x="754" y="2286"/>
                    </a:cubicBezTo>
                    <a:cubicBezTo>
                      <a:pt x="361" y="2536"/>
                      <a:pt x="289" y="2179"/>
                      <a:pt x="147" y="1964"/>
                    </a:cubicBezTo>
                    <a:cubicBezTo>
                      <a:pt x="-425" y="1036"/>
                      <a:pt x="861" y="750"/>
                      <a:pt x="825" y="0"/>
                    </a:cubicBezTo>
                    <a:cubicBezTo>
                      <a:pt x="897" y="36"/>
                      <a:pt x="1004" y="36"/>
                      <a:pt x="1040" y="71"/>
                    </a:cubicBezTo>
                    <a:cubicBezTo>
                      <a:pt x="1111" y="107"/>
                      <a:pt x="1111" y="214"/>
                      <a:pt x="1111" y="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33D4AAE1-0A89-454C-B6D3-87D118F6D2A8}"/>
                  </a:ext>
                </a:extLst>
              </p:cNvPr>
              <p:cNvSpPr/>
              <p:nvPr/>
            </p:nvSpPr>
            <p:spPr>
              <a:xfrm>
                <a:off x="8472284" y="1977854"/>
                <a:ext cx="2607" cy="1607"/>
              </a:xfrm>
              <a:custGeom>
                <a:avLst/>
                <a:gdLst>
                  <a:gd name="connsiteX0" fmla="*/ 1036 w 2607"/>
                  <a:gd name="connsiteY0" fmla="*/ 0 h 1607"/>
                  <a:gd name="connsiteX1" fmla="*/ 2607 w 2607"/>
                  <a:gd name="connsiteY1" fmla="*/ 1607 h 1607"/>
                  <a:gd name="connsiteX2" fmla="*/ 0 w 2607"/>
                  <a:gd name="connsiteY2" fmla="*/ 1322 h 1607"/>
                  <a:gd name="connsiteX3" fmla="*/ 1036 w 2607"/>
                  <a:gd name="connsiteY3" fmla="*/ 0 h 1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07" h="1607">
                    <a:moveTo>
                      <a:pt x="1036" y="0"/>
                    </a:moveTo>
                    <a:cubicBezTo>
                      <a:pt x="857" y="1215"/>
                      <a:pt x="2500" y="643"/>
                      <a:pt x="2607" y="1607"/>
                    </a:cubicBezTo>
                    <a:cubicBezTo>
                      <a:pt x="1750" y="1500"/>
                      <a:pt x="893" y="1429"/>
                      <a:pt x="0" y="1322"/>
                    </a:cubicBezTo>
                    <a:cubicBezTo>
                      <a:pt x="286" y="822"/>
                      <a:pt x="322" y="143"/>
                      <a:pt x="10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5" name="Freeform 664">
                <a:extLst>
                  <a:ext uri="{FF2B5EF4-FFF2-40B4-BE49-F238E27FC236}">
                    <a16:creationId xmlns:a16="http://schemas.microsoft.com/office/drawing/2014/main" id="{8E1CA3A9-42BD-4247-959E-F469308CD5D6}"/>
                  </a:ext>
                </a:extLst>
              </p:cNvPr>
              <p:cNvSpPr/>
              <p:nvPr/>
            </p:nvSpPr>
            <p:spPr>
              <a:xfrm>
                <a:off x="8510807" y="2058757"/>
                <a:ext cx="1454" cy="2357"/>
              </a:xfrm>
              <a:custGeom>
                <a:avLst/>
                <a:gdLst>
                  <a:gd name="connsiteX0" fmla="*/ 1268 w 1454"/>
                  <a:gd name="connsiteY0" fmla="*/ 2357 h 2357"/>
                  <a:gd name="connsiteX1" fmla="*/ 303 w 1454"/>
                  <a:gd name="connsiteY1" fmla="*/ 0 h 2357"/>
                  <a:gd name="connsiteX2" fmla="*/ 1268 w 1454"/>
                  <a:gd name="connsiteY2" fmla="*/ 2357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4" h="2357">
                    <a:moveTo>
                      <a:pt x="1268" y="2357"/>
                    </a:moveTo>
                    <a:cubicBezTo>
                      <a:pt x="410" y="1786"/>
                      <a:pt x="-483" y="1214"/>
                      <a:pt x="303" y="0"/>
                    </a:cubicBezTo>
                    <a:cubicBezTo>
                      <a:pt x="89" y="1000"/>
                      <a:pt x="2053" y="1107"/>
                      <a:pt x="1268" y="2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FFFD5D41-3FB6-1E4F-8666-D74590D0D826}"/>
                  </a:ext>
                </a:extLst>
              </p:cNvPr>
              <p:cNvSpPr/>
              <p:nvPr/>
            </p:nvSpPr>
            <p:spPr>
              <a:xfrm>
                <a:off x="8510575" y="2089618"/>
                <a:ext cx="1567" cy="2035"/>
              </a:xfrm>
              <a:custGeom>
                <a:avLst/>
                <a:gdLst>
                  <a:gd name="connsiteX0" fmla="*/ 500 w 1567"/>
                  <a:gd name="connsiteY0" fmla="*/ 143 h 2035"/>
                  <a:gd name="connsiteX1" fmla="*/ 1214 w 1567"/>
                  <a:gd name="connsiteY1" fmla="*/ 0 h 2035"/>
                  <a:gd name="connsiteX2" fmla="*/ 964 w 1567"/>
                  <a:gd name="connsiteY2" fmla="*/ 1893 h 2035"/>
                  <a:gd name="connsiteX3" fmla="*/ 500 w 1567"/>
                  <a:gd name="connsiteY3" fmla="*/ 2036 h 2035"/>
                  <a:gd name="connsiteX4" fmla="*/ 0 w 1567"/>
                  <a:gd name="connsiteY4" fmla="*/ 1072 h 2035"/>
                  <a:gd name="connsiteX5" fmla="*/ 500 w 1567"/>
                  <a:gd name="connsiteY5" fmla="*/ 143 h 2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7" h="2035">
                    <a:moveTo>
                      <a:pt x="500" y="143"/>
                    </a:moveTo>
                    <a:cubicBezTo>
                      <a:pt x="750" y="107"/>
                      <a:pt x="1000" y="36"/>
                      <a:pt x="1214" y="0"/>
                    </a:cubicBezTo>
                    <a:cubicBezTo>
                      <a:pt x="2215" y="786"/>
                      <a:pt x="750" y="1214"/>
                      <a:pt x="964" y="1893"/>
                    </a:cubicBezTo>
                    <a:cubicBezTo>
                      <a:pt x="821" y="1929"/>
                      <a:pt x="643" y="1964"/>
                      <a:pt x="500" y="2036"/>
                    </a:cubicBezTo>
                    <a:cubicBezTo>
                      <a:pt x="0" y="1857"/>
                      <a:pt x="107" y="1429"/>
                      <a:pt x="0" y="1072"/>
                    </a:cubicBezTo>
                    <a:cubicBezTo>
                      <a:pt x="214" y="750"/>
                      <a:pt x="357" y="429"/>
                      <a:pt x="500" y="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D3500AA6-99D6-DA4F-BC1F-BDC697740DFD}"/>
                  </a:ext>
                </a:extLst>
              </p:cNvPr>
              <p:cNvSpPr/>
              <p:nvPr/>
            </p:nvSpPr>
            <p:spPr>
              <a:xfrm>
                <a:off x="8525080" y="1918739"/>
                <a:ext cx="1567" cy="1567"/>
              </a:xfrm>
              <a:custGeom>
                <a:avLst/>
                <a:gdLst>
                  <a:gd name="connsiteX0" fmla="*/ 1068 w 1567"/>
                  <a:gd name="connsiteY0" fmla="*/ 0 h 1567"/>
                  <a:gd name="connsiteX1" fmla="*/ 1568 w 1567"/>
                  <a:gd name="connsiteY1" fmla="*/ 929 h 1567"/>
                  <a:gd name="connsiteX2" fmla="*/ 1068 w 1567"/>
                  <a:gd name="connsiteY2" fmla="*/ 1536 h 1567"/>
                  <a:gd name="connsiteX3" fmla="*/ 32 w 1567"/>
                  <a:gd name="connsiteY3" fmla="*/ 1536 h 1567"/>
                  <a:gd name="connsiteX4" fmla="*/ 1068 w 1567"/>
                  <a:gd name="connsiteY4" fmla="*/ 0 h 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7" h="1567">
                    <a:moveTo>
                      <a:pt x="1068" y="0"/>
                    </a:moveTo>
                    <a:cubicBezTo>
                      <a:pt x="1246" y="286"/>
                      <a:pt x="1389" y="607"/>
                      <a:pt x="1568" y="929"/>
                    </a:cubicBezTo>
                    <a:cubicBezTo>
                      <a:pt x="1389" y="1143"/>
                      <a:pt x="1246" y="1322"/>
                      <a:pt x="1068" y="1536"/>
                    </a:cubicBezTo>
                    <a:cubicBezTo>
                      <a:pt x="710" y="1536"/>
                      <a:pt x="32" y="1607"/>
                      <a:pt x="32" y="1536"/>
                    </a:cubicBezTo>
                    <a:cubicBezTo>
                      <a:pt x="-183" y="679"/>
                      <a:pt x="746" y="572"/>
                      <a:pt x="106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8" name="Freeform 667">
                <a:extLst>
                  <a:ext uri="{FF2B5EF4-FFF2-40B4-BE49-F238E27FC236}">
                    <a16:creationId xmlns:a16="http://schemas.microsoft.com/office/drawing/2014/main" id="{979FD38A-FD9C-C644-BC1B-7E5E36A68630}"/>
                  </a:ext>
                </a:extLst>
              </p:cNvPr>
              <p:cNvSpPr/>
              <p:nvPr/>
            </p:nvSpPr>
            <p:spPr>
              <a:xfrm>
                <a:off x="8469070" y="2192728"/>
                <a:ext cx="2285" cy="1578"/>
              </a:xfrm>
              <a:custGeom>
                <a:avLst/>
                <a:gdLst>
                  <a:gd name="connsiteX0" fmla="*/ 0 w 2285"/>
                  <a:gd name="connsiteY0" fmla="*/ 367 h 1578"/>
                  <a:gd name="connsiteX1" fmla="*/ 2286 w 2285"/>
                  <a:gd name="connsiteY1" fmla="*/ 438 h 1578"/>
                  <a:gd name="connsiteX2" fmla="*/ 1821 w 2285"/>
                  <a:gd name="connsiteY2" fmla="*/ 1367 h 1578"/>
                  <a:gd name="connsiteX3" fmla="*/ 1286 w 2285"/>
                  <a:gd name="connsiteY3" fmla="*/ 1438 h 1578"/>
                  <a:gd name="connsiteX4" fmla="*/ 0 w 2285"/>
                  <a:gd name="connsiteY4" fmla="*/ 367 h 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5" h="1578">
                    <a:moveTo>
                      <a:pt x="0" y="367"/>
                    </a:moveTo>
                    <a:cubicBezTo>
                      <a:pt x="786" y="-134"/>
                      <a:pt x="1536" y="-134"/>
                      <a:pt x="2286" y="438"/>
                    </a:cubicBezTo>
                    <a:cubicBezTo>
                      <a:pt x="1893" y="617"/>
                      <a:pt x="1750" y="938"/>
                      <a:pt x="1821" y="1367"/>
                    </a:cubicBezTo>
                    <a:cubicBezTo>
                      <a:pt x="1679" y="1617"/>
                      <a:pt x="1500" y="1652"/>
                      <a:pt x="1286" y="1438"/>
                    </a:cubicBezTo>
                    <a:cubicBezTo>
                      <a:pt x="929" y="1010"/>
                      <a:pt x="750" y="367"/>
                      <a:pt x="0" y="36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4F64F847-883A-6D4E-B3AC-1BFECFDDC833}"/>
                  </a:ext>
                </a:extLst>
              </p:cNvPr>
              <p:cNvSpPr/>
              <p:nvPr/>
            </p:nvSpPr>
            <p:spPr>
              <a:xfrm>
                <a:off x="8415170" y="2198678"/>
                <a:ext cx="1513" cy="2381"/>
              </a:xfrm>
              <a:custGeom>
                <a:avLst/>
                <a:gdLst>
                  <a:gd name="connsiteX0" fmla="*/ 1357 w 1513"/>
                  <a:gd name="connsiteY0" fmla="*/ 1525 h 2381"/>
                  <a:gd name="connsiteX1" fmla="*/ 71 w 1513"/>
                  <a:gd name="connsiteY1" fmla="*/ 2382 h 2381"/>
                  <a:gd name="connsiteX2" fmla="*/ 0 w 1513"/>
                  <a:gd name="connsiteY2" fmla="*/ 632 h 2381"/>
                  <a:gd name="connsiteX3" fmla="*/ 1357 w 1513"/>
                  <a:gd name="connsiteY3" fmla="*/ 25 h 2381"/>
                  <a:gd name="connsiteX4" fmla="*/ 1500 w 1513"/>
                  <a:gd name="connsiteY4" fmla="*/ 346 h 2381"/>
                  <a:gd name="connsiteX5" fmla="*/ 1357 w 1513"/>
                  <a:gd name="connsiteY5" fmla="*/ 525 h 2381"/>
                  <a:gd name="connsiteX6" fmla="*/ 1357 w 1513"/>
                  <a:gd name="connsiteY6" fmla="*/ 1525 h 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" h="2381">
                    <a:moveTo>
                      <a:pt x="1357" y="1525"/>
                    </a:moveTo>
                    <a:cubicBezTo>
                      <a:pt x="714" y="1489"/>
                      <a:pt x="464" y="2061"/>
                      <a:pt x="71" y="2382"/>
                    </a:cubicBezTo>
                    <a:cubicBezTo>
                      <a:pt x="36" y="1811"/>
                      <a:pt x="36" y="1203"/>
                      <a:pt x="0" y="632"/>
                    </a:cubicBezTo>
                    <a:cubicBezTo>
                      <a:pt x="321" y="167"/>
                      <a:pt x="750" y="-82"/>
                      <a:pt x="1357" y="25"/>
                    </a:cubicBezTo>
                    <a:cubicBezTo>
                      <a:pt x="1500" y="132"/>
                      <a:pt x="1536" y="239"/>
                      <a:pt x="1500" y="346"/>
                    </a:cubicBezTo>
                    <a:cubicBezTo>
                      <a:pt x="1464" y="453"/>
                      <a:pt x="1429" y="525"/>
                      <a:pt x="1357" y="525"/>
                    </a:cubicBezTo>
                    <a:cubicBezTo>
                      <a:pt x="1357" y="846"/>
                      <a:pt x="1357" y="1203"/>
                      <a:pt x="1357" y="152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 669">
                <a:extLst>
                  <a:ext uri="{FF2B5EF4-FFF2-40B4-BE49-F238E27FC236}">
                    <a16:creationId xmlns:a16="http://schemas.microsoft.com/office/drawing/2014/main" id="{B8CB6EF3-191C-AF45-841F-EB54CEEEA35E}"/>
                  </a:ext>
                </a:extLst>
              </p:cNvPr>
              <p:cNvSpPr/>
              <p:nvPr/>
            </p:nvSpPr>
            <p:spPr>
              <a:xfrm>
                <a:off x="8528148" y="2142160"/>
                <a:ext cx="2383" cy="1857"/>
              </a:xfrm>
              <a:custGeom>
                <a:avLst/>
                <a:gdLst>
                  <a:gd name="connsiteX0" fmla="*/ 1393 w 2383"/>
                  <a:gd name="connsiteY0" fmla="*/ 0 h 1857"/>
                  <a:gd name="connsiteX1" fmla="*/ 1750 w 2383"/>
                  <a:gd name="connsiteY1" fmla="*/ 0 h 1857"/>
                  <a:gd name="connsiteX2" fmla="*/ 2250 w 2383"/>
                  <a:gd name="connsiteY2" fmla="*/ 1036 h 1857"/>
                  <a:gd name="connsiteX3" fmla="*/ 2250 w 2383"/>
                  <a:gd name="connsiteY3" fmla="*/ 1857 h 1857"/>
                  <a:gd name="connsiteX4" fmla="*/ 0 w 2383"/>
                  <a:gd name="connsiteY4" fmla="*/ 929 h 1857"/>
                  <a:gd name="connsiteX5" fmla="*/ 1393 w 2383"/>
                  <a:gd name="connsiteY5" fmla="*/ 0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3" h="1857">
                    <a:moveTo>
                      <a:pt x="1393" y="0"/>
                    </a:moveTo>
                    <a:cubicBezTo>
                      <a:pt x="1500" y="0"/>
                      <a:pt x="1607" y="0"/>
                      <a:pt x="1750" y="0"/>
                    </a:cubicBezTo>
                    <a:cubicBezTo>
                      <a:pt x="2072" y="286"/>
                      <a:pt x="2643" y="429"/>
                      <a:pt x="2250" y="1036"/>
                    </a:cubicBezTo>
                    <a:cubicBezTo>
                      <a:pt x="2250" y="1322"/>
                      <a:pt x="2250" y="1572"/>
                      <a:pt x="2250" y="1857"/>
                    </a:cubicBezTo>
                    <a:cubicBezTo>
                      <a:pt x="1500" y="1607"/>
                      <a:pt x="1072" y="679"/>
                      <a:pt x="0" y="929"/>
                    </a:cubicBezTo>
                    <a:cubicBezTo>
                      <a:pt x="286" y="143"/>
                      <a:pt x="1250" y="750"/>
                      <a:pt x="13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1" name="Freeform 670">
                <a:extLst>
                  <a:ext uri="{FF2B5EF4-FFF2-40B4-BE49-F238E27FC236}">
                    <a16:creationId xmlns:a16="http://schemas.microsoft.com/office/drawing/2014/main" id="{497EFD89-B8BF-2344-96BC-D852B639C9AE}"/>
                  </a:ext>
                </a:extLst>
              </p:cNvPr>
              <p:cNvSpPr/>
              <p:nvPr/>
            </p:nvSpPr>
            <p:spPr>
              <a:xfrm>
                <a:off x="8469891" y="2182373"/>
                <a:ext cx="1446" cy="1828"/>
              </a:xfrm>
              <a:custGeom>
                <a:avLst/>
                <a:gdLst>
                  <a:gd name="connsiteX0" fmla="*/ 393 w 1446"/>
                  <a:gd name="connsiteY0" fmla="*/ 1828 h 1828"/>
                  <a:gd name="connsiteX1" fmla="*/ 429 w 1446"/>
                  <a:gd name="connsiteY1" fmla="*/ 935 h 1828"/>
                  <a:gd name="connsiteX2" fmla="*/ 0 w 1446"/>
                  <a:gd name="connsiteY2" fmla="*/ 78 h 1828"/>
                  <a:gd name="connsiteX3" fmla="*/ 1429 w 1446"/>
                  <a:gd name="connsiteY3" fmla="*/ 899 h 1828"/>
                  <a:gd name="connsiteX4" fmla="*/ 393 w 1446"/>
                  <a:gd name="connsiteY4" fmla="*/ 1828 h 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6" h="1828">
                    <a:moveTo>
                      <a:pt x="393" y="1828"/>
                    </a:moveTo>
                    <a:cubicBezTo>
                      <a:pt x="393" y="1542"/>
                      <a:pt x="429" y="1221"/>
                      <a:pt x="429" y="935"/>
                    </a:cubicBezTo>
                    <a:cubicBezTo>
                      <a:pt x="714" y="435"/>
                      <a:pt x="0" y="435"/>
                      <a:pt x="0" y="78"/>
                    </a:cubicBezTo>
                    <a:cubicBezTo>
                      <a:pt x="750" y="-101"/>
                      <a:pt x="1250" y="-29"/>
                      <a:pt x="1429" y="899"/>
                    </a:cubicBezTo>
                    <a:cubicBezTo>
                      <a:pt x="1572" y="1935"/>
                      <a:pt x="821" y="1685"/>
                      <a:pt x="393" y="182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 671">
                <a:extLst>
                  <a:ext uri="{FF2B5EF4-FFF2-40B4-BE49-F238E27FC236}">
                    <a16:creationId xmlns:a16="http://schemas.microsoft.com/office/drawing/2014/main" id="{F67232F6-49C4-C646-B735-FA975685106A}"/>
                  </a:ext>
                </a:extLst>
              </p:cNvPr>
              <p:cNvSpPr/>
              <p:nvPr/>
            </p:nvSpPr>
            <p:spPr>
              <a:xfrm>
                <a:off x="8507360" y="2267676"/>
                <a:ext cx="1967" cy="960"/>
              </a:xfrm>
              <a:custGeom>
                <a:avLst/>
                <a:gdLst>
                  <a:gd name="connsiteX0" fmla="*/ 72 w 1967"/>
                  <a:gd name="connsiteY0" fmla="*/ 500 h 960"/>
                  <a:gd name="connsiteX1" fmla="*/ 107 w 1967"/>
                  <a:gd name="connsiteY1" fmla="*/ 0 h 960"/>
                  <a:gd name="connsiteX2" fmla="*/ 1572 w 1967"/>
                  <a:gd name="connsiteY2" fmla="*/ 36 h 960"/>
                  <a:gd name="connsiteX3" fmla="*/ 1964 w 1967"/>
                  <a:gd name="connsiteY3" fmla="*/ 714 h 960"/>
                  <a:gd name="connsiteX4" fmla="*/ 0 w 1967"/>
                  <a:gd name="connsiteY4" fmla="*/ 857 h 960"/>
                  <a:gd name="connsiteX5" fmla="*/ 72 w 1967"/>
                  <a:gd name="connsiteY5" fmla="*/ 500 h 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7" h="960">
                    <a:moveTo>
                      <a:pt x="72" y="500"/>
                    </a:moveTo>
                    <a:cubicBezTo>
                      <a:pt x="72" y="322"/>
                      <a:pt x="107" y="143"/>
                      <a:pt x="107" y="0"/>
                    </a:cubicBezTo>
                    <a:cubicBezTo>
                      <a:pt x="607" y="0"/>
                      <a:pt x="1107" y="36"/>
                      <a:pt x="1572" y="36"/>
                    </a:cubicBezTo>
                    <a:cubicBezTo>
                      <a:pt x="1714" y="286"/>
                      <a:pt x="2000" y="679"/>
                      <a:pt x="1964" y="714"/>
                    </a:cubicBezTo>
                    <a:cubicBezTo>
                      <a:pt x="1357" y="1215"/>
                      <a:pt x="643" y="786"/>
                      <a:pt x="0" y="857"/>
                    </a:cubicBezTo>
                    <a:cubicBezTo>
                      <a:pt x="0" y="750"/>
                      <a:pt x="0" y="643"/>
                      <a:pt x="72" y="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 672">
                <a:extLst>
                  <a:ext uri="{FF2B5EF4-FFF2-40B4-BE49-F238E27FC236}">
                    <a16:creationId xmlns:a16="http://schemas.microsoft.com/office/drawing/2014/main" id="{EC81543E-95B9-1348-B722-845F7B9FD742}"/>
                  </a:ext>
                </a:extLst>
              </p:cNvPr>
              <p:cNvSpPr/>
              <p:nvPr/>
            </p:nvSpPr>
            <p:spPr>
              <a:xfrm>
                <a:off x="8450353" y="2184772"/>
                <a:ext cx="1751" cy="2035"/>
              </a:xfrm>
              <a:custGeom>
                <a:avLst/>
                <a:gdLst>
                  <a:gd name="connsiteX0" fmla="*/ 1250 w 1751"/>
                  <a:gd name="connsiteY0" fmla="*/ 2036 h 2035"/>
                  <a:gd name="connsiteX1" fmla="*/ 0 w 1751"/>
                  <a:gd name="connsiteY1" fmla="*/ 1857 h 2035"/>
                  <a:gd name="connsiteX2" fmla="*/ 1357 w 1751"/>
                  <a:gd name="connsiteY2" fmla="*/ 0 h 2035"/>
                  <a:gd name="connsiteX3" fmla="*/ 1250 w 1751"/>
                  <a:gd name="connsiteY3" fmla="*/ 2036 h 2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1" h="2035">
                    <a:moveTo>
                      <a:pt x="1250" y="2036"/>
                    </a:moveTo>
                    <a:cubicBezTo>
                      <a:pt x="821" y="1965"/>
                      <a:pt x="429" y="1929"/>
                      <a:pt x="0" y="1857"/>
                    </a:cubicBezTo>
                    <a:cubicBezTo>
                      <a:pt x="536" y="1322"/>
                      <a:pt x="1214" y="822"/>
                      <a:pt x="1357" y="0"/>
                    </a:cubicBezTo>
                    <a:cubicBezTo>
                      <a:pt x="2393" y="714"/>
                      <a:pt x="1036" y="1322"/>
                      <a:pt x="1250" y="2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4" name="Freeform 673">
                <a:extLst>
                  <a:ext uri="{FF2B5EF4-FFF2-40B4-BE49-F238E27FC236}">
                    <a16:creationId xmlns:a16="http://schemas.microsoft.com/office/drawing/2014/main" id="{72EA04BE-B30F-1748-A58B-186E20F22F26}"/>
                  </a:ext>
                </a:extLst>
              </p:cNvPr>
              <p:cNvSpPr/>
              <p:nvPr/>
            </p:nvSpPr>
            <p:spPr>
              <a:xfrm>
                <a:off x="8507607" y="1872734"/>
                <a:ext cx="1936" cy="1071"/>
              </a:xfrm>
              <a:custGeom>
                <a:avLst/>
                <a:gdLst>
                  <a:gd name="connsiteX0" fmla="*/ 1539 w 1936"/>
                  <a:gd name="connsiteY0" fmla="*/ 929 h 1071"/>
                  <a:gd name="connsiteX1" fmla="*/ 968 w 1936"/>
                  <a:gd name="connsiteY1" fmla="*/ 1072 h 1071"/>
                  <a:gd name="connsiteX2" fmla="*/ 39 w 1936"/>
                  <a:gd name="connsiteY2" fmla="*/ 464 h 1071"/>
                  <a:gd name="connsiteX3" fmla="*/ 1468 w 1936"/>
                  <a:gd name="connsiteY3" fmla="*/ 107 h 1071"/>
                  <a:gd name="connsiteX4" fmla="*/ 1861 w 1936"/>
                  <a:gd name="connsiteY4" fmla="*/ 0 h 1071"/>
                  <a:gd name="connsiteX5" fmla="*/ 1539 w 1936"/>
                  <a:gd name="connsiteY5" fmla="*/ 929 h 1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6" h="1071">
                    <a:moveTo>
                      <a:pt x="1539" y="929"/>
                    </a:moveTo>
                    <a:cubicBezTo>
                      <a:pt x="1361" y="964"/>
                      <a:pt x="1182" y="1036"/>
                      <a:pt x="968" y="1072"/>
                    </a:cubicBezTo>
                    <a:cubicBezTo>
                      <a:pt x="539" y="1036"/>
                      <a:pt x="-175" y="1107"/>
                      <a:pt x="39" y="464"/>
                    </a:cubicBezTo>
                    <a:cubicBezTo>
                      <a:pt x="218" y="-179"/>
                      <a:pt x="932" y="107"/>
                      <a:pt x="1468" y="107"/>
                    </a:cubicBezTo>
                    <a:cubicBezTo>
                      <a:pt x="1611" y="72"/>
                      <a:pt x="1718" y="36"/>
                      <a:pt x="1861" y="0"/>
                    </a:cubicBezTo>
                    <a:cubicBezTo>
                      <a:pt x="2004" y="393"/>
                      <a:pt x="1968" y="714"/>
                      <a:pt x="1539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8860F0AE-0DFE-344C-9A24-2A14732CCE4D}"/>
                  </a:ext>
                </a:extLst>
              </p:cNvPr>
              <p:cNvSpPr/>
              <p:nvPr/>
            </p:nvSpPr>
            <p:spPr>
              <a:xfrm>
                <a:off x="8503673" y="1896629"/>
                <a:ext cx="1794" cy="2071"/>
              </a:xfrm>
              <a:custGeom>
                <a:avLst/>
                <a:gdLst>
                  <a:gd name="connsiteX0" fmla="*/ 1794 w 1794"/>
                  <a:gd name="connsiteY0" fmla="*/ 0 h 2071"/>
                  <a:gd name="connsiteX1" fmla="*/ 866 w 1794"/>
                  <a:gd name="connsiteY1" fmla="*/ 2072 h 2071"/>
                  <a:gd name="connsiteX2" fmla="*/ 223 w 1794"/>
                  <a:gd name="connsiteY2" fmla="*/ 1215 h 2071"/>
                  <a:gd name="connsiteX3" fmla="*/ 1794 w 1794"/>
                  <a:gd name="connsiteY3" fmla="*/ 0 h 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94" h="2071">
                    <a:moveTo>
                      <a:pt x="1794" y="0"/>
                    </a:moveTo>
                    <a:cubicBezTo>
                      <a:pt x="1473" y="679"/>
                      <a:pt x="1187" y="1393"/>
                      <a:pt x="866" y="2072"/>
                    </a:cubicBezTo>
                    <a:cubicBezTo>
                      <a:pt x="294" y="2036"/>
                      <a:pt x="-349" y="1964"/>
                      <a:pt x="223" y="1215"/>
                    </a:cubicBezTo>
                    <a:cubicBezTo>
                      <a:pt x="616" y="679"/>
                      <a:pt x="1259" y="393"/>
                      <a:pt x="179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1199D0A0-7172-D04B-969D-EF38C3F8A76C}"/>
                  </a:ext>
                </a:extLst>
              </p:cNvPr>
              <p:cNvSpPr/>
              <p:nvPr/>
            </p:nvSpPr>
            <p:spPr>
              <a:xfrm>
                <a:off x="8524041" y="2187023"/>
                <a:ext cx="2067" cy="1043"/>
              </a:xfrm>
              <a:custGeom>
                <a:avLst/>
                <a:gdLst>
                  <a:gd name="connsiteX0" fmla="*/ 2036 w 2067"/>
                  <a:gd name="connsiteY0" fmla="*/ 0 h 1043"/>
                  <a:gd name="connsiteX1" fmla="*/ 1215 w 2067"/>
                  <a:gd name="connsiteY1" fmla="*/ 1036 h 1043"/>
                  <a:gd name="connsiteX2" fmla="*/ 0 w 2067"/>
                  <a:gd name="connsiteY2" fmla="*/ 929 h 1043"/>
                  <a:gd name="connsiteX3" fmla="*/ 2036 w 2067"/>
                  <a:gd name="connsiteY3" fmla="*/ 0 h 1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7" h="1043">
                    <a:moveTo>
                      <a:pt x="2036" y="0"/>
                    </a:moveTo>
                    <a:cubicBezTo>
                      <a:pt x="2143" y="643"/>
                      <a:pt x="2000" y="1107"/>
                      <a:pt x="1215" y="1036"/>
                    </a:cubicBezTo>
                    <a:cubicBezTo>
                      <a:pt x="857" y="1000"/>
                      <a:pt x="464" y="964"/>
                      <a:pt x="0" y="929"/>
                    </a:cubicBezTo>
                    <a:cubicBezTo>
                      <a:pt x="607" y="214"/>
                      <a:pt x="1322" y="107"/>
                      <a:pt x="20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88A78049-F724-A54D-8A73-A200D65DCF6A}"/>
                  </a:ext>
                </a:extLst>
              </p:cNvPr>
              <p:cNvSpPr/>
              <p:nvPr/>
            </p:nvSpPr>
            <p:spPr>
              <a:xfrm>
                <a:off x="8596788" y="2189452"/>
                <a:ext cx="1248" cy="2714"/>
              </a:xfrm>
              <a:custGeom>
                <a:avLst/>
                <a:gdLst>
                  <a:gd name="connsiteX0" fmla="*/ 1048 w 1248"/>
                  <a:gd name="connsiteY0" fmla="*/ 2715 h 2714"/>
                  <a:gd name="connsiteX1" fmla="*/ 512 w 1248"/>
                  <a:gd name="connsiteY1" fmla="*/ 1679 h 2714"/>
                  <a:gd name="connsiteX2" fmla="*/ 548 w 1248"/>
                  <a:gd name="connsiteY2" fmla="*/ 0 h 2714"/>
                  <a:gd name="connsiteX3" fmla="*/ 1048 w 1248"/>
                  <a:gd name="connsiteY3" fmla="*/ 1857 h 2714"/>
                  <a:gd name="connsiteX4" fmla="*/ 1048 w 1248"/>
                  <a:gd name="connsiteY4" fmla="*/ 2715 h 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" h="2714">
                    <a:moveTo>
                      <a:pt x="1048" y="2715"/>
                    </a:moveTo>
                    <a:cubicBezTo>
                      <a:pt x="548" y="2536"/>
                      <a:pt x="548" y="2072"/>
                      <a:pt x="512" y="1679"/>
                    </a:cubicBezTo>
                    <a:cubicBezTo>
                      <a:pt x="1084" y="1143"/>
                      <a:pt x="-917" y="536"/>
                      <a:pt x="548" y="0"/>
                    </a:cubicBezTo>
                    <a:cubicBezTo>
                      <a:pt x="726" y="607"/>
                      <a:pt x="869" y="1250"/>
                      <a:pt x="1048" y="1857"/>
                    </a:cubicBezTo>
                    <a:cubicBezTo>
                      <a:pt x="1298" y="2143"/>
                      <a:pt x="1333" y="2429"/>
                      <a:pt x="1048" y="27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 677">
                <a:extLst>
                  <a:ext uri="{FF2B5EF4-FFF2-40B4-BE49-F238E27FC236}">
                    <a16:creationId xmlns:a16="http://schemas.microsoft.com/office/drawing/2014/main" id="{D6456519-2AB5-E14F-B8F0-6F416C2419F0}"/>
                  </a:ext>
                </a:extLst>
              </p:cNvPr>
              <p:cNvSpPr/>
              <p:nvPr/>
            </p:nvSpPr>
            <p:spPr>
              <a:xfrm>
                <a:off x="8485310" y="1937884"/>
                <a:ext cx="1100" cy="2393"/>
              </a:xfrm>
              <a:custGeom>
                <a:avLst/>
                <a:gdLst>
                  <a:gd name="connsiteX0" fmla="*/ 976 w 1100"/>
                  <a:gd name="connsiteY0" fmla="*/ 0 h 2393"/>
                  <a:gd name="connsiteX1" fmla="*/ 83 w 1100"/>
                  <a:gd name="connsiteY1" fmla="*/ 2393 h 2393"/>
                  <a:gd name="connsiteX2" fmla="*/ 976 w 1100"/>
                  <a:gd name="connsiteY2" fmla="*/ 0 h 2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00" h="2393">
                    <a:moveTo>
                      <a:pt x="976" y="0"/>
                    </a:moveTo>
                    <a:cubicBezTo>
                      <a:pt x="1012" y="929"/>
                      <a:pt x="1548" y="2036"/>
                      <a:pt x="83" y="2393"/>
                    </a:cubicBezTo>
                    <a:cubicBezTo>
                      <a:pt x="-238" y="1357"/>
                      <a:pt x="440" y="714"/>
                      <a:pt x="97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 678">
                <a:extLst>
                  <a:ext uri="{FF2B5EF4-FFF2-40B4-BE49-F238E27FC236}">
                    <a16:creationId xmlns:a16="http://schemas.microsoft.com/office/drawing/2014/main" id="{623C8A24-9150-834B-BFBD-F59B228AC656}"/>
                  </a:ext>
                </a:extLst>
              </p:cNvPr>
              <p:cNvSpPr/>
              <p:nvPr/>
            </p:nvSpPr>
            <p:spPr>
              <a:xfrm>
                <a:off x="8534782" y="1944093"/>
                <a:ext cx="1502" cy="1670"/>
              </a:xfrm>
              <a:custGeom>
                <a:avLst/>
                <a:gdLst>
                  <a:gd name="connsiteX0" fmla="*/ 331 w 1502"/>
                  <a:gd name="connsiteY0" fmla="*/ 400 h 1670"/>
                  <a:gd name="connsiteX1" fmla="*/ 1439 w 1502"/>
                  <a:gd name="connsiteY1" fmla="*/ 257 h 1670"/>
                  <a:gd name="connsiteX2" fmla="*/ 724 w 1502"/>
                  <a:gd name="connsiteY2" fmla="*/ 1471 h 1670"/>
                  <a:gd name="connsiteX3" fmla="*/ 224 w 1502"/>
                  <a:gd name="connsiteY3" fmla="*/ 1257 h 1670"/>
                  <a:gd name="connsiteX4" fmla="*/ 331 w 1502"/>
                  <a:gd name="connsiteY4" fmla="*/ 400 h 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2" h="1670">
                    <a:moveTo>
                      <a:pt x="331" y="400"/>
                    </a:moveTo>
                    <a:cubicBezTo>
                      <a:pt x="688" y="221"/>
                      <a:pt x="1153" y="-315"/>
                      <a:pt x="1439" y="257"/>
                    </a:cubicBezTo>
                    <a:cubicBezTo>
                      <a:pt x="1760" y="828"/>
                      <a:pt x="760" y="935"/>
                      <a:pt x="724" y="1471"/>
                    </a:cubicBezTo>
                    <a:cubicBezTo>
                      <a:pt x="331" y="1935"/>
                      <a:pt x="260" y="1471"/>
                      <a:pt x="224" y="1257"/>
                    </a:cubicBezTo>
                    <a:cubicBezTo>
                      <a:pt x="117" y="971"/>
                      <a:pt x="-276" y="614"/>
                      <a:pt x="331" y="4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0" name="Freeform 679">
                <a:extLst>
                  <a:ext uri="{FF2B5EF4-FFF2-40B4-BE49-F238E27FC236}">
                    <a16:creationId xmlns:a16="http://schemas.microsoft.com/office/drawing/2014/main" id="{B70E44DF-92FB-394E-81E7-60B7C2287751}"/>
                  </a:ext>
                </a:extLst>
              </p:cNvPr>
              <p:cNvSpPr/>
              <p:nvPr/>
            </p:nvSpPr>
            <p:spPr>
              <a:xfrm>
                <a:off x="8508610" y="2273212"/>
                <a:ext cx="1643" cy="1505"/>
              </a:xfrm>
              <a:custGeom>
                <a:avLst/>
                <a:gdLst>
                  <a:gd name="connsiteX0" fmla="*/ 1607 w 1643"/>
                  <a:gd name="connsiteY0" fmla="*/ 0 h 1505"/>
                  <a:gd name="connsiteX1" fmla="*/ 1643 w 1643"/>
                  <a:gd name="connsiteY1" fmla="*/ 929 h 1505"/>
                  <a:gd name="connsiteX2" fmla="*/ 0 w 1643"/>
                  <a:gd name="connsiteY2" fmla="*/ 1250 h 1505"/>
                  <a:gd name="connsiteX3" fmla="*/ 1607 w 1643"/>
                  <a:gd name="connsiteY3" fmla="*/ 0 h 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3" h="1505">
                    <a:moveTo>
                      <a:pt x="1607" y="0"/>
                    </a:moveTo>
                    <a:cubicBezTo>
                      <a:pt x="1607" y="322"/>
                      <a:pt x="1643" y="607"/>
                      <a:pt x="1643" y="929"/>
                    </a:cubicBezTo>
                    <a:cubicBezTo>
                      <a:pt x="1143" y="1143"/>
                      <a:pt x="786" y="1893"/>
                      <a:pt x="0" y="1250"/>
                    </a:cubicBezTo>
                    <a:cubicBezTo>
                      <a:pt x="214" y="429"/>
                      <a:pt x="1286" y="643"/>
                      <a:pt x="16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 680">
                <a:extLst>
                  <a:ext uri="{FF2B5EF4-FFF2-40B4-BE49-F238E27FC236}">
                    <a16:creationId xmlns:a16="http://schemas.microsoft.com/office/drawing/2014/main" id="{6E22548B-75B0-1C42-A349-8214ECE4FD6C}"/>
                  </a:ext>
                </a:extLst>
              </p:cNvPr>
              <p:cNvSpPr/>
              <p:nvPr/>
            </p:nvSpPr>
            <p:spPr>
              <a:xfrm>
                <a:off x="8630792" y="2139267"/>
                <a:ext cx="1333" cy="1440"/>
              </a:xfrm>
              <a:custGeom>
                <a:avLst/>
                <a:gdLst>
                  <a:gd name="connsiteX0" fmla="*/ 1155 w 1333"/>
                  <a:gd name="connsiteY0" fmla="*/ 0 h 1440"/>
                  <a:gd name="connsiteX1" fmla="*/ 1334 w 1333"/>
                  <a:gd name="connsiteY1" fmla="*/ 143 h 1440"/>
                  <a:gd name="connsiteX2" fmla="*/ 1262 w 1333"/>
                  <a:gd name="connsiteY2" fmla="*/ 357 h 1440"/>
                  <a:gd name="connsiteX3" fmla="*/ 512 w 1333"/>
                  <a:gd name="connsiteY3" fmla="*/ 1429 h 1440"/>
                  <a:gd name="connsiteX4" fmla="*/ 12 w 1333"/>
                  <a:gd name="connsiteY4" fmla="*/ 1107 h 1440"/>
                  <a:gd name="connsiteX5" fmla="*/ 1155 w 1333"/>
                  <a:gd name="connsiteY5" fmla="*/ 0 h 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3" h="1440">
                    <a:moveTo>
                      <a:pt x="1155" y="0"/>
                    </a:moveTo>
                    <a:lnTo>
                      <a:pt x="1334" y="143"/>
                    </a:lnTo>
                    <a:lnTo>
                      <a:pt x="1262" y="357"/>
                    </a:lnTo>
                    <a:cubicBezTo>
                      <a:pt x="1191" y="857"/>
                      <a:pt x="1405" y="1536"/>
                      <a:pt x="512" y="1429"/>
                    </a:cubicBezTo>
                    <a:cubicBezTo>
                      <a:pt x="334" y="1393"/>
                      <a:pt x="12" y="1215"/>
                      <a:pt x="12" y="1107"/>
                    </a:cubicBezTo>
                    <a:cubicBezTo>
                      <a:pt x="-95" y="286"/>
                      <a:pt x="512" y="143"/>
                      <a:pt x="115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 681">
                <a:extLst>
                  <a:ext uri="{FF2B5EF4-FFF2-40B4-BE49-F238E27FC236}">
                    <a16:creationId xmlns:a16="http://schemas.microsoft.com/office/drawing/2014/main" id="{872C082E-AD6C-E74E-89B2-36478D5A66C8}"/>
                  </a:ext>
                </a:extLst>
              </p:cNvPr>
              <p:cNvSpPr/>
              <p:nvPr/>
            </p:nvSpPr>
            <p:spPr>
              <a:xfrm>
                <a:off x="8470355" y="2194095"/>
                <a:ext cx="3214" cy="892"/>
              </a:xfrm>
              <a:custGeom>
                <a:avLst/>
                <a:gdLst>
                  <a:gd name="connsiteX0" fmla="*/ 0 w 3214"/>
                  <a:gd name="connsiteY0" fmla="*/ 71 h 892"/>
                  <a:gd name="connsiteX1" fmla="*/ 536 w 3214"/>
                  <a:gd name="connsiteY1" fmla="*/ 0 h 892"/>
                  <a:gd name="connsiteX2" fmla="*/ 3215 w 3214"/>
                  <a:gd name="connsiteY2" fmla="*/ 71 h 892"/>
                  <a:gd name="connsiteX3" fmla="*/ 1036 w 3214"/>
                  <a:gd name="connsiteY3" fmla="*/ 893 h 892"/>
                  <a:gd name="connsiteX4" fmla="*/ 0 w 3214"/>
                  <a:gd name="connsiteY4" fmla="*/ 71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4" h="892">
                    <a:moveTo>
                      <a:pt x="0" y="71"/>
                    </a:moveTo>
                    <a:cubicBezTo>
                      <a:pt x="179" y="36"/>
                      <a:pt x="357" y="0"/>
                      <a:pt x="536" y="0"/>
                    </a:cubicBezTo>
                    <a:cubicBezTo>
                      <a:pt x="1429" y="36"/>
                      <a:pt x="2322" y="71"/>
                      <a:pt x="3215" y="71"/>
                    </a:cubicBezTo>
                    <a:cubicBezTo>
                      <a:pt x="2786" y="1107"/>
                      <a:pt x="1536" y="-36"/>
                      <a:pt x="1036" y="893"/>
                    </a:cubicBezTo>
                    <a:cubicBezTo>
                      <a:pt x="500" y="893"/>
                      <a:pt x="214" y="536"/>
                      <a:pt x="0" y="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3" name="Freeform 682">
                <a:extLst>
                  <a:ext uri="{FF2B5EF4-FFF2-40B4-BE49-F238E27FC236}">
                    <a16:creationId xmlns:a16="http://schemas.microsoft.com/office/drawing/2014/main" id="{1E00436D-B999-7C4B-B3AC-9529366A5BA1}"/>
                  </a:ext>
                </a:extLst>
              </p:cNvPr>
              <p:cNvSpPr/>
              <p:nvPr/>
            </p:nvSpPr>
            <p:spPr>
              <a:xfrm>
                <a:off x="8467533" y="2146355"/>
                <a:ext cx="2107" cy="1699"/>
              </a:xfrm>
              <a:custGeom>
                <a:avLst/>
                <a:gdLst>
                  <a:gd name="connsiteX0" fmla="*/ 0 w 2107"/>
                  <a:gd name="connsiteY0" fmla="*/ 1020 h 1699"/>
                  <a:gd name="connsiteX1" fmla="*/ 536 w 2107"/>
                  <a:gd name="connsiteY1" fmla="*/ 20 h 1699"/>
                  <a:gd name="connsiteX2" fmla="*/ 1036 w 2107"/>
                  <a:gd name="connsiteY2" fmla="*/ 520 h 1699"/>
                  <a:gd name="connsiteX3" fmla="*/ 2108 w 2107"/>
                  <a:gd name="connsiteY3" fmla="*/ 1699 h 1699"/>
                  <a:gd name="connsiteX4" fmla="*/ 0 w 2107"/>
                  <a:gd name="connsiteY4" fmla="*/ 1020 h 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07" h="1699">
                    <a:moveTo>
                      <a:pt x="0" y="1020"/>
                    </a:moveTo>
                    <a:cubicBezTo>
                      <a:pt x="179" y="699"/>
                      <a:pt x="357" y="342"/>
                      <a:pt x="536" y="20"/>
                    </a:cubicBezTo>
                    <a:cubicBezTo>
                      <a:pt x="964" y="-51"/>
                      <a:pt x="1179" y="56"/>
                      <a:pt x="1036" y="520"/>
                    </a:cubicBezTo>
                    <a:cubicBezTo>
                      <a:pt x="1322" y="842"/>
                      <a:pt x="1607" y="1127"/>
                      <a:pt x="2108" y="1699"/>
                    </a:cubicBezTo>
                    <a:cubicBezTo>
                      <a:pt x="1215" y="1377"/>
                      <a:pt x="464" y="1699"/>
                      <a:pt x="0" y="102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 683">
                <a:extLst>
                  <a:ext uri="{FF2B5EF4-FFF2-40B4-BE49-F238E27FC236}">
                    <a16:creationId xmlns:a16="http://schemas.microsoft.com/office/drawing/2014/main" id="{58932168-99E3-1048-B0D6-F95C9E4A71A2}"/>
                  </a:ext>
                </a:extLst>
              </p:cNvPr>
              <p:cNvSpPr/>
              <p:nvPr/>
            </p:nvSpPr>
            <p:spPr>
              <a:xfrm>
                <a:off x="8483581" y="1961245"/>
                <a:ext cx="1497" cy="1642"/>
              </a:xfrm>
              <a:custGeom>
                <a:avLst/>
                <a:gdLst>
                  <a:gd name="connsiteX0" fmla="*/ 419 w 1497"/>
                  <a:gd name="connsiteY0" fmla="*/ 0 h 1642"/>
                  <a:gd name="connsiteX1" fmla="*/ 1383 w 1497"/>
                  <a:gd name="connsiteY1" fmla="*/ 1000 h 1642"/>
                  <a:gd name="connsiteX2" fmla="*/ 1312 w 1497"/>
                  <a:gd name="connsiteY2" fmla="*/ 1643 h 1642"/>
                  <a:gd name="connsiteX3" fmla="*/ 419 w 1497"/>
                  <a:gd name="connsiteY3" fmla="*/ 0 h 1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7" h="1642">
                    <a:moveTo>
                      <a:pt x="419" y="0"/>
                    </a:moveTo>
                    <a:cubicBezTo>
                      <a:pt x="1062" y="36"/>
                      <a:pt x="1383" y="393"/>
                      <a:pt x="1383" y="1000"/>
                    </a:cubicBezTo>
                    <a:cubicBezTo>
                      <a:pt x="1562" y="1214"/>
                      <a:pt x="1526" y="1429"/>
                      <a:pt x="1312" y="1643"/>
                    </a:cubicBezTo>
                    <a:cubicBezTo>
                      <a:pt x="776" y="1214"/>
                      <a:pt x="-724" y="1322"/>
                      <a:pt x="41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 684">
                <a:extLst>
                  <a:ext uri="{FF2B5EF4-FFF2-40B4-BE49-F238E27FC236}">
                    <a16:creationId xmlns:a16="http://schemas.microsoft.com/office/drawing/2014/main" id="{C422BBC0-8611-CC46-9BA5-9E622A6D2904}"/>
                  </a:ext>
                </a:extLst>
              </p:cNvPr>
              <p:cNvSpPr/>
              <p:nvPr/>
            </p:nvSpPr>
            <p:spPr>
              <a:xfrm>
                <a:off x="8533957" y="2146375"/>
                <a:ext cx="2036" cy="1434"/>
              </a:xfrm>
              <a:custGeom>
                <a:avLst/>
                <a:gdLst>
                  <a:gd name="connsiteX0" fmla="*/ 2014 w 2036"/>
                  <a:gd name="connsiteY0" fmla="*/ 1357 h 1434"/>
                  <a:gd name="connsiteX1" fmla="*/ 85 w 2036"/>
                  <a:gd name="connsiteY1" fmla="*/ 893 h 1434"/>
                  <a:gd name="connsiteX2" fmla="*/ 49 w 2036"/>
                  <a:gd name="connsiteY2" fmla="*/ 464 h 1434"/>
                  <a:gd name="connsiteX3" fmla="*/ 228 w 2036"/>
                  <a:gd name="connsiteY3" fmla="*/ 0 h 1434"/>
                  <a:gd name="connsiteX4" fmla="*/ 907 w 2036"/>
                  <a:gd name="connsiteY4" fmla="*/ 0 h 1434"/>
                  <a:gd name="connsiteX5" fmla="*/ 2014 w 2036"/>
                  <a:gd name="connsiteY5" fmla="*/ 1357 h 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36" h="1434">
                    <a:moveTo>
                      <a:pt x="2014" y="1357"/>
                    </a:moveTo>
                    <a:cubicBezTo>
                      <a:pt x="1335" y="1357"/>
                      <a:pt x="549" y="1715"/>
                      <a:pt x="85" y="893"/>
                    </a:cubicBezTo>
                    <a:cubicBezTo>
                      <a:pt x="121" y="750"/>
                      <a:pt x="121" y="607"/>
                      <a:pt x="49" y="464"/>
                    </a:cubicBezTo>
                    <a:cubicBezTo>
                      <a:pt x="-58" y="250"/>
                      <a:pt x="14" y="107"/>
                      <a:pt x="228" y="0"/>
                    </a:cubicBezTo>
                    <a:cubicBezTo>
                      <a:pt x="442" y="0"/>
                      <a:pt x="692" y="0"/>
                      <a:pt x="907" y="0"/>
                    </a:cubicBezTo>
                    <a:cubicBezTo>
                      <a:pt x="1621" y="179"/>
                      <a:pt x="2157" y="500"/>
                      <a:pt x="2014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6" name="Freeform 685">
                <a:extLst>
                  <a:ext uri="{FF2B5EF4-FFF2-40B4-BE49-F238E27FC236}">
                    <a16:creationId xmlns:a16="http://schemas.microsoft.com/office/drawing/2014/main" id="{0EB134F7-D297-9545-B777-39C3AEE644D9}"/>
                  </a:ext>
                </a:extLst>
              </p:cNvPr>
              <p:cNvSpPr/>
              <p:nvPr/>
            </p:nvSpPr>
            <p:spPr>
              <a:xfrm>
                <a:off x="8595773" y="2185237"/>
                <a:ext cx="1304" cy="1428"/>
              </a:xfrm>
              <a:custGeom>
                <a:avLst/>
                <a:gdLst>
                  <a:gd name="connsiteX0" fmla="*/ 1241 w 1304"/>
                  <a:gd name="connsiteY0" fmla="*/ 1357 h 1428"/>
                  <a:gd name="connsiteX1" fmla="*/ 634 w 1304"/>
                  <a:gd name="connsiteY1" fmla="*/ 1429 h 1428"/>
                  <a:gd name="connsiteX2" fmla="*/ 205 w 1304"/>
                  <a:gd name="connsiteY2" fmla="*/ 0 h 1428"/>
                  <a:gd name="connsiteX3" fmla="*/ 1241 w 1304"/>
                  <a:gd name="connsiteY3" fmla="*/ 1357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4" h="1428">
                    <a:moveTo>
                      <a:pt x="1241" y="1357"/>
                    </a:moveTo>
                    <a:cubicBezTo>
                      <a:pt x="1027" y="1393"/>
                      <a:pt x="848" y="1393"/>
                      <a:pt x="634" y="1429"/>
                    </a:cubicBezTo>
                    <a:cubicBezTo>
                      <a:pt x="634" y="893"/>
                      <a:pt x="-437" y="714"/>
                      <a:pt x="205" y="0"/>
                    </a:cubicBezTo>
                    <a:cubicBezTo>
                      <a:pt x="1134" y="0"/>
                      <a:pt x="1455" y="464"/>
                      <a:pt x="1241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 686">
                <a:extLst>
                  <a:ext uri="{FF2B5EF4-FFF2-40B4-BE49-F238E27FC236}">
                    <a16:creationId xmlns:a16="http://schemas.microsoft.com/office/drawing/2014/main" id="{E804718A-E725-424A-8E1E-4F72ECD390C9}"/>
                  </a:ext>
                </a:extLst>
              </p:cNvPr>
              <p:cNvSpPr/>
              <p:nvPr/>
            </p:nvSpPr>
            <p:spPr>
              <a:xfrm>
                <a:off x="8533714" y="2068543"/>
                <a:ext cx="1827" cy="1519"/>
              </a:xfrm>
              <a:custGeom>
                <a:avLst/>
                <a:gdLst>
                  <a:gd name="connsiteX0" fmla="*/ 1828 w 1827"/>
                  <a:gd name="connsiteY0" fmla="*/ 1108 h 1519"/>
                  <a:gd name="connsiteX1" fmla="*/ 6 w 1827"/>
                  <a:gd name="connsiteY1" fmla="*/ 1 h 1519"/>
                  <a:gd name="connsiteX2" fmla="*/ 1828 w 1827"/>
                  <a:gd name="connsiteY2" fmla="*/ 1108 h 1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7" h="1519">
                    <a:moveTo>
                      <a:pt x="1828" y="1108"/>
                    </a:moveTo>
                    <a:cubicBezTo>
                      <a:pt x="471" y="1929"/>
                      <a:pt x="-65" y="1501"/>
                      <a:pt x="6" y="1"/>
                    </a:cubicBezTo>
                    <a:cubicBezTo>
                      <a:pt x="828" y="-35"/>
                      <a:pt x="863" y="1287"/>
                      <a:pt x="1828" y="11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 687">
                <a:extLst>
                  <a:ext uri="{FF2B5EF4-FFF2-40B4-BE49-F238E27FC236}">
                    <a16:creationId xmlns:a16="http://schemas.microsoft.com/office/drawing/2014/main" id="{416F6B20-4BD9-F242-A63C-0B421B644699}"/>
                  </a:ext>
                </a:extLst>
              </p:cNvPr>
              <p:cNvSpPr/>
              <p:nvPr/>
            </p:nvSpPr>
            <p:spPr>
              <a:xfrm>
                <a:off x="8392229" y="2166592"/>
                <a:ext cx="1475" cy="1892"/>
              </a:xfrm>
              <a:custGeom>
                <a:avLst/>
                <a:gdLst>
                  <a:gd name="connsiteX0" fmla="*/ 1438 w 1475"/>
                  <a:gd name="connsiteY0" fmla="*/ 0 h 1892"/>
                  <a:gd name="connsiteX1" fmla="*/ 795 w 1475"/>
                  <a:gd name="connsiteY1" fmla="*/ 1893 h 1892"/>
                  <a:gd name="connsiteX2" fmla="*/ 1438 w 1475"/>
                  <a:gd name="connsiteY2" fmla="*/ 0 h 1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75" h="1892">
                    <a:moveTo>
                      <a:pt x="1438" y="0"/>
                    </a:moveTo>
                    <a:cubicBezTo>
                      <a:pt x="1616" y="750"/>
                      <a:pt x="1116" y="1286"/>
                      <a:pt x="795" y="1893"/>
                    </a:cubicBezTo>
                    <a:cubicBezTo>
                      <a:pt x="-705" y="679"/>
                      <a:pt x="152" y="250"/>
                      <a:pt x="143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9" name="Freeform 688">
                <a:extLst>
                  <a:ext uri="{FF2B5EF4-FFF2-40B4-BE49-F238E27FC236}">
                    <a16:creationId xmlns:a16="http://schemas.microsoft.com/office/drawing/2014/main" id="{EAE87685-2048-7F41-A594-3197FF502BD0}"/>
                  </a:ext>
                </a:extLst>
              </p:cNvPr>
              <p:cNvSpPr/>
              <p:nvPr/>
            </p:nvSpPr>
            <p:spPr>
              <a:xfrm>
                <a:off x="8416557" y="2169771"/>
                <a:ext cx="2112" cy="1296"/>
              </a:xfrm>
              <a:custGeom>
                <a:avLst/>
                <a:gdLst>
                  <a:gd name="connsiteX0" fmla="*/ 434 w 2112"/>
                  <a:gd name="connsiteY0" fmla="*/ 0 h 1296"/>
                  <a:gd name="connsiteX1" fmla="*/ 2113 w 2112"/>
                  <a:gd name="connsiteY1" fmla="*/ 1179 h 1296"/>
                  <a:gd name="connsiteX2" fmla="*/ 41 w 2112"/>
                  <a:gd name="connsiteY2" fmla="*/ 1000 h 1296"/>
                  <a:gd name="connsiteX3" fmla="*/ 434 w 2112"/>
                  <a:gd name="connsiteY3" fmla="*/ 0 h 1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2" h="1296">
                    <a:moveTo>
                      <a:pt x="434" y="0"/>
                    </a:moveTo>
                    <a:cubicBezTo>
                      <a:pt x="684" y="821"/>
                      <a:pt x="1827" y="250"/>
                      <a:pt x="2113" y="1179"/>
                    </a:cubicBezTo>
                    <a:cubicBezTo>
                      <a:pt x="1399" y="1536"/>
                      <a:pt x="720" y="964"/>
                      <a:pt x="41" y="1000"/>
                    </a:cubicBezTo>
                    <a:cubicBezTo>
                      <a:pt x="-30" y="571"/>
                      <a:pt x="-66" y="179"/>
                      <a:pt x="43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 689">
                <a:extLst>
                  <a:ext uri="{FF2B5EF4-FFF2-40B4-BE49-F238E27FC236}">
                    <a16:creationId xmlns:a16="http://schemas.microsoft.com/office/drawing/2014/main" id="{B2289600-7C65-4F4A-91F1-80DCA05B9CAC}"/>
                  </a:ext>
                </a:extLst>
              </p:cNvPr>
              <p:cNvSpPr/>
              <p:nvPr/>
            </p:nvSpPr>
            <p:spPr>
              <a:xfrm>
                <a:off x="8506157" y="2089117"/>
                <a:ext cx="2167" cy="1394"/>
              </a:xfrm>
              <a:custGeom>
                <a:avLst/>
                <a:gdLst>
                  <a:gd name="connsiteX0" fmla="*/ 2167 w 2167"/>
                  <a:gd name="connsiteY0" fmla="*/ 572 h 1394"/>
                  <a:gd name="connsiteX1" fmla="*/ 702 w 2167"/>
                  <a:gd name="connsiteY1" fmla="*/ 1394 h 1394"/>
                  <a:gd name="connsiteX2" fmla="*/ 24 w 2167"/>
                  <a:gd name="connsiteY2" fmla="*/ 680 h 1394"/>
                  <a:gd name="connsiteX3" fmla="*/ 1274 w 2167"/>
                  <a:gd name="connsiteY3" fmla="*/ 37 h 1394"/>
                  <a:gd name="connsiteX4" fmla="*/ 2167 w 2167"/>
                  <a:gd name="connsiteY4" fmla="*/ 572 h 1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7" h="1394">
                    <a:moveTo>
                      <a:pt x="2167" y="572"/>
                    </a:moveTo>
                    <a:cubicBezTo>
                      <a:pt x="1988" y="1394"/>
                      <a:pt x="1060" y="858"/>
                      <a:pt x="702" y="1394"/>
                    </a:cubicBezTo>
                    <a:cubicBezTo>
                      <a:pt x="417" y="1215"/>
                      <a:pt x="-119" y="1108"/>
                      <a:pt x="24" y="680"/>
                    </a:cubicBezTo>
                    <a:cubicBezTo>
                      <a:pt x="202" y="180"/>
                      <a:pt x="667" y="-106"/>
                      <a:pt x="1274" y="37"/>
                    </a:cubicBezTo>
                    <a:cubicBezTo>
                      <a:pt x="1631" y="108"/>
                      <a:pt x="1988" y="215"/>
                      <a:pt x="2167" y="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 690">
                <a:extLst>
                  <a:ext uri="{FF2B5EF4-FFF2-40B4-BE49-F238E27FC236}">
                    <a16:creationId xmlns:a16="http://schemas.microsoft.com/office/drawing/2014/main" id="{E6ABB029-3526-E940-993D-9ABA9647A918}"/>
                  </a:ext>
                </a:extLst>
              </p:cNvPr>
              <p:cNvSpPr/>
              <p:nvPr/>
            </p:nvSpPr>
            <p:spPr>
              <a:xfrm>
                <a:off x="8532220" y="2203509"/>
                <a:ext cx="2477" cy="1297"/>
              </a:xfrm>
              <a:custGeom>
                <a:avLst/>
                <a:gdLst>
                  <a:gd name="connsiteX0" fmla="*/ 2393 w 2477"/>
                  <a:gd name="connsiteY0" fmla="*/ 1016 h 1297"/>
                  <a:gd name="connsiteX1" fmla="*/ 0 w 2477"/>
                  <a:gd name="connsiteY1" fmla="*/ 373 h 1297"/>
                  <a:gd name="connsiteX2" fmla="*/ 964 w 2477"/>
                  <a:gd name="connsiteY2" fmla="*/ 16 h 1297"/>
                  <a:gd name="connsiteX3" fmla="*/ 2322 w 2477"/>
                  <a:gd name="connsiteY3" fmla="*/ 266 h 1297"/>
                  <a:gd name="connsiteX4" fmla="*/ 2465 w 2477"/>
                  <a:gd name="connsiteY4" fmla="*/ 659 h 1297"/>
                  <a:gd name="connsiteX5" fmla="*/ 2357 w 2477"/>
                  <a:gd name="connsiteY5" fmla="*/ 874 h 1297"/>
                  <a:gd name="connsiteX6" fmla="*/ 2393 w 2477"/>
                  <a:gd name="connsiteY6" fmla="*/ 1016 h 1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7" h="1297">
                    <a:moveTo>
                      <a:pt x="2393" y="1016"/>
                    </a:moveTo>
                    <a:cubicBezTo>
                      <a:pt x="1714" y="409"/>
                      <a:pt x="321" y="2374"/>
                      <a:pt x="0" y="373"/>
                    </a:cubicBezTo>
                    <a:cubicBezTo>
                      <a:pt x="286" y="159"/>
                      <a:pt x="607" y="16"/>
                      <a:pt x="964" y="16"/>
                    </a:cubicBezTo>
                    <a:cubicBezTo>
                      <a:pt x="1429" y="-19"/>
                      <a:pt x="1893" y="-19"/>
                      <a:pt x="2322" y="266"/>
                    </a:cubicBezTo>
                    <a:cubicBezTo>
                      <a:pt x="2465" y="373"/>
                      <a:pt x="2500" y="516"/>
                      <a:pt x="2465" y="659"/>
                    </a:cubicBezTo>
                    <a:cubicBezTo>
                      <a:pt x="2429" y="802"/>
                      <a:pt x="2393" y="874"/>
                      <a:pt x="2357" y="874"/>
                    </a:cubicBezTo>
                    <a:lnTo>
                      <a:pt x="2393" y="101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2" name="Freeform 691">
                <a:extLst>
                  <a:ext uri="{FF2B5EF4-FFF2-40B4-BE49-F238E27FC236}">
                    <a16:creationId xmlns:a16="http://schemas.microsoft.com/office/drawing/2014/main" id="{4335D5FC-E49F-DE4B-994E-D5009A383C05}"/>
                  </a:ext>
                </a:extLst>
              </p:cNvPr>
              <p:cNvSpPr/>
              <p:nvPr/>
            </p:nvSpPr>
            <p:spPr>
              <a:xfrm>
                <a:off x="8632983" y="2203918"/>
                <a:ext cx="1928" cy="1470"/>
              </a:xfrm>
              <a:custGeom>
                <a:avLst/>
                <a:gdLst>
                  <a:gd name="connsiteX0" fmla="*/ 1786 w 1928"/>
                  <a:gd name="connsiteY0" fmla="*/ 1464 h 1470"/>
                  <a:gd name="connsiteX1" fmla="*/ 0 w 1928"/>
                  <a:gd name="connsiteY1" fmla="*/ 964 h 1470"/>
                  <a:gd name="connsiteX2" fmla="*/ 36 w 1928"/>
                  <a:gd name="connsiteY2" fmla="*/ 357 h 1470"/>
                  <a:gd name="connsiteX3" fmla="*/ 500 w 1928"/>
                  <a:gd name="connsiteY3" fmla="*/ 0 h 1470"/>
                  <a:gd name="connsiteX4" fmla="*/ 750 w 1928"/>
                  <a:gd name="connsiteY4" fmla="*/ 0 h 1470"/>
                  <a:gd name="connsiteX5" fmla="*/ 1929 w 1928"/>
                  <a:gd name="connsiteY5" fmla="*/ 1036 h 1470"/>
                  <a:gd name="connsiteX6" fmla="*/ 1786 w 1928"/>
                  <a:gd name="connsiteY6" fmla="*/ 1464 h 1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8" h="1470">
                    <a:moveTo>
                      <a:pt x="1786" y="1464"/>
                    </a:moveTo>
                    <a:cubicBezTo>
                      <a:pt x="1143" y="1500"/>
                      <a:pt x="500" y="1393"/>
                      <a:pt x="0" y="964"/>
                    </a:cubicBezTo>
                    <a:cubicBezTo>
                      <a:pt x="0" y="750"/>
                      <a:pt x="36" y="571"/>
                      <a:pt x="36" y="357"/>
                    </a:cubicBezTo>
                    <a:cubicBezTo>
                      <a:pt x="179" y="250"/>
                      <a:pt x="322" y="107"/>
                      <a:pt x="500" y="0"/>
                    </a:cubicBezTo>
                    <a:cubicBezTo>
                      <a:pt x="572" y="0"/>
                      <a:pt x="679" y="0"/>
                      <a:pt x="750" y="0"/>
                    </a:cubicBezTo>
                    <a:cubicBezTo>
                      <a:pt x="1036" y="464"/>
                      <a:pt x="1393" y="821"/>
                      <a:pt x="1929" y="1036"/>
                    </a:cubicBezTo>
                    <a:cubicBezTo>
                      <a:pt x="1893" y="1143"/>
                      <a:pt x="1857" y="1322"/>
                      <a:pt x="1786" y="1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 692">
                <a:extLst>
                  <a:ext uri="{FF2B5EF4-FFF2-40B4-BE49-F238E27FC236}">
                    <a16:creationId xmlns:a16="http://schemas.microsoft.com/office/drawing/2014/main" id="{B633ED31-D418-BE49-AC54-38B1D13AED7E}"/>
                  </a:ext>
                </a:extLst>
              </p:cNvPr>
              <p:cNvSpPr/>
              <p:nvPr/>
            </p:nvSpPr>
            <p:spPr>
              <a:xfrm>
                <a:off x="8551901" y="2060623"/>
                <a:ext cx="1453" cy="1955"/>
              </a:xfrm>
              <a:custGeom>
                <a:avLst/>
                <a:gdLst>
                  <a:gd name="connsiteX0" fmla="*/ 1036 w 1453"/>
                  <a:gd name="connsiteY0" fmla="*/ 1956 h 1955"/>
                  <a:gd name="connsiteX1" fmla="*/ 0 w 1453"/>
                  <a:gd name="connsiteY1" fmla="*/ 27 h 1955"/>
                  <a:gd name="connsiteX2" fmla="*/ 1036 w 1453"/>
                  <a:gd name="connsiteY2" fmla="*/ 1956 h 1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3" h="1955">
                    <a:moveTo>
                      <a:pt x="1036" y="1956"/>
                    </a:moveTo>
                    <a:cubicBezTo>
                      <a:pt x="679" y="1313"/>
                      <a:pt x="357" y="670"/>
                      <a:pt x="0" y="27"/>
                    </a:cubicBezTo>
                    <a:cubicBezTo>
                      <a:pt x="2000" y="-187"/>
                      <a:pt x="1500" y="920"/>
                      <a:pt x="1036" y="195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 693">
                <a:extLst>
                  <a:ext uri="{FF2B5EF4-FFF2-40B4-BE49-F238E27FC236}">
                    <a16:creationId xmlns:a16="http://schemas.microsoft.com/office/drawing/2014/main" id="{4318A724-572C-FE47-8831-6F400948184C}"/>
                  </a:ext>
                </a:extLst>
              </p:cNvPr>
              <p:cNvSpPr/>
              <p:nvPr/>
            </p:nvSpPr>
            <p:spPr>
              <a:xfrm>
                <a:off x="8571599" y="2059721"/>
                <a:ext cx="1521" cy="1392"/>
              </a:xfrm>
              <a:custGeom>
                <a:avLst/>
                <a:gdLst>
                  <a:gd name="connsiteX0" fmla="*/ 841 w 1521"/>
                  <a:gd name="connsiteY0" fmla="*/ 0 h 1392"/>
                  <a:gd name="connsiteX1" fmla="*/ 448 w 1521"/>
                  <a:gd name="connsiteY1" fmla="*/ 1393 h 1392"/>
                  <a:gd name="connsiteX2" fmla="*/ 841 w 1521"/>
                  <a:gd name="connsiteY2" fmla="*/ 0 h 1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21" h="1392">
                    <a:moveTo>
                      <a:pt x="841" y="0"/>
                    </a:moveTo>
                    <a:cubicBezTo>
                      <a:pt x="1805" y="607"/>
                      <a:pt x="1805" y="607"/>
                      <a:pt x="448" y="1393"/>
                    </a:cubicBezTo>
                    <a:cubicBezTo>
                      <a:pt x="269" y="821"/>
                      <a:pt x="-659" y="71"/>
                      <a:pt x="84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5" name="Freeform 694">
                <a:extLst>
                  <a:ext uri="{FF2B5EF4-FFF2-40B4-BE49-F238E27FC236}">
                    <a16:creationId xmlns:a16="http://schemas.microsoft.com/office/drawing/2014/main" id="{B3DA8AE1-A520-AF42-A461-193D5FD22AE2}"/>
                  </a:ext>
                </a:extLst>
              </p:cNvPr>
              <p:cNvSpPr/>
              <p:nvPr/>
            </p:nvSpPr>
            <p:spPr>
              <a:xfrm>
                <a:off x="8582762" y="2204265"/>
                <a:ext cx="2607" cy="1107"/>
              </a:xfrm>
              <a:custGeom>
                <a:avLst/>
                <a:gdLst>
                  <a:gd name="connsiteX0" fmla="*/ 679 w 2607"/>
                  <a:gd name="connsiteY0" fmla="*/ 153 h 1107"/>
                  <a:gd name="connsiteX1" fmla="*/ 2393 w 2607"/>
                  <a:gd name="connsiteY1" fmla="*/ 224 h 1107"/>
                  <a:gd name="connsiteX2" fmla="*/ 2608 w 2607"/>
                  <a:gd name="connsiteY2" fmla="*/ 546 h 1107"/>
                  <a:gd name="connsiteX3" fmla="*/ 2536 w 2607"/>
                  <a:gd name="connsiteY3" fmla="*/ 760 h 1107"/>
                  <a:gd name="connsiteX4" fmla="*/ 0 w 2607"/>
                  <a:gd name="connsiteY4" fmla="*/ 224 h 1107"/>
                  <a:gd name="connsiteX5" fmla="*/ 679 w 2607"/>
                  <a:gd name="connsiteY5" fmla="*/ 153 h 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07" h="1107">
                    <a:moveTo>
                      <a:pt x="679" y="153"/>
                    </a:moveTo>
                    <a:cubicBezTo>
                      <a:pt x="1250" y="189"/>
                      <a:pt x="1822" y="189"/>
                      <a:pt x="2393" y="224"/>
                    </a:cubicBezTo>
                    <a:cubicBezTo>
                      <a:pt x="2536" y="296"/>
                      <a:pt x="2608" y="403"/>
                      <a:pt x="2608" y="546"/>
                    </a:cubicBezTo>
                    <a:cubicBezTo>
                      <a:pt x="2608" y="689"/>
                      <a:pt x="2572" y="760"/>
                      <a:pt x="2536" y="760"/>
                    </a:cubicBezTo>
                    <a:cubicBezTo>
                      <a:pt x="1500" y="1582"/>
                      <a:pt x="786" y="760"/>
                      <a:pt x="0" y="224"/>
                    </a:cubicBezTo>
                    <a:cubicBezTo>
                      <a:pt x="214" y="-62"/>
                      <a:pt x="429" y="-62"/>
                      <a:pt x="679" y="1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 695">
                <a:extLst>
                  <a:ext uri="{FF2B5EF4-FFF2-40B4-BE49-F238E27FC236}">
                    <a16:creationId xmlns:a16="http://schemas.microsoft.com/office/drawing/2014/main" id="{22261B85-5A85-A540-BE4D-1E66D01E4663}"/>
                  </a:ext>
                </a:extLst>
              </p:cNvPr>
              <p:cNvSpPr/>
              <p:nvPr/>
            </p:nvSpPr>
            <p:spPr>
              <a:xfrm>
                <a:off x="8511253" y="2092511"/>
                <a:ext cx="1649" cy="1606"/>
              </a:xfrm>
              <a:custGeom>
                <a:avLst/>
                <a:gdLst>
                  <a:gd name="connsiteX0" fmla="*/ 0 w 1649"/>
                  <a:gd name="connsiteY0" fmla="*/ 750 h 1606"/>
                  <a:gd name="connsiteX1" fmla="*/ 857 w 1649"/>
                  <a:gd name="connsiteY1" fmla="*/ 0 h 1606"/>
                  <a:gd name="connsiteX2" fmla="*/ 1429 w 1649"/>
                  <a:gd name="connsiteY2" fmla="*/ 1393 h 1606"/>
                  <a:gd name="connsiteX3" fmla="*/ 0 w 1649"/>
                  <a:gd name="connsiteY3" fmla="*/ 750 h 1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9" h="1606">
                    <a:moveTo>
                      <a:pt x="0" y="750"/>
                    </a:moveTo>
                    <a:cubicBezTo>
                      <a:pt x="286" y="500"/>
                      <a:pt x="571" y="250"/>
                      <a:pt x="857" y="0"/>
                    </a:cubicBezTo>
                    <a:cubicBezTo>
                      <a:pt x="1429" y="321"/>
                      <a:pt x="1964" y="857"/>
                      <a:pt x="1429" y="1393"/>
                    </a:cubicBezTo>
                    <a:cubicBezTo>
                      <a:pt x="750" y="2072"/>
                      <a:pt x="500" y="929"/>
                      <a:pt x="0" y="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 696">
                <a:extLst>
                  <a:ext uri="{FF2B5EF4-FFF2-40B4-BE49-F238E27FC236}">
                    <a16:creationId xmlns:a16="http://schemas.microsoft.com/office/drawing/2014/main" id="{C4F202D3-D009-B44C-963E-2802E5C815CE}"/>
                  </a:ext>
                </a:extLst>
              </p:cNvPr>
              <p:cNvSpPr/>
              <p:nvPr/>
            </p:nvSpPr>
            <p:spPr>
              <a:xfrm>
                <a:off x="8553790" y="2093972"/>
                <a:ext cx="2540" cy="1115"/>
              </a:xfrm>
              <a:custGeom>
                <a:avLst/>
                <a:gdLst>
                  <a:gd name="connsiteX0" fmla="*/ 5 w 2540"/>
                  <a:gd name="connsiteY0" fmla="*/ 396 h 1115"/>
                  <a:gd name="connsiteX1" fmla="*/ 2541 w 2540"/>
                  <a:gd name="connsiteY1" fmla="*/ 860 h 1115"/>
                  <a:gd name="connsiteX2" fmla="*/ 397 w 2540"/>
                  <a:gd name="connsiteY2" fmla="*/ 860 h 1115"/>
                  <a:gd name="connsiteX3" fmla="*/ 5 w 2540"/>
                  <a:gd name="connsiteY3" fmla="*/ 396 h 1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0" h="1115">
                    <a:moveTo>
                      <a:pt x="5" y="396"/>
                    </a:moveTo>
                    <a:cubicBezTo>
                      <a:pt x="1040" y="-497"/>
                      <a:pt x="1790" y="325"/>
                      <a:pt x="2541" y="860"/>
                    </a:cubicBezTo>
                    <a:cubicBezTo>
                      <a:pt x="1826" y="1182"/>
                      <a:pt x="1112" y="1218"/>
                      <a:pt x="397" y="860"/>
                    </a:cubicBezTo>
                    <a:cubicBezTo>
                      <a:pt x="147" y="825"/>
                      <a:pt x="-31" y="718"/>
                      <a:pt x="5" y="3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8" name="Freeform 697">
                <a:extLst>
                  <a:ext uri="{FF2B5EF4-FFF2-40B4-BE49-F238E27FC236}">
                    <a16:creationId xmlns:a16="http://schemas.microsoft.com/office/drawing/2014/main" id="{0781DE5D-961B-8646-A27A-B0AF9B075107}"/>
                  </a:ext>
                </a:extLst>
              </p:cNvPr>
              <p:cNvSpPr/>
              <p:nvPr/>
            </p:nvSpPr>
            <p:spPr>
              <a:xfrm>
                <a:off x="8554187" y="2094794"/>
                <a:ext cx="3357" cy="753"/>
              </a:xfrm>
              <a:custGeom>
                <a:avLst/>
                <a:gdLst>
                  <a:gd name="connsiteX0" fmla="*/ 0 w 3357"/>
                  <a:gd name="connsiteY0" fmla="*/ 39 h 753"/>
                  <a:gd name="connsiteX1" fmla="*/ 2143 w 3357"/>
                  <a:gd name="connsiteY1" fmla="*/ 39 h 753"/>
                  <a:gd name="connsiteX2" fmla="*/ 3358 w 3357"/>
                  <a:gd name="connsiteY2" fmla="*/ 432 h 753"/>
                  <a:gd name="connsiteX3" fmla="*/ 2750 w 3357"/>
                  <a:gd name="connsiteY3" fmla="*/ 754 h 753"/>
                  <a:gd name="connsiteX4" fmla="*/ 464 w 3357"/>
                  <a:gd name="connsiteY4" fmla="*/ 468 h 753"/>
                  <a:gd name="connsiteX5" fmla="*/ 179 w 3357"/>
                  <a:gd name="connsiteY5" fmla="*/ 503 h 753"/>
                  <a:gd name="connsiteX6" fmla="*/ 0 w 3357"/>
                  <a:gd name="connsiteY6" fmla="*/ 39 h 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7" h="753">
                    <a:moveTo>
                      <a:pt x="0" y="39"/>
                    </a:moveTo>
                    <a:cubicBezTo>
                      <a:pt x="714" y="39"/>
                      <a:pt x="1429" y="39"/>
                      <a:pt x="2143" y="39"/>
                    </a:cubicBezTo>
                    <a:cubicBezTo>
                      <a:pt x="2643" y="-68"/>
                      <a:pt x="3036" y="39"/>
                      <a:pt x="3358" y="432"/>
                    </a:cubicBezTo>
                    <a:cubicBezTo>
                      <a:pt x="3143" y="539"/>
                      <a:pt x="2965" y="646"/>
                      <a:pt x="2750" y="754"/>
                    </a:cubicBezTo>
                    <a:cubicBezTo>
                      <a:pt x="2036" y="325"/>
                      <a:pt x="1215" y="575"/>
                      <a:pt x="464" y="468"/>
                    </a:cubicBezTo>
                    <a:cubicBezTo>
                      <a:pt x="357" y="468"/>
                      <a:pt x="286" y="468"/>
                      <a:pt x="179" y="503"/>
                    </a:cubicBezTo>
                    <a:cubicBezTo>
                      <a:pt x="143" y="361"/>
                      <a:pt x="72" y="218"/>
                      <a:pt x="0" y="3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 698">
                <a:extLst>
                  <a:ext uri="{FF2B5EF4-FFF2-40B4-BE49-F238E27FC236}">
                    <a16:creationId xmlns:a16="http://schemas.microsoft.com/office/drawing/2014/main" id="{8E54AF2E-016D-DC4A-AC6B-4DBBE7B045B4}"/>
                  </a:ext>
                </a:extLst>
              </p:cNvPr>
              <p:cNvSpPr/>
              <p:nvPr/>
            </p:nvSpPr>
            <p:spPr>
              <a:xfrm>
                <a:off x="8524764" y="2055038"/>
                <a:ext cx="1776" cy="1360"/>
              </a:xfrm>
              <a:custGeom>
                <a:avLst/>
                <a:gdLst>
                  <a:gd name="connsiteX0" fmla="*/ 455 w 1776"/>
                  <a:gd name="connsiteY0" fmla="*/ 4 h 1360"/>
                  <a:gd name="connsiteX1" fmla="*/ 1777 w 1776"/>
                  <a:gd name="connsiteY1" fmla="*/ 647 h 1360"/>
                  <a:gd name="connsiteX2" fmla="*/ 455 w 1776"/>
                  <a:gd name="connsiteY2" fmla="*/ 1361 h 1360"/>
                  <a:gd name="connsiteX3" fmla="*/ 455 w 1776"/>
                  <a:gd name="connsiteY3" fmla="*/ 4 h 1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6" h="1360">
                    <a:moveTo>
                      <a:pt x="455" y="4"/>
                    </a:moveTo>
                    <a:cubicBezTo>
                      <a:pt x="1027" y="-32"/>
                      <a:pt x="1456" y="182"/>
                      <a:pt x="1777" y="647"/>
                    </a:cubicBezTo>
                    <a:cubicBezTo>
                      <a:pt x="1313" y="897"/>
                      <a:pt x="884" y="1147"/>
                      <a:pt x="455" y="1361"/>
                    </a:cubicBezTo>
                    <a:cubicBezTo>
                      <a:pt x="277" y="897"/>
                      <a:pt x="-473" y="432"/>
                      <a:pt x="455" y="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2FA51B37-6085-A74A-8EE4-CBEC33FDAD91}"/>
                  </a:ext>
                </a:extLst>
              </p:cNvPr>
              <p:cNvSpPr/>
              <p:nvPr/>
            </p:nvSpPr>
            <p:spPr>
              <a:xfrm>
                <a:off x="8533399" y="2205418"/>
                <a:ext cx="2143" cy="1357"/>
              </a:xfrm>
              <a:custGeom>
                <a:avLst/>
                <a:gdLst>
                  <a:gd name="connsiteX0" fmla="*/ 750 w 2143"/>
                  <a:gd name="connsiteY0" fmla="*/ 0 h 1357"/>
                  <a:gd name="connsiteX1" fmla="*/ 2143 w 2143"/>
                  <a:gd name="connsiteY1" fmla="*/ 1357 h 1357"/>
                  <a:gd name="connsiteX2" fmla="*/ 0 w 2143"/>
                  <a:gd name="connsiteY2" fmla="*/ 1357 h 1357"/>
                  <a:gd name="connsiteX3" fmla="*/ 750 w 2143"/>
                  <a:gd name="connsiteY3" fmla="*/ 0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3" h="1357">
                    <a:moveTo>
                      <a:pt x="750" y="0"/>
                    </a:moveTo>
                    <a:cubicBezTo>
                      <a:pt x="1322" y="322"/>
                      <a:pt x="2072" y="500"/>
                      <a:pt x="2143" y="1357"/>
                    </a:cubicBezTo>
                    <a:cubicBezTo>
                      <a:pt x="1536" y="893"/>
                      <a:pt x="857" y="1215"/>
                      <a:pt x="0" y="1357"/>
                    </a:cubicBezTo>
                    <a:cubicBezTo>
                      <a:pt x="286" y="821"/>
                      <a:pt x="500" y="393"/>
                      <a:pt x="7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1" name="Freeform 700">
                <a:extLst>
                  <a:ext uri="{FF2B5EF4-FFF2-40B4-BE49-F238E27FC236}">
                    <a16:creationId xmlns:a16="http://schemas.microsoft.com/office/drawing/2014/main" id="{11A97A8D-FC31-9446-BE42-0E050DD08661}"/>
                  </a:ext>
                </a:extLst>
              </p:cNvPr>
              <p:cNvSpPr/>
              <p:nvPr/>
            </p:nvSpPr>
            <p:spPr>
              <a:xfrm>
                <a:off x="8438816" y="2047755"/>
                <a:ext cx="2571" cy="1178"/>
              </a:xfrm>
              <a:custGeom>
                <a:avLst/>
                <a:gdLst>
                  <a:gd name="connsiteX0" fmla="*/ 1643 w 2571"/>
                  <a:gd name="connsiteY0" fmla="*/ 1179 h 1178"/>
                  <a:gd name="connsiteX1" fmla="*/ 0 w 2571"/>
                  <a:gd name="connsiteY1" fmla="*/ 0 h 1178"/>
                  <a:gd name="connsiteX2" fmla="*/ 2572 w 2571"/>
                  <a:gd name="connsiteY2" fmla="*/ 250 h 1178"/>
                  <a:gd name="connsiteX3" fmla="*/ 1643 w 2571"/>
                  <a:gd name="connsiteY3" fmla="*/ 1179 h 1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" h="1178">
                    <a:moveTo>
                      <a:pt x="1643" y="1179"/>
                    </a:moveTo>
                    <a:cubicBezTo>
                      <a:pt x="1107" y="786"/>
                      <a:pt x="357" y="750"/>
                      <a:pt x="0" y="0"/>
                    </a:cubicBezTo>
                    <a:cubicBezTo>
                      <a:pt x="893" y="72"/>
                      <a:pt x="1715" y="143"/>
                      <a:pt x="2572" y="250"/>
                    </a:cubicBezTo>
                    <a:cubicBezTo>
                      <a:pt x="2500" y="786"/>
                      <a:pt x="1572" y="500"/>
                      <a:pt x="1643" y="1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 701">
                <a:extLst>
                  <a:ext uri="{FF2B5EF4-FFF2-40B4-BE49-F238E27FC236}">
                    <a16:creationId xmlns:a16="http://schemas.microsoft.com/office/drawing/2014/main" id="{1F9D13A9-12AE-8245-B239-4C933747C679}"/>
                  </a:ext>
                </a:extLst>
              </p:cNvPr>
              <p:cNvSpPr/>
              <p:nvPr/>
            </p:nvSpPr>
            <p:spPr>
              <a:xfrm>
                <a:off x="8555866" y="2199703"/>
                <a:ext cx="2117" cy="1535"/>
              </a:xfrm>
              <a:custGeom>
                <a:avLst/>
                <a:gdLst>
                  <a:gd name="connsiteX0" fmla="*/ 2072 w 2117"/>
                  <a:gd name="connsiteY0" fmla="*/ 0 h 1535"/>
                  <a:gd name="connsiteX1" fmla="*/ 1679 w 2117"/>
                  <a:gd name="connsiteY1" fmla="*/ 1536 h 1535"/>
                  <a:gd name="connsiteX2" fmla="*/ 0 w 2117"/>
                  <a:gd name="connsiteY2" fmla="*/ 1429 h 1535"/>
                  <a:gd name="connsiteX3" fmla="*/ 1643 w 2117"/>
                  <a:gd name="connsiteY3" fmla="*/ 36 h 1535"/>
                  <a:gd name="connsiteX4" fmla="*/ 2072 w 2117"/>
                  <a:gd name="connsiteY4" fmla="*/ 0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7" h="1535">
                    <a:moveTo>
                      <a:pt x="2072" y="0"/>
                    </a:moveTo>
                    <a:cubicBezTo>
                      <a:pt x="2250" y="607"/>
                      <a:pt x="1857" y="1036"/>
                      <a:pt x="1679" y="1536"/>
                    </a:cubicBezTo>
                    <a:cubicBezTo>
                      <a:pt x="1143" y="1500"/>
                      <a:pt x="643" y="1464"/>
                      <a:pt x="0" y="1429"/>
                    </a:cubicBezTo>
                    <a:cubicBezTo>
                      <a:pt x="607" y="929"/>
                      <a:pt x="1143" y="464"/>
                      <a:pt x="1643" y="36"/>
                    </a:cubicBezTo>
                    <a:cubicBezTo>
                      <a:pt x="1786" y="36"/>
                      <a:pt x="1929" y="0"/>
                      <a:pt x="20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 702">
                <a:extLst>
                  <a:ext uri="{FF2B5EF4-FFF2-40B4-BE49-F238E27FC236}">
                    <a16:creationId xmlns:a16="http://schemas.microsoft.com/office/drawing/2014/main" id="{BF4F6C5D-E4AA-CC41-A56A-3C571DCDA5F3}"/>
                  </a:ext>
                </a:extLst>
              </p:cNvPr>
              <p:cNvSpPr/>
              <p:nvPr/>
            </p:nvSpPr>
            <p:spPr>
              <a:xfrm>
                <a:off x="8624577" y="2200979"/>
                <a:ext cx="1333" cy="1153"/>
              </a:xfrm>
              <a:custGeom>
                <a:avLst/>
                <a:gdLst>
                  <a:gd name="connsiteX0" fmla="*/ 1334 w 1333"/>
                  <a:gd name="connsiteY0" fmla="*/ 546 h 1153"/>
                  <a:gd name="connsiteX1" fmla="*/ 548 w 1333"/>
                  <a:gd name="connsiteY1" fmla="*/ 1153 h 1153"/>
                  <a:gd name="connsiteX2" fmla="*/ 12 w 1333"/>
                  <a:gd name="connsiteY2" fmla="*/ 617 h 1153"/>
                  <a:gd name="connsiteX3" fmla="*/ 869 w 1333"/>
                  <a:gd name="connsiteY3" fmla="*/ 10 h 1153"/>
                  <a:gd name="connsiteX4" fmla="*/ 1334 w 1333"/>
                  <a:gd name="connsiteY4" fmla="*/ 546 h 1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" h="1153">
                    <a:moveTo>
                      <a:pt x="1334" y="546"/>
                    </a:moveTo>
                    <a:cubicBezTo>
                      <a:pt x="1262" y="1082"/>
                      <a:pt x="941" y="1153"/>
                      <a:pt x="548" y="1153"/>
                    </a:cubicBezTo>
                    <a:cubicBezTo>
                      <a:pt x="191" y="1153"/>
                      <a:pt x="-59" y="939"/>
                      <a:pt x="12" y="617"/>
                    </a:cubicBezTo>
                    <a:cubicBezTo>
                      <a:pt x="84" y="224"/>
                      <a:pt x="441" y="10"/>
                      <a:pt x="869" y="10"/>
                    </a:cubicBezTo>
                    <a:cubicBezTo>
                      <a:pt x="1262" y="-61"/>
                      <a:pt x="1298" y="260"/>
                      <a:pt x="1334" y="5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4" name="Freeform 703">
                <a:extLst>
                  <a:ext uri="{FF2B5EF4-FFF2-40B4-BE49-F238E27FC236}">
                    <a16:creationId xmlns:a16="http://schemas.microsoft.com/office/drawing/2014/main" id="{3615D8C6-D3B5-FB41-A096-56443F409CE0}"/>
                  </a:ext>
                </a:extLst>
              </p:cNvPr>
              <p:cNvSpPr/>
              <p:nvPr/>
            </p:nvSpPr>
            <p:spPr>
              <a:xfrm>
                <a:off x="8609016" y="2084974"/>
                <a:ext cx="1195" cy="2393"/>
              </a:xfrm>
              <a:custGeom>
                <a:avLst/>
                <a:gdLst>
                  <a:gd name="connsiteX0" fmla="*/ 893 w 1195"/>
                  <a:gd name="connsiteY0" fmla="*/ 2393 h 2393"/>
                  <a:gd name="connsiteX1" fmla="*/ 464 w 1195"/>
                  <a:gd name="connsiteY1" fmla="*/ 2286 h 2393"/>
                  <a:gd name="connsiteX2" fmla="*/ 0 w 1195"/>
                  <a:gd name="connsiteY2" fmla="*/ 1393 h 2393"/>
                  <a:gd name="connsiteX3" fmla="*/ 500 w 1195"/>
                  <a:gd name="connsiteY3" fmla="*/ 0 h 2393"/>
                  <a:gd name="connsiteX4" fmla="*/ 893 w 1195"/>
                  <a:gd name="connsiteY4" fmla="*/ 2393 h 2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" h="2393">
                    <a:moveTo>
                      <a:pt x="893" y="2393"/>
                    </a:moveTo>
                    <a:cubicBezTo>
                      <a:pt x="750" y="2393"/>
                      <a:pt x="607" y="2358"/>
                      <a:pt x="464" y="2286"/>
                    </a:cubicBezTo>
                    <a:cubicBezTo>
                      <a:pt x="179" y="2072"/>
                      <a:pt x="0" y="1786"/>
                      <a:pt x="0" y="1393"/>
                    </a:cubicBezTo>
                    <a:cubicBezTo>
                      <a:pt x="179" y="929"/>
                      <a:pt x="321" y="464"/>
                      <a:pt x="500" y="0"/>
                    </a:cubicBezTo>
                    <a:cubicBezTo>
                      <a:pt x="1036" y="750"/>
                      <a:pt x="1536" y="1465"/>
                      <a:pt x="893" y="2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 704">
                <a:extLst>
                  <a:ext uri="{FF2B5EF4-FFF2-40B4-BE49-F238E27FC236}">
                    <a16:creationId xmlns:a16="http://schemas.microsoft.com/office/drawing/2014/main" id="{6AFE1E41-F1F0-BB48-B38C-ED22ACD210C5}"/>
                  </a:ext>
                </a:extLst>
              </p:cNvPr>
              <p:cNvSpPr/>
              <p:nvPr/>
            </p:nvSpPr>
            <p:spPr>
              <a:xfrm>
                <a:off x="8503609" y="2077509"/>
                <a:ext cx="2607" cy="1424"/>
              </a:xfrm>
              <a:custGeom>
                <a:avLst/>
                <a:gdLst>
                  <a:gd name="connsiteX0" fmla="*/ 536 w 2607"/>
                  <a:gd name="connsiteY0" fmla="*/ 0 h 1424"/>
                  <a:gd name="connsiteX1" fmla="*/ 2607 w 2607"/>
                  <a:gd name="connsiteY1" fmla="*/ 1214 h 1424"/>
                  <a:gd name="connsiteX2" fmla="*/ 0 w 2607"/>
                  <a:gd name="connsiteY2" fmla="*/ 893 h 1424"/>
                  <a:gd name="connsiteX3" fmla="*/ 536 w 2607"/>
                  <a:gd name="connsiteY3" fmla="*/ 0 h 1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07" h="1424">
                    <a:moveTo>
                      <a:pt x="536" y="0"/>
                    </a:moveTo>
                    <a:cubicBezTo>
                      <a:pt x="821" y="1036"/>
                      <a:pt x="1857" y="786"/>
                      <a:pt x="2607" y="1214"/>
                    </a:cubicBezTo>
                    <a:cubicBezTo>
                      <a:pt x="1607" y="1643"/>
                      <a:pt x="786" y="1357"/>
                      <a:pt x="0" y="893"/>
                    </a:cubicBezTo>
                    <a:cubicBezTo>
                      <a:pt x="107" y="536"/>
                      <a:pt x="71" y="107"/>
                      <a:pt x="5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 705">
                <a:extLst>
                  <a:ext uri="{FF2B5EF4-FFF2-40B4-BE49-F238E27FC236}">
                    <a16:creationId xmlns:a16="http://schemas.microsoft.com/office/drawing/2014/main" id="{6A3488FB-9B47-A94C-AC8A-AE8F079E1888}"/>
                  </a:ext>
                </a:extLst>
              </p:cNvPr>
              <p:cNvSpPr/>
              <p:nvPr/>
            </p:nvSpPr>
            <p:spPr>
              <a:xfrm>
                <a:off x="8486572" y="2087133"/>
                <a:ext cx="2143" cy="1662"/>
              </a:xfrm>
              <a:custGeom>
                <a:avLst/>
                <a:gdLst>
                  <a:gd name="connsiteX0" fmla="*/ 2143 w 2143"/>
                  <a:gd name="connsiteY0" fmla="*/ 1127 h 1662"/>
                  <a:gd name="connsiteX1" fmla="*/ 1072 w 2143"/>
                  <a:gd name="connsiteY1" fmla="*/ 1663 h 1662"/>
                  <a:gd name="connsiteX2" fmla="*/ 0 w 2143"/>
                  <a:gd name="connsiteY2" fmla="*/ 591 h 1662"/>
                  <a:gd name="connsiteX3" fmla="*/ 1036 w 2143"/>
                  <a:gd name="connsiteY3" fmla="*/ 127 h 1662"/>
                  <a:gd name="connsiteX4" fmla="*/ 2143 w 2143"/>
                  <a:gd name="connsiteY4" fmla="*/ 663 h 1662"/>
                  <a:gd name="connsiteX5" fmla="*/ 2143 w 2143"/>
                  <a:gd name="connsiteY5" fmla="*/ 1127 h 1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43" h="1662">
                    <a:moveTo>
                      <a:pt x="2143" y="1127"/>
                    </a:moveTo>
                    <a:cubicBezTo>
                      <a:pt x="1786" y="1306"/>
                      <a:pt x="1429" y="1484"/>
                      <a:pt x="1072" y="1663"/>
                    </a:cubicBezTo>
                    <a:cubicBezTo>
                      <a:pt x="357" y="1663"/>
                      <a:pt x="36" y="1270"/>
                      <a:pt x="0" y="591"/>
                    </a:cubicBezTo>
                    <a:cubicBezTo>
                      <a:pt x="179" y="56"/>
                      <a:pt x="500" y="-159"/>
                      <a:pt x="1036" y="127"/>
                    </a:cubicBezTo>
                    <a:cubicBezTo>
                      <a:pt x="1286" y="591"/>
                      <a:pt x="1714" y="627"/>
                      <a:pt x="2143" y="663"/>
                    </a:cubicBezTo>
                    <a:cubicBezTo>
                      <a:pt x="2108" y="841"/>
                      <a:pt x="2108" y="984"/>
                      <a:pt x="2143" y="11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7" name="Freeform 706">
                <a:extLst>
                  <a:ext uri="{FF2B5EF4-FFF2-40B4-BE49-F238E27FC236}">
                    <a16:creationId xmlns:a16="http://schemas.microsoft.com/office/drawing/2014/main" id="{1A032DDE-00BA-6C43-80C9-21DCD09F5D85}"/>
                  </a:ext>
                </a:extLst>
              </p:cNvPr>
              <p:cNvSpPr/>
              <p:nvPr/>
            </p:nvSpPr>
            <p:spPr>
              <a:xfrm>
                <a:off x="8537586" y="2202132"/>
                <a:ext cx="741" cy="2750"/>
              </a:xfrm>
              <a:custGeom>
                <a:avLst/>
                <a:gdLst>
                  <a:gd name="connsiteX0" fmla="*/ 742 w 741"/>
                  <a:gd name="connsiteY0" fmla="*/ 2643 h 2750"/>
                  <a:gd name="connsiteX1" fmla="*/ 277 w 741"/>
                  <a:gd name="connsiteY1" fmla="*/ 2750 h 2750"/>
                  <a:gd name="connsiteX2" fmla="*/ 242 w 741"/>
                  <a:gd name="connsiteY2" fmla="*/ 1750 h 2750"/>
                  <a:gd name="connsiteX3" fmla="*/ 242 w 741"/>
                  <a:gd name="connsiteY3" fmla="*/ 0 h 2750"/>
                  <a:gd name="connsiteX4" fmla="*/ 742 w 741"/>
                  <a:gd name="connsiteY4" fmla="*/ 2572 h 2750"/>
                  <a:gd name="connsiteX5" fmla="*/ 742 w 741"/>
                  <a:gd name="connsiteY5" fmla="*/ 2643 h 2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1" h="2750">
                    <a:moveTo>
                      <a:pt x="742" y="2643"/>
                    </a:moveTo>
                    <a:cubicBezTo>
                      <a:pt x="599" y="2679"/>
                      <a:pt x="420" y="2715"/>
                      <a:pt x="277" y="2750"/>
                    </a:cubicBezTo>
                    <a:cubicBezTo>
                      <a:pt x="-8" y="2429"/>
                      <a:pt x="63" y="2107"/>
                      <a:pt x="242" y="1750"/>
                    </a:cubicBezTo>
                    <a:cubicBezTo>
                      <a:pt x="-44" y="1179"/>
                      <a:pt x="-115" y="607"/>
                      <a:pt x="242" y="0"/>
                    </a:cubicBezTo>
                    <a:cubicBezTo>
                      <a:pt x="1063" y="714"/>
                      <a:pt x="563" y="1714"/>
                      <a:pt x="742" y="2572"/>
                    </a:cubicBezTo>
                    <a:lnTo>
                      <a:pt x="742" y="2643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 707">
                <a:extLst>
                  <a:ext uri="{FF2B5EF4-FFF2-40B4-BE49-F238E27FC236}">
                    <a16:creationId xmlns:a16="http://schemas.microsoft.com/office/drawing/2014/main" id="{DD8BD5BB-55F8-B947-AE06-4E386B09A1E8}"/>
                  </a:ext>
                </a:extLst>
              </p:cNvPr>
              <p:cNvSpPr/>
              <p:nvPr/>
            </p:nvSpPr>
            <p:spPr>
              <a:xfrm>
                <a:off x="8539150" y="2148197"/>
                <a:ext cx="1428" cy="2393"/>
              </a:xfrm>
              <a:custGeom>
                <a:avLst/>
                <a:gdLst>
                  <a:gd name="connsiteX0" fmla="*/ 536 w 1428"/>
                  <a:gd name="connsiteY0" fmla="*/ 893 h 2393"/>
                  <a:gd name="connsiteX1" fmla="*/ 1072 w 1428"/>
                  <a:gd name="connsiteY1" fmla="*/ 0 h 2393"/>
                  <a:gd name="connsiteX2" fmla="*/ 1286 w 1428"/>
                  <a:gd name="connsiteY2" fmla="*/ 2393 h 2393"/>
                  <a:gd name="connsiteX3" fmla="*/ 0 w 1428"/>
                  <a:gd name="connsiteY3" fmla="*/ 1536 h 2393"/>
                  <a:gd name="connsiteX4" fmla="*/ 536 w 1428"/>
                  <a:gd name="connsiteY4" fmla="*/ 893 h 2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8" h="2393">
                    <a:moveTo>
                      <a:pt x="536" y="893"/>
                    </a:moveTo>
                    <a:cubicBezTo>
                      <a:pt x="714" y="607"/>
                      <a:pt x="893" y="286"/>
                      <a:pt x="1072" y="0"/>
                    </a:cubicBezTo>
                    <a:cubicBezTo>
                      <a:pt x="1893" y="714"/>
                      <a:pt x="1000" y="1607"/>
                      <a:pt x="1286" y="2393"/>
                    </a:cubicBezTo>
                    <a:cubicBezTo>
                      <a:pt x="643" y="2393"/>
                      <a:pt x="357" y="1964"/>
                      <a:pt x="0" y="1536"/>
                    </a:cubicBezTo>
                    <a:cubicBezTo>
                      <a:pt x="71" y="1215"/>
                      <a:pt x="393" y="1107"/>
                      <a:pt x="536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 708">
                <a:extLst>
                  <a:ext uri="{FF2B5EF4-FFF2-40B4-BE49-F238E27FC236}">
                    <a16:creationId xmlns:a16="http://schemas.microsoft.com/office/drawing/2014/main" id="{5A38AC1A-C7A7-F345-AA2F-44440DB0CA5F}"/>
                  </a:ext>
                </a:extLst>
              </p:cNvPr>
              <p:cNvSpPr/>
              <p:nvPr/>
            </p:nvSpPr>
            <p:spPr>
              <a:xfrm>
                <a:off x="8581119" y="2202074"/>
                <a:ext cx="2178" cy="950"/>
              </a:xfrm>
              <a:custGeom>
                <a:avLst/>
                <a:gdLst>
                  <a:gd name="connsiteX0" fmla="*/ 2107 w 2178"/>
                  <a:gd name="connsiteY0" fmla="*/ 379 h 950"/>
                  <a:gd name="connsiteX1" fmla="*/ 2179 w 2178"/>
                  <a:gd name="connsiteY1" fmla="*/ 951 h 950"/>
                  <a:gd name="connsiteX2" fmla="*/ 0 w 2178"/>
                  <a:gd name="connsiteY2" fmla="*/ 772 h 950"/>
                  <a:gd name="connsiteX3" fmla="*/ 1750 w 2178"/>
                  <a:gd name="connsiteY3" fmla="*/ 93 h 950"/>
                  <a:gd name="connsiteX4" fmla="*/ 2107 w 2178"/>
                  <a:gd name="connsiteY4" fmla="*/ 379 h 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8" h="950">
                    <a:moveTo>
                      <a:pt x="2107" y="379"/>
                    </a:moveTo>
                    <a:cubicBezTo>
                      <a:pt x="2143" y="557"/>
                      <a:pt x="2179" y="772"/>
                      <a:pt x="2179" y="951"/>
                    </a:cubicBezTo>
                    <a:cubicBezTo>
                      <a:pt x="1464" y="879"/>
                      <a:pt x="750" y="808"/>
                      <a:pt x="0" y="772"/>
                    </a:cubicBezTo>
                    <a:cubicBezTo>
                      <a:pt x="357" y="-371"/>
                      <a:pt x="1107" y="93"/>
                      <a:pt x="1750" y="93"/>
                    </a:cubicBezTo>
                    <a:cubicBezTo>
                      <a:pt x="1857" y="165"/>
                      <a:pt x="1964" y="272"/>
                      <a:pt x="2107" y="3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0" name="Freeform 709">
                <a:extLst>
                  <a:ext uri="{FF2B5EF4-FFF2-40B4-BE49-F238E27FC236}">
                    <a16:creationId xmlns:a16="http://schemas.microsoft.com/office/drawing/2014/main" id="{5EFF2C6F-0D98-7F46-AD09-7938C0CA519B}"/>
                  </a:ext>
                </a:extLst>
              </p:cNvPr>
              <p:cNvSpPr/>
              <p:nvPr/>
            </p:nvSpPr>
            <p:spPr>
              <a:xfrm>
                <a:off x="8393667" y="2163255"/>
                <a:ext cx="1476" cy="1392"/>
              </a:xfrm>
              <a:custGeom>
                <a:avLst/>
                <a:gdLst>
                  <a:gd name="connsiteX0" fmla="*/ 893 w 1476"/>
                  <a:gd name="connsiteY0" fmla="*/ 15 h 1392"/>
                  <a:gd name="connsiteX1" fmla="*/ 1357 w 1476"/>
                  <a:gd name="connsiteY1" fmla="*/ 1086 h 1392"/>
                  <a:gd name="connsiteX2" fmla="*/ 0 w 1476"/>
                  <a:gd name="connsiteY2" fmla="*/ 979 h 1392"/>
                  <a:gd name="connsiteX3" fmla="*/ 893 w 1476"/>
                  <a:gd name="connsiteY3" fmla="*/ 15 h 1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76" h="1392">
                    <a:moveTo>
                      <a:pt x="893" y="15"/>
                    </a:moveTo>
                    <a:cubicBezTo>
                      <a:pt x="929" y="443"/>
                      <a:pt x="1786" y="515"/>
                      <a:pt x="1357" y="1086"/>
                    </a:cubicBezTo>
                    <a:cubicBezTo>
                      <a:pt x="893" y="1729"/>
                      <a:pt x="429" y="1193"/>
                      <a:pt x="0" y="979"/>
                    </a:cubicBezTo>
                    <a:cubicBezTo>
                      <a:pt x="36" y="407"/>
                      <a:pt x="143" y="-93"/>
                      <a:pt x="893" y="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 710">
                <a:extLst>
                  <a:ext uri="{FF2B5EF4-FFF2-40B4-BE49-F238E27FC236}">
                    <a16:creationId xmlns:a16="http://schemas.microsoft.com/office/drawing/2014/main" id="{94719306-98C7-7D4F-80C7-3C82F9A37578}"/>
                  </a:ext>
                </a:extLst>
              </p:cNvPr>
              <p:cNvSpPr/>
              <p:nvPr/>
            </p:nvSpPr>
            <p:spPr>
              <a:xfrm>
                <a:off x="8503002" y="2020679"/>
                <a:ext cx="2256" cy="2037"/>
              </a:xfrm>
              <a:custGeom>
                <a:avLst/>
                <a:gdLst>
                  <a:gd name="connsiteX0" fmla="*/ 1607 w 2256"/>
                  <a:gd name="connsiteY0" fmla="*/ 2037 h 2037"/>
                  <a:gd name="connsiteX1" fmla="*/ 143 w 2256"/>
                  <a:gd name="connsiteY1" fmla="*/ 859 h 2037"/>
                  <a:gd name="connsiteX2" fmla="*/ 0 w 2256"/>
                  <a:gd name="connsiteY2" fmla="*/ 287 h 2037"/>
                  <a:gd name="connsiteX3" fmla="*/ 2107 w 2256"/>
                  <a:gd name="connsiteY3" fmla="*/ 501 h 2037"/>
                  <a:gd name="connsiteX4" fmla="*/ 1857 w 2256"/>
                  <a:gd name="connsiteY4" fmla="*/ 1859 h 2037"/>
                  <a:gd name="connsiteX5" fmla="*/ 1607 w 2256"/>
                  <a:gd name="connsiteY5" fmla="*/ 2037 h 2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56" h="2037">
                    <a:moveTo>
                      <a:pt x="1607" y="2037"/>
                    </a:moveTo>
                    <a:cubicBezTo>
                      <a:pt x="1107" y="1644"/>
                      <a:pt x="607" y="1251"/>
                      <a:pt x="143" y="859"/>
                    </a:cubicBezTo>
                    <a:cubicBezTo>
                      <a:pt x="36" y="680"/>
                      <a:pt x="0" y="501"/>
                      <a:pt x="0" y="287"/>
                    </a:cubicBezTo>
                    <a:cubicBezTo>
                      <a:pt x="750" y="-142"/>
                      <a:pt x="1464" y="-106"/>
                      <a:pt x="2107" y="501"/>
                    </a:cubicBezTo>
                    <a:cubicBezTo>
                      <a:pt x="2429" y="1037"/>
                      <a:pt x="2179" y="1466"/>
                      <a:pt x="1857" y="1859"/>
                    </a:cubicBezTo>
                    <a:cubicBezTo>
                      <a:pt x="1786" y="1930"/>
                      <a:pt x="1679" y="1966"/>
                      <a:pt x="1607" y="20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 711">
                <a:extLst>
                  <a:ext uri="{FF2B5EF4-FFF2-40B4-BE49-F238E27FC236}">
                    <a16:creationId xmlns:a16="http://schemas.microsoft.com/office/drawing/2014/main" id="{3D8F23E3-7E54-EA41-BE12-F3F000D3B14F}"/>
                  </a:ext>
                </a:extLst>
              </p:cNvPr>
              <p:cNvSpPr/>
              <p:nvPr/>
            </p:nvSpPr>
            <p:spPr>
              <a:xfrm>
                <a:off x="8503813" y="2211576"/>
                <a:ext cx="2403" cy="1310"/>
              </a:xfrm>
              <a:custGeom>
                <a:avLst/>
                <a:gdLst>
                  <a:gd name="connsiteX0" fmla="*/ 2189 w 2403"/>
                  <a:gd name="connsiteY0" fmla="*/ 1307 h 1310"/>
                  <a:gd name="connsiteX1" fmla="*/ 475 w 2403"/>
                  <a:gd name="connsiteY1" fmla="*/ 1200 h 1310"/>
                  <a:gd name="connsiteX2" fmla="*/ 403 w 2403"/>
                  <a:gd name="connsiteY2" fmla="*/ 414 h 1310"/>
                  <a:gd name="connsiteX3" fmla="*/ 1653 w 2403"/>
                  <a:gd name="connsiteY3" fmla="*/ 21 h 1310"/>
                  <a:gd name="connsiteX4" fmla="*/ 2403 w 2403"/>
                  <a:gd name="connsiteY4" fmla="*/ 664 h 1310"/>
                  <a:gd name="connsiteX5" fmla="*/ 2189 w 2403"/>
                  <a:gd name="connsiteY5" fmla="*/ 1307 h 1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" h="1310">
                    <a:moveTo>
                      <a:pt x="2189" y="1307"/>
                    </a:moveTo>
                    <a:cubicBezTo>
                      <a:pt x="1618" y="1342"/>
                      <a:pt x="1082" y="1128"/>
                      <a:pt x="475" y="1200"/>
                    </a:cubicBezTo>
                    <a:cubicBezTo>
                      <a:pt x="-490" y="1307"/>
                      <a:pt x="296" y="735"/>
                      <a:pt x="403" y="414"/>
                    </a:cubicBezTo>
                    <a:cubicBezTo>
                      <a:pt x="760" y="57"/>
                      <a:pt x="1189" y="-50"/>
                      <a:pt x="1653" y="21"/>
                    </a:cubicBezTo>
                    <a:cubicBezTo>
                      <a:pt x="2011" y="128"/>
                      <a:pt x="2261" y="307"/>
                      <a:pt x="2403" y="664"/>
                    </a:cubicBezTo>
                    <a:cubicBezTo>
                      <a:pt x="2403" y="914"/>
                      <a:pt x="2332" y="1128"/>
                      <a:pt x="2189" y="13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3" name="Freeform 712">
                <a:extLst>
                  <a:ext uri="{FF2B5EF4-FFF2-40B4-BE49-F238E27FC236}">
                    <a16:creationId xmlns:a16="http://schemas.microsoft.com/office/drawing/2014/main" id="{F9A14C04-18D0-8947-988C-B3AD8653A638}"/>
                  </a:ext>
                </a:extLst>
              </p:cNvPr>
              <p:cNvSpPr/>
              <p:nvPr/>
            </p:nvSpPr>
            <p:spPr>
              <a:xfrm>
                <a:off x="8551866" y="2121085"/>
                <a:ext cx="1455" cy="1825"/>
              </a:xfrm>
              <a:custGeom>
                <a:avLst/>
                <a:gdLst>
                  <a:gd name="connsiteX0" fmla="*/ 1072 w 1455"/>
                  <a:gd name="connsiteY0" fmla="*/ 1 h 1825"/>
                  <a:gd name="connsiteX1" fmla="*/ 1000 w 1455"/>
                  <a:gd name="connsiteY1" fmla="*/ 1823 h 1825"/>
                  <a:gd name="connsiteX2" fmla="*/ 0 w 1455"/>
                  <a:gd name="connsiteY2" fmla="*/ 1323 h 1825"/>
                  <a:gd name="connsiteX3" fmla="*/ 1072 w 1455"/>
                  <a:gd name="connsiteY3" fmla="*/ 1 h 1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5" h="1825">
                    <a:moveTo>
                      <a:pt x="1072" y="1"/>
                    </a:moveTo>
                    <a:cubicBezTo>
                      <a:pt x="2322" y="644"/>
                      <a:pt x="36" y="1180"/>
                      <a:pt x="1000" y="1823"/>
                    </a:cubicBezTo>
                    <a:cubicBezTo>
                      <a:pt x="571" y="1823"/>
                      <a:pt x="0" y="1894"/>
                      <a:pt x="0" y="1323"/>
                    </a:cubicBezTo>
                    <a:cubicBezTo>
                      <a:pt x="0" y="680"/>
                      <a:pt x="143" y="-34"/>
                      <a:pt x="1072" y="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 713">
                <a:extLst>
                  <a:ext uri="{FF2B5EF4-FFF2-40B4-BE49-F238E27FC236}">
                    <a16:creationId xmlns:a16="http://schemas.microsoft.com/office/drawing/2014/main" id="{6E3B3239-AB92-C945-A71D-39C83D1196D9}"/>
                  </a:ext>
                </a:extLst>
              </p:cNvPr>
              <p:cNvSpPr/>
              <p:nvPr/>
            </p:nvSpPr>
            <p:spPr>
              <a:xfrm>
                <a:off x="8552830" y="2122908"/>
                <a:ext cx="1646" cy="1173"/>
              </a:xfrm>
              <a:custGeom>
                <a:avLst/>
                <a:gdLst>
                  <a:gd name="connsiteX0" fmla="*/ 107 w 1646"/>
                  <a:gd name="connsiteY0" fmla="*/ 0 h 1173"/>
                  <a:gd name="connsiteX1" fmla="*/ 1643 w 1646"/>
                  <a:gd name="connsiteY1" fmla="*/ 536 h 1173"/>
                  <a:gd name="connsiteX2" fmla="*/ 1250 w 1646"/>
                  <a:gd name="connsiteY2" fmla="*/ 1000 h 1173"/>
                  <a:gd name="connsiteX3" fmla="*/ 0 w 1646"/>
                  <a:gd name="connsiteY3" fmla="*/ 500 h 1173"/>
                  <a:gd name="connsiteX4" fmla="*/ 107 w 1646"/>
                  <a:gd name="connsiteY4" fmla="*/ 0 h 1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6" h="1173">
                    <a:moveTo>
                      <a:pt x="107" y="0"/>
                    </a:moveTo>
                    <a:cubicBezTo>
                      <a:pt x="500" y="536"/>
                      <a:pt x="1357" y="-250"/>
                      <a:pt x="1643" y="536"/>
                    </a:cubicBezTo>
                    <a:cubicBezTo>
                      <a:pt x="1679" y="643"/>
                      <a:pt x="1429" y="893"/>
                      <a:pt x="1250" y="1000"/>
                    </a:cubicBezTo>
                    <a:cubicBezTo>
                      <a:pt x="607" y="1393"/>
                      <a:pt x="250" y="1072"/>
                      <a:pt x="0" y="500"/>
                    </a:cubicBezTo>
                    <a:cubicBezTo>
                      <a:pt x="36" y="321"/>
                      <a:pt x="72" y="179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 714">
                <a:extLst>
                  <a:ext uri="{FF2B5EF4-FFF2-40B4-BE49-F238E27FC236}">
                    <a16:creationId xmlns:a16="http://schemas.microsoft.com/office/drawing/2014/main" id="{C8725A20-381E-C745-A96F-3AFEF57F1F60}"/>
                  </a:ext>
                </a:extLst>
              </p:cNvPr>
              <p:cNvSpPr/>
              <p:nvPr/>
            </p:nvSpPr>
            <p:spPr>
              <a:xfrm>
                <a:off x="8511253" y="2123372"/>
                <a:ext cx="2607" cy="984"/>
              </a:xfrm>
              <a:custGeom>
                <a:avLst/>
                <a:gdLst>
                  <a:gd name="connsiteX0" fmla="*/ 2322 w 2607"/>
                  <a:gd name="connsiteY0" fmla="*/ 964 h 984"/>
                  <a:gd name="connsiteX1" fmla="*/ 0 w 2607"/>
                  <a:gd name="connsiteY1" fmla="*/ 215 h 984"/>
                  <a:gd name="connsiteX2" fmla="*/ 2607 w 2607"/>
                  <a:gd name="connsiteY2" fmla="*/ 0 h 984"/>
                  <a:gd name="connsiteX3" fmla="*/ 2322 w 2607"/>
                  <a:gd name="connsiteY3" fmla="*/ 964 h 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07" h="984">
                    <a:moveTo>
                      <a:pt x="2322" y="964"/>
                    </a:moveTo>
                    <a:cubicBezTo>
                      <a:pt x="1607" y="964"/>
                      <a:pt x="821" y="1179"/>
                      <a:pt x="0" y="215"/>
                    </a:cubicBezTo>
                    <a:cubicBezTo>
                      <a:pt x="1036" y="393"/>
                      <a:pt x="1857" y="357"/>
                      <a:pt x="2607" y="0"/>
                    </a:cubicBezTo>
                    <a:cubicBezTo>
                      <a:pt x="2536" y="322"/>
                      <a:pt x="2429" y="643"/>
                      <a:pt x="2322" y="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6" name="Freeform 715">
                <a:extLst>
                  <a:ext uri="{FF2B5EF4-FFF2-40B4-BE49-F238E27FC236}">
                    <a16:creationId xmlns:a16="http://schemas.microsoft.com/office/drawing/2014/main" id="{075C239F-3AB7-AA42-9D8C-4A9D55CCC236}"/>
                  </a:ext>
                </a:extLst>
              </p:cNvPr>
              <p:cNvSpPr/>
              <p:nvPr/>
            </p:nvSpPr>
            <p:spPr>
              <a:xfrm>
                <a:off x="8527041" y="2125837"/>
                <a:ext cx="1199" cy="2250"/>
              </a:xfrm>
              <a:custGeom>
                <a:avLst/>
                <a:gdLst>
                  <a:gd name="connsiteX0" fmla="*/ 857 w 1199"/>
                  <a:gd name="connsiteY0" fmla="*/ 0 h 2250"/>
                  <a:gd name="connsiteX1" fmla="*/ 0 w 1199"/>
                  <a:gd name="connsiteY1" fmla="*/ 2250 h 2250"/>
                  <a:gd name="connsiteX2" fmla="*/ 857 w 1199"/>
                  <a:gd name="connsiteY2" fmla="*/ 0 h 2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99" h="2250">
                    <a:moveTo>
                      <a:pt x="857" y="0"/>
                    </a:moveTo>
                    <a:cubicBezTo>
                      <a:pt x="1500" y="964"/>
                      <a:pt x="1250" y="1643"/>
                      <a:pt x="0" y="2250"/>
                    </a:cubicBezTo>
                    <a:cubicBezTo>
                      <a:pt x="286" y="1500"/>
                      <a:pt x="571" y="750"/>
                      <a:pt x="8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 716">
                <a:extLst>
                  <a:ext uri="{FF2B5EF4-FFF2-40B4-BE49-F238E27FC236}">
                    <a16:creationId xmlns:a16="http://schemas.microsoft.com/office/drawing/2014/main" id="{A5950FCF-2F31-A94A-9841-BDB0D555B0B2}"/>
                  </a:ext>
                </a:extLst>
              </p:cNvPr>
              <p:cNvSpPr/>
              <p:nvPr/>
            </p:nvSpPr>
            <p:spPr>
              <a:xfrm>
                <a:off x="8518147" y="2017923"/>
                <a:ext cx="3341" cy="1043"/>
              </a:xfrm>
              <a:custGeom>
                <a:avLst/>
                <a:gdLst>
                  <a:gd name="connsiteX0" fmla="*/ 0 w 3341"/>
                  <a:gd name="connsiteY0" fmla="*/ 222 h 1043"/>
                  <a:gd name="connsiteX1" fmla="*/ 2822 w 3341"/>
                  <a:gd name="connsiteY1" fmla="*/ 79 h 1043"/>
                  <a:gd name="connsiteX2" fmla="*/ 3322 w 3341"/>
                  <a:gd name="connsiteY2" fmla="*/ 508 h 1043"/>
                  <a:gd name="connsiteX3" fmla="*/ 1036 w 3341"/>
                  <a:gd name="connsiteY3" fmla="*/ 1043 h 1043"/>
                  <a:gd name="connsiteX4" fmla="*/ 0 w 3341"/>
                  <a:gd name="connsiteY4" fmla="*/ 222 h 1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1" h="1043">
                    <a:moveTo>
                      <a:pt x="0" y="222"/>
                    </a:moveTo>
                    <a:cubicBezTo>
                      <a:pt x="929" y="186"/>
                      <a:pt x="1857" y="114"/>
                      <a:pt x="2822" y="79"/>
                    </a:cubicBezTo>
                    <a:cubicBezTo>
                      <a:pt x="3286" y="-136"/>
                      <a:pt x="3393" y="114"/>
                      <a:pt x="3322" y="508"/>
                    </a:cubicBezTo>
                    <a:cubicBezTo>
                      <a:pt x="2572" y="757"/>
                      <a:pt x="1607" y="43"/>
                      <a:pt x="1036" y="1043"/>
                    </a:cubicBezTo>
                    <a:cubicBezTo>
                      <a:pt x="429" y="1043"/>
                      <a:pt x="214" y="650"/>
                      <a:pt x="0" y="2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 717">
                <a:extLst>
                  <a:ext uri="{FF2B5EF4-FFF2-40B4-BE49-F238E27FC236}">
                    <a16:creationId xmlns:a16="http://schemas.microsoft.com/office/drawing/2014/main" id="{F198423C-1791-664F-A521-14014073A76C}"/>
                  </a:ext>
                </a:extLst>
              </p:cNvPr>
              <p:cNvSpPr/>
              <p:nvPr/>
            </p:nvSpPr>
            <p:spPr>
              <a:xfrm>
                <a:off x="8501750" y="2014839"/>
                <a:ext cx="1658" cy="1772"/>
              </a:xfrm>
              <a:custGeom>
                <a:avLst/>
                <a:gdLst>
                  <a:gd name="connsiteX0" fmla="*/ 2 w 1658"/>
                  <a:gd name="connsiteY0" fmla="*/ 19 h 1772"/>
                  <a:gd name="connsiteX1" fmla="*/ 1502 w 1658"/>
                  <a:gd name="connsiteY1" fmla="*/ 948 h 1772"/>
                  <a:gd name="connsiteX2" fmla="*/ 1467 w 1658"/>
                  <a:gd name="connsiteY2" fmla="*/ 1734 h 1772"/>
                  <a:gd name="connsiteX3" fmla="*/ 38 w 1658"/>
                  <a:gd name="connsiteY3" fmla="*/ 877 h 1772"/>
                  <a:gd name="connsiteX4" fmla="*/ 2 w 1658"/>
                  <a:gd name="connsiteY4" fmla="*/ 19 h 1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8" h="1772">
                    <a:moveTo>
                      <a:pt x="2" y="19"/>
                    </a:moveTo>
                    <a:cubicBezTo>
                      <a:pt x="788" y="-124"/>
                      <a:pt x="1074" y="555"/>
                      <a:pt x="1502" y="948"/>
                    </a:cubicBezTo>
                    <a:cubicBezTo>
                      <a:pt x="1716" y="1198"/>
                      <a:pt x="1716" y="1484"/>
                      <a:pt x="1467" y="1734"/>
                    </a:cubicBezTo>
                    <a:cubicBezTo>
                      <a:pt x="716" y="1912"/>
                      <a:pt x="324" y="1448"/>
                      <a:pt x="38" y="877"/>
                    </a:cubicBezTo>
                    <a:cubicBezTo>
                      <a:pt x="431" y="555"/>
                      <a:pt x="-34" y="305"/>
                      <a:pt x="2" y="1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9" name="Freeform 718">
                <a:extLst>
                  <a:ext uri="{FF2B5EF4-FFF2-40B4-BE49-F238E27FC236}">
                    <a16:creationId xmlns:a16="http://schemas.microsoft.com/office/drawing/2014/main" id="{C9B0BA71-202F-174F-AEFE-6574FAA396A0}"/>
                  </a:ext>
                </a:extLst>
              </p:cNvPr>
              <p:cNvSpPr/>
              <p:nvPr/>
            </p:nvSpPr>
            <p:spPr>
              <a:xfrm>
                <a:off x="8506195" y="2235386"/>
                <a:ext cx="1807" cy="1369"/>
              </a:xfrm>
              <a:custGeom>
                <a:avLst/>
                <a:gdLst>
                  <a:gd name="connsiteX0" fmla="*/ 772 w 1807"/>
                  <a:gd name="connsiteY0" fmla="*/ 0 h 1369"/>
                  <a:gd name="connsiteX1" fmla="*/ 1808 w 1807"/>
                  <a:gd name="connsiteY1" fmla="*/ 714 h 1369"/>
                  <a:gd name="connsiteX2" fmla="*/ 272 w 1807"/>
                  <a:gd name="connsiteY2" fmla="*/ 1357 h 1369"/>
                  <a:gd name="connsiteX3" fmla="*/ 772 w 1807"/>
                  <a:gd name="connsiteY3" fmla="*/ 0 h 1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7" h="1369">
                    <a:moveTo>
                      <a:pt x="772" y="0"/>
                    </a:moveTo>
                    <a:cubicBezTo>
                      <a:pt x="1129" y="250"/>
                      <a:pt x="1451" y="464"/>
                      <a:pt x="1808" y="714"/>
                    </a:cubicBezTo>
                    <a:cubicBezTo>
                      <a:pt x="1379" y="1179"/>
                      <a:pt x="915" y="1429"/>
                      <a:pt x="272" y="1357"/>
                    </a:cubicBezTo>
                    <a:cubicBezTo>
                      <a:pt x="-121" y="714"/>
                      <a:pt x="-192" y="143"/>
                      <a:pt x="7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 719">
                <a:extLst>
                  <a:ext uri="{FF2B5EF4-FFF2-40B4-BE49-F238E27FC236}">
                    <a16:creationId xmlns:a16="http://schemas.microsoft.com/office/drawing/2014/main" id="{19737E14-8113-4A49-B6DF-2AB346786387}"/>
                  </a:ext>
                </a:extLst>
              </p:cNvPr>
              <p:cNvSpPr/>
              <p:nvPr/>
            </p:nvSpPr>
            <p:spPr>
              <a:xfrm>
                <a:off x="8476113" y="2012962"/>
                <a:ext cx="1814" cy="1115"/>
              </a:xfrm>
              <a:custGeom>
                <a:avLst/>
                <a:gdLst>
                  <a:gd name="connsiteX0" fmla="*/ 1815 w 1814"/>
                  <a:gd name="connsiteY0" fmla="*/ 432 h 1115"/>
                  <a:gd name="connsiteX1" fmla="*/ 1815 w 1814"/>
                  <a:gd name="connsiteY1" fmla="*/ 896 h 1115"/>
                  <a:gd name="connsiteX2" fmla="*/ 29 w 1814"/>
                  <a:gd name="connsiteY2" fmla="*/ 718 h 1115"/>
                  <a:gd name="connsiteX3" fmla="*/ 136 w 1814"/>
                  <a:gd name="connsiteY3" fmla="*/ 146 h 1115"/>
                  <a:gd name="connsiteX4" fmla="*/ 1815 w 1814"/>
                  <a:gd name="connsiteY4" fmla="*/ 432 h 1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4" h="1115">
                    <a:moveTo>
                      <a:pt x="1815" y="432"/>
                    </a:moveTo>
                    <a:cubicBezTo>
                      <a:pt x="1815" y="575"/>
                      <a:pt x="1815" y="754"/>
                      <a:pt x="1815" y="896"/>
                    </a:cubicBezTo>
                    <a:cubicBezTo>
                      <a:pt x="1172" y="1111"/>
                      <a:pt x="564" y="1325"/>
                      <a:pt x="29" y="718"/>
                    </a:cubicBezTo>
                    <a:cubicBezTo>
                      <a:pt x="-43" y="611"/>
                      <a:pt x="29" y="218"/>
                      <a:pt x="136" y="146"/>
                    </a:cubicBezTo>
                    <a:cubicBezTo>
                      <a:pt x="779" y="-282"/>
                      <a:pt x="1243" y="361"/>
                      <a:pt x="1815" y="43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 720">
                <a:extLst>
                  <a:ext uri="{FF2B5EF4-FFF2-40B4-BE49-F238E27FC236}">
                    <a16:creationId xmlns:a16="http://schemas.microsoft.com/office/drawing/2014/main" id="{AAD22871-2CC0-404E-8E94-D91989048F3A}"/>
                  </a:ext>
                </a:extLst>
              </p:cNvPr>
              <p:cNvSpPr/>
              <p:nvPr/>
            </p:nvSpPr>
            <p:spPr>
              <a:xfrm>
                <a:off x="8462002" y="2010394"/>
                <a:ext cx="1388" cy="2656"/>
              </a:xfrm>
              <a:custGeom>
                <a:avLst/>
                <a:gdLst>
                  <a:gd name="connsiteX0" fmla="*/ 924 w 1388"/>
                  <a:gd name="connsiteY0" fmla="*/ 2500 h 2656"/>
                  <a:gd name="connsiteX1" fmla="*/ 852 w 1388"/>
                  <a:gd name="connsiteY1" fmla="*/ 1893 h 2656"/>
                  <a:gd name="connsiteX2" fmla="*/ 31 w 1388"/>
                  <a:gd name="connsiteY2" fmla="*/ 571 h 2656"/>
                  <a:gd name="connsiteX3" fmla="*/ 459 w 1388"/>
                  <a:gd name="connsiteY3" fmla="*/ 0 h 2656"/>
                  <a:gd name="connsiteX4" fmla="*/ 1352 w 1388"/>
                  <a:gd name="connsiteY4" fmla="*/ 2465 h 2656"/>
                  <a:gd name="connsiteX5" fmla="*/ 924 w 1388"/>
                  <a:gd name="connsiteY5" fmla="*/ 2500 h 2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8" h="2656">
                    <a:moveTo>
                      <a:pt x="924" y="2500"/>
                    </a:moveTo>
                    <a:cubicBezTo>
                      <a:pt x="888" y="2286"/>
                      <a:pt x="852" y="2107"/>
                      <a:pt x="852" y="1893"/>
                    </a:cubicBezTo>
                    <a:cubicBezTo>
                      <a:pt x="495" y="1500"/>
                      <a:pt x="-148" y="1322"/>
                      <a:pt x="31" y="571"/>
                    </a:cubicBezTo>
                    <a:cubicBezTo>
                      <a:pt x="174" y="393"/>
                      <a:pt x="317" y="179"/>
                      <a:pt x="459" y="0"/>
                    </a:cubicBezTo>
                    <a:cubicBezTo>
                      <a:pt x="1495" y="571"/>
                      <a:pt x="1424" y="1500"/>
                      <a:pt x="1352" y="2465"/>
                    </a:cubicBezTo>
                    <a:cubicBezTo>
                      <a:pt x="1209" y="2714"/>
                      <a:pt x="1066" y="2714"/>
                      <a:pt x="924" y="2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2" name="Freeform 721">
                <a:extLst>
                  <a:ext uri="{FF2B5EF4-FFF2-40B4-BE49-F238E27FC236}">
                    <a16:creationId xmlns:a16="http://schemas.microsoft.com/office/drawing/2014/main" id="{74DF2582-B1CB-9D40-9F77-124D1D7F2D50}"/>
                  </a:ext>
                </a:extLst>
              </p:cNvPr>
              <p:cNvSpPr/>
              <p:nvPr/>
            </p:nvSpPr>
            <p:spPr>
              <a:xfrm>
                <a:off x="8447602" y="2132369"/>
                <a:ext cx="1821" cy="1202"/>
              </a:xfrm>
              <a:custGeom>
                <a:avLst/>
                <a:gdLst>
                  <a:gd name="connsiteX0" fmla="*/ 1786 w 1821"/>
                  <a:gd name="connsiteY0" fmla="*/ 933 h 1202"/>
                  <a:gd name="connsiteX1" fmla="*/ 0 w 1821"/>
                  <a:gd name="connsiteY1" fmla="*/ 290 h 1202"/>
                  <a:gd name="connsiteX2" fmla="*/ 1822 w 1821"/>
                  <a:gd name="connsiteY2" fmla="*/ 326 h 1202"/>
                  <a:gd name="connsiteX3" fmla="*/ 1786 w 1821"/>
                  <a:gd name="connsiteY3" fmla="*/ 933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1" h="1202">
                    <a:moveTo>
                      <a:pt x="1786" y="933"/>
                    </a:moveTo>
                    <a:cubicBezTo>
                      <a:pt x="964" y="1612"/>
                      <a:pt x="607" y="862"/>
                      <a:pt x="0" y="290"/>
                    </a:cubicBezTo>
                    <a:cubicBezTo>
                      <a:pt x="714" y="-67"/>
                      <a:pt x="1250" y="-138"/>
                      <a:pt x="1822" y="326"/>
                    </a:cubicBezTo>
                    <a:cubicBezTo>
                      <a:pt x="1750" y="505"/>
                      <a:pt x="1607" y="719"/>
                      <a:pt x="1786" y="93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 722">
                <a:extLst>
                  <a:ext uri="{FF2B5EF4-FFF2-40B4-BE49-F238E27FC236}">
                    <a16:creationId xmlns:a16="http://schemas.microsoft.com/office/drawing/2014/main" id="{1E0B4F1C-2BAF-E44C-814C-90B0854C1C6E}"/>
                  </a:ext>
                </a:extLst>
              </p:cNvPr>
              <p:cNvSpPr/>
              <p:nvPr/>
            </p:nvSpPr>
            <p:spPr>
              <a:xfrm>
                <a:off x="8582405" y="2132100"/>
                <a:ext cx="1788" cy="2094"/>
              </a:xfrm>
              <a:custGeom>
                <a:avLst/>
                <a:gdLst>
                  <a:gd name="connsiteX0" fmla="*/ 1786 w 1788"/>
                  <a:gd name="connsiteY0" fmla="*/ 630 h 2094"/>
                  <a:gd name="connsiteX1" fmla="*/ 857 w 1788"/>
                  <a:gd name="connsiteY1" fmla="*/ 2095 h 2094"/>
                  <a:gd name="connsiteX2" fmla="*/ 0 w 1788"/>
                  <a:gd name="connsiteY2" fmla="*/ 1095 h 2094"/>
                  <a:gd name="connsiteX3" fmla="*/ 893 w 1788"/>
                  <a:gd name="connsiteY3" fmla="*/ 166 h 2094"/>
                  <a:gd name="connsiteX4" fmla="*/ 1786 w 1788"/>
                  <a:gd name="connsiteY4" fmla="*/ 630 h 2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8" h="2094">
                    <a:moveTo>
                      <a:pt x="1786" y="630"/>
                    </a:moveTo>
                    <a:cubicBezTo>
                      <a:pt x="893" y="738"/>
                      <a:pt x="1357" y="1738"/>
                      <a:pt x="857" y="2095"/>
                    </a:cubicBezTo>
                    <a:cubicBezTo>
                      <a:pt x="429" y="1881"/>
                      <a:pt x="36" y="1630"/>
                      <a:pt x="0" y="1095"/>
                    </a:cubicBezTo>
                    <a:cubicBezTo>
                      <a:pt x="286" y="773"/>
                      <a:pt x="607" y="487"/>
                      <a:pt x="893" y="166"/>
                    </a:cubicBezTo>
                    <a:cubicBezTo>
                      <a:pt x="1393" y="-48"/>
                      <a:pt x="1822" y="-191"/>
                      <a:pt x="1786" y="6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 723">
                <a:extLst>
                  <a:ext uri="{FF2B5EF4-FFF2-40B4-BE49-F238E27FC236}">
                    <a16:creationId xmlns:a16="http://schemas.microsoft.com/office/drawing/2014/main" id="{3328F06D-B3D3-4642-B070-24E421E30844}"/>
                  </a:ext>
                </a:extLst>
              </p:cNvPr>
              <p:cNvSpPr/>
              <p:nvPr/>
            </p:nvSpPr>
            <p:spPr>
              <a:xfrm>
                <a:off x="8551155" y="2181451"/>
                <a:ext cx="1252" cy="1857"/>
              </a:xfrm>
              <a:custGeom>
                <a:avLst/>
                <a:gdLst>
                  <a:gd name="connsiteX0" fmla="*/ 639 w 1252"/>
                  <a:gd name="connsiteY0" fmla="*/ 0 h 1857"/>
                  <a:gd name="connsiteX1" fmla="*/ 175 w 1252"/>
                  <a:gd name="connsiteY1" fmla="*/ 1857 h 1857"/>
                  <a:gd name="connsiteX2" fmla="*/ 639 w 1252"/>
                  <a:gd name="connsiteY2" fmla="*/ 0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2" h="1857">
                    <a:moveTo>
                      <a:pt x="639" y="0"/>
                    </a:moveTo>
                    <a:cubicBezTo>
                      <a:pt x="1389" y="857"/>
                      <a:pt x="1675" y="1572"/>
                      <a:pt x="175" y="1857"/>
                    </a:cubicBezTo>
                    <a:cubicBezTo>
                      <a:pt x="-432" y="1072"/>
                      <a:pt x="746" y="679"/>
                      <a:pt x="63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 724">
                <a:extLst>
                  <a:ext uri="{FF2B5EF4-FFF2-40B4-BE49-F238E27FC236}">
                    <a16:creationId xmlns:a16="http://schemas.microsoft.com/office/drawing/2014/main" id="{E0B64C4D-9902-AC4A-B89F-E0B522A0874B}"/>
                  </a:ext>
                </a:extLst>
              </p:cNvPr>
              <p:cNvSpPr/>
              <p:nvPr/>
            </p:nvSpPr>
            <p:spPr>
              <a:xfrm>
                <a:off x="8440638" y="2000039"/>
                <a:ext cx="1213" cy="1571"/>
              </a:xfrm>
              <a:custGeom>
                <a:avLst/>
                <a:gdLst>
                  <a:gd name="connsiteX0" fmla="*/ 1213 w 1213"/>
                  <a:gd name="connsiteY0" fmla="*/ 568 h 1571"/>
                  <a:gd name="connsiteX1" fmla="*/ 1213 w 1213"/>
                  <a:gd name="connsiteY1" fmla="*/ 1175 h 1571"/>
                  <a:gd name="connsiteX2" fmla="*/ 177 w 1213"/>
                  <a:gd name="connsiteY2" fmla="*/ 889 h 1571"/>
                  <a:gd name="connsiteX3" fmla="*/ 213 w 1213"/>
                  <a:gd name="connsiteY3" fmla="*/ 103 h 1571"/>
                  <a:gd name="connsiteX4" fmla="*/ 1213 w 1213"/>
                  <a:gd name="connsiteY4" fmla="*/ 568 h 1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3" h="1571">
                    <a:moveTo>
                      <a:pt x="1213" y="568"/>
                    </a:moveTo>
                    <a:cubicBezTo>
                      <a:pt x="1213" y="782"/>
                      <a:pt x="1213" y="961"/>
                      <a:pt x="1213" y="1175"/>
                    </a:cubicBezTo>
                    <a:cubicBezTo>
                      <a:pt x="606" y="1961"/>
                      <a:pt x="392" y="1425"/>
                      <a:pt x="177" y="889"/>
                    </a:cubicBezTo>
                    <a:cubicBezTo>
                      <a:pt x="70" y="639"/>
                      <a:pt x="-180" y="318"/>
                      <a:pt x="213" y="103"/>
                    </a:cubicBezTo>
                    <a:cubicBezTo>
                      <a:pt x="713" y="-182"/>
                      <a:pt x="963" y="175"/>
                      <a:pt x="1213" y="5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 725">
                <a:extLst>
                  <a:ext uri="{FF2B5EF4-FFF2-40B4-BE49-F238E27FC236}">
                    <a16:creationId xmlns:a16="http://schemas.microsoft.com/office/drawing/2014/main" id="{1C80A4FC-26E4-324D-B954-68ACE674E5FF}"/>
                  </a:ext>
                </a:extLst>
              </p:cNvPr>
              <p:cNvSpPr/>
              <p:nvPr/>
            </p:nvSpPr>
            <p:spPr>
              <a:xfrm>
                <a:off x="8480249" y="1996928"/>
                <a:ext cx="1513" cy="1964"/>
              </a:xfrm>
              <a:custGeom>
                <a:avLst/>
                <a:gdLst>
                  <a:gd name="connsiteX0" fmla="*/ 0 w 1513"/>
                  <a:gd name="connsiteY0" fmla="*/ 1857 h 1964"/>
                  <a:gd name="connsiteX1" fmla="*/ 0 w 1513"/>
                  <a:gd name="connsiteY1" fmla="*/ 107 h 1964"/>
                  <a:gd name="connsiteX2" fmla="*/ 1357 w 1513"/>
                  <a:gd name="connsiteY2" fmla="*/ 0 h 1964"/>
                  <a:gd name="connsiteX3" fmla="*/ 1500 w 1513"/>
                  <a:gd name="connsiteY3" fmla="*/ 321 h 1964"/>
                  <a:gd name="connsiteX4" fmla="*/ 1357 w 1513"/>
                  <a:gd name="connsiteY4" fmla="*/ 464 h 1964"/>
                  <a:gd name="connsiteX5" fmla="*/ 357 w 1513"/>
                  <a:gd name="connsiteY5" fmla="*/ 1964 h 1964"/>
                  <a:gd name="connsiteX6" fmla="*/ 0 w 1513"/>
                  <a:gd name="connsiteY6" fmla="*/ 1857 h 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" h="1964">
                    <a:moveTo>
                      <a:pt x="0" y="1857"/>
                    </a:moveTo>
                    <a:cubicBezTo>
                      <a:pt x="0" y="1286"/>
                      <a:pt x="0" y="679"/>
                      <a:pt x="0" y="107"/>
                    </a:cubicBezTo>
                    <a:cubicBezTo>
                      <a:pt x="464" y="72"/>
                      <a:pt x="929" y="36"/>
                      <a:pt x="1357" y="0"/>
                    </a:cubicBezTo>
                    <a:cubicBezTo>
                      <a:pt x="1500" y="107"/>
                      <a:pt x="1536" y="214"/>
                      <a:pt x="1500" y="321"/>
                    </a:cubicBezTo>
                    <a:cubicBezTo>
                      <a:pt x="1465" y="429"/>
                      <a:pt x="1393" y="464"/>
                      <a:pt x="1357" y="464"/>
                    </a:cubicBezTo>
                    <a:cubicBezTo>
                      <a:pt x="1036" y="964"/>
                      <a:pt x="679" y="1464"/>
                      <a:pt x="357" y="1964"/>
                    </a:cubicBezTo>
                    <a:cubicBezTo>
                      <a:pt x="250" y="1964"/>
                      <a:pt x="143" y="1929"/>
                      <a:pt x="0" y="1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7" name="Freeform 726">
                <a:extLst>
                  <a:ext uri="{FF2B5EF4-FFF2-40B4-BE49-F238E27FC236}">
                    <a16:creationId xmlns:a16="http://schemas.microsoft.com/office/drawing/2014/main" id="{3658E8E5-B6C5-8449-824F-CB2DA11A41C3}"/>
                  </a:ext>
                </a:extLst>
              </p:cNvPr>
              <p:cNvSpPr/>
              <p:nvPr/>
            </p:nvSpPr>
            <p:spPr>
              <a:xfrm>
                <a:off x="8493751" y="2043898"/>
                <a:ext cx="2469" cy="1250"/>
              </a:xfrm>
              <a:custGeom>
                <a:avLst/>
                <a:gdLst>
                  <a:gd name="connsiteX0" fmla="*/ 2000 w 2469"/>
                  <a:gd name="connsiteY0" fmla="*/ 1250 h 1250"/>
                  <a:gd name="connsiteX1" fmla="*/ 0 w 2469"/>
                  <a:gd name="connsiteY1" fmla="*/ 0 h 1250"/>
                  <a:gd name="connsiteX2" fmla="*/ 2465 w 2469"/>
                  <a:gd name="connsiteY2" fmla="*/ 0 h 1250"/>
                  <a:gd name="connsiteX3" fmla="*/ 2000 w 2469"/>
                  <a:gd name="connsiteY3" fmla="*/ 125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9" h="1250">
                    <a:moveTo>
                      <a:pt x="2000" y="1250"/>
                    </a:moveTo>
                    <a:cubicBezTo>
                      <a:pt x="1357" y="822"/>
                      <a:pt x="679" y="429"/>
                      <a:pt x="0" y="0"/>
                    </a:cubicBezTo>
                    <a:cubicBezTo>
                      <a:pt x="821" y="0"/>
                      <a:pt x="1607" y="0"/>
                      <a:pt x="2465" y="0"/>
                    </a:cubicBezTo>
                    <a:cubicBezTo>
                      <a:pt x="2536" y="464"/>
                      <a:pt x="1714" y="679"/>
                      <a:pt x="2000" y="1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 727">
                <a:extLst>
                  <a:ext uri="{FF2B5EF4-FFF2-40B4-BE49-F238E27FC236}">
                    <a16:creationId xmlns:a16="http://schemas.microsoft.com/office/drawing/2014/main" id="{074020ED-3569-BC47-8668-CA4D5D5AC835}"/>
                  </a:ext>
                </a:extLst>
              </p:cNvPr>
              <p:cNvSpPr/>
              <p:nvPr/>
            </p:nvSpPr>
            <p:spPr>
              <a:xfrm>
                <a:off x="8566747" y="2207195"/>
                <a:ext cx="2013" cy="1866"/>
              </a:xfrm>
              <a:custGeom>
                <a:avLst/>
                <a:gdLst>
                  <a:gd name="connsiteX0" fmla="*/ 2014 w 2013"/>
                  <a:gd name="connsiteY0" fmla="*/ 474 h 1866"/>
                  <a:gd name="connsiteX1" fmla="*/ 978 w 2013"/>
                  <a:gd name="connsiteY1" fmla="*/ 1867 h 1866"/>
                  <a:gd name="connsiteX2" fmla="*/ 120 w 2013"/>
                  <a:gd name="connsiteY2" fmla="*/ 1402 h 1866"/>
                  <a:gd name="connsiteX3" fmla="*/ 13 w 2013"/>
                  <a:gd name="connsiteY3" fmla="*/ 1081 h 1866"/>
                  <a:gd name="connsiteX4" fmla="*/ 120 w 2013"/>
                  <a:gd name="connsiteY4" fmla="*/ 938 h 1866"/>
                  <a:gd name="connsiteX5" fmla="*/ 1406 w 2013"/>
                  <a:gd name="connsiteY5" fmla="*/ 9 h 1866"/>
                  <a:gd name="connsiteX6" fmla="*/ 2014 w 2013"/>
                  <a:gd name="connsiteY6" fmla="*/ 474 h 1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" h="1866">
                    <a:moveTo>
                      <a:pt x="2014" y="474"/>
                    </a:moveTo>
                    <a:cubicBezTo>
                      <a:pt x="1013" y="474"/>
                      <a:pt x="1478" y="1509"/>
                      <a:pt x="978" y="1867"/>
                    </a:cubicBezTo>
                    <a:cubicBezTo>
                      <a:pt x="692" y="1724"/>
                      <a:pt x="406" y="1545"/>
                      <a:pt x="120" y="1402"/>
                    </a:cubicBezTo>
                    <a:cubicBezTo>
                      <a:pt x="13" y="1295"/>
                      <a:pt x="-22" y="1188"/>
                      <a:pt x="13" y="1081"/>
                    </a:cubicBezTo>
                    <a:cubicBezTo>
                      <a:pt x="49" y="974"/>
                      <a:pt x="85" y="938"/>
                      <a:pt x="120" y="938"/>
                    </a:cubicBezTo>
                    <a:cubicBezTo>
                      <a:pt x="656" y="759"/>
                      <a:pt x="692" y="-98"/>
                      <a:pt x="1406" y="9"/>
                    </a:cubicBezTo>
                    <a:cubicBezTo>
                      <a:pt x="1657" y="188"/>
                      <a:pt x="1835" y="331"/>
                      <a:pt x="2014" y="47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 728">
                <a:extLst>
                  <a:ext uri="{FF2B5EF4-FFF2-40B4-BE49-F238E27FC236}">
                    <a16:creationId xmlns:a16="http://schemas.microsoft.com/office/drawing/2014/main" id="{7AA9B93D-8569-F444-AC52-A24F6E120894}"/>
                  </a:ext>
                </a:extLst>
              </p:cNvPr>
              <p:cNvSpPr/>
              <p:nvPr/>
            </p:nvSpPr>
            <p:spPr>
              <a:xfrm>
                <a:off x="8580441" y="2027856"/>
                <a:ext cx="1366" cy="1397"/>
              </a:xfrm>
              <a:custGeom>
                <a:avLst/>
                <a:gdLst>
                  <a:gd name="connsiteX0" fmla="*/ 0 w 1366"/>
                  <a:gd name="connsiteY0" fmla="*/ 969 h 1397"/>
                  <a:gd name="connsiteX1" fmla="*/ 71 w 1366"/>
                  <a:gd name="connsiteY1" fmla="*/ 76 h 1397"/>
                  <a:gd name="connsiteX2" fmla="*/ 1357 w 1366"/>
                  <a:gd name="connsiteY2" fmla="*/ 540 h 1397"/>
                  <a:gd name="connsiteX3" fmla="*/ 500 w 1366"/>
                  <a:gd name="connsiteY3" fmla="*/ 1398 h 1397"/>
                  <a:gd name="connsiteX4" fmla="*/ 0 w 1366"/>
                  <a:gd name="connsiteY4" fmla="*/ 969 h 1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" h="1397">
                    <a:moveTo>
                      <a:pt x="0" y="969"/>
                    </a:moveTo>
                    <a:cubicBezTo>
                      <a:pt x="36" y="683"/>
                      <a:pt x="36" y="362"/>
                      <a:pt x="71" y="76"/>
                    </a:cubicBezTo>
                    <a:cubicBezTo>
                      <a:pt x="536" y="148"/>
                      <a:pt x="1214" y="-353"/>
                      <a:pt x="1357" y="540"/>
                    </a:cubicBezTo>
                    <a:cubicBezTo>
                      <a:pt x="1429" y="1112"/>
                      <a:pt x="1072" y="1362"/>
                      <a:pt x="500" y="1398"/>
                    </a:cubicBezTo>
                    <a:cubicBezTo>
                      <a:pt x="357" y="1255"/>
                      <a:pt x="179" y="1112"/>
                      <a:pt x="0" y="9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0" name="Freeform 729">
                <a:extLst>
                  <a:ext uri="{FF2B5EF4-FFF2-40B4-BE49-F238E27FC236}">
                    <a16:creationId xmlns:a16="http://schemas.microsoft.com/office/drawing/2014/main" id="{7299C69F-83D0-0F4D-B32C-DCE4DB265490}"/>
                  </a:ext>
                </a:extLst>
              </p:cNvPr>
              <p:cNvSpPr/>
              <p:nvPr/>
            </p:nvSpPr>
            <p:spPr>
              <a:xfrm>
                <a:off x="8409346" y="2110237"/>
                <a:ext cx="1733" cy="1347"/>
              </a:xfrm>
              <a:custGeom>
                <a:avLst/>
                <a:gdLst>
                  <a:gd name="connsiteX0" fmla="*/ 1394 w 1733"/>
                  <a:gd name="connsiteY0" fmla="*/ 26 h 1347"/>
                  <a:gd name="connsiteX1" fmla="*/ 573 w 1733"/>
                  <a:gd name="connsiteY1" fmla="*/ 1348 h 1347"/>
                  <a:gd name="connsiteX2" fmla="*/ 109 w 1733"/>
                  <a:gd name="connsiteY2" fmla="*/ 419 h 1347"/>
                  <a:gd name="connsiteX3" fmla="*/ 1394 w 1733"/>
                  <a:gd name="connsiteY3" fmla="*/ 26 h 1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3" h="1347">
                    <a:moveTo>
                      <a:pt x="1394" y="26"/>
                    </a:moveTo>
                    <a:cubicBezTo>
                      <a:pt x="2502" y="1312"/>
                      <a:pt x="537" y="705"/>
                      <a:pt x="573" y="1348"/>
                    </a:cubicBezTo>
                    <a:cubicBezTo>
                      <a:pt x="144" y="1205"/>
                      <a:pt x="-177" y="955"/>
                      <a:pt x="109" y="419"/>
                    </a:cubicBezTo>
                    <a:cubicBezTo>
                      <a:pt x="394" y="-152"/>
                      <a:pt x="930" y="26"/>
                      <a:pt x="1394" y="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14DE6560-52E2-DB42-97E9-8854B69C6EBD}"/>
                  </a:ext>
                </a:extLst>
              </p:cNvPr>
              <p:cNvSpPr/>
              <p:nvPr/>
            </p:nvSpPr>
            <p:spPr>
              <a:xfrm>
                <a:off x="8408490" y="2110692"/>
                <a:ext cx="1464" cy="1535"/>
              </a:xfrm>
              <a:custGeom>
                <a:avLst/>
                <a:gdLst>
                  <a:gd name="connsiteX0" fmla="*/ 1000 w 1464"/>
                  <a:gd name="connsiteY0" fmla="*/ 0 h 1535"/>
                  <a:gd name="connsiteX1" fmla="*/ 1464 w 1464"/>
                  <a:gd name="connsiteY1" fmla="*/ 929 h 1535"/>
                  <a:gd name="connsiteX2" fmla="*/ 1000 w 1464"/>
                  <a:gd name="connsiteY2" fmla="*/ 1536 h 1535"/>
                  <a:gd name="connsiteX3" fmla="*/ 0 w 1464"/>
                  <a:gd name="connsiteY3" fmla="*/ 1000 h 1535"/>
                  <a:gd name="connsiteX4" fmla="*/ 1000 w 1464"/>
                  <a:gd name="connsiteY4" fmla="*/ 0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4" h="1535">
                    <a:moveTo>
                      <a:pt x="1000" y="0"/>
                    </a:moveTo>
                    <a:cubicBezTo>
                      <a:pt x="1143" y="322"/>
                      <a:pt x="1322" y="607"/>
                      <a:pt x="1464" y="929"/>
                    </a:cubicBezTo>
                    <a:cubicBezTo>
                      <a:pt x="1322" y="1143"/>
                      <a:pt x="1179" y="1357"/>
                      <a:pt x="1000" y="1536"/>
                    </a:cubicBezTo>
                    <a:cubicBezTo>
                      <a:pt x="643" y="1393"/>
                      <a:pt x="0" y="1679"/>
                      <a:pt x="0" y="1000"/>
                    </a:cubicBezTo>
                    <a:cubicBezTo>
                      <a:pt x="0" y="393"/>
                      <a:pt x="429" y="107"/>
                      <a:pt x="10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891FDE4D-74C0-C549-8312-48A1A0F23E9E}"/>
                  </a:ext>
                </a:extLst>
              </p:cNvPr>
              <p:cNvSpPr/>
              <p:nvPr/>
            </p:nvSpPr>
            <p:spPr>
              <a:xfrm>
                <a:off x="8431636" y="2110870"/>
                <a:ext cx="1557" cy="1327"/>
              </a:xfrm>
              <a:custGeom>
                <a:avLst/>
                <a:gdLst>
                  <a:gd name="connsiteX0" fmla="*/ 929 w 1557"/>
                  <a:gd name="connsiteY0" fmla="*/ 0 h 1327"/>
                  <a:gd name="connsiteX1" fmla="*/ 822 w 1557"/>
                  <a:gd name="connsiteY1" fmla="*/ 1322 h 1327"/>
                  <a:gd name="connsiteX2" fmla="*/ 0 w 1557"/>
                  <a:gd name="connsiteY2" fmla="*/ 786 h 1327"/>
                  <a:gd name="connsiteX3" fmla="*/ 929 w 1557"/>
                  <a:gd name="connsiteY3" fmla="*/ 0 h 1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57" h="1327">
                    <a:moveTo>
                      <a:pt x="929" y="0"/>
                    </a:moveTo>
                    <a:cubicBezTo>
                      <a:pt x="2179" y="536"/>
                      <a:pt x="1250" y="893"/>
                      <a:pt x="822" y="1322"/>
                    </a:cubicBezTo>
                    <a:cubicBezTo>
                      <a:pt x="393" y="1357"/>
                      <a:pt x="0" y="1215"/>
                      <a:pt x="0" y="786"/>
                    </a:cubicBezTo>
                    <a:cubicBezTo>
                      <a:pt x="36" y="250"/>
                      <a:pt x="429" y="0"/>
                      <a:pt x="9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9A2DDDE6-6AEE-9745-9C1C-2310E1E3C99C}"/>
                  </a:ext>
                </a:extLst>
              </p:cNvPr>
              <p:cNvSpPr/>
              <p:nvPr/>
            </p:nvSpPr>
            <p:spPr>
              <a:xfrm>
                <a:off x="8451674" y="2112192"/>
                <a:ext cx="2607" cy="1357"/>
              </a:xfrm>
              <a:custGeom>
                <a:avLst/>
                <a:gdLst>
                  <a:gd name="connsiteX0" fmla="*/ 964 w 2607"/>
                  <a:gd name="connsiteY0" fmla="*/ 0 h 1357"/>
                  <a:gd name="connsiteX1" fmla="*/ 2608 w 2607"/>
                  <a:gd name="connsiteY1" fmla="*/ 1357 h 1357"/>
                  <a:gd name="connsiteX2" fmla="*/ 0 w 2607"/>
                  <a:gd name="connsiteY2" fmla="*/ 1357 h 1357"/>
                  <a:gd name="connsiteX3" fmla="*/ 964 w 2607"/>
                  <a:gd name="connsiteY3" fmla="*/ 0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07" h="1357">
                    <a:moveTo>
                      <a:pt x="964" y="0"/>
                    </a:moveTo>
                    <a:cubicBezTo>
                      <a:pt x="786" y="1250"/>
                      <a:pt x="2072" y="679"/>
                      <a:pt x="2608" y="1357"/>
                    </a:cubicBezTo>
                    <a:cubicBezTo>
                      <a:pt x="1643" y="1357"/>
                      <a:pt x="822" y="1357"/>
                      <a:pt x="0" y="1357"/>
                    </a:cubicBezTo>
                    <a:cubicBezTo>
                      <a:pt x="321" y="929"/>
                      <a:pt x="643" y="464"/>
                      <a:pt x="9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059542C8-98AA-2B4B-9BF3-780CAB1257A1}"/>
                  </a:ext>
                </a:extLst>
              </p:cNvPr>
              <p:cNvSpPr/>
              <p:nvPr/>
            </p:nvSpPr>
            <p:spPr>
              <a:xfrm>
                <a:off x="8458006" y="2197896"/>
                <a:ext cx="1599" cy="972"/>
              </a:xfrm>
              <a:custGeom>
                <a:avLst/>
                <a:gdLst>
                  <a:gd name="connsiteX0" fmla="*/ 241 w 1599"/>
                  <a:gd name="connsiteY0" fmla="*/ 950 h 972"/>
                  <a:gd name="connsiteX1" fmla="*/ 205 w 1599"/>
                  <a:gd name="connsiteY1" fmla="*/ 57 h 972"/>
                  <a:gd name="connsiteX2" fmla="*/ 1598 w 1599"/>
                  <a:gd name="connsiteY2" fmla="*/ 664 h 972"/>
                  <a:gd name="connsiteX3" fmla="*/ 241 w 1599"/>
                  <a:gd name="connsiteY3" fmla="*/ 950 h 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9" h="972">
                    <a:moveTo>
                      <a:pt x="241" y="950"/>
                    </a:moveTo>
                    <a:cubicBezTo>
                      <a:pt x="-259" y="664"/>
                      <a:pt x="169" y="343"/>
                      <a:pt x="205" y="57"/>
                    </a:cubicBezTo>
                    <a:cubicBezTo>
                      <a:pt x="812" y="-14"/>
                      <a:pt x="1634" y="-157"/>
                      <a:pt x="1598" y="664"/>
                    </a:cubicBezTo>
                    <a:cubicBezTo>
                      <a:pt x="1634" y="1093"/>
                      <a:pt x="741" y="950"/>
                      <a:pt x="241" y="9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 734">
                <a:extLst>
                  <a:ext uri="{FF2B5EF4-FFF2-40B4-BE49-F238E27FC236}">
                    <a16:creationId xmlns:a16="http://schemas.microsoft.com/office/drawing/2014/main" id="{AE859DCB-5B9B-4247-9D7C-D565C6854F63}"/>
                  </a:ext>
                </a:extLst>
              </p:cNvPr>
              <p:cNvSpPr/>
              <p:nvPr/>
            </p:nvSpPr>
            <p:spPr>
              <a:xfrm>
                <a:off x="8521897" y="2024574"/>
                <a:ext cx="2393" cy="1041"/>
              </a:xfrm>
              <a:custGeom>
                <a:avLst/>
                <a:gdLst>
                  <a:gd name="connsiteX0" fmla="*/ 2393 w 2393"/>
                  <a:gd name="connsiteY0" fmla="*/ 0 h 1041"/>
                  <a:gd name="connsiteX1" fmla="*/ 2393 w 2393"/>
                  <a:gd name="connsiteY1" fmla="*/ 1036 h 1041"/>
                  <a:gd name="connsiteX2" fmla="*/ 0 w 2393"/>
                  <a:gd name="connsiteY2" fmla="*/ 393 h 1041"/>
                  <a:gd name="connsiteX3" fmla="*/ 2393 w 2393"/>
                  <a:gd name="connsiteY3" fmla="*/ 0 h 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" h="1041">
                    <a:moveTo>
                      <a:pt x="2393" y="0"/>
                    </a:moveTo>
                    <a:cubicBezTo>
                      <a:pt x="2393" y="357"/>
                      <a:pt x="2393" y="679"/>
                      <a:pt x="2393" y="1036"/>
                    </a:cubicBezTo>
                    <a:cubicBezTo>
                      <a:pt x="1679" y="571"/>
                      <a:pt x="536" y="1679"/>
                      <a:pt x="0" y="393"/>
                    </a:cubicBezTo>
                    <a:cubicBezTo>
                      <a:pt x="786" y="250"/>
                      <a:pt x="1572" y="107"/>
                      <a:pt x="23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6" name="Freeform 735">
                <a:extLst>
                  <a:ext uri="{FF2B5EF4-FFF2-40B4-BE49-F238E27FC236}">
                    <a16:creationId xmlns:a16="http://schemas.microsoft.com/office/drawing/2014/main" id="{BA9C9D00-8C28-6A46-B94C-898BBFF296AF}"/>
                  </a:ext>
                </a:extLst>
              </p:cNvPr>
              <p:cNvSpPr/>
              <p:nvPr/>
            </p:nvSpPr>
            <p:spPr>
              <a:xfrm>
                <a:off x="8570261" y="2023574"/>
                <a:ext cx="1893" cy="1733"/>
              </a:xfrm>
              <a:custGeom>
                <a:avLst/>
                <a:gdLst>
                  <a:gd name="connsiteX0" fmla="*/ 1893 w 1893"/>
                  <a:gd name="connsiteY0" fmla="*/ 607 h 1733"/>
                  <a:gd name="connsiteX1" fmla="*/ 1786 w 1893"/>
                  <a:gd name="connsiteY1" fmla="*/ 1000 h 1733"/>
                  <a:gd name="connsiteX2" fmla="*/ 0 w 1893"/>
                  <a:gd name="connsiteY2" fmla="*/ 1536 h 1733"/>
                  <a:gd name="connsiteX3" fmla="*/ 1286 w 1893"/>
                  <a:gd name="connsiteY3" fmla="*/ 0 h 1733"/>
                  <a:gd name="connsiteX4" fmla="*/ 1893 w 1893"/>
                  <a:gd name="connsiteY4" fmla="*/ 607 h 1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3" h="1733">
                    <a:moveTo>
                      <a:pt x="1893" y="607"/>
                    </a:moveTo>
                    <a:cubicBezTo>
                      <a:pt x="1857" y="750"/>
                      <a:pt x="1822" y="857"/>
                      <a:pt x="1786" y="1000"/>
                    </a:cubicBezTo>
                    <a:cubicBezTo>
                      <a:pt x="1250" y="1286"/>
                      <a:pt x="929" y="2107"/>
                      <a:pt x="0" y="1536"/>
                    </a:cubicBezTo>
                    <a:cubicBezTo>
                      <a:pt x="464" y="1000"/>
                      <a:pt x="857" y="500"/>
                      <a:pt x="1286" y="0"/>
                    </a:cubicBezTo>
                    <a:cubicBezTo>
                      <a:pt x="1500" y="214"/>
                      <a:pt x="1679" y="393"/>
                      <a:pt x="1893" y="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 736">
                <a:extLst>
                  <a:ext uri="{FF2B5EF4-FFF2-40B4-BE49-F238E27FC236}">
                    <a16:creationId xmlns:a16="http://schemas.microsoft.com/office/drawing/2014/main" id="{4A26A76F-AD13-FA4B-A27B-5952745B3C52}"/>
                  </a:ext>
                </a:extLst>
              </p:cNvPr>
              <p:cNvSpPr/>
              <p:nvPr/>
            </p:nvSpPr>
            <p:spPr>
              <a:xfrm>
                <a:off x="8391774" y="2191875"/>
                <a:ext cx="1877" cy="1259"/>
              </a:xfrm>
              <a:custGeom>
                <a:avLst/>
                <a:gdLst>
                  <a:gd name="connsiteX0" fmla="*/ 0 w 1877"/>
                  <a:gd name="connsiteY0" fmla="*/ 435 h 1259"/>
                  <a:gd name="connsiteX1" fmla="*/ 964 w 1877"/>
                  <a:gd name="connsiteY1" fmla="*/ 399 h 1259"/>
                  <a:gd name="connsiteX2" fmla="*/ 1572 w 1877"/>
                  <a:gd name="connsiteY2" fmla="*/ 42 h 1259"/>
                  <a:gd name="connsiteX3" fmla="*/ 1750 w 1877"/>
                  <a:gd name="connsiteY3" fmla="*/ 363 h 1259"/>
                  <a:gd name="connsiteX4" fmla="*/ 1857 w 1877"/>
                  <a:gd name="connsiteY4" fmla="*/ 1149 h 1259"/>
                  <a:gd name="connsiteX5" fmla="*/ 0 w 1877"/>
                  <a:gd name="connsiteY5" fmla="*/ 435 h 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77" h="1259">
                    <a:moveTo>
                      <a:pt x="0" y="435"/>
                    </a:moveTo>
                    <a:cubicBezTo>
                      <a:pt x="321" y="435"/>
                      <a:pt x="643" y="399"/>
                      <a:pt x="964" y="399"/>
                    </a:cubicBezTo>
                    <a:cubicBezTo>
                      <a:pt x="1107" y="149"/>
                      <a:pt x="1214" y="-101"/>
                      <a:pt x="1572" y="42"/>
                    </a:cubicBezTo>
                    <a:cubicBezTo>
                      <a:pt x="1607" y="149"/>
                      <a:pt x="1679" y="256"/>
                      <a:pt x="1750" y="363"/>
                    </a:cubicBezTo>
                    <a:cubicBezTo>
                      <a:pt x="1786" y="613"/>
                      <a:pt x="1929" y="1113"/>
                      <a:pt x="1857" y="1149"/>
                    </a:cubicBezTo>
                    <a:cubicBezTo>
                      <a:pt x="1036" y="1542"/>
                      <a:pt x="571" y="792"/>
                      <a:pt x="0" y="4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 737">
                <a:extLst>
                  <a:ext uri="{FF2B5EF4-FFF2-40B4-BE49-F238E27FC236}">
                    <a16:creationId xmlns:a16="http://schemas.microsoft.com/office/drawing/2014/main" id="{54EC8F87-4F84-804D-8AD2-D55F432C3831}"/>
                  </a:ext>
                </a:extLst>
              </p:cNvPr>
              <p:cNvSpPr/>
              <p:nvPr/>
            </p:nvSpPr>
            <p:spPr>
              <a:xfrm>
                <a:off x="8561724" y="2147238"/>
                <a:ext cx="2286" cy="873"/>
              </a:xfrm>
              <a:custGeom>
                <a:avLst/>
                <a:gdLst>
                  <a:gd name="connsiteX0" fmla="*/ 0 w 2286"/>
                  <a:gd name="connsiteY0" fmla="*/ 30 h 873"/>
                  <a:gd name="connsiteX1" fmla="*/ 2286 w 2286"/>
                  <a:gd name="connsiteY1" fmla="*/ 459 h 873"/>
                  <a:gd name="connsiteX2" fmla="*/ 0 w 2286"/>
                  <a:gd name="connsiteY2" fmla="*/ 30 h 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6" h="873">
                    <a:moveTo>
                      <a:pt x="0" y="30"/>
                    </a:moveTo>
                    <a:cubicBezTo>
                      <a:pt x="786" y="66"/>
                      <a:pt x="1607" y="-220"/>
                      <a:pt x="2286" y="459"/>
                    </a:cubicBezTo>
                    <a:cubicBezTo>
                      <a:pt x="1572" y="101"/>
                      <a:pt x="464" y="1852"/>
                      <a:pt x="0" y="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140C6C2D-C639-D14B-870E-6BFD4ED7A38E}"/>
                  </a:ext>
                </a:extLst>
              </p:cNvPr>
              <p:cNvSpPr/>
              <p:nvPr/>
            </p:nvSpPr>
            <p:spPr>
              <a:xfrm>
                <a:off x="8504145" y="2209561"/>
                <a:ext cx="2592" cy="1700"/>
              </a:xfrm>
              <a:custGeom>
                <a:avLst/>
                <a:gdLst>
                  <a:gd name="connsiteX0" fmla="*/ 0 w 2592"/>
                  <a:gd name="connsiteY0" fmla="*/ 500 h 1700"/>
                  <a:gd name="connsiteX1" fmla="*/ 964 w 2592"/>
                  <a:gd name="connsiteY1" fmla="*/ 0 h 1700"/>
                  <a:gd name="connsiteX2" fmla="*/ 1393 w 2592"/>
                  <a:gd name="connsiteY2" fmla="*/ 0 h 1700"/>
                  <a:gd name="connsiteX3" fmla="*/ 2536 w 2592"/>
                  <a:gd name="connsiteY3" fmla="*/ 1357 h 1700"/>
                  <a:gd name="connsiteX4" fmla="*/ 1643 w 2592"/>
                  <a:gd name="connsiteY4" fmla="*/ 1679 h 1700"/>
                  <a:gd name="connsiteX5" fmla="*/ 893 w 2592"/>
                  <a:gd name="connsiteY5" fmla="*/ 1000 h 1700"/>
                  <a:gd name="connsiteX6" fmla="*/ 0 w 2592"/>
                  <a:gd name="connsiteY6" fmla="*/ 500 h 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92" h="1700">
                    <a:moveTo>
                      <a:pt x="0" y="500"/>
                    </a:moveTo>
                    <a:cubicBezTo>
                      <a:pt x="393" y="464"/>
                      <a:pt x="786" y="464"/>
                      <a:pt x="964" y="0"/>
                    </a:cubicBezTo>
                    <a:cubicBezTo>
                      <a:pt x="1107" y="0"/>
                      <a:pt x="1250" y="0"/>
                      <a:pt x="1393" y="0"/>
                    </a:cubicBezTo>
                    <a:cubicBezTo>
                      <a:pt x="1965" y="286"/>
                      <a:pt x="2822" y="322"/>
                      <a:pt x="2536" y="1357"/>
                    </a:cubicBezTo>
                    <a:cubicBezTo>
                      <a:pt x="2322" y="1643"/>
                      <a:pt x="2000" y="1750"/>
                      <a:pt x="1643" y="1679"/>
                    </a:cubicBezTo>
                    <a:cubicBezTo>
                      <a:pt x="1286" y="1572"/>
                      <a:pt x="1107" y="1286"/>
                      <a:pt x="893" y="1000"/>
                    </a:cubicBezTo>
                    <a:cubicBezTo>
                      <a:pt x="500" y="1000"/>
                      <a:pt x="36" y="1072"/>
                      <a:pt x="0" y="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6F4B09F6-7AD7-1245-8069-9F1B243C750B}"/>
                  </a:ext>
                </a:extLst>
              </p:cNvPr>
              <p:cNvSpPr/>
              <p:nvPr/>
            </p:nvSpPr>
            <p:spPr>
              <a:xfrm>
                <a:off x="8556616" y="2170216"/>
                <a:ext cx="1393" cy="1376"/>
              </a:xfrm>
              <a:custGeom>
                <a:avLst/>
                <a:gdLst>
                  <a:gd name="connsiteX0" fmla="*/ 857 w 1393"/>
                  <a:gd name="connsiteY0" fmla="*/ 1377 h 1376"/>
                  <a:gd name="connsiteX1" fmla="*/ 0 w 1393"/>
                  <a:gd name="connsiteY1" fmla="*/ 519 h 1376"/>
                  <a:gd name="connsiteX2" fmla="*/ 1393 w 1393"/>
                  <a:gd name="connsiteY2" fmla="*/ 448 h 1376"/>
                  <a:gd name="connsiteX3" fmla="*/ 857 w 1393"/>
                  <a:gd name="connsiteY3" fmla="*/ 1377 h 1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" h="1376">
                    <a:moveTo>
                      <a:pt x="857" y="1377"/>
                    </a:moveTo>
                    <a:cubicBezTo>
                      <a:pt x="286" y="1377"/>
                      <a:pt x="0" y="1091"/>
                      <a:pt x="0" y="519"/>
                    </a:cubicBezTo>
                    <a:cubicBezTo>
                      <a:pt x="429" y="-124"/>
                      <a:pt x="893" y="-195"/>
                      <a:pt x="1393" y="448"/>
                    </a:cubicBezTo>
                    <a:cubicBezTo>
                      <a:pt x="500" y="341"/>
                      <a:pt x="1143" y="1127"/>
                      <a:pt x="857" y="13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E4107294-FBDE-C846-8622-4A6302C123C2}"/>
                  </a:ext>
                </a:extLst>
              </p:cNvPr>
              <p:cNvSpPr/>
              <p:nvPr/>
            </p:nvSpPr>
            <p:spPr>
              <a:xfrm>
                <a:off x="8647949" y="2186163"/>
                <a:ext cx="1893" cy="986"/>
              </a:xfrm>
              <a:custGeom>
                <a:avLst/>
                <a:gdLst>
                  <a:gd name="connsiteX0" fmla="*/ 0 w 1893"/>
                  <a:gd name="connsiteY0" fmla="*/ 896 h 986"/>
                  <a:gd name="connsiteX1" fmla="*/ 429 w 1893"/>
                  <a:gd name="connsiteY1" fmla="*/ 3 h 986"/>
                  <a:gd name="connsiteX2" fmla="*/ 1893 w 1893"/>
                  <a:gd name="connsiteY2" fmla="*/ 538 h 986"/>
                  <a:gd name="connsiteX3" fmla="*/ 0 w 1893"/>
                  <a:gd name="connsiteY3" fmla="*/ 896 h 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3" h="986">
                    <a:moveTo>
                      <a:pt x="0" y="896"/>
                    </a:moveTo>
                    <a:cubicBezTo>
                      <a:pt x="143" y="610"/>
                      <a:pt x="286" y="288"/>
                      <a:pt x="429" y="3"/>
                    </a:cubicBezTo>
                    <a:cubicBezTo>
                      <a:pt x="964" y="3"/>
                      <a:pt x="1572" y="-69"/>
                      <a:pt x="1893" y="538"/>
                    </a:cubicBezTo>
                    <a:cubicBezTo>
                      <a:pt x="1322" y="1074"/>
                      <a:pt x="679" y="1039"/>
                      <a:pt x="0" y="8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2826EC5C-1349-9044-AE8D-5B831F723FF3}"/>
                  </a:ext>
                </a:extLst>
              </p:cNvPr>
              <p:cNvSpPr/>
              <p:nvPr/>
            </p:nvSpPr>
            <p:spPr>
              <a:xfrm>
                <a:off x="8468053" y="2145339"/>
                <a:ext cx="1909" cy="1535"/>
              </a:xfrm>
              <a:custGeom>
                <a:avLst/>
                <a:gdLst>
                  <a:gd name="connsiteX0" fmla="*/ 516 w 1909"/>
                  <a:gd name="connsiteY0" fmla="*/ 1536 h 1535"/>
                  <a:gd name="connsiteX1" fmla="*/ 16 w 1909"/>
                  <a:gd name="connsiteY1" fmla="*/ 1036 h 1535"/>
                  <a:gd name="connsiteX2" fmla="*/ 16 w 1909"/>
                  <a:gd name="connsiteY2" fmla="*/ 607 h 1535"/>
                  <a:gd name="connsiteX3" fmla="*/ 444 w 1909"/>
                  <a:gd name="connsiteY3" fmla="*/ 0 h 1535"/>
                  <a:gd name="connsiteX4" fmla="*/ 1909 w 1909"/>
                  <a:gd name="connsiteY4" fmla="*/ 1072 h 1535"/>
                  <a:gd name="connsiteX5" fmla="*/ 1873 w 1909"/>
                  <a:gd name="connsiteY5" fmla="*/ 1036 h 1535"/>
                  <a:gd name="connsiteX6" fmla="*/ 516 w 1909"/>
                  <a:gd name="connsiteY6" fmla="*/ 1536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9" h="1535">
                    <a:moveTo>
                      <a:pt x="516" y="1536"/>
                    </a:moveTo>
                    <a:cubicBezTo>
                      <a:pt x="373" y="1357"/>
                      <a:pt x="194" y="1179"/>
                      <a:pt x="16" y="1036"/>
                    </a:cubicBezTo>
                    <a:cubicBezTo>
                      <a:pt x="-20" y="893"/>
                      <a:pt x="16" y="750"/>
                      <a:pt x="16" y="607"/>
                    </a:cubicBezTo>
                    <a:cubicBezTo>
                      <a:pt x="16" y="322"/>
                      <a:pt x="159" y="107"/>
                      <a:pt x="444" y="0"/>
                    </a:cubicBezTo>
                    <a:cubicBezTo>
                      <a:pt x="945" y="357"/>
                      <a:pt x="1409" y="714"/>
                      <a:pt x="1909" y="1072"/>
                    </a:cubicBezTo>
                    <a:lnTo>
                      <a:pt x="1873" y="1036"/>
                    </a:lnTo>
                    <a:cubicBezTo>
                      <a:pt x="1623" y="1679"/>
                      <a:pt x="980" y="1429"/>
                      <a:pt x="516" y="1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 742">
                <a:extLst>
                  <a:ext uri="{FF2B5EF4-FFF2-40B4-BE49-F238E27FC236}">
                    <a16:creationId xmlns:a16="http://schemas.microsoft.com/office/drawing/2014/main" id="{3E2241F9-48DB-3E45-B704-C0D2728E7315}"/>
                  </a:ext>
                </a:extLst>
              </p:cNvPr>
              <p:cNvSpPr/>
              <p:nvPr/>
            </p:nvSpPr>
            <p:spPr>
              <a:xfrm>
                <a:off x="8495609" y="2189447"/>
                <a:ext cx="1571" cy="1136"/>
              </a:xfrm>
              <a:custGeom>
                <a:avLst/>
                <a:gdLst>
                  <a:gd name="connsiteX0" fmla="*/ 571 w 1571"/>
                  <a:gd name="connsiteY0" fmla="*/ 969 h 1136"/>
                  <a:gd name="connsiteX1" fmla="*/ 0 w 1571"/>
                  <a:gd name="connsiteY1" fmla="*/ 469 h 1136"/>
                  <a:gd name="connsiteX2" fmla="*/ 179 w 1571"/>
                  <a:gd name="connsiteY2" fmla="*/ 5 h 1136"/>
                  <a:gd name="connsiteX3" fmla="*/ 1572 w 1571"/>
                  <a:gd name="connsiteY3" fmla="*/ 612 h 1136"/>
                  <a:gd name="connsiteX4" fmla="*/ 571 w 1571"/>
                  <a:gd name="connsiteY4" fmla="*/ 969 h 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1" h="1136">
                    <a:moveTo>
                      <a:pt x="571" y="969"/>
                    </a:moveTo>
                    <a:cubicBezTo>
                      <a:pt x="393" y="790"/>
                      <a:pt x="179" y="648"/>
                      <a:pt x="0" y="469"/>
                    </a:cubicBezTo>
                    <a:cubicBezTo>
                      <a:pt x="71" y="326"/>
                      <a:pt x="107" y="148"/>
                      <a:pt x="179" y="5"/>
                    </a:cubicBezTo>
                    <a:cubicBezTo>
                      <a:pt x="643" y="219"/>
                      <a:pt x="1572" y="-424"/>
                      <a:pt x="1572" y="612"/>
                    </a:cubicBezTo>
                    <a:cubicBezTo>
                      <a:pt x="1572" y="1255"/>
                      <a:pt x="1072" y="1219"/>
                      <a:pt x="571" y="9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 743">
                <a:extLst>
                  <a:ext uri="{FF2B5EF4-FFF2-40B4-BE49-F238E27FC236}">
                    <a16:creationId xmlns:a16="http://schemas.microsoft.com/office/drawing/2014/main" id="{A2E8CEB2-3DD4-FE4B-9254-644435019E25}"/>
                  </a:ext>
                </a:extLst>
              </p:cNvPr>
              <p:cNvSpPr/>
              <p:nvPr/>
            </p:nvSpPr>
            <p:spPr>
              <a:xfrm>
                <a:off x="8494858" y="2192274"/>
                <a:ext cx="2840" cy="1035"/>
              </a:xfrm>
              <a:custGeom>
                <a:avLst/>
                <a:gdLst>
                  <a:gd name="connsiteX0" fmla="*/ 2250 w 2840"/>
                  <a:gd name="connsiteY0" fmla="*/ 0 h 1035"/>
                  <a:gd name="connsiteX1" fmla="*/ 2179 w 2840"/>
                  <a:gd name="connsiteY1" fmla="*/ 1036 h 1035"/>
                  <a:gd name="connsiteX2" fmla="*/ 0 w 2840"/>
                  <a:gd name="connsiteY2" fmla="*/ 929 h 1035"/>
                  <a:gd name="connsiteX3" fmla="*/ 2250 w 2840"/>
                  <a:gd name="connsiteY3" fmla="*/ 0 h 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40" h="1035">
                    <a:moveTo>
                      <a:pt x="2250" y="0"/>
                    </a:moveTo>
                    <a:cubicBezTo>
                      <a:pt x="3715" y="464"/>
                      <a:pt x="1964" y="679"/>
                      <a:pt x="2179" y="1036"/>
                    </a:cubicBezTo>
                    <a:cubicBezTo>
                      <a:pt x="1643" y="1000"/>
                      <a:pt x="1107" y="1000"/>
                      <a:pt x="0" y="929"/>
                    </a:cubicBezTo>
                    <a:cubicBezTo>
                      <a:pt x="1107" y="464"/>
                      <a:pt x="1679" y="250"/>
                      <a:pt x="22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5" name="Freeform 744">
                <a:extLst>
                  <a:ext uri="{FF2B5EF4-FFF2-40B4-BE49-F238E27FC236}">
                    <a16:creationId xmlns:a16="http://schemas.microsoft.com/office/drawing/2014/main" id="{1EDA5977-9FB9-E94B-A7C7-9ED0B66433FA}"/>
                  </a:ext>
                </a:extLst>
              </p:cNvPr>
              <p:cNvSpPr/>
              <p:nvPr/>
            </p:nvSpPr>
            <p:spPr>
              <a:xfrm>
                <a:off x="8414202" y="2173021"/>
                <a:ext cx="1416" cy="1928"/>
              </a:xfrm>
              <a:custGeom>
                <a:avLst/>
                <a:gdLst>
                  <a:gd name="connsiteX0" fmla="*/ 503 w 1416"/>
                  <a:gd name="connsiteY0" fmla="*/ 1929 h 1928"/>
                  <a:gd name="connsiteX1" fmla="*/ 3 w 1416"/>
                  <a:gd name="connsiteY1" fmla="*/ 1429 h 1928"/>
                  <a:gd name="connsiteX2" fmla="*/ 932 w 1416"/>
                  <a:gd name="connsiteY2" fmla="*/ 0 h 1928"/>
                  <a:gd name="connsiteX3" fmla="*/ 503 w 1416"/>
                  <a:gd name="connsiteY3" fmla="*/ 1929 h 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6" h="1928">
                    <a:moveTo>
                      <a:pt x="503" y="1929"/>
                    </a:moveTo>
                    <a:cubicBezTo>
                      <a:pt x="324" y="1750"/>
                      <a:pt x="182" y="1607"/>
                      <a:pt x="3" y="1429"/>
                    </a:cubicBezTo>
                    <a:cubicBezTo>
                      <a:pt x="-68" y="714"/>
                      <a:pt x="1146" y="821"/>
                      <a:pt x="932" y="0"/>
                    </a:cubicBezTo>
                    <a:cubicBezTo>
                      <a:pt x="1932" y="929"/>
                      <a:pt x="1182" y="1429"/>
                      <a:pt x="503" y="1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 745">
                <a:extLst>
                  <a:ext uri="{FF2B5EF4-FFF2-40B4-BE49-F238E27FC236}">
                    <a16:creationId xmlns:a16="http://schemas.microsoft.com/office/drawing/2014/main" id="{9112E3C2-D9B0-7E4D-B046-E305CB333FA1}"/>
                  </a:ext>
                </a:extLst>
              </p:cNvPr>
              <p:cNvSpPr/>
              <p:nvPr/>
            </p:nvSpPr>
            <p:spPr>
              <a:xfrm>
                <a:off x="8389084" y="2179022"/>
                <a:ext cx="1129" cy="1428"/>
              </a:xfrm>
              <a:custGeom>
                <a:avLst/>
                <a:gdLst>
                  <a:gd name="connsiteX0" fmla="*/ 11 w 1129"/>
                  <a:gd name="connsiteY0" fmla="*/ 179 h 1428"/>
                  <a:gd name="connsiteX1" fmla="*/ 404 w 1129"/>
                  <a:gd name="connsiteY1" fmla="*/ 0 h 1428"/>
                  <a:gd name="connsiteX2" fmla="*/ 832 w 1129"/>
                  <a:gd name="connsiteY2" fmla="*/ 1429 h 1428"/>
                  <a:gd name="connsiteX3" fmla="*/ 11 w 1129"/>
                  <a:gd name="connsiteY3" fmla="*/ 179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9" h="1428">
                    <a:moveTo>
                      <a:pt x="11" y="179"/>
                    </a:moveTo>
                    <a:cubicBezTo>
                      <a:pt x="154" y="143"/>
                      <a:pt x="261" y="72"/>
                      <a:pt x="404" y="0"/>
                    </a:cubicBezTo>
                    <a:cubicBezTo>
                      <a:pt x="1261" y="250"/>
                      <a:pt x="1297" y="786"/>
                      <a:pt x="832" y="1429"/>
                    </a:cubicBezTo>
                    <a:cubicBezTo>
                      <a:pt x="225" y="1215"/>
                      <a:pt x="-61" y="822"/>
                      <a:pt x="11" y="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94D4A3E9-9466-4247-A03C-AB10508CC26B}"/>
                  </a:ext>
                </a:extLst>
              </p:cNvPr>
              <p:cNvSpPr/>
              <p:nvPr/>
            </p:nvSpPr>
            <p:spPr>
              <a:xfrm>
                <a:off x="8397810" y="2157698"/>
                <a:ext cx="1732" cy="1357"/>
              </a:xfrm>
              <a:custGeom>
                <a:avLst/>
                <a:gdLst>
                  <a:gd name="connsiteX0" fmla="*/ 893 w 1732"/>
                  <a:gd name="connsiteY0" fmla="*/ 1357 h 1357"/>
                  <a:gd name="connsiteX1" fmla="*/ 0 w 1732"/>
                  <a:gd name="connsiteY1" fmla="*/ 893 h 1357"/>
                  <a:gd name="connsiteX2" fmla="*/ 1393 w 1732"/>
                  <a:gd name="connsiteY2" fmla="*/ 0 h 1357"/>
                  <a:gd name="connsiteX3" fmla="*/ 893 w 1732"/>
                  <a:gd name="connsiteY3" fmla="*/ 1357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2" h="1357">
                    <a:moveTo>
                      <a:pt x="893" y="1357"/>
                    </a:moveTo>
                    <a:cubicBezTo>
                      <a:pt x="607" y="1214"/>
                      <a:pt x="322" y="1036"/>
                      <a:pt x="0" y="893"/>
                    </a:cubicBezTo>
                    <a:cubicBezTo>
                      <a:pt x="464" y="607"/>
                      <a:pt x="929" y="286"/>
                      <a:pt x="1393" y="0"/>
                    </a:cubicBezTo>
                    <a:cubicBezTo>
                      <a:pt x="2143" y="786"/>
                      <a:pt x="1500" y="1072"/>
                      <a:pt x="893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16081B40-6B1F-974A-B074-D19D97EEAA62}"/>
                  </a:ext>
                </a:extLst>
              </p:cNvPr>
              <p:cNvSpPr/>
              <p:nvPr/>
            </p:nvSpPr>
            <p:spPr>
              <a:xfrm>
                <a:off x="8508958" y="2146027"/>
                <a:ext cx="1473" cy="1385"/>
              </a:xfrm>
              <a:custGeom>
                <a:avLst/>
                <a:gdLst>
                  <a:gd name="connsiteX0" fmla="*/ 1295 w 1473"/>
                  <a:gd name="connsiteY0" fmla="*/ 312 h 1385"/>
                  <a:gd name="connsiteX1" fmla="*/ 1295 w 1473"/>
                  <a:gd name="connsiteY1" fmla="*/ 812 h 1385"/>
                  <a:gd name="connsiteX2" fmla="*/ 1473 w 1473"/>
                  <a:gd name="connsiteY2" fmla="*/ 1098 h 1385"/>
                  <a:gd name="connsiteX3" fmla="*/ 1295 w 1473"/>
                  <a:gd name="connsiteY3" fmla="*/ 1384 h 1385"/>
                  <a:gd name="connsiteX4" fmla="*/ 9 w 1473"/>
                  <a:gd name="connsiteY4" fmla="*/ 741 h 1385"/>
                  <a:gd name="connsiteX5" fmla="*/ 1295 w 1473"/>
                  <a:gd name="connsiteY5" fmla="*/ 312 h 1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73" h="1385">
                    <a:moveTo>
                      <a:pt x="1295" y="312"/>
                    </a:moveTo>
                    <a:cubicBezTo>
                      <a:pt x="1295" y="491"/>
                      <a:pt x="1295" y="633"/>
                      <a:pt x="1295" y="812"/>
                    </a:cubicBezTo>
                    <a:cubicBezTo>
                      <a:pt x="1366" y="919"/>
                      <a:pt x="1402" y="991"/>
                      <a:pt x="1473" y="1098"/>
                    </a:cubicBezTo>
                    <a:cubicBezTo>
                      <a:pt x="1402" y="1205"/>
                      <a:pt x="1366" y="1276"/>
                      <a:pt x="1295" y="1384"/>
                    </a:cubicBezTo>
                    <a:cubicBezTo>
                      <a:pt x="795" y="1241"/>
                      <a:pt x="-98" y="1741"/>
                      <a:pt x="9" y="741"/>
                    </a:cubicBezTo>
                    <a:cubicBezTo>
                      <a:pt x="80" y="-116"/>
                      <a:pt x="652" y="-188"/>
                      <a:pt x="1295" y="3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B54A9B90-5341-3C40-9D6B-41C470D653C0}"/>
                  </a:ext>
                </a:extLst>
              </p:cNvPr>
              <p:cNvSpPr/>
              <p:nvPr/>
            </p:nvSpPr>
            <p:spPr>
              <a:xfrm>
                <a:off x="8504431" y="2249845"/>
                <a:ext cx="1607" cy="1238"/>
              </a:xfrm>
              <a:custGeom>
                <a:avLst/>
                <a:gdLst>
                  <a:gd name="connsiteX0" fmla="*/ 1607 w 1607"/>
                  <a:gd name="connsiteY0" fmla="*/ 78 h 1238"/>
                  <a:gd name="connsiteX1" fmla="*/ 1607 w 1607"/>
                  <a:gd name="connsiteY1" fmla="*/ 435 h 1238"/>
                  <a:gd name="connsiteX2" fmla="*/ 393 w 1607"/>
                  <a:gd name="connsiteY2" fmla="*/ 1150 h 1238"/>
                  <a:gd name="connsiteX3" fmla="*/ 0 w 1607"/>
                  <a:gd name="connsiteY3" fmla="*/ 650 h 1238"/>
                  <a:gd name="connsiteX4" fmla="*/ 1607 w 1607"/>
                  <a:gd name="connsiteY4" fmla="*/ 78 h 1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7" h="1238">
                    <a:moveTo>
                      <a:pt x="1607" y="78"/>
                    </a:moveTo>
                    <a:cubicBezTo>
                      <a:pt x="1607" y="185"/>
                      <a:pt x="1607" y="328"/>
                      <a:pt x="1607" y="435"/>
                    </a:cubicBezTo>
                    <a:cubicBezTo>
                      <a:pt x="1107" y="507"/>
                      <a:pt x="1143" y="1543"/>
                      <a:pt x="393" y="1150"/>
                    </a:cubicBezTo>
                    <a:cubicBezTo>
                      <a:pt x="214" y="1078"/>
                      <a:pt x="0" y="685"/>
                      <a:pt x="0" y="650"/>
                    </a:cubicBezTo>
                    <a:cubicBezTo>
                      <a:pt x="464" y="221"/>
                      <a:pt x="929" y="-172"/>
                      <a:pt x="1607" y="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E4F77E0D-7DB8-254C-A667-8CABE61D645F}"/>
                  </a:ext>
                </a:extLst>
              </p:cNvPr>
              <p:cNvSpPr/>
              <p:nvPr/>
            </p:nvSpPr>
            <p:spPr>
              <a:xfrm>
                <a:off x="8453532" y="2043719"/>
                <a:ext cx="1643" cy="1343"/>
              </a:xfrm>
              <a:custGeom>
                <a:avLst/>
                <a:gdLst>
                  <a:gd name="connsiteX0" fmla="*/ 893 w 1643"/>
                  <a:gd name="connsiteY0" fmla="*/ 0 h 1343"/>
                  <a:gd name="connsiteX1" fmla="*/ 1643 w 1643"/>
                  <a:gd name="connsiteY1" fmla="*/ 1215 h 1343"/>
                  <a:gd name="connsiteX2" fmla="*/ 0 w 1643"/>
                  <a:gd name="connsiteY2" fmla="*/ 1000 h 1343"/>
                  <a:gd name="connsiteX3" fmla="*/ 893 w 1643"/>
                  <a:gd name="connsiteY3" fmla="*/ 0 h 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3" h="1343">
                    <a:moveTo>
                      <a:pt x="893" y="0"/>
                    </a:moveTo>
                    <a:cubicBezTo>
                      <a:pt x="1143" y="393"/>
                      <a:pt x="1393" y="786"/>
                      <a:pt x="1643" y="1215"/>
                    </a:cubicBezTo>
                    <a:cubicBezTo>
                      <a:pt x="1000" y="1643"/>
                      <a:pt x="572" y="857"/>
                      <a:pt x="0" y="1000"/>
                    </a:cubicBezTo>
                    <a:cubicBezTo>
                      <a:pt x="72" y="464"/>
                      <a:pt x="214" y="0"/>
                      <a:pt x="8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1" name="Freeform 750">
                <a:extLst>
                  <a:ext uri="{FF2B5EF4-FFF2-40B4-BE49-F238E27FC236}">
                    <a16:creationId xmlns:a16="http://schemas.microsoft.com/office/drawing/2014/main" id="{DE1312C8-ADEF-664E-9CCA-CA9BA874AD2B}"/>
                  </a:ext>
                </a:extLst>
              </p:cNvPr>
              <p:cNvSpPr/>
              <p:nvPr/>
            </p:nvSpPr>
            <p:spPr>
              <a:xfrm>
                <a:off x="8589870" y="2057221"/>
                <a:ext cx="996" cy="2140"/>
              </a:xfrm>
              <a:custGeom>
                <a:avLst/>
                <a:gdLst>
                  <a:gd name="connsiteX0" fmla="*/ 857 w 996"/>
                  <a:gd name="connsiteY0" fmla="*/ 0 h 2140"/>
                  <a:gd name="connsiteX1" fmla="*/ 500 w 996"/>
                  <a:gd name="connsiteY1" fmla="*/ 1929 h 2140"/>
                  <a:gd name="connsiteX2" fmla="*/ 0 w 996"/>
                  <a:gd name="connsiteY2" fmla="*/ 2000 h 2140"/>
                  <a:gd name="connsiteX3" fmla="*/ 857 w 996"/>
                  <a:gd name="connsiteY3" fmla="*/ 0 h 2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6" h="2140">
                    <a:moveTo>
                      <a:pt x="857" y="0"/>
                    </a:moveTo>
                    <a:cubicBezTo>
                      <a:pt x="1179" y="714"/>
                      <a:pt x="893" y="1322"/>
                      <a:pt x="500" y="1929"/>
                    </a:cubicBezTo>
                    <a:cubicBezTo>
                      <a:pt x="393" y="2179"/>
                      <a:pt x="214" y="2215"/>
                      <a:pt x="0" y="2000"/>
                    </a:cubicBezTo>
                    <a:cubicBezTo>
                      <a:pt x="179" y="1322"/>
                      <a:pt x="-250" y="321"/>
                      <a:pt x="8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 751">
                <a:extLst>
                  <a:ext uri="{FF2B5EF4-FFF2-40B4-BE49-F238E27FC236}">
                    <a16:creationId xmlns:a16="http://schemas.microsoft.com/office/drawing/2014/main" id="{311C09C1-134C-4640-ABDC-0CFA2F6FBAF6}"/>
                  </a:ext>
                </a:extLst>
              </p:cNvPr>
              <p:cNvSpPr/>
              <p:nvPr/>
            </p:nvSpPr>
            <p:spPr>
              <a:xfrm>
                <a:off x="8490465" y="2057828"/>
                <a:ext cx="2393" cy="964"/>
              </a:xfrm>
              <a:custGeom>
                <a:avLst/>
                <a:gdLst>
                  <a:gd name="connsiteX0" fmla="*/ 1964 w 2393"/>
                  <a:gd name="connsiteY0" fmla="*/ 964 h 964"/>
                  <a:gd name="connsiteX1" fmla="*/ 0 w 2393"/>
                  <a:gd name="connsiteY1" fmla="*/ 143 h 964"/>
                  <a:gd name="connsiteX2" fmla="*/ 2393 w 2393"/>
                  <a:gd name="connsiteY2" fmla="*/ 0 h 964"/>
                  <a:gd name="connsiteX3" fmla="*/ 1964 w 2393"/>
                  <a:gd name="connsiteY3" fmla="*/ 964 h 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" h="964">
                    <a:moveTo>
                      <a:pt x="1964" y="964"/>
                    </a:moveTo>
                    <a:cubicBezTo>
                      <a:pt x="1393" y="893"/>
                      <a:pt x="750" y="1143"/>
                      <a:pt x="0" y="143"/>
                    </a:cubicBezTo>
                    <a:cubicBezTo>
                      <a:pt x="1107" y="714"/>
                      <a:pt x="1679" y="0"/>
                      <a:pt x="2393" y="0"/>
                    </a:cubicBezTo>
                    <a:cubicBezTo>
                      <a:pt x="2250" y="322"/>
                      <a:pt x="2107" y="643"/>
                      <a:pt x="1964" y="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 752">
                <a:extLst>
                  <a:ext uri="{FF2B5EF4-FFF2-40B4-BE49-F238E27FC236}">
                    <a16:creationId xmlns:a16="http://schemas.microsoft.com/office/drawing/2014/main" id="{F4DD0649-5906-0B45-AD9D-966682C505CA}"/>
                  </a:ext>
                </a:extLst>
              </p:cNvPr>
              <p:cNvSpPr/>
              <p:nvPr/>
            </p:nvSpPr>
            <p:spPr>
              <a:xfrm>
                <a:off x="8596335" y="2057828"/>
                <a:ext cx="2429" cy="1143"/>
              </a:xfrm>
              <a:custGeom>
                <a:avLst/>
                <a:gdLst>
                  <a:gd name="connsiteX0" fmla="*/ 2429 w 2429"/>
                  <a:gd name="connsiteY0" fmla="*/ 107 h 1143"/>
                  <a:gd name="connsiteX1" fmla="*/ 0 w 2429"/>
                  <a:gd name="connsiteY1" fmla="*/ 1143 h 1143"/>
                  <a:gd name="connsiteX2" fmla="*/ 1500 w 2429"/>
                  <a:gd name="connsiteY2" fmla="*/ 0 h 1143"/>
                  <a:gd name="connsiteX3" fmla="*/ 2429 w 2429"/>
                  <a:gd name="connsiteY3" fmla="*/ 107 h 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9" h="1143">
                    <a:moveTo>
                      <a:pt x="2429" y="107"/>
                    </a:moveTo>
                    <a:cubicBezTo>
                      <a:pt x="1786" y="786"/>
                      <a:pt x="786" y="214"/>
                      <a:pt x="0" y="1143"/>
                    </a:cubicBezTo>
                    <a:cubicBezTo>
                      <a:pt x="107" y="-286"/>
                      <a:pt x="964" y="107"/>
                      <a:pt x="1500" y="0"/>
                    </a:cubicBezTo>
                    <a:cubicBezTo>
                      <a:pt x="1822" y="36"/>
                      <a:pt x="2143" y="72"/>
                      <a:pt x="2429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4" name="Freeform 753">
                <a:extLst>
                  <a:ext uri="{FF2B5EF4-FFF2-40B4-BE49-F238E27FC236}">
                    <a16:creationId xmlns:a16="http://schemas.microsoft.com/office/drawing/2014/main" id="{354BB675-5C31-D84E-8B38-6C5D7DAEFEDE}"/>
                  </a:ext>
                </a:extLst>
              </p:cNvPr>
              <p:cNvSpPr/>
              <p:nvPr/>
            </p:nvSpPr>
            <p:spPr>
              <a:xfrm>
                <a:off x="8538328" y="2204359"/>
                <a:ext cx="1478" cy="993"/>
              </a:xfrm>
              <a:custGeom>
                <a:avLst/>
                <a:gdLst>
                  <a:gd name="connsiteX0" fmla="*/ 0 w 1478"/>
                  <a:gd name="connsiteY0" fmla="*/ 416 h 993"/>
                  <a:gd name="connsiteX1" fmla="*/ 0 w 1478"/>
                  <a:gd name="connsiteY1" fmla="*/ 381 h 993"/>
                  <a:gd name="connsiteX2" fmla="*/ 1465 w 1478"/>
                  <a:gd name="connsiteY2" fmla="*/ 381 h 993"/>
                  <a:gd name="connsiteX3" fmla="*/ 36 w 1478"/>
                  <a:gd name="connsiteY3" fmla="*/ 988 h 993"/>
                  <a:gd name="connsiteX4" fmla="*/ 0 w 1478"/>
                  <a:gd name="connsiteY4" fmla="*/ 416 h 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8" h="993">
                    <a:moveTo>
                      <a:pt x="0" y="416"/>
                    </a:moveTo>
                    <a:cubicBezTo>
                      <a:pt x="0" y="416"/>
                      <a:pt x="0" y="381"/>
                      <a:pt x="0" y="381"/>
                    </a:cubicBezTo>
                    <a:cubicBezTo>
                      <a:pt x="500" y="131"/>
                      <a:pt x="1322" y="-334"/>
                      <a:pt x="1465" y="381"/>
                    </a:cubicBezTo>
                    <a:cubicBezTo>
                      <a:pt x="1607" y="1095"/>
                      <a:pt x="643" y="988"/>
                      <a:pt x="36" y="988"/>
                    </a:cubicBezTo>
                    <a:cubicBezTo>
                      <a:pt x="0" y="809"/>
                      <a:pt x="0" y="631"/>
                      <a:pt x="0" y="4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2F04E256-93FE-1849-A2C5-28F50434996E}"/>
                  </a:ext>
                </a:extLst>
              </p:cNvPr>
              <p:cNvSpPr/>
              <p:nvPr/>
            </p:nvSpPr>
            <p:spPr>
              <a:xfrm>
                <a:off x="8602050" y="2064878"/>
                <a:ext cx="1287" cy="1380"/>
              </a:xfrm>
              <a:custGeom>
                <a:avLst/>
                <a:gdLst>
                  <a:gd name="connsiteX0" fmla="*/ 0 w 1287"/>
                  <a:gd name="connsiteY0" fmla="*/ 1380 h 1380"/>
                  <a:gd name="connsiteX1" fmla="*/ 0 w 1287"/>
                  <a:gd name="connsiteY1" fmla="*/ 23 h 1380"/>
                  <a:gd name="connsiteX2" fmla="*/ 1286 w 1287"/>
                  <a:gd name="connsiteY2" fmla="*/ 487 h 1380"/>
                  <a:gd name="connsiteX3" fmla="*/ 0 w 1287"/>
                  <a:gd name="connsiteY3" fmla="*/ 1380 h 1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7" h="1380">
                    <a:moveTo>
                      <a:pt x="0" y="1380"/>
                    </a:moveTo>
                    <a:cubicBezTo>
                      <a:pt x="0" y="916"/>
                      <a:pt x="0" y="487"/>
                      <a:pt x="0" y="23"/>
                    </a:cubicBezTo>
                    <a:cubicBezTo>
                      <a:pt x="500" y="23"/>
                      <a:pt x="1214" y="-156"/>
                      <a:pt x="1286" y="487"/>
                    </a:cubicBezTo>
                    <a:cubicBezTo>
                      <a:pt x="1322" y="1166"/>
                      <a:pt x="536" y="1237"/>
                      <a:pt x="0" y="138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FD17EA94-6E15-A449-BFC8-F6B9757D0763}"/>
                  </a:ext>
                </a:extLst>
              </p:cNvPr>
              <p:cNvSpPr/>
              <p:nvPr/>
            </p:nvSpPr>
            <p:spPr>
              <a:xfrm>
                <a:off x="8465832" y="2067115"/>
                <a:ext cx="1534" cy="1428"/>
              </a:xfrm>
              <a:custGeom>
                <a:avLst/>
                <a:gdLst>
                  <a:gd name="connsiteX0" fmla="*/ 773 w 1534"/>
                  <a:gd name="connsiteY0" fmla="*/ 1429 h 1428"/>
                  <a:gd name="connsiteX1" fmla="*/ 23 w 1534"/>
                  <a:gd name="connsiteY1" fmla="*/ 1036 h 1428"/>
                  <a:gd name="connsiteX2" fmla="*/ 1273 w 1534"/>
                  <a:gd name="connsiteY2" fmla="*/ 0 h 1428"/>
                  <a:gd name="connsiteX3" fmla="*/ 773 w 1534"/>
                  <a:gd name="connsiteY3" fmla="*/ 1429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4" h="1428">
                    <a:moveTo>
                      <a:pt x="773" y="1429"/>
                    </a:moveTo>
                    <a:cubicBezTo>
                      <a:pt x="523" y="1286"/>
                      <a:pt x="273" y="1143"/>
                      <a:pt x="23" y="1036"/>
                    </a:cubicBezTo>
                    <a:cubicBezTo>
                      <a:pt x="-155" y="0"/>
                      <a:pt x="738" y="250"/>
                      <a:pt x="1273" y="0"/>
                    </a:cubicBezTo>
                    <a:cubicBezTo>
                      <a:pt x="1666" y="643"/>
                      <a:pt x="1702" y="1215"/>
                      <a:pt x="773" y="1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60AD0F0B-0405-1B42-937A-F749EED6FF9E}"/>
                  </a:ext>
                </a:extLst>
              </p:cNvPr>
              <p:cNvSpPr/>
              <p:nvPr/>
            </p:nvSpPr>
            <p:spPr>
              <a:xfrm>
                <a:off x="8594043" y="2069579"/>
                <a:ext cx="2154" cy="1428"/>
              </a:xfrm>
              <a:custGeom>
                <a:avLst/>
                <a:gdLst>
                  <a:gd name="connsiteX0" fmla="*/ 7 w 2154"/>
                  <a:gd name="connsiteY0" fmla="*/ 0 h 1428"/>
                  <a:gd name="connsiteX1" fmla="*/ 1435 w 2154"/>
                  <a:gd name="connsiteY1" fmla="*/ 464 h 1428"/>
                  <a:gd name="connsiteX2" fmla="*/ 1435 w 2154"/>
                  <a:gd name="connsiteY2" fmla="*/ 1429 h 1428"/>
                  <a:gd name="connsiteX3" fmla="*/ 7 w 2154"/>
                  <a:gd name="connsiteY3" fmla="*/ 0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4" h="1428">
                    <a:moveTo>
                      <a:pt x="7" y="0"/>
                    </a:moveTo>
                    <a:cubicBezTo>
                      <a:pt x="471" y="143"/>
                      <a:pt x="971" y="357"/>
                      <a:pt x="1435" y="464"/>
                    </a:cubicBezTo>
                    <a:cubicBezTo>
                      <a:pt x="2900" y="786"/>
                      <a:pt x="1721" y="1107"/>
                      <a:pt x="1435" y="1429"/>
                    </a:cubicBezTo>
                    <a:cubicBezTo>
                      <a:pt x="1150" y="750"/>
                      <a:pt x="-101" y="1072"/>
                      <a:pt x="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D2A028CA-C965-2F4F-8D8C-D41F2894F1BB}"/>
                  </a:ext>
                </a:extLst>
              </p:cNvPr>
              <p:cNvSpPr/>
              <p:nvPr/>
            </p:nvSpPr>
            <p:spPr>
              <a:xfrm>
                <a:off x="8473249" y="2070937"/>
                <a:ext cx="1857" cy="1500"/>
              </a:xfrm>
              <a:custGeom>
                <a:avLst/>
                <a:gdLst>
                  <a:gd name="connsiteX0" fmla="*/ 71 w 1857"/>
                  <a:gd name="connsiteY0" fmla="*/ 1500 h 1500"/>
                  <a:gd name="connsiteX1" fmla="*/ 0 w 1857"/>
                  <a:gd name="connsiteY1" fmla="*/ 0 h 1500"/>
                  <a:gd name="connsiteX2" fmla="*/ 1857 w 1857"/>
                  <a:gd name="connsiteY2" fmla="*/ 1286 h 1500"/>
                  <a:gd name="connsiteX3" fmla="*/ 71 w 1857"/>
                  <a:gd name="connsiteY3" fmla="*/ 1500 h 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7" h="1500">
                    <a:moveTo>
                      <a:pt x="71" y="1500"/>
                    </a:moveTo>
                    <a:cubicBezTo>
                      <a:pt x="36" y="1000"/>
                      <a:pt x="0" y="500"/>
                      <a:pt x="0" y="0"/>
                    </a:cubicBezTo>
                    <a:cubicBezTo>
                      <a:pt x="536" y="357"/>
                      <a:pt x="1072" y="750"/>
                      <a:pt x="1857" y="1286"/>
                    </a:cubicBezTo>
                    <a:cubicBezTo>
                      <a:pt x="1107" y="1357"/>
                      <a:pt x="607" y="1429"/>
                      <a:pt x="71" y="1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 758">
                <a:extLst>
                  <a:ext uri="{FF2B5EF4-FFF2-40B4-BE49-F238E27FC236}">
                    <a16:creationId xmlns:a16="http://schemas.microsoft.com/office/drawing/2014/main" id="{FC819733-E8CF-8F43-AC26-DD169B82955D}"/>
                  </a:ext>
                </a:extLst>
              </p:cNvPr>
              <p:cNvSpPr/>
              <p:nvPr/>
            </p:nvSpPr>
            <p:spPr>
              <a:xfrm>
                <a:off x="8420192" y="2071901"/>
                <a:ext cx="1657" cy="1428"/>
              </a:xfrm>
              <a:custGeom>
                <a:avLst/>
                <a:gdLst>
                  <a:gd name="connsiteX0" fmla="*/ 1014 w 1657"/>
                  <a:gd name="connsiteY0" fmla="*/ 0 h 1428"/>
                  <a:gd name="connsiteX1" fmla="*/ 1657 w 1657"/>
                  <a:gd name="connsiteY1" fmla="*/ 1429 h 1428"/>
                  <a:gd name="connsiteX2" fmla="*/ 50 w 1657"/>
                  <a:gd name="connsiteY2" fmla="*/ 536 h 1428"/>
                  <a:gd name="connsiteX3" fmla="*/ 1014 w 1657"/>
                  <a:gd name="connsiteY3" fmla="*/ 0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7" h="1428">
                    <a:moveTo>
                      <a:pt x="1014" y="0"/>
                    </a:moveTo>
                    <a:cubicBezTo>
                      <a:pt x="1229" y="464"/>
                      <a:pt x="1443" y="929"/>
                      <a:pt x="1657" y="1429"/>
                    </a:cubicBezTo>
                    <a:cubicBezTo>
                      <a:pt x="1086" y="1143"/>
                      <a:pt x="264" y="964"/>
                      <a:pt x="50" y="536"/>
                    </a:cubicBezTo>
                    <a:cubicBezTo>
                      <a:pt x="-200" y="72"/>
                      <a:pt x="550" y="0"/>
                      <a:pt x="10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0" name="Freeform 759">
                <a:extLst>
                  <a:ext uri="{FF2B5EF4-FFF2-40B4-BE49-F238E27FC236}">
                    <a16:creationId xmlns:a16="http://schemas.microsoft.com/office/drawing/2014/main" id="{8589BAEE-BE9D-434E-BBC3-27043036AA44}"/>
                  </a:ext>
                </a:extLst>
              </p:cNvPr>
              <p:cNvSpPr/>
              <p:nvPr/>
            </p:nvSpPr>
            <p:spPr>
              <a:xfrm>
                <a:off x="8464989" y="2074769"/>
                <a:ext cx="1251" cy="1214"/>
              </a:xfrm>
              <a:custGeom>
                <a:avLst/>
                <a:gdLst>
                  <a:gd name="connsiteX0" fmla="*/ 830 w 1251"/>
                  <a:gd name="connsiteY0" fmla="*/ 26 h 1214"/>
                  <a:gd name="connsiteX1" fmla="*/ 1223 w 1251"/>
                  <a:gd name="connsiteY1" fmla="*/ 740 h 1214"/>
                  <a:gd name="connsiteX2" fmla="*/ 80 w 1251"/>
                  <a:gd name="connsiteY2" fmla="*/ 669 h 1214"/>
                  <a:gd name="connsiteX3" fmla="*/ 830 w 1251"/>
                  <a:gd name="connsiteY3" fmla="*/ 26 h 1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1" h="1214">
                    <a:moveTo>
                      <a:pt x="830" y="26"/>
                    </a:moveTo>
                    <a:cubicBezTo>
                      <a:pt x="937" y="276"/>
                      <a:pt x="1366" y="347"/>
                      <a:pt x="1223" y="740"/>
                    </a:cubicBezTo>
                    <a:cubicBezTo>
                      <a:pt x="794" y="1562"/>
                      <a:pt x="294" y="1169"/>
                      <a:pt x="80" y="669"/>
                    </a:cubicBezTo>
                    <a:cubicBezTo>
                      <a:pt x="-206" y="-10"/>
                      <a:pt x="330" y="-46"/>
                      <a:pt x="830" y="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 760">
                <a:extLst>
                  <a:ext uri="{FF2B5EF4-FFF2-40B4-BE49-F238E27FC236}">
                    <a16:creationId xmlns:a16="http://schemas.microsoft.com/office/drawing/2014/main" id="{C4FD3DEA-D160-3346-87B1-A3D49A287BC1}"/>
                  </a:ext>
                </a:extLst>
              </p:cNvPr>
              <p:cNvSpPr/>
              <p:nvPr/>
            </p:nvSpPr>
            <p:spPr>
              <a:xfrm>
                <a:off x="8575010" y="2075187"/>
                <a:ext cx="1523" cy="1428"/>
              </a:xfrm>
              <a:custGeom>
                <a:avLst/>
                <a:gdLst>
                  <a:gd name="connsiteX0" fmla="*/ 358 w 1523"/>
                  <a:gd name="connsiteY0" fmla="*/ 0 h 1428"/>
                  <a:gd name="connsiteX1" fmla="*/ 1180 w 1523"/>
                  <a:gd name="connsiteY1" fmla="*/ 1429 h 1428"/>
                  <a:gd name="connsiteX2" fmla="*/ 358 w 1523"/>
                  <a:gd name="connsiteY2" fmla="*/ 0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23" h="1428">
                    <a:moveTo>
                      <a:pt x="358" y="0"/>
                    </a:moveTo>
                    <a:cubicBezTo>
                      <a:pt x="358" y="643"/>
                      <a:pt x="2287" y="179"/>
                      <a:pt x="1180" y="1429"/>
                    </a:cubicBezTo>
                    <a:cubicBezTo>
                      <a:pt x="108" y="1429"/>
                      <a:pt x="-391" y="1072"/>
                      <a:pt x="35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 761">
                <a:extLst>
                  <a:ext uri="{FF2B5EF4-FFF2-40B4-BE49-F238E27FC236}">
                    <a16:creationId xmlns:a16="http://schemas.microsoft.com/office/drawing/2014/main" id="{D0CED6E7-9E5C-7540-8FFA-A918798C146E}"/>
                  </a:ext>
                </a:extLst>
              </p:cNvPr>
              <p:cNvSpPr/>
              <p:nvPr/>
            </p:nvSpPr>
            <p:spPr>
              <a:xfrm>
                <a:off x="8495905" y="1866304"/>
                <a:ext cx="1070" cy="1928"/>
              </a:xfrm>
              <a:custGeom>
                <a:avLst/>
                <a:gdLst>
                  <a:gd name="connsiteX0" fmla="*/ 775 w 1070"/>
                  <a:gd name="connsiteY0" fmla="*/ 1857 h 1928"/>
                  <a:gd name="connsiteX1" fmla="*/ 454 w 1070"/>
                  <a:gd name="connsiteY1" fmla="*/ 1929 h 1928"/>
                  <a:gd name="connsiteX2" fmla="*/ 775 w 1070"/>
                  <a:gd name="connsiteY2" fmla="*/ 0 h 1928"/>
                  <a:gd name="connsiteX3" fmla="*/ 775 w 1070"/>
                  <a:gd name="connsiteY3" fmla="*/ 1857 h 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0" h="1928">
                    <a:moveTo>
                      <a:pt x="775" y="1857"/>
                    </a:moveTo>
                    <a:cubicBezTo>
                      <a:pt x="668" y="1893"/>
                      <a:pt x="561" y="1929"/>
                      <a:pt x="454" y="1929"/>
                    </a:cubicBezTo>
                    <a:cubicBezTo>
                      <a:pt x="204" y="1215"/>
                      <a:pt x="-582" y="429"/>
                      <a:pt x="775" y="0"/>
                    </a:cubicBezTo>
                    <a:cubicBezTo>
                      <a:pt x="1382" y="607"/>
                      <a:pt x="882" y="1215"/>
                      <a:pt x="775" y="1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3" name="Freeform 762">
                <a:extLst>
                  <a:ext uri="{FF2B5EF4-FFF2-40B4-BE49-F238E27FC236}">
                    <a16:creationId xmlns:a16="http://schemas.microsoft.com/office/drawing/2014/main" id="{C1B8D364-4568-1041-B041-4912201940CF}"/>
                  </a:ext>
                </a:extLst>
              </p:cNvPr>
              <p:cNvSpPr/>
              <p:nvPr/>
            </p:nvSpPr>
            <p:spPr>
              <a:xfrm>
                <a:off x="8526670" y="2283535"/>
                <a:ext cx="1370" cy="1428"/>
              </a:xfrm>
              <a:custGeom>
                <a:avLst/>
                <a:gdLst>
                  <a:gd name="connsiteX0" fmla="*/ 1371 w 1370"/>
                  <a:gd name="connsiteY0" fmla="*/ 536 h 1428"/>
                  <a:gd name="connsiteX1" fmla="*/ 1371 w 1370"/>
                  <a:gd name="connsiteY1" fmla="*/ 1429 h 1428"/>
                  <a:gd name="connsiteX2" fmla="*/ 406 w 1370"/>
                  <a:gd name="connsiteY2" fmla="*/ 1393 h 1428"/>
                  <a:gd name="connsiteX3" fmla="*/ 406 w 1370"/>
                  <a:gd name="connsiteY3" fmla="*/ 0 h 1428"/>
                  <a:gd name="connsiteX4" fmla="*/ 978 w 1370"/>
                  <a:gd name="connsiteY4" fmla="*/ 107 h 1428"/>
                  <a:gd name="connsiteX5" fmla="*/ 1371 w 1370"/>
                  <a:gd name="connsiteY5" fmla="*/ 536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0" h="1428">
                    <a:moveTo>
                      <a:pt x="1371" y="536"/>
                    </a:moveTo>
                    <a:cubicBezTo>
                      <a:pt x="1371" y="821"/>
                      <a:pt x="1371" y="1143"/>
                      <a:pt x="1371" y="1429"/>
                    </a:cubicBezTo>
                    <a:cubicBezTo>
                      <a:pt x="1049" y="1429"/>
                      <a:pt x="728" y="1393"/>
                      <a:pt x="406" y="1393"/>
                    </a:cubicBezTo>
                    <a:cubicBezTo>
                      <a:pt x="121" y="929"/>
                      <a:pt x="-344" y="464"/>
                      <a:pt x="406" y="0"/>
                    </a:cubicBezTo>
                    <a:cubicBezTo>
                      <a:pt x="585" y="36"/>
                      <a:pt x="763" y="72"/>
                      <a:pt x="978" y="107"/>
                    </a:cubicBezTo>
                    <a:cubicBezTo>
                      <a:pt x="1085" y="250"/>
                      <a:pt x="1228" y="393"/>
                      <a:pt x="1371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 763">
                <a:extLst>
                  <a:ext uri="{FF2B5EF4-FFF2-40B4-BE49-F238E27FC236}">
                    <a16:creationId xmlns:a16="http://schemas.microsoft.com/office/drawing/2014/main" id="{6F6864D4-5776-5C48-82D8-8C6A1A273E5A}"/>
                  </a:ext>
                </a:extLst>
              </p:cNvPr>
              <p:cNvSpPr/>
              <p:nvPr/>
            </p:nvSpPr>
            <p:spPr>
              <a:xfrm>
                <a:off x="8512498" y="1877020"/>
                <a:ext cx="1505" cy="1500"/>
              </a:xfrm>
              <a:custGeom>
                <a:avLst/>
                <a:gdLst>
                  <a:gd name="connsiteX0" fmla="*/ 1506 w 1505"/>
                  <a:gd name="connsiteY0" fmla="*/ 857 h 1500"/>
                  <a:gd name="connsiteX1" fmla="*/ 1470 w 1505"/>
                  <a:gd name="connsiteY1" fmla="*/ 1500 h 1500"/>
                  <a:gd name="connsiteX2" fmla="*/ 41 w 1505"/>
                  <a:gd name="connsiteY2" fmla="*/ 0 h 1500"/>
                  <a:gd name="connsiteX3" fmla="*/ 1506 w 1505"/>
                  <a:gd name="connsiteY3" fmla="*/ 857 h 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5" h="1500">
                    <a:moveTo>
                      <a:pt x="1506" y="857"/>
                    </a:moveTo>
                    <a:cubicBezTo>
                      <a:pt x="1506" y="1072"/>
                      <a:pt x="1470" y="1286"/>
                      <a:pt x="1470" y="1500"/>
                    </a:cubicBezTo>
                    <a:cubicBezTo>
                      <a:pt x="470" y="1500"/>
                      <a:pt x="-173" y="1179"/>
                      <a:pt x="41" y="0"/>
                    </a:cubicBezTo>
                    <a:cubicBezTo>
                      <a:pt x="506" y="322"/>
                      <a:pt x="1184" y="250"/>
                      <a:pt x="1506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 764">
                <a:extLst>
                  <a:ext uri="{FF2B5EF4-FFF2-40B4-BE49-F238E27FC236}">
                    <a16:creationId xmlns:a16="http://schemas.microsoft.com/office/drawing/2014/main" id="{EF785578-7797-2749-B4C0-FE481B682C3A}"/>
                  </a:ext>
                </a:extLst>
              </p:cNvPr>
              <p:cNvSpPr/>
              <p:nvPr/>
            </p:nvSpPr>
            <p:spPr>
              <a:xfrm>
                <a:off x="8525755" y="1891486"/>
                <a:ext cx="1375" cy="1964"/>
              </a:xfrm>
              <a:custGeom>
                <a:avLst/>
                <a:gdLst>
                  <a:gd name="connsiteX0" fmla="*/ 893 w 1375"/>
                  <a:gd name="connsiteY0" fmla="*/ 1964 h 1964"/>
                  <a:gd name="connsiteX1" fmla="*/ 0 w 1375"/>
                  <a:gd name="connsiteY1" fmla="*/ 0 h 1964"/>
                  <a:gd name="connsiteX2" fmla="*/ 893 w 1375"/>
                  <a:gd name="connsiteY2" fmla="*/ 1964 h 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5" h="1964">
                    <a:moveTo>
                      <a:pt x="893" y="1964"/>
                    </a:moveTo>
                    <a:cubicBezTo>
                      <a:pt x="607" y="1322"/>
                      <a:pt x="286" y="643"/>
                      <a:pt x="0" y="0"/>
                    </a:cubicBezTo>
                    <a:cubicBezTo>
                      <a:pt x="1643" y="36"/>
                      <a:pt x="1643" y="822"/>
                      <a:pt x="893" y="1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6" name="Freeform 765">
                <a:extLst>
                  <a:ext uri="{FF2B5EF4-FFF2-40B4-BE49-F238E27FC236}">
                    <a16:creationId xmlns:a16="http://schemas.microsoft.com/office/drawing/2014/main" id="{23757F66-7E93-DA43-8512-DDC119DFDEF2}"/>
                  </a:ext>
                </a:extLst>
              </p:cNvPr>
              <p:cNvSpPr/>
              <p:nvPr/>
            </p:nvSpPr>
            <p:spPr>
              <a:xfrm>
                <a:off x="8484513" y="1913590"/>
                <a:ext cx="1879" cy="1339"/>
              </a:xfrm>
              <a:custGeom>
                <a:avLst/>
                <a:gdLst>
                  <a:gd name="connsiteX0" fmla="*/ 916 w 1879"/>
                  <a:gd name="connsiteY0" fmla="*/ 542 h 1339"/>
                  <a:gd name="connsiteX1" fmla="*/ 1880 w 1879"/>
                  <a:gd name="connsiteY1" fmla="*/ 935 h 1339"/>
                  <a:gd name="connsiteX2" fmla="*/ 58 w 1879"/>
                  <a:gd name="connsiteY2" fmla="*/ 649 h 1339"/>
                  <a:gd name="connsiteX3" fmla="*/ 880 w 1879"/>
                  <a:gd name="connsiteY3" fmla="*/ 6 h 1339"/>
                  <a:gd name="connsiteX4" fmla="*/ 916 w 1879"/>
                  <a:gd name="connsiteY4" fmla="*/ 542 h 1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9" h="1339">
                    <a:moveTo>
                      <a:pt x="916" y="542"/>
                    </a:moveTo>
                    <a:cubicBezTo>
                      <a:pt x="1237" y="685"/>
                      <a:pt x="1558" y="828"/>
                      <a:pt x="1880" y="935"/>
                    </a:cubicBezTo>
                    <a:cubicBezTo>
                      <a:pt x="1166" y="1578"/>
                      <a:pt x="451" y="1435"/>
                      <a:pt x="58" y="649"/>
                    </a:cubicBezTo>
                    <a:cubicBezTo>
                      <a:pt x="-192" y="78"/>
                      <a:pt x="415" y="-30"/>
                      <a:pt x="880" y="6"/>
                    </a:cubicBezTo>
                    <a:cubicBezTo>
                      <a:pt x="1166" y="185"/>
                      <a:pt x="1166" y="363"/>
                      <a:pt x="916" y="54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 766">
                <a:extLst>
                  <a:ext uri="{FF2B5EF4-FFF2-40B4-BE49-F238E27FC236}">
                    <a16:creationId xmlns:a16="http://schemas.microsoft.com/office/drawing/2014/main" id="{4CF041FD-987B-4A4D-A869-6548228D4122}"/>
                  </a:ext>
                </a:extLst>
              </p:cNvPr>
              <p:cNvSpPr/>
              <p:nvPr/>
            </p:nvSpPr>
            <p:spPr>
              <a:xfrm>
                <a:off x="8506050" y="1919275"/>
                <a:ext cx="1225" cy="1410"/>
              </a:xfrm>
              <a:custGeom>
                <a:avLst/>
                <a:gdLst>
                  <a:gd name="connsiteX0" fmla="*/ 131 w 1225"/>
                  <a:gd name="connsiteY0" fmla="*/ 0 h 1410"/>
                  <a:gd name="connsiteX1" fmla="*/ 1095 w 1225"/>
                  <a:gd name="connsiteY1" fmla="*/ 1393 h 1410"/>
                  <a:gd name="connsiteX2" fmla="*/ 131 w 1225"/>
                  <a:gd name="connsiteY2" fmla="*/ 0 h 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25" h="1410">
                    <a:moveTo>
                      <a:pt x="131" y="0"/>
                    </a:moveTo>
                    <a:cubicBezTo>
                      <a:pt x="524" y="393"/>
                      <a:pt x="1596" y="357"/>
                      <a:pt x="1095" y="1393"/>
                    </a:cubicBezTo>
                    <a:cubicBezTo>
                      <a:pt x="-190" y="1536"/>
                      <a:pt x="-83" y="786"/>
                      <a:pt x="13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 767">
                <a:extLst>
                  <a:ext uri="{FF2B5EF4-FFF2-40B4-BE49-F238E27FC236}">
                    <a16:creationId xmlns:a16="http://schemas.microsoft.com/office/drawing/2014/main" id="{F9A5F3DE-3F65-814E-8498-9A62F4FB69FD}"/>
                  </a:ext>
                </a:extLst>
              </p:cNvPr>
              <p:cNvSpPr/>
              <p:nvPr/>
            </p:nvSpPr>
            <p:spPr>
              <a:xfrm>
                <a:off x="8490644" y="1919973"/>
                <a:ext cx="1128" cy="1728"/>
              </a:xfrm>
              <a:custGeom>
                <a:avLst/>
                <a:gdLst>
                  <a:gd name="connsiteX0" fmla="*/ 393 w 1128"/>
                  <a:gd name="connsiteY0" fmla="*/ 1553 h 1728"/>
                  <a:gd name="connsiteX1" fmla="*/ 0 w 1128"/>
                  <a:gd name="connsiteY1" fmla="*/ 88 h 1728"/>
                  <a:gd name="connsiteX2" fmla="*/ 357 w 1128"/>
                  <a:gd name="connsiteY2" fmla="*/ 160 h 1728"/>
                  <a:gd name="connsiteX3" fmla="*/ 1072 w 1128"/>
                  <a:gd name="connsiteY3" fmla="*/ 1374 h 1728"/>
                  <a:gd name="connsiteX4" fmla="*/ 393 w 1128"/>
                  <a:gd name="connsiteY4" fmla="*/ 1553 h 1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8" h="1728">
                    <a:moveTo>
                      <a:pt x="393" y="1553"/>
                    </a:moveTo>
                    <a:cubicBezTo>
                      <a:pt x="250" y="1053"/>
                      <a:pt x="143" y="588"/>
                      <a:pt x="0" y="88"/>
                    </a:cubicBezTo>
                    <a:cubicBezTo>
                      <a:pt x="143" y="-55"/>
                      <a:pt x="286" y="-19"/>
                      <a:pt x="357" y="160"/>
                    </a:cubicBezTo>
                    <a:cubicBezTo>
                      <a:pt x="857" y="410"/>
                      <a:pt x="1286" y="767"/>
                      <a:pt x="1072" y="1374"/>
                    </a:cubicBezTo>
                    <a:cubicBezTo>
                      <a:pt x="1036" y="1588"/>
                      <a:pt x="750" y="1946"/>
                      <a:pt x="393" y="15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9" name="Freeform 768">
                <a:extLst>
                  <a:ext uri="{FF2B5EF4-FFF2-40B4-BE49-F238E27FC236}">
                    <a16:creationId xmlns:a16="http://schemas.microsoft.com/office/drawing/2014/main" id="{E3B98BDE-4E27-B84E-B8CB-2A02396996DD}"/>
                  </a:ext>
                </a:extLst>
              </p:cNvPr>
              <p:cNvSpPr/>
              <p:nvPr/>
            </p:nvSpPr>
            <p:spPr>
              <a:xfrm>
                <a:off x="8517256" y="1942099"/>
                <a:ext cx="1271" cy="1893"/>
              </a:xfrm>
              <a:custGeom>
                <a:avLst/>
                <a:gdLst>
                  <a:gd name="connsiteX0" fmla="*/ 356 w 1271"/>
                  <a:gd name="connsiteY0" fmla="*/ 0 h 1893"/>
                  <a:gd name="connsiteX1" fmla="*/ 427 w 1271"/>
                  <a:gd name="connsiteY1" fmla="*/ 1893 h 1893"/>
                  <a:gd name="connsiteX2" fmla="*/ 356 w 1271"/>
                  <a:gd name="connsiteY2" fmla="*/ 0 h 1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71" h="1893">
                    <a:moveTo>
                      <a:pt x="356" y="0"/>
                    </a:moveTo>
                    <a:cubicBezTo>
                      <a:pt x="963" y="607"/>
                      <a:pt x="2034" y="1179"/>
                      <a:pt x="427" y="1893"/>
                    </a:cubicBezTo>
                    <a:cubicBezTo>
                      <a:pt x="927" y="1250"/>
                      <a:pt x="-680" y="679"/>
                      <a:pt x="35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 769">
                <a:extLst>
                  <a:ext uri="{FF2B5EF4-FFF2-40B4-BE49-F238E27FC236}">
                    <a16:creationId xmlns:a16="http://schemas.microsoft.com/office/drawing/2014/main" id="{B1996014-6454-0040-8EA5-CB64E51D2BA0}"/>
                  </a:ext>
                </a:extLst>
              </p:cNvPr>
              <p:cNvSpPr/>
              <p:nvPr/>
            </p:nvSpPr>
            <p:spPr>
              <a:xfrm>
                <a:off x="8500286" y="1951565"/>
                <a:ext cx="1537" cy="1785"/>
              </a:xfrm>
              <a:custGeom>
                <a:avLst/>
                <a:gdLst>
                  <a:gd name="connsiteX0" fmla="*/ 1 w 1537"/>
                  <a:gd name="connsiteY0" fmla="*/ 464 h 1785"/>
                  <a:gd name="connsiteX1" fmla="*/ 1001 w 1537"/>
                  <a:gd name="connsiteY1" fmla="*/ 0 h 1785"/>
                  <a:gd name="connsiteX2" fmla="*/ 1073 w 1537"/>
                  <a:gd name="connsiteY2" fmla="*/ 322 h 1785"/>
                  <a:gd name="connsiteX3" fmla="*/ 1537 w 1537"/>
                  <a:gd name="connsiteY3" fmla="*/ 1786 h 1785"/>
                  <a:gd name="connsiteX4" fmla="*/ 1 w 1537"/>
                  <a:gd name="connsiteY4" fmla="*/ 464 h 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7" h="1785">
                    <a:moveTo>
                      <a:pt x="1" y="464"/>
                    </a:moveTo>
                    <a:cubicBezTo>
                      <a:pt x="323" y="322"/>
                      <a:pt x="680" y="143"/>
                      <a:pt x="1001" y="0"/>
                    </a:cubicBezTo>
                    <a:cubicBezTo>
                      <a:pt x="1073" y="107"/>
                      <a:pt x="1073" y="214"/>
                      <a:pt x="1073" y="322"/>
                    </a:cubicBezTo>
                    <a:cubicBezTo>
                      <a:pt x="1216" y="821"/>
                      <a:pt x="1394" y="1286"/>
                      <a:pt x="1537" y="1786"/>
                    </a:cubicBezTo>
                    <a:cubicBezTo>
                      <a:pt x="680" y="1750"/>
                      <a:pt x="-34" y="1500"/>
                      <a:pt x="1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 770">
                <a:extLst>
                  <a:ext uri="{FF2B5EF4-FFF2-40B4-BE49-F238E27FC236}">
                    <a16:creationId xmlns:a16="http://schemas.microsoft.com/office/drawing/2014/main" id="{FF3F1B69-E225-6F4D-8A95-A3FCAADAC728}"/>
                  </a:ext>
                </a:extLst>
              </p:cNvPr>
              <p:cNvSpPr/>
              <p:nvPr/>
            </p:nvSpPr>
            <p:spPr>
              <a:xfrm>
                <a:off x="8500505" y="1954384"/>
                <a:ext cx="1434" cy="1217"/>
              </a:xfrm>
              <a:custGeom>
                <a:avLst/>
                <a:gdLst>
                  <a:gd name="connsiteX0" fmla="*/ 1247 w 1434"/>
                  <a:gd name="connsiteY0" fmla="*/ 1218 h 1217"/>
                  <a:gd name="connsiteX1" fmla="*/ 33 w 1434"/>
                  <a:gd name="connsiteY1" fmla="*/ 360 h 1217"/>
                  <a:gd name="connsiteX2" fmla="*/ 1354 w 1434"/>
                  <a:gd name="connsiteY2" fmla="*/ 360 h 1217"/>
                  <a:gd name="connsiteX3" fmla="*/ 1425 w 1434"/>
                  <a:gd name="connsiteY3" fmla="*/ 789 h 1217"/>
                  <a:gd name="connsiteX4" fmla="*/ 1247 w 1434"/>
                  <a:gd name="connsiteY4" fmla="*/ 1218 h 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4" h="1217">
                    <a:moveTo>
                      <a:pt x="1247" y="1218"/>
                    </a:moveTo>
                    <a:cubicBezTo>
                      <a:pt x="711" y="1075"/>
                      <a:pt x="-182" y="1146"/>
                      <a:pt x="33" y="360"/>
                    </a:cubicBezTo>
                    <a:cubicBezTo>
                      <a:pt x="211" y="-283"/>
                      <a:pt x="890" y="75"/>
                      <a:pt x="1354" y="360"/>
                    </a:cubicBezTo>
                    <a:cubicBezTo>
                      <a:pt x="1283" y="503"/>
                      <a:pt x="1318" y="682"/>
                      <a:pt x="1425" y="789"/>
                    </a:cubicBezTo>
                    <a:cubicBezTo>
                      <a:pt x="1461" y="967"/>
                      <a:pt x="1390" y="1110"/>
                      <a:pt x="1247" y="121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7EE2AA1B-75E8-6744-865D-DABE710FD680}"/>
                  </a:ext>
                </a:extLst>
              </p:cNvPr>
              <p:cNvSpPr/>
              <p:nvPr/>
            </p:nvSpPr>
            <p:spPr>
              <a:xfrm>
                <a:off x="8482201" y="1954868"/>
                <a:ext cx="1369" cy="1737"/>
              </a:xfrm>
              <a:custGeom>
                <a:avLst/>
                <a:gdLst>
                  <a:gd name="connsiteX0" fmla="*/ 870 w 1369"/>
                  <a:gd name="connsiteY0" fmla="*/ 412 h 1737"/>
                  <a:gd name="connsiteX1" fmla="*/ 1370 w 1369"/>
                  <a:gd name="connsiteY1" fmla="*/ 1376 h 1737"/>
                  <a:gd name="connsiteX2" fmla="*/ 263 w 1369"/>
                  <a:gd name="connsiteY2" fmla="*/ 1055 h 1737"/>
                  <a:gd name="connsiteX3" fmla="*/ 191 w 1369"/>
                  <a:gd name="connsiteY3" fmla="*/ 55 h 1737"/>
                  <a:gd name="connsiteX4" fmla="*/ 870 w 1369"/>
                  <a:gd name="connsiteY4" fmla="*/ 412 h 1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9" h="1737">
                    <a:moveTo>
                      <a:pt x="870" y="412"/>
                    </a:moveTo>
                    <a:cubicBezTo>
                      <a:pt x="941" y="805"/>
                      <a:pt x="906" y="1198"/>
                      <a:pt x="1370" y="1376"/>
                    </a:cubicBezTo>
                    <a:cubicBezTo>
                      <a:pt x="763" y="2162"/>
                      <a:pt x="548" y="1484"/>
                      <a:pt x="263" y="1055"/>
                    </a:cubicBezTo>
                    <a:cubicBezTo>
                      <a:pt x="48" y="733"/>
                      <a:pt x="-166" y="341"/>
                      <a:pt x="191" y="55"/>
                    </a:cubicBezTo>
                    <a:cubicBezTo>
                      <a:pt x="441" y="-88"/>
                      <a:pt x="763" y="55"/>
                      <a:pt x="870" y="4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B9BB50C5-5381-5B43-BE5D-E8647A621C7E}"/>
                  </a:ext>
                </a:extLst>
              </p:cNvPr>
              <p:cNvSpPr/>
              <p:nvPr/>
            </p:nvSpPr>
            <p:spPr>
              <a:xfrm>
                <a:off x="8469498" y="1959495"/>
                <a:ext cx="1952" cy="1402"/>
              </a:xfrm>
              <a:custGeom>
                <a:avLst/>
                <a:gdLst>
                  <a:gd name="connsiteX0" fmla="*/ 1929 w 1952"/>
                  <a:gd name="connsiteY0" fmla="*/ 536 h 1402"/>
                  <a:gd name="connsiteX1" fmla="*/ 1893 w 1952"/>
                  <a:gd name="connsiteY1" fmla="*/ 786 h 1402"/>
                  <a:gd name="connsiteX2" fmla="*/ 1857 w 1952"/>
                  <a:gd name="connsiteY2" fmla="*/ 1393 h 1402"/>
                  <a:gd name="connsiteX3" fmla="*/ 0 w 1952"/>
                  <a:gd name="connsiteY3" fmla="*/ 0 h 1402"/>
                  <a:gd name="connsiteX4" fmla="*/ 1929 w 1952"/>
                  <a:gd name="connsiteY4" fmla="*/ 536 h 1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" h="1402">
                    <a:moveTo>
                      <a:pt x="1929" y="536"/>
                    </a:moveTo>
                    <a:cubicBezTo>
                      <a:pt x="1964" y="607"/>
                      <a:pt x="1964" y="714"/>
                      <a:pt x="1893" y="786"/>
                    </a:cubicBezTo>
                    <a:cubicBezTo>
                      <a:pt x="1893" y="1000"/>
                      <a:pt x="1857" y="1179"/>
                      <a:pt x="1857" y="1393"/>
                    </a:cubicBezTo>
                    <a:cubicBezTo>
                      <a:pt x="786" y="1500"/>
                      <a:pt x="393" y="714"/>
                      <a:pt x="0" y="0"/>
                    </a:cubicBezTo>
                    <a:cubicBezTo>
                      <a:pt x="643" y="179"/>
                      <a:pt x="1286" y="357"/>
                      <a:pt x="1929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4852E530-B602-1042-9EA1-9ADD11D30260}"/>
                  </a:ext>
                </a:extLst>
              </p:cNvPr>
              <p:cNvSpPr/>
              <p:nvPr/>
            </p:nvSpPr>
            <p:spPr>
              <a:xfrm>
                <a:off x="8525205" y="1961209"/>
                <a:ext cx="1407" cy="1382"/>
              </a:xfrm>
              <a:custGeom>
                <a:avLst/>
                <a:gdLst>
                  <a:gd name="connsiteX0" fmla="*/ 14 w 1407"/>
                  <a:gd name="connsiteY0" fmla="*/ 642 h 1382"/>
                  <a:gd name="connsiteX1" fmla="*/ 14 w 1407"/>
                  <a:gd name="connsiteY1" fmla="*/ 71 h 1382"/>
                  <a:gd name="connsiteX2" fmla="*/ 1407 w 1407"/>
                  <a:gd name="connsiteY2" fmla="*/ 1107 h 1382"/>
                  <a:gd name="connsiteX3" fmla="*/ 300 w 1407"/>
                  <a:gd name="connsiteY3" fmla="*/ 1285 h 1382"/>
                  <a:gd name="connsiteX4" fmla="*/ 86 w 1407"/>
                  <a:gd name="connsiteY4" fmla="*/ 1071 h 1382"/>
                  <a:gd name="connsiteX5" fmla="*/ 14 w 1407"/>
                  <a:gd name="connsiteY5" fmla="*/ 642 h 1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7" h="1382">
                    <a:moveTo>
                      <a:pt x="14" y="642"/>
                    </a:moveTo>
                    <a:cubicBezTo>
                      <a:pt x="14" y="464"/>
                      <a:pt x="14" y="285"/>
                      <a:pt x="14" y="71"/>
                    </a:cubicBezTo>
                    <a:cubicBezTo>
                      <a:pt x="907" y="-143"/>
                      <a:pt x="1407" y="107"/>
                      <a:pt x="1407" y="1107"/>
                    </a:cubicBezTo>
                    <a:cubicBezTo>
                      <a:pt x="1086" y="1393"/>
                      <a:pt x="693" y="1464"/>
                      <a:pt x="300" y="1285"/>
                    </a:cubicBezTo>
                    <a:cubicBezTo>
                      <a:pt x="228" y="1214"/>
                      <a:pt x="157" y="1143"/>
                      <a:pt x="86" y="1071"/>
                    </a:cubicBezTo>
                    <a:cubicBezTo>
                      <a:pt x="14" y="964"/>
                      <a:pt x="-22" y="785"/>
                      <a:pt x="14" y="64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3DFE53F1-0F81-B24B-887D-7EC0F588DE66}"/>
                  </a:ext>
                </a:extLst>
              </p:cNvPr>
              <p:cNvSpPr/>
              <p:nvPr/>
            </p:nvSpPr>
            <p:spPr>
              <a:xfrm>
                <a:off x="8484893" y="1962245"/>
                <a:ext cx="1480" cy="1535"/>
              </a:xfrm>
              <a:custGeom>
                <a:avLst/>
                <a:gdLst>
                  <a:gd name="connsiteX0" fmla="*/ 0 w 1480"/>
                  <a:gd name="connsiteY0" fmla="*/ 643 h 1535"/>
                  <a:gd name="connsiteX1" fmla="*/ 71 w 1480"/>
                  <a:gd name="connsiteY1" fmla="*/ 0 h 1535"/>
                  <a:gd name="connsiteX2" fmla="*/ 464 w 1480"/>
                  <a:gd name="connsiteY2" fmla="*/ 107 h 1535"/>
                  <a:gd name="connsiteX3" fmla="*/ 1464 w 1480"/>
                  <a:gd name="connsiteY3" fmla="*/ 929 h 1535"/>
                  <a:gd name="connsiteX4" fmla="*/ 1464 w 1480"/>
                  <a:gd name="connsiteY4" fmla="*/ 1429 h 1535"/>
                  <a:gd name="connsiteX5" fmla="*/ 464 w 1480"/>
                  <a:gd name="connsiteY5" fmla="*/ 1536 h 1535"/>
                  <a:gd name="connsiteX6" fmla="*/ 0 w 1480"/>
                  <a:gd name="connsiteY6" fmla="*/ 643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80" h="1535">
                    <a:moveTo>
                      <a:pt x="0" y="643"/>
                    </a:moveTo>
                    <a:cubicBezTo>
                      <a:pt x="36" y="429"/>
                      <a:pt x="36" y="214"/>
                      <a:pt x="71" y="0"/>
                    </a:cubicBezTo>
                    <a:cubicBezTo>
                      <a:pt x="214" y="36"/>
                      <a:pt x="321" y="72"/>
                      <a:pt x="464" y="107"/>
                    </a:cubicBezTo>
                    <a:cubicBezTo>
                      <a:pt x="750" y="429"/>
                      <a:pt x="1607" y="72"/>
                      <a:pt x="1464" y="929"/>
                    </a:cubicBezTo>
                    <a:cubicBezTo>
                      <a:pt x="1464" y="1107"/>
                      <a:pt x="1464" y="1250"/>
                      <a:pt x="1464" y="1429"/>
                    </a:cubicBezTo>
                    <a:cubicBezTo>
                      <a:pt x="1143" y="1465"/>
                      <a:pt x="786" y="1500"/>
                      <a:pt x="464" y="1536"/>
                    </a:cubicBezTo>
                    <a:cubicBezTo>
                      <a:pt x="71" y="1322"/>
                      <a:pt x="0" y="1000"/>
                      <a:pt x="0" y="6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 775">
                <a:extLst>
                  <a:ext uri="{FF2B5EF4-FFF2-40B4-BE49-F238E27FC236}">
                    <a16:creationId xmlns:a16="http://schemas.microsoft.com/office/drawing/2014/main" id="{F0E7E399-5044-0847-8343-0B7E8A1E2460}"/>
                  </a:ext>
                </a:extLst>
              </p:cNvPr>
              <p:cNvSpPr/>
              <p:nvPr/>
            </p:nvSpPr>
            <p:spPr>
              <a:xfrm>
                <a:off x="8523862" y="1962245"/>
                <a:ext cx="1778" cy="1285"/>
              </a:xfrm>
              <a:custGeom>
                <a:avLst/>
                <a:gdLst>
                  <a:gd name="connsiteX0" fmla="*/ 1750 w 1778"/>
                  <a:gd name="connsiteY0" fmla="*/ 1072 h 1285"/>
                  <a:gd name="connsiteX1" fmla="*/ 1714 w 1778"/>
                  <a:gd name="connsiteY1" fmla="*/ 1286 h 1285"/>
                  <a:gd name="connsiteX2" fmla="*/ 0 w 1778"/>
                  <a:gd name="connsiteY2" fmla="*/ 822 h 1285"/>
                  <a:gd name="connsiteX3" fmla="*/ 1357 w 1778"/>
                  <a:gd name="connsiteY3" fmla="*/ 36 h 1285"/>
                  <a:gd name="connsiteX4" fmla="*/ 1322 w 1778"/>
                  <a:gd name="connsiteY4" fmla="*/ 0 h 1285"/>
                  <a:gd name="connsiteX5" fmla="*/ 1750 w 1778"/>
                  <a:gd name="connsiteY5" fmla="*/ 1072 h 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78" h="1285">
                    <a:moveTo>
                      <a:pt x="1750" y="1072"/>
                    </a:moveTo>
                    <a:cubicBezTo>
                      <a:pt x="1750" y="1072"/>
                      <a:pt x="1714" y="1286"/>
                      <a:pt x="1714" y="1286"/>
                    </a:cubicBezTo>
                    <a:cubicBezTo>
                      <a:pt x="1143" y="1143"/>
                      <a:pt x="572" y="964"/>
                      <a:pt x="0" y="822"/>
                    </a:cubicBezTo>
                    <a:cubicBezTo>
                      <a:pt x="322" y="143"/>
                      <a:pt x="786" y="-36"/>
                      <a:pt x="1357" y="36"/>
                    </a:cubicBezTo>
                    <a:lnTo>
                      <a:pt x="1322" y="0"/>
                    </a:lnTo>
                    <a:cubicBezTo>
                      <a:pt x="1643" y="322"/>
                      <a:pt x="1857" y="643"/>
                      <a:pt x="1750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 776">
                <a:extLst>
                  <a:ext uri="{FF2B5EF4-FFF2-40B4-BE49-F238E27FC236}">
                    <a16:creationId xmlns:a16="http://schemas.microsoft.com/office/drawing/2014/main" id="{D07F5786-6894-CC4B-AB1A-18619A2BEDC0}"/>
                  </a:ext>
                </a:extLst>
              </p:cNvPr>
              <p:cNvSpPr/>
              <p:nvPr/>
            </p:nvSpPr>
            <p:spPr>
              <a:xfrm>
                <a:off x="8503223" y="1962995"/>
                <a:ext cx="1103" cy="1183"/>
              </a:xfrm>
              <a:custGeom>
                <a:avLst/>
                <a:gdLst>
                  <a:gd name="connsiteX0" fmla="*/ 387 w 1103"/>
                  <a:gd name="connsiteY0" fmla="*/ 0 h 1183"/>
                  <a:gd name="connsiteX1" fmla="*/ 1065 w 1103"/>
                  <a:gd name="connsiteY1" fmla="*/ 750 h 1183"/>
                  <a:gd name="connsiteX2" fmla="*/ 708 w 1103"/>
                  <a:gd name="connsiteY2" fmla="*/ 1179 h 1183"/>
                  <a:gd name="connsiteX3" fmla="*/ 30 w 1103"/>
                  <a:gd name="connsiteY3" fmla="*/ 714 h 1183"/>
                  <a:gd name="connsiteX4" fmla="*/ 387 w 1103"/>
                  <a:gd name="connsiteY4" fmla="*/ 0 h 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3" h="1183">
                    <a:moveTo>
                      <a:pt x="387" y="0"/>
                    </a:moveTo>
                    <a:cubicBezTo>
                      <a:pt x="887" y="0"/>
                      <a:pt x="922" y="429"/>
                      <a:pt x="1065" y="750"/>
                    </a:cubicBezTo>
                    <a:cubicBezTo>
                      <a:pt x="1208" y="1072"/>
                      <a:pt x="922" y="1143"/>
                      <a:pt x="708" y="1179"/>
                    </a:cubicBezTo>
                    <a:cubicBezTo>
                      <a:pt x="351" y="1214"/>
                      <a:pt x="137" y="1036"/>
                      <a:pt x="30" y="714"/>
                    </a:cubicBezTo>
                    <a:cubicBezTo>
                      <a:pt x="-42" y="393"/>
                      <a:pt x="-6" y="107"/>
                      <a:pt x="38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8" name="Freeform 777">
                <a:extLst>
                  <a:ext uri="{FF2B5EF4-FFF2-40B4-BE49-F238E27FC236}">
                    <a16:creationId xmlns:a16="http://schemas.microsoft.com/office/drawing/2014/main" id="{9A7A1FB0-1D6E-8147-A2F4-BC19F9533BBA}"/>
                  </a:ext>
                </a:extLst>
              </p:cNvPr>
              <p:cNvSpPr/>
              <p:nvPr/>
            </p:nvSpPr>
            <p:spPr>
              <a:xfrm>
                <a:off x="8441882" y="1997463"/>
                <a:ext cx="1416" cy="1750"/>
              </a:xfrm>
              <a:custGeom>
                <a:avLst/>
                <a:gdLst>
                  <a:gd name="connsiteX0" fmla="*/ 255 w 1416"/>
                  <a:gd name="connsiteY0" fmla="*/ 0 h 1750"/>
                  <a:gd name="connsiteX1" fmla="*/ 898 w 1416"/>
                  <a:gd name="connsiteY1" fmla="*/ 1750 h 1750"/>
                  <a:gd name="connsiteX2" fmla="*/ 255 w 1416"/>
                  <a:gd name="connsiteY2" fmla="*/ 0 h 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16" h="1750">
                    <a:moveTo>
                      <a:pt x="255" y="0"/>
                    </a:moveTo>
                    <a:cubicBezTo>
                      <a:pt x="898" y="429"/>
                      <a:pt x="2113" y="643"/>
                      <a:pt x="898" y="1750"/>
                    </a:cubicBezTo>
                    <a:cubicBezTo>
                      <a:pt x="148" y="1393"/>
                      <a:pt x="-316" y="893"/>
                      <a:pt x="25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 778">
                <a:extLst>
                  <a:ext uri="{FF2B5EF4-FFF2-40B4-BE49-F238E27FC236}">
                    <a16:creationId xmlns:a16="http://schemas.microsoft.com/office/drawing/2014/main" id="{AF3E448E-5D8A-154E-95CD-08FD1F1A045B}"/>
                  </a:ext>
                </a:extLst>
              </p:cNvPr>
              <p:cNvSpPr/>
              <p:nvPr/>
            </p:nvSpPr>
            <p:spPr>
              <a:xfrm>
                <a:off x="8557045" y="2099627"/>
                <a:ext cx="2107" cy="876"/>
              </a:xfrm>
              <a:custGeom>
                <a:avLst/>
                <a:gdLst>
                  <a:gd name="connsiteX0" fmla="*/ 0 w 2107"/>
                  <a:gd name="connsiteY0" fmla="*/ 635 h 876"/>
                  <a:gd name="connsiteX1" fmla="*/ 2108 w 2107"/>
                  <a:gd name="connsiteY1" fmla="*/ 170 h 876"/>
                  <a:gd name="connsiteX2" fmla="*/ 0 w 2107"/>
                  <a:gd name="connsiteY2" fmla="*/ 635 h 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07" h="876">
                    <a:moveTo>
                      <a:pt x="0" y="635"/>
                    </a:moveTo>
                    <a:cubicBezTo>
                      <a:pt x="857" y="206"/>
                      <a:pt x="1357" y="-258"/>
                      <a:pt x="2108" y="170"/>
                    </a:cubicBezTo>
                    <a:cubicBezTo>
                      <a:pt x="1607" y="1135"/>
                      <a:pt x="929" y="921"/>
                      <a:pt x="0" y="6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F5E17354-08C3-EC4B-8AB4-872CE01088E1}"/>
                  </a:ext>
                </a:extLst>
              </p:cNvPr>
              <p:cNvSpPr/>
              <p:nvPr/>
            </p:nvSpPr>
            <p:spPr>
              <a:xfrm>
                <a:off x="8615123" y="2114156"/>
                <a:ext cx="1428" cy="1494"/>
              </a:xfrm>
              <a:custGeom>
                <a:avLst/>
                <a:gdLst>
                  <a:gd name="connsiteX0" fmla="*/ 0 w 1428"/>
                  <a:gd name="connsiteY0" fmla="*/ 357 h 1494"/>
                  <a:gd name="connsiteX1" fmla="*/ 1429 w 1428"/>
                  <a:gd name="connsiteY1" fmla="*/ 465 h 1494"/>
                  <a:gd name="connsiteX2" fmla="*/ 36 w 1428"/>
                  <a:gd name="connsiteY2" fmla="*/ 1250 h 1494"/>
                  <a:gd name="connsiteX3" fmla="*/ 0 w 1428"/>
                  <a:gd name="connsiteY3" fmla="*/ 357 h 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" h="1494">
                    <a:moveTo>
                      <a:pt x="0" y="357"/>
                    </a:moveTo>
                    <a:cubicBezTo>
                      <a:pt x="500" y="215"/>
                      <a:pt x="1000" y="-428"/>
                      <a:pt x="1429" y="465"/>
                    </a:cubicBezTo>
                    <a:cubicBezTo>
                      <a:pt x="1286" y="1322"/>
                      <a:pt x="1000" y="1822"/>
                      <a:pt x="36" y="1250"/>
                    </a:cubicBezTo>
                    <a:cubicBezTo>
                      <a:pt x="36" y="965"/>
                      <a:pt x="36" y="679"/>
                      <a:pt x="0" y="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8307E40C-959A-B24E-9FC4-9F7BA7291801}"/>
                  </a:ext>
                </a:extLst>
              </p:cNvPr>
              <p:cNvSpPr/>
              <p:nvPr/>
            </p:nvSpPr>
            <p:spPr>
              <a:xfrm>
                <a:off x="8615195" y="2114585"/>
                <a:ext cx="1663" cy="1821"/>
              </a:xfrm>
              <a:custGeom>
                <a:avLst/>
                <a:gdLst>
                  <a:gd name="connsiteX0" fmla="*/ 0 w 1663"/>
                  <a:gd name="connsiteY0" fmla="*/ 821 h 1821"/>
                  <a:gd name="connsiteX1" fmla="*/ 1393 w 1663"/>
                  <a:gd name="connsiteY1" fmla="*/ 0 h 1821"/>
                  <a:gd name="connsiteX2" fmla="*/ 500 w 1663"/>
                  <a:gd name="connsiteY2" fmla="*/ 1822 h 1821"/>
                  <a:gd name="connsiteX3" fmla="*/ 0 w 1663"/>
                  <a:gd name="connsiteY3" fmla="*/ 821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3" h="1821">
                    <a:moveTo>
                      <a:pt x="0" y="821"/>
                    </a:moveTo>
                    <a:cubicBezTo>
                      <a:pt x="714" y="964"/>
                      <a:pt x="1072" y="571"/>
                      <a:pt x="1393" y="0"/>
                    </a:cubicBezTo>
                    <a:cubicBezTo>
                      <a:pt x="2250" y="1179"/>
                      <a:pt x="821" y="1214"/>
                      <a:pt x="500" y="1822"/>
                    </a:cubicBezTo>
                    <a:cubicBezTo>
                      <a:pt x="322" y="1500"/>
                      <a:pt x="179" y="1179"/>
                      <a:pt x="0" y="8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69B13C46-5600-BC4E-A022-EE8BF4C82A34}"/>
                  </a:ext>
                </a:extLst>
              </p:cNvPr>
              <p:cNvSpPr/>
              <p:nvPr/>
            </p:nvSpPr>
            <p:spPr>
              <a:xfrm>
                <a:off x="8448531" y="2117729"/>
                <a:ext cx="1440" cy="1245"/>
              </a:xfrm>
              <a:custGeom>
                <a:avLst/>
                <a:gdLst>
                  <a:gd name="connsiteX0" fmla="*/ 750 w 1440"/>
                  <a:gd name="connsiteY0" fmla="*/ 0 h 1245"/>
                  <a:gd name="connsiteX1" fmla="*/ 1393 w 1440"/>
                  <a:gd name="connsiteY1" fmla="*/ 964 h 1245"/>
                  <a:gd name="connsiteX2" fmla="*/ 0 w 1440"/>
                  <a:gd name="connsiteY2" fmla="*/ 1036 h 1245"/>
                  <a:gd name="connsiteX3" fmla="*/ 750 w 1440"/>
                  <a:gd name="connsiteY3" fmla="*/ 0 h 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0" h="1245">
                    <a:moveTo>
                      <a:pt x="750" y="0"/>
                    </a:moveTo>
                    <a:cubicBezTo>
                      <a:pt x="822" y="429"/>
                      <a:pt x="1643" y="500"/>
                      <a:pt x="1393" y="964"/>
                    </a:cubicBezTo>
                    <a:cubicBezTo>
                      <a:pt x="1072" y="1572"/>
                      <a:pt x="464" y="1000"/>
                      <a:pt x="0" y="1036"/>
                    </a:cubicBezTo>
                    <a:cubicBezTo>
                      <a:pt x="0" y="500"/>
                      <a:pt x="179" y="107"/>
                      <a:pt x="7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15D253C7-2001-384A-B2A0-D9794F486D80}"/>
                  </a:ext>
                </a:extLst>
              </p:cNvPr>
              <p:cNvSpPr/>
              <p:nvPr/>
            </p:nvSpPr>
            <p:spPr>
              <a:xfrm>
                <a:off x="8483571" y="2139735"/>
                <a:ext cx="1977" cy="888"/>
              </a:xfrm>
              <a:custGeom>
                <a:avLst/>
                <a:gdLst>
                  <a:gd name="connsiteX0" fmla="*/ 0 w 1977"/>
                  <a:gd name="connsiteY0" fmla="*/ 496 h 888"/>
                  <a:gd name="connsiteX1" fmla="*/ 1821 w 1977"/>
                  <a:gd name="connsiteY1" fmla="*/ 103 h 888"/>
                  <a:gd name="connsiteX2" fmla="*/ 1964 w 1977"/>
                  <a:gd name="connsiteY2" fmla="*/ 425 h 888"/>
                  <a:gd name="connsiteX3" fmla="*/ 1821 w 1977"/>
                  <a:gd name="connsiteY3" fmla="*/ 568 h 888"/>
                  <a:gd name="connsiteX4" fmla="*/ 1821 w 1977"/>
                  <a:gd name="connsiteY4" fmla="*/ 889 h 888"/>
                  <a:gd name="connsiteX5" fmla="*/ 0 w 1977"/>
                  <a:gd name="connsiteY5" fmla="*/ 496 h 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7" h="888">
                    <a:moveTo>
                      <a:pt x="0" y="496"/>
                    </a:moveTo>
                    <a:cubicBezTo>
                      <a:pt x="464" y="-397"/>
                      <a:pt x="1214" y="210"/>
                      <a:pt x="1821" y="103"/>
                    </a:cubicBezTo>
                    <a:cubicBezTo>
                      <a:pt x="1964" y="210"/>
                      <a:pt x="2000" y="318"/>
                      <a:pt x="1964" y="425"/>
                    </a:cubicBezTo>
                    <a:cubicBezTo>
                      <a:pt x="1929" y="532"/>
                      <a:pt x="1857" y="568"/>
                      <a:pt x="1821" y="568"/>
                    </a:cubicBezTo>
                    <a:cubicBezTo>
                      <a:pt x="1821" y="675"/>
                      <a:pt x="1821" y="782"/>
                      <a:pt x="1821" y="889"/>
                    </a:cubicBezTo>
                    <a:cubicBezTo>
                      <a:pt x="1214" y="782"/>
                      <a:pt x="607" y="639"/>
                      <a:pt x="0" y="4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4" name="Freeform 783">
                <a:extLst>
                  <a:ext uri="{FF2B5EF4-FFF2-40B4-BE49-F238E27FC236}">
                    <a16:creationId xmlns:a16="http://schemas.microsoft.com/office/drawing/2014/main" id="{CD522319-A397-0840-8FB4-BFCA2C2C786E}"/>
                  </a:ext>
                </a:extLst>
              </p:cNvPr>
              <p:cNvSpPr/>
              <p:nvPr/>
            </p:nvSpPr>
            <p:spPr>
              <a:xfrm>
                <a:off x="8581967" y="2136517"/>
                <a:ext cx="1888" cy="928"/>
              </a:xfrm>
              <a:custGeom>
                <a:avLst/>
                <a:gdLst>
                  <a:gd name="connsiteX0" fmla="*/ 1295 w 1888"/>
                  <a:gd name="connsiteY0" fmla="*/ 929 h 928"/>
                  <a:gd name="connsiteX1" fmla="*/ 259 w 1888"/>
                  <a:gd name="connsiteY1" fmla="*/ 929 h 928"/>
                  <a:gd name="connsiteX2" fmla="*/ 831 w 1888"/>
                  <a:gd name="connsiteY2" fmla="*/ 0 h 928"/>
                  <a:gd name="connsiteX3" fmla="*/ 1795 w 1888"/>
                  <a:gd name="connsiteY3" fmla="*/ 0 h 928"/>
                  <a:gd name="connsiteX4" fmla="*/ 1295 w 1888"/>
                  <a:gd name="connsiteY4" fmla="*/ 929 h 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8" h="928">
                    <a:moveTo>
                      <a:pt x="1295" y="929"/>
                    </a:moveTo>
                    <a:cubicBezTo>
                      <a:pt x="938" y="929"/>
                      <a:pt x="616" y="929"/>
                      <a:pt x="259" y="929"/>
                    </a:cubicBezTo>
                    <a:cubicBezTo>
                      <a:pt x="-348" y="143"/>
                      <a:pt x="223" y="36"/>
                      <a:pt x="831" y="0"/>
                    </a:cubicBezTo>
                    <a:cubicBezTo>
                      <a:pt x="1152" y="0"/>
                      <a:pt x="1474" y="0"/>
                      <a:pt x="1795" y="0"/>
                    </a:cubicBezTo>
                    <a:cubicBezTo>
                      <a:pt x="2081" y="571"/>
                      <a:pt x="1652" y="714"/>
                      <a:pt x="1295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 784">
                <a:extLst>
                  <a:ext uri="{FF2B5EF4-FFF2-40B4-BE49-F238E27FC236}">
                    <a16:creationId xmlns:a16="http://schemas.microsoft.com/office/drawing/2014/main" id="{A25457B7-8D87-BC43-AFDC-7DA60659E8A2}"/>
                  </a:ext>
                </a:extLst>
              </p:cNvPr>
              <p:cNvSpPr/>
              <p:nvPr/>
            </p:nvSpPr>
            <p:spPr>
              <a:xfrm>
                <a:off x="8535578" y="2122801"/>
                <a:ext cx="1402" cy="2000"/>
              </a:xfrm>
              <a:custGeom>
                <a:avLst/>
                <a:gdLst>
                  <a:gd name="connsiteX0" fmla="*/ 857 w 1402"/>
                  <a:gd name="connsiteY0" fmla="*/ 2000 h 2000"/>
                  <a:gd name="connsiteX1" fmla="*/ 0 w 1402"/>
                  <a:gd name="connsiteY1" fmla="*/ 0 h 2000"/>
                  <a:gd name="connsiteX2" fmla="*/ 857 w 1402"/>
                  <a:gd name="connsiteY2" fmla="*/ 2000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2" h="2000">
                    <a:moveTo>
                      <a:pt x="857" y="2000"/>
                    </a:moveTo>
                    <a:cubicBezTo>
                      <a:pt x="571" y="1322"/>
                      <a:pt x="286" y="679"/>
                      <a:pt x="0" y="0"/>
                    </a:cubicBezTo>
                    <a:cubicBezTo>
                      <a:pt x="1429" y="179"/>
                      <a:pt x="1857" y="786"/>
                      <a:pt x="857" y="2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 785">
                <a:extLst>
                  <a:ext uri="{FF2B5EF4-FFF2-40B4-BE49-F238E27FC236}">
                    <a16:creationId xmlns:a16="http://schemas.microsoft.com/office/drawing/2014/main" id="{5FBE0966-4E71-854B-AB97-362224906B9D}"/>
                  </a:ext>
                </a:extLst>
              </p:cNvPr>
              <p:cNvSpPr/>
              <p:nvPr/>
            </p:nvSpPr>
            <p:spPr>
              <a:xfrm>
                <a:off x="8427847" y="2135832"/>
                <a:ext cx="1466" cy="1434"/>
              </a:xfrm>
              <a:custGeom>
                <a:avLst/>
                <a:gdLst>
                  <a:gd name="connsiteX0" fmla="*/ 1217 w 1466"/>
                  <a:gd name="connsiteY0" fmla="*/ 1435 h 1434"/>
                  <a:gd name="connsiteX1" fmla="*/ 2 w 1466"/>
                  <a:gd name="connsiteY1" fmla="*/ 613 h 1434"/>
                  <a:gd name="connsiteX2" fmla="*/ 538 w 1466"/>
                  <a:gd name="connsiteY2" fmla="*/ 6 h 1434"/>
                  <a:gd name="connsiteX3" fmla="*/ 1467 w 1466"/>
                  <a:gd name="connsiteY3" fmla="*/ 1042 h 1434"/>
                  <a:gd name="connsiteX4" fmla="*/ 1217 w 1466"/>
                  <a:gd name="connsiteY4" fmla="*/ 1435 h 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" h="1434">
                    <a:moveTo>
                      <a:pt x="1217" y="1435"/>
                    </a:moveTo>
                    <a:cubicBezTo>
                      <a:pt x="645" y="1435"/>
                      <a:pt x="110" y="1256"/>
                      <a:pt x="2" y="613"/>
                    </a:cubicBezTo>
                    <a:cubicBezTo>
                      <a:pt x="-33" y="435"/>
                      <a:pt x="324" y="6"/>
                      <a:pt x="538" y="6"/>
                    </a:cubicBezTo>
                    <a:cubicBezTo>
                      <a:pt x="1217" y="-65"/>
                      <a:pt x="1396" y="506"/>
                      <a:pt x="1467" y="1042"/>
                    </a:cubicBezTo>
                    <a:cubicBezTo>
                      <a:pt x="1360" y="1185"/>
                      <a:pt x="1288" y="1292"/>
                      <a:pt x="1217" y="14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7" name="Freeform 786">
                <a:extLst>
                  <a:ext uri="{FF2B5EF4-FFF2-40B4-BE49-F238E27FC236}">
                    <a16:creationId xmlns:a16="http://schemas.microsoft.com/office/drawing/2014/main" id="{93772B44-6D96-884F-9D60-4BCB2A8203E0}"/>
                  </a:ext>
                </a:extLst>
              </p:cNvPr>
              <p:cNvSpPr/>
              <p:nvPr/>
            </p:nvSpPr>
            <p:spPr>
              <a:xfrm>
                <a:off x="8602651" y="2196354"/>
                <a:ext cx="1757" cy="1563"/>
              </a:xfrm>
              <a:custGeom>
                <a:avLst/>
                <a:gdLst>
                  <a:gd name="connsiteX0" fmla="*/ 1757 w 1757"/>
                  <a:gd name="connsiteY0" fmla="*/ 563 h 1563"/>
                  <a:gd name="connsiteX1" fmla="*/ 257 w 1757"/>
                  <a:gd name="connsiteY1" fmla="*/ 1563 h 1563"/>
                  <a:gd name="connsiteX2" fmla="*/ 757 w 1757"/>
                  <a:gd name="connsiteY2" fmla="*/ 242 h 1563"/>
                  <a:gd name="connsiteX3" fmla="*/ 686 w 1757"/>
                  <a:gd name="connsiteY3" fmla="*/ 135 h 1563"/>
                  <a:gd name="connsiteX4" fmla="*/ 757 w 1757"/>
                  <a:gd name="connsiteY4" fmla="*/ 27 h 1563"/>
                  <a:gd name="connsiteX5" fmla="*/ 1757 w 1757"/>
                  <a:gd name="connsiteY5" fmla="*/ 563 h 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57" h="1563">
                    <a:moveTo>
                      <a:pt x="1757" y="563"/>
                    </a:moveTo>
                    <a:cubicBezTo>
                      <a:pt x="1436" y="1135"/>
                      <a:pt x="793" y="1242"/>
                      <a:pt x="257" y="1563"/>
                    </a:cubicBezTo>
                    <a:cubicBezTo>
                      <a:pt x="-386" y="813"/>
                      <a:pt x="328" y="599"/>
                      <a:pt x="757" y="242"/>
                    </a:cubicBezTo>
                    <a:lnTo>
                      <a:pt x="686" y="135"/>
                    </a:lnTo>
                    <a:lnTo>
                      <a:pt x="757" y="27"/>
                    </a:lnTo>
                    <a:cubicBezTo>
                      <a:pt x="1257" y="-80"/>
                      <a:pt x="1543" y="135"/>
                      <a:pt x="1757" y="56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BBEF285F-CA14-3845-8391-F5D9A5D2C701}"/>
                  </a:ext>
                </a:extLst>
              </p:cNvPr>
              <p:cNvSpPr/>
              <p:nvPr/>
            </p:nvSpPr>
            <p:spPr>
              <a:xfrm>
                <a:off x="8427707" y="2126194"/>
                <a:ext cx="2607" cy="1161"/>
              </a:xfrm>
              <a:custGeom>
                <a:avLst/>
                <a:gdLst>
                  <a:gd name="connsiteX0" fmla="*/ 679 w 2607"/>
                  <a:gd name="connsiteY0" fmla="*/ 0 h 1161"/>
                  <a:gd name="connsiteX1" fmla="*/ 2607 w 2607"/>
                  <a:gd name="connsiteY1" fmla="*/ 0 h 1161"/>
                  <a:gd name="connsiteX2" fmla="*/ 1000 w 2607"/>
                  <a:gd name="connsiteY2" fmla="*/ 964 h 1161"/>
                  <a:gd name="connsiteX3" fmla="*/ 71 w 2607"/>
                  <a:gd name="connsiteY3" fmla="*/ 929 h 1161"/>
                  <a:gd name="connsiteX4" fmla="*/ 0 w 2607"/>
                  <a:gd name="connsiteY4" fmla="*/ 929 h 1161"/>
                  <a:gd name="connsiteX5" fmla="*/ 679 w 2607"/>
                  <a:gd name="connsiteY5" fmla="*/ 0 h 1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07" h="1161">
                    <a:moveTo>
                      <a:pt x="679" y="0"/>
                    </a:moveTo>
                    <a:cubicBezTo>
                      <a:pt x="1286" y="0"/>
                      <a:pt x="1893" y="0"/>
                      <a:pt x="2607" y="0"/>
                    </a:cubicBezTo>
                    <a:cubicBezTo>
                      <a:pt x="2143" y="714"/>
                      <a:pt x="1286" y="286"/>
                      <a:pt x="1000" y="964"/>
                    </a:cubicBezTo>
                    <a:cubicBezTo>
                      <a:pt x="679" y="1250"/>
                      <a:pt x="393" y="1214"/>
                      <a:pt x="71" y="929"/>
                    </a:cubicBezTo>
                    <a:lnTo>
                      <a:pt x="0" y="929"/>
                    </a:lnTo>
                    <a:cubicBezTo>
                      <a:pt x="250" y="643"/>
                      <a:pt x="464" y="321"/>
                      <a:pt x="6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1D5CF1A9-5B86-F34E-9BFD-AF1999227E2E}"/>
                  </a:ext>
                </a:extLst>
              </p:cNvPr>
              <p:cNvSpPr/>
              <p:nvPr/>
            </p:nvSpPr>
            <p:spPr>
              <a:xfrm>
                <a:off x="8632652" y="2201632"/>
                <a:ext cx="1294" cy="2286"/>
              </a:xfrm>
              <a:custGeom>
                <a:avLst/>
                <a:gdLst>
                  <a:gd name="connsiteX0" fmla="*/ 1045 w 1294"/>
                  <a:gd name="connsiteY0" fmla="*/ 2286 h 2286"/>
                  <a:gd name="connsiteX1" fmla="*/ 902 w 1294"/>
                  <a:gd name="connsiteY1" fmla="*/ 2286 h 2286"/>
                  <a:gd name="connsiteX2" fmla="*/ 759 w 1294"/>
                  <a:gd name="connsiteY2" fmla="*/ 2286 h 2286"/>
                  <a:gd name="connsiteX3" fmla="*/ 295 w 1294"/>
                  <a:gd name="connsiteY3" fmla="*/ 1429 h 2286"/>
                  <a:gd name="connsiteX4" fmla="*/ 723 w 1294"/>
                  <a:gd name="connsiteY4" fmla="*/ 0 h 2286"/>
                  <a:gd name="connsiteX5" fmla="*/ 1295 w 1294"/>
                  <a:gd name="connsiteY5" fmla="*/ 893 h 2286"/>
                  <a:gd name="connsiteX6" fmla="*/ 1045 w 1294"/>
                  <a:gd name="connsiteY6" fmla="*/ 2286 h 2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94" h="2286">
                    <a:moveTo>
                      <a:pt x="1045" y="2286"/>
                    </a:moveTo>
                    <a:lnTo>
                      <a:pt x="902" y="2286"/>
                    </a:lnTo>
                    <a:cubicBezTo>
                      <a:pt x="902" y="2286"/>
                      <a:pt x="759" y="2286"/>
                      <a:pt x="759" y="2286"/>
                    </a:cubicBezTo>
                    <a:cubicBezTo>
                      <a:pt x="616" y="2000"/>
                      <a:pt x="438" y="1714"/>
                      <a:pt x="295" y="1429"/>
                    </a:cubicBezTo>
                    <a:cubicBezTo>
                      <a:pt x="45" y="857"/>
                      <a:pt x="-384" y="214"/>
                      <a:pt x="723" y="0"/>
                    </a:cubicBezTo>
                    <a:cubicBezTo>
                      <a:pt x="902" y="286"/>
                      <a:pt x="1081" y="607"/>
                      <a:pt x="1295" y="893"/>
                    </a:cubicBezTo>
                    <a:cubicBezTo>
                      <a:pt x="1223" y="1357"/>
                      <a:pt x="1152" y="1822"/>
                      <a:pt x="1045" y="2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A35C93EB-C636-5043-A964-996D6C6495F8}"/>
                  </a:ext>
                </a:extLst>
              </p:cNvPr>
              <p:cNvSpPr/>
              <p:nvPr/>
            </p:nvSpPr>
            <p:spPr>
              <a:xfrm>
                <a:off x="8632483" y="2200703"/>
                <a:ext cx="949" cy="2357"/>
              </a:xfrm>
              <a:custGeom>
                <a:avLst/>
                <a:gdLst>
                  <a:gd name="connsiteX0" fmla="*/ 929 w 949"/>
                  <a:gd name="connsiteY0" fmla="*/ 929 h 2357"/>
                  <a:gd name="connsiteX1" fmla="*/ 500 w 949"/>
                  <a:gd name="connsiteY1" fmla="*/ 2358 h 2357"/>
                  <a:gd name="connsiteX2" fmla="*/ 286 w 949"/>
                  <a:gd name="connsiteY2" fmla="*/ 2358 h 2357"/>
                  <a:gd name="connsiteX3" fmla="*/ 71 w 949"/>
                  <a:gd name="connsiteY3" fmla="*/ 2358 h 2357"/>
                  <a:gd name="connsiteX4" fmla="*/ 0 w 949"/>
                  <a:gd name="connsiteY4" fmla="*/ 464 h 2357"/>
                  <a:gd name="connsiteX5" fmla="*/ 536 w 949"/>
                  <a:gd name="connsiteY5" fmla="*/ 0 h 2357"/>
                  <a:gd name="connsiteX6" fmla="*/ 929 w 949"/>
                  <a:gd name="connsiteY6" fmla="*/ 929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9" h="2357">
                    <a:moveTo>
                      <a:pt x="929" y="929"/>
                    </a:moveTo>
                    <a:cubicBezTo>
                      <a:pt x="393" y="1286"/>
                      <a:pt x="536" y="1857"/>
                      <a:pt x="500" y="2358"/>
                    </a:cubicBezTo>
                    <a:lnTo>
                      <a:pt x="286" y="2358"/>
                    </a:lnTo>
                    <a:lnTo>
                      <a:pt x="71" y="2358"/>
                    </a:lnTo>
                    <a:cubicBezTo>
                      <a:pt x="36" y="1714"/>
                      <a:pt x="36" y="1072"/>
                      <a:pt x="0" y="464"/>
                    </a:cubicBezTo>
                    <a:cubicBezTo>
                      <a:pt x="179" y="322"/>
                      <a:pt x="357" y="143"/>
                      <a:pt x="536" y="0"/>
                    </a:cubicBezTo>
                    <a:cubicBezTo>
                      <a:pt x="893" y="179"/>
                      <a:pt x="1000" y="500"/>
                      <a:pt x="929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BD7811E4-7ACC-B54B-B019-8162D1A77E1F}"/>
                  </a:ext>
                </a:extLst>
              </p:cNvPr>
              <p:cNvSpPr/>
              <p:nvPr/>
            </p:nvSpPr>
            <p:spPr>
              <a:xfrm>
                <a:off x="8434922" y="2192868"/>
                <a:ext cx="2334" cy="869"/>
              </a:xfrm>
              <a:custGeom>
                <a:avLst/>
                <a:gdLst>
                  <a:gd name="connsiteX0" fmla="*/ 2250 w 2334"/>
                  <a:gd name="connsiteY0" fmla="*/ 798 h 869"/>
                  <a:gd name="connsiteX1" fmla="*/ 1750 w 2334"/>
                  <a:gd name="connsiteY1" fmla="*/ 869 h 869"/>
                  <a:gd name="connsiteX2" fmla="*/ 0 w 2334"/>
                  <a:gd name="connsiteY2" fmla="*/ 727 h 869"/>
                  <a:gd name="connsiteX3" fmla="*/ 2179 w 2334"/>
                  <a:gd name="connsiteY3" fmla="*/ 405 h 869"/>
                  <a:gd name="connsiteX4" fmla="*/ 2322 w 2334"/>
                  <a:gd name="connsiteY4" fmla="*/ 655 h 869"/>
                  <a:gd name="connsiteX5" fmla="*/ 2250 w 2334"/>
                  <a:gd name="connsiteY5" fmla="*/ 798 h 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34" h="869">
                    <a:moveTo>
                      <a:pt x="2250" y="798"/>
                    </a:moveTo>
                    <a:cubicBezTo>
                      <a:pt x="2072" y="834"/>
                      <a:pt x="1929" y="834"/>
                      <a:pt x="1750" y="869"/>
                    </a:cubicBezTo>
                    <a:cubicBezTo>
                      <a:pt x="1179" y="834"/>
                      <a:pt x="572" y="762"/>
                      <a:pt x="0" y="727"/>
                    </a:cubicBezTo>
                    <a:cubicBezTo>
                      <a:pt x="536" y="-738"/>
                      <a:pt x="1464" y="477"/>
                      <a:pt x="2179" y="405"/>
                    </a:cubicBezTo>
                    <a:cubicBezTo>
                      <a:pt x="2322" y="477"/>
                      <a:pt x="2357" y="548"/>
                      <a:pt x="2322" y="655"/>
                    </a:cubicBezTo>
                    <a:cubicBezTo>
                      <a:pt x="2322" y="762"/>
                      <a:pt x="2286" y="798"/>
                      <a:pt x="2250" y="79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 791">
                <a:extLst>
                  <a:ext uri="{FF2B5EF4-FFF2-40B4-BE49-F238E27FC236}">
                    <a16:creationId xmlns:a16="http://schemas.microsoft.com/office/drawing/2014/main" id="{D730AF9A-37F3-C841-8866-EBE771ECA0EA}"/>
                  </a:ext>
                </a:extLst>
              </p:cNvPr>
              <p:cNvSpPr/>
              <p:nvPr/>
            </p:nvSpPr>
            <p:spPr>
              <a:xfrm>
                <a:off x="8598729" y="2080974"/>
                <a:ext cx="2245" cy="1239"/>
              </a:xfrm>
              <a:custGeom>
                <a:avLst/>
                <a:gdLst>
                  <a:gd name="connsiteX0" fmla="*/ 0 w 2245"/>
                  <a:gd name="connsiteY0" fmla="*/ 786 h 1239"/>
                  <a:gd name="connsiteX1" fmla="*/ 500 w 2245"/>
                  <a:gd name="connsiteY1" fmla="*/ 357 h 1239"/>
                  <a:gd name="connsiteX2" fmla="*/ 2215 w 2245"/>
                  <a:gd name="connsiteY2" fmla="*/ 0 h 1239"/>
                  <a:gd name="connsiteX3" fmla="*/ 1036 w 2245"/>
                  <a:gd name="connsiteY3" fmla="*/ 1215 h 1239"/>
                  <a:gd name="connsiteX4" fmla="*/ 0 w 2245"/>
                  <a:gd name="connsiteY4" fmla="*/ 786 h 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5" h="1239">
                    <a:moveTo>
                      <a:pt x="0" y="786"/>
                    </a:moveTo>
                    <a:cubicBezTo>
                      <a:pt x="179" y="643"/>
                      <a:pt x="321" y="500"/>
                      <a:pt x="500" y="357"/>
                    </a:cubicBezTo>
                    <a:cubicBezTo>
                      <a:pt x="1072" y="250"/>
                      <a:pt x="1607" y="107"/>
                      <a:pt x="2215" y="0"/>
                    </a:cubicBezTo>
                    <a:cubicBezTo>
                      <a:pt x="2465" y="1107"/>
                      <a:pt x="1107" y="500"/>
                      <a:pt x="1036" y="1215"/>
                    </a:cubicBezTo>
                    <a:cubicBezTo>
                      <a:pt x="571" y="1322"/>
                      <a:pt x="250" y="1072"/>
                      <a:pt x="0" y="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3" name="Freeform 792">
                <a:extLst>
                  <a:ext uri="{FF2B5EF4-FFF2-40B4-BE49-F238E27FC236}">
                    <a16:creationId xmlns:a16="http://schemas.microsoft.com/office/drawing/2014/main" id="{A75E8A2A-3ECD-B046-8C13-CB3671CD68A9}"/>
                  </a:ext>
                </a:extLst>
              </p:cNvPr>
              <p:cNvSpPr/>
              <p:nvPr/>
            </p:nvSpPr>
            <p:spPr>
              <a:xfrm>
                <a:off x="8587513" y="2143910"/>
                <a:ext cx="2057" cy="1026"/>
              </a:xfrm>
              <a:custGeom>
                <a:avLst/>
                <a:gdLst>
                  <a:gd name="connsiteX0" fmla="*/ 0 w 2057"/>
                  <a:gd name="connsiteY0" fmla="*/ 107 h 1026"/>
                  <a:gd name="connsiteX1" fmla="*/ 1857 w 2057"/>
                  <a:gd name="connsiteY1" fmla="*/ 0 h 1026"/>
                  <a:gd name="connsiteX2" fmla="*/ 1357 w 2057"/>
                  <a:gd name="connsiteY2" fmla="*/ 929 h 1026"/>
                  <a:gd name="connsiteX3" fmla="*/ 0 w 2057"/>
                  <a:gd name="connsiteY3" fmla="*/ 107 h 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57" h="1026">
                    <a:moveTo>
                      <a:pt x="0" y="107"/>
                    </a:moveTo>
                    <a:cubicBezTo>
                      <a:pt x="607" y="72"/>
                      <a:pt x="1250" y="36"/>
                      <a:pt x="1857" y="0"/>
                    </a:cubicBezTo>
                    <a:cubicBezTo>
                      <a:pt x="2500" y="714"/>
                      <a:pt x="1393" y="536"/>
                      <a:pt x="1357" y="929"/>
                    </a:cubicBezTo>
                    <a:cubicBezTo>
                      <a:pt x="607" y="1215"/>
                      <a:pt x="179" y="857"/>
                      <a:pt x="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 793">
                <a:extLst>
                  <a:ext uri="{FF2B5EF4-FFF2-40B4-BE49-F238E27FC236}">
                    <a16:creationId xmlns:a16="http://schemas.microsoft.com/office/drawing/2014/main" id="{5E5A30EB-7FC2-7B4B-99E0-3B3DF7E57E68}"/>
                  </a:ext>
                </a:extLst>
              </p:cNvPr>
              <p:cNvSpPr/>
              <p:nvPr/>
            </p:nvSpPr>
            <p:spPr>
              <a:xfrm>
                <a:off x="8577226" y="2082474"/>
                <a:ext cx="1893" cy="1155"/>
              </a:xfrm>
              <a:custGeom>
                <a:avLst/>
                <a:gdLst>
                  <a:gd name="connsiteX0" fmla="*/ 0 w 1893"/>
                  <a:gd name="connsiteY0" fmla="*/ 643 h 1155"/>
                  <a:gd name="connsiteX1" fmla="*/ 0 w 1893"/>
                  <a:gd name="connsiteY1" fmla="*/ 0 h 1155"/>
                  <a:gd name="connsiteX2" fmla="*/ 1893 w 1893"/>
                  <a:gd name="connsiteY2" fmla="*/ 1107 h 1155"/>
                  <a:gd name="connsiteX3" fmla="*/ 0 w 1893"/>
                  <a:gd name="connsiteY3" fmla="*/ 643 h 1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3" h="1155">
                    <a:moveTo>
                      <a:pt x="0" y="643"/>
                    </a:moveTo>
                    <a:cubicBezTo>
                      <a:pt x="0" y="429"/>
                      <a:pt x="0" y="214"/>
                      <a:pt x="0" y="0"/>
                    </a:cubicBezTo>
                    <a:cubicBezTo>
                      <a:pt x="714" y="214"/>
                      <a:pt x="1500" y="321"/>
                      <a:pt x="1893" y="1107"/>
                    </a:cubicBezTo>
                    <a:cubicBezTo>
                      <a:pt x="1215" y="1143"/>
                      <a:pt x="500" y="1322"/>
                      <a:pt x="0" y="6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 794">
                <a:extLst>
                  <a:ext uri="{FF2B5EF4-FFF2-40B4-BE49-F238E27FC236}">
                    <a16:creationId xmlns:a16="http://schemas.microsoft.com/office/drawing/2014/main" id="{3D406FBA-DF26-764A-9C24-83AA404EF899}"/>
                  </a:ext>
                </a:extLst>
              </p:cNvPr>
              <p:cNvSpPr/>
              <p:nvPr/>
            </p:nvSpPr>
            <p:spPr>
              <a:xfrm>
                <a:off x="8507467" y="2092081"/>
                <a:ext cx="2285" cy="930"/>
              </a:xfrm>
              <a:custGeom>
                <a:avLst/>
                <a:gdLst>
                  <a:gd name="connsiteX0" fmla="*/ 2286 w 2285"/>
                  <a:gd name="connsiteY0" fmla="*/ 359 h 930"/>
                  <a:gd name="connsiteX1" fmla="*/ 1786 w 2285"/>
                  <a:gd name="connsiteY1" fmla="*/ 930 h 930"/>
                  <a:gd name="connsiteX2" fmla="*/ 0 w 2285"/>
                  <a:gd name="connsiteY2" fmla="*/ 252 h 930"/>
                  <a:gd name="connsiteX3" fmla="*/ 2286 w 2285"/>
                  <a:gd name="connsiteY3" fmla="*/ 359 h 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" h="930">
                    <a:moveTo>
                      <a:pt x="2286" y="359"/>
                    </a:moveTo>
                    <a:cubicBezTo>
                      <a:pt x="2107" y="537"/>
                      <a:pt x="1929" y="751"/>
                      <a:pt x="1786" y="930"/>
                    </a:cubicBezTo>
                    <a:cubicBezTo>
                      <a:pt x="1250" y="716"/>
                      <a:pt x="678" y="501"/>
                      <a:pt x="0" y="252"/>
                    </a:cubicBezTo>
                    <a:cubicBezTo>
                      <a:pt x="929" y="-356"/>
                      <a:pt x="1571" y="323"/>
                      <a:pt x="2286" y="35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367766A6-68F3-344D-B2B6-012C7C923155}"/>
                  </a:ext>
                </a:extLst>
              </p:cNvPr>
              <p:cNvSpPr/>
              <p:nvPr/>
            </p:nvSpPr>
            <p:spPr>
              <a:xfrm>
                <a:off x="8485600" y="2086599"/>
                <a:ext cx="2116" cy="1467"/>
              </a:xfrm>
              <a:custGeom>
                <a:avLst/>
                <a:gdLst>
                  <a:gd name="connsiteX0" fmla="*/ 2007 w 2116"/>
                  <a:gd name="connsiteY0" fmla="*/ 697 h 1467"/>
                  <a:gd name="connsiteX1" fmla="*/ 1186 w 2116"/>
                  <a:gd name="connsiteY1" fmla="*/ 1197 h 1467"/>
                  <a:gd name="connsiteX2" fmla="*/ 472 w 2116"/>
                  <a:gd name="connsiteY2" fmla="*/ 1411 h 1467"/>
                  <a:gd name="connsiteX3" fmla="*/ 257 w 2116"/>
                  <a:gd name="connsiteY3" fmla="*/ 1233 h 1467"/>
                  <a:gd name="connsiteX4" fmla="*/ 221 w 2116"/>
                  <a:gd name="connsiteY4" fmla="*/ 268 h 1467"/>
                  <a:gd name="connsiteX5" fmla="*/ 2079 w 2116"/>
                  <a:gd name="connsiteY5" fmla="*/ 376 h 1467"/>
                  <a:gd name="connsiteX6" fmla="*/ 2007 w 2116"/>
                  <a:gd name="connsiteY6" fmla="*/ 697 h 1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6" h="1467">
                    <a:moveTo>
                      <a:pt x="2007" y="697"/>
                    </a:moveTo>
                    <a:cubicBezTo>
                      <a:pt x="1650" y="733"/>
                      <a:pt x="1329" y="769"/>
                      <a:pt x="1186" y="1197"/>
                    </a:cubicBezTo>
                    <a:cubicBezTo>
                      <a:pt x="1007" y="1483"/>
                      <a:pt x="757" y="1519"/>
                      <a:pt x="472" y="1411"/>
                    </a:cubicBezTo>
                    <a:cubicBezTo>
                      <a:pt x="400" y="1340"/>
                      <a:pt x="329" y="1269"/>
                      <a:pt x="257" y="1233"/>
                    </a:cubicBezTo>
                    <a:cubicBezTo>
                      <a:pt x="472" y="911"/>
                      <a:pt x="-386" y="626"/>
                      <a:pt x="221" y="268"/>
                    </a:cubicBezTo>
                    <a:cubicBezTo>
                      <a:pt x="865" y="-17"/>
                      <a:pt x="1507" y="-196"/>
                      <a:pt x="2079" y="376"/>
                    </a:cubicBezTo>
                    <a:cubicBezTo>
                      <a:pt x="2150" y="483"/>
                      <a:pt x="2115" y="590"/>
                      <a:pt x="2007" y="69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8BF69EB6-668C-E342-A43A-4831C18588A3}"/>
                  </a:ext>
                </a:extLst>
              </p:cNvPr>
              <p:cNvSpPr/>
              <p:nvPr/>
            </p:nvSpPr>
            <p:spPr>
              <a:xfrm>
                <a:off x="8532220" y="2084046"/>
                <a:ext cx="2321" cy="1104"/>
              </a:xfrm>
              <a:custGeom>
                <a:avLst/>
                <a:gdLst>
                  <a:gd name="connsiteX0" fmla="*/ 0 w 2321"/>
                  <a:gd name="connsiteY0" fmla="*/ 0 h 1104"/>
                  <a:gd name="connsiteX1" fmla="*/ 964 w 2321"/>
                  <a:gd name="connsiteY1" fmla="*/ 71 h 1104"/>
                  <a:gd name="connsiteX2" fmla="*/ 2322 w 2321"/>
                  <a:gd name="connsiteY2" fmla="*/ 893 h 1104"/>
                  <a:gd name="connsiteX3" fmla="*/ 0 w 2321"/>
                  <a:gd name="connsiteY3" fmla="*/ 0 h 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21" h="1104">
                    <a:moveTo>
                      <a:pt x="0" y="0"/>
                    </a:moveTo>
                    <a:cubicBezTo>
                      <a:pt x="321" y="36"/>
                      <a:pt x="643" y="36"/>
                      <a:pt x="964" y="71"/>
                    </a:cubicBezTo>
                    <a:cubicBezTo>
                      <a:pt x="1429" y="357"/>
                      <a:pt x="1857" y="607"/>
                      <a:pt x="2322" y="893"/>
                    </a:cubicBezTo>
                    <a:cubicBezTo>
                      <a:pt x="1393" y="964"/>
                      <a:pt x="250" y="1679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1AB91018-AE5F-7D45-AEAB-8451953F8524}"/>
                  </a:ext>
                </a:extLst>
              </p:cNvPr>
              <p:cNvSpPr/>
              <p:nvPr/>
            </p:nvSpPr>
            <p:spPr>
              <a:xfrm>
                <a:off x="8454067" y="2195952"/>
                <a:ext cx="1548" cy="1042"/>
              </a:xfrm>
              <a:custGeom>
                <a:avLst/>
                <a:gdLst>
                  <a:gd name="connsiteX0" fmla="*/ 0 w 1548"/>
                  <a:gd name="connsiteY0" fmla="*/ 393 h 1042"/>
                  <a:gd name="connsiteX1" fmla="*/ 1393 w 1548"/>
                  <a:gd name="connsiteY1" fmla="*/ 36 h 1042"/>
                  <a:gd name="connsiteX2" fmla="*/ 1429 w 1548"/>
                  <a:gd name="connsiteY2" fmla="*/ 0 h 1042"/>
                  <a:gd name="connsiteX3" fmla="*/ 786 w 1548"/>
                  <a:gd name="connsiteY3" fmla="*/ 1036 h 1042"/>
                  <a:gd name="connsiteX4" fmla="*/ 0 w 1548"/>
                  <a:gd name="connsiteY4" fmla="*/ 393 h 1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8" h="1042">
                    <a:moveTo>
                      <a:pt x="0" y="393"/>
                    </a:moveTo>
                    <a:cubicBezTo>
                      <a:pt x="357" y="-107"/>
                      <a:pt x="929" y="179"/>
                      <a:pt x="1393" y="36"/>
                    </a:cubicBezTo>
                    <a:lnTo>
                      <a:pt x="1429" y="0"/>
                    </a:lnTo>
                    <a:cubicBezTo>
                      <a:pt x="1607" y="572"/>
                      <a:pt x="1715" y="1107"/>
                      <a:pt x="786" y="1036"/>
                    </a:cubicBezTo>
                    <a:cubicBezTo>
                      <a:pt x="393" y="1000"/>
                      <a:pt x="72" y="857"/>
                      <a:pt x="0" y="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7F34EB5C-1AB0-4847-9B96-AF9D493CE10F}"/>
                  </a:ext>
                </a:extLst>
              </p:cNvPr>
              <p:cNvSpPr/>
              <p:nvPr/>
            </p:nvSpPr>
            <p:spPr>
              <a:xfrm>
                <a:off x="8652070" y="2190159"/>
                <a:ext cx="1487" cy="986"/>
              </a:xfrm>
              <a:custGeom>
                <a:avLst/>
                <a:gdLst>
                  <a:gd name="connsiteX0" fmla="*/ 1487 w 1487"/>
                  <a:gd name="connsiteY0" fmla="*/ 150 h 986"/>
                  <a:gd name="connsiteX1" fmla="*/ 1451 w 1487"/>
                  <a:gd name="connsiteY1" fmla="*/ 650 h 986"/>
                  <a:gd name="connsiteX2" fmla="*/ 201 w 1487"/>
                  <a:gd name="connsiteY2" fmla="*/ 865 h 986"/>
                  <a:gd name="connsiteX3" fmla="*/ 23 w 1487"/>
                  <a:gd name="connsiteY3" fmla="*/ 293 h 986"/>
                  <a:gd name="connsiteX4" fmla="*/ 1487 w 1487"/>
                  <a:gd name="connsiteY4" fmla="*/ 150 h 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7" h="986">
                    <a:moveTo>
                      <a:pt x="1487" y="150"/>
                    </a:moveTo>
                    <a:cubicBezTo>
                      <a:pt x="1487" y="329"/>
                      <a:pt x="1451" y="472"/>
                      <a:pt x="1451" y="650"/>
                    </a:cubicBezTo>
                    <a:cubicBezTo>
                      <a:pt x="1023" y="686"/>
                      <a:pt x="666" y="1222"/>
                      <a:pt x="201" y="865"/>
                    </a:cubicBezTo>
                    <a:cubicBezTo>
                      <a:pt x="59" y="758"/>
                      <a:pt x="-49" y="400"/>
                      <a:pt x="23" y="293"/>
                    </a:cubicBezTo>
                    <a:cubicBezTo>
                      <a:pt x="416" y="-314"/>
                      <a:pt x="987" y="222"/>
                      <a:pt x="1487" y="1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 799">
                <a:extLst>
                  <a:ext uri="{FF2B5EF4-FFF2-40B4-BE49-F238E27FC236}">
                    <a16:creationId xmlns:a16="http://schemas.microsoft.com/office/drawing/2014/main" id="{1524DDF6-AB2B-F743-8891-6B22CF220520}"/>
                  </a:ext>
                </a:extLst>
              </p:cNvPr>
              <p:cNvSpPr/>
              <p:nvPr/>
            </p:nvSpPr>
            <p:spPr>
              <a:xfrm>
                <a:off x="8432738" y="2189132"/>
                <a:ext cx="1362" cy="1012"/>
              </a:xfrm>
              <a:custGeom>
                <a:avLst/>
                <a:gdLst>
                  <a:gd name="connsiteX0" fmla="*/ 1148 w 1362"/>
                  <a:gd name="connsiteY0" fmla="*/ 856 h 1012"/>
                  <a:gd name="connsiteX1" fmla="*/ 5 w 1362"/>
                  <a:gd name="connsiteY1" fmla="*/ 499 h 1012"/>
                  <a:gd name="connsiteX2" fmla="*/ 1148 w 1362"/>
                  <a:gd name="connsiteY2" fmla="*/ 284 h 1012"/>
                  <a:gd name="connsiteX3" fmla="*/ 1148 w 1362"/>
                  <a:gd name="connsiteY3" fmla="*/ 856 h 1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2" h="1012">
                    <a:moveTo>
                      <a:pt x="1148" y="856"/>
                    </a:moveTo>
                    <a:cubicBezTo>
                      <a:pt x="577" y="1249"/>
                      <a:pt x="-66" y="820"/>
                      <a:pt x="5" y="499"/>
                    </a:cubicBezTo>
                    <a:cubicBezTo>
                      <a:pt x="77" y="-144"/>
                      <a:pt x="684" y="-109"/>
                      <a:pt x="1148" y="284"/>
                    </a:cubicBezTo>
                    <a:cubicBezTo>
                      <a:pt x="1434" y="463"/>
                      <a:pt x="1434" y="641"/>
                      <a:pt x="1148" y="85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 800">
                <a:extLst>
                  <a:ext uri="{FF2B5EF4-FFF2-40B4-BE49-F238E27FC236}">
                    <a16:creationId xmlns:a16="http://schemas.microsoft.com/office/drawing/2014/main" id="{BE25617B-89D6-F940-B443-BBB7809DF7FE}"/>
                  </a:ext>
                </a:extLst>
              </p:cNvPr>
              <p:cNvSpPr/>
              <p:nvPr/>
            </p:nvSpPr>
            <p:spPr>
              <a:xfrm>
                <a:off x="8440459" y="2195049"/>
                <a:ext cx="1248" cy="1010"/>
              </a:xfrm>
              <a:custGeom>
                <a:avLst/>
                <a:gdLst>
                  <a:gd name="connsiteX0" fmla="*/ 500 w 1248"/>
                  <a:gd name="connsiteY0" fmla="*/ 1011 h 1010"/>
                  <a:gd name="connsiteX1" fmla="*/ 0 w 1248"/>
                  <a:gd name="connsiteY1" fmla="*/ 475 h 1010"/>
                  <a:gd name="connsiteX2" fmla="*/ 0 w 1248"/>
                  <a:gd name="connsiteY2" fmla="*/ 46 h 1010"/>
                  <a:gd name="connsiteX3" fmla="*/ 1214 w 1248"/>
                  <a:gd name="connsiteY3" fmla="*/ 368 h 1010"/>
                  <a:gd name="connsiteX4" fmla="*/ 500 w 1248"/>
                  <a:gd name="connsiteY4" fmla="*/ 1011 h 1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" h="1010">
                    <a:moveTo>
                      <a:pt x="500" y="1011"/>
                    </a:moveTo>
                    <a:cubicBezTo>
                      <a:pt x="321" y="832"/>
                      <a:pt x="179" y="653"/>
                      <a:pt x="0" y="475"/>
                    </a:cubicBezTo>
                    <a:cubicBezTo>
                      <a:pt x="0" y="332"/>
                      <a:pt x="0" y="189"/>
                      <a:pt x="0" y="46"/>
                    </a:cubicBezTo>
                    <a:cubicBezTo>
                      <a:pt x="464" y="11"/>
                      <a:pt x="1036" y="-132"/>
                      <a:pt x="1214" y="368"/>
                    </a:cubicBezTo>
                    <a:cubicBezTo>
                      <a:pt x="1393" y="904"/>
                      <a:pt x="822" y="868"/>
                      <a:pt x="500" y="10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2" name="Freeform 801">
                <a:extLst>
                  <a:ext uri="{FF2B5EF4-FFF2-40B4-BE49-F238E27FC236}">
                    <a16:creationId xmlns:a16="http://schemas.microsoft.com/office/drawing/2014/main" id="{D8A6E0F3-44B4-5643-A56F-0C1244F36802}"/>
                  </a:ext>
                </a:extLst>
              </p:cNvPr>
              <p:cNvSpPr/>
              <p:nvPr/>
            </p:nvSpPr>
            <p:spPr>
              <a:xfrm>
                <a:off x="8555682" y="2194399"/>
                <a:ext cx="1826" cy="926"/>
              </a:xfrm>
              <a:custGeom>
                <a:avLst/>
                <a:gdLst>
                  <a:gd name="connsiteX0" fmla="*/ 1827 w 1826"/>
                  <a:gd name="connsiteY0" fmla="*/ 196 h 926"/>
                  <a:gd name="connsiteX1" fmla="*/ 41 w 1826"/>
                  <a:gd name="connsiteY1" fmla="*/ 625 h 926"/>
                  <a:gd name="connsiteX2" fmla="*/ 327 w 1826"/>
                  <a:gd name="connsiteY2" fmla="*/ 161 h 926"/>
                  <a:gd name="connsiteX3" fmla="*/ 1005 w 1826"/>
                  <a:gd name="connsiteY3" fmla="*/ 161 h 926"/>
                  <a:gd name="connsiteX4" fmla="*/ 1827 w 1826"/>
                  <a:gd name="connsiteY4" fmla="*/ 196 h 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6" h="926">
                    <a:moveTo>
                      <a:pt x="1827" y="196"/>
                    </a:moveTo>
                    <a:cubicBezTo>
                      <a:pt x="1398" y="1018"/>
                      <a:pt x="791" y="1125"/>
                      <a:pt x="41" y="625"/>
                    </a:cubicBezTo>
                    <a:cubicBezTo>
                      <a:pt x="-66" y="339"/>
                      <a:pt x="41" y="196"/>
                      <a:pt x="327" y="161"/>
                    </a:cubicBezTo>
                    <a:cubicBezTo>
                      <a:pt x="541" y="-54"/>
                      <a:pt x="791" y="-54"/>
                      <a:pt x="1005" y="161"/>
                    </a:cubicBezTo>
                    <a:cubicBezTo>
                      <a:pt x="1291" y="196"/>
                      <a:pt x="1577" y="196"/>
                      <a:pt x="1827" y="1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 802">
                <a:extLst>
                  <a:ext uri="{FF2B5EF4-FFF2-40B4-BE49-F238E27FC236}">
                    <a16:creationId xmlns:a16="http://schemas.microsoft.com/office/drawing/2014/main" id="{BE480205-37EB-5244-A4A6-D975832F64D2}"/>
                  </a:ext>
                </a:extLst>
              </p:cNvPr>
              <p:cNvSpPr/>
              <p:nvPr/>
            </p:nvSpPr>
            <p:spPr>
              <a:xfrm>
                <a:off x="8598800" y="2192738"/>
                <a:ext cx="2286" cy="986"/>
              </a:xfrm>
              <a:custGeom>
                <a:avLst/>
                <a:gdLst>
                  <a:gd name="connsiteX0" fmla="*/ 1393 w 2286"/>
                  <a:gd name="connsiteY0" fmla="*/ 0 h 986"/>
                  <a:gd name="connsiteX1" fmla="*/ 2286 w 2286"/>
                  <a:gd name="connsiteY1" fmla="*/ 857 h 986"/>
                  <a:gd name="connsiteX2" fmla="*/ 0 w 2286"/>
                  <a:gd name="connsiteY2" fmla="*/ 821 h 986"/>
                  <a:gd name="connsiteX3" fmla="*/ 1393 w 2286"/>
                  <a:gd name="connsiteY3" fmla="*/ 0 h 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" h="986">
                    <a:moveTo>
                      <a:pt x="1393" y="0"/>
                    </a:moveTo>
                    <a:cubicBezTo>
                      <a:pt x="1679" y="286"/>
                      <a:pt x="1965" y="571"/>
                      <a:pt x="2286" y="857"/>
                    </a:cubicBezTo>
                    <a:cubicBezTo>
                      <a:pt x="1536" y="1036"/>
                      <a:pt x="750" y="1036"/>
                      <a:pt x="0" y="821"/>
                    </a:cubicBezTo>
                    <a:cubicBezTo>
                      <a:pt x="429" y="571"/>
                      <a:pt x="893" y="286"/>
                      <a:pt x="13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44DC540A-8AA7-BD49-82AB-B5A1EA0244C2}"/>
                  </a:ext>
                </a:extLst>
              </p:cNvPr>
              <p:cNvSpPr/>
              <p:nvPr/>
            </p:nvSpPr>
            <p:spPr>
              <a:xfrm>
                <a:off x="8416357" y="2196988"/>
                <a:ext cx="1206" cy="2214"/>
              </a:xfrm>
              <a:custGeom>
                <a:avLst/>
                <a:gdLst>
                  <a:gd name="connsiteX0" fmla="*/ 171 w 1206"/>
                  <a:gd name="connsiteY0" fmla="*/ 2215 h 2214"/>
                  <a:gd name="connsiteX1" fmla="*/ 206 w 1206"/>
                  <a:gd name="connsiteY1" fmla="*/ 1857 h 2214"/>
                  <a:gd name="connsiteX2" fmla="*/ 171 w 1206"/>
                  <a:gd name="connsiteY2" fmla="*/ 1072 h 2214"/>
                  <a:gd name="connsiteX3" fmla="*/ 1206 w 1206"/>
                  <a:gd name="connsiteY3" fmla="*/ 0 h 2214"/>
                  <a:gd name="connsiteX4" fmla="*/ 171 w 1206"/>
                  <a:gd name="connsiteY4" fmla="*/ 2215 h 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6" h="2214">
                    <a:moveTo>
                      <a:pt x="171" y="2215"/>
                    </a:moveTo>
                    <a:cubicBezTo>
                      <a:pt x="206" y="2107"/>
                      <a:pt x="206" y="2000"/>
                      <a:pt x="206" y="1857"/>
                    </a:cubicBezTo>
                    <a:cubicBezTo>
                      <a:pt x="-44" y="1607"/>
                      <a:pt x="-79" y="1357"/>
                      <a:pt x="171" y="1072"/>
                    </a:cubicBezTo>
                    <a:cubicBezTo>
                      <a:pt x="528" y="714"/>
                      <a:pt x="849" y="357"/>
                      <a:pt x="1206" y="0"/>
                    </a:cubicBezTo>
                    <a:cubicBezTo>
                      <a:pt x="1206" y="893"/>
                      <a:pt x="1028" y="1714"/>
                      <a:pt x="171" y="22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E09EF653-0181-1E4A-8574-FDB4066DC92D}"/>
                  </a:ext>
                </a:extLst>
              </p:cNvPr>
              <p:cNvSpPr/>
              <p:nvPr/>
            </p:nvSpPr>
            <p:spPr>
              <a:xfrm>
                <a:off x="8454060" y="2197414"/>
                <a:ext cx="1365" cy="1431"/>
              </a:xfrm>
              <a:custGeom>
                <a:avLst/>
                <a:gdLst>
                  <a:gd name="connsiteX0" fmla="*/ 1365 w 1365"/>
                  <a:gd name="connsiteY0" fmla="*/ 1038 h 1431"/>
                  <a:gd name="connsiteX1" fmla="*/ 865 w 1365"/>
                  <a:gd name="connsiteY1" fmla="*/ 1431 h 1431"/>
                  <a:gd name="connsiteX2" fmla="*/ 8 w 1365"/>
                  <a:gd name="connsiteY2" fmla="*/ 324 h 1431"/>
                  <a:gd name="connsiteX3" fmla="*/ 901 w 1365"/>
                  <a:gd name="connsiteY3" fmla="*/ 38 h 1431"/>
                  <a:gd name="connsiteX4" fmla="*/ 1115 w 1365"/>
                  <a:gd name="connsiteY4" fmla="*/ 217 h 1431"/>
                  <a:gd name="connsiteX5" fmla="*/ 1365 w 1365"/>
                  <a:gd name="connsiteY5" fmla="*/ 1038 h 1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5" h="1431">
                    <a:moveTo>
                      <a:pt x="1365" y="1038"/>
                    </a:moveTo>
                    <a:cubicBezTo>
                      <a:pt x="1187" y="1181"/>
                      <a:pt x="1044" y="1289"/>
                      <a:pt x="865" y="1431"/>
                    </a:cubicBezTo>
                    <a:cubicBezTo>
                      <a:pt x="365" y="1217"/>
                      <a:pt x="-64" y="896"/>
                      <a:pt x="8" y="324"/>
                    </a:cubicBezTo>
                    <a:cubicBezTo>
                      <a:pt x="79" y="-105"/>
                      <a:pt x="579" y="3"/>
                      <a:pt x="901" y="38"/>
                    </a:cubicBezTo>
                    <a:cubicBezTo>
                      <a:pt x="972" y="110"/>
                      <a:pt x="1044" y="145"/>
                      <a:pt x="1115" y="217"/>
                    </a:cubicBezTo>
                    <a:cubicBezTo>
                      <a:pt x="1329" y="467"/>
                      <a:pt x="1365" y="753"/>
                      <a:pt x="1365" y="10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15BF7DA1-A5A6-1145-AAB6-BC8A22C331F7}"/>
                  </a:ext>
                </a:extLst>
              </p:cNvPr>
              <p:cNvSpPr/>
              <p:nvPr/>
            </p:nvSpPr>
            <p:spPr>
              <a:xfrm>
                <a:off x="8528005" y="2198381"/>
                <a:ext cx="2071" cy="926"/>
              </a:xfrm>
              <a:custGeom>
                <a:avLst/>
                <a:gdLst>
                  <a:gd name="connsiteX0" fmla="*/ 0 w 2071"/>
                  <a:gd name="connsiteY0" fmla="*/ 464 h 926"/>
                  <a:gd name="connsiteX1" fmla="*/ 500 w 2071"/>
                  <a:gd name="connsiteY1" fmla="*/ 0 h 926"/>
                  <a:gd name="connsiteX2" fmla="*/ 2072 w 2071"/>
                  <a:gd name="connsiteY2" fmla="*/ 0 h 926"/>
                  <a:gd name="connsiteX3" fmla="*/ 1036 w 2071"/>
                  <a:gd name="connsiteY3" fmla="*/ 857 h 926"/>
                  <a:gd name="connsiteX4" fmla="*/ 0 w 2071"/>
                  <a:gd name="connsiteY4" fmla="*/ 464 h 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1" h="926">
                    <a:moveTo>
                      <a:pt x="0" y="464"/>
                    </a:moveTo>
                    <a:cubicBezTo>
                      <a:pt x="143" y="322"/>
                      <a:pt x="321" y="179"/>
                      <a:pt x="500" y="0"/>
                    </a:cubicBezTo>
                    <a:cubicBezTo>
                      <a:pt x="1000" y="0"/>
                      <a:pt x="1536" y="0"/>
                      <a:pt x="2072" y="0"/>
                    </a:cubicBezTo>
                    <a:cubicBezTo>
                      <a:pt x="2036" y="714"/>
                      <a:pt x="1072" y="215"/>
                      <a:pt x="1036" y="857"/>
                    </a:cubicBezTo>
                    <a:cubicBezTo>
                      <a:pt x="571" y="1036"/>
                      <a:pt x="214" y="857"/>
                      <a:pt x="0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B2EF95EA-EB4E-2B42-BDFB-5DE47A031466}"/>
                  </a:ext>
                </a:extLst>
              </p:cNvPr>
              <p:cNvSpPr/>
              <p:nvPr/>
            </p:nvSpPr>
            <p:spPr>
              <a:xfrm>
                <a:off x="8578655" y="2198953"/>
                <a:ext cx="2027" cy="1032"/>
              </a:xfrm>
              <a:custGeom>
                <a:avLst/>
                <a:gdLst>
                  <a:gd name="connsiteX0" fmla="*/ 1893 w 2027"/>
                  <a:gd name="connsiteY0" fmla="*/ 0 h 1032"/>
                  <a:gd name="connsiteX1" fmla="*/ 1821 w 2027"/>
                  <a:gd name="connsiteY1" fmla="*/ 321 h 1032"/>
                  <a:gd name="connsiteX2" fmla="*/ 1857 w 2027"/>
                  <a:gd name="connsiteY2" fmla="*/ 857 h 1032"/>
                  <a:gd name="connsiteX3" fmla="*/ 0 w 2027"/>
                  <a:gd name="connsiteY3" fmla="*/ 464 h 1032"/>
                  <a:gd name="connsiteX4" fmla="*/ 1893 w 2027"/>
                  <a:gd name="connsiteY4" fmla="*/ 0 h 1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7" h="1032">
                    <a:moveTo>
                      <a:pt x="1893" y="0"/>
                    </a:moveTo>
                    <a:cubicBezTo>
                      <a:pt x="1964" y="107"/>
                      <a:pt x="1929" y="214"/>
                      <a:pt x="1821" y="321"/>
                    </a:cubicBezTo>
                    <a:cubicBezTo>
                      <a:pt x="2072" y="500"/>
                      <a:pt x="2107" y="679"/>
                      <a:pt x="1857" y="857"/>
                    </a:cubicBezTo>
                    <a:cubicBezTo>
                      <a:pt x="1250" y="1107"/>
                      <a:pt x="679" y="1179"/>
                      <a:pt x="0" y="464"/>
                    </a:cubicBezTo>
                    <a:cubicBezTo>
                      <a:pt x="714" y="286"/>
                      <a:pt x="1286" y="143"/>
                      <a:pt x="18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8" name="Freeform 807">
                <a:extLst>
                  <a:ext uri="{FF2B5EF4-FFF2-40B4-BE49-F238E27FC236}">
                    <a16:creationId xmlns:a16="http://schemas.microsoft.com/office/drawing/2014/main" id="{259107B0-877D-0B48-9088-CE825E983BBE}"/>
                  </a:ext>
                </a:extLst>
              </p:cNvPr>
              <p:cNvSpPr/>
              <p:nvPr/>
            </p:nvSpPr>
            <p:spPr>
              <a:xfrm>
                <a:off x="8411885" y="2201272"/>
                <a:ext cx="999" cy="1190"/>
              </a:xfrm>
              <a:custGeom>
                <a:avLst/>
                <a:gdLst>
                  <a:gd name="connsiteX0" fmla="*/ 999 w 999"/>
                  <a:gd name="connsiteY0" fmla="*/ 538 h 1190"/>
                  <a:gd name="connsiteX1" fmla="*/ 428 w 999"/>
                  <a:gd name="connsiteY1" fmla="*/ 1181 h 1190"/>
                  <a:gd name="connsiteX2" fmla="*/ 35 w 999"/>
                  <a:gd name="connsiteY2" fmla="*/ 502 h 1190"/>
                  <a:gd name="connsiteX3" fmla="*/ 463 w 999"/>
                  <a:gd name="connsiteY3" fmla="*/ 38 h 1190"/>
                  <a:gd name="connsiteX4" fmla="*/ 999 w 999"/>
                  <a:gd name="connsiteY4" fmla="*/ 538 h 1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9" h="1190">
                    <a:moveTo>
                      <a:pt x="999" y="538"/>
                    </a:moveTo>
                    <a:cubicBezTo>
                      <a:pt x="928" y="895"/>
                      <a:pt x="856" y="1252"/>
                      <a:pt x="428" y="1181"/>
                    </a:cubicBezTo>
                    <a:cubicBezTo>
                      <a:pt x="71" y="1110"/>
                      <a:pt x="-72" y="824"/>
                      <a:pt x="35" y="502"/>
                    </a:cubicBezTo>
                    <a:cubicBezTo>
                      <a:pt x="106" y="324"/>
                      <a:pt x="285" y="109"/>
                      <a:pt x="463" y="38"/>
                    </a:cubicBezTo>
                    <a:cubicBezTo>
                      <a:pt x="964" y="-141"/>
                      <a:pt x="821" y="359"/>
                      <a:pt x="999" y="5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 808">
                <a:extLst>
                  <a:ext uri="{FF2B5EF4-FFF2-40B4-BE49-F238E27FC236}">
                    <a16:creationId xmlns:a16="http://schemas.microsoft.com/office/drawing/2014/main" id="{0806CC0F-89C5-D140-A375-995793E8FC40}"/>
                  </a:ext>
                </a:extLst>
              </p:cNvPr>
              <p:cNvSpPr/>
              <p:nvPr/>
            </p:nvSpPr>
            <p:spPr>
              <a:xfrm>
                <a:off x="8496686" y="2202096"/>
                <a:ext cx="922" cy="1366"/>
              </a:xfrm>
              <a:custGeom>
                <a:avLst/>
                <a:gdLst>
                  <a:gd name="connsiteX0" fmla="*/ 887 w 922"/>
                  <a:gd name="connsiteY0" fmla="*/ 0 h 1366"/>
                  <a:gd name="connsiteX1" fmla="*/ 922 w 922"/>
                  <a:gd name="connsiteY1" fmla="*/ 1357 h 1366"/>
                  <a:gd name="connsiteX2" fmla="*/ 29 w 922"/>
                  <a:gd name="connsiteY2" fmla="*/ 964 h 1366"/>
                  <a:gd name="connsiteX3" fmla="*/ 887 w 922"/>
                  <a:gd name="connsiteY3" fmla="*/ 0 h 1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2" h="1366">
                    <a:moveTo>
                      <a:pt x="887" y="0"/>
                    </a:moveTo>
                    <a:cubicBezTo>
                      <a:pt x="887" y="464"/>
                      <a:pt x="887" y="893"/>
                      <a:pt x="922" y="1357"/>
                    </a:cubicBezTo>
                    <a:cubicBezTo>
                      <a:pt x="565" y="1357"/>
                      <a:pt x="101" y="1464"/>
                      <a:pt x="29" y="964"/>
                    </a:cubicBezTo>
                    <a:cubicBezTo>
                      <a:pt x="-114" y="357"/>
                      <a:pt x="279" y="36"/>
                      <a:pt x="88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 809">
                <a:extLst>
                  <a:ext uri="{FF2B5EF4-FFF2-40B4-BE49-F238E27FC236}">
                    <a16:creationId xmlns:a16="http://schemas.microsoft.com/office/drawing/2014/main" id="{A0698BA0-7568-474C-B380-E628333F84DD}"/>
                  </a:ext>
                </a:extLst>
              </p:cNvPr>
              <p:cNvSpPr/>
              <p:nvPr/>
            </p:nvSpPr>
            <p:spPr>
              <a:xfrm>
                <a:off x="8454889" y="2195917"/>
                <a:ext cx="1486" cy="1679"/>
              </a:xfrm>
              <a:custGeom>
                <a:avLst/>
                <a:gdLst>
                  <a:gd name="connsiteX0" fmla="*/ 0 w 1486"/>
                  <a:gd name="connsiteY0" fmla="*/ 1036 h 1679"/>
                  <a:gd name="connsiteX1" fmla="*/ 643 w 1486"/>
                  <a:gd name="connsiteY1" fmla="*/ 0 h 1679"/>
                  <a:gd name="connsiteX2" fmla="*/ 1107 w 1486"/>
                  <a:gd name="connsiteY2" fmla="*/ 143 h 1679"/>
                  <a:gd name="connsiteX3" fmla="*/ 1036 w 1486"/>
                  <a:gd name="connsiteY3" fmla="*/ 1500 h 1679"/>
                  <a:gd name="connsiteX4" fmla="*/ 107 w 1486"/>
                  <a:gd name="connsiteY4" fmla="*/ 1429 h 1679"/>
                  <a:gd name="connsiteX5" fmla="*/ 143 w 1486"/>
                  <a:gd name="connsiteY5" fmla="*/ 1464 h 1679"/>
                  <a:gd name="connsiteX6" fmla="*/ 0 w 1486"/>
                  <a:gd name="connsiteY6" fmla="*/ 1036 h 1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86" h="1679">
                    <a:moveTo>
                      <a:pt x="0" y="1036"/>
                    </a:moveTo>
                    <a:cubicBezTo>
                      <a:pt x="500" y="893"/>
                      <a:pt x="500" y="393"/>
                      <a:pt x="643" y="0"/>
                    </a:cubicBezTo>
                    <a:cubicBezTo>
                      <a:pt x="786" y="36"/>
                      <a:pt x="964" y="107"/>
                      <a:pt x="1107" y="143"/>
                    </a:cubicBezTo>
                    <a:cubicBezTo>
                      <a:pt x="1607" y="643"/>
                      <a:pt x="1643" y="1107"/>
                      <a:pt x="1036" y="1500"/>
                    </a:cubicBezTo>
                    <a:cubicBezTo>
                      <a:pt x="714" y="1750"/>
                      <a:pt x="393" y="1750"/>
                      <a:pt x="107" y="1429"/>
                    </a:cubicBezTo>
                    <a:lnTo>
                      <a:pt x="143" y="1464"/>
                    </a:lnTo>
                    <a:cubicBezTo>
                      <a:pt x="71" y="1357"/>
                      <a:pt x="36" y="1214"/>
                      <a:pt x="0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1" name="Freeform 810">
                <a:extLst>
                  <a:ext uri="{FF2B5EF4-FFF2-40B4-BE49-F238E27FC236}">
                    <a16:creationId xmlns:a16="http://schemas.microsoft.com/office/drawing/2014/main" id="{35B46F22-400C-E14F-9706-175E4FD1BE83}"/>
                  </a:ext>
                </a:extLst>
              </p:cNvPr>
              <p:cNvSpPr/>
              <p:nvPr/>
            </p:nvSpPr>
            <p:spPr>
              <a:xfrm>
                <a:off x="8452853" y="2190380"/>
                <a:ext cx="1678" cy="928"/>
              </a:xfrm>
              <a:custGeom>
                <a:avLst/>
                <a:gdLst>
                  <a:gd name="connsiteX0" fmla="*/ 214 w 1678"/>
                  <a:gd name="connsiteY0" fmla="*/ 179 h 928"/>
                  <a:gd name="connsiteX1" fmla="*/ 0 w 1678"/>
                  <a:gd name="connsiteY1" fmla="*/ 0 h 928"/>
                  <a:gd name="connsiteX2" fmla="*/ 1679 w 1678"/>
                  <a:gd name="connsiteY2" fmla="*/ 0 h 928"/>
                  <a:gd name="connsiteX3" fmla="*/ 214 w 1678"/>
                  <a:gd name="connsiteY3" fmla="*/ 929 h 928"/>
                  <a:gd name="connsiteX4" fmla="*/ 214 w 1678"/>
                  <a:gd name="connsiteY4" fmla="*/ 179 h 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" h="928">
                    <a:moveTo>
                      <a:pt x="214" y="179"/>
                    </a:moveTo>
                    <a:cubicBezTo>
                      <a:pt x="107" y="179"/>
                      <a:pt x="36" y="107"/>
                      <a:pt x="0" y="0"/>
                    </a:cubicBezTo>
                    <a:cubicBezTo>
                      <a:pt x="536" y="0"/>
                      <a:pt x="1072" y="0"/>
                      <a:pt x="1679" y="0"/>
                    </a:cubicBezTo>
                    <a:cubicBezTo>
                      <a:pt x="1429" y="857"/>
                      <a:pt x="786" y="822"/>
                      <a:pt x="214" y="929"/>
                    </a:cubicBezTo>
                    <a:cubicBezTo>
                      <a:pt x="214" y="679"/>
                      <a:pt x="214" y="429"/>
                      <a:pt x="214" y="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6F5D7F25-0122-EB4F-A85A-CB0D9C9776EA}"/>
                  </a:ext>
                </a:extLst>
              </p:cNvPr>
              <p:cNvSpPr/>
              <p:nvPr/>
            </p:nvSpPr>
            <p:spPr>
              <a:xfrm>
                <a:off x="8505431" y="2250781"/>
                <a:ext cx="1500" cy="1393"/>
              </a:xfrm>
              <a:custGeom>
                <a:avLst/>
                <a:gdLst>
                  <a:gd name="connsiteX0" fmla="*/ 1500 w 1500"/>
                  <a:gd name="connsiteY0" fmla="*/ 0 h 1393"/>
                  <a:gd name="connsiteX1" fmla="*/ 1107 w 1500"/>
                  <a:gd name="connsiteY1" fmla="*/ 1393 h 1393"/>
                  <a:gd name="connsiteX2" fmla="*/ 0 w 1500"/>
                  <a:gd name="connsiteY2" fmla="*/ 1322 h 1393"/>
                  <a:gd name="connsiteX3" fmla="*/ 1500 w 1500"/>
                  <a:gd name="connsiteY3" fmla="*/ 0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0" h="1393">
                    <a:moveTo>
                      <a:pt x="1500" y="0"/>
                    </a:moveTo>
                    <a:cubicBezTo>
                      <a:pt x="1357" y="464"/>
                      <a:pt x="1250" y="929"/>
                      <a:pt x="1107" y="1393"/>
                    </a:cubicBezTo>
                    <a:cubicBezTo>
                      <a:pt x="750" y="1357"/>
                      <a:pt x="357" y="1357"/>
                      <a:pt x="0" y="1322"/>
                    </a:cubicBezTo>
                    <a:cubicBezTo>
                      <a:pt x="214" y="643"/>
                      <a:pt x="821" y="286"/>
                      <a:pt x="15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396944C6-A090-3C47-9700-A4F9D3C80F63}"/>
                  </a:ext>
                </a:extLst>
              </p:cNvPr>
              <p:cNvSpPr/>
              <p:nvPr/>
            </p:nvSpPr>
            <p:spPr>
              <a:xfrm>
                <a:off x="8506860" y="2247995"/>
                <a:ext cx="1112" cy="1760"/>
              </a:xfrm>
              <a:custGeom>
                <a:avLst/>
                <a:gdLst>
                  <a:gd name="connsiteX0" fmla="*/ 536 w 1112"/>
                  <a:gd name="connsiteY0" fmla="*/ 0 h 1760"/>
                  <a:gd name="connsiteX1" fmla="*/ 1000 w 1112"/>
                  <a:gd name="connsiteY1" fmla="*/ 1750 h 1760"/>
                  <a:gd name="connsiteX2" fmla="*/ 0 w 1112"/>
                  <a:gd name="connsiteY2" fmla="*/ 1357 h 1760"/>
                  <a:gd name="connsiteX3" fmla="*/ 536 w 1112"/>
                  <a:gd name="connsiteY3" fmla="*/ 0 h 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2" h="1760">
                    <a:moveTo>
                      <a:pt x="536" y="0"/>
                    </a:moveTo>
                    <a:cubicBezTo>
                      <a:pt x="322" y="714"/>
                      <a:pt x="1465" y="1036"/>
                      <a:pt x="1000" y="1750"/>
                    </a:cubicBezTo>
                    <a:cubicBezTo>
                      <a:pt x="964" y="1822"/>
                      <a:pt x="357" y="1500"/>
                      <a:pt x="0" y="1357"/>
                    </a:cubicBezTo>
                    <a:cubicBezTo>
                      <a:pt x="322" y="964"/>
                      <a:pt x="-214" y="214"/>
                      <a:pt x="5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CCE6D7EE-573B-424E-A1D2-78BCBA161D04}"/>
                  </a:ext>
                </a:extLst>
              </p:cNvPr>
              <p:cNvSpPr/>
              <p:nvPr/>
            </p:nvSpPr>
            <p:spPr>
              <a:xfrm>
                <a:off x="8534454" y="2231707"/>
                <a:ext cx="1398" cy="1216"/>
              </a:xfrm>
              <a:custGeom>
                <a:avLst/>
                <a:gdLst>
                  <a:gd name="connsiteX0" fmla="*/ 1195 w 1398"/>
                  <a:gd name="connsiteY0" fmla="*/ 822 h 1216"/>
                  <a:gd name="connsiteX1" fmla="*/ 17 w 1398"/>
                  <a:gd name="connsiteY1" fmla="*/ 1000 h 1216"/>
                  <a:gd name="connsiteX2" fmla="*/ 696 w 1398"/>
                  <a:gd name="connsiteY2" fmla="*/ 0 h 1216"/>
                  <a:gd name="connsiteX3" fmla="*/ 1195 w 1398"/>
                  <a:gd name="connsiteY3" fmla="*/ 822 h 1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8" h="1216">
                    <a:moveTo>
                      <a:pt x="1195" y="822"/>
                    </a:moveTo>
                    <a:cubicBezTo>
                      <a:pt x="803" y="1000"/>
                      <a:pt x="445" y="1500"/>
                      <a:pt x="17" y="1000"/>
                    </a:cubicBezTo>
                    <a:cubicBezTo>
                      <a:pt x="-55" y="893"/>
                      <a:pt x="88" y="107"/>
                      <a:pt x="696" y="0"/>
                    </a:cubicBezTo>
                    <a:cubicBezTo>
                      <a:pt x="624" y="429"/>
                      <a:pt x="1874" y="36"/>
                      <a:pt x="1195" y="8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A2BEF3CA-F8EF-9548-BC96-119B96210B9C}"/>
                  </a:ext>
                </a:extLst>
              </p:cNvPr>
              <p:cNvSpPr/>
              <p:nvPr/>
            </p:nvSpPr>
            <p:spPr>
              <a:xfrm>
                <a:off x="8572166" y="2071401"/>
                <a:ext cx="1309" cy="1504"/>
              </a:xfrm>
              <a:custGeom>
                <a:avLst/>
                <a:gdLst>
                  <a:gd name="connsiteX0" fmla="*/ 738 w 1309"/>
                  <a:gd name="connsiteY0" fmla="*/ 0 h 1504"/>
                  <a:gd name="connsiteX1" fmla="*/ 1310 w 1309"/>
                  <a:gd name="connsiteY1" fmla="*/ 1393 h 1504"/>
                  <a:gd name="connsiteX2" fmla="*/ 24 w 1309"/>
                  <a:gd name="connsiteY2" fmla="*/ 964 h 1504"/>
                  <a:gd name="connsiteX3" fmla="*/ 738 w 1309"/>
                  <a:gd name="connsiteY3" fmla="*/ 0 h 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9" h="1504">
                    <a:moveTo>
                      <a:pt x="738" y="0"/>
                    </a:moveTo>
                    <a:cubicBezTo>
                      <a:pt x="917" y="464"/>
                      <a:pt x="1131" y="929"/>
                      <a:pt x="1310" y="1393"/>
                    </a:cubicBezTo>
                    <a:cubicBezTo>
                      <a:pt x="774" y="1607"/>
                      <a:pt x="238" y="1536"/>
                      <a:pt x="24" y="964"/>
                    </a:cubicBezTo>
                    <a:cubicBezTo>
                      <a:pt x="-119" y="429"/>
                      <a:pt x="417" y="250"/>
                      <a:pt x="73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 815">
                <a:extLst>
                  <a:ext uri="{FF2B5EF4-FFF2-40B4-BE49-F238E27FC236}">
                    <a16:creationId xmlns:a16="http://schemas.microsoft.com/office/drawing/2014/main" id="{CCF5C78D-BB32-8D45-A12B-F2D310A5492F}"/>
                  </a:ext>
                </a:extLst>
              </p:cNvPr>
              <p:cNvSpPr/>
              <p:nvPr/>
            </p:nvSpPr>
            <p:spPr>
              <a:xfrm>
                <a:off x="8527533" y="2071437"/>
                <a:ext cx="1451" cy="1035"/>
              </a:xfrm>
              <a:custGeom>
                <a:avLst/>
                <a:gdLst>
                  <a:gd name="connsiteX0" fmla="*/ 8 w 1451"/>
                  <a:gd name="connsiteY0" fmla="*/ 0 h 1035"/>
                  <a:gd name="connsiteX1" fmla="*/ 1436 w 1451"/>
                  <a:gd name="connsiteY1" fmla="*/ 572 h 1035"/>
                  <a:gd name="connsiteX2" fmla="*/ 1401 w 1451"/>
                  <a:gd name="connsiteY2" fmla="*/ 1036 h 1035"/>
                  <a:gd name="connsiteX3" fmla="*/ 8 w 1451"/>
                  <a:gd name="connsiteY3" fmla="*/ 0 h 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1" h="1035">
                    <a:moveTo>
                      <a:pt x="8" y="0"/>
                    </a:moveTo>
                    <a:cubicBezTo>
                      <a:pt x="508" y="107"/>
                      <a:pt x="1186" y="-179"/>
                      <a:pt x="1436" y="572"/>
                    </a:cubicBezTo>
                    <a:cubicBezTo>
                      <a:pt x="1472" y="714"/>
                      <a:pt x="1436" y="893"/>
                      <a:pt x="1401" y="1036"/>
                    </a:cubicBezTo>
                    <a:cubicBezTo>
                      <a:pt x="936" y="679"/>
                      <a:pt x="-100" y="1072"/>
                      <a:pt x="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7" name="Freeform 816">
                <a:extLst>
                  <a:ext uri="{FF2B5EF4-FFF2-40B4-BE49-F238E27FC236}">
                    <a16:creationId xmlns:a16="http://schemas.microsoft.com/office/drawing/2014/main" id="{B9605C16-D9B5-AE4B-A776-590C05EE1304}"/>
                  </a:ext>
                </a:extLst>
              </p:cNvPr>
              <p:cNvSpPr/>
              <p:nvPr/>
            </p:nvSpPr>
            <p:spPr>
              <a:xfrm>
                <a:off x="8501668" y="2067060"/>
                <a:ext cx="1372" cy="1162"/>
              </a:xfrm>
              <a:custGeom>
                <a:avLst/>
                <a:gdLst>
                  <a:gd name="connsiteX0" fmla="*/ 691 w 1372"/>
                  <a:gd name="connsiteY0" fmla="*/ 126 h 1162"/>
                  <a:gd name="connsiteX1" fmla="*/ 1370 w 1372"/>
                  <a:gd name="connsiteY1" fmla="*/ 519 h 1162"/>
                  <a:gd name="connsiteX2" fmla="*/ 156 w 1372"/>
                  <a:gd name="connsiteY2" fmla="*/ 1162 h 1162"/>
                  <a:gd name="connsiteX3" fmla="*/ 13 w 1372"/>
                  <a:gd name="connsiteY3" fmla="*/ 876 h 1162"/>
                  <a:gd name="connsiteX4" fmla="*/ 156 w 1372"/>
                  <a:gd name="connsiteY4" fmla="*/ 733 h 1162"/>
                  <a:gd name="connsiteX5" fmla="*/ 120 w 1372"/>
                  <a:gd name="connsiteY5" fmla="*/ 198 h 1162"/>
                  <a:gd name="connsiteX6" fmla="*/ 691 w 1372"/>
                  <a:gd name="connsiteY6" fmla="*/ 126 h 1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2" h="1162">
                    <a:moveTo>
                      <a:pt x="691" y="126"/>
                    </a:moveTo>
                    <a:cubicBezTo>
                      <a:pt x="942" y="269"/>
                      <a:pt x="1406" y="412"/>
                      <a:pt x="1370" y="519"/>
                    </a:cubicBezTo>
                    <a:cubicBezTo>
                      <a:pt x="1263" y="1233"/>
                      <a:pt x="620" y="1019"/>
                      <a:pt x="156" y="1162"/>
                    </a:cubicBezTo>
                    <a:cubicBezTo>
                      <a:pt x="13" y="1055"/>
                      <a:pt x="-23" y="983"/>
                      <a:pt x="13" y="876"/>
                    </a:cubicBezTo>
                    <a:cubicBezTo>
                      <a:pt x="49" y="769"/>
                      <a:pt x="120" y="733"/>
                      <a:pt x="156" y="733"/>
                    </a:cubicBezTo>
                    <a:cubicBezTo>
                      <a:pt x="156" y="555"/>
                      <a:pt x="120" y="376"/>
                      <a:pt x="120" y="198"/>
                    </a:cubicBezTo>
                    <a:cubicBezTo>
                      <a:pt x="299" y="-52"/>
                      <a:pt x="477" y="-52"/>
                      <a:pt x="691" y="1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 817">
                <a:extLst>
                  <a:ext uri="{FF2B5EF4-FFF2-40B4-BE49-F238E27FC236}">
                    <a16:creationId xmlns:a16="http://schemas.microsoft.com/office/drawing/2014/main" id="{EA1000C6-33F4-4848-BA7C-35C9B0818E87}"/>
                  </a:ext>
                </a:extLst>
              </p:cNvPr>
              <p:cNvSpPr/>
              <p:nvPr/>
            </p:nvSpPr>
            <p:spPr>
              <a:xfrm>
                <a:off x="8501373" y="2065258"/>
                <a:ext cx="1008" cy="1964"/>
              </a:xfrm>
              <a:custGeom>
                <a:avLst/>
                <a:gdLst>
                  <a:gd name="connsiteX0" fmla="*/ 986 w 1008"/>
                  <a:gd name="connsiteY0" fmla="*/ 1929 h 1964"/>
                  <a:gd name="connsiteX1" fmla="*/ 415 w 1008"/>
                  <a:gd name="connsiteY1" fmla="*/ 1964 h 1964"/>
                  <a:gd name="connsiteX2" fmla="*/ 308 w 1008"/>
                  <a:gd name="connsiteY2" fmla="*/ 0 h 1964"/>
                  <a:gd name="connsiteX3" fmla="*/ 986 w 1008"/>
                  <a:gd name="connsiteY3" fmla="*/ 1929 h 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8" h="1964">
                    <a:moveTo>
                      <a:pt x="986" y="1929"/>
                    </a:moveTo>
                    <a:cubicBezTo>
                      <a:pt x="808" y="1929"/>
                      <a:pt x="629" y="1964"/>
                      <a:pt x="415" y="1964"/>
                    </a:cubicBezTo>
                    <a:cubicBezTo>
                      <a:pt x="415" y="1322"/>
                      <a:pt x="-442" y="714"/>
                      <a:pt x="308" y="0"/>
                    </a:cubicBezTo>
                    <a:cubicBezTo>
                      <a:pt x="808" y="536"/>
                      <a:pt x="1094" y="1143"/>
                      <a:pt x="986" y="1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 818">
                <a:extLst>
                  <a:ext uri="{FF2B5EF4-FFF2-40B4-BE49-F238E27FC236}">
                    <a16:creationId xmlns:a16="http://schemas.microsoft.com/office/drawing/2014/main" id="{715D4238-51C5-8E44-9E47-C20C64D3B57F}"/>
                  </a:ext>
                </a:extLst>
              </p:cNvPr>
              <p:cNvSpPr/>
              <p:nvPr/>
            </p:nvSpPr>
            <p:spPr>
              <a:xfrm>
                <a:off x="8578911" y="2059328"/>
                <a:ext cx="1245" cy="1245"/>
              </a:xfrm>
              <a:custGeom>
                <a:avLst/>
                <a:gdLst>
                  <a:gd name="connsiteX0" fmla="*/ 1029 w 1245"/>
                  <a:gd name="connsiteY0" fmla="*/ 857 h 1245"/>
                  <a:gd name="connsiteX1" fmla="*/ 65 w 1245"/>
                  <a:gd name="connsiteY1" fmla="*/ 1107 h 1245"/>
                  <a:gd name="connsiteX2" fmla="*/ 601 w 1245"/>
                  <a:gd name="connsiteY2" fmla="*/ 0 h 1245"/>
                  <a:gd name="connsiteX3" fmla="*/ 1029 w 1245"/>
                  <a:gd name="connsiteY3" fmla="*/ 857 h 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5" h="1245">
                    <a:moveTo>
                      <a:pt x="1029" y="857"/>
                    </a:moveTo>
                    <a:cubicBezTo>
                      <a:pt x="708" y="1036"/>
                      <a:pt x="315" y="1465"/>
                      <a:pt x="65" y="1107"/>
                    </a:cubicBezTo>
                    <a:cubicBezTo>
                      <a:pt x="-185" y="714"/>
                      <a:pt x="351" y="357"/>
                      <a:pt x="601" y="0"/>
                    </a:cubicBezTo>
                    <a:cubicBezTo>
                      <a:pt x="1279" y="36"/>
                      <a:pt x="1422" y="322"/>
                      <a:pt x="1029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0" name="Freeform 819">
                <a:extLst>
                  <a:ext uri="{FF2B5EF4-FFF2-40B4-BE49-F238E27FC236}">
                    <a16:creationId xmlns:a16="http://schemas.microsoft.com/office/drawing/2014/main" id="{514B9ADC-C156-D840-A68D-8900B7BEADF4}"/>
                  </a:ext>
                </a:extLst>
              </p:cNvPr>
              <p:cNvSpPr/>
              <p:nvPr/>
            </p:nvSpPr>
            <p:spPr>
              <a:xfrm>
                <a:off x="8465610" y="2056133"/>
                <a:ext cx="1209" cy="1266"/>
              </a:xfrm>
              <a:custGeom>
                <a:avLst/>
                <a:gdLst>
                  <a:gd name="connsiteX0" fmla="*/ 1210 w 1209"/>
                  <a:gd name="connsiteY0" fmla="*/ 588 h 1266"/>
                  <a:gd name="connsiteX1" fmla="*/ 1031 w 1209"/>
                  <a:gd name="connsiteY1" fmla="*/ 1266 h 1266"/>
                  <a:gd name="connsiteX2" fmla="*/ 102 w 1209"/>
                  <a:gd name="connsiteY2" fmla="*/ 123 h 1266"/>
                  <a:gd name="connsiteX3" fmla="*/ 1210 w 1209"/>
                  <a:gd name="connsiteY3" fmla="*/ 588 h 1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9" h="1266">
                    <a:moveTo>
                      <a:pt x="1210" y="588"/>
                    </a:moveTo>
                    <a:cubicBezTo>
                      <a:pt x="1138" y="802"/>
                      <a:pt x="1102" y="1052"/>
                      <a:pt x="1031" y="1266"/>
                    </a:cubicBezTo>
                    <a:cubicBezTo>
                      <a:pt x="710" y="874"/>
                      <a:pt x="-326" y="874"/>
                      <a:pt x="102" y="123"/>
                    </a:cubicBezTo>
                    <a:cubicBezTo>
                      <a:pt x="317" y="-234"/>
                      <a:pt x="888" y="266"/>
                      <a:pt x="1210" y="5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 820">
                <a:extLst>
                  <a:ext uri="{FF2B5EF4-FFF2-40B4-BE49-F238E27FC236}">
                    <a16:creationId xmlns:a16="http://schemas.microsoft.com/office/drawing/2014/main" id="{24231ECC-A81A-5B49-879A-032665A84313}"/>
                  </a:ext>
                </a:extLst>
              </p:cNvPr>
              <p:cNvSpPr/>
              <p:nvPr/>
            </p:nvSpPr>
            <p:spPr>
              <a:xfrm>
                <a:off x="8493787" y="2054149"/>
                <a:ext cx="964" cy="1357"/>
              </a:xfrm>
              <a:custGeom>
                <a:avLst/>
                <a:gdLst>
                  <a:gd name="connsiteX0" fmla="*/ 607 w 964"/>
                  <a:gd name="connsiteY0" fmla="*/ 1357 h 1357"/>
                  <a:gd name="connsiteX1" fmla="*/ 0 w 964"/>
                  <a:gd name="connsiteY1" fmla="*/ 0 h 1357"/>
                  <a:gd name="connsiteX2" fmla="*/ 607 w 964"/>
                  <a:gd name="connsiteY2" fmla="*/ 1357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4" h="1357">
                    <a:moveTo>
                      <a:pt x="607" y="1357"/>
                    </a:moveTo>
                    <a:cubicBezTo>
                      <a:pt x="-36" y="1107"/>
                      <a:pt x="36" y="536"/>
                      <a:pt x="0" y="0"/>
                    </a:cubicBezTo>
                    <a:cubicBezTo>
                      <a:pt x="1179" y="36"/>
                      <a:pt x="1143" y="571"/>
                      <a:pt x="607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 821">
                <a:extLst>
                  <a:ext uri="{FF2B5EF4-FFF2-40B4-BE49-F238E27FC236}">
                    <a16:creationId xmlns:a16="http://schemas.microsoft.com/office/drawing/2014/main" id="{208B5A9D-9F54-7443-9B03-24F663CF00F4}"/>
                  </a:ext>
                </a:extLst>
              </p:cNvPr>
              <p:cNvSpPr/>
              <p:nvPr/>
            </p:nvSpPr>
            <p:spPr>
              <a:xfrm>
                <a:off x="8549544" y="2048903"/>
                <a:ext cx="2000" cy="968"/>
              </a:xfrm>
              <a:custGeom>
                <a:avLst/>
                <a:gdLst>
                  <a:gd name="connsiteX0" fmla="*/ 500 w 2000"/>
                  <a:gd name="connsiteY0" fmla="*/ 960 h 968"/>
                  <a:gd name="connsiteX1" fmla="*/ 0 w 2000"/>
                  <a:gd name="connsiteY1" fmla="*/ 638 h 968"/>
                  <a:gd name="connsiteX2" fmla="*/ 2000 w 2000"/>
                  <a:gd name="connsiteY2" fmla="*/ 174 h 968"/>
                  <a:gd name="connsiteX3" fmla="*/ 500 w 2000"/>
                  <a:gd name="connsiteY3" fmla="*/ 960 h 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" h="968">
                    <a:moveTo>
                      <a:pt x="500" y="960"/>
                    </a:moveTo>
                    <a:cubicBezTo>
                      <a:pt x="250" y="996"/>
                      <a:pt x="36" y="924"/>
                      <a:pt x="0" y="638"/>
                    </a:cubicBezTo>
                    <a:cubicBezTo>
                      <a:pt x="500" y="-255"/>
                      <a:pt x="1250" y="-5"/>
                      <a:pt x="2000" y="174"/>
                    </a:cubicBezTo>
                    <a:cubicBezTo>
                      <a:pt x="1679" y="781"/>
                      <a:pt x="750" y="210"/>
                      <a:pt x="500" y="96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3" name="Freeform 822">
                <a:extLst>
                  <a:ext uri="{FF2B5EF4-FFF2-40B4-BE49-F238E27FC236}">
                    <a16:creationId xmlns:a16="http://schemas.microsoft.com/office/drawing/2014/main" id="{110163FC-7FCB-0B4E-A49A-2DAB68C5F058}"/>
                  </a:ext>
                </a:extLst>
              </p:cNvPr>
              <p:cNvSpPr/>
              <p:nvPr/>
            </p:nvSpPr>
            <p:spPr>
              <a:xfrm>
                <a:off x="8430614" y="2047284"/>
                <a:ext cx="1233" cy="1438"/>
              </a:xfrm>
              <a:custGeom>
                <a:avLst/>
                <a:gdLst>
                  <a:gd name="connsiteX0" fmla="*/ 844 w 1233"/>
                  <a:gd name="connsiteY0" fmla="*/ 185 h 1438"/>
                  <a:gd name="connsiteX1" fmla="*/ 986 w 1233"/>
                  <a:gd name="connsiteY1" fmla="*/ 1329 h 1438"/>
                  <a:gd name="connsiteX2" fmla="*/ 22 w 1233"/>
                  <a:gd name="connsiteY2" fmla="*/ 757 h 1438"/>
                  <a:gd name="connsiteX3" fmla="*/ 844 w 1233"/>
                  <a:gd name="connsiteY3" fmla="*/ 185 h 1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3" h="1438">
                    <a:moveTo>
                      <a:pt x="844" y="185"/>
                    </a:moveTo>
                    <a:cubicBezTo>
                      <a:pt x="808" y="579"/>
                      <a:pt x="1629" y="900"/>
                      <a:pt x="986" y="1329"/>
                    </a:cubicBezTo>
                    <a:cubicBezTo>
                      <a:pt x="343" y="1757"/>
                      <a:pt x="415" y="793"/>
                      <a:pt x="22" y="757"/>
                    </a:cubicBezTo>
                    <a:cubicBezTo>
                      <a:pt x="-85" y="43"/>
                      <a:pt x="201" y="-207"/>
                      <a:pt x="844" y="18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 823">
                <a:extLst>
                  <a:ext uri="{FF2B5EF4-FFF2-40B4-BE49-F238E27FC236}">
                    <a16:creationId xmlns:a16="http://schemas.microsoft.com/office/drawing/2014/main" id="{40F9A67F-75C3-2546-AFFE-27BC99DAD10F}"/>
                  </a:ext>
                </a:extLst>
              </p:cNvPr>
              <p:cNvSpPr/>
              <p:nvPr/>
            </p:nvSpPr>
            <p:spPr>
              <a:xfrm>
                <a:off x="8452167" y="2044791"/>
                <a:ext cx="1403" cy="931"/>
              </a:xfrm>
              <a:custGeom>
                <a:avLst/>
                <a:gdLst>
                  <a:gd name="connsiteX0" fmla="*/ 1007 w 1403"/>
                  <a:gd name="connsiteY0" fmla="*/ 0 h 931"/>
                  <a:gd name="connsiteX1" fmla="*/ 1400 w 1403"/>
                  <a:gd name="connsiteY1" fmla="*/ 643 h 931"/>
                  <a:gd name="connsiteX2" fmla="*/ 7 w 1403"/>
                  <a:gd name="connsiteY2" fmla="*/ 857 h 931"/>
                  <a:gd name="connsiteX3" fmla="*/ 1007 w 1403"/>
                  <a:gd name="connsiteY3" fmla="*/ 0 h 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3" h="931">
                    <a:moveTo>
                      <a:pt x="1007" y="0"/>
                    </a:moveTo>
                    <a:cubicBezTo>
                      <a:pt x="1150" y="215"/>
                      <a:pt x="1436" y="607"/>
                      <a:pt x="1400" y="643"/>
                    </a:cubicBezTo>
                    <a:cubicBezTo>
                      <a:pt x="1007" y="1000"/>
                      <a:pt x="507" y="964"/>
                      <a:pt x="7" y="857"/>
                    </a:cubicBezTo>
                    <a:cubicBezTo>
                      <a:pt x="-64" y="143"/>
                      <a:pt x="400" y="0"/>
                      <a:pt x="10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 824">
                <a:extLst>
                  <a:ext uri="{FF2B5EF4-FFF2-40B4-BE49-F238E27FC236}">
                    <a16:creationId xmlns:a16="http://schemas.microsoft.com/office/drawing/2014/main" id="{42E3C8EF-3B52-5044-9C04-00C06E9E54F2}"/>
                  </a:ext>
                </a:extLst>
              </p:cNvPr>
              <p:cNvSpPr/>
              <p:nvPr/>
            </p:nvSpPr>
            <p:spPr>
              <a:xfrm>
                <a:off x="8437976" y="2039060"/>
                <a:ext cx="1053" cy="1378"/>
              </a:xfrm>
              <a:custGeom>
                <a:avLst/>
                <a:gdLst>
                  <a:gd name="connsiteX0" fmla="*/ 1053 w 1053"/>
                  <a:gd name="connsiteY0" fmla="*/ 52 h 1378"/>
                  <a:gd name="connsiteX1" fmla="*/ 161 w 1053"/>
                  <a:gd name="connsiteY1" fmla="*/ 1195 h 1378"/>
                  <a:gd name="connsiteX2" fmla="*/ 1053 w 1053"/>
                  <a:gd name="connsiteY2" fmla="*/ 52 h 1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3" h="1378">
                    <a:moveTo>
                      <a:pt x="1053" y="52"/>
                    </a:moveTo>
                    <a:cubicBezTo>
                      <a:pt x="196" y="-20"/>
                      <a:pt x="1911" y="1981"/>
                      <a:pt x="161" y="1195"/>
                    </a:cubicBezTo>
                    <a:cubicBezTo>
                      <a:pt x="-197" y="302"/>
                      <a:pt x="18" y="-163"/>
                      <a:pt x="1053" y="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6" name="Freeform 825">
                <a:extLst>
                  <a:ext uri="{FF2B5EF4-FFF2-40B4-BE49-F238E27FC236}">
                    <a16:creationId xmlns:a16="http://schemas.microsoft.com/office/drawing/2014/main" id="{871F4A0E-607F-9B41-9DFF-92A587A1DDC4}"/>
                  </a:ext>
                </a:extLst>
              </p:cNvPr>
              <p:cNvSpPr/>
              <p:nvPr/>
            </p:nvSpPr>
            <p:spPr>
              <a:xfrm>
                <a:off x="8574333" y="2028753"/>
                <a:ext cx="1464" cy="940"/>
              </a:xfrm>
              <a:custGeom>
                <a:avLst/>
                <a:gdLst>
                  <a:gd name="connsiteX0" fmla="*/ 0 w 1464"/>
                  <a:gd name="connsiteY0" fmla="*/ 0 h 940"/>
                  <a:gd name="connsiteX1" fmla="*/ 1464 w 1464"/>
                  <a:gd name="connsiteY1" fmla="*/ 500 h 940"/>
                  <a:gd name="connsiteX2" fmla="*/ 0 w 1464"/>
                  <a:gd name="connsiteY2" fmla="*/ 0 h 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64" h="940">
                    <a:moveTo>
                      <a:pt x="0" y="0"/>
                    </a:moveTo>
                    <a:cubicBezTo>
                      <a:pt x="500" y="107"/>
                      <a:pt x="1179" y="-214"/>
                      <a:pt x="1464" y="500"/>
                    </a:cubicBezTo>
                    <a:cubicBezTo>
                      <a:pt x="857" y="714"/>
                      <a:pt x="0" y="160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 826">
                <a:extLst>
                  <a:ext uri="{FF2B5EF4-FFF2-40B4-BE49-F238E27FC236}">
                    <a16:creationId xmlns:a16="http://schemas.microsoft.com/office/drawing/2014/main" id="{3F6B982B-E511-8545-B04E-9E334B43C195}"/>
                  </a:ext>
                </a:extLst>
              </p:cNvPr>
              <p:cNvSpPr/>
              <p:nvPr/>
            </p:nvSpPr>
            <p:spPr>
              <a:xfrm>
                <a:off x="8523070" y="2026860"/>
                <a:ext cx="1657" cy="964"/>
              </a:xfrm>
              <a:custGeom>
                <a:avLst/>
                <a:gdLst>
                  <a:gd name="connsiteX0" fmla="*/ 721 w 1657"/>
                  <a:gd name="connsiteY0" fmla="*/ 0 h 964"/>
                  <a:gd name="connsiteX1" fmla="*/ 1649 w 1657"/>
                  <a:gd name="connsiteY1" fmla="*/ 964 h 964"/>
                  <a:gd name="connsiteX2" fmla="*/ 1007 w 1657"/>
                  <a:gd name="connsiteY2" fmla="*/ 750 h 964"/>
                  <a:gd name="connsiteX3" fmla="*/ 7 w 1657"/>
                  <a:gd name="connsiteY3" fmla="*/ 750 h 964"/>
                  <a:gd name="connsiteX4" fmla="*/ 721 w 1657"/>
                  <a:gd name="connsiteY4" fmla="*/ 0 h 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7" h="964">
                    <a:moveTo>
                      <a:pt x="721" y="0"/>
                    </a:moveTo>
                    <a:cubicBezTo>
                      <a:pt x="1292" y="71"/>
                      <a:pt x="1721" y="286"/>
                      <a:pt x="1649" y="964"/>
                    </a:cubicBezTo>
                    <a:cubicBezTo>
                      <a:pt x="1435" y="893"/>
                      <a:pt x="1221" y="750"/>
                      <a:pt x="1007" y="750"/>
                    </a:cubicBezTo>
                    <a:cubicBezTo>
                      <a:pt x="649" y="750"/>
                      <a:pt x="256" y="1214"/>
                      <a:pt x="7" y="750"/>
                    </a:cubicBezTo>
                    <a:cubicBezTo>
                      <a:pt x="-65" y="679"/>
                      <a:pt x="471" y="286"/>
                      <a:pt x="72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 827">
                <a:extLst>
                  <a:ext uri="{FF2B5EF4-FFF2-40B4-BE49-F238E27FC236}">
                    <a16:creationId xmlns:a16="http://schemas.microsoft.com/office/drawing/2014/main" id="{0E868566-B6D3-3941-8D65-A8784887BACA}"/>
                  </a:ext>
                </a:extLst>
              </p:cNvPr>
              <p:cNvSpPr/>
              <p:nvPr/>
            </p:nvSpPr>
            <p:spPr>
              <a:xfrm>
                <a:off x="8475642" y="2023740"/>
                <a:ext cx="1076" cy="1048"/>
              </a:xfrm>
              <a:custGeom>
                <a:avLst/>
                <a:gdLst>
                  <a:gd name="connsiteX0" fmla="*/ 607 w 1076"/>
                  <a:gd name="connsiteY0" fmla="*/ 1048 h 1048"/>
                  <a:gd name="connsiteX1" fmla="*/ 0 w 1076"/>
                  <a:gd name="connsiteY1" fmla="*/ 512 h 1048"/>
                  <a:gd name="connsiteX2" fmla="*/ 572 w 1076"/>
                  <a:gd name="connsiteY2" fmla="*/ 12 h 1048"/>
                  <a:gd name="connsiteX3" fmla="*/ 1036 w 1076"/>
                  <a:gd name="connsiteY3" fmla="*/ 441 h 1048"/>
                  <a:gd name="connsiteX4" fmla="*/ 607 w 1076"/>
                  <a:gd name="connsiteY4" fmla="*/ 1048 h 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6" h="1048">
                    <a:moveTo>
                      <a:pt x="607" y="1048"/>
                    </a:moveTo>
                    <a:cubicBezTo>
                      <a:pt x="286" y="977"/>
                      <a:pt x="0" y="834"/>
                      <a:pt x="0" y="512"/>
                    </a:cubicBezTo>
                    <a:cubicBezTo>
                      <a:pt x="0" y="191"/>
                      <a:pt x="214" y="-59"/>
                      <a:pt x="572" y="12"/>
                    </a:cubicBezTo>
                    <a:cubicBezTo>
                      <a:pt x="750" y="48"/>
                      <a:pt x="964" y="262"/>
                      <a:pt x="1036" y="441"/>
                    </a:cubicBezTo>
                    <a:cubicBezTo>
                      <a:pt x="1179" y="762"/>
                      <a:pt x="929" y="941"/>
                      <a:pt x="607" y="104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9" name="Freeform 828">
                <a:extLst>
                  <a:ext uri="{FF2B5EF4-FFF2-40B4-BE49-F238E27FC236}">
                    <a16:creationId xmlns:a16="http://schemas.microsoft.com/office/drawing/2014/main" id="{7B7B0903-D01D-2145-856B-E14AF298C6F0}"/>
                  </a:ext>
                </a:extLst>
              </p:cNvPr>
              <p:cNvSpPr/>
              <p:nvPr/>
            </p:nvSpPr>
            <p:spPr>
              <a:xfrm>
                <a:off x="8448574" y="2116328"/>
                <a:ext cx="1217" cy="1079"/>
              </a:xfrm>
              <a:custGeom>
                <a:avLst/>
                <a:gdLst>
                  <a:gd name="connsiteX0" fmla="*/ 1100 w 1217"/>
                  <a:gd name="connsiteY0" fmla="*/ 44 h 1079"/>
                  <a:gd name="connsiteX1" fmla="*/ 671 w 1217"/>
                  <a:gd name="connsiteY1" fmla="*/ 1079 h 1079"/>
                  <a:gd name="connsiteX2" fmla="*/ 28 w 1217"/>
                  <a:gd name="connsiteY2" fmla="*/ 472 h 1079"/>
                  <a:gd name="connsiteX3" fmla="*/ 1100 w 1217"/>
                  <a:gd name="connsiteY3" fmla="*/ 44 h 1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7" h="1079">
                    <a:moveTo>
                      <a:pt x="1100" y="44"/>
                    </a:moveTo>
                    <a:cubicBezTo>
                      <a:pt x="1564" y="651"/>
                      <a:pt x="493" y="615"/>
                      <a:pt x="671" y="1079"/>
                    </a:cubicBezTo>
                    <a:cubicBezTo>
                      <a:pt x="314" y="1008"/>
                      <a:pt x="-115" y="972"/>
                      <a:pt x="28" y="472"/>
                    </a:cubicBezTo>
                    <a:cubicBezTo>
                      <a:pt x="171" y="8"/>
                      <a:pt x="635" y="-64"/>
                      <a:pt x="1100" y="4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 829">
                <a:extLst>
                  <a:ext uri="{FF2B5EF4-FFF2-40B4-BE49-F238E27FC236}">
                    <a16:creationId xmlns:a16="http://schemas.microsoft.com/office/drawing/2014/main" id="{ED878E43-E7EA-F644-AB5B-41F31D2F648A}"/>
                  </a:ext>
                </a:extLst>
              </p:cNvPr>
              <p:cNvSpPr/>
              <p:nvPr/>
            </p:nvSpPr>
            <p:spPr>
              <a:xfrm>
                <a:off x="8437565" y="2114514"/>
                <a:ext cx="2393" cy="928"/>
              </a:xfrm>
              <a:custGeom>
                <a:avLst/>
                <a:gdLst>
                  <a:gd name="connsiteX0" fmla="*/ 1965 w 2393"/>
                  <a:gd name="connsiteY0" fmla="*/ 929 h 928"/>
                  <a:gd name="connsiteX1" fmla="*/ 0 w 2393"/>
                  <a:gd name="connsiteY1" fmla="*/ 107 h 928"/>
                  <a:gd name="connsiteX2" fmla="*/ 2393 w 2393"/>
                  <a:gd name="connsiteY2" fmla="*/ 0 h 928"/>
                  <a:gd name="connsiteX3" fmla="*/ 1965 w 2393"/>
                  <a:gd name="connsiteY3" fmla="*/ 929 h 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" h="928">
                    <a:moveTo>
                      <a:pt x="1965" y="929"/>
                    </a:moveTo>
                    <a:cubicBezTo>
                      <a:pt x="1464" y="714"/>
                      <a:pt x="1000" y="536"/>
                      <a:pt x="0" y="107"/>
                    </a:cubicBezTo>
                    <a:cubicBezTo>
                      <a:pt x="1143" y="36"/>
                      <a:pt x="1786" y="36"/>
                      <a:pt x="2393" y="0"/>
                    </a:cubicBezTo>
                    <a:cubicBezTo>
                      <a:pt x="2250" y="322"/>
                      <a:pt x="2107" y="607"/>
                      <a:pt x="1965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 830">
                <a:extLst>
                  <a:ext uri="{FF2B5EF4-FFF2-40B4-BE49-F238E27FC236}">
                    <a16:creationId xmlns:a16="http://schemas.microsoft.com/office/drawing/2014/main" id="{74D23AA2-BE82-3F46-AD67-C3A7093CFF63}"/>
                  </a:ext>
                </a:extLst>
              </p:cNvPr>
              <p:cNvSpPr/>
              <p:nvPr/>
            </p:nvSpPr>
            <p:spPr>
              <a:xfrm>
                <a:off x="8556179" y="2101392"/>
                <a:ext cx="917" cy="1160"/>
              </a:xfrm>
              <a:custGeom>
                <a:avLst/>
                <a:gdLst>
                  <a:gd name="connsiteX0" fmla="*/ 830 w 917"/>
                  <a:gd name="connsiteY0" fmla="*/ 942 h 1160"/>
                  <a:gd name="connsiteX1" fmla="*/ 401 w 917"/>
                  <a:gd name="connsiteY1" fmla="*/ 1156 h 1160"/>
                  <a:gd name="connsiteX2" fmla="*/ 8 w 917"/>
                  <a:gd name="connsiteY2" fmla="*/ 478 h 1160"/>
                  <a:gd name="connsiteX3" fmla="*/ 616 w 917"/>
                  <a:gd name="connsiteY3" fmla="*/ 49 h 1160"/>
                  <a:gd name="connsiteX4" fmla="*/ 830 w 917"/>
                  <a:gd name="connsiteY4" fmla="*/ 942 h 1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7" h="1160">
                    <a:moveTo>
                      <a:pt x="830" y="942"/>
                    </a:moveTo>
                    <a:cubicBezTo>
                      <a:pt x="758" y="978"/>
                      <a:pt x="544" y="1192"/>
                      <a:pt x="401" y="1156"/>
                    </a:cubicBezTo>
                    <a:cubicBezTo>
                      <a:pt x="44" y="1120"/>
                      <a:pt x="-28" y="799"/>
                      <a:pt x="8" y="478"/>
                    </a:cubicBezTo>
                    <a:cubicBezTo>
                      <a:pt x="44" y="85"/>
                      <a:pt x="258" y="-94"/>
                      <a:pt x="616" y="49"/>
                    </a:cubicBezTo>
                    <a:cubicBezTo>
                      <a:pt x="901" y="192"/>
                      <a:pt x="1008" y="478"/>
                      <a:pt x="830" y="94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2" name="Freeform 831">
                <a:extLst>
                  <a:ext uri="{FF2B5EF4-FFF2-40B4-BE49-F238E27FC236}">
                    <a16:creationId xmlns:a16="http://schemas.microsoft.com/office/drawing/2014/main" id="{20304F46-6380-BD47-8077-202B4D6376DC}"/>
                  </a:ext>
                </a:extLst>
              </p:cNvPr>
              <p:cNvSpPr/>
              <p:nvPr/>
            </p:nvSpPr>
            <p:spPr>
              <a:xfrm>
                <a:off x="8604265" y="2087769"/>
                <a:ext cx="2000" cy="790"/>
              </a:xfrm>
              <a:custGeom>
                <a:avLst/>
                <a:gdLst>
                  <a:gd name="connsiteX0" fmla="*/ 143 w 2000"/>
                  <a:gd name="connsiteY0" fmla="*/ 63 h 790"/>
                  <a:gd name="connsiteX1" fmla="*/ 2000 w 2000"/>
                  <a:gd name="connsiteY1" fmla="*/ 491 h 790"/>
                  <a:gd name="connsiteX2" fmla="*/ 72 w 2000"/>
                  <a:gd name="connsiteY2" fmla="*/ 384 h 790"/>
                  <a:gd name="connsiteX3" fmla="*/ 0 w 2000"/>
                  <a:gd name="connsiteY3" fmla="*/ 205 h 790"/>
                  <a:gd name="connsiteX4" fmla="*/ 143 w 2000"/>
                  <a:gd name="connsiteY4" fmla="*/ 63 h 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" h="790">
                    <a:moveTo>
                      <a:pt x="143" y="63"/>
                    </a:moveTo>
                    <a:cubicBezTo>
                      <a:pt x="750" y="277"/>
                      <a:pt x="1572" y="-438"/>
                      <a:pt x="2000" y="491"/>
                    </a:cubicBezTo>
                    <a:cubicBezTo>
                      <a:pt x="1322" y="741"/>
                      <a:pt x="679" y="1063"/>
                      <a:pt x="72" y="384"/>
                    </a:cubicBezTo>
                    <a:cubicBezTo>
                      <a:pt x="36" y="348"/>
                      <a:pt x="0" y="241"/>
                      <a:pt x="0" y="205"/>
                    </a:cubicBezTo>
                    <a:cubicBezTo>
                      <a:pt x="0" y="134"/>
                      <a:pt x="72" y="98"/>
                      <a:pt x="143" y="6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3" name="Freeform 832">
                <a:extLst>
                  <a:ext uri="{FF2B5EF4-FFF2-40B4-BE49-F238E27FC236}">
                    <a16:creationId xmlns:a16="http://schemas.microsoft.com/office/drawing/2014/main" id="{FBDB38E3-EBDC-C84E-A0B9-164BF367FCC6}"/>
                  </a:ext>
                </a:extLst>
              </p:cNvPr>
              <p:cNvSpPr/>
              <p:nvPr/>
            </p:nvSpPr>
            <p:spPr>
              <a:xfrm>
                <a:off x="8529593" y="2080438"/>
                <a:ext cx="1269" cy="1195"/>
              </a:xfrm>
              <a:custGeom>
                <a:avLst/>
                <a:gdLst>
                  <a:gd name="connsiteX0" fmla="*/ 1269 w 1269"/>
                  <a:gd name="connsiteY0" fmla="*/ 0 h 1195"/>
                  <a:gd name="connsiteX1" fmla="*/ 769 w 1269"/>
                  <a:gd name="connsiteY1" fmla="*/ 750 h 1195"/>
                  <a:gd name="connsiteX2" fmla="*/ 55 w 1269"/>
                  <a:gd name="connsiteY2" fmla="*/ 929 h 1195"/>
                  <a:gd name="connsiteX3" fmla="*/ 1269 w 1269"/>
                  <a:gd name="connsiteY3" fmla="*/ 0 h 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9" h="1195">
                    <a:moveTo>
                      <a:pt x="1269" y="0"/>
                    </a:moveTo>
                    <a:cubicBezTo>
                      <a:pt x="1091" y="250"/>
                      <a:pt x="948" y="500"/>
                      <a:pt x="769" y="750"/>
                    </a:cubicBezTo>
                    <a:cubicBezTo>
                      <a:pt x="591" y="1143"/>
                      <a:pt x="162" y="1429"/>
                      <a:pt x="55" y="929"/>
                    </a:cubicBezTo>
                    <a:cubicBezTo>
                      <a:pt x="-231" y="-107"/>
                      <a:pt x="662" y="36"/>
                      <a:pt x="126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4" name="Freeform 833">
                <a:extLst>
                  <a:ext uri="{FF2B5EF4-FFF2-40B4-BE49-F238E27FC236}">
                    <a16:creationId xmlns:a16="http://schemas.microsoft.com/office/drawing/2014/main" id="{519F52A7-4A49-4A43-A8C6-DACBFDD2F40D}"/>
                  </a:ext>
                </a:extLst>
              </p:cNvPr>
              <p:cNvSpPr/>
              <p:nvPr/>
            </p:nvSpPr>
            <p:spPr>
              <a:xfrm>
                <a:off x="8446168" y="2079946"/>
                <a:ext cx="1080" cy="1052"/>
              </a:xfrm>
              <a:custGeom>
                <a:avLst/>
                <a:gdLst>
                  <a:gd name="connsiteX0" fmla="*/ 1042 w 1080"/>
                  <a:gd name="connsiteY0" fmla="*/ 742 h 1052"/>
                  <a:gd name="connsiteX1" fmla="*/ 292 w 1080"/>
                  <a:gd name="connsiteY1" fmla="*/ 957 h 1052"/>
                  <a:gd name="connsiteX2" fmla="*/ 113 w 1080"/>
                  <a:gd name="connsiteY2" fmla="*/ 171 h 1052"/>
                  <a:gd name="connsiteX3" fmla="*/ 685 w 1080"/>
                  <a:gd name="connsiteY3" fmla="*/ 28 h 1052"/>
                  <a:gd name="connsiteX4" fmla="*/ 1042 w 1080"/>
                  <a:gd name="connsiteY4" fmla="*/ 742 h 1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0" h="1052">
                    <a:moveTo>
                      <a:pt x="1042" y="742"/>
                    </a:moveTo>
                    <a:cubicBezTo>
                      <a:pt x="828" y="993"/>
                      <a:pt x="613" y="1171"/>
                      <a:pt x="292" y="957"/>
                    </a:cubicBezTo>
                    <a:cubicBezTo>
                      <a:pt x="6" y="742"/>
                      <a:pt x="-101" y="457"/>
                      <a:pt x="113" y="171"/>
                    </a:cubicBezTo>
                    <a:cubicBezTo>
                      <a:pt x="220" y="28"/>
                      <a:pt x="542" y="-43"/>
                      <a:pt x="685" y="28"/>
                    </a:cubicBezTo>
                    <a:cubicBezTo>
                      <a:pt x="899" y="135"/>
                      <a:pt x="1185" y="349"/>
                      <a:pt x="1042" y="74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5" name="Freeform 834">
                <a:extLst>
                  <a:ext uri="{FF2B5EF4-FFF2-40B4-BE49-F238E27FC236}">
                    <a16:creationId xmlns:a16="http://schemas.microsoft.com/office/drawing/2014/main" id="{0B796BCA-5320-474A-B257-A37DB35B05D7}"/>
                  </a:ext>
                </a:extLst>
              </p:cNvPr>
              <p:cNvSpPr/>
              <p:nvPr/>
            </p:nvSpPr>
            <p:spPr>
              <a:xfrm>
                <a:off x="8466288" y="2078867"/>
                <a:ext cx="1281" cy="1428"/>
              </a:xfrm>
              <a:custGeom>
                <a:avLst/>
                <a:gdLst>
                  <a:gd name="connsiteX0" fmla="*/ 389 w 1281"/>
                  <a:gd name="connsiteY0" fmla="*/ 0 h 1428"/>
                  <a:gd name="connsiteX1" fmla="*/ 1282 w 1281"/>
                  <a:gd name="connsiteY1" fmla="*/ 1429 h 1428"/>
                  <a:gd name="connsiteX2" fmla="*/ 389 w 1281"/>
                  <a:gd name="connsiteY2" fmla="*/ 0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1" h="1428">
                    <a:moveTo>
                      <a:pt x="389" y="0"/>
                    </a:moveTo>
                    <a:cubicBezTo>
                      <a:pt x="674" y="464"/>
                      <a:pt x="996" y="964"/>
                      <a:pt x="1282" y="1429"/>
                    </a:cubicBezTo>
                    <a:cubicBezTo>
                      <a:pt x="210" y="1393"/>
                      <a:pt x="-469" y="1179"/>
                      <a:pt x="38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6" name="Freeform 835">
                <a:extLst>
                  <a:ext uri="{FF2B5EF4-FFF2-40B4-BE49-F238E27FC236}">
                    <a16:creationId xmlns:a16="http://schemas.microsoft.com/office/drawing/2014/main" id="{860FED68-8F1C-3342-8130-73D8036FEAF7}"/>
                  </a:ext>
                </a:extLst>
              </p:cNvPr>
              <p:cNvSpPr/>
              <p:nvPr/>
            </p:nvSpPr>
            <p:spPr>
              <a:xfrm>
                <a:off x="8583762" y="2078009"/>
                <a:ext cx="2035" cy="928"/>
              </a:xfrm>
              <a:custGeom>
                <a:avLst/>
                <a:gdLst>
                  <a:gd name="connsiteX0" fmla="*/ 964 w 2035"/>
                  <a:gd name="connsiteY0" fmla="*/ 929 h 928"/>
                  <a:gd name="connsiteX1" fmla="*/ 0 w 2035"/>
                  <a:gd name="connsiteY1" fmla="*/ 0 h 928"/>
                  <a:gd name="connsiteX2" fmla="*/ 2036 w 2035"/>
                  <a:gd name="connsiteY2" fmla="*/ 0 h 928"/>
                  <a:gd name="connsiteX3" fmla="*/ 964 w 2035"/>
                  <a:gd name="connsiteY3" fmla="*/ 929 h 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5" h="928">
                    <a:moveTo>
                      <a:pt x="964" y="929"/>
                    </a:moveTo>
                    <a:cubicBezTo>
                      <a:pt x="643" y="607"/>
                      <a:pt x="321" y="286"/>
                      <a:pt x="0" y="0"/>
                    </a:cubicBezTo>
                    <a:cubicBezTo>
                      <a:pt x="679" y="0"/>
                      <a:pt x="1322" y="0"/>
                      <a:pt x="2036" y="0"/>
                    </a:cubicBezTo>
                    <a:cubicBezTo>
                      <a:pt x="1964" y="679"/>
                      <a:pt x="1250" y="536"/>
                      <a:pt x="964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7" name="Freeform 836">
                <a:extLst>
                  <a:ext uri="{FF2B5EF4-FFF2-40B4-BE49-F238E27FC236}">
                    <a16:creationId xmlns:a16="http://schemas.microsoft.com/office/drawing/2014/main" id="{AECCD852-68D7-E044-B0A8-DCCA56D90200}"/>
                  </a:ext>
                </a:extLst>
              </p:cNvPr>
              <p:cNvSpPr/>
              <p:nvPr/>
            </p:nvSpPr>
            <p:spPr>
              <a:xfrm>
                <a:off x="8418277" y="2077505"/>
                <a:ext cx="1059" cy="1063"/>
              </a:xfrm>
              <a:custGeom>
                <a:avLst/>
                <a:gdLst>
                  <a:gd name="connsiteX0" fmla="*/ 0 w 1059"/>
                  <a:gd name="connsiteY0" fmla="*/ 575 h 1063"/>
                  <a:gd name="connsiteX1" fmla="*/ 679 w 1059"/>
                  <a:gd name="connsiteY1" fmla="*/ 4 h 1063"/>
                  <a:gd name="connsiteX2" fmla="*/ 1000 w 1059"/>
                  <a:gd name="connsiteY2" fmla="*/ 647 h 1063"/>
                  <a:gd name="connsiteX3" fmla="*/ 321 w 1059"/>
                  <a:gd name="connsiteY3" fmla="*/ 1004 h 1063"/>
                  <a:gd name="connsiteX4" fmla="*/ 0 w 1059"/>
                  <a:gd name="connsiteY4" fmla="*/ 575 h 1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9" h="1063">
                    <a:moveTo>
                      <a:pt x="0" y="575"/>
                    </a:moveTo>
                    <a:cubicBezTo>
                      <a:pt x="143" y="182"/>
                      <a:pt x="321" y="-32"/>
                      <a:pt x="679" y="4"/>
                    </a:cubicBezTo>
                    <a:cubicBezTo>
                      <a:pt x="1107" y="40"/>
                      <a:pt x="1107" y="361"/>
                      <a:pt x="1000" y="647"/>
                    </a:cubicBezTo>
                    <a:cubicBezTo>
                      <a:pt x="893" y="933"/>
                      <a:pt x="643" y="1183"/>
                      <a:pt x="321" y="1004"/>
                    </a:cubicBezTo>
                    <a:cubicBezTo>
                      <a:pt x="143" y="968"/>
                      <a:pt x="71" y="718"/>
                      <a:pt x="0" y="57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8" name="Freeform 837">
                <a:extLst>
                  <a:ext uri="{FF2B5EF4-FFF2-40B4-BE49-F238E27FC236}">
                    <a16:creationId xmlns:a16="http://schemas.microsoft.com/office/drawing/2014/main" id="{AA58B961-23EB-7844-9EE1-766F2D5988D3}"/>
                  </a:ext>
                </a:extLst>
              </p:cNvPr>
              <p:cNvSpPr/>
              <p:nvPr/>
            </p:nvSpPr>
            <p:spPr>
              <a:xfrm>
                <a:off x="8597300" y="2075652"/>
                <a:ext cx="2607" cy="892"/>
              </a:xfrm>
              <a:custGeom>
                <a:avLst/>
                <a:gdLst>
                  <a:gd name="connsiteX0" fmla="*/ 536 w 2607"/>
                  <a:gd name="connsiteY0" fmla="*/ 0 h 892"/>
                  <a:gd name="connsiteX1" fmla="*/ 2607 w 2607"/>
                  <a:gd name="connsiteY1" fmla="*/ 893 h 892"/>
                  <a:gd name="connsiteX2" fmla="*/ 0 w 2607"/>
                  <a:gd name="connsiteY2" fmla="*/ 893 h 892"/>
                  <a:gd name="connsiteX3" fmla="*/ 536 w 2607"/>
                  <a:gd name="connsiteY3" fmla="*/ 0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07" h="892">
                    <a:moveTo>
                      <a:pt x="536" y="0"/>
                    </a:moveTo>
                    <a:cubicBezTo>
                      <a:pt x="1000" y="214"/>
                      <a:pt x="1465" y="393"/>
                      <a:pt x="2607" y="893"/>
                    </a:cubicBezTo>
                    <a:cubicBezTo>
                      <a:pt x="1322" y="893"/>
                      <a:pt x="643" y="893"/>
                      <a:pt x="0" y="893"/>
                    </a:cubicBezTo>
                    <a:cubicBezTo>
                      <a:pt x="179" y="572"/>
                      <a:pt x="357" y="286"/>
                      <a:pt x="5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9" name="Freeform 838">
                <a:extLst>
                  <a:ext uri="{FF2B5EF4-FFF2-40B4-BE49-F238E27FC236}">
                    <a16:creationId xmlns:a16="http://schemas.microsoft.com/office/drawing/2014/main" id="{89E943E1-B219-2540-8239-831529D2D849}"/>
                  </a:ext>
                </a:extLst>
              </p:cNvPr>
              <p:cNvSpPr/>
              <p:nvPr/>
            </p:nvSpPr>
            <p:spPr>
              <a:xfrm>
                <a:off x="8596477" y="2073198"/>
                <a:ext cx="1822" cy="1096"/>
              </a:xfrm>
              <a:custGeom>
                <a:avLst/>
                <a:gdLst>
                  <a:gd name="connsiteX0" fmla="*/ 1 w 1822"/>
                  <a:gd name="connsiteY0" fmla="*/ 989 h 1096"/>
                  <a:gd name="connsiteX1" fmla="*/ 1822 w 1822"/>
                  <a:gd name="connsiteY1" fmla="*/ 203 h 1096"/>
                  <a:gd name="connsiteX2" fmla="*/ 1322 w 1822"/>
                  <a:gd name="connsiteY2" fmla="*/ 1096 h 1096"/>
                  <a:gd name="connsiteX3" fmla="*/ 1 w 1822"/>
                  <a:gd name="connsiteY3" fmla="*/ 989 h 1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2" h="1096">
                    <a:moveTo>
                      <a:pt x="1" y="989"/>
                    </a:moveTo>
                    <a:cubicBezTo>
                      <a:pt x="-35" y="-761"/>
                      <a:pt x="1180" y="382"/>
                      <a:pt x="1822" y="203"/>
                    </a:cubicBezTo>
                    <a:cubicBezTo>
                      <a:pt x="1644" y="489"/>
                      <a:pt x="1501" y="811"/>
                      <a:pt x="1322" y="1096"/>
                    </a:cubicBezTo>
                    <a:cubicBezTo>
                      <a:pt x="894" y="703"/>
                      <a:pt x="429" y="953"/>
                      <a:pt x="1" y="98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0" name="Freeform 839">
                <a:extLst>
                  <a:ext uri="{FF2B5EF4-FFF2-40B4-BE49-F238E27FC236}">
                    <a16:creationId xmlns:a16="http://schemas.microsoft.com/office/drawing/2014/main" id="{E314B1C1-D8F8-1341-A992-38DE13A54107}"/>
                  </a:ext>
                </a:extLst>
              </p:cNvPr>
              <p:cNvSpPr/>
              <p:nvPr/>
            </p:nvSpPr>
            <p:spPr>
              <a:xfrm>
                <a:off x="8541114" y="1956708"/>
                <a:ext cx="2428" cy="960"/>
              </a:xfrm>
              <a:custGeom>
                <a:avLst/>
                <a:gdLst>
                  <a:gd name="connsiteX0" fmla="*/ 0 w 2428"/>
                  <a:gd name="connsiteY0" fmla="*/ 0 h 960"/>
                  <a:gd name="connsiteX1" fmla="*/ 1072 w 2428"/>
                  <a:gd name="connsiteY1" fmla="*/ 36 h 960"/>
                  <a:gd name="connsiteX2" fmla="*/ 2429 w 2428"/>
                  <a:gd name="connsiteY2" fmla="*/ 393 h 960"/>
                  <a:gd name="connsiteX3" fmla="*/ 2357 w 2428"/>
                  <a:gd name="connsiteY3" fmla="*/ 464 h 960"/>
                  <a:gd name="connsiteX4" fmla="*/ 0 w 2428"/>
                  <a:gd name="connsiteY4" fmla="*/ 0 h 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" h="960">
                    <a:moveTo>
                      <a:pt x="0" y="0"/>
                    </a:moveTo>
                    <a:cubicBezTo>
                      <a:pt x="357" y="0"/>
                      <a:pt x="714" y="36"/>
                      <a:pt x="1072" y="36"/>
                    </a:cubicBezTo>
                    <a:cubicBezTo>
                      <a:pt x="1464" y="357"/>
                      <a:pt x="2072" y="-72"/>
                      <a:pt x="2429" y="393"/>
                    </a:cubicBezTo>
                    <a:cubicBezTo>
                      <a:pt x="2429" y="393"/>
                      <a:pt x="2357" y="464"/>
                      <a:pt x="2357" y="464"/>
                    </a:cubicBezTo>
                    <a:cubicBezTo>
                      <a:pt x="1393" y="1250"/>
                      <a:pt x="607" y="110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1" name="Freeform 840">
                <a:extLst>
                  <a:ext uri="{FF2B5EF4-FFF2-40B4-BE49-F238E27FC236}">
                    <a16:creationId xmlns:a16="http://schemas.microsoft.com/office/drawing/2014/main" id="{AE92A438-73E7-1C44-AFCE-4CF883B871A4}"/>
                  </a:ext>
                </a:extLst>
              </p:cNvPr>
              <p:cNvSpPr/>
              <p:nvPr/>
            </p:nvSpPr>
            <p:spPr>
              <a:xfrm>
                <a:off x="8535313" y="1946814"/>
                <a:ext cx="1121" cy="1750"/>
              </a:xfrm>
              <a:custGeom>
                <a:avLst/>
                <a:gdLst>
                  <a:gd name="connsiteX0" fmla="*/ 1122 w 1121"/>
                  <a:gd name="connsiteY0" fmla="*/ 0 h 1750"/>
                  <a:gd name="connsiteX1" fmla="*/ 765 w 1121"/>
                  <a:gd name="connsiteY1" fmla="*/ 1750 h 1750"/>
                  <a:gd name="connsiteX2" fmla="*/ 1122 w 1121"/>
                  <a:gd name="connsiteY2" fmla="*/ 0 h 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1" h="1750">
                    <a:moveTo>
                      <a:pt x="1122" y="0"/>
                    </a:moveTo>
                    <a:cubicBezTo>
                      <a:pt x="1015" y="572"/>
                      <a:pt x="872" y="1179"/>
                      <a:pt x="765" y="1750"/>
                    </a:cubicBezTo>
                    <a:cubicBezTo>
                      <a:pt x="-914" y="822"/>
                      <a:pt x="622" y="500"/>
                      <a:pt x="112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2" name="Freeform 841">
                <a:extLst>
                  <a:ext uri="{FF2B5EF4-FFF2-40B4-BE49-F238E27FC236}">
                    <a16:creationId xmlns:a16="http://schemas.microsoft.com/office/drawing/2014/main" id="{0344E9E4-9CC6-3A46-8830-E0E559A80F32}"/>
                  </a:ext>
                </a:extLst>
              </p:cNvPr>
              <p:cNvSpPr/>
              <p:nvPr/>
            </p:nvSpPr>
            <p:spPr>
              <a:xfrm>
                <a:off x="8533921" y="1942564"/>
                <a:ext cx="1142" cy="1464"/>
              </a:xfrm>
              <a:custGeom>
                <a:avLst/>
                <a:gdLst>
                  <a:gd name="connsiteX0" fmla="*/ 585 w 1142"/>
                  <a:gd name="connsiteY0" fmla="*/ 0 h 1464"/>
                  <a:gd name="connsiteX1" fmla="*/ 1085 w 1142"/>
                  <a:gd name="connsiteY1" fmla="*/ 1465 h 1464"/>
                  <a:gd name="connsiteX2" fmla="*/ 585 w 1142"/>
                  <a:gd name="connsiteY2" fmla="*/ 0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2" h="1464">
                    <a:moveTo>
                      <a:pt x="585" y="0"/>
                    </a:moveTo>
                    <a:cubicBezTo>
                      <a:pt x="692" y="500"/>
                      <a:pt x="1335" y="822"/>
                      <a:pt x="1085" y="1465"/>
                    </a:cubicBezTo>
                    <a:cubicBezTo>
                      <a:pt x="-58" y="1322"/>
                      <a:pt x="-415" y="929"/>
                      <a:pt x="58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3" name="Freeform 842">
                <a:extLst>
                  <a:ext uri="{FF2B5EF4-FFF2-40B4-BE49-F238E27FC236}">
                    <a16:creationId xmlns:a16="http://schemas.microsoft.com/office/drawing/2014/main" id="{5B924985-79D7-CC4F-A298-ABCB4E3584BE}"/>
                  </a:ext>
                </a:extLst>
              </p:cNvPr>
              <p:cNvSpPr/>
              <p:nvPr/>
            </p:nvSpPr>
            <p:spPr>
              <a:xfrm>
                <a:off x="8474744" y="1929062"/>
                <a:ext cx="1535" cy="1393"/>
              </a:xfrm>
              <a:custGeom>
                <a:avLst/>
                <a:gdLst>
                  <a:gd name="connsiteX0" fmla="*/ 1326 w 1535"/>
                  <a:gd name="connsiteY0" fmla="*/ 0 h 1393"/>
                  <a:gd name="connsiteX1" fmla="*/ 290 w 1535"/>
                  <a:gd name="connsiteY1" fmla="*/ 1393 h 1393"/>
                  <a:gd name="connsiteX2" fmla="*/ 1326 w 1535"/>
                  <a:gd name="connsiteY2" fmla="*/ 0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35" h="1393">
                    <a:moveTo>
                      <a:pt x="1326" y="0"/>
                    </a:moveTo>
                    <a:cubicBezTo>
                      <a:pt x="2148" y="1357"/>
                      <a:pt x="290" y="679"/>
                      <a:pt x="290" y="1393"/>
                    </a:cubicBezTo>
                    <a:cubicBezTo>
                      <a:pt x="-710" y="-72"/>
                      <a:pt x="1183" y="607"/>
                      <a:pt x="132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4" name="Freeform 843">
                <a:extLst>
                  <a:ext uri="{FF2B5EF4-FFF2-40B4-BE49-F238E27FC236}">
                    <a16:creationId xmlns:a16="http://schemas.microsoft.com/office/drawing/2014/main" id="{0976C088-6BF9-B049-B9C1-92387293B8F8}"/>
                  </a:ext>
                </a:extLst>
              </p:cNvPr>
              <p:cNvSpPr/>
              <p:nvPr/>
            </p:nvSpPr>
            <p:spPr>
              <a:xfrm>
                <a:off x="8490072" y="1918724"/>
                <a:ext cx="1785" cy="1408"/>
              </a:xfrm>
              <a:custGeom>
                <a:avLst/>
                <a:gdLst>
                  <a:gd name="connsiteX0" fmla="*/ 929 w 1785"/>
                  <a:gd name="connsiteY0" fmla="*/ 1409 h 1408"/>
                  <a:gd name="connsiteX1" fmla="*/ 572 w 1785"/>
                  <a:gd name="connsiteY1" fmla="*/ 1337 h 1408"/>
                  <a:gd name="connsiteX2" fmla="*/ 0 w 1785"/>
                  <a:gd name="connsiteY2" fmla="*/ 909 h 1408"/>
                  <a:gd name="connsiteX3" fmla="*/ 1786 w 1785"/>
                  <a:gd name="connsiteY3" fmla="*/ 52 h 1408"/>
                  <a:gd name="connsiteX4" fmla="*/ 929 w 1785"/>
                  <a:gd name="connsiteY4" fmla="*/ 1409 h 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5" h="1408">
                    <a:moveTo>
                      <a:pt x="929" y="1409"/>
                    </a:moveTo>
                    <a:cubicBezTo>
                      <a:pt x="822" y="1373"/>
                      <a:pt x="679" y="1337"/>
                      <a:pt x="572" y="1337"/>
                    </a:cubicBezTo>
                    <a:cubicBezTo>
                      <a:pt x="393" y="1195"/>
                      <a:pt x="214" y="1052"/>
                      <a:pt x="0" y="909"/>
                    </a:cubicBezTo>
                    <a:cubicBezTo>
                      <a:pt x="357" y="159"/>
                      <a:pt x="964" y="-127"/>
                      <a:pt x="1786" y="52"/>
                    </a:cubicBezTo>
                    <a:cubicBezTo>
                      <a:pt x="1643" y="552"/>
                      <a:pt x="714" y="623"/>
                      <a:pt x="929" y="140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5" name="Freeform 844">
                <a:extLst>
                  <a:ext uri="{FF2B5EF4-FFF2-40B4-BE49-F238E27FC236}">
                    <a16:creationId xmlns:a16="http://schemas.microsoft.com/office/drawing/2014/main" id="{D8088BCA-0E06-3C4F-BC70-F01CEAAE299E}"/>
                  </a:ext>
                </a:extLst>
              </p:cNvPr>
              <p:cNvSpPr/>
              <p:nvPr/>
            </p:nvSpPr>
            <p:spPr>
              <a:xfrm>
                <a:off x="8502560" y="1913077"/>
                <a:ext cx="1192" cy="1376"/>
              </a:xfrm>
              <a:custGeom>
                <a:avLst/>
                <a:gdLst>
                  <a:gd name="connsiteX0" fmla="*/ 1121 w 1192"/>
                  <a:gd name="connsiteY0" fmla="*/ 912 h 1376"/>
                  <a:gd name="connsiteX1" fmla="*/ 1085 w 1192"/>
                  <a:gd name="connsiteY1" fmla="*/ 1376 h 1376"/>
                  <a:gd name="connsiteX2" fmla="*/ 14 w 1192"/>
                  <a:gd name="connsiteY2" fmla="*/ 233 h 1376"/>
                  <a:gd name="connsiteX3" fmla="*/ 1192 w 1192"/>
                  <a:gd name="connsiteY3" fmla="*/ 90 h 1376"/>
                  <a:gd name="connsiteX4" fmla="*/ 1121 w 1192"/>
                  <a:gd name="connsiteY4" fmla="*/ 912 h 1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2" h="1376">
                    <a:moveTo>
                      <a:pt x="1121" y="912"/>
                    </a:moveTo>
                    <a:cubicBezTo>
                      <a:pt x="1121" y="1055"/>
                      <a:pt x="1085" y="1233"/>
                      <a:pt x="1085" y="1376"/>
                    </a:cubicBezTo>
                    <a:cubicBezTo>
                      <a:pt x="443" y="1233"/>
                      <a:pt x="-93" y="805"/>
                      <a:pt x="14" y="233"/>
                    </a:cubicBezTo>
                    <a:cubicBezTo>
                      <a:pt x="85" y="-160"/>
                      <a:pt x="764" y="55"/>
                      <a:pt x="1192" y="90"/>
                    </a:cubicBezTo>
                    <a:cubicBezTo>
                      <a:pt x="1157" y="376"/>
                      <a:pt x="1121" y="626"/>
                      <a:pt x="1121" y="9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6" name="Freeform 845">
                <a:extLst>
                  <a:ext uri="{FF2B5EF4-FFF2-40B4-BE49-F238E27FC236}">
                    <a16:creationId xmlns:a16="http://schemas.microsoft.com/office/drawing/2014/main" id="{1E9BA713-50D2-6B48-9D25-743A826CD2A1}"/>
                  </a:ext>
                </a:extLst>
              </p:cNvPr>
              <p:cNvSpPr/>
              <p:nvPr/>
            </p:nvSpPr>
            <p:spPr>
              <a:xfrm>
                <a:off x="8527577" y="1909314"/>
                <a:ext cx="1079" cy="1495"/>
              </a:xfrm>
              <a:custGeom>
                <a:avLst/>
                <a:gdLst>
                  <a:gd name="connsiteX0" fmla="*/ 857 w 1079"/>
                  <a:gd name="connsiteY0" fmla="*/ 1496 h 1495"/>
                  <a:gd name="connsiteX1" fmla="*/ 0 w 1079"/>
                  <a:gd name="connsiteY1" fmla="*/ 31 h 1495"/>
                  <a:gd name="connsiteX2" fmla="*/ 857 w 1079"/>
                  <a:gd name="connsiteY2" fmla="*/ 1496 h 1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9" h="1495">
                    <a:moveTo>
                      <a:pt x="857" y="1496"/>
                    </a:moveTo>
                    <a:cubicBezTo>
                      <a:pt x="-71" y="1389"/>
                      <a:pt x="429" y="424"/>
                      <a:pt x="0" y="31"/>
                    </a:cubicBezTo>
                    <a:cubicBezTo>
                      <a:pt x="1536" y="-183"/>
                      <a:pt x="1036" y="746"/>
                      <a:pt x="857" y="14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7" name="Freeform 846">
                <a:extLst>
                  <a:ext uri="{FF2B5EF4-FFF2-40B4-BE49-F238E27FC236}">
                    <a16:creationId xmlns:a16="http://schemas.microsoft.com/office/drawing/2014/main" id="{A4AE46AA-32C1-FE42-BFEC-0916FF39C268}"/>
                  </a:ext>
                </a:extLst>
              </p:cNvPr>
              <p:cNvSpPr/>
              <p:nvPr/>
            </p:nvSpPr>
            <p:spPr>
              <a:xfrm>
                <a:off x="8512575" y="1897161"/>
                <a:ext cx="1082" cy="1468"/>
              </a:xfrm>
              <a:custGeom>
                <a:avLst/>
                <a:gdLst>
                  <a:gd name="connsiteX0" fmla="*/ 500 w 1082"/>
                  <a:gd name="connsiteY0" fmla="*/ 1469 h 1468"/>
                  <a:gd name="connsiteX1" fmla="*/ 0 w 1082"/>
                  <a:gd name="connsiteY1" fmla="*/ 4 h 1468"/>
                  <a:gd name="connsiteX2" fmla="*/ 1000 w 1082"/>
                  <a:gd name="connsiteY2" fmla="*/ 362 h 1468"/>
                  <a:gd name="connsiteX3" fmla="*/ 500 w 1082"/>
                  <a:gd name="connsiteY3" fmla="*/ 1469 h 1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2" h="1468">
                    <a:moveTo>
                      <a:pt x="500" y="1469"/>
                    </a:moveTo>
                    <a:cubicBezTo>
                      <a:pt x="321" y="969"/>
                      <a:pt x="179" y="505"/>
                      <a:pt x="0" y="4"/>
                    </a:cubicBezTo>
                    <a:cubicBezTo>
                      <a:pt x="393" y="4"/>
                      <a:pt x="821" y="-67"/>
                      <a:pt x="1000" y="362"/>
                    </a:cubicBezTo>
                    <a:cubicBezTo>
                      <a:pt x="1214" y="897"/>
                      <a:pt x="1000" y="1255"/>
                      <a:pt x="500" y="14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8" name="Freeform 847">
                <a:extLst>
                  <a:ext uri="{FF2B5EF4-FFF2-40B4-BE49-F238E27FC236}">
                    <a16:creationId xmlns:a16="http://schemas.microsoft.com/office/drawing/2014/main" id="{279F5483-48AA-D74A-A545-7BDA44A78D07}"/>
                  </a:ext>
                </a:extLst>
              </p:cNvPr>
              <p:cNvSpPr/>
              <p:nvPr/>
            </p:nvSpPr>
            <p:spPr>
              <a:xfrm>
                <a:off x="8497501" y="1892529"/>
                <a:ext cx="1236" cy="1299"/>
              </a:xfrm>
              <a:custGeom>
                <a:avLst/>
                <a:gdLst>
                  <a:gd name="connsiteX0" fmla="*/ 464 w 1236"/>
                  <a:gd name="connsiteY0" fmla="*/ 1278 h 1299"/>
                  <a:gd name="connsiteX1" fmla="*/ 0 w 1236"/>
                  <a:gd name="connsiteY1" fmla="*/ 28 h 1299"/>
                  <a:gd name="connsiteX2" fmla="*/ 1215 w 1236"/>
                  <a:gd name="connsiteY2" fmla="*/ 564 h 1299"/>
                  <a:gd name="connsiteX3" fmla="*/ 464 w 1236"/>
                  <a:gd name="connsiteY3" fmla="*/ 1278 h 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6" h="1299">
                    <a:moveTo>
                      <a:pt x="464" y="1278"/>
                    </a:moveTo>
                    <a:cubicBezTo>
                      <a:pt x="322" y="850"/>
                      <a:pt x="179" y="457"/>
                      <a:pt x="0" y="28"/>
                    </a:cubicBezTo>
                    <a:cubicBezTo>
                      <a:pt x="500" y="-7"/>
                      <a:pt x="1107" y="-115"/>
                      <a:pt x="1215" y="564"/>
                    </a:cubicBezTo>
                    <a:cubicBezTo>
                      <a:pt x="1322" y="1064"/>
                      <a:pt x="1036" y="1386"/>
                      <a:pt x="464" y="12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9" name="Freeform 848">
                <a:extLst>
                  <a:ext uri="{FF2B5EF4-FFF2-40B4-BE49-F238E27FC236}">
                    <a16:creationId xmlns:a16="http://schemas.microsoft.com/office/drawing/2014/main" id="{175CA382-37DB-3F41-BA35-962ADBA77FA7}"/>
                  </a:ext>
                </a:extLst>
              </p:cNvPr>
              <p:cNvSpPr/>
              <p:nvPr/>
            </p:nvSpPr>
            <p:spPr>
              <a:xfrm>
                <a:off x="8517254" y="1873341"/>
                <a:ext cx="1035" cy="1786"/>
              </a:xfrm>
              <a:custGeom>
                <a:avLst/>
                <a:gdLst>
                  <a:gd name="connsiteX0" fmla="*/ 1036 w 1035"/>
                  <a:gd name="connsiteY0" fmla="*/ 1786 h 1786"/>
                  <a:gd name="connsiteX1" fmla="*/ 0 w 1035"/>
                  <a:gd name="connsiteY1" fmla="*/ 0 h 1786"/>
                  <a:gd name="connsiteX2" fmla="*/ 1036 w 1035"/>
                  <a:gd name="connsiteY2" fmla="*/ 1786 h 1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5" h="1786">
                    <a:moveTo>
                      <a:pt x="1036" y="1786"/>
                    </a:moveTo>
                    <a:cubicBezTo>
                      <a:pt x="-357" y="1822"/>
                      <a:pt x="143" y="714"/>
                      <a:pt x="0" y="0"/>
                    </a:cubicBezTo>
                    <a:cubicBezTo>
                      <a:pt x="714" y="357"/>
                      <a:pt x="750" y="1143"/>
                      <a:pt x="1036" y="1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0" name="Freeform 849">
                <a:extLst>
                  <a:ext uri="{FF2B5EF4-FFF2-40B4-BE49-F238E27FC236}">
                    <a16:creationId xmlns:a16="http://schemas.microsoft.com/office/drawing/2014/main" id="{1E2F756E-12C4-6B47-AE05-DFFDD3BAABE8}"/>
                  </a:ext>
                </a:extLst>
              </p:cNvPr>
              <p:cNvSpPr/>
              <p:nvPr/>
            </p:nvSpPr>
            <p:spPr>
              <a:xfrm>
                <a:off x="8504609" y="2022013"/>
                <a:ext cx="1821" cy="1132"/>
              </a:xfrm>
              <a:custGeom>
                <a:avLst/>
                <a:gdLst>
                  <a:gd name="connsiteX0" fmla="*/ 1393 w 1821"/>
                  <a:gd name="connsiteY0" fmla="*/ 239 h 1132"/>
                  <a:gd name="connsiteX1" fmla="*/ 1822 w 1821"/>
                  <a:gd name="connsiteY1" fmla="*/ 1132 h 1132"/>
                  <a:gd name="connsiteX2" fmla="*/ 0 w 1821"/>
                  <a:gd name="connsiteY2" fmla="*/ 668 h 1132"/>
                  <a:gd name="connsiteX3" fmla="*/ 0 w 1821"/>
                  <a:gd name="connsiteY3" fmla="*/ 704 h 1132"/>
                  <a:gd name="connsiteX4" fmla="*/ 1393 w 1821"/>
                  <a:gd name="connsiteY4" fmla="*/ 239 h 1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1" h="1132">
                    <a:moveTo>
                      <a:pt x="1393" y="239"/>
                    </a:moveTo>
                    <a:cubicBezTo>
                      <a:pt x="1536" y="525"/>
                      <a:pt x="1679" y="847"/>
                      <a:pt x="1822" y="1132"/>
                    </a:cubicBezTo>
                    <a:cubicBezTo>
                      <a:pt x="1215" y="954"/>
                      <a:pt x="464" y="1454"/>
                      <a:pt x="0" y="668"/>
                    </a:cubicBezTo>
                    <a:lnTo>
                      <a:pt x="0" y="704"/>
                    </a:lnTo>
                    <a:cubicBezTo>
                      <a:pt x="357" y="239"/>
                      <a:pt x="679" y="-332"/>
                      <a:pt x="1393" y="23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1" name="Freeform 850">
                <a:extLst>
                  <a:ext uri="{FF2B5EF4-FFF2-40B4-BE49-F238E27FC236}">
                    <a16:creationId xmlns:a16="http://schemas.microsoft.com/office/drawing/2014/main" id="{4D3CA884-7A41-034F-8B7D-E3B421531F60}"/>
                  </a:ext>
                </a:extLst>
              </p:cNvPr>
              <p:cNvSpPr/>
              <p:nvPr/>
            </p:nvSpPr>
            <p:spPr>
              <a:xfrm>
                <a:off x="8479285" y="2021564"/>
                <a:ext cx="964" cy="1652"/>
              </a:xfrm>
              <a:custGeom>
                <a:avLst/>
                <a:gdLst>
                  <a:gd name="connsiteX0" fmla="*/ 36 w 964"/>
                  <a:gd name="connsiteY0" fmla="*/ 1617 h 1652"/>
                  <a:gd name="connsiteX1" fmla="*/ 0 w 964"/>
                  <a:gd name="connsiteY1" fmla="*/ 688 h 1652"/>
                  <a:gd name="connsiteX2" fmla="*/ 107 w 964"/>
                  <a:gd name="connsiteY2" fmla="*/ 153 h 1652"/>
                  <a:gd name="connsiteX3" fmla="*/ 929 w 964"/>
                  <a:gd name="connsiteY3" fmla="*/ 224 h 1652"/>
                  <a:gd name="connsiteX4" fmla="*/ 964 w 964"/>
                  <a:gd name="connsiteY4" fmla="*/ 1653 h 1652"/>
                  <a:gd name="connsiteX5" fmla="*/ 36 w 964"/>
                  <a:gd name="connsiteY5" fmla="*/ 1617 h 1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4" h="1652">
                    <a:moveTo>
                      <a:pt x="36" y="1617"/>
                    </a:moveTo>
                    <a:cubicBezTo>
                      <a:pt x="36" y="1296"/>
                      <a:pt x="36" y="1010"/>
                      <a:pt x="0" y="688"/>
                    </a:cubicBezTo>
                    <a:cubicBezTo>
                      <a:pt x="36" y="510"/>
                      <a:pt x="71" y="331"/>
                      <a:pt x="107" y="153"/>
                    </a:cubicBezTo>
                    <a:cubicBezTo>
                      <a:pt x="393" y="-62"/>
                      <a:pt x="679" y="-62"/>
                      <a:pt x="929" y="224"/>
                    </a:cubicBezTo>
                    <a:cubicBezTo>
                      <a:pt x="929" y="688"/>
                      <a:pt x="929" y="1189"/>
                      <a:pt x="964" y="1653"/>
                    </a:cubicBezTo>
                    <a:cubicBezTo>
                      <a:pt x="679" y="1617"/>
                      <a:pt x="357" y="1617"/>
                      <a:pt x="36" y="161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2" name="Freeform 851">
                <a:extLst>
                  <a:ext uri="{FF2B5EF4-FFF2-40B4-BE49-F238E27FC236}">
                    <a16:creationId xmlns:a16="http://schemas.microsoft.com/office/drawing/2014/main" id="{91F108F9-FC7E-FB4B-AEF7-CBE917E5BF17}"/>
                  </a:ext>
                </a:extLst>
              </p:cNvPr>
              <p:cNvSpPr/>
              <p:nvPr/>
            </p:nvSpPr>
            <p:spPr>
              <a:xfrm>
                <a:off x="8501145" y="2020252"/>
                <a:ext cx="2143" cy="1286"/>
              </a:xfrm>
              <a:custGeom>
                <a:avLst/>
                <a:gdLst>
                  <a:gd name="connsiteX0" fmla="*/ 2072 w 2143"/>
                  <a:gd name="connsiteY0" fmla="*/ 0 h 1286"/>
                  <a:gd name="connsiteX1" fmla="*/ 2143 w 2143"/>
                  <a:gd name="connsiteY1" fmla="*/ 429 h 1286"/>
                  <a:gd name="connsiteX2" fmla="*/ 2000 w 2143"/>
                  <a:gd name="connsiteY2" fmla="*/ 1286 h 1286"/>
                  <a:gd name="connsiteX3" fmla="*/ 0 w 2143"/>
                  <a:gd name="connsiteY3" fmla="*/ 1107 h 1286"/>
                  <a:gd name="connsiteX4" fmla="*/ 2072 w 2143"/>
                  <a:gd name="connsiteY4" fmla="*/ 0 h 1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3" h="1286">
                    <a:moveTo>
                      <a:pt x="2072" y="0"/>
                    </a:moveTo>
                    <a:cubicBezTo>
                      <a:pt x="2107" y="143"/>
                      <a:pt x="2143" y="286"/>
                      <a:pt x="2143" y="429"/>
                    </a:cubicBezTo>
                    <a:cubicBezTo>
                      <a:pt x="2107" y="714"/>
                      <a:pt x="2036" y="1000"/>
                      <a:pt x="2000" y="1286"/>
                    </a:cubicBezTo>
                    <a:cubicBezTo>
                      <a:pt x="1500" y="1250"/>
                      <a:pt x="964" y="1179"/>
                      <a:pt x="0" y="1107"/>
                    </a:cubicBezTo>
                    <a:cubicBezTo>
                      <a:pt x="964" y="572"/>
                      <a:pt x="1500" y="286"/>
                      <a:pt x="20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3" name="Freeform 852">
                <a:extLst>
                  <a:ext uri="{FF2B5EF4-FFF2-40B4-BE49-F238E27FC236}">
                    <a16:creationId xmlns:a16="http://schemas.microsoft.com/office/drawing/2014/main" id="{55A65D75-690C-8A40-A78E-3D3E7DC82BF5}"/>
                  </a:ext>
                </a:extLst>
              </p:cNvPr>
              <p:cNvSpPr/>
              <p:nvPr/>
            </p:nvSpPr>
            <p:spPr>
              <a:xfrm>
                <a:off x="8526541" y="2019395"/>
                <a:ext cx="964" cy="1428"/>
              </a:xfrm>
              <a:custGeom>
                <a:avLst/>
                <a:gdLst>
                  <a:gd name="connsiteX0" fmla="*/ 107 w 964"/>
                  <a:gd name="connsiteY0" fmla="*/ 1429 h 1428"/>
                  <a:gd name="connsiteX1" fmla="*/ 964 w 964"/>
                  <a:gd name="connsiteY1" fmla="*/ 0 h 1428"/>
                  <a:gd name="connsiteX2" fmla="*/ 107 w 964"/>
                  <a:gd name="connsiteY2" fmla="*/ 1429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4" h="1428">
                    <a:moveTo>
                      <a:pt x="107" y="1429"/>
                    </a:moveTo>
                    <a:cubicBezTo>
                      <a:pt x="-179" y="607"/>
                      <a:pt x="107" y="143"/>
                      <a:pt x="964" y="0"/>
                    </a:cubicBezTo>
                    <a:cubicBezTo>
                      <a:pt x="964" y="643"/>
                      <a:pt x="821" y="1215"/>
                      <a:pt x="107" y="1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4" name="Freeform 853">
                <a:extLst>
                  <a:ext uri="{FF2B5EF4-FFF2-40B4-BE49-F238E27FC236}">
                    <a16:creationId xmlns:a16="http://schemas.microsoft.com/office/drawing/2014/main" id="{AD3856CC-2C2D-7447-AA22-285F3C27BB45}"/>
                  </a:ext>
                </a:extLst>
              </p:cNvPr>
              <p:cNvSpPr/>
              <p:nvPr/>
            </p:nvSpPr>
            <p:spPr>
              <a:xfrm>
                <a:off x="8565831" y="2015787"/>
                <a:ext cx="1054" cy="1321"/>
              </a:xfrm>
              <a:custGeom>
                <a:avLst/>
                <a:gdLst>
                  <a:gd name="connsiteX0" fmla="*/ 679 w 1054"/>
                  <a:gd name="connsiteY0" fmla="*/ 1322 h 1321"/>
                  <a:gd name="connsiteX1" fmla="*/ 72 w 1054"/>
                  <a:gd name="connsiteY1" fmla="*/ 179 h 1321"/>
                  <a:gd name="connsiteX2" fmla="*/ 0 w 1054"/>
                  <a:gd name="connsiteY2" fmla="*/ 0 h 1321"/>
                  <a:gd name="connsiteX3" fmla="*/ 679 w 1054"/>
                  <a:gd name="connsiteY3" fmla="*/ 1322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4" h="1321">
                    <a:moveTo>
                      <a:pt x="679" y="1322"/>
                    </a:moveTo>
                    <a:cubicBezTo>
                      <a:pt x="214" y="1072"/>
                      <a:pt x="143" y="643"/>
                      <a:pt x="72" y="179"/>
                    </a:cubicBezTo>
                    <a:lnTo>
                      <a:pt x="0" y="0"/>
                    </a:lnTo>
                    <a:cubicBezTo>
                      <a:pt x="1107" y="0"/>
                      <a:pt x="1357" y="429"/>
                      <a:pt x="679" y="1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5" name="Freeform 854">
                <a:extLst>
                  <a:ext uri="{FF2B5EF4-FFF2-40B4-BE49-F238E27FC236}">
                    <a16:creationId xmlns:a16="http://schemas.microsoft.com/office/drawing/2014/main" id="{3C713CFD-A253-904F-B724-69E170DC054A}"/>
                  </a:ext>
                </a:extLst>
              </p:cNvPr>
              <p:cNvSpPr/>
              <p:nvPr/>
            </p:nvSpPr>
            <p:spPr>
              <a:xfrm>
                <a:off x="8553713" y="2013942"/>
                <a:ext cx="1366" cy="1702"/>
              </a:xfrm>
              <a:custGeom>
                <a:avLst/>
                <a:gdLst>
                  <a:gd name="connsiteX0" fmla="*/ 617 w 1366"/>
                  <a:gd name="connsiteY0" fmla="*/ 1702 h 1702"/>
                  <a:gd name="connsiteX1" fmla="*/ 81 w 1366"/>
                  <a:gd name="connsiteY1" fmla="*/ 381 h 1702"/>
                  <a:gd name="connsiteX2" fmla="*/ 1367 w 1366"/>
                  <a:gd name="connsiteY2" fmla="*/ 59 h 1702"/>
                  <a:gd name="connsiteX3" fmla="*/ 617 w 1366"/>
                  <a:gd name="connsiteY3" fmla="*/ 1702 h 1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6" h="1702">
                    <a:moveTo>
                      <a:pt x="617" y="1702"/>
                    </a:moveTo>
                    <a:cubicBezTo>
                      <a:pt x="-348" y="1595"/>
                      <a:pt x="117" y="881"/>
                      <a:pt x="81" y="381"/>
                    </a:cubicBezTo>
                    <a:cubicBezTo>
                      <a:pt x="509" y="273"/>
                      <a:pt x="831" y="-155"/>
                      <a:pt x="1367" y="59"/>
                    </a:cubicBezTo>
                    <a:cubicBezTo>
                      <a:pt x="1224" y="667"/>
                      <a:pt x="45" y="809"/>
                      <a:pt x="617" y="170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6" name="Freeform 855">
                <a:extLst>
                  <a:ext uri="{FF2B5EF4-FFF2-40B4-BE49-F238E27FC236}">
                    <a16:creationId xmlns:a16="http://schemas.microsoft.com/office/drawing/2014/main" id="{05460C28-A633-6A43-9586-73F114264D51}"/>
                  </a:ext>
                </a:extLst>
              </p:cNvPr>
              <p:cNvSpPr/>
              <p:nvPr/>
            </p:nvSpPr>
            <p:spPr>
              <a:xfrm>
                <a:off x="8459872" y="2010996"/>
                <a:ext cx="1037" cy="1327"/>
              </a:xfrm>
              <a:custGeom>
                <a:avLst/>
                <a:gdLst>
                  <a:gd name="connsiteX0" fmla="*/ 482 w 1037"/>
                  <a:gd name="connsiteY0" fmla="*/ 4 h 1327"/>
                  <a:gd name="connsiteX1" fmla="*/ 982 w 1037"/>
                  <a:gd name="connsiteY1" fmla="*/ 897 h 1327"/>
                  <a:gd name="connsiteX2" fmla="*/ 482 w 1037"/>
                  <a:gd name="connsiteY2" fmla="*/ 1326 h 1327"/>
                  <a:gd name="connsiteX3" fmla="*/ 18 w 1037"/>
                  <a:gd name="connsiteY3" fmla="*/ 540 h 1327"/>
                  <a:gd name="connsiteX4" fmla="*/ 482 w 1037"/>
                  <a:gd name="connsiteY4" fmla="*/ 4 h 1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7" h="1327">
                    <a:moveTo>
                      <a:pt x="482" y="4"/>
                    </a:moveTo>
                    <a:cubicBezTo>
                      <a:pt x="982" y="112"/>
                      <a:pt x="875" y="576"/>
                      <a:pt x="982" y="897"/>
                    </a:cubicBezTo>
                    <a:cubicBezTo>
                      <a:pt x="1196" y="1398"/>
                      <a:pt x="732" y="1290"/>
                      <a:pt x="482" y="1326"/>
                    </a:cubicBezTo>
                    <a:cubicBezTo>
                      <a:pt x="-161" y="1362"/>
                      <a:pt x="125" y="862"/>
                      <a:pt x="18" y="540"/>
                    </a:cubicBezTo>
                    <a:cubicBezTo>
                      <a:pt x="-54" y="147"/>
                      <a:pt x="89" y="-31"/>
                      <a:pt x="482" y="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7" name="Freeform 856">
                <a:extLst>
                  <a:ext uri="{FF2B5EF4-FFF2-40B4-BE49-F238E27FC236}">
                    <a16:creationId xmlns:a16="http://schemas.microsoft.com/office/drawing/2014/main" id="{FD34B9F1-F1E7-624E-AAE8-53DE10228C2C}"/>
                  </a:ext>
                </a:extLst>
              </p:cNvPr>
              <p:cNvSpPr/>
              <p:nvPr/>
            </p:nvSpPr>
            <p:spPr>
              <a:xfrm>
                <a:off x="8440362" y="2010608"/>
                <a:ext cx="953" cy="1187"/>
              </a:xfrm>
              <a:custGeom>
                <a:avLst/>
                <a:gdLst>
                  <a:gd name="connsiteX0" fmla="*/ 382 w 953"/>
                  <a:gd name="connsiteY0" fmla="*/ 0 h 1187"/>
                  <a:gd name="connsiteX1" fmla="*/ 954 w 953"/>
                  <a:gd name="connsiteY1" fmla="*/ 607 h 1187"/>
                  <a:gd name="connsiteX2" fmla="*/ 632 w 953"/>
                  <a:gd name="connsiteY2" fmla="*/ 1143 h 1187"/>
                  <a:gd name="connsiteX3" fmla="*/ 25 w 953"/>
                  <a:gd name="connsiteY3" fmla="*/ 714 h 1187"/>
                  <a:gd name="connsiteX4" fmla="*/ 382 w 953"/>
                  <a:gd name="connsiteY4" fmla="*/ 0 h 1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3" h="1187">
                    <a:moveTo>
                      <a:pt x="382" y="0"/>
                    </a:moveTo>
                    <a:cubicBezTo>
                      <a:pt x="775" y="0"/>
                      <a:pt x="954" y="286"/>
                      <a:pt x="954" y="607"/>
                    </a:cubicBezTo>
                    <a:cubicBezTo>
                      <a:pt x="954" y="786"/>
                      <a:pt x="775" y="1107"/>
                      <a:pt x="632" y="1143"/>
                    </a:cubicBezTo>
                    <a:cubicBezTo>
                      <a:pt x="311" y="1286"/>
                      <a:pt x="25" y="1072"/>
                      <a:pt x="25" y="714"/>
                    </a:cubicBezTo>
                    <a:cubicBezTo>
                      <a:pt x="-47" y="429"/>
                      <a:pt x="25" y="143"/>
                      <a:pt x="38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8" name="Freeform 857">
                <a:extLst>
                  <a:ext uri="{FF2B5EF4-FFF2-40B4-BE49-F238E27FC236}">
                    <a16:creationId xmlns:a16="http://schemas.microsoft.com/office/drawing/2014/main" id="{D1BCA794-50A6-2D43-B03C-AD012B7ABFAC}"/>
                  </a:ext>
                </a:extLst>
              </p:cNvPr>
              <p:cNvSpPr/>
              <p:nvPr/>
            </p:nvSpPr>
            <p:spPr>
              <a:xfrm>
                <a:off x="8445485" y="2009555"/>
                <a:ext cx="796" cy="875"/>
              </a:xfrm>
              <a:custGeom>
                <a:avLst/>
                <a:gdLst>
                  <a:gd name="connsiteX0" fmla="*/ 10 w 796"/>
                  <a:gd name="connsiteY0" fmla="*/ 553 h 875"/>
                  <a:gd name="connsiteX1" fmla="*/ 475 w 796"/>
                  <a:gd name="connsiteY1" fmla="*/ 17 h 875"/>
                  <a:gd name="connsiteX2" fmla="*/ 796 w 796"/>
                  <a:gd name="connsiteY2" fmla="*/ 481 h 875"/>
                  <a:gd name="connsiteX3" fmla="*/ 367 w 796"/>
                  <a:gd name="connsiteY3" fmla="*/ 874 h 875"/>
                  <a:gd name="connsiteX4" fmla="*/ 10 w 796"/>
                  <a:gd name="connsiteY4" fmla="*/ 553 h 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6" h="875">
                    <a:moveTo>
                      <a:pt x="10" y="553"/>
                    </a:moveTo>
                    <a:cubicBezTo>
                      <a:pt x="153" y="338"/>
                      <a:pt x="82" y="-90"/>
                      <a:pt x="475" y="17"/>
                    </a:cubicBezTo>
                    <a:cubicBezTo>
                      <a:pt x="618" y="53"/>
                      <a:pt x="796" y="338"/>
                      <a:pt x="796" y="481"/>
                    </a:cubicBezTo>
                    <a:cubicBezTo>
                      <a:pt x="796" y="624"/>
                      <a:pt x="546" y="803"/>
                      <a:pt x="367" y="874"/>
                    </a:cubicBezTo>
                    <a:cubicBezTo>
                      <a:pt x="260" y="874"/>
                      <a:pt x="-61" y="910"/>
                      <a:pt x="10" y="5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9" name="Freeform 858">
                <a:extLst>
                  <a:ext uri="{FF2B5EF4-FFF2-40B4-BE49-F238E27FC236}">
                    <a16:creationId xmlns:a16="http://schemas.microsoft.com/office/drawing/2014/main" id="{14FC336F-305F-E34B-A54A-D42E1BA91565}"/>
                  </a:ext>
                </a:extLst>
              </p:cNvPr>
              <p:cNvSpPr/>
              <p:nvPr/>
            </p:nvSpPr>
            <p:spPr>
              <a:xfrm>
                <a:off x="8498394" y="2007715"/>
                <a:ext cx="1221" cy="1357"/>
              </a:xfrm>
              <a:custGeom>
                <a:avLst/>
                <a:gdLst>
                  <a:gd name="connsiteX0" fmla="*/ 1107 w 1221"/>
                  <a:gd name="connsiteY0" fmla="*/ 1357 h 1357"/>
                  <a:gd name="connsiteX1" fmla="*/ 0 w 1221"/>
                  <a:gd name="connsiteY1" fmla="*/ 893 h 1357"/>
                  <a:gd name="connsiteX2" fmla="*/ 572 w 1221"/>
                  <a:gd name="connsiteY2" fmla="*/ 0 h 1357"/>
                  <a:gd name="connsiteX3" fmla="*/ 1107 w 1221"/>
                  <a:gd name="connsiteY3" fmla="*/ 1357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1" h="1357">
                    <a:moveTo>
                      <a:pt x="1107" y="1357"/>
                    </a:moveTo>
                    <a:cubicBezTo>
                      <a:pt x="679" y="1357"/>
                      <a:pt x="250" y="1322"/>
                      <a:pt x="0" y="893"/>
                    </a:cubicBezTo>
                    <a:cubicBezTo>
                      <a:pt x="179" y="607"/>
                      <a:pt x="393" y="286"/>
                      <a:pt x="572" y="0"/>
                    </a:cubicBezTo>
                    <a:cubicBezTo>
                      <a:pt x="1750" y="71"/>
                      <a:pt x="929" y="929"/>
                      <a:pt x="1107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0" name="Freeform 859">
                <a:extLst>
                  <a:ext uri="{FF2B5EF4-FFF2-40B4-BE49-F238E27FC236}">
                    <a16:creationId xmlns:a16="http://schemas.microsoft.com/office/drawing/2014/main" id="{80547A43-E02B-BD48-9CF5-6CD4AC280A77}"/>
                  </a:ext>
                </a:extLst>
              </p:cNvPr>
              <p:cNvSpPr/>
              <p:nvPr/>
            </p:nvSpPr>
            <p:spPr>
              <a:xfrm>
                <a:off x="8517194" y="2006322"/>
                <a:ext cx="1697" cy="1393"/>
              </a:xfrm>
              <a:custGeom>
                <a:avLst/>
                <a:gdLst>
                  <a:gd name="connsiteX0" fmla="*/ 60 w 1697"/>
                  <a:gd name="connsiteY0" fmla="*/ 0 h 1393"/>
                  <a:gd name="connsiteX1" fmla="*/ 1417 w 1697"/>
                  <a:gd name="connsiteY1" fmla="*/ 750 h 1393"/>
                  <a:gd name="connsiteX2" fmla="*/ 1024 w 1697"/>
                  <a:gd name="connsiteY2" fmla="*/ 1393 h 1393"/>
                  <a:gd name="connsiteX3" fmla="*/ 60 w 1697"/>
                  <a:gd name="connsiteY3" fmla="*/ 0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97" h="1393">
                    <a:moveTo>
                      <a:pt x="60" y="0"/>
                    </a:moveTo>
                    <a:cubicBezTo>
                      <a:pt x="524" y="250"/>
                      <a:pt x="1060" y="393"/>
                      <a:pt x="1417" y="750"/>
                    </a:cubicBezTo>
                    <a:cubicBezTo>
                      <a:pt x="2060" y="1393"/>
                      <a:pt x="1453" y="1393"/>
                      <a:pt x="1024" y="1393"/>
                    </a:cubicBezTo>
                    <a:cubicBezTo>
                      <a:pt x="810" y="821"/>
                      <a:pt x="-262" y="893"/>
                      <a:pt x="6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1" name="Freeform 860">
                <a:extLst>
                  <a:ext uri="{FF2B5EF4-FFF2-40B4-BE49-F238E27FC236}">
                    <a16:creationId xmlns:a16="http://schemas.microsoft.com/office/drawing/2014/main" id="{7F1D4EC1-7960-F84D-B887-F00D2563026E}"/>
                  </a:ext>
                </a:extLst>
              </p:cNvPr>
              <p:cNvSpPr/>
              <p:nvPr/>
            </p:nvSpPr>
            <p:spPr>
              <a:xfrm>
                <a:off x="8522969" y="1997035"/>
                <a:ext cx="1928" cy="857"/>
              </a:xfrm>
              <a:custGeom>
                <a:avLst/>
                <a:gdLst>
                  <a:gd name="connsiteX0" fmla="*/ 1929 w 1928"/>
                  <a:gd name="connsiteY0" fmla="*/ 750 h 857"/>
                  <a:gd name="connsiteX1" fmla="*/ 0 w 1928"/>
                  <a:gd name="connsiteY1" fmla="*/ 429 h 857"/>
                  <a:gd name="connsiteX2" fmla="*/ 1893 w 1928"/>
                  <a:gd name="connsiteY2" fmla="*/ 0 h 857"/>
                  <a:gd name="connsiteX3" fmla="*/ 1929 w 1928"/>
                  <a:gd name="connsiteY3" fmla="*/ 750 h 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8" h="857">
                    <a:moveTo>
                      <a:pt x="1929" y="750"/>
                    </a:moveTo>
                    <a:cubicBezTo>
                      <a:pt x="1286" y="786"/>
                      <a:pt x="643" y="1107"/>
                      <a:pt x="0" y="429"/>
                    </a:cubicBezTo>
                    <a:cubicBezTo>
                      <a:pt x="679" y="286"/>
                      <a:pt x="1286" y="143"/>
                      <a:pt x="1893" y="0"/>
                    </a:cubicBezTo>
                    <a:cubicBezTo>
                      <a:pt x="1929" y="250"/>
                      <a:pt x="1929" y="500"/>
                      <a:pt x="1929" y="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2" name="Freeform 861">
                <a:extLst>
                  <a:ext uri="{FF2B5EF4-FFF2-40B4-BE49-F238E27FC236}">
                    <a16:creationId xmlns:a16="http://schemas.microsoft.com/office/drawing/2014/main" id="{E1A54FFD-39A1-6C48-8427-9FE787E57962}"/>
                  </a:ext>
                </a:extLst>
              </p:cNvPr>
              <p:cNvSpPr/>
              <p:nvPr/>
            </p:nvSpPr>
            <p:spPr>
              <a:xfrm>
                <a:off x="8443020" y="1993269"/>
                <a:ext cx="1401" cy="1872"/>
              </a:xfrm>
              <a:custGeom>
                <a:avLst/>
                <a:gdLst>
                  <a:gd name="connsiteX0" fmla="*/ 1225 w 1401"/>
                  <a:gd name="connsiteY0" fmla="*/ 15 h 1872"/>
                  <a:gd name="connsiteX1" fmla="*/ 797 w 1401"/>
                  <a:gd name="connsiteY1" fmla="*/ 1730 h 1872"/>
                  <a:gd name="connsiteX2" fmla="*/ 618 w 1401"/>
                  <a:gd name="connsiteY2" fmla="*/ 1873 h 1872"/>
                  <a:gd name="connsiteX3" fmla="*/ 118 w 1401"/>
                  <a:gd name="connsiteY3" fmla="*/ 837 h 1872"/>
                  <a:gd name="connsiteX4" fmla="*/ 1225 w 1401"/>
                  <a:gd name="connsiteY4" fmla="*/ 15 h 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1" h="1872">
                    <a:moveTo>
                      <a:pt x="1225" y="15"/>
                    </a:moveTo>
                    <a:cubicBezTo>
                      <a:pt x="1797" y="766"/>
                      <a:pt x="797" y="1123"/>
                      <a:pt x="797" y="1730"/>
                    </a:cubicBezTo>
                    <a:lnTo>
                      <a:pt x="618" y="1873"/>
                    </a:lnTo>
                    <a:cubicBezTo>
                      <a:pt x="-132" y="1801"/>
                      <a:pt x="-61" y="1337"/>
                      <a:pt x="118" y="837"/>
                    </a:cubicBezTo>
                    <a:cubicBezTo>
                      <a:pt x="654" y="766"/>
                      <a:pt x="547" y="-127"/>
                      <a:pt x="1225" y="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3" name="Freeform 862">
                <a:extLst>
                  <a:ext uri="{FF2B5EF4-FFF2-40B4-BE49-F238E27FC236}">
                    <a16:creationId xmlns:a16="http://schemas.microsoft.com/office/drawing/2014/main" id="{6FF1C81B-9F46-504E-82F2-E5C1F98BE6B3}"/>
                  </a:ext>
                </a:extLst>
              </p:cNvPr>
              <p:cNvSpPr/>
              <p:nvPr/>
            </p:nvSpPr>
            <p:spPr>
              <a:xfrm>
                <a:off x="8474963" y="1985248"/>
                <a:ext cx="2464" cy="964"/>
              </a:xfrm>
              <a:custGeom>
                <a:avLst/>
                <a:gdLst>
                  <a:gd name="connsiteX0" fmla="*/ 1893 w 2464"/>
                  <a:gd name="connsiteY0" fmla="*/ 964 h 964"/>
                  <a:gd name="connsiteX1" fmla="*/ 0 w 2464"/>
                  <a:gd name="connsiteY1" fmla="*/ 0 h 964"/>
                  <a:gd name="connsiteX2" fmla="*/ 2465 w 2464"/>
                  <a:gd name="connsiteY2" fmla="*/ 0 h 964"/>
                  <a:gd name="connsiteX3" fmla="*/ 1893 w 2464"/>
                  <a:gd name="connsiteY3" fmla="*/ 964 h 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4" h="964">
                    <a:moveTo>
                      <a:pt x="1893" y="964"/>
                    </a:moveTo>
                    <a:cubicBezTo>
                      <a:pt x="1429" y="714"/>
                      <a:pt x="964" y="500"/>
                      <a:pt x="0" y="0"/>
                    </a:cubicBezTo>
                    <a:cubicBezTo>
                      <a:pt x="1179" y="0"/>
                      <a:pt x="1822" y="0"/>
                      <a:pt x="2465" y="0"/>
                    </a:cubicBezTo>
                    <a:cubicBezTo>
                      <a:pt x="2286" y="322"/>
                      <a:pt x="2108" y="643"/>
                      <a:pt x="1893" y="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4" name="Freeform 863">
                <a:extLst>
                  <a:ext uri="{FF2B5EF4-FFF2-40B4-BE49-F238E27FC236}">
                    <a16:creationId xmlns:a16="http://schemas.microsoft.com/office/drawing/2014/main" id="{C84F0F54-D630-3D47-A28E-166B84F66970}"/>
                  </a:ext>
                </a:extLst>
              </p:cNvPr>
              <p:cNvSpPr/>
              <p:nvPr/>
            </p:nvSpPr>
            <p:spPr>
              <a:xfrm>
                <a:off x="8483536" y="1963827"/>
                <a:ext cx="892" cy="1088"/>
              </a:xfrm>
              <a:custGeom>
                <a:avLst/>
                <a:gdLst>
                  <a:gd name="connsiteX0" fmla="*/ 0 w 892"/>
                  <a:gd name="connsiteY0" fmla="*/ 525 h 1088"/>
                  <a:gd name="connsiteX1" fmla="*/ 321 w 892"/>
                  <a:gd name="connsiteY1" fmla="*/ 25 h 1088"/>
                  <a:gd name="connsiteX2" fmla="*/ 893 w 892"/>
                  <a:gd name="connsiteY2" fmla="*/ 490 h 1088"/>
                  <a:gd name="connsiteX3" fmla="*/ 643 w 892"/>
                  <a:gd name="connsiteY3" fmla="*/ 1061 h 1088"/>
                  <a:gd name="connsiteX4" fmla="*/ 0 w 892"/>
                  <a:gd name="connsiteY4" fmla="*/ 525 h 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2" h="1088">
                    <a:moveTo>
                      <a:pt x="0" y="525"/>
                    </a:moveTo>
                    <a:cubicBezTo>
                      <a:pt x="107" y="382"/>
                      <a:pt x="179" y="97"/>
                      <a:pt x="321" y="25"/>
                    </a:cubicBezTo>
                    <a:cubicBezTo>
                      <a:pt x="679" y="-82"/>
                      <a:pt x="893" y="168"/>
                      <a:pt x="893" y="490"/>
                    </a:cubicBezTo>
                    <a:cubicBezTo>
                      <a:pt x="893" y="704"/>
                      <a:pt x="750" y="1025"/>
                      <a:pt x="643" y="1061"/>
                    </a:cubicBezTo>
                    <a:cubicBezTo>
                      <a:pt x="321" y="1168"/>
                      <a:pt x="71" y="954"/>
                      <a:pt x="0" y="52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5" name="Freeform 864">
                <a:extLst>
                  <a:ext uri="{FF2B5EF4-FFF2-40B4-BE49-F238E27FC236}">
                    <a16:creationId xmlns:a16="http://schemas.microsoft.com/office/drawing/2014/main" id="{AFD660C1-C7A8-3140-891F-3010B99B73BC}"/>
                  </a:ext>
                </a:extLst>
              </p:cNvPr>
              <p:cNvSpPr/>
              <p:nvPr/>
            </p:nvSpPr>
            <p:spPr>
              <a:xfrm>
                <a:off x="8631518" y="2130452"/>
                <a:ext cx="964" cy="1131"/>
              </a:xfrm>
              <a:custGeom>
                <a:avLst/>
                <a:gdLst>
                  <a:gd name="connsiteX0" fmla="*/ 964 w 964"/>
                  <a:gd name="connsiteY0" fmla="*/ 921 h 1131"/>
                  <a:gd name="connsiteX1" fmla="*/ 0 w 964"/>
                  <a:gd name="connsiteY1" fmla="*/ 28 h 1131"/>
                  <a:gd name="connsiteX2" fmla="*/ 964 w 964"/>
                  <a:gd name="connsiteY2" fmla="*/ 921 h 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4" h="1131">
                    <a:moveTo>
                      <a:pt x="964" y="921"/>
                    </a:moveTo>
                    <a:cubicBezTo>
                      <a:pt x="-286" y="1599"/>
                      <a:pt x="214" y="456"/>
                      <a:pt x="0" y="28"/>
                    </a:cubicBezTo>
                    <a:cubicBezTo>
                      <a:pt x="714" y="-115"/>
                      <a:pt x="929" y="313"/>
                      <a:pt x="964" y="9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6" name="Freeform 865">
                <a:extLst>
                  <a:ext uri="{FF2B5EF4-FFF2-40B4-BE49-F238E27FC236}">
                    <a16:creationId xmlns:a16="http://schemas.microsoft.com/office/drawing/2014/main" id="{C876F458-C71D-E14D-9CCE-03C3FC8F2F70}"/>
                  </a:ext>
                </a:extLst>
              </p:cNvPr>
              <p:cNvSpPr/>
              <p:nvPr/>
            </p:nvSpPr>
            <p:spPr>
              <a:xfrm>
                <a:off x="8449147" y="2131837"/>
                <a:ext cx="1598" cy="1464"/>
              </a:xfrm>
              <a:custGeom>
                <a:avLst/>
                <a:gdLst>
                  <a:gd name="connsiteX0" fmla="*/ 241 w 1598"/>
                  <a:gd name="connsiteY0" fmla="*/ 1464 h 1464"/>
                  <a:gd name="connsiteX1" fmla="*/ 277 w 1598"/>
                  <a:gd name="connsiteY1" fmla="*/ 821 h 1464"/>
                  <a:gd name="connsiteX2" fmla="*/ 1170 w 1598"/>
                  <a:gd name="connsiteY2" fmla="*/ 0 h 1464"/>
                  <a:gd name="connsiteX3" fmla="*/ 1598 w 1598"/>
                  <a:gd name="connsiteY3" fmla="*/ 464 h 1464"/>
                  <a:gd name="connsiteX4" fmla="*/ 1170 w 1598"/>
                  <a:gd name="connsiteY4" fmla="*/ 1286 h 1464"/>
                  <a:gd name="connsiteX5" fmla="*/ 241 w 1598"/>
                  <a:gd name="connsiteY5" fmla="*/ 1464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98" h="1464">
                    <a:moveTo>
                      <a:pt x="241" y="1464"/>
                    </a:moveTo>
                    <a:cubicBezTo>
                      <a:pt x="-152" y="1214"/>
                      <a:pt x="-9" y="1036"/>
                      <a:pt x="277" y="821"/>
                    </a:cubicBezTo>
                    <a:cubicBezTo>
                      <a:pt x="777" y="750"/>
                      <a:pt x="1027" y="429"/>
                      <a:pt x="1170" y="0"/>
                    </a:cubicBezTo>
                    <a:cubicBezTo>
                      <a:pt x="1313" y="143"/>
                      <a:pt x="1455" y="321"/>
                      <a:pt x="1598" y="464"/>
                    </a:cubicBezTo>
                    <a:cubicBezTo>
                      <a:pt x="1455" y="750"/>
                      <a:pt x="1313" y="1000"/>
                      <a:pt x="1170" y="1286"/>
                    </a:cubicBezTo>
                    <a:cubicBezTo>
                      <a:pt x="884" y="1357"/>
                      <a:pt x="562" y="1429"/>
                      <a:pt x="241" y="1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7" name="Freeform 866">
                <a:extLst>
                  <a:ext uri="{FF2B5EF4-FFF2-40B4-BE49-F238E27FC236}">
                    <a16:creationId xmlns:a16="http://schemas.microsoft.com/office/drawing/2014/main" id="{04AC5122-5197-364E-BB67-1C3F8D79C968}"/>
                  </a:ext>
                </a:extLst>
              </p:cNvPr>
              <p:cNvSpPr/>
              <p:nvPr/>
            </p:nvSpPr>
            <p:spPr>
              <a:xfrm>
                <a:off x="8505610" y="2132192"/>
                <a:ext cx="1002" cy="1502"/>
              </a:xfrm>
              <a:custGeom>
                <a:avLst/>
                <a:gdLst>
                  <a:gd name="connsiteX0" fmla="*/ 0 w 1002"/>
                  <a:gd name="connsiteY0" fmla="*/ 38 h 1502"/>
                  <a:gd name="connsiteX1" fmla="*/ 893 w 1002"/>
                  <a:gd name="connsiteY1" fmla="*/ 1503 h 1502"/>
                  <a:gd name="connsiteX2" fmla="*/ 0 w 1002"/>
                  <a:gd name="connsiteY2" fmla="*/ 38 h 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2" h="1502">
                    <a:moveTo>
                      <a:pt x="0" y="38"/>
                    </a:moveTo>
                    <a:cubicBezTo>
                      <a:pt x="1464" y="-212"/>
                      <a:pt x="893" y="824"/>
                      <a:pt x="893" y="1503"/>
                    </a:cubicBezTo>
                    <a:cubicBezTo>
                      <a:pt x="-72" y="1431"/>
                      <a:pt x="36" y="717"/>
                      <a:pt x="0" y="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8" name="Freeform 867">
                <a:extLst>
                  <a:ext uri="{FF2B5EF4-FFF2-40B4-BE49-F238E27FC236}">
                    <a16:creationId xmlns:a16="http://schemas.microsoft.com/office/drawing/2014/main" id="{83735CF3-BC90-F34B-BA91-8368479132ED}"/>
                  </a:ext>
                </a:extLst>
              </p:cNvPr>
              <p:cNvSpPr/>
              <p:nvPr/>
            </p:nvSpPr>
            <p:spPr>
              <a:xfrm>
                <a:off x="8461217" y="2134231"/>
                <a:ext cx="816" cy="2286"/>
              </a:xfrm>
              <a:custGeom>
                <a:avLst/>
                <a:gdLst>
                  <a:gd name="connsiteX0" fmla="*/ 673 w 816"/>
                  <a:gd name="connsiteY0" fmla="*/ 464 h 2286"/>
                  <a:gd name="connsiteX1" fmla="*/ 816 w 816"/>
                  <a:gd name="connsiteY1" fmla="*/ 2286 h 2286"/>
                  <a:gd name="connsiteX2" fmla="*/ 531 w 816"/>
                  <a:gd name="connsiteY2" fmla="*/ 0 h 2286"/>
                  <a:gd name="connsiteX3" fmla="*/ 673 w 816"/>
                  <a:gd name="connsiteY3" fmla="*/ 464 h 2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6" h="2286">
                    <a:moveTo>
                      <a:pt x="673" y="464"/>
                    </a:moveTo>
                    <a:cubicBezTo>
                      <a:pt x="709" y="1072"/>
                      <a:pt x="780" y="1679"/>
                      <a:pt x="816" y="2286"/>
                    </a:cubicBezTo>
                    <a:cubicBezTo>
                      <a:pt x="-898" y="1714"/>
                      <a:pt x="638" y="750"/>
                      <a:pt x="531" y="0"/>
                    </a:cubicBezTo>
                    <a:cubicBezTo>
                      <a:pt x="673" y="107"/>
                      <a:pt x="709" y="250"/>
                      <a:pt x="673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9" name="Freeform 868">
                <a:extLst>
                  <a:ext uri="{FF2B5EF4-FFF2-40B4-BE49-F238E27FC236}">
                    <a16:creationId xmlns:a16="http://schemas.microsoft.com/office/drawing/2014/main" id="{B52A33D4-6FE4-5841-AFD8-4EA9967D36B1}"/>
                  </a:ext>
                </a:extLst>
              </p:cNvPr>
              <p:cNvSpPr/>
              <p:nvPr/>
            </p:nvSpPr>
            <p:spPr>
              <a:xfrm>
                <a:off x="8406372" y="2135231"/>
                <a:ext cx="1337" cy="1428"/>
              </a:xfrm>
              <a:custGeom>
                <a:avLst/>
                <a:gdLst>
                  <a:gd name="connsiteX0" fmla="*/ 1333 w 1337"/>
                  <a:gd name="connsiteY0" fmla="*/ 1322 h 1428"/>
                  <a:gd name="connsiteX1" fmla="*/ 797 w 1337"/>
                  <a:gd name="connsiteY1" fmla="*/ 1429 h 1428"/>
                  <a:gd name="connsiteX2" fmla="*/ 333 w 1337"/>
                  <a:gd name="connsiteY2" fmla="*/ 0 h 1428"/>
                  <a:gd name="connsiteX3" fmla="*/ 1333 w 1337"/>
                  <a:gd name="connsiteY3" fmla="*/ 1322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7" h="1428">
                    <a:moveTo>
                      <a:pt x="1333" y="1322"/>
                    </a:moveTo>
                    <a:cubicBezTo>
                      <a:pt x="1154" y="1357"/>
                      <a:pt x="976" y="1393"/>
                      <a:pt x="797" y="1429"/>
                    </a:cubicBezTo>
                    <a:cubicBezTo>
                      <a:pt x="511" y="1000"/>
                      <a:pt x="-524" y="786"/>
                      <a:pt x="333" y="0"/>
                    </a:cubicBezTo>
                    <a:cubicBezTo>
                      <a:pt x="619" y="464"/>
                      <a:pt x="1404" y="572"/>
                      <a:pt x="1333" y="1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0" name="Freeform 869">
                <a:extLst>
                  <a:ext uri="{FF2B5EF4-FFF2-40B4-BE49-F238E27FC236}">
                    <a16:creationId xmlns:a16="http://schemas.microsoft.com/office/drawing/2014/main" id="{E8A67A33-8955-DA44-800E-C45784D67DE5}"/>
                  </a:ext>
                </a:extLst>
              </p:cNvPr>
              <p:cNvSpPr/>
              <p:nvPr/>
            </p:nvSpPr>
            <p:spPr>
              <a:xfrm>
                <a:off x="8462997" y="2136624"/>
                <a:ext cx="1357" cy="1250"/>
              </a:xfrm>
              <a:custGeom>
                <a:avLst/>
                <a:gdLst>
                  <a:gd name="connsiteX0" fmla="*/ 1322 w 1357"/>
                  <a:gd name="connsiteY0" fmla="*/ 714 h 1250"/>
                  <a:gd name="connsiteX1" fmla="*/ 1357 w 1357"/>
                  <a:gd name="connsiteY1" fmla="*/ 1250 h 1250"/>
                  <a:gd name="connsiteX2" fmla="*/ 0 w 1357"/>
                  <a:gd name="connsiteY2" fmla="*/ 357 h 1250"/>
                  <a:gd name="connsiteX3" fmla="*/ 964 w 1357"/>
                  <a:gd name="connsiteY3" fmla="*/ 0 h 1250"/>
                  <a:gd name="connsiteX4" fmla="*/ 1322 w 1357"/>
                  <a:gd name="connsiteY4" fmla="*/ 714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7" h="1250">
                    <a:moveTo>
                      <a:pt x="1322" y="714"/>
                    </a:moveTo>
                    <a:cubicBezTo>
                      <a:pt x="1322" y="893"/>
                      <a:pt x="1357" y="1072"/>
                      <a:pt x="1357" y="1250"/>
                    </a:cubicBezTo>
                    <a:cubicBezTo>
                      <a:pt x="714" y="1250"/>
                      <a:pt x="107" y="1179"/>
                      <a:pt x="0" y="357"/>
                    </a:cubicBezTo>
                    <a:cubicBezTo>
                      <a:pt x="321" y="250"/>
                      <a:pt x="643" y="107"/>
                      <a:pt x="964" y="0"/>
                    </a:cubicBezTo>
                    <a:cubicBezTo>
                      <a:pt x="1214" y="143"/>
                      <a:pt x="1429" y="357"/>
                      <a:pt x="1322" y="7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1" name="Freeform 870">
                <a:extLst>
                  <a:ext uri="{FF2B5EF4-FFF2-40B4-BE49-F238E27FC236}">
                    <a16:creationId xmlns:a16="http://schemas.microsoft.com/office/drawing/2014/main" id="{772A5AD8-50D2-C341-BC33-E7EC766B7298}"/>
                  </a:ext>
                </a:extLst>
              </p:cNvPr>
              <p:cNvSpPr/>
              <p:nvPr/>
            </p:nvSpPr>
            <p:spPr>
              <a:xfrm>
                <a:off x="8564046" y="2137481"/>
                <a:ext cx="2071" cy="857"/>
              </a:xfrm>
              <a:custGeom>
                <a:avLst/>
                <a:gdLst>
                  <a:gd name="connsiteX0" fmla="*/ 893 w 2071"/>
                  <a:gd name="connsiteY0" fmla="*/ 857 h 857"/>
                  <a:gd name="connsiteX1" fmla="*/ 0 w 2071"/>
                  <a:gd name="connsiteY1" fmla="*/ 0 h 857"/>
                  <a:gd name="connsiteX2" fmla="*/ 2072 w 2071"/>
                  <a:gd name="connsiteY2" fmla="*/ 0 h 857"/>
                  <a:gd name="connsiteX3" fmla="*/ 893 w 2071"/>
                  <a:gd name="connsiteY3" fmla="*/ 857 h 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71" h="857">
                    <a:moveTo>
                      <a:pt x="893" y="857"/>
                    </a:moveTo>
                    <a:cubicBezTo>
                      <a:pt x="607" y="572"/>
                      <a:pt x="322" y="286"/>
                      <a:pt x="0" y="0"/>
                    </a:cubicBezTo>
                    <a:cubicBezTo>
                      <a:pt x="679" y="0"/>
                      <a:pt x="1357" y="0"/>
                      <a:pt x="2072" y="0"/>
                    </a:cubicBezTo>
                    <a:cubicBezTo>
                      <a:pt x="1929" y="679"/>
                      <a:pt x="1393" y="750"/>
                      <a:pt x="893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2" name="Freeform 871">
                <a:extLst>
                  <a:ext uri="{FF2B5EF4-FFF2-40B4-BE49-F238E27FC236}">
                    <a16:creationId xmlns:a16="http://schemas.microsoft.com/office/drawing/2014/main" id="{B92CD8FB-C569-6246-ADF4-5118E794D84A}"/>
                  </a:ext>
                </a:extLst>
              </p:cNvPr>
              <p:cNvSpPr/>
              <p:nvPr/>
            </p:nvSpPr>
            <p:spPr>
              <a:xfrm>
                <a:off x="8512314" y="2137945"/>
                <a:ext cx="903" cy="1393"/>
              </a:xfrm>
              <a:custGeom>
                <a:avLst/>
                <a:gdLst>
                  <a:gd name="connsiteX0" fmla="*/ 761 w 903"/>
                  <a:gd name="connsiteY0" fmla="*/ 1393 h 1393"/>
                  <a:gd name="connsiteX1" fmla="*/ 297 w 903"/>
                  <a:gd name="connsiteY1" fmla="*/ 0 h 1393"/>
                  <a:gd name="connsiteX2" fmla="*/ 761 w 903"/>
                  <a:gd name="connsiteY2" fmla="*/ 1393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3" h="1393">
                    <a:moveTo>
                      <a:pt x="761" y="1393"/>
                    </a:moveTo>
                    <a:cubicBezTo>
                      <a:pt x="-561" y="1322"/>
                      <a:pt x="225" y="536"/>
                      <a:pt x="297" y="0"/>
                    </a:cubicBezTo>
                    <a:cubicBezTo>
                      <a:pt x="975" y="286"/>
                      <a:pt x="1011" y="786"/>
                      <a:pt x="761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3" name="Freeform 872">
                <a:extLst>
                  <a:ext uri="{FF2B5EF4-FFF2-40B4-BE49-F238E27FC236}">
                    <a16:creationId xmlns:a16="http://schemas.microsoft.com/office/drawing/2014/main" id="{3E989A16-85C0-BF4A-9929-1932ECB3363D}"/>
                  </a:ext>
                </a:extLst>
              </p:cNvPr>
              <p:cNvSpPr/>
              <p:nvPr/>
            </p:nvSpPr>
            <p:spPr>
              <a:xfrm>
                <a:off x="8509148" y="2148340"/>
                <a:ext cx="1114" cy="1214"/>
              </a:xfrm>
              <a:custGeom>
                <a:avLst/>
                <a:gdLst>
                  <a:gd name="connsiteX0" fmla="*/ 1105 w 1114"/>
                  <a:gd name="connsiteY0" fmla="*/ 821 h 1214"/>
                  <a:gd name="connsiteX1" fmla="*/ 569 w 1114"/>
                  <a:gd name="connsiteY1" fmla="*/ 1214 h 1214"/>
                  <a:gd name="connsiteX2" fmla="*/ 33 w 1114"/>
                  <a:gd name="connsiteY2" fmla="*/ 393 h 1214"/>
                  <a:gd name="connsiteX3" fmla="*/ 569 w 1114"/>
                  <a:gd name="connsiteY3" fmla="*/ 0 h 1214"/>
                  <a:gd name="connsiteX4" fmla="*/ 1105 w 1114"/>
                  <a:gd name="connsiteY4" fmla="*/ 821 h 1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" h="1214">
                    <a:moveTo>
                      <a:pt x="1105" y="821"/>
                    </a:moveTo>
                    <a:cubicBezTo>
                      <a:pt x="926" y="964"/>
                      <a:pt x="748" y="1072"/>
                      <a:pt x="569" y="1214"/>
                    </a:cubicBezTo>
                    <a:cubicBezTo>
                      <a:pt x="69" y="1143"/>
                      <a:pt x="-74" y="821"/>
                      <a:pt x="33" y="393"/>
                    </a:cubicBezTo>
                    <a:cubicBezTo>
                      <a:pt x="69" y="214"/>
                      <a:pt x="391" y="0"/>
                      <a:pt x="569" y="0"/>
                    </a:cubicBezTo>
                    <a:cubicBezTo>
                      <a:pt x="1105" y="36"/>
                      <a:pt x="1141" y="429"/>
                      <a:pt x="1105" y="8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4" name="Freeform 873">
                <a:extLst>
                  <a:ext uri="{FF2B5EF4-FFF2-40B4-BE49-F238E27FC236}">
                    <a16:creationId xmlns:a16="http://schemas.microsoft.com/office/drawing/2014/main" id="{3C027849-F9C1-1F40-A90E-0263E406719F}"/>
                  </a:ext>
                </a:extLst>
              </p:cNvPr>
              <p:cNvSpPr/>
              <p:nvPr/>
            </p:nvSpPr>
            <p:spPr>
              <a:xfrm>
                <a:off x="8510194" y="2147080"/>
                <a:ext cx="1960" cy="1652"/>
              </a:xfrm>
              <a:custGeom>
                <a:avLst/>
                <a:gdLst>
                  <a:gd name="connsiteX0" fmla="*/ 952 w 1960"/>
                  <a:gd name="connsiteY0" fmla="*/ 1331 h 1652"/>
                  <a:gd name="connsiteX1" fmla="*/ 488 w 1960"/>
                  <a:gd name="connsiteY1" fmla="*/ 1652 h 1652"/>
                  <a:gd name="connsiteX2" fmla="*/ 59 w 1960"/>
                  <a:gd name="connsiteY2" fmla="*/ 331 h 1652"/>
                  <a:gd name="connsiteX3" fmla="*/ 23 w 1960"/>
                  <a:gd name="connsiteY3" fmla="*/ 80 h 1652"/>
                  <a:gd name="connsiteX4" fmla="*/ 1845 w 1960"/>
                  <a:gd name="connsiteY4" fmla="*/ 80 h 1652"/>
                  <a:gd name="connsiteX5" fmla="*/ 952 w 1960"/>
                  <a:gd name="connsiteY5" fmla="*/ 1331 h 1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0" h="1652">
                    <a:moveTo>
                      <a:pt x="952" y="1331"/>
                    </a:moveTo>
                    <a:cubicBezTo>
                      <a:pt x="809" y="1438"/>
                      <a:pt x="631" y="1545"/>
                      <a:pt x="488" y="1652"/>
                    </a:cubicBezTo>
                    <a:cubicBezTo>
                      <a:pt x="345" y="1223"/>
                      <a:pt x="202" y="759"/>
                      <a:pt x="59" y="331"/>
                    </a:cubicBezTo>
                    <a:cubicBezTo>
                      <a:pt x="-12" y="259"/>
                      <a:pt x="-12" y="187"/>
                      <a:pt x="23" y="80"/>
                    </a:cubicBezTo>
                    <a:cubicBezTo>
                      <a:pt x="631" y="-27"/>
                      <a:pt x="1238" y="-27"/>
                      <a:pt x="1845" y="80"/>
                    </a:cubicBezTo>
                    <a:cubicBezTo>
                      <a:pt x="2345" y="1080"/>
                      <a:pt x="1059" y="759"/>
                      <a:pt x="952" y="13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5" name="Freeform 874">
                <a:extLst>
                  <a:ext uri="{FF2B5EF4-FFF2-40B4-BE49-F238E27FC236}">
                    <a16:creationId xmlns:a16="http://schemas.microsoft.com/office/drawing/2014/main" id="{EB0BB39E-CAEF-3D4C-8AE7-8D67B79C29B9}"/>
                  </a:ext>
                </a:extLst>
              </p:cNvPr>
              <p:cNvSpPr/>
              <p:nvPr/>
            </p:nvSpPr>
            <p:spPr>
              <a:xfrm>
                <a:off x="8491513" y="2147375"/>
                <a:ext cx="1123" cy="1250"/>
              </a:xfrm>
              <a:custGeom>
                <a:avLst/>
                <a:gdLst>
                  <a:gd name="connsiteX0" fmla="*/ 452 w 1123"/>
                  <a:gd name="connsiteY0" fmla="*/ 1250 h 1250"/>
                  <a:gd name="connsiteX1" fmla="*/ 95 w 1123"/>
                  <a:gd name="connsiteY1" fmla="*/ 0 h 1250"/>
                  <a:gd name="connsiteX2" fmla="*/ 1060 w 1123"/>
                  <a:gd name="connsiteY2" fmla="*/ 500 h 1250"/>
                  <a:gd name="connsiteX3" fmla="*/ 452 w 1123"/>
                  <a:gd name="connsiteY3" fmla="*/ 125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3" h="1250">
                    <a:moveTo>
                      <a:pt x="452" y="1250"/>
                    </a:moveTo>
                    <a:cubicBezTo>
                      <a:pt x="131" y="893"/>
                      <a:pt x="-155" y="536"/>
                      <a:pt x="95" y="0"/>
                    </a:cubicBezTo>
                    <a:cubicBezTo>
                      <a:pt x="452" y="179"/>
                      <a:pt x="952" y="250"/>
                      <a:pt x="1060" y="500"/>
                    </a:cubicBezTo>
                    <a:cubicBezTo>
                      <a:pt x="1310" y="929"/>
                      <a:pt x="774" y="1072"/>
                      <a:pt x="452" y="1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6" name="Freeform 875">
                <a:extLst>
                  <a:ext uri="{FF2B5EF4-FFF2-40B4-BE49-F238E27FC236}">
                    <a16:creationId xmlns:a16="http://schemas.microsoft.com/office/drawing/2014/main" id="{33BC5A4B-CED7-2641-8598-9A01A44997D3}"/>
                  </a:ext>
                </a:extLst>
              </p:cNvPr>
              <p:cNvSpPr/>
              <p:nvPr/>
            </p:nvSpPr>
            <p:spPr>
              <a:xfrm>
                <a:off x="8648878" y="2187023"/>
                <a:ext cx="1857" cy="1558"/>
              </a:xfrm>
              <a:custGeom>
                <a:avLst/>
                <a:gdLst>
                  <a:gd name="connsiteX0" fmla="*/ 1857 w 1857"/>
                  <a:gd name="connsiteY0" fmla="*/ 536 h 1558"/>
                  <a:gd name="connsiteX1" fmla="*/ 1786 w 1857"/>
                  <a:gd name="connsiteY1" fmla="*/ 1000 h 1558"/>
                  <a:gd name="connsiteX2" fmla="*/ 0 w 1857"/>
                  <a:gd name="connsiteY2" fmla="*/ 1357 h 1558"/>
                  <a:gd name="connsiteX3" fmla="*/ 1822 w 1857"/>
                  <a:gd name="connsiteY3" fmla="*/ 0 h 1558"/>
                  <a:gd name="connsiteX4" fmla="*/ 1857 w 1857"/>
                  <a:gd name="connsiteY4" fmla="*/ 536 h 1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7" h="1558">
                    <a:moveTo>
                      <a:pt x="1857" y="536"/>
                    </a:moveTo>
                    <a:cubicBezTo>
                      <a:pt x="1786" y="679"/>
                      <a:pt x="1750" y="822"/>
                      <a:pt x="1786" y="1000"/>
                    </a:cubicBezTo>
                    <a:cubicBezTo>
                      <a:pt x="1357" y="1465"/>
                      <a:pt x="857" y="1786"/>
                      <a:pt x="0" y="1357"/>
                    </a:cubicBezTo>
                    <a:cubicBezTo>
                      <a:pt x="750" y="964"/>
                      <a:pt x="1429" y="643"/>
                      <a:pt x="1822" y="0"/>
                    </a:cubicBezTo>
                    <a:cubicBezTo>
                      <a:pt x="1822" y="143"/>
                      <a:pt x="1857" y="322"/>
                      <a:pt x="1857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5ABAB9EE-AB80-9F44-B472-C454C3D212EB}"/>
                  </a:ext>
                </a:extLst>
              </p:cNvPr>
              <p:cNvSpPr/>
              <p:nvPr/>
            </p:nvSpPr>
            <p:spPr>
              <a:xfrm>
                <a:off x="8655914" y="2186594"/>
                <a:ext cx="1002" cy="2549"/>
              </a:xfrm>
              <a:custGeom>
                <a:avLst/>
                <a:gdLst>
                  <a:gd name="connsiteX0" fmla="*/ 1000 w 1002"/>
                  <a:gd name="connsiteY0" fmla="*/ 857 h 2549"/>
                  <a:gd name="connsiteX1" fmla="*/ 893 w 1002"/>
                  <a:gd name="connsiteY1" fmla="*/ 2500 h 2549"/>
                  <a:gd name="connsiteX2" fmla="*/ 250 w 1002"/>
                  <a:gd name="connsiteY2" fmla="*/ 2322 h 2549"/>
                  <a:gd name="connsiteX3" fmla="*/ 393 w 1002"/>
                  <a:gd name="connsiteY3" fmla="*/ 964 h 2549"/>
                  <a:gd name="connsiteX4" fmla="*/ 0 w 1002"/>
                  <a:gd name="connsiteY4" fmla="*/ 0 h 2549"/>
                  <a:gd name="connsiteX5" fmla="*/ 1000 w 1002"/>
                  <a:gd name="connsiteY5" fmla="*/ 857 h 2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2" h="2549">
                    <a:moveTo>
                      <a:pt x="1000" y="857"/>
                    </a:moveTo>
                    <a:cubicBezTo>
                      <a:pt x="964" y="1393"/>
                      <a:pt x="929" y="1929"/>
                      <a:pt x="893" y="2500"/>
                    </a:cubicBezTo>
                    <a:cubicBezTo>
                      <a:pt x="643" y="2608"/>
                      <a:pt x="429" y="2536"/>
                      <a:pt x="250" y="2322"/>
                    </a:cubicBezTo>
                    <a:cubicBezTo>
                      <a:pt x="0" y="1857"/>
                      <a:pt x="71" y="1393"/>
                      <a:pt x="393" y="964"/>
                    </a:cubicBezTo>
                    <a:cubicBezTo>
                      <a:pt x="250" y="643"/>
                      <a:pt x="143" y="322"/>
                      <a:pt x="0" y="0"/>
                    </a:cubicBezTo>
                    <a:cubicBezTo>
                      <a:pt x="607" y="0"/>
                      <a:pt x="1036" y="179"/>
                      <a:pt x="1000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8" name="Freeform 877">
                <a:extLst>
                  <a:ext uri="{FF2B5EF4-FFF2-40B4-BE49-F238E27FC236}">
                    <a16:creationId xmlns:a16="http://schemas.microsoft.com/office/drawing/2014/main" id="{7C455C6D-5B63-1849-AD2D-EB5B43123331}"/>
                  </a:ext>
                </a:extLst>
              </p:cNvPr>
              <p:cNvSpPr/>
              <p:nvPr/>
            </p:nvSpPr>
            <p:spPr>
              <a:xfrm>
                <a:off x="8589722" y="2146268"/>
                <a:ext cx="2112" cy="1000"/>
              </a:xfrm>
              <a:custGeom>
                <a:avLst/>
                <a:gdLst>
                  <a:gd name="connsiteX0" fmla="*/ 541 w 2112"/>
                  <a:gd name="connsiteY0" fmla="*/ 0 h 1000"/>
                  <a:gd name="connsiteX1" fmla="*/ 2113 w 2112"/>
                  <a:gd name="connsiteY1" fmla="*/ 107 h 1000"/>
                  <a:gd name="connsiteX2" fmla="*/ 2005 w 2112"/>
                  <a:gd name="connsiteY2" fmla="*/ 1000 h 1000"/>
                  <a:gd name="connsiteX3" fmla="*/ 291 w 2112"/>
                  <a:gd name="connsiteY3" fmla="*/ 536 h 1000"/>
                  <a:gd name="connsiteX4" fmla="*/ 541 w 2112"/>
                  <a:gd name="connsiteY4" fmla="*/ 0 h 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2" h="1000">
                    <a:moveTo>
                      <a:pt x="541" y="0"/>
                    </a:moveTo>
                    <a:cubicBezTo>
                      <a:pt x="1077" y="36"/>
                      <a:pt x="1577" y="72"/>
                      <a:pt x="2113" y="107"/>
                    </a:cubicBezTo>
                    <a:cubicBezTo>
                      <a:pt x="2077" y="393"/>
                      <a:pt x="2041" y="679"/>
                      <a:pt x="2005" y="1000"/>
                    </a:cubicBezTo>
                    <a:cubicBezTo>
                      <a:pt x="1434" y="857"/>
                      <a:pt x="755" y="857"/>
                      <a:pt x="291" y="536"/>
                    </a:cubicBezTo>
                    <a:cubicBezTo>
                      <a:pt x="-459" y="36"/>
                      <a:pt x="470" y="179"/>
                      <a:pt x="54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9" name="Freeform 878">
                <a:extLst>
                  <a:ext uri="{FF2B5EF4-FFF2-40B4-BE49-F238E27FC236}">
                    <a16:creationId xmlns:a16="http://schemas.microsoft.com/office/drawing/2014/main" id="{72EBF745-5D86-3845-ACE8-6F7BC0AD18CA}"/>
                  </a:ext>
                </a:extLst>
              </p:cNvPr>
              <p:cNvSpPr/>
              <p:nvPr/>
            </p:nvSpPr>
            <p:spPr>
              <a:xfrm>
                <a:off x="8531148" y="2180093"/>
                <a:ext cx="2607" cy="892"/>
              </a:xfrm>
              <a:custGeom>
                <a:avLst/>
                <a:gdLst>
                  <a:gd name="connsiteX0" fmla="*/ 2608 w 2607"/>
                  <a:gd name="connsiteY0" fmla="*/ 893 h 892"/>
                  <a:gd name="connsiteX1" fmla="*/ 0 w 2607"/>
                  <a:gd name="connsiteY1" fmla="*/ 893 h 892"/>
                  <a:gd name="connsiteX2" fmla="*/ 2500 w 2607"/>
                  <a:gd name="connsiteY2" fmla="*/ 0 h 892"/>
                  <a:gd name="connsiteX3" fmla="*/ 2608 w 2607"/>
                  <a:gd name="connsiteY3" fmla="*/ 893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07" h="892">
                    <a:moveTo>
                      <a:pt x="2608" y="893"/>
                    </a:moveTo>
                    <a:cubicBezTo>
                      <a:pt x="1965" y="893"/>
                      <a:pt x="1322" y="893"/>
                      <a:pt x="0" y="893"/>
                    </a:cubicBezTo>
                    <a:cubicBezTo>
                      <a:pt x="1250" y="464"/>
                      <a:pt x="1893" y="214"/>
                      <a:pt x="2500" y="0"/>
                    </a:cubicBezTo>
                    <a:cubicBezTo>
                      <a:pt x="2536" y="286"/>
                      <a:pt x="2572" y="607"/>
                      <a:pt x="2608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3B75B11A-F1E5-A440-90A0-0C66852411FE}"/>
                  </a:ext>
                </a:extLst>
              </p:cNvPr>
              <p:cNvSpPr/>
              <p:nvPr/>
            </p:nvSpPr>
            <p:spPr>
              <a:xfrm>
                <a:off x="8448888" y="2124911"/>
                <a:ext cx="1294" cy="1354"/>
              </a:xfrm>
              <a:custGeom>
                <a:avLst/>
                <a:gdLst>
                  <a:gd name="connsiteX0" fmla="*/ 0 w 1294"/>
                  <a:gd name="connsiteY0" fmla="*/ 390 h 1354"/>
                  <a:gd name="connsiteX1" fmla="*/ 1179 w 1294"/>
                  <a:gd name="connsiteY1" fmla="*/ 211 h 1354"/>
                  <a:gd name="connsiteX2" fmla="*/ 536 w 1294"/>
                  <a:gd name="connsiteY2" fmla="*/ 1355 h 1354"/>
                  <a:gd name="connsiteX3" fmla="*/ 0 w 1294"/>
                  <a:gd name="connsiteY3" fmla="*/ 390 h 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4" h="1354">
                    <a:moveTo>
                      <a:pt x="0" y="390"/>
                    </a:moveTo>
                    <a:cubicBezTo>
                      <a:pt x="393" y="319"/>
                      <a:pt x="857" y="-324"/>
                      <a:pt x="1179" y="211"/>
                    </a:cubicBezTo>
                    <a:cubicBezTo>
                      <a:pt x="1500" y="711"/>
                      <a:pt x="1107" y="1176"/>
                      <a:pt x="536" y="1355"/>
                    </a:cubicBezTo>
                    <a:cubicBezTo>
                      <a:pt x="321" y="997"/>
                      <a:pt x="143" y="711"/>
                      <a:pt x="0" y="39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D7F3A1FF-A22A-9341-B790-37D49919D3EC}"/>
                  </a:ext>
                </a:extLst>
              </p:cNvPr>
              <p:cNvSpPr/>
              <p:nvPr/>
            </p:nvSpPr>
            <p:spPr>
              <a:xfrm>
                <a:off x="8507396" y="2118764"/>
                <a:ext cx="2035" cy="892"/>
              </a:xfrm>
              <a:custGeom>
                <a:avLst/>
                <a:gdLst>
                  <a:gd name="connsiteX0" fmla="*/ 536 w 2035"/>
                  <a:gd name="connsiteY0" fmla="*/ 0 h 892"/>
                  <a:gd name="connsiteX1" fmla="*/ 2036 w 2035"/>
                  <a:gd name="connsiteY1" fmla="*/ 893 h 892"/>
                  <a:gd name="connsiteX2" fmla="*/ 0 w 2035"/>
                  <a:gd name="connsiteY2" fmla="*/ 893 h 892"/>
                  <a:gd name="connsiteX3" fmla="*/ 536 w 2035"/>
                  <a:gd name="connsiteY3" fmla="*/ 0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5" h="892">
                    <a:moveTo>
                      <a:pt x="536" y="0"/>
                    </a:moveTo>
                    <a:cubicBezTo>
                      <a:pt x="750" y="750"/>
                      <a:pt x="1750" y="36"/>
                      <a:pt x="2036" y="893"/>
                    </a:cubicBezTo>
                    <a:cubicBezTo>
                      <a:pt x="1322" y="893"/>
                      <a:pt x="679" y="893"/>
                      <a:pt x="0" y="893"/>
                    </a:cubicBezTo>
                    <a:cubicBezTo>
                      <a:pt x="36" y="500"/>
                      <a:pt x="-72" y="36"/>
                      <a:pt x="5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A04D3A21-FEA7-3840-B36A-E9FDE676022B}"/>
                  </a:ext>
                </a:extLst>
              </p:cNvPr>
              <p:cNvSpPr/>
              <p:nvPr/>
            </p:nvSpPr>
            <p:spPr>
              <a:xfrm>
                <a:off x="8551720" y="2179236"/>
                <a:ext cx="1680" cy="1428"/>
              </a:xfrm>
              <a:custGeom>
                <a:avLst/>
                <a:gdLst>
                  <a:gd name="connsiteX0" fmla="*/ 931 w 1680"/>
                  <a:gd name="connsiteY0" fmla="*/ 0 h 1428"/>
                  <a:gd name="connsiteX1" fmla="*/ 1610 w 1680"/>
                  <a:gd name="connsiteY1" fmla="*/ 357 h 1428"/>
                  <a:gd name="connsiteX2" fmla="*/ 681 w 1680"/>
                  <a:gd name="connsiteY2" fmla="*/ 1357 h 1428"/>
                  <a:gd name="connsiteX3" fmla="*/ 574 w 1680"/>
                  <a:gd name="connsiteY3" fmla="*/ 1429 h 1428"/>
                  <a:gd name="connsiteX4" fmla="*/ 931 w 1680"/>
                  <a:gd name="connsiteY4" fmla="*/ 0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0" h="1428">
                    <a:moveTo>
                      <a:pt x="931" y="0"/>
                    </a:moveTo>
                    <a:cubicBezTo>
                      <a:pt x="1146" y="107"/>
                      <a:pt x="1360" y="214"/>
                      <a:pt x="1610" y="357"/>
                    </a:cubicBezTo>
                    <a:cubicBezTo>
                      <a:pt x="1967" y="1322"/>
                      <a:pt x="860" y="893"/>
                      <a:pt x="681" y="1357"/>
                    </a:cubicBezTo>
                    <a:lnTo>
                      <a:pt x="574" y="1429"/>
                    </a:lnTo>
                    <a:cubicBezTo>
                      <a:pt x="-712" y="572"/>
                      <a:pt x="503" y="393"/>
                      <a:pt x="93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5EACCB5B-3E24-1D44-BF7F-776C63EF76D3}"/>
                  </a:ext>
                </a:extLst>
              </p:cNvPr>
              <p:cNvSpPr/>
              <p:nvPr/>
            </p:nvSpPr>
            <p:spPr>
              <a:xfrm>
                <a:off x="8484027" y="2118796"/>
                <a:ext cx="1439" cy="919"/>
              </a:xfrm>
              <a:custGeom>
                <a:avLst/>
                <a:gdLst>
                  <a:gd name="connsiteX0" fmla="*/ 973 w 1439"/>
                  <a:gd name="connsiteY0" fmla="*/ 4 h 919"/>
                  <a:gd name="connsiteX1" fmla="*/ 1437 w 1439"/>
                  <a:gd name="connsiteY1" fmla="*/ 647 h 919"/>
                  <a:gd name="connsiteX2" fmla="*/ 8 w 1439"/>
                  <a:gd name="connsiteY2" fmla="*/ 897 h 919"/>
                  <a:gd name="connsiteX3" fmla="*/ 973 w 1439"/>
                  <a:gd name="connsiteY3" fmla="*/ 4 h 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9" h="919">
                    <a:moveTo>
                      <a:pt x="973" y="4"/>
                    </a:moveTo>
                    <a:cubicBezTo>
                      <a:pt x="1116" y="218"/>
                      <a:pt x="1473" y="611"/>
                      <a:pt x="1437" y="647"/>
                    </a:cubicBezTo>
                    <a:cubicBezTo>
                      <a:pt x="1044" y="1075"/>
                      <a:pt x="508" y="861"/>
                      <a:pt x="8" y="897"/>
                    </a:cubicBezTo>
                    <a:cubicBezTo>
                      <a:pt x="-63" y="182"/>
                      <a:pt x="330" y="-32"/>
                      <a:pt x="973" y="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4" name="Freeform 883">
                <a:extLst>
                  <a:ext uri="{FF2B5EF4-FFF2-40B4-BE49-F238E27FC236}">
                    <a16:creationId xmlns:a16="http://schemas.microsoft.com/office/drawing/2014/main" id="{678A958D-27ED-5246-B2A5-1441BDD9CA80}"/>
                  </a:ext>
                </a:extLst>
              </p:cNvPr>
              <p:cNvSpPr/>
              <p:nvPr/>
            </p:nvSpPr>
            <p:spPr>
              <a:xfrm>
                <a:off x="8622124" y="2178665"/>
                <a:ext cx="1928" cy="967"/>
              </a:xfrm>
              <a:custGeom>
                <a:avLst/>
                <a:gdLst>
                  <a:gd name="connsiteX0" fmla="*/ 1929 w 1928"/>
                  <a:gd name="connsiteY0" fmla="*/ 536 h 967"/>
                  <a:gd name="connsiteX1" fmla="*/ 0 w 1928"/>
                  <a:gd name="connsiteY1" fmla="*/ 857 h 967"/>
                  <a:gd name="connsiteX2" fmla="*/ 964 w 1928"/>
                  <a:gd name="connsiteY2" fmla="*/ 0 h 967"/>
                  <a:gd name="connsiteX3" fmla="*/ 1929 w 1928"/>
                  <a:gd name="connsiteY3" fmla="*/ 536 h 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8" h="967">
                    <a:moveTo>
                      <a:pt x="1929" y="536"/>
                    </a:moveTo>
                    <a:cubicBezTo>
                      <a:pt x="1357" y="1143"/>
                      <a:pt x="679" y="964"/>
                      <a:pt x="0" y="857"/>
                    </a:cubicBezTo>
                    <a:cubicBezTo>
                      <a:pt x="107" y="321"/>
                      <a:pt x="536" y="179"/>
                      <a:pt x="964" y="0"/>
                    </a:cubicBezTo>
                    <a:cubicBezTo>
                      <a:pt x="1036" y="643"/>
                      <a:pt x="1572" y="393"/>
                      <a:pt x="1929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5" name="Freeform 884">
                <a:extLst>
                  <a:ext uri="{FF2B5EF4-FFF2-40B4-BE49-F238E27FC236}">
                    <a16:creationId xmlns:a16="http://schemas.microsoft.com/office/drawing/2014/main" id="{2F3B09B6-06B4-8949-B4DF-19133F8BBE9B}"/>
                  </a:ext>
                </a:extLst>
              </p:cNvPr>
              <p:cNvSpPr/>
              <p:nvPr/>
            </p:nvSpPr>
            <p:spPr>
              <a:xfrm>
                <a:off x="8655435" y="2185166"/>
                <a:ext cx="861" cy="1428"/>
              </a:xfrm>
              <a:custGeom>
                <a:avLst/>
                <a:gdLst>
                  <a:gd name="connsiteX0" fmla="*/ 515 w 861"/>
                  <a:gd name="connsiteY0" fmla="*/ 1429 h 1428"/>
                  <a:gd name="connsiteX1" fmla="*/ 801 w 861"/>
                  <a:gd name="connsiteY1" fmla="*/ 0 h 1428"/>
                  <a:gd name="connsiteX2" fmla="*/ 515 w 861"/>
                  <a:gd name="connsiteY2" fmla="*/ 1429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1" h="1428">
                    <a:moveTo>
                      <a:pt x="515" y="1429"/>
                    </a:moveTo>
                    <a:cubicBezTo>
                      <a:pt x="-164" y="786"/>
                      <a:pt x="-271" y="286"/>
                      <a:pt x="801" y="0"/>
                    </a:cubicBezTo>
                    <a:cubicBezTo>
                      <a:pt x="979" y="536"/>
                      <a:pt x="729" y="1000"/>
                      <a:pt x="515" y="1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6" name="Freeform 885">
                <a:extLst>
                  <a:ext uri="{FF2B5EF4-FFF2-40B4-BE49-F238E27FC236}">
                    <a16:creationId xmlns:a16="http://schemas.microsoft.com/office/drawing/2014/main" id="{2B4C57AC-9208-724A-8690-82117C2C9444}"/>
                  </a:ext>
                </a:extLst>
              </p:cNvPr>
              <p:cNvSpPr/>
              <p:nvPr/>
            </p:nvSpPr>
            <p:spPr>
              <a:xfrm>
                <a:off x="8484622" y="1946365"/>
                <a:ext cx="770" cy="1521"/>
              </a:xfrm>
              <a:custGeom>
                <a:avLst/>
                <a:gdLst>
                  <a:gd name="connsiteX0" fmla="*/ 771 w 770"/>
                  <a:gd name="connsiteY0" fmla="*/ 21 h 1521"/>
                  <a:gd name="connsiteX1" fmla="*/ 735 w 770"/>
                  <a:gd name="connsiteY1" fmla="*/ 1521 h 1521"/>
                  <a:gd name="connsiteX2" fmla="*/ 21 w 770"/>
                  <a:gd name="connsiteY2" fmla="*/ 628 h 1521"/>
                  <a:gd name="connsiteX3" fmla="*/ 771 w 770"/>
                  <a:gd name="connsiteY3" fmla="*/ 21 h 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0" h="1521">
                    <a:moveTo>
                      <a:pt x="771" y="21"/>
                    </a:moveTo>
                    <a:cubicBezTo>
                      <a:pt x="771" y="521"/>
                      <a:pt x="735" y="1021"/>
                      <a:pt x="735" y="1521"/>
                    </a:cubicBezTo>
                    <a:cubicBezTo>
                      <a:pt x="235" y="1414"/>
                      <a:pt x="-87" y="1164"/>
                      <a:pt x="21" y="628"/>
                    </a:cubicBezTo>
                    <a:cubicBezTo>
                      <a:pt x="92" y="235"/>
                      <a:pt x="306" y="-86"/>
                      <a:pt x="771" y="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13276530-6E05-F740-BAA0-019AD6B5A883}"/>
                  </a:ext>
                </a:extLst>
              </p:cNvPr>
              <p:cNvSpPr/>
              <p:nvPr/>
            </p:nvSpPr>
            <p:spPr>
              <a:xfrm>
                <a:off x="8652128" y="2180997"/>
                <a:ext cx="1464" cy="962"/>
              </a:xfrm>
              <a:custGeom>
                <a:avLst/>
                <a:gdLst>
                  <a:gd name="connsiteX0" fmla="*/ 1464 w 1464"/>
                  <a:gd name="connsiteY0" fmla="*/ 882 h 962"/>
                  <a:gd name="connsiteX1" fmla="*/ 0 w 1464"/>
                  <a:gd name="connsiteY1" fmla="*/ 25 h 962"/>
                  <a:gd name="connsiteX2" fmla="*/ 1464 w 1464"/>
                  <a:gd name="connsiteY2" fmla="*/ 882 h 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64" h="962">
                    <a:moveTo>
                      <a:pt x="1464" y="882"/>
                    </a:moveTo>
                    <a:cubicBezTo>
                      <a:pt x="750" y="1025"/>
                      <a:pt x="36" y="1096"/>
                      <a:pt x="0" y="25"/>
                    </a:cubicBezTo>
                    <a:cubicBezTo>
                      <a:pt x="750" y="-118"/>
                      <a:pt x="1107" y="382"/>
                      <a:pt x="1464" y="88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5D28452A-BB1B-4A44-804F-A0B0F8610725}"/>
                  </a:ext>
                </a:extLst>
              </p:cNvPr>
              <p:cNvSpPr/>
              <p:nvPr/>
            </p:nvSpPr>
            <p:spPr>
              <a:xfrm>
                <a:off x="8653628" y="2181629"/>
                <a:ext cx="1571" cy="821"/>
              </a:xfrm>
              <a:custGeom>
                <a:avLst/>
                <a:gdLst>
                  <a:gd name="connsiteX0" fmla="*/ 536 w 1571"/>
                  <a:gd name="connsiteY0" fmla="*/ 821 h 821"/>
                  <a:gd name="connsiteX1" fmla="*/ 0 w 1571"/>
                  <a:gd name="connsiteY1" fmla="*/ 286 h 821"/>
                  <a:gd name="connsiteX2" fmla="*/ 1572 w 1571"/>
                  <a:gd name="connsiteY2" fmla="*/ 0 h 821"/>
                  <a:gd name="connsiteX3" fmla="*/ 536 w 1571"/>
                  <a:gd name="connsiteY3" fmla="*/ 821 h 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1" h="821">
                    <a:moveTo>
                      <a:pt x="536" y="821"/>
                    </a:moveTo>
                    <a:cubicBezTo>
                      <a:pt x="357" y="643"/>
                      <a:pt x="179" y="464"/>
                      <a:pt x="0" y="286"/>
                    </a:cubicBezTo>
                    <a:cubicBezTo>
                      <a:pt x="536" y="179"/>
                      <a:pt x="1036" y="107"/>
                      <a:pt x="1572" y="0"/>
                    </a:cubicBezTo>
                    <a:cubicBezTo>
                      <a:pt x="1429" y="536"/>
                      <a:pt x="1072" y="786"/>
                      <a:pt x="536" y="8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E1F17841-B97F-B345-84BE-CB0CF99E8CEA}"/>
                  </a:ext>
                </a:extLst>
              </p:cNvPr>
              <p:cNvSpPr/>
              <p:nvPr/>
            </p:nvSpPr>
            <p:spPr>
              <a:xfrm>
                <a:off x="8524719" y="1932798"/>
                <a:ext cx="1643" cy="943"/>
              </a:xfrm>
              <a:custGeom>
                <a:avLst/>
                <a:gdLst>
                  <a:gd name="connsiteX0" fmla="*/ 964 w 1643"/>
                  <a:gd name="connsiteY0" fmla="*/ 943 h 943"/>
                  <a:gd name="connsiteX1" fmla="*/ 0 w 1643"/>
                  <a:gd name="connsiteY1" fmla="*/ 443 h 943"/>
                  <a:gd name="connsiteX2" fmla="*/ 1643 w 1643"/>
                  <a:gd name="connsiteY2" fmla="*/ 157 h 943"/>
                  <a:gd name="connsiteX3" fmla="*/ 964 w 1643"/>
                  <a:gd name="connsiteY3" fmla="*/ 943 h 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3" h="943">
                    <a:moveTo>
                      <a:pt x="964" y="943"/>
                    </a:moveTo>
                    <a:cubicBezTo>
                      <a:pt x="643" y="765"/>
                      <a:pt x="322" y="586"/>
                      <a:pt x="0" y="443"/>
                    </a:cubicBezTo>
                    <a:cubicBezTo>
                      <a:pt x="464" y="-128"/>
                      <a:pt x="1036" y="-57"/>
                      <a:pt x="1643" y="157"/>
                    </a:cubicBezTo>
                    <a:cubicBezTo>
                      <a:pt x="1429" y="407"/>
                      <a:pt x="1179" y="658"/>
                      <a:pt x="964" y="9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95ED5720-9FEF-6444-B1F7-D918E5F96719}"/>
                  </a:ext>
                </a:extLst>
              </p:cNvPr>
              <p:cNvSpPr/>
              <p:nvPr/>
            </p:nvSpPr>
            <p:spPr>
              <a:xfrm>
                <a:off x="8428410" y="2141585"/>
                <a:ext cx="1225" cy="876"/>
              </a:xfrm>
              <a:custGeom>
                <a:avLst/>
                <a:gdLst>
                  <a:gd name="connsiteX0" fmla="*/ 1226 w 1225"/>
                  <a:gd name="connsiteY0" fmla="*/ 253 h 876"/>
                  <a:gd name="connsiteX1" fmla="*/ 726 w 1225"/>
                  <a:gd name="connsiteY1" fmla="*/ 825 h 876"/>
                  <a:gd name="connsiteX2" fmla="*/ 47 w 1225"/>
                  <a:gd name="connsiteY2" fmla="*/ 432 h 876"/>
                  <a:gd name="connsiteX3" fmla="*/ 297 w 1225"/>
                  <a:gd name="connsiteY3" fmla="*/ 3 h 876"/>
                  <a:gd name="connsiteX4" fmla="*/ 1226 w 1225"/>
                  <a:gd name="connsiteY4" fmla="*/ 253 h 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" h="876">
                    <a:moveTo>
                      <a:pt x="1226" y="253"/>
                    </a:moveTo>
                    <a:cubicBezTo>
                      <a:pt x="1012" y="504"/>
                      <a:pt x="905" y="718"/>
                      <a:pt x="726" y="825"/>
                    </a:cubicBezTo>
                    <a:cubicBezTo>
                      <a:pt x="369" y="1003"/>
                      <a:pt x="190" y="682"/>
                      <a:pt x="47" y="432"/>
                    </a:cubicBezTo>
                    <a:cubicBezTo>
                      <a:pt x="-60" y="218"/>
                      <a:pt x="12" y="-32"/>
                      <a:pt x="297" y="3"/>
                    </a:cubicBezTo>
                    <a:cubicBezTo>
                      <a:pt x="583" y="3"/>
                      <a:pt x="869" y="110"/>
                      <a:pt x="1226" y="2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1" name="Freeform 890">
                <a:extLst>
                  <a:ext uri="{FF2B5EF4-FFF2-40B4-BE49-F238E27FC236}">
                    <a16:creationId xmlns:a16="http://schemas.microsoft.com/office/drawing/2014/main" id="{69793069-E721-DD4B-B48C-AD6181C688C8}"/>
                  </a:ext>
                </a:extLst>
              </p:cNvPr>
              <p:cNvSpPr/>
              <p:nvPr/>
            </p:nvSpPr>
            <p:spPr>
              <a:xfrm>
                <a:off x="8484035" y="2141196"/>
                <a:ext cx="1857" cy="928"/>
              </a:xfrm>
              <a:custGeom>
                <a:avLst/>
                <a:gdLst>
                  <a:gd name="connsiteX0" fmla="*/ 1357 w 1857"/>
                  <a:gd name="connsiteY0" fmla="*/ 929 h 928"/>
                  <a:gd name="connsiteX1" fmla="*/ 0 w 1857"/>
                  <a:gd name="connsiteY1" fmla="*/ 536 h 928"/>
                  <a:gd name="connsiteX2" fmla="*/ 1822 w 1857"/>
                  <a:gd name="connsiteY2" fmla="*/ 0 h 928"/>
                  <a:gd name="connsiteX3" fmla="*/ 1857 w 1857"/>
                  <a:gd name="connsiteY3" fmla="*/ 929 h 928"/>
                  <a:gd name="connsiteX4" fmla="*/ 1357 w 1857"/>
                  <a:gd name="connsiteY4" fmla="*/ 929 h 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7" h="928">
                    <a:moveTo>
                      <a:pt x="1357" y="929"/>
                    </a:moveTo>
                    <a:cubicBezTo>
                      <a:pt x="929" y="714"/>
                      <a:pt x="286" y="1214"/>
                      <a:pt x="0" y="536"/>
                    </a:cubicBezTo>
                    <a:cubicBezTo>
                      <a:pt x="679" y="571"/>
                      <a:pt x="1250" y="357"/>
                      <a:pt x="1822" y="0"/>
                    </a:cubicBezTo>
                    <a:cubicBezTo>
                      <a:pt x="1822" y="321"/>
                      <a:pt x="1857" y="607"/>
                      <a:pt x="1857" y="929"/>
                    </a:cubicBezTo>
                    <a:cubicBezTo>
                      <a:pt x="1679" y="929"/>
                      <a:pt x="1536" y="929"/>
                      <a:pt x="1357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2" name="Freeform 891">
                <a:extLst>
                  <a:ext uri="{FF2B5EF4-FFF2-40B4-BE49-F238E27FC236}">
                    <a16:creationId xmlns:a16="http://schemas.microsoft.com/office/drawing/2014/main" id="{2DD97FBC-67D7-C24C-A98D-EFAF1E7BD488}"/>
                  </a:ext>
                </a:extLst>
              </p:cNvPr>
              <p:cNvSpPr/>
              <p:nvPr/>
            </p:nvSpPr>
            <p:spPr>
              <a:xfrm>
                <a:off x="8509253" y="2210500"/>
                <a:ext cx="1148" cy="989"/>
              </a:xfrm>
              <a:custGeom>
                <a:avLst/>
                <a:gdLst>
                  <a:gd name="connsiteX0" fmla="*/ 36 w 1148"/>
                  <a:gd name="connsiteY0" fmla="*/ 990 h 989"/>
                  <a:gd name="connsiteX1" fmla="*/ 0 w 1148"/>
                  <a:gd name="connsiteY1" fmla="*/ 25 h 989"/>
                  <a:gd name="connsiteX2" fmla="*/ 1143 w 1148"/>
                  <a:gd name="connsiteY2" fmla="*/ 275 h 989"/>
                  <a:gd name="connsiteX3" fmla="*/ 36 w 1148"/>
                  <a:gd name="connsiteY3" fmla="*/ 990 h 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8" h="989">
                    <a:moveTo>
                      <a:pt x="36" y="990"/>
                    </a:moveTo>
                    <a:cubicBezTo>
                      <a:pt x="36" y="668"/>
                      <a:pt x="0" y="347"/>
                      <a:pt x="0" y="25"/>
                    </a:cubicBezTo>
                    <a:cubicBezTo>
                      <a:pt x="429" y="25"/>
                      <a:pt x="1107" y="-117"/>
                      <a:pt x="1143" y="275"/>
                    </a:cubicBezTo>
                    <a:cubicBezTo>
                      <a:pt x="1214" y="847"/>
                      <a:pt x="607" y="990"/>
                      <a:pt x="36" y="99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3" name="Freeform 892">
                <a:extLst>
                  <a:ext uri="{FF2B5EF4-FFF2-40B4-BE49-F238E27FC236}">
                    <a16:creationId xmlns:a16="http://schemas.microsoft.com/office/drawing/2014/main" id="{26C44990-D0A6-0645-B12A-041CEFD649E3}"/>
                  </a:ext>
                </a:extLst>
              </p:cNvPr>
              <p:cNvSpPr/>
              <p:nvPr/>
            </p:nvSpPr>
            <p:spPr>
              <a:xfrm>
                <a:off x="8480785" y="1936492"/>
                <a:ext cx="890" cy="1464"/>
              </a:xfrm>
              <a:custGeom>
                <a:avLst/>
                <a:gdLst>
                  <a:gd name="connsiteX0" fmla="*/ 429 w 890"/>
                  <a:gd name="connsiteY0" fmla="*/ 1464 h 1464"/>
                  <a:gd name="connsiteX1" fmla="*/ 0 w 890"/>
                  <a:gd name="connsiteY1" fmla="*/ 0 h 1464"/>
                  <a:gd name="connsiteX2" fmla="*/ 429 w 890"/>
                  <a:gd name="connsiteY2" fmla="*/ 1464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0" h="1464">
                    <a:moveTo>
                      <a:pt x="429" y="1464"/>
                    </a:moveTo>
                    <a:cubicBezTo>
                      <a:pt x="286" y="964"/>
                      <a:pt x="143" y="500"/>
                      <a:pt x="0" y="0"/>
                    </a:cubicBezTo>
                    <a:cubicBezTo>
                      <a:pt x="893" y="250"/>
                      <a:pt x="1250" y="679"/>
                      <a:pt x="429" y="1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B39EBC52-C0A7-5643-8066-8C7F83212FDE}"/>
                  </a:ext>
                </a:extLst>
              </p:cNvPr>
              <p:cNvSpPr/>
              <p:nvPr/>
            </p:nvSpPr>
            <p:spPr>
              <a:xfrm>
                <a:off x="8469933" y="2145671"/>
                <a:ext cx="1250" cy="731"/>
              </a:xfrm>
              <a:custGeom>
                <a:avLst/>
                <a:gdLst>
                  <a:gd name="connsiteX0" fmla="*/ 29 w 1250"/>
                  <a:gd name="connsiteY0" fmla="*/ 704 h 731"/>
                  <a:gd name="connsiteX1" fmla="*/ 887 w 1250"/>
                  <a:gd name="connsiteY1" fmla="*/ 97 h 731"/>
                  <a:gd name="connsiteX2" fmla="*/ 1208 w 1250"/>
                  <a:gd name="connsiteY2" fmla="*/ 418 h 731"/>
                  <a:gd name="connsiteX3" fmla="*/ 29 w 1250"/>
                  <a:gd name="connsiteY3" fmla="*/ 668 h 731"/>
                  <a:gd name="connsiteX4" fmla="*/ 29 w 1250"/>
                  <a:gd name="connsiteY4" fmla="*/ 704 h 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0" h="731">
                    <a:moveTo>
                      <a:pt x="29" y="704"/>
                    </a:moveTo>
                    <a:cubicBezTo>
                      <a:pt x="-114" y="-82"/>
                      <a:pt x="279" y="-82"/>
                      <a:pt x="887" y="97"/>
                    </a:cubicBezTo>
                    <a:cubicBezTo>
                      <a:pt x="1101" y="168"/>
                      <a:pt x="1351" y="168"/>
                      <a:pt x="1208" y="418"/>
                    </a:cubicBezTo>
                    <a:cubicBezTo>
                      <a:pt x="922" y="883"/>
                      <a:pt x="458" y="704"/>
                      <a:pt x="29" y="668"/>
                    </a:cubicBezTo>
                    <a:lnTo>
                      <a:pt x="29" y="704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F64C3B8D-4238-D248-83AA-6D881A46A75A}"/>
                  </a:ext>
                </a:extLst>
              </p:cNvPr>
              <p:cNvSpPr/>
              <p:nvPr/>
            </p:nvSpPr>
            <p:spPr>
              <a:xfrm>
                <a:off x="8485000" y="2145387"/>
                <a:ext cx="1410" cy="1051"/>
              </a:xfrm>
              <a:custGeom>
                <a:avLst/>
                <a:gdLst>
                  <a:gd name="connsiteX0" fmla="*/ 0 w 1410"/>
                  <a:gd name="connsiteY0" fmla="*/ 131 h 1051"/>
                  <a:gd name="connsiteX1" fmla="*/ 1393 w 1410"/>
                  <a:gd name="connsiteY1" fmla="*/ 988 h 1051"/>
                  <a:gd name="connsiteX2" fmla="*/ 0 w 1410"/>
                  <a:gd name="connsiteY2" fmla="*/ 131 h 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10" h="1051">
                    <a:moveTo>
                      <a:pt x="0" y="131"/>
                    </a:moveTo>
                    <a:cubicBezTo>
                      <a:pt x="750" y="-12"/>
                      <a:pt x="1536" y="-298"/>
                      <a:pt x="1393" y="988"/>
                    </a:cubicBezTo>
                    <a:cubicBezTo>
                      <a:pt x="607" y="1238"/>
                      <a:pt x="286" y="702"/>
                      <a:pt x="0" y="1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4CB3B796-9A61-1943-A9F5-3E2D60023499}"/>
                  </a:ext>
                </a:extLst>
              </p:cNvPr>
              <p:cNvSpPr/>
              <p:nvPr/>
            </p:nvSpPr>
            <p:spPr>
              <a:xfrm>
                <a:off x="8528473" y="1913524"/>
                <a:ext cx="925" cy="1464"/>
              </a:xfrm>
              <a:custGeom>
                <a:avLst/>
                <a:gdLst>
                  <a:gd name="connsiteX0" fmla="*/ 497 w 925"/>
                  <a:gd name="connsiteY0" fmla="*/ 1465 h 1464"/>
                  <a:gd name="connsiteX1" fmla="*/ 926 w 925"/>
                  <a:gd name="connsiteY1" fmla="*/ 0 h 1464"/>
                  <a:gd name="connsiteX2" fmla="*/ 497 w 925"/>
                  <a:gd name="connsiteY2" fmla="*/ 1465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5" h="1464">
                    <a:moveTo>
                      <a:pt x="497" y="1465"/>
                    </a:moveTo>
                    <a:cubicBezTo>
                      <a:pt x="-360" y="679"/>
                      <a:pt x="-38" y="250"/>
                      <a:pt x="926" y="0"/>
                    </a:cubicBezTo>
                    <a:cubicBezTo>
                      <a:pt x="783" y="500"/>
                      <a:pt x="640" y="964"/>
                      <a:pt x="497" y="1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F53FE77F-E966-DC48-BE5E-379F3F26F4A5}"/>
                  </a:ext>
                </a:extLst>
              </p:cNvPr>
              <p:cNvSpPr/>
              <p:nvPr/>
            </p:nvSpPr>
            <p:spPr>
              <a:xfrm>
                <a:off x="8418849" y="2189987"/>
                <a:ext cx="1143" cy="1321"/>
              </a:xfrm>
              <a:custGeom>
                <a:avLst/>
                <a:gdLst>
                  <a:gd name="connsiteX0" fmla="*/ 36 w 1143"/>
                  <a:gd name="connsiteY0" fmla="*/ 1322 h 1321"/>
                  <a:gd name="connsiteX1" fmla="*/ 0 w 1143"/>
                  <a:gd name="connsiteY1" fmla="*/ 0 h 1321"/>
                  <a:gd name="connsiteX2" fmla="*/ 1143 w 1143"/>
                  <a:gd name="connsiteY2" fmla="*/ 1215 h 1321"/>
                  <a:gd name="connsiteX3" fmla="*/ 36 w 1143"/>
                  <a:gd name="connsiteY3" fmla="*/ 1322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" h="1321">
                    <a:moveTo>
                      <a:pt x="36" y="1322"/>
                    </a:moveTo>
                    <a:cubicBezTo>
                      <a:pt x="36" y="893"/>
                      <a:pt x="0" y="429"/>
                      <a:pt x="0" y="0"/>
                    </a:cubicBezTo>
                    <a:cubicBezTo>
                      <a:pt x="393" y="393"/>
                      <a:pt x="786" y="821"/>
                      <a:pt x="1143" y="1215"/>
                    </a:cubicBezTo>
                    <a:cubicBezTo>
                      <a:pt x="786" y="1250"/>
                      <a:pt x="393" y="1286"/>
                      <a:pt x="36" y="1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8" name="Freeform 897">
                <a:extLst>
                  <a:ext uri="{FF2B5EF4-FFF2-40B4-BE49-F238E27FC236}">
                    <a16:creationId xmlns:a16="http://schemas.microsoft.com/office/drawing/2014/main" id="{539FB8D7-0A40-FF4D-8175-F64A4EB0FAC8}"/>
                  </a:ext>
                </a:extLst>
              </p:cNvPr>
              <p:cNvSpPr/>
              <p:nvPr/>
            </p:nvSpPr>
            <p:spPr>
              <a:xfrm>
                <a:off x="8508717" y="1936599"/>
                <a:ext cx="1678" cy="750"/>
              </a:xfrm>
              <a:custGeom>
                <a:avLst/>
                <a:gdLst>
                  <a:gd name="connsiteX0" fmla="*/ 1679 w 1678"/>
                  <a:gd name="connsiteY0" fmla="*/ 750 h 750"/>
                  <a:gd name="connsiteX1" fmla="*/ 0 w 1678"/>
                  <a:gd name="connsiteY1" fmla="*/ 214 h 750"/>
                  <a:gd name="connsiteX2" fmla="*/ 72 w 1678"/>
                  <a:gd name="connsiteY2" fmla="*/ 0 h 750"/>
                  <a:gd name="connsiteX3" fmla="*/ 1643 w 1678"/>
                  <a:gd name="connsiteY3" fmla="*/ 0 h 750"/>
                  <a:gd name="connsiteX4" fmla="*/ 1679 w 1678"/>
                  <a:gd name="connsiteY4" fmla="*/ 750 h 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" h="750">
                    <a:moveTo>
                      <a:pt x="1679" y="750"/>
                    </a:moveTo>
                    <a:cubicBezTo>
                      <a:pt x="1107" y="572"/>
                      <a:pt x="571" y="393"/>
                      <a:pt x="0" y="214"/>
                    </a:cubicBezTo>
                    <a:cubicBezTo>
                      <a:pt x="36" y="143"/>
                      <a:pt x="36" y="72"/>
                      <a:pt x="72" y="0"/>
                    </a:cubicBezTo>
                    <a:cubicBezTo>
                      <a:pt x="607" y="0"/>
                      <a:pt x="1107" y="0"/>
                      <a:pt x="1643" y="0"/>
                    </a:cubicBezTo>
                    <a:cubicBezTo>
                      <a:pt x="1643" y="250"/>
                      <a:pt x="1679" y="500"/>
                      <a:pt x="1679" y="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9" name="Freeform 898">
                <a:extLst>
                  <a:ext uri="{FF2B5EF4-FFF2-40B4-BE49-F238E27FC236}">
                    <a16:creationId xmlns:a16="http://schemas.microsoft.com/office/drawing/2014/main" id="{AC6B0E70-E62C-B748-8E1D-9B1ADFC3A3A2}"/>
                  </a:ext>
                </a:extLst>
              </p:cNvPr>
              <p:cNvSpPr/>
              <p:nvPr/>
            </p:nvSpPr>
            <p:spPr>
              <a:xfrm>
                <a:off x="8607658" y="2145832"/>
                <a:ext cx="2083" cy="1007"/>
              </a:xfrm>
              <a:custGeom>
                <a:avLst/>
                <a:gdLst>
                  <a:gd name="connsiteX0" fmla="*/ 1857 w 2083"/>
                  <a:gd name="connsiteY0" fmla="*/ 508 h 1007"/>
                  <a:gd name="connsiteX1" fmla="*/ 929 w 2083"/>
                  <a:gd name="connsiteY1" fmla="*/ 1007 h 1007"/>
                  <a:gd name="connsiteX2" fmla="*/ 0 w 2083"/>
                  <a:gd name="connsiteY2" fmla="*/ 579 h 1007"/>
                  <a:gd name="connsiteX3" fmla="*/ 1893 w 2083"/>
                  <a:gd name="connsiteY3" fmla="*/ 150 h 1007"/>
                  <a:gd name="connsiteX4" fmla="*/ 2072 w 2083"/>
                  <a:gd name="connsiteY4" fmla="*/ 400 h 1007"/>
                  <a:gd name="connsiteX5" fmla="*/ 1857 w 2083"/>
                  <a:gd name="connsiteY5" fmla="*/ 508 h 1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" h="1007">
                    <a:moveTo>
                      <a:pt x="1857" y="508"/>
                    </a:moveTo>
                    <a:cubicBezTo>
                      <a:pt x="1500" y="579"/>
                      <a:pt x="1072" y="543"/>
                      <a:pt x="929" y="1007"/>
                    </a:cubicBezTo>
                    <a:cubicBezTo>
                      <a:pt x="607" y="865"/>
                      <a:pt x="286" y="722"/>
                      <a:pt x="0" y="579"/>
                    </a:cubicBezTo>
                    <a:cubicBezTo>
                      <a:pt x="429" y="-421"/>
                      <a:pt x="1250" y="186"/>
                      <a:pt x="1893" y="150"/>
                    </a:cubicBezTo>
                    <a:cubicBezTo>
                      <a:pt x="2072" y="222"/>
                      <a:pt x="2107" y="329"/>
                      <a:pt x="2072" y="400"/>
                    </a:cubicBezTo>
                    <a:cubicBezTo>
                      <a:pt x="1964" y="472"/>
                      <a:pt x="1893" y="508"/>
                      <a:pt x="1857" y="5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0" name="Freeform 899">
                <a:extLst>
                  <a:ext uri="{FF2B5EF4-FFF2-40B4-BE49-F238E27FC236}">
                    <a16:creationId xmlns:a16="http://schemas.microsoft.com/office/drawing/2014/main" id="{A2518F0B-C93E-0948-BA9F-E33F8D0BCDEA}"/>
                  </a:ext>
                </a:extLst>
              </p:cNvPr>
              <p:cNvSpPr/>
              <p:nvPr/>
            </p:nvSpPr>
            <p:spPr>
              <a:xfrm>
                <a:off x="8528970" y="1962388"/>
                <a:ext cx="1107" cy="821"/>
              </a:xfrm>
              <a:custGeom>
                <a:avLst/>
                <a:gdLst>
                  <a:gd name="connsiteX0" fmla="*/ 0 w 1107"/>
                  <a:gd name="connsiteY0" fmla="*/ 821 h 821"/>
                  <a:gd name="connsiteX1" fmla="*/ 72 w 1107"/>
                  <a:gd name="connsiteY1" fmla="*/ 0 h 821"/>
                  <a:gd name="connsiteX2" fmla="*/ 1107 w 1107"/>
                  <a:gd name="connsiteY2" fmla="*/ 679 h 821"/>
                  <a:gd name="connsiteX3" fmla="*/ 0 w 1107"/>
                  <a:gd name="connsiteY3" fmla="*/ 821 h 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7" h="821">
                    <a:moveTo>
                      <a:pt x="0" y="821"/>
                    </a:moveTo>
                    <a:cubicBezTo>
                      <a:pt x="36" y="536"/>
                      <a:pt x="36" y="250"/>
                      <a:pt x="72" y="0"/>
                    </a:cubicBezTo>
                    <a:cubicBezTo>
                      <a:pt x="572" y="0"/>
                      <a:pt x="964" y="107"/>
                      <a:pt x="1107" y="679"/>
                    </a:cubicBezTo>
                    <a:cubicBezTo>
                      <a:pt x="714" y="714"/>
                      <a:pt x="357" y="750"/>
                      <a:pt x="0" y="8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95C30B4D-24B1-3C47-91E8-31F9A82CF9DE}"/>
                  </a:ext>
                </a:extLst>
              </p:cNvPr>
              <p:cNvSpPr/>
              <p:nvPr/>
            </p:nvSpPr>
            <p:spPr>
              <a:xfrm>
                <a:off x="8545329" y="1958066"/>
                <a:ext cx="1959" cy="892"/>
              </a:xfrm>
              <a:custGeom>
                <a:avLst/>
                <a:gdLst>
                  <a:gd name="connsiteX0" fmla="*/ 1929 w 1959"/>
                  <a:gd name="connsiteY0" fmla="*/ 857 h 892"/>
                  <a:gd name="connsiteX1" fmla="*/ 929 w 1959"/>
                  <a:gd name="connsiteY1" fmla="*/ 893 h 892"/>
                  <a:gd name="connsiteX2" fmla="*/ 0 w 1959"/>
                  <a:gd name="connsiteY2" fmla="*/ 107 h 892"/>
                  <a:gd name="connsiteX3" fmla="*/ 1429 w 1959"/>
                  <a:gd name="connsiteY3" fmla="*/ 0 h 892"/>
                  <a:gd name="connsiteX4" fmla="*/ 1929 w 1959"/>
                  <a:gd name="connsiteY4" fmla="*/ 857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9" h="892">
                    <a:moveTo>
                      <a:pt x="1929" y="857"/>
                    </a:moveTo>
                    <a:cubicBezTo>
                      <a:pt x="1607" y="857"/>
                      <a:pt x="1250" y="893"/>
                      <a:pt x="929" y="893"/>
                    </a:cubicBezTo>
                    <a:cubicBezTo>
                      <a:pt x="607" y="643"/>
                      <a:pt x="321" y="357"/>
                      <a:pt x="0" y="107"/>
                    </a:cubicBezTo>
                    <a:cubicBezTo>
                      <a:pt x="464" y="72"/>
                      <a:pt x="964" y="36"/>
                      <a:pt x="1429" y="0"/>
                    </a:cubicBezTo>
                    <a:cubicBezTo>
                      <a:pt x="1857" y="107"/>
                      <a:pt x="2036" y="393"/>
                      <a:pt x="1929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2537C2E2-0910-254F-B34A-FD5D5E4E0DF9}"/>
                  </a:ext>
                </a:extLst>
              </p:cNvPr>
              <p:cNvSpPr/>
              <p:nvPr/>
            </p:nvSpPr>
            <p:spPr>
              <a:xfrm>
                <a:off x="8649356" y="2175914"/>
                <a:ext cx="986" cy="1321"/>
              </a:xfrm>
              <a:custGeom>
                <a:avLst/>
                <a:gdLst>
                  <a:gd name="connsiteX0" fmla="*/ 987 w 986"/>
                  <a:gd name="connsiteY0" fmla="*/ 1322 h 1321"/>
                  <a:gd name="connsiteX1" fmla="*/ 522 w 986"/>
                  <a:gd name="connsiteY1" fmla="*/ 0 h 1321"/>
                  <a:gd name="connsiteX2" fmla="*/ 987 w 986"/>
                  <a:gd name="connsiteY2" fmla="*/ 1322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86" h="1321">
                    <a:moveTo>
                      <a:pt x="987" y="1322"/>
                    </a:moveTo>
                    <a:cubicBezTo>
                      <a:pt x="-156" y="1215"/>
                      <a:pt x="-299" y="786"/>
                      <a:pt x="522" y="0"/>
                    </a:cubicBezTo>
                    <a:cubicBezTo>
                      <a:pt x="665" y="429"/>
                      <a:pt x="844" y="893"/>
                      <a:pt x="987" y="1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49F751DF-9F46-D24B-922B-3AC784D9FD8F}"/>
                  </a:ext>
                </a:extLst>
              </p:cNvPr>
              <p:cNvSpPr/>
              <p:nvPr/>
            </p:nvSpPr>
            <p:spPr>
              <a:xfrm>
                <a:off x="8550577" y="1964066"/>
                <a:ext cx="1031" cy="928"/>
              </a:xfrm>
              <a:custGeom>
                <a:avLst/>
                <a:gdLst>
                  <a:gd name="connsiteX0" fmla="*/ 396 w 1031"/>
                  <a:gd name="connsiteY0" fmla="*/ 0 h 928"/>
                  <a:gd name="connsiteX1" fmla="*/ 1003 w 1031"/>
                  <a:gd name="connsiteY1" fmla="*/ 536 h 928"/>
                  <a:gd name="connsiteX2" fmla="*/ 575 w 1031"/>
                  <a:gd name="connsiteY2" fmla="*/ 929 h 928"/>
                  <a:gd name="connsiteX3" fmla="*/ 3 w 1031"/>
                  <a:gd name="connsiteY3" fmla="*/ 393 h 928"/>
                  <a:gd name="connsiteX4" fmla="*/ 396 w 1031"/>
                  <a:gd name="connsiteY4" fmla="*/ 0 h 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1" h="928">
                    <a:moveTo>
                      <a:pt x="396" y="0"/>
                    </a:moveTo>
                    <a:cubicBezTo>
                      <a:pt x="717" y="107"/>
                      <a:pt x="1146" y="72"/>
                      <a:pt x="1003" y="536"/>
                    </a:cubicBezTo>
                    <a:cubicBezTo>
                      <a:pt x="967" y="714"/>
                      <a:pt x="717" y="929"/>
                      <a:pt x="575" y="929"/>
                    </a:cubicBezTo>
                    <a:cubicBezTo>
                      <a:pt x="253" y="929"/>
                      <a:pt x="-33" y="750"/>
                      <a:pt x="3" y="393"/>
                    </a:cubicBezTo>
                    <a:cubicBezTo>
                      <a:pt x="39" y="250"/>
                      <a:pt x="289" y="143"/>
                      <a:pt x="39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E0163173-6FE2-FC48-BF6E-F56F41BDF82B}"/>
                  </a:ext>
                </a:extLst>
              </p:cNvPr>
              <p:cNvSpPr/>
              <p:nvPr/>
            </p:nvSpPr>
            <p:spPr>
              <a:xfrm>
                <a:off x="8451509" y="1976908"/>
                <a:ext cx="1165" cy="1303"/>
              </a:xfrm>
              <a:custGeom>
                <a:avLst/>
                <a:gdLst>
                  <a:gd name="connsiteX0" fmla="*/ 1166 w 1165"/>
                  <a:gd name="connsiteY0" fmla="*/ 17 h 1303"/>
                  <a:gd name="connsiteX1" fmla="*/ 665 w 1165"/>
                  <a:gd name="connsiteY1" fmla="*/ 1303 h 1303"/>
                  <a:gd name="connsiteX2" fmla="*/ 22 w 1165"/>
                  <a:gd name="connsiteY2" fmla="*/ 553 h 1303"/>
                  <a:gd name="connsiteX3" fmla="*/ 1166 w 1165"/>
                  <a:gd name="connsiteY3" fmla="*/ 17 h 1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5" h="1303">
                    <a:moveTo>
                      <a:pt x="1166" y="17"/>
                    </a:moveTo>
                    <a:cubicBezTo>
                      <a:pt x="987" y="446"/>
                      <a:pt x="808" y="875"/>
                      <a:pt x="665" y="1303"/>
                    </a:cubicBezTo>
                    <a:cubicBezTo>
                      <a:pt x="201" y="1268"/>
                      <a:pt x="-85" y="910"/>
                      <a:pt x="22" y="553"/>
                    </a:cubicBezTo>
                    <a:cubicBezTo>
                      <a:pt x="165" y="89"/>
                      <a:pt x="665" y="-54"/>
                      <a:pt x="1166" y="1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5" name="Freeform 904">
                <a:extLst>
                  <a:ext uri="{FF2B5EF4-FFF2-40B4-BE49-F238E27FC236}">
                    <a16:creationId xmlns:a16="http://schemas.microsoft.com/office/drawing/2014/main" id="{A07DDC2B-9599-B24E-8292-06CE4F2C71DA}"/>
                  </a:ext>
                </a:extLst>
              </p:cNvPr>
              <p:cNvSpPr/>
              <p:nvPr/>
            </p:nvSpPr>
            <p:spPr>
              <a:xfrm>
                <a:off x="8559438" y="1983819"/>
                <a:ext cx="1353" cy="1000"/>
              </a:xfrm>
              <a:custGeom>
                <a:avLst/>
                <a:gdLst>
                  <a:gd name="connsiteX0" fmla="*/ 1322 w 1353"/>
                  <a:gd name="connsiteY0" fmla="*/ 1000 h 1000"/>
                  <a:gd name="connsiteX1" fmla="*/ 0 w 1353"/>
                  <a:gd name="connsiteY1" fmla="*/ 0 h 1000"/>
                  <a:gd name="connsiteX2" fmla="*/ 1322 w 1353"/>
                  <a:gd name="connsiteY2" fmla="*/ 1000 h 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3" h="1000">
                    <a:moveTo>
                      <a:pt x="1322" y="1000"/>
                    </a:moveTo>
                    <a:cubicBezTo>
                      <a:pt x="750" y="857"/>
                      <a:pt x="107" y="750"/>
                      <a:pt x="0" y="0"/>
                    </a:cubicBezTo>
                    <a:cubicBezTo>
                      <a:pt x="607" y="107"/>
                      <a:pt x="1536" y="-214"/>
                      <a:pt x="1322" y="1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6" name="Freeform 905">
                <a:extLst>
                  <a:ext uri="{FF2B5EF4-FFF2-40B4-BE49-F238E27FC236}">
                    <a16:creationId xmlns:a16="http://schemas.microsoft.com/office/drawing/2014/main" id="{DADF818A-9EB4-D34E-B66E-8C6C6D4B7E2C}"/>
                  </a:ext>
                </a:extLst>
              </p:cNvPr>
              <p:cNvSpPr/>
              <p:nvPr/>
            </p:nvSpPr>
            <p:spPr>
              <a:xfrm>
                <a:off x="8534149" y="2263854"/>
                <a:ext cx="2107" cy="1035"/>
              </a:xfrm>
              <a:custGeom>
                <a:avLst/>
                <a:gdLst>
                  <a:gd name="connsiteX0" fmla="*/ 0 w 2107"/>
                  <a:gd name="connsiteY0" fmla="*/ 1036 h 1035"/>
                  <a:gd name="connsiteX1" fmla="*/ 0 w 2107"/>
                  <a:gd name="connsiteY1" fmla="*/ 0 h 1035"/>
                  <a:gd name="connsiteX2" fmla="*/ 2108 w 2107"/>
                  <a:gd name="connsiteY2" fmla="*/ 0 h 1035"/>
                  <a:gd name="connsiteX3" fmla="*/ 0 w 2107"/>
                  <a:gd name="connsiteY3" fmla="*/ 1036 h 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7" h="1035">
                    <a:moveTo>
                      <a:pt x="0" y="1036"/>
                    </a:moveTo>
                    <a:cubicBezTo>
                      <a:pt x="0" y="679"/>
                      <a:pt x="0" y="357"/>
                      <a:pt x="0" y="0"/>
                    </a:cubicBezTo>
                    <a:cubicBezTo>
                      <a:pt x="500" y="0"/>
                      <a:pt x="1000" y="0"/>
                      <a:pt x="2108" y="0"/>
                    </a:cubicBezTo>
                    <a:cubicBezTo>
                      <a:pt x="1036" y="536"/>
                      <a:pt x="536" y="786"/>
                      <a:pt x="0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7" name="Freeform 906">
                <a:extLst>
                  <a:ext uri="{FF2B5EF4-FFF2-40B4-BE49-F238E27FC236}">
                    <a16:creationId xmlns:a16="http://schemas.microsoft.com/office/drawing/2014/main" id="{FDC6E1B3-745D-2140-9D20-72A27369F3C9}"/>
                  </a:ext>
                </a:extLst>
              </p:cNvPr>
              <p:cNvSpPr/>
              <p:nvPr/>
            </p:nvSpPr>
            <p:spPr>
              <a:xfrm>
                <a:off x="8517715" y="1987208"/>
                <a:ext cx="860" cy="1861"/>
              </a:xfrm>
              <a:custGeom>
                <a:avLst/>
                <a:gdLst>
                  <a:gd name="connsiteX0" fmla="*/ 861 w 860"/>
                  <a:gd name="connsiteY0" fmla="*/ 254 h 1861"/>
                  <a:gd name="connsiteX1" fmla="*/ 861 w 860"/>
                  <a:gd name="connsiteY1" fmla="*/ 1861 h 1861"/>
                  <a:gd name="connsiteX2" fmla="*/ 182 w 860"/>
                  <a:gd name="connsiteY2" fmla="*/ 718 h 1861"/>
                  <a:gd name="connsiteX3" fmla="*/ 253 w 860"/>
                  <a:gd name="connsiteY3" fmla="*/ 4 h 1861"/>
                  <a:gd name="connsiteX4" fmla="*/ 861 w 860"/>
                  <a:gd name="connsiteY4" fmla="*/ 254 h 1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0" h="1861">
                    <a:moveTo>
                      <a:pt x="861" y="254"/>
                    </a:moveTo>
                    <a:cubicBezTo>
                      <a:pt x="861" y="790"/>
                      <a:pt x="861" y="1326"/>
                      <a:pt x="861" y="1861"/>
                    </a:cubicBezTo>
                    <a:cubicBezTo>
                      <a:pt x="646" y="1504"/>
                      <a:pt x="396" y="1111"/>
                      <a:pt x="182" y="718"/>
                    </a:cubicBezTo>
                    <a:cubicBezTo>
                      <a:pt x="39" y="468"/>
                      <a:pt x="-175" y="147"/>
                      <a:pt x="253" y="4"/>
                    </a:cubicBezTo>
                    <a:cubicBezTo>
                      <a:pt x="432" y="-32"/>
                      <a:pt x="682" y="183"/>
                      <a:pt x="861" y="2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CF8FABA8-BA4F-144B-B08E-DC165485086A}"/>
                  </a:ext>
                </a:extLst>
              </p:cNvPr>
              <p:cNvSpPr/>
              <p:nvPr/>
            </p:nvSpPr>
            <p:spPr>
              <a:xfrm>
                <a:off x="8622777" y="2175021"/>
                <a:ext cx="999" cy="1131"/>
              </a:xfrm>
              <a:custGeom>
                <a:avLst/>
                <a:gdLst>
                  <a:gd name="connsiteX0" fmla="*/ 776 w 999"/>
                  <a:gd name="connsiteY0" fmla="*/ 857 h 1131"/>
                  <a:gd name="connsiteX1" fmla="*/ 26 w 999"/>
                  <a:gd name="connsiteY1" fmla="*/ 1000 h 1131"/>
                  <a:gd name="connsiteX2" fmla="*/ 276 w 999"/>
                  <a:gd name="connsiteY2" fmla="*/ 0 h 1131"/>
                  <a:gd name="connsiteX3" fmla="*/ 776 w 999"/>
                  <a:gd name="connsiteY3" fmla="*/ 857 h 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9" h="1131">
                    <a:moveTo>
                      <a:pt x="776" y="857"/>
                    </a:moveTo>
                    <a:cubicBezTo>
                      <a:pt x="526" y="964"/>
                      <a:pt x="169" y="1322"/>
                      <a:pt x="26" y="1000"/>
                    </a:cubicBezTo>
                    <a:cubicBezTo>
                      <a:pt x="-81" y="750"/>
                      <a:pt x="169" y="322"/>
                      <a:pt x="276" y="0"/>
                    </a:cubicBezTo>
                    <a:cubicBezTo>
                      <a:pt x="776" y="107"/>
                      <a:pt x="1312" y="179"/>
                      <a:pt x="776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8F52B04E-C768-DF45-ADC6-D3F4662A596B}"/>
                  </a:ext>
                </a:extLst>
              </p:cNvPr>
              <p:cNvSpPr/>
              <p:nvPr/>
            </p:nvSpPr>
            <p:spPr>
              <a:xfrm>
                <a:off x="8481571" y="1996037"/>
                <a:ext cx="865" cy="1355"/>
              </a:xfrm>
              <a:custGeom>
                <a:avLst/>
                <a:gdLst>
                  <a:gd name="connsiteX0" fmla="*/ 71 w 865"/>
                  <a:gd name="connsiteY0" fmla="*/ 1355 h 1355"/>
                  <a:gd name="connsiteX1" fmla="*/ 71 w 865"/>
                  <a:gd name="connsiteY1" fmla="*/ 891 h 1355"/>
                  <a:gd name="connsiteX2" fmla="*/ 0 w 865"/>
                  <a:gd name="connsiteY2" fmla="*/ 34 h 1355"/>
                  <a:gd name="connsiteX3" fmla="*/ 857 w 865"/>
                  <a:gd name="connsiteY3" fmla="*/ 462 h 1355"/>
                  <a:gd name="connsiteX4" fmla="*/ 71 w 865"/>
                  <a:gd name="connsiteY4" fmla="*/ 1355 h 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" h="1355">
                    <a:moveTo>
                      <a:pt x="71" y="1355"/>
                    </a:moveTo>
                    <a:cubicBezTo>
                      <a:pt x="71" y="1212"/>
                      <a:pt x="71" y="1034"/>
                      <a:pt x="71" y="891"/>
                    </a:cubicBezTo>
                    <a:cubicBezTo>
                      <a:pt x="36" y="605"/>
                      <a:pt x="36" y="319"/>
                      <a:pt x="0" y="34"/>
                    </a:cubicBezTo>
                    <a:cubicBezTo>
                      <a:pt x="393" y="-38"/>
                      <a:pt x="786" y="-38"/>
                      <a:pt x="857" y="462"/>
                    </a:cubicBezTo>
                    <a:cubicBezTo>
                      <a:pt x="929" y="963"/>
                      <a:pt x="500" y="1212"/>
                      <a:pt x="71" y="135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A290CA86-3A8D-F848-B82A-CC626CB488FC}"/>
                  </a:ext>
                </a:extLst>
              </p:cNvPr>
              <p:cNvSpPr/>
              <p:nvPr/>
            </p:nvSpPr>
            <p:spPr>
              <a:xfrm>
                <a:off x="8518183" y="2008157"/>
                <a:ext cx="2071" cy="879"/>
              </a:xfrm>
              <a:custGeom>
                <a:avLst/>
                <a:gdLst>
                  <a:gd name="connsiteX0" fmla="*/ 0 w 2071"/>
                  <a:gd name="connsiteY0" fmla="*/ 22 h 879"/>
                  <a:gd name="connsiteX1" fmla="*/ 2072 w 2071"/>
                  <a:gd name="connsiteY1" fmla="*/ 880 h 879"/>
                  <a:gd name="connsiteX2" fmla="*/ 357 w 2071"/>
                  <a:gd name="connsiteY2" fmla="*/ 880 h 879"/>
                  <a:gd name="connsiteX3" fmla="*/ 0 w 2071"/>
                  <a:gd name="connsiteY3" fmla="*/ 22 h 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71" h="879">
                    <a:moveTo>
                      <a:pt x="0" y="22"/>
                    </a:moveTo>
                    <a:cubicBezTo>
                      <a:pt x="678" y="-120"/>
                      <a:pt x="1036" y="451"/>
                      <a:pt x="2072" y="880"/>
                    </a:cubicBezTo>
                    <a:cubicBezTo>
                      <a:pt x="1107" y="880"/>
                      <a:pt x="750" y="880"/>
                      <a:pt x="357" y="880"/>
                    </a:cubicBezTo>
                    <a:cubicBezTo>
                      <a:pt x="250" y="630"/>
                      <a:pt x="143" y="344"/>
                      <a:pt x="0" y="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141885E1-0AC3-2A43-834C-9B79D9FB732A}"/>
                  </a:ext>
                </a:extLst>
              </p:cNvPr>
              <p:cNvSpPr/>
              <p:nvPr/>
            </p:nvSpPr>
            <p:spPr>
              <a:xfrm>
                <a:off x="8611052" y="2149197"/>
                <a:ext cx="966" cy="1042"/>
              </a:xfrm>
              <a:custGeom>
                <a:avLst/>
                <a:gdLst>
                  <a:gd name="connsiteX0" fmla="*/ 607 w 966"/>
                  <a:gd name="connsiteY0" fmla="*/ 0 h 1042"/>
                  <a:gd name="connsiteX1" fmla="*/ 964 w 966"/>
                  <a:gd name="connsiteY1" fmla="*/ 643 h 1042"/>
                  <a:gd name="connsiteX2" fmla="*/ 357 w 966"/>
                  <a:gd name="connsiteY2" fmla="*/ 1000 h 1042"/>
                  <a:gd name="connsiteX3" fmla="*/ 0 w 966"/>
                  <a:gd name="connsiteY3" fmla="*/ 571 h 1042"/>
                  <a:gd name="connsiteX4" fmla="*/ 607 w 966"/>
                  <a:gd name="connsiteY4" fmla="*/ 0 h 1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" h="1042">
                    <a:moveTo>
                      <a:pt x="607" y="0"/>
                    </a:moveTo>
                    <a:cubicBezTo>
                      <a:pt x="750" y="250"/>
                      <a:pt x="929" y="429"/>
                      <a:pt x="964" y="643"/>
                    </a:cubicBezTo>
                    <a:cubicBezTo>
                      <a:pt x="1000" y="1107"/>
                      <a:pt x="643" y="1072"/>
                      <a:pt x="357" y="1000"/>
                    </a:cubicBezTo>
                    <a:cubicBezTo>
                      <a:pt x="214" y="964"/>
                      <a:pt x="0" y="714"/>
                      <a:pt x="0" y="571"/>
                    </a:cubicBezTo>
                    <a:cubicBezTo>
                      <a:pt x="0" y="393"/>
                      <a:pt x="286" y="286"/>
                      <a:pt x="6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2" name="Freeform 911">
                <a:extLst>
                  <a:ext uri="{FF2B5EF4-FFF2-40B4-BE49-F238E27FC236}">
                    <a16:creationId xmlns:a16="http://schemas.microsoft.com/office/drawing/2014/main" id="{7AC0151E-2F5A-0E4A-A2CF-610EEF414959}"/>
                  </a:ext>
                </a:extLst>
              </p:cNvPr>
              <p:cNvSpPr/>
              <p:nvPr/>
            </p:nvSpPr>
            <p:spPr>
              <a:xfrm>
                <a:off x="8615822" y="2180843"/>
                <a:ext cx="752" cy="2071"/>
              </a:xfrm>
              <a:custGeom>
                <a:avLst/>
                <a:gdLst>
                  <a:gd name="connsiteX0" fmla="*/ 659 w 752"/>
                  <a:gd name="connsiteY0" fmla="*/ 0 h 2071"/>
                  <a:gd name="connsiteX1" fmla="*/ 230 w 752"/>
                  <a:gd name="connsiteY1" fmla="*/ 2072 h 2071"/>
                  <a:gd name="connsiteX2" fmla="*/ 659 w 752"/>
                  <a:gd name="connsiteY2" fmla="*/ 0 h 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2" h="2071">
                    <a:moveTo>
                      <a:pt x="659" y="0"/>
                    </a:moveTo>
                    <a:cubicBezTo>
                      <a:pt x="659" y="714"/>
                      <a:pt x="1052" y="1500"/>
                      <a:pt x="230" y="2072"/>
                    </a:cubicBezTo>
                    <a:cubicBezTo>
                      <a:pt x="-234" y="1250"/>
                      <a:pt x="52" y="571"/>
                      <a:pt x="65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3" name="Freeform 912">
                <a:extLst>
                  <a:ext uri="{FF2B5EF4-FFF2-40B4-BE49-F238E27FC236}">
                    <a16:creationId xmlns:a16="http://schemas.microsoft.com/office/drawing/2014/main" id="{20E2DC21-0564-4045-A075-7E7174CB077B}"/>
                  </a:ext>
                </a:extLst>
              </p:cNvPr>
              <p:cNvSpPr/>
              <p:nvPr/>
            </p:nvSpPr>
            <p:spPr>
              <a:xfrm>
                <a:off x="8507896" y="1951065"/>
                <a:ext cx="966" cy="1464"/>
              </a:xfrm>
              <a:custGeom>
                <a:avLst/>
                <a:gdLst>
                  <a:gd name="connsiteX0" fmla="*/ 500 w 966"/>
                  <a:gd name="connsiteY0" fmla="*/ 1465 h 1464"/>
                  <a:gd name="connsiteX1" fmla="*/ 0 w 966"/>
                  <a:gd name="connsiteY1" fmla="*/ 0 h 1464"/>
                  <a:gd name="connsiteX2" fmla="*/ 500 w 966"/>
                  <a:gd name="connsiteY2" fmla="*/ 1465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6" h="1464">
                    <a:moveTo>
                      <a:pt x="500" y="1465"/>
                    </a:moveTo>
                    <a:cubicBezTo>
                      <a:pt x="321" y="964"/>
                      <a:pt x="179" y="464"/>
                      <a:pt x="0" y="0"/>
                    </a:cubicBezTo>
                    <a:cubicBezTo>
                      <a:pt x="536" y="357"/>
                      <a:pt x="1572" y="536"/>
                      <a:pt x="500" y="1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4" name="Freeform 913">
                <a:extLst>
                  <a:ext uri="{FF2B5EF4-FFF2-40B4-BE49-F238E27FC236}">
                    <a16:creationId xmlns:a16="http://schemas.microsoft.com/office/drawing/2014/main" id="{5C4DB550-15FE-BC46-B5AD-CC847A535D85}"/>
                  </a:ext>
                </a:extLst>
              </p:cNvPr>
              <p:cNvSpPr/>
              <p:nvPr/>
            </p:nvSpPr>
            <p:spPr>
              <a:xfrm>
                <a:off x="8487341" y="2150197"/>
                <a:ext cx="1123" cy="1074"/>
              </a:xfrm>
              <a:custGeom>
                <a:avLst/>
                <a:gdLst>
                  <a:gd name="connsiteX0" fmla="*/ 195 w 1123"/>
                  <a:gd name="connsiteY0" fmla="*/ 0 h 1074"/>
                  <a:gd name="connsiteX1" fmla="*/ 1124 w 1123"/>
                  <a:gd name="connsiteY1" fmla="*/ 679 h 1074"/>
                  <a:gd name="connsiteX2" fmla="*/ 659 w 1123"/>
                  <a:gd name="connsiteY2" fmla="*/ 1072 h 1074"/>
                  <a:gd name="connsiteX3" fmla="*/ 17 w 1123"/>
                  <a:gd name="connsiteY3" fmla="*/ 536 h 1074"/>
                  <a:gd name="connsiteX4" fmla="*/ 195 w 1123"/>
                  <a:gd name="connsiteY4" fmla="*/ 0 h 1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3" h="1074">
                    <a:moveTo>
                      <a:pt x="195" y="0"/>
                    </a:moveTo>
                    <a:cubicBezTo>
                      <a:pt x="552" y="286"/>
                      <a:pt x="838" y="464"/>
                      <a:pt x="1124" y="679"/>
                    </a:cubicBezTo>
                    <a:cubicBezTo>
                      <a:pt x="945" y="822"/>
                      <a:pt x="731" y="1107"/>
                      <a:pt x="659" y="1072"/>
                    </a:cubicBezTo>
                    <a:cubicBezTo>
                      <a:pt x="409" y="964"/>
                      <a:pt x="159" y="750"/>
                      <a:pt x="17" y="536"/>
                    </a:cubicBezTo>
                    <a:cubicBezTo>
                      <a:pt x="-55" y="464"/>
                      <a:pt x="124" y="214"/>
                      <a:pt x="19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6EAA2283-A568-CA4D-83DA-CD85BAE3FA09}"/>
                  </a:ext>
                </a:extLst>
              </p:cNvPr>
              <p:cNvSpPr/>
              <p:nvPr/>
            </p:nvSpPr>
            <p:spPr>
              <a:xfrm>
                <a:off x="8501618" y="1954208"/>
                <a:ext cx="1598" cy="1107"/>
              </a:xfrm>
              <a:custGeom>
                <a:avLst/>
                <a:gdLst>
                  <a:gd name="connsiteX0" fmla="*/ 1599 w 1598"/>
                  <a:gd name="connsiteY0" fmla="*/ 1036 h 1107"/>
                  <a:gd name="connsiteX1" fmla="*/ 241 w 1598"/>
                  <a:gd name="connsiteY1" fmla="*/ 1107 h 1107"/>
                  <a:gd name="connsiteX2" fmla="*/ 241 w 1598"/>
                  <a:gd name="connsiteY2" fmla="*/ 536 h 1107"/>
                  <a:gd name="connsiteX3" fmla="*/ 1527 w 1598"/>
                  <a:gd name="connsiteY3" fmla="*/ 0 h 1107"/>
                  <a:gd name="connsiteX4" fmla="*/ 1599 w 1598"/>
                  <a:gd name="connsiteY4" fmla="*/ 1036 h 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8" h="1107">
                    <a:moveTo>
                      <a:pt x="1599" y="1036"/>
                    </a:moveTo>
                    <a:cubicBezTo>
                      <a:pt x="1134" y="1072"/>
                      <a:pt x="706" y="1072"/>
                      <a:pt x="241" y="1107"/>
                    </a:cubicBezTo>
                    <a:cubicBezTo>
                      <a:pt x="-80" y="929"/>
                      <a:pt x="-80" y="714"/>
                      <a:pt x="241" y="536"/>
                    </a:cubicBezTo>
                    <a:cubicBezTo>
                      <a:pt x="670" y="357"/>
                      <a:pt x="1098" y="179"/>
                      <a:pt x="1527" y="0"/>
                    </a:cubicBezTo>
                    <a:cubicBezTo>
                      <a:pt x="1563" y="357"/>
                      <a:pt x="1563" y="714"/>
                      <a:pt x="1599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F58D4C0E-C011-0346-B094-48C9DC8EC99D}"/>
                  </a:ext>
                </a:extLst>
              </p:cNvPr>
              <p:cNvSpPr/>
              <p:nvPr/>
            </p:nvSpPr>
            <p:spPr>
              <a:xfrm>
                <a:off x="8416272" y="2165992"/>
                <a:ext cx="1219" cy="1528"/>
              </a:xfrm>
              <a:custGeom>
                <a:avLst/>
                <a:gdLst>
                  <a:gd name="connsiteX0" fmla="*/ 1220 w 1219"/>
                  <a:gd name="connsiteY0" fmla="*/ 28 h 1528"/>
                  <a:gd name="connsiteX1" fmla="*/ 684 w 1219"/>
                  <a:gd name="connsiteY1" fmla="*/ 1528 h 1528"/>
                  <a:gd name="connsiteX2" fmla="*/ 1220 w 1219"/>
                  <a:gd name="connsiteY2" fmla="*/ 28 h 1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9" h="1528">
                    <a:moveTo>
                      <a:pt x="1220" y="28"/>
                    </a:moveTo>
                    <a:cubicBezTo>
                      <a:pt x="1041" y="528"/>
                      <a:pt x="862" y="1028"/>
                      <a:pt x="684" y="1528"/>
                    </a:cubicBezTo>
                    <a:cubicBezTo>
                      <a:pt x="434" y="885"/>
                      <a:pt x="-995" y="-186"/>
                      <a:pt x="1220" y="2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62E1DAF9-9222-FF4A-821C-18B889CE0867}"/>
                  </a:ext>
                </a:extLst>
              </p:cNvPr>
              <p:cNvSpPr/>
              <p:nvPr/>
            </p:nvSpPr>
            <p:spPr>
              <a:xfrm>
                <a:off x="8558009" y="2002983"/>
                <a:ext cx="1184" cy="981"/>
              </a:xfrm>
              <a:custGeom>
                <a:avLst/>
                <a:gdLst>
                  <a:gd name="connsiteX0" fmla="*/ 0 w 1184"/>
                  <a:gd name="connsiteY0" fmla="*/ 446 h 981"/>
                  <a:gd name="connsiteX1" fmla="*/ 1143 w 1184"/>
                  <a:gd name="connsiteY1" fmla="*/ 553 h 981"/>
                  <a:gd name="connsiteX2" fmla="*/ 393 w 1184"/>
                  <a:gd name="connsiteY2" fmla="*/ 982 h 981"/>
                  <a:gd name="connsiteX3" fmla="*/ 0 w 1184"/>
                  <a:gd name="connsiteY3" fmla="*/ 446 h 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4" h="981">
                    <a:moveTo>
                      <a:pt x="0" y="446"/>
                    </a:moveTo>
                    <a:cubicBezTo>
                      <a:pt x="464" y="-340"/>
                      <a:pt x="964" y="53"/>
                      <a:pt x="1143" y="553"/>
                    </a:cubicBezTo>
                    <a:cubicBezTo>
                      <a:pt x="1357" y="1196"/>
                      <a:pt x="679" y="839"/>
                      <a:pt x="393" y="982"/>
                    </a:cubicBezTo>
                    <a:cubicBezTo>
                      <a:pt x="72" y="946"/>
                      <a:pt x="0" y="732"/>
                      <a:pt x="0" y="4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7FF8D76D-3C70-B147-97A2-45FA25F0F9AF}"/>
                  </a:ext>
                </a:extLst>
              </p:cNvPr>
              <p:cNvSpPr/>
              <p:nvPr/>
            </p:nvSpPr>
            <p:spPr>
              <a:xfrm>
                <a:off x="8534120" y="2270998"/>
                <a:ext cx="862" cy="1428"/>
              </a:xfrm>
              <a:custGeom>
                <a:avLst/>
                <a:gdLst>
                  <a:gd name="connsiteX0" fmla="*/ 65 w 862"/>
                  <a:gd name="connsiteY0" fmla="*/ 1429 h 1428"/>
                  <a:gd name="connsiteX1" fmla="*/ 529 w 862"/>
                  <a:gd name="connsiteY1" fmla="*/ 0 h 1428"/>
                  <a:gd name="connsiteX2" fmla="*/ 65 w 862"/>
                  <a:gd name="connsiteY2" fmla="*/ 1429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2" h="1428">
                    <a:moveTo>
                      <a:pt x="65" y="1429"/>
                    </a:moveTo>
                    <a:cubicBezTo>
                      <a:pt x="65" y="893"/>
                      <a:pt x="-256" y="286"/>
                      <a:pt x="529" y="0"/>
                    </a:cubicBezTo>
                    <a:cubicBezTo>
                      <a:pt x="922" y="643"/>
                      <a:pt x="1172" y="1250"/>
                      <a:pt x="65" y="1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9" name="Freeform 918">
                <a:extLst>
                  <a:ext uri="{FF2B5EF4-FFF2-40B4-BE49-F238E27FC236}">
                    <a16:creationId xmlns:a16="http://schemas.microsoft.com/office/drawing/2014/main" id="{9DD4A47B-39E0-6141-BD02-F92657F62E5E}"/>
                  </a:ext>
                </a:extLst>
              </p:cNvPr>
              <p:cNvSpPr/>
              <p:nvPr/>
            </p:nvSpPr>
            <p:spPr>
              <a:xfrm>
                <a:off x="8401228" y="2169235"/>
                <a:ext cx="788" cy="1535"/>
              </a:xfrm>
              <a:custGeom>
                <a:avLst/>
                <a:gdLst>
                  <a:gd name="connsiteX0" fmla="*/ 690 w 788"/>
                  <a:gd name="connsiteY0" fmla="*/ 1536 h 1535"/>
                  <a:gd name="connsiteX1" fmla="*/ 404 w 788"/>
                  <a:gd name="connsiteY1" fmla="*/ 0 h 1535"/>
                  <a:gd name="connsiteX2" fmla="*/ 690 w 788"/>
                  <a:gd name="connsiteY2" fmla="*/ 1536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8" h="1535">
                    <a:moveTo>
                      <a:pt x="690" y="1536"/>
                    </a:moveTo>
                    <a:cubicBezTo>
                      <a:pt x="-525" y="1250"/>
                      <a:pt x="190" y="571"/>
                      <a:pt x="404" y="0"/>
                    </a:cubicBezTo>
                    <a:cubicBezTo>
                      <a:pt x="1011" y="429"/>
                      <a:pt x="726" y="1000"/>
                      <a:pt x="690" y="1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0" name="Freeform 919">
                <a:extLst>
                  <a:ext uri="{FF2B5EF4-FFF2-40B4-BE49-F238E27FC236}">
                    <a16:creationId xmlns:a16="http://schemas.microsoft.com/office/drawing/2014/main" id="{DA03F072-33FE-0843-AACA-5EC09BFD9ECA}"/>
                  </a:ext>
                </a:extLst>
              </p:cNvPr>
              <p:cNvSpPr/>
              <p:nvPr/>
            </p:nvSpPr>
            <p:spPr>
              <a:xfrm>
                <a:off x="8483284" y="2129623"/>
                <a:ext cx="990" cy="1286"/>
              </a:xfrm>
              <a:custGeom>
                <a:avLst/>
                <a:gdLst>
                  <a:gd name="connsiteX0" fmla="*/ 180 w 990"/>
                  <a:gd name="connsiteY0" fmla="*/ 0 h 1286"/>
                  <a:gd name="connsiteX1" fmla="*/ 752 w 990"/>
                  <a:gd name="connsiteY1" fmla="*/ 1286 h 1286"/>
                  <a:gd name="connsiteX2" fmla="*/ 180 w 990"/>
                  <a:gd name="connsiteY2" fmla="*/ 0 h 1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0" h="1286">
                    <a:moveTo>
                      <a:pt x="180" y="0"/>
                    </a:moveTo>
                    <a:cubicBezTo>
                      <a:pt x="1359" y="0"/>
                      <a:pt x="966" y="679"/>
                      <a:pt x="752" y="1286"/>
                    </a:cubicBezTo>
                    <a:cubicBezTo>
                      <a:pt x="-141" y="1143"/>
                      <a:pt x="-106" y="643"/>
                      <a:pt x="18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1" name="Freeform 920">
                <a:extLst>
                  <a:ext uri="{FF2B5EF4-FFF2-40B4-BE49-F238E27FC236}">
                    <a16:creationId xmlns:a16="http://schemas.microsoft.com/office/drawing/2014/main" id="{43C5ED9C-D7D5-6D4D-A834-22E7CDA9227F}"/>
                  </a:ext>
                </a:extLst>
              </p:cNvPr>
              <p:cNvSpPr/>
              <p:nvPr/>
            </p:nvSpPr>
            <p:spPr>
              <a:xfrm>
                <a:off x="8471220" y="2196303"/>
                <a:ext cx="1171" cy="831"/>
              </a:xfrm>
              <a:custGeom>
                <a:avLst/>
                <a:gdLst>
                  <a:gd name="connsiteX0" fmla="*/ 564 w 1171"/>
                  <a:gd name="connsiteY0" fmla="*/ 7 h 831"/>
                  <a:gd name="connsiteX1" fmla="*/ 1172 w 1171"/>
                  <a:gd name="connsiteY1" fmla="*/ 435 h 831"/>
                  <a:gd name="connsiteX2" fmla="*/ 778 w 1171"/>
                  <a:gd name="connsiteY2" fmla="*/ 828 h 831"/>
                  <a:gd name="connsiteX3" fmla="*/ 29 w 1171"/>
                  <a:gd name="connsiteY3" fmla="*/ 471 h 831"/>
                  <a:gd name="connsiteX4" fmla="*/ 564 w 1171"/>
                  <a:gd name="connsiteY4" fmla="*/ 7 h 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" h="831">
                    <a:moveTo>
                      <a:pt x="564" y="7"/>
                    </a:moveTo>
                    <a:cubicBezTo>
                      <a:pt x="921" y="-29"/>
                      <a:pt x="1172" y="78"/>
                      <a:pt x="1172" y="435"/>
                    </a:cubicBezTo>
                    <a:cubicBezTo>
                      <a:pt x="1172" y="578"/>
                      <a:pt x="886" y="864"/>
                      <a:pt x="778" y="828"/>
                    </a:cubicBezTo>
                    <a:cubicBezTo>
                      <a:pt x="529" y="792"/>
                      <a:pt x="136" y="685"/>
                      <a:pt x="29" y="471"/>
                    </a:cubicBezTo>
                    <a:cubicBezTo>
                      <a:pt x="-114" y="114"/>
                      <a:pt x="314" y="114"/>
                      <a:pt x="564" y="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7AE20E8D-4B44-4D47-B43E-BA42A7A2061F}"/>
                  </a:ext>
                </a:extLst>
              </p:cNvPr>
              <p:cNvSpPr/>
              <p:nvPr/>
            </p:nvSpPr>
            <p:spPr>
              <a:xfrm>
                <a:off x="8555152" y="2077965"/>
                <a:ext cx="1665" cy="1008"/>
              </a:xfrm>
              <a:custGeom>
                <a:avLst/>
                <a:gdLst>
                  <a:gd name="connsiteX0" fmla="*/ 1072 w 1665"/>
                  <a:gd name="connsiteY0" fmla="*/ 1009 h 1008"/>
                  <a:gd name="connsiteX1" fmla="*/ 0 w 1665"/>
                  <a:gd name="connsiteY1" fmla="*/ 402 h 1008"/>
                  <a:gd name="connsiteX2" fmla="*/ 1572 w 1665"/>
                  <a:gd name="connsiteY2" fmla="*/ 259 h 1008"/>
                  <a:gd name="connsiteX3" fmla="*/ 1072 w 1665"/>
                  <a:gd name="connsiteY3" fmla="*/ 1009 h 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5" h="1008">
                    <a:moveTo>
                      <a:pt x="1072" y="1009"/>
                    </a:moveTo>
                    <a:cubicBezTo>
                      <a:pt x="893" y="473"/>
                      <a:pt x="357" y="580"/>
                      <a:pt x="0" y="402"/>
                    </a:cubicBezTo>
                    <a:cubicBezTo>
                      <a:pt x="500" y="-27"/>
                      <a:pt x="1107" y="-170"/>
                      <a:pt x="1572" y="259"/>
                    </a:cubicBezTo>
                    <a:cubicBezTo>
                      <a:pt x="1857" y="544"/>
                      <a:pt x="1429" y="866"/>
                      <a:pt x="1072" y="100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4544FA48-F8A6-3D4B-AFA1-046267905E66}"/>
                  </a:ext>
                </a:extLst>
              </p:cNvPr>
              <p:cNvSpPr/>
              <p:nvPr/>
            </p:nvSpPr>
            <p:spPr>
              <a:xfrm>
                <a:off x="8563117" y="2132291"/>
                <a:ext cx="1608" cy="975"/>
              </a:xfrm>
              <a:custGeom>
                <a:avLst/>
                <a:gdLst>
                  <a:gd name="connsiteX0" fmla="*/ 1000 w 1608"/>
                  <a:gd name="connsiteY0" fmla="*/ 975 h 975"/>
                  <a:gd name="connsiteX1" fmla="*/ 0 w 1608"/>
                  <a:gd name="connsiteY1" fmla="*/ 439 h 975"/>
                  <a:gd name="connsiteX2" fmla="*/ 1465 w 1608"/>
                  <a:gd name="connsiteY2" fmla="*/ 189 h 975"/>
                  <a:gd name="connsiteX3" fmla="*/ 1000 w 1608"/>
                  <a:gd name="connsiteY3" fmla="*/ 975 h 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8" h="975">
                    <a:moveTo>
                      <a:pt x="1000" y="975"/>
                    </a:moveTo>
                    <a:cubicBezTo>
                      <a:pt x="857" y="439"/>
                      <a:pt x="357" y="582"/>
                      <a:pt x="0" y="439"/>
                    </a:cubicBezTo>
                    <a:cubicBezTo>
                      <a:pt x="464" y="82"/>
                      <a:pt x="1072" y="-204"/>
                      <a:pt x="1465" y="189"/>
                    </a:cubicBezTo>
                    <a:cubicBezTo>
                      <a:pt x="1857" y="475"/>
                      <a:pt x="1357" y="797"/>
                      <a:pt x="1000" y="97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E4A141B5-24C9-0544-BD85-E9B5B7E98D0D}"/>
                  </a:ext>
                </a:extLst>
              </p:cNvPr>
              <p:cNvSpPr/>
              <p:nvPr/>
            </p:nvSpPr>
            <p:spPr>
              <a:xfrm>
                <a:off x="8532506" y="2283739"/>
                <a:ext cx="1035" cy="676"/>
              </a:xfrm>
              <a:custGeom>
                <a:avLst/>
                <a:gdLst>
                  <a:gd name="connsiteX0" fmla="*/ 1036 w 1035"/>
                  <a:gd name="connsiteY0" fmla="*/ 581 h 676"/>
                  <a:gd name="connsiteX1" fmla="*/ 536 w 1035"/>
                  <a:gd name="connsiteY1" fmla="*/ 653 h 676"/>
                  <a:gd name="connsiteX2" fmla="*/ 0 w 1035"/>
                  <a:gd name="connsiteY2" fmla="*/ 81 h 676"/>
                  <a:gd name="connsiteX3" fmla="*/ 429 w 1035"/>
                  <a:gd name="connsiteY3" fmla="*/ 10 h 676"/>
                  <a:gd name="connsiteX4" fmla="*/ 1036 w 1035"/>
                  <a:gd name="connsiteY4" fmla="*/ 581 h 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" h="676">
                    <a:moveTo>
                      <a:pt x="1036" y="581"/>
                    </a:moveTo>
                    <a:cubicBezTo>
                      <a:pt x="857" y="617"/>
                      <a:pt x="643" y="724"/>
                      <a:pt x="536" y="653"/>
                    </a:cubicBezTo>
                    <a:cubicBezTo>
                      <a:pt x="322" y="510"/>
                      <a:pt x="179" y="260"/>
                      <a:pt x="0" y="81"/>
                    </a:cubicBezTo>
                    <a:cubicBezTo>
                      <a:pt x="143" y="45"/>
                      <a:pt x="286" y="-26"/>
                      <a:pt x="429" y="10"/>
                    </a:cubicBezTo>
                    <a:cubicBezTo>
                      <a:pt x="714" y="10"/>
                      <a:pt x="1000" y="117"/>
                      <a:pt x="1036" y="58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56704716-F5DC-B843-8DEA-CD9A706E194D}"/>
                  </a:ext>
                </a:extLst>
              </p:cNvPr>
              <p:cNvSpPr/>
              <p:nvPr/>
            </p:nvSpPr>
            <p:spPr>
              <a:xfrm>
                <a:off x="8433886" y="2188916"/>
                <a:ext cx="1857" cy="1071"/>
              </a:xfrm>
              <a:custGeom>
                <a:avLst/>
                <a:gdLst>
                  <a:gd name="connsiteX0" fmla="*/ 0 w 1857"/>
                  <a:gd name="connsiteY0" fmla="*/ 1072 h 1071"/>
                  <a:gd name="connsiteX1" fmla="*/ 0 w 1857"/>
                  <a:gd name="connsiteY1" fmla="*/ 500 h 1071"/>
                  <a:gd name="connsiteX2" fmla="*/ 1357 w 1857"/>
                  <a:gd name="connsiteY2" fmla="*/ 0 h 1071"/>
                  <a:gd name="connsiteX3" fmla="*/ 1857 w 1857"/>
                  <a:gd name="connsiteY3" fmla="*/ 1036 h 1071"/>
                  <a:gd name="connsiteX4" fmla="*/ 0 w 1857"/>
                  <a:gd name="connsiteY4" fmla="*/ 1072 h 1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7" h="1071">
                    <a:moveTo>
                      <a:pt x="0" y="1072"/>
                    </a:moveTo>
                    <a:cubicBezTo>
                      <a:pt x="0" y="893"/>
                      <a:pt x="0" y="679"/>
                      <a:pt x="0" y="500"/>
                    </a:cubicBezTo>
                    <a:cubicBezTo>
                      <a:pt x="536" y="571"/>
                      <a:pt x="1000" y="429"/>
                      <a:pt x="1357" y="0"/>
                    </a:cubicBezTo>
                    <a:cubicBezTo>
                      <a:pt x="1536" y="357"/>
                      <a:pt x="1679" y="714"/>
                      <a:pt x="1857" y="1036"/>
                    </a:cubicBezTo>
                    <a:cubicBezTo>
                      <a:pt x="1250" y="1072"/>
                      <a:pt x="607" y="1072"/>
                      <a:pt x="0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6" name="Freeform 925">
                <a:extLst>
                  <a:ext uri="{FF2B5EF4-FFF2-40B4-BE49-F238E27FC236}">
                    <a16:creationId xmlns:a16="http://schemas.microsoft.com/office/drawing/2014/main" id="{C883463A-C0F9-A549-B20F-C78015758E49}"/>
                  </a:ext>
                </a:extLst>
              </p:cNvPr>
              <p:cNvSpPr/>
              <p:nvPr/>
            </p:nvSpPr>
            <p:spPr>
              <a:xfrm>
                <a:off x="8512968" y="1876174"/>
                <a:ext cx="1435" cy="774"/>
              </a:xfrm>
              <a:custGeom>
                <a:avLst/>
                <a:gdLst>
                  <a:gd name="connsiteX0" fmla="*/ 36 w 1435"/>
                  <a:gd name="connsiteY0" fmla="*/ 24 h 774"/>
                  <a:gd name="connsiteX1" fmla="*/ 1429 w 1435"/>
                  <a:gd name="connsiteY1" fmla="*/ 381 h 774"/>
                  <a:gd name="connsiteX2" fmla="*/ 1286 w 1435"/>
                  <a:gd name="connsiteY2" fmla="*/ 774 h 774"/>
                  <a:gd name="connsiteX3" fmla="*/ 0 w 1435"/>
                  <a:gd name="connsiteY3" fmla="*/ 346 h 774"/>
                  <a:gd name="connsiteX4" fmla="*/ 36 w 1435"/>
                  <a:gd name="connsiteY4" fmla="*/ 24 h 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5" h="774">
                    <a:moveTo>
                      <a:pt x="36" y="24"/>
                    </a:moveTo>
                    <a:cubicBezTo>
                      <a:pt x="500" y="167"/>
                      <a:pt x="1107" y="-297"/>
                      <a:pt x="1429" y="381"/>
                    </a:cubicBezTo>
                    <a:cubicBezTo>
                      <a:pt x="1464" y="489"/>
                      <a:pt x="1357" y="667"/>
                      <a:pt x="1286" y="774"/>
                    </a:cubicBezTo>
                    <a:cubicBezTo>
                      <a:pt x="857" y="631"/>
                      <a:pt x="429" y="489"/>
                      <a:pt x="0" y="346"/>
                    </a:cubicBezTo>
                    <a:cubicBezTo>
                      <a:pt x="36" y="203"/>
                      <a:pt x="0" y="96"/>
                      <a:pt x="36" y="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7" name="Freeform 926">
                <a:extLst>
                  <a:ext uri="{FF2B5EF4-FFF2-40B4-BE49-F238E27FC236}">
                    <a16:creationId xmlns:a16="http://schemas.microsoft.com/office/drawing/2014/main" id="{5E109688-75A7-774B-9203-C4F1F7A919F0}"/>
                  </a:ext>
                </a:extLst>
              </p:cNvPr>
              <p:cNvSpPr/>
              <p:nvPr/>
            </p:nvSpPr>
            <p:spPr>
              <a:xfrm>
                <a:off x="8535542" y="2280333"/>
                <a:ext cx="1000" cy="879"/>
              </a:xfrm>
              <a:custGeom>
                <a:avLst/>
                <a:gdLst>
                  <a:gd name="connsiteX0" fmla="*/ 0 w 1000"/>
                  <a:gd name="connsiteY0" fmla="*/ 880 h 879"/>
                  <a:gd name="connsiteX1" fmla="*/ 36 w 1000"/>
                  <a:gd name="connsiteY1" fmla="*/ 23 h 879"/>
                  <a:gd name="connsiteX2" fmla="*/ 1000 w 1000"/>
                  <a:gd name="connsiteY2" fmla="*/ 630 h 879"/>
                  <a:gd name="connsiteX3" fmla="*/ 0 w 1000"/>
                  <a:gd name="connsiteY3" fmla="*/ 880 h 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" h="879">
                    <a:moveTo>
                      <a:pt x="0" y="880"/>
                    </a:moveTo>
                    <a:cubicBezTo>
                      <a:pt x="0" y="594"/>
                      <a:pt x="36" y="308"/>
                      <a:pt x="36" y="23"/>
                    </a:cubicBezTo>
                    <a:cubicBezTo>
                      <a:pt x="536" y="-49"/>
                      <a:pt x="1000" y="23"/>
                      <a:pt x="1000" y="630"/>
                    </a:cubicBezTo>
                    <a:cubicBezTo>
                      <a:pt x="1000" y="737"/>
                      <a:pt x="357" y="808"/>
                      <a:pt x="0" y="88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8" name="Freeform 927">
                <a:extLst>
                  <a:ext uri="{FF2B5EF4-FFF2-40B4-BE49-F238E27FC236}">
                    <a16:creationId xmlns:a16="http://schemas.microsoft.com/office/drawing/2014/main" id="{06B8AB73-BAFD-6A48-BFC3-B48FCC8119CB}"/>
                  </a:ext>
                </a:extLst>
              </p:cNvPr>
              <p:cNvSpPr/>
              <p:nvPr/>
            </p:nvSpPr>
            <p:spPr>
              <a:xfrm>
                <a:off x="8558866" y="2121550"/>
                <a:ext cx="1607" cy="946"/>
              </a:xfrm>
              <a:custGeom>
                <a:avLst/>
                <a:gdLst>
                  <a:gd name="connsiteX0" fmla="*/ 1607 w 1607"/>
                  <a:gd name="connsiteY0" fmla="*/ 857 h 946"/>
                  <a:gd name="connsiteX1" fmla="*/ 0 w 1607"/>
                  <a:gd name="connsiteY1" fmla="*/ 714 h 946"/>
                  <a:gd name="connsiteX2" fmla="*/ 1465 w 1607"/>
                  <a:gd name="connsiteY2" fmla="*/ 0 h 946"/>
                  <a:gd name="connsiteX3" fmla="*/ 1607 w 1607"/>
                  <a:gd name="connsiteY3" fmla="*/ 857 h 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7" h="946">
                    <a:moveTo>
                      <a:pt x="1607" y="857"/>
                    </a:moveTo>
                    <a:cubicBezTo>
                      <a:pt x="1107" y="929"/>
                      <a:pt x="572" y="1072"/>
                      <a:pt x="0" y="714"/>
                    </a:cubicBezTo>
                    <a:cubicBezTo>
                      <a:pt x="536" y="429"/>
                      <a:pt x="1000" y="214"/>
                      <a:pt x="1465" y="0"/>
                    </a:cubicBezTo>
                    <a:cubicBezTo>
                      <a:pt x="1500" y="286"/>
                      <a:pt x="1536" y="571"/>
                      <a:pt x="1607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A4695A77-F6E7-6E4B-8DAC-3E4CF0815C7C}"/>
                  </a:ext>
                </a:extLst>
              </p:cNvPr>
              <p:cNvSpPr/>
              <p:nvPr/>
            </p:nvSpPr>
            <p:spPr>
              <a:xfrm>
                <a:off x="8604372" y="2112174"/>
                <a:ext cx="1714" cy="853"/>
              </a:xfrm>
              <a:custGeom>
                <a:avLst/>
                <a:gdLst>
                  <a:gd name="connsiteX0" fmla="*/ 536 w 1714"/>
                  <a:gd name="connsiteY0" fmla="*/ 839 h 853"/>
                  <a:gd name="connsiteX1" fmla="*/ 0 w 1714"/>
                  <a:gd name="connsiteY1" fmla="*/ 447 h 853"/>
                  <a:gd name="connsiteX2" fmla="*/ 1715 w 1714"/>
                  <a:gd name="connsiteY2" fmla="*/ 89 h 853"/>
                  <a:gd name="connsiteX3" fmla="*/ 536 w 1714"/>
                  <a:gd name="connsiteY3" fmla="*/ 839 h 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4" h="853">
                    <a:moveTo>
                      <a:pt x="536" y="839"/>
                    </a:moveTo>
                    <a:cubicBezTo>
                      <a:pt x="214" y="911"/>
                      <a:pt x="72" y="697"/>
                      <a:pt x="0" y="447"/>
                    </a:cubicBezTo>
                    <a:cubicBezTo>
                      <a:pt x="393" y="-268"/>
                      <a:pt x="1036" y="89"/>
                      <a:pt x="1715" y="89"/>
                    </a:cubicBezTo>
                    <a:cubicBezTo>
                      <a:pt x="1286" y="411"/>
                      <a:pt x="893" y="625"/>
                      <a:pt x="536" y="83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A347FAF4-5907-8E4A-8207-9E69A27D19A2}"/>
                  </a:ext>
                </a:extLst>
              </p:cNvPr>
              <p:cNvSpPr/>
              <p:nvPr/>
            </p:nvSpPr>
            <p:spPr>
              <a:xfrm>
                <a:off x="8434640" y="2128016"/>
                <a:ext cx="904" cy="1464"/>
              </a:xfrm>
              <a:custGeom>
                <a:avLst/>
                <a:gdLst>
                  <a:gd name="connsiteX0" fmla="*/ 675 w 904"/>
                  <a:gd name="connsiteY0" fmla="*/ 1464 h 1464"/>
                  <a:gd name="connsiteX1" fmla="*/ 354 w 904"/>
                  <a:gd name="connsiteY1" fmla="*/ 0 h 1464"/>
                  <a:gd name="connsiteX2" fmla="*/ 675 w 904"/>
                  <a:gd name="connsiteY2" fmla="*/ 1464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4" h="1464">
                    <a:moveTo>
                      <a:pt x="675" y="1464"/>
                    </a:moveTo>
                    <a:cubicBezTo>
                      <a:pt x="-182" y="1143"/>
                      <a:pt x="-146" y="643"/>
                      <a:pt x="354" y="0"/>
                    </a:cubicBezTo>
                    <a:cubicBezTo>
                      <a:pt x="1247" y="321"/>
                      <a:pt x="818" y="929"/>
                      <a:pt x="675" y="1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4FD7DDC0-5A87-AF4A-8179-EB0DD5F40767}"/>
                  </a:ext>
                </a:extLst>
              </p:cNvPr>
              <p:cNvSpPr/>
              <p:nvPr/>
            </p:nvSpPr>
            <p:spPr>
              <a:xfrm>
                <a:off x="8507396" y="1861196"/>
                <a:ext cx="1642" cy="785"/>
              </a:xfrm>
              <a:custGeom>
                <a:avLst/>
                <a:gdLst>
                  <a:gd name="connsiteX0" fmla="*/ 429 w 1642"/>
                  <a:gd name="connsiteY0" fmla="*/ 786 h 785"/>
                  <a:gd name="connsiteX1" fmla="*/ 0 w 1642"/>
                  <a:gd name="connsiteY1" fmla="*/ 0 h 785"/>
                  <a:gd name="connsiteX2" fmla="*/ 1643 w 1642"/>
                  <a:gd name="connsiteY2" fmla="*/ 0 h 785"/>
                  <a:gd name="connsiteX3" fmla="*/ 429 w 1642"/>
                  <a:gd name="connsiteY3" fmla="*/ 786 h 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2" h="785">
                    <a:moveTo>
                      <a:pt x="429" y="786"/>
                    </a:moveTo>
                    <a:cubicBezTo>
                      <a:pt x="286" y="500"/>
                      <a:pt x="143" y="250"/>
                      <a:pt x="0" y="0"/>
                    </a:cubicBezTo>
                    <a:cubicBezTo>
                      <a:pt x="536" y="0"/>
                      <a:pt x="1072" y="0"/>
                      <a:pt x="1643" y="0"/>
                    </a:cubicBezTo>
                    <a:cubicBezTo>
                      <a:pt x="1357" y="536"/>
                      <a:pt x="964" y="750"/>
                      <a:pt x="429" y="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2000155F-F948-8742-BEB8-87A974A76931}"/>
                  </a:ext>
                </a:extLst>
              </p:cNvPr>
              <p:cNvSpPr/>
              <p:nvPr/>
            </p:nvSpPr>
            <p:spPr>
              <a:xfrm>
                <a:off x="8582369" y="2087760"/>
                <a:ext cx="1393" cy="848"/>
              </a:xfrm>
              <a:custGeom>
                <a:avLst/>
                <a:gdLst>
                  <a:gd name="connsiteX0" fmla="*/ 1393 w 1393"/>
                  <a:gd name="connsiteY0" fmla="*/ 0 h 848"/>
                  <a:gd name="connsiteX1" fmla="*/ 1393 w 1393"/>
                  <a:gd name="connsiteY1" fmla="*/ 500 h 848"/>
                  <a:gd name="connsiteX2" fmla="*/ 0 w 1393"/>
                  <a:gd name="connsiteY2" fmla="*/ 72 h 848"/>
                  <a:gd name="connsiteX3" fmla="*/ 1393 w 1393"/>
                  <a:gd name="connsiteY3" fmla="*/ 0 h 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" h="848">
                    <a:moveTo>
                      <a:pt x="1393" y="0"/>
                    </a:moveTo>
                    <a:cubicBezTo>
                      <a:pt x="1393" y="179"/>
                      <a:pt x="1393" y="322"/>
                      <a:pt x="1393" y="500"/>
                    </a:cubicBezTo>
                    <a:cubicBezTo>
                      <a:pt x="786" y="857"/>
                      <a:pt x="143" y="1215"/>
                      <a:pt x="0" y="72"/>
                    </a:cubicBezTo>
                    <a:cubicBezTo>
                      <a:pt x="464" y="36"/>
                      <a:pt x="929" y="0"/>
                      <a:pt x="13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3" name="Freeform 932">
                <a:extLst>
                  <a:ext uri="{FF2B5EF4-FFF2-40B4-BE49-F238E27FC236}">
                    <a16:creationId xmlns:a16="http://schemas.microsoft.com/office/drawing/2014/main" id="{0354B8EB-C8BD-6B48-919A-3C9D72BB1D0D}"/>
                  </a:ext>
                </a:extLst>
              </p:cNvPr>
              <p:cNvSpPr/>
              <p:nvPr/>
            </p:nvSpPr>
            <p:spPr>
              <a:xfrm>
                <a:off x="8485165" y="2087760"/>
                <a:ext cx="1089" cy="1964"/>
              </a:xfrm>
              <a:custGeom>
                <a:avLst/>
                <a:gdLst>
                  <a:gd name="connsiteX0" fmla="*/ 692 w 1089"/>
                  <a:gd name="connsiteY0" fmla="*/ 1964 h 1964"/>
                  <a:gd name="connsiteX1" fmla="*/ 764 w 1089"/>
                  <a:gd name="connsiteY1" fmla="*/ 36 h 1964"/>
                  <a:gd name="connsiteX2" fmla="*/ 728 w 1089"/>
                  <a:gd name="connsiteY2" fmla="*/ 0 h 1964"/>
                  <a:gd name="connsiteX3" fmla="*/ 728 w 1089"/>
                  <a:gd name="connsiteY3" fmla="*/ 1893 h 1964"/>
                  <a:gd name="connsiteX4" fmla="*/ 692 w 1089"/>
                  <a:gd name="connsiteY4" fmla="*/ 1964 h 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9" h="1964">
                    <a:moveTo>
                      <a:pt x="692" y="1964"/>
                    </a:moveTo>
                    <a:cubicBezTo>
                      <a:pt x="442" y="1322"/>
                      <a:pt x="-772" y="643"/>
                      <a:pt x="764" y="36"/>
                    </a:cubicBezTo>
                    <a:lnTo>
                      <a:pt x="728" y="0"/>
                    </a:lnTo>
                    <a:cubicBezTo>
                      <a:pt x="1192" y="643"/>
                      <a:pt x="1228" y="1286"/>
                      <a:pt x="728" y="1893"/>
                    </a:cubicBezTo>
                    <a:lnTo>
                      <a:pt x="692" y="1964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4" name="Freeform 933">
                <a:extLst>
                  <a:ext uri="{FF2B5EF4-FFF2-40B4-BE49-F238E27FC236}">
                    <a16:creationId xmlns:a16="http://schemas.microsoft.com/office/drawing/2014/main" id="{2002B8F2-72EA-6A42-9B83-E1BBD94F558D}"/>
                  </a:ext>
                </a:extLst>
              </p:cNvPr>
              <p:cNvSpPr/>
              <p:nvPr/>
            </p:nvSpPr>
            <p:spPr>
              <a:xfrm>
                <a:off x="8510128" y="1870466"/>
                <a:ext cx="1696" cy="946"/>
              </a:xfrm>
              <a:custGeom>
                <a:avLst/>
                <a:gdLst>
                  <a:gd name="connsiteX0" fmla="*/ 53 w 1696"/>
                  <a:gd name="connsiteY0" fmla="*/ 589 h 946"/>
                  <a:gd name="connsiteX1" fmla="*/ 1697 w 1696"/>
                  <a:gd name="connsiteY1" fmla="*/ 196 h 946"/>
                  <a:gd name="connsiteX2" fmla="*/ 53 w 1696"/>
                  <a:gd name="connsiteY2" fmla="*/ 946 h 946"/>
                  <a:gd name="connsiteX3" fmla="*/ 53 w 1696"/>
                  <a:gd name="connsiteY3" fmla="*/ 589 h 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96" h="946">
                    <a:moveTo>
                      <a:pt x="53" y="589"/>
                    </a:moveTo>
                    <a:cubicBezTo>
                      <a:pt x="375" y="-90"/>
                      <a:pt x="911" y="-125"/>
                      <a:pt x="1697" y="196"/>
                    </a:cubicBezTo>
                    <a:cubicBezTo>
                      <a:pt x="1089" y="482"/>
                      <a:pt x="554" y="696"/>
                      <a:pt x="53" y="946"/>
                    </a:cubicBezTo>
                    <a:cubicBezTo>
                      <a:pt x="-18" y="839"/>
                      <a:pt x="-18" y="732"/>
                      <a:pt x="53" y="58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5" name="Freeform 934">
                <a:extLst>
                  <a:ext uri="{FF2B5EF4-FFF2-40B4-BE49-F238E27FC236}">
                    <a16:creationId xmlns:a16="http://schemas.microsoft.com/office/drawing/2014/main" id="{17AE5482-870D-364F-B8CC-7C04F8A3E769}"/>
                  </a:ext>
                </a:extLst>
              </p:cNvPr>
              <p:cNvSpPr/>
              <p:nvPr/>
            </p:nvSpPr>
            <p:spPr>
              <a:xfrm>
                <a:off x="8435279" y="2129516"/>
                <a:ext cx="1107" cy="1428"/>
              </a:xfrm>
              <a:custGeom>
                <a:avLst/>
                <a:gdLst>
                  <a:gd name="connsiteX0" fmla="*/ 36 w 1107"/>
                  <a:gd name="connsiteY0" fmla="*/ 1429 h 1428"/>
                  <a:gd name="connsiteX1" fmla="*/ 0 w 1107"/>
                  <a:gd name="connsiteY1" fmla="*/ 0 h 1428"/>
                  <a:gd name="connsiteX2" fmla="*/ 1107 w 1107"/>
                  <a:gd name="connsiteY2" fmla="*/ 1286 h 1428"/>
                  <a:gd name="connsiteX3" fmla="*/ 36 w 1107"/>
                  <a:gd name="connsiteY3" fmla="*/ 1429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7" h="1428">
                    <a:moveTo>
                      <a:pt x="36" y="1429"/>
                    </a:moveTo>
                    <a:cubicBezTo>
                      <a:pt x="36" y="964"/>
                      <a:pt x="0" y="464"/>
                      <a:pt x="0" y="0"/>
                    </a:cubicBezTo>
                    <a:cubicBezTo>
                      <a:pt x="393" y="429"/>
                      <a:pt x="750" y="857"/>
                      <a:pt x="1107" y="1286"/>
                    </a:cubicBezTo>
                    <a:cubicBezTo>
                      <a:pt x="750" y="1322"/>
                      <a:pt x="393" y="1393"/>
                      <a:pt x="36" y="1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B78B5BFF-88C4-1547-88A5-AABBA8020999}"/>
                  </a:ext>
                </a:extLst>
              </p:cNvPr>
              <p:cNvSpPr/>
              <p:nvPr/>
            </p:nvSpPr>
            <p:spPr>
              <a:xfrm>
                <a:off x="8504145" y="2059185"/>
                <a:ext cx="2214" cy="515"/>
              </a:xfrm>
              <a:custGeom>
                <a:avLst/>
                <a:gdLst>
                  <a:gd name="connsiteX0" fmla="*/ 72 w 2214"/>
                  <a:gd name="connsiteY0" fmla="*/ 0 h 515"/>
                  <a:gd name="connsiteX1" fmla="*/ 2215 w 2214"/>
                  <a:gd name="connsiteY1" fmla="*/ 179 h 515"/>
                  <a:gd name="connsiteX2" fmla="*/ 0 w 2214"/>
                  <a:gd name="connsiteY2" fmla="*/ 500 h 515"/>
                  <a:gd name="connsiteX3" fmla="*/ 72 w 2214"/>
                  <a:gd name="connsiteY3" fmla="*/ 0 h 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4" h="515">
                    <a:moveTo>
                      <a:pt x="72" y="0"/>
                    </a:moveTo>
                    <a:cubicBezTo>
                      <a:pt x="714" y="72"/>
                      <a:pt x="1357" y="107"/>
                      <a:pt x="2215" y="179"/>
                    </a:cubicBezTo>
                    <a:cubicBezTo>
                      <a:pt x="1393" y="786"/>
                      <a:pt x="643" y="357"/>
                      <a:pt x="0" y="500"/>
                    </a:cubicBezTo>
                    <a:cubicBezTo>
                      <a:pt x="0" y="322"/>
                      <a:pt x="36" y="179"/>
                      <a:pt x="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64514615-2A6D-B241-8C34-9A46D5C43323}"/>
                  </a:ext>
                </a:extLst>
              </p:cNvPr>
              <p:cNvSpPr/>
              <p:nvPr/>
            </p:nvSpPr>
            <p:spPr>
              <a:xfrm>
                <a:off x="8589542" y="2051863"/>
                <a:ext cx="721" cy="1821"/>
              </a:xfrm>
              <a:custGeom>
                <a:avLst/>
                <a:gdLst>
                  <a:gd name="connsiteX0" fmla="*/ 221 w 721"/>
                  <a:gd name="connsiteY0" fmla="*/ 0 h 1821"/>
                  <a:gd name="connsiteX1" fmla="*/ 685 w 721"/>
                  <a:gd name="connsiteY1" fmla="*/ 1822 h 1821"/>
                  <a:gd name="connsiteX2" fmla="*/ 221 w 721"/>
                  <a:gd name="connsiteY2" fmla="*/ 0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" h="1821">
                    <a:moveTo>
                      <a:pt x="221" y="0"/>
                    </a:moveTo>
                    <a:cubicBezTo>
                      <a:pt x="1043" y="429"/>
                      <a:pt x="578" y="1214"/>
                      <a:pt x="685" y="1822"/>
                    </a:cubicBezTo>
                    <a:cubicBezTo>
                      <a:pt x="-815" y="1572"/>
                      <a:pt x="685" y="536"/>
                      <a:pt x="22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423F9E04-1A4A-6645-A45B-5A2B45256349}"/>
                  </a:ext>
                </a:extLst>
              </p:cNvPr>
              <p:cNvSpPr/>
              <p:nvPr/>
            </p:nvSpPr>
            <p:spPr>
              <a:xfrm>
                <a:off x="8522967" y="2050899"/>
                <a:ext cx="894" cy="1357"/>
              </a:xfrm>
              <a:custGeom>
                <a:avLst/>
                <a:gdLst>
                  <a:gd name="connsiteX0" fmla="*/ 895 w 894"/>
                  <a:gd name="connsiteY0" fmla="*/ 0 h 1357"/>
                  <a:gd name="connsiteX1" fmla="*/ 823 w 894"/>
                  <a:gd name="connsiteY1" fmla="*/ 1357 h 1357"/>
                  <a:gd name="connsiteX2" fmla="*/ 2 w 894"/>
                  <a:gd name="connsiteY2" fmla="*/ 821 h 1357"/>
                  <a:gd name="connsiteX3" fmla="*/ 895 w 894"/>
                  <a:gd name="connsiteY3" fmla="*/ 0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4" h="1357">
                    <a:moveTo>
                      <a:pt x="895" y="0"/>
                    </a:moveTo>
                    <a:cubicBezTo>
                      <a:pt x="859" y="464"/>
                      <a:pt x="823" y="893"/>
                      <a:pt x="823" y="1357"/>
                    </a:cubicBezTo>
                    <a:cubicBezTo>
                      <a:pt x="502" y="1250"/>
                      <a:pt x="-34" y="1357"/>
                      <a:pt x="2" y="821"/>
                    </a:cubicBezTo>
                    <a:cubicBezTo>
                      <a:pt x="37" y="322"/>
                      <a:pt x="359" y="0"/>
                      <a:pt x="89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25760E0F-2498-AB4B-B595-C7CD88A5CE0A}"/>
                  </a:ext>
                </a:extLst>
              </p:cNvPr>
              <p:cNvSpPr/>
              <p:nvPr/>
            </p:nvSpPr>
            <p:spPr>
              <a:xfrm>
                <a:off x="8577226" y="2050292"/>
                <a:ext cx="1821" cy="942"/>
              </a:xfrm>
              <a:custGeom>
                <a:avLst/>
                <a:gdLst>
                  <a:gd name="connsiteX0" fmla="*/ 500 w 1821"/>
                  <a:gd name="connsiteY0" fmla="*/ 929 h 942"/>
                  <a:gd name="connsiteX1" fmla="*/ 0 w 1821"/>
                  <a:gd name="connsiteY1" fmla="*/ 500 h 942"/>
                  <a:gd name="connsiteX2" fmla="*/ 1822 w 1821"/>
                  <a:gd name="connsiteY2" fmla="*/ 0 h 942"/>
                  <a:gd name="connsiteX3" fmla="*/ 500 w 1821"/>
                  <a:gd name="connsiteY3" fmla="*/ 929 h 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1" h="942">
                    <a:moveTo>
                      <a:pt x="500" y="929"/>
                    </a:moveTo>
                    <a:cubicBezTo>
                      <a:pt x="143" y="1000"/>
                      <a:pt x="72" y="786"/>
                      <a:pt x="0" y="500"/>
                    </a:cubicBezTo>
                    <a:cubicBezTo>
                      <a:pt x="357" y="-286"/>
                      <a:pt x="1000" y="179"/>
                      <a:pt x="1822" y="0"/>
                    </a:cubicBezTo>
                    <a:cubicBezTo>
                      <a:pt x="1179" y="464"/>
                      <a:pt x="857" y="714"/>
                      <a:pt x="500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 939">
                <a:extLst>
                  <a:ext uri="{FF2B5EF4-FFF2-40B4-BE49-F238E27FC236}">
                    <a16:creationId xmlns:a16="http://schemas.microsoft.com/office/drawing/2014/main" id="{A5D7978B-8620-7E46-9236-AA3748E8FE31}"/>
                  </a:ext>
                </a:extLst>
              </p:cNvPr>
              <p:cNvSpPr/>
              <p:nvPr/>
            </p:nvSpPr>
            <p:spPr>
              <a:xfrm>
                <a:off x="8556009" y="2193738"/>
                <a:ext cx="1678" cy="857"/>
              </a:xfrm>
              <a:custGeom>
                <a:avLst/>
                <a:gdLst>
                  <a:gd name="connsiteX0" fmla="*/ 679 w 1678"/>
                  <a:gd name="connsiteY0" fmla="*/ 857 h 857"/>
                  <a:gd name="connsiteX1" fmla="*/ 0 w 1678"/>
                  <a:gd name="connsiteY1" fmla="*/ 857 h 857"/>
                  <a:gd name="connsiteX2" fmla="*/ 36 w 1678"/>
                  <a:gd name="connsiteY2" fmla="*/ 0 h 857"/>
                  <a:gd name="connsiteX3" fmla="*/ 1679 w 1678"/>
                  <a:gd name="connsiteY3" fmla="*/ 0 h 857"/>
                  <a:gd name="connsiteX4" fmla="*/ 679 w 1678"/>
                  <a:gd name="connsiteY4" fmla="*/ 857 h 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" h="857">
                    <a:moveTo>
                      <a:pt x="679" y="857"/>
                    </a:moveTo>
                    <a:cubicBezTo>
                      <a:pt x="464" y="857"/>
                      <a:pt x="214" y="857"/>
                      <a:pt x="0" y="857"/>
                    </a:cubicBezTo>
                    <a:cubicBezTo>
                      <a:pt x="0" y="572"/>
                      <a:pt x="36" y="286"/>
                      <a:pt x="36" y="0"/>
                    </a:cubicBezTo>
                    <a:cubicBezTo>
                      <a:pt x="536" y="0"/>
                      <a:pt x="1036" y="0"/>
                      <a:pt x="1679" y="0"/>
                    </a:cubicBezTo>
                    <a:cubicBezTo>
                      <a:pt x="1286" y="322"/>
                      <a:pt x="1000" y="572"/>
                      <a:pt x="679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 940">
                <a:extLst>
                  <a:ext uri="{FF2B5EF4-FFF2-40B4-BE49-F238E27FC236}">
                    <a16:creationId xmlns:a16="http://schemas.microsoft.com/office/drawing/2014/main" id="{81EB2F61-813B-0C4D-A059-A0337116E260}"/>
                  </a:ext>
                </a:extLst>
              </p:cNvPr>
              <p:cNvSpPr/>
              <p:nvPr/>
            </p:nvSpPr>
            <p:spPr>
              <a:xfrm>
                <a:off x="8583034" y="2205943"/>
                <a:ext cx="910" cy="975"/>
              </a:xfrm>
              <a:custGeom>
                <a:avLst/>
                <a:gdLst>
                  <a:gd name="connsiteX0" fmla="*/ 550 w 910"/>
                  <a:gd name="connsiteY0" fmla="*/ 975 h 975"/>
                  <a:gd name="connsiteX1" fmla="*/ 14 w 910"/>
                  <a:gd name="connsiteY1" fmla="*/ 547 h 975"/>
                  <a:gd name="connsiteX2" fmla="*/ 514 w 910"/>
                  <a:gd name="connsiteY2" fmla="*/ 11 h 975"/>
                  <a:gd name="connsiteX3" fmla="*/ 907 w 910"/>
                  <a:gd name="connsiteY3" fmla="*/ 511 h 975"/>
                  <a:gd name="connsiteX4" fmla="*/ 550 w 910"/>
                  <a:gd name="connsiteY4" fmla="*/ 975 h 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0" h="975">
                    <a:moveTo>
                      <a:pt x="550" y="975"/>
                    </a:moveTo>
                    <a:cubicBezTo>
                      <a:pt x="335" y="797"/>
                      <a:pt x="49" y="690"/>
                      <a:pt x="14" y="547"/>
                    </a:cubicBezTo>
                    <a:cubicBezTo>
                      <a:pt x="-58" y="225"/>
                      <a:pt x="157" y="-60"/>
                      <a:pt x="514" y="11"/>
                    </a:cubicBezTo>
                    <a:cubicBezTo>
                      <a:pt x="692" y="47"/>
                      <a:pt x="871" y="332"/>
                      <a:pt x="907" y="511"/>
                    </a:cubicBezTo>
                    <a:cubicBezTo>
                      <a:pt x="942" y="618"/>
                      <a:pt x="692" y="797"/>
                      <a:pt x="550" y="97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 941">
                <a:extLst>
                  <a:ext uri="{FF2B5EF4-FFF2-40B4-BE49-F238E27FC236}">
                    <a16:creationId xmlns:a16="http://schemas.microsoft.com/office/drawing/2014/main" id="{EA939C3D-0F7B-3243-9BF7-1A4223E1DABF}"/>
                  </a:ext>
                </a:extLst>
              </p:cNvPr>
              <p:cNvSpPr/>
              <p:nvPr/>
            </p:nvSpPr>
            <p:spPr>
              <a:xfrm>
                <a:off x="8458211" y="2048890"/>
                <a:ext cx="1535" cy="973"/>
              </a:xfrm>
              <a:custGeom>
                <a:avLst/>
                <a:gdLst>
                  <a:gd name="connsiteX0" fmla="*/ 1464 w 1535"/>
                  <a:gd name="connsiteY0" fmla="*/ 973 h 973"/>
                  <a:gd name="connsiteX1" fmla="*/ 0 w 1535"/>
                  <a:gd name="connsiteY1" fmla="*/ 366 h 973"/>
                  <a:gd name="connsiteX2" fmla="*/ 1536 w 1535"/>
                  <a:gd name="connsiteY2" fmla="*/ 116 h 973"/>
                  <a:gd name="connsiteX3" fmla="*/ 1464 w 1535"/>
                  <a:gd name="connsiteY3" fmla="*/ 973 h 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5" h="973">
                    <a:moveTo>
                      <a:pt x="1464" y="973"/>
                    </a:moveTo>
                    <a:cubicBezTo>
                      <a:pt x="1000" y="759"/>
                      <a:pt x="500" y="581"/>
                      <a:pt x="0" y="366"/>
                    </a:cubicBezTo>
                    <a:cubicBezTo>
                      <a:pt x="464" y="-205"/>
                      <a:pt x="1036" y="45"/>
                      <a:pt x="1536" y="116"/>
                    </a:cubicBezTo>
                    <a:cubicBezTo>
                      <a:pt x="1536" y="402"/>
                      <a:pt x="1500" y="688"/>
                      <a:pt x="1464" y="97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B899F1B1-E22B-4F4C-902E-13BCDBFFCF24}"/>
                  </a:ext>
                </a:extLst>
              </p:cNvPr>
              <p:cNvSpPr/>
              <p:nvPr/>
            </p:nvSpPr>
            <p:spPr>
              <a:xfrm>
                <a:off x="8529863" y="2045173"/>
                <a:ext cx="2286" cy="546"/>
              </a:xfrm>
              <a:custGeom>
                <a:avLst/>
                <a:gdLst>
                  <a:gd name="connsiteX0" fmla="*/ 0 w 2286"/>
                  <a:gd name="connsiteY0" fmla="*/ 546 h 546"/>
                  <a:gd name="connsiteX1" fmla="*/ 2286 w 2286"/>
                  <a:gd name="connsiteY1" fmla="*/ 368 h 546"/>
                  <a:gd name="connsiteX2" fmla="*/ 0 w 2286"/>
                  <a:gd name="connsiteY2" fmla="*/ 546 h 546"/>
                  <a:gd name="connsiteX3" fmla="*/ 0 w 2286"/>
                  <a:gd name="connsiteY3" fmla="*/ 546 h 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" h="546">
                    <a:moveTo>
                      <a:pt x="0" y="546"/>
                    </a:moveTo>
                    <a:cubicBezTo>
                      <a:pt x="572" y="-168"/>
                      <a:pt x="1250" y="-132"/>
                      <a:pt x="2286" y="368"/>
                    </a:cubicBezTo>
                    <a:cubicBezTo>
                      <a:pt x="1322" y="475"/>
                      <a:pt x="679" y="510"/>
                      <a:pt x="0" y="546"/>
                    </a:cubicBezTo>
                    <a:cubicBezTo>
                      <a:pt x="0" y="546"/>
                      <a:pt x="0" y="546"/>
                      <a:pt x="0" y="5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4AC540FF-FD7F-A942-8D6C-1B40C32306DD}"/>
                  </a:ext>
                </a:extLst>
              </p:cNvPr>
              <p:cNvSpPr/>
              <p:nvPr/>
            </p:nvSpPr>
            <p:spPr>
              <a:xfrm>
                <a:off x="8566046" y="2207490"/>
                <a:ext cx="892" cy="1120"/>
              </a:xfrm>
              <a:custGeom>
                <a:avLst/>
                <a:gdLst>
                  <a:gd name="connsiteX0" fmla="*/ 893 w 892"/>
                  <a:gd name="connsiteY0" fmla="*/ 643 h 1120"/>
                  <a:gd name="connsiteX1" fmla="*/ 857 w 892"/>
                  <a:gd name="connsiteY1" fmla="*/ 1107 h 1120"/>
                  <a:gd name="connsiteX2" fmla="*/ 0 w 892"/>
                  <a:gd name="connsiteY2" fmla="*/ 393 h 1120"/>
                  <a:gd name="connsiteX3" fmla="*/ 72 w 892"/>
                  <a:gd name="connsiteY3" fmla="*/ 0 h 1120"/>
                  <a:gd name="connsiteX4" fmla="*/ 893 w 892"/>
                  <a:gd name="connsiteY4" fmla="*/ 643 h 1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2" h="1120">
                    <a:moveTo>
                      <a:pt x="893" y="643"/>
                    </a:moveTo>
                    <a:cubicBezTo>
                      <a:pt x="893" y="786"/>
                      <a:pt x="893" y="964"/>
                      <a:pt x="857" y="1107"/>
                    </a:cubicBezTo>
                    <a:cubicBezTo>
                      <a:pt x="322" y="1179"/>
                      <a:pt x="0" y="964"/>
                      <a:pt x="0" y="393"/>
                    </a:cubicBezTo>
                    <a:cubicBezTo>
                      <a:pt x="0" y="250"/>
                      <a:pt x="36" y="0"/>
                      <a:pt x="72" y="0"/>
                    </a:cubicBezTo>
                    <a:cubicBezTo>
                      <a:pt x="500" y="0"/>
                      <a:pt x="679" y="357"/>
                      <a:pt x="893" y="6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A07BF1CB-76DD-864B-B57E-DA274DE46DB4}"/>
                  </a:ext>
                </a:extLst>
              </p:cNvPr>
              <p:cNvSpPr/>
              <p:nvPr/>
            </p:nvSpPr>
            <p:spPr>
              <a:xfrm>
                <a:off x="8632085" y="2207644"/>
                <a:ext cx="1040" cy="865"/>
              </a:xfrm>
              <a:custGeom>
                <a:avLst/>
                <a:gdLst>
                  <a:gd name="connsiteX0" fmla="*/ 1041 w 1040"/>
                  <a:gd name="connsiteY0" fmla="*/ 417 h 865"/>
                  <a:gd name="connsiteX1" fmla="*/ 648 w 1040"/>
                  <a:gd name="connsiteY1" fmla="*/ 810 h 865"/>
                  <a:gd name="connsiteX2" fmla="*/ 5 w 1040"/>
                  <a:gd name="connsiteY2" fmla="*/ 453 h 865"/>
                  <a:gd name="connsiteX3" fmla="*/ 290 w 1040"/>
                  <a:gd name="connsiteY3" fmla="*/ 25 h 865"/>
                  <a:gd name="connsiteX4" fmla="*/ 1041 w 1040"/>
                  <a:gd name="connsiteY4" fmla="*/ 417 h 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0" h="865">
                    <a:moveTo>
                      <a:pt x="1041" y="417"/>
                    </a:moveTo>
                    <a:cubicBezTo>
                      <a:pt x="933" y="525"/>
                      <a:pt x="826" y="739"/>
                      <a:pt x="648" y="810"/>
                    </a:cubicBezTo>
                    <a:cubicBezTo>
                      <a:pt x="326" y="953"/>
                      <a:pt x="76" y="810"/>
                      <a:pt x="5" y="453"/>
                    </a:cubicBezTo>
                    <a:cubicBezTo>
                      <a:pt x="-31" y="310"/>
                      <a:pt x="148" y="60"/>
                      <a:pt x="290" y="25"/>
                    </a:cubicBezTo>
                    <a:cubicBezTo>
                      <a:pt x="576" y="-47"/>
                      <a:pt x="862" y="25"/>
                      <a:pt x="1041" y="41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670F4B85-DDDB-FE4B-A6F3-A59AB91A5E45}"/>
                  </a:ext>
                </a:extLst>
              </p:cNvPr>
              <p:cNvSpPr/>
              <p:nvPr/>
            </p:nvSpPr>
            <p:spPr>
              <a:xfrm>
                <a:off x="8509904" y="1912631"/>
                <a:ext cx="959" cy="1464"/>
              </a:xfrm>
              <a:custGeom>
                <a:avLst/>
                <a:gdLst>
                  <a:gd name="connsiteX0" fmla="*/ 742 w 959"/>
                  <a:gd name="connsiteY0" fmla="*/ 1465 h 1464"/>
                  <a:gd name="connsiteX1" fmla="*/ 742 w 959"/>
                  <a:gd name="connsiteY1" fmla="*/ 0 h 1464"/>
                  <a:gd name="connsiteX2" fmla="*/ 742 w 959"/>
                  <a:gd name="connsiteY2" fmla="*/ 1465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9" h="1464">
                    <a:moveTo>
                      <a:pt x="742" y="1465"/>
                    </a:moveTo>
                    <a:cubicBezTo>
                      <a:pt x="-543" y="964"/>
                      <a:pt x="99" y="464"/>
                      <a:pt x="742" y="0"/>
                    </a:cubicBezTo>
                    <a:cubicBezTo>
                      <a:pt x="1171" y="464"/>
                      <a:pt x="850" y="964"/>
                      <a:pt x="742" y="1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 946">
                <a:extLst>
                  <a:ext uri="{FF2B5EF4-FFF2-40B4-BE49-F238E27FC236}">
                    <a16:creationId xmlns:a16="http://schemas.microsoft.com/office/drawing/2014/main" id="{507E4966-5C1E-8D4B-A77D-05CAEA48B9C3}"/>
                  </a:ext>
                </a:extLst>
              </p:cNvPr>
              <p:cNvSpPr/>
              <p:nvPr/>
            </p:nvSpPr>
            <p:spPr>
              <a:xfrm>
                <a:off x="8628232" y="2203904"/>
                <a:ext cx="1821" cy="871"/>
              </a:xfrm>
              <a:custGeom>
                <a:avLst/>
                <a:gdLst>
                  <a:gd name="connsiteX0" fmla="*/ 0 w 1821"/>
                  <a:gd name="connsiteY0" fmla="*/ 550 h 871"/>
                  <a:gd name="connsiteX1" fmla="*/ 1821 w 1821"/>
                  <a:gd name="connsiteY1" fmla="*/ 443 h 871"/>
                  <a:gd name="connsiteX2" fmla="*/ 0 w 1821"/>
                  <a:gd name="connsiteY2" fmla="*/ 550 h 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1" h="871">
                    <a:moveTo>
                      <a:pt x="0" y="550"/>
                    </a:moveTo>
                    <a:cubicBezTo>
                      <a:pt x="571" y="-272"/>
                      <a:pt x="1179" y="-57"/>
                      <a:pt x="1821" y="443"/>
                    </a:cubicBezTo>
                    <a:cubicBezTo>
                      <a:pt x="1214" y="514"/>
                      <a:pt x="643" y="1300"/>
                      <a:pt x="0" y="5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 947">
                <a:extLst>
                  <a:ext uri="{FF2B5EF4-FFF2-40B4-BE49-F238E27FC236}">
                    <a16:creationId xmlns:a16="http://schemas.microsoft.com/office/drawing/2014/main" id="{892F801A-CEAB-B842-9300-DB1DBB87111D}"/>
                  </a:ext>
                </a:extLst>
              </p:cNvPr>
              <p:cNvSpPr/>
              <p:nvPr/>
            </p:nvSpPr>
            <p:spPr>
              <a:xfrm>
                <a:off x="8507931" y="2279641"/>
                <a:ext cx="821" cy="1643"/>
              </a:xfrm>
              <a:custGeom>
                <a:avLst/>
                <a:gdLst>
                  <a:gd name="connsiteX0" fmla="*/ 822 w 821"/>
                  <a:gd name="connsiteY0" fmla="*/ 1215 h 1643"/>
                  <a:gd name="connsiteX1" fmla="*/ 0 w 821"/>
                  <a:gd name="connsiteY1" fmla="*/ 1643 h 1643"/>
                  <a:gd name="connsiteX2" fmla="*/ 0 w 821"/>
                  <a:gd name="connsiteY2" fmla="*/ 0 h 1643"/>
                  <a:gd name="connsiteX3" fmla="*/ 822 w 821"/>
                  <a:gd name="connsiteY3" fmla="*/ 1215 h 1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1" h="1643">
                    <a:moveTo>
                      <a:pt x="822" y="1215"/>
                    </a:moveTo>
                    <a:cubicBezTo>
                      <a:pt x="536" y="1357"/>
                      <a:pt x="286" y="1500"/>
                      <a:pt x="0" y="1643"/>
                    </a:cubicBezTo>
                    <a:cubicBezTo>
                      <a:pt x="0" y="1107"/>
                      <a:pt x="0" y="607"/>
                      <a:pt x="0" y="0"/>
                    </a:cubicBezTo>
                    <a:cubicBezTo>
                      <a:pt x="607" y="250"/>
                      <a:pt x="822" y="679"/>
                      <a:pt x="822" y="12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 948">
                <a:extLst>
                  <a:ext uri="{FF2B5EF4-FFF2-40B4-BE49-F238E27FC236}">
                    <a16:creationId xmlns:a16="http://schemas.microsoft.com/office/drawing/2014/main" id="{150234AB-D056-2042-B07B-DF305C01633E}"/>
                  </a:ext>
                </a:extLst>
              </p:cNvPr>
              <p:cNvSpPr/>
              <p:nvPr/>
            </p:nvSpPr>
            <p:spPr>
              <a:xfrm>
                <a:off x="8510467" y="1899558"/>
                <a:ext cx="2178" cy="877"/>
              </a:xfrm>
              <a:custGeom>
                <a:avLst/>
                <a:gdLst>
                  <a:gd name="connsiteX0" fmla="*/ 2179 w 2178"/>
                  <a:gd name="connsiteY0" fmla="*/ 821 h 877"/>
                  <a:gd name="connsiteX1" fmla="*/ 0 w 2178"/>
                  <a:gd name="connsiteY1" fmla="*/ 107 h 877"/>
                  <a:gd name="connsiteX2" fmla="*/ 1679 w 2178"/>
                  <a:gd name="connsiteY2" fmla="*/ 0 h 877"/>
                  <a:gd name="connsiteX3" fmla="*/ 2179 w 2178"/>
                  <a:gd name="connsiteY3" fmla="*/ 821 h 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" h="877">
                    <a:moveTo>
                      <a:pt x="2179" y="821"/>
                    </a:moveTo>
                    <a:cubicBezTo>
                      <a:pt x="1465" y="1072"/>
                      <a:pt x="1107" y="429"/>
                      <a:pt x="0" y="107"/>
                    </a:cubicBezTo>
                    <a:cubicBezTo>
                      <a:pt x="964" y="36"/>
                      <a:pt x="1322" y="0"/>
                      <a:pt x="1679" y="0"/>
                    </a:cubicBezTo>
                    <a:cubicBezTo>
                      <a:pt x="1857" y="286"/>
                      <a:pt x="2036" y="571"/>
                      <a:pt x="2179" y="8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B06B49B6-E901-7A4A-9E58-C26A76AFDD21}"/>
                  </a:ext>
                </a:extLst>
              </p:cNvPr>
              <p:cNvSpPr/>
              <p:nvPr/>
            </p:nvSpPr>
            <p:spPr>
              <a:xfrm>
                <a:off x="8517397" y="1893486"/>
                <a:ext cx="1395" cy="956"/>
              </a:xfrm>
              <a:custGeom>
                <a:avLst/>
                <a:gdLst>
                  <a:gd name="connsiteX0" fmla="*/ 821 w 1395"/>
                  <a:gd name="connsiteY0" fmla="*/ 0 h 956"/>
                  <a:gd name="connsiteX1" fmla="*/ 1393 w 1395"/>
                  <a:gd name="connsiteY1" fmla="*/ 607 h 956"/>
                  <a:gd name="connsiteX2" fmla="*/ 0 w 1395"/>
                  <a:gd name="connsiteY2" fmla="*/ 929 h 956"/>
                  <a:gd name="connsiteX3" fmla="*/ 821 w 1395"/>
                  <a:gd name="connsiteY3" fmla="*/ 0 h 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5" h="956">
                    <a:moveTo>
                      <a:pt x="821" y="0"/>
                    </a:moveTo>
                    <a:cubicBezTo>
                      <a:pt x="1000" y="214"/>
                      <a:pt x="1429" y="572"/>
                      <a:pt x="1393" y="607"/>
                    </a:cubicBezTo>
                    <a:cubicBezTo>
                      <a:pt x="1036" y="1143"/>
                      <a:pt x="464" y="893"/>
                      <a:pt x="0" y="929"/>
                    </a:cubicBezTo>
                    <a:cubicBezTo>
                      <a:pt x="143" y="500"/>
                      <a:pt x="214" y="36"/>
                      <a:pt x="82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A163FC88-78FA-384B-B976-49608BF74D40}"/>
                  </a:ext>
                </a:extLst>
              </p:cNvPr>
              <p:cNvSpPr/>
              <p:nvPr/>
            </p:nvSpPr>
            <p:spPr>
              <a:xfrm>
                <a:off x="8581806" y="2203751"/>
                <a:ext cx="1634" cy="751"/>
              </a:xfrm>
              <a:custGeom>
                <a:avLst/>
                <a:gdLst>
                  <a:gd name="connsiteX0" fmla="*/ 1634 w 1634"/>
                  <a:gd name="connsiteY0" fmla="*/ 666 h 751"/>
                  <a:gd name="connsiteX1" fmla="*/ 956 w 1634"/>
                  <a:gd name="connsiteY1" fmla="*/ 738 h 751"/>
                  <a:gd name="connsiteX2" fmla="*/ 27 w 1634"/>
                  <a:gd name="connsiteY2" fmla="*/ 417 h 751"/>
                  <a:gd name="connsiteX3" fmla="*/ 1527 w 1634"/>
                  <a:gd name="connsiteY3" fmla="*/ 202 h 751"/>
                  <a:gd name="connsiteX4" fmla="*/ 1634 w 1634"/>
                  <a:gd name="connsiteY4" fmla="*/ 666 h 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4" h="751">
                    <a:moveTo>
                      <a:pt x="1634" y="666"/>
                    </a:moveTo>
                    <a:cubicBezTo>
                      <a:pt x="1420" y="702"/>
                      <a:pt x="1170" y="702"/>
                      <a:pt x="956" y="738"/>
                    </a:cubicBezTo>
                    <a:cubicBezTo>
                      <a:pt x="599" y="631"/>
                      <a:pt x="-151" y="988"/>
                      <a:pt x="27" y="417"/>
                    </a:cubicBezTo>
                    <a:cubicBezTo>
                      <a:pt x="170" y="-155"/>
                      <a:pt x="956" y="-48"/>
                      <a:pt x="1527" y="202"/>
                    </a:cubicBezTo>
                    <a:cubicBezTo>
                      <a:pt x="1527" y="345"/>
                      <a:pt x="1599" y="524"/>
                      <a:pt x="1634" y="6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1145E254-2BBD-9E49-9DE0-D01B540BB5E1}"/>
                  </a:ext>
                </a:extLst>
              </p:cNvPr>
              <p:cNvSpPr/>
              <p:nvPr/>
            </p:nvSpPr>
            <p:spPr>
              <a:xfrm>
                <a:off x="8455419" y="2138677"/>
                <a:ext cx="1123" cy="831"/>
              </a:xfrm>
              <a:custGeom>
                <a:avLst/>
                <a:gdLst>
                  <a:gd name="connsiteX0" fmla="*/ 41 w 1123"/>
                  <a:gd name="connsiteY0" fmla="*/ 661 h 831"/>
                  <a:gd name="connsiteX1" fmla="*/ 791 w 1123"/>
                  <a:gd name="connsiteY1" fmla="*/ 126 h 831"/>
                  <a:gd name="connsiteX2" fmla="*/ 1041 w 1123"/>
                  <a:gd name="connsiteY2" fmla="*/ 590 h 831"/>
                  <a:gd name="connsiteX3" fmla="*/ 41 w 1123"/>
                  <a:gd name="connsiteY3" fmla="*/ 661 h 831"/>
                  <a:gd name="connsiteX4" fmla="*/ 41 w 1123"/>
                  <a:gd name="connsiteY4" fmla="*/ 661 h 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3" h="831">
                    <a:moveTo>
                      <a:pt x="41" y="661"/>
                    </a:moveTo>
                    <a:cubicBezTo>
                      <a:pt x="-137" y="-160"/>
                      <a:pt x="291" y="-53"/>
                      <a:pt x="791" y="126"/>
                    </a:cubicBezTo>
                    <a:cubicBezTo>
                      <a:pt x="1006" y="197"/>
                      <a:pt x="1256" y="340"/>
                      <a:pt x="1041" y="590"/>
                    </a:cubicBezTo>
                    <a:cubicBezTo>
                      <a:pt x="756" y="1019"/>
                      <a:pt x="363" y="768"/>
                      <a:pt x="41" y="661"/>
                    </a:cubicBezTo>
                    <a:lnTo>
                      <a:pt x="41" y="661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1B707417-C4CF-F943-A319-21E91506D10E}"/>
                  </a:ext>
                </a:extLst>
              </p:cNvPr>
              <p:cNvSpPr/>
              <p:nvPr/>
            </p:nvSpPr>
            <p:spPr>
              <a:xfrm>
                <a:off x="8596300" y="2071222"/>
                <a:ext cx="1000" cy="1036"/>
              </a:xfrm>
              <a:custGeom>
                <a:avLst/>
                <a:gdLst>
                  <a:gd name="connsiteX0" fmla="*/ 107 w 1000"/>
                  <a:gd name="connsiteY0" fmla="*/ 179 h 1036"/>
                  <a:gd name="connsiteX1" fmla="*/ 1000 w 1000"/>
                  <a:gd name="connsiteY1" fmla="*/ 287 h 1036"/>
                  <a:gd name="connsiteX2" fmla="*/ 0 w 1000"/>
                  <a:gd name="connsiteY2" fmla="*/ 1037 h 1036"/>
                  <a:gd name="connsiteX3" fmla="*/ 107 w 1000"/>
                  <a:gd name="connsiteY3" fmla="*/ 179 h 1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" h="1036">
                    <a:moveTo>
                      <a:pt x="107" y="179"/>
                    </a:moveTo>
                    <a:cubicBezTo>
                      <a:pt x="464" y="-249"/>
                      <a:pt x="1000" y="215"/>
                      <a:pt x="1000" y="287"/>
                    </a:cubicBezTo>
                    <a:cubicBezTo>
                      <a:pt x="964" y="894"/>
                      <a:pt x="429" y="930"/>
                      <a:pt x="0" y="1037"/>
                    </a:cubicBezTo>
                    <a:cubicBezTo>
                      <a:pt x="36" y="751"/>
                      <a:pt x="71" y="465"/>
                      <a:pt x="107" y="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4" name="Freeform 953">
                <a:extLst>
                  <a:ext uri="{FF2B5EF4-FFF2-40B4-BE49-F238E27FC236}">
                    <a16:creationId xmlns:a16="http://schemas.microsoft.com/office/drawing/2014/main" id="{C3AFD5B4-B089-2B43-9512-AB0AA22D1150}"/>
                  </a:ext>
                </a:extLst>
              </p:cNvPr>
              <p:cNvSpPr/>
              <p:nvPr/>
            </p:nvSpPr>
            <p:spPr>
              <a:xfrm>
                <a:off x="8445521" y="2069240"/>
                <a:ext cx="1062" cy="793"/>
              </a:xfrm>
              <a:custGeom>
                <a:avLst/>
                <a:gdLst>
                  <a:gd name="connsiteX0" fmla="*/ 1009 w 1062"/>
                  <a:gd name="connsiteY0" fmla="*/ 376 h 793"/>
                  <a:gd name="connsiteX1" fmla="*/ 1009 w 1062"/>
                  <a:gd name="connsiteY1" fmla="*/ 733 h 793"/>
                  <a:gd name="connsiteX2" fmla="*/ 9 w 1062"/>
                  <a:gd name="connsiteY2" fmla="*/ 554 h 793"/>
                  <a:gd name="connsiteX3" fmla="*/ 152 w 1062"/>
                  <a:gd name="connsiteY3" fmla="*/ 161 h 793"/>
                  <a:gd name="connsiteX4" fmla="*/ 1009 w 1062"/>
                  <a:gd name="connsiteY4" fmla="*/ 376 h 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2" h="793">
                    <a:moveTo>
                      <a:pt x="1009" y="376"/>
                    </a:moveTo>
                    <a:cubicBezTo>
                      <a:pt x="1081" y="483"/>
                      <a:pt x="1081" y="626"/>
                      <a:pt x="1009" y="733"/>
                    </a:cubicBezTo>
                    <a:cubicBezTo>
                      <a:pt x="652" y="804"/>
                      <a:pt x="259" y="876"/>
                      <a:pt x="9" y="554"/>
                    </a:cubicBezTo>
                    <a:cubicBezTo>
                      <a:pt x="-26" y="483"/>
                      <a:pt x="45" y="233"/>
                      <a:pt x="152" y="161"/>
                    </a:cubicBezTo>
                    <a:cubicBezTo>
                      <a:pt x="509" y="-124"/>
                      <a:pt x="795" y="-17"/>
                      <a:pt x="1009" y="37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5" name="Freeform 954">
                <a:extLst>
                  <a:ext uri="{FF2B5EF4-FFF2-40B4-BE49-F238E27FC236}">
                    <a16:creationId xmlns:a16="http://schemas.microsoft.com/office/drawing/2014/main" id="{D0A65786-5D58-7741-8D62-165FA55A1934}"/>
                  </a:ext>
                </a:extLst>
              </p:cNvPr>
              <p:cNvSpPr/>
              <p:nvPr/>
            </p:nvSpPr>
            <p:spPr>
              <a:xfrm>
                <a:off x="8500252" y="2067471"/>
                <a:ext cx="1571" cy="1179"/>
              </a:xfrm>
              <a:custGeom>
                <a:avLst/>
                <a:gdLst>
                  <a:gd name="connsiteX0" fmla="*/ 1572 w 1571"/>
                  <a:gd name="connsiteY0" fmla="*/ 287 h 1179"/>
                  <a:gd name="connsiteX1" fmla="*/ 1572 w 1571"/>
                  <a:gd name="connsiteY1" fmla="*/ 715 h 1179"/>
                  <a:gd name="connsiteX2" fmla="*/ 1500 w 1571"/>
                  <a:gd name="connsiteY2" fmla="*/ 1180 h 1179"/>
                  <a:gd name="connsiteX3" fmla="*/ 0 w 1571"/>
                  <a:gd name="connsiteY3" fmla="*/ 180 h 1179"/>
                  <a:gd name="connsiteX4" fmla="*/ 1572 w 1571"/>
                  <a:gd name="connsiteY4" fmla="*/ 287 h 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1" h="1179">
                    <a:moveTo>
                      <a:pt x="1572" y="287"/>
                    </a:moveTo>
                    <a:cubicBezTo>
                      <a:pt x="1572" y="430"/>
                      <a:pt x="1572" y="572"/>
                      <a:pt x="1572" y="715"/>
                    </a:cubicBezTo>
                    <a:cubicBezTo>
                      <a:pt x="1536" y="858"/>
                      <a:pt x="1536" y="1037"/>
                      <a:pt x="1500" y="1180"/>
                    </a:cubicBezTo>
                    <a:cubicBezTo>
                      <a:pt x="1036" y="858"/>
                      <a:pt x="536" y="537"/>
                      <a:pt x="0" y="180"/>
                    </a:cubicBezTo>
                    <a:cubicBezTo>
                      <a:pt x="679" y="-321"/>
                      <a:pt x="1072" y="394"/>
                      <a:pt x="1572" y="2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6" name="Freeform 955">
                <a:extLst>
                  <a:ext uri="{FF2B5EF4-FFF2-40B4-BE49-F238E27FC236}">
                    <a16:creationId xmlns:a16="http://schemas.microsoft.com/office/drawing/2014/main" id="{E5D6F1CB-8BE4-C74A-BBFB-0A6F1F4B0F5A}"/>
                  </a:ext>
                </a:extLst>
              </p:cNvPr>
              <p:cNvSpPr/>
              <p:nvPr/>
            </p:nvSpPr>
            <p:spPr>
              <a:xfrm>
                <a:off x="8567796" y="2205275"/>
                <a:ext cx="928" cy="1535"/>
              </a:xfrm>
              <a:custGeom>
                <a:avLst/>
                <a:gdLst>
                  <a:gd name="connsiteX0" fmla="*/ 929 w 928"/>
                  <a:gd name="connsiteY0" fmla="*/ 1072 h 1535"/>
                  <a:gd name="connsiteX1" fmla="*/ 464 w 928"/>
                  <a:gd name="connsiteY1" fmla="*/ 1536 h 1535"/>
                  <a:gd name="connsiteX2" fmla="*/ 0 w 928"/>
                  <a:gd name="connsiteY2" fmla="*/ 1072 h 1535"/>
                  <a:gd name="connsiteX3" fmla="*/ 536 w 928"/>
                  <a:gd name="connsiteY3" fmla="*/ 0 h 1535"/>
                  <a:gd name="connsiteX4" fmla="*/ 929 w 928"/>
                  <a:gd name="connsiteY4" fmla="*/ 1072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" h="1535">
                    <a:moveTo>
                      <a:pt x="929" y="1072"/>
                    </a:moveTo>
                    <a:cubicBezTo>
                      <a:pt x="786" y="1214"/>
                      <a:pt x="607" y="1393"/>
                      <a:pt x="464" y="1536"/>
                    </a:cubicBezTo>
                    <a:cubicBezTo>
                      <a:pt x="286" y="1393"/>
                      <a:pt x="143" y="1214"/>
                      <a:pt x="0" y="1072"/>
                    </a:cubicBezTo>
                    <a:cubicBezTo>
                      <a:pt x="36" y="643"/>
                      <a:pt x="143" y="250"/>
                      <a:pt x="536" y="0"/>
                    </a:cubicBezTo>
                    <a:cubicBezTo>
                      <a:pt x="857" y="286"/>
                      <a:pt x="679" y="786"/>
                      <a:pt x="929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D2F8F037-524C-634B-B88B-6E08A43442B9}"/>
                  </a:ext>
                </a:extLst>
              </p:cNvPr>
              <p:cNvSpPr/>
              <p:nvPr/>
            </p:nvSpPr>
            <p:spPr>
              <a:xfrm>
                <a:off x="8568318" y="2204847"/>
                <a:ext cx="756" cy="1500"/>
              </a:xfrm>
              <a:custGeom>
                <a:avLst/>
                <a:gdLst>
                  <a:gd name="connsiteX0" fmla="*/ 407 w 756"/>
                  <a:gd name="connsiteY0" fmla="*/ 1500 h 1500"/>
                  <a:gd name="connsiteX1" fmla="*/ 14 w 756"/>
                  <a:gd name="connsiteY1" fmla="*/ 429 h 1500"/>
                  <a:gd name="connsiteX2" fmla="*/ 550 w 756"/>
                  <a:gd name="connsiteY2" fmla="*/ 0 h 1500"/>
                  <a:gd name="connsiteX3" fmla="*/ 514 w 756"/>
                  <a:gd name="connsiteY3" fmla="*/ 929 h 1500"/>
                  <a:gd name="connsiteX4" fmla="*/ 407 w 756"/>
                  <a:gd name="connsiteY4" fmla="*/ 1500 h 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" h="1500">
                    <a:moveTo>
                      <a:pt x="407" y="1500"/>
                    </a:moveTo>
                    <a:cubicBezTo>
                      <a:pt x="-22" y="1250"/>
                      <a:pt x="-22" y="857"/>
                      <a:pt x="14" y="429"/>
                    </a:cubicBezTo>
                    <a:cubicBezTo>
                      <a:pt x="193" y="286"/>
                      <a:pt x="371" y="143"/>
                      <a:pt x="550" y="0"/>
                    </a:cubicBezTo>
                    <a:cubicBezTo>
                      <a:pt x="1050" y="321"/>
                      <a:pt x="479" y="607"/>
                      <a:pt x="514" y="929"/>
                    </a:cubicBezTo>
                    <a:cubicBezTo>
                      <a:pt x="479" y="1107"/>
                      <a:pt x="443" y="1322"/>
                      <a:pt x="407" y="1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C39EA0BC-3669-CE44-A344-ADB096F7B1DE}"/>
                  </a:ext>
                </a:extLst>
              </p:cNvPr>
              <p:cNvSpPr/>
              <p:nvPr/>
            </p:nvSpPr>
            <p:spPr>
              <a:xfrm>
                <a:off x="8499395" y="1882016"/>
                <a:ext cx="1000" cy="832"/>
              </a:xfrm>
              <a:custGeom>
                <a:avLst/>
                <a:gdLst>
                  <a:gd name="connsiteX0" fmla="*/ 0 w 1000"/>
                  <a:gd name="connsiteY0" fmla="*/ 683 h 832"/>
                  <a:gd name="connsiteX1" fmla="*/ 36 w 1000"/>
                  <a:gd name="connsiteY1" fmla="*/ 183 h 832"/>
                  <a:gd name="connsiteX2" fmla="*/ 1000 w 1000"/>
                  <a:gd name="connsiteY2" fmla="*/ 219 h 832"/>
                  <a:gd name="connsiteX3" fmla="*/ 964 w 1000"/>
                  <a:gd name="connsiteY3" fmla="*/ 183 h 832"/>
                  <a:gd name="connsiteX4" fmla="*/ 0 w 1000"/>
                  <a:gd name="connsiteY4" fmla="*/ 683 h 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" h="832">
                    <a:moveTo>
                      <a:pt x="0" y="683"/>
                    </a:moveTo>
                    <a:cubicBezTo>
                      <a:pt x="0" y="505"/>
                      <a:pt x="36" y="362"/>
                      <a:pt x="36" y="183"/>
                    </a:cubicBezTo>
                    <a:cubicBezTo>
                      <a:pt x="357" y="-67"/>
                      <a:pt x="679" y="-67"/>
                      <a:pt x="1000" y="219"/>
                    </a:cubicBezTo>
                    <a:lnTo>
                      <a:pt x="964" y="183"/>
                    </a:lnTo>
                    <a:cubicBezTo>
                      <a:pt x="964" y="933"/>
                      <a:pt x="571" y="933"/>
                      <a:pt x="0" y="68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6A2FE648-D184-3141-8A9D-D133FFD75725}"/>
                  </a:ext>
                </a:extLst>
              </p:cNvPr>
              <p:cNvSpPr/>
              <p:nvPr/>
            </p:nvSpPr>
            <p:spPr>
              <a:xfrm>
                <a:off x="8536856" y="2087368"/>
                <a:ext cx="965" cy="857"/>
              </a:xfrm>
              <a:custGeom>
                <a:avLst/>
                <a:gdLst>
                  <a:gd name="connsiteX0" fmla="*/ 508 w 965"/>
                  <a:gd name="connsiteY0" fmla="*/ 0 h 857"/>
                  <a:gd name="connsiteX1" fmla="*/ 901 w 965"/>
                  <a:gd name="connsiteY1" fmla="*/ 643 h 857"/>
                  <a:gd name="connsiteX2" fmla="*/ 115 w 965"/>
                  <a:gd name="connsiteY2" fmla="*/ 857 h 857"/>
                  <a:gd name="connsiteX3" fmla="*/ 508 w 965"/>
                  <a:gd name="connsiteY3" fmla="*/ 0 h 857"/>
                  <a:gd name="connsiteX4" fmla="*/ 508 w 965"/>
                  <a:gd name="connsiteY4" fmla="*/ 0 h 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5" h="857">
                    <a:moveTo>
                      <a:pt x="508" y="0"/>
                    </a:moveTo>
                    <a:cubicBezTo>
                      <a:pt x="865" y="107"/>
                      <a:pt x="1080" y="393"/>
                      <a:pt x="901" y="643"/>
                    </a:cubicBezTo>
                    <a:cubicBezTo>
                      <a:pt x="794" y="821"/>
                      <a:pt x="401" y="786"/>
                      <a:pt x="115" y="857"/>
                    </a:cubicBezTo>
                    <a:cubicBezTo>
                      <a:pt x="-242" y="321"/>
                      <a:pt x="329" y="250"/>
                      <a:pt x="508" y="0"/>
                    </a:cubicBezTo>
                    <a:lnTo>
                      <a:pt x="508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8F2DA9E4-0457-FE4C-8C42-932225C5F119}"/>
                  </a:ext>
                </a:extLst>
              </p:cNvPr>
              <p:cNvSpPr/>
              <p:nvPr/>
            </p:nvSpPr>
            <p:spPr>
              <a:xfrm>
                <a:off x="8479353" y="2020730"/>
                <a:ext cx="967" cy="1022"/>
              </a:xfrm>
              <a:custGeom>
                <a:avLst/>
                <a:gdLst>
                  <a:gd name="connsiteX0" fmla="*/ 896 w 967"/>
                  <a:gd name="connsiteY0" fmla="*/ 1022 h 1022"/>
                  <a:gd name="connsiteX1" fmla="*/ 75 w 967"/>
                  <a:gd name="connsiteY1" fmla="*/ 951 h 1022"/>
                  <a:gd name="connsiteX2" fmla="*/ 39 w 967"/>
                  <a:gd name="connsiteY2" fmla="*/ 594 h 1022"/>
                  <a:gd name="connsiteX3" fmla="*/ 896 w 967"/>
                  <a:gd name="connsiteY3" fmla="*/ 58 h 1022"/>
                  <a:gd name="connsiteX4" fmla="*/ 968 w 967"/>
                  <a:gd name="connsiteY4" fmla="*/ 665 h 1022"/>
                  <a:gd name="connsiteX5" fmla="*/ 896 w 967"/>
                  <a:gd name="connsiteY5" fmla="*/ 1022 h 1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7" h="1022">
                    <a:moveTo>
                      <a:pt x="896" y="1022"/>
                    </a:moveTo>
                    <a:cubicBezTo>
                      <a:pt x="611" y="986"/>
                      <a:pt x="360" y="986"/>
                      <a:pt x="75" y="951"/>
                    </a:cubicBezTo>
                    <a:cubicBezTo>
                      <a:pt x="3" y="843"/>
                      <a:pt x="-32" y="701"/>
                      <a:pt x="39" y="594"/>
                    </a:cubicBezTo>
                    <a:cubicBezTo>
                      <a:pt x="253" y="272"/>
                      <a:pt x="396" y="-157"/>
                      <a:pt x="896" y="58"/>
                    </a:cubicBezTo>
                    <a:cubicBezTo>
                      <a:pt x="932" y="272"/>
                      <a:pt x="932" y="451"/>
                      <a:pt x="968" y="665"/>
                    </a:cubicBezTo>
                    <a:cubicBezTo>
                      <a:pt x="932" y="772"/>
                      <a:pt x="932" y="915"/>
                      <a:pt x="896" y="10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1" name="Freeform 960">
                <a:extLst>
                  <a:ext uri="{FF2B5EF4-FFF2-40B4-BE49-F238E27FC236}">
                    <a16:creationId xmlns:a16="http://schemas.microsoft.com/office/drawing/2014/main" id="{3A597B39-6B7B-DF45-BEEC-C692C5425222}"/>
                  </a:ext>
                </a:extLst>
              </p:cNvPr>
              <p:cNvSpPr/>
              <p:nvPr/>
            </p:nvSpPr>
            <p:spPr>
              <a:xfrm>
                <a:off x="8431993" y="2137481"/>
                <a:ext cx="1107" cy="500"/>
              </a:xfrm>
              <a:custGeom>
                <a:avLst/>
                <a:gdLst>
                  <a:gd name="connsiteX0" fmla="*/ 1000 w 1107"/>
                  <a:gd name="connsiteY0" fmla="*/ 464 h 500"/>
                  <a:gd name="connsiteX1" fmla="*/ 143 w 1107"/>
                  <a:gd name="connsiteY1" fmla="*/ 500 h 500"/>
                  <a:gd name="connsiteX2" fmla="*/ 0 w 1107"/>
                  <a:gd name="connsiteY2" fmla="*/ 0 h 500"/>
                  <a:gd name="connsiteX3" fmla="*/ 1107 w 1107"/>
                  <a:gd name="connsiteY3" fmla="*/ 72 h 500"/>
                  <a:gd name="connsiteX4" fmla="*/ 1000 w 1107"/>
                  <a:gd name="connsiteY4" fmla="*/ 464 h 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7" h="500">
                    <a:moveTo>
                      <a:pt x="1000" y="464"/>
                    </a:moveTo>
                    <a:cubicBezTo>
                      <a:pt x="714" y="464"/>
                      <a:pt x="429" y="500"/>
                      <a:pt x="143" y="500"/>
                    </a:cubicBezTo>
                    <a:cubicBezTo>
                      <a:pt x="107" y="322"/>
                      <a:pt x="36" y="179"/>
                      <a:pt x="0" y="0"/>
                    </a:cubicBezTo>
                    <a:cubicBezTo>
                      <a:pt x="357" y="36"/>
                      <a:pt x="750" y="36"/>
                      <a:pt x="1107" y="72"/>
                    </a:cubicBezTo>
                    <a:cubicBezTo>
                      <a:pt x="1107" y="214"/>
                      <a:pt x="1072" y="357"/>
                      <a:pt x="1000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2" name="Freeform 961">
                <a:extLst>
                  <a:ext uri="{FF2B5EF4-FFF2-40B4-BE49-F238E27FC236}">
                    <a16:creationId xmlns:a16="http://schemas.microsoft.com/office/drawing/2014/main" id="{C21FF1C6-7E89-584C-A82F-9FBBE37ACBB8}"/>
                  </a:ext>
                </a:extLst>
              </p:cNvPr>
              <p:cNvSpPr/>
              <p:nvPr/>
            </p:nvSpPr>
            <p:spPr>
              <a:xfrm>
                <a:off x="8585655" y="2203950"/>
                <a:ext cx="500" cy="967"/>
              </a:xfrm>
              <a:custGeom>
                <a:avLst/>
                <a:gdLst>
                  <a:gd name="connsiteX0" fmla="*/ 0 w 500"/>
                  <a:gd name="connsiteY0" fmla="*/ 968 h 967"/>
                  <a:gd name="connsiteX1" fmla="*/ 0 w 500"/>
                  <a:gd name="connsiteY1" fmla="*/ 3 h 967"/>
                  <a:gd name="connsiteX2" fmla="*/ 500 w 500"/>
                  <a:gd name="connsiteY2" fmla="*/ 468 h 967"/>
                  <a:gd name="connsiteX3" fmla="*/ 0 w 500"/>
                  <a:gd name="connsiteY3" fmla="*/ 968 h 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0" h="967">
                    <a:moveTo>
                      <a:pt x="0" y="968"/>
                    </a:moveTo>
                    <a:cubicBezTo>
                      <a:pt x="0" y="646"/>
                      <a:pt x="0" y="325"/>
                      <a:pt x="0" y="3"/>
                    </a:cubicBezTo>
                    <a:cubicBezTo>
                      <a:pt x="322" y="-32"/>
                      <a:pt x="429" y="218"/>
                      <a:pt x="500" y="468"/>
                    </a:cubicBezTo>
                    <a:cubicBezTo>
                      <a:pt x="322" y="611"/>
                      <a:pt x="143" y="789"/>
                      <a:pt x="0" y="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3" name="Freeform 962">
                <a:extLst>
                  <a:ext uri="{FF2B5EF4-FFF2-40B4-BE49-F238E27FC236}">
                    <a16:creationId xmlns:a16="http://schemas.microsoft.com/office/drawing/2014/main" id="{73E288AA-A48D-8C4A-A7CB-70C8253C5C30}"/>
                  </a:ext>
                </a:extLst>
              </p:cNvPr>
              <p:cNvSpPr/>
              <p:nvPr/>
            </p:nvSpPr>
            <p:spPr>
              <a:xfrm>
                <a:off x="8420742" y="2078009"/>
                <a:ext cx="964" cy="494"/>
              </a:xfrm>
              <a:custGeom>
                <a:avLst/>
                <a:gdLst>
                  <a:gd name="connsiteX0" fmla="*/ 929 w 964"/>
                  <a:gd name="connsiteY0" fmla="*/ 36 h 494"/>
                  <a:gd name="connsiteX1" fmla="*/ 964 w 964"/>
                  <a:gd name="connsiteY1" fmla="*/ 464 h 494"/>
                  <a:gd name="connsiteX2" fmla="*/ 0 w 964"/>
                  <a:gd name="connsiteY2" fmla="*/ 0 h 494"/>
                  <a:gd name="connsiteX3" fmla="*/ 929 w 964"/>
                  <a:gd name="connsiteY3" fmla="*/ 36 h 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4" h="494">
                    <a:moveTo>
                      <a:pt x="929" y="36"/>
                    </a:moveTo>
                    <a:cubicBezTo>
                      <a:pt x="964" y="179"/>
                      <a:pt x="964" y="321"/>
                      <a:pt x="964" y="464"/>
                    </a:cubicBezTo>
                    <a:cubicBezTo>
                      <a:pt x="572" y="500"/>
                      <a:pt x="107" y="607"/>
                      <a:pt x="0" y="0"/>
                    </a:cubicBezTo>
                    <a:cubicBezTo>
                      <a:pt x="321" y="0"/>
                      <a:pt x="607" y="0"/>
                      <a:pt x="929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8CC3C223-9EC0-EA40-B4C5-121023DF18AE}"/>
                  </a:ext>
                </a:extLst>
              </p:cNvPr>
              <p:cNvSpPr/>
              <p:nvPr/>
            </p:nvSpPr>
            <p:spPr>
              <a:xfrm>
                <a:off x="8505145" y="1959459"/>
                <a:ext cx="892" cy="499"/>
              </a:xfrm>
              <a:custGeom>
                <a:avLst/>
                <a:gdLst>
                  <a:gd name="connsiteX0" fmla="*/ 893 w 892"/>
                  <a:gd name="connsiteY0" fmla="*/ 71 h 499"/>
                  <a:gd name="connsiteX1" fmla="*/ 786 w 892"/>
                  <a:gd name="connsiteY1" fmla="*/ 500 h 499"/>
                  <a:gd name="connsiteX2" fmla="*/ 429 w 892"/>
                  <a:gd name="connsiteY2" fmla="*/ 464 h 499"/>
                  <a:gd name="connsiteX3" fmla="*/ 0 w 892"/>
                  <a:gd name="connsiteY3" fmla="*/ 464 h 499"/>
                  <a:gd name="connsiteX4" fmla="*/ 0 w 892"/>
                  <a:gd name="connsiteY4" fmla="*/ 0 h 499"/>
                  <a:gd name="connsiteX5" fmla="*/ 893 w 892"/>
                  <a:gd name="connsiteY5" fmla="*/ 71 h 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2" h="499">
                    <a:moveTo>
                      <a:pt x="893" y="71"/>
                    </a:moveTo>
                    <a:cubicBezTo>
                      <a:pt x="857" y="214"/>
                      <a:pt x="821" y="357"/>
                      <a:pt x="786" y="500"/>
                    </a:cubicBezTo>
                    <a:cubicBezTo>
                      <a:pt x="643" y="500"/>
                      <a:pt x="536" y="500"/>
                      <a:pt x="429" y="464"/>
                    </a:cubicBezTo>
                    <a:cubicBezTo>
                      <a:pt x="286" y="464"/>
                      <a:pt x="143" y="464"/>
                      <a:pt x="0" y="464"/>
                    </a:cubicBezTo>
                    <a:cubicBezTo>
                      <a:pt x="0" y="321"/>
                      <a:pt x="0" y="143"/>
                      <a:pt x="0" y="0"/>
                    </a:cubicBezTo>
                    <a:cubicBezTo>
                      <a:pt x="286" y="36"/>
                      <a:pt x="571" y="36"/>
                      <a:pt x="893" y="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8EFF2226-20E2-4B4F-84F4-419B05753207}"/>
                  </a:ext>
                </a:extLst>
              </p:cNvPr>
              <p:cNvSpPr/>
              <p:nvPr/>
            </p:nvSpPr>
            <p:spPr>
              <a:xfrm>
                <a:off x="8420379" y="2077009"/>
                <a:ext cx="553" cy="500"/>
              </a:xfrm>
              <a:custGeom>
                <a:avLst/>
                <a:gdLst>
                  <a:gd name="connsiteX0" fmla="*/ 398 w 553"/>
                  <a:gd name="connsiteY0" fmla="*/ 500 h 500"/>
                  <a:gd name="connsiteX1" fmla="*/ 5 w 553"/>
                  <a:gd name="connsiteY1" fmla="*/ 464 h 500"/>
                  <a:gd name="connsiteX2" fmla="*/ 398 w 553"/>
                  <a:gd name="connsiteY2" fmla="*/ 36 h 500"/>
                  <a:gd name="connsiteX3" fmla="*/ 363 w 553"/>
                  <a:gd name="connsiteY3" fmla="*/ 0 h 500"/>
                  <a:gd name="connsiteX4" fmla="*/ 541 w 553"/>
                  <a:gd name="connsiteY4" fmla="*/ 286 h 500"/>
                  <a:gd name="connsiteX5" fmla="*/ 398 w 553"/>
                  <a:gd name="connsiteY5" fmla="*/ 500 h 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3" h="500">
                    <a:moveTo>
                      <a:pt x="398" y="500"/>
                    </a:moveTo>
                    <a:cubicBezTo>
                      <a:pt x="255" y="500"/>
                      <a:pt x="113" y="464"/>
                      <a:pt x="5" y="464"/>
                    </a:cubicBezTo>
                    <a:cubicBezTo>
                      <a:pt x="-30" y="179"/>
                      <a:pt x="113" y="36"/>
                      <a:pt x="398" y="36"/>
                    </a:cubicBezTo>
                    <a:lnTo>
                      <a:pt x="363" y="0"/>
                    </a:lnTo>
                    <a:cubicBezTo>
                      <a:pt x="541" y="107"/>
                      <a:pt x="577" y="179"/>
                      <a:pt x="541" y="286"/>
                    </a:cubicBezTo>
                    <a:cubicBezTo>
                      <a:pt x="505" y="429"/>
                      <a:pt x="470" y="500"/>
                      <a:pt x="398" y="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7A58E578-0F64-114B-8C3A-341DADFEDDC9}"/>
                  </a:ext>
                </a:extLst>
              </p:cNvPr>
              <p:cNvSpPr/>
              <p:nvPr/>
            </p:nvSpPr>
            <p:spPr>
              <a:xfrm>
                <a:off x="8420456" y="2076259"/>
                <a:ext cx="321" cy="285"/>
              </a:xfrm>
              <a:custGeom>
                <a:avLst/>
                <a:gdLst>
                  <a:gd name="connsiteX0" fmla="*/ 321 w 321"/>
                  <a:gd name="connsiteY0" fmla="*/ 286 h 285"/>
                  <a:gd name="connsiteX1" fmla="*/ 0 w 321"/>
                  <a:gd name="connsiteY1" fmla="*/ 179 h 285"/>
                  <a:gd name="connsiteX2" fmla="*/ 179 w 321"/>
                  <a:gd name="connsiteY2" fmla="*/ 0 h 285"/>
                  <a:gd name="connsiteX3" fmla="*/ 321 w 321"/>
                  <a:gd name="connsiteY3" fmla="*/ 286 h 285"/>
                  <a:gd name="connsiteX4" fmla="*/ 321 w 321"/>
                  <a:gd name="connsiteY4" fmla="*/ 286 h 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" h="285">
                    <a:moveTo>
                      <a:pt x="321" y="286"/>
                    </a:moveTo>
                    <a:cubicBezTo>
                      <a:pt x="214" y="250"/>
                      <a:pt x="107" y="214"/>
                      <a:pt x="0" y="179"/>
                    </a:cubicBezTo>
                    <a:cubicBezTo>
                      <a:pt x="71" y="107"/>
                      <a:pt x="107" y="36"/>
                      <a:pt x="179" y="0"/>
                    </a:cubicBezTo>
                    <a:cubicBezTo>
                      <a:pt x="214" y="107"/>
                      <a:pt x="250" y="214"/>
                      <a:pt x="321" y="286"/>
                    </a:cubicBezTo>
                    <a:lnTo>
                      <a:pt x="321" y="28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445552AB-D351-F244-812B-C9D1D801FC5F}"/>
                  </a:ext>
                </a:extLst>
              </p:cNvPr>
              <p:cNvSpPr/>
              <p:nvPr/>
            </p:nvSpPr>
            <p:spPr>
              <a:xfrm>
                <a:off x="8423163" y="2060681"/>
                <a:ext cx="401" cy="433"/>
              </a:xfrm>
              <a:custGeom>
                <a:avLst/>
                <a:gdLst>
                  <a:gd name="connsiteX0" fmla="*/ 401 w 401"/>
                  <a:gd name="connsiteY0" fmla="*/ 5 h 433"/>
                  <a:gd name="connsiteX1" fmla="*/ 8 w 401"/>
                  <a:gd name="connsiteY1" fmla="*/ 433 h 433"/>
                  <a:gd name="connsiteX2" fmla="*/ 401 w 401"/>
                  <a:gd name="connsiteY2" fmla="*/ 5 h 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1" h="433">
                    <a:moveTo>
                      <a:pt x="401" y="5"/>
                    </a:moveTo>
                    <a:cubicBezTo>
                      <a:pt x="258" y="148"/>
                      <a:pt x="151" y="290"/>
                      <a:pt x="8" y="433"/>
                    </a:cubicBezTo>
                    <a:cubicBezTo>
                      <a:pt x="-27" y="148"/>
                      <a:pt x="44" y="-31"/>
                      <a:pt x="401" y="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8" name="Freeform 967">
                <a:extLst>
                  <a:ext uri="{FF2B5EF4-FFF2-40B4-BE49-F238E27FC236}">
                    <a16:creationId xmlns:a16="http://schemas.microsoft.com/office/drawing/2014/main" id="{F6CDB34E-26B5-7240-8149-998F497E9CC2}"/>
                  </a:ext>
                </a:extLst>
              </p:cNvPr>
              <p:cNvSpPr/>
              <p:nvPr/>
            </p:nvSpPr>
            <p:spPr>
              <a:xfrm>
                <a:off x="8476958" y="2007280"/>
                <a:ext cx="505" cy="435"/>
              </a:xfrm>
              <a:custGeom>
                <a:avLst/>
                <a:gdLst>
                  <a:gd name="connsiteX0" fmla="*/ 505 w 505"/>
                  <a:gd name="connsiteY0" fmla="*/ 400 h 435"/>
                  <a:gd name="connsiteX1" fmla="*/ 5 w 505"/>
                  <a:gd name="connsiteY1" fmla="*/ 435 h 435"/>
                  <a:gd name="connsiteX2" fmla="*/ 470 w 505"/>
                  <a:gd name="connsiteY2" fmla="*/ 6 h 435"/>
                  <a:gd name="connsiteX3" fmla="*/ 505 w 505"/>
                  <a:gd name="connsiteY3" fmla="*/ 400 h 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5" h="435">
                    <a:moveTo>
                      <a:pt x="505" y="400"/>
                    </a:moveTo>
                    <a:cubicBezTo>
                      <a:pt x="363" y="400"/>
                      <a:pt x="184" y="435"/>
                      <a:pt x="5" y="435"/>
                    </a:cubicBezTo>
                    <a:cubicBezTo>
                      <a:pt x="-30" y="78"/>
                      <a:pt x="113" y="-29"/>
                      <a:pt x="470" y="6"/>
                    </a:cubicBezTo>
                    <a:cubicBezTo>
                      <a:pt x="505" y="149"/>
                      <a:pt x="505" y="292"/>
                      <a:pt x="505" y="4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9" name="Freeform 968">
                <a:extLst>
                  <a:ext uri="{FF2B5EF4-FFF2-40B4-BE49-F238E27FC236}">
                    <a16:creationId xmlns:a16="http://schemas.microsoft.com/office/drawing/2014/main" id="{413BE3BA-1D65-D243-8CF6-C7A563595124}"/>
                  </a:ext>
                </a:extLst>
              </p:cNvPr>
              <p:cNvSpPr/>
              <p:nvPr/>
            </p:nvSpPr>
            <p:spPr>
              <a:xfrm>
                <a:off x="8512146" y="2277070"/>
                <a:ext cx="3868" cy="3442"/>
              </a:xfrm>
              <a:custGeom>
                <a:avLst/>
                <a:gdLst>
                  <a:gd name="connsiteX0" fmla="*/ 3750 w 3868"/>
                  <a:gd name="connsiteY0" fmla="*/ 0 h 3442"/>
                  <a:gd name="connsiteX1" fmla="*/ 3679 w 3868"/>
                  <a:gd name="connsiteY1" fmla="*/ 929 h 3442"/>
                  <a:gd name="connsiteX2" fmla="*/ 3250 w 3868"/>
                  <a:gd name="connsiteY2" fmla="*/ 3250 h 3442"/>
                  <a:gd name="connsiteX3" fmla="*/ 71 w 3868"/>
                  <a:gd name="connsiteY3" fmla="*/ 2822 h 3442"/>
                  <a:gd name="connsiteX4" fmla="*/ 0 w 3868"/>
                  <a:gd name="connsiteY4" fmla="*/ 1857 h 3442"/>
                  <a:gd name="connsiteX5" fmla="*/ 393 w 3868"/>
                  <a:gd name="connsiteY5" fmla="*/ 1857 h 3442"/>
                  <a:gd name="connsiteX6" fmla="*/ 1786 w 3868"/>
                  <a:gd name="connsiteY6" fmla="*/ 929 h 3442"/>
                  <a:gd name="connsiteX7" fmla="*/ 3250 w 3868"/>
                  <a:gd name="connsiteY7" fmla="*/ 536 h 3442"/>
                  <a:gd name="connsiteX8" fmla="*/ 3750 w 3868"/>
                  <a:gd name="connsiteY8" fmla="*/ 0 h 3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68" h="3442">
                    <a:moveTo>
                      <a:pt x="3750" y="0"/>
                    </a:moveTo>
                    <a:cubicBezTo>
                      <a:pt x="3715" y="322"/>
                      <a:pt x="3715" y="607"/>
                      <a:pt x="3679" y="929"/>
                    </a:cubicBezTo>
                    <a:cubicBezTo>
                      <a:pt x="4215" y="1822"/>
                      <a:pt x="3465" y="2500"/>
                      <a:pt x="3250" y="3250"/>
                    </a:cubicBezTo>
                    <a:cubicBezTo>
                      <a:pt x="2072" y="3929"/>
                      <a:pt x="1179" y="2572"/>
                      <a:pt x="71" y="2822"/>
                    </a:cubicBezTo>
                    <a:cubicBezTo>
                      <a:pt x="36" y="2500"/>
                      <a:pt x="0" y="2179"/>
                      <a:pt x="0" y="1857"/>
                    </a:cubicBezTo>
                    <a:cubicBezTo>
                      <a:pt x="143" y="1822"/>
                      <a:pt x="250" y="1822"/>
                      <a:pt x="393" y="1857"/>
                    </a:cubicBezTo>
                    <a:cubicBezTo>
                      <a:pt x="857" y="1536"/>
                      <a:pt x="1322" y="1215"/>
                      <a:pt x="1786" y="929"/>
                    </a:cubicBezTo>
                    <a:cubicBezTo>
                      <a:pt x="2322" y="964"/>
                      <a:pt x="2822" y="929"/>
                      <a:pt x="3250" y="536"/>
                    </a:cubicBezTo>
                    <a:cubicBezTo>
                      <a:pt x="3393" y="322"/>
                      <a:pt x="3572" y="179"/>
                      <a:pt x="37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0" name="Freeform 969">
                <a:extLst>
                  <a:ext uri="{FF2B5EF4-FFF2-40B4-BE49-F238E27FC236}">
                    <a16:creationId xmlns:a16="http://schemas.microsoft.com/office/drawing/2014/main" id="{4580C36D-203D-7341-B216-7DA8AD46C741}"/>
                  </a:ext>
                </a:extLst>
              </p:cNvPr>
              <p:cNvSpPr/>
              <p:nvPr/>
            </p:nvSpPr>
            <p:spPr>
              <a:xfrm>
                <a:off x="8526158" y="2278220"/>
                <a:ext cx="2775" cy="2993"/>
              </a:xfrm>
              <a:custGeom>
                <a:avLst/>
                <a:gdLst>
                  <a:gd name="connsiteX0" fmla="*/ 1776 w 2775"/>
                  <a:gd name="connsiteY0" fmla="*/ 2993 h 2993"/>
                  <a:gd name="connsiteX1" fmla="*/ 955 w 2775"/>
                  <a:gd name="connsiteY1" fmla="*/ 2564 h 2993"/>
                  <a:gd name="connsiteX2" fmla="*/ 133 w 2775"/>
                  <a:gd name="connsiteY2" fmla="*/ 457 h 2993"/>
                  <a:gd name="connsiteX3" fmla="*/ 1919 w 2775"/>
                  <a:gd name="connsiteY3" fmla="*/ 243 h 2993"/>
                  <a:gd name="connsiteX4" fmla="*/ 2741 w 2775"/>
                  <a:gd name="connsiteY4" fmla="*/ 2029 h 2993"/>
                  <a:gd name="connsiteX5" fmla="*/ 1776 w 2775"/>
                  <a:gd name="connsiteY5" fmla="*/ 2993 h 2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75" h="2993">
                    <a:moveTo>
                      <a:pt x="1776" y="2993"/>
                    </a:moveTo>
                    <a:cubicBezTo>
                      <a:pt x="1491" y="2850"/>
                      <a:pt x="1241" y="2707"/>
                      <a:pt x="955" y="2564"/>
                    </a:cubicBezTo>
                    <a:cubicBezTo>
                      <a:pt x="276" y="1993"/>
                      <a:pt x="-260" y="1314"/>
                      <a:pt x="133" y="457"/>
                    </a:cubicBezTo>
                    <a:cubicBezTo>
                      <a:pt x="526" y="-472"/>
                      <a:pt x="1312" y="314"/>
                      <a:pt x="1919" y="243"/>
                    </a:cubicBezTo>
                    <a:cubicBezTo>
                      <a:pt x="2098" y="886"/>
                      <a:pt x="2955" y="1207"/>
                      <a:pt x="2741" y="2029"/>
                    </a:cubicBezTo>
                    <a:cubicBezTo>
                      <a:pt x="2277" y="2207"/>
                      <a:pt x="1848" y="2422"/>
                      <a:pt x="1776" y="29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3AAF48BE-9B42-E944-A510-49FD127BFE34}"/>
                  </a:ext>
                </a:extLst>
              </p:cNvPr>
              <p:cNvSpPr/>
              <p:nvPr/>
            </p:nvSpPr>
            <p:spPr>
              <a:xfrm>
                <a:off x="8513932" y="2261674"/>
                <a:ext cx="2799" cy="2282"/>
              </a:xfrm>
              <a:custGeom>
                <a:avLst/>
                <a:gdLst>
                  <a:gd name="connsiteX0" fmla="*/ 1465 w 2799"/>
                  <a:gd name="connsiteY0" fmla="*/ 1823 h 2282"/>
                  <a:gd name="connsiteX1" fmla="*/ 1 w 2799"/>
                  <a:gd name="connsiteY1" fmla="*/ 609 h 2282"/>
                  <a:gd name="connsiteX2" fmla="*/ 822 w 2799"/>
                  <a:gd name="connsiteY2" fmla="*/ 37 h 2282"/>
                  <a:gd name="connsiteX3" fmla="*/ 2644 w 2799"/>
                  <a:gd name="connsiteY3" fmla="*/ 966 h 2282"/>
                  <a:gd name="connsiteX4" fmla="*/ 1858 w 2799"/>
                  <a:gd name="connsiteY4" fmla="*/ 2252 h 2282"/>
                  <a:gd name="connsiteX5" fmla="*/ 1465 w 2799"/>
                  <a:gd name="connsiteY5" fmla="*/ 1823 h 2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99" h="2282">
                    <a:moveTo>
                      <a:pt x="1465" y="1823"/>
                    </a:moveTo>
                    <a:cubicBezTo>
                      <a:pt x="1251" y="1109"/>
                      <a:pt x="-35" y="1573"/>
                      <a:pt x="1" y="609"/>
                    </a:cubicBezTo>
                    <a:cubicBezTo>
                      <a:pt x="1" y="180"/>
                      <a:pt x="394" y="-106"/>
                      <a:pt x="822" y="37"/>
                    </a:cubicBezTo>
                    <a:cubicBezTo>
                      <a:pt x="1465" y="216"/>
                      <a:pt x="2215" y="287"/>
                      <a:pt x="2644" y="966"/>
                    </a:cubicBezTo>
                    <a:cubicBezTo>
                      <a:pt x="3251" y="1966"/>
                      <a:pt x="1894" y="1716"/>
                      <a:pt x="1858" y="2252"/>
                    </a:cubicBezTo>
                    <a:cubicBezTo>
                      <a:pt x="1429" y="2359"/>
                      <a:pt x="1322" y="2180"/>
                      <a:pt x="1465" y="182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C052AAFB-3224-4643-B6E6-B99E52B8B86C}"/>
                  </a:ext>
                </a:extLst>
              </p:cNvPr>
              <p:cNvSpPr/>
              <p:nvPr/>
            </p:nvSpPr>
            <p:spPr>
              <a:xfrm>
                <a:off x="8514611" y="2265311"/>
                <a:ext cx="4536" cy="936"/>
              </a:xfrm>
              <a:custGeom>
                <a:avLst/>
                <a:gdLst>
                  <a:gd name="connsiteX0" fmla="*/ 0 w 4536"/>
                  <a:gd name="connsiteY0" fmla="*/ 436 h 936"/>
                  <a:gd name="connsiteX1" fmla="*/ 4536 w 4536"/>
                  <a:gd name="connsiteY1" fmla="*/ 150 h 936"/>
                  <a:gd name="connsiteX2" fmla="*/ 0 w 4536"/>
                  <a:gd name="connsiteY2" fmla="*/ 436 h 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36" h="936">
                    <a:moveTo>
                      <a:pt x="0" y="436"/>
                    </a:moveTo>
                    <a:cubicBezTo>
                      <a:pt x="1750" y="150"/>
                      <a:pt x="3072" y="-207"/>
                      <a:pt x="4536" y="150"/>
                    </a:cubicBezTo>
                    <a:cubicBezTo>
                      <a:pt x="3179" y="1221"/>
                      <a:pt x="1821" y="1078"/>
                      <a:pt x="0" y="4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F1F7C572-4317-A849-87DD-99DD53D459FB}"/>
                  </a:ext>
                </a:extLst>
              </p:cNvPr>
              <p:cNvSpPr/>
              <p:nvPr/>
            </p:nvSpPr>
            <p:spPr>
              <a:xfrm>
                <a:off x="8528273" y="2275595"/>
                <a:ext cx="2625" cy="2091"/>
              </a:xfrm>
              <a:custGeom>
                <a:avLst/>
                <a:gdLst>
                  <a:gd name="connsiteX0" fmla="*/ 2625 w 2625"/>
                  <a:gd name="connsiteY0" fmla="*/ 439 h 2091"/>
                  <a:gd name="connsiteX1" fmla="*/ 1161 w 2625"/>
                  <a:gd name="connsiteY1" fmla="*/ 1475 h 2091"/>
                  <a:gd name="connsiteX2" fmla="*/ 875 w 2625"/>
                  <a:gd name="connsiteY2" fmla="*/ 1904 h 2091"/>
                  <a:gd name="connsiteX3" fmla="*/ 661 w 2625"/>
                  <a:gd name="connsiteY3" fmla="*/ 2082 h 2091"/>
                  <a:gd name="connsiteX4" fmla="*/ 232 w 2625"/>
                  <a:gd name="connsiteY4" fmla="*/ 1904 h 2091"/>
                  <a:gd name="connsiteX5" fmla="*/ 161 w 2625"/>
                  <a:gd name="connsiteY5" fmla="*/ 1546 h 2091"/>
                  <a:gd name="connsiteX6" fmla="*/ 161 w 2625"/>
                  <a:gd name="connsiteY6" fmla="*/ 475 h 2091"/>
                  <a:gd name="connsiteX7" fmla="*/ 2625 w 2625"/>
                  <a:gd name="connsiteY7" fmla="*/ 439 h 2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25" h="2091">
                    <a:moveTo>
                      <a:pt x="2625" y="439"/>
                    </a:moveTo>
                    <a:cubicBezTo>
                      <a:pt x="2125" y="796"/>
                      <a:pt x="1661" y="1118"/>
                      <a:pt x="1161" y="1475"/>
                    </a:cubicBezTo>
                    <a:cubicBezTo>
                      <a:pt x="1054" y="1618"/>
                      <a:pt x="946" y="1761"/>
                      <a:pt x="875" y="1904"/>
                    </a:cubicBezTo>
                    <a:cubicBezTo>
                      <a:pt x="804" y="1975"/>
                      <a:pt x="732" y="2011"/>
                      <a:pt x="661" y="2082"/>
                    </a:cubicBezTo>
                    <a:cubicBezTo>
                      <a:pt x="482" y="2118"/>
                      <a:pt x="339" y="2046"/>
                      <a:pt x="232" y="1904"/>
                    </a:cubicBezTo>
                    <a:cubicBezTo>
                      <a:pt x="196" y="1796"/>
                      <a:pt x="161" y="1653"/>
                      <a:pt x="161" y="1546"/>
                    </a:cubicBezTo>
                    <a:cubicBezTo>
                      <a:pt x="-54" y="1189"/>
                      <a:pt x="-54" y="832"/>
                      <a:pt x="161" y="475"/>
                    </a:cubicBezTo>
                    <a:cubicBezTo>
                      <a:pt x="982" y="-97"/>
                      <a:pt x="1804" y="-204"/>
                      <a:pt x="2625" y="43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0F3AFD9A-63EC-6A42-82E7-DD22BB904FD6}"/>
                  </a:ext>
                </a:extLst>
              </p:cNvPr>
              <p:cNvSpPr/>
              <p:nvPr/>
            </p:nvSpPr>
            <p:spPr>
              <a:xfrm>
                <a:off x="8528505" y="2277498"/>
                <a:ext cx="2595" cy="1633"/>
              </a:xfrm>
              <a:custGeom>
                <a:avLst/>
                <a:gdLst>
                  <a:gd name="connsiteX0" fmla="*/ 0 w 2595"/>
                  <a:gd name="connsiteY0" fmla="*/ 0 h 1633"/>
                  <a:gd name="connsiteX1" fmla="*/ 357 w 2595"/>
                  <a:gd name="connsiteY1" fmla="*/ 72 h 1633"/>
                  <a:gd name="connsiteX2" fmla="*/ 1429 w 2595"/>
                  <a:gd name="connsiteY2" fmla="*/ 429 h 1633"/>
                  <a:gd name="connsiteX3" fmla="*/ 2215 w 2595"/>
                  <a:gd name="connsiteY3" fmla="*/ 572 h 1633"/>
                  <a:gd name="connsiteX4" fmla="*/ 2322 w 2595"/>
                  <a:gd name="connsiteY4" fmla="*/ 1465 h 1633"/>
                  <a:gd name="connsiteX5" fmla="*/ 0 w 2595"/>
                  <a:gd name="connsiteY5" fmla="*/ 929 h 1633"/>
                  <a:gd name="connsiteX6" fmla="*/ 0 w 2595"/>
                  <a:gd name="connsiteY6" fmla="*/ 0 h 1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95" h="1633">
                    <a:moveTo>
                      <a:pt x="0" y="0"/>
                    </a:moveTo>
                    <a:cubicBezTo>
                      <a:pt x="107" y="36"/>
                      <a:pt x="214" y="36"/>
                      <a:pt x="357" y="72"/>
                    </a:cubicBezTo>
                    <a:cubicBezTo>
                      <a:pt x="750" y="107"/>
                      <a:pt x="1072" y="286"/>
                      <a:pt x="1429" y="429"/>
                    </a:cubicBezTo>
                    <a:cubicBezTo>
                      <a:pt x="1679" y="464"/>
                      <a:pt x="1964" y="500"/>
                      <a:pt x="2215" y="572"/>
                    </a:cubicBezTo>
                    <a:cubicBezTo>
                      <a:pt x="2358" y="857"/>
                      <a:pt x="2929" y="1143"/>
                      <a:pt x="2322" y="1465"/>
                    </a:cubicBezTo>
                    <a:cubicBezTo>
                      <a:pt x="1429" y="1893"/>
                      <a:pt x="714" y="1429"/>
                      <a:pt x="0" y="929"/>
                    </a:cubicBezTo>
                    <a:cubicBezTo>
                      <a:pt x="0" y="572"/>
                      <a:pt x="0" y="28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5" name="Freeform 974">
                <a:extLst>
                  <a:ext uri="{FF2B5EF4-FFF2-40B4-BE49-F238E27FC236}">
                    <a16:creationId xmlns:a16="http://schemas.microsoft.com/office/drawing/2014/main" id="{4545081E-167A-274F-87AC-864439FFCB1D}"/>
                  </a:ext>
                </a:extLst>
              </p:cNvPr>
              <p:cNvSpPr/>
              <p:nvPr/>
            </p:nvSpPr>
            <p:spPr>
              <a:xfrm>
                <a:off x="8527245" y="2263484"/>
                <a:ext cx="1802" cy="1799"/>
              </a:xfrm>
              <a:custGeom>
                <a:avLst/>
                <a:gdLst>
                  <a:gd name="connsiteX0" fmla="*/ 1296 w 1802"/>
                  <a:gd name="connsiteY0" fmla="*/ 1798 h 1799"/>
                  <a:gd name="connsiteX1" fmla="*/ 10 w 1802"/>
                  <a:gd name="connsiteY1" fmla="*/ 548 h 1799"/>
                  <a:gd name="connsiteX2" fmla="*/ 581 w 1802"/>
                  <a:gd name="connsiteY2" fmla="*/ 12 h 1799"/>
                  <a:gd name="connsiteX3" fmla="*/ 1796 w 1802"/>
                  <a:gd name="connsiteY3" fmla="*/ 1334 h 1799"/>
                  <a:gd name="connsiteX4" fmla="*/ 1296 w 1802"/>
                  <a:gd name="connsiteY4" fmla="*/ 1798 h 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2" h="1799">
                    <a:moveTo>
                      <a:pt x="1296" y="1798"/>
                    </a:moveTo>
                    <a:cubicBezTo>
                      <a:pt x="403" y="1834"/>
                      <a:pt x="117" y="1262"/>
                      <a:pt x="10" y="548"/>
                    </a:cubicBezTo>
                    <a:cubicBezTo>
                      <a:pt x="-61" y="191"/>
                      <a:pt x="260" y="-59"/>
                      <a:pt x="581" y="12"/>
                    </a:cubicBezTo>
                    <a:cubicBezTo>
                      <a:pt x="1296" y="119"/>
                      <a:pt x="1868" y="477"/>
                      <a:pt x="1796" y="1334"/>
                    </a:cubicBezTo>
                    <a:cubicBezTo>
                      <a:pt x="1725" y="1620"/>
                      <a:pt x="1439" y="1655"/>
                      <a:pt x="1296" y="179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6" name="Freeform 975">
                <a:extLst>
                  <a:ext uri="{FF2B5EF4-FFF2-40B4-BE49-F238E27FC236}">
                    <a16:creationId xmlns:a16="http://schemas.microsoft.com/office/drawing/2014/main" id="{AEBCDCC4-71E1-0E41-AA21-35F772C27F2B}"/>
                  </a:ext>
                </a:extLst>
              </p:cNvPr>
              <p:cNvSpPr/>
              <p:nvPr/>
            </p:nvSpPr>
            <p:spPr>
              <a:xfrm>
                <a:off x="8526246" y="2259909"/>
                <a:ext cx="2294" cy="2138"/>
              </a:xfrm>
              <a:custGeom>
                <a:avLst/>
                <a:gdLst>
                  <a:gd name="connsiteX0" fmla="*/ 1831 w 2294"/>
                  <a:gd name="connsiteY0" fmla="*/ 1159 h 2138"/>
                  <a:gd name="connsiteX1" fmla="*/ 223 w 2294"/>
                  <a:gd name="connsiteY1" fmla="*/ 1945 h 2138"/>
                  <a:gd name="connsiteX2" fmla="*/ 759 w 2294"/>
                  <a:gd name="connsiteY2" fmla="*/ 731 h 2138"/>
                  <a:gd name="connsiteX3" fmla="*/ 2295 w 2294"/>
                  <a:gd name="connsiteY3" fmla="*/ 731 h 2138"/>
                  <a:gd name="connsiteX4" fmla="*/ 1831 w 2294"/>
                  <a:gd name="connsiteY4" fmla="*/ 1159 h 2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4" h="2138">
                    <a:moveTo>
                      <a:pt x="1831" y="1159"/>
                    </a:moveTo>
                    <a:cubicBezTo>
                      <a:pt x="1295" y="1445"/>
                      <a:pt x="1045" y="2588"/>
                      <a:pt x="223" y="1945"/>
                    </a:cubicBezTo>
                    <a:cubicBezTo>
                      <a:pt x="-455" y="1409"/>
                      <a:pt x="616" y="1195"/>
                      <a:pt x="759" y="731"/>
                    </a:cubicBezTo>
                    <a:cubicBezTo>
                      <a:pt x="1223" y="-877"/>
                      <a:pt x="1759" y="659"/>
                      <a:pt x="2295" y="731"/>
                    </a:cubicBezTo>
                    <a:cubicBezTo>
                      <a:pt x="2188" y="909"/>
                      <a:pt x="2045" y="1052"/>
                      <a:pt x="1831" y="115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7" name="Freeform 976">
                <a:extLst>
                  <a:ext uri="{FF2B5EF4-FFF2-40B4-BE49-F238E27FC236}">
                    <a16:creationId xmlns:a16="http://schemas.microsoft.com/office/drawing/2014/main" id="{F61DAE5D-1D54-6E46-BC05-2B577666A057}"/>
                  </a:ext>
                </a:extLst>
              </p:cNvPr>
              <p:cNvSpPr/>
              <p:nvPr/>
            </p:nvSpPr>
            <p:spPr>
              <a:xfrm>
                <a:off x="8522959" y="2268557"/>
                <a:ext cx="2367" cy="1075"/>
              </a:xfrm>
              <a:custGeom>
                <a:avLst/>
                <a:gdLst>
                  <a:gd name="connsiteX0" fmla="*/ 2367 w 2367"/>
                  <a:gd name="connsiteY0" fmla="*/ 297 h 1075"/>
                  <a:gd name="connsiteX1" fmla="*/ 117 w 2367"/>
                  <a:gd name="connsiteY1" fmla="*/ 797 h 1075"/>
                  <a:gd name="connsiteX2" fmla="*/ 10 w 2367"/>
                  <a:gd name="connsiteY2" fmla="*/ 404 h 1075"/>
                  <a:gd name="connsiteX3" fmla="*/ 2367 w 2367"/>
                  <a:gd name="connsiteY3" fmla="*/ 297 h 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67" h="1075">
                    <a:moveTo>
                      <a:pt x="2367" y="297"/>
                    </a:moveTo>
                    <a:cubicBezTo>
                      <a:pt x="1688" y="1119"/>
                      <a:pt x="938" y="1297"/>
                      <a:pt x="117" y="797"/>
                    </a:cubicBezTo>
                    <a:cubicBezTo>
                      <a:pt x="45" y="762"/>
                      <a:pt x="-26" y="440"/>
                      <a:pt x="10" y="404"/>
                    </a:cubicBezTo>
                    <a:cubicBezTo>
                      <a:pt x="760" y="-417"/>
                      <a:pt x="1581" y="261"/>
                      <a:pt x="2367" y="29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1532285F-8066-4845-B632-52C7F4315961}"/>
                  </a:ext>
                </a:extLst>
              </p:cNvPr>
              <p:cNvSpPr/>
              <p:nvPr/>
            </p:nvSpPr>
            <p:spPr>
              <a:xfrm>
                <a:off x="8520420" y="2273784"/>
                <a:ext cx="2942" cy="1433"/>
              </a:xfrm>
              <a:custGeom>
                <a:avLst/>
                <a:gdLst>
                  <a:gd name="connsiteX0" fmla="*/ 2014 w 2942"/>
                  <a:gd name="connsiteY0" fmla="*/ 0 h 1433"/>
                  <a:gd name="connsiteX1" fmla="*/ 2942 w 2942"/>
                  <a:gd name="connsiteY1" fmla="*/ 786 h 1433"/>
                  <a:gd name="connsiteX2" fmla="*/ 1585 w 2942"/>
                  <a:gd name="connsiteY2" fmla="*/ 1393 h 1433"/>
                  <a:gd name="connsiteX3" fmla="*/ 121 w 2942"/>
                  <a:gd name="connsiteY3" fmla="*/ 929 h 1433"/>
                  <a:gd name="connsiteX4" fmla="*/ 13 w 2942"/>
                  <a:gd name="connsiteY4" fmla="*/ 643 h 1433"/>
                  <a:gd name="connsiteX5" fmla="*/ 121 w 2942"/>
                  <a:gd name="connsiteY5" fmla="*/ 500 h 1433"/>
                  <a:gd name="connsiteX6" fmla="*/ 2014 w 2942"/>
                  <a:gd name="connsiteY6" fmla="*/ 0 h 1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42" h="1433">
                    <a:moveTo>
                      <a:pt x="2014" y="0"/>
                    </a:moveTo>
                    <a:cubicBezTo>
                      <a:pt x="2335" y="250"/>
                      <a:pt x="2621" y="536"/>
                      <a:pt x="2942" y="786"/>
                    </a:cubicBezTo>
                    <a:cubicBezTo>
                      <a:pt x="2442" y="893"/>
                      <a:pt x="1835" y="714"/>
                      <a:pt x="1585" y="1393"/>
                    </a:cubicBezTo>
                    <a:cubicBezTo>
                      <a:pt x="978" y="1572"/>
                      <a:pt x="621" y="1107"/>
                      <a:pt x="121" y="929"/>
                    </a:cubicBezTo>
                    <a:cubicBezTo>
                      <a:pt x="13" y="821"/>
                      <a:pt x="-22" y="714"/>
                      <a:pt x="13" y="643"/>
                    </a:cubicBezTo>
                    <a:cubicBezTo>
                      <a:pt x="49" y="536"/>
                      <a:pt x="85" y="500"/>
                      <a:pt x="121" y="500"/>
                    </a:cubicBezTo>
                    <a:cubicBezTo>
                      <a:pt x="728" y="286"/>
                      <a:pt x="1371" y="143"/>
                      <a:pt x="20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3AD76C69-F939-8849-ADAD-D5B7D978B295}"/>
                  </a:ext>
                </a:extLst>
              </p:cNvPr>
              <p:cNvSpPr/>
              <p:nvPr/>
            </p:nvSpPr>
            <p:spPr>
              <a:xfrm>
                <a:off x="8521076" y="2271498"/>
                <a:ext cx="1544" cy="1357"/>
              </a:xfrm>
              <a:custGeom>
                <a:avLst/>
                <a:gdLst>
                  <a:gd name="connsiteX0" fmla="*/ 1357 w 1544"/>
                  <a:gd name="connsiteY0" fmla="*/ 1357 h 1357"/>
                  <a:gd name="connsiteX1" fmla="*/ 0 w 1544"/>
                  <a:gd name="connsiteY1" fmla="*/ 500 h 1357"/>
                  <a:gd name="connsiteX2" fmla="*/ 929 w 1544"/>
                  <a:gd name="connsiteY2" fmla="*/ 0 h 1357"/>
                  <a:gd name="connsiteX3" fmla="*/ 1357 w 1544"/>
                  <a:gd name="connsiteY3" fmla="*/ 1357 h 1357"/>
                  <a:gd name="connsiteX4" fmla="*/ 1357 w 1544"/>
                  <a:gd name="connsiteY4" fmla="*/ 1357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4" h="1357">
                    <a:moveTo>
                      <a:pt x="1357" y="1357"/>
                    </a:moveTo>
                    <a:cubicBezTo>
                      <a:pt x="786" y="1286"/>
                      <a:pt x="0" y="1393"/>
                      <a:pt x="0" y="500"/>
                    </a:cubicBezTo>
                    <a:cubicBezTo>
                      <a:pt x="0" y="36"/>
                      <a:pt x="536" y="0"/>
                      <a:pt x="929" y="0"/>
                    </a:cubicBezTo>
                    <a:cubicBezTo>
                      <a:pt x="2215" y="107"/>
                      <a:pt x="1036" y="964"/>
                      <a:pt x="1357" y="1357"/>
                    </a:cubicBezTo>
                    <a:lnTo>
                      <a:pt x="1357" y="135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99518C48-37D3-754C-A88F-84FE266DDED9}"/>
                  </a:ext>
                </a:extLst>
              </p:cNvPr>
              <p:cNvSpPr/>
              <p:nvPr/>
            </p:nvSpPr>
            <p:spPr>
              <a:xfrm>
                <a:off x="8511309" y="2280285"/>
                <a:ext cx="984" cy="1666"/>
              </a:xfrm>
              <a:custGeom>
                <a:avLst/>
                <a:gdLst>
                  <a:gd name="connsiteX0" fmla="*/ 301 w 984"/>
                  <a:gd name="connsiteY0" fmla="*/ 179 h 1666"/>
                  <a:gd name="connsiteX1" fmla="*/ 766 w 984"/>
                  <a:gd name="connsiteY1" fmla="*/ 0 h 1666"/>
                  <a:gd name="connsiteX2" fmla="*/ 551 w 984"/>
                  <a:gd name="connsiteY2" fmla="*/ 1607 h 1666"/>
                  <a:gd name="connsiteX3" fmla="*/ 159 w 984"/>
                  <a:gd name="connsiteY3" fmla="*/ 1643 h 1666"/>
                  <a:gd name="connsiteX4" fmla="*/ 301 w 984"/>
                  <a:gd name="connsiteY4" fmla="*/ 179 h 1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4" h="1666">
                    <a:moveTo>
                      <a:pt x="301" y="179"/>
                    </a:moveTo>
                    <a:cubicBezTo>
                      <a:pt x="444" y="107"/>
                      <a:pt x="623" y="71"/>
                      <a:pt x="766" y="0"/>
                    </a:cubicBezTo>
                    <a:cubicBezTo>
                      <a:pt x="1087" y="607"/>
                      <a:pt x="1087" y="1143"/>
                      <a:pt x="551" y="1607"/>
                    </a:cubicBezTo>
                    <a:cubicBezTo>
                      <a:pt x="480" y="1679"/>
                      <a:pt x="230" y="1679"/>
                      <a:pt x="159" y="1643"/>
                    </a:cubicBezTo>
                    <a:cubicBezTo>
                      <a:pt x="-306" y="1107"/>
                      <a:pt x="408" y="679"/>
                      <a:pt x="301" y="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947304CB-24B6-D847-BE72-FF32544D1570}"/>
                  </a:ext>
                </a:extLst>
              </p:cNvPr>
              <p:cNvSpPr/>
              <p:nvPr/>
            </p:nvSpPr>
            <p:spPr>
              <a:xfrm>
                <a:off x="8526862" y="2276004"/>
                <a:ext cx="1571" cy="1101"/>
              </a:xfrm>
              <a:custGeom>
                <a:avLst/>
                <a:gdLst>
                  <a:gd name="connsiteX0" fmla="*/ 1572 w 1571"/>
                  <a:gd name="connsiteY0" fmla="*/ 30 h 1101"/>
                  <a:gd name="connsiteX1" fmla="*/ 1572 w 1571"/>
                  <a:gd name="connsiteY1" fmla="*/ 1102 h 1101"/>
                  <a:gd name="connsiteX2" fmla="*/ 0 w 1571"/>
                  <a:gd name="connsiteY2" fmla="*/ 352 h 1101"/>
                  <a:gd name="connsiteX3" fmla="*/ 1572 w 1571"/>
                  <a:gd name="connsiteY3" fmla="*/ 30 h 1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1" h="1101">
                    <a:moveTo>
                      <a:pt x="1572" y="30"/>
                    </a:moveTo>
                    <a:cubicBezTo>
                      <a:pt x="1572" y="387"/>
                      <a:pt x="1572" y="744"/>
                      <a:pt x="1572" y="1102"/>
                    </a:cubicBezTo>
                    <a:cubicBezTo>
                      <a:pt x="1000" y="1030"/>
                      <a:pt x="357" y="1066"/>
                      <a:pt x="0" y="352"/>
                    </a:cubicBezTo>
                    <a:cubicBezTo>
                      <a:pt x="393" y="-291"/>
                      <a:pt x="1072" y="173"/>
                      <a:pt x="1572" y="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2" name="Freeform 981">
                <a:extLst>
                  <a:ext uri="{FF2B5EF4-FFF2-40B4-BE49-F238E27FC236}">
                    <a16:creationId xmlns:a16="http://schemas.microsoft.com/office/drawing/2014/main" id="{8D367D5E-A79A-054B-93D3-D7316CEEBB92}"/>
                  </a:ext>
                </a:extLst>
              </p:cNvPr>
              <p:cNvSpPr/>
              <p:nvPr/>
            </p:nvSpPr>
            <p:spPr>
              <a:xfrm>
                <a:off x="8518564" y="2274009"/>
                <a:ext cx="1976" cy="1174"/>
              </a:xfrm>
              <a:custGeom>
                <a:avLst/>
                <a:gdLst>
                  <a:gd name="connsiteX0" fmla="*/ 1976 w 1976"/>
                  <a:gd name="connsiteY0" fmla="*/ 239 h 1174"/>
                  <a:gd name="connsiteX1" fmla="*/ 1976 w 1976"/>
                  <a:gd name="connsiteY1" fmla="*/ 668 h 1174"/>
                  <a:gd name="connsiteX2" fmla="*/ 548 w 1976"/>
                  <a:gd name="connsiteY2" fmla="*/ 1132 h 1174"/>
                  <a:gd name="connsiteX3" fmla="*/ 119 w 1976"/>
                  <a:gd name="connsiteY3" fmla="*/ 96 h 1174"/>
                  <a:gd name="connsiteX4" fmla="*/ 1012 w 1976"/>
                  <a:gd name="connsiteY4" fmla="*/ 204 h 1174"/>
                  <a:gd name="connsiteX5" fmla="*/ 1691 w 1976"/>
                  <a:gd name="connsiteY5" fmla="*/ 168 h 1174"/>
                  <a:gd name="connsiteX6" fmla="*/ 1976 w 1976"/>
                  <a:gd name="connsiteY6" fmla="*/ 239 h 1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76" h="1174">
                    <a:moveTo>
                      <a:pt x="1976" y="239"/>
                    </a:moveTo>
                    <a:cubicBezTo>
                      <a:pt x="1941" y="382"/>
                      <a:pt x="1941" y="525"/>
                      <a:pt x="1976" y="668"/>
                    </a:cubicBezTo>
                    <a:cubicBezTo>
                      <a:pt x="1691" y="1383"/>
                      <a:pt x="1083" y="1132"/>
                      <a:pt x="548" y="1132"/>
                    </a:cubicBezTo>
                    <a:cubicBezTo>
                      <a:pt x="190" y="882"/>
                      <a:pt x="-202" y="632"/>
                      <a:pt x="119" y="96"/>
                    </a:cubicBezTo>
                    <a:cubicBezTo>
                      <a:pt x="441" y="-46"/>
                      <a:pt x="726" y="-46"/>
                      <a:pt x="1012" y="204"/>
                    </a:cubicBezTo>
                    <a:cubicBezTo>
                      <a:pt x="1226" y="204"/>
                      <a:pt x="1476" y="168"/>
                      <a:pt x="1691" y="168"/>
                    </a:cubicBezTo>
                    <a:cubicBezTo>
                      <a:pt x="1798" y="132"/>
                      <a:pt x="1869" y="132"/>
                      <a:pt x="1976" y="23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3" name="Freeform 982">
                <a:extLst>
                  <a:ext uri="{FF2B5EF4-FFF2-40B4-BE49-F238E27FC236}">
                    <a16:creationId xmlns:a16="http://schemas.microsoft.com/office/drawing/2014/main" id="{4A0980C1-A1AC-DE4B-AEFB-22BED6EA2A73}"/>
                  </a:ext>
                </a:extLst>
              </p:cNvPr>
              <p:cNvSpPr/>
              <p:nvPr/>
            </p:nvSpPr>
            <p:spPr>
              <a:xfrm>
                <a:off x="8513896" y="2263497"/>
                <a:ext cx="1892" cy="874"/>
              </a:xfrm>
              <a:custGeom>
                <a:avLst/>
                <a:gdLst>
                  <a:gd name="connsiteX0" fmla="*/ 1500 w 1892"/>
                  <a:gd name="connsiteY0" fmla="*/ 0 h 874"/>
                  <a:gd name="connsiteX1" fmla="*/ 1893 w 1892"/>
                  <a:gd name="connsiteY1" fmla="*/ 429 h 874"/>
                  <a:gd name="connsiteX2" fmla="*/ 0 w 1892"/>
                  <a:gd name="connsiteY2" fmla="*/ 0 h 874"/>
                  <a:gd name="connsiteX3" fmla="*/ 1500 w 1892"/>
                  <a:gd name="connsiteY3" fmla="*/ 0 h 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2" h="874">
                    <a:moveTo>
                      <a:pt x="1500" y="0"/>
                    </a:moveTo>
                    <a:cubicBezTo>
                      <a:pt x="1643" y="143"/>
                      <a:pt x="1750" y="286"/>
                      <a:pt x="1893" y="429"/>
                    </a:cubicBezTo>
                    <a:cubicBezTo>
                      <a:pt x="1072" y="1464"/>
                      <a:pt x="607" y="429"/>
                      <a:pt x="0" y="0"/>
                    </a:cubicBezTo>
                    <a:cubicBezTo>
                      <a:pt x="500" y="0"/>
                      <a:pt x="1000" y="0"/>
                      <a:pt x="15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4" name="Freeform 983">
                <a:extLst>
                  <a:ext uri="{FF2B5EF4-FFF2-40B4-BE49-F238E27FC236}">
                    <a16:creationId xmlns:a16="http://schemas.microsoft.com/office/drawing/2014/main" id="{76D63DC1-BD4D-E44A-927A-D2074693A86C}"/>
                  </a:ext>
                </a:extLst>
              </p:cNvPr>
              <p:cNvSpPr/>
              <p:nvPr/>
            </p:nvSpPr>
            <p:spPr>
              <a:xfrm>
                <a:off x="8522203" y="2262052"/>
                <a:ext cx="1730" cy="819"/>
              </a:xfrm>
              <a:custGeom>
                <a:avLst/>
                <a:gdLst>
                  <a:gd name="connsiteX0" fmla="*/ 1730 w 1730"/>
                  <a:gd name="connsiteY0" fmla="*/ 695 h 819"/>
                  <a:gd name="connsiteX1" fmla="*/ 16 w 1730"/>
                  <a:gd name="connsiteY1" fmla="*/ 373 h 819"/>
                  <a:gd name="connsiteX2" fmla="*/ 16 w 1730"/>
                  <a:gd name="connsiteY2" fmla="*/ 195 h 819"/>
                  <a:gd name="connsiteX3" fmla="*/ 1730 w 1730"/>
                  <a:gd name="connsiteY3" fmla="*/ 695 h 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" h="819">
                    <a:moveTo>
                      <a:pt x="1730" y="695"/>
                    </a:moveTo>
                    <a:cubicBezTo>
                      <a:pt x="1016" y="909"/>
                      <a:pt x="445" y="873"/>
                      <a:pt x="16" y="373"/>
                    </a:cubicBezTo>
                    <a:cubicBezTo>
                      <a:pt x="16" y="302"/>
                      <a:pt x="-20" y="195"/>
                      <a:pt x="16" y="195"/>
                    </a:cubicBezTo>
                    <a:cubicBezTo>
                      <a:pt x="730" y="-305"/>
                      <a:pt x="1159" y="266"/>
                      <a:pt x="1730" y="69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9F5DFF44-698D-C441-B26B-B16F6FACA5BD}"/>
                  </a:ext>
                </a:extLst>
              </p:cNvPr>
              <p:cNvSpPr/>
              <p:nvPr/>
            </p:nvSpPr>
            <p:spPr>
              <a:xfrm>
                <a:off x="8518322" y="2262997"/>
                <a:ext cx="1133" cy="821"/>
              </a:xfrm>
              <a:custGeom>
                <a:avLst/>
                <a:gdLst>
                  <a:gd name="connsiteX0" fmla="*/ 646 w 1133"/>
                  <a:gd name="connsiteY0" fmla="*/ 821 h 821"/>
                  <a:gd name="connsiteX1" fmla="*/ 3 w 1133"/>
                  <a:gd name="connsiteY1" fmla="*/ 214 h 821"/>
                  <a:gd name="connsiteX2" fmla="*/ 611 w 1133"/>
                  <a:gd name="connsiteY2" fmla="*/ 0 h 821"/>
                  <a:gd name="connsiteX3" fmla="*/ 1111 w 1133"/>
                  <a:gd name="connsiteY3" fmla="*/ 571 h 821"/>
                  <a:gd name="connsiteX4" fmla="*/ 646 w 1133"/>
                  <a:gd name="connsiteY4" fmla="*/ 821 h 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3" h="821">
                    <a:moveTo>
                      <a:pt x="646" y="821"/>
                    </a:moveTo>
                    <a:cubicBezTo>
                      <a:pt x="218" y="750"/>
                      <a:pt x="-32" y="536"/>
                      <a:pt x="3" y="214"/>
                    </a:cubicBezTo>
                    <a:cubicBezTo>
                      <a:pt x="3" y="107"/>
                      <a:pt x="396" y="0"/>
                      <a:pt x="611" y="0"/>
                    </a:cubicBezTo>
                    <a:cubicBezTo>
                      <a:pt x="932" y="0"/>
                      <a:pt x="1218" y="214"/>
                      <a:pt x="1111" y="571"/>
                    </a:cubicBezTo>
                    <a:cubicBezTo>
                      <a:pt x="1075" y="714"/>
                      <a:pt x="754" y="786"/>
                      <a:pt x="646" y="8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1868475A-6B90-1745-B69C-1DB79B721844}"/>
                  </a:ext>
                </a:extLst>
              </p:cNvPr>
              <p:cNvSpPr/>
              <p:nvPr/>
            </p:nvSpPr>
            <p:spPr>
              <a:xfrm>
                <a:off x="8515389" y="2268533"/>
                <a:ext cx="1400" cy="1035"/>
              </a:xfrm>
              <a:custGeom>
                <a:avLst/>
                <a:gdLst>
                  <a:gd name="connsiteX0" fmla="*/ 472 w 1400"/>
                  <a:gd name="connsiteY0" fmla="*/ 72 h 1035"/>
                  <a:gd name="connsiteX1" fmla="*/ 1329 w 1400"/>
                  <a:gd name="connsiteY1" fmla="*/ 0 h 1035"/>
                  <a:gd name="connsiteX2" fmla="*/ 1401 w 1400"/>
                  <a:gd name="connsiteY2" fmla="*/ 500 h 1035"/>
                  <a:gd name="connsiteX3" fmla="*/ 44 w 1400"/>
                  <a:gd name="connsiteY3" fmla="*/ 1036 h 1035"/>
                  <a:gd name="connsiteX4" fmla="*/ 472 w 1400"/>
                  <a:gd name="connsiteY4" fmla="*/ 72 h 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0" h="1035">
                    <a:moveTo>
                      <a:pt x="472" y="72"/>
                    </a:moveTo>
                    <a:cubicBezTo>
                      <a:pt x="758" y="36"/>
                      <a:pt x="1044" y="36"/>
                      <a:pt x="1329" y="0"/>
                    </a:cubicBezTo>
                    <a:cubicBezTo>
                      <a:pt x="1365" y="179"/>
                      <a:pt x="1401" y="357"/>
                      <a:pt x="1401" y="500"/>
                    </a:cubicBezTo>
                    <a:cubicBezTo>
                      <a:pt x="1115" y="1107"/>
                      <a:pt x="544" y="964"/>
                      <a:pt x="44" y="1036"/>
                    </a:cubicBezTo>
                    <a:cubicBezTo>
                      <a:pt x="-64" y="643"/>
                      <a:pt x="8" y="286"/>
                      <a:pt x="472" y="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3B34615F-DABE-A748-92D8-067776EB633E}"/>
                  </a:ext>
                </a:extLst>
              </p:cNvPr>
              <p:cNvSpPr/>
              <p:nvPr/>
            </p:nvSpPr>
            <p:spPr>
              <a:xfrm>
                <a:off x="8519076" y="2277570"/>
                <a:ext cx="1357" cy="1857"/>
              </a:xfrm>
              <a:custGeom>
                <a:avLst/>
                <a:gdLst>
                  <a:gd name="connsiteX0" fmla="*/ 929 w 1357"/>
                  <a:gd name="connsiteY0" fmla="*/ 1857 h 1857"/>
                  <a:gd name="connsiteX1" fmla="*/ 0 w 1357"/>
                  <a:gd name="connsiteY1" fmla="*/ 643 h 1857"/>
                  <a:gd name="connsiteX2" fmla="*/ 929 w 1357"/>
                  <a:gd name="connsiteY2" fmla="*/ 0 h 1857"/>
                  <a:gd name="connsiteX3" fmla="*/ 1357 w 1357"/>
                  <a:gd name="connsiteY3" fmla="*/ 1000 h 1857"/>
                  <a:gd name="connsiteX4" fmla="*/ 929 w 1357"/>
                  <a:gd name="connsiteY4" fmla="*/ 1857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7" h="1857">
                    <a:moveTo>
                      <a:pt x="929" y="1857"/>
                    </a:moveTo>
                    <a:cubicBezTo>
                      <a:pt x="393" y="1607"/>
                      <a:pt x="750" y="714"/>
                      <a:pt x="0" y="643"/>
                    </a:cubicBezTo>
                    <a:cubicBezTo>
                      <a:pt x="36" y="36"/>
                      <a:pt x="464" y="0"/>
                      <a:pt x="929" y="0"/>
                    </a:cubicBezTo>
                    <a:cubicBezTo>
                      <a:pt x="1072" y="321"/>
                      <a:pt x="1214" y="679"/>
                      <a:pt x="1357" y="1000"/>
                    </a:cubicBezTo>
                    <a:cubicBezTo>
                      <a:pt x="1214" y="1286"/>
                      <a:pt x="1072" y="1572"/>
                      <a:pt x="929" y="1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FBC77EFA-D7D8-3542-9245-1786E7971113}"/>
                  </a:ext>
                </a:extLst>
              </p:cNvPr>
              <p:cNvSpPr/>
              <p:nvPr/>
            </p:nvSpPr>
            <p:spPr>
              <a:xfrm>
                <a:off x="8524683" y="2283606"/>
                <a:ext cx="1035" cy="1857"/>
              </a:xfrm>
              <a:custGeom>
                <a:avLst/>
                <a:gdLst>
                  <a:gd name="connsiteX0" fmla="*/ 1000 w 1035"/>
                  <a:gd name="connsiteY0" fmla="*/ 0 h 1857"/>
                  <a:gd name="connsiteX1" fmla="*/ 1036 w 1035"/>
                  <a:gd name="connsiteY1" fmla="*/ 893 h 1857"/>
                  <a:gd name="connsiteX2" fmla="*/ 0 w 1035"/>
                  <a:gd name="connsiteY2" fmla="*/ 1857 h 1857"/>
                  <a:gd name="connsiteX3" fmla="*/ 1000 w 1035"/>
                  <a:gd name="connsiteY3" fmla="*/ 0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" h="1857">
                    <a:moveTo>
                      <a:pt x="1000" y="0"/>
                    </a:moveTo>
                    <a:cubicBezTo>
                      <a:pt x="1000" y="286"/>
                      <a:pt x="1036" y="607"/>
                      <a:pt x="1036" y="893"/>
                    </a:cubicBezTo>
                    <a:cubicBezTo>
                      <a:pt x="822" y="1357"/>
                      <a:pt x="536" y="1750"/>
                      <a:pt x="0" y="1857"/>
                    </a:cubicBezTo>
                    <a:cubicBezTo>
                      <a:pt x="36" y="1072"/>
                      <a:pt x="143" y="321"/>
                      <a:pt x="10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9" name="Freeform 988">
                <a:extLst>
                  <a:ext uri="{FF2B5EF4-FFF2-40B4-BE49-F238E27FC236}">
                    <a16:creationId xmlns:a16="http://schemas.microsoft.com/office/drawing/2014/main" id="{7654866C-3277-5542-B240-3339EFBDF445}"/>
                  </a:ext>
                </a:extLst>
              </p:cNvPr>
              <p:cNvSpPr/>
              <p:nvPr/>
            </p:nvSpPr>
            <p:spPr>
              <a:xfrm>
                <a:off x="8519566" y="2224099"/>
                <a:ext cx="1186" cy="1887"/>
              </a:xfrm>
              <a:custGeom>
                <a:avLst/>
                <a:gdLst>
                  <a:gd name="connsiteX0" fmla="*/ 81 w 1186"/>
                  <a:gd name="connsiteY0" fmla="*/ 0 h 1887"/>
                  <a:gd name="connsiteX1" fmla="*/ 1046 w 1186"/>
                  <a:gd name="connsiteY1" fmla="*/ 1072 h 1887"/>
                  <a:gd name="connsiteX2" fmla="*/ 1153 w 1186"/>
                  <a:gd name="connsiteY2" fmla="*/ 1679 h 1887"/>
                  <a:gd name="connsiteX3" fmla="*/ 403 w 1186"/>
                  <a:gd name="connsiteY3" fmla="*/ 1643 h 1887"/>
                  <a:gd name="connsiteX4" fmla="*/ 81 w 1186"/>
                  <a:gd name="connsiteY4" fmla="*/ 0 h 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6" h="1887">
                    <a:moveTo>
                      <a:pt x="81" y="0"/>
                    </a:moveTo>
                    <a:cubicBezTo>
                      <a:pt x="510" y="250"/>
                      <a:pt x="367" y="1036"/>
                      <a:pt x="1046" y="1072"/>
                    </a:cubicBezTo>
                    <a:cubicBezTo>
                      <a:pt x="1081" y="1286"/>
                      <a:pt x="1260" y="1536"/>
                      <a:pt x="1153" y="1679"/>
                    </a:cubicBezTo>
                    <a:cubicBezTo>
                      <a:pt x="938" y="2072"/>
                      <a:pt x="653" y="1822"/>
                      <a:pt x="403" y="1643"/>
                    </a:cubicBezTo>
                    <a:cubicBezTo>
                      <a:pt x="-205" y="1215"/>
                      <a:pt x="45" y="572"/>
                      <a:pt x="8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0" name="Freeform 989">
                <a:extLst>
                  <a:ext uri="{FF2B5EF4-FFF2-40B4-BE49-F238E27FC236}">
                    <a16:creationId xmlns:a16="http://schemas.microsoft.com/office/drawing/2014/main" id="{9ADA293D-A122-1646-A01A-85D87439FD5E}"/>
                  </a:ext>
                </a:extLst>
              </p:cNvPr>
              <p:cNvSpPr/>
              <p:nvPr/>
            </p:nvSpPr>
            <p:spPr>
              <a:xfrm>
                <a:off x="8520102" y="2259068"/>
                <a:ext cx="820" cy="1323"/>
              </a:xfrm>
              <a:custGeom>
                <a:avLst/>
                <a:gdLst>
                  <a:gd name="connsiteX0" fmla="*/ 795 w 820"/>
                  <a:gd name="connsiteY0" fmla="*/ 464 h 1323"/>
                  <a:gd name="connsiteX1" fmla="*/ 403 w 820"/>
                  <a:gd name="connsiteY1" fmla="*/ 1286 h 1323"/>
                  <a:gd name="connsiteX2" fmla="*/ 10 w 820"/>
                  <a:gd name="connsiteY2" fmla="*/ 750 h 1323"/>
                  <a:gd name="connsiteX3" fmla="*/ 260 w 820"/>
                  <a:gd name="connsiteY3" fmla="*/ 0 h 1323"/>
                  <a:gd name="connsiteX4" fmla="*/ 795 w 820"/>
                  <a:gd name="connsiteY4" fmla="*/ 464 h 1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0" h="1323">
                    <a:moveTo>
                      <a:pt x="795" y="464"/>
                    </a:moveTo>
                    <a:cubicBezTo>
                      <a:pt x="903" y="964"/>
                      <a:pt x="653" y="1179"/>
                      <a:pt x="403" y="1286"/>
                    </a:cubicBezTo>
                    <a:cubicBezTo>
                      <a:pt x="-98" y="1464"/>
                      <a:pt x="10" y="964"/>
                      <a:pt x="10" y="750"/>
                    </a:cubicBezTo>
                    <a:cubicBezTo>
                      <a:pt x="10" y="500"/>
                      <a:pt x="152" y="250"/>
                      <a:pt x="260" y="0"/>
                    </a:cubicBezTo>
                    <a:cubicBezTo>
                      <a:pt x="438" y="179"/>
                      <a:pt x="653" y="357"/>
                      <a:pt x="795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1" name="Freeform 990">
                <a:extLst>
                  <a:ext uri="{FF2B5EF4-FFF2-40B4-BE49-F238E27FC236}">
                    <a16:creationId xmlns:a16="http://schemas.microsoft.com/office/drawing/2014/main" id="{34FCAE9A-93BC-124A-BAB2-553328EC6146}"/>
                  </a:ext>
                </a:extLst>
              </p:cNvPr>
              <p:cNvSpPr/>
              <p:nvPr/>
            </p:nvSpPr>
            <p:spPr>
              <a:xfrm>
                <a:off x="8521780" y="2257947"/>
                <a:ext cx="1237" cy="835"/>
              </a:xfrm>
              <a:custGeom>
                <a:avLst/>
                <a:gdLst>
                  <a:gd name="connsiteX0" fmla="*/ 582 w 1237"/>
                  <a:gd name="connsiteY0" fmla="*/ 14 h 835"/>
                  <a:gd name="connsiteX1" fmla="*/ 1225 w 1237"/>
                  <a:gd name="connsiteY1" fmla="*/ 478 h 835"/>
                  <a:gd name="connsiteX2" fmla="*/ 832 w 1237"/>
                  <a:gd name="connsiteY2" fmla="*/ 835 h 835"/>
                  <a:gd name="connsiteX3" fmla="*/ 10 w 1237"/>
                  <a:gd name="connsiteY3" fmla="*/ 621 h 835"/>
                  <a:gd name="connsiteX4" fmla="*/ 582 w 1237"/>
                  <a:gd name="connsiteY4" fmla="*/ 14 h 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7" h="835">
                    <a:moveTo>
                      <a:pt x="582" y="14"/>
                    </a:moveTo>
                    <a:cubicBezTo>
                      <a:pt x="939" y="-58"/>
                      <a:pt x="1153" y="157"/>
                      <a:pt x="1225" y="478"/>
                    </a:cubicBezTo>
                    <a:cubicBezTo>
                      <a:pt x="1296" y="799"/>
                      <a:pt x="1046" y="835"/>
                      <a:pt x="832" y="835"/>
                    </a:cubicBezTo>
                    <a:cubicBezTo>
                      <a:pt x="546" y="799"/>
                      <a:pt x="82" y="764"/>
                      <a:pt x="10" y="621"/>
                    </a:cubicBezTo>
                    <a:cubicBezTo>
                      <a:pt x="-61" y="299"/>
                      <a:pt x="260" y="85"/>
                      <a:pt x="582" y="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1E9A4A13-A0F8-1241-B2F6-92D133792323}"/>
                  </a:ext>
                </a:extLst>
              </p:cNvPr>
              <p:cNvSpPr/>
              <p:nvPr/>
            </p:nvSpPr>
            <p:spPr>
              <a:xfrm>
                <a:off x="8527791" y="2256267"/>
                <a:ext cx="1857" cy="670"/>
              </a:xfrm>
              <a:custGeom>
                <a:avLst/>
                <a:gdLst>
                  <a:gd name="connsiteX0" fmla="*/ 1857 w 1857"/>
                  <a:gd name="connsiteY0" fmla="*/ 514 h 670"/>
                  <a:gd name="connsiteX1" fmla="*/ 0 w 1857"/>
                  <a:gd name="connsiteY1" fmla="*/ 479 h 670"/>
                  <a:gd name="connsiteX2" fmla="*/ 1857 w 1857"/>
                  <a:gd name="connsiteY2" fmla="*/ 514 h 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57" h="670">
                    <a:moveTo>
                      <a:pt x="1857" y="514"/>
                    </a:moveTo>
                    <a:cubicBezTo>
                      <a:pt x="1143" y="693"/>
                      <a:pt x="607" y="764"/>
                      <a:pt x="0" y="479"/>
                    </a:cubicBezTo>
                    <a:cubicBezTo>
                      <a:pt x="607" y="-93"/>
                      <a:pt x="1143" y="-236"/>
                      <a:pt x="1857" y="5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086A09C0-D2A4-454A-9701-3C47CAEBC286}"/>
                  </a:ext>
                </a:extLst>
              </p:cNvPr>
              <p:cNvSpPr/>
              <p:nvPr/>
            </p:nvSpPr>
            <p:spPr>
              <a:xfrm>
                <a:off x="8522862" y="2256254"/>
                <a:ext cx="1928" cy="702"/>
              </a:xfrm>
              <a:custGeom>
                <a:avLst/>
                <a:gdLst>
                  <a:gd name="connsiteX0" fmla="*/ 0 w 1928"/>
                  <a:gd name="connsiteY0" fmla="*/ 206 h 702"/>
                  <a:gd name="connsiteX1" fmla="*/ 1929 w 1928"/>
                  <a:gd name="connsiteY1" fmla="*/ 420 h 702"/>
                  <a:gd name="connsiteX2" fmla="*/ 0 w 1928"/>
                  <a:gd name="connsiteY2" fmla="*/ 206 h 702"/>
                  <a:gd name="connsiteX3" fmla="*/ 0 w 1928"/>
                  <a:gd name="connsiteY3" fmla="*/ 206 h 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8" h="702">
                    <a:moveTo>
                      <a:pt x="0" y="206"/>
                    </a:moveTo>
                    <a:cubicBezTo>
                      <a:pt x="643" y="242"/>
                      <a:pt x="1322" y="-401"/>
                      <a:pt x="1929" y="420"/>
                    </a:cubicBezTo>
                    <a:cubicBezTo>
                      <a:pt x="1250" y="777"/>
                      <a:pt x="607" y="884"/>
                      <a:pt x="0" y="206"/>
                    </a:cubicBezTo>
                    <a:lnTo>
                      <a:pt x="0" y="20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A70C0926-23D2-AC4A-A881-12AE249812B2}"/>
                  </a:ext>
                </a:extLst>
              </p:cNvPr>
              <p:cNvSpPr/>
              <p:nvPr/>
            </p:nvSpPr>
            <p:spPr>
              <a:xfrm>
                <a:off x="8509753" y="2256350"/>
                <a:ext cx="1678" cy="835"/>
              </a:xfrm>
              <a:custGeom>
                <a:avLst/>
                <a:gdLst>
                  <a:gd name="connsiteX0" fmla="*/ 1679 w 1678"/>
                  <a:gd name="connsiteY0" fmla="*/ 789 h 835"/>
                  <a:gd name="connsiteX1" fmla="*/ 0 w 1678"/>
                  <a:gd name="connsiteY1" fmla="*/ 39 h 835"/>
                  <a:gd name="connsiteX2" fmla="*/ 1679 w 1678"/>
                  <a:gd name="connsiteY2" fmla="*/ 789 h 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78" h="835">
                    <a:moveTo>
                      <a:pt x="1679" y="789"/>
                    </a:moveTo>
                    <a:cubicBezTo>
                      <a:pt x="964" y="968"/>
                      <a:pt x="572" y="610"/>
                      <a:pt x="0" y="39"/>
                    </a:cubicBezTo>
                    <a:cubicBezTo>
                      <a:pt x="857" y="-104"/>
                      <a:pt x="1322" y="146"/>
                      <a:pt x="1679" y="78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015921FE-1A6C-8946-88DB-EBACAA652899}"/>
                  </a:ext>
                </a:extLst>
              </p:cNvPr>
              <p:cNvSpPr/>
              <p:nvPr/>
            </p:nvSpPr>
            <p:spPr>
              <a:xfrm>
                <a:off x="8514218" y="2253281"/>
                <a:ext cx="2321" cy="781"/>
              </a:xfrm>
              <a:custGeom>
                <a:avLst/>
                <a:gdLst>
                  <a:gd name="connsiteX0" fmla="*/ 2322 w 2321"/>
                  <a:gd name="connsiteY0" fmla="*/ 643 h 781"/>
                  <a:gd name="connsiteX1" fmla="*/ 0 w 2321"/>
                  <a:gd name="connsiteY1" fmla="*/ 0 h 781"/>
                  <a:gd name="connsiteX2" fmla="*/ 2322 w 2321"/>
                  <a:gd name="connsiteY2" fmla="*/ 643 h 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21" h="781">
                    <a:moveTo>
                      <a:pt x="2322" y="643"/>
                    </a:moveTo>
                    <a:cubicBezTo>
                      <a:pt x="1000" y="821"/>
                      <a:pt x="393" y="1000"/>
                      <a:pt x="0" y="0"/>
                    </a:cubicBezTo>
                    <a:cubicBezTo>
                      <a:pt x="679" y="179"/>
                      <a:pt x="1215" y="321"/>
                      <a:pt x="2322" y="6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6" name="Freeform 995">
                <a:extLst>
                  <a:ext uri="{FF2B5EF4-FFF2-40B4-BE49-F238E27FC236}">
                    <a16:creationId xmlns:a16="http://schemas.microsoft.com/office/drawing/2014/main" id="{0CA4C47F-6C1F-C644-A232-75BBC618DBD3}"/>
                  </a:ext>
                </a:extLst>
              </p:cNvPr>
              <p:cNvSpPr/>
              <p:nvPr/>
            </p:nvSpPr>
            <p:spPr>
              <a:xfrm>
                <a:off x="8507717" y="2233995"/>
                <a:ext cx="2321" cy="678"/>
              </a:xfrm>
              <a:custGeom>
                <a:avLst/>
                <a:gdLst>
                  <a:gd name="connsiteX0" fmla="*/ 2322 w 2321"/>
                  <a:gd name="connsiteY0" fmla="*/ 212 h 678"/>
                  <a:gd name="connsiteX1" fmla="*/ 0 w 2321"/>
                  <a:gd name="connsiteY1" fmla="*/ 283 h 678"/>
                  <a:gd name="connsiteX2" fmla="*/ 2322 w 2321"/>
                  <a:gd name="connsiteY2" fmla="*/ 212 h 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21" h="678">
                    <a:moveTo>
                      <a:pt x="2322" y="212"/>
                    </a:moveTo>
                    <a:cubicBezTo>
                      <a:pt x="1357" y="426"/>
                      <a:pt x="893" y="1105"/>
                      <a:pt x="0" y="283"/>
                    </a:cubicBezTo>
                    <a:cubicBezTo>
                      <a:pt x="714" y="-2"/>
                      <a:pt x="1215" y="-145"/>
                      <a:pt x="2322" y="2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7" name="Freeform 996">
                <a:extLst>
                  <a:ext uri="{FF2B5EF4-FFF2-40B4-BE49-F238E27FC236}">
                    <a16:creationId xmlns:a16="http://schemas.microsoft.com/office/drawing/2014/main" id="{D419E417-81F4-FA40-AC92-4C0FB7CD5B10}"/>
                  </a:ext>
                </a:extLst>
              </p:cNvPr>
              <p:cNvSpPr/>
              <p:nvPr/>
            </p:nvSpPr>
            <p:spPr>
              <a:xfrm>
                <a:off x="8521219" y="2255699"/>
                <a:ext cx="1678" cy="734"/>
              </a:xfrm>
              <a:custGeom>
                <a:avLst/>
                <a:gdLst>
                  <a:gd name="connsiteX0" fmla="*/ 1679 w 1678"/>
                  <a:gd name="connsiteY0" fmla="*/ 725 h 734"/>
                  <a:gd name="connsiteX1" fmla="*/ 0 w 1678"/>
                  <a:gd name="connsiteY1" fmla="*/ 47 h 734"/>
                  <a:gd name="connsiteX2" fmla="*/ 1679 w 1678"/>
                  <a:gd name="connsiteY2" fmla="*/ 725 h 734"/>
                  <a:gd name="connsiteX3" fmla="*/ 1679 w 1678"/>
                  <a:gd name="connsiteY3" fmla="*/ 725 h 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8" h="734">
                    <a:moveTo>
                      <a:pt x="1679" y="725"/>
                    </a:moveTo>
                    <a:cubicBezTo>
                      <a:pt x="1072" y="725"/>
                      <a:pt x="464" y="868"/>
                      <a:pt x="0" y="47"/>
                    </a:cubicBezTo>
                    <a:cubicBezTo>
                      <a:pt x="750" y="-132"/>
                      <a:pt x="1250" y="225"/>
                      <a:pt x="1679" y="725"/>
                    </a:cubicBezTo>
                    <a:lnTo>
                      <a:pt x="1679" y="725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8" name="Freeform 997">
                <a:extLst>
                  <a:ext uri="{FF2B5EF4-FFF2-40B4-BE49-F238E27FC236}">
                    <a16:creationId xmlns:a16="http://schemas.microsoft.com/office/drawing/2014/main" id="{336C5DC7-E68E-E04D-9B9B-AE9872293D9D}"/>
                  </a:ext>
                </a:extLst>
              </p:cNvPr>
              <p:cNvSpPr/>
              <p:nvPr/>
            </p:nvSpPr>
            <p:spPr>
              <a:xfrm>
                <a:off x="8528077" y="2260604"/>
                <a:ext cx="1893" cy="553"/>
              </a:xfrm>
              <a:custGeom>
                <a:avLst/>
                <a:gdLst>
                  <a:gd name="connsiteX0" fmla="*/ 0 w 1893"/>
                  <a:gd name="connsiteY0" fmla="*/ 464 h 553"/>
                  <a:gd name="connsiteX1" fmla="*/ 464 w 1893"/>
                  <a:gd name="connsiteY1" fmla="*/ 0 h 553"/>
                  <a:gd name="connsiteX2" fmla="*/ 1893 w 1893"/>
                  <a:gd name="connsiteY2" fmla="*/ 107 h 553"/>
                  <a:gd name="connsiteX3" fmla="*/ 0 w 1893"/>
                  <a:gd name="connsiteY3" fmla="*/ 464 h 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3" h="553">
                    <a:moveTo>
                      <a:pt x="0" y="464"/>
                    </a:moveTo>
                    <a:cubicBezTo>
                      <a:pt x="143" y="321"/>
                      <a:pt x="286" y="179"/>
                      <a:pt x="464" y="0"/>
                    </a:cubicBezTo>
                    <a:cubicBezTo>
                      <a:pt x="893" y="36"/>
                      <a:pt x="1357" y="71"/>
                      <a:pt x="1893" y="107"/>
                    </a:cubicBezTo>
                    <a:cubicBezTo>
                      <a:pt x="1250" y="821"/>
                      <a:pt x="607" y="464"/>
                      <a:pt x="0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B61A2A51-EC7D-A444-B843-B80097C985EB}"/>
                  </a:ext>
                </a:extLst>
              </p:cNvPr>
              <p:cNvSpPr/>
              <p:nvPr/>
            </p:nvSpPr>
            <p:spPr>
              <a:xfrm>
                <a:off x="8424492" y="2065365"/>
                <a:ext cx="1714" cy="1319"/>
              </a:xfrm>
              <a:custGeom>
                <a:avLst/>
                <a:gdLst>
                  <a:gd name="connsiteX0" fmla="*/ 464 w 1714"/>
                  <a:gd name="connsiteY0" fmla="*/ 0 h 1319"/>
                  <a:gd name="connsiteX1" fmla="*/ 1715 w 1714"/>
                  <a:gd name="connsiteY1" fmla="*/ 1215 h 1319"/>
                  <a:gd name="connsiteX2" fmla="*/ 0 w 1714"/>
                  <a:gd name="connsiteY2" fmla="*/ 500 h 1319"/>
                  <a:gd name="connsiteX3" fmla="*/ 464 w 1714"/>
                  <a:gd name="connsiteY3" fmla="*/ 0 h 1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4" h="1319">
                    <a:moveTo>
                      <a:pt x="464" y="0"/>
                    </a:moveTo>
                    <a:cubicBezTo>
                      <a:pt x="1000" y="250"/>
                      <a:pt x="1536" y="500"/>
                      <a:pt x="1715" y="1215"/>
                    </a:cubicBezTo>
                    <a:cubicBezTo>
                      <a:pt x="893" y="1536"/>
                      <a:pt x="429" y="1072"/>
                      <a:pt x="0" y="500"/>
                    </a:cubicBezTo>
                    <a:cubicBezTo>
                      <a:pt x="0" y="214"/>
                      <a:pt x="250" y="143"/>
                      <a:pt x="4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820F1250-DBDB-8A4B-A723-09EED100ED25}"/>
                  </a:ext>
                </a:extLst>
              </p:cNvPr>
              <p:cNvSpPr/>
              <p:nvPr/>
            </p:nvSpPr>
            <p:spPr>
              <a:xfrm>
                <a:off x="8423421" y="2064559"/>
                <a:ext cx="1535" cy="1305"/>
              </a:xfrm>
              <a:custGeom>
                <a:avLst/>
                <a:gdLst>
                  <a:gd name="connsiteX0" fmla="*/ 1536 w 1535"/>
                  <a:gd name="connsiteY0" fmla="*/ 805 h 1305"/>
                  <a:gd name="connsiteX1" fmla="*/ 1072 w 1535"/>
                  <a:gd name="connsiteY1" fmla="*/ 1305 h 1305"/>
                  <a:gd name="connsiteX2" fmla="*/ 0 w 1535"/>
                  <a:gd name="connsiteY2" fmla="*/ 20 h 1305"/>
                  <a:gd name="connsiteX3" fmla="*/ 1536 w 1535"/>
                  <a:gd name="connsiteY3" fmla="*/ 805 h 1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5" h="1305">
                    <a:moveTo>
                      <a:pt x="1536" y="805"/>
                    </a:moveTo>
                    <a:cubicBezTo>
                      <a:pt x="1393" y="984"/>
                      <a:pt x="1214" y="1127"/>
                      <a:pt x="1072" y="1305"/>
                    </a:cubicBezTo>
                    <a:cubicBezTo>
                      <a:pt x="643" y="948"/>
                      <a:pt x="71" y="698"/>
                      <a:pt x="0" y="20"/>
                    </a:cubicBezTo>
                    <a:cubicBezTo>
                      <a:pt x="750" y="-123"/>
                      <a:pt x="1000" y="555"/>
                      <a:pt x="1536" y="80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7A7360E1-39BF-C345-A7EB-34A1E916FB8C}"/>
                  </a:ext>
                </a:extLst>
              </p:cNvPr>
              <p:cNvSpPr/>
              <p:nvPr/>
            </p:nvSpPr>
            <p:spPr>
              <a:xfrm>
                <a:off x="8423564" y="2061579"/>
                <a:ext cx="1013" cy="1107"/>
              </a:xfrm>
              <a:custGeom>
                <a:avLst/>
                <a:gdLst>
                  <a:gd name="connsiteX0" fmla="*/ 0 w 1013"/>
                  <a:gd name="connsiteY0" fmla="*/ 36 h 1107"/>
                  <a:gd name="connsiteX1" fmla="*/ 679 w 1013"/>
                  <a:gd name="connsiteY1" fmla="*/ 0 h 1107"/>
                  <a:gd name="connsiteX2" fmla="*/ 964 w 1013"/>
                  <a:gd name="connsiteY2" fmla="*/ 964 h 1107"/>
                  <a:gd name="connsiteX3" fmla="*/ 714 w 1013"/>
                  <a:gd name="connsiteY3" fmla="*/ 1107 h 1107"/>
                  <a:gd name="connsiteX4" fmla="*/ 536 w 1013"/>
                  <a:gd name="connsiteY4" fmla="*/ 893 h 1107"/>
                  <a:gd name="connsiteX5" fmla="*/ 536 w 1013"/>
                  <a:gd name="connsiteY5" fmla="*/ 929 h 1107"/>
                  <a:gd name="connsiteX6" fmla="*/ 36 w 1013"/>
                  <a:gd name="connsiteY6" fmla="*/ 393 h 1107"/>
                  <a:gd name="connsiteX7" fmla="*/ 0 w 1013"/>
                  <a:gd name="connsiteY7" fmla="*/ 36 h 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3" h="1107">
                    <a:moveTo>
                      <a:pt x="0" y="36"/>
                    </a:moveTo>
                    <a:cubicBezTo>
                      <a:pt x="214" y="36"/>
                      <a:pt x="429" y="0"/>
                      <a:pt x="679" y="0"/>
                    </a:cubicBezTo>
                    <a:cubicBezTo>
                      <a:pt x="1143" y="214"/>
                      <a:pt x="1000" y="607"/>
                      <a:pt x="964" y="964"/>
                    </a:cubicBezTo>
                    <a:cubicBezTo>
                      <a:pt x="893" y="1000"/>
                      <a:pt x="786" y="1072"/>
                      <a:pt x="714" y="1107"/>
                    </a:cubicBezTo>
                    <a:cubicBezTo>
                      <a:pt x="643" y="1036"/>
                      <a:pt x="572" y="964"/>
                      <a:pt x="536" y="893"/>
                    </a:cubicBezTo>
                    <a:lnTo>
                      <a:pt x="536" y="929"/>
                    </a:lnTo>
                    <a:cubicBezTo>
                      <a:pt x="321" y="822"/>
                      <a:pt x="179" y="607"/>
                      <a:pt x="36" y="393"/>
                    </a:cubicBezTo>
                    <a:cubicBezTo>
                      <a:pt x="36" y="250"/>
                      <a:pt x="36" y="143"/>
                      <a:pt x="0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D395F5C-2285-4845-B1FA-E224F5A85904}"/>
                  </a:ext>
                </a:extLst>
              </p:cNvPr>
              <p:cNvSpPr/>
              <p:nvPr/>
            </p:nvSpPr>
            <p:spPr>
              <a:xfrm>
                <a:off x="8424412" y="2062543"/>
                <a:ext cx="401" cy="464"/>
              </a:xfrm>
              <a:custGeom>
                <a:avLst/>
                <a:gdLst>
                  <a:gd name="connsiteX0" fmla="*/ 80 w 401"/>
                  <a:gd name="connsiteY0" fmla="*/ 0 h 464"/>
                  <a:gd name="connsiteX1" fmla="*/ 402 w 401"/>
                  <a:gd name="connsiteY1" fmla="*/ 322 h 464"/>
                  <a:gd name="connsiteX2" fmla="*/ 80 w 401"/>
                  <a:gd name="connsiteY2" fmla="*/ 464 h 464"/>
                  <a:gd name="connsiteX3" fmla="*/ 80 w 401"/>
                  <a:gd name="connsiteY3" fmla="*/ 0 h 464"/>
                  <a:gd name="connsiteX4" fmla="*/ 80 w 401"/>
                  <a:gd name="connsiteY4" fmla="*/ 0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" h="464">
                    <a:moveTo>
                      <a:pt x="80" y="0"/>
                    </a:moveTo>
                    <a:cubicBezTo>
                      <a:pt x="188" y="107"/>
                      <a:pt x="295" y="214"/>
                      <a:pt x="402" y="322"/>
                    </a:cubicBezTo>
                    <a:cubicBezTo>
                      <a:pt x="295" y="357"/>
                      <a:pt x="188" y="429"/>
                      <a:pt x="80" y="464"/>
                    </a:cubicBezTo>
                    <a:cubicBezTo>
                      <a:pt x="-27" y="286"/>
                      <a:pt x="-27" y="107"/>
                      <a:pt x="80" y="0"/>
                    </a:cubicBezTo>
                    <a:lnTo>
                      <a:pt x="8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3" name="Freeform 1002">
                <a:extLst>
                  <a:ext uri="{FF2B5EF4-FFF2-40B4-BE49-F238E27FC236}">
                    <a16:creationId xmlns:a16="http://schemas.microsoft.com/office/drawing/2014/main" id="{FDA56220-73D2-C944-B2D0-53C948386C3F}"/>
                  </a:ext>
                </a:extLst>
              </p:cNvPr>
              <p:cNvSpPr/>
              <p:nvPr/>
            </p:nvSpPr>
            <p:spPr>
              <a:xfrm>
                <a:off x="8424064" y="2062472"/>
                <a:ext cx="464" cy="535"/>
              </a:xfrm>
              <a:custGeom>
                <a:avLst/>
                <a:gdLst>
                  <a:gd name="connsiteX0" fmla="*/ 464 w 464"/>
                  <a:gd name="connsiteY0" fmla="*/ 36 h 535"/>
                  <a:gd name="connsiteX1" fmla="*/ 429 w 464"/>
                  <a:gd name="connsiteY1" fmla="*/ 536 h 535"/>
                  <a:gd name="connsiteX2" fmla="*/ 0 w 464"/>
                  <a:gd name="connsiteY2" fmla="*/ 0 h 535"/>
                  <a:gd name="connsiteX3" fmla="*/ 464 w 464"/>
                  <a:gd name="connsiteY3" fmla="*/ 36 h 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4" h="535">
                    <a:moveTo>
                      <a:pt x="464" y="36"/>
                    </a:moveTo>
                    <a:cubicBezTo>
                      <a:pt x="464" y="214"/>
                      <a:pt x="429" y="357"/>
                      <a:pt x="429" y="536"/>
                    </a:cubicBezTo>
                    <a:cubicBezTo>
                      <a:pt x="286" y="357"/>
                      <a:pt x="143" y="179"/>
                      <a:pt x="0" y="0"/>
                    </a:cubicBezTo>
                    <a:cubicBezTo>
                      <a:pt x="143" y="36"/>
                      <a:pt x="321" y="36"/>
                      <a:pt x="464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4" name="Freeform 1003">
                <a:extLst>
                  <a:ext uri="{FF2B5EF4-FFF2-40B4-BE49-F238E27FC236}">
                    <a16:creationId xmlns:a16="http://schemas.microsoft.com/office/drawing/2014/main" id="{C27D2296-CB95-244A-AE1B-0FB0358CD288}"/>
                  </a:ext>
                </a:extLst>
              </p:cNvPr>
              <p:cNvSpPr/>
              <p:nvPr/>
            </p:nvSpPr>
            <p:spPr>
              <a:xfrm>
                <a:off x="8423599" y="2061972"/>
                <a:ext cx="500" cy="571"/>
              </a:xfrm>
              <a:custGeom>
                <a:avLst/>
                <a:gdLst>
                  <a:gd name="connsiteX0" fmla="*/ 0 w 500"/>
                  <a:gd name="connsiteY0" fmla="*/ 0 h 571"/>
                  <a:gd name="connsiteX1" fmla="*/ 500 w 500"/>
                  <a:gd name="connsiteY1" fmla="*/ 536 h 571"/>
                  <a:gd name="connsiteX2" fmla="*/ 0 w 500"/>
                  <a:gd name="connsiteY2" fmla="*/ 571 h 571"/>
                  <a:gd name="connsiteX3" fmla="*/ 0 w 500"/>
                  <a:gd name="connsiteY3" fmla="*/ 0 h 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0" h="571">
                    <a:moveTo>
                      <a:pt x="0" y="0"/>
                    </a:moveTo>
                    <a:cubicBezTo>
                      <a:pt x="179" y="179"/>
                      <a:pt x="322" y="357"/>
                      <a:pt x="500" y="536"/>
                    </a:cubicBezTo>
                    <a:cubicBezTo>
                      <a:pt x="322" y="536"/>
                      <a:pt x="179" y="536"/>
                      <a:pt x="0" y="571"/>
                    </a:cubicBezTo>
                    <a:cubicBezTo>
                      <a:pt x="0" y="357"/>
                      <a:pt x="0" y="179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5" name="Freeform 1004">
                <a:extLst>
                  <a:ext uri="{FF2B5EF4-FFF2-40B4-BE49-F238E27FC236}">
                    <a16:creationId xmlns:a16="http://schemas.microsoft.com/office/drawing/2014/main" id="{5C782930-BF11-1F43-9BA1-936FF8DD66F9}"/>
                  </a:ext>
                </a:extLst>
              </p:cNvPr>
              <p:cNvSpPr/>
              <p:nvPr/>
            </p:nvSpPr>
            <p:spPr>
              <a:xfrm>
                <a:off x="8463069" y="2004501"/>
                <a:ext cx="2071" cy="865"/>
              </a:xfrm>
              <a:custGeom>
                <a:avLst/>
                <a:gdLst>
                  <a:gd name="connsiteX0" fmla="*/ 0 w 2071"/>
                  <a:gd name="connsiteY0" fmla="*/ 106 h 865"/>
                  <a:gd name="connsiteX1" fmla="*/ 2072 w 2071"/>
                  <a:gd name="connsiteY1" fmla="*/ 784 h 865"/>
                  <a:gd name="connsiteX2" fmla="*/ 0 w 2071"/>
                  <a:gd name="connsiteY2" fmla="*/ 106 h 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71" h="865">
                    <a:moveTo>
                      <a:pt x="0" y="106"/>
                    </a:moveTo>
                    <a:cubicBezTo>
                      <a:pt x="929" y="-216"/>
                      <a:pt x="1357" y="249"/>
                      <a:pt x="2072" y="784"/>
                    </a:cubicBezTo>
                    <a:cubicBezTo>
                      <a:pt x="1107" y="963"/>
                      <a:pt x="500" y="892"/>
                      <a:pt x="0" y="10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03DA16D-7406-0045-9A4A-5178022A6C5B}"/>
                  </a:ext>
                </a:extLst>
              </p:cNvPr>
              <p:cNvSpPr/>
              <p:nvPr/>
            </p:nvSpPr>
            <p:spPr>
              <a:xfrm>
                <a:off x="8468426" y="1996102"/>
                <a:ext cx="1188" cy="770"/>
              </a:xfrm>
              <a:custGeom>
                <a:avLst/>
                <a:gdLst>
                  <a:gd name="connsiteX0" fmla="*/ 0 w 1188"/>
                  <a:gd name="connsiteY0" fmla="*/ 254 h 770"/>
                  <a:gd name="connsiteX1" fmla="*/ 322 w 1188"/>
                  <a:gd name="connsiteY1" fmla="*/ 5 h 770"/>
                  <a:gd name="connsiteX2" fmla="*/ 1107 w 1188"/>
                  <a:gd name="connsiteY2" fmla="*/ 398 h 770"/>
                  <a:gd name="connsiteX3" fmla="*/ 822 w 1188"/>
                  <a:gd name="connsiteY3" fmla="*/ 755 h 770"/>
                  <a:gd name="connsiteX4" fmla="*/ 0 w 1188"/>
                  <a:gd name="connsiteY4" fmla="*/ 254 h 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8" h="770">
                    <a:moveTo>
                      <a:pt x="0" y="254"/>
                    </a:moveTo>
                    <a:cubicBezTo>
                      <a:pt x="143" y="147"/>
                      <a:pt x="286" y="-31"/>
                      <a:pt x="322" y="5"/>
                    </a:cubicBezTo>
                    <a:cubicBezTo>
                      <a:pt x="607" y="112"/>
                      <a:pt x="929" y="183"/>
                      <a:pt x="1107" y="398"/>
                    </a:cubicBezTo>
                    <a:cubicBezTo>
                      <a:pt x="1322" y="648"/>
                      <a:pt x="1072" y="826"/>
                      <a:pt x="822" y="755"/>
                    </a:cubicBezTo>
                    <a:cubicBezTo>
                      <a:pt x="536" y="612"/>
                      <a:pt x="286" y="398"/>
                      <a:pt x="0" y="2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E8209413-C406-FF4B-BFD3-195E30208878}"/>
                  </a:ext>
                </a:extLst>
              </p:cNvPr>
              <p:cNvSpPr/>
              <p:nvPr/>
            </p:nvSpPr>
            <p:spPr>
              <a:xfrm>
                <a:off x="8462926" y="2012894"/>
                <a:ext cx="928" cy="964"/>
              </a:xfrm>
              <a:custGeom>
                <a:avLst/>
                <a:gdLst>
                  <a:gd name="connsiteX0" fmla="*/ 0 w 928"/>
                  <a:gd name="connsiteY0" fmla="*/ 0 h 964"/>
                  <a:gd name="connsiteX1" fmla="*/ 393 w 928"/>
                  <a:gd name="connsiteY1" fmla="*/ 0 h 964"/>
                  <a:gd name="connsiteX2" fmla="*/ 929 w 928"/>
                  <a:gd name="connsiteY2" fmla="*/ 500 h 964"/>
                  <a:gd name="connsiteX3" fmla="*/ 429 w 928"/>
                  <a:gd name="connsiteY3" fmla="*/ 964 h 964"/>
                  <a:gd name="connsiteX4" fmla="*/ 0 w 928"/>
                  <a:gd name="connsiteY4" fmla="*/ 893 h 964"/>
                  <a:gd name="connsiteX5" fmla="*/ 0 w 928"/>
                  <a:gd name="connsiteY5" fmla="*/ 0 h 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8" h="964">
                    <a:moveTo>
                      <a:pt x="0" y="0"/>
                    </a:moveTo>
                    <a:cubicBezTo>
                      <a:pt x="143" y="0"/>
                      <a:pt x="286" y="0"/>
                      <a:pt x="393" y="0"/>
                    </a:cubicBezTo>
                    <a:cubicBezTo>
                      <a:pt x="571" y="179"/>
                      <a:pt x="750" y="322"/>
                      <a:pt x="929" y="500"/>
                    </a:cubicBezTo>
                    <a:cubicBezTo>
                      <a:pt x="750" y="643"/>
                      <a:pt x="607" y="822"/>
                      <a:pt x="429" y="964"/>
                    </a:cubicBezTo>
                    <a:cubicBezTo>
                      <a:pt x="286" y="929"/>
                      <a:pt x="143" y="893"/>
                      <a:pt x="0" y="893"/>
                    </a:cubicBezTo>
                    <a:cubicBezTo>
                      <a:pt x="0" y="572"/>
                      <a:pt x="0" y="28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460DC90C-A454-4F4C-A99B-593F36AA6BFF}"/>
                  </a:ext>
                </a:extLst>
              </p:cNvPr>
              <p:cNvSpPr/>
              <p:nvPr/>
            </p:nvSpPr>
            <p:spPr>
              <a:xfrm>
                <a:off x="8550973" y="2086378"/>
                <a:ext cx="3321" cy="597"/>
              </a:xfrm>
              <a:custGeom>
                <a:avLst/>
                <a:gdLst>
                  <a:gd name="connsiteX0" fmla="*/ 0 w 3321"/>
                  <a:gd name="connsiteY0" fmla="*/ 597 h 597"/>
                  <a:gd name="connsiteX1" fmla="*/ 3322 w 3321"/>
                  <a:gd name="connsiteY1" fmla="*/ 26 h 597"/>
                  <a:gd name="connsiteX2" fmla="*/ 0 w 3321"/>
                  <a:gd name="connsiteY2" fmla="*/ 597 h 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21" h="597">
                    <a:moveTo>
                      <a:pt x="0" y="597"/>
                    </a:moveTo>
                    <a:cubicBezTo>
                      <a:pt x="964" y="-475"/>
                      <a:pt x="2215" y="276"/>
                      <a:pt x="3322" y="26"/>
                    </a:cubicBezTo>
                    <a:cubicBezTo>
                      <a:pt x="2393" y="1133"/>
                      <a:pt x="1072" y="168"/>
                      <a:pt x="0" y="59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7394BBF0-588C-424F-A4F3-472E3DA57EE9}"/>
                  </a:ext>
                </a:extLst>
              </p:cNvPr>
              <p:cNvSpPr/>
              <p:nvPr/>
            </p:nvSpPr>
            <p:spPr>
              <a:xfrm>
                <a:off x="8552830" y="2087869"/>
                <a:ext cx="1607" cy="928"/>
              </a:xfrm>
              <a:custGeom>
                <a:avLst/>
                <a:gdLst>
                  <a:gd name="connsiteX0" fmla="*/ 72 w 1607"/>
                  <a:gd name="connsiteY0" fmla="*/ 927 h 928"/>
                  <a:gd name="connsiteX1" fmla="*/ 0 w 1607"/>
                  <a:gd name="connsiteY1" fmla="*/ 463 h 928"/>
                  <a:gd name="connsiteX2" fmla="*/ 1607 w 1607"/>
                  <a:gd name="connsiteY2" fmla="*/ 248 h 928"/>
                  <a:gd name="connsiteX3" fmla="*/ 72 w 1607"/>
                  <a:gd name="connsiteY3" fmla="*/ 927 h 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7" h="928">
                    <a:moveTo>
                      <a:pt x="72" y="927"/>
                    </a:moveTo>
                    <a:cubicBezTo>
                      <a:pt x="36" y="784"/>
                      <a:pt x="36" y="642"/>
                      <a:pt x="0" y="463"/>
                    </a:cubicBezTo>
                    <a:cubicBezTo>
                      <a:pt x="536" y="320"/>
                      <a:pt x="1000" y="-359"/>
                      <a:pt x="1607" y="248"/>
                    </a:cubicBezTo>
                    <a:cubicBezTo>
                      <a:pt x="1322" y="999"/>
                      <a:pt x="679" y="927"/>
                      <a:pt x="72" y="9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0" name="Freeform 1009">
                <a:extLst>
                  <a:ext uri="{FF2B5EF4-FFF2-40B4-BE49-F238E27FC236}">
                    <a16:creationId xmlns:a16="http://schemas.microsoft.com/office/drawing/2014/main" id="{1BDDA200-E5EC-4445-A930-E7F9C1BB5067}"/>
                  </a:ext>
                </a:extLst>
              </p:cNvPr>
              <p:cNvSpPr/>
              <p:nvPr/>
            </p:nvSpPr>
            <p:spPr>
              <a:xfrm>
                <a:off x="8551080" y="2078197"/>
                <a:ext cx="1503" cy="679"/>
              </a:xfrm>
              <a:custGeom>
                <a:avLst/>
                <a:gdLst>
                  <a:gd name="connsiteX0" fmla="*/ 0 w 1503"/>
                  <a:gd name="connsiteY0" fmla="*/ 563 h 679"/>
                  <a:gd name="connsiteX1" fmla="*/ 1286 w 1503"/>
                  <a:gd name="connsiteY1" fmla="*/ 98 h 679"/>
                  <a:gd name="connsiteX2" fmla="*/ 929 w 1503"/>
                  <a:gd name="connsiteY2" fmla="*/ 670 h 679"/>
                  <a:gd name="connsiteX3" fmla="*/ 0 w 1503"/>
                  <a:gd name="connsiteY3" fmla="*/ 563 h 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3" h="679">
                    <a:moveTo>
                      <a:pt x="0" y="563"/>
                    </a:moveTo>
                    <a:cubicBezTo>
                      <a:pt x="607" y="206"/>
                      <a:pt x="964" y="-187"/>
                      <a:pt x="1286" y="98"/>
                    </a:cubicBezTo>
                    <a:cubicBezTo>
                      <a:pt x="1786" y="563"/>
                      <a:pt x="1322" y="670"/>
                      <a:pt x="929" y="670"/>
                    </a:cubicBezTo>
                    <a:cubicBezTo>
                      <a:pt x="679" y="706"/>
                      <a:pt x="464" y="634"/>
                      <a:pt x="0" y="56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1" name="Freeform 1010">
                <a:extLst>
                  <a:ext uri="{FF2B5EF4-FFF2-40B4-BE49-F238E27FC236}">
                    <a16:creationId xmlns:a16="http://schemas.microsoft.com/office/drawing/2014/main" id="{CC1A5C14-BB35-9A4D-B93D-64E431089D35}"/>
                  </a:ext>
                </a:extLst>
              </p:cNvPr>
              <p:cNvSpPr/>
              <p:nvPr/>
            </p:nvSpPr>
            <p:spPr>
              <a:xfrm>
                <a:off x="8406704" y="2121550"/>
                <a:ext cx="1875" cy="1839"/>
              </a:xfrm>
              <a:custGeom>
                <a:avLst/>
                <a:gdLst>
                  <a:gd name="connsiteX0" fmla="*/ 464 w 1875"/>
                  <a:gd name="connsiteY0" fmla="*/ 1786 h 1839"/>
                  <a:gd name="connsiteX1" fmla="*/ 0 w 1875"/>
                  <a:gd name="connsiteY1" fmla="*/ 857 h 1839"/>
                  <a:gd name="connsiteX2" fmla="*/ 929 w 1875"/>
                  <a:gd name="connsiteY2" fmla="*/ 0 h 1839"/>
                  <a:gd name="connsiteX3" fmla="*/ 1822 w 1875"/>
                  <a:gd name="connsiteY3" fmla="*/ 1143 h 1839"/>
                  <a:gd name="connsiteX4" fmla="*/ 464 w 1875"/>
                  <a:gd name="connsiteY4" fmla="*/ 1786 h 1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5" h="1839">
                    <a:moveTo>
                      <a:pt x="464" y="1786"/>
                    </a:moveTo>
                    <a:cubicBezTo>
                      <a:pt x="321" y="1464"/>
                      <a:pt x="143" y="1179"/>
                      <a:pt x="0" y="857"/>
                    </a:cubicBezTo>
                    <a:cubicBezTo>
                      <a:pt x="321" y="571"/>
                      <a:pt x="607" y="286"/>
                      <a:pt x="929" y="0"/>
                    </a:cubicBezTo>
                    <a:cubicBezTo>
                      <a:pt x="1393" y="286"/>
                      <a:pt x="2072" y="464"/>
                      <a:pt x="1822" y="1143"/>
                    </a:cubicBezTo>
                    <a:cubicBezTo>
                      <a:pt x="1643" y="1679"/>
                      <a:pt x="1107" y="1964"/>
                      <a:pt x="464" y="1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2" name="Freeform 1011">
                <a:extLst>
                  <a:ext uri="{FF2B5EF4-FFF2-40B4-BE49-F238E27FC236}">
                    <a16:creationId xmlns:a16="http://schemas.microsoft.com/office/drawing/2014/main" id="{95EFF32D-F8D6-5D49-9CE7-B0D89647CA35}"/>
                  </a:ext>
                </a:extLst>
              </p:cNvPr>
              <p:cNvSpPr/>
              <p:nvPr/>
            </p:nvSpPr>
            <p:spPr>
              <a:xfrm>
                <a:off x="8406990" y="2131467"/>
                <a:ext cx="2071" cy="1992"/>
              </a:xfrm>
              <a:custGeom>
                <a:avLst/>
                <a:gdLst>
                  <a:gd name="connsiteX0" fmla="*/ 1143 w 2071"/>
                  <a:gd name="connsiteY0" fmla="*/ 1727 h 1992"/>
                  <a:gd name="connsiteX1" fmla="*/ 0 w 2071"/>
                  <a:gd name="connsiteY1" fmla="*/ 334 h 1992"/>
                  <a:gd name="connsiteX2" fmla="*/ 2072 w 2071"/>
                  <a:gd name="connsiteY2" fmla="*/ 1442 h 1992"/>
                  <a:gd name="connsiteX3" fmla="*/ 1107 w 2071"/>
                  <a:gd name="connsiteY3" fmla="*/ 1870 h 1992"/>
                  <a:gd name="connsiteX4" fmla="*/ 1143 w 2071"/>
                  <a:gd name="connsiteY4" fmla="*/ 1727 h 1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1" h="1992">
                    <a:moveTo>
                      <a:pt x="1143" y="1727"/>
                    </a:moveTo>
                    <a:cubicBezTo>
                      <a:pt x="750" y="1263"/>
                      <a:pt x="393" y="799"/>
                      <a:pt x="0" y="334"/>
                    </a:cubicBezTo>
                    <a:cubicBezTo>
                      <a:pt x="1393" y="-630"/>
                      <a:pt x="1536" y="727"/>
                      <a:pt x="2072" y="1442"/>
                    </a:cubicBezTo>
                    <a:cubicBezTo>
                      <a:pt x="2000" y="2120"/>
                      <a:pt x="1572" y="2049"/>
                      <a:pt x="1107" y="1870"/>
                    </a:cubicBezTo>
                    <a:lnTo>
                      <a:pt x="1143" y="172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CF6B5055-8451-EE4B-A80E-79EC0CDA04EF}"/>
                  </a:ext>
                </a:extLst>
              </p:cNvPr>
              <p:cNvSpPr/>
              <p:nvPr/>
            </p:nvSpPr>
            <p:spPr>
              <a:xfrm>
                <a:off x="8408598" y="2125449"/>
                <a:ext cx="1893" cy="776"/>
              </a:xfrm>
              <a:custGeom>
                <a:avLst/>
                <a:gdLst>
                  <a:gd name="connsiteX0" fmla="*/ 1893 w 1893"/>
                  <a:gd name="connsiteY0" fmla="*/ 459 h 776"/>
                  <a:gd name="connsiteX1" fmla="*/ 0 w 1893"/>
                  <a:gd name="connsiteY1" fmla="*/ 245 h 776"/>
                  <a:gd name="connsiteX2" fmla="*/ 1893 w 1893"/>
                  <a:gd name="connsiteY2" fmla="*/ 459 h 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3" h="776">
                    <a:moveTo>
                      <a:pt x="1893" y="459"/>
                    </a:moveTo>
                    <a:cubicBezTo>
                      <a:pt x="929" y="959"/>
                      <a:pt x="429" y="852"/>
                      <a:pt x="0" y="245"/>
                    </a:cubicBezTo>
                    <a:cubicBezTo>
                      <a:pt x="786" y="-398"/>
                      <a:pt x="1072" y="424"/>
                      <a:pt x="1893" y="45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130CEDD1-C7C0-2347-8C76-3966E72ECEBF}"/>
                  </a:ext>
                </a:extLst>
              </p:cNvPr>
              <p:cNvSpPr/>
              <p:nvPr/>
            </p:nvSpPr>
            <p:spPr>
              <a:xfrm>
                <a:off x="8547186" y="2016452"/>
                <a:ext cx="2128" cy="1958"/>
              </a:xfrm>
              <a:custGeom>
                <a:avLst/>
                <a:gdLst>
                  <a:gd name="connsiteX0" fmla="*/ 0 w 2128"/>
                  <a:gd name="connsiteY0" fmla="*/ 1085 h 1958"/>
                  <a:gd name="connsiteX1" fmla="*/ 1929 w 2128"/>
                  <a:gd name="connsiteY1" fmla="*/ 335 h 1958"/>
                  <a:gd name="connsiteX2" fmla="*/ 1714 w 2128"/>
                  <a:gd name="connsiteY2" fmla="*/ 1514 h 1958"/>
                  <a:gd name="connsiteX3" fmla="*/ 0 w 2128"/>
                  <a:gd name="connsiteY3" fmla="*/ 1050 h 1958"/>
                  <a:gd name="connsiteX4" fmla="*/ 0 w 2128"/>
                  <a:gd name="connsiteY4" fmla="*/ 1085 h 1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8" h="1958">
                    <a:moveTo>
                      <a:pt x="0" y="1085"/>
                    </a:moveTo>
                    <a:cubicBezTo>
                      <a:pt x="679" y="871"/>
                      <a:pt x="857" y="-665"/>
                      <a:pt x="1929" y="335"/>
                    </a:cubicBezTo>
                    <a:cubicBezTo>
                      <a:pt x="2322" y="692"/>
                      <a:pt x="2072" y="1157"/>
                      <a:pt x="1714" y="1514"/>
                    </a:cubicBezTo>
                    <a:cubicBezTo>
                      <a:pt x="857" y="2407"/>
                      <a:pt x="393" y="1800"/>
                      <a:pt x="0" y="1050"/>
                    </a:cubicBezTo>
                    <a:lnTo>
                      <a:pt x="0" y="1085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1E4E482A-805E-434A-8409-0498F737B447}"/>
                  </a:ext>
                </a:extLst>
              </p:cNvPr>
              <p:cNvSpPr/>
              <p:nvPr/>
            </p:nvSpPr>
            <p:spPr>
              <a:xfrm>
                <a:off x="8550187" y="2016256"/>
                <a:ext cx="1857" cy="828"/>
              </a:xfrm>
              <a:custGeom>
                <a:avLst/>
                <a:gdLst>
                  <a:gd name="connsiteX0" fmla="*/ 1857 w 1857"/>
                  <a:gd name="connsiteY0" fmla="*/ 138 h 828"/>
                  <a:gd name="connsiteX1" fmla="*/ 0 w 1857"/>
                  <a:gd name="connsiteY1" fmla="*/ 674 h 828"/>
                  <a:gd name="connsiteX2" fmla="*/ 1857 w 1857"/>
                  <a:gd name="connsiteY2" fmla="*/ 138 h 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57" h="828">
                    <a:moveTo>
                      <a:pt x="1857" y="138"/>
                    </a:moveTo>
                    <a:cubicBezTo>
                      <a:pt x="1393" y="888"/>
                      <a:pt x="786" y="959"/>
                      <a:pt x="0" y="674"/>
                    </a:cubicBezTo>
                    <a:cubicBezTo>
                      <a:pt x="536" y="174"/>
                      <a:pt x="1072" y="-219"/>
                      <a:pt x="1857" y="1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872063CD-CC69-E54F-8122-8030480DC486}"/>
                  </a:ext>
                </a:extLst>
              </p:cNvPr>
              <p:cNvSpPr/>
              <p:nvPr/>
            </p:nvSpPr>
            <p:spPr>
              <a:xfrm>
                <a:off x="8545293" y="2011001"/>
                <a:ext cx="1535" cy="892"/>
              </a:xfrm>
              <a:custGeom>
                <a:avLst/>
                <a:gdLst>
                  <a:gd name="connsiteX0" fmla="*/ 500 w 1535"/>
                  <a:gd name="connsiteY0" fmla="*/ 893 h 892"/>
                  <a:gd name="connsiteX1" fmla="*/ 0 w 1535"/>
                  <a:gd name="connsiteY1" fmla="*/ 393 h 892"/>
                  <a:gd name="connsiteX2" fmla="*/ 1536 w 1535"/>
                  <a:gd name="connsiteY2" fmla="*/ 35 h 892"/>
                  <a:gd name="connsiteX3" fmla="*/ 500 w 1535"/>
                  <a:gd name="connsiteY3" fmla="*/ 893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5" h="892">
                    <a:moveTo>
                      <a:pt x="500" y="893"/>
                    </a:moveTo>
                    <a:cubicBezTo>
                      <a:pt x="322" y="714"/>
                      <a:pt x="179" y="571"/>
                      <a:pt x="0" y="393"/>
                    </a:cubicBezTo>
                    <a:cubicBezTo>
                      <a:pt x="429" y="-36"/>
                      <a:pt x="964" y="-36"/>
                      <a:pt x="1536" y="35"/>
                    </a:cubicBezTo>
                    <a:cubicBezTo>
                      <a:pt x="1429" y="678"/>
                      <a:pt x="1000" y="785"/>
                      <a:pt x="500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7" name="Freeform 1016">
                <a:extLst>
                  <a:ext uri="{FF2B5EF4-FFF2-40B4-BE49-F238E27FC236}">
                    <a16:creationId xmlns:a16="http://schemas.microsoft.com/office/drawing/2014/main" id="{A1CC13A9-59F4-7F46-8C6C-DE249BEB9F13}"/>
                  </a:ext>
                </a:extLst>
              </p:cNvPr>
              <p:cNvSpPr/>
              <p:nvPr/>
            </p:nvSpPr>
            <p:spPr>
              <a:xfrm>
                <a:off x="8550044" y="2018479"/>
                <a:ext cx="1125" cy="915"/>
              </a:xfrm>
              <a:custGeom>
                <a:avLst/>
                <a:gdLst>
                  <a:gd name="connsiteX0" fmla="*/ 0 w 1125"/>
                  <a:gd name="connsiteY0" fmla="*/ 915 h 915"/>
                  <a:gd name="connsiteX1" fmla="*/ 0 w 1125"/>
                  <a:gd name="connsiteY1" fmla="*/ 380 h 915"/>
                  <a:gd name="connsiteX2" fmla="*/ 1107 w 1125"/>
                  <a:gd name="connsiteY2" fmla="*/ 201 h 915"/>
                  <a:gd name="connsiteX3" fmla="*/ 0 w 1125"/>
                  <a:gd name="connsiteY3" fmla="*/ 915 h 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5" h="915">
                    <a:moveTo>
                      <a:pt x="0" y="915"/>
                    </a:moveTo>
                    <a:cubicBezTo>
                      <a:pt x="0" y="737"/>
                      <a:pt x="0" y="558"/>
                      <a:pt x="0" y="380"/>
                    </a:cubicBezTo>
                    <a:cubicBezTo>
                      <a:pt x="357" y="58"/>
                      <a:pt x="1036" y="-192"/>
                      <a:pt x="1107" y="201"/>
                    </a:cubicBezTo>
                    <a:cubicBezTo>
                      <a:pt x="1250" y="844"/>
                      <a:pt x="500" y="844"/>
                      <a:pt x="0" y="9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8" name="Freeform 1017">
                <a:extLst>
                  <a:ext uri="{FF2B5EF4-FFF2-40B4-BE49-F238E27FC236}">
                    <a16:creationId xmlns:a16="http://schemas.microsoft.com/office/drawing/2014/main" id="{ACFF5C7B-694A-054C-8431-592CAD5C4BD6}"/>
                  </a:ext>
                </a:extLst>
              </p:cNvPr>
              <p:cNvSpPr/>
              <p:nvPr/>
            </p:nvSpPr>
            <p:spPr>
              <a:xfrm>
                <a:off x="8598193" y="2077995"/>
                <a:ext cx="3037" cy="2390"/>
              </a:xfrm>
              <a:custGeom>
                <a:avLst/>
                <a:gdLst>
                  <a:gd name="connsiteX0" fmla="*/ 0 w 3037"/>
                  <a:gd name="connsiteY0" fmla="*/ 1336 h 2390"/>
                  <a:gd name="connsiteX1" fmla="*/ 1000 w 3037"/>
                  <a:gd name="connsiteY1" fmla="*/ 550 h 2390"/>
                  <a:gd name="connsiteX2" fmla="*/ 3036 w 3037"/>
                  <a:gd name="connsiteY2" fmla="*/ 585 h 2390"/>
                  <a:gd name="connsiteX3" fmla="*/ 1000 w 3037"/>
                  <a:gd name="connsiteY3" fmla="*/ 2371 h 2390"/>
                  <a:gd name="connsiteX4" fmla="*/ 0 w 3037"/>
                  <a:gd name="connsiteY4" fmla="*/ 1336 h 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37" h="2390">
                    <a:moveTo>
                      <a:pt x="0" y="1336"/>
                    </a:moveTo>
                    <a:cubicBezTo>
                      <a:pt x="322" y="1086"/>
                      <a:pt x="679" y="836"/>
                      <a:pt x="1000" y="550"/>
                    </a:cubicBezTo>
                    <a:cubicBezTo>
                      <a:pt x="1714" y="-308"/>
                      <a:pt x="3000" y="-57"/>
                      <a:pt x="3036" y="585"/>
                    </a:cubicBezTo>
                    <a:cubicBezTo>
                      <a:pt x="3072" y="1407"/>
                      <a:pt x="2393" y="2550"/>
                      <a:pt x="1000" y="2371"/>
                    </a:cubicBezTo>
                    <a:cubicBezTo>
                      <a:pt x="821" y="1907"/>
                      <a:pt x="536" y="1478"/>
                      <a:pt x="0" y="13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9" name="Freeform 1018">
                <a:extLst>
                  <a:ext uri="{FF2B5EF4-FFF2-40B4-BE49-F238E27FC236}">
                    <a16:creationId xmlns:a16="http://schemas.microsoft.com/office/drawing/2014/main" id="{0FD046E2-16CC-354E-8C5D-35585D5E58ED}"/>
                  </a:ext>
                </a:extLst>
              </p:cNvPr>
              <p:cNvSpPr/>
              <p:nvPr/>
            </p:nvSpPr>
            <p:spPr>
              <a:xfrm>
                <a:off x="8605741" y="2085464"/>
                <a:ext cx="2881" cy="1795"/>
              </a:xfrm>
              <a:custGeom>
                <a:avLst/>
                <a:gdLst>
                  <a:gd name="connsiteX0" fmla="*/ 1453 w 2881"/>
                  <a:gd name="connsiteY0" fmla="*/ 10 h 1795"/>
                  <a:gd name="connsiteX1" fmla="*/ 2882 w 2881"/>
                  <a:gd name="connsiteY1" fmla="*/ 903 h 1795"/>
                  <a:gd name="connsiteX2" fmla="*/ 1739 w 2881"/>
                  <a:gd name="connsiteY2" fmla="*/ 1796 h 1795"/>
                  <a:gd name="connsiteX3" fmla="*/ 953 w 2881"/>
                  <a:gd name="connsiteY3" fmla="*/ 1474 h 1795"/>
                  <a:gd name="connsiteX4" fmla="*/ 24 w 2881"/>
                  <a:gd name="connsiteY4" fmla="*/ 367 h 1795"/>
                  <a:gd name="connsiteX5" fmla="*/ 1453 w 2881"/>
                  <a:gd name="connsiteY5" fmla="*/ 10 h 1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1" h="1795">
                    <a:moveTo>
                      <a:pt x="1453" y="10"/>
                    </a:moveTo>
                    <a:cubicBezTo>
                      <a:pt x="1703" y="689"/>
                      <a:pt x="2560" y="367"/>
                      <a:pt x="2882" y="903"/>
                    </a:cubicBezTo>
                    <a:cubicBezTo>
                      <a:pt x="2668" y="1403"/>
                      <a:pt x="2346" y="1796"/>
                      <a:pt x="1739" y="1796"/>
                    </a:cubicBezTo>
                    <a:cubicBezTo>
                      <a:pt x="1560" y="1510"/>
                      <a:pt x="1275" y="1403"/>
                      <a:pt x="953" y="1474"/>
                    </a:cubicBezTo>
                    <a:cubicBezTo>
                      <a:pt x="-476" y="2046"/>
                      <a:pt x="167" y="903"/>
                      <a:pt x="24" y="367"/>
                    </a:cubicBezTo>
                    <a:cubicBezTo>
                      <a:pt x="382" y="-204"/>
                      <a:pt x="953" y="81"/>
                      <a:pt x="1453" y="1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4E08451D-E28A-7849-81D6-CDCA762A64C1}"/>
                  </a:ext>
                </a:extLst>
              </p:cNvPr>
              <p:cNvSpPr/>
              <p:nvPr/>
            </p:nvSpPr>
            <p:spPr>
              <a:xfrm>
                <a:off x="8602265" y="2080402"/>
                <a:ext cx="1000" cy="714"/>
              </a:xfrm>
              <a:custGeom>
                <a:avLst/>
                <a:gdLst>
                  <a:gd name="connsiteX0" fmla="*/ 250 w 1000"/>
                  <a:gd name="connsiteY0" fmla="*/ 714 h 714"/>
                  <a:gd name="connsiteX1" fmla="*/ 0 w 1000"/>
                  <a:gd name="connsiteY1" fmla="*/ 322 h 714"/>
                  <a:gd name="connsiteX2" fmla="*/ 786 w 1000"/>
                  <a:gd name="connsiteY2" fmla="*/ 0 h 714"/>
                  <a:gd name="connsiteX3" fmla="*/ 1000 w 1000"/>
                  <a:gd name="connsiteY3" fmla="*/ 250 h 714"/>
                  <a:gd name="connsiteX4" fmla="*/ 250 w 1000"/>
                  <a:gd name="connsiteY4" fmla="*/ 714 h 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" h="714">
                    <a:moveTo>
                      <a:pt x="250" y="714"/>
                    </a:moveTo>
                    <a:cubicBezTo>
                      <a:pt x="143" y="536"/>
                      <a:pt x="72" y="429"/>
                      <a:pt x="0" y="322"/>
                    </a:cubicBezTo>
                    <a:cubicBezTo>
                      <a:pt x="250" y="214"/>
                      <a:pt x="500" y="72"/>
                      <a:pt x="786" y="0"/>
                    </a:cubicBezTo>
                    <a:cubicBezTo>
                      <a:pt x="821" y="0"/>
                      <a:pt x="929" y="143"/>
                      <a:pt x="1000" y="250"/>
                    </a:cubicBezTo>
                    <a:cubicBezTo>
                      <a:pt x="750" y="393"/>
                      <a:pt x="500" y="571"/>
                      <a:pt x="250" y="7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CDD0E8C5-C1CD-5048-8874-E5B2BB56C421}"/>
                  </a:ext>
                </a:extLst>
              </p:cNvPr>
              <p:cNvSpPr/>
              <p:nvPr/>
            </p:nvSpPr>
            <p:spPr>
              <a:xfrm>
                <a:off x="8482571" y="2075834"/>
                <a:ext cx="1144" cy="751"/>
              </a:xfrm>
              <a:custGeom>
                <a:avLst/>
                <a:gdLst>
                  <a:gd name="connsiteX0" fmla="*/ 500 w 1144"/>
                  <a:gd name="connsiteY0" fmla="*/ 746 h 751"/>
                  <a:gd name="connsiteX1" fmla="*/ 0 w 1144"/>
                  <a:gd name="connsiteY1" fmla="*/ 246 h 751"/>
                  <a:gd name="connsiteX2" fmla="*/ 1000 w 1144"/>
                  <a:gd name="connsiteY2" fmla="*/ 246 h 751"/>
                  <a:gd name="connsiteX3" fmla="*/ 500 w 1144"/>
                  <a:gd name="connsiteY3" fmla="*/ 746 h 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4" h="751">
                    <a:moveTo>
                      <a:pt x="500" y="746"/>
                    </a:moveTo>
                    <a:cubicBezTo>
                      <a:pt x="322" y="568"/>
                      <a:pt x="179" y="425"/>
                      <a:pt x="0" y="246"/>
                    </a:cubicBezTo>
                    <a:cubicBezTo>
                      <a:pt x="322" y="-325"/>
                      <a:pt x="679" y="282"/>
                      <a:pt x="1000" y="246"/>
                    </a:cubicBezTo>
                    <a:cubicBezTo>
                      <a:pt x="1464" y="1068"/>
                      <a:pt x="679" y="604"/>
                      <a:pt x="500" y="7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C0D0E5E4-3C92-7C42-8B92-54A18C361E18}"/>
                  </a:ext>
                </a:extLst>
              </p:cNvPr>
              <p:cNvSpPr/>
              <p:nvPr/>
            </p:nvSpPr>
            <p:spPr>
              <a:xfrm>
                <a:off x="8446995" y="2064365"/>
                <a:ext cx="1880" cy="1858"/>
              </a:xfrm>
              <a:custGeom>
                <a:avLst/>
                <a:gdLst>
                  <a:gd name="connsiteX0" fmla="*/ 0 w 1880"/>
                  <a:gd name="connsiteY0" fmla="*/ 964 h 1858"/>
                  <a:gd name="connsiteX1" fmla="*/ 964 w 1880"/>
                  <a:gd name="connsiteY1" fmla="*/ 0 h 1858"/>
                  <a:gd name="connsiteX2" fmla="*/ 1536 w 1880"/>
                  <a:gd name="connsiteY2" fmla="*/ 1429 h 1858"/>
                  <a:gd name="connsiteX3" fmla="*/ 0 w 1880"/>
                  <a:gd name="connsiteY3" fmla="*/ 964 h 1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0" h="1858">
                    <a:moveTo>
                      <a:pt x="0" y="964"/>
                    </a:moveTo>
                    <a:cubicBezTo>
                      <a:pt x="321" y="643"/>
                      <a:pt x="643" y="321"/>
                      <a:pt x="964" y="0"/>
                    </a:cubicBezTo>
                    <a:cubicBezTo>
                      <a:pt x="2107" y="107"/>
                      <a:pt x="2036" y="821"/>
                      <a:pt x="1536" y="1429"/>
                    </a:cubicBezTo>
                    <a:cubicBezTo>
                      <a:pt x="714" y="2536"/>
                      <a:pt x="500" y="1179"/>
                      <a:pt x="0" y="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B724662C-46B5-8048-B7BC-3786A16ABB94}"/>
                  </a:ext>
                </a:extLst>
              </p:cNvPr>
              <p:cNvSpPr/>
              <p:nvPr/>
            </p:nvSpPr>
            <p:spPr>
              <a:xfrm>
                <a:off x="8627803" y="2134950"/>
                <a:ext cx="1252" cy="1245"/>
              </a:xfrm>
              <a:custGeom>
                <a:avLst/>
                <a:gdLst>
                  <a:gd name="connsiteX0" fmla="*/ 536 w 1252"/>
                  <a:gd name="connsiteY0" fmla="*/ 1245 h 1245"/>
                  <a:gd name="connsiteX1" fmla="*/ 0 w 1252"/>
                  <a:gd name="connsiteY1" fmla="*/ 674 h 1245"/>
                  <a:gd name="connsiteX2" fmla="*/ 1179 w 1252"/>
                  <a:gd name="connsiteY2" fmla="*/ 209 h 1245"/>
                  <a:gd name="connsiteX3" fmla="*/ 536 w 1252"/>
                  <a:gd name="connsiteY3" fmla="*/ 1245 h 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2" h="1245">
                    <a:moveTo>
                      <a:pt x="536" y="1245"/>
                    </a:moveTo>
                    <a:cubicBezTo>
                      <a:pt x="357" y="1067"/>
                      <a:pt x="179" y="888"/>
                      <a:pt x="0" y="674"/>
                    </a:cubicBezTo>
                    <a:cubicBezTo>
                      <a:pt x="572" y="852"/>
                      <a:pt x="572" y="-505"/>
                      <a:pt x="1179" y="209"/>
                    </a:cubicBezTo>
                    <a:cubicBezTo>
                      <a:pt x="1429" y="495"/>
                      <a:pt x="1000" y="1031"/>
                      <a:pt x="536" y="124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4" name="Freeform 1023">
                <a:extLst>
                  <a:ext uri="{FF2B5EF4-FFF2-40B4-BE49-F238E27FC236}">
                    <a16:creationId xmlns:a16="http://schemas.microsoft.com/office/drawing/2014/main" id="{08017038-D2A0-8047-BDBD-D5D3A2D66252}"/>
                  </a:ext>
                </a:extLst>
              </p:cNvPr>
              <p:cNvSpPr/>
              <p:nvPr/>
            </p:nvSpPr>
            <p:spPr>
              <a:xfrm>
                <a:off x="8616036" y="2116157"/>
                <a:ext cx="1277" cy="1250"/>
              </a:xfrm>
              <a:custGeom>
                <a:avLst/>
                <a:gdLst>
                  <a:gd name="connsiteX0" fmla="*/ 16 w 1277"/>
                  <a:gd name="connsiteY0" fmla="*/ 1250 h 1250"/>
                  <a:gd name="connsiteX1" fmla="*/ 1266 w 1277"/>
                  <a:gd name="connsiteY1" fmla="*/ 0 h 1250"/>
                  <a:gd name="connsiteX2" fmla="*/ 16 w 1277"/>
                  <a:gd name="connsiteY2" fmla="*/ 1250 h 1250"/>
                  <a:gd name="connsiteX3" fmla="*/ 16 w 1277"/>
                  <a:gd name="connsiteY3" fmla="*/ 125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7" h="1250">
                    <a:moveTo>
                      <a:pt x="16" y="1250"/>
                    </a:moveTo>
                    <a:cubicBezTo>
                      <a:pt x="230" y="679"/>
                      <a:pt x="552" y="179"/>
                      <a:pt x="1266" y="0"/>
                    </a:cubicBezTo>
                    <a:cubicBezTo>
                      <a:pt x="1373" y="1000"/>
                      <a:pt x="695" y="1143"/>
                      <a:pt x="16" y="1250"/>
                    </a:cubicBezTo>
                    <a:cubicBezTo>
                      <a:pt x="-20" y="1250"/>
                      <a:pt x="16" y="1250"/>
                      <a:pt x="16" y="1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5" name="Freeform 1024">
                <a:extLst>
                  <a:ext uri="{FF2B5EF4-FFF2-40B4-BE49-F238E27FC236}">
                    <a16:creationId xmlns:a16="http://schemas.microsoft.com/office/drawing/2014/main" id="{17EDCBA9-6FA6-534B-84A9-197440BF14A5}"/>
                  </a:ext>
                </a:extLst>
              </p:cNvPr>
              <p:cNvSpPr/>
              <p:nvPr/>
            </p:nvSpPr>
            <p:spPr>
              <a:xfrm>
                <a:off x="8480249" y="2016973"/>
                <a:ext cx="924" cy="1356"/>
              </a:xfrm>
              <a:custGeom>
                <a:avLst/>
                <a:gdLst>
                  <a:gd name="connsiteX0" fmla="*/ 0 w 924"/>
                  <a:gd name="connsiteY0" fmla="*/ 136 h 1356"/>
                  <a:gd name="connsiteX1" fmla="*/ 893 w 924"/>
                  <a:gd name="connsiteY1" fmla="*/ 779 h 1356"/>
                  <a:gd name="connsiteX2" fmla="*/ 357 w 924"/>
                  <a:gd name="connsiteY2" fmla="*/ 1314 h 1356"/>
                  <a:gd name="connsiteX3" fmla="*/ 0 w 924"/>
                  <a:gd name="connsiteY3" fmla="*/ 136 h 1356"/>
                  <a:gd name="connsiteX4" fmla="*/ 0 w 924"/>
                  <a:gd name="connsiteY4" fmla="*/ 136 h 1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" h="1356">
                    <a:moveTo>
                      <a:pt x="0" y="136"/>
                    </a:moveTo>
                    <a:cubicBezTo>
                      <a:pt x="679" y="-150"/>
                      <a:pt x="1036" y="-7"/>
                      <a:pt x="893" y="779"/>
                    </a:cubicBezTo>
                    <a:cubicBezTo>
                      <a:pt x="857" y="1064"/>
                      <a:pt x="786" y="1493"/>
                      <a:pt x="357" y="1314"/>
                    </a:cubicBezTo>
                    <a:cubicBezTo>
                      <a:pt x="-143" y="1100"/>
                      <a:pt x="72" y="529"/>
                      <a:pt x="0" y="136"/>
                    </a:cubicBezTo>
                    <a:lnTo>
                      <a:pt x="0" y="1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6" name="Freeform 1025">
                <a:extLst>
                  <a:ext uri="{FF2B5EF4-FFF2-40B4-BE49-F238E27FC236}">
                    <a16:creationId xmlns:a16="http://schemas.microsoft.com/office/drawing/2014/main" id="{268664A3-814B-C34A-8B99-EB96F8A63656}"/>
                  </a:ext>
                </a:extLst>
              </p:cNvPr>
              <p:cNvSpPr/>
              <p:nvPr/>
            </p:nvSpPr>
            <p:spPr>
              <a:xfrm>
                <a:off x="8390310" y="2176807"/>
                <a:ext cx="1592" cy="1842"/>
              </a:xfrm>
              <a:custGeom>
                <a:avLst/>
                <a:gdLst>
                  <a:gd name="connsiteX0" fmla="*/ 0 w 1592"/>
                  <a:gd name="connsiteY0" fmla="*/ 536 h 1842"/>
                  <a:gd name="connsiteX1" fmla="*/ 500 w 1592"/>
                  <a:gd name="connsiteY1" fmla="*/ 0 h 1842"/>
                  <a:gd name="connsiteX2" fmla="*/ 1500 w 1592"/>
                  <a:gd name="connsiteY2" fmla="*/ 1643 h 1842"/>
                  <a:gd name="connsiteX3" fmla="*/ 107 w 1592"/>
                  <a:gd name="connsiteY3" fmla="*/ 1357 h 1842"/>
                  <a:gd name="connsiteX4" fmla="*/ 0 w 1592"/>
                  <a:gd name="connsiteY4" fmla="*/ 536 h 1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2" h="1842">
                    <a:moveTo>
                      <a:pt x="0" y="536"/>
                    </a:moveTo>
                    <a:cubicBezTo>
                      <a:pt x="179" y="357"/>
                      <a:pt x="321" y="179"/>
                      <a:pt x="500" y="0"/>
                    </a:cubicBezTo>
                    <a:cubicBezTo>
                      <a:pt x="929" y="500"/>
                      <a:pt x="1893" y="893"/>
                      <a:pt x="1500" y="1643"/>
                    </a:cubicBezTo>
                    <a:cubicBezTo>
                      <a:pt x="1250" y="2143"/>
                      <a:pt x="572" y="1572"/>
                      <a:pt x="107" y="1357"/>
                    </a:cubicBezTo>
                    <a:cubicBezTo>
                      <a:pt x="36" y="1107"/>
                      <a:pt x="0" y="821"/>
                      <a:pt x="0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7742B1AB-FA28-6944-BFDB-C6B53243A7AD}"/>
                  </a:ext>
                </a:extLst>
              </p:cNvPr>
              <p:cNvSpPr/>
              <p:nvPr/>
            </p:nvSpPr>
            <p:spPr>
              <a:xfrm>
                <a:off x="8392439" y="2180710"/>
                <a:ext cx="1514" cy="800"/>
              </a:xfrm>
              <a:custGeom>
                <a:avLst/>
                <a:gdLst>
                  <a:gd name="connsiteX0" fmla="*/ 1514 w 1514"/>
                  <a:gd name="connsiteY0" fmla="*/ 670 h 800"/>
                  <a:gd name="connsiteX1" fmla="*/ 14 w 1514"/>
                  <a:gd name="connsiteY1" fmla="*/ 420 h 800"/>
                  <a:gd name="connsiteX2" fmla="*/ 764 w 1514"/>
                  <a:gd name="connsiteY2" fmla="*/ 170 h 800"/>
                  <a:gd name="connsiteX3" fmla="*/ 1514 w 1514"/>
                  <a:gd name="connsiteY3" fmla="*/ 670 h 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4" h="800">
                    <a:moveTo>
                      <a:pt x="1514" y="670"/>
                    </a:moveTo>
                    <a:cubicBezTo>
                      <a:pt x="728" y="813"/>
                      <a:pt x="121" y="955"/>
                      <a:pt x="14" y="420"/>
                    </a:cubicBezTo>
                    <a:cubicBezTo>
                      <a:pt x="-93" y="-223"/>
                      <a:pt x="443" y="27"/>
                      <a:pt x="764" y="170"/>
                    </a:cubicBezTo>
                    <a:cubicBezTo>
                      <a:pt x="943" y="241"/>
                      <a:pt x="1121" y="384"/>
                      <a:pt x="1514" y="67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192252B3-A30C-424A-BD33-A16B54CE114B}"/>
                  </a:ext>
                </a:extLst>
              </p:cNvPr>
              <p:cNvSpPr/>
              <p:nvPr/>
            </p:nvSpPr>
            <p:spPr>
              <a:xfrm>
                <a:off x="8391953" y="2188007"/>
                <a:ext cx="1250" cy="1327"/>
              </a:xfrm>
              <a:custGeom>
                <a:avLst/>
                <a:gdLst>
                  <a:gd name="connsiteX0" fmla="*/ 1250 w 1250"/>
                  <a:gd name="connsiteY0" fmla="*/ 838 h 1327"/>
                  <a:gd name="connsiteX1" fmla="*/ 214 w 1250"/>
                  <a:gd name="connsiteY1" fmla="*/ 1016 h 1327"/>
                  <a:gd name="connsiteX2" fmla="*/ 0 w 1250"/>
                  <a:gd name="connsiteY2" fmla="*/ 552 h 1327"/>
                  <a:gd name="connsiteX3" fmla="*/ 143 w 1250"/>
                  <a:gd name="connsiteY3" fmla="*/ 16 h 1327"/>
                  <a:gd name="connsiteX4" fmla="*/ 1250 w 1250"/>
                  <a:gd name="connsiteY4" fmla="*/ 838 h 1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0" h="1327">
                    <a:moveTo>
                      <a:pt x="1250" y="838"/>
                    </a:moveTo>
                    <a:cubicBezTo>
                      <a:pt x="929" y="1016"/>
                      <a:pt x="679" y="1731"/>
                      <a:pt x="214" y="1016"/>
                    </a:cubicBezTo>
                    <a:cubicBezTo>
                      <a:pt x="71" y="909"/>
                      <a:pt x="0" y="731"/>
                      <a:pt x="0" y="552"/>
                    </a:cubicBezTo>
                    <a:cubicBezTo>
                      <a:pt x="36" y="373"/>
                      <a:pt x="71" y="195"/>
                      <a:pt x="143" y="16"/>
                    </a:cubicBezTo>
                    <a:cubicBezTo>
                      <a:pt x="750" y="-55"/>
                      <a:pt x="1214" y="88"/>
                      <a:pt x="1250" y="8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69E315B0-CCD6-D642-912A-315DFD7E0D4F}"/>
                  </a:ext>
                </a:extLst>
              </p:cNvPr>
              <p:cNvSpPr/>
              <p:nvPr/>
            </p:nvSpPr>
            <p:spPr>
              <a:xfrm>
                <a:off x="8391340" y="2188344"/>
                <a:ext cx="576" cy="607"/>
              </a:xfrm>
              <a:custGeom>
                <a:avLst/>
                <a:gdLst>
                  <a:gd name="connsiteX0" fmla="*/ 326 w 576"/>
                  <a:gd name="connsiteY0" fmla="*/ 607 h 607"/>
                  <a:gd name="connsiteX1" fmla="*/ 41 w 576"/>
                  <a:gd name="connsiteY1" fmla="*/ 107 h 607"/>
                  <a:gd name="connsiteX2" fmla="*/ 326 w 576"/>
                  <a:gd name="connsiteY2" fmla="*/ 0 h 607"/>
                  <a:gd name="connsiteX3" fmla="*/ 577 w 576"/>
                  <a:gd name="connsiteY3" fmla="*/ 143 h 607"/>
                  <a:gd name="connsiteX4" fmla="*/ 326 w 576"/>
                  <a:gd name="connsiteY4" fmla="*/ 607 h 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6" h="607">
                    <a:moveTo>
                      <a:pt x="326" y="607"/>
                    </a:moveTo>
                    <a:cubicBezTo>
                      <a:pt x="41" y="572"/>
                      <a:pt x="-66" y="393"/>
                      <a:pt x="41" y="107"/>
                    </a:cubicBezTo>
                    <a:cubicBezTo>
                      <a:pt x="112" y="36"/>
                      <a:pt x="219" y="0"/>
                      <a:pt x="326" y="0"/>
                    </a:cubicBezTo>
                    <a:cubicBezTo>
                      <a:pt x="398" y="36"/>
                      <a:pt x="505" y="107"/>
                      <a:pt x="577" y="143"/>
                    </a:cubicBezTo>
                    <a:cubicBezTo>
                      <a:pt x="577" y="322"/>
                      <a:pt x="505" y="500"/>
                      <a:pt x="326" y="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177261BE-5BAC-0446-A101-FCD5E9A661D8}"/>
                  </a:ext>
                </a:extLst>
              </p:cNvPr>
              <p:cNvSpPr/>
              <p:nvPr/>
            </p:nvSpPr>
            <p:spPr>
              <a:xfrm>
                <a:off x="8391667" y="2187987"/>
                <a:ext cx="535" cy="659"/>
              </a:xfrm>
              <a:custGeom>
                <a:avLst/>
                <a:gdLst>
                  <a:gd name="connsiteX0" fmla="*/ 429 w 535"/>
                  <a:gd name="connsiteY0" fmla="*/ 0 h 659"/>
                  <a:gd name="connsiteX1" fmla="*/ 536 w 535"/>
                  <a:gd name="connsiteY1" fmla="*/ 500 h 659"/>
                  <a:gd name="connsiteX2" fmla="*/ 107 w 535"/>
                  <a:gd name="connsiteY2" fmla="*/ 571 h 659"/>
                  <a:gd name="connsiteX3" fmla="*/ 0 w 535"/>
                  <a:gd name="connsiteY3" fmla="*/ 357 h 659"/>
                  <a:gd name="connsiteX4" fmla="*/ 429 w 535"/>
                  <a:gd name="connsiteY4" fmla="*/ 0 h 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" h="659">
                    <a:moveTo>
                      <a:pt x="429" y="0"/>
                    </a:moveTo>
                    <a:cubicBezTo>
                      <a:pt x="464" y="179"/>
                      <a:pt x="500" y="322"/>
                      <a:pt x="536" y="500"/>
                    </a:cubicBezTo>
                    <a:cubicBezTo>
                      <a:pt x="429" y="679"/>
                      <a:pt x="286" y="714"/>
                      <a:pt x="107" y="571"/>
                    </a:cubicBezTo>
                    <a:cubicBezTo>
                      <a:pt x="72" y="500"/>
                      <a:pt x="36" y="429"/>
                      <a:pt x="0" y="357"/>
                    </a:cubicBezTo>
                    <a:cubicBezTo>
                      <a:pt x="143" y="214"/>
                      <a:pt x="286" y="107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1" name="Freeform 1030">
                <a:extLst>
                  <a:ext uri="{FF2B5EF4-FFF2-40B4-BE49-F238E27FC236}">
                    <a16:creationId xmlns:a16="http://schemas.microsoft.com/office/drawing/2014/main" id="{D0E7964D-6A8D-2742-855B-C414B61FB2D0}"/>
                  </a:ext>
                </a:extLst>
              </p:cNvPr>
              <p:cNvSpPr/>
              <p:nvPr/>
            </p:nvSpPr>
            <p:spPr>
              <a:xfrm>
                <a:off x="8469819" y="2080187"/>
                <a:ext cx="1130" cy="2644"/>
              </a:xfrm>
              <a:custGeom>
                <a:avLst/>
                <a:gdLst>
                  <a:gd name="connsiteX0" fmla="*/ 1107 w 1130"/>
                  <a:gd name="connsiteY0" fmla="*/ 2037 h 2644"/>
                  <a:gd name="connsiteX1" fmla="*/ 572 w 1130"/>
                  <a:gd name="connsiteY1" fmla="*/ 2644 h 2644"/>
                  <a:gd name="connsiteX2" fmla="*/ 0 w 1130"/>
                  <a:gd name="connsiteY2" fmla="*/ 2466 h 2644"/>
                  <a:gd name="connsiteX3" fmla="*/ 107 w 1130"/>
                  <a:gd name="connsiteY3" fmla="*/ 1573 h 2644"/>
                  <a:gd name="connsiteX4" fmla="*/ 107 w 1130"/>
                  <a:gd name="connsiteY4" fmla="*/ 180 h 2644"/>
                  <a:gd name="connsiteX5" fmla="*/ 572 w 1130"/>
                  <a:gd name="connsiteY5" fmla="*/ 144 h 2644"/>
                  <a:gd name="connsiteX6" fmla="*/ 1036 w 1130"/>
                  <a:gd name="connsiteY6" fmla="*/ 430 h 2644"/>
                  <a:gd name="connsiteX7" fmla="*/ 1072 w 1130"/>
                  <a:gd name="connsiteY7" fmla="*/ 1680 h 2644"/>
                  <a:gd name="connsiteX8" fmla="*/ 1107 w 1130"/>
                  <a:gd name="connsiteY8" fmla="*/ 2037 h 2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30" h="2644">
                    <a:moveTo>
                      <a:pt x="1107" y="2037"/>
                    </a:moveTo>
                    <a:cubicBezTo>
                      <a:pt x="929" y="2251"/>
                      <a:pt x="750" y="2466"/>
                      <a:pt x="572" y="2644"/>
                    </a:cubicBezTo>
                    <a:cubicBezTo>
                      <a:pt x="393" y="2573"/>
                      <a:pt x="214" y="2537"/>
                      <a:pt x="0" y="2466"/>
                    </a:cubicBezTo>
                    <a:cubicBezTo>
                      <a:pt x="36" y="2180"/>
                      <a:pt x="72" y="1859"/>
                      <a:pt x="107" y="1573"/>
                    </a:cubicBezTo>
                    <a:cubicBezTo>
                      <a:pt x="107" y="1108"/>
                      <a:pt x="107" y="644"/>
                      <a:pt x="107" y="180"/>
                    </a:cubicBezTo>
                    <a:cubicBezTo>
                      <a:pt x="250" y="-35"/>
                      <a:pt x="393" y="-70"/>
                      <a:pt x="572" y="144"/>
                    </a:cubicBezTo>
                    <a:cubicBezTo>
                      <a:pt x="714" y="251"/>
                      <a:pt x="893" y="323"/>
                      <a:pt x="1036" y="430"/>
                    </a:cubicBezTo>
                    <a:cubicBezTo>
                      <a:pt x="1036" y="858"/>
                      <a:pt x="1072" y="1251"/>
                      <a:pt x="1072" y="1680"/>
                    </a:cubicBezTo>
                    <a:cubicBezTo>
                      <a:pt x="1143" y="1787"/>
                      <a:pt x="1143" y="1894"/>
                      <a:pt x="1107" y="20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2" name="Freeform 1031">
                <a:extLst>
                  <a:ext uri="{FF2B5EF4-FFF2-40B4-BE49-F238E27FC236}">
                    <a16:creationId xmlns:a16="http://schemas.microsoft.com/office/drawing/2014/main" id="{484E5BC3-6D17-EC4B-A123-7D1E68A1F7E1}"/>
                  </a:ext>
                </a:extLst>
              </p:cNvPr>
              <p:cNvSpPr/>
              <p:nvPr/>
            </p:nvSpPr>
            <p:spPr>
              <a:xfrm>
                <a:off x="8468770" y="2072926"/>
                <a:ext cx="1514" cy="821"/>
              </a:xfrm>
              <a:custGeom>
                <a:avLst/>
                <a:gdLst>
                  <a:gd name="connsiteX0" fmla="*/ 1514 w 1514"/>
                  <a:gd name="connsiteY0" fmla="*/ 690 h 821"/>
                  <a:gd name="connsiteX1" fmla="*/ 14 w 1514"/>
                  <a:gd name="connsiteY1" fmla="*/ 440 h 821"/>
                  <a:gd name="connsiteX2" fmla="*/ 800 w 1514"/>
                  <a:gd name="connsiteY2" fmla="*/ 154 h 821"/>
                  <a:gd name="connsiteX3" fmla="*/ 1514 w 1514"/>
                  <a:gd name="connsiteY3" fmla="*/ 690 h 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4" h="821">
                    <a:moveTo>
                      <a:pt x="1514" y="690"/>
                    </a:moveTo>
                    <a:cubicBezTo>
                      <a:pt x="728" y="833"/>
                      <a:pt x="121" y="976"/>
                      <a:pt x="14" y="440"/>
                    </a:cubicBezTo>
                    <a:cubicBezTo>
                      <a:pt x="-93" y="-167"/>
                      <a:pt x="443" y="-24"/>
                      <a:pt x="800" y="154"/>
                    </a:cubicBezTo>
                    <a:cubicBezTo>
                      <a:pt x="978" y="261"/>
                      <a:pt x="1121" y="440"/>
                      <a:pt x="1514" y="69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3" name="Freeform 1032">
                <a:extLst>
                  <a:ext uri="{FF2B5EF4-FFF2-40B4-BE49-F238E27FC236}">
                    <a16:creationId xmlns:a16="http://schemas.microsoft.com/office/drawing/2014/main" id="{9C9A2859-C12A-334E-BF8B-B88895EDC07F}"/>
                  </a:ext>
                </a:extLst>
              </p:cNvPr>
              <p:cNvSpPr/>
              <p:nvPr/>
            </p:nvSpPr>
            <p:spPr>
              <a:xfrm>
                <a:off x="8519141" y="2015251"/>
                <a:ext cx="3435" cy="1107"/>
              </a:xfrm>
              <a:custGeom>
                <a:avLst/>
                <a:gdLst>
                  <a:gd name="connsiteX0" fmla="*/ 507 w 3435"/>
                  <a:gd name="connsiteY0" fmla="*/ 964 h 1107"/>
                  <a:gd name="connsiteX1" fmla="*/ 6 w 3435"/>
                  <a:gd name="connsiteY1" fmla="*/ 0 h 1107"/>
                  <a:gd name="connsiteX2" fmla="*/ 3435 w 3435"/>
                  <a:gd name="connsiteY2" fmla="*/ 750 h 1107"/>
                  <a:gd name="connsiteX3" fmla="*/ 507 w 3435"/>
                  <a:gd name="connsiteY3" fmla="*/ 964 h 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35" h="1107">
                    <a:moveTo>
                      <a:pt x="507" y="964"/>
                    </a:moveTo>
                    <a:cubicBezTo>
                      <a:pt x="78" y="786"/>
                      <a:pt x="-29" y="429"/>
                      <a:pt x="6" y="0"/>
                    </a:cubicBezTo>
                    <a:cubicBezTo>
                      <a:pt x="1007" y="214"/>
                      <a:pt x="2042" y="429"/>
                      <a:pt x="3435" y="750"/>
                    </a:cubicBezTo>
                    <a:cubicBezTo>
                      <a:pt x="2185" y="1607"/>
                      <a:pt x="1328" y="607"/>
                      <a:pt x="507" y="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2F04DB24-BA35-4340-85D1-33B9E72A2D69}"/>
                  </a:ext>
                </a:extLst>
              </p:cNvPr>
              <p:cNvSpPr/>
              <p:nvPr/>
            </p:nvSpPr>
            <p:spPr>
              <a:xfrm>
                <a:off x="8520933" y="2017609"/>
                <a:ext cx="2714" cy="821"/>
              </a:xfrm>
              <a:custGeom>
                <a:avLst/>
                <a:gdLst>
                  <a:gd name="connsiteX0" fmla="*/ 500 w 2714"/>
                  <a:gd name="connsiteY0" fmla="*/ 822 h 821"/>
                  <a:gd name="connsiteX1" fmla="*/ 0 w 2714"/>
                  <a:gd name="connsiteY1" fmla="*/ 393 h 821"/>
                  <a:gd name="connsiteX2" fmla="*/ 72 w 2714"/>
                  <a:gd name="connsiteY2" fmla="*/ 0 h 821"/>
                  <a:gd name="connsiteX3" fmla="*/ 2715 w 2714"/>
                  <a:gd name="connsiteY3" fmla="*/ 0 h 821"/>
                  <a:gd name="connsiteX4" fmla="*/ 500 w 2714"/>
                  <a:gd name="connsiteY4" fmla="*/ 822 h 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14" h="821">
                    <a:moveTo>
                      <a:pt x="500" y="822"/>
                    </a:moveTo>
                    <a:cubicBezTo>
                      <a:pt x="357" y="679"/>
                      <a:pt x="179" y="536"/>
                      <a:pt x="0" y="393"/>
                    </a:cubicBezTo>
                    <a:cubicBezTo>
                      <a:pt x="0" y="250"/>
                      <a:pt x="36" y="143"/>
                      <a:pt x="72" y="0"/>
                    </a:cubicBezTo>
                    <a:cubicBezTo>
                      <a:pt x="822" y="0"/>
                      <a:pt x="1607" y="0"/>
                      <a:pt x="2715" y="0"/>
                    </a:cubicBezTo>
                    <a:cubicBezTo>
                      <a:pt x="1857" y="572"/>
                      <a:pt x="1215" y="786"/>
                      <a:pt x="500" y="8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70DCFC18-54A0-8649-9541-E5387A5C7A5F}"/>
                  </a:ext>
                </a:extLst>
              </p:cNvPr>
              <p:cNvSpPr/>
              <p:nvPr/>
            </p:nvSpPr>
            <p:spPr>
              <a:xfrm>
                <a:off x="8523630" y="2023641"/>
                <a:ext cx="2053" cy="1076"/>
              </a:xfrm>
              <a:custGeom>
                <a:avLst/>
                <a:gdLst>
                  <a:gd name="connsiteX0" fmla="*/ 2053 w 2053"/>
                  <a:gd name="connsiteY0" fmla="*/ 1076 h 1076"/>
                  <a:gd name="connsiteX1" fmla="*/ 625 w 2053"/>
                  <a:gd name="connsiteY1" fmla="*/ 969 h 1076"/>
                  <a:gd name="connsiteX2" fmla="*/ 125 w 2053"/>
                  <a:gd name="connsiteY2" fmla="*/ 5 h 1076"/>
                  <a:gd name="connsiteX3" fmla="*/ 2053 w 2053"/>
                  <a:gd name="connsiteY3" fmla="*/ 505 h 1076"/>
                  <a:gd name="connsiteX4" fmla="*/ 2053 w 2053"/>
                  <a:gd name="connsiteY4" fmla="*/ 1076 h 1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3" h="1076">
                    <a:moveTo>
                      <a:pt x="2053" y="1076"/>
                    </a:moveTo>
                    <a:cubicBezTo>
                      <a:pt x="1589" y="648"/>
                      <a:pt x="1125" y="505"/>
                      <a:pt x="625" y="969"/>
                    </a:cubicBezTo>
                    <a:cubicBezTo>
                      <a:pt x="803" y="469"/>
                      <a:pt x="-376" y="683"/>
                      <a:pt x="125" y="5"/>
                    </a:cubicBezTo>
                    <a:cubicBezTo>
                      <a:pt x="768" y="183"/>
                      <a:pt x="1589" y="-352"/>
                      <a:pt x="2053" y="505"/>
                    </a:cubicBezTo>
                    <a:cubicBezTo>
                      <a:pt x="2053" y="683"/>
                      <a:pt x="2053" y="898"/>
                      <a:pt x="2053" y="107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BFBA88C2-2CD2-DB4F-9890-3CE9715BE35D}"/>
                  </a:ext>
                </a:extLst>
              </p:cNvPr>
              <p:cNvSpPr/>
              <p:nvPr/>
            </p:nvSpPr>
            <p:spPr>
              <a:xfrm>
                <a:off x="8518611" y="1993689"/>
                <a:ext cx="2321" cy="702"/>
              </a:xfrm>
              <a:custGeom>
                <a:avLst/>
                <a:gdLst>
                  <a:gd name="connsiteX0" fmla="*/ 0 w 2321"/>
                  <a:gd name="connsiteY0" fmla="*/ 95 h 702"/>
                  <a:gd name="connsiteX1" fmla="*/ 2322 w 2321"/>
                  <a:gd name="connsiteY1" fmla="*/ 702 h 702"/>
                  <a:gd name="connsiteX2" fmla="*/ 0 w 2321"/>
                  <a:gd name="connsiteY2" fmla="*/ 95 h 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21" h="702">
                    <a:moveTo>
                      <a:pt x="0" y="95"/>
                    </a:moveTo>
                    <a:cubicBezTo>
                      <a:pt x="893" y="24"/>
                      <a:pt x="1500" y="-262"/>
                      <a:pt x="2322" y="702"/>
                    </a:cubicBezTo>
                    <a:cubicBezTo>
                      <a:pt x="1429" y="452"/>
                      <a:pt x="786" y="988"/>
                      <a:pt x="0" y="9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93F839E2-40B0-5749-8579-636276BE13BD}"/>
                  </a:ext>
                </a:extLst>
              </p:cNvPr>
              <p:cNvSpPr/>
              <p:nvPr/>
            </p:nvSpPr>
            <p:spPr>
              <a:xfrm>
                <a:off x="8517647" y="2016144"/>
                <a:ext cx="1892" cy="964"/>
              </a:xfrm>
              <a:custGeom>
                <a:avLst/>
                <a:gdLst>
                  <a:gd name="connsiteX0" fmla="*/ 0 w 1892"/>
                  <a:gd name="connsiteY0" fmla="*/ 0 h 964"/>
                  <a:gd name="connsiteX1" fmla="*/ 1893 w 1892"/>
                  <a:gd name="connsiteY1" fmla="*/ 500 h 964"/>
                  <a:gd name="connsiteX2" fmla="*/ 571 w 1892"/>
                  <a:gd name="connsiteY2" fmla="*/ 964 h 964"/>
                  <a:gd name="connsiteX3" fmla="*/ 0 w 1892"/>
                  <a:gd name="connsiteY3" fmla="*/ 0 h 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2" h="964">
                    <a:moveTo>
                      <a:pt x="0" y="0"/>
                    </a:moveTo>
                    <a:cubicBezTo>
                      <a:pt x="643" y="179"/>
                      <a:pt x="1250" y="357"/>
                      <a:pt x="1893" y="500"/>
                    </a:cubicBezTo>
                    <a:cubicBezTo>
                      <a:pt x="1643" y="1214"/>
                      <a:pt x="1000" y="786"/>
                      <a:pt x="571" y="964"/>
                    </a:cubicBezTo>
                    <a:cubicBezTo>
                      <a:pt x="357" y="643"/>
                      <a:pt x="179" y="321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8" name="Freeform 1037">
                <a:extLst>
                  <a:ext uri="{FF2B5EF4-FFF2-40B4-BE49-F238E27FC236}">
                    <a16:creationId xmlns:a16="http://schemas.microsoft.com/office/drawing/2014/main" id="{3ACAD4A5-2191-1E49-AA5A-845310B345F8}"/>
                  </a:ext>
                </a:extLst>
              </p:cNvPr>
              <p:cNvSpPr/>
              <p:nvPr/>
            </p:nvSpPr>
            <p:spPr>
              <a:xfrm>
                <a:off x="8504687" y="2075610"/>
                <a:ext cx="1448" cy="904"/>
              </a:xfrm>
              <a:custGeom>
                <a:avLst/>
                <a:gdLst>
                  <a:gd name="connsiteX0" fmla="*/ 1423 w 1448"/>
                  <a:gd name="connsiteY0" fmla="*/ 542 h 904"/>
                  <a:gd name="connsiteX1" fmla="*/ 1101 w 1448"/>
                  <a:gd name="connsiteY1" fmla="*/ 899 h 904"/>
                  <a:gd name="connsiteX2" fmla="*/ 101 w 1448"/>
                  <a:gd name="connsiteY2" fmla="*/ 578 h 904"/>
                  <a:gd name="connsiteX3" fmla="*/ 458 w 1448"/>
                  <a:gd name="connsiteY3" fmla="*/ 6 h 904"/>
                  <a:gd name="connsiteX4" fmla="*/ 1423 w 1448"/>
                  <a:gd name="connsiteY4" fmla="*/ 542 h 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8" h="904">
                    <a:moveTo>
                      <a:pt x="1423" y="542"/>
                    </a:moveTo>
                    <a:cubicBezTo>
                      <a:pt x="1530" y="792"/>
                      <a:pt x="1280" y="935"/>
                      <a:pt x="1101" y="899"/>
                    </a:cubicBezTo>
                    <a:cubicBezTo>
                      <a:pt x="744" y="864"/>
                      <a:pt x="315" y="828"/>
                      <a:pt x="101" y="578"/>
                    </a:cubicBezTo>
                    <a:cubicBezTo>
                      <a:pt x="-149" y="328"/>
                      <a:pt x="101" y="42"/>
                      <a:pt x="458" y="6"/>
                    </a:cubicBezTo>
                    <a:cubicBezTo>
                      <a:pt x="851" y="-29"/>
                      <a:pt x="1208" y="78"/>
                      <a:pt x="1423" y="54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9" name="Freeform 1038">
                <a:extLst>
                  <a:ext uri="{FF2B5EF4-FFF2-40B4-BE49-F238E27FC236}">
                    <a16:creationId xmlns:a16="http://schemas.microsoft.com/office/drawing/2014/main" id="{A6EBB016-8264-C449-A6B8-0B7B81E28C2A}"/>
                  </a:ext>
                </a:extLst>
              </p:cNvPr>
              <p:cNvSpPr/>
              <p:nvPr/>
            </p:nvSpPr>
            <p:spPr>
              <a:xfrm>
                <a:off x="8507181" y="2081366"/>
                <a:ext cx="1821" cy="720"/>
              </a:xfrm>
              <a:custGeom>
                <a:avLst/>
                <a:gdLst>
                  <a:gd name="connsiteX0" fmla="*/ 1822 w 1821"/>
                  <a:gd name="connsiteY0" fmla="*/ 608 h 720"/>
                  <a:gd name="connsiteX1" fmla="*/ 0 w 1821"/>
                  <a:gd name="connsiteY1" fmla="*/ 108 h 720"/>
                  <a:gd name="connsiteX2" fmla="*/ 1822 w 1821"/>
                  <a:gd name="connsiteY2" fmla="*/ 608 h 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1" h="720">
                    <a:moveTo>
                      <a:pt x="1822" y="608"/>
                    </a:moveTo>
                    <a:cubicBezTo>
                      <a:pt x="1036" y="929"/>
                      <a:pt x="536" y="501"/>
                      <a:pt x="0" y="108"/>
                    </a:cubicBezTo>
                    <a:cubicBezTo>
                      <a:pt x="750" y="-213"/>
                      <a:pt x="1250" y="251"/>
                      <a:pt x="1822" y="6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0" name="Freeform 1039">
                <a:extLst>
                  <a:ext uri="{FF2B5EF4-FFF2-40B4-BE49-F238E27FC236}">
                    <a16:creationId xmlns:a16="http://schemas.microsoft.com/office/drawing/2014/main" id="{D2C01DFE-CC50-3D42-84AD-16B56C148170}"/>
                  </a:ext>
                </a:extLst>
              </p:cNvPr>
              <p:cNvSpPr/>
              <p:nvPr/>
            </p:nvSpPr>
            <p:spPr>
              <a:xfrm>
                <a:off x="8508360" y="2086939"/>
                <a:ext cx="1701" cy="918"/>
              </a:xfrm>
              <a:custGeom>
                <a:avLst/>
                <a:gdLst>
                  <a:gd name="connsiteX0" fmla="*/ 0 w 1701"/>
                  <a:gd name="connsiteY0" fmla="*/ 536 h 918"/>
                  <a:gd name="connsiteX1" fmla="*/ 1214 w 1701"/>
                  <a:gd name="connsiteY1" fmla="*/ 0 h 918"/>
                  <a:gd name="connsiteX2" fmla="*/ 1607 w 1701"/>
                  <a:gd name="connsiteY2" fmla="*/ 571 h 918"/>
                  <a:gd name="connsiteX3" fmla="*/ 0 w 1701"/>
                  <a:gd name="connsiteY3" fmla="*/ 536 h 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1" h="918">
                    <a:moveTo>
                      <a:pt x="0" y="536"/>
                    </a:moveTo>
                    <a:cubicBezTo>
                      <a:pt x="429" y="393"/>
                      <a:pt x="964" y="571"/>
                      <a:pt x="1214" y="0"/>
                    </a:cubicBezTo>
                    <a:cubicBezTo>
                      <a:pt x="1571" y="36"/>
                      <a:pt x="1857" y="321"/>
                      <a:pt x="1607" y="571"/>
                    </a:cubicBezTo>
                    <a:cubicBezTo>
                      <a:pt x="1107" y="1107"/>
                      <a:pt x="536" y="964"/>
                      <a:pt x="0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7C4C691C-FCC1-874B-9D38-7DB6B919FB41}"/>
                  </a:ext>
                </a:extLst>
              </p:cNvPr>
              <p:cNvSpPr/>
              <p:nvPr/>
            </p:nvSpPr>
            <p:spPr>
              <a:xfrm>
                <a:off x="8507860" y="2088653"/>
                <a:ext cx="1000" cy="568"/>
              </a:xfrm>
              <a:custGeom>
                <a:avLst/>
                <a:gdLst>
                  <a:gd name="connsiteX0" fmla="*/ 1000 w 1000"/>
                  <a:gd name="connsiteY0" fmla="*/ 536 h 568"/>
                  <a:gd name="connsiteX1" fmla="*/ 36 w 1000"/>
                  <a:gd name="connsiteY1" fmla="*/ 72 h 568"/>
                  <a:gd name="connsiteX2" fmla="*/ 0 w 1000"/>
                  <a:gd name="connsiteY2" fmla="*/ 107 h 568"/>
                  <a:gd name="connsiteX3" fmla="*/ 464 w 1000"/>
                  <a:gd name="connsiteY3" fmla="*/ 107 h 568"/>
                  <a:gd name="connsiteX4" fmla="*/ 1000 w 1000"/>
                  <a:gd name="connsiteY4" fmla="*/ 536 h 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" h="568">
                    <a:moveTo>
                      <a:pt x="1000" y="536"/>
                    </a:moveTo>
                    <a:cubicBezTo>
                      <a:pt x="571" y="607"/>
                      <a:pt x="179" y="607"/>
                      <a:pt x="36" y="72"/>
                    </a:cubicBezTo>
                    <a:lnTo>
                      <a:pt x="0" y="107"/>
                    </a:lnTo>
                    <a:cubicBezTo>
                      <a:pt x="143" y="-36"/>
                      <a:pt x="321" y="-36"/>
                      <a:pt x="464" y="107"/>
                    </a:cubicBezTo>
                    <a:cubicBezTo>
                      <a:pt x="643" y="250"/>
                      <a:pt x="821" y="393"/>
                      <a:pt x="1000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2E0AFC02-CADA-8A47-A475-9C8184B6FDD5}"/>
                  </a:ext>
                </a:extLst>
              </p:cNvPr>
              <p:cNvSpPr/>
              <p:nvPr/>
            </p:nvSpPr>
            <p:spPr>
              <a:xfrm>
                <a:off x="8502717" y="2017073"/>
                <a:ext cx="1892" cy="1928"/>
              </a:xfrm>
              <a:custGeom>
                <a:avLst/>
                <a:gdLst>
                  <a:gd name="connsiteX0" fmla="*/ 1893 w 1892"/>
                  <a:gd name="connsiteY0" fmla="*/ 1893 h 1928"/>
                  <a:gd name="connsiteX1" fmla="*/ 1000 w 1892"/>
                  <a:gd name="connsiteY1" fmla="*/ 1929 h 1928"/>
                  <a:gd name="connsiteX2" fmla="*/ 0 w 1892"/>
                  <a:gd name="connsiteY2" fmla="*/ 1393 h 1928"/>
                  <a:gd name="connsiteX3" fmla="*/ 0 w 1892"/>
                  <a:gd name="connsiteY3" fmla="*/ 0 h 1928"/>
                  <a:gd name="connsiteX4" fmla="*/ 1893 w 1892"/>
                  <a:gd name="connsiteY4" fmla="*/ 1893 h 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2" h="1928">
                    <a:moveTo>
                      <a:pt x="1893" y="1893"/>
                    </a:moveTo>
                    <a:cubicBezTo>
                      <a:pt x="1607" y="1893"/>
                      <a:pt x="1322" y="1929"/>
                      <a:pt x="1000" y="1929"/>
                    </a:cubicBezTo>
                    <a:cubicBezTo>
                      <a:pt x="679" y="1750"/>
                      <a:pt x="321" y="1572"/>
                      <a:pt x="0" y="1393"/>
                    </a:cubicBezTo>
                    <a:cubicBezTo>
                      <a:pt x="0" y="929"/>
                      <a:pt x="0" y="464"/>
                      <a:pt x="0" y="0"/>
                    </a:cubicBezTo>
                    <a:cubicBezTo>
                      <a:pt x="1000" y="286"/>
                      <a:pt x="1679" y="821"/>
                      <a:pt x="1893" y="1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AEA5F9FD-A1B3-544D-B4DC-A3C955E27DC1}"/>
                  </a:ext>
                </a:extLst>
              </p:cNvPr>
              <p:cNvSpPr/>
              <p:nvPr/>
            </p:nvSpPr>
            <p:spPr>
              <a:xfrm>
                <a:off x="8501359" y="2011894"/>
                <a:ext cx="2714" cy="851"/>
              </a:xfrm>
              <a:custGeom>
                <a:avLst/>
                <a:gdLst>
                  <a:gd name="connsiteX0" fmla="*/ 0 w 2714"/>
                  <a:gd name="connsiteY0" fmla="*/ 571 h 851"/>
                  <a:gd name="connsiteX1" fmla="*/ 0 w 2714"/>
                  <a:gd name="connsiteY1" fmla="*/ 0 h 851"/>
                  <a:gd name="connsiteX2" fmla="*/ 2715 w 2714"/>
                  <a:gd name="connsiteY2" fmla="*/ 643 h 851"/>
                  <a:gd name="connsiteX3" fmla="*/ 0 w 2714"/>
                  <a:gd name="connsiteY3" fmla="*/ 571 h 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14" h="851">
                    <a:moveTo>
                      <a:pt x="0" y="571"/>
                    </a:moveTo>
                    <a:cubicBezTo>
                      <a:pt x="0" y="393"/>
                      <a:pt x="0" y="214"/>
                      <a:pt x="0" y="0"/>
                    </a:cubicBezTo>
                    <a:cubicBezTo>
                      <a:pt x="821" y="72"/>
                      <a:pt x="1714" y="-143"/>
                      <a:pt x="2715" y="643"/>
                    </a:cubicBezTo>
                    <a:cubicBezTo>
                      <a:pt x="1607" y="821"/>
                      <a:pt x="821" y="1036"/>
                      <a:pt x="0" y="5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7B435F9E-3C37-9A48-B87B-647E626A9280}"/>
                  </a:ext>
                </a:extLst>
              </p:cNvPr>
              <p:cNvSpPr/>
              <p:nvPr/>
            </p:nvSpPr>
            <p:spPr>
              <a:xfrm>
                <a:off x="8501073" y="2004429"/>
                <a:ext cx="1250" cy="933"/>
              </a:xfrm>
              <a:custGeom>
                <a:avLst/>
                <a:gdLst>
                  <a:gd name="connsiteX0" fmla="*/ 357 w 1250"/>
                  <a:gd name="connsiteY0" fmla="*/ 0 h 933"/>
                  <a:gd name="connsiteX1" fmla="*/ 1250 w 1250"/>
                  <a:gd name="connsiteY1" fmla="*/ 714 h 933"/>
                  <a:gd name="connsiteX2" fmla="*/ 714 w 1250"/>
                  <a:gd name="connsiteY2" fmla="*/ 929 h 933"/>
                  <a:gd name="connsiteX3" fmla="*/ 0 w 1250"/>
                  <a:gd name="connsiteY3" fmla="*/ 572 h 933"/>
                  <a:gd name="connsiteX4" fmla="*/ 357 w 1250"/>
                  <a:gd name="connsiteY4" fmla="*/ 0 h 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0" h="933">
                    <a:moveTo>
                      <a:pt x="357" y="0"/>
                    </a:moveTo>
                    <a:cubicBezTo>
                      <a:pt x="714" y="286"/>
                      <a:pt x="1000" y="500"/>
                      <a:pt x="1250" y="714"/>
                    </a:cubicBezTo>
                    <a:cubicBezTo>
                      <a:pt x="1072" y="786"/>
                      <a:pt x="893" y="964"/>
                      <a:pt x="714" y="929"/>
                    </a:cubicBezTo>
                    <a:cubicBezTo>
                      <a:pt x="464" y="857"/>
                      <a:pt x="250" y="679"/>
                      <a:pt x="0" y="572"/>
                    </a:cubicBezTo>
                    <a:cubicBezTo>
                      <a:pt x="107" y="393"/>
                      <a:pt x="214" y="250"/>
                      <a:pt x="3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5" name="Freeform 1044">
                <a:extLst>
                  <a:ext uri="{FF2B5EF4-FFF2-40B4-BE49-F238E27FC236}">
                    <a16:creationId xmlns:a16="http://schemas.microsoft.com/office/drawing/2014/main" id="{978442DB-901B-204B-A804-ACB38F96018A}"/>
                  </a:ext>
                </a:extLst>
              </p:cNvPr>
              <p:cNvSpPr/>
              <p:nvPr/>
            </p:nvSpPr>
            <p:spPr>
              <a:xfrm>
                <a:off x="8500359" y="2010001"/>
                <a:ext cx="1467" cy="892"/>
              </a:xfrm>
              <a:custGeom>
                <a:avLst/>
                <a:gdLst>
                  <a:gd name="connsiteX0" fmla="*/ 36 w 1467"/>
                  <a:gd name="connsiteY0" fmla="*/ 893 h 892"/>
                  <a:gd name="connsiteX1" fmla="*/ 0 w 1467"/>
                  <a:gd name="connsiteY1" fmla="*/ 429 h 892"/>
                  <a:gd name="connsiteX2" fmla="*/ 1465 w 1467"/>
                  <a:gd name="connsiteY2" fmla="*/ 0 h 892"/>
                  <a:gd name="connsiteX3" fmla="*/ 36 w 1467"/>
                  <a:gd name="connsiteY3" fmla="*/ 893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7" h="892">
                    <a:moveTo>
                      <a:pt x="36" y="893"/>
                    </a:moveTo>
                    <a:cubicBezTo>
                      <a:pt x="36" y="750"/>
                      <a:pt x="0" y="572"/>
                      <a:pt x="0" y="429"/>
                    </a:cubicBezTo>
                    <a:cubicBezTo>
                      <a:pt x="393" y="-36"/>
                      <a:pt x="929" y="72"/>
                      <a:pt x="1465" y="0"/>
                    </a:cubicBezTo>
                    <a:cubicBezTo>
                      <a:pt x="1536" y="1179"/>
                      <a:pt x="286" y="286"/>
                      <a:pt x="36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6" name="Freeform 1045">
                <a:extLst>
                  <a:ext uri="{FF2B5EF4-FFF2-40B4-BE49-F238E27FC236}">
                    <a16:creationId xmlns:a16="http://schemas.microsoft.com/office/drawing/2014/main" id="{99DF4C71-ECE4-9344-923A-814918AA2CD0}"/>
                  </a:ext>
                </a:extLst>
              </p:cNvPr>
              <p:cNvSpPr/>
              <p:nvPr/>
            </p:nvSpPr>
            <p:spPr>
              <a:xfrm>
                <a:off x="8463926" y="2136524"/>
                <a:ext cx="1892" cy="992"/>
              </a:xfrm>
              <a:custGeom>
                <a:avLst/>
                <a:gdLst>
                  <a:gd name="connsiteX0" fmla="*/ 393 w 1892"/>
                  <a:gd name="connsiteY0" fmla="*/ 815 h 992"/>
                  <a:gd name="connsiteX1" fmla="*/ 0 w 1892"/>
                  <a:gd name="connsiteY1" fmla="*/ 64 h 992"/>
                  <a:gd name="connsiteX2" fmla="*/ 1893 w 1892"/>
                  <a:gd name="connsiteY2" fmla="*/ 600 h 992"/>
                  <a:gd name="connsiteX3" fmla="*/ 393 w 1892"/>
                  <a:gd name="connsiteY3" fmla="*/ 815 h 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2" h="992">
                    <a:moveTo>
                      <a:pt x="393" y="815"/>
                    </a:moveTo>
                    <a:cubicBezTo>
                      <a:pt x="250" y="564"/>
                      <a:pt x="143" y="314"/>
                      <a:pt x="0" y="64"/>
                    </a:cubicBezTo>
                    <a:cubicBezTo>
                      <a:pt x="750" y="-150"/>
                      <a:pt x="1286" y="207"/>
                      <a:pt x="1893" y="600"/>
                    </a:cubicBezTo>
                    <a:cubicBezTo>
                      <a:pt x="1464" y="1279"/>
                      <a:pt x="893" y="886"/>
                      <a:pt x="393" y="8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7" name="Freeform 1046">
                <a:extLst>
                  <a:ext uri="{FF2B5EF4-FFF2-40B4-BE49-F238E27FC236}">
                    <a16:creationId xmlns:a16="http://schemas.microsoft.com/office/drawing/2014/main" id="{04D832B0-90AC-874B-B237-C151584DA8B8}"/>
                  </a:ext>
                </a:extLst>
              </p:cNvPr>
              <p:cNvSpPr/>
              <p:nvPr/>
            </p:nvSpPr>
            <p:spPr>
              <a:xfrm>
                <a:off x="8580441" y="2079875"/>
                <a:ext cx="2178" cy="884"/>
              </a:xfrm>
              <a:custGeom>
                <a:avLst/>
                <a:gdLst>
                  <a:gd name="connsiteX0" fmla="*/ 0 w 2178"/>
                  <a:gd name="connsiteY0" fmla="*/ 884 h 884"/>
                  <a:gd name="connsiteX1" fmla="*/ 2179 w 2178"/>
                  <a:gd name="connsiteY1" fmla="*/ 241 h 884"/>
                  <a:gd name="connsiteX2" fmla="*/ 0 w 2178"/>
                  <a:gd name="connsiteY2" fmla="*/ 884 h 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" h="884">
                    <a:moveTo>
                      <a:pt x="0" y="884"/>
                    </a:moveTo>
                    <a:cubicBezTo>
                      <a:pt x="500" y="206"/>
                      <a:pt x="1143" y="-330"/>
                      <a:pt x="2179" y="241"/>
                    </a:cubicBezTo>
                    <a:cubicBezTo>
                      <a:pt x="1393" y="491"/>
                      <a:pt x="714" y="706"/>
                      <a:pt x="0" y="88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8" name="Freeform 1047">
                <a:extLst>
                  <a:ext uri="{FF2B5EF4-FFF2-40B4-BE49-F238E27FC236}">
                    <a16:creationId xmlns:a16="http://schemas.microsoft.com/office/drawing/2014/main" id="{5F256111-8EA8-074B-8E7F-BCED8B9BFBCE}"/>
                  </a:ext>
                </a:extLst>
              </p:cNvPr>
              <p:cNvSpPr/>
              <p:nvPr/>
            </p:nvSpPr>
            <p:spPr>
              <a:xfrm>
                <a:off x="8580185" y="2081765"/>
                <a:ext cx="1541" cy="754"/>
              </a:xfrm>
              <a:custGeom>
                <a:avLst/>
                <a:gdLst>
                  <a:gd name="connsiteX0" fmla="*/ 1541 w 1541"/>
                  <a:gd name="connsiteY0" fmla="*/ 66 h 754"/>
                  <a:gd name="connsiteX1" fmla="*/ 184 w 1541"/>
                  <a:gd name="connsiteY1" fmla="*/ 638 h 754"/>
                  <a:gd name="connsiteX2" fmla="*/ 648 w 1541"/>
                  <a:gd name="connsiteY2" fmla="*/ 31 h 754"/>
                  <a:gd name="connsiteX3" fmla="*/ 1541 w 1541"/>
                  <a:gd name="connsiteY3" fmla="*/ 66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1" h="754">
                    <a:moveTo>
                      <a:pt x="1541" y="66"/>
                    </a:moveTo>
                    <a:cubicBezTo>
                      <a:pt x="1006" y="566"/>
                      <a:pt x="506" y="959"/>
                      <a:pt x="184" y="638"/>
                    </a:cubicBezTo>
                    <a:cubicBezTo>
                      <a:pt x="-316" y="173"/>
                      <a:pt x="327" y="102"/>
                      <a:pt x="648" y="31"/>
                    </a:cubicBezTo>
                    <a:cubicBezTo>
                      <a:pt x="863" y="-41"/>
                      <a:pt x="1077" y="31"/>
                      <a:pt x="1541" y="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9" name="Freeform 1048">
                <a:extLst>
                  <a:ext uri="{FF2B5EF4-FFF2-40B4-BE49-F238E27FC236}">
                    <a16:creationId xmlns:a16="http://schemas.microsoft.com/office/drawing/2014/main" id="{0A73AEEC-C693-2148-94AA-A0895B7B4353}"/>
                  </a:ext>
                </a:extLst>
              </p:cNvPr>
              <p:cNvSpPr/>
              <p:nvPr/>
            </p:nvSpPr>
            <p:spPr>
              <a:xfrm>
                <a:off x="8622196" y="2196274"/>
                <a:ext cx="2357" cy="2107"/>
              </a:xfrm>
              <a:custGeom>
                <a:avLst/>
                <a:gdLst>
                  <a:gd name="connsiteX0" fmla="*/ 429 w 2357"/>
                  <a:gd name="connsiteY0" fmla="*/ 2107 h 2107"/>
                  <a:gd name="connsiteX1" fmla="*/ 0 w 2357"/>
                  <a:gd name="connsiteY1" fmla="*/ 0 h 2107"/>
                  <a:gd name="connsiteX2" fmla="*/ 2357 w 2357"/>
                  <a:gd name="connsiteY2" fmla="*/ 679 h 2107"/>
                  <a:gd name="connsiteX3" fmla="*/ 2322 w 2357"/>
                  <a:gd name="connsiteY3" fmla="*/ 643 h 2107"/>
                  <a:gd name="connsiteX4" fmla="*/ 429 w 2357"/>
                  <a:gd name="connsiteY4" fmla="*/ 2107 h 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7" h="2107">
                    <a:moveTo>
                      <a:pt x="429" y="2107"/>
                    </a:moveTo>
                    <a:cubicBezTo>
                      <a:pt x="286" y="1393"/>
                      <a:pt x="143" y="714"/>
                      <a:pt x="0" y="0"/>
                    </a:cubicBezTo>
                    <a:cubicBezTo>
                      <a:pt x="786" y="214"/>
                      <a:pt x="1572" y="464"/>
                      <a:pt x="2357" y="679"/>
                    </a:cubicBezTo>
                    <a:lnTo>
                      <a:pt x="2322" y="643"/>
                    </a:lnTo>
                    <a:cubicBezTo>
                      <a:pt x="2322" y="1964"/>
                      <a:pt x="1250" y="1929"/>
                      <a:pt x="429" y="2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0" name="Freeform 1049">
                <a:extLst>
                  <a:ext uri="{FF2B5EF4-FFF2-40B4-BE49-F238E27FC236}">
                    <a16:creationId xmlns:a16="http://schemas.microsoft.com/office/drawing/2014/main" id="{F3A808AB-071F-864D-B087-4C7D22ACFA57}"/>
                  </a:ext>
                </a:extLst>
              </p:cNvPr>
              <p:cNvSpPr/>
              <p:nvPr/>
            </p:nvSpPr>
            <p:spPr>
              <a:xfrm>
                <a:off x="8624517" y="2196203"/>
                <a:ext cx="2428" cy="754"/>
              </a:xfrm>
              <a:custGeom>
                <a:avLst/>
                <a:gdLst>
                  <a:gd name="connsiteX0" fmla="*/ 0 w 2428"/>
                  <a:gd name="connsiteY0" fmla="*/ 750 h 754"/>
                  <a:gd name="connsiteX1" fmla="*/ 2429 w 2428"/>
                  <a:gd name="connsiteY1" fmla="*/ 0 h 754"/>
                  <a:gd name="connsiteX2" fmla="*/ 0 w 2428"/>
                  <a:gd name="connsiteY2" fmla="*/ 750 h 754"/>
                  <a:gd name="connsiteX3" fmla="*/ 0 w 2428"/>
                  <a:gd name="connsiteY3" fmla="*/ 750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8" h="754">
                    <a:moveTo>
                      <a:pt x="0" y="750"/>
                    </a:moveTo>
                    <a:cubicBezTo>
                      <a:pt x="607" y="-143"/>
                      <a:pt x="1715" y="536"/>
                      <a:pt x="2429" y="0"/>
                    </a:cubicBezTo>
                    <a:cubicBezTo>
                      <a:pt x="1857" y="1036"/>
                      <a:pt x="857" y="679"/>
                      <a:pt x="0" y="750"/>
                    </a:cubicBezTo>
                    <a:lnTo>
                      <a:pt x="0" y="75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1" name="Freeform 1050">
                <a:extLst>
                  <a:ext uri="{FF2B5EF4-FFF2-40B4-BE49-F238E27FC236}">
                    <a16:creationId xmlns:a16="http://schemas.microsoft.com/office/drawing/2014/main" id="{328A1E00-A184-4844-9BBD-483B54481EE2}"/>
                  </a:ext>
                </a:extLst>
              </p:cNvPr>
              <p:cNvSpPr/>
              <p:nvPr/>
            </p:nvSpPr>
            <p:spPr>
              <a:xfrm>
                <a:off x="8620767" y="2191720"/>
                <a:ext cx="2362" cy="660"/>
              </a:xfrm>
              <a:custGeom>
                <a:avLst/>
                <a:gdLst>
                  <a:gd name="connsiteX0" fmla="*/ 1893 w 2362"/>
                  <a:gd name="connsiteY0" fmla="*/ 661 h 660"/>
                  <a:gd name="connsiteX1" fmla="*/ 0 w 2362"/>
                  <a:gd name="connsiteY1" fmla="*/ 18 h 660"/>
                  <a:gd name="connsiteX2" fmla="*/ 2000 w 2362"/>
                  <a:gd name="connsiteY2" fmla="*/ 89 h 660"/>
                  <a:gd name="connsiteX3" fmla="*/ 1893 w 2362"/>
                  <a:gd name="connsiteY3" fmla="*/ 661 h 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62" h="660">
                    <a:moveTo>
                      <a:pt x="1893" y="661"/>
                    </a:moveTo>
                    <a:cubicBezTo>
                      <a:pt x="1179" y="625"/>
                      <a:pt x="464" y="661"/>
                      <a:pt x="0" y="18"/>
                    </a:cubicBezTo>
                    <a:cubicBezTo>
                      <a:pt x="679" y="18"/>
                      <a:pt x="1357" y="-53"/>
                      <a:pt x="2000" y="89"/>
                    </a:cubicBezTo>
                    <a:cubicBezTo>
                      <a:pt x="2750" y="304"/>
                      <a:pt x="2143" y="482"/>
                      <a:pt x="1893" y="6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2" name="Freeform 1051">
                <a:extLst>
                  <a:ext uri="{FF2B5EF4-FFF2-40B4-BE49-F238E27FC236}">
                    <a16:creationId xmlns:a16="http://schemas.microsoft.com/office/drawing/2014/main" id="{F7A014A6-1B20-1748-9E00-9CCC6D77679A}"/>
                  </a:ext>
                </a:extLst>
              </p:cNvPr>
              <p:cNvSpPr/>
              <p:nvPr/>
            </p:nvSpPr>
            <p:spPr>
              <a:xfrm>
                <a:off x="8617014" y="2177343"/>
                <a:ext cx="1226" cy="882"/>
              </a:xfrm>
              <a:custGeom>
                <a:avLst/>
                <a:gdLst>
                  <a:gd name="connsiteX0" fmla="*/ 681 w 1226"/>
                  <a:gd name="connsiteY0" fmla="*/ 0 h 882"/>
                  <a:gd name="connsiteX1" fmla="*/ 1216 w 1226"/>
                  <a:gd name="connsiteY1" fmla="*/ 321 h 882"/>
                  <a:gd name="connsiteX2" fmla="*/ 645 w 1226"/>
                  <a:gd name="connsiteY2" fmla="*/ 857 h 882"/>
                  <a:gd name="connsiteX3" fmla="*/ 2 w 1226"/>
                  <a:gd name="connsiteY3" fmla="*/ 607 h 882"/>
                  <a:gd name="connsiteX4" fmla="*/ 681 w 1226"/>
                  <a:gd name="connsiteY4" fmla="*/ 0 h 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6" h="882">
                    <a:moveTo>
                      <a:pt x="681" y="0"/>
                    </a:moveTo>
                    <a:cubicBezTo>
                      <a:pt x="895" y="107"/>
                      <a:pt x="1181" y="179"/>
                      <a:pt x="1216" y="321"/>
                    </a:cubicBezTo>
                    <a:cubicBezTo>
                      <a:pt x="1288" y="679"/>
                      <a:pt x="966" y="821"/>
                      <a:pt x="645" y="857"/>
                    </a:cubicBezTo>
                    <a:cubicBezTo>
                      <a:pt x="395" y="857"/>
                      <a:pt x="-34" y="1000"/>
                      <a:pt x="2" y="607"/>
                    </a:cubicBezTo>
                    <a:cubicBezTo>
                      <a:pt x="2" y="393"/>
                      <a:pt x="395" y="214"/>
                      <a:pt x="68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3" name="Freeform 1052">
                <a:extLst>
                  <a:ext uri="{FF2B5EF4-FFF2-40B4-BE49-F238E27FC236}">
                    <a16:creationId xmlns:a16="http://schemas.microsoft.com/office/drawing/2014/main" id="{279900B0-B00F-E147-BBA9-BCCECA7ACED1}"/>
                  </a:ext>
                </a:extLst>
              </p:cNvPr>
              <p:cNvSpPr/>
              <p:nvPr/>
            </p:nvSpPr>
            <p:spPr>
              <a:xfrm>
                <a:off x="8617445" y="2186342"/>
                <a:ext cx="1174" cy="1288"/>
              </a:xfrm>
              <a:custGeom>
                <a:avLst/>
                <a:gdLst>
                  <a:gd name="connsiteX0" fmla="*/ 536 w 1174"/>
                  <a:gd name="connsiteY0" fmla="*/ 1288 h 1288"/>
                  <a:gd name="connsiteX1" fmla="*/ 0 w 1174"/>
                  <a:gd name="connsiteY1" fmla="*/ 645 h 1288"/>
                  <a:gd name="connsiteX2" fmla="*/ 536 w 1174"/>
                  <a:gd name="connsiteY2" fmla="*/ 2 h 1288"/>
                  <a:gd name="connsiteX3" fmla="*/ 1107 w 1174"/>
                  <a:gd name="connsiteY3" fmla="*/ 610 h 1288"/>
                  <a:gd name="connsiteX4" fmla="*/ 536 w 1174"/>
                  <a:gd name="connsiteY4" fmla="*/ 1288 h 1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" h="1288">
                    <a:moveTo>
                      <a:pt x="536" y="1288"/>
                    </a:moveTo>
                    <a:cubicBezTo>
                      <a:pt x="357" y="1074"/>
                      <a:pt x="179" y="860"/>
                      <a:pt x="0" y="645"/>
                    </a:cubicBezTo>
                    <a:cubicBezTo>
                      <a:pt x="72" y="360"/>
                      <a:pt x="143" y="38"/>
                      <a:pt x="536" y="2"/>
                    </a:cubicBezTo>
                    <a:cubicBezTo>
                      <a:pt x="964" y="-33"/>
                      <a:pt x="964" y="360"/>
                      <a:pt x="1107" y="610"/>
                    </a:cubicBezTo>
                    <a:cubicBezTo>
                      <a:pt x="1357" y="1181"/>
                      <a:pt x="857" y="1181"/>
                      <a:pt x="536" y="12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4" name="Freeform 1053">
                <a:extLst>
                  <a:ext uri="{FF2B5EF4-FFF2-40B4-BE49-F238E27FC236}">
                    <a16:creationId xmlns:a16="http://schemas.microsoft.com/office/drawing/2014/main" id="{61EE4CD8-5584-CC4A-BC0D-B8A988CFD112}"/>
                  </a:ext>
                </a:extLst>
              </p:cNvPr>
              <p:cNvSpPr/>
              <p:nvPr/>
            </p:nvSpPr>
            <p:spPr>
              <a:xfrm>
                <a:off x="8563010" y="2143660"/>
                <a:ext cx="1539" cy="1286"/>
              </a:xfrm>
              <a:custGeom>
                <a:avLst/>
                <a:gdLst>
                  <a:gd name="connsiteX0" fmla="*/ 0 w 1539"/>
                  <a:gd name="connsiteY0" fmla="*/ 1179 h 1286"/>
                  <a:gd name="connsiteX1" fmla="*/ 0 w 1539"/>
                  <a:gd name="connsiteY1" fmla="*/ 0 h 1286"/>
                  <a:gd name="connsiteX2" fmla="*/ 1536 w 1539"/>
                  <a:gd name="connsiteY2" fmla="*/ 857 h 1286"/>
                  <a:gd name="connsiteX3" fmla="*/ 0 w 1539"/>
                  <a:gd name="connsiteY3" fmla="*/ 1179 h 1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9" h="1286">
                    <a:moveTo>
                      <a:pt x="0" y="1179"/>
                    </a:moveTo>
                    <a:cubicBezTo>
                      <a:pt x="0" y="786"/>
                      <a:pt x="0" y="393"/>
                      <a:pt x="0" y="0"/>
                    </a:cubicBezTo>
                    <a:cubicBezTo>
                      <a:pt x="571" y="250"/>
                      <a:pt x="1607" y="107"/>
                      <a:pt x="1536" y="857"/>
                    </a:cubicBezTo>
                    <a:cubicBezTo>
                      <a:pt x="1500" y="1572"/>
                      <a:pt x="571" y="1179"/>
                      <a:pt x="0" y="1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5" name="Freeform 1054">
                <a:extLst>
                  <a:ext uri="{FF2B5EF4-FFF2-40B4-BE49-F238E27FC236}">
                    <a16:creationId xmlns:a16="http://schemas.microsoft.com/office/drawing/2014/main" id="{9FBD5062-1A04-464F-8D42-92B8AB6AF342}"/>
                  </a:ext>
                </a:extLst>
              </p:cNvPr>
              <p:cNvSpPr/>
              <p:nvPr/>
            </p:nvSpPr>
            <p:spPr>
              <a:xfrm>
                <a:off x="8559938" y="2140804"/>
                <a:ext cx="2500" cy="869"/>
              </a:xfrm>
              <a:custGeom>
                <a:avLst/>
                <a:gdLst>
                  <a:gd name="connsiteX0" fmla="*/ 0 w 2500"/>
                  <a:gd name="connsiteY0" fmla="*/ 748 h 869"/>
                  <a:gd name="connsiteX1" fmla="*/ 2500 w 2500"/>
                  <a:gd name="connsiteY1" fmla="*/ 106 h 869"/>
                  <a:gd name="connsiteX2" fmla="*/ 0 w 2500"/>
                  <a:gd name="connsiteY2" fmla="*/ 748 h 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00" h="869">
                    <a:moveTo>
                      <a:pt x="0" y="748"/>
                    </a:moveTo>
                    <a:cubicBezTo>
                      <a:pt x="786" y="141"/>
                      <a:pt x="1465" y="-180"/>
                      <a:pt x="2500" y="106"/>
                    </a:cubicBezTo>
                    <a:cubicBezTo>
                      <a:pt x="1715" y="713"/>
                      <a:pt x="1000" y="1070"/>
                      <a:pt x="0" y="74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6" name="Freeform 1055">
                <a:extLst>
                  <a:ext uri="{FF2B5EF4-FFF2-40B4-BE49-F238E27FC236}">
                    <a16:creationId xmlns:a16="http://schemas.microsoft.com/office/drawing/2014/main" id="{E8AED6F2-97BE-8249-BF65-68F15FD36B0F}"/>
                  </a:ext>
                </a:extLst>
              </p:cNvPr>
              <p:cNvSpPr/>
              <p:nvPr/>
            </p:nvSpPr>
            <p:spPr>
              <a:xfrm>
                <a:off x="8559402" y="2139303"/>
                <a:ext cx="2750" cy="513"/>
              </a:xfrm>
              <a:custGeom>
                <a:avLst/>
                <a:gdLst>
                  <a:gd name="connsiteX0" fmla="*/ 36 w 2750"/>
                  <a:gd name="connsiteY0" fmla="*/ 464 h 513"/>
                  <a:gd name="connsiteX1" fmla="*/ 0 w 2750"/>
                  <a:gd name="connsiteY1" fmla="*/ 0 h 513"/>
                  <a:gd name="connsiteX2" fmla="*/ 2750 w 2750"/>
                  <a:gd name="connsiteY2" fmla="*/ 107 h 513"/>
                  <a:gd name="connsiteX3" fmla="*/ 36 w 2750"/>
                  <a:gd name="connsiteY3" fmla="*/ 464 h 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0" h="513">
                    <a:moveTo>
                      <a:pt x="36" y="464"/>
                    </a:moveTo>
                    <a:cubicBezTo>
                      <a:pt x="36" y="322"/>
                      <a:pt x="0" y="143"/>
                      <a:pt x="0" y="0"/>
                    </a:cubicBezTo>
                    <a:cubicBezTo>
                      <a:pt x="821" y="36"/>
                      <a:pt x="1643" y="72"/>
                      <a:pt x="2750" y="107"/>
                    </a:cubicBezTo>
                    <a:cubicBezTo>
                      <a:pt x="1679" y="750"/>
                      <a:pt x="857" y="429"/>
                      <a:pt x="36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7" name="Freeform 1056">
                <a:extLst>
                  <a:ext uri="{FF2B5EF4-FFF2-40B4-BE49-F238E27FC236}">
                    <a16:creationId xmlns:a16="http://schemas.microsoft.com/office/drawing/2014/main" id="{386A8D5C-4C71-8040-A97A-733E765D2DFB}"/>
                  </a:ext>
                </a:extLst>
              </p:cNvPr>
              <p:cNvSpPr/>
              <p:nvPr/>
            </p:nvSpPr>
            <p:spPr>
              <a:xfrm>
                <a:off x="8528041" y="2075652"/>
                <a:ext cx="5715" cy="857"/>
              </a:xfrm>
              <a:custGeom>
                <a:avLst/>
                <a:gdLst>
                  <a:gd name="connsiteX0" fmla="*/ 0 w 5715"/>
                  <a:gd name="connsiteY0" fmla="*/ 857 h 857"/>
                  <a:gd name="connsiteX1" fmla="*/ 929 w 5715"/>
                  <a:gd name="connsiteY1" fmla="*/ 0 h 857"/>
                  <a:gd name="connsiteX2" fmla="*/ 5715 w 5715"/>
                  <a:gd name="connsiteY2" fmla="*/ 857 h 857"/>
                  <a:gd name="connsiteX3" fmla="*/ 0 w 5715"/>
                  <a:gd name="connsiteY3" fmla="*/ 857 h 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5" h="857">
                    <a:moveTo>
                      <a:pt x="0" y="857"/>
                    </a:moveTo>
                    <a:cubicBezTo>
                      <a:pt x="322" y="572"/>
                      <a:pt x="607" y="286"/>
                      <a:pt x="929" y="0"/>
                    </a:cubicBezTo>
                    <a:cubicBezTo>
                      <a:pt x="2500" y="393"/>
                      <a:pt x="4108" y="500"/>
                      <a:pt x="5715" y="857"/>
                    </a:cubicBezTo>
                    <a:cubicBezTo>
                      <a:pt x="3822" y="857"/>
                      <a:pt x="1893" y="857"/>
                      <a:pt x="0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8" name="Freeform 1057">
                <a:extLst>
                  <a:ext uri="{FF2B5EF4-FFF2-40B4-BE49-F238E27FC236}">
                    <a16:creationId xmlns:a16="http://schemas.microsoft.com/office/drawing/2014/main" id="{6F44ACB6-018B-F344-AF8B-4410EE5827B9}"/>
                  </a:ext>
                </a:extLst>
              </p:cNvPr>
              <p:cNvSpPr/>
              <p:nvPr/>
            </p:nvSpPr>
            <p:spPr>
              <a:xfrm>
                <a:off x="8552365" y="2179558"/>
                <a:ext cx="1596" cy="1036"/>
              </a:xfrm>
              <a:custGeom>
                <a:avLst/>
                <a:gdLst>
                  <a:gd name="connsiteX0" fmla="*/ 0 w 1596"/>
                  <a:gd name="connsiteY0" fmla="*/ 1000 h 1036"/>
                  <a:gd name="connsiteX1" fmla="*/ 929 w 1596"/>
                  <a:gd name="connsiteY1" fmla="*/ 0 h 1036"/>
                  <a:gd name="connsiteX2" fmla="*/ 1572 w 1596"/>
                  <a:gd name="connsiteY2" fmla="*/ 393 h 1036"/>
                  <a:gd name="connsiteX3" fmla="*/ 0 w 1596"/>
                  <a:gd name="connsiteY3" fmla="*/ 1000 h 1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6" h="1036">
                    <a:moveTo>
                      <a:pt x="0" y="1000"/>
                    </a:moveTo>
                    <a:cubicBezTo>
                      <a:pt x="322" y="679"/>
                      <a:pt x="643" y="357"/>
                      <a:pt x="929" y="0"/>
                    </a:cubicBezTo>
                    <a:cubicBezTo>
                      <a:pt x="1215" y="71"/>
                      <a:pt x="1715" y="107"/>
                      <a:pt x="1572" y="393"/>
                    </a:cubicBezTo>
                    <a:cubicBezTo>
                      <a:pt x="1322" y="1107"/>
                      <a:pt x="643" y="1072"/>
                      <a:pt x="0" y="1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9" name="Freeform 1058">
                <a:extLst>
                  <a:ext uri="{FF2B5EF4-FFF2-40B4-BE49-F238E27FC236}">
                    <a16:creationId xmlns:a16="http://schemas.microsoft.com/office/drawing/2014/main" id="{C8B4FCD3-87B7-3E42-ACE3-5925D282FF31}"/>
                  </a:ext>
                </a:extLst>
              </p:cNvPr>
              <p:cNvSpPr/>
              <p:nvPr/>
            </p:nvSpPr>
            <p:spPr>
              <a:xfrm>
                <a:off x="8483393" y="2137017"/>
                <a:ext cx="1864" cy="1683"/>
              </a:xfrm>
              <a:custGeom>
                <a:avLst/>
                <a:gdLst>
                  <a:gd name="connsiteX0" fmla="*/ 0 w 1864"/>
                  <a:gd name="connsiteY0" fmla="*/ 607 h 1683"/>
                  <a:gd name="connsiteX1" fmla="*/ 1036 w 1864"/>
                  <a:gd name="connsiteY1" fmla="*/ 0 h 1683"/>
                  <a:gd name="connsiteX2" fmla="*/ 1857 w 1864"/>
                  <a:gd name="connsiteY2" fmla="*/ 464 h 1683"/>
                  <a:gd name="connsiteX3" fmla="*/ 1143 w 1864"/>
                  <a:gd name="connsiteY3" fmla="*/ 1643 h 1683"/>
                  <a:gd name="connsiteX4" fmla="*/ 0 w 1864"/>
                  <a:gd name="connsiteY4" fmla="*/ 607 h 1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4" h="1683">
                    <a:moveTo>
                      <a:pt x="0" y="607"/>
                    </a:moveTo>
                    <a:cubicBezTo>
                      <a:pt x="393" y="464"/>
                      <a:pt x="857" y="464"/>
                      <a:pt x="1036" y="0"/>
                    </a:cubicBezTo>
                    <a:cubicBezTo>
                      <a:pt x="1429" y="0"/>
                      <a:pt x="1929" y="36"/>
                      <a:pt x="1857" y="464"/>
                    </a:cubicBezTo>
                    <a:cubicBezTo>
                      <a:pt x="1786" y="893"/>
                      <a:pt x="1465" y="1536"/>
                      <a:pt x="1143" y="1643"/>
                    </a:cubicBezTo>
                    <a:cubicBezTo>
                      <a:pt x="429" y="1857"/>
                      <a:pt x="179" y="1179"/>
                      <a:pt x="0" y="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0" name="Freeform 1059">
                <a:extLst>
                  <a:ext uri="{FF2B5EF4-FFF2-40B4-BE49-F238E27FC236}">
                    <a16:creationId xmlns:a16="http://schemas.microsoft.com/office/drawing/2014/main" id="{1E606C95-362C-1F48-B122-C5D729B9D3CB}"/>
                  </a:ext>
                </a:extLst>
              </p:cNvPr>
              <p:cNvSpPr/>
              <p:nvPr/>
            </p:nvSpPr>
            <p:spPr>
              <a:xfrm>
                <a:off x="8487214" y="2142589"/>
                <a:ext cx="1750" cy="1442"/>
              </a:xfrm>
              <a:custGeom>
                <a:avLst/>
                <a:gdLst>
                  <a:gd name="connsiteX0" fmla="*/ 0 w 1750"/>
                  <a:gd name="connsiteY0" fmla="*/ 1072 h 1442"/>
                  <a:gd name="connsiteX1" fmla="*/ 107 w 1750"/>
                  <a:gd name="connsiteY1" fmla="*/ 0 h 1442"/>
                  <a:gd name="connsiteX2" fmla="*/ 1750 w 1750"/>
                  <a:gd name="connsiteY2" fmla="*/ 1143 h 1442"/>
                  <a:gd name="connsiteX3" fmla="*/ 0 w 1750"/>
                  <a:gd name="connsiteY3" fmla="*/ 1072 h 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0" h="1442">
                    <a:moveTo>
                      <a:pt x="0" y="1072"/>
                    </a:moveTo>
                    <a:cubicBezTo>
                      <a:pt x="607" y="750"/>
                      <a:pt x="214" y="357"/>
                      <a:pt x="107" y="0"/>
                    </a:cubicBezTo>
                    <a:cubicBezTo>
                      <a:pt x="893" y="0"/>
                      <a:pt x="1036" y="929"/>
                      <a:pt x="1750" y="1143"/>
                    </a:cubicBezTo>
                    <a:cubicBezTo>
                      <a:pt x="1072" y="1679"/>
                      <a:pt x="536" y="1393"/>
                      <a:pt x="0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1" name="Freeform 1060">
                <a:extLst>
                  <a:ext uri="{FF2B5EF4-FFF2-40B4-BE49-F238E27FC236}">
                    <a16:creationId xmlns:a16="http://schemas.microsoft.com/office/drawing/2014/main" id="{178E6585-4556-E34A-9A0A-EAAF7DEE9885}"/>
                  </a:ext>
                </a:extLst>
              </p:cNvPr>
              <p:cNvSpPr/>
              <p:nvPr/>
            </p:nvSpPr>
            <p:spPr>
              <a:xfrm>
                <a:off x="8485357" y="2139302"/>
                <a:ext cx="1194" cy="1036"/>
              </a:xfrm>
              <a:custGeom>
                <a:avLst/>
                <a:gdLst>
                  <a:gd name="connsiteX0" fmla="*/ 36 w 1194"/>
                  <a:gd name="connsiteY0" fmla="*/ 1036 h 1036"/>
                  <a:gd name="connsiteX1" fmla="*/ 36 w 1194"/>
                  <a:gd name="connsiteY1" fmla="*/ 537 h 1036"/>
                  <a:gd name="connsiteX2" fmla="*/ 0 w 1194"/>
                  <a:gd name="connsiteY2" fmla="*/ 36 h 1036"/>
                  <a:gd name="connsiteX3" fmla="*/ 1179 w 1194"/>
                  <a:gd name="connsiteY3" fmla="*/ 358 h 1036"/>
                  <a:gd name="connsiteX4" fmla="*/ 36 w 1194"/>
                  <a:gd name="connsiteY4" fmla="*/ 1036 h 1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4" h="1036">
                    <a:moveTo>
                      <a:pt x="36" y="1036"/>
                    </a:moveTo>
                    <a:cubicBezTo>
                      <a:pt x="36" y="858"/>
                      <a:pt x="36" y="715"/>
                      <a:pt x="36" y="537"/>
                    </a:cubicBezTo>
                    <a:cubicBezTo>
                      <a:pt x="36" y="358"/>
                      <a:pt x="0" y="215"/>
                      <a:pt x="0" y="36"/>
                    </a:cubicBezTo>
                    <a:cubicBezTo>
                      <a:pt x="429" y="1"/>
                      <a:pt x="1143" y="-106"/>
                      <a:pt x="1179" y="358"/>
                    </a:cubicBezTo>
                    <a:cubicBezTo>
                      <a:pt x="1322" y="1179"/>
                      <a:pt x="464" y="822"/>
                      <a:pt x="36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2" name="Freeform 1061">
                <a:extLst>
                  <a:ext uri="{FF2B5EF4-FFF2-40B4-BE49-F238E27FC236}">
                    <a16:creationId xmlns:a16="http://schemas.microsoft.com/office/drawing/2014/main" id="{851734D3-DEE0-6946-BB11-4A13C2CE9052}"/>
                  </a:ext>
                </a:extLst>
              </p:cNvPr>
              <p:cNvSpPr/>
              <p:nvPr/>
            </p:nvSpPr>
            <p:spPr>
              <a:xfrm>
                <a:off x="8414670" y="2197876"/>
                <a:ext cx="1893" cy="1433"/>
              </a:xfrm>
              <a:custGeom>
                <a:avLst/>
                <a:gdLst>
                  <a:gd name="connsiteX0" fmla="*/ 1857 w 1893"/>
                  <a:gd name="connsiteY0" fmla="*/ 220 h 1433"/>
                  <a:gd name="connsiteX1" fmla="*/ 1893 w 1893"/>
                  <a:gd name="connsiteY1" fmla="*/ 1005 h 1433"/>
                  <a:gd name="connsiteX2" fmla="*/ 500 w 1893"/>
                  <a:gd name="connsiteY2" fmla="*/ 1434 h 1433"/>
                  <a:gd name="connsiteX3" fmla="*/ 0 w 1893"/>
                  <a:gd name="connsiteY3" fmla="*/ 505 h 1433"/>
                  <a:gd name="connsiteX4" fmla="*/ 1857 w 1893"/>
                  <a:gd name="connsiteY4" fmla="*/ 220 h 1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3" h="1433">
                    <a:moveTo>
                      <a:pt x="1857" y="220"/>
                    </a:moveTo>
                    <a:cubicBezTo>
                      <a:pt x="1857" y="470"/>
                      <a:pt x="1893" y="720"/>
                      <a:pt x="1893" y="1005"/>
                    </a:cubicBezTo>
                    <a:cubicBezTo>
                      <a:pt x="1429" y="1148"/>
                      <a:pt x="964" y="1291"/>
                      <a:pt x="500" y="1434"/>
                    </a:cubicBezTo>
                    <a:cubicBezTo>
                      <a:pt x="322" y="1112"/>
                      <a:pt x="179" y="827"/>
                      <a:pt x="0" y="505"/>
                    </a:cubicBezTo>
                    <a:cubicBezTo>
                      <a:pt x="464" y="-566"/>
                      <a:pt x="1286" y="434"/>
                      <a:pt x="1857" y="22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3" name="Freeform 1062">
                <a:extLst>
                  <a:ext uri="{FF2B5EF4-FFF2-40B4-BE49-F238E27FC236}">
                    <a16:creationId xmlns:a16="http://schemas.microsoft.com/office/drawing/2014/main" id="{42A8A18F-49B1-E849-A560-44546ABB1E47}"/>
                  </a:ext>
                </a:extLst>
              </p:cNvPr>
              <p:cNvSpPr/>
              <p:nvPr/>
            </p:nvSpPr>
            <p:spPr>
              <a:xfrm>
                <a:off x="8412348" y="2188622"/>
                <a:ext cx="1252" cy="1186"/>
              </a:xfrm>
              <a:custGeom>
                <a:avLst/>
                <a:gdLst>
                  <a:gd name="connsiteX0" fmla="*/ 536 w 1252"/>
                  <a:gd name="connsiteY0" fmla="*/ 1187 h 1186"/>
                  <a:gd name="connsiteX1" fmla="*/ 0 w 1252"/>
                  <a:gd name="connsiteY1" fmla="*/ 615 h 1186"/>
                  <a:gd name="connsiteX2" fmla="*/ 572 w 1252"/>
                  <a:gd name="connsiteY2" fmla="*/ 8 h 1186"/>
                  <a:gd name="connsiteX3" fmla="*/ 1250 w 1252"/>
                  <a:gd name="connsiteY3" fmla="*/ 437 h 1186"/>
                  <a:gd name="connsiteX4" fmla="*/ 536 w 1252"/>
                  <a:gd name="connsiteY4" fmla="*/ 1187 h 1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" h="1186">
                    <a:moveTo>
                      <a:pt x="536" y="1187"/>
                    </a:moveTo>
                    <a:cubicBezTo>
                      <a:pt x="143" y="1187"/>
                      <a:pt x="0" y="937"/>
                      <a:pt x="0" y="615"/>
                    </a:cubicBezTo>
                    <a:cubicBezTo>
                      <a:pt x="0" y="294"/>
                      <a:pt x="179" y="8"/>
                      <a:pt x="572" y="8"/>
                    </a:cubicBezTo>
                    <a:cubicBezTo>
                      <a:pt x="893" y="-28"/>
                      <a:pt x="1214" y="44"/>
                      <a:pt x="1250" y="437"/>
                    </a:cubicBezTo>
                    <a:cubicBezTo>
                      <a:pt x="1286" y="865"/>
                      <a:pt x="893" y="1008"/>
                      <a:pt x="536" y="11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4" name="Freeform 1063">
                <a:extLst>
                  <a:ext uri="{FF2B5EF4-FFF2-40B4-BE49-F238E27FC236}">
                    <a16:creationId xmlns:a16="http://schemas.microsoft.com/office/drawing/2014/main" id="{CE1E96DB-D196-C54F-9B2C-3D43C30E445B}"/>
                  </a:ext>
                </a:extLst>
              </p:cNvPr>
              <p:cNvSpPr/>
              <p:nvPr/>
            </p:nvSpPr>
            <p:spPr>
              <a:xfrm>
                <a:off x="8427814" y="2127158"/>
                <a:ext cx="2214" cy="1824"/>
              </a:xfrm>
              <a:custGeom>
                <a:avLst/>
                <a:gdLst>
                  <a:gd name="connsiteX0" fmla="*/ 0 w 2214"/>
                  <a:gd name="connsiteY0" fmla="*/ 0 h 1824"/>
                  <a:gd name="connsiteX1" fmla="*/ 929 w 2214"/>
                  <a:gd name="connsiteY1" fmla="*/ 36 h 1824"/>
                  <a:gd name="connsiteX2" fmla="*/ 2215 w 2214"/>
                  <a:gd name="connsiteY2" fmla="*/ 1607 h 1824"/>
                  <a:gd name="connsiteX3" fmla="*/ 500 w 2214"/>
                  <a:gd name="connsiteY3" fmla="*/ 1464 h 1824"/>
                  <a:gd name="connsiteX4" fmla="*/ 0 w 2214"/>
                  <a:gd name="connsiteY4" fmla="*/ 0 h 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4" h="1824">
                    <a:moveTo>
                      <a:pt x="0" y="0"/>
                    </a:moveTo>
                    <a:cubicBezTo>
                      <a:pt x="286" y="0"/>
                      <a:pt x="607" y="36"/>
                      <a:pt x="929" y="36"/>
                    </a:cubicBezTo>
                    <a:cubicBezTo>
                      <a:pt x="1214" y="678"/>
                      <a:pt x="2179" y="714"/>
                      <a:pt x="2215" y="1607"/>
                    </a:cubicBezTo>
                    <a:cubicBezTo>
                      <a:pt x="1572" y="2107"/>
                      <a:pt x="1036" y="1607"/>
                      <a:pt x="500" y="1464"/>
                    </a:cubicBezTo>
                    <a:cubicBezTo>
                      <a:pt x="286" y="964"/>
                      <a:pt x="143" y="464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5" name="Freeform 1064">
                <a:extLst>
                  <a:ext uri="{FF2B5EF4-FFF2-40B4-BE49-F238E27FC236}">
                    <a16:creationId xmlns:a16="http://schemas.microsoft.com/office/drawing/2014/main" id="{AE65DBDC-701E-184E-8317-DFF99252A507}"/>
                  </a:ext>
                </a:extLst>
              </p:cNvPr>
              <p:cNvSpPr/>
              <p:nvPr/>
            </p:nvSpPr>
            <p:spPr>
              <a:xfrm>
                <a:off x="8430136" y="2133642"/>
                <a:ext cx="1673" cy="1805"/>
              </a:xfrm>
              <a:custGeom>
                <a:avLst/>
                <a:gdLst>
                  <a:gd name="connsiteX0" fmla="*/ 929 w 1673"/>
                  <a:gd name="connsiteY0" fmla="*/ 1446 h 1805"/>
                  <a:gd name="connsiteX1" fmla="*/ 0 w 1673"/>
                  <a:gd name="connsiteY1" fmla="*/ 17 h 1805"/>
                  <a:gd name="connsiteX2" fmla="*/ 1643 w 1673"/>
                  <a:gd name="connsiteY2" fmla="*/ 1625 h 1805"/>
                  <a:gd name="connsiteX3" fmla="*/ 1179 w 1673"/>
                  <a:gd name="connsiteY3" fmla="*/ 1768 h 1805"/>
                  <a:gd name="connsiteX4" fmla="*/ 929 w 1673"/>
                  <a:gd name="connsiteY4" fmla="*/ 1446 h 1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3" h="1805">
                    <a:moveTo>
                      <a:pt x="929" y="1446"/>
                    </a:moveTo>
                    <a:cubicBezTo>
                      <a:pt x="607" y="982"/>
                      <a:pt x="321" y="517"/>
                      <a:pt x="0" y="17"/>
                    </a:cubicBezTo>
                    <a:cubicBezTo>
                      <a:pt x="1214" y="-161"/>
                      <a:pt x="1072" y="1089"/>
                      <a:pt x="1643" y="1625"/>
                    </a:cubicBezTo>
                    <a:cubicBezTo>
                      <a:pt x="1786" y="1732"/>
                      <a:pt x="1393" y="1875"/>
                      <a:pt x="1179" y="1768"/>
                    </a:cubicBezTo>
                    <a:cubicBezTo>
                      <a:pt x="1107" y="1732"/>
                      <a:pt x="1036" y="1553"/>
                      <a:pt x="929" y="14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6" name="Freeform 1065">
                <a:extLst>
                  <a:ext uri="{FF2B5EF4-FFF2-40B4-BE49-F238E27FC236}">
                    <a16:creationId xmlns:a16="http://schemas.microsoft.com/office/drawing/2014/main" id="{4073FC5A-AE8B-DA4F-9E7E-F3D8D3E7A297}"/>
                  </a:ext>
                </a:extLst>
              </p:cNvPr>
              <p:cNvSpPr/>
              <p:nvPr/>
            </p:nvSpPr>
            <p:spPr>
              <a:xfrm>
                <a:off x="8583262" y="2136178"/>
                <a:ext cx="2665" cy="1741"/>
              </a:xfrm>
              <a:custGeom>
                <a:avLst/>
                <a:gdLst>
                  <a:gd name="connsiteX0" fmla="*/ 0 w 2665"/>
                  <a:gd name="connsiteY0" fmla="*/ 1267 h 1741"/>
                  <a:gd name="connsiteX1" fmla="*/ 500 w 2665"/>
                  <a:gd name="connsiteY1" fmla="*/ 339 h 1741"/>
                  <a:gd name="connsiteX2" fmla="*/ 2572 w 2665"/>
                  <a:gd name="connsiteY2" fmla="*/ 374 h 1741"/>
                  <a:gd name="connsiteX3" fmla="*/ 2572 w 2665"/>
                  <a:gd name="connsiteY3" fmla="*/ 1196 h 1741"/>
                  <a:gd name="connsiteX4" fmla="*/ 500 w 2665"/>
                  <a:gd name="connsiteY4" fmla="*/ 1696 h 1741"/>
                  <a:gd name="connsiteX5" fmla="*/ 0 w 2665"/>
                  <a:gd name="connsiteY5" fmla="*/ 1267 h 1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5" h="1741">
                    <a:moveTo>
                      <a:pt x="0" y="1267"/>
                    </a:moveTo>
                    <a:cubicBezTo>
                      <a:pt x="179" y="946"/>
                      <a:pt x="322" y="660"/>
                      <a:pt x="500" y="339"/>
                    </a:cubicBezTo>
                    <a:cubicBezTo>
                      <a:pt x="1215" y="410"/>
                      <a:pt x="1929" y="-483"/>
                      <a:pt x="2572" y="374"/>
                    </a:cubicBezTo>
                    <a:cubicBezTo>
                      <a:pt x="2715" y="553"/>
                      <a:pt x="2679" y="982"/>
                      <a:pt x="2572" y="1196"/>
                    </a:cubicBezTo>
                    <a:cubicBezTo>
                      <a:pt x="2072" y="2053"/>
                      <a:pt x="1215" y="1625"/>
                      <a:pt x="500" y="1696"/>
                    </a:cubicBezTo>
                    <a:cubicBezTo>
                      <a:pt x="322" y="1589"/>
                      <a:pt x="179" y="1446"/>
                      <a:pt x="0" y="126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7" name="Freeform 1066">
                <a:extLst>
                  <a:ext uri="{FF2B5EF4-FFF2-40B4-BE49-F238E27FC236}">
                    <a16:creationId xmlns:a16="http://schemas.microsoft.com/office/drawing/2014/main" id="{3A64067F-9347-1647-88D5-034C0D8CFE37}"/>
                  </a:ext>
                </a:extLst>
              </p:cNvPr>
              <p:cNvSpPr/>
              <p:nvPr/>
            </p:nvSpPr>
            <p:spPr>
              <a:xfrm>
                <a:off x="8589334" y="2140838"/>
                <a:ext cx="1230" cy="1307"/>
              </a:xfrm>
              <a:custGeom>
                <a:avLst/>
                <a:gdLst>
                  <a:gd name="connsiteX0" fmla="*/ 0 w 1230"/>
                  <a:gd name="connsiteY0" fmla="*/ 1215 h 1307"/>
                  <a:gd name="connsiteX1" fmla="*/ 0 w 1230"/>
                  <a:gd name="connsiteY1" fmla="*/ 0 h 1307"/>
                  <a:gd name="connsiteX2" fmla="*/ 1214 w 1230"/>
                  <a:gd name="connsiteY2" fmla="*/ 964 h 1307"/>
                  <a:gd name="connsiteX3" fmla="*/ 0 w 1230"/>
                  <a:gd name="connsiteY3" fmla="*/ 1215 h 1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0" h="1307">
                    <a:moveTo>
                      <a:pt x="0" y="1215"/>
                    </a:moveTo>
                    <a:cubicBezTo>
                      <a:pt x="0" y="822"/>
                      <a:pt x="0" y="429"/>
                      <a:pt x="0" y="0"/>
                    </a:cubicBezTo>
                    <a:cubicBezTo>
                      <a:pt x="500" y="214"/>
                      <a:pt x="1357" y="179"/>
                      <a:pt x="1214" y="964"/>
                    </a:cubicBezTo>
                    <a:cubicBezTo>
                      <a:pt x="1107" y="1429"/>
                      <a:pt x="429" y="1322"/>
                      <a:pt x="0" y="12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8" name="Freeform 1067">
                <a:extLst>
                  <a:ext uri="{FF2B5EF4-FFF2-40B4-BE49-F238E27FC236}">
                    <a16:creationId xmlns:a16="http://schemas.microsoft.com/office/drawing/2014/main" id="{7421C4F0-BD39-8349-AEC6-6A86EFDFF89C}"/>
                  </a:ext>
                </a:extLst>
              </p:cNvPr>
              <p:cNvSpPr/>
              <p:nvPr/>
            </p:nvSpPr>
            <p:spPr>
              <a:xfrm>
                <a:off x="8583298" y="2131843"/>
                <a:ext cx="1964" cy="887"/>
              </a:xfrm>
              <a:custGeom>
                <a:avLst/>
                <a:gdLst>
                  <a:gd name="connsiteX0" fmla="*/ 893 w 1964"/>
                  <a:gd name="connsiteY0" fmla="*/ 887 h 887"/>
                  <a:gd name="connsiteX1" fmla="*/ 0 w 1964"/>
                  <a:gd name="connsiteY1" fmla="*/ 423 h 887"/>
                  <a:gd name="connsiteX2" fmla="*/ 1964 w 1964"/>
                  <a:gd name="connsiteY2" fmla="*/ 66 h 887"/>
                  <a:gd name="connsiteX3" fmla="*/ 893 w 1964"/>
                  <a:gd name="connsiteY3" fmla="*/ 887 h 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64" h="887">
                    <a:moveTo>
                      <a:pt x="893" y="887"/>
                    </a:moveTo>
                    <a:cubicBezTo>
                      <a:pt x="750" y="423"/>
                      <a:pt x="321" y="494"/>
                      <a:pt x="0" y="423"/>
                    </a:cubicBezTo>
                    <a:cubicBezTo>
                      <a:pt x="500" y="-184"/>
                      <a:pt x="1179" y="30"/>
                      <a:pt x="1964" y="66"/>
                    </a:cubicBezTo>
                    <a:cubicBezTo>
                      <a:pt x="1750" y="637"/>
                      <a:pt x="1357" y="816"/>
                      <a:pt x="893" y="8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9" name="Freeform 1068">
                <a:extLst>
                  <a:ext uri="{FF2B5EF4-FFF2-40B4-BE49-F238E27FC236}">
                    <a16:creationId xmlns:a16="http://schemas.microsoft.com/office/drawing/2014/main" id="{0D78AAD4-E04A-0F40-96BA-08F304DAD165}"/>
                  </a:ext>
                </a:extLst>
              </p:cNvPr>
              <p:cNvSpPr/>
              <p:nvPr/>
            </p:nvSpPr>
            <p:spPr>
              <a:xfrm>
                <a:off x="8587260" y="2137954"/>
                <a:ext cx="1467" cy="764"/>
              </a:xfrm>
              <a:custGeom>
                <a:avLst/>
                <a:gdLst>
                  <a:gd name="connsiteX0" fmla="*/ 1468 w 1467"/>
                  <a:gd name="connsiteY0" fmla="*/ 206 h 764"/>
                  <a:gd name="connsiteX1" fmla="*/ 75 w 1467"/>
                  <a:gd name="connsiteY1" fmla="*/ 670 h 764"/>
                  <a:gd name="connsiteX2" fmla="*/ 39 w 1467"/>
                  <a:gd name="connsiteY2" fmla="*/ 278 h 764"/>
                  <a:gd name="connsiteX3" fmla="*/ 1468 w 1467"/>
                  <a:gd name="connsiteY3" fmla="*/ 206 h 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7" h="764">
                    <a:moveTo>
                      <a:pt x="1468" y="206"/>
                    </a:moveTo>
                    <a:cubicBezTo>
                      <a:pt x="860" y="528"/>
                      <a:pt x="575" y="956"/>
                      <a:pt x="75" y="670"/>
                    </a:cubicBezTo>
                    <a:cubicBezTo>
                      <a:pt x="3" y="635"/>
                      <a:pt x="-33" y="349"/>
                      <a:pt x="39" y="278"/>
                    </a:cubicBezTo>
                    <a:cubicBezTo>
                      <a:pt x="396" y="-80"/>
                      <a:pt x="825" y="-80"/>
                      <a:pt x="1468" y="20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0" name="Freeform 1069">
                <a:extLst>
                  <a:ext uri="{FF2B5EF4-FFF2-40B4-BE49-F238E27FC236}">
                    <a16:creationId xmlns:a16="http://schemas.microsoft.com/office/drawing/2014/main" id="{1DE0B4B6-680A-B84D-9277-43469CC142D5}"/>
                  </a:ext>
                </a:extLst>
              </p:cNvPr>
              <p:cNvSpPr/>
              <p:nvPr/>
            </p:nvSpPr>
            <p:spPr>
              <a:xfrm>
                <a:off x="8506966" y="2139767"/>
                <a:ext cx="2358" cy="1928"/>
              </a:xfrm>
              <a:custGeom>
                <a:avLst/>
                <a:gdLst>
                  <a:gd name="connsiteX0" fmla="*/ 1 w 2358"/>
                  <a:gd name="connsiteY0" fmla="*/ 1929 h 1928"/>
                  <a:gd name="connsiteX1" fmla="*/ 180 w 2358"/>
                  <a:gd name="connsiteY1" fmla="*/ 0 h 1928"/>
                  <a:gd name="connsiteX2" fmla="*/ 2359 w 2358"/>
                  <a:gd name="connsiteY2" fmla="*/ 929 h 1928"/>
                  <a:gd name="connsiteX3" fmla="*/ 1894 w 2358"/>
                  <a:gd name="connsiteY3" fmla="*/ 1464 h 1928"/>
                  <a:gd name="connsiteX4" fmla="*/ 1 w 2358"/>
                  <a:gd name="connsiteY4" fmla="*/ 1929 h 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8" h="1928">
                    <a:moveTo>
                      <a:pt x="1" y="1929"/>
                    </a:moveTo>
                    <a:cubicBezTo>
                      <a:pt x="-34" y="1286"/>
                      <a:pt x="644" y="679"/>
                      <a:pt x="180" y="0"/>
                    </a:cubicBezTo>
                    <a:cubicBezTo>
                      <a:pt x="1001" y="36"/>
                      <a:pt x="1894" y="-36"/>
                      <a:pt x="2359" y="929"/>
                    </a:cubicBezTo>
                    <a:cubicBezTo>
                      <a:pt x="2359" y="1250"/>
                      <a:pt x="2037" y="1286"/>
                      <a:pt x="1894" y="1464"/>
                    </a:cubicBezTo>
                    <a:cubicBezTo>
                      <a:pt x="1251" y="1607"/>
                      <a:pt x="609" y="1750"/>
                      <a:pt x="1" y="1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1" name="Freeform 1070">
                <a:extLst>
                  <a:ext uri="{FF2B5EF4-FFF2-40B4-BE49-F238E27FC236}">
                    <a16:creationId xmlns:a16="http://schemas.microsoft.com/office/drawing/2014/main" id="{BA0ECD8E-2224-864A-9CD8-81F74F02DAFC}"/>
                  </a:ext>
                </a:extLst>
              </p:cNvPr>
              <p:cNvSpPr/>
              <p:nvPr/>
            </p:nvSpPr>
            <p:spPr>
              <a:xfrm>
                <a:off x="8511138" y="2145946"/>
                <a:ext cx="2580" cy="2857"/>
              </a:xfrm>
              <a:custGeom>
                <a:avLst/>
                <a:gdLst>
                  <a:gd name="connsiteX0" fmla="*/ 9 w 2580"/>
                  <a:gd name="connsiteY0" fmla="*/ 2465 h 2857"/>
                  <a:gd name="connsiteX1" fmla="*/ 937 w 2580"/>
                  <a:gd name="connsiteY1" fmla="*/ 1393 h 2857"/>
                  <a:gd name="connsiteX2" fmla="*/ 1437 w 2580"/>
                  <a:gd name="connsiteY2" fmla="*/ 786 h 2857"/>
                  <a:gd name="connsiteX3" fmla="*/ 1366 w 2580"/>
                  <a:gd name="connsiteY3" fmla="*/ 0 h 2857"/>
                  <a:gd name="connsiteX4" fmla="*/ 1902 w 2580"/>
                  <a:gd name="connsiteY4" fmla="*/ 822 h 2857"/>
                  <a:gd name="connsiteX5" fmla="*/ 2580 w 2580"/>
                  <a:gd name="connsiteY5" fmla="*/ 1857 h 2857"/>
                  <a:gd name="connsiteX6" fmla="*/ 1902 w 2580"/>
                  <a:gd name="connsiteY6" fmla="*/ 2858 h 2857"/>
                  <a:gd name="connsiteX7" fmla="*/ 9 w 2580"/>
                  <a:gd name="connsiteY7" fmla="*/ 2465 h 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0" h="2857">
                    <a:moveTo>
                      <a:pt x="9" y="2465"/>
                    </a:moveTo>
                    <a:cubicBezTo>
                      <a:pt x="-98" y="1750"/>
                      <a:pt x="830" y="1929"/>
                      <a:pt x="937" y="1393"/>
                    </a:cubicBezTo>
                    <a:cubicBezTo>
                      <a:pt x="1009" y="1107"/>
                      <a:pt x="1294" y="1036"/>
                      <a:pt x="1437" y="786"/>
                    </a:cubicBezTo>
                    <a:cubicBezTo>
                      <a:pt x="1402" y="536"/>
                      <a:pt x="1402" y="250"/>
                      <a:pt x="1366" y="0"/>
                    </a:cubicBezTo>
                    <a:cubicBezTo>
                      <a:pt x="1795" y="107"/>
                      <a:pt x="1866" y="464"/>
                      <a:pt x="1902" y="822"/>
                    </a:cubicBezTo>
                    <a:cubicBezTo>
                      <a:pt x="1902" y="1322"/>
                      <a:pt x="2080" y="1715"/>
                      <a:pt x="2580" y="1857"/>
                    </a:cubicBezTo>
                    <a:cubicBezTo>
                      <a:pt x="2366" y="2179"/>
                      <a:pt x="2116" y="2536"/>
                      <a:pt x="1902" y="2858"/>
                    </a:cubicBezTo>
                    <a:cubicBezTo>
                      <a:pt x="1366" y="2322"/>
                      <a:pt x="759" y="2143"/>
                      <a:pt x="9" y="2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2" name="Freeform 1071">
                <a:extLst>
                  <a:ext uri="{FF2B5EF4-FFF2-40B4-BE49-F238E27FC236}">
                    <a16:creationId xmlns:a16="http://schemas.microsoft.com/office/drawing/2014/main" id="{6C431482-A0F8-924A-A573-45199409B296}"/>
                  </a:ext>
                </a:extLst>
              </p:cNvPr>
              <p:cNvSpPr/>
              <p:nvPr/>
            </p:nvSpPr>
            <p:spPr>
              <a:xfrm>
                <a:off x="8508824" y="2140660"/>
                <a:ext cx="2678" cy="567"/>
              </a:xfrm>
              <a:custGeom>
                <a:avLst/>
                <a:gdLst>
                  <a:gd name="connsiteX0" fmla="*/ 0 w 2678"/>
                  <a:gd name="connsiteY0" fmla="*/ 536 h 567"/>
                  <a:gd name="connsiteX1" fmla="*/ 464 w 2678"/>
                  <a:gd name="connsiteY1" fmla="*/ 0 h 567"/>
                  <a:gd name="connsiteX2" fmla="*/ 2679 w 2678"/>
                  <a:gd name="connsiteY2" fmla="*/ 250 h 567"/>
                  <a:gd name="connsiteX3" fmla="*/ 0 w 2678"/>
                  <a:gd name="connsiteY3" fmla="*/ 536 h 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8" h="567">
                    <a:moveTo>
                      <a:pt x="0" y="536"/>
                    </a:moveTo>
                    <a:cubicBezTo>
                      <a:pt x="143" y="357"/>
                      <a:pt x="322" y="179"/>
                      <a:pt x="464" y="0"/>
                    </a:cubicBezTo>
                    <a:cubicBezTo>
                      <a:pt x="1107" y="72"/>
                      <a:pt x="1786" y="143"/>
                      <a:pt x="2679" y="250"/>
                    </a:cubicBezTo>
                    <a:cubicBezTo>
                      <a:pt x="1643" y="750"/>
                      <a:pt x="822" y="500"/>
                      <a:pt x="0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3" name="Freeform 1072">
                <a:extLst>
                  <a:ext uri="{FF2B5EF4-FFF2-40B4-BE49-F238E27FC236}">
                    <a16:creationId xmlns:a16="http://schemas.microsoft.com/office/drawing/2014/main" id="{2B87D673-B61B-4945-8124-5749C69A50BF}"/>
                  </a:ext>
                </a:extLst>
              </p:cNvPr>
              <p:cNvSpPr/>
              <p:nvPr/>
            </p:nvSpPr>
            <p:spPr>
              <a:xfrm>
                <a:off x="8529434" y="2196417"/>
                <a:ext cx="4322" cy="535"/>
              </a:xfrm>
              <a:custGeom>
                <a:avLst/>
                <a:gdLst>
                  <a:gd name="connsiteX0" fmla="*/ 0 w 4322"/>
                  <a:gd name="connsiteY0" fmla="*/ 536 h 535"/>
                  <a:gd name="connsiteX1" fmla="*/ 1500 w 4322"/>
                  <a:gd name="connsiteY1" fmla="*/ 0 h 535"/>
                  <a:gd name="connsiteX2" fmla="*/ 4322 w 4322"/>
                  <a:gd name="connsiteY2" fmla="*/ 0 h 535"/>
                  <a:gd name="connsiteX3" fmla="*/ 4322 w 4322"/>
                  <a:gd name="connsiteY3" fmla="*/ 536 h 535"/>
                  <a:gd name="connsiteX4" fmla="*/ 0 w 4322"/>
                  <a:gd name="connsiteY4" fmla="*/ 536 h 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2" h="535">
                    <a:moveTo>
                      <a:pt x="0" y="536"/>
                    </a:moveTo>
                    <a:cubicBezTo>
                      <a:pt x="357" y="-36"/>
                      <a:pt x="964" y="107"/>
                      <a:pt x="1500" y="0"/>
                    </a:cubicBezTo>
                    <a:cubicBezTo>
                      <a:pt x="2429" y="0"/>
                      <a:pt x="3393" y="0"/>
                      <a:pt x="4322" y="0"/>
                    </a:cubicBezTo>
                    <a:cubicBezTo>
                      <a:pt x="4322" y="179"/>
                      <a:pt x="4322" y="357"/>
                      <a:pt x="4322" y="536"/>
                    </a:cubicBezTo>
                    <a:cubicBezTo>
                      <a:pt x="2857" y="536"/>
                      <a:pt x="1429" y="536"/>
                      <a:pt x="0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4" name="Freeform 1073">
                <a:extLst>
                  <a:ext uri="{FF2B5EF4-FFF2-40B4-BE49-F238E27FC236}">
                    <a16:creationId xmlns:a16="http://schemas.microsoft.com/office/drawing/2014/main" id="{C2566EB6-99ED-F343-A48A-212B4C699E36}"/>
                  </a:ext>
                </a:extLst>
              </p:cNvPr>
              <p:cNvSpPr/>
              <p:nvPr/>
            </p:nvSpPr>
            <p:spPr>
              <a:xfrm>
                <a:off x="8531434" y="2197881"/>
                <a:ext cx="2393" cy="829"/>
              </a:xfrm>
              <a:custGeom>
                <a:avLst/>
                <a:gdLst>
                  <a:gd name="connsiteX0" fmla="*/ 2393 w 2393"/>
                  <a:gd name="connsiteY0" fmla="*/ 0 h 829"/>
                  <a:gd name="connsiteX1" fmla="*/ 0 w 2393"/>
                  <a:gd name="connsiteY1" fmla="*/ 679 h 829"/>
                  <a:gd name="connsiteX2" fmla="*/ 2393 w 2393"/>
                  <a:gd name="connsiteY2" fmla="*/ 0 h 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93" h="829">
                    <a:moveTo>
                      <a:pt x="2393" y="0"/>
                    </a:moveTo>
                    <a:cubicBezTo>
                      <a:pt x="1357" y="643"/>
                      <a:pt x="857" y="1072"/>
                      <a:pt x="0" y="679"/>
                    </a:cubicBezTo>
                    <a:cubicBezTo>
                      <a:pt x="500" y="-357"/>
                      <a:pt x="1215" y="143"/>
                      <a:pt x="23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5" name="Freeform 1074">
                <a:extLst>
                  <a:ext uri="{FF2B5EF4-FFF2-40B4-BE49-F238E27FC236}">
                    <a16:creationId xmlns:a16="http://schemas.microsoft.com/office/drawing/2014/main" id="{42CF3F1F-01D5-7C44-B8D2-0B0ABA82DA37}"/>
                  </a:ext>
                </a:extLst>
              </p:cNvPr>
              <p:cNvSpPr/>
              <p:nvPr/>
            </p:nvSpPr>
            <p:spPr>
              <a:xfrm>
                <a:off x="8532685" y="2201167"/>
                <a:ext cx="2321" cy="950"/>
              </a:xfrm>
              <a:custGeom>
                <a:avLst/>
                <a:gdLst>
                  <a:gd name="connsiteX0" fmla="*/ 0 w 2321"/>
                  <a:gd name="connsiteY0" fmla="*/ 500 h 950"/>
                  <a:gd name="connsiteX1" fmla="*/ 1357 w 2321"/>
                  <a:gd name="connsiteY1" fmla="*/ 72 h 950"/>
                  <a:gd name="connsiteX2" fmla="*/ 2322 w 2321"/>
                  <a:gd name="connsiteY2" fmla="*/ 0 h 950"/>
                  <a:gd name="connsiteX3" fmla="*/ 0 w 2321"/>
                  <a:gd name="connsiteY3" fmla="*/ 500 h 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21" h="950">
                    <a:moveTo>
                      <a:pt x="0" y="500"/>
                    </a:moveTo>
                    <a:cubicBezTo>
                      <a:pt x="500" y="464"/>
                      <a:pt x="1036" y="607"/>
                      <a:pt x="1357" y="72"/>
                    </a:cubicBezTo>
                    <a:cubicBezTo>
                      <a:pt x="1679" y="36"/>
                      <a:pt x="2000" y="36"/>
                      <a:pt x="2322" y="0"/>
                    </a:cubicBezTo>
                    <a:cubicBezTo>
                      <a:pt x="1786" y="1286"/>
                      <a:pt x="929" y="1072"/>
                      <a:pt x="0" y="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6" name="Freeform 1075">
                <a:extLst>
                  <a:ext uri="{FF2B5EF4-FFF2-40B4-BE49-F238E27FC236}">
                    <a16:creationId xmlns:a16="http://schemas.microsoft.com/office/drawing/2014/main" id="{5A42AAD7-4206-254E-BF62-8CD49283C6D9}"/>
                  </a:ext>
                </a:extLst>
              </p:cNvPr>
              <p:cNvSpPr/>
              <p:nvPr/>
            </p:nvSpPr>
            <p:spPr>
              <a:xfrm>
                <a:off x="8499895" y="2201668"/>
                <a:ext cx="4143" cy="1551"/>
              </a:xfrm>
              <a:custGeom>
                <a:avLst/>
                <a:gdLst>
                  <a:gd name="connsiteX0" fmla="*/ 36 w 4143"/>
                  <a:gd name="connsiteY0" fmla="*/ 892 h 1551"/>
                  <a:gd name="connsiteX1" fmla="*/ 36 w 4143"/>
                  <a:gd name="connsiteY1" fmla="*/ 35 h 1551"/>
                  <a:gd name="connsiteX2" fmla="*/ 4143 w 4143"/>
                  <a:gd name="connsiteY2" fmla="*/ 857 h 1551"/>
                  <a:gd name="connsiteX3" fmla="*/ 0 w 4143"/>
                  <a:gd name="connsiteY3" fmla="*/ 1393 h 1551"/>
                  <a:gd name="connsiteX4" fmla="*/ 36 w 4143"/>
                  <a:gd name="connsiteY4" fmla="*/ 892 h 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43" h="1551">
                    <a:moveTo>
                      <a:pt x="36" y="892"/>
                    </a:moveTo>
                    <a:cubicBezTo>
                      <a:pt x="36" y="607"/>
                      <a:pt x="36" y="321"/>
                      <a:pt x="36" y="35"/>
                    </a:cubicBezTo>
                    <a:cubicBezTo>
                      <a:pt x="1322" y="-144"/>
                      <a:pt x="2429" y="392"/>
                      <a:pt x="4143" y="857"/>
                    </a:cubicBezTo>
                    <a:cubicBezTo>
                      <a:pt x="2429" y="1393"/>
                      <a:pt x="1286" y="1785"/>
                      <a:pt x="0" y="1393"/>
                    </a:cubicBezTo>
                    <a:cubicBezTo>
                      <a:pt x="72" y="1214"/>
                      <a:pt x="72" y="1035"/>
                      <a:pt x="36" y="89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7" name="Freeform 1076">
                <a:extLst>
                  <a:ext uri="{FF2B5EF4-FFF2-40B4-BE49-F238E27FC236}">
                    <a16:creationId xmlns:a16="http://schemas.microsoft.com/office/drawing/2014/main" id="{1CF852B6-30C3-DA46-AC7A-FE8D0688FDE3}"/>
                  </a:ext>
                </a:extLst>
              </p:cNvPr>
              <p:cNvSpPr/>
              <p:nvPr/>
            </p:nvSpPr>
            <p:spPr>
              <a:xfrm>
                <a:off x="8507289" y="2208168"/>
                <a:ext cx="1052" cy="1965"/>
              </a:xfrm>
              <a:custGeom>
                <a:avLst/>
                <a:gdLst>
                  <a:gd name="connsiteX0" fmla="*/ 643 w 1052"/>
                  <a:gd name="connsiteY0" fmla="*/ 1965 h 1965"/>
                  <a:gd name="connsiteX1" fmla="*/ 143 w 1052"/>
                  <a:gd name="connsiteY1" fmla="*/ 1358 h 1965"/>
                  <a:gd name="connsiteX2" fmla="*/ 857 w 1052"/>
                  <a:gd name="connsiteY2" fmla="*/ 36 h 1965"/>
                  <a:gd name="connsiteX3" fmla="*/ 643 w 1052"/>
                  <a:gd name="connsiteY3" fmla="*/ 1965 h 1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2" h="1965">
                    <a:moveTo>
                      <a:pt x="643" y="1965"/>
                    </a:moveTo>
                    <a:cubicBezTo>
                      <a:pt x="464" y="1751"/>
                      <a:pt x="285" y="1572"/>
                      <a:pt x="143" y="1358"/>
                    </a:cubicBezTo>
                    <a:cubicBezTo>
                      <a:pt x="321" y="894"/>
                      <a:pt x="-643" y="-214"/>
                      <a:pt x="857" y="36"/>
                    </a:cubicBezTo>
                    <a:cubicBezTo>
                      <a:pt x="786" y="679"/>
                      <a:pt x="1464" y="1394"/>
                      <a:pt x="643" y="19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8" name="Freeform 1077">
                <a:extLst>
                  <a:ext uri="{FF2B5EF4-FFF2-40B4-BE49-F238E27FC236}">
                    <a16:creationId xmlns:a16="http://schemas.microsoft.com/office/drawing/2014/main" id="{F92A1894-9508-AB45-B916-A1F9F330A6CF}"/>
                  </a:ext>
                </a:extLst>
              </p:cNvPr>
              <p:cNvSpPr/>
              <p:nvPr/>
            </p:nvSpPr>
            <p:spPr>
              <a:xfrm>
                <a:off x="8500002" y="2203989"/>
                <a:ext cx="2760" cy="535"/>
              </a:xfrm>
              <a:custGeom>
                <a:avLst/>
                <a:gdLst>
                  <a:gd name="connsiteX0" fmla="*/ 1893 w 2760"/>
                  <a:gd name="connsiteY0" fmla="*/ 536 h 535"/>
                  <a:gd name="connsiteX1" fmla="*/ 0 w 2760"/>
                  <a:gd name="connsiteY1" fmla="*/ 107 h 535"/>
                  <a:gd name="connsiteX2" fmla="*/ 2322 w 2760"/>
                  <a:gd name="connsiteY2" fmla="*/ 0 h 535"/>
                  <a:gd name="connsiteX3" fmla="*/ 2715 w 2760"/>
                  <a:gd name="connsiteY3" fmla="*/ 322 h 535"/>
                  <a:gd name="connsiteX4" fmla="*/ 1893 w 2760"/>
                  <a:gd name="connsiteY4" fmla="*/ 536 h 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0" h="535">
                    <a:moveTo>
                      <a:pt x="1893" y="536"/>
                    </a:moveTo>
                    <a:cubicBezTo>
                      <a:pt x="1286" y="357"/>
                      <a:pt x="536" y="607"/>
                      <a:pt x="0" y="107"/>
                    </a:cubicBezTo>
                    <a:cubicBezTo>
                      <a:pt x="786" y="72"/>
                      <a:pt x="1536" y="36"/>
                      <a:pt x="2322" y="0"/>
                    </a:cubicBezTo>
                    <a:cubicBezTo>
                      <a:pt x="2500" y="0"/>
                      <a:pt x="2893" y="0"/>
                      <a:pt x="2715" y="322"/>
                    </a:cubicBezTo>
                    <a:cubicBezTo>
                      <a:pt x="2607" y="500"/>
                      <a:pt x="2179" y="464"/>
                      <a:pt x="1893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9" name="Freeform 1078">
                <a:extLst>
                  <a:ext uri="{FF2B5EF4-FFF2-40B4-BE49-F238E27FC236}">
                    <a16:creationId xmlns:a16="http://schemas.microsoft.com/office/drawing/2014/main" id="{E2B24D77-5ECF-0E42-8062-F256DC463915}"/>
                  </a:ext>
                </a:extLst>
              </p:cNvPr>
              <p:cNvSpPr/>
              <p:nvPr/>
            </p:nvSpPr>
            <p:spPr>
              <a:xfrm>
                <a:off x="8500145" y="2199851"/>
                <a:ext cx="2035" cy="748"/>
              </a:xfrm>
              <a:custGeom>
                <a:avLst/>
                <a:gdLst>
                  <a:gd name="connsiteX0" fmla="*/ 0 w 2035"/>
                  <a:gd name="connsiteY0" fmla="*/ 673 h 748"/>
                  <a:gd name="connsiteX1" fmla="*/ 2036 w 2035"/>
                  <a:gd name="connsiteY1" fmla="*/ 173 h 748"/>
                  <a:gd name="connsiteX2" fmla="*/ 0 w 2035"/>
                  <a:gd name="connsiteY2" fmla="*/ 673 h 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5" h="748">
                    <a:moveTo>
                      <a:pt x="0" y="673"/>
                    </a:moveTo>
                    <a:cubicBezTo>
                      <a:pt x="643" y="102"/>
                      <a:pt x="1250" y="-220"/>
                      <a:pt x="2036" y="173"/>
                    </a:cubicBezTo>
                    <a:cubicBezTo>
                      <a:pt x="1429" y="352"/>
                      <a:pt x="929" y="959"/>
                      <a:pt x="0" y="67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0" name="Freeform 1079">
                <a:extLst>
                  <a:ext uri="{FF2B5EF4-FFF2-40B4-BE49-F238E27FC236}">
                    <a16:creationId xmlns:a16="http://schemas.microsoft.com/office/drawing/2014/main" id="{4D9DDF76-4F27-3443-9B28-222464F2E4ED}"/>
                  </a:ext>
                </a:extLst>
              </p:cNvPr>
              <p:cNvSpPr/>
              <p:nvPr/>
            </p:nvSpPr>
            <p:spPr>
              <a:xfrm>
                <a:off x="8498502" y="2202561"/>
                <a:ext cx="1654" cy="964"/>
              </a:xfrm>
              <a:custGeom>
                <a:avLst/>
                <a:gdLst>
                  <a:gd name="connsiteX0" fmla="*/ 1429 w 1654"/>
                  <a:gd name="connsiteY0" fmla="*/ 0 h 964"/>
                  <a:gd name="connsiteX1" fmla="*/ 1393 w 1654"/>
                  <a:gd name="connsiteY1" fmla="*/ 500 h 964"/>
                  <a:gd name="connsiteX2" fmla="*/ 500 w 1654"/>
                  <a:gd name="connsiteY2" fmla="*/ 964 h 964"/>
                  <a:gd name="connsiteX3" fmla="*/ 0 w 1654"/>
                  <a:gd name="connsiteY3" fmla="*/ 286 h 964"/>
                  <a:gd name="connsiteX4" fmla="*/ 1429 w 1654"/>
                  <a:gd name="connsiteY4" fmla="*/ 0 h 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4" h="964">
                    <a:moveTo>
                      <a:pt x="1429" y="0"/>
                    </a:moveTo>
                    <a:cubicBezTo>
                      <a:pt x="1786" y="179"/>
                      <a:pt x="1679" y="357"/>
                      <a:pt x="1393" y="500"/>
                    </a:cubicBezTo>
                    <a:cubicBezTo>
                      <a:pt x="1107" y="643"/>
                      <a:pt x="786" y="821"/>
                      <a:pt x="500" y="964"/>
                    </a:cubicBezTo>
                    <a:cubicBezTo>
                      <a:pt x="321" y="750"/>
                      <a:pt x="179" y="536"/>
                      <a:pt x="0" y="286"/>
                    </a:cubicBezTo>
                    <a:cubicBezTo>
                      <a:pt x="464" y="179"/>
                      <a:pt x="929" y="71"/>
                      <a:pt x="1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1" name="Freeform 1080">
                <a:extLst>
                  <a:ext uri="{FF2B5EF4-FFF2-40B4-BE49-F238E27FC236}">
                    <a16:creationId xmlns:a16="http://schemas.microsoft.com/office/drawing/2014/main" id="{E61291D7-8CFB-3548-A953-00F41ECF4B43}"/>
                  </a:ext>
                </a:extLst>
              </p:cNvPr>
              <p:cNvSpPr/>
              <p:nvPr/>
            </p:nvSpPr>
            <p:spPr>
              <a:xfrm>
                <a:off x="8497609" y="2183344"/>
                <a:ext cx="1964" cy="513"/>
              </a:xfrm>
              <a:custGeom>
                <a:avLst/>
                <a:gdLst>
                  <a:gd name="connsiteX0" fmla="*/ 0 w 1964"/>
                  <a:gd name="connsiteY0" fmla="*/ 429 h 513"/>
                  <a:gd name="connsiteX1" fmla="*/ 0 w 1964"/>
                  <a:gd name="connsiteY1" fmla="*/ 72 h 513"/>
                  <a:gd name="connsiteX2" fmla="*/ 1964 w 1964"/>
                  <a:gd name="connsiteY2" fmla="*/ 250 h 513"/>
                  <a:gd name="connsiteX3" fmla="*/ 0 w 1964"/>
                  <a:gd name="connsiteY3" fmla="*/ 429 h 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64" h="513">
                    <a:moveTo>
                      <a:pt x="0" y="429"/>
                    </a:moveTo>
                    <a:cubicBezTo>
                      <a:pt x="0" y="321"/>
                      <a:pt x="0" y="179"/>
                      <a:pt x="0" y="72"/>
                    </a:cubicBezTo>
                    <a:cubicBezTo>
                      <a:pt x="643" y="36"/>
                      <a:pt x="1322" y="-143"/>
                      <a:pt x="1964" y="250"/>
                    </a:cubicBezTo>
                    <a:cubicBezTo>
                      <a:pt x="1286" y="679"/>
                      <a:pt x="643" y="464"/>
                      <a:pt x="0" y="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2" name="Freeform 1081">
                <a:extLst>
                  <a:ext uri="{FF2B5EF4-FFF2-40B4-BE49-F238E27FC236}">
                    <a16:creationId xmlns:a16="http://schemas.microsoft.com/office/drawing/2014/main" id="{2E98B226-A847-7C4C-8D22-80D84492CD5A}"/>
                  </a:ext>
                </a:extLst>
              </p:cNvPr>
              <p:cNvSpPr/>
              <p:nvPr/>
            </p:nvSpPr>
            <p:spPr>
              <a:xfrm>
                <a:off x="8483471" y="1950565"/>
                <a:ext cx="1763" cy="1892"/>
              </a:xfrm>
              <a:custGeom>
                <a:avLst/>
                <a:gdLst>
                  <a:gd name="connsiteX0" fmla="*/ 29 w 1763"/>
                  <a:gd name="connsiteY0" fmla="*/ 536 h 1892"/>
                  <a:gd name="connsiteX1" fmla="*/ 529 w 1763"/>
                  <a:gd name="connsiteY1" fmla="*/ 0 h 1892"/>
                  <a:gd name="connsiteX2" fmla="*/ 1493 w 1763"/>
                  <a:gd name="connsiteY2" fmla="*/ 1893 h 1892"/>
                  <a:gd name="connsiteX3" fmla="*/ 29 w 1763"/>
                  <a:gd name="connsiteY3" fmla="*/ 536 h 1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3" h="1892">
                    <a:moveTo>
                      <a:pt x="29" y="536"/>
                    </a:moveTo>
                    <a:cubicBezTo>
                      <a:pt x="207" y="357"/>
                      <a:pt x="386" y="179"/>
                      <a:pt x="529" y="0"/>
                    </a:cubicBezTo>
                    <a:cubicBezTo>
                      <a:pt x="386" y="857"/>
                      <a:pt x="2493" y="607"/>
                      <a:pt x="1493" y="1893"/>
                    </a:cubicBezTo>
                    <a:cubicBezTo>
                      <a:pt x="850" y="1607"/>
                      <a:pt x="-186" y="1714"/>
                      <a:pt x="29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3" name="Freeform 1082">
                <a:extLst>
                  <a:ext uri="{FF2B5EF4-FFF2-40B4-BE49-F238E27FC236}">
                    <a16:creationId xmlns:a16="http://schemas.microsoft.com/office/drawing/2014/main" id="{8C54FAC2-82F3-594C-B965-75194F5AA7C7}"/>
                  </a:ext>
                </a:extLst>
              </p:cNvPr>
              <p:cNvSpPr/>
              <p:nvPr/>
            </p:nvSpPr>
            <p:spPr>
              <a:xfrm>
                <a:off x="8484893" y="1958030"/>
                <a:ext cx="1392" cy="1964"/>
              </a:xfrm>
              <a:custGeom>
                <a:avLst/>
                <a:gdLst>
                  <a:gd name="connsiteX0" fmla="*/ 0 w 1392"/>
                  <a:gd name="connsiteY0" fmla="*/ 821 h 1964"/>
                  <a:gd name="connsiteX1" fmla="*/ 536 w 1392"/>
                  <a:gd name="connsiteY1" fmla="*/ 0 h 1964"/>
                  <a:gd name="connsiteX2" fmla="*/ 1000 w 1392"/>
                  <a:gd name="connsiteY2" fmla="*/ 464 h 1964"/>
                  <a:gd name="connsiteX3" fmla="*/ 1393 w 1392"/>
                  <a:gd name="connsiteY3" fmla="*/ 1964 h 1964"/>
                  <a:gd name="connsiteX4" fmla="*/ 36 w 1392"/>
                  <a:gd name="connsiteY4" fmla="*/ 1679 h 1964"/>
                  <a:gd name="connsiteX5" fmla="*/ 0 w 1392"/>
                  <a:gd name="connsiteY5" fmla="*/ 821 h 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2" h="1964">
                    <a:moveTo>
                      <a:pt x="0" y="821"/>
                    </a:moveTo>
                    <a:cubicBezTo>
                      <a:pt x="179" y="536"/>
                      <a:pt x="357" y="286"/>
                      <a:pt x="536" y="0"/>
                    </a:cubicBezTo>
                    <a:cubicBezTo>
                      <a:pt x="679" y="143"/>
                      <a:pt x="821" y="322"/>
                      <a:pt x="1000" y="464"/>
                    </a:cubicBezTo>
                    <a:cubicBezTo>
                      <a:pt x="1143" y="964"/>
                      <a:pt x="1250" y="1465"/>
                      <a:pt x="1393" y="1964"/>
                    </a:cubicBezTo>
                    <a:cubicBezTo>
                      <a:pt x="929" y="1857"/>
                      <a:pt x="500" y="1786"/>
                      <a:pt x="36" y="1679"/>
                    </a:cubicBezTo>
                    <a:cubicBezTo>
                      <a:pt x="36" y="1393"/>
                      <a:pt x="0" y="1107"/>
                      <a:pt x="0" y="8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4" name="Freeform 1083">
                <a:extLst>
                  <a:ext uri="{FF2B5EF4-FFF2-40B4-BE49-F238E27FC236}">
                    <a16:creationId xmlns:a16="http://schemas.microsoft.com/office/drawing/2014/main" id="{2F1F0427-DA4B-DD4C-99A9-A2C7F9CC8F5C}"/>
                  </a:ext>
                </a:extLst>
              </p:cNvPr>
              <p:cNvSpPr/>
              <p:nvPr/>
            </p:nvSpPr>
            <p:spPr>
              <a:xfrm>
                <a:off x="8529863" y="2141741"/>
                <a:ext cx="5750" cy="1455"/>
              </a:xfrm>
              <a:custGeom>
                <a:avLst/>
                <a:gdLst>
                  <a:gd name="connsiteX0" fmla="*/ 500 w 5750"/>
                  <a:gd name="connsiteY0" fmla="*/ 1455 h 1455"/>
                  <a:gd name="connsiteX1" fmla="*/ 0 w 5750"/>
                  <a:gd name="connsiteY1" fmla="*/ 419 h 1455"/>
                  <a:gd name="connsiteX2" fmla="*/ 536 w 5750"/>
                  <a:gd name="connsiteY2" fmla="*/ 384 h 1455"/>
                  <a:gd name="connsiteX3" fmla="*/ 5751 w 5750"/>
                  <a:gd name="connsiteY3" fmla="*/ 669 h 1455"/>
                  <a:gd name="connsiteX4" fmla="*/ 500 w 5750"/>
                  <a:gd name="connsiteY4" fmla="*/ 1455 h 1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50" h="1455">
                    <a:moveTo>
                      <a:pt x="500" y="1455"/>
                    </a:moveTo>
                    <a:cubicBezTo>
                      <a:pt x="322" y="1098"/>
                      <a:pt x="179" y="777"/>
                      <a:pt x="0" y="419"/>
                    </a:cubicBezTo>
                    <a:cubicBezTo>
                      <a:pt x="179" y="419"/>
                      <a:pt x="357" y="419"/>
                      <a:pt x="536" y="384"/>
                    </a:cubicBezTo>
                    <a:cubicBezTo>
                      <a:pt x="2286" y="-152"/>
                      <a:pt x="4000" y="-188"/>
                      <a:pt x="5751" y="669"/>
                    </a:cubicBezTo>
                    <a:cubicBezTo>
                      <a:pt x="4000" y="920"/>
                      <a:pt x="2250" y="1205"/>
                      <a:pt x="500" y="145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5" name="Freeform 1084">
                <a:extLst>
                  <a:ext uri="{FF2B5EF4-FFF2-40B4-BE49-F238E27FC236}">
                    <a16:creationId xmlns:a16="http://schemas.microsoft.com/office/drawing/2014/main" id="{97D9C95B-96D0-2644-83C9-7D3ACC079EFE}"/>
                  </a:ext>
                </a:extLst>
              </p:cNvPr>
              <p:cNvSpPr/>
              <p:nvPr/>
            </p:nvSpPr>
            <p:spPr>
              <a:xfrm>
                <a:off x="8534863" y="2146278"/>
                <a:ext cx="4393" cy="2684"/>
              </a:xfrm>
              <a:custGeom>
                <a:avLst/>
                <a:gdLst>
                  <a:gd name="connsiteX0" fmla="*/ 1107 w 4393"/>
                  <a:gd name="connsiteY0" fmla="*/ 1454 h 2684"/>
                  <a:gd name="connsiteX1" fmla="*/ 0 w 4393"/>
                  <a:gd name="connsiteY1" fmla="*/ 97 h 2684"/>
                  <a:gd name="connsiteX2" fmla="*/ 179 w 4393"/>
                  <a:gd name="connsiteY2" fmla="*/ 97 h 2684"/>
                  <a:gd name="connsiteX3" fmla="*/ 2429 w 4393"/>
                  <a:gd name="connsiteY3" fmla="*/ 168 h 2684"/>
                  <a:gd name="connsiteX4" fmla="*/ 3429 w 4393"/>
                  <a:gd name="connsiteY4" fmla="*/ 490 h 2684"/>
                  <a:gd name="connsiteX5" fmla="*/ 4393 w 4393"/>
                  <a:gd name="connsiteY5" fmla="*/ 1847 h 2684"/>
                  <a:gd name="connsiteX6" fmla="*/ 2536 w 4393"/>
                  <a:gd name="connsiteY6" fmla="*/ 2418 h 2684"/>
                  <a:gd name="connsiteX7" fmla="*/ 1107 w 4393"/>
                  <a:gd name="connsiteY7" fmla="*/ 1454 h 2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3" h="2684">
                    <a:moveTo>
                      <a:pt x="1107" y="1454"/>
                    </a:moveTo>
                    <a:cubicBezTo>
                      <a:pt x="750" y="990"/>
                      <a:pt x="36" y="811"/>
                      <a:pt x="0" y="97"/>
                    </a:cubicBezTo>
                    <a:lnTo>
                      <a:pt x="179" y="97"/>
                    </a:lnTo>
                    <a:cubicBezTo>
                      <a:pt x="929" y="-296"/>
                      <a:pt x="1643" y="668"/>
                      <a:pt x="2429" y="168"/>
                    </a:cubicBezTo>
                    <a:cubicBezTo>
                      <a:pt x="2750" y="275"/>
                      <a:pt x="3108" y="382"/>
                      <a:pt x="3429" y="490"/>
                    </a:cubicBezTo>
                    <a:cubicBezTo>
                      <a:pt x="3750" y="954"/>
                      <a:pt x="4072" y="1383"/>
                      <a:pt x="4393" y="1847"/>
                    </a:cubicBezTo>
                    <a:cubicBezTo>
                      <a:pt x="3929" y="2490"/>
                      <a:pt x="3393" y="3026"/>
                      <a:pt x="2536" y="2418"/>
                    </a:cubicBezTo>
                    <a:cubicBezTo>
                      <a:pt x="2072" y="2097"/>
                      <a:pt x="1572" y="1776"/>
                      <a:pt x="1107" y="14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6" name="Freeform 1085">
                <a:extLst>
                  <a:ext uri="{FF2B5EF4-FFF2-40B4-BE49-F238E27FC236}">
                    <a16:creationId xmlns:a16="http://schemas.microsoft.com/office/drawing/2014/main" id="{14E5DC5A-A40B-1A43-9C3B-757105086FBE}"/>
                  </a:ext>
                </a:extLst>
              </p:cNvPr>
              <p:cNvSpPr/>
              <p:nvPr/>
            </p:nvSpPr>
            <p:spPr>
              <a:xfrm>
                <a:off x="8535042" y="2145888"/>
                <a:ext cx="2250" cy="1007"/>
              </a:xfrm>
              <a:custGeom>
                <a:avLst/>
                <a:gdLst>
                  <a:gd name="connsiteX0" fmla="*/ 2250 w 2250"/>
                  <a:gd name="connsiteY0" fmla="*/ 558 h 1007"/>
                  <a:gd name="connsiteX1" fmla="*/ 0 w 2250"/>
                  <a:gd name="connsiteY1" fmla="*/ 486 h 1007"/>
                  <a:gd name="connsiteX2" fmla="*/ 2250 w 2250"/>
                  <a:gd name="connsiteY2" fmla="*/ 558 h 1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50" h="1007">
                    <a:moveTo>
                      <a:pt x="2250" y="558"/>
                    </a:moveTo>
                    <a:cubicBezTo>
                      <a:pt x="1464" y="1237"/>
                      <a:pt x="750" y="1094"/>
                      <a:pt x="0" y="486"/>
                    </a:cubicBezTo>
                    <a:cubicBezTo>
                      <a:pt x="786" y="-728"/>
                      <a:pt x="1500" y="736"/>
                      <a:pt x="2250" y="55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7" name="Freeform 1086">
                <a:extLst>
                  <a:ext uri="{FF2B5EF4-FFF2-40B4-BE49-F238E27FC236}">
                    <a16:creationId xmlns:a16="http://schemas.microsoft.com/office/drawing/2014/main" id="{D580F450-82CC-F840-A734-5CD1E37D97E5}"/>
                  </a:ext>
                </a:extLst>
              </p:cNvPr>
              <p:cNvSpPr/>
              <p:nvPr/>
            </p:nvSpPr>
            <p:spPr>
              <a:xfrm>
                <a:off x="8534358" y="2143097"/>
                <a:ext cx="1613" cy="634"/>
              </a:xfrm>
              <a:custGeom>
                <a:avLst/>
                <a:gdLst>
                  <a:gd name="connsiteX0" fmla="*/ 1613 w 1613"/>
                  <a:gd name="connsiteY0" fmla="*/ 277 h 634"/>
                  <a:gd name="connsiteX1" fmla="*/ 148 w 1613"/>
                  <a:gd name="connsiteY1" fmla="*/ 635 h 634"/>
                  <a:gd name="connsiteX2" fmla="*/ 6 w 1613"/>
                  <a:gd name="connsiteY2" fmla="*/ 313 h 634"/>
                  <a:gd name="connsiteX3" fmla="*/ 1613 w 1613"/>
                  <a:gd name="connsiteY3" fmla="*/ 277 h 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3" h="634">
                    <a:moveTo>
                      <a:pt x="1613" y="277"/>
                    </a:moveTo>
                    <a:cubicBezTo>
                      <a:pt x="827" y="456"/>
                      <a:pt x="506" y="563"/>
                      <a:pt x="148" y="635"/>
                    </a:cubicBezTo>
                    <a:cubicBezTo>
                      <a:pt x="113" y="635"/>
                      <a:pt x="-30" y="384"/>
                      <a:pt x="6" y="313"/>
                    </a:cubicBezTo>
                    <a:cubicBezTo>
                      <a:pt x="292" y="-151"/>
                      <a:pt x="720" y="-44"/>
                      <a:pt x="1613" y="2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8" name="Freeform 1087">
                <a:extLst>
                  <a:ext uri="{FF2B5EF4-FFF2-40B4-BE49-F238E27FC236}">
                    <a16:creationId xmlns:a16="http://schemas.microsoft.com/office/drawing/2014/main" id="{CC069255-D7D8-BE41-8BAC-682B7E4BDA5A}"/>
                  </a:ext>
                </a:extLst>
              </p:cNvPr>
              <p:cNvSpPr/>
              <p:nvPr/>
            </p:nvSpPr>
            <p:spPr>
              <a:xfrm>
                <a:off x="8540650" y="1954357"/>
                <a:ext cx="2643" cy="1994"/>
              </a:xfrm>
              <a:custGeom>
                <a:avLst/>
                <a:gdLst>
                  <a:gd name="connsiteX0" fmla="*/ 0 w 2643"/>
                  <a:gd name="connsiteY0" fmla="*/ 887 h 1994"/>
                  <a:gd name="connsiteX1" fmla="*/ 964 w 2643"/>
                  <a:gd name="connsiteY1" fmla="*/ 30 h 1994"/>
                  <a:gd name="connsiteX2" fmla="*/ 2643 w 2643"/>
                  <a:gd name="connsiteY2" fmla="*/ 708 h 1994"/>
                  <a:gd name="connsiteX3" fmla="*/ 571 w 2643"/>
                  <a:gd name="connsiteY3" fmla="*/ 1994 h 1994"/>
                  <a:gd name="connsiteX4" fmla="*/ 0 w 2643"/>
                  <a:gd name="connsiteY4" fmla="*/ 887 h 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" h="1994">
                    <a:moveTo>
                      <a:pt x="0" y="887"/>
                    </a:moveTo>
                    <a:cubicBezTo>
                      <a:pt x="321" y="601"/>
                      <a:pt x="643" y="315"/>
                      <a:pt x="964" y="30"/>
                    </a:cubicBezTo>
                    <a:cubicBezTo>
                      <a:pt x="1643" y="-42"/>
                      <a:pt x="2643" y="-42"/>
                      <a:pt x="2643" y="708"/>
                    </a:cubicBezTo>
                    <a:cubicBezTo>
                      <a:pt x="2607" y="1780"/>
                      <a:pt x="1464" y="1887"/>
                      <a:pt x="571" y="1994"/>
                    </a:cubicBezTo>
                    <a:cubicBezTo>
                      <a:pt x="357" y="1601"/>
                      <a:pt x="179" y="1244"/>
                      <a:pt x="0" y="8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9" name="Freeform 1088">
                <a:extLst>
                  <a:ext uri="{FF2B5EF4-FFF2-40B4-BE49-F238E27FC236}">
                    <a16:creationId xmlns:a16="http://schemas.microsoft.com/office/drawing/2014/main" id="{B9229421-58B8-BE47-A787-CAF774E61288}"/>
                  </a:ext>
                </a:extLst>
              </p:cNvPr>
              <p:cNvSpPr/>
              <p:nvPr/>
            </p:nvSpPr>
            <p:spPr>
              <a:xfrm>
                <a:off x="8548651" y="1958398"/>
                <a:ext cx="2325" cy="1131"/>
              </a:xfrm>
              <a:custGeom>
                <a:avLst/>
                <a:gdLst>
                  <a:gd name="connsiteX0" fmla="*/ 0 w 2325"/>
                  <a:gd name="connsiteY0" fmla="*/ 632 h 1131"/>
                  <a:gd name="connsiteX1" fmla="*/ 0 w 2325"/>
                  <a:gd name="connsiteY1" fmla="*/ 132 h 1131"/>
                  <a:gd name="connsiteX2" fmla="*/ 1893 w 2325"/>
                  <a:gd name="connsiteY2" fmla="*/ 132 h 1131"/>
                  <a:gd name="connsiteX3" fmla="*/ 2286 w 2325"/>
                  <a:gd name="connsiteY3" fmla="*/ 1061 h 1131"/>
                  <a:gd name="connsiteX4" fmla="*/ 964 w 2325"/>
                  <a:gd name="connsiteY4" fmla="*/ 1132 h 1131"/>
                  <a:gd name="connsiteX5" fmla="*/ 0 w 2325"/>
                  <a:gd name="connsiteY5" fmla="*/ 632 h 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25" h="1131">
                    <a:moveTo>
                      <a:pt x="0" y="632"/>
                    </a:moveTo>
                    <a:cubicBezTo>
                      <a:pt x="0" y="453"/>
                      <a:pt x="0" y="311"/>
                      <a:pt x="0" y="132"/>
                    </a:cubicBezTo>
                    <a:cubicBezTo>
                      <a:pt x="643" y="-404"/>
                      <a:pt x="1286" y="918"/>
                      <a:pt x="1893" y="132"/>
                    </a:cubicBezTo>
                    <a:cubicBezTo>
                      <a:pt x="2286" y="311"/>
                      <a:pt x="2393" y="632"/>
                      <a:pt x="2286" y="1061"/>
                    </a:cubicBezTo>
                    <a:cubicBezTo>
                      <a:pt x="1857" y="1096"/>
                      <a:pt x="1393" y="1132"/>
                      <a:pt x="964" y="1132"/>
                    </a:cubicBezTo>
                    <a:cubicBezTo>
                      <a:pt x="643" y="953"/>
                      <a:pt x="322" y="811"/>
                      <a:pt x="0" y="63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0" name="Freeform 1089">
                <a:extLst>
                  <a:ext uri="{FF2B5EF4-FFF2-40B4-BE49-F238E27FC236}">
                    <a16:creationId xmlns:a16="http://schemas.microsoft.com/office/drawing/2014/main" id="{9AF5C604-CAAA-E84D-AB2C-8428477B6E0C}"/>
                  </a:ext>
                </a:extLst>
              </p:cNvPr>
              <p:cNvSpPr/>
              <p:nvPr/>
            </p:nvSpPr>
            <p:spPr>
              <a:xfrm>
                <a:off x="8542186" y="1956175"/>
                <a:ext cx="2035" cy="961"/>
              </a:xfrm>
              <a:custGeom>
                <a:avLst/>
                <a:gdLst>
                  <a:gd name="connsiteX0" fmla="*/ 1357 w 2035"/>
                  <a:gd name="connsiteY0" fmla="*/ 962 h 961"/>
                  <a:gd name="connsiteX1" fmla="*/ 0 w 2035"/>
                  <a:gd name="connsiteY1" fmla="*/ 605 h 961"/>
                  <a:gd name="connsiteX2" fmla="*/ 1215 w 2035"/>
                  <a:gd name="connsiteY2" fmla="*/ 140 h 961"/>
                  <a:gd name="connsiteX3" fmla="*/ 2036 w 2035"/>
                  <a:gd name="connsiteY3" fmla="*/ 319 h 961"/>
                  <a:gd name="connsiteX4" fmla="*/ 1357 w 2035"/>
                  <a:gd name="connsiteY4" fmla="*/ 962 h 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5" h="961">
                    <a:moveTo>
                      <a:pt x="1357" y="962"/>
                    </a:moveTo>
                    <a:cubicBezTo>
                      <a:pt x="893" y="890"/>
                      <a:pt x="357" y="1104"/>
                      <a:pt x="0" y="605"/>
                    </a:cubicBezTo>
                    <a:cubicBezTo>
                      <a:pt x="393" y="426"/>
                      <a:pt x="786" y="247"/>
                      <a:pt x="1215" y="140"/>
                    </a:cubicBezTo>
                    <a:cubicBezTo>
                      <a:pt x="1500" y="69"/>
                      <a:pt x="1964" y="-217"/>
                      <a:pt x="2036" y="319"/>
                    </a:cubicBezTo>
                    <a:cubicBezTo>
                      <a:pt x="2036" y="462"/>
                      <a:pt x="1572" y="712"/>
                      <a:pt x="1357" y="96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1" name="Freeform 1090">
                <a:extLst>
                  <a:ext uri="{FF2B5EF4-FFF2-40B4-BE49-F238E27FC236}">
                    <a16:creationId xmlns:a16="http://schemas.microsoft.com/office/drawing/2014/main" id="{FD907719-1AD4-C14D-814B-0DC1BE3DCD48}"/>
                  </a:ext>
                </a:extLst>
              </p:cNvPr>
              <p:cNvSpPr/>
              <p:nvPr/>
            </p:nvSpPr>
            <p:spPr>
              <a:xfrm>
                <a:off x="8610645" y="2144839"/>
                <a:ext cx="1964" cy="2058"/>
              </a:xfrm>
              <a:custGeom>
                <a:avLst/>
                <a:gdLst>
                  <a:gd name="connsiteX0" fmla="*/ 1657 w 1964"/>
                  <a:gd name="connsiteY0" fmla="*/ 0 h 2058"/>
                  <a:gd name="connsiteX1" fmla="*/ 1728 w 1964"/>
                  <a:gd name="connsiteY1" fmla="*/ 1465 h 2058"/>
                  <a:gd name="connsiteX2" fmla="*/ 299 w 1964"/>
                  <a:gd name="connsiteY2" fmla="*/ 2036 h 2058"/>
                  <a:gd name="connsiteX3" fmla="*/ 264 w 1964"/>
                  <a:gd name="connsiteY3" fmla="*/ 1857 h 2058"/>
                  <a:gd name="connsiteX4" fmla="*/ 299 w 1964"/>
                  <a:gd name="connsiteY4" fmla="*/ 643 h 2058"/>
                  <a:gd name="connsiteX5" fmla="*/ 1657 w 1964"/>
                  <a:gd name="connsiteY5" fmla="*/ 0 h 2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4" h="2058">
                    <a:moveTo>
                      <a:pt x="1657" y="0"/>
                    </a:moveTo>
                    <a:cubicBezTo>
                      <a:pt x="2442" y="429"/>
                      <a:pt x="1442" y="1000"/>
                      <a:pt x="1728" y="1465"/>
                    </a:cubicBezTo>
                    <a:cubicBezTo>
                      <a:pt x="1407" y="2036"/>
                      <a:pt x="871" y="2108"/>
                      <a:pt x="299" y="2036"/>
                    </a:cubicBezTo>
                    <a:lnTo>
                      <a:pt x="264" y="1857"/>
                    </a:lnTo>
                    <a:cubicBezTo>
                      <a:pt x="-58" y="1429"/>
                      <a:pt x="-129" y="1036"/>
                      <a:pt x="299" y="643"/>
                    </a:cubicBezTo>
                    <a:cubicBezTo>
                      <a:pt x="764" y="429"/>
                      <a:pt x="1192" y="214"/>
                      <a:pt x="16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2" name="Freeform 1091">
                <a:extLst>
                  <a:ext uri="{FF2B5EF4-FFF2-40B4-BE49-F238E27FC236}">
                    <a16:creationId xmlns:a16="http://schemas.microsoft.com/office/drawing/2014/main" id="{5B84B820-8628-A440-B93E-EB47B2BEAE4A}"/>
                  </a:ext>
                </a:extLst>
              </p:cNvPr>
              <p:cNvSpPr/>
              <p:nvPr/>
            </p:nvSpPr>
            <p:spPr>
              <a:xfrm>
                <a:off x="8605979" y="2140293"/>
                <a:ext cx="2286" cy="911"/>
              </a:xfrm>
              <a:custGeom>
                <a:avLst/>
                <a:gdLst>
                  <a:gd name="connsiteX0" fmla="*/ 2286 w 2286"/>
                  <a:gd name="connsiteY0" fmla="*/ 188 h 911"/>
                  <a:gd name="connsiteX1" fmla="*/ 0 w 2286"/>
                  <a:gd name="connsiteY1" fmla="*/ 724 h 911"/>
                  <a:gd name="connsiteX2" fmla="*/ 2286 w 2286"/>
                  <a:gd name="connsiteY2" fmla="*/ 188 h 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6" h="911">
                    <a:moveTo>
                      <a:pt x="2286" y="188"/>
                    </a:moveTo>
                    <a:cubicBezTo>
                      <a:pt x="1607" y="795"/>
                      <a:pt x="929" y="1153"/>
                      <a:pt x="0" y="724"/>
                    </a:cubicBezTo>
                    <a:cubicBezTo>
                      <a:pt x="679" y="117"/>
                      <a:pt x="1357" y="-241"/>
                      <a:pt x="2286" y="1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3" name="Freeform 1092">
                <a:extLst>
                  <a:ext uri="{FF2B5EF4-FFF2-40B4-BE49-F238E27FC236}">
                    <a16:creationId xmlns:a16="http://schemas.microsoft.com/office/drawing/2014/main" id="{F20B3997-27EA-9245-85F0-B5FCDE027873}"/>
                  </a:ext>
                </a:extLst>
              </p:cNvPr>
              <p:cNvSpPr/>
              <p:nvPr/>
            </p:nvSpPr>
            <p:spPr>
              <a:xfrm>
                <a:off x="8609515" y="2144946"/>
                <a:ext cx="1428" cy="1821"/>
              </a:xfrm>
              <a:custGeom>
                <a:avLst/>
                <a:gdLst>
                  <a:gd name="connsiteX0" fmla="*/ 1429 w 1428"/>
                  <a:gd name="connsiteY0" fmla="*/ 536 h 1821"/>
                  <a:gd name="connsiteX1" fmla="*/ 1393 w 1428"/>
                  <a:gd name="connsiteY1" fmla="*/ 1750 h 1821"/>
                  <a:gd name="connsiteX2" fmla="*/ 1036 w 1428"/>
                  <a:gd name="connsiteY2" fmla="*/ 1822 h 1821"/>
                  <a:gd name="connsiteX3" fmla="*/ 0 w 1428"/>
                  <a:gd name="connsiteY3" fmla="*/ 1393 h 1821"/>
                  <a:gd name="connsiteX4" fmla="*/ 0 w 1428"/>
                  <a:gd name="connsiteY4" fmla="*/ 1000 h 1821"/>
                  <a:gd name="connsiteX5" fmla="*/ 357 w 1428"/>
                  <a:gd name="connsiteY5" fmla="*/ 571 h 1821"/>
                  <a:gd name="connsiteX6" fmla="*/ 822 w 1428"/>
                  <a:gd name="connsiteY6" fmla="*/ 0 h 1821"/>
                  <a:gd name="connsiteX7" fmla="*/ 1429 w 1428"/>
                  <a:gd name="connsiteY7" fmla="*/ 536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8" h="1821">
                    <a:moveTo>
                      <a:pt x="1429" y="536"/>
                    </a:moveTo>
                    <a:cubicBezTo>
                      <a:pt x="1429" y="929"/>
                      <a:pt x="1393" y="1357"/>
                      <a:pt x="1393" y="1750"/>
                    </a:cubicBezTo>
                    <a:cubicBezTo>
                      <a:pt x="1286" y="1822"/>
                      <a:pt x="1143" y="1822"/>
                      <a:pt x="1036" y="1822"/>
                    </a:cubicBezTo>
                    <a:cubicBezTo>
                      <a:pt x="679" y="1679"/>
                      <a:pt x="357" y="1536"/>
                      <a:pt x="0" y="1393"/>
                    </a:cubicBezTo>
                    <a:cubicBezTo>
                      <a:pt x="107" y="1250"/>
                      <a:pt x="107" y="1143"/>
                      <a:pt x="0" y="1000"/>
                    </a:cubicBezTo>
                    <a:cubicBezTo>
                      <a:pt x="107" y="857"/>
                      <a:pt x="250" y="714"/>
                      <a:pt x="357" y="571"/>
                    </a:cubicBezTo>
                    <a:cubicBezTo>
                      <a:pt x="250" y="179"/>
                      <a:pt x="429" y="0"/>
                      <a:pt x="822" y="0"/>
                    </a:cubicBezTo>
                    <a:cubicBezTo>
                      <a:pt x="1036" y="179"/>
                      <a:pt x="1215" y="357"/>
                      <a:pt x="1429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4" name="Freeform 1093">
                <a:extLst>
                  <a:ext uri="{FF2B5EF4-FFF2-40B4-BE49-F238E27FC236}">
                    <a16:creationId xmlns:a16="http://schemas.microsoft.com/office/drawing/2014/main" id="{B2362283-844A-4646-BD8B-9BCEE07C0F2C}"/>
                  </a:ext>
                </a:extLst>
              </p:cNvPr>
              <p:cNvSpPr/>
              <p:nvPr/>
            </p:nvSpPr>
            <p:spPr>
              <a:xfrm>
                <a:off x="8605336" y="2138911"/>
                <a:ext cx="1571" cy="927"/>
              </a:xfrm>
              <a:custGeom>
                <a:avLst/>
                <a:gdLst>
                  <a:gd name="connsiteX0" fmla="*/ 0 w 1571"/>
                  <a:gd name="connsiteY0" fmla="*/ 928 h 927"/>
                  <a:gd name="connsiteX1" fmla="*/ 0 w 1571"/>
                  <a:gd name="connsiteY1" fmla="*/ 392 h 927"/>
                  <a:gd name="connsiteX2" fmla="*/ 1465 w 1571"/>
                  <a:gd name="connsiteY2" fmla="*/ 35 h 927"/>
                  <a:gd name="connsiteX3" fmla="*/ 1572 w 1571"/>
                  <a:gd name="connsiteY3" fmla="*/ 356 h 927"/>
                  <a:gd name="connsiteX4" fmla="*/ 1536 w 1571"/>
                  <a:gd name="connsiteY4" fmla="*/ 535 h 927"/>
                  <a:gd name="connsiteX5" fmla="*/ 0 w 1571"/>
                  <a:gd name="connsiteY5" fmla="*/ 928 h 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71" h="927">
                    <a:moveTo>
                      <a:pt x="0" y="928"/>
                    </a:moveTo>
                    <a:cubicBezTo>
                      <a:pt x="0" y="749"/>
                      <a:pt x="0" y="570"/>
                      <a:pt x="0" y="392"/>
                    </a:cubicBezTo>
                    <a:cubicBezTo>
                      <a:pt x="393" y="-108"/>
                      <a:pt x="929" y="-1"/>
                      <a:pt x="1465" y="35"/>
                    </a:cubicBezTo>
                    <a:cubicBezTo>
                      <a:pt x="1536" y="142"/>
                      <a:pt x="1572" y="249"/>
                      <a:pt x="1572" y="356"/>
                    </a:cubicBezTo>
                    <a:cubicBezTo>
                      <a:pt x="1572" y="463"/>
                      <a:pt x="1572" y="535"/>
                      <a:pt x="1536" y="535"/>
                    </a:cubicBezTo>
                    <a:cubicBezTo>
                      <a:pt x="1036" y="678"/>
                      <a:pt x="500" y="785"/>
                      <a:pt x="0" y="92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5" name="Freeform 1094">
                <a:extLst>
                  <a:ext uri="{FF2B5EF4-FFF2-40B4-BE49-F238E27FC236}">
                    <a16:creationId xmlns:a16="http://schemas.microsoft.com/office/drawing/2014/main" id="{B6DF00C3-1AF5-394D-A63B-3CB471D15144}"/>
                  </a:ext>
                </a:extLst>
              </p:cNvPr>
              <p:cNvSpPr/>
              <p:nvPr/>
            </p:nvSpPr>
            <p:spPr>
              <a:xfrm>
                <a:off x="8598454" y="2128123"/>
                <a:ext cx="1095" cy="928"/>
              </a:xfrm>
              <a:custGeom>
                <a:avLst/>
                <a:gdLst>
                  <a:gd name="connsiteX0" fmla="*/ 310 w 1095"/>
                  <a:gd name="connsiteY0" fmla="*/ 929 h 928"/>
                  <a:gd name="connsiteX1" fmla="*/ 274 w 1095"/>
                  <a:gd name="connsiteY1" fmla="*/ 0 h 928"/>
                  <a:gd name="connsiteX2" fmla="*/ 1096 w 1095"/>
                  <a:gd name="connsiteY2" fmla="*/ 464 h 928"/>
                  <a:gd name="connsiteX3" fmla="*/ 310 w 1095"/>
                  <a:gd name="connsiteY3" fmla="*/ 929 h 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" h="928">
                    <a:moveTo>
                      <a:pt x="310" y="929"/>
                    </a:moveTo>
                    <a:cubicBezTo>
                      <a:pt x="488" y="607"/>
                      <a:pt x="-440" y="322"/>
                      <a:pt x="274" y="0"/>
                    </a:cubicBezTo>
                    <a:cubicBezTo>
                      <a:pt x="595" y="72"/>
                      <a:pt x="1096" y="-36"/>
                      <a:pt x="1096" y="464"/>
                    </a:cubicBezTo>
                    <a:cubicBezTo>
                      <a:pt x="1096" y="929"/>
                      <a:pt x="667" y="929"/>
                      <a:pt x="310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6" name="Freeform 1095">
                <a:extLst>
                  <a:ext uri="{FF2B5EF4-FFF2-40B4-BE49-F238E27FC236}">
                    <a16:creationId xmlns:a16="http://schemas.microsoft.com/office/drawing/2014/main" id="{F7C56A05-FFEF-1B45-A5C6-BDC63646F9CA}"/>
                  </a:ext>
                </a:extLst>
              </p:cNvPr>
              <p:cNvSpPr/>
              <p:nvPr/>
            </p:nvSpPr>
            <p:spPr>
              <a:xfrm>
                <a:off x="8606801" y="2138945"/>
                <a:ext cx="1607" cy="499"/>
              </a:xfrm>
              <a:custGeom>
                <a:avLst/>
                <a:gdLst>
                  <a:gd name="connsiteX0" fmla="*/ 71 w 1607"/>
                  <a:gd name="connsiteY0" fmla="*/ 500 h 499"/>
                  <a:gd name="connsiteX1" fmla="*/ 0 w 1607"/>
                  <a:gd name="connsiteY1" fmla="*/ 0 h 499"/>
                  <a:gd name="connsiteX2" fmla="*/ 1607 w 1607"/>
                  <a:gd name="connsiteY2" fmla="*/ 0 h 499"/>
                  <a:gd name="connsiteX3" fmla="*/ 71 w 1607"/>
                  <a:gd name="connsiteY3" fmla="*/ 500 h 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7" h="499">
                    <a:moveTo>
                      <a:pt x="71" y="500"/>
                    </a:moveTo>
                    <a:cubicBezTo>
                      <a:pt x="36" y="321"/>
                      <a:pt x="0" y="179"/>
                      <a:pt x="0" y="0"/>
                    </a:cubicBezTo>
                    <a:cubicBezTo>
                      <a:pt x="500" y="0"/>
                      <a:pt x="1000" y="0"/>
                      <a:pt x="1607" y="0"/>
                    </a:cubicBezTo>
                    <a:cubicBezTo>
                      <a:pt x="1107" y="607"/>
                      <a:pt x="536" y="321"/>
                      <a:pt x="71" y="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7" name="Freeform 1096">
                <a:extLst>
                  <a:ext uri="{FF2B5EF4-FFF2-40B4-BE49-F238E27FC236}">
                    <a16:creationId xmlns:a16="http://schemas.microsoft.com/office/drawing/2014/main" id="{22831BBE-E6EF-AC49-900D-073B9217F5F0}"/>
                  </a:ext>
                </a:extLst>
              </p:cNvPr>
              <p:cNvSpPr/>
              <p:nvPr/>
            </p:nvSpPr>
            <p:spPr>
              <a:xfrm>
                <a:off x="8520897" y="1909830"/>
                <a:ext cx="3643" cy="1564"/>
              </a:xfrm>
              <a:custGeom>
                <a:avLst/>
                <a:gdLst>
                  <a:gd name="connsiteX0" fmla="*/ 0 w 3643"/>
                  <a:gd name="connsiteY0" fmla="*/ 872 h 1564"/>
                  <a:gd name="connsiteX1" fmla="*/ 36 w 3643"/>
                  <a:gd name="connsiteY1" fmla="*/ 51 h 1564"/>
                  <a:gd name="connsiteX2" fmla="*/ 3643 w 3643"/>
                  <a:gd name="connsiteY2" fmla="*/ 908 h 1564"/>
                  <a:gd name="connsiteX3" fmla="*/ 536 w 3643"/>
                  <a:gd name="connsiteY3" fmla="*/ 1301 h 1564"/>
                  <a:gd name="connsiteX4" fmla="*/ 0 w 3643"/>
                  <a:gd name="connsiteY4" fmla="*/ 872 h 1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3" h="1564">
                    <a:moveTo>
                      <a:pt x="0" y="872"/>
                    </a:moveTo>
                    <a:cubicBezTo>
                      <a:pt x="0" y="586"/>
                      <a:pt x="36" y="301"/>
                      <a:pt x="36" y="51"/>
                    </a:cubicBezTo>
                    <a:cubicBezTo>
                      <a:pt x="1215" y="-164"/>
                      <a:pt x="2215" y="336"/>
                      <a:pt x="3643" y="908"/>
                    </a:cubicBezTo>
                    <a:cubicBezTo>
                      <a:pt x="2358" y="1479"/>
                      <a:pt x="1500" y="1837"/>
                      <a:pt x="536" y="1301"/>
                    </a:cubicBezTo>
                    <a:cubicBezTo>
                      <a:pt x="357" y="1158"/>
                      <a:pt x="179" y="1015"/>
                      <a:pt x="0" y="8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8" name="Freeform 1097">
                <a:extLst>
                  <a:ext uri="{FF2B5EF4-FFF2-40B4-BE49-F238E27FC236}">
                    <a16:creationId xmlns:a16="http://schemas.microsoft.com/office/drawing/2014/main" id="{83B3724B-3068-2C48-8BB3-992F7127102C}"/>
                  </a:ext>
                </a:extLst>
              </p:cNvPr>
              <p:cNvSpPr/>
              <p:nvPr/>
            </p:nvSpPr>
            <p:spPr>
              <a:xfrm>
                <a:off x="8524198" y="1914462"/>
                <a:ext cx="2878" cy="1484"/>
              </a:xfrm>
              <a:custGeom>
                <a:avLst/>
                <a:gdLst>
                  <a:gd name="connsiteX0" fmla="*/ 93 w 2878"/>
                  <a:gd name="connsiteY0" fmla="*/ 527 h 1484"/>
                  <a:gd name="connsiteX1" fmla="*/ 21 w 2878"/>
                  <a:gd name="connsiteY1" fmla="*/ 170 h 1484"/>
                  <a:gd name="connsiteX2" fmla="*/ 2879 w 2878"/>
                  <a:gd name="connsiteY2" fmla="*/ 1027 h 1484"/>
                  <a:gd name="connsiteX3" fmla="*/ 93 w 2878"/>
                  <a:gd name="connsiteY3" fmla="*/ 527 h 1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78" h="1484">
                    <a:moveTo>
                      <a:pt x="93" y="527"/>
                    </a:moveTo>
                    <a:cubicBezTo>
                      <a:pt x="-14" y="420"/>
                      <a:pt x="-14" y="312"/>
                      <a:pt x="21" y="170"/>
                    </a:cubicBezTo>
                    <a:cubicBezTo>
                      <a:pt x="1200" y="-366"/>
                      <a:pt x="1986" y="491"/>
                      <a:pt x="2879" y="1027"/>
                    </a:cubicBezTo>
                    <a:cubicBezTo>
                      <a:pt x="1736" y="1848"/>
                      <a:pt x="843" y="1491"/>
                      <a:pt x="93" y="5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9" name="Freeform 1098">
                <a:extLst>
                  <a:ext uri="{FF2B5EF4-FFF2-40B4-BE49-F238E27FC236}">
                    <a16:creationId xmlns:a16="http://schemas.microsoft.com/office/drawing/2014/main" id="{1A61580E-3679-C740-9785-9631EBAD7CC1}"/>
                  </a:ext>
                </a:extLst>
              </p:cNvPr>
              <p:cNvSpPr/>
              <p:nvPr/>
            </p:nvSpPr>
            <p:spPr>
              <a:xfrm>
                <a:off x="8521290" y="1908424"/>
                <a:ext cx="2071" cy="459"/>
              </a:xfrm>
              <a:custGeom>
                <a:avLst/>
                <a:gdLst>
                  <a:gd name="connsiteX0" fmla="*/ 2072 w 2071"/>
                  <a:gd name="connsiteY0" fmla="*/ 28 h 459"/>
                  <a:gd name="connsiteX1" fmla="*/ 0 w 2071"/>
                  <a:gd name="connsiteY1" fmla="*/ 349 h 459"/>
                  <a:gd name="connsiteX2" fmla="*/ 2072 w 2071"/>
                  <a:gd name="connsiteY2" fmla="*/ 28 h 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71" h="459">
                    <a:moveTo>
                      <a:pt x="2072" y="28"/>
                    </a:moveTo>
                    <a:cubicBezTo>
                      <a:pt x="1107" y="635"/>
                      <a:pt x="607" y="456"/>
                      <a:pt x="0" y="349"/>
                    </a:cubicBezTo>
                    <a:cubicBezTo>
                      <a:pt x="607" y="-187"/>
                      <a:pt x="1107" y="64"/>
                      <a:pt x="2072" y="2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0" name="Freeform 1099">
                <a:extLst>
                  <a:ext uri="{FF2B5EF4-FFF2-40B4-BE49-F238E27FC236}">
                    <a16:creationId xmlns:a16="http://schemas.microsoft.com/office/drawing/2014/main" id="{5C9E7D33-365A-8A42-B054-0B107A75B8AE}"/>
                  </a:ext>
                </a:extLst>
              </p:cNvPr>
              <p:cNvSpPr/>
              <p:nvPr/>
            </p:nvSpPr>
            <p:spPr>
              <a:xfrm>
                <a:off x="8597836" y="2191273"/>
                <a:ext cx="2071" cy="1036"/>
              </a:xfrm>
              <a:custGeom>
                <a:avLst/>
                <a:gdLst>
                  <a:gd name="connsiteX0" fmla="*/ 0 w 2071"/>
                  <a:gd name="connsiteY0" fmla="*/ 893 h 1036"/>
                  <a:gd name="connsiteX1" fmla="*/ 0 w 2071"/>
                  <a:gd name="connsiteY1" fmla="*/ 36 h 1036"/>
                  <a:gd name="connsiteX2" fmla="*/ 2072 w 2071"/>
                  <a:gd name="connsiteY2" fmla="*/ 857 h 1036"/>
                  <a:gd name="connsiteX3" fmla="*/ 500 w 2071"/>
                  <a:gd name="connsiteY3" fmla="*/ 1036 h 1036"/>
                  <a:gd name="connsiteX4" fmla="*/ 0 w 2071"/>
                  <a:gd name="connsiteY4" fmla="*/ 893 h 1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1" h="1036">
                    <a:moveTo>
                      <a:pt x="0" y="893"/>
                    </a:moveTo>
                    <a:cubicBezTo>
                      <a:pt x="0" y="607"/>
                      <a:pt x="0" y="322"/>
                      <a:pt x="0" y="36"/>
                    </a:cubicBezTo>
                    <a:cubicBezTo>
                      <a:pt x="821" y="-107"/>
                      <a:pt x="1464" y="179"/>
                      <a:pt x="2072" y="857"/>
                    </a:cubicBezTo>
                    <a:cubicBezTo>
                      <a:pt x="1500" y="929"/>
                      <a:pt x="1000" y="965"/>
                      <a:pt x="500" y="1036"/>
                    </a:cubicBezTo>
                    <a:cubicBezTo>
                      <a:pt x="321" y="1000"/>
                      <a:pt x="179" y="965"/>
                      <a:pt x="0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1" name="Freeform 1100">
                <a:extLst>
                  <a:ext uri="{FF2B5EF4-FFF2-40B4-BE49-F238E27FC236}">
                    <a16:creationId xmlns:a16="http://schemas.microsoft.com/office/drawing/2014/main" id="{AAC36E6C-414A-3343-9022-3E671DDFE877}"/>
                  </a:ext>
                </a:extLst>
              </p:cNvPr>
              <p:cNvSpPr/>
              <p:nvPr/>
            </p:nvSpPr>
            <p:spPr>
              <a:xfrm>
                <a:off x="8599836" y="2190559"/>
                <a:ext cx="3143" cy="730"/>
              </a:xfrm>
              <a:custGeom>
                <a:avLst/>
                <a:gdLst>
                  <a:gd name="connsiteX0" fmla="*/ 0 w 3143"/>
                  <a:gd name="connsiteY0" fmla="*/ 571 h 730"/>
                  <a:gd name="connsiteX1" fmla="*/ 3143 w 3143"/>
                  <a:gd name="connsiteY1" fmla="*/ 0 h 730"/>
                  <a:gd name="connsiteX2" fmla="*/ 0 w 3143"/>
                  <a:gd name="connsiteY2" fmla="*/ 571 h 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43" h="730">
                    <a:moveTo>
                      <a:pt x="0" y="571"/>
                    </a:moveTo>
                    <a:cubicBezTo>
                      <a:pt x="1286" y="321"/>
                      <a:pt x="2000" y="214"/>
                      <a:pt x="3143" y="0"/>
                    </a:cubicBezTo>
                    <a:cubicBezTo>
                      <a:pt x="2179" y="929"/>
                      <a:pt x="1393" y="786"/>
                      <a:pt x="0" y="5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2" name="Freeform 1101">
                <a:extLst>
                  <a:ext uri="{FF2B5EF4-FFF2-40B4-BE49-F238E27FC236}">
                    <a16:creationId xmlns:a16="http://schemas.microsoft.com/office/drawing/2014/main" id="{3738D756-D9D3-224D-B457-C74C12643D04}"/>
                  </a:ext>
                </a:extLst>
              </p:cNvPr>
              <p:cNvSpPr/>
              <p:nvPr/>
            </p:nvSpPr>
            <p:spPr>
              <a:xfrm>
                <a:off x="8654021" y="2187559"/>
                <a:ext cx="2321" cy="1738"/>
              </a:xfrm>
              <a:custGeom>
                <a:avLst/>
                <a:gdLst>
                  <a:gd name="connsiteX0" fmla="*/ 2286 w 2321"/>
                  <a:gd name="connsiteY0" fmla="*/ 0 h 1738"/>
                  <a:gd name="connsiteX1" fmla="*/ 2322 w 2321"/>
                  <a:gd name="connsiteY1" fmla="*/ 1393 h 1738"/>
                  <a:gd name="connsiteX2" fmla="*/ 536 w 2321"/>
                  <a:gd name="connsiteY2" fmla="*/ 1536 h 1738"/>
                  <a:gd name="connsiteX3" fmla="*/ 0 w 2321"/>
                  <a:gd name="connsiteY3" fmla="*/ 1393 h 1738"/>
                  <a:gd name="connsiteX4" fmla="*/ 0 w 2321"/>
                  <a:gd name="connsiteY4" fmla="*/ 36 h 1738"/>
                  <a:gd name="connsiteX5" fmla="*/ 2286 w 2321"/>
                  <a:gd name="connsiteY5" fmla="*/ 0 h 1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21" h="1738">
                    <a:moveTo>
                      <a:pt x="2286" y="0"/>
                    </a:moveTo>
                    <a:cubicBezTo>
                      <a:pt x="2286" y="464"/>
                      <a:pt x="2322" y="929"/>
                      <a:pt x="2322" y="1393"/>
                    </a:cubicBezTo>
                    <a:cubicBezTo>
                      <a:pt x="1750" y="1786"/>
                      <a:pt x="1143" y="1857"/>
                      <a:pt x="536" y="1536"/>
                    </a:cubicBezTo>
                    <a:cubicBezTo>
                      <a:pt x="357" y="1500"/>
                      <a:pt x="179" y="1429"/>
                      <a:pt x="0" y="1393"/>
                    </a:cubicBezTo>
                    <a:cubicBezTo>
                      <a:pt x="0" y="929"/>
                      <a:pt x="0" y="500"/>
                      <a:pt x="0" y="36"/>
                    </a:cubicBezTo>
                    <a:cubicBezTo>
                      <a:pt x="786" y="0"/>
                      <a:pt x="1536" y="0"/>
                      <a:pt x="22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3" name="Freeform 1102">
                <a:extLst>
                  <a:ext uri="{FF2B5EF4-FFF2-40B4-BE49-F238E27FC236}">
                    <a16:creationId xmlns:a16="http://schemas.microsoft.com/office/drawing/2014/main" id="{80389FA6-37AF-D44D-B87E-14B4F01729D5}"/>
                  </a:ext>
                </a:extLst>
              </p:cNvPr>
              <p:cNvSpPr/>
              <p:nvPr/>
            </p:nvSpPr>
            <p:spPr>
              <a:xfrm>
                <a:off x="8647735" y="2182140"/>
                <a:ext cx="1220" cy="699"/>
              </a:xfrm>
              <a:custGeom>
                <a:avLst/>
                <a:gdLst>
                  <a:gd name="connsiteX0" fmla="*/ 0 w 1220"/>
                  <a:gd name="connsiteY0" fmla="*/ 596 h 699"/>
                  <a:gd name="connsiteX1" fmla="*/ 1179 w 1220"/>
                  <a:gd name="connsiteY1" fmla="*/ 25 h 699"/>
                  <a:gd name="connsiteX2" fmla="*/ 1179 w 1220"/>
                  <a:gd name="connsiteY2" fmla="*/ 382 h 699"/>
                  <a:gd name="connsiteX3" fmla="*/ 0 w 1220"/>
                  <a:gd name="connsiteY3" fmla="*/ 596 h 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0" h="699">
                    <a:moveTo>
                      <a:pt x="0" y="596"/>
                    </a:moveTo>
                    <a:cubicBezTo>
                      <a:pt x="393" y="168"/>
                      <a:pt x="714" y="-82"/>
                      <a:pt x="1179" y="25"/>
                    </a:cubicBezTo>
                    <a:cubicBezTo>
                      <a:pt x="1215" y="25"/>
                      <a:pt x="1250" y="311"/>
                      <a:pt x="1179" y="382"/>
                    </a:cubicBezTo>
                    <a:cubicBezTo>
                      <a:pt x="929" y="668"/>
                      <a:pt x="607" y="811"/>
                      <a:pt x="0" y="5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4" name="Freeform 1103">
                <a:extLst>
                  <a:ext uri="{FF2B5EF4-FFF2-40B4-BE49-F238E27FC236}">
                    <a16:creationId xmlns:a16="http://schemas.microsoft.com/office/drawing/2014/main" id="{832A4F4E-0BC7-5140-8CB6-ADFFA66ADC07}"/>
                  </a:ext>
                </a:extLst>
              </p:cNvPr>
              <p:cNvSpPr/>
              <p:nvPr/>
            </p:nvSpPr>
            <p:spPr>
              <a:xfrm>
                <a:off x="8437137" y="2193202"/>
                <a:ext cx="1464" cy="1877"/>
              </a:xfrm>
              <a:custGeom>
                <a:avLst/>
                <a:gdLst>
                  <a:gd name="connsiteX0" fmla="*/ 36 w 1464"/>
                  <a:gd name="connsiteY0" fmla="*/ 464 h 1877"/>
                  <a:gd name="connsiteX1" fmla="*/ 0 w 1464"/>
                  <a:gd name="connsiteY1" fmla="*/ 71 h 1877"/>
                  <a:gd name="connsiteX2" fmla="*/ 536 w 1464"/>
                  <a:gd name="connsiteY2" fmla="*/ 0 h 1877"/>
                  <a:gd name="connsiteX3" fmla="*/ 1464 w 1464"/>
                  <a:gd name="connsiteY3" fmla="*/ 36 h 1877"/>
                  <a:gd name="connsiteX4" fmla="*/ 1429 w 1464"/>
                  <a:gd name="connsiteY4" fmla="*/ 1857 h 1877"/>
                  <a:gd name="connsiteX5" fmla="*/ 429 w 1464"/>
                  <a:gd name="connsiteY5" fmla="*/ 1393 h 1877"/>
                  <a:gd name="connsiteX6" fmla="*/ 36 w 1464"/>
                  <a:gd name="connsiteY6" fmla="*/ 464 h 1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" h="1877">
                    <a:moveTo>
                      <a:pt x="36" y="464"/>
                    </a:moveTo>
                    <a:cubicBezTo>
                      <a:pt x="36" y="321"/>
                      <a:pt x="0" y="214"/>
                      <a:pt x="0" y="71"/>
                    </a:cubicBezTo>
                    <a:cubicBezTo>
                      <a:pt x="179" y="36"/>
                      <a:pt x="357" y="36"/>
                      <a:pt x="536" y="0"/>
                    </a:cubicBezTo>
                    <a:cubicBezTo>
                      <a:pt x="857" y="0"/>
                      <a:pt x="1143" y="36"/>
                      <a:pt x="1464" y="36"/>
                    </a:cubicBezTo>
                    <a:cubicBezTo>
                      <a:pt x="1464" y="643"/>
                      <a:pt x="1429" y="1250"/>
                      <a:pt x="1429" y="1857"/>
                    </a:cubicBezTo>
                    <a:cubicBezTo>
                      <a:pt x="1000" y="1929"/>
                      <a:pt x="643" y="1822"/>
                      <a:pt x="429" y="1393"/>
                    </a:cubicBezTo>
                    <a:cubicBezTo>
                      <a:pt x="286" y="1072"/>
                      <a:pt x="143" y="786"/>
                      <a:pt x="36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5" name="Freeform 1104">
                <a:extLst>
                  <a:ext uri="{FF2B5EF4-FFF2-40B4-BE49-F238E27FC236}">
                    <a16:creationId xmlns:a16="http://schemas.microsoft.com/office/drawing/2014/main" id="{B9C57BEC-4AE4-6F45-83A5-0FB65AED9AF1}"/>
                  </a:ext>
                </a:extLst>
              </p:cNvPr>
              <p:cNvSpPr/>
              <p:nvPr/>
            </p:nvSpPr>
            <p:spPr>
              <a:xfrm>
                <a:off x="8436601" y="2190636"/>
                <a:ext cx="1703" cy="1136"/>
              </a:xfrm>
              <a:custGeom>
                <a:avLst/>
                <a:gdLst>
                  <a:gd name="connsiteX0" fmla="*/ 1036 w 1703"/>
                  <a:gd name="connsiteY0" fmla="*/ 1137 h 1136"/>
                  <a:gd name="connsiteX1" fmla="*/ 0 w 1703"/>
                  <a:gd name="connsiteY1" fmla="*/ 173 h 1136"/>
                  <a:gd name="connsiteX2" fmla="*/ 1679 w 1703"/>
                  <a:gd name="connsiteY2" fmla="*/ 816 h 1136"/>
                  <a:gd name="connsiteX3" fmla="*/ 1036 w 1703"/>
                  <a:gd name="connsiteY3" fmla="*/ 1137 h 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3" h="1136">
                    <a:moveTo>
                      <a:pt x="1036" y="1137"/>
                    </a:moveTo>
                    <a:cubicBezTo>
                      <a:pt x="679" y="816"/>
                      <a:pt x="357" y="494"/>
                      <a:pt x="0" y="173"/>
                    </a:cubicBezTo>
                    <a:cubicBezTo>
                      <a:pt x="822" y="-256"/>
                      <a:pt x="1393" y="173"/>
                      <a:pt x="1679" y="816"/>
                    </a:cubicBezTo>
                    <a:cubicBezTo>
                      <a:pt x="1822" y="1209"/>
                      <a:pt x="1322" y="1101"/>
                      <a:pt x="1036" y="11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6" name="Freeform 1105">
                <a:extLst>
                  <a:ext uri="{FF2B5EF4-FFF2-40B4-BE49-F238E27FC236}">
                    <a16:creationId xmlns:a16="http://schemas.microsoft.com/office/drawing/2014/main" id="{5A1F5818-CDCC-BB46-96DE-C82B8C980A79}"/>
                  </a:ext>
                </a:extLst>
              </p:cNvPr>
              <p:cNvSpPr/>
              <p:nvPr/>
            </p:nvSpPr>
            <p:spPr>
              <a:xfrm>
                <a:off x="8468034" y="1949172"/>
                <a:ext cx="2214" cy="1892"/>
              </a:xfrm>
              <a:custGeom>
                <a:avLst/>
                <a:gdLst>
                  <a:gd name="connsiteX0" fmla="*/ 0 w 2214"/>
                  <a:gd name="connsiteY0" fmla="*/ 821 h 1892"/>
                  <a:gd name="connsiteX1" fmla="*/ 964 w 2214"/>
                  <a:gd name="connsiteY1" fmla="*/ 0 h 1892"/>
                  <a:gd name="connsiteX2" fmla="*/ 2215 w 2214"/>
                  <a:gd name="connsiteY2" fmla="*/ 1250 h 1892"/>
                  <a:gd name="connsiteX3" fmla="*/ 964 w 2214"/>
                  <a:gd name="connsiteY3" fmla="*/ 1893 h 1892"/>
                  <a:gd name="connsiteX4" fmla="*/ 1000 w 2214"/>
                  <a:gd name="connsiteY4" fmla="*/ 1893 h 1892"/>
                  <a:gd name="connsiteX5" fmla="*/ 0 w 2214"/>
                  <a:gd name="connsiteY5" fmla="*/ 821 h 1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4" h="1892">
                    <a:moveTo>
                      <a:pt x="0" y="821"/>
                    </a:moveTo>
                    <a:cubicBezTo>
                      <a:pt x="322" y="536"/>
                      <a:pt x="643" y="286"/>
                      <a:pt x="964" y="0"/>
                    </a:cubicBezTo>
                    <a:cubicBezTo>
                      <a:pt x="1536" y="250"/>
                      <a:pt x="2215" y="643"/>
                      <a:pt x="2215" y="1250"/>
                    </a:cubicBezTo>
                    <a:cubicBezTo>
                      <a:pt x="2215" y="1893"/>
                      <a:pt x="1322" y="1500"/>
                      <a:pt x="964" y="1893"/>
                    </a:cubicBezTo>
                    <a:cubicBezTo>
                      <a:pt x="964" y="1893"/>
                      <a:pt x="1000" y="1893"/>
                      <a:pt x="1000" y="1893"/>
                    </a:cubicBezTo>
                    <a:cubicBezTo>
                      <a:pt x="643" y="1536"/>
                      <a:pt x="36" y="1464"/>
                      <a:pt x="0" y="8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7" name="Freeform 1106">
                <a:extLst>
                  <a:ext uri="{FF2B5EF4-FFF2-40B4-BE49-F238E27FC236}">
                    <a16:creationId xmlns:a16="http://schemas.microsoft.com/office/drawing/2014/main" id="{0A98A007-E3F6-7F45-8ACC-CF46F689B0AB}"/>
                  </a:ext>
                </a:extLst>
              </p:cNvPr>
              <p:cNvSpPr/>
              <p:nvPr/>
            </p:nvSpPr>
            <p:spPr>
              <a:xfrm>
                <a:off x="8470355" y="1948272"/>
                <a:ext cx="1214" cy="757"/>
              </a:xfrm>
              <a:custGeom>
                <a:avLst/>
                <a:gdLst>
                  <a:gd name="connsiteX0" fmla="*/ 1214 w 1214"/>
                  <a:gd name="connsiteY0" fmla="*/ 400 h 757"/>
                  <a:gd name="connsiteX1" fmla="*/ 893 w 1214"/>
                  <a:gd name="connsiteY1" fmla="*/ 757 h 757"/>
                  <a:gd name="connsiteX2" fmla="*/ 0 w 1214"/>
                  <a:gd name="connsiteY2" fmla="*/ 150 h 757"/>
                  <a:gd name="connsiteX3" fmla="*/ 429 w 1214"/>
                  <a:gd name="connsiteY3" fmla="*/ 7 h 757"/>
                  <a:gd name="connsiteX4" fmla="*/ 1214 w 1214"/>
                  <a:gd name="connsiteY4" fmla="*/ 400 h 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4" h="757">
                    <a:moveTo>
                      <a:pt x="1214" y="400"/>
                    </a:moveTo>
                    <a:cubicBezTo>
                      <a:pt x="1072" y="579"/>
                      <a:pt x="964" y="757"/>
                      <a:pt x="893" y="757"/>
                    </a:cubicBezTo>
                    <a:cubicBezTo>
                      <a:pt x="536" y="686"/>
                      <a:pt x="143" y="579"/>
                      <a:pt x="0" y="150"/>
                    </a:cubicBezTo>
                    <a:cubicBezTo>
                      <a:pt x="143" y="78"/>
                      <a:pt x="286" y="-29"/>
                      <a:pt x="429" y="7"/>
                    </a:cubicBezTo>
                    <a:cubicBezTo>
                      <a:pt x="679" y="114"/>
                      <a:pt x="929" y="257"/>
                      <a:pt x="1214" y="4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8" name="Freeform 1107">
                <a:extLst>
                  <a:ext uri="{FF2B5EF4-FFF2-40B4-BE49-F238E27FC236}">
                    <a16:creationId xmlns:a16="http://schemas.microsoft.com/office/drawing/2014/main" id="{B006B52F-D318-5346-9661-3E885F659671}"/>
                  </a:ext>
                </a:extLst>
              </p:cNvPr>
              <p:cNvSpPr/>
              <p:nvPr/>
            </p:nvSpPr>
            <p:spPr>
              <a:xfrm>
                <a:off x="8450853" y="2188095"/>
                <a:ext cx="1513" cy="1535"/>
              </a:xfrm>
              <a:custGeom>
                <a:avLst/>
                <a:gdLst>
                  <a:gd name="connsiteX0" fmla="*/ 0 w 1513"/>
                  <a:gd name="connsiteY0" fmla="*/ 1536 h 1535"/>
                  <a:gd name="connsiteX1" fmla="*/ 321 w 1513"/>
                  <a:gd name="connsiteY1" fmla="*/ 71 h 1535"/>
                  <a:gd name="connsiteX2" fmla="*/ 1286 w 1513"/>
                  <a:gd name="connsiteY2" fmla="*/ 0 h 1535"/>
                  <a:gd name="connsiteX3" fmla="*/ 0 w 1513"/>
                  <a:gd name="connsiteY3" fmla="*/ 1536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" h="1535">
                    <a:moveTo>
                      <a:pt x="0" y="1536"/>
                    </a:moveTo>
                    <a:cubicBezTo>
                      <a:pt x="107" y="1036"/>
                      <a:pt x="214" y="536"/>
                      <a:pt x="321" y="71"/>
                    </a:cubicBezTo>
                    <a:cubicBezTo>
                      <a:pt x="643" y="36"/>
                      <a:pt x="964" y="36"/>
                      <a:pt x="1286" y="0"/>
                    </a:cubicBezTo>
                    <a:cubicBezTo>
                      <a:pt x="1965" y="1393"/>
                      <a:pt x="1000" y="1464"/>
                      <a:pt x="0" y="1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9" name="Freeform 1108">
                <a:extLst>
                  <a:ext uri="{FF2B5EF4-FFF2-40B4-BE49-F238E27FC236}">
                    <a16:creationId xmlns:a16="http://schemas.microsoft.com/office/drawing/2014/main" id="{1C4163D0-2ADE-3B4F-8851-36C70BDAD363}"/>
                  </a:ext>
                </a:extLst>
              </p:cNvPr>
              <p:cNvSpPr/>
              <p:nvPr/>
            </p:nvSpPr>
            <p:spPr>
              <a:xfrm>
                <a:off x="8454889" y="2193345"/>
                <a:ext cx="1107" cy="1321"/>
              </a:xfrm>
              <a:custGeom>
                <a:avLst/>
                <a:gdLst>
                  <a:gd name="connsiteX0" fmla="*/ 71 w 1107"/>
                  <a:gd name="connsiteY0" fmla="*/ 857 h 1321"/>
                  <a:gd name="connsiteX1" fmla="*/ 0 w 1107"/>
                  <a:gd name="connsiteY1" fmla="*/ 0 h 1321"/>
                  <a:gd name="connsiteX2" fmla="*/ 1107 w 1107"/>
                  <a:gd name="connsiteY2" fmla="*/ 1143 h 1321"/>
                  <a:gd name="connsiteX3" fmla="*/ 71 w 1107"/>
                  <a:gd name="connsiteY3" fmla="*/ 1322 h 1321"/>
                  <a:gd name="connsiteX4" fmla="*/ 71 w 1107"/>
                  <a:gd name="connsiteY4" fmla="*/ 857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7" h="1321">
                    <a:moveTo>
                      <a:pt x="71" y="857"/>
                    </a:moveTo>
                    <a:cubicBezTo>
                      <a:pt x="36" y="571"/>
                      <a:pt x="36" y="286"/>
                      <a:pt x="0" y="0"/>
                    </a:cubicBezTo>
                    <a:cubicBezTo>
                      <a:pt x="357" y="393"/>
                      <a:pt x="750" y="750"/>
                      <a:pt x="1107" y="1143"/>
                    </a:cubicBezTo>
                    <a:cubicBezTo>
                      <a:pt x="750" y="1215"/>
                      <a:pt x="393" y="1250"/>
                      <a:pt x="71" y="1322"/>
                    </a:cubicBezTo>
                    <a:cubicBezTo>
                      <a:pt x="36" y="1143"/>
                      <a:pt x="36" y="1000"/>
                      <a:pt x="71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0" name="Freeform 1109">
                <a:extLst>
                  <a:ext uri="{FF2B5EF4-FFF2-40B4-BE49-F238E27FC236}">
                    <a16:creationId xmlns:a16="http://schemas.microsoft.com/office/drawing/2014/main" id="{6B4ADF1D-98CF-A440-99AE-E140997E132D}"/>
                  </a:ext>
                </a:extLst>
              </p:cNvPr>
              <p:cNvSpPr/>
              <p:nvPr/>
            </p:nvSpPr>
            <p:spPr>
              <a:xfrm>
                <a:off x="8475142" y="2197881"/>
                <a:ext cx="3101" cy="2569"/>
              </a:xfrm>
              <a:custGeom>
                <a:avLst/>
                <a:gdLst>
                  <a:gd name="connsiteX0" fmla="*/ 0 w 3101"/>
                  <a:gd name="connsiteY0" fmla="*/ 893 h 2569"/>
                  <a:gd name="connsiteX1" fmla="*/ 500 w 3101"/>
                  <a:gd name="connsiteY1" fmla="*/ 393 h 2569"/>
                  <a:gd name="connsiteX2" fmla="*/ 1822 w 3101"/>
                  <a:gd name="connsiteY2" fmla="*/ 0 h 2569"/>
                  <a:gd name="connsiteX3" fmla="*/ 2893 w 3101"/>
                  <a:gd name="connsiteY3" fmla="*/ 1000 h 2569"/>
                  <a:gd name="connsiteX4" fmla="*/ 2822 w 3101"/>
                  <a:gd name="connsiteY4" fmla="*/ 2393 h 2569"/>
                  <a:gd name="connsiteX5" fmla="*/ 1500 w 3101"/>
                  <a:gd name="connsiteY5" fmla="*/ 1750 h 2569"/>
                  <a:gd name="connsiteX6" fmla="*/ 464 w 3101"/>
                  <a:gd name="connsiteY6" fmla="*/ 1393 h 2569"/>
                  <a:gd name="connsiteX7" fmla="*/ 0 w 3101"/>
                  <a:gd name="connsiteY7" fmla="*/ 893 h 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1" h="2569">
                    <a:moveTo>
                      <a:pt x="0" y="893"/>
                    </a:moveTo>
                    <a:cubicBezTo>
                      <a:pt x="179" y="714"/>
                      <a:pt x="322" y="571"/>
                      <a:pt x="500" y="393"/>
                    </a:cubicBezTo>
                    <a:cubicBezTo>
                      <a:pt x="857" y="0"/>
                      <a:pt x="1465" y="429"/>
                      <a:pt x="1822" y="0"/>
                    </a:cubicBezTo>
                    <a:cubicBezTo>
                      <a:pt x="2179" y="321"/>
                      <a:pt x="2536" y="679"/>
                      <a:pt x="2893" y="1000"/>
                    </a:cubicBezTo>
                    <a:cubicBezTo>
                      <a:pt x="3215" y="1464"/>
                      <a:pt x="3143" y="1929"/>
                      <a:pt x="2822" y="2393"/>
                    </a:cubicBezTo>
                    <a:cubicBezTo>
                      <a:pt x="2108" y="2786"/>
                      <a:pt x="1715" y="2500"/>
                      <a:pt x="1500" y="1750"/>
                    </a:cubicBezTo>
                    <a:cubicBezTo>
                      <a:pt x="1250" y="1357"/>
                      <a:pt x="822" y="1429"/>
                      <a:pt x="464" y="1393"/>
                    </a:cubicBezTo>
                    <a:cubicBezTo>
                      <a:pt x="286" y="1250"/>
                      <a:pt x="143" y="1072"/>
                      <a:pt x="0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1" name="Freeform 1110">
                <a:extLst>
                  <a:ext uri="{FF2B5EF4-FFF2-40B4-BE49-F238E27FC236}">
                    <a16:creationId xmlns:a16="http://schemas.microsoft.com/office/drawing/2014/main" id="{6B60A71F-9E5B-174B-8284-8E29750B6AAF}"/>
                  </a:ext>
                </a:extLst>
              </p:cNvPr>
              <p:cNvSpPr/>
              <p:nvPr/>
            </p:nvSpPr>
            <p:spPr>
              <a:xfrm>
                <a:off x="8471820" y="2192274"/>
                <a:ext cx="2571" cy="1169"/>
              </a:xfrm>
              <a:custGeom>
                <a:avLst/>
                <a:gdLst>
                  <a:gd name="connsiteX0" fmla="*/ 0 w 2571"/>
                  <a:gd name="connsiteY0" fmla="*/ 893 h 1169"/>
                  <a:gd name="connsiteX1" fmla="*/ 0 w 2571"/>
                  <a:gd name="connsiteY1" fmla="*/ 0 h 1169"/>
                  <a:gd name="connsiteX2" fmla="*/ 2572 w 2571"/>
                  <a:gd name="connsiteY2" fmla="*/ 607 h 1169"/>
                  <a:gd name="connsiteX3" fmla="*/ 0 w 2571"/>
                  <a:gd name="connsiteY3" fmla="*/ 893 h 1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" h="1169">
                    <a:moveTo>
                      <a:pt x="0" y="893"/>
                    </a:moveTo>
                    <a:cubicBezTo>
                      <a:pt x="0" y="607"/>
                      <a:pt x="0" y="286"/>
                      <a:pt x="0" y="0"/>
                    </a:cubicBezTo>
                    <a:cubicBezTo>
                      <a:pt x="857" y="214"/>
                      <a:pt x="1715" y="393"/>
                      <a:pt x="2572" y="607"/>
                    </a:cubicBezTo>
                    <a:cubicBezTo>
                      <a:pt x="1679" y="536"/>
                      <a:pt x="929" y="1679"/>
                      <a:pt x="0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2" name="Freeform 1111">
                <a:extLst>
                  <a:ext uri="{FF2B5EF4-FFF2-40B4-BE49-F238E27FC236}">
                    <a16:creationId xmlns:a16="http://schemas.microsoft.com/office/drawing/2014/main" id="{45B85AC4-4AB7-9844-84D2-32BC8465D16C}"/>
                  </a:ext>
                </a:extLst>
              </p:cNvPr>
              <p:cNvSpPr/>
              <p:nvPr/>
            </p:nvSpPr>
            <p:spPr>
              <a:xfrm>
                <a:off x="8475499" y="2197060"/>
                <a:ext cx="1428" cy="1286"/>
              </a:xfrm>
              <a:custGeom>
                <a:avLst/>
                <a:gdLst>
                  <a:gd name="connsiteX0" fmla="*/ 1429 w 1428"/>
                  <a:gd name="connsiteY0" fmla="*/ 857 h 1286"/>
                  <a:gd name="connsiteX1" fmla="*/ 107 w 1428"/>
                  <a:gd name="connsiteY1" fmla="*/ 1250 h 1286"/>
                  <a:gd name="connsiteX2" fmla="*/ 71 w 1428"/>
                  <a:gd name="connsiteY2" fmla="*/ 857 h 1286"/>
                  <a:gd name="connsiteX3" fmla="*/ 0 w 1428"/>
                  <a:gd name="connsiteY3" fmla="*/ 0 h 1286"/>
                  <a:gd name="connsiteX4" fmla="*/ 1429 w 1428"/>
                  <a:gd name="connsiteY4" fmla="*/ 857 h 1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8" h="1286">
                    <a:moveTo>
                      <a:pt x="1429" y="857"/>
                    </a:moveTo>
                    <a:cubicBezTo>
                      <a:pt x="1143" y="1465"/>
                      <a:pt x="607" y="1250"/>
                      <a:pt x="107" y="1250"/>
                    </a:cubicBezTo>
                    <a:cubicBezTo>
                      <a:pt x="71" y="1107"/>
                      <a:pt x="36" y="1000"/>
                      <a:pt x="71" y="857"/>
                    </a:cubicBezTo>
                    <a:cubicBezTo>
                      <a:pt x="36" y="572"/>
                      <a:pt x="36" y="286"/>
                      <a:pt x="0" y="0"/>
                    </a:cubicBezTo>
                    <a:cubicBezTo>
                      <a:pt x="464" y="250"/>
                      <a:pt x="964" y="572"/>
                      <a:pt x="1429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3" name="Freeform 1112">
                <a:extLst>
                  <a:ext uri="{FF2B5EF4-FFF2-40B4-BE49-F238E27FC236}">
                    <a16:creationId xmlns:a16="http://schemas.microsoft.com/office/drawing/2014/main" id="{A78DE5D8-9FBF-1D45-AAF1-01605A29F100}"/>
                  </a:ext>
                </a:extLst>
              </p:cNvPr>
              <p:cNvSpPr/>
              <p:nvPr/>
            </p:nvSpPr>
            <p:spPr>
              <a:xfrm>
                <a:off x="8448466" y="2128408"/>
                <a:ext cx="2707" cy="1535"/>
              </a:xfrm>
              <a:custGeom>
                <a:avLst/>
                <a:gdLst>
                  <a:gd name="connsiteX0" fmla="*/ 1351 w 2707"/>
                  <a:gd name="connsiteY0" fmla="*/ 1536 h 1535"/>
                  <a:gd name="connsiteX1" fmla="*/ 422 w 2707"/>
                  <a:gd name="connsiteY1" fmla="*/ 1072 h 1535"/>
                  <a:gd name="connsiteX2" fmla="*/ 29 w 2707"/>
                  <a:gd name="connsiteY2" fmla="*/ 0 h 1535"/>
                  <a:gd name="connsiteX3" fmla="*/ 2708 w 2707"/>
                  <a:gd name="connsiteY3" fmla="*/ 1536 h 1535"/>
                  <a:gd name="connsiteX4" fmla="*/ 1351 w 2707"/>
                  <a:gd name="connsiteY4" fmla="*/ 1536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07" h="1535">
                    <a:moveTo>
                      <a:pt x="1351" y="1536"/>
                    </a:moveTo>
                    <a:cubicBezTo>
                      <a:pt x="1172" y="1143"/>
                      <a:pt x="815" y="1072"/>
                      <a:pt x="422" y="1072"/>
                    </a:cubicBezTo>
                    <a:cubicBezTo>
                      <a:pt x="-7" y="821"/>
                      <a:pt x="-42" y="429"/>
                      <a:pt x="29" y="0"/>
                    </a:cubicBezTo>
                    <a:cubicBezTo>
                      <a:pt x="1065" y="72"/>
                      <a:pt x="1744" y="679"/>
                      <a:pt x="2708" y="1536"/>
                    </a:cubicBezTo>
                    <a:cubicBezTo>
                      <a:pt x="2065" y="1536"/>
                      <a:pt x="1708" y="1536"/>
                      <a:pt x="1351" y="1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4" name="Freeform 1113">
                <a:extLst>
                  <a:ext uri="{FF2B5EF4-FFF2-40B4-BE49-F238E27FC236}">
                    <a16:creationId xmlns:a16="http://schemas.microsoft.com/office/drawing/2014/main" id="{86543D3A-521F-3C4F-B5EC-F4643E91FB10}"/>
                  </a:ext>
                </a:extLst>
              </p:cNvPr>
              <p:cNvSpPr/>
              <p:nvPr/>
            </p:nvSpPr>
            <p:spPr>
              <a:xfrm>
                <a:off x="8577677" y="2190880"/>
                <a:ext cx="2585" cy="2000"/>
              </a:xfrm>
              <a:custGeom>
                <a:avLst/>
                <a:gdLst>
                  <a:gd name="connsiteX0" fmla="*/ 335 w 2585"/>
                  <a:gd name="connsiteY0" fmla="*/ 2000 h 2000"/>
                  <a:gd name="connsiteX1" fmla="*/ 442 w 2585"/>
                  <a:gd name="connsiteY1" fmla="*/ 0 h 2000"/>
                  <a:gd name="connsiteX2" fmla="*/ 2585 w 2585"/>
                  <a:gd name="connsiteY2" fmla="*/ 1714 h 2000"/>
                  <a:gd name="connsiteX3" fmla="*/ 335 w 2585"/>
                  <a:gd name="connsiteY3" fmla="*/ 2000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5" h="2000">
                    <a:moveTo>
                      <a:pt x="335" y="2000"/>
                    </a:moveTo>
                    <a:cubicBezTo>
                      <a:pt x="-522" y="1286"/>
                      <a:pt x="549" y="679"/>
                      <a:pt x="442" y="0"/>
                    </a:cubicBezTo>
                    <a:cubicBezTo>
                      <a:pt x="1085" y="500"/>
                      <a:pt x="1728" y="1036"/>
                      <a:pt x="2585" y="1714"/>
                    </a:cubicBezTo>
                    <a:cubicBezTo>
                      <a:pt x="1728" y="1822"/>
                      <a:pt x="1049" y="1929"/>
                      <a:pt x="335" y="2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5" name="Freeform 1114">
                <a:extLst>
                  <a:ext uri="{FF2B5EF4-FFF2-40B4-BE49-F238E27FC236}">
                    <a16:creationId xmlns:a16="http://schemas.microsoft.com/office/drawing/2014/main" id="{161BDEB9-CCF8-3848-8A73-CD212AB8DE87}"/>
                  </a:ext>
                </a:extLst>
              </p:cNvPr>
              <p:cNvSpPr/>
              <p:nvPr/>
            </p:nvSpPr>
            <p:spPr>
              <a:xfrm>
                <a:off x="8581905" y="2199814"/>
                <a:ext cx="2571" cy="953"/>
              </a:xfrm>
              <a:custGeom>
                <a:avLst/>
                <a:gdLst>
                  <a:gd name="connsiteX0" fmla="*/ 0 w 2571"/>
                  <a:gd name="connsiteY0" fmla="*/ 424 h 953"/>
                  <a:gd name="connsiteX1" fmla="*/ 429 w 2571"/>
                  <a:gd name="connsiteY1" fmla="*/ 32 h 953"/>
                  <a:gd name="connsiteX2" fmla="*/ 2572 w 2571"/>
                  <a:gd name="connsiteY2" fmla="*/ 782 h 953"/>
                  <a:gd name="connsiteX3" fmla="*/ 0 w 2571"/>
                  <a:gd name="connsiteY3" fmla="*/ 424 h 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" h="953">
                    <a:moveTo>
                      <a:pt x="0" y="424"/>
                    </a:moveTo>
                    <a:cubicBezTo>
                      <a:pt x="143" y="282"/>
                      <a:pt x="286" y="139"/>
                      <a:pt x="429" y="32"/>
                    </a:cubicBezTo>
                    <a:cubicBezTo>
                      <a:pt x="1143" y="-111"/>
                      <a:pt x="1714" y="246"/>
                      <a:pt x="2572" y="782"/>
                    </a:cubicBezTo>
                    <a:cubicBezTo>
                      <a:pt x="1465" y="960"/>
                      <a:pt x="679" y="1175"/>
                      <a:pt x="0" y="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6" name="Freeform 1115">
                <a:extLst>
                  <a:ext uri="{FF2B5EF4-FFF2-40B4-BE49-F238E27FC236}">
                    <a16:creationId xmlns:a16="http://schemas.microsoft.com/office/drawing/2014/main" id="{7E270386-E021-CF4D-8AF4-957EDA38CADD}"/>
                  </a:ext>
                </a:extLst>
              </p:cNvPr>
              <p:cNvSpPr/>
              <p:nvPr/>
            </p:nvSpPr>
            <p:spPr>
              <a:xfrm>
                <a:off x="8488145" y="1916366"/>
                <a:ext cx="2856" cy="1944"/>
              </a:xfrm>
              <a:custGeom>
                <a:avLst/>
                <a:gdLst>
                  <a:gd name="connsiteX0" fmla="*/ 70 w 2856"/>
                  <a:gd name="connsiteY0" fmla="*/ 16 h 1944"/>
                  <a:gd name="connsiteX1" fmla="*/ 499 w 2856"/>
                  <a:gd name="connsiteY1" fmla="*/ 16 h 1944"/>
                  <a:gd name="connsiteX2" fmla="*/ 2856 w 2856"/>
                  <a:gd name="connsiteY2" fmla="*/ 945 h 1944"/>
                  <a:gd name="connsiteX3" fmla="*/ 927 w 2856"/>
                  <a:gd name="connsiteY3" fmla="*/ 1945 h 1944"/>
                  <a:gd name="connsiteX4" fmla="*/ 499 w 2856"/>
                  <a:gd name="connsiteY4" fmla="*/ 1409 h 1944"/>
                  <a:gd name="connsiteX5" fmla="*/ 70 w 2856"/>
                  <a:gd name="connsiteY5" fmla="*/ 16 h 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6" h="1944">
                    <a:moveTo>
                      <a:pt x="70" y="16"/>
                    </a:moveTo>
                    <a:cubicBezTo>
                      <a:pt x="213" y="16"/>
                      <a:pt x="356" y="-20"/>
                      <a:pt x="499" y="16"/>
                    </a:cubicBezTo>
                    <a:cubicBezTo>
                      <a:pt x="1320" y="266"/>
                      <a:pt x="2213" y="266"/>
                      <a:pt x="2856" y="945"/>
                    </a:cubicBezTo>
                    <a:cubicBezTo>
                      <a:pt x="2713" y="2230"/>
                      <a:pt x="1642" y="1766"/>
                      <a:pt x="927" y="1945"/>
                    </a:cubicBezTo>
                    <a:cubicBezTo>
                      <a:pt x="784" y="1766"/>
                      <a:pt x="641" y="1588"/>
                      <a:pt x="499" y="1409"/>
                    </a:cubicBezTo>
                    <a:cubicBezTo>
                      <a:pt x="463" y="945"/>
                      <a:pt x="-216" y="659"/>
                      <a:pt x="70" y="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7" name="Freeform 1116">
                <a:extLst>
                  <a:ext uri="{FF2B5EF4-FFF2-40B4-BE49-F238E27FC236}">
                    <a16:creationId xmlns:a16="http://schemas.microsoft.com/office/drawing/2014/main" id="{4DE4F51B-006B-A545-AB57-F6416573934A}"/>
                  </a:ext>
                </a:extLst>
              </p:cNvPr>
              <p:cNvSpPr/>
              <p:nvPr/>
            </p:nvSpPr>
            <p:spPr>
              <a:xfrm>
                <a:off x="8488286" y="1911667"/>
                <a:ext cx="1678" cy="858"/>
              </a:xfrm>
              <a:custGeom>
                <a:avLst/>
                <a:gdLst>
                  <a:gd name="connsiteX0" fmla="*/ 0 w 1678"/>
                  <a:gd name="connsiteY0" fmla="*/ 0 h 858"/>
                  <a:gd name="connsiteX1" fmla="*/ 1679 w 1678"/>
                  <a:gd name="connsiteY1" fmla="*/ 679 h 858"/>
                  <a:gd name="connsiteX2" fmla="*/ 0 w 1678"/>
                  <a:gd name="connsiteY2" fmla="*/ 0 h 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78" h="858">
                    <a:moveTo>
                      <a:pt x="0" y="0"/>
                    </a:moveTo>
                    <a:cubicBezTo>
                      <a:pt x="464" y="179"/>
                      <a:pt x="964" y="393"/>
                      <a:pt x="1679" y="679"/>
                    </a:cubicBezTo>
                    <a:cubicBezTo>
                      <a:pt x="714" y="1179"/>
                      <a:pt x="286" y="53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8" name="Freeform 1117">
                <a:extLst>
                  <a:ext uri="{FF2B5EF4-FFF2-40B4-BE49-F238E27FC236}">
                    <a16:creationId xmlns:a16="http://schemas.microsoft.com/office/drawing/2014/main" id="{881DC8CF-C643-BB4E-9A39-0E3D261D8125}"/>
                  </a:ext>
                </a:extLst>
              </p:cNvPr>
              <p:cNvSpPr/>
              <p:nvPr/>
            </p:nvSpPr>
            <p:spPr>
              <a:xfrm>
                <a:off x="8505502" y="1916168"/>
                <a:ext cx="2821" cy="3178"/>
              </a:xfrm>
              <a:custGeom>
                <a:avLst/>
                <a:gdLst>
                  <a:gd name="connsiteX0" fmla="*/ 2822 w 2821"/>
                  <a:gd name="connsiteY0" fmla="*/ 2143 h 3178"/>
                  <a:gd name="connsiteX1" fmla="*/ 2715 w 2821"/>
                  <a:gd name="connsiteY1" fmla="*/ 3108 h 3178"/>
                  <a:gd name="connsiteX2" fmla="*/ 2250 w 2821"/>
                  <a:gd name="connsiteY2" fmla="*/ 3179 h 3178"/>
                  <a:gd name="connsiteX3" fmla="*/ 0 w 2821"/>
                  <a:gd name="connsiteY3" fmla="*/ 1821 h 3178"/>
                  <a:gd name="connsiteX4" fmla="*/ 357 w 2821"/>
                  <a:gd name="connsiteY4" fmla="*/ 679 h 3178"/>
                  <a:gd name="connsiteX5" fmla="*/ 1072 w 2821"/>
                  <a:gd name="connsiteY5" fmla="*/ 0 h 3178"/>
                  <a:gd name="connsiteX6" fmla="*/ 1929 w 2821"/>
                  <a:gd name="connsiteY6" fmla="*/ 1107 h 3178"/>
                  <a:gd name="connsiteX7" fmla="*/ 2822 w 2821"/>
                  <a:gd name="connsiteY7" fmla="*/ 2143 h 3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21" h="3178">
                    <a:moveTo>
                      <a:pt x="2822" y="2143"/>
                    </a:moveTo>
                    <a:cubicBezTo>
                      <a:pt x="2786" y="2465"/>
                      <a:pt x="2750" y="2786"/>
                      <a:pt x="2715" y="3108"/>
                    </a:cubicBezTo>
                    <a:cubicBezTo>
                      <a:pt x="2572" y="3143"/>
                      <a:pt x="2393" y="3143"/>
                      <a:pt x="2250" y="3179"/>
                    </a:cubicBezTo>
                    <a:cubicBezTo>
                      <a:pt x="1500" y="2714"/>
                      <a:pt x="750" y="2286"/>
                      <a:pt x="0" y="1821"/>
                    </a:cubicBezTo>
                    <a:cubicBezTo>
                      <a:pt x="72" y="1429"/>
                      <a:pt x="572" y="1179"/>
                      <a:pt x="357" y="679"/>
                    </a:cubicBezTo>
                    <a:cubicBezTo>
                      <a:pt x="607" y="464"/>
                      <a:pt x="822" y="214"/>
                      <a:pt x="1072" y="0"/>
                    </a:cubicBezTo>
                    <a:cubicBezTo>
                      <a:pt x="1107" y="571"/>
                      <a:pt x="1179" y="1107"/>
                      <a:pt x="1929" y="1107"/>
                    </a:cubicBezTo>
                    <a:cubicBezTo>
                      <a:pt x="2322" y="1393"/>
                      <a:pt x="2822" y="1572"/>
                      <a:pt x="2822" y="2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9" name="Freeform 1118">
                <a:extLst>
                  <a:ext uri="{FF2B5EF4-FFF2-40B4-BE49-F238E27FC236}">
                    <a16:creationId xmlns:a16="http://schemas.microsoft.com/office/drawing/2014/main" id="{14C4D760-C1D0-6F43-8084-E76F7553F837}"/>
                  </a:ext>
                </a:extLst>
              </p:cNvPr>
              <p:cNvSpPr/>
              <p:nvPr/>
            </p:nvSpPr>
            <p:spPr>
              <a:xfrm>
                <a:off x="8507431" y="1916999"/>
                <a:ext cx="1892" cy="1311"/>
              </a:xfrm>
              <a:custGeom>
                <a:avLst/>
                <a:gdLst>
                  <a:gd name="connsiteX0" fmla="*/ 893 w 1892"/>
                  <a:gd name="connsiteY0" fmla="*/ 1311 h 1311"/>
                  <a:gd name="connsiteX1" fmla="*/ 0 w 1892"/>
                  <a:gd name="connsiteY1" fmla="*/ 311 h 1311"/>
                  <a:gd name="connsiteX2" fmla="*/ 1893 w 1892"/>
                  <a:gd name="connsiteY2" fmla="*/ 418 h 1311"/>
                  <a:gd name="connsiteX3" fmla="*/ 893 w 1892"/>
                  <a:gd name="connsiteY3" fmla="*/ 1311 h 1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2" h="1311">
                    <a:moveTo>
                      <a:pt x="893" y="1311"/>
                    </a:moveTo>
                    <a:cubicBezTo>
                      <a:pt x="607" y="990"/>
                      <a:pt x="286" y="633"/>
                      <a:pt x="0" y="311"/>
                    </a:cubicBezTo>
                    <a:cubicBezTo>
                      <a:pt x="643" y="-153"/>
                      <a:pt x="1286" y="-82"/>
                      <a:pt x="1893" y="418"/>
                    </a:cubicBezTo>
                    <a:cubicBezTo>
                      <a:pt x="1572" y="704"/>
                      <a:pt x="1214" y="1025"/>
                      <a:pt x="893" y="13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0" name="Freeform 1119">
                <a:extLst>
                  <a:ext uri="{FF2B5EF4-FFF2-40B4-BE49-F238E27FC236}">
                    <a16:creationId xmlns:a16="http://schemas.microsoft.com/office/drawing/2014/main" id="{E7CB077E-A6F3-BF4F-A2E8-1192CB42D074}"/>
                  </a:ext>
                </a:extLst>
              </p:cNvPr>
              <p:cNvSpPr/>
              <p:nvPr/>
            </p:nvSpPr>
            <p:spPr>
              <a:xfrm>
                <a:off x="8505411" y="1909040"/>
                <a:ext cx="1126" cy="805"/>
              </a:xfrm>
              <a:custGeom>
                <a:avLst/>
                <a:gdLst>
                  <a:gd name="connsiteX0" fmla="*/ 627 w 1126"/>
                  <a:gd name="connsiteY0" fmla="*/ 806 h 805"/>
                  <a:gd name="connsiteX1" fmla="*/ 20 w 1126"/>
                  <a:gd name="connsiteY1" fmla="*/ 270 h 805"/>
                  <a:gd name="connsiteX2" fmla="*/ 448 w 1126"/>
                  <a:gd name="connsiteY2" fmla="*/ 55 h 805"/>
                  <a:gd name="connsiteX3" fmla="*/ 1127 w 1126"/>
                  <a:gd name="connsiteY3" fmla="*/ 591 h 805"/>
                  <a:gd name="connsiteX4" fmla="*/ 627 w 1126"/>
                  <a:gd name="connsiteY4" fmla="*/ 806 h 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6" h="805">
                    <a:moveTo>
                      <a:pt x="627" y="806"/>
                    </a:moveTo>
                    <a:cubicBezTo>
                      <a:pt x="448" y="663"/>
                      <a:pt x="91" y="484"/>
                      <a:pt x="20" y="270"/>
                    </a:cubicBezTo>
                    <a:cubicBezTo>
                      <a:pt x="-88" y="-16"/>
                      <a:pt x="270" y="-52"/>
                      <a:pt x="448" y="55"/>
                    </a:cubicBezTo>
                    <a:cubicBezTo>
                      <a:pt x="698" y="198"/>
                      <a:pt x="913" y="413"/>
                      <a:pt x="1127" y="591"/>
                    </a:cubicBezTo>
                    <a:cubicBezTo>
                      <a:pt x="1020" y="663"/>
                      <a:pt x="877" y="698"/>
                      <a:pt x="627" y="80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1" name="Freeform 1120">
                <a:extLst>
                  <a:ext uri="{FF2B5EF4-FFF2-40B4-BE49-F238E27FC236}">
                    <a16:creationId xmlns:a16="http://schemas.microsoft.com/office/drawing/2014/main" id="{59A2272C-F0C5-BE4F-B509-31A51A7D2B29}"/>
                  </a:ext>
                </a:extLst>
              </p:cNvPr>
              <p:cNvSpPr/>
              <p:nvPr/>
            </p:nvSpPr>
            <p:spPr>
              <a:xfrm>
                <a:off x="8519576" y="1954375"/>
                <a:ext cx="1750" cy="1404"/>
              </a:xfrm>
              <a:custGeom>
                <a:avLst/>
                <a:gdLst>
                  <a:gd name="connsiteX0" fmla="*/ 36 w 1750"/>
                  <a:gd name="connsiteY0" fmla="*/ 1405 h 1404"/>
                  <a:gd name="connsiteX1" fmla="*/ 0 w 1750"/>
                  <a:gd name="connsiteY1" fmla="*/ 833 h 1404"/>
                  <a:gd name="connsiteX2" fmla="*/ 357 w 1750"/>
                  <a:gd name="connsiteY2" fmla="*/ 83 h 1404"/>
                  <a:gd name="connsiteX3" fmla="*/ 1750 w 1750"/>
                  <a:gd name="connsiteY3" fmla="*/ 655 h 1404"/>
                  <a:gd name="connsiteX4" fmla="*/ 36 w 1750"/>
                  <a:gd name="connsiteY4" fmla="*/ 1405 h 1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0" h="1404">
                    <a:moveTo>
                      <a:pt x="36" y="1405"/>
                    </a:moveTo>
                    <a:cubicBezTo>
                      <a:pt x="36" y="1226"/>
                      <a:pt x="0" y="1012"/>
                      <a:pt x="0" y="833"/>
                    </a:cubicBezTo>
                    <a:cubicBezTo>
                      <a:pt x="107" y="583"/>
                      <a:pt x="250" y="333"/>
                      <a:pt x="357" y="83"/>
                    </a:cubicBezTo>
                    <a:cubicBezTo>
                      <a:pt x="929" y="-24"/>
                      <a:pt x="1750" y="-167"/>
                      <a:pt x="1750" y="655"/>
                    </a:cubicBezTo>
                    <a:cubicBezTo>
                      <a:pt x="1750" y="1797"/>
                      <a:pt x="643" y="1119"/>
                      <a:pt x="36" y="140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2" name="Freeform 1121">
                <a:extLst>
                  <a:ext uri="{FF2B5EF4-FFF2-40B4-BE49-F238E27FC236}">
                    <a16:creationId xmlns:a16="http://schemas.microsoft.com/office/drawing/2014/main" id="{E57B0B59-04DD-374D-B78B-BF16A52348C8}"/>
                  </a:ext>
                </a:extLst>
              </p:cNvPr>
              <p:cNvSpPr/>
              <p:nvPr/>
            </p:nvSpPr>
            <p:spPr>
              <a:xfrm>
                <a:off x="8522790" y="1955259"/>
                <a:ext cx="1857" cy="485"/>
              </a:xfrm>
              <a:custGeom>
                <a:avLst/>
                <a:gdLst>
                  <a:gd name="connsiteX0" fmla="*/ 1857 w 1857"/>
                  <a:gd name="connsiteY0" fmla="*/ 270 h 485"/>
                  <a:gd name="connsiteX1" fmla="*/ 0 w 1857"/>
                  <a:gd name="connsiteY1" fmla="*/ 270 h 485"/>
                  <a:gd name="connsiteX2" fmla="*/ 1857 w 1857"/>
                  <a:gd name="connsiteY2" fmla="*/ 270 h 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57" h="485">
                    <a:moveTo>
                      <a:pt x="1857" y="270"/>
                    </a:moveTo>
                    <a:cubicBezTo>
                      <a:pt x="1036" y="521"/>
                      <a:pt x="536" y="592"/>
                      <a:pt x="0" y="270"/>
                    </a:cubicBezTo>
                    <a:cubicBezTo>
                      <a:pt x="536" y="-158"/>
                      <a:pt x="1072" y="-15"/>
                      <a:pt x="1857" y="27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3" name="Freeform 1122">
                <a:extLst>
                  <a:ext uri="{FF2B5EF4-FFF2-40B4-BE49-F238E27FC236}">
                    <a16:creationId xmlns:a16="http://schemas.microsoft.com/office/drawing/2014/main" id="{697B93C9-DD14-4643-ADF0-68776991F13C}"/>
                  </a:ext>
                </a:extLst>
              </p:cNvPr>
              <p:cNvSpPr/>
              <p:nvPr/>
            </p:nvSpPr>
            <p:spPr>
              <a:xfrm>
                <a:off x="8509146" y="1872769"/>
                <a:ext cx="2223" cy="1071"/>
              </a:xfrm>
              <a:custGeom>
                <a:avLst/>
                <a:gdLst>
                  <a:gd name="connsiteX0" fmla="*/ 0 w 2223"/>
                  <a:gd name="connsiteY0" fmla="*/ 893 h 1071"/>
                  <a:gd name="connsiteX1" fmla="*/ 322 w 2223"/>
                  <a:gd name="connsiteY1" fmla="*/ 0 h 1071"/>
                  <a:gd name="connsiteX2" fmla="*/ 2036 w 2223"/>
                  <a:gd name="connsiteY2" fmla="*/ 536 h 1071"/>
                  <a:gd name="connsiteX3" fmla="*/ 2215 w 2223"/>
                  <a:gd name="connsiteY3" fmla="*/ 857 h 1071"/>
                  <a:gd name="connsiteX4" fmla="*/ 2072 w 2223"/>
                  <a:gd name="connsiteY4" fmla="*/ 1036 h 1071"/>
                  <a:gd name="connsiteX5" fmla="*/ 2072 w 2223"/>
                  <a:gd name="connsiteY5" fmla="*/ 1072 h 1071"/>
                  <a:gd name="connsiteX6" fmla="*/ 0 w 2223"/>
                  <a:gd name="connsiteY6" fmla="*/ 893 h 1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23" h="1071">
                    <a:moveTo>
                      <a:pt x="0" y="893"/>
                    </a:moveTo>
                    <a:cubicBezTo>
                      <a:pt x="107" y="607"/>
                      <a:pt x="214" y="286"/>
                      <a:pt x="322" y="0"/>
                    </a:cubicBezTo>
                    <a:cubicBezTo>
                      <a:pt x="893" y="143"/>
                      <a:pt x="1607" y="-107"/>
                      <a:pt x="2036" y="536"/>
                    </a:cubicBezTo>
                    <a:cubicBezTo>
                      <a:pt x="2179" y="643"/>
                      <a:pt x="2250" y="750"/>
                      <a:pt x="2215" y="857"/>
                    </a:cubicBezTo>
                    <a:cubicBezTo>
                      <a:pt x="2179" y="964"/>
                      <a:pt x="2108" y="1036"/>
                      <a:pt x="2072" y="1036"/>
                    </a:cubicBezTo>
                    <a:cubicBezTo>
                      <a:pt x="2072" y="1036"/>
                      <a:pt x="2072" y="1036"/>
                      <a:pt x="2072" y="1072"/>
                    </a:cubicBezTo>
                    <a:cubicBezTo>
                      <a:pt x="1357" y="964"/>
                      <a:pt x="679" y="929"/>
                      <a:pt x="0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4" name="Freeform 1123">
                <a:extLst>
                  <a:ext uri="{FF2B5EF4-FFF2-40B4-BE49-F238E27FC236}">
                    <a16:creationId xmlns:a16="http://schemas.microsoft.com/office/drawing/2014/main" id="{55384E60-595D-B749-81EA-D47226552103}"/>
                  </a:ext>
                </a:extLst>
              </p:cNvPr>
              <p:cNvSpPr/>
              <p:nvPr/>
            </p:nvSpPr>
            <p:spPr>
              <a:xfrm>
                <a:off x="8511039" y="1861721"/>
                <a:ext cx="1355" cy="768"/>
              </a:xfrm>
              <a:custGeom>
                <a:avLst/>
                <a:gdLst>
                  <a:gd name="connsiteX0" fmla="*/ 0 w 1355"/>
                  <a:gd name="connsiteY0" fmla="*/ 654 h 768"/>
                  <a:gd name="connsiteX1" fmla="*/ 1107 w 1355"/>
                  <a:gd name="connsiteY1" fmla="*/ 82 h 768"/>
                  <a:gd name="connsiteX2" fmla="*/ 643 w 1355"/>
                  <a:gd name="connsiteY2" fmla="*/ 761 h 768"/>
                  <a:gd name="connsiteX3" fmla="*/ 0 w 1355"/>
                  <a:gd name="connsiteY3" fmla="*/ 654 h 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5" h="768">
                    <a:moveTo>
                      <a:pt x="0" y="654"/>
                    </a:moveTo>
                    <a:cubicBezTo>
                      <a:pt x="286" y="190"/>
                      <a:pt x="821" y="-168"/>
                      <a:pt x="1107" y="82"/>
                    </a:cubicBezTo>
                    <a:cubicBezTo>
                      <a:pt x="1714" y="654"/>
                      <a:pt x="1072" y="725"/>
                      <a:pt x="643" y="761"/>
                    </a:cubicBezTo>
                    <a:cubicBezTo>
                      <a:pt x="429" y="797"/>
                      <a:pt x="214" y="689"/>
                      <a:pt x="0" y="6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5" name="Freeform 1124">
                <a:extLst>
                  <a:ext uri="{FF2B5EF4-FFF2-40B4-BE49-F238E27FC236}">
                    <a16:creationId xmlns:a16="http://schemas.microsoft.com/office/drawing/2014/main" id="{67606EA3-A766-DE46-BEA5-FD655A6FD087}"/>
                  </a:ext>
                </a:extLst>
              </p:cNvPr>
              <p:cNvSpPr/>
              <p:nvPr/>
            </p:nvSpPr>
            <p:spPr>
              <a:xfrm>
                <a:off x="8511182" y="1873269"/>
                <a:ext cx="1857" cy="500"/>
              </a:xfrm>
              <a:custGeom>
                <a:avLst/>
                <a:gdLst>
                  <a:gd name="connsiteX0" fmla="*/ 0 w 1857"/>
                  <a:gd name="connsiteY0" fmla="*/ 500 h 500"/>
                  <a:gd name="connsiteX1" fmla="*/ 0 w 1857"/>
                  <a:gd name="connsiteY1" fmla="*/ 0 h 500"/>
                  <a:gd name="connsiteX2" fmla="*/ 1822 w 1857"/>
                  <a:gd name="connsiteY2" fmla="*/ 0 h 500"/>
                  <a:gd name="connsiteX3" fmla="*/ 1857 w 1857"/>
                  <a:gd name="connsiteY3" fmla="*/ 393 h 500"/>
                  <a:gd name="connsiteX4" fmla="*/ 0 w 1857"/>
                  <a:gd name="connsiteY4" fmla="*/ 500 h 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7" h="500">
                    <a:moveTo>
                      <a:pt x="0" y="500"/>
                    </a:moveTo>
                    <a:cubicBezTo>
                      <a:pt x="0" y="321"/>
                      <a:pt x="0" y="179"/>
                      <a:pt x="0" y="0"/>
                    </a:cubicBezTo>
                    <a:cubicBezTo>
                      <a:pt x="607" y="0"/>
                      <a:pt x="1214" y="0"/>
                      <a:pt x="1822" y="0"/>
                    </a:cubicBezTo>
                    <a:cubicBezTo>
                      <a:pt x="1822" y="143"/>
                      <a:pt x="1857" y="250"/>
                      <a:pt x="1857" y="393"/>
                    </a:cubicBezTo>
                    <a:cubicBezTo>
                      <a:pt x="1214" y="429"/>
                      <a:pt x="607" y="464"/>
                      <a:pt x="0" y="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6" name="Freeform 1125">
                <a:extLst>
                  <a:ext uri="{FF2B5EF4-FFF2-40B4-BE49-F238E27FC236}">
                    <a16:creationId xmlns:a16="http://schemas.microsoft.com/office/drawing/2014/main" id="{DD4D1640-B149-BD44-9608-D6838E778D53}"/>
                  </a:ext>
                </a:extLst>
              </p:cNvPr>
              <p:cNvSpPr/>
              <p:nvPr/>
            </p:nvSpPr>
            <p:spPr>
              <a:xfrm>
                <a:off x="8532032" y="2279384"/>
                <a:ext cx="2117" cy="1543"/>
              </a:xfrm>
              <a:custGeom>
                <a:avLst/>
                <a:gdLst>
                  <a:gd name="connsiteX0" fmla="*/ 1617 w 2117"/>
                  <a:gd name="connsiteY0" fmla="*/ 615 h 1543"/>
                  <a:gd name="connsiteX1" fmla="*/ 2117 w 2117"/>
                  <a:gd name="connsiteY1" fmla="*/ 1544 h 1543"/>
                  <a:gd name="connsiteX2" fmla="*/ 653 w 2117"/>
                  <a:gd name="connsiteY2" fmla="*/ 901 h 1543"/>
                  <a:gd name="connsiteX3" fmla="*/ 81 w 2117"/>
                  <a:gd name="connsiteY3" fmla="*/ 186 h 1543"/>
                  <a:gd name="connsiteX4" fmla="*/ 1153 w 2117"/>
                  <a:gd name="connsiteY4" fmla="*/ 8 h 1543"/>
                  <a:gd name="connsiteX5" fmla="*/ 1617 w 2117"/>
                  <a:gd name="connsiteY5" fmla="*/ 615 h 1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7" h="1543">
                    <a:moveTo>
                      <a:pt x="1617" y="615"/>
                    </a:moveTo>
                    <a:cubicBezTo>
                      <a:pt x="1796" y="936"/>
                      <a:pt x="1939" y="1222"/>
                      <a:pt x="2117" y="1544"/>
                    </a:cubicBezTo>
                    <a:cubicBezTo>
                      <a:pt x="1617" y="1329"/>
                      <a:pt x="1117" y="1115"/>
                      <a:pt x="653" y="901"/>
                    </a:cubicBezTo>
                    <a:cubicBezTo>
                      <a:pt x="331" y="758"/>
                      <a:pt x="-205" y="615"/>
                      <a:pt x="81" y="186"/>
                    </a:cubicBezTo>
                    <a:cubicBezTo>
                      <a:pt x="188" y="-28"/>
                      <a:pt x="796" y="43"/>
                      <a:pt x="1153" y="8"/>
                    </a:cubicBezTo>
                    <a:cubicBezTo>
                      <a:pt x="1581" y="-28"/>
                      <a:pt x="1903" y="43"/>
                      <a:pt x="1617" y="6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7" name="Freeform 1126">
                <a:extLst>
                  <a:ext uri="{FF2B5EF4-FFF2-40B4-BE49-F238E27FC236}">
                    <a16:creationId xmlns:a16="http://schemas.microsoft.com/office/drawing/2014/main" id="{61BF8489-7A83-0348-8EBA-153D5CD72F2E}"/>
                  </a:ext>
                </a:extLst>
              </p:cNvPr>
              <p:cNvSpPr/>
              <p:nvPr/>
            </p:nvSpPr>
            <p:spPr>
              <a:xfrm>
                <a:off x="8533147" y="2278463"/>
                <a:ext cx="1388" cy="1535"/>
              </a:xfrm>
              <a:custGeom>
                <a:avLst/>
                <a:gdLst>
                  <a:gd name="connsiteX0" fmla="*/ 502 w 1388"/>
                  <a:gd name="connsiteY0" fmla="*/ 1536 h 1535"/>
                  <a:gd name="connsiteX1" fmla="*/ 2 w 1388"/>
                  <a:gd name="connsiteY1" fmla="*/ 929 h 1535"/>
                  <a:gd name="connsiteX2" fmla="*/ 966 w 1388"/>
                  <a:gd name="connsiteY2" fmla="*/ 0 h 1535"/>
                  <a:gd name="connsiteX3" fmla="*/ 1359 w 1388"/>
                  <a:gd name="connsiteY3" fmla="*/ 893 h 1535"/>
                  <a:gd name="connsiteX4" fmla="*/ 502 w 1388"/>
                  <a:gd name="connsiteY4" fmla="*/ 1536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8" h="1535">
                    <a:moveTo>
                      <a:pt x="502" y="1536"/>
                    </a:moveTo>
                    <a:cubicBezTo>
                      <a:pt x="323" y="1322"/>
                      <a:pt x="181" y="1143"/>
                      <a:pt x="2" y="929"/>
                    </a:cubicBezTo>
                    <a:cubicBezTo>
                      <a:pt x="-34" y="250"/>
                      <a:pt x="431" y="107"/>
                      <a:pt x="966" y="0"/>
                    </a:cubicBezTo>
                    <a:cubicBezTo>
                      <a:pt x="1395" y="143"/>
                      <a:pt x="1431" y="500"/>
                      <a:pt x="1359" y="893"/>
                    </a:cubicBezTo>
                    <a:cubicBezTo>
                      <a:pt x="1074" y="1107"/>
                      <a:pt x="788" y="1322"/>
                      <a:pt x="502" y="1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8" name="Freeform 1127">
                <a:extLst>
                  <a:ext uri="{FF2B5EF4-FFF2-40B4-BE49-F238E27FC236}">
                    <a16:creationId xmlns:a16="http://schemas.microsoft.com/office/drawing/2014/main" id="{BDA3AA60-6438-2F4C-9EC8-04E0C41ADFFE}"/>
                  </a:ext>
                </a:extLst>
              </p:cNvPr>
              <p:cNvSpPr/>
              <p:nvPr/>
            </p:nvSpPr>
            <p:spPr>
              <a:xfrm>
                <a:off x="8575333" y="2026888"/>
                <a:ext cx="1500" cy="1436"/>
              </a:xfrm>
              <a:custGeom>
                <a:avLst/>
                <a:gdLst>
                  <a:gd name="connsiteX0" fmla="*/ 1500 w 1500"/>
                  <a:gd name="connsiteY0" fmla="*/ 115 h 1436"/>
                  <a:gd name="connsiteX1" fmla="*/ 1286 w 1500"/>
                  <a:gd name="connsiteY1" fmla="*/ 972 h 1436"/>
                  <a:gd name="connsiteX2" fmla="*/ 0 w 1500"/>
                  <a:gd name="connsiteY2" fmla="*/ 1436 h 1436"/>
                  <a:gd name="connsiteX3" fmla="*/ 857 w 1500"/>
                  <a:gd name="connsiteY3" fmla="*/ 8 h 1436"/>
                  <a:gd name="connsiteX4" fmla="*/ 1500 w 1500"/>
                  <a:gd name="connsiteY4" fmla="*/ 115 h 1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0" h="1436">
                    <a:moveTo>
                      <a:pt x="1500" y="115"/>
                    </a:moveTo>
                    <a:cubicBezTo>
                      <a:pt x="1429" y="401"/>
                      <a:pt x="1357" y="686"/>
                      <a:pt x="1286" y="972"/>
                    </a:cubicBezTo>
                    <a:cubicBezTo>
                      <a:pt x="857" y="1115"/>
                      <a:pt x="429" y="1294"/>
                      <a:pt x="0" y="1436"/>
                    </a:cubicBezTo>
                    <a:cubicBezTo>
                      <a:pt x="250" y="936"/>
                      <a:pt x="-429" y="-100"/>
                      <a:pt x="857" y="8"/>
                    </a:cubicBezTo>
                    <a:cubicBezTo>
                      <a:pt x="1107" y="43"/>
                      <a:pt x="1286" y="79"/>
                      <a:pt x="1500" y="1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9" name="Freeform 1128">
                <a:extLst>
                  <a:ext uri="{FF2B5EF4-FFF2-40B4-BE49-F238E27FC236}">
                    <a16:creationId xmlns:a16="http://schemas.microsoft.com/office/drawing/2014/main" id="{A18EEA60-2825-3C4D-8657-1C2A875F98B0}"/>
                  </a:ext>
                </a:extLst>
              </p:cNvPr>
              <p:cNvSpPr/>
              <p:nvPr/>
            </p:nvSpPr>
            <p:spPr>
              <a:xfrm>
                <a:off x="8467469" y="1949993"/>
                <a:ext cx="1564" cy="1071"/>
              </a:xfrm>
              <a:custGeom>
                <a:avLst/>
                <a:gdLst>
                  <a:gd name="connsiteX0" fmla="*/ 564 w 1564"/>
                  <a:gd name="connsiteY0" fmla="*/ 0 h 1071"/>
                  <a:gd name="connsiteX1" fmla="*/ 1564 w 1564"/>
                  <a:gd name="connsiteY1" fmla="*/ 1072 h 1071"/>
                  <a:gd name="connsiteX2" fmla="*/ 29 w 1564"/>
                  <a:gd name="connsiteY2" fmla="*/ 500 h 1071"/>
                  <a:gd name="connsiteX3" fmla="*/ 564 w 1564"/>
                  <a:gd name="connsiteY3" fmla="*/ 0 h 1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4" h="1071">
                    <a:moveTo>
                      <a:pt x="564" y="0"/>
                    </a:moveTo>
                    <a:cubicBezTo>
                      <a:pt x="886" y="357"/>
                      <a:pt x="1207" y="714"/>
                      <a:pt x="1564" y="1072"/>
                    </a:cubicBezTo>
                    <a:cubicBezTo>
                      <a:pt x="993" y="1036"/>
                      <a:pt x="314" y="1143"/>
                      <a:pt x="29" y="500"/>
                    </a:cubicBezTo>
                    <a:cubicBezTo>
                      <a:pt x="-114" y="179"/>
                      <a:pt x="314" y="107"/>
                      <a:pt x="5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0" name="Freeform 1129">
                <a:extLst>
                  <a:ext uri="{FF2B5EF4-FFF2-40B4-BE49-F238E27FC236}">
                    <a16:creationId xmlns:a16="http://schemas.microsoft.com/office/drawing/2014/main" id="{21E7CD94-1278-DF4F-9FAD-7365D4D3638B}"/>
                  </a:ext>
                </a:extLst>
              </p:cNvPr>
              <p:cNvSpPr/>
              <p:nvPr/>
            </p:nvSpPr>
            <p:spPr>
              <a:xfrm>
                <a:off x="8525791" y="1916811"/>
                <a:ext cx="2250" cy="535"/>
              </a:xfrm>
              <a:custGeom>
                <a:avLst/>
                <a:gdLst>
                  <a:gd name="connsiteX0" fmla="*/ 0 w 2250"/>
                  <a:gd name="connsiteY0" fmla="*/ 536 h 535"/>
                  <a:gd name="connsiteX1" fmla="*/ 786 w 2250"/>
                  <a:gd name="connsiteY1" fmla="*/ 0 h 535"/>
                  <a:gd name="connsiteX2" fmla="*/ 2250 w 2250"/>
                  <a:gd name="connsiteY2" fmla="*/ 429 h 535"/>
                  <a:gd name="connsiteX3" fmla="*/ 500 w 2250"/>
                  <a:gd name="connsiteY3" fmla="*/ 536 h 535"/>
                  <a:gd name="connsiteX4" fmla="*/ 0 w 2250"/>
                  <a:gd name="connsiteY4" fmla="*/ 536 h 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0" h="535">
                    <a:moveTo>
                      <a:pt x="0" y="536"/>
                    </a:moveTo>
                    <a:cubicBezTo>
                      <a:pt x="36" y="36"/>
                      <a:pt x="429" y="36"/>
                      <a:pt x="786" y="0"/>
                    </a:cubicBezTo>
                    <a:cubicBezTo>
                      <a:pt x="1286" y="36"/>
                      <a:pt x="1857" y="-72"/>
                      <a:pt x="2250" y="429"/>
                    </a:cubicBezTo>
                    <a:cubicBezTo>
                      <a:pt x="1679" y="464"/>
                      <a:pt x="1072" y="500"/>
                      <a:pt x="500" y="536"/>
                    </a:cubicBezTo>
                    <a:cubicBezTo>
                      <a:pt x="322" y="536"/>
                      <a:pt x="143" y="536"/>
                      <a:pt x="0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1" name="Freeform 1130">
                <a:extLst>
                  <a:ext uri="{FF2B5EF4-FFF2-40B4-BE49-F238E27FC236}">
                    <a16:creationId xmlns:a16="http://schemas.microsoft.com/office/drawing/2014/main" id="{66ED9CCB-AEF1-F346-B4E1-F0943F8CAAC1}"/>
                  </a:ext>
                </a:extLst>
              </p:cNvPr>
              <p:cNvSpPr/>
              <p:nvPr/>
            </p:nvSpPr>
            <p:spPr>
              <a:xfrm>
                <a:off x="8556902" y="2025532"/>
                <a:ext cx="1143" cy="1604"/>
              </a:xfrm>
              <a:custGeom>
                <a:avLst/>
                <a:gdLst>
                  <a:gd name="connsiteX0" fmla="*/ 1143 w 1143"/>
                  <a:gd name="connsiteY0" fmla="*/ 935 h 1604"/>
                  <a:gd name="connsiteX1" fmla="*/ 1072 w 1143"/>
                  <a:gd name="connsiteY1" fmla="*/ 1364 h 1604"/>
                  <a:gd name="connsiteX2" fmla="*/ 214 w 1143"/>
                  <a:gd name="connsiteY2" fmla="*/ 1364 h 1604"/>
                  <a:gd name="connsiteX3" fmla="*/ 72 w 1143"/>
                  <a:gd name="connsiteY3" fmla="*/ 1006 h 1604"/>
                  <a:gd name="connsiteX4" fmla="*/ 0 w 1143"/>
                  <a:gd name="connsiteY4" fmla="*/ 471 h 1604"/>
                  <a:gd name="connsiteX5" fmla="*/ 1143 w 1143"/>
                  <a:gd name="connsiteY5" fmla="*/ 935 h 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" h="1604">
                    <a:moveTo>
                      <a:pt x="1143" y="935"/>
                    </a:moveTo>
                    <a:cubicBezTo>
                      <a:pt x="1107" y="1078"/>
                      <a:pt x="1072" y="1221"/>
                      <a:pt x="1072" y="1364"/>
                    </a:cubicBezTo>
                    <a:cubicBezTo>
                      <a:pt x="786" y="1685"/>
                      <a:pt x="500" y="1685"/>
                      <a:pt x="214" y="1364"/>
                    </a:cubicBezTo>
                    <a:cubicBezTo>
                      <a:pt x="179" y="1256"/>
                      <a:pt x="107" y="1149"/>
                      <a:pt x="72" y="1006"/>
                    </a:cubicBezTo>
                    <a:cubicBezTo>
                      <a:pt x="36" y="828"/>
                      <a:pt x="36" y="649"/>
                      <a:pt x="0" y="471"/>
                    </a:cubicBezTo>
                    <a:cubicBezTo>
                      <a:pt x="1000" y="-851"/>
                      <a:pt x="643" y="1042"/>
                      <a:pt x="1143" y="9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2" name="Freeform 1131">
                <a:extLst>
                  <a:ext uri="{FF2B5EF4-FFF2-40B4-BE49-F238E27FC236}">
                    <a16:creationId xmlns:a16="http://schemas.microsoft.com/office/drawing/2014/main" id="{35E6527D-721E-7746-93C3-4367633F8AF7}"/>
                  </a:ext>
                </a:extLst>
              </p:cNvPr>
              <p:cNvSpPr/>
              <p:nvPr/>
            </p:nvSpPr>
            <p:spPr>
              <a:xfrm>
                <a:off x="8533567" y="2202918"/>
                <a:ext cx="2939" cy="1469"/>
              </a:xfrm>
              <a:custGeom>
                <a:avLst/>
                <a:gdLst>
                  <a:gd name="connsiteX0" fmla="*/ 2939 w 2939"/>
                  <a:gd name="connsiteY0" fmla="*/ 964 h 1469"/>
                  <a:gd name="connsiteX1" fmla="*/ 2903 w 2939"/>
                  <a:gd name="connsiteY1" fmla="*/ 1393 h 1469"/>
                  <a:gd name="connsiteX2" fmla="*/ 2439 w 2939"/>
                  <a:gd name="connsiteY2" fmla="*/ 1465 h 1469"/>
                  <a:gd name="connsiteX3" fmla="*/ 689 w 2939"/>
                  <a:gd name="connsiteY3" fmla="*/ 786 h 1469"/>
                  <a:gd name="connsiteX4" fmla="*/ 117 w 2939"/>
                  <a:gd name="connsiteY4" fmla="*/ 0 h 1469"/>
                  <a:gd name="connsiteX5" fmla="*/ 2939 w 2939"/>
                  <a:gd name="connsiteY5" fmla="*/ 964 h 1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39" h="1469">
                    <a:moveTo>
                      <a:pt x="2939" y="964"/>
                    </a:moveTo>
                    <a:cubicBezTo>
                      <a:pt x="2903" y="1107"/>
                      <a:pt x="2903" y="1250"/>
                      <a:pt x="2903" y="1393"/>
                    </a:cubicBezTo>
                    <a:cubicBezTo>
                      <a:pt x="2760" y="1429"/>
                      <a:pt x="2582" y="1465"/>
                      <a:pt x="2439" y="1465"/>
                    </a:cubicBezTo>
                    <a:cubicBezTo>
                      <a:pt x="1725" y="1536"/>
                      <a:pt x="1332" y="821"/>
                      <a:pt x="689" y="786"/>
                    </a:cubicBezTo>
                    <a:cubicBezTo>
                      <a:pt x="296" y="679"/>
                      <a:pt x="-240" y="679"/>
                      <a:pt x="117" y="0"/>
                    </a:cubicBezTo>
                    <a:cubicBezTo>
                      <a:pt x="1046" y="286"/>
                      <a:pt x="2368" y="-536"/>
                      <a:pt x="2939" y="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3" name="Freeform 1132">
                <a:extLst>
                  <a:ext uri="{FF2B5EF4-FFF2-40B4-BE49-F238E27FC236}">
                    <a16:creationId xmlns:a16="http://schemas.microsoft.com/office/drawing/2014/main" id="{A175F509-DADA-9249-B2AD-EA79935F8101}"/>
                  </a:ext>
                </a:extLst>
              </p:cNvPr>
              <p:cNvSpPr/>
              <p:nvPr/>
            </p:nvSpPr>
            <p:spPr>
              <a:xfrm>
                <a:off x="8638090" y="2140964"/>
                <a:ext cx="500" cy="267"/>
              </a:xfrm>
              <a:custGeom>
                <a:avLst/>
                <a:gdLst>
                  <a:gd name="connsiteX0" fmla="*/ 500 w 500"/>
                  <a:gd name="connsiteY0" fmla="*/ 125 h 267"/>
                  <a:gd name="connsiteX1" fmla="*/ 0 w 500"/>
                  <a:gd name="connsiteY1" fmla="*/ 267 h 267"/>
                  <a:gd name="connsiteX2" fmla="*/ 500 w 500"/>
                  <a:gd name="connsiteY2" fmla="*/ 125 h 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267">
                    <a:moveTo>
                      <a:pt x="500" y="125"/>
                    </a:moveTo>
                    <a:cubicBezTo>
                      <a:pt x="322" y="160"/>
                      <a:pt x="179" y="196"/>
                      <a:pt x="0" y="267"/>
                    </a:cubicBezTo>
                    <a:cubicBezTo>
                      <a:pt x="107" y="-18"/>
                      <a:pt x="286" y="-90"/>
                      <a:pt x="500" y="12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4" name="Freeform 1133">
                <a:extLst>
                  <a:ext uri="{FF2B5EF4-FFF2-40B4-BE49-F238E27FC236}">
                    <a16:creationId xmlns:a16="http://schemas.microsoft.com/office/drawing/2014/main" id="{93DBE314-A94D-D34D-AFAF-5E90D53C8DCC}"/>
                  </a:ext>
                </a:extLst>
              </p:cNvPr>
              <p:cNvSpPr/>
              <p:nvPr/>
            </p:nvSpPr>
            <p:spPr>
              <a:xfrm>
                <a:off x="8537399" y="2148125"/>
                <a:ext cx="2286" cy="1607"/>
              </a:xfrm>
              <a:custGeom>
                <a:avLst/>
                <a:gdLst>
                  <a:gd name="connsiteX0" fmla="*/ 0 w 2286"/>
                  <a:gd name="connsiteY0" fmla="*/ 571 h 1607"/>
                  <a:gd name="connsiteX1" fmla="*/ 1857 w 2286"/>
                  <a:gd name="connsiteY1" fmla="*/ 0 h 1607"/>
                  <a:gd name="connsiteX2" fmla="*/ 2286 w 2286"/>
                  <a:gd name="connsiteY2" fmla="*/ 964 h 1607"/>
                  <a:gd name="connsiteX3" fmla="*/ 1750 w 2286"/>
                  <a:gd name="connsiteY3" fmla="*/ 1607 h 1607"/>
                  <a:gd name="connsiteX4" fmla="*/ 1572 w 2286"/>
                  <a:gd name="connsiteY4" fmla="*/ 1572 h 1607"/>
                  <a:gd name="connsiteX5" fmla="*/ 1393 w 2286"/>
                  <a:gd name="connsiteY5" fmla="*/ 1572 h 1607"/>
                  <a:gd name="connsiteX6" fmla="*/ 0 w 2286"/>
                  <a:gd name="connsiteY6" fmla="*/ 1464 h 1607"/>
                  <a:gd name="connsiteX7" fmla="*/ 0 w 2286"/>
                  <a:gd name="connsiteY7" fmla="*/ 571 h 1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6" h="1607">
                    <a:moveTo>
                      <a:pt x="0" y="571"/>
                    </a:moveTo>
                    <a:cubicBezTo>
                      <a:pt x="607" y="393"/>
                      <a:pt x="1250" y="179"/>
                      <a:pt x="1857" y="0"/>
                    </a:cubicBezTo>
                    <a:cubicBezTo>
                      <a:pt x="1929" y="357"/>
                      <a:pt x="1893" y="750"/>
                      <a:pt x="2286" y="964"/>
                    </a:cubicBezTo>
                    <a:cubicBezTo>
                      <a:pt x="2108" y="1179"/>
                      <a:pt x="1929" y="1393"/>
                      <a:pt x="1750" y="1607"/>
                    </a:cubicBezTo>
                    <a:cubicBezTo>
                      <a:pt x="1750" y="1607"/>
                      <a:pt x="1572" y="1572"/>
                      <a:pt x="1572" y="1572"/>
                    </a:cubicBezTo>
                    <a:lnTo>
                      <a:pt x="1393" y="1572"/>
                    </a:lnTo>
                    <a:cubicBezTo>
                      <a:pt x="929" y="1536"/>
                      <a:pt x="464" y="1500"/>
                      <a:pt x="0" y="1464"/>
                    </a:cubicBezTo>
                    <a:cubicBezTo>
                      <a:pt x="0" y="1179"/>
                      <a:pt x="0" y="893"/>
                      <a:pt x="0" y="5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5" name="Freeform 1134">
                <a:extLst>
                  <a:ext uri="{FF2B5EF4-FFF2-40B4-BE49-F238E27FC236}">
                    <a16:creationId xmlns:a16="http://schemas.microsoft.com/office/drawing/2014/main" id="{A7D38264-CC43-C34D-8F0D-119E25267108}"/>
                  </a:ext>
                </a:extLst>
              </p:cNvPr>
              <p:cNvSpPr/>
              <p:nvPr/>
            </p:nvSpPr>
            <p:spPr>
              <a:xfrm>
                <a:off x="8392417" y="2190130"/>
                <a:ext cx="1035" cy="2143"/>
              </a:xfrm>
              <a:custGeom>
                <a:avLst/>
                <a:gdLst>
                  <a:gd name="connsiteX0" fmla="*/ 929 w 1035"/>
                  <a:gd name="connsiteY0" fmla="*/ 1786 h 2143"/>
                  <a:gd name="connsiteX1" fmla="*/ 321 w 1035"/>
                  <a:gd name="connsiteY1" fmla="*/ 2143 h 2143"/>
                  <a:gd name="connsiteX2" fmla="*/ 0 w 1035"/>
                  <a:gd name="connsiteY2" fmla="*/ 250 h 2143"/>
                  <a:gd name="connsiteX3" fmla="*/ 714 w 1035"/>
                  <a:gd name="connsiteY3" fmla="*/ 0 h 2143"/>
                  <a:gd name="connsiteX4" fmla="*/ 929 w 1035"/>
                  <a:gd name="connsiteY4" fmla="*/ 1786 h 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" h="2143">
                    <a:moveTo>
                      <a:pt x="929" y="1786"/>
                    </a:moveTo>
                    <a:cubicBezTo>
                      <a:pt x="714" y="1893"/>
                      <a:pt x="500" y="2036"/>
                      <a:pt x="321" y="2143"/>
                    </a:cubicBezTo>
                    <a:cubicBezTo>
                      <a:pt x="214" y="1500"/>
                      <a:pt x="107" y="857"/>
                      <a:pt x="0" y="250"/>
                    </a:cubicBezTo>
                    <a:cubicBezTo>
                      <a:pt x="250" y="179"/>
                      <a:pt x="464" y="107"/>
                      <a:pt x="714" y="0"/>
                    </a:cubicBezTo>
                    <a:cubicBezTo>
                      <a:pt x="750" y="607"/>
                      <a:pt x="1250" y="1143"/>
                      <a:pt x="929" y="1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6" name="Freeform 1135">
                <a:extLst>
                  <a:ext uri="{FF2B5EF4-FFF2-40B4-BE49-F238E27FC236}">
                    <a16:creationId xmlns:a16="http://schemas.microsoft.com/office/drawing/2014/main" id="{84DC2C9D-332D-F541-8AAB-0A71A9463A85}"/>
                  </a:ext>
                </a:extLst>
              </p:cNvPr>
              <p:cNvSpPr/>
              <p:nvPr/>
            </p:nvSpPr>
            <p:spPr>
              <a:xfrm>
                <a:off x="8477892" y="2200482"/>
                <a:ext cx="1157" cy="2068"/>
              </a:xfrm>
              <a:custGeom>
                <a:avLst/>
                <a:gdLst>
                  <a:gd name="connsiteX0" fmla="*/ 72 w 1157"/>
                  <a:gd name="connsiteY0" fmla="*/ 2042 h 2068"/>
                  <a:gd name="connsiteX1" fmla="*/ 0 w 1157"/>
                  <a:gd name="connsiteY1" fmla="*/ 721 h 2068"/>
                  <a:gd name="connsiteX2" fmla="*/ 500 w 1157"/>
                  <a:gd name="connsiteY2" fmla="*/ 221 h 2068"/>
                  <a:gd name="connsiteX3" fmla="*/ 964 w 1157"/>
                  <a:gd name="connsiteY3" fmla="*/ 185 h 2068"/>
                  <a:gd name="connsiteX4" fmla="*/ 72 w 1157"/>
                  <a:gd name="connsiteY4" fmla="*/ 2042 h 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" h="2068">
                    <a:moveTo>
                      <a:pt x="72" y="2042"/>
                    </a:moveTo>
                    <a:cubicBezTo>
                      <a:pt x="36" y="1614"/>
                      <a:pt x="0" y="1149"/>
                      <a:pt x="0" y="721"/>
                    </a:cubicBezTo>
                    <a:cubicBezTo>
                      <a:pt x="36" y="435"/>
                      <a:pt x="286" y="364"/>
                      <a:pt x="500" y="221"/>
                    </a:cubicBezTo>
                    <a:cubicBezTo>
                      <a:pt x="643" y="-29"/>
                      <a:pt x="786" y="-101"/>
                      <a:pt x="964" y="185"/>
                    </a:cubicBezTo>
                    <a:cubicBezTo>
                      <a:pt x="429" y="685"/>
                      <a:pt x="2215" y="2292"/>
                      <a:pt x="72" y="204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7" name="Freeform 1136">
                <a:extLst>
                  <a:ext uri="{FF2B5EF4-FFF2-40B4-BE49-F238E27FC236}">
                    <a16:creationId xmlns:a16="http://schemas.microsoft.com/office/drawing/2014/main" id="{1D219B01-7FA3-2B41-B23B-124FAFEDBD3B}"/>
                  </a:ext>
                </a:extLst>
              </p:cNvPr>
              <p:cNvSpPr/>
              <p:nvPr/>
            </p:nvSpPr>
            <p:spPr>
              <a:xfrm>
                <a:off x="8536792" y="2203918"/>
                <a:ext cx="1038" cy="2000"/>
              </a:xfrm>
              <a:custGeom>
                <a:avLst/>
                <a:gdLst>
                  <a:gd name="connsiteX0" fmla="*/ 1000 w 1038"/>
                  <a:gd name="connsiteY0" fmla="*/ 0 h 2000"/>
                  <a:gd name="connsiteX1" fmla="*/ 1036 w 1038"/>
                  <a:gd name="connsiteY1" fmla="*/ 1000 h 2000"/>
                  <a:gd name="connsiteX2" fmla="*/ 107 w 1038"/>
                  <a:gd name="connsiteY2" fmla="*/ 2000 h 2000"/>
                  <a:gd name="connsiteX3" fmla="*/ 0 w 1038"/>
                  <a:gd name="connsiteY3" fmla="*/ 679 h 2000"/>
                  <a:gd name="connsiteX4" fmla="*/ 1000 w 1038"/>
                  <a:gd name="connsiteY4" fmla="*/ 0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8" h="2000">
                    <a:moveTo>
                      <a:pt x="1000" y="0"/>
                    </a:moveTo>
                    <a:cubicBezTo>
                      <a:pt x="1000" y="321"/>
                      <a:pt x="1036" y="643"/>
                      <a:pt x="1036" y="1000"/>
                    </a:cubicBezTo>
                    <a:cubicBezTo>
                      <a:pt x="1072" y="1643"/>
                      <a:pt x="750" y="1964"/>
                      <a:pt x="107" y="2000"/>
                    </a:cubicBezTo>
                    <a:cubicBezTo>
                      <a:pt x="72" y="1572"/>
                      <a:pt x="36" y="1143"/>
                      <a:pt x="0" y="679"/>
                    </a:cubicBezTo>
                    <a:cubicBezTo>
                      <a:pt x="357" y="429"/>
                      <a:pt x="679" y="214"/>
                      <a:pt x="10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8" name="Freeform 1137">
                <a:extLst>
                  <a:ext uri="{FF2B5EF4-FFF2-40B4-BE49-F238E27FC236}">
                    <a16:creationId xmlns:a16="http://schemas.microsoft.com/office/drawing/2014/main" id="{56DF4214-718F-FD49-AF7C-DE70684705B5}"/>
                  </a:ext>
                </a:extLst>
              </p:cNvPr>
              <p:cNvSpPr/>
              <p:nvPr/>
            </p:nvSpPr>
            <p:spPr>
              <a:xfrm>
                <a:off x="8534506" y="2203525"/>
                <a:ext cx="1464" cy="1094"/>
              </a:xfrm>
              <a:custGeom>
                <a:avLst/>
                <a:gdLst>
                  <a:gd name="connsiteX0" fmla="*/ 72 w 1464"/>
                  <a:gd name="connsiteY0" fmla="*/ 429 h 1094"/>
                  <a:gd name="connsiteX1" fmla="*/ 0 w 1464"/>
                  <a:gd name="connsiteY1" fmla="*/ 0 h 1094"/>
                  <a:gd name="connsiteX2" fmla="*/ 1465 w 1464"/>
                  <a:gd name="connsiteY2" fmla="*/ 857 h 1094"/>
                  <a:gd name="connsiteX3" fmla="*/ 1465 w 1464"/>
                  <a:gd name="connsiteY3" fmla="*/ 893 h 1094"/>
                  <a:gd name="connsiteX4" fmla="*/ 500 w 1464"/>
                  <a:gd name="connsiteY4" fmla="*/ 893 h 1094"/>
                  <a:gd name="connsiteX5" fmla="*/ 36 w 1464"/>
                  <a:gd name="connsiteY5" fmla="*/ 822 h 1094"/>
                  <a:gd name="connsiteX6" fmla="*/ 72 w 1464"/>
                  <a:gd name="connsiteY6" fmla="*/ 429 h 1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" h="1094">
                    <a:moveTo>
                      <a:pt x="72" y="429"/>
                    </a:moveTo>
                    <a:cubicBezTo>
                      <a:pt x="107" y="286"/>
                      <a:pt x="72" y="143"/>
                      <a:pt x="0" y="0"/>
                    </a:cubicBezTo>
                    <a:cubicBezTo>
                      <a:pt x="572" y="107"/>
                      <a:pt x="1179" y="250"/>
                      <a:pt x="1465" y="857"/>
                    </a:cubicBezTo>
                    <a:lnTo>
                      <a:pt x="1465" y="893"/>
                    </a:lnTo>
                    <a:cubicBezTo>
                      <a:pt x="1143" y="1179"/>
                      <a:pt x="822" y="1143"/>
                      <a:pt x="500" y="893"/>
                    </a:cubicBezTo>
                    <a:cubicBezTo>
                      <a:pt x="357" y="893"/>
                      <a:pt x="179" y="893"/>
                      <a:pt x="36" y="822"/>
                    </a:cubicBezTo>
                    <a:cubicBezTo>
                      <a:pt x="72" y="714"/>
                      <a:pt x="72" y="572"/>
                      <a:pt x="72" y="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9" name="Freeform 1138">
                <a:extLst>
                  <a:ext uri="{FF2B5EF4-FFF2-40B4-BE49-F238E27FC236}">
                    <a16:creationId xmlns:a16="http://schemas.microsoft.com/office/drawing/2014/main" id="{49E206EC-0A5A-0E47-9D6E-3AD74CFBFAE7}"/>
                  </a:ext>
                </a:extLst>
              </p:cNvPr>
              <p:cNvSpPr/>
              <p:nvPr/>
            </p:nvSpPr>
            <p:spPr>
              <a:xfrm>
                <a:off x="8535006" y="2204454"/>
                <a:ext cx="964" cy="429"/>
              </a:xfrm>
              <a:custGeom>
                <a:avLst/>
                <a:gdLst>
                  <a:gd name="connsiteX0" fmla="*/ 0 w 964"/>
                  <a:gd name="connsiteY0" fmla="*/ 0 h 429"/>
                  <a:gd name="connsiteX1" fmla="*/ 964 w 964"/>
                  <a:gd name="connsiteY1" fmla="*/ 0 h 429"/>
                  <a:gd name="connsiteX2" fmla="*/ 0 w 964"/>
                  <a:gd name="connsiteY2" fmla="*/ 0 h 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4" h="429">
                    <a:moveTo>
                      <a:pt x="0" y="0"/>
                    </a:moveTo>
                    <a:cubicBezTo>
                      <a:pt x="322" y="0"/>
                      <a:pt x="643" y="0"/>
                      <a:pt x="964" y="0"/>
                    </a:cubicBezTo>
                    <a:cubicBezTo>
                      <a:pt x="643" y="607"/>
                      <a:pt x="322" y="53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0" name="Freeform 1139">
                <a:extLst>
                  <a:ext uri="{FF2B5EF4-FFF2-40B4-BE49-F238E27FC236}">
                    <a16:creationId xmlns:a16="http://schemas.microsoft.com/office/drawing/2014/main" id="{ED056E3A-53B8-894E-95EE-1D15FE1350BD}"/>
                  </a:ext>
                </a:extLst>
              </p:cNvPr>
              <p:cNvSpPr/>
              <p:nvPr/>
            </p:nvSpPr>
            <p:spPr>
              <a:xfrm>
                <a:off x="8603443" y="2195999"/>
                <a:ext cx="2893" cy="918"/>
              </a:xfrm>
              <a:custGeom>
                <a:avLst/>
                <a:gdLst>
                  <a:gd name="connsiteX0" fmla="*/ 2893 w 2893"/>
                  <a:gd name="connsiteY0" fmla="*/ 597 h 918"/>
                  <a:gd name="connsiteX1" fmla="*/ 2286 w 2893"/>
                  <a:gd name="connsiteY1" fmla="*/ 918 h 918"/>
                  <a:gd name="connsiteX2" fmla="*/ 964 w 2893"/>
                  <a:gd name="connsiteY2" fmla="*/ 918 h 918"/>
                  <a:gd name="connsiteX3" fmla="*/ 0 w 2893"/>
                  <a:gd name="connsiteY3" fmla="*/ 382 h 918"/>
                  <a:gd name="connsiteX4" fmla="*/ 2893 w 2893"/>
                  <a:gd name="connsiteY4" fmla="*/ 597 h 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3" h="918">
                    <a:moveTo>
                      <a:pt x="2893" y="597"/>
                    </a:moveTo>
                    <a:cubicBezTo>
                      <a:pt x="2679" y="704"/>
                      <a:pt x="2500" y="811"/>
                      <a:pt x="2286" y="918"/>
                    </a:cubicBezTo>
                    <a:cubicBezTo>
                      <a:pt x="1857" y="918"/>
                      <a:pt x="1393" y="918"/>
                      <a:pt x="964" y="918"/>
                    </a:cubicBezTo>
                    <a:cubicBezTo>
                      <a:pt x="643" y="740"/>
                      <a:pt x="321" y="561"/>
                      <a:pt x="0" y="382"/>
                    </a:cubicBezTo>
                    <a:cubicBezTo>
                      <a:pt x="1000" y="-296"/>
                      <a:pt x="1964" y="25"/>
                      <a:pt x="2893" y="59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1" name="Freeform 1140">
                <a:extLst>
                  <a:ext uri="{FF2B5EF4-FFF2-40B4-BE49-F238E27FC236}">
                    <a16:creationId xmlns:a16="http://schemas.microsoft.com/office/drawing/2014/main" id="{2F6099B7-582A-3C49-8B03-EF93467EB6C3}"/>
                  </a:ext>
                </a:extLst>
              </p:cNvPr>
              <p:cNvSpPr/>
              <p:nvPr/>
            </p:nvSpPr>
            <p:spPr>
              <a:xfrm>
                <a:off x="8526934" y="1917775"/>
                <a:ext cx="2179" cy="1464"/>
              </a:xfrm>
              <a:custGeom>
                <a:avLst/>
                <a:gdLst>
                  <a:gd name="connsiteX0" fmla="*/ 1500 w 2179"/>
                  <a:gd name="connsiteY0" fmla="*/ 1465 h 1464"/>
                  <a:gd name="connsiteX1" fmla="*/ 0 w 2179"/>
                  <a:gd name="connsiteY1" fmla="*/ 500 h 1464"/>
                  <a:gd name="connsiteX2" fmla="*/ 2179 w 2179"/>
                  <a:gd name="connsiteY2" fmla="*/ 357 h 1464"/>
                  <a:gd name="connsiteX3" fmla="*/ 1500 w 2179"/>
                  <a:gd name="connsiteY3" fmla="*/ 1465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9" h="1464">
                    <a:moveTo>
                      <a:pt x="1500" y="1465"/>
                    </a:moveTo>
                    <a:cubicBezTo>
                      <a:pt x="1000" y="1143"/>
                      <a:pt x="500" y="822"/>
                      <a:pt x="0" y="500"/>
                    </a:cubicBezTo>
                    <a:cubicBezTo>
                      <a:pt x="679" y="-214"/>
                      <a:pt x="1429" y="-71"/>
                      <a:pt x="2179" y="357"/>
                    </a:cubicBezTo>
                    <a:cubicBezTo>
                      <a:pt x="1965" y="714"/>
                      <a:pt x="1750" y="1107"/>
                      <a:pt x="1500" y="1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2" name="Freeform 1141">
                <a:extLst>
                  <a:ext uri="{FF2B5EF4-FFF2-40B4-BE49-F238E27FC236}">
                    <a16:creationId xmlns:a16="http://schemas.microsoft.com/office/drawing/2014/main" id="{12D9CA4E-8402-7E47-82F0-9963BEA23C0B}"/>
                  </a:ext>
                </a:extLst>
              </p:cNvPr>
              <p:cNvSpPr/>
              <p:nvPr/>
            </p:nvSpPr>
            <p:spPr>
              <a:xfrm>
                <a:off x="8476535" y="2199667"/>
                <a:ext cx="1857" cy="1535"/>
              </a:xfrm>
              <a:custGeom>
                <a:avLst/>
                <a:gdLst>
                  <a:gd name="connsiteX0" fmla="*/ 1857 w 1857"/>
                  <a:gd name="connsiteY0" fmla="*/ 1036 h 1535"/>
                  <a:gd name="connsiteX1" fmla="*/ 1357 w 1857"/>
                  <a:gd name="connsiteY1" fmla="*/ 1536 h 1535"/>
                  <a:gd name="connsiteX2" fmla="*/ 0 w 1857"/>
                  <a:gd name="connsiteY2" fmla="*/ 1429 h 1535"/>
                  <a:gd name="connsiteX3" fmla="*/ 72 w 1857"/>
                  <a:gd name="connsiteY3" fmla="*/ 0 h 1535"/>
                  <a:gd name="connsiteX4" fmla="*/ 1393 w 1857"/>
                  <a:gd name="connsiteY4" fmla="*/ 643 h 1535"/>
                  <a:gd name="connsiteX5" fmla="*/ 1857 w 1857"/>
                  <a:gd name="connsiteY5" fmla="*/ 1036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7" h="1535">
                    <a:moveTo>
                      <a:pt x="1857" y="1036"/>
                    </a:moveTo>
                    <a:cubicBezTo>
                      <a:pt x="1679" y="1214"/>
                      <a:pt x="1536" y="1357"/>
                      <a:pt x="1357" y="1536"/>
                    </a:cubicBezTo>
                    <a:cubicBezTo>
                      <a:pt x="893" y="1500"/>
                      <a:pt x="464" y="1464"/>
                      <a:pt x="0" y="1429"/>
                    </a:cubicBezTo>
                    <a:cubicBezTo>
                      <a:pt x="36" y="964"/>
                      <a:pt x="72" y="464"/>
                      <a:pt x="72" y="0"/>
                    </a:cubicBezTo>
                    <a:cubicBezTo>
                      <a:pt x="393" y="429"/>
                      <a:pt x="857" y="571"/>
                      <a:pt x="1393" y="643"/>
                    </a:cubicBezTo>
                    <a:cubicBezTo>
                      <a:pt x="1536" y="750"/>
                      <a:pt x="1714" y="893"/>
                      <a:pt x="1857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3" name="Freeform 1142">
                <a:extLst>
                  <a:ext uri="{FF2B5EF4-FFF2-40B4-BE49-F238E27FC236}">
                    <a16:creationId xmlns:a16="http://schemas.microsoft.com/office/drawing/2014/main" id="{89673BE5-C93E-3C4C-B4E3-633FB25836EE}"/>
                  </a:ext>
                </a:extLst>
              </p:cNvPr>
              <p:cNvSpPr/>
              <p:nvPr/>
            </p:nvSpPr>
            <p:spPr>
              <a:xfrm>
                <a:off x="8499067" y="1881735"/>
                <a:ext cx="435" cy="464"/>
              </a:xfrm>
              <a:custGeom>
                <a:avLst/>
                <a:gdLst>
                  <a:gd name="connsiteX0" fmla="*/ 435 w 435"/>
                  <a:gd name="connsiteY0" fmla="*/ 0 h 464"/>
                  <a:gd name="connsiteX1" fmla="*/ 399 w 435"/>
                  <a:gd name="connsiteY1" fmla="*/ 464 h 464"/>
                  <a:gd name="connsiteX2" fmla="*/ 7 w 435"/>
                  <a:gd name="connsiteY2" fmla="*/ 0 h 464"/>
                  <a:gd name="connsiteX3" fmla="*/ 435 w 435"/>
                  <a:gd name="connsiteY3" fmla="*/ 0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5" h="464">
                    <a:moveTo>
                      <a:pt x="435" y="0"/>
                    </a:moveTo>
                    <a:cubicBezTo>
                      <a:pt x="435" y="143"/>
                      <a:pt x="399" y="321"/>
                      <a:pt x="399" y="464"/>
                    </a:cubicBezTo>
                    <a:cubicBezTo>
                      <a:pt x="78" y="464"/>
                      <a:pt x="-29" y="286"/>
                      <a:pt x="7" y="0"/>
                    </a:cubicBezTo>
                    <a:cubicBezTo>
                      <a:pt x="185" y="0"/>
                      <a:pt x="292" y="0"/>
                      <a:pt x="43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4" name="Freeform 1143">
                <a:extLst>
                  <a:ext uri="{FF2B5EF4-FFF2-40B4-BE49-F238E27FC236}">
                    <a16:creationId xmlns:a16="http://schemas.microsoft.com/office/drawing/2014/main" id="{2476E635-B450-EE4A-AD5B-5F4C6121F55C}"/>
                  </a:ext>
                </a:extLst>
              </p:cNvPr>
              <p:cNvSpPr/>
              <p:nvPr/>
            </p:nvSpPr>
            <p:spPr>
              <a:xfrm>
                <a:off x="8510217" y="2146732"/>
                <a:ext cx="2357" cy="607"/>
              </a:xfrm>
              <a:custGeom>
                <a:avLst/>
                <a:gdLst>
                  <a:gd name="connsiteX0" fmla="*/ 2358 w 2357"/>
                  <a:gd name="connsiteY0" fmla="*/ 0 h 607"/>
                  <a:gd name="connsiteX1" fmla="*/ 1857 w 2357"/>
                  <a:gd name="connsiteY1" fmla="*/ 607 h 607"/>
                  <a:gd name="connsiteX2" fmla="*/ 0 w 2357"/>
                  <a:gd name="connsiteY2" fmla="*/ 429 h 607"/>
                  <a:gd name="connsiteX3" fmla="*/ 0 w 2357"/>
                  <a:gd name="connsiteY3" fmla="*/ 107 h 607"/>
                  <a:gd name="connsiteX4" fmla="*/ 2358 w 2357"/>
                  <a:gd name="connsiteY4" fmla="*/ 0 h 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7" h="607">
                    <a:moveTo>
                      <a:pt x="2358" y="0"/>
                    </a:moveTo>
                    <a:cubicBezTo>
                      <a:pt x="2179" y="214"/>
                      <a:pt x="2036" y="393"/>
                      <a:pt x="1857" y="607"/>
                    </a:cubicBezTo>
                    <a:cubicBezTo>
                      <a:pt x="1250" y="536"/>
                      <a:pt x="643" y="500"/>
                      <a:pt x="0" y="429"/>
                    </a:cubicBezTo>
                    <a:cubicBezTo>
                      <a:pt x="36" y="321"/>
                      <a:pt x="36" y="214"/>
                      <a:pt x="0" y="107"/>
                    </a:cubicBezTo>
                    <a:cubicBezTo>
                      <a:pt x="786" y="72"/>
                      <a:pt x="1572" y="36"/>
                      <a:pt x="235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5" name="Freeform 1144">
                <a:extLst>
                  <a:ext uri="{FF2B5EF4-FFF2-40B4-BE49-F238E27FC236}">
                    <a16:creationId xmlns:a16="http://schemas.microsoft.com/office/drawing/2014/main" id="{BC851346-6FAC-FE4F-854C-29363BD144A9}"/>
                  </a:ext>
                </a:extLst>
              </p:cNvPr>
              <p:cNvSpPr/>
              <p:nvPr/>
            </p:nvSpPr>
            <p:spPr>
              <a:xfrm>
                <a:off x="8487393" y="1915775"/>
                <a:ext cx="1575" cy="2000"/>
              </a:xfrm>
              <a:custGeom>
                <a:avLst/>
                <a:gdLst>
                  <a:gd name="connsiteX0" fmla="*/ 822 w 1575"/>
                  <a:gd name="connsiteY0" fmla="*/ 607 h 2000"/>
                  <a:gd name="connsiteX1" fmla="*/ 1286 w 1575"/>
                  <a:gd name="connsiteY1" fmla="*/ 2000 h 2000"/>
                  <a:gd name="connsiteX2" fmla="*/ 322 w 1575"/>
                  <a:gd name="connsiteY2" fmla="*/ 1929 h 2000"/>
                  <a:gd name="connsiteX3" fmla="*/ 0 w 1575"/>
                  <a:gd name="connsiteY3" fmla="*/ 0 h 2000"/>
                  <a:gd name="connsiteX4" fmla="*/ 822 w 1575"/>
                  <a:gd name="connsiteY4" fmla="*/ 607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5" h="2000">
                    <a:moveTo>
                      <a:pt x="822" y="607"/>
                    </a:moveTo>
                    <a:cubicBezTo>
                      <a:pt x="714" y="1143"/>
                      <a:pt x="2179" y="1179"/>
                      <a:pt x="1286" y="2000"/>
                    </a:cubicBezTo>
                    <a:cubicBezTo>
                      <a:pt x="964" y="1965"/>
                      <a:pt x="643" y="1965"/>
                      <a:pt x="322" y="1929"/>
                    </a:cubicBezTo>
                    <a:cubicBezTo>
                      <a:pt x="214" y="1286"/>
                      <a:pt x="107" y="643"/>
                      <a:pt x="0" y="0"/>
                    </a:cubicBezTo>
                    <a:cubicBezTo>
                      <a:pt x="429" y="36"/>
                      <a:pt x="714" y="214"/>
                      <a:pt x="822" y="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6" name="Freeform 1145">
                <a:extLst>
                  <a:ext uri="{FF2B5EF4-FFF2-40B4-BE49-F238E27FC236}">
                    <a16:creationId xmlns:a16="http://schemas.microsoft.com/office/drawing/2014/main" id="{31B2DEA9-1A1C-C948-B4A8-D7A5E258FDDE}"/>
                  </a:ext>
                </a:extLst>
              </p:cNvPr>
              <p:cNvSpPr/>
              <p:nvPr/>
            </p:nvSpPr>
            <p:spPr>
              <a:xfrm>
                <a:off x="8462461" y="2001674"/>
                <a:ext cx="500" cy="397"/>
              </a:xfrm>
              <a:custGeom>
                <a:avLst/>
                <a:gdLst>
                  <a:gd name="connsiteX0" fmla="*/ 500 w 500"/>
                  <a:gd name="connsiteY0" fmla="*/ 397 h 397"/>
                  <a:gd name="connsiteX1" fmla="*/ 0 w 500"/>
                  <a:gd name="connsiteY1" fmla="*/ 5 h 397"/>
                  <a:gd name="connsiteX2" fmla="*/ 500 w 500"/>
                  <a:gd name="connsiteY2" fmla="*/ 397 h 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397">
                    <a:moveTo>
                      <a:pt x="500" y="397"/>
                    </a:moveTo>
                    <a:cubicBezTo>
                      <a:pt x="322" y="254"/>
                      <a:pt x="179" y="112"/>
                      <a:pt x="0" y="5"/>
                    </a:cubicBezTo>
                    <a:cubicBezTo>
                      <a:pt x="322" y="-31"/>
                      <a:pt x="464" y="147"/>
                      <a:pt x="500" y="39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7" name="Freeform 1146">
                <a:extLst>
                  <a:ext uri="{FF2B5EF4-FFF2-40B4-BE49-F238E27FC236}">
                    <a16:creationId xmlns:a16="http://schemas.microsoft.com/office/drawing/2014/main" id="{C9D1FBB2-87E0-0B46-833C-CA9C67BAC06F}"/>
                  </a:ext>
                </a:extLst>
              </p:cNvPr>
              <p:cNvSpPr/>
              <p:nvPr/>
            </p:nvSpPr>
            <p:spPr>
              <a:xfrm>
                <a:off x="8479428" y="2019859"/>
                <a:ext cx="428" cy="464"/>
              </a:xfrm>
              <a:custGeom>
                <a:avLst/>
                <a:gdLst>
                  <a:gd name="connsiteX0" fmla="*/ 429 w 428"/>
                  <a:gd name="connsiteY0" fmla="*/ 0 h 464"/>
                  <a:gd name="connsiteX1" fmla="*/ 0 w 428"/>
                  <a:gd name="connsiteY1" fmla="*/ 464 h 464"/>
                  <a:gd name="connsiteX2" fmla="*/ 429 w 428"/>
                  <a:gd name="connsiteY2" fmla="*/ 0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464">
                    <a:moveTo>
                      <a:pt x="429" y="0"/>
                    </a:moveTo>
                    <a:cubicBezTo>
                      <a:pt x="286" y="143"/>
                      <a:pt x="143" y="322"/>
                      <a:pt x="0" y="464"/>
                    </a:cubicBezTo>
                    <a:cubicBezTo>
                      <a:pt x="0" y="143"/>
                      <a:pt x="143" y="0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8" name="Freeform 1147">
                <a:extLst>
                  <a:ext uri="{FF2B5EF4-FFF2-40B4-BE49-F238E27FC236}">
                    <a16:creationId xmlns:a16="http://schemas.microsoft.com/office/drawing/2014/main" id="{C5400CF8-93E2-B848-8A04-D4DA1FE67496}"/>
                  </a:ext>
                </a:extLst>
              </p:cNvPr>
              <p:cNvSpPr/>
              <p:nvPr/>
            </p:nvSpPr>
            <p:spPr>
              <a:xfrm>
                <a:off x="8480214" y="2020466"/>
                <a:ext cx="184" cy="393"/>
              </a:xfrm>
              <a:custGeom>
                <a:avLst/>
                <a:gdLst>
                  <a:gd name="connsiteX0" fmla="*/ 0 w 184"/>
                  <a:gd name="connsiteY0" fmla="*/ 393 h 393"/>
                  <a:gd name="connsiteX1" fmla="*/ 107 w 184"/>
                  <a:gd name="connsiteY1" fmla="*/ 0 h 393"/>
                  <a:gd name="connsiteX2" fmla="*/ 179 w 184"/>
                  <a:gd name="connsiteY2" fmla="*/ 286 h 393"/>
                  <a:gd name="connsiteX3" fmla="*/ 0 w 184"/>
                  <a:gd name="connsiteY3" fmla="*/ 393 h 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" h="393">
                    <a:moveTo>
                      <a:pt x="0" y="393"/>
                    </a:moveTo>
                    <a:cubicBezTo>
                      <a:pt x="36" y="250"/>
                      <a:pt x="71" y="143"/>
                      <a:pt x="107" y="0"/>
                    </a:cubicBezTo>
                    <a:cubicBezTo>
                      <a:pt x="143" y="107"/>
                      <a:pt x="179" y="214"/>
                      <a:pt x="179" y="286"/>
                    </a:cubicBezTo>
                    <a:cubicBezTo>
                      <a:pt x="214" y="322"/>
                      <a:pt x="71" y="357"/>
                      <a:pt x="0" y="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9" name="Freeform 1148">
                <a:extLst>
                  <a:ext uri="{FF2B5EF4-FFF2-40B4-BE49-F238E27FC236}">
                    <a16:creationId xmlns:a16="http://schemas.microsoft.com/office/drawing/2014/main" id="{D0083948-4782-7845-916F-0F8DC417AA91}"/>
                  </a:ext>
                </a:extLst>
              </p:cNvPr>
              <p:cNvSpPr/>
              <p:nvPr/>
            </p:nvSpPr>
            <p:spPr>
              <a:xfrm>
                <a:off x="8517254" y="2274212"/>
                <a:ext cx="1857" cy="981"/>
              </a:xfrm>
              <a:custGeom>
                <a:avLst/>
                <a:gdLst>
                  <a:gd name="connsiteX0" fmla="*/ 0 w 1857"/>
                  <a:gd name="connsiteY0" fmla="*/ 0 h 981"/>
                  <a:gd name="connsiteX1" fmla="*/ 1357 w 1857"/>
                  <a:gd name="connsiteY1" fmla="*/ 107 h 981"/>
                  <a:gd name="connsiteX2" fmla="*/ 1857 w 1857"/>
                  <a:gd name="connsiteY2" fmla="*/ 929 h 981"/>
                  <a:gd name="connsiteX3" fmla="*/ 0 w 1857"/>
                  <a:gd name="connsiteY3" fmla="*/ 0 h 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7" h="981">
                    <a:moveTo>
                      <a:pt x="0" y="0"/>
                    </a:moveTo>
                    <a:cubicBezTo>
                      <a:pt x="464" y="36"/>
                      <a:pt x="893" y="71"/>
                      <a:pt x="1357" y="107"/>
                    </a:cubicBezTo>
                    <a:cubicBezTo>
                      <a:pt x="1536" y="393"/>
                      <a:pt x="1679" y="643"/>
                      <a:pt x="1857" y="929"/>
                    </a:cubicBezTo>
                    <a:cubicBezTo>
                      <a:pt x="1072" y="964"/>
                      <a:pt x="143" y="125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50" name="Graphic 4">
              <a:extLst>
                <a:ext uri="{FF2B5EF4-FFF2-40B4-BE49-F238E27FC236}">
                  <a16:creationId xmlns:a16="http://schemas.microsoft.com/office/drawing/2014/main" id="{BD82D246-D854-B543-AB59-1A30A40BC6C8}"/>
                </a:ext>
              </a:extLst>
            </p:cNvPr>
            <p:cNvGrpSpPr/>
            <p:nvPr/>
          </p:nvGrpSpPr>
          <p:grpSpPr>
            <a:xfrm>
              <a:off x="8156996" y="5607903"/>
              <a:ext cx="229159" cy="310681"/>
              <a:chOff x="7394996" y="1980783"/>
              <a:chExt cx="229159" cy="310681"/>
            </a:xfrm>
            <a:grpFill/>
          </p:grpSpPr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2AC85CC3-34F2-E84C-9817-710226A87AFE}"/>
                  </a:ext>
                </a:extLst>
              </p:cNvPr>
              <p:cNvSpPr/>
              <p:nvPr/>
            </p:nvSpPr>
            <p:spPr>
              <a:xfrm>
                <a:off x="7501413" y="2290589"/>
                <a:ext cx="8929" cy="875"/>
              </a:xfrm>
              <a:custGeom>
                <a:avLst/>
                <a:gdLst>
                  <a:gd name="connsiteX0" fmla="*/ 0 w 8929"/>
                  <a:gd name="connsiteY0" fmla="*/ 875 h 875"/>
                  <a:gd name="connsiteX1" fmla="*/ 0 w 8929"/>
                  <a:gd name="connsiteY1" fmla="*/ 554 h 875"/>
                  <a:gd name="connsiteX2" fmla="*/ 1357 w 8929"/>
                  <a:gd name="connsiteY2" fmla="*/ 53 h 875"/>
                  <a:gd name="connsiteX3" fmla="*/ 7572 w 8929"/>
                  <a:gd name="connsiteY3" fmla="*/ 53 h 875"/>
                  <a:gd name="connsiteX4" fmla="*/ 8930 w 8929"/>
                  <a:gd name="connsiteY4" fmla="*/ 554 h 875"/>
                  <a:gd name="connsiteX5" fmla="*/ 8930 w 8929"/>
                  <a:gd name="connsiteY5" fmla="*/ 875 h 875"/>
                  <a:gd name="connsiteX6" fmla="*/ 0 w 8929"/>
                  <a:gd name="connsiteY6" fmla="*/ 875 h 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29" h="875">
                    <a:moveTo>
                      <a:pt x="0" y="875"/>
                    </a:moveTo>
                    <a:cubicBezTo>
                      <a:pt x="0" y="768"/>
                      <a:pt x="0" y="661"/>
                      <a:pt x="0" y="554"/>
                    </a:cubicBezTo>
                    <a:cubicBezTo>
                      <a:pt x="393" y="196"/>
                      <a:pt x="857" y="89"/>
                      <a:pt x="1357" y="53"/>
                    </a:cubicBezTo>
                    <a:cubicBezTo>
                      <a:pt x="3429" y="-18"/>
                      <a:pt x="5501" y="-18"/>
                      <a:pt x="7572" y="53"/>
                    </a:cubicBezTo>
                    <a:cubicBezTo>
                      <a:pt x="8072" y="53"/>
                      <a:pt x="8537" y="196"/>
                      <a:pt x="8930" y="554"/>
                    </a:cubicBezTo>
                    <a:cubicBezTo>
                      <a:pt x="8930" y="661"/>
                      <a:pt x="8930" y="768"/>
                      <a:pt x="8930" y="875"/>
                    </a:cubicBezTo>
                    <a:cubicBezTo>
                      <a:pt x="5965" y="875"/>
                      <a:pt x="3000" y="875"/>
                      <a:pt x="0" y="87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3F28CAC6-FC1C-D54B-A6CF-FE5848E3DA82}"/>
                  </a:ext>
                </a:extLst>
              </p:cNvPr>
              <p:cNvSpPr/>
              <p:nvPr/>
            </p:nvSpPr>
            <p:spPr>
              <a:xfrm>
                <a:off x="7501448" y="1980783"/>
                <a:ext cx="8965" cy="875"/>
              </a:xfrm>
              <a:custGeom>
                <a:avLst/>
                <a:gdLst>
                  <a:gd name="connsiteX0" fmla="*/ 0 w 8965"/>
                  <a:gd name="connsiteY0" fmla="*/ 322 h 875"/>
                  <a:gd name="connsiteX1" fmla="*/ 0 w 8965"/>
                  <a:gd name="connsiteY1" fmla="*/ 0 h 875"/>
                  <a:gd name="connsiteX2" fmla="*/ 8965 w 8965"/>
                  <a:gd name="connsiteY2" fmla="*/ 0 h 875"/>
                  <a:gd name="connsiteX3" fmla="*/ 8965 w 8965"/>
                  <a:gd name="connsiteY3" fmla="*/ 322 h 875"/>
                  <a:gd name="connsiteX4" fmla="*/ 7608 w 8965"/>
                  <a:gd name="connsiteY4" fmla="*/ 822 h 875"/>
                  <a:gd name="connsiteX5" fmla="*/ 1393 w 8965"/>
                  <a:gd name="connsiteY5" fmla="*/ 822 h 875"/>
                  <a:gd name="connsiteX6" fmla="*/ 0 w 8965"/>
                  <a:gd name="connsiteY6" fmla="*/ 322 h 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65" h="875">
                    <a:moveTo>
                      <a:pt x="0" y="322"/>
                    </a:moveTo>
                    <a:cubicBezTo>
                      <a:pt x="0" y="214"/>
                      <a:pt x="0" y="107"/>
                      <a:pt x="0" y="0"/>
                    </a:cubicBezTo>
                    <a:cubicBezTo>
                      <a:pt x="3000" y="0"/>
                      <a:pt x="5965" y="0"/>
                      <a:pt x="8965" y="0"/>
                    </a:cubicBezTo>
                    <a:cubicBezTo>
                      <a:pt x="8965" y="107"/>
                      <a:pt x="8965" y="214"/>
                      <a:pt x="8965" y="322"/>
                    </a:cubicBezTo>
                    <a:cubicBezTo>
                      <a:pt x="8572" y="679"/>
                      <a:pt x="8108" y="786"/>
                      <a:pt x="7608" y="822"/>
                    </a:cubicBezTo>
                    <a:cubicBezTo>
                      <a:pt x="5536" y="893"/>
                      <a:pt x="3465" y="893"/>
                      <a:pt x="1393" y="822"/>
                    </a:cubicBezTo>
                    <a:cubicBezTo>
                      <a:pt x="857" y="786"/>
                      <a:pt x="357" y="679"/>
                      <a:pt x="0" y="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31909CC7-21AB-7048-8C1F-F571E1FB2B7F}"/>
                  </a:ext>
                </a:extLst>
              </p:cNvPr>
              <p:cNvSpPr/>
              <p:nvPr/>
            </p:nvSpPr>
            <p:spPr>
              <a:xfrm>
                <a:off x="7395935" y="2083097"/>
                <a:ext cx="166800" cy="120749"/>
              </a:xfrm>
              <a:custGeom>
                <a:avLst/>
                <a:gdLst>
                  <a:gd name="connsiteX0" fmla="*/ 83582 w 166800"/>
                  <a:gd name="connsiteY0" fmla="*/ 57170 h 120749"/>
                  <a:gd name="connsiteX1" fmla="*/ 85011 w 166800"/>
                  <a:gd name="connsiteY1" fmla="*/ 58920 h 120749"/>
                  <a:gd name="connsiteX2" fmla="*/ 88583 w 166800"/>
                  <a:gd name="connsiteY2" fmla="*/ 57885 h 120749"/>
                  <a:gd name="connsiteX3" fmla="*/ 91833 w 166800"/>
                  <a:gd name="connsiteY3" fmla="*/ 56813 h 120749"/>
                  <a:gd name="connsiteX4" fmla="*/ 92226 w 166800"/>
                  <a:gd name="connsiteY4" fmla="*/ 57384 h 120749"/>
                  <a:gd name="connsiteX5" fmla="*/ 93690 w 166800"/>
                  <a:gd name="connsiteY5" fmla="*/ 57920 h 120749"/>
                  <a:gd name="connsiteX6" fmla="*/ 95905 w 166800"/>
                  <a:gd name="connsiteY6" fmla="*/ 58706 h 120749"/>
                  <a:gd name="connsiteX7" fmla="*/ 97012 w 166800"/>
                  <a:gd name="connsiteY7" fmla="*/ 57491 h 120749"/>
                  <a:gd name="connsiteX8" fmla="*/ 100513 w 166800"/>
                  <a:gd name="connsiteY8" fmla="*/ 57456 h 120749"/>
                  <a:gd name="connsiteX9" fmla="*/ 101191 w 166800"/>
                  <a:gd name="connsiteY9" fmla="*/ 57527 h 120749"/>
                  <a:gd name="connsiteX10" fmla="*/ 102191 w 166800"/>
                  <a:gd name="connsiteY10" fmla="*/ 55634 h 120749"/>
                  <a:gd name="connsiteX11" fmla="*/ 103191 w 166800"/>
                  <a:gd name="connsiteY11" fmla="*/ 54527 h 120749"/>
                  <a:gd name="connsiteX12" fmla="*/ 104370 w 166800"/>
                  <a:gd name="connsiteY12" fmla="*/ 53598 h 120749"/>
                  <a:gd name="connsiteX13" fmla="*/ 104835 w 166800"/>
                  <a:gd name="connsiteY13" fmla="*/ 55098 h 120749"/>
                  <a:gd name="connsiteX14" fmla="*/ 105120 w 166800"/>
                  <a:gd name="connsiteY14" fmla="*/ 56384 h 120749"/>
                  <a:gd name="connsiteX15" fmla="*/ 105442 w 166800"/>
                  <a:gd name="connsiteY15" fmla="*/ 52062 h 120749"/>
                  <a:gd name="connsiteX16" fmla="*/ 105477 w 166800"/>
                  <a:gd name="connsiteY16" fmla="*/ 30845 h 120749"/>
                  <a:gd name="connsiteX17" fmla="*/ 104906 w 166800"/>
                  <a:gd name="connsiteY17" fmla="*/ 27988 h 120749"/>
                  <a:gd name="connsiteX18" fmla="*/ 104906 w 166800"/>
                  <a:gd name="connsiteY18" fmla="*/ 26059 h 120749"/>
                  <a:gd name="connsiteX19" fmla="*/ 105299 w 166800"/>
                  <a:gd name="connsiteY19" fmla="*/ 26095 h 120749"/>
                  <a:gd name="connsiteX20" fmla="*/ 105370 w 166800"/>
                  <a:gd name="connsiteY20" fmla="*/ 24023 h 120749"/>
                  <a:gd name="connsiteX21" fmla="*/ 105227 w 166800"/>
                  <a:gd name="connsiteY21" fmla="*/ 24166 h 120749"/>
                  <a:gd name="connsiteX22" fmla="*/ 105370 w 166800"/>
                  <a:gd name="connsiteY22" fmla="*/ 24237 h 120749"/>
                  <a:gd name="connsiteX23" fmla="*/ 104870 w 166800"/>
                  <a:gd name="connsiteY23" fmla="*/ 25130 h 120749"/>
                  <a:gd name="connsiteX24" fmla="*/ 103763 w 166800"/>
                  <a:gd name="connsiteY24" fmla="*/ 25952 h 120749"/>
                  <a:gd name="connsiteX25" fmla="*/ 104013 w 166800"/>
                  <a:gd name="connsiteY25" fmla="*/ 22416 h 120749"/>
                  <a:gd name="connsiteX26" fmla="*/ 100120 w 166800"/>
                  <a:gd name="connsiteY26" fmla="*/ 23344 h 120749"/>
                  <a:gd name="connsiteX27" fmla="*/ 99584 w 166800"/>
                  <a:gd name="connsiteY27" fmla="*/ 24987 h 120749"/>
                  <a:gd name="connsiteX28" fmla="*/ 99334 w 166800"/>
                  <a:gd name="connsiteY28" fmla="*/ 25987 h 120749"/>
                  <a:gd name="connsiteX29" fmla="*/ 99262 w 166800"/>
                  <a:gd name="connsiteY29" fmla="*/ 26273 h 120749"/>
                  <a:gd name="connsiteX30" fmla="*/ 98298 w 166800"/>
                  <a:gd name="connsiteY30" fmla="*/ 26631 h 120749"/>
                  <a:gd name="connsiteX31" fmla="*/ 96298 w 166800"/>
                  <a:gd name="connsiteY31" fmla="*/ 27881 h 120749"/>
                  <a:gd name="connsiteX32" fmla="*/ 96548 w 166800"/>
                  <a:gd name="connsiteY32" fmla="*/ 24773 h 120749"/>
                  <a:gd name="connsiteX33" fmla="*/ 96226 w 166800"/>
                  <a:gd name="connsiteY33" fmla="*/ 24416 h 120749"/>
                  <a:gd name="connsiteX34" fmla="*/ 95726 w 166800"/>
                  <a:gd name="connsiteY34" fmla="*/ 24630 h 120749"/>
                  <a:gd name="connsiteX35" fmla="*/ 94690 w 166800"/>
                  <a:gd name="connsiteY35" fmla="*/ 26738 h 120749"/>
                  <a:gd name="connsiteX36" fmla="*/ 94476 w 166800"/>
                  <a:gd name="connsiteY36" fmla="*/ 23987 h 120749"/>
                  <a:gd name="connsiteX37" fmla="*/ 93583 w 166800"/>
                  <a:gd name="connsiteY37" fmla="*/ 27881 h 120749"/>
                  <a:gd name="connsiteX38" fmla="*/ 90261 w 166800"/>
                  <a:gd name="connsiteY38" fmla="*/ 25845 h 120749"/>
                  <a:gd name="connsiteX39" fmla="*/ 89333 w 166800"/>
                  <a:gd name="connsiteY39" fmla="*/ 26238 h 120749"/>
                  <a:gd name="connsiteX40" fmla="*/ 87904 w 166800"/>
                  <a:gd name="connsiteY40" fmla="*/ 27881 h 120749"/>
                  <a:gd name="connsiteX41" fmla="*/ 86154 w 166800"/>
                  <a:gd name="connsiteY41" fmla="*/ 26523 h 120749"/>
                  <a:gd name="connsiteX42" fmla="*/ 86189 w 166800"/>
                  <a:gd name="connsiteY42" fmla="*/ 24237 h 120749"/>
                  <a:gd name="connsiteX43" fmla="*/ 85439 w 166800"/>
                  <a:gd name="connsiteY43" fmla="*/ 23952 h 120749"/>
                  <a:gd name="connsiteX44" fmla="*/ 84761 w 166800"/>
                  <a:gd name="connsiteY44" fmla="*/ 25273 h 120749"/>
                  <a:gd name="connsiteX45" fmla="*/ 84189 w 166800"/>
                  <a:gd name="connsiteY45" fmla="*/ 26238 h 120749"/>
                  <a:gd name="connsiteX46" fmla="*/ 83368 w 166800"/>
                  <a:gd name="connsiteY46" fmla="*/ 25238 h 120749"/>
                  <a:gd name="connsiteX47" fmla="*/ 83653 w 166800"/>
                  <a:gd name="connsiteY47" fmla="*/ 23094 h 120749"/>
                  <a:gd name="connsiteX48" fmla="*/ 82975 w 166800"/>
                  <a:gd name="connsiteY48" fmla="*/ 24845 h 120749"/>
                  <a:gd name="connsiteX49" fmla="*/ 81975 w 166800"/>
                  <a:gd name="connsiteY49" fmla="*/ 24845 h 120749"/>
                  <a:gd name="connsiteX50" fmla="*/ 81010 w 166800"/>
                  <a:gd name="connsiteY50" fmla="*/ 23559 h 120749"/>
                  <a:gd name="connsiteX51" fmla="*/ 81010 w 166800"/>
                  <a:gd name="connsiteY51" fmla="*/ 23559 h 120749"/>
                  <a:gd name="connsiteX52" fmla="*/ 80724 w 166800"/>
                  <a:gd name="connsiteY52" fmla="*/ 23594 h 120749"/>
                  <a:gd name="connsiteX53" fmla="*/ 80081 w 166800"/>
                  <a:gd name="connsiteY53" fmla="*/ 24166 h 120749"/>
                  <a:gd name="connsiteX54" fmla="*/ 79403 w 166800"/>
                  <a:gd name="connsiteY54" fmla="*/ 23952 h 120749"/>
                  <a:gd name="connsiteX55" fmla="*/ 78760 w 166800"/>
                  <a:gd name="connsiteY55" fmla="*/ 26523 h 120749"/>
                  <a:gd name="connsiteX56" fmla="*/ 77581 w 166800"/>
                  <a:gd name="connsiteY56" fmla="*/ 25666 h 120749"/>
                  <a:gd name="connsiteX57" fmla="*/ 77545 w 166800"/>
                  <a:gd name="connsiteY57" fmla="*/ 26595 h 120749"/>
                  <a:gd name="connsiteX58" fmla="*/ 76438 w 166800"/>
                  <a:gd name="connsiteY58" fmla="*/ 23809 h 120749"/>
                  <a:gd name="connsiteX59" fmla="*/ 75795 w 166800"/>
                  <a:gd name="connsiteY59" fmla="*/ 22630 h 120749"/>
                  <a:gd name="connsiteX60" fmla="*/ 75474 w 166800"/>
                  <a:gd name="connsiteY60" fmla="*/ 23844 h 120749"/>
                  <a:gd name="connsiteX61" fmla="*/ 75367 w 166800"/>
                  <a:gd name="connsiteY61" fmla="*/ 25630 h 120749"/>
                  <a:gd name="connsiteX62" fmla="*/ 74366 w 166800"/>
                  <a:gd name="connsiteY62" fmla="*/ 24702 h 120749"/>
                  <a:gd name="connsiteX63" fmla="*/ 72938 w 166800"/>
                  <a:gd name="connsiteY63" fmla="*/ 23702 h 120749"/>
                  <a:gd name="connsiteX64" fmla="*/ 70580 w 166800"/>
                  <a:gd name="connsiteY64" fmla="*/ 23416 h 120749"/>
                  <a:gd name="connsiteX65" fmla="*/ 68687 w 166800"/>
                  <a:gd name="connsiteY65" fmla="*/ 21880 h 120749"/>
                  <a:gd name="connsiteX66" fmla="*/ 68151 w 166800"/>
                  <a:gd name="connsiteY66" fmla="*/ 19987 h 120749"/>
                  <a:gd name="connsiteX67" fmla="*/ 67616 w 166800"/>
                  <a:gd name="connsiteY67" fmla="*/ 18380 h 120749"/>
                  <a:gd name="connsiteX68" fmla="*/ 67473 w 166800"/>
                  <a:gd name="connsiteY68" fmla="*/ 21523 h 120749"/>
                  <a:gd name="connsiteX69" fmla="*/ 67723 w 166800"/>
                  <a:gd name="connsiteY69" fmla="*/ 22737 h 120749"/>
                  <a:gd name="connsiteX70" fmla="*/ 67044 w 166800"/>
                  <a:gd name="connsiteY70" fmla="*/ 22416 h 120749"/>
                  <a:gd name="connsiteX71" fmla="*/ 66758 w 166800"/>
                  <a:gd name="connsiteY71" fmla="*/ 22487 h 120749"/>
                  <a:gd name="connsiteX72" fmla="*/ 65044 w 166800"/>
                  <a:gd name="connsiteY72" fmla="*/ 23130 h 120749"/>
                  <a:gd name="connsiteX73" fmla="*/ 64794 w 166800"/>
                  <a:gd name="connsiteY73" fmla="*/ 21094 h 120749"/>
                  <a:gd name="connsiteX74" fmla="*/ 64472 w 166800"/>
                  <a:gd name="connsiteY74" fmla="*/ 19844 h 120749"/>
                  <a:gd name="connsiteX75" fmla="*/ 64079 w 166800"/>
                  <a:gd name="connsiteY75" fmla="*/ 20237 h 120749"/>
                  <a:gd name="connsiteX76" fmla="*/ 63186 w 166800"/>
                  <a:gd name="connsiteY76" fmla="*/ 21308 h 120749"/>
                  <a:gd name="connsiteX77" fmla="*/ 62186 w 166800"/>
                  <a:gd name="connsiteY77" fmla="*/ 23809 h 120749"/>
                  <a:gd name="connsiteX78" fmla="*/ 61436 w 166800"/>
                  <a:gd name="connsiteY78" fmla="*/ 21273 h 120749"/>
                  <a:gd name="connsiteX79" fmla="*/ 59365 w 166800"/>
                  <a:gd name="connsiteY79" fmla="*/ 21773 h 120749"/>
                  <a:gd name="connsiteX80" fmla="*/ 58472 w 166800"/>
                  <a:gd name="connsiteY80" fmla="*/ 21987 h 120749"/>
                  <a:gd name="connsiteX81" fmla="*/ 55185 w 166800"/>
                  <a:gd name="connsiteY81" fmla="*/ 24202 h 120749"/>
                  <a:gd name="connsiteX82" fmla="*/ 52971 w 166800"/>
                  <a:gd name="connsiteY82" fmla="*/ 25345 h 120749"/>
                  <a:gd name="connsiteX83" fmla="*/ 51971 w 166800"/>
                  <a:gd name="connsiteY83" fmla="*/ 25630 h 120749"/>
                  <a:gd name="connsiteX84" fmla="*/ 51828 w 166800"/>
                  <a:gd name="connsiteY84" fmla="*/ 24845 h 120749"/>
                  <a:gd name="connsiteX85" fmla="*/ 51899 w 166800"/>
                  <a:gd name="connsiteY85" fmla="*/ 23880 h 120749"/>
                  <a:gd name="connsiteX86" fmla="*/ 51364 w 166800"/>
                  <a:gd name="connsiteY86" fmla="*/ 23094 h 120749"/>
                  <a:gd name="connsiteX87" fmla="*/ 50899 w 166800"/>
                  <a:gd name="connsiteY87" fmla="*/ 23809 h 120749"/>
                  <a:gd name="connsiteX88" fmla="*/ 50685 w 166800"/>
                  <a:gd name="connsiteY88" fmla="*/ 24523 h 120749"/>
                  <a:gd name="connsiteX89" fmla="*/ 47863 w 166800"/>
                  <a:gd name="connsiteY89" fmla="*/ 22951 h 120749"/>
                  <a:gd name="connsiteX90" fmla="*/ 46863 w 166800"/>
                  <a:gd name="connsiteY90" fmla="*/ 23952 h 120749"/>
                  <a:gd name="connsiteX91" fmla="*/ 42898 w 166800"/>
                  <a:gd name="connsiteY91" fmla="*/ 21773 h 120749"/>
                  <a:gd name="connsiteX92" fmla="*/ 42648 w 166800"/>
                  <a:gd name="connsiteY92" fmla="*/ 21594 h 120749"/>
                  <a:gd name="connsiteX93" fmla="*/ 39148 w 166800"/>
                  <a:gd name="connsiteY93" fmla="*/ 20273 h 120749"/>
                  <a:gd name="connsiteX94" fmla="*/ 38969 w 166800"/>
                  <a:gd name="connsiteY94" fmla="*/ 19737 h 120749"/>
                  <a:gd name="connsiteX95" fmla="*/ 37898 w 166800"/>
                  <a:gd name="connsiteY95" fmla="*/ 11450 h 120749"/>
                  <a:gd name="connsiteX96" fmla="*/ 38398 w 166800"/>
                  <a:gd name="connsiteY96" fmla="*/ 10521 h 120749"/>
                  <a:gd name="connsiteX97" fmla="*/ 39505 w 166800"/>
                  <a:gd name="connsiteY97" fmla="*/ 9236 h 120749"/>
                  <a:gd name="connsiteX98" fmla="*/ 40755 w 166800"/>
                  <a:gd name="connsiteY98" fmla="*/ 11164 h 120749"/>
                  <a:gd name="connsiteX99" fmla="*/ 41505 w 166800"/>
                  <a:gd name="connsiteY99" fmla="*/ 8378 h 120749"/>
                  <a:gd name="connsiteX100" fmla="*/ 47113 w 166800"/>
                  <a:gd name="connsiteY100" fmla="*/ 10271 h 120749"/>
                  <a:gd name="connsiteX101" fmla="*/ 49863 w 166800"/>
                  <a:gd name="connsiteY101" fmla="*/ 10271 h 120749"/>
                  <a:gd name="connsiteX102" fmla="*/ 51864 w 166800"/>
                  <a:gd name="connsiteY102" fmla="*/ 9021 h 120749"/>
                  <a:gd name="connsiteX103" fmla="*/ 52078 w 166800"/>
                  <a:gd name="connsiteY103" fmla="*/ 8021 h 120749"/>
                  <a:gd name="connsiteX104" fmla="*/ 52971 w 166800"/>
                  <a:gd name="connsiteY104" fmla="*/ 10557 h 120749"/>
                  <a:gd name="connsiteX105" fmla="*/ 53400 w 166800"/>
                  <a:gd name="connsiteY105" fmla="*/ 8700 h 120749"/>
                  <a:gd name="connsiteX106" fmla="*/ 55400 w 166800"/>
                  <a:gd name="connsiteY106" fmla="*/ 9271 h 120749"/>
                  <a:gd name="connsiteX107" fmla="*/ 57829 w 166800"/>
                  <a:gd name="connsiteY107" fmla="*/ 9485 h 120749"/>
                  <a:gd name="connsiteX108" fmla="*/ 59686 w 166800"/>
                  <a:gd name="connsiteY108" fmla="*/ 9450 h 120749"/>
                  <a:gd name="connsiteX109" fmla="*/ 61472 w 166800"/>
                  <a:gd name="connsiteY109" fmla="*/ 13807 h 120749"/>
                  <a:gd name="connsiteX110" fmla="*/ 63079 w 166800"/>
                  <a:gd name="connsiteY110" fmla="*/ 11022 h 120749"/>
                  <a:gd name="connsiteX111" fmla="*/ 67151 w 166800"/>
                  <a:gd name="connsiteY111" fmla="*/ 10843 h 120749"/>
                  <a:gd name="connsiteX112" fmla="*/ 68580 w 166800"/>
                  <a:gd name="connsiteY112" fmla="*/ 10093 h 120749"/>
                  <a:gd name="connsiteX113" fmla="*/ 68902 w 166800"/>
                  <a:gd name="connsiteY113" fmla="*/ 8414 h 120749"/>
                  <a:gd name="connsiteX114" fmla="*/ 69866 w 166800"/>
                  <a:gd name="connsiteY114" fmla="*/ 9879 h 120749"/>
                  <a:gd name="connsiteX115" fmla="*/ 70080 w 166800"/>
                  <a:gd name="connsiteY115" fmla="*/ 10236 h 120749"/>
                  <a:gd name="connsiteX116" fmla="*/ 71116 w 166800"/>
                  <a:gd name="connsiteY116" fmla="*/ 8914 h 120749"/>
                  <a:gd name="connsiteX117" fmla="*/ 71330 w 166800"/>
                  <a:gd name="connsiteY117" fmla="*/ 10057 h 120749"/>
                  <a:gd name="connsiteX118" fmla="*/ 71688 w 166800"/>
                  <a:gd name="connsiteY118" fmla="*/ 9378 h 120749"/>
                  <a:gd name="connsiteX119" fmla="*/ 72402 w 166800"/>
                  <a:gd name="connsiteY119" fmla="*/ 8735 h 120749"/>
                  <a:gd name="connsiteX120" fmla="*/ 72402 w 166800"/>
                  <a:gd name="connsiteY120" fmla="*/ 9879 h 120749"/>
                  <a:gd name="connsiteX121" fmla="*/ 72652 w 166800"/>
                  <a:gd name="connsiteY121" fmla="*/ 8735 h 120749"/>
                  <a:gd name="connsiteX122" fmla="*/ 75117 w 166800"/>
                  <a:gd name="connsiteY122" fmla="*/ 9093 h 120749"/>
                  <a:gd name="connsiteX123" fmla="*/ 79617 w 166800"/>
                  <a:gd name="connsiteY123" fmla="*/ 10486 h 120749"/>
                  <a:gd name="connsiteX124" fmla="*/ 81689 w 166800"/>
                  <a:gd name="connsiteY124" fmla="*/ 12379 h 120749"/>
                  <a:gd name="connsiteX125" fmla="*/ 82153 w 166800"/>
                  <a:gd name="connsiteY125" fmla="*/ 15379 h 120749"/>
                  <a:gd name="connsiteX126" fmla="*/ 81975 w 166800"/>
                  <a:gd name="connsiteY126" fmla="*/ 14915 h 120749"/>
                  <a:gd name="connsiteX127" fmla="*/ 82010 w 166800"/>
                  <a:gd name="connsiteY127" fmla="*/ 11986 h 120749"/>
                  <a:gd name="connsiteX128" fmla="*/ 83260 w 166800"/>
                  <a:gd name="connsiteY128" fmla="*/ 8485 h 120749"/>
                  <a:gd name="connsiteX129" fmla="*/ 84832 w 166800"/>
                  <a:gd name="connsiteY129" fmla="*/ 7985 h 120749"/>
                  <a:gd name="connsiteX130" fmla="*/ 87904 w 166800"/>
                  <a:gd name="connsiteY130" fmla="*/ 9093 h 120749"/>
                  <a:gd name="connsiteX131" fmla="*/ 90797 w 166800"/>
                  <a:gd name="connsiteY131" fmla="*/ 11271 h 120749"/>
                  <a:gd name="connsiteX132" fmla="*/ 93405 w 166800"/>
                  <a:gd name="connsiteY132" fmla="*/ 10486 h 120749"/>
                  <a:gd name="connsiteX133" fmla="*/ 94548 w 166800"/>
                  <a:gd name="connsiteY133" fmla="*/ 9128 h 120749"/>
                  <a:gd name="connsiteX134" fmla="*/ 96619 w 166800"/>
                  <a:gd name="connsiteY134" fmla="*/ 11093 h 120749"/>
                  <a:gd name="connsiteX135" fmla="*/ 99334 w 166800"/>
                  <a:gd name="connsiteY135" fmla="*/ 11164 h 120749"/>
                  <a:gd name="connsiteX136" fmla="*/ 100941 w 166800"/>
                  <a:gd name="connsiteY136" fmla="*/ 9378 h 120749"/>
                  <a:gd name="connsiteX137" fmla="*/ 101584 w 166800"/>
                  <a:gd name="connsiteY137" fmla="*/ 8735 h 120749"/>
                  <a:gd name="connsiteX138" fmla="*/ 102870 w 166800"/>
                  <a:gd name="connsiteY138" fmla="*/ 9736 h 120749"/>
                  <a:gd name="connsiteX139" fmla="*/ 103620 w 166800"/>
                  <a:gd name="connsiteY139" fmla="*/ 10057 h 120749"/>
                  <a:gd name="connsiteX140" fmla="*/ 103870 w 166800"/>
                  <a:gd name="connsiteY140" fmla="*/ 8343 h 120749"/>
                  <a:gd name="connsiteX141" fmla="*/ 105477 w 166800"/>
                  <a:gd name="connsiteY141" fmla="*/ 5842 h 120749"/>
                  <a:gd name="connsiteX142" fmla="*/ 105549 w 166800"/>
                  <a:gd name="connsiteY142" fmla="*/ 56 h 120749"/>
                  <a:gd name="connsiteX143" fmla="*/ 106549 w 166800"/>
                  <a:gd name="connsiteY143" fmla="*/ 413 h 120749"/>
                  <a:gd name="connsiteX144" fmla="*/ 113943 w 166800"/>
                  <a:gd name="connsiteY144" fmla="*/ 7843 h 120749"/>
                  <a:gd name="connsiteX145" fmla="*/ 114443 w 166800"/>
                  <a:gd name="connsiteY145" fmla="*/ 8700 h 120749"/>
                  <a:gd name="connsiteX146" fmla="*/ 114514 w 166800"/>
                  <a:gd name="connsiteY146" fmla="*/ 9343 h 120749"/>
                  <a:gd name="connsiteX147" fmla="*/ 114872 w 166800"/>
                  <a:gd name="connsiteY147" fmla="*/ 11271 h 120749"/>
                  <a:gd name="connsiteX148" fmla="*/ 116300 w 166800"/>
                  <a:gd name="connsiteY148" fmla="*/ 10236 h 120749"/>
                  <a:gd name="connsiteX149" fmla="*/ 117693 w 166800"/>
                  <a:gd name="connsiteY149" fmla="*/ 10200 h 120749"/>
                  <a:gd name="connsiteX150" fmla="*/ 117872 w 166800"/>
                  <a:gd name="connsiteY150" fmla="*/ 11629 h 120749"/>
                  <a:gd name="connsiteX151" fmla="*/ 119194 w 166800"/>
                  <a:gd name="connsiteY151" fmla="*/ 9950 h 120749"/>
                  <a:gd name="connsiteX152" fmla="*/ 119944 w 166800"/>
                  <a:gd name="connsiteY152" fmla="*/ 6235 h 120749"/>
                  <a:gd name="connsiteX153" fmla="*/ 121622 w 166800"/>
                  <a:gd name="connsiteY153" fmla="*/ 7807 h 120749"/>
                  <a:gd name="connsiteX154" fmla="*/ 122230 w 166800"/>
                  <a:gd name="connsiteY154" fmla="*/ 8021 h 120749"/>
                  <a:gd name="connsiteX155" fmla="*/ 126837 w 166800"/>
                  <a:gd name="connsiteY155" fmla="*/ 10164 h 120749"/>
                  <a:gd name="connsiteX156" fmla="*/ 129409 w 166800"/>
                  <a:gd name="connsiteY156" fmla="*/ 11879 h 120749"/>
                  <a:gd name="connsiteX157" fmla="*/ 131874 w 166800"/>
                  <a:gd name="connsiteY157" fmla="*/ 9343 h 120749"/>
                  <a:gd name="connsiteX158" fmla="*/ 132017 w 166800"/>
                  <a:gd name="connsiteY158" fmla="*/ 11236 h 120749"/>
                  <a:gd name="connsiteX159" fmla="*/ 132409 w 166800"/>
                  <a:gd name="connsiteY159" fmla="*/ 11700 h 120749"/>
                  <a:gd name="connsiteX160" fmla="*/ 132695 w 166800"/>
                  <a:gd name="connsiteY160" fmla="*/ 10986 h 120749"/>
                  <a:gd name="connsiteX161" fmla="*/ 133267 w 166800"/>
                  <a:gd name="connsiteY161" fmla="*/ 10700 h 120749"/>
                  <a:gd name="connsiteX162" fmla="*/ 134303 w 166800"/>
                  <a:gd name="connsiteY162" fmla="*/ 11057 h 120749"/>
                  <a:gd name="connsiteX163" fmla="*/ 134410 w 166800"/>
                  <a:gd name="connsiteY163" fmla="*/ 10736 h 120749"/>
                  <a:gd name="connsiteX164" fmla="*/ 137374 w 166800"/>
                  <a:gd name="connsiteY164" fmla="*/ 9307 h 120749"/>
                  <a:gd name="connsiteX165" fmla="*/ 137874 w 166800"/>
                  <a:gd name="connsiteY165" fmla="*/ 8128 h 120749"/>
                  <a:gd name="connsiteX166" fmla="*/ 138660 w 166800"/>
                  <a:gd name="connsiteY166" fmla="*/ 7950 h 120749"/>
                  <a:gd name="connsiteX167" fmla="*/ 141411 w 166800"/>
                  <a:gd name="connsiteY167" fmla="*/ 7521 h 120749"/>
                  <a:gd name="connsiteX168" fmla="*/ 142911 w 166800"/>
                  <a:gd name="connsiteY168" fmla="*/ 7664 h 120749"/>
                  <a:gd name="connsiteX169" fmla="*/ 143804 w 166800"/>
                  <a:gd name="connsiteY169" fmla="*/ 8807 h 120749"/>
                  <a:gd name="connsiteX170" fmla="*/ 144875 w 166800"/>
                  <a:gd name="connsiteY170" fmla="*/ 9450 h 120749"/>
                  <a:gd name="connsiteX171" fmla="*/ 145232 w 166800"/>
                  <a:gd name="connsiteY171" fmla="*/ 8271 h 120749"/>
                  <a:gd name="connsiteX172" fmla="*/ 146054 w 166800"/>
                  <a:gd name="connsiteY172" fmla="*/ 6771 h 120749"/>
                  <a:gd name="connsiteX173" fmla="*/ 147161 w 166800"/>
                  <a:gd name="connsiteY173" fmla="*/ 5164 h 120749"/>
                  <a:gd name="connsiteX174" fmla="*/ 148947 w 166800"/>
                  <a:gd name="connsiteY174" fmla="*/ 4092 h 120749"/>
                  <a:gd name="connsiteX175" fmla="*/ 150019 w 166800"/>
                  <a:gd name="connsiteY175" fmla="*/ 4556 h 120749"/>
                  <a:gd name="connsiteX176" fmla="*/ 151376 w 166800"/>
                  <a:gd name="connsiteY176" fmla="*/ 5735 h 120749"/>
                  <a:gd name="connsiteX177" fmla="*/ 152269 w 166800"/>
                  <a:gd name="connsiteY177" fmla="*/ 6735 h 120749"/>
                  <a:gd name="connsiteX178" fmla="*/ 153448 w 166800"/>
                  <a:gd name="connsiteY178" fmla="*/ 7235 h 120749"/>
                  <a:gd name="connsiteX179" fmla="*/ 153876 w 166800"/>
                  <a:gd name="connsiteY179" fmla="*/ 7128 h 120749"/>
                  <a:gd name="connsiteX180" fmla="*/ 155984 w 166800"/>
                  <a:gd name="connsiteY180" fmla="*/ 7700 h 120749"/>
                  <a:gd name="connsiteX181" fmla="*/ 159127 w 166800"/>
                  <a:gd name="connsiteY181" fmla="*/ 5985 h 120749"/>
                  <a:gd name="connsiteX182" fmla="*/ 161092 w 166800"/>
                  <a:gd name="connsiteY182" fmla="*/ 6664 h 120749"/>
                  <a:gd name="connsiteX183" fmla="*/ 161592 w 166800"/>
                  <a:gd name="connsiteY183" fmla="*/ 9307 h 120749"/>
                  <a:gd name="connsiteX184" fmla="*/ 162056 w 166800"/>
                  <a:gd name="connsiteY184" fmla="*/ 9700 h 120749"/>
                  <a:gd name="connsiteX185" fmla="*/ 162735 w 166800"/>
                  <a:gd name="connsiteY185" fmla="*/ 7307 h 120749"/>
                  <a:gd name="connsiteX186" fmla="*/ 162913 w 166800"/>
                  <a:gd name="connsiteY186" fmla="*/ 6307 h 120749"/>
                  <a:gd name="connsiteX187" fmla="*/ 164199 w 166800"/>
                  <a:gd name="connsiteY187" fmla="*/ 6628 h 120749"/>
                  <a:gd name="connsiteX188" fmla="*/ 166199 w 166800"/>
                  <a:gd name="connsiteY188" fmla="*/ 6914 h 120749"/>
                  <a:gd name="connsiteX189" fmla="*/ 166521 w 166800"/>
                  <a:gd name="connsiteY189" fmla="*/ 7021 h 120749"/>
                  <a:gd name="connsiteX190" fmla="*/ 166485 w 166800"/>
                  <a:gd name="connsiteY190" fmla="*/ 8307 h 120749"/>
                  <a:gd name="connsiteX191" fmla="*/ 165414 w 166800"/>
                  <a:gd name="connsiteY191" fmla="*/ 12486 h 120749"/>
                  <a:gd name="connsiteX192" fmla="*/ 165128 w 166800"/>
                  <a:gd name="connsiteY192" fmla="*/ 13522 h 120749"/>
                  <a:gd name="connsiteX193" fmla="*/ 164735 w 166800"/>
                  <a:gd name="connsiteY193" fmla="*/ 13415 h 120749"/>
                  <a:gd name="connsiteX194" fmla="*/ 164271 w 166800"/>
                  <a:gd name="connsiteY194" fmla="*/ 12236 h 120749"/>
                  <a:gd name="connsiteX195" fmla="*/ 164128 w 166800"/>
                  <a:gd name="connsiteY195" fmla="*/ 10843 h 120749"/>
                  <a:gd name="connsiteX196" fmla="*/ 163163 w 166800"/>
                  <a:gd name="connsiteY196" fmla="*/ 11736 h 120749"/>
                  <a:gd name="connsiteX197" fmla="*/ 162699 w 166800"/>
                  <a:gd name="connsiteY197" fmla="*/ 15772 h 120749"/>
                  <a:gd name="connsiteX198" fmla="*/ 162413 w 166800"/>
                  <a:gd name="connsiteY198" fmla="*/ 17165 h 120749"/>
                  <a:gd name="connsiteX199" fmla="*/ 161342 w 166800"/>
                  <a:gd name="connsiteY199" fmla="*/ 16987 h 120749"/>
                  <a:gd name="connsiteX200" fmla="*/ 157984 w 166800"/>
                  <a:gd name="connsiteY200" fmla="*/ 15986 h 120749"/>
                  <a:gd name="connsiteX201" fmla="*/ 160127 w 166800"/>
                  <a:gd name="connsiteY201" fmla="*/ 12879 h 120749"/>
                  <a:gd name="connsiteX202" fmla="*/ 159413 w 166800"/>
                  <a:gd name="connsiteY202" fmla="*/ 9557 h 120749"/>
                  <a:gd name="connsiteX203" fmla="*/ 158377 w 166800"/>
                  <a:gd name="connsiteY203" fmla="*/ 11664 h 120749"/>
                  <a:gd name="connsiteX204" fmla="*/ 157270 w 166800"/>
                  <a:gd name="connsiteY204" fmla="*/ 13165 h 120749"/>
                  <a:gd name="connsiteX205" fmla="*/ 156520 w 166800"/>
                  <a:gd name="connsiteY205" fmla="*/ 11629 h 120749"/>
                  <a:gd name="connsiteX206" fmla="*/ 154555 w 166800"/>
                  <a:gd name="connsiteY206" fmla="*/ 18522 h 120749"/>
                  <a:gd name="connsiteX207" fmla="*/ 154519 w 166800"/>
                  <a:gd name="connsiteY207" fmla="*/ 19558 h 120749"/>
                  <a:gd name="connsiteX208" fmla="*/ 151840 w 166800"/>
                  <a:gd name="connsiteY208" fmla="*/ 16844 h 120749"/>
                  <a:gd name="connsiteX209" fmla="*/ 150376 w 166800"/>
                  <a:gd name="connsiteY209" fmla="*/ 15558 h 120749"/>
                  <a:gd name="connsiteX210" fmla="*/ 149697 w 166800"/>
                  <a:gd name="connsiteY210" fmla="*/ 18629 h 120749"/>
                  <a:gd name="connsiteX211" fmla="*/ 148626 w 166800"/>
                  <a:gd name="connsiteY211" fmla="*/ 20344 h 120749"/>
                  <a:gd name="connsiteX212" fmla="*/ 148019 w 166800"/>
                  <a:gd name="connsiteY212" fmla="*/ 22451 h 120749"/>
                  <a:gd name="connsiteX213" fmla="*/ 147340 w 166800"/>
                  <a:gd name="connsiteY213" fmla="*/ 19023 h 120749"/>
                  <a:gd name="connsiteX214" fmla="*/ 147161 w 166800"/>
                  <a:gd name="connsiteY214" fmla="*/ 14272 h 120749"/>
                  <a:gd name="connsiteX215" fmla="*/ 146625 w 166800"/>
                  <a:gd name="connsiteY215" fmla="*/ 13165 h 120749"/>
                  <a:gd name="connsiteX216" fmla="*/ 145947 w 166800"/>
                  <a:gd name="connsiteY216" fmla="*/ 11593 h 120749"/>
                  <a:gd name="connsiteX217" fmla="*/ 145911 w 166800"/>
                  <a:gd name="connsiteY217" fmla="*/ 23773 h 120749"/>
                  <a:gd name="connsiteX218" fmla="*/ 145590 w 166800"/>
                  <a:gd name="connsiteY218" fmla="*/ 24130 h 120749"/>
                  <a:gd name="connsiteX219" fmla="*/ 144982 w 166800"/>
                  <a:gd name="connsiteY219" fmla="*/ 22559 h 120749"/>
                  <a:gd name="connsiteX220" fmla="*/ 144304 w 166800"/>
                  <a:gd name="connsiteY220" fmla="*/ 23130 h 120749"/>
                  <a:gd name="connsiteX221" fmla="*/ 143839 w 166800"/>
                  <a:gd name="connsiteY221" fmla="*/ 23487 h 120749"/>
                  <a:gd name="connsiteX222" fmla="*/ 143768 w 166800"/>
                  <a:gd name="connsiteY222" fmla="*/ 22880 h 120749"/>
                  <a:gd name="connsiteX223" fmla="*/ 143161 w 166800"/>
                  <a:gd name="connsiteY223" fmla="*/ 23094 h 120749"/>
                  <a:gd name="connsiteX224" fmla="*/ 142446 w 166800"/>
                  <a:gd name="connsiteY224" fmla="*/ 21773 h 120749"/>
                  <a:gd name="connsiteX225" fmla="*/ 142625 w 166800"/>
                  <a:gd name="connsiteY225" fmla="*/ 19522 h 120749"/>
                  <a:gd name="connsiteX226" fmla="*/ 141482 w 166800"/>
                  <a:gd name="connsiteY226" fmla="*/ 22666 h 120749"/>
                  <a:gd name="connsiteX227" fmla="*/ 141053 w 166800"/>
                  <a:gd name="connsiteY227" fmla="*/ 24237 h 120749"/>
                  <a:gd name="connsiteX228" fmla="*/ 141375 w 166800"/>
                  <a:gd name="connsiteY228" fmla="*/ 23523 h 120749"/>
                  <a:gd name="connsiteX229" fmla="*/ 142482 w 166800"/>
                  <a:gd name="connsiteY229" fmla="*/ 22880 h 120749"/>
                  <a:gd name="connsiteX230" fmla="*/ 142554 w 166800"/>
                  <a:gd name="connsiteY230" fmla="*/ 23844 h 120749"/>
                  <a:gd name="connsiteX231" fmla="*/ 141553 w 166800"/>
                  <a:gd name="connsiteY231" fmla="*/ 26059 h 120749"/>
                  <a:gd name="connsiteX232" fmla="*/ 140839 w 166800"/>
                  <a:gd name="connsiteY232" fmla="*/ 26738 h 120749"/>
                  <a:gd name="connsiteX233" fmla="*/ 140232 w 166800"/>
                  <a:gd name="connsiteY233" fmla="*/ 25738 h 120749"/>
                  <a:gd name="connsiteX234" fmla="*/ 140053 w 166800"/>
                  <a:gd name="connsiteY234" fmla="*/ 24309 h 120749"/>
                  <a:gd name="connsiteX235" fmla="*/ 139839 w 166800"/>
                  <a:gd name="connsiteY235" fmla="*/ 22309 h 120749"/>
                  <a:gd name="connsiteX236" fmla="*/ 142232 w 166800"/>
                  <a:gd name="connsiteY236" fmla="*/ 11879 h 120749"/>
                  <a:gd name="connsiteX237" fmla="*/ 140696 w 166800"/>
                  <a:gd name="connsiteY237" fmla="*/ 12915 h 120749"/>
                  <a:gd name="connsiteX238" fmla="*/ 139089 w 166800"/>
                  <a:gd name="connsiteY238" fmla="*/ 22701 h 120749"/>
                  <a:gd name="connsiteX239" fmla="*/ 138553 w 166800"/>
                  <a:gd name="connsiteY239" fmla="*/ 17129 h 120749"/>
                  <a:gd name="connsiteX240" fmla="*/ 136696 w 166800"/>
                  <a:gd name="connsiteY240" fmla="*/ 22773 h 120749"/>
                  <a:gd name="connsiteX241" fmla="*/ 136196 w 166800"/>
                  <a:gd name="connsiteY241" fmla="*/ 23523 h 120749"/>
                  <a:gd name="connsiteX242" fmla="*/ 135446 w 166800"/>
                  <a:gd name="connsiteY242" fmla="*/ 22666 h 120749"/>
                  <a:gd name="connsiteX243" fmla="*/ 135231 w 166800"/>
                  <a:gd name="connsiteY243" fmla="*/ 21023 h 120749"/>
                  <a:gd name="connsiteX244" fmla="*/ 134445 w 166800"/>
                  <a:gd name="connsiteY244" fmla="*/ 22023 h 120749"/>
                  <a:gd name="connsiteX245" fmla="*/ 134088 w 166800"/>
                  <a:gd name="connsiteY245" fmla="*/ 20594 h 120749"/>
                  <a:gd name="connsiteX246" fmla="*/ 133910 w 166800"/>
                  <a:gd name="connsiteY246" fmla="*/ 22416 h 120749"/>
                  <a:gd name="connsiteX247" fmla="*/ 133195 w 166800"/>
                  <a:gd name="connsiteY247" fmla="*/ 21201 h 120749"/>
                  <a:gd name="connsiteX248" fmla="*/ 132802 w 166800"/>
                  <a:gd name="connsiteY248" fmla="*/ 20808 h 120749"/>
                  <a:gd name="connsiteX249" fmla="*/ 132874 w 166800"/>
                  <a:gd name="connsiteY249" fmla="*/ 22559 h 120749"/>
                  <a:gd name="connsiteX250" fmla="*/ 132552 w 166800"/>
                  <a:gd name="connsiteY250" fmla="*/ 23737 h 120749"/>
                  <a:gd name="connsiteX251" fmla="*/ 131552 w 166800"/>
                  <a:gd name="connsiteY251" fmla="*/ 23202 h 120749"/>
                  <a:gd name="connsiteX252" fmla="*/ 131552 w 166800"/>
                  <a:gd name="connsiteY252" fmla="*/ 22380 h 120749"/>
                  <a:gd name="connsiteX253" fmla="*/ 131909 w 166800"/>
                  <a:gd name="connsiteY253" fmla="*/ 15915 h 120749"/>
                  <a:gd name="connsiteX254" fmla="*/ 132052 w 166800"/>
                  <a:gd name="connsiteY254" fmla="*/ 14129 h 120749"/>
                  <a:gd name="connsiteX255" fmla="*/ 131909 w 166800"/>
                  <a:gd name="connsiteY255" fmla="*/ 14522 h 120749"/>
                  <a:gd name="connsiteX256" fmla="*/ 131909 w 166800"/>
                  <a:gd name="connsiteY256" fmla="*/ 15772 h 120749"/>
                  <a:gd name="connsiteX257" fmla="*/ 131159 w 166800"/>
                  <a:gd name="connsiteY257" fmla="*/ 19737 h 120749"/>
                  <a:gd name="connsiteX258" fmla="*/ 129981 w 166800"/>
                  <a:gd name="connsiteY258" fmla="*/ 20630 h 120749"/>
                  <a:gd name="connsiteX259" fmla="*/ 127695 w 166800"/>
                  <a:gd name="connsiteY259" fmla="*/ 22166 h 120749"/>
                  <a:gd name="connsiteX260" fmla="*/ 126944 w 166800"/>
                  <a:gd name="connsiteY260" fmla="*/ 21630 h 120749"/>
                  <a:gd name="connsiteX261" fmla="*/ 125516 w 166800"/>
                  <a:gd name="connsiteY261" fmla="*/ 21273 h 120749"/>
                  <a:gd name="connsiteX262" fmla="*/ 123551 w 166800"/>
                  <a:gd name="connsiteY262" fmla="*/ 23630 h 120749"/>
                  <a:gd name="connsiteX263" fmla="*/ 122837 w 166800"/>
                  <a:gd name="connsiteY263" fmla="*/ 22416 h 120749"/>
                  <a:gd name="connsiteX264" fmla="*/ 121694 w 166800"/>
                  <a:gd name="connsiteY264" fmla="*/ 23952 h 120749"/>
                  <a:gd name="connsiteX265" fmla="*/ 121801 w 166800"/>
                  <a:gd name="connsiteY265" fmla="*/ 22237 h 120749"/>
                  <a:gd name="connsiteX266" fmla="*/ 123301 w 166800"/>
                  <a:gd name="connsiteY266" fmla="*/ 16772 h 120749"/>
                  <a:gd name="connsiteX267" fmla="*/ 120194 w 166800"/>
                  <a:gd name="connsiteY267" fmla="*/ 23880 h 120749"/>
                  <a:gd name="connsiteX268" fmla="*/ 118586 w 166800"/>
                  <a:gd name="connsiteY268" fmla="*/ 21880 h 120749"/>
                  <a:gd name="connsiteX269" fmla="*/ 117836 w 166800"/>
                  <a:gd name="connsiteY269" fmla="*/ 19058 h 120749"/>
                  <a:gd name="connsiteX270" fmla="*/ 118229 w 166800"/>
                  <a:gd name="connsiteY270" fmla="*/ 17379 h 120749"/>
                  <a:gd name="connsiteX271" fmla="*/ 118836 w 166800"/>
                  <a:gd name="connsiteY271" fmla="*/ 15986 h 120749"/>
                  <a:gd name="connsiteX272" fmla="*/ 118658 w 166800"/>
                  <a:gd name="connsiteY272" fmla="*/ 14236 h 120749"/>
                  <a:gd name="connsiteX273" fmla="*/ 118836 w 166800"/>
                  <a:gd name="connsiteY273" fmla="*/ 15951 h 120749"/>
                  <a:gd name="connsiteX274" fmla="*/ 118443 w 166800"/>
                  <a:gd name="connsiteY274" fmla="*/ 17201 h 120749"/>
                  <a:gd name="connsiteX275" fmla="*/ 117943 w 166800"/>
                  <a:gd name="connsiteY275" fmla="*/ 18808 h 120749"/>
                  <a:gd name="connsiteX276" fmla="*/ 117086 w 166800"/>
                  <a:gd name="connsiteY276" fmla="*/ 21201 h 120749"/>
                  <a:gd name="connsiteX277" fmla="*/ 116515 w 166800"/>
                  <a:gd name="connsiteY277" fmla="*/ 21630 h 120749"/>
                  <a:gd name="connsiteX278" fmla="*/ 115300 w 166800"/>
                  <a:gd name="connsiteY278" fmla="*/ 23809 h 120749"/>
                  <a:gd name="connsiteX279" fmla="*/ 114872 w 166800"/>
                  <a:gd name="connsiteY279" fmla="*/ 22701 h 120749"/>
                  <a:gd name="connsiteX280" fmla="*/ 114479 w 166800"/>
                  <a:gd name="connsiteY280" fmla="*/ 23844 h 120749"/>
                  <a:gd name="connsiteX281" fmla="*/ 114479 w 166800"/>
                  <a:gd name="connsiteY281" fmla="*/ 34596 h 120749"/>
                  <a:gd name="connsiteX282" fmla="*/ 114479 w 166800"/>
                  <a:gd name="connsiteY282" fmla="*/ 57134 h 120749"/>
                  <a:gd name="connsiteX283" fmla="*/ 114979 w 166800"/>
                  <a:gd name="connsiteY283" fmla="*/ 58527 h 120749"/>
                  <a:gd name="connsiteX284" fmla="*/ 116407 w 166800"/>
                  <a:gd name="connsiteY284" fmla="*/ 58063 h 120749"/>
                  <a:gd name="connsiteX285" fmla="*/ 118479 w 166800"/>
                  <a:gd name="connsiteY285" fmla="*/ 57349 h 120749"/>
                  <a:gd name="connsiteX286" fmla="*/ 118908 w 166800"/>
                  <a:gd name="connsiteY286" fmla="*/ 58956 h 120749"/>
                  <a:gd name="connsiteX287" fmla="*/ 120551 w 166800"/>
                  <a:gd name="connsiteY287" fmla="*/ 56491 h 120749"/>
                  <a:gd name="connsiteX288" fmla="*/ 121515 w 166800"/>
                  <a:gd name="connsiteY288" fmla="*/ 53241 h 120749"/>
                  <a:gd name="connsiteX289" fmla="*/ 123230 w 166800"/>
                  <a:gd name="connsiteY289" fmla="*/ 54991 h 120749"/>
                  <a:gd name="connsiteX290" fmla="*/ 124480 w 166800"/>
                  <a:gd name="connsiteY290" fmla="*/ 56027 h 120749"/>
                  <a:gd name="connsiteX291" fmla="*/ 125337 w 166800"/>
                  <a:gd name="connsiteY291" fmla="*/ 56563 h 120749"/>
                  <a:gd name="connsiteX292" fmla="*/ 128016 w 166800"/>
                  <a:gd name="connsiteY292" fmla="*/ 57277 h 120749"/>
                  <a:gd name="connsiteX293" fmla="*/ 129195 w 166800"/>
                  <a:gd name="connsiteY293" fmla="*/ 60921 h 120749"/>
                  <a:gd name="connsiteX294" fmla="*/ 128980 w 166800"/>
                  <a:gd name="connsiteY294" fmla="*/ 67636 h 120749"/>
                  <a:gd name="connsiteX295" fmla="*/ 128588 w 166800"/>
                  <a:gd name="connsiteY295" fmla="*/ 67957 h 120749"/>
                  <a:gd name="connsiteX296" fmla="*/ 127659 w 166800"/>
                  <a:gd name="connsiteY296" fmla="*/ 68207 h 120749"/>
                  <a:gd name="connsiteX297" fmla="*/ 126302 w 166800"/>
                  <a:gd name="connsiteY297" fmla="*/ 69279 h 120749"/>
                  <a:gd name="connsiteX298" fmla="*/ 125694 w 166800"/>
                  <a:gd name="connsiteY298" fmla="*/ 70922 h 120749"/>
                  <a:gd name="connsiteX299" fmla="*/ 125301 w 166800"/>
                  <a:gd name="connsiteY299" fmla="*/ 69707 h 120749"/>
                  <a:gd name="connsiteX300" fmla="*/ 123944 w 166800"/>
                  <a:gd name="connsiteY300" fmla="*/ 70886 h 120749"/>
                  <a:gd name="connsiteX301" fmla="*/ 124623 w 166800"/>
                  <a:gd name="connsiteY301" fmla="*/ 68850 h 120749"/>
                  <a:gd name="connsiteX302" fmla="*/ 125659 w 166800"/>
                  <a:gd name="connsiteY302" fmla="*/ 66350 h 120749"/>
                  <a:gd name="connsiteX303" fmla="*/ 125659 w 166800"/>
                  <a:gd name="connsiteY303" fmla="*/ 64064 h 120749"/>
                  <a:gd name="connsiteX304" fmla="*/ 121872 w 166800"/>
                  <a:gd name="connsiteY304" fmla="*/ 71243 h 120749"/>
                  <a:gd name="connsiteX305" fmla="*/ 120694 w 166800"/>
                  <a:gd name="connsiteY305" fmla="*/ 70315 h 120749"/>
                  <a:gd name="connsiteX306" fmla="*/ 118836 w 166800"/>
                  <a:gd name="connsiteY306" fmla="*/ 66814 h 120749"/>
                  <a:gd name="connsiteX307" fmla="*/ 118372 w 166800"/>
                  <a:gd name="connsiteY307" fmla="*/ 68922 h 120749"/>
                  <a:gd name="connsiteX308" fmla="*/ 117158 w 166800"/>
                  <a:gd name="connsiteY308" fmla="*/ 68957 h 120749"/>
                  <a:gd name="connsiteX309" fmla="*/ 115479 w 166800"/>
                  <a:gd name="connsiteY309" fmla="*/ 71350 h 120749"/>
                  <a:gd name="connsiteX310" fmla="*/ 115336 w 166800"/>
                  <a:gd name="connsiteY310" fmla="*/ 70065 h 120749"/>
                  <a:gd name="connsiteX311" fmla="*/ 114514 w 166800"/>
                  <a:gd name="connsiteY311" fmla="*/ 71636 h 120749"/>
                  <a:gd name="connsiteX312" fmla="*/ 114514 w 166800"/>
                  <a:gd name="connsiteY312" fmla="*/ 95675 h 120749"/>
                  <a:gd name="connsiteX313" fmla="*/ 114443 w 166800"/>
                  <a:gd name="connsiteY313" fmla="*/ 97497 h 120749"/>
                  <a:gd name="connsiteX314" fmla="*/ 112907 w 166800"/>
                  <a:gd name="connsiteY314" fmla="*/ 99425 h 120749"/>
                  <a:gd name="connsiteX315" fmla="*/ 96869 w 166800"/>
                  <a:gd name="connsiteY315" fmla="*/ 115284 h 120749"/>
                  <a:gd name="connsiteX316" fmla="*/ 95226 w 166800"/>
                  <a:gd name="connsiteY316" fmla="*/ 116249 h 120749"/>
                  <a:gd name="connsiteX317" fmla="*/ 93976 w 166800"/>
                  <a:gd name="connsiteY317" fmla="*/ 116249 h 120749"/>
                  <a:gd name="connsiteX318" fmla="*/ 92583 w 166800"/>
                  <a:gd name="connsiteY318" fmla="*/ 116356 h 120749"/>
                  <a:gd name="connsiteX319" fmla="*/ 92119 w 166800"/>
                  <a:gd name="connsiteY319" fmla="*/ 117928 h 120749"/>
                  <a:gd name="connsiteX320" fmla="*/ 91047 w 166800"/>
                  <a:gd name="connsiteY320" fmla="*/ 118535 h 120749"/>
                  <a:gd name="connsiteX321" fmla="*/ 90761 w 166800"/>
                  <a:gd name="connsiteY321" fmla="*/ 118571 h 120749"/>
                  <a:gd name="connsiteX322" fmla="*/ 87475 w 166800"/>
                  <a:gd name="connsiteY322" fmla="*/ 120642 h 120749"/>
                  <a:gd name="connsiteX323" fmla="*/ 87047 w 166800"/>
                  <a:gd name="connsiteY323" fmla="*/ 120642 h 120749"/>
                  <a:gd name="connsiteX324" fmla="*/ 87404 w 166800"/>
                  <a:gd name="connsiteY324" fmla="*/ 118213 h 120749"/>
                  <a:gd name="connsiteX325" fmla="*/ 87261 w 166800"/>
                  <a:gd name="connsiteY325" fmla="*/ 117928 h 120749"/>
                  <a:gd name="connsiteX326" fmla="*/ 87440 w 166800"/>
                  <a:gd name="connsiteY326" fmla="*/ 116785 h 120749"/>
                  <a:gd name="connsiteX327" fmla="*/ 85868 w 166800"/>
                  <a:gd name="connsiteY327" fmla="*/ 117963 h 120749"/>
                  <a:gd name="connsiteX328" fmla="*/ 85225 w 166800"/>
                  <a:gd name="connsiteY328" fmla="*/ 118999 h 120749"/>
                  <a:gd name="connsiteX329" fmla="*/ 84903 w 166800"/>
                  <a:gd name="connsiteY329" fmla="*/ 117428 h 120749"/>
                  <a:gd name="connsiteX330" fmla="*/ 84439 w 166800"/>
                  <a:gd name="connsiteY330" fmla="*/ 116356 h 120749"/>
                  <a:gd name="connsiteX331" fmla="*/ 83439 w 166800"/>
                  <a:gd name="connsiteY331" fmla="*/ 117463 h 120749"/>
                  <a:gd name="connsiteX332" fmla="*/ 83689 w 166800"/>
                  <a:gd name="connsiteY332" fmla="*/ 119571 h 120749"/>
                  <a:gd name="connsiteX333" fmla="*/ 83368 w 166800"/>
                  <a:gd name="connsiteY333" fmla="*/ 120392 h 120749"/>
                  <a:gd name="connsiteX334" fmla="*/ 82475 w 166800"/>
                  <a:gd name="connsiteY334" fmla="*/ 118178 h 120749"/>
                  <a:gd name="connsiteX335" fmla="*/ 79617 w 166800"/>
                  <a:gd name="connsiteY335" fmla="*/ 118321 h 120749"/>
                  <a:gd name="connsiteX336" fmla="*/ 76652 w 166800"/>
                  <a:gd name="connsiteY336" fmla="*/ 118999 h 120749"/>
                  <a:gd name="connsiteX337" fmla="*/ 75545 w 166800"/>
                  <a:gd name="connsiteY337" fmla="*/ 119999 h 120749"/>
                  <a:gd name="connsiteX338" fmla="*/ 74366 w 166800"/>
                  <a:gd name="connsiteY338" fmla="*/ 119714 h 120749"/>
                  <a:gd name="connsiteX339" fmla="*/ 72402 w 166800"/>
                  <a:gd name="connsiteY339" fmla="*/ 119178 h 120749"/>
                  <a:gd name="connsiteX340" fmla="*/ 72723 w 166800"/>
                  <a:gd name="connsiteY340" fmla="*/ 117320 h 120749"/>
                  <a:gd name="connsiteX341" fmla="*/ 71866 w 166800"/>
                  <a:gd name="connsiteY341" fmla="*/ 116285 h 120749"/>
                  <a:gd name="connsiteX342" fmla="*/ 71080 w 166800"/>
                  <a:gd name="connsiteY342" fmla="*/ 116606 h 120749"/>
                  <a:gd name="connsiteX343" fmla="*/ 70187 w 166800"/>
                  <a:gd name="connsiteY343" fmla="*/ 118106 h 120749"/>
                  <a:gd name="connsiteX344" fmla="*/ 69044 w 166800"/>
                  <a:gd name="connsiteY344" fmla="*/ 118678 h 120749"/>
                  <a:gd name="connsiteX345" fmla="*/ 68330 w 166800"/>
                  <a:gd name="connsiteY345" fmla="*/ 117928 h 120749"/>
                  <a:gd name="connsiteX346" fmla="*/ 69009 w 166800"/>
                  <a:gd name="connsiteY346" fmla="*/ 116856 h 120749"/>
                  <a:gd name="connsiteX347" fmla="*/ 69437 w 166800"/>
                  <a:gd name="connsiteY347" fmla="*/ 115749 h 120749"/>
                  <a:gd name="connsiteX348" fmla="*/ 68723 w 166800"/>
                  <a:gd name="connsiteY348" fmla="*/ 114284 h 120749"/>
                  <a:gd name="connsiteX349" fmla="*/ 67794 w 166800"/>
                  <a:gd name="connsiteY349" fmla="*/ 117213 h 120749"/>
                  <a:gd name="connsiteX350" fmla="*/ 65973 w 166800"/>
                  <a:gd name="connsiteY350" fmla="*/ 117285 h 120749"/>
                  <a:gd name="connsiteX351" fmla="*/ 64972 w 166800"/>
                  <a:gd name="connsiteY351" fmla="*/ 115606 h 120749"/>
                  <a:gd name="connsiteX352" fmla="*/ 65044 w 166800"/>
                  <a:gd name="connsiteY352" fmla="*/ 115106 h 120749"/>
                  <a:gd name="connsiteX353" fmla="*/ 65008 w 166800"/>
                  <a:gd name="connsiteY353" fmla="*/ 114034 h 120749"/>
                  <a:gd name="connsiteX354" fmla="*/ 64365 w 166800"/>
                  <a:gd name="connsiteY354" fmla="*/ 114963 h 120749"/>
                  <a:gd name="connsiteX355" fmla="*/ 64330 w 166800"/>
                  <a:gd name="connsiteY355" fmla="*/ 115142 h 120749"/>
                  <a:gd name="connsiteX356" fmla="*/ 63508 w 166800"/>
                  <a:gd name="connsiteY356" fmla="*/ 116535 h 120749"/>
                  <a:gd name="connsiteX357" fmla="*/ 62686 w 166800"/>
                  <a:gd name="connsiteY357" fmla="*/ 114963 h 120749"/>
                  <a:gd name="connsiteX358" fmla="*/ 61579 w 166800"/>
                  <a:gd name="connsiteY358" fmla="*/ 118392 h 120749"/>
                  <a:gd name="connsiteX359" fmla="*/ 61222 w 166800"/>
                  <a:gd name="connsiteY359" fmla="*/ 118892 h 120749"/>
                  <a:gd name="connsiteX360" fmla="*/ 60579 w 166800"/>
                  <a:gd name="connsiteY360" fmla="*/ 118606 h 120749"/>
                  <a:gd name="connsiteX361" fmla="*/ 59365 w 166800"/>
                  <a:gd name="connsiteY361" fmla="*/ 117392 h 120749"/>
                  <a:gd name="connsiteX362" fmla="*/ 59722 w 166800"/>
                  <a:gd name="connsiteY362" fmla="*/ 118928 h 120749"/>
                  <a:gd name="connsiteX363" fmla="*/ 58007 w 166800"/>
                  <a:gd name="connsiteY363" fmla="*/ 116999 h 120749"/>
                  <a:gd name="connsiteX364" fmla="*/ 56614 w 166800"/>
                  <a:gd name="connsiteY364" fmla="*/ 114963 h 120749"/>
                  <a:gd name="connsiteX365" fmla="*/ 56293 w 166800"/>
                  <a:gd name="connsiteY365" fmla="*/ 117142 h 120749"/>
                  <a:gd name="connsiteX366" fmla="*/ 56257 w 166800"/>
                  <a:gd name="connsiteY366" fmla="*/ 118106 h 120749"/>
                  <a:gd name="connsiteX367" fmla="*/ 55364 w 166800"/>
                  <a:gd name="connsiteY367" fmla="*/ 117535 h 120749"/>
                  <a:gd name="connsiteX368" fmla="*/ 54650 w 166800"/>
                  <a:gd name="connsiteY368" fmla="*/ 116928 h 120749"/>
                  <a:gd name="connsiteX369" fmla="*/ 51649 w 166800"/>
                  <a:gd name="connsiteY369" fmla="*/ 116213 h 120749"/>
                  <a:gd name="connsiteX370" fmla="*/ 50649 w 166800"/>
                  <a:gd name="connsiteY370" fmla="*/ 116570 h 120749"/>
                  <a:gd name="connsiteX371" fmla="*/ 49756 w 166800"/>
                  <a:gd name="connsiteY371" fmla="*/ 116320 h 120749"/>
                  <a:gd name="connsiteX372" fmla="*/ 48792 w 166800"/>
                  <a:gd name="connsiteY372" fmla="*/ 115749 h 120749"/>
                  <a:gd name="connsiteX373" fmla="*/ 45899 w 166800"/>
                  <a:gd name="connsiteY373" fmla="*/ 113856 h 120749"/>
                  <a:gd name="connsiteX374" fmla="*/ 45184 w 166800"/>
                  <a:gd name="connsiteY374" fmla="*/ 112034 h 120749"/>
                  <a:gd name="connsiteX375" fmla="*/ 44291 w 166800"/>
                  <a:gd name="connsiteY375" fmla="*/ 111034 h 120749"/>
                  <a:gd name="connsiteX376" fmla="*/ 43113 w 166800"/>
                  <a:gd name="connsiteY376" fmla="*/ 112463 h 120749"/>
                  <a:gd name="connsiteX377" fmla="*/ 43755 w 166800"/>
                  <a:gd name="connsiteY377" fmla="*/ 113677 h 120749"/>
                  <a:gd name="connsiteX378" fmla="*/ 44684 w 166800"/>
                  <a:gd name="connsiteY378" fmla="*/ 115320 h 120749"/>
                  <a:gd name="connsiteX379" fmla="*/ 44113 w 166800"/>
                  <a:gd name="connsiteY379" fmla="*/ 115320 h 120749"/>
                  <a:gd name="connsiteX380" fmla="*/ 42970 w 166800"/>
                  <a:gd name="connsiteY380" fmla="*/ 114927 h 120749"/>
                  <a:gd name="connsiteX381" fmla="*/ 40362 w 166800"/>
                  <a:gd name="connsiteY381" fmla="*/ 113498 h 120749"/>
                  <a:gd name="connsiteX382" fmla="*/ 40005 w 166800"/>
                  <a:gd name="connsiteY382" fmla="*/ 111748 h 120749"/>
                  <a:gd name="connsiteX383" fmla="*/ 39112 w 166800"/>
                  <a:gd name="connsiteY383" fmla="*/ 112999 h 120749"/>
                  <a:gd name="connsiteX384" fmla="*/ 38183 w 166800"/>
                  <a:gd name="connsiteY384" fmla="*/ 113070 h 120749"/>
                  <a:gd name="connsiteX385" fmla="*/ 36326 w 166800"/>
                  <a:gd name="connsiteY385" fmla="*/ 116249 h 120749"/>
                  <a:gd name="connsiteX386" fmla="*/ 35362 w 166800"/>
                  <a:gd name="connsiteY386" fmla="*/ 113606 h 120749"/>
                  <a:gd name="connsiteX387" fmla="*/ 32040 w 166800"/>
                  <a:gd name="connsiteY387" fmla="*/ 114106 h 120749"/>
                  <a:gd name="connsiteX388" fmla="*/ 30754 w 166800"/>
                  <a:gd name="connsiteY388" fmla="*/ 114391 h 120749"/>
                  <a:gd name="connsiteX389" fmla="*/ 27503 w 166800"/>
                  <a:gd name="connsiteY389" fmla="*/ 116427 h 120749"/>
                  <a:gd name="connsiteX390" fmla="*/ 24717 w 166800"/>
                  <a:gd name="connsiteY390" fmla="*/ 116642 h 120749"/>
                  <a:gd name="connsiteX391" fmla="*/ 22681 w 166800"/>
                  <a:gd name="connsiteY391" fmla="*/ 117678 h 120749"/>
                  <a:gd name="connsiteX392" fmla="*/ 21038 w 166800"/>
                  <a:gd name="connsiteY392" fmla="*/ 118035 h 120749"/>
                  <a:gd name="connsiteX393" fmla="*/ 21110 w 166800"/>
                  <a:gd name="connsiteY393" fmla="*/ 117070 h 120749"/>
                  <a:gd name="connsiteX394" fmla="*/ 20431 w 166800"/>
                  <a:gd name="connsiteY394" fmla="*/ 115070 h 120749"/>
                  <a:gd name="connsiteX395" fmla="*/ 19252 w 166800"/>
                  <a:gd name="connsiteY395" fmla="*/ 117106 h 120749"/>
                  <a:gd name="connsiteX396" fmla="*/ 16288 w 166800"/>
                  <a:gd name="connsiteY396" fmla="*/ 114963 h 120749"/>
                  <a:gd name="connsiteX397" fmla="*/ 15145 w 166800"/>
                  <a:gd name="connsiteY397" fmla="*/ 115534 h 120749"/>
                  <a:gd name="connsiteX398" fmla="*/ 14252 w 166800"/>
                  <a:gd name="connsiteY398" fmla="*/ 115356 h 120749"/>
                  <a:gd name="connsiteX399" fmla="*/ 14145 w 166800"/>
                  <a:gd name="connsiteY399" fmla="*/ 116713 h 120749"/>
                  <a:gd name="connsiteX400" fmla="*/ 7430 w 166800"/>
                  <a:gd name="connsiteY400" fmla="*/ 114070 h 120749"/>
                  <a:gd name="connsiteX401" fmla="*/ 5715 w 166800"/>
                  <a:gd name="connsiteY401" fmla="*/ 114249 h 120749"/>
                  <a:gd name="connsiteX402" fmla="*/ 3608 w 166800"/>
                  <a:gd name="connsiteY402" fmla="*/ 113856 h 120749"/>
                  <a:gd name="connsiteX403" fmla="*/ 1929 w 166800"/>
                  <a:gd name="connsiteY403" fmla="*/ 112748 h 120749"/>
                  <a:gd name="connsiteX404" fmla="*/ 1679 w 166800"/>
                  <a:gd name="connsiteY404" fmla="*/ 112284 h 120749"/>
                  <a:gd name="connsiteX405" fmla="*/ 572 w 166800"/>
                  <a:gd name="connsiteY405" fmla="*/ 106784 h 120749"/>
                  <a:gd name="connsiteX406" fmla="*/ 0 w 166800"/>
                  <a:gd name="connsiteY406" fmla="*/ 103747 h 120749"/>
                  <a:gd name="connsiteX407" fmla="*/ 2536 w 166800"/>
                  <a:gd name="connsiteY407" fmla="*/ 101890 h 120749"/>
                  <a:gd name="connsiteX408" fmla="*/ 4322 w 166800"/>
                  <a:gd name="connsiteY408" fmla="*/ 103569 h 120749"/>
                  <a:gd name="connsiteX409" fmla="*/ 5001 w 166800"/>
                  <a:gd name="connsiteY409" fmla="*/ 101211 h 120749"/>
                  <a:gd name="connsiteX410" fmla="*/ 5572 w 166800"/>
                  <a:gd name="connsiteY410" fmla="*/ 100926 h 120749"/>
                  <a:gd name="connsiteX411" fmla="*/ 13930 w 166800"/>
                  <a:gd name="connsiteY411" fmla="*/ 102676 h 120749"/>
                  <a:gd name="connsiteX412" fmla="*/ 19431 w 166800"/>
                  <a:gd name="connsiteY412" fmla="*/ 103104 h 120749"/>
                  <a:gd name="connsiteX413" fmla="*/ 20931 w 166800"/>
                  <a:gd name="connsiteY413" fmla="*/ 101854 h 120749"/>
                  <a:gd name="connsiteX414" fmla="*/ 21324 w 166800"/>
                  <a:gd name="connsiteY414" fmla="*/ 100533 h 120749"/>
                  <a:gd name="connsiteX415" fmla="*/ 22753 w 166800"/>
                  <a:gd name="connsiteY415" fmla="*/ 103140 h 120749"/>
                  <a:gd name="connsiteX416" fmla="*/ 22967 w 166800"/>
                  <a:gd name="connsiteY416" fmla="*/ 102890 h 120749"/>
                  <a:gd name="connsiteX417" fmla="*/ 25289 w 166800"/>
                  <a:gd name="connsiteY417" fmla="*/ 101318 h 120749"/>
                  <a:gd name="connsiteX418" fmla="*/ 30182 w 166800"/>
                  <a:gd name="connsiteY418" fmla="*/ 102069 h 120749"/>
                  <a:gd name="connsiteX419" fmla="*/ 30254 w 166800"/>
                  <a:gd name="connsiteY419" fmla="*/ 104105 h 120749"/>
                  <a:gd name="connsiteX420" fmla="*/ 30468 w 166800"/>
                  <a:gd name="connsiteY420" fmla="*/ 103819 h 120749"/>
                  <a:gd name="connsiteX421" fmla="*/ 30361 w 166800"/>
                  <a:gd name="connsiteY421" fmla="*/ 103676 h 120749"/>
                  <a:gd name="connsiteX422" fmla="*/ 30790 w 166800"/>
                  <a:gd name="connsiteY422" fmla="*/ 102712 h 120749"/>
                  <a:gd name="connsiteX423" fmla="*/ 32826 w 166800"/>
                  <a:gd name="connsiteY423" fmla="*/ 101640 h 120749"/>
                  <a:gd name="connsiteX424" fmla="*/ 35326 w 166800"/>
                  <a:gd name="connsiteY424" fmla="*/ 105247 h 120749"/>
                  <a:gd name="connsiteX425" fmla="*/ 35326 w 166800"/>
                  <a:gd name="connsiteY425" fmla="*/ 106212 h 120749"/>
                  <a:gd name="connsiteX426" fmla="*/ 35719 w 166800"/>
                  <a:gd name="connsiteY426" fmla="*/ 106105 h 120749"/>
                  <a:gd name="connsiteX427" fmla="*/ 37219 w 166800"/>
                  <a:gd name="connsiteY427" fmla="*/ 103819 h 120749"/>
                  <a:gd name="connsiteX428" fmla="*/ 40291 w 166800"/>
                  <a:gd name="connsiteY428" fmla="*/ 102783 h 120749"/>
                  <a:gd name="connsiteX429" fmla="*/ 44720 w 166800"/>
                  <a:gd name="connsiteY429" fmla="*/ 103640 h 120749"/>
                  <a:gd name="connsiteX430" fmla="*/ 45970 w 166800"/>
                  <a:gd name="connsiteY430" fmla="*/ 102140 h 120749"/>
                  <a:gd name="connsiteX431" fmla="*/ 46077 w 166800"/>
                  <a:gd name="connsiteY431" fmla="*/ 100818 h 120749"/>
                  <a:gd name="connsiteX432" fmla="*/ 47756 w 166800"/>
                  <a:gd name="connsiteY432" fmla="*/ 101854 h 120749"/>
                  <a:gd name="connsiteX433" fmla="*/ 48435 w 166800"/>
                  <a:gd name="connsiteY433" fmla="*/ 102676 h 120749"/>
                  <a:gd name="connsiteX434" fmla="*/ 49506 w 166800"/>
                  <a:gd name="connsiteY434" fmla="*/ 101533 h 120749"/>
                  <a:gd name="connsiteX435" fmla="*/ 49756 w 166800"/>
                  <a:gd name="connsiteY435" fmla="*/ 101854 h 120749"/>
                  <a:gd name="connsiteX436" fmla="*/ 50221 w 166800"/>
                  <a:gd name="connsiteY436" fmla="*/ 103069 h 120749"/>
                  <a:gd name="connsiteX437" fmla="*/ 50792 w 166800"/>
                  <a:gd name="connsiteY437" fmla="*/ 101854 h 120749"/>
                  <a:gd name="connsiteX438" fmla="*/ 51685 w 166800"/>
                  <a:gd name="connsiteY438" fmla="*/ 102747 h 120749"/>
                  <a:gd name="connsiteX439" fmla="*/ 52435 w 166800"/>
                  <a:gd name="connsiteY439" fmla="*/ 100854 h 120749"/>
                  <a:gd name="connsiteX440" fmla="*/ 62794 w 166800"/>
                  <a:gd name="connsiteY440" fmla="*/ 102890 h 120749"/>
                  <a:gd name="connsiteX441" fmla="*/ 65580 w 166800"/>
                  <a:gd name="connsiteY441" fmla="*/ 104783 h 120749"/>
                  <a:gd name="connsiteX442" fmla="*/ 65723 w 166800"/>
                  <a:gd name="connsiteY442" fmla="*/ 106140 h 120749"/>
                  <a:gd name="connsiteX443" fmla="*/ 66401 w 166800"/>
                  <a:gd name="connsiteY443" fmla="*/ 108462 h 120749"/>
                  <a:gd name="connsiteX444" fmla="*/ 66365 w 166800"/>
                  <a:gd name="connsiteY444" fmla="*/ 104462 h 120749"/>
                  <a:gd name="connsiteX445" fmla="*/ 66294 w 166800"/>
                  <a:gd name="connsiteY445" fmla="*/ 104319 h 120749"/>
                  <a:gd name="connsiteX446" fmla="*/ 68651 w 166800"/>
                  <a:gd name="connsiteY446" fmla="*/ 100104 h 120749"/>
                  <a:gd name="connsiteX447" fmla="*/ 70437 w 166800"/>
                  <a:gd name="connsiteY447" fmla="*/ 100390 h 120749"/>
                  <a:gd name="connsiteX448" fmla="*/ 74902 w 166800"/>
                  <a:gd name="connsiteY448" fmla="*/ 101426 h 120749"/>
                  <a:gd name="connsiteX449" fmla="*/ 79010 w 166800"/>
                  <a:gd name="connsiteY449" fmla="*/ 103997 h 120749"/>
                  <a:gd name="connsiteX450" fmla="*/ 81903 w 166800"/>
                  <a:gd name="connsiteY450" fmla="*/ 102140 h 120749"/>
                  <a:gd name="connsiteX451" fmla="*/ 82832 w 166800"/>
                  <a:gd name="connsiteY451" fmla="*/ 103533 h 120749"/>
                  <a:gd name="connsiteX452" fmla="*/ 87225 w 166800"/>
                  <a:gd name="connsiteY452" fmla="*/ 101819 h 120749"/>
                  <a:gd name="connsiteX453" fmla="*/ 87654 w 166800"/>
                  <a:gd name="connsiteY453" fmla="*/ 102390 h 120749"/>
                  <a:gd name="connsiteX454" fmla="*/ 89404 w 166800"/>
                  <a:gd name="connsiteY454" fmla="*/ 102997 h 120749"/>
                  <a:gd name="connsiteX455" fmla="*/ 92083 w 166800"/>
                  <a:gd name="connsiteY455" fmla="*/ 103676 h 120749"/>
                  <a:gd name="connsiteX456" fmla="*/ 93940 w 166800"/>
                  <a:gd name="connsiteY456" fmla="*/ 102176 h 120749"/>
                  <a:gd name="connsiteX457" fmla="*/ 97512 w 166800"/>
                  <a:gd name="connsiteY457" fmla="*/ 102354 h 120749"/>
                  <a:gd name="connsiteX458" fmla="*/ 98548 w 166800"/>
                  <a:gd name="connsiteY458" fmla="*/ 102390 h 120749"/>
                  <a:gd name="connsiteX459" fmla="*/ 101798 w 166800"/>
                  <a:gd name="connsiteY459" fmla="*/ 98747 h 120749"/>
                  <a:gd name="connsiteX460" fmla="*/ 102763 w 166800"/>
                  <a:gd name="connsiteY460" fmla="*/ 99318 h 120749"/>
                  <a:gd name="connsiteX461" fmla="*/ 102799 w 166800"/>
                  <a:gd name="connsiteY461" fmla="*/ 101783 h 120749"/>
                  <a:gd name="connsiteX462" fmla="*/ 103442 w 166800"/>
                  <a:gd name="connsiteY462" fmla="*/ 99318 h 120749"/>
                  <a:gd name="connsiteX463" fmla="*/ 103799 w 166800"/>
                  <a:gd name="connsiteY463" fmla="*/ 98711 h 120749"/>
                  <a:gd name="connsiteX464" fmla="*/ 104370 w 166800"/>
                  <a:gd name="connsiteY464" fmla="*/ 99390 h 120749"/>
                  <a:gd name="connsiteX465" fmla="*/ 105370 w 166800"/>
                  <a:gd name="connsiteY465" fmla="*/ 102819 h 120749"/>
                  <a:gd name="connsiteX466" fmla="*/ 105370 w 166800"/>
                  <a:gd name="connsiteY466" fmla="*/ 95032 h 120749"/>
                  <a:gd name="connsiteX467" fmla="*/ 105370 w 166800"/>
                  <a:gd name="connsiteY467" fmla="*/ 78458 h 120749"/>
                  <a:gd name="connsiteX468" fmla="*/ 104977 w 166800"/>
                  <a:gd name="connsiteY468" fmla="*/ 75565 h 120749"/>
                  <a:gd name="connsiteX469" fmla="*/ 105442 w 166800"/>
                  <a:gd name="connsiteY469" fmla="*/ 73565 h 120749"/>
                  <a:gd name="connsiteX470" fmla="*/ 104584 w 166800"/>
                  <a:gd name="connsiteY470" fmla="*/ 71958 h 120749"/>
                  <a:gd name="connsiteX471" fmla="*/ 103049 w 166800"/>
                  <a:gd name="connsiteY471" fmla="*/ 72601 h 120749"/>
                  <a:gd name="connsiteX472" fmla="*/ 102906 w 166800"/>
                  <a:gd name="connsiteY472" fmla="*/ 72601 h 120749"/>
                  <a:gd name="connsiteX473" fmla="*/ 101334 w 166800"/>
                  <a:gd name="connsiteY473" fmla="*/ 73208 h 120749"/>
                  <a:gd name="connsiteX474" fmla="*/ 100763 w 166800"/>
                  <a:gd name="connsiteY474" fmla="*/ 71958 h 120749"/>
                  <a:gd name="connsiteX475" fmla="*/ 101120 w 166800"/>
                  <a:gd name="connsiteY475" fmla="*/ 70100 h 120749"/>
                  <a:gd name="connsiteX476" fmla="*/ 100227 w 166800"/>
                  <a:gd name="connsiteY476" fmla="*/ 70957 h 120749"/>
                  <a:gd name="connsiteX477" fmla="*/ 97298 w 166800"/>
                  <a:gd name="connsiteY477" fmla="*/ 70850 h 120749"/>
                  <a:gd name="connsiteX478" fmla="*/ 96369 w 166800"/>
                  <a:gd name="connsiteY478" fmla="*/ 71029 h 120749"/>
                  <a:gd name="connsiteX479" fmla="*/ 95869 w 166800"/>
                  <a:gd name="connsiteY479" fmla="*/ 72958 h 120749"/>
                  <a:gd name="connsiteX480" fmla="*/ 95155 w 166800"/>
                  <a:gd name="connsiteY480" fmla="*/ 73672 h 120749"/>
                  <a:gd name="connsiteX481" fmla="*/ 95083 w 166800"/>
                  <a:gd name="connsiteY481" fmla="*/ 73065 h 120749"/>
                  <a:gd name="connsiteX482" fmla="*/ 94583 w 166800"/>
                  <a:gd name="connsiteY482" fmla="*/ 73994 h 120749"/>
                  <a:gd name="connsiteX483" fmla="*/ 92547 w 166800"/>
                  <a:gd name="connsiteY483" fmla="*/ 74994 h 120749"/>
                  <a:gd name="connsiteX484" fmla="*/ 92119 w 166800"/>
                  <a:gd name="connsiteY484" fmla="*/ 74958 h 120749"/>
                  <a:gd name="connsiteX485" fmla="*/ 92512 w 166800"/>
                  <a:gd name="connsiteY485" fmla="*/ 72136 h 120749"/>
                  <a:gd name="connsiteX486" fmla="*/ 92047 w 166800"/>
                  <a:gd name="connsiteY486" fmla="*/ 71672 h 120749"/>
                  <a:gd name="connsiteX487" fmla="*/ 91333 w 166800"/>
                  <a:gd name="connsiteY487" fmla="*/ 71922 h 120749"/>
                  <a:gd name="connsiteX488" fmla="*/ 89940 w 166800"/>
                  <a:gd name="connsiteY488" fmla="*/ 74208 h 120749"/>
                  <a:gd name="connsiteX489" fmla="*/ 89940 w 166800"/>
                  <a:gd name="connsiteY489" fmla="*/ 72136 h 120749"/>
                  <a:gd name="connsiteX490" fmla="*/ 89618 w 166800"/>
                  <a:gd name="connsiteY490" fmla="*/ 71315 h 120749"/>
                  <a:gd name="connsiteX491" fmla="*/ 88797 w 166800"/>
                  <a:gd name="connsiteY491" fmla="*/ 72172 h 120749"/>
                  <a:gd name="connsiteX492" fmla="*/ 88868 w 166800"/>
                  <a:gd name="connsiteY492" fmla="*/ 75244 h 120749"/>
                  <a:gd name="connsiteX493" fmla="*/ 84582 w 166800"/>
                  <a:gd name="connsiteY493" fmla="*/ 73279 h 120749"/>
                  <a:gd name="connsiteX494" fmla="*/ 84225 w 166800"/>
                  <a:gd name="connsiteY494" fmla="*/ 73386 h 120749"/>
                  <a:gd name="connsiteX495" fmla="*/ 82617 w 166800"/>
                  <a:gd name="connsiteY495" fmla="*/ 74565 h 120749"/>
                  <a:gd name="connsiteX496" fmla="*/ 81189 w 166800"/>
                  <a:gd name="connsiteY496" fmla="*/ 74279 h 120749"/>
                  <a:gd name="connsiteX497" fmla="*/ 79867 w 166800"/>
                  <a:gd name="connsiteY497" fmla="*/ 73958 h 120749"/>
                  <a:gd name="connsiteX498" fmla="*/ 79867 w 166800"/>
                  <a:gd name="connsiteY498" fmla="*/ 72851 h 120749"/>
                  <a:gd name="connsiteX499" fmla="*/ 79653 w 166800"/>
                  <a:gd name="connsiteY499" fmla="*/ 71493 h 120749"/>
                  <a:gd name="connsiteX500" fmla="*/ 78045 w 166800"/>
                  <a:gd name="connsiteY500" fmla="*/ 72243 h 120749"/>
                  <a:gd name="connsiteX501" fmla="*/ 77688 w 166800"/>
                  <a:gd name="connsiteY501" fmla="*/ 72779 h 120749"/>
                  <a:gd name="connsiteX502" fmla="*/ 78724 w 166800"/>
                  <a:gd name="connsiteY502" fmla="*/ 67457 h 120749"/>
                  <a:gd name="connsiteX503" fmla="*/ 79296 w 166800"/>
                  <a:gd name="connsiteY503" fmla="*/ 66886 h 120749"/>
                  <a:gd name="connsiteX504" fmla="*/ 83153 w 166800"/>
                  <a:gd name="connsiteY504" fmla="*/ 58492 h 120749"/>
                  <a:gd name="connsiteX505" fmla="*/ 83582 w 166800"/>
                  <a:gd name="connsiteY505" fmla="*/ 57170 h 120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</a:cxnLst>
                <a:rect l="l" t="t" r="r" b="b"/>
                <a:pathLst>
                  <a:path w="166800" h="120749">
                    <a:moveTo>
                      <a:pt x="83582" y="57170"/>
                    </a:moveTo>
                    <a:cubicBezTo>
                      <a:pt x="84189" y="57599"/>
                      <a:pt x="85153" y="57670"/>
                      <a:pt x="85011" y="58920"/>
                    </a:cubicBezTo>
                    <a:cubicBezTo>
                      <a:pt x="86939" y="56491"/>
                      <a:pt x="86975" y="56456"/>
                      <a:pt x="88583" y="57885"/>
                    </a:cubicBezTo>
                    <a:cubicBezTo>
                      <a:pt x="89047" y="55563"/>
                      <a:pt x="90654" y="56992"/>
                      <a:pt x="91833" y="56813"/>
                    </a:cubicBezTo>
                    <a:cubicBezTo>
                      <a:pt x="92226" y="56742"/>
                      <a:pt x="92226" y="57099"/>
                      <a:pt x="92226" y="57384"/>
                    </a:cubicBezTo>
                    <a:cubicBezTo>
                      <a:pt x="92333" y="58634"/>
                      <a:pt x="92762" y="58849"/>
                      <a:pt x="93690" y="57920"/>
                    </a:cubicBezTo>
                    <a:cubicBezTo>
                      <a:pt x="94833" y="56706"/>
                      <a:pt x="95548" y="57099"/>
                      <a:pt x="95905" y="58706"/>
                    </a:cubicBezTo>
                    <a:cubicBezTo>
                      <a:pt x="96333" y="58242"/>
                      <a:pt x="96655" y="57849"/>
                      <a:pt x="97012" y="57491"/>
                    </a:cubicBezTo>
                    <a:cubicBezTo>
                      <a:pt x="98619" y="55884"/>
                      <a:pt x="98834" y="55884"/>
                      <a:pt x="100513" y="57456"/>
                    </a:cubicBezTo>
                    <a:cubicBezTo>
                      <a:pt x="100691" y="57634"/>
                      <a:pt x="100905" y="57885"/>
                      <a:pt x="101191" y="57527"/>
                    </a:cubicBezTo>
                    <a:cubicBezTo>
                      <a:pt x="101656" y="56956"/>
                      <a:pt x="100763" y="55670"/>
                      <a:pt x="102191" y="55634"/>
                    </a:cubicBezTo>
                    <a:cubicBezTo>
                      <a:pt x="102513" y="55277"/>
                      <a:pt x="102834" y="54884"/>
                      <a:pt x="103191" y="54527"/>
                    </a:cubicBezTo>
                    <a:cubicBezTo>
                      <a:pt x="103549" y="54134"/>
                      <a:pt x="103692" y="53312"/>
                      <a:pt x="104370" y="53598"/>
                    </a:cubicBezTo>
                    <a:cubicBezTo>
                      <a:pt x="104942" y="53813"/>
                      <a:pt x="104835" y="54527"/>
                      <a:pt x="104835" y="55098"/>
                    </a:cubicBezTo>
                    <a:cubicBezTo>
                      <a:pt x="104835" y="55527"/>
                      <a:pt x="104835" y="55956"/>
                      <a:pt x="105120" y="56384"/>
                    </a:cubicBezTo>
                    <a:cubicBezTo>
                      <a:pt x="105227" y="54956"/>
                      <a:pt x="105406" y="53491"/>
                      <a:pt x="105442" y="52062"/>
                    </a:cubicBezTo>
                    <a:cubicBezTo>
                      <a:pt x="105477" y="44990"/>
                      <a:pt x="105442" y="37918"/>
                      <a:pt x="105477" y="30845"/>
                    </a:cubicBezTo>
                    <a:cubicBezTo>
                      <a:pt x="105477" y="29845"/>
                      <a:pt x="105477" y="28916"/>
                      <a:pt x="104906" y="27988"/>
                    </a:cubicBezTo>
                    <a:cubicBezTo>
                      <a:pt x="104584" y="27452"/>
                      <a:pt x="104192" y="26702"/>
                      <a:pt x="104906" y="26059"/>
                    </a:cubicBezTo>
                    <a:cubicBezTo>
                      <a:pt x="105085" y="25773"/>
                      <a:pt x="105335" y="26416"/>
                      <a:pt x="105299" y="26095"/>
                    </a:cubicBezTo>
                    <a:cubicBezTo>
                      <a:pt x="105192" y="25452"/>
                      <a:pt x="105370" y="24845"/>
                      <a:pt x="105370" y="24023"/>
                    </a:cubicBezTo>
                    <a:cubicBezTo>
                      <a:pt x="105370" y="23987"/>
                      <a:pt x="105013" y="24166"/>
                      <a:pt x="105227" y="24166"/>
                    </a:cubicBezTo>
                    <a:cubicBezTo>
                      <a:pt x="105335" y="24166"/>
                      <a:pt x="105370" y="24202"/>
                      <a:pt x="105370" y="24237"/>
                    </a:cubicBezTo>
                    <a:cubicBezTo>
                      <a:pt x="105406" y="24630"/>
                      <a:pt x="105263" y="24952"/>
                      <a:pt x="104870" y="25130"/>
                    </a:cubicBezTo>
                    <a:cubicBezTo>
                      <a:pt x="104084" y="24845"/>
                      <a:pt x="104227" y="25916"/>
                      <a:pt x="103763" y="25952"/>
                    </a:cubicBezTo>
                    <a:cubicBezTo>
                      <a:pt x="102441" y="24737"/>
                      <a:pt x="104227" y="23702"/>
                      <a:pt x="104013" y="22416"/>
                    </a:cubicBezTo>
                    <a:cubicBezTo>
                      <a:pt x="101156" y="24666"/>
                      <a:pt x="101156" y="24666"/>
                      <a:pt x="100120" y="23344"/>
                    </a:cubicBezTo>
                    <a:cubicBezTo>
                      <a:pt x="99548" y="23773"/>
                      <a:pt x="99620" y="24380"/>
                      <a:pt x="99584" y="24987"/>
                    </a:cubicBezTo>
                    <a:cubicBezTo>
                      <a:pt x="99477" y="25309"/>
                      <a:pt x="99477" y="25666"/>
                      <a:pt x="99334" y="25987"/>
                    </a:cubicBezTo>
                    <a:cubicBezTo>
                      <a:pt x="99298" y="26095"/>
                      <a:pt x="99262" y="26166"/>
                      <a:pt x="99262" y="26273"/>
                    </a:cubicBezTo>
                    <a:cubicBezTo>
                      <a:pt x="99048" y="26666"/>
                      <a:pt x="98477" y="26095"/>
                      <a:pt x="98298" y="26631"/>
                    </a:cubicBezTo>
                    <a:cubicBezTo>
                      <a:pt x="98084" y="27702"/>
                      <a:pt x="97048" y="27524"/>
                      <a:pt x="96298" y="27881"/>
                    </a:cubicBezTo>
                    <a:cubicBezTo>
                      <a:pt x="97084" y="26880"/>
                      <a:pt x="95619" y="25773"/>
                      <a:pt x="96548" y="24773"/>
                    </a:cubicBezTo>
                    <a:cubicBezTo>
                      <a:pt x="96548" y="24773"/>
                      <a:pt x="96369" y="24523"/>
                      <a:pt x="96226" y="24416"/>
                    </a:cubicBezTo>
                    <a:cubicBezTo>
                      <a:pt x="95976" y="24237"/>
                      <a:pt x="95798" y="24487"/>
                      <a:pt x="95726" y="24630"/>
                    </a:cubicBezTo>
                    <a:cubicBezTo>
                      <a:pt x="95405" y="25238"/>
                      <a:pt x="95119" y="25880"/>
                      <a:pt x="94690" y="26738"/>
                    </a:cubicBezTo>
                    <a:cubicBezTo>
                      <a:pt x="94619" y="25702"/>
                      <a:pt x="94548" y="24880"/>
                      <a:pt x="94476" y="23987"/>
                    </a:cubicBezTo>
                    <a:cubicBezTo>
                      <a:pt x="93690" y="24559"/>
                      <a:pt x="93690" y="24559"/>
                      <a:pt x="93583" y="27881"/>
                    </a:cubicBezTo>
                    <a:cubicBezTo>
                      <a:pt x="93047" y="25523"/>
                      <a:pt x="91261" y="26631"/>
                      <a:pt x="90261" y="25845"/>
                    </a:cubicBezTo>
                    <a:cubicBezTo>
                      <a:pt x="90083" y="26238"/>
                      <a:pt x="89547" y="25845"/>
                      <a:pt x="89333" y="26238"/>
                    </a:cubicBezTo>
                    <a:cubicBezTo>
                      <a:pt x="88761" y="26702"/>
                      <a:pt x="88654" y="27595"/>
                      <a:pt x="87904" y="27881"/>
                    </a:cubicBezTo>
                    <a:cubicBezTo>
                      <a:pt x="87011" y="27702"/>
                      <a:pt x="88082" y="25309"/>
                      <a:pt x="86154" y="26523"/>
                    </a:cubicBezTo>
                    <a:cubicBezTo>
                      <a:pt x="86261" y="25702"/>
                      <a:pt x="86547" y="24987"/>
                      <a:pt x="86189" y="24237"/>
                    </a:cubicBezTo>
                    <a:cubicBezTo>
                      <a:pt x="86046" y="23844"/>
                      <a:pt x="85761" y="23844"/>
                      <a:pt x="85439" y="23952"/>
                    </a:cubicBezTo>
                    <a:cubicBezTo>
                      <a:pt x="85225" y="24380"/>
                      <a:pt x="84939" y="24809"/>
                      <a:pt x="84761" y="25273"/>
                    </a:cubicBezTo>
                    <a:cubicBezTo>
                      <a:pt x="84618" y="25630"/>
                      <a:pt x="84868" y="26238"/>
                      <a:pt x="84189" y="26238"/>
                    </a:cubicBezTo>
                    <a:cubicBezTo>
                      <a:pt x="83510" y="26238"/>
                      <a:pt x="83403" y="25738"/>
                      <a:pt x="83368" y="25238"/>
                    </a:cubicBezTo>
                    <a:cubicBezTo>
                      <a:pt x="83118" y="24487"/>
                      <a:pt x="84189" y="23880"/>
                      <a:pt x="83653" y="23094"/>
                    </a:cubicBezTo>
                    <a:cubicBezTo>
                      <a:pt x="83368" y="23666"/>
                      <a:pt x="83510" y="24380"/>
                      <a:pt x="82975" y="24845"/>
                    </a:cubicBezTo>
                    <a:cubicBezTo>
                      <a:pt x="82617" y="24702"/>
                      <a:pt x="82296" y="24309"/>
                      <a:pt x="81975" y="24845"/>
                    </a:cubicBezTo>
                    <a:cubicBezTo>
                      <a:pt x="81153" y="24809"/>
                      <a:pt x="81617" y="23773"/>
                      <a:pt x="81010" y="23559"/>
                    </a:cubicBezTo>
                    <a:lnTo>
                      <a:pt x="81010" y="23559"/>
                    </a:lnTo>
                    <a:cubicBezTo>
                      <a:pt x="80867" y="23202"/>
                      <a:pt x="80796" y="23416"/>
                      <a:pt x="80724" y="23594"/>
                    </a:cubicBezTo>
                    <a:cubicBezTo>
                      <a:pt x="80653" y="23952"/>
                      <a:pt x="80510" y="24237"/>
                      <a:pt x="80081" y="24166"/>
                    </a:cubicBezTo>
                    <a:cubicBezTo>
                      <a:pt x="79760" y="24380"/>
                      <a:pt x="79939" y="23023"/>
                      <a:pt x="79403" y="23952"/>
                    </a:cubicBezTo>
                    <a:cubicBezTo>
                      <a:pt x="78188" y="24523"/>
                      <a:pt x="79546" y="25809"/>
                      <a:pt x="78760" y="26523"/>
                    </a:cubicBezTo>
                    <a:cubicBezTo>
                      <a:pt x="78117" y="26523"/>
                      <a:pt x="78295" y="25345"/>
                      <a:pt x="77581" y="25666"/>
                    </a:cubicBezTo>
                    <a:cubicBezTo>
                      <a:pt x="77081" y="25880"/>
                      <a:pt x="78045" y="26238"/>
                      <a:pt x="77545" y="26595"/>
                    </a:cubicBezTo>
                    <a:cubicBezTo>
                      <a:pt x="76581" y="25916"/>
                      <a:pt x="76724" y="24773"/>
                      <a:pt x="76438" y="23809"/>
                    </a:cubicBezTo>
                    <a:cubicBezTo>
                      <a:pt x="76295" y="23344"/>
                      <a:pt x="76331" y="22594"/>
                      <a:pt x="75795" y="22630"/>
                    </a:cubicBezTo>
                    <a:cubicBezTo>
                      <a:pt x="75045" y="22666"/>
                      <a:pt x="75509" y="23416"/>
                      <a:pt x="75474" y="23844"/>
                    </a:cubicBezTo>
                    <a:cubicBezTo>
                      <a:pt x="75402" y="24416"/>
                      <a:pt x="75474" y="25023"/>
                      <a:pt x="75367" y="25630"/>
                    </a:cubicBezTo>
                    <a:cubicBezTo>
                      <a:pt x="75117" y="25166"/>
                      <a:pt x="74295" y="25380"/>
                      <a:pt x="74366" y="24702"/>
                    </a:cubicBezTo>
                    <a:cubicBezTo>
                      <a:pt x="74545" y="23416"/>
                      <a:pt x="73473" y="23594"/>
                      <a:pt x="72938" y="23702"/>
                    </a:cubicBezTo>
                    <a:cubicBezTo>
                      <a:pt x="72045" y="23916"/>
                      <a:pt x="71223" y="24809"/>
                      <a:pt x="70580" y="23416"/>
                    </a:cubicBezTo>
                    <a:cubicBezTo>
                      <a:pt x="69009" y="24095"/>
                      <a:pt x="69044" y="22666"/>
                      <a:pt x="68687" y="21880"/>
                    </a:cubicBezTo>
                    <a:cubicBezTo>
                      <a:pt x="68401" y="21308"/>
                      <a:pt x="68330" y="20594"/>
                      <a:pt x="68151" y="19987"/>
                    </a:cubicBezTo>
                    <a:cubicBezTo>
                      <a:pt x="68009" y="19522"/>
                      <a:pt x="67866" y="19094"/>
                      <a:pt x="67616" y="18380"/>
                    </a:cubicBezTo>
                    <a:cubicBezTo>
                      <a:pt x="66758" y="19594"/>
                      <a:pt x="65973" y="20487"/>
                      <a:pt x="67473" y="21523"/>
                    </a:cubicBezTo>
                    <a:cubicBezTo>
                      <a:pt x="67830" y="21773"/>
                      <a:pt x="67973" y="22416"/>
                      <a:pt x="67723" y="22737"/>
                    </a:cubicBezTo>
                    <a:cubicBezTo>
                      <a:pt x="67366" y="23166"/>
                      <a:pt x="67258" y="22559"/>
                      <a:pt x="67044" y="22416"/>
                    </a:cubicBezTo>
                    <a:cubicBezTo>
                      <a:pt x="66973" y="22380"/>
                      <a:pt x="66830" y="22416"/>
                      <a:pt x="66758" y="22487"/>
                    </a:cubicBezTo>
                    <a:cubicBezTo>
                      <a:pt x="66223" y="22844"/>
                      <a:pt x="65937" y="23880"/>
                      <a:pt x="65044" y="23130"/>
                    </a:cubicBezTo>
                    <a:cubicBezTo>
                      <a:pt x="64365" y="22559"/>
                      <a:pt x="64972" y="21773"/>
                      <a:pt x="64794" y="21094"/>
                    </a:cubicBezTo>
                    <a:cubicBezTo>
                      <a:pt x="64687" y="20665"/>
                      <a:pt x="64758" y="20094"/>
                      <a:pt x="64472" y="19844"/>
                    </a:cubicBezTo>
                    <a:cubicBezTo>
                      <a:pt x="64115" y="19522"/>
                      <a:pt x="64187" y="20094"/>
                      <a:pt x="64079" y="20237"/>
                    </a:cubicBezTo>
                    <a:cubicBezTo>
                      <a:pt x="63829" y="20630"/>
                      <a:pt x="63294" y="20773"/>
                      <a:pt x="63186" y="21308"/>
                    </a:cubicBezTo>
                    <a:cubicBezTo>
                      <a:pt x="63079" y="22201"/>
                      <a:pt x="62972" y="23059"/>
                      <a:pt x="62186" y="23809"/>
                    </a:cubicBezTo>
                    <a:cubicBezTo>
                      <a:pt x="61936" y="22987"/>
                      <a:pt x="61722" y="22237"/>
                      <a:pt x="61436" y="21273"/>
                    </a:cubicBezTo>
                    <a:cubicBezTo>
                      <a:pt x="60829" y="22166"/>
                      <a:pt x="60222" y="22737"/>
                      <a:pt x="59365" y="21773"/>
                    </a:cubicBezTo>
                    <a:cubicBezTo>
                      <a:pt x="59043" y="21416"/>
                      <a:pt x="58507" y="21523"/>
                      <a:pt x="58472" y="21987"/>
                    </a:cubicBezTo>
                    <a:cubicBezTo>
                      <a:pt x="58293" y="24130"/>
                      <a:pt x="56578" y="23952"/>
                      <a:pt x="55185" y="24202"/>
                    </a:cubicBezTo>
                    <a:cubicBezTo>
                      <a:pt x="54328" y="24345"/>
                      <a:pt x="53221" y="23844"/>
                      <a:pt x="52971" y="25345"/>
                    </a:cubicBezTo>
                    <a:cubicBezTo>
                      <a:pt x="52935" y="25630"/>
                      <a:pt x="52399" y="25845"/>
                      <a:pt x="51971" y="25630"/>
                    </a:cubicBezTo>
                    <a:cubicBezTo>
                      <a:pt x="51614" y="25452"/>
                      <a:pt x="51578" y="25202"/>
                      <a:pt x="51828" y="24845"/>
                    </a:cubicBezTo>
                    <a:cubicBezTo>
                      <a:pt x="51971" y="24595"/>
                      <a:pt x="51935" y="24202"/>
                      <a:pt x="51899" y="23880"/>
                    </a:cubicBezTo>
                    <a:cubicBezTo>
                      <a:pt x="51864" y="23559"/>
                      <a:pt x="52006" y="23059"/>
                      <a:pt x="51364" y="23094"/>
                    </a:cubicBezTo>
                    <a:cubicBezTo>
                      <a:pt x="50828" y="23130"/>
                      <a:pt x="50971" y="23523"/>
                      <a:pt x="50899" y="23809"/>
                    </a:cubicBezTo>
                    <a:cubicBezTo>
                      <a:pt x="50864" y="24059"/>
                      <a:pt x="50971" y="24345"/>
                      <a:pt x="50685" y="24523"/>
                    </a:cubicBezTo>
                    <a:cubicBezTo>
                      <a:pt x="49935" y="22451"/>
                      <a:pt x="49613" y="22273"/>
                      <a:pt x="47863" y="22951"/>
                    </a:cubicBezTo>
                    <a:cubicBezTo>
                      <a:pt x="47184" y="22951"/>
                      <a:pt x="47685" y="24095"/>
                      <a:pt x="46863" y="23952"/>
                    </a:cubicBezTo>
                    <a:cubicBezTo>
                      <a:pt x="45649" y="23023"/>
                      <a:pt x="44363" y="22237"/>
                      <a:pt x="42898" y="21773"/>
                    </a:cubicBezTo>
                    <a:cubicBezTo>
                      <a:pt x="42791" y="21737"/>
                      <a:pt x="42648" y="21594"/>
                      <a:pt x="42648" y="21594"/>
                    </a:cubicBezTo>
                    <a:cubicBezTo>
                      <a:pt x="40612" y="23452"/>
                      <a:pt x="40362" y="20594"/>
                      <a:pt x="39148" y="20273"/>
                    </a:cubicBezTo>
                    <a:cubicBezTo>
                      <a:pt x="38826" y="20201"/>
                      <a:pt x="39005" y="19915"/>
                      <a:pt x="38969" y="19737"/>
                    </a:cubicBezTo>
                    <a:cubicBezTo>
                      <a:pt x="38612" y="16987"/>
                      <a:pt x="38255" y="14200"/>
                      <a:pt x="37898" y="11450"/>
                    </a:cubicBezTo>
                    <a:cubicBezTo>
                      <a:pt x="37826" y="11022"/>
                      <a:pt x="37969" y="10664"/>
                      <a:pt x="38398" y="10521"/>
                    </a:cubicBezTo>
                    <a:cubicBezTo>
                      <a:pt x="38969" y="10378"/>
                      <a:pt x="39362" y="10093"/>
                      <a:pt x="39505" y="9236"/>
                    </a:cubicBezTo>
                    <a:cubicBezTo>
                      <a:pt x="40005" y="10021"/>
                      <a:pt x="40327" y="10486"/>
                      <a:pt x="40755" y="11164"/>
                    </a:cubicBezTo>
                    <a:cubicBezTo>
                      <a:pt x="41077" y="10164"/>
                      <a:pt x="40684" y="9128"/>
                      <a:pt x="41505" y="8378"/>
                    </a:cubicBezTo>
                    <a:cubicBezTo>
                      <a:pt x="42827" y="10593"/>
                      <a:pt x="44791" y="10914"/>
                      <a:pt x="47113" y="10271"/>
                    </a:cubicBezTo>
                    <a:cubicBezTo>
                      <a:pt x="48042" y="10021"/>
                      <a:pt x="49006" y="9807"/>
                      <a:pt x="49863" y="10271"/>
                    </a:cubicBezTo>
                    <a:cubicBezTo>
                      <a:pt x="51364" y="11057"/>
                      <a:pt x="51721" y="10236"/>
                      <a:pt x="51864" y="9021"/>
                    </a:cubicBezTo>
                    <a:cubicBezTo>
                      <a:pt x="51899" y="8843"/>
                      <a:pt x="51935" y="8628"/>
                      <a:pt x="52078" y="8021"/>
                    </a:cubicBezTo>
                    <a:cubicBezTo>
                      <a:pt x="52471" y="9128"/>
                      <a:pt x="52685" y="9807"/>
                      <a:pt x="52971" y="10557"/>
                    </a:cubicBezTo>
                    <a:cubicBezTo>
                      <a:pt x="53435" y="9914"/>
                      <a:pt x="52757" y="9021"/>
                      <a:pt x="53400" y="8700"/>
                    </a:cubicBezTo>
                    <a:cubicBezTo>
                      <a:pt x="54078" y="8343"/>
                      <a:pt x="54793" y="8843"/>
                      <a:pt x="55400" y="9271"/>
                    </a:cubicBezTo>
                    <a:cubicBezTo>
                      <a:pt x="56186" y="9807"/>
                      <a:pt x="56971" y="10021"/>
                      <a:pt x="57829" y="9485"/>
                    </a:cubicBezTo>
                    <a:cubicBezTo>
                      <a:pt x="58507" y="10950"/>
                      <a:pt x="59043" y="9450"/>
                      <a:pt x="59686" y="9450"/>
                    </a:cubicBezTo>
                    <a:cubicBezTo>
                      <a:pt x="60829" y="10628"/>
                      <a:pt x="61936" y="11843"/>
                      <a:pt x="61472" y="13807"/>
                    </a:cubicBezTo>
                    <a:cubicBezTo>
                      <a:pt x="61936" y="12772"/>
                      <a:pt x="61615" y="11700"/>
                      <a:pt x="63079" y="11022"/>
                    </a:cubicBezTo>
                    <a:cubicBezTo>
                      <a:pt x="64580" y="10307"/>
                      <a:pt x="65901" y="10164"/>
                      <a:pt x="67151" y="10843"/>
                    </a:cubicBezTo>
                    <a:cubicBezTo>
                      <a:pt x="68366" y="11486"/>
                      <a:pt x="68401" y="10807"/>
                      <a:pt x="68580" y="10093"/>
                    </a:cubicBezTo>
                    <a:cubicBezTo>
                      <a:pt x="68723" y="9521"/>
                      <a:pt x="67758" y="8664"/>
                      <a:pt x="68902" y="8414"/>
                    </a:cubicBezTo>
                    <a:cubicBezTo>
                      <a:pt x="70152" y="8164"/>
                      <a:pt x="69544" y="9378"/>
                      <a:pt x="69866" y="9879"/>
                    </a:cubicBezTo>
                    <a:cubicBezTo>
                      <a:pt x="69973" y="10021"/>
                      <a:pt x="70044" y="10129"/>
                      <a:pt x="70080" y="10236"/>
                    </a:cubicBezTo>
                    <a:cubicBezTo>
                      <a:pt x="70866" y="10021"/>
                      <a:pt x="70580" y="9200"/>
                      <a:pt x="71116" y="8914"/>
                    </a:cubicBezTo>
                    <a:cubicBezTo>
                      <a:pt x="71295" y="9343"/>
                      <a:pt x="71402" y="9807"/>
                      <a:pt x="71330" y="10057"/>
                    </a:cubicBezTo>
                    <a:cubicBezTo>
                      <a:pt x="71295" y="9879"/>
                      <a:pt x="71473" y="9628"/>
                      <a:pt x="71688" y="9378"/>
                    </a:cubicBezTo>
                    <a:cubicBezTo>
                      <a:pt x="71902" y="9128"/>
                      <a:pt x="71902" y="8628"/>
                      <a:pt x="72402" y="8735"/>
                    </a:cubicBezTo>
                    <a:cubicBezTo>
                      <a:pt x="72688" y="9093"/>
                      <a:pt x="72366" y="9450"/>
                      <a:pt x="72402" y="9879"/>
                    </a:cubicBezTo>
                    <a:cubicBezTo>
                      <a:pt x="72545" y="9485"/>
                      <a:pt x="72473" y="9093"/>
                      <a:pt x="72652" y="8735"/>
                    </a:cubicBezTo>
                    <a:cubicBezTo>
                      <a:pt x="73545" y="8378"/>
                      <a:pt x="74331" y="8807"/>
                      <a:pt x="75117" y="9093"/>
                    </a:cubicBezTo>
                    <a:cubicBezTo>
                      <a:pt x="76617" y="9593"/>
                      <a:pt x="78081" y="10093"/>
                      <a:pt x="79617" y="10486"/>
                    </a:cubicBezTo>
                    <a:cubicBezTo>
                      <a:pt x="80403" y="10700"/>
                      <a:pt x="81010" y="11736"/>
                      <a:pt x="81689" y="12379"/>
                    </a:cubicBezTo>
                    <a:cubicBezTo>
                      <a:pt x="82403" y="13307"/>
                      <a:pt x="81403" y="14450"/>
                      <a:pt x="82153" y="15379"/>
                    </a:cubicBezTo>
                    <a:cubicBezTo>
                      <a:pt x="82046" y="15236"/>
                      <a:pt x="82010" y="15093"/>
                      <a:pt x="81975" y="14915"/>
                    </a:cubicBezTo>
                    <a:cubicBezTo>
                      <a:pt x="81832" y="13950"/>
                      <a:pt x="82403" y="12986"/>
                      <a:pt x="82010" y="11986"/>
                    </a:cubicBezTo>
                    <a:cubicBezTo>
                      <a:pt x="82725" y="10914"/>
                      <a:pt x="83046" y="9736"/>
                      <a:pt x="83260" y="8485"/>
                    </a:cubicBezTo>
                    <a:cubicBezTo>
                      <a:pt x="83439" y="7414"/>
                      <a:pt x="84082" y="7164"/>
                      <a:pt x="84832" y="7985"/>
                    </a:cubicBezTo>
                    <a:cubicBezTo>
                      <a:pt x="85689" y="8914"/>
                      <a:pt x="86654" y="9093"/>
                      <a:pt x="87904" y="9093"/>
                    </a:cubicBezTo>
                    <a:cubicBezTo>
                      <a:pt x="89261" y="9057"/>
                      <a:pt x="90047" y="10271"/>
                      <a:pt x="90797" y="11271"/>
                    </a:cubicBezTo>
                    <a:cubicBezTo>
                      <a:pt x="91904" y="9271"/>
                      <a:pt x="92012" y="9236"/>
                      <a:pt x="93405" y="10486"/>
                    </a:cubicBezTo>
                    <a:cubicBezTo>
                      <a:pt x="93762" y="9986"/>
                      <a:pt x="93797" y="8950"/>
                      <a:pt x="94548" y="9128"/>
                    </a:cubicBezTo>
                    <a:cubicBezTo>
                      <a:pt x="95512" y="9378"/>
                      <a:pt x="96869" y="9521"/>
                      <a:pt x="96619" y="11093"/>
                    </a:cubicBezTo>
                    <a:cubicBezTo>
                      <a:pt x="97619" y="11307"/>
                      <a:pt x="98512" y="8057"/>
                      <a:pt x="99334" y="11164"/>
                    </a:cubicBezTo>
                    <a:cubicBezTo>
                      <a:pt x="99870" y="10557"/>
                      <a:pt x="100405" y="9986"/>
                      <a:pt x="100941" y="9378"/>
                    </a:cubicBezTo>
                    <a:cubicBezTo>
                      <a:pt x="101298" y="9307"/>
                      <a:pt x="101370" y="8950"/>
                      <a:pt x="101584" y="8735"/>
                    </a:cubicBezTo>
                    <a:cubicBezTo>
                      <a:pt x="102370" y="8628"/>
                      <a:pt x="102513" y="9307"/>
                      <a:pt x="102870" y="9736"/>
                    </a:cubicBezTo>
                    <a:cubicBezTo>
                      <a:pt x="103049" y="9950"/>
                      <a:pt x="103120" y="10557"/>
                      <a:pt x="103620" y="10057"/>
                    </a:cubicBezTo>
                    <a:cubicBezTo>
                      <a:pt x="103906" y="9521"/>
                      <a:pt x="103513" y="8878"/>
                      <a:pt x="103870" y="8343"/>
                    </a:cubicBezTo>
                    <a:cubicBezTo>
                      <a:pt x="105227" y="8057"/>
                      <a:pt x="105406" y="6950"/>
                      <a:pt x="105477" y="5842"/>
                    </a:cubicBezTo>
                    <a:cubicBezTo>
                      <a:pt x="105549" y="3913"/>
                      <a:pt x="105549" y="1985"/>
                      <a:pt x="105549" y="56"/>
                    </a:cubicBezTo>
                    <a:cubicBezTo>
                      <a:pt x="105978" y="-123"/>
                      <a:pt x="106299" y="163"/>
                      <a:pt x="106549" y="413"/>
                    </a:cubicBezTo>
                    <a:cubicBezTo>
                      <a:pt x="109049" y="2842"/>
                      <a:pt x="111550" y="5306"/>
                      <a:pt x="113943" y="7843"/>
                    </a:cubicBezTo>
                    <a:cubicBezTo>
                      <a:pt x="114157" y="8093"/>
                      <a:pt x="114229" y="8414"/>
                      <a:pt x="114443" y="8700"/>
                    </a:cubicBezTo>
                    <a:cubicBezTo>
                      <a:pt x="114479" y="8914"/>
                      <a:pt x="114479" y="9128"/>
                      <a:pt x="114514" y="9343"/>
                    </a:cubicBezTo>
                    <a:cubicBezTo>
                      <a:pt x="114657" y="9986"/>
                      <a:pt x="114121" y="10914"/>
                      <a:pt x="114872" y="11271"/>
                    </a:cubicBezTo>
                    <a:cubicBezTo>
                      <a:pt x="115622" y="11629"/>
                      <a:pt x="115907" y="10736"/>
                      <a:pt x="116300" y="10236"/>
                    </a:cubicBezTo>
                    <a:cubicBezTo>
                      <a:pt x="116693" y="9807"/>
                      <a:pt x="117193" y="9986"/>
                      <a:pt x="117693" y="10200"/>
                    </a:cubicBezTo>
                    <a:cubicBezTo>
                      <a:pt x="118586" y="10593"/>
                      <a:pt x="117479" y="11164"/>
                      <a:pt x="117872" y="11629"/>
                    </a:cubicBezTo>
                    <a:cubicBezTo>
                      <a:pt x="118765" y="11450"/>
                      <a:pt x="119158" y="11022"/>
                      <a:pt x="119194" y="9950"/>
                    </a:cubicBezTo>
                    <a:cubicBezTo>
                      <a:pt x="119229" y="8771"/>
                      <a:pt x="119158" y="7521"/>
                      <a:pt x="119944" y="6235"/>
                    </a:cubicBezTo>
                    <a:cubicBezTo>
                      <a:pt x="120122" y="7307"/>
                      <a:pt x="120551" y="7950"/>
                      <a:pt x="121622" y="7807"/>
                    </a:cubicBezTo>
                    <a:cubicBezTo>
                      <a:pt x="121801" y="7771"/>
                      <a:pt x="122087" y="7878"/>
                      <a:pt x="122230" y="8021"/>
                    </a:cubicBezTo>
                    <a:cubicBezTo>
                      <a:pt x="123873" y="9485"/>
                      <a:pt x="124801" y="9986"/>
                      <a:pt x="126837" y="10164"/>
                    </a:cubicBezTo>
                    <a:cubicBezTo>
                      <a:pt x="128087" y="10271"/>
                      <a:pt x="129088" y="10557"/>
                      <a:pt x="129409" y="11879"/>
                    </a:cubicBezTo>
                    <a:cubicBezTo>
                      <a:pt x="130409" y="11343"/>
                      <a:pt x="131266" y="10736"/>
                      <a:pt x="131874" y="9343"/>
                    </a:cubicBezTo>
                    <a:cubicBezTo>
                      <a:pt x="131945" y="10236"/>
                      <a:pt x="131981" y="10771"/>
                      <a:pt x="132017" y="11236"/>
                    </a:cubicBezTo>
                    <a:cubicBezTo>
                      <a:pt x="132052" y="11450"/>
                      <a:pt x="131945" y="11915"/>
                      <a:pt x="132409" y="11700"/>
                    </a:cubicBezTo>
                    <a:cubicBezTo>
                      <a:pt x="132588" y="11629"/>
                      <a:pt x="132624" y="11236"/>
                      <a:pt x="132695" y="10986"/>
                    </a:cubicBezTo>
                    <a:cubicBezTo>
                      <a:pt x="132838" y="10807"/>
                      <a:pt x="132910" y="10450"/>
                      <a:pt x="133267" y="10700"/>
                    </a:cubicBezTo>
                    <a:cubicBezTo>
                      <a:pt x="133338" y="11557"/>
                      <a:pt x="133767" y="11521"/>
                      <a:pt x="134303" y="11057"/>
                    </a:cubicBezTo>
                    <a:cubicBezTo>
                      <a:pt x="134374" y="10986"/>
                      <a:pt x="134374" y="10843"/>
                      <a:pt x="134410" y="10736"/>
                    </a:cubicBezTo>
                    <a:cubicBezTo>
                      <a:pt x="134945" y="9343"/>
                      <a:pt x="135624" y="8200"/>
                      <a:pt x="137374" y="9307"/>
                    </a:cubicBezTo>
                    <a:cubicBezTo>
                      <a:pt x="137553" y="8914"/>
                      <a:pt x="137517" y="8450"/>
                      <a:pt x="137874" y="8128"/>
                    </a:cubicBezTo>
                    <a:cubicBezTo>
                      <a:pt x="138124" y="7950"/>
                      <a:pt x="138339" y="7735"/>
                      <a:pt x="138660" y="7950"/>
                    </a:cubicBezTo>
                    <a:cubicBezTo>
                      <a:pt x="139732" y="8700"/>
                      <a:pt x="140625" y="8878"/>
                      <a:pt x="141411" y="7521"/>
                    </a:cubicBezTo>
                    <a:cubicBezTo>
                      <a:pt x="141839" y="6771"/>
                      <a:pt x="142625" y="6557"/>
                      <a:pt x="142911" y="7664"/>
                    </a:cubicBezTo>
                    <a:cubicBezTo>
                      <a:pt x="143054" y="8235"/>
                      <a:pt x="143447" y="8485"/>
                      <a:pt x="143804" y="8807"/>
                    </a:cubicBezTo>
                    <a:cubicBezTo>
                      <a:pt x="144089" y="9093"/>
                      <a:pt x="144411" y="9593"/>
                      <a:pt x="144875" y="9450"/>
                    </a:cubicBezTo>
                    <a:cubicBezTo>
                      <a:pt x="145375" y="9271"/>
                      <a:pt x="145268" y="8700"/>
                      <a:pt x="145232" y="8271"/>
                    </a:cubicBezTo>
                    <a:cubicBezTo>
                      <a:pt x="145161" y="7557"/>
                      <a:pt x="145483" y="7092"/>
                      <a:pt x="146054" y="6771"/>
                    </a:cubicBezTo>
                    <a:cubicBezTo>
                      <a:pt x="146697" y="6414"/>
                      <a:pt x="147126" y="6057"/>
                      <a:pt x="147161" y="5164"/>
                    </a:cubicBezTo>
                    <a:cubicBezTo>
                      <a:pt x="147197" y="4235"/>
                      <a:pt x="148340" y="4485"/>
                      <a:pt x="148947" y="4092"/>
                    </a:cubicBezTo>
                    <a:cubicBezTo>
                      <a:pt x="149412" y="3806"/>
                      <a:pt x="149912" y="4128"/>
                      <a:pt x="150019" y="4556"/>
                    </a:cubicBezTo>
                    <a:cubicBezTo>
                      <a:pt x="150197" y="5378"/>
                      <a:pt x="150840" y="5414"/>
                      <a:pt x="151376" y="5735"/>
                    </a:cubicBezTo>
                    <a:cubicBezTo>
                      <a:pt x="151769" y="5949"/>
                      <a:pt x="152269" y="6021"/>
                      <a:pt x="152269" y="6735"/>
                    </a:cubicBezTo>
                    <a:cubicBezTo>
                      <a:pt x="152233" y="7807"/>
                      <a:pt x="152876" y="7521"/>
                      <a:pt x="153448" y="7235"/>
                    </a:cubicBezTo>
                    <a:cubicBezTo>
                      <a:pt x="153591" y="7128"/>
                      <a:pt x="153698" y="7092"/>
                      <a:pt x="153876" y="7128"/>
                    </a:cubicBezTo>
                    <a:cubicBezTo>
                      <a:pt x="154519" y="7521"/>
                      <a:pt x="155162" y="8021"/>
                      <a:pt x="155984" y="7700"/>
                    </a:cubicBezTo>
                    <a:cubicBezTo>
                      <a:pt x="157091" y="7271"/>
                      <a:pt x="158234" y="6985"/>
                      <a:pt x="159127" y="5985"/>
                    </a:cubicBezTo>
                    <a:cubicBezTo>
                      <a:pt x="159984" y="5021"/>
                      <a:pt x="160270" y="6914"/>
                      <a:pt x="161092" y="6664"/>
                    </a:cubicBezTo>
                    <a:cubicBezTo>
                      <a:pt x="161663" y="7485"/>
                      <a:pt x="161306" y="8450"/>
                      <a:pt x="161592" y="9307"/>
                    </a:cubicBezTo>
                    <a:cubicBezTo>
                      <a:pt x="161663" y="9521"/>
                      <a:pt x="161627" y="9879"/>
                      <a:pt x="162056" y="9700"/>
                    </a:cubicBezTo>
                    <a:cubicBezTo>
                      <a:pt x="162735" y="9021"/>
                      <a:pt x="163020" y="8271"/>
                      <a:pt x="162735" y="7307"/>
                    </a:cubicBezTo>
                    <a:cubicBezTo>
                      <a:pt x="162627" y="6985"/>
                      <a:pt x="162413" y="6557"/>
                      <a:pt x="162913" y="6307"/>
                    </a:cubicBezTo>
                    <a:cubicBezTo>
                      <a:pt x="163378" y="6199"/>
                      <a:pt x="163806" y="5735"/>
                      <a:pt x="164199" y="6628"/>
                    </a:cubicBezTo>
                    <a:cubicBezTo>
                      <a:pt x="164592" y="7592"/>
                      <a:pt x="165342" y="8093"/>
                      <a:pt x="166199" y="6914"/>
                    </a:cubicBezTo>
                    <a:cubicBezTo>
                      <a:pt x="166342" y="6735"/>
                      <a:pt x="166378" y="6771"/>
                      <a:pt x="166521" y="7021"/>
                    </a:cubicBezTo>
                    <a:cubicBezTo>
                      <a:pt x="166807" y="7450"/>
                      <a:pt x="166985" y="7771"/>
                      <a:pt x="166485" y="8307"/>
                    </a:cubicBezTo>
                    <a:cubicBezTo>
                      <a:pt x="165414" y="9485"/>
                      <a:pt x="164663" y="10771"/>
                      <a:pt x="165414" y="12486"/>
                    </a:cubicBezTo>
                    <a:cubicBezTo>
                      <a:pt x="165556" y="12772"/>
                      <a:pt x="165556" y="13272"/>
                      <a:pt x="165128" y="13522"/>
                    </a:cubicBezTo>
                    <a:cubicBezTo>
                      <a:pt x="165021" y="13557"/>
                      <a:pt x="164735" y="13486"/>
                      <a:pt x="164735" y="13415"/>
                    </a:cubicBezTo>
                    <a:cubicBezTo>
                      <a:pt x="164663" y="12986"/>
                      <a:pt x="163842" y="12879"/>
                      <a:pt x="164271" y="12236"/>
                    </a:cubicBezTo>
                    <a:cubicBezTo>
                      <a:pt x="164592" y="11736"/>
                      <a:pt x="164735" y="11093"/>
                      <a:pt x="164128" y="10843"/>
                    </a:cubicBezTo>
                    <a:cubicBezTo>
                      <a:pt x="163592" y="10628"/>
                      <a:pt x="163270" y="11307"/>
                      <a:pt x="163163" y="11736"/>
                    </a:cubicBezTo>
                    <a:cubicBezTo>
                      <a:pt x="162806" y="13057"/>
                      <a:pt x="161735" y="14272"/>
                      <a:pt x="162699" y="15772"/>
                    </a:cubicBezTo>
                    <a:cubicBezTo>
                      <a:pt x="162985" y="16201"/>
                      <a:pt x="162663" y="16772"/>
                      <a:pt x="162413" y="17165"/>
                    </a:cubicBezTo>
                    <a:cubicBezTo>
                      <a:pt x="162020" y="17808"/>
                      <a:pt x="161699" y="17129"/>
                      <a:pt x="161342" y="16987"/>
                    </a:cubicBezTo>
                    <a:cubicBezTo>
                      <a:pt x="160342" y="16594"/>
                      <a:pt x="159127" y="16951"/>
                      <a:pt x="157984" y="15986"/>
                    </a:cubicBezTo>
                    <a:cubicBezTo>
                      <a:pt x="159627" y="15522"/>
                      <a:pt x="160270" y="14450"/>
                      <a:pt x="160127" y="12879"/>
                    </a:cubicBezTo>
                    <a:cubicBezTo>
                      <a:pt x="160020" y="11771"/>
                      <a:pt x="160234" y="10593"/>
                      <a:pt x="159413" y="9557"/>
                    </a:cubicBezTo>
                    <a:cubicBezTo>
                      <a:pt x="158627" y="10129"/>
                      <a:pt x="158663" y="10986"/>
                      <a:pt x="158377" y="11664"/>
                    </a:cubicBezTo>
                    <a:cubicBezTo>
                      <a:pt x="158127" y="12272"/>
                      <a:pt x="158020" y="13165"/>
                      <a:pt x="157270" y="13165"/>
                    </a:cubicBezTo>
                    <a:cubicBezTo>
                      <a:pt x="156412" y="13129"/>
                      <a:pt x="157270" y="12057"/>
                      <a:pt x="156520" y="11629"/>
                    </a:cubicBezTo>
                    <a:cubicBezTo>
                      <a:pt x="155091" y="13700"/>
                      <a:pt x="154591" y="16058"/>
                      <a:pt x="154555" y="18522"/>
                    </a:cubicBezTo>
                    <a:cubicBezTo>
                      <a:pt x="154769" y="18879"/>
                      <a:pt x="154805" y="19237"/>
                      <a:pt x="154519" y="19558"/>
                    </a:cubicBezTo>
                    <a:cubicBezTo>
                      <a:pt x="154162" y="18130"/>
                      <a:pt x="153055" y="17379"/>
                      <a:pt x="151840" y="16844"/>
                    </a:cubicBezTo>
                    <a:cubicBezTo>
                      <a:pt x="151197" y="16558"/>
                      <a:pt x="150840" y="16129"/>
                      <a:pt x="150376" y="15558"/>
                    </a:cubicBezTo>
                    <a:cubicBezTo>
                      <a:pt x="150197" y="16594"/>
                      <a:pt x="150233" y="17772"/>
                      <a:pt x="149697" y="18629"/>
                    </a:cubicBezTo>
                    <a:cubicBezTo>
                      <a:pt x="149376" y="19201"/>
                      <a:pt x="150805" y="21023"/>
                      <a:pt x="148626" y="20344"/>
                    </a:cubicBezTo>
                    <a:cubicBezTo>
                      <a:pt x="148661" y="21094"/>
                      <a:pt x="148233" y="21737"/>
                      <a:pt x="148019" y="22451"/>
                    </a:cubicBezTo>
                    <a:cubicBezTo>
                      <a:pt x="146911" y="21451"/>
                      <a:pt x="147161" y="20201"/>
                      <a:pt x="147340" y="19023"/>
                    </a:cubicBezTo>
                    <a:cubicBezTo>
                      <a:pt x="147590" y="17415"/>
                      <a:pt x="147733" y="15843"/>
                      <a:pt x="147161" y="14272"/>
                    </a:cubicBezTo>
                    <a:cubicBezTo>
                      <a:pt x="146768" y="14022"/>
                      <a:pt x="146733" y="13593"/>
                      <a:pt x="146625" y="13165"/>
                    </a:cubicBezTo>
                    <a:cubicBezTo>
                      <a:pt x="146447" y="12772"/>
                      <a:pt x="146304" y="12379"/>
                      <a:pt x="145947" y="11593"/>
                    </a:cubicBezTo>
                    <a:cubicBezTo>
                      <a:pt x="145447" y="15951"/>
                      <a:pt x="145875" y="19844"/>
                      <a:pt x="145911" y="23773"/>
                    </a:cubicBezTo>
                    <a:cubicBezTo>
                      <a:pt x="146054" y="24130"/>
                      <a:pt x="145875" y="24202"/>
                      <a:pt x="145590" y="24130"/>
                    </a:cubicBezTo>
                    <a:cubicBezTo>
                      <a:pt x="145375" y="23594"/>
                      <a:pt x="145161" y="23023"/>
                      <a:pt x="144982" y="22559"/>
                    </a:cubicBezTo>
                    <a:cubicBezTo>
                      <a:pt x="144447" y="22594"/>
                      <a:pt x="144447" y="22916"/>
                      <a:pt x="144304" y="23130"/>
                    </a:cubicBezTo>
                    <a:cubicBezTo>
                      <a:pt x="144161" y="23309"/>
                      <a:pt x="144125" y="23559"/>
                      <a:pt x="143839" y="23487"/>
                    </a:cubicBezTo>
                    <a:cubicBezTo>
                      <a:pt x="143339" y="23344"/>
                      <a:pt x="143875" y="23059"/>
                      <a:pt x="143768" y="22880"/>
                    </a:cubicBezTo>
                    <a:cubicBezTo>
                      <a:pt x="143339" y="22201"/>
                      <a:pt x="143339" y="22916"/>
                      <a:pt x="143161" y="23094"/>
                    </a:cubicBezTo>
                    <a:cubicBezTo>
                      <a:pt x="142339" y="22987"/>
                      <a:pt x="142518" y="22273"/>
                      <a:pt x="142446" y="21773"/>
                    </a:cubicBezTo>
                    <a:cubicBezTo>
                      <a:pt x="142375" y="21130"/>
                      <a:pt x="142518" y="20451"/>
                      <a:pt x="142625" y="19522"/>
                    </a:cubicBezTo>
                    <a:cubicBezTo>
                      <a:pt x="141732" y="20594"/>
                      <a:pt x="141696" y="21666"/>
                      <a:pt x="141482" y="22666"/>
                    </a:cubicBezTo>
                    <a:cubicBezTo>
                      <a:pt x="141339" y="23202"/>
                      <a:pt x="141196" y="23702"/>
                      <a:pt x="141053" y="24237"/>
                    </a:cubicBezTo>
                    <a:cubicBezTo>
                      <a:pt x="141196" y="24023"/>
                      <a:pt x="141232" y="23737"/>
                      <a:pt x="141375" y="23523"/>
                    </a:cubicBezTo>
                    <a:cubicBezTo>
                      <a:pt x="141661" y="23166"/>
                      <a:pt x="141946" y="22630"/>
                      <a:pt x="142482" y="22880"/>
                    </a:cubicBezTo>
                    <a:cubicBezTo>
                      <a:pt x="142875" y="23059"/>
                      <a:pt x="142732" y="23487"/>
                      <a:pt x="142554" y="23844"/>
                    </a:cubicBezTo>
                    <a:cubicBezTo>
                      <a:pt x="142018" y="24487"/>
                      <a:pt x="141661" y="25238"/>
                      <a:pt x="141553" y="26059"/>
                    </a:cubicBezTo>
                    <a:cubicBezTo>
                      <a:pt x="141482" y="26488"/>
                      <a:pt x="141518" y="27059"/>
                      <a:pt x="140839" y="26738"/>
                    </a:cubicBezTo>
                    <a:cubicBezTo>
                      <a:pt x="140446" y="26559"/>
                      <a:pt x="139803" y="26523"/>
                      <a:pt x="140232" y="25738"/>
                    </a:cubicBezTo>
                    <a:cubicBezTo>
                      <a:pt x="140518" y="25238"/>
                      <a:pt x="140553" y="24845"/>
                      <a:pt x="140053" y="24309"/>
                    </a:cubicBezTo>
                    <a:cubicBezTo>
                      <a:pt x="139625" y="23844"/>
                      <a:pt x="139660" y="23059"/>
                      <a:pt x="139839" y="22309"/>
                    </a:cubicBezTo>
                    <a:cubicBezTo>
                      <a:pt x="140696" y="18844"/>
                      <a:pt x="141446" y="15343"/>
                      <a:pt x="142232" y="11879"/>
                    </a:cubicBezTo>
                    <a:cubicBezTo>
                      <a:pt x="141161" y="11557"/>
                      <a:pt x="140875" y="12093"/>
                      <a:pt x="140696" y="12915"/>
                    </a:cubicBezTo>
                    <a:cubicBezTo>
                      <a:pt x="140017" y="16022"/>
                      <a:pt x="139589" y="19201"/>
                      <a:pt x="139089" y="22701"/>
                    </a:cubicBezTo>
                    <a:cubicBezTo>
                      <a:pt x="138267" y="20773"/>
                      <a:pt x="138803" y="19058"/>
                      <a:pt x="138553" y="17129"/>
                    </a:cubicBezTo>
                    <a:cubicBezTo>
                      <a:pt x="137446" y="19058"/>
                      <a:pt x="137803" y="21166"/>
                      <a:pt x="136696" y="22773"/>
                    </a:cubicBezTo>
                    <a:cubicBezTo>
                      <a:pt x="136553" y="22987"/>
                      <a:pt x="137017" y="23559"/>
                      <a:pt x="136196" y="23523"/>
                    </a:cubicBezTo>
                    <a:cubicBezTo>
                      <a:pt x="135553" y="23487"/>
                      <a:pt x="135481" y="23130"/>
                      <a:pt x="135446" y="22666"/>
                    </a:cubicBezTo>
                    <a:cubicBezTo>
                      <a:pt x="135374" y="22130"/>
                      <a:pt x="135303" y="21594"/>
                      <a:pt x="135231" y="21023"/>
                    </a:cubicBezTo>
                    <a:cubicBezTo>
                      <a:pt x="134731" y="21201"/>
                      <a:pt x="135017" y="21916"/>
                      <a:pt x="134445" y="22023"/>
                    </a:cubicBezTo>
                    <a:cubicBezTo>
                      <a:pt x="134267" y="21630"/>
                      <a:pt x="134588" y="21094"/>
                      <a:pt x="134088" y="20594"/>
                    </a:cubicBezTo>
                    <a:cubicBezTo>
                      <a:pt x="134017" y="21237"/>
                      <a:pt x="133945" y="21773"/>
                      <a:pt x="133910" y="22416"/>
                    </a:cubicBezTo>
                    <a:cubicBezTo>
                      <a:pt x="133410" y="22130"/>
                      <a:pt x="133410" y="21594"/>
                      <a:pt x="133195" y="21201"/>
                    </a:cubicBezTo>
                    <a:cubicBezTo>
                      <a:pt x="132981" y="21023"/>
                      <a:pt x="132802" y="20808"/>
                      <a:pt x="132802" y="20808"/>
                    </a:cubicBezTo>
                    <a:cubicBezTo>
                      <a:pt x="132910" y="21201"/>
                      <a:pt x="132552" y="21880"/>
                      <a:pt x="132874" y="22559"/>
                    </a:cubicBezTo>
                    <a:cubicBezTo>
                      <a:pt x="132874" y="22987"/>
                      <a:pt x="133052" y="23487"/>
                      <a:pt x="132552" y="23737"/>
                    </a:cubicBezTo>
                    <a:cubicBezTo>
                      <a:pt x="132017" y="23987"/>
                      <a:pt x="131766" y="23594"/>
                      <a:pt x="131552" y="23202"/>
                    </a:cubicBezTo>
                    <a:cubicBezTo>
                      <a:pt x="131516" y="22916"/>
                      <a:pt x="131516" y="22666"/>
                      <a:pt x="131552" y="22380"/>
                    </a:cubicBezTo>
                    <a:cubicBezTo>
                      <a:pt x="132052" y="20237"/>
                      <a:pt x="131588" y="18058"/>
                      <a:pt x="131909" y="15915"/>
                    </a:cubicBezTo>
                    <a:cubicBezTo>
                      <a:pt x="131838" y="15451"/>
                      <a:pt x="132052" y="14986"/>
                      <a:pt x="132052" y="14129"/>
                    </a:cubicBezTo>
                    <a:cubicBezTo>
                      <a:pt x="132052" y="14308"/>
                      <a:pt x="131874" y="14486"/>
                      <a:pt x="131909" y="14522"/>
                    </a:cubicBezTo>
                    <a:cubicBezTo>
                      <a:pt x="132159" y="14915"/>
                      <a:pt x="131802" y="15343"/>
                      <a:pt x="131909" y="15772"/>
                    </a:cubicBezTo>
                    <a:cubicBezTo>
                      <a:pt x="131838" y="17129"/>
                      <a:pt x="131659" y="18451"/>
                      <a:pt x="131159" y="19737"/>
                    </a:cubicBezTo>
                    <a:cubicBezTo>
                      <a:pt x="130909" y="20237"/>
                      <a:pt x="130338" y="20308"/>
                      <a:pt x="129981" y="20630"/>
                    </a:cubicBezTo>
                    <a:cubicBezTo>
                      <a:pt x="129623" y="21737"/>
                      <a:pt x="128766" y="22130"/>
                      <a:pt x="127695" y="22166"/>
                    </a:cubicBezTo>
                    <a:cubicBezTo>
                      <a:pt x="127302" y="22166"/>
                      <a:pt x="127052" y="22201"/>
                      <a:pt x="126944" y="21630"/>
                    </a:cubicBezTo>
                    <a:cubicBezTo>
                      <a:pt x="126766" y="20808"/>
                      <a:pt x="126337" y="19987"/>
                      <a:pt x="125516" y="21273"/>
                    </a:cubicBezTo>
                    <a:cubicBezTo>
                      <a:pt x="123158" y="20665"/>
                      <a:pt x="123980" y="22630"/>
                      <a:pt x="123551" y="23630"/>
                    </a:cubicBezTo>
                    <a:cubicBezTo>
                      <a:pt x="122908" y="23523"/>
                      <a:pt x="123123" y="22880"/>
                      <a:pt x="122837" y="22416"/>
                    </a:cubicBezTo>
                    <a:cubicBezTo>
                      <a:pt x="122515" y="22844"/>
                      <a:pt x="122230" y="23273"/>
                      <a:pt x="121694" y="23952"/>
                    </a:cubicBezTo>
                    <a:cubicBezTo>
                      <a:pt x="121730" y="23166"/>
                      <a:pt x="121337" y="22559"/>
                      <a:pt x="121801" y="22237"/>
                    </a:cubicBezTo>
                    <a:cubicBezTo>
                      <a:pt x="123766" y="20915"/>
                      <a:pt x="123158" y="18915"/>
                      <a:pt x="123301" y="16772"/>
                    </a:cubicBezTo>
                    <a:cubicBezTo>
                      <a:pt x="121444" y="18951"/>
                      <a:pt x="121265" y="21558"/>
                      <a:pt x="120194" y="23880"/>
                    </a:cubicBezTo>
                    <a:cubicBezTo>
                      <a:pt x="119586" y="23237"/>
                      <a:pt x="118693" y="22916"/>
                      <a:pt x="118586" y="21880"/>
                    </a:cubicBezTo>
                    <a:cubicBezTo>
                      <a:pt x="117336" y="21201"/>
                      <a:pt x="117658" y="20094"/>
                      <a:pt x="117836" y="19058"/>
                    </a:cubicBezTo>
                    <a:cubicBezTo>
                      <a:pt x="118015" y="18522"/>
                      <a:pt x="118086" y="17951"/>
                      <a:pt x="118229" y="17379"/>
                    </a:cubicBezTo>
                    <a:cubicBezTo>
                      <a:pt x="119301" y="17308"/>
                      <a:pt x="118622" y="16451"/>
                      <a:pt x="118836" y="15986"/>
                    </a:cubicBezTo>
                    <a:cubicBezTo>
                      <a:pt x="118729" y="15522"/>
                      <a:pt x="118301" y="15129"/>
                      <a:pt x="118658" y="14236"/>
                    </a:cubicBezTo>
                    <a:cubicBezTo>
                      <a:pt x="118193" y="15165"/>
                      <a:pt x="118693" y="15486"/>
                      <a:pt x="118836" y="15951"/>
                    </a:cubicBezTo>
                    <a:cubicBezTo>
                      <a:pt x="118908" y="16415"/>
                      <a:pt x="118943" y="16915"/>
                      <a:pt x="118443" y="17201"/>
                    </a:cubicBezTo>
                    <a:cubicBezTo>
                      <a:pt x="118015" y="17665"/>
                      <a:pt x="118158" y="18272"/>
                      <a:pt x="117943" y="18808"/>
                    </a:cubicBezTo>
                    <a:cubicBezTo>
                      <a:pt x="117408" y="19522"/>
                      <a:pt x="118336" y="20773"/>
                      <a:pt x="117086" y="21201"/>
                    </a:cubicBezTo>
                    <a:cubicBezTo>
                      <a:pt x="116443" y="20701"/>
                      <a:pt x="116586" y="21487"/>
                      <a:pt x="116515" y="21630"/>
                    </a:cubicBezTo>
                    <a:cubicBezTo>
                      <a:pt x="116193" y="22380"/>
                      <a:pt x="115979" y="23166"/>
                      <a:pt x="115300" y="23809"/>
                    </a:cubicBezTo>
                    <a:cubicBezTo>
                      <a:pt x="114800" y="23559"/>
                      <a:pt x="115229" y="22951"/>
                      <a:pt x="114872" y="22701"/>
                    </a:cubicBezTo>
                    <a:cubicBezTo>
                      <a:pt x="114407" y="22951"/>
                      <a:pt x="114479" y="23416"/>
                      <a:pt x="114479" y="23844"/>
                    </a:cubicBezTo>
                    <a:cubicBezTo>
                      <a:pt x="114479" y="27416"/>
                      <a:pt x="114479" y="31024"/>
                      <a:pt x="114479" y="34596"/>
                    </a:cubicBezTo>
                    <a:cubicBezTo>
                      <a:pt x="114479" y="42097"/>
                      <a:pt x="114479" y="49598"/>
                      <a:pt x="114479" y="57134"/>
                    </a:cubicBezTo>
                    <a:cubicBezTo>
                      <a:pt x="114479" y="57634"/>
                      <a:pt x="114229" y="58277"/>
                      <a:pt x="114979" y="58527"/>
                    </a:cubicBezTo>
                    <a:cubicBezTo>
                      <a:pt x="115586" y="58706"/>
                      <a:pt x="116193" y="58492"/>
                      <a:pt x="116407" y="58063"/>
                    </a:cubicBezTo>
                    <a:cubicBezTo>
                      <a:pt x="116908" y="57063"/>
                      <a:pt x="117622" y="57134"/>
                      <a:pt x="118479" y="57349"/>
                    </a:cubicBezTo>
                    <a:cubicBezTo>
                      <a:pt x="119622" y="57634"/>
                      <a:pt x="118301" y="58527"/>
                      <a:pt x="118908" y="58956"/>
                    </a:cubicBezTo>
                    <a:cubicBezTo>
                      <a:pt x="120194" y="58634"/>
                      <a:pt x="120515" y="57742"/>
                      <a:pt x="120551" y="56491"/>
                    </a:cubicBezTo>
                    <a:cubicBezTo>
                      <a:pt x="120587" y="55420"/>
                      <a:pt x="120551" y="54277"/>
                      <a:pt x="121515" y="53241"/>
                    </a:cubicBezTo>
                    <a:cubicBezTo>
                      <a:pt x="121658" y="54348"/>
                      <a:pt x="121908" y="55170"/>
                      <a:pt x="123230" y="54991"/>
                    </a:cubicBezTo>
                    <a:cubicBezTo>
                      <a:pt x="123623" y="54920"/>
                      <a:pt x="124730" y="54777"/>
                      <a:pt x="124480" y="56027"/>
                    </a:cubicBezTo>
                    <a:cubicBezTo>
                      <a:pt x="124373" y="56456"/>
                      <a:pt x="125123" y="56670"/>
                      <a:pt x="125337" y="56563"/>
                    </a:cubicBezTo>
                    <a:cubicBezTo>
                      <a:pt x="126480" y="55991"/>
                      <a:pt x="127123" y="57063"/>
                      <a:pt x="128016" y="57277"/>
                    </a:cubicBezTo>
                    <a:cubicBezTo>
                      <a:pt x="128302" y="58527"/>
                      <a:pt x="128838" y="59742"/>
                      <a:pt x="129195" y="60921"/>
                    </a:cubicBezTo>
                    <a:cubicBezTo>
                      <a:pt x="129838" y="63064"/>
                      <a:pt x="130159" y="65457"/>
                      <a:pt x="128980" y="67636"/>
                    </a:cubicBezTo>
                    <a:cubicBezTo>
                      <a:pt x="128838" y="67743"/>
                      <a:pt x="128730" y="67850"/>
                      <a:pt x="128588" y="67957"/>
                    </a:cubicBezTo>
                    <a:cubicBezTo>
                      <a:pt x="128338" y="68279"/>
                      <a:pt x="127945" y="68136"/>
                      <a:pt x="127659" y="68207"/>
                    </a:cubicBezTo>
                    <a:cubicBezTo>
                      <a:pt x="127159" y="68493"/>
                      <a:pt x="126516" y="68600"/>
                      <a:pt x="126302" y="69279"/>
                    </a:cubicBezTo>
                    <a:cubicBezTo>
                      <a:pt x="125801" y="69707"/>
                      <a:pt x="126730" y="70707"/>
                      <a:pt x="125694" y="70922"/>
                    </a:cubicBezTo>
                    <a:cubicBezTo>
                      <a:pt x="125409" y="70565"/>
                      <a:pt x="125266" y="70172"/>
                      <a:pt x="125301" y="69707"/>
                    </a:cubicBezTo>
                    <a:cubicBezTo>
                      <a:pt x="124587" y="69886"/>
                      <a:pt x="124480" y="70636"/>
                      <a:pt x="123944" y="70886"/>
                    </a:cubicBezTo>
                    <a:cubicBezTo>
                      <a:pt x="123015" y="69850"/>
                      <a:pt x="123980" y="69172"/>
                      <a:pt x="124623" y="68850"/>
                    </a:cubicBezTo>
                    <a:cubicBezTo>
                      <a:pt x="125801" y="68243"/>
                      <a:pt x="125766" y="67386"/>
                      <a:pt x="125659" y="66350"/>
                    </a:cubicBezTo>
                    <a:cubicBezTo>
                      <a:pt x="125623" y="65707"/>
                      <a:pt x="125659" y="65100"/>
                      <a:pt x="125659" y="64064"/>
                    </a:cubicBezTo>
                    <a:cubicBezTo>
                      <a:pt x="123480" y="66243"/>
                      <a:pt x="123123" y="68922"/>
                      <a:pt x="121872" y="71243"/>
                    </a:cubicBezTo>
                    <a:cubicBezTo>
                      <a:pt x="121444" y="70922"/>
                      <a:pt x="121087" y="70600"/>
                      <a:pt x="120694" y="70315"/>
                    </a:cubicBezTo>
                    <a:cubicBezTo>
                      <a:pt x="119622" y="69350"/>
                      <a:pt x="118408" y="68493"/>
                      <a:pt x="118836" y="66814"/>
                    </a:cubicBezTo>
                    <a:cubicBezTo>
                      <a:pt x="118479" y="67386"/>
                      <a:pt x="119158" y="68350"/>
                      <a:pt x="118372" y="68922"/>
                    </a:cubicBezTo>
                    <a:cubicBezTo>
                      <a:pt x="117943" y="68386"/>
                      <a:pt x="117586" y="67778"/>
                      <a:pt x="117158" y="68957"/>
                    </a:cubicBezTo>
                    <a:cubicBezTo>
                      <a:pt x="116836" y="69886"/>
                      <a:pt x="116372" y="70743"/>
                      <a:pt x="115479" y="71350"/>
                    </a:cubicBezTo>
                    <a:cubicBezTo>
                      <a:pt x="114907" y="70922"/>
                      <a:pt x="115800" y="70422"/>
                      <a:pt x="115336" y="70065"/>
                    </a:cubicBezTo>
                    <a:cubicBezTo>
                      <a:pt x="114550" y="70600"/>
                      <a:pt x="114514" y="70600"/>
                      <a:pt x="114514" y="71636"/>
                    </a:cubicBezTo>
                    <a:cubicBezTo>
                      <a:pt x="114514" y="79637"/>
                      <a:pt x="114514" y="87674"/>
                      <a:pt x="114514" y="95675"/>
                    </a:cubicBezTo>
                    <a:cubicBezTo>
                      <a:pt x="114514" y="96282"/>
                      <a:pt x="114479" y="96889"/>
                      <a:pt x="114443" y="97497"/>
                    </a:cubicBezTo>
                    <a:cubicBezTo>
                      <a:pt x="114086" y="98282"/>
                      <a:pt x="113514" y="98854"/>
                      <a:pt x="112907" y="99425"/>
                    </a:cubicBezTo>
                    <a:cubicBezTo>
                      <a:pt x="107621" y="104783"/>
                      <a:pt x="102120" y="109891"/>
                      <a:pt x="96869" y="115284"/>
                    </a:cubicBezTo>
                    <a:cubicBezTo>
                      <a:pt x="96405" y="115749"/>
                      <a:pt x="96012" y="116356"/>
                      <a:pt x="95226" y="116249"/>
                    </a:cubicBezTo>
                    <a:cubicBezTo>
                      <a:pt x="94833" y="116427"/>
                      <a:pt x="94512" y="117642"/>
                      <a:pt x="93976" y="116249"/>
                    </a:cubicBezTo>
                    <a:cubicBezTo>
                      <a:pt x="93655" y="115392"/>
                      <a:pt x="92976" y="115463"/>
                      <a:pt x="92583" y="116356"/>
                    </a:cubicBezTo>
                    <a:cubicBezTo>
                      <a:pt x="92369" y="116856"/>
                      <a:pt x="92369" y="117463"/>
                      <a:pt x="92119" y="117928"/>
                    </a:cubicBezTo>
                    <a:cubicBezTo>
                      <a:pt x="91940" y="118285"/>
                      <a:pt x="92119" y="119606"/>
                      <a:pt x="91047" y="118535"/>
                    </a:cubicBezTo>
                    <a:cubicBezTo>
                      <a:pt x="91011" y="118499"/>
                      <a:pt x="90797" y="118535"/>
                      <a:pt x="90761" y="118571"/>
                    </a:cubicBezTo>
                    <a:cubicBezTo>
                      <a:pt x="90368" y="120357"/>
                      <a:pt x="88333" y="119606"/>
                      <a:pt x="87475" y="120642"/>
                    </a:cubicBezTo>
                    <a:cubicBezTo>
                      <a:pt x="87332" y="120785"/>
                      <a:pt x="87189" y="120785"/>
                      <a:pt x="87047" y="120642"/>
                    </a:cubicBezTo>
                    <a:cubicBezTo>
                      <a:pt x="87511" y="119892"/>
                      <a:pt x="88404" y="119178"/>
                      <a:pt x="87404" y="118213"/>
                    </a:cubicBezTo>
                    <a:cubicBezTo>
                      <a:pt x="87332" y="118142"/>
                      <a:pt x="87261" y="117999"/>
                      <a:pt x="87261" y="117928"/>
                    </a:cubicBezTo>
                    <a:cubicBezTo>
                      <a:pt x="87332" y="117535"/>
                      <a:pt x="88654" y="117249"/>
                      <a:pt x="87440" y="116785"/>
                    </a:cubicBezTo>
                    <a:cubicBezTo>
                      <a:pt x="86582" y="116463"/>
                      <a:pt x="86297" y="117428"/>
                      <a:pt x="85868" y="117963"/>
                    </a:cubicBezTo>
                    <a:cubicBezTo>
                      <a:pt x="85654" y="118249"/>
                      <a:pt x="85475" y="118606"/>
                      <a:pt x="85225" y="118999"/>
                    </a:cubicBezTo>
                    <a:cubicBezTo>
                      <a:pt x="84689" y="118463"/>
                      <a:pt x="84975" y="117928"/>
                      <a:pt x="84903" y="117428"/>
                    </a:cubicBezTo>
                    <a:cubicBezTo>
                      <a:pt x="84832" y="117035"/>
                      <a:pt x="85082" y="116392"/>
                      <a:pt x="84439" y="116356"/>
                    </a:cubicBezTo>
                    <a:cubicBezTo>
                      <a:pt x="83796" y="116320"/>
                      <a:pt x="83439" y="116856"/>
                      <a:pt x="83439" y="117463"/>
                    </a:cubicBezTo>
                    <a:cubicBezTo>
                      <a:pt x="83439" y="118178"/>
                      <a:pt x="83618" y="118892"/>
                      <a:pt x="83689" y="119571"/>
                    </a:cubicBezTo>
                    <a:cubicBezTo>
                      <a:pt x="83725" y="119856"/>
                      <a:pt x="83725" y="120142"/>
                      <a:pt x="83368" y="120392"/>
                    </a:cubicBezTo>
                    <a:cubicBezTo>
                      <a:pt x="83082" y="119714"/>
                      <a:pt x="82832" y="119071"/>
                      <a:pt x="82475" y="118178"/>
                    </a:cubicBezTo>
                    <a:cubicBezTo>
                      <a:pt x="81546" y="119178"/>
                      <a:pt x="80617" y="118964"/>
                      <a:pt x="79617" y="118321"/>
                    </a:cubicBezTo>
                    <a:cubicBezTo>
                      <a:pt x="78474" y="117642"/>
                      <a:pt x="77545" y="118428"/>
                      <a:pt x="76652" y="118999"/>
                    </a:cubicBezTo>
                    <a:cubicBezTo>
                      <a:pt x="76260" y="119249"/>
                      <a:pt x="75938" y="119678"/>
                      <a:pt x="75545" y="119999"/>
                    </a:cubicBezTo>
                    <a:cubicBezTo>
                      <a:pt x="75045" y="120392"/>
                      <a:pt x="74545" y="120607"/>
                      <a:pt x="74366" y="119714"/>
                    </a:cubicBezTo>
                    <a:cubicBezTo>
                      <a:pt x="74081" y="118249"/>
                      <a:pt x="73438" y="118106"/>
                      <a:pt x="72402" y="119178"/>
                    </a:cubicBezTo>
                    <a:cubicBezTo>
                      <a:pt x="72509" y="118499"/>
                      <a:pt x="72509" y="117856"/>
                      <a:pt x="72723" y="117320"/>
                    </a:cubicBezTo>
                    <a:cubicBezTo>
                      <a:pt x="73081" y="116356"/>
                      <a:pt x="72152" y="116606"/>
                      <a:pt x="71866" y="116285"/>
                    </a:cubicBezTo>
                    <a:cubicBezTo>
                      <a:pt x="71402" y="115713"/>
                      <a:pt x="71223" y="116356"/>
                      <a:pt x="71080" y="116606"/>
                    </a:cubicBezTo>
                    <a:cubicBezTo>
                      <a:pt x="70795" y="117106"/>
                      <a:pt x="70187" y="117356"/>
                      <a:pt x="70187" y="118106"/>
                    </a:cubicBezTo>
                    <a:cubicBezTo>
                      <a:pt x="70187" y="118821"/>
                      <a:pt x="69509" y="118713"/>
                      <a:pt x="69044" y="118678"/>
                    </a:cubicBezTo>
                    <a:cubicBezTo>
                      <a:pt x="68651" y="118642"/>
                      <a:pt x="68259" y="118392"/>
                      <a:pt x="68330" y="117928"/>
                    </a:cubicBezTo>
                    <a:cubicBezTo>
                      <a:pt x="68366" y="117499"/>
                      <a:pt x="68187" y="116928"/>
                      <a:pt x="69009" y="116856"/>
                    </a:cubicBezTo>
                    <a:cubicBezTo>
                      <a:pt x="69652" y="116820"/>
                      <a:pt x="69902" y="116106"/>
                      <a:pt x="69437" y="115749"/>
                    </a:cubicBezTo>
                    <a:cubicBezTo>
                      <a:pt x="68902" y="115320"/>
                      <a:pt x="69259" y="114677"/>
                      <a:pt x="68723" y="114284"/>
                    </a:cubicBezTo>
                    <a:cubicBezTo>
                      <a:pt x="67651" y="114999"/>
                      <a:pt x="67937" y="116177"/>
                      <a:pt x="67794" y="117213"/>
                    </a:cubicBezTo>
                    <a:cubicBezTo>
                      <a:pt x="67187" y="117106"/>
                      <a:pt x="66544" y="116642"/>
                      <a:pt x="65973" y="117285"/>
                    </a:cubicBezTo>
                    <a:cubicBezTo>
                      <a:pt x="65330" y="116892"/>
                      <a:pt x="65258" y="116213"/>
                      <a:pt x="64972" y="115606"/>
                    </a:cubicBezTo>
                    <a:cubicBezTo>
                      <a:pt x="65008" y="115427"/>
                      <a:pt x="65044" y="115284"/>
                      <a:pt x="65044" y="115106"/>
                    </a:cubicBezTo>
                    <a:cubicBezTo>
                      <a:pt x="65044" y="114713"/>
                      <a:pt x="65687" y="114213"/>
                      <a:pt x="65008" y="114034"/>
                    </a:cubicBezTo>
                    <a:cubicBezTo>
                      <a:pt x="64437" y="113856"/>
                      <a:pt x="64508" y="114570"/>
                      <a:pt x="64365" y="114963"/>
                    </a:cubicBezTo>
                    <a:cubicBezTo>
                      <a:pt x="64330" y="114999"/>
                      <a:pt x="64365" y="115070"/>
                      <a:pt x="64330" y="115142"/>
                    </a:cubicBezTo>
                    <a:cubicBezTo>
                      <a:pt x="64258" y="115713"/>
                      <a:pt x="64330" y="116535"/>
                      <a:pt x="63508" y="116535"/>
                    </a:cubicBezTo>
                    <a:cubicBezTo>
                      <a:pt x="62579" y="116535"/>
                      <a:pt x="63186" y="115570"/>
                      <a:pt x="62686" y="114963"/>
                    </a:cubicBezTo>
                    <a:cubicBezTo>
                      <a:pt x="62615" y="116285"/>
                      <a:pt x="60793" y="116820"/>
                      <a:pt x="61579" y="118392"/>
                    </a:cubicBezTo>
                    <a:cubicBezTo>
                      <a:pt x="61615" y="118463"/>
                      <a:pt x="61401" y="118785"/>
                      <a:pt x="61222" y="118892"/>
                    </a:cubicBezTo>
                    <a:cubicBezTo>
                      <a:pt x="60936" y="119071"/>
                      <a:pt x="60758" y="118892"/>
                      <a:pt x="60579" y="118606"/>
                    </a:cubicBezTo>
                    <a:cubicBezTo>
                      <a:pt x="60258" y="118106"/>
                      <a:pt x="60008" y="117570"/>
                      <a:pt x="59365" y="117392"/>
                    </a:cubicBezTo>
                    <a:cubicBezTo>
                      <a:pt x="58936" y="117999"/>
                      <a:pt x="59543" y="118356"/>
                      <a:pt x="59722" y="118928"/>
                    </a:cubicBezTo>
                    <a:cubicBezTo>
                      <a:pt x="58436" y="118821"/>
                      <a:pt x="58400" y="117749"/>
                      <a:pt x="58007" y="116999"/>
                    </a:cubicBezTo>
                    <a:cubicBezTo>
                      <a:pt x="57614" y="116249"/>
                      <a:pt x="57900" y="114713"/>
                      <a:pt x="56614" y="114963"/>
                    </a:cubicBezTo>
                    <a:cubicBezTo>
                      <a:pt x="55578" y="115142"/>
                      <a:pt x="56578" y="116392"/>
                      <a:pt x="56293" y="117142"/>
                    </a:cubicBezTo>
                    <a:cubicBezTo>
                      <a:pt x="56186" y="117428"/>
                      <a:pt x="56257" y="117785"/>
                      <a:pt x="56257" y="118106"/>
                    </a:cubicBezTo>
                    <a:cubicBezTo>
                      <a:pt x="55757" y="118213"/>
                      <a:pt x="55650" y="117713"/>
                      <a:pt x="55364" y="117535"/>
                    </a:cubicBezTo>
                    <a:cubicBezTo>
                      <a:pt x="55114" y="117356"/>
                      <a:pt x="54507" y="117606"/>
                      <a:pt x="54650" y="116928"/>
                    </a:cubicBezTo>
                    <a:cubicBezTo>
                      <a:pt x="54114" y="115927"/>
                      <a:pt x="53185" y="115713"/>
                      <a:pt x="51649" y="116213"/>
                    </a:cubicBezTo>
                    <a:cubicBezTo>
                      <a:pt x="51435" y="116677"/>
                      <a:pt x="50971" y="116392"/>
                      <a:pt x="50649" y="116570"/>
                    </a:cubicBezTo>
                    <a:cubicBezTo>
                      <a:pt x="50328" y="116642"/>
                      <a:pt x="49899" y="116963"/>
                      <a:pt x="49756" y="116320"/>
                    </a:cubicBezTo>
                    <a:cubicBezTo>
                      <a:pt x="49649" y="115784"/>
                      <a:pt x="48970" y="115642"/>
                      <a:pt x="48792" y="115749"/>
                    </a:cubicBezTo>
                    <a:cubicBezTo>
                      <a:pt x="46792" y="116642"/>
                      <a:pt x="46542" y="114927"/>
                      <a:pt x="45899" y="113856"/>
                    </a:cubicBezTo>
                    <a:cubicBezTo>
                      <a:pt x="45577" y="113284"/>
                      <a:pt x="45434" y="112641"/>
                      <a:pt x="45184" y="112034"/>
                    </a:cubicBezTo>
                    <a:cubicBezTo>
                      <a:pt x="45006" y="111605"/>
                      <a:pt x="44898" y="110927"/>
                      <a:pt x="44291" y="111034"/>
                    </a:cubicBezTo>
                    <a:cubicBezTo>
                      <a:pt x="43577" y="111141"/>
                      <a:pt x="43220" y="111784"/>
                      <a:pt x="43113" y="112463"/>
                    </a:cubicBezTo>
                    <a:cubicBezTo>
                      <a:pt x="43005" y="112999"/>
                      <a:pt x="42898" y="113534"/>
                      <a:pt x="43755" y="113677"/>
                    </a:cubicBezTo>
                    <a:cubicBezTo>
                      <a:pt x="44684" y="113820"/>
                      <a:pt x="44791" y="114534"/>
                      <a:pt x="44684" y="115320"/>
                    </a:cubicBezTo>
                    <a:cubicBezTo>
                      <a:pt x="44506" y="115534"/>
                      <a:pt x="44291" y="115534"/>
                      <a:pt x="44113" y="115320"/>
                    </a:cubicBezTo>
                    <a:cubicBezTo>
                      <a:pt x="43863" y="114820"/>
                      <a:pt x="43613" y="114570"/>
                      <a:pt x="42970" y="114927"/>
                    </a:cubicBezTo>
                    <a:cubicBezTo>
                      <a:pt x="40648" y="116249"/>
                      <a:pt x="40648" y="116213"/>
                      <a:pt x="40362" y="113498"/>
                    </a:cubicBezTo>
                    <a:cubicBezTo>
                      <a:pt x="40291" y="112927"/>
                      <a:pt x="40112" y="112356"/>
                      <a:pt x="40005" y="111748"/>
                    </a:cubicBezTo>
                    <a:cubicBezTo>
                      <a:pt x="39398" y="111963"/>
                      <a:pt x="39255" y="112463"/>
                      <a:pt x="39112" y="112999"/>
                    </a:cubicBezTo>
                    <a:cubicBezTo>
                      <a:pt x="38826" y="113284"/>
                      <a:pt x="38469" y="112713"/>
                      <a:pt x="38183" y="113070"/>
                    </a:cubicBezTo>
                    <a:cubicBezTo>
                      <a:pt x="37683" y="114177"/>
                      <a:pt x="37719" y="115606"/>
                      <a:pt x="36326" y="116249"/>
                    </a:cubicBezTo>
                    <a:cubicBezTo>
                      <a:pt x="36005" y="115392"/>
                      <a:pt x="35719" y="114570"/>
                      <a:pt x="35362" y="113606"/>
                    </a:cubicBezTo>
                    <a:cubicBezTo>
                      <a:pt x="34326" y="114677"/>
                      <a:pt x="33326" y="115177"/>
                      <a:pt x="32040" y="114106"/>
                    </a:cubicBezTo>
                    <a:cubicBezTo>
                      <a:pt x="31647" y="113748"/>
                      <a:pt x="30861" y="113927"/>
                      <a:pt x="30754" y="114391"/>
                    </a:cubicBezTo>
                    <a:cubicBezTo>
                      <a:pt x="30432" y="116356"/>
                      <a:pt x="28825" y="116213"/>
                      <a:pt x="27503" y="116427"/>
                    </a:cubicBezTo>
                    <a:cubicBezTo>
                      <a:pt x="26575" y="116606"/>
                      <a:pt x="25646" y="116499"/>
                      <a:pt x="24717" y="116642"/>
                    </a:cubicBezTo>
                    <a:cubicBezTo>
                      <a:pt x="23932" y="116749"/>
                      <a:pt x="22896" y="116213"/>
                      <a:pt x="22681" y="117678"/>
                    </a:cubicBezTo>
                    <a:cubicBezTo>
                      <a:pt x="22610" y="118071"/>
                      <a:pt x="21646" y="118321"/>
                      <a:pt x="21038" y="118035"/>
                    </a:cubicBezTo>
                    <a:cubicBezTo>
                      <a:pt x="20253" y="117678"/>
                      <a:pt x="21110" y="117392"/>
                      <a:pt x="21110" y="117070"/>
                    </a:cubicBezTo>
                    <a:cubicBezTo>
                      <a:pt x="21145" y="116320"/>
                      <a:pt x="20860" y="115677"/>
                      <a:pt x="20431" y="115070"/>
                    </a:cubicBezTo>
                    <a:cubicBezTo>
                      <a:pt x="19931" y="115677"/>
                      <a:pt x="19181" y="116070"/>
                      <a:pt x="19252" y="117106"/>
                    </a:cubicBezTo>
                    <a:cubicBezTo>
                      <a:pt x="18681" y="115642"/>
                      <a:pt x="17824" y="114856"/>
                      <a:pt x="16288" y="114963"/>
                    </a:cubicBezTo>
                    <a:cubicBezTo>
                      <a:pt x="15788" y="114999"/>
                      <a:pt x="15395" y="114641"/>
                      <a:pt x="15145" y="115534"/>
                    </a:cubicBezTo>
                    <a:cubicBezTo>
                      <a:pt x="14930" y="116356"/>
                      <a:pt x="14752" y="114856"/>
                      <a:pt x="14252" y="115356"/>
                    </a:cubicBezTo>
                    <a:cubicBezTo>
                      <a:pt x="14216" y="115642"/>
                      <a:pt x="14216" y="116070"/>
                      <a:pt x="14145" y="116713"/>
                    </a:cubicBezTo>
                    <a:cubicBezTo>
                      <a:pt x="11930" y="115463"/>
                      <a:pt x="9680" y="114749"/>
                      <a:pt x="7430" y="114070"/>
                    </a:cubicBezTo>
                    <a:cubicBezTo>
                      <a:pt x="6787" y="113892"/>
                      <a:pt x="6072" y="113892"/>
                      <a:pt x="5715" y="114249"/>
                    </a:cubicBezTo>
                    <a:cubicBezTo>
                      <a:pt x="4679" y="115320"/>
                      <a:pt x="4215" y="114463"/>
                      <a:pt x="3608" y="113856"/>
                    </a:cubicBezTo>
                    <a:cubicBezTo>
                      <a:pt x="3143" y="113391"/>
                      <a:pt x="3072" y="112284"/>
                      <a:pt x="1929" y="112748"/>
                    </a:cubicBezTo>
                    <a:cubicBezTo>
                      <a:pt x="1679" y="112856"/>
                      <a:pt x="1679" y="112498"/>
                      <a:pt x="1679" y="112284"/>
                    </a:cubicBezTo>
                    <a:cubicBezTo>
                      <a:pt x="1643" y="110391"/>
                      <a:pt x="822" y="108641"/>
                      <a:pt x="572" y="106784"/>
                    </a:cubicBezTo>
                    <a:cubicBezTo>
                      <a:pt x="107" y="105819"/>
                      <a:pt x="964" y="104604"/>
                      <a:pt x="0" y="103747"/>
                    </a:cubicBezTo>
                    <a:cubicBezTo>
                      <a:pt x="321" y="102426"/>
                      <a:pt x="2215" y="103212"/>
                      <a:pt x="2536" y="101890"/>
                    </a:cubicBezTo>
                    <a:cubicBezTo>
                      <a:pt x="3108" y="102461"/>
                      <a:pt x="3715" y="102997"/>
                      <a:pt x="4322" y="103569"/>
                    </a:cubicBezTo>
                    <a:cubicBezTo>
                      <a:pt x="5215" y="102962"/>
                      <a:pt x="3822" y="101747"/>
                      <a:pt x="5001" y="101211"/>
                    </a:cubicBezTo>
                    <a:cubicBezTo>
                      <a:pt x="5179" y="101140"/>
                      <a:pt x="5001" y="100354"/>
                      <a:pt x="5572" y="100926"/>
                    </a:cubicBezTo>
                    <a:cubicBezTo>
                      <a:pt x="7965" y="103354"/>
                      <a:pt x="10930" y="103140"/>
                      <a:pt x="13930" y="102676"/>
                    </a:cubicBezTo>
                    <a:cubicBezTo>
                      <a:pt x="15823" y="102390"/>
                      <a:pt x="17645" y="102319"/>
                      <a:pt x="19431" y="103104"/>
                    </a:cubicBezTo>
                    <a:cubicBezTo>
                      <a:pt x="19788" y="103247"/>
                      <a:pt x="20681" y="102497"/>
                      <a:pt x="20931" y="101854"/>
                    </a:cubicBezTo>
                    <a:cubicBezTo>
                      <a:pt x="21074" y="101461"/>
                      <a:pt x="21181" y="101033"/>
                      <a:pt x="21324" y="100533"/>
                    </a:cubicBezTo>
                    <a:cubicBezTo>
                      <a:pt x="22110" y="101283"/>
                      <a:pt x="22074" y="102390"/>
                      <a:pt x="22753" y="103140"/>
                    </a:cubicBezTo>
                    <a:cubicBezTo>
                      <a:pt x="22824" y="103033"/>
                      <a:pt x="22967" y="102962"/>
                      <a:pt x="22967" y="102890"/>
                    </a:cubicBezTo>
                    <a:cubicBezTo>
                      <a:pt x="23074" y="100854"/>
                      <a:pt x="23396" y="100568"/>
                      <a:pt x="25289" y="101318"/>
                    </a:cubicBezTo>
                    <a:cubicBezTo>
                      <a:pt x="26896" y="101961"/>
                      <a:pt x="28468" y="102319"/>
                      <a:pt x="30182" y="102069"/>
                    </a:cubicBezTo>
                    <a:cubicBezTo>
                      <a:pt x="30468" y="102640"/>
                      <a:pt x="30325" y="103212"/>
                      <a:pt x="30254" y="104105"/>
                    </a:cubicBezTo>
                    <a:cubicBezTo>
                      <a:pt x="30254" y="103997"/>
                      <a:pt x="30682" y="103783"/>
                      <a:pt x="30468" y="103819"/>
                    </a:cubicBezTo>
                    <a:cubicBezTo>
                      <a:pt x="30397" y="103819"/>
                      <a:pt x="30361" y="103783"/>
                      <a:pt x="30361" y="103676"/>
                    </a:cubicBezTo>
                    <a:cubicBezTo>
                      <a:pt x="30290" y="103247"/>
                      <a:pt x="30468" y="102962"/>
                      <a:pt x="30790" y="102712"/>
                    </a:cubicBezTo>
                    <a:cubicBezTo>
                      <a:pt x="31468" y="102354"/>
                      <a:pt x="32147" y="101997"/>
                      <a:pt x="32826" y="101640"/>
                    </a:cubicBezTo>
                    <a:cubicBezTo>
                      <a:pt x="33504" y="102962"/>
                      <a:pt x="35647" y="103247"/>
                      <a:pt x="35326" y="105247"/>
                    </a:cubicBezTo>
                    <a:cubicBezTo>
                      <a:pt x="35290" y="105569"/>
                      <a:pt x="35326" y="105855"/>
                      <a:pt x="35326" y="106212"/>
                    </a:cubicBezTo>
                    <a:cubicBezTo>
                      <a:pt x="35540" y="106140"/>
                      <a:pt x="35683" y="106176"/>
                      <a:pt x="35719" y="106105"/>
                    </a:cubicBezTo>
                    <a:cubicBezTo>
                      <a:pt x="36326" y="105426"/>
                      <a:pt x="35112" y="103640"/>
                      <a:pt x="37219" y="103819"/>
                    </a:cubicBezTo>
                    <a:cubicBezTo>
                      <a:pt x="38255" y="103890"/>
                      <a:pt x="38898" y="102497"/>
                      <a:pt x="40291" y="102783"/>
                    </a:cubicBezTo>
                    <a:cubicBezTo>
                      <a:pt x="41755" y="103104"/>
                      <a:pt x="43363" y="102569"/>
                      <a:pt x="44720" y="103640"/>
                    </a:cubicBezTo>
                    <a:cubicBezTo>
                      <a:pt x="45184" y="103962"/>
                      <a:pt x="46077" y="102854"/>
                      <a:pt x="45970" y="102140"/>
                    </a:cubicBezTo>
                    <a:cubicBezTo>
                      <a:pt x="45899" y="101676"/>
                      <a:pt x="45184" y="100997"/>
                      <a:pt x="46077" y="100818"/>
                    </a:cubicBezTo>
                    <a:cubicBezTo>
                      <a:pt x="46720" y="100676"/>
                      <a:pt x="47863" y="100390"/>
                      <a:pt x="47756" y="101854"/>
                    </a:cubicBezTo>
                    <a:cubicBezTo>
                      <a:pt x="47720" y="102211"/>
                      <a:pt x="48006" y="102676"/>
                      <a:pt x="48435" y="102676"/>
                    </a:cubicBezTo>
                    <a:cubicBezTo>
                      <a:pt x="49078" y="102640"/>
                      <a:pt x="49256" y="102033"/>
                      <a:pt x="49506" y="101533"/>
                    </a:cubicBezTo>
                    <a:cubicBezTo>
                      <a:pt x="49756" y="101497"/>
                      <a:pt x="49935" y="101533"/>
                      <a:pt x="49756" y="101854"/>
                    </a:cubicBezTo>
                    <a:cubicBezTo>
                      <a:pt x="49720" y="102283"/>
                      <a:pt x="49720" y="102712"/>
                      <a:pt x="50221" y="103069"/>
                    </a:cubicBezTo>
                    <a:cubicBezTo>
                      <a:pt x="50399" y="102676"/>
                      <a:pt x="50613" y="102247"/>
                      <a:pt x="50792" y="101854"/>
                    </a:cubicBezTo>
                    <a:cubicBezTo>
                      <a:pt x="51471" y="101783"/>
                      <a:pt x="51292" y="102533"/>
                      <a:pt x="51685" y="102747"/>
                    </a:cubicBezTo>
                    <a:cubicBezTo>
                      <a:pt x="52399" y="102319"/>
                      <a:pt x="51685" y="101283"/>
                      <a:pt x="52435" y="100854"/>
                    </a:cubicBezTo>
                    <a:cubicBezTo>
                      <a:pt x="55936" y="101211"/>
                      <a:pt x="59257" y="102533"/>
                      <a:pt x="62794" y="102890"/>
                    </a:cubicBezTo>
                    <a:cubicBezTo>
                      <a:pt x="63794" y="102997"/>
                      <a:pt x="64722" y="104033"/>
                      <a:pt x="65580" y="104783"/>
                    </a:cubicBezTo>
                    <a:cubicBezTo>
                      <a:pt x="65865" y="105033"/>
                      <a:pt x="66151" y="105676"/>
                      <a:pt x="65723" y="106140"/>
                    </a:cubicBezTo>
                    <a:cubicBezTo>
                      <a:pt x="64830" y="107069"/>
                      <a:pt x="65687" y="107533"/>
                      <a:pt x="66401" y="108462"/>
                    </a:cubicBezTo>
                    <a:cubicBezTo>
                      <a:pt x="66187" y="106855"/>
                      <a:pt x="67687" y="105712"/>
                      <a:pt x="66365" y="104462"/>
                    </a:cubicBezTo>
                    <a:cubicBezTo>
                      <a:pt x="66330" y="104426"/>
                      <a:pt x="66294" y="104319"/>
                      <a:pt x="66294" y="104319"/>
                    </a:cubicBezTo>
                    <a:cubicBezTo>
                      <a:pt x="67651" y="103247"/>
                      <a:pt x="67544" y="101318"/>
                      <a:pt x="68651" y="100104"/>
                    </a:cubicBezTo>
                    <a:cubicBezTo>
                      <a:pt x="69187" y="99497"/>
                      <a:pt x="69937" y="100033"/>
                      <a:pt x="70437" y="100390"/>
                    </a:cubicBezTo>
                    <a:cubicBezTo>
                      <a:pt x="71795" y="101390"/>
                      <a:pt x="73223" y="101676"/>
                      <a:pt x="74902" y="101426"/>
                    </a:cubicBezTo>
                    <a:cubicBezTo>
                      <a:pt x="76331" y="101211"/>
                      <a:pt x="78724" y="102783"/>
                      <a:pt x="79010" y="103997"/>
                    </a:cubicBezTo>
                    <a:cubicBezTo>
                      <a:pt x="80046" y="103426"/>
                      <a:pt x="80224" y="101533"/>
                      <a:pt x="81903" y="102140"/>
                    </a:cubicBezTo>
                    <a:cubicBezTo>
                      <a:pt x="82475" y="102354"/>
                      <a:pt x="83153" y="102461"/>
                      <a:pt x="82832" y="103533"/>
                    </a:cubicBezTo>
                    <a:cubicBezTo>
                      <a:pt x="84225" y="101426"/>
                      <a:pt x="84975" y="101176"/>
                      <a:pt x="87225" y="101819"/>
                    </a:cubicBezTo>
                    <a:cubicBezTo>
                      <a:pt x="87547" y="101926"/>
                      <a:pt x="87654" y="102104"/>
                      <a:pt x="87654" y="102390"/>
                    </a:cubicBezTo>
                    <a:cubicBezTo>
                      <a:pt x="87725" y="104069"/>
                      <a:pt x="88475" y="103676"/>
                      <a:pt x="89404" y="102997"/>
                    </a:cubicBezTo>
                    <a:cubicBezTo>
                      <a:pt x="91011" y="101819"/>
                      <a:pt x="91226" y="101890"/>
                      <a:pt x="92083" y="103676"/>
                    </a:cubicBezTo>
                    <a:cubicBezTo>
                      <a:pt x="92726" y="103176"/>
                      <a:pt x="93297" y="102640"/>
                      <a:pt x="93940" y="102176"/>
                    </a:cubicBezTo>
                    <a:cubicBezTo>
                      <a:pt x="95155" y="101247"/>
                      <a:pt x="96369" y="100747"/>
                      <a:pt x="97512" y="102354"/>
                    </a:cubicBezTo>
                    <a:cubicBezTo>
                      <a:pt x="97762" y="102712"/>
                      <a:pt x="98548" y="103212"/>
                      <a:pt x="98548" y="102390"/>
                    </a:cubicBezTo>
                    <a:cubicBezTo>
                      <a:pt x="98477" y="100068"/>
                      <a:pt x="101156" y="100390"/>
                      <a:pt x="101798" y="98747"/>
                    </a:cubicBezTo>
                    <a:cubicBezTo>
                      <a:pt x="102013" y="98211"/>
                      <a:pt x="102691" y="98747"/>
                      <a:pt x="102763" y="99318"/>
                    </a:cubicBezTo>
                    <a:cubicBezTo>
                      <a:pt x="102834" y="100068"/>
                      <a:pt x="102799" y="100854"/>
                      <a:pt x="102799" y="101783"/>
                    </a:cubicBezTo>
                    <a:cubicBezTo>
                      <a:pt x="103799" y="101033"/>
                      <a:pt x="103299" y="100104"/>
                      <a:pt x="103442" y="99318"/>
                    </a:cubicBezTo>
                    <a:cubicBezTo>
                      <a:pt x="103477" y="99032"/>
                      <a:pt x="103442" y="98711"/>
                      <a:pt x="103799" y="98711"/>
                    </a:cubicBezTo>
                    <a:cubicBezTo>
                      <a:pt x="104156" y="98747"/>
                      <a:pt x="104334" y="98997"/>
                      <a:pt x="104370" y="99390"/>
                    </a:cubicBezTo>
                    <a:cubicBezTo>
                      <a:pt x="104442" y="100926"/>
                      <a:pt x="104477" y="101033"/>
                      <a:pt x="105370" y="102819"/>
                    </a:cubicBezTo>
                    <a:cubicBezTo>
                      <a:pt x="105370" y="100033"/>
                      <a:pt x="105370" y="97532"/>
                      <a:pt x="105370" y="95032"/>
                    </a:cubicBezTo>
                    <a:cubicBezTo>
                      <a:pt x="105370" y="89496"/>
                      <a:pt x="105370" y="83995"/>
                      <a:pt x="105370" y="78458"/>
                    </a:cubicBezTo>
                    <a:cubicBezTo>
                      <a:pt x="105370" y="77494"/>
                      <a:pt x="105549" y="76530"/>
                      <a:pt x="104977" y="75565"/>
                    </a:cubicBezTo>
                    <a:cubicBezTo>
                      <a:pt x="104692" y="75101"/>
                      <a:pt x="105549" y="74387"/>
                      <a:pt x="105442" y="73565"/>
                    </a:cubicBezTo>
                    <a:cubicBezTo>
                      <a:pt x="105370" y="72815"/>
                      <a:pt x="105120" y="72315"/>
                      <a:pt x="104584" y="71958"/>
                    </a:cubicBezTo>
                    <a:cubicBezTo>
                      <a:pt x="103799" y="71422"/>
                      <a:pt x="103156" y="71422"/>
                      <a:pt x="103049" y="72601"/>
                    </a:cubicBezTo>
                    <a:lnTo>
                      <a:pt x="102906" y="72601"/>
                    </a:lnTo>
                    <a:cubicBezTo>
                      <a:pt x="101906" y="71565"/>
                      <a:pt x="101834" y="72922"/>
                      <a:pt x="101334" y="73208"/>
                    </a:cubicBezTo>
                    <a:cubicBezTo>
                      <a:pt x="100798" y="72958"/>
                      <a:pt x="100941" y="72386"/>
                      <a:pt x="100763" y="71958"/>
                    </a:cubicBezTo>
                    <a:cubicBezTo>
                      <a:pt x="100477" y="71279"/>
                      <a:pt x="101120" y="70779"/>
                      <a:pt x="101120" y="70100"/>
                    </a:cubicBezTo>
                    <a:cubicBezTo>
                      <a:pt x="100655" y="70243"/>
                      <a:pt x="100584" y="70743"/>
                      <a:pt x="100227" y="70957"/>
                    </a:cubicBezTo>
                    <a:cubicBezTo>
                      <a:pt x="99227" y="71636"/>
                      <a:pt x="98227" y="72136"/>
                      <a:pt x="97298" y="70850"/>
                    </a:cubicBezTo>
                    <a:cubicBezTo>
                      <a:pt x="96905" y="70315"/>
                      <a:pt x="96548" y="70457"/>
                      <a:pt x="96369" y="71029"/>
                    </a:cubicBezTo>
                    <a:cubicBezTo>
                      <a:pt x="96155" y="71636"/>
                      <a:pt x="96048" y="72315"/>
                      <a:pt x="95869" y="72958"/>
                    </a:cubicBezTo>
                    <a:cubicBezTo>
                      <a:pt x="95762" y="73315"/>
                      <a:pt x="95833" y="73922"/>
                      <a:pt x="95155" y="73672"/>
                    </a:cubicBezTo>
                    <a:cubicBezTo>
                      <a:pt x="94976" y="73422"/>
                      <a:pt x="95048" y="73172"/>
                      <a:pt x="95083" y="73065"/>
                    </a:cubicBezTo>
                    <a:cubicBezTo>
                      <a:pt x="94905" y="73244"/>
                      <a:pt x="94833" y="73672"/>
                      <a:pt x="94583" y="73994"/>
                    </a:cubicBezTo>
                    <a:cubicBezTo>
                      <a:pt x="94155" y="74779"/>
                      <a:pt x="93333" y="74886"/>
                      <a:pt x="92547" y="74994"/>
                    </a:cubicBezTo>
                    <a:cubicBezTo>
                      <a:pt x="92404" y="75137"/>
                      <a:pt x="92262" y="75137"/>
                      <a:pt x="92119" y="74958"/>
                    </a:cubicBezTo>
                    <a:cubicBezTo>
                      <a:pt x="93119" y="74137"/>
                      <a:pt x="91154" y="72922"/>
                      <a:pt x="92512" y="72136"/>
                    </a:cubicBezTo>
                    <a:cubicBezTo>
                      <a:pt x="92369" y="71993"/>
                      <a:pt x="92226" y="71779"/>
                      <a:pt x="92047" y="71672"/>
                    </a:cubicBezTo>
                    <a:cubicBezTo>
                      <a:pt x="91761" y="71529"/>
                      <a:pt x="91511" y="71708"/>
                      <a:pt x="91333" y="71922"/>
                    </a:cubicBezTo>
                    <a:cubicBezTo>
                      <a:pt x="90940" y="72529"/>
                      <a:pt x="90583" y="73136"/>
                      <a:pt x="89940" y="74208"/>
                    </a:cubicBezTo>
                    <a:cubicBezTo>
                      <a:pt x="89940" y="73208"/>
                      <a:pt x="89976" y="72672"/>
                      <a:pt x="89940" y="72136"/>
                    </a:cubicBezTo>
                    <a:cubicBezTo>
                      <a:pt x="89940" y="71850"/>
                      <a:pt x="90047" y="71386"/>
                      <a:pt x="89618" y="71315"/>
                    </a:cubicBezTo>
                    <a:cubicBezTo>
                      <a:pt x="89083" y="71243"/>
                      <a:pt x="88797" y="71743"/>
                      <a:pt x="88797" y="72172"/>
                    </a:cubicBezTo>
                    <a:cubicBezTo>
                      <a:pt x="88797" y="73172"/>
                      <a:pt x="88868" y="74137"/>
                      <a:pt x="88868" y="75244"/>
                    </a:cubicBezTo>
                    <a:cubicBezTo>
                      <a:pt x="88225" y="72672"/>
                      <a:pt x="86082" y="73708"/>
                      <a:pt x="84582" y="73279"/>
                    </a:cubicBezTo>
                    <a:cubicBezTo>
                      <a:pt x="84511" y="73458"/>
                      <a:pt x="84403" y="73494"/>
                      <a:pt x="84225" y="73386"/>
                    </a:cubicBezTo>
                    <a:cubicBezTo>
                      <a:pt x="83332" y="73279"/>
                      <a:pt x="83046" y="74065"/>
                      <a:pt x="82617" y="74565"/>
                    </a:cubicBezTo>
                    <a:cubicBezTo>
                      <a:pt x="81939" y="75315"/>
                      <a:pt x="81439" y="75815"/>
                      <a:pt x="81189" y="74279"/>
                    </a:cubicBezTo>
                    <a:cubicBezTo>
                      <a:pt x="81046" y="73386"/>
                      <a:pt x="80617" y="72958"/>
                      <a:pt x="79867" y="73958"/>
                    </a:cubicBezTo>
                    <a:cubicBezTo>
                      <a:pt x="79546" y="73529"/>
                      <a:pt x="79939" y="73172"/>
                      <a:pt x="79867" y="72851"/>
                    </a:cubicBezTo>
                    <a:cubicBezTo>
                      <a:pt x="79796" y="72386"/>
                      <a:pt x="80403" y="71636"/>
                      <a:pt x="79653" y="71493"/>
                    </a:cubicBezTo>
                    <a:cubicBezTo>
                      <a:pt x="79153" y="71386"/>
                      <a:pt x="78295" y="71350"/>
                      <a:pt x="78045" y="72243"/>
                    </a:cubicBezTo>
                    <a:cubicBezTo>
                      <a:pt x="77974" y="72422"/>
                      <a:pt x="77795" y="72601"/>
                      <a:pt x="77688" y="72779"/>
                    </a:cubicBezTo>
                    <a:cubicBezTo>
                      <a:pt x="77260" y="70850"/>
                      <a:pt x="76867" y="68922"/>
                      <a:pt x="78724" y="67457"/>
                    </a:cubicBezTo>
                    <a:cubicBezTo>
                      <a:pt x="78938" y="67279"/>
                      <a:pt x="79081" y="67064"/>
                      <a:pt x="79296" y="66886"/>
                    </a:cubicBezTo>
                    <a:cubicBezTo>
                      <a:pt x="81975" y="64742"/>
                      <a:pt x="83903" y="62242"/>
                      <a:pt x="83153" y="58492"/>
                    </a:cubicBezTo>
                    <a:cubicBezTo>
                      <a:pt x="83082" y="58063"/>
                      <a:pt x="83189" y="57527"/>
                      <a:pt x="83582" y="5717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4" name="Freeform 1153">
                <a:extLst>
                  <a:ext uri="{FF2B5EF4-FFF2-40B4-BE49-F238E27FC236}">
                    <a16:creationId xmlns:a16="http://schemas.microsoft.com/office/drawing/2014/main" id="{9CC1FA78-7AE7-D744-B48B-8EAD7428AFC6}"/>
                  </a:ext>
                </a:extLst>
              </p:cNvPr>
              <p:cNvSpPr/>
              <p:nvPr/>
            </p:nvSpPr>
            <p:spPr>
              <a:xfrm>
                <a:off x="7457258" y="1980854"/>
                <a:ext cx="89128" cy="110978"/>
              </a:xfrm>
              <a:custGeom>
                <a:avLst/>
                <a:gdLst>
                  <a:gd name="connsiteX0" fmla="*/ 53085 w 89128"/>
                  <a:gd name="connsiteY0" fmla="*/ 110978 h 110978"/>
                  <a:gd name="connsiteX1" fmla="*/ 45620 w 89128"/>
                  <a:gd name="connsiteY1" fmla="*/ 103691 h 110978"/>
                  <a:gd name="connsiteX2" fmla="*/ 44155 w 89128"/>
                  <a:gd name="connsiteY2" fmla="*/ 102370 h 110978"/>
                  <a:gd name="connsiteX3" fmla="*/ 44084 w 89128"/>
                  <a:gd name="connsiteY3" fmla="*/ 84475 h 110978"/>
                  <a:gd name="connsiteX4" fmla="*/ 42833 w 89128"/>
                  <a:gd name="connsiteY4" fmla="*/ 79974 h 110978"/>
                  <a:gd name="connsiteX5" fmla="*/ 42512 w 89128"/>
                  <a:gd name="connsiteY5" fmla="*/ 81796 h 110978"/>
                  <a:gd name="connsiteX6" fmla="*/ 41548 w 89128"/>
                  <a:gd name="connsiteY6" fmla="*/ 83475 h 110978"/>
                  <a:gd name="connsiteX7" fmla="*/ 40083 w 89128"/>
                  <a:gd name="connsiteY7" fmla="*/ 84475 h 110978"/>
                  <a:gd name="connsiteX8" fmla="*/ 40083 w 89128"/>
                  <a:gd name="connsiteY8" fmla="*/ 82117 h 110978"/>
                  <a:gd name="connsiteX9" fmla="*/ 39583 w 89128"/>
                  <a:gd name="connsiteY9" fmla="*/ 81796 h 110978"/>
                  <a:gd name="connsiteX10" fmla="*/ 39333 w 89128"/>
                  <a:gd name="connsiteY10" fmla="*/ 82725 h 110978"/>
                  <a:gd name="connsiteX11" fmla="*/ 39012 w 89128"/>
                  <a:gd name="connsiteY11" fmla="*/ 81189 h 110978"/>
                  <a:gd name="connsiteX12" fmla="*/ 38476 w 89128"/>
                  <a:gd name="connsiteY12" fmla="*/ 80760 h 110978"/>
                  <a:gd name="connsiteX13" fmla="*/ 37511 w 89128"/>
                  <a:gd name="connsiteY13" fmla="*/ 82760 h 110978"/>
                  <a:gd name="connsiteX14" fmla="*/ 36118 w 89128"/>
                  <a:gd name="connsiteY14" fmla="*/ 82367 h 110978"/>
                  <a:gd name="connsiteX15" fmla="*/ 35511 w 89128"/>
                  <a:gd name="connsiteY15" fmla="*/ 82725 h 110978"/>
                  <a:gd name="connsiteX16" fmla="*/ 34368 w 89128"/>
                  <a:gd name="connsiteY16" fmla="*/ 84403 h 110978"/>
                  <a:gd name="connsiteX17" fmla="*/ 33868 w 89128"/>
                  <a:gd name="connsiteY17" fmla="*/ 82760 h 110978"/>
                  <a:gd name="connsiteX18" fmla="*/ 33297 w 89128"/>
                  <a:gd name="connsiteY18" fmla="*/ 81332 h 110978"/>
                  <a:gd name="connsiteX19" fmla="*/ 32618 w 89128"/>
                  <a:gd name="connsiteY19" fmla="*/ 80832 h 110978"/>
                  <a:gd name="connsiteX20" fmla="*/ 32296 w 89128"/>
                  <a:gd name="connsiteY20" fmla="*/ 82225 h 110978"/>
                  <a:gd name="connsiteX21" fmla="*/ 31475 w 89128"/>
                  <a:gd name="connsiteY21" fmla="*/ 82439 h 110978"/>
                  <a:gd name="connsiteX22" fmla="*/ 31582 w 89128"/>
                  <a:gd name="connsiteY22" fmla="*/ 80546 h 110978"/>
                  <a:gd name="connsiteX23" fmla="*/ 31582 w 89128"/>
                  <a:gd name="connsiteY23" fmla="*/ 80010 h 110978"/>
                  <a:gd name="connsiteX24" fmla="*/ 31546 w 89128"/>
                  <a:gd name="connsiteY24" fmla="*/ 80010 h 110978"/>
                  <a:gd name="connsiteX25" fmla="*/ 31511 w 89128"/>
                  <a:gd name="connsiteY25" fmla="*/ 80832 h 110978"/>
                  <a:gd name="connsiteX26" fmla="*/ 31225 w 89128"/>
                  <a:gd name="connsiteY26" fmla="*/ 81439 h 110978"/>
                  <a:gd name="connsiteX27" fmla="*/ 30582 w 89128"/>
                  <a:gd name="connsiteY27" fmla="*/ 81224 h 110978"/>
                  <a:gd name="connsiteX28" fmla="*/ 29582 w 89128"/>
                  <a:gd name="connsiteY28" fmla="*/ 79510 h 110978"/>
                  <a:gd name="connsiteX29" fmla="*/ 28903 w 89128"/>
                  <a:gd name="connsiteY29" fmla="*/ 80581 h 110978"/>
                  <a:gd name="connsiteX30" fmla="*/ 27974 w 89128"/>
                  <a:gd name="connsiteY30" fmla="*/ 83082 h 110978"/>
                  <a:gd name="connsiteX31" fmla="*/ 27439 w 89128"/>
                  <a:gd name="connsiteY31" fmla="*/ 82082 h 110978"/>
                  <a:gd name="connsiteX32" fmla="*/ 27403 w 89128"/>
                  <a:gd name="connsiteY32" fmla="*/ 82832 h 110978"/>
                  <a:gd name="connsiteX33" fmla="*/ 26867 w 89128"/>
                  <a:gd name="connsiteY33" fmla="*/ 82439 h 110978"/>
                  <a:gd name="connsiteX34" fmla="*/ 26296 w 89128"/>
                  <a:gd name="connsiteY34" fmla="*/ 79760 h 110978"/>
                  <a:gd name="connsiteX35" fmla="*/ 25903 w 89128"/>
                  <a:gd name="connsiteY35" fmla="*/ 82332 h 110978"/>
                  <a:gd name="connsiteX36" fmla="*/ 25260 w 89128"/>
                  <a:gd name="connsiteY36" fmla="*/ 81689 h 110978"/>
                  <a:gd name="connsiteX37" fmla="*/ 23260 w 89128"/>
                  <a:gd name="connsiteY37" fmla="*/ 80724 h 110978"/>
                  <a:gd name="connsiteX38" fmla="*/ 21331 w 89128"/>
                  <a:gd name="connsiteY38" fmla="*/ 79081 h 110978"/>
                  <a:gd name="connsiteX39" fmla="*/ 20509 w 89128"/>
                  <a:gd name="connsiteY39" fmla="*/ 75009 h 110978"/>
                  <a:gd name="connsiteX40" fmla="*/ 20366 w 89128"/>
                  <a:gd name="connsiteY40" fmla="*/ 78045 h 110978"/>
                  <a:gd name="connsiteX41" fmla="*/ 19652 w 89128"/>
                  <a:gd name="connsiteY41" fmla="*/ 79153 h 110978"/>
                  <a:gd name="connsiteX42" fmla="*/ 18866 w 89128"/>
                  <a:gd name="connsiteY42" fmla="*/ 79760 h 110978"/>
                  <a:gd name="connsiteX43" fmla="*/ 18402 w 89128"/>
                  <a:gd name="connsiteY43" fmla="*/ 78796 h 110978"/>
                  <a:gd name="connsiteX44" fmla="*/ 18223 w 89128"/>
                  <a:gd name="connsiteY44" fmla="*/ 76367 h 110978"/>
                  <a:gd name="connsiteX45" fmla="*/ 16902 w 89128"/>
                  <a:gd name="connsiteY45" fmla="*/ 80260 h 110978"/>
                  <a:gd name="connsiteX46" fmla="*/ 16294 w 89128"/>
                  <a:gd name="connsiteY46" fmla="*/ 78010 h 110978"/>
                  <a:gd name="connsiteX47" fmla="*/ 15544 w 89128"/>
                  <a:gd name="connsiteY47" fmla="*/ 78688 h 110978"/>
                  <a:gd name="connsiteX48" fmla="*/ 13758 w 89128"/>
                  <a:gd name="connsiteY48" fmla="*/ 79831 h 110978"/>
                  <a:gd name="connsiteX49" fmla="*/ 12187 w 89128"/>
                  <a:gd name="connsiteY49" fmla="*/ 80581 h 110978"/>
                  <a:gd name="connsiteX50" fmla="*/ 10437 w 89128"/>
                  <a:gd name="connsiteY50" fmla="*/ 81725 h 110978"/>
                  <a:gd name="connsiteX51" fmla="*/ 9758 w 89128"/>
                  <a:gd name="connsiteY51" fmla="*/ 82046 h 110978"/>
                  <a:gd name="connsiteX52" fmla="*/ 9508 w 89128"/>
                  <a:gd name="connsiteY52" fmla="*/ 81403 h 110978"/>
                  <a:gd name="connsiteX53" fmla="*/ 9651 w 89128"/>
                  <a:gd name="connsiteY53" fmla="*/ 80117 h 110978"/>
                  <a:gd name="connsiteX54" fmla="*/ 8436 w 89128"/>
                  <a:gd name="connsiteY54" fmla="*/ 79689 h 110978"/>
                  <a:gd name="connsiteX55" fmla="*/ 6900 w 89128"/>
                  <a:gd name="connsiteY55" fmla="*/ 79760 h 110978"/>
                  <a:gd name="connsiteX56" fmla="*/ 5722 w 89128"/>
                  <a:gd name="connsiteY56" fmla="*/ 79974 h 110978"/>
                  <a:gd name="connsiteX57" fmla="*/ 3078 w 89128"/>
                  <a:gd name="connsiteY57" fmla="*/ 78081 h 110978"/>
                  <a:gd name="connsiteX58" fmla="*/ 2400 w 89128"/>
                  <a:gd name="connsiteY58" fmla="*/ 78760 h 110978"/>
                  <a:gd name="connsiteX59" fmla="*/ 757 w 89128"/>
                  <a:gd name="connsiteY59" fmla="*/ 75974 h 110978"/>
                  <a:gd name="connsiteX60" fmla="*/ 7 w 89128"/>
                  <a:gd name="connsiteY60" fmla="*/ 67937 h 110978"/>
                  <a:gd name="connsiteX61" fmla="*/ 1614 w 89128"/>
                  <a:gd name="connsiteY61" fmla="*/ 66758 h 110978"/>
                  <a:gd name="connsiteX62" fmla="*/ 2043 w 89128"/>
                  <a:gd name="connsiteY62" fmla="*/ 65437 h 110978"/>
                  <a:gd name="connsiteX63" fmla="*/ 2650 w 89128"/>
                  <a:gd name="connsiteY63" fmla="*/ 65187 h 110978"/>
                  <a:gd name="connsiteX64" fmla="*/ 6150 w 89128"/>
                  <a:gd name="connsiteY64" fmla="*/ 66723 h 110978"/>
                  <a:gd name="connsiteX65" fmla="*/ 7436 w 89128"/>
                  <a:gd name="connsiteY65" fmla="*/ 66473 h 110978"/>
                  <a:gd name="connsiteX66" fmla="*/ 9936 w 89128"/>
                  <a:gd name="connsiteY66" fmla="*/ 64794 h 110978"/>
                  <a:gd name="connsiteX67" fmla="*/ 10079 w 89128"/>
                  <a:gd name="connsiteY67" fmla="*/ 65722 h 110978"/>
                  <a:gd name="connsiteX68" fmla="*/ 10651 w 89128"/>
                  <a:gd name="connsiteY68" fmla="*/ 65044 h 110978"/>
                  <a:gd name="connsiteX69" fmla="*/ 14008 w 89128"/>
                  <a:gd name="connsiteY69" fmla="*/ 66258 h 110978"/>
                  <a:gd name="connsiteX70" fmla="*/ 16080 w 89128"/>
                  <a:gd name="connsiteY70" fmla="*/ 67687 h 110978"/>
                  <a:gd name="connsiteX71" fmla="*/ 17045 w 89128"/>
                  <a:gd name="connsiteY71" fmla="*/ 67794 h 110978"/>
                  <a:gd name="connsiteX72" fmla="*/ 20009 w 89128"/>
                  <a:gd name="connsiteY72" fmla="*/ 67008 h 110978"/>
                  <a:gd name="connsiteX73" fmla="*/ 21116 w 89128"/>
                  <a:gd name="connsiteY73" fmla="*/ 66151 h 110978"/>
                  <a:gd name="connsiteX74" fmla="*/ 21402 w 89128"/>
                  <a:gd name="connsiteY74" fmla="*/ 64758 h 110978"/>
                  <a:gd name="connsiteX75" fmla="*/ 22009 w 89128"/>
                  <a:gd name="connsiteY75" fmla="*/ 66294 h 110978"/>
                  <a:gd name="connsiteX76" fmla="*/ 23152 w 89128"/>
                  <a:gd name="connsiteY76" fmla="*/ 66401 h 110978"/>
                  <a:gd name="connsiteX77" fmla="*/ 23545 w 89128"/>
                  <a:gd name="connsiteY77" fmla="*/ 66473 h 110978"/>
                  <a:gd name="connsiteX78" fmla="*/ 23903 w 89128"/>
                  <a:gd name="connsiteY78" fmla="*/ 65937 h 110978"/>
                  <a:gd name="connsiteX79" fmla="*/ 24688 w 89128"/>
                  <a:gd name="connsiteY79" fmla="*/ 65008 h 110978"/>
                  <a:gd name="connsiteX80" fmla="*/ 29939 w 89128"/>
                  <a:gd name="connsiteY80" fmla="*/ 68044 h 110978"/>
                  <a:gd name="connsiteX81" fmla="*/ 30546 w 89128"/>
                  <a:gd name="connsiteY81" fmla="*/ 69044 h 110978"/>
                  <a:gd name="connsiteX82" fmla="*/ 30439 w 89128"/>
                  <a:gd name="connsiteY82" fmla="*/ 70187 h 110978"/>
                  <a:gd name="connsiteX83" fmla="*/ 30368 w 89128"/>
                  <a:gd name="connsiteY83" fmla="*/ 71009 h 110978"/>
                  <a:gd name="connsiteX84" fmla="*/ 30439 w 89128"/>
                  <a:gd name="connsiteY84" fmla="*/ 70366 h 110978"/>
                  <a:gd name="connsiteX85" fmla="*/ 30475 w 89128"/>
                  <a:gd name="connsiteY85" fmla="*/ 68616 h 110978"/>
                  <a:gd name="connsiteX86" fmla="*/ 30582 w 89128"/>
                  <a:gd name="connsiteY86" fmla="*/ 67723 h 110978"/>
                  <a:gd name="connsiteX87" fmla="*/ 31332 w 89128"/>
                  <a:gd name="connsiteY87" fmla="*/ 64901 h 110978"/>
                  <a:gd name="connsiteX88" fmla="*/ 31796 w 89128"/>
                  <a:gd name="connsiteY88" fmla="*/ 63901 h 110978"/>
                  <a:gd name="connsiteX89" fmla="*/ 32654 w 89128"/>
                  <a:gd name="connsiteY89" fmla="*/ 64508 h 110978"/>
                  <a:gd name="connsiteX90" fmla="*/ 34440 w 89128"/>
                  <a:gd name="connsiteY90" fmla="*/ 65330 h 110978"/>
                  <a:gd name="connsiteX91" fmla="*/ 36547 w 89128"/>
                  <a:gd name="connsiteY91" fmla="*/ 66973 h 110978"/>
                  <a:gd name="connsiteX92" fmla="*/ 39547 w 89128"/>
                  <a:gd name="connsiteY92" fmla="*/ 65651 h 110978"/>
                  <a:gd name="connsiteX93" fmla="*/ 40619 w 89128"/>
                  <a:gd name="connsiteY93" fmla="*/ 67187 h 110978"/>
                  <a:gd name="connsiteX94" fmla="*/ 42512 w 89128"/>
                  <a:gd name="connsiteY94" fmla="*/ 67115 h 110978"/>
                  <a:gd name="connsiteX95" fmla="*/ 44262 w 89128"/>
                  <a:gd name="connsiteY95" fmla="*/ 62258 h 110978"/>
                  <a:gd name="connsiteX96" fmla="*/ 44226 w 89128"/>
                  <a:gd name="connsiteY96" fmla="*/ 41577 h 110978"/>
                  <a:gd name="connsiteX97" fmla="*/ 44226 w 89128"/>
                  <a:gd name="connsiteY97" fmla="*/ 40755 h 110978"/>
                  <a:gd name="connsiteX98" fmla="*/ 43584 w 89128"/>
                  <a:gd name="connsiteY98" fmla="*/ 39862 h 110978"/>
                  <a:gd name="connsiteX99" fmla="*/ 42833 w 89128"/>
                  <a:gd name="connsiteY99" fmla="*/ 37433 h 110978"/>
                  <a:gd name="connsiteX100" fmla="*/ 42405 w 89128"/>
                  <a:gd name="connsiteY100" fmla="*/ 35112 h 110978"/>
                  <a:gd name="connsiteX101" fmla="*/ 41619 w 89128"/>
                  <a:gd name="connsiteY101" fmla="*/ 36862 h 110978"/>
                  <a:gd name="connsiteX102" fmla="*/ 41583 w 89128"/>
                  <a:gd name="connsiteY102" fmla="*/ 36898 h 110978"/>
                  <a:gd name="connsiteX103" fmla="*/ 41333 w 89128"/>
                  <a:gd name="connsiteY103" fmla="*/ 34504 h 110978"/>
                  <a:gd name="connsiteX104" fmla="*/ 40762 w 89128"/>
                  <a:gd name="connsiteY104" fmla="*/ 36898 h 110978"/>
                  <a:gd name="connsiteX105" fmla="*/ 40655 w 89128"/>
                  <a:gd name="connsiteY105" fmla="*/ 37862 h 110978"/>
                  <a:gd name="connsiteX106" fmla="*/ 39797 w 89128"/>
                  <a:gd name="connsiteY106" fmla="*/ 37576 h 110978"/>
                  <a:gd name="connsiteX107" fmla="*/ 39547 w 89128"/>
                  <a:gd name="connsiteY107" fmla="*/ 36219 h 110978"/>
                  <a:gd name="connsiteX108" fmla="*/ 38976 w 89128"/>
                  <a:gd name="connsiteY108" fmla="*/ 36790 h 110978"/>
                  <a:gd name="connsiteX109" fmla="*/ 38762 w 89128"/>
                  <a:gd name="connsiteY109" fmla="*/ 36219 h 110978"/>
                  <a:gd name="connsiteX110" fmla="*/ 37190 w 89128"/>
                  <a:gd name="connsiteY110" fmla="*/ 34862 h 110978"/>
                  <a:gd name="connsiteX111" fmla="*/ 36761 w 89128"/>
                  <a:gd name="connsiteY111" fmla="*/ 33111 h 110978"/>
                  <a:gd name="connsiteX112" fmla="*/ 36797 w 89128"/>
                  <a:gd name="connsiteY112" fmla="*/ 31540 h 110978"/>
                  <a:gd name="connsiteX113" fmla="*/ 36833 w 89128"/>
                  <a:gd name="connsiteY113" fmla="*/ 33326 h 110978"/>
                  <a:gd name="connsiteX114" fmla="*/ 36940 w 89128"/>
                  <a:gd name="connsiteY114" fmla="*/ 34826 h 110978"/>
                  <a:gd name="connsiteX115" fmla="*/ 35868 w 89128"/>
                  <a:gd name="connsiteY115" fmla="*/ 35504 h 110978"/>
                  <a:gd name="connsiteX116" fmla="*/ 35547 w 89128"/>
                  <a:gd name="connsiteY116" fmla="*/ 33468 h 110978"/>
                  <a:gd name="connsiteX117" fmla="*/ 35297 w 89128"/>
                  <a:gd name="connsiteY117" fmla="*/ 34862 h 110978"/>
                  <a:gd name="connsiteX118" fmla="*/ 35154 w 89128"/>
                  <a:gd name="connsiteY118" fmla="*/ 35897 h 110978"/>
                  <a:gd name="connsiteX119" fmla="*/ 34225 w 89128"/>
                  <a:gd name="connsiteY119" fmla="*/ 34540 h 110978"/>
                  <a:gd name="connsiteX120" fmla="*/ 33618 w 89128"/>
                  <a:gd name="connsiteY120" fmla="*/ 35647 h 110978"/>
                  <a:gd name="connsiteX121" fmla="*/ 32868 w 89128"/>
                  <a:gd name="connsiteY121" fmla="*/ 36469 h 110978"/>
                  <a:gd name="connsiteX122" fmla="*/ 31761 w 89128"/>
                  <a:gd name="connsiteY122" fmla="*/ 38040 h 110978"/>
                  <a:gd name="connsiteX123" fmla="*/ 30439 w 89128"/>
                  <a:gd name="connsiteY123" fmla="*/ 34790 h 110978"/>
                  <a:gd name="connsiteX124" fmla="*/ 29975 w 89128"/>
                  <a:gd name="connsiteY124" fmla="*/ 36183 h 110978"/>
                  <a:gd name="connsiteX125" fmla="*/ 29618 w 89128"/>
                  <a:gd name="connsiteY125" fmla="*/ 36076 h 110978"/>
                  <a:gd name="connsiteX126" fmla="*/ 27867 w 89128"/>
                  <a:gd name="connsiteY126" fmla="*/ 34611 h 110978"/>
                  <a:gd name="connsiteX127" fmla="*/ 27546 w 89128"/>
                  <a:gd name="connsiteY127" fmla="*/ 33933 h 110978"/>
                  <a:gd name="connsiteX128" fmla="*/ 26796 w 89128"/>
                  <a:gd name="connsiteY128" fmla="*/ 23574 h 110978"/>
                  <a:gd name="connsiteX129" fmla="*/ 28046 w 89128"/>
                  <a:gd name="connsiteY129" fmla="*/ 21288 h 110978"/>
                  <a:gd name="connsiteX130" fmla="*/ 30189 w 89128"/>
                  <a:gd name="connsiteY130" fmla="*/ 22717 h 110978"/>
                  <a:gd name="connsiteX131" fmla="*/ 32189 w 89128"/>
                  <a:gd name="connsiteY131" fmla="*/ 20967 h 110978"/>
                  <a:gd name="connsiteX132" fmla="*/ 34582 w 89128"/>
                  <a:gd name="connsiteY132" fmla="*/ 23503 h 110978"/>
                  <a:gd name="connsiteX133" fmla="*/ 34511 w 89128"/>
                  <a:gd name="connsiteY133" fmla="*/ 25968 h 110978"/>
                  <a:gd name="connsiteX134" fmla="*/ 34868 w 89128"/>
                  <a:gd name="connsiteY134" fmla="*/ 23896 h 110978"/>
                  <a:gd name="connsiteX135" fmla="*/ 36654 w 89128"/>
                  <a:gd name="connsiteY135" fmla="*/ 23039 h 110978"/>
                  <a:gd name="connsiteX136" fmla="*/ 37118 w 89128"/>
                  <a:gd name="connsiteY136" fmla="*/ 22396 h 110978"/>
                  <a:gd name="connsiteX137" fmla="*/ 36976 w 89128"/>
                  <a:gd name="connsiteY137" fmla="*/ 20681 h 110978"/>
                  <a:gd name="connsiteX138" fmla="*/ 37547 w 89128"/>
                  <a:gd name="connsiteY138" fmla="*/ 21860 h 110978"/>
                  <a:gd name="connsiteX139" fmla="*/ 38083 w 89128"/>
                  <a:gd name="connsiteY139" fmla="*/ 22181 h 110978"/>
                  <a:gd name="connsiteX140" fmla="*/ 38083 w 89128"/>
                  <a:gd name="connsiteY140" fmla="*/ 21646 h 110978"/>
                  <a:gd name="connsiteX141" fmla="*/ 38154 w 89128"/>
                  <a:gd name="connsiteY141" fmla="*/ 20860 h 110978"/>
                  <a:gd name="connsiteX142" fmla="*/ 41190 w 89128"/>
                  <a:gd name="connsiteY142" fmla="*/ 23824 h 110978"/>
                  <a:gd name="connsiteX143" fmla="*/ 41655 w 89128"/>
                  <a:gd name="connsiteY143" fmla="*/ 25968 h 110978"/>
                  <a:gd name="connsiteX144" fmla="*/ 41798 w 89128"/>
                  <a:gd name="connsiteY144" fmla="*/ 25860 h 110978"/>
                  <a:gd name="connsiteX145" fmla="*/ 41762 w 89128"/>
                  <a:gd name="connsiteY145" fmla="*/ 23503 h 110978"/>
                  <a:gd name="connsiteX146" fmla="*/ 42298 w 89128"/>
                  <a:gd name="connsiteY146" fmla="*/ 19788 h 110978"/>
                  <a:gd name="connsiteX147" fmla="*/ 42726 w 89128"/>
                  <a:gd name="connsiteY147" fmla="*/ 20610 h 110978"/>
                  <a:gd name="connsiteX148" fmla="*/ 43655 w 89128"/>
                  <a:gd name="connsiteY148" fmla="*/ 21288 h 110978"/>
                  <a:gd name="connsiteX149" fmla="*/ 44048 w 89128"/>
                  <a:gd name="connsiteY149" fmla="*/ 20324 h 110978"/>
                  <a:gd name="connsiteX150" fmla="*/ 44084 w 89128"/>
                  <a:gd name="connsiteY150" fmla="*/ 821 h 110978"/>
                  <a:gd name="connsiteX151" fmla="*/ 44155 w 89128"/>
                  <a:gd name="connsiteY151" fmla="*/ 0 h 110978"/>
                  <a:gd name="connsiteX152" fmla="*/ 53085 w 89128"/>
                  <a:gd name="connsiteY152" fmla="*/ 0 h 110978"/>
                  <a:gd name="connsiteX153" fmla="*/ 53156 w 89128"/>
                  <a:gd name="connsiteY153" fmla="*/ 20145 h 110978"/>
                  <a:gd name="connsiteX154" fmla="*/ 53156 w 89128"/>
                  <a:gd name="connsiteY154" fmla="*/ 21467 h 110978"/>
                  <a:gd name="connsiteX155" fmla="*/ 53728 w 89128"/>
                  <a:gd name="connsiteY155" fmla="*/ 22467 h 110978"/>
                  <a:gd name="connsiteX156" fmla="*/ 54121 w 89128"/>
                  <a:gd name="connsiteY156" fmla="*/ 21431 h 110978"/>
                  <a:gd name="connsiteX157" fmla="*/ 54192 w 89128"/>
                  <a:gd name="connsiteY157" fmla="*/ 19610 h 110978"/>
                  <a:gd name="connsiteX158" fmla="*/ 54764 w 89128"/>
                  <a:gd name="connsiteY158" fmla="*/ 19895 h 110978"/>
                  <a:gd name="connsiteX159" fmla="*/ 57442 w 89128"/>
                  <a:gd name="connsiteY159" fmla="*/ 23217 h 110978"/>
                  <a:gd name="connsiteX160" fmla="*/ 57764 w 89128"/>
                  <a:gd name="connsiteY160" fmla="*/ 23539 h 110978"/>
                  <a:gd name="connsiteX161" fmla="*/ 58121 w 89128"/>
                  <a:gd name="connsiteY161" fmla="*/ 22860 h 110978"/>
                  <a:gd name="connsiteX162" fmla="*/ 59407 w 89128"/>
                  <a:gd name="connsiteY162" fmla="*/ 22181 h 110978"/>
                  <a:gd name="connsiteX163" fmla="*/ 59478 w 89128"/>
                  <a:gd name="connsiteY163" fmla="*/ 21896 h 110978"/>
                  <a:gd name="connsiteX164" fmla="*/ 60800 w 89128"/>
                  <a:gd name="connsiteY164" fmla="*/ 20467 h 110978"/>
                  <a:gd name="connsiteX165" fmla="*/ 62014 w 89128"/>
                  <a:gd name="connsiteY165" fmla="*/ 19538 h 110978"/>
                  <a:gd name="connsiteX166" fmla="*/ 62765 w 89128"/>
                  <a:gd name="connsiteY166" fmla="*/ 21467 h 110978"/>
                  <a:gd name="connsiteX167" fmla="*/ 64193 w 89128"/>
                  <a:gd name="connsiteY167" fmla="*/ 16359 h 110978"/>
                  <a:gd name="connsiteX168" fmla="*/ 65265 w 89128"/>
                  <a:gd name="connsiteY168" fmla="*/ 18788 h 110978"/>
                  <a:gd name="connsiteX169" fmla="*/ 66444 w 89128"/>
                  <a:gd name="connsiteY169" fmla="*/ 19967 h 110978"/>
                  <a:gd name="connsiteX170" fmla="*/ 67372 w 89128"/>
                  <a:gd name="connsiteY170" fmla="*/ 18967 h 110978"/>
                  <a:gd name="connsiteX171" fmla="*/ 68051 w 89128"/>
                  <a:gd name="connsiteY171" fmla="*/ 18859 h 110978"/>
                  <a:gd name="connsiteX172" fmla="*/ 68444 w 89128"/>
                  <a:gd name="connsiteY172" fmla="*/ 19645 h 110978"/>
                  <a:gd name="connsiteX173" fmla="*/ 68551 w 89128"/>
                  <a:gd name="connsiteY173" fmla="*/ 20324 h 110978"/>
                  <a:gd name="connsiteX174" fmla="*/ 68622 w 89128"/>
                  <a:gd name="connsiteY174" fmla="*/ 20753 h 110978"/>
                  <a:gd name="connsiteX175" fmla="*/ 68658 w 89128"/>
                  <a:gd name="connsiteY175" fmla="*/ 20467 h 110978"/>
                  <a:gd name="connsiteX176" fmla="*/ 68801 w 89128"/>
                  <a:gd name="connsiteY176" fmla="*/ 19395 h 110978"/>
                  <a:gd name="connsiteX177" fmla="*/ 69158 w 89128"/>
                  <a:gd name="connsiteY177" fmla="*/ 19109 h 110978"/>
                  <a:gd name="connsiteX178" fmla="*/ 69587 w 89128"/>
                  <a:gd name="connsiteY178" fmla="*/ 19252 h 110978"/>
                  <a:gd name="connsiteX179" fmla="*/ 70373 w 89128"/>
                  <a:gd name="connsiteY179" fmla="*/ 20681 h 110978"/>
                  <a:gd name="connsiteX180" fmla="*/ 69944 w 89128"/>
                  <a:gd name="connsiteY180" fmla="*/ 22824 h 110978"/>
                  <a:gd name="connsiteX181" fmla="*/ 69587 w 89128"/>
                  <a:gd name="connsiteY181" fmla="*/ 23753 h 110978"/>
                  <a:gd name="connsiteX182" fmla="*/ 68980 w 89128"/>
                  <a:gd name="connsiteY182" fmla="*/ 27718 h 110978"/>
                  <a:gd name="connsiteX183" fmla="*/ 68658 w 89128"/>
                  <a:gd name="connsiteY183" fmla="*/ 29611 h 110978"/>
                  <a:gd name="connsiteX184" fmla="*/ 67408 w 89128"/>
                  <a:gd name="connsiteY184" fmla="*/ 27575 h 110978"/>
                  <a:gd name="connsiteX185" fmla="*/ 67694 w 89128"/>
                  <a:gd name="connsiteY185" fmla="*/ 23896 h 110978"/>
                  <a:gd name="connsiteX186" fmla="*/ 67694 w 89128"/>
                  <a:gd name="connsiteY186" fmla="*/ 23717 h 110978"/>
                  <a:gd name="connsiteX187" fmla="*/ 67694 w 89128"/>
                  <a:gd name="connsiteY187" fmla="*/ 23789 h 110978"/>
                  <a:gd name="connsiteX188" fmla="*/ 67551 w 89128"/>
                  <a:gd name="connsiteY188" fmla="*/ 24360 h 110978"/>
                  <a:gd name="connsiteX189" fmla="*/ 66801 w 89128"/>
                  <a:gd name="connsiteY189" fmla="*/ 25718 h 110978"/>
                  <a:gd name="connsiteX190" fmla="*/ 66729 w 89128"/>
                  <a:gd name="connsiteY190" fmla="*/ 27789 h 110978"/>
                  <a:gd name="connsiteX191" fmla="*/ 66086 w 89128"/>
                  <a:gd name="connsiteY191" fmla="*/ 30075 h 110978"/>
                  <a:gd name="connsiteX192" fmla="*/ 65765 w 89128"/>
                  <a:gd name="connsiteY192" fmla="*/ 30397 h 110978"/>
                  <a:gd name="connsiteX193" fmla="*/ 65051 w 89128"/>
                  <a:gd name="connsiteY193" fmla="*/ 29075 h 110978"/>
                  <a:gd name="connsiteX194" fmla="*/ 64729 w 89128"/>
                  <a:gd name="connsiteY194" fmla="*/ 27646 h 110978"/>
                  <a:gd name="connsiteX195" fmla="*/ 64765 w 89128"/>
                  <a:gd name="connsiteY195" fmla="*/ 28253 h 110978"/>
                  <a:gd name="connsiteX196" fmla="*/ 64443 w 89128"/>
                  <a:gd name="connsiteY196" fmla="*/ 30468 h 110978"/>
                  <a:gd name="connsiteX197" fmla="*/ 64050 w 89128"/>
                  <a:gd name="connsiteY197" fmla="*/ 33719 h 110978"/>
                  <a:gd name="connsiteX198" fmla="*/ 63407 w 89128"/>
                  <a:gd name="connsiteY198" fmla="*/ 32325 h 110978"/>
                  <a:gd name="connsiteX199" fmla="*/ 63336 w 89128"/>
                  <a:gd name="connsiteY199" fmla="*/ 27289 h 110978"/>
                  <a:gd name="connsiteX200" fmla="*/ 63229 w 89128"/>
                  <a:gd name="connsiteY200" fmla="*/ 26039 h 110978"/>
                  <a:gd name="connsiteX201" fmla="*/ 63050 w 89128"/>
                  <a:gd name="connsiteY201" fmla="*/ 25753 h 110978"/>
                  <a:gd name="connsiteX202" fmla="*/ 63372 w 89128"/>
                  <a:gd name="connsiteY202" fmla="*/ 28003 h 110978"/>
                  <a:gd name="connsiteX203" fmla="*/ 63407 w 89128"/>
                  <a:gd name="connsiteY203" fmla="*/ 34397 h 110978"/>
                  <a:gd name="connsiteX204" fmla="*/ 62157 w 89128"/>
                  <a:gd name="connsiteY204" fmla="*/ 35290 h 110978"/>
                  <a:gd name="connsiteX205" fmla="*/ 61907 w 89128"/>
                  <a:gd name="connsiteY205" fmla="*/ 34862 h 110978"/>
                  <a:gd name="connsiteX206" fmla="*/ 62014 w 89128"/>
                  <a:gd name="connsiteY206" fmla="*/ 32718 h 110978"/>
                  <a:gd name="connsiteX207" fmla="*/ 61836 w 89128"/>
                  <a:gd name="connsiteY207" fmla="*/ 33361 h 110978"/>
                  <a:gd name="connsiteX208" fmla="*/ 60871 w 89128"/>
                  <a:gd name="connsiteY208" fmla="*/ 32718 h 110978"/>
                  <a:gd name="connsiteX209" fmla="*/ 60657 w 89128"/>
                  <a:gd name="connsiteY209" fmla="*/ 34076 h 110978"/>
                  <a:gd name="connsiteX210" fmla="*/ 60264 w 89128"/>
                  <a:gd name="connsiteY210" fmla="*/ 35469 h 110978"/>
                  <a:gd name="connsiteX211" fmla="*/ 59443 w 89128"/>
                  <a:gd name="connsiteY211" fmla="*/ 35397 h 110978"/>
                  <a:gd name="connsiteX212" fmla="*/ 58550 w 89128"/>
                  <a:gd name="connsiteY212" fmla="*/ 28503 h 110978"/>
                  <a:gd name="connsiteX213" fmla="*/ 58193 w 89128"/>
                  <a:gd name="connsiteY213" fmla="*/ 33361 h 110978"/>
                  <a:gd name="connsiteX214" fmla="*/ 57478 w 89128"/>
                  <a:gd name="connsiteY214" fmla="*/ 34183 h 110978"/>
                  <a:gd name="connsiteX215" fmla="*/ 56657 w 89128"/>
                  <a:gd name="connsiteY215" fmla="*/ 33504 h 110978"/>
                  <a:gd name="connsiteX216" fmla="*/ 56049 w 89128"/>
                  <a:gd name="connsiteY216" fmla="*/ 34254 h 110978"/>
                  <a:gd name="connsiteX217" fmla="*/ 55621 w 89128"/>
                  <a:gd name="connsiteY217" fmla="*/ 35540 h 110978"/>
                  <a:gd name="connsiteX218" fmla="*/ 54871 w 89128"/>
                  <a:gd name="connsiteY218" fmla="*/ 34254 h 110978"/>
                  <a:gd name="connsiteX219" fmla="*/ 55121 w 89128"/>
                  <a:gd name="connsiteY219" fmla="*/ 33076 h 110978"/>
                  <a:gd name="connsiteX220" fmla="*/ 55371 w 89128"/>
                  <a:gd name="connsiteY220" fmla="*/ 31325 h 110978"/>
                  <a:gd name="connsiteX221" fmla="*/ 55371 w 89128"/>
                  <a:gd name="connsiteY221" fmla="*/ 30825 h 110978"/>
                  <a:gd name="connsiteX222" fmla="*/ 55371 w 89128"/>
                  <a:gd name="connsiteY222" fmla="*/ 31325 h 110978"/>
                  <a:gd name="connsiteX223" fmla="*/ 54871 w 89128"/>
                  <a:gd name="connsiteY223" fmla="*/ 34040 h 110978"/>
                  <a:gd name="connsiteX224" fmla="*/ 54799 w 89128"/>
                  <a:gd name="connsiteY224" fmla="*/ 35112 h 110978"/>
                  <a:gd name="connsiteX225" fmla="*/ 53835 w 89128"/>
                  <a:gd name="connsiteY225" fmla="*/ 34504 h 110978"/>
                  <a:gd name="connsiteX226" fmla="*/ 53370 w 89128"/>
                  <a:gd name="connsiteY226" fmla="*/ 31933 h 110978"/>
                  <a:gd name="connsiteX227" fmla="*/ 53406 w 89128"/>
                  <a:gd name="connsiteY227" fmla="*/ 32147 h 110978"/>
                  <a:gd name="connsiteX228" fmla="*/ 53120 w 89128"/>
                  <a:gd name="connsiteY228" fmla="*/ 34504 h 110978"/>
                  <a:gd name="connsiteX229" fmla="*/ 53120 w 89128"/>
                  <a:gd name="connsiteY229" fmla="*/ 67437 h 110978"/>
                  <a:gd name="connsiteX230" fmla="*/ 55335 w 89128"/>
                  <a:gd name="connsiteY230" fmla="*/ 66901 h 110978"/>
                  <a:gd name="connsiteX231" fmla="*/ 55335 w 89128"/>
                  <a:gd name="connsiteY231" fmla="*/ 67616 h 110978"/>
                  <a:gd name="connsiteX232" fmla="*/ 55978 w 89128"/>
                  <a:gd name="connsiteY232" fmla="*/ 67223 h 110978"/>
                  <a:gd name="connsiteX233" fmla="*/ 56478 w 89128"/>
                  <a:gd name="connsiteY233" fmla="*/ 62651 h 110978"/>
                  <a:gd name="connsiteX234" fmla="*/ 58657 w 89128"/>
                  <a:gd name="connsiteY234" fmla="*/ 65615 h 110978"/>
                  <a:gd name="connsiteX235" fmla="*/ 61336 w 89128"/>
                  <a:gd name="connsiteY235" fmla="*/ 66437 h 110978"/>
                  <a:gd name="connsiteX236" fmla="*/ 63086 w 89128"/>
                  <a:gd name="connsiteY236" fmla="*/ 68008 h 110978"/>
                  <a:gd name="connsiteX237" fmla="*/ 64836 w 89128"/>
                  <a:gd name="connsiteY237" fmla="*/ 65758 h 110978"/>
                  <a:gd name="connsiteX238" fmla="*/ 64979 w 89128"/>
                  <a:gd name="connsiteY238" fmla="*/ 67973 h 110978"/>
                  <a:gd name="connsiteX239" fmla="*/ 65265 w 89128"/>
                  <a:gd name="connsiteY239" fmla="*/ 67830 h 110978"/>
                  <a:gd name="connsiteX240" fmla="*/ 65372 w 89128"/>
                  <a:gd name="connsiteY240" fmla="*/ 67366 h 110978"/>
                  <a:gd name="connsiteX241" fmla="*/ 66015 w 89128"/>
                  <a:gd name="connsiteY241" fmla="*/ 67580 h 110978"/>
                  <a:gd name="connsiteX242" fmla="*/ 66872 w 89128"/>
                  <a:gd name="connsiteY242" fmla="*/ 66008 h 110978"/>
                  <a:gd name="connsiteX243" fmla="*/ 68408 w 89128"/>
                  <a:gd name="connsiteY243" fmla="*/ 65544 h 110978"/>
                  <a:gd name="connsiteX244" fmla="*/ 68872 w 89128"/>
                  <a:gd name="connsiteY244" fmla="*/ 63651 h 110978"/>
                  <a:gd name="connsiteX245" fmla="*/ 69873 w 89128"/>
                  <a:gd name="connsiteY245" fmla="*/ 64580 h 110978"/>
                  <a:gd name="connsiteX246" fmla="*/ 71123 w 89128"/>
                  <a:gd name="connsiteY246" fmla="*/ 64330 h 110978"/>
                  <a:gd name="connsiteX247" fmla="*/ 72694 w 89128"/>
                  <a:gd name="connsiteY247" fmla="*/ 64508 h 110978"/>
                  <a:gd name="connsiteX248" fmla="*/ 74123 w 89128"/>
                  <a:gd name="connsiteY248" fmla="*/ 65794 h 110978"/>
                  <a:gd name="connsiteX249" fmla="*/ 75480 w 89128"/>
                  <a:gd name="connsiteY249" fmla="*/ 61150 h 110978"/>
                  <a:gd name="connsiteX250" fmla="*/ 76838 w 89128"/>
                  <a:gd name="connsiteY250" fmla="*/ 60400 h 110978"/>
                  <a:gd name="connsiteX251" fmla="*/ 77588 w 89128"/>
                  <a:gd name="connsiteY251" fmla="*/ 61150 h 110978"/>
                  <a:gd name="connsiteX252" fmla="*/ 79195 w 89128"/>
                  <a:gd name="connsiteY252" fmla="*/ 63615 h 110978"/>
                  <a:gd name="connsiteX253" fmla="*/ 80588 w 89128"/>
                  <a:gd name="connsiteY253" fmla="*/ 63687 h 110978"/>
                  <a:gd name="connsiteX254" fmla="*/ 81660 w 89128"/>
                  <a:gd name="connsiteY254" fmla="*/ 63972 h 110978"/>
                  <a:gd name="connsiteX255" fmla="*/ 83660 w 89128"/>
                  <a:gd name="connsiteY255" fmla="*/ 62401 h 110978"/>
                  <a:gd name="connsiteX256" fmla="*/ 84946 w 89128"/>
                  <a:gd name="connsiteY256" fmla="*/ 62972 h 110978"/>
                  <a:gd name="connsiteX257" fmla="*/ 85232 w 89128"/>
                  <a:gd name="connsiteY257" fmla="*/ 63329 h 110978"/>
                  <a:gd name="connsiteX258" fmla="*/ 85589 w 89128"/>
                  <a:gd name="connsiteY258" fmla="*/ 65115 h 110978"/>
                  <a:gd name="connsiteX259" fmla="*/ 86160 w 89128"/>
                  <a:gd name="connsiteY259" fmla="*/ 64937 h 110978"/>
                  <a:gd name="connsiteX260" fmla="*/ 86660 w 89128"/>
                  <a:gd name="connsiteY260" fmla="*/ 62579 h 110978"/>
                  <a:gd name="connsiteX261" fmla="*/ 86696 w 89128"/>
                  <a:gd name="connsiteY261" fmla="*/ 62615 h 110978"/>
                  <a:gd name="connsiteX262" fmla="*/ 87303 w 89128"/>
                  <a:gd name="connsiteY262" fmla="*/ 62901 h 110978"/>
                  <a:gd name="connsiteX263" fmla="*/ 88089 w 89128"/>
                  <a:gd name="connsiteY263" fmla="*/ 63758 h 110978"/>
                  <a:gd name="connsiteX264" fmla="*/ 89054 w 89128"/>
                  <a:gd name="connsiteY264" fmla="*/ 63651 h 110978"/>
                  <a:gd name="connsiteX265" fmla="*/ 88732 w 89128"/>
                  <a:gd name="connsiteY265" fmla="*/ 64758 h 110978"/>
                  <a:gd name="connsiteX266" fmla="*/ 88268 w 89128"/>
                  <a:gd name="connsiteY266" fmla="*/ 66151 h 110978"/>
                  <a:gd name="connsiteX267" fmla="*/ 87911 w 89128"/>
                  <a:gd name="connsiteY267" fmla="*/ 67008 h 110978"/>
                  <a:gd name="connsiteX268" fmla="*/ 87232 w 89128"/>
                  <a:gd name="connsiteY268" fmla="*/ 66937 h 110978"/>
                  <a:gd name="connsiteX269" fmla="*/ 86267 w 89128"/>
                  <a:gd name="connsiteY269" fmla="*/ 71866 h 110978"/>
                  <a:gd name="connsiteX270" fmla="*/ 86053 w 89128"/>
                  <a:gd name="connsiteY270" fmla="*/ 73438 h 110978"/>
                  <a:gd name="connsiteX271" fmla="*/ 84874 w 89128"/>
                  <a:gd name="connsiteY271" fmla="*/ 73081 h 110978"/>
                  <a:gd name="connsiteX272" fmla="*/ 83767 w 89128"/>
                  <a:gd name="connsiteY272" fmla="*/ 72831 h 110978"/>
                  <a:gd name="connsiteX273" fmla="*/ 83481 w 89128"/>
                  <a:gd name="connsiteY273" fmla="*/ 71795 h 110978"/>
                  <a:gd name="connsiteX274" fmla="*/ 84124 w 89128"/>
                  <a:gd name="connsiteY274" fmla="*/ 66044 h 110978"/>
                  <a:gd name="connsiteX275" fmla="*/ 82624 w 89128"/>
                  <a:gd name="connsiteY275" fmla="*/ 69473 h 110978"/>
                  <a:gd name="connsiteX276" fmla="*/ 82124 w 89128"/>
                  <a:gd name="connsiteY276" fmla="*/ 67866 h 110978"/>
                  <a:gd name="connsiteX277" fmla="*/ 80695 w 89128"/>
                  <a:gd name="connsiteY277" fmla="*/ 74152 h 110978"/>
                  <a:gd name="connsiteX278" fmla="*/ 79945 w 89128"/>
                  <a:gd name="connsiteY278" fmla="*/ 73902 h 110978"/>
                  <a:gd name="connsiteX279" fmla="*/ 77909 w 89128"/>
                  <a:gd name="connsiteY279" fmla="*/ 71830 h 110978"/>
                  <a:gd name="connsiteX280" fmla="*/ 77409 w 89128"/>
                  <a:gd name="connsiteY280" fmla="*/ 75724 h 110978"/>
                  <a:gd name="connsiteX281" fmla="*/ 76302 w 89128"/>
                  <a:gd name="connsiteY281" fmla="*/ 78153 h 110978"/>
                  <a:gd name="connsiteX282" fmla="*/ 75909 w 89128"/>
                  <a:gd name="connsiteY282" fmla="*/ 78224 h 110978"/>
                  <a:gd name="connsiteX283" fmla="*/ 75588 w 89128"/>
                  <a:gd name="connsiteY283" fmla="*/ 77510 h 110978"/>
                  <a:gd name="connsiteX284" fmla="*/ 75838 w 89128"/>
                  <a:gd name="connsiteY284" fmla="*/ 73724 h 110978"/>
                  <a:gd name="connsiteX285" fmla="*/ 75730 w 89128"/>
                  <a:gd name="connsiteY285" fmla="*/ 70937 h 110978"/>
                  <a:gd name="connsiteX286" fmla="*/ 75195 w 89128"/>
                  <a:gd name="connsiteY286" fmla="*/ 69187 h 110978"/>
                  <a:gd name="connsiteX287" fmla="*/ 74802 w 89128"/>
                  <a:gd name="connsiteY287" fmla="*/ 69044 h 110978"/>
                  <a:gd name="connsiteX288" fmla="*/ 74659 w 89128"/>
                  <a:gd name="connsiteY288" fmla="*/ 71652 h 110978"/>
                  <a:gd name="connsiteX289" fmla="*/ 74873 w 89128"/>
                  <a:gd name="connsiteY289" fmla="*/ 80153 h 110978"/>
                  <a:gd name="connsiteX290" fmla="*/ 74516 w 89128"/>
                  <a:gd name="connsiteY290" fmla="*/ 80439 h 110978"/>
                  <a:gd name="connsiteX291" fmla="*/ 74016 w 89128"/>
                  <a:gd name="connsiteY291" fmla="*/ 78796 h 110978"/>
                  <a:gd name="connsiteX292" fmla="*/ 73373 w 89128"/>
                  <a:gd name="connsiteY292" fmla="*/ 80189 h 110978"/>
                  <a:gd name="connsiteX293" fmla="*/ 73159 w 89128"/>
                  <a:gd name="connsiteY293" fmla="*/ 79117 h 110978"/>
                  <a:gd name="connsiteX294" fmla="*/ 72516 w 89128"/>
                  <a:gd name="connsiteY294" fmla="*/ 78438 h 110978"/>
                  <a:gd name="connsiteX295" fmla="*/ 72409 w 89128"/>
                  <a:gd name="connsiteY295" fmla="*/ 75974 h 110978"/>
                  <a:gd name="connsiteX296" fmla="*/ 71801 w 89128"/>
                  <a:gd name="connsiteY296" fmla="*/ 79367 h 110978"/>
                  <a:gd name="connsiteX297" fmla="*/ 71337 w 89128"/>
                  <a:gd name="connsiteY297" fmla="*/ 80724 h 110978"/>
                  <a:gd name="connsiteX298" fmla="*/ 70908 w 89128"/>
                  <a:gd name="connsiteY298" fmla="*/ 80796 h 110978"/>
                  <a:gd name="connsiteX299" fmla="*/ 70480 w 89128"/>
                  <a:gd name="connsiteY299" fmla="*/ 79831 h 110978"/>
                  <a:gd name="connsiteX300" fmla="*/ 70980 w 89128"/>
                  <a:gd name="connsiteY300" fmla="*/ 73974 h 110978"/>
                  <a:gd name="connsiteX301" fmla="*/ 71516 w 89128"/>
                  <a:gd name="connsiteY301" fmla="*/ 69687 h 110978"/>
                  <a:gd name="connsiteX302" fmla="*/ 70444 w 89128"/>
                  <a:gd name="connsiteY302" fmla="*/ 77688 h 110978"/>
                  <a:gd name="connsiteX303" fmla="*/ 69873 w 89128"/>
                  <a:gd name="connsiteY303" fmla="*/ 78724 h 110978"/>
                  <a:gd name="connsiteX304" fmla="*/ 69873 w 89128"/>
                  <a:gd name="connsiteY304" fmla="*/ 73473 h 110978"/>
                  <a:gd name="connsiteX305" fmla="*/ 68444 w 89128"/>
                  <a:gd name="connsiteY305" fmla="*/ 78903 h 110978"/>
                  <a:gd name="connsiteX306" fmla="*/ 67979 w 89128"/>
                  <a:gd name="connsiteY306" fmla="*/ 79831 h 110978"/>
                  <a:gd name="connsiteX307" fmla="*/ 67479 w 89128"/>
                  <a:gd name="connsiteY307" fmla="*/ 78796 h 110978"/>
                  <a:gd name="connsiteX308" fmla="*/ 67372 w 89128"/>
                  <a:gd name="connsiteY308" fmla="*/ 77831 h 110978"/>
                  <a:gd name="connsiteX309" fmla="*/ 67265 w 89128"/>
                  <a:gd name="connsiteY309" fmla="*/ 77795 h 110978"/>
                  <a:gd name="connsiteX310" fmla="*/ 67158 w 89128"/>
                  <a:gd name="connsiteY310" fmla="*/ 77903 h 110978"/>
                  <a:gd name="connsiteX311" fmla="*/ 66765 w 89128"/>
                  <a:gd name="connsiteY311" fmla="*/ 76974 h 110978"/>
                  <a:gd name="connsiteX312" fmla="*/ 66586 w 89128"/>
                  <a:gd name="connsiteY312" fmla="*/ 78474 h 110978"/>
                  <a:gd name="connsiteX313" fmla="*/ 66158 w 89128"/>
                  <a:gd name="connsiteY313" fmla="*/ 78510 h 110978"/>
                  <a:gd name="connsiteX314" fmla="*/ 66051 w 89128"/>
                  <a:gd name="connsiteY314" fmla="*/ 77938 h 110978"/>
                  <a:gd name="connsiteX315" fmla="*/ 64908 w 89128"/>
                  <a:gd name="connsiteY315" fmla="*/ 74259 h 110978"/>
                  <a:gd name="connsiteX316" fmla="*/ 65015 w 89128"/>
                  <a:gd name="connsiteY316" fmla="*/ 72831 h 110978"/>
                  <a:gd name="connsiteX317" fmla="*/ 64872 w 89128"/>
                  <a:gd name="connsiteY317" fmla="*/ 75188 h 110978"/>
                  <a:gd name="connsiteX318" fmla="*/ 63515 w 89128"/>
                  <a:gd name="connsiteY318" fmla="*/ 77617 h 110978"/>
                  <a:gd name="connsiteX319" fmla="*/ 61550 w 89128"/>
                  <a:gd name="connsiteY319" fmla="*/ 77510 h 110978"/>
                  <a:gd name="connsiteX320" fmla="*/ 60943 w 89128"/>
                  <a:gd name="connsiteY320" fmla="*/ 77260 h 110978"/>
                  <a:gd name="connsiteX321" fmla="*/ 59514 w 89128"/>
                  <a:gd name="connsiteY321" fmla="*/ 78224 h 110978"/>
                  <a:gd name="connsiteX322" fmla="*/ 59407 w 89128"/>
                  <a:gd name="connsiteY322" fmla="*/ 79831 h 110978"/>
                  <a:gd name="connsiteX323" fmla="*/ 58228 w 89128"/>
                  <a:gd name="connsiteY323" fmla="*/ 79617 h 110978"/>
                  <a:gd name="connsiteX324" fmla="*/ 57978 w 89128"/>
                  <a:gd name="connsiteY324" fmla="*/ 79367 h 110978"/>
                  <a:gd name="connsiteX325" fmla="*/ 58085 w 89128"/>
                  <a:gd name="connsiteY325" fmla="*/ 78438 h 110978"/>
                  <a:gd name="connsiteX326" fmla="*/ 58978 w 89128"/>
                  <a:gd name="connsiteY326" fmla="*/ 73616 h 110978"/>
                  <a:gd name="connsiteX327" fmla="*/ 57050 w 89128"/>
                  <a:gd name="connsiteY327" fmla="*/ 80081 h 110978"/>
                  <a:gd name="connsiteX328" fmla="*/ 55799 w 89128"/>
                  <a:gd name="connsiteY328" fmla="*/ 78224 h 110978"/>
                  <a:gd name="connsiteX329" fmla="*/ 55156 w 89128"/>
                  <a:gd name="connsiteY329" fmla="*/ 76974 h 110978"/>
                  <a:gd name="connsiteX330" fmla="*/ 54514 w 89128"/>
                  <a:gd name="connsiteY330" fmla="*/ 77545 h 110978"/>
                  <a:gd name="connsiteX331" fmla="*/ 53228 w 89128"/>
                  <a:gd name="connsiteY331" fmla="*/ 85761 h 110978"/>
                  <a:gd name="connsiteX332" fmla="*/ 53085 w 89128"/>
                  <a:gd name="connsiteY332" fmla="*/ 110978 h 110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</a:cxnLst>
                <a:rect l="l" t="t" r="r" b="b"/>
                <a:pathLst>
                  <a:path w="89128" h="110978">
                    <a:moveTo>
                      <a:pt x="53085" y="110978"/>
                    </a:moveTo>
                    <a:cubicBezTo>
                      <a:pt x="50584" y="108549"/>
                      <a:pt x="48120" y="106120"/>
                      <a:pt x="45620" y="103691"/>
                    </a:cubicBezTo>
                    <a:cubicBezTo>
                      <a:pt x="45155" y="103227"/>
                      <a:pt x="44655" y="102798"/>
                      <a:pt x="44155" y="102370"/>
                    </a:cubicBezTo>
                    <a:cubicBezTo>
                      <a:pt x="44119" y="96405"/>
                      <a:pt x="44119" y="90440"/>
                      <a:pt x="44084" y="84475"/>
                    </a:cubicBezTo>
                    <a:cubicBezTo>
                      <a:pt x="44084" y="82868"/>
                      <a:pt x="44512" y="81117"/>
                      <a:pt x="42833" y="79974"/>
                    </a:cubicBezTo>
                    <a:cubicBezTo>
                      <a:pt x="42405" y="80474"/>
                      <a:pt x="42476" y="81153"/>
                      <a:pt x="42512" y="81796"/>
                    </a:cubicBezTo>
                    <a:cubicBezTo>
                      <a:pt x="42655" y="82617"/>
                      <a:pt x="41762" y="82868"/>
                      <a:pt x="41548" y="83475"/>
                    </a:cubicBezTo>
                    <a:cubicBezTo>
                      <a:pt x="41298" y="84046"/>
                      <a:pt x="40762" y="84118"/>
                      <a:pt x="40083" y="84475"/>
                    </a:cubicBezTo>
                    <a:cubicBezTo>
                      <a:pt x="40512" y="83582"/>
                      <a:pt x="40440" y="82832"/>
                      <a:pt x="40083" y="82117"/>
                    </a:cubicBezTo>
                    <a:cubicBezTo>
                      <a:pt x="40012" y="81832"/>
                      <a:pt x="40012" y="81474"/>
                      <a:pt x="39583" y="81796"/>
                    </a:cubicBezTo>
                    <a:cubicBezTo>
                      <a:pt x="39512" y="82046"/>
                      <a:pt x="39440" y="82296"/>
                      <a:pt x="39333" y="82725"/>
                    </a:cubicBezTo>
                    <a:cubicBezTo>
                      <a:pt x="38833" y="82189"/>
                      <a:pt x="39083" y="81653"/>
                      <a:pt x="39012" y="81189"/>
                    </a:cubicBezTo>
                    <a:cubicBezTo>
                      <a:pt x="38976" y="80903"/>
                      <a:pt x="39047" y="80439"/>
                      <a:pt x="38476" y="80760"/>
                    </a:cubicBezTo>
                    <a:cubicBezTo>
                      <a:pt x="38190" y="81439"/>
                      <a:pt x="38583" y="82439"/>
                      <a:pt x="37511" y="82760"/>
                    </a:cubicBezTo>
                    <a:cubicBezTo>
                      <a:pt x="36797" y="83510"/>
                      <a:pt x="36761" y="81832"/>
                      <a:pt x="36118" y="82367"/>
                    </a:cubicBezTo>
                    <a:cubicBezTo>
                      <a:pt x="36011" y="82689"/>
                      <a:pt x="35690" y="82582"/>
                      <a:pt x="35511" y="82725"/>
                    </a:cubicBezTo>
                    <a:cubicBezTo>
                      <a:pt x="35011" y="83189"/>
                      <a:pt x="35083" y="84046"/>
                      <a:pt x="34368" y="84403"/>
                    </a:cubicBezTo>
                    <a:cubicBezTo>
                      <a:pt x="34047" y="83868"/>
                      <a:pt x="34297" y="83225"/>
                      <a:pt x="33868" y="82760"/>
                    </a:cubicBezTo>
                    <a:cubicBezTo>
                      <a:pt x="33225" y="82474"/>
                      <a:pt x="33475" y="81832"/>
                      <a:pt x="33297" y="81332"/>
                    </a:cubicBezTo>
                    <a:cubicBezTo>
                      <a:pt x="33189" y="81046"/>
                      <a:pt x="33261" y="80439"/>
                      <a:pt x="32618" y="80832"/>
                    </a:cubicBezTo>
                    <a:cubicBezTo>
                      <a:pt x="32582" y="81296"/>
                      <a:pt x="32296" y="81725"/>
                      <a:pt x="32296" y="82225"/>
                    </a:cubicBezTo>
                    <a:cubicBezTo>
                      <a:pt x="32296" y="82832"/>
                      <a:pt x="31904" y="82975"/>
                      <a:pt x="31475" y="82439"/>
                    </a:cubicBezTo>
                    <a:cubicBezTo>
                      <a:pt x="31296" y="81796"/>
                      <a:pt x="31475" y="81189"/>
                      <a:pt x="31582" y="80546"/>
                    </a:cubicBezTo>
                    <a:cubicBezTo>
                      <a:pt x="31582" y="80367"/>
                      <a:pt x="31582" y="80153"/>
                      <a:pt x="31582" y="80010"/>
                    </a:cubicBezTo>
                    <a:cubicBezTo>
                      <a:pt x="31582" y="80046"/>
                      <a:pt x="31546" y="79974"/>
                      <a:pt x="31546" y="80010"/>
                    </a:cubicBezTo>
                    <a:cubicBezTo>
                      <a:pt x="31582" y="80296"/>
                      <a:pt x="31546" y="80546"/>
                      <a:pt x="31511" y="80832"/>
                    </a:cubicBezTo>
                    <a:cubicBezTo>
                      <a:pt x="31439" y="81046"/>
                      <a:pt x="31368" y="81260"/>
                      <a:pt x="31225" y="81439"/>
                    </a:cubicBezTo>
                    <a:cubicBezTo>
                      <a:pt x="31011" y="81367"/>
                      <a:pt x="30796" y="81296"/>
                      <a:pt x="30582" y="81224"/>
                    </a:cubicBezTo>
                    <a:cubicBezTo>
                      <a:pt x="29653" y="81082"/>
                      <a:pt x="29903" y="80189"/>
                      <a:pt x="29582" y="79510"/>
                    </a:cubicBezTo>
                    <a:cubicBezTo>
                      <a:pt x="29832" y="80296"/>
                      <a:pt x="29725" y="80689"/>
                      <a:pt x="28903" y="80581"/>
                    </a:cubicBezTo>
                    <a:cubicBezTo>
                      <a:pt x="27546" y="81046"/>
                      <a:pt x="28867" y="82474"/>
                      <a:pt x="27974" y="83082"/>
                    </a:cubicBezTo>
                    <a:cubicBezTo>
                      <a:pt x="27582" y="82796"/>
                      <a:pt x="27510" y="82296"/>
                      <a:pt x="27439" y="82082"/>
                    </a:cubicBezTo>
                    <a:cubicBezTo>
                      <a:pt x="27510" y="82189"/>
                      <a:pt x="27510" y="82510"/>
                      <a:pt x="27403" y="82832"/>
                    </a:cubicBezTo>
                    <a:cubicBezTo>
                      <a:pt x="27224" y="82689"/>
                      <a:pt x="27046" y="82582"/>
                      <a:pt x="26867" y="82439"/>
                    </a:cubicBezTo>
                    <a:cubicBezTo>
                      <a:pt x="25939" y="81653"/>
                      <a:pt x="26367" y="80617"/>
                      <a:pt x="26296" y="79760"/>
                    </a:cubicBezTo>
                    <a:cubicBezTo>
                      <a:pt x="26010" y="80546"/>
                      <a:pt x="26653" y="81546"/>
                      <a:pt x="25903" y="82332"/>
                    </a:cubicBezTo>
                    <a:cubicBezTo>
                      <a:pt x="25617" y="82189"/>
                      <a:pt x="25296" y="81760"/>
                      <a:pt x="25260" y="81689"/>
                    </a:cubicBezTo>
                    <a:cubicBezTo>
                      <a:pt x="25010" y="80403"/>
                      <a:pt x="24688" y="79403"/>
                      <a:pt x="23260" y="80724"/>
                    </a:cubicBezTo>
                    <a:cubicBezTo>
                      <a:pt x="22831" y="79903"/>
                      <a:pt x="21509" y="80189"/>
                      <a:pt x="21331" y="79081"/>
                    </a:cubicBezTo>
                    <a:cubicBezTo>
                      <a:pt x="21116" y="77795"/>
                      <a:pt x="20831" y="76510"/>
                      <a:pt x="20509" y="75009"/>
                    </a:cubicBezTo>
                    <a:cubicBezTo>
                      <a:pt x="19723" y="76117"/>
                      <a:pt x="19473" y="77045"/>
                      <a:pt x="20366" y="78045"/>
                    </a:cubicBezTo>
                    <a:cubicBezTo>
                      <a:pt x="20724" y="78796"/>
                      <a:pt x="20009" y="78867"/>
                      <a:pt x="19652" y="79153"/>
                    </a:cubicBezTo>
                    <a:cubicBezTo>
                      <a:pt x="19509" y="79510"/>
                      <a:pt x="19331" y="79939"/>
                      <a:pt x="18866" y="79760"/>
                    </a:cubicBezTo>
                    <a:cubicBezTo>
                      <a:pt x="18509" y="79617"/>
                      <a:pt x="18330" y="79224"/>
                      <a:pt x="18402" y="78796"/>
                    </a:cubicBezTo>
                    <a:cubicBezTo>
                      <a:pt x="18545" y="77974"/>
                      <a:pt x="18545" y="77152"/>
                      <a:pt x="18223" y="76367"/>
                    </a:cubicBezTo>
                    <a:cubicBezTo>
                      <a:pt x="17509" y="77510"/>
                      <a:pt x="17295" y="78831"/>
                      <a:pt x="16902" y="80260"/>
                    </a:cubicBezTo>
                    <a:cubicBezTo>
                      <a:pt x="16402" y="79403"/>
                      <a:pt x="16330" y="78724"/>
                      <a:pt x="16294" y="78010"/>
                    </a:cubicBezTo>
                    <a:cubicBezTo>
                      <a:pt x="15794" y="78010"/>
                      <a:pt x="15759" y="78867"/>
                      <a:pt x="15544" y="78688"/>
                    </a:cubicBezTo>
                    <a:cubicBezTo>
                      <a:pt x="13830" y="77402"/>
                      <a:pt x="14187" y="79260"/>
                      <a:pt x="13758" y="79831"/>
                    </a:cubicBezTo>
                    <a:cubicBezTo>
                      <a:pt x="13330" y="80331"/>
                      <a:pt x="12794" y="80546"/>
                      <a:pt x="12187" y="80581"/>
                    </a:cubicBezTo>
                    <a:cubicBezTo>
                      <a:pt x="11401" y="80653"/>
                      <a:pt x="10437" y="80403"/>
                      <a:pt x="10437" y="81725"/>
                    </a:cubicBezTo>
                    <a:cubicBezTo>
                      <a:pt x="10437" y="81939"/>
                      <a:pt x="10079" y="82153"/>
                      <a:pt x="9758" y="82046"/>
                    </a:cubicBezTo>
                    <a:cubicBezTo>
                      <a:pt x="9472" y="81939"/>
                      <a:pt x="9294" y="81725"/>
                      <a:pt x="9508" y="81403"/>
                    </a:cubicBezTo>
                    <a:cubicBezTo>
                      <a:pt x="9794" y="81010"/>
                      <a:pt x="9579" y="80546"/>
                      <a:pt x="9651" y="80117"/>
                    </a:cubicBezTo>
                    <a:cubicBezTo>
                      <a:pt x="9401" y="79510"/>
                      <a:pt x="8829" y="79831"/>
                      <a:pt x="8436" y="79689"/>
                    </a:cubicBezTo>
                    <a:cubicBezTo>
                      <a:pt x="7901" y="79081"/>
                      <a:pt x="7400" y="78117"/>
                      <a:pt x="6900" y="79760"/>
                    </a:cubicBezTo>
                    <a:cubicBezTo>
                      <a:pt x="6793" y="80153"/>
                      <a:pt x="6257" y="80760"/>
                      <a:pt x="5722" y="79974"/>
                    </a:cubicBezTo>
                    <a:cubicBezTo>
                      <a:pt x="5079" y="79010"/>
                      <a:pt x="4043" y="78581"/>
                      <a:pt x="3078" y="78081"/>
                    </a:cubicBezTo>
                    <a:cubicBezTo>
                      <a:pt x="2828" y="78295"/>
                      <a:pt x="2721" y="78617"/>
                      <a:pt x="2400" y="78760"/>
                    </a:cubicBezTo>
                    <a:cubicBezTo>
                      <a:pt x="1364" y="78117"/>
                      <a:pt x="900" y="76974"/>
                      <a:pt x="757" y="75974"/>
                    </a:cubicBezTo>
                    <a:cubicBezTo>
                      <a:pt x="328" y="73330"/>
                      <a:pt x="185" y="70616"/>
                      <a:pt x="7" y="67937"/>
                    </a:cubicBezTo>
                    <a:cubicBezTo>
                      <a:pt x="-65" y="66901"/>
                      <a:pt x="435" y="66687"/>
                      <a:pt x="1614" y="66758"/>
                    </a:cubicBezTo>
                    <a:cubicBezTo>
                      <a:pt x="2721" y="66830"/>
                      <a:pt x="1364" y="65722"/>
                      <a:pt x="2043" y="65437"/>
                    </a:cubicBezTo>
                    <a:cubicBezTo>
                      <a:pt x="2221" y="65294"/>
                      <a:pt x="2328" y="64937"/>
                      <a:pt x="2650" y="65187"/>
                    </a:cubicBezTo>
                    <a:cubicBezTo>
                      <a:pt x="3329" y="66758"/>
                      <a:pt x="4507" y="67258"/>
                      <a:pt x="6150" y="66723"/>
                    </a:cubicBezTo>
                    <a:cubicBezTo>
                      <a:pt x="6579" y="66580"/>
                      <a:pt x="7115" y="66330"/>
                      <a:pt x="7436" y="66473"/>
                    </a:cubicBezTo>
                    <a:cubicBezTo>
                      <a:pt x="9329" y="67401"/>
                      <a:pt x="9615" y="66187"/>
                      <a:pt x="9936" y="64794"/>
                    </a:cubicBezTo>
                    <a:cubicBezTo>
                      <a:pt x="9972" y="65115"/>
                      <a:pt x="10008" y="65437"/>
                      <a:pt x="10079" y="65722"/>
                    </a:cubicBezTo>
                    <a:cubicBezTo>
                      <a:pt x="10829" y="65972"/>
                      <a:pt x="10401" y="65222"/>
                      <a:pt x="10651" y="65044"/>
                    </a:cubicBezTo>
                    <a:cubicBezTo>
                      <a:pt x="11937" y="65008"/>
                      <a:pt x="12723" y="66758"/>
                      <a:pt x="14008" y="66258"/>
                    </a:cubicBezTo>
                    <a:cubicBezTo>
                      <a:pt x="15651" y="65651"/>
                      <a:pt x="15616" y="66937"/>
                      <a:pt x="16080" y="67687"/>
                    </a:cubicBezTo>
                    <a:cubicBezTo>
                      <a:pt x="16259" y="68901"/>
                      <a:pt x="16723" y="67794"/>
                      <a:pt x="17045" y="67794"/>
                    </a:cubicBezTo>
                    <a:cubicBezTo>
                      <a:pt x="17795" y="66580"/>
                      <a:pt x="18938" y="66401"/>
                      <a:pt x="20009" y="67008"/>
                    </a:cubicBezTo>
                    <a:cubicBezTo>
                      <a:pt x="21331" y="67758"/>
                      <a:pt x="21045" y="66830"/>
                      <a:pt x="21116" y="66151"/>
                    </a:cubicBezTo>
                    <a:cubicBezTo>
                      <a:pt x="21152" y="65651"/>
                      <a:pt x="20509" y="64794"/>
                      <a:pt x="21402" y="64758"/>
                    </a:cubicBezTo>
                    <a:cubicBezTo>
                      <a:pt x="22474" y="64687"/>
                      <a:pt x="21724" y="65794"/>
                      <a:pt x="22009" y="66294"/>
                    </a:cubicBezTo>
                    <a:cubicBezTo>
                      <a:pt x="22331" y="66865"/>
                      <a:pt x="22760" y="66294"/>
                      <a:pt x="23152" y="66401"/>
                    </a:cubicBezTo>
                    <a:cubicBezTo>
                      <a:pt x="23295" y="66401"/>
                      <a:pt x="23402" y="66437"/>
                      <a:pt x="23545" y="66473"/>
                    </a:cubicBezTo>
                    <a:cubicBezTo>
                      <a:pt x="23938" y="66473"/>
                      <a:pt x="23867" y="66151"/>
                      <a:pt x="23903" y="65937"/>
                    </a:cubicBezTo>
                    <a:cubicBezTo>
                      <a:pt x="24045" y="65508"/>
                      <a:pt x="23938" y="64901"/>
                      <a:pt x="24688" y="65008"/>
                    </a:cubicBezTo>
                    <a:cubicBezTo>
                      <a:pt x="26510" y="65901"/>
                      <a:pt x="28653" y="66258"/>
                      <a:pt x="29939" y="68044"/>
                    </a:cubicBezTo>
                    <a:cubicBezTo>
                      <a:pt x="30368" y="68258"/>
                      <a:pt x="30439" y="68651"/>
                      <a:pt x="30546" y="69044"/>
                    </a:cubicBezTo>
                    <a:cubicBezTo>
                      <a:pt x="30618" y="69437"/>
                      <a:pt x="30546" y="69830"/>
                      <a:pt x="30439" y="70187"/>
                    </a:cubicBezTo>
                    <a:cubicBezTo>
                      <a:pt x="30368" y="70437"/>
                      <a:pt x="30260" y="70687"/>
                      <a:pt x="30368" y="71009"/>
                    </a:cubicBezTo>
                    <a:cubicBezTo>
                      <a:pt x="30332" y="70759"/>
                      <a:pt x="30332" y="70580"/>
                      <a:pt x="30439" y="70366"/>
                    </a:cubicBezTo>
                    <a:cubicBezTo>
                      <a:pt x="30618" y="69794"/>
                      <a:pt x="30689" y="69187"/>
                      <a:pt x="30475" y="68616"/>
                    </a:cubicBezTo>
                    <a:cubicBezTo>
                      <a:pt x="30403" y="68294"/>
                      <a:pt x="30403" y="68008"/>
                      <a:pt x="30582" y="67723"/>
                    </a:cubicBezTo>
                    <a:cubicBezTo>
                      <a:pt x="31261" y="66901"/>
                      <a:pt x="31189" y="65865"/>
                      <a:pt x="31332" y="64901"/>
                    </a:cubicBezTo>
                    <a:cubicBezTo>
                      <a:pt x="31368" y="64544"/>
                      <a:pt x="31546" y="64044"/>
                      <a:pt x="31796" y="63901"/>
                    </a:cubicBezTo>
                    <a:cubicBezTo>
                      <a:pt x="32189" y="63722"/>
                      <a:pt x="32439" y="64186"/>
                      <a:pt x="32654" y="64508"/>
                    </a:cubicBezTo>
                    <a:cubicBezTo>
                      <a:pt x="33082" y="65151"/>
                      <a:pt x="33547" y="65473"/>
                      <a:pt x="34440" y="65330"/>
                    </a:cubicBezTo>
                    <a:cubicBezTo>
                      <a:pt x="35618" y="65151"/>
                      <a:pt x="35618" y="66651"/>
                      <a:pt x="36547" y="66973"/>
                    </a:cubicBezTo>
                    <a:cubicBezTo>
                      <a:pt x="37261" y="65937"/>
                      <a:pt x="38369" y="65722"/>
                      <a:pt x="39547" y="65651"/>
                    </a:cubicBezTo>
                    <a:cubicBezTo>
                      <a:pt x="40762" y="65580"/>
                      <a:pt x="40333" y="66687"/>
                      <a:pt x="40619" y="67187"/>
                    </a:cubicBezTo>
                    <a:cubicBezTo>
                      <a:pt x="41369" y="67758"/>
                      <a:pt x="41619" y="64437"/>
                      <a:pt x="42512" y="67115"/>
                    </a:cubicBezTo>
                    <a:cubicBezTo>
                      <a:pt x="43834" y="65687"/>
                      <a:pt x="44298" y="64115"/>
                      <a:pt x="44262" y="62258"/>
                    </a:cubicBezTo>
                    <a:cubicBezTo>
                      <a:pt x="44155" y="55364"/>
                      <a:pt x="44226" y="48470"/>
                      <a:pt x="44226" y="41577"/>
                    </a:cubicBezTo>
                    <a:cubicBezTo>
                      <a:pt x="44226" y="41291"/>
                      <a:pt x="44226" y="41041"/>
                      <a:pt x="44226" y="40755"/>
                    </a:cubicBezTo>
                    <a:cubicBezTo>
                      <a:pt x="44262" y="40291"/>
                      <a:pt x="44298" y="39791"/>
                      <a:pt x="43584" y="39862"/>
                    </a:cubicBezTo>
                    <a:cubicBezTo>
                      <a:pt x="43262" y="39076"/>
                      <a:pt x="42905" y="38326"/>
                      <a:pt x="42833" y="37433"/>
                    </a:cubicBezTo>
                    <a:cubicBezTo>
                      <a:pt x="42905" y="36647"/>
                      <a:pt x="42012" y="36112"/>
                      <a:pt x="42405" y="35112"/>
                    </a:cubicBezTo>
                    <a:cubicBezTo>
                      <a:pt x="42048" y="35826"/>
                      <a:pt x="42655" y="36719"/>
                      <a:pt x="41619" y="36862"/>
                    </a:cubicBezTo>
                    <a:lnTo>
                      <a:pt x="41583" y="36898"/>
                    </a:lnTo>
                    <a:cubicBezTo>
                      <a:pt x="40833" y="36183"/>
                      <a:pt x="41690" y="35254"/>
                      <a:pt x="41333" y="34504"/>
                    </a:cubicBezTo>
                    <a:cubicBezTo>
                      <a:pt x="41762" y="35433"/>
                      <a:pt x="40869" y="36076"/>
                      <a:pt x="40762" y="36898"/>
                    </a:cubicBezTo>
                    <a:cubicBezTo>
                      <a:pt x="40762" y="37219"/>
                      <a:pt x="40797" y="37540"/>
                      <a:pt x="40655" y="37862"/>
                    </a:cubicBezTo>
                    <a:cubicBezTo>
                      <a:pt x="40297" y="38040"/>
                      <a:pt x="40047" y="37826"/>
                      <a:pt x="39797" y="37576"/>
                    </a:cubicBezTo>
                    <a:cubicBezTo>
                      <a:pt x="39512" y="37183"/>
                      <a:pt x="39619" y="36683"/>
                      <a:pt x="39547" y="36219"/>
                    </a:cubicBezTo>
                    <a:cubicBezTo>
                      <a:pt x="39476" y="36576"/>
                      <a:pt x="39404" y="36862"/>
                      <a:pt x="38976" y="36790"/>
                    </a:cubicBezTo>
                    <a:cubicBezTo>
                      <a:pt x="38904" y="36576"/>
                      <a:pt x="38833" y="36397"/>
                      <a:pt x="38762" y="36219"/>
                    </a:cubicBezTo>
                    <a:cubicBezTo>
                      <a:pt x="37333" y="36826"/>
                      <a:pt x="37440" y="35683"/>
                      <a:pt x="37190" y="34862"/>
                    </a:cubicBezTo>
                    <a:cubicBezTo>
                      <a:pt x="37011" y="34290"/>
                      <a:pt x="37047" y="33683"/>
                      <a:pt x="36761" y="33111"/>
                    </a:cubicBezTo>
                    <a:cubicBezTo>
                      <a:pt x="36761" y="32540"/>
                      <a:pt x="36618" y="31968"/>
                      <a:pt x="36797" y="31540"/>
                    </a:cubicBezTo>
                    <a:cubicBezTo>
                      <a:pt x="36654" y="32040"/>
                      <a:pt x="36690" y="32683"/>
                      <a:pt x="36833" y="33326"/>
                    </a:cubicBezTo>
                    <a:cubicBezTo>
                      <a:pt x="36976" y="33826"/>
                      <a:pt x="37226" y="34290"/>
                      <a:pt x="36940" y="34826"/>
                    </a:cubicBezTo>
                    <a:cubicBezTo>
                      <a:pt x="36833" y="35433"/>
                      <a:pt x="36476" y="35611"/>
                      <a:pt x="35868" y="35504"/>
                    </a:cubicBezTo>
                    <a:cubicBezTo>
                      <a:pt x="35583" y="34862"/>
                      <a:pt x="35618" y="34147"/>
                      <a:pt x="35547" y="33468"/>
                    </a:cubicBezTo>
                    <a:cubicBezTo>
                      <a:pt x="35618" y="33969"/>
                      <a:pt x="35618" y="34433"/>
                      <a:pt x="35297" y="34862"/>
                    </a:cubicBezTo>
                    <a:cubicBezTo>
                      <a:pt x="35261" y="35183"/>
                      <a:pt x="35190" y="35504"/>
                      <a:pt x="35154" y="35897"/>
                    </a:cubicBezTo>
                    <a:cubicBezTo>
                      <a:pt x="34690" y="35504"/>
                      <a:pt x="35225" y="34504"/>
                      <a:pt x="34225" y="34540"/>
                    </a:cubicBezTo>
                    <a:cubicBezTo>
                      <a:pt x="33368" y="34576"/>
                      <a:pt x="33868" y="35290"/>
                      <a:pt x="33618" y="35647"/>
                    </a:cubicBezTo>
                    <a:cubicBezTo>
                      <a:pt x="33404" y="35969"/>
                      <a:pt x="33297" y="36433"/>
                      <a:pt x="32868" y="36469"/>
                    </a:cubicBezTo>
                    <a:cubicBezTo>
                      <a:pt x="31904" y="36540"/>
                      <a:pt x="31796" y="37183"/>
                      <a:pt x="31761" y="38040"/>
                    </a:cubicBezTo>
                    <a:cubicBezTo>
                      <a:pt x="31511" y="36898"/>
                      <a:pt x="31153" y="35897"/>
                      <a:pt x="30439" y="34790"/>
                    </a:cubicBezTo>
                    <a:cubicBezTo>
                      <a:pt x="30260" y="35361"/>
                      <a:pt x="30118" y="35755"/>
                      <a:pt x="29975" y="36183"/>
                    </a:cubicBezTo>
                    <a:cubicBezTo>
                      <a:pt x="29796" y="36147"/>
                      <a:pt x="29689" y="36147"/>
                      <a:pt x="29618" y="36076"/>
                    </a:cubicBezTo>
                    <a:cubicBezTo>
                      <a:pt x="29082" y="35540"/>
                      <a:pt x="29332" y="34111"/>
                      <a:pt x="27867" y="34611"/>
                    </a:cubicBezTo>
                    <a:cubicBezTo>
                      <a:pt x="27617" y="34683"/>
                      <a:pt x="27617" y="34219"/>
                      <a:pt x="27546" y="33933"/>
                    </a:cubicBezTo>
                    <a:cubicBezTo>
                      <a:pt x="26653" y="30539"/>
                      <a:pt x="26974" y="27039"/>
                      <a:pt x="26796" y="23574"/>
                    </a:cubicBezTo>
                    <a:cubicBezTo>
                      <a:pt x="26760" y="22789"/>
                      <a:pt x="27260" y="21896"/>
                      <a:pt x="28046" y="21288"/>
                    </a:cubicBezTo>
                    <a:cubicBezTo>
                      <a:pt x="28475" y="22217"/>
                      <a:pt x="28582" y="23039"/>
                      <a:pt x="30189" y="22717"/>
                    </a:cubicBezTo>
                    <a:cubicBezTo>
                      <a:pt x="31511" y="22467"/>
                      <a:pt x="31296" y="21395"/>
                      <a:pt x="32189" y="20967"/>
                    </a:cubicBezTo>
                    <a:cubicBezTo>
                      <a:pt x="32368" y="22396"/>
                      <a:pt x="34725" y="21681"/>
                      <a:pt x="34582" y="23503"/>
                    </a:cubicBezTo>
                    <a:cubicBezTo>
                      <a:pt x="34761" y="24217"/>
                      <a:pt x="34761" y="24967"/>
                      <a:pt x="34511" y="25968"/>
                    </a:cubicBezTo>
                    <a:cubicBezTo>
                      <a:pt x="34868" y="25110"/>
                      <a:pt x="34511" y="24467"/>
                      <a:pt x="34868" y="23896"/>
                    </a:cubicBezTo>
                    <a:cubicBezTo>
                      <a:pt x="35404" y="23503"/>
                      <a:pt x="35511" y="22288"/>
                      <a:pt x="36654" y="23039"/>
                    </a:cubicBezTo>
                    <a:cubicBezTo>
                      <a:pt x="36940" y="23253"/>
                      <a:pt x="37118" y="22717"/>
                      <a:pt x="37118" y="22396"/>
                    </a:cubicBezTo>
                    <a:cubicBezTo>
                      <a:pt x="37083" y="21860"/>
                      <a:pt x="37047" y="21324"/>
                      <a:pt x="36976" y="20681"/>
                    </a:cubicBezTo>
                    <a:cubicBezTo>
                      <a:pt x="37761" y="20895"/>
                      <a:pt x="37404" y="21503"/>
                      <a:pt x="37547" y="21860"/>
                    </a:cubicBezTo>
                    <a:cubicBezTo>
                      <a:pt x="37726" y="22003"/>
                      <a:pt x="37904" y="22253"/>
                      <a:pt x="38083" y="22181"/>
                    </a:cubicBezTo>
                    <a:cubicBezTo>
                      <a:pt x="38261" y="22110"/>
                      <a:pt x="38119" y="21824"/>
                      <a:pt x="38083" y="21646"/>
                    </a:cubicBezTo>
                    <a:cubicBezTo>
                      <a:pt x="38047" y="21360"/>
                      <a:pt x="37940" y="21110"/>
                      <a:pt x="38154" y="20860"/>
                    </a:cubicBezTo>
                    <a:cubicBezTo>
                      <a:pt x="39619" y="21395"/>
                      <a:pt x="40762" y="22253"/>
                      <a:pt x="41190" y="23824"/>
                    </a:cubicBezTo>
                    <a:cubicBezTo>
                      <a:pt x="41940" y="24360"/>
                      <a:pt x="41548" y="25146"/>
                      <a:pt x="41655" y="25968"/>
                    </a:cubicBezTo>
                    <a:cubicBezTo>
                      <a:pt x="41655" y="26075"/>
                      <a:pt x="41976" y="25753"/>
                      <a:pt x="41798" y="25860"/>
                    </a:cubicBezTo>
                    <a:cubicBezTo>
                      <a:pt x="41583" y="25075"/>
                      <a:pt x="41548" y="24289"/>
                      <a:pt x="41762" y="23503"/>
                    </a:cubicBezTo>
                    <a:cubicBezTo>
                      <a:pt x="41976" y="22324"/>
                      <a:pt x="41833" y="21110"/>
                      <a:pt x="42298" y="19788"/>
                    </a:cubicBezTo>
                    <a:cubicBezTo>
                      <a:pt x="42512" y="20145"/>
                      <a:pt x="42691" y="20360"/>
                      <a:pt x="42726" y="20610"/>
                    </a:cubicBezTo>
                    <a:cubicBezTo>
                      <a:pt x="42833" y="21145"/>
                      <a:pt x="43155" y="21324"/>
                      <a:pt x="43655" y="21288"/>
                    </a:cubicBezTo>
                    <a:cubicBezTo>
                      <a:pt x="44405" y="21217"/>
                      <a:pt x="44048" y="20645"/>
                      <a:pt x="44048" y="20324"/>
                    </a:cubicBezTo>
                    <a:cubicBezTo>
                      <a:pt x="44084" y="13823"/>
                      <a:pt x="44084" y="7322"/>
                      <a:pt x="44084" y="821"/>
                    </a:cubicBezTo>
                    <a:cubicBezTo>
                      <a:pt x="44084" y="536"/>
                      <a:pt x="44119" y="286"/>
                      <a:pt x="44155" y="0"/>
                    </a:cubicBezTo>
                    <a:cubicBezTo>
                      <a:pt x="47120" y="0"/>
                      <a:pt x="50084" y="0"/>
                      <a:pt x="53085" y="0"/>
                    </a:cubicBezTo>
                    <a:cubicBezTo>
                      <a:pt x="53120" y="6715"/>
                      <a:pt x="53120" y="13430"/>
                      <a:pt x="53156" y="20145"/>
                    </a:cubicBezTo>
                    <a:cubicBezTo>
                      <a:pt x="53156" y="20574"/>
                      <a:pt x="53156" y="21038"/>
                      <a:pt x="53156" y="21467"/>
                    </a:cubicBezTo>
                    <a:cubicBezTo>
                      <a:pt x="53156" y="21896"/>
                      <a:pt x="53120" y="22503"/>
                      <a:pt x="53728" y="22467"/>
                    </a:cubicBezTo>
                    <a:cubicBezTo>
                      <a:pt x="54406" y="22431"/>
                      <a:pt x="54049" y="21788"/>
                      <a:pt x="54121" y="21431"/>
                    </a:cubicBezTo>
                    <a:cubicBezTo>
                      <a:pt x="54192" y="20824"/>
                      <a:pt x="54192" y="20217"/>
                      <a:pt x="54192" y="19610"/>
                    </a:cubicBezTo>
                    <a:cubicBezTo>
                      <a:pt x="54549" y="19360"/>
                      <a:pt x="54621" y="19717"/>
                      <a:pt x="54764" y="19895"/>
                    </a:cubicBezTo>
                    <a:cubicBezTo>
                      <a:pt x="55299" y="21288"/>
                      <a:pt x="56264" y="22324"/>
                      <a:pt x="57442" y="23217"/>
                    </a:cubicBezTo>
                    <a:cubicBezTo>
                      <a:pt x="57550" y="23324"/>
                      <a:pt x="57442" y="23717"/>
                      <a:pt x="57764" y="23539"/>
                    </a:cubicBezTo>
                    <a:cubicBezTo>
                      <a:pt x="57942" y="23431"/>
                      <a:pt x="58014" y="23074"/>
                      <a:pt x="58121" y="22860"/>
                    </a:cubicBezTo>
                    <a:cubicBezTo>
                      <a:pt x="59121" y="23717"/>
                      <a:pt x="58978" y="22396"/>
                      <a:pt x="59407" y="22181"/>
                    </a:cubicBezTo>
                    <a:cubicBezTo>
                      <a:pt x="59443" y="22074"/>
                      <a:pt x="59478" y="22003"/>
                      <a:pt x="59478" y="21896"/>
                    </a:cubicBezTo>
                    <a:cubicBezTo>
                      <a:pt x="59978" y="21467"/>
                      <a:pt x="59943" y="20538"/>
                      <a:pt x="60800" y="20467"/>
                    </a:cubicBezTo>
                    <a:cubicBezTo>
                      <a:pt x="62086" y="21181"/>
                      <a:pt x="61157" y="19324"/>
                      <a:pt x="62014" y="19538"/>
                    </a:cubicBezTo>
                    <a:cubicBezTo>
                      <a:pt x="62300" y="20074"/>
                      <a:pt x="62086" y="20895"/>
                      <a:pt x="62765" y="21467"/>
                    </a:cubicBezTo>
                    <a:cubicBezTo>
                      <a:pt x="63015" y="19717"/>
                      <a:pt x="63336" y="18074"/>
                      <a:pt x="64193" y="16359"/>
                    </a:cubicBezTo>
                    <a:cubicBezTo>
                      <a:pt x="64658" y="17359"/>
                      <a:pt x="65336" y="18145"/>
                      <a:pt x="65265" y="18788"/>
                    </a:cubicBezTo>
                    <a:cubicBezTo>
                      <a:pt x="65086" y="20002"/>
                      <a:pt x="66372" y="19324"/>
                      <a:pt x="66444" y="19967"/>
                    </a:cubicBezTo>
                    <a:cubicBezTo>
                      <a:pt x="66801" y="19717"/>
                      <a:pt x="67229" y="19467"/>
                      <a:pt x="67372" y="18967"/>
                    </a:cubicBezTo>
                    <a:cubicBezTo>
                      <a:pt x="67515" y="18431"/>
                      <a:pt x="67658" y="17788"/>
                      <a:pt x="68051" y="18859"/>
                    </a:cubicBezTo>
                    <a:cubicBezTo>
                      <a:pt x="68265" y="19074"/>
                      <a:pt x="68372" y="19360"/>
                      <a:pt x="68444" y="19645"/>
                    </a:cubicBezTo>
                    <a:cubicBezTo>
                      <a:pt x="68480" y="19860"/>
                      <a:pt x="68551" y="20074"/>
                      <a:pt x="68551" y="20324"/>
                    </a:cubicBezTo>
                    <a:cubicBezTo>
                      <a:pt x="68587" y="20467"/>
                      <a:pt x="68480" y="20645"/>
                      <a:pt x="68622" y="20753"/>
                    </a:cubicBezTo>
                    <a:cubicBezTo>
                      <a:pt x="68622" y="20645"/>
                      <a:pt x="68658" y="20574"/>
                      <a:pt x="68658" y="20467"/>
                    </a:cubicBezTo>
                    <a:cubicBezTo>
                      <a:pt x="68694" y="20110"/>
                      <a:pt x="68622" y="19717"/>
                      <a:pt x="68801" y="19395"/>
                    </a:cubicBezTo>
                    <a:cubicBezTo>
                      <a:pt x="68872" y="19252"/>
                      <a:pt x="68980" y="19145"/>
                      <a:pt x="69158" y="19109"/>
                    </a:cubicBezTo>
                    <a:cubicBezTo>
                      <a:pt x="69337" y="19109"/>
                      <a:pt x="69480" y="19145"/>
                      <a:pt x="69587" y="19252"/>
                    </a:cubicBezTo>
                    <a:cubicBezTo>
                      <a:pt x="70015" y="19645"/>
                      <a:pt x="70337" y="20074"/>
                      <a:pt x="70373" y="20681"/>
                    </a:cubicBezTo>
                    <a:cubicBezTo>
                      <a:pt x="70373" y="21431"/>
                      <a:pt x="70123" y="22110"/>
                      <a:pt x="69944" y="22824"/>
                    </a:cubicBezTo>
                    <a:cubicBezTo>
                      <a:pt x="69837" y="23146"/>
                      <a:pt x="69730" y="23467"/>
                      <a:pt x="69587" y="23753"/>
                    </a:cubicBezTo>
                    <a:cubicBezTo>
                      <a:pt x="69087" y="25039"/>
                      <a:pt x="68694" y="26325"/>
                      <a:pt x="68980" y="27718"/>
                    </a:cubicBezTo>
                    <a:cubicBezTo>
                      <a:pt x="68872" y="28325"/>
                      <a:pt x="68765" y="28968"/>
                      <a:pt x="68658" y="29611"/>
                    </a:cubicBezTo>
                    <a:cubicBezTo>
                      <a:pt x="67765" y="29182"/>
                      <a:pt x="66872" y="28789"/>
                      <a:pt x="67408" y="27575"/>
                    </a:cubicBezTo>
                    <a:cubicBezTo>
                      <a:pt x="67837" y="26360"/>
                      <a:pt x="67479" y="25110"/>
                      <a:pt x="67694" y="23896"/>
                    </a:cubicBezTo>
                    <a:cubicBezTo>
                      <a:pt x="67729" y="23682"/>
                      <a:pt x="67694" y="23967"/>
                      <a:pt x="67694" y="23717"/>
                    </a:cubicBezTo>
                    <a:cubicBezTo>
                      <a:pt x="67658" y="23753"/>
                      <a:pt x="67694" y="23753"/>
                      <a:pt x="67694" y="23789"/>
                    </a:cubicBezTo>
                    <a:cubicBezTo>
                      <a:pt x="67694" y="24003"/>
                      <a:pt x="67658" y="24182"/>
                      <a:pt x="67551" y="24360"/>
                    </a:cubicBezTo>
                    <a:cubicBezTo>
                      <a:pt x="67086" y="24682"/>
                      <a:pt x="66658" y="25039"/>
                      <a:pt x="66801" y="25718"/>
                    </a:cubicBezTo>
                    <a:cubicBezTo>
                      <a:pt x="66765" y="26396"/>
                      <a:pt x="66908" y="27110"/>
                      <a:pt x="66729" y="27789"/>
                    </a:cubicBezTo>
                    <a:cubicBezTo>
                      <a:pt x="65908" y="28361"/>
                      <a:pt x="66122" y="29254"/>
                      <a:pt x="66086" y="30075"/>
                    </a:cubicBezTo>
                    <a:cubicBezTo>
                      <a:pt x="66158" y="30361"/>
                      <a:pt x="66051" y="30432"/>
                      <a:pt x="65765" y="30397"/>
                    </a:cubicBezTo>
                    <a:cubicBezTo>
                      <a:pt x="65515" y="29968"/>
                      <a:pt x="65301" y="29539"/>
                      <a:pt x="65051" y="29075"/>
                    </a:cubicBezTo>
                    <a:cubicBezTo>
                      <a:pt x="64622" y="28789"/>
                      <a:pt x="64872" y="28325"/>
                      <a:pt x="64729" y="27646"/>
                    </a:cubicBezTo>
                    <a:cubicBezTo>
                      <a:pt x="64693" y="28075"/>
                      <a:pt x="64765" y="28146"/>
                      <a:pt x="64765" y="28253"/>
                    </a:cubicBezTo>
                    <a:cubicBezTo>
                      <a:pt x="64586" y="28968"/>
                      <a:pt x="64622" y="29754"/>
                      <a:pt x="64443" y="30468"/>
                    </a:cubicBezTo>
                    <a:cubicBezTo>
                      <a:pt x="64515" y="31575"/>
                      <a:pt x="64479" y="32683"/>
                      <a:pt x="64050" y="33719"/>
                    </a:cubicBezTo>
                    <a:cubicBezTo>
                      <a:pt x="63122" y="33575"/>
                      <a:pt x="63443" y="32826"/>
                      <a:pt x="63407" y="32325"/>
                    </a:cubicBezTo>
                    <a:cubicBezTo>
                      <a:pt x="63336" y="30647"/>
                      <a:pt x="63479" y="28968"/>
                      <a:pt x="63336" y="27289"/>
                    </a:cubicBezTo>
                    <a:cubicBezTo>
                      <a:pt x="63193" y="26789"/>
                      <a:pt x="63229" y="26253"/>
                      <a:pt x="63229" y="26039"/>
                    </a:cubicBezTo>
                    <a:cubicBezTo>
                      <a:pt x="63193" y="25503"/>
                      <a:pt x="62872" y="25860"/>
                      <a:pt x="63050" y="25753"/>
                    </a:cubicBezTo>
                    <a:cubicBezTo>
                      <a:pt x="63336" y="26467"/>
                      <a:pt x="63193" y="27253"/>
                      <a:pt x="63372" y="28003"/>
                    </a:cubicBezTo>
                    <a:cubicBezTo>
                      <a:pt x="63372" y="30147"/>
                      <a:pt x="63372" y="32254"/>
                      <a:pt x="63407" y="34397"/>
                    </a:cubicBezTo>
                    <a:cubicBezTo>
                      <a:pt x="63229" y="35076"/>
                      <a:pt x="63086" y="35755"/>
                      <a:pt x="62157" y="35290"/>
                    </a:cubicBezTo>
                    <a:cubicBezTo>
                      <a:pt x="62050" y="35183"/>
                      <a:pt x="61943" y="35040"/>
                      <a:pt x="61907" y="34862"/>
                    </a:cubicBezTo>
                    <a:cubicBezTo>
                      <a:pt x="61836" y="34147"/>
                      <a:pt x="62157" y="33433"/>
                      <a:pt x="62014" y="32718"/>
                    </a:cubicBezTo>
                    <a:cubicBezTo>
                      <a:pt x="62014" y="32968"/>
                      <a:pt x="61979" y="33147"/>
                      <a:pt x="61836" y="33361"/>
                    </a:cubicBezTo>
                    <a:cubicBezTo>
                      <a:pt x="61121" y="33683"/>
                      <a:pt x="61157" y="32968"/>
                      <a:pt x="60871" y="32718"/>
                    </a:cubicBezTo>
                    <a:cubicBezTo>
                      <a:pt x="60621" y="33147"/>
                      <a:pt x="60800" y="33647"/>
                      <a:pt x="60657" y="34076"/>
                    </a:cubicBezTo>
                    <a:cubicBezTo>
                      <a:pt x="60514" y="34540"/>
                      <a:pt x="60514" y="35040"/>
                      <a:pt x="60264" y="35469"/>
                    </a:cubicBezTo>
                    <a:cubicBezTo>
                      <a:pt x="59943" y="35969"/>
                      <a:pt x="59693" y="35790"/>
                      <a:pt x="59443" y="35397"/>
                    </a:cubicBezTo>
                    <a:cubicBezTo>
                      <a:pt x="58693" y="33183"/>
                      <a:pt x="57871" y="30932"/>
                      <a:pt x="58550" y="28503"/>
                    </a:cubicBezTo>
                    <a:cubicBezTo>
                      <a:pt x="58228" y="30111"/>
                      <a:pt x="58621" y="31790"/>
                      <a:pt x="58193" y="33361"/>
                    </a:cubicBezTo>
                    <a:cubicBezTo>
                      <a:pt x="58050" y="33719"/>
                      <a:pt x="57764" y="33933"/>
                      <a:pt x="57478" y="34183"/>
                    </a:cubicBezTo>
                    <a:cubicBezTo>
                      <a:pt x="56800" y="34611"/>
                      <a:pt x="56800" y="34611"/>
                      <a:pt x="56657" y="33504"/>
                    </a:cubicBezTo>
                    <a:cubicBezTo>
                      <a:pt x="56121" y="33826"/>
                      <a:pt x="56121" y="33826"/>
                      <a:pt x="56049" y="34254"/>
                    </a:cubicBezTo>
                    <a:cubicBezTo>
                      <a:pt x="56014" y="34719"/>
                      <a:pt x="56121" y="35219"/>
                      <a:pt x="55621" y="35540"/>
                    </a:cubicBezTo>
                    <a:cubicBezTo>
                      <a:pt x="54799" y="35433"/>
                      <a:pt x="54871" y="34826"/>
                      <a:pt x="54871" y="34254"/>
                    </a:cubicBezTo>
                    <a:cubicBezTo>
                      <a:pt x="54906" y="33861"/>
                      <a:pt x="55014" y="33468"/>
                      <a:pt x="55121" y="33076"/>
                    </a:cubicBezTo>
                    <a:cubicBezTo>
                      <a:pt x="55478" y="32540"/>
                      <a:pt x="55335" y="31897"/>
                      <a:pt x="55371" y="31325"/>
                    </a:cubicBezTo>
                    <a:cubicBezTo>
                      <a:pt x="55371" y="31147"/>
                      <a:pt x="55371" y="31004"/>
                      <a:pt x="55371" y="30825"/>
                    </a:cubicBezTo>
                    <a:cubicBezTo>
                      <a:pt x="55371" y="31004"/>
                      <a:pt x="55371" y="31147"/>
                      <a:pt x="55371" y="31325"/>
                    </a:cubicBezTo>
                    <a:cubicBezTo>
                      <a:pt x="55514" y="32290"/>
                      <a:pt x="55049" y="33147"/>
                      <a:pt x="54871" y="34040"/>
                    </a:cubicBezTo>
                    <a:cubicBezTo>
                      <a:pt x="54835" y="34397"/>
                      <a:pt x="54906" y="34754"/>
                      <a:pt x="54799" y="35112"/>
                    </a:cubicBezTo>
                    <a:cubicBezTo>
                      <a:pt x="53763" y="36040"/>
                      <a:pt x="53906" y="35076"/>
                      <a:pt x="53835" y="34504"/>
                    </a:cubicBezTo>
                    <a:cubicBezTo>
                      <a:pt x="53228" y="33826"/>
                      <a:pt x="53692" y="32897"/>
                      <a:pt x="53370" y="31933"/>
                    </a:cubicBezTo>
                    <a:cubicBezTo>
                      <a:pt x="53370" y="31933"/>
                      <a:pt x="53192" y="32254"/>
                      <a:pt x="53406" y="32147"/>
                    </a:cubicBezTo>
                    <a:cubicBezTo>
                      <a:pt x="53692" y="32968"/>
                      <a:pt x="53513" y="33754"/>
                      <a:pt x="53120" y="34504"/>
                    </a:cubicBezTo>
                    <a:cubicBezTo>
                      <a:pt x="53120" y="45470"/>
                      <a:pt x="53120" y="56436"/>
                      <a:pt x="53120" y="67437"/>
                    </a:cubicBezTo>
                    <a:cubicBezTo>
                      <a:pt x="54013" y="67651"/>
                      <a:pt x="54121" y="64901"/>
                      <a:pt x="55335" y="66901"/>
                    </a:cubicBezTo>
                    <a:cubicBezTo>
                      <a:pt x="55192" y="67151"/>
                      <a:pt x="55264" y="67401"/>
                      <a:pt x="55335" y="67616"/>
                    </a:cubicBezTo>
                    <a:cubicBezTo>
                      <a:pt x="55478" y="67366"/>
                      <a:pt x="55835" y="67437"/>
                      <a:pt x="55978" y="67223"/>
                    </a:cubicBezTo>
                    <a:cubicBezTo>
                      <a:pt x="56085" y="65758"/>
                      <a:pt x="55978" y="64258"/>
                      <a:pt x="56478" y="62651"/>
                    </a:cubicBezTo>
                    <a:cubicBezTo>
                      <a:pt x="56907" y="63972"/>
                      <a:pt x="58585" y="64151"/>
                      <a:pt x="58657" y="65615"/>
                    </a:cubicBezTo>
                    <a:cubicBezTo>
                      <a:pt x="59728" y="65222"/>
                      <a:pt x="60300" y="66508"/>
                      <a:pt x="61336" y="66437"/>
                    </a:cubicBezTo>
                    <a:cubicBezTo>
                      <a:pt x="62300" y="66366"/>
                      <a:pt x="62979" y="66937"/>
                      <a:pt x="63086" y="68008"/>
                    </a:cubicBezTo>
                    <a:cubicBezTo>
                      <a:pt x="63908" y="67544"/>
                      <a:pt x="64372" y="66830"/>
                      <a:pt x="64836" y="65758"/>
                    </a:cubicBezTo>
                    <a:cubicBezTo>
                      <a:pt x="64908" y="66651"/>
                      <a:pt x="64943" y="67294"/>
                      <a:pt x="64979" y="67973"/>
                    </a:cubicBezTo>
                    <a:cubicBezTo>
                      <a:pt x="65122" y="67901"/>
                      <a:pt x="65229" y="67901"/>
                      <a:pt x="65265" y="67830"/>
                    </a:cubicBezTo>
                    <a:cubicBezTo>
                      <a:pt x="65336" y="67687"/>
                      <a:pt x="65336" y="67508"/>
                      <a:pt x="65372" y="67366"/>
                    </a:cubicBezTo>
                    <a:cubicBezTo>
                      <a:pt x="65693" y="67115"/>
                      <a:pt x="65801" y="67508"/>
                      <a:pt x="66015" y="67580"/>
                    </a:cubicBezTo>
                    <a:cubicBezTo>
                      <a:pt x="66979" y="67473"/>
                      <a:pt x="66586" y="66544"/>
                      <a:pt x="66872" y="66008"/>
                    </a:cubicBezTo>
                    <a:cubicBezTo>
                      <a:pt x="67301" y="65258"/>
                      <a:pt x="67622" y="64829"/>
                      <a:pt x="68408" y="65544"/>
                    </a:cubicBezTo>
                    <a:cubicBezTo>
                      <a:pt x="68944" y="64937"/>
                      <a:pt x="68301" y="64186"/>
                      <a:pt x="68872" y="63651"/>
                    </a:cubicBezTo>
                    <a:cubicBezTo>
                      <a:pt x="69444" y="63687"/>
                      <a:pt x="69372" y="64401"/>
                      <a:pt x="69873" y="64580"/>
                    </a:cubicBezTo>
                    <a:cubicBezTo>
                      <a:pt x="70408" y="64758"/>
                      <a:pt x="70766" y="65079"/>
                      <a:pt x="71123" y="64330"/>
                    </a:cubicBezTo>
                    <a:cubicBezTo>
                      <a:pt x="71801" y="62865"/>
                      <a:pt x="72301" y="62829"/>
                      <a:pt x="72694" y="64508"/>
                    </a:cubicBezTo>
                    <a:cubicBezTo>
                      <a:pt x="72801" y="64937"/>
                      <a:pt x="73194" y="65473"/>
                      <a:pt x="74123" y="65794"/>
                    </a:cubicBezTo>
                    <a:cubicBezTo>
                      <a:pt x="73230" y="63758"/>
                      <a:pt x="75516" y="62901"/>
                      <a:pt x="75480" y="61150"/>
                    </a:cubicBezTo>
                    <a:cubicBezTo>
                      <a:pt x="75480" y="60900"/>
                      <a:pt x="76302" y="60508"/>
                      <a:pt x="76838" y="60400"/>
                    </a:cubicBezTo>
                    <a:cubicBezTo>
                      <a:pt x="77266" y="60293"/>
                      <a:pt x="77481" y="60793"/>
                      <a:pt x="77588" y="61150"/>
                    </a:cubicBezTo>
                    <a:cubicBezTo>
                      <a:pt x="77838" y="62115"/>
                      <a:pt x="79374" y="62222"/>
                      <a:pt x="79195" y="63615"/>
                    </a:cubicBezTo>
                    <a:cubicBezTo>
                      <a:pt x="79159" y="63972"/>
                      <a:pt x="80160" y="62865"/>
                      <a:pt x="80588" y="63687"/>
                    </a:cubicBezTo>
                    <a:cubicBezTo>
                      <a:pt x="80874" y="64115"/>
                      <a:pt x="81231" y="64186"/>
                      <a:pt x="81660" y="63972"/>
                    </a:cubicBezTo>
                    <a:cubicBezTo>
                      <a:pt x="82338" y="63472"/>
                      <a:pt x="83089" y="63186"/>
                      <a:pt x="83660" y="62401"/>
                    </a:cubicBezTo>
                    <a:cubicBezTo>
                      <a:pt x="84482" y="61258"/>
                      <a:pt x="84446" y="62936"/>
                      <a:pt x="84946" y="62972"/>
                    </a:cubicBezTo>
                    <a:cubicBezTo>
                      <a:pt x="85053" y="63079"/>
                      <a:pt x="85160" y="63186"/>
                      <a:pt x="85232" y="63329"/>
                    </a:cubicBezTo>
                    <a:cubicBezTo>
                      <a:pt x="85446" y="63901"/>
                      <a:pt x="85303" y="64544"/>
                      <a:pt x="85589" y="65115"/>
                    </a:cubicBezTo>
                    <a:cubicBezTo>
                      <a:pt x="85946" y="65651"/>
                      <a:pt x="86053" y="65294"/>
                      <a:pt x="86160" y="64937"/>
                    </a:cubicBezTo>
                    <a:cubicBezTo>
                      <a:pt x="86375" y="64151"/>
                      <a:pt x="85982" y="63258"/>
                      <a:pt x="86660" y="62579"/>
                    </a:cubicBezTo>
                    <a:lnTo>
                      <a:pt x="86696" y="62615"/>
                    </a:lnTo>
                    <a:cubicBezTo>
                      <a:pt x="87053" y="62365"/>
                      <a:pt x="87125" y="62758"/>
                      <a:pt x="87303" y="62901"/>
                    </a:cubicBezTo>
                    <a:cubicBezTo>
                      <a:pt x="87553" y="63222"/>
                      <a:pt x="87482" y="63722"/>
                      <a:pt x="88089" y="63758"/>
                    </a:cubicBezTo>
                    <a:cubicBezTo>
                      <a:pt x="88446" y="63794"/>
                      <a:pt x="88661" y="62758"/>
                      <a:pt x="89054" y="63651"/>
                    </a:cubicBezTo>
                    <a:cubicBezTo>
                      <a:pt x="89268" y="64115"/>
                      <a:pt x="88982" y="64401"/>
                      <a:pt x="88732" y="64758"/>
                    </a:cubicBezTo>
                    <a:cubicBezTo>
                      <a:pt x="88482" y="65151"/>
                      <a:pt x="88411" y="65687"/>
                      <a:pt x="88268" y="66151"/>
                    </a:cubicBezTo>
                    <a:cubicBezTo>
                      <a:pt x="88053" y="66401"/>
                      <a:pt x="88232" y="66794"/>
                      <a:pt x="87911" y="67008"/>
                    </a:cubicBezTo>
                    <a:cubicBezTo>
                      <a:pt x="87661" y="67115"/>
                      <a:pt x="87446" y="67044"/>
                      <a:pt x="87232" y="66937"/>
                    </a:cubicBezTo>
                    <a:cubicBezTo>
                      <a:pt x="86089" y="68437"/>
                      <a:pt x="85982" y="70116"/>
                      <a:pt x="86267" y="71866"/>
                    </a:cubicBezTo>
                    <a:cubicBezTo>
                      <a:pt x="86375" y="72438"/>
                      <a:pt x="86410" y="73009"/>
                      <a:pt x="86053" y="73438"/>
                    </a:cubicBezTo>
                    <a:cubicBezTo>
                      <a:pt x="85553" y="74009"/>
                      <a:pt x="85410" y="72973"/>
                      <a:pt x="84874" y="73081"/>
                    </a:cubicBezTo>
                    <a:cubicBezTo>
                      <a:pt x="84517" y="73152"/>
                      <a:pt x="84124" y="72973"/>
                      <a:pt x="83767" y="72831"/>
                    </a:cubicBezTo>
                    <a:cubicBezTo>
                      <a:pt x="83196" y="72652"/>
                      <a:pt x="82874" y="72330"/>
                      <a:pt x="83481" y="71795"/>
                    </a:cubicBezTo>
                    <a:cubicBezTo>
                      <a:pt x="85375" y="70044"/>
                      <a:pt x="84196" y="67973"/>
                      <a:pt x="84124" y="66044"/>
                    </a:cubicBezTo>
                    <a:cubicBezTo>
                      <a:pt x="83160" y="66973"/>
                      <a:pt x="83624" y="68473"/>
                      <a:pt x="82624" y="69473"/>
                    </a:cubicBezTo>
                    <a:cubicBezTo>
                      <a:pt x="82124" y="69080"/>
                      <a:pt x="82481" y="68437"/>
                      <a:pt x="82124" y="67866"/>
                    </a:cubicBezTo>
                    <a:cubicBezTo>
                      <a:pt x="81053" y="69937"/>
                      <a:pt x="80910" y="72080"/>
                      <a:pt x="80695" y="74152"/>
                    </a:cubicBezTo>
                    <a:cubicBezTo>
                      <a:pt x="80338" y="74331"/>
                      <a:pt x="80231" y="73938"/>
                      <a:pt x="79945" y="73902"/>
                    </a:cubicBezTo>
                    <a:cubicBezTo>
                      <a:pt x="79088" y="73438"/>
                      <a:pt x="78338" y="72866"/>
                      <a:pt x="77909" y="71830"/>
                    </a:cubicBezTo>
                    <a:cubicBezTo>
                      <a:pt x="77588" y="73188"/>
                      <a:pt x="77338" y="74438"/>
                      <a:pt x="77409" y="75724"/>
                    </a:cubicBezTo>
                    <a:cubicBezTo>
                      <a:pt x="77445" y="76760"/>
                      <a:pt x="76302" y="77188"/>
                      <a:pt x="76302" y="78153"/>
                    </a:cubicBezTo>
                    <a:cubicBezTo>
                      <a:pt x="76302" y="78188"/>
                      <a:pt x="75980" y="78260"/>
                      <a:pt x="75909" y="78224"/>
                    </a:cubicBezTo>
                    <a:cubicBezTo>
                      <a:pt x="75695" y="78081"/>
                      <a:pt x="75552" y="77831"/>
                      <a:pt x="75588" y="77510"/>
                    </a:cubicBezTo>
                    <a:cubicBezTo>
                      <a:pt x="75695" y="76259"/>
                      <a:pt x="75802" y="74974"/>
                      <a:pt x="75838" y="73724"/>
                    </a:cubicBezTo>
                    <a:cubicBezTo>
                      <a:pt x="75873" y="72795"/>
                      <a:pt x="75766" y="71866"/>
                      <a:pt x="75730" y="70937"/>
                    </a:cubicBezTo>
                    <a:cubicBezTo>
                      <a:pt x="75266" y="70437"/>
                      <a:pt x="75338" y="69759"/>
                      <a:pt x="75195" y="69187"/>
                    </a:cubicBezTo>
                    <a:cubicBezTo>
                      <a:pt x="75052" y="69116"/>
                      <a:pt x="75016" y="68223"/>
                      <a:pt x="74802" y="69044"/>
                    </a:cubicBezTo>
                    <a:cubicBezTo>
                      <a:pt x="74552" y="69866"/>
                      <a:pt x="74623" y="70759"/>
                      <a:pt x="74659" y="71652"/>
                    </a:cubicBezTo>
                    <a:cubicBezTo>
                      <a:pt x="74695" y="74474"/>
                      <a:pt x="74802" y="77331"/>
                      <a:pt x="74873" y="80153"/>
                    </a:cubicBezTo>
                    <a:cubicBezTo>
                      <a:pt x="74945" y="80474"/>
                      <a:pt x="74837" y="80581"/>
                      <a:pt x="74516" y="80439"/>
                    </a:cubicBezTo>
                    <a:cubicBezTo>
                      <a:pt x="74516" y="79903"/>
                      <a:pt x="74373" y="79403"/>
                      <a:pt x="74016" y="78796"/>
                    </a:cubicBezTo>
                    <a:cubicBezTo>
                      <a:pt x="73766" y="79296"/>
                      <a:pt x="73587" y="79760"/>
                      <a:pt x="73373" y="80189"/>
                    </a:cubicBezTo>
                    <a:cubicBezTo>
                      <a:pt x="72909" y="79867"/>
                      <a:pt x="73409" y="79438"/>
                      <a:pt x="73159" y="79117"/>
                    </a:cubicBezTo>
                    <a:cubicBezTo>
                      <a:pt x="72801" y="79010"/>
                      <a:pt x="72623" y="78760"/>
                      <a:pt x="72516" y="78438"/>
                    </a:cubicBezTo>
                    <a:cubicBezTo>
                      <a:pt x="72337" y="77688"/>
                      <a:pt x="72444" y="76938"/>
                      <a:pt x="72409" y="75974"/>
                    </a:cubicBezTo>
                    <a:cubicBezTo>
                      <a:pt x="72159" y="77224"/>
                      <a:pt x="71944" y="78295"/>
                      <a:pt x="71801" y="79367"/>
                    </a:cubicBezTo>
                    <a:cubicBezTo>
                      <a:pt x="71659" y="79831"/>
                      <a:pt x="71587" y="80296"/>
                      <a:pt x="71337" y="80724"/>
                    </a:cubicBezTo>
                    <a:cubicBezTo>
                      <a:pt x="71230" y="80867"/>
                      <a:pt x="71087" y="80903"/>
                      <a:pt x="70908" y="80796"/>
                    </a:cubicBezTo>
                    <a:cubicBezTo>
                      <a:pt x="70516" y="80581"/>
                      <a:pt x="70587" y="80153"/>
                      <a:pt x="70480" y="79831"/>
                    </a:cubicBezTo>
                    <a:cubicBezTo>
                      <a:pt x="70087" y="77831"/>
                      <a:pt x="70837" y="75938"/>
                      <a:pt x="70980" y="73974"/>
                    </a:cubicBezTo>
                    <a:cubicBezTo>
                      <a:pt x="71087" y="72545"/>
                      <a:pt x="71337" y="71116"/>
                      <a:pt x="71516" y="69687"/>
                    </a:cubicBezTo>
                    <a:cubicBezTo>
                      <a:pt x="71230" y="72366"/>
                      <a:pt x="70766" y="75009"/>
                      <a:pt x="70444" y="77688"/>
                    </a:cubicBezTo>
                    <a:cubicBezTo>
                      <a:pt x="70408" y="78010"/>
                      <a:pt x="70730" y="78760"/>
                      <a:pt x="69873" y="78724"/>
                    </a:cubicBezTo>
                    <a:cubicBezTo>
                      <a:pt x="69873" y="77117"/>
                      <a:pt x="69873" y="75545"/>
                      <a:pt x="69873" y="73473"/>
                    </a:cubicBezTo>
                    <a:cubicBezTo>
                      <a:pt x="68837" y="75474"/>
                      <a:pt x="69230" y="77331"/>
                      <a:pt x="68444" y="78903"/>
                    </a:cubicBezTo>
                    <a:cubicBezTo>
                      <a:pt x="68301" y="79224"/>
                      <a:pt x="68837" y="79903"/>
                      <a:pt x="67979" y="79831"/>
                    </a:cubicBezTo>
                    <a:cubicBezTo>
                      <a:pt x="67301" y="79760"/>
                      <a:pt x="67587" y="79188"/>
                      <a:pt x="67479" y="78796"/>
                    </a:cubicBezTo>
                    <a:cubicBezTo>
                      <a:pt x="67408" y="78474"/>
                      <a:pt x="67408" y="78153"/>
                      <a:pt x="67372" y="77831"/>
                    </a:cubicBezTo>
                    <a:cubicBezTo>
                      <a:pt x="67372" y="77795"/>
                      <a:pt x="67301" y="77760"/>
                      <a:pt x="67265" y="77795"/>
                    </a:cubicBezTo>
                    <a:cubicBezTo>
                      <a:pt x="67229" y="77831"/>
                      <a:pt x="67194" y="77867"/>
                      <a:pt x="67158" y="77903"/>
                    </a:cubicBezTo>
                    <a:cubicBezTo>
                      <a:pt x="66336" y="77831"/>
                      <a:pt x="66658" y="77367"/>
                      <a:pt x="66765" y="76974"/>
                    </a:cubicBezTo>
                    <a:cubicBezTo>
                      <a:pt x="66372" y="77402"/>
                      <a:pt x="66908" y="78010"/>
                      <a:pt x="66586" y="78474"/>
                    </a:cubicBezTo>
                    <a:cubicBezTo>
                      <a:pt x="66444" y="78617"/>
                      <a:pt x="66336" y="78617"/>
                      <a:pt x="66158" y="78510"/>
                    </a:cubicBezTo>
                    <a:cubicBezTo>
                      <a:pt x="66122" y="78331"/>
                      <a:pt x="66086" y="78117"/>
                      <a:pt x="66051" y="77938"/>
                    </a:cubicBezTo>
                    <a:cubicBezTo>
                      <a:pt x="64836" y="76974"/>
                      <a:pt x="65193" y="75509"/>
                      <a:pt x="64908" y="74259"/>
                    </a:cubicBezTo>
                    <a:cubicBezTo>
                      <a:pt x="65015" y="73759"/>
                      <a:pt x="64908" y="73188"/>
                      <a:pt x="65015" y="72831"/>
                    </a:cubicBezTo>
                    <a:cubicBezTo>
                      <a:pt x="64943" y="73545"/>
                      <a:pt x="64836" y="74366"/>
                      <a:pt x="64872" y="75188"/>
                    </a:cubicBezTo>
                    <a:cubicBezTo>
                      <a:pt x="64658" y="76117"/>
                      <a:pt x="64408" y="77045"/>
                      <a:pt x="63515" y="77617"/>
                    </a:cubicBezTo>
                    <a:cubicBezTo>
                      <a:pt x="62836" y="78295"/>
                      <a:pt x="62086" y="79653"/>
                      <a:pt x="61550" y="77510"/>
                    </a:cubicBezTo>
                    <a:cubicBezTo>
                      <a:pt x="61479" y="77224"/>
                      <a:pt x="61300" y="77081"/>
                      <a:pt x="60943" y="77260"/>
                    </a:cubicBezTo>
                    <a:cubicBezTo>
                      <a:pt x="60443" y="77510"/>
                      <a:pt x="59621" y="77331"/>
                      <a:pt x="59514" y="78224"/>
                    </a:cubicBezTo>
                    <a:cubicBezTo>
                      <a:pt x="59443" y="78760"/>
                      <a:pt x="59443" y="79296"/>
                      <a:pt x="59407" y="79831"/>
                    </a:cubicBezTo>
                    <a:cubicBezTo>
                      <a:pt x="58943" y="80153"/>
                      <a:pt x="58978" y="78331"/>
                      <a:pt x="58228" y="79617"/>
                    </a:cubicBezTo>
                    <a:cubicBezTo>
                      <a:pt x="58014" y="80010"/>
                      <a:pt x="58014" y="79510"/>
                      <a:pt x="57978" y="79367"/>
                    </a:cubicBezTo>
                    <a:cubicBezTo>
                      <a:pt x="57907" y="79046"/>
                      <a:pt x="57800" y="78760"/>
                      <a:pt x="58085" y="78438"/>
                    </a:cubicBezTo>
                    <a:cubicBezTo>
                      <a:pt x="59443" y="77081"/>
                      <a:pt x="59050" y="75331"/>
                      <a:pt x="58978" y="73616"/>
                    </a:cubicBezTo>
                    <a:cubicBezTo>
                      <a:pt x="57800" y="75545"/>
                      <a:pt x="57692" y="77831"/>
                      <a:pt x="57050" y="80081"/>
                    </a:cubicBezTo>
                    <a:cubicBezTo>
                      <a:pt x="56371" y="79581"/>
                      <a:pt x="55871" y="79081"/>
                      <a:pt x="55799" y="78224"/>
                    </a:cubicBezTo>
                    <a:cubicBezTo>
                      <a:pt x="55406" y="77867"/>
                      <a:pt x="55228" y="77438"/>
                      <a:pt x="55156" y="76974"/>
                    </a:cubicBezTo>
                    <a:cubicBezTo>
                      <a:pt x="54978" y="77188"/>
                      <a:pt x="54799" y="77438"/>
                      <a:pt x="54514" y="77545"/>
                    </a:cubicBezTo>
                    <a:cubicBezTo>
                      <a:pt x="53263" y="80153"/>
                      <a:pt x="53192" y="82903"/>
                      <a:pt x="53228" y="85761"/>
                    </a:cubicBezTo>
                    <a:cubicBezTo>
                      <a:pt x="53192" y="94333"/>
                      <a:pt x="53120" y="102656"/>
                      <a:pt x="53085" y="1109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5" name="Freeform 1154">
                <a:extLst>
                  <a:ext uri="{FF2B5EF4-FFF2-40B4-BE49-F238E27FC236}">
                    <a16:creationId xmlns:a16="http://schemas.microsoft.com/office/drawing/2014/main" id="{EFD6CE68-FA45-D445-B592-44382D137BC4}"/>
                  </a:ext>
                </a:extLst>
              </p:cNvPr>
              <p:cNvSpPr/>
              <p:nvPr/>
            </p:nvSpPr>
            <p:spPr>
              <a:xfrm>
                <a:off x="7491161" y="2179934"/>
                <a:ext cx="98231" cy="111244"/>
              </a:xfrm>
              <a:custGeom>
                <a:avLst/>
                <a:gdLst>
                  <a:gd name="connsiteX0" fmla="*/ 0 w 98231"/>
                  <a:gd name="connsiteY0" fmla="*/ 19554 h 111244"/>
                  <a:gd name="connsiteX1" fmla="*/ 4608 w 98231"/>
                  <a:gd name="connsiteY1" fmla="*/ 15089 h 111244"/>
                  <a:gd name="connsiteX2" fmla="*/ 19217 w 98231"/>
                  <a:gd name="connsiteY2" fmla="*/ 802 h 111244"/>
                  <a:gd name="connsiteX3" fmla="*/ 19324 w 98231"/>
                  <a:gd name="connsiteY3" fmla="*/ 5445 h 111244"/>
                  <a:gd name="connsiteX4" fmla="*/ 19752 w 98231"/>
                  <a:gd name="connsiteY4" fmla="*/ 7017 h 111244"/>
                  <a:gd name="connsiteX5" fmla="*/ 22003 w 98231"/>
                  <a:gd name="connsiteY5" fmla="*/ 6517 h 111244"/>
                  <a:gd name="connsiteX6" fmla="*/ 23217 w 98231"/>
                  <a:gd name="connsiteY6" fmla="*/ 5802 h 111244"/>
                  <a:gd name="connsiteX7" fmla="*/ 24646 w 98231"/>
                  <a:gd name="connsiteY7" fmla="*/ 7946 h 111244"/>
                  <a:gd name="connsiteX8" fmla="*/ 26360 w 98231"/>
                  <a:gd name="connsiteY8" fmla="*/ 7017 h 111244"/>
                  <a:gd name="connsiteX9" fmla="*/ 26825 w 98231"/>
                  <a:gd name="connsiteY9" fmla="*/ 5874 h 111244"/>
                  <a:gd name="connsiteX10" fmla="*/ 27861 w 98231"/>
                  <a:gd name="connsiteY10" fmla="*/ 2445 h 111244"/>
                  <a:gd name="connsiteX11" fmla="*/ 28861 w 98231"/>
                  <a:gd name="connsiteY11" fmla="*/ 3481 h 111244"/>
                  <a:gd name="connsiteX12" fmla="*/ 30182 w 98231"/>
                  <a:gd name="connsiteY12" fmla="*/ 3481 h 111244"/>
                  <a:gd name="connsiteX13" fmla="*/ 31825 w 98231"/>
                  <a:gd name="connsiteY13" fmla="*/ 4767 h 111244"/>
                  <a:gd name="connsiteX14" fmla="*/ 32504 w 98231"/>
                  <a:gd name="connsiteY14" fmla="*/ 5124 h 111244"/>
                  <a:gd name="connsiteX15" fmla="*/ 33397 w 98231"/>
                  <a:gd name="connsiteY15" fmla="*/ 5838 h 111244"/>
                  <a:gd name="connsiteX16" fmla="*/ 34433 w 98231"/>
                  <a:gd name="connsiteY16" fmla="*/ 5195 h 111244"/>
                  <a:gd name="connsiteX17" fmla="*/ 38612 w 98231"/>
                  <a:gd name="connsiteY17" fmla="*/ 5945 h 111244"/>
                  <a:gd name="connsiteX18" fmla="*/ 42148 w 98231"/>
                  <a:gd name="connsiteY18" fmla="*/ 7803 h 111244"/>
                  <a:gd name="connsiteX19" fmla="*/ 45649 w 98231"/>
                  <a:gd name="connsiteY19" fmla="*/ 5195 h 111244"/>
                  <a:gd name="connsiteX20" fmla="*/ 46577 w 98231"/>
                  <a:gd name="connsiteY20" fmla="*/ 7981 h 111244"/>
                  <a:gd name="connsiteX21" fmla="*/ 47542 w 98231"/>
                  <a:gd name="connsiteY21" fmla="*/ 5731 h 111244"/>
                  <a:gd name="connsiteX22" fmla="*/ 48363 w 98231"/>
                  <a:gd name="connsiteY22" fmla="*/ 7124 h 111244"/>
                  <a:gd name="connsiteX23" fmla="*/ 49899 w 98231"/>
                  <a:gd name="connsiteY23" fmla="*/ 6124 h 111244"/>
                  <a:gd name="connsiteX24" fmla="*/ 51649 w 98231"/>
                  <a:gd name="connsiteY24" fmla="*/ 4409 h 111244"/>
                  <a:gd name="connsiteX25" fmla="*/ 53007 w 98231"/>
                  <a:gd name="connsiteY25" fmla="*/ 5017 h 111244"/>
                  <a:gd name="connsiteX26" fmla="*/ 54114 w 98231"/>
                  <a:gd name="connsiteY26" fmla="*/ 3945 h 111244"/>
                  <a:gd name="connsiteX27" fmla="*/ 54185 w 98231"/>
                  <a:gd name="connsiteY27" fmla="*/ 2802 h 111244"/>
                  <a:gd name="connsiteX28" fmla="*/ 55007 w 98231"/>
                  <a:gd name="connsiteY28" fmla="*/ 3374 h 111244"/>
                  <a:gd name="connsiteX29" fmla="*/ 55793 w 98231"/>
                  <a:gd name="connsiteY29" fmla="*/ 3516 h 111244"/>
                  <a:gd name="connsiteX30" fmla="*/ 59900 w 98231"/>
                  <a:gd name="connsiteY30" fmla="*/ 3445 h 111244"/>
                  <a:gd name="connsiteX31" fmla="*/ 62436 w 98231"/>
                  <a:gd name="connsiteY31" fmla="*/ 3838 h 111244"/>
                  <a:gd name="connsiteX32" fmla="*/ 64972 w 98231"/>
                  <a:gd name="connsiteY32" fmla="*/ 5231 h 111244"/>
                  <a:gd name="connsiteX33" fmla="*/ 65794 w 98231"/>
                  <a:gd name="connsiteY33" fmla="*/ 4374 h 111244"/>
                  <a:gd name="connsiteX34" fmla="*/ 66937 w 98231"/>
                  <a:gd name="connsiteY34" fmla="*/ 2623 h 111244"/>
                  <a:gd name="connsiteX35" fmla="*/ 68830 w 98231"/>
                  <a:gd name="connsiteY35" fmla="*/ 659 h 111244"/>
                  <a:gd name="connsiteX36" fmla="*/ 73081 w 98231"/>
                  <a:gd name="connsiteY36" fmla="*/ 445 h 111244"/>
                  <a:gd name="connsiteX37" fmla="*/ 74759 w 98231"/>
                  <a:gd name="connsiteY37" fmla="*/ 1445 h 111244"/>
                  <a:gd name="connsiteX38" fmla="*/ 76402 w 98231"/>
                  <a:gd name="connsiteY38" fmla="*/ 2838 h 111244"/>
                  <a:gd name="connsiteX39" fmla="*/ 77117 w 98231"/>
                  <a:gd name="connsiteY39" fmla="*/ 3338 h 111244"/>
                  <a:gd name="connsiteX40" fmla="*/ 78331 w 98231"/>
                  <a:gd name="connsiteY40" fmla="*/ 2445 h 111244"/>
                  <a:gd name="connsiteX41" fmla="*/ 79617 w 98231"/>
                  <a:gd name="connsiteY41" fmla="*/ 2409 h 111244"/>
                  <a:gd name="connsiteX42" fmla="*/ 79724 w 98231"/>
                  <a:gd name="connsiteY42" fmla="*/ 3266 h 111244"/>
                  <a:gd name="connsiteX43" fmla="*/ 79974 w 98231"/>
                  <a:gd name="connsiteY43" fmla="*/ 2802 h 111244"/>
                  <a:gd name="connsiteX44" fmla="*/ 83475 w 98231"/>
                  <a:gd name="connsiteY44" fmla="*/ 3017 h 111244"/>
                  <a:gd name="connsiteX45" fmla="*/ 84546 w 98231"/>
                  <a:gd name="connsiteY45" fmla="*/ 3017 h 111244"/>
                  <a:gd name="connsiteX46" fmla="*/ 89547 w 98231"/>
                  <a:gd name="connsiteY46" fmla="*/ 2445 h 111244"/>
                  <a:gd name="connsiteX47" fmla="*/ 90833 w 98231"/>
                  <a:gd name="connsiteY47" fmla="*/ 5802 h 111244"/>
                  <a:gd name="connsiteX48" fmla="*/ 92404 w 98231"/>
                  <a:gd name="connsiteY48" fmla="*/ 2124 h 111244"/>
                  <a:gd name="connsiteX49" fmla="*/ 94405 w 98231"/>
                  <a:gd name="connsiteY49" fmla="*/ 2695 h 111244"/>
                  <a:gd name="connsiteX50" fmla="*/ 97048 w 98231"/>
                  <a:gd name="connsiteY50" fmla="*/ 3052 h 111244"/>
                  <a:gd name="connsiteX51" fmla="*/ 98119 w 98231"/>
                  <a:gd name="connsiteY51" fmla="*/ 3266 h 111244"/>
                  <a:gd name="connsiteX52" fmla="*/ 97584 w 98231"/>
                  <a:gd name="connsiteY52" fmla="*/ 4159 h 111244"/>
                  <a:gd name="connsiteX53" fmla="*/ 96083 w 98231"/>
                  <a:gd name="connsiteY53" fmla="*/ 8017 h 111244"/>
                  <a:gd name="connsiteX54" fmla="*/ 95798 w 98231"/>
                  <a:gd name="connsiteY54" fmla="*/ 9339 h 111244"/>
                  <a:gd name="connsiteX55" fmla="*/ 94262 w 98231"/>
                  <a:gd name="connsiteY55" fmla="*/ 8410 h 111244"/>
                  <a:gd name="connsiteX56" fmla="*/ 94548 w 98231"/>
                  <a:gd name="connsiteY56" fmla="*/ 6803 h 111244"/>
                  <a:gd name="connsiteX57" fmla="*/ 92047 w 98231"/>
                  <a:gd name="connsiteY57" fmla="*/ 8767 h 111244"/>
                  <a:gd name="connsiteX58" fmla="*/ 92047 w 98231"/>
                  <a:gd name="connsiteY58" fmla="*/ 11803 h 111244"/>
                  <a:gd name="connsiteX59" fmla="*/ 91583 w 98231"/>
                  <a:gd name="connsiteY59" fmla="*/ 13125 h 111244"/>
                  <a:gd name="connsiteX60" fmla="*/ 90583 w 98231"/>
                  <a:gd name="connsiteY60" fmla="*/ 13018 h 111244"/>
                  <a:gd name="connsiteX61" fmla="*/ 87047 w 98231"/>
                  <a:gd name="connsiteY61" fmla="*/ 12446 h 111244"/>
                  <a:gd name="connsiteX62" fmla="*/ 85368 w 98231"/>
                  <a:gd name="connsiteY62" fmla="*/ 11875 h 111244"/>
                  <a:gd name="connsiteX63" fmla="*/ 86332 w 98231"/>
                  <a:gd name="connsiteY63" fmla="*/ 11053 h 111244"/>
                  <a:gd name="connsiteX64" fmla="*/ 87011 w 98231"/>
                  <a:gd name="connsiteY64" fmla="*/ 11017 h 111244"/>
                  <a:gd name="connsiteX65" fmla="*/ 87940 w 98231"/>
                  <a:gd name="connsiteY65" fmla="*/ 10767 h 111244"/>
                  <a:gd name="connsiteX66" fmla="*/ 88047 w 98231"/>
                  <a:gd name="connsiteY66" fmla="*/ 6517 h 111244"/>
                  <a:gd name="connsiteX67" fmla="*/ 87189 w 98231"/>
                  <a:gd name="connsiteY67" fmla="*/ 5410 h 111244"/>
                  <a:gd name="connsiteX68" fmla="*/ 86154 w 98231"/>
                  <a:gd name="connsiteY68" fmla="*/ 6267 h 111244"/>
                  <a:gd name="connsiteX69" fmla="*/ 84868 w 98231"/>
                  <a:gd name="connsiteY69" fmla="*/ 8553 h 111244"/>
                  <a:gd name="connsiteX70" fmla="*/ 83510 w 98231"/>
                  <a:gd name="connsiteY70" fmla="*/ 8089 h 111244"/>
                  <a:gd name="connsiteX71" fmla="*/ 82725 w 98231"/>
                  <a:gd name="connsiteY71" fmla="*/ 7481 h 111244"/>
                  <a:gd name="connsiteX72" fmla="*/ 80046 w 98231"/>
                  <a:gd name="connsiteY72" fmla="*/ 14446 h 111244"/>
                  <a:gd name="connsiteX73" fmla="*/ 80189 w 98231"/>
                  <a:gd name="connsiteY73" fmla="*/ 14839 h 111244"/>
                  <a:gd name="connsiteX74" fmla="*/ 79724 w 98231"/>
                  <a:gd name="connsiteY74" fmla="*/ 15232 h 111244"/>
                  <a:gd name="connsiteX75" fmla="*/ 75509 w 98231"/>
                  <a:gd name="connsiteY75" fmla="*/ 12482 h 111244"/>
                  <a:gd name="connsiteX76" fmla="*/ 74331 w 98231"/>
                  <a:gd name="connsiteY76" fmla="*/ 10553 h 111244"/>
                  <a:gd name="connsiteX77" fmla="*/ 72473 w 98231"/>
                  <a:gd name="connsiteY77" fmla="*/ 16340 h 111244"/>
                  <a:gd name="connsiteX78" fmla="*/ 70902 w 98231"/>
                  <a:gd name="connsiteY78" fmla="*/ 16018 h 111244"/>
                  <a:gd name="connsiteX79" fmla="*/ 69973 w 98231"/>
                  <a:gd name="connsiteY79" fmla="*/ 18161 h 111244"/>
                  <a:gd name="connsiteX80" fmla="*/ 69830 w 98231"/>
                  <a:gd name="connsiteY80" fmla="*/ 18125 h 111244"/>
                  <a:gd name="connsiteX81" fmla="*/ 69759 w 98231"/>
                  <a:gd name="connsiteY81" fmla="*/ 17983 h 111244"/>
                  <a:gd name="connsiteX82" fmla="*/ 69044 w 98231"/>
                  <a:gd name="connsiteY82" fmla="*/ 15625 h 111244"/>
                  <a:gd name="connsiteX83" fmla="*/ 68687 w 98231"/>
                  <a:gd name="connsiteY83" fmla="*/ 9767 h 111244"/>
                  <a:gd name="connsiteX84" fmla="*/ 68151 w 98231"/>
                  <a:gd name="connsiteY84" fmla="*/ 8981 h 111244"/>
                  <a:gd name="connsiteX85" fmla="*/ 66901 w 98231"/>
                  <a:gd name="connsiteY85" fmla="*/ 7410 h 111244"/>
                  <a:gd name="connsiteX86" fmla="*/ 67008 w 98231"/>
                  <a:gd name="connsiteY86" fmla="*/ 20733 h 111244"/>
                  <a:gd name="connsiteX87" fmla="*/ 65615 w 98231"/>
                  <a:gd name="connsiteY87" fmla="*/ 18483 h 111244"/>
                  <a:gd name="connsiteX88" fmla="*/ 63615 w 98231"/>
                  <a:gd name="connsiteY88" fmla="*/ 19840 h 111244"/>
                  <a:gd name="connsiteX89" fmla="*/ 63829 w 98231"/>
                  <a:gd name="connsiteY89" fmla="*/ 18411 h 111244"/>
                  <a:gd name="connsiteX90" fmla="*/ 62758 w 98231"/>
                  <a:gd name="connsiteY90" fmla="*/ 18947 h 111244"/>
                  <a:gd name="connsiteX91" fmla="*/ 62258 w 98231"/>
                  <a:gd name="connsiteY91" fmla="*/ 18340 h 111244"/>
                  <a:gd name="connsiteX92" fmla="*/ 62329 w 98231"/>
                  <a:gd name="connsiteY92" fmla="*/ 15947 h 111244"/>
                  <a:gd name="connsiteX93" fmla="*/ 62115 w 98231"/>
                  <a:gd name="connsiteY93" fmla="*/ 15197 h 111244"/>
                  <a:gd name="connsiteX94" fmla="*/ 61329 w 98231"/>
                  <a:gd name="connsiteY94" fmla="*/ 15625 h 111244"/>
                  <a:gd name="connsiteX95" fmla="*/ 60079 w 98231"/>
                  <a:gd name="connsiteY95" fmla="*/ 18768 h 111244"/>
                  <a:gd name="connsiteX96" fmla="*/ 60150 w 98231"/>
                  <a:gd name="connsiteY96" fmla="*/ 19519 h 111244"/>
                  <a:gd name="connsiteX97" fmla="*/ 62186 w 98231"/>
                  <a:gd name="connsiteY97" fmla="*/ 18376 h 111244"/>
                  <a:gd name="connsiteX98" fmla="*/ 61758 w 98231"/>
                  <a:gd name="connsiteY98" fmla="*/ 19661 h 111244"/>
                  <a:gd name="connsiteX99" fmla="*/ 60722 w 98231"/>
                  <a:gd name="connsiteY99" fmla="*/ 21126 h 111244"/>
                  <a:gd name="connsiteX100" fmla="*/ 58150 w 98231"/>
                  <a:gd name="connsiteY100" fmla="*/ 22090 h 111244"/>
                  <a:gd name="connsiteX101" fmla="*/ 58007 w 98231"/>
                  <a:gd name="connsiteY101" fmla="*/ 19876 h 111244"/>
                  <a:gd name="connsiteX102" fmla="*/ 57900 w 98231"/>
                  <a:gd name="connsiteY102" fmla="*/ 17911 h 111244"/>
                  <a:gd name="connsiteX103" fmla="*/ 60936 w 98231"/>
                  <a:gd name="connsiteY103" fmla="*/ 9017 h 111244"/>
                  <a:gd name="connsiteX104" fmla="*/ 60079 w 98231"/>
                  <a:gd name="connsiteY104" fmla="*/ 7410 h 111244"/>
                  <a:gd name="connsiteX105" fmla="*/ 59222 w 98231"/>
                  <a:gd name="connsiteY105" fmla="*/ 8374 h 111244"/>
                  <a:gd name="connsiteX106" fmla="*/ 57757 w 98231"/>
                  <a:gd name="connsiteY106" fmla="*/ 13268 h 111244"/>
                  <a:gd name="connsiteX107" fmla="*/ 56578 w 98231"/>
                  <a:gd name="connsiteY107" fmla="*/ 18626 h 111244"/>
                  <a:gd name="connsiteX108" fmla="*/ 56007 w 98231"/>
                  <a:gd name="connsiteY108" fmla="*/ 13018 h 111244"/>
                  <a:gd name="connsiteX109" fmla="*/ 54793 w 98231"/>
                  <a:gd name="connsiteY109" fmla="*/ 14804 h 111244"/>
                  <a:gd name="connsiteX110" fmla="*/ 53221 w 98231"/>
                  <a:gd name="connsiteY110" fmla="*/ 19126 h 111244"/>
                  <a:gd name="connsiteX111" fmla="*/ 52364 w 98231"/>
                  <a:gd name="connsiteY111" fmla="*/ 19304 h 111244"/>
                  <a:gd name="connsiteX112" fmla="*/ 51328 w 98231"/>
                  <a:gd name="connsiteY112" fmla="*/ 18840 h 111244"/>
                  <a:gd name="connsiteX113" fmla="*/ 50971 w 98231"/>
                  <a:gd name="connsiteY113" fmla="*/ 17054 h 111244"/>
                  <a:gd name="connsiteX114" fmla="*/ 49756 w 98231"/>
                  <a:gd name="connsiteY114" fmla="*/ 18376 h 111244"/>
                  <a:gd name="connsiteX115" fmla="*/ 49542 w 98231"/>
                  <a:gd name="connsiteY115" fmla="*/ 15518 h 111244"/>
                  <a:gd name="connsiteX116" fmla="*/ 49399 w 98231"/>
                  <a:gd name="connsiteY116" fmla="*/ 15232 h 111244"/>
                  <a:gd name="connsiteX117" fmla="*/ 49506 w 98231"/>
                  <a:gd name="connsiteY117" fmla="*/ 15304 h 111244"/>
                  <a:gd name="connsiteX118" fmla="*/ 48792 w 98231"/>
                  <a:gd name="connsiteY118" fmla="*/ 18661 h 111244"/>
                  <a:gd name="connsiteX119" fmla="*/ 47256 w 98231"/>
                  <a:gd name="connsiteY119" fmla="*/ 15768 h 111244"/>
                  <a:gd name="connsiteX120" fmla="*/ 47327 w 98231"/>
                  <a:gd name="connsiteY120" fmla="*/ 18340 h 111244"/>
                  <a:gd name="connsiteX121" fmla="*/ 47113 w 98231"/>
                  <a:gd name="connsiteY121" fmla="*/ 19519 h 111244"/>
                  <a:gd name="connsiteX122" fmla="*/ 45827 w 98231"/>
                  <a:gd name="connsiteY122" fmla="*/ 19304 h 111244"/>
                  <a:gd name="connsiteX123" fmla="*/ 45720 w 98231"/>
                  <a:gd name="connsiteY123" fmla="*/ 18233 h 111244"/>
                  <a:gd name="connsiteX124" fmla="*/ 46077 w 98231"/>
                  <a:gd name="connsiteY124" fmla="*/ 11839 h 111244"/>
                  <a:gd name="connsiteX125" fmla="*/ 46149 w 98231"/>
                  <a:gd name="connsiteY125" fmla="*/ 10482 h 111244"/>
                  <a:gd name="connsiteX126" fmla="*/ 46149 w 98231"/>
                  <a:gd name="connsiteY126" fmla="*/ 11017 h 111244"/>
                  <a:gd name="connsiteX127" fmla="*/ 44541 w 98231"/>
                  <a:gd name="connsiteY127" fmla="*/ 15732 h 111244"/>
                  <a:gd name="connsiteX128" fmla="*/ 43577 w 98231"/>
                  <a:gd name="connsiteY128" fmla="*/ 18626 h 111244"/>
                  <a:gd name="connsiteX129" fmla="*/ 43577 w 98231"/>
                  <a:gd name="connsiteY129" fmla="*/ 16268 h 111244"/>
                  <a:gd name="connsiteX130" fmla="*/ 40326 w 98231"/>
                  <a:gd name="connsiteY130" fmla="*/ 18054 h 111244"/>
                  <a:gd name="connsiteX131" fmla="*/ 38469 w 98231"/>
                  <a:gd name="connsiteY131" fmla="*/ 17125 h 111244"/>
                  <a:gd name="connsiteX132" fmla="*/ 36612 w 98231"/>
                  <a:gd name="connsiteY132" fmla="*/ 16768 h 111244"/>
                  <a:gd name="connsiteX133" fmla="*/ 35576 w 98231"/>
                  <a:gd name="connsiteY133" fmla="*/ 16732 h 111244"/>
                  <a:gd name="connsiteX134" fmla="*/ 33683 w 98231"/>
                  <a:gd name="connsiteY134" fmla="*/ 19554 h 111244"/>
                  <a:gd name="connsiteX135" fmla="*/ 32325 w 98231"/>
                  <a:gd name="connsiteY135" fmla="*/ 17911 h 111244"/>
                  <a:gd name="connsiteX136" fmla="*/ 31040 w 98231"/>
                  <a:gd name="connsiteY136" fmla="*/ 20090 h 111244"/>
                  <a:gd name="connsiteX137" fmla="*/ 32468 w 98231"/>
                  <a:gd name="connsiteY137" fmla="*/ 16911 h 111244"/>
                  <a:gd name="connsiteX138" fmla="*/ 33183 w 98231"/>
                  <a:gd name="connsiteY138" fmla="*/ 15875 h 111244"/>
                  <a:gd name="connsiteX139" fmla="*/ 33147 w 98231"/>
                  <a:gd name="connsiteY139" fmla="*/ 12518 h 111244"/>
                  <a:gd name="connsiteX140" fmla="*/ 28504 w 98231"/>
                  <a:gd name="connsiteY140" fmla="*/ 19804 h 111244"/>
                  <a:gd name="connsiteX141" fmla="*/ 26253 w 98231"/>
                  <a:gd name="connsiteY141" fmla="*/ 18411 h 111244"/>
                  <a:gd name="connsiteX142" fmla="*/ 25182 w 98231"/>
                  <a:gd name="connsiteY142" fmla="*/ 16911 h 111244"/>
                  <a:gd name="connsiteX143" fmla="*/ 25110 w 98231"/>
                  <a:gd name="connsiteY143" fmla="*/ 14554 h 111244"/>
                  <a:gd name="connsiteX144" fmla="*/ 25682 w 98231"/>
                  <a:gd name="connsiteY144" fmla="*/ 13053 h 111244"/>
                  <a:gd name="connsiteX145" fmla="*/ 26325 w 98231"/>
                  <a:gd name="connsiteY145" fmla="*/ 11518 h 111244"/>
                  <a:gd name="connsiteX146" fmla="*/ 25789 w 98231"/>
                  <a:gd name="connsiteY146" fmla="*/ 10696 h 111244"/>
                  <a:gd name="connsiteX147" fmla="*/ 26182 w 98231"/>
                  <a:gd name="connsiteY147" fmla="*/ 12125 h 111244"/>
                  <a:gd name="connsiteX148" fmla="*/ 26075 w 98231"/>
                  <a:gd name="connsiteY148" fmla="*/ 12803 h 111244"/>
                  <a:gd name="connsiteX149" fmla="*/ 25253 w 98231"/>
                  <a:gd name="connsiteY149" fmla="*/ 14125 h 111244"/>
                  <a:gd name="connsiteX150" fmla="*/ 24324 w 98231"/>
                  <a:gd name="connsiteY150" fmla="*/ 17411 h 111244"/>
                  <a:gd name="connsiteX151" fmla="*/ 22753 w 98231"/>
                  <a:gd name="connsiteY151" fmla="*/ 17590 h 111244"/>
                  <a:gd name="connsiteX152" fmla="*/ 20824 w 98231"/>
                  <a:gd name="connsiteY152" fmla="*/ 20018 h 111244"/>
                  <a:gd name="connsiteX153" fmla="*/ 20574 w 98231"/>
                  <a:gd name="connsiteY153" fmla="*/ 18590 h 111244"/>
                  <a:gd name="connsiteX154" fmla="*/ 19395 w 98231"/>
                  <a:gd name="connsiteY154" fmla="*/ 20412 h 111244"/>
                  <a:gd name="connsiteX155" fmla="*/ 19395 w 98231"/>
                  <a:gd name="connsiteY155" fmla="*/ 109244 h 111244"/>
                  <a:gd name="connsiteX156" fmla="*/ 19324 w 98231"/>
                  <a:gd name="connsiteY156" fmla="*/ 111244 h 111244"/>
                  <a:gd name="connsiteX157" fmla="*/ 10394 w 98231"/>
                  <a:gd name="connsiteY157" fmla="*/ 111244 h 111244"/>
                  <a:gd name="connsiteX158" fmla="*/ 10323 w 98231"/>
                  <a:gd name="connsiteY158" fmla="*/ 109280 h 111244"/>
                  <a:gd name="connsiteX159" fmla="*/ 10323 w 98231"/>
                  <a:gd name="connsiteY159" fmla="*/ 20554 h 111244"/>
                  <a:gd name="connsiteX160" fmla="*/ 8930 w 98231"/>
                  <a:gd name="connsiteY160" fmla="*/ 22912 h 111244"/>
                  <a:gd name="connsiteX161" fmla="*/ 8537 w 98231"/>
                  <a:gd name="connsiteY161" fmla="*/ 21019 h 111244"/>
                  <a:gd name="connsiteX162" fmla="*/ 6501 w 98231"/>
                  <a:gd name="connsiteY162" fmla="*/ 20376 h 111244"/>
                  <a:gd name="connsiteX163" fmla="*/ 5608 w 98231"/>
                  <a:gd name="connsiteY163" fmla="*/ 20197 h 111244"/>
                  <a:gd name="connsiteX164" fmla="*/ 5108 w 98231"/>
                  <a:gd name="connsiteY164" fmla="*/ 20733 h 111244"/>
                  <a:gd name="connsiteX165" fmla="*/ 3572 w 98231"/>
                  <a:gd name="connsiteY165" fmla="*/ 21733 h 111244"/>
                  <a:gd name="connsiteX166" fmla="*/ 4000 w 98231"/>
                  <a:gd name="connsiteY166" fmla="*/ 17911 h 111244"/>
                  <a:gd name="connsiteX167" fmla="*/ 2286 w 98231"/>
                  <a:gd name="connsiteY167" fmla="*/ 19376 h 111244"/>
                  <a:gd name="connsiteX168" fmla="*/ 0 w 98231"/>
                  <a:gd name="connsiteY168" fmla="*/ 19554 h 111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98231" h="111244">
                    <a:moveTo>
                      <a:pt x="0" y="19554"/>
                    </a:moveTo>
                    <a:cubicBezTo>
                      <a:pt x="1536" y="18054"/>
                      <a:pt x="3072" y="16554"/>
                      <a:pt x="4608" y="15089"/>
                    </a:cubicBezTo>
                    <a:cubicBezTo>
                      <a:pt x="9465" y="10339"/>
                      <a:pt x="14323" y="5552"/>
                      <a:pt x="19217" y="802"/>
                    </a:cubicBezTo>
                    <a:cubicBezTo>
                      <a:pt x="19252" y="2338"/>
                      <a:pt x="19217" y="3874"/>
                      <a:pt x="19324" y="5445"/>
                    </a:cubicBezTo>
                    <a:cubicBezTo>
                      <a:pt x="19360" y="5981"/>
                      <a:pt x="18931" y="6767"/>
                      <a:pt x="19752" y="7017"/>
                    </a:cubicBezTo>
                    <a:cubicBezTo>
                      <a:pt x="20574" y="7267"/>
                      <a:pt x="21431" y="7231"/>
                      <a:pt x="22003" y="6517"/>
                    </a:cubicBezTo>
                    <a:cubicBezTo>
                      <a:pt x="22324" y="6124"/>
                      <a:pt x="22646" y="5802"/>
                      <a:pt x="23217" y="5802"/>
                    </a:cubicBezTo>
                    <a:cubicBezTo>
                      <a:pt x="24717" y="5731"/>
                      <a:pt x="25503" y="6195"/>
                      <a:pt x="24646" y="7946"/>
                    </a:cubicBezTo>
                    <a:cubicBezTo>
                      <a:pt x="25467" y="7767"/>
                      <a:pt x="25396" y="6695"/>
                      <a:pt x="26360" y="7017"/>
                    </a:cubicBezTo>
                    <a:cubicBezTo>
                      <a:pt x="26896" y="7196"/>
                      <a:pt x="26753" y="6303"/>
                      <a:pt x="26825" y="5874"/>
                    </a:cubicBezTo>
                    <a:cubicBezTo>
                      <a:pt x="27003" y="4695"/>
                      <a:pt x="26646" y="3338"/>
                      <a:pt x="27861" y="2445"/>
                    </a:cubicBezTo>
                    <a:cubicBezTo>
                      <a:pt x="28111" y="2874"/>
                      <a:pt x="28504" y="3159"/>
                      <a:pt x="28861" y="3481"/>
                    </a:cubicBezTo>
                    <a:cubicBezTo>
                      <a:pt x="29289" y="3481"/>
                      <a:pt x="29754" y="3481"/>
                      <a:pt x="30182" y="3481"/>
                    </a:cubicBezTo>
                    <a:cubicBezTo>
                      <a:pt x="30897" y="3695"/>
                      <a:pt x="31897" y="3516"/>
                      <a:pt x="31825" y="4767"/>
                    </a:cubicBezTo>
                    <a:cubicBezTo>
                      <a:pt x="31825" y="5052"/>
                      <a:pt x="32290" y="4981"/>
                      <a:pt x="32504" y="5124"/>
                    </a:cubicBezTo>
                    <a:cubicBezTo>
                      <a:pt x="32826" y="5338"/>
                      <a:pt x="32861" y="5838"/>
                      <a:pt x="33397" y="5838"/>
                    </a:cubicBezTo>
                    <a:cubicBezTo>
                      <a:pt x="33326" y="5088"/>
                      <a:pt x="33397" y="4552"/>
                      <a:pt x="34433" y="5195"/>
                    </a:cubicBezTo>
                    <a:cubicBezTo>
                      <a:pt x="35683" y="5981"/>
                      <a:pt x="37183" y="5838"/>
                      <a:pt x="38612" y="5945"/>
                    </a:cubicBezTo>
                    <a:cubicBezTo>
                      <a:pt x="40076" y="6053"/>
                      <a:pt x="41505" y="6160"/>
                      <a:pt x="42148" y="7803"/>
                    </a:cubicBezTo>
                    <a:cubicBezTo>
                      <a:pt x="43220" y="6803"/>
                      <a:pt x="44863" y="6874"/>
                      <a:pt x="45649" y="5195"/>
                    </a:cubicBezTo>
                    <a:cubicBezTo>
                      <a:pt x="46006" y="6303"/>
                      <a:pt x="45791" y="7231"/>
                      <a:pt x="46577" y="7981"/>
                    </a:cubicBezTo>
                    <a:cubicBezTo>
                      <a:pt x="46934" y="7196"/>
                      <a:pt x="47220" y="6481"/>
                      <a:pt x="47542" y="5731"/>
                    </a:cubicBezTo>
                    <a:cubicBezTo>
                      <a:pt x="48220" y="5981"/>
                      <a:pt x="47256" y="7053"/>
                      <a:pt x="48363" y="7124"/>
                    </a:cubicBezTo>
                    <a:cubicBezTo>
                      <a:pt x="49256" y="7196"/>
                      <a:pt x="49506" y="6731"/>
                      <a:pt x="49899" y="6124"/>
                    </a:cubicBezTo>
                    <a:cubicBezTo>
                      <a:pt x="50328" y="5445"/>
                      <a:pt x="51042" y="4945"/>
                      <a:pt x="51649" y="4409"/>
                    </a:cubicBezTo>
                    <a:cubicBezTo>
                      <a:pt x="52364" y="3766"/>
                      <a:pt x="52114" y="5124"/>
                      <a:pt x="53007" y="5017"/>
                    </a:cubicBezTo>
                    <a:cubicBezTo>
                      <a:pt x="54042" y="4910"/>
                      <a:pt x="54292" y="4981"/>
                      <a:pt x="54114" y="3945"/>
                    </a:cubicBezTo>
                    <a:cubicBezTo>
                      <a:pt x="54042" y="3588"/>
                      <a:pt x="54150" y="3195"/>
                      <a:pt x="54185" y="2802"/>
                    </a:cubicBezTo>
                    <a:cubicBezTo>
                      <a:pt x="54650" y="2731"/>
                      <a:pt x="54721" y="3231"/>
                      <a:pt x="55007" y="3374"/>
                    </a:cubicBezTo>
                    <a:cubicBezTo>
                      <a:pt x="55257" y="3481"/>
                      <a:pt x="55543" y="3481"/>
                      <a:pt x="55793" y="3516"/>
                    </a:cubicBezTo>
                    <a:cubicBezTo>
                      <a:pt x="57543" y="4731"/>
                      <a:pt x="58222" y="4695"/>
                      <a:pt x="59900" y="3445"/>
                    </a:cubicBezTo>
                    <a:cubicBezTo>
                      <a:pt x="60829" y="2731"/>
                      <a:pt x="61686" y="1909"/>
                      <a:pt x="62436" y="3838"/>
                    </a:cubicBezTo>
                    <a:cubicBezTo>
                      <a:pt x="62722" y="4552"/>
                      <a:pt x="64044" y="4874"/>
                      <a:pt x="64972" y="5231"/>
                    </a:cubicBezTo>
                    <a:cubicBezTo>
                      <a:pt x="65651" y="5481"/>
                      <a:pt x="65830" y="4910"/>
                      <a:pt x="65794" y="4374"/>
                    </a:cubicBezTo>
                    <a:cubicBezTo>
                      <a:pt x="65687" y="3445"/>
                      <a:pt x="66187" y="3017"/>
                      <a:pt x="66937" y="2623"/>
                    </a:cubicBezTo>
                    <a:cubicBezTo>
                      <a:pt x="67758" y="2195"/>
                      <a:pt x="68973" y="2266"/>
                      <a:pt x="68830" y="659"/>
                    </a:cubicBezTo>
                    <a:cubicBezTo>
                      <a:pt x="68794" y="-20"/>
                      <a:pt x="72688" y="-306"/>
                      <a:pt x="73081" y="445"/>
                    </a:cubicBezTo>
                    <a:cubicBezTo>
                      <a:pt x="73509" y="1231"/>
                      <a:pt x="74152" y="1159"/>
                      <a:pt x="74759" y="1445"/>
                    </a:cubicBezTo>
                    <a:cubicBezTo>
                      <a:pt x="75402" y="1730"/>
                      <a:pt x="76510" y="1588"/>
                      <a:pt x="76402" y="2838"/>
                    </a:cubicBezTo>
                    <a:cubicBezTo>
                      <a:pt x="76367" y="3195"/>
                      <a:pt x="76795" y="3409"/>
                      <a:pt x="77117" y="3338"/>
                    </a:cubicBezTo>
                    <a:cubicBezTo>
                      <a:pt x="77617" y="3231"/>
                      <a:pt x="78117" y="3159"/>
                      <a:pt x="78331" y="2445"/>
                    </a:cubicBezTo>
                    <a:cubicBezTo>
                      <a:pt x="78653" y="1373"/>
                      <a:pt x="79153" y="1480"/>
                      <a:pt x="79617" y="2409"/>
                    </a:cubicBezTo>
                    <a:cubicBezTo>
                      <a:pt x="79546" y="2731"/>
                      <a:pt x="79331" y="3088"/>
                      <a:pt x="79724" y="3266"/>
                    </a:cubicBezTo>
                    <a:cubicBezTo>
                      <a:pt x="79974" y="3374"/>
                      <a:pt x="79831" y="2945"/>
                      <a:pt x="79974" y="2802"/>
                    </a:cubicBezTo>
                    <a:cubicBezTo>
                      <a:pt x="81082" y="3874"/>
                      <a:pt x="82260" y="3588"/>
                      <a:pt x="83475" y="3017"/>
                    </a:cubicBezTo>
                    <a:cubicBezTo>
                      <a:pt x="83832" y="2838"/>
                      <a:pt x="84225" y="3338"/>
                      <a:pt x="84546" y="3017"/>
                    </a:cubicBezTo>
                    <a:cubicBezTo>
                      <a:pt x="86082" y="1552"/>
                      <a:pt x="87725" y="1302"/>
                      <a:pt x="89547" y="2445"/>
                    </a:cubicBezTo>
                    <a:cubicBezTo>
                      <a:pt x="90047" y="3552"/>
                      <a:pt x="89618" y="5017"/>
                      <a:pt x="90833" y="5802"/>
                    </a:cubicBezTo>
                    <a:cubicBezTo>
                      <a:pt x="92583" y="5160"/>
                      <a:pt x="92297" y="3552"/>
                      <a:pt x="92404" y="2124"/>
                    </a:cubicBezTo>
                    <a:cubicBezTo>
                      <a:pt x="93262" y="1695"/>
                      <a:pt x="93869" y="1874"/>
                      <a:pt x="94405" y="2695"/>
                    </a:cubicBezTo>
                    <a:cubicBezTo>
                      <a:pt x="95119" y="3802"/>
                      <a:pt x="96155" y="3481"/>
                      <a:pt x="97048" y="3052"/>
                    </a:cubicBezTo>
                    <a:cubicBezTo>
                      <a:pt x="97584" y="2802"/>
                      <a:pt x="97869" y="2838"/>
                      <a:pt x="98119" y="3266"/>
                    </a:cubicBezTo>
                    <a:cubicBezTo>
                      <a:pt x="98441" y="3838"/>
                      <a:pt x="98012" y="3909"/>
                      <a:pt x="97584" y="4159"/>
                    </a:cubicBezTo>
                    <a:cubicBezTo>
                      <a:pt x="96119" y="4981"/>
                      <a:pt x="95548" y="6588"/>
                      <a:pt x="96083" y="8017"/>
                    </a:cubicBezTo>
                    <a:cubicBezTo>
                      <a:pt x="96262" y="8553"/>
                      <a:pt x="96262" y="9124"/>
                      <a:pt x="95798" y="9339"/>
                    </a:cubicBezTo>
                    <a:cubicBezTo>
                      <a:pt x="94976" y="9696"/>
                      <a:pt x="94833" y="8660"/>
                      <a:pt x="94262" y="8410"/>
                    </a:cubicBezTo>
                    <a:cubicBezTo>
                      <a:pt x="94262" y="7838"/>
                      <a:pt x="95226" y="7481"/>
                      <a:pt x="94548" y="6803"/>
                    </a:cubicBezTo>
                    <a:cubicBezTo>
                      <a:pt x="92797" y="6267"/>
                      <a:pt x="92261" y="7767"/>
                      <a:pt x="92047" y="8767"/>
                    </a:cubicBezTo>
                    <a:cubicBezTo>
                      <a:pt x="91833" y="9660"/>
                      <a:pt x="90404" y="10767"/>
                      <a:pt x="92047" y="11803"/>
                    </a:cubicBezTo>
                    <a:cubicBezTo>
                      <a:pt x="92297" y="11946"/>
                      <a:pt x="91869" y="12696"/>
                      <a:pt x="91583" y="13125"/>
                    </a:cubicBezTo>
                    <a:cubicBezTo>
                      <a:pt x="91226" y="13625"/>
                      <a:pt x="90869" y="13161"/>
                      <a:pt x="90583" y="13018"/>
                    </a:cubicBezTo>
                    <a:cubicBezTo>
                      <a:pt x="89440" y="12518"/>
                      <a:pt x="88225" y="12625"/>
                      <a:pt x="87047" y="12446"/>
                    </a:cubicBezTo>
                    <a:cubicBezTo>
                      <a:pt x="86475" y="12339"/>
                      <a:pt x="85832" y="12482"/>
                      <a:pt x="85368" y="11875"/>
                    </a:cubicBezTo>
                    <a:cubicBezTo>
                      <a:pt x="85689" y="11589"/>
                      <a:pt x="86011" y="11339"/>
                      <a:pt x="86332" y="11053"/>
                    </a:cubicBezTo>
                    <a:cubicBezTo>
                      <a:pt x="86547" y="10839"/>
                      <a:pt x="86761" y="10839"/>
                      <a:pt x="87011" y="11017"/>
                    </a:cubicBezTo>
                    <a:cubicBezTo>
                      <a:pt x="87368" y="11089"/>
                      <a:pt x="87904" y="11375"/>
                      <a:pt x="87940" y="10767"/>
                    </a:cubicBezTo>
                    <a:cubicBezTo>
                      <a:pt x="88011" y="9339"/>
                      <a:pt x="88511" y="7946"/>
                      <a:pt x="88047" y="6517"/>
                    </a:cubicBezTo>
                    <a:cubicBezTo>
                      <a:pt x="87868" y="6017"/>
                      <a:pt x="87725" y="5517"/>
                      <a:pt x="87189" y="5410"/>
                    </a:cubicBezTo>
                    <a:cubicBezTo>
                      <a:pt x="86582" y="5302"/>
                      <a:pt x="86368" y="5838"/>
                      <a:pt x="86154" y="6267"/>
                    </a:cubicBezTo>
                    <a:cubicBezTo>
                      <a:pt x="85761" y="7053"/>
                      <a:pt x="85546" y="7981"/>
                      <a:pt x="84868" y="8553"/>
                    </a:cubicBezTo>
                    <a:cubicBezTo>
                      <a:pt x="84332" y="8981"/>
                      <a:pt x="83475" y="9803"/>
                      <a:pt x="83510" y="8089"/>
                    </a:cubicBezTo>
                    <a:cubicBezTo>
                      <a:pt x="83510" y="7624"/>
                      <a:pt x="83403" y="7160"/>
                      <a:pt x="82725" y="7481"/>
                    </a:cubicBezTo>
                    <a:cubicBezTo>
                      <a:pt x="81332" y="8160"/>
                      <a:pt x="79510" y="12839"/>
                      <a:pt x="80046" y="14446"/>
                    </a:cubicBezTo>
                    <a:cubicBezTo>
                      <a:pt x="80153" y="14554"/>
                      <a:pt x="80189" y="14696"/>
                      <a:pt x="80189" y="14839"/>
                    </a:cubicBezTo>
                    <a:cubicBezTo>
                      <a:pt x="80117" y="15054"/>
                      <a:pt x="79974" y="15197"/>
                      <a:pt x="79724" y="15232"/>
                    </a:cubicBezTo>
                    <a:cubicBezTo>
                      <a:pt x="79153" y="13089"/>
                      <a:pt x="77045" y="13089"/>
                      <a:pt x="75509" y="12482"/>
                    </a:cubicBezTo>
                    <a:cubicBezTo>
                      <a:pt x="74617" y="12125"/>
                      <a:pt x="74331" y="11732"/>
                      <a:pt x="74331" y="10553"/>
                    </a:cubicBezTo>
                    <a:cubicBezTo>
                      <a:pt x="72866" y="12446"/>
                      <a:pt x="72723" y="14411"/>
                      <a:pt x="72473" y="16340"/>
                    </a:cubicBezTo>
                    <a:cubicBezTo>
                      <a:pt x="71866" y="16732"/>
                      <a:pt x="71545" y="15839"/>
                      <a:pt x="70902" y="16018"/>
                    </a:cubicBezTo>
                    <a:cubicBezTo>
                      <a:pt x="71295" y="17018"/>
                      <a:pt x="70402" y="17483"/>
                      <a:pt x="69973" y="18161"/>
                    </a:cubicBezTo>
                    <a:cubicBezTo>
                      <a:pt x="69973" y="18161"/>
                      <a:pt x="69866" y="18161"/>
                      <a:pt x="69830" y="18125"/>
                    </a:cubicBezTo>
                    <a:cubicBezTo>
                      <a:pt x="69794" y="18090"/>
                      <a:pt x="69794" y="18018"/>
                      <a:pt x="69759" y="17983"/>
                    </a:cubicBezTo>
                    <a:cubicBezTo>
                      <a:pt x="69616" y="17161"/>
                      <a:pt x="68580" y="16625"/>
                      <a:pt x="69044" y="15625"/>
                    </a:cubicBezTo>
                    <a:cubicBezTo>
                      <a:pt x="69259" y="13661"/>
                      <a:pt x="70009" y="11660"/>
                      <a:pt x="68687" y="9767"/>
                    </a:cubicBezTo>
                    <a:cubicBezTo>
                      <a:pt x="68437" y="9553"/>
                      <a:pt x="68258" y="9303"/>
                      <a:pt x="68151" y="8981"/>
                    </a:cubicBezTo>
                    <a:cubicBezTo>
                      <a:pt x="67866" y="8446"/>
                      <a:pt x="67580" y="7910"/>
                      <a:pt x="66901" y="7410"/>
                    </a:cubicBezTo>
                    <a:cubicBezTo>
                      <a:pt x="66544" y="11946"/>
                      <a:pt x="66687" y="16304"/>
                      <a:pt x="67008" y="20733"/>
                    </a:cubicBezTo>
                    <a:cubicBezTo>
                      <a:pt x="66544" y="19947"/>
                      <a:pt x="66294" y="18840"/>
                      <a:pt x="65615" y="18483"/>
                    </a:cubicBezTo>
                    <a:cubicBezTo>
                      <a:pt x="64472" y="17840"/>
                      <a:pt x="64651" y="19876"/>
                      <a:pt x="63615" y="19840"/>
                    </a:cubicBezTo>
                    <a:cubicBezTo>
                      <a:pt x="63151" y="19304"/>
                      <a:pt x="64115" y="18947"/>
                      <a:pt x="63829" y="18411"/>
                    </a:cubicBezTo>
                    <a:cubicBezTo>
                      <a:pt x="63294" y="18268"/>
                      <a:pt x="63008" y="18626"/>
                      <a:pt x="62758" y="18947"/>
                    </a:cubicBezTo>
                    <a:cubicBezTo>
                      <a:pt x="62222" y="19054"/>
                      <a:pt x="62329" y="18626"/>
                      <a:pt x="62258" y="18340"/>
                    </a:cubicBezTo>
                    <a:cubicBezTo>
                      <a:pt x="61865" y="17518"/>
                      <a:pt x="62329" y="16732"/>
                      <a:pt x="62329" y="15947"/>
                    </a:cubicBezTo>
                    <a:cubicBezTo>
                      <a:pt x="62329" y="15697"/>
                      <a:pt x="62401" y="15339"/>
                      <a:pt x="62115" y="15197"/>
                    </a:cubicBezTo>
                    <a:cubicBezTo>
                      <a:pt x="61722" y="15018"/>
                      <a:pt x="61543" y="15375"/>
                      <a:pt x="61329" y="15625"/>
                    </a:cubicBezTo>
                    <a:cubicBezTo>
                      <a:pt x="60615" y="16554"/>
                      <a:pt x="60365" y="17661"/>
                      <a:pt x="60079" y="18768"/>
                    </a:cubicBezTo>
                    <a:cubicBezTo>
                      <a:pt x="60186" y="19018"/>
                      <a:pt x="59543" y="19340"/>
                      <a:pt x="60150" y="19519"/>
                    </a:cubicBezTo>
                    <a:cubicBezTo>
                      <a:pt x="60829" y="19090"/>
                      <a:pt x="61115" y="18018"/>
                      <a:pt x="62186" y="18376"/>
                    </a:cubicBezTo>
                    <a:cubicBezTo>
                      <a:pt x="62329" y="18911"/>
                      <a:pt x="62115" y="19304"/>
                      <a:pt x="61758" y="19661"/>
                    </a:cubicBezTo>
                    <a:cubicBezTo>
                      <a:pt x="61401" y="20161"/>
                      <a:pt x="61008" y="20626"/>
                      <a:pt x="60722" y="21126"/>
                    </a:cubicBezTo>
                    <a:cubicBezTo>
                      <a:pt x="59900" y="22662"/>
                      <a:pt x="59936" y="22697"/>
                      <a:pt x="58150" y="22090"/>
                    </a:cubicBezTo>
                    <a:cubicBezTo>
                      <a:pt x="58614" y="21340"/>
                      <a:pt x="59329" y="20626"/>
                      <a:pt x="58007" y="19876"/>
                    </a:cubicBezTo>
                    <a:cubicBezTo>
                      <a:pt x="57400" y="19519"/>
                      <a:pt x="57614" y="18661"/>
                      <a:pt x="57900" y="17911"/>
                    </a:cubicBezTo>
                    <a:cubicBezTo>
                      <a:pt x="59114" y="15018"/>
                      <a:pt x="59936" y="11982"/>
                      <a:pt x="60936" y="9017"/>
                    </a:cubicBezTo>
                    <a:cubicBezTo>
                      <a:pt x="61293" y="7946"/>
                      <a:pt x="60722" y="7624"/>
                      <a:pt x="60079" y="7410"/>
                    </a:cubicBezTo>
                    <a:cubicBezTo>
                      <a:pt x="59400" y="7196"/>
                      <a:pt x="59365" y="7981"/>
                      <a:pt x="59222" y="8374"/>
                    </a:cubicBezTo>
                    <a:cubicBezTo>
                      <a:pt x="58686" y="9982"/>
                      <a:pt x="58186" y="11625"/>
                      <a:pt x="57757" y="13268"/>
                    </a:cubicBezTo>
                    <a:cubicBezTo>
                      <a:pt x="57329" y="14911"/>
                      <a:pt x="57043" y="16590"/>
                      <a:pt x="56578" y="18626"/>
                    </a:cubicBezTo>
                    <a:cubicBezTo>
                      <a:pt x="55614" y="16625"/>
                      <a:pt x="56186" y="14804"/>
                      <a:pt x="56007" y="13018"/>
                    </a:cubicBezTo>
                    <a:cubicBezTo>
                      <a:pt x="55043" y="13268"/>
                      <a:pt x="54900" y="14125"/>
                      <a:pt x="54793" y="14804"/>
                    </a:cubicBezTo>
                    <a:cubicBezTo>
                      <a:pt x="54578" y="16375"/>
                      <a:pt x="53435" y="17590"/>
                      <a:pt x="53221" y="19126"/>
                    </a:cubicBezTo>
                    <a:cubicBezTo>
                      <a:pt x="53150" y="19554"/>
                      <a:pt x="52649" y="19340"/>
                      <a:pt x="52364" y="19304"/>
                    </a:cubicBezTo>
                    <a:cubicBezTo>
                      <a:pt x="51971" y="19269"/>
                      <a:pt x="51435" y="19519"/>
                      <a:pt x="51328" y="18840"/>
                    </a:cubicBezTo>
                    <a:cubicBezTo>
                      <a:pt x="51221" y="18233"/>
                      <a:pt x="51114" y="17661"/>
                      <a:pt x="50971" y="17054"/>
                    </a:cubicBezTo>
                    <a:cubicBezTo>
                      <a:pt x="50006" y="17018"/>
                      <a:pt x="50399" y="18161"/>
                      <a:pt x="49756" y="18376"/>
                    </a:cubicBezTo>
                    <a:cubicBezTo>
                      <a:pt x="48970" y="17375"/>
                      <a:pt x="49685" y="16304"/>
                      <a:pt x="49542" y="15518"/>
                    </a:cubicBezTo>
                    <a:cubicBezTo>
                      <a:pt x="49542" y="15054"/>
                      <a:pt x="49185" y="15268"/>
                      <a:pt x="49399" y="15232"/>
                    </a:cubicBezTo>
                    <a:cubicBezTo>
                      <a:pt x="49470" y="15232"/>
                      <a:pt x="49506" y="15232"/>
                      <a:pt x="49506" y="15304"/>
                    </a:cubicBezTo>
                    <a:cubicBezTo>
                      <a:pt x="49220" y="16411"/>
                      <a:pt x="49971" y="17733"/>
                      <a:pt x="48792" y="18661"/>
                    </a:cubicBezTo>
                    <a:cubicBezTo>
                      <a:pt x="48435" y="17625"/>
                      <a:pt x="47613" y="16840"/>
                      <a:pt x="47256" y="15768"/>
                    </a:cubicBezTo>
                    <a:cubicBezTo>
                      <a:pt x="47077" y="16625"/>
                      <a:pt x="47113" y="17483"/>
                      <a:pt x="47327" y="18340"/>
                    </a:cubicBezTo>
                    <a:cubicBezTo>
                      <a:pt x="47434" y="18768"/>
                      <a:pt x="47613" y="19197"/>
                      <a:pt x="47113" y="19519"/>
                    </a:cubicBezTo>
                    <a:cubicBezTo>
                      <a:pt x="46613" y="19876"/>
                      <a:pt x="46184" y="19733"/>
                      <a:pt x="45827" y="19304"/>
                    </a:cubicBezTo>
                    <a:cubicBezTo>
                      <a:pt x="45684" y="18947"/>
                      <a:pt x="45684" y="18590"/>
                      <a:pt x="45720" y="18233"/>
                    </a:cubicBezTo>
                    <a:cubicBezTo>
                      <a:pt x="46256" y="16125"/>
                      <a:pt x="45791" y="13946"/>
                      <a:pt x="46077" y="11839"/>
                    </a:cubicBezTo>
                    <a:cubicBezTo>
                      <a:pt x="46149" y="11375"/>
                      <a:pt x="46149" y="10874"/>
                      <a:pt x="46149" y="10482"/>
                    </a:cubicBezTo>
                    <a:cubicBezTo>
                      <a:pt x="46149" y="10589"/>
                      <a:pt x="46113" y="10803"/>
                      <a:pt x="46149" y="11017"/>
                    </a:cubicBezTo>
                    <a:cubicBezTo>
                      <a:pt x="45791" y="12660"/>
                      <a:pt x="45649" y="14375"/>
                      <a:pt x="44541" y="15732"/>
                    </a:cubicBezTo>
                    <a:cubicBezTo>
                      <a:pt x="44256" y="16554"/>
                      <a:pt x="44006" y="17375"/>
                      <a:pt x="43577" y="18626"/>
                    </a:cubicBezTo>
                    <a:cubicBezTo>
                      <a:pt x="43577" y="17625"/>
                      <a:pt x="43577" y="17054"/>
                      <a:pt x="43577" y="16268"/>
                    </a:cubicBezTo>
                    <a:cubicBezTo>
                      <a:pt x="42577" y="17304"/>
                      <a:pt x="41577" y="17983"/>
                      <a:pt x="40326" y="18054"/>
                    </a:cubicBezTo>
                    <a:cubicBezTo>
                      <a:pt x="39576" y="18090"/>
                      <a:pt x="38791" y="18376"/>
                      <a:pt x="38469" y="17125"/>
                    </a:cubicBezTo>
                    <a:cubicBezTo>
                      <a:pt x="38219" y="16232"/>
                      <a:pt x="37255" y="16732"/>
                      <a:pt x="36612" y="16768"/>
                    </a:cubicBezTo>
                    <a:cubicBezTo>
                      <a:pt x="36255" y="17090"/>
                      <a:pt x="35933" y="16447"/>
                      <a:pt x="35576" y="16732"/>
                    </a:cubicBezTo>
                    <a:cubicBezTo>
                      <a:pt x="34147" y="17125"/>
                      <a:pt x="33433" y="18018"/>
                      <a:pt x="33683" y="19554"/>
                    </a:cubicBezTo>
                    <a:cubicBezTo>
                      <a:pt x="32754" y="19447"/>
                      <a:pt x="32826" y="18697"/>
                      <a:pt x="32325" y="17911"/>
                    </a:cubicBezTo>
                    <a:cubicBezTo>
                      <a:pt x="31897" y="18626"/>
                      <a:pt x="31540" y="19269"/>
                      <a:pt x="31040" y="20090"/>
                    </a:cubicBezTo>
                    <a:cubicBezTo>
                      <a:pt x="30039" y="17911"/>
                      <a:pt x="31647" y="17483"/>
                      <a:pt x="32468" y="16911"/>
                    </a:cubicBezTo>
                    <a:cubicBezTo>
                      <a:pt x="32968" y="16590"/>
                      <a:pt x="33218" y="16518"/>
                      <a:pt x="33183" y="15875"/>
                    </a:cubicBezTo>
                    <a:cubicBezTo>
                      <a:pt x="33111" y="14839"/>
                      <a:pt x="33147" y="13803"/>
                      <a:pt x="33147" y="12518"/>
                    </a:cubicBezTo>
                    <a:cubicBezTo>
                      <a:pt x="30575" y="14375"/>
                      <a:pt x="30039" y="17375"/>
                      <a:pt x="28504" y="19804"/>
                    </a:cubicBezTo>
                    <a:cubicBezTo>
                      <a:pt x="27682" y="19376"/>
                      <a:pt x="27146" y="18626"/>
                      <a:pt x="26253" y="18411"/>
                    </a:cubicBezTo>
                    <a:cubicBezTo>
                      <a:pt x="26253" y="17661"/>
                      <a:pt x="25467" y="17447"/>
                      <a:pt x="25182" y="16911"/>
                    </a:cubicBezTo>
                    <a:cubicBezTo>
                      <a:pt x="24825" y="16161"/>
                      <a:pt x="24825" y="15339"/>
                      <a:pt x="25110" y="14554"/>
                    </a:cubicBezTo>
                    <a:cubicBezTo>
                      <a:pt x="25396" y="14089"/>
                      <a:pt x="25289" y="13482"/>
                      <a:pt x="25682" y="13053"/>
                    </a:cubicBezTo>
                    <a:cubicBezTo>
                      <a:pt x="26789" y="12910"/>
                      <a:pt x="26575" y="12232"/>
                      <a:pt x="26325" y="11518"/>
                    </a:cubicBezTo>
                    <a:cubicBezTo>
                      <a:pt x="26182" y="11232"/>
                      <a:pt x="26075" y="10946"/>
                      <a:pt x="25789" y="10696"/>
                    </a:cubicBezTo>
                    <a:cubicBezTo>
                      <a:pt x="25682" y="11303"/>
                      <a:pt x="26110" y="11660"/>
                      <a:pt x="26182" y="12125"/>
                    </a:cubicBezTo>
                    <a:cubicBezTo>
                      <a:pt x="26218" y="12375"/>
                      <a:pt x="26182" y="12589"/>
                      <a:pt x="26075" y="12803"/>
                    </a:cubicBezTo>
                    <a:cubicBezTo>
                      <a:pt x="25432" y="13018"/>
                      <a:pt x="25360" y="13589"/>
                      <a:pt x="25253" y="14125"/>
                    </a:cubicBezTo>
                    <a:cubicBezTo>
                      <a:pt x="24610" y="15125"/>
                      <a:pt x="25075" y="16447"/>
                      <a:pt x="24324" y="17411"/>
                    </a:cubicBezTo>
                    <a:cubicBezTo>
                      <a:pt x="23753" y="16947"/>
                      <a:pt x="23217" y="16375"/>
                      <a:pt x="22753" y="17590"/>
                    </a:cubicBezTo>
                    <a:cubicBezTo>
                      <a:pt x="22396" y="18554"/>
                      <a:pt x="21646" y="19340"/>
                      <a:pt x="20824" y="20018"/>
                    </a:cubicBezTo>
                    <a:cubicBezTo>
                      <a:pt x="20395" y="19554"/>
                      <a:pt x="20860" y="19018"/>
                      <a:pt x="20574" y="18590"/>
                    </a:cubicBezTo>
                    <a:cubicBezTo>
                      <a:pt x="19395" y="18947"/>
                      <a:pt x="19395" y="18947"/>
                      <a:pt x="19395" y="20412"/>
                    </a:cubicBezTo>
                    <a:cubicBezTo>
                      <a:pt x="19395" y="50022"/>
                      <a:pt x="19395" y="79633"/>
                      <a:pt x="19395" y="109244"/>
                    </a:cubicBezTo>
                    <a:cubicBezTo>
                      <a:pt x="19395" y="109923"/>
                      <a:pt x="19360" y="110566"/>
                      <a:pt x="19324" y="111244"/>
                    </a:cubicBezTo>
                    <a:cubicBezTo>
                      <a:pt x="16359" y="111244"/>
                      <a:pt x="13395" y="111244"/>
                      <a:pt x="10394" y="111244"/>
                    </a:cubicBezTo>
                    <a:cubicBezTo>
                      <a:pt x="10358" y="110601"/>
                      <a:pt x="10323" y="109923"/>
                      <a:pt x="10323" y="109280"/>
                    </a:cubicBezTo>
                    <a:cubicBezTo>
                      <a:pt x="10323" y="79740"/>
                      <a:pt x="10323" y="50237"/>
                      <a:pt x="10323" y="20554"/>
                    </a:cubicBezTo>
                    <a:cubicBezTo>
                      <a:pt x="9430" y="21126"/>
                      <a:pt x="9858" y="22448"/>
                      <a:pt x="8930" y="22912"/>
                    </a:cubicBezTo>
                    <a:cubicBezTo>
                      <a:pt x="8537" y="22269"/>
                      <a:pt x="9358" y="21305"/>
                      <a:pt x="8537" y="21019"/>
                    </a:cubicBezTo>
                    <a:cubicBezTo>
                      <a:pt x="7858" y="20769"/>
                      <a:pt x="7430" y="19697"/>
                      <a:pt x="6501" y="20376"/>
                    </a:cubicBezTo>
                    <a:cubicBezTo>
                      <a:pt x="6215" y="20304"/>
                      <a:pt x="5929" y="20054"/>
                      <a:pt x="5608" y="20197"/>
                    </a:cubicBezTo>
                    <a:cubicBezTo>
                      <a:pt x="5429" y="20340"/>
                      <a:pt x="5322" y="20590"/>
                      <a:pt x="5108" y="20733"/>
                    </a:cubicBezTo>
                    <a:cubicBezTo>
                      <a:pt x="4286" y="20590"/>
                      <a:pt x="4215" y="21662"/>
                      <a:pt x="3572" y="21733"/>
                    </a:cubicBezTo>
                    <a:cubicBezTo>
                      <a:pt x="1786" y="20233"/>
                      <a:pt x="4608" y="19340"/>
                      <a:pt x="4000" y="17911"/>
                    </a:cubicBezTo>
                    <a:cubicBezTo>
                      <a:pt x="3250" y="18197"/>
                      <a:pt x="2679" y="18590"/>
                      <a:pt x="2286" y="19376"/>
                    </a:cubicBezTo>
                    <a:cubicBezTo>
                      <a:pt x="1643" y="20340"/>
                      <a:pt x="822" y="20447"/>
                      <a:pt x="0" y="195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6" name="Freeform 1155">
                <a:extLst>
                  <a:ext uri="{FF2B5EF4-FFF2-40B4-BE49-F238E27FC236}">
                    <a16:creationId xmlns:a16="http://schemas.microsoft.com/office/drawing/2014/main" id="{AC989806-6E4E-F74D-86DC-D840B409617E}"/>
                  </a:ext>
                </a:extLst>
              </p:cNvPr>
              <p:cNvSpPr/>
              <p:nvPr/>
            </p:nvSpPr>
            <p:spPr>
              <a:xfrm>
                <a:off x="7523712" y="2134605"/>
                <a:ext cx="51666" cy="19495"/>
              </a:xfrm>
              <a:custGeom>
                <a:avLst/>
                <a:gdLst>
                  <a:gd name="connsiteX0" fmla="*/ 1240 w 51666"/>
                  <a:gd name="connsiteY0" fmla="*/ 16271 h 19495"/>
                  <a:gd name="connsiteX1" fmla="*/ 1418 w 51666"/>
                  <a:gd name="connsiteY1" fmla="*/ 10091 h 19495"/>
                  <a:gd name="connsiteX2" fmla="*/ 882 w 51666"/>
                  <a:gd name="connsiteY2" fmla="*/ 9127 h 19495"/>
                  <a:gd name="connsiteX3" fmla="*/ 275 w 51666"/>
                  <a:gd name="connsiteY3" fmla="*/ 5912 h 19495"/>
                  <a:gd name="connsiteX4" fmla="*/ 2740 w 51666"/>
                  <a:gd name="connsiteY4" fmla="*/ 6055 h 19495"/>
                  <a:gd name="connsiteX5" fmla="*/ 5312 w 51666"/>
                  <a:gd name="connsiteY5" fmla="*/ 7734 h 19495"/>
                  <a:gd name="connsiteX6" fmla="*/ 8383 w 51666"/>
                  <a:gd name="connsiteY6" fmla="*/ 5234 h 19495"/>
                  <a:gd name="connsiteX7" fmla="*/ 8955 w 51666"/>
                  <a:gd name="connsiteY7" fmla="*/ 7948 h 19495"/>
                  <a:gd name="connsiteX8" fmla="*/ 9562 w 51666"/>
                  <a:gd name="connsiteY8" fmla="*/ 6341 h 19495"/>
                  <a:gd name="connsiteX9" fmla="*/ 10098 w 51666"/>
                  <a:gd name="connsiteY9" fmla="*/ 6662 h 19495"/>
                  <a:gd name="connsiteX10" fmla="*/ 11455 w 51666"/>
                  <a:gd name="connsiteY10" fmla="*/ 6877 h 19495"/>
                  <a:gd name="connsiteX11" fmla="*/ 11562 w 51666"/>
                  <a:gd name="connsiteY11" fmla="*/ 6555 h 19495"/>
                  <a:gd name="connsiteX12" fmla="*/ 15206 w 51666"/>
                  <a:gd name="connsiteY12" fmla="*/ 5269 h 19495"/>
                  <a:gd name="connsiteX13" fmla="*/ 15741 w 51666"/>
                  <a:gd name="connsiteY13" fmla="*/ 3948 h 19495"/>
                  <a:gd name="connsiteX14" fmla="*/ 17134 w 51666"/>
                  <a:gd name="connsiteY14" fmla="*/ 3983 h 19495"/>
                  <a:gd name="connsiteX15" fmla="*/ 20242 w 51666"/>
                  <a:gd name="connsiteY15" fmla="*/ 3376 h 19495"/>
                  <a:gd name="connsiteX16" fmla="*/ 22135 w 51666"/>
                  <a:gd name="connsiteY16" fmla="*/ 3733 h 19495"/>
                  <a:gd name="connsiteX17" fmla="*/ 23992 w 51666"/>
                  <a:gd name="connsiteY17" fmla="*/ 5234 h 19495"/>
                  <a:gd name="connsiteX18" fmla="*/ 24850 w 51666"/>
                  <a:gd name="connsiteY18" fmla="*/ 4412 h 19495"/>
                  <a:gd name="connsiteX19" fmla="*/ 25957 w 51666"/>
                  <a:gd name="connsiteY19" fmla="*/ 2626 h 19495"/>
                  <a:gd name="connsiteX20" fmla="*/ 27350 w 51666"/>
                  <a:gd name="connsiteY20" fmla="*/ 947 h 19495"/>
                  <a:gd name="connsiteX21" fmla="*/ 30743 w 51666"/>
                  <a:gd name="connsiteY21" fmla="*/ 376 h 19495"/>
                  <a:gd name="connsiteX22" fmla="*/ 32636 w 51666"/>
                  <a:gd name="connsiteY22" fmla="*/ 1697 h 19495"/>
                  <a:gd name="connsiteX23" fmla="*/ 33636 w 51666"/>
                  <a:gd name="connsiteY23" fmla="*/ 2626 h 19495"/>
                  <a:gd name="connsiteX24" fmla="*/ 35137 w 51666"/>
                  <a:gd name="connsiteY24" fmla="*/ 3019 h 19495"/>
                  <a:gd name="connsiteX25" fmla="*/ 35958 w 51666"/>
                  <a:gd name="connsiteY25" fmla="*/ 3162 h 19495"/>
                  <a:gd name="connsiteX26" fmla="*/ 36744 w 51666"/>
                  <a:gd name="connsiteY26" fmla="*/ 2948 h 19495"/>
                  <a:gd name="connsiteX27" fmla="*/ 37780 w 51666"/>
                  <a:gd name="connsiteY27" fmla="*/ 3841 h 19495"/>
                  <a:gd name="connsiteX28" fmla="*/ 41316 w 51666"/>
                  <a:gd name="connsiteY28" fmla="*/ 2483 h 19495"/>
                  <a:gd name="connsiteX29" fmla="*/ 43102 w 51666"/>
                  <a:gd name="connsiteY29" fmla="*/ 1769 h 19495"/>
                  <a:gd name="connsiteX30" fmla="*/ 44423 w 51666"/>
                  <a:gd name="connsiteY30" fmla="*/ 3841 h 19495"/>
                  <a:gd name="connsiteX31" fmla="*/ 45709 w 51666"/>
                  <a:gd name="connsiteY31" fmla="*/ 5912 h 19495"/>
                  <a:gd name="connsiteX32" fmla="*/ 46852 w 51666"/>
                  <a:gd name="connsiteY32" fmla="*/ 5162 h 19495"/>
                  <a:gd name="connsiteX33" fmla="*/ 46710 w 51666"/>
                  <a:gd name="connsiteY33" fmla="*/ 2626 h 19495"/>
                  <a:gd name="connsiteX34" fmla="*/ 46710 w 51666"/>
                  <a:gd name="connsiteY34" fmla="*/ 2626 h 19495"/>
                  <a:gd name="connsiteX35" fmla="*/ 48424 w 51666"/>
                  <a:gd name="connsiteY35" fmla="*/ 2590 h 19495"/>
                  <a:gd name="connsiteX36" fmla="*/ 50746 w 51666"/>
                  <a:gd name="connsiteY36" fmla="*/ 3090 h 19495"/>
                  <a:gd name="connsiteX37" fmla="*/ 51389 w 51666"/>
                  <a:gd name="connsiteY37" fmla="*/ 2948 h 19495"/>
                  <a:gd name="connsiteX38" fmla="*/ 51389 w 51666"/>
                  <a:gd name="connsiteY38" fmla="*/ 4091 h 19495"/>
                  <a:gd name="connsiteX39" fmla="*/ 49960 w 51666"/>
                  <a:gd name="connsiteY39" fmla="*/ 8412 h 19495"/>
                  <a:gd name="connsiteX40" fmla="*/ 49639 w 51666"/>
                  <a:gd name="connsiteY40" fmla="*/ 9448 h 19495"/>
                  <a:gd name="connsiteX41" fmla="*/ 49210 w 51666"/>
                  <a:gd name="connsiteY41" fmla="*/ 9377 h 19495"/>
                  <a:gd name="connsiteX42" fmla="*/ 48424 w 51666"/>
                  <a:gd name="connsiteY42" fmla="*/ 8055 h 19495"/>
                  <a:gd name="connsiteX43" fmla="*/ 48353 w 51666"/>
                  <a:gd name="connsiteY43" fmla="*/ 6662 h 19495"/>
                  <a:gd name="connsiteX44" fmla="*/ 47067 w 51666"/>
                  <a:gd name="connsiteY44" fmla="*/ 7662 h 19495"/>
                  <a:gd name="connsiteX45" fmla="*/ 46567 w 51666"/>
                  <a:gd name="connsiteY45" fmla="*/ 11699 h 19495"/>
                  <a:gd name="connsiteX46" fmla="*/ 46174 w 51666"/>
                  <a:gd name="connsiteY46" fmla="*/ 13056 h 19495"/>
                  <a:gd name="connsiteX47" fmla="*/ 45209 w 51666"/>
                  <a:gd name="connsiteY47" fmla="*/ 13020 h 19495"/>
                  <a:gd name="connsiteX48" fmla="*/ 41959 w 51666"/>
                  <a:gd name="connsiteY48" fmla="*/ 12484 h 19495"/>
                  <a:gd name="connsiteX49" fmla="*/ 40995 w 51666"/>
                  <a:gd name="connsiteY49" fmla="*/ 11949 h 19495"/>
                  <a:gd name="connsiteX50" fmla="*/ 41709 w 51666"/>
                  <a:gd name="connsiteY50" fmla="*/ 11199 h 19495"/>
                  <a:gd name="connsiteX51" fmla="*/ 41995 w 51666"/>
                  <a:gd name="connsiteY51" fmla="*/ 10770 h 19495"/>
                  <a:gd name="connsiteX52" fmla="*/ 43066 w 51666"/>
                  <a:gd name="connsiteY52" fmla="*/ 10734 h 19495"/>
                  <a:gd name="connsiteX53" fmla="*/ 43066 w 51666"/>
                  <a:gd name="connsiteY53" fmla="*/ 6305 h 19495"/>
                  <a:gd name="connsiteX54" fmla="*/ 42388 w 51666"/>
                  <a:gd name="connsiteY54" fmla="*/ 5484 h 19495"/>
                  <a:gd name="connsiteX55" fmla="*/ 41637 w 51666"/>
                  <a:gd name="connsiteY55" fmla="*/ 6234 h 19495"/>
                  <a:gd name="connsiteX56" fmla="*/ 39459 w 51666"/>
                  <a:gd name="connsiteY56" fmla="*/ 9020 h 19495"/>
                  <a:gd name="connsiteX57" fmla="*/ 39316 w 51666"/>
                  <a:gd name="connsiteY57" fmla="*/ 7519 h 19495"/>
                  <a:gd name="connsiteX58" fmla="*/ 36673 w 51666"/>
                  <a:gd name="connsiteY58" fmla="*/ 14449 h 19495"/>
                  <a:gd name="connsiteX59" fmla="*/ 36780 w 51666"/>
                  <a:gd name="connsiteY59" fmla="*/ 14806 h 19495"/>
                  <a:gd name="connsiteX60" fmla="*/ 36351 w 51666"/>
                  <a:gd name="connsiteY60" fmla="*/ 15163 h 19495"/>
                  <a:gd name="connsiteX61" fmla="*/ 33065 w 51666"/>
                  <a:gd name="connsiteY61" fmla="*/ 12663 h 19495"/>
                  <a:gd name="connsiteX62" fmla="*/ 31672 w 51666"/>
                  <a:gd name="connsiteY62" fmla="*/ 10698 h 19495"/>
                  <a:gd name="connsiteX63" fmla="*/ 30386 w 51666"/>
                  <a:gd name="connsiteY63" fmla="*/ 15699 h 19495"/>
                  <a:gd name="connsiteX64" fmla="*/ 30100 w 51666"/>
                  <a:gd name="connsiteY64" fmla="*/ 16449 h 19495"/>
                  <a:gd name="connsiteX65" fmla="*/ 28850 w 51666"/>
                  <a:gd name="connsiteY65" fmla="*/ 17271 h 19495"/>
                  <a:gd name="connsiteX66" fmla="*/ 28350 w 51666"/>
                  <a:gd name="connsiteY66" fmla="*/ 18164 h 19495"/>
                  <a:gd name="connsiteX67" fmla="*/ 27743 w 51666"/>
                  <a:gd name="connsiteY67" fmla="*/ 13663 h 19495"/>
                  <a:gd name="connsiteX68" fmla="*/ 27386 w 51666"/>
                  <a:gd name="connsiteY68" fmla="*/ 10270 h 19495"/>
                  <a:gd name="connsiteX69" fmla="*/ 26778 w 51666"/>
                  <a:gd name="connsiteY69" fmla="*/ 9234 h 19495"/>
                  <a:gd name="connsiteX70" fmla="*/ 26100 w 51666"/>
                  <a:gd name="connsiteY70" fmla="*/ 7948 h 19495"/>
                  <a:gd name="connsiteX71" fmla="*/ 25636 w 51666"/>
                  <a:gd name="connsiteY71" fmla="*/ 8234 h 19495"/>
                  <a:gd name="connsiteX72" fmla="*/ 21171 w 51666"/>
                  <a:gd name="connsiteY72" fmla="*/ 7948 h 19495"/>
                  <a:gd name="connsiteX73" fmla="*/ 19385 w 51666"/>
                  <a:gd name="connsiteY73" fmla="*/ 8734 h 19495"/>
                  <a:gd name="connsiteX74" fmla="*/ 17313 w 51666"/>
                  <a:gd name="connsiteY74" fmla="*/ 18735 h 19495"/>
                  <a:gd name="connsiteX75" fmla="*/ 16742 w 51666"/>
                  <a:gd name="connsiteY75" fmla="*/ 13092 h 19495"/>
                  <a:gd name="connsiteX76" fmla="*/ 15813 w 51666"/>
                  <a:gd name="connsiteY76" fmla="*/ 14985 h 19495"/>
                  <a:gd name="connsiteX77" fmla="*/ 14491 w 51666"/>
                  <a:gd name="connsiteY77" fmla="*/ 19128 h 19495"/>
                  <a:gd name="connsiteX78" fmla="*/ 13741 w 51666"/>
                  <a:gd name="connsiteY78" fmla="*/ 19450 h 19495"/>
                  <a:gd name="connsiteX79" fmla="*/ 12920 w 51666"/>
                  <a:gd name="connsiteY79" fmla="*/ 18842 h 19495"/>
                  <a:gd name="connsiteX80" fmla="*/ 12741 w 51666"/>
                  <a:gd name="connsiteY80" fmla="*/ 16806 h 19495"/>
                  <a:gd name="connsiteX81" fmla="*/ 12134 w 51666"/>
                  <a:gd name="connsiteY81" fmla="*/ 17771 h 19495"/>
                  <a:gd name="connsiteX82" fmla="*/ 11705 w 51666"/>
                  <a:gd name="connsiteY82" fmla="*/ 17092 h 19495"/>
                  <a:gd name="connsiteX83" fmla="*/ 11491 w 51666"/>
                  <a:gd name="connsiteY83" fmla="*/ 16092 h 19495"/>
                  <a:gd name="connsiteX84" fmla="*/ 11348 w 51666"/>
                  <a:gd name="connsiteY84" fmla="*/ 16128 h 19495"/>
                  <a:gd name="connsiteX85" fmla="*/ 11241 w 51666"/>
                  <a:gd name="connsiteY85" fmla="*/ 16235 h 19495"/>
                  <a:gd name="connsiteX86" fmla="*/ 11062 w 51666"/>
                  <a:gd name="connsiteY86" fmla="*/ 18735 h 19495"/>
                  <a:gd name="connsiteX87" fmla="*/ 9848 w 51666"/>
                  <a:gd name="connsiteY87" fmla="*/ 15949 h 19495"/>
                  <a:gd name="connsiteX88" fmla="*/ 8598 w 51666"/>
                  <a:gd name="connsiteY88" fmla="*/ 13306 h 19495"/>
                  <a:gd name="connsiteX89" fmla="*/ 8669 w 51666"/>
                  <a:gd name="connsiteY89" fmla="*/ 11091 h 19495"/>
                  <a:gd name="connsiteX90" fmla="*/ 8133 w 51666"/>
                  <a:gd name="connsiteY90" fmla="*/ 14878 h 19495"/>
                  <a:gd name="connsiteX91" fmla="*/ 7205 w 51666"/>
                  <a:gd name="connsiteY91" fmla="*/ 16199 h 19495"/>
                  <a:gd name="connsiteX92" fmla="*/ 7169 w 51666"/>
                  <a:gd name="connsiteY92" fmla="*/ 16199 h 19495"/>
                  <a:gd name="connsiteX93" fmla="*/ 6204 w 51666"/>
                  <a:gd name="connsiteY93" fmla="*/ 16521 h 19495"/>
                  <a:gd name="connsiteX94" fmla="*/ 3740 w 51666"/>
                  <a:gd name="connsiteY94" fmla="*/ 18092 h 19495"/>
                  <a:gd name="connsiteX95" fmla="*/ 2490 w 51666"/>
                  <a:gd name="connsiteY95" fmla="*/ 17342 h 19495"/>
                  <a:gd name="connsiteX96" fmla="*/ 1240 w 51666"/>
                  <a:gd name="connsiteY96" fmla="*/ 16271 h 19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51666" h="19495">
                    <a:moveTo>
                      <a:pt x="1240" y="16271"/>
                    </a:moveTo>
                    <a:cubicBezTo>
                      <a:pt x="1668" y="14235"/>
                      <a:pt x="1275" y="12163"/>
                      <a:pt x="1418" y="10091"/>
                    </a:cubicBezTo>
                    <a:cubicBezTo>
                      <a:pt x="1454" y="9770"/>
                      <a:pt x="1132" y="9341"/>
                      <a:pt x="882" y="9127"/>
                    </a:cubicBezTo>
                    <a:cubicBezTo>
                      <a:pt x="-225" y="8198"/>
                      <a:pt x="-118" y="7091"/>
                      <a:pt x="275" y="5912"/>
                    </a:cubicBezTo>
                    <a:cubicBezTo>
                      <a:pt x="1097" y="5948"/>
                      <a:pt x="1918" y="5984"/>
                      <a:pt x="2740" y="6055"/>
                    </a:cubicBezTo>
                    <a:cubicBezTo>
                      <a:pt x="3954" y="6162"/>
                      <a:pt x="4990" y="6519"/>
                      <a:pt x="5312" y="7734"/>
                    </a:cubicBezTo>
                    <a:cubicBezTo>
                      <a:pt x="6669" y="7412"/>
                      <a:pt x="7562" y="6519"/>
                      <a:pt x="8383" y="5234"/>
                    </a:cubicBezTo>
                    <a:cubicBezTo>
                      <a:pt x="8633" y="6234"/>
                      <a:pt x="8276" y="7162"/>
                      <a:pt x="8955" y="7948"/>
                    </a:cubicBezTo>
                    <a:cubicBezTo>
                      <a:pt x="9312" y="7448"/>
                      <a:pt x="9455" y="6912"/>
                      <a:pt x="9562" y="6341"/>
                    </a:cubicBezTo>
                    <a:cubicBezTo>
                      <a:pt x="9955" y="6127"/>
                      <a:pt x="9991" y="6448"/>
                      <a:pt x="10098" y="6662"/>
                    </a:cubicBezTo>
                    <a:cubicBezTo>
                      <a:pt x="10384" y="7662"/>
                      <a:pt x="10919" y="7305"/>
                      <a:pt x="11455" y="6877"/>
                    </a:cubicBezTo>
                    <a:cubicBezTo>
                      <a:pt x="11527" y="6805"/>
                      <a:pt x="11491" y="6662"/>
                      <a:pt x="11562" y="6555"/>
                    </a:cubicBezTo>
                    <a:cubicBezTo>
                      <a:pt x="12670" y="4519"/>
                      <a:pt x="13205" y="4341"/>
                      <a:pt x="15206" y="5269"/>
                    </a:cubicBezTo>
                    <a:cubicBezTo>
                      <a:pt x="15456" y="4876"/>
                      <a:pt x="15206" y="4233"/>
                      <a:pt x="15741" y="3948"/>
                    </a:cubicBezTo>
                    <a:cubicBezTo>
                      <a:pt x="16206" y="3698"/>
                      <a:pt x="16670" y="3519"/>
                      <a:pt x="17134" y="3983"/>
                    </a:cubicBezTo>
                    <a:cubicBezTo>
                      <a:pt x="18385" y="4769"/>
                      <a:pt x="19313" y="4483"/>
                      <a:pt x="20242" y="3376"/>
                    </a:cubicBezTo>
                    <a:cubicBezTo>
                      <a:pt x="20885" y="2590"/>
                      <a:pt x="21564" y="2376"/>
                      <a:pt x="22135" y="3733"/>
                    </a:cubicBezTo>
                    <a:cubicBezTo>
                      <a:pt x="22385" y="4376"/>
                      <a:pt x="23314" y="4841"/>
                      <a:pt x="23992" y="5234"/>
                    </a:cubicBezTo>
                    <a:cubicBezTo>
                      <a:pt x="24778" y="5626"/>
                      <a:pt x="24957" y="5055"/>
                      <a:pt x="24850" y="4412"/>
                    </a:cubicBezTo>
                    <a:cubicBezTo>
                      <a:pt x="24671" y="3448"/>
                      <a:pt x="25243" y="2983"/>
                      <a:pt x="25957" y="2626"/>
                    </a:cubicBezTo>
                    <a:cubicBezTo>
                      <a:pt x="26671" y="2269"/>
                      <a:pt x="27386" y="2090"/>
                      <a:pt x="27350" y="947"/>
                    </a:cubicBezTo>
                    <a:cubicBezTo>
                      <a:pt x="27314" y="161"/>
                      <a:pt x="30386" y="-410"/>
                      <a:pt x="30743" y="376"/>
                    </a:cubicBezTo>
                    <a:cubicBezTo>
                      <a:pt x="31172" y="1304"/>
                      <a:pt x="31993" y="1304"/>
                      <a:pt x="32636" y="1697"/>
                    </a:cubicBezTo>
                    <a:cubicBezTo>
                      <a:pt x="33029" y="1912"/>
                      <a:pt x="33529" y="1947"/>
                      <a:pt x="33636" y="2626"/>
                    </a:cubicBezTo>
                    <a:cubicBezTo>
                      <a:pt x="33779" y="3876"/>
                      <a:pt x="34494" y="3412"/>
                      <a:pt x="35137" y="3019"/>
                    </a:cubicBezTo>
                    <a:cubicBezTo>
                      <a:pt x="35458" y="2840"/>
                      <a:pt x="35708" y="3019"/>
                      <a:pt x="35958" y="3162"/>
                    </a:cubicBezTo>
                    <a:cubicBezTo>
                      <a:pt x="36351" y="3555"/>
                      <a:pt x="36565" y="3305"/>
                      <a:pt x="36744" y="2948"/>
                    </a:cubicBezTo>
                    <a:cubicBezTo>
                      <a:pt x="37530" y="2769"/>
                      <a:pt x="37387" y="4126"/>
                      <a:pt x="37780" y="3841"/>
                    </a:cubicBezTo>
                    <a:cubicBezTo>
                      <a:pt x="38851" y="3019"/>
                      <a:pt x="40352" y="3448"/>
                      <a:pt x="41316" y="2483"/>
                    </a:cubicBezTo>
                    <a:cubicBezTo>
                      <a:pt x="41816" y="1983"/>
                      <a:pt x="42388" y="1233"/>
                      <a:pt x="43102" y="1769"/>
                    </a:cubicBezTo>
                    <a:cubicBezTo>
                      <a:pt x="43745" y="2233"/>
                      <a:pt x="44816" y="2483"/>
                      <a:pt x="44423" y="3841"/>
                    </a:cubicBezTo>
                    <a:cubicBezTo>
                      <a:pt x="44174" y="4662"/>
                      <a:pt x="44888" y="5519"/>
                      <a:pt x="45709" y="5912"/>
                    </a:cubicBezTo>
                    <a:cubicBezTo>
                      <a:pt x="46209" y="6127"/>
                      <a:pt x="46567" y="5519"/>
                      <a:pt x="46852" y="5162"/>
                    </a:cubicBezTo>
                    <a:cubicBezTo>
                      <a:pt x="47603" y="4305"/>
                      <a:pt x="47388" y="3448"/>
                      <a:pt x="46710" y="2626"/>
                    </a:cubicBezTo>
                    <a:lnTo>
                      <a:pt x="46710" y="2626"/>
                    </a:lnTo>
                    <a:cubicBezTo>
                      <a:pt x="47281" y="2197"/>
                      <a:pt x="47781" y="1376"/>
                      <a:pt x="48424" y="2590"/>
                    </a:cubicBezTo>
                    <a:cubicBezTo>
                      <a:pt x="48960" y="3590"/>
                      <a:pt x="49817" y="3626"/>
                      <a:pt x="50746" y="3090"/>
                    </a:cubicBezTo>
                    <a:cubicBezTo>
                      <a:pt x="50924" y="2983"/>
                      <a:pt x="50996" y="2340"/>
                      <a:pt x="51389" y="2948"/>
                    </a:cubicBezTo>
                    <a:cubicBezTo>
                      <a:pt x="51603" y="3305"/>
                      <a:pt x="51889" y="3626"/>
                      <a:pt x="51389" y="4091"/>
                    </a:cubicBezTo>
                    <a:cubicBezTo>
                      <a:pt x="50067" y="5234"/>
                      <a:pt x="48960" y="6484"/>
                      <a:pt x="49960" y="8412"/>
                    </a:cubicBezTo>
                    <a:cubicBezTo>
                      <a:pt x="50139" y="8734"/>
                      <a:pt x="49996" y="9198"/>
                      <a:pt x="49639" y="9448"/>
                    </a:cubicBezTo>
                    <a:cubicBezTo>
                      <a:pt x="49567" y="9520"/>
                      <a:pt x="49281" y="9448"/>
                      <a:pt x="49210" y="9377"/>
                    </a:cubicBezTo>
                    <a:cubicBezTo>
                      <a:pt x="48888" y="8984"/>
                      <a:pt x="48210" y="8662"/>
                      <a:pt x="48424" y="8055"/>
                    </a:cubicBezTo>
                    <a:cubicBezTo>
                      <a:pt x="48603" y="7519"/>
                      <a:pt x="48995" y="6912"/>
                      <a:pt x="48353" y="6662"/>
                    </a:cubicBezTo>
                    <a:cubicBezTo>
                      <a:pt x="47674" y="6412"/>
                      <a:pt x="47210" y="7162"/>
                      <a:pt x="47067" y="7662"/>
                    </a:cubicBezTo>
                    <a:cubicBezTo>
                      <a:pt x="46674" y="8948"/>
                      <a:pt x="45316" y="10127"/>
                      <a:pt x="46567" y="11699"/>
                    </a:cubicBezTo>
                    <a:cubicBezTo>
                      <a:pt x="46852" y="12056"/>
                      <a:pt x="46424" y="12663"/>
                      <a:pt x="46174" y="13056"/>
                    </a:cubicBezTo>
                    <a:cubicBezTo>
                      <a:pt x="45852" y="13592"/>
                      <a:pt x="45531" y="13163"/>
                      <a:pt x="45209" y="13020"/>
                    </a:cubicBezTo>
                    <a:cubicBezTo>
                      <a:pt x="44174" y="12556"/>
                      <a:pt x="43066" y="12592"/>
                      <a:pt x="41959" y="12484"/>
                    </a:cubicBezTo>
                    <a:cubicBezTo>
                      <a:pt x="41602" y="12449"/>
                      <a:pt x="41102" y="12342"/>
                      <a:pt x="40995" y="11949"/>
                    </a:cubicBezTo>
                    <a:cubicBezTo>
                      <a:pt x="40887" y="11484"/>
                      <a:pt x="41637" y="11627"/>
                      <a:pt x="41709" y="11199"/>
                    </a:cubicBezTo>
                    <a:cubicBezTo>
                      <a:pt x="41780" y="11056"/>
                      <a:pt x="41816" y="10841"/>
                      <a:pt x="41995" y="10770"/>
                    </a:cubicBezTo>
                    <a:cubicBezTo>
                      <a:pt x="42388" y="10841"/>
                      <a:pt x="42923" y="11663"/>
                      <a:pt x="43066" y="10734"/>
                    </a:cubicBezTo>
                    <a:cubicBezTo>
                      <a:pt x="43281" y="9270"/>
                      <a:pt x="43531" y="7770"/>
                      <a:pt x="43066" y="6305"/>
                    </a:cubicBezTo>
                    <a:cubicBezTo>
                      <a:pt x="42959" y="5948"/>
                      <a:pt x="42852" y="5519"/>
                      <a:pt x="42388" y="5484"/>
                    </a:cubicBezTo>
                    <a:cubicBezTo>
                      <a:pt x="41887" y="5448"/>
                      <a:pt x="41816" y="5912"/>
                      <a:pt x="41637" y="6234"/>
                    </a:cubicBezTo>
                    <a:cubicBezTo>
                      <a:pt x="41066" y="7270"/>
                      <a:pt x="41173" y="8841"/>
                      <a:pt x="39459" y="9020"/>
                    </a:cubicBezTo>
                    <a:cubicBezTo>
                      <a:pt x="39423" y="8484"/>
                      <a:pt x="39351" y="8020"/>
                      <a:pt x="39316" y="7519"/>
                    </a:cubicBezTo>
                    <a:cubicBezTo>
                      <a:pt x="37566" y="8305"/>
                      <a:pt x="36101" y="12234"/>
                      <a:pt x="36673" y="14449"/>
                    </a:cubicBezTo>
                    <a:cubicBezTo>
                      <a:pt x="36780" y="14556"/>
                      <a:pt x="36815" y="14663"/>
                      <a:pt x="36780" y="14806"/>
                    </a:cubicBezTo>
                    <a:cubicBezTo>
                      <a:pt x="36708" y="14985"/>
                      <a:pt x="36565" y="15128"/>
                      <a:pt x="36351" y="15163"/>
                    </a:cubicBezTo>
                    <a:cubicBezTo>
                      <a:pt x="35851" y="13592"/>
                      <a:pt x="34351" y="13199"/>
                      <a:pt x="33065" y="12663"/>
                    </a:cubicBezTo>
                    <a:cubicBezTo>
                      <a:pt x="32279" y="12306"/>
                      <a:pt x="31815" y="11913"/>
                      <a:pt x="31672" y="10698"/>
                    </a:cubicBezTo>
                    <a:cubicBezTo>
                      <a:pt x="30850" y="12520"/>
                      <a:pt x="30493" y="14056"/>
                      <a:pt x="30386" y="15699"/>
                    </a:cubicBezTo>
                    <a:cubicBezTo>
                      <a:pt x="30350" y="15985"/>
                      <a:pt x="30386" y="16628"/>
                      <a:pt x="30100" y="16449"/>
                    </a:cubicBezTo>
                    <a:cubicBezTo>
                      <a:pt x="28922" y="15663"/>
                      <a:pt x="29207" y="16949"/>
                      <a:pt x="28850" y="17271"/>
                    </a:cubicBezTo>
                    <a:cubicBezTo>
                      <a:pt x="28600" y="17521"/>
                      <a:pt x="28493" y="17914"/>
                      <a:pt x="28350" y="18164"/>
                    </a:cubicBezTo>
                    <a:cubicBezTo>
                      <a:pt x="26743" y="16842"/>
                      <a:pt x="27636" y="15199"/>
                      <a:pt x="27743" y="13663"/>
                    </a:cubicBezTo>
                    <a:cubicBezTo>
                      <a:pt x="27814" y="12520"/>
                      <a:pt x="27921" y="11341"/>
                      <a:pt x="27386" y="10270"/>
                    </a:cubicBezTo>
                    <a:cubicBezTo>
                      <a:pt x="26886" y="10091"/>
                      <a:pt x="26921" y="9627"/>
                      <a:pt x="26778" y="9234"/>
                    </a:cubicBezTo>
                    <a:cubicBezTo>
                      <a:pt x="26564" y="8805"/>
                      <a:pt x="26386" y="8305"/>
                      <a:pt x="26100" y="7948"/>
                    </a:cubicBezTo>
                    <a:cubicBezTo>
                      <a:pt x="25600" y="7341"/>
                      <a:pt x="25814" y="8198"/>
                      <a:pt x="25636" y="8234"/>
                    </a:cubicBezTo>
                    <a:cubicBezTo>
                      <a:pt x="24135" y="8520"/>
                      <a:pt x="22599" y="8948"/>
                      <a:pt x="21171" y="7948"/>
                    </a:cubicBezTo>
                    <a:cubicBezTo>
                      <a:pt x="20099" y="7091"/>
                      <a:pt x="19706" y="7698"/>
                      <a:pt x="19385" y="8734"/>
                    </a:cubicBezTo>
                    <a:cubicBezTo>
                      <a:pt x="18385" y="11877"/>
                      <a:pt x="17956" y="15163"/>
                      <a:pt x="17313" y="18735"/>
                    </a:cubicBezTo>
                    <a:cubicBezTo>
                      <a:pt x="16420" y="16735"/>
                      <a:pt x="17027" y="14949"/>
                      <a:pt x="16742" y="13092"/>
                    </a:cubicBezTo>
                    <a:cubicBezTo>
                      <a:pt x="16027" y="13592"/>
                      <a:pt x="15920" y="14342"/>
                      <a:pt x="15813" y="14985"/>
                    </a:cubicBezTo>
                    <a:cubicBezTo>
                      <a:pt x="15527" y="16414"/>
                      <a:pt x="14884" y="17735"/>
                      <a:pt x="14491" y="19128"/>
                    </a:cubicBezTo>
                    <a:cubicBezTo>
                      <a:pt x="14348" y="19628"/>
                      <a:pt x="14063" y="19485"/>
                      <a:pt x="13741" y="19450"/>
                    </a:cubicBezTo>
                    <a:cubicBezTo>
                      <a:pt x="13348" y="19414"/>
                      <a:pt x="12955" y="19378"/>
                      <a:pt x="12920" y="18842"/>
                    </a:cubicBezTo>
                    <a:cubicBezTo>
                      <a:pt x="12848" y="18200"/>
                      <a:pt x="12812" y="17521"/>
                      <a:pt x="12741" y="16806"/>
                    </a:cubicBezTo>
                    <a:cubicBezTo>
                      <a:pt x="12134" y="16914"/>
                      <a:pt x="12241" y="17414"/>
                      <a:pt x="12134" y="17771"/>
                    </a:cubicBezTo>
                    <a:cubicBezTo>
                      <a:pt x="11455" y="17878"/>
                      <a:pt x="11777" y="17378"/>
                      <a:pt x="11705" y="17092"/>
                    </a:cubicBezTo>
                    <a:cubicBezTo>
                      <a:pt x="11634" y="16771"/>
                      <a:pt x="11848" y="16378"/>
                      <a:pt x="11491" y="16092"/>
                    </a:cubicBezTo>
                    <a:cubicBezTo>
                      <a:pt x="11455" y="16056"/>
                      <a:pt x="11384" y="16092"/>
                      <a:pt x="11348" y="16128"/>
                    </a:cubicBezTo>
                    <a:cubicBezTo>
                      <a:pt x="11312" y="16164"/>
                      <a:pt x="11277" y="16199"/>
                      <a:pt x="11241" y="16235"/>
                    </a:cubicBezTo>
                    <a:cubicBezTo>
                      <a:pt x="11205" y="16985"/>
                      <a:pt x="11134" y="17735"/>
                      <a:pt x="11062" y="18735"/>
                    </a:cubicBezTo>
                    <a:cubicBezTo>
                      <a:pt x="10455" y="17699"/>
                      <a:pt x="9919" y="16949"/>
                      <a:pt x="9848" y="15949"/>
                    </a:cubicBezTo>
                    <a:cubicBezTo>
                      <a:pt x="8776" y="15378"/>
                      <a:pt x="8848" y="14270"/>
                      <a:pt x="8598" y="13306"/>
                    </a:cubicBezTo>
                    <a:cubicBezTo>
                      <a:pt x="8455" y="12484"/>
                      <a:pt x="8526" y="11699"/>
                      <a:pt x="8669" y="11091"/>
                    </a:cubicBezTo>
                    <a:cubicBezTo>
                      <a:pt x="8598" y="12234"/>
                      <a:pt x="8098" y="13520"/>
                      <a:pt x="8133" y="14878"/>
                    </a:cubicBezTo>
                    <a:cubicBezTo>
                      <a:pt x="8169" y="15556"/>
                      <a:pt x="7848" y="15985"/>
                      <a:pt x="7205" y="16199"/>
                    </a:cubicBezTo>
                    <a:lnTo>
                      <a:pt x="7169" y="16199"/>
                    </a:lnTo>
                    <a:cubicBezTo>
                      <a:pt x="6847" y="16306"/>
                      <a:pt x="6455" y="16235"/>
                      <a:pt x="6204" y="16521"/>
                    </a:cubicBezTo>
                    <a:cubicBezTo>
                      <a:pt x="5740" y="17628"/>
                      <a:pt x="4776" y="17878"/>
                      <a:pt x="3740" y="18092"/>
                    </a:cubicBezTo>
                    <a:cubicBezTo>
                      <a:pt x="3133" y="18200"/>
                      <a:pt x="2490" y="18235"/>
                      <a:pt x="2490" y="17342"/>
                    </a:cubicBezTo>
                    <a:cubicBezTo>
                      <a:pt x="2490" y="16556"/>
                      <a:pt x="1347" y="17021"/>
                      <a:pt x="1240" y="162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7" name="Freeform 1156">
                <a:extLst>
                  <a:ext uri="{FF2B5EF4-FFF2-40B4-BE49-F238E27FC236}">
                    <a16:creationId xmlns:a16="http://schemas.microsoft.com/office/drawing/2014/main" id="{B016C87C-7C83-1947-A587-6A089B71970B}"/>
                  </a:ext>
                </a:extLst>
              </p:cNvPr>
              <p:cNvSpPr/>
              <p:nvPr/>
            </p:nvSpPr>
            <p:spPr>
              <a:xfrm>
                <a:off x="7541814" y="2142589"/>
                <a:ext cx="8033" cy="15251"/>
              </a:xfrm>
              <a:custGeom>
                <a:avLst/>
                <a:gdLst>
                  <a:gd name="connsiteX0" fmla="*/ 3104 w 8033"/>
                  <a:gd name="connsiteY0" fmla="*/ 0 h 15251"/>
                  <a:gd name="connsiteX1" fmla="*/ 7569 w 8033"/>
                  <a:gd name="connsiteY1" fmla="*/ 286 h 15251"/>
                  <a:gd name="connsiteX2" fmla="*/ 8033 w 8033"/>
                  <a:gd name="connsiteY2" fmla="*/ 13216 h 15251"/>
                  <a:gd name="connsiteX3" fmla="*/ 7497 w 8033"/>
                  <a:gd name="connsiteY3" fmla="*/ 12502 h 15251"/>
                  <a:gd name="connsiteX4" fmla="*/ 5069 w 8033"/>
                  <a:gd name="connsiteY4" fmla="*/ 11930 h 15251"/>
                  <a:gd name="connsiteX5" fmla="*/ 4283 w 8033"/>
                  <a:gd name="connsiteY5" fmla="*/ 10930 h 15251"/>
                  <a:gd name="connsiteX6" fmla="*/ 3890 w 8033"/>
                  <a:gd name="connsiteY6" fmla="*/ 10859 h 15251"/>
                  <a:gd name="connsiteX7" fmla="*/ 3640 w 8033"/>
                  <a:gd name="connsiteY7" fmla="*/ 7358 h 15251"/>
                  <a:gd name="connsiteX8" fmla="*/ 2032 w 8033"/>
                  <a:gd name="connsiteY8" fmla="*/ 11359 h 15251"/>
                  <a:gd name="connsiteX9" fmla="*/ 1925 w 8033"/>
                  <a:gd name="connsiteY9" fmla="*/ 11644 h 15251"/>
                  <a:gd name="connsiteX10" fmla="*/ 1997 w 8033"/>
                  <a:gd name="connsiteY10" fmla="*/ 11716 h 15251"/>
                  <a:gd name="connsiteX11" fmla="*/ 3140 w 8033"/>
                  <a:gd name="connsiteY11" fmla="*/ 11109 h 15251"/>
                  <a:gd name="connsiteX12" fmla="*/ 3354 w 8033"/>
                  <a:gd name="connsiteY12" fmla="*/ 11644 h 15251"/>
                  <a:gd name="connsiteX13" fmla="*/ 2283 w 8033"/>
                  <a:gd name="connsiteY13" fmla="*/ 15252 h 15251"/>
                  <a:gd name="connsiteX14" fmla="*/ 925 w 8033"/>
                  <a:gd name="connsiteY14" fmla="*/ 13252 h 15251"/>
                  <a:gd name="connsiteX15" fmla="*/ 925 w 8033"/>
                  <a:gd name="connsiteY15" fmla="*/ 12787 h 15251"/>
                  <a:gd name="connsiteX16" fmla="*/ 782 w 8033"/>
                  <a:gd name="connsiteY16" fmla="*/ 8430 h 15251"/>
                  <a:gd name="connsiteX17" fmla="*/ 3104 w 8033"/>
                  <a:gd name="connsiteY17" fmla="*/ 0 h 15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033" h="15251">
                    <a:moveTo>
                      <a:pt x="3104" y="0"/>
                    </a:moveTo>
                    <a:cubicBezTo>
                      <a:pt x="4569" y="500"/>
                      <a:pt x="6104" y="-143"/>
                      <a:pt x="7569" y="286"/>
                    </a:cubicBezTo>
                    <a:cubicBezTo>
                      <a:pt x="7497" y="4501"/>
                      <a:pt x="7462" y="8715"/>
                      <a:pt x="8033" y="13216"/>
                    </a:cubicBezTo>
                    <a:cubicBezTo>
                      <a:pt x="7747" y="12823"/>
                      <a:pt x="7605" y="12680"/>
                      <a:pt x="7497" y="12502"/>
                    </a:cubicBezTo>
                    <a:cubicBezTo>
                      <a:pt x="6533" y="10287"/>
                      <a:pt x="6533" y="10287"/>
                      <a:pt x="5069" y="11930"/>
                    </a:cubicBezTo>
                    <a:cubicBezTo>
                      <a:pt x="4033" y="12180"/>
                      <a:pt x="6283" y="9930"/>
                      <a:pt x="4283" y="10930"/>
                    </a:cubicBezTo>
                    <a:cubicBezTo>
                      <a:pt x="4140" y="11001"/>
                      <a:pt x="3997" y="11001"/>
                      <a:pt x="3890" y="10859"/>
                    </a:cubicBezTo>
                    <a:cubicBezTo>
                      <a:pt x="3283" y="9823"/>
                      <a:pt x="3961" y="8644"/>
                      <a:pt x="3640" y="7358"/>
                    </a:cubicBezTo>
                    <a:cubicBezTo>
                      <a:pt x="2533" y="8644"/>
                      <a:pt x="2425" y="10073"/>
                      <a:pt x="2032" y="11359"/>
                    </a:cubicBezTo>
                    <a:cubicBezTo>
                      <a:pt x="1997" y="11466"/>
                      <a:pt x="1961" y="11537"/>
                      <a:pt x="1925" y="11644"/>
                    </a:cubicBezTo>
                    <a:cubicBezTo>
                      <a:pt x="1890" y="11823"/>
                      <a:pt x="1925" y="11859"/>
                      <a:pt x="1997" y="11716"/>
                    </a:cubicBezTo>
                    <a:cubicBezTo>
                      <a:pt x="2318" y="11359"/>
                      <a:pt x="2640" y="11037"/>
                      <a:pt x="3140" y="11109"/>
                    </a:cubicBezTo>
                    <a:cubicBezTo>
                      <a:pt x="3354" y="11216"/>
                      <a:pt x="3497" y="11359"/>
                      <a:pt x="3354" y="11644"/>
                    </a:cubicBezTo>
                    <a:cubicBezTo>
                      <a:pt x="2997" y="12716"/>
                      <a:pt x="2068" y="13573"/>
                      <a:pt x="2283" y="15252"/>
                    </a:cubicBezTo>
                    <a:cubicBezTo>
                      <a:pt x="1640" y="14395"/>
                      <a:pt x="-289" y="15038"/>
                      <a:pt x="925" y="13252"/>
                    </a:cubicBezTo>
                    <a:cubicBezTo>
                      <a:pt x="997" y="13145"/>
                      <a:pt x="997" y="12859"/>
                      <a:pt x="925" y="12787"/>
                    </a:cubicBezTo>
                    <a:cubicBezTo>
                      <a:pt x="-861" y="11394"/>
                      <a:pt x="425" y="9894"/>
                      <a:pt x="782" y="8430"/>
                    </a:cubicBezTo>
                    <a:cubicBezTo>
                      <a:pt x="1532" y="5608"/>
                      <a:pt x="2354" y="2822"/>
                      <a:pt x="310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8" name="Freeform 1157">
                <a:extLst>
                  <a:ext uri="{FF2B5EF4-FFF2-40B4-BE49-F238E27FC236}">
                    <a16:creationId xmlns:a16="http://schemas.microsoft.com/office/drawing/2014/main" id="{D7C27BE7-564E-A640-BABA-8A6E87470C68}"/>
                  </a:ext>
                </a:extLst>
              </p:cNvPr>
              <p:cNvSpPr/>
              <p:nvPr/>
            </p:nvSpPr>
            <p:spPr>
              <a:xfrm>
                <a:off x="7589812" y="2187015"/>
                <a:ext cx="3315" cy="5834"/>
              </a:xfrm>
              <a:custGeom>
                <a:avLst/>
                <a:gdLst>
                  <a:gd name="connsiteX0" fmla="*/ 3077 w 3315"/>
                  <a:gd name="connsiteY0" fmla="*/ 8 h 5834"/>
                  <a:gd name="connsiteX1" fmla="*/ 3041 w 3315"/>
                  <a:gd name="connsiteY1" fmla="*/ 4866 h 5834"/>
                  <a:gd name="connsiteX2" fmla="*/ 1148 w 3315"/>
                  <a:gd name="connsiteY2" fmla="*/ 5330 h 5834"/>
                  <a:gd name="connsiteX3" fmla="*/ 791 w 3315"/>
                  <a:gd name="connsiteY3" fmla="*/ 5473 h 5834"/>
                  <a:gd name="connsiteX4" fmla="*/ 5 w 3315"/>
                  <a:gd name="connsiteY4" fmla="*/ 5045 h 5834"/>
                  <a:gd name="connsiteX5" fmla="*/ 1184 w 3315"/>
                  <a:gd name="connsiteY5" fmla="*/ 1651 h 5834"/>
                  <a:gd name="connsiteX6" fmla="*/ 1684 w 3315"/>
                  <a:gd name="connsiteY6" fmla="*/ 1437 h 5834"/>
                  <a:gd name="connsiteX7" fmla="*/ 2791 w 3315"/>
                  <a:gd name="connsiteY7" fmla="*/ 401 h 5834"/>
                  <a:gd name="connsiteX8" fmla="*/ 3077 w 3315"/>
                  <a:gd name="connsiteY8" fmla="*/ 8 h 5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15" h="5834">
                    <a:moveTo>
                      <a:pt x="3077" y="8"/>
                    </a:moveTo>
                    <a:cubicBezTo>
                      <a:pt x="3327" y="1580"/>
                      <a:pt x="3470" y="3151"/>
                      <a:pt x="3041" y="4866"/>
                    </a:cubicBezTo>
                    <a:cubicBezTo>
                      <a:pt x="2255" y="4437"/>
                      <a:pt x="1505" y="4259"/>
                      <a:pt x="1148" y="5330"/>
                    </a:cubicBezTo>
                    <a:cubicBezTo>
                      <a:pt x="1112" y="5402"/>
                      <a:pt x="1291" y="6330"/>
                      <a:pt x="791" y="5473"/>
                    </a:cubicBezTo>
                    <a:cubicBezTo>
                      <a:pt x="648" y="5223"/>
                      <a:pt x="-66" y="5938"/>
                      <a:pt x="5" y="5045"/>
                    </a:cubicBezTo>
                    <a:cubicBezTo>
                      <a:pt x="112" y="3794"/>
                      <a:pt x="719" y="2759"/>
                      <a:pt x="1184" y="1651"/>
                    </a:cubicBezTo>
                    <a:cubicBezTo>
                      <a:pt x="1291" y="1437"/>
                      <a:pt x="1434" y="1294"/>
                      <a:pt x="1684" y="1437"/>
                    </a:cubicBezTo>
                    <a:cubicBezTo>
                      <a:pt x="3077" y="2187"/>
                      <a:pt x="2755" y="1115"/>
                      <a:pt x="2791" y="401"/>
                    </a:cubicBezTo>
                    <a:cubicBezTo>
                      <a:pt x="2613" y="44"/>
                      <a:pt x="2755" y="-27"/>
                      <a:pt x="3077" y="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9" name="Freeform 1158">
                <a:extLst>
                  <a:ext uri="{FF2B5EF4-FFF2-40B4-BE49-F238E27FC236}">
                    <a16:creationId xmlns:a16="http://schemas.microsoft.com/office/drawing/2014/main" id="{7C9A1DD4-EAD2-0B48-8E3F-0B4D8F67F305}"/>
                  </a:ext>
                </a:extLst>
              </p:cNvPr>
              <p:cNvSpPr/>
              <p:nvPr/>
            </p:nvSpPr>
            <p:spPr>
              <a:xfrm>
                <a:off x="7575872" y="2143267"/>
                <a:ext cx="2701" cy="3728"/>
              </a:xfrm>
              <a:custGeom>
                <a:avLst/>
                <a:gdLst>
                  <a:gd name="connsiteX0" fmla="*/ 122 w 2701"/>
                  <a:gd name="connsiteY0" fmla="*/ 2572 h 3728"/>
                  <a:gd name="connsiteX1" fmla="*/ 2193 w 2701"/>
                  <a:gd name="connsiteY1" fmla="*/ 0 h 3728"/>
                  <a:gd name="connsiteX2" fmla="*/ 2551 w 2701"/>
                  <a:gd name="connsiteY2" fmla="*/ 2429 h 3728"/>
                  <a:gd name="connsiteX3" fmla="*/ 1836 w 2701"/>
                  <a:gd name="connsiteY3" fmla="*/ 3108 h 3728"/>
                  <a:gd name="connsiteX4" fmla="*/ 872 w 2701"/>
                  <a:gd name="connsiteY4" fmla="*/ 3679 h 3728"/>
                  <a:gd name="connsiteX5" fmla="*/ 122 w 2701"/>
                  <a:gd name="connsiteY5" fmla="*/ 2572 h 3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1" h="3728">
                    <a:moveTo>
                      <a:pt x="122" y="2572"/>
                    </a:moveTo>
                    <a:cubicBezTo>
                      <a:pt x="336" y="1322"/>
                      <a:pt x="515" y="36"/>
                      <a:pt x="2193" y="0"/>
                    </a:cubicBezTo>
                    <a:cubicBezTo>
                      <a:pt x="3122" y="679"/>
                      <a:pt x="2479" y="1607"/>
                      <a:pt x="2551" y="2429"/>
                    </a:cubicBezTo>
                    <a:cubicBezTo>
                      <a:pt x="2301" y="2608"/>
                      <a:pt x="3122" y="3929"/>
                      <a:pt x="1836" y="3108"/>
                    </a:cubicBezTo>
                    <a:cubicBezTo>
                      <a:pt x="1229" y="2715"/>
                      <a:pt x="1229" y="3572"/>
                      <a:pt x="872" y="3679"/>
                    </a:cubicBezTo>
                    <a:cubicBezTo>
                      <a:pt x="-307" y="3929"/>
                      <a:pt x="15" y="3179"/>
                      <a:pt x="122" y="2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0" name="Freeform 1159">
                <a:extLst>
                  <a:ext uri="{FF2B5EF4-FFF2-40B4-BE49-F238E27FC236}">
                    <a16:creationId xmlns:a16="http://schemas.microsoft.com/office/drawing/2014/main" id="{573054D1-6EFF-2C47-89B0-C7EA73E419BA}"/>
                  </a:ext>
                </a:extLst>
              </p:cNvPr>
              <p:cNvSpPr/>
              <p:nvPr/>
            </p:nvSpPr>
            <p:spPr>
              <a:xfrm>
                <a:off x="7515129" y="2009251"/>
                <a:ext cx="1956" cy="7679"/>
              </a:xfrm>
              <a:custGeom>
                <a:avLst/>
                <a:gdLst>
                  <a:gd name="connsiteX0" fmla="*/ 0 w 1956"/>
                  <a:gd name="connsiteY0" fmla="*/ 5358 h 7679"/>
                  <a:gd name="connsiteX1" fmla="*/ 286 w 1956"/>
                  <a:gd name="connsiteY1" fmla="*/ 2107 h 7679"/>
                  <a:gd name="connsiteX2" fmla="*/ 822 w 1956"/>
                  <a:gd name="connsiteY2" fmla="*/ 0 h 7679"/>
                  <a:gd name="connsiteX3" fmla="*/ 822 w 1956"/>
                  <a:gd name="connsiteY3" fmla="*/ 1929 h 7679"/>
                  <a:gd name="connsiteX4" fmla="*/ 1679 w 1956"/>
                  <a:gd name="connsiteY4" fmla="*/ 5608 h 7679"/>
                  <a:gd name="connsiteX5" fmla="*/ 1857 w 1956"/>
                  <a:gd name="connsiteY5" fmla="*/ 7358 h 7679"/>
                  <a:gd name="connsiteX6" fmla="*/ 1572 w 1956"/>
                  <a:gd name="connsiteY6" fmla="*/ 7679 h 7679"/>
                  <a:gd name="connsiteX7" fmla="*/ 1286 w 1956"/>
                  <a:gd name="connsiteY7" fmla="*/ 7608 h 7679"/>
                  <a:gd name="connsiteX8" fmla="*/ 1000 w 1956"/>
                  <a:gd name="connsiteY8" fmla="*/ 6929 h 7679"/>
                  <a:gd name="connsiteX9" fmla="*/ 1000 w 1956"/>
                  <a:gd name="connsiteY9" fmla="*/ 6644 h 7679"/>
                  <a:gd name="connsiteX10" fmla="*/ 750 w 1956"/>
                  <a:gd name="connsiteY10" fmla="*/ 6858 h 7679"/>
                  <a:gd name="connsiteX11" fmla="*/ 143 w 1956"/>
                  <a:gd name="connsiteY11" fmla="*/ 6715 h 7679"/>
                  <a:gd name="connsiteX12" fmla="*/ 0 w 1956"/>
                  <a:gd name="connsiteY12" fmla="*/ 5358 h 7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56" h="7679">
                    <a:moveTo>
                      <a:pt x="0" y="5358"/>
                    </a:moveTo>
                    <a:cubicBezTo>
                      <a:pt x="500" y="4322"/>
                      <a:pt x="250" y="3179"/>
                      <a:pt x="286" y="2107"/>
                    </a:cubicBezTo>
                    <a:cubicBezTo>
                      <a:pt x="321" y="1393"/>
                      <a:pt x="357" y="714"/>
                      <a:pt x="822" y="0"/>
                    </a:cubicBezTo>
                    <a:cubicBezTo>
                      <a:pt x="822" y="714"/>
                      <a:pt x="786" y="1322"/>
                      <a:pt x="822" y="1929"/>
                    </a:cubicBezTo>
                    <a:cubicBezTo>
                      <a:pt x="893" y="3179"/>
                      <a:pt x="464" y="4536"/>
                      <a:pt x="1679" y="5608"/>
                    </a:cubicBezTo>
                    <a:cubicBezTo>
                      <a:pt x="2072" y="5929"/>
                      <a:pt x="1964" y="6751"/>
                      <a:pt x="1857" y="7358"/>
                    </a:cubicBezTo>
                    <a:cubicBezTo>
                      <a:pt x="1786" y="7501"/>
                      <a:pt x="1714" y="7608"/>
                      <a:pt x="1572" y="7679"/>
                    </a:cubicBezTo>
                    <a:cubicBezTo>
                      <a:pt x="1464" y="7679"/>
                      <a:pt x="1357" y="7644"/>
                      <a:pt x="1286" y="7608"/>
                    </a:cubicBezTo>
                    <a:cubicBezTo>
                      <a:pt x="1036" y="7429"/>
                      <a:pt x="964" y="7180"/>
                      <a:pt x="1000" y="6929"/>
                    </a:cubicBezTo>
                    <a:cubicBezTo>
                      <a:pt x="1036" y="6822"/>
                      <a:pt x="1072" y="6679"/>
                      <a:pt x="1000" y="6644"/>
                    </a:cubicBezTo>
                    <a:cubicBezTo>
                      <a:pt x="893" y="6608"/>
                      <a:pt x="893" y="6822"/>
                      <a:pt x="750" y="6858"/>
                    </a:cubicBezTo>
                    <a:cubicBezTo>
                      <a:pt x="536" y="6894"/>
                      <a:pt x="321" y="6858"/>
                      <a:pt x="143" y="6715"/>
                    </a:cubicBezTo>
                    <a:cubicBezTo>
                      <a:pt x="0" y="6251"/>
                      <a:pt x="0" y="5822"/>
                      <a:pt x="0" y="535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1" name="Freeform 1160">
                <a:extLst>
                  <a:ext uri="{FF2B5EF4-FFF2-40B4-BE49-F238E27FC236}">
                    <a16:creationId xmlns:a16="http://schemas.microsoft.com/office/drawing/2014/main" id="{BE272082-91A7-C943-B568-6FC53EB3CA3D}"/>
                  </a:ext>
                </a:extLst>
              </p:cNvPr>
              <p:cNvSpPr/>
              <p:nvPr/>
            </p:nvSpPr>
            <p:spPr>
              <a:xfrm>
                <a:off x="7563104" y="2096028"/>
                <a:ext cx="2245" cy="4157"/>
              </a:xfrm>
              <a:custGeom>
                <a:avLst/>
                <a:gdLst>
                  <a:gd name="connsiteX0" fmla="*/ 1996 w 2245"/>
                  <a:gd name="connsiteY0" fmla="*/ 3091 h 4157"/>
                  <a:gd name="connsiteX1" fmla="*/ 960 w 2245"/>
                  <a:gd name="connsiteY1" fmla="*/ 3734 h 4157"/>
                  <a:gd name="connsiteX2" fmla="*/ 31 w 2245"/>
                  <a:gd name="connsiteY2" fmla="*/ 4055 h 4157"/>
                  <a:gd name="connsiteX3" fmla="*/ 710 w 2245"/>
                  <a:gd name="connsiteY3" fmla="*/ 198 h 4157"/>
                  <a:gd name="connsiteX4" fmla="*/ 1317 w 2245"/>
                  <a:gd name="connsiteY4" fmla="*/ 126 h 4157"/>
                  <a:gd name="connsiteX5" fmla="*/ 1567 w 2245"/>
                  <a:gd name="connsiteY5" fmla="*/ 412 h 4157"/>
                  <a:gd name="connsiteX6" fmla="*/ 1996 w 2245"/>
                  <a:gd name="connsiteY6" fmla="*/ 3091 h 4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5" h="4157">
                    <a:moveTo>
                      <a:pt x="1996" y="3091"/>
                    </a:moveTo>
                    <a:cubicBezTo>
                      <a:pt x="1567" y="3162"/>
                      <a:pt x="888" y="2805"/>
                      <a:pt x="960" y="3734"/>
                    </a:cubicBezTo>
                    <a:cubicBezTo>
                      <a:pt x="710" y="4055"/>
                      <a:pt x="460" y="4305"/>
                      <a:pt x="31" y="4055"/>
                    </a:cubicBezTo>
                    <a:cubicBezTo>
                      <a:pt x="-148" y="2698"/>
                      <a:pt x="495" y="1483"/>
                      <a:pt x="710" y="198"/>
                    </a:cubicBezTo>
                    <a:cubicBezTo>
                      <a:pt x="888" y="-52"/>
                      <a:pt x="1103" y="-52"/>
                      <a:pt x="1317" y="126"/>
                    </a:cubicBezTo>
                    <a:cubicBezTo>
                      <a:pt x="1388" y="233"/>
                      <a:pt x="1460" y="340"/>
                      <a:pt x="1567" y="412"/>
                    </a:cubicBezTo>
                    <a:cubicBezTo>
                      <a:pt x="2781" y="1126"/>
                      <a:pt x="1996" y="2162"/>
                      <a:pt x="1996" y="309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2" name="Freeform 1161">
                <a:extLst>
                  <a:ext uri="{FF2B5EF4-FFF2-40B4-BE49-F238E27FC236}">
                    <a16:creationId xmlns:a16="http://schemas.microsoft.com/office/drawing/2014/main" id="{A539FB23-8351-BD4F-8520-E9485080CA69}"/>
                  </a:ext>
                </a:extLst>
              </p:cNvPr>
              <p:cNvSpPr/>
              <p:nvPr/>
            </p:nvSpPr>
            <p:spPr>
              <a:xfrm>
                <a:off x="7532024" y="2147875"/>
                <a:ext cx="1535" cy="6455"/>
              </a:xfrm>
              <a:custGeom>
                <a:avLst/>
                <a:gdLst>
                  <a:gd name="connsiteX0" fmla="*/ 643 w 1535"/>
                  <a:gd name="connsiteY0" fmla="*/ 0 h 6455"/>
                  <a:gd name="connsiteX1" fmla="*/ 1536 w 1535"/>
                  <a:gd name="connsiteY1" fmla="*/ 2715 h 6455"/>
                  <a:gd name="connsiteX2" fmla="*/ 1429 w 1535"/>
                  <a:gd name="connsiteY2" fmla="*/ 5286 h 6455"/>
                  <a:gd name="connsiteX3" fmla="*/ 250 w 1535"/>
                  <a:gd name="connsiteY3" fmla="*/ 6215 h 6455"/>
                  <a:gd name="connsiteX4" fmla="*/ 0 w 1535"/>
                  <a:gd name="connsiteY4" fmla="*/ 5501 h 6455"/>
                  <a:gd name="connsiteX5" fmla="*/ 143 w 1535"/>
                  <a:gd name="connsiteY5" fmla="*/ 3893 h 6455"/>
                  <a:gd name="connsiteX6" fmla="*/ 643 w 1535"/>
                  <a:gd name="connsiteY6" fmla="*/ 0 h 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5" h="6455">
                    <a:moveTo>
                      <a:pt x="643" y="0"/>
                    </a:moveTo>
                    <a:cubicBezTo>
                      <a:pt x="1036" y="893"/>
                      <a:pt x="964" y="1893"/>
                      <a:pt x="1536" y="2715"/>
                    </a:cubicBezTo>
                    <a:cubicBezTo>
                      <a:pt x="857" y="3536"/>
                      <a:pt x="1357" y="4429"/>
                      <a:pt x="1429" y="5286"/>
                    </a:cubicBezTo>
                    <a:cubicBezTo>
                      <a:pt x="1536" y="6287"/>
                      <a:pt x="1322" y="6786"/>
                      <a:pt x="250" y="6215"/>
                    </a:cubicBezTo>
                    <a:cubicBezTo>
                      <a:pt x="71" y="6001"/>
                      <a:pt x="0" y="5751"/>
                      <a:pt x="0" y="5501"/>
                    </a:cubicBezTo>
                    <a:cubicBezTo>
                      <a:pt x="71" y="4965"/>
                      <a:pt x="179" y="4429"/>
                      <a:pt x="143" y="3893"/>
                    </a:cubicBezTo>
                    <a:cubicBezTo>
                      <a:pt x="286" y="2607"/>
                      <a:pt x="-357" y="1214"/>
                      <a:pt x="6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3" name="Freeform 1162">
                <a:extLst>
                  <a:ext uri="{FF2B5EF4-FFF2-40B4-BE49-F238E27FC236}">
                    <a16:creationId xmlns:a16="http://schemas.microsoft.com/office/drawing/2014/main" id="{A40FF186-A1EE-3440-B8AA-B788DAA8D129}"/>
                  </a:ext>
                </a:extLst>
              </p:cNvPr>
              <p:cNvSpPr/>
              <p:nvPr/>
            </p:nvSpPr>
            <p:spPr>
              <a:xfrm>
                <a:off x="7546518" y="2050077"/>
                <a:ext cx="1529" cy="4071"/>
              </a:xfrm>
              <a:custGeom>
                <a:avLst/>
                <a:gdLst>
                  <a:gd name="connsiteX0" fmla="*/ 722 w 1529"/>
                  <a:gd name="connsiteY0" fmla="*/ 3393 h 4071"/>
                  <a:gd name="connsiteX1" fmla="*/ 222 w 1529"/>
                  <a:gd name="connsiteY1" fmla="*/ 4072 h 4071"/>
                  <a:gd name="connsiteX2" fmla="*/ 8 w 1529"/>
                  <a:gd name="connsiteY2" fmla="*/ 3572 h 4071"/>
                  <a:gd name="connsiteX3" fmla="*/ 651 w 1529"/>
                  <a:gd name="connsiteY3" fmla="*/ 107 h 4071"/>
                  <a:gd name="connsiteX4" fmla="*/ 758 w 1529"/>
                  <a:gd name="connsiteY4" fmla="*/ 0 h 4071"/>
                  <a:gd name="connsiteX5" fmla="*/ 1008 w 1529"/>
                  <a:gd name="connsiteY5" fmla="*/ 321 h 4071"/>
                  <a:gd name="connsiteX6" fmla="*/ 722 w 1529"/>
                  <a:gd name="connsiteY6" fmla="*/ 3393 h 4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9" h="4071">
                    <a:moveTo>
                      <a:pt x="722" y="3393"/>
                    </a:moveTo>
                    <a:cubicBezTo>
                      <a:pt x="687" y="3750"/>
                      <a:pt x="579" y="4072"/>
                      <a:pt x="222" y="4072"/>
                    </a:cubicBezTo>
                    <a:cubicBezTo>
                      <a:pt x="-64" y="4072"/>
                      <a:pt x="8" y="3750"/>
                      <a:pt x="8" y="3572"/>
                    </a:cubicBezTo>
                    <a:cubicBezTo>
                      <a:pt x="44" y="2393"/>
                      <a:pt x="329" y="1214"/>
                      <a:pt x="651" y="107"/>
                    </a:cubicBezTo>
                    <a:cubicBezTo>
                      <a:pt x="651" y="71"/>
                      <a:pt x="722" y="36"/>
                      <a:pt x="758" y="0"/>
                    </a:cubicBezTo>
                    <a:cubicBezTo>
                      <a:pt x="829" y="107"/>
                      <a:pt x="937" y="214"/>
                      <a:pt x="1008" y="321"/>
                    </a:cubicBezTo>
                    <a:cubicBezTo>
                      <a:pt x="1794" y="1607"/>
                      <a:pt x="1687" y="2572"/>
                      <a:pt x="722" y="3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4" name="Freeform 1163">
                <a:extLst>
                  <a:ext uri="{FF2B5EF4-FFF2-40B4-BE49-F238E27FC236}">
                    <a16:creationId xmlns:a16="http://schemas.microsoft.com/office/drawing/2014/main" id="{8A459E43-3F8A-F84E-AA85-D1AA58BEC757}"/>
                  </a:ext>
                </a:extLst>
              </p:cNvPr>
              <p:cNvSpPr/>
              <p:nvPr/>
            </p:nvSpPr>
            <p:spPr>
              <a:xfrm>
                <a:off x="7613116" y="2185451"/>
                <a:ext cx="3271" cy="2110"/>
              </a:xfrm>
              <a:custGeom>
                <a:avLst/>
                <a:gdLst>
                  <a:gd name="connsiteX0" fmla="*/ 3240 w 3271"/>
                  <a:gd name="connsiteY0" fmla="*/ 0 h 2110"/>
                  <a:gd name="connsiteX1" fmla="*/ 2883 w 3271"/>
                  <a:gd name="connsiteY1" fmla="*/ 1786 h 2110"/>
                  <a:gd name="connsiteX2" fmla="*/ 418 w 3271"/>
                  <a:gd name="connsiteY2" fmla="*/ 2072 h 2110"/>
                  <a:gd name="connsiteX3" fmla="*/ 25 w 3271"/>
                  <a:gd name="connsiteY3" fmla="*/ 1572 h 2110"/>
                  <a:gd name="connsiteX4" fmla="*/ 347 w 3271"/>
                  <a:gd name="connsiteY4" fmla="*/ 1143 h 2110"/>
                  <a:gd name="connsiteX5" fmla="*/ 1883 w 3271"/>
                  <a:gd name="connsiteY5" fmla="*/ 607 h 2110"/>
                  <a:gd name="connsiteX6" fmla="*/ 3240 w 3271"/>
                  <a:gd name="connsiteY6" fmla="*/ 0 h 2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1" h="2110">
                    <a:moveTo>
                      <a:pt x="3240" y="0"/>
                    </a:moveTo>
                    <a:cubicBezTo>
                      <a:pt x="3347" y="679"/>
                      <a:pt x="3169" y="1250"/>
                      <a:pt x="2883" y="1786"/>
                    </a:cubicBezTo>
                    <a:cubicBezTo>
                      <a:pt x="1954" y="929"/>
                      <a:pt x="1275" y="2358"/>
                      <a:pt x="418" y="2072"/>
                    </a:cubicBezTo>
                    <a:cubicBezTo>
                      <a:pt x="240" y="2000"/>
                      <a:pt x="97" y="1786"/>
                      <a:pt x="25" y="1572"/>
                    </a:cubicBezTo>
                    <a:cubicBezTo>
                      <a:pt x="-46" y="1357"/>
                      <a:pt x="25" y="1143"/>
                      <a:pt x="347" y="1143"/>
                    </a:cubicBezTo>
                    <a:cubicBezTo>
                      <a:pt x="918" y="1143"/>
                      <a:pt x="1383" y="857"/>
                      <a:pt x="1883" y="607"/>
                    </a:cubicBezTo>
                    <a:cubicBezTo>
                      <a:pt x="2311" y="393"/>
                      <a:pt x="2776" y="214"/>
                      <a:pt x="324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5" name="Freeform 1164">
                <a:extLst>
                  <a:ext uri="{FF2B5EF4-FFF2-40B4-BE49-F238E27FC236}">
                    <a16:creationId xmlns:a16="http://schemas.microsoft.com/office/drawing/2014/main" id="{F0E53E4B-C288-2D4A-905B-92C596CD302A}"/>
                  </a:ext>
                </a:extLst>
              </p:cNvPr>
              <p:cNvSpPr/>
              <p:nvPr/>
            </p:nvSpPr>
            <p:spPr>
              <a:xfrm>
                <a:off x="7564228" y="2092029"/>
                <a:ext cx="1162" cy="7090"/>
              </a:xfrm>
              <a:custGeom>
                <a:avLst/>
                <a:gdLst>
                  <a:gd name="connsiteX0" fmla="*/ 871 w 1162"/>
                  <a:gd name="connsiteY0" fmla="*/ 7090 h 7090"/>
                  <a:gd name="connsiteX1" fmla="*/ 443 w 1162"/>
                  <a:gd name="connsiteY1" fmla="*/ 4411 h 7090"/>
                  <a:gd name="connsiteX2" fmla="*/ 407 w 1162"/>
                  <a:gd name="connsiteY2" fmla="*/ 2304 h 7090"/>
                  <a:gd name="connsiteX3" fmla="*/ 193 w 1162"/>
                  <a:gd name="connsiteY3" fmla="*/ 161 h 7090"/>
                  <a:gd name="connsiteX4" fmla="*/ 836 w 1162"/>
                  <a:gd name="connsiteY4" fmla="*/ 161 h 7090"/>
                  <a:gd name="connsiteX5" fmla="*/ 1121 w 1162"/>
                  <a:gd name="connsiteY5" fmla="*/ 5519 h 7090"/>
                  <a:gd name="connsiteX6" fmla="*/ 871 w 1162"/>
                  <a:gd name="connsiteY6" fmla="*/ 7090 h 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" h="7090">
                    <a:moveTo>
                      <a:pt x="871" y="7090"/>
                    </a:moveTo>
                    <a:cubicBezTo>
                      <a:pt x="729" y="6197"/>
                      <a:pt x="1264" y="5197"/>
                      <a:pt x="443" y="4411"/>
                    </a:cubicBezTo>
                    <a:cubicBezTo>
                      <a:pt x="1121" y="3697"/>
                      <a:pt x="800" y="2983"/>
                      <a:pt x="407" y="2304"/>
                    </a:cubicBezTo>
                    <a:cubicBezTo>
                      <a:pt x="14" y="1590"/>
                      <a:pt x="-164" y="911"/>
                      <a:pt x="193" y="161"/>
                    </a:cubicBezTo>
                    <a:cubicBezTo>
                      <a:pt x="407" y="-54"/>
                      <a:pt x="621" y="-54"/>
                      <a:pt x="836" y="161"/>
                    </a:cubicBezTo>
                    <a:cubicBezTo>
                      <a:pt x="943" y="1947"/>
                      <a:pt x="1050" y="3733"/>
                      <a:pt x="1121" y="5519"/>
                    </a:cubicBezTo>
                    <a:cubicBezTo>
                      <a:pt x="1157" y="6054"/>
                      <a:pt x="1264" y="6626"/>
                      <a:pt x="871" y="709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6" name="Freeform 1165">
                <a:extLst>
                  <a:ext uri="{FF2B5EF4-FFF2-40B4-BE49-F238E27FC236}">
                    <a16:creationId xmlns:a16="http://schemas.microsoft.com/office/drawing/2014/main" id="{03ED4DA2-A7BF-FA4E-ACBA-8E2B9DCD05EF}"/>
                  </a:ext>
                </a:extLst>
              </p:cNvPr>
              <p:cNvSpPr/>
              <p:nvPr/>
            </p:nvSpPr>
            <p:spPr>
              <a:xfrm>
                <a:off x="7594948" y="2183647"/>
                <a:ext cx="1251" cy="3706"/>
              </a:xfrm>
              <a:custGeom>
                <a:avLst/>
                <a:gdLst>
                  <a:gd name="connsiteX0" fmla="*/ 1012 w 1251"/>
                  <a:gd name="connsiteY0" fmla="*/ 53 h 3706"/>
                  <a:gd name="connsiteX1" fmla="*/ 1048 w 1251"/>
                  <a:gd name="connsiteY1" fmla="*/ 3125 h 3706"/>
                  <a:gd name="connsiteX2" fmla="*/ 369 w 1251"/>
                  <a:gd name="connsiteY2" fmla="*/ 3697 h 3706"/>
                  <a:gd name="connsiteX3" fmla="*/ 12 w 1251"/>
                  <a:gd name="connsiteY3" fmla="*/ 2911 h 3706"/>
                  <a:gd name="connsiteX4" fmla="*/ 655 w 1251"/>
                  <a:gd name="connsiteY4" fmla="*/ 53 h 3706"/>
                  <a:gd name="connsiteX5" fmla="*/ 1012 w 1251"/>
                  <a:gd name="connsiteY5" fmla="*/ 53 h 3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1" h="3706">
                    <a:moveTo>
                      <a:pt x="1012" y="53"/>
                    </a:moveTo>
                    <a:cubicBezTo>
                      <a:pt x="1226" y="1054"/>
                      <a:pt x="1405" y="2089"/>
                      <a:pt x="1048" y="3125"/>
                    </a:cubicBezTo>
                    <a:cubicBezTo>
                      <a:pt x="941" y="3447"/>
                      <a:pt x="762" y="3768"/>
                      <a:pt x="369" y="3697"/>
                    </a:cubicBezTo>
                    <a:cubicBezTo>
                      <a:pt x="-95" y="3625"/>
                      <a:pt x="48" y="3232"/>
                      <a:pt x="12" y="2911"/>
                    </a:cubicBezTo>
                    <a:cubicBezTo>
                      <a:pt x="-95" y="1875"/>
                      <a:pt x="548" y="1054"/>
                      <a:pt x="655" y="53"/>
                    </a:cubicBezTo>
                    <a:cubicBezTo>
                      <a:pt x="762" y="-18"/>
                      <a:pt x="869" y="-18"/>
                      <a:pt x="1012" y="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7" name="Freeform 1166">
                <a:extLst>
                  <a:ext uri="{FF2B5EF4-FFF2-40B4-BE49-F238E27FC236}">
                    <a16:creationId xmlns:a16="http://schemas.microsoft.com/office/drawing/2014/main" id="{708A39D7-EEEC-B047-A81D-00CE2EBD5C39}"/>
                  </a:ext>
                </a:extLst>
              </p:cNvPr>
              <p:cNvSpPr/>
              <p:nvPr/>
            </p:nvSpPr>
            <p:spPr>
              <a:xfrm>
                <a:off x="7577194" y="2136481"/>
                <a:ext cx="3835" cy="2281"/>
              </a:xfrm>
              <a:custGeom>
                <a:avLst/>
                <a:gdLst>
                  <a:gd name="connsiteX0" fmla="*/ 3836 w 3835"/>
                  <a:gd name="connsiteY0" fmla="*/ 1822 h 2281"/>
                  <a:gd name="connsiteX1" fmla="*/ 3729 w 3835"/>
                  <a:gd name="connsiteY1" fmla="*/ 2143 h 2281"/>
                  <a:gd name="connsiteX2" fmla="*/ 3371 w 3835"/>
                  <a:gd name="connsiteY2" fmla="*/ 2179 h 2281"/>
                  <a:gd name="connsiteX3" fmla="*/ 1621 w 3835"/>
                  <a:gd name="connsiteY3" fmla="*/ 1893 h 2281"/>
                  <a:gd name="connsiteX4" fmla="*/ 14 w 3835"/>
                  <a:gd name="connsiteY4" fmla="*/ 1143 h 2281"/>
                  <a:gd name="connsiteX5" fmla="*/ 1157 w 3835"/>
                  <a:gd name="connsiteY5" fmla="*/ 0 h 2281"/>
                  <a:gd name="connsiteX6" fmla="*/ 2407 w 3835"/>
                  <a:gd name="connsiteY6" fmla="*/ 1822 h 2281"/>
                  <a:gd name="connsiteX7" fmla="*/ 3836 w 3835"/>
                  <a:gd name="connsiteY7" fmla="*/ 1822 h 2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35" h="2281">
                    <a:moveTo>
                      <a:pt x="3836" y="1822"/>
                    </a:moveTo>
                    <a:cubicBezTo>
                      <a:pt x="3800" y="1929"/>
                      <a:pt x="3764" y="2036"/>
                      <a:pt x="3729" y="2143"/>
                    </a:cubicBezTo>
                    <a:cubicBezTo>
                      <a:pt x="3622" y="2322"/>
                      <a:pt x="3514" y="2322"/>
                      <a:pt x="3371" y="2179"/>
                    </a:cubicBezTo>
                    <a:cubicBezTo>
                      <a:pt x="2764" y="2072"/>
                      <a:pt x="2193" y="1822"/>
                      <a:pt x="1621" y="1893"/>
                    </a:cubicBezTo>
                    <a:cubicBezTo>
                      <a:pt x="835" y="2000"/>
                      <a:pt x="85" y="1429"/>
                      <a:pt x="14" y="1143"/>
                    </a:cubicBezTo>
                    <a:cubicBezTo>
                      <a:pt x="-129" y="464"/>
                      <a:pt x="871" y="536"/>
                      <a:pt x="1157" y="0"/>
                    </a:cubicBezTo>
                    <a:cubicBezTo>
                      <a:pt x="1728" y="607"/>
                      <a:pt x="1693" y="1464"/>
                      <a:pt x="2407" y="1822"/>
                    </a:cubicBezTo>
                    <a:cubicBezTo>
                      <a:pt x="2907" y="1536"/>
                      <a:pt x="3407" y="1036"/>
                      <a:pt x="3836" y="18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8" name="Freeform 1167">
                <a:extLst>
                  <a:ext uri="{FF2B5EF4-FFF2-40B4-BE49-F238E27FC236}">
                    <a16:creationId xmlns:a16="http://schemas.microsoft.com/office/drawing/2014/main" id="{FB201C51-609E-DA4A-A227-D4C7F8784CFB}"/>
                  </a:ext>
                </a:extLst>
              </p:cNvPr>
              <p:cNvSpPr/>
              <p:nvPr/>
            </p:nvSpPr>
            <p:spPr>
              <a:xfrm>
                <a:off x="7527911" y="2060793"/>
                <a:ext cx="1719" cy="3399"/>
              </a:xfrm>
              <a:custGeom>
                <a:avLst/>
                <a:gdLst>
                  <a:gd name="connsiteX0" fmla="*/ 112 w 1719"/>
                  <a:gd name="connsiteY0" fmla="*/ 1179 h 3399"/>
                  <a:gd name="connsiteX1" fmla="*/ 184 w 1719"/>
                  <a:gd name="connsiteY1" fmla="*/ 1179 h 3399"/>
                  <a:gd name="connsiteX2" fmla="*/ 791 w 1719"/>
                  <a:gd name="connsiteY2" fmla="*/ 357 h 3399"/>
                  <a:gd name="connsiteX3" fmla="*/ 1327 w 1719"/>
                  <a:gd name="connsiteY3" fmla="*/ 0 h 3399"/>
                  <a:gd name="connsiteX4" fmla="*/ 1720 w 1719"/>
                  <a:gd name="connsiteY4" fmla="*/ 179 h 3399"/>
                  <a:gd name="connsiteX5" fmla="*/ 1041 w 1719"/>
                  <a:gd name="connsiteY5" fmla="*/ 2536 h 3399"/>
                  <a:gd name="connsiteX6" fmla="*/ 648 w 1719"/>
                  <a:gd name="connsiteY6" fmla="*/ 3393 h 3399"/>
                  <a:gd name="connsiteX7" fmla="*/ 77 w 1719"/>
                  <a:gd name="connsiteY7" fmla="*/ 2286 h 3399"/>
                  <a:gd name="connsiteX8" fmla="*/ 112 w 1719"/>
                  <a:gd name="connsiteY8" fmla="*/ 1179 h 3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9" h="3399">
                    <a:moveTo>
                      <a:pt x="112" y="1179"/>
                    </a:moveTo>
                    <a:lnTo>
                      <a:pt x="184" y="1179"/>
                    </a:lnTo>
                    <a:cubicBezTo>
                      <a:pt x="577" y="1036"/>
                      <a:pt x="612" y="643"/>
                      <a:pt x="791" y="357"/>
                    </a:cubicBezTo>
                    <a:cubicBezTo>
                      <a:pt x="934" y="179"/>
                      <a:pt x="1077" y="36"/>
                      <a:pt x="1327" y="0"/>
                    </a:cubicBezTo>
                    <a:cubicBezTo>
                      <a:pt x="1470" y="0"/>
                      <a:pt x="1612" y="71"/>
                      <a:pt x="1720" y="179"/>
                    </a:cubicBezTo>
                    <a:cubicBezTo>
                      <a:pt x="1505" y="964"/>
                      <a:pt x="1291" y="1750"/>
                      <a:pt x="1041" y="2536"/>
                    </a:cubicBezTo>
                    <a:cubicBezTo>
                      <a:pt x="934" y="2857"/>
                      <a:pt x="1255" y="3465"/>
                      <a:pt x="648" y="3393"/>
                    </a:cubicBezTo>
                    <a:cubicBezTo>
                      <a:pt x="112" y="3322"/>
                      <a:pt x="-138" y="2893"/>
                      <a:pt x="77" y="2286"/>
                    </a:cubicBezTo>
                    <a:cubicBezTo>
                      <a:pt x="148" y="1964"/>
                      <a:pt x="77" y="1572"/>
                      <a:pt x="112" y="1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9" name="Freeform 1168">
                <a:extLst>
                  <a:ext uri="{FF2B5EF4-FFF2-40B4-BE49-F238E27FC236}">
                    <a16:creationId xmlns:a16="http://schemas.microsoft.com/office/drawing/2014/main" id="{2CCBCD72-B583-C24B-B198-378DC039F956}"/>
                  </a:ext>
                </a:extLst>
              </p:cNvPr>
              <p:cNvSpPr/>
              <p:nvPr/>
            </p:nvSpPr>
            <p:spPr>
              <a:xfrm>
                <a:off x="7547240" y="2047684"/>
                <a:ext cx="1630" cy="5934"/>
              </a:xfrm>
              <a:custGeom>
                <a:avLst/>
                <a:gdLst>
                  <a:gd name="connsiteX0" fmla="*/ 0 w 1630"/>
                  <a:gd name="connsiteY0" fmla="*/ 5786 h 5934"/>
                  <a:gd name="connsiteX1" fmla="*/ 286 w 1630"/>
                  <a:gd name="connsiteY1" fmla="*/ 2679 h 5934"/>
                  <a:gd name="connsiteX2" fmla="*/ 322 w 1630"/>
                  <a:gd name="connsiteY2" fmla="*/ 678 h 5934"/>
                  <a:gd name="connsiteX3" fmla="*/ 643 w 1630"/>
                  <a:gd name="connsiteY3" fmla="*/ 0 h 5934"/>
                  <a:gd name="connsiteX4" fmla="*/ 964 w 1630"/>
                  <a:gd name="connsiteY4" fmla="*/ 3536 h 5934"/>
                  <a:gd name="connsiteX5" fmla="*/ 1500 w 1630"/>
                  <a:gd name="connsiteY5" fmla="*/ 5251 h 5934"/>
                  <a:gd name="connsiteX6" fmla="*/ 1107 w 1630"/>
                  <a:gd name="connsiteY6" fmla="*/ 5929 h 5934"/>
                  <a:gd name="connsiteX7" fmla="*/ 0 w 1630"/>
                  <a:gd name="connsiteY7" fmla="*/ 5786 h 5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0" h="5934">
                    <a:moveTo>
                      <a:pt x="0" y="5786"/>
                    </a:moveTo>
                    <a:cubicBezTo>
                      <a:pt x="893" y="4822"/>
                      <a:pt x="822" y="3786"/>
                      <a:pt x="286" y="2679"/>
                    </a:cubicBezTo>
                    <a:cubicBezTo>
                      <a:pt x="1072" y="2036"/>
                      <a:pt x="286" y="1357"/>
                      <a:pt x="322" y="678"/>
                    </a:cubicBezTo>
                    <a:cubicBezTo>
                      <a:pt x="500" y="500"/>
                      <a:pt x="322" y="107"/>
                      <a:pt x="643" y="0"/>
                    </a:cubicBezTo>
                    <a:cubicBezTo>
                      <a:pt x="1036" y="1143"/>
                      <a:pt x="822" y="2357"/>
                      <a:pt x="964" y="3536"/>
                    </a:cubicBezTo>
                    <a:cubicBezTo>
                      <a:pt x="1036" y="4108"/>
                      <a:pt x="429" y="4929"/>
                      <a:pt x="1500" y="5251"/>
                    </a:cubicBezTo>
                    <a:cubicBezTo>
                      <a:pt x="1643" y="5286"/>
                      <a:pt x="1822" y="6001"/>
                      <a:pt x="1107" y="5929"/>
                    </a:cubicBezTo>
                    <a:cubicBezTo>
                      <a:pt x="750" y="5858"/>
                      <a:pt x="357" y="5822"/>
                      <a:pt x="0" y="5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0" name="Freeform 1169">
                <a:extLst>
                  <a:ext uri="{FF2B5EF4-FFF2-40B4-BE49-F238E27FC236}">
                    <a16:creationId xmlns:a16="http://schemas.microsoft.com/office/drawing/2014/main" id="{B2878A66-91FF-8845-8B1E-51F3F4A3488D}"/>
                  </a:ext>
                </a:extLst>
              </p:cNvPr>
              <p:cNvSpPr/>
              <p:nvPr/>
            </p:nvSpPr>
            <p:spPr>
              <a:xfrm>
                <a:off x="7579981" y="2138588"/>
                <a:ext cx="1165" cy="3548"/>
              </a:xfrm>
              <a:custGeom>
                <a:avLst/>
                <a:gdLst>
                  <a:gd name="connsiteX0" fmla="*/ 620 w 1165"/>
                  <a:gd name="connsiteY0" fmla="*/ 36 h 3548"/>
                  <a:gd name="connsiteX1" fmla="*/ 978 w 1165"/>
                  <a:gd name="connsiteY1" fmla="*/ 0 h 3548"/>
                  <a:gd name="connsiteX2" fmla="*/ 1049 w 1165"/>
                  <a:gd name="connsiteY2" fmla="*/ 2643 h 3548"/>
                  <a:gd name="connsiteX3" fmla="*/ 335 w 1165"/>
                  <a:gd name="connsiteY3" fmla="*/ 3536 h 3548"/>
                  <a:gd name="connsiteX4" fmla="*/ 49 w 1165"/>
                  <a:gd name="connsiteY4" fmla="*/ 2572 h 3548"/>
                  <a:gd name="connsiteX5" fmla="*/ 620 w 1165"/>
                  <a:gd name="connsiteY5" fmla="*/ 36 h 3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5" h="3548">
                    <a:moveTo>
                      <a:pt x="620" y="36"/>
                    </a:moveTo>
                    <a:cubicBezTo>
                      <a:pt x="727" y="36"/>
                      <a:pt x="835" y="36"/>
                      <a:pt x="978" y="0"/>
                    </a:cubicBezTo>
                    <a:cubicBezTo>
                      <a:pt x="1085" y="893"/>
                      <a:pt x="1299" y="1750"/>
                      <a:pt x="1049" y="2643"/>
                    </a:cubicBezTo>
                    <a:cubicBezTo>
                      <a:pt x="942" y="3036"/>
                      <a:pt x="942" y="3643"/>
                      <a:pt x="335" y="3536"/>
                    </a:cubicBezTo>
                    <a:cubicBezTo>
                      <a:pt x="-130" y="3465"/>
                      <a:pt x="13" y="2893"/>
                      <a:pt x="49" y="2572"/>
                    </a:cubicBezTo>
                    <a:cubicBezTo>
                      <a:pt x="192" y="1715"/>
                      <a:pt x="406" y="893"/>
                      <a:pt x="620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1" name="Freeform 1170">
                <a:extLst>
                  <a:ext uri="{FF2B5EF4-FFF2-40B4-BE49-F238E27FC236}">
                    <a16:creationId xmlns:a16="http://schemas.microsoft.com/office/drawing/2014/main" id="{629D8D36-FBB1-6646-B5A2-24F256815078}"/>
                  </a:ext>
                </a:extLst>
              </p:cNvPr>
              <p:cNvSpPr/>
              <p:nvPr/>
            </p:nvSpPr>
            <p:spPr>
              <a:xfrm>
                <a:off x="7594982" y="2140303"/>
                <a:ext cx="2792" cy="2078"/>
              </a:xfrm>
              <a:custGeom>
                <a:avLst/>
                <a:gdLst>
                  <a:gd name="connsiteX0" fmla="*/ 2728 w 2792"/>
                  <a:gd name="connsiteY0" fmla="*/ 0 h 2078"/>
                  <a:gd name="connsiteX1" fmla="*/ 585 w 2792"/>
                  <a:gd name="connsiteY1" fmla="*/ 2036 h 2078"/>
                  <a:gd name="connsiteX2" fmla="*/ 49 w 2792"/>
                  <a:gd name="connsiteY2" fmla="*/ 1536 h 2078"/>
                  <a:gd name="connsiteX3" fmla="*/ 442 w 2792"/>
                  <a:gd name="connsiteY3" fmla="*/ 1036 h 2078"/>
                  <a:gd name="connsiteX4" fmla="*/ 2728 w 2792"/>
                  <a:gd name="connsiteY4" fmla="*/ 0 h 2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2" h="2078">
                    <a:moveTo>
                      <a:pt x="2728" y="0"/>
                    </a:moveTo>
                    <a:cubicBezTo>
                      <a:pt x="3157" y="2072"/>
                      <a:pt x="1335" y="1429"/>
                      <a:pt x="585" y="2036"/>
                    </a:cubicBezTo>
                    <a:cubicBezTo>
                      <a:pt x="371" y="2215"/>
                      <a:pt x="156" y="1786"/>
                      <a:pt x="49" y="1536"/>
                    </a:cubicBezTo>
                    <a:cubicBezTo>
                      <a:pt x="-94" y="1179"/>
                      <a:pt x="85" y="1036"/>
                      <a:pt x="442" y="1036"/>
                    </a:cubicBezTo>
                    <a:cubicBezTo>
                      <a:pt x="1335" y="1036"/>
                      <a:pt x="1835" y="214"/>
                      <a:pt x="272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2" name="Freeform 1171">
                <a:extLst>
                  <a:ext uri="{FF2B5EF4-FFF2-40B4-BE49-F238E27FC236}">
                    <a16:creationId xmlns:a16="http://schemas.microsoft.com/office/drawing/2014/main" id="{6893EEFA-72DB-7C49-B134-C37CE060DC11}"/>
                  </a:ext>
                </a:extLst>
              </p:cNvPr>
              <p:cNvSpPr/>
              <p:nvPr/>
            </p:nvSpPr>
            <p:spPr>
              <a:xfrm>
                <a:off x="7516736" y="1998285"/>
                <a:ext cx="1321" cy="4714"/>
              </a:xfrm>
              <a:custGeom>
                <a:avLst/>
                <a:gdLst>
                  <a:gd name="connsiteX0" fmla="*/ 1322 w 1321"/>
                  <a:gd name="connsiteY0" fmla="*/ 3286 h 4714"/>
                  <a:gd name="connsiteX1" fmla="*/ 0 w 1321"/>
                  <a:gd name="connsiteY1" fmla="*/ 4715 h 4714"/>
                  <a:gd name="connsiteX2" fmla="*/ 714 w 1321"/>
                  <a:gd name="connsiteY2" fmla="*/ 0 h 4714"/>
                  <a:gd name="connsiteX3" fmla="*/ 1322 w 1321"/>
                  <a:gd name="connsiteY3" fmla="*/ 3286 h 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1" h="4714">
                    <a:moveTo>
                      <a:pt x="1322" y="3286"/>
                    </a:moveTo>
                    <a:cubicBezTo>
                      <a:pt x="822" y="3715"/>
                      <a:pt x="679" y="4501"/>
                      <a:pt x="0" y="4715"/>
                    </a:cubicBezTo>
                    <a:cubicBezTo>
                      <a:pt x="536" y="3322"/>
                      <a:pt x="750" y="1857"/>
                      <a:pt x="714" y="0"/>
                    </a:cubicBezTo>
                    <a:cubicBezTo>
                      <a:pt x="1607" y="1250"/>
                      <a:pt x="1107" y="2322"/>
                      <a:pt x="1322" y="3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3" name="Freeform 1172">
                <a:extLst>
                  <a:ext uri="{FF2B5EF4-FFF2-40B4-BE49-F238E27FC236}">
                    <a16:creationId xmlns:a16="http://schemas.microsoft.com/office/drawing/2014/main" id="{A45BBBA2-ADC3-1C49-8639-473810702394}"/>
                  </a:ext>
                </a:extLst>
              </p:cNvPr>
              <p:cNvSpPr/>
              <p:nvPr/>
            </p:nvSpPr>
            <p:spPr>
              <a:xfrm>
                <a:off x="7566487" y="2090796"/>
                <a:ext cx="969" cy="4322"/>
              </a:xfrm>
              <a:custGeom>
                <a:avLst/>
                <a:gdLst>
                  <a:gd name="connsiteX0" fmla="*/ 970 w 969"/>
                  <a:gd name="connsiteY0" fmla="*/ 107 h 4322"/>
                  <a:gd name="connsiteX1" fmla="*/ 291 w 969"/>
                  <a:gd name="connsiteY1" fmla="*/ 4322 h 4322"/>
                  <a:gd name="connsiteX2" fmla="*/ 577 w 969"/>
                  <a:gd name="connsiteY2" fmla="*/ 464 h 4322"/>
                  <a:gd name="connsiteX3" fmla="*/ 791 w 969"/>
                  <a:gd name="connsiteY3" fmla="*/ 0 h 4322"/>
                  <a:gd name="connsiteX4" fmla="*/ 970 w 969"/>
                  <a:gd name="connsiteY4" fmla="*/ 107 h 4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9" h="4322">
                    <a:moveTo>
                      <a:pt x="970" y="107"/>
                    </a:moveTo>
                    <a:cubicBezTo>
                      <a:pt x="720" y="1429"/>
                      <a:pt x="1398" y="2858"/>
                      <a:pt x="291" y="4322"/>
                    </a:cubicBezTo>
                    <a:cubicBezTo>
                      <a:pt x="-352" y="2858"/>
                      <a:pt x="220" y="1643"/>
                      <a:pt x="577" y="464"/>
                    </a:cubicBezTo>
                    <a:cubicBezTo>
                      <a:pt x="398" y="179"/>
                      <a:pt x="577" y="72"/>
                      <a:pt x="791" y="0"/>
                    </a:cubicBezTo>
                    <a:cubicBezTo>
                      <a:pt x="863" y="0"/>
                      <a:pt x="898" y="72"/>
                      <a:pt x="97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4" name="Freeform 1173">
                <a:extLst>
                  <a:ext uri="{FF2B5EF4-FFF2-40B4-BE49-F238E27FC236}">
                    <a16:creationId xmlns:a16="http://schemas.microsoft.com/office/drawing/2014/main" id="{73428B71-CC35-F945-9695-E020DE5C3E65}"/>
                  </a:ext>
                </a:extLst>
              </p:cNvPr>
              <p:cNvSpPr/>
              <p:nvPr/>
            </p:nvSpPr>
            <p:spPr>
              <a:xfrm>
                <a:off x="7591501" y="2184228"/>
                <a:ext cx="1388" cy="3188"/>
              </a:xfrm>
              <a:custGeom>
                <a:avLst/>
                <a:gdLst>
                  <a:gd name="connsiteX0" fmla="*/ 1388 w 1388"/>
                  <a:gd name="connsiteY0" fmla="*/ 2795 h 3188"/>
                  <a:gd name="connsiteX1" fmla="*/ 1067 w 1388"/>
                  <a:gd name="connsiteY1" fmla="*/ 3188 h 3188"/>
                  <a:gd name="connsiteX2" fmla="*/ 495 w 1388"/>
                  <a:gd name="connsiteY2" fmla="*/ 188 h 3188"/>
                  <a:gd name="connsiteX3" fmla="*/ 1031 w 1388"/>
                  <a:gd name="connsiteY3" fmla="*/ 188 h 3188"/>
                  <a:gd name="connsiteX4" fmla="*/ 1388 w 1388"/>
                  <a:gd name="connsiteY4" fmla="*/ 2795 h 3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8" h="3188">
                    <a:moveTo>
                      <a:pt x="1388" y="2795"/>
                    </a:moveTo>
                    <a:cubicBezTo>
                      <a:pt x="1281" y="2938"/>
                      <a:pt x="1174" y="3045"/>
                      <a:pt x="1067" y="3188"/>
                    </a:cubicBezTo>
                    <a:cubicBezTo>
                      <a:pt x="245" y="2295"/>
                      <a:pt x="-541" y="1402"/>
                      <a:pt x="495" y="188"/>
                    </a:cubicBezTo>
                    <a:cubicBezTo>
                      <a:pt x="674" y="-63"/>
                      <a:pt x="852" y="-63"/>
                      <a:pt x="1031" y="188"/>
                    </a:cubicBezTo>
                    <a:cubicBezTo>
                      <a:pt x="1174" y="1081"/>
                      <a:pt x="1281" y="1938"/>
                      <a:pt x="1388" y="279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5" name="Freeform 1174">
                <a:extLst>
                  <a:ext uri="{FF2B5EF4-FFF2-40B4-BE49-F238E27FC236}">
                    <a16:creationId xmlns:a16="http://schemas.microsoft.com/office/drawing/2014/main" id="{14A303C8-80EF-DD41-BCCC-AE98F94CD39B}"/>
                  </a:ext>
                </a:extLst>
              </p:cNvPr>
              <p:cNvSpPr/>
              <p:nvPr/>
            </p:nvSpPr>
            <p:spPr>
              <a:xfrm>
                <a:off x="7545409" y="2198953"/>
                <a:ext cx="1694" cy="2802"/>
              </a:xfrm>
              <a:custGeom>
                <a:avLst/>
                <a:gdLst>
                  <a:gd name="connsiteX0" fmla="*/ 831 w 1694"/>
                  <a:gd name="connsiteY0" fmla="*/ 0 h 2802"/>
                  <a:gd name="connsiteX1" fmla="*/ 1295 w 1694"/>
                  <a:gd name="connsiteY1" fmla="*/ 1536 h 2802"/>
                  <a:gd name="connsiteX2" fmla="*/ 402 w 1694"/>
                  <a:gd name="connsiteY2" fmla="*/ 2679 h 2802"/>
                  <a:gd name="connsiteX3" fmla="*/ 402 w 1694"/>
                  <a:gd name="connsiteY3" fmla="*/ 464 h 2802"/>
                  <a:gd name="connsiteX4" fmla="*/ 831 w 1694"/>
                  <a:gd name="connsiteY4" fmla="*/ 0 h 2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4" h="2802">
                    <a:moveTo>
                      <a:pt x="831" y="0"/>
                    </a:moveTo>
                    <a:cubicBezTo>
                      <a:pt x="759" y="643"/>
                      <a:pt x="2438" y="714"/>
                      <a:pt x="1295" y="1536"/>
                    </a:cubicBezTo>
                    <a:cubicBezTo>
                      <a:pt x="867" y="1857"/>
                      <a:pt x="1367" y="3215"/>
                      <a:pt x="402" y="2679"/>
                    </a:cubicBezTo>
                    <a:cubicBezTo>
                      <a:pt x="-169" y="2357"/>
                      <a:pt x="-98" y="1214"/>
                      <a:pt x="402" y="464"/>
                    </a:cubicBezTo>
                    <a:cubicBezTo>
                      <a:pt x="545" y="321"/>
                      <a:pt x="688" y="179"/>
                      <a:pt x="83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6" name="Freeform 1175">
                <a:extLst>
                  <a:ext uri="{FF2B5EF4-FFF2-40B4-BE49-F238E27FC236}">
                    <a16:creationId xmlns:a16="http://schemas.microsoft.com/office/drawing/2014/main" id="{C021CB27-0622-864B-A75A-0ECA48FEEA06}"/>
                  </a:ext>
                </a:extLst>
              </p:cNvPr>
              <p:cNvSpPr/>
              <p:nvPr/>
            </p:nvSpPr>
            <p:spPr>
              <a:xfrm>
                <a:off x="7571029" y="2193466"/>
                <a:ext cx="2134" cy="2135"/>
              </a:xfrm>
              <a:custGeom>
                <a:avLst/>
                <a:gdLst>
                  <a:gd name="connsiteX0" fmla="*/ 0 w 2134"/>
                  <a:gd name="connsiteY0" fmla="*/ 1058 h 2135"/>
                  <a:gd name="connsiteX1" fmla="*/ 0 w 2134"/>
                  <a:gd name="connsiteY1" fmla="*/ 950 h 2135"/>
                  <a:gd name="connsiteX2" fmla="*/ 500 w 2134"/>
                  <a:gd name="connsiteY2" fmla="*/ 522 h 2135"/>
                  <a:gd name="connsiteX3" fmla="*/ 1893 w 2134"/>
                  <a:gd name="connsiteY3" fmla="*/ 236 h 2135"/>
                  <a:gd name="connsiteX4" fmla="*/ 1536 w 2134"/>
                  <a:gd name="connsiteY4" fmla="*/ 1772 h 2135"/>
                  <a:gd name="connsiteX5" fmla="*/ 679 w 2134"/>
                  <a:gd name="connsiteY5" fmla="*/ 2093 h 2135"/>
                  <a:gd name="connsiteX6" fmla="*/ 0 w 2134"/>
                  <a:gd name="connsiteY6" fmla="*/ 1058 h 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34" h="2135">
                    <a:moveTo>
                      <a:pt x="0" y="1058"/>
                    </a:moveTo>
                    <a:lnTo>
                      <a:pt x="0" y="950"/>
                    </a:lnTo>
                    <a:cubicBezTo>
                      <a:pt x="179" y="807"/>
                      <a:pt x="322" y="665"/>
                      <a:pt x="500" y="522"/>
                    </a:cubicBezTo>
                    <a:cubicBezTo>
                      <a:pt x="929" y="200"/>
                      <a:pt x="1393" y="-300"/>
                      <a:pt x="1893" y="236"/>
                    </a:cubicBezTo>
                    <a:cubicBezTo>
                      <a:pt x="2393" y="807"/>
                      <a:pt x="2036" y="1343"/>
                      <a:pt x="1536" y="1772"/>
                    </a:cubicBezTo>
                    <a:cubicBezTo>
                      <a:pt x="1286" y="1986"/>
                      <a:pt x="1072" y="2236"/>
                      <a:pt x="679" y="2093"/>
                    </a:cubicBezTo>
                    <a:cubicBezTo>
                      <a:pt x="250" y="1915"/>
                      <a:pt x="250" y="1415"/>
                      <a:pt x="0" y="105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7" name="Freeform 1176">
                <a:extLst>
                  <a:ext uri="{FF2B5EF4-FFF2-40B4-BE49-F238E27FC236}">
                    <a16:creationId xmlns:a16="http://schemas.microsoft.com/office/drawing/2014/main" id="{975532F5-0C15-8E49-A3D1-2F4803034838}"/>
                  </a:ext>
                </a:extLst>
              </p:cNvPr>
              <p:cNvSpPr/>
              <p:nvPr/>
            </p:nvSpPr>
            <p:spPr>
              <a:xfrm>
                <a:off x="7535730" y="2195605"/>
                <a:ext cx="1473" cy="3598"/>
              </a:xfrm>
              <a:custGeom>
                <a:avLst/>
                <a:gdLst>
                  <a:gd name="connsiteX0" fmla="*/ 188 w 1473"/>
                  <a:gd name="connsiteY0" fmla="*/ 26 h 3598"/>
                  <a:gd name="connsiteX1" fmla="*/ 866 w 1473"/>
                  <a:gd name="connsiteY1" fmla="*/ 776 h 3598"/>
                  <a:gd name="connsiteX2" fmla="*/ 1473 w 1473"/>
                  <a:gd name="connsiteY2" fmla="*/ 2991 h 3598"/>
                  <a:gd name="connsiteX3" fmla="*/ 1188 w 1473"/>
                  <a:gd name="connsiteY3" fmla="*/ 3598 h 3598"/>
                  <a:gd name="connsiteX4" fmla="*/ 223 w 1473"/>
                  <a:gd name="connsiteY4" fmla="*/ 3455 h 3598"/>
                  <a:gd name="connsiteX5" fmla="*/ 152 w 1473"/>
                  <a:gd name="connsiteY5" fmla="*/ 2241 h 3598"/>
                  <a:gd name="connsiteX6" fmla="*/ 188 w 1473"/>
                  <a:gd name="connsiteY6" fmla="*/ 26 h 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3" h="3598">
                    <a:moveTo>
                      <a:pt x="188" y="26"/>
                    </a:moveTo>
                    <a:cubicBezTo>
                      <a:pt x="866" y="-117"/>
                      <a:pt x="795" y="348"/>
                      <a:pt x="866" y="776"/>
                    </a:cubicBezTo>
                    <a:cubicBezTo>
                      <a:pt x="1009" y="1527"/>
                      <a:pt x="688" y="2420"/>
                      <a:pt x="1473" y="2991"/>
                    </a:cubicBezTo>
                    <a:cubicBezTo>
                      <a:pt x="1366" y="3205"/>
                      <a:pt x="1295" y="3384"/>
                      <a:pt x="1188" y="3598"/>
                    </a:cubicBezTo>
                    <a:cubicBezTo>
                      <a:pt x="866" y="3420"/>
                      <a:pt x="580" y="3312"/>
                      <a:pt x="223" y="3455"/>
                    </a:cubicBezTo>
                    <a:cubicBezTo>
                      <a:pt x="-98" y="3062"/>
                      <a:pt x="-27" y="2670"/>
                      <a:pt x="152" y="2241"/>
                    </a:cubicBezTo>
                    <a:cubicBezTo>
                      <a:pt x="152" y="1527"/>
                      <a:pt x="152" y="776"/>
                      <a:pt x="188" y="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8" name="Freeform 1177">
                <a:extLst>
                  <a:ext uri="{FF2B5EF4-FFF2-40B4-BE49-F238E27FC236}">
                    <a16:creationId xmlns:a16="http://schemas.microsoft.com/office/drawing/2014/main" id="{63C815A0-F83D-1B40-8B42-B334BC8E5B09}"/>
                  </a:ext>
                </a:extLst>
              </p:cNvPr>
              <p:cNvSpPr/>
              <p:nvPr/>
            </p:nvSpPr>
            <p:spPr>
              <a:xfrm>
                <a:off x="7560365" y="2148308"/>
                <a:ext cx="1790" cy="2711"/>
              </a:xfrm>
              <a:custGeom>
                <a:avLst/>
                <a:gdLst>
                  <a:gd name="connsiteX0" fmla="*/ 91 w 1790"/>
                  <a:gd name="connsiteY0" fmla="*/ 1174 h 2711"/>
                  <a:gd name="connsiteX1" fmla="*/ 91 w 1790"/>
                  <a:gd name="connsiteY1" fmla="*/ 888 h 2711"/>
                  <a:gd name="connsiteX2" fmla="*/ 1412 w 1790"/>
                  <a:gd name="connsiteY2" fmla="*/ 138 h 2711"/>
                  <a:gd name="connsiteX3" fmla="*/ 1198 w 1790"/>
                  <a:gd name="connsiteY3" fmla="*/ 1781 h 2711"/>
                  <a:gd name="connsiteX4" fmla="*/ 412 w 1790"/>
                  <a:gd name="connsiteY4" fmla="*/ 2603 h 2711"/>
                  <a:gd name="connsiteX5" fmla="*/ 55 w 1790"/>
                  <a:gd name="connsiteY5" fmla="*/ 2674 h 2711"/>
                  <a:gd name="connsiteX6" fmla="*/ 91 w 1790"/>
                  <a:gd name="connsiteY6" fmla="*/ 1174 h 2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0" h="2711">
                    <a:moveTo>
                      <a:pt x="91" y="1174"/>
                    </a:moveTo>
                    <a:cubicBezTo>
                      <a:pt x="91" y="1067"/>
                      <a:pt x="91" y="960"/>
                      <a:pt x="91" y="888"/>
                    </a:cubicBezTo>
                    <a:cubicBezTo>
                      <a:pt x="448" y="496"/>
                      <a:pt x="734" y="-326"/>
                      <a:pt x="1412" y="138"/>
                    </a:cubicBezTo>
                    <a:cubicBezTo>
                      <a:pt x="2127" y="638"/>
                      <a:pt x="1698" y="1281"/>
                      <a:pt x="1198" y="1781"/>
                    </a:cubicBezTo>
                    <a:cubicBezTo>
                      <a:pt x="948" y="2031"/>
                      <a:pt x="698" y="2317"/>
                      <a:pt x="412" y="2603"/>
                    </a:cubicBezTo>
                    <a:cubicBezTo>
                      <a:pt x="305" y="2710"/>
                      <a:pt x="198" y="2746"/>
                      <a:pt x="55" y="2674"/>
                    </a:cubicBezTo>
                    <a:cubicBezTo>
                      <a:pt x="-123" y="2139"/>
                      <a:pt x="198" y="1674"/>
                      <a:pt x="91" y="117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9" name="Freeform 1178">
                <a:extLst>
                  <a:ext uri="{FF2B5EF4-FFF2-40B4-BE49-F238E27FC236}">
                    <a16:creationId xmlns:a16="http://schemas.microsoft.com/office/drawing/2014/main" id="{D9B91792-FA5F-D643-9A90-9FD3D69A18DA}"/>
                  </a:ext>
                </a:extLst>
              </p:cNvPr>
              <p:cNvSpPr/>
              <p:nvPr/>
            </p:nvSpPr>
            <p:spPr>
              <a:xfrm>
                <a:off x="7577174" y="2138945"/>
                <a:ext cx="1214" cy="3741"/>
              </a:xfrm>
              <a:custGeom>
                <a:avLst/>
                <a:gdLst>
                  <a:gd name="connsiteX0" fmla="*/ 927 w 1214"/>
                  <a:gd name="connsiteY0" fmla="*/ 3608 h 3741"/>
                  <a:gd name="connsiteX1" fmla="*/ 748 w 1214"/>
                  <a:gd name="connsiteY1" fmla="*/ 0 h 3741"/>
                  <a:gd name="connsiteX2" fmla="*/ 1177 w 1214"/>
                  <a:gd name="connsiteY2" fmla="*/ 3608 h 3741"/>
                  <a:gd name="connsiteX3" fmla="*/ 927 w 1214"/>
                  <a:gd name="connsiteY3" fmla="*/ 3608 h 3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4" h="3741">
                    <a:moveTo>
                      <a:pt x="927" y="3608"/>
                    </a:moveTo>
                    <a:cubicBezTo>
                      <a:pt x="570" y="2429"/>
                      <a:pt x="-859" y="1322"/>
                      <a:pt x="748" y="0"/>
                    </a:cubicBezTo>
                    <a:cubicBezTo>
                      <a:pt x="1034" y="1143"/>
                      <a:pt x="1320" y="2322"/>
                      <a:pt x="1177" y="3608"/>
                    </a:cubicBezTo>
                    <a:cubicBezTo>
                      <a:pt x="1070" y="3786"/>
                      <a:pt x="998" y="3786"/>
                      <a:pt x="927" y="36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0" name="Freeform 1179">
                <a:extLst>
                  <a:ext uri="{FF2B5EF4-FFF2-40B4-BE49-F238E27FC236}">
                    <a16:creationId xmlns:a16="http://schemas.microsoft.com/office/drawing/2014/main" id="{337E8BBC-346A-0C4A-9469-634F613D1346}"/>
                  </a:ext>
                </a:extLst>
              </p:cNvPr>
              <p:cNvSpPr/>
              <p:nvPr/>
            </p:nvSpPr>
            <p:spPr>
              <a:xfrm>
                <a:off x="7550164" y="2143875"/>
                <a:ext cx="968" cy="3964"/>
              </a:xfrm>
              <a:custGeom>
                <a:avLst/>
                <a:gdLst>
                  <a:gd name="connsiteX0" fmla="*/ 362 w 968"/>
                  <a:gd name="connsiteY0" fmla="*/ 0 h 3964"/>
                  <a:gd name="connsiteX1" fmla="*/ 969 w 968"/>
                  <a:gd name="connsiteY1" fmla="*/ 1036 h 3964"/>
                  <a:gd name="connsiteX2" fmla="*/ 4 w 968"/>
                  <a:gd name="connsiteY2" fmla="*/ 3965 h 3964"/>
                  <a:gd name="connsiteX3" fmla="*/ 362 w 968"/>
                  <a:gd name="connsiteY3" fmla="*/ 0 h 3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8" h="3964">
                    <a:moveTo>
                      <a:pt x="362" y="0"/>
                    </a:moveTo>
                    <a:cubicBezTo>
                      <a:pt x="647" y="286"/>
                      <a:pt x="933" y="607"/>
                      <a:pt x="969" y="1036"/>
                    </a:cubicBezTo>
                    <a:cubicBezTo>
                      <a:pt x="4" y="1714"/>
                      <a:pt x="1076" y="2964"/>
                      <a:pt x="4" y="3965"/>
                    </a:cubicBezTo>
                    <a:cubicBezTo>
                      <a:pt x="4" y="2465"/>
                      <a:pt x="-67" y="1214"/>
                      <a:pt x="36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1" name="Freeform 1180">
                <a:extLst>
                  <a:ext uri="{FF2B5EF4-FFF2-40B4-BE49-F238E27FC236}">
                    <a16:creationId xmlns:a16="http://schemas.microsoft.com/office/drawing/2014/main" id="{64F5C85F-41A5-1447-97D1-F72FD1CF88CE}"/>
                  </a:ext>
                </a:extLst>
              </p:cNvPr>
              <p:cNvSpPr/>
              <p:nvPr/>
            </p:nvSpPr>
            <p:spPr>
              <a:xfrm>
                <a:off x="7537096" y="2055078"/>
                <a:ext cx="1898" cy="2216"/>
              </a:xfrm>
              <a:custGeom>
                <a:avLst/>
                <a:gdLst>
                  <a:gd name="connsiteX0" fmla="*/ 0 w 1898"/>
                  <a:gd name="connsiteY0" fmla="*/ 0 h 2216"/>
                  <a:gd name="connsiteX1" fmla="*/ 750 w 1898"/>
                  <a:gd name="connsiteY1" fmla="*/ 250 h 2216"/>
                  <a:gd name="connsiteX2" fmla="*/ 1786 w 1898"/>
                  <a:gd name="connsiteY2" fmla="*/ 1357 h 2216"/>
                  <a:gd name="connsiteX3" fmla="*/ 1214 w 1898"/>
                  <a:gd name="connsiteY3" fmla="*/ 2215 h 2216"/>
                  <a:gd name="connsiteX4" fmla="*/ 536 w 1898"/>
                  <a:gd name="connsiteY4" fmla="*/ 1322 h 2216"/>
                  <a:gd name="connsiteX5" fmla="*/ 0 w 1898"/>
                  <a:gd name="connsiteY5" fmla="*/ 0 h 2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98" h="2216">
                    <a:moveTo>
                      <a:pt x="0" y="0"/>
                    </a:moveTo>
                    <a:cubicBezTo>
                      <a:pt x="250" y="72"/>
                      <a:pt x="500" y="179"/>
                      <a:pt x="750" y="250"/>
                    </a:cubicBezTo>
                    <a:cubicBezTo>
                      <a:pt x="1322" y="429"/>
                      <a:pt x="2215" y="286"/>
                      <a:pt x="1786" y="1357"/>
                    </a:cubicBezTo>
                    <a:cubicBezTo>
                      <a:pt x="1643" y="1679"/>
                      <a:pt x="1607" y="2179"/>
                      <a:pt x="1214" y="2215"/>
                    </a:cubicBezTo>
                    <a:cubicBezTo>
                      <a:pt x="679" y="2250"/>
                      <a:pt x="500" y="1822"/>
                      <a:pt x="536" y="1322"/>
                    </a:cubicBezTo>
                    <a:cubicBezTo>
                      <a:pt x="572" y="822"/>
                      <a:pt x="250" y="429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2" name="Freeform 1181">
                <a:extLst>
                  <a:ext uri="{FF2B5EF4-FFF2-40B4-BE49-F238E27FC236}">
                    <a16:creationId xmlns:a16="http://schemas.microsoft.com/office/drawing/2014/main" id="{FB3255A5-B2C7-B040-BC9E-8CD9C9A2C848}"/>
                  </a:ext>
                </a:extLst>
              </p:cNvPr>
              <p:cNvSpPr/>
              <p:nvPr/>
            </p:nvSpPr>
            <p:spPr>
              <a:xfrm>
                <a:off x="7539205" y="2154134"/>
                <a:ext cx="1254" cy="2921"/>
              </a:xfrm>
              <a:custGeom>
                <a:avLst/>
                <a:gdLst>
                  <a:gd name="connsiteX0" fmla="*/ 641 w 1254"/>
                  <a:gd name="connsiteY0" fmla="*/ 2921 h 2921"/>
                  <a:gd name="connsiteX1" fmla="*/ 320 w 1254"/>
                  <a:gd name="connsiteY1" fmla="*/ 171 h 2921"/>
                  <a:gd name="connsiteX2" fmla="*/ 1034 w 1254"/>
                  <a:gd name="connsiteY2" fmla="*/ 206 h 2921"/>
                  <a:gd name="connsiteX3" fmla="*/ 641 w 1254"/>
                  <a:gd name="connsiteY3" fmla="*/ 2921 h 2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4" h="2921">
                    <a:moveTo>
                      <a:pt x="641" y="2921"/>
                    </a:moveTo>
                    <a:cubicBezTo>
                      <a:pt x="-109" y="1707"/>
                      <a:pt x="-180" y="921"/>
                      <a:pt x="320" y="171"/>
                    </a:cubicBezTo>
                    <a:cubicBezTo>
                      <a:pt x="463" y="-79"/>
                      <a:pt x="856" y="-44"/>
                      <a:pt x="1034" y="206"/>
                    </a:cubicBezTo>
                    <a:cubicBezTo>
                      <a:pt x="1713" y="1171"/>
                      <a:pt x="605" y="1707"/>
                      <a:pt x="641" y="29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3" name="Freeform 1182">
                <a:extLst>
                  <a:ext uri="{FF2B5EF4-FFF2-40B4-BE49-F238E27FC236}">
                    <a16:creationId xmlns:a16="http://schemas.microsoft.com/office/drawing/2014/main" id="{3407F7F2-9566-2A45-97DC-952A2C885FD1}"/>
                  </a:ext>
                </a:extLst>
              </p:cNvPr>
              <p:cNvSpPr/>
              <p:nvPr/>
            </p:nvSpPr>
            <p:spPr>
              <a:xfrm>
                <a:off x="7558802" y="2188952"/>
                <a:ext cx="903" cy="4143"/>
              </a:xfrm>
              <a:custGeom>
                <a:avLst/>
                <a:gdLst>
                  <a:gd name="connsiteX0" fmla="*/ 368 w 903"/>
                  <a:gd name="connsiteY0" fmla="*/ 0 h 4143"/>
                  <a:gd name="connsiteX1" fmla="*/ 903 w 903"/>
                  <a:gd name="connsiteY1" fmla="*/ 786 h 4143"/>
                  <a:gd name="connsiteX2" fmla="*/ 260 w 903"/>
                  <a:gd name="connsiteY2" fmla="*/ 4143 h 4143"/>
                  <a:gd name="connsiteX3" fmla="*/ 368 w 903"/>
                  <a:gd name="connsiteY3" fmla="*/ 0 h 4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3" h="4143">
                    <a:moveTo>
                      <a:pt x="368" y="0"/>
                    </a:moveTo>
                    <a:cubicBezTo>
                      <a:pt x="689" y="179"/>
                      <a:pt x="832" y="429"/>
                      <a:pt x="903" y="786"/>
                    </a:cubicBezTo>
                    <a:cubicBezTo>
                      <a:pt x="82" y="1714"/>
                      <a:pt x="939" y="2929"/>
                      <a:pt x="260" y="4143"/>
                    </a:cubicBezTo>
                    <a:cubicBezTo>
                      <a:pt x="-383" y="2607"/>
                      <a:pt x="368" y="1322"/>
                      <a:pt x="36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4" name="Freeform 1183">
                <a:extLst>
                  <a:ext uri="{FF2B5EF4-FFF2-40B4-BE49-F238E27FC236}">
                    <a16:creationId xmlns:a16="http://schemas.microsoft.com/office/drawing/2014/main" id="{30C3FE50-4953-8D4E-836B-D9F0717C8093}"/>
                  </a:ext>
                </a:extLst>
              </p:cNvPr>
              <p:cNvSpPr/>
              <p:nvPr/>
            </p:nvSpPr>
            <p:spPr>
              <a:xfrm>
                <a:off x="7578683" y="2093047"/>
                <a:ext cx="2034" cy="2003"/>
              </a:xfrm>
              <a:custGeom>
                <a:avLst/>
                <a:gdLst>
                  <a:gd name="connsiteX0" fmla="*/ 2026 w 2034"/>
                  <a:gd name="connsiteY0" fmla="*/ 0 h 2003"/>
                  <a:gd name="connsiteX1" fmla="*/ 490 w 2034"/>
                  <a:gd name="connsiteY1" fmla="*/ 2000 h 2003"/>
                  <a:gd name="connsiteX2" fmla="*/ 61 w 2034"/>
                  <a:gd name="connsiteY2" fmla="*/ 1607 h 2003"/>
                  <a:gd name="connsiteX3" fmla="*/ 383 w 2034"/>
                  <a:gd name="connsiteY3" fmla="*/ 1036 h 2003"/>
                  <a:gd name="connsiteX4" fmla="*/ 1240 w 2034"/>
                  <a:gd name="connsiteY4" fmla="*/ 572 h 2003"/>
                  <a:gd name="connsiteX5" fmla="*/ 2026 w 2034"/>
                  <a:gd name="connsiteY5" fmla="*/ 0 h 2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34" h="2003">
                    <a:moveTo>
                      <a:pt x="2026" y="0"/>
                    </a:moveTo>
                    <a:cubicBezTo>
                      <a:pt x="2133" y="929"/>
                      <a:pt x="1240" y="2072"/>
                      <a:pt x="490" y="2000"/>
                    </a:cubicBezTo>
                    <a:cubicBezTo>
                      <a:pt x="311" y="2000"/>
                      <a:pt x="133" y="1786"/>
                      <a:pt x="61" y="1607"/>
                    </a:cubicBezTo>
                    <a:cubicBezTo>
                      <a:pt x="-82" y="1322"/>
                      <a:pt x="26" y="1143"/>
                      <a:pt x="383" y="1036"/>
                    </a:cubicBezTo>
                    <a:cubicBezTo>
                      <a:pt x="668" y="964"/>
                      <a:pt x="954" y="750"/>
                      <a:pt x="1240" y="572"/>
                    </a:cubicBezTo>
                    <a:cubicBezTo>
                      <a:pt x="1490" y="393"/>
                      <a:pt x="1740" y="214"/>
                      <a:pt x="202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5" name="Freeform 1184">
                <a:extLst>
                  <a:ext uri="{FF2B5EF4-FFF2-40B4-BE49-F238E27FC236}">
                    <a16:creationId xmlns:a16="http://schemas.microsoft.com/office/drawing/2014/main" id="{0FDA6F8E-7CA5-324D-A3E6-A62442CD1EA2}"/>
                  </a:ext>
                </a:extLst>
              </p:cNvPr>
              <p:cNvSpPr/>
              <p:nvPr/>
            </p:nvSpPr>
            <p:spPr>
              <a:xfrm>
                <a:off x="7597210" y="2177915"/>
                <a:ext cx="1678" cy="2286"/>
              </a:xfrm>
              <a:custGeom>
                <a:avLst/>
                <a:gdLst>
                  <a:gd name="connsiteX0" fmla="*/ 1286 w 1678"/>
                  <a:gd name="connsiteY0" fmla="*/ 0 h 2286"/>
                  <a:gd name="connsiteX1" fmla="*/ 1679 w 1678"/>
                  <a:gd name="connsiteY1" fmla="*/ 2286 h 2286"/>
                  <a:gd name="connsiteX2" fmla="*/ 0 w 1678"/>
                  <a:gd name="connsiteY2" fmla="*/ 1643 h 2286"/>
                  <a:gd name="connsiteX3" fmla="*/ 1286 w 1678"/>
                  <a:gd name="connsiteY3" fmla="*/ 0 h 2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8" h="2286">
                    <a:moveTo>
                      <a:pt x="1286" y="0"/>
                    </a:moveTo>
                    <a:cubicBezTo>
                      <a:pt x="1393" y="714"/>
                      <a:pt x="1536" y="1393"/>
                      <a:pt x="1679" y="2286"/>
                    </a:cubicBezTo>
                    <a:cubicBezTo>
                      <a:pt x="1036" y="2036"/>
                      <a:pt x="536" y="1822"/>
                      <a:pt x="0" y="1643"/>
                    </a:cubicBezTo>
                    <a:cubicBezTo>
                      <a:pt x="250" y="964"/>
                      <a:pt x="500" y="322"/>
                      <a:pt x="12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6" name="Freeform 1185">
                <a:extLst>
                  <a:ext uri="{FF2B5EF4-FFF2-40B4-BE49-F238E27FC236}">
                    <a16:creationId xmlns:a16="http://schemas.microsoft.com/office/drawing/2014/main" id="{7B580869-3831-7E46-872C-F5F45B45B058}"/>
                  </a:ext>
                </a:extLst>
              </p:cNvPr>
              <p:cNvSpPr/>
              <p:nvPr/>
            </p:nvSpPr>
            <p:spPr>
              <a:xfrm>
                <a:off x="7544418" y="2048077"/>
                <a:ext cx="1132" cy="2964"/>
              </a:xfrm>
              <a:custGeom>
                <a:avLst/>
                <a:gdLst>
                  <a:gd name="connsiteX0" fmla="*/ 0 w 1132"/>
                  <a:gd name="connsiteY0" fmla="*/ 71 h 2964"/>
                  <a:gd name="connsiteX1" fmla="*/ 714 w 1132"/>
                  <a:gd name="connsiteY1" fmla="*/ 0 h 2964"/>
                  <a:gd name="connsiteX2" fmla="*/ 1107 w 1132"/>
                  <a:gd name="connsiteY2" fmla="*/ 1429 h 2964"/>
                  <a:gd name="connsiteX3" fmla="*/ 1072 w 1132"/>
                  <a:gd name="connsiteY3" fmla="*/ 1643 h 2964"/>
                  <a:gd name="connsiteX4" fmla="*/ 643 w 1132"/>
                  <a:gd name="connsiteY4" fmla="*/ 2964 h 2964"/>
                  <a:gd name="connsiteX5" fmla="*/ 0 w 1132"/>
                  <a:gd name="connsiteY5" fmla="*/ 71 h 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32" h="2964">
                    <a:moveTo>
                      <a:pt x="0" y="71"/>
                    </a:moveTo>
                    <a:cubicBezTo>
                      <a:pt x="250" y="36"/>
                      <a:pt x="464" y="0"/>
                      <a:pt x="714" y="0"/>
                    </a:cubicBezTo>
                    <a:cubicBezTo>
                      <a:pt x="1214" y="393"/>
                      <a:pt x="1143" y="929"/>
                      <a:pt x="1107" y="1429"/>
                    </a:cubicBezTo>
                    <a:cubicBezTo>
                      <a:pt x="1107" y="1500"/>
                      <a:pt x="1072" y="1572"/>
                      <a:pt x="1072" y="1643"/>
                    </a:cubicBezTo>
                    <a:cubicBezTo>
                      <a:pt x="1072" y="2107"/>
                      <a:pt x="1143" y="2643"/>
                      <a:pt x="643" y="2964"/>
                    </a:cubicBezTo>
                    <a:cubicBezTo>
                      <a:pt x="-643" y="2250"/>
                      <a:pt x="607" y="929"/>
                      <a:pt x="0" y="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7" name="Freeform 1186">
                <a:extLst>
                  <a:ext uri="{FF2B5EF4-FFF2-40B4-BE49-F238E27FC236}">
                    <a16:creationId xmlns:a16="http://schemas.microsoft.com/office/drawing/2014/main" id="{2851F2DE-7ADF-2F41-BD85-C0029741EAE4}"/>
                  </a:ext>
                </a:extLst>
              </p:cNvPr>
              <p:cNvSpPr/>
              <p:nvPr/>
            </p:nvSpPr>
            <p:spPr>
              <a:xfrm>
                <a:off x="7533569" y="2106549"/>
                <a:ext cx="957" cy="2714"/>
              </a:xfrm>
              <a:custGeom>
                <a:avLst/>
                <a:gdLst>
                  <a:gd name="connsiteX0" fmla="*/ 241 w 957"/>
                  <a:gd name="connsiteY0" fmla="*/ 2715 h 2714"/>
                  <a:gd name="connsiteX1" fmla="*/ 455 w 957"/>
                  <a:gd name="connsiteY1" fmla="*/ 0 h 2714"/>
                  <a:gd name="connsiteX2" fmla="*/ 241 w 957"/>
                  <a:gd name="connsiteY2" fmla="*/ 2715 h 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7" h="2714">
                    <a:moveTo>
                      <a:pt x="241" y="2715"/>
                    </a:moveTo>
                    <a:cubicBezTo>
                      <a:pt x="-9" y="1786"/>
                      <a:pt x="-223" y="893"/>
                      <a:pt x="455" y="0"/>
                    </a:cubicBezTo>
                    <a:cubicBezTo>
                      <a:pt x="1491" y="1072"/>
                      <a:pt x="670" y="1857"/>
                      <a:pt x="241" y="27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8" name="Freeform 1187">
                <a:extLst>
                  <a:ext uri="{FF2B5EF4-FFF2-40B4-BE49-F238E27FC236}">
                    <a16:creationId xmlns:a16="http://schemas.microsoft.com/office/drawing/2014/main" id="{902B1331-9985-AA46-96DB-7D24421D5BDB}"/>
                  </a:ext>
                </a:extLst>
              </p:cNvPr>
              <p:cNvSpPr/>
              <p:nvPr/>
            </p:nvSpPr>
            <p:spPr>
              <a:xfrm>
                <a:off x="7592098" y="2181752"/>
                <a:ext cx="2183" cy="1877"/>
              </a:xfrm>
              <a:custGeom>
                <a:avLst/>
                <a:gdLst>
                  <a:gd name="connsiteX0" fmla="*/ 469 w 2183"/>
                  <a:gd name="connsiteY0" fmla="*/ 271 h 1877"/>
                  <a:gd name="connsiteX1" fmla="*/ 1183 w 2183"/>
                  <a:gd name="connsiteY1" fmla="*/ 271 h 1877"/>
                  <a:gd name="connsiteX2" fmla="*/ 2183 w 2183"/>
                  <a:gd name="connsiteY2" fmla="*/ 1699 h 1877"/>
                  <a:gd name="connsiteX3" fmla="*/ 2183 w 2183"/>
                  <a:gd name="connsiteY3" fmla="*/ 1878 h 1877"/>
                  <a:gd name="connsiteX4" fmla="*/ 183 w 2183"/>
                  <a:gd name="connsiteY4" fmla="*/ 1628 h 1877"/>
                  <a:gd name="connsiteX5" fmla="*/ 5 w 2183"/>
                  <a:gd name="connsiteY5" fmla="*/ 1235 h 1877"/>
                  <a:gd name="connsiteX6" fmla="*/ 469 w 2183"/>
                  <a:gd name="connsiteY6" fmla="*/ 271 h 1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3" h="1877">
                    <a:moveTo>
                      <a:pt x="469" y="271"/>
                    </a:moveTo>
                    <a:cubicBezTo>
                      <a:pt x="719" y="-15"/>
                      <a:pt x="969" y="-158"/>
                      <a:pt x="1183" y="271"/>
                    </a:cubicBezTo>
                    <a:cubicBezTo>
                      <a:pt x="1469" y="771"/>
                      <a:pt x="1612" y="1378"/>
                      <a:pt x="2183" y="1699"/>
                    </a:cubicBezTo>
                    <a:cubicBezTo>
                      <a:pt x="2183" y="1771"/>
                      <a:pt x="2183" y="1806"/>
                      <a:pt x="2183" y="1878"/>
                    </a:cubicBezTo>
                    <a:cubicBezTo>
                      <a:pt x="1505" y="1806"/>
                      <a:pt x="862" y="1699"/>
                      <a:pt x="183" y="1628"/>
                    </a:cubicBezTo>
                    <a:cubicBezTo>
                      <a:pt x="76" y="1521"/>
                      <a:pt x="5" y="1378"/>
                      <a:pt x="5" y="1235"/>
                    </a:cubicBezTo>
                    <a:cubicBezTo>
                      <a:pt x="-31" y="806"/>
                      <a:pt x="147" y="521"/>
                      <a:pt x="469" y="2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9" name="Freeform 1188">
                <a:extLst>
                  <a:ext uri="{FF2B5EF4-FFF2-40B4-BE49-F238E27FC236}">
                    <a16:creationId xmlns:a16="http://schemas.microsoft.com/office/drawing/2014/main" id="{9DE66BE5-5B53-054A-9C37-0B3B171B8930}"/>
                  </a:ext>
                </a:extLst>
              </p:cNvPr>
              <p:cNvSpPr/>
              <p:nvPr/>
            </p:nvSpPr>
            <p:spPr>
              <a:xfrm>
                <a:off x="7587670" y="2186362"/>
                <a:ext cx="1931" cy="1698"/>
              </a:xfrm>
              <a:custGeom>
                <a:avLst/>
                <a:gdLst>
                  <a:gd name="connsiteX0" fmla="*/ 1932 w 1931"/>
                  <a:gd name="connsiteY0" fmla="*/ 1054 h 1698"/>
                  <a:gd name="connsiteX1" fmla="*/ 753 w 1931"/>
                  <a:gd name="connsiteY1" fmla="*/ 1661 h 1698"/>
                  <a:gd name="connsiteX2" fmla="*/ 3 w 1931"/>
                  <a:gd name="connsiteY2" fmla="*/ 1054 h 1698"/>
                  <a:gd name="connsiteX3" fmla="*/ 682 w 1931"/>
                  <a:gd name="connsiteY3" fmla="*/ 18 h 1698"/>
                  <a:gd name="connsiteX4" fmla="*/ 1932 w 1931"/>
                  <a:gd name="connsiteY4" fmla="*/ 1054 h 1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1" h="1698">
                    <a:moveTo>
                      <a:pt x="1932" y="1054"/>
                    </a:moveTo>
                    <a:cubicBezTo>
                      <a:pt x="1396" y="1339"/>
                      <a:pt x="1110" y="1554"/>
                      <a:pt x="753" y="1661"/>
                    </a:cubicBezTo>
                    <a:cubicBezTo>
                      <a:pt x="253" y="1804"/>
                      <a:pt x="39" y="1518"/>
                      <a:pt x="3" y="1054"/>
                    </a:cubicBezTo>
                    <a:cubicBezTo>
                      <a:pt x="-33" y="554"/>
                      <a:pt x="253" y="161"/>
                      <a:pt x="682" y="18"/>
                    </a:cubicBezTo>
                    <a:cubicBezTo>
                      <a:pt x="1503" y="-161"/>
                      <a:pt x="1003" y="1054"/>
                      <a:pt x="1932" y="10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0" name="Freeform 1189">
                <a:extLst>
                  <a:ext uri="{FF2B5EF4-FFF2-40B4-BE49-F238E27FC236}">
                    <a16:creationId xmlns:a16="http://schemas.microsoft.com/office/drawing/2014/main" id="{757C5D28-A2AF-1144-9BA0-F740C73142B7}"/>
                  </a:ext>
                </a:extLst>
              </p:cNvPr>
              <p:cNvSpPr/>
              <p:nvPr/>
            </p:nvSpPr>
            <p:spPr>
              <a:xfrm>
                <a:off x="7521551" y="2058292"/>
                <a:ext cx="1428" cy="3036"/>
              </a:xfrm>
              <a:custGeom>
                <a:avLst/>
                <a:gdLst>
                  <a:gd name="connsiteX0" fmla="*/ 757 w 1428"/>
                  <a:gd name="connsiteY0" fmla="*/ 1322 h 3036"/>
                  <a:gd name="connsiteX1" fmla="*/ 864 w 1428"/>
                  <a:gd name="connsiteY1" fmla="*/ 0 h 3036"/>
                  <a:gd name="connsiteX2" fmla="*/ 1364 w 1428"/>
                  <a:gd name="connsiteY2" fmla="*/ 1107 h 3036"/>
                  <a:gd name="connsiteX3" fmla="*/ 793 w 1428"/>
                  <a:gd name="connsiteY3" fmla="*/ 3036 h 3036"/>
                  <a:gd name="connsiteX4" fmla="*/ 7 w 1428"/>
                  <a:gd name="connsiteY4" fmla="*/ 2072 h 3036"/>
                  <a:gd name="connsiteX5" fmla="*/ 757 w 1428"/>
                  <a:gd name="connsiteY5" fmla="*/ 1322 h 3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" h="3036">
                    <a:moveTo>
                      <a:pt x="757" y="1322"/>
                    </a:moveTo>
                    <a:cubicBezTo>
                      <a:pt x="793" y="893"/>
                      <a:pt x="828" y="464"/>
                      <a:pt x="864" y="0"/>
                    </a:cubicBezTo>
                    <a:cubicBezTo>
                      <a:pt x="1364" y="250"/>
                      <a:pt x="936" y="893"/>
                      <a:pt x="1364" y="1107"/>
                    </a:cubicBezTo>
                    <a:cubicBezTo>
                      <a:pt x="1186" y="1750"/>
                      <a:pt x="1900" y="2679"/>
                      <a:pt x="793" y="3036"/>
                    </a:cubicBezTo>
                    <a:cubicBezTo>
                      <a:pt x="436" y="2786"/>
                      <a:pt x="-65" y="2679"/>
                      <a:pt x="7" y="2072"/>
                    </a:cubicBezTo>
                    <a:cubicBezTo>
                      <a:pt x="114" y="1714"/>
                      <a:pt x="507" y="1607"/>
                      <a:pt x="757" y="1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1" name="Freeform 1190">
                <a:extLst>
                  <a:ext uri="{FF2B5EF4-FFF2-40B4-BE49-F238E27FC236}">
                    <a16:creationId xmlns:a16="http://schemas.microsoft.com/office/drawing/2014/main" id="{C3D78584-BD94-8245-A929-3A9513241E17}"/>
                  </a:ext>
                </a:extLst>
              </p:cNvPr>
              <p:cNvSpPr/>
              <p:nvPr/>
            </p:nvSpPr>
            <p:spPr>
              <a:xfrm>
                <a:off x="7545275" y="2180486"/>
                <a:ext cx="1250" cy="3214"/>
              </a:xfrm>
              <a:custGeom>
                <a:avLst/>
                <a:gdLst>
                  <a:gd name="connsiteX0" fmla="*/ 500 w 1250"/>
                  <a:gd name="connsiteY0" fmla="*/ 3215 h 3214"/>
                  <a:gd name="connsiteX1" fmla="*/ 0 w 1250"/>
                  <a:gd name="connsiteY1" fmla="*/ 2250 h 3214"/>
                  <a:gd name="connsiteX2" fmla="*/ 250 w 1250"/>
                  <a:gd name="connsiteY2" fmla="*/ 0 h 3214"/>
                  <a:gd name="connsiteX3" fmla="*/ 1250 w 1250"/>
                  <a:gd name="connsiteY3" fmla="*/ 2215 h 3214"/>
                  <a:gd name="connsiteX4" fmla="*/ 500 w 1250"/>
                  <a:gd name="connsiteY4" fmla="*/ 3215 h 3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0" h="3214">
                    <a:moveTo>
                      <a:pt x="500" y="3215"/>
                    </a:moveTo>
                    <a:cubicBezTo>
                      <a:pt x="322" y="2893"/>
                      <a:pt x="143" y="2572"/>
                      <a:pt x="0" y="2250"/>
                    </a:cubicBezTo>
                    <a:cubicBezTo>
                      <a:pt x="393" y="1607"/>
                      <a:pt x="71" y="893"/>
                      <a:pt x="250" y="0"/>
                    </a:cubicBezTo>
                    <a:cubicBezTo>
                      <a:pt x="893" y="750"/>
                      <a:pt x="1107" y="1464"/>
                      <a:pt x="1250" y="2215"/>
                    </a:cubicBezTo>
                    <a:cubicBezTo>
                      <a:pt x="1072" y="2607"/>
                      <a:pt x="964" y="3036"/>
                      <a:pt x="500" y="32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2" name="Freeform 1191">
                <a:extLst>
                  <a:ext uri="{FF2B5EF4-FFF2-40B4-BE49-F238E27FC236}">
                    <a16:creationId xmlns:a16="http://schemas.microsoft.com/office/drawing/2014/main" id="{A41C9E7E-8852-1145-B1F5-078F2900AEE1}"/>
                  </a:ext>
                </a:extLst>
              </p:cNvPr>
              <p:cNvSpPr/>
              <p:nvPr/>
            </p:nvSpPr>
            <p:spPr>
              <a:xfrm>
                <a:off x="7518906" y="2015894"/>
                <a:ext cx="1759" cy="2357"/>
              </a:xfrm>
              <a:custGeom>
                <a:avLst/>
                <a:gdLst>
                  <a:gd name="connsiteX0" fmla="*/ 1438 w 1759"/>
                  <a:gd name="connsiteY0" fmla="*/ 0 h 2357"/>
                  <a:gd name="connsiteX1" fmla="*/ 1759 w 1759"/>
                  <a:gd name="connsiteY1" fmla="*/ 1036 h 2357"/>
                  <a:gd name="connsiteX2" fmla="*/ 1688 w 1759"/>
                  <a:gd name="connsiteY2" fmla="*/ 2357 h 2357"/>
                  <a:gd name="connsiteX3" fmla="*/ 473 w 1759"/>
                  <a:gd name="connsiteY3" fmla="*/ 1750 h 2357"/>
                  <a:gd name="connsiteX4" fmla="*/ 152 w 1759"/>
                  <a:gd name="connsiteY4" fmla="*/ 1464 h 2357"/>
                  <a:gd name="connsiteX5" fmla="*/ 223 w 1759"/>
                  <a:gd name="connsiteY5" fmla="*/ 464 h 2357"/>
                  <a:gd name="connsiteX6" fmla="*/ 402 w 1759"/>
                  <a:gd name="connsiteY6" fmla="*/ 357 h 2357"/>
                  <a:gd name="connsiteX7" fmla="*/ 1438 w 1759"/>
                  <a:gd name="connsiteY7" fmla="*/ 0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59" h="2357">
                    <a:moveTo>
                      <a:pt x="1438" y="0"/>
                    </a:moveTo>
                    <a:cubicBezTo>
                      <a:pt x="1795" y="250"/>
                      <a:pt x="1688" y="679"/>
                      <a:pt x="1759" y="1036"/>
                    </a:cubicBezTo>
                    <a:cubicBezTo>
                      <a:pt x="1723" y="1464"/>
                      <a:pt x="1688" y="1893"/>
                      <a:pt x="1688" y="2357"/>
                    </a:cubicBezTo>
                    <a:cubicBezTo>
                      <a:pt x="1545" y="1607"/>
                      <a:pt x="1188" y="1286"/>
                      <a:pt x="473" y="1750"/>
                    </a:cubicBezTo>
                    <a:cubicBezTo>
                      <a:pt x="330" y="1679"/>
                      <a:pt x="259" y="1572"/>
                      <a:pt x="152" y="1464"/>
                    </a:cubicBezTo>
                    <a:cubicBezTo>
                      <a:pt x="-27" y="1107"/>
                      <a:pt x="-98" y="786"/>
                      <a:pt x="223" y="464"/>
                    </a:cubicBezTo>
                    <a:cubicBezTo>
                      <a:pt x="295" y="429"/>
                      <a:pt x="366" y="393"/>
                      <a:pt x="402" y="357"/>
                    </a:cubicBezTo>
                    <a:cubicBezTo>
                      <a:pt x="866" y="607"/>
                      <a:pt x="1188" y="393"/>
                      <a:pt x="143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3" name="Freeform 1192">
                <a:extLst>
                  <a:ext uri="{FF2B5EF4-FFF2-40B4-BE49-F238E27FC236}">
                    <a16:creationId xmlns:a16="http://schemas.microsoft.com/office/drawing/2014/main" id="{31030994-5A8A-2142-89AF-08A4884E970F}"/>
                  </a:ext>
                </a:extLst>
              </p:cNvPr>
              <p:cNvSpPr/>
              <p:nvPr/>
            </p:nvSpPr>
            <p:spPr>
              <a:xfrm>
                <a:off x="7527353" y="2006463"/>
                <a:ext cx="1056" cy="3466"/>
              </a:xfrm>
              <a:custGeom>
                <a:avLst/>
                <a:gdLst>
                  <a:gd name="connsiteX0" fmla="*/ 313 w 1056"/>
                  <a:gd name="connsiteY0" fmla="*/ 537 h 3466"/>
                  <a:gd name="connsiteX1" fmla="*/ 884 w 1056"/>
                  <a:gd name="connsiteY1" fmla="*/ 323 h 3466"/>
                  <a:gd name="connsiteX2" fmla="*/ 598 w 1056"/>
                  <a:gd name="connsiteY2" fmla="*/ 3466 h 3466"/>
                  <a:gd name="connsiteX3" fmla="*/ 598 w 1056"/>
                  <a:gd name="connsiteY3" fmla="*/ 3466 h 3466"/>
                  <a:gd name="connsiteX4" fmla="*/ 205 w 1056"/>
                  <a:gd name="connsiteY4" fmla="*/ 2145 h 3466"/>
                  <a:gd name="connsiteX5" fmla="*/ 313 w 1056"/>
                  <a:gd name="connsiteY5" fmla="*/ 537 h 3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6" h="3466">
                    <a:moveTo>
                      <a:pt x="313" y="537"/>
                    </a:moveTo>
                    <a:cubicBezTo>
                      <a:pt x="527" y="502"/>
                      <a:pt x="705" y="-499"/>
                      <a:pt x="884" y="323"/>
                    </a:cubicBezTo>
                    <a:cubicBezTo>
                      <a:pt x="1134" y="1323"/>
                      <a:pt x="1170" y="2466"/>
                      <a:pt x="598" y="3466"/>
                    </a:cubicBezTo>
                    <a:lnTo>
                      <a:pt x="598" y="3466"/>
                    </a:lnTo>
                    <a:cubicBezTo>
                      <a:pt x="-330" y="3252"/>
                      <a:pt x="63" y="2645"/>
                      <a:pt x="205" y="2145"/>
                    </a:cubicBezTo>
                    <a:cubicBezTo>
                      <a:pt x="241" y="1609"/>
                      <a:pt x="277" y="1073"/>
                      <a:pt x="313" y="5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4" name="Freeform 1193">
                <a:extLst>
                  <a:ext uri="{FF2B5EF4-FFF2-40B4-BE49-F238E27FC236}">
                    <a16:creationId xmlns:a16="http://schemas.microsoft.com/office/drawing/2014/main" id="{E5C1BDAE-40B8-6A4B-B31F-45BC3A4C67B5}"/>
                  </a:ext>
                </a:extLst>
              </p:cNvPr>
              <p:cNvSpPr/>
              <p:nvPr/>
            </p:nvSpPr>
            <p:spPr>
              <a:xfrm>
                <a:off x="7526023" y="2060721"/>
                <a:ext cx="828" cy="2714"/>
              </a:xfrm>
              <a:custGeom>
                <a:avLst/>
                <a:gdLst>
                  <a:gd name="connsiteX0" fmla="*/ 358 w 828"/>
                  <a:gd name="connsiteY0" fmla="*/ 0 h 2714"/>
                  <a:gd name="connsiteX1" fmla="*/ 393 w 828"/>
                  <a:gd name="connsiteY1" fmla="*/ 2715 h 2714"/>
                  <a:gd name="connsiteX2" fmla="*/ 358 w 828"/>
                  <a:gd name="connsiteY2" fmla="*/ 0 h 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8" h="2714">
                    <a:moveTo>
                      <a:pt x="358" y="0"/>
                    </a:moveTo>
                    <a:cubicBezTo>
                      <a:pt x="1358" y="964"/>
                      <a:pt x="465" y="1822"/>
                      <a:pt x="393" y="2715"/>
                    </a:cubicBezTo>
                    <a:cubicBezTo>
                      <a:pt x="-178" y="1893"/>
                      <a:pt x="-71" y="1036"/>
                      <a:pt x="35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5" name="Freeform 1194">
                <a:extLst>
                  <a:ext uri="{FF2B5EF4-FFF2-40B4-BE49-F238E27FC236}">
                    <a16:creationId xmlns:a16="http://schemas.microsoft.com/office/drawing/2014/main" id="{292B5A57-CB8D-6749-8356-2E984215A2A8}"/>
                  </a:ext>
                </a:extLst>
              </p:cNvPr>
              <p:cNvSpPr/>
              <p:nvPr/>
            </p:nvSpPr>
            <p:spPr>
              <a:xfrm>
                <a:off x="7596246" y="2182415"/>
                <a:ext cx="2442" cy="1582"/>
              </a:xfrm>
              <a:custGeom>
                <a:avLst/>
                <a:gdLst>
                  <a:gd name="connsiteX0" fmla="*/ 0 w 2442"/>
                  <a:gd name="connsiteY0" fmla="*/ 714 h 1582"/>
                  <a:gd name="connsiteX1" fmla="*/ 1607 w 2442"/>
                  <a:gd name="connsiteY1" fmla="*/ 0 h 1582"/>
                  <a:gd name="connsiteX2" fmla="*/ 2322 w 2442"/>
                  <a:gd name="connsiteY2" fmla="*/ 1250 h 1582"/>
                  <a:gd name="connsiteX3" fmla="*/ 2429 w 2442"/>
                  <a:gd name="connsiteY3" fmla="*/ 1464 h 1582"/>
                  <a:gd name="connsiteX4" fmla="*/ 2322 w 2442"/>
                  <a:gd name="connsiteY4" fmla="*/ 1572 h 1582"/>
                  <a:gd name="connsiteX5" fmla="*/ 0 w 2442"/>
                  <a:gd name="connsiteY5" fmla="*/ 893 h 1582"/>
                  <a:gd name="connsiteX6" fmla="*/ 0 w 2442"/>
                  <a:gd name="connsiteY6" fmla="*/ 714 h 1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42" h="1582">
                    <a:moveTo>
                      <a:pt x="0" y="714"/>
                    </a:moveTo>
                    <a:cubicBezTo>
                      <a:pt x="714" y="821"/>
                      <a:pt x="1250" y="464"/>
                      <a:pt x="1607" y="0"/>
                    </a:cubicBezTo>
                    <a:cubicBezTo>
                      <a:pt x="2322" y="286"/>
                      <a:pt x="1679" y="1072"/>
                      <a:pt x="2322" y="1250"/>
                    </a:cubicBezTo>
                    <a:cubicBezTo>
                      <a:pt x="2429" y="1322"/>
                      <a:pt x="2464" y="1393"/>
                      <a:pt x="2429" y="1464"/>
                    </a:cubicBezTo>
                    <a:cubicBezTo>
                      <a:pt x="2393" y="1536"/>
                      <a:pt x="2357" y="1572"/>
                      <a:pt x="2322" y="1572"/>
                    </a:cubicBezTo>
                    <a:cubicBezTo>
                      <a:pt x="1464" y="1679"/>
                      <a:pt x="821" y="929"/>
                      <a:pt x="0" y="893"/>
                    </a:cubicBezTo>
                    <a:cubicBezTo>
                      <a:pt x="0" y="857"/>
                      <a:pt x="0" y="786"/>
                      <a:pt x="0" y="7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6" name="Freeform 1195">
                <a:extLst>
                  <a:ext uri="{FF2B5EF4-FFF2-40B4-BE49-F238E27FC236}">
                    <a16:creationId xmlns:a16="http://schemas.microsoft.com/office/drawing/2014/main" id="{33A6D1D7-6B3B-D443-A442-DB98543F332C}"/>
                  </a:ext>
                </a:extLst>
              </p:cNvPr>
              <p:cNvSpPr/>
              <p:nvPr/>
            </p:nvSpPr>
            <p:spPr>
              <a:xfrm>
                <a:off x="7581972" y="2132695"/>
                <a:ext cx="1307" cy="2107"/>
              </a:xfrm>
              <a:custGeom>
                <a:avLst/>
                <a:gdLst>
                  <a:gd name="connsiteX0" fmla="*/ 951 w 1307"/>
                  <a:gd name="connsiteY0" fmla="*/ 0 h 2107"/>
                  <a:gd name="connsiteX1" fmla="*/ 1308 w 1307"/>
                  <a:gd name="connsiteY1" fmla="*/ 2107 h 2107"/>
                  <a:gd name="connsiteX2" fmla="*/ 951 w 1307"/>
                  <a:gd name="connsiteY2" fmla="*/ 0 h 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07" h="2107">
                    <a:moveTo>
                      <a:pt x="951" y="0"/>
                    </a:moveTo>
                    <a:cubicBezTo>
                      <a:pt x="1093" y="821"/>
                      <a:pt x="1201" y="1464"/>
                      <a:pt x="1308" y="2107"/>
                    </a:cubicBezTo>
                    <a:cubicBezTo>
                      <a:pt x="-371" y="1607"/>
                      <a:pt x="-371" y="1607"/>
                      <a:pt x="95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7" name="Freeform 1196">
                <a:extLst>
                  <a:ext uri="{FF2B5EF4-FFF2-40B4-BE49-F238E27FC236}">
                    <a16:creationId xmlns:a16="http://schemas.microsoft.com/office/drawing/2014/main" id="{2AED399C-8834-2A42-9033-8AEFFD3E1802}"/>
                  </a:ext>
                </a:extLst>
              </p:cNvPr>
              <p:cNvSpPr/>
              <p:nvPr/>
            </p:nvSpPr>
            <p:spPr>
              <a:xfrm>
                <a:off x="7526473" y="2004000"/>
                <a:ext cx="933" cy="2964"/>
              </a:xfrm>
              <a:custGeom>
                <a:avLst/>
                <a:gdLst>
                  <a:gd name="connsiteX0" fmla="*/ 121 w 933"/>
                  <a:gd name="connsiteY0" fmla="*/ 2965 h 2964"/>
                  <a:gd name="connsiteX1" fmla="*/ 157 w 933"/>
                  <a:gd name="connsiteY1" fmla="*/ 643 h 2964"/>
                  <a:gd name="connsiteX2" fmla="*/ 407 w 933"/>
                  <a:gd name="connsiteY2" fmla="*/ 0 h 2964"/>
                  <a:gd name="connsiteX3" fmla="*/ 800 w 933"/>
                  <a:gd name="connsiteY3" fmla="*/ 1643 h 2964"/>
                  <a:gd name="connsiteX4" fmla="*/ 121 w 933"/>
                  <a:gd name="connsiteY4" fmla="*/ 2965 h 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" h="2964">
                    <a:moveTo>
                      <a:pt x="121" y="2965"/>
                    </a:moveTo>
                    <a:cubicBezTo>
                      <a:pt x="-200" y="2179"/>
                      <a:pt x="228" y="1429"/>
                      <a:pt x="157" y="643"/>
                    </a:cubicBezTo>
                    <a:cubicBezTo>
                      <a:pt x="228" y="429"/>
                      <a:pt x="335" y="214"/>
                      <a:pt x="407" y="0"/>
                    </a:cubicBezTo>
                    <a:cubicBezTo>
                      <a:pt x="371" y="572"/>
                      <a:pt x="1264" y="964"/>
                      <a:pt x="800" y="1643"/>
                    </a:cubicBezTo>
                    <a:cubicBezTo>
                      <a:pt x="85" y="1822"/>
                      <a:pt x="978" y="2822"/>
                      <a:pt x="121" y="29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8" name="Freeform 1197">
                <a:extLst>
                  <a:ext uri="{FF2B5EF4-FFF2-40B4-BE49-F238E27FC236}">
                    <a16:creationId xmlns:a16="http://schemas.microsoft.com/office/drawing/2014/main" id="{84514055-5819-2A41-8F55-B10056A8FD97}"/>
                  </a:ext>
                </a:extLst>
              </p:cNvPr>
              <p:cNvSpPr/>
              <p:nvPr/>
            </p:nvSpPr>
            <p:spPr>
              <a:xfrm>
                <a:off x="7531075" y="2151154"/>
                <a:ext cx="1162" cy="2972"/>
              </a:xfrm>
              <a:custGeom>
                <a:avLst/>
                <a:gdLst>
                  <a:gd name="connsiteX0" fmla="*/ 1163 w 1162"/>
                  <a:gd name="connsiteY0" fmla="*/ 2329 h 2972"/>
                  <a:gd name="connsiteX1" fmla="*/ 1163 w 1162"/>
                  <a:gd name="connsiteY1" fmla="*/ 2972 h 2972"/>
                  <a:gd name="connsiteX2" fmla="*/ 162 w 1162"/>
                  <a:gd name="connsiteY2" fmla="*/ 2829 h 2972"/>
                  <a:gd name="connsiteX3" fmla="*/ 55 w 1162"/>
                  <a:gd name="connsiteY3" fmla="*/ 1972 h 2972"/>
                  <a:gd name="connsiteX4" fmla="*/ 198 w 1162"/>
                  <a:gd name="connsiteY4" fmla="*/ 722 h 2972"/>
                  <a:gd name="connsiteX5" fmla="*/ 913 w 1162"/>
                  <a:gd name="connsiteY5" fmla="*/ 79 h 2972"/>
                  <a:gd name="connsiteX6" fmla="*/ 1127 w 1162"/>
                  <a:gd name="connsiteY6" fmla="*/ 1222 h 2972"/>
                  <a:gd name="connsiteX7" fmla="*/ 1163 w 1162"/>
                  <a:gd name="connsiteY7" fmla="*/ 2329 h 2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2" h="2972">
                    <a:moveTo>
                      <a:pt x="1163" y="2329"/>
                    </a:moveTo>
                    <a:cubicBezTo>
                      <a:pt x="1163" y="2544"/>
                      <a:pt x="1163" y="2758"/>
                      <a:pt x="1163" y="2972"/>
                    </a:cubicBezTo>
                    <a:cubicBezTo>
                      <a:pt x="841" y="2794"/>
                      <a:pt x="555" y="2544"/>
                      <a:pt x="162" y="2829"/>
                    </a:cubicBezTo>
                    <a:cubicBezTo>
                      <a:pt x="-52" y="2579"/>
                      <a:pt x="-16" y="2258"/>
                      <a:pt x="55" y="1972"/>
                    </a:cubicBezTo>
                    <a:cubicBezTo>
                      <a:pt x="91" y="1543"/>
                      <a:pt x="127" y="1115"/>
                      <a:pt x="198" y="722"/>
                    </a:cubicBezTo>
                    <a:cubicBezTo>
                      <a:pt x="412" y="508"/>
                      <a:pt x="198" y="-243"/>
                      <a:pt x="913" y="79"/>
                    </a:cubicBezTo>
                    <a:cubicBezTo>
                      <a:pt x="1198" y="436"/>
                      <a:pt x="1127" y="829"/>
                      <a:pt x="1127" y="1222"/>
                    </a:cubicBezTo>
                    <a:cubicBezTo>
                      <a:pt x="1234" y="1579"/>
                      <a:pt x="1020" y="1972"/>
                      <a:pt x="1163" y="23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9" name="Freeform 1198">
                <a:extLst>
                  <a:ext uri="{FF2B5EF4-FFF2-40B4-BE49-F238E27FC236}">
                    <a16:creationId xmlns:a16="http://schemas.microsoft.com/office/drawing/2014/main" id="{5743C01C-9000-3C4A-A449-0A185DF2DBD7}"/>
                  </a:ext>
                </a:extLst>
              </p:cNvPr>
              <p:cNvSpPr/>
              <p:nvPr/>
            </p:nvSpPr>
            <p:spPr>
              <a:xfrm>
                <a:off x="7532345" y="2050363"/>
                <a:ext cx="535" cy="4500"/>
              </a:xfrm>
              <a:custGeom>
                <a:avLst/>
                <a:gdLst>
                  <a:gd name="connsiteX0" fmla="*/ 0 w 535"/>
                  <a:gd name="connsiteY0" fmla="*/ 0 h 4500"/>
                  <a:gd name="connsiteX1" fmla="*/ 536 w 535"/>
                  <a:gd name="connsiteY1" fmla="*/ 1750 h 4500"/>
                  <a:gd name="connsiteX2" fmla="*/ 0 w 535"/>
                  <a:gd name="connsiteY2" fmla="*/ 4500 h 4500"/>
                  <a:gd name="connsiteX3" fmla="*/ 0 w 535"/>
                  <a:gd name="connsiteY3" fmla="*/ 0 h 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5" h="4500">
                    <a:moveTo>
                      <a:pt x="0" y="0"/>
                    </a:moveTo>
                    <a:cubicBezTo>
                      <a:pt x="321" y="536"/>
                      <a:pt x="536" y="1107"/>
                      <a:pt x="536" y="1750"/>
                    </a:cubicBezTo>
                    <a:cubicBezTo>
                      <a:pt x="-143" y="2429"/>
                      <a:pt x="429" y="3322"/>
                      <a:pt x="0" y="4500"/>
                    </a:cubicBezTo>
                    <a:cubicBezTo>
                      <a:pt x="0" y="2714"/>
                      <a:pt x="0" y="135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0" name="Freeform 1199">
                <a:extLst>
                  <a:ext uri="{FF2B5EF4-FFF2-40B4-BE49-F238E27FC236}">
                    <a16:creationId xmlns:a16="http://schemas.microsoft.com/office/drawing/2014/main" id="{A3ADD59E-72A3-1F49-A516-14DE4BE075AD}"/>
                  </a:ext>
                </a:extLst>
              </p:cNvPr>
              <p:cNvSpPr/>
              <p:nvPr/>
            </p:nvSpPr>
            <p:spPr>
              <a:xfrm>
                <a:off x="7520701" y="2056364"/>
                <a:ext cx="1509" cy="2643"/>
              </a:xfrm>
              <a:custGeom>
                <a:avLst/>
                <a:gdLst>
                  <a:gd name="connsiteX0" fmla="*/ 1286 w 1509"/>
                  <a:gd name="connsiteY0" fmla="*/ 2000 h 2643"/>
                  <a:gd name="connsiteX1" fmla="*/ 607 w 1509"/>
                  <a:gd name="connsiteY1" fmla="*/ 2643 h 2643"/>
                  <a:gd name="connsiteX2" fmla="*/ 0 w 1509"/>
                  <a:gd name="connsiteY2" fmla="*/ 2393 h 2643"/>
                  <a:gd name="connsiteX3" fmla="*/ 1036 w 1509"/>
                  <a:gd name="connsiteY3" fmla="*/ 0 h 2643"/>
                  <a:gd name="connsiteX4" fmla="*/ 1286 w 1509"/>
                  <a:gd name="connsiteY4" fmla="*/ 1357 h 2643"/>
                  <a:gd name="connsiteX5" fmla="*/ 1286 w 1509"/>
                  <a:gd name="connsiteY5" fmla="*/ 2000 h 2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9" h="2643">
                    <a:moveTo>
                      <a:pt x="1286" y="2000"/>
                    </a:moveTo>
                    <a:cubicBezTo>
                      <a:pt x="893" y="2036"/>
                      <a:pt x="643" y="2215"/>
                      <a:pt x="607" y="2643"/>
                    </a:cubicBezTo>
                    <a:cubicBezTo>
                      <a:pt x="393" y="2572"/>
                      <a:pt x="179" y="2465"/>
                      <a:pt x="0" y="2393"/>
                    </a:cubicBezTo>
                    <a:cubicBezTo>
                      <a:pt x="250" y="1572"/>
                      <a:pt x="929" y="929"/>
                      <a:pt x="1036" y="0"/>
                    </a:cubicBezTo>
                    <a:cubicBezTo>
                      <a:pt x="1786" y="321"/>
                      <a:pt x="1464" y="857"/>
                      <a:pt x="1286" y="1357"/>
                    </a:cubicBezTo>
                    <a:cubicBezTo>
                      <a:pt x="1286" y="1536"/>
                      <a:pt x="1286" y="1750"/>
                      <a:pt x="1286" y="2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1" name="Freeform 1200">
                <a:extLst>
                  <a:ext uri="{FF2B5EF4-FFF2-40B4-BE49-F238E27FC236}">
                    <a16:creationId xmlns:a16="http://schemas.microsoft.com/office/drawing/2014/main" id="{B6FEE69B-46B4-FE49-9DD1-38F19401A97C}"/>
                  </a:ext>
                </a:extLst>
              </p:cNvPr>
              <p:cNvSpPr/>
              <p:nvPr/>
            </p:nvSpPr>
            <p:spPr>
              <a:xfrm>
                <a:off x="7528078" y="1999467"/>
                <a:ext cx="1938" cy="1946"/>
              </a:xfrm>
              <a:custGeom>
                <a:avLst/>
                <a:gdLst>
                  <a:gd name="connsiteX0" fmla="*/ 266 w 1938"/>
                  <a:gd name="connsiteY0" fmla="*/ 461 h 1946"/>
                  <a:gd name="connsiteX1" fmla="*/ 766 w 1938"/>
                  <a:gd name="connsiteY1" fmla="*/ 390 h 1946"/>
                  <a:gd name="connsiteX2" fmla="*/ 1516 w 1938"/>
                  <a:gd name="connsiteY2" fmla="*/ 818 h 1946"/>
                  <a:gd name="connsiteX3" fmla="*/ 1874 w 1938"/>
                  <a:gd name="connsiteY3" fmla="*/ 1568 h 1946"/>
                  <a:gd name="connsiteX4" fmla="*/ 909 w 1938"/>
                  <a:gd name="connsiteY4" fmla="*/ 1926 h 1946"/>
                  <a:gd name="connsiteX5" fmla="*/ 266 w 1938"/>
                  <a:gd name="connsiteY5" fmla="*/ 461 h 1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8" h="1946">
                    <a:moveTo>
                      <a:pt x="266" y="461"/>
                    </a:moveTo>
                    <a:cubicBezTo>
                      <a:pt x="481" y="568"/>
                      <a:pt x="588" y="-575"/>
                      <a:pt x="766" y="390"/>
                    </a:cubicBezTo>
                    <a:cubicBezTo>
                      <a:pt x="874" y="1033"/>
                      <a:pt x="1088" y="997"/>
                      <a:pt x="1516" y="818"/>
                    </a:cubicBezTo>
                    <a:cubicBezTo>
                      <a:pt x="1838" y="961"/>
                      <a:pt x="2052" y="1175"/>
                      <a:pt x="1874" y="1568"/>
                    </a:cubicBezTo>
                    <a:cubicBezTo>
                      <a:pt x="1624" y="1890"/>
                      <a:pt x="1302" y="1997"/>
                      <a:pt x="909" y="1926"/>
                    </a:cubicBezTo>
                    <a:cubicBezTo>
                      <a:pt x="266" y="1604"/>
                      <a:pt x="-377" y="1318"/>
                      <a:pt x="266" y="4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2" name="Freeform 1201">
                <a:extLst>
                  <a:ext uri="{FF2B5EF4-FFF2-40B4-BE49-F238E27FC236}">
                    <a16:creationId xmlns:a16="http://schemas.microsoft.com/office/drawing/2014/main" id="{5E40D2B5-DE9B-254C-83EF-D978116DCFAC}"/>
                  </a:ext>
                </a:extLst>
              </p:cNvPr>
              <p:cNvSpPr/>
              <p:nvPr/>
            </p:nvSpPr>
            <p:spPr>
              <a:xfrm>
                <a:off x="7526987" y="2103405"/>
                <a:ext cx="990" cy="3433"/>
              </a:xfrm>
              <a:custGeom>
                <a:avLst/>
                <a:gdLst>
                  <a:gd name="connsiteX0" fmla="*/ 929 w 990"/>
                  <a:gd name="connsiteY0" fmla="*/ 2607 h 3433"/>
                  <a:gd name="connsiteX1" fmla="*/ 607 w 990"/>
                  <a:gd name="connsiteY1" fmla="*/ 3036 h 3433"/>
                  <a:gd name="connsiteX2" fmla="*/ 286 w 990"/>
                  <a:gd name="connsiteY2" fmla="*/ 3322 h 3433"/>
                  <a:gd name="connsiteX3" fmla="*/ 0 w 990"/>
                  <a:gd name="connsiteY3" fmla="*/ 3358 h 3433"/>
                  <a:gd name="connsiteX4" fmla="*/ 36 w 990"/>
                  <a:gd name="connsiteY4" fmla="*/ 1750 h 3433"/>
                  <a:gd name="connsiteX5" fmla="*/ 107 w 990"/>
                  <a:gd name="connsiteY5" fmla="*/ 286 h 3433"/>
                  <a:gd name="connsiteX6" fmla="*/ 500 w 990"/>
                  <a:gd name="connsiteY6" fmla="*/ 0 h 3433"/>
                  <a:gd name="connsiteX7" fmla="*/ 929 w 990"/>
                  <a:gd name="connsiteY7" fmla="*/ 2607 h 3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90" h="3433">
                    <a:moveTo>
                      <a:pt x="929" y="2607"/>
                    </a:moveTo>
                    <a:cubicBezTo>
                      <a:pt x="822" y="2750"/>
                      <a:pt x="714" y="2893"/>
                      <a:pt x="607" y="3036"/>
                    </a:cubicBezTo>
                    <a:cubicBezTo>
                      <a:pt x="500" y="3143"/>
                      <a:pt x="393" y="3215"/>
                      <a:pt x="286" y="3322"/>
                    </a:cubicBezTo>
                    <a:cubicBezTo>
                      <a:pt x="214" y="3465"/>
                      <a:pt x="107" y="3465"/>
                      <a:pt x="0" y="3358"/>
                    </a:cubicBezTo>
                    <a:cubicBezTo>
                      <a:pt x="0" y="2822"/>
                      <a:pt x="0" y="2286"/>
                      <a:pt x="36" y="1750"/>
                    </a:cubicBezTo>
                    <a:cubicBezTo>
                      <a:pt x="357" y="1286"/>
                      <a:pt x="-143" y="750"/>
                      <a:pt x="107" y="286"/>
                    </a:cubicBezTo>
                    <a:cubicBezTo>
                      <a:pt x="179" y="107"/>
                      <a:pt x="321" y="0"/>
                      <a:pt x="500" y="0"/>
                    </a:cubicBezTo>
                    <a:cubicBezTo>
                      <a:pt x="1500" y="714"/>
                      <a:pt x="607" y="1750"/>
                      <a:pt x="929" y="2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3" name="Freeform 1202">
                <a:extLst>
                  <a:ext uri="{FF2B5EF4-FFF2-40B4-BE49-F238E27FC236}">
                    <a16:creationId xmlns:a16="http://schemas.microsoft.com/office/drawing/2014/main" id="{7B27D059-0699-2042-B8D0-28085F56F5D5}"/>
                  </a:ext>
                </a:extLst>
              </p:cNvPr>
              <p:cNvSpPr/>
              <p:nvPr/>
            </p:nvSpPr>
            <p:spPr>
              <a:xfrm>
                <a:off x="7512914" y="2014341"/>
                <a:ext cx="1035" cy="2482"/>
              </a:xfrm>
              <a:custGeom>
                <a:avLst/>
                <a:gdLst>
                  <a:gd name="connsiteX0" fmla="*/ 107 w 1035"/>
                  <a:gd name="connsiteY0" fmla="*/ 2161 h 2482"/>
                  <a:gd name="connsiteX1" fmla="*/ 214 w 1035"/>
                  <a:gd name="connsiteY1" fmla="*/ 553 h 2482"/>
                  <a:gd name="connsiteX2" fmla="*/ 1036 w 1035"/>
                  <a:gd name="connsiteY2" fmla="*/ 268 h 2482"/>
                  <a:gd name="connsiteX3" fmla="*/ 107 w 1035"/>
                  <a:gd name="connsiteY3" fmla="*/ 2482 h 2482"/>
                  <a:gd name="connsiteX4" fmla="*/ 0 w 1035"/>
                  <a:gd name="connsiteY4" fmla="*/ 2232 h 2482"/>
                  <a:gd name="connsiteX5" fmla="*/ 107 w 1035"/>
                  <a:gd name="connsiteY5" fmla="*/ 2161 h 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5" h="2482">
                    <a:moveTo>
                      <a:pt x="107" y="2161"/>
                    </a:moveTo>
                    <a:cubicBezTo>
                      <a:pt x="143" y="1625"/>
                      <a:pt x="71" y="1089"/>
                      <a:pt x="214" y="553"/>
                    </a:cubicBezTo>
                    <a:cubicBezTo>
                      <a:pt x="286" y="232"/>
                      <a:pt x="536" y="-340"/>
                      <a:pt x="1036" y="268"/>
                    </a:cubicBezTo>
                    <a:cubicBezTo>
                      <a:pt x="321" y="839"/>
                      <a:pt x="1250" y="2089"/>
                      <a:pt x="107" y="2482"/>
                    </a:cubicBezTo>
                    <a:cubicBezTo>
                      <a:pt x="36" y="2411"/>
                      <a:pt x="0" y="2339"/>
                      <a:pt x="0" y="2232"/>
                    </a:cubicBezTo>
                    <a:cubicBezTo>
                      <a:pt x="36" y="2196"/>
                      <a:pt x="71" y="2161"/>
                      <a:pt x="107" y="21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4" name="Freeform 1203">
                <a:extLst>
                  <a:ext uri="{FF2B5EF4-FFF2-40B4-BE49-F238E27FC236}">
                    <a16:creationId xmlns:a16="http://schemas.microsoft.com/office/drawing/2014/main" id="{A7BE3AF4-E579-6643-AF5F-E9FB0BC9B353}"/>
                  </a:ext>
                </a:extLst>
              </p:cNvPr>
              <p:cNvSpPr/>
              <p:nvPr/>
            </p:nvSpPr>
            <p:spPr>
              <a:xfrm>
                <a:off x="7602804" y="2188336"/>
                <a:ext cx="1524" cy="1717"/>
              </a:xfrm>
              <a:custGeom>
                <a:avLst/>
                <a:gdLst>
                  <a:gd name="connsiteX0" fmla="*/ 407 w 1524"/>
                  <a:gd name="connsiteY0" fmla="*/ 8 h 1717"/>
                  <a:gd name="connsiteX1" fmla="*/ 1479 w 1524"/>
                  <a:gd name="connsiteY1" fmla="*/ 1258 h 1717"/>
                  <a:gd name="connsiteX2" fmla="*/ 1121 w 1524"/>
                  <a:gd name="connsiteY2" fmla="*/ 1651 h 1717"/>
                  <a:gd name="connsiteX3" fmla="*/ 50 w 1524"/>
                  <a:gd name="connsiteY3" fmla="*/ 401 h 1717"/>
                  <a:gd name="connsiteX4" fmla="*/ 407 w 1524"/>
                  <a:gd name="connsiteY4" fmla="*/ 8 h 1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" h="1717">
                    <a:moveTo>
                      <a:pt x="407" y="8"/>
                    </a:moveTo>
                    <a:cubicBezTo>
                      <a:pt x="764" y="437"/>
                      <a:pt x="1121" y="830"/>
                      <a:pt x="1479" y="1258"/>
                    </a:cubicBezTo>
                    <a:cubicBezTo>
                      <a:pt x="1621" y="1651"/>
                      <a:pt x="1407" y="1723"/>
                      <a:pt x="1121" y="1651"/>
                    </a:cubicBezTo>
                    <a:cubicBezTo>
                      <a:pt x="-57" y="1973"/>
                      <a:pt x="157" y="1044"/>
                      <a:pt x="50" y="401"/>
                    </a:cubicBezTo>
                    <a:cubicBezTo>
                      <a:pt x="-93" y="44"/>
                      <a:pt x="86" y="-27"/>
                      <a:pt x="407" y="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5" name="Freeform 1204">
                <a:extLst>
                  <a:ext uri="{FF2B5EF4-FFF2-40B4-BE49-F238E27FC236}">
                    <a16:creationId xmlns:a16="http://schemas.microsoft.com/office/drawing/2014/main" id="{E401AF98-0761-7A4C-AC83-6B44559AC3CB}"/>
                  </a:ext>
                </a:extLst>
              </p:cNvPr>
              <p:cNvSpPr/>
              <p:nvPr/>
            </p:nvSpPr>
            <p:spPr>
              <a:xfrm>
                <a:off x="7550766" y="2101028"/>
                <a:ext cx="1328" cy="2055"/>
              </a:xfrm>
              <a:custGeom>
                <a:avLst/>
                <a:gdLst>
                  <a:gd name="connsiteX0" fmla="*/ 45 w 1328"/>
                  <a:gd name="connsiteY0" fmla="*/ 734 h 2055"/>
                  <a:gd name="connsiteX1" fmla="*/ 1081 w 1328"/>
                  <a:gd name="connsiteY1" fmla="*/ 234 h 2055"/>
                  <a:gd name="connsiteX2" fmla="*/ 403 w 1328"/>
                  <a:gd name="connsiteY2" fmla="*/ 2055 h 2055"/>
                  <a:gd name="connsiteX3" fmla="*/ 45 w 1328"/>
                  <a:gd name="connsiteY3" fmla="*/ 734 h 2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8" h="2055">
                    <a:moveTo>
                      <a:pt x="45" y="734"/>
                    </a:moveTo>
                    <a:cubicBezTo>
                      <a:pt x="367" y="448"/>
                      <a:pt x="581" y="-409"/>
                      <a:pt x="1081" y="234"/>
                    </a:cubicBezTo>
                    <a:cubicBezTo>
                      <a:pt x="1653" y="984"/>
                      <a:pt x="1153" y="1662"/>
                      <a:pt x="403" y="2055"/>
                    </a:cubicBezTo>
                    <a:cubicBezTo>
                      <a:pt x="117" y="1662"/>
                      <a:pt x="-97" y="1234"/>
                      <a:pt x="45" y="73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6" name="Freeform 1205">
                <a:extLst>
                  <a:ext uri="{FF2B5EF4-FFF2-40B4-BE49-F238E27FC236}">
                    <a16:creationId xmlns:a16="http://schemas.microsoft.com/office/drawing/2014/main" id="{F5189411-213E-AF40-B251-A63902C5A329}"/>
                  </a:ext>
                </a:extLst>
              </p:cNvPr>
              <p:cNvSpPr/>
              <p:nvPr/>
            </p:nvSpPr>
            <p:spPr>
              <a:xfrm>
                <a:off x="7564407" y="2089351"/>
                <a:ext cx="1370" cy="1680"/>
              </a:xfrm>
              <a:custGeom>
                <a:avLst/>
                <a:gdLst>
                  <a:gd name="connsiteX0" fmla="*/ 49 w 1370"/>
                  <a:gd name="connsiteY0" fmla="*/ 767 h 1680"/>
                  <a:gd name="connsiteX1" fmla="*/ 406 w 1370"/>
                  <a:gd name="connsiteY1" fmla="*/ 17 h 1680"/>
                  <a:gd name="connsiteX2" fmla="*/ 1121 w 1370"/>
                  <a:gd name="connsiteY2" fmla="*/ 410 h 1680"/>
                  <a:gd name="connsiteX3" fmla="*/ 1371 w 1370"/>
                  <a:gd name="connsiteY3" fmla="*/ 1482 h 1680"/>
                  <a:gd name="connsiteX4" fmla="*/ 49 w 1370"/>
                  <a:gd name="connsiteY4" fmla="*/ 767 h 1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0" h="1680">
                    <a:moveTo>
                      <a:pt x="49" y="767"/>
                    </a:moveTo>
                    <a:cubicBezTo>
                      <a:pt x="121" y="482"/>
                      <a:pt x="-272" y="53"/>
                      <a:pt x="406" y="17"/>
                    </a:cubicBezTo>
                    <a:cubicBezTo>
                      <a:pt x="764" y="17"/>
                      <a:pt x="1085" y="-126"/>
                      <a:pt x="1121" y="410"/>
                    </a:cubicBezTo>
                    <a:cubicBezTo>
                      <a:pt x="1157" y="767"/>
                      <a:pt x="1299" y="1125"/>
                      <a:pt x="1371" y="1482"/>
                    </a:cubicBezTo>
                    <a:cubicBezTo>
                      <a:pt x="549" y="1946"/>
                      <a:pt x="192" y="1553"/>
                      <a:pt x="49" y="76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7" name="Freeform 1206">
                <a:extLst>
                  <a:ext uri="{FF2B5EF4-FFF2-40B4-BE49-F238E27FC236}">
                    <a16:creationId xmlns:a16="http://schemas.microsoft.com/office/drawing/2014/main" id="{60739310-0E0C-FD40-A15C-8BB797BD1A0C}"/>
                  </a:ext>
                </a:extLst>
              </p:cNvPr>
              <p:cNvSpPr/>
              <p:nvPr/>
            </p:nvSpPr>
            <p:spPr>
              <a:xfrm>
                <a:off x="7557416" y="2047291"/>
                <a:ext cx="1437" cy="1909"/>
              </a:xfrm>
              <a:custGeom>
                <a:avLst/>
                <a:gdLst>
                  <a:gd name="connsiteX0" fmla="*/ 1254 w 1437"/>
                  <a:gd name="connsiteY0" fmla="*/ 0 h 1909"/>
                  <a:gd name="connsiteX1" fmla="*/ 433 w 1437"/>
                  <a:gd name="connsiteY1" fmla="*/ 1857 h 1909"/>
                  <a:gd name="connsiteX2" fmla="*/ 4 w 1437"/>
                  <a:gd name="connsiteY2" fmla="*/ 1643 h 1909"/>
                  <a:gd name="connsiteX3" fmla="*/ 1254 w 1437"/>
                  <a:gd name="connsiteY3" fmla="*/ 0 h 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7" h="1909">
                    <a:moveTo>
                      <a:pt x="1254" y="0"/>
                    </a:moveTo>
                    <a:cubicBezTo>
                      <a:pt x="1754" y="1107"/>
                      <a:pt x="1147" y="1500"/>
                      <a:pt x="433" y="1857"/>
                    </a:cubicBezTo>
                    <a:cubicBezTo>
                      <a:pt x="111" y="2000"/>
                      <a:pt x="4" y="1822"/>
                      <a:pt x="4" y="1643"/>
                    </a:cubicBezTo>
                    <a:cubicBezTo>
                      <a:pt x="-68" y="750"/>
                      <a:pt x="861" y="679"/>
                      <a:pt x="125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8" name="Freeform 1207">
                <a:extLst>
                  <a:ext uri="{FF2B5EF4-FFF2-40B4-BE49-F238E27FC236}">
                    <a16:creationId xmlns:a16="http://schemas.microsoft.com/office/drawing/2014/main" id="{57A16B19-43B9-D84E-9BF9-047A04065E5F}"/>
                  </a:ext>
                </a:extLst>
              </p:cNvPr>
              <p:cNvSpPr/>
              <p:nvPr/>
            </p:nvSpPr>
            <p:spPr>
              <a:xfrm>
                <a:off x="7548882" y="2046148"/>
                <a:ext cx="657" cy="3107"/>
              </a:xfrm>
              <a:custGeom>
                <a:avLst/>
                <a:gdLst>
                  <a:gd name="connsiteX0" fmla="*/ 465 w 657"/>
                  <a:gd name="connsiteY0" fmla="*/ 0 h 3107"/>
                  <a:gd name="connsiteX1" fmla="*/ 144 w 657"/>
                  <a:gd name="connsiteY1" fmla="*/ 3108 h 3107"/>
                  <a:gd name="connsiteX2" fmla="*/ 465 w 657"/>
                  <a:gd name="connsiteY2" fmla="*/ 0 h 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7" h="3107">
                    <a:moveTo>
                      <a:pt x="465" y="0"/>
                    </a:moveTo>
                    <a:cubicBezTo>
                      <a:pt x="715" y="1179"/>
                      <a:pt x="823" y="2000"/>
                      <a:pt x="144" y="3108"/>
                    </a:cubicBezTo>
                    <a:cubicBezTo>
                      <a:pt x="-70" y="1965"/>
                      <a:pt x="-106" y="1143"/>
                      <a:pt x="46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9" name="Freeform 1208">
                <a:extLst>
                  <a:ext uri="{FF2B5EF4-FFF2-40B4-BE49-F238E27FC236}">
                    <a16:creationId xmlns:a16="http://schemas.microsoft.com/office/drawing/2014/main" id="{BD2DA36D-7022-864A-8BFB-18E0DA3A2D5F}"/>
                  </a:ext>
                </a:extLst>
              </p:cNvPr>
              <p:cNvSpPr/>
              <p:nvPr/>
            </p:nvSpPr>
            <p:spPr>
              <a:xfrm>
                <a:off x="7553338" y="2046755"/>
                <a:ext cx="509" cy="2750"/>
              </a:xfrm>
              <a:custGeom>
                <a:avLst/>
                <a:gdLst>
                  <a:gd name="connsiteX0" fmla="*/ 510 w 509"/>
                  <a:gd name="connsiteY0" fmla="*/ 0 h 2750"/>
                  <a:gd name="connsiteX1" fmla="*/ 367 w 509"/>
                  <a:gd name="connsiteY1" fmla="*/ 2750 h 2750"/>
                  <a:gd name="connsiteX2" fmla="*/ 510 w 509"/>
                  <a:gd name="connsiteY2" fmla="*/ 0 h 2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9" h="2750">
                    <a:moveTo>
                      <a:pt x="510" y="0"/>
                    </a:moveTo>
                    <a:cubicBezTo>
                      <a:pt x="438" y="1107"/>
                      <a:pt x="403" y="1929"/>
                      <a:pt x="367" y="2750"/>
                    </a:cubicBezTo>
                    <a:cubicBezTo>
                      <a:pt x="331" y="1929"/>
                      <a:pt x="-526" y="1107"/>
                      <a:pt x="51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0" name="Freeform 1209">
                <a:extLst>
                  <a:ext uri="{FF2B5EF4-FFF2-40B4-BE49-F238E27FC236}">
                    <a16:creationId xmlns:a16="http://schemas.microsoft.com/office/drawing/2014/main" id="{CB3AF6F6-0EEB-0E4C-A855-4ED6FAFC2766}"/>
                  </a:ext>
                </a:extLst>
              </p:cNvPr>
              <p:cNvSpPr/>
              <p:nvPr/>
            </p:nvSpPr>
            <p:spPr>
              <a:xfrm>
                <a:off x="7558813" y="2136402"/>
                <a:ext cx="1535" cy="1543"/>
              </a:xfrm>
              <a:custGeom>
                <a:avLst/>
                <a:gdLst>
                  <a:gd name="connsiteX0" fmla="*/ 607 w 1535"/>
                  <a:gd name="connsiteY0" fmla="*/ 1543 h 1543"/>
                  <a:gd name="connsiteX1" fmla="*/ 35 w 1535"/>
                  <a:gd name="connsiteY1" fmla="*/ 1222 h 1543"/>
                  <a:gd name="connsiteX2" fmla="*/ 393 w 1535"/>
                  <a:gd name="connsiteY2" fmla="*/ 79 h 1543"/>
                  <a:gd name="connsiteX3" fmla="*/ 1536 w 1535"/>
                  <a:gd name="connsiteY3" fmla="*/ 722 h 1543"/>
                  <a:gd name="connsiteX4" fmla="*/ 607 w 1535"/>
                  <a:gd name="connsiteY4" fmla="*/ 1543 h 1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5" h="1543">
                    <a:moveTo>
                      <a:pt x="607" y="1543"/>
                    </a:moveTo>
                    <a:cubicBezTo>
                      <a:pt x="428" y="1436"/>
                      <a:pt x="214" y="1329"/>
                      <a:pt x="35" y="1222"/>
                    </a:cubicBezTo>
                    <a:cubicBezTo>
                      <a:pt x="-36" y="758"/>
                      <a:pt x="-36" y="293"/>
                      <a:pt x="393" y="79"/>
                    </a:cubicBezTo>
                    <a:cubicBezTo>
                      <a:pt x="1036" y="-243"/>
                      <a:pt x="1178" y="508"/>
                      <a:pt x="1536" y="722"/>
                    </a:cubicBezTo>
                    <a:cubicBezTo>
                      <a:pt x="1428" y="1222"/>
                      <a:pt x="1036" y="1401"/>
                      <a:pt x="607" y="15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1" name="Freeform 1210">
                <a:extLst>
                  <a:ext uri="{FF2B5EF4-FFF2-40B4-BE49-F238E27FC236}">
                    <a16:creationId xmlns:a16="http://schemas.microsoft.com/office/drawing/2014/main" id="{F62A3466-DDD1-7644-86D1-B97C6D595B7C}"/>
                  </a:ext>
                </a:extLst>
              </p:cNvPr>
              <p:cNvSpPr/>
              <p:nvPr/>
            </p:nvSpPr>
            <p:spPr>
              <a:xfrm>
                <a:off x="7609283" y="2182487"/>
                <a:ext cx="1146" cy="1821"/>
              </a:xfrm>
              <a:custGeom>
                <a:avLst/>
                <a:gdLst>
                  <a:gd name="connsiteX0" fmla="*/ 0 w 1146"/>
                  <a:gd name="connsiteY0" fmla="*/ 0 h 1821"/>
                  <a:gd name="connsiteX1" fmla="*/ 429 w 1146"/>
                  <a:gd name="connsiteY1" fmla="*/ 1822 h 1821"/>
                  <a:gd name="connsiteX2" fmla="*/ 0 w 1146"/>
                  <a:gd name="connsiteY2" fmla="*/ 0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6" h="1821">
                    <a:moveTo>
                      <a:pt x="0" y="0"/>
                    </a:moveTo>
                    <a:cubicBezTo>
                      <a:pt x="1429" y="607"/>
                      <a:pt x="1464" y="714"/>
                      <a:pt x="429" y="1822"/>
                    </a:cubicBezTo>
                    <a:cubicBezTo>
                      <a:pt x="286" y="1214"/>
                      <a:pt x="143" y="643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2" name="Freeform 1211">
                <a:extLst>
                  <a:ext uri="{FF2B5EF4-FFF2-40B4-BE49-F238E27FC236}">
                    <a16:creationId xmlns:a16="http://schemas.microsoft.com/office/drawing/2014/main" id="{711E4646-5157-6A44-B010-1F2E3DA7F304}"/>
                  </a:ext>
                </a:extLst>
              </p:cNvPr>
              <p:cNvSpPr/>
              <p:nvPr/>
            </p:nvSpPr>
            <p:spPr>
              <a:xfrm>
                <a:off x="7547249" y="2043040"/>
                <a:ext cx="815" cy="3071"/>
              </a:xfrm>
              <a:custGeom>
                <a:avLst/>
                <a:gdLst>
                  <a:gd name="connsiteX0" fmla="*/ 598 w 815"/>
                  <a:gd name="connsiteY0" fmla="*/ 2072 h 3071"/>
                  <a:gd name="connsiteX1" fmla="*/ 527 w 815"/>
                  <a:gd name="connsiteY1" fmla="*/ 3072 h 3071"/>
                  <a:gd name="connsiteX2" fmla="*/ 313 w 815"/>
                  <a:gd name="connsiteY2" fmla="*/ 3072 h 3071"/>
                  <a:gd name="connsiteX3" fmla="*/ 277 w 815"/>
                  <a:gd name="connsiteY3" fmla="*/ 107 h 3071"/>
                  <a:gd name="connsiteX4" fmla="*/ 384 w 815"/>
                  <a:gd name="connsiteY4" fmla="*/ 0 h 3071"/>
                  <a:gd name="connsiteX5" fmla="*/ 598 w 815"/>
                  <a:gd name="connsiteY5" fmla="*/ 322 h 3071"/>
                  <a:gd name="connsiteX6" fmla="*/ 598 w 815"/>
                  <a:gd name="connsiteY6" fmla="*/ 2072 h 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5" h="3071">
                    <a:moveTo>
                      <a:pt x="598" y="2072"/>
                    </a:moveTo>
                    <a:cubicBezTo>
                      <a:pt x="562" y="2393"/>
                      <a:pt x="562" y="2750"/>
                      <a:pt x="527" y="3072"/>
                    </a:cubicBezTo>
                    <a:cubicBezTo>
                      <a:pt x="455" y="3072"/>
                      <a:pt x="384" y="3072"/>
                      <a:pt x="313" y="3072"/>
                    </a:cubicBezTo>
                    <a:cubicBezTo>
                      <a:pt x="313" y="2072"/>
                      <a:pt x="-366" y="1107"/>
                      <a:pt x="277" y="107"/>
                    </a:cubicBezTo>
                    <a:cubicBezTo>
                      <a:pt x="313" y="72"/>
                      <a:pt x="348" y="0"/>
                      <a:pt x="384" y="0"/>
                    </a:cubicBezTo>
                    <a:cubicBezTo>
                      <a:pt x="634" y="0"/>
                      <a:pt x="598" y="179"/>
                      <a:pt x="598" y="322"/>
                    </a:cubicBezTo>
                    <a:cubicBezTo>
                      <a:pt x="813" y="929"/>
                      <a:pt x="955" y="1500"/>
                      <a:pt x="598" y="2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3" name="Freeform 1212">
                <a:extLst>
                  <a:ext uri="{FF2B5EF4-FFF2-40B4-BE49-F238E27FC236}">
                    <a16:creationId xmlns:a16="http://schemas.microsoft.com/office/drawing/2014/main" id="{739F88C9-E19B-9D4B-A724-38648483F26D}"/>
                  </a:ext>
                </a:extLst>
              </p:cNvPr>
              <p:cNvSpPr/>
              <p:nvPr/>
            </p:nvSpPr>
            <p:spPr>
              <a:xfrm>
                <a:off x="7582700" y="2142232"/>
                <a:ext cx="1066" cy="1750"/>
              </a:xfrm>
              <a:custGeom>
                <a:avLst/>
                <a:gdLst>
                  <a:gd name="connsiteX0" fmla="*/ 437 w 1066"/>
                  <a:gd name="connsiteY0" fmla="*/ 1750 h 1750"/>
                  <a:gd name="connsiteX1" fmla="*/ 937 w 1066"/>
                  <a:gd name="connsiteY1" fmla="*/ 0 h 1750"/>
                  <a:gd name="connsiteX2" fmla="*/ 437 w 1066"/>
                  <a:gd name="connsiteY2" fmla="*/ 1750 h 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6" h="1750">
                    <a:moveTo>
                      <a:pt x="437" y="1750"/>
                    </a:moveTo>
                    <a:cubicBezTo>
                      <a:pt x="-242" y="1000"/>
                      <a:pt x="-170" y="429"/>
                      <a:pt x="937" y="0"/>
                    </a:cubicBezTo>
                    <a:cubicBezTo>
                      <a:pt x="1259" y="786"/>
                      <a:pt x="937" y="1286"/>
                      <a:pt x="437" y="1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4" name="Freeform 1213">
                <a:extLst>
                  <a:ext uri="{FF2B5EF4-FFF2-40B4-BE49-F238E27FC236}">
                    <a16:creationId xmlns:a16="http://schemas.microsoft.com/office/drawing/2014/main" id="{BEAD5F59-4842-D846-9925-3E109C3E125C}"/>
                  </a:ext>
                </a:extLst>
              </p:cNvPr>
              <p:cNvSpPr/>
              <p:nvPr/>
            </p:nvSpPr>
            <p:spPr>
              <a:xfrm>
                <a:off x="7607854" y="2179379"/>
                <a:ext cx="1094" cy="2000"/>
              </a:xfrm>
              <a:custGeom>
                <a:avLst/>
                <a:gdLst>
                  <a:gd name="connsiteX0" fmla="*/ 286 w 1094"/>
                  <a:gd name="connsiteY0" fmla="*/ 0 h 2000"/>
                  <a:gd name="connsiteX1" fmla="*/ 858 w 1094"/>
                  <a:gd name="connsiteY1" fmla="*/ 1679 h 2000"/>
                  <a:gd name="connsiteX2" fmla="*/ 358 w 1094"/>
                  <a:gd name="connsiteY2" fmla="*/ 1929 h 2000"/>
                  <a:gd name="connsiteX3" fmla="*/ 286 w 1094"/>
                  <a:gd name="connsiteY3" fmla="*/ 0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4" h="2000">
                    <a:moveTo>
                      <a:pt x="286" y="0"/>
                    </a:moveTo>
                    <a:cubicBezTo>
                      <a:pt x="858" y="607"/>
                      <a:pt x="1429" y="1000"/>
                      <a:pt x="858" y="1679"/>
                    </a:cubicBezTo>
                    <a:cubicBezTo>
                      <a:pt x="751" y="1821"/>
                      <a:pt x="608" y="2143"/>
                      <a:pt x="358" y="1929"/>
                    </a:cubicBezTo>
                    <a:cubicBezTo>
                      <a:pt x="-178" y="1429"/>
                      <a:pt x="-35" y="857"/>
                      <a:pt x="2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5" name="Freeform 1214">
                <a:extLst>
                  <a:ext uri="{FF2B5EF4-FFF2-40B4-BE49-F238E27FC236}">
                    <a16:creationId xmlns:a16="http://schemas.microsoft.com/office/drawing/2014/main" id="{CF2411C6-5DA1-5841-91A0-4F614A03D09C}"/>
                  </a:ext>
                </a:extLst>
              </p:cNvPr>
              <p:cNvSpPr/>
              <p:nvPr/>
            </p:nvSpPr>
            <p:spPr>
              <a:xfrm>
                <a:off x="7568171" y="2085653"/>
                <a:ext cx="1000" cy="1821"/>
              </a:xfrm>
              <a:custGeom>
                <a:avLst/>
                <a:gdLst>
                  <a:gd name="connsiteX0" fmla="*/ 822 w 1000"/>
                  <a:gd name="connsiteY0" fmla="*/ 0 h 1821"/>
                  <a:gd name="connsiteX1" fmla="*/ 1000 w 1000"/>
                  <a:gd name="connsiteY1" fmla="*/ 1822 h 1821"/>
                  <a:gd name="connsiteX2" fmla="*/ 822 w 1000"/>
                  <a:gd name="connsiteY2" fmla="*/ 0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" h="1821">
                    <a:moveTo>
                      <a:pt x="822" y="0"/>
                    </a:moveTo>
                    <a:cubicBezTo>
                      <a:pt x="893" y="572"/>
                      <a:pt x="929" y="1143"/>
                      <a:pt x="1000" y="1822"/>
                    </a:cubicBezTo>
                    <a:cubicBezTo>
                      <a:pt x="-785" y="1357"/>
                      <a:pt x="250" y="679"/>
                      <a:pt x="82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6" name="Freeform 1215">
                <a:extLst>
                  <a:ext uri="{FF2B5EF4-FFF2-40B4-BE49-F238E27FC236}">
                    <a16:creationId xmlns:a16="http://schemas.microsoft.com/office/drawing/2014/main" id="{11F54C70-29F1-3C4C-8527-2248851B11B3}"/>
                  </a:ext>
                </a:extLst>
              </p:cNvPr>
              <p:cNvSpPr/>
              <p:nvPr/>
            </p:nvSpPr>
            <p:spPr>
              <a:xfrm>
                <a:off x="7542531" y="2096440"/>
                <a:ext cx="636" cy="3821"/>
              </a:xfrm>
              <a:custGeom>
                <a:avLst/>
                <a:gdLst>
                  <a:gd name="connsiteX0" fmla="*/ 101 w 636"/>
                  <a:gd name="connsiteY0" fmla="*/ 0 h 3821"/>
                  <a:gd name="connsiteX1" fmla="*/ 636 w 636"/>
                  <a:gd name="connsiteY1" fmla="*/ 1107 h 3821"/>
                  <a:gd name="connsiteX2" fmla="*/ 136 w 636"/>
                  <a:gd name="connsiteY2" fmla="*/ 3822 h 3821"/>
                  <a:gd name="connsiteX3" fmla="*/ 101 w 636"/>
                  <a:gd name="connsiteY3" fmla="*/ 0 h 3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6" h="3821">
                    <a:moveTo>
                      <a:pt x="101" y="0"/>
                    </a:moveTo>
                    <a:cubicBezTo>
                      <a:pt x="422" y="286"/>
                      <a:pt x="601" y="679"/>
                      <a:pt x="636" y="1107"/>
                    </a:cubicBezTo>
                    <a:cubicBezTo>
                      <a:pt x="-78" y="1893"/>
                      <a:pt x="708" y="2893"/>
                      <a:pt x="136" y="3822"/>
                    </a:cubicBezTo>
                    <a:cubicBezTo>
                      <a:pt x="-185" y="2465"/>
                      <a:pt x="172" y="1215"/>
                      <a:pt x="10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7" name="Freeform 1216">
                <a:extLst>
                  <a:ext uri="{FF2B5EF4-FFF2-40B4-BE49-F238E27FC236}">
                    <a16:creationId xmlns:a16="http://schemas.microsoft.com/office/drawing/2014/main" id="{E11774AC-810C-FD41-8841-35AE37FCACEA}"/>
                  </a:ext>
                </a:extLst>
              </p:cNvPr>
              <p:cNvSpPr/>
              <p:nvPr/>
            </p:nvSpPr>
            <p:spPr>
              <a:xfrm>
                <a:off x="7533220" y="2089775"/>
                <a:ext cx="925" cy="2735"/>
              </a:xfrm>
              <a:custGeom>
                <a:avLst/>
                <a:gdLst>
                  <a:gd name="connsiteX0" fmla="*/ 696 w 925"/>
                  <a:gd name="connsiteY0" fmla="*/ 1735 h 2735"/>
                  <a:gd name="connsiteX1" fmla="*/ 89 w 925"/>
                  <a:gd name="connsiteY1" fmla="*/ 2736 h 2735"/>
                  <a:gd name="connsiteX2" fmla="*/ 375 w 925"/>
                  <a:gd name="connsiteY2" fmla="*/ 57 h 2735"/>
                  <a:gd name="connsiteX3" fmla="*/ 804 w 925"/>
                  <a:gd name="connsiteY3" fmla="*/ 307 h 2735"/>
                  <a:gd name="connsiteX4" fmla="*/ 696 w 925"/>
                  <a:gd name="connsiteY4" fmla="*/ 1735 h 2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5" h="2735">
                    <a:moveTo>
                      <a:pt x="696" y="1735"/>
                    </a:moveTo>
                    <a:cubicBezTo>
                      <a:pt x="446" y="2021"/>
                      <a:pt x="518" y="2557"/>
                      <a:pt x="89" y="2736"/>
                    </a:cubicBezTo>
                    <a:cubicBezTo>
                      <a:pt x="161" y="1843"/>
                      <a:pt x="-304" y="878"/>
                      <a:pt x="375" y="57"/>
                    </a:cubicBezTo>
                    <a:cubicBezTo>
                      <a:pt x="625" y="-86"/>
                      <a:pt x="732" y="57"/>
                      <a:pt x="804" y="307"/>
                    </a:cubicBezTo>
                    <a:cubicBezTo>
                      <a:pt x="768" y="771"/>
                      <a:pt x="1161" y="1307"/>
                      <a:pt x="696" y="17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8" name="Freeform 1217">
                <a:extLst>
                  <a:ext uri="{FF2B5EF4-FFF2-40B4-BE49-F238E27FC236}">
                    <a16:creationId xmlns:a16="http://schemas.microsoft.com/office/drawing/2014/main" id="{D599F62D-4062-5A4C-8820-1172A0A782BE}"/>
                  </a:ext>
                </a:extLst>
              </p:cNvPr>
              <p:cNvSpPr/>
              <p:nvPr/>
            </p:nvSpPr>
            <p:spPr>
              <a:xfrm>
                <a:off x="7594281" y="2182798"/>
                <a:ext cx="1964" cy="902"/>
              </a:xfrm>
              <a:custGeom>
                <a:avLst/>
                <a:gdLst>
                  <a:gd name="connsiteX0" fmla="*/ 1965 w 1964"/>
                  <a:gd name="connsiteY0" fmla="*/ 331 h 902"/>
                  <a:gd name="connsiteX1" fmla="*/ 1965 w 1964"/>
                  <a:gd name="connsiteY1" fmla="*/ 546 h 902"/>
                  <a:gd name="connsiteX2" fmla="*/ 1643 w 1964"/>
                  <a:gd name="connsiteY2" fmla="*/ 903 h 902"/>
                  <a:gd name="connsiteX3" fmla="*/ 1286 w 1964"/>
                  <a:gd name="connsiteY3" fmla="*/ 903 h 902"/>
                  <a:gd name="connsiteX4" fmla="*/ 0 w 1964"/>
                  <a:gd name="connsiteY4" fmla="*/ 831 h 902"/>
                  <a:gd name="connsiteX5" fmla="*/ 0 w 1964"/>
                  <a:gd name="connsiteY5" fmla="*/ 653 h 902"/>
                  <a:gd name="connsiteX6" fmla="*/ 1965 w 1964"/>
                  <a:gd name="connsiteY6" fmla="*/ 331 h 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4" h="902">
                    <a:moveTo>
                      <a:pt x="1965" y="331"/>
                    </a:moveTo>
                    <a:cubicBezTo>
                      <a:pt x="1965" y="403"/>
                      <a:pt x="1965" y="474"/>
                      <a:pt x="1965" y="546"/>
                    </a:cubicBezTo>
                    <a:cubicBezTo>
                      <a:pt x="1857" y="653"/>
                      <a:pt x="1750" y="796"/>
                      <a:pt x="1643" y="903"/>
                    </a:cubicBezTo>
                    <a:cubicBezTo>
                      <a:pt x="1536" y="903"/>
                      <a:pt x="1393" y="903"/>
                      <a:pt x="1286" y="903"/>
                    </a:cubicBezTo>
                    <a:cubicBezTo>
                      <a:pt x="857" y="867"/>
                      <a:pt x="429" y="831"/>
                      <a:pt x="0" y="831"/>
                    </a:cubicBezTo>
                    <a:cubicBezTo>
                      <a:pt x="0" y="760"/>
                      <a:pt x="0" y="688"/>
                      <a:pt x="0" y="653"/>
                    </a:cubicBezTo>
                    <a:cubicBezTo>
                      <a:pt x="643" y="367"/>
                      <a:pt x="1179" y="-455"/>
                      <a:pt x="1965" y="3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9" name="Freeform 1218">
                <a:extLst>
                  <a:ext uri="{FF2B5EF4-FFF2-40B4-BE49-F238E27FC236}">
                    <a16:creationId xmlns:a16="http://schemas.microsoft.com/office/drawing/2014/main" id="{B2FB50C0-ED26-7E4C-AC28-44CD52939D87}"/>
                  </a:ext>
                </a:extLst>
              </p:cNvPr>
              <p:cNvSpPr/>
              <p:nvPr/>
            </p:nvSpPr>
            <p:spPr>
              <a:xfrm>
                <a:off x="7530252" y="2005607"/>
                <a:ext cx="590" cy="2643"/>
              </a:xfrm>
              <a:custGeom>
                <a:avLst/>
                <a:gdLst>
                  <a:gd name="connsiteX0" fmla="*/ 57 w 590"/>
                  <a:gd name="connsiteY0" fmla="*/ 36 h 2643"/>
                  <a:gd name="connsiteX1" fmla="*/ 378 w 590"/>
                  <a:gd name="connsiteY1" fmla="*/ 0 h 2643"/>
                  <a:gd name="connsiteX2" fmla="*/ 236 w 590"/>
                  <a:gd name="connsiteY2" fmla="*/ 2643 h 2643"/>
                  <a:gd name="connsiteX3" fmla="*/ 57 w 590"/>
                  <a:gd name="connsiteY3" fmla="*/ 36 h 2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0" h="2643">
                    <a:moveTo>
                      <a:pt x="57" y="36"/>
                    </a:moveTo>
                    <a:cubicBezTo>
                      <a:pt x="164" y="36"/>
                      <a:pt x="271" y="36"/>
                      <a:pt x="378" y="0"/>
                    </a:cubicBezTo>
                    <a:cubicBezTo>
                      <a:pt x="236" y="821"/>
                      <a:pt x="1021" y="1643"/>
                      <a:pt x="236" y="2643"/>
                    </a:cubicBezTo>
                    <a:cubicBezTo>
                      <a:pt x="-14" y="1679"/>
                      <a:pt x="-50" y="893"/>
                      <a:pt x="57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0" name="Freeform 1219">
                <a:extLst>
                  <a:ext uri="{FF2B5EF4-FFF2-40B4-BE49-F238E27FC236}">
                    <a16:creationId xmlns:a16="http://schemas.microsoft.com/office/drawing/2014/main" id="{456D106E-1AD6-9740-BBC5-ABD58B23CC04}"/>
                  </a:ext>
                </a:extLst>
              </p:cNvPr>
              <p:cNvSpPr/>
              <p:nvPr/>
            </p:nvSpPr>
            <p:spPr>
              <a:xfrm>
                <a:off x="7510450" y="2012751"/>
                <a:ext cx="892" cy="2942"/>
              </a:xfrm>
              <a:custGeom>
                <a:avLst/>
                <a:gdLst>
                  <a:gd name="connsiteX0" fmla="*/ 0 w 892"/>
                  <a:gd name="connsiteY0" fmla="*/ 2893 h 2942"/>
                  <a:gd name="connsiteX1" fmla="*/ 393 w 892"/>
                  <a:gd name="connsiteY1" fmla="*/ 0 h 2942"/>
                  <a:gd name="connsiteX2" fmla="*/ 893 w 892"/>
                  <a:gd name="connsiteY2" fmla="*/ 2822 h 2942"/>
                  <a:gd name="connsiteX3" fmla="*/ 607 w 892"/>
                  <a:gd name="connsiteY3" fmla="*/ 2822 h 2942"/>
                  <a:gd name="connsiteX4" fmla="*/ 0 w 892"/>
                  <a:gd name="connsiteY4" fmla="*/ 2893 h 2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2" h="2942">
                    <a:moveTo>
                      <a:pt x="0" y="2893"/>
                    </a:moveTo>
                    <a:cubicBezTo>
                      <a:pt x="107" y="2036"/>
                      <a:pt x="214" y="1215"/>
                      <a:pt x="393" y="0"/>
                    </a:cubicBezTo>
                    <a:cubicBezTo>
                      <a:pt x="607" y="1215"/>
                      <a:pt x="750" y="2036"/>
                      <a:pt x="893" y="2822"/>
                    </a:cubicBezTo>
                    <a:cubicBezTo>
                      <a:pt x="786" y="3000"/>
                      <a:pt x="714" y="2965"/>
                      <a:pt x="607" y="2822"/>
                    </a:cubicBezTo>
                    <a:cubicBezTo>
                      <a:pt x="393" y="2857"/>
                      <a:pt x="179" y="2857"/>
                      <a:pt x="0" y="2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1" name="Freeform 1220">
                <a:extLst>
                  <a:ext uri="{FF2B5EF4-FFF2-40B4-BE49-F238E27FC236}">
                    <a16:creationId xmlns:a16="http://schemas.microsoft.com/office/drawing/2014/main" id="{8897FD3B-69BC-F94D-9FE6-F9943B1AE9B2}"/>
                  </a:ext>
                </a:extLst>
              </p:cNvPr>
              <p:cNvSpPr/>
              <p:nvPr/>
            </p:nvSpPr>
            <p:spPr>
              <a:xfrm>
                <a:off x="7559748" y="2195595"/>
                <a:ext cx="1109" cy="2357"/>
              </a:xfrm>
              <a:custGeom>
                <a:avLst/>
                <a:gdLst>
                  <a:gd name="connsiteX0" fmla="*/ 315 w 1109"/>
                  <a:gd name="connsiteY0" fmla="*/ 0 h 2357"/>
                  <a:gd name="connsiteX1" fmla="*/ 1029 w 1109"/>
                  <a:gd name="connsiteY1" fmla="*/ 2357 h 2357"/>
                  <a:gd name="connsiteX2" fmla="*/ 315 w 1109"/>
                  <a:gd name="connsiteY2" fmla="*/ 0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09" h="2357">
                    <a:moveTo>
                      <a:pt x="315" y="0"/>
                    </a:moveTo>
                    <a:cubicBezTo>
                      <a:pt x="243" y="893"/>
                      <a:pt x="1422" y="1393"/>
                      <a:pt x="1029" y="2357"/>
                    </a:cubicBezTo>
                    <a:cubicBezTo>
                      <a:pt x="-186" y="1857"/>
                      <a:pt x="-186" y="1000"/>
                      <a:pt x="31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2" name="Freeform 1221">
                <a:extLst>
                  <a:ext uri="{FF2B5EF4-FFF2-40B4-BE49-F238E27FC236}">
                    <a16:creationId xmlns:a16="http://schemas.microsoft.com/office/drawing/2014/main" id="{DDB09B7D-1DD9-4B4B-8AFA-D2862A2BD586}"/>
                  </a:ext>
                </a:extLst>
              </p:cNvPr>
              <p:cNvSpPr/>
              <p:nvPr/>
            </p:nvSpPr>
            <p:spPr>
              <a:xfrm>
                <a:off x="7590644" y="2134445"/>
                <a:ext cx="978" cy="1821"/>
              </a:xfrm>
              <a:custGeom>
                <a:avLst/>
                <a:gdLst>
                  <a:gd name="connsiteX0" fmla="*/ 458 w 978"/>
                  <a:gd name="connsiteY0" fmla="*/ 1822 h 1821"/>
                  <a:gd name="connsiteX1" fmla="*/ 315 w 978"/>
                  <a:gd name="connsiteY1" fmla="*/ 0 h 1821"/>
                  <a:gd name="connsiteX2" fmla="*/ 458 w 978"/>
                  <a:gd name="connsiteY2" fmla="*/ 1822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78" h="1821">
                    <a:moveTo>
                      <a:pt x="458" y="1822"/>
                    </a:moveTo>
                    <a:cubicBezTo>
                      <a:pt x="-6" y="1286"/>
                      <a:pt x="-221" y="714"/>
                      <a:pt x="315" y="0"/>
                    </a:cubicBezTo>
                    <a:cubicBezTo>
                      <a:pt x="1137" y="536"/>
                      <a:pt x="1208" y="1107"/>
                      <a:pt x="458" y="18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3" name="Freeform 1222">
                <a:extLst>
                  <a:ext uri="{FF2B5EF4-FFF2-40B4-BE49-F238E27FC236}">
                    <a16:creationId xmlns:a16="http://schemas.microsoft.com/office/drawing/2014/main" id="{BC8AE036-0645-3845-8AD9-2C35B83DAB37}"/>
                  </a:ext>
                </a:extLst>
              </p:cNvPr>
              <p:cNvSpPr/>
              <p:nvPr/>
            </p:nvSpPr>
            <p:spPr>
              <a:xfrm>
                <a:off x="7552458" y="2050903"/>
                <a:ext cx="1052" cy="1781"/>
              </a:xfrm>
              <a:custGeom>
                <a:avLst/>
                <a:gdLst>
                  <a:gd name="connsiteX0" fmla="*/ 711 w 1052"/>
                  <a:gd name="connsiteY0" fmla="*/ 139 h 1781"/>
                  <a:gd name="connsiteX1" fmla="*/ 639 w 1052"/>
                  <a:gd name="connsiteY1" fmla="*/ 1782 h 1781"/>
                  <a:gd name="connsiteX2" fmla="*/ 68 w 1052"/>
                  <a:gd name="connsiteY2" fmla="*/ 103 h 1781"/>
                  <a:gd name="connsiteX3" fmla="*/ 711 w 1052"/>
                  <a:gd name="connsiteY3" fmla="*/ 139 h 1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2" h="1781">
                    <a:moveTo>
                      <a:pt x="711" y="139"/>
                    </a:moveTo>
                    <a:cubicBezTo>
                      <a:pt x="1389" y="710"/>
                      <a:pt x="889" y="1139"/>
                      <a:pt x="639" y="1782"/>
                    </a:cubicBezTo>
                    <a:cubicBezTo>
                      <a:pt x="175" y="1175"/>
                      <a:pt x="-146" y="710"/>
                      <a:pt x="68" y="103"/>
                    </a:cubicBezTo>
                    <a:cubicBezTo>
                      <a:pt x="318" y="-40"/>
                      <a:pt x="532" y="-40"/>
                      <a:pt x="711" y="13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4" name="Freeform 1223">
                <a:extLst>
                  <a:ext uri="{FF2B5EF4-FFF2-40B4-BE49-F238E27FC236}">
                    <a16:creationId xmlns:a16="http://schemas.microsoft.com/office/drawing/2014/main" id="{1FD38C2C-9DF8-0E45-BAC5-FCA5E7227827}"/>
                  </a:ext>
                </a:extLst>
              </p:cNvPr>
              <p:cNvSpPr/>
              <p:nvPr/>
            </p:nvSpPr>
            <p:spPr>
              <a:xfrm>
                <a:off x="7573207" y="2195806"/>
                <a:ext cx="1143" cy="1647"/>
              </a:xfrm>
              <a:custGeom>
                <a:avLst/>
                <a:gdLst>
                  <a:gd name="connsiteX0" fmla="*/ 0 w 1143"/>
                  <a:gd name="connsiteY0" fmla="*/ 1647 h 1647"/>
                  <a:gd name="connsiteX1" fmla="*/ 857 w 1143"/>
                  <a:gd name="connsiteY1" fmla="*/ 4 h 1647"/>
                  <a:gd name="connsiteX2" fmla="*/ 1143 w 1143"/>
                  <a:gd name="connsiteY2" fmla="*/ 290 h 1647"/>
                  <a:gd name="connsiteX3" fmla="*/ 0 w 1143"/>
                  <a:gd name="connsiteY3" fmla="*/ 1647 h 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" h="1647">
                    <a:moveTo>
                      <a:pt x="0" y="1647"/>
                    </a:moveTo>
                    <a:cubicBezTo>
                      <a:pt x="143" y="825"/>
                      <a:pt x="250" y="290"/>
                      <a:pt x="857" y="4"/>
                    </a:cubicBezTo>
                    <a:cubicBezTo>
                      <a:pt x="893" y="-32"/>
                      <a:pt x="1143" y="183"/>
                      <a:pt x="1143" y="290"/>
                    </a:cubicBezTo>
                    <a:cubicBezTo>
                      <a:pt x="1143" y="933"/>
                      <a:pt x="893" y="1397"/>
                      <a:pt x="0" y="164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5" name="Freeform 1224">
                <a:extLst>
                  <a:ext uri="{FF2B5EF4-FFF2-40B4-BE49-F238E27FC236}">
                    <a16:creationId xmlns:a16="http://schemas.microsoft.com/office/drawing/2014/main" id="{5B177E7C-0E74-0A42-AAF4-A89E5F23AB03}"/>
                  </a:ext>
                </a:extLst>
              </p:cNvPr>
              <p:cNvSpPr/>
              <p:nvPr/>
            </p:nvSpPr>
            <p:spPr>
              <a:xfrm>
                <a:off x="7521604" y="2008858"/>
                <a:ext cx="739" cy="2786"/>
              </a:xfrm>
              <a:custGeom>
                <a:avLst/>
                <a:gdLst>
                  <a:gd name="connsiteX0" fmla="*/ 97 w 739"/>
                  <a:gd name="connsiteY0" fmla="*/ 2786 h 2786"/>
                  <a:gd name="connsiteX1" fmla="*/ 525 w 739"/>
                  <a:gd name="connsiteY1" fmla="*/ 0 h 2786"/>
                  <a:gd name="connsiteX2" fmla="*/ 740 w 739"/>
                  <a:gd name="connsiteY2" fmla="*/ 1393 h 2786"/>
                  <a:gd name="connsiteX3" fmla="*/ 97 w 739"/>
                  <a:gd name="connsiteY3" fmla="*/ 2786 h 2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9" h="2786">
                    <a:moveTo>
                      <a:pt x="97" y="2786"/>
                    </a:moveTo>
                    <a:cubicBezTo>
                      <a:pt x="-46" y="1822"/>
                      <a:pt x="-118" y="857"/>
                      <a:pt x="525" y="0"/>
                    </a:cubicBezTo>
                    <a:cubicBezTo>
                      <a:pt x="847" y="464"/>
                      <a:pt x="668" y="929"/>
                      <a:pt x="740" y="1393"/>
                    </a:cubicBezTo>
                    <a:cubicBezTo>
                      <a:pt x="-82" y="1572"/>
                      <a:pt x="561" y="2429"/>
                      <a:pt x="97" y="2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6" name="Freeform 1225">
                <a:extLst>
                  <a:ext uri="{FF2B5EF4-FFF2-40B4-BE49-F238E27FC236}">
                    <a16:creationId xmlns:a16="http://schemas.microsoft.com/office/drawing/2014/main" id="{F03423C6-FE16-7344-942E-8289DE9C3DD5}"/>
                  </a:ext>
                </a:extLst>
              </p:cNvPr>
              <p:cNvSpPr/>
              <p:nvPr/>
            </p:nvSpPr>
            <p:spPr>
              <a:xfrm>
                <a:off x="7525987" y="2103084"/>
                <a:ext cx="1341" cy="2412"/>
              </a:xfrm>
              <a:custGeom>
                <a:avLst/>
                <a:gdLst>
                  <a:gd name="connsiteX0" fmla="*/ 1286 w 1341"/>
                  <a:gd name="connsiteY0" fmla="*/ 393 h 2412"/>
                  <a:gd name="connsiteX1" fmla="*/ 1286 w 1341"/>
                  <a:gd name="connsiteY1" fmla="*/ 714 h 2412"/>
                  <a:gd name="connsiteX2" fmla="*/ 679 w 1341"/>
                  <a:gd name="connsiteY2" fmla="*/ 1393 h 2412"/>
                  <a:gd name="connsiteX3" fmla="*/ 572 w 1341"/>
                  <a:gd name="connsiteY3" fmla="*/ 2286 h 2412"/>
                  <a:gd name="connsiteX4" fmla="*/ 321 w 1341"/>
                  <a:gd name="connsiteY4" fmla="*/ 2322 h 2412"/>
                  <a:gd name="connsiteX5" fmla="*/ 0 w 1341"/>
                  <a:gd name="connsiteY5" fmla="*/ 786 h 2412"/>
                  <a:gd name="connsiteX6" fmla="*/ 964 w 1341"/>
                  <a:gd name="connsiteY6" fmla="*/ 0 h 2412"/>
                  <a:gd name="connsiteX7" fmla="*/ 1286 w 1341"/>
                  <a:gd name="connsiteY7" fmla="*/ 393 h 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1" h="2412">
                    <a:moveTo>
                      <a:pt x="1286" y="393"/>
                    </a:moveTo>
                    <a:cubicBezTo>
                      <a:pt x="1286" y="500"/>
                      <a:pt x="1286" y="607"/>
                      <a:pt x="1286" y="714"/>
                    </a:cubicBezTo>
                    <a:cubicBezTo>
                      <a:pt x="1072" y="929"/>
                      <a:pt x="893" y="1179"/>
                      <a:pt x="679" y="1393"/>
                    </a:cubicBezTo>
                    <a:cubicBezTo>
                      <a:pt x="643" y="1679"/>
                      <a:pt x="607" y="2000"/>
                      <a:pt x="572" y="2286"/>
                    </a:cubicBezTo>
                    <a:cubicBezTo>
                      <a:pt x="500" y="2429"/>
                      <a:pt x="429" y="2465"/>
                      <a:pt x="321" y="2322"/>
                    </a:cubicBezTo>
                    <a:cubicBezTo>
                      <a:pt x="214" y="1822"/>
                      <a:pt x="500" y="1215"/>
                      <a:pt x="0" y="786"/>
                    </a:cubicBezTo>
                    <a:cubicBezTo>
                      <a:pt x="71" y="214"/>
                      <a:pt x="464" y="0"/>
                      <a:pt x="964" y="0"/>
                    </a:cubicBezTo>
                    <a:cubicBezTo>
                      <a:pt x="1286" y="0"/>
                      <a:pt x="1429" y="72"/>
                      <a:pt x="1286" y="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7" name="Freeform 1226">
                <a:extLst>
                  <a:ext uri="{FF2B5EF4-FFF2-40B4-BE49-F238E27FC236}">
                    <a16:creationId xmlns:a16="http://schemas.microsoft.com/office/drawing/2014/main" id="{8199A9AA-8D31-D242-9408-F799DB7C176F}"/>
                  </a:ext>
                </a:extLst>
              </p:cNvPr>
              <p:cNvSpPr/>
              <p:nvPr/>
            </p:nvSpPr>
            <p:spPr>
              <a:xfrm>
                <a:off x="7574029" y="2141260"/>
                <a:ext cx="1008" cy="1580"/>
              </a:xfrm>
              <a:custGeom>
                <a:avLst/>
                <a:gdLst>
                  <a:gd name="connsiteX0" fmla="*/ 1000 w 1008"/>
                  <a:gd name="connsiteY0" fmla="*/ 650 h 1580"/>
                  <a:gd name="connsiteX1" fmla="*/ 500 w 1008"/>
                  <a:gd name="connsiteY1" fmla="*/ 1579 h 1580"/>
                  <a:gd name="connsiteX2" fmla="*/ 0 w 1008"/>
                  <a:gd name="connsiteY2" fmla="*/ 864 h 1580"/>
                  <a:gd name="connsiteX3" fmla="*/ 607 w 1008"/>
                  <a:gd name="connsiteY3" fmla="*/ 7 h 1580"/>
                  <a:gd name="connsiteX4" fmla="*/ 1000 w 1008"/>
                  <a:gd name="connsiteY4" fmla="*/ 650 h 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8" h="1580">
                    <a:moveTo>
                      <a:pt x="1000" y="650"/>
                    </a:moveTo>
                    <a:cubicBezTo>
                      <a:pt x="1036" y="1114"/>
                      <a:pt x="964" y="1543"/>
                      <a:pt x="500" y="1579"/>
                    </a:cubicBezTo>
                    <a:cubicBezTo>
                      <a:pt x="107" y="1614"/>
                      <a:pt x="36" y="1221"/>
                      <a:pt x="0" y="864"/>
                    </a:cubicBezTo>
                    <a:cubicBezTo>
                      <a:pt x="0" y="436"/>
                      <a:pt x="179" y="78"/>
                      <a:pt x="607" y="7"/>
                    </a:cubicBezTo>
                    <a:cubicBezTo>
                      <a:pt x="1107" y="-64"/>
                      <a:pt x="964" y="436"/>
                      <a:pt x="1000" y="6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8" name="Freeform 1227">
                <a:extLst>
                  <a:ext uri="{FF2B5EF4-FFF2-40B4-BE49-F238E27FC236}">
                    <a16:creationId xmlns:a16="http://schemas.microsoft.com/office/drawing/2014/main" id="{5BF65AD7-22AD-7E40-A2CE-4120B8458D7E}"/>
                  </a:ext>
                </a:extLst>
              </p:cNvPr>
              <p:cNvSpPr/>
              <p:nvPr/>
            </p:nvSpPr>
            <p:spPr>
              <a:xfrm>
                <a:off x="7530914" y="2149236"/>
                <a:ext cx="1350" cy="2603"/>
              </a:xfrm>
              <a:custGeom>
                <a:avLst/>
                <a:gdLst>
                  <a:gd name="connsiteX0" fmla="*/ 966 w 1350"/>
                  <a:gd name="connsiteY0" fmla="*/ 1961 h 2603"/>
                  <a:gd name="connsiteX1" fmla="*/ 395 w 1350"/>
                  <a:gd name="connsiteY1" fmla="*/ 2604 h 2603"/>
                  <a:gd name="connsiteX2" fmla="*/ 2 w 1350"/>
                  <a:gd name="connsiteY2" fmla="*/ 1603 h 2603"/>
                  <a:gd name="connsiteX3" fmla="*/ 681 w 1350"/>
                  <a:gd name="connsiteY3" fmla="*/ 389 h 2603"/>
                  <a:gd name="connsiteX4" fmla="*/ 645 w 1350"/>
                  <a:gd name="connsiteY4" fmla="*/ 246 h 2603"/>
                  <a:gd name="connsiteX5" fmla="*/ 609 w 1350"/>
                  <a:gd name="connsiteY5" fmla="*/ 103 h 2603"/>
                  <a:gd name="connsiteX6" fmla="*/ 1217 w 1350"/>
                  <a:gd name="connsiteY6" fmla="*/ 318 h 2603"/>
                  <a:gd name="connsiteX7" fmla="*/ 966 w 1350"/>
                  <a:gd name="connsiteY7" fmla="*/ 1961 h 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0" h="2603">
                    <a:moveTo>
                      <a:pt x="966" y="1961"/>
                    </a:moveTo>
                    <a:cubicBezTo>
                      <a:pt x="788" y="2175"/>
                      <a:pt x="574" y="2389"/>
                      <a:pt x="395" y="2604"/>
                    </a:cubicBezTo>
                    <a:cubicBezTo>
                      <a:pt x="181" y="2282"/>
                      <a:pt x="681" y="1711"/>
                      <a:pt x="2" y="1603"/>
                    </a:cubicBezTo>
                    <a:cubicBezTo>
                      <a:pt x="-34" y="1032"/>
                      <a:pt x="395" y="782"/>
                      <a:pt x="681" y="389"/>
                    </a:cubicBezTo>
                    <a:cubicBezTo>
                      <a:pt x="681" y="353"/>
                      <a:pt x="645" y="282"/>
                      <a:pt x="645" y="246"/>
                    </a:cubicBezTo>
                    <a:cubicBezTo>
                      <a:pt x="645" y="210"/>
                      <a:pt x="574" y="103"/>
                      <a:pt x="609" y="103"/>
                    </a:cubicBezTo>
                    <a:cubicBezTo>
                      <a:pt x="931" y="-111"/>
                      <a:pt x="1109" y="32"/>
                      <a:pt x="1217" y="318"/>
                    </a:cubicBezTo>
                    <a:cubicBezTo>
                      <a:pt x="1395" y="889"/>
                      <a:pt x="1467" y="1496"/>
                      <a:pt x="966" y="19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9" name="Freeform 1228">
                <a:extLst>
                  <a:ext uri="{FF2B5EF4-FFF2-40B4-BE49-F238E27FC236}">
                    <a16:creationId xmlns:a16="http://schemas.microsoft.com/office/drawing/2014/main" id="{63A5D311-CEBC-AB4F-AD9A-2532ED8DC3A9}"/>
                  </a:ext>
                </a:extLst>
              </p:cNvPr>
              <p:cNvSpPr/>
              <p:nvPr/>
            </p:nvSpPr>
            <p:spPr>
              <a:xfrm>
                <a:off x="7521272" y="2183264"/>
                <a:ext cx="2357" cy="1861"/>
              </a:xfrm>
              <a:custGeom>
                <a:avLst/>
                <a:gdLst>
                  <a:gd name="connsiteX0" fmla="*/ 2357 w 2357"/>
                  <a:gd name="connsiteY0" fmla="*/ 1758 h 1861"/>
                  <a:gd name="connsiteX1" fmla="*/ 1429 w 2357"/>
                  <a:gd name="connsiteY1" fmla="*/ 1508 h 1861"/>
                  <a:gd name="connsiteX2" fmla="*/ 0 w 2357"/>
                  <a:gd name="connsiteY2" fmla="*/ 115 h 1861"/>
                  <a:gd name="connsiteX3" fmla="*/ 2357 w 2357"/>
                  <a:gd name="connsiteY3" fmla="*/ 1758 h 1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7" h="1861">
                    <a:moveTo>
                      <a:pt x="2357" y="1758"/>
                    </a:moveTo>
                    <a:cubicBezTo>
                      <a:pt x="2000" y="1830"/>
                      <a:pt x="1393" y="2044"/>
                      <a:pt x="1429" y="1508"/>
                    </a:cubicBezTo>
                    <a:cubicBezTo>
                      <a:pt x="1500" y="401"/>
                      <a:pt x="500" y="544"/>
                      <a:pt x="0" y="115"/>
                    </a:cubicBezTo>
                    <a:cubicBezTo>
                      <a:pt x="1607" y="-456"/>
                      <a:pt x="1572" y="1258"/>
                      <a:pt x="2357" y="175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0" name="Freeform 1229">
                <a:extLst>
                  <a:ext uri="{FF2B5EF4-FFF2-40B4-BE49-F238E27FC236}">
                    <a16:creationId xmlns:a16="http://schemas.microsoft.com/office/drawing/2014/main" id="{4A758914-97DC-BF43-B3B3-473E66B770F4}"/>
                  </a:ext>
                </a:extLst>
              </p:cNvPr>
              <p:cNvSpPr/>
              <p:nvPr/>
            </p:nvSpPr>
            <p:spPr>
              <a:xfrm>
                <a:off x="7529916" y="2150411"/>
                <a:ext cx="964" cy="2419"/>
              </a:xfrm>
              <a:custGeom>
                <a:avLst/>
                <a:gdLst>
                  <a:gd name="connsiteX0" fmla="*/ 0 w 964"/>
                  <a:gd name="connsiteY0" fmla="*/ 750 h 2419"/>
                  <a:gd name="connsiteX1" fmla="*/ 964 w 964"/>
                  <a:gd name="connsiteY1" fmla="*/ 428 h 2419"/>
                  <a:gd name="connsiteX2" fmla="*/ 607 w 964"/>
                  <a:gd name="connsiteY2" fmla="*/ 2357 h 2419"/>
                  <a:gd name="connsiteX3" fmla="*/ 286 w 964"/>
                  <a:gd name="connsiteY3" fmla="*/ 2321 h 2419"/>
                  <a:gd name="connsiteX4" fmla="*/ 357 w 964"/>
                  <a:gd name="connsiteY4" fmla="*/ 2107 h 2419"/>
                  <a:gd name="connsiteX5" fmla="*/ 0 w 964"/>
                  <a:gd name="connsiteY5" fmla="*/ 750 h 2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4" h="2419">
                    <a:moveTo>
                      <a:pt x="0" y="750"/>
                    </a:moveTo>
                    <a:cubicBezTo>
                      <a:pt x="71" y="-107"/>
                      <a:pt x="393" y="-250"/>
                      <a:pt x="964" y="428"/>
                    </a:cubicBezTo>
                    <a:cubicBezTo>
                      <a:pt x="857" y="1071"/>
                      <a:pt x="714" y="1714"/>
                      <a:pt x="607" y="2357"/>
                    </a:cubicBezTo>
                    <a:cubicBezTo>
                      <a:pt x="500" y="2429"/>
                      <a:pt x="357" y="2464"/>
                      <a:pt x="286" y="2321"/>
                    </a:cubicBezTo>
                    <a:cubicBezTo>
                      <a:pt x="250" y="2250"/>
                      <a:pt x="286" y="2179"/>
                      <a:pt x="357" y="2107"/>
                    </a:cubicBezTo>
                    <a:cubicBezTo>
                      <a:pt x="214" y="1679"/>
                      <a:pt x="679" y="1071"/>
                      <a:pt x="0" y="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1" name="Freeform 1230">
                <a:extLst>
                  <a:ext uri="{FF2B5EF4-FFF2-40B4-BE49-F238E27FC236}">
                    <a16:creationId xmlns:a16="http://schemas.microsoft.com/office/drawing/2014/main" id="{2EDE61D6-3756-9E41-A08A-3C4F2617E126}"/>
                  </a:ext>
                </a:extLst>
              </p:cNvPr>
              <p:cNvSpPr/>
              <p:nvPr/>
            </p:nvSpPr>
            <p:spPr>
              <a:xfrm>
                <a:off x="7567328" y="2090046"/>
                <a:ext cx="1462" cy="1220"/>
              </a:xfrm>
              <a:custGeom>
                <a:avLst/>
                <a:gdLst>
                  <a:gd name="connsiteX0" fmla="*/ 93 w 1462"/>
                  <a:gd name="connsiteY0" fmla="*/ 429 h 1220"/>
                  <a:gd name="connsiteX1" fmla="*/ 1307 w 1462"/>
                  <a:gd name="connsiteY1" fmla="*/ 0 h 1220"/>
                  <a:gd name="connsiteX2" fmla="*/ 93 w 1462"/>
                  <a:gd name="connsiteY2" fmla="*/ 857 h 1220"/>
                  <a:gd name="connsiteX3" fmla="*/ 21 w 1462"/>
                  <a:gd name="connsiteY3" fmla="*/ 750 h 1220"/>
                  <a:gd name="connsiteX4" fmla="*/ 93 w 1462"/>
                  <a:gd name="connsiteY4" fmla="*/ 429 h 1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2" h="1220">
                    <a:moveTo>
                      <a:pt x="93" y="429"/>
                    </a:moveTo>
                    <a:cubicBezTo>
                      <a:pt x="664" y="750"/>
                      <a:pt x="879" y="36"/>
                      <a:pt x="1307" y="0"/>
                    </a:cubicBezTo>
                    <a:cubicBezTo>
                      <a:pt x="1807" y="1607"/>
                      <a:pt x="1021" y="1322"/>
                      <a:pt x="93" y="857"/>
                    </a:cubicBezTo>
                    <a:lnTo>
                      <a:pt x="21" y="750"/>
                    </a:lnTo>
                    <a:cubicBezTo>
                      <a:pt x="-14" y="643"/>
                      <a:pt x="-14" y="536"/>
                      <a:pt x="93" y="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2" name="Freeform 1231">
                <a:extLst>
                  <a:ext uri="{FF2B5EF4-FFF2-40B4-BE49-F238E27FC236}">
                    <a16:creationId xmlns:a16="http://schemas.microsoft.com/office/drawing/2014/main" id="{7D78802D-C5D2-B242-B87A-CA964FC9BD59}"/>
                  </a:ext>
                </a:extLst>
              </p:cNvPr>
              <p:cNvSpPr/>
              <p:nvPr/>
            </p:nvSpPr>
            <p:spPr>
              <a:xfrm>
                <a:off x="7554781" y="2041255"/>
                <a:ext cx="710" cy="1928"/>
              </a:xfrm>
              <a:custGeom>
                <a:avLst/>
                <a:gdLst>
                  <a:gd name="connsiteX0" fmla="*/ 282 w 710"/>
                  <a:gd name="connsiteY0" fmla="*/ 1929 h 1928"/>
                  <a:gd name="connsiteX1" fmla="*/ 174 w 710"/>
                  <a:gd name="connsiteY1" fmla="*/ 0 h 1928"/>
                  <a:gd name="connsiteX2" fmla="*/ 282 w 710"/>
                  <a:gd name="connsiteY2" fmla="*/ 1929 h 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0" h="1928">
                    <a:moveTo>
                      <a:pt x="282" y="1929"/>
                    </a:moveTo>
                    <a:cubicBezTo>
                      <a:pt x="-111" y="1215"/>
                      <a:pt x="-40" y="679"/>
                      <a:pt x="174" y="0"/>
                    </a:cubicBezTo>
                    <a:cubicBezTo>
                      <a:pt x="889" y="607"/>
                      <a:pt x="853" y="1143"/>
                      <a:pt x="282" y="1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3" name="Freeform 1232">
                <a:extLst>
                  <a:ext uri="{FF2B5EF4-FFF2-40B4-BE49-F238E27FC236}">
                    <a16:creationId xmlns:a16="http://schemas.microsoft.com/office/drawing/2014/main" id="{C5C8FD86-E18D-3C44-8B87-70D05B9D0077}"/>
                  </a:ext>
                </a:extLst>
              </p:cNvPr>
              <p:cNvSpPr/>
              <p:nvPr/>
            </p:nvSpPr>
            <p:spPr>
              <a:xfrm>
                <a:off x="7571732" y="2096166"/>
                <a:ext cx="1121" cy="1561"/>
              </a:xfrm>
              <a:custGeom>
                <a:avLst/>
                <a:gdLst>
                  <a:gd name="connsiteX0" fmla="*/ 404 w 1121"/>
                  <a:gd name="connsiteY0" fmla="*/ 1560 h 1561"/>
                  <a:gd name="connsiteX1" fmla="*/ 154 w 1121"/>
                  <a:gd name="connsiteY1" fmla="*/ 952 h 1561"/>
                  <a:gd name="connsiteX2" fmla="*/ 154 w 1121"/>
                  <a:gd name="connsiteY2" fmla="*/ 59 h 1561"/>
                  <a:gd name="connsiteX3" fmla="*/ 976 w 1121"/>
                  <a:gd name="connsiteY3" fmla="*/ 631 h 1561"/>
                  <a:gd name="connsiteX4" fmla="*/ 404 w 1121"/>
                  <a:gd name="connsiteY4" fmla="*/ 1560 h 1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1" h="1561">
                    <a:moveTo>
                      <a:pt x="404" y="1560"/>
                    </a:moveTo>
                    <a:cubicBezTo>
                      <a:pt x="333" y="1345"/>
                      <a:pt x="226" y="1167"/>
                      <a:pt x="154" y="952"/>
                    </a:cubicBezTo>
                    <a:cubicBezTo>
                      <a:pt x="47" y="631"/>
                      <a:pt x="-131" y="202"/>
                      <a:pt x="154" y="59"/>
                    </a:cubicBezTo>
                    <a:cubicBezTo>
                      <a:pt x="619" y="-191"/>
                      <a:pt x="726" y="416"/>
                      <a:pt x="976" y="631"/>
                    </a:cubicBezTo>
                    <a:cubicBezTo>
                      <a:pt x="1262" y="1238"/>
                      <a:pt x="1154" y="1595"/>
                      <a:pt x="404" y="156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4" name="Freeform 1233">
                <a:extLst>
                  <a:ext uri="{FF2B5EF4-FFF2-40B4-BE49-F238E27FC236}">
                    <a16:creationId xmlns:a16="http://schemas.microsoft.com/office/drawing/2014/main" id="{56BBCA3E-1771-7843-9235-FB8F5B7E0992}"/>
                  </a:ext>
                </a:extLst>
              </p:cNvPr>
              <p:cNvSpPr/>
              <p:nvPr/>
            </p:nvSpPr>
            <p:spPr>
              <a:xfrm>
                <a:off x="7552812" y="2042326"/>
                <a:ext cx="580" cy="2500"/>
              </a:xfrm>
              <a:custGeom>
                <a:avLst/>
                <a:gdLst>
                  <a:gd name="connsiteX0" fmla="*/ 0 w 580"/>
                  <a:gd name="connsiteY0" fmla="*/ 0 h 2500"/>
                  <a:gd name="connsiteX1" fmla="*/ 107 w 580"/>
                  <a:gd name="connsiteY1" fmla="*/ 2500 h 2500"/>
                  <a:gd name="connsiteX2" fmla="*/ 0 w 580"/>
                  <a:gd name="connsiteY2" fmla="*/ 0 h 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0" h="2500">
                    <a:moveTo>
                      <a:pt x="0" y="0"/>
                    </a:moveTo>
                    <a:cubicBezTo>
                      <a:pt x="929" y="929"/>
                      <a:pt x="572" y="1536"/>
                      <a:pt x="107" y="2500"/>
                    </a:cubicBezTo>
                    <a:cubicBezTo>
                      <a:pt x="71" y="1571"/>
                      <a:pt x="36" y="100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5" name="Freeform 1234">
                <a:extLst>
                  <a:ext uri="{FF2B5EF4-FFF2-40B4-BE49-F238E27FC236}">
                    <a16:creationId xmlns:a16="http://schemas.microsoft.com/office/drawing/2014/main" id="{94158F4C-7F0A-FD40-BBB7-F934304E2A2E}"/>
                  </a:ext>
                </a:extLst>
              </p:cNvPr>
              <p:cNvSpPr/>
              <p:nvPr/>
            </p:nvSpPr>
            <p:spPr>
              <a:xfrm>
                <a:off x="7587209" y="2135659"/>
                <a:ext cx="719" cy="2250"/>
              </a:xfrm>
              <a:custGeom>
                <a:avLst/>
                <a:gdLst>
                  <a:gd name="connsiteX0" fmla="*/ 179 w 719"/>
                  <a:gd name="connsiteY0" fmla="*/ 0 h 2250"/>
                  <a:gd name="connsiteX1" fmla="*/ 0 w 719"/>
                  <a:gd name="connsiteY1" fmla="*/ 2250 h 2250"/>
                  <a:gd name="connsiteX2" fmla="*/ 179 w 719"/>
                  <a:gd name="connsiteY2" fmla="*/ 0 h 2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9" h="2250">
                    <a:moveTo>
                      <a:pt x="179" y="0"/>
                    </a:moveTo>
                    <a:cubicBezTo>
                      <a:pt x="1357" y="893"/>
                      <a:pt x="286" y="1536"/>
                      <a:pt x="0" y="2250"/>
                    </a:cubicBezTo>
                    <a:cubicBezTo>
                      <a:pt x="36" y="1536"/>
                      <a:pt x="107" y="822"/>
                      <a:pt x="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6" name="Freeform 1235">
                <a:extLst>
                  <a:ext uri="{FF2B5EF4-FFF2-40B4-BE49-F238E27FC236}">
                    <a16:creationId xmlns:a16="http://schemas.microsoft.com/office/drawing/2014/main" id="{40057F62-D041-4E4B-BFF4-F6BBC429265A}"/>
                  </a:ext>
                </a:extLst>
              </p:cNvPr>
              <p:cNvSpPr/>
              <p:nvPr/>
            </p:nvSpPr>
            <p:spPr>
              <a:xfrm>
                <a:off x="7542204" y="2043302"/>
                <a:ext cx="1214" cy="1567"/>
              </a:xfrm>
              <a:custGeom>
                <a:avLst/>
                <a:gdLst>
                  <a:gd name="connsiteX0" fmla="*/ 1214 w 1214"/>
                  <a:gd name="connsiteY0" fmla="*/ 525 h 1567"/>
                  <a:gd name="connsiteX1" fmla="*/ 679 w 1214"/>
                  <a:gd name="connsiteY1" fmla="*/ 1525 h 1567"/>
                  <a:gd name="connsiteX2" fmla="*/ 71 w 1214"/>
                  <a:gd name="connsiteY2" fmla="*/ 1204 h 1567"/>
                  <a:gd name="connsiteX3" fmla="*/ 0 w 1214"/>
                  <a:gd name="connsiteY3" fmla="*/ 846 h 1567"/>
                  <a:gd name="connsiteX4" fmla="*/ 1214 w 1214"/>
                  <a:gd name="connsiteY4" fmla="*/ 525 h 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4" h="1567">
                    <a:moveTo>
                      <a:pt x="1214" y="525"/>
                    </a:moveTo>
                    <a:cubicBezTo>
                      <a:pt x="1036" y="846"/>
                      <a:pt x="857" y="1168"/>
                      <a:pt x="679" y="1525"/>
                    </a:cubicBezTo>
                    <a:cubicBezTo>
                      <a:pt x="357" y="1668"/>
                      <a:pt x="214" y="1418"/>
                      <a:pt x="71" y="1204"/>
                    </a:cubicBezTo>
                    <a:cubicBezTo>
                      <a:pt x="36" y="1096"/>
                      <a:pt x="36" y="954"/>
                      <a:pt x="0" y="846"/>
                    </a:cubicBezTo>
                    <a:cubicBezTo>
                      <a:pt x="500" y="1061"/>
                      <a:pt x="429" y="-904"/>
                      <a:pt x="1214" y="52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7" name="Freeform 1236">
                <a:extLst>
                  <a:ext uri="{FF2B5EF4-FFF2-40B4-BE49-F238E27FC236}">
                    <a16:creationId xmlns:a16="http://schemas.microsoft.com/office/drawing/2014/main" id="{8868DAAB-A118-9F47-AC3A-983967A67119}"/>
                  </a:ext>
                </a:extLst>
              </p:cNvPr>
              <p:cNvSpPr/>
              <p:nvPr/>
            </p:nvSpPr>
            <p:spPr>
              <a:xfrm>
                <a:off x="7572743" y="2190238"/>
                <a:ext cx="1250" cy="1285"/>
              </a:xfrm>
              <a:custGeom>
                <a:avLst/>
                <a:gdLst>
                  <a:gd name="connsiteX0" fmla="*/ 1250 w 1250"/>
                  <a:gd name="connsiteY0" fmla="*/ 0 h 1285"/>
                  <a:gd name="connsiteX1" fmla="*/ 357 w 1250"/>
                  <a:gd name="connsiteY1" fmla="*/ 1286 h 1285"/>
                  <a:gd name="connsiteX2" fmla="*/ 0 w 1250"/>
                  <a:gd name="connsiteY2" fmla="*/ 821 h 1285"/>
                  <a:gd name="connsiteX3" fmla="*/ 1250 w 1250"/>
                  <a:gd name="connsiteY3" fmla="*/ 0 h 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0" h="1285">
                    <a:moveTo>
                      <a:pt x="1250" y="0"/>
                    </a:moveTo>
                    <a:cubicBezTo>
                      <a:pt x="1143" y="714"/>
                      <a:pt x="1036" y="1215"/>
                      <a:pt x="357" y="1286"/>
                    </a:cubicBezTo>
                    <a:cubicBezTo>
                      <a:pt x="250" y="1286"/>
                      <a:pt x="0" y="964"/>
                      <a:pt x="0" y="821"/>
                    </a:cubicBezTo>
                    <a:cubicBezTo>
                      <a:pt x="71" y="250"/>
                      <a:pt x="572" y="107"/>
                      <a:pt x="12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8" name="Freeform 1237">
                <a:extLst>
                  <a:ext uri="{FF2B5EF4-FFF2-40B4-BE49-F238E27FC236}">
                    <a16:creationId xmlns:a16="http://schemas.microsoft.com/office/drawing/2014/main" id="{8C8ABB6F-AB5C-FE4C-B8C2-3BF79BC2E845}"/>
                  </a:ext>
                </a:extLst>
              </p:cNvPr>
              <p:cNvSpPr/>
              <p:nvPr/>
            </p:nvSpPr>
            <p:spPr>
              <a:xfrm>
                <a:off x="7598163" y="2187666"/>
                <a:ext cx="1261" cy="1528"/>
              </a:xfrm>
              <a:custGeom>
                <a:avLst/>
                <a:gdLst>
                  <a:gd name="connsiteX0" fmla="*/ 1048 w 1261"/>
                  <a:gd name="connsiteY0" fmla="*/ 964 h 1528"/>
                  <a:gd name="connsiteX1" fmla="*/ 298 w 1261"/>
                  <a:gd name="connsiteY1" fmla="*/ 1322 h 1528"/>
                  <a:gd name="connsiteX2" fmla="*/ 726 w 1261"/>
                  <a:gd name="connsiteY2" fmla="*/ 0 h 1528"/>
                  <a:gd name="connsiteX3" fmla="*/ 1048 w 1261"/>
                  <a:gd name="connsiteY3" fmla="*/ 964 h 1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1" h="1528">
                    <a:moveTo>
                      <a:pt x="1048" y="964"/>
                    </a:moveTo>
                    <a:cubicBezTo>
                      <a:pt x="726" y="893"/>
                      <a:pt x="869" y="1965"/>
                      <a:pt x="298" y="1322"/>
                    </a:cubicBezTo>
                    <a:cubicBezTo>
                      <a:pt x="-238" y="714"/>
                      <a:pt x="-24" y="250"/>
                      <a:pt x="726" y="0"/>
                    </a:cubicBezTo>
                    <a:cubicBezTo>
                      <a:pt x="1548" y="72"/>
                      <a:pt x="1226" y="536"/>
                      <a:pt x="1048" y="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9" name="Freeform 1238">
                <a:extLst>
                  <a:ext uri="{FF2B5EF4-FFF2-40B4-BE49-F238E27FC236}">
                    <a16:creationId xmlns:a16="http://schemas.microsoft.com/office/drawing/2014/main" id="{33C3DC94-0988-E448-A664-755F5DA768AB}"/>
                  </a:ext>
                </a:extLst>
              </p:cNvPr>
              <p:cNvSpPr/>
              <p:nvPr/>
            </p:nvSpPr>
            <p:spPr>
              <a:xfrm>
                <a:off x="7526630" y="2196378"/>
                <a:ext cx="1035" cy="2217"/>
              </a:xfrm>
              <a:custGeom>
                <a:avLst/>
                <a:gdLst>
                  <a:gd name="connsiteX0" fmla="*/ 0 w 1035"/>
                  <a:gd name="connsiteY0" fmla="*/ 253 h 2217"/>
                  <a:gd name="connsiteX1" fmla="*/ 1036 w 1035"/>
                  <a:gd name="connsiteY1" fmla="*/ 289 h 2217"/>
                  <a:gd name="connsiteX2" fmla="*/ 322 w 1035"/>
                  <a:gd name="connsiteY2" fmla="*/ 2218 h 2217"/>
                  <a:gd name="connsiteX3" fmla="*/ 0 w 1035"/>
                  <a:gd name="connsiteY3" fmla="*/ 253 h 2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" h="2217">
                    <a:moveTo>
                      <a:pt x="0" y="253"/>
                    </a:moveTo>
                    <a:cubicBezTo>
                      <a:pt x="357" y="-283"/>
                      <a:pt x="714" y="182"/>
                      <a:pt x="1036" y="289"/>
                    </a:cubicBezTo>
                    <a:cubicBezTo>
                      <a:pt x="822" y="896"/>
                      <a:pt x="607" y="1503"/>
                      <a:pt x="322" y="2218"/>
                    </a:cubicBezTo>
                    <a:cubicBezTo>
                      <a:pt x="-143" y="1503"/>
                      <a:pt x="1000" y="682"/>
                      <a:pt x="0" y="2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0" name="Freeform 1239">
                <a:extLst>
                  <a:ext uri="{FF2B5EF4-FFF2-40B4-BE49-F238E27FC236}">
                    <a16:creationId xmlns:a16="http://schemas.microsoft.com/office/drawing/2014/main" id="{877A02DF-37DB-1349-9590-197B42895040}"/>
                  </a:ext>
                </a:extLst>
              </p:cNvPr>
              <p:cNvSpPr/>
              <p:nvPr/>
            </p:nvSpPr>
            <p:spPr>
              <a:xfrm>
                <a:off x="7548169" y="2044409"/>
                <a:ext cx="1759" cy="1269"/>
              </a:xfrm>
              <a:custGeom>
                <a:avLst/>
                <a:gdLst>
                  <a:gd name="connsiteX0" fmla="*/ 393 w 1759"/>
                  <a:gd name="connsiteY0" fmla="*/ 667 h 1269"/>
                  <a:gd name="connsiteX1" fmla="*/ 1679 w 1759"/>
                  <a:gd name="connsiteY1" fmla="*/ 381 h 1269"/>
                  <a:gd name="connsiteX2" fmla="*/ 1679 w 1759"/>
                  <a:gd name="connsiteY2" fmla="*/ 739 h 1269"/>
                  <a:gd name="connsiteX3" fmla="*/ 0 w 1759"/>
                  <a:gd name="connsiteY3" fmla="*/ 703 h 1269"/>
                  <a:gd name="connsiteX4" fmla="*/ 393 w 1759"/>
                  <a:gd name="connsiteY4" fmla="*/ 667 h 1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" h="1269">
                    <a:moveTo>
                      <a:pt x="393" y="667"/>
                    </a:moveTo>
                    <a:cubicBezTo>
                      <a:pt x="786" y="489"/>
                      <a:pt x="1000" y="-547"/>
                      <a:pt x="1679" y="381"/>
                    </a:cubicBezTo>
                    <a:cubicBezTo>
                      <a:pt x="1786" y="489"/>
                      <a:pt x="1786" y="632"/>
                      <a:pt x="1679" y="739"/>
                    </a:cubicBezTo>
                    <a:cubicBezTo>
                      <a:pt x="1107" y="1882"/>
                      <a:pt x="572" y="846"/>
                      <a:pt x="0" y="703"/>
                    </a:cubicBezTo>
                    <a:cubicBezTo>
                      <a:pt x="107" y="525"/>
                      <a:pt x="250" y="525"/>
                      <a:pt x="393" y="66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1" name="Freeform 1240">
                <a:extLst>
                  <a:ext uri="{FF2B5EF4-FFF2-40B4-BE49-F238E27FC236}">
                    <a16:creationId xmlns:a16="http://schemas.microsoft.com/office/drawing/2014/main" id="{1A8E69A6-B516-1D49-9F69-B5EEFC13DAED}"/>
                  </a:ext>
                </a:extLst>
              </p:cNvPr>
              <p:cNvSpPr/>
              <p:nvPr/>
            </p:nvSpPr>
            <p:spPr>
              <a:xfrm>
                <a:off x="7562189" y="2150697"/>
                <a:ext cx="790" cy="1750"/>
              </a:xfrm>
              <a:custGeom>
                <a:avLst/>
                <a:gdLst>
                  <a:gd name="connsiteX0" fmla="*/ 232 w 790"/>
                  <a:gd name="connsiteY0" fmla="*/ 1750 h 1750"/>
                  <a:gd name="connsiteX1" fmla="*/ 625 w 790"/>
                  <a:gd name="connsiteY1" fmla="*/ 0 h 1750"/>
                  <a:gd name="connsiteX2" fmla="*/ 232 w 790"/>
                  <a:gd name="connsiteY2" fmla="*/ 1750 h 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0" h="1750">
                    <a:moveTo>
                      <a:pt x="232" y="1750"/>
                    </a:moveTo>
                    <a:cubicBezTo>
                      <a:pt x="-376" y="786"/>
                      <a:pt x="374" y="464"/>
                      <a:pt x="625" y="0"/>
                    </a:cubicBezTo>
                    <a:cubicBezTo>
                      <a:pt x="1053" y="679"/>
                      <a:pt x="553" y="1072"/>
                      <a:pt x="232" y="1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2" name="Freeform 1241">
                <a:extLst>
                  <a:ext uri="{FF2B5EF4-FFF2-40B4-BE49-F238E27FC236}">
                    <a16:creationId xmlns:a16="http://schemas.microsoft.com/office/drawing/2014/main" id="{AD503A3A-2014-684A-BD5E-A831E7308923}"/>
                  </a:ext>
                </a:extLst>
              </p:cNvPr>
              <p:cNvSpPr/>
              <p:nvPr/>
            </p:nvSpPr>
            <p:spPr>
              <a:xfrm>
                <a:off x="7538953" y="2135266"/>
                <a:ext cx="951" cy="2460"/>
              </a:xfrm>
              <a:custGeom>
                <a:avLst/>
                <a:gdLst>
                  <a:gd name="connsiteX0" fmla="*/ 929 w 951"/>
                  <a:gd name="connsiteY0" fmla="*/ 2000 h 2460"/>
                  <a:gd name="connsiteX1" fmla="*/ 286 w 951"/>
                  <a:gd name="connsiteY1" fmla="*/ 2358 h 2460"/>
                  <a:gd name="connsiteX2" fmla="*/ 0 w 951"/>
                  <a:gd name="connsiteY2" fmla="*/ 2322 h 2460"/>
                  <a:gd name="connsiteX3" fmla="*/ 357 w 951"/>
                  <a:gd name="connsiteY3" fmla="*/ 0 h 2460"/>
                  <a:gd name="connsiteX4" fmla="*/ 929 w 951"/>
                  <a:gd name="connsiteY4" fmla="*/ 2000 h 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" h="2460">
                    <a:moveTo>
                      <a:pt x="929" y="2000"/>
                    </a:moveTo>
                    <a:cubicBezTo>
                      <a:pt x="714" y="2108"/>
                      <a:pt x="500" y="2215"/>
                      <a:pt x="286" y="2358"/>
                    </a:cubicBezTo>
                    <a:cubicBezTo>
                      <a:pt x="179" y="2500"/>
                      <a:pt x="71" y="2500"/>
                      <a:pt x="0" y="2322"/>
                    </a:cubicBezTo>
                    <a:cubicBezTo>
                      <a:pt x="500" y="1715"/>
                      <a:pt x="71" y="964"/>
                      <a:pt x="357" y="0"/>
                    </a:cubicBezTo>
                    <a:cubicBezTo>
                      <a:pt x="750" y="786"/>
                      <a:pt x="1036" y="1322"/>
                      <a:pt x="929" y="2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3" name="Freeform 1242">
                <a:extLst>
                  <a:ext uri="{FF2B5EF4-FFF2-40B4-BE49-F238E27FC236}">
                    <a16:creationId xmlns:a16="http://schemas.microsoft.com/office/drawing/2014/main" id="{82EC818F-6266-3F4E-8770-6F9E08FB5AD3}"/>
                  </a:ext>
                </a:extLst>
              </p:cNvPr>
              <p:cNvSpPr/>
              <p:nvPr/>
            </p:nvSpPr>
            <p:spPr>
              <a:xfrm>
                <a:off x="7511021" y="2015573"/>
                <a:ext cx="1285" cy="1702"/>
              </a:xfrm>
              <a:custGeom>
                <a:avLst/>
                <a:gdLst>
                  <a:gd name="connsiteX0" fmla="*/ 1036 w 1285"/>
                  <a:gd name="connsiteY0" fmla="*/ 679 h 1702"/>
                  <a:gd name="connsiteX1" fmla="*/ 1286 w 1285"/>
                  <a:gd name="connsiteY1" fmla="*/ 1643 h 1702"/>
                  <a:gd name="connsiteX2" fmla="*/ 0 w 1285"/>
                  <a:gd name="connsiteY2" fmla="*/ 0 h 1702"/>
                  <a:gd name="connsiteX3" fmla="*/ 286 w 1285"/>
                  <a:gd name="connsiteY3" fmla="*/ 0 h 1702"/>
                  <a:gd name="connsiteX4" fmla="*/ 1036 w 1285"/>
                  <a:gd name="connsiteY4" fmla="*/ 679 h 1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5" h="1702">
                    <a:moveTo>
                      <a:pt x="1036" y="679"/>
                    </a:moveTo>
                    <a:cubicBezTo>
                      <a:pt x="1107" y="1000"/>
                      <a:pt x="929" y="1393"/>
                      <a:pt x="1286" y="1643"/>
                    </a:cubicBezTo>
                    <a:cubicBezTo>
                      <a:pt x="-286" y="2000"/>
                      <a:pt x="321" y="643"/>
                      <a:pt x="0" y="0"/>
                    </a:cubicBezTo>
                    <a:cubicBezTo>
                      <a:pt x="107" y="0"/>
                      <a:pt x="214" y="0"/>
                      <a:pt x="286" y="0"/>
                    </a:cubicBezTo>
                    <a:cubicBezTo>
                      <a:pt x="464" y="286"/>
                      <a:pt x="214" y="1072"/>
                      <a:pt x="1036" y="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4" name="Freeform 1243">
                <a:extLst>
                  <a:ext uri="{FF2B5EF4-FFF2-40B4-BE49-F238E27FC236}">
                    <a16:creationId xmlns:a16="http://schemas.microsoft.com/office/drawing/2014/main" id="{AB265FAB-FE28-9544-AAA5-CD18AFDE9104}"/>
                  </a:ext>
                </a:extLst>
              </p:cNvPr>
              <p:cNvSpPr/>
              <p:nvPr/>
            </p:nvSpPr>
            <p:spPr>
              <a:xfrm>
                <a:off x="7572840" y="2093226"/>
                <a:ext cx="581" cy="2428"/>
              </a:xfrm>
              <a:custGeom>
                <a:avLst/>
                <a:gdLst>
                  <a:gd name="connsiteX0" fmla="*/ 582 w 581"/>
                  <a:gd name="connsiteY0" fmla="*/ 2429 h 2428"/>
                  <a:gd name="connsiteX1" fmla="*/ 439 w 581"/>
                  <a:gd name="connsiteY1" fmla="*/ 0 h 2428"/>
                  <a:gd name="connsiteX2" fmla="*/ 582 w 581"/>
                  <a:gd name="connsiteY2" fmla="*/ 2429 h 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1" h="2428">
                    <a:moveTo>
                      <a:pt x="582" y="2429"/>
                    </a:moveTo>
                    <a:cubicBezTo>
                      <a:pt x="-168" y="1500"/>
                      <a:pt x="-168" y="964"/>
                      <a:pt x="439" y="0"/>
                    </a:cubicBezTo>
                    <a:cubicBezTo>
                      <a:pt x="510" y="893"/>
                      <a:pt x="510" y="1429"/>
                      <a:pt x="582" y="2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5" name="Freeform 1244">
                <a:extLst>
                  <a:ext uri="{FF2B5EF4-FFF2-40B4-BE49-F238E27FC236}">
                    <a16:creationId xmlns:a16="http://schemas.microsoft.com/office/drawing/2014/main" id="{C584036A-864E-FC4A-845D-0835002638D2}"/>
                  </a:ext>
                </a:extLst>
              </p:cNvPr>
              <p:cNvSpPr/>
              <p:nvPr/>
            </p:nvSpPr>
            <p:spPr>
              <a:xfrm>
                <a:off x="7538917" y="2137588"/>
                <a:ext cx="642" cy="2357"/>
              </a:xfrm>
              <a:custGeom>
                <a:avLst/>
                <a:gdLst>
                  <a:gd name="connsiteX0" fmla="*/ 36 w 642"/>
                  <a:gd name="connsiteY0" fmla="*/ 0 h 2357"/>
                  <a:gd name="connsiteX1" fmla="*/ 322 w 642"/>
                  <a:gd name="connsiteY1" fmla="*/ 36 h 2357"/>
                  <a:gd name="connsiteX2" fmla="*/ 643 w 642"/>
                  <a:gd name="connsiteY2" fmla="*/ 1322 h 2357"/>
                  <a:gd name="connsiteX3" fmla="*/ 0 w 642"/>
                  <a:gd name="connsiteY3" fmla="*/ 2357 h 2357"/>
                  <a:gd name="connsiteX4" fmla="*/ 36 w 642"/>
                  <a:gd name="connsiteY4" fmla="*/ 0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" h="2357">
                    <a:moveTo>
                      <a:pt x="36" y="0"/>
                    </a:moveTo>
                    <a:cubicBezTo>
                      <a:pt x="143" y="0"/>
                      <a:pt x="214" y="0"/>
                      <a:pt x="322" y="36"/>
                    </a:cubicBezTo>
                    <a:cubicBezTo>
                      <a:pt x="429" y="464"/>
                      <a:pt x="536" y="893"/>
                      <a:pt x="643" y="1322"/>
                    </a:cubicBezTo>
                    <a:cubicBezTo>
                      <a:pt x="429" y="1679"/>
                      <a:pt x="214" y="2000"/>
                      <a:pt x="0" y="2357"/>
                    </a:cubicBezTo>
                    <a:cubicBezTo>
                      <a:pt x="36" y="1572"/>
                      <a:pt x="36" y="786"/>
                      <a:pt x="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6" name="Freeform 1245">
                <a:extLst>
                  <a:ext uri="{FF2B5EF4-FFF2-40B4-BE49-F238E27FC236}">
                    <a16:creationId xmlns:a16="http://schemas.microsoft.com/office/drawing/2014/main" id="{AB4DAFE0-9B90-604E-9E3D-7DA3439C88A6}"/>
                  </a:ext>
                </a:extLst>
              </p:cNvPr>
              <p:cNvSpPr/>
              <p:nvPr/>
            </p:nvSpPr>
            <p:spPr>
              <a:xfrm>
                <a:off x="7523003" y="2011215"/>
                <a:ext cx="1020" cy="1500"/>
              </a:xfrm>
              <a:custGeom>
                <a:avLst/>
                <a:gdLst>
                  <a:gd name="connsiteX0" fmla="*/ 56 w 1020"/>
                  <a:gd name="connsiteY0" fmla="*/ 321 h 1500"/>
                  <a:gd name="connsiteX1" fmla="*/ 377 w 1020"/>
                  <a:gd name="connsiteY1" fmla="*/ 0 h 1500"/>
                  <a:gd name="connsiteX2" fmla="*/ 949 w 1020"/>
                  <a:gd name="connsiteY2" fmla="*/ 1357 h 1500"/>
                  <a:gd name="connsiteX3" fmla="*/ 270 w 1020"/>
                  <a:gd name="connsiteY3" fmla="*/ 1500 h 1500"/>
                  <a:gd name="connsiteX4" fmla="*/ 56 w 1020"/>
                  <a:gd name="connsiteY4" fmla="*/ 321 h 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0" h="1500">
                    <a:moveTo>
                      <a:pt x="56" y="321"/>
                    </a:moveTo>
                    <a:cubicBezTo>
                      <a:pt x="163" y="214"/>
                      <a:pt x="270" y="107"/>
                      <a:pt x="377" y="0"/>
                    </a:cubicBezTo>
                    <a:cubicBezTo>
                      <a:pt x="1270" y="179"/>
                      <a:pt x="984" y="786"/>
                      <a:pt x="949" y="1357"/>
                    </a:cubicBezTo>
                    <a:cubicBezTo>
                      <a:pt x="734" y="1500"/>
                      <a:pt x="484" y="1393"/>
                      <a:pt x="270" y="1500"/>
                    </a:cubicBezTo>
                    <a:cubicBezTo>
                      <a:pt x="-16" y="1143"/>
                      <a:pt x="-52" y="750"/>
                      <a:pt x="56" y="3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7" name="Freeform 1246">
                <a:extLst>
                  <a:ext uri="{FF2B5EF4-FFF2-40B4-BE49-F238E27FC236}">
                    <a16:creationId xmlns:a16="http://schemas.microsoft.com/office/drawing/2014/main" id="{AF34BE17-59AF-E345-AB0E-6967CE938407}"/>
                  </a:ext>
                </a:extLst>
              </p:cNvPr>
              <p:cNvSpPr/>
              <p:nvPr/>
            </p:nvSpPr>
            <p:spPr>
              <a:xfrm>
                <a:off x="7568715" y="2095011"/>
                <a:ext cx="872" cy="1397"/>
              </a:xfrm>
              <a:custGeom>
                <a:avLst/>
                <a:gdLst>
                  <a:gd name="connsiteX0" fmla="*/ 777 w 872"/>
                  <a:gd name="connsiteY0" fmla="*/ 0 h 1397"/>
                  <a:gd name="connsiteX1" fmla="*/ 349 w 872"/>
                  <a:gd name="connsiteY1" fmla="*/ 1393 h 1397"/>
                  <a:gd name="connsiteX2" fmla="*/ 63 w 872"/>
                  <a:gd name="connsiteY2" fmla="*/ 1179 h 1397"/>
                  <a:gd name="connsiteX3" fmla="*/ 777 w 872"/>
                  <a:gd name="connsiteY3" fmla="*/ 0 h 1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2" h="1397">
                    <a:moveTo>
                      <a:pt x="777" y="0"/>
                    </a:moveTo>
                    <a:cubicBezTo>
                      <a:pt x="956" y="607"/>
                      <a:pt x="920" y="1107"/>
                      <a:pt x="349" y="1393"/>
                    </a:cubicBezTo>
                    <a:cubicBezTo>
                      <a:pt x="313" y="1429"/>
                      <a:pt x="63" y="1250"/>
                      <a:pt x="63" y="1179"/>
                    </a:cubicBezTo>
                    <a:cubicBezTo>
                      <a:pt x="-151" y="500"/>
                      <a:pt x="206" y="214"/>
                      <a:pt x="77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8" name="Freeform 1247">
                <a:extLst>
                  <a:ext uri="{FF2B5EF4-FFF2-40B4-BE49-F238E27FC236}">
                    <a16:creationId xmlns:a16="http://schemas.microsoft.com/office/drawing/2014/main" id="{832CD488-101A-CF4F-95CA-9EC7270675A1}"/>
                  </a:ext>
                </a:extLst>
              </p:cNvPr>
              <p:cNvSpPr/>
              <p:nvPr/>
            </p:nvSpPr>
            <p:spPr>
              <a:xfrm>
                <a:off x="7578065" y="2142553"/>
                <a:ext cx="576" cy="3107"/>
              </a:xfrm>
              <a:custGeom>
                <a:avLst/>
                <a:gdLst>
                  <a:gd name="connsiteX0" fmla="*/ 36 w 576"/>
                  <a:gd name="connsiteY0" fmla="*/ 0 h 3107"/>
                  <a:gd name="connsiteX1" fmla="*/ 286 w 576"/>
                  <a:gd name="connsiteY1" fmla="*/ 0 h 3107"/>
                  <a:gd name="connsiteX2" fmla="*/ 357 w 576"/>
                  <a:gd name="connsiteY2" fmla="*/ 3108 h 3107"/>
                  <a:gd name="connsiteX3" fmla="*/ 0 w 576"/>
                  <a:gd name="connsiteY3" fmla="*/ 679 h 3107"/>
                  <a:gd name="connsiteX4" fmla="*/ 36 w 576"/>
                  <a:gd name="connsiteY4" fmla="*/ 0 h 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6" h="3107">
                    <a:moveTo>
                      <a:pt x="36" y="0"/>
                    </a:moveTo>
                    <a:cubicBezTo>
                      <a:pt x="107" y="0"/>
                      <a:pt x="179" y="0"/>
                      <a:pt x="286" y="0"/>
                    </a:cubicBezTo>
                    <a:cubicBezTo>
                      <a:pt x="679" y="1036"/>
                      <a:pt x="643" y="2072"/>
                      <a:pt x="357" y="3108"/>
                    </a:cubicBezTo>
                    <a:cubicBezTo>
                      <a:pt x="72" y="2322"/>
                      <a:pt x="536" y="1429"/>
                      <a:pt x="0" y="679"/>
                    </a:cubicBezTo>
                    <a:cubicBezTo>
                      <a:pt x="0" y="464"/>
                      <a:pt x="36" y="250"/>
                      <a:pt x="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9" name="Freeform 1248">
                <a:extLst>
                  <a:ext uri="{FF2B5EF4-FFF2-40B4-BE49-F238E27FC236}">
                    <a16:creationId xmlns:a16="http://schemas.microsoft.com/office/drawing/2014/main" id="{FC2F39B4-FAF8-CB4B-9C1D-5D1861E7AA32}"/>
                  </a:ext>
                </a:extLst>
              </p:cNvPr>
              <p:cNvSpPr/>
              <p:nvPr/>
            </p:nvSpPr>
            <p:spPr>
              <a:xfrm>
                <a:off x="7525952" y="2042433"/>
                <a:ext cx="550" cy="1964"/>
              </a:xfrm>
              <a:custGeom>
                <a:avLst/>
                <a:gdLst>
                  <a:gd name="connsiteX0" fmla="*/ 107 w 550"/>
                  <a:gd name="connsiteY0" fmla="*/ 1964 h 1964"/>
                  <a:gd name="connsiteX1" fmla="*/ 0 w 550"/>
                  <a:gd name="connsiteY1" fmla="*/ 0 h 1964"/>
                  <a:gd name="connsiteX2" fmla="*/ 107 w 550"/>
                  <a:gd name="connsiteY2" fmla="*/ 1964 h 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0" h="1964">
                    <a:moveTo>
                      <a:pt x="107" y="1964"/>
                    </a:moveTo>
                    <a:cubicBezTo>
                      <a:pt x="71" y="1143"/>
                      <a:pt x="36" y="571"/>
                      <a:pt x="0" y="0"/>
                    </a:cubicBezTo>
                    <a:cubicBezTo>
                      <a:pt x="321" y="536"/>
                      <a:pt x="1000" y="1000"/>
                      <a:pt x="107" y="1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0" name="Freeform 1249">
                <a:extLst>
                  <a:ext uri="{FF2B5EF4-FFF2-40B4-BE49-F238E27FC236}">
                    <a16:creationId xmlns:a16="http://schemas.microsoft.com/office/drawing/2014/main" id="{4AC2176B-3280-0B48-AFA7-7E8F9172A7C3}"/>
                  </a:ext>
                </a:extLst>
              </p:cNvPr>
              <p:cNvSpPr/>
              <p:nvPr/>
            </p:nvSpPr>
            <p:spPr>
              <a:xfrm>
                <a:off x="7601925" y="2184130"/>
                <a:ext cx="1205" cy="1038"/>
              </a:xfrm>
              <a:custGeom>
                <a:avLst/>
                <a:gdLst>
                  <a:gd name="connsiteX0" fmla="*/ 0 w 1205"/>
                  <a:gd name="connsiteY0" fmla="*/ 929 h 1038"/>
                  <a:gd name="connsiteX1" fmla="*/ 1143 w 1205"/>
                  <a:gd name="connsiteY1" fmla="*/ 0 h 1038"/>
                  <a:gd name="connsiteX2" fmla="*/ 0 w 1205"/>
                  <a:gd name="connsiteY2" fmla="*/ 929 h 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5" h="1038">
                    <a:moveTo>
                      <a:pt x="0" y="929"/>
                    </a:moveTo>
                    <a:cubicBezTo>
                      <a:pt x="393" y="607"/>
                      <a:pt x="750" y="322"/>
                      <a:pt x="1143" y="0"/>
                    </a:cubicBezTo>
                    <a:cubicBezTo>
                      <a:pt x="1286" y="1143"/>
                      <a:pt x="1286" y="1143"/>
                      <a:pt x="0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1" name="Freeform 1250">
                <a:extLst>
                  <a:ext uri="{FF2B5EF4-FFF2-40B4-BE49-F238E27FC236}">
                    <a16:creationId xmlns:a16="http://schemas.microsoft.com/office/drawing/2014/main" id="{049B7BBD-27DD-2748-A3AF-DF98192DF27D}"/>
                  </a:ext>
                </a:extLst>
              </p:cNvPr>
              <p:cNvSpPr/>
              <p:nvPr/>
            </p:nvSpPr>
            <p:spPr>
              <a:xfrm>
                <a:off x="7529595" y="1999808"/>
                <a:ext cx="1347" cy="1209"/>
              </a:xfrm>
              <a:custGeom>
                <a:avLst/>
                <a:gdLst>
                  <a:gd name="connsiteX0" fmla="*/ 357 w 1347"/>
                  <a:gd name="connsiteY0" fmla="*/ 1191 h 1209"/>
                  <a:gd name="connsiteX1" fmla="*/ 0 w 1347"/>
                  <a:gd name="connsiteY1" fmla="*/ 441 h 1209"/>
                  <a:gd name="connsiteX2" fmla="*/ 1143 w 1347"/>
                  <a:gd name="connsiteY2" fmla="*/ 13 h 1209"/>
                  <a:gd name="connsiteX3" fmla="*/ 1322 w 1347"/>
                  <a:gd name="connsiteY3" fmla="*/ 298 h 1209"/>
                  <a:gd name="connsiteX4" fmla="*/ 357 w 1347"/>
                  <a:gd name="connsiteY4" fmla="*/ 1191 h 1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7" h="1209">
                    <a:moveTo>
                      <a:pt x="357" y="1191"/>
                    </a:moveTo>
                    <a:cubicBezTo>
                      <a:pt x="250" y="941"/>
                      <a:pt x="107" y="691"/>
                      <a:pt x="0" y="441"/>
                    </a:cubicBezTo>
                    <a:cubicBezTo>
                      <a:pt x="179" y="-237"/>
                      <a:pt x="1107" y="1156"/>
                      <a:pt x="1143" y="13"/>
                    </a:cubicBezTo>
                    <a:cubicBezTo>
                      <a:pt x="1143" y="-59"/>
                      <a:pt x="1286" y="191"/>
                      <a:pt x="1322" y="298"/>
                    </a:cubicBezTo>
                    <a:cubicBezTo>
                      <a:pt x="1464" y="1156"/>
                      <a:pt x="1000" y="1263"/>
                      <a:pt x="357" y="119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2" name="Freeform 1251">
                <a:extLst>
                  <a:ext uri="{FF2B5EF4-FFF2-40B4-BE49-F238E27FC236}">
                    <a16:creationId xmlns:a16="http://schemas.microsoft.com/office/drawing/2014/main" id="{40880421-C67E-5B45-991C-374B684722FA}"/>
                  </a:ext>
                </a:extLst>
              </p:cNvPr>
              <p:cNvSpPr/>
              <p:nvPr/>
            </p:nvSpPr>
            <p:spPr>
              <a:xfrm>
                <a:off x="7575181" y="2087260"/>
                <a:ext cx="768" cy="1678"/>
              </a:xfrm>
              <a:custGeom>
                <a:avLst/>
                <a:gdLst>
                  <a:gd name="connsiteX0" fmla="*/ 348 w 768"/>
                  <a:gd name="connsiteY0" fmla="*/ 1679 h 1678"/>
                  <a:gd name="connsiteX1" fmla="*/ 170 w 768"/>
                  <a:gd name="connsiteY1" fmla="*/ 0 h 1678"/>
                  <a:gd name="connsiteX2" fmla="*/ 348 w 768"/>
                  <a:gd name="connsiteY2" fmla="*/ 1679 h 1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8" h="1678">
                    <a:moveTo>
                      <a:pt x="348" y="1679"/>
                    </a:moveTo>
                    <a:cubicBezTo>
                      <a:pt x="-80" y="1072"/>
                      <a:pt x="-80" y="572"/>
                      <a:pt x="170" y="0"/>
                    </a:cubicBezTo>
                    <a:cubicBezTo>
                      <a:pt x="991" y="429"/>
                      <a:pt x="884" y="964"/>
                      <a:pt x="348" y="1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3" name="Freeform 1252">
                <a:extLst>
                  <a:ext uri="{FF2B5EF4-FFF2-40B4-BE49-F238E27FC236}">
                    <a16:creationId xmlns:a16="http://schemas.microsoft.com/office/drawing/2014/main" id="{1819DFE5-E978-8C4D-BD3D-39DB1ADED2B1}"/>
                  </a:ext>
                </a:extLst>
              </p:cNvPr>
              <p:cNvSpPr/>
              <p:nvPr/>
            </p:nvSpPr>
            <p:spPr>
              <a:xfrm>
                <a:off x="7545336" y="2048077"/>
                <a:ext cx="1032" cy="1678"/>
              </a:xfrm>
              <a:custGeom>
                <a:avLst/>
                <a:gdLst>
                  <a:gd name="connsiteX0" fmla="*/ 547 w 1032"/>
                  <a:gd name="connsiteY0" fmla="*/ 0 h 1678"/>
                  <a:gd name="connsiteX1" fmla="*/ 189 w 1032"/>
                  <a:gd name="connsiteY1" fmla="*/ 1643 h 1678"/>
                  <a:gd name="connsiteX2" fmla="*/ 189 w 1032"/>
                  <a:gd name="connsiteY2" fmla="*/ 1679 h 1678"/>
                  <a:gd name="connsiteX3" fmla="*/ 547 w 1032"/>
                  <a:gd name="connsiteY3" fmla="*/ 0 h 1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2" h="1678">
                    <a:moveTo>
                      <a:pt x="547" y="0"/>
                    </a:moveTo>
                    <a:cubicBezTo>
                      <a:pt x="868" y="643"/>
                      <a:pt x="1618" y="1357"/>
                      <a:pt x="189" y="1643"/>
                    </a:cubicBezTo>
                    <a:lnTo>
                      <a:pt x="189" y="1679"/>
                    </a:lnTo>
                    <a:cubicBezTo>
                      <a:pt x="-61" y="1036"/>
                      <a:pt x="-168" y="429"/>
                      <a:pt x="54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4" name="Freeform 1253">
                <a:extLst>
                  <a:ext uri="{FF2B5EF4-FFF2-40B4-BE49-F238E27FC236}">
                    <a16:creationId xmlns:a16="http://schemas.microsoft.com/office/drawing/2014/main" id="{30FB2552-D4B6-C444-8712-C6AF2F5E0CA7}"/>
                  </a:ext>
                </a:extLst>
              </p:cNvPr>
              <p:cNvSpPr/>
              <p:nvPr/>
            </p:nvSpPr>
            <p:spPr>
              <a:xfrm>
                <a:off x="7518455" y="2018207"/>
                <a:ext cx="598" cy="2223"/>
              </a:xfrm>
              <a:custGeom>
                <a:avLst/>
                <a:gdLst>
                  <a:gd name="connsiteX0" fmla="*/ 568 w 598"/>
                  <a:gd name="connsiteY0" fmla="*/ 402 h 2223"/>
                  <a:gd name="connsiteX1" fmla="*/ 568 w 598"/>
                  <a:gd name="connsiteY1" fmla="*/ 2224 h 2223"/>
                  <a:gd name="connsiteX2" fmla="*/ 139 w 598"/>
                  <a:gd name="connsiteY2" fmla="*/ 45 h 2223"/>
                  <a:gd name="connsiteX3" fmla="*/ 568 w 598"/>
                  <a:gd name="connsiteY3" fmla="*/ 402 h 2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8" h="2223">
                    <a:moveTo>
                      <a:pt x="568" y="402"/>
                    </a:moveTo>
                    <a:cubicBezTo>
                      <a:pt x="568" y="938"/>
                      <a:pt x="568" y="1474"/>
                      <a:pt x="568" y="2224"/>
                    </a:cubicBezTo>
                    <a:cubicBezTo>
                      <a:pt x="-540" y="1509"/>
                      <a:pt x="353" y="688"/>
                      <a:pt x="139" y="45"/>
                    </a:cubicBezTo>
                    <a:cubicBezTo>
                      <a:pt x="496" y="-62"/>
                      <a:pt x="675" y="9"/>
                      <a:pt x="568" y="40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5" name="Freeform 1254">
                <a:extLst>
                  <a:ext uri="{FF2B5EF4-FFF2-40B4-BE49-F238E27FC236}">
                    <a16:creationId xmlns:a16="http://schemas.microsoft.com/office/drawing/2014/main" id="{58B62424-8751-D749-9B38-C4D803CA92C8}"/>
                  </a:ext>
                </a:extLst>
              </p:cNvPr>
              <p:cNvSpPr/>
              <p:nvPr/>
            </p:nvSpPr>
            <p:spPr>
              <a:xfrm>
                <a:off x="7579637" y="2137550"/>
                <a:ext cx="2121" cy="752"/>
              </a:xfrm>
              <a:custGeom>
                <a:avLst/>
                <a:gdLst>
                  <a:gd name="connsiteX0" fmla="*/ 1393 w 2121"/>
                  <a:gd name="connsiteY0" fmla="*/ 753 h 752"/>
                  <a:gd name="connsiteX1" fmla="*/ 0 w 2121"/>
                  <a:gd name="connsiteY1" fmla="*/ 717 h 752"/>
                  <a:gd name="connsiteX2" fmla="*/ 2036 w 2121"/>
                  <a:gd name="connsiteY2" fmla="*/ 467 h 752"/>
                  <a:gd name="connsiteX3" fmla="*/ 2107 w 2121"/>
                  <a:gd name="connsiteY3" fmla="*/ 646 h 752"/>
                  <a:gd name="connsiteX4" fmla="*/ 2000 w 2121"/>
                  <a:gd name="connsiteY4" fmla="*/ 717 h 752"/>
                  <a:gd name="connsiteX5" fmla="*/ 1393 w 2121"/>
                  <a:gd name="connsiteY5" fmla="*/ 753 h 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1" h="752">
                    <a:moveTo>
                      <a:pt x="1393" y="753"/>
                    </a:moveTo>
                    <a:cubicBezTo>
                      <a:pt x="929" y="431"/>
                      <a:pt x="464" y="717"/>
                      <a:pt x="0" y="717"/>
                    </a:cubicBezTo>
                    <a:cubicBezTo>
                      <a:pt x="572" y="-212"/>
                      <a:pt x="1250" y="-176"/>
                      <a:pt x="2036" y="467"/>
                    </a:cubicBezTo>
                    <a:cubicBezTo>
                      <a:pt x="2107" y="539"/>
                      <a:pt x="2143" y="574"/>
                      <a:pt x="2107" y="646"/>
                    </a:cubicBezTo>
                    <a:cubicBezTo>
                      <a:pt x="2072" y="681"/>
                      <a:pt x="2036" y="717"/>
                      <a:pt x="2000" y="717"/>
                    </a:cubicBezTo>
                    <a:cubicBezTo>
                      <a:pt x="1822" y="717"/>
                      <a:pt x="1607" y="717"/>
                      <a:pt x="1393" y="7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6" name="Freeform 1255">
                <a:extLst>
                  <a:ext uri="{FF2B5EF4-FFF2-40B4-BE49-F238E27FC236}">
                    <a16:creationId xmlns:a16="http://schemas.microsoft.com/office/drawing/2014/main" id="{506FA536-1258-B847-AEAC-992E91D70DE4}"/>
                  </a:ext>
                </a:extLst>
              </p:cNvPr>
              <p:cNvSpPr/>
              <p:nvPr/>
            </p:nvSpPr>
            <p:spPr>
              <a:xfrm>
                <a:off x="7591853" y="2137481"/>
                <a:ext cx="906" cy="1535"/>
              </a:xfrm>
              <a:custGeom>
                <a:avLst/>
                <a:gdLst>
                  <a:gd name="connsiteX0" fmla="*/ 500 w 906"/>
                  <a:gd name="connsiteY0" fmla="*/ 1536 h 1535"/>
                  <a:gd name="connsiteX1" fmla="*/ 0 w 906"/>
                  <a:gd name="connsiteY1" fmla="*/ 0 h 1535"/>
                  <a:gd name="connsiteX2" fmla="*/ 500 w 906"/>
                  <a:gd name="connsiteY2" fmla="*/ 1536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6" h="1535">
                    <a:moveTo>
                      <a:pt x="500" y="1536"/>
                    </a:moveTo>
                    <a:cubicBezTo>
                      <a:pt x="321" y="964"/>
                      <a:pt x="179" y="500"/>
                      <a:pt x="0" y="0"/>
                    </a:cubicBezTo>
                    <a:cubicBezTo>
                      <a:pt x="1107" y="250"/>
                      <a:pt x="1107" y="250"/>
                      <a:pt x="500" y="1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7" name="Freeform 1256">
                <a:extLst>
                  <a:ext uri="{FF2B5EF4-FFF2-40B4-BE49-F238E27FC236}">
                    <a16:creationId xmlns:a16="http://schemas.microsoft.com/office/drawing/2014/main" id="{EA0EDC93-056D-C145-9E37-7922DE7ED0F1}"/>
                  </a:ext>
                </a:extLst>
              </p:cNvPr>
              <p:cNvSpPr/>
              <p:nvPr/>
            </p:nvSpPr>
            <p:spPr>
              <a:xfrm>
                <a:off x="7531486" y="2000250"/>
                <a:ext cx="797" cy="1821"/>
              </a:xfrm>
              <a:custGeom>
                <a:avLst/>
                <a:gdLst>
                  <a:gd name="connsiteX0" fmla="*/ 430 w 797"/>
                  <a:gd name="connsiteY0" fmla="*/ 1714 h 1821"/>
                  <a:gd name="connsiteX1" fmla="*/ 287 w 797"/>
                  <a:gd name="connsiteY1" fmla="*/ 0 h 1821"/>
                  <a:gd name="connsiteX2" fmla="*/ 752 w 797"/>
                  <a:gd name="connsiteY2" fmla="*/ 1714 h 1821"/>
                  <a:gd name="connsiteX3" fmla="*/ 430 w 797"/>
                  <a:gd name="connsiteY3" fmla="*/ 1714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7" h="1821">
                    <a:moveTo>
                      <a:pt x="430" y="1714"/>
                    </a:moveTo>
                    <a:cubicBezTo>
                      <a:pt x="502" y="1143"/>
                      <a:pt x="-463" y="679"/>
                      <a:pt x="287" y="0"/>
                    </a:cubicBezTo>
                    <a:cubicBezTo>
                      <a:pt x="894" y="464"/>
                      <a:pt x="823" y="1072"/>
                      <a:pt x="752" y="1714"/>
                    </a:cubicBezTo>
                    <a:cubicBezTo>
                      <a:pt x="644" y="1857"/>
                      <a:pt x="537" y="1857"/>
                      <a:pt x="430" y="17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8" name="Freeform 1257">
                <a:extLst>
                  <a:ext uri="{FF2B5EF4-FFF2-40B4-BE49-F238E27FC236}">
                    <a16:creationId xmlns:a16="http://schemas.microsoft.com/office/drawing/2014/main" id="{A91217E6-EC85-AB4B-8AF9-EE5D6F1F6AC7}"/>
                  </a:ext>
                </a:extLst>
              </p:cNvPr>
              <p:cNvSpPr/>
              <p:nvPr/>
            </p:nvSpPr>
            <p:spPr>
              <a:xfrm>
                <a:off x="7547304" y="2046112"/>
                <a:ext cx="579" cy="2250"/>
              </a:xfrm>
              <a:custGeom>
                <a:avLst/>
                <a:gdLst>
                  <a:gd name="connsiteX0" fmla="*/ 258 w 579"/>
                  <a:gd name="connsiteY0" fmla="*/ 0 h 2250"/>
                  <a:gd name="connsiteX1" fmla="*/ 472 w 579"/>
                  <a:gd name="connsiteY1" fmla="*/ 0 h 2250"/>
                  <a:gd name="connsiteX2" fmla="*/ 579 w 579"/>
                  <a:gd name="connsiteY2" fmla="*/ 1572 h 2250"/>
                  <a:gd name="connsiteX3" fmla="*/ 258 w 579"/>
                  <a:gd name="connsiteY3" fmla="*/ 2250 h 2250"/>
                  <a:gd name="connsiteX4" fmla="*/ 258 w 579"/>
                  <a:gd name="connsiteY4" fmla="*/ 0 h 2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" h="2250">
                    <a:moveTo>
                      <a:pt x="258" y="0"/>
                    </a:moveTo>
                    <a:cubicBezTo>
                      <a:pt x="329" y="0"/>
                      <a:pt x="400" y="0"/>
                      <a:pt x="472" y="0"/>
                    </a:cubicBezTo>
                    <a:cubicBezTo>
                      <a:pt x="508" y="536"/>
                      <a:pt x="543" y="1036"/>
                      <a:pt x="579" y="1572"/>
                    </a:cubicBezTo>
                    <a:cubicBezTo>
                      <a:pt x="472" y="1786"/>
                      <a:pt x="365" y="2036"/>
                      <a:pt x="258" y="2250"/>
                    </a:cubicBezTo>
                    <a:cubicBezTo>
                      <a:pt x="-243" y="1500"/>
                      <a:pt x="115" y="750"/>
                      <a:pt x="25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9" name="Freeform 1258">
                <a:extLst>
                  <a:ext uri="{FF2B5EF4-FFF2-40B4-BE49-F238E27FC236}">
                    <a16:creationId xmlns:a16="http://schemas.microsoft.com/office/drawing/2014/main" id="{08F78777-D3E5-E148-B8EA-B2B064962272}"/>
                  </a:ext>
                </a:extLst>
              </p:cNvPr>
              <p:cNvSpPr/>
              <p:nvPr/>
            </p:nvSpPr>
            <p:spPr>
              <a:xfrm>
                <a:off x="7525309" y="1999485"/>
                <a:ext cx="1071" cy="1622"/>
              </a:xfrm>
              <a:custGeom>
                <a:avLst/>
                <a:gdLst>
                  <a:gd name="connsiteX0" fmla="*/ 71 w 1071"/>
                  <a:gd name="connsiteY0" fmla="*/ 1551 h 1622"/>
                  <a:gd name="connsiteX1" fmla="*/ 0 w 1071"/>
                  <a:gd name="connsiteY1" fmla="*/ 443 h 1622"/>
                  <a:gd name="connsiteX2" fmla="*/ 964 w 1071"/>
                  <a:gd name="connsiteY2" fmla="*/ 122 h 1622"/>
                  <a:gd name="connsiteX3" fmla="*/ 1072 w 1071"/>
                  <a:gd name="connsiteY3" fmla="*/ 408 h 1622"/>
                  <a:gd name="connsiteX4" fmla="*/ 1000 w 1071"/>
                  <a:gd name="connsiteY4" fmla="*/ 551 h 1622"/>
                  <a:gd name="connsiteX5" fmla="*/ 71 w 1071"/>
                  <a:gd name="connsiteY5" fmla="*/ 1551 h 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" h="1622">
                    <a:moveTo>
                      <a:pt x="71" y="1551"/>
                    </a:moveTo>
                    <a:cubicBezTo>
                      <a:pt x="36" y="1193"/>
                      <a:pt x="36" y="836"/>
                      <a:pt x="0" y="443"/>
                    </a:cubicBezTo>
                    <a:cubicBezTo>
                      <a:pt x="357" y="408"/>
                      <a:pt x="500" y="-271"/>
                      <a:pt x="964" y="122"/>
                    </a:cubicBezTo>
                    <a:cubicBezTo>
                      <a:pt x="1036" y="193"/>
                      <a:pt x="1072" y="301"/>
                      <a:pt x="1072" y="408"/>
                    </a:cubicBezTo>
                    <a:cubicBezTo>
                      <a:pt x="1072" y="515"/>
                      <a:pt x="1036" y="551"/>
                      <a:pt x="1000" y="551"/>
                    </a:cubicBezTo>
                    <a:cubicBezTo>
                      <a:pt x="643" y="836"/>
                      <a:pt x="1036" y="1908"/>
                      <a:pt x="71" y="155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0" name="Freeform 1259">
                <a:extLst>
                  <a:ext uri="{FF2B5EF4-FFF2-40B4-BE49-F238E27FC236}">
                    <a16:creationId xmlns:a16="http://schemas.microsoft.com/office/drawing/2014/main" id="{6C020C23-8645-644B-94A1-0CC77AA1CAC3}"/>
                  </a:ext>
                </a:extLst>
              </p:cNvPr>
              <p:cNvSpPr/>
              <p:nvPr/>
            </p:nvSpPr>
            <p:spPr>
              <a:xfrm>
                <a:off x="7561774" y="2145108"/>
                <a:ext cx="932" cy="1210"/>
              </a:xfrm>
              <a:custGeom>
                <a:avLst/>
                <a:gdLst>
                  <a:gd name="connsiteX0" fmla="*/ 3 w 932"/>
                  <a:gd name="connsiteY0" fmla="*/ 838 h 1210"/>
                  <a:gd name="connsiteX1" fmla="*/ 646 w 932"/>
                  <a:gd name="connsiteY1" fmla="*/ 16 h 1210"/>
                  <a:gd name="connsiteX2" fmla="*/ 932 w 932"/>
                  <a:gd name="connsiteY2" fmla="*/ 266 h 1210"/>
                  <a:gd name="connsiteX3" fmla="*/ 396 w 932"/>
                  <a:gd name="connsiteY3" fmla="*/ 1195 h 1210"/>
                  <a:gd name="connsiteX4" fmla="*/ 3 w 932"/>
                  <a:gd name="connsiteY4" fmla="*/ 838 h 1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2" h="1210">
                    <a:moveTo>
                      <a:pt x="3" y="838"/>
                    </a:moveTo>
                    <a:cubicBezTo>
                      <a:pt x="-32" y="373"/>
                      <a:pt x="218" y="159"/>
                      <a:pt x="646" y="16"/>
                    </a:cubicBezTo>
                    <a:cubicBezTo>
                      <a:pt x="896" y="-55"/>
                      <a:pt x="932" y="124"/>
                      <a:pt x="932" y="266"/>
                    </a:cubicBezTo>
                    <a:cubicBezTo>
                      <a:pt x="932" y="659"/>
                      <a:pt x="789" y="1052"/>
                      <a:pt x="396" y="1195"/>
                    </a:cubicBezTo>
                    <a:cubicBezTo>
                      <a:pt x="182" y="1266"/>
                      <a:pt x="3" y="1088"/>
                      <a:pt x="3" y="8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1" name="Freeform 1260">
                <a:extLst>
                  <a:ext uri="{FF2B5EF4-FFF2-40B4-BE49-F238E27FC236}">
                    <a16:creationId xmlns:a16="http://schemas.microsoft.com/office/drawing/2014/main" id="{44621241-F69C-BB49-A409-D87899574006}"/>
                  </a:ext>
                </a:extLst>
              </p:cNvPr>
              <p:cNvSpPr/>
              <p:nvPr/>
            </p:nvSpPr>
            <p:spPr>
              <a:xfrm>
                <a:off x="7518317" y="2017064"/>
                <a:ext cx="1026" cy="1544"/>
              </a:xfrm>
              <a:custGeom>
                <a:avLst/>
                <a:gdLst>
                  <a:gd name="connsiteX0" fmla="*/ 705 w 1026"/>
                  <a:gd name="connsiteY0" fmla="*/ 1545 h 1544"/>
                  <a:gd name="connsiteX1" fmla="*/ 276 w 1026"/>
                  <a:gd name="connsiteY1" fmla="*/ 1152 h 1544"/>
                  <a:gd name="connsiteX2" fmla="*/ 26 w 1026"/>
                  <a:gd name="connsiteY2" fmla="*/ 473 h 1544"/>
                  <a:gd name="connsiteX3" fmla="*/ 419 w 1026"/>
                  <a:gd name="connsiteY3" fmla="*/ 9 h 1544"/>
                  <a:gd name="connsiteX4" fmla="*/ 991 w 1026"/>
                  <a:gd name="connsiteY4" fmla="*/ 223 h 1544"/>
                  <a:gd name="connsiteX5" fmla="*/ 1026 w 1026"/>
                  <a:gd name="connsiteY5" fmla="*/ 545 h 1544"/>
                  <a:gd name="connsiteX6" fmla="*/ 705 w 1026"/>
                  <a:gd name="connsiteY6" fmla="*/ 1545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6" h="1544">
                    <a:moveTo>
                      <a:pt x="705" y="1545"/>
                    </a:moveTo>
                    <a:cubicBezTo>
                      <a:pt x="562" y="1402"/>
                      <a:pt x="419" y="1295"/>
                      <a:pt x="276" y="1152"/>
                    </a:cubicBezTo>
                    <a:cubicBezTo>
                      <a:pt x="26" y="973"/>
                      <a:pt x="-45" y="759"/>
                      <a:pt x="26" y="473"/>
                    </a:cubicBezTo>
                    <a:cubicBezTo>
                      <a:pt x="133" y="295"/>
                      <a:pt x="205" y="80"/>
                      <a:pt x="419" y="9"/>
                    </a:cubicBezTo>
                    <a:cubicBezTo>
                      <a:pt x="633" y="-27"/>
                      <a:pt x="848" y="44"/>
                      <a:pt x="991" y="223"/>
                    </a:cubicBezTo>
                    <a:cubicBezTo>
                      <a:pt x="991" y="330"/>
                      <a:pt x="991" y="438"/>
                      <a:pt x="1026" y="545"/>
                    </a:cubicBezTo>
                    <a:cubicBezTo>
                      <a:pt x="919" y="866"/>
                      <a:pt x="812" y="1223"/>
                      <a:pt x="705" y="154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2" name="Freeform 1261">
                <a:extLst>
                  <a:ext uri="{FF2B5EF4-FFF2-40B4-BE49-F238E27FC236}">
                    <a16:creationId xmlns:a16="http://schemas.microsoft.com/office/drawing/2014/main" id="{072B9025-4350-7B42-AD70-5D3ECC743572}"/>
                  </a:ext>
                </a:extLst>
              </p:cNvPr>
              <p:cNvSpPr/>
              <p:nvPr/>
            </p:nvSpPr>
            <p:spPr>
              <a:xfrm>
                <a:off x="7576205" y="2089975"/>
                <a:ext cx="569" cy="1821"/>
              </a:xfrm>
              <a:custGeom>
                <a:avLst/>
                <a:gdLst>
                  <a:gd name="connsiteX0" fmla="*/ 38 w 569"/>
                  <a:gd name="connsiteY0" fmla="*/ 1822 h 1821"/>
                  <a:gd name="connsiteX1" fmla="*/ 2 w 569"/>
                  <a:gd name="connsiteY1" fmla="*/ 0 h 1821"/>
                  <a:gd name="connsiteX2" fmla="*/ 38 w 569"/>
                  <a:gd name="connsiteY2" fmla="*/ 1822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9" h="1821">
                    <a:moveTo>
                      <a:pt x="38" y="1822"/>
                    </a:moveTo>
                    <a:cubicBezTo>
                      <a:pt x="360" y="1250"/>
                      <a:pt x="-33" y="714"/>
                      <a:pt x="2" y="0"/>
                    </a:cubicBezTo>
                    <a:cubicBezTo>
                      <a:pt x="752" y="929"/>
                      <a:pt x="752" y="929"/>
                      <a:pt x="38" y="18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3" name="Freeform 1262">
                <a:extLst>
                  <a:ext uri="{FF2B5EF4-FFF2-40B4-BE49-F238E27FC236}">
                    <a16:creationId xmlns:a16="http://schemas.microsoft.com/office/drawing/2014/main" id="{0897F7A7-253B-5749-99F7-9191A9764D4C}"/>
                  </a:ext>
                </a:extLst>
              </p:cNvPr>
              <p:cNvSpPr/>
              <p:nvPr/>
            </p:nvSpPr>
            <p:spPr>
              <a:xfrm>
                <a:off x="7561731" y="2093868"/>
                <a:ext cx="793" cy="1614"/>
              </a:xfrm>
              <a:custGeom>
                <a:avLst/>
                <a:gdLst>
                  <a:gd name="connsiteX0" fmla="*/ 654 w 793"/>
                  <a:gd name="connsiteY0" fmla="*/ 0 h 1614"/>
                  <a:gd name="connsiteX1" fmla="*/ 475 w 793"/>
                  <a:gd name="connsiteY1" fmla="*/ 1607 h 1614"/>
                  <a:gd name="connsiteX2" fmla="*/ 82 w 793"/>
                  <a:gd name="connsiteY2" fmla="*/ 1464 h 1614"/>
                  <a:gd name="connsiteX3" fmla="*/ 654 w 793"/>
                  <a:gd name="connsiteY3" fmla="*/ 0 h 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3" h="1614">
                    <a:moveTo>
                      <a:pt x="654" y="0"/>
                    </a:moveTo>
                    <a:cubicBezTo>
                      <a:pt x="725" y="643"/>
                      <a:pt x="1011" y="1179"/>
                      <a:pt x="475" y="1607"/>
                    </a:cubicBezTo>
                    <a:cubicBezTo>
                      <a:pt x="404" y="1643"/>
                      <a:pt x="118" y="1536"/>
                      <a:pt x="82" y="1464"/>
                    </a:cubicBezTo>
                    <a:cubicBezTo>
                      <a:pt x="-61" y="893"/>
                      <a:pt x="-96" y="357"/>
                      <a:pt x="65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4" name="Freeform 1263">
                <a:extLst>
                  <a:ext uri="{FF2B5EF4-FFF2-40B4-BE49-F238E27FC236}">
                    <a16:creationId xmlns:a16="http://schemas.microsoft.com/office/drawing/2014/main" id="{0520EED2-6155-EF45-A5E9-DEC7A83CB8C1}"/>
                  </a:ext>
                </a:extLst>
              </p:cNvPr>
              <p:cNvSpPr/>
              <p:nvPr/>
            </p:nvSpPr>
            <p:spPr>
              <a:xfrm>
                <a:off x="7565742" y="2090260"/>
                <a:ext cx="1678" cy="964"/>
              </a:xfrm>
              <a:custGeom>
                <a:avLst/>
                <a:gdLst>
                  <a:gd name="connsiteX0" fmla="*/ 1679 w 1678"/>
                  <a:gd name="connsiteY0" fmla="*/ 215 h 964"/>
                  <a:gd name="connsiteX1" fmla="*/ 1643 w 1678"/>
                  <a:gd name="connsiteY1" fmla="*/ 536 h 964"/>
                  <a:gd name="connsiteX2" fmla="*/ 1322 w 1678"/>
                  <a:gd name="connsiteY2" fmla="*/ 965 h 964"/>
                  <a:gd name="connsiteX3" fmla="*/ 0 w 1678"/>
                  <a:gd name="connsiteY3" fmla="*/ 893 h 964"/>
                  <a:gd name="connsiteX4" fmla="*/ 0 w 1678"/>
                  <a:gd name="connsiteY4" fmla="*/ 536 h 964"/>
                  <a:gd name="connsiteX5" fmla="*/ 1679 w 1678"/>
                  <a:gd name="connsiteY5" fmla="*/ 215 h 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78" h="964">
                    <a:moveTo>
                      <a:pt x="1679" y="215"/>
                    </a:moveTo>
                    <a:cubicBezTo>
                      <a:pt x="1679" y="322"/>
                      <a:pt x="1643" y="429"/>
                      <a:pt x="1643" y="536"/>
                    </a:cubicBezTo>
                    <a:cubicBezTo>
                      <a:pt x="1536" y="679"/>
                      <a:pt x="1429" y="822"/>
                      <a:pt x="1322" y="965"/>
                    </a:cubicBezTo>
                    <a:cubicBezTo>
                      <a:pt x="893" y="929"/>
                      <a:pt x="464" y="929"/>
                      <a:pt x="0" y="893"/>
                    </a:cubicBezTo>
                    <a:cubicBezTo>
                      <a:pt x="0" y="786"/>
                      <a:pt x="0" y="643"/>
                      <a:pt x="0" y="536"/>
                    </a:cubicBezTo>
                    <a:cubicBezTo>
                      <a:pt x="643" y="822"/>
                      <a:pt x="964" y="-500"/>
                      <a:pt x="1679" y="2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5" name="Freeform 1264">
                <a:extLst>
                  <a:ext uri="{FF2B5EF4-FFF2-40B4-BE49-F238E27FC236}">
                    <a16:creationId xmlns:a16="http://schemas.microsoft.com/office/drawing/2014/main" id="{A2B01A3D-7D92-CE40-9599-9A1306CB700C}"/>
                  </a:ext>
                </a:extLst>
              </p:cNvPr>
              <p:cNvSpPr/>
              <p:nvPr/>
            </p:nvSpPr>
            <p:spPr>
              <a:xfrm>
                <a:off x="7586687" y="2144196"/>
                <a:ext cx="1250" cy="1250"/>
              </a:xfrm>
              <a:custGeom>
                <a:avLst/>
                <a:gdLst>
                  <a:gd name="connsiteX0" fmla="*/ 986 w 1250"/>
                  <a:gd name="connsiteY0" fmla="*/ 0 h 1250"/>
                  <a:gd name="connsiteX1" fmla="*/ 915 w 1250"/>
                  <a:gd name="connsiteY1" fmla="*/ 1250 h 1250"/>
                  <a:gd name="connsiteX2" fmla="*/ 22 w 1250"/>
                  <a:gd name="connsiteY2" fmla="*/ 357 h 1250"/>
                  <a:gd name="connsiteX3" fmla="*/ 986 w 1250"/>
                  <a:gd name="connsiteY3" fmla="*/ 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0" h="1250">
                    <a:moveTo>
                      <a:pt x="986" y="0"/>
                    </a:moveTo>
                    <a:cubicBezTo>
                      <a:pt x="1415" y="429"/>
                      <a:pt x="1272" y="857"/>
                      <a:pt x="915" y="1250"/>
                    </a:cubicBezTo>
                    <a:cubicBezTo>
                      <a:pt x="808" y="786"/>
                      <a:pt x="-157" y="1143"/>
                      <a:pt x="22" y="357"/>
                    </a:cubicBezTo>
                    <a:cubicBezTo>
                      <a:pt x="272" y="72"/>
                      <a:pt x="629" y="0"/>
                      <a:pt x="9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6" name="Freeform 1265">
                <a:extLst>
                  <a:ext uri="{FF2B5EF4-FFF2-40B4-BE49-F238E27FC236}">
                    <a16:creationId xmlns:a16="http://schemas.microsoft.com/office/drawing/2014/main" id="{EAF005BA-93A3-7D4A-80EE-85C21398C14F}"/>
                  </a:ext>
                </a:extLst>
              </p:cNvPr>
              <p:cNvSpPr/>
              <p:nvPr/>
            </p:nvSpPr>
            <p:spPr>
              <a:xfrm>
                <a:off x="7549988" y="2039969"/>
                <a:ext cx="824" cy="1714"/>
              </a:xfrm>
              <a:custGeom>
                <a:avLst/>
                <a:gdLst>
                  <a:gd name="connsiteX0" fmla="*/ 824 w 824"/>
                  <a:gd name="connsiteY0" fmla="*/ 1714 h 1714"/>
                  <a:gd name="connsiteX1" fmla="*/ 503 w 824"/>
                  <a:gd name="connsiteY1" fmla="*/ 0 h 1714"/>
                  <a:gd name="connsiteX2" fmla="*/ 824 w 824"/>
                  <a:gd name="connsiteY2" fmla="*/ 1714 h 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4" h="1714">
                    <a:moveTo>
                      <a:pt x="824" y="1714"/>
                    </a:moveTo>
                    <a:cubicBezTo>
                      <a:pt x="-676" y="1357"/>
                      <a:pt x="288" y="607"/>
                      <a:pt x="503" y="0"/>
                    </a:cubicBezTo>
                    <a:cubicBezTo>
                      <a:pt x="610" y="536"/>
                      <a:pt x="681" y="1107"/>
                      <a:pt x="824" y="17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7" name="Freeform 1266">
                <a:extLst>
                  <a:ext uri="{FF2B5EF4-FFF2-40B4-BE49-F238E27FC236}">
                    <a16:creationId xmlns:a16="http://schemas.microsoft.com/office/drawing/2014/main" id="{9278B3BD-E0D9-BE48-8EDC-E887F0CBB2BA}"/>
                  </a:ext>
                </a:extLst>
              </p:cNvPr>
              <p:cNvSpPr/>
              <p:nvPr/>
            </p:nvSpPr>
            <p:spPr>
              <a:xfrm>
                <a:off x="7572366" y="2088082"/>
                <a:ext cx="664" cy="1928"/>
              </a:xfrm>
              <a:custGeom>
                <a:avLst/>
                <a:gdLst>
                  <a:gd name="connsiteX0" fmla="*/ 127 w 664"/>
                  <a:gd name="connsiteY0" fmla="*/ 0 h 1928"/>
                  <a:gd name="connsiteX1" fmla="*/ 91 w 664"/>
                  <a:gd name="connsiteY1" fmla="*/ 1929 h 1928"/>
                  <a:gd name="connsiteX2" fmla="*/ 127 w 664"/>
                  <a:gd name="connsiteY2" fmla="*/ 0 h 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4" h="1928">
                    <a:moveTo>
                      <a:pt x="127" y="0"/>
                    </a:moveTo>
                    <a:cubicBezTo>
                      <a:pt x="520" y="714"/>
                      <a:pt x="1127" y="1286"/>
                      <a:pt x="91" y="1929"/>
                    </a:cubicBezTo>
                    <a:cubicBezTo>
                      <a:pt x="19" y="1286"/>
                      <a:pt x="-88" y="679"/>
                      <a:pt x="12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8" name="Freeform 1267">
                <a:extLst>
                  <a:ext uri="{FF2B5EF4-FFF2-40B4-BE49-F238E27FC236}">
                    <a16:creationId xmlns:a16="http://schemas.microsoft.com/office/drawing/2014/main" id="{39476900-9DD9-2347-93B1-BBC5385A938A}"/>
                  </a:ext>
                </a:extLst>
              </p:cNvPr>
              <p:cNvSpPr/>
              <p:nvPr/>
            </p:nvSpPr>
            <p:spPr>
              <a:xfrm>
                <a:off x="7572136" y="2096797"/>
                <a:ext cx="924" cy="2035"/>
              </a:xfrm>
              <a:custGeom>
                <a:avLst/>
                <a:gdLst>
                  <a:gd name="connsiteX0" fmla="*/ 0 w 924"/>
                  <a:gd name="connsiteY0" fmla="*/ 929 h 2035"/>
                  <a:gd name="connsiteX1" fmla="*/ 607 w 924"/>
                  <a:gd name="connsiteY1" fmla="*/ 0 h 2035"/>
                  <a:gd name="connsiteX2" fmla="*/ 393 w 924"/>
                  <a:gd name="connsiteY2" fmla="*/ 2036 h 2035"/>
                  <a:gd name="connsiteX3" fmla="*/ 0 w 924"/>
                  <a:gd name="connsiteY3" fmla="*/ 929 h 2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4" h="2035">
                    <a:moveTo>
                      <a:pt x="0" y="929"/>
                    </a:moveTo>
                    <a:cubicBezTo>
                      <a:pt x="393" y="750"/>
                      <a:pt x="643" y="464"/>
                      <a:pt x="607" y="0"/>
                    </a:cubicBezTo>
                    <a:cubicBezTo>
                      <a:pt x="1286" y="678"/>
                      <a:pt x="714" y="1214"/>
                      <a:pt x="393" y="2036"/>
                    </a:cubicBezTo>
                    <a:cubicBezTo>
                      <a:pt x="214" y="1536"/>
                      <a:pt x="107" y="1250"/>
                      <a:pt x="0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9" name="Freeform 1268">
                <a:extLst>
                  <a:ext uri="{FF2B5EF4-FFF2-40B4-BE49-F238E27FC236}">
                    <a16:creationId xmlns:a16="http://schemas.microsoft.com/office/drawing/2014/main" id="{0B239DFA-5B41-1448-B115-27BD3C6D7BA5}"/>
                  </a:ext>
                </a:extLst>
              </p:cNvPr>
              <p:cNvSpPr/>
              <p:nvPr/>
            </p:nvSpPr>
            <p:spPr>
              <a:xfrm>
                <a:off x="7586535" y="2143259"/>
                <a:ext cx="1138" cy="1294"/>
              </a:xfrm>
              <a:custGeom>
                <a:avLst/>
                <a:gdLst>
                  <a:gd name="connsiteX0" fmla="*/ 1139 w 1138"/>
                  <a:gd name="connsiteY0" fmla="*/ 937 h 1294"/>
                  <a:gd name="connsiteX1" fmla="*/ 174 w 1138"/>
                  <a:gd name="connsiteY1" fmla="*/ 1294 h 1294"/>
                  <a:gd name="connsiteX2" fmla="*/ 31 w 1138"/>
                  <a:gd name="connsiteY2" fmla="*/ 401 h 1294"/>
                  <a:gd name="connsiteX3" fmla="*/ 389 w 1138"/>
                  <a:gd name="connsiteY3" fmla="*/ 8 h 1294"/>
                  <a:gd name="connsiteX4" fmla="*/ 1139 w 1138"/>
                  <a:gd name="connsiteY4" fmla="*/ 937 h 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8" h="1294">
                    <a:moveTo>
                      <a:pt x="1139" y="937"/>
                    </a:moveTo>
                    <a:cubicBezTo>
                      <a:pt x="924" y="1366"/>
                      <a:pt x="532" y="1258"/>
                      <a:pt x="174" y="1294"/>
                    </a:cubicBezTo>
                    <a:cubicBezTo>
                      <a:pt x="139" y="1008"/>
                      <a:pt x="103" y="687"/>
                      <a:pt x="31" y="401"/>
                    </a:cubicBezTo>
                    <a:cubicBezTo>
                      <a:pt x="-76" y="44"/>
                      <a:pt x="103" y="-27"/>
                      <a:pt x="389" y="8"/>
                    </a:cubicBezTo>
                    <a:cubicBezTo>
                      <a:pt x="639" y="330"/>
                      <a:pt x="889" y="616"/>
                      <a:pt x="1139" y="9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0" name="Freeform 1269">
                <a:extLst>
                  <a:ext uri="{FF2B5EF4-FFF2-40B4-BE49-F238E27FC236}">
                    <a16:creationId xmlns:a16="http://schemas.microsoft.com/office/drawing/2014/main" id="{6E2F9FFB-C21A-0B4C-985E-41031DAA4B84}"/>
                  </a:ext>
                </a:extLst>
              </p:cNvPr>
              <p:cNvSpPr/>
              <p:nvPr/>
            </p:nvSpPr>
            <p:spPr>
              <a:xfrm>
                <a:off x="7575707" y="2145839"/>
                <a:ext cx="1037" cy="1750"/>
              </a:xfrm>
              <a:custGeom>
                <a:avLst/>
                <a:gdLst>
                  <a:gd name="connsiteX0" fmla="*/ 287 w 1037"/>
                  <a:gd name="connsiteY0" fmla="*/ 0 h 1750"/>
                  <a:gd name="connsiteX1" fmla="*/ 1037 w 1037"/>
                  <a:gd name="connsiteY1" fmla="*/ 1072 h 1750"/>
                  <a:gd name="connsiteX2" fmla="*/ 787 w 1037"/>
                  <a:gd name="connsiteY2" fmla="*/ 1750 h 1750"/>
                  <a:gd name="connsiteX3" fmla="*/ 1 w 1037"/>
                  <a:gd name="connsiteY3" fmla="*/ 1250 h 1750"/>
                  <a:gd name="connsiteX4" fmla="*/ 287 w 1037"/>
                  <a:gd name="connsiteY4" fmla="*/ 0 h 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7" h="1750">
                    <a:moveTo>
                      <a:pt x="287" y="0"/>
                    </a:moveTo>
                    <a:cubicBezTo>
                      <a:pt x="358" y="464"/>
                      <a:pt x="323" y="1036"/>
                      <a:pt x="1037" y="1072"/>
                    </a:cubicBezTo>
                    <a:cubicBezTo>
                      <a:pt x="966" y="1286"/>
                      <a:pt x="894" y="1536"/>
                      <a:pt x="787" y="1750"/>
                    </a:cubicBezTo>
                    <a:cubicBezTo>
                      <a:pt x="716" y="1250"/>
                      <a:pt x="-35" y="1857"/>
                      <a:pt x="1" y="1250"/>
                    </a:cubicBezTo>
                    <a:cubicBezTo>
                      <a:pt x="1" y="821"/>
                      <a:pt x="1" y="393"/>
                      <a:pt x="28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1" name="Freeform 1270">
                <a:extLst>
                  <a:ext uri="{FF2B5EF4-FFF2-40B4-BE49-F238E27FC236}">
                    <a16:creationId xmlns:a16="http://schemas.microsoft.com/office/drawing/2014/main" id="{90C0BF3C-DC6B-7C4A-A09C-10706C9DBF7F}"/>
                  </a:ext>
                </a:extLst>
              </p:cNvPr>
              <p:cNvSpPr/>
              <p:nvPr/>
            </p:nvSpPr>
            <p:spPr>
              <a:xfrm>
                <a:off x="7568688" y="2136606"/>
                <a:ext cx="789" cy="1589"/>
              </a:xfrm>
              <a:custGeom>
                <a:avLst/>
                <a:gdLst>
                  <a:gd name="connsiteX0" fmla="*/ 769 w 789"/>
                  <a:gd name="connsiteY0" fmla="*/ 411 h 1589"/>
                  <a:gd name="connsiteX1" fmla="*/ 233 w 789"/>
                  <a:gd name="connsiteY1" fmla="*/ 1590 h 1589"/>
                  <a:gd name="connsiteX2" fmla="*/ 376 w 789"/>
                  <a:gd name="connsiteY2" fmla="*/ 18 h 1589"/>
                  <a:gd name="connsiteX3" fmla="*/ 769 w 789"/>
                  <a:gd name="connsiteY3" fmla="*/ 411 h 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9" h="1589">
                    <a:moveTo>
                      <a:pt x="769" y="411"/>
                    </a:moveTo>
                    <a:cubicBezTo>
                      <a:pt x="662" y="840"/>
                      <a:pt x="948" y="1411"/>
                      <a:pt x="233" y="1590"/>
                    </a:cubicBezTo>
                    <a:cubicBezTo>
                      <a:pt x="-303" y="1018"/>
                      <a:pt x="233" y="518"/>
                      <a:pt x="376" y="18"/>
                    </a:cubicBezTo>
                    <a:cubicBezTo>
                      <a:pt x="733" y="-53"/>
                      <a:pt x="840" y="90"/>
                      <a:pt x="769" y="4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2" name="Freeform 1271">
                <a:extLst>
                  <a:ext uri="{FF2B5EF4-FFF2-40B4-BE49-F238E27FC236}">
                    <a16:creationId xmlns:a16="http://schemas.microsoft.com/office/drawing/2014/main" id="{FAC11E17-860C-F144-A36A-34E57960642F}"/>
                  </a:ext>
                </a:extLst>
              </p:cNvPr>
              <p:cNvSpPr/>
              <p:nvPr/>
            </p:nvSpPr>
            <p:spPr>
              <a:xfrm>
                <a:off x="7581673" y="2137160"/>
                <a:ext cx="1072" cy="1432"/>
              </a:xfrm>
              <a:custGeom>
                <a:avLst/>
                <a:gdLst>
                  <a:gd name="connsiteX0" fmla="*/ 0 w 1072"/>
                  <a:gd name="connsiteY0" fmla="*/ 1072 h 1432"/>
                  <a:gd name="connsiteX1" fmla="*/ 0 w 1072"/>
                  <a:gd name="connsiteY1" fmla="*/ 821 h 1432"/>
                  <a:gd name="connsiteX2" fmla="*/ 1036 w 1072"/>
                  <a:gd name="connsiteY2" fmla="*/ 0 h 1432"/>
                  <a:gd name="connsiteX3" fmla="*/ 0 w 1072"/>
                  <a:gd name="connsiteY3" fmla="*/ 1072 h 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2" h="1432">
                    <a:moveTo>
                      <a:pt x="0" y="1072"/>
                    </a:moveTo>
                    <a:cubicBezTo>
                      <a:pt x="0" y="1000"/>
                      <a:pt x="0" y="893"/>
                      <a:pt x="0" y="821"/>
                    </a:cubicBezTo>
                    <a:cubicBezTo>
                      <a:pt x="286" y="607"/>
                      <a:pt x="572" y="357"/>
                      <a:pt x="1036" y="0"/>
                    </a:cubicBezTo>
                    <a:cubicBezTo>
                      <a:pt x="964" y="857"/>
                      <a:pt x="1500" y="2036"/>
                      <a:pt x="0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3" name="Freeform 1272">
                <a:extLst>
                  <a:ext uri="{FF2B5EF4-FFF2-40B4-BE49-F238E27FC236}">
                    <a16:creationId xmlns:a16="http://schemas.microsoft.com/office/drawing/2014/main" id="{C83806D6-2DD8-2D49-93FA-C9A2CA2FA014}"/>
                  </a:ext>
                </a:extLst>
              </p:cNvPr>
              <p:cNvSpPr/>
              <p:nvPr/>
            </p:nvSpPr>
            <p:spPr>
              <a:xfrm>
                <a:off x="7532697" y="2004011"/>
                <a:ext cx="994" cy="1239"/>
              </a:xfrm>
              <a:custGeom>
                <a:avLst/>
                <a:gdLst>
                  <a:gd name="connsiteX0" fmla="*/ 505 w 994"/>
                  <a:gd name="connsiteY0" fmla="*/ 1240 h 1239"/>
                  <a:gd name="connsiteX1" fmla="*/ 112 w 994"/>
                  <a:gd name="connsiteY1" fmla="*/ 418 h 1239"/>
                  <a:gd name="connsiteX2" fmla="*/ 970 w 994"/>
                  <a:gd name="connsiteY2" fmla="*/ 275 h 1239"/>
                  <a:gd name="connsiteX3" fmla="*/ 505 w 994"/>
                  <a:gd name="connsiteY3" fmla="*/ 1240 h 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4" h="1239">
                    <a:moveTo>
                      <a:pt x="505" y="1240"/>
                    </a:moveTo>
                    <a:cubicBezTo>
                      <a:pt x="-30" y="1168"/>
                      <a:pt x="-102" y="811"/>
                      <a:pt x="112" y="418"/>
                    </a:cubicBezTo>
                    <a:cubicBezTo>
                      <a:pt x="291" y="97"/>
                      <a:pt x="577" y="-261"/>
                      <a:pt x="970" y="275"/>
                    </a:cubicBezTo>
                    <a:cubicBezTo>
                      <a:pt x="1077" y="704"/>
                      <a:pt x="827" y="989"/>
                      <a:pt x="505" y="124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4" name="Freeform 1273">
                <a:extLst>
                  <a:ext uri="{FF2B5EF4-FFF2-40B4-BE49-F238E27FC236}">
                    <a16:creationId xmlns:a16="http://schemas.microsoft.com/office/drawing/2014/main" id="{209F845D-AE9B-D543-9EF4-FDD005C2C5D6}"/>
                  </a:ext>
                </a:extLst>
              </p:cNvPr>
              <p:cNvSpPr/>
              <p:nvPr/>
            </p:nvSpPr>
            <p:spPr>
              <a:xfrm>
                <a:off x="7585745" y="2138981"/>
                <a:ext cx="1081" cy="934"/>
              </a:xfrm>
              <a:custGeom>
                <a:avLst/>
                <a:gdLst>
                  <a:gd name="connsiteX0" fmla="*/ 1072 w 1081"/>
                  <a:gd name="connsiteY0" fmla="*/ 0 h 934"/>
                  <a:gd name="connsiteX1" fmla="*/ 0 w 1081"/>
                  <a:gd name="connsiteY1" fmla="*/ 821 h 934"/>
                  <a:gd name="connsiteX2" fmla="*/ 1072 w 1081"/>
                  <a:gd name="connsiteY2" fmla="*/ 0 h 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81" h="934">
                    <a:moveTo>
                      <a:pt x="1072" y="0"/>
                    </a:moveTo>
                    <a:cubicBezTo>
                      <a:pt x="1107" y="1036"/>
                      <a:pt x="1107" y="1036"/>
                      <a:pt x="0" y="821"/>
                    </a:cubicBezTo>
                    <a:cubicBezTo>
                      <a:pt x="357" y="536"/>
                      <a:pt x="714" y="286"/>
                      <a:pt x="10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5" name="Freeform 1274">
                <a:extLst>
                  <a:ext uri="{FF2B5EF4-FFF2-40B4-BE49-F238E27FC236}">
                    <a16:creationId xmlns:a16="http://schemas.microsoft.com/office/drawing/2014/main" id="{25D1929F-4296-7E46-9CAF-731710BE7545}"/>
                  </a:ext>
                </a:extLst>
              </p:cNvPr>
              <p:cNvSpPr/>
              <p:nvPr/>
            </p:nvSpPr>
            <p:spPr>
              <a:xfrm>
                <a:off x="7537577" y="2044749"/>
                <a:ext cx="1340" cy="946"/>
              </a:xfrm>
              <a:custGeom>
                <a:avLst/>
                <a:gdLst>
                  <a:gd name="connsiteX0" fmla="*/ 1340 w 1340"/>
                  <a:gd name="connsiteY0" fmla="*/ 363 h 946"/>
                  <a:gd name="connsiteX1" fmla="*/ 304 w 1340"/>
                  <a:gd name="connsiteY1" fmla="*/ 863 h 946"/>
                  <a:gd name="connsiteX2" fmla="*/ 233 w 1340"/>
                  <a:gd name="connsiteY2" fmla="*/ 77 h 946"/>
                  <a:gd name="connsiteX3" fmla="*/ 1340 w 1340"/>
                  <a:gd name="connsiteY3" fmla="*/ 363 h 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0" h="946">
                    <a:moveTo>
                      <a:pt x="1340" y="363"/>
                    </a:moveTo>
                    <a:cubicBezTo>
                      <a:pt x="1126" y="756"/>
                      <a:pt x="840" y="1113"/>
                      <a:pt x="304" y="863"/>
                    </a:cubicBezTo>
                    <a:cubicBezTo>
                      <a:pt x="-89" y="684"/>
                      <a:pt x="-89" y="363"/>
                      <a:pt x="233" y="77"/>
                    </a:cubicBezTo>
                    <a:cubicBezTo>
                      <a:pt x="697" y="-173"/>
                      <a:pt x="983" y="256"/>
                      <a:pt x="1340" y="36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6" name="Freeform 1275">
                <a:extLst>
                  <a:ext uri="{FF2B5EF4-FFF2-40B4-BE49-F238E27FC236}">
                    <a16:creationId xmlns:a16="http://schemas.microsoft.com/office/drawing/2014/main" id="{1685A707-CC02-4B41-BF6F-146D4E80EB30}"/>
                  </a:ext>
                </a:extLst>
              </p:cNvPr>
              <p:cNvSpPr/>
              <p:nvPr/>
            </p:nvSpPr>
            <p:spPr>
              <a:xfrm>
                <a:off x="7528666" y="2002857"/>
                <a:ext cx="385" cy="2143"/>
              </a:xfrm>
              <a:custGeom>
                <a:avLst/>
                <a:gdLst>
                  <a:gd name="connsiteX0" fmla="*/ 250 w 385"/>
                  <a:gd name="connsiteY0" fmla="*/ 107 h 2143"/>
                  <a:gd name="connsiteX1" fmla="*/ 0 w 385"/>
                  <a:gd name="connsiteY1" fmla="*/ 2143 h 2143"/>
                  <a:gd name="connsiteX2" fmla="*/ 0 w 385"/>
                  <a:gd name="connsiteY2" fmla="*/ 107 h 2143"/>
                  <a:gd name="connsiteX3" fmla="*/ 250 w 385"/>
                  <a:gd name="connsiteY3" fmla="*/ 107 h 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5" h="2143">
                    <a:moveTo>
                      <a:pt x="250" y="107"/>
                    </a:moveTo>
                    <a:cubicBezTo>
                      <a:pt x="572" y="786"/>
                      <a:pt x="250" y="1465"/>
                      <a:pt x="0" y="2143"/>
                    </a:cubicBezTo>
                    <a:cubicBezTo>
                      <a:pt x="0" y="1465"/>
                      <a:pt x="0" y="786"/>
                      <a:pt x="0" y="107"/>
                    </a:cubicBezTo>
                    <a:cubicBezTo>
                      <a:pt x="71" y="-36"/>
                      <a:pt x="179" y="-36"/>
                      <a:pt x="25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7" name="Freeform 1276">
                <a:extLst>
                  <a:ext uri="{FF2B5EF4-FFF2-40B4-BE49-F238E27FC236}">
                    <a16:creationId xmlns:a16="http://schemas.microsoft.com/office/drawing/2014/main" id="{5CED9820-8AA1-3747-985D-18DED0DE72A8}"/>
                  </a:ext>
                </a:extLst>
              </p:cNvPr>
              <p:cNvSpPr/>
              <p:nvPr/>
            </p:nvSpPr>
            <p:spPr>
              <a:xfrm>
                <a:off x="7557420" y="2089115"/>
                <a:ext cx="785" cy="1332"/>
              </a:xfrm>
              <a:custGeom>
                <a:avLst/>
                <a:gdLst>
                  <a:gd name="connsiteX0" fmla="*/ 786 w 785"/>
                  <a:gd name="connsiteY0" fmla="*/ 396 h 1332"/>
                  <a:gd name="connsiteX1" fmla="*/ 322 w 785"/>
                  <a:gd name="connsiteY1" fmla="*/ 1325 h 1332"/>
                  <a:gd name="connsiteX2" fmla="*/ 0 w 785"/>
                  <a:gd name="connsiteY2" fmla="*/ 753 h 1332"/>
                  <a:gd name="connsiteX3" fmla="*/ 607 w 785"/>
                  <a:gd name="connsiteY3" fmla="*/ 3 h 1332"/>
                  <a:gd name="connsiteX4" fmla="*/ 786 w 785"/>
                  <a:gd name="connsiteY4" fmla="*/ 396 h 1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" h="1332">
                    <a:moveTo>
                      <a:pt x="786" y="396"/>
                    </a:moveTo>
                    <a:cubicBezTo>
                      <a:pt x="572" y="682"/>
                      <a:pt x="750" y="1253"/>
                      <a:pt x="322" y="1325"/>
                    </a:cubicBezTo>
                    <a:cubicBezTo>
                      <a:pt x="-36" y="1396"/>
                      <a:pt x="107" y="968"/>
                      <a:pt x="0" y="753"/>
                    </a:cubicBezTo>
                    <a:cubicBezTo>
                      <a:pt x="250" y="539"/>
                      <a:pt x="179" y="39"/>
                      <a:pt x="607" y="3"/>
                    </a:cubicBezTo>
                    <a:cubicBezTo>
                      <a:pt x="643" y="-33"/>
                      <a:pt x="714" y="253"/>
                      <a:pt x="786" y="3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8" name="Freeform 1277">
                <a:extLst>
                  <a:ext uri="{FF2B5EF4-FFF2-40B4-BE49-F238E27FC236}">
                    <a16:creationId xmlns:a16="http://schemas.microsoft.com/office/drawing/2014/main" id="{67FF46D6-8198-6747-AC4D-17B15D770115}"/>
                  </a:ext>
                </a:extLst>
              </p:cNvPr>
              <p:cNvSpPr/>
              <p:nvPr/>
            </p:nvSpPr>
            <p:spPr>
              <a:xfrm>
                <a:off x="7604323" y="2186015"/>
                <a:ext cx="669" cy="1865"/>
              </a:xfrm>
              <a:custGeom>
                <a:avLst/>
                <a:gdLst>
                  <a:gd name="connsiteX0" fmla="*/ 639 w 669"/>
                  <a:gd name="connsiteY0" fmla="*/ 401 h 1865"/>
                  <a:gd name="connsiteX1" fmla="*/ 460 w 669"/>
                  <a:gd name="connsiteY1" fmla="*/ 1866 h 1865"/>
                  <a:gd name="connsiteX2" fmla="*/ 210 w 669"/>
                  <a:gd name="connsiteY2" fmla="*/ 8 h 1865"/>
                  <a:gd name="connsiteX3" fmla="*/ 639 w 669"/>
                  <a:gd name="connsiteY3" fmla="*/ 401 h 1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9" h="1865">
                    <a:moveTo>
                      <a:pt x="639" y="401"/>
                    </a:moveTo>
                    <a:cubicBezTo>
                      <a:pt x="639" y="865"/>
                      <a:pt x="746" y="1366"/>
                      <a:pt x="460" y="1866"/>
                    </a:cubicBezTo>
                    <a:cubicBezTo>
                      <a:pt x="-219" y="1294"/>
                      <a:pt x="-4" y="651"/>
                      <a:pt x="210" y="8"/>
                    </a:cubicBezTo>
                    <a:cubicBezTo>
                      <a:pt x="567" y="-28"/>
                      <a:pt x="746" y="44"/>
                      <a:pt x="639" y="40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9" name="Freeform 1278">
                <a:extLst>
                  <a:ext uri="{FF2B5EF4-FFF2-40B4-BE49-F238E27FC236}">
                    <a16:creationId xmlns:a16="http://schemas.microsoft.com/office/drawing/2014/main" id="{21C975A2-A381-9344-85D6-9B6A1775CF1A}"/>
                  </a:ext>
                </a:extLst>
              </p:cNvPr>
              <p:cNvSpPr/>
              <p:nvPr/>
            </p:nvSpPr>
            <p:spPr>
              <a:xfrm>
                <a:off x="7581244" y="2181736"/>
                <a:ext cx="765" cy="1611"/>
              </a:xfrm>
              <a:custGeom>
                <a:avLst/>
                <a:gdLst>
                  <a:gd name="connsiteX0" fmla="*/ 750 w 765"/>
                  <a:gd name="connsiteY0" fmla="*/ 0 h 1611"/>
                  <a:gd name="connsiteX1" fmla="*/ 750 w 765"/>
                  <a:gd name="connsiteY1" fmla="*/ 1250 h 1611"/>
                  <a:gd name="connsiteX2" fmla="*/ 321 w 765"/>
                  <a:gd name="connsiteY2" fmla="*/ 1607 h 1611"/>
                  <a:gd name="connsiteX3" fmla="*/ 0 w 765"/>
                  <a:gd name="connsiteY3" fmla="*/ 964 h 1611"/>
                  <a:gd name="connsiteX4" fmla="*/ 750 w 765"/>
                  <a:gd name="connsiteY4" fmla="*/ 0 h 1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5" h="1611">
                    <a:moveTo>
                      <a:pt x="750" y="0"/>
                    </a:moveTo>
                    <a:cubicBezTo>
                      <a:pt x="750" y="429"/>
                      <a:pt x="786" y="857"/>
                      <a:pt x="750" y="1250"/>
                    </a:cubicBezTo>
                    <a:cubicBezTo>
                      <a:pt x="750" y="1464"/>
                      <a:pt x="572" y="1643"/>
                      <a:pt x="321" y="1607"/>
                    </a:cubicBezTo>
                    <a:cubicBezTo>
                      <a:pt x="-36" y="1536"/>
                      <a:pt x="71" y="1215"/>
                      <a:pt x="0" y="964"/>
                    </a:cubicBezTo>
                    <a:cubicBezTo>
                      <a:pt x="250" y="643"/>
                      <a:pt x="250" y="143"/>
                      <a:pt x="7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0" name="Freeform 1279">
                <a:extLst>
                  <a:ext uri="{FF2B5EF4-FFF2-40B4-BE49-F238E27FC236}">
                    <a16:creationId xmlns:a16="http://schemas.microsoft.com/office/drawing/2014/main" id="{829462F1-22EC-C44E-884D-9C37D15F85B6}"/>
                  </a:ext>
                </a:extLst>
              </p:cNvPr>
              <p:cNvSpPr/>
              <p:nvPr/>
            </p:nvSpPr>
            <p:spPr>
              <a:xfrm>
                <a:off x="7527886" y="1999357"/>
                <a:ext cx="1101" cy="2080"/>
              </a:xfrm>
              <a:custGeom>
                <a:avLst/>
                <a:gdLst>
                  <a:gd name="connsiteX0" fmla="*/ 459 w 1101"/>
                  <a:gd name="connsiteY0" fmla="*/ 571 h 2080"/>
                  <a:gd name="connsiteX1" fmla="*/ 1102 w 1101"/>
                  <a:gd name="connsiteY1" fmla="*/ 2000 h 2080"/>
                  <a:gd name="connsiteX2" fmla="*/ 1102 w 1101"/>
                  <a:gd name="connsiteY2" fmla="*/ 2000 h 2080"/>
                  <a:gd name="connsiteX3" fmla="*/ 673 w 1101"/>
                  <a:gd name="connsiteY3" fmla="*/ 2000 h 2080"/>
                  <a:gd name="connsiteX4" fmla="*/ 351 w 1101"/>
                  <a:gd name="connsiteY4" fmla="*/ 0 h 2080"/>
                  <a:gd name="connsiteX5" fmla="*/ 459 w 1101"/>
                  <a:gd name="connsiteY5" fmla="*/ 571 h 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1" h="2080">
                    <a:moveTo>
                      <a:pt x="459" y="571"/>
                    </a:moveTo>
                    <a:cubicBezTo>
                      <a:pt x="137" y="1286"/>
                      <a:pt x="816" y="1572"/>
                      <a:pt x="1102" y="2000"/>
                    </a:cubicBezTo>
                    <a:lnTo>
                      <a:pt x="1102" y="2000"/>
                    </a:lnTo>
                    <a:cubicBezTo>
                      <a:pt x="959" y="2108"/>
                      <a:pt x="816" y="2108"/>
                      <a:pt x="673" y="2000"/>
                    </a:cubicBezTo>
                    <a:cubicBezTo>
                      <a:pt x="-220" y="1464"/>
                      <a:pt x="-113" y="750"/>
                      <a:pt x="351" y="0"/>
                    </a:cubicBezTo>
                    <a:cubicBezTo>
                      <a:pt x="387" y="214"/>
                      <a:pt x="423" y="393"/>
                      <a:pt x="459" y="5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1" name="Freeform 1280">
                <a:extLst>
                  <a:ext uri="{FF2B5EF4-FFF2-40B4-BE49-F238E27FC236}">
                    <a16:creationId xmlns:a16="http://schemas.microsoft.com/office/drawing/2014/main" id="{8A48EC08-0D2D-B049-8AF0-0274FC5CC074}"/>
                  </a:ext>
                </a:extLst>
              </p:cNvPr>
              <p:cNvSpPr/>
              <p:nvPr/>
            </p:nvSpPr>
            <p:spPr>
              <a:xfrm>
                <a:off x="7523313" y="2059308"/>
                <a:ext cx="966" cy="1234"/>
              </a:xfrm>
              <a:custGeom>
                <a:avLst/>
                <a:gdLst>
                  <a:gd name="connsiteX0" fmla="*/ 31 w 966"/>
                  <a:gd name="connsiteY0" fmla="*/ 342 h 1234"/>
                  <a:gd name="connsiteX1" fmla="*/ 352 w 966"/>
                  <a:gd name="connsiteY1" fmla="*/ 378 h 1234"/>
                  <a:gd name="connsiteX2" fmla="*/ 960 w 966"/>
                  <a:gd name="connsiteY2" fmla="*/ 56 h 1234"/>
                  <a:gd name="connsiteX3" fmla="*/ 460 w 966"/>
                  <a:gd name="connsiteY3" fmla="*/ 1235 h 1234"/>
                  <a:gd name="connsiteX4" fmla="*/ 31 w 966"/>
                  <a:gd name="connsiteY4" fmla="*/ 342 h 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" h="1234">
                    <a:moveTo>
                      <a:pt x="31" y="342"/>
                    </a:moveTo>
                    <a:cubicBezTo>
                      <a:pt x="138" y="378"/>
                      <a:pt x="245" y="378"/>
                      <a:pt x="352" y="378"/>
                    </a:cubicBezTo>
                    <a:cubicBezTo>
                      <a:pt x="495" y="163"/>
                      <a:pt x="602" y="-122"/>
                      <a:pt x="960" y="56"/>
                    </a:cubicBezTo>
                    <a:cubicBezTo>
                      <a:pt x="960" y="520"/>
                      <a:pt x="1067" y="1163"/>
                      <a:pt x="460" y="1235"/>
                    </a:cubicBezTo>
                    <a:cubicBezTo>
                      <a:pt x="102" y="1235"/>
                      <a:pt x="-76" y="771"/>
                      <a:pt x="31" y="34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2" name="Freeform 1281">
                <a:extLst>
                  <a:ext uri="{FF2B5EF4-FFF2-40B4-BE49-F238E27FC236}">
                    <a16:creationId xmlns:a16="http://schemas.microsoft.com/office/drawing/2014/main" id="{25CEC742-5EC7-AF49-BBD2-D0071B9767CE}"/>
                  </a:ext>
                </a:extLst>
              </p:cNvPr>
              <p:cNvSpPr/>
              <p:nvPr/>
            </p:nvSpPr>
            <p:spPr>
              <a:xfrm>
                <a:off x="7523237" y="2012443"/>
                <a:ext cx="678" cy="2102"/>
              </a:xfrm>
              <a:custGeom>
                <a:avLst/>
                <a:gdLst>
                  <a:gd name="connsiteX0" fmla="*/ 0 w 678"/>
                  <a:gd name="connsiteY0" fmla="*/ 273 h 2102"/>
                  <a:gd name="connsiteX1" fmla="*/ 679 w 678"/>
                  <a:gd name="connsiteY1" fmla="*/ 130 h 2102"/>
                  <a:gd name="connsiteX2" fmla="*/ 429 w 678"/>
                  <a:gd name="connsiteY2" fmla="*/ 1773 h 2102"/>
                  <a:gd name="connsiteX3" fmla="*/ 107 w 678"/>
                  <a:gd name="connsiteY3" fmla="*/ 2094 h 2102"/>
                  <a:gd name="connsiteX4" fmla="*/ 0 w 678"/>
                  <a:gd name="connsiteY4" fmla="*/ 273 h 2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" h="2102">
                    <a:moveTo>
                      <a:pt x="0" y="273"/>
                    </a:moveTo>
                    <a:cubicBezTo>
                      <a:pt x="143" y="-156"/>
                      <a:pt x="429" y="23"/>
                      <a:pt x="679" y="130"/>
                    </a:cubicBezTo>
                    <a:cubicBezTo>
                      <a:pt x="536" y="665"/>
                      <a:pt x="322" y="1201"/>
                      <a:pt x="429" y="1773"/>
                    </a:cubicBezTo>
                    <a:cubicBezTo>
                      <a:pt x="500" y="2059"/>
                      <a:pt x="393" y="2130"/>
                      <a:pt x="107" y="2094"/>
                    </a:cubicBezTo>
                    <a:cubicBezTo>
                      <a:pt x="71" y="1487"/>
                      <a:pt x="36" y="880"/>
                      <a:pt x="0" y="27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3" name="Freeform 1282">
                <a:extLst>
                  <a:ext uri="{FF2B5EF4-FFF2-40B4-BE49-F238E27FC236}">
                    <a16:creationId xmlns:a16="http://schemas.microsoft.com/office/drawing/2014/main" id="{DA6517DA-9A6C-5C4F-97C9-AE2E519C7F4F}"/>
                  </a:ext>
                </a:extLst>
              </p:cNvPr>
              <p:cNvSpPr/>
              <p:nvPr/>
            </p:nvSpPr>
            <p:spPr>
              <a:xfrm>
                <a:off x="7575743" y="2136231"/>
                <a:ext cx="657" cy="1357"/>
              </a:xfrm>
              <a:custGeom>
                <a:avLst/>
                <a:gdLst>
                  <a:gd name="connsiteX0" fmla="*/ 571 w 657"/>
                  <a:gd name="connsiteY0" fmla="*/ 1357 h 1357"/>
                  <a:gd name="connsiteX1" fmla="*/ 286 w 657"/>
                  <a:gd name="connsiteY1" fmla="*/ 0 h 1357"/>
                  <a:gd name="connsiteX2" fmla="*/ 571 w 657"/>
                  <a:gd name="connsiteY2" fmla="*/ 1357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7" h="1357">
                    <a:moveTo>
                      <a:pt x="571" y="1357"/>
                    </a:moveTo>
                    <a:cubicBezTo>
                      <a:pt x="-286" y="786"/>
                      <a:pt x="0" y="393"/>
                      <a:pt x="286" y="0"/>
                    </a:cubicBezTo>
                    <a:cubicBezTo>
                      <a:pt x="929" y="357"/>
                      <a:pt x="536" y="786"/>
                      <a:pt x="571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4" name="Freeform 1283">
                <a:extLst>
                  <a:ext uri="{FF2B5EF4-FFF2-40B4-BE49-F238E27FC236}">
                    <a16:creationId xmlns:a16="http://schemas.microsoft.com/office/drawing/2014/main" id="{B2850561-DA30-7941-925A-FCB31E8A5F98}"/>
                  </a:ext>
                </a:extLst>
              </p:cNvPr>
              <p:cNvSpPr/>
              <p:nvPr/>
            </p:nvSpPr>
            <p:spPr>
              <a:xfrm>
                <a:off x="7511379" y="1999464"/>
                <a:ext cx="641" cy="1535"/>
              </a:xfrm>
              <a:custGeom>
                <a:avLst/>
                <a:gdLst>
                  <a:gd name="connsiteX0" fmla="*/ 642 w 641"/>
                  <a:gd name="connsiteY0" fmla="*/ 1536 h 1535"/>
                  <a:gd name="connsiteX1" fmla="*/ 70 w 641"/>
                  <a:gd name="connsiteY1" fmla="*/ 1250 h 1535"/>
                  <a:gd name="connsiteX2" fmla="*/ 535 w 641"/>
                  <a:gd name="connsiteY2" fmla="*/ 0 h 1535"/>
                  <a:gd name="connsiteX3" fmla="*/ 642 w 641"/>
                  <a:gd name="connsiteY3" fmla="*/ 1536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" h="1535">
                    <a:moveTo>
                      <a:pt x="642" y="1536"/>
                    </a:moveTo>
                    <a:cubicBezTo>
                      <a:pt x="463" y="1429"/>
                      <a:pt x="249" y="1357"/>
                      <a:pt x="70" y="1250"/>
                    </a:cubicBezTo>
                    <a:cubicBezTo>
                      <a:pt x="-37" y="786"/>
                      <a:pt x="-108" y="286"/>
                      <a:pt x="535" y="0"/>
                    </a:cubicBezTo>
                    <a:cubicBezTo>
                      <a:pt x="570" y="536"/>
                      <a:pt x="606" y="1036"/>
                      <a:pt x="642" y="1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5" name="Freeform 1284">
                <a:extLst>
                  <a:ext uri="{FF2B5EF4-FFF2-40B4-BE49-F238E27FC236}">
                    <a16:creationId xmlns:a16="http://schemas.microsoft.com/office/drawing/2014/main" id="{455376DB-F658-B044-BC05-287967EEF140}"/>
                  </a:ext>
                </a:extLst>
              </p:cNvPr>
              <p:cNvSpPr/>
              <p:nvPr/>
            </p:nvSpPr>
            <p:spPr>
              <a:xfrm>
                <a:off x="7511664" y="2057042"/>
                <a:ext cx="714" cy="2285"/>
              </a:xfrm>
              <a:custGeom>
                <a:avLst/>
                <a:gdLst>
                  <a:gd name="connsiteX0" fmla="*/ 714 w 714"/>
                  <a:gd name="connsiteY0" fmla="*/ 0 h 2285"/>
                  <a:gd name="connsiteX1" fmla="*/ 679 w 714"/>
                  <a:gd name="connsiteY1" fmla="*/ 2286 h 2285"/>
                  <a:gd name="connsiteX2" fmla="*/ 0 w 714"/>
                  <a:gd name="connsiteY2" fmla="*/ 1607 h 2285"/>
                  <a:gd name="connsiteX3" fmla="*/ 714 w 714"/>
                  <a:gd name="connsiteY3" fmla="*/ 0 h 2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4" h="2285">
                    <a:moveTo>
                      <a:pt x="714" y="0"/>
                    </a:moveTo>
                    <a:cubicBezTo>
                      <a:pt x="714" y="750"/>
                      <a:pt x="714" y="1536"/>
                      <a:pt x="679" y="2286"/>
                    </a:cubicBezTo>
                    <a:cubicBezTo>
                      <a:pt x="464" y="2072"/>
                      <a:pt x="250" y="1857"/>
                      <a:pt x="0" y="1607"/>
                    </a:cubicBezTo>
                    <a:cubicBezTo>
                      <a:pt x="250" y="1107"/>
                      <a:pt x="500" y="536"/>
                      <a:pt x="7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6" name="Freeform 1285">
                <a:extLst>
                  <a:ext uri="{FF2B5EF4-FFF2-40B4-BE49-F238E27FC236}">
                    <a16:creationId xmlns:a16="http://schemas.microsoft.com/office/drawing/2014/main" id="{FAB5F64E-83A3-734C-AEF9-6982898E7C9F}"/>
                  </a:ext>
                </a:extLst>
              </p:cNvPr>
              <p:cNvSpPr/>
              <p:nvPr/>
            </p:nvSpPr>
            <p:spPr>
              <a:xfrm>
                <a:off x="7523630" y="2151182"/>
                <a:ext cx="928" cy="1729"/>
              </a:xfrm>
              <a:custGeom>
                <a:avLst/>
                <a:gdLst>
                  <a:gd name="connsiteX0" fmla="*/ 0 w 928"/>
                  <a:gd name="connsiteY0" fmla="*/ 265 h 1729"/>
                  <a:gd name="connsiteX1" fmla="*/ 929 w 928"/>
                  <a:gd name="connsiteY1" fmla="*/ 15 h 1729"/>
                  <a:gd name="connsiteX2" fmla="*/ 286 w 928"/>
                  <a:gd name="connsiteY2" fmla="*/ 1694 h 1729"/>
                  <a:gd name="connsiteX3" fmla="*/ 321 w 928"/>
                  <a:gd name="connsiteY3" fmla="*/ 1730 h 1729"/>
                  <a:gd name="connsiteX4" fmla="*/ 0 w 928"/>
                  <a:gd name="connsiteY4" fmla="*/ 265 h 1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" h="1729">
                    <a:moveTo>
                      <a:pt x="0" y="265"/>
                    </a:moveTo>
                    <a:cubicBezTo>
                      <a:pt x="250" y="-92"/>
                      <a:pt x="607" y="15"/>
                      <a:pt x="929" y="15"/>
                    </a:cubicBezTo>
                    <a:cubicBezTo>
                      <a:pt x="679" y="551"/>
                      <a:pt x="822" y="1265"/>
                      <a:pt x="286" y="1694"/>
                    </a:cubicBezTo>
                    <a:lnTo>
                      <a:pt x="321" y="1730"/>
                    </a:lnTo>
                    <a:cubicBezTo>
                      <a:pt x="214" y="1229"/>
                      <a:pt x="643" y="622"/>
                      <a:pt x="0" y="2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7" name="Freeform 1286">
                <a:extLst>
                  <a:ext uri="{FF2B5EF4-FFF2-40B4-BE49-F238E27FC236}">
                    <a16:creationId xmlns:a16="http://schemas.microsoft.com/office/drawing/2014/main" id="{D1CD256F-5A58-9747-B4CC-0B1D73B45736}"/>
                  </a:ext>
                </a:extLst>
              </p:cNvPr>
              <p:cNvSpPr/>
              <p:nvPr/>
            </p:nvSpPr>
            <p:spPr>
              <a:xfrm>
                <a:off x="7576386" y="2194310"/>
                <a:ext cx="455" cy="1928"/>
              </a:xfrm>
              <a:custGeom>
                <a:avLst/>
                <a:gdLst>
                  <a:gd name="connsiteX0" fmla="*/ 0 w 455"/>
                  <a:gd name="connsiteY0" fmla="*/ 1929 h 1928"/>
                  <a:gd name="connsiteX1" fmla="*/ 0 w 455"/>
                  <a:gd name="connsiteY1" fmla="*/ 0 h 1928"/>
                  <a:gd name="connsiteX2" fmla="*/ 0 w 455"/>
                  <a:gd name="connsiteY2" fmla="*/ 1929 h 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5" h="1928">
                    <a:moveTo>
                      <a:pt x="0" y="1929"/>
                    </a:moveTo>
                    <a:cubicBezTo>
                      <a:pt x="0" y="1000"/>
                      <a:pt x="0" y="500"/>
                      <a:pt x="0" y="0"/>
                    </a:cubicBezTo>
                    <a:cubicBezTo>
                      <a:pt x="643" y="429"/>
                      <a:pt x="572" y="929"/>
                      <a:pt x="0" y="1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8" name="Freeform 1287">
                <a:extLst>
                  <a:ext uri="{FF2B5EF4-FFF2-40B4-BE49-F238E27FC236}">
                    <a16:creationId xmlns:a16="http://schemas.microsoft.com/office/drawing/2014/main" id="{3B70DEF6-1856-3440-867B-682608315EEA}"/>
                  </a:ext>
                </a:extLst>
              </p:cNvPr>
              <p:cNvSpPr/>
              <p:nvPr/>
            </p:nvSpPr>
            <p:spPr>
              <a:xfrm>
                <a:off x="7576708" y="2189952"/>
                <a:ext cx="1357" cy="1071"/>
              </a:xfrm>
              <a:custGeom>
                <a:avLst/>
                <a:gdLst>
                  <a:gd name="connsiteX0" fmla="*/ 1357 w 1357"/>
                  <a:gd name="connsiteY0" fmla="*/ 1036 h 1071"/>
                  <a:gd name="connsiteX1" fmla="*/ 679 w 1357"/>
                  <a:gd name="connsiteY1" fmla="*/ 1072 h 1071"/>
                  <a:gd name="connsiteX2" fmla="*/ 0 w 1357"/>
                  <a:gd name="connsiteY2" fmla="*/ 0 h 1071"/>
                  <a:gd name="connsiteX3" fmla="*/ 1357 w 1357"/>
                  <a:gd name="connsiteY3" fmla="*/ 1036 h 1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7" h="1071">
                    <a:moveTo>
                      <a:pt x="1357" y="1036"/>
                    </a:moveTo>
                    <a:cubicBezTo>
                      <a:pt x="1143" y="1036"/>
                      <a:pt x="929" y="1072"/>
                      <a:pt x="679" y="1072"/>
                    </a:cubicBezTo>
                    <a:cubicBezTo>
                      <a:pt x="464" y="750"/>
                      <a:pt x="286" y="464"/>
                      <a:pt x="0" y="0"/>
                    </a:cubicBezTo>
                    <a:cubicBezTo>
                      <a:pt x="750" y="107"/>
                      <a:pt x="1036" y="572"/>
                      <a:pt x="1357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9" name="Freeform 1288">
                <a:extLst>
                  <a:ext uri="{FF2B5EF4-FFF2-40B4-BE49-F238E27FC236}">
                    <a16:creationId xmlns:a16="http://schemas.microsoft.com/office/drawing/2014/main" id="{08FE2762-9F13-4746-A06D-90A351598D45}"/>
                  </a:ext>
                </a:extLst>
              </p:cNvPr>
              <p:cNvSpPr/>
              <p:nvPr/>
            </p:nvSpPr>
            <p:spPr>
              <a:xfrm>
                <a:off x="7518986" y="2182344"/>
                <a:ext cx="1006" cy="1035"/>
              </a:xfrm>
              <a:custGeom>
                <a:avLst/>
                <a:gdLst>
                  <a:gd name="connsiteX0" fmla="*/ 1000 w 1006"/>
                  <a:gd name="connsiteY0" fmla="*/ 1036 h 1035"/>
                  <a:gd name="connsiteX1" fmla="*/ 0 w 1006"/>
                  <a:gd name="connsiteY1" fmla="*/ 0 h 1035"/>
                  <a:gd name="connsiteX2" fmla="*/ 1000 w 1006"/>
                  <a:gd name="connsiteY2" fmla="*/ 1036 h 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6" h="1035">
                    <a:moveTo>
                      <a:pt x="1000" y="1036"/>
                    </a:moveTo>
                    <a:cubicBezTo>
                      <a:pt x="429" y="929"/>
                      <a:pt x="71" y="572"/>
                      <a:pt x="0" y="0"/>
                    </a:cubicBezTo>
                    <a:cubicBezTo>
                      <a:pt x="536" y="143"/>
                      <a:pt x="1072" y="322"/>
                      <a:pt x="1000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0" name="Freeform 1289">
                <a:extLst>
                  <a:ext uri="{FF2B5EF4-FFF2-40B4-BE49-F238E27FC236}">
                    <a16:creationId xmlns:a16="http://schemas.microsoft.com/office/drawing/2014/main" id="{A35C1495-D128-DD4B-897E-8F1E58026C9D}"/>
                  </a:ext>
                </a:extLst>
              </p:cNvPr>
              <p:cNvSpPr/>
              <p:nvPr/>
            </p:nvSpPr>
            <p:spPr>
              <a:xfrm>
                <a:off x="7603889" y="2181271"/>
                <a:ext cx="674" cy="1358"/>
              </a:xfrm>
              <a:custGeom>
                <a:avLst/>
                <a:gdLst>
                  <a:gd name="connsiteX0" fmla="*/ 358 w 674"/>
                  <a:gd name="connsiteY0" fmla="*/ 37 h 1358"/>
                  <a:gd name="connsiteX1" fmla="*/ 1 w 674"/>
                  <a:gd name="connsiteY1" fmla="*/ 1359 h 1358"/>
                  <a:gd name="connsiteX2" fmla="*/ 1 w 674"/>
                  <a:gd name="connsiteY2" fmla="*/ 109 h 1358"/>
                  <a:gd name="connsiteX3" fmla="*/ 358 w 674"/>
                  <a:gd name="connsiteY3" fmla="*/ 37 h 1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4" h="1358">
                    <a:moveTo>
                      <a:pt x="358" y="37"/>
                    </a:moveTo>
                    <a:cubicBezTo>
                      <a:pt x="1251" y="609"/>
                      <a:pt x="-35" y="894"/>
                      <a:pt x="1" y="1359"/>
                    </a:cubicBezTo>
                    <a:cubicBezTo>
                      <a:pt x="1" y="930"/>
                      <a:pt x="1" y="502"/>
                      <a:pt x="1" y="109"/>
                    </a:cubicBezTo>
                    <a:cubicBezTo>
                      <a:pt x="108" y="1"/>
                      <a:pt x="215" y="-34"/>
                      <a:pt x="358" y="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1" name="Freeform 1290">
                <a:extLst>
                  <a:ext uri="{FF2B5EF4-FFF2-40B4-BE49-F238E27FC236}">
                    <a16:creationId xmlns:a16="http://schemas.microsoft.com/office/drawing/2014/main" id="{80A9E11D-C6A8-C243-9A76-53BCB52FC5F5}"/>
                  </a:ext>
                </a:extLst>
              </p:cNvPr>
              <p:cNvSpPr/>
              <p:nvPr/>
            </p:nvSpPr>
            <p:spPr>
              <a:xfrm>
                <a:off x="7521665" y="2152519"/>
                <a:ext cx="616" cy="1961"/>
              </a:xfrm>
              <a:custGeom>
                <a:avLst/>
                <a:gdLst>
                  <a:gd name="connsiteX0" fmla="*/ 0 w 616"/>
                  <a:gd name="connsiteY0" fmla="*/ 1643 h 1961"/>
                  <a:gd name="connsiteX1" fmla="*/ 607 w 616"/>
                  <a:gd name="connsiteY1" fmla="*/ 0 h 1961"/>
                  <a:gd name="connsiteX2" fmla="*/ 572 w 616"/>
                  <a:gd name="connsiteY2" fmla="*/ 1607 h 1961"/>
                  <a:gd name="connsiteX3" fmla="*/ 0 w 616"/>
                  <a:gd name="connsiteY3" fmla="*/ 1643 h 1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6" h="1961">
                    <a:moveTo>
                      <a:pt x="0" y="1643"/>
                    </a:moveTo>
                    <a:cubicBezTo>
                      <a:pt x="607" y="1250"/>
                      <a:pt x="36" y="393"/>
                      <a:pt x="607" y="0"/>
                    </a:cubicBezTo>
                    <a:cubicBezTo>
                      <a:pt x="607" y="536"/>
                      <a:pt x="643" y="1072"/>
                      <a:pt x="572" y="1607"/>
                    </a:cubicBezTo>
                    <a:cubicBezTo>
                      <a:pt x="500" y="2143"/>
                      <a:pt x="214" y="2000"/>
                      <a:pt x="0" y="16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2" name="Freeform 1291">
                <a:extLst>
                  <a:ext uri="{FF2B5EF4-FFF2-40B4-BE49-F238E27FC236}">
                    <a16:creationId xmlns:a16="http://schemas.microsoft.com/office/drawing/2014/main" id="{E1A33C76-E9BA-4344-A887-8857C2A3FDD3}"/>
                  </a:ext>
                </a:extLst>
              </p:cNvPr>
              <p:cNvSpPr/>
              <p:nvPr/>
            </p:nvSpPr>
            <p:spPr>
              <a:xfrm>
                <a:off x="7531570" y="1997392"/>
                <a:ext cx="667" cy="2035"/>
              </a:xfrm>
              <a:custGeom>
                <a:avLst/>
                <a:gdLst>
                  <a:gd name="connsiteX0" fmla="*/ 668 w 667"/>
                  <a:gd name="connsiteY0" fmla="*/ 2036 h 2035"/>
                  <a:gd name="connsiteX1" fmla="*/ 203 w 667"/>
                  <a:gd name="connsiteY1" fmla="*/ 0 h 2035"/>
                  <a:gd name="connsiteX2" fmla="*/ 668 w 667"/>
                  <a:gd name="connsiteY2" fmla="*/ 2036 h 2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7" h="2035">
                    <a:moveTo>
                      <a:pt x="668" y="2036"/>
                    </a:moveTo>
                    <a:cubicBezTo>
                      <a:pt x="-225" y="1322"/>
                      <a:pt x="-47" y="750"/>
                      <a:pt x="203" y="0"/>
                    </a:cubicBezTo>
                    <a:cubicBezTo>
                      <a:pt x="382" y="714"/>
                      <a:pt x="489" y="1179"/>
                      <a:pt x="668" y="2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3" name="Freeform 1292">
                <a:extLst>
                  <a:ext uri="{FF2B5EF4-FFF2-40B4-BE49-F238E27FC236}">
                    <a16:creationId xmlns:a16="http://schemas.microsoft.com/office/drawing/2014/main" id="{4ECF48D4-0E72-0F49-AF1D-5E7264569C65}"/>
                  </a:ext>
                </a:extLst>
              </p:cNvPr>
              <p:cNvSpPr/>
              <p:nvPr/>
            </p:nvSpPr>
            <p:spPr>
              <a:xfrm>
                <a:off x="7587625" y="2190595"/>
                <a:ext cx="653" cy="1156"/>
              </a:xfrm>
              <a:custGeom>
                <a:avLst/>
                <a:gdLst>
                  <a:gd name="connsiteX0" fmla="*/ 370 w 653"/>
                  <a:gd name="connsiteY0" fmla="*/ 0 h 1156"/>
                  <a:gd name="connsiteX1" fmla="*/ 549 w 653"/>
                  <a:gd name="connsiteY1" fmla="*/ 1143 h 1156"/>
                  <a:gd name="connsiteX2" fmla="*/ 156 w 653"/>
                  <a:gd name="connsiteY2" fmla="*/ 1036 h 1156"/>
                  <a:gd name="connsiteX3" fmla="*/ 370 w 653"/>
                  <a:gd name="connsiteY3" fmla="*/ 0 h 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3" h="1156">
                    <a:moveTo>
                      <a:pt x="370" y="0"/>
                    </a:moveTo>
                    <a:cubicBezTo>
                      <a:pt x="620" y="464"/>
                      <a:pt x="763" y="786"/>
                      <a:pt x="549" y="1143"/>
                    </a:cubicBezTo>
                    <a:cubicBezTo>
                      <a:pt x="513" y="1179"/>
                      <a:pt x="228" y="1143"/>
                      <a:pt x="156" y="1036"/>
                    </a:cubicBezTo>
                    <a:cubicBezTo>
                      <a:pt x="-94" y="714"/>
                      <a:pt x="-58" y="393"/>
                      <a:pt x="37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4" name="Freeform 1293">
                <a:extLst>
                  <a:ext uri="{FF2B5EF4-FFF2-40B4-BE49-F238E27FC236}">
                    <a16:creationId xmlns:a16="http://schemas.microsoft.com/office/drawing/2014/main" id="{C7F440CC-25A4-A748-B01D-AF25FF709740}"/>
                  </a:ext>
                </a:extLst>
              </p:cNvPr>
              <p:cNvSpPr/>
              <p:nvPr/>
            </p:nvSpPr>
            <p:spPr>
              <a:xfrm>
                <a:off x="7612806" y="2188910"/>
                <a:ext cx="894" cy="934"/>
              </a:xfrm>
              <a:custGeom>
                <a:avLst/>
                <a:gdLst>
                  <a:gd name="connsiteX0" fmla="*/ 442 w 894"/>
                  <a:gd name="connsiteY0" fmla="*/ 41 h 934"/>
                  <a:gd name="connsiteX1" fmla="*/ 835 w 894"/>
                  <a:gd name="connsiteY1" fmla="*/ 506 h 934"/>
                  <a:gd name="connsiteX2" fmla="*/ 442 w 894"/>
                  <a:gd name="connsiteY2" fmla="*/ 934 h 934"/>
                  <a:gd name="connsiteX3" fmla="*/ 14 w 894"/>
                  <a:gd name="connsiteY3" fmla="*/ 291 h 934"/>
                  <a:gd name="connsiteX4" fmla="*/ 442 w 894"/>
                  <a:gd name="connsiteY4" fmla="*/ 41 h 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4" h="934">
                    <a:moveTo>
                      <a:pt x="442" y="41"/>
                    </a:moveTo>
                    <a:cubicBezTo>
                      <a:pt x="621" y="148"/>
                      <a:pt x="1050" y="77"/>
                      <a:pt x="835" y="506"/>
                    </a:cubicBezTo>
                    <a:cubicBezTo>
                      <a:pt x="764" y="684"/>
                      <a:pt x="585" y="791"/>
                      <a:pt x="442" y="934"/>
                    </a:cubicBezTo>
                    <a:cubicBezTo>
                      <a:pt x="300" y="720"/>
                      <a:pt x="50" y="506"/>
                      <a:pt x="14" y="291"/>
                    </a:cubicBezTo>
                    <a:cubicBezTo>
                      <a:pt x="-58" y="41"/>
                      <a:pt x="157" y="-66"/>
                      <a:pt x="442" y="4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5" name="Freeform 1294">
                <a:extLst>
                  <a:ext uri="{FF2B5EF4-FFF2-40B4-BE49-F238E27FC236}">
                    <a16:creationId xmlns:a16="http://schemas.microsoft.com/office/drawing/2014/main" id="{60B1797F-6409-5E49-9026-B8EA556AEFF3}"/>
                  </a:ext>
                </a:extLst>
              </p:cNvPr>
              <p:cNvSpPr/>
              <p:nvPr/>
            </p:nvSpPr>
            <p:spPr>
              <a:xfrm>
                <a:off x="7514807" y="2014609"/>
                <a:ext cx="685" cy="2000"/>
              </a:xfrm>
              <a:custGeom>
                <a:avLst/>
                <a:gdLst>
                  <a:gd name="connsiteX0" fmla="*/ 322 w 685"/>
                  <a:gd name="connsiteY0" fmla="*/ 0 h 2000"/>
                  <a:gd name="connsiteX1" fmla="*/ 572 w 685"/>
                  <a:gd name="connsiteY1" fmla="*/ 1322 h 2000"/>
                  <a:gd name="connsiteX2" fmla="*/ 500 w 685"/>
                  <a:gd name="connsiteY2" fmla="*/ 2000 h 2000"/>
                  <a:gd name="connsiteX3" fmla="*/ 0 w 685"/>
                  <a:gd name="connsiteY3" fmla="*/ 714 h 2000"/>
                  <a:gd name="connsiteX4" fmla="*/ 322 w 685"/>
                  <a:gd name="connsiteY4" fmla="*/ 0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5" h="2000">
                    <a:moveTo>
                      <a:pt x="322" y="0"/>
                    </a:moveTo>
                    <a:cubicBezTo>
                      <a:pt x="679" y="393"/>
                      <a:pt x="500" y="857"/>
                      <a:pt x="572" y="1322"/>
                    </a:cubicBezTo>
                    <a:cubicBezTo>
                      <a:pt x="750" y="1572"/>
                      <a:pt x="714" y="1786"/>
                      <a:pt x="500" y="2000"/>
                    </a:cubicBezTo>
                    <a:cubicBezTo>
                      <a:pt x="322" y="1572"/>
                      <a:pt x="143" y="1143"/>
                      <a:pt x="0" y="714"/>
                    </a:cubicBezTo>
                    <a:cubicBezTo>
                      <a:pt x="71" y="500"/>
                      <a:pt x="179" y="250"/>
                      <a:pt x="32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6" name="Freeform 1295">
                <a:extLst>
                  <a:ext uri="{FF2B5EF4-FFF2-40B4-BE49-F238E27FC236}">
                    <a16:creationId xmlns:a16="http://schemas.microsoft.com/office/drawing/2014/main" id="{0E7728CD-8F95-7445-88F2-111789535DF1}"/>
                  </a:ext>
                </a:extLst>
              </p:cNvPr>
              <p:cNvSpPr/>
              <p:nvPr/>
            </p:nvSpPr>
            <p:spPr>
              <a:xfrm>
                <a:off x="7555562" y="2044505"/>
                <a:ext cx="519" cy="1607"/>
              </a:xfrm>
              <a:custGeom>
                <a:avLst/>
                <a:gdLst>
                  <a:gd name="connsiteX0" fmla="*/ 0 w 519"/>
                  <a:gd name="connsiteY0" fmla="*/ 0 h 1607"/>
                  <a:gd name="connsiteX1" fmla="*/ 179 w 519"/>
                  <a:gd name="connsiteY1" fmla="*/ 1607 h 1607"/>
                  <a:gd name="connsiteX2" fmla="*/ 0 w 519"/>
                  <a:gd name="connsiteY2" fmla="*/ 0 h 1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9" h="1607">
                    <a:moveTo>
                      <a:pt x="0" y="0"/>
                    </a:moveTo>
                    <a:cubicBezTo>
                      <a:pt x="679" y="393"/>
                      <a:pt x="643" y="786"/>
                      <a:pt x="179" y="1607"/>
                    </a:cubicBezTo>
                    <a:cubicBezTo>
                      <a:pt x="107" y="821"/>
                      <a:pt x="36" y="393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7" name="Freeform 1296">
                <a:extLst>
                  <a:ext uri="{FF2B5EF4-FFF2-40B4-BE49-F238E27FC236}">
                    <a16:creationId xmlns:a16="http://schemas.microsoft.com/office/drawing/2014/main" id="{B8E85CC1-29D3-7549-9F64-31ED9D85D42B}"/>
                  </a:ext>
                </a:extLst>
              </p:cNvPr>
              <p:cNvSpPr/>
              <p:nvPr/>
            </p:nvSpPr>
            <p:spPr>
              <a:xfrm>
                <a:off x="7550526" y="2101762"/>
                <a:ext cx="662" cy="1475"/>
              </a:xfrm>
              <a:custGeom>
                <a:avLst/>
                <a:gdLst>
                  <a:gd name="connsiteX0" fmla="*/ 286 w 662"/>
                  <a:gd name="connsiteY0" fmla="*/ 0 h 1475"/>
                  <a:gd name="connsiteX1" fmla="*/ 643 w 662"/>
                  <a:gd name="connsiteY1" fmla="*/ 1357 h 1475"/>
                  <a:gd name="connsiteX2" fmla="*/ 0 w 662"/>
                  <a:gd name="connsiteY2" fmla="*/ 1036 h 1475"/>
                  <a:gd name="connsiteX3" fmla="*/ 36 w 662"/>
                  <a:gd name="connsiteY3" fmla="*/ 0 h 1475"/>
                  <a:gd name="connsiteX4" fmla="*/ 286 w 662"/>
                  <a:gd name="connsiteY4" fmla="*/ 0 h 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2" h="1475">
                    <a:moveTo>
                      <a:pt x="286" y="0"/>
                    </a:moveTo>
                    <a:cubicBezTo>
                      <a:pt x="393" y="464"/>
                      <a:pt x="750" y="822"/>
                      <a:pt x="643" y="1357"/>
                    </a:cubicBezTo>
                    <a:cubicBezTo>
                      <a:pt x="179" y="1750"/>
                      <a:pt x="250" y="1036"/>
                      <a:pt x="0" y="1036"/>
                    </a:cubicBezTo>
                    <a:cubicBezTo>
                      <a:pt x="0" y="679"/>
                      <a:pt x="36" y="357"/>
                      <a:pt x="36" y="0"/>
                    </a:cubicBezTo>
                    <a:cubicBezTo>
                      <a:pt x="107" y="0"/>
                      <a:pt x="179" y="0"/>
                      <a:pt x="2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8" name="Freeform 1297">
                <a:extLst>
                  <a:ext uri="{FF2B5EF4-FFF2-40B4-BE49-F238E27FC236}">
                    <a16:creationId xmlns:a16="http://schemas.microsoft.com/office/drawing/2014/main" id="{88082E8A-C733-9046-BA9F-F22943872CFC}"/>
                  </a:ext>
                </a:extLst>
              </p:cNvPr>
              <p:cNvSpPr/>
              <p:nvPr/>
            </p:nvSpPr>
            <p:spPr>
              <a:xfrm>
                <a:off x="7529268" y="2005393"/>
                <a:ext cx="706" cy="1081"/>
              </a:xfrm>
              <a:custGeom>
                <a:avLst/>
                <a:gdLst>
                  <a:gd name="connsiteX0" fmla="*/ 541 w 706"/>
                  <a:gd name="connsiteY0" fmla="*/ 0 h 1081"/>
                  <a:gd name="connsiteX1" fmla="*/ 362 w 706"/>
                  <a:gd name="connsiteY1" fmla="*/ 1072 h 1081"/>
                  <a:gd name="connsiteX2" fmla="*/ 112 w 706"/>
                  <a:gd name="connsiteY2" fmla="*/ 964 h 1081"/>
                  <a:gd name="connsiteX3" fmla="*/ 541 w 706"/>
                  <a:gd name="connsiteY3" fmla="*/ 0 h 1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6" h="1081">
                    <a:moveTo>
                      <a:pt x="541" y="0"/>
                    </a:moveTo>
                    <a:cubicBezTo>
                      <a:pt x="719" y="393"/>
                      <a:pt x="862" y="786"/>
                      <a:pt x="362" y="1072"/>
                    </a:cubicBezTo>
                    <a:cubicBezTo>
                      <a:pt x="326" y="1107"/>
                      <a:pt x="148" y="1036"/>
                      <a:pt x="112" y="964"/>
                    </a:cubicBezTo>
                    <a:cubicBezTo>
                      <a:pt x="-138" y="536"/>
                      <a:pt x="41" y="214"/>
                      <a:pt x="54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9" name="Freeform 1298">
                <a:extLst>
                  <a:ext uri="{FF2B5EF4-FFF2-40B4-BE49-F238E27FC236}">
                    <a16:creationId xmlns:a16="http://schemas.microsoft.com/office/drawing/2014/main" id="{283BB499-C02C-8D4B-A47A-C7A63220E790}"/>
                  </a:ext>
                </a:extLst>
              </p:cNvPr>
              <p:cNvSpPr/>
              <p:nvPr/>
            </p:nvSpPr>
            <p:spPr>
              <a:xfrm>
                <a:off x="7550242" y="2049077"/>
                <a:ext cx="927" cy="1607"/>
              </a:xfrm>
              <a:custGeom>
                <a:avLst/>
                <a:gdLst>
                  <a:gd name="connsiteX0" fmla="*/ 927 w 927"/>
                  <a:gd name="connsiteY0" fmla="*/ 0 h 1607"/>
                  <a:gd name="connsiteX1" fmla="*/ 499 w 927"/>
                  <a:gd name="connsiteY1" fmla="*/ 1607 h 1607"/>
                  <a:gd name="connsiteX2" fmla="*/ 927 w 927"/>
                  <a:gd name="connsiteY2" fmla="*/ 0 h 1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7" h="1607">
                    <a:moveTo>
                      <a:pt x="927" y="0"/>
                    </a:moveTo>
                    <a:cubicBezTo>
                      <a:pt x="749" y="679"/>
                      <a:pt x="606" y="1143"/>
                      <a:pt x="499" y="1607"/>
                    </a:cubicBezTo>
                    <a:cubicBezTo>
                      <a:pt x="-430" y="857"/>
                      <a:pt x="70" y="464"/>
                      <a:pt x="92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0" name="Freeform 1299">
                <a:extLst>
                  <a:ext uri="{FF2B5EF4-FFF2-40B4-BE49-F238E27FC236}">
                    <a16:creationId xmlns:a16="http://schemas.microsoft.com/office/drawing/2014/main" id="{1CAAA64B-306D-7848-9147-59AFC1D60DFC}"/>
                  </a:ext>
                </a:extLst>
              </p:cNvPr>
              <p:cNvSpPr/>
              <p:nvPr/>
            </p:nvSpPr>
            <p:spPr>
              <a:xfrm>
                <a:off x="7549419" y="2089195"/>
                <a:ext cx="1035" cy="1351"/>
              </a:xfrm>
              <a:custGeom>
                <a:avLst/>
                <a:gdLst>
                  <a:gd name="connsiteX0" fmla="*/ 1036 w 1035"/>
                  <a:gd name="connsiteY0" fmla="*/ 602 h 1351"/>
                  <a:gd name="connsiteX1" fmla="*/ 357 w 1035"/>
                  <a:gd name="connsiteY1" fmla="*/ 1352 h 1351"/>
                  <a:gd name="connsiteX2" fmla="*/ 0 w 1035"/>
                  <a:gd name="connsiteY2" fmla="*/ 1280 h 1351"/>
                  <a:gd name="connsiteX3" fmla="*/ 429 w 1035"/>
                  <a:gd name="connsiteY3" fmla="*/ 30 h 1351"/>
                  <a:gd name="connsiteX4" fmla="*/ 1036 w 1035"/>
                  <a:gd name="connsiteY4" fmla="*/ 602 h 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" h="1351">
                    <a:moveTo>
                      <a:pt x="1036" y="602"/>
                    </a:moveTo>
                    <a:cubicBezTo>
                      <a:pt x="607" y="673"/>
                      <a:pt x="357" y="888"/>
                      <a:pt x="357" y="1352"/>
                    </a:cubicBezTo>
                    <a:cubicBezTo>
                      <a:pt x="250" y="1316"/>
                      <a:pt x="107" y="1316"/>
                      <a:pt x="0" y="1280"/>
                    </a:cubicBezTo>
                    <a:cubicBezTo>
                      <a:pt x="179" y="852"/>
                      <a:pt x="-179" y="209"/>
                      <a:pt x="429" y="30"/>
                    </a:cubicBezTo>
                    <a:cubicBezTo>
                      <a:pt x="786" y="-113"/>
                      <a:pt x="929" y="280"/>
                      <a:pt x="1036" y="60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1" name="Freeform 1300">
                <a:extLst>
                  <a:ext uri="{FF2B5EF4-FFF2-40B4-BE49-F238E27FC236}">
                    <a16:creationId xmlns:a16="http://schemas.microsoft.com/office/drawing/2014/main" id="{F4A2CE70-9EC0-A945-8C86-E2BA39CED36B}"/>
                  </a:ext>
                </a:extLst>
              </p:cNvPr>
              <p:cNvSpPr/>
              <p:nvPr/>
            </p:nvSpPr>
            <p:spPr>
              <a:xfrm>
                <a:off x="7533537" y="2088153"/>
                <a:ext cx="701" cy="2000"/>
              </a:xfrm>
              <a:custGeom>
                <a:avLst/>
                <a:gdLst>
                  <a:gd name="connsiteX0" fmla="*/ 701 w 701"/>
                  <a:gd name="connsiteY0" fmla="*/ 1964 h 2000"/>
                  <a:gd name="connsiteX1" fmla="*/ 558 w 701"/>
                  <a:gd name="connsiteY1" fmla="*/ 2000 h 2000"/>
                  <a:gd name="connsiteX2" fmla="*/ 416 w 701"/>
                  <a:gd name="connsiteY2" fmla="*/ 2000 h 2000"/>
                  <a:gd name="connsiteX3" fmla="*/ 58 w 701"/>
                  <a:gd name="connsiteY3" fmla="*/ 1715 h 2000"/>
                  <a:gd name="connsiteX4" fmla="*/ 237 w 701"/>
                  <a:gd name="connsiteY4" fmla="*/ 0 h 2000"/>
                  <a:gd name="connsiteX5" fmla="*/ 701 w 701"/>
                  <a:gd name="connsiteY5" fmla="*/ 1964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1" h="2000">
                    <a:moveTo>
                      <a:pt x="701" y="1964"/>
                    </a:moveTo>
                    <a:lnTo>
                      <a:pt x="558" y="2000"/>
                    </a:lnTo>
                    <a:lnTo>
                      <a:pt x="416" y="2000"/>
                    </a:lnTo>
                    <a:cubicBezTo>
                      <a:pt x="308" y="1893"/>
                      <a:pt x="201" y="1822"/>
                      <a:pt x="58" y="1715"/>
                    </a:cubicBezTo>
                    <a:cubicBezTo>
                      <a:pt x="23" y="1250"/>
                      <a:pt x="-120" y="750"/>
                      <a:pt x="237" y="0"/>
                    </a:cubicBezTo>
                    <a:cubicBezTo>
                      <a:pt x="416" y="822"/>
                      <a:pt x="558" y="1393"/>
                      <a:pt x="701" y="1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2" name="Freeform 1301">
                <a:extLst>
                  <a:ext uri="{FF2B5EF4-FFF2-40B4-BE49-F238E27FC236}">
                    <a16:creationId xmlns:a16="http://schemas.microsoft.com/office/drawing/2014/main" id="{FC42D4BB-152B-E043-9F03-DAE1E44D84B6}"/>
                  </a:ext>
                </a:extLst>
              </p:cNvPr>
              <p:cNvSpPr/>
              <p:nvPr/>
            </p:nvSpPr>
            <p:spPr>
              <a:xfrm>
                <a:off x="7538920" y="2057435"/>
                <a:ext cx="674" cy="1250"/>
              </a:xfrm>
              <a:custGeom>
                <a:avLst/>
                <a:gdLst>
                  <a:gd name="connsiteX0" fmla="*/ 497 w 674"/>
                  <a:gd name="connsiteY0" fmla="*/ 0 h 1250"/>
                  <a:gd name="connsiteX1" fmla="*/ 212 w 674"/>
                  <a:gd name="connsiteY1" fmla="*/ 1250 h 1250"/>
                  <a:gd name="connsiteX2" fmla="*/ 497 w 674"/>
                  <a:gd name="connsiteY2" fmla="*/ 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4" h="1250">
                    <a:moveTo>
                      <a:pt x="497" y="0"/>
                    </a:moveTo>
                    <a:cubicBezTo>
                      <a:pt x="783" y="536"/>
                      <a:pt x="748" y="929"/>
                      <a:pt x="212" y="1250"/>
                    </a:cubicBezTo>
                    <a:cubicBezTo>
                      <a:pt x="-253" y="679"/>
                      <a:pt x="140" y="357"/>
                      <a:pt x="49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3" name="Freeform 1302">
                <a:extLst>
                  <a:ext uri="{FF2B5EF4-FFF2-40B4-BE49-F238E27FC236}">
                    <a16:creationId xmlns:a16="http://schemas.microsoft.com/office/drawing/2014/main" id="{C8433ACC-D5B6-7B45-B328-77E52D77B41A}"/>
                  </a:ext>
                </a:extLst>
              </p:cNvPr>
              <p:cNvSpPr/>
              <p:nvPr/>
            </p:nvSpPr>
            <p:spPr>
              <a:xfrm>
                <a:off x="7529118" y="2059578"/>
                <a:ext cx="1191" cy="1428"/>
              </a:xfrm>
              <a:custGeom>
                <a:avLst/>
                <a:gdLst>
                  <a:gd name="connsiteX0" fmla="*/ 513 w 1191"/>
                  <a:gd name="connsiteY0" fmla="*/ 1429 h 1428"/>
                  <a:gd name="connsiteX1" fmla="*/ 84 w 1191"/>
                  <a:gd name="connsiteY1" fmla="*/ 1393 h 1428"/>
                  <a:gd name="connsiteX2" fmla="*/ 799 w 1191"/>
                  <a:gd name="connsiteY2" fmla="*/ 0 h 1428"/>
                  <a:gd name="connsiteX3" fmla="*/ 1192 w 1191"/>
                  <a:gd name="connsiteY3" fmla="*/ 714 h 1428"/>
                  <a:gd name="connsiteX4" fmla="*/ 513 w 1191"/>
                  <a:gd name="connsiteY4" fmla="*/ 1429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1" h="1428">
                    <a:moveTo>
                      <a:pt x="513" y="1429"/>
                    </a:moveTo>
                    <a:cubicBezTo>
                      <a:pt x="370" y="1429"/>
                      <a:pt x="227" y="1393"/>
                      <a:pt x="84" y="1393"/>
                    </a:cubicBezTo>
                    <a:cubicBezTo>
                      <a:pt x="-130" y="679"/>
                      <a:pt x="49" y="214"/>
                      <a:pt x="799" y="0"/>
                    </a:cubicBezTo>
                    <a:cubicBezTo>
                      <a:pt x="942" y="250"/>
                      <a:pt x="1049" y="464"/>
                      <a:pt x="1192" y="714"/>
                    </a:cubicBezTo>
                    <a:cubicBezTo>
                      <a:pt x="692" y="714"/>
                      <a:pt x="799" y="1250"/>
                      <a:pt x="513" y="1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4" name="Freeform 1303">
                <a:extLst>
                  <a:ext uri="{FF2B5EF4-FFF2-40B4-BE49-F238E27FC236}">
                    <a16:creationId xmlns:a16="http://schemas.microsoft.com/office/drawing/2014/main" id="{7FA33DC1-21EA-9C46-80F1-E5D5D167E592}"/>
                  </a:ext>
                </a:extLst>
              </p:cNvPr>
              <p:cNvSpPr/>
              <p:nvPr/>
            </p:nvSpPr>
            <p:spPr>
              <a:xfrm>
                <a:off x="7515272" y="2015930"/>
                <a:ext cx="892" cy="1352"/>
              </a:xfrm>
              <a:custGeom>
                <a:avLst/>
                <a:gdLst>
                  <a:gd name="connsiteX0" fmla="*/ 0 w 892"/>
                  <a:gd name="connsiteY0" fmla="*/ 679 h 1352"/>
                  <a:gd name="connsiteX1" fmla="*/ 71 w 892"/>
                  <a:gd name="connsiteY1" fmla="*/ 0 h 1352"/>
                  <a:gd name="connsiteX2" fmla="*/ 679 w 892"/>
                  <a:gd name="connsiteY2" fmla="*/ 36 h 1352"/>
                  <a:gd name="connsiteX3" fmla="*/ 786 w 892"/>
                  <a:gd name="connsiteY3" fmla="*/ 1000 h 1352"/>
                  <a:gd name="connsiteX4" fmla="*/ 714 w 892"/>
                  <a:gd name="connsiteY4" fmla="*/ 1286 h 1352"/>
                  <a:gd name="connsiteX5" fmla="*/ 71 w 892"/>
                  <a:gd name="connsiteY5" fmla="*/ 964 h 1352"/>
                  <a:gd name="connsiteX6" fmla="*/ 0 w 892"/>
                  <a:gd name="connsiteY6" fmla="*/ 679 h 1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2" h="1352">
                    <a:moveTo>
                      <a:pt x="0" y="679"/>
                    </a:moveTo>
                    <a:cubicBezTo>
                      <a:pt x="36" y="464"/>
                      <a:pt x="36" y="214"/>
                      <a:pt x="71" y="0"/>
                    </a:cubicBezTo>
                    <a:cubicBezTo>
                      <a:pt x="286" y="0"/>
                      <a:pt x="464" y="0"/>
                      <a:pt x="679" y="36"/>
                    </a:cubicBezTo>
                    <a:cubicBezTo>
                      <a:pt x="1000" y="321"/>
                      <a:pt x="893" y="679"/>
                      <a:pt x="786" y="1000"/>
                    </a:cubicBezTo>
                    <a:cubicBezTo>
                      <a:pt x="750" y="1107"/>
                      <a:pt x="750" y="1179"/>
                      <a:pt x="714" y="1286"/>
                    </a:cubicBezTo>
                    <a:cubicBezTo>
                      <a:pt x="357" y="1500"/>
                      <a:pt x="250" y="1143"/>
                      <a:pt x="71" y="964"/>
                    </a:cubicBezTo>
                    <a:cubicBezTo>
                      <a:pt x="71" y="857"/>
                      <a:pt x="36" y="786"/>
                      <a:pt x="0" y="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5" name="Freeform 1304">
                <a:extLst>
                  <a:ext uri="{FF2B5EF4-FFF2-40B4-BE49-F238E27FC236}">
                    <a16:creationId xmlns:a16="http://schemas.microsoft.com/office/drawing/2014/main" id="{052623D6-54B2-104A-83D8-D144799C529C}"/>
                  </a:ext>
                </a:extLst>
              </p:cNvPr>
              <p:cNvSpPr/>
              <p:nvPr/>
            </p:nvSpPr>
            <p:spPr>
              <a:xfrm>
                <a:off x="7547847" y="2043362"/>
                <a:ext cx="714" cy="1750"/>
              </a:xfrm>
              <a:custGeom>
                <a:avLst/>
                <a:gdLst>
                  <a:gd name="connsiteX0" fmla="*/ 714 w 714"/>
                  <a:gd name="connsiteY0" fmla="*/ 1714 h 1750"/>
                  <a:gd name="connsiteX1" fmla="*/ 286 w 714"/>
                  <a:gd name="connsiteY1" fmla="*/ 1750 h 1750"/>
                  <a:gd name="connsiteX2" fmla="*/ 143 w 714"/>
                  <a:gd name="connsiteY2" fmla="*/ 1750 h 1750"/>
                  <a:gd name="connsiteX3" fmla="*/ 0 w 714"/>
                  <a:gd name="connsiteY3" fmla="*/ 1750 h 1750"/>
                  <a:gd name="connsiteX4" fmla="*/ 0 w 714"/>
                  <a:gd name="connsiteY4" fmla="*/ 0 h 1750"/>
                  <a:gd name="connsiteX5" fmla="*/ 714 w 714"/>
                  <a:gd name="connsiteY5" fmla="*/ 1714 h 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4" h="1750">
                    <a:moveTo>
                      <a:pt x="714" y="1714"/>
                    </a:moveTo>
                    <a:cubicBezTo>
                      <a:pt x="572" y="1714"/>
                      <a:pt x="429" y="1750"/>
                      <a:pt x="286" y="1750"/>
                    </a:cubicBezTo>
                    <a:lnTo>
                      <a:pt x="143" y="1750"/>
                    </a:lnTo>
                    <a:lnTo>
                      <a:pt x="0" y="1750"/>
                    </a:lnTo>
                    <a:cubicBezTo>
                      <a:pt x="0" y="1179"/>
                      <a:pt x="0" y="607"/>
                      <a:pt x="0" y="0"/>
                    </a:cubicBezTo>
                    <a:cubicBezTo>
                      <a:pt x="572" y="464"/>
                      <a:pt x="464" y="1143"/>
                      <a:pt x="714" y="17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6" name="Freeform 1305">
                <a:extLst>
                  <a:ext uri="{FF2B5EF4-FFF2-40B4-BE49-F238E27FC236}">
                    <a16:creationId xmlns:a16="http://schemas.microsoft.com/office/drawing/2014/main" id="{D4421B74-59D8-8846-97EC-2E6687C9D1CD}"/>
                  </a:ext>
                </a:extLst>
              </p:cNvPr>
              <p:cNvSpPr/>
              <p:nvPr/>
            </p:nvSpPr>
            <p:spPr>
              <a:xfrm>
                <a:off x="7587874" y="2140767"/>
                <a:ext cx="371" cy="1892"/>
              </a:xfrm>
              <a:custGeom>
                <a:avLst/>
                <a:gdLst>
                  <a:gd name="connsiteX0" fmla="*/ 371 w 371"/>
                  <a:gd name="connsiteY0" fmla="*/ 0 h 1892"/>
                  <a:gd name="connsiteX1" fmla="*/ 371 w 371"/>
                  <a:gd name="connsiteY1" fmla="*/ 1893 h 1892"/>
                  <a:gd name="connsiteX2" fmla="*/ 371 w 371"/>
                  <a:gd name="connsiteY2" fmla="*/ 0 h 1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1" h="1892">
                    <a:moveTo>
                      <a:pt x="371" y="0"/>
                    </a:moveTo>
                    <a:cubicBezTo>
                      <a:pt x="371" y="571"/>
                      <a:pt x="371" y="1143"/>
                      <a:pt x="371" y="1893"/>
                    </a:cubicBezTo>
                    <a:cubicBezTo>
                      <a:pt x="-272" y="1143"/>
                      <a:pt x="50" y="571"/>
                      <a:pt x="37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7" name="Freeform 1306">
                <a:extLst>
                  <a:ext uri="{FF2B5EF4-FFF2-40B4-BE49-F238E27FC236}">
                    <a16:creationId xmlns:a16="http://schemas.microsoft.com/office/drawing/2014/main" id="{4B357637-446E-D14B-80B8-2F66A3419679}"/>
                  </a:ext>
                </a:extLst>
              </p:cNvPr>
              <p:cNvSpPr/>
              <p:nvPr/>
            </p:nvSpPr>
            <p:spPr>
              <a:xfrm>
                <a:off x="7601282" y="2182075"/>
                <a:ext cx="607" cy="840"/>
              </a:xfrm>
              <a:custGeom>
                <a:avLst/>
                <a:gdLst>
                  <a:gd name="connsiteX0" fmla="*/ 250 w 607"/>
                  <a:gd name="connsiteY0" fmla="*/ 840 h 840"/>
                  <a:gd name="connsiteX1" fmla="*/ 0 w 607"/>
                  <a:gd name="connsiteY1" fmla="*/ 411 h 840"/>
                  <a:gd name="connsiteX2" fmla="*/ 179 w 607"/>
                  <a:gd name="connsiteY2" fmla="*/ 18 h 840"/>
                  <a:gd name="connsiteX3" fmla="*/ 607 w 607"/>
                  <a:gd name="connsiteY3" fmla="*/ 340 h 840"/>
                  <a:gd name="connsiteX4" fmla="*/ 250 w 607"/>
                  <a:gd name="connsiteY4" fmla="*/ 840 h 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7" h="840">
                    <a:moveTo>
                      <a:pt x="250" y="840"/>
                    </a:moveTo>
                    <a:cubicBezTo>
                      <a:pt x="0" y="840"/>
                      <a:pt x="0" y="626"/>
                      <a:pt x="0" y="411"/>
                    </a:cubicBezTo>
                    <a:cubicBezTo>
                      <a:pt x="0" y="268"/>
                      <a:pt x="72" y="54"/>
                      <a:pt x="179" y="18"/>
                    </a:cubicBezTo>
                    <a:cubicBezTo>
                      <a:pt x="393" y="-53"/>
                      <a:pt x="572" y="90"/>
                      <a:pt x="607" y="340"/>
                    </a:cubicBezTo>
                    <a:cubicBezTo>
                      <a:pt x="607" y="554"/>
                      <a:pt x="607" y="769"/>
                      <a:pt x="250" y="84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8" name="Freeform 1307">
                <a:extLst>
                  <a:ext uri="{FF2B5EF4-FFF2-40B4-BE49-F238E27FC236}">
                    <a16:creationId xmlns:a16="http://schemas.microsoft.com/office/drawing/2014/main" id="{77CA30E2-A69F-AF41-AB75-DE2CD8405FBC}"/>
                  </a:ext>
                </a:extLst>
              </p:cNvPr>
              <p:cNvSpPr/>
              <p:nvPr/>
            </p:nvSpPr>
            <p:spPr>
              <a:xfrm>
                <a:off x="7549812" y="2044301"/>
                <a:ext cx="714" cy="1119"/>
              </a:xfrm>
              <a:custGeom>
                <a:avLst/>
                <a:gdLst>
                  <a:gd name="connsiteX0" fmla="*/ 0 w 714"/>
                  <a:gd name="connsiteY0" fmla="*/ 847 h 1119"/>
                  <a:gd name="connsiteX1" fmla="*/ 0 w 714"/>
                  <a:gd name="connsiteY1" fmla="*/ 490 h 1119"/>
                  <a:gd name="connsiteX2" fmla="*/ 571 w 714"/>
                  <a:gd name="connsiteY2" fmla="*/ 26 h 1119"/>
                  <a:gd name="connsiteX3" fmla="*/ 679 w 714"/>
                  <a:gd name="connsiteY3" fmla="*/ 775 h 1119"/>
                  <a:gd name="connsiteX4" fmla="*/ 0 w 714"/>
                  <a:gd name="connsiteY4" fmla="*/ 847 h 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" h="1119">
                    <a:moveTo>
                      <a:pt x="0" y="847"/>
                    </a:moveTo>
                    <a:cubicBezTo>
                      <a:pt x="0" y="740"/>
                      <a:pt x="0" y="597"/>
                      <a:pt x="0" y="490"/>
                    </a:cubicBezTo>
                    <a:cubicBezTo>
                      <a:pt x="250" y="383"/>
                      <a:pt x="250" y="-118"/>
                      <a:pt x="571" y="26"/>
                    </a:cubicBezTo>
                    <a:cubicBezTo>
                      <a:pt x="714" y="97"/>
                      <a:pt x="750" y="561"/>
                      <a:pt x="679" y="775"/>
                    </a:cubicBezTo>
                    <a:cubicBezTo>
                      <a:pt x="536" y="1240"/>
                      <a:pt x="286" y="1204"/>
                      <a:pt x="0" y="84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9" name="Freeform 1308">
                <a:extLst>
                  <a:ext uri="{FF2B5EF4-FFF2-40B4-BE49-F238E27FC236}">
                    <a16:creationId xmlns:a16="http://schemas.microsoft.com/office/drawing/2014/main" id="{43D5ACE1-98BD-0741-BAA3-77467B5E1602}"/>
                  </a:ext>
                </a:extLst>
              </p:cNvPr>
              <p:cNvSpPr/>
              <p:nvPr/>
            </p:nvSpPr>
            <p:spPr>
              <a:xfrm>
                <a:off x="7560099" y="2150849"/>
                <a:ext cx="678" cy="1169"/>
              </a:xfrm>
              <a:custGeom>
                <a:avLst/>
                <a:gdLst>
                  <a:gd name="connsiteX0" fmla="*/ 0 w 678"/>
                  <a:gd name="connsiteY0" fmla="*/ 27 h 1169"/>
                  <a:gd name="connsiteX1" fmla="*/ 322 w 678"/>
                  <a:gd name="connsiteY1" fmla="*/ 27 h 1169"/>
                  <a:gd name="connsiteX2" fmla="*/ 679 w 678"/>
                  <a:gd name="connsiteY2" fmla="*/ 27 h 1169"/>
                  <a:gd name="connsiteX3" fmla="*/ 36 w 678"/>
                  <a:gd name="connsiteY3" fmla="*/ 1170 h 1169"/>
                  <a:gd name="connsiteX4" fmla="*/ 0 w 678"/>
                  <a:gd name="connsiteY4" fmla="*/ 27 h 1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" h="1169">
                    <a:moveTo>
                      <a:pt x="0" y="27"/>
                    </a:moveTo>
                    <a:cubicBezTo>
                      <a:pt x="107" y="-9"/>
                      <a:pt x="214" y="-9"/>
                      <a:pt x="322" y="27"/>
                    </a:cubicBezTo>
                    <a:cubicBezTo>
                      <a:pt x="429" y="27"/>
                      <a:pt x="572" y="27"/>
                      <a:pt x="679" y="27"/>
                    </a:cubicBezTo>
                    <a:cubicBezTo>
                      <a:pt x="607" y="455"/>
                      <a:pt x="572" y="884"/>
                      <a:pt x="36" y="1170"/>
                    </a:cubicBezTo>
                    <a:cubicBezTo>
                      <a:pt x="36" y="777"/>
                      <a:pt x="0" y="384"/>
                      <a:pt x="0" y="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0" name="Freeform 1309">
                <a:extLst>
                  <a:ext uri="{FF2B5EF4-FFF2-40B4-BE49-F238E27FC236}">
                    <a16:creationId xmlns:a16="http://schemas.microsoft.com/office/drawing/2014/main" id="{AEB300DF-38F6-5647-B68A-9446AB1420B2}"/>
                  </a:ext>
                </a:extLst>
              </p:cNvPr>
              <p:cNvSpPr/>
              <p:nvPr/>
            </p:nvSpPr>
            <p:spPr>
              <a:xfrm>
                <a:off x="7591924" y="2183022"/>
                <a:ext cx="620" cy="1393"/>
              </a:xfrm>
              <a:custGeom>
                <a:avLst/>
                <a:gdLst>
                  <a:gd name="connsiteX0" fmla="*/ 0 w 620"/>
                  <a:gd name="connsiteY0" fmla="*/ 0 h 1393"/>
                  <a:gd name="connsiteX1" fmla="*/ 286 w 620"/>
                  <a:gd name="connsiteY1" fmla="*/ 0 h 1393"/>
                  <a:gd name="connsiteX2" fmla="*/ 321 w 620"/>
                  <a:gd name="connsiteY2" fmla="*/ 357 h 1393"/>
                  <a:gd name="connsiteX3" fmla="*/ 572 w 620"/>
                  <a:gd name="connsiteY3" fmla="*/ 1393 h 1393"/>
                  <a:gd name="connsiteX4" fmla="*/ 36 w 620"/>
                  <a:gd name="connsiteY4" fmla="*/ 1393 h 1393"/>
                  <a:gd name="connsiteX5" fmla="*/ 0 w 620"/>
                  <a:gd name="connsiteY5" fmla="*/ 0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0" h="1393">
                    <a:moveTo>
                      <a:pt x="0" y="0"/>
                    </a:moveTo>
                    <a:cubicBezTo>
                      <a:pt x="107" y="36"/>
                      <a:pt x="214" y="0"/>
                      <a:pt x="286" y="0"/>
                    </a:cubicBezTo>
                    <a:cubicBezTo>
                      <a:pt x="286" y="107"/>
                      <a:pt x="321" y="250"/>
                      <a:pt x="321" y="357"/>
                    </a:cubicBezTo>
                    <a:cubicBezTo>
                      <a:pt x="393" y="714"/>
                      <a:pt x="750" y="1000"/>
                      <a:pt x="572" y="1393"/>
                    </a:cubicBezTo>
                    <a:cubicBezTo>
                      <a:pt x="393" y="1393"/>
                      <a:pt x="214" y="1393"/>
                      <a:pt x="36" y="1393"/>
                    </a:cubicBezTo>
                    <a:cubicBezTo>
                      <a:pt x="72" y="929"/>
                      <a:pt x="36" y="464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1" name="Freeform 1310">
                <a:extLst>
                  <a:ext uri="{FF2B5EF4-FFF2-40B4-BE49-F238E27FC236}">
                    <a16:creationId xmlns:a16="http://schemas.microsoft.com/office/drawing/2014/main" id="{6013023F-E83D-AE42-8E2F-7630EB82E5DF}"/>
                  </a:ext>
                </a:extLst>
              </p:cNvPr>
              <p:cNvSpPr/>
              <p:nvPr/>
            </p:nvSpPr>
            <p:spPr>
              <a:xfrm>
                <a:off x="7518261" y="2015559"/>
                <a:ext cx="661" cy="1978"/>
              </a:xfrm>
              <a:custGeom>
                <a:avLst/>
                <a:gdLst>
                  <a:gd name="connsiteX0" fmla="*/ 440 w 661"/>
                  <a:gd name="connsiteY0" fmla="*/ 1657 h 1978"/>
                  <a:gd name="connsiteX1" fmla="*/ 119 w 661"/>
                  <a:gd name="connsiteY1" fmla="*/ 1979 h 1978"/>
                  <a:gd name="connsiteX2" fmla="*/ 11 w 661"/>
                  <a:gd name="connsiteY2" fmla="*/ 1336 h 1978"/>
                  <a:gd name="connsiteX3" fmla="*/ 11 w 661"/>
                  <a:gd name="connsiteY3" fmla="*/ 371 h 1978"/>
                  <a:gd name="connsiteX4" fmla="*/ 154 w 661"/>
                  <a:gd name="connsiteY4" fmla="*/ 14 h 1978"/>
                  <a:gd name="connsiteX5" fmla="*/ 619 w 661"/>
                  <a:gd name="connsiteY5" fmla="*/ 336 h 1978"/>
                  <a:gd name="connsiteX6" fmla="*/ 440 w 661"/>
                  <a:gd name="connsiteY6" fmla="*/ 1657 h 1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1" h="1978">
                    <a:moveTo>
                      <a:pt x="440" y="1657"/>
                    </a:moveTo>
                    <a:cubicBezTo>
                      <a:pt x="333" y="1764"/>
                      <a:pt x="226" y="1871"/>
                      <a:pt x="119" y="1979"/>
                    </a:cubicBezTo>
                    <a:cubicBezTo>
                      <a:pt x="83" y="1764"/>
                      <a:pt x="47" y="1550"/>
                      <a:pt x="11" y="1336"/>
                    </a:cubicBezTo>
                    <a:cubicBezTo>
                      <a:pt x="11" y="1014"/>
                      <a:pt x="11" y="693"/>
                      <a:pt x="11" y="371"/>
                    </a:cubicBezTo>
                    <a:cubicBezTo>
                      <a:pt x="11" y="228"/>
                      <a:pt x="-60" y="50"/>
                      <a:pt x="154" y="14"/>
                    </a:cubicBezTo>
                    <a:cubicBezTo>
                      <a:pt x="404" y="-57"/>
                      <a:pt x="511" y="157"/>
                      <a:pt x="619" y="336"/>
                    </a:cubicBezTo>
                    <a:cubicBezTo>
                      <a:pt x="726" y="800"/>
                      <a:pt x="619" y="1229"/>
                      <a:pt x="440" y="16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2" name="Freeform 1311">
                <a:extLst>
                  <a:ext uri="{FF2B5EF4-FFF2-40B4-BE49-F238E27FC236}">
                    <a16:creationId xmlns:a16="http://schemas.microsoft.com/office/drawing/2014/main" id="{F5C32742-5531-1942-991A-F98CBD66F423}"/>
                  </a:ext>
                </a:extLst>
              </p:cNvPr>
              <p:cNvSpPr/>
              <p:nvPr/>
            </p:nvSpPr>
            <p:spPr>
              <a:xfrm>
                <a:off x="7564647" y="2149089"/>
                <a:ext cx="514" cy="1535"/>
              </a:xfrm>
              <a:custGeom>
                <a:avLst/>
                <a:gdLst>
                  <a:gd name="connsiteX0" fmla="*/ 274 w 514"/>
                  <a:gd name="connsiteY0" fmla="*/ 0 h 1535"/>
                  <a:gd name="connsiteX1" fmla="*/ 238 w 514"/>
                  <a:gd name="connsiteY1" fmla="*/ 1536 h 1535"/>
                  <a:gd name="connsiteX2" fmla="*/ 274 w 514"/>
                  <a:gd name="connsiteY2" fmla="*/ 0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4" h="1535">
                    <a:moveTo>
                      <a:pt x="274" y="0"/>
                    </a:moveTo>
                    <a:cubicBezTo>
                      <a:pt x="488" y="536"/>
                      <a:pt x="703" y="1000"/>
                      <a:pt x="238" y="1536"/>
                    </a:cubicBezTo>
                    <a:cubicBezTo>
                      <a:pt x="-119" y="1000"/>
                      <a:pt x="-48" y="536"/>
                      <a:pt x="27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3" name="Freeform 1312">
                <a:extLst>
                  <a:ext uri="{FF2B5EF4-FFF2-40B4-BE49-F238E27FC236}">
                    <a16:creationId xmlns:a16="http://schemas.microsoft.com/office/drawing/2014/main" id="{CCE0449D-7C6C-3645-8A26-43E064D4CB88}"/>
                  </a:ext>
                </a:extLst>
              </p:cNvPr>
              <p:cNvSpPr/>
              <p:nvPr/>
            </p:nvSpPr>
            <p:spPr>
              <a:xfrm>
                <a:off x="7570564" y="2089011"/>
                <a:ext cx="515" cy="1393"/>
              </a:xfrm>
              <a:custGeom>
                <a:avLst/>
                <a:gdLst>
                  <a:gd name="connsiteX0" fmla="*/ 0 w 515"/>
                  <a:gd name="connsiteY0" fmla="*/ 1393 h 1393"/>
                  <a:gd name="connsiteX1" fmla="*/ 286 w 515"/>
                  <a:gd name="connsiteY1" fmla="*/ 0 h 1393"/>
                  <a:gd name="connsiteX2" fmla="*/ 0 w 515"/>
                  <a:gd name="connsiteY2" fmla="*/ 1393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" h="1393">
                    <a:moveTo>
                      <a:pt x="0" y="1393"/>
                    </a:moveTo>
                    <a:cubicBezTo>
                      <a:pt x="71" y="964"/>
                      <a:pt x="179" y="536"/>
                      <a:pt x="286" y="0"/>
                    </a:cubicBezTo>
                    <a:cubicBezTo>
                      <a:pt x="714" y="607"/>
                      <a:pt x="500" y="1036"/>
                      <a:pt x="0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4" name="Freeform 1313">
                <a:extLst>
                  <a:ext uri="{FF2B5EF4-FFF2-40B4-BE49-F238E27FC236}">
                    <a16:creationId xmlns:a16="http://schemas.microsoft.com/office/drawing/2014/main" id="{FDB69257-1413-9F46-A0DE-B2A550194E92}"/>
                  </a:ext>
                </a:extLst>
              </p:cNvPr>
              <p:cNvSpPr/>
              <p:nvPr/>
            </p:nvSpPr>
            <p:spPr>
              <a:xfrm>
                <a:off x="7540190" y="2056078"/>
                <a:ext cx="473" cy="1393"/>
              </a:xfrm>
              <a:custGeom>
                <a:avLst/>
                <a:gdLst>
                  <a:gd name="connsiteX0" fmla="*/ 228 w 473"/>
                  <a:gd name="connsiteY0" fmla="*/ 1393 h 1393"/>
                  <a:gd name="connsiteX1" fmla="*/ 14 w 473"/>
                  <a:gd name="connsiteY1" fmla="*/ 0 h 1393"/>
                  <a:gd name="connsiteX2" fmla="*/ 228 w 473"/>
                  <a:gd name="connsiteY2" fmla="*/ 1393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3" h="1393">
                    <a:moveTo>
                      <a:pt x="228" y="1393"/>
                    </a:moveTo>
                    <a:cubicBezTo>
                      <a:pt x="-165" y="964"/>
                      <a:pt x="85" y="536"/>
                      <a:pt x="14" y="0"/>
                    </a:cubicBezTo>
                    <a:cubicBezTo>
                      <a:pt x="585" y="536"/>
                      <a:pt x="585" y="893"/>
                      <a:pt x="228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5" name="Freeform 1314">
                <a:extLst>
                  <a:ext uri="{FF2B5EF4-FFF2-40B4-BE49-F238E27FC236}">
                    <a16:creationId xmlns:a16="http://schemas.microsoft.com/office/drawing/2014/main" id="{3D31003E-F9E4-944B-82FC-09228C4C8CE0}"/>
                  </a:ext>
                </a:extLst>
              </p:cNvPr>
              <p:cNvSpPr/>
              <p:nvPr/>
            </p:nvSpPr>
            <p:spPr>
              <a:xfrm>
                <a:off x="7579018" y="2145911"/>
                <a:ext cx="670" cy="892"/>
              </a:xfrm>
              <a:custGeom>
                <a:avLst/>
                <a:gdLst>
                  <a:gd name="connsiteX0" fmla="*/ 297 w 670"/>
                  <a:gd name="connsiteY0" fmla="*/ 893 h 892"/>
                  <a:gd name="connsiteX1" fmla="*/ 11 w 670"/>
                  <a:gd name="connsiteY1" fmla="*/ 429 h 892"/>
                  <a:gd name="connsiteX2" fmla="*/ 404 w 670"/>
                  <a:gd name="connsiteY2" fmla="*/ 0 h 892"/>
                  <a:gd name="connsiteX3" fmla="*/ 654 w 670"/>
                  <a:gd name="connsiteY3" fmla="*/ 464 h 892"/>
                  <a:gd name="connsiteX4" fmla="*/ 297 w 670"/>
                  <a:gd name="connsiteY4" fmla="*/ 893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0" h="892">
                    <a:moveTo>
                      <a:pt x="297" y="893"/>
                    </a:moveTo>
                    <a:cubicBezTo>
                      <a:pt x="11" y="857"/>
                      <a:pt x="-24" y="643"/>
                      <a:pt x="11" y="429"/>
                    </a:cubicBezTo>
                    <a:cubicBezTo>
                      <a:pt x="47" y="214"/>
                      <a:pt x="154" y="0"/>
                      <a:pt x="404" y="0"/>
                    </a:cubicBezTo>
                    <a:cubicBezTo>
                      <a:pt x="690" y="0"/>
                      <a:pt x="690" y="286"/>
                      <a:pt x="654" y="464"/>
                    </a:cubicBezTo>
                    <a:cubicBezTo>
                      <a:pt x="654" y="678"/>
                      <a:pt x="583" y="893"/>
                      <a:pt x="297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6" name="Freeform 1315">
                <a:extLst>
                  <a:ext uri="{FF2B5EF4-FFF2-40B4-BE49-F238E27FC236}">
                    <a16:creationId xmlns:a16="http://schemas.microsoft.com/office/drawing/2014/main" id="{5A4B98E5-F720-BC49-A8AE-D70AB75C2913}"/>
                  </a:ext>
                </a:extLst>
              </p:cNvPr>
              <p:cNvSpPr/>
              <p:nvPr/>
            </p:nvSpPr>
            <p:spPr>
              <a:xfrm>
                <a:off x="7531596" y="2061328"/>
                <a:ext cx="690" cy="1130"/>
              </a:xfrm>
              <a:custGeom>
                <a:avLst/>
                <a:gdLst>
                  <a:gd name="connsiteX0" fmla="*/ 34 w 690"/>
                  <a:gd name="connsiteY0" fmla="*/ 286 h 1130"/>
                  <a:gd name="connsiteX1" fmla="*/ 392 w 690"/>
                  <a:gd name="connsiteY1" fmla="*/ 0 h 1130"/>
                  <a:gd name="connsiteX2" fmla="*/ 463 w 690"/>
                  <a:gd name="connsiteY2" fmla="*/ 1107 h 1130"/>
                  <a:gd name="connsiteX3" fmla="*/ 34 w 690"/>
                  <a:gd name="connsiteY3" fmla="*/ 286 h 1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0" h="1130">
                    <a:moveTo>
                      <a:pt x="34" y="286"/>
                    </a:moveTo>
                    <a:cubicBezTo>
                      <a:pt x="142" y="179"/>
                      <a:pt x="249" y="72"/>
                      <a:pt x="392" y="0"/>
                    </a:cubicBezTo>
                    <a:cubicBezTo>
                      <a:pt x="677" y="357"/>
                      <a:pt x="856" y="964"/>
                      <a:pt x="463" y="1107"/>
                    </a:cubicBezTo>
                    <a:cubicBezTo>
                      <a:pt x="70" y="1250"/>
                      <a:pt x="-73" y="714"/>
                      <a:pt x="34" y="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7" name="Freeform 1316">
                <a:extLst>
                  <a:ext uri="{FF2B5EF4-FFF2-40B4-BE49-F238E27FC236}">
                    <a16:creationId xmlns:a16="http://schemas.microsoft.com/office/drawing/2014/main" id="{9AD00B16-D53C-EF4E-88CC-14EB8716C85B}"/>
                  </a:ext>
                </a:extLst>
              </p:cNvPr>
              <p:cNvSpPr/>
              <p:nvPr/>
            </p:nvSpPr>
            <p:spPr>
              <a:xfrm>
                <a:off x="7593827" y="2191095"/>
                <a:ext cx="633" cy="861"/>
              </a:xfrm>
              <a:custGeom>
                <a:avLst/>
                <a:gdLst>
                  <a:gd name="connsiteX0" fmla="*/ 634 w 633"/>
                  <a:gd name="connsiteY0" fmla="*/ 464 h 861"/>
                  <a:gd name="connsiteX1" fmla="*/ 276 w 633"/>
                  <a:gd name="connsiteY1" fmla="*/ 857 h 861"/>
                  <a:gd name="connsiteX2" fmla="*/ 26 w 633"/>
                  <a:gd name="connsiteY2" fmla="*/ 393 h 861"/>
                  <a:gd name="connsiteX3" fmla="*/ 419 w 633"/>
                  <a:gd name="connsiteY3" fmla="*/ 0 h 861"/>
                  <a:gd name="connsiteX4" fmla="*/ 634 w 633"/>
                  <a:gd name="connsiteY4" fmla="*/ 464 h 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" h="861">
                    <a:moveTo>
                      <a:pt x="634" y="464"/>
                    </a:moveTo>
                    <a:cubicBezTo>
                      <a:pt x="598" y="679"/>
                      <a:pt x="526" y="893"/>
                      <a:pt x="276" y="857"/>
                    </a:cubicBezTo>
                    <a:cubicBezTo>
                      <a:pt x="26" y="821"/>
                      <a:pt x="-45" y="607"/>
                      <a:pt x="26" y="393"/>
                    </a:cubicBezTo>
                    <a:cubicBezTo>
                      <a:pt x="98" y="214"/>
                      <a:pt x="276" y="0"/>
                      <a:pt x="419" y="0"/>
                    </a:cubicBezTo>
                    <a:cubicBezTo>
                      <a:pt x="634" y="0"/>
                      <a:pt x="598" y="286"/>
                      <a:pt x="634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8" name="Freeform 1317">
                <a:extLst>
                  <a:ext uri="{FF2B5EF4-FFF2-40B4-BE49-F238E27FC236}">
                    <a16:creationId xmlns:a16="http://schemas.microsoft.com/office/drawing/2014/main" id="{370F8C07-B2AB-984E-A106-B7478EE922CD}"/>
                  </a:ext>
                </a:extLst>
              </p:cNvPr>
              <p:cNvSpPr/>
              <p:nvPr/>
            </p:nvSpPr>
            <p:spPr>
              <a:xfrm>
                <a:off x="7523221" y="2152876"/>
                <a:ext cx="796" cy="933"/>
              </a:xfrm>
              <a:custGeom>
                <a:avLst/>
                <a:gdLst>
                  <a:gd name="connsiteX0" fmla="*/ 730 w 796"/>
                  <a:gd name="connsiteY0" fmla="*/ 0 h 933"/>
                  <a:gd name="connsiteX1" fmla="*/ 373 w 796"/>
                  <a:gd name="connsiteY1" fmla="*/ 929 h 933"/>
                  <a:gd name="connsiteX2" fmla="*/ 16 w 796"/>
                  <a:gd name="connsiteY2" fmla="*/ 714 h 933"/>
                  <a:gd name="connsiteX3" fmla="*/ 730 w 796"/>
                  <a:gd name="connsiteY3" fmla="*/ 0 h 933"/>
                  <a:gd name="connsiteX4" fmla="*/ 730 w 796"/>
                  <a:gd name="connsiteY4" fmla="*/ 0 h 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6" h="933">
                    <a:moveTo>
                      <a:pt x="730" y="0"/>
                    </a:moveTo>
                    <a:cubicBezTo>
                      <a:pt x="873" y="393"/>
                      <a:pt x="801" y="786"/>
                      <a:pt x="373" y="929"/>
                    </a:cubicBezTo>
                    <a:cubicBezTo>
                      <a:pt x="301" y="964"/>
                      <a:pt x="16" y="786"/>
                      <a:pt x="16" y="714"/>
                    </a:cubicBezTo>
                    <a:cubicBezTo>
                      <a:pt x="-91" y="143"/>
                      <a:pt x="373" y="107"/>
                      <a:pt x="730" y="0"/>
                    </a:cubicBezTo>
                    <a:cubicBezTo>
                      <a:pt x="730" y="0"/>
                      <a:pt x="730" y="0"/>
                      <a:pt x="73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9" name="Freeform 1318">
                <a:extLst>
                  <a:ext uri="{FF2B5EF4-FFF2-40B4-BE49-F238E27FC236}">
                    <a16:creationId xmlns:a16="http://schemas.microsoft.com/office/drawing/2014/main" id="{5CB25EC3-8FC1-A647-AC2D-C8D6C67EC045}"/>
                  </a:ext>
                </a:extLst>
              </p:cNvPr>
              <p:cNvSpPr/>
              <p:nvPr/>
            </p:nvSpPr>
            <p:spPr>
              <a:xfrm>
                <a:off x="7530907" y="2153126"/>
                <a:ext cx="382" cy="1785"/>
              </a:xfrm>
              <a:custGeom>
                <a:avLst/>
                <a:gdLst>
                  <a:gd name="connsiteX0" fmla="*/ 260 w 382"/>
                  <a:gd name="connsiteY0" fmla="*/ 0 h 1785"/>
                  <a:gd name="connsiteX1" fmla="*/ 367 w 382"/>
                  <a:gd name="connsiteY1" fmla="*/ 857 h 1785"/>
                  <a:gd name="connsiteX2" fmla="*/ 117 w 382"/>
                  <a:gd name="connsiteY2" fmla="*/ 1786 h 1785"/>
                  <a:gd name="connsiteX3" fmla="*/ 260 w 382"/>
                  <a:gd name="connsiteY3" fmla="*/ 0 h 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" h="1785">
                    <a:moveTo>
                      <a:pt x="260" y="0"/>
                    </a:moveTo>
                    <a:cubicBezTo>
                      <a:pt x="296" y="286"/>
                      <a:pt x="331" y="572"/>
                      <a:pt x="367" y="857"/>
                    </a:cubicBezTo>
                    <a:cubicBezTo>
                      <a:pt x="367" y="1143"/>
                      <a:pt x="474" y="1465"/>
                      <a:pt x="117" y="1786"/>
                    </a:cubicBezTo>
                    <a:cubicBezTo>
                      <a:pt x="-26" y="1107"/>
                      <a:pt x="-97" y="536"/>
                      <a:pt x="26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0" name="Freeform 1319">
                <a:extLst>
                  <a:ext uri="{FF2B5EF4-FFF2-40B4-BE49-F238E27FC236}">
                    <a16:creationId xmlns:a16="http://schemas.microsoft.com/office/drawing/2014/main" id="{451BD1EE-64FB-6F4D-9213-DDF37C773C81}"/>
                  </a:ext>
                </a:extLst>
              </p:cNvPr>
              <p:cNvSpPr/>
              <p:nvPr/>
            </p:nvSpPr>
            <p:spPr>
              <a:xfrm>
                <a:off x="7544811" y="2153114"/>
                <a:ext cx="1285" cy="1119"/>
              </a:xfrm>
              <a:custGeom>
                <a:avLst/>
                <a:gdLst>
                  <a:gd name="connsiteX0" fmla="*/ 393 w 1285"/>
                  <a:gd name="connsiteY0" fmla="*/ 1119 h 1119"/>
                  <a:gd name="connsiteX1" fmla="*/ 0 w 1285"/>
                  <a:gd name="connsiteY1" fmla="*/ 726 h 1119"/>
                  <a:gd name="connsiteX2" fmla="*/ 1107 w 1285"/>
                  <a:gd name="connsiteY2" fmla="*/ 405 h 1119"/>
                  <a:gd name="connsiteX3" fmla="*/ 1286 w 1285"/>
                  <a:gd name="connsiteY3" fmla="*/ 369 h 1119"/>
                  <a:gd name="connsiteX4" fmla="*/ 393 w 1285"/>
                  <a:gd name="connsiteY4" fmla="*/ 1119 h 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5" h="1119">
                    <a:moveTo>
                      <a:pt x="393" y="1119"/>
                    </a:moveTo>
                    <a:cubicBezTo>
                      <a:pt x="250" y="976"/>
                      <a:pt x="143" y="869"/>
                      <a:pt x="0" y="726"/>
                    </a:cubicBezTo>
                    <a:cubicBezTo>
                      <a:pt x="143" y="-238"/>
                      <a:pt x="536" y="-131"/>
                      <a:pt x="1107" y="405"/>
                    </a:cubicBezTo>
                    <a:cubicBezTo>
                      <a:pt x="1179" y="369"/>
                      <a:pt x="1214" y="369"/>
                      <a:pt x="1286" y="369"/>
                    </a:cubicBezTo>
                    <a:cubicBezTo>
                      <a:pt x="1000" y="655"/>
                      <a:pt x="714" y="869"/>
                      <a:pt x="393" y="111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1" name="Freeform 1320">
                <a:extLst>
                  <a:ext uri="{FF2B5EF4-FFF2-40B4-BE49-F238E27FC236}">
                    <a16:creationId xmlns:a16="http://schemas.microsoft.com/office/drawing/2014/main" id="{2F573DF5-7ADE-5A49-98D9-1AF3176ACA93}"/>
                  </a:ext>
                </a:extLst>
              </p:cNvPr>
              <p:cNvSpPr/>
              <p:nvPr/>
            </p:nvSpPr>
            <p:spPr>
              <a:xfrm>
                <a:off x="7552178" y="2045827"/>
                <a:ext cx="670" cy="1145"/>
              </a:xfrm>
              <a:custGeom>
                <a:avLst/>
                <a:gdLst>
                  <a:gd name="connsiteX0" fmla="*/ 563 w 670"/>
                  <a:gd name="connsiteY0" fmla="*/ 0 h 1145"/>
                  <a:gd name="connsiteX1" fmla="*/ 348 w 670"/>
                  <a:gd name="connsiteY1" fmla="*/ 1143 h 1145"/>
                  <a:gd name="connsiteX2" fmla="*/ 170 w 670"/>
                  <a:gd name="connsiteY2" fmla="*/ 464 h 1145"/>
                  <a:gd name="connsiteX3" fmla="*/ 563 w 670"/>
                  <a:gd name="connsiteY3" fmla="*/ 0 h 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0" h="1145">
                    <a:moveTo>
                      <a:pt x="563" y="0"/>
                    </a:moveTo>
                    <a:cubicBezTo>
                      <a:pt x="598" y="571"/>
                      <a:pt x="884" y="1072"/>
                      <a:pt x="348" y="1143"/>
                    </a:cubicBezTo>
                    <a:cubicBezTo>
                      <a:pt x="-80" y="1179"/>
                      <a:pt x="-80" y="786"/>
                      <a:pt x="170" y="464"/>
                    </a:cubicBezTo>
                    <a:cubicBezTo>
                      <a:pt x="277" y="357"/>
                      <a:pt x="384" y="250"/>
                      <a:pt x="56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2" name="Freeform 1321">
                <a:extLst>
                  <a:ext uri="{FF2B5EF4-FFF2-40B4-BE49-F238E27FC236}">
                    <a16:creationId xmlns:a16="http://schemas.microsoft.com/office/drawing/2014/main" id="{53F3D94D-DB63-CB4B-AEE0-B076339D876F}"/>
                  </a:ext>
                </a:extLst>
              </p:cNvPr>
              <p:cNvSpPr/>
              <p:nvPr/>
            </p:nvSpPr>
            <p:spPr>
              <a:xfrm>
                <a:off x="7541596" y="2107049"/>
                <a:ext cx="575" cy="1178"/>
              </a:xfrm>
              <a:custGeom>
                <a:avLst/>
                <a:gdLst>
                  <a:gd name="connsiteX0" fmla="*/ 0 w 575"/>
                  <a:gd name="connsiteY0" fmla="*/ 357 h 1178"/>
                  <a:gd name="connsiteX1" fmla="*/ 322 w 575"/>
                  <a:gd name="connsiteY1" fmla="*/ 0 h 1178"/>
                  <a:gd name="connsiteX2" fmla="*/ 536 w 575"/>
                  <a:gd name="connsiteY2" fmla="*/ 1179 h 1178"/>
                  <a:gd name="connsiteX3" fmla="*/ 0 w 575"/>
                  <a:gd name="connsiteY3" fmla="*/ 357 h 1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5" h="1178">
                    <a:moveTo>
                      <a:pt x="0" y="357"/>
                    </a:moveTo>
                    <a:cubicBezTo>
                      <a:pt x="107" y="250"/>
                      <a:pt x="214" y="107"/>
                      <a:pt x="322" y="0"/>
                    </a:cubicBezTo>
                    <a:cubicBezTo>
                      <a:pt x="607" y="357"/>
                      <a:pt x="607" y="750"/>
                      <a:pt x="536" y="1179"/>
                    </a:cubicBezTo>
                    <a:cubicBezTo>
                      <a:pt x="0" y="1143"/>
                      <a:pt x="0" y="750"/>
                      <a:pt x="0" y="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3" name="Freeform 1322">
                <a:extLst>
                  <a:ext uri="{FF2B5EF4-FFF2-40B4-BE49-F238E27FC236}">
                    <a16:creationId xmlns:a16="http://schemas.microsoft.com/office/drawing/2014/main" id="{2705D5AA-90E8-2343-B6D2-EEE577BA3CC7}"/>
                  </a:ext>
                </a:extLst>
              </p:cNvPr>
              <p:cNvSpPr/>
              <p:nvPr/>
            </p:nvSpPr>
            <p:spPr>
              <a:xfrm>
                <a:off x="7526166" y="1999071"/>
                <a:ext cx="785" cy="1250"/>
              </a:xfrm>
              <a:custGeom>
                <a:avLst/>
                <a:gdLst>
                  <a:gd name="connsiteX0" fmla="*/ 107 w 785"/>
                  <a:gd name="connsiteY0" fmla="*/ 964 h 1250"/>
                  <a:gd name="connsiteX1" fmla="*/ 107 w 785"/>
                  <a:gd name="connsiteY1" fmla="*/ 572 h 1250"/>
                  <a:gd name="connsiteX2" fmla="*/ 786 w 785"/>
                  <a:gd name="connsiteY2" fmla="*/ 250 h 1250"/>
                  <a:gd name="connsiteX3" fmla="*/ 464 w 785"/>
                  <a:gd name="connsiteY3" fmla="*/ 1250 h 1250"/>
                  <a:gd name="connsiteX4" fmla="*/ 107 w 785"/>
                  <a:gd name="connsiteY4" fmla="*/ 1250 h 1250"/>
                  <a:gd name="connsiteX5" fmla="*/ 0 w 785"/>
                  <a:gd name="connsiteY5" fmla="*/ 1071 h 1250"/>
                  <a:gd name="connsiteX6" fmla="*/ 107 w 785"/>
                  <a:gd name="connsiteY6" fmla="*/ 964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5" h="1250">
                    <a:moveTo>
                      <a:pt x="107" y="964"/>
                    </a:moveTo>
                    <a:cubicBezTo>
                      <a:pt x="107" y="822"/>
                      <a:pt x="107" y="714"/>
                      <a:pt x="107" y="572"/>
                    </a:cubicBezTo>
                    <a:cubicBezTo>
                      <a:pt x="179" y="143"/>
                      <a:pt x="250" y="-286"/>
                      <a:pt x="786" y="250"/>
                    </a:cubicBezTo>
                    <a:cubicBezTo>
                      <a:pt x="679" y="572"/>
                      <a:pt x="572" y="929"/>
                      <a:pt x="464" y="1250"/>
                    </a:cubicBezTo>
                    <a:cubicBezTo>
                      <a:pt x="357" y="1250"/>
                      <a:pt x="250" y="1250"/>
                      <a:pt x="107" y="1250"/>
                    </a:cubicBezTo>
                    <a:cubicBezTo>
                      <a:pt x="0" y="1179"/>
                      <a:pt x="0" y="1143"/>
                      <a:pt x="0" y="1071"/>
                    </a:cubicBezTo>
                    <a:cubicBezTo>
                      <a:pt x="71" y="1000"/>
                      <a:pt x="71" y="964"/>
                      <a:pt x="107" y="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4" name="Freeform 1323">
                <a:extLst>
                  <a:ext uri="{FF2B5EF4-FFF2-40B4-BE49-F238E27FC236}">
                    <a16:creationId xmlns:a16="http://schemas.microsoft.com/office/drawing/2014/main" id="{ADBAD429-6691-974B-8363-06BC0FA8EDCD}"/>
                  </a:ext>
                </a:extLst>
              </p:cNvPr>
              <p:cNvSpPr/>
              <p:nvPr/>
            </p:nvSpPr>
            <p:spPr>
              <a:xfrm>
                <a:off x="7552202" y="2103298"/>
                <a:ext cx="655" cy="1121"/>
              </a:xfrm>
              <a:custGeom>
                <a:avLst/>
                <a:gdLst>
                  <a:gd name="connsiteX0" fmla="*/ 503 w 655"/>
                  <a:gd name="connsiteY0" fmla="*/ 0 h 1121"/>
                  <a:gd name="connsiteX1" fmla="*/ 324 w 655"/>
                  <a:gd name="connsiteY1" fmla="*/ 1107 h 1121"/>
                  <a:gd name="connsiteX2" fmla="*/ 74 w 655"/>
                  <a:gd name="connsiteY2" fmla="*/ 1036 h 1121"/>
                  <a:gd name="connsiteX3" fmla="*/ 503 w 655"/>
                  <a:gd name="connsiteY3" fmla="*/ 0 h 1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5" h="1121">
                    <a:moveTo>
                      <a:pt x="503" y="0"/>
                    </a:moveTo>
                    <a:cubicBezTo>
                      <a:pt x="681" y="429"/>
                      <a:pt x="788" y="822"/>
                      <a:pt x="324" y="1107"/>
                    </a:cubicBezTo>
                    <a:cubicBezTo>
                      <a:pt x="252" y="1143"/>
                      <a:pt x="74" y="1107"/>
                      <a:pt x="74" y="1036"/>
                    </a:cubicBezTo>
                    <a:cubicBezTo>
                      <a:pt x="-140" y="572"/>
                      <a:pt x="145" y="286"/>
                      <a:pt x="50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5" name="Freeform 1324">
                <a:extLst>
                  <a:ext uri="{FF2B5EF4-FFF2-40B4-BE49-F238E27FC236}">
                    <a16:creationId xmlns:a16="http://schemas.microsoft.com/office/drawing/2014/main" id="{71A3D66F-CBF5-FB4E-9A3C-091FFD49B55C}"/>
                  </a:ext>
                </a:extLst>
              </p:cNvPr>
              <p:cNvSpPr/>
              <p:nvPr/>
            </p:nvSpPr>
            <p:spPr>
              <a:xfrm>
                <a:off x="7551745" y="2097833"/>
                <a:ext cx="757" cy="1250"/>
              </a:xfrm>
              <a:custGeom>
                <a:avLst/>
                <a:gdLst>
                  <a:gd name="connsiteX0" fmla="*/ 210 w 757"/>
                  <a:gd name="connsiteY0" fmla="*/ 1250 h 1250"/>
                  <a:gd name="connsiteX1" fmla="*/ 638 w 757"/>
                  <a:gd name="connsiteY1" fmla="*/ 0 h 1250"/>
                  <a:gd name="connsiteX2" fmla="*/ 210 w 757"/>
                  <a:gd name="connsiteY2" fmla="*/ 125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7" h="1250">
                    <a:moveTo>
                      <a:pt x="210" y="1250"/>
                    </a:moveTo>
                    <a:cubicBezTo>
                      <a:pt x="-147" y="679"/>
                      <a:pt x="-76" y="250"/>
                      <a:pt x="638" y="0"/>
                    </a:cubicBezTo>
                    <a:cubicBezTo>
                      <a:pt x="888" y="571"/>
                      <a:pt x="746" y="964"/>
                      <a:pt x="210" y="1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6" name="Freeform 1325">
                <a:extLst>
                  <a:ext uri="{FF2B5EF4-FFF2-40B4-BE49-F238E27FC236}">
                    <a16:creationId xmlns:a16="http://schemas.microsoft.com/office/drawing/2014/main" id="{2E287CBF-8727-F148-8649-CC17A22391EB}"/>
                  </a:ext>
                </a:extLst>
              </p:cNvPr>
              <p:cNvSpPr/>
              <p:nvPr/>
            </p:nvSpPr>
            <p:spPr>
              <a:xfrm>
                <a:off x="7610242" y="2180701"/>
                <a:ext cx="726" cy="821"/>
              </a:xfrm>
              <a:custGeom>
                <a:avLst/>
                <a:gdLst>
                  <a:gd name="connsiteX0" fmla="*/ 470 w 726"/>
                  <a:gd name="connsiteY0" fmla="*/ 0 h 821"/>
                  <a:gd name="connsiteX1" fmla="*/ 720 w 726"/>
                  <a:gd name="connsiteY1" fmla="*/ 321 h 821"/>
                  <a:gd name="connsiteX2" fmla="*/ 184 w 726"/>
                  <a:gd name="connsiteY2" fmla="*/ 821 h 821"/>
                  <a:gd name="connsiteX3" fmla="*/ 6 w 726"/>
                  <a:gd name="connsiteY3" fmla="*/ 500 h 821"/>
                  <a:gd name="connsiteX4" fmla="*/ 470 w 726"/>
                  <a:gd name="connsiteY4" fmla="*/ 0 h 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" h="821">
                    <a:moveTo>
                      <a:pt x="470" y="0"/>
                    </a:moveTo>
                    <a:cubicBezTo>
                      <a:pt x="649" y="36"/>
                      <a:pt x="756" y="143"/>
                      <a:pt x="720" y="321"/>
                    </a:cubicBezTo>
                    <a:cubicBezTo>
                      <a:pt x="649" y="643"/>
                      <a:pt x="434" y="786"/>
                      <a:pt x="184" y="821"/>
                    </a:cubicBezTo>
                    <a:cubicBezTo>
                      <a:pt x="113" y="821"/>
                      <a:pt x="-30" y="607"/>
                      <a:pt x="6" y="500"/>
                    </a:cubicBezTo>
                    <a:cubicBezTo>
                      <a:pt x="-30" y="214"/>
                      <a:pt x="149" y="0"/>
                      <a:pt x="47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7" name="Freeform 1326">
                <a:extLst>
                  <a:ext uri="{FF2B5EF4-FFF2-40B4-BE49-F238E27FC236}">
                    <a16:creationId xmlns:a16="http://schemas.microsoft.com/office/drawing/2014/main" id="{F354DE57-5856-C141-96CC-BE9CCD9DBA45}"/>
                  </a:ext>
                </a:extLst>
              </p:cNvPr>
              <p:cNvSpPr/>
              <p:nvPr/>
            </p:nvSpPr>
            <p:spPr>
              <a:xfrm>
                <a:off x="7565756" y="2098655"/>
                <a:ext cx="494" cy="771"/>
              </a:xfrm>
              <a:custGeom>
                <a:avLst/>
                <a:gdLst>
                  <a:gd name="connsiteX0" fmla="*/ 486 w 494"/>
                  <a:gd name="connsiteY0" fmla="*/ 464 h 771"/>
                  <a:gd name="connsiteX1" fmla="*/ 307 w 494"/>
                  <a:gd name="connsiteY1" fmla="*/ 750 h 771"/>
                  <a:gd name="connsiteX2" fmla="*/ 22 w 494"/>
                  <a:gd name="connsiteY2" fmla="*/ 357 h 771"/>
                  <a:gd name="connsiteX3" fmla="*/ 272 w 494"/>
                  <a:gd name="connsiteY3" fmla="*/ 0 h 771"/>
                  <a:gd name="connsiteX4" fmla="*/ 486 w 494"/>
                  <a:gd name="connsiteY4" fmla="*/ 464 h 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4" h="771">
                    <a:moveTo>
                      <a:pt x="486" y="464"/>
                    </a:moveTo>
                    <a:cubicBezTo>
                      <a:pt x="450" y="500"/>
                      <a:pt x="414" y="714"/>
                      <a:pt x="307" y="750"/>
                    </a:cubicBezTo>
                    <a:cubicBezTo>
                      <a:pt x="-50" y="857"/>
                      <a:pt x="-14" y="536"/>
                      <a:pt x="22" y="357"/>
                    </a:cubicBezTo>
                    <a:cubicBezTo>
                      <a:pt x="22" y="214"/>
                      <a:pt x="164" y="36"/>
                      <a:pt x="272" y="0"/>
                    </a:cubicBezTo>
                    <a:cubicBezTo>
                      <a:pt x="450" y="0"/>
                      <a:pt x="522" y="143"/>
                      <a:pt x="486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8" name="Freeform 1327">
                <a:extLst>
                  <a:ext uri="{FF2B5EF4-FFF2-40B4-BE49-F238E27FC236}">
                    <a16:creationId xmlns:a16="http://schemas.microsoft.com/office/drawing/2014/main" id="{A69B2A47-5EF8-3E4A-AAA9-76D0A43C1B86}"/>
                  </a:ext>
                </a:extLst>
              </p:cNvPr>
              <p:cNvSpPr/>
              <p:nvPr/>
            </p:nvSpPr>
            <p:spPr>
              <a:xfrm>
                <a:off x="7512331" y="2048041"/>
                <a:ext cx="976" cy="1214"/>
              </a:xfrm>
              <a:custGeom>
                <a:avLst/>
                <a:gdLst>
                  <a:gd name="connsiteX0" fmla="*/ 976 w 976"/>
                  <a:gd name="connsiteY0" fmla="*/ 321 h 1214"/>
                  <a:gd name="connsiteX1" fmla="*/ 155 w 976"/>
                  <a:gd name="connsiteY1" fmla="*/ 1214 h 1214"/>
                  <a:gd name="connsiteX2" fmla="*/ 333 w 976"/>
                  <a:gd name="connsiteY2" fmla="*/ 0 h 1214"/>
                  <a:gd name="connsiteX3" fmla="*/ 976 w 976"/>
                  <a:gd name="connsiteY3" fmla="*/ 321 h 1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6" h="1214">
                    <a:moveTo>
                      <a:pt x="976" y="321"/>
                    </a:moveTo>
                    <a:cubicBezTo>
                      <a:pt x="941" y="857"/>
                      <a:pt x="369" y="821"/>
                      <a:pt x="155" y="1214"/>
                    </a:cubicBezTo>
                    <a:cubicBezTo>
                      <a:pt x="-59" y="750"/>
                      <a:pt x="-95" y="321"/>
                      <a:pt x="333" y="0"/>
                    </a:cubicBezTo>
                    <a:cubicBezTo>
                      <a:pt x="476" y="286"/>
                      <a:pt x="691" y="393"/>
                      <a:pt x="976" y="3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9" name="Freeform 1328">
                <a:extLst>
                  <a:ext uri="{FF2B5EF4-FFF2-40B4-BE49-F238E27FC236}">
                    <a16:creationId xmlns:a16="http://schemas.microsoft.com/office/drawing/2014/main" id="{C38263F7-FC03-CA42-8E9D-5159354835DE}"/>
                  </a:ext>
                </a:extLst>
              </p:cNvPr>
              <p:cNvSpPr/>
              <p:nvPr/>
            </p:nvSpPr>
            <p:spPr>
              <a:xfrm>
                <a:off x="7569064" y="2136442"/>
                <a:ext cx="1321" cy="859"/>
              </a:xfrm>
              <a:custGeom>
                <a:avLst/>
                <a:gdLst>
                  <a:gd name="connsiteX0" fmla="*/ 393 w 1321"/>
                  <a:gd name="connsiteY0" fmla="*/ 574 h 859"/>
                  <a:gd name="connsiteX1" fmla="*/ 0 w 1321"/>
                  <a:gd name="connsiteY1" fmla="*/ 181 h 859"/>
                  <a:gd name="connsiteX2" fmla="*/ 1322 w 1321"/>
                  <a:gd name="connsiteY2" fmla="*/ 860 h 859"/>
                  <a:gd name="connsiteX3" fmla="*/ 1322 w 1321"/>
                  <a:gd name="connsiteY3" fmla="*/ 860 h 859"/>
                  <a:gd name="connsiteX4" fmla="*/ 393 w 1321"/>
                  <a:gd name="connsiteY4" fmla="*/ 574 h 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1" h="859">
                    <a:moveTo>
                      <a:pt x="393" y="574"/>
                    </a:moveTo>
                    <a:cubicBezTo>
                      <a:pt x="286" y="431"/>
                      <a:pt x="143" y="324"/>
                      <a:pt x="0" y="181"/>
                    </a:cubicBezTo>
                    <a:cubicBezTo>
                      <a:pt x="750" y="-176"/>
                      <a:pt x="1250" y="-33"/>
                      <a:pt x="1322" y="860"/>
                    </a:cubicBezTo>
                    <a:lnTo>
                      <a:pt x="1322" y="860"/>
                    </a:lnTo>
                    <a:cubicBezTo>
                      <a:pt x="1072" y="681"/>
                      <a:pt x="822" y="324"/>
                      <a:pt x="393" y="57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0" name="Freeform 1329">
                <a:extLst>
                  <a:ext uri="{FF2B5EF4-FFF2-40B4-BE49-F238E27FC236}">
                    <a16:creationId xmlns:a16="http://schemas.microsoft.com/office/drawing/2014/main" id="{6A117E5F-1A9A-324D-82DC-745C1D725009}"/>
                  </a:ext>
                </a:extLst>
              </p:cNvPr>
              <p:cNvSpPr/>
              <p:nvPr/>
            </p:nvSpPr>
            <p:spPr>
              <a:xfrm>
                <a:off x="7535574" y="2197846"/>
                <a:ext cx="378" cy="1635"/>
              </a:xfrm>
              <a:custGeom>
                <a:avLst/>
                <a:gdLst>
                  <a:gd name="connsiteX0" fmla="*/ 307 w 378"/>
                  <a:gd name="connsiteY0" fmla="*/ 0 h 1635"/>
                  <a:gd name="connsiteX1" fmla="*/ 379 w 378"/>
                  <a:gd name="connsiteY1" fmla="*/ 1214 h 1635"/>
                  <a:gd name="connsiteX2" fmla="*/ 307 w 378"/>
                  <a:gd name="connsiteY2" fmla="*/ 1500 h 1635"/>
                  <a:gd name="connsiteX3" fmla="*/ 22 w 378"/>
                  <a:gd name="connsiteY3" fmla="*/ 1500 h 1635"/>
                  <a:gd name="connsiteX4" fmla="*/ 307 w 378"/>
                  <a:gd name="connsiteY4" fmla="*/ 0 h 1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" h="1635">
                    <a:moveTo>
                      <a:pt x="307" y="0"/>
                    </a:moveTo>
                    <a:cubicBezTo>
                      <a:pt x="343" y="393"/>
                      <a:pt x="379" y="821"/>
                      <a:pt x="379" y="1214"/>
                    </a:cubicBezTo>
                    <a:cubicBezTo>
                      <a:pt x="343" y="1322"/>
                      <a:pt x="343" y="1429"/>
                      <a:pt x="307" y="1500"/>
                    </a:cubicBezTo>
                    <a:cubicBezTo>
                      <a:pt x="200" y="1714"/>
                      <a:pt x="57" y="1643"/>
                      <a:pt x="22" y="1500"/>
                    </a:cubicBezTo>
                    <a:cubicBezTo>
                      <a:pt x="-50" y="1000"/>
                      <a:pt x="57" y="500"/>
                      <a:pt x="3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1" name="Freeform 1330">
                <a:extLst>
                  <a:ext uri="{FF2B5EF4-FFF2-40B4-BE49-F238E27FC236}">
                    <a16:creationId xmlns:a16="http://schemas.microsoft.com/office/drawing/2014/main" id="{F0D46CE2-7501-A947-9CAF-26A12FD3F89C}"/>
                  </a:ext>
                </a:extLst>
              </p:cNvPr>
              <p:cNvSpPr/>
              <p:nvPr/>
            </p:nvSpPr>
            <p:spPr>
              <a:xfrm>
                <a:off x="7543903" y="2043075"/>
                <a:ext cx="627" cy="1037"/>
              </a:xfrm>
              <a:custGeom>
                <a:avLst/>
                <a:gdLst>
                  <a:gd name="connsiteX0" fmla="*/ 623 w 627"/>
                  <a:gd name="connsiteY0" fmla="*/ 1038 h 1037"/>
                  <a:gd name="connsiteX1" fmla="*/ 16 w 627"/>
                  <a:gd name="connsiteY1" fmla="*/ 752 h 1037"/>
                  <a:gd name="connsiteX2" fmla="*/ 158 w 627"/>
                  <a:gd name="connsiteY2" fmla="*/ 2 h 1037"/>
                  <a:gd name="connsiteX3" fmla="*/ 623 w 627"/>
                  <a:gd name="connsiteY3" fmla="*/ 1038 h 1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7" h="1037">
                    <a:moveTo>
                      <a:pt x="623" y="1038"/>
                    </a:moveTo>
                    <a:cubicBezTo>
                      <a:pt x="408" y="930"/>
                      <a:pt x="230" y="823"/>
                      <a:pt x="16" y="752"/>
                    </a:cubicBezTo>
                    <a:cubicBezTo>
                      <a:pt x="123" y="502"/>
                      <a:pt x="-163" y="-34"/>
                      <a:pt x="158" y="2"/>
                    </a:cubicBezTo>
                    <a:cubicBezTo>
                      <a:pt x="480" y="37"/>
                      <a:pt x="658" y="573"/>
                      <a:pt x="623" y="10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2" name="Freeform 1331">
                <a:extLst>
                  <a:ext uri="{FF2B5EF4-FFF2-40B4-BE49-F238E27FC236}">
                    <a16:creationId xmlns:a16="http://schemas.microsoft.com/office/drawing/2014/main" id="{7CAC0728-4B86-C549-8A3F-67D64CCC15A7}"/>
                  </a:ext>
                </a:extLst>
              </p:cNvPr>
              <p:cNvSpPr/>
              <p:nvPr/>
            </p:nvSpPr>
            <p:spPr>
              <a:xfrm>
                <a:off x="7562095" y="2043362"/>
                <a:ext cx="353" cy="1285"/>
              </a:xfrm>
              <a:custGeom>
                <a:avLst/>
                <a:gdLst>
                  <a:gd name="connsiteX0" fmla="*/ 147 w 353"/>
                  <a:gd name="connsiteY0" fmla="*/ 0 h 1285"/>
                  <a:gd name="connsiteX1" fmla="*/ 183 w 353"/>
                  <a:gd name="connsiteY1" fmla="*/ 1286 h 1285"/>
                  <a:gd name="connsiteX2" fmla="*/ 147 w 353"/>
                  <a:gd name="connsiteY2" fmla="*/ 0 h 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3" h="1285">
                    <a:moveTo>
                      <a:pt x="147" y="0"/>
                    </a:moveTo>
                    <a:cubicBezTo>
                      <a:pt x="397" y="393"/>
                      <a:pt x="433" y="821"/>
                      <a:pt x="183" y="1286"/>
                    </a:cubicBezTo>
                    <a:cubicBezTo>
                      <a:pt x="-139" y="821"/>
                      <a:pt x="40" y="393"/>
                      <a:pt x="14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3" name="Freeform 1332">
                <a:extLst>
                  <a:ext uri="{FF2B5EF4-FFF2-40B4-BE49-F238E27FC236}">
                    <a16:creationId xmlns:a16="http://schemas.microsoft.com/office/drawing/2014/main" id="{F96AFA43-EC81-C149-AA8D-84C8A3B31328}"/>
                  </a:ext>
                </a:extLst>
              </p:cNvPr>
              <p:cNvSpPr/>
              <p:nvPr/>
            </p:nvSpPr>
            <p:spPr>
              <a:xfrm>
                <a:off x="7570897" y="2195952"/>
                <a:ext cx="576" cy="930"/>
              </a:xfrm>
              <a:custGeom>
                <a:avLst/>
                <a:gdLst>
                  <a:gd name="connsiteX0" fmla="*/ 167 w 576"/>
                  <a:gd name="connsiteY0" fmla="*/ 0 h 930"/>
                  <a:gd name="connsiteX1" fmla="*/ 524 w 576"/>
                  <a:gd name="connsiteY1" fmla="*/ 0 h 930"/>
                  <a:gd name="connsiteX2" fmla="*/ 203 w 576"/>
                  <a:gd name="connsiteY2" fmla="*/ 929 h 930"/>
                  <a:gd name="connsiteX3" fmla="*/ 167 w 576"/>
                  <a:gd name="connsiteY3" fmla="*/ 0 h 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6" h="930">
                    <a:moveTo>
                      <a:pt x="167" y="0"/>
                    </a:moveTo>
                    <a:cubicBezTo>
                      <a:pt x="274" y="0"/>
                      <a:pt x="382" y="0"/>
                      <a:pt x="524" y="0"/>
                    </a:cubicBezTo>
                    <a:cubicBezTo>
                      <a:pt x="596" y="393"/>
                      <a:pt x="667" y="964"/>
                      <a:pt x="203" y="929"/>
                    </a:cubicBezTo>
                    <a:cubicBezTo>
                      <a:pt x="-190" y="929"/>
                      <a:pt x="96" y="357"/>
                      <a:pt x="16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4" name="Freeform 1333">
                <a:extLst>
                  <a:ext uri="{FF2B5EF4-FFF2-40B4-BE49-F238E27FC236}">
                    <a16:creationId xmlns:a16="http://schemas.microsoft.com/office/drawing/2014/main" id="{156E1102-5462-6247-9C47-506A626FBBCA}"/>
                  </a:ext>
                </a:extLst>
              </p:cNvPr>
              <p:cNvSpPr/>
              <p:nvPr/>
            </p:nvSpPr>
            <p:spPr>
              <a:xfrm>
                <a:off x="7538741" y="2052077"/>
                <a:ext cx="538" cy="910"/>
              </a:xfrm>
              <a:custGeom>
                <a:avLst/>
                <a:gdLst>
                  <a:gd name="connsiteX0" fmla="*/ 391 w 538"/>
                  <a:gd name="connsiteY0" fmla="*/ 0 h 910"/>
                  <a:gd name="connsiteX1" fmla="*/ 391 w 538"/>
                  <a:gd name="connsiteY1" fmla="*/ 893 h 910"/>
                  <a:gd name="connsiteX2" fmla="*/ 105 w 538"/>
                  <a:gd name="connsiteY2" fmla="*/ 321 h 910"/>
                  <a:gd name="connsiteX3" fmla="*/ 391 w 538"/>
                  <a:gd name="connsiteY3" fmla="*/ 0 h 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8" h="910">
                    <a:moveTo>
                      <a:pt x="391" y="0"/>
                    </a:moveTo>
                    <a:cubicBezTo>
                      <a:pt x="605" y="357"/>
                      <a:pt x="570" y="857"/>
                      <a:pt x="391" y="893"/>
                    </a:cubicBezTo>
                    <a:cubicBezTo>
                      <a:pt x="-109" y="1000"/>
                      <a:pt x="-38" y="607"/>
                      <a:pt x="105" y="321"/>
                    </a:cubicBezTo>
                    <a:cubicBezTo>
                      <a:pt x="105" y="179"/>
                      <a:pt x="248" y="107"/>
                      <a:pt x="39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5" name="Freeform 1334">
                <a:extLst>
                  <a:ext uri="{FF2B5EF4-FFF2-40B4-BE49-F238E27FC236}">
                    <a16:creationId xmlns:a16="http://schemas.microsoft.com/office/drawing/2014/main" id="{7BCC2C81-3093-864E-AA45-CA2C507F41C4}"/>
                  </a:ext>
                </a:extLst>
              </p:cNvPr>
              <p:cNvSpPr/>
              <p:nvPr/>
            </p:nvSpPr>
            <p:spPr>
              <a:xfrm>
                <a:off x="7522668" y="2047791"/>
                <a:ext cx="675" cy="892"/>
              </a:xfrm>
              <a:custGeom>
                <a:avLst/>
                <a:gdLst>
                  <a:gd name="connsiteX0" fmla="*/ 676 w 675"/>
                  <a:gd name="connsiteY0" fmla="*/ 893 h 892"/>
                  <a:gd name="connsiteX1" fmla="*/ 33 w 675"/>
                  <a:gd name="connsiteY1" fmla="*/ 679 h 892"/>
                  <a:gd name="connsiteX2" fmla="*/ 247 w 675"/>
                  <a:gd name="connsiteY2" fmla="*/ 0 h 892"/>
                  <a:gd name="connsiteX3" fmla="*/ 676 w 675"/>
                  <a:gd name="connsiteY3" fmla="*/ 893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" h="892">
                    <a:moveTo>
                      <a:pt x="676" y="893"/>
                    </a:moveTo>
                    <a:cubicBezTo>
                      <a:pt x="461" y="821"/>
                      <a:pt x="247" y="750"/>
                      <a:pt x="33" y="679"/>
                    </a:cubicBezTo>
                    <a:cubicBezTo>
                      <a:pt x="-3" y="393"/>
                      <a:pt x="-74" y="0"/>
                      <a:pt x="247" y="0"/>
                    </a:cubicBezTo>
                    <a:cubicBezTo>
                      <a:pt x="818" y="0"/>
                      <a:pt x="568" y="571"/>
                      <a:pt x="676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6" name="Freeform 1335">
                <a:extLst>
                  <a:ext uri="{FF2B5EF4-FFF2-40B4-BE49-F238E27FC236}">
                    <a16:creationId xmlns:a16="http://schemas.microsoft.com/office/drawing/2014/main" id="{CE8C2ADF-A86D-EF42-B82C-644DF3DC04F9}"/>
                  </a:ext>
                </a:extLst>
              </p:cNvPr>
              <p:cNvSpPr/>
              <p:nvPr/>
            </p:nvSpPr>
            <p:spPr>
              <a:xfrm>
                <a:off x="7552562" y="2049791"/>
                <a:ext cx="642" cy="1250"/>
              </a:xfrm>
              <a:custGeom>
                <a:avLst/>
                <a:gdLst>
                  <a:gd name="connsiteX0" fmla="*/ 0 w 642"/>
                  <a:gd name="connsiteY0" fmla="*/ 0 h 1250"/>
                  <a:gd name="connsiteX1" fmla="*/ 214 w 642"/>
                  <a:gd name="connsiteY1" fmla="*/ 0 h 1250"/>
                  <a:gd name="connsiteX2" fmla="*/ 643 w 642"/>
                  <a:gd name="connsiteY2" fmla="*/ 1250 h 1250"/>
                  <a:gd name="connsiteX3" fmla="*/ 0 w 642"/>
                  <a:gd name="connsiteY3" fmla="*/ 1215 h 1250"/>
                  <a:gd name="connsiteX4" fmla="*/ 0 w 642"/>
                  <a:gd name="connsiteY4" fmla="*/ 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" h="1250">
                    <a:moveTo>
                      <a:pt x="0" y="0"/>
                    </a:moveTo>
                    <a:cubicBezTo>
                      <a:pt x="71" y="0"/>
                      <a:pt x="143" y="0"/>
                      <a:pt x="214" y="0"/>
                    </a:cubicBezTo>
                    <a:cubicBezTo>
                      <a:pt x="357" y="429"/>
                      <a:pt x="500" y="857"/>
                      <a:pt x="643" y="1250"/>
                    </a:cubicBezTo>
                    <a:cubicBezTo>
                      <a:pt x="429" y="1250"/>
                      <a:pt x="214" y="1215"/>
                      <a:pt x="0" y="1215"/>
                    </a:cubicBezTo>
                    <a:cubicBezTo>
                      <a:pt x="0" y="821"/>
                      <a:pt x="0" y="393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7" name="Freeform 1336">
                <a:extLst>
                  <a:ext uri="{FF2B5EF4-FFF2-40B4-BE49-F238E27FC236}">
                    <a16:creationId xmlns:a16="http://schemas.microsoft.com/office/drawing/2014/main" id="{BCF62672-D3CF-C945-BF7C-66D27853C8A5}"/>
                  </a:ext>
                </a:extLst>
              </p:cNvPr>
              <p:cNvSpPr/>
              <p:nvPr/>
            </p:nvSpPr>
            <p:spPr>
              <a:xfrm>
                <a:off x="7529982" y="2152519"/>
                <a:ext cx="577" cy="1250"/>
              </a:xfrm>
              <a:custGeom>
                <a:avLst/>
                <a:gdLst>
                  <a:gd name="connsiteX0" fmla="*/ 292 w 577"/>
                  <a:gd name="connsiteY0" fmla="*/ 0 h 1250"/>
                  <a:gd name="connsiteX1" fmla="*/ 578 w 577"/>
                  <a:gd name="connsiteY1" fmla="*/ 250 h 1250"/>
                  <a:gd name="connsiteX2" fmla="*/ 220 w 577"/>
                  <a:gd name="connsiteY2" fmla="*/ 1250 h 1250"/>
                  <a:gd name="connsiteX3" fmla="*/ 292 w 577"/>
                  <a:gd name="connsiteY3" fmla="*/ 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7" h="1250">
                    <a:moveTo>
                      <a:pt x="292" y="0"/>
                    </a:moveTo>
                    <a:cubicBezTo>
                      <a:pt x="399" y="72"/>
                      <a:pt x="470" y="179"/>
                      <a:pt x="578" y="250"/>
                    </a:cubicBezTo>
                    <a:cubicBezTo>
                      <a:pt x="470" y="536"/>
                      <a:pt x="363" y="821"/>
                      <a:pt x="220" y="1250"/>
                    </a:cubicBezTo>
                    <a:cubicBezTo>
                      <a:pt x="-101" y="714"/>
                      <a:pt x="-65" y="357"/>
                      <a:pt x="29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8" name="Freeform 1337">
                <a:extLst>
                  <a:ext uri="{FF2B5EF4-FFF2-40B4-BE49-F238E27FC236}">
                    <a16:creationId xmlns:a16="http://schemas.microsoft.com/office/drawing/2014/main" id="{4F8F12F6-D9EF-DE46-BDF8-9E10228BC685}"/>
                  </a:ext>
                </a:extLst>
              </p:cNvPr>
              <p:cNvSpPr/>
              <p:nvPr/>
            </p:nvSpPr>
            <p:spPr>
              <a:xfrm>
                <a:off x="7592633" y="2135438"/>
                <a:ext cx="653" cy="971"/>
              </a:xfrm>
              <a:custGeom>
                <a:avLst/>
                <a:gdLst>
                  <a:gd name="connsiteX0" fmla="*/ 220 w 653"/>
                  <a:gd name="connsiteY0" fmla="*/ 972 h 971"/>
                  <a:gd name="connsiteX1" fmla="*/ 6 w 653"/>
                  <a:gd name="connsiteY1" fmla="*/ 507 h 971"/>
                  <a:gd name="connsiteX2" fmla="*/ 363 w 653"/>
                  <a:gd name="connsiteY2" fmla="*/ 43 h 971"/>
                  <a:gd name="connsiteX3" fmla="*/ 613 w 653"/>
                  <a:gd name="connsiteY3" fmla="*/ 400 h 971"/>
                  <a:gd name="connsiteX4" fmla="*/ 220 w 653"/>
                  <a:gd name="connsiteY4" fmla="*/ 972 h 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3" h="971">
                    <a:moveTo>
                      <a:pt x="220" y="972"/>
                    </a:moveTo>
                    <a:cubicBezTo>
                      <a:pt x="113" y="722"/>
                      <a:pt x="-30" y="579"/>
                      <a:pt x="6" y="507"/>
                    </a:cubicBezTo>
                    <a:cubicBezTo>
                      <a:pt x="77" y="329"/>
                      <a:pt x="184" y="114"/>
                      <a:pt x="363" y="43"/>
                    </a:cubicBezTo>
                    <a:cubicBezTo>
                      <a:pt x="756" y="-136"/>
                      <a:pt x="649" y="293"/>
                      <a:pt x="613" y="400"/>
                    </a:cubicBezTo>
                    <a:cubicBezTo>
                      <a:pt x="577" y="579"/>
                      <a:pt x="398" y="722"/>
                      <a:pt x="220" y="9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9" name="Freeform 1338">
                <a:extLst>
                  <a:ext uri="{FF2B5EF4-FFF2-40B4-BE49-F238E27FC236}">
                    <a16:creationId xmlns:a16="http://schemas.microsoft.com/office/drawing/2014/main" id="{AB55FE60-8F88-EC4F-802D-2CA01E5F4798}"/>
                  </a:ext>
                </a:extLst>
              </p:cNvPr>
              <p:cNvSpPr/>
              <p:nvPr/>
            </p:nvSpPr>
            <p:spPr>
              <a:xfrm>
                <a:off x="7603818" y="2136159"/>
                <a:ext cx="430" cy="1643"/>
              </a:xfrm>
              <a:custGeom>
                <a:avLst/>
                <a:gdLst>
                  <a:gd name="connsiteX0" fmla="*/ 179 w 430"/>
                  <a:gd name="connsiteY0" fmla="*/ 0 h 1643"/>
                  <a:gd name="connsiteX1" fmla="*/ 251 w 430"/>
                  <a:gd name="connsiteY1" fmla="*/ 1643 h 1643"/>
                  <a:gd name="connsiteX2" fmla="*/ 179 w 430"/>
                  <a:gd name="connsiteY2" fmla="*/ 0 h 1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0" h="1643">
                    <a:moveTo>
                      <a:pt x="179" y="0"/>
                    </a:moveTo>
                    <a:cubicBezTo>
                      <a:pt x="501" y="714"/>
                      <a:pt x="501" y="1107"/>
                      <a:pt x="251" y="1643"/>
                    </a:cubicBezTo>
                    <a:cubicBezTo>
                      <a:pt x="-142" y="1143"/>
                      <a:pt x="1" y="714"/>
                      <a:pt x="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0" name="Freeform 1339">
                <a:extLst>
                  <a:ext uri="{FF2B5EF4-FFF2-40B4-BE49-F238E27FC236}">
                    <a16:creationId xmlns:a16="http://schemas.microsoft.com/office/drawing/2014/main" id="{DEF5AB3B-9D85-BD47-9FDC-BFE325BCA42C}"/>
                  </a:ext>
                </a:extLst>
              </p:cNvPr>
              <p:cNvSpPr/>
              <p:nvPr/>
            </p:nvSpPr>
            <p:spPr>
              <a:xfrm>
                <a:off x="7533306" y="2140286"/>
                <a:ext cx="647" cy="1016"/>
              </a:xfrm>
              <a:custGeom>
                <a:avLst/>
                <a:gdLst>
                  <a:gd name="connsiteX0" fmla="*/ 540 w 647"/>
                  <a:gd name="connsiteY0" fmla="*/ 1017 h 1016"/>
                  <a:gd name="connsiteX1" fmla="*/ 4 w 647"/>
                  <a:gd name="connsiteY1" fmla="*/ 695 h 1016"/>
                  <a:gd name="connsiteX2" fmla="*/ 433 w 647"/>
                  <a:gd name="connsiteY2" fmla="*/ 17 h 1016"/>
                  <a:gd name="connsiteX3" fmla="*/ 540 w 647"/>
                  <a:gd name="connsiteY3" fmla="*/ 1017 h 1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7" h="1016">
                    <a:moveTo>
                      <a:pt x="540" y="1017"/>
                    </a:moveTo>
                    <a:cubicBezTo>
                      <a:pt x="361" y="910"/>
                      <a:pt x="183" y="802"/>
                      <a:pt x="4" y="695"/>
                    </a:cubicBezTo>
                    <a:cubicBezTo>
                      <a:pt x="-32" y="338"/>
                      <a:pt x="183" y="-90"/>
                      <a:pt x="433" y="17"/>
                    </a:cubicBezTo>
                    <a:cubicBezTo>
                      <a:pt x="790" y="160"/>
                      <a:pt x="611" y="660"/>
                      <a:pt x="540" y="101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1" name="Freeform 1340">
                <a:extLst>
                  <a:ext uri="{FF2B5EF4-FFF2-40B4-BE49-F238E27FC236}">
                    <a16:creationId xmlns:a16="http://schemas.microsoft.com/office/drawing/2014/main" id="{6D47F1CB-8AC9-A34F-8FEB-2DEFBED05134}"/>
                  </a:ext>
                </a:extLst>
              </p:cNvPr>
              <p:cNvSpPr/>
              <p:nvPr/>
            </p:nvSpPr>
            <p:spPr>
              <a:xfrm>
                <a:off x="7528559" y="2001393"/>
                <a:ext cx="428" cy="1607"/>
              </a:xfrm>
              <a:custGeom>
                <a:avLst/>
                <a:gdLst>
                  <a:gd name="connsiteX0" fmla="*/ 0 w 428"/>
                  <a:gd name="connsiteY0" fmla="*/ 0 h 1607"/>
                  <a:gd name="connsiteX1" fmla="*/ 429 w 428"/>
                  <a:gd name="connsiteY1" fmla="*/ 0 h 1607"/>
                  <a:gd name="connsiteX2" fmla="*/ 357 w 428"/>
                  <a:gd name="connsiteY2" fmla="*/ 1607 h 1607"/>
                  <a:gd name="connsiteX3" fmla="*/ 107 w 428"/>
                  <a:gd name="connsiteY3" fmla="*/ 1607 h 1607"/>
                  <a:gd name="connsiteX4" fmla="*/ 36 w 428"/>
                  <a:gd name="connsiteY4" fmla="*/ 286 h 1607"/>
                  <a:gd name="connsiteX5" fmla="*/ 0 w 428"/>
                  <a:gd name="connsiteY5" fmla="*/ 0 h 1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" h="1607">
                    <a:moveTo>
                      <a:pt x="0" y="0"/>
                    </a:moveTo>
                    <a:cubicBezTo>
                      <a:pt x="143" y="0"/>
                      <a:pt x="286" y="0"/>
                      <a:pt x="429" y="0"/>
                    </a:cubicBezTo>
                    <a:cubicBezTo>
                      <a:pt x="393" y="536"/>
                      <a:pt x="393" y="1072"/>
                      <a:pt x="357" y="1607"/>
                    </a:cubicBezTo>
                    <a:cubicBezTo>
                      <a:pt x="286" y="1607"/>
                      <a:pt x="179" y="1607"/>
                      <a:pt x="107" y="1607"/>
                    </a:cubicBezTo>
                    <a:cubicBezTo>
                      <a:pt x="71" y="1179"/>
                      <a:pt x="36" y="714"/>
                      <a:pt x="36" y="286"/>
                    </a:cubicBezTo>
                    <a:cubicBezTo>
                      <a:pt x="36" y="179"/>
                      <a:pt x="0" y="72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2" name="Freeform 1341">
                <a:extLst>
                  <a:ext uri="{FF2B5EF4-FFF2-40B4-BE49-F238E27FC236}">
                    <a16:creationId xmlns:a16="http://schemas.microsoft.com/office/drawing/2014/main" id="{EDA114EF-F9BC-F64F-8A46-391D098B9376}"/>
                  </a:ext>
                </a:extLst>
              </p:cNvPr>
              <p:cNvSpPr/>
              <p:nvPr/>
            </p:nvSpPr>
            <p:spPr>
              <a:xfrm>
                <a:off x="7586301" y="2142196"/>
                <a:ext cx="622" cy="1464"/>
              </a:xfrm>
              <a:custGeom>
                <a:avLst/>
                <a:gdLst>
                  <a:gd name="connsiteX0" fmla="*/ 622 w 622"/>
                  <a:gd name="connsiteY0" fmla="*/ 1072 h 1464"/>
                  <a:gd name="connsiteX1" fmla="*/ 265 w 622"/>
                  <a:gd name="connsiteY1" fmla="*/ 1465 h 1464"/>
                  <a:gd name="connsiteX2" fmla="*/ 194 w 622"/>
                  <a:gd name="connsiteY2" fmla="*/ 0 h 1464"/>
                  <a:gd name="connsiteX3" fmla="*/ 622 w 622"/>
                  <a:gd name="connsiteY3" fmla="*/ 1072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2" h="1464">
                    <a:moveTo>
                      <a:pt x="622" y="1072"/>
                    </a:moveTo>
                    <a:cubicBezTo>
                      <a:pt x="479" y="1215"/>
                      <a:pt x="372" y="1322"/>
                      <a:pt x="265" y="1465"/>
                    </a:cubicBezTo>
                    <a:cubicBezTo>
                      <a:pt x="-56" y="1072"/>
                      <a:pt x="-92" y="643"/>
                      <a:pt x="194" y="0"/>
                    </a:cubicBezTo>
                    <a:cubicBezTo>
                      <a:pt x="372" y="429"/>
                      <a:pt x="515" y="750"/>
                      <a:pt x="622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3" name="Freeform 1342">
                <a:extLst>
                  <a:ext uri="{FF2B5EF4-FFF2-40B4-BE49-F238E27FC236}">
                    <a16:creationId xmlns:a16="http://schemas.microsoft.com/office/drawing/2014/main" id="{0B3DDAA0-FA6E-834E-8974-BD847FED815A}"/>
                  </a:ext>
                </a:extLst>
              </p:cNvPr>
              <p:cNvSpPr/>
              <p:nvPr/>
            </p:nvSpPr>
            <p:spPr>
              <a:xfrm>
                <a:off x="7565135" y="2144872"/>
                <a:ext cx="643" cy="1039"/>
              </a:xfrm>
              <a:custGeom>
                <a:avLst/>
                <a:gdLst>
                  <a:gd name="connsiteX0" fmla="*/ 643 w 643"/>
                  <a:gd name="connsiteY0" fmla="*/ 610 h 1039"/>
                  <a:gd name="connsiteX1" fmla="*/ 357 w 643"/>
                  <a:gd name="connsiteY1" fmla="*/ 1039 h 1039"/>
                  <a:gd name="connsiteX2" fmla="*/ 0 w 643"/>
                  <a:gd name="connsiteY2" fmla="*/ 3 h 1039"/>
                  <a:gd name="connsiteX3" fmla="*/ 643 w 643"/>
                  <a:gd name="connsiteY3" fmla="*/ 610 h 1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3" h="1039">
                    <a:moveTo>
                      <a:pt x="643" y="610"/>
                    </a:moveTo>
                    <a:cubicBezTo>
                      <a:pt x="536" y="753"/>
                      <a:pt x="464" y="896"/>
                      <a:pt x="357" y="1039"/>
                    </a:cubicBezTo>
                    <a:cubicBezTo>
                      <a:pt x="250" y="682"/>
                      <a:pt x="143" y="360"/>
                      <a:pt x="0" y="3"/>
                    </a:cubicBezTo>
                    <a:cubicBezTo>
                      <a:pt x="464" y="-33"/>
                      <a:pt x="607" y="253"/>
                      <a:pt x="643" y="61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4" name="Freeform 1343">
                <a:extLst>
                  <a:ext uri="{FF2B5EF4-FFF2-40B4-BE49-F238E27FC236}">
                    <a16:creationId xmlns:a16="http://schemas.microsoft.com/office/drawing/2014/main" id="{40BC41E9-94AD-D148-9EFD-DECF3EAA3781}"/>
                  </a:ext>
                </a:extLst>
              </p:cNvPr>
              <p:cNvSpPr/>
              <p:nvPr/>
            </p:nvSpPr>
            <p:spPr>
              <a:xfrm>
                <a:off x="7527926" y="2002714"/>
                <a:ext cx="311" cy="1535"/>
              </a:xfrm>
              <a:custGeom>
                <a:avLst/>
                <a:gdLst>
                  <a:gd name="connsiteX0" fmla="*/ 312 w 311"/>
                  <a:gd name="connsiteY0" fmla="*/ 1536 h 1535"/>
                  <a:gd name="connsiteX1" fmla="*/ 312 w 311"/>
                  <a:gd name="connsiteY1" fmla="*/ 0 h 1535"/>
                  <a:gd name="connsiteX2" fmla="*/ 312 w 311"/>
                  <a:gd name="connsiteY2" fmla="*/ 1536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1" h="1535">
                    <a:moveTo>
                      <a:pt x="312" y="1536"/>
                    </a:moveTo>
                    <a:cubicBezTo>
                      <a:pt x="-188" y="1036"/>
                      <a:pt x="-10" y="536"/>
                      <a:pt x="312" y="0"/>
                    </a:cubicBezTo>
                    <a:cubicBezTo>
                      <a:pt x="312" y="500"/>
                      <a:pt x="312" y="1000"/>
                      <a:pt x="312" y="1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5" name="Freeform 1344">
                <a:extLst>
                  <a:ext uri="{FF2B5EF4-FFF2-40B4-BE49-F238E27FC236}">
                    <a16:creationId xmlns:a16="http://schemas.microsoft.com/office/drawing/2014/main" id="{3924D94D-063F-7440-B324-975259B6BA8A}"/>
                  </a:ext>
                </a:extLst>
              </p:cNvPr>
              <p:cNvSpPr/>
              <p:nvPr/>
            </p:nvSpPr>
            <p:spPr>
              <a:xfrm>
                <a:off x="7583770" y="2190273"/>
                <a:ext cx="867" cy="714"/>
              </a:xfrm>
              <a:custGeom>
                <a:avLst/>
                <a:gdLst>
                  <a:gd name="connsiteX0" fmla="*/ 403 w 867"/>
                  <a:gd name="connsiteY0" fmla="*/ 0 h 714"/>
                  <a:gd name="connsiteX1" fmla="*/ 868 w 867"/>
                  <a:gd name="connsiteY1" fmla="*/ 357 h 714"/>
                  <a:gd name="connsiteX2" fmla="*/ 475 w 867"/>
                  <a:gd name="connsiteY2" fmla="*/ 679 h 714"/>
                  <a:gd name="connsiteX3" fmla="*/ 10 w 867"/>
                  <a:gd name="connsiteY3" fmla="*/ 286 h 714"/>
                  <a:gd name="connsiteX4" fmla="*/ 403 w 867"/>
                  <a:gd name="connsiteY4" fmla="*/ 0 h 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7" h="714">
                    <a:moveTo>
                      <a:pt x="403" y="0"/>
                    </a:moveTo>
                    <a:cubicBezTo>
                      <a:pt x="617" y="36"/>
                      <a:pt x="868" y="71"/>
                      <a:pt x="868" y="357"/>
                    </a:cubicBezTo>
                    <a:cubicBezTo>
                      <a:pt x="868" y="643"/>
                      <a:pt x="725" y="786"/>
                      <a:pt x="475" y="679"/>
                    </a:cubicBezTo>
                    <a:cubicBezTo>
                      <a:pt x="296" y="607"/>
                      <a:pt x="46" y="464"/>
                      <a:pt x="10" y="286"/>
                    </a:cubicBezTo>
                    <a:cubicBezTo>
                      <a:pt x="-61" y="-72"/>
                      <a:pt x="260" y="71"/>
                      <a:pt x="40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6" name="Freeform 1345">
                <a:extLst>
                  <a:ext uri="{FF2B5EF4-FFF2-40B4-BE49-F238E27FC236}">
                    <a16:creationId xmlns:a16="http://schemas.microsoft.com/office/drawing/2014/main" id="{522E9603-1AC2-3743-AA88-C9CBCE3EF5D4}"/>
                  </a:ext>
                </a:extLst>
              </p:cNvPr>
              <p:cNvSpPr/>
              <p:nvPr/>
            </p:nvSpPr>
            <p:spPr>
              <a:xfrm>
                <a:off x="7603890" y="2189595"/>
                <a:ext cx="525" cy="1214"/>
              </a:xfrm>
              <a:custGeom>
                <a:avLst/>
                <a:gdLst>
                  <a:gd name="connsiteX0" fmla="*/ 0 w 525"/>
                  <a:gd name="connsiteY0" fmla="*/ 393 h 1214"/>
                  <a:gd name="connsiteX1" fmla="*/ 357 w 525"/>
                  <a:gd name="connsiteY1" fmla="*/ 0 h 1214"/>
                  <a:gd name="connsiteX2" fmla="*/ 71 w 525"/>
                  <a:gd name="connsiteY2" fmla="*/ 1214 h 1214"/>
                  <a:gd name="connsiteX3" fmla="*/ 0 w 525"/>
                  <a:gd name="connsiteY3" fmla="*/ 393 h 1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5" h="1214">
                    <a:moveTo>
                      <a:pt x="0" y="393"/>
                    </a:moveTo>
                    <a:cubicBezTo>
                      <a:pt x="143" y="250"/>
                      <a:pt x="250" y="107"/>
                      <a:pt x="357" y="0"/>
                    </a:cubicBezTo>
                    <a:cubicBezTo>
                      <a:pt x="786" y="464"/>
                      <a:pt x="286" y="786"/>
                      <a:pt x="71" y="1214"/>
                    </a:cubicBezTo>
                    <a:cubicBezTo>
                      <a:pt x="71" y="929"/>
                      <a:pt x="36" y="679"/>
                      <a:pt x="0" y="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7" name="Freeform 1346">
                <a:extLst>
                  <a:ext uri="{FF2B5EF4-FFF2-40B4-BE49-F238E27FC236}">
                    <a16:creationId xmlns:a16="http://schemas.microsoft.com/office/drawing/2014/main" id="{C964C2F1-0DE2-6141-9622-A36873A5D9BD}"/>
                  </a:ext>
                </a:extLst>
              </p:cNvPr>
              <p:cNvSpPr/>
              <p:nvPr/>
            </p:nvSpPr>
            <p:spPr>
              <a:xfrm>
                <a:off x="7602540" y="2187487"/>
                <a:ext cx="671" cy="1250"/>
              </a:xfrm>
              <a:custGeom>
                <a:avLst/>
                <a:gdLst>
                  <a:gd name="connsiteX0" fmla="*/ 671 w 671"/>
                  <a:gd name="connsiteY0" fmla="*/ 857 h 1250"/>
                  <a:gd name="connsiteX1" fmla="*/ 278 w 671"/>
                  <a:gd name="connsiteY1" fmla="*/ 1250 h 1250"/>
                  <a:gd name="connsiteX2" fmla="*/ 64 w 671"/>
                  <a:gd name="connsiteY2" fmla="*/ 0 h 1250"/>
                  <a:gd name="connsiteX3" fmla="*/ 671 w 671"/>
                  <a:gd name="connsiteY3" fmla="*/ 857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1" h="1250">
                    <a:moveTo>
                      <a:pt x="671" y="857"/>
                    </a:moveTo>
                    <a:cubicBezTo>
                      <a:pt x="528" y="1000"/>
                      <a:pt x="421" y="1143"/>
                      <a:pt x="278" y="1250"/>
                    </a:cubicBezTo>
                    <a:cubicBezTo>
                      <a:pt x="-43" y="893"/>
                      <a:pt x="-43" y="464"/>
                      <a:pt x="64" y="0"/>
                    </a:cubicBezTo>
                    <a:cubicBezTo>
                      <a:pt x="528" y="143"/>
                      <a:pt x="528" y="572"/>
                      <a:pt x="671" y="8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8" name="Freeform 1347">
                <a:extLst>
                  <a:ext uri="{FF2B5EF4-FFF2-40B4-BE49-F238E27FC236}">
                    <a16:creationId xmlns:a16="http://schemas.microsoft.com/office/drawing/2014/main" id="{1EB8CED9-8E0B-8643-846D-66C543A1F5F0}"/>
                  </a:ext>
                </a:extLst>
              </p:cNvPr>
              <p:cNvSpPr/>
              <p:nvPr/>
            </p:nvSpPr>
            <p:spPr>
              <a:xfrm>
                <a:off x="7598853" y="2187395"/>
                <a:ext cx="751" cy="1235"/>
              </a:xfrm>
              <a:custGeom>
                <a:avLst/>
                <a:gdLst>
                  <a:gd name="connsiteX0" fmla="*/ 357 w 751"/>
                  <a:gd name="connsiteY0" fmla="*/ 1236 h 1235"/>
                  <a:gd name="connsiteX1" fmla="*/ 0 w 751"/>
                  <a:gd name="connsiteY1" fmla="*/ 271 h 1235"/>
                  <a:gd name="connsiteX2" fmla="*/ 607 w 751"/>
                  <a:gd name="connsiteY2" fmla="*/ 164 h 1235"/>
                  <a:gd name="connsiteX3" fmla="*/ 357 w 751"/>
                  <a:gd name="connsiteY3" fmla="*/ 1236 h 1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1" h="1235">
                    <a:moveTo>
                      <a:pt x="357" y="1236"/>
                    </a:moveTo>
                    <a:cubicBezTo>
                      <a:pt x="321" y="878"/>
                      <a:pt x="500" y="450"/>
                      <a:pt x="0" y="271"/>
                    </a:cubicBezTo>
                    <a:cubicBezTo>
                      <a:pt x="179" y="57"/>
                      <a:pt x="429" y="-158"/>
                      <a:pt x="607" y="164"/>
                    </a:cubicBezTo>
                    <a:cubicBezTo>
                      <a:pt x="857" y="521"/>
                      <a:pt x="786" y="950"/>
                      <a:pt x="357" y="12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9" name="Freeform 1348">
                <a:extLst>
                  <a:ext uri="{FF2B5EF4-FFF2-40B4-BE49-F238E27FC236}">
                    <a16:creationId xmlns:a16="http://schemas.microsoft.com/office/drawing/2014/main" id="{8102E117-E471-754F-9AE2-60293859F7E3}"/>
                  </a:ext>
                </a:extLst>
              </p:cNvPr>
              <p:cNvSpPr/>
              <p:nvPr/>
            </p:nvSpPr>
            <p:spPr>
              <a:xfrm>
                <a:off x="7604569" y="2185130"/>
                <a:ext cx="630" cy="1285"/>
              </a:xfrm>
              <a:custGeom>
                <a:avLst/>
                <a:gdLst>
                  <a:gd name="connsiteX0" fmla="*/ 393 w 630"/>
                  <a:gd name="connsiteY0" fmla="*/ 1286 h 1285"/>
                  <a:gd name="connsiteX1" fmla="*/ 0 w 630"/>
                  <a:gd name="connsiteY1" fmla="*/ 893 h 1285"/>
                  <a:gd name="connsiteX2" fmla="*/ 464 w 630"/>
                  <a:gd name="connsiteY2" fmla="*/ 0 h 1285"/>
                  <a:gd name="connsiteX3" fmla="*/ 393 w 630"/>
                  <a:gd name="connsiteY3" fmla="*/ 1286 h 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0" h="1285">
                    <a:moveTo>
                      <a:pt x="393" y="1286"/>
                    </a:moveTo>
                    <a:cubicBezTo>
                      <a:pt x="250" y="1143"/>
                      <a:pt x="107" y="1000"/>
                      <a:pt x="0" y="893"/>
                    </a:cubicBezTo>
                    <a:cubicBezTo>
                      <a:pt x="143" y="607"/>
                      <a:pt x="286" y="321"/>
                      <a:pt x="464" y="0"/>
                    </a:cubicBezTo>
                    <a:cubicBezTo>
                      <a:pt x="786" y="536"/>
                      <a:pt x="572" y="929"/>
                      <a:pt x="393" y="1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0" name="Freeform 1349">
                <a:extLst>
                  <a:ext uri="{FF2B5EF4-FFF2-40B4-BE49-F238E27FC236}">
                    <a16:creationId xmlns:a16="http://schemas.microsoft.com/office/drawing/2014/main" id="{E42F6EA1-CEB6-C442-BE20-CB7D84456138}"/>
                  </a:ext>
                </a:extLst>
              </p:cNvPr>
              <p:cNvSpPr/>
              <p:nvPr/>
            </p:nvSpPr>
            <p:spPr>
              <a:xfrm>
                <a:off x="7571439" y="2091725"/>
                <a:ext cx="671" cy="1042"/>
              </a:xfrm>
              <a:custGeom>
                <a:avLst/>
                <a:gdLst>
                  <a:gd name="connsiteX0" fmla="*/ 447 w 671"/>
                  <a:gd name="connsiteY0" fmla="*/ 0 h 1042"/>
                  <a:gd name="connsiteX1" fmla="*/ 483 w 671"/>
                  <a:gd name="connsiteY1" fmla="*/ 1036 h 1042"/>
                  <a:gd name="connsiteX2" fmla="*/ 90 w 671"/>
                  <a:gd name="connsiteY2" fmla="*/ 857 h 1042"/>
                  <a:gd name="connsiteX3" fmla="*/ 447 w 671"/>
                  <a:gd name="connsiteY3" fmla="*/ 0 h 1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1" h="1042">
                    <a:moveTo>
                      <a:pt x="447" y="0"/>
                    </a:moveTo>
                    <a:cubicBezTo>
                      <a:pt x="661" y="393"/>
                      <a:pt x="804" y="750"/>
                      <a:pt x="483" y="1036"/>
                    </a:cubicBezTo>
                    <a:cubicBezTo>
                      <a:pt x="447" y="1072"/>
                      <a:pt x="161" y="964"/>
                      <a:pt x="90" y="857"/>
                    </a:cubicBezTo>
                    <a:cubicBezTo>
                      <a:pt x="-232" y="393"/>
                      <a:pt x="411" y="322"/>
                      <a:pt x="44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1" name="Freeform 1350">
                <a:extLst>
                  <a:ext uri="{FF2B5EF4-FFF2-40B4-BE49-F238E27FC236}">
                    <a16:creationId xmlns:a16="http://schemas.microsoft.com/office/drawing/2014/main" id="{55E84DA7-1FAE-5F44-8770-E7000CB303E7}"/>
                  </a:ext>
                </a:extLst>
              </p:cNvPr>
              <p:cNvSpPr/>
              <p:nvPr/>
            </p:nvSpPr>
            <p:spPr>
              <a:xfrm>
                <a:off x="7528600" y="2093112"/>
                <a:ext cx="682" cy="1078"/>
              </a:xfrm>
              <a:custGeom>
                <a:avLst/>
                <a:gdLst>
                  <a:gd name="connsiteX0" fmla="*/ 602 w 682"/>
                  <a:gd name="connsiteY0" fmla="*/ 792 h 1078"/>
                  <a:gd name="connsiteX1" fmla="*/ 31 w 682"/>
                  <a:gd name="connsiteY1" fmla="*/ 1078 h 1078"/>
                  <a:gd name="connsiteX2" fmla="*/ 495 w 682"/>
                  <a:gd name="connsiteY2" fmla="*/ 6 h 1078"/>
                  <a:gd name="connsiteX3" fmla="*/ 602 w 682"/>
                  <a:gd name="connsiteY3" fmla="*/ 792 h 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2" h="1078">
                    <a:moveTo>
                      <a:pt x="602" y="792"/>
                    </a:moveTo>
                    <a:cubicBezTo>
                      <a:pt x="424" y="899"/>
                      <a:pt x="209" y="1007"/>
                      <a:pt x="31" y="1078"/>
                    </a:cubicBezTo>
                    <a:cubicBezTo>
                      <a:pt x="-77" y="614"/>
                      <a:pt x="102" y="78"/>
                      <a:pt x="495" y="6"/>
                    </a:cubicBezTo>
                    <a:cubicBezTo>
                      <a:pt x="781" y="-65"/>
                      <a:pt x="674" y="471"/>
                      <a:pt x="602" y="79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2" name="Freeform 1351">
                <a:extLst>
                  <a:ext uri="{FF2B5EF4-FFF2-40B4-BE49-F238E27FC236}">
                    <a16:creationId xmlns:a16="http://schemas.microsoft.com/office/drawing/2014/main" id="{5FCD2EF8-9349-BC4B-914C-A22348F08D7E}"/>
                  </a:ext>
                </a:extLst>
              </p:cNvPr>
              <p:cNvSpPr/>
              <p:nvPr/>
            </p:nvSpPr>
            <p:spPr>
              <a:xfrm>
                <a:off x="7598568" y="2182987"/>
                <a:ext cx="1143" cy="1035"/>
              </a:xfrm>
              <a:custGeom>
                <a:avLst/>
                <a:gdLst>
                  <a:gd name="connsiteX0" fmla="*/ 0 w 1143"/>
                  <a:gd name="connsiteY0" fmla="*/ 1036 h 1035"/>
                  <a:gd name="connsiteX1" fmla="*/ 0 w 1143"/>
                  <a:gd name="connsiteY1" fmla="*/ 679 h 1035"/>
                  <a:gd name="connsiteX2" fmla="*/ 1143 w 1143"/>
                  <a:gd name="connsiteY2" fmla="*/ 0 h 1035"/>
                  <a:gd name="connsiteX3" fmla="*/ 0 w 1143"/>
                  <a:gd name="connsiteY3" fmla="*/ 1036 h 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" h="1035">
                    <a:moveTo>
                      <a:pt x="0" y="1036"/>
                    </a:moveTo>
                    <a:cubicBezTo>
                      <a:pt x="0" y="929"/>
                      <a:pt x="0" y="822"/>
                      <a:pt x="0" y="679"/>
                    </a:cubicBezTo>
                    <a:cubicBezTo>
                      <a:pt x="214" y="393"/>
                      <a:pt x="357" y="0"/>
                      <a:pt x="1143" y="0"/>
                    </a:cubicBezTo>
                    <a:cubicBezTo>
                      <a:pt x="643" y="464"/>
                      <a:pt x="321" y="750"/>
                      <a:pt x="0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3" name="Freeform 1352">
                <a:extLst>
                  <a:ext uri="{FF2B5EF4-FFF2-40B4-BE49-F238E27FC236}">
                    <a16:creationId xmlns:a16="http://schemas.microsoft.com/office/drawing/2014/main" id="{FA679B12-1E9C-5C4D-9858-C34F06940A31}"/>
                  </a:ext>
                </a:extLst>
              </p:cNvPr>
              <p:cNvSpPr/>
              <p:nvPr/>
            </p:nvSpPr>
            <p:spPr>
              <a:xfrm>
                <a:off x="7517606" y="2016930"/>
                <a:ext cx="380" cy="1571"/>
              </a:xfrm>
              <a:custGeom>
                <a:avLst/>
                <a:gdLst>
                  <a:gd name="connsiteX0" fmla="*/ 381 w 380"/>
                  <a:gd name="connsiteY0" fmla="*/ 1572 h 1571"/>
                  <a:gd name="connsiteX1" fmla="*/ 309 w 380"/>
                  <a:gd name="connsiteY1" fmla="*/ 0 h 1571"/>
                  <a:gd name="connsiteX2" fmla="*/ 381 w 380"/>
                  <a:gd name="connsiteY2" fmla="*/ 1572 h 1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0" h="1571">
                    <a:moveTo>
                      <a:pt x="381" y="1572"/>
                    </a:moveTo>
                    <a:cubicBezTo>
                      <a:pt x="-298" y="1072"/>
                      <a:pt x="95" y="536"/>
                      <a:pt x="309" y="0"/>
                    </a:cubicBezTo>
                    <a:cubicBezTo>
                      <a:pt x="309" y="536"/>
                      <a:pt x="345" y="1072"/>
                      <a:pt x="381" y="1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4" name="Freeform 1353">
                <a:extLst>
                  <a:ext uri="{FF2B5EF4-FFF2-40B4-BE49-F238E27FC236}">
                    <a16:creationId xmlns:a16="http://schemas.microsoft.com/office/drawing/2014/main" id="{180931E9-C94A-6742-8BAF-C208578670A0}"/>
                  </a:ext>
                </a:extLst>
              </p:cNvPr>
              <p:cNvSpPr/>
              <p:nvPr/>
            </p:nvSpPr>
            <p:spPr>
              <a:xfrm>
                <a:off x="7623723" y="2181451"/>
                <a:ext cx="433" cy="1535"/>
              </a:xfrm>
              <a:custGeom>
                <a:avLst/>
                <a:gdLst>
                  <a:gd name="connsiteX0" fmla="*/ 312 w 433"/>
                  <a:gd name="connsiteY0" fmla="*/ 0 h 1535"/>
                  <a:gd name="connsiteX1" fmla="*/ 205 w 433"/>
                  <a:gd name="connsiteY1" fmla="*/ 1536 h 1535"/>
                  <a:gd name="connsiteX2" fmla="*/ 312 w 433"/>
                  <a:gd name="connsiteY2" fmla="*/ 0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3" h="1535">
                    <a:moveTo>
                      <a:pt x="312" y="0"/>
                    </a:moveTo>
                    <a:cubicBezTo>
                      <a:pt x="420" y="714"/>
                      <a:pt x="562" y="1143"/>
                      <a:pt x="205" y="1536"/>
                    </a:cubicBezTo>
                    <a:cubicBezTo>
                      <a:pt x="-116" y="1036"/>
                      <a:pt x="-45" y="607"/>
                      <a:pt x="31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5" name="Freeform 1354">
                <a:extLst>
                  <a:ext uri="{FF2B5EF4-FFF2-40B4-BE49-F238E27FC236}">
                    <a16:creationId xmlns:a16="http://schemas.microsoft.com/office/drawing/2014/main" id="{D0F4E748-193B-BB4B-8751-F632BB560189}"/>
                  </a:ext>
                </a:extLst>
              </p:cNvPr>
              <p:cNvSpPr/>
              <p:nvPr/>
            </p:nvSpPr>
            <p:spPr>
              <a:xfrm>
                <a:off x="7589838" y="2181522"/>
                <a:ext cx="483" cy="1143"/>
              </a:xfrm>
              <a:custGeom>
                <a:avLst/>
                <a:gdLst>
                  <a:gd name="connsiteX0" fmla="*/ 372 w 483"/>
                  <a:gd name="connsiteY0" fmla="*/ 1143 h 1143"/>
                  <a:gd name="connsiteX1" fmla="*/ 300 w 483"/>
                  <a:gd name="connsiteY1" fmla="*/ 0 h 1143"/>
                  <a:gd name="connsiteX2" fmla="*/ 372 w 483"/>
                  <a:gd name="connsiteY2" fmla="*/ 1143 h 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3" h="1143">
                    <a:moveTo>
                      <a:pt x="372" y="1143"/>
                    </a:moveTo>
                    <a:cubicBezTo>
                      <a:pt x="-200" y="643"/>
                      <a:pt x="-21" y="322"/>
                      <a:pt x="300" y="0"/>
                    </a:cubicBezTo>
                    <a:cubicBezTo>
                      <a:pt x="586" y="357"/>
                      <a:pt x="479" y="714"/>
                      <a:pt x="372" y="1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6" name="Freeform 1355">
                <a:extLst>
                  <a:ext uri="{FF2B5EF4-FFF2-40B4-BE49-F238E27FC236}">
                    <a16:creationId xmlns:a16="http://schemas.microsoft.com/office/drawing/2014/main" id="{EF490A49-97E8-B048-ABCF-ED10410153A7}"/>
                  </a:ext>
                </a:extLst>
              </p:cNvPr>
              <p:cNvSpPr/>
              <p:nvPr/>
            </p:nvSpPr>
            <p:spPr>
              <a:xfrm>
                <a:off x="7415946" y="2137711"/>
                <a:ext cx="63723" cy="19451"/>
              </a:xfrm>
              <a:custGeom>
                <a:avLst/>
                <a:gdLst>
                  <a:gd name="connsiteX0" fmla="*/ 63571 w 63723"/>
                  <a:gd name="connsiteY0" fmla="*/ 2556 h 19451"/>
                  <a:gd name="connsiteX1" fmla="*/ 59928 w 63723"/>
                  <a:gd name="connsiteY1" fmla="*/ 12343 h 19451"/>
                  <a:gd name="connsiteX2" fmla="*/ 57642 w 63723"/>
                  <a:gd name="connsiteY2" fmla="*/ 18201 h 19451"/>
                  <a:gd name="connsiteX3" fmla="*/ 57356 w 63723"/>
                  <a:gd name="connsiteY3" fmla="*/ 18987 h 19451"/>
                  <a:gd name="connsiteX4" fmla="*/ 56463 w 63723"/>
                  <a:gd name="connsiteY4" fmla="*/ 18772 h 19451"/>
                  <a:gd name="connsiteX5" fmla="*/ 56391 w 63723"/>
                  <a:gd name="connsiteY5" fmla="*/ 17415 h 19451"/>
                  <a:gd name="connsiteX6" fmla="*/ 56784 w 63723"/>
                  <a:gd name="connsiteY6" fmla="*/ 14593 h 19451"/>
                  <a:gd name="connsiteX7" fmla="*/ 55856 w 63723"/>
                  <a:gd name="connsiteY7" fmla="*/ 17487 h 19451"/>
                  <a:gd name="connsiteX8" fmla="*/ 54284 w 63723"/>
                  <a:gd name="connsiteY8" fmla="*/ 17772 h 19451"/>
                  <a:gd name="connsiteX9" fmla="*/ 53927 w 63723"/>
                  <a:gd name="connsiteY9" fmla="*/ 17130 h 19451"/>
                  <a:gd name="connsiteX10" fmla="*/ 53355 w 63723"/>
                  <a:gd name="connsiteY10" fmla="*/ 16772 h 19451"/>
                  <a:gd name="connsiteX11" fmla="*/ 53462 w 63723"/>
                  <a:gd name="connsiteY11" fmla="*/ 14951 h 19451"/>
                  <a:gd name="connsiteX12" fmla="*/ 52712 w 63723"/>
                  <a:gd name="connsiteY12" fmla="*/ 16844 h 19451"/>
                  <a:gd name="connsiteX13" fmla="*/ 51641 w 63723"/>
                  <a:gd name="connsiteY13" fmla="*/ 16022 h 19451"/>
                  <a:gd name="connsiteX14" fmla="*/ 50712 w 63723"/>
                  <a:gd name="connsiteY14" fmla="*/ 18808 h 19451"/>
                  <a:gd name="connsiteX15" fmla="*/ 49998 w 63723"/>
                  <a:gd name="connsiteY15" fmla="*/ 19165 h 19451"/>
                  <a:gd name="connsiteX16" fmla="*/ 49033 w 63723"/>
                  <a:gd name="connsiteY16" fmla="*/ 19451 h 19451"/>
                  <a:gd name="connsiteX17" fmla="*/ 47533 w 63723"/>
                  <a:gd name="connsiteY17" fmla="*/ 16308 h 19451"/>
                  <a:gd name="connsiteX18" fmla="*/ 46747 w 63723"/>
                  <a:gd name="connsiteY18" fmla="*/ 15272 h 19451"/>
                  <a:gd name="connsiteX19" fmla="*/ 46390 w 63723"/>
                  <a:gd name="connsiteY19" fmla="*/ 16486 h 19451"/>
                  <a:gd name="connsiteX20" fmla="*/ 46283 w 63723"/>
                  <a:gd name="connsiteY20" fmla="*/ 18344 h 19451"/>
                  <a:gd name="connsiteX21" fmla="*/ 44997 w 63723"/>
                  <a:gd name="connsiteY21" fmla="*/ 17165 h 19451"/>
                  <a:gd name="connsiteX22" fmla="*/ 44033 w 63723"/>
                  <a:gd name="connsiteY22" fmla="*/ 16379 h 19451"/>
                  <a:gd name="connsiteX23" fmla="*/ 41032 w 63723"/>
                  <a:gd name="connsiteY23" fmla="*/ 17094 h 19451"/>
                  <a:gd name="connsiteX24" fmla="*/ 41818 w 63723"/>
                  <a:gd name="connsiteY24" fmla="*/ 15415 h 19451"/>
                  <a:gd name="connsiteX25" fmla="*/ 42175 w 63723"/>
                  <a:gd name="connsiteY25" fmla="*/ 14129 h 19451"/>
                  <a:gd name="connsiteX26" fmla="*/ 42247 w 63723"/>
                  <a:gd name="connsiteY26" fmla="*/ 12307 h 19451"/>
                  <a:gd name="connsiteX27" fmla="*/ 41711 w 63723"/>
                  <a:gd name="connsiteY27" fmla="*/ 13665 h 19451"/>
                  <a:gd name="connsiteX28" fmla="*/ 40461 w 63723"/>
                  <a:gd name="connsiteY28" fmla="*/ 16308 h 19451"/>
                  <a:gd name="connsiteX29" fmla="*/ 37746 w 63723"/>
                  <a:gd name="connsiteY29" fmla="*/ 14058 h 19451"/>
                  <a:gd name="connsiteX30" fmla="*/ 37318 w 63723"/>
                  <a:gd name="connsiteY30" fmla="*/ 12629 h 19451"/>
                  <a:gd name="connsiteX31" fmla="*/ 36496 w 63723"/>
                  <a:gd name="connsiteY31" fmla="*/ 11414 h 19451"/>
                  <a:gd name="connsiteX32" fmla="*/ 35567 w 63723"/>
                  <a:gd name="connsiteY32" fmla="*/ 12486 h 19451"/>
                  <a:gd name="connsiteX33" fmla="*/ 36032 w 63723"/>
                  <a:gd name="connsiteY33" fmla="*/ 13986 h 19451"/>
                  <a:gd name="connsiteX34" fmla="*/ 36782 w 63723"/>
                  <a:gd name="connsiteY34" fmla="*/ 16486 h 19451"/>
                  <a:gd name="connsiteX35" fmla="*/ 34817 w 63723"/>
                  <a:gd name="connsiteY35" fmla="*/ 15772 h 19451"/>
                  <a:gd name="connsiteX36" fmla="*/ 33603 w 63723"/>
                  <a:gd name="connsiteY36" fmla="*/ 15951 h 19451"/>
                  <a:gd name="connsiteX37" fmla="*/ 33103 w 63723"/>
                  <a:gd name="connsiteY37" fmla="*/ 14843 h 19451"/>
                  <a:gd name="connsiteX38" fmla="*/ 32817 w 63723"/>
                  <a:gd name="connsiteY38" fmla="*/ 12272 h 19451"/>
                  <a:gd name="connsiteX39" fmla="*/ 29924 w 63723"/>
                  <a:gd name="connsiteY39" fmla="*/ 16558 h 19451"/>
                  <a:gd name="connsiteX40" fmla="*/ 29067 w 63723"/>
                  <a:gd name="connsiteY40" fmla="*/ 13951 h 19451"/>
                  <a:gd name="connsiteX41" fmla="*/ 26316 w 63723"/>
                  <a:gd name="connsiteY41" fmla="*/ 14343 h 19451"/>
                  <a:gd name="connsiteX42" fmla="*/ 25280 w 63723"/>
                  <a:gd name="connsiteY42" fmla="*/ 14665 h 19451"/>
                  <a:gd name="connsiteX43" fmla="*/ 22101 w 63723"/>
                  <a:gd name="connsiteY43" fmla="*/ 16736 h 19451"/>
                  <a:gd name="connsiteX44" fmla="*/ 19815 w 63723"/>
                  <a:gd name="connsiteY44" fmla="*/ 16879 h 19451"/>
                  <a:gd name="connsiteX45" fmla="*/ 18780 w 63723"/>
                  <a:gd name="connsiteY45" fmla="*/ 17772 h 19451"/>
                  <a:gd name="connsiteX46" fmla="*/ 17422 w 63723"/>
                  <a:gd name="connsiteY46" fmla="*/ 18308 h 19451"/>
                  <a:gd name="connsiteX47" fmla="*/ 17279 w 63723"/>
                  <a:gd name="connsiteY47" fmla="*/ 17308 h 19451"/>
                  <a:gd name="connsiteX48" fmla="*/ 16672 w 63723"/>
                  <a:gd name="connsiteY48" fmla="*/ 15558 h 19451"/>
                  <a:gd name="connsiteX49" fmla="*/ 15815 w 63723"/>
                  <a:gd name="connsiteY49" fmla="*/ 17344 h 19451"/>
                  <a:gd name="connsiteX50" fmla="*/ 12636 w 63723"/>
                  <a:gd name="connsiteY50" fmla="*/ 15058 h 19451"/>
                  <a:gd name="connsiteX51" fmla="*/ 11636 w 63723"/>
                  <a:gd name="connsiteY51" fmla="*/ 15486 h 19451"/>
                  <a:gd name="connsiteX52" fmla="*/ 10600 w 63723"/>
                  <a:gd name="connsiteY52" fmla="*/ 16344 h 19451"/>
                  <a:gd name="connsiteX53" fmla="*/ 6028 w 63723"/>
                  <a:gd name="connsiteY53" fmla="*/ 14272 h 19451"/>
                  <a:gd name="connsiteX54" fmla="*/ 5314 w 63723"/>
                  <a:gd name="connsiteY54" fmla="*/ 14308 h 19451"/>
                  <a:gd name="connsiteX55" fmla="*/ 2599 w 63723"/>
                  <a:gd name="connsiteY55" fmla="*/ 13772 h 19451"/>
                  <a:gd name="connsiteX56" fmla="*/ 349 w 63723"/>
                  <a:gd name="connsiteY56" fmla="*/ 6521 h 19451"/>
                  <a:gd name="connsiteX57" fmla="*/ 2313 w 63723"/>
                  <a:gd name="connsiteY57" fmla="*/ 2342 h 19451"/>
                  <a:gd name="connsiteX58" fmla="*/ 3492 w 63723"/>
                  <a:gd name="connsiteY58" fmla="*/ 3806 h 19451"/>
                  <a:gd name="connsiteX59" fmla="*/ 4349 w 63723"/>
                  <a:gd name="connsiteY59" fmla="*/ 1020 h 19451"/>
                  <a:gd name="connsiteX60" fmla="*/ 11636 w 63723"/>
                  <a:gd name="connsiteY60" fmla="*/ 2806 h 19451"/>
                  <a:gd name="connsiteX61" fmla="*/ 15065 w 63723"/>
                  <a:gd name="connsiteY61" fmla="*/ 2949 h 19451"/>
                  <a:gd name="connsiteX62" fmla="*/ 17244 w 63723"/>
                  <a:gd name="connsiteY62" fmla="*/ 1699 h 19451"/>
                  <a:gd name="connsiteX63" fmla="*/ 17708 w 63723"/>
                  <a:gd name="connsiteY63" fmla="*/ 913 h 19451"/>
                  <a:gd name="connsiteX64" fmla="*/ 18601 w 63723"/>
                  <a:gd name="connsiteY64" fmla="*/ 3163 h 19451"/>
                  <a:gd name="connsiteX65" fmla="*/ 18887 w 63723"/>
                  <a:gd name="connsiteY65" fmla="*/ 3092 h 19451"/>
                  <a:gd name="connsiteX66" fmla="*/ 21208 w 63723"/>
                  <a:gd name="connsiteY66" fmla="*/ 1663 h 19451"/>
                  <a:gd name="connsiteX67" fmla="*/ 24459 w 63723"/>
                  <a:gd name="connsiteY67" fmla="*/ 2163 h 19451"/>
                  <a:gd name="connsiteX68" fmla="*/ 24923 w 63723"/>
                  <a:gd name="connsiteY68" fmla="*/ 3021 h 19451"/>
                  <a:gd name="connsiteX69" fmla="*/ 25030 w 63723"/>
                  <a:gd name="connsiteY69" fmla="*/ 4235 h 19451"/>
                  <a:gd name="connsiteX70" fmla="*/ 25209 w 63723"/>
                  <a:gd name="connsiteY70" fmla="*/ 3056 h 19451"/>
                  <a:gd name="connsiteX71" fmla="*/ 28924 w 63723"/>
                  <a:gd name="connsiteY71" fmla="*/ 4056 h 19451"/>
                  <a:gd name="connsiteX72" fmla="*/ 29281 w 63723"/>
                  <a:gd name="connsiteY72" fmla="*/ 5128 h 19451"/>
                  <a:gd name="connsiteX73" fmla="*/ 29317 w 63723"/>
                  <a:gd name="connsiteY73" fmla="*/ 5735 h 19451"/>
                  <a:gd name="connsiteX74" fmla="*/ 29567 w 63723"/>
                  <a:gd name="connsiteY74" fmla="*/ 4056 h 19451"/>
                  <a:gd name="connsiteX75" fmla="*/ 31138 w 63723"/>
                  <a:gd name="connsiteY75" fmla="*/ 3806 h 19451"/>
                  <a:gd name="connsiteX76" fmla="*/ 36103 w 63723"/>
                  <a:gd name="connsiteY76" fmla="*/ 3271 h 19451"/>
                  <a:gd name="connsiteX77" fmla="*/ 37460 w 63723"/>
                  <a:gd name="connsiteY77" fmla="*/ 3520 h 19451"/>
                  <a:gd name="connsiteX78" fmla="*/ 37818 w 63723"/>
                  <a:gd name="connsiteY78" fmla="*/ 1949 h 19451"/>
                  <a:gd name="connsiteX79" fmla="*/ 37639 w 63723"/>
                  <a:gd name="connsiteY79" fmla="*/ 949 h 19451"/>
                  <a:gd name="connsiteX80" fmla="*/ 39532 w 63723"/>
                  <a:gd name="connsiteY80" fmla="*/ 2235 h 19451"/>
                  <a:gd name="connsiteX81" fmla="*/ 40568 w 63723"/>
                  <a:gd name="connsiteY81" fmla="*/ 2378 h 19451"/>
                  <a:gd name="connsiteX82" fmla="*/ 41175 w 63723"/>
                  <a:gd name="connsiteY82" fmla="*/ 3021 h 19451"/>
                  <a:gd name="connsiteX83" fmla="*/ 42140 w 63723"/>
                  <a:gd name="connsiteY83" fmla="*/ 1270 h 19451"/>
                  <a:gd name="connsiteX84" fmla="*/ 42783 w 63723"/>
                  <a:gd name="connsiteY84" fmla="*/ 2592 h 19451"/>
                  <a:gd name="connsiteX85" fmla="*/ 43175 w 63723"/>
                  <a:gd name="connsiteY85" fmla="*/ 1056 h 19451"/>
                  <a:gd name="connsiteX86" fmla="*/ 54105 w 63723"/>
                  <a:gd name="connsiteY86" fmla="*/ 4664 h 19451"/>
                  <a:gd name="connsiteX87" fmla="*/ 54427 w 63723"/>
                  <a:gd name="connsiteY87" fmla="*/ 7092 h 19451"/>
                  <a:gd name="connsiteX88" fmla="*/ 54784 w 63723"/>
                  <a:gd name="connsiteY88" fmla="*/ 4021 h 19451"/>
                  <a:gd name="connsiteX89" fmla="*/ 56034 w 63723"/>
                  <a:gd name="connsiteY89" fmla="*/ 1449 h 19451"/>
                  <a:gd name="connsiteX90" fmla="*/ 58142 w 63723"/>
                  <a:gd name="connsiteY90" fmla="*/ 556 h 19451"/>
                  <a:gd name="connsiteX91" fmla="*/ 61856 w 63723"/>
                  <a:gd name="connsiteY91" fmla="*/ 1485 h 19451"/>
                  <a:gd name="connsiteX92" fmla="*/ 63571 w 63723"/>
                  <a:gd name="connsiteY92" fmla="*/ 2556 h 19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63723" h="19451">
                    <a:moveTo>
                      <a:pt x="63571" y="2556"/>
                    </a:moveTo>
                    <a:cubicBezTo>
                      <a:pt x="64035" y="6449"/>
                      <a:pt x="63607" y="9986"/>
                      <a:pt x="59928" y="12343"/>
                    </a:cubicBezTo>
                    <a:cubicBezTo>
                      <a:pt x="57784" y="13736"/>
                      <a:pt x="57213" y="15808"/>
                      <a:pt x="57642" y="18201"/>
                    </a:cubicBezTo>
                    <a:cubicBezTo>
                      <a:pt x="58106" y="18665"/>
                      <a:pt x="57713" y="18844"/>
                      <a:pt x="57356" y="18987"/>
                    </a:cubicBezTo>
                    <a:cubicBezTo>
                      <a:pt x="57034" y="19094"/>
                      <a:pt x="56713" y="19058"/>
                      <a:pt x="56463" y="18772"/>
                    </a:cubicBezTo>
                    <a:cubicBezTo>
                      <a:pt x="56070" y="18308"/>
                      <a:pt x="56177" y="17487"/>
                      <a:pt x="56391" y="17415"/>
                    </a:cubicBezTo>
                    <a:cubicBezTo>
                      <a:pt x="58249" y="16665"/>
                      <a:pt x="56677" y="15665"/>
                      <a:pt x="56784" y="14593"/>
                    </a:cubicBezTo>
                    <a:cubicBezTo>
                      <a:pt x="55606" y="15451"/>
                      <a:pt x="56070" y="16558"/>
                      <a:pt x="55856" y="17487"/>
                    </a:cubicBezTo>
                    <a:cubicBezTo>
                      <a:pt x="55356" y="17665"/>
                      <a:pt x="54677" y="17022"/>
                      <a:pt x="54284" y="17772"/>
                    </a:cubicBezTo>
                    <a:cubicBezTo>
                      <a:pt x="53641" y="17844"/>
                      <a:pt x="53820" y="17451"/>
                      <a:pt x="53927" y="17130"/>
                    </a:cubicBezTo>
                    <a:cubicBezTo>
                      <a:pt x="54105" y="16415"/>
                      <a:pt x="53677" y="16665"/>
                      <a:pt x="53355" y="16772"/>
                    </a:cubicBezTo>
                    <a:cubicBezTo>
                      <a:pt x="52962" y="16058"/>
                      <a:pt x="53391" y="15486"/>
                      <a:pt x="53462" y="14951"/>
                    </a:cubicBezTo>
                    <a:cubicBezTo>
                      <a:pt x="53034" y="15379"/>
                      <a:pt x="53498" y="16379"/>
                      <a:pt x="52712" y="16844"/>
                    </a:cubicBezTo>
                    <a:cubicBezTo>
                      <a:pt x="51855" y="17237"/>
                      <a:pt x="51962" y="16379"/>
                      <a:pt x="51641" y="16022"/>
                    </a:cubicBezTo>
                    <a:cubicBezTo>
                      <a:pt x="51176" y="16915"/>
                      <a:pt x="50212" y="17558"/>
                      <a:pt x="50712" y="18808"/>
                    </a:cubicBezTo>
                    <a:cubicBezTo>
                      <a:pt x="50855" y="19130"/>
                      <a:pt x="50498" y="19558"/>
                      <a:pt x="49998" y="19165"/>
                    </a:cubicBezTo>
                    <a:cubicBezTo>
                      <a:pt x="49498" y="18630"/>
                      <a:pt x="49248" y="19058"/>
                      <a:pt x="49033" y="19451"/>
                    </a:cubicBezTo>
                    <a:cubicBezTo>
                      <a:pt x="47819" y="18772"/>
                      <a:pt x="47962" y="17415"/>
                      <a:pt x="47533" y="16308"/>
                    </a:cubicBezTo>
                    <a:cubicBezTo>
                      <a:pt x="47355" y="15879"/>
                      <a:pt x="47390" y="15165"/>
                      <a:pt x="46747" y="15272"/>
                    </a:cubicBezTo>
                    <a:cubicBezTo>
                      <a:pt x="45997" y="15379"/>
                      <a:pt x="46426" y="16058"/>
                      <a:pt x="46390" y="16486"/>
                    </a:cubicBezTo>
                    <a:cubicBezTo>
                      <a:pt x="46390" y="17094"/>
                      <a:pt x="46390" y="17701"/>
                      <a:pt x="46283" y="18344"/>
                    </a:cubicBezTo>
                    <a:cubicBezTo>
                      <a:pt x="46033" y="17701"/>
                      <a:pt x="44711" y="18415"/>
                      <a:pt x="44997" y="17165"/>
                    </a:cubicBezTo>
                    <a:cubicBezTo>
                      <a:pt x="44783" y="16772"/>
                      <a:pt x="44711" y="16201"/>
                      <a:pt x="44033" y="16379"/>
                    </a:cubicBezTo>
                    <a:cubicBezTo>
                      <a:pt x="42854" y="15915"/>
                      <a:pt x="42104" y="17130"/>
                      <a:pt x="41032" y="17094"/>
                    </a:cubicBezTo>
                    <a:cubicBezTo>
                      <a:pt x="40604" y="16201"/>
                      <a:pt x="41140" y="15772"/>
                      <a:pt x="41818" y="15415"/>
                    </a:cubicBezTo>
                    <a:cubicBezTo>
                      <a:pt x="42354" y="15129"/>
                      <a:pt x="43211" y="14951"/>
                      <a:pt x="42175" y="14129"/>
                    </a:cubicBezTo>
                    <a:cubicBezTo>
                      <a:pt x="41640" y="13700"/>
                      <a:pt x="42461" y="13058"/>
                      <a:pt x="42247" y="12307"/>
                    </a:cubicBezTo>
                    <a:cubicBezTo>
                      <a:pt x="41782" y="12700"/>
                      <a:pt x="41354" y="13022"/>
                      <a:pt x="41711" y="13665"/>
                    </a:cubicBezTo>
                    <a:cubicBezTo>
                      <a:pt x="42533" y="15129"/>
                      <a:pt x="41425" y="15701"/>
                      <a:pt x="40461" y="16308"/>
                    </a:cubicBezTo>
                    <a:cubicBezTo>
                      <a:pt x="38782" y="16522"/>
                      <a:pt x="38139" y="15415"/>
                      <a:pt x="37746" y="14058"/>
                    </a:cubicBezTo>
                    <a:cubicBezTo>
                      <a:pt x="37603" y="13593"/>
                      <a:pt x="37532" y="13093"/>
                      <a:pt x="37318" y="12629"/>
                    </a:cubicBezTo>
                    <a:cubicBezTo>
                      <a:pt x="37103" y="12165"/>
                      <a:pt x="37246" y="11379"/>
                      <a:pt x="36496" y="11414"/>
                    </a:cubicBezTo>
                    <a:cubicBezTo>
                      <a:pt x="35925" y="11414"/>
                      <a:pt x="35675" y="12022"/>
                      <a:pt x="35567" y="12486"/>
                    </a:cubicBezTo>
                    <a:cubicBezTo>
                      <a:pt x="35460" y="13022"/>
                      <a:pt x="35139" y="13700"/>
                      <a:pt x="36032" y="13986"/>
                    </a:cubicBezTo>
                    <a:cubicBezTo>
                      <a:pt x="37175" y="14379"/>
                      <a:pt x="36746" y="15308"/>
                      <a:pt x="36782" y="16486"/>
                    </a:cubicBezTo>
                    <a:cubicBezTo>
                      <a:pt x="36210" y="15129"/>
                      <a:pt x="35639" y="14772"/>
                      <a:pt x="34817" y="15772"/>
                    </a:cubicBezTo>
                    <a:cubicBezTo>
                      <a:pt x="34532" y="16129"/>
                      <a:pt x="34031" y="16201"/>
                      <a:pt x="33603" y="15951"/>
                    </a:cubicBezTo>
                    <a:cubicBezTo>
                      <a:pt x="33210" y="15701"/>
                      <a:pt x="32996" y="15344"/>
                      <a:pt x="33103" y="14843"/>
                    </a:cubicBezTo>
                    <a:cubicBezTo>
                      <a:pt x="33281" y="13951"/>
                      <a:pt x="33174" y="13093"/>
                      <a:pt x="32817" y="12272"/>
                    </a:cubicBezTo>
                    <a:cubicBezTo>
                      <a:pt x="31103" y="13165"/>
                      <a:pt x="31245" y="15308"/>
                      <a:pt x="29924" y="16558"/>
                    </a:cubicBezTo>
                    <a:cubicBezTo>
                      <a:pt x="29638" y="15665"/>
                      <a:pt x="29352" y="14879"/>
                      <a:pt x="29067" y="13951"/>
                    </a:cubicBezTo>
                    <a:cubicBezTo>
                      <a:pt x="28209" y="14915"/>
                      <a:pt x="27352" y="15451"/>
                      <a:pt x="26316" y="14343"/>
                    </a:cubicBezTo>
                    <a:cubicBezTo>
                      <a:pt x="25923" y="13951"/>
                      <a:pt x="25316" y="14272"/>
                      <a:pt x="25280" y="14665"/>
                    </a:cubicBezTo>
                    <a:cubicBezTo>
                      <a:pt x="25066" y="16701"/>
                      <a:pt x="23423" y="16522"/>
                      <a:pt x="22101" y="16736"/>
                    </a:cubicBezTo>
                    <a:cubicBezTo>
                      <a:pt x="21351" y="16844"/>
                      <a:pt x="20565" y="16736"/>
                      <a:pt x="19815" y="16879"/>
                    </a:cubicBezTo>
                    <a:cubicBezTo>
                      <a:pt x="19423" y="16951"/>
                      <a:pt x="18494" y="16629"/>
                      <a:pt x="18780" y="17772"/>
                    </a:cubicBezTo>
                    <a:cubicBezTo>
                      <a:pt x="18851" y="18022"/>
                      <a:pt x="17994" y="18487"/>
                      <a:pt x="17422" y="18308"/>
                    </a:cubicBezTo>
                    <a:cubicBezTo>
                      <a:pt x="16672" y="18094"/>
                      <a:pt x="17279" y="17665"/>
                      <a:pt x="17279" y="17308"/>
                    </a:cubicBezTo>
                    <a:cubicBezTo>
                      <a:pt x="17279" y="16665"/>
                      <a:pt x="17565" y="15629"/>
                      <a:pt x="16672" y="15558"/>
                    </a:cubicBezTo>
                    <a:cubicBezTo>
                      <a:pt x="15922" y="15522"/>
                      <a:pt x="15922" y="16522"/>
                      <a:pt x="15815" y="17344"/>
                    </a:cubicBezTo>
                    <a:cubicBezTo>
                      <a:pt x="15529" y="15379"/>
                      <a:pt x="14172" y="15058"/>
                      <a:pt x="12636" y="15058"/>
                    </a:cubicBezTo>
                    <a:cubicBezTo>
                      <a:pt x="12386" y="15344"/>
                      <a:pt x="11672" y="14593"/>
                      <a:pt x="11636" y="15486"/>
                    </a:cubicBezTo>
                    <a:cubicBezTo>
                      <a:pt x="11707" y="16272"/>
                      <a:pt x="11886" y="17272"/>
                      <a:pt x="10600" y="16344"/>
                    </a:cubicBezTo>
                    <a:cubicBezTo>
                      <a:pt x="9207" y="15344"/>
                      <a:pt x="7600" y="14915"/>
                      <a:pt x="6028" y="14272"/>
                    </a:cubicBezTo>
                    <a:cubicBezTo>
                      <a:pt x="5742" y="14165"/>
                      <a:pt x="5564" y="14093"/>
                      <a:pt x="5314" y="14308"/>
                    </a:cubicBezTo>
                    <a:cubicBezTo>
                      <a:pt x="4135" y="15344"/>
                      <a:pt x="3599" y="14629"/>
                      <a:pt x="2599" y="13772"/>
                    </a:cubicBezTo>
                    <a:cubicBezTo>
                      <a:pt x="277" y="11736"/>
                      <a:pt x="992" y="8950"/>
                      <a:pt x="349" y="6521"/>
                    </a:cubicBezTo>
                    <a:cubicBezTo>
                      <a:pt x="-80" y="4878"/>
                      <a:pt x="-651" y="2699"/>
                      <a:pt x="2313" y="2342"/>
                    </a:cubicBezTo>
                    <a:cubicBezTo>
                      <a:pt x="2563" y="2628"/>
                      <a:pt x="2992" y="3163"/>
                      <a:pt x="3492" y="3806"/>
                    </a:cubicBezTo>
                    <a:cubicBezTo>
                      <a:pt x="3885" y="2806"/>
                      <a:pt x="3242" y="1699"/>
                      <a:pt x="4349" y="1020"/>
                    </a:cubicBezTo>
                    <a:cubicBezTo>
                      <a:pt x="6135" y="3413"/>
                      <a:pt x="8814" y="3413"/>
                      <a:pt x="11636" y="2806"/>
                    </a:cubicBezTo>
                    <a:cubicBezTo>
                      <a:pt x="12743" y="2592"/>
                      <a:pt x="13993" y="2413"/>
                      <a:pt x="15065" y="2949"/>
                    </a:cubicBezTo>
                    <a:cubicBezTo>
                      <a:pt x="16565" y="3735"/>
                      <a:pt x="16922" y="2842"/>
                      <a:pt x="17244" y="1699"/>
                    </a:cubicBezTo>
                    <a:cubicBezTo>
                      <a:pt x="17315" y="1449"/>
                      <a:pt x="17279" y="1127"/>
                      <a:pt x="17708" y="913"/>
                    </a:cubicBezTo>
                    <a:cubicBezTo>
                      <a:pt x="17994" y="1699"/>
                      <a:pt x="18315" y="2449"/>
                      <a:pt x="18601" y="3163"/>
                    </a:cubicBezTo>
                    <a:cubicBezTo>
                      <a:pt x="18815" y="3271"/>
                      <a:pt x="18887" y="3235"/>
                      <a:pt x="18887" y="3092"/>
                    </a:cubicBezTo>
                    <a:cubicBezTo>
                      <a:pt x="18958" y="842"/>
                      <a:pt x="19101" y="770"/>
                      <a:pt x="21208" y="1663"/>
                    </a:cubicBezTo>
                    <a:cubicBezTo>
                      <a:pt x="22244" y="2092"/>
                      <a:pt x="23173" y="2806"/>
                      <a:pt x="24459" y="2163"/>
                    </a:cubicBezTo>
                    <a:cubicBezTo>
                      <a:pt x="25102" y="1842"/>
                      <a:pt x="24816" y="2699"/>
                      <a:pt x="24923" y="3021"/>
                    </a:cubicBezTo>
                    <a:cubicBezTo>
                      <a:pt x="25137" y="3449"/>
                      <a:pt x="24995" y="3914"/>
                      <a:pt x="25030" y="4235"/>
                    </a:cubicBezTo>
                    <a:cubicBezTo>
                      <a:pt x="25245" y="3985"/>
                      <a:pt x="24852" y="3413"/>
                      <a:pt x="25209" y="3056"/>
                    </a:cubicBezTo>
                    <a:cubicBezTo>
                      <a:pt x="27031" y="1663"/>
                      <a:pt x="27031" y="1663"/>
                      <a:pt x="28924" y="4056"/>
                    </a:cubicBezTo>
                    <a:cubicBezTo>
                      <a:pt x="29174" y="4378"/>
                      <a:pt x="29174" y="4771"/>
                      <a:pt x="29281" y="5128"/>
                    </a:cubicBezTo>
                    <a:cubicBezTo>
                      <a:pt x="29352" y="5342"/>
                      <a:pt x="29352" y="5521"/>
                      <a:pt x="29317" y="5735"/>
                    </a:cubicBezTo>
                    <a:cubicBezTo>
                      <a:pt x="29459" y="5199"/>
                      <a:pt x="28924" y="4521"/>
                      <a:pt x="29567" y="4056"/>
                    </a:cubicBezTo>
                    <a:cubicBezTo>
                      <a:pt x="30102" y="4056"/>
                      <a:pt x="30710" y="4235"/>
                      <a:pt x="31138" y="3806"/>
                    </a:cubicBezTo>
                    <a:cubicBezTo>
                      <a:pt x="32674" y="2270"/>
                      <a:pt x="34424" y="3163"/>
                      <a:pt x="36103" y="3271"/>
                    </a:cubicBezTo>
                    <a:cubicBezTo>
                      <a:pt x="36532" y="3306"/>
                      <a:pt x="36710" y="4164"/>
                      <a:pt x="37460" y="3520"/>
                    </a:cubicBezTo>
                    <a:cubicBezTo>
                      <a:pt x="38068" y="2985"/>
                      <a:pt x="37961" y="2520"/>
                      <a:pt x="37818" y="1949"/>
                    </a:cubicBezTo>
                    <a:cubicBezTo>
                      <a:pt x="37746" y="1627"/>
                      <a:pt x="37711" y="1306"/>
                      <a:pt x="37639" y="949"/>
                    </a:cubicBezTo>
                    <a:cubicBezTo>
                      <a:pt x="38675" y="842"/>
                      <a:pt x="39461" y="842"/>
                      <a:pt x="39532" y="2235"/>
                    </a:cubicBezTo>
                    <a:cubicBezTo>
                      <a:pt x="39568" y="3021"/>
                      <a:pt x="40139" y="2806"/>
                      <a:pt x="40568" y="2378"/>
                    </a:cubicBezTo>
                    <a:cubicBezTo>
                      <a:pt x="41175" y="2235"/>
                      <a:pt x="40889" y="2878"/>
                      <a:pt x="41175" y="3021"/>
                    </a:cubicBezTo>
                    <a:cubicBezTo>
                      <a:pt x="42104" y="2771"/>
                      <a:pt x="41568" y="1735"/>
                      <a:pt x="42140" y="1270"/>
                    </a:cubicBezTo>
                    <a:cubicBezTo>
                      <a:pt x="43783" y="1127"/>
                      <a:pt x="42104" y="2378"/>
                      <a:pt x="42783" y="2592"/>
                    </a:cubicBezTo>
                    <a:cubicBezTo>
                      <a:pt x="42961" y="2163"/>
                      <a:pt x="42711" y="1520"/>
                      <a:pt x="43175" y="1056"/>
                    </a:cubicBezTo>
                    <a:cubicBezTo>
                      <a:pt x="46926" y="1949"/>
                      <a:pt x="50926" y="2056"/>
                      <a:pt x="54105" y="4664"/>
                    </a:cubicBezTo>
                    <a:cubicBezTo>
                      <a:pt x="55248" y="5342"/>
                      <a:pt x="54427" y="6307"/>
                      <a:pt x="54427" y="7092"/>
                    </a:cubicBezTo>
                    <a:cubicBezTo>
                      <a:pt x="55141" y="6199"/>
                      <a:pt x="54391" y="5057"/>
                      <a:pt x="54784" y="4021"/>
                    </a:cubicBezTo>
                    <a:cubicBezTo>
                      <a:pt x="55677" y="3378"/>
                      <a:pt x="55820" y="2413"/>
                      <a:pt x="56034" y="1449"/>
                    </a:cubicBezTo>
                    <a:cubicBezTo>
                      <a:pt x="56391" y="-123"/>
                      <a:pt x="56963" y="-408"/>
                      <a:pt x="58142" y="556"/>
                    </a:cubicBezTo>
                    <a:cubicBezTo>
                      <a:pt x="59285" y="1485"/>
                      <a:pt x="60392" y="1878"/>
                      <a:pt x="61856" y="1485"/>
                    </a:cubicBezTo>
                    <a:cubicBezTo>
                      <a:pt x="62464" y="1485"/>
                      <a:pt x="63107" y="1949"/>
                      <a:pt x="63571" y="255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7" name="Freeform 1356">
                <a:extLst>
                  <a:ext uri="{FF2B5EF4-FFF2-40B4-BE49-F238E27FC236}">
                    <a16:creationId xmlns:a16="http://schemas.microsoft.com/office/drawing/2014/main" id="{94D6AE17-A726-B24A-9C83-1E342D347F60}"/>
                  </a:ext>
                </a:extLst>
              </p:cNvPr>
              <p:cNvSpPr/>
              <p:nvPr/>
            </p:nvSpPr>
            <p:spPr>
              <a:xfrm>
                <a:off x="7496031" y="2201466"/>
                <a:ext cx="2024" cy="3273"/>
              </a:xfrm>
              <a:custGeom>
                <a:avLst/>
                <a:gdLst>
                  <a:gd name="connsiteX0" fmla="*/ 1024 w 2024"/>
                  <a:gd name="connsiteY0" fmla="*/ 166 h 3273"/>
                  <a:gd name="connsiteX1" fmla="*/ 2024 w 2024"/>
                  <a:gd name="connsiteY1" fmla="*/ 3273 h 3273"/>
                  <a:gd name="connsiteX2" fmla="*/ 381 w 2024"/>
                  <a:gd name="connsiteY2" fmla="*/ 130 h 3273"/>
                  <a:gd name="connsiteX3" fmla="*/ 1024 w 2024"/>
                  <a:gd name="connsiteY3" fmla="*/ 166 h 3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24" h="3273">
                    <a:moveTo>
                      <a:pt x="1024" y="166"/>
                    </a:moveTo>
                    <a:cubicBezTo>
                      <a:pt x="1345" y="1201"/>
                      <a:pt x="1703" y="2237"/>
                      <a:pt x="2024" y="3273"/>
                    </a:cubicBezTo>
                    <a:cubicBezTo>
                      <a:pt x="131" y="2487"/>
                      <a:pt x="-476" y="1344"/>
                      <a:pt x="381" y="130"/>
                    </a:cubicBezTo>
                    <a:cubicBezTo>
                      <a:pt x="631" y="-49"/>
                      <a:pt x="845" y="-49"/>
                      <a:pt x="1024" y="1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8" name="Freeform 1357">
                <a:extLst>
                  <a:ext uri="{FF2B5EF4-FFF2-40B4-BE49-F238E27FC236}">
                    <a16:creationId xmlns:a16="http://schemas.microsoft.com/office/drawing/2014/main" id="{00012B47-3086-FA4D-ADC6-4AA1D14452FA}"/>
                  </a:ext>
                </a:extLst>
              </p:cNvPr>
              <p:cNvSpPr/>
              <p:nvPr/>
            </p:nvSpPr>
            <p:spPr>
              <a:xfrm>
                <a:off x="7498396" y="2155840"/>
                <a:ext cx="1695" cy="3643"/>
              </a:xfrm>
              <a:custGeom>
                <a:avLst/>
                <a:gdLst>
                  <a:gd name="connsiteX0" fmla="*/ 481 w 1695"/>
                  <a:gd name="connsiteY0" fmla="*/ 0 h 3643"/>
                  <a:gd name="connsiteX1" fmla="*/ 624 w 1695"/>
                  <a:gd name="connsiteY1" fmla="*/ 0 h 3643"/>
                  <a:gd name="connsiteX2" fmla="*/ 1695 w 1695"/>
                  <a:gd name="connsiteY2" fmla="*/ 3643 h 3643"/>
                  <a:gd name="connsiteX3" fmla="*/ 481 w 1695"/>
                  <a:gd name="connsiteY3" fmla="*/ 0 h 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95" h="3643">
                    <a:moveTo>
                      <a:pt x="481" y="0"/>
                    </a:moveTo>
                    <a:lnTo>
                      <a:pt x="624" y="0"/>
                    </a:lnTo>
                    <a:cubicBezTo>
                      <a:pt x="981" y="1179"/>
                      <a:pt x="1302" y="2357"/>
                      <a:pt x="1695" y="3643"/>
                    </a:cubicBezTo>
                    <a:cubicBezTo>
                      <a:pt x="-91" y="2750"/>
                      <a:pt x="-412" y="1643"/>
                      <a:pt x="48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9" name="Freeform 1358">
                <a:extLst>
                  <a:ext uri="{FF2B5EF4-FFF2-40B4-BE49-F238E27FC236}">
                    <a16:creationId xmlns:a16="http://schemas.microsoft.com/office/drawing/2014/main" id="{7BA65E28-C9EA-D445-B4CA-76E364E853EF}"/>
                  </a:ext>
                </a:extLst>
              </p:cNvPr>
              <p:cNvSpPr/>
              <p:nvPr/>
            </p:nvSpPr>
            <p:spPr>
              <a:xfrm>
                <a:off x="7496132" y="2016144"/>
                <a:ext cx="1153" cy="3464"/>
              </a:xfrm>
              <a:custGeom>
                <a:avLst/>
                <a:gdLst>
                  <a:gd name="connsiteX0" fmla="*/ 30 w 1153"/>
                  <a:gd name="connsiteY0" fmla="*/ 1714 h 3464"/>
                  <a:gd name="connsiteX1" fmla="*/ 958 w 1153"/>
                  <a:gd name="connsiteY1" fmla="*/ 0 h 3464"/>
                  <a:gd name="connsiteX2" fmla="*/ 958 w 1153"/>
                  <a:gd name="connsiteY2" fmla="*/ 2465 h 3464"/>
                  <a:gd name="connsiteX3" fmla="*/ 637 w 1153"/>
                  <a:gd name="connsiteY3" fmla="*/ 3465 h 3464"/>
                  <a:gd name="connsiteX4" fmla="*/ 30 w 1153"/>
                  <a:gd name="connsiteY4" fmla="*/ 1714 h 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3" h="3464">
                    <a:moveTo>
                      <a:pt x="30" y="1714"/>
                    </a:moveTo>
                    <a:cubicBezTo>
                      <a:pt x="815" y="1429"/>
                      <a:pt x="-6" y="393"/>
                      <a:pt x="958" y="0"/>
                    </a:cubicBezTo>
                    <a:cubicBezTo>
                      <a:pt x="958" y="893"/>
                      <a:pt x="958" y="1679"/>
                      <a:pt x="958" y="2465"/>
                    </a:cubicBezTo>
                    <a:cubicBezTo>
                      <a:pt x="1351" y="2965"/>
                      <a:pt x="1101" y="3250"/>
                      <a:pt x="637" y="3465"/>
                    </a:cubicBezTo>
                    <a:cubicBezTo>
                      <a:pt x="101" y="2965"/>
                      <a:pt x="-77" y="2393"/>
                      <a:pt x="30" y="17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0" name="Freeform 1359">
                <a:extLst>
                  <a:ext uri="{FF2B5EF4-FFF2-40B4-BE49-F238E27FC236}">
                    <a16:creationId xmlns:a16="http://schemas.microsoft.com/office/drawing/2014/main" id="{25303572-950F-BE45-87E3-3EFC4095E2AD}"/>
                  </a:ext>
                </a:extLst>
              </p:cNvPr>
              <p:cNvSpPr/>
              <p:nvPr/>
            </p:nvSpPr>
            <p:spPr>
              <a:xfrm>
                <a:off x="7498761" y="2015430"/>
                <a:ext cx="1615" cy="3216"/>
              </a:xfrm>
              <a:custGeom>
                <a:avLst/>
                <a:gdLst>
                  <a:gd name="connsiteX0" fmla="*/ 9 w 1615"/>
                  <a:gd name="connsiteY0" fmla="*/ 2465 h 3216"/>
                  <a:gd name="connsiteX1" fmla="*/ 1009 w 1615"/>
                  <a:gd name="connsiteY1" fmla="*/ 0 h 3216"/>
                  <a:gd name="connsiteX2" fmla="*/ 1616 w 1615"/>
                  <a:gd name="connsiteY2" fmla="*/ 2822 h 3216"/>
                  <a:gd name="connsiteX3" fmla="*/ 1080 w 1615"/>
                  <a:gd name="connsiteY3" fmla="*/ 2965 h 3216"/>
                  <a:gd name="connsiteX4" fmla="*/ 580 w 1615"/>
                  <a:gd name="connsiteY4" fmla="*/ 3215 h 3216"/>
                  <a:gd name="connsiteX5" fmla="*/ 9 w 1615"/>
                  <a:gd name="connsiteY5" fmla="*/ 2465 h 3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5" h="3216">
                    <a:moveTo>
                      <a:pt x="9" y="2465"/>
                    </a:moveTo>
                    <a:cubicBezTo>
                      <a:pt x="687" y="1822"/>
                      <a:pt x="-63" y="679"/>
                      <a:pt x="1009" y="0"/>
                    </a:cubicBezTo>
                    <a:cubicBezTo>
                      <a:pt x="580" y="1143"/>
                      <a:pt x="1616" y="1857"/>
                      <a:pt x="1616" y="2822"/>
                    </a:cubicBezTo>
                    <a:cubicBezTo>
                      <a:pt x="1473" y="2965"/>
                      <a:pt x="1294" y="3000"/>
                      <a:pt x="1080" y="2965"/>
                    </a:cubicBezTo>
                    <a:cubicBezTo>
                      <a:pt x="687" y="2607"/>
                      <a:pt x="830" y="3250"/>
                      <a:pt x="580" y="3215"/>
                    </a:cubicBezTo>
                    <a:cubicBezTo>
                      <a:pt x="330" y="3036"/>
                      <a:pt x="-63" y="2929"/>
                      <a:pt x="9" y="2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1" name="Freeform 1360">
                <a:extLst>
                  <a:ext uri="{FF2B5EF4-FFF2-40B4-BE49-F238E27FC236}">
                    <a16:creationId xmlns:a16="http://schemas.microsoft.com/office/drawing/2014/main" id="{8AEFB37A-FA7D-7348-A953-6DE15B52DD00}"/>
                  </a:ext>
                </a:extLst>
              </p:cNvPr>
              <p:cNvSpPr/>
              <p:nvPr/>
            </p:nvSpPr>
            <p:spPr>
              <a:xfrm>
                <a:off x="7489876" y="2061026"/>
                <a:ext cx="1250" cy="3177"/>
              </a:xfrm>
              <a:custGeom>
                <a:avLst/>
                <a:gdLst>
                  <a:gd name="connsiteX0" fmla="*/ 0 w 1250"/>
                  <a:gd name="connsiteY0" fmla="*/ 696 h 3177"/>
                  <a:gd name="connsiteX1" fmla="*/ 321 w 1250"/>
                  <a:gd name="connsiteY1" fmla="*/ 17 h 3177"/>
                  <a:gd name="connsiteX2" fmla="*/ 893 w 1250"/>
                  <a:gd name="connsiteY2" fmla="*/ 624 h 3177"/>
                  <a:gd name="connsiteX3" fmla="*/ 1250 w 1250"/>
                  <a:gd name="connsiteY3" fmla="*/ 2660 h 3177"/>
                  <a:gd name="connsiteX4" fmla="*/ 572 w 1250"/>
                  <a:gd name="connsiteY4" fmla="*/ 2660 h 3177"/>
                  <a:gd name="connsiteX5" fmla="*/ 0 w 1250"/>
                  <a:gd name="connsiteY5" fmla="*/ 696 h 3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0" h="3177">
                    <a:moveTo>
                      <a:pt x="0" y="696"/>
                    </a:moveTo>
                    <a:cubicBezTo>
                      <a:pt x="107" y="445"/>
                      <a:pt x="179" y="53"/>
                      <a:pt x="321" y="17"/>
                    </a:cubicBezTo>
                    <a:cubicBezTo>
                      <a:pt x="714" y="-90"/>
                      <a:pt x="822" y="338"/>
                      <a:pt x="893" y="624"/>
                    </a:cubicBezTo>
                    <a:cubicBezTo>
                      <a:pt x="1072" y="1267"/>
                      <a:pt x="714" y="2053"/>
                      <a:pt x="1250" y="2660"/>
                    </a:cubicBezTo>
                    <a:cubicBezTo>
                      <a:pt x="1000" y="2481"/>
                      <a:pt x="714" y="3910"/>
                      <a:pt x="572" y="2660"/>
                    </a:cubicBezTo>
                    <a:cubicBezTo>
                      <a:pt x="500" y="1946"/>
                      <a:pt x="643" y="1231"/>
                      <a:pt x="0" y="6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2" name="Freeform 1361">
                <a:extLst>
                  <a:ext uri="{FF2B5EF4-FFF2-40B4-BE49-F238E27FC236}">
                    <a16:creationId xmlns:a16="http://schemas.microsoft.com/office/drawing/2014/main" id="{B151482E-99A6-FE41-BCC6-87BF6BD7EFCD}"/>
                  </a:ext>
                </a:extLst>
              </p:cNvPr>
              <p:cNvSpPr/>
              <p:nvPr/>
            </p:nvSpPr>
            <p:spPr>
              <a:xfrm>
                <a:off x="7498805" y="2062650"/>
                <a:ext cx="1560" cy="1821"/>
              </a:xfrm>
              <a:custGeom>
                <a:avLst/>
                <a:gdLst>
                  <a:gd name="connsiteX0" fmla="*/ 0 w 1560"/>
                  <a:gd name="connsiteY0" fmla="*/ 1679 h 1821"/>
                  <a:gd name="connsiteX1" fmla="*/ 964 w 1560"/>
                  <a:gd name="connsiteY1" fmla="*/ 0 h 1821"/>
                  <a:gd name="connsiteX2" fmla="*/ 1536 w 1560"/>
                  <a:gd name="connsiteY2" fmla="*/ 1822 h 1821"/>
                  <a:gd name="connsiteX3" fmla="*/ 0 w 1560"/>
                  <a:gd name="connsiteY3" fmla="*/ 1679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0" h="1821">
                    <a:moveTo>
                      <a:pt x="0" y="1679"/>
                    </a:moveTo>
                    <a:cubicBezTo>
                      <a:pt x="143" y="1036"/>
                      <a:pt x="500" y="464"/>
                      <a:pt x="964" y="0"/>
                    </a:cubicBezTo>
                    <a:cubicBezTo>
                      <a:pt x="1393" y="500"/>
                      <a:pt x="1643" y="1036"/>
                      <a:pt x="1536" y="1822"/>
                    </a:cubicBezTo>
                    <a:cubicBezTo>
                      <a:pt x="1036" y="1536"/>
                      <a:pt x="536" y="1179"/>
                      <a:pt x="0" y="1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3" name="Freeform 1362">
                <a:extLst>
                  <a:ext uri="{FF2B5EF4-FFF2-40B4-BE49-F238E27FC236}">
                    <a16:creationId xmlns:a16="http://schemas.microsoft.com/office/drawing/2014/main" id="{ACD7C0A8-AF0F-7845-BACB-255909D16DBA}"/>
                  </a:ext>
                </a:extLst>
              </p:cNvPr>
              <p:cNvSpPr/>
              <p:nvPr/>
            </p:nvSpPr>
            <p:spPr>
              <a:xfrm>
                <a:off x="7494794" y="2001350"/>
                <a:ext cx="1009" cy="2828"/>
              </a:xfrm>
              <a:custGeom>
                <a:avLst/>
                <a:gdLst>
                  <a:gd name="connsiteX0" fmla="*/ 654 w 1009"/>
                  <a:gd name="connsiteY0" fmla="*/ 614 h 2828"/>
                  <a:gd name="connsiteX1" fmla="*/ 832 w 1009"/>
                  <a:gd name="connsiteY1" fmla="*/ 2829 h 2828"/>
                  <a:gd name="connsiteX2" fmla="*/ 11 w 1009"/>
                  <a:gd name="connsiteY2" fmla="*/ 1614 h 2828"/>
                  <a:gd name="connsiteX3" fmla="*/ 297 w 1009"/>
                  <a:gd name="connsiteY3" fmla="*/ 471 h 2828"/>
                  <a:gd name="connsiteX4" fmla="*/ 582 w 1009"/>
                  <a:gd name="connsiteY4" fmla="*/ 43 h 2828"/>
                  <a:gd name="connsiteX5" fmla="*/ 654 w 1009"/>
                  <a:gd name="connsiteY5" fmla="*/ 614 h 2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9" h="2828">
                    <a:moveTo>
                      <a:pt x="654" y="614"/>
                    </a:moveTo>
                    <a:cubicBezTo>
                      <a:pt x="797" y="1293"/>
                      <a:pt x="1261" y="1936"/>
                      <a:pt x="832" y="2829"/>
                    </a:cubicBezTo>
                    <a:cubicBezTo>
                      <a:pt x="618" y="2293"/>
                      <a:pt x="-96" y="2329"/>
                      <a:pt x="11" y="1614"/>
                    </a:cubicBezTo>
                    <a:cubicBezTo>
                      <a:pt x="439" y="1328"/>
                      <a:pt x="225" y="864"/>
                      <a:pt x="297" y="471"/>
                    </a:cubicBezTo>
                    <a:cubicBezTo>
                      <a:pt x="332" y="293"/>
                      <a:pt x="118" y="-136"/>
                      <a:pt x="582" y="43"/>
                    </a:cubicBezTo>
                    <a:cubicBezTo>
                      <a:pt x="690" y="43"/>
                      <a:pt x="654" y="400"/>
                      <a:pt x="654" y="6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4" name="Freeform 1363">
                <a:extLst>
                  <a:ext uri="{FF2B5EF4-FFF2-40B4-BE49-F238E27FC236}">
                    <a16:creationId xmlns:a16="http://schemas.microsoft.com/office/drawing/2014/main" id="{0F06C34D-0343-9C42-AC92-D298A01A48C1}"/>
                  </a:ext>
                </a:extLst>
              </p:cNvPr>
              <p:cNvSpPr/>
              <p:nvPr/>
            </p:nvSpPr>
            <p:spPr>
              <a:xfrm>
                <a:off x="7473302" y="2048648"/>
                <a:ext cx="964" cy="2536"/>
              </a:xfrm>
              <a:custGeom>
                <a:avLst/>
                <a:gdLst>
                  <a:gd name="connsiteX0" fmla="*/ 964 w 964"/>
                  <a:gd name="connsiteY0" fmla="*/ 143 h 2536"/>
                  <a:gd name="connsiteX1" fmla="*/ 0 w 964"/>
                  <a:gd name="connsiteY1" fmla="*/ 2536 h 2536"/>
                  <a:gd name="connsiteX2" fmla="*/ 0 w 964"/>
                  <a:gd name="connsiteY2" fmla="*/ 0 h 2536"/>
                  <a:gd name="connsiteX3" fmla="*/ 964 w 964"/>
                  <a:gd name="connsiteY3" fmla="*/ 143 h 2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4" h="2536">
                    <a:moveTo>
                      <a:pt x="964" y="143"/>
                    </a:moveTo>
                    <a:cubicBezTo>
                      <a:pt x="214" y="643"/>
                      <a:pt x="929" y="1643"/>
                      <a:pt x="0" y="2536"/>
                    </a:cubicBezTo>
                    <a:cubicBezTo>
                      <a:pt x="0" y="1465"/>
                      <a:pt x="0" y="750"/>
                      <a:pt x="0" y="0"/>
                    </a:cubicBezTo>
                    <a:cubicBezTo>
                      <a:pt x="321" y="72"/>
                      <a:pt x="643" y="107"/>
                      <a:pt x="964" y="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5" name="Freeform 1364">
                <a:extLst>
                  <a:ext uri="{FF2B5EF4-FFF2-40B4-BE49-F238E27FC236}">
                    <a16:creationId xmlns:a16="http://schemas.microsoft.com/office/drawing/2014/main" id="{F1F5EAD4-56B4-0041-A55D-26EA9634CD61}"/>
                  </a:ext>
                </a:extLst>
              </p:cNvPr>
              <p:cNvSpPr/>
              <p:nvPr/>
            </p:nvSpPr>
            <p:spPr>
              <a:xfrm>
                <a:off x="7494805" y="2061650"/>
                <a:ext cx="964" cy="3464"/>
              </a:xfrm>
              <a:custGeom>
                <a:avLst/>
                <a:gdLst>
                  <a:gd name="connsiteX0" fmla="*/ 0 w 964"/>
                  <a:gd name="connsiteY0" fmla="*/ 2000 h 3464"/>
                  <a:gd name="connsiteX1" fmla="*/ 964 w 964"/>
                  <a:gd name="connsiteY1" fmla="*/ 0 h 3464"/>
                  <a:gd name="connsiteX2" fmla="*/ 964 w 964"/>
                  <a:gd name="connsiteY2" fmla="*/ 3465 h 3464"/>
                  <a:gd name="connsiteX3" fmla="*/ 0 w 964"/>
                  <a:gd name="connsiteY3" fmla="*/ 2000 h 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4" h="3464">
                    <a:moveTo>
                      <a:pt x="0" y="2000"/>
                    </a:moveTo>
                    <a:cubicBezTo>
                      <a:pt x="321" y="1322"/>
                      <a:pt x="643" y="679"/>
                      <a:pt x="964" y="0"/>
                    </a:cubicBezTo>
                    <a:cubicBezTo>
                      <a:pt x="964" y="1143"/>
                      <a:pt x="964" y="2286"/>
                      <a:pt x="964" y="3465"/>
                    </a:cubicBezTo>
                    <a:cubicBezTo>
                      <a:pt x="321" y="3143"/>
                      <a:pt x="964" y="2072"/>
                      <a:pt x="0" y="20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6" name="Freeform 1365">
                <a:extLst>
                  <a:ext uri="{FF2B5EF4-FFF2-40B4-BE49-F238E27FC236}">
                    <a16:creationId xmlns:a16="http://schemas.microsoft.com/office/drawing/2014/main" id="{2DD496C2-0BE0-9344-A10D-23BEDAD2647C}"/>
                  </a:ext>
                </a:extLst>
              </p:cNvPr>
              <p:cNvSpPr/>
              <p:nvPr/>
            </p:nvSpPr>
            <p:spPr>
              <a:xfrm>
                <a:off x="7479231" y="2045577"/>
                <a:ext cx="1651" cy="2157"/>
              </a:xfrm>
              <a:custGeom>
                <a:avLst/>
                <a:gdLst>
                  <a:gd name="connsiteX0" fmla="*/ 1286 w 1651"/>
                  <a:gd name="connsiteY0" fmla="*/ 2107 h 2157"/>
                  <a:gd name="connsiteX1" fmla="*/ 0 w 1651"/>
                  <a:gd name="connsiteY1" fmla="*/ 1749 h 2157"/>
                  <a:gd name="connsiteX2" fmla="*/ 786 w 1651"/>
                  <a:gd name="connsiteY2" fmla="*/ 249 h 2157"/>
                  <a:gd name="connsiteX3" fmla="*/ 1214 w 1651"/>
                  <a:gd name="connsiteY3" fmla="*/ 464 h 2157"/>
                  <a:gd name="connsiteX4" fmla="*/ 1286 w 1651"/>
                  <a:gd name="connsiteY4" fmla="*/ 2107 h 2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" h="2157">
                    <a:moveTo>
                      <a:pt x="1286" y="2107"/>
                    </a:moveTo>
                    <a:cubicBezTo>
                      <a:pt x="857" y="1999"/>
                      <a:pt x="286" y="2464"/>
                      <a:pt x="0" y="1749"/>
                    </a:cubicBezTo>
                    <a:cubicBezTo>
                      <a:pt x="1072" y="1678"/>
                      <a:pt x="393" y="678"/>
                      <a:pt x="786" y="249"/>
                    </a:cubicBezTo>
                    <a:cubicBezTo>
                      <a:pt x="1250" y="-215"/>
                      <a:pt x="1250" y="35"/>
                      <a:pt x="1214" y="464"/>
                    </a:cubicBezTo>
                    <a:cubicBezTo>
                      <a:pt x="1822" y="999"/>
                      <a:pt x="1750" y="1535"/>
                      <a:pt x="1286" y="2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7" name="Freeform 1366">
                <a:extLst>
                  <a:ext uri="{FF2B5EF4-FFF2-40B4-BE49-F238E27FC236}">
                    <a16:creationId xmlns:a16="http://schemas.microsoft.com/office/drawing/2014/main" id="{1894CEF7-F478-D64A-9384-517869A7E588}"/>
                  </a:ext>
                </a:extLst>
              </p:cNvPr>
              <p:cNvSpPr/>
              <p:nvPr/>
            </p:nvSpPr>
            <p:spPr>
              <a:xfrm>
                <a:off x="7480482" y="2045759"/>
                <a:ext cx="1428" cy="2034"/>
              </a:xfrm>
              <a:custGeom>
                <a:avLst/>
                <a:gdLst>
                  <a:gd name="connsiteX0" fmla="*/ 36 w 1428"/>
                  <a:gd name="connsiteY0" fmla="*/ 1925 h 2034"/>
                  <a:gd name="connsiteX1" fmla="*/ 0 w 1428"/>
                  <a:gd name="connsiteY1" fmla="*/ 281 h 2034"/>
                  <a:gd name="connsiteX2" fmla="*/ 1429 w 1428"/>
                  <a:gd name="connsiteY2" fmla="*/ 281 h 2034"/>
                  <a:gd name="connsiteX3" fmla="*/ 964 w 1428"/>
                  <a:gd name="connsiteY3" fmla="*/ 1746 h 2034"/>
                  <a:gd name="connsiteX4" fmla="*/ 286 w 1428"/>
                  <a:gd name="connsiteY4" fmla="*/ 2032 h 2034"/>
                  <a:gd name="connsiteX5" fmla="*/ 36 w 1428"/>
                  <a:gd name="connsiteY5" fmla="*/ 1925 h 2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" h="2034">
                    <a:moveTo>
                      <a:pt x="36" y="1925"/>
                    </a:moveTo>
                    <a:cubicBezTo>
                      <a:pt x="36" y="1353"/>
                      <a:pt x="0" y="817"/>
                      <a:pt x="0" y="281"/>
                    </a:cubicBezTo>
                    <a:cubicBezTo>
                      <a:pt x="464" y="-76"/>
                      <a:pt x="964" y="-111"/>
                      <a:pt x="1429" y="281"/>
                    </a:cubicBezTo>
                    <a:cubicBezTo>
                      <a:pt x="857" y="639"/>
                      <a:pt x="1143" y="1281"/>
                      <a:pt x="964" y="1746"/>
                    </a:cubicBezTo>
                    <a:cubicBezTo>
                      <a:pt x="393" y="960"/>
                      <a:pt x="607" y="2103"/>
                      <a:pt x="286" y="2032"/>
                    </a:cubicBezTo>
                    <a:cubicBezTo>
                      <a:pt x="214" y="1996"/>
                      <a:pt x="107" y="1960"/>
                      <a:pt x="36" y="192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8" name="Freeform 1367">
                <a:extLst>
                  <a:ext uri="{FF2B5EF4-FFF2-40B4-BE49-F238E27FC236}">
                    <a16:creationId xmlns:a16="http://schemas.microsoft.com/office/drawing/2014/main" id="{8911531F-322B-AD44-93B6-7AF18A91191E}"/>
                  </a:ext>
                </a:extLst>
              </p:cNvPr>
              <p:cNvSpPr/>
              <p:nvPr/>
            </p:nvSpPr>
            <p:spPr>
              <a:xfrm>
                <a:off x="7465658" y="2060098"/>
                <a:ext cx="1274" cy="1838"/>
              </a:xfrm>
              <a:custGeom>
                <a:avLst/>
                <a:gdLst>
                  <a:gd name="connsiteX0" fmla="*/ 0 w 1274"/>
                  <a:gd name="connsiteY0" fmla="*/ 552 h 1838"/>
                  <a:gd name="connsiteX1" fmla="*/ 857 w 1274"/>
                  <a:gd name="connsiteY1" fmla="*/ 52 h 1838"/>
                  <a:gd name="connsiteX2" fmla="*/ 1214 w 1274"/>
                  <a:gd name="connsiteY2" fmla="*/ 981 h 1838"/>
                  <a:gd name="connsiteX3" fmla="*/ 429 w 1274"/>
                  <a:gd name="connsiteY3" fmla="*/ 1838 h 1838"/>
                  <a:gd name="connsiteX4" fmla="*/ 0 w 1274"/>
                  <a:gd name="connsiteY4" fmla="*/ 552 h 1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4" h="1838">
                    <a:moveTo>
                      <a:pt x="0" y="552"/>
                    </a:moveTo>
                    <a:cubicBezTo>
                      <a:pt x="250" y="338"/>
                      <a:pt x="393" y="-162"/>
                      <a:pt x="857" y="52"/>
                    </a:cubicBezTo>
                    <a:cubicBezTo>
                      <a:pt x="1250" y="231"/>
                      <a:pt x="1357" y="552"/>
                      <a:pt x="1214" y="981"/>
                    </a:cubicBezTo>
                    <a:cubicBezTo>
                      <a:pt x="357" y="731"/>
                      <a:pt x="786" y="1624"/>
                      <a:pt x="429" y="1838"/>
                    </a:cubicBezTo>
                    <a:cubicBezTo>
                      <a:pt x="107" y="1481"/>
                      <a:pt x="0" y="1017"/>
                      <a:pt x="0" y="5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9" name="Freeform 1368">
                <a:extLst>
                  <a:ext uri="{FF2B5EF4-FFF2-40B4-BE49-F238E27FC236}">
                    <a16:creationId xmlns:a16="http://schemas.microsoft.com/office/drawing/2014/main" id="{B4617938-A6E4-DA49-9864-858DF161FE7A}"/>
                  </a:ext>
                </a:extLst>
              </p:cNvPr>
              <p:cNvSpPr/>
              <p:nvPr/>
            </p:nvSpPr>
            <p:spPr>
              <a:xfrm>
                <a:off x="7500734" y="2107049"/>
                <a:ext cx="752" cy="2391"/>
              </a:xfrm>
              <a:custGeom>
                <a:avLst/>
                <a:gdLst>
                  <a:gd name="connsiteX0" fmla="*/ 0 w 752"/>
                  <a:gd name="connsiteY0" fmla="*/ 1143 h 2391"/>
                  <a:gd name="connsiteX1" fmla="*/ 500 w 752"/>
                  <a:gd name="connsiteY1" fmla="*/ 0 h 2391"/>
                  <a:gd name="connsiteX2" fmla="*/ 714 w 752"/>
                  <a:gd name="connsiteY2" fmla="*/ 36 h 2391"/>
                  <a:gd name="connsiteX3" fmla="*/ 679 w 752"/>
                  <a:gd name="connsiteY3" fmla="*/ 2107 h 2391"/>
                  <a:gd name="connsiteX4" fmla="*/ 36 w 752"/>
                  <a:gd name="connsiteY4" fmla="*/ 2036 h 2391"/>
                  <a:gd name="connsiteX5" fmla="*/ 0 w 752"/>
                  <a:gd name="connsiteY5" fmla="*/ 1143 h 2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2" h="2391">
                    <a:moveTo>
                      <a:pt x="0" y="1143"/>
                    </a:moveTo>
                    <a:cubicBezTo>
                      <a:pt x="179" y="750"/>
                      <a:pt x="322" y="393"/>
                      <a:pt x="500" y="0"/>
                    </a:cubicBezTo>
                    <a:cubicBezTo>
                      <a:pt x="572" y="0"/>
                      <a:pt x="643" y="36"/>
                      <a:pt x="714" y="36"/>
                    </a:cubicBezTo>
                    <a:cubicBezTo>
                      <a:pt x="714" y="750"/>
                      <a:pt x="822" y="1464"/>
                      <a:pt x="679" y="2107"/>
                    </a:cubicBezTo>
                    <a:cubicBezTo>
                      <a:pt x="536" y="2786"/>
                      <a:pt x="286" y="2036"/>
                      <a:pt x="36" y="2036"/>
                    </a:cubicBezTo>
                    <a:cubicBezTo>
                      <a:pt x="36" y="1750"/>
                      <a:pt x="0" y="1464"/>
                      <a:pt x="0" y="1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0" name="Freeform 1369">
                <a:extLst>
                  <a:ext uri="{FF2B5EF4-FFF2-40B4-BE49-F238E27FC236}">
                    <a16:creationId xmlns:a16="http://schemas.microsoft.com/office/drawing/2014/main" id="{585920BD-621F-7A4C-8C82-C373FF4863E9}"/>
                  </a:ext>
                </a:extLst>
              </p:cNvPr>
              <p:cNvSpPr/>
              <p:nvPr/>
            </p:nvSpPr>
            <p:spPr>
              <a:xfrm>
                <a:off x="7497805" y="2015394"/>
                <a:ext cx="928" cy="2603"/>
              </a:xfrm>
              <a:custGeom>
                <a:avLst/>
                <a:gdLst>
                  <a:gd name="connsiteX0" fmla="*/ 0 w 928"/>
                  <a:gd name="connsiteY0" fmla="*/ 2500 h 2603"/>
                  <a:gd name="connsiteX1" fmla="*/ 750 w 928"/>
                  <a:gd name="connsiteY1" fmla="*/ 0 h 2603"/>
                  <a:gd name="connsiteX2" fmla="*/ 929 w 928"/>
                  <a:gd name="connsiteY2" fmla="*/ 2500 h 2603"/>
                  <a:gd name="connsiteX3" fmla="*/ 250 w 928"/>
                  <a:gd name="connsiteY3" fmla="*/ 2465 h 2603"/>
                  <a:gd name="connsiteX4" fmla="*/ 0 w 928"/>
                  <a:gd name="connsiteY4" fmla="*/ 2500 h 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" h="2603">
                    <a:moveTo>
                      <a:pt x="0" y="2500"/>
                    </a:moveTo>
                    <a:cubicBezTo>
                      <a:pt x="71" y="1607"/>
                      <a:pt x="857" y="964"/>
                      <a:pt x="750" y="0"/>
                    </a:cubicBezTo>
                    <a:cubicBezTo>
                      <a:pt x="1036" y="857"/>
                      <a:pt x="607" y="1679"/>
                      <a:pt x="929" y="2500"/>
                    </a:cubicBezTo>
                    <a:cubicBezTo>
                      <a:pt x="714" y="2393"/>
                      <a:pt x="500" y="2179"/>
                      <a:pt x="250" y="2465"/>
                    </a:cubicBezTo>
                    <a:cubicBezTo>
                      <a:pt x="179" y="2643"/>
                      <a:pt x="107" y="2643"/>
                      <a:pt x="0" y="2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1" name="Freeform 1370">
                <a:extLst>
                  <a:ext uri="{FF2B5EF4-FFF2-40B4-BE49-F238E27FC236}">
                    <a16:creationId xmlns:a16="http://schemas.microsoft.com/office/drawing/2014/main" id="{8181B781-82CC-EA45-AC97-8183FABE2DE2}"/>
                  </a:ext>
                </a:extLst>
              </p:cNvPr>
              <p:cNvSpPr/>
              <p:nvPr/>
            </p:nvSpPr>
            <p:spPr>
              <a:xfrm>
                <a:off x="7485196" y="2109049"/>
                <a:ext cx="990" cy="1964"/>
              </a:xfrm>
              <a:custGeom>
                <a:avLst/>
                <a:gdLst>
                  <a:gd name="connsiteX0" fmla="*/ 0 w 990"/>
                  <a:gd name="connsiteY0" fmla="*/ 393 h 1964"/>
                  <a:gd name="connsiteX1" fmla="*/ 929 w 990"/>
                  <a:gd name="connsiteY1" fmla="*/ 0 h 1964"/>
                  <a:gd name="connsiteX2" fmla="*/ 714 w 990"/>
                  <a:gd name="connsiteY2" fmla="*/ 1964 h 1964"/>
                  <a:gd name="connsiteX3" fmla="*/ 0 w 990"/>
                  <a:gd name="connsiteY3" fmla="*/ 393 h 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" h="1964">
                    <a:moveTo>
                      <a:pt x="0" y="393"/>
                    </a:moveTo>
                    <a:cubicBezTo>
                      <a:pt x="179" y="0"/>
                      <a:pt x="572" y="71"/>
                      <a:pt x="929" y="0"/>
                    </a:cubicBezTo>
                    <a:cubicBezTo>
                      <a:pt x="822" y="643"/>
                      <a:pt x="1250" y="1393"/>
                      <a:pt x="714" y="1964"/>
                    </a:cubicBezTo>
                    <a:cubicBezTo>
                      <a:pt x="-321" y="1714"/>
                      <a:pt x="1429" y="429"/>
                      <a:pt x="0" y="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2" name="Freeform 1371">
                <a:extLst>
                  <a:ext uri="{FF2B5EF4-FFF2-40B4-BE49-F238E27FC236}">
                    <a16:creationId xmlns:a16="http://schemas.microsoft.com/office/drawing/2014/main" id="{F553E12B-9890-9640-91EF-4C6F4D00BBEF}"/>
                  </a:ext>
                </a:extLst>
              </p:cNvPr>
              <p:cNvSpPr/>
              <p:nvPr/>
            </p:nvSpPr>
            <p:spPr>
              <a:xfrm>
                <a:off x="7496079" y="2199596"/>
                <a:ext cx="1047" cy="2035"/>
              </a:xfrm>
              <a:custGeom>
                <a:avLst/>
                <a:gdLst>
                  <a:gd name="connsiteX0" fmla="*/ 976 w 1047"/>
                  <a:gd name="connsiteY0" fmla="*/ 2036 h 2035"/>
                  <a:gd name="connsiteX1" fmla="*/ 333 w 1047"/>
                  <a:gd name="connsiteY1" fmla="*/ 2000 h 2035"/>
                  <a:gd name="connsiteX2" fmla="*/ 11 w 1047"/>
                  <a:gd name="connsiteY2" fmla="*/ 1000 h 2035"/>
                  <a:gd name="connsiteX3" fmla="*/ 297 w 1047"/>
                  <a:gd name="connsiteY3" fmla="*/ 0 h 2035"/>
                  <a:gd name="connsiteX4" fmla="*/ 1047 w 1047"/>
                  <a:gd name="connsiteY4" fmla="*/ 679 h 2035"/>
                  <a:gd name="connsiteX5" fmla="*/ 976 w 1047"/>
                  <a:gd name="connsiteY5" fmla="*/ 2036 h 2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7" h="2035">
                    <a:moveTo>
                      <a:pt x="976" y="2036"/>
                    </a:moveTo>
                    <a:cubicBezTo>
                      <a:pt x="762" y="2036"/>
                      <a:pt x="547" y="2036"/>
                      <a:pt x="333" y="2000"/>
                    </a:cubicBezTo>
                    <a:cubicBezTo>
                      <a:pt x="547" y="1572"/>
                      <a:pt x="154" y="1322"/>
                      <a:pt x="11" y="1000"/>
                    </a:cubicBezTo>
                    <a:cubicBezTo>
                      <a:pt x="-24" y="643"/>
                      <a:pt x="11" y="286"/>
                      <a:pt x="297" y="0"/>
                    </a:cubicBezTo>
                    <a:cubicBezTo>
                      <a:pt x="619" y="143"/>
                      <a:pt x="369" y="929"/>
                      <a:pt x="1047" y="679"/>
                    </a:cubicBezTo>
                    <a:cubicBezTo>
                      <a:pt x="1047" y="1143"/>
                      <a:pt x="1012" y="1572"/>
                      <a:pt x="976" y="2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3" name="Freeform 1372">
                <a:extLst>
                  <a:ext uri="{FF2B5EF4-FFF2-40B4-BE49-F238E27FC236}">
                    <a16:creationId xmlns:a16="http://schemas.microsoft.com/office/drawing/2014/main" id="{24175794-57DA-DC4C-B1B6-F8D6460353B2}"/>
                  </a:ext>
                </a:extLst>
              </p:cNvPr>
              <p:cNvSpPr/>
              <p:nvPr/>
            </p:nvSpPr>
            <p:spPr>
              <a:xfrm>
                <a:off x="7460794" y="2198917"/>
                <a:ext cx="1149" cy="2035"/>
              </a:xfrm>
              <a:custGeom>
                <a:avLst/>
                <a:gdLst>
                  <a:gd name="connsiteX0" fmla="*/ 149 w 1149"/>
                  <a:gd name="connsiteY0" fmla="*/ 0 h 2035"/>
                  <a:gd name="connsiteX1" fmla="*/ 1150 w 1149"/>
                  <a:gd name="connsiteY1" fmla="*/ 1679 h 2035"/>
                  <a:gd name="connsiteX2" fmla="*/ 864 w 1149"/>
                  <a:gd name="connsiteY2" fmla="*/ 2036 h 2035"/>
                  <a:gd name="connsiteX3" fmla="*/ 149 w 1149"/>
                  <a:gd name="connsiteY3" fmla="*/ 0 h 2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9" h="2035">
                    <a:moveTo>
                      <a:pt x="149" y="0"/>
                    </a:moveTo>
                    <a:cubicBezTo>
                      <a:pt x="971" y="286"/>
                      <a:pt x="721" y="1179"/>
                      <a:pt x="1150" y="1679"/>
                    </a:cubicBezTo>
                    <a:cubicBezTo>
                      <a:pt x="1042" y="1786"/>
                      <a:pt x="971" y="1929"/>
                      <a:pt x="864" y="2036"/>
                    </a:cubicBezTo>
                    <a:cubicBezTo>
                      <a:pt x="828" y="1286"/>
                      <a:pt x="-422" y="964"/>
                      <a:pt x="14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4" name="Freeform 1373">
                <a:extLst>
                  <a:ext uri="{FF2B5EF4-FFF2-40B4-BE49-F238E27FC236}">
                    <a16:creationId xmlns:a16="http://schemas.microsoft.com/office/drawing/2014/main" id="{EB97216D-F82D-7045-B4C7-99CB1682C377}"/>
                  </a:ext>
                </a:extLst>
              </p:cNvPr>
              <p:cNvSpPr/>
              <p:nvPr/>
            </p:nvSpPr>
            <p:spPr>
              <a:xfrm>
                <a:off x="7427487" y="2152429"/>
                <a:ext cx="987" cy="1589"/>
              </a:xfrm>
              <a:custGeom>
                <a:avLst/>
                <a:gdLst>
                  <a:gd name="connsiteX0" fmla="*/ 23 w 987"/>
                  <a:gd name="connsiteY0" fmla="*/ 875 h 1589"/>
                  <a:gd name="connsiteX1" fmla="*/ 59 w 987"/>
                  <a:gd name="connsiteY1" fmla="*/ 90 h 1589"/>
                  <a:gd name="connsiteX2" fmla="*/ 988 w 987"/>
                  <a:gd name="connsiteY2" fmla="*/ 447 h 1589"/>
                  <a:gd name="connsiteX3" fmla="*/ 916 w 987"/>
                  <a:gd name="connsiteY3" fmla="*/ 1590 h 1589"/>
                  <a:gd name="connsiteX4" fmla="*/ 23 w 987"/>
                  <a:gd name="connsiteY4" fmla="*/ 875 h 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7" h="1589">
                    <a:moveTo>
                      <a:pt x="23" y="875"/>
                    </a:moveTo>
                    <a:cubicBezTo>
                      <a:pt x="23" y="626"/>
                      <a:pt x="-48" y="197"/>
                      <a:pt x="59" y="90"/>
                    </a:cubicBezTo>
                    <a:cubicBezTo>
                      <a:pt x="488" y="-232"/>
                      <a:pt x="631" y="411"/>
                      <a:pt x="988" y="447"/>
                    </a:cubicBezTo>
                    <a:cubicBezTo>
                      <a:pt x="952" y="804"/>
                      <a:pt x="916" y="1161"/>
                      <a:pt x="916" y="1590"/>
                    </a:cubicBezTo>
                    <a:cubicBezTo>
                      <a:pt x="559" y="1304"/>
                      <a:pt x="309" y="1090"/>
                      <a:pt x="23" y="87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5" name="Freeform 1374">
                <a:extLst>
                  <a:ext uri="{FF2B5EF4-FFF2-40B4-BE49-F238E27FC236}">
                    <a16:creationId xmlns:a16="http://schemas.microsoft.com/office/drawing/2014/main" id="{4BA20A8D-0BD0-6041-8768-31E4E3D3CA54}"/>
                  </a:ext>
                </a:extLst>
              </p:cNvPr>
              <p:cNvSpPr/>
              <p:nvPr/>
            </p:nvSpPr>
            <p:spPr>
              <a:xfrm>
                <a:off x="7445477" y="2183308"/>
                <a:ext cx="1107" cy="1750"/>
              </a:xfrm>
              <a:custGeom>
                <a:avLst/>
                <a:gdLst>
                  <a:gd name="connsiteX0" fmla="*/ 250 w 1107"/>
                  <a:gd name="connsiteY0" fmla="*/ 1750 h 1750"/>
                  <a:gd name="connsiteX1" fmla="*/ 0 w 1107"/>
                  <a:gd name="connsiteY1" fmla="*/ 1429 h 1750"/>
                  <a:gd name="connsiteX2" fmla="*/ 1107 w 1107"/>
                  <a:gd name="connsiteY2" fmla="*/ 0 h 1750"/>
                  <a:gd name="connsiteX3" fmla="*/ 250 w 1107"/>
                  <a:gd name="connsiteY3" fmla="*/ 1750 h 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7" h="1750">
                    <a:moveTo>
                      <a:pt x="250" y="1750"/>
                    </a:moveTo>
                    <a:cubicBezTo>
                      <a:pt x="179" y="1643"/>
                      <a:pt x="71" y="1536"/>
                      <a:pt x="0" y="1429"/>
                    </a:cubicBezTo>
                    <a:cubicBezTo>
                      <a:pt x="286" y="429"/>
                      <a:pt x="286" y="429"/>
                      <a:pt x="1107" y="0"/>
                    </a:cubicBezTo>
                    <a:cubicBezTo>
                      <a:pt x="964" y="750"/>
                      <a:pt x="607" y="1250"/>
                      <a:pt x="250" y="1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6" name="Freeform 1375">
                <a:extLst>
                  <a:ext uri="{FF2B5EF4-FFF2-40B4-BE49-F238E27FC236}">
                    <a16:creationId xmlns:a16="http://schemas.microsoft.com/office/drawing/2014/main" id="{569A46A0-66F8-8F48-BC09-CCBB36E15187}"/>
                  </a:ext>
                </a:extLst>
              </p:cNvPr>
              <p:cNvSpPr/>
              <p:nvPr/>
            </p:nvSpPr>
            <p:spPr>
              <a:xfrm>
                <a:off x="7498484" y="2004607"/>
                <a:ext cx="571" cy="2714"/>
              </a:xfrm>
              <a:custGeom>
                <a:avLst/>
                <a:gdLst>
                  <a:gd name="connsiteX0" fmla="*/ 572 w 571"/>
                  <a:gd name="connsiteY0" fmla="*/ 0 h 2714"/>
                  <a:gd name="connsiteX1" fmla="*/ 572 w 571"/>
                  <a:gd name="connsiteY1" fmla="*/ 2715 h 2714"/>
                  <a:gd name="connsiteX2" fmla="*/ 0 w 571"/>
                  <a:gd name="connsiteY2" fmla="*/ 322 h 2714"/>
                  <a:gd name="connsiteX3" fmla="*/ 572 w 571"/>
                  <a:gd name="connsiteY3" fmla="*/ 0 h 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" h="2714">
                    <a:moveTo>
                      <a:pt x="572" y="0"/>
                    </a:moveTo>
                    <a:cubicBezTo>
                      <a:pt x="572" y="893"/>
                      <a:pt x="572" y="1822"/>
                      <a:pt x="572" y="2715"/>
                    </a:cubicBezTo>
                    <a:cubicBezTo>
                      <a:pt x="143" y="1965"/>
                      <a:pt x="536" y="1036"/>
                      <a:pt x="0" y="322"/>
                    </a:cubicBezTo>
                    <a:cubicBezTo>
                      <a:pt x="179" y="215"/>
                      <a:pt x="357" y="107"/>
                      <a:pt x="5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7" name="Freeform 1376">
                <a:extLst>
                  <a:ext uri="{FF2B5EF4-FFF2-40B4-BE49-F238E27FC236}">
                    <a16:creationId xmlns:a16="http://schemas.microsoft.com/office/drawing/2014/main" id="{B5F3A7EF-1999-E148-AE4B-E3CA957CC90B}"/>
                  </a:ext>
                </a:extLst>
              </p:cNvPr>
              <p:cNvSpPr/>
              <p:nvPr/>
            </p:nvSpPr>
            <p:spPr>
              <a:xfrm>
                <a:off x="7396007" y="2186987"/>
                <a:ext cx="656" cy="3036"/>
              </a:xfrm>
              <a:custGeom>
                <a:avLst/>
                <a:gdLst>
                  <a:gd name="connsiteX0" fmla="*/ 0 w 656"/>
                  <a:gd name="connsiteY0" fmla="*/ 0 h 3036"/>
                  <a:gd name="connsiteX1" fmla="*/ 572 w 656"/>
                  <a:gd name="connsiteY1" fmla="*/ 3036 h 3036"/>
                  <a:gd name="connsiteX2" fmla="*/ 0 w 656"/>
                  <a:gd name="connsiteY2" fmla="*/ 0 h 3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6" h="3036">
                    <a:moveTo>
                      <a:pt x="0" y="0"/>
                    </a:moveTo>
                    <a:cubicBezTo>
                      <a:pt x="1214" y="821"/>
                      <a:pt x="321" y="2036"/>
                      <a:pt x="572" y="3036"/>
                    </a:cubicBezTo>
                    <a:cubicBezTo>
                      <a:pt x="-71" y="2107"/>
                      <a:pt x="536" y="964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8" name="Freeform 1377">
                <a:extLst>
                  <a:ext uri="{FF2B5EF4-FFF2-40B4-BE49-F238E27FC236}">
                    <a16:creationId xmlns:a16="http://schemas.microsoft.com/office/drawing/2014/main" id="{72CC412B-80DB-D341-BC16-88C5155C0834}"/>
                  </a:ext>
                </a:extLst>
              </p:cNvPr>
              <p:cNvSpPr/>
              <p:nvPr/>
            </p:nvSpPr>
            <p:spPr>
              <a:xfrm>
                <a:off x="7497091" y="2017895"/>
                <a:ext cx="996" cy="2236"/>
              </a:xfrm>
              <a:custGeom>
                <a:avLst/>
                <a:gdLst>
                  <a:gd name="connsiteX0" fmla="*/ 714 w 996"/>
                  <a:gd name="connsiteY0" fmla="*/ 0 h 2236"/>
                  <a:gd name="connsiteX1" fmla="*/ 964 w 996"/>
                  <a:gd name="connsiteY1" fmla="*/ 0 h 2236"/>
                  <a:gd name="connsiteX2" fmla="*/ 964 w 996"/>
                  <a:gd name="connsiteY2" fmla="*/ 1429 h 2236"/>
                  <a:gd name="connsiteX3" fmla="*/ 0 w 996"/>
                  <a:gd name="connsiteY3" fmla="*/ 2000 h 2236"/>
                  <a:gd name="connsiteX4" fmla="*/ 607 w 996"/>
                  <a:gd name="connsiteY4" fmla="*/ 929 h 2236"/>
                  <a:gd name="connsiteX5" fmla="*/ 714 w 996"/>
                  <a:gd name="connsiteY5" fmla="*/ 0 h 2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6" h="2236">
                    <a:moveTo>
                      <a:pt x="714" y="0"/>
                    </a:moveTo>
                    <a:cubicBezTo>
                      <a:pt x="786" y="0"/>
                      <a:pt x="893" y="0"/>
                      <a:pt x="964" y="0"/>
                    </a:cubicBezTo>
                    <a:cubicBezTo>
                      <a:pt x="964" y="464"/>
                      <a:pt x="1036" y="964"/>
                      <a:pt x="964" y="1429"/>
                    </a:cubicBezTo>
                    <a:cubicBezTo>
                      <a:pt x="893" y="2000"/>
                      <a:pt x="786" y="2572"/>
                      <a:pt x="0" y="2000"/>
                    </a:cubicBezTo>
                    <a:cubicBezTo>
                      <a:pt x="0" y="1536"/>
                      <a:pt x="286" y="1215"/>
                      <a:pt x="607" y="929"/>
                    </a:cubicBezTo>
                    <a:cubicBezTo>
                      <a:pt x="643" y="607"/>
                      <a:pt x="679" y="322"/>
                      <a:pt x="7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9" name="Freeform 1378">
                <a:extLst>
                  <a:ext uri="{FF2B5EF4-FFF2-40B4-BE49-F238E27FC236}">
                    <a16:creationId xmlns:a16="http://schemas.microsoft.com/office/drawing/2014/main" id="{A7E50507-9F4F-5448-B23C-778900A15504}"/>
                  </a:ext>
                </a:extLst>
              </p:cNvPr>
              <p:cNvSpPr/>
              <p:nvPr/>
            </p:nvSpPr>
            <p:spPr>
              <a:xfrm>
                <a:off x="7479993" y="2156448"/>
                <a:ext cx="564" cy="2143"/>
              </a:xfrm>
              <a:custGeom>
                <a:avLst/>
                <a:gdLst>
                  <a:gd name="connsiteX0" fmla="*/ 167 w 564"/>
                  <a:gd name="connsiteY0" fmla="*/ 107 h 2143"/>
                  <a:gd name="connsiteX1" fmla="*/ 524 w 564"/>
                  <a:gd name="connsiteY1" fmla="*/ 0 h 2143"/>
                  <a:gd name="connsiteX2" fmla="*/ 310 w 564"/>
                  <a:gd name="connsiteY2" fmla="*/ 2143 h 2143"/>
                  <a:gd name="connsiteX3" fmla="*/ 167 w 564"/>
                  <a:gd name="connsiteY3" fmla="*/ 107 h 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4" h="2143">
                    <a:moveTo>
                      <a:pt x="167" y="107"/>
                    </a:moveTo>
                    <a:cubicBezTo>
                      <a:pt x="274" y="72"/>
                      <a:pt x="381" y="36"/>
                      <a:pt x="524" y="0"/>
                    </a:cubicBezTo>
                    <a:cubicBezTo>
                      <a:pt x="524" y="679"/>
                      <a:pt x="703" y="1357"/>
                      <a:pt x="310" y="2143"/>
                    </a:cubicBezTo>
                    <a:cubicBezTo>
                      <a:pt x="-476" y="1393"/>
                      <a:pt x="524" y="714"/>
                      <a:pt x="167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0" name="Freeform 1379">
                <a:extLst>
                  <a:ext uri="{FF2B5EF4-FFF2-40B4-BE49-F238E27FC236}">
                    <a16:creationId xmlns:a16="http://schemas.microsoft.com/office/drawing/2014/main" id="{2B99DA17-234B-E64A-BDFA-F6E46845C126}"/>
                  </a:ext>
                </a:extLst>
              </p:cNvPr>
              <p:cNvSpPr/>
              <p:nvPr/>
            </p:nvSpPr>
            <p:spPr>
              <a:xfrm>
                <a:off x="7467259" y="2046041"/>
                <a:ext cx="680" cy="1857"/>
              </a:xfrm>
              <a:custGeom>
                <a:avLst/>
                <a:gdLst>
                  <a:gd name="connsiteX0" fmla="*/ 614 w 680"/>
                  <a:gd name="connsiteY0" fmla="*/ 0 h 1857"/>
                  <a:gd name="connsiteX1" fmla="*/ 543 w 680"/>
                  <a:gd name="connsiteY1" fmla="*/ 1857 h 1857"/>
                  <a:gd name="connsiteX2" fmla="*/ 42 w 680"/>
                  <a:gd name="connsiteY2" fmla="*/ 679 h 1857"/>
                  <a:gd name="connsiteX3" fmla="*/ 614 w 680"/>
                  <a:gd name="connsiteY3" fmla="*/ 0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0" h="1857">
                    <a:moveTo>
                      <a:pt x="614" y="0"/>
                    </a:moveTo>
                    <a:cubicBezTo>
                      <a:pt x="507" y="607"/>
                      <a:pt x="864" y="1214"/>
                      <a:pt x="543" y="1857"/>
                    </a:cubicBezTo>
                    <a:cubicBezTo>
                      <a:pt x="7" y="1607"/>
                      <a:pt x="-65" y="1179"/>
                      <a:pt x="42" y="679"/>
                    </a:cubicBezTo>
                    <a:cubicBezTo>
                      <a:pt x="364" y="571"/>
                      <a:pt x="185" y="0"/>
                      <a:pt x="6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1" name="Freeform 1380">
                <a:extLst>
                  <a:ext uri="{FF2B5EF4-FFF2-40B4-BE49-F238E27FC236}">
                    <a16:creationId xmlns:a16="http://schemas.microsoft.com/office/drawing/2014/main" id="{71D1B72F-6817-1E44-BEF7-FD9FC6B148D1}"/>
                  </a:ext>
                </a:extLst>
              </p:cNvPr>
              <p:cNvSpPr/>
              <p:nvPr/>
            </p:nvSpPr>
            <p:spPr>
              <a:xfrm>
                <a:off x="7497069" y="2138607"/>
                <a:ext cx="1057" cy="2017"/>
              </a:xfrm>
              <a:custGeom>
                <a:avLst/>
                <a:gdLst>
                  <a:gd name="connsiteX0" fmla="*/ 1058 w 1057"/>
                  <a:gd name="connsiteY0" fmla="*/ 124 h 2017"/>
                  <a:gd name="connsiteX1" fmla="*/ 58 w 1057"/>
                  <a:gd name="connsiteY1" fmla="*/ 2017 h 2017"/>
                  <a:gd name="connsiteX2" fmla="*/ 58 w 1057"/>
                  <a:gd name="connsiteY2" fmla="*/ 874 h 2017"/>
                  <a:gd name="connsiteX3" fmla="*/ 1058 w 1057"/>
                  <a:gd name="connsiteY3" fmla="*/ 124 h 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" h="2017">
                    <a:moveTo>
                      <a:pt x="1058" y="124"/>
                    </a:moveTo>
                    <a:cubicBezTo>
                      <a:pt x="-50" y="338"/>
                      <a:pt x="736" y="1588"/>
                      <a:pt x="58" y="2017"/>
                    </a:cubicBezTo>
                    <a:cubicBezTo>
                      <a:pt x="58" y="1624"/>
                      <a:pt x="129" y="1231"/>
                      <a:pt x="58" y="874"/>
                    </a:cubicBezTo>
                    <a:cubicBezTo>
                      <a:pt x="-192" y="-197"/>
                      <a:pt x="415" y="-55"/>
                      <a:pt x="1058" y="1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2" name="Freeform 1381">
                <a:extLst>
                  <a:ext uri="{FF2B5EF4-FFF2-40B4-BE49-F238E27FC236}">
                    <a16:creationId xmlns:a16="http://schemas.microsoft.com/office/drawing/2014/main" id="{0E324A08-A88D-1649-8B51-DF922D08EC54}"/>
                  </a:ext>
                </a:extLst>
              </p:cNvPr>
              <p:cNvSpPr/>
              <p:nvPr/>
            </p:nvSpPr>
            <p:spPr>
              <a:xfrm>
                <a:off x="7459943" y="2153755"/>
                <a:ext cx="1311" cy="1165"/>
              </a:xfrm>
              <a:custGeom>
                <a:avLst/>
                <a:gdLst>
                  <a:gd name="connsiteX0" fmla="*/ 0 w 1311"/>
                  <a:gd name="connsiteY0" fmla="*/ 371 h 1165"/>
                  <a:gd name="connsiteX1" fmla="*/ 929 w 1311"/>
                  <a:gd name="connsiteY1" fmla="*/ 192 h 1165"/>
                  <a:gd name="connsiteX2" fmla="*/ 964 w 1311"/>
                  <a:gd name="connsiteY2" fmla="*/ 1157 h 1165"/>
                  <a:gd name="connsiteX3" fmla="*/ 0 w 1311"/>
                  <a:gd name="connsiteY3" fmla="*/ 371 h 1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1" h="1165">
                    <a:moveTo>
                      <a:pt x="0" y="371"/>
                    </a:moveTo>
                    <a:cubicBezTo>
                      <a:pt x="214" y="-165"/>
                      <a:pt x="429" y="-22"/>
                      <a:pt x="929" y="192"/>
                    </a:cubicBezTo>
                    <a:cubicBezTo>
                      <a:pt x="1786" y="585"/>
                      <a:pt x="929" y="835"/>
                      <a:pt x="964" y="1157"/>
                    </a:cubicBezTo>
                    <a:cubicBezTo>
                      <a:pt x="357" y="1264"/>
                      <a:pt x="500" y="407"/>
                      <a:pt x="0" y="3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3" name="Freeform 1382">
                <a:extLst>
                  <a:ext uri="{FF2B5EF4-FFF2-40B4-BE49-F238E27FC236}">
                    <a16:creationId xmlns:a16="http://schemas.microsoft.com/office/drawing/2014/main" id="{BD8C75E6-B114-9E42-BF55-D309E55F5BDE}"/>
                  </a:ext>
                </a:extLst>
              </p:cNvPr>
              <p:cNvSpPr/>
              <p:nvPr/>
            </p:nvSpPr>
            <p:spPr>
              <a:xfrm>
                <a:off x="7476874" y="2106762"/>
                <a:ext cx="964" cy="1784"/>
              </a:xfrm>
              <a:custGeom>
                <a:avLst/>
                <a:gdLst>
                  <a:gd name="connsiteX0" fmla="*/ 0 w 964"/>
                  <a:gd name="connsiteY0" fmla="*/ 1 h 1784"/>
                  <a:gd name="connsiteX1" fmla="*/ 964 w 964"/>
                  <a:gd name="connsiteY1" fmla="*/ 1287 h 1784"/>
                  <a:gd name="connsiteX2" fmla="*/ 357 w 964"/>
                  <a:gd name="connsiteY2" fmla="*/ 1465 h 1784"/>
                  <a:gd name="connsiteX3" fmla="*/ 0 w 964"/>
                  <a:gd name="connsiteY3" fmla="*/ 1 h 1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4" h="1784">
                    <a:moveTo>
                      <a:pt x="0" y="1"/>
                    </a:moveTo>
                    <a:cubicBezTo>
                      <a:pt x="964" y="-35"/>
                      <a:pt x="464" y="1001"/>
                      <a:pt x="964" y="1287"/>
                    </a:cubicBezTo>
                    <a:cubicBezTo>
                      <a:pt x="822" y="1573"/>
                      <a:pt x="714" y="2144"/>
                      <a:pt x="357" y="1465"/>
                    </a:cubicBezTo>
                    <a:cubicBezTo>
                      <a:pt x="143" y="1037"/>
                      <a:pt x="107" y="501"/>
                      <a:pt x="0" y="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4" name="Freeform 1383">
                <a:extLst>
                  <a:ext uri="{FF2B5EF4-FFF2-40B4-BE49-F238E27FC236}">
                    <a16:creationId xmlns:a16="http://schemas.microsoft.com/office/drawing/2014/main" id="{AFEF8226-060B-CE41-8268-43D9242675E7}"/>
                  </a:ext>
                </a:extLst>
              </p:cNvPr>
              <p:cNvSpPr/>
              <p:nvPr/>
            </p:nvSpPr>
            <p:spPr>
              <a:xfrm>
                <a:off x="7446763" y="2184260"/>
                <a:ext cx="1035" cy="2083"/>
              </a:xfrm>
              <a:custGeom>
                <a:avLst/>
                <a:gdLst>
                  <a:gd name="connsiteX0" fmla="*/ 1036 w 1035"/>
                  <a:gd name="connsiteY0" fmla="*/ 83 h 2083"/>
                  <a:gd name="connsiteX1" fmla="*/ 536 w 1035"/>
                  <a:gd name="connsiteY1" fmla="*/ 2084 h 2083"/>
                  <a:gd name="connsiteX2" fmla="*/ 0 w 1035"/>
                  <a:gd name="connsiteY2" fmla="*/ 798 h 2083"/>
                  <a:gd name="connsiteX3" fmla="*/ 1036 w 1035"/>
                  <a:gd name="connsiteY3" fmla="*/ 83 h 2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" h="2083">
                    <a:moveTo>
                      <a:pt x="1036" y="83"/>
                    </a:moveTo>
                    <a:cubicBezTo>
                      <a:pt x="643" y="691"/>
                      <a:pt x="357" y="1334"/>
                      <a:pt x="536" y="2084"/>
                    </a:cubicBezTo>
                    <a:cubicBezTo>
                      <a:pt x="0" y="1798"/>
                      <a:pt x="393" y="1119"/>
                      <a:pt x="0" y="798"/>
                    </a:cubicBezTo>
                    <a:cubicBezTo>
                      <a:pt x="179" y="298"/>
                      <a:pt x="321" y="-202"/>
                      <a:pt x="1036" y="8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5" name="Freeform 1384">
                <a:extLst>
                  <a:ext uri="{FF2B5EF4-FFF2-40B4-BE49-F238E27FC236}">
                    <a16:creationId xmlns:a16="http://schemas.microsoft.com/office/drawing/2014/main" id="{B3974B54-F6D7-F14C-8901-2A9255029501}"/>
                  </a:ext>
                </a:extLst>
              </p:cNvPr>
              <p:cNvSpPr/>
              <p:nvPr/>
            </p:nvSpPr>
            <p:spPr>
              <a:xfrm>
                <a:off x="7414900" y="2138981"/>
                <a:ext cx="680" cy="1750"/>
              </a:xfrm>
              <a:custGeom>
                <a:avLst/>
                <a:gdLst>
                  <a:gd name="connsiteX0" fmla="*/ 680 w 680"/>
                  <a:gd name="connsiteY0" fmla="*/ 1750 h 1750"/>
                  <a:gd name="connsiteX1" fmla="*/ 287 w 680"/>
                  <a:gd name="connsiteY1" fmla="*/ 0 h 1750"/>
                  <a:gd name="connsiteX2" fmla="*/ 680 w 680"/>
                  <a:gd name="connsiteY2" fmla="*/ 1750 h 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80" h="1750">
                    <a:moveTo>
                      <a:pt x="680" y="1750"/>
                    </a:moveTo>
                    <a:cubicBezTo>
                      <a:pt x="-284" y="964"/>
                      <a:pt x="-34" y="500"/>
                      <a:pt x="287" y="0"/>
                    </a:cubicBezTo>
                    <a:cubicBezTo>
                      <a:pt x="930" y="464"/>
                      <a:pt x="502" y="964"/>
                      <a:pt x="680" y="1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6" name="Freeform 1385">
                <a:extLst>
                  <a:ext uri="{FF2B5EF4-FFF2-40B4-BE49-F238E27FC236}">
                    <a16:creationId xmlns:a16="http://schemas.microsoft.com/office/drawing/2014/main" id="{1B4AA58E-49C7-E945-B803-6D325224D5D1}"/>
                  </a:ext>
                </a:extLst>
              </p:cNvPr>
              <p:cNvSpPr/>
              <p:nvPr/>
            </p:nvSpPr>
            <p:spPr>
              <a:xfrm>
                <a:off x="7488806" y="2200739"/>
                <a:ext cx="676" cy="2357"/>
              </a:xfrm>
              <a:custGeom>
                <a:avLst/>
                <a:gdLst>
                  <a:gd name="connsiteX0" fmla="*/ 676 w 676"/>
                  <a:gd name="connsiteY0" fmla="*/ 2357 h 2357"/>
                  <a:gd name="connsiteX1" fmla="*/ 69 w 676"/>
                  <a:gd name="connsiteY1" fmla="*/ 0 h 2357"/>
                  <a:gd name="connsiteX2" fmla="*/ 676 w 676"/>
                  <a:gd name="connsiteY2" fmla="*/ 2357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6" h="2357">
                    <a:moveTo>
                      <a:pt x="676" y="2357"/>
                    </a:moveTo>
                    <a:cubicBezTo>
                      <a:pt x="-252" y="1607"/>
                      <a:pt x="33" y="1000"/>
                      <a:pt x="69" y="0"/>
                    </a:cubicBezTo>
                    <a:cubicBezTo>
                      <a:pt x="319" y="929"/>
                      <a:pt x="462" y="1464"/>
                      <a:pt x="676" y="2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7" name="Freeform 1386">
                <a:extLst>
                  <a:ext uri="{FF2B5EF4-FFF2-40B4-BE49-F238E27FC236}">
                    <a16:creationId xmlns:a16="http://schemas.microsoft.com/office/drawing/2014/main" id="{BEF42E8A-09BE-7945-8A01-DFD361818572}"/>
                  </a:ext>
                </a:extLst>
              </p:cNvPr>
              <p:cNvSpPr/>
              <p:nvPr/>
            </p:nvSpPr>
            <p:spPr>
              <a:xfrm>
                <a:off x="7480339" y="2204525"/>
                <a:ext cx="873" cy="1003"/>
              </a:xfrm>
              <a:custGeom>
                <a:avLst/>
                <a:gdLst>
                  <a:gd name="connsiteX0" fmla="*/ 393 w 873"/>
                  <a:gd name="connsiteY0" fmla="*/ 0 h 1003"/>
                  <a:gd name="connsiteX1" fmla="*/ 857 w 873"/>
                  <a:gd name="connsiteY1" fmla="*/ 571 h 1003"/>
                  <a:gd name="connsiteX2" fmla="*/ 500 w 873"/>
                  <a:gd name="connsiteY2" fmla="*/ 1000 h 1003"/>
                  <a:gd name="connsiteX3" fmla="*/ 0 w 873"/>
                  <a:gd name="connsiteY3" fmla="*/ 500 h 1003"/>
                  <a:gd name="connsiteX4" fmla="*/ 393 w 873"/>
                  <a:gd name="connsiteY4" fmla="*/ 0 h 1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3" h="1003">
                    <a:moveTo>
                      <a:pt x="393" y="0"/>
                    </a:moveTo>
                    <a:cubicBezTo>
                      <a:pt x="536" y="179"/>
                      <a:pt x="786" y="357"/>
                      <a:pt x="857" y="571"/>
                    </a:cubicBezTo>
                    <a:cubicBezTo>
                      <a:pt x="929" y="786"/>
                      <a:pt x="750" y="964"/>
                      <a:pt x="500" y="1000"/>
                    </a:cubicBezTo>
                    <a:cubicBezTo>
                      <a:pt x="143" y="1036"/>
                      <a:pt x="0" y="821"/>
                      <a:pt x="0" y="500"/>
                    </a:cubicBezTo>
                    <a:cubicBezTo>
                      <a:pt x="0" y="322"/>
                      <a:pt x="0" y="107"/>
                      <a:pt x="3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8" name="Freeform 1387">
                <a:extLst>
                  <a:ext uri="{FF2B5EF4-FFF2-40B4-BE49-F238E27FC236}">
                    <a16:creationId xmlns:a16="http://schemas.microsoft.com/office/drawing/2014/main" id="{1A45E47A-70B4-2642-A37B-6A34F5FA6375}"/>
                  </a:ext>
                </a:extLst>
              </p:cNvPr>
              <p:cNvSpPr/>
              <p:nvPr/>
            </p:nvSpPr>
            <p:spPr>
              <a:xfrm>
                <a:off x="7426153" y="2185344"/>
                <a:ext cx="607" cy="2357"/>
              </a:xfrm>
              <a:custGeom>
                <a:avLst/>
                <a:gdLst>
                  <a:gd name="connsiteX0" fmla="*/ 607 w 607"/>
                  <a:gd name="connsiteY0" fmla="*/ 643 h 2357"/>
                  <a:gd name="connsiteX1" fmla="*/ 0 w 607"/>
                  <a:gd name="connsiteY1" fmla="*/ 2357 h 2357"/>
                  <a:gd name="connsiteX2" fmla="*/ 0 w 607"/>
                  <a:gd name="connsiteY2" fmla="*/ 0 h 2357"/>
                  <a:gd name="connsiteX3" fmla="*/ 607 w 607"/>
                  <a:gd name="connsiteY3" fmla="*/ 643 h 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7" h="2357">
                    <a:moveTo>
                      <a:pt x="607" y="643"/>
                    </a:moveTo>
                    <a:cubicBezTo>
                      <a:pt x="429" y="1107"/>
                      <a:pt x="286" y="1607"/>
                      <a:pt x="0" y="2357"/>
                    </a:cubicBezTo>
                    <a:cubicBezTo>
                      <a:pt x="0" y="1393"/>
                      <a:pt x="0" y="679"/>
                      <a:pt x="0" y="0"/>
                    </a:cubicBezTo>
                    <a:cubicBezTo>
                      <a:pt x="214" y="214"/>
                      <a:pt x="429" y="429"/>
                      <a:pt x="607" y="6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9" name="Freeform 1388">
                <a:extLst>
                  <a:ext uri="{FF2B5EF4-FFF2-40B4-BE49-F238E27FC236}">
                    <a16:creationId xmlns:a16="http://schemas.microsoft.com/office/drawing/2014/main" id="{62C24D5E-B95A-FA40-90B0-9B8112F3D18A}"/>
                  </a:ext>
                </a:extLst>
              </p:cNvPr>
              <p:cNvSpPr/>
              <p:nvPr/>
            </p:nvSpPr>
            <p:spPr>
              <a:xfrm>
                <a:off x="7491840" y="2004572"/>
                <a:ext cx="285" cy="2643"/>
              </a:xfrm>
              <a:custGeom>
                <a:avLst/>
                <a:gdLst>
                  <a:gd name="connsiteX0" fmla="*/ 286 w 285"/>
                  <a:gd name="connsiteY0" fmla="*/ 393 h 2643"/>
                  <a:gd name="connsiteX1" fmla="*/ 0 w 285"/>
                  <a:gd name="connsiteY1" fmla="*/ 2643 h 2643"/>
                  <a:gd name="connsiteX2" fmla="*/ 0 w 285"/>
                  <a:gd name="connsiteY2" fmla="*/ 0 h 2643"/>
                  <a:gd name="connsiteX3" fmla="*/ 286 w 285"/>
                  <a:gd name="connsiteY3" fmla="*/ 393 h 2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" h="2643">
                    <a:moveTo>
                      <a:pt x="286" y="393"/>
                    </a:moveTo>
                    <a:cubicBezTo>
                      <a:pt x="179" y="1072"/>
                      <a:pt x="464" y="1750"/>
                      <a:pt x="0" y="2643"/>
                    </a:cubicBezTo>
                    <a:cubicBezTo>
                      <a:pt x="0" y="1607"/>
                      <a:pt x="0" y="786"/>
                      <a:pt x="0" y="0"/>
                    </a:cubicBezTo>
                    <a:cubicBezTo>
                      <a:pt x="107" y="143"/>
                      <a:pt x="214" y="250"/>
                      <a:pt x="286" y="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0" name="Freeform 1389">
                <a:extLst>
                  <a:ext uri="{FF2B5EF4-FFF2-40B4-BE49-F238E27FC236}">
                    <a16:creationId xmlns:a16="http://schemas.microsoft.com/office/drawing/2014/main" id="{A1CBAFEB-9A17-694E-A7CA-3BF900D7D598}"/>
                  </a:ext>
                </a:extLst>
              </p:cNvPr>
              <p:cNvSpPr/>
              <p:nvPr/>
            </p:nvSpPr>
            <p:spPr>
              <a:xfrm>
                <a:off x="7487295" y="2158126"/>
                <a:ext cx="1187" cy="1755"/>
              </a:xfrm>
              <a:custGeom>
                <a:avLst/>
                <a:gdLst>
                  <a:gd name="connsiteX0" fmla="*/ 758 w 1187"/>
                  <a:gd name="connsiteY0" fmla="*/ 0 h 1755"/>
                  <a:gd name="connsiteX1" fmla="*/ 1187 w 1187"/>
                  <a:gd name="connsiteY1" fmla="*/ 36 h 1755"/>
                  <a:gd name="connsiteX2" fmla="*/ 473 w 1187"/>
                  <a:gd name="connsiteY2" fmla="*/ 1643 h 1755"/>
                  <a:gd name="connsiteX3" fmla="*/ 151 w 1187"/>
                  <a:gd name="connsiteY3" fmla="*/ 1679 h 1755"/>
                  <a:gd name="connsiteX4" fmla="*/ 758 w 1187"/>
                  <a:gd name="connsiteY4" fmla="*/ 0 h 1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7" h="1755">
                    <a:moveTo>
                      <a:pt x="758" y="0"/>
                    </a:moveTo>
                    <a:cubicBezTo>
                      <a:pt x="901" y="0"/>
                      <a:pt x="1044" y="0"/>
                      <a:pt x="1187" y="36"/>
                    </a:cubicBezTo>
                    <a:cubicBezTo>
                      <a:pt x="758" y="500"/>
                      <a:pt x="437" y="1000"/>
                      <a:pt x="473" y="1643"/>
                    </a:cubicBezTo>
                    <a:cubicBezTo>
                      <a:pt x="401" y="1786"/>
                      <a:pt x="294" y="1786"/>
                      <a:pt x="151" y="1679"/>
                    </a:cubicBezTo>
                    <a:cubicBezTo>
                      <a:pt x="-277" y="929"/>
                      <a:pt x="294" y="500"/>
                      <a:pt x="75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1" name="Freeform 1390">
                <a:extLst>
                  <a:ext uri="{FF2B5EF4-FFF2-40B4-BE49-F238E27FC236}">
                    <a16:creationId xmlns:a16="http://schemas.microsoft.com/office/drawing/2014/main" id="{8B49BE71-633B-484E-A4F0-94FF9E6BA3E8}"/>
                  </a:ext>
                </a:extLst>
              </p:cNvPr>
              <p:cNvSpPr/>
              <p:nvPr/>
            </p:nvSpPr>
            <p:spPr>
              <a:xfrm>
                <a:off x="7442727" y="2106003"/>
                <a:ext cx="1000" cy="1263"/>
              </a:xfrm>
              <a:custGeom>
                <a:avLst/>
                <a:gdLst>
                  <a:gd name="connsiteX0" fmla="*/ 0 w 1000"/>
                  <a:gd name="connsiteY0" fmla="*/ 1117 h 1263"/>
                  <a:gd name="connsiteX1" fmla="*/ 1000 w 1000"/>
                  <a:gd name="connsiteY1" fmla="*/ 117 h 1263"/>
                  <a:gd name="connsiteX2" fmla="*/ 0 w 1000"/>
                  <a:gd name="connsiteY2" fmla="*/ 1117 h 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" h="1263">
                    <a:moveTo>
                      <a:pt x="0" y="1117"/>
                    </a:moveTo>
                    <a:cubicBezTo>
                      <a:pt x="822" y="1260"/>
                      <a:pt x="-250" y="-455"/>
                      <a:pt x="1000" y="117"/>
                    </a:cubicBezTo>
                    <a:cubicBezTo>
                      <a:pt x="464" y="260"/>
                      <a:pt x="1286" y="1724"/>
                      <a:pt x="0" y="111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2" name="Freeform 1391">
                <a:extLst>
                  <a:ext uri="{FF2B5EF4-FFF2-40B4-BE49-F238E27FC236}">
                    <a16:creationId xmlns:a16="http://schemas.microsoft.com/office/drawing/2014/main" id="{A1DFB3F7-B433-ED43-A10C-F28C0866985B}"/>
                  </a:ext>
                </a:extLst>
              </p:cNvPr>
              <p:cNvSpPr/>
              <p:nvPr/>
            </p:nvSpPr>
            <p:spPr>
              <a:xfrm>
                <a:off x="7476910" y="2058935"/>
                <a:ext cx="1013" cy="1821"/>
              </a:xfrm>
              <a:custGeom>
                <a:avLst/>
                <a:gdLst>
                  <a:gd name="connsiteX0" fmla="*/ 0 w 1013"/>
                  <a:gd name="connsiteY0" fmla="*/ 1107 h 1821"/>
                  <a:gd name="connsiteX1" fmla="*/ 714 w 1013"/>
                  <a:gd name="connsiteY1" fmla="*/ 0 h 1821"/>
                  <a:gd name="connsiteX2" fmla="*/ 964 w 1013"/>
                  <a:gd name="connsiteY2" fmla="*/ 1822 h 1821"/>
                  <a:gd name="connsiteX3" fmla="*/ 0 w 1013"/>
                  <a:gd name="connsiteY3" fmla="*/ 1107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3" h="1821">
                    <a:moveTo>
                      <a:pt x="0" y="1107"/>
                    </a:moveTo>
                    <a:cubicBezTo>
                      <a:pt x="107" y="679"/>
                      <a:pt x="750" y="572"/>
                      <a:pt x="714" y="0"/>
                    </a:cubicBezTo>
                    <a:cubicBezTo>
                      <a:pt x="1214" y="536"/>
                      <a:pt x="929" y="1179"/>
                      <a:pt x="964" y="1822"/>
                    </a:cubicBezTo>
                    <a:cubicBezTo>
                      <a:pt x="429" y="1786"/>
                      <a:pt x="643" y="857"/>
                      <a:pt x="0" y="1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3" name="Freeform 1392">
                <a:extLst>
                  <a:ext uri="{FF2B5EF4-FFF2-40B4-BE49-F238E27FC236}">
                    <a16:creationId xmlns:a16="http://schemas.microsoft.com/office/drawing/2014/main" id="{2BF930A1-6ED6-F44D-A009-EE2A30ADF129}"/>
                  </a:ext>
                </a:extLst>
              </p:cNvPr>
              <p:cNvSpPr/>
              <p:nvPr/>
            </p:nvSpPr>
            <p:spPr>
              <a:xfrm>
                <a:off x="7394996" y="2183987"/>
                <a:ext cx="623" cy="1535"/>
              </a:xfrm>
              <a:custGeom>
                <a:avLst/>
                <a:gdLst>
                  <a:gd name="connsiteX0" fmla="*/ 439 w 623"/>
                  <a:gd name="connsiteY0" fmla="*/ 0 h 1535"/>
                  <a:gd name="connsiteX1" fmla="*/ 296 w 623"/>
                  <a:gd name="connsiteY1" fmla="*/ 1536 h 1535"/>
                  <a:gd name="connsiteX2" fmla="*/ 439 w 623"/>
                  <a:gd name="connsiteY2" fmla="*/ 0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3" h="1535">
                    <a:moveTo>
                      <a:pt x="439" y="0"/>
                    </a:moveTo>
                    <a:cubicBezTo>
                      <a:pt x="689" y="607"/>
                      <a:pt x="725" y="1036"/>
                      <a:pt x="296" y="1536"/>
                    </a:cubicBezTo>
                    <a:cubicBezTo>
                      <a:pt x="-168" y="964"/>
                      <a:pt x="-61" y="571"/>
                      <a:pt x="43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4" name="Freeform 1393">
                <a:extLst>
                  <a:ext uri="{FF2B5EF4-FFF2-40B4-BE49-F238E27FC236}">
                    <a16:creationId xmlns:a16="http://schemas.microsoft.com/office/drawing/2014/main" id="{D6E28886-D139-9440-9402-E471A59430EF}"/>
                  </a:ext>
                </a:extLst>
              </p:cNvPr>
              <p:cNvSpPr/>
              <p:nvPr/>
            </p:nvSpPr>
            <p:spPr>
              <a:xfrm>
                <a:off x="7475239" y="2106013"/>
                <a:ext cx="705" cy="1357"/>
              </a:xfrm>
              <a:custGeom>
                <a:avLst/>
                <a:gdLst>
                  <a:gd name="connsiteX0" fmla="*/ 27 w 705"/>
                  <a:gd name="connsiteY0" fmla="*/ 1107 h 1357"/>
                  <a:gd name="connsiteX1" fmla="*/ 563 w 705"/>
                  <a:gd name="connsiteY1" fmla="*/ 0 h 1357"/>
                  <a:gd name="connsiteX2" fmla="*/ 706 w 705"/>
                  <a:gd name="connsiteY2" fmla="*/ 1357 h 1357"/>
                  <a:gd name="connsiteX3" fmla="*/ 27 w 705"/>
                  <a:gd name="connsiteY3" fmla="*/ 1107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5" h="1357">
                    <a:moveTo>
                      <a:pt x="27" y="1107"/>
                    </a:moveTo>
                    <a:cubicBezTo>
                      <a:pt x="-80" y="607"/>
                      <a:pt x="134" y="286"/>
                      <a:pt x="563" y="0"/>
                    </a:cubicBezTo>
                    <a:cubicBezTo>
                      <a:pt x="599" y="464"/>
                      <a:pt x="670" y="893"/>
                      <a:pt x="706" y="1357"/>
                    </a:cubicBezTo>
                    <a:cubicBezTo>
                      <a:pt x="492" y="1250"/>
                      <a:pt x="242" y="1179"/>
                      <a:pt x="27" y="1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5" name="Freeform 1394">
                <a:extLst>
                  <a:ext uri="{FF2B5EF4-FFF2-40B4-BE49-F238E27FC236}">
                    <a16:creationId xmlns:a16="http://schemas.microsoft.com/office/drawing/2014/main" id="{284CB559-0A54-234E-81F6-E3728C3E5895}"/>
                  </a:ext>
                </a:extLst>
              </p:cNvPr>
              <p:cNvSpPr/>
              <p:nvPr/>
            </p:nvSpPr>
            <p:spPr>
              <a:xfrm>
                <a:off x="7476536" y="2105334"/>
                <a:ext cx="709" cy="1464"/>
              </a:xfrm>
              <a:custGeom>
                <a:avLst/>
                <a:gdLst>
                  <a:gd name="connsiteX0" fmla="*/ 52 w 709"/>
                  <a:gd name="connsiteY0" fmla="*/ 1465 h 1464"/>
                  <a:gd name="connsiteX1" fmla="*/ 374 w 709"/>
                  <a:gd name="connsiteY1" fmla="*/ 0 h 1464"/>
                  <a:gd name="connsiteX2" fmla="*/ 374 w 709"/>
                  <a:gd name="connsiteY2" fmla="*/ 1429 h 1464"/>
                  <a:gd name="connsiteX3" fmla="*/ 231 w 709"/>
                  <a:gd name="connsiteY3" fmla="*/ 1429 h 1464"/>
                  <a:gd name="connsiteX4" fmla="*/ 52 w 709"/>
                  <a:gd name="connsiteY4" fmla="*/ 1465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9" h="1464">
                    <a:moveTo>
                      <a:pt x="52" y="1465"/>
                    </a:moveTo>
                    <a:cubicBezTo>
                      <a:pt x="-19" y="964"/>
                      <a:pt x="-91" y="464"/>
                      <a:pt x="374" y="0"/>
                    </a:cubicBezTo>
                    <a:cubicBezTo>
                      <a:pt x="1052" y="572"/>
                      <a:pt x="517" y="1000"/>
                      <a:pt x="374" y="1429"/>
                    </a:cubicBezTo>
                    <a:lnTo>
                      <a:pt x="231" y="1429"/>
                    </a:lnTo>
                    <a:lnTo>
                      <a:pt x="52" y="1465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6" name="Freeform 1395">
                <a:extLst>
                  <a:ext uri="{FF2B5EF4-FFF2-40B4-BE49-F238E27FC236}">
                    <a16:creationId xmlns:a16="http://schemas.microsoft.com/office/drawing/2014/main" id="{5CD8457A-CD11-3C46-8191-13EAF4471136}"/>
                  </a:ext>
                </a:extLst>
              </p:cNvPr>
              <p:cNvSpPr/>
              <p:nvPr/>
            </p:nvSpPr>
            <p:spPr>
              <a:xfrm>
                <a:off x="7499484" y="2091190"/>
                <a:ext cx="336" cy="2035"/>
              </a:xfrm>
              <a:custGeom>
                <a:avLst/>
                <a:gdLst>
                  <a:gd name="connsiteX0" fmla="*/ 286 w 336"/>
                  <a:gd name="connsiteY0" fmla="*/ 321 h 2035"/>
                  <a:gd name="connsiteX1" fmla="*/ 36 w 336"/>
                  <a:gd name="connsiteY1" fmla="*/ 2036 h 2035"/>
                  <a:gd name="connsiteX2" fmla="*/ 0 w 336"/>
                  <a:gd name="connsiteY2" fmla="*/ 107 h 2035"/>
                  <a:gd name="connsiteX3" fmla="*/ 107 w 336"/>
                  <a:gd name="connsiteY3" fmla="*/ 0 h 2035"/>
                  <a:gd name="connsiteX4" fmla="*/ 286 w 336"/>
                  <a:gd name="connsiteY4" fmla="*/ 321 h 2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" h="2035">
                    <a:moveTo>
                      <a:pt x="286" y="321"/>
                    </a:moveTo>
                    <a:cubicBezTo>
                      <a:pt x="214" y="893"/>
                      <a:pt x="572" y="1536"/>
                      <a:pt x="36" y="2036"/>
                    </a:cubicBezTo>
                    <a:cubicBezTo>
                      <a:pt x="0" y="1393"/>
                      <a:pt x="0" y="750"/>
                      <a:pt x="0" y="107"/>
                    </a:cubicBezTo>
                    <a:cubicBezTo>
                      <a:pt x="0" y="71"/>
                      <a:pt x="71" y="36"/>
                      <a:pt x="107" y="0"/>
                    </a:cubicBezTo>
                    <a:cubicBezTo>
                      <a:pt x="143" y="107"/>
                      <a:pt x="214" y="214"/>
                      <a:pt x="286" y="3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7" name="Freeform 1396">
                <a:extLst>
                  <a:ext uri="{FF2B5EF4-FFF2-40B4-BE49-F238E27FC236}">
                    <a16:creationId xmlns:a16="http://schemas.microsoft.com/office/drawing/2014/main" id="{F0582681-BCDB-A646-BCF5-5DF9827CF402}"/>
                  </a:ext>
                </a:extLst>
              </p:cNvPr>
              <p:cNvSpPr/>
              <p:nvPr/>
            </p:nvSpPr>
            <p:spPr>
              <a:xfrm>
                <a:off x="7495904" y="2066225"/>
                <a:ext cx="634" cy="902"/>
              </a:xfrm>
              <a:custGeom>
                <a:avLst/>
                <a:gdLst>
                  <a:gd name="connsiteX0" fmla="*/ 616 w 634"/>
                  <a:gd name="connsiteY0" fmla="*/ 390 h 902"/>
                  <a:gd name="connsiteX1" fmla="*/ 330 w 634"/>
                  <a:gd name="connsiteY1" fmla="*/ 890 h 902"/>
                  <a:gd name="connsiteX2" fmla="*/ 8 w 634"/>
                  <a:gd name="connsiteY2" fmla="*/ 533 h 902"/>
                  <a:gd name="connsiteX3" fmla="*/ 294 w 634"/>
                  <a:gd name="connsiteY3" fmla="*/ 33 h 902"/>
                  <a:gd name="connsiteX4" fmla="*/ 616 w 634"/>
                  <a:gd name="connsiteY4" fmla="*/ 390 h 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4" h="902">
                    <a:moveTo>
                      <a:pt x="616" y="390"/>
                    </a:moveTo>
                    <a:cubicBezTo>
                      <a:pt x="687" y="676"/>
                      <a:pt x="544" y="819"/>
                      <a:pt x="330" y="890"/>
                    </a:cubicBezTo>
                    <a:cubicBezTo>
                      <a:pt x="44" y="962"/>
                      <a:pt x="-27" y="712"/>
                      <a:pt x="8" y="533"/>
                    </a:cubicBezTo>
                    <a:cubicBezTo>
                      <a:pt x="44" y="355"/>
                      <a:pt x="151" y="105"/>
                      <a:pt x="294" y="33"/>
                    </a:cubicBezTo>
                    <a:cubicBezTo>
                      <a:pt x="616" y="-110"/>
                      <a:pt x="544" y="247"/>
                      <a:pt x="616" y="39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8" name="Freeform 1397">
                <a:extLst>
                  <a:ext uri="{FF2B5EF4-FFF2-40B4-BE49-F238E27FC236}">
                    <a16:creationId xmlns:a16="http://schemas.microsoft.com/office/drawing/2014/main" id="{2A033DB6-8327-504F-993F-E5B6DBC0172C}"/>
                  </a:ext>
                </a:extLst>
              </p:cNvPr>
              <p:cNvSpPr/>
              <p:nvPr/>
            </p:nvSpPr>
            <p:spPr>
              <a:xfrm>
                <a:off x="7492769" y="2063293"/>
                <a:ext cx="656" cy="1714"/>
              </a:xfrm>
              <a:custGeom>
                <a:avLst/>
                <a:gdLst>
                  <a:gd name="connsiteX0" fmla="*/ 0 w 656"/>
                  <a:gd name="connsiteY0" fmla="*/ 357 h 1714"/>
                  <a:gd name="connsiteX1" fmla="*/ 607 w 656"/>
                  <a:gd name="connsiteY1" fmla="*/ 0 h 1714"/>
                  <a:gd name="connsiteX2" fmla="*/ 429 w 656"/>
                  <a:gd name="connsiteY2" fmla="*/ 1714 h 1714"/>
                  <a:gd name="connsiteX3" fmla="*/ 0 w 656"/>
                  <a:gd name="connsiteY3" fmla="*/ 357 h 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6" h="1714">
                    <a:moveTo>
                      <a:pt x="0" y="357"/>
                    </a:moveTo>
                    <a:cubicBezTo>
                      <a:pt x="71" y="0"/>
                      <a:pt x="357" y="0"/>
                      <a:pt x="607" y="0"/>
                    </a:cubicBezTo>
                    <a:cubicBezTo>
                      <a:pt x="536" y="571"/>
                      <a:pt x="857" y="1143"/>
                      <a:pt x="429" y="1714"/>
                    </a:cubicBezTo>
                    <a:cubicBezTo>
                      <a:pt x="-107" y="1322"/>
                      <a:pt x="857" y="571"/>
                      <a:pt x="0" y="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9" name="Freeform 1398">
                <a:extLst>
                  <a:ext uri="{FF2B5EF4-FFF2-40B4-BE49-F238E27FC236}">
                    <a16:creationId xmlns:a16="http://schemas.microsoft.com/office/drawing/2014/main" id="{AE034CB7-F887-0D43-8D5D-B4F779780BFE}"/>
                  </a:ext>
                </a:extLst>
              </p:cNvPr>
              <p:cNvSpPr/>
              <p:nvPr/>
            </p:nvSpPr>
            <p:spPr>
              <a:xfrm>
                <a:off x="7496734" y="2018573"/>
                <a:ext cx="964" cy="1321"/>
              </a:xfrm>
              <a:custGeom>
                <a:avLst/>
                <a:gdLst>
                  <a:gd name="connsiteX0" fmla="*/ 964 w 964"/>
                  <a:gd name="connsiteY0" fmla="*/ 250 h 1321"/>
                  <a:gd name="connsiteX1" fmla="*/ 357 w 964"/>
                  <a:gd name="connsiteY1" fmla="*/ 1322 h 1321"/>
                  <a:gd name="connsiteX2" fmla="*/ 0 w 964"/>
                  <a:gd name="connsiteY2" fmla="*/ 1000 h 1321"/>
                  <a:gd name="connsiteX3" fmla="*/ 321 w 964"/>
                  <a:gd name="connsiteY3" fmla="*/ 0 h 1321"/>
                  <a:gd name="connsiteX4" fmla="*/ 964 w 964"/>
                  <a:gd name="connsiteY4" fmla="*/ 250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4" h="1321">
                    <a:moveTo>
                      <a:pt x="964" y="250"/>
                    </a:moveTo>
                    <a:cubicBezTo>
                      <a:pt x="929" y="714"/>
                      <a:pt x="750" y="1072"/>
                      <a:pt x="357" y="1322"/>
                    </a:cubicBezTo>
                    <a:cubicBezTo>
                      <a:pt x="250" y="1214"/>
                      <a:pt x="143" y="1107"/>
                      <a:pt x="0" y="1000"/>
                    </a:cubicBezTo>
                    <a:cubicBezTo>
                      <a:pt x="107" y="679"/>
                      <a:pt x="214" y="321"/>
                      <a:pt x="321" y="0"/>
                    </a:cubicBezTo>
                    <a:cubicBezTo>
                      <a:pt x="536" y="72"/>
                      <a:pt x="750" y="179"/>
                      <a:pt x="964" y="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0" name="Freeform 1399">
                <a:extLst>
                  <a:ext uri="{FF2B5EF4-FFF2-40B4-BE49-F238E27FC236}">
                    <a16:creationId xmlns:a16="http://schemas.microsoft.com/office/drawing/2014/main" id="{52ADB08C-01D3-DC44-91B6-FB64673DEDAB}"/>
                  </a:ext>
                </a:extLst>
              </p:cNvPr>
              <p:cNvSpPr/>
              <p:nvPr/>
            </p:nvSpPr>
            <p:spPr>
              <a:xfrm>
                <a:off x="7456371" y="2139187"/>
                <a:ext cx="642" cy="1723"/>
              </a:xfrm>
              <a:custGeom>
                <a:avLst/>
                <a:gdLst>
                  <a:gd name="connsiteX0" fmla="*/ 607 w 642"/>
                  <a:gd name="connsiteY0" fmla="*/ 1723 h 1723"/>
                  <a:gd name="connsiteX1" fmla="*/ 0 w 642"/>
                  <a:gd name="connsiteY1" fmla="*/ 1081 h 1723"/>
                  <a:gd name="connsiteX2" fmla="*/ 357 w 642"/>
                  <a:gd name="connsiteY2" fmla="*/ 80 h 1723"/>
                  <a:gd name="connsiteX3" fmla="*/ 643 w 642"/>
                  <a:gd name="connsiteY3" fmla="*/ 80 h 1723"/>
                  <a:gd name="connsiteX4" fmla="*/ 607 w 642"/>
                  <a:gd name="connsiteY4" fmla="*/ 1723 h 1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" h="1723">
                    <a:moveTo>
                      <a:pt x="607" y="1723"/>
                    </a:moveTo>
                    <a:cubicBezTo>
                      <a:pt x="393" y="1509"/>
                      <a:pt x="214" y="1295"/>
                      <a:pt x="0" y="1081"/>
                    </a:cubicBezTo>
                    <a:cubicBezTo>
                      <a:pt x="107" y="759"/>
                      <a:pt x="250" y="402"/>
                      <a:pt x="357" y="80"/>
                    </a:cubicBezTo>
                    <a:cubicBezTo>
                      <a:pt x="464" y="-27"/>
                      <a:pt x="536" y="-27"/>
                      <a:pt x="643" y="80"/>
                    </a:cubicBezTo>
                    <a:cubicBezTo>
                      <a:pt x="643" y="652"/>
                      <a:pt x="643" y="1188"/>
                      <a:pt x="607" y="172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1" name="Freeform 1400">
                <a:extLst>
                  <a:ext uri="{FF2B5EF4-FFF2-40B4-BE49-F238E27FC236}">
                    <a16:creationId xmlns:a16="http://schemas.microsoft.com/office/drawing/2014/main" id="{DA0A2B50-8858-CF41-91E3-495E3F541E7E}"/>
                  </a:ext>
                </a:extLst>
              </p:cNvPr>
              <p:cNvSpPr/>
              <p:nvPr/>
            </p:nvSpPr>
            <p:spPr>
              <a:xfrm>
                <a:off x="7496805" y="2091475"/>
                <a:ext cx="688" cy="1153"/>
              </a:xfrm>
              <a:custGeom>
                <a:avLst/>
                <a:gdLst>
                  <a:gd name="connsiteX0" fmla="*/ 643 w 688"/>
                  <a:gd name="connsiteY0" fmla="*/ 429 h 1153"/>
                  <a:gd name="connsiteX1" fmla="*/ 0 w 688"/>
                  <a:gd name="connsiteY1" fmla="*/ 1072 h 1153"/>
                  <a:gd name="connsiteX2" fmla="*/ 286 w 688"/>
                  <a:gd name="connsiteY2" fmla="*/ 322 h 1153"/>
                  <a:gd name="connsiteX3" fmla="*/ 500 w 688"/>
                  <a:gd name="connsiteY3" fmla="*/ 0 h 1153"/>
                  <a:gd name="connsiteX4" fmla="*/ 643 w 688"/>
                  <a:gd name="connsiteY4" fmla="*/ 429 h 1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8" h="1153">
                    <a:moveTo>
                      <a:pt x="643" y="429"/>
                    </a:moveTo>
                    <a:cubicBezTo>
                      <a:pt x="750" y="964"/>
                      <a:pt x="714" y="1322"/>
                      <a:pt x="0" y="1072"/>
                    </a:cubicBezTo>
                    <a:cubicBezTo>
                      <a:pt x="71" y="822"/>
                      <a:pt x="179" y="572"/>
                      <a:pt x="286" y="322"/>
                    </a:cubicBezTo>
                    <a:cubicBezTo>
                      <a:pt x="321" y="214"/>
                      <a:pt x="429" y="107"/>
                      <a:pt x="500" y="0"/>
                    </a:cubicBezTo>
                    <a:cubicBezTo>
                      <a:pt x="536" y="143"/>
                      <a:pt x="572" y="286"/>
                      <a:pt x="643" y="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2" name="Freeform 1401">
                <a:extLst>
                  <a:ext uri="{FF2B5EF4-FFF2-40B4-BE49-F238E27FC236}">
                    <a16:creationId xmlns:a16="http://schemas.microsoft.com/office/drawing/2014/main" id="{0F27ED62-722C-0244-B434-39C562C69B43}"/>
                  </a:ext>
                </a:extLst>
              </p:cNvPr>
              <p:cNvSpPr/>
              <p:nvPr/>
            </p:nvSpPr>
            <p:spPr>
              <a:xfrm>
                <a:off x="7499347" y="2018172"/>
                <a:ext cx="458" cy="1401"/>
              </a:xfrm>
              <a:custGeom>
                <a:avLst/>
                <a:gdLst>
                  <a:gd name="connsiteX0" fmla="*/ 458 w 458"/>
                  <a:gd name="connsiteY0" fmla="*/ 116 h 1401"/>
                  <a:gd name="connsiteX1" fmla="*/ 458 w 458"/>
                  <a:gd name="connsiteY1" fmla="*/ 1401 h 1401"/>
                  <a:gd name="connsiteX2" fmla="*/ 29 w 458"/>
                  <a:gd name="connsiteY2" fmla="*/ 473 h 1401"/>
                  <a:gd name="connsiteX3" fmla="*/ 458 w 458"/>
                  <a:gd name="connsiteY3" fmla="*/ 116 h 1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8" h="1401">
                    <a:moveTo>
                      <a:pt x="458" y="116"/>
                    </a:moveTo>
                    <a:cubicBezTo>
                      <a:pt x="458" y="544"/>
                      <a:pt x="458" y="973"/>
                      <a:pt x="458" y="1401"/>
                    </a:cubicBezTo>
                    <a:cubicBezTo>
                      <a:pt x="-363" y="1401"/>
                      <a:pt x="208" y="758"/>
                      <a:pt x="29" y="473"/>
                    </a:cubicBezTo>
                    <a:cubicBezTo>
                      <a:pt x="172" y="330"/>
                      <a:pt x="-42" y="-242"/>
                      <a:pt x="458" y="1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3" name="Freeform 1402">
                <a:extLst>
                  <a:ext uri="{FF2B5EF4-FFF2-40B4-BE49-F238E27FC236}">
                    <a16:creationId xmlns:a16="http://schemas.microsoft.com/office/drawing/2014/main" id="{AD81F480-63EB-9241-AF57-C23417A4F07F}"/>
                  </a:ext>
                </a:extLst>
              </p:cNvPr>
              <p:cNvSpPr/>
              <p:nvPr/>
            </p:nvSpPr>
            <p:spPr>
              <a:xfrm>
                <a:off x="7498888" y="2203389"/>
                <a:ext cx="605" cy="1135"/>
              </a:xfrm>
              <a:custGeom>
                <a:avLst/>
                <a:gdLst>
                  <a:gd name="connsiteX0" fmla="*/ 524 w 605"/>
                  <a:gd name="connsiteY0" fmla="*/ 1136 h 1135"/>
                  <a:gd name="connsiteX1" fmla="*/ 131 w 605"/>
                  <a:gd name="connsiteY1" fmla="*/ 100 h 1135"/>
                  <a:gd name="connsiteX2" fmla="*/ 596 w 605"/>
                  <a:gd name="connsiteY2" fmla="*/ 457 h 1135"/>
                  <a:gd name="connsiteX3" fmla="*/ 524 w 605"/>
                  <a:gd name="connsiteY3" fmla="*/ 1136 h 1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5" h="1135">
                    <a:moveTo>
                      <a:pt x="524" y="1136"/>
                    </a:moveTo>
                    <a:cubicBezTo>
                      <a:pt x="131" y="743"/>
                      <a:pt x="-190" y="386"/>
                      <a:pt x="131" y="100"/>
                    </a:cubicBezTo>
                    <a:cubicBezTo>
                      <a:pt x="417" y="-186"/>
                      <a:pt x="560" y="207"/>
                      <a:pt x="596" y="457"/>
                    </a:cubicBezTo>
                    <a:cubicBezTo>
                      <a:pt x="631" y="600"/>
                      <a:pt x="560" y="779"/>
                      <a:pt x="524" y="11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4" name="Freeform 1403">
                <a:extLst>
                  <a:ext uri="{FF2B5EF4-FFF2-40B4-BE49-F238E27FC236}">
                    <a16:creationId xmlns:a16="http://schemas.microsoft.com/office/drawing/2014/main" id="{9650DBFD-5890-0B4F-A968-7AD1031DD99B}"/>
                  </a:ext>
                </a:extLst>
              </p:cNvPr>
              <p:cNvSpPr/>
              <p:nvPr/>
            </p:nvSpPr>
            <p:spPr>
              <a:xfrm>
                <a:off x="7482509" y="2203918"/>
                <a:ext cx="937" cy="969"/>
              </a:xfrm>
              <a:custGeom>
                <a:avLst/>
                <a:gdLst>
                  <a:gd name="connsiteX0" fmla="*/ 508 w 937"/>
                  <a:gd name="connsiteY0" fmla="*/ 0 h 969"/>
                  <a:gd name="connsiteX1" fmla="*/ 937 w 937"/>
                  <a:gd name="connsiteY1" fmla="*/ 0 h 969"/>
                  <a:gd name="connsiteX2" fmla="*/ 151 w 937"/>
                  <a:gd name="connsiteY2" fmla="*/ 893 h 969"/>
                  <a:gd name="connsiteX3" fmla="*/ 508 w 937"/>
                  <a:gd name="connsiteY3" fmla="*/ 0 h 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7" h="969">
                    <a:moveTo>
                      <a:pt x="508" y="0"/>
                    </a:moveTo>
                    <a:cubicBezTo>
                      <a:pt x="651" y="0"/>
                      <a:pt x="794" y="0"/>
                      <a:pt x="937" y="0"/>
                    </a:cubicBezTo>
                    <a:cubicBezTo>
                      <a:pt x="616" y="250"/>
                      <a:pt x="973" y="1250"/>
                      <a:pt x="151" y="893"/>
                    </a:cubicBezTo>
                    <a:cubicBezTo>
                      <a:pt x="-242" y="679"/>
                      <a:pt x="223" y="250"/>
                      <a:pt x="50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5" name="Freeform 1404">
                <a:extLst>
                  <a:ext uri="{FF2B5EF4-FFF2-40B4-BE49-F238E27FC236}">
                    <a16:creationId xmlns:a16="http://schemas.microsoft.com/office/drawing/2014/main" id="{2C29E3A8-4CF5-B847-901E-1D7C8C350F89}"/>
                  </a:ext>
                </a:extLst>
              </p:cNvPr>
              <p:cNvSpPr/>
              <p:nvPr/>
            </p:nvSpPr>
            <p:spPr>
              <a:xfrm>
                <a:off x="7459040" y="2103405"/>
                <a:ext cx="930" cy="1071"/>
              </a:xfrm>
              <a:custGeom>
                <a:avLst/>
                <a:gdLst>
                  <a:gd name="connsiteX0" fmla="*/ 11 w 930"/>
                  <a:gd name="connsiteY0" fmla="*/ 1072 h 1071"/>
                  <a:gd name="connsiteX1" fmla="*/ 904 w 930"/>
                  <a:gd name="connsiteY1" fmla="*/ 0 h 1071"/>
                  <a:gd name="connsiteX2" fmla="*/ 11 w 930"/>
                  <a:gd name="connsiteY2" fmla="*/ 1072 h 1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30" h="1071">
                    <a:moveTo>
                      <a:pt x="11" y="1072"/>
                    </a:moveTo>
                    <a:cubicBezTo>
                      <a:pt x="-61" y="393"/>
                      <a:pt x="225" y="36"/>
                      <a:pt x="904" y="0"/>
                    </a:cubicBezTo>
                    <a:cubicBezTo>
                      <a:pt x="1082" y="786"/>
                      <a:pt x="332" y="750"/>
                      <a:pt x="11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6" name="Freeform 1405">
                <a:extLst>
                  <a:ext uri="{FF2B5EF4-FFF2-40B4-BE49-F238E27FC236}">
                    <a16:creationId xmlns:a16="http://schemas.microsoft.com/office/drawing/2014/main" id="{1889FBB6-AAAA-AB4A-8898-C442A016DCF8}"/>
                  </a:ext>
                </a:extLst>
              </p:cNvPr>
              <p:cNvSpPr/>
              <p:nvPr/>
            </p:nvSpPr>
            <p:spPr>
              <a:xfrm>
                <a:off x="7494131" y="2108923"/>
                <a:ext cx="994" cy="890"/>
              </a:xfrm>
              <a:custGeom>
                <a:avLst/>
                <a:gdLst>
                  <a:gd name="connsiteX0" fmla="*/ 30 w 994"/>
                  <a:gd name="connsiteY0" fmla="*/ 840 h 890"/>
                  <a:gd name="connsiteX1" fmla="*/ 995 w 994"/>
                  <a:gd name="connsiteY1" fmla="*/ 483 h 890"/>
                  <a:gd name="connsiteX2" fmla="*/ 30 w 994"/>
                  <a:gd name="connsiteY2" fmla="*/ 840 h 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4" h="890">
                    <a:moveTo>
                      <a:pt x="30" y="840"/>
                    </a:moveTo>
                    <a:cubicBezTo>
                      <a:pt x="-148" y="-553"/>
                      <a:pt x="495" y="126"/>
                      <a:pt x="995" y="483"/>
                    </a:cubicBezTo>
                    <a:cubicBezTo>
                      <a:pt x="888" y="1197"/>
                      <a:pt x="352" y="733"/>
                      <a:pt x="30" y="84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7" name="Freeform 1406">
                <a:extLst>
                  <a:ext uri="{FF2B5EF4-FFF2-40B4-BE49-F238E27FC236}">
                    <a16:creationId xmlns:a16="http://schemas.microsoft.com/office/drawing/2014/main" id="{AAA67D45-1A10-3B4B-8513-3AD017BFBABE}"/>
                  </a:ext>
                </a:extLst>
              </p:cNvPr>
              <p:cNvSpPr/>
              <p:nvPr/>
            </p:nvSpPr>
            <p:spPr>
              <a:xfrm>
                <a:off x="7440077" y="2198596"/>
                <a:ext cx="649" cy="716"/>
              </a:xfrm>
              <a:custGeom>
                <a:avLst/>
                <a:gdLst>
                  <a:gd name="connsiteX0" fmla="*/ 7 w 649"/>
                  <a:gd name="connsiteY0" fmla="*/ 0 h 716"/>
                  <a:gd name="connsiteX1" fmla="*/ 578 w 649"/>
                  <a:gd name="connsiteY1" fmla="*/ 0 h 716"/>
                  <a:gd name="connsiteX2" fmla="*/ 399 w 649"/>
                  <a:gd name="connsiteY2" fmla="*/ 714 h 716"/>
                  <a:gd name="connsiteX3" fmla="*/ 7 w 649"/>
                  <a:gd name="connsiteY3" fmla="*/ 0 h 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9" h="716">
                    <a:moveTo>
                      <a:pt x="7" y="0"/>
                    </a:moveTo>
                    <a:cubicBezTo>
                      <a:pt x="185" y="0"/>
                      <a:pt x="399" y="0"/>
                      <a:pt x="578" y="0"/>
                    </a:cubicBezTo>
                    <a:cubicBezTo>
                      <a:pt x="614" y="286"/>
                      <a:pt x="792" y="678"/>
                      <a:pt x="399" y="714"/>
                    </a:cubicBezTo>
                    <a:cubicBezTo>
                      <a:pt x="78" y="750"/>
                      <a:pt x="-29" y="357"/>
                      <a:pt x="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8" name="Freeform 1407">
                <a:extLst>
                  <a:ext uri="{FF2B5EF4-FFF2-40B4-BE49-F238E27FC236}">
                    <a16:creationId xmlns:a16="http://schemas.microsoft.com/office/drawing/2014/main" id="{B9BAE0E6-55AD-FC49-9A00-73FA34182217}"/>
                  </a:ext>
                </a:extLst>
              </p:cNvPr>
              <p:cNvSpPr/>
              <p:nvPr/>
            </p:nvSpPr>
            <p:spPr>
              <a:xfrm>
                <a:off x="7434154" y="2195992"/>
                <a:ext cx="928" cy="768"/>
              </a:xfrm>
              <a:custGeom>
                <a:avLst/>
                <a:gdLst>
                  <a:gd name="connsiteX0" fmla="*/ 0 w 928"/>
                  <a:gd name="connsiteY0" fmla="*/ 353 h 768"/>
                  <a:gd name="connsiteX1" fmla="*/ 929 w 928"/>
                  <a:gd name="connsiteY1" fmla="*/ 282 h 768"/>
                  <a:gd name="connsiteX2" fmla="*/ 0 w 928"/>
                  <a:gd name="connsiteY2" fmla="*/ 353 h 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8" h="768">
                    <a:moveTo>
                      <a:pt x="0" y="353"/>
                    </a:moveTo>
                    <a:cubicBezTo>
                      <a:pt x="250" y="-504"/>
                      <a:pt x="643" y="496"/>
                      <a:pt x="929" y="282"/>
                    </a:cubicBezTo>
                    <a:cubicBezTo>
                      <a:pt x="679" y="1353"/>
                      <a:pt x="322" y="318"/>
                      <a:pt x="0" y="3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9" name="Freeform 1408">
                <a:extLst>
                  <a:ext uri="{FF2B5EF4-FFF2-40B4-BE49-F238E27FC236}">
                    <a16:creationId xmlns:a16="http://schemas.microsoft.com/office/drawing/2014/main" id="{3DFAB2D0-0AB2-D241-98D0-F24B9EE8D612}"/>
                  </a:ext>
                </a:extLst>
              </p:cNvPr>
              <p:cNvSpPr/>
              <p:nvPr/>
            </p:nvSpPr>
            <p:spPr>
              <a:xfrm>
                <a:off x="7459266" y="2045391"/>
                <a:ext cx="641" cy="1006"/>
              </a:xfrm>
              <a:custGeom>
                <a:avLst/>
                <a:gdLst>
                  <a:gd name="connsiteX0" fmla="*/ 641 w 641"/>
                  <a:gd name="connsiteY0" fmla="*/ 757 h 1006"/>
                  <a:gd name="connsiteX1" fmla="*/ 34 w 641"/>
                  <a:gd name="connsiteY1" fmla="*/ 1007 h 1006"/>
                  <a:gd name="connsiteX2" fmla="*/ 213 w 641"/>
                  <a:gd name="connsiteY2" fmla="*/ 7 h 1006"/>
                  <a:gd name="connsiteX3" fmla="*/ 641 w 641"/>
                  <a:gd name="connsiteY3" fmla="*/ 757 h 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" h="1006">
                    <a:moveTo>
                      <a:pt x="641" y="757"/>
                    </a:moveTo>
                    <a:cubicBezTo>
                      <a:pt x="427" y="828"/>
                      <a:pt x="213" y="936"/>
                      <a:pt x="34" y="1007"/>
                    </a:cubicBezTo>
                    <a:cubicBezTo>
                      <a:pt x="106" y="650"/>
                      <a:pt x="-180" y="150"/>
                      <a:pt x="213" y="7"/>
                    </a:cubicBezTo>
                    <a:cubicBezTo>
                      <a:pt x="427" y="-65"/>
                      <a:pt x="570" y="436"/>
                      <a:pt x="641" y="7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0" name="Freeform 1409">
                <a:extLst>
                  <a:ext uri="{FF2B5EF4-FFF2-40B4-BE49-F238E27FC236}">
                    <a16:creationId xmlns:a16="http://schemas.microsoft.com/office/drawing/2014/main" id="{7C19A5FC-8DF9-2B4B-88A2-078852D54953}"/>
                  </a:ext>
                </a:extLst>
              </p:cNvPr>
              <p:cNvSpPr/>
              <p:nvPr/>
            </p:nvSpPr>
            <p:spPr>
              <a:xfrm>
                <a:off x="7450372" y="2200239"/>
                <a:ext cx="998" cy="733"/>
              </a:xfrm>
              <a:custGeom>
                <a:avLst/>
                <a:gdLst>
                  <a:gd name="connsiteX0" fmla="*/ 284 w 998"/>
                  <a:gd name="connsiteY0" fmla="*/ 0 h 733"/>
                  <a:gd name="connsiteX1" fmla="*/ 998 w 998"/>
                  <a:gd name="connsiteY1" fmla="*/ 607 h 733"/>
                  <a:gd name="connsiteX2" fmla="*/ 105 w 998"/>
                  <a:gd name="connsiteY2" fmla="*/ 679 h 733"/>
                  <a:gd name="connsiteX3" fmla="*/ 284 w 998"/>
                  <a:gd name="connsiteY3" fmla="*/ 0 h 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8" h="733">
                    <a:moveTo>
                      <a:pt x="284" y="0"/>
                    </a:moveTo>
                    <a:cubicBezTo>
                      <a:pt x="534" y="214"/>
                      <a:pt x="748" y="393"/>
                      <a:pt x="998" y="607"/>
                    </a:cubicBezTo>
                    <a:cubicBezTo>
                      <a:pt x="677" y="643"/>
                      <a:pt x="284" y="821"/>
                      <a:pt x="105" y="679"/>
                    </a:cubicBezTo>
                    <a:cubicBezTo>
                      <a:pt x="-145" y="536"/>
                      <a:pt x="105" y="214"/>
                      <a:pt x="28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1" name="Freeform 1410">
                <a:extLst>
                  <a:ext uri="{FF2B5EF4-FFF2-40B4-BE49-F238E27FC236}">
                    <a16:creationId xmlns:a16="http://schemas.microsoft.com/office/drawing/2014/main" id="{A848C2A6-CCDF-454D-BB4E-97EBBB2234BD}"/>
                  </a:ext>
                </a:extLst>
              </p:cNvPr>
              <p:cNvSpPr/>
              <p:nvPr/>
            </p:nvSpPr>
            <p:spPr>
              <a:xfrm>
                <a:off x="7469557" y="2154840"/>
                <a:ext cx="637" cy="1109"/>
              </a:xfrm>
              <a:custGeom>
                <a:avLst/>
                <a:gdLst>
                  <a:gd name="connsiteX0" fmla="*/ 281 w 637"/>
                  <a:gd name="connsiteY0" fmla="*/ 0 h 1109"/>
                  <a:gd name="connsiteX1" fmla="*/ 638 w 637"/>
                  <a:gd name="connsiteY1" fmla="*/ 643 h 1109"/>
                  <a:gd name="connsiteX2" fmla="*/ 173 w 637"/>
                  <a:gd name="connsiteY2" fmla="*/ 1072 h 1109"/>
                  <a:gd name="connsiteX3" fmla="*/ 281 w 637"/>
                  <a:gd name="connsiteY3" fmla="*/ 0 h 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" h="1109">
                    <a:moveTo>
                      <a:pt x="281" y="0"/>
                    </a:moveTo>
                    <a:cubicBezTo>
                      <a:pt x="423" y="214"/>
                      <a:pt x="316" y="571"/>
                      <a:pt x="638" y="643"/>
                    </a:cubicBezTo>
                    <a:cubicBezTo>
                      <a:pt x="602" y="929"/>
                      <a:pt x="316" y="1214"/>
                      <a:pt x="173" y="1072"/>
                    </a:cubicBezTo>
                    <a:cubicBezTo>
                      <a:pt x="-148" y="750"/>
                      <a:pt x="31" y="321"/>
                      <a:pt x="28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2" name="Freeform 1411">
                <a:extLst>
                  <a:ext uri="{FF2B5EF4-FFF2-40B4-BE49-F238E27FC236}">
                    <a16:creationId xmlns:a16="http://schemas.microsoft.com/office/drawing/2014/main" id="{6394190E-6412-A04E-87D3-17D61335AE41}"/>
                  </a:ext>
                </a:extLst>
              </p:cNvPr>
              <p:cNvSpPr/>
              <p:nvPr/>
            </p:nvSpPr>
            <p:spPr>
              <a:xfrm>
                <a:off x="7456729" y="2138257"/>
                <a:ext cx="732" cy="1009"/>
              </a:xfrm>
              <a:custGeom>
                <a:avLst/>
                <a:gdLst>
                  <a:gd name="connsiteX0" fmla="*/ 286 w 732"/>
                  <a:gd name="connsiteY0" fmla="*/ 1010 h 1009"/>
                  <a:gd name="connsiteX1" fmla="*/ 0 w 732"/>
                  <a:gd name="connsiteY1" fmla="*/ 1010 h 1009"/>
                  <a:gd name="connsiteX2" fmla="*/ 429 w 732"/>
                  <a:gd name="connsiteY2" fmla="*/ 10 h 1009"/>
                  <a:gd name="connsiteX3" fmla="*/ 714 w 732"/>
                  <a:gd name="connsiteY3" fmla="*/ 81 h 1009"/>
                  <a:gd name="connsiteX4" fmla="*/ 286 w 732"/>
                  <a:gd name="connsiteY4" fmla="*/ 1010 h 1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" h="1009">
                    <a:moveTo>
                      <a:pt x="286" y="1010"/>
                    </a:moveTo>
                    <a:cubicBezTo>
                      <a:pt x="179" y="1010"/>
                      <a:pt x="107" y="1010"/>
                      <a:pt x="0" y="1010"/>
                    </a:cubicBezTo>
                    <a:cubicBezTo>
                      <a:pt x="107" y="653"/>
                      <a:pt x="0" y="224"/>
                      <a:pt x="429" y="10"/>
                    </a:cubicBezTo>
                    <a:cubicBezTo>
                      <a:pt x="500" y="-26"/>
                      <a:pt x="714" y="45"/>
                      <a:pt x="714" y="81"/>
                    </a:cubicBezTo>
                    <a:cubicBezTo>
                      <a:pt x="786" y="474"/>
                      <a:pt x="643" y="795"/>
                      <a:pt x="286" y="101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3" name="Freeform 1412">
                <a:extLst>
                  <a:ext uri="{FF2B5EF4-FFF2-40B4-BE49-F238E27FC236}">
                    <a16:creationId xmlns:a16="http://schemas.microsoft.com/office/drawing/2014/main" id="{BE1DF340-A5D2-4D4D-8E39-1EEF14B759E7}"/>
                  </a:ext>
                </a:extLst>
              </p:cNvPr>
              <p:cNvSpPr/>
              <p:nvPr/>
            </p:nvSpPr>
            <p:spPr>
              <a:xfrm>
                <a:off x="7440762" y="2140874"/>
                <a:ext cx="285" cy="1428"/>
              </a:xfrm>
              <a:custGeom>
                <a:avLst/>
                <a:gdLst>
                  <a:gd name="connsiteX0" fmla="*/ 286 w 285"/>
                  <a:gd name="connsiteY0" fmla="*/ 36 h 1428"/>
                  <a:gd name="connsiteX1" fmla="*/ 214 w 285"/>
                  <a:gd name="connsiteY1" fmla="*/ 1429 h 1428"/>
                  <a:gd name="connsiteX2" fmla="*/ 0 w 285"/>
                  <a:gd name="connsiteY2" fmla="*/ 1429 h 1428"/>
                  <a:gd name="connsiteX3" fmla="*/ 0 w 285"/>
                  <a:gd name="connsiteY3" fmla="*/ 0 h 1428"/>
                  <a:gd name="connsiteX4" fmla="*/ 286 w 285"/>
                  <a:gd name="connsiteY4" fmla="*/ 36 h 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" h="1428">
                    <a:moveTo>
                      <a:pt x="286" y="36"/>
                    </a:moveTo>
                    <a:cubicBezTo>
                      <a:pt x="250" y="500"/>
                      <a:pt x="250" y="964"/>
                      <a:pt x="214" y="1429"/>
                    </a:cubicBezTo>
                    <a:cubicBezTo>
                      <a:pt x="143" y="1429"/>
                      <a:pt x="71" y="1429"/>
                      <a:pt x="0" y="1429"/>
                    </a:cubicBezTo>
                    <a:cubicBezTo>
                      <a:pt x="0" y="964"/>
                      <a:pt x="0" y="464"/>
                      <a:pt x="0" y="0"/>
                    </a:cubicBezTo>
                    <a:cubicBezTo>
                      <a:pt x="107" y="36"/>
                      <a:pt x="214" y="36"/>
                      <a:pt x="286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4" name="Freeform 1413">
                <a:extLst>
                  <a:ext uri="{FF2B5EF4-FFF2-40B4-BE49-F238E27FC236}">
                    <a16:creationId xmlns:a16="http://schemas.microsoft.com/office/drawing/2014/main" id="{A482AEA5-2D1D-5143-8FEA-A477C21A330A}"/>
                  </a:ext>
                </a:extLst>
              </p:cNvPr>
              <p:cNvSpPr/>
              <p:nvPr/>
            </p:nvSpPr>
            <p:spPr>
              <a:xfrm>
                <a:off x="7459622" y="2059043"/>
                <a:ext cx="678" cy="1071"/>
              </a:xfrm>
              <a:custGeom>
                <a:avLst/>
                <a:gdLst>
                  <a:gd name="connsiteX0" fmla="*/ 0 w 678"/>
                  <a:gd name="connsiteY0" fmla="*/ 679 h 1071"/>
                  <a:gd name="connsiteX1" fmla="*/ 679 w 678"/>
                  <a:gd name="connsiteY1" fmla="*/ 0 h 1071"/>
                  <a:gd name="connsiteX2" fmla="*/ 143 w 678"/>
                  <a:gd name="connsiteY2" fmla="*/ 1072 h 1071"/>
                  <a:gd name="connsiteX3" fmla="*/ 0 w 678"/>
                  <a:gd name="connsiteY3" fmla="*/ 679 h 1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8" h="1071">
                    <a:moveTo>
                      <a:pt x="0" y="679"/>
                    </a:moveTo>
                    <a:cubicBezTo>
                      <a:pt x="0" y="214"/>
                      <a:pt x="286" y="71"/>
                      <a:pt x="679" y="0"/>
                    </a:cubicBezTo>
                    <a:cubicBezTo>
                      <a:pt x="572" y="393"/>
                      <a:pt x="500" y="786"/>
                      <a:pt x="143" y="1072"/>
                    </a:cubicBezTo>
                    <a:cubicBezTo>
                      <a:pt x="107" y="929"/>
                      <a:pt x="71" y="786"/>
                      <a:pt x="0" y="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5" name="Freeform 1414">
                <a:extLst>
                  <a:ext uri="{FF2B5EF4-FFF2-40B4-BE49-F238E27FC236}">
                    <a16:creationId xmlns:a16="http://schemas.microsoft.com/office/drawing/2014/main" id="{6421AC85-7DD1-4747-9BFC-4267562286A9}"/>
                  </a:ext>
                </a:extLst>
              </p:cNvPr>
              <p:cNvSpPr/>
              <p:nvPr/>
            </p:nvSpPr>
            <p:spPr>
              <a:xfrm>
                <a:off x="7487201" y="2159805"/>
                <a:ext cx="602" cy="785"/>
              </a:xfrm>
              <a:custGeom>
                <a:avLst/>
                <a:gdLst>
                  <a:gd name="connsiteX0" fmla="*/ 281 w 602"/>
                  <a:gd name="connsiteY0" fmla="*/ 36 h 785"/>
                  <a:gd name="connsiteX1" fmla="*/ 603 w 602"/>
                  <a:gd name="connsiteY1" fmla="*/ 0 h 785"/>
                  <a:gd name="connsiteX2" fmla="*/ 567 w 602"/>
                  <a:gd name="connsiteY2" fmla="*/ 786 h 785"/>
                  <a:gd name="connsiteX3" fmla="*/ 174 w 602"/>
                  <a:gd name="connsiteY3" fmla="*/ 643 h 785"/>
                  <a:gd name="connsiteX4" fmla="*/ 281 w 602"/>
                  <a:gd name="connsiteY4" fmla="*/ 36 h 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2" h="785">
                    <a:moveTo>
                      <a:pt x="281" y="36"/>
                    </a:moveTo>
                    <a:cubicBezTo>
                      <a:pt x="389" y="0"/>
                      <a:pt x="496" y="0"/>
                      <a:pt x="603" y="0"/>
                    </a:cubicBezTo>
                    <a:cubicBezTo>
                      <a:pt x="603" y="250"/>
                      <a:pt x="567" y="500"/>
                      <a:pt x="567" y="786"/>
                    </a:cubicBezTo>
                    <a:cubicBezTo>
                      <a:pt x="424" y="750"/>
                      <a:pt x="281" y="714"/>
                      <a:pt x="174" y="643"/>
                    </a:cubicBezTo>
                    <a:cubicBezTo>
                      <a:pt x="-40" y="393"/>
                      <a:pt x="-111" y="143"/>
                      <a:pt x="281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6" name="Freeform 1415">
                <a:extLst>
                  <a:ext uri="{FF2B5EF4-FFF2-40B4-BE49-F238E27FC236}">
                    <a16:creationId xmlns:a16="http://schemas.microsoft.com/office/drawing/2014/main" id="{B4A42189-F795-FE49-985B-23BE8D974ECE}"/>
                  </a:ext>
                </a:extLst>
              </p:cNvPr>
              <p:cNvSpPr/>
              <p:nvPr/>
            </p:nvSpPr>
            <p:spPr>
              <a:xfrm>
                <a:off x="7485486" y="2159269"/>
                <a:ext cx="661" cy="1077"/>
              </a:xfrm>
              <a:custGeom>
                <a:avLst/>
                <a:gdLst>
                  <a:gd name="connsiteX0" fmla="*/ 139 w 661"/>
                  <a:gd name="connsiteY0" fmla="*/ 0 h 1077"/>
                  <a:gd name="connsiteX1" fmla="*/ 603 w 661"/>
                  <a:gd name="connsiteY1" fmla="*/ 857 h 1077"/>
                  <a:gd name="connsiteX2" fmla="*/ 210 w 661"/>
                  <a:gd name="connsiteY2" fmla="*/ 1072 h 1077"/>
                  <a:gd name="connsiteX3" fmla="*/ 139 w 661"/>
                  <a:gd name="connsiteY3" fmla="*/ 0 h 1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" h="1077">
                    <a:moveTo>
                      <a:pt x="139" y="0"/>
                    </a:moveTo>
                    <a:cubicBezTo>
                      <a:pt x="389" y="250"/>
                      <a:pt x="817" y="393"/>
                      <a:pt x="603" y="857"/>
                    </a:cubicBezTo>
                    <a:cubicBezTo>
                      <a:pt x="567" y="964"/>
                      <a:pt x="210" y="1107"/>
                      <a:pt x="210" y="1072"/>
                    </a:cubicBezTo>
                    <a:cubicBezTo>
                      <a:pt x="-76" y="750"/>
                      <a:pt x="-40" y="393"/>
                      <a:pt x="13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7" name="Freeform 1416">
                <a:extLst>
                  <a:ext uri="{FF2B5EF4-FFF2-40B4-BE49-F238E27FC236}">
                    <a16:creationId xmlns:a16="http://schemas.microsoft.com/office/drawing/2014/main" id="{A065FBEE-05A2-B840-A100-C67E410CA87A}"/>
                  </a:ext>
                </a:extLst>
              </p:cNvPr>
              <p:cNvSpPr/>
              <p:nvPr/>
            </p:nvSpPr>
            <p:spPr>
              <a:xfrm>
                <a:off x="7527702" y="2097297"/>
                <a:ext cx="594" cy="1535"/>
              </a:xfrm>
              <a:custGeom>
                <a:avLst/>
                <a:gdLst>
                  <a:gd name="connsiteX0" fmla="*/ 536 w 594"/>
                  <a:gd name="connsiteY0" fmla="*/ 1536 h 1535"/>
                  <a:gd name="connsiteX1" fmla="*/ 0 w 594"/>
                  <a:gd name="connsiteY1" fmla="*/ 1536 h 1535"/>
                  <a:gd name="connsiteX2" fmla="*/ 357 w 594"/>
                  <a:gd name="connsiteY2" fmla="*/ 0 h 1535"/>
                  <a:gd name="connsiteX3" fmla="*/ 536 w 594"/>
                  <a:gd name="connsiteY3" fmla="*/ 1536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4" h="1535">
                    <a:moveTo>
                      <a:pt x="536" y="1536"/>
                    </a:moveTo>
                    <a:cubicBezTo>
                      <a:pt x="357" y="1536"/>
                      <a:pt x="179" y="1536"/>
                      <a:pt x="0" y="1536"/>
                    </a:cubicBezTo>
                    <a:cubicBezTo>
                      <a:pt x="107" y="1072"/>
                      <a:pt x="214" y="607"/>
                      <a:pt x="357" y="0"/>
                    </a:cubicBezTo>
                    <a:cubicBezTo>
                      <a:pt x="714" y="643"/>
                      <a:pt x="572" y="1107"/>
                      <a:pt x="536" y="1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8" name="Freeform 1417">
                <a:extLst>
                  <a:ext uri="{FF2B5EF4-FFF2-40B4-BE49-F238E27FC236}">
                    <a16:creationId xmlns:a16="http://schemas.microsoft.com/office/drawing/2014/main" id="{B634E2A9-AB60-5846-8474-C0B7A2898D5A}"/>
                  </a:ext>
                </a:extLst>
              </p:cNvPr>
              <p:cNvSpPr/>
              <p:nvPr/>
            </p:nvSpPr>
            <p:spPr>
              <a:xfrm>
                <a:off x="7557170" y="2092644"/>
                <a:ext cx="964" cy="1067"/>
              </a:xfrm>
              <a:custGeom>
                <a:avLst/>
                <a:gdLst>
                  <a:gd name="connsiteX0" fmla="*/ 0 w 964"/>
                  <a:gd name="connsiteY0" fmla="*/ 153 h 1067"/>
                  <a:gd name="connsiteX1" fmla="*/ 964 w 964"/>
                  <a:gd name="connsiteY1" fmla="*/ 831 h 1067"/>
                  <a:gd name="connsiteX2" fmla="*/ 0 w 964"/>
                  <a:gd name="connsiteY2" fmla="*/ 153 h 1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4" h="1067">
                    <a:moveTo>
                      <a:pt x="0" y="153"/>
                    </a:moveTo>
                    <a:cubicBezTo>
                      <a:pt x="893" y="-419"/>
                      <a:pt x="500" y="796"/>
                      <a:pt x="964" y="831"/>
                    </a:cubicBezTo>
                    <a:cubicBezTo>
                      <a:pt x="0" y="1474"/>
                      <a:pt x="107" y="653"/>
                      <a:pt x="0" y="1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9" name="Freeform 1418">
                <a:extLst>
                  <a:ext uri="{FF2B5EF4-FFF2-40B4-BE49-F238E27FC236}">
                    <a16:creationId xmlns:a16="http://schemas.microsoft.com/office/drawing/2014/main" id="{907DD49F-BC09-D747-BFEE-ABC70570634C}"/>
                  </a:ext>
                </a:extLst>
              </p:cNvPr>
              <p:cNvSpPr/>
              <p:nvPr/>
            </p:nvSpPr>
            <p:spPr>
              <a:xfrm>
                <a:off x="7515414" y="2145875"/>
                <a:ext cx="607" cy="1321"/>
              </a:xfrm>
              <a:custGeom>
                <a:avLst/>
                <a:gdLst>
                  <a:gd name="connsiteX0" fmla="*/ 607 w 607"/>
                  <a:gd name="connsiteY0" fmla="*/ 0 h 1321"/>
                  <a:gd name="connsiteX1" fmla="*/ 536 w 607"/>
                  <a:gd name="connsiteY1" fmla="*/ 1250 h 1321"/>
                  <a:gd name="connsiteX2" fmla="*/ 250 w 607"/>
                  <a:gd name="connsiteY2" fmla="*/ 1322 h 1321"/>
                  <a:gd name="connsiteX3" fmla="*/ 0 w 607"/>
                  <a:gd name="connsiteY3" fmla="*/ 643 h 1321"/>
                  <a:gd name="connsiteX4" fmla="*/ 607 w 607"/>
                  <a:gd name="connsiteY4" fmla="*/ 0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7" h="1321">
                    <a:moveTo>
                      <a:pt x="607" y="0"/>
                    </a:moveTo>
                    <a:cubicBezTo>
                      <a:pt x="572" y="429"/>
                      <a:pt x="536" y="857"/>
                      <a:pt x="536" y="1250"/>
                    </a:cubicBezTo>
                    <a:cubicBezTo>
                      <a:pt x="464" y="1286"/>
                      <a:pt x="357" y="1286"/>
                      <a:pt x="250" y="1322"/>
                    </a:cubicBezTo>
                    <a:cubicBezTo>
                      <a:pt x="179" y="1107"/>
                      <a:pt x="71" y="857"/>
                      <a:pt x="0" y="643"/>
                    </a:cubicBezTo>
                    <a:cubicBezTo>
                      <a:pt x="179" y="429"/>
                      <a:pt x="393" y="214"/>
                      <a:pt x="6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0" name="Freeform 1419">
                <a:extLst>
                  <a:ext uri="{FF2B5EF4-FFF2-40B4-BE49-F238E27FC236}">
                    <a16:creationId xmlns:a16="http://schemas.microsoft.com/office/drawing/2014/main" id="{E942E68B-C736-3C43-8D24-42431F1909E1}"/>
                  </a:ext>
                </a:extLst>
              </p:cNvPr>
              <p:cNvSpPr/>
              <p:nvPr/>
            </p:nvSpPr>
            <p:spPr>
              <a:xfrm>
                <a:off x="7517857" y="2013251"/>
                <a:ext cx="1475" cy="2714"/>
              </a:xfrm>
              <a:custGeom>
                <a:avLst/>
                <a:gdLst>
                  <a:gd name="connsiteX0" fmla="*/ 844 w 1475"/>
                  <a:gd name="connsiteY0" fmla="*/ 2679 h 2714"/>
                  <a:gd name="connsiteX1" fmla="*/ 451 w 1475"/>
                  <a:gd name="connsiteY1" fmla="*/ 2715 h 2714"/>
                  <a:gd name="connsiteX2" fmla="*/ 165 w 1475"/>
                  <a:gd name="connsiteY2" fmla="*/ 1679 h 2714"/>
                  <a:gd name="connsiteX3" fmla="*/ 237 w 1475"/>
                  <a:gd name="connsiteY3" fmla="*/ 0 h 2714"/>
                  <a:gd name="connsiteX4" fmla="*/ 1130 w 1475"/>
                  <a:gd name="connsiteY4" fmla="*/ 1322 h 2714"/>
                  <a:gd name="connsiteX5" fmla="*/ 1308 w 1475"/>
                  <a:gd name="connsiteY5" fmla="*/ 2536 h 2714"/>
                  <a:gd name="connsiteX6" fmla="*/ 844 w 1475"/>
                  <a:gd name="connsiteY6" fmla="*/ 2679 h 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5" h="2714">
                    <a:moveTo>
                      <a:pt x="844" y="2679"/>
                    </a:moveTo>
                    <a:cubicBezTo>
                      <a:pt x="701" y="2393"/>
                      <a:pt x="558" y="2536"/>
                      <a:pt x="451" y="2715"/>
                    </a:cubicBezTo>
                    <a:cubicBezTo>
                      <a:pt x="344" y="2357"/>
                      <a:pt x="237" y="2036"/>
                      <a:pt x="165" y="1679"/>
                    </a:cubicBezTo>
                    <a:cubicBezTo>
                      <a:pt x="-13" y="1107"/>
                      <a:pt x="-120" y="536"/>
                      <a:pt x="237" y="0"/>
                    </a:cubicBezTo>
                    <a:cubicBezTo>
                      <a:pt x="1130" y="36"/>
                      <a:pt x="630" y="1036"/>
                      <a:pt x="1130" y="1322"/>
                    </a:cubicBezTo>
                    <a:cubicBezTo>
                      <a:pt x="1594" y="1679"/>
                      <a:pt x="1523" y="2107"/>
                      <a:pt x="1308" y="2536"/>
                    </a:cubicBezTo>
                    <a:cubicBezTo>
                      <a:pt x="1166" y="2715"/>
                      <a:pt x="1023" y="2750"/>
                      <a:pt x="844" y="2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1" name="Freeform 1420">
                <a:extLst>
                  <a:ext uri="{FF2B5EF4-FFF2-40B4-BE49-F238E27FC236}">
                    <a16:creationId xmlns:a16="http://schemas.microsoft.com/office/drawing/2014/main" id="{42D7D2A1-0F28-9C43-B4D4-97197AA587A0}"/>
                  </a:ext>
                </a:extLst>
              </p:cNvPr>
              <p:cNvSpPr/>
              <p:nvPr/>
            </p:nvSpPr>
            <p:spPr>
              <a:xfrm>
                <a:off x="7512378" y="2010858"/>
                <a:ext cx="571" cy="3429"/>
              </a:xfrm>
              <a:custGeom>
                <a:avLst/>
                <a:gdLst>
                  <a:gd name="connsiteX0" fmla="*/ 36 w 571"/>
                  <a:gd name="connsiteY0" fmla="*/ 1429 h 3429"/>
                  <a:gd name="connsiteX1" fmla="*/ 572 w 571"/>
                  <a:gd name="connsiteY1" fmla="*/ 0 h 3429"/>
                  <a:gd name="connsiteX2" fmla="*/ 357 w 571"/>
                  <a:gd name="connsiteY2" fmla="*/ 3429 h 3429"/>
                  <a:gd name="connsiteX3" fmla="*/ 36 w 571"/>
                  <a:gd name="connsiteY3" fmla="*/ 1429 h 3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" h="3429">
                    <a:moveTo>
                      <a:pt x="36" y="1429"/>
                    </a:moveTo>
                    <a:cubicBezTo>
                      <a:pt x="0" y="964"/>
                      <a:pt x="-143" y="429"/>
                      <a:pt x="572" y="0"/>
                    </a:cubicBezTo>
                    <a:cubicBezTo>
                      <a:pt x="464" y="1215"/>
                      <a:pt x="714" y="2322"/>
                      <a:pt x="357" y="3429"/>
                    </a:cubicBezTo>
                    <a:cubicBezTo>
                      <a:pt x="-179" y="2822"/>
                      <a:pt x="429" y="2036"/>
                      <a:pt x="36" y="1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2" name="Freeform 1421">
                <a:extLst>
                  <a:ext uri="{FF2B5EF4-FFF2-40B4-BE49-F238E27FC236}">
                    <a16:creationId xmlns:a16="http://schemas.microsoft.com/office/drawing/2014/main" id="{E0D7A365-EA91-0A46-AEC7-7BB440590DD9}"/>
                  </a:ext>
                </a:extLst>
              </p:cNvPr>
              <p:cNvSpPr/>
              <p:nvPr/>
            </p:nvSpPr>
            <p:spPr>
              <a:xfrm>
                <a:off x="7518997" y="2012585"/>
                <a:ext cx="556" cy="3345"/>
              </a:xfrm>
              <a:custGeom>
                <a:avLst/>
                <a:gdLst>
                  <a:gd name="connsiteX0" fmla="*/ 61 w 556"/>
                  <a:gd name="connsiteY0" fmla="*/ 738 h 3345"/>
                  <a:gd name="connsiteX1" fmla="*/ 240 w 556"/>
                  <a:gd name="connsiteY1" fmla="*/ 23 h 3345"/>
                  <a:gd name="connsiteX2" fmla="*/ 525 w 556"/>
                  <a:gd name="connsiteY2" fmla="*/ 416 h 3345"/>
                  <a:gd name="connsiteX3" fmla="*/ 311 w 556"/>
                  <a:gd name="connsiteY3" fmla="*/ 3345 h 3345"/>
                  <a:gd name="connsiteX4" fmla="*/ 61 w 556"/>
                  <a:gd name="connsiteY4" fmla="*/ 738 h 3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6" h="3345">
                    <a:moveTo>
                      <a:pt x="61" y="738"/>
                    </a:moveTo>
                    <a:cubicBezTo>
                      <a:pt x="-11" y="452"/>
                      <a:pt x="-82" y="130"/>
                      <a:pt x="240" y="23"/>
                    </a:cubicBezTo>
                    <a:cubicBezTo>
                      <a:pt x="561" y="-84"/>
                      <a:pt x="561" y="202"/>
                      <a:pt x="525" y="416"/>
                    </a:cubicBezTo>
                    <a:cubicBezTo>
                      <a:pt x="418" y="1381"/>
                      <a:pt x="775" y="2381"/>
                      <a:pt x="311" y="3345"/>
                    </a:cubicBezTo>
                    <a:cubicBezTo>
                      <a:pt x="-82" y="2488"/>
                      <a:pt x="382" y="1559"/>
                      <a:pt x="61" y="7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3" name="Freeform 1422">
                <a:extLst>
                  <a:ext uri="{FF2B5EF4-FFF2-40B4-BE49-F238E27FC236}">
                    <a16:creationId xmlns:a16="http://schemas.microsoft.com/office/drawing/2014/main" id="{0F1D86A2-C35D-2A4F-B09F-26F9982CCD17}"/>
                  </a:ext>
                </a:extLst>
              </p:cNvPr>
              <p:cNvSpPr/>
              <p:nvPr/>
            </p:nvSpPr>
            <p:spPr>
              <a:xfrm>
                <a:off x="7523645" y="2005528"/>
                <a:ext cx="970" cy="1215"/>
              </a:xfrm>
              <a:custGeom>
                <a:avLst/>
                <a:gdLst>
                  <a:gd name="connsiteX0" fmla="*/ 949 w 970"/>
                  <a:gd name="connsiteY0" fmla="*/ 79 h 1215"/>
                  <a:gd name="connsiteX1" fmla="*/ 21 w 970"/>
                  <a:gd name="connsiteY1" fmla="*/ 1151 h 1215"/>
                  <a:gd name="connsiteX2" fmla="*/ 949 w 970"/>
                  <a:gd name="connsiteY2" fmla="*/ 79 h 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70" h="1215">
                    <a:moveTo>
                      <a:pt x="949" y="79"/>
                    </a:moveTo>
                    <a:cubicBezTo>
                      <a:pt x="985" y="722"/>
                      <a:pt x="1092" y="1437"/>
                      <a:pt x="21" y="1151"/>
                    </a:cubicBezTo>
                    <a:cubicBezTo>
                      <a:pt x="-15" y="472"/>
                      <a:pt x="-122" y="-242"/>
                      <a:pt x="949" y="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4" name="Freeform 1423">
                <a:extLst>
                  <a:ext uri="{FF2B5EF4-FFF2-40B4-BE49-F238E27FC236}">
                    <a16:creationId xmlns:a16="http://schemas.microsoft.com/office/drawing/2014/main" id="{04A2370A-D608-EC4F-8225-B56B7F10B143}"/>
                  </a:ext>
                </a:extLst>
              </p:cNvPr>
              <p:cNvSpPr/>
              <p:nvPr/>
            </p:nvSpPr>
            <p:spPr>
              <a:xfrm>
                <a:off x="7512417" y="2054363"/>
                <a:ext cx="912" cy="1607"/>
              </a:xfrm>
              <a:custGeom>
                <a:avLst/>
                <a:gdLst>
                  <a:gd name="connsiteX0" fmla="*/ 890 w 912"/>
                  <a:gd name="connsiteY0" fmla="*/ 321 h 1607"/>
                  <a:gd name="connsiteX1" fmla="*/ 104 w 912"/>
                  <a:gd name="connsiteY1" fmla="*/ 1607 h 1607"/>
                  <a:gd name="connsiteX2" fmla="*/ 568 w 912"/>
                  <a:gd name="connsiteY2" fmla="*/ 0 h 1607"/>
                  <a:gd name="connsiteX3" fmla="*/ 890 w 912"/>
                  <a:gd name="connsiteY3" fmla="*/ 321 h 1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2" h="1607">
                    <a:moveTo>
                      <a:pt x="890" y="321"/>
                    </a:moveTo>
                    <a:cubicBezTo>
                      <a:pt x="1033" y="1000"/>
                      <a:pt x="461" y="1214"/>
                      <a:pt x="104" y="1607"/>
                    </a:cubicBezTo>
                    <a:cubicBezTo>
                      <a:pt x="-217" y="893"/>
                      <a:pt x="283" y="464"/>
                      <a:pt x="568" y="0"/>
                    </a:cubicBezTo>
                    <a:cubicBezTo>
                      <a:pt x="711" y="71"/>
                      <a:pt x="818" y="179"/>
                      <a:pt x="890" y="3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5" name="Freeform 1424">
                <a:extLst>
                  <a:ext uri="{FF2B5EF4-FFF2-40B4-BE49-F238E27FC236}">
                    <a16:creationId xmlns:a16="http://schemas.microsoft.com/office/drawing/2014/main" id="{16B94FBC-6164-DD45-8FB9-D3881FA33CA7}"/>
                  </a:ext>
                </a:extLst>
              </p:cNvPr>
              <p:cNvSpPr/>
              <p:nvPr/>
            </p:nvSpPr>
            <p:spPr>
              <a:xfrm>
                <a:off x="7488480" y="2059501"/>
                <a:ext cx="681" cy="1240"/>
              </a:xfrm>
              <a:custGeom>
                <a:avLst/>
                <a:gdLst>
                  <a:gd name="connsiteX0" fmla="*/ 38 w 681"/>
                  <a:gd name="connsiteY0" fmla="*/ 863 h 1240"/>
                  <a:gd name="connsiteX1" fmla="*/ 324 w 681"/>
                  <a:gd name="connsiteY1" fmla="*/ 6 h 1240"/>
                  <a:gd name="connsiteX2" fmla="*/ 681 w 681"/>
                  <a:gd name="connsiteY2" fmla="*/ 1149 h 1240"/>
                  <a:gd name="connsiteX3" fmla="*/ 38 w 681"/>
                  <a:gd name="connsiteY3" fmla="*/ 863 h 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1" h="1240">
                    <a:moveTo>
                      <a:pt x="38" y="863"/>
                    </a:moveTo>
                    <a:cubicBezTo>
                      <a:pt x="3" y="506"/>
                      <a:pt x="-104" y="-65"/>
                      <a:pt x="324" y="6"/>
                    </a:cubicBezTo>
                    <a:cubicBezTo>
                      <a:pt x="896" y="77"/>
                      <a:pt x="538" y="756"/>
                      <a:pt x="681" y="1149"/>
                    </a:cubicBezTo>
                    <a:cubicBezTo>
                      <a:pt x="324" y="1399"/>
                      <a:pt x="217" y="1078"/>
                      <a:pt x="38" y="86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6" name="Freeform 1425">
                <a:extLst>
                  <a:ext uri="{FF2B5EF4-FFF2-40B4-BE49-F238E27FC236}">
                    <a16:creationId xmlns:a16="http://schemas.microsoft.com/office/drawing/2014/main" id="{1F1F8747-A511-164B-BF0F-1B5C1172EC69}"/>
                  </a:ext>
                </a:extLst>
              </p:cNvPr>
              <p:cNvSpPr/>
              <p:nvPr/>
            </p:nvSpPr>
            <p:spPr>
              <a:xfrm>
                <a:off x="7511093" y="2009894"/>
                <a:ext cx="178" cy="1714"/>
              </a:xfrm>
              <a:custGeom>
                <a:avLst/>
                <a:gdLst>
                  <a:gd name="connsiteX0" fmla="*/ 179 w 178"/>
                  <a:gd name="connsiteY0" fmla="*/ 71 h 1714"/>
                  <a:gd name="connsiteX1" fmla="*/ 179 w 178"/>
                  <a:gd name="connsiteY1" fmla="*/ 1714 h 1714"/>
                  <a:gd name="connsiteX2" fmla="*/ 0 w 178"/>
                  <a:gd name="connsiteY2" fmla="*/ 1714 h 1714"/>
                  <a:gd name="connsiteX3" fmla="*/ 0 w 178"/>
                  <a:gd name="connsiteY3" fmla="*/ 0 h 1714"/>
                  <a:gd name="connsiteX4" fmla="*/ 179 w 178"/>
                  <a:gd name="connsiteY4" fmla="*/ 71 h 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" h="1714">
                    <a:moveTo>
                      <a:pt x="179" y="71"/>
                    </a:moveTo>
                    <a:cubicBezTo>
                      <a:pt x="179" y="607"/>
                      <a:pt x="179" y="1179"/>
                      <a:pt x="179" y="1714"/>
                    </a:cubicBezTo>
                    <a:cubicBezTo>
                      <a:pt x="107" y="1714"/>
                      <a:pt x="71" y="1714"/>
                      <a:pt x="0" y="1714"/>
                    </a:cubicBezTo>
                    <a:cubicBezTo>
                      <a:pt x="0" y="1143"/>
                      <a:pt x="0" y="571"/>
                      <a:pt x="0" y="0"/>
                    </a:cubicBezTo>
                    <a:cubicBezTo>
                      <a:pt x="71" y="36"/>
                      <a:pt x="143" y="71"/>
                      <a:pt x="179" y="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7" name="Freeform 1426">
                <a:extLst>
                  <a:ext uri="{FF2B5EF4-FFF2-40B4-BE49-F238E27FC236}">
                    <a16:creationId xmlns:a16="http://schemas.microsoft.com/office/drawing/2014/main" id="{38D99B13-C61E-D94D-A888-DF9B009F7E84}"/>
                  </a:ext>
                </a:extLst>
              </p:cNvPr>
              <p:cNvSpPr/>
              <p:nvPr/>
            </p:nvSpPr>
            <p:spPr>
              <a:xfrm>
                <a:off x="7526610" y="2000285"/>
                <a:ext cx="991" cy="1357"/>
              </a:xfrm>
              <a:custGeom>
                <a:avLst/>
                <a:gdLst>
                  <a:gd name="connsiteX0" fmla="*/ 56 w 991"/>
                  <a:gd name="connsiteY0" fmla="*/ 0 h 1357"/>
                  <a:gd name="connsiteX1" fmla="*/ 806 w 991"/>
                  <a:gd name="connsiteY1" fmla="*/ 1357 h 1357"/>
                  <a:gd name="connsiteX2" fmla="*/ 56 w 991"/>
                  <a:gd name="connsiteY2" fmla="*/ 0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1" h="1357">
                    <a:moveTo>
                      <a:pt x="56" y="0"/>
                    </a:moveTo>
                    <a:cubicBezTo>
                      <a:pt x="484" y="357"/>
                      <a:pt x="1377" y="464"/>
                      <a:pt x="806" y="1357"/>
                    </a:cubicBezTo>
                    <a:cubicBezTo>
                      <a:pt x="913" y="714"/>
                      <a:pt x="-266" y="786"/>
                      <a:pt x="5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8" name="Freeform 1427">
                <a:extLst>
                  <a:ext uri="{FF2B5EF4-FFF2-40B4-BE49-F238E27FC236}">
                    <a16:creationId xmlns:a16="http://schemas.microsoft.com/office/drawing/2014/main" id="{75EF6590-AF2A-E547-A4CD-D7207B325FDC}"/>
                  </a:ext>
                </a:extLst>
              </p:cNvPr>
              <p:cNvSpPr/>
              <p:nvPr/>
            </p:nvSpPr>
            <p:spPr>
              <a:xfrm>
                <a:off x="7528130" y="2060650"/>
                <a:ext cx="821" cy="1357"/>
              </a:xfrm>
              <a:custGeom>
                <a:avLst/>
                <a:gdLst>
                  <a:gd name="connsiteX0" fmla="*/ 429 w 821"/>
                  <a:gd name="connsiteY0" fmla="*/ 0 h 1357"/>
                  <a:gd name="connsiteX1" fmla="*/ 822 w 821"/>
                  <a:gd name="connsiteY1" fmla="*/ 679 h 1357"/>
                  <a:gd name="connsiteX2" fmla="*/ 0 w 821"/>
                  <a:gd name="connsiteY2" fmla="*/ 1357 h 1357"/>
                  <a:gd name="connsiteX3" fmla="*/ 429 w 821"/>
                  <a:gd name="connsiteY3" fmla="*/ 0 h 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1" h="1357">
                    <a:moveTo>
                      <a:pt x="429" y="0"/>
                    </a:moveTo>
                    <a:cubicBezTo>
                      <a:pt x="536" y="250"/>
                      <a:pt x="393" y="607"/>
                      <a:pt x="822" y="679"/>
                    </a:cubicBezTo>
                    <a:cubicBezTo>
                      <a:pt x="714" y="1143"/>
                      <a:pt x="429" y="1322"/>
                      <a:pt x="0" y="1357"/>
                    </a:cubicBezTo>
                    <a:cubicBezTo>
                      <a:pt x="107" y="893"/>
                      <a:pt x="286" y="429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9" name="Freeform 1428">
                <a:extLst>
                  <a:ext uri="{FF2B5EF4-FFF2-40B4-BE49-F238E27FC236}">
                    <a16:creationId xmlns:a16="http://schemas.microsoft.com/office/drawing/2014/main" id="{108224C2-443F-CB45-819A-EF18EDB6DBE9}"/>
                  </a:ext>
                </a:extLst>
              </p:cNvPr>
              <p:cNvSpPr/>
              <p:nvPr/>
            </p:nvSpPr>
            <p:spPr>
              <a:xfrm>
                <a:off x="7536939" y="2189559"/>
                <a:ext cx="585" cy="1785"/>
              </a:xfrm>
              <a:custGeom>
                <a:avLst/>
                <a:gdLst>
                  <a:gd name="connsiteX0" fmla="*/ 585 w 585"/>
                  <a:gd name="connsiteY0" fmla="*/ 1786 h 1785"/>
                  <a:gd name="connsiteX1" fmla="*/ 14 w 585"/>
                  <a:gd name="connsiteY1" fmla="*/ 1143 h 1785"/>
                  <a:gd name="connsiteX2" fmla="*/ 585 w 585"/>
                  <a:gd name="connsiteY2" fmla="*/ 0 h 1785"/>
                  <a:gd name="connsiteX3" fmla="*/ 585 w 585"/>
                  <a:gd name="connsiteY3" fmla="*/ 1786 h 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5" h="1785">
                    <a:moveTo>
                      <a:pt x="585" y="1786"/>
                    </a:moveTo>
                    <a:cubicBezTo>
                      <a:pt x="406" y="1572"/>
                      <a:pt x="192" y="1357"/>
                      <a:pt x="14" y="1143"/>
                    </a:cubicBezTo>
                    <a:cubicBezTo>
                      <a:pt x="-58" y="679"/>
                      <a:pt x="156" y="357"/>
                      <a:pt x="585" y="0"/>
                    </a:cubicBezTo>
                    <a:cubicBezTo>
                      <a:pt x="585" y="679"/>
                      <a:pt x="585" y="1250"/>
                      <a:pt x="585" y="1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0" name="Freeform 1429">
                <a:extLst>
                  <a:ext uri="{FF2B5EF4-FFF2-40B4-BE49-F238E27FC236}">
                    <a16:creationId xmlns:a16="http://schemas.microsoft.com/office/drawing/2014/main" id="{17991F37-9D80-794C-A184-76287F8EB08A}"/>
                  </a:ext>
                </a:extLst>
              </p:cNvPr>
              <p:cNvSpPr/>
              <p:nvPr/>
            </p:nvSpPr>
            <p:spPr>
              <a:xfrm>
                <a:off x="7543225" y="2154162"/>
                <a:ext cx="657" cy="1136"/>
              </a:xfrm>
              <a:custGeom>
                <a:avLst/>
                <a:gdLst>
                  <a:gd name="connsiteX0" fmla="*/ 265 w 657"/>
                  <a:gd name="connsiteY0" fmla="*/ 0 h 1136"/>
                  <a:gd name="connsiteX1" fmla="*/ 658 w 657"/>
                  <a:gd name="connsiteY1" fmla="*/ 714 h 1136"/>
                  <a:gd name="connsiteX2" fmla="*/ 122 w 657"/>
                  <a:gd name="connsiteY2" fmla="*/ 1072 h 1136"/>
                  <a:gd name="connsiteX3" fmla="*/ 265 w 657"/>
                  <a:gd name="connsiteY3" fmla="*/ 0 h 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" h="1136">
                    <a:moveTo>
                      <a:pt x="265" y="0"/>
                    </a:moveTo>
                    <a:cubicBezTo>
                      <a:pt x="408" y="250"/>
                      <a:pt x="265" y="607"/>
                      <a:pt x="658" y="714"/>
                    </a:cubicBezTo>
                    <a:cubicBezTo>
                      <a:pt x="586" y="1036"/>
                      <a:pt x="300" y="1250"/>
                      <a:pt x="122" y="1072"/>
                    </a:cubicBezTo>
                    <a:cubicBezTo>
                      <a:pt x="-128" y="750"/>
                      <a:pt x="50" y="321"/>
                      <a:pt x="26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1" name="Freeform 1430">
                <a:extLst>
                  <a:ext uri="{FF2B5EF4-FFF2-40B4-BE49-F238E27FC236}">
                    <a16:creationId xmlns:a16="http://schemas.microsoft.com/office/drawing/2014/main" id="{79B90452-2729-CD41-8A0E-6D026F955638}"/>
                  </a:ext>
                </a:extLst>
              </p:cNvPr>
              <p:cNvSpPr/>
              <p:nvPr/>
            </p:nvSpPr>
            <p:spPr>
              <a:xfrm>
                <a:off x="7521605" y="2058685"/>
                <a:ext cx="671" cy="1643"/>
              </a:xfrm>
              <a:custGeom>
                <a:avLst/>
                <a:gdLst>
                  <a:gd name="connsiteX0" fmla="*/ 60 w 671"/>
                  <a:gd name="connsiteY0" fmla="*/ 1643 h 1643"/>
                  <a:gd name="connsiteX1" fmla="*/ 346 w 671"/>
                  <a:gd name="connsiteY1" fmla="*/ 0 h 1643"/>
                  <a:gd name="connsiteX2" fmla="*/ 667 w 671"/>
                  <a:gd name="connsiteY2" fmla="*/ 929 h 1643"/>
                  <a:gd name="connsiteX3" fmla="*/ 60 w 671"/>
                  <a:gd name="connsiteY3" fmla="*/ 1643 h 1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1" h="1643">
                    <a:moveTo>
                      <a:pt x="60" y="1643"/>
                    </a:moveTo>
                    <a:cubicBezTo>
                      <a:pt x="131" y="1107"/>
                      <a:pt x="-262" y="464"/>
                      <a:pt x="346" y="0"/>
                    </a:cubicBezTo>
                    <a:cubicBezTo>
                      <a:pt x="417" y="322"/>
                      <a:pt x="167" y="750"/>
                      <a:pt x="667" y="929"/>
                    </a:cubicBezTo>
                    <a:cubicBezTo>
                      <a:pt x="703" y="1357"/>
                      <a:pt x="524" y="1607"/>
                      <a:pt x="60" y="16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2" name="Freeform 1431">
                <a:extLst>
                  <a:ext uri="{FF2B5EF4-FFF2-40B4-BE49-F238E27FC236}">
                    <a16:creationId xmlns:a16="http://schemas.microsoft.com/office/drawing/2014/main" id="{48F6F56E-EDA8-7742-B9FB-6B00D524053F}"/>
                  </a:ext>
                </a:extLst>
              </p:cNvPr>
              <p:cNvSpPr/>
              <p:nvPr/>
            </p:nvSpPr>
            <p:spPr>
              <a:xfrm>
                <a:off x="7518701" y="2015894"/>
                <a:ext cx="642" cy="1393"/>
              </a:xfrm>
              <a:custGeom>
                <a:avLst/>
                <a:gdLst>
                  <a:gd name="connsiteX0" fmla="*/ 214 w 642"/>
                  <a:gd name="connsiteY0" fmla="*/ 0 h 1393"/>
                  <a:gd name="connsiteX1" fmla="*/ 536 w 642"/>
                  <a:gd name="connsiteY1" fmla="*/ 250 h 1393"/>
                  <a:gd name="connsiteX2" fmla="*/ 643 w 642"/>
                  <a:gd name="connsiteY2" fmla="*/ 1393 h 1393"/>
                  <a:gd name="connsiteX3" fmla="*/ 0 w 642"/>
                  <a:gd name="connsiteY3" fmla="*/ 1322 h 1393"/>
                  <a:gd name="connsiteX4" fmla="*/ 0 w 642"/>
                  <a:gd name="connsiteY4" fmla="*/ 36 h 1393"/>
                  <a:gd name="connsiteX5" fmla="*/ 214 w 642"/>
                  <a:gd name="connsiteY5" fmla="*/ 0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2" h="1393">
                    <a:moveTo>
                      <a:pt x="214" y="0"/>
                    </a:moveTo>
                    <a:cubicBezTo>
                      <a:pt x="321" y="72"/>
                      <a:pt x="429" y="179"/>
                      <a:pt x="536" y="250"/>
                    </a:cubicBezTo>
                    <a:cubicBezTo>
                      <a:pt x="464" y="643"/>
                      <a:pt x="393" y="1036"/>
                      <a:pt x="643" y="1393"/>
                    </a:cubicBezTo>
                    <a:cubicBezTo>
                      <a:pt x="429" y="1357"/>
                      <a:pt x="214" y="1322"/>
                      <a:pt x="0" y="1322"/>
                    </a:cubicBezTo>
                    <a:cubicBezTo>
                      <a:pt x="0" y="893"/>
                      <a:pt x="0" y="464"/>
                      <a:pt x="0" y="36"/>
                    </a:cubicBezTo>
                    <a:cubicBezTo>
                      <a:pt x="71" y="0"/>
                      <a:pt x="143" y="0"/>
                      <a:pt x="2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33" name="Graphic 4">
              <a:extLst>
                <a:ext uri="{FF2B5EF4-FFF2-40B4-BE49-F238E27FC236}">
                  <a16:creationId xmlns:a16="http://schemas.microsoft.com/office/drawing/2014/main" id="{72BADA06-0968-AC47-9B94-DD44E54B162C}"/>
                </a:ext>
              </a:extLst>
            </p:cNvPr>
            <p:cNvGrpSpPr/>
            <p:nvPr/>
          </p:nvGrpSpPr>
          <p:grpSpPr>
            <a:xfrm>
              <a:off x="10013417" y="5724667"/>
              <a:ext cx="105156" cy="194417"/>
              <a:chOff x="9251417" y="2097547"/>
              <a:chExt cx="105156" cy="194417"/>
            </a:xfrm>
            <a:grpFill/>
          </p:grpSpPr>
          <p:sp>
            <p:nvSpPr>
              <p:cNvPr id="1434" name="Freeform 1433">
                <a:extLst>
                  <a:ext uri="{FF2B5EF4-FFF2-40B4-BE49-F238E27FC236}">
                    <a16:creationId xmlns:a16="http://schemas.microsoft.com/office/drawing/2014/main" id="{AB1CCFFF-C543-5947-997E-321B6D191581}"/>
                  </a:ext>
                </a:extLst>
              </p:cNvPr>
              <p:cNvSpPr/>
              <p:nvPr/>
            </p:nvSpPr>
            <p:spPr>
              <a:xfrm>
                <a:off x="9317854" y="2261675"/>
                <a:ext cx="3571" cy="3571"/>
              </a:xfrm>
              <a:custGeom>
                <a:avLst/>
                <a:gdLst>
                  <a:gd name="connsiteX0" fmla="*/ 0 w 3571"/>
                  <a:gd name="connsiteY0" fmla="*/ 0 h 3571"/>
                  <a:gd name="connsiteX1" fmla="*/ 0 w 3571"/>
                  <a:gd name="connsiteY1" fmla="*/ 0 h 3571"/>
                  <a:gd name="connsiteX2" fmla="*/ 0 w 3571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357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5" name="Freeform 1434">
                <a:extLst>
                  <a:ext uri="{FF2B5EF4-FFF2-40B4-BE49-F238E27FC236}">
                    <a16:creationId xmlns:a16="http://schemas.microsoft.com/office/drawing/2014/main" id="{1846624D-B753-0C48-A82D-A71E1C120F18}"/>
                  </a:ext>
                </a:extLst>
              </p:cNvPr>
              <p:cNvSpPr/>
              <p:nvPr/>
            </p:nvSpPr>
            <p:spPr>
              <a:xfrm>
                <a:off x="9251417" y="2097547"/>
                <a:ext cx="105156" cy="194417"/>
              </a:xfrm>
              <a:custGeom>
                <a:avLst/>
                <a:gdLst>
                  <a:gd name="connsiteX0" fmla="*/ 105156 w 105156"/>
                  <a:gd name="connsiteY0" fmla="*/ 163628 h 194417"/>
                  <a:gd name="connsiteX1" fmla="*/ 105085 w 105156"/>
                  <a:gd name="connsiteY1" fmla="*/ 163699 h 194417"/>
                  <a:gd name="connsiteX2" fmla="*/ 105049 w 105156"/>
                  <a:gd name="connsiteY2" fmla="*/ 163735 h 194417"/>
                  <a:gd name="connsiteX3" fmla="*/ 104906 w 105156"/>
                  <a:gd name="connsiteY3" fmla="*/ 163699 h 194417"/>
                  <a:gd name="connsiteX4" fmla="*/ 104370 w 105156"/>
                  <a:gd name="connsiteY4" fmla="*/ 163556 h 194417"/>
                  <a:gd name="connsiteX5" fmla="*/ 97798 w 105156"/>
                  <a:gd name="connsiteY5" fmla="*/ 164163 h 194417"/>
                  <a:gd name="connsiteX6" fmla="*/ 97512 w 105156"/>
                  <a:gd name="connsiteY6" fmla="*/ 164163 h 194417"/>
                  <a:gd name="connsiteX7" fmla="*/ 97334 w 105156"/>
                  <a:gd name="connsiteY7" fmla="*/ 164128 h 194417"/>
                  <a:gd name="connsiteX8" fmla="*/ 96976 w 105156"/>
                  <a:gd name="connsiteY8" fmla="*/ 164092 h 194417"/>
                  <a:gd name="connsiteX9" fmla="*/ 96298 w 105156"/>
                  <a:gd name="connsiteY9" fmla="*/ 164056 h 194417"/>
                  <a:gd name="connsiteX10" fmla="*/ 94941 w 105156"/>
                  <a:gd name="connsiteY10" fmla="*/ 164056 h 194417"/>
                  <a:gd name="connsiteX11" fmla="*/ 92297 w 105156"/>
                  <a:gd name="connsiteY11" fmla="*/ 164271 h 194417"/>
                  <a:gd name="connsiteX12" fmla="*/ 87261 w 105156"/>
                  <a:gd name="connsiteY12" fmla="*/ 164806 h 194417"/>
                  <a:gd name="connsiteX13" fmla="*/ 87225 w 105156"/>
                  <a:gd name="connsiteY13" fmla="*/ 164699 h 194417"/>
                  <a:gd name="connsiteX14" fmla="*/ 83939 w 105156"/>
                  <a:gd name="connsiteY14" fmla="*/ 165128 h 194417"/>
                  <a:gd name="connsiteX15" fmla="*/ 82296 w 105156"/>
                  <a:gd name="connsiteY15" fmla="*/ 165342 h 194417"/>
                  <a:gd name="connsiteX16" fmla="*/ 78295 w 105156"/>
                  <a:gd name="connsiteY16" fmla="*/ 165378 h 194417"/>
                  <a:gd name="connsiteX17" fmla="*/ 76188 w 105156"/>
                  <a:gd name="connsiteY17" fmla="*/ 165449 h 194417"/>
                  <a:gd name="connsiteX18" fmla="*/ 75867 w 105156"/>
                  <a:gd name="connsiteY18" fmla="*/ 164521 h 194417"/>
                  <a:gd name="connsiteX19" fmla="*/ 74545 w 105156"/>
                  <a:gd name="connsiteY19" fmla="*/ 164913 h 194417"/>
                  <a:gd name="connsiteX20" fmla="*/ 74402 w 105156"/>
                  <a:gd name="connsiteY20" fmla="*/ 164485 h 194417"/>
                  <a:gd name="connsiteX21" fmla="*/ 70044 w 105156"/>
                  <a:gd name="connsiteY21" fmla="*/ 165306 h 194417"/>
                  <a:gd name="connsiteX22" fmla="*/ 70902 w 105156"/>
                  <a:gd name="connsiteY22" fmla="*/ 165557 h 194417"/>
                  <a:gd name="connsiteX23" fmla="*/ 70937 w 105156"/>
                  <a:gd name="connsiteY23" fmla="*/ 165557 h 194417"/>
                  <a:gd name="connsiteX24" fmla="*/ 71045 w 105156"/>
                  <a:gd name="connsiteY24" fmla="*/ 165592 h 194417"/>
                  <a:gd name="connsiteX25" fmla="*/ 70937 w 105156"/>
                  <a:gd name="connsiteY25" fmla="*/ 165592 h 194417"/>
                  <a:gd name="connsiteX26" fmla="*/ 70580 w 105156"/>
                  <a:gd name="connsiteY26" fmla="*/ 165771 h 194417"/>
                  <a:gd name="connsiteX27" fmla="*/ 69580 w 105156"/>
                  <a:gd name="connsiteY27" fmla="*/ 166056 h 194417"/>
                  <a:gd name="connsiteX28" fmla="*/ 68401 w 105156"/>
                  <a:gd name="connsiteY28" fmla="*/ 165771 h 194417"/>
                  <a:gd name="connsiteX29" fmla="*/ 65544 w 105156"/>
                  <a:gd name="connsiteY29" fmla="*/ 164556 h 194417"/>
                  <a:gd name="connsiteX30" fmla="*/ 64544 w 105156"/>
                  <a:gd name="connsiteY30" fmla="*/ 164163 h 194417"/>
                  <a:gd name="connsiteX31" fmla="*/ 66508 w 105156"/>
                  <a:gd name="connsiteY31" fmla="*/ 164128 h 194417"/>
                  <a:gd name="connsiteX32" fmla="*/ 66937 w 105156"/>
                  <a:gd name="connsiteY32" fmla="*/ 164699 h 194417"/>
                  <a:gd name="connsiteX33" fmla="*/ 72545 w 105156"/>
                  <a:gd name="connsiteY33" fmla="*/ 164020 h 194417"/>
                  <a:gd name="connsiteX34" fmla="*/ 73259 w 105156"/>
                  <a:gd name="connsiteY34" fmla="*/ 163235 h 194417"/>
                  <a:gd name="connsiteX35" fmla="*/ 72080 w 105156"/>
                  <a:gd name="connsiteY35" fmla="*/ 163342 h 194417"/>
                  <a:gd name="connsiteX36" fmla="*/ 71973 w 105156"/>
                  <a:gd name="connsiteY36" fmla="*/ 163163 h 194417"/>
                  <a:gd name="connsiteX37" fmla="*/ 61365 w 105156"/>
                  <a:gd name="connsiteY37" fmla="*/ 163449 h 194417"/>
                  <a:gd name="connsiteX38" fmla="*/ 60758 w 105156"/>
                  <a:gd name="connsiteY38" fmla="*/ 163413 h 194417"/>
                  <a:gd name="connsiteX39" fmla="*/ 60758 w 105156"/>
                  <a:gd name="connsiteY39" fmla="*/ 194417 h 194417"/>
                  <a:gd name="connsiteX40" fmla="*/ 44470 w 105156"/>
                  <a:gd name="connsiteY40" fmla="*/ 194417 h 194417"/>
                  <a:gd name="connsiteX41" fmla="*/ 44470 w 105156"/>
                  <a:gd name="connsiteY41" fmla="*/ 163485 h 194417"/>
                  <a:gd name="connsiteX42" fmla="*/ 43148 w 105156"/>
                  <a:gd name="connsiteY42" fmla="*/ 163556 h 194417"/>
                  <a:gd name="connsiteX43" fmla="*/ 0 w 105156"/>
                  <a:gd name="connsiteY43" fmla="*/ 161842 h 194417"/>
                  <a:gd name="connsiteX44" fmla="*/ 1322 w 105156"/>
                  <a:gd name="connsiteY44" fmla="*/ 156341 h 194417"/>
                  <a:gd name="connsiteX45" fmla="*/ 2250 w 105156"/>
                  <a:gd name="connsiteY45" fmla="*/ 152483 h 194417"/>
                  <a:gd name="connsiteX46" fmla="*/ 821 w 105156"/>
                  <a:gd name="connsiteY46" fmla="*/ 152912 h 194417"/>
                  <a:gd name="connsiteX47" fmla="*/ 643 w 105156"/>
                  <a:gd name="connsiteY47" fmla="*/ 154162 h 194417"/>
                  <a:gd name="connsiteX48" fmla="*/ 1143 w 105156"/>
                  <a:gd name="connsiteY48" fmla="*/ 149412 h 194417"/>
                  <a:gd name="connsiteX49" fmla="*/ 2679 w 105156"/>
                  <a:gd name="connsiteY49" fmla="*/ 145661 h 194417"/>
                  <a:gd name="connsiteX50" fmla="*/ 2036 w 105156"/>
                  <a:gd name="connsiteY50" fmla="*/ 145625 h 194417"/>
                  <a:gd name="connsiteX51" fmla="*/ 1822 w 105156"/>
                  <a:gd name="connsiteY51" fmla="*/ 144983 h 194417"/>
                  <a:gd name="connsiteX52" fmla="*/ 10216 w 105156"/>
                  <a:gd name="connsiteY52" fmla="*/ 117300 h 194417"/>
                  <a:gd name="connsiteX53" fmla="*/ 9823 w 105156"/>
                  <a:gd name="connsiteY53" fmla="*/ 117157 h 194417"/>
                  <a:gd name="connsiteX54" fmla="*/ 10216 w 105156"/>
                  <a:gd name="connsiteY54" fmla="*/ 114550 h 194417"/>
                  <a:gd name="connsiteX55" fmla="*/ 11751 w 105156"/>
                  <a:gd name="connsiteY55" fmla="*/ 112336 h 194417"/>
                  <a:gd name="connsiteX56" fmla="*/ 11216 w 105156"/>
                  <a:gd name="connsiteY56" fmla="*/ 111871 h 194417"/>
                  <a:gd name="connsiteX57" fmla="*/ 15395 w 105156"/>
                  <a:gd name="connsiteY57" fmla="*/ 99120 h 194417"/>
                  <a:gd name="connsiteX58" fmla="*/ 16538 w 105156"/>
                  <a:gd name="connsiteY58" fmla="*/ 98084 h 194417"/>
                  <a:gd name="connsiteX59" fmla="*/ 16645 w 105156"/>
                  <a:gd name="connsiteY59" fmla="*/ 94583 h 194417"/>
                  <a:gd name="connsiteX60" fmla="*/ 19681 w 105156"/>
                  <a:gd name="connsiteY60" fmla="*/ 90118 h 194417"/>
                  <a:gd name="connsiteX61" fmla="*/ 19395 w 105156"/>
                  <a:gd name="connsiteY61" fmla="*/ 88904 h 194417"/>
                  <a:gd name="connsiteX62" fmla="*/ 21038 w 105156"/>
                  <a:gd name="connsiteY62" fmla="*/ 83153 h 194417"/>
                  <a:gd name="connsiteX63" fmla="*/ 23074 w 105156"/>
                  <a:gd name="connsiteY63" fmla="*/ 77581 h 194417"/>
                  <a:gd name="connsiteX64" fmla="*/ 25860 w 105156"/>
                  <a:gd name="connsiteY64" fmla="*/ 71688 h 194417"/>
                  <a:gd name="connsiteX65" fmla="*/ 25825 w 105156"/>
                  <a:gd name="connsiteY65" fmla="*/ 70152 h 194417"/>
                  <a:gd name="connsiteX66" fmla="*/ 24896 w 105156"/>
                  <a:gd name="connsiteY66" fmla="*/ 71080 h 194417"/>
                  <a:gd name="connsiteX67" fmla="*/ 26003 w 105156"/>
                  <a:gd name="connsiteY67" fmla="*/ 68294 h 194417"/>
                  <a:gd name="connsiteX68" fmla="*/ 26289 w 105156"/>
                  <a:gd name="connsiteY68" fmla="*/ 67580 h 194417"/>
                  <a:gd name="connsiteX69" fmla="*/ 27146 w 105156"/>
                  <a:gd name="connsiteY69" fmla="*/ 66651 h 194417"/>
                  <a:gd name="connsiteX70" fmla="*/ 27825 w 105156"/>
                  <a:gd name="connsiteY70" fmla="*/ 63401 h 194417"/>
                  <a:gd name="connsiteX71" fmla="*/ 27646 w 105156"/>
                  <a:gd name="connsiteY71" fmla="*/ 63651 h 194417"/>
                  <a:gd name="connsiteX72" fmla="*/ 28111 w 105156"/>
                  <a:gd name="connsiteY72" fmla="*/ 62329 h 194417"/>
                  <a:gd name="connsiteX73" fmla="*/ 28754 w 105156"/>
                  <a:gd name="connsiteY73" fmla="*/ 62901 h 194417"/>
                  <a:gd name="connsiteX74" fmla="*/ 29361 w 105156"/>
                  <a:gd name="connsiteY74" fmla="*/ 60043 h 194417"/>
                  <a:gd name="connsiteX75" fmla="*/ 29539 w 105156"/>
                  <a:gd name="connsiteY75" fmla="*/ 61043 h 194417"/>
                  <a:gd name="connsiteX76" fmla="*/ 30432 w 105156"/>
                  <a:gd name="connsiteY76" fmla="*/ 58829 h 194417"/>
                  <a:gd name="connsiteX77" fmla="*/ 29504 w 105156"/>
                  <a:gd name="connsiteY77" fmla="*/ 59293 h 194417"/>
                  <a:gd name="connsiteX78" fmla="*/ 33683 w 105156"/>
                  <a:gd name="connsiteY78" fmla="*/ 49720 h 194417"/>
                  <a:gd name="connsiteX79" fmla="*/ 38076 w 105156"/>
                  <a:gd name="connsiteY79" fmla="*/ 39862 h 194417"/>
                  <a:gd name="connsiteX80" fmla="*/ 40719 w 105156"/>
                  <a:gd name="connsiteY80" fmla="*/ 36112 h 194417"/>
                  <a:gd name="connsiteX81" fmla="*/ 40541 w 105156"/>
                  <a:gd name="connsiteY81" fmla="*/ 36326 h 194417"/>
                  <a:gd name="connsiteX82" fmla="*/ 41898 w 105156"/>
                  <a:gd name="connsiteY82" fmla="*/ 34754 h 194417"/>
                  <a:gd name="connsiteX83" fmla="*/ 40576 w 105156"/>
                  <a:gd name="connsiteY83" fmla="*/ 35219 h 194417"/>
                  <a:gd name="connsiteX84" fmla="*/ 41362 w 105156"/>
                  <a:gd name="connsiteY84" fmla="*/ 32433 h 194417"/>
                  <a:gd name="connsiteX85" fmla="*/ 45970 w 105156"/>
                  <a:gd name="connsiteY85" fmla="*/ 21360 h 194417"/>
                  <a:gd name="connsiteX86" fmla="*/ 45970 w 105156"/>
                  <a:gd name="connsiteY86" fmla="*/ 21824 h 194417"/>
                  <a:gd name="connsiteX87" fmla="*/ 50256 w 105156"/>
                  <a:gd name="connsiteY87" fmla="*/ 13287 h 194417"/>
                  <a:gd name="connsiteX88" fmla="*/ 50828 w 105156"/>
                  <a:gd name="connsiteY88" fmla="*/ 13180 h 194417"/>
                  <a:gd name="connsiteX89" fmla="*/ 51864 w 105156"/>
                  <a:gd name="connsiteY89" fmla="*/ 9716 h 194417"/>
                  <a:gd name="connsiteX90" fmla="*/ 54543 w 105156"/>
                  <a:gd name="connsiteY90" fmla="*/ 4643 h 194417"/>
                  <a:gd name="connsiteX91" fmla="*/ 54721 w 105156"/>
                  <a:gd name="connsiteY91" fmla="*/ 4929 h 194417"/>
                  <a:gd name="connsiteX92" fmla="*/ 55614 w 105156"/>
                  <a:gd name="connsiteY92" fmla="*/ 2108 h 194417"/>
                  <a:gd name="connsiteX93" fmla="*/ 56400 w 105156"/>
                  <a:gd name="connsiteY93" fmla="*/ 214 h 194417"/>
                  <a:gd name="connsiteX94" fmla="*/ 56471 w 105156"/>
                  <a:gd name="connsiteY94" fmla="*/ 72 h 194417"/>
                  <a:gd name="connsiteX95" fmla="*/ 56507 w 105156"/>
                  <a:gd name="connsiteY95" fmla="*/ 0 h 194417"/>
                  <a:gd name="connsiteX96" fmla="*/ 56543 w 105156"/>
                  <a:gd name="connsiteY96" fmla="*/ 72 h 194417"/>
                  <a:gd name="connsiteX97" fmla="*/ 56686 w 105156"/>
                  <a:gd name="connsiteY97" fmla="*/ 322 h 194417"/>
                  <a:gd name="connsiteX98" fmla="*/ 56971 w 105156"/>
                  <a:gd name="connsiteY98" fmla="*/ 857 h 194417"/>
                  <a:gd name="connsiteX99" fmla="*/ 57614 w 105156"/>
                  <a:gd name="connsiteY99" fmla="*/ 2143 h 194417"/>
                  <a:gd name="connsiteX100" fmla="*/ 57507 w 105156"/>
                  <a:gd name="connsiteY100" fmla="*/ 2250 h 194417"/>
                  <a:gd name="connsiteX101" fmla="*/ 60436 w 105156"/>
                  <a:gd name="connsiteY101" fmla="*/ 7644 h 194417"/>
                  <a:gd name="connsiteX102" fmla="*/ 60793 w 105156"/>
                  <a:gd name="connsiteY102" fmla="*/ 9394 h 194417"/>
                  <a:gd name="connsiteX103" fmla="*/ 60972 w 105156"/>
                  <a:gd name="connsiteY103" fmla="*/ 9716 h 194417"/>
                  <a:gd name="connsiteX104" fmla="*/ 61115 w 105156"/>
                  <a:gd name="connsiteY104" fmla="*/ 9966 h 194417"/>
                  <a:gd name="connsiteX105" fmla="*/ 61436 w 105156"/>
                  <a:gd name="connsiteY105" fmla="*/ 10501 h 194417"/>
                  <a:gd name="connsiteX106" fmla="*/ 62222 w 105156"/>
                  <a:gd name="connsiteY106" fmla="*/ 11716 h 194417"/>
                  <a:gd name="connsiteX107" fmla="*/ 63901 w 105156"/>
                  <a:gd name="connsiteY107" fmla="*/ 16181 h 194417"/>
                  <a:gd name="connsiteX108" fmla="*/ 66794 w 105156"/>
                  <a:gd name="connsiteY108" fmla="*/ 20681 h 194417"/>
                  <a:gd name="connsiteX109" fmla="*/ 66758 w 105156"/>
                  <a:gd name="connsiteY109" fmla="*/ 21038 h 194417"/>
                  <a:gd name="connsiteX110" fmla="*/ 69080 w 105156"/>
                  <a:gd name="connsiteY110" fmla="*/ 27111 h 194417"/>
                  <a:gd name="connsiteX111" fmla="*/ 69759 w 105156"/>
                  <a:gd name="connsiteY111" fmla="*/ 27003 h 194417"/>
                  <a:gd name="connsiteX112" fmla="*/ 71402 w 105156"/>
                  <a:gd name="connsiteY112" fmla="*/ 30861 h 194417"/>
                  <a:gd name="connsiteX113" fmla="*/ 72759 w 105156"/>
                  <a:gd name="connsiteY113" fmla="*/ 33647 h 194417"/>
                  <a:gd name="connsiteX114" fmla="*/ 72295 w 105156"/>
                  <a:gd name="connsiteY114" fmla="*/ 34969 h 194417"/>
                  <a:gd name="connsiteX115" fmla="*/ 73974 w 105156"/>
                  <a:gd name="connsiteY115" fmla="*/ 37540 h 194417"/>
                  <a:gd name="connsiteX116" fmla="*/ 73509 w 105156"/>
                  <a:gd name="connsiteY116" fmla="*/ 36826 h 194417"/>
                  <a:gd name="connsiteX117" fmla="*/ 73759 w 105156"/>
                  <a:gd name="connsiteY117" fmla="*/ 41898 h 194417"/>
                  <a:gd name="connsiteX118" fmla="*/ 73759 w 105156"/>
                  <a:gd name="connsiteY118" fmla="*/ 41005 h 194417"/>
                  <a:gd name="connsiteX119" fmla="*/ 75331 w 105156"/>
                  <a:gd name="connsiteY119" fmla="*/ 46756 h 194417"/>
                  <a:gd name="connsiteX120" fmla="*/ 75688 w 105156"/>
                  <a:gd name="connsiteY120" fmla="*/ 46399 h 194417"/>
                  <a:gd name="connsiteX121" fmla="*/ 77045 w 105156"/>
                  <a:gd name="connsiteY121" fmla="*/ 52078 h 194417"/>
                  <a:gd name="connsiteX122" fmla="*/ 76974 w 105156"/>
                  <a:gd name="connsiteY122" fmla="*/ 52042 h 194417"/>
                  <a:gd name="connsiteX123" fmla="*/ 78188 w 105156"/>
                  <a:gd name="connsiteY123" fmla="*/ 55471 h 194417"/>
                  <a:gd name="connsiteX124" fmla="*/ 78117 w 105156"/>
                  <a:gd name="connsiteY124" fmla="*/ 54864 h 194417"/>
                  <a:gd name="connsiteX125" fmla="*/ 79331 w 105156"/>
                  <a:gd name="connsiteY125" fmla="*/ 59400 h 194417"/>
                  <a:gd name="connsiteX126" fmla="*/ 79796 w 105156"/>
                  <a:gd name="connsiteY126" fmla="*/ 61008 h 194417"/>
                  <a:gd name="connsiteX127" fmla="*/ 81546 w 105156"/>
                  <a:gd name="connsiteY127" fmla="*/ 67008 h 194417"/>
                  <a:gd name="connsiteX128" fmla="*/ 80867 w 105156"/>
                  <a:gd name="connsiteY128" fmla="*/ 66723 h 194417"/>
                  <a:gd name="connsiteX129" fmla="*/ 81832 w 105156"/>
                  <a:gd name="connsiteY129" fmla="*/ 69830 h 194417"/>
                  <a:gd name="connsiteX130" fmla="*/ 84153 w 105156"/>
                  <a:gd name="connsiteY130" fmla="*/ 72759 h 194417"/>
                  <a:gd name="connsiteX131" fmla="*/ 83653 w 105156"/>
                  <a:gd name="connsiteY131" fmla="*/ 72009 h 194417"/>
                  <a:gd name="connsiteX132" fmla="*/ 83975 w 105156"/>
                  <a:gd name="connsiteY132" fmla="*/ 73152 h 194417"/>
                  <a:gd name="connsiteX133" fmla="*/ 83403 w 105156"/>
                  <a:gd name="connsiteY133" fmla="*/ 72973 h 194417"/>
                  <a:gd name="connsiteX134" fmla="*/ 85082 w 105156"/>
                  <a:gd name="connsiteY134" fmla="*/ 78939 h 194417"/>
                  <a:gd name="connsiteX135" fmla="*/ 84510 w 105156"/>
                  <a:gd name="connsiteY135" fmla="*/ 79260 h 194417"/>
                  <a:gd name="connsiteX136" fmla="*/ 85475 w 105156"/>
                  <a:gd name="connsiteY136" fmla="*/ 81903 h 194417"/>
                  <a:gd name="connsiteX137" fmla="*/ 87082 w 105156"/>
                  <a:gd name="connsiteY137" fmla="*/ 91119 h 194417"/>
                  <a:gd name="connsiteX138" fmla="*/ 88082 w 105156"/>
                  <a:gd name="connsiteY138" fmla="*/ 97869 h 194417"/>
                  <a:gd name="connsiteX139" fmla="*/ 88904 w 105156"/>
                  <a:gd name="connsiteY139" fmla="*/ 100834 h 194417"/>
                  <a:gd name="connsiteX140" fmla="*/ 88511 w 105156"/>
                  <a:gd name="connsiteY140" fmla="*/ 100763 h 194417"/>
                  <a:gd name="connsiteX141" fmla="*/ 90476 w 105156"/>
                  <a:gd name="connsiteY141" fmla="*/ 105728 h 194417"/>
                  <a:gd name="connsiteX142" fmla="*/ 89618 w 105156"/>
                  <a:gd name="connsiteY142" fmla="*/ 106478 h 194417"/>
                  <a:gd name="connsiteX143" fmla="*/ 90797 w 105156"/>
                  <a:gd name="connsiteY143" fmla="*/ 108442 h 194417"/>
                  <a:gd name="connsiteX144" fmla="*/ 90333 w 105156"/>
                  <a:gd name="connsiteY144" fmla="*/ 108978 h 194417"/>
                  <a:gd name="connsiteX145" fmla="*/ 90940 w 105156"/>
                  <a:gd name="connsiteY145" fmla="*/ 111764 h 194417"/>
                  <a:gd name="connsiteX146" fmla="*/ 92833 w 105156"/>
                  <a:gd name="connsiteY146" fmla="*/ 116264 h 194417"/>
                  <a:gd name="connsiteX147" fmla="*/ 93012 w 105156"/>
                  <a:gd name="connsiteY147" fmla="*/ 119622 h 194417"/>
                  <a:gd name="connsiteX148" fmla="*/ 93512 w 105156"/>
                  <a:gd name="connsiteY148" fmla="*/ 120729 h 194417"/>
                  <a:gd name="connsiteX149" fmla="*/ 94119 w 105156"/>
                  <a:gd name="connsiteY149" fmla="*/ 120837 h 194417"/>
                  <a:gd name="connsiteX150" fmla="*/ 94190 w 105156"/>
                  <a:gd name="connsiteY150" fmla="*/ 121051 h 194417"/>
                  <a:gd name="connsiteX151" fmla="*/ 93833 w 105156"/>
                  <a:gd name="connsiteY151" fmla="*/ 121515 h 194417"/>
                  <a:gd name="connsiteX152" fmla="*/ 94512 w 105156"/>
                  <a:gd name="connsiteY152" fmla="*/ 123801 h 194417"/>
                  <a:gd name="connsiteX153" fmla="*/ 94548 w 105156"/>
                  <a:gd name="connsiteY153" fmla="*/ 122873 h 194417"/>
                  <a:gd name="connsiteX154" fmla="*/ 94548 w 105156"/>
                  <a:gd name="connsiteY154" fmla="*/ 123980 h 194417"/>
                  <a:gd name="connsiteX155" fmla="*/ 94619 w 105156"/>
                  <a:gd name="connsiteY155" fmla="*/ 124301 h 194417"/>
                  <a:gd name="connsiteX156" fmla="*/ 94548 w 105156"/>
                  <a:gd name="connsiteY156" fmla="*/ 124123 h 194417"/>
                  <a:gd name="connsiteX157" fmla="*/ 94941 w 105156"/>
                  <a:gd name="connsiteY157" fmla="*/ 125944 h 194417"/>
                  <a:gd name="connsiteX158" fmla="*/ 96119 w 105156"/>
                  <a:gd name="connsiteY158" fmla="*/ 130874 h 194417"/>
                  <a:gd name="connsiteX159" fmla="*/ 97262 w 105156"/>
                  <a:gd name="connsiteY159" fmla="*/ 136053 h 194417"/>
                  <a:gd name="connsiteX160" fmla="*/ 96905 w 105156"/>
                  <a:gd name="connsiteY160" fmla="*/ 134660 h 194417"/>
                  <a:gd name="connsiteX161" fmla="*/ 98405 w 105156"/>
                  <a:gd name="connsiteY161" fmla="*/ 142054 h 194417"/>
                  <a:gd name="connsiteX162" fmla="*/ 98798 w 105156"/>
                  <a:gd name="connsiteY162" fmla="*/ 141839 h 194417"/>
                  <a:gd name="connsiteX163" fmla="*/ 100441 w 105156"/>
                  <a:gd name="connsiteY163" fmla="*/ 147019 h 194417"/>
                  <a:gd name="connsiteX164" fmla="*/ 100941 w 105156"/>
                  <a:gd name="connsiteY164" fmla="*/ 146983 h 194417"/>
                  <a:gd name="connsiteX165" fmla="*/ 102334 w 105156"/>
                  <a:gd name="connsiteY165" fmla="*/ 151769 h 194417"/>
                  <a:gd name="connsiteX166" fmla="*/ 103049 w 105156"/>
                  <a:gd name="connsiteY166" fmla="*/ 155984 h 194417"/>
                  <a:gd name="connsiteX167" fmla="*/ 103227 w 105156"/>
                  <a:gd name="connsiteY167" fmla="*/ 156270 h 194417"/>
                  <a:gd name="connsiteX168" fmla="*/ 103334 w 105156"/>
                  <a:gd name="connsiteY168" fmla="*/ 156520 h 194417"/>
                  <a:gd name="connsiteX169" fmla="*/ 103477 w 105156"/>
                  <a:gd name="connsiteY169" fmla="*/ 156948 h 194417"/>
                  <a:gd name="connsiteX170" fmla="*/ 104084 w 105156"/>
                  <a:gd name="connsiteY170" fmla="*/ 159163 h 194417"/>
                  <a:gd name="connsiteX171" fmla="*/ 105156 w 105156"/>
                  <a:gd name="connsiteY171" fmla="*/ 163628 h 194417"/>
                  <a:gd name="connsiteX172" fmla="*/ 26611 w 105156"/>
                  <a:gd name="connsiteY172" fmla="*/ 67509 h 194417"/>
                  <a:gd name="connsiteX173" fmla="*/ 26325 w 105156"/>
                  <a:gd name="connsiteY173" fmla="*/ 67901 h 194417"/>
                  <a:gd name="connsiteX174" fmla="*/ 26611 w 105156"/>
                  <a:gd name="connsiteY174" fmla="*/ 67509 h 194417"/>
                  <a:gd name="connsiteX175" fmla="*/ 57864 w 105156"/>
                  <a:gd name="connsiteY175" fmla="*/ 191595 h 194417"/>
                  <a:gd name="connsiteX176" fmla="*/ 57864 w 105156"/>
                  <a:gd name="connsiteY176" fmla="*/ 163521 h 194417"/>
                  <a:gd name="connsiteX177" fmla="*/ 57507 w 105156"/>
                  <a:gd name="connsiteY177" fmla="*/ 163556 h 194417"/>
                  <a:gd name="connsiteX178" fmla="*/ 54007 w 105156"/>
                  <a:gd name="connsiteY178" fmla="*/ 163556 h 194417"/>
                  <a:gd name="connsiteX179" fmla="*/ 53971 w 105156"/>
                  <a:gd name="connsiteY179" fmla="*/ 163556 h 194417"/>
                  <a:gd name="connsiteX180" fmla="*/ 53971 w 105156"/>
                  <a:gd name="connsiteY180" fmla="*/ 163556 h 194417"/>
                  <a:gd name="connsiteX181" fmla="*/ 53650 w 105156"/>
                  <a:gd name="connsiteY181" fmla="*/ 163592 h 194417"/>
                  <a:gd name="connsiteX182" fmla="*/ 53685 w 105156"/>
                  <a:gd name="connsiteY182" fmla="*/ 163592 h 194417"/>
                  <a:gd name="connsiteX183" fmla="*/ 52149 w 105156"/>
                  <a:gd name="connsiteY183" fmla="*/ 163592 h 194417"/>
                  <a:gd name="connsiteX184" fmla="*/ 47220 w 105156"/>
                  <a:gd name="connsiteY184" fmla="*/ 163592 h 194417"/>
                  <a:gd name="connsiteX185" fmla="*/ 47149 w 105156"/>
                  <a:gd name="connsiteY185" fmla="*/ 163592 h 194417"/>
                  <a:gd name="connsiteX186" fmla="*/ 47149 w 105156"/>
                  <a:gd name="connsiteY186" fmla="*/ 191631 h 194417"/>
                  <a:gd name="connsiteX187" fmla="*/ 57864 w 105156"/>
                  <a:gd name="connsiteY187" fmla="*/ 191631 h 194417"/>
                  <a:gd name="connsiteX188" fmla="*/ 88225 w 105156"/>
                  <a:gd name="connsiteY188" fmla="*/ 104835 h 194417"/>
                  <a:gd name="connsiteX189" fmla="*/ 88582 w 105156"/>
                  <a:gd name="connsiteY189" fmla="*/ 106585 h 194417"/>
                  <a:gd name="connsiteX190" fmla="*/ 89404 w 105156"/>
                  <a:gd name="connsiteY190" fmla="*/ 106406 h 194417"/>
                  <a:gd name="connsiteX191" fmla="*/ 88225 w 105156"/>
                  <a:gd name="connsiteY191" fmla="*/ 104835 h 194417"/>
                  <a:gd name="connsiteX192" fmla="*/ 80117 w 105156"/>
                  <a:gd name="connsiteY192" fmla="*/ 67866 h 194417"/>
                  <a:gd name="connsiteX193" fmla="*/ 80296 w 105156"/>
                  <a:gd name="connsiteY193" fmla="*/ 68580 h 194417"/>
                  <a:gd name="connsiteX194" fmla="*/ 80617 w 105156"/>
                  <a:gd name="connsiteY194" fmla="*/ 69151 h 194417"/>
                  <a:gd name="connsiteX195" fmla="*/ 80403 w 105156"/>
                  <a:gd name="connsiteY195" fmla="*/ 68902 h 194417"/>
                  <a:gd name="connsiteX196" fmla="*/ 80724 w 105156"/>
                  <a:gd name="connsiteY196" fmla="*/ 70259 h 194417"/>
                  <a:gd name="connsiteX197" fmla="*/ 80903 w 105156"/>
                  <a:gd name="connsiteY197" fmla="*/ 69652 h 194417"/>
                  <a:gd name="connsiteX198" fmla="*/ 80653 w 105156"/>
                  <a:gd name="connsiteY198" fmla="*/ 69187 h 194417"/>
                  <a:gd name="connsiteX199" fmla="*/ 81296 w 105156"/>
                  <a:gd name="connsiteY199" fmla="*/ 69473 h 194417"/>
                  <a:gd name="connsiteX200" fmla="*/ 80296 w 105156"/>
                  <a:gd name="connsiteY200" fmla="*/ 66758 h 194417"/>
                  <a:gd name="connsiteX201" fmla="*/ 80117 w 105156"/>
                  <a:gd name="connsiteY201" fmla="*/ 67866 h 194417"/>
                  <a:gd name="connsiteX202" fmla="*/ 94512 w 105156"/>
                  <a:gd name="connsiteY202" fmla="*/ 162020 h 194417"/>
                  <a:gd name="connsiteX203" fmla="*/ 84510 w 105156"/>
                  <a:gd name="connsiteY203" fmla="*/ 162628 h 194417"/>
                  <a:gd name="connsiteX204" fmla="*/ 85225 w 105156"/>
                  <a:gd name="connsiteY204" fmla="*/ 162735 h 194417"/>
                  <a:gd name="connsiteX205" fmla="*/ 82403 w 105156"/>
                  <a:gd name="connsiteY205" fmla="*/ 163020 h 194417"/>
                  <a:gd name="connsiteX206" fmla="*/ 84189 w 105156"/>
                  <a:gd name="connsiteY206" fmla="*/ 163163 h 194417"/>
                  <a:gd name="connsiteX207" fmla="*/ 79510 w 105156"/>
                  <a:gd name="connsiteY207" fmla="*/ 163092 h 194417"/>
                  <a:gd name="connsiteX208" fmla="*/ 80010 w 105156"/>
                  <a:gd name="connsiteY208" fmla="*/ 164449 h 194417"/>
                  <a:gd name="connsiteX209" fmla="*/ 88154 w 105156"/>
                  <a:gd name="connsiteY209" fmla="*/ 163199 h 194417"/>
                  <a:gd name="connsiteX210" fmla="*/ 89761 w 105156"/>
                  <a:gd name="connsiteY210" fmla="*/ 163521 h 194417"/>
                  <a:gd name="connsiteX211" fmla="*/ 94512 w 105156"/>
                  <a:gd name="connsiteY211" fmla="*/ 162020 h 194417"/>
                  <a:gd name="connsiteX212" fmla="*/ 96012 w 105156"/>
                  <a:gd name="connsiteY212" fmla="*/ 134374 h 194417"/>
                  <a:gd name="connsiteX213" fmla="*/ 95155 w 105156"/>
                  <a:gd name="connsiteY213" fmla="*/ 132231 h 194417"/>
                  <a:gd name="connsiteX214" fmla="*/ 95333 w 105156"/>
                  <a:gd name="connsiteY214" fmla="*/ 131588 h 194417"/>
                  <a:gd name="connsiteX215" fmla="*/ 93190 w 105156"/>
                  <a:gd name="connsiteY215" fmla="*/ 128123 h 194417"/>
                  <a:gd name="connsiteX216" fmla="*/ 94048 w 105156"/>
                  <a:gd name="connsiteY216" fmla="*/ 131838 h 194417"/>
                  <a:gd name="connsiteX217" fmla="*/ 96012 w 105156"/>
                  <a:gd name="connsiteY217" fmla="*/ 134374 h 194417"/>
                  <a:gd name="connsiteX218" fmla="*/ 98227 w 105156"/>
                  <a:gd name="connsiteY218" fmla="*/ 144018 h 194417"/>
                  <a:gd name="connsiteX219" fmla="*/ 96869 w 105156"/>
                  <a:gd name="connsiteY219" fmla="*/ 143875 h 194417"/>
                  <a:gd name="connsiteX220" fmla="*/ 97476 w 105156"/>
                  <a:gd name="connsiteY220" fmla="*/ 146268 h 194417"/>
                  <a:gd name="connsiteX221" fmla="*/ 98262 w 105156"/>
                  <a:gd name="connsiteY221" fmla="*/ 146375 h 194417"/>
                  <a:gd name="connsiteX222" fmla="*/ 97548 w 105156"/>
                  <a:gd name="connsiteY222" fmla="*/ 146625 h 194417"/>
                  <a:gd name="connsiteX223" fmla="*/ 98191 w 105156"/>
                  <a:gd name="connsiteY223" fmla="*/ 149090 h 194417"/>
                  <a:gd name="connsiteX224" fmla="*/ 98334 w 105156"/>
                  <a:gd name="connsiteY224" fmla="*/ 148769 h 194417"/>
                  <a:gd name="connsiteX225" fmla="*/ 98227 w 105156"/>
                  <a:gd name="connsiteY225" fmla="*/ 144018 h 194417"/>
                  <a:gd name="connsiteX226" fmla="*/ 101156 w 105156"/>
                  <a:gd name="connsiteY226" fmla="*/ 157805 h 194417"/>
                  <a:gd name="connsiteX227" fmla="*/ 100513 w 105156"/>
                  <a:gd name="connsiteY227" fmla="*/ 156555 h 194417"/>
                  <a:gd name="connsiteX228" fmla="*/ 100191 w 105156"/>
                  <a:gd name="connsiteY228" fmla="*/ 156055 h 194417"/>
                  <a:gd name="connsiteX229" fmla="*/ 100834 w 105156"/>
                  <a:gd name="connsiteY229" fmla="*/ 158198 h 194417"/>
                  <a:gd name="connsiteX230" fmla="*/ 101156 w 105156"/>
                  <a:gd name="connsiteY230" fmla="*/ 157805 h 19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</a:cxnLst>
                <a:rect l="l" t="t" r="r" b="b"/>
                <a:pathLst>
                  <a:path w="105156" h="194417">
                    <a:moveTo>
                      <a:pt x="105156" y="163628"/>
                    </a:moveTo>
                    <a:lnTo>
                      <a:pt x="105085" y="163699"/>
                    </a:lnTo>
                    <a:lnTo>
                      <a:pt x="105049" y="163735"/>
                    </a:lnTo>
                    <a:lnTo>
                      <a:pt x="104906" y="163699"/>
                    </a:lnTo>
                    <a:lnTo>
                      <a:pt x="104370" y="163556"/>
                    </a:lnTo>
                    <a:cubicBezTo>
                      <a:pt x="101298" y="163663"/>
                      <a:pt x="99620" y="163913"/>
                      <a:pt x="97798" y="164163"/>
                    </a:cubicBezTo>
                    <a:lnTo>
                      <a:pt x="97512" y="164163"/>
                    </a:lnTo>
                    <a:lnTo>
                      <a:pt x="97334" y="164128"/>
                    </a:lnTo>
                    <a:lnTo>
                      <a:pt x="96976" y="164092"/>
                    </a:lnTo>
                    <a:cubicBezTo>
                      <a:pt x="96726" y="164092"/>
                      <a:pt x="96512" y="164056"/>
                      <a:pt x="96298" y="164056"/>
                    </a:cubicBezTo>
                    <a:cubicBezTo>
                      <a:pt x="95833" y="164056"/>
                      <a:pt x="95369" y="164020"/>
                      <a:pt x="94941" y="164056"/>
                    </a:cubicBezTo>
                    <a:cubicBezTo>
                      <a:pt x="94048" y="164092"/>
                      <a:pt x="93155" y="164163"/>
                      <a:pt x="92297" y="164271"/>
                    </a:cubicBezTo>
                    <a:cubicBezTo>
                      <a:pt x="90583" y="164485"/>
                      <a:pt x="88904" y="164771"/>
                      <a:pt x="87261" y="164806"/>
                    </a:cubicBezTo>
                    <a:lnTo>
                      <a:pt x="87225" y="164699"/>
                    </a:lnTo>
                    <a:lnTo>
                      <a:pt x="83939" y="165128"/>
                    </a:lnTo>
                    <a:cubicBezTo>
                      <a:pt x="84796" y="164735"/>
                      <a:pt x="83296" y="165378"/>
                      <a:pt x="82296" y="165342"/>
                    </a:cubicBezTo>
                    <a:cubicBezTo>
                      <a:pt x="81260" y="165557"/>
                      <a:pt x="79546" y="165557"/>
                      <a:pt x="78295" y="165378"/>
                    </a:cubicBezTo>
                    <a:lnTo>
                      <a:pt x="76188" y="165449"/>
                    </a:lnTo>
                    <a:cubicBezTo>
                      <a:pt x="78510" y="165092"/>
                      <a:pt x="76010" y="164949"/>
                      <a:pt x="75867" y="164521"/>
                    </a:cubicBezTo>
                    <a:lnTo>
                      <a:pt x="74545" y="164913"/>
                    </a:lnTo>
                    <a:cubicBezTo>
                      <a:pt x="74009" y="164735"/>
                      <a:pt x="75402" y="164556"/>
                      <a:pt x="74402" y="164485"/>
                    </a:cubicBezTo>
                    <a:cubicBezTo>
                      <a:pt x="73509" y="164735"/>
                      <a:pt x="70866" y="164842"/>
                      <a:pt x="70044" y="165306"/>
                    </a:cubicBezTo>
                    <a:cubicBezTo>
                      <a:pt x="70187" y="165414"/>
                      <a:pt x="70509" y="165485"/>
                      <a:pt x="70902" y="165557"/>
                    </a:cubicBezTo>
                    <a:cubicBezTo>
                      <a:pt x="71009" y="165521"/>
                      <a:pt x="71009" y="165521"/>
                      <a:pt x="70937" y="165557"/>
                    </a:cubicBezTo>
                    <a:cubicBezTo>
                      <a:pt x="70973" y="165557"/>
                      <a:pt x="71009" y="165557"/>
                      <a:pt x="71045" y="165592"/>
                    </a:cubicBezTo>
                    <a:cubicBezTo>
                      <a:pt x="71009" y="165592"/>
                      <a:pt x="70973" y="165592"/>
                      <a:pt x="70937" y="165592"/>
                    </a:cubicBezTo>
                    <a:cubicBezTo>
                      <a:pt x="70830" y="165628"/>
                      <a:pt x="70652" y="165699"/>
                      <a:pt x="70580" y="165771"/>
                    </a:cubicBezTo>
                    <a:cubicBezTo>
                      <a:pt x="68901" y="165735"/>
                      <a:pt x="69509" y="165878"/>
                      <a:pt x="69580" y="166056"/>
                    </a:cubicBezTo>
                    <a:cubicBezTo>
                      <a:pt x="69151" y="165914"/>
                      <a:pt x="68759" y="165842"/>
                      <a:pt x="68401" y="165771"/>
                    </a:cubicBezTo>
                    <a:cubicBezTo>
                      <a:pt x="67473" y="165271"/>
                      <a:pt x="66508" y="164842"/>
                      <a:pt x="65544" y="164556"/>
                    </a:cubicBezTo>
                    <a:cubicBezTo>
                      <a:pt x="65222" y="164414"/>
                      <a:pt x="64865" y="164271"/>
                      <a:pt x="64544" y="164163"/>
                    </a:cubicBezTo>
                    <a:cubicBezTo>
                      <a:pt x="65080" y="163985"/>
                      <a:pt x="65794" y="164020"/>
                      <a:pt x="66508" y="164128"/>
                    </a:cubicBezTo>
                    <a:lnTo>
                      <a:pt x="66937" y="164699"/>
                    </a:lnTo>
                    <a:cubicBezTo>
                      <a:pt x="69187" y="164878"/>
                      <a:pt x="70973" y="164378"/>
                      <a:pt x="72545" y="164020"/>
                    </a:cubicBezTo>
                    <a:cubicBezTo>
                      <a:pt x="71045" y="163878"/>
                      <a:pt x="74366" y="163592"/>
                      <a:pt x="73259" y="163235"/>
                    </a:cubicBezTo>
                    <a:lnTo>
                      <a:pt x="72080" y="163342"/>
                    </a:lnTo>
                    <a:cubicBezTo>
                      <a:pt x="71902" y="163270"/>
                      <a:pt x="71902" y="163235"/>
                      <a:pt x="71973" y="163163"/>
                    </a:cubicBezTo>
                    <a:cubicBezTo>
                      <a:pt x="68437" y="163270"/>
                      <a:pt x="64901" y="163378"/>
                      <a:pt x="61365" y="163449"/>
                    </a:cubicBezTo>
                    <a:cubicBezTo>
                      <a:pt x="61150" y="163413"/>
                      <a:pt x="60972" y="163413"/>
                      <a:pt x="60758" y="163413"/>
                    </a:cubicBezTo>
                    <a:lnTo>
                      <a:pt x="60758" y="194417"/>
                    </a:lnTo>
                    <a:lnTo>
                      <a:pt x="44470" y="194417"/>
                    </a:lnTo>
                    <a:lnTo>
                      <a:pt x="44470" y="163485"/>
                    </a:lnTo>
                    <a:cubicBezTo>
                      <a:pt x="44041" y="163485"/>
                      <a:pt x="43577" y="163521"/>
                      <a:pt x="43148" y="163556"/>
                    </a:cubicBezTo>
                    <a:cubicBezTo>
                      <a:pt x="28754" y="163449"/>
                      <a:pt x="14359" y="162878"/>
                      <a:pt x="0" y="161842"/>
                    </a:cubicBezTo>
                    <a:lnTo>
                      <a:pt x="1322" y="156341"/>
                    </a:lnTo>
                    <a:cubicBezTo>
                      <a:pt x="1607" y="155055"/>
                      <a:pt x="1929" y="153769"/>
                      <a:pt x="2250" y="152483"/>
                    </a:cubicBezTo>
                    <a:cubicBezTo>
                      <a:pt x="1607" y="153234"/>
                      <a:pt x="1000" y="153912"/>
                      <a:pt x="821" y="152912"/>
                    </a:cubicBezTo>
                    <a:lnTo>
                      <a:pt x="643" y="154162"/>
                    </a:lnTo>
                    <a:cubicBezTo>
                      <a:pt x="179" y="153626"/>
                      <a:pt x="1572" y="150269"/>
                      <a:pt x="1143" y="149412"/>
                    </a:cubicBezTo>
                    <a:lnTo>
                      <a:pt x="2679" y="145661"/>
                    </a:lnTo>
                    <a:cubicBezTo>
                      <a:pt x="2429" y="145732"/>
                      <a:pt x="2286" y="145018"/>
                      <a:pt x="2036" y="145625"/>
                    </a:cubicBezTo>
                    <a:cubicBezTo>
                      <a:pt x="2286" y="144661"/>
                      <a:pt x="2465" y="143804"/>
                      <a:pt x="1822" y="144983"/>
                    </a:cubicBezTo>
                    <a:cubicBezTo>
                      <a:pt x="5608" y="136053"/>
                      <a:pt x="6787" y="126159"/>
                      <a:pt x="10216" y="117300"/>
                    </a:cubicBezTo>
                    <a:cubicBezTo>
                      <a:pt x="10359" y="116658"/>
                      <a:pt x="10037" y="116979"/>
                      <a:pt x="9823" y="117157"/>
                    </a:cubicBezTo>
                    <a:cubicBezTo>
                      <a:pt x="10858" y="115657"/>
                      <a:pt x="10001" y="115479"/>
                      <a:pt x="10216" y="114550"/>
                    </a:cubicBezTo>
                    <a:lnTo>
                      <a:pt x="11751" y="112336"/>
                    </a:lnTo>
                    <a:cubicBezTo>
                      <a:pt x="11823" y="111264"/>
                      <a:pt x="11359" y="111978"/>
                      <a:pt x="11216" y="111871"/>
                    </a:cubicBezTo>
                    <a:cubicBezTo>
                      <a:pt x="12430" y="107192"/>
                      <a:pt x="14645" y="102977"/>
                      <a:pt x="15395" y="99120"/>
                    </a:cubicBezTo>
                    <a:cubicBezTo>
                      <a:pt x="16073" y="98012"/>
                      <a:pt x="15931" y="99620"/>
                      <a:pt x="16538" y="98084"/>
                    </a:cubicBezTo>
                    <a:cubicBezTo>
                      <a:pt x="15038" y="99941"/>
                      <a:pt x="17645" y="93440"/>
                      <a:pt x="16645" y="94583"/>
                    </a:cubicBezTo>
                    <a:cubicBezTo>
                      <a:pt x="18002" y="93369"/>
                      <a:pt x="18717" y="89047"/>
                      <a:pt x="19681" y="90118"/>
                    </a:cubicBezTo>
                    <a:cubicBezTo>
                      <a:pt x="20395" y="88297"/>
                      <a:pt x="19681" y="88404"/>
                      <a:pt x="19395" y="88904"/>
                    </a:cubicBezTo>
                    <a:cubicBezTo>
                      <a:pt x="20181" y="86761"/>
                      <a:pt x="20824" y="85046"/>
                      <a:pt x="21038" y="83153"/>
                    </a:cubicBezTo>
                    <a:cubicBezTo>
                      <a:pt x="21395" y="82617"/>
                      <a:pt x="22181" y="80117"/>
                      <a:pt x="23074" y="77581"/>
                    </a:cubicBezTo>
                    <a:cubicBezTo>
                      <a:pt x="24003" y="75045"/>
                      <a:pt x="25075" y="72473"/>
                      <a:pt x="25860" y="71688"/>
                    </a:cubicBezTo>
                    <a:cubicBezTo>
                      <a:pt x="24789" y="72759"/>
                      <a:pt x="25610" y="71473"/>
                      <a:pt x="25825" y="70152"/>
                    </a:cubicBezTo>
                    <a:lnTo>
                      <a:pt x="24896" y="71080"/>
                    </a:lnTo>
                    <a:lnTo>
                      <a:pt x="26003" y="68294"/>
                    </a:lnTo>
                    <a:cubicBezTo>
                      <a:pt x="26182" y="67723"/>
                      <a:pt x="26253" y="67544"/>
                      <a:pt x="26289" y="67580"/>
                    </a:cubicBezTo>
                    <a:cubicBezTo>
                      <a:pt x="26503" y="67116"/>
                      <a:pt x="26539" y="67794"/>
                      <a:pt x="27146" y="66651"/>
                    </a:cubicBezTo>
                    <a:cubicBezTo>
                      <a:pt x="27932" y="64758"/>
                      <a:pt x="27682" y="64544"/>
                      <a:pt x="27825" y="63401"/>
                    </a:cubicBezTo>
                    <a:lnTo>
                      <a:pt x="27646" y="63651"/>
                    </a:lnTo>
                    <a:lnTo>
                      <a:pt x="28111" y="62329"/>
                    </a:lnTo>
                    <a:cubicBezTo>
                      <a:pt x="28503" y="61401"/>
                      <a:pt x="27289" y="65901"/>
                      <a:pt x="28754" y="62901"/>
                    </a:cubicBezTo>
                    <a:cubicBezTo>
                      <a:pt x="28647" y="62794"/>
                      <a:pt x="28682" y="60722"/>
                      <a:pt x="29361" y="60043"/>
                    </a:cubicBezTo>
                    <a:cubicBezTo>
                      <a:pt x="28718" y="61615"/>
                      <a:pt x="29146" y="61543"/>
                      <a:pt x="29539" y="61043"/>
                    </a:cubicBezTo>
                    <a:lnTo>
                      <a:pt x="30432" y="58829"/>
                    </a:lnTo>
                    <a:lnTo>
                      <a:pt x="29504" y="59293"/>
                    </a:lnTo>
                    <a:cubicBezTo>
                      <a:pt x="30790" y="56114"/>
                      <a:pt x="32218" y="52935"/>
                      <a:pt x="33683" y="49720"/>
                    </a:cubicBezTo>
                    <a:cubicBezTo>
                      <a:pt x="35183" y="46506"/>
                      <a:pt x="36683" y="43220"/>
                      <a:pt x="38076" y="39862"/>
                    </a:cubicBezTo>
                    <a:cubicBezTo>
                      <a:pt x="38576" y="40184"/>
                      <a:pt x="40184" y="35147"/>
                      <a:pt x="40719" y="36112"/>
                    </a:cubicBezTo>
                    <a:lnTo>
                      <a:pt x="40541" y="36326"/>
                    </a:lnTo>
                    <a:cubicBezTo>
                      <a:pt x="39898" y="38005"/>
                      <a:pt x="41398" y="36147"/>
                      <a:pt x="41898" y="34754"/>
                    </a:cubicBezTo>
                    <a:cubicBezTo>
                      <a:pt x="41041" y="36040"/>
                      <a:pt x="42184" y="31897"/>
                      <a:pt x="40576" y="35219"/>
                    </a:cubicBezTo>
                    <a:lnTo>
                      <a:pt x="41362" y="32433"/>
                    </a:lnTo>
                    <a:cubicBezTo>
                      <a:pt x="40434" y="30289"/>
                      <a:pt x="44648" y="25539"/>
                      <a:pt x="45970" y="21360"/>
                    </a:cubicBezTo>
                    <a:cubicBezTo>
                      <a:pt x="45899" y="21681"/>
                      <a:pt x="45934" y="21789"/>
                      <a:pt x="45970" y="21824"/>
                    </a:cubicBezTo>
                    <a:cubicBezTo>
                      <a:pt x="47149" y="18109"/>
                      <a:pt x="50114" y="14216"/>
                      <a:pt x="50256" y="13287"/>
                    </a:cubicBezTo>
                    <a:lnTo>
                      <a:pt x="50828" y="13180"/>
                    </a:lnTo>
                    <a:cubicBezTo>
                      <a:pt x="51221" y="11537"/>
                      <a:pt x="51471" y="10644"/>
                      <a:pt x="51864" y="9716"/>
                    </a:cubicBezTo>
                    <a:cubicBezTo>
                      <a:pt x="52399" y="8465"/>
                      <a:pt x="53221" y="6929"/>
                      <a:pt x="54543" y="4643"/>
                    </a:cubicBezTo>
                    <a:cubicBezTo>
                      <a:pt x="54543" y="4822"/>
                      <a:pt x="54328" y="5536"/>
                      <a:pt x="54721" y="4929"/>
                    </a:cubicBezTo>
                    <a:cubicBezTo>
                      <a:pt x="54935" y="4108"/>
                      <a:pt x="55186" y="3215"/>
                      <a:pt x="55614" y="2108"/>
                    </a:cubicBezTo>
                    <a:cubicBezTo>
                      <a:pt x="55828" y="1536"/>
                      <a:pt x="56078" y="929"/>
                      <a:pt x="56400" y="214"/>
                    </a:cubicBezTo>
                    <a:lnTo>
                      <a:pt x="56471" y="72"/>
                    </a:lnTo>
                    <a:cubicBezTo>
                      <a:pt x="56471" y="36"/>
                      <a:pt x="56507" y="36"/>
                      <a:pt x="56507" y="0"/>
                    </a:cubicBezTo>
                    <a:lnTo>
                      <a:pt x="56543" y="72"/>
                    </a:lnTo>
                    <a:cubicBezTo>
                      <a:pt x="56579" y="143"/>
                      <a:pt x="56650" y="214"/>
                      <a:pt x="56686" y="322"/>
                    </a:cubicBezTo>
                    <a:cubicBezTo>
                      <a:pt x="56793" y="500"/>
                      <a:pt x="56864" y="679"/>
                      <a:pt x="56971" y="857"/>
                    </a:cubicBezTo>
                    <a:cubicBezTo>
                      <a:pt x="57186" y="1250"/>
                      <a:pt x="57400" y="1679"/>
                      <a:pt x="57614" y="2143"/>
                    </a:cubicBezTo>
                    <a:lnTo>
                      <a:pt x="57507" y="2250"/>
                    </a:lnTo>
                    <a:lnTo>
                      <a:pt x="60436" y="7644"/>
                    </a:lnTo>
                    <a:cubicBezTo>
                      <a:pt x="60186" y="7930"/>
                      <a:pt x="60365" y="8573"/>
                      <a:pt x="60793" y="9394"/>
                    </a:cubicBezTo>
                    <a:cubicBezTo>
                      <a:pt x="60865" y="9501"/>
                      <a:pt x="60900" y="9608"/>
                      <a:pt x="60972" y="9716"/>
                    </a:cubicBezTo>
                    <a:cubicBezTo>
                      <a:pt x="61008" y="9787"/>
                      <a:pt x="61079" y="9894"/>
                      <a:pt x="61115" y="9966"/>
                    </a:cubicBezTo>
                    <a:cubicBezTo>
                      <a:pt x="61222" y="10144"/>
                      <a:pt x="61329" y="10323"/>
                      <a:pt x="61436" y="10501"/>
                    </a:cubicBezTo>
                    <a:cubicBezTo>
                      <a:pt x="61686" y="10894"/>
                      <a:pt x="61936" y="11287"/>
                      <a:pt x="62222" y="11716"/>
                    </a:cubicBezTo>
                    <a:cubicBezTo>
                      <a:pt x="63294" y="13395"/>
                      <a:pt x="64330" y="15288"/>
                      <a:pt x="63901" y="16181"/>
                    </a:cubicBezTo>
                    <a:cubicBezTo>
                      <a:pt x="64615" y="16752"/>
                      <a:pt x="66044" y="19503"/>
                      <a:pt x="66794" y="20681"/>
                    </a:cubicBezTo>
                    <a:cubicBezTo>
                      <a:pt x="66758" y="20717"/>
                      <a:pt x="66723" y="20824"/>
                      <a:pt x="66758" y="21038"/>
                    </a:cubicBezTo>
                    <a:cubicBezTo>
                      <a:pt x="68151" y="22217"/>
                      <a:pt x="68294" y="25467"/>
                      <a:pt x="69080" y="27111"/>
                    </a:cubicBezTo>
                    <a:cubicBezTo>
                      <a:pt x="69687" y="28146"/>
                      <a:pt x="69723" y="27575"/>
                      <a:pt x="69759" y="27003"/>
                    </a:cubicBezTo>
                    <a:cubicBezTo>
                      <a:pt x="69902" y="28182"/>
                      <a:pt x="70652" y="29611"/>
                      <a:pt x="71402" y="30861"/>
                    </a:cubicBezTo>
                    <a:cubicBezTo>
                      <a:pt x="72080" y="32111"/>
                      <a:pt x="72723" y="33218"/>
                      <a:pt x="72759" y="33647"/>
                    </a:cubicBezTo>
                    <a:cubicBezTo>
                      <a:pt x="73259" y="35290"/>
                      <a:pt x="72438" y="34433"/>
                      <a:pt x="72295" y="34969"/>
                    </a:cubicBezTo>
                    <a:cubicBezTo>
                      <a:pt x="73259" y="37290"/>
                      <a:pt x="73366" y="34147"/>
                      <a:pt x="73974" y="37540"/>
                    </a:cubicBezTo>
                    <a:cubicBezTo>
                      <a:pt x="73795" y="37183"/>
                      <a:pt x="73509" y="36505"/>
                      <a:pt x="73509" y="36826"/>
                    </a:cubicBezTo>
                    <a:cubicBezTo>
                      <a:pt x="73831" y="38112"/>
                      <a:pt x="73081" y="40791"/>
                      <a:pt x="73759" y="41898"/>
                    </a:cubicBezTo>
                    <a:lnTo>
                      <a:pt x="73759" y="41005"/>
                    </a:lnTo>
                    <a:cubicBezTo>
                      <a:pt x="74795" y="43148"/>
                      <a:pt x="74295" y="46684"/>
                      <a:pt x="75331" y="46756"/>
                    </a:cubicBezTo>
                    <a:lnTo>
                      <a:pt x="75688" y="46399"/>
                    </a:lnTo>
                    <a:cubicBezTo>
                      <a:pt x="76295" y="50435"/>
                      <a:pt x="76402" y="47970"/>
                      <a:pt x="77045" y="52078"/>
                    </a:cubicBezTo>
                    <a:lnTo>
                      <a:pt x="76974" y="52042"/>
                    </a:lnTo>
                    <a:cubicBezTo>
                      <a:pt x="77545" y="53757"/>
                      <a:pt x="77260" y="54828"/>
                      <a:pt x="78188" y="55471"/>
                    </a:cubicBezTo>
                    <a:lnTo>
                      <a:pt x="78117" y="54864"/>
                    </a:lnTo>
                    <a:cubicBezTo>
                      <a:pt x="78760" y="57007"/>
                      <a:pt x="78760" y="57186"/>
                      <a:pt x="79331" y="59400"/>
                    </a:cubicBezTo>
                    <a:cubicBezTo>
                      <a:pt x="79474" y="59650"/>
                      <a:pt x="79867" y="60650"/>
                      <a:pt x="79796" y="61008"/>
                    </a:cubicBezTo>
                    <a:cubicBezTo>
                      <a:pt x="80403" y="60972"/>
                      <a:pt x="81332" y="66044"/>
                      <a:pt x="81546" y="67008"/>
                    </a:cubicBezTo>
                    <a:cubicBezTo>
                      <a:pt x="81010" y="65294"/>
                      <a:pt x="80974" y="66187"/>
                      <a:pt x="80867" y="66723"/>
                    </a:cubicBezTo>
                    <a:cubicBezTo>
                      <a:pt x="81582" y="67616"/>
                      <a:pt x="81832" y="68330"/>
                      <a:pt x="81832" y="69830"/>
                    </a:cubicBezTo>
                    <a:cubicBezTo>
                      <a:pt x="82617" y="69866"/>
                      <a:pt x="83475" y="69937"/>
                      <a:pt x="84153" y="72759"/>
                    </a:cubicBezTo>
                    <a:cubicBezTo>
                      <a:pt x="83939" y="72330"/>
                      <a:pt x="83725" y="71688"/>
                      <a:pt x="83653" y="72009"/>
                    </a:cubicBezTo>
                    <a:cubicBezTo>
                      <a:pt x="83582" y="72330"/>
                      <a:pt x="83868" y="72938"/>
                      <a:pt x="83975" y="73152"/>
                    </a:cubicBezTo>
                    <a:cubicBezTo>
                      <a:pt x="83903" y="73473"/>
                      <a:pt x="83582" y="72581"/>
                      <a:pt x="83403" y="72973"/>
                    </a:cubicBezTo>
                    <a:cubicBezTo>
                      <a:pt x="84546" y="74724"/>
                      <a:pt x="84189" y="76260"/>
                      <a:pt x="85082" y="78939"/>
                    </a:cubicBezTo>
                    <a:cubicBezTo>
                      <a:pt x="84653" y="78117"/>
                      <a:pt x="84689" y="78903"/>
                      <a:pt x="84510" y="79260"/>
                    </a:cubicBezTo>
                    <a:cubicBezTo>
                      <a:pt x="85403" y="79296"/>
                      <a:pt x="84618" y="83189"/>
                      <a:pt x="85475" y="81903"/>
                    </a:cubicBezTo>
                    <a:cubicBezTo>
                      <a:pt x="85725" y="84689"/>
                      <a:pt x="86475" y="88118"/>
                      <a:pt x="87082" y="91119"/>
                    </a:cubicBezTo>
                    <a:cubicBezTo>
                      <a:pt x="87689" y="94155"/>
                      <a:pt x="88225" y="96762"/>
                      <a:pt x="88082" y="97869"/>
                    </a:cubicBezTo>
                    <a:cubicBezTo>
                      <a:pt x="87904" y="98512"/>
                      <a:pt x="88690" y="99905"/>
                      <a:pt x="88904" y="100834"/>
                    </a:cubicBezTo>
                    <a:lnTo>
                      <a:pt x="88511" y="100763"/>
                    </a:lnTo>
                    <a:cubicBezTo>
                      <a:pt x="89725" y="103263"/>
                      <a:pt x="89190" y="102763"/>
                      <a:pt x="90476" y="105728"/>
                    </a:cubicBezTo>
                    <a:cubicBezTo>
                      <a:pt x="89761" y="104549"/>
                      <a:pt x="89690" y="105120"/>
                      <a:pt x="89618" y="106478"/>
                    </a:cubicBezTo>
                    <a:lnTo>
                      <a:pt x="90797" y="108442"/>
                    </a:lnTo>
                    <a:lnTo>
                      <a:pt x="90333" y="108978"/>
                    </a:lnTo>
                    <a:cubicBezTo>
                      <a:pt x="90726" y="109799"/>
                      <a:pt x="90833" y="110764"/>
                      <a:pt x="90940" y="111764"/>
                    </a:cubicBezTo>
                    <a:cubicBezTo>
                      <a:pt x="91726" y="112478"/>
                      <a:pt x="92369" y="115800"/>
                      <a:pt x="92833" y="116264"/>
                    </a:cubicBezTo>
                    <a:cubicBezTo>
                      <a:pt x="92262" y="117372"/>
                      <a:pt x="93547" y="118765"/>
                      <a:pt x="93012" y="119622"/>
                    </a:cubicBezTo>
                    <a:cubicBezTo>
                      <a:pt x="93190" y="119908"/>
                      <a:pt x="93369" y="120301"/>
                      <a:pt x="93512" y="120729"/>
                    </a:cubicBezTo>
                    <a:cubicBezTo>
                      <a:pt x="93762" y="120194"/>
                      <a:pt x="94083" y="119944"/>
                      <a:pt x="94119" y="120837"/>
                    </a:cubicBezTo>
                    <a:cubicBezTo>
                      <a:pt x="94155" y="120908"/>
                      <a:pt x="94155" y="120979"/>
                      <a:pt x="94190" y="121051"/>
                    </a:cubicBezTo>
                    <a:lnTo>
                      <a:pt x="93833" y="121515"/>
                    </a:lnTo>
                    <a:cubicBezTo>
                      <a:pt x="94119" y="122372"/>
                      <a:pt x="94369" y="123230"/>
                      <a:pt x="94512" y="123801"/>
                    </a:cubicBezTo>
                    <a:cubicBezTo>
                      <a:pt x="94476" y="123516"/>
                      <a:pt x="94512" y="123194"/>
                      <a:pt x="94548" y="122873"/>
                    </a:cubicBezTo>
                    <a:cubicBezTo>
                      <a:pt x="94548" y="123265"/>
                      <a:pt x="94548" y="123623"/>
                      <a:pt x="94548" y="123980"/>
                    </a:cubicBezTo>
                    <a:cubicBezTo>
                      <a:pt x="94583" y="124087"/>
                      <a:pt x="94583" y="124230"/>
                      <a:pt x="94619" y="124301"/>
                    </a:cubicBezTo>
                    <a:cubicBezTo>
                      <a:pt x="94583" y="124266"/>
                      <a:pt x="94583" y="124194"/>
                      <a:pt x="94548" y="124123"/>
                    </a:cubicBezTo>
                    <a:cubicBezTo>
                      <a:pt x="94548" y="124659"/>
                      <a:pt x="94619" y="125230"/>
                      <a:pt x="94941" y="125944"/>
                    </a:cubicBezTo>
                    <a:cubicBezTo>
                      <a:pt x="94941" y="127552"/>
                      <a:pt x="95548" y="129195"/>
                      <a:pt x="96119" y="130874"/>
                    </a:cubicBezTo>
                    <a:cubicBezTo>
                      <a:pt x="96726" y="132552"/>
                      <a:pt x="97298" y="134267"/>
                      <a:pt x="97262" y="136053"/>
                    </a:cubicBezTo>
                    <a:cubicBezTo>
                      <a:pt x="97227" y="135517"/>
                      <a:pt x="97119" y="134803"/>
                      <a:pt x="96905" y="134660"/>
                    </a:cubicBezTo>
                    <a:cubicBezTo>
                      <a:pt x="97619" y="137446"/>
                      <a:pt x="97619" y="140375"/>
                      <a:pt x="98405" y="142054"/>
                    </a:cubicBezTo>
                    <a:lnTo>
                      <a:pt x="98798" y="141839"/>
                    </a:lnTo>
                    <a:cubicBezTo>
                      <a:pt x="99512" y="143839"/>
                      <a:pt x="100048" y="145375"/>
                      <a:pt x="100441" y="147019"/>
                    </a:cubicBezTo>
                    <a:lnTo>
                      <a:pt x="100941" y="146983"/>
                    </a:lnTo>
                    <a:cubicBezTo>
                      <a:pt x="101191" y="148197"/>
                      <a:pt x="101763" y="150019"/>
                      <a:pt x="102334" y="151769"/>
                    </a:cubicBezTo>
                    <a:cubicBezTo>
                      <a:pt x="102870" y="153484"/>
                      <a:pt x="103299" y="155127"/>
                      <a:pt x="103049" y="155984"/>
                    </a:cubicBezTo>
                    <a:cubicBezTo>
                      <a:pt x="103120" y="156055"/>
                      <a:pt x="103192" y="156127"/>
                      <a:pt x="103227" y="156270"/>
                    </a:cubicBezTo>
                    <a:cubicBezTo>
                      <a:pt x="103263" y="156341"/>
                      <a:pt x="103263" y="156377"/>
                      <a:pt x="103334" y="156520"/>
                    </a:cubicBezTo>
                    <a:cubicBezTo>
                      <a:pt x="103370" y="156662"/>
                      <a:pt x="103442" y="156805"/>
                      <a:pt x="103477" y="156948"/>
                    </a:cubicBezTo>
                    <a:cubicBezTo>
                      <a:pt x="103656" y="157591"/>
                      <a:pt x="103870" y="158341"/>
                      <a:pt x="104084" y="159163"/>
                    </a:cubicBezTo>
                    <a:cubicBezTo>
                      <a:pt x="104335" y="160770"/>
                      <a:pt x="104727" y="162413"/>
                      <a:pt x="105156" y="163628"/>
                    </a:cubicBezTo>
                    <a:close/>
                    <a:moveTo>
                      <a:pt x="26611" y="67509"/>
                    </a:moveTo>
                    <a:lnTo>
                      <a:pt x="26325" y="67901"/>
                    </a:lnTo>
                    <a:cubicBezTo>
                      <a:pt x="26360" y="68223"/>
                      <a:pt x="26360" y="68544"/>
                      <a:pt x="26611" y="67509"/>
                    </a:cubicBezTo>
                    <a:close/>
                    <a:moveTo>
                      <a:pt x="57864" y="191595"/>
                    </a:moveTo>
                    <a:lnTo>
                      <a:pt x="57864" y="163521"/>
                    </a:lnTo>
                    <a:cubicBezTo>
                      <a:pt x="57757" y="163521"/>
                      <a:pt x="57650" y="163556"/>
                      <a:pt x="57507" y="163556"/>
                    </a:cubicBezTo>
                    <a:cubicBezTo>
                      <a:pt x="56364" y="163485"/>
                      <a:pt x="55186" y="163485"/>
                      <a:pt x="54007" y="163556"/>
                    </a:cubicBezTo>
                    <a:cubicBezTo>
                      <a:pt x="54007" y="163556"/>
                      <a:pt x="53971" y="163556"/>
                      <a:pt x="53971" y="163556"/>
                    </a:cubicBezTo>
                    <a:cubicBezTo>
                      <a:pt x="53971" y="163556"/>
                      <a:pt x="53971" y="163556"/>
                      <a:pt x="53971" y="163556"/>
                    </a:cubicBezTo>
                    <a:cubicBezTo>
                      <a:pt x="53864" y="163556"/>
                      <a:pt x="53757" y="163556"/>
                      <a:pt x="53650" y="163592"/>
                    </a:cubicBezTo>
                    <a:cubicBezTo>
                      <a:pt x="53685" y="163592"/>
                      <a:pt x="53685" y="163592"/>
                      <a:pt x="53685" y="163592"/>
                    </a:cubicBezTo>
                    <a:cubicBezTo>
                      <a:pt x="53185" y="163592"/>
                      <a:pt x="52649" y="163592"/>
                      <a:pt x="52149" y="163592"/>
                    </a:cubicBezTo>
                    <a:cubicBezTo>
                      <a:pt x="50506" y="163306"/>
                      <a:pt x="48863" y="163306"/>
                      <a:pt x="47220" y="163592"/>
                    </a:cubicBezTo>
                    <a:cubicBezTo>
                      <a:pt x="47185" y="163592"/>
                      <a:pt x="47185" y="163592"/>
                      <a:pt x="47149" y="163592"/>
                    </a:cubicBezTo>
                    <a:lnTo>
                      <a:pt x="47149" y="191631"/>
                    </a:lnTo>
                    <a:lnTo>
                      <a:pt x="57864" y="191631"/>
                    </a:lnTo>
                    <a:close/>
                    <a:moveTo>
                      <a:pt x="88225" y="104835"/>
                    </a:moveTo>
                    <a:cubicBezTo>
                      <a:pt x="88332" y="105406"/>
                      <a:pt x="88475" y="106013"/>
                      <a:pt x="88582" y="106585"/>
                    </a:cubicBezTo>
                    <a:cubicBezTo>
                      <a:pt x="88868" y="106406"/>
                      <a:pt x="89154" y="106299"/>
                      <a:pt x="89404" y="106406"/>
                    </a:cubicBezTo>
                    <a:lnTo>
                      <a:pt x="88225" y="104835"/>
                    </a:lnTo>
                    <a:close/>
                    <a:moveTo>
                      <a:pt x="80117" y="67866"/>
                    </a:moveTo>
                    <a:cubicBezTo>
                      <a:pt x="80189" y="68116"/>
                      <a:pt x="80224" y="68330"/>
                      <a:pt x="80296" y="68580"/>
                    </a:cubicBezTo>
                    <a:cubicBezTo>
                      <a:pt x="80403" y="68794"/>
                      <a:pt x="80510" y="68973"/>
                      <a:pt x="80617" y="69151"/>
                    </a:cubicBezTo>
                    <a:cubicBezTo>
                      <a:pt x="80546" y="69080"/>
                      <a:pt x="80474" y="68973"/>
                      <a:pt x="80403" y="68902"/>
                    </a:cubicBezTo>
                    <a:cubicBezTo>
                      <a:pt x="80510" y="69366"/>
                      <a:pt x="80617" y="69795"/>
                      <a:pt x="80724" y="70259"/>
                    </a:cubicBezTo>
                    <a:cubicBezTo>
                      <a:pt x="80832" y="70223"/>
                      <a:pt x="80903" y="70044"/>
                      <a:pt x="80903" y="69652"/>
                    </a:cubicBezTo>
                    <a:cubicBezTo>
                      <a:pt x="80832" y="69509"/>
                      <a:pt x="80724" y="69366"/>
                      <a:pt x="80653" y="69187"/>
                    </a:cubicBezTo>
                    <a:cubicBezTo>
                      <a:pt x="81010" y="69580"/>
                      <a:pt x="81296" y="69830"/>
                      <a:pt x="81296" y="69473"/>
                    </a:cubicBezTo>
                    <a:lnTo>
                      <a:pt x="80296" y="66758"/>
                    </a:lnTo>
                    <a:cubicBezTo>
                      <a:pt x="80224" y="66973"/>
                      <a:pt x="80189" y="67401"/>
                      <a:pt x="80117" y="67866"/>
                    </a:cubicBezTo>
                    <a:close/>
                    <a:moveTo>
                      <a:pt x="94512" y="162020"/>
                    </a:moveTo>
                    <a:cubicBezTo>
                      <a:pt x="91190" y="162235"/>
                      <a:pt x="87868" y="162449"/>
                      <a:pt x="84510" y="162628"/>
                    </a:cubicBezTo>
                    <a:cubicBezTo>
                      <a:pt x="84832" y="162628"/>
                      <a:pt x="85082" y="162663"/>
                      <a:pt x="85225" y="162735"/>
                    </a:cubicBezTo>
                    <a:cubicBezTo>
                      <a:pt x="84439" y="162628"/>
                      <a:pt x="83046" y="162842"/>
                      <a:pt x="82403" y="163020"/>
                    </a:cubicBezTo>
                    <a:lnTo>
                      <a:pt x="84189" y="163163"/>
                    </a:lnTo>
                    <a:cubicBezTo>
                      <a:pt x="82760" y="163270"/>
                      <a:pt x="81617" y="162806"/>
                      <a:pt x="79510" y="163092"/>
                    </a:cubicBezTo>
                    <a:cubicBezTo>
                      <a:pt x="79867" y="163449"/>
                      <a:pt x="78367" y="164020"/>
                      <a:pt x="80010" y="164449"/>
                    </a:cubicBezTo>
                    <a:cubicBezTo>
                      <a:pt x="84082" y="164842"/>
                      <a:pt x="83296" y="163342"/>
                      <a:pt x="88154" y="163199"/>
                    </a:cubicBezTo>
                    <a:cubicBezTo>
                      <a:pt x="88582" y="163056"/>
                      <a:pt x="87154" y="163842"/>
                      <a:pt x="89761" y="163521"/>
                    </a:cubicBezTo>
                    <a:cubicBezTo>
                      <a:pt x="91869" y="163127"/>
                      <a:pt x="93583" y="162556"/>
                      <a:pt x="94512" y="162020"/>
                    </a:cubicBezTo>
                    <a:close/>
                    <a:moveTo>
                      <a:pt x="96012" y="134374"/>
                    </a:moveTo>
                    <a:lnTo>
                      <a:pt x="95155" y="132231"/>
                    </a:lnTo>
                    <a:lnTo>
                      <a:pt x="95333" y="131588"/>
                    </a:lnTo>
                    <a:cubicBezTo>
                      <a:pt x="94833" y="130266"/>
                      <a:pt x="94012" y="129088"/>
                      <a:pt x="93190" y="128123"/>
                    </a:cubicBezTo>
                    <a:cubicBezTo>
                      <a:pt x="93476" y="129373"/>
                      <a:pt x="93762" y="130623"/>
                      <a:pt x="94048" y="131838"/>
                    </a:cubicBezTo>
                    <a:cubicBezTo>
                      <a:pt x="94762" y="132910"/>
                      <a:pt x="95512" y="133838"/>
                      <a:pt x="96012" y="134374"/>
                    </a:cubicBezTo>
                    <a:close/>
                    <a:moveTo>
                      <a:pt x="98227" y="144018"/>
                    </a:moveTo>
                    <a:cubicBezTo>
                      <a:pt x="97941" y="143768"/>
                      <a:pt x="97405" y="143732"/>
                      <a:pt x="96869" y="143875"/>
                    </a:cubicBezTo>
                    <a:cubicBezTo>
                      <a:pt x="97084" y="144661"/>
                      <a:pt x="97262" y="145482"/>
                      <a:pt x="97476" y="146268"/>
                    </a:cubicBezTo>
                    <a:lnTo>
                      <a:pt x="98262" y="146375"/>
                    </a:lnTo>
                    <a:lnTo>
                      <a:pt x="97548" y="146625"/>
                    </a:lnTo>
                    <a:cubicBezTo>
                      <a:pt x="97762" y="147447"/>
                      <a:pt x="97977" y="148269"/>
                      <a:pt x="98191" y="149090"/>
                    </a:cubicBezTo>
                    <a:cubicBezTo>
                      <a:pt x="98262" y="149054"/>
                      <a:pt x="98298" y="148947"/>
                      <a:pt x="98334" y="148769"/>
                    </a:cubicBezTo>
                    <a:cubicBezTo>
                      <a:pt x="98548" y="147876"/>
                      <a:pt x="98262" y="144268"/>
                      <a:pt x="98227" y="144018"/>
                    </a:cubicBezTo>
                    <a:close/>
                    <a:moveTo>
                      <a:pt x="101156" y="157805"/>
                    </a:moveTo>
                    <a:cubicBezTo>
                      <a:pt x="100977" y="157377"/>
                      <a:pt x="100763" y="156948"/>
                      <a:pt x="100513" y="156555"/>
                    </a:cubicBezTo>
                    <a:cubicBezTo>
                      <a:pt x="100405" y="156377"/>
                      <a:pt x="100298" y="156234"/>
                      <a:pt x="100191" y="156055"/>
                    </a:cubicBezTo>
                    <a:cubicBezTo>
                      <a:pt x="100405" y="156770"/>
                      <a:pt x="100620" y="157484"/>
                      <a:pt x="100834" y="158198"/>
                    </a:cubicBezTo>
                    <a:cubicBezTo>
                      <a:pt x="100870" y="158055"/>
                      <a:pt x="100977" y="157734"/>
                      <a:pt x="101156" y="15780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6" name="Freeform 1435">
                <a:extLst>
                  <a:ext uri="{FF2B5EF4-FFF2-40B4-BE49-F238E27FC236}">
                    <a16:creationId xmlns:a16="http://schemas.microsoft.com/office/drawing/2014/main" id="{55E0224B-8272-624B-85B2-BF40E947021B}"/>
                  </a:ext>
                </a:extLst>
              </p:cNvPr>
              <p:cNvSpPr/>
              <p:nvPr/>
            </p:nvSpPr>
            <p:spPr>
              <a:xfrm>
                <a:off x="9317854" y="2261675"/>
                <a:ext cx="2107" cy="190"/>
              </a:xfrm>
              <a:custGeom>
                <a:avLst/>
                <a:gdLst>
                  <a:gd name="connsiteX0" fmla="*/ 2108 w 2107"/>
                  <a:gd name="connsiteY0" fmla="*/ 107 h 190"/>
                  <a:gd name="connsiteX1" fmla="*/ 0 w 2107"/>
                  <a:gd name="connsiteY1" fmla="*/ 0 h 190"/>
                  <a:gd name="connsiteX2" fmla="*/ 2108 w 2107"/>
                  <a:gd name="connsiteY2" fmla="*/ 107 h 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07" h="190">
                    <a:moveTo>
                      <a:pt x="2108" y="107"/>
                    </a:moveTo>
                    <a:cubicBezTo>
                      <a:pt x="1643" y="250"/>
                      <a:pt x="857" y="107"/>
                      <a:pt x="0" y="0"/>
                    </a:cubicBezTo>
                    <a:cubicBezTo>
                      <a:pt x="72" y="143"/>
                      <a:pt x="1500" y="286"/>
                      <a:pt x="2108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37" name="Graphic 4">
              <a:extLst>
                <a:ext uri="{FF2B5EF4-FFF2-40B4-BE49-F238E27FC236}">
                  <a16:creationId xmlns:a16="http://schemas.microsoft.com/office/drawing/2014/main" id="{B370E6AC-478E-CA45-8030-D034C40831E2}"/>
                </a:ext>
              </a:extLst>
            </p:cNvPr>
            <p:cNvGrpSpPr/>
            <p:nvPr/>
          </p:nvGrpSpPr>
          <p:grpSpPr>
            <a:xfrm>
              <a:off x="8931246" y="5692028"/>
              <a:ext cx="164699" cy="228199"/>
              <a:chOff x="8169246" y="2064908"/>
              <a:chExt cx="164699" cy="228199"/>
            </a:xfrm>
            <a:grpFill/>
          </p:grpSpPr>
          <p:sp>
            <p:nvSpPr>
              <p:cNvPr id="1438" name="Freeform 1437">
                <a:extLst>
                  <a:ext uri="{FF2B5EF4-FFF2-40B4-BE49-F238E27FC236}">
                    <a16:creationId xmlns:a16="http://schemas.microsoft.com/office/drawing/2014/main" id="{E054C407-1A25-D94D-9210-979EC024B7FB}"/>
                  </a:ext>
                </a:extLst>
              </p:cNvPr>
              <p:cNvSpPr/>
              <p:nvPr/>
            </p:nvSpPr>
            <p:spPr>
              <a:xfrm>
                <a:off x="8169952" y="2066365"/>
                <a:ext cx="163993" cy="147761"/>
              </a:xfrm>
              <a:custGeom>
                <a:avLst/>
                <a:gdLst>
                  <a:gd name="connsiteX0" fmla="*/ 42693 w 163993"/>
                  <a:gd name="connsiteY0" fmla="*/ 63472 h 147761"/>
                  <a:gd name="connsiteX1" fmla="*/ 44514 w 163993"/>
                  <a:gd name="connsiteY1" fmla="*/ 60400 h 147761"/>
                  <a:gd name="connsiteX2" fmla="*/ 45193 w 163993"/>
                  <a:gd name="connsiteY2" fmla="*/ 59222 h 147761"/>
                  <a:gd name="connsiteX3" fmla="*/ 45622 w 163993"/>
                  <a:gd name="connsiteY3" fmla="*/ 58364 h 147761"/>
                  <a:gd name="connsiteX4" fmla="*/ 43693 w 163993"/>
                  <a:gd name="connsiteY4" fmla="*/ 57864 h 147761"/>
                  <a:gd name="connsiteX5" fmla="*/ 43264 w 163993"/>
                  <a:gd name="connsiteY5" fmla="*/ 58757 h 147761"/>
                  <a:gd name="connsiteX6" fmla="*/ 43336 w 163993"/>
                  <a:gd name="connsiteY6" fmla="*/ 58972 h 147761"/>
                  <a:gd name="connsiteX7" fmla="*/ 43229 w 163993"/>
                  <a:gd name="connsiteY7" fmla="*/ 59043 h 147761"/>
                  <a:gd name="connsiteX8" fmla="*/ 34906 w 163993"/>
                  <a:gd name="connsiteY8" fmla="*/ 59329 h 147761"/>
                  <a:gd name="connsiteX9" fmla="*/ 34835 w 163993"/>
                  <a:gd name="connsiteY9" fmla="*/ 58972 h 147761"/>
                  <a:gd name="connsiteX10" fmla="*/ 35228 w 163993"/>
                  <a:gd name="connsiteY10" fmla="*/ 58579 h 147761"/>
                  <a:gd name="connsiteX11" fmla="*/ 35585 w 163993"/>
                  <a:gd name="connsiteY11" fmla="*/ 58436 h 147761"/>
                  <a:gd name="connsiteX12" fmla="*/ 35442 w 163993"/>
                  <a:gd name="connsiteY12" fmla="*/ 58293 h 147761"/>
                  <a:gd name="connsiteX13" fmla="*/ 34335 w 163993"/>
                  <a:gd name="connsiteY13" fmla="*/ 58579 h 147761"/>
                  <a:gd name="connsiteX14" fmla="*/ 32334 w 163993"/>
                  <a:gd name="connsiteY14" fmla="*/ 59329 h 147761"/>
                  <a:gd name="connsiteX15" fmla="*/ 31727 w 163993"/>
                  <a:gd name="connsiteY15" fmla="*/ 59686 h 147761"/>
                  <a:gd name="connsiteX16" fmla="*/ 31441 w 163993"/>
                  <a:gd name="connsiteY16" fmla="*/ 59865 h 147761"/>
                  <a:gd name="connsiteX17" fmla="*/ 30548 w 163993"/>
                  <a:gd name="connsiteY17" fmla="*/ 60365 h 147761"/>
                  <a:gd name="connsiteX18" fmla="*/ 29227 w 163993"/>
                  <a:gd name="connsiteY18" fmla="*/ 60686 h 147761"/>
                  <a:gd name="connsiteX19" fmla="*/ 28727 w 163993"/>
                  <a:gd name="connsiteY19" fmla="*/ 60758 h 147761"/>
                  <a:gd name="connsiteX20" fmla="*/ 25012 w 163993"/>
                  <a:gd name="connsiteY20" fmla="*/ 61579 h 147761"/>
                  <a:gd name="connsiteX21" fmla="*/ 33942 w 163993"/>
                  <a:gd name="connsiteY21" fmla="*/ 53471 h 147761"/>
                  <a:gd name="connsiteX22" fmla="*/ 32049 w 163993"/>
                  <a:gd name="connsiteY22" fmla="*/ 54221 h 147761"/>
                  <a:gd name="connsiteX23" fmla="*/ 35406 w 163993"/>
                  <a:gd name="connsiteY23" fmla="*/ 49613 h 147761"/>
                  <a:gd name="connsiteX24" fmla="*/ 35621 w 163993"/>
                  <a:gd name="connsiteY24" fmla="*/ 49435 h 147761"/>
                  <a:gd name="connsiteX25" fmla="*/ 38228 w 163993"/>
                  <a:gd name="connsiteY25" fmla="*/ 47327 h 147761"/>
                  <a:gd name="connsiteX26" fmla="*/ 38621 w 163993"/>
                  <a:gd name="connsiteY26" fmla="*/ 46220 h 147761"/>
                  <a:gd name="connsiteX27" fmla="*/ 40264 w 163993"/>
                  <a:gd name="connsiteY27" fmla="*/ 43720 h 147761"/>
                  <a:gd name="connsiteX28" fmla="*/ 40835 w 163993"/>
                  <a:gd name="connsiteY28" fmla="*/ 43184 h 147761"/>
                  <a:gd name="connsiteX29" fmla="*/ 43336 w 163993"/>
                  <a:gd name="connsiteY29" fmla="*/ 39362 h 147761"/>
                  <a:gd name="connsiteX30" fmla="*/ 43907 w 163993"/>
                  <a:gd name="connsiteY30" fmla="*/ 37862 h 147761"/>
                  <a:gd name="connsiteX31" fmla="*/ 45193 w 163993"/>
                  <a:gd name="connsiteY31" fmla="*/ 34969 h 147761"/>
                  <a:gd name="connsiteX32" fmla="*/ 48872 w 163993"/>
                  <a:gd name="connsiteY32" fmla="*/ 27396 h 147761"/>
                  <a:gd name="connsiteX33" fmla="*/ 50122 w 163993"/>
                  <a:gd name="connsiteY33" fmla="*/ 26325 h 147761"/>
                  <a:gd name="connsiteX34" fmla="*/ 50908 w 163993"/>
                  <a:gd name="connsiteY34" fmla="*/ 24682 h 147761"/>
                  <a:gd name="connsiteX35" fmla="*/ 51015 w 163993"/>
                  <a:gd name="connsiteY35" fmla="*/ 23967 h 147761"/>
                  <a:gd name="connsiteX36" fmla="*/ 53980 w 163993"/>
                  <a:gd name="connsiteY36" fmla="*/ 18609 h 147761"/>
                  <a:gd name="connsiteX37" fmla="*/ 57838 w 163993"/>
                  <a:gd name="connsiteY37" fmla="*/ 10144 h 147761"/>
                  <a:gd name="connsiteX38" fmla="*/ 58373 w 163993"/>
                  <a:gd name="connsiteY38" fmla="*/ 8180 h 147761"/>
                  <a:gd name="connsiteX39" fmla="*/ 60659 w 163993"/>
                  <a:gd name="connsiteY39" fmla="*/ 3072 h 147761"/>
                  <a:gd name="connsiteX40" fmla="*/ 61374 w 163993"/>
                  <a:gd name="connsiteY40" fmla="*/ 2715 h 147761"/>
                  <a:gd name="connsiteX41" fmla="*/ 63767 w 163993"/>
                  <a:gd name="connsiteY41" fmla="*/ 464 h 147761"/>
                  <a:gd name="connsiteX42" fmla="*/ 64088 w 163993"/>
                  <a:gd name="connsiteY42" fmla="*/ 250 h 147761"/>
                  <a:gd name="connsiteX43" fmla="*/ 65303 w 163993"/>
                  <a:gd name="connsiteY43" fmla="*/ 0 h 147761"/>
                  <a:gd name="connsiteX44" fmla="*/ 65517 w 163993"/>
                  <a:gd name="connsiteY44" fmla="*/ 214 h 147761"/>
                  <a:gd name="connsiteX45" fmla="*/ 66374 w 163993"/>
                  <a:gd name="connsiteY45" fmla="*/ 2822 h 147761"/>
                  <a:gd name="connsiteX46" fmla="*/ 67303 w 163993"/>
                  <a:gd name="connsiteY46" fmla="*/ 4643 h 147761"/>
                  <a:gd name="connsiteX47" fmla="*/ 68625 w 163993"/>
                  <a:gd name="connsiteY47" fmla="*/ 5501 h 147761"/>
                  <a:gd name="connsiteX48" fmla="*/ 69446 w 163993"/>
                  <a:gd name="connsiteY48" fmla="*/ 6287 h 147761"/>
                  <a:gd name="connsiteX49" fmla="*/ 77304 w 163993"/>
                  <a:gd name="connsiteY49" fmla="*/ 16859 h 147761"/>
                  <a:gd name="connsiteX50" fmla="*/ 82769 w 163993"/>
                  <a:gd name="connsiteY50" fmla="*/ 23324 h 147761"/>
                  <a:gd name="connsiteX51" fmla="*/ 84484 w 163993"/>
                  <a:gd name="connsiteY51" fmla="*/ 24575 h 147761"/>
                  <a:gd name="connsiteX52" fmla="*/ 85770 w 163993"/>
                  <a:gd name="connsiteY52" fmla="*/ 25968 h 147761"/>
                  <a:gd name="connsiteX53" fmla="*/ 86877 w 163993"/>
                  <a:gd name="connsiteY53" fmla="*/ 26825 h 147761"/>
                  <a:gd name="connsiteX54" fmla="*/ 87556 w 163993"/>
                  <a:gd name="connsiteY54" fmla="*/ 27468 h 147761"/>
                  <a:gd name="connsiteX55" fmla="*/ 93913 w 163993"/>
                  <a:gd name="connsiteY55" fmla="*/ 34647 h 147761"/>
                  <a:gd name="connsiteX56" fmla="*/ 98521 w 163993"/>
                  <a:gd name="connsiteY56" fmla="*/ 39612 h 147761"/>
                  <a:gd name="connsiteX57" fmla="*/ 99093 w 163993"/>
                  <a:gd name="connsiteY57" fmla="*/ 41434 h 147761"/>
                  <a:gd name="connsiteX58" fmla="*/ 99378 w 163993"/>
                  <a:gd name="connsiteY58" fmla="*/ 41934 h 147761"/>
                  <a:gd name="connsiteX59" fmla="*/ 104415 w 163993"/>
                  <a:gd name="connsiteY59" fmla="*/ 45434 h 147761"/>
                  <a:gd name="connsiteX60" fmla="*/ 112237 w 163993"/>
                  <a:gd name="connsiteY60" fmla="*/ 53150 h 147761"/>
                  <a:gd name="connsiteX61" fmla="*/ 115309 w 163993"/>
                  <a:gd name="connsiteY61" fmla="*/ 54650 h 147761"/>
                  <a:gd name="connsiteX62" fmla="*/ 118167 w 163993"/>
                  <a:gd name="connsiteY62" fmla="*/ 58043 h 147761"/>
                  <a:gd name="connsiteX63" fmla="*/ 119417 w 163993"/>
                  <a:gd name="connsiteY63" fmla="*/ 59293 h 147761"/>
                  <a:gd name="connsiteX64" fmla="*/ 121488 w 163993"/>
                  <a:gd name="connsiteY64" fmla="*/ 61008 h 147761"/>
                  <a:gd name="connsiteX65" fmla="*/ 122274 w 163993"/>
                  <a:gd name="connsiteY65" fmla="*/ 61829 h 147761"/>
                  <a:gd name="connsiteX66" fmla="*/ 122346 w 163993"/>
                  <a:gd name="connsiteY66" fmla="*/ 62436 h 147761"/>
                  <a:gd name="connsiteX67" fmla="*/ 121274 w 163993"/>
                  <a:gd name="connsiteY67" fmla="*/ 62079 h 147761"/>
                  <a:gd name="connsiteX68" fmla="*/ 118809 w 163993"/>
                  <a:gd name="connsiteY68" fmla="*/ 61543 h 147761"/>
                  <a:gd name="connsiteX69" fmla="*/ 117631 w 163993"/>
                  <a:gd name="connsiteY69" fmla="*/ 61365 h 147761"/>
                  <a:gd name="connsiteX70" fmla="*/ 97557 w 163993"/>
                  <a:gd name="connsiteY70" fmla="*/ 56793 h 147761"/>
                  <a:gd name="connsiteX71" fmla="*/ 97057 w 163993"/>
                  <a:gd name="connsiteY71" fmla="*/ 56793 h 147761"/>
                  <a:gd name="connsiteX72" fmla="*/ 98414 w 163993"/>
                  <a:gd name="connsiteY72" fmla="*/ 58400 h 147761"/>
                  <a:gd name="connsiteX73" fmla="*/ 103843 w 163993"/>
                  <a:gd name="connsiteY73" fmla="*/ 64508 h 147761"/>
                  <a:gd name="connsiteX74" fmla="*/ 105951 w 163993"/>
                  <a:gd name="connsiteY74" fmla="*/ 66366 h 147761"/>
                  <a:gd name="connsiteX75" fmla="*/ 106629 w 163993"/>
                  <a:gd name="connsiteY75" fmla="*/ 66865 h 147761"/>
                  <a:gd name="connsiteX76" fmla="*/ 113595 w 163993"/>
                  <a:gd name="connsiteY76" fmla="*/ 73866 h 147761"/>
                  <a:gd name="connsiteX77" fmla="*/ 117452 w 163993"/>
                  <a:gd name="connsiteY77" fmla="*/ 77760 h 147761"/>
                  <a:gd name="connsiteX78" fmla="*/ 125489 w 163993"/>
                  <a:gd name="connsiteY78" fmla="*/ 85153 h 147761"/>
                  <a:gd name="connsiteX79" fmla="*/ 127311 w 163993"/>
                  <a:gd name="connsiteY79" fmla="*/ 87439 h 147761"/>
                  <a:gd name="connsiteX80" fmla="*/ 130525 w 163993"/>
                  <a:gd name="connsiteY80" fmla="*/ 90118 h 147761"/>
                  <a:gd name="connsiteX81" fmla="*/ 133204 w 163993"/>
                  <a:gd name="connsiteY81" fmla="*/ 92761 h 147761"/>
                  <a:gd name="connsiteX82" fmla="*/ 125096 w 163993"/>
                  <a:gd name="connsiteY82" fmla="*/ 91369 h 147761"/>
                  <a:gd name="connsiteX83" fmla="*/ 125382 w 163993"/>
                  <a:gd name="connsiteY83" fmla="*/ 92511 h 147761"/>
                  <a:gd name="connsiteX84" fmla="*/ 123381 w 163993"/>
                  <a:gd name="connsiteY84" fmla="*/ 92047 h 147761"/>
                  <a:gd name="connsiteX85" fmla="*/ 117952 w 163993"/>
                  <a:gd name="connsiteY85" fmla="*/ 89976 h 147761"/>
                  <a:gd name="connsiteX86" fmla="*/ 112737 w 163993"/>
                  <a:gd name="connsiteY86" fmla="*/ 89083 h 147761"/>
                  <a:gd name="connsiteX87" fmla="*/ 112344 w 163993"/>
                  <a:gd name="connsiteY87" fmla="*/ 89083 h 147761"/>
                  <a:gd name="connsiteX88" fmla="*/ 109987 w 163993"/>
                  <a:gd name="connsiteY88" fmla="*/ 89547 h 147761"/>
                  <a:gd name="connsiteX89" fmla="*/ 104915 w 163993"/>
                  <a:gd name="connsiteY89" fmla="*/ 89368 h 147761"/>
                  <a:gd name="connsiteX90" fmla="*/ 103558 w 163993"/>
                  <a:gd name="connsiteY90" fmla="*/ 89797 h 147761"/>
                  <a:gd name="connsiteX91" fmla="*/ 104486 w 163993"/>
                  <a:gd name="connsiteY91" fmla="*/ 91333 h 147761"/>
                  <a:gd name="connsiteX92" fmla="*/ 106344 w 163993"/>
                  <a:gd name="connsiteY92" fmla="*/ 91869 h 147761"/>
                  <a:gd name="connsiteX93" fmla="*/ 108594 w 163993"/>
                  <a:gd name="connsiteY93" fmla="*/ 94297 h 147761"/>
                  <a:gd name="connsiteX94" fmla="*/ 110058 w 163993"/>
                  <a:gd name="connsiteY94" fmla="*/ 96191 h 147761"/>
                  <a:gd name="connsiteX95" fmla="*/ 119488 w 163993"/>
                  <a:gd name="connsiteY95" fmla="*/ 105835 h 147761"/>
                  <a:gd name="connsiteX96" fmla="*/ 123739 w 163993"/>
                  <a:gd name="connsiteY96" fmla="*/ 109156 h 147761"/>
                  <a:gd name="connsiteX97" fmla="*/ 124203 w 163993"/>
                  <a:gd name="connsiteY97" fmla="*/ 110085 h 147761"/>
                  <a:gd name="connsiteX98" fmla="*/ 124632 w 163993"/>
                  <a:gd name="connsiteY98" fmla="*/ 111014 h 147761"/>
                  <a:gd name="connsiteX99" fmla="*/ 127561 w 163993"/>
                  <a:gd name="connsiteY99" fmla="*/ 113479 h 147761"/>
                  <a:gd name="connsiteX100" fmla="*/ 128346 w 163993"/>
                  <a:gd name="connsiteY100" fmla="*/ 113978 h 147761"/>
                  <a:gd name="connsiteX101" fmla="*/ 132990 w 163993"/>
                  <a:gd name="connsiteY101" fmla="*/ 117729 h 147761"/>
                  <a:gd name="connsiteX102" fmla="*/ 134240 w 163993"/>
                  <a:gd name="connsiteY102" fmla="*/ 117979 h 147761"/>
                  <a:gd name="connsiteX103" fmla="*/ 135526 w 163993"/>
                  <a:gd name="connsiteY103" fmla="*/ 118622 h 147761"/>
                  <a:gd name="connsiteX104" fmla="*/ 136026 w 163993"/>
                  <a:gd name="connsiteY104" fmla="*/ 119765 h 147761"/>
                  <a:gd name="connsiteX105" fmla="*/ 139098 w 163993"/>
                  <a:gd name="connsiteY105" fmla="*/ 123087 h 147761"/>
                  <a:gd name="connsiteX106" fmla="*/ 144777 w 163993"/>
                  <a:gd name="connsiteY106" fmla="*/ 128659 h 147761"/>
                  <a:gd name="connsiteX107" fmla="*/ 146742 w 163993"/>
                  <a:gd name="connsiteY107" fmla="*/ 130766 h 147761"/>
                  <a:gd name="connsiteX108" fmla="*/ 153921 w 163993"/>
                  <a:gd name="connsiteY108" fmla="*/ 136160 h 147761"/>
                  <a:gd name="connsiteX109" fmla="*/ 163994 w 163993"/>
                  <a:gd name="connsiteY109" fmla="*/ 145090 h 147761"/>
                  <a:gd name="connsiteX110" fmla="*/ 158243 w 163993"/>
                  <a:gd name="connsiteY110" fmla="*/ 144447 h 147761"/>
                  <a:gd name="connsiteX111" fmla="*/ 152171 w 163993"/>
                  <a:gd name="connsiteY111" fmla="*/ 143089 h 147761"/>
                  <a:gd name="connsiteX112" fmla="*/ 148635 w 163993"/>
                  <a:gd name="connsiteY112" fmla="*/ 143125 h 147761"/>
                  <a:gd name="connsiteX113" fmla="*/ 146849 w 163993"/>
                  <a:gd name="connsiteY113" fmla="*/ 142589 h 147761"/>
                  <a:gd name="connsiteX114" fmla="*/ 146099 w 163993"/>
                  <a:gd name="connsiteY114" fmla="*/ 142518 h 147761"/>
                  <a:gd name="connsiteX115" fmla="*/ 144813 w 163993"/>
                  <a:gd name="connsiteY115" fmla="*/ 142268 h 147761"/>
                  <a:gd name="connsiteX116" fmla="*/ 143741 w 163993"/>
                  <a:gd name="connsiteY116" fmla="*/ 142018 h 147761"/>
                  <a:gd name="connsiteX117" fmla="*/ 143027 w 163993"/>
                  <a:gd name="connsiteY117" fmla="*/ 142054 h 147761"/>
                  <a:gd name="connsiteX118" fmla="*/ 133561 w 163993"/>
                  <a:gd name="connsiteY118" fmla="*/ 141410 h 147761"/>
                  <a:gd name="connsiteX119" fmla="*/ 130240 w 163993"/>
                  <a:gd name="connsiteY119" fmla="*/ 140303 h 147761"/>
                  <a:gd name="connsiteX120" fmla="*/ 128382 w 163993"/>
                  <a:gd name="connsiteY120" fmla="*/ 140268 h 147761"/>
                  <a:gd name="connsiteX121" fmla="*/ 127418 w 163993"/>
                  <a:gd name="connsiteY121" fmla="*/ 140660 h 147761"/>
                  <a:gd name="connsiteX122" fmla="*/ 124632 w 163993"/>
                  <a:gd name="connsiteY122" fmla="*/ 139017 h 147761"/>
                  <a:gd name="connsiteX123" fmla="*/ 123989 w 163993"/>
                  <a:gd name="connsiteY123" fmla="*/ 138160 h 147761"/>
                  <a:gd name="connsiteX124" fmla="*/ 124489 w 163993"/>
                  <a:gd name="connsiteY124" fmla="*/ 137874 h 147761"/>
                  <a:gd name="connsiteX125" fmla="*/ 125739 w 163993"/>
                  <a:gd name="connsiteY125" fmla="*/ 137803 h 147761"/>
                  <a:gd name="connsiteX126" fmla="*/ 124667 w 163993"/>
                  <a:gd name="connsiteY126" fmla="*/ 136981 h 147761"/>
                  <a:gd name="connsiteX127" fmla="*/ 125560 w 163993"/>
                  <a:gd name="connsiteY127" fmla="*/ 136338 h 147761"/>
                  <a:gd name="connsiteX128" fmla="*/ 134383 w 163993"/>
                  <a:gd name="connsiteY128" fmla="*/ 138124 h 147761"/>
                  <a:gd name="connsiteX129" fmla="*/ 134490 w 163993"/>
                  <a:gd name="connsiteY129" fmla="*/ 138267 h 147761"/>
                  <a:gd name="connsiteX130" fmla="*/ 134383 w 163993"/>
                  <a:gd name="connsiteY130" fmla="*/ 138339 h 147761"/>
                  <a:gd name="connsiteX131" fmla="*/ 132168 w 163993"/>
                  <a:gd name="connsiteY131" fmla="*/ 138267 h 147761"/>
                  <a:gd name="connsiteX132" fmla="*/ 131025 w 163993"/>
                  <a:gd name="connsiteY132" fmla="*/ 138410 h 147761"/>
                  <a:gd name="connsiteX133" fmla="*/ 131704 w 163993"/>
                  <a:gd name="connsiteY133" fmla="*/ 139875 h 147761"/>
                  <a:gd name="connsiteX134" fmla="*/ 133990 w 163993"/>
                  <a:gd name="connsiteY134" fmla="*/ 139803 h 147761"/>
                  <a:gd name="connsiteX135" fmla="*/ 137348 w 163993"/>
                  <a:gd name="connsiteY135" fmla="*/ 139553 h 147761"/>
                  <a:gd name="connsiteX136" fmla="*/ 141919 w 163993"/>
                  <a:gd name="connsiteY136" fmla="*/ 139696 h 147761"/>
                  <a:gd name="connsiteX137" fmla="*/ 143277 w 163993"/>
                  <a:gd name="connsiteY137" fmla="*/ 138374 h 147761"/>
                  <a:gd name="connsiteX138" fmla="*/ 143598 w 163993"/>
                  <a:gd name="connsiteY138" fmla="*/ 138339 h 147761"/>
                  <a:gd name="connsiteX139" fmla="*/ 148885 w 163993"/>
                  <a:gd name="connsiteY139" fmla="*/ 139482 h 147761"/>
                  <a:gd name="connsiteX140" fmla="*/ 153064 w 163993"/>
                  <a:gd name="connsiteY140" fmla="*/ 140375 h 147761"/>
                  <a:gd name="connsiteX141" fmla="*/ 146420 w 163993"/>
                  <a:gd name="connsiteY141" fmla="*/ 136053 h 147761"/>
                  <a:gd name="connsiteX142" fmla="*/ 146992 w 163993"/>
                  <a:gd name="connsiteY142" fmla="*/ 135553 h 147761"/>
                  <a:gd name="connsiteX143" fmla="*/ 148635 w 163993"/>
                  <a:gd name="connsiteY143" fmla="*/ 136088 h 147761"/>
                  <a:gd name="connsiteX144" fmla="*/ 149635 w 163993"/>
                  <a:gd name="connsiteY144" fmla="*/ 136231 h 147761"/>
                  <a:gd name="connsiteX145" fmla="*/ 149492 w 163993"/>
                  <a:gd name="connsiteY145" fmla="*/ 135124 h 147761"/>
                  <a:gd name="connsiteX146" fmla="*/ 149170 w 163993"/>
                  <a:gd name="connsiteY146" fmla="*/ 134695 h 147761"/>
                  <a:gd name="connsiteX147" fmla="*/ 149170 w 163993"/>
                  <a:gd name="connsiteY147" fmla="*/ 134731 h 147761"/>
                  <a:gd name="connsiteX148" fmla="*/ 146706 w 163993"/>
                  <a:gd name="connsiteY148" fmla="*/ 133302 h 147761"/>
                  <a:gd name="connsiteX149" fmla="*/ 143098 w 163993"/>
                  <a:gd name="connsiteY149" fmla="*/ 134231 h 147761"/>
                  <a:gd name="connsiteX150" fmla="*/ 142312 w 163993"/>
                  <a:gd name="connsiteY150" fmla="*/ 132731 h 147761"/>
                  <a:gd name="connsiteX151" fmla="*/ 139812 w 163993"/>
                  <a:gd name="connsiteY151" fmla="*/ 130623 h 147761"/>
                  <a:gd name="connsiteX152" fmla="*/ 141098 w 163993"/>
                  <a:gd name="connsiteY152" fmla="*/ 129766 h 147761"/>
                  <a:gd name="connsiteX153" fmla="*/ 140134 w 163993"/>
                  <a:gd name="connsiteY153" fmla="*/ 128695 h 147761"/>
                  <a:gd name="connsiteX154" fmla="*/ 136312 w 163993"/>
                  <a:gd name="connsiteY154" fmla="*/ 127587 h 147761"/>
                  <a:gd name="connsiteX155" fmla="*/ 137776 w 163993"/>
                  <a:gd name="connsiteY155" fmla="*/ 128659 h 147761"/>
                  <a:gd name="connsiteX156" fmla="*/ 137205 w 163993"/>
                  <a:gd name="connsiteY156" fmla="*/ 128945 h 147761"/>
                  <a:gd name="connsiteX157" fmla="*/ 135062 w 163993"/>
                  <a:gd name="connsiteY157" fmla="*/ 126980 h 147761"/>
                  <a:gd name="connsiteX158" fmla="*/ 134704 w 163993"/>
                  <a:gd name="connsiteY158" fmla="*/ 125373 h 147761"/>
                  <a:gd name="connsiteX159" fmla="*/ 139991 w 163993"/>
                  <a:gd name="connsiteY159" fmla="*/ 126444 h 147761"/>
                  <a:gd name="connsiteX160" fmla="*/ 140598 w 163993"/>
                  <a:gd name="connsiteY160" fmla="*/ 126123 h 147761"/>
                  <a:gd name="connsiteX161" fmla="*/ 136740 w 163993"/>
                  <a:gd name="connsiteY161" fmla="*/ 124230 h 147761"/>
                  <a:gd name="connsiteX162" fmla="*/ 134383 w 163993"/>
                  <a:gd name="connsiteY162" fmla="*/ 124194 h 147761"/>
                  <a:gd name="connsiteX163" fmla="*/ 133419 w 163993"/>
                  <a:gd name="connsiteY163" fmla="*/ 123873 h 147761"/>
                  <a:gd name="connsiteX164" fmla="*/ 133633 w 163993"/>
                  <a:gd name="connsiteY164" fmla="*/ 122872 h 147761"/>
                  <a:gd name="connsiteX165" fmla="*/ 133347 w 163993"/>
                  <a:gd name="connsiteY165" fmla="*/ 121730 h 147761"/>
                  <a:gd name="connsiteX166" fmla="*/ 129918 w 163993"/>
                  <a:gd name="connsiteY166" fmla="*/ 120694 h 147761"/>
                  <a:gd name="connsiteX167" fmla="*/ 127775 w 163993"/>
                  <a:gd name="connsiteY167" fmla="*/ 117908 h 147761"/>
                  <a:gd name="connsiteX168" fmla="*/ 127346 w 163993"/>
                  <a:gd name="connsiteY168" fmla="*/ 117408 h 147761"/>
                  <a:gd name="connsiteX169" fmla="*/ 125882 w 163993"/>
                  <a:gd name="connsiteY169" fmla="*/ 116943 h 147761"/>
                  <a:gd name="connsiteX170" fmla="*/ 127025 w 163993"/>
                  <a:gd name="connsiteY170" fmla="*/ 115622 h 147761"/>
                  <a:gd name="connsiteX171" fmla="*/ 123739 w 163993"/>
                  <a:gd name="connsiteY171" fmla="*/ 113407 h 147761"/>
                  <a:gd name="connsiteX172" fmla="*/ 122989 w 163993"/>
                  <a:gd name="connsiteY172" fmla="*/ 114372 h 147761"/>
                  <a:gd name="connsiteX173" fmla="*/ 121596 w 163993"/>
                  <a:gd name="connsiteY173" fmla="*/ 113193 h 147761"/>
                  <a:gd name="connsiteX174" fmla="*/ 122953 w 163993"/>
                  <a:gd name="connsiteY174" fmla="*/ 112621 h 147761"/>
                  <a:gd name="connsiteX175" fmla="*/ 123774 w 163993"/>
                  <a:gd name="connsiteY175" fmla="*/ 111228 h 147761"/>
                  <a:gd name="connsiteX176" fmla="*/ 122453 w 163993"/>
                  <a:gd name="connsiteY176" fmla="*/ 110835 h 147761"/>
                  <a:gd name="connsiteX177" fmla="*/ 120417 w 163993"/>
                  <a:gd name="connsiteY177" fmla="*/ 110478 h 147761"/>
                  <a:gd name="connsiteX178" fmla="*/ 119345 w 163993"/>
                  <a:gd name="connsiteY178" fmla="*/ 109621 h 147761"/>
                  <a:gd name="connsiteX179" fmla="*/ 118881 w 163993"/>
                  <a:gd name="connsiteY179" fmla="*/ 109371 h 147761"/>
                  <a:gd name="connsiteX180" fmla="*/ 114059 w 163993"/>
                  <a:gd name="connsiteY180" fmla="*/ 105442 h 147761"/>
                  <a:gd name="connsiteX181" fmla="*/ 113059 w 163993"/>
                  <a:gd name="connsiteY181" fmla="*/ 103799 h 147761"/>
                  <a:gd name="connsiteX182" fmla="*/ 110416 w 163993"/>
                  <a:gd name="connsiteY182" fmla="*/ 102013 h 147761"/>
                  <a:gd name="connsiteX183" fmla="*/ 109273 w 163993"/>
                  <a:gd name="connsiteY183" fmla="*/ 100870 h 147761"/>
                  <a:gd name="connsiteX184" fmla="*/ 109665 w 163993"/>
                  <a:gd name="connsiteY184" fmla="*/ 100834 h 147761"/>
                  <a:gd name="connsiteX185" fmla="*/ 107630 w 163993"/>
                  <a:gd name="connsiteY185" fmla="*/ 99727 h 147761"/>
                  <a:gd name="connsiteX186" fmla="*/ 106701 w 163993"/>
                  <a:gd name="connsiteY186" fmla="*/ 98298 h 147761"/>
                  <a:gd name="connsiteX187" fmla="*/ 107058 w 163993"/>
                  <a:gd name="connsiteY187" fmla="*/ 97905 h 147761"/>
                  <a:gd name="connsiteX188" fmla="*/ 107880 w 163993"/>
                  <a:gd name="connsiteY188" fmla="*/ 97691 h 147761"/>
                  <a:gd name="connsiteX189" fmla="*/ 103808 w 163993"/>
                  <a:gd name="connsiteY189" fmla="*/ 94976 h 147761"/>
                  <a:gd name="connsiteX190" fmla="*/ 97200 w 163993"/>
                  <a:gd name="connsiteY190" fmla="*/ 89654 h 147761"/>
                  <a:gd name="connsiteX191" fmla="*/ 96414 w 163993"/>
                  <a:gd name="connsiteY191" fmla="*/ 88440 h 147761"/>
                  <a:gd name="connsiteX192" fmla="*/ 97021 w 163993"/>
                  <a:gd name="connsiteY192" fmla="*/ 87868 h 147761"/>
                  <a:gd name="connsiteX193" fmla="*/ 93378 w 163993"/>
                  <a:gd name="connsiteY193" fmla="*/ 84689 h 147761"/>
                  <a:gd name="connsiteX194" fmla="*/ 97807 w 163993"/>
                  <a:gd name="connsiteY194" fmla="*/ 85046 h 147761"/>
                  <a:gd name="connsiteX195" fmla="*/ 99271 w 163993"/>
                  <a:gd name="connsiteY195" fmla="*/ 85153 h 147761"/>
                  <a:gd name="connsiteX196" fmla="*/ 104022 w 163993"/>
                  <a:gd name="connsiteY196" fmla="*/ 86189 h 147761"/>
                  <a:gd name="connsiteX197" fmla="*/ 107129 w 163993"/>
                  <a:gd name="connsiteY197" fmla="*/ 85797 h 147761"/>
                  <a:gd name="connsiteX198" fmla="*/ 109237 w 163993"/>
                  <a:gd name="connsiteY198" fmla="*/ 85653 h 147761"/>
                  <a:gd name="connsiteX199" fmla="*/ 111487 w 163993"/>
                  <a:gd name="connsiteY199" fmla="*/ 85832 h 147761"/>
                  <a:gd name="connsiteX200" fmla="*/ 116023 w 163993"/>
                  <a:gd name="connsiteY200" fmla="*/ 85332 h 147761"/>
                  <a:gd name="connsiteX201" fmla="*/ 117702 w 163993"/>
                  <a:gd name="connsiteY201" fmla="*/ 86082 h 147761"/>
                  <a:gd name="connsiteX202" fmla="*/ 119060 w 163993"/>
                  <a:gd name="connsiteY202" fmla="*/ 86011 h 147761"/>
                  <a:gd name="connsiteX203" fmla="*/ 117738 w 163993"/>
                  <a:gd name="connsiteY203" fmla="*/ 86118 h 147761"/>
                  <a:gd name="connsiteX204" fmla="*/ 117166 w 163993"/>
                  <a:gd name="connsiteY204" fmla="*/ 85261 h 147761"/>
                  <a:gd name="connsiteX205" fmla="*/ 118309 w 163993"/>
                  <a:gd name="connsiteY205" fmla="*/ 85332 h 147761"/>
                  <a:gd name="connsiteX206" fmla="*/ 116881 w 163993"/>
                  <a:gd name="connsiteY206" fmla="*/ 83332 h 147761"/>
                  <a:gd name="connsiteX207" fmla="*/ 116738 w 163993"/>
                  <a:gd name="connsiteY207" fmla="*/ 83118 h 147761"/>
                  <a:gd name="connsiteX208" fmla="*/ 113845 w 163993"/>
                  <a:gd name="connsiteY208" fmla="*/ 81582 h 147761"/>
                  <a:gd name="connsiteX209" fmla="*/ 110523 w 163993"/>
                  <a:gd name="connsiteY209" fmla="*/ 78974 h 147761"/>
                  <a:gd name="connsiteX210" fmla="*/ 110308 w 163993"/>
                  <a:gd name="connsiteY210" fmla="*/ 78653 h 147761"/>
                  <a:gd name="connsiteX211" fmla="*/ 108523 w 163993"/>
                  <a:gd name="connsiteY211" fmla="*/ 76045 h 147761"/>
                  <a:gd name="connsiteX212" fmla="*/ 107737 w 163993"/>
                  <a:gd name="connsiteY212" fmla="*/ 74724 h 147761"/>
                  <a:gd name="connsiteX213" fmla="*/ 106487 w 163993"/>
                  <a:gd name="connsiteY213" fmla="*/ 73438 h 147761"/>
                  <a:gd name="connsiteX214" fmla="*/ 105558 w 163993"/>
                  <a:gd name="connsiteY214" fmla="*/ 74116 h 147761"/>
                  <a:gd name="connsiteX215" fmla="*/ 101022 w 163993"/>
                  <a:gd name="connsiteY215" fmla="*/ 68473 h 147761"/>
                  <a:gd name="connsiteX216" fmla="*/ 99521 w 163993"/>
                  <a:gd name="connsiteY216" fmla="*/ 67794 h 147761"/>
                  <a:gd name="connsiteX217" fmla="*/ 98414 w 163993"/>
                  <a:gd name="connsiteY217" fmla="*/ 66366 h 147761"/>
                  <a:gd name="connsiteX218" fmla="*/ 95307 w 163993"/>
                  <a:gd name="connsiteY218" fmla="*/ 63043 h 147761"/>
                  <a:gd name="connsiteX219" fmla="*/ 93699 w 163993"/>
                  <a:gd name="connsiteY219" fmla="*/ 61793 h 147761"/>
                  <a:gd name="connsiteX220" fmla="*/ 94092 w 163993"/>
                  <a:gd name="connsiteY220" fmla="*/ 60865 h 147761"/>
                  <a:gd name="connsiteX221" fmla="*/ 91163 w 163993"/>
                  <a:gd name="connsiteY221" fmla="*/ 58829 h 147761"/>
                  <a:gd name="connsiteX222" fmla="*/ 89377 w 163993"/>
                  <a:gd name="connsiteY222" fmla="*/ 56971 h 147761"/>
                  <a:gd name="connsiteX223" fmla="*/ 90699 w 163993"/>
                  <a:gd name="connsiteY223" fmla="*/ 57650 h 147761"/>
                  <a:gd name="connsiteX224" fmla="*/ 89306 w 163993"/>
                  <a:gd name="connsiteY224" fmla="*/ 55900 h 147761"/>
                  <a:gd name="connsiteX225" fmla="*/ 88520 w 163993"/>
                  <a:gd name="connsiteY225" fmla="*/ 55757 h 147761"/>
                  <a:gd name="connsiteX226" fmla="*/ 82198 w 163993"/>
                  <a:gd name="connsiteY226" fmla="*/ 48363 h 147761"/>
                  <a:gd name="connsiteX227" fmla="*/ 82198 w 163993"/>
                  <a:gd name="connsiteY227" fmla="*/ 47970 h 147761"/>
                  <a:gd name="connsiteX228" fmla="*/ 90377 w 163993"/>
                  <a:gd name="connsiteY228" fmla="*/ 50613 h 147761"/>
                  <a:gd name="connsiteX229" fmla="*/ 93306 w 163993"/>
                  <a:gd name="connsiteY229" fmla="*/ 51578 h 147761"/>
                  <a:gd name="connsiteX230" fmla="*/ 93413 w 163993"/>
                  <a:gd name="connsiteY230" fmla="*/ 52149 h 147761"/>
                  <a:gd name="connsiteX231" fmla="*/ 93985 w 163993"/>
                  <a:gd name="connsiteY231" fmla="*/ 52471 h 147761"/>
                  <a:gd name="connsiteX232" fmla="*/ 96771 w 163993"/>
                  <a:gd name="connsiteY232" fmla="*/ 52685 h 147761"/>
                  <a:gd name="connsiteX233" fmla="*/ 98450 w 163993"/>
                  <a:gd name="connsiteY233" fmla="*/ 52399 h 147761"/>
                  <a:gd name="connsiteX234" fmla="*/ 102057 w 163993"/>
                  <a:gd name="connsiteY234" fmla="*/ 52828 h 147761"/>
                  <a:gd name="connsiteX235" fmla="*/ 103593 w 163993"/>
                  <a:gd name="connsiteY235" fmla="*/ 53078 h 147761"/>
                  <a:gd name="connsiteX236" fmla="*/ 107201 w 163993"/>
                  <a:gd name="connsiteY236" fmla="*/ 53971 h 147761"/>
                  <a:gd name="connsiteX237" fmla="*/ 106344 w 163993"/>
                  <a:gd name="connsiteY237" fmla="*/ 53185 h 147761"/>
                  <a:gd name="connsiteX238" fmla="*/ 107665 w 163993"/>
                  <a:gd name="connsiteY238" fmla="*/ 52399 h 147761"/>
                  <a:gd name="connsiteX239" fmla="*/ 106379 w 163993"/>
                  <a:gd name="connsiteY239" fmla="*/ 51256 h 147761"/>
                  <a:gd name="connsiteX240" fmla="*/ 105665 w 163993"/>
                  <a:gd name="connsiteY240" fmla="*/ 51649 h 147761"/>
                  <a:gd name="connsiteX241" fmla="*/ 104986 w 163993"/>
                  <a:gd name="connsiteY241" fmla="*/ 51685 h 147761"/>
                  <a:gd name="connsiteX242" fmla="*/ 103450 w 163993"/>
                  <a:gd name="connsiteY242" fmla="*/ 50292 h 147761"/>
                  <a:gd name="connsiteX243" fmla="*/ 102950 w 163993"/>
                  <a:gd name="connsiteY243" fmla="*/ 48613 h 147761"/>
                  <a:gd name="connsiteX244" fmla="*/ 102843 w 163993"/>
                  <a:gd name="connsiteY244" fmla="*/ 48006 h 147761"/>
                  <a:gd name="connsiteX245" fmla="*/ 100057 w 163993"/>
                  <a:gd name="connsiteY245" fmla="*/ 46327 h 147761"/>
                  <a:gd name="connsiteX246" fmla="*/ 97700 w 163993"/>
                  <a:gd name="connsiteY246" fmla="*/ 44184 h 147761"/>
                  <a:gd name="connsiteX247" fmla="*/ 96771 w 163993"/>
                  <a:gd name="connsiteY247" fmla="*/ 43077 h 147761"/>
                  <a:gd name="connsiteX248" fmla="*/ 93985 w 163993"/>
                  <a:gd name="connsiteY248" fmla="*/ 40398 h 147761"/>
                  <a:gd name="connsiteX249" fmla="*/ 91699 w 163993"/>
                  <a:gd name="connsiteY249" fmla="*/ 38540 h 147761"/>
                  <a:gd name="connsiteX250" fmla="*/ 88127 w 163993"/>
                  <a:gd name="connsiteY250" fmla="*/ 35504 h 147761"/>
                  <a:gd name="connsiteX251" fmla="*/ 82019 w 163993"/>
                  <a:gd name="connsiteY251" fmla="*/ 29682 h 147761"/>
                  <a:gd name="connsiteX252" fmla="*/ 81198 w 163993"/>
                  <a:gd name="connsiteY252" fmla="*/ 27896 h 147761"/>
                  <a:gd name="connsiteX253" fmla="*/ 79662 w 163993"/>
                  <a:gd name="connsiteY253" fmla="*/ 26325 h 147761"/>
                  <a:gd name="connsiteX254" fmla="*/ 79019 w 163993"/>
                  <a:gd name="connsiteY254" fmla="*/ 25860 h 147761"/>
                  <a:gd name="connsiteX255" fmla="*/ 75340 w 163993"/>
                  <a:gd name="connsiteY255" fmla="*/ 21217 h 147761"/>
                  <a:gd name="connsiteX256" fmla="*/ 74840 w 163993"/>
                  <a:gd name="connsiteY256" fmla="*/ 20288 h 147761"/>
                  <a:gd name="connsiteX257" fmla="*/ 74268 w 163993"/>
                  <a:gd name="connsiteY257" fmla="*/ 20217 h 147761"/>
                  <a:gd name="connsiteX258" fmla="*/ 71804 w 163993"/>
                  <a:gd name="connsiteY258" fmla="*/ 16966 h 147761"/>
                  <a:gd name="connsiteX259" fmla="*/ 66803 w 163993"/>
                  <a:gd name="connsiteY259" fmla="*/ 10216 h 147761"/>
                  <a:gd name="connsiteX260" fmla="*/ 66410 w 163993"/>
                  <a:gd name="connsiteY260" fmla="*/ 9465 h 147761"/>
                  <a:gd name="connsiteX261" fmla="*/ 63946 w 163993"/>
                  <a:gd name="connsiteY261" fmla="*/ 5608 h 147761"/>
                  <a:gd name="connsiteX262" fmla="*/ 63160 w 163993"/>
                  <a:gd name="connsiteY262" fmla="*/ 6608 h 147761"/>
                  <a:gd name="connsiteX263" fmla="*/ 63124 w 163993"/>
                  <a:gd name="connsiteY263" fmla="*/ 8108 h 147761"/>
                  <a:gd name="connsiteX264" fmla="*/ 62945 w 163993"/>
                  <a:gd name="connsiteY264" fmla="*/ 9287 h 147761"/>
                  <a:gd name="connsiteX265" fmla="*/ 57588 w 163993"/>
                  <a:gd name="connsiteY265" fmla="*/ 21467 h 147761"/>
                  <a:gd name="connsiteX266" fmla="*/ 54873 w 163993"/>
                  <a:gd name="connsiteY266" fmla="*/ 26789 h 147761"/>
                  <a:gd name="connsiteX267" fmla="*/ 54444 w 163993"/>
                  <a:gd name="connsiteY267" fmla="*/ 27896 h 147761"/>
                  <a:gd name="connsiteX268" fmla="*/ 52873 w 163993"/>
                  <a:gd name="connsiteY268" fmla="*/ 30682 h 147761"/>
                  <a:gd name="connsiteX269" fmla="*/ 52623 w 163993"/>
                  <a:gd name="connsiteY269" fmla="*/ 30968 h 147761"/>
                  <a:gd name="connsiteX270" fmla="*/ 51122 w 163993"/>
                  <a:gd name="connsiteY270" fmla="*/ 34754 h 147761"/>
                  <a:gd name="connsiteX271" fmla="*/ 48194 w 163993"/>
                  <a:gd name="connsiteY271" fmla="*/ 39291 h 147761"/>
                  <a:gd name="connsiteX272" fmla="*/ 44514 w 163993"/>
                  <a:gd name="connsiteY272" fmla="*/ 44505 h 147761"/>
                  <a:gd name="connsiteX273" fmla="*/ 43014 w 163993"/>
                  <a:gd name="connsiteY273" fmla="*/ 45220 h 147761"/>
                  <a:gd name="connsiteX274" fmla="*/ 42514 w 163993"/>
                  <a:gd name="connsiteY274" fmla="*/ 45541 h 147761"/>
                  <a:gd name="connsiteX275" fmla="*/ 39192 w 163993"/>
                  <a:gd name="connsiteY275" fmla="*/ 51828 h 147761"/>
                  <a:gd name="connsiteX276" fmla="*/ 38014 w 163993"/>
                  <a:gd name="connsiteY276" fmla="*/ 53185 h 147761"/>
                  <a:gd name="connsiteX277" fmla="*/ 38264 w 163993"/>
                  <a:gd name="connsiteY277" fmla="*/ 53757 h 147761"/>
                  <a:gd name="connsiteX278" fmla="*/ 38264 w 163993"/>
                  <a:gd name="connsiteY278" fmla="*/ 54007 h 147761"/>
                  <a:gd name="connsiteX279" fmla="*/ 38228 w 163993"/>
                  <a:gd name="connsiteY279" fmla="*/ 54435 h 147761"/>
                  <a:gd name="connsiteX280" fmla="*/ 38585 w 163993"/>
                  <a:gd name="connsiteY280" fmla="*/ 54364 h 147761"/>
                  <a:gd name="connsiteX281" fmla="*/ 38585 w 163993"/>
                  <a:gd name="connsiteY281" fmla="*/ 54364 h 147761"/>
                  <a:gd name="connsiteX282" fmla="*/ 39943 w 163993"/>
                  <a:gd name="connsiteY282" fmla="*/ 54293 h 147761"/>
                  <a:gd name="connsiteX283" fmla="*/ 42907 w 163993"/>
                  <a:gd name="connsiteY283" fmla="*/ 53899 h 147761"/>
                  <a:gd name="connsiteX284" fmla="*/ 57016 w 163993"/>
                  <a:gd name="connsiteY284" fmla="*/ 52328 h 147761"/>
                  <a:gd name="connsiteX285" fmla="*/ 54051 w 163993"/>
                  <a:gd name="connsiteY285" fmla="*/ 56186 h 147761"/>
                  <a:gd name="connsiteX286" fmla="*/ 52408 w 163993"/>
                  <a:gd name="connsiteY286" fmla="*/ 57864 h 147761"/>
                  <a:gd name="connsiteX287" fmla="*/ 51122 w 163993"/>
                  <a:gd name="connsiteY287" fmla="*/ 58114 h 147761"/>
                  <a:gd name="connsiteX288" fmla="*/ 50480 w 163993"/>
                  <a:gd name="connsiteY288" fmla="*/ 59365 h 147761"/>
                  <a:gd name="connsiteX289" fmla="*/ 50015 w 163993"/>
                  <a:gd name="connsiteY289" fmla="*/ 63294 h 147761"/>
                  <a:gd name="connsiteX290" fmla="*/ 41693 w 163993"/>
                  <a:gd name="connsiteY290" fmla="*/ 72402 h 147761"/>
                  <a:gd name="connsiteX291" fmla="*/ 39728 w 163993"/>
                  <a:gd name="connsiteY291" fmla="*/ 74974 h 147761"/>
                  <a:gd name="connsiteX292" fmla="*/ 39192 w 163993"/>
                  <a:gd name="connsiteY292" fmla="*/ 75759 h 147761"/>
                  <a:gd name="connsiteX293" fmla="*/ 33692 w 163993"/>
                  <a:gd name="connsiteY293" fmla="*/ 81689 h 147761"/>
                  <a:gd name="connsiteX294" fmla="*/ 29870 w 163993"/>
                  <a:gd name="connsiteY294" fmla="*/ 85403 h 147761"/>
                  <a:gd name="connsiteX295" fmla="*/ 26941 w 163993"/>
                  <a:gd name="connsiteY295" fmla="*/ 88797 h 147761"/>
                  <a:gd name="connsiteX296" fmla="*/ 25691 w 163993"/>
                  <a:gd name="connsiteY296" fmla="*/ 89618 h 147761"/>
                  <a:gd name="connsiteX297" fmla="*/ 25476 w 163993"/>
                  <a:gd name="connsiteY297" fmla="*/ 90583 h 147761"/>
                  <a:gd name="connsiteX298" fmla="*/ 27012 w 163993"/>
                  <a:gd name="connsiteY298" fmla="*/ 91083 h 147761"/>
                  <a:gd name="connsiteX299" fmla="*/ 27727 w 163993"/>
                  <a:gd name="connsiteY299" fmla="*/ 92369 h 147761"/>
                  <a:gd name="connsiteX300" fmla="*/ 28905 w 163993"/>
                  <a:gd name="connsiteY300" fmla="*/ 92797 h 147761"/>
                  <a:gd name="connsiteX301" fmla="*/ 30334 w 163993"/>
                  <a:gd name="connsiteY301" fmla="*/ 92440 h 147761"/>
                  <a:gd name="connsiteX302" fmla="*/ 30763 w 163993"/>
                  <a:gd name="connsiteY302" fmla="*/ 92262 h 147761"/>
                  <a:gd name="connsiteX303" fmla="*/ 33656 w 163993"/>
                  <a:gd name="connsiteY303" fmla="*/ 92404 h 147761"/>
                  <a:gd name="connsiteX304" fmla="*/ 38335 w 163993"/>
                  <a:gd name="connsiteY304" fmla="*/ 92154 h 147761"/>
                  <a:gd name="connsiteX305" fmla="*/ 43407 w 163993"/>
                  <a:gd name="connsiteY305" fmla="*/ 91690 h 147761"/>
                  <a:gd name="connsiteX306" fmla="*/ 48479 w 163993"/>
                  <a:gd name="connsiteY306" fmla="*/ 91154 h 147761"/>
                  <a:gd name="connsiteX307" fmla="*/ 44765 w 163993"/>
                  <a:gd name="connsiteY307" fmla="*/ 95298 h 147761"/>
                  <a:gd name="connsiteX308" fmla="*/ 45800 w 163993"/>
                  <a:gd name="connsiteY308" fmla="*/ 95690 h 147761"/>
                  <a:gd name="connsiteX309" fmla="*/ 44979 w 163993"/>
                  <a:gd name="connsiteY309" fmla="*/ 97191 h 147761"/>
                  <a:gd name="connsiteX310" fmla="*/ 40157 w 163993"/>
                  <a:gd name="connsiteY310" fmla="*/ 101905 h 147761"/>
                  <a:gd name="connsiteX311" fmla="*/ 38407 w 163993"/>
                  <a:gd name="connsiteY311" fmla="*/ 103120 h 147761"/>
                  <a:gd name="connsiteX312" fmla="*/ 31691 w 163993"/>
                  <a:gd name="connsiteY312" fmla="*/ 110407 h 147761"/>
                  <a:gd name="connsiteX313" fmla="*/ 27691 w 163993"/>
                  <a:gd name="connsiteY313" fmla="*/ 114372 h 147761"/>
                  <a:gd name="connsiteX314" fmla="*/ 26727 w 163993"/>
                  <a:gd name="connsiteY314" fmla="*/ 115943 h 147761"/>
                  <a:gd name="connsiteX315" fmla="*/ 25226 w 163993"/>
                  <a:gd name="connsiteY315" fmla="*/ 117050 h 147761"/>
                  <a:gd name="connsiteX316" fmla="*/ 24691 w 163993"/>
                  <a:gd name="connsiteY316" fmla="*/ 117408 h 147761"/>
                  <a:gd name="connsiteX317" fmla="*/ 21012 w 163993"/>
                  <a:gd name="connsiteY317" fmla="*/ 123301 h 147761"/>
                  <a:gd name="connsiteX318" fmla="*/ 19404 w 163993"/>
                  <a:gd name="connsiteY318" fmla="*/ 124873 h 147761"/>
                  <a:gd name="connsiteX319" fmla="*/ 19047 w 163993"/>
                  <a:gd name="connsiteY319" fmla="*/ 126444 h 147761"/>
                  <a:gd name="connsiteX320" fmla="*/ 17904 w 163993"/>
                  <a:gd name="connsiteY320" fmla="*/ 127516 h 147761"/>
                  <a:gd name="connsiteX321" fmla="*/ 14225 w 163993"/>
                  <a:gd name="connsiteY321" fmla="*/ 131802 h 147761"/>
                  <a:gd name="connsiteX322" fmla="*/ 11653 w 163993"/>
                  <a:gd name="connsiteY322" fmla="*/ 133731 h 147761"/>
                  <a:gd name="connsiteX323" fmla="*/ 14225 w 163993"/>
                  <a:gd name="connsiteY323" fmla="*/ 133124 h 147761"/>
                  <a:gd name="connsiteX324" fmla="*/ 15475 w 163993"/>
                  <a:gd name="connsiteY324" fmla="*/ 133088 h 147761"/>
                  <a:gd name="connsiteX325" fmla="*/ 18190 w 163993"/>
                  <a:gd name="connsiteY325" fmla="*/ 133124 h 147761"/>
                  <a:gd name="connsiteX326" fmla="*/ 18940 w 163993"/>
                  <a:gd name="connsiteY326" fmla="*/ 133124 h 147761"/>
                  <a:gd name="connsiteX327" fmla="*/ 19976 w 163993"/>
                  <a:gd name="connsiteY327" fmla="*/ 133231 h 147761"/>
                  <a:gd name="connsiteX328" fmla="*/ 20190 w 163993"/>
                  <a:gd name="connsiteY328" fmla="*/ 132874 h 147761"/>
                  <a:gd name="connsiteX329" fmla="*/ 35692 w 163993"/>
                  <a:gd name="connsiteY329" fmla="*/ 129731 h 147761"/>
                  <a:gd name="connsiteX330" fmla="*/ 37192 w 163993"/>
                  <a:gd name="connsiteY330" fmla="*/ 129588 h 147761"/>
                  <a:gd name="connsiteX331" fmla="*/ 32799 w 163993"/>
                  <a:gd name="connsiteY331" fmla="*/ 135410 h 147761"/>
                  <a:gd name="connsiteX332" fmla="*/ 30120 w 163993"/>
                  <a:gd name="connsiteY332" fmla="*/ 140517 h 147761"/>
                  <a:gd name="connsiteX333" fmla="*/ 30227 w 163993"/>
                  <a:gd name="connsiteY333" fmla="*/ 140732 h 147761"/>
                  <a:gd name="connsiteX334" fmla="*/ 30441 w 163993"/>
                  <a:gd name="connsiteY334" fmla="*/ 140660 h 147761"/>
                  <a:gd name="connsiteX335" fmla="*/ 30763 w 163993"/>
                  <a:gd name="connsiteY335" fmla="*/ 140946 h 147761"/>
                  <a:gd name="connsiteX336" fmla="*/ 29084 w 163993"/>
                  <a:gd name="connsiteY336" fmla="*/ 143661 h 147761"/>
                  <a:gd name="connsiteX337" fmla="*/ 26977 w 163993"/>
                  <a:gd name="connsiteY337" fmla="*/ 147447 h 147761"/>
                  <a:gd name="connsiteX338" fmla="*/ 26405 w 163993"/>
                  <a:gd name="connsiteY338" fmla="*/ 147733 h 147761"/>
                  <a:gd name="connsiteX339" fmla="*/ 26655 w 163993"/>
                  <a:gd name="connsiteY339" fmla="*/ 146447 h 147761"/>
                  <a:gd name="connsiteX340" fmla="*/ 26155 w 163993"/>
                  <a:gd name="connsiteY340" fmla="*/ 144804 h 147761"/>
                  <a:gd name="connsiteX341" fmla="*/ 26798 w 163993"/>
                  <a:gd name="connsiteY341" fmla="*/ 143411 h 147761"/>
                  <a:gd name="connsiteX342" fmla="*/ 27941 w 163993"/>
                  <a:gd name="connsiteY342" fmla="*/ 142625 h 147761"/>
                  <a:gd name="connsiteX343" fmla="*/ 29013 w 163993"/>
                  <a:gd name="connsiteY343" fmla="*/ 138660 h 147761"/>
                  <a:gd name="connsiteX344" fmla="*/ 28048 w 163993"/>
                  <a:gd name="connsiteY344" fmla="*/ 139446 h 147761"/>
                  <a:gd name="connsiteX345" fmla="*/ 28941 w 163993"/>
                  <a:gd name="connsiteY345" fmla="*/ 137089 h 147761"/>
                  <a:gd name="connsiteX346" fmla="*/ 30441 w 163993"/>
                  <a:gd name="connsiteY346" fmla="*/ 134517 h 147761"/>
                  <a:gd name="connsiteX347" fmla="*/ 29370 w 163993"/>
                  <a:gd name="connsiteY347" fmla="*/ 134517 h 147761"/>
                  <a:gd name="connsiteX348" fmla="*/ 29084 w 163993"/>
                  <a:gd name="connsiteY348" fmla="*/ 134267 h 147761"/>
                  <a:gd name="connsiteX349" fmla="*/ 30263 w 163993"/>
                  <a:gd name="connsiteY349" fmla="*/ 133695 h 147761"/>
                  <a:gd name="connsiteX350" fmla="*/ 34728 w 163993"/>
                  <a:gd name="connsiteY350" fmla="*/ 131302 h 147761"/>
                  <a:gd name="connsiteX351" fmla="*/ 31013 w 163993"/>
                  <a:gd name="connsiteY351" fmla="*/ 132445 h 147761"/>
                  <a:gd name="connsiteX352" fmla="*/ 26762 w 163993"/>
                  <a:gd name="connsiteY352" fmla="*/ 133874 h 147761"/>
                  <a:gd name="connsiteX353" fmla="*/ 22762 w 163993"/>
                  <a:gd name="connsiteY353" fmla="*/ 134624 h 147761"/>
                  <a:gd name="connsiteX354" fmla="*/ 20690 w 163993"/>
                  <a:gd name="connsiteY354" fmla="*/ 136160 h 147761"/>
                  <a:gd name="connsiteX355" fmla="*/ 20404 w 163993"/>
                  <a:gd name="connsiteY355" fmla="*/ 137017 h 147761"/>
                  <a:gd name="connsiteX356" fmla="*/ 15547 w 163993"/>
                  <a:gd name="connsiteY356" fmla="*/ 136874 h 147761"/>
                  <a:gd name="connsiteX357" fmla="*/ 8867 w 163993"/>
                  <a:gd name="connsiteY357" fmla="*/ 139089 h 147761"/>
                  <a:gd name="connsiteX358" fmla="*/ 8367 w 163993"/>
                  <a:gd name="connsiteY358" fmla="*/ 139267 h 147761"/>
                  <a:gd name="connsiteX359" fmla="*/ 3116 w 163993"/>
                  <a:gd name="connsiteY359" fmla="*/ 140839 h 147761"/>
                  <a:gd name="connsiteX360" fmla="*/ 2581 w 163993"/>
                  <a:gd name="connsiteY360" fmla="*/ 140839 h 147761"/>
                  <a:gd name="connsiteX361" fmla="*/ 2581 w 163993"/>
                  <a:gd name="connsiteY361" fmla="*/ 140125 h 147761"/>
                  <a:gd name="connsiteX362" fmla="*/ 4509 w 163993"/>
                  <a:gd name="connsiteY362" fmla="*/ 139160 h 147761"/>
                  <a:gd name="connsiteX363" fmla="*/ 5760 w 163993"/>
                  <a:gd name="connsiteY363" fmla="*/ 138196 h 147761"/>
                  <a:gd name="connsiteX364" fmla="*/ 7617 w 163993"/>
                  <a:gd name="connsiteY364" fmla="*/ 136338 h 147761"/>
                  <a:gd name="connsiteX365" fmla="*/ 80 w 163993"/>
                  <a:gd name="connsiteY365" fmla="*/ 140196 h 147761"/>
                  <a:gd name="connsiteX366" fmla="*/ 80 w 163993"/>
                  <a:gd name="connsiteY366" fmla="*/ 139803 h 147761"/>
                  <a:gd name="connsiteX367" fmla="*/ 3831 w 163993"/>
                  <a:gd name="connsiteY367" fmla="*/ 135624 h 147761"/>
                  <a:gd name="connsiteX368" fmla="*/ 6117 w 163993"/>
                  <a:gd name="connsiteY368" fmla="*/ 133159 h 147761"/>
                  <a:gd name="connsiteX369" fmla="*/ 6367 w 163993"/>
                  <a:gd name="connsiteY369" fmla="*/ 133088 h 147761"/>
                  <a:gd name="connsiteX370" fmla="*/ 8832 w 163993"/>
                  <a:gd name="connsiteY370" fmla="*/ 132302 h 147761"/>
                  <a:gd name="connsiteX371" fmla="*/ 9832 w 163993"/>
                  <a:gd name="connsiteY371" fmla="*/ 128230 h 147761"/>
                  <a:gd name="connsiteX372" fmla="*/ 7867 w 163993"/>
                  <a:gd name="connsiteY372" fmla="*/ 131123 h 147761"/>
                  <a:gd name="connsiteX373" fmla="*/ 7546 w 163993"/>
                  <a:gd name="connsiteY373" fmla="*/ 130802 h 147761"/>
                  <a:gd name="connsiteX374" fmla="*/ 9153 w 163993"/>
                  <a:gd name="connsiteY374" fmla="*/ 127873 h 147761"/>
                  <a:gd name="connsiteX375" fmla="*/ 12010 w 163993"/>
                  <a:gd name="connsiteY375" fmla="*/ 126480 h 147761"/>
                  <a:gd name="connsiteX376" fmla="*/ 12153 w 163993"/>
                  <a:gd name="connsiteY376" fmla="*/ 131695 h 147761"/>
                  <a:gd name="connsiteX377" fmla="*/ 13332 w 163993"/>
                  <a:gd name="connsiteY377" fmla="*/ 127587 h 147761"/>
                  <a:gd name="connsiteX378" fmla="*/ 13225 w 163993"/>
                  <a:gd name="connsiteY378" fmla="*/ 126766 h 147761"/>
                  <a:gd name="connsiteX379" fmla="*/ 13403 w 163993"/>
                  <a:gd name="connsiteY379" fmla="*/ 125266 h 147761"/>
                  <a:gd name="connsiteX380" fmla="*/ 14939 w 163993"/>
                  <a:gd name="connsiteY380" fmla="*/ 125980 h 147761"/>
                  <a:gd name="connsiteX381" fmla="*/ 16011 w 163993"/>
                  <a:gd name="connsiteY381" fmla="*/ 121944 h 147761"/>
                  <a:gd name="connsiteX382" fmla="*/ 18297 w 163993"/>
                  <a:gd name="connsiteY382" fmla="*/ 120015 h 147761"/>
                  <a:gd name="connsiteX383" fmla="*/ 19226 w 163993"/>
                  <a:gd name="connsiteY383" fmla="*/ 118551 h 147761"/>
                  <a:gd name="connsiteX384" fmla="*/ 20333 w 163993"/>
                  <a:gd name="connsiteY384" fmla="*/ 118979 h 147761"/>
                  <a:gd name="connsiteX385" fmla="*/ 22440 w 163993"/>
                  <a:gd name="connsiteY385" fmla="*/ 116264 h 147761"/>
                  <a:gd name="connsiteX386" fmla="*/ 21226 w 163993"/>
                  <a:gd name="connsiteY386" fmla="*/ 115729 h 147761"/>
                  <a:gd name="connsiteX387" fmla="*/ 22512 w 163993"/>
                  <a:gd name="connsiteY387" fmla="*/ 114086 h 147761"/>
                  <a:gd name="connsiteX388" fmla="*/ 22512 w 163993"/>
                  <a:gd name="connsiteY388" fmla="*/ 114050 h 147761"/>
                  <a:gd name="connsiteX389" fmla="*/ 24405 w 163993"/>
                  <a:gd name="connsiteY389" fmla="*/ 116550 h 147761"/>
                  <a:gd name="connsiteX390" fmla="*/ 24548 w 163993"/>
                  <a:gd name="connsiteY390" fmla="*/ 116086 h 147761"/>
                  <a:gd name="connsiteX391" fmla="*/ 29120 w 163993"/>
                  <a:gd name="connsiteY391" fmla="*/ 107335 h 147761"/>
                  <a:gd name="connsiteX392" fmla="*/ 31513 w 163993"/>
                  <a:gd name="connsiteY392" fmla="*/ 104942 h 147761"/>
                  <a:gd name="connsiteX393" fmla="*/ 32334 w 163993"/>
                  <a:gd name="connsiteY393" fmla="*/ 103834 h 147761"/>
                  <a:gd name="connsiteX394" fmla="*/ 33549 w 163993"/>
                  <a:gd name="connsiteY394" fmla="*/ 101441 h 147761"/>
                  <a:gd name="connsiteX395" fmla="*/ 35120 w 163993"/>
                  <a:gd name="connsiteY395" fmla="*/ 100191 h 147761"/>
                  <a:gd name="connsiteX396" fmla="*/ 35371 w 163993"/>
                  <a:gd name="connsiteY396" fmla="*/ 100477 h 147761"/>
                  <a:gd name="connsiteX397" fmla="*/ 35692 w 163993"/>
                  <a:gd name="connsiteY397" fmla="*/ 102263 h 147761"/>
                  <a:gd name="connsiteX398" fmla="*/ 36549 w 163993"/>
                  <a:gd name="connsiteY398" fmla="*/ 98298 h 147761"/>
                  <a:gd name="connsiteX399" fmla="*/ 36871 w 163993"/>
                  <a:gd name="connsiteY399" fmla="*/ 97655 h 147761"/>
                  <a:gd name="connsiteX400" fmla="*/ 40371 w 163993"/>
                  <a:gd name="connsiteY400" fmla="*/ 95333 h 147761"/>
                  <a:gd name="connsiteX401" fmla="*/ 41050 w 163993"/>
                  <a:gd name="connsiteY401" fmla="*/ 95012 h 147761"/>
                  <a:gd name="connsiteX402" fmla="*/ 40407 w 163993"/>
                  <a:gd name="connsiteY402" fmla="*/ 95226 h 147761"/>
                  <a:gd name="connsiteX403" fmla="*/ 37656 w 163993"/>
                  <a:gd name="connsiteY403" fmla="*/ 95690 h 147761"/>
                  <a:gd name="connsiteX404" fmla="*/ 36371 w 163993"/>
                  <a:gd name="connsiteY404" fmla="*/ 96083 h 147761"/>
                  <a:gd name="connsiteX405" fmla="*/ 32763 w 163993"/>
                  <a:gd name="connsiteY405" fmla="*/ 96262 h 147761"/>
                  <a:gd name="connsiteX406" fmla="*/ 26584 w 163993"/>
                  <a:gd name="connsiteY406" fmla="*/ 96405 h 147761"/>
                  <a:gd name="connsiteX407" fmla="*/ 25191 w 163993"/>
                  <a:gd name="connsiteY407" fmla="*/ 97155 h 147761"/>
                  <a:gd name="connsiteX408" fmla="*/ 24048 w 163993"/>
                  <a:gd name="connsiteY408" fmla="*/ 97084 h 147761"/>
                  <a:gd name="connsiteX409" fmla="*/ 20869 w 163993"/>
                  <a:gd name="connsiteY409" fmla="*/ 96298 h 147761"/>
                  <a:gd name="connsiteX410" fmla="*/ 18904 w 163993"/>
                  <a:gd name="connsiteY410" fmla="*/ 96512 h 147761"/>
                  <a:gd name="connsiteX411" fmla="*/ 17440 w 163993"/>
                  <a:gd name="connsiteY411" fmla="*/ 95798 h 147761"/>
                  <a:gd name="connsiteX412" fmla="*/ 13618 w 163993"/>
                  <a:gd name="connsiteY412" fmla="*/ 95012 h 147761"/>
                  <a:gd name="connsiteX413" fmla="*/ 13118 w 163993"/>
                  <a:gd name="connsiteY413" fmla="*/ 95190 h 147761"/>
                  <a:gd name="connsiteX414" fmla="*/ 12511 w 163993"/>
                  <a:gd name="connsiteY414" fmla="*/ 95226 h 147761"/>
                  <a:gd name="connsiteX415" fmla="*/ 12618 w 163993"/>
                  <a:gd name="connsiteY415" fmla="*/ 94690 h 147761"/>
                  <a:gd name="connsiteX416" fmla="*/ 14154 w 163993"/>
                  <a:gd name="connsiteY416" fmla="*/ 93012 h 147761"/>
                  <a:gd name="connsiteX417" fmla="*/ 16154 w 163993"/>
                  <a:gd name="connsiteY417" fmla="*/ 91869 h 147761"/>
                  <a:gd name="connsiteX418" fmla="*/ 17333 w 163993"/>
                  <a:gd name="connsiteY418" fmla="*/ 91333 h 147761"/>
                  <a:gd name="connsiteX419" fmla="*/ 17868 w 163993"/>
                  <a:gd name="connsiteY419" fmla="*/ 91047 h 147761"/>
                  <a:gd name="connsiteX420" fmla="*/ 20869 w 163993"/>
                  <a:gd name="connsiteY420" fmla="*/ 87439 h 147761"/>
                  <a:gd name="connsiteX421" fmla="*/ 24262 w 163993"/>
                  <a:gd name="connsiteY421" fmla="*/ 84689 h 147761"/>
                  <a:gd name="connsiteX422" fmla="*/ 25083 w 163993"/>
                  <a:gd name="connsiteY422" fmla="*/ 83153 h 147761"/>
                  <a:gd name="connsiteX423" fmla="*/ 25976 w 163993"/>
                  <a:gd name="connsiteY423" fmla="*/ 81867 h 147761"/>
                  <a:gd name="connsiteX424" fmla="*/ 26369 w 163993"/>
                  <a:gd name="connsiteY424" fmla="*/ 81260 h 147761"/>
                  <a:gd name="connsiteX425" fmla="*/ 29120 w 163993"/>
                  <a:gd name="connsiteY425" fmla="*/ 78010 h 147761"/>
                  <a:gd name="connsiteX426" fmla="*/ 29084 w 163993"/>
                  <a:gd name="connsiteY426" fmla="*/ 78010 h 147761"/>
                  <a:gd name="connsiteX427" fmla="*/ 30227 w 163993"/>
                  <a:gd name="connsiteY427" fmla="*/ 78224 h 147761"/>
                  <a:gd name="connsiteX428" fmla="*/ 30870 w 163993"/>
                  <a:gd name="connsiteY428" fmla="*/ 77152 h 147761"/>
                  <a:gd name="connsiteX429" fmla="*/ 32227 w 163993"/>
                  <a:gd name="connsiteY429" fmla="*/ 76152 h 147761"/>
                  <a:gd name="connsiteX430" fmla="*/ 32620 w 163993"/>
                  <a:gd name="connsiteY430" fmla="*/ 74509 h 147761"/>
                  <a:gd name="connsiteX431" fmla="*/ 32906 w 163993"/>
                  <a:gd name="connsiteY431" fmla="*/ 73866 h 147761"/>
                  <a:gd name="connsiteX432" fmla="*/ 34549 w 163993"/>
                  <a:gd name="connsiteY432" fmla="*/ 72581 h 147761"/>
                  <a:gd name="connsiteX433" fmla="*/ 37871 w 163993"/>
                  <a:gd name="connsiteY433" fmla="*/ 68901 h 147761"/>
                  <a:gd name="connsiteX434" fmla="*/ 39264 w 163993"/>
                  <a:gd name="connsiteY434" fmla="*/ 66508 h 147761"/>
                  <a:gd name="connsiteX435" fmla="*/ 41014 w 163993"/>
                  <a:gd name="connsiteY435" fmla="*/ 64722 h 147761"/>
                  <a:gd name="connsiteX436" fmla="*/ 42086 w 163993"/>
                  <a:gd name="connsiteY436" fmla="*/ 63222 h 147761"/>
                  <a:gd name="connsiteX437" fmla="*/ 42693 w 163993"/>
                  <a:gd name="connsiteY437" fmla="*/ 63472 h 147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</a:cxnLst>
                <a:rect l="l" t="t" r="r" b="b"/>
                <a:pathLst>
                  <a:path w="163993" h="147761">
                    <a:moveTo>
                      <a:pt x="42693" y="63472"/>
                    </a:moveTo>
                    <a:cubicBezTo>
                      <a:pt x="43729" y="62686"/>
                      <a:pt x="44336" y="61722"/>
                      <a:pt x="44514" y="60400"/>
                    </a:cubicBezTo>
                    <a:cubicBezTo>
                      <a:pt x="44550" y="59972"/>
                      <a:pt x="44979" y="59615"/>
                      <a:pt x="45193" y="59222"/>
                    </a:cubicBezTo>
                    <a:cubicBezTo>
                      <a:pt x="45372" y="58936"/>
                      <a:pt x="45979" y="58722"/>
                      <a:pt x="45622" y="58364"/>
                    </a:cubicBezTo>
                    <a:cubicBezTo>
                      <a:pt x="45122" y="57864"/>
                      <a:pt x="44443" y="57757"/>
                      <a:pt x="43693" y="57864"/>
                    </a:cubicBezTo>
                    <a:cubicBezTo>
                      <a:pt x="43014" y="57971"/>
                      <a:pt x="43229" y="58400"/>
                      <a:pt x="43264" y="58757"/>
                    </a:cubicBezTo>
                    <a:cubicBezTo>
                      <a:pt x="43336" y="58829"/>
                      <a:pt x="43371" y="58900"/>
                      <a:pt x="43336" y="58972"/>
                    </a:cubicBezTo>
                    <a:cubicBezTo>
                      <a:pt x="43300" y="59007"/>
                      <a:pt x="43264" y="59043"/>
                      <a:pt x="43229" y="59043"/>
                    </a:cubicBezTo>
                    <a:cubicBezTo>
                      <a:pt x="40443" y="58864"/>
                      <a:pt x="37656" y="58972"/>
                      <a:pt x="34906" y="59329"/>
                    </a:cubicBezTo>
                    <a:cubicBezTo>
                      <a:pt x="34799" y="59222"/>
                      <a:pt x="34763" y="59114"/>
                      <a:pt x="34835" y="58972"/>
                    </a:cubicBezTo>
                    <a:cubicBezTo>
                      <a:pt x="34942" y="58793"/>
                      <a:pt x="35049" y="58686"/>
                      <a:pt x="35228" y="58579"/>
                    </a:cubicBezTo>
                    <a:cubicBezTo>
                      <a:pt x="35335" y="58507"/>
                      <a:pt x="35513" y="58507"/>
                      <a:pt x="35585" y="58436"/>
                    </a:cubicBezTo>
                    <a:cubicBezTo>
                      <a:pt x="35656" y="58400"/>
                      <a:pt x="35585" y="58293"/>
                      <a:pt x="35442" y="58293"/>
                    </a:cubicBezTo>
                    <a:cubicBezTo>
                      <a:pt x="35013" y="58222"/>
                      <a:pt x="34692" y="58364"/>
                      <a:pt x="34335" y="58579"/>
                    </a:cubicBezTo>
                    <a:cubicBezTo>
                      <a:pt x="33620" y="58686"/>
                      <a:pt x="32906" y="58864"/>
                      <a:pt x="32334" y="59329"/>
                    </a:cubicBezTo>
                    <a:cubicBezTo>
                      <a:pt x="32156" y="59472"/>
                      <a:pt x="31942" y="59579"/>
                      <a:pt x="31727" y="59686"/>
                    </a:cubicBezTo>
                    <a:cubicBezTo>
                      <a:pt x="31620" y="59757"/>
                      <a:pt x="31549" y="59793"/>
                      <a:pt x="31441" y="59865"/>
                    </a:cubicBezTo>
                    <a:cubicBezTo>
                      <a:pt x="31156" y="60007"/>
                      <a:pt x="30870" y="60258"/>
                      <a:pt x="30548" y="60365"/>
                    </a:cubicBezTo>
                    <a:cubicBezTo>
                      <a:pt x="30084" y="60400"/>
                      <a:pt x="29655" y="60543"/>
                      <a:pt x="29227" y="60686"/>
                    </a:cubicBezTo>
                    <a:cubicBezTo>
                      <a:pt x="29048" y="60722"/>
                      <a:pt x="28870" y="60722"/>
                      <a:pt x="28727" y="60758"/>
                    </a:cubicBezTo>
                    <a:cubicBezTo>
                      <a:pt x="27548" y="61008"/>
                      <a:pt x="26334" y="61293"/>
                      <a:pt x="25012" y="61579"/>
                    </a:cubicBezTo>
                    <a:cubicBezTo>
                      <a:pt x="27441" y="58222"/>
                      <a:pt x="31513" y="56864"/>
                      <a:pt x="33942" y="53471"/>
                    </a:cubicBezTo>
                    <a:cubicBezTo>
                      <a:pt x="32942" y="53221"/>
                      <a:pt x="32799" y="54114"/>
                      <a:pt x="32049" y="54221"/>
                    </a:cubicBezTo>
                    <a:cubicBezTo>
                      <a:pt x="33013" y="52471"/>
                      <a:pt x="34049" y="50899"/>
                      <a:pt x="35406" y="49613"/>
                    </a:cubicBezTo>
                    <a:cubicBezTo>
                      <a:pt x="35478" y="49542"/>
                      <a:pt x="35549" y="49435"/>
                      <a:pt x="35621" y="49435"/>
                    </a:cubicBezTo>
                    <a:cubicBezTo>
                      <a:pt x="37264" y="49649"/>
                      <a:pt x="37621" y="48399"/>
                      <a:pt x="38228" y="47327"/>
                    </a:cubicBezTo>
                    <a:cubicBezTo>
                      <a:pt x="38442" y="46934"/>
                      <a:pt x="38585" y="46649"/>
                      <a:pt x="38621" y="46220"/>
                    </a:cubicBezTo>
                    <a:cubicBezTo>
                      <a:pt x="38657" y="45077"/>
                      <a:pt x="38871" y="44006"/>
                      <a:pt x="40264" y="43720"/>
                    </a:cubicBezTo>
                    <a:cubicBezTo>
                      <a:pt x="40585" y="43648"/>
                      <a:pt x="40764" y="43434"/>
                      <a:pt x="40835" y="43184"/>
                    </a:cubicBezTo>
                    <a:cubicBezTo>
                      <a:pt x="41335" y="41684"/>
                      <a:pt x="42371" y="40541"/>
                      <a:pt x="43336" y="39362"/>
                    </a:cubicBezTo>
                    <a:cubicBezTo>
                      <a:pt x="43657" y="38969"/>
                      <a:pt x="43764" y="38433"/>
                      <a:pt x="43907" y="37862"/>
                    </a:cubicBezTo>
                    <a:cubicBezTo>
                      <a:pt x="44157" y="36862"/>
                      <a:pt x="44693" y="35897"/>
                      <a:pt x="45193" y="34969"/>
                    </a:cubicBezTo>
                    <a:cubicBezTo>
                      <a:pt x="46479" y="32468"/>
                      <a:pt x="48158" y="30182"/>
                      <a:pt x="48872" y="27396"/>
                    </a:cubicBezTo>
                    <a:cubicBezTo>
                      <a:pt x="49015" y="26861"/>
                      <a:pt x="49051" y="26182"/>
                      <a:pt x="50122" y="26325"/>
                    </a:cubicBezTo>
                    <a:cubicBezTo>
                      <a:pt x="50908" y="26432"/>
                      <a:pt x="50765" y="25289"/>
                      <a:pt x="50908" y="24682"/>
                    </a:cubicBezTo>
                    <a:cubicBezTo>
                      <a:pt x="50944" y="24467"/>
                      <a:pt x="50730" y="24146"/>
                      <a:pt x="51015" y="23967"/>
                    </a:cubicBezTo>
                    <a:cubicBezTo>
                      <a:pt x="52944" y="22717"/>
                      <a:pt x="53480" y="20538"/>
                      <a:pt x="53980" y="18609"/>
                    </a:cubicBezTo>
                    <a:cubicBezTo>
                      <a:pt x="54802" y="15538"/>
                      <a:pt x="56909" y="13144"/>
                      <a:pt x="57838" y="10144"/>
                    </a:cubicBezTo>
                    <a:cubicBezTo>
                      <a:pt x="58052" y="9501"/>
                      <a:pt x="58302" y="8858"/>
                      <a:pt x="58373" y="8180"/>
                    </a:cubicBezTo>
                    <a:cubicBezTo>
                      <a:pt x="58588" y="6251"/>
                      <a:pt x="60195" y="4893"/>
                      <a:pt x="60659" y="3072"/>
                    </a:cubicBezTo>
                    <a:cubicBezTo>
                      <a:pt x="60731" y="2750"/>
                      <a:pt x="61124" y="2822"/>
                      <a:pt x="61374" y="2715"/>
                    </a:cubicBezTo>
                    <a:cubicBezTo>
                      <a:pt x="62445" y="2250"/>
                      <a:pt x="63553" y="1786"/>
                      <a:pt x="63767" y="464"/>
                    </a:cubicBezTo>
                    <a:cubicBezTo>
                      <a:pt x="63838" y="36"/>
                      <a:pt x="64017" y="143"/>
                      <a:pt x="64088" y="250"/>
                    </a:cubicBezTo>
                    <a:cubicBezTo>
                      <a:pt x="64660" y="1036"/>
                      <a:pt x="65017" y="500"/>
                      <a:pt x="65303" y="0"/>
                    </a:cubicBezTo>
                    <a:cubicBezTo>
                      <a:pt x="65410" y="107"/>
                      <a:pt x="65517" y="179"/>
                      <a:pt x="65517" y="214"/>
                    </a:cubicBezTo>
                    <a:cubicBezTo>
                      <a:pt x="64696" y="1464"/>
                      <a:pt x="65517" y="2072"/>
                      <a:pt x="66374" y="2822"/>
                    </a:cubicBezTo>
                    <a:cubicBezTo>
                      <a:pt x="66839" y="3250"/>
                      <a:pt x="67017" y="4036"/>
                      <a:pt x="67303" y="4643"/>
                    </a:cubicBezTo>
                    <a:cubicBezTo>
                      <a:pt x="67660" y="5072"/>
                      <a:pt x="68125" y="5286"/>
                      <a:pt x="68625" y="5501"/>
                    </a:cubicBezTo>
                    <a:cubicBezTo>
                      <a:pt x="68910" y="5751"/>
                      <a:pt x="69268" y="5929"/>
                      <a:pt x="69446" y="6287"/>
                    </a:cubicBezTo>
                    <a:cubicBezTo>
                      <a:pt x="71411" y="10287"/>
                      <a:pt x="74340" y="13573"/>
                      <a:pt x="77304" y="16859"/>
                    </a:cubicBezTo>
                    <a:cubicBezTo>
                      <a:pt x="79197" y="18967"/>
                      <a:pt x="81126" y="21038"/>
                      <a:pt x="82769" y="23324"/>
                    </a:cubicBezTo>
                    <a:cubicBezTo>
                      <a:pt x="83234" y="23932"/>
                      <a:pt x="83841" y="24467"/>
                      <a:pt x="84484" y="24575"/>
                    </a:cubicBezTo>
                    <a:cubicBezTo>
                      <a:pt x="85448" y="24717"/>
                      <a:pt x="85448" y="25360"/>
                      <a:pt x="85770" y="25968"/>
                    </a:cubicBezTo>
                    <a:cubicBezTo>
                      <a:pt x="85948" y="26360"/>
                      <a:pt x="85591" y="27754"/>
                      <a:pt x="86877" y="26825"/>
                    </a:cubicBezTo>
                    <a:cubicBezTo>
                      <a:pt x="86913" y="26789"/>
                      <a:pt x="87306" y="27253"/>
                      <a:pt x="87556" y="27468"/>
                    </a:cubicBezTo>
                    <a:cubicBezTo>
                      <a:pt x="89770" y="29754"/>
                      <a:pt x="91735" y="32290"/>
                      <a:pt x="93913" y="34647"/>
                    </a:cubicBezTo>
                    <a:cubicBezTo>
                      <a:pt x="95449" y="36290"/>
                      <a:pt x="97628" y="37362"/>
                      <a:pt x="98521" y="39612"/>
                    </a:cubicBezTo>
                    <a:cubicBezTo>
                      <a:pt x="98771" y="40219"/>
                      <a:pt x="99557" y="40612"/>
                      <a:pt x="99093" y="41434"/>
                    </a:cubicBezTo>
                    <a:cubicBezTo>
                      <a:pt x="98914" y="41719"/>
                      <a:pt x="99236" y="41898"/>
                      <a:pt x="99378" y="41934"/>
                    </a:cubicBezTo>
                    <a:cubicBezTo>
                      <a:pt x="101665" y="42255"/>
                      <a:pt x="102915" y="44077"/>
                      <a:pt x="104415" y="45434"/>
                    </a:cubicBezTo>
                    <a:cubicBezTo>
                      <a:pt x="107094" y="47899"/>
                      <a:pt x="109880" y="50328"/>
                      <a:pt x="112237" y="53150"/>
                    </a:cubicBezTo>
                    <a:cubicBezTo>
                      <a:pt x="112809" y="53828"/>
                      <a:pt x="113737" y="55328"/>
                      <a:pt x="115309" y="54650"/>
                    </a:cubicBezTo>
                    <a:cubicBezTo>
                      <a:pt x="116095" y="55900"/>
                      <a:pt x="117881" y="56293"/>
                      <a:pt x="118167" y="58043"/>
                    </a:cubicBezTo>
                    <a:cubicBezTo>
                      <a:pt x="118274" y="58650"/>
                      <a:pt x="118988" y="58900"/>
                      <a:pt x="119417" y="59293"/>
                    </a:cubicBezTo>
                    <a:cubicBezTo>
                      <a:pt x="120095" y="59865"/>
                      <a:pt x="120810" y="60436"/>
                      <a:pt x="121488" y="61008"/>
                    </a:cubicBezTo>
                    <a:cubicBezTo>
                      <a:pt x="121810" y="61222"/>
                      <a:pt x="122060" y="61508"/>
                      <a:pt x="122274" y="61829"/>
                    </a:cubicBezTo>
                    <a:cubicBezTo>
                      <a:pt x="122774" y="61972"/>
                      <a:pt x="122739" y="62329"/>
                      <a:pt x="122346" y="62436"/>
                    </a:cubicBezTo>
                    <a:cubicBezTo>
                      <a:pt x="122024" y="62508"/>
                      <a:pt x="121631" y="62436"/>
                      <a:pt x="121274" y="62079"/>
                    </a:cubicBezTo>
                    <a:cubicBezTo>
                      <a:pt x="120631" y="61436"/>
                      <a:pt x="119881" y="60758"/>
                      <a:pt x="118809" y="61543"/>
                    </a:cubicBezTo>
                    <a:cubicBezTo>
                      <a:pt x="118560" y="61722"/>
                      <a:pt x="118024" y="61472"/>
                      <a:pt x="117631" y="61365"/>
                    </a:cubicBezTo>
                    <a:cubicBezTo>
                      <a:pt x="110987" y="59579"/>
                      <a:pt x="104308" y="58043"/>
                      <a:pt x="97557" y="56793"/>
                    </a:cubicBezTo>
                    <a:cubicBezTo>
                      <a:pt x="97414" y="56757"/>
                      <a:pt x="97271" y="56793"/>
                      <a:pt x="97057" y="56793"/>
                    </a:cubicBezTo>
                    <a:cubicBezTo>
                      <a:pt x="97414" y="57471"/>
                      <a:pt x="97914" y="57936"/>
                      <a:pt x="98414" y="58400"/>
                    </a:cubicBezTo>
                    <a:cubicBezTo>
                      <a:pt x="100486" y="60222"/>
                      <a:pt x="102379" y="62222"/>
                      <a:pt x="103843" y="64508"/>
                    </a:cubicBezTo>
                    <a:cubicBezTo>
                      <a:pt x="104415" y="65401"/>
                      <a:pt x="105129" y="65865"/>
                      <a:pt x="105951" y="66366"/>
                    </a:cubicBezTo>
                    <a:cubicBezTo>
                      <a:pt x="106201" y="66508"/>
                      <a:pt x="106451" y="66651"/>
                      <a:pt x="106629" y="66865"/>
                    </a:cubicBezTo>
                    <a:cubicBezTo>
                      <a:pt x="108772" y="69402"/>
                      <a:pt x="111773" y="71187"/>
                      <a:pt x="113595" y="73866"/>
                    </a:cubicBezTo>
                    <a:cubicBezTo>
                      <a:pt x="114702" y="75509"/>
                      <a:pt x="116488" y="76295"/>
                      <a:pt x="117452" y="77760"/>
                    </a:cubicBezTo>
                    <a:cubicBezTo>
                      <a:pt x="119524" y="80939"/>
                      <a:pt x="123060" y="82439"/>
                      <a:pt x="125489" y="85153"/>
                    </a:cubicBezTo>
                    <a:cubicBezTo>
                      <a:pt x="126132" y="85868"/>
                      <a:pt x="126739" y="86654"/>
                      <a:pt x="127311" y="87439"/>
                    </a:cubicBezTo>
                    <a:cubicBezTo>
                      <a:pt x="128168" y="88618"/>
                      <a:pt x="129061" y="89547"/>
                      <a:pt x="130525" y="90118"/>
                    </a:cubicBezTo>
                    <a:cubicBezTo>
                      <a:pt x="131561" y="90547"/>
                      <a:pt x="132276" y="91797"/>
                      <a:pt x="133204" y="92761"/>
                    </a:cubicBezTo>
                    <a:cubicBezTo>
                      <a:pt x="130311" y="93512"/>
                      <a:pt x="127596" y="93012"/>
                      <a:pt x="125096" y="91369"/>
                    </a:cubicBezTo>
                    <a:cubicBezTo>
                      <a:pt x="124846" y="92047"/>
                      <a:pt x="125453" y="92047"/>
                      <a:pt x="125382" y="92511"/>
                    </a:cubicBezTo>
                    <a:cubicBezTo>
                      <a:pt x="124667" y="92476"/>
                      <a:pt x="124060" y="92404"/>
                      <a:pt x="123381" y="92047"/>
                    </a:cubicBezTo>
                    <a:cubicBezTo>
                      <a:pt x="121631" y="91226"/>
                      <a:pt x="119845" y="90261"/>
                      <a:pt x="117952" y="89976"/>
                    </a:cubicBezTo>
                    <a:cubicBezTo>
                      <a:pt x="116202" y="89725"/>
                      <a:pt x="114416" y="89654"/>
                      <a:pt x="112737" y="89083"/>
                    </a:cubicBezTo>
                    <a:cubicBezTo>
                      <a:pt x="112630" y="89047"/>
                      <a:pt x="112344" y="89047"/>
                      <a:pt x="112344" y="89083"/>
                    </a:cubicBezTo>
                    <a:cubicBezTo>
                      <a:pt x="111809" y="90511"/>
                      <a:pt x="110773" y="89583"/>
                      <a:pt x="109987" y="89547"/>
                    </a:cubicBezTo>
                    <a:cubicBezTo>
                      <a:pt x="108308" y="89475"/>
                      <a:pt x="106629" y="89011"/>
                      <a:pt x="104915" y="89368"/>
                    </a:cubicBezTo>
                    <a:cubicBezTo>
                      <a:pt x="104415" y="89475"/>
                      <a:pt x="103593" y="89154"/>
                      <a:pt x="103558" y="89797"/>
                    </a:cubicBezTo>
                    <a:cubicBezTo>
                      <a:pt x="103522" y="90297"/>
                      <a:pt x="103772" y="91083"/>
                      <a:pt x="104486" y="91333"/>
                    </a:cubicBezTo>
                    <a:cubicBezTo>
                      <a:pt x="105093" y="91547"/>
                      <a:pt x="105736" y="91726"/>
                      <a:pt x="106344" y="91869"/>
                    </a:cubicBezTo>
                    <a:cubicBezTo>
                      <a:pt x="107701" y="92119"/>
                      <a:pt x="108130" y="93155"/>
                      <a:pt x="108594" y="94297"/>
                    </a:cubicBezTo>
                    <a:cubicBezTo>
                      <a:pt x="108880" y="95012"/>
                      <a:pt x="109487" y="95655"/>
                      <a:pt x="110058" y="96191"/>
                    </a:cubicBezTo>
                    <a:cubicBezTo>
                      <a:pt x="113416" y="99191"/>
                      <a:pt x="116666" y="102299"/>
                      <a:pt x="119488" y="105835"/>
                    </a:cubicBezTo>
                    <a:cubicBezTo>
                      <a:pt x="120595" y="107228"/>
                      <a:pt x="122131" y="108264"/>
                      <a:pt x="123739" y="109156"/>
                    </a:cubicBezTo>
                    <a:cubicBezTo>
                      <a:pt x="124096" y="109335"/>
                      <a:pt x="124632" y="109407"/>
                      <a:pt x="124203" y="110085"/>
                    </a:cubicBezTo>
                    <a:cubicBezTo>
                      <a:pt x="124060" y="110335"/>
                      <a:pt x="124310" y="110978"/>
                      <a:pt x="124632" y="111014"/>
                    </a:cubicBezTo>
                    <a:cubicBezTo>
                      <a:pt x="126239" y="111121"/>
                      <a:pt x="126560" y="112693"/>
                      <a:pt x="127561" y="113479"/>
                    </a:cubicBezTo>
                    <a:cubicBezTo>
                      <a:pt x="127811" y="113693"/>
                      <a:pt x="128025" y="113836"/>
                      <a:pt x="128346" y="113978"/>
                    </a:cubicBezTo>
                    <a:cubicBezTo>
                      <a:pt x="130275" y="114729"/>
                      <a:pt x="131740" y="116157"/>
                      <a:pt x="132990" y="117729"/>
                    </a:cubicBezTo>
                    <a:cubicBezTo>
                      <a:pt x="133419" y="118265"/>
                      <a:pt x="133561" y="118479"/>
                      <a:pt x="134240" y="117979"/>
                    </a:cubicBezTo>
                    <a:cubicBezTo>
                      <a:pt x="134704" y="117622"/>
                      <a:pt x="135419" y="117765"/>
                      <a:pt x="135526" y="118622"/>
                    </a:cubicBezTo>
                    <a:cubicBezTo>
                      <a:pt x="135740" y="118979"/>
                      <a:pt x="135526" y="119515"/>
                      <a:pt x="136026" y="119765"/>
                    </a:cubicBezTo>
                    <a:cubicBezTo>
                      <a:pt x="136847" y="121051"/>
                      <a:pt x="137848" y="122265"/>
                      <a:pt x="139098" y="123087"/>
                    </a:cubicBezTo>
                    <a:cubicBezTo>
                      <a:pt x="141419" y="124551"/>
                      <a:pt x="143277" y="126409"/>
                      <a:pt x="144777" y="128659"/>
                    </a:cubicBezTo>
                    <a:cubicBezTo>
                      <a:pt x="145313" y="129445"/>
                      <a:pt x="145956" y="130373"/>
                      <a:pt x="146742" y="130766"/>
                    </a:cubicBezTo>
                    <a:cubicBezTo>
                      <a:pt x="149563" y="132052"/>
                      <a:pt x="151456" y="134517"/>
                      <a:pt x="153921" y="136160"/>
                    </a:cubicBezTo>
                    <a:cubicBezTo>
                      <a:pt x="157707" y="138696"/>
                      <a:pt x="160851" y="141911"/>
                      <a:pt x="163994" y="145090"/>
                    </a:cubicBezTo>
                    <a:cubicBezTo>
                      <a:pt x="162029" y="145268"/>
                      <a:pt x="160172" y="144589"/>
                      <a:pt x="158243" y="144447"/>
                    </a:cubicBezTo>
                    <a:cubicBezTo>
                      <a:pt x="156136" y="144268"/>
                      <a:pt x="154243" y="143339"/>
                      <a:pt x="152171" y="143089"/>
                    </a:cubicBezTo>
                    <a:cubicBezTo>
                      <a:pt x="150956" y="142947"/>
                      <a:pt x="149813" y="142804"/>
                      <a:pt x="148635" y="143125"/>
                    </a:cubicBezTo>
                    <a:cubicBezTo>
                      <a:pt x="148027" y="142982"/>
                      <a:pt x="147456" y="142732"/>
                      <a:pt x="146849" y="142589"/>
                    </a:cubicBezTo>
                    <a:cubicBezTo>
                      <a:pt x="146599" y="142589"/>
                      <a:pt x="146349" y="142589"/>
                      <a:pt x="146099" y="142518"/>
                    </a:cubicBezTo>
                    <a:cubicBezTo>
                      <a:pt x="145706" y="142303"/>
                      <a:pt x="145241" y="142303"/>
                      <a:pt x="144813" y="142268"/>
                    </a:cubicBezTo>
                    <a:cubicBezTo>
                      <a:pt x="144456" y="142196"/>
                      <a:pt x="144134" y="142018"/>
                      <a:pt x="143741" y="142018"/>
                    </a:cubicBezTo>
                    <a:cubicBezTo>
                      <a:pt x="143491" y="142018"/>
                      <a:pt x="143277" y="142018"/>
                      <a:pt x="143027" y="142054"/>
                    </a:cubicBezTo>
                    <a:cubicBezTo>
                      <a:pt x="139884" y="141446"/>
                      <a:pt x="136705" y="141410"/>
                      <a:pt x="133561" y="141410"/>
                    </a:cubicBezTo>
                    <a:cubicBezTo>
                      <a:pt x="132347" y="141410"/>
                      <a:pt x="131097" y="141518"/>
                      <a:pt x="130240" y="140303"/>
                    </a:cubicBezTo>
                    <a:cubicBezTo>
                      <a:pt x="129632" y="140446"/>
                      <a:pt x="129025" y="139196"/>
                      <a:pt x="128382" y="140268"/>
                    </a:cubicBezTo>
                    <a:cubicBezTo>
                      <a:pt x="128132" y="140589"/>
                      <a:pt x="127704" y="140446"/>
                      <a:pt x="127418" y="140660"/>
                    </a:cubicBezTo>
                    <a:cubicBezTo>
                      <a:pt x="126275" y="140446"/>
                      <a:pt x="125596" y="139482"/>
                      <a:pt x="124632" y="139017"/>
                    </a:cubicBezTo>
                    <a:cubicBezTo>
                      <a:pt x="124310" y="138839"/>
                      <a:pt x="123953" y="138624"/>
                      <a:pt x="123989" y="138160"/>
                    </a:cubicBezTo>
                    <a:cubicBezTo>
                      <a:pt x="124096" y="137982"/>
                      <a:pt x="124274" y="137910"/>
                      <a:pt x="124489" y="137874"/>
                    </a:cubicBezTo>
                    <a:cubicBezTo>
                      <a:pt x="124882" y="137803"/>
                      <a:pt x="125275" y="138124"/>
                      <a:pt x="125739" y="137803"/>
                    </a:cubicBezTo>
                    <a:cubicBezTo>
                      <a:pt x="125668" y="137160"/>
                      <a:pt x="124882" y="137410"/>
                      <a:pt x="124667" y="136981"/>
                    </a:cubicBezTo>
                    <a:cubicBezTo>
                      <a:pt x="124596" y="136231"/>
                      <a:pt x="124882" y="136088"/>
                      <a:pt x="125560" y="136338"/>
                    </a:cubicBezTo>
                    <a:cubicBezTo>
                      <a:pt x="128418" y="137303"/>
                      <a:pt x="131418" y="137660"/>
                      <a:pt x="134383" y="138124"/>
                    </a:cubicBezTo>
                    <a:cubicBezTo>
                      <a:pt x="134490" y="138160"/>
                      <a:pt x="134526" y="138232"/>
                      <a:pt x="134490" y="138267"/>
                    </a:cubicBezTo>
                    <a:cubicBezTo>
                      <a:pt x="134454" y="138339"/>
                      <a:pt x="134419" y="138339"/>
                      <a:pt x="134383" y="138339"/>
                    </a:cubicBezTo>
                    <a:cubicBezTo>
                      <a:pt x="133633" y="138732"/>
                      <a:pt x="132918" y="138553"/>
                      <a:pt x="132168" y="138267"/>
                    </a:cubicBezTo>
                    <a:cubicBezTo>
                      <a:pt x="131775" y="138124"/>
                      <a:pt x="131275" y="137731"/>
                      <a:pt x="131025" y="138410"/>
                    </a:cubicBezTo>
                    <a:cubicBezTo>
                      <a:pt x="130775" y="139053"/>
                      <a:pt x="131061" y="139624"/>
                      <a:pt x="131704" y="139875"/>
                    </a:cubicBezTo>
                    <a:cubicBezTo>
                      <a:pt x="132454" y="140196"/>
                      <a:pt x="133240" y="140089"/>
                      <a:pt x="133990" y="139803"/>
                    </a:cubicBezTo>
                    <a:cubicBezTo>
                      <a:pt x="135097" y="139410"/>
                      <a:pt x="136455" y="138982"/>
                      <a:pt x="137348" y="139553"/>
                    </a:cubicBezTo>
                    <a:cubicBezTo>
                      <a:pt x="138955" y="140589"/>
                      <a:pt x="140419" y="139910"/>
                      <a:pt x="141919" y="139696"/>
                    </a:cubicBezTo>
                    <a:cubicBezTo>
                      <a:pt x="142598" y="139589"/>
                      <a:pt x="143241" y="139267"/>
                      <a:pt x="143277" y="138374"/>
                    </a:cubicBezTo>
                    <a:cubicBezTo>
                      <a:pt x="143384" y="138232"/>
                      <a:pt x="143491" y="138232"/>
                      <a:pt x="143598" y="138339"/>
                    </a:cubicBezTo>
                    <a:cubicBezTo>
                      <a:pt x="145313" y="138982"/>
                      <a:pt x="147135" y="139017"/>
                      <a:pt x="148885" y="139482"/>
                    </a:cubicBezTo>
                    <a:cubicBezTo>
                      <a:pt x="150242" y="139839"/>
                      <a:pt x="151707" y="139767"/>
                      <a:pt x="153064" y="140375"/>
                    </a:cubicBezTo>
                    <a:cubicBezTo>
                      <a:pt x="150849" y="138910"/>
                      <a:pt x="148635" y="137481"/>
                      <a:pt x="146420" y="136053"/>
                    </a:cubicBezTo>
                    <a:cubicBezTo>
                      <a:pt x="146384" y="135660"/>
                      <a:pt x="146527" y="135410"/>
                      <a:pt x="146992" y="135553"/>
                    </a:cubicBezTo>
                    <a:cubicBezTo>
                      <a:pt x="147527" y="135731"/>
                      <a:pt x="148099" y="135946"/>
                      <a:pt x="148635" y="136088"/>
                    </a:cubicBezTo>
                    <a:cubicBezTo>
                      <a:pt x="148956" y="136160"/>
                      <a:pt x="149349" y="136517"/>
                      <a:pt x="149635" y="136231"/>
                    </a:cubicBezTo>
                    <a:cubicBezTo>
                      <a:pt x="149992" y="135874"/>
                      <a:pt x="149635" y="135481"/>
                      <a:pt x="149492" y="135124"/>
                    </a:cubicBezTo>
                    <a:cubicBezTo>
                      <a:pt x="149420" y="134981"/>
                      <a:pt x="149278" y="134838"/>
                      <a:pt x="149170" y="134695"/>
                    </a:cubicBezTo>
                    <a:lnTo>
                      <a:pt x="149170" y="134731"/>
                    </a:lnTo>
                    <a:cubicBezTo>
                      <a:pt x="148849" y="133374"/>
                      <a:pt x="147992" y="132945"/>
                      <a:pt x="146706" y="133302"/>
                    </a:cubicBezTo>
                    <a:cubicBezTo>
                      <a:pt x="145563" y="133624"/>
                      <a:pt x="144384" y="133910"/>
                      <a:pt x="143098" y="134231"/>
                    </a:cubicBezTo>
                    <a:cubicBezTo>
                      <a:pt x="143491" y="133338"/>
                      <a:pt x="143063" y="132838"/>
                      <a:pt x="142312" y="132731"/>
                    </a:cubicBezTo>
                    <a:cubicBezTo>
                      <a:pt x="141027" y="132481"/>
                      <a:pt x="141277" y="130695"/>
                      <a:pt x="139812" y="130623"/>
                    </a:cubicBezTo>
                    <a:cubicBezTo>
                      <a:pt x="140241" y="130088"/>
                      <a:pt x="141027" y="130302"/>
                      <a:pt x="141098" y="129766"/>
                    </a:cubicBezTo>
                    <a:cubicBezTo>
                      <a:pt x="141169" y="129195"/>
                      <a:pt x="140527" y="128980"/>
                      <a:pt x="140134" y="128695"/>
                    </a:cubicBezTo>
                    <a:cubicBezTo>
                      <a:pt x="139062" y="127980"/>
                      <a:pt x="137955" y="127337"/>
                      <a:pt x="136312" y="127587"/>
                    </a:cubicBezTo>
                    <a:cubicBezTo>
                      <a:pt x="136919" y="128016"/>
                      <a:pt x="137348" y="128337"/>
                      <a:pt x="137776" y="128659"/>
                    </a:cubicBezTo>
                    <a:cubicBezTo>
                      <a:pt x="137776" y="129195"/>
                      <a:pt x="137490" y="129052"/>
                      <a:pt x="137205" y="128945"/>
                    </a:cubicBezTo>
                    <a:cubicBezTo>
                      <a:pt x="135955" y="128873"/>
                      <a:pt x="135562" y="127837"/>
                      <a:pt x="135062" y="126980"/>
                    </a:cubicBezTo>
                    <a:cubicBezTo>
                      <a:pt x="134812" y="126552"/>
                      <a:pt x="134812" y="125980"/>
                      <a:pt x="134704" y="125373"/>
                    </a:cubicBezTo>
                    <a:cubicBezTo>
                      <a:pt x="136526" y="125766"/>
                      <a:pt x="138205" y="126337"/>
                      <a:pt x="139991" y="126444"/>
                    </a:cubicBezTo>
                    <a:cubicBezTo>
                      <a:pt x="140241" y="126480"/>
                      <a:pt x="140741" y="126909"/>
                      <a:pt x="140598" y="126123"/>
                    </a:cubicBezTo>
                    <a:cubicBezTo>
                      <a:pt x="139776" y="124516"/>
                      <a:pt x="138205" y="124408"/>
                      <a:pt x="136740" y="124230"/>
                    </a:cubicBezTo>
                    <a:cubicBezTo>
                      <a:pt x="135955" y="124123"/>
                      <a:pt x="135169" y="124194"/>
                      <a:pt x="134383" y="124194"/>
                    </a:cubicBezTo>
                    <a:cubicBezTo>
                      <a:pt x="134026" y="124194"/>
                      <a:pt x="133597" y="124337"/>
                      <a:pt x="133419" y="123873"/>
                    </a:cubicBezTo>
                    <a:cubicBezTo>
                      <a:pt x="133276" y="123516"/>
                      <a:pt x="133276" y="123087"/>
                      <a:pt x="133633" y="122872"/>
                    </a:cubicBezTo>
                    <a:cubicBezTo>
                      <a:pt x="134669" y="122229"/>
                      <a:pt x="133811" y="121979"/>
                      <a:pt x="133347" y="121730"/>
                    </a:cubicBezTo>
                    <a:cubicBezTo>
                      <a:pt x="132276" y="121194"/>
                      <a:pt x="130990" y="121265"/>
                      <a:pt x="129918" y="120694"/>
                    </a:cubicBezTo>
                    <a:cubicBezTo>
                      <a:pt x="128739" y="120086"/>
                      <a:pt x="127525" y="119551"/>
                      <a:pt x="127775" y="117908"/>
                    </a:cubicBezTo>
                    <a:cubicBezTo>
                      <a:pt x="127846" y="117443"/>
                      <a:pt x="127525" y="117479"/>
                      <a:pt x="127346" y="117408"/>
                    </a:cubicBezTo>
                    <a:cubicBezTo>
                      <a:pt x="126918" y="117229"/>
                      <a:pt x="126489" y="117122"/>
                      <a:pt x="125882" y="116943"/>
                    </a:cubicBezTo>
                    <a:cubicBezTo>
                      <a:pt x="126168" y="116586"/>
                      <a:pt x="126418" y="116336"/>
                      <a:pt x="127025" y="115622"/>
                    </a:cubicBezTo>
                    <a:cubicBezTo>
                      <a:pt x="124346" y="116586"/>
                      <a:pt x="124310" y="114657"/>
                      <a:pt x="123739" y="113407"/>
                    </a:cubicBezTo>
                    <a:cubicBezTo>
                      <a:pt x="123024" y="113443"/>
                      <a:pt x="123524" y="114443"/>
                      <a:pt x="122989" y="114372"/>
                    </a:cubicBezTo>
                    <a:cubicBezTo>
                      <a:pt x="122417" y="114264"/>
                      <a:pt x="121988" y="113764"/>
                      <a:pt x="121596" y="113193"/>
                    </a:cubicBezTo>
                    <a:cubicBezTo>
                      <a:pt x="122060" y="112943"/>
                      <a:pt x="122631" y="113050"/>
                      <a:pt x="122953" y="112621"/>
                    </a:cubicBezTo>
                    <a:cubicBezTo>
                      <a:pt x="123274" y="112157"/>
                      <a:pt x="123810" y="111657"/>
                      <a:pt x="123774" y="111228"/>
                    </a:cubicBezTo>
                    <a:cubicBezTo>
                      <a:pt x="123703" y="110657"/>
                      <a:pt x="122917" y="110907"/>
                      <a:pt x="122453" y="110835"/>
                    </a:cubicBezTo>
                    <a:cubicBezTo>
                      <a:pt x="121774" y="110692"/>
                      <a:pt x="120988" y="110764"/>
                      <a:pt x="120417" y="110478"/>
                    </a:cubicBezTo>
                    <a:cubicBezTo>
                      <a:pt x="120095" y="110300"/>
                      <a:pt x="118595" y="111192"/>
                      <a:pt x="119345" y="109621"/>
                    </a:cubicBezTo>
                    <a:cubicBezTo>
                      <a:pt x="119345" y="109621"/>
                      <a:pt x="119060" y="109478"/>
                      <a:pt x="118881" y="109371"/>
                    </a:cubicBezTo>
                    <a:cubicBezTo>
                      <a:pt x="117059" y="108299"/>
                      <a:pt x="115559" y="106835"/>
                      <a:pt x="114059" y="105442"/>
                    </a:cubicBezTo>
                    <a:cubicBezTo>
                      <a:pt x="113559" y="104977"/>
                      <a:pt x="113559" y="104263"/>
                      <a:pt x="113059" y="103799"/>
                    </a:cubicBezTo>
                    <a:cubicBezTo>
                      <a:pt x="112237" y="103084"/>
                      <a:pt x="111594" y="102156"/>
                      <a:pt x="110416" y="102013"/>
                    </a:cubicBezTo>
                    <a:cubicBezTo>
                      <a:pt x="109773" y="101905"/>
                      <a:pt x="109273" y="101620"/>
                      <a:pt x="109273" y="100870"/>
                    </a:cubicBezTo>
                    <a:cubicBezTo>
                      <a:pt x="109380" y="100762"/>
                      <a:pt x="109558" y="101191"/>
                      <a:pt x="109665" y="100834"/>
                    </a:cubicBezTo>
                    <a:cubicBezTo>
                      <a:pt x="109058" y="100334"/>
                      <a:pt x="108665" y="99655"/>
                      <a:pt x="107630" y="99727"/>
                    </a:cubicBezTo>
                    <a:cubicBezTo>
                      <a:pt x="106987" y="99798"/>
                      <a:pt x="106701" y="98977"/>
                      <a:pt x="106701" y="98298"/>
                    </a:cubicBezTo>
                    <a:cubicBezTo>
                      <a:pt x="106737" y="98084"/>
                      <a:pt x="106844" y="97941"/>
                      <a:pt x="107058" y="97905"/>
                    </a:cubicBezTo>
                    <a:cubicBezTo>
                      <a:pt x="107344" y="97869"/>
                      <a:pt x="107630" y="97905"/>
                      <a:pt x="107880" y="97691"/>
                    </a:cubicBezTo>
                    <a:cubicBezTo>
                      <a:pt x="106665" y="96548"/>
                      <a:pt x="104915" y="96262"/>
                      <a:pt x="103808" y="94976"/>
                    </a:cubicBezTo>
                    <a:cubicBezTo>
                      <a:pt x="101307" y="93583"/>
                      <a:pt x="98843" y="92154"/>
                      <a:pt x="97200" y="89654"/>
                    </a:cubicBezTo>
                    <a:cubicBezTo>
                      <a:pt x="96950" y="89297"/>
                      <a:pt x="96807" y="88797"/>
                      <a:pt x="96414" y="88440"/>
                    </a:cubicBezTo>
                    <a:cubicBezTo>
                      <a:pt x="95878" y="87940"/>
                      <a:pt x="96914" y="88154"/>
                      <a:pt x="97021" y="87868"/>
                    </a:cubicBezTo>
                    <a:cubicBezTo>
                      <a:pt x="95985" y="86546"/>
                      <a:pt x="93664" y="86868"/>
                      <a:pt x="93378" y="84689"/>
                    </a:cubicBezTo>
                    <a:cubicBezTo>
                      <a:pt x="94842" y="84510"/>
                      <a:pt x="96342" y="83832"/>
                      <a:pt x="97807" y="85046"/>
                    </a:cubicBezTo>
                    <a:cubicBezTo>
                      <a:pt x="98128" y="85296"/>
                      <a:pt x="98771" y="85082"/>
                      <a:pt x="99271" y="85153"/>
                    </a:cubicBezTo>
                    <a:cubicBezTo>
                      <a:pt x="100879" y="85296"/>
                      <a:pt x="102450" y="85797"/>
                      <a:pt x="104022" y="86189"/>
                    </a:cubicBezTo>
                    <a:cubicBezTo>
                      <a:pt x="105129" y="86475"/>
                      <a:pt x="106094" y="86654"/>
                      <a:pt x="107129" y="85797"/>
                    </a:cubicBezTo>
                    <a:cubicBezTo>
                      <a:pt x="107594" y="85403"/>
                      <a:pt x="108737" y="85332"/>
                      <a:pt x="109237" y="85653"/>
                    </a:cubicBezTo>
                    <a:cubicBezTo>
                      <a:pt x="110058" y="86118"/>
                      <a:pt x="110773" y="85975"/>
                      <a:pt x="111487" y="85832"/>
                    </a:cubicBezTo>
                    <a:cubicBezTo>
                      <a:pt x="112987" y="85511"/>
                      <a:pt x="114559" y="85975"/>
                      <a:pt x="116023" y="85332"/>
                    </a:cubicBezTo>
                    <a:cubicBezTo>
                      <a:pt x="116666" y="85439"/>
                      <a:pt x="117274" y="85546"/>
                      <a:pt x="117702" y="86082"/>
                    </a:cubicBezTo>
                    <a:cubicBezTo>
                      <a:pt x="118167" y="86332"/>
                      <a:pt x="118595" y="85904"/>
                      <a:pt x="119060" y="86011"/>
                    </a:cubicBezTo>
                    <a:cubicBezTo>
                      <a:pt x="118595" y="85761"/>
                      <a:pt x="118202" y="86296"/>
                      <a:pt x="117738" y="86118"/>
                    </a:cubicBezTo>
                    <a:cubicBezTo>
                      <a:pt x="117667" y="85761"/>
                      <a:pt x="117024" y="85761"/>
                      <a:pt x="117166" y="85261"/>
                    </a:cubicBezTo>
                    <a:cubicBezTo>
                      <a:pt x="117524" y="85296"/>
                      <a:pt x="117881" y="85296"/>
                      <a:pt x="118309" y="85332"/>
                    </a:cubicBezTo>
                    <a:cubicBezTo>
                      <a:pt x="117916" y="84546"/>
                      <a:pt x="116952" y="84260"/>
                      <a:pt x="116881" y="83332"/>
                    </a:cubicBezTo>
                    <a:cubicBezTo>
                      <a:pt x="116881" y="83260"/>
                      <a:pt x="116809" y="83118"/>
                      <a:pt x="116738" y="83118"/>
                    </a:cubicBezTo>
                    <a:cubicBezTo>
                      <a:pt x="115595" y="82903"/>
                      <a:pt x="114773" y="82225"/>
                      <a:pt x="113845" y="81582"/>
                    </a:cubicBezTo>
                    <a:cubicBezTo>
                      <a:pt x="112666" y="80796"/>
                      <a:pt x="111666" y="79760"/>
                      <a:pt x="110523" y="78974"/>
                    </a:cubicBezTo>
                    <a:cubicBezTo>
                      <a:pt x="110416" y="78903"/>
                      <a:pt x="110273" y="78724"/>
                      <a:pt x="110308" y="78653"/>
                    </a:cubicBezTo>
                    <a:cubicBezTo>
                      <a:pt x="111273" y="76724"/>
                      <a:pt x="109344" y="76760"/>
                      <a:pt x="108523" y="76045"/>
                    </a:cubicBezTo>
                    <a:cubicBezTo>
                      <a:pt x="108094" y="75688"/>
                      <a:pt x="107272" y="75795"/>
                      <a:pt x="107737" y="74724"/>
                    </a:cubicBezTo>
                    <a:cubicBezTo>
                      <a:pt x="107987" y="74152"/>
                      <a:pt x="106987" y="73759"/>
                      <a:pt x="106487" y="73438"/>
                    </a:cubicBezTo>
                    <a:cubicBezTo>
                      <a:pt x="105736" y="72973"/>
                      <a:pt x="106165" y="74188"/>
                      <a:pt x="105558" y="74116"/>
                    </a:cubicBezTo>
                    <a:cubicBezTo>
                      <a:pt x="104808" y="71652"/>
                      <a:pt x="102165" y="70687"/>
                      <a:pt x="101022" y="68473"/>
                    </a:cubicBezTo>
                    <a:cubicBezTo>
                      <a:pt x="100664" y="67758"/>
                      <a:pt x="99450" y="68330"/>
                      <a:pt x="99521" y="67794"/>
                    </a:cubicBezTo>
                    <a:cubicBezTo>
                      <a:pt x="99664" y="66758"/>
                      <a:pt x="98843" y="66723"/>
                      <a:pt x="98414" y="66366"/>
                    </a:cubicBezTo>
                    <a:cubicBezTo>
                      <a:pt x="97235" y="65401"/>
                      <a:pt x="95664" y="64829"/>
                      <a:pt x="95307" y="63043"/>
                    </a:cubicBezTo>
                    <a:cubicBezTo>
                      <a:pt x="95164" y="62436"/>
                      <a:pt x="94271" y="62222"/>
                      <a:pt x="93699" y="61793"/>
                    </a:cubicBezTo>
                    <a:cubicBezTo>
                      <a:pt x="93771" y="61472"/>
                      <a:pt x="95057" y="61865"/>
                      <a:pt x="94092" y="60865"/>
                    </a:cubicBezTo>
                    <a:cubicBezTo>
                      <a:pt x="93199" y="59972"/>
                      <a:pt x="92306" y="59329"/>
                      <a:pt x="91163" y="58829"/>
                    </a:cubicBezTo>
                    <a:cubicBezTo>
                      <a:pt x="90413" y="58507"/>
                      <a:pt x="89770" y="57793"/>
                      <a:pt x="89377" y="56971"/>
                    </a:cubicBezTo>
                    <a:cubicBezTo>
                      <a:pt x="90163" y="56507"/>
                      <a:pt x="90199" y="57507"/>
                      <a:pt x="90699" y="57650"/>
                    </a:cubicBezTo>
                    <a:cubicBezTo>
                      <a:pt x="90806" y="56507"/>
                      <a:pt x="90306" y="55828"/>
                      <a:pt x="89306" y="55900"/>
                    </a:cubicBezTo>
                    <a:cubicBezTo>
                      <a:pt x="88984" y="55935"/>
                      <a:pt x="88770" y="56043"/>
                      <a:pt x="88520" y="55757"/>
                    </a:cubicBezTo>
                    <a:cubicBezTo>
                      <a:pt x="86413" y="53292"/>
                      <a:pt x="84305" y="50828"/>
                      <a:pt x="82198" y="48363"/>
                    </a:cubicBezTo>
                    <a:cubicBezTo>
                      <a:pt x="82162" y="48327"/>
                      <a:pt x="82198" y="48185"/>
                      <a:pt x="82198" y="47970"/>
                    </a:cubicBezTo>
                    <a:cubicBezTo>
                      <a:pt x="84948" y="48863"/>
                      <a:pt x="87698" y="49685"/>
                      <a:pt x="90377" y="50613"/>
                    </a:cubicBezTo>
                    <a:cubicBezTo>
                      <a:pt x="91342" y="50935"/>
                      <a:pt x="92413" y="50792"/>
                      <a:pt x="93306" y="51578"/>
                    </a:cubicBezTo>
                    <a:cubicBezTo>
                      <a:pt x="93664" y="51864"/>
                      <a:pt x="94056" y="51614"/>
                      <a:pt x="93413" y="52149"/>
                    </a:cubicBezTo>
                    <a:cubicBezTo>
                      <a:pt x="93092" y="52399"/>
                      <a:pt x="93842" y="52542"/>
                      <a:pt x="93985" y="52471"/>
                    </a:cubicBezTo>
                    <a:cubicBezTo>
                      <a:pt x="94985" y="51899"/>
                      <a:pt x="95842" y="51721"/>
                      <a:pt x="96771" y="52685"/>
                    </a:cubicBezTo>
                    <a:cubicBezTo>
                      <a:pt x="96985" y="52935"/>
                      <a:pt x="98021" y="52721"/>
                      <a:pt x="98450" y="52399"/>
                    </a:cubicBezTo>
                    <a:cubicBezTo>
                      <a:pt x="99843" y="51399"/>
                      <a:pt x="100879" y="52542"/>
                      <a:pt x="102057" y="52828"/>
                    </a:cubicBezTo>
                    <a:cubicBezTo>
                      <a:pt x="102593" y="52721"/>
                      <a:pt x="102986" y="53721"/>
                      <a:pt x="103593" y="53078"/>
                    </a:cubicBezTo>
                    <a:cubicBezTo>
                      <a:pt x="104665" y="53614"/>
                      <a:pt x="105701" y="54257"/>
                      <a:pt x="107201" y="53971"/>
                    </a:cubicBezTo>
                    <a:cubicBezTo>
                      <a:pt x="106844" y="53614"/>
                      <a:pt x="106594" y="53400"/>
                      <a:pt x="106344" y="53185"/>
                    </a:cubicBezTo>
                    <a:cubicBezTo>
                      <a:pt x="106629" y="52649"/>
                      <a:pt x="107308" y="52828"/>
                      <a:pt x="107665" y="52399"/>
                    </a:cubicBezTo>
                    <a:cubicBezTo>
                      <a:pt x="107415" y="51792"/>
                      <a:pt x="106879" y="51542"/>
                      <a:pt x="106379" y="51256"/>
                    </a:cubicBezTo>
                    <a:cubicBezTo>
                      <a:pt x="106094" y="51078"/>
                      <a:pt x="105629" y="50756"/>
                      <a:pt x="105665" y="51649"/>
                    </a:cubicBezTo>
                    <a:cubicBezTo>
                      <a:pt x="105701" y="52114"/>
                      <a:pt x="105022" y="51864"/>
                      <a:pt x="104986" y="51685"/>
                    </a:cubicBezTo>
                    <a:cubicBezTo>
                      <a:pt x="104772" y="50828"/>
                      <a:pt x="103915" y="50756"/>
                      <a:pt x="103450" y="50292"/>
                    </a:cubicBezTo>
                    <a:cubicBezTo>
                      <a:pt x="103022" y="49863"/>
                      <a:pt x="101950" y="49506"/>
                      <a:pt x="102950" y="48613"/>
                    </a:cubicBezTo>
                    <a:cubicBezTo>
                      <a:pt x="103093" y="48506"/>
                      <a:pt x="103093" y="48077"/>
                      <a:pt x="102843" y="48006"/>
                    </a:cubicBezTo>
                    <a:cubicBezTo>
                      <a:pt x="101736" y="47756"/>
                      <a:pt x="101236" y="46506"/>
                      <a:pt x="100057" y="46327"/>
                    </a:cubicBezTo>
                    <a:cubicBezTo>
                      <a:pt x="98878" y="46149"/>
                      <a:pt x="97807" y="45613"/>
                      <a:pt x="97700" y="44184"/>
                    </a:cubicBezTo>
                    <a:cubicBezTo>
                      <a:pt x="97664" y="43541"/>
                      <a:pt x="97200" y="43327"/>
                      <a:pt x="96771" y="43077"/>
                    </a:cubicBezTo>
                    <a:cubicBezTo>
                      <a:pt x="95628" y="42398"/>
                      <a:pt x="94771" y="41469"/>
                      <a:pt x="93985" y="40398"/>
                    </a:cubicBezTo>
                    <a:cubicBezTo>
                      <a:pt x="93378" y="39576"/>
                      <a:pt x="92663" y="39005"/>
                      <a:pt x="91699" y="38540"/>
                    </a:cubicBezTo>
                    <a:cubicBezTo>
                      <a:pt x="90306" y="37862"/>
                      <a:pt x="89234" y="36576"/>
                      <a:pt x="88127" y="35504"/>
                    </a:cubicBezTo>
                    <a:cubicBezTo>
                      <a:pt x="86127" y="33540"/>
                      <a:pt x="84341" y="31325"/>
                      <a:pt x="82019" y="29682"/>
                    </a:cubicBezTo>
                    <a:cubicBezTo>
                      <a:pt x="81591" y="29361"/>
                      <a:pt x="80519" y="29111"/>
                      <a:pt x="81198" y="27896"/>
                    </a:cubicBezTo>
                    <a:cubicBezTo>
                      <a:pt x="81555" y="27182"/>
                      <a:pt x="80340" y="26646"/>
                      <a:pt x="79662" y="26325"/>
                    </a:cubicBezTo>
                    <a:cubicBezTo>
                      <a:pt x="79412" y="26182"/>
                      <a:pt x="79162" y="26217"/>
                      <a:pt x="79019" y="25860"/>
                    </a:cubicBezTo>
                    <a:cubicBezTo>
                      <a:pt x="78269" y="23932"/>
                      <a:pt x="76983" y="22431"/>
                      <a:pt x="75340" y="21217"/>
                    </a:cubicBezTo>
                    <a:cubicBezTo>
                      <a:pt x="75090" y="21038"/>
                      <a:pt x="74983" y="20610"/>
                      <a:pt x="74840" y="20288"/>
                    </a:cubicBezTo>
                    <a:cubicBezTo>
                      <a:pt x="74697" y="19931"/>
                      <a:pt x="74483" y="20181"/>
                      <a:pt x="74268" y="20217"/>
                    </a:cubicBezTo>
                    <a:cubicBezTo>
                      <a:pt x="73197" y="19324"/>
                      <a:pt x="72589" y="18074"/>
                      <a:pt x="71804" y="16966"/>
                    </a:cubicBezTo>
                    <a:cubicBezTo>
                      <a:pt x="70232" y="14645"/>
                      <a:pt x="68553" y="12394"/>
                      <a:pt x="66803" y="10216"/>
                    </a:cubicBezTo>
                    <a:cubicBezTo>
                      <a:pt x="66660" y="9965"/>
                      <a:pt x="66624" y="9680"/>
                      <a:pt x="66410" y="9465"/>
                    </a:cubicBezTo>
                    <a:cubicBezTo>
                      <a:pt x="64874" y="8644"/>
                      <a:pt x="64624" y="7001"/>
                      <a:pt x="63946" y="5608"/>
                    </a:cubicBezTo>
                    <a:cubicBezTo>
                      <a:pt x="63445" y="5786"/>
                      <a:pt x="63374" y="6251"/>
                      <a:pt x="63160" y="6608"/>
                    </a:cubicBezTo>
                    <a:cubicBezTo>
                      <a:pt x="63088" y="7108"/>
                      <a:pt x="62767" y="7572"/>
                      <a:pt x="63124" y="8108"/>
                    </a:cubicBezTo>
                    <a:cubicBezTo>
                      <a:pt x="62874" y="8465"/>
                      <a:pt x="63195" y="8858"/>
                      <a:pt x="62945" y="9287"/>
                    </a:cubicBezTo>
                    <a:cubicBezTo>
                      <a:pt x="60588" y="13073"/>
                      <a:pt x="59266" y="17359"/>
                      <a:pt x="57588" y="21467"/>
                    </a:cubicBezTo>
                    <a:cubicBezTo>
                      <a:pt x="56838" y="23289"/>
                      <a:pt x="55945" y="25075"/>
                      <a:pt x="54873" y="26789"/>
                    </a:cubicBezTo>
                    <a:cubicBezTo>
                      <a:pt x="54659" y="27110"/>
                      <a:pt x="54480" y="27432"/>
                      <a:pt x="54444" y="27896"/>
                    </a:cubicBezTo>
                    <a:cubicBezTo>
                      <a:pt x="54337" y="29004"/>
                      <a:pt x="54301" y="30289"/>
                      <a:pt x="52873" y="30682"/>
                    </a:cubicBezTo>
                    <a:cubicBezTo>
                      <a:pt x="52766" y="30718"/>
                      <a:pt x="52623" y="30932"/>
                      <a:pt x="52623" y="30968"/>
                    </a:cubicBezTo>
                    <a:cubicBezTo>
                      <a:pt x="53587" y="32790"/>
                      <a:pt x="51730" y="33575"/>
                      <a:pt x="51122" y="34754"/>
                    </a:cubicBezTo>
                    <a:cubicBezTo>
                      <a:pt x="50301" y="36362"/>
                      <a:pt x="49337" y="37969"/>
                      <a:pt x="48194" y="39291"/>
                    </a:cubicBezTo>
                    <a:cubicBezTo>
                      <a:pt x="46801" y="40934"/>
                      <a:pt x="46586" y="43363"/>
                      <a:pt x="44514" y="44505"/>
                    </a:cubicBezTo>
                    <a:cubicBezTo>
                      <a:pt x="44014" y="44791"/>
                      <a:pt x="43800" y="45506"/>
                      <a:pt x="43014" y="45220"/>
                    </a:cubicBezTo>
                    <a:cubicBezTo>
                      <a:pt x="42729" y="45113"/>
                      <a:pt x="42550" y="45327"/>
                      <a:pt x="42514" y="45541"/>
                    </a:cubicBezTo>
                    <a:cubicBezTo>
                      <a:pt x="42371" y="48149"/>
                      <a:pt x="40585" y="49899"/>
                      <a:pt x="39192" y="51828"/>
                    </a:cubicBezTo>
                    <a:cubicBezTo>
                      <a:pt x="38835" y="52328"/>
                      <a:pt x="38407" y="52757"/>
                      <a:pt x="38014" y="53185"/>
                    </a:cubicBezTo>
                    <a:cubicBezTo>
                      <a:pt x="37621" y="53614"/>
                      <a:pt x="38157" y="53578"/>
                      <a:pt x="38264" y="53757"/>
                    </a:cubicBezTo>
                    <a:cubicBezTo>
                      <a:pt x="38299" y="53828"/>
                      <a:pt x="38299" y="53899"/>
                      <a:pt x="38264" y="54007"/>
                    </a:cubicBezTo>
                    <a:cubicBezTo>
                      <a:pt x="38228" y="54150"/>
                      <a:pt x="38049" y="54293"/>
                      <a:pt x="38228" y="54435"/>
                    </a:cubicBezTo>
                    <a:cubicBezTo>
                      <a:pt x="38335" y="54507"/>
                      <a:pt x="38478" y="54435"/>
                      <a:pt x="38585" y="54364"/>
                    </a:cubicBezTo>
                    <a:lnTo>
                      <a:pt x="38585" y="54364"/>
                    </a:lnTo>
                    <a:cubicBezTo>
                      <a:pt x="39050" y="54185"/>
                      <a:pt x="39514" y="54471"/>
                      <a:pt x="39943" y="54293"/>
                    </a:cubicBezTo>
                    <a:cubicBezTo>
                      <a:pt x="40835" y="53578"/>
                      <a:pt x="41907" y="53899"/>
                      <a:pt x="42907" y="53899"/>
                    </a:cubicBezTo>
                    <a:cubicBezTo>
                      <a:pt x="47515" y="53792"/>
                      <a:pt x="52051" y="53471"/>
                      <a:pt x="57016" y="52328"/>
                    </a:cubicBezTo>
                    <a:cubicBezTo>
                      <a:pt x="55873" y="53864"/>
                      <a:pt x="55123" y="55186"/>
                      <a:pt x="54051" y="56186"/>
                    </a:cubicBezTo>
                    <a:cubicBezTo>
                      <a:pt x="53480" y="56721"/>
                      <a:pt x="53123" y="57507"/>
                      <a:pt x="52408" y="57864"/>
                    </a:cubicBezTo>
                    <a:cubicBezTo>
                      <a:pt x="52051" y="58043"/>
                      <a:pt x="51908" y="59043"/>
                      <a:pt x="51122" y="58114"/>
                    </a:cubicBezTo>
                    <a:cubicBezTo>
                      <a:pt x="50872" y="57829"/>
                      <a:pt x="50230" y="58936"/>
                      <a:pt x="50480" y="59365"/>
                    </a:cubicBezTo>
                    <a:cubicBezTo>
                      <a:pt x="51337" y="60865"/>
                      <a:pt x="50980" y="62329"/>
                      <a:pt x="50015" y="63294"/>
                    </a:cubicBezTo>
                    <a:cubicBezTo>
                      <a:pt x="47051" y="66187"/>
                      <a:pt x="44979" y="69866"/>
                      <a:pt x="41693" y="72402"/>
                    </a:cubicBezTo>
                    <a:cubicBezTo>
                      <a:pt x="40728" y="73152"/>
                      <a:pt x="40193" y="73973"/>
                      <a:pt x="39728" y="74974"/>
                    </a:cubicBezTo>
                    <a:cubicBezTo>
                      <a:pt x="39585" y="75259"/>
                      <a:pt x="39407" y="75581"/>
                      <a:pt x="39192" y="75759"/>
                    </a:cubicBezTo>
                    <a:cubicBezTo>
                      <a:pt x="37049" y="77474"/>
                      <a:pt x="35978" y="80296"/>
                      <a:pt x="33692" y="81689"/>
                    </a:cubicBezTo>
                    <a:cubicBezTo>
                      <a:pt x="32013" y="82689"/>
                      <a:pt x="31299" y="84439"/>
                      <a:pt x="29870" y="85403"/>
                    </a:cubicBezTo>
                    <a:cubicBezTo>
                      <a:pt x="28477" y="86296"/>
                      <a:pt x="27655" y="87404"/>
                      <a:pt x="26941" y="88797"/>
                    </a:cubicBezTo>
                    <a:cubicBezTo>
                      <a:pt x="26762" y="89190"/>
                      <a:pt x="26155" y="89440"/>
                      <a:pt x="25691" y="89618"/>
                    </a:cubicBezTo>
                    <a:cubicBezTo>
                      <a:pt x="25012" y="89868"/>
                      <a:pt x="25012" y="90154"/>
                      <a:pt x="25476" y="90583"/>
                    </a:cubicBezTo>
                    <a:cubicBezTo>
                      <a:pt x="25976" y="90833"/>
                      <a:pt x="26548" y="90761"/>
                      <a:pt x="27012" y="91083"/>
                    </a:cubicBezTo>
                    <a:cubicBezTo>
                      <a:pt x="26548" y="92262"/>
                      <a:pt x="26548" y="92226"/>
                      <a:pt x="27727" y="92369"/>
                    </a:cubicBezTo>
                    <a:cubicBezTo>
                      <a:pt x="28120" y="92404"/>
                      <a:pt x="28512" y="92690"/>
                      <a:pt x="28905" y="92797"/>
                    </a:cubicBezTo>
                    <a:cubicBezTo>
                      <a:pt x="29441" y="92940"/>
                      <a:pt x="30120" y="93654"/>
                      <a:pt x="30334" y="92440"/>
                    </a:cubicBezTo>
                    <a:cubicBezTo>
                      <a:pt x="30370" y="92190"/>
                      <a:pt x="30620" y="92190"/>
                      <a:pt x="30763" y="92262"/>
                    </a:cubicBezTo>
                    <a:cubicBezTo>
                      <a:pt x="31691" y="92690"/>
                      <a:pt x="32692" y="92297"/>
                      <a:pt x="33656" y="92404"/>
                    </a:cubicBezTo>
                    <a:cubicBezTo>
                      <a:pt x="35192" y="92547"/>
                      <a:pt x="36692" y="92869"/>
                      <a:pt x="38335" y="92154"/>
                    </a:cubicBezTo>
                    <a:cubicBezTo>
                      <a:pt x="39835" y="91476"/>
                      <a:pt x="41728" y="92012"/>
                      <a:pt x="43407" y="91690"/>
                    </a:cubicBezTo>
                    <a:cubicBezTo>
                      <a:pt x="45015" y="91404"/>
                      <a:pt x="46658" y="90976"/>
                      <a:pt x="48479" y="91154"/>
                    </a:cubicBezTo>
                    <a:cubicBezTo>
                      <a:pt x="47479" y="92833"/>
                      <a:pt x="45193" y="93190"/>
                      <a:pt x="44765" y="95298"/>
                    </a:cubicBezTo>
                    <a:cubicBezTo>
                      <a:pt x="44943" y="95476"/>
                      <a:pt x="45729" y="94941"/>
                      <a:pt x="45800" y="95690"/>
                    </a:cubicBezTo>
                    <a:cubicBezTo>
                      <a:pt x="45872" y="96333"/>
                      <a:pt x="45443" y="97048"/>
                      <a:pt x="44979" y="97191"/>
                    </a:cubicBezTo>
                    <a:cubicBezTo>
                      <a:pt x="42621" y="98012"/>
                      <a:pt x="41836" y="100405"/>
                      <a:pt x="40157" y="101905"/>
                    </a:cubicBezTo>
                    <a:cubicBezTo>
                      <a:pt x="39585" y="102406"/>
                      <a:pt x="38907" y="102584"/>
                      <a:pt x="38407" y="103120"/>
                    </a:cubicBezTo>
                    <a:cubicBezTo>
                      <a:pt x="36192" y="105549"/>
                      <a:pt x="33835" y="107906"/>
                      <a:pt x="31691" y="110407"/>
                    </a:cubicBezTo>
                    <a:cubicBezTo>
                      <a:pt x="30477" y="111835"/>
                      <a:pt x="28691" y="112657"/>
                      <a:pt x="27691" y="114372"/>
                    </a:cubicBezTo>
                    <a:cubicBezTo>
                      <a:pt x="27370" y="114871"/>
                      <a:pt x="27119" y="115479"/>
                      <a:pt x="26727" y="115943"/>
                    </a:cubicBezTo>
                    <a:cubicBezTo>
                      <a:pt x="26334" y="116443"/>
                      <a:pt x="26369" y="117479"/>
                      <a:pt x="25226" y="117050"/>
                    </a:cubicBezTo>
                    <a:cubicBezTo>
                      <a:pt x="25119" y="117015"/>
                      <a:pt x="24762" y="117229"/>
                      <a:pt x="24691" y="117408"/>
                    </a:cubicBezTo>
                    <a:cubicBezTo>
                      <a:pt x="23726" y="119515"/>
                      <a:pt x="21833" y="121051"/>
                      <a:pt x="21012" y="123301"/>
                    </a:cubicBezTo>
                    <a:cubicBezTo>
                      <a:pt x="20762" y="124015"/>
                      <a:pt x="19976" y="124551"/>
                      <a:pt x="19404" y="124873"/>
                    </a:cubicBezTo>
                    <a:cubicBezTo>
                      <a:pt x="18475" y="125408"/>
                      <a:pt x="18868" y="125873"/>
                      <a:pt x="19047" y="126444"/>
                    </a:cubicBezTo>
                    <a:cubicBezTo>
                      <a:pt x="18690" y="126802"/>
                      <a:pt x="18440" y="127302"/>
                      <a:pt x="17904" y="127516"/>
                    </a:cubicBezTo>
                    <a:cubicBezTo>
                      <a:pt x="16475" y="128766"/>
                      <a:pt x="14975" y="129873"/>
                      <a:pt x="14225" y="131802"/>
                    </a:cubicBezTo>
                    <a:cubicBezTo>
                      <a:pt x="13868" y="132695"/>
                      <a:pt x="12368" y="132909"/>
                      <a:pt x="11653" y="133731"/>
                    </a:cubicBezTo>
                    <a:cubicBezTo>
                      <a:pt x="12618" y="134017"/>
                      <a:pt x="13439" y="133660"/>
                      <a:pt x="14225" y="133124"/>
                    </a:cubicBezTo>
                    <a:cubicBezTo>
                      <a:pt x="14546" y="132909"/>
                      <a:pt x="15011" y="132588"/>
                      <a:pt x="15475" y="133088"/>
                    </a:cubicBezTo>
                    <a:cubicBezTo>
                      <a:pt x="16368" y="134017"/>
                      <a:pt x="17297" y="133660"/>
                      <a:pt x="18190" y="133124"/>
                    </a:cubicBezTo>
                    <a:cubicBezTo>
                      <a:pt x="18440" y="132981"/>
                      <a:pt x="18690" y="133159"/>
                      <a:pt x="18940" y="133124"/>
                    </a:cubicBezTo>
                    <a:cubicBezTo>
                      <a:pt x="19297" y="133088"/>
                      <a:pt x="19654" y="133159"/>
                      <a:pt x="19976" y="133231"/>
                    </a:cubicBezTo>
                    <a:cubicBezTo>
                      <a:pt x="20583" y="133374"/>
                      <a:pt x="19940" y="132838"/>
                      <a:pt x="20190" y="132874"/>
                    </a:cubicBezTo>
                    <a:cubicBezTo>
                      <a:pt x="25584" y="132945"/>
                      <a:pt x="30584" y="131016"/>
                      <a:pt x="35692" y="129731"/>
                    </a:cubicBezTo>
                    <a:cubicBezTo>
                      <a:pt x="36121" y="129623"/>
                      <a:pt x="36549" y="129373"/>
                      <a:pt x="37192" y="129588"/>
                    </a:cubicBezTo>
                    <a:cubicBezTo>
                      <a:pt x="35763" y="131588"/>
                      <a:pt x="34692" y="133767"/>
                      <a:pt x="32799" y="135410"/>
                    </a:cubicBezTo>
                    <a:cubicBezTo>
                      <a:pt x="31334" y="136696"/>
                      <a:pt x="30548" y="138589"/>
                      <a:pt x="30120" y="140517"/>
                    </a:cubicBezTo>
                    <a:cubicBezTo>
                      <a:pt x="30120" y="140589"/>
                      <a:pt x="30191" y="140696"/>
                      <a:pt x="30227" y="140732"/>
                    </a:cubicBezTo>
                    <a:cubicBezTo>
                      <a:pt x="30298" y="140768"/>
                      <a:pt x="30370" y="140696"/>
                      <a:pt x="30441" y="140660"/>
                    </a:cubicBezTo>
                    <a:cubicBezTo>
                      <a:pt x="30691" y="140589"/>
                      <a:pt x="30834" y="140696"/>
                      <a:pt x="30763" y="140946"/>
                    </a:cubicBezTo>
                    <a:cubicBezTo>
                      <a:pt x="30584" y="142089"/>
                      <a:pt x="29763" y="142839"/>
                      <a:pt x="29084" y="143661"/>
                    </a:cubicBezTo>
                    <a:cubicBezTo>
                      <a:pt x="28120" y="144804"/>
                      <a:pt x="27334" y="145983"/>
                      <a:pt x="26977" y="147447"/>
                    </a:cubicBezTo>
                    <a:cubicBezTo>
                      <a:pt x="26941" y="147626"/>
                      <a:pt x="26727" y="147840"/>
                      <a:pt x="26405" y="147733"/>
                    </a:cubicBezTo>
                    <a:cubicBezTo>
                      <a:pt x="26262" y="147268"/>
                      <a:pt x="26727" y="146875"/>
                      <a:pt x="26655" y="146447"/>
                    </a:cubicBezTo>
                    <a:cubicBezTo>
                      <a:pt x="26584" y="145911"/>
                      <a:pt x="27619" y="145090"/>
                      <a:pt x="26155" y="144804"/>
                    </a:cubicBezTo>
                    <a:cubicBezTo>
                      <a:pt x="25762" y="144732"/>
                      <a:pt x="26441" y="143839"/>
                      <a:pt x="26798" y="143411"/>
                    </a:cubicBezTo>
                    <a:cubicBezTo>
                      <a:pt x="27155" y="143125"/>
                      <a:pt x="27548" y="142875"/>
                      <a:pt x="27941" y="142625"/>
                    </a:cubicBezTo>
                    <a:cubicBezTo>
                      <a:pt x="29013" y="141482"/>
                      <a:pt x="29370" y="140160"/>
                      <a:pt x="29013" y="138660"/>
                    </a:cubicBezTo>
                    <a:cubicBezTo>
                      <a:pt x="28334" y="138624"/>
                      <a:pt x="28584" y="139375"/>
                      <a:pt x="28048" y="139446"/>
                    </a:cubicBezTo>
                    <a:cubicBezTo>
                      <a:pt x="27619" y="139375"/>
                      <a:pt x="27691" y="139125"/>
                      <a:pt x="28941" y="137089"/>
                    </a:cubicBezTo>
                    <a:cubicBezTo>
                      <a:pt x="29441" y="136267"/>
                      <a:pt x="29906" y="135445"/>
                      <a:pt x="30441" y="134517"/>
                    </a:cubicBezTo>
                    <a:cubicBezTo>
                      <a:pt x="30013" y="134517"/>
                      <a:pt x="29691" y="134517"/>
                      <a:pt x="29370" y="134517"/>
                    </a:cubicBezTo>
                    <a:cubicBezTo>
                      <a:pt x="29084" y="134660"/>
                      <a:pt x="29048" y="134517"/>
                      <a:pt x="29084" y="134267"/>
                    </a:cubicBezTo>
                    <a:cubicBezTo>
                      <a:pt x="29548" y="134267"/>
                      <a:pt x="29620" y="133481"/>
                      <a:pt x="30263" y="133695"/>
                    </a:cubicBezTo>
                    <a:cubicBezTo>
                      <a:pt x="32477" y="134445"/>
                      <a:pt x="33406" y="132767"/>
                      <a:pt x="34728" y="131302"/>
                    </a:cubicBezTo>
                    <a:cubicBezTo>
                      <a:pt x="33227" y="131373"/>
                      <a:pt x="32156" y="131945"/>
                      <a:pt x="31013" y="132445"/>
                    </a:cubicBezTo>
                    <a:cubicBezTo>
                      <a:pt x="29620" y="133052"/>
                      <a:pt x="28191" y="134160"/>
                      <a:pt x="26762" y="133874"/>
                    </a:cubicBezTo>
                    <a:cubicBezTo>
                      <a:pt x="25191" y="133552"/>
                      <a:pt x="24048" y="134160"/>
                      <a:pt x="22762" y="134624"/>
                    </a:cubicBezTo>
                    <a:cubicBezTo>
                      <a:pt x="21940" y="134910"/>
                      <a:pt x="21226" y="135445"/>
                      <a:pt x="20690" y="136160"/>
                    </a:cubicBezTo>
                    <a:cubicBezTo>
                      <a:pt x="20404" y="136374"/>
                      <a:pt x="20690" y="136803"/>
                      <a:pt x="20404" y="137017"/>
                    </a:cubicBezTo>
                    <a:cubicBezTo>
                      <a:pt x="18797" y="136338"/>
                      <a:pt x="17154" y="137017"/>
                      <a:pt x="15547" y="136874"/>
                    </a:cubicBezTo>
                    <a:cubicBezTo>
                      <a:pt x="12975" y="136660"/>
                      <a:pt x="10725" y="137303"/>
                      <a:pt x="8867" y="139089"/>
                    </a:cubicBezTo>
                    <a:cubicBezTo>
                      <a:pt x="8760" y="139196"/>
                      <a:pt x="8546" y="139267"/>
                      <a:pt x="8367" y="139267"/>
                    </a:cubicBezTo>
                    <a:cubicBezTo>
                      <a:pt x="6474" y="139267"/>
                      <a:pt x="4831" y="140196"/>
                      <a:pt x="3116" y="140839"/>
                    </a:cubicBezTo>
                    <a:cubicBezTo>
                      <a:pt x="2974" y="140911"/>
                      <a:pt x="2759" y="140839"/>
                      <a:pt x="2581" y="140839"/>
                    </a:cubicBezTo>
                    <a:cubicBezTo>
                      <a:pt x="2366" y="140589"/>
                      <a:pt x="2366" y="140339"/>
                      <a:pt x="2581" y="140125"/>
                    </a:cubicBezTo>
                    <a:cubicBezTo>
                      <a:pt x="3224" y="139803"/>
                      <a:pt x="3867" y="139482"/>
                      <a:pt x="4509" y="139160"/>
                    </a:cubicBezTo>
                    <a:cubicBezTo>
                      <a:pt x="4831" y="138732"/>
                      <a:pt x="5224" y="138374"/>
                      <a:pt x="5760" y="138196"/>
                    </a:cubicBezTo>
                    <a:cubicBezTo>
                      <a:pt x="6403" y="137696"/>
                      <a:pt x="7296" y="137446"/>
                      <a:pt x="7617" y="136338"/>
                    </a:cubicBezTo>
                    <a:cubicBezTo>
                      <a:pt x="4938" y="137446"/>
                      <a:pt x="2509" y="138839"/>
                      <a:pt x="80" y="140196"/>
                    </a:cubicBezTo>
                    <a:cubicBezTo>
                      <a:pt x="-27" y="140053"/>
                      <a:pt x="-27" y="139946"/>
                      <a:pt x="80" y="139803"/>
                    </a:cubicBezTo>
                    <a:cubicBezTo>
                      <a:pt x="1402" y="138482"/>
                      <a:pt x="2974" y="137481"/>
                      <a:pt x="3831" y="135624"/>
                    </a:cubicBezTo>
                    <a:cubicBezTo>
                      <a:pt x="4224" y="134803"/>
                      <a:pt x="5581" y="134231"/>
                      <a:pt x="6117" y="133159"/>
                    </a:cubicBezTo>
                    <a:cubicBezTo>
                      <a:pt x="6153" y="133088"/>
                      <a:pt x="6295" y="133052"/>
                      <a:pt x="6367" y="133088"/>
                    </a:cubicBezTo>
                    <a:cubicBezTo>
                      <a:pt x="7438" y="133624"/>
                      <a:pt x="8224" y="133267"/>
                      <a:pt x="8832" y="132302"/>
                    </a:cubicBezTo>
                    <a:cubicBezTo>
                      <a:pt x="9582" y="131159"/>
                      <a:pt x="10082" y="129945"/>
                      <a:pt x="9832" y="128230"/>
                    </a:cubicBezTo>
                    <a:cubicBezTo>
                      <a:pt x="9081" y="129337"/>
                      <a:pt x="8474" y="130230"/>
                      <a:pt x="7867" y="131123"/>
                    </a:cubicBezTo>
                    <a:cubicBezTo>
                      <a:pt x="7581" y="131159"/>
                      <a:pt x="7438" y="131123"/>
                      <a:pt x="7546" y="130802"/>
                    </a:cubicBezTo>
                    <a:cubicBezTo>
                      <a:pt x="7760" y="129659"/>
                      <a:pt x="8367" y="128730"/>
                      <a:pt x="9153" y="127873"/>
                    </a:cubicBezTo>
                    <a:cubicBezTo>
                      <a:pt x="9939" y="127016"/>
                      <a:pt x="10796" y="126480"/>
                      <a:pt x="12010" y="126480"/>
                    </a:cubicBezTo>
                    <a:cubicBezTo>
                      <a:pt x="12153" y="128195"/>
                      <a:pt x="10939" y="129981"/>
                      <a:pt x="12153" y="131695"/>
                    </a:cubicBezTo>
                    <a:cubicBezTo>
                      <a:pt x="13725" y="130623"/>
                      <a:pt x="13332" y="129052"/>
                      <a:pt x="13332" y="127587"/>
                    </a:cubicBezTo>
                    <a:cubicBezTo>
                      <a:pt x="13332" y="127302"/>
                      <a:pt x="13189" y="127052"/>
                      <a:pt x="13225" y="126766"/>
                    </a:cubicBezTo>
                    <a:cubicBezTo>
                      <a:pt x="13261" y="126266"/>
                      <a:pt x="12760" y="125623"/>
                      <a:pt x="13403" y="125266"/>
                    </a:cubicBezTo>
                    <a:cubicBezTo>
                      <a:pt x="14118" y="124873"/>
                      <a:pt x="14439" y="125659"/>
                      <a:pt x="14939" y="125980"/>
                    </a:cubicBezTo>
                    <a:cubicBezTo>
                      <a:pt x="15975" y="124801"/>
                      <a:pt x="15404" y="123194"/>
                      <a:pt x="16011" y="121944"/>
                    </a:cubicBezTo>
                    <a:cubicBezTo>
                      <a:pt x="16475" y="120979"/>
                      <a:pt x="16868" y="119908"/>
                      <a:pt x="18297" y="120015"/>
                    </a:cubicBezTo>
                    <a:cubicBezTo>
                      <a:pt x="19440" y="120086"/>
                      <a:pt x="18690" y="118979"/>
                      <a:pt x="19226" y="118551"/>
                    </a:cubicBezTo>
                    <a:cubicBezTo>
                      <a:pt x="19619" y="118408"/>
                      <a:pt x="19761" y="119122"/>
                      <a:pt x="20333" y="118979"/>
                    </a:cubicBezTo>
                    <a:cubicBezTo>
                      <a:pt x="19297" y="116872"/>
                      <a:pt x="21262" y="116943"/>
                      <a:pt x="22440" y="116264"/>
                    </a:cubicBezTo>
                    <a:cubicBezTo>
                      <a:pt x="21940" y="116050"/>
                      <a:pt x="21583" y="115872"/>
                      <a:pt x="21226" y="115729"/>
                    </a:cubicBezTo>
                    <a:cubicBezTo>
                      <a:pt x="21476" y="115014"/>
                      <a:pt x="22083" y="114621"/>
                      <a:pt x="22512" y="114086"/>
                    </a:cubicBezTo>
                    <a:lnTo>
                      <a:pt x="22512" y="114050"/>
                    </a:lnTo>
                    <a:cubicBezTo>
                      <a:pt x="22619" y="115586"/>
                      <a:pt x="22619" y="115586"/>
                      <a:pt x="24405" y="116550"/>
                    </a:cubicBezTo>
                    <a:cubicBezTo>
                      <a:pt x="24655" y="116479"/>
                      <a:pt x="24583" y="116229"/>
                      <a:pt x="24548" y="116086"/>
                    </a:cubicBezTo>
                    <a:cubicBezTo>
                      <a:pt x="24012" y="112121"/>
                      <a:pt x="26941" y="109871"/>
                      <a:pt x="29120" y="107335"/>
                    </a:cubicBezTo>
                    <a:cubicBezTo>
                      <a:pt x="29834" y="106513"/>
                      <a:pt x="30941" y="105977"/>
                      <a:pt x="31513" y="104942"/>
                    </a:cubicBezTo>
                    <a:cubicBezTo>
                      <a:pt x="31942" y="104692"/>
                      <a:pt x="31906" y="104084"/>
                      <a:pt x="32334" y="103834"/>
                    </a:cubicBezTo>
                    <a:cubicBezTo>
                      <a:pt x="32870" y="103120"/>
                      <a:pt x="33799" y="102727"/>
                      <a:pt x="33549" y="101441"/>
                    </a:cubicBezTo>
                    <a:cubicBezTo>
                      <a:pt x="33442" y="100834"/>
                      <a:pt x="34799" y="100870"/>
                      <a:pt x="35120" y="100191"/>
                    </a:cubicBezTo>
                    <a:cubicBezTo>
                      <a:pt x="35371" y="100155"/>
                      <a:pt x="35513" y="100191"/>
                      <a:pt x="35371" y="100477"/>
                    </a:cubicBezTo>
                    <a:cubicBezTo>
                      <a:pt x="35085" y="101120"/>
                      <a:pt x="34120" y="101834"/>
                      <a:pt x="35692" y="102263"/>
                    </a:cubicBezTo>
                    <a:cubicBezTo>
                      <a:pt x="36335" y="101048"/>
                      <a:pt x="37335" y="99869"/>
                      <a:pt x="36549" y="98298"/>
                    </a:cubicBezTo>
                    <a:cubicBezTo>
                      <a:pt x="36371" y="97941"/>
                      <a:pt x="36656" y="97834"/>
                      <a:pt x="36871" y="97655"/>
                    </a:cubicBezTo>
                    <a:cubicBezTo>
                      <a:pt x="37978" y="96833"/>
                      <a:pt x="39085" y="95905"/>
                      <a:pt x="40371" y="95333"/>
                    </a:cubicBezTo>
                    <a:cubicBezTo>
                      <a:pt x="40621" y="95226"/>
                      <a:pt x="40871" y="95119"/>
                      <a:pt x="41050" y="95012"/>
                    </a:cubicBezTo>
                    <a:cubicBezTo>
                      <a:pt x="40835" y="94976"/>
                      <a:pt x="40657" y="95226"/>
                      <a:pt x="40407" y="95226"/>
                    </a:cubicBezTo>
                    <a:cubicBezTo>
                      <a:pt x="39371" y="94726"/>
                      <a:pt x="38549" y="95440"/>
                      <a:pt x="37656" y="95690"/>
                    </a:cubicBezTo>
                    <a:cubicBezTo>
                      <a:pt x="37228" y="95798"/>
                      <a:pt x="36514" y="96226"/>
                      <a:pt x="36371" y="96083"/>
                    </a:cubicBezTo>
                    <a:cubicBezTo>
                      <a:pt x="34978" y="94726"/>
                      <a:pt x="33835" y="96369"/>
                      <a:pt x="32763" y="96262"/>
                    </a:cubicBezTo>
                    <a:cubicBezTo>
                      <a:pt x="30691" y="96083"/>
                      <a:pt x="28655" y="97048"/>
                      <a:pt x="26584" y="96405"/>
                    </a:cubicBezTo>
                    <a:cubicBezTo>
                      <a:pt x="25691" y="96119"/>
                      <a:pt x="25726" y="96298"/>
                      <a:pt x="25191" y="97155"/>
                    </a:cubicBezTo>
                    <a:cubicBezTo>
                      <a:pt x="24941" y="97548"/>
                      <a:pt x="24298" y="97476"/>
                      <a:pt x="24048" y="97084"/>
                    </a:cubicBezTo>
                    <a:cubicBezTo>
                      <a:pt x="23226" y="95726"/>
                      <a:pt x="22083" y="95941"/>
                      <a:pt x="20869" y="96298"/>
                    </a:cubicBezTo>
                    <a:cubicBezTo>
                      <a:pt x="20190" y="96476"/>
                      <a:pt x="18940" y="96691"/>
                      <a:pt x="18904" y="96512"/>
                    </a:cubicBezTo>
                    <a:cubicBezTo>
                      <a:pt x="18797" y="95333"/>
                      <a:pt x="17868" y="96048"/>
                      <a:pt x="17440" y="95798"/>
                    </a:cubicBezTo>
                    <a:cubicBezTo>
                      <a:pt x="16261" y="95155"/>
                      <a:pt x="14796" y="95655"/>
                      <a:pt x="13618" y="95012"/>
                    </a:cubicBezTo>
                    <a:cubicBezTo>
                      <a:pt x="13511" y="94941"/>
                      <a:pt x="13296" y="95119"/>
                      <a:pt x="13118" y="95190"/>
                    </a:cubicBezTo>
                    <a:cubicBezTo>
                      <a:pt x="12939" y="95333"/>
                      <a:pt x="12725" y="95333"/>
                      <a:pt x="12511" y="95226"/>
                    </a:cubicBezTo>
                    <a:cubicBezTo>
                      <a:pt x="12403" y="95012"/>
                      <a:pt x="12368" y="94833"/>
                      <a:pt x="12618" y="94690"/>
                    </a:cubicBezTo>
                    <a:cubicBezTo>
                      <a:pt x="13225" y="94226"/>
                      <a:pt x="13761" y="93690"/>
                      <a:pt x="14154" y="93012"/>
                    </a:cubicBezTo>
                    <a:cubicBezTo>
                      <a:pt x="14582" y="92262"/>
                      <a:pt x="15225" y="91797"/>
                      <a:pt x="16154" y="91869"/>
                    </a:cubicBezTo>
                    <a:cubicBezTo>
                      <a:pt x="16832" y="92297"/>
                      <a:pt x="16832" y="91333"/>
                      <a:pt x="17333" y="91333"/>
                    </a:cubicBezTo>
                    <a:cubicBezTo>
                      <a:pt x="17583" y="91333"/>
                      <a:pt x="17833" y="91369"/>
                      <a:pt x="17868" y="91047"/>
                    </a:cubicBezTo>
                    <a:cubicBezTo>
                      <a:pt x="18190" y="89297"/>
                      <a:pt x="19761" y="88547"/>
                      <a:pt x="20869" y="87439"/>
                    </a:cubicBezTo>
                    <a:cubicBezTo>
                      <a:pt x="21905" y="86404"/>
                      <a:pt x="23083" y="85546"/>
                      <a:pt x="24262" y="84689"/>
                    </a:cubicBezTo>
                    <a:cubicBezTo>
                      <a:pt x="24762" y="84332"/>
                      <a:pt x="25048" y="83796"/>
                      <a:pt x="25083" y="83153"/>
                    </a:cubicBezTo>
                    <a:cubicBezTo>
                      <a:pt x="25119" y="82510"/>
                      <a:pt x="25155" y="81903"/>
                      <a:pt x="25976" y="81867"/>
                    </a:cubicBezTo>
                    <a:cubicBezTo>
                      <a:pt x="26405" y="81867"/>
                      <a:pt x="26262" y="81510"/>
                      <a:pt x="26369" y="81260"/>
                    </a:cubicBezTo>
                    <a:cubicBezTo>
                      <a:pt x="26941" y="79903"/>
                      <a:pt x="27977" y="78903"/>
                      <a:pt x="29120" y="78010"/>
                    </a:cubicBezTo>
                    <a:lnTo>
                      <a:pt x="29084" y="78010"/>
                    </a:lnTo>
                    <a:cubicBezTo>
                      <a:pt x="29405" y="78581"/>
                      <a:pt x="29798" y="78688"/>
                      <a:pt x="30227" y="78224"/>
                    </a:cubicBezTo>
                    <a:cubicBezTo>
                      <a:pt x="30513" y="77903"/>
                      <a:pt x="30691" y="77545"/>
                      <a:pt x="30870" y="77152"/>
                    </a:cubicBezTo>
                    <a:cubicBezTo>
                      <a:pt x="31156" y="76617"/>
                      <a:pt x="31013" y="75652"/>
                      <a:pt x="32227" y="76152"/>
                    </a:cubicBezTo>
                    <a:cubicBezTo>
                      <a:pt x="32763" y="76367"/>
                      <a:pt x="33120" y="75081"/>
                      <a:pt x="32620" y="74509"/>
                    </a:cubicBezTo>
                    <a:cubicBezTo>
                      <a:pt x="32299" y="74116"/>
                      <a:pt x="32584" y="73866"/>
                      <a:pt x="32906" y="73866"/>
                    </a:cubicBezTo>
                    <a:cubicBezTo>
                      <a:pt x="33835" y="73902"/>
                      <a:pt x="34120" y="73223"/>
                      <a:pt x="34549" y="72581"/>
                    </a:cubicBezTo>
                    <a:cubicBezTo>
                      <a:pt x="35478" y="71187"/>
                      <a:pt x="37014" y="70366"/>
                      <a:pt x="37871" y="68901"/>
                    </a:cubicBezTo>
                    <a:cubicBezTo>
                      <a:pt x="38335" y="68116"/>
                      <a:pt x="38871" y="67366"/>
                      <a:pt x="39264" y="66508"/>
                    </a:cubicBezTo>
                    <a:cubicBezTo>
                      <a:pt x="39621" y="65722"/>
                      <a:pt x="39978" y="64937"/>
                      <a:pt x="41014" y="64722"/>
                    </a:cubicBezTo>
                    <a:cubicBezTo>
                      <a:pt x="41728" y="64580"/>
                      <a:pt x="41836" y="63794"/>
                      <a:pt x="42086" y="63222"/>
                    </a:cubicBezTo>
                    <a:cubicBezTo>
                      <a:pt x="42657" y="62758"/>
                      <a:pt x="42407" y="63437"/>
                      <a:pt x="42693" y="634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9" name="Freeform 1438">
                <a:extLst>
                  <a:ext uri="{FF2B5EF4-FFF2-40B4-BE49-F238E27FC236}">
                    <a16:creationId xmlns:a16="http://schemas.microsoft.com/office/drawing/2014/main" id="{4113E2C7-DFA4-B04F-A01C-2721A10D275C}"/>
                  </a:ext>
                </a:extLst>
              </p:cNvPr>
              <p:cNvSpPr/>
              <p:nvPr/>
            </p:nvSpPr>
            <p:spPr>
              <a:xfrm>
                <a:off x="8172889" y="2240315"/>
                <a:ext cx="131445" cy="51797"/>
              </a:xfrm>
              <a:custGeom>
                <a:avLst/>
                <a:gdLst>
                  <a:gd name="connsiteX0" fmla="*/ 70366 w 131445"/>
                  <a:gd name="connsiteY0" fmla="*/ 41398 h 51797"/>
                  <a:gd name="connsiteX1" fmla="*/ 70830 w 131445"/>
                  <a:gd name="connsiteY1" fmla="*/ 40398 h 51797"/>
                  <a:gd name="connsiteX2" fmla="*/ 68973 w 131445"/>
                  <a:gd name="connsiteY2" fmla="*/ 39755 h 51797"/>
                  <a:gd name="connsiteX3" fmla="*/ 70116 w 131445"/>
                  <a:gd name="connsiteY3" fmla="*/ 39326 h 51797"/>
                  <a:gd name="connsiteX4" fmla="*/ 71616 w 131445"/>
                  <a:gd name="connsiteY4" fmla="*/ 39219 h 51797"/>
                  <a:gd name="connsiteX5" fmla="*/ 70616 w 131445"/>
                  <a:gd name="connsiteY5" fmla="*/ 39434 h 51797"/>
                  <a:gd name="connsiteX6" fmla="*/ 68723 w 131445"/>
                  <a:gd name="connsiteY6" fmla="*/ 39255 h 51797"/>
                  <a:gd name="connsiteX7" fmla="*/ 68580 w 131445"/>
                  <a:gd name="connsiteY7" fmla="*/ 38076 h 51797"/>
                  <a:gd name="connsiteX8" fmla="*/ 68723 w 131445"/>
                  <a:gd name="connsiteY8" fmla="*/ 37755 h 51797"/>
                  <a:gd name="connsiteX9" fmla="*/ 69723 w 131445"/>
                  <a:gd name="connsiteY9" fmla="*/ 37398 h 51797"/>
                  <a:gd name="connsiteX10" fmla="*/ 70437 w 131445"/>
                  <a:gd name="connsiteY10" fmla="*/ 37398 h 51797"/>
                  <a:gd name="connsiteX11" fmla="*/ 69687 w 131445"/>
                  <a:gd name="connsiteY11" fmla="*/ 37362 h 51797"/>
                  <a:gd name="connsiteX12" fmla="*/ 68759 w 131445"/>
                  <a:gd name="connsiteY12" fmla="*/ 36398 h 51797"/>
                  <a:gd name="connsiteX13" fmla="*/ 68759 w 131445"/>
                  <a:gd name="connsiteY13" fmla="*/ 36147 h 51797"/>
                  <a:gd name="connsiteX14" fmla="*/ 69330 w 131445"/>
                  <a:gd name="connsiteY14" fmla="*/ 34147 h 51797"/>
                  <a:gd name="connsiteX15" fmla="*/ 69580 w 131445"/>
                  <a:gd name="connsiteY15" fmla="*/ 33040 h 51797"/>
                  <a:gd name="connsiteX16" fmla="*/ 69473 w 131445"/>
                  <a:gd name="connsiteY16" fmla="*/ 32540 h 51797"/>
                  <a:gd name="connsiteX17" fmla="*/ 69902 w 131445"/>
                  <a:gd name="connsiteY17" fmla="*/ 32111 h 51797"/>
                  <a:gd name="connsiteX18" fmla="*/ 69759 w 131445"/>
                  <a:gd name="connsiteY18" fmla="*/ 31933 h 51797"/>
                  <a:gd name="connsiteX19" fmla="*/ 69330 w 131445"/>
                  <a:gd name="connsiteY19" fmla="*/ 30825 h 51797"/>
                  <a:gd name="connsiteX20" fmla="*/ 69937 w 131445"/>
                  <a:gd name="connsiteY20" fmla="*/ 30682 h 51797"/>
                  <a:gd name="connsiteX21" fmla="*/ 69259 w 131445"/>
                  <a:gd name="connsiteY21" fmla="*/ 30290 h 51797"/>
                  <a:gd name="connsiteX22" fmla="*/ 68616 w 131445"/>
                  <a:gd name="connsiteY22" fmla="*/ 28718 h 51797"/>
                  <a:gd name="connsiteX23" fmla="*/ 67901 w 131445"/>
                  <a:gd name="connsiteY23" fmla="*/ 27468 h 51797"/>
                  <a:gd name="connsiteX24" fmla="*/ 67830 w 131445"/>
                  <a:gd name="connsiteY24" fmla="*/ 27254 h 51797"/>
                  <a:gd name="connsiteX25" fmla="*/ 67901 w 131445"/>
                  <a:gd name="connsiteY25" fmla="*/ 27146 h 51797"/>
                  <a:gd name="connsiteX26" fmla="*/ 67830 w 131445"/>
                  <a:gd name="connsiteY26" fmla="*/ 25003 h 51797"/>
                  <a:gd name="connsiteX27" fmla="*/ 67901 w 131445"/>
                  <a:gd name="connsiteY27" fmla="*/ 24217 h 51797"/>
                  <a:gd name="connsiteX28" fmla="*/ 68009 w 131445"/>
                  <a:gd name="connsiteY28" fmla="*/ 23503 h 51797"/>
                  <a:gd name="connsiteX29" fmla="*/ 68366 w 131445"/>
                  <a:gd name="connsiteY29" fmla="*/ 20145 h 51797"/>
                  <a:gd name="connsiteX30" fmla="*/ 68009 w 131445"/>
                  <a:gd name="connsiteY30" fmla="*/ 19360 h 51797"/>
                  <a:gd name="connsiteX31" fmla="*/ 67901 w 131445"/>
                  <a:gd name="connsiteY31" fmla="*/ 18645 h 51797"/>
                  <a:gd name="connsiteX32" fmla="*/ 68044 w 131445"/>
                  <a:gd name="connsiteY32" fmla="*/ 18002 h 51797"/>
                  <a:gd name="connsiteX33" fmla="*/ 68830 w 131445"/>
                  <a:gd name="connsiteY33" fmla="*/ 16288 h 51797"/>
                  <a:gd name="connsiteX34" fmla="*/ 69437 w 131445"/>
                  <a:gd name="connsiteY34" fmla="*/ 14823 h 51797"/>
                  <a:gd name="connsiteX35" fmla="*/ 68866 w 131445"/>
                  <a:gd name="connsiteY35" fmla="*/ 13216 h 51797"/>
                  <a:gd name="connsiteX36" fmla="*/ 68223 w 131445"/>
                  <a:gd name="connsiteY36" fmla="*/ 12073 h 51797"/>
                  <a:gd name="connsiteX37" fmla="*/ 68294 w 131445"/>
                  <a:gd name="connsiteY37" fmla="*/ 10859 h 51797"/>
                  <a:gd name="connsiteX38" fmla="*/ 68116 w 131445"/>
                  <a:gd name="connsiteY38" fmla="*/ 8287 h 51797"/>
                  <a:gd name="connsiteX39" fmla="*/ 67580 w 131445"/>
                  <a:gd name="connsiteY39" fmla="*/ 8322 h 51797"/>
                  <a:gd name="connsiteX40" fmla="*/ 66973 w 131445"/>
                  <a:gd name="connsiteY40" fmla="*/ 8573 h 51797"/>
                  <a:gd name="connsiteX41" fmla="*/ 64365 w 131445"/>
                  <a:gd name="connsiteY41" fmla="*/ 8251 h 51797"/>
                  <a:gd name="connsiteX42" fmla="*/ 63222 w 131445"/>
                  <a:gd name="connsiteY42" fmla="*/ 8430 h 51797"/>
                  <a:gd name="connsiteX43" fmla="*/ 60543 w 131445"/>
                  <a:gd name="connsiteY43" fmla="*/ 9394 h 51797"/>
                  <a:gd name="connsiteX44" fmla="*/ 59615 w 131445"/>
                  <a:gd name="connsiteY44" fmla="*/ 9073 h 51797"/>
                  <a:gd name="connsiteX45" fmla="*/ 58507 w 131445"/>
                  <a:gd name="connsiteY45" fmla="*/ 8823 h 51797"/>
                  <a:gd name="connsiteX46" fmla="*/ 57650 w 131445"/>
                  <a:gd name="connsiteY46" fmla="*/ 8680 h 51797"/>
                  <a:gd name="connsiteX47" fmla="*/ 57007 w 131445"/>
                  <a:gd name="connsiteY47" fmla="*/ 8608 h 51797"/>
                  <a:gd name="connsiteX48" fmla="*/ 54686 w 131445"/>
                  <a:gd name="connsiteY48" fmla="*/ 9287 h 51797"/>
                  <a:gd name="connsiteX49" fmla="*/ 51614 w 131445"/>
                  <a:gd name="connsiteY49" fmla="*/ 9894 h 51797"/>
                  <a:gd name="connsiteX50" fmla="*/ 49399 w 131445"/>
                  <a:gd name="connsiteY50" fmla="*/ 9215 h 51797"/>
                  <a:gd name="connsiteX51" fmla="*/ 48113 w 131445"/>
                  <a:gd name="connsiteY51" fmla="*/ 9251 h 51797"/>
                  <a:gd name="connsiteX52" fmla="*/ 46649 w 131445"/>
                  <a:gd name="connsiteY52" fmla="*/ 9787 h 51797"/>
                  <a:gd name="connsiteX53" fmla="*/ 45077 w 131445"/>
                  <a:gd name="connsiteY53" fmla="*/ 9501 h 51797"/>
                  <a:gd name="connsiteX54" fmla="*/ 44577 w 131445"/>
                  <a:gd name="connsiteY54" fmla="*/ 9430 h 51797"/>
                  <a:gd name="connsiteX55" fmla="*/ 41970 w 131445"/>
                  <a:gd name="connsiteY55" fmla="*/ 9894 h 51797"/>
                  <a:gd name="connsiteX56" fmla="*/ 41612 w 131445"/>
                  <a:gd name="connsiteY56" fmla="*/ 10216 h 51797"/>
                  <a:gd name="connsiteX57" fmla="*/ 39041 w 131445"/>
                  <a:gd name="connsiteY57" fmla="*/ 9251 h 51797"/>
                  <a:gd name="connsiteX58" fmla="*/ 38183 w 131445"/>
                  <a:gd name="connsiteY58" fmla="*/ 10180 h 51797"/>
                  <a:gd name="connsiteX59" fmla="*/ 35755 w 131445"/>
                  <a:gd name="connsiteY59" fmla="*/ 9787 h 51797"/>
                  <a:gd name="connsiteX60" fmla="*/ 34897 w 131445"/>
                  <a:gd name="connsiteY60" fmla="*/ 8787 h 51797"/>
                  <a:gd name="connsiteX61" fmla="*/ 34290 w 131445"/>
                  <a:gd name="connsiteY61" fmla="*/ 8858 h 51797"/>
                  <a:gd name="connsiteX62" fmla="*/ 34611 w 131445"/>
                  <a:gd name="connsiteY62" fmla="*/ 9180 h 51797"/>
                  <a:gd name="connsiteX63" fmla="*/ 34469 w 131445"/>
                  <a:gd name="connsiteY63" fmla="*/ 9680 h 51797"/>
                  <a:gd name="connsiteX64" fmla="*/ 34004 w 131445"/>
                  <a:gd name="connsiteY64" fmla="*/ 9823 h 51797"/>
                  <a:gd name="connsiteX65" fmla="*/ 30611 w 131445"/>
                  <a:gd name="connsiteY65" fmla="*/ 8751 h 51797"/>
                  <a:gd name="connsiteX66" fmla="*/ 29289 w 131445"/>
                  <a:gd name="connsiteY66" fmla="*/ 9215 h 51797"/>
                  <a:gd name="connsiteX67" fmla="*/ 29289 w 131445"/>
                  <a:gd name="connsiteY67" fmla="*/ 9787 h 51797"/>
                  <a:gd name="connsiteX68" fmla="*/ 27253 w 131445"/>
                  <a:gd name="connsiteY68" fmla="*/ 9287 h 51797"/>
                  <a:gd name="connsiteX69" fmla="*/ 26003 w 131445"/>
                  <a:gd name="connsiteY69" fmla="*/ 9644 h 51797"/>
                  <a:gd name="connsiteX70" fmla="*/ 24075 w 131445"/>
                  <a:gd name="connsiteY70" fmla="*/ 10073 h 51797"/>
                  <a:gd name="connsiteX71" fmla="*/ 21288 w 131445"/>
                  <a:gd name="connsiteY71" fmla="*/ 10323 h 51797"/>
                  <a:gd name="connsiteX72" fmla="*/ 17895 w 131445"/>
                  <a:gd name="connsiteY72" fmla="*/ 11323 h 51797"/>
                  <a:gd name="connsiteX73" fmla="*/ 15395 w 131445"/>
                  <a:gd name="connsiteY73" fmla="*/ 11966 h 51797"/>
                  <a:gd name="connsiteX74" fmla="*/ 14395 w 131445"/>
                  <a:gd name="connsiteY74" fmla="*/ 11501 h 51797"/>
                  <a:gd name="connsiteX75" fmla="*/ 13966 w 131445"/>
                  <a:gd name="connsiteY75" fmla="*/ 11287 h 51797"/>
                  <a:gd name="connsiteX76" fmla="*/ 9716 w 131445"/>
                  <a:gd name="connsiteY76" fmla="*/ 11966 h 51797"/>
                  <a:gd name="connsiteX77" fmla="*/ 8251 w 131445"/>
                  <a:gd name="connsiteY77" fmla="*/ 11894 h 51797"/>
                  <a:gd name="connsiteX78" fmla="*/ 4536 w 131445"/>
                  <a:gd name="connsiteY78" fmla="*/ 11894 h 51797"/>
                  <a:gd name="connsiteX79" fmla="*/ 286 w 131445"/>
                  <a:gd name="connsiteY79" fmla="*/ 9644 h 51797"/>
                  <a:gd name="connsiteX80" fmla="*/ 0 w 131445"/>
                  <a:gd name="connsiteY80" fmla="*/ 8644 h 51797"/>
                  <a:gd name="connsiteX81" fmla="*/ 5286 w 131445"/>
                  <a:gd name="connsiteY81" fmla="*/ 7858 h 51797"/>
                  <a:gd name="connsiteX82" fmla="*/ 9287 w 131445"/>
                  <a:gd name="connsiteY82" fmla="*/ 7537 h 51797"/>
                  <a:gd name="connsiteX83" fmla="*/ 14252 w 131445"/>
                  <a:gd name="connsiteY83" fmla="*/ 6537 h 51797"/>
                  <a:gd name="connsiteX84" fmla="*/ 17645 w 131445"/>
                  <a:gd name="connsiteY84" fmla="*/ 6429 h 51797"/>
                  <a:gd name="connsiteX85" fmla="*/ 21753 w 131445"/>
                  <a:gd name="connsiteY85" fmla="*/ 6144 h 51797"/>
                  <a:gd name="connsiteX86" fmla="*/ 23003 w 131445"/>
                  <a:gd name="connsiteY86" fmla="*/ 6501 h 51797"/>
                  <a:gd name="connsiteX87" fmla="*/ 25289 w 131445"/>
                  <a:gd name="connsiteY87" fmla="*/ 6501 h 51797"/>
                  <a:gd name="connsiteX88" fmla="*/ 29932 w 131445"/>
                  <a:gd name="connsiteY88" fmla="*/ 6037 h 51797"/>
                  <a:gd name="connsiteX89" fmla="*/ 30932 w 131445"/>
                  <a:gd name="connsiteY89" fmla="*/ 5429 h 51797"/>
                  <a:gd name="connsiteX90" fmla="*/ 32183 w 131445"/>
                  <a:gd name="connsiteY90" fmla="*/ 5286 h 51797"/>
                  <a:gd name="connsiteX91" fmla="*/ 33219 w 131445"/>
                  <a:gd name="connsiteY91" fmla="*/ 5393 h 51797"/>
                  <a:gd name="connsiteX92" fmla="*/ 34040 w 131445"/>
                  <a:gd name="connsiteY92" fmla="*/ 5393 h 51797"/>
                  <a:gd name="connsiteX93" fmla="*/ 34611 w 131445"/>
                  <a:gd name="connsiteY93" fmla="*/ 5072 h 51797"/>
                  <a:gd name="connsiteX94" fmla="*/ 35219 w 131445"/>
                  <a:gd name="connsiteY94" fmla="*/ 4858 h 51797"/>
                  <a:gd name="connsiteX95" fmla="*/ 44577 w 131445"/>
                  <a:gd name="connsiteY95" fmla="*/ 5501 h 51797"/>
                  <a:gd name="connsiteX96" fmla="*/ 44934 w 131445"/>
                  <a:gd name="connsiteY96" fmla="*/ 5144 h 51797"/>
                  <a:gd name="connsiteX97" fmla="*/ 49185 w 131445"/>
                  <a:gd name="connsiteY97" fmla="*/ 4072 h 51797"/>
                  <a:gd name="connsiteX98" fmla="*/ 53435 w 131445"/>
                  <a:gd name="connsiteY98" fmla="*/ 4322 h 51797"/>
                  <a:gd name="connsiteX99" fmla="*/ 56543 w 131445"/>
                  <a:gd name="connsiteY99" fmla="*/ 3893 h 51797"/>
                  <a:gd name="connsiteX100" fmla="*/ 59615 w 131445"/>
                  <a:gd name="connsiteY100" fmla="*/ 4036 h 51797"/>
                  <a:gd name="connsiteX101" fmla="*/ 59865 w 131445"/>
                  <a:gd name="connsiteY101" fmla="*/ 4108 h 51797"/>
                  <a:gd name="connsiteX102" fmla="*/ 63758 w 131445"/>
                  <a:gd name="connsiteY102" fmla="*/ 3429 h 51797"/>
                  <a:gd name="connsiteX103" fmla="*/ 65080 w 131445"/>
                  <a:gd name="connsiteY103" fmla="*/ 3108 h 51797"/>
                  <a:gd name="connsiteX104" fmla="*/ 68366 w 131445"/>
                  <a:gd name="connsiteY104" fmla="*/ 2357 h 51797"/>
                  <a:gd name="connsiteX105" fmla="*/ 69830 w 131445"/>
                  <a:gd name="connsiteY105" fmla="*/ 2965 h 51797"/>
                  <a:gd name="connsiteX106" fmla="*/ 70366 w 131445"/>
                  <a:gd name="connsiteY106" fmla="*/ 2036 h 51797"/>
                  <a:gd name="connsiteX107" fmla="*/ 70866 w 131445"/>
                  <a:gd name="connsiteY107" fmla="*/ 2750 h 51797"/>
                  <a:gd name="connsiteX108" fmla="*/ 73688 w 131445"/>
                  <a:gd name="connsiteY108" fmla="*/ 4251 h 51797"/>
                  <a:gd name="connsiteX109" fmla="*/ 76617 w 131445"/>
                  <a:gd name="connsiteY109" fmla="*/ 3751 h 51797"/>
                  <a:gd name="connsiteX110" fmla="*/ 79760 w 131445"/>
                  <a:gd name="connsiteY110" fmla="*/ 2929 h 51797"/>
                  <a:gd name="connsiteX111" fmla="*/ 81510 w 131445"/>
                  <a:gd name="connsiteY111" fmla="*/ 3108 h 51797"/>
                  <a:gd name="connsiteX112" fmla="*/ 82689 w 131445"/>
                  <a:gd name="connsiteY112" fmla="*/ 2679 h 51797"/>
                  <a:gd name="connsiteX113" fmla="*/ 84153 w 131445"/>
                  <a:gd name="connsiteY113" fmla="*/ 1822 h 51797"/>
                  <a:gd name="connsiteX114" fmla="*/ 89868 w 131445"/>
                  <a:gd name="connsiteY114" fmla="*/ 2429 h 51797"/>
                  <a:gd name="connsiteX115" fmla="*/ 95226 w 131445"/>
                  <a:gd name="connsiteY115" fmla="*/ 2286 h 51797"/>
                  <a:gd name="connsiteX116" fmla="*/ 97262 w 131445"/>
                  <a:gd name="connsiteY116" fmla="*/ 2536 h 51797"/>
                  <a:gd name="connsiteX117" fmla="*/ 98048 w 131445"/>
                  <a:gd name="connsiteY117" fmla="*/ 2500 h 51797"/>
                  <a:gd name="connsiteX118" fmla="*/ 101084 w 131445"/>
                  <a:gd name="connsiteY118" fmla="*/ 1929 h 51797"/>
                  <a:gd name="connsiteX119" fmla="*/ 101298 w 131445"/>
                  <a:gd name="connsiteY119" fmla="*/ 1465 h 51797"/>
                  <a:gd name="connsiteX120" fmla="*/ 102084 w 131445"/>
                  <a:gd name="connsiteY120" fmla="*/ 1429 h 51797"/>
                  <a:gd name="connsiteX121" fmla="*/ 105692 w 131445"/>
                  <a:gd name="connsiteY121" fmla="*/ 1107 h 51797"/>
                  <a:gd name="connsiteX122" fmla="*/ 106478 w 131445"/>
                  <a:gd name="connsiteY122" fmla="*/ 1107 h 51797"/>
                  <a:gd name="connsiteX123" fmla="*/ 111192 w 131445"/>
                  <a:gd name="connsiteY123" fmla="*/ 357 h 51797"/>
                  <a:gd name="connsiteX124" fmla="*/ 116265 w 131445"/>
                  <a:gd name="connsiteY124" fmla="*/ 786 h 51797"/>
                  <a:gd name="connsiteX125" fmla="*/ 117515 w 131445"/>
                  <a:gd name="connsiteY125" fmla="*/ 857 h 51797"/>
                  <a:gd name="connsiteX126" fmla="*/ 118479 w 131445"/>
                  <a:gd name="connsiteY126" fmla="*/ 750 h 51797"/>
                  <a:gd name="connsiteX127" fmla="*/ 123015 w 131445"/>
                  <a:gd name="connsiteY127" fmla="*/ 536 h 51797"/>
                  <a:gd name="connsiteX128" fmla="*/ 125301 w 131445"/>
                  <a:gd name="connsiteY128" fmla="*/ 714 h 51797"/>
                  <a:gd name="connsiteX129" fmla="*/ 127302 w 131445"/>
                  <a:gd name="connsiteY129" fmla="*/ 714 h 51797"/>
                  <a:gd name="connsiteX130" fmla="*/ 127909 w 131445"/>
                  <a:gd name="connsiteY130" fmla="*/ 429 h 51797"/>
                  <a:gd name="connsiteX131" fmla="*/ 131445 w 131445"/>
                  <a:gd name="connsiteY131" fmla="*/ 750 h 51797"/>
                  <a:gd name="connsiteX132" fmla="*/ 129695 w 131445"/>
                  <a:gd name="connsiteY132" fmla="*/ 2822 h 51797"/>
                  <a:gd name="connsiteX133" fmla="*/ 128695 w 131445"/>
                  <a:gd name="connsiteY133" fmla="*/ 2643 h 51797"/>
                  <a:gd name="connsiteX134" fmla="*/ 127587 w 131445"/>
                  <a:gd name="connsiteY134" fmla="*/ 2322 h 51797"/>
                  <a:gd name="connsiteX135" fmla="*/ 126873 w 131445"/>
                  <a:gd name="connsiteY135" fmla="*/ 3608 h 51797"/>
                  <a:gd name="connsiteX136" fmla="*/ 126159 w 131445"/>
                  <a:gd name="connsiteY136" fmla="*/ 4215 h 51797"/>
                  <a:gd name="connsiteX137" fmla="*/ 123694 w 131445"/>
                  <a:gd name="connsiteY137" fmla="*/ 4001 h 51797"/>
                  <a:gd name="connsiteX138" fmla="*/ 124230 w 131445"/>
                  <a:gd name="connsiteY138" fmla="*/ 3429 h 51797"/>
                  <a:gd name="connsiteX139" fmla="*/ 123944 w 131445"/>
                  <a:gd name="connsiteY139" fmla="*/ 1893 h 51797"/>
                  <a:gd name="connsiteX140" fmla="*/ 122551 w 131445"/>
                  <a:gd name="connsiteY140" fmla="*/ 2429 h 51797"/>
                  <a:gd name="connsiteX141" fmla="*/ 121015 w 131445"/>
                  <a:gd name="connsiteY141" fmla="*/ 2572 h 51797"/>
                  <a:gd name="connsiteX142" fmla="*/ 118979 w 131445"/>
                  <a:gd name="connsiteY142" fmla="*/ 4572 h 51797"/>
                  <a:gd name="connsiteX143" fmla="*/ 118979 w 131445"/>
                  <a:gd name="connsiteY143" fmla="*/ 5072 h 51797"/>
                  <a:gd name="connsiteX144" fmla="*/ 115157 w 131445"/>
                  <a:gd name="connsiteY144" fmla="*/ 3893 h 51797"/>
                  <a:gd name="connsiteX145" fmla="*/ 114121 w 131445"/>
                  <a:gd name="connsiteY145" fmla="*/ 4251 h 51797"/>
                  <a:gd name="connsiteX146" fmla="*/ 112336 w 131445"/>
                  <a:gd name="connsiteY146" fmla="*/ 5751 h 51797"/>
                  <a:gd name="connsiteX147" fmla="*/ 111621 w 131445"/>
                  <a:gd name="connsiteY147" fmla="*/ 5715 h 51797"/>
                  <a:gd name="connsiteX148" fmla="*/ 111371 w 131445"/>
                  <a:gd name="connsiteY148" fmla="*/ 4929 h 51797"/>
                  <a:gd name="connsiteX149" fmla="*/ 111335 w 131445"/>
                  <a:gd name="connsiteY149" fmla="*/ 3572 h 51797"/>
                  <a:gd name="connsiteX150" fmla="*/ 109835 w 131445"/>
                  <a:gd name="connsiteY150" fmla="*/ 2750 h 51797"/>
                  <a:gd name="connsiteX151" fmla="*/ 110121 w 131445"/>
                  <a:gd name="connsiteY151" fmla="*/ 6930 h 51797"/>
                  <a:gd name="connsiteX152" fmla="*/ 107871 w 131445"/>
                  <a:gd name="connsiteY152" fmla="*/ 6501 h 51797"/>
                  <a:gd name="connsiteX153" fmla="*/ 107264 w 131445"/>
                  <a:gd name="connsiteY153" fmla="*/ 6286 h 51797"/>
                  <a:gd name="connsiteX154" fmla="*/ 106763 w 131445"/>
                  <a:gd name="connsiteY154" fmla="*/ 5965 h 51797"/>
                  <a:gd name="connsiteX155" fmla="*/ 105942 w 131445"/>
                  <a:gd name="connsiteY155" fmla="*/ 5715 h 51797"/>
                  <a:gd name="connsiteX156" fmla="*/ 106192 w 131445"/>
                  <a:gd name="connsiteY156" fmla="*/ 6537 h 51797"/>
                  <a:gd name="connsiteX157" fmla="*/ 103977 w 131445"/>
                  <a:gd name="connsiteY157" fmla="*/ 6787 h 51797"/>
                  <a:gd name="connsiteX158" fmla="*/ 104049 w 131445"/>
                  <a:gd name="connsiteY158" fmla="*/ 5787 h 51797"/>
                  <a:gd name="connsiteX159" fmla="*/ 106013 w 131445"/>
                  <a:gd name="connsiteY159" fmla="*/ 2893 h 51797"/>
                  <a:gd name="connsiteX160" fmla="*/ 102941 w 131445"/>
                  <a:gd name="connsiteY160" fmla="*/ 6215 h 51797"/>
                  <a:gd name="connsiteX161" fmla="*/ 102549 w 131445"/>
                  <a:gd name="connsiteY161" fmla="*/ 5393 h 51797"/>
                  <a:gd name="connsiteX162" fmla="*/ 102477 w 131445"/>
                  <a:gd name="connsiteY162" fmla="*/ 4501 h 51797"/>
                  <a:gd name="connsiteX163" fmla="*/ 99727 w 131445"/>
                  <a:gd name="connsiteY163" fmla="*/ 6501 h 51797"/>
                  <a:gd name="connsiteX164" fmla="*/ 98262 w 131445"/>
                  <a:gd name="connsiteY164" fmla="*/ 5465 h 51797"/>
                  <a:gd name="connsiteX165" fmla="*/ 96476 w 131445"/>
                  <a:gd name="connsiteY165" fmla="*/ 5715 h 51797"/>
                  <a:gd name="connsiteX166" fmla="*/ 95905 w 131445"/>
                  <a:gd name="connsiteY166" fmla="*/ 6787 h 51797"/>
                  <a:gd name="connsiteX167" fmla="*/ 95726 w 131445"/>
                  <a:gd name="connsiteY167" fmla="*/ 6465 h 51797"/>
                  <a:gd name="connsiteX168" fmla="*/ 95762 w 131445"/>
                  <a:gd name="connsiteY168" fmla="*/ 4679 h 51797"/>
                  <a:gd name="connsiteX169" fmla="*/ 95333 w 131445"/>
                  <a:gd name="connsiteY169" fmla="*/ 5251 h 51797"/>
                  <a:gd name="connsiteX170" fmla="*/ 94798 w 131445"/>
                  <a:gd name="connsiteY170" fmla="*/ 6037 h 51797"/>
                  <a:gd name="connsiteX171" fmla="*/ 90047 w 131445"/>
                  <a:gd name="connsiteY171" fmla="*/ 6144 h 51797"/>
                  <a:gd name="connsiteX172" fmla="*/ 87297 w 131445"/>
                  <a:gd name="connsiteY172" fmla="*/ 7179 h 51797"/>
                  <a:gd name="connsiteX173" fmla="*/ 86582 w 131445"/>
                  <a:gd name="connsiteY173" fmla="*/ 7465 h 51797"/>
                  <a:gd name="connsiteX174" fmla="*/ 86189 w 131445"/>
                  <a:gd name="connsiteY174" fmla="*/ 6715 h 51797"/>
                  <a:gd name="connsiteX175" fmla="*/ 86154 w 131445"/>
                  <a:gd name="connsiteY175" fmla="*/ 6215 h 51797"/>
                  <a:gd name="connsiteX176" fmla="*/ 86439 w 131445"/>
                  <a:gd name="connsiteY176" fmla="*/ 5679 h 51797"/>
                  <a:gd name="connsiteX177" fmla="*/ 85975 w 131445"/>
                  <a:gd name="connsiteY177" fmla="*/ 5787 h 51797"/>
                  <a:gd name="connsiteX178" fmla="*/ 85189 w 131445"/>
                  <a:gd name="connsiteY178" fmla="*/ 6501 h 51797"/>
                  <a:gd name="connsiteX179" fmla="*/ 84082 w 131445"/>
                  <a:gd name="connsiteY179" fmla="*/ 7287 h 51797"/>
                  <a:gd name="connsiteX180" fmla="*/ 81939 w 131445"/>
                  <a:gd name="connsiteY180" fmla="*/ 6930 h 51797"/>
                  <a:gd name="connsiteX181" fmla="*/ 80867 w 131445"/>
                  <a:gd name="connsiteY181" fmla="*/ 6822 h 51797"/>
                  <a:gd name="connsiteX182" fmla="*/ 79510 w 131445"/>
                  <a:gd name="connsiteY182" fmla="*/ 7501 h 51797"/>
                  <a:gd name="connsiteX183" fmla="*/ 78617 w 131445"/>
                  <a:gd name="connsiteY183" fmla="*/ 7751 h 51797"/>
                  <a:gd name="connsiteX184" fmla="*/ 73152 w 131445"/>
                  <a:gd name="connsiteY184" fmla="*/ 8680 h 51797"/>
                  <a:gd name="connsiteX185" fmla="*/ 73545 w 131445"/>
                  <a:gd name="connsiteY185" fmla="*/ 8823 h 51797"/>
                  <a:gd name="connsiteX186" fmla="*/ 74617 w 131445"/>
                  <a:gd name="connsiteY186" fmla="*/ 8573 h 51797"/>
                  <a:gd name="connsiteX187" fmla="*/ 76581 w 131445"/>
                  <a:gd name="connsiteY187" fmla="*/ 10251 h 51797"/>
                  <a:gd name="connsiteX188" fmla="*/ 76653 w 131445"/>
                  <a:gd name="connsiteY188" fmla="*/ 11894 h 51797"/>
                  <a:gd name="connsiteX189" fmla="*/ 77260 w 131445"/>
                  <a:gd name="connsiteY189" fmla="*/ 11930 h 51797"/>
                  <a:gd name="connsiteX190" fmla="*/ 79974 w 131445"/>
                  <a:gd name="connsiteY190" fmla="*/ 8751 h 51797"/>
                  <a:gd name="connsiteX191" fmla="*/ 81367 w 131445"/>
                  <a:gd name="connsiteY191" fmla="*/ 8644 h 51797"/>
                  <a:gd name="connsiteX192" fmla="*/ 82439 w 131445"/>
                  <a:gd name="connsiteY192" fmla="*/ 8430 h 51797"/>
                  <a:gd name="connsiteX193" fmla="*/ 84153 w 131445"/>
                  <a:gd name="connsiteY193" fmla="*/ 7287 h 51797"/>
                  <a:gd name="connsiteX194" fmla="*/ 85189 w 131445"/>
                  <a:gd name="connsiteY194" fmla="*/ 7072 h 51797"/>
                  <a:gd name="connsiteX195" fmla="*/ 86261 w 131445"/>
                  <a:gd name="connsiteY195" fmla="*/ 7179 h 51797"/>
                  <a:gd name="connsiteX196" fmla="*/ 86582 w 131445"/>
                  <a:gd name="connsiteY196" fmla="*/ 7465 h 51797"/>
                  <a:gd name="connsiteX197" fmla="*/ 86547 w 131445"/>
                  <a:gd name="connsiteY197" fmla="*/ 9787 h 51797"/>
                  <a:gd name="connsiteX198" fmla="*/ 86689 w 131445"/>
                  <a:gd name="connsiteY198" fmla="*/ 13252 h 51797"/>
                  <a:gd name="connsiteX199" fmla="*/ 86725 w 131445"/>
                  <a:gd name="connsiteY199" fmla="*/ 13645 h 51797"/>
                  <a:gd name="connsiteX200" fmla="*/ 86297 w 131445"/>
                  <a:gd name="connsiteY200" fmla="*/ 15824 h 51797"/>
                  <a:gd name="connsiteX201" fmla="*/ 86689 w 131445"/>
                  <a:gd name="connsiteY201" fmla="*/ 16967 h 51797"/>
                  <a:gd name="connsiteX202" fmla="*/ 86689 w 131445"/>
                  <a:gd name="connsiteY202" fmla="*/ 18359 h 51797"/>
                  <a:gd name="connsiteX203" fmla="*/ 85797 w 131445"/>
                  <a:gd name="connsiteY203" fmla="*/ 20003 h 51797"/>
                  <a:gd name="connsiteX204" fmla="*/ 85618 w 131445"/>
                  <a:gd name="connsiteY204" fmla="*/ 20253 h 51797"/>
                  <a:gd name="connsiteX205" fmla="*/ 85832 w 131445"/>
                  <a:gd name="connsiteY205" fmla="*/ 20288 h 51797"/>
                  <a:gd name="connsiteX206" fmla="*/ 86618 w 131445"/>
                  <a:gd name="connsiteY206" fmla="*/ 22110 h 51797"/>
                  <a:gd name="connsiteX207" fmla="*/ 86368 w 131445"/>
                  <a:gd name="connsiteY207" fmla="*/ 26503 h 51797"/>
                  <a:gd name="connsiteX208" fmla="*/ 87261 w 131445"/>
                  <a:gd name="connsiteY208" fmla="*/ 27575 h 51797"/>
                  <a:gd name="connsiteX209" fmla="*/ 85332 w 131445"/>
                  <a:gd name="connsiteY209" fmla="*/ 28611 h 51797"/>
                  <a:gd name="connsiteX210" fmla="*/ 87011 w 131445"/>
                  <a:gd name="connsiteY210" fmla="*/ 31361 h 51797"/>
                  <a:gd name="connsiteX211" fmla="*/ 86118 w 131445"/>
                  <a:gd name="connsiteY211" fmla="*/ 36433 h 51797"/>
                  <a:gd name="connsiteX212" fmla="*/ 86368 w 131445"/>
                  <a:gd name="connsiteY212" fmla="*/ 37040 h 51797"/>
                  <a:gd name="connsiteX213" fmla="*/ 86154 w 131445"/>
                  <a:gd name="connsiteY213" fmla="*/ 38505 h 51797"/>
                  <a:gd name="connsiteX214" fmla="*/ 86439 w 131445"/>
                  <a:gd name="connsiteY214" fmla="*/ 38898 h 51797"/>
                  <a:gd name="connsiteX215" fmla="*/ 86404 w 131445"/>
                  <a:gd name="connsiteY215" fmla="*/ 41148 h 51797"/>
                  <a:gd name="connsiteX216" fmla="*/ 86332 w 131445"/>
                  <a:gd name="connsiteY216" fmla="*/ 42041 h 51797"/>
                  <a:gd name="connsiteX217" fmla="*/ 86618 w 131445"/>
                  <a:gd name="connsiteY217" fmla="*/ 43720 h 51797"/>
                  <a:gd name="connsiteX218" fmla="*/ 86511 w 131445"/>
                  <a:gd name="connsiteY218" fmla="*/ 44613 h 51797"/>
                  <a:gd name="connsiteX219" fmla="*/ 86154 w 131445"/>
                  <a:gd name="connsiteY219" fmla="*/ 45220 h 51797"/>
                  <a:gd name="connsiteX220" fmla="*/ 85439 w 131445"/>
                  <a:gd name="connsiteY220" fmla="*/ 45041 h 51797"/>
                  <a:gd name="connsiteX221" fmla="*/ 84296 w 131445"/>
                  <a:gd name="connsiteY221" fmla="*/ 44577 h 51797"/>
                  <a:gd name="connsiteX222" fmla="*/ 82617 w 131445"/>
                  <a:gd name="connsiteY222" fmla="*/ 45363 h 51797"/>
                  <a:gd name="connsiteX223" fmla="*/ 81867 w 131445"/>
                  <a:gd name="connsiteY223" fmla="*/ 46113 h 51797"/>
                  <a:gd name="connsiteX224" fmla="*/ 81867 w 131445"/>
                  <a:gd name="connsiteY224" fmla="*/ 47292 h 51797"/>
                  <a:gd name="connsiteX225" fmla="*/ 81760 w 131445"/>
                  <a:gd name="connsiteY225" fmla="*/ 47649 h 51797"/>
                  <a:gd name="connsiteX226" fmla="*/ 81510 w 131445"/>
                  <a:gd name="connsiteY226" fmla="*/ 47935 h 51797"/>
                  <a:gd name="connsiteX227" fmla="*/ 80474 w 131445"/>
                  <a:gd name="connsiteY227" fmla="*/ 49149 h 51797"/>
                  <a:gd name="connsiteX228" fmla="*/ 80224 w 131445"/>
                  <a:gd name="connsiteY228" fmla="*/ 49828 h 51797"/>
                  <a:gd name="connsiteX229" fmla="*/ 79117 w 131445"/>
                  <a:gd name="connsiteY229" fmla="*/ 49613 h 51797"/>
                  <a:gd name="connsiteX230" fmla="*/ 78689 w 131445"/>
                  <a:gd name="connsiteY230" fmla="*/ 49721 h 51797"/>
                  <a:gd name="connsiteX231" fmla="*/ 78831 w 131445"/>
                  <a:gd name="connsiteY231" fmla="*/ 49899 h 51797"/>
                  <a:gd name="connsiteX232" fmla="*/ 78546 w 131445"/>
                  <a:gd name="connsiteY232" fmla="*/ 50292 h 51797"/>
                  <a:gd name="connsiteX233" fmla="*/ 77117 w 131445"/>
                  <a:gd name="connsiteY233" fmla="*/ 51256 h 51797"/>
                  <a:gd name="connsiteX234" fmla="*/ 76295 w 131445"/>
                  <a:gd name="connsiteY234" fmla="*/ 51006 h 51797"/>
                  <a:gd name="connsiteX235" fmla="*/ 76045 w 131445"/>
                  <a:gd name="connsiteY235" fmla="*/ 51006 h 51797"/>
                  <a:gd name="connsiteX236" fmla="*/ 75152 w 131445"/>
                  <a:gd name="connsiteY236" fmla="*/ 51578 h 51797"/>
                  <a:gd name="connsiteX237" fmla="*/ 74259 w 131445"/>
                  <a:gd name="connsiteY237" fmla="*/ 51542 h 51797"/>
                  <a:gd name="connsiteX238" fmla="*/ 73223 w 131445"/>
                  <a:gd name="connsiteY238" fmla="*/ 51471 h 51797"/>
                  <a:gd name="connsiteX239" fmla="*/ 72438 w 131445"/>
                  <a:gd name="connsiteY239" fmla="*/ 50828 h 51797"/>
                  <a:gd name="connsiteX240" fmla="*/ 70973 w 131445"/>
                  <a:gd name="connsiteY240" fmla="*/ 50685 h 51797"/>
                  <a:gd name="connsiteX241" fmla="*/ 69044 w 131445"/>
                  <a:gd name="connsiteY241" fmla="*/ 49113 h 51797"/>
                  <a:gd name="connsiteX242" fmla="*/ 69402 w 131445"/>
                  <a:gd name="connsiteY242" fmla="*/ 46006 h 51797"/>
                  <a:gd name="connsiteX243" fmla="*/ 69902 w 131445"/>
                  <a:gd name="connsiteY243" fmla="*/ 45970 h 51797"/>
                  <a:gd name="connsiteX244" fmla="*/ 70723 w 131445"/>
                  <a:gd name="connsiteY244" fmla="*/ 46006 h 51797"/>
                  <a:gd name="connsiteX245" fmla="*/ 70973 w 131445"/>
                  <a:gd name="connsiteY245" fmla="*/ 45506 h 51797"/>
                  <a:gd name="connsiteX246" fmla="*/ 71759 w 131445"/>
                  <a:gd name="connsiteY246" fmla="*/ 45506 h 51797"/>
                  <a:gd name="connsiteX247" fmla="*/ 72223 w 131445"/>
                  <a:gd name="connsiteY247" fmla="*/ 45720 h 51797"/>
                  <a:gd name="connsiteX248" fmla="*/ 72438 w 131445"/>
                  <a:gd name="connsiteY248" fmla="*/ 45542 h 51797"/>
                  <a:gd name="connsiteX249" fmla="*/ 72581 w 131445"/>
                  <a:gd name="connsiteY249" fmla="*/ 45327 h 51797"/>
                  <a:gd name="connsiteX250" fmla="*/ 72509 w 131445"/>
                  <a:gd name="connsiteY250" fmla="*/ 45184 h 51797"/>
                  <a:gd name="connsiteX251" fmla="*/ 72009 w 131445"/>
                  <a:gd name="connsiteY251" fmla="*/ 44863 h 51797"/>
                  <a:gd name="connsiteX252" fmla="*/ 71080 w 131445"/>
                  <a:gd name="connsiteY252" fmla="*/ 44506 h 51797"/>
                  <a:gd name="connsiteX253" fmla="*/ 70759 w 131445"/>
                  <a:gd name="connsiteY253" fmla="*/ 42934 h 51797"/>
                  <a:gd name="connsiteX254" fmla="*/ 71438 w 131445"/>
                  <a:gd name="connsiteY254" fmla="*/ 42970 h 51797"/>
                  <a:gd name="connsiteX255" fmla="*/ 71795 w 131445"/>
                  <a:gd name="connsiteY255" fmla="*/ 43113 h 51797"/>
                  <a:gd name="connsiteX256" fmla="*/ 71759 w 131445"/>
                  <a:gd name="connsiteY256" fmla="*/ 42720 h 51797"/>
                  <a:gd name="connsiteX257" fmla="*/ 71009 w 131445"/>
                  <a:gd name="connsiteY257" fmla="*/ 42041 h 51797"/>
                  <a:gd name="connsiteX258" fmla="*/ 70437 w 131445"/>
                  <a:gd name="connsiteY258" fmla="*/ 41791 h 51797"/>
                  <a:gd name="connsiteX259" fmla="*/ 70366 w 131445"/>
                  <a:gd name="connsiteY259" fmla="*/ 41577 h 51797"/>
                  <a:gd name="connsiteX260" fmla="*/ 70366 w 131445"/>
                  <a:gd name="connsiteY260" fmla="*/ 41398 h 51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</a:cxnLst>
                <a:rect l="l" t="t" r="r" b="b"/>
                <a:pathLst>
                  <a:path w="131445" h="51797">
                    <a:moveTo>
                      <a:pt x="70366" y="41398"/>
                    </a:moveTo>
                    <a:cubicBezTo>
                      <a:pt x="70509" y="41112"/>
                      <a:pt x="70652" y="40827"/>
                      <a:pt x="70830" y="40398"/>
                    </a:cubicBezTo>
                    <a:cubicBezTo>
                      <a:pt x="70116" y="40327"/>
                      <a:pt x="69509" y="40184"/>
                      <a:pt x="68973" y="39755"/>
                    </a:cubicBezTo>
                    <a:cubicBezTo>
                      <a:pt x="69152" y="39005"/>
                      <a:pt x="69687" y="39326"/>
                      <a:pt x="70116" y="39326"/>
                    </a:cubicBezTo>
                    <a:cubicBezTo>
                      <a:pt x="70616" y="39469"/>
                      <a:pt x="71152" y="39541"/>
                      <a:pt x="71616" y="39219"/>
                    </a:cubicBezTo>
                    <a:cubicBezTo>
                      <a:pt x="71295" y="39434"/>
                      <a:pt x="70973" y="39434"/>
                      <a:pt x="70616" y="39434"/>
                    </a:cubicBezTo>
                    <a:cubicBezTo>
                      <a:pt x="70009" y="39183"/>
                      <a:pt x="69330" y="39362"/>
                      <a:pt x="68723" y="39255"/>
                    </a:cubicBezTo>
                    <a:cubicBezTo>
                      <a:pt x="68437" y="38898"/>
                      <a:pt x="68580" y="38469"/>
                      <a:pt x="68580" y="38076"/>
                    </a:cubicBezTo>
                    <a:cubicBezTo>
                      <a:pt x="68580" y="37969"/>
                      <a:pt x="68616" y="37862"/>
                      <a:pt x="68723" y="37755"/>
                    </a:cubicBezTo>
                    <a:cubicBezTo>
                      <a:pt x="69044" y="37648"/>
                      <a:pt x="69402" y="37505"/>
                      <a:pt x="69723" y="37398"/>
                    </a:cubicBezTo>
                    <a:cubicBezTo>
                      <a:pt x="70009" y="37398"/>
                      <a:pt x="70330" y="37362"/>
                      <a:pt x="70437" y="37398"/>
                    </a:cubicBezTo>
                    <a:cubicBezTo>
                      <a:pt x="70295" y="37398"/>
                      <a:pt x="69973" y="37362"/>
                      <a:pt x="69687" y="37362"/>
                    </a:cubicBezTo>
                    <a:cubicBezTo>
                      <a:pt x="69544" y="36862"/>
                      <a:pt x="69009" y="36755"/>
                      <a:pt x="68759" y="36398"/>
                    </a:cubicBezTo>
                    <a:cubicBezTo>
                      <a:pt x="68723" y="36326"/>
                      <a:pt x="68723" y="36219"/>
                      <a:pt x="68759" y="36147"/>
                    </a:cubicBezTo>
                    <a:cubicBezTo>
                      <a:pt x="69402" y="35612"/>
                      <a:pt x="69473" y="34933"/>
                      <a:pt x="69330" y="34147"/>
                    </a:cubicBezTo>
                    <a:cubicBezTo>
                      <a:pt x="69044" y="33683"/>
                      <a:pt x="69580" y="33433"/>
                      <a:pt x="69580" y="33040"/>
                    </a:cubicBezTo>
                    <a:cubicBezTo>
                      <a:pt x="69402" y="32897"/>
                      <a:pt x="69437" y="32718"/>
                      <a:pt x="69473" y="32540"/>
                    </a:cubicBezTo>
                    <a:cubicBezTo>
                      <a:pt x="69544" y="32326"/>
                      <a:pt x="69902" y="32397"/>
                      <a:pt x="69902" y="32111"/>
                    </a:cubicBezTo>
                    <a:cubicBezTo>
                      <a:pt x="69830" y="32075"/>
                      <a:pt x="69794" y="32004"/>
                      <a:pt x="69759" y="31933"/>
                    </a:cubicBezTo>
                    <a:cubicBezTo>
                      <a:pt x="69402" y="31647"/>
                      <a:pt x="68259" y="31683"/>
                      <a:pt x="69330" y="30825"/>
                    </a:cubicBezTo>
                    <a:cubicBezTo>
                      <a:pt x="69544" y="30540"/>
                      <a:pt x="69794" y="30718"/>
                      <a:pt x="69937" y="30682"/>
                    </a:cubicBezTo>
                    <a:cubicBezTo>
                      <a:pt x="69794" y="30611"/>
                      <a:pt x="69473" y="30540"/>
                      <a:pt x="69259" y="30290"/>
                    </a:cubicBezTo>
                    <a:cubicBezTo>
                      <a:pt x="68723" y="29932"/>
                      <a:pt x="69402" y="29075"/>
                      <a:pt x="68616" y="28718"/>
                    </a:cubicBezTo>
                    <a:cubicBezTo>
                      <a:pt x="68366" y="28611"/>
                      <a:pt x="67616" y="28182"/>
                      <a:pt x="67901" y="27468"/>
                    </a:cubicBezTo>
                    <a:cubicBezTo>
                      <a:pt x="67830" y="27396"/>
                      <a:pt x="67794" y="27325"/>
                      <a:pt x="67830" y="27254"/>
                    </a:cubicBezTo>
                    <a:cubicBezTo>
                      <a:pt x="67866" y="27182"/>
                      <a:pt x="67866" y="27146"/>
                      <a:pt x="67901" y="27146"/>
                    </a:cubicBezTo>
                    <a:cubicBezTo>
                      <a:pt x="68473" y="26396"/>
                      <a:pt x="69044" y="25682"/>
                      <a:pt x="67830" y="25003"/>
                    </a:cubicBezTo>
                    <a:cubicBezTo>
                      <a:pt x="67473" y="24789"/>
                      <a:pt x="67187" y="24432"/>
                      <a:pt x="67901" y="24217"/>
                    </a:cubicBezTo>
                    <a:cubicBezTo>
                      <a:pt x="67937" y="24217"/>
                      <a:pt x="68151" y="23860"/>
                      <a:pt x="68009" y="23503"/>
                    </a:cubicBezTo>
                    <a:cubicBezTo>
                      <a:pt x="67473" y="22360"/>
                      <a:pt x="67973" y="21217"/>
                      <a:pt x="68366" y="20145"/>
                    </a:cubicBezTo>
                    <a:cubicBezTo>
                      <a:pt x="68544" y="19681"/>
                      <a:pt x="68937" y="19217"/>
                      <a:pt x="68009" y="19360"/>
                    </a:cubicBezTo>
                    <a:cubicBezTo>
                      <a:pt x="67758" y="19145"/>
                      <a:pt x="67830" y="18895"/>
                      <a:pt x="67901" y="18645"/>
                    </a:cubicBezTo>
                    <a:lnTo>
                      <a:pt x="68044" y="18002"/>
                    </a:lnTo>
                    <a:cubicBezTo>
                      <a:pt x="68973" y="17752"/>
                      <a:pt x="68330" y="16788"/>
                      <a:pt x="68830" y="16288"/>
                    </a:cubicBezTo>
                    <a:cubicBezTo>
                      <a:pt x="69187" y="15895"/>
                      <a:pt x="68330" y="14931"/>
                      <a:pt x="69437" y="14823"/>
                    </a:cubicBezTo>
                    <a:cubicBezTo>
                      <a:pt x="68366" y="14573"/>
                      <a:pt x="69402" y="13573"/>
                      <a:pt x="68866" y="13216"/>
                    </a:cubicBezTo>
                    <a:cubicBezTo>
                      <a:pt x="68401" y="12930"/>
                      <a:pt x="68473" y="12394"/>
                      <a:pt x="68223" y="12073"/>
                    </a:cubicBezTo>
                    <a:cubicBezTo>
                      <a:pt x="67830" y="11537"/>
                      <a:pt x="67901" y="11287"/>
                      <a:pt x="68294" y="10859"/>
                    </a:cubicBezTo>
                    <a:cubicBezTo>
                      <a:pt x="69009" y="10001"/>
                      <a:pt x="67723" y="9180"/>
                      <a:pt x="68116" y="8287"/>
                    </a:cubicBezTo>
                    <a:cubicBezTo>
                      <a:pt x="67937" y="8287"/>
                      <a:pt x="67758" y="8287"/>
                      <a:pt x="67580" y="8322"/>
                    </a:cubicBezTo>
                    <a:cubicBezTo>
                      <a:pt x="67366" y="8394"/>
                      <a:pt x="67187" y="8501"/>
                      <a:pt x="66973" y="8573"/>
                    </a:cubicBezTo>
                    <a:cubicBezTo>
                      <a:pt x="66294" y="7001"/>
                      <a:pt x="65187" y="8680"/>
                      <a:pt x="64365" y="8251"/>
                    </a:cubicBezTo>
                    <a:cubicBezTo>
                      <a:pt x="64008" y="8430"/>
                      <a:pt x="63615" y="8322"/>
                      <a:pt x="63222" y="8430"/>
                    </a:cubicBezTo>
                    <a:cubicBezTo>
                      <a:pt x="62329" y="8751"/>
                      <a:pt x="61436" y="9073"/>
                      <a:pt x="60543" y="9394"/>
                    </a:cubicBezTo>
                    <a:cubicBezTo>
                      <a:pt x="60150" y="9537"/>
                      <a:pt x="59829" y="9430"/>
                      <a:pt x="59615" y="9073"/>
                    </a:cubicBezTo>
                    <a:cubicBezTo>
                      <a:pt x="59400" y="8322"/>
                      <a:pt x="58972" y="8465"/>
                      <a:pt x="58507" y="8823"/>
                    </a:cubicBezTo>
                    <a:cubicBezTo>
                      <a:pt x="58222" y="9037"/>
                      <a:pt x="57829" y="9680"/>
                      <a:pt x="57650" y="8680"/>
                    </a:cubicBezTo>
                    <a:cubicBezTo>
                      <a:pt x="57579" y="8322"/>
                      <a:pt x="57043" y="8430"/>
                      <a:pt x="57007" y="8608"/>
                    </a:cubicBezTo>
                    <a:cubicBezTo>
                      <a:pt x="56650" y="10216"/>
                      <a:pt x="55400" y="9251"/>
                      <a:pt x="54686" y="9287"/>
                    </a:cubicBezTo>
                    <a:cubicBezTo>
                      <a:pt x="53614" y="9358"/>
                      <a:pt x="52578" y="9358"/>
                      <a:pt x="51614" y="9894"/>
                    </a:cubicBezTo>
                    <a:cubicBezTo>
                      <a:pt x="51185" y="10144"/>
                      <a:pt x="49721" y="9573"/>
                      <a:pt x="49399" y="9215"/>
                    </a:cubicBezTo>
                    <a:cubicBezTo>
                      <a:pt x="49006" y="8823"/>
                      <a:pt x="48506" y="8787"/>
                      <a:pt x="48113" y="9251"/>
                    </a:cubicBezTo>
                    <a:cubicBezTo>
                      <a:pt x="47720" y="9751"/>
                      <a:pt x="47220" y="9858"/>
                      <a:pt x="46649" y="9787"/>
                    </a:cubicBezTo>
                    <a:cubicBezTo>
                      <a:pt x="46292" y="8751"/>
                      <a:pt x="45577" y="9644"/>
                      <a:pt x="45077" y="9501"/>
                    </a:cubicBezTo>
                    <a:cubicBezTo>
                      <a:pt x="44898" y="9501"/>
                      <a:pt x="44756" y="9573"/>
                      <a:pt x="44577" y="9430"/>
                    </a:cubicBezTo>
                    <a:cubicBezTo>
                      <a:pt x="43755" y="8823"/>
                      <a:pt x="42577" y="9037"/>
                      <a:pt x="41970" y="9894"/>
                    </a:cubicBezTo>
                    <a:cubicBezTo>
                      <a:pt x="41862" y="10037"/>
                      <a:pt x="41791" y="10251"/>
                      <a:pt x="41612" y="10216"/>
                    </a:cubicBezTo>
                    <a:cubicBezTo>
                      <a:pt x="40755" y="9930"/>
                      <a:pt x="39576" y="10501"/>
                      <a:pt x="39041" y="9251"/>
                    </a:cubicBezTo>
                    <a:cubicBezTo>
                      <a:pt x="37969" y="8858"/>
                      <a:pt x="38541" y="9930"/>
                      <a:pt x="38183" y="10180"/>
                    </a:cubicBezTo>
                    <a:cubicBezTo>
                      <a:pt x="37326" y="10216"/>
                      <a:pt x="36647" y="9394"/>
                      <a:pt x="35755" y="9787"/>
                    </a:cubicBezTo>
                    <a:cubicBezTo>
                      <a:pt x="35290" y="9608"/>
                      <a:pt x="35326" y="9001"/>
                      <a:pt x="34897" y="8787"/>
                    </a:cubicBezTo>
                    <a:cubicBezTo>
                      <a:pt x="34683" y="8680"/>
                      <a:pt x="34469" y="8680"/>
                      <a:pt x="34290" y="8858"/>
                    </a:cubicBezTo>
                    <a:cubicBezTo>
                      <a:pt x="34254" y="8858"/>
                      <a:pt x="34611" y="8965"/>
                      <a:pt x="34611" y="9180"/>
                    </a:cubicBezTo>
                    <a:cubicBezTo>
                      <a:pt x="34611" y="9358"/>
                      <a:pt x="34576" y="9537"/>
                      <a:pt x="34469" y="9680"/>
                    </a:cubicBezTo>
                    <a:cubicBezTo>
                      <a:pt x="34326" y="9823"/>
                      <a:pt x="34219" y="9966"/>
                      <a:pt x="34004" y="9823"/>
                    </a:cubicBezTo>
                    <a:cubicBezTo>
                      <a:pt x="32683" y="10073"/>
                      <a:pt x="31575" y="9930"/>
                      <a:pt x="30611" y="8751"/>
                    </a:cubicBezTo>
                    <a:cubicBezTo>
                      <a:pt x="30111" y="8108"/>
                      <a:pt x="29575" y="8608"/>
                      <a:pt x="29289" y="9215"/>
                    </a:cubicBezTo>
                    <a:cubicBezTo>
                      <a:pt x="29432" y="9394"/>
                      <a:pt x="29432" y="9573"/>
                      <a:pt x="29289" y="9787"/>
                    </a:cubicBezTo>
                    <a:cubicBezTo>
                      <a:pt x="28504" y="10180"/>
                      <a:pt x="27754" y="10787"/>
                      <a:pt x="27253" y="9287"/>
                    </a:cubicBezTo>
                    <a:cubicBezTo>
                      <a:pt x="27075" y="8716"/>
                      <a:pt x="26182" y="9465"/>
                      <a:pt x="26003" y="9644"/>
                    </a:cubicBezTo>
                    <a:cubicBezTo>
                      <a:pt x="25396" y="10287"/>
                      <a:pt x="25146" y="10894"/>
                      <a:pt x="24075" y="10073"/>
                    </a:cubicBezTo>
                    <a:cubicBezTo>
                      <a:pt x="23753" y="9823"/>
                      <a:pt x="22003" y="9823"/>
                      <a:pt x="21288" y="10323"/>
                    </a:cubicBezTo>
                    <a:cubicBezTo>
                      <a:pt x="20181" y="11073"/>
                      <a:pt x="19074" y="11109"/>
                      <a:pt x="17895" y="11323"/>
                    </a:cubicBezTo>
                    <a:cubicBezTo>
                      <a:pt x="17038" y="11466"/>
                      <a:pt x="16145" y="11359"/>
                      <a:pt x="15395" y="11966"/>
                    </a:cubicBezTo>
                    <a:cubicBezTo>
                      <a:pt x="15145" y="12180"/>
                      <a:pt x="14395" y="12430"/>
                      <a:pt x="14395" y="11501"/>
                    </a:cubicBezTo>
                    <a:cubicBezTo>
                      <a:pt x="14395" y="11359"/>
                      <a:pt x="14180" y="11144"/>
                      <a:pt x="13966" y="11287"/>
                    </a:cubicBezTo>
                    <a:cubicBezTo>
                      <a:pt x="12644" y="12073"/>
                      <a:pt x="11037" y="10823"/>
                      <a:pt x="9716" y="11966"/>
                    </a:cubicBezTo>
                    <a:cubicBezTo>
                      <a:pt x="9430" y="12216"/>
                      <a:pt x="8751" y="11966"/>
                      <a:pt x="8251" y="11894"/>
                    </a:cubicBezTo>
                    <a:cubicBezTo>
                      <a:pt x="7001" y="11716"/>
                      <a:pt x="5751" y="11644"/>
                      <a:pt x="4536" y="11894"/>
                    </a:cubicBezTo>
                    <a:cubicBezTo>
                      <a:pt x="2429" y="12323"/>
                      <a:pt x="1000" y="11573"/>
                      <a:pt x="286" y="9644"/>
                    </a:cubicBezTo>
                    <a:cubicBezTo>
                      <a:pt x="179" y="9358"/>
                      <a:pt x="107" y="9073"/>
                      <a:pt x="0" y="8644"/>
                    </a:cubicBezTo>
                    <a:cubicBezTo>
                      <a:pt x="1786" y="8358"/>
                      <a:pt x="3393" y="7537"/>
                      <a:pt x="5286" y="7858"/>
                    </a:cubicBezTo>
                    <a:cubicBezTo>
                      <a:pt x="6608" y="8108"/>
                      <a:pt x="8001" y="7930"/>
                      <a:pt x="9287" y="7537"/>
                    </a:cubicBezTo>
                    <a:cubicBezTo>
                      <a:pt x="10894" y="7001"/>
                      <a:pt x="12823" y="8072"/>
                      <a:pt x="14252" y="6537"/>
                    </a:cubicBezTo>
                    <a:cubicBezTo>
                      <a:pt x="15395" y="7287"/>
                      <a:pt x="16431" y="6144"/>
                      <a:pt x="17645" y="6429"/>
                    </a:cubicBezTo>
                    <a:cubicBezTo>
                      <a:pt x="18967" y="6751"/>
                      <a:pt x="20395" y="6572"/>
                      <a:pt x="21753" y="6144"/>
                    </a:cubicBezTo>
                    <a:cubicBezTo>
                      <a:pt x="22253" y="6001"/>
                      <a:pt x="22753" y="6286"/>
                      <a:pt x="23003" y="6501"/>
                    </a:cubicBezTo>
                    <a:cubicBezTo>
                      <a:pt x="23824" y="7144"/>
                      <a:pt x="24575" y="6715"/>
                      <a:pt x="25289" y="6501"/>
                    </a:cubicBezTo>
                    <a:cubicBezTo>
                      <a:pt x="26825" y="6037"/>
                      <a:pt x="28361" y="5858"/>
                      <a:pt x="29932" y="6037"/>
                    </a:cubicBezTo>
                    <a:cubicBezTo>
                      <a:pt x="30397" y="6108"/>
                      <a:pt x="30825" y="6251"/>
                      <a:pt x="30932" y="5429"/>
                    </a:cubicBezTo>
                    <a:cubicBezTo>
                      <a:pt x="31004" y="4822"/>
                      <a:pt x="31861" y="5001"/>
                      <a:pt x="32183" y="5286"/>
                    </a:cubicBezTo>
                    <a:cubicBezTo>
                      <a:pt x="32576" y="5679"/>
                      <a:pt x="32826" y="5679"/>
                      <a:pt x="33219" y="5393"/>
                    </a:cubicBezTo>
                    <a:cubicBezTo>
                      <a:pt x="33504" y="5179"/>
                      <a:pt x="33754" y="5644"/>
                      <a:pt x="34040" y="5393"/>
                    </a:cubicBezTo>
                    <a:cubicBezTo>
                      <a:pt x="34219" y="5286"/>
                      <a:pt x="34433" y="5179"/>
                      <a:pt x="34611" y="5072"/>
                    </a:cubicBezTo>
                    <a:cubicBezTo>
                      <a:pt x="34933" y="5358"/>
                      <a:pt x="35076" y="5036"/>
                      <a:pt x="35219" y="4858"/>
                    </a:cubicBezTo>
                    <a:cubicBezTo>
                      <a:pt x="38326" y="4929"/>
                      <a:pt x="41505" y="4608"/>
                      <a:pt x="44577" y="5501"/>
                    </a:cubicBezTo>
                    <a:cubicBezTo>
                      <a:pt x="45220" y="5858"/>
                      <a:pt x="44613" y="5072"/>
                      <a:pt x="44934" y="5144"/>
                    </a:cubicBezTo>
                    <a:cubicBezTo>
                      <a:pt x="46113" y="4429"/>
                      <a:pt x="47506" y="4179"/>
                      <a:pt x="49185" y="4072"/>
                    </a:cubicBezTo>
                    <a:cubicBezTo>
                      <a:pt x="50614" y="4001"/>
                      <a:pt x="52007" y="4143"/>
                      <a:pt x="53435" y="4322"/>
                    </a:cubicBezTo>
                    <a:cubicBezTo>
                      <a:pt x="54400" y="4465"/>
                      <a:pt x="55507" y="4072"/>
                      <a:pt x="56543" y="3893"/>
                    </a:cubicBezTo>
                    <a:cubicBezTo>
                      <a:pt x="57614" y="3715"/>
                      <a:pt x="58614" y="3429"/>
                      <a:pt x="59615" y="4036"/>
                    </a:cubicBezTo>
                    <a:cubicBezTo>
                      <a:pt x="59686" y="4072"/>
                      <a:pt x="59829" y="4143"/>
                      <a:pt x="59865" y="4108"/>
                    </a:cubicBezTo>
                    <a:cubicBezTo>
                      <a:pt x="61043" y="3215"/>
                      <a:pt x="62544" y="4251"/>
                      <a:pt x="63758" y="3429"/>
                    </a:cubicBezTo>
                    <a:cubicBezTo>
                      <a:pt x="64151" y="3179"/>
                      <a:pt x="64687" y="2893"/>
                      <a:pt x="65080" y="3108"/>
                    </a:cubicBezTo>
                    <a:cubicBezTo>
                      <a:pt x="66401" y="3822"/>
                      <a:pt x="67366" y="2893"/>
                      <a:pt x="68366" y="2357"/>
                    </a:cubicBezTo>
                    <a:cubicBezTo>
                      <a:pt x="69223" y="1929"/>
                      <a:pt x="69759" y="1786"/>
                      <a:pt x="69830" y="2965"/>
                    </a:cubicBezTo>
                    <a:cubicBezTo>
                      <a:pt x="70259" y="2715"/>
                      <a:pt x="69830" y="2072"/>
                      <a:pt x="70366" y="2036"/>
                    </a:cubicBezTo>
                    <a:cubicBezTo>
                      <a:pt x="70795" y="2000"/>
                      <a:pt x="70759" y="2536"/>
                      <a:pt x="70866" y="2750"/>
                    </a:cubicBezTo>
                    <a:cubicBezTo>
                      <a:pt x="71402" y="4072"/>
                      <a:pt x="72831" y="3608"/>
                      <a:pt x="73688" y="4251"/>
                    </a:cubicBezTo>
                    <a:cubicBezTo>
                      <a:pt x="74545" y="3108"/>
                      <a:pt x="75795" y="4036"/>
                      <a:pt x="76617" y="3751"/>
                    </a:cubicBezTo>
                    <a:cubicBezTo>
                      <a:pt x="77653" y="3358"/>
                      <a:pt x="78760" y="3465"/>
                      <a:pt x="79760" y="2929"/>
                    </a:cubicBezTo>
                    <a:cubicBezTo>
                      <a:pt x="80224" y="2679"/>
                      <a:pt x="80903" y="2500"/>
                      <a:pt x="81510" y="3108"/>
                    </a:cubicBezTo>
                    <a:cubicBezTo>
                      <a:pt x="81725" y="3322"/>
                      <a:pt x="82510" y="3358"/>
                      <a:pt x="82689" y="2679"/>
                    </a:cubicBezTo>
                    <a:cubicBezTo>
                      <a:pt x="82903" y="1893"/>
                      <a:pt x="82832" y="1357"/>
                      <a:pt x="84153" y="1822"/>
                    </a:cubicBezTo>
                    <a:cubicBezTo>
                      <a:pt x="85904" y="2465"/>
                      <a:pt x="87940" y="2500"/>
                      <a:pt x="89868" y="2429"/>
                    </a:cubicBezTo>
                    <a:cubicBezTo>
                      <a:pt x="91654" y="2357"/>
                      <a:pt x="93476" y="3358"/>
                      <a:pt x="95226" y="2286"/>
                    </a:cubicBezTo>
                    <a:cubicBezTo>
                      <a:pt x="95798" y="3179"/>
                      <a:pt x="96584" y="2250"/>
                      <a:pt x="97262" y="2536"/>
                    </a:cubicBezTo>
                    <a:cubicBezTo>
                      <a:pt x="97477" y="2643"/>
                      <a:pt x="97869" y="2643"/>
                      <a:pt x="98048" y="2500"/>
                    </a:cubicBezTo>
                    <a:cubicBezTo>
                      <a:pt x="98977" y="1750"/>
                      <a:pt x="99977" y="1500"/>
                      <a:pt x="101084" y="1929"/>
                    </a:cubicBezTo>
                    <a:cubicBezTo>
                      <a:pt x="101084" y="1929"/>
                      <a:pt x="101227" y="1643"/>
                      <a:pt x="101298" y="1465"/>
                    </a:cubicBezTo>
                    <a:cubicBezTo>
                      <a:pt x="101548" y="1179"/>
                      <a:pt x="101798" y="1214"/>
                      <a:pt x="102084" y="1429"/>
                    </a:cubicBezTo>
                    <a:cubicBezTo>
                      <a:pt x="103299" y="1536"/>
                      <a:pt x="104513" y="1750"/>
                      <a:pt x="105692" y="1107"/>
                    </a:cubicBezTo>
                    <a:cubicBezTo>
                      <a:pt x="105906" y="1000"/>
                      <a:pt x="106299" y="964"/>
                      <a:pt x="106478" y="1107"/>
                    </a:cubicBezTo>
                    <a:cubicBezTo>
                      <a:pt x="108335" y="2429"/>
                      <a:pt x="109692" y="1036"/>
                      <a:pt x="111192" y="357"/>
                    </a:cubicBezTo>
                    <a:cubicBezTo>
                      <a:pt x="112943" y="-428"/>
                      <a:pt x="114622" y="250"/>
                      <a:pt x="116265" y="786"/>
                    </a:cubicBezTo>
                    <a:cubicBezTo>
                      <a:pt x="116729" y="929"/>
                      <a:pt x="117193" y="1143"/>
                      <a:pt x="117515" y="857"/>
                    </a:cubicBezTo>
                    <a:cubicBezTo>
                      <a:pt x="117872" y="536"/>
                      <a:pt x="118122" y="607"/>
                      <a:pt x="118479" y="750"/>
                    </a:cubicBezTo>
                    <a:cubicBezTo>
                      <a:pt x="120015" y="1357"/>
                      <a:pt x="121551" y="1072"/>
                      <a:pt x="123015" y="536"/>
                    </a:cubicBezTo>
                    <a:cubicBezTo>
                      <a:pt x="123873" y="214"/>
                      <a:pt x="124551" y="750"/>
                      <a:pt x="125301" y="714"/>
                    </a:cubicBezTo>
                    <a:cubicBezTo>
                      <a:pt x="125980" y="1429"/>
                      <a:pt x="126623" y="1750"/>
                      <a:pt x="127302" y="714"/>
                    </a:cubicBezTo>
                    <a:cubicBezTo>
                      <a:pt x="127445" y="500"/>
                      <a:pt x="127695" y="464"/>
                      <a:pt x="127909" y="429"/>
                    </a:cubicBezTo>
                    <a:cubicBezTo>
                      <a:pt x="128873" y="1179"/>
                      <a:pt x="130016" y="964"/>
                      <a:pt x="131445" y="750"/>
                    </a:cubicBezTo>
                    <a:cubicBezTo>
                      <a:pt x="130623" y="1572"/>
                      <a:pt x="129159" y="1357"/>
                      <a:pt x="129695" y="2822"/>
                    </a:cubicBezTo>
                    <a:cubicBezTo>
                      <a:pt x="129766" y="2965"/>
                      <a:pt x="128802" y="3000"/>
                      <a:pt x="128695" y="2643"/>
                    </a:cubicBezTo>
                    <a:cubicBezTo>
                      <a:pt x="128480" y="1822"/>
                      <a:pt x="128052" y="2072"/>
                      <a:pt x="127587" y="2322"/>
                    </a:cubicBezTo>
                    <a:cubicBezTo>
                      <a:pt x="126909" y="2643"/>
                      <a:pt x="126730" y="2965"/>
                      <a:pt x="126873" y="3608"/>
                    </a:cubicBezTo>
                    <a:cubicBezTo>
                      <a:pt x="127052" y="4286"/>
                      <a:pt x="126587" y="4251"/>
                      <a:pt x="126159" y="4215"/>
                    </a:cubicBezTo>
                    <a:cubicBezTo>
                      <a:pt x="125337" y="4143"/>
                      <a:pt x="124516" y="4072"/>
                      <a:pt x="123694" y="4001"/>
                    </a:cubicBezTo>
                    <a:cubicBezTo>
                      <a:pt x="123551" y="3536"/>
                      <a:pt x="124158" y="3751"/>
                      <a:pt x="124230" y="3429"/>
                    </a:cubicBezTo>
                    <a:cubicBezTo>
                      <a:pt x="124158" y="2893"/>
                      <a:pt x="124551" y="2286"/>
                      <a:pt x="123944" y="1893"/>
                    </a:cubicBezTo>
                    <a:cubicBezTo>
                      <a:pt x="123301" y="1500"/>
                      <a:pt x="122980" y="2143"/>
                      <a:pt x="122551" y="2429"/>
                    </a:cubicBezTo>
                    <a:cubicBezTo>
                      <a:pt x="122122" y="2715"/>
                      <a:pt x="121765" y="3250"/>
                      <a:pt x="121015" y="2572"/>
                    </a:cubicBezTo>
                    <a:cubicBezTo>
                      <a:pt x="120336" y="1965"/>
                      <a:pt x="118908" y="3393"/>
                      <a:pt x="118979" y="4572"/>
                    </a:cubicBezTo>
                    <a:cubicBezTo>
                      <a:pt x="119158" y="4751"/>
                      <a:pt x="119158" y="4894"/>
                      <a:pt x="118979" y="5072"/>
                    </a:cubicBezTo>
                    <a:cubicBezTo>
                      <a:pt x="117800" y="4358"/>
                      <a:pt x="116408" y="4322"/>
                      <a:pt x="115157" y="3893"/>
                    </a:cubicBezTo>
                    <a:cubicBezTo>
                      <a:pt x="114514" y="3679"/>
                      <a:pt x="114193" y="3893"/>
                      <a:pt x="114121" y="4251"/>
                    </a:cubicBezTo>
                    <a:cubicBezTo>
                      <a:pt x="113943" y="5322"/>
                      <a:pt x="112978" y="5322"/>
                      <a:pt x="112336" y="5751"/>
                    </a:cubicBezTo>
                    <a:cubicBezTo>
                      <a:pt x="112085" y="5929"/>
                      <a:pt x="111907" y="5929"/>
                      <a:pt x="111621" y="5715"/>
                    </a:cubicBezTo>
                    <a:cubicBezTo>
                      <a:pt x="111300" y="5465"/>
                      <a:pt x="111228" y="5286"/>
                      <a:pt x="111371" y="4929"/>
                    </a:cubicBezTo>
                    <a:cubicBezTo>
                      <a:pt x="111550" y="4465"/>
                      <a:pt x="111657" y="3500"/>
                      <a:pt x="111335" y="3572"/>
                    </a:cubicBezTo>
                    <a:cubicBezTo>
                      <a:pt x="110407" y="3751"/>
                      <a:pt x="110764" y="2393"/>
                      <a:pt x="109835" y="2750"/>
                    </a:cubicBezTo>
                    <a:cubicBezTo>
                      <a:pt x="109549" y="4001"/>
                      <a:pt x="109835" y="5358"/>
                      <a:pt x="110121" y="6930"/>
                    </a:cubicBezTo>
                    <a:cubicBezTo>
                      <a:pt x="109335" y="6108"/>
                      <a:pt x="108656" y="5787"/>
                      <a:pt x="107871" y="6501"/>
                    </a:cubicBezTo>
                    <a:cubicBezTo>
                      <a:pt x="107799" y="6572"/>
                      <a:pt x="107478" y="6358"/>
                      <a:pt x="107264" y="6286"/>
                    </a:cubicBezTo>
                    <a:cubicBezTo>
                      <a:pt x="106978" y="6358"/>
                      <a:pt x="106835" y="6179"/>
                      <a:pt x="106763" y="5965"/>
                    </a:cubicBezTo>
                    <a:cubicBezTo>
                      <a:pt x="106585" y="5536"/>
                      <a:pt x="106371" y="5393"/>
                      <a:pt x="105942" y="5715"/>
                    </a:cubicBezTo>
                    <a:cubicBezTo>
                      <a:pt x="105192" y="6251"/>
                      <a:pt x="106478" y="6144"/>
                      <a:pt x="106192" y="6537"/>
                    </a:cubicBezTo>
                    <a:cubicBezTo>
                      <a:pt x="105549" y="7572"/>
                      <a:pt x="104942" y="7965"/>
                      <a:pt x="103977" y="6787"/>
                    </a:cubicBezTo>
                    <a:cubicBezTo>
                      <a:pt x="103584" y="6286"/>
                      <a:pt x="103799" y="6108"/>
                      <a:pt x="104049" y="5787"/>
                    </a:cubicBezTo>
                    <a:cubicBezTo>
                      <a:pt x="104692" y="4858"/>
                      <a:pt x="105335" y="3893"/>
                      <a:pt x="106013" y="2893"/>
                    </a:cubicBezTo>
                    <a:cubicBezTo>
                      <a:pt x="104942" y="2715"/>
                      <a:pt x="104942" y="2715"/>
                      <a:pt x="102941" y="6215"/>
                    </a:cubicBezTo>
                    <a:cubicBezTo>
                      <a:pt x="102584" y="6037"/>
                      <a:pt x="102584" y="5715"/>
                      <a:pt x="102549" y="5393"/>
                    </a:cubicBezTo>
                    <a:cubicBezTo>
                      <a:pt x="102549" y="5144"/>
                      <a:pt x="102513" y="4894"/>
                      <a:pt x="102477" y="4501"/>
                    </a:cubicBezTo>
                    <a:cubicBezTo>
                      <a:pt x="101334" y="5072"/>
                      <a:pt x="101191" y="6965"/>
                      <a:pt x="99727" y="6501"/>
                    </a:cubicBezTo>
                    <a:cubicBezTo>
                      <a:pt x="99370" y="6394"/>
                      <a:pt x="98298" y="6394"/>
                      <a:pt x="98262" y="5465"/>
                    </a:cubicBezTo>
                    <a:cubicBezTo>
                      <a:pt x="97655" y="6322"/>
                      <a:pt x="97655" y="6322"/>
                      <a:pt x="96476" y="5715"/>
                    </a:cubicBezTo>
                    <a:cubicBezTo>
                      <a:pt x="96798" y="6429"/>
                      <a:pt x="96869" y="6965"/>
                      <a:pt x="95905" y="6787"/>
                    </a:cubicBezTo>
                    <a:cubicBezTo>
                      <a:pt x="95798" y="6715"/>
                      <a:pt x="95726" y="6572"/>
                      <a:pt x="95726" y="6465"/>
                    </a:cubicBezTo>
                    <a:cubicBezTo>
                      <a:pt x="95762" y="5858"/>
                      <a:pt x="95905" y="5286"/>
                      <a:pt x="95762" y="4679"/>
                    </a:cubicBezTo>
                    <a:cubicBezTo>
                      <a:pt x="95476" y="4751"/>
                      <a:pt x="95476" y="5108"/>
                      <a:pt x="95333" y="5251"/>
                    </a:cubicBezTo>
                    <a:cubicBezTo>
                      <a:pt x="95155" y="5501"/>
                      <a:pt x="95083" y="5822"/>
                      <a:pt x="94798" y="6037"/>
                    </a:cubicBezTo>
                    <a:cubicBezTo>
                      <a:pt x="93226" y="5894"/>
                      <a:pt x="91761" y="6787"/>
                      <a:pt x="90047" y="6144"/>
                    </a:cubicBezTo>
                    <a:cubicBezTo>
                      <a:pt x="89511" y="5929"/>
                      <a:pt x="87761" y="5572"/>
                      <a:pt x="87297" y="7179"/>
                    </a:cubicBezTo>
                    <a:cubicBezTo>
                      <a:pt x="87261" y="7322"/>
                      <a:pt x="86832" y="7358"/>
                      <a:pt x="86582" y="7465"/>
                    </a:cubicBezTo>
                    <a:cubicBezTo>
                      <a:pt x="86547" y="7179"/>
                      <a:pt x="86368" y="6930"/>
                      <a:pt x="86189" y="6715"/>
                    </a:cubicBezTo>
                    <a:cubicBezTo>
                      <a:pt x="86082" y="6537"/>
                      <a:pt x="86047" y="6394"/>
                      <a:pt x="86154" y="6215"/>
                    </a:cubicBezTo>
                    <a:cubicBezTo>
                      <a:pt x="86261" y="6037"/>
                      <a:pt x="86547" y="5894"/>
                      <a:pt x="86439" y="5679"/>
                    </a:cubicBezTo>
                    <a:cubicBezTo>
                      <a:pt x="86332" y="5501"/>
                      <a:pt x="86118" y="5679"/>
                      <a:pt x="85975" y="5787"/>
                    </a:cubicBezTo>
                    <a:cubicBezTo>
                      <a:pt x="85689" y="6001"/>
                      <a:pt x="85439" y="6251"/>
                      <a:pt x="85189" y="6501"/>
                    </a:cubicBezTo>
                    <a:cubicBezTo>
                      <a:pt x="84868" y="6822"/>
                      <a:pt x="84546" y="7179"/>
                      <a:pt x="84082" y="7287"/>
                    </a:cubicBezTo>
                    <a:cubicBezTo>
                      <a:pt x="83332" y="7358"/>
                      <a:pt x="82582" y="7358"/>
                      <a:pt x="81939" y="6930"/>
                    </a:cubicBezTo>
                    <a:cubicBezTo>
                      <a:pt x="81653" y="6108"/>
                      <a:pt x="81225" y="6751"/>
                      <a:pt x="80867" y="6822"/>
                    </a:cubicBezTo>
                    <a:cubicBezTo>
                      <a:pt x="80367" y="6930"/>
                      <a:pt x="79939" y="7215"/>
                      <a:pt x="79510" y="7501"/>
                    </a:cubicBezTo>
                    <a:cubicBezTo>
                      <a:pt x="79224" y="7680"/>
                      <a:pt x="78938" y="7894"/>
                      <a:pt x="78617" y="7751"/>
                    </a:cubicBezTo>
                    <a:cubicBezTo>
                      <a:pt x="76545" y="6680"/>
                      <a:pt x="74938" y="8144"/>
                      <a:pt x="73152" y="8680"/>
                    </a:cubicBezTo>
                    <a:cubicBezTo>
                      <a:pt x="73152" y="9073"/>
                      <a:pt x="73402" y="8823"/>
                      <a:pt x="73545" y="8823"/>
                    </a:cubicBezTo>
                    <a:cubicBezTo>
                      <a:pt x="73902" y="8716"/>
                      <a:pt x="74259" y="8644"/>
                      <a:pt x="74617" y="8573"/>
                    </a:cubicBezTo>
                    <a:cubicBezTo>
                      <a:pt x="76045" y="8358"/>
                      <a:pt x="76581" y="8823"/>
                      <a:pt x="76581" y="10251"/>
                    </a:cubicBezTo>
                    <a:cubicBezTo>
                      <a:pt x="76581" y="10787"/>
                      <a:pt x="76581" y="11359"/>
                      <a:pt x="76653" y="11894"/>
                    </a:cubicBezTo>
                    <a:cubicBezTo>
                      <a:pt x="76831" y="12109"/>
                      <a:pt x="76974" y="12680"/>
                      <a:pt x="77260" y="11930"/>
                    </a:cubicBezTo>
                    <a:cubicBezTo>
                      <a:pt x="77188" y="9930"/>
                      <a:pt x="78117" y="8858"/>
                      <a:pt x="79974" y="8751"/>
                    </a:cubicBezTo>
                    <a:cubicBezTo>
                      <a:pt x="80439" y="8716"/>
                      <a:pt x="80903" y="8608"/>
                      <a:pt x="81367" y="8644"/>
                    </a:cubicBezTo>
                    <a:cubicBezTo>
                      <a:pt x="81725" y="8573"/>
                      <a:pt x="82225" y="9251"/>
                      <a:pt x="82439" y="8430"/>
                    </a:cubicBezTo>
                    <a:cubicBezTo>
                      <a:pt x="82689" y="7572"/>
                      <a:pt x="83296" y="7251"/>
                      <a:pt x="84153" y="7287"/>
                    </a:cubicBezTo>
                    <a:cubicBezTo>
                      <a:pt x="84475" y="7144"/>
                      <a:pt x="84832" y="7072"/>
                      <a:pt x="85189" y="7072"/>
                    </a:cubicBezTo>
                    <a:cubicBezTo>
                      <a:pt x="85546" y="7072"/>
                      <a:pt x="85904" y="7072"/>
                      <a:pt x="86261" y="7179"/>
                    </a:cubicBezTo>
                    <a:cubicBezTo>
                      <a:pt x="86404" y="7251"/>
                      <a:pt x="86511" y="7322"/>
                      <a:pt x="86582" y="7465"/>
                    </a:cubicBezTo>
                    <a:cubicBezTo>
                      <a:pt x="87547" y="8251"/>
                      <a:pt x="86475" y="9001"/>
                      <a:pt x="86547" y="9787"/>
                    </a:cubicBezTo>
                    <a:cubicBezTo>
                      <a:pt x="86618" y="10930"/>
                      <a:pt x="87261" y="12073"/>
                      <a:pt x="86689" y="13252"/>
                    </a:cubicBezTo>
                    <a:cubicBezTo>
                      <a:pt x="86654" y="13359"/>
                      <a:pt x="86761" y="13609"/>
                      <a:pt x="86725" y="13645"/>
                    </a:cubicBezTo>
                    <a:cubicBezTo>
                      <a:pt x="85368" y="14145"/>
                      <a:pt x="86689" y="15145"/>
                      <a:pt x="86297" y="15824"/>
                    </a:cubicBezTo>
                    <a:cubicBezTo>
                      <a:pt x="85939" y="16395"/>
                      <a:pt x="87368" y="16324"/>
                      <a:pt x="86689" y="16967"/>
                    </a:cubicBezTo>
                    <a:cubicBezTo>
                      <a:pt x="86439" y="17431"/>
                      <a:pt x="86975" y="17895"/>
                      <a:pt x="86689" y="18359"/>
                    </a:cubicBezTo>
                    <a:cubicBezTo>
                      <a:pt x="86404" y="18931"/>
                      <a:pt x="86404" y="19610"/>
                      <a:pt x="85797" y="20003"/>
                    </a:cubicBezTo>
                    <a:cubicBezTo>
                      <a:pt x="85761" y="20110"/>
                      <a:pt x="85546" y="20074"/>
                      <a:pt x="85618" y="20253"/>
                    </a:cubicBezTo>
                    <a:cubicBezTo>
                      <a:pt x="85689" y="20217"/>
                      <a:pt x="85761" y="20217"/>
                      <a:pt x="85832" y="20288"/>
                    </a:cubicBezTo>
                    <a:cubicBezTo>
                      <a:pt x="87154" y="20824"/>
                      <a:pt x="87154" y="20860"/>
                      <a:pt x="86618" y="22110"/>
                    </a:cubicBezTo>
                    <a:cubicBezTo>
                      <a:pt x="86011" y="23539"/>
                      <a:pt x="86118" y="25039"/>
                      <a:pt x="86368" y="26503"/>
                    </a:cubicBezTo>
                    <a:cubicBezTo>
                      <a:pt x="86439" y="26932"/>
                      <a:pt x="87225" y="26968"/>
                      <a:pt x="87261" y="27575"/>
                    </a:cubicBezTo>
                    <a:cubicBezTo>
                      <a:pt x="86689" y="28111"/>
                      <a:pt x="85189" y="27646"/>
                      <a:pt x="85332" y="28611"/>
                    </a:cubicBezTo>
                    <a:cubicBezTo>
                      <a:pt x="85511" y="29539"/>
                      <a:pt x="85154" y="31147"/>
                      <a:pt x="87011" y="31361"/>
                    </a:cubicBezTo>
                    <a:cubicBezTo>
                      <a:pt x="85761" y="32897"/>
                      <a:pt x="85046" y="34540"/>
                      <a:pt x="86118" y="36433"/>
                    </a:cubicBezTo>
                    <a:cubicBezTo>
                      <a:pt x="86225" y="36612"/>
                      <a:pt x="86547" y="36719"/>
                      <a:pt x="86368" y="37040"/>
                    </a:cubicBezTo>
                    <a:cubicBezTo>
                      <a:pt x="86082" y="37469"/>
                      <a:pt x="87082" y="38076"/>
                      <a:pt x="86154" y="38505"/>
                    </a:cubicBezTo>
                    <a:cubicBezTo>
                      <a:pt x="85868" y="38648"/>
                      <a:pt x="86297" y="38791"/>
                      <a:pt x="86439" y="38898"/>
                    </a:cubicBezTo>
                    <a:cubicBezTo>
                      <a:pt x="87797" y="40041"/>
                      <a:pt x="87797" y="40041"/>
                      <a:pt x="86404" y="41148"/>
                    </a:cubicBezTo>
                    <a:cubicBezTo>
                      <a:pt x="86654" y="41470"/>
                      <a:pt x="86047" y="41720"/>
                      <a:pt x="86332" y="42041"/>
                    </a:cubicBezTo>
                    <a:cubicBezTo>
                      <a:pt x="86475" y="42577"/>
                      <a:pt x="87082" y="43041"/>
                      <a:pt x="86618" y="43720"/>
                    </a:cubicBezTo>
                    <a:cubicBezTo>
                      <a:pt x="85939" y="43934"/>
                      <a:pt x="86511" y="44327"/>
                      <a:pt x="86511" y="44613"/>
                    </a:cubicBezTo>
                    <a:cubicBezTo>
                      <a:pt x="86511" y="44899"/>
                      <a:pt x="86439" y="45113"/>
                      <a:pt x="86154" y="45220"/>
                    </a:cubicBezTo>
                    <a:cubicBezTo>
                      <a:pt x="85868" y="45291"/>
                      <a:pt x="85654" y="45184"/>
                      <a:pt x="85439" y="45041"/>
                    </a:cubicBezTo>
                    <a:cubicBezTo>
                      <a:pt x="85118" y="44756"/>
                      <a:pt x="84725" y="44613"/>
                      <a:pt x="84296" y="44577"/>
                    </a:cubicBezTo>
                    <a:cubicBezTo>
                      <a:pt x="83546" y="44399"/>
                      <a:pt x="82582" y="43756"/>
                      <a:pt x="82617" y="45363"/>
                    </a:cubicBezTo>
                    <a:cubicBezTo>
                      <a:pt x="82546" y="45827"/>
                      <a:pt x="82046" y="45827"/>
                      <a:pt x="81867" y="46113"/>
                    </a:cubicBezTo>
                    <a:cubicBezTo>
                      <a:pt x="81725" y="46506"/>
                      <a:pt x="81939" y="46899"/>
                      <a:pt x="81867" y="47292"/>
                    </a:cubicBezTo>
                    <a:cubicBezTo>
                      <a:pt x="81832" y="47399"/>
                      <a:pt x="81796" y="47542"/>
                      <a:pt x="81760" y="47649"/>
                    </a:cubicBezTo>
                    <a:cubicBezTo>
                      <a:pt x="81689" y="47756"/>
                      <a:pt x="81617" y="47863"/>
                      <a:pt x="81510" y="47935"/>
                    </a:cubicBezTo>
                    <a:cubicBezTo>
                      <a:pt x="81189" y="48363"/>
                      <a:pt x="80439" y="48399"/>
                      <a:pt x="80474" y="49149"/>
                    </a:cubicBezTo>
                    <a:cubicBezTo>
                      <a:pt x="80474" y="49399"/>
                      <a:pt x="80439" y="49649"/>
                      <a:pt x="80224" y="49828"/>
                    </a:cubicBezTo>
                    <a:cubicBezTo>
                      <a:pt x="79760" y="50185"/>
                      <a:pt x="79439" y="49899"/>
                      <a:pt x="79117" y="49613"/>
                    </a:cubicBezTo>
                    <a:cubicBezTo>
                      <a:pt x="78974" y="49649"/>
                      <a:pt x="78831" y="49613"/>
                      <a:pt x="78689" y="49721"/>
                    </a:cubicBezTo>
                    <a:cubicBezTo>
                      <a:pt x="78689" y="49721"/>
                      <a:pt x="78796" y="49828"/>
                      <a:pt x="78831" y="49899"/>
                    </a:cubicBezTo>
                    <a:cubicBezTo>
                      <a:pt x="78724" y="50042"/>
                      <a:pt x="78546" y="50328"/>
                      <a:pt x="78546" y="50292"/>
                    </a:cubicBezTo>
                    <a:cubicBezTo>
                      <a:pt x="77510" y="49828"/>
                      <a:pt x="77367" y="50614"/>
                      <a:pt x="77117" y="51256"/>
                    </a:cubicBezTo>
                    <a:cubicBezTo>
                      <a:pt x="76760" y="51435"/>
                      <a:pt x="76617" y="50971"/>
                      <a:pt x="76295" y="51006"/>
                    </a:cubicBezTo>
                    <a:cubicBezTo>
                      <a:pt x="76224" y="51006"/>
                      <a:pt x="76117" y="51006"/>
                      <a:pt x="76045" y="51006"/>
                    </a:cubicBezTo>
                    <a:cubicBezTo>
                      <a:pt x="75760" y="51221"/>
                      <a:pt x="75688" y="51757"/>
                      <a:pt x="75152" y="51578"/>
                    </a:cubicBezTo>
                    <a:cubicBezTo>
                      <a:pt x="74867" y="51542"/>
                      <a:pt x="74581" y="52114"/>
                      <a:pt x="74259" y="51542"/>
                    </a:cubicBezTo>
                    <a:cubicBezTo>
                      <a:pt x="73974" y="51042"/>
                      <a:pt x="73581" y="51399"/>
                      <a:pt x="73223" y="51471"/>
                    </a:cubicBezTo>
                    <a:cubicBezTo>
                      <a:pt x="72902" y="51328"/>
                      <a:pt x="73295" y="50292"/>
                      <a:pt x="72438" y="50828"/>
                    </a:cubicBezTo>
                    <a:cubicBezTo>
                      <a:pt x="71902" y="51078"/>
                      <a:pt x="71509" y="50149"/>
                      <a:pt x="70973" y="50685"/>
                    </a:cubicBezTo>
                    <a:cubicBezTo>
                      <a:pt x="70187" y="51078"/>
                      <a:pt x="68973" y="50149"/>
                      <a:pt x="69044" y="49113"/>
                    </a:cubicBezTo>
                    <a:cubicBezTo>
                      <a:pt x="69080" y="48077"/>
                      <a:pt x="69259" y="47042"/>
                      <a:pt x="69402" y="46006"/>
                    </a:cubicBezTo>
                    <a:cubicBezTo>
                      <a:pt x="69544" y="45792"/>
                      <a:pt x="69723" y="45792"/>
                      <a:pt x="69902" y="45970"/>
                    </a:cubicBezTo>
                    <a:cubicBezTo>
                      <a:pt x="70152" y="46327"/>
                      <a:pt x="70437" y="46291"/>
                      <a:pt x="70723" y="46006"/>
                    </a:cubicBezTo>
                    <a:cubicBezTo>
                      <a:pt x="70616" y="45756"/>
                      <a:pt x="70795" y="45613"/>
                      <a:pt x="70973" y="45506"/>
                    </a:cubicBezTo>
                    <a:cubicBezTo>
                      <a:pt x="71223" y="45399"/>
                      <a:pt x="71509" y="45399"/>
                      <a:pt x="71759" y="45506"/>
                    </a:cubicBezTo>
                    <a:cubicBezTo>
                      <a:pt x="72009" y="45363"/>
                      <a:pt x="71830" y="46113"/>
                      <a:pt x="72223" y="45720"/>
                    </a:cubicBezTo>
                    <a:cubicBezTo>
                      <a:pt x="72295" y="45649"/>
                      <a:pt x="72366" y="45577"/>
                      <a:pt x="72438" y="45542"/>
                    </a:cubicBezTo>
                    <a:cubicBezTo>
                      <a:pt x="72509" y="45506"/>
                      <a:pt x="72581" y="45434"/>
                      <a:pt x="72581" y="45327"/>
                    </a:cubicBezTo>
                    <a:cubicBezTo>
                      <a:pt x="72581" y="45256"/>
                      <a:pt x="72545" y="45184"/>
                      <a:pt x="72509" y="45184"/>
                    </a:cubicBezTo>
                    <a:cubicBezTo>
                      <a:pt x="72366" y="45006"/>
                      <a:pt x="72188" y="44934"/>
                      <a:pt x="72009" y="44863"/>
                    </a:cubicBezTo>
                    <a:cubicBezTo>
                      <a:pt x="71688" y="44756"/>
                      <a:pt x="71330" y="44756"/>
                      <a:pt x="71080" y="44506"/>
                    </a:cubicBezTo>
                    <a:cubicBezTo>
                      <a:pt x="70223" y="44113"/>
                      <a:pt x="70723" y="43506"/>
                      <a:pt x="70759" y="42934"/>
                    </a:cubicBezTo>
                    <a:cubicBezTo>
                      <a:pt x="71009" y="42755"/>
                      <a:pt x="71223" y="42898"/>
                      <a:pt x="71438" y="42970"/>
                    </a:cubicBezTo>
                    <a:cubicBezTo>
                      <a:pt x="71545" y="43005"/>
                      <a:pt x="71723" y="43148"/>
                      <a:pt x="71795" y="43113"/>
                    </a:cubicBezTo>
                    <a:cubicBezTo>
                      <a:pt x="71973" y="43005"/>
                      <a:pt x="71723" y="42863"/>
                      <a:pt x="71759" y="42720"/>
                    </a:cubicBezTo>
                    <a:cubicBezTo>
                      <a:pt x="71830" y="42148"/>
                      <a:pt x="71080" y="42470"/>
                      <a:pt x="71009" y="42041"/>
                    </a:cubicBezTo>
                    <a:cubicBezTo>
                      <a:pt x="70902" y="41791"/>
                      <a:pt x="70652" y="41827"/>
                      <a:pt x="70437" y="41791"/>
                    </a:cubicBezTo>
                    <a:cubicBezTo>
                      <a:pt x="70366" y="41720"/>
                      <a:pt x="70330" y="41648"/>
                      <a:pt x="70366" y="41577"/>
                    </a:cubicBezTo>
                    <a:cubicBezTo>
                      <a:pt x="70330" y="41434"/>
                      <a:pt x="70330" y="41398"/>
                      <a:pt x="70366" y="4139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0" name="Freeform 1439">
                <a:extLst>
                  <a:ext uri="{FF2B5EF4-FFF2-40B4-BE49-F238E27FC236}">
                    <a16:creationId xmlns:a16="http://schemas.microsoft.com/office/drawing/2014/main" id="{2AD45A57-A0CE-1D45-96F3-DE6B2E958855}"/>
                  </a:ext>
                </a:extLst>
              </p:cNvPr>
              <p:cNvSpPr/>
              <p:nvPr/>
            </p:nvSpPr>
            <p:spPr>
              <a:xfrm>
                <a:off x="8191313" y="2213633"/>
                <a:ext cx="2650" cy="4607"/>
              </a:xfrm>
              <a:custGeom>
                <a:avLst/>
                <a:gdLst>
                  <a:gd name="connsiteX0" fmla="*/ 2329 w 2650"/>
                  <a:gd name="connsiteY0" fmla="*/ 4608 h 4607"/>
                  <a:gd name="connsiteX1" fmla="*/ 1222 w 2650"/>
                  <a:gd name="connsiteY1" fmla="*/ 4501 h 4607"/>
                  <a:gd name="connsiteX2" fmla="*/ 544 w 2650"/>
                  <a:gd name="connsiteY2" fmla="*/ 2750 h 4607"/>
                  <a:gd name="connsiteX3" fmla="*/ 1901 w 2650"/>
                  <a:gd name="connsiteY3" fmla="*/ 0 h 4607"/>
                  <a:gd name="connsiteX4" fmla="*/ 901 w 2650"/>
                  <a:gd name="connsiteY4" fmla="*/ 3929 h 4607"/>
                  <a:gd name="connsiteX5" fmla="*/ 2544 w 2650"/>
                  <a:gd name="connsiteY5" fmla="*/ 3036 h 4607"/>
                  <a:gd name="connsiteX6" fmla="*/ 2651 w 2650"/>
                  <a:gd name="connsiteY6" fmla="*/ 4322 h 4607"/>
                  <a:gd name="connsiteX7" fmla="*/ 2329 w 2650"/>
                  <a:gd name="connsiteY7" fmla="*/ 4608 h 4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50" h="4607">
                    <a:moveTo>
                      <a:pt x="2329" y="4608"/>
                    </a:moveTo>
                    <a:cubicBezTo>
                      <a:pt x="1972" y="4572"/>
                      <a:pt x="1579" y="4572"/>
                      <a:pt x="1222" y="4501"/>
                    </a:cubicBezTo>
                    <a:cubicBezTo>
                      <a:pt x="-207" y="4215"/>
                      <a:pt x="-314" y="3965"/>
                      <a:pt x="544" y="2750"/>
                    </a:cubicBezTo>
                    <a:cubicBezTo>
                      <a:pt x="1115" y="1929"/>
                      <a:pt x="972" y="750"/>
                      <a:pt x="1901" y="0"/>
                    </a:cubicBezTo>
                    <a:cubicBezTo>
                      <a:pt x="2508" y="1536"/>
                      <a:pt x="1794" y="2679"/>
                      <a:pt x="901" y="3929"/>
                    </a:cubicBezTo>
                    <a:cubicBezTo>
                      <a:pt x="1722" y="3858"/>
                      <a:pt x="1972" y="3251"/>
                      <a:pt x="2544" y="3036"/>
                    </a:cubicBezTo>
                    <a:cubicBezTo>
                      <a:pt x="2687" y="3465"/>
                      <a:pt x="2401" y="3929"/>
                      <a:pt x="2651" y="4322"/>
                    </a:cubicBezTo>
                    <a:cubicBezTo>
                      <a:pt x="2615" y="4465"/>
                      <a:pt x="2508" y="4572"/>
                      <a:pt x="2329" y="46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1" name="Freeform 1440">
                <a:extLst>
                  <a:ext uri="{FF2B5EF4-FFF2-40B4-BE49-F238E27FC236}">
                    <a16:creationId xmlns:a16="http://schemas.microsoft.com/office/drawing/2014/main" id="{0C547660-0F77-5D48-8080-85B24F9FBF7C}"/>
                  </a:ext>
                </a:extLst>
              </p:cNvPr>
              <p:cNvSpPr/>
              <p:nvPr/>
            </p:nvSpPr>
            <p:spPr>
              <a:xfrm>
                <a:off x="8292012" y="2205092"/>
                <a:ext cx="4464" cy="3541"/>
              </a:xfrm>
              <a:custGeom>
                <a:avLst/>
                <a:gdLst>
                  <a:gd name="connsiteX0" fmla="*/ 1893 w 4464"/>
                  <a:gd name="connsiteY0" fmla="*/ 897 h 3541"/>
                  <a:gd name="connsiteX1" fmla="*/ 4465 w 4464"/>
                  <a:gd name="connsiteY1" fmla="*/ 3148 h 3541"/>
                  <a:gd name="connsiteX2" fmla="*/ 3608 w 4464"/>
                  <a:gd name="connsiteY2" fmla="*/ 3398 h 3541"/>
                  <a:gd name="connsiteX3" fmla="*/ 822 w 4464"/>
                  <a:gd name="connsiteY3" fmla="*/ 1076 h 3541"/>
                  <a:gd name="connsiteX4" fmla="*/ 0 w 4464"/>
                  <a:gd name="connsiteY4" fmla="*/ 4 h 3541"/>
                  <a:gd name="connsiteX5" fmla="*/ 1893 w 4464"/>
                  <a:gd name="connsiteY5" fmla="*/ 897 h 3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64" h="3541">
                    <a:moveTo>
                      <a:pt x="1893" y="897"/>
                    </a:moveTo>
                    <a:cubicBezTo>
                      <a:pt x="2893" y="1469"/>
                      <a:pt x="3608" y="2362"/>
                      <a:pt x="4465" y="3148"/>
                    </a:cubicBezTo>
                    <a:cubicBezTo>
                      <a:pt x="4322" y="3791"/>
                      <a:pt x="3929" y="3469"/>
                      <a:pt x="3608" y="3398"/>
                    </a:cubicBezTo>
                    <a:cubicBezTo>
                      <a:pt x="2250" y="3148"/>
                      <a:pt x="2072" y="1505"/>
                      <a:pt x="822" y="1076"/>
                    </a:cubicBezTo>
                    <a:cubicBezTo>
                      <a:pt x="429" y="933"/>
                      <a:pt x="0" y="683"/>
                      <a:pt x="0" y="4"/>
                    </a:cubicBezTo>
                    <a:cubicBezTo>
                      <a:pt x="786" y="-67"/>
                      <a:pt x="1214" y="755"/>
                      <a:pt x="1893" y="89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2" name="Freeform 1441">
                <a:extLst>
                  <a:ext uri="{FF2B5EF4-FFF2-40B4-BE49-F238E27FC236}">
                    <a16:creationId xmlns:a16="http://schemas.microsoft.com/office/drawing/2014/main" id="{B7765DBC-21E7-5440-91C0-E592F0060390}"/>
                  </a:ext>
                </a:extLst>
              </p:cNvPr>
              <p:cNvSpPr/>
              <p:nvPr/>
            </p:nvSpPr>
            <p:spPr>
              <a:xfrm>
                <a:off x="8304292" y="2242668"/>
                <a:ext cx="2303" cy="1721"/>
              </a:xfrm>
              <a:custGeom>
                <a:avLst/>
                <a:gdLst>
                  <a:gd name="connsiteX0" fmla="*/ 2186 w 2303"/>
                  <a:gd name="connsiteY0" fmla="*/ 76 h 1721"/>
                  <a:gd name="connsiteX1" fmla="*/ 2043 w 2303"/>
                  <a:gd name="connsiteY1" fmla="*/ 1327 h 1721"/>
                  <a:gd name="connsiteX2" fmla="*/ 222 w 2303"/>
                  <a:gd name="connsiteY2" fmla="*/ 1719 h 1721"/>
                  <a:gd name="connsiteX3" fmla="*/ 79 w 2303"/>
                  <a:gd name="connsiteY3" fmla="*/ 1327 h 1721"/>
                  <a:gd name="connsiteX4" fmla="*/ 1150 w 2303"/>
                  <a:gd name="connsiteY4" fmla="*/ 327 h 1721"/>
                  <a:gd name="connsiteX5" fmla="*/ 1900 w 2303"/>
                  <a:gd name="connsiteY5" fmla="*/ 112 h 1721"/>
                  <a:gd name="connsiteX6" fmla="*/ 2186 w 2303"/>
                  <a:gd name="connsiteY6" fmla="*/ 76 h 1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03" h="1721">
                    <a:moveTo>
                      <a:pt x="2186" y="76"/>
                    </a:moveTo>
                    <a:cubicBezTo>
                      <a:pt x="2258" y="541"/>
                      <a:pt x="2472" y="1255"/>
                      <a:pt x="2043" y="1327"/>
                    </a:cubicBezTo>
                    <a:cubicBezTo>
                      <a:pt x="1436" y="1398"/>
                      <a:pt x="865" y="1755"/>
                      <a:pt x="222" y="1719"/>
                    </a:cubicBezTo>
                    <a:cubicBezTo>
                      <a:pt x="-64" y="1684"/>
                      <a:pt x="-28" y="1470"/>
                      <a:pt x="79" y="1327"/>
                    </a:cubicBezTo>
                    <a:cubicBezTo>
                      <a:pt x="364" y="898"/>
                      <a:pt x="579" y="327"/>
                      <a:pt x="1150" y="327"/>
                    </a:cubicBezTo>
                    <a:cubicBezTo>
                      <a:pt x="1436" y="327"/>
                      <a:pt x="1758" y="612"/>
                      <a:pt x="1900" y="112"/>
                    </a:cubicBezTo>
                    <a:cubicBezTo>
                      <a:pt x="1972" y="-31"/>
                      <a:pt x="2079" y="-31"/>
                      <a:pt x="2186" y="7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3" name="Freeform 1442">
                <a:extLst>
                  <a:ext uri="{FF2B5EF4-FFF2-40B4-BE49-F238E27FC236}">
                    <a16:creationId xmlns:a16="http://schemas.microsoft.com/office/drawing/2014/main" id="{9F19C509-017B-134B-9171-E2F74D10F956}"/>
                  </a:ext>
                </a:extLst>
              </p:cNvPr>
              <p:cNvSpPr/>
              <p:nvPr/>
            </p:nvSpPr>
            <p:spPr>
              <a:xfrm>
                <a:off x="8190340" y="2220652"/>
                <a:ext cx="1873" cy="1982"/>
              </a:xfrm>
              <a:custGeom>
                <a:avLst/>
                <a:gdLst>
                  <a:gd name="connsiteX0" fmla="*/ 1873 w 1873"/>
                  <a:gd name="connsiteY0" fmla="*/ 1232 h 1982"/>
                  <a:gd name="connsiteX1" fmla="*/ 873 w 1873"/>
                  <a:gd name="connsiteY1" fmla="*/ 1982 h 1982"/>
                  <a:gd name="connsiteX2" fmla="*/ 16 w 1873"/>
                  <a:gd name="connsiteY2" fmla="*/ 1018 h 1982"/>
                  <a:gd name="connsiteX3" fmla="*/ 695 w 1873"/>
                  <a:gd name="connsiteY3" fmla="*/ 18 h 1982"/>
                  <a:gd name="connsiteX4" fmla="*/ 1873 w 1873"/>
                  <a:gd name="connsiteY4" fmla="*/ 1232 h 1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3" h="1982">
                    <a:moveTo>
                      <a:pt x="1873" y="1232"/>
                    </a:moveTo>
                    <a:cubicBezTo>
                      <a:pt x="1552" y="1482"/>
                      <a:pt x="1230" y="1732"/>
                      <a:pt x="873" y="1982"/>
                    </a:cubicBezTo>
                    <a:cubicBezTo>
                      <a:pt x="730" y="1554"/>
                      <a:pt x="-127" y="1661"/>
                      <a:pt x="16" y="1018"/>
                    </a:cubicBezTo>
                    <a:cubicBezTo>
                      <a:pt x="123" y="625"/>
                      <a:pt x="159" y="-125"/>
                      <a:pt x="695" y="18"/>
                    </a:cubicBezTo>
                    <a:cubicBezTo>
                      <a:pt x="1123" y="89"/>
                      <a:pt x="1445" y="732"/>
                      <a:pt x="1873" y="123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4" name="Freeform 1443">
                <a:extLst>
                  <a:ext uri="{FF2B5EF4-FFF2-40B4-BE49-F238E27FC236}">
                    <a16:creationId xmlns:a16="http://schemas.microsoft.com/office/drawing/2014/main" id="{74DEB4D3-E0A8-E849-A30D-40E218E7E562}"/>
                  </a:ext>
                </a:extLst>
              </p:cNvPr>
              <p:cNvSpPr/>
              <p:nvPr/>
            </p:nvSpPr>
            <p:spPr>
              <a:xfrm>
                <a:off x="8190299" y="2202173"/>
                <a:ext cx="3021" cy="1186"/>
              </a:xfrm>
              <a:custGeom>
                <a:avLst/>
                <a:gdLst>
                  <a:gd name="connsiteX0" fmla="*/ 21 w 3021"/>
                  <a:gd name="connsiteY0" fmla="*/ 994 h 1186"/>
                  <a:gd name="connsiteX1" fmla="*/ 307 w 3021"/>
                  <a:gd name="connsiteY1" fmla="*/ 137 h 1186"/>
                  <a:gd name="connsiteX2" fmla="*/ 807 w 3021"/>
                  <a:gd name="connsiteY2" fmla="*/ 530 h 1186"/>
                  <a:gd name="connsiteX3" fmla="*/ 3022 w 3021"/>
                  <a:gd name="connsiteY3" fmla="*/ 173 h 1186"/>
                  <a:gd name="connsiteX4" fmla="*/ 21 w 3021"/>
                  <a:gd name="connsiteY4" fmla="*/ 994 h 1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21" h="1186">
                    <a:moveTo>
                      <a:pt x="21" y="994"/>
                    </a:moveTo>
                    <a:cubicBezTo>
                      <a:pt x="-14" y="673"/>
                      <a:pt x="-50" y="351"/>
                      <a:pt x="307" y="137"/>
                    </a:cubicBezTo>
                    <a:cubicBezTo>
                      <a:pt x="307" y="494"/>
                      <a:pt x="272" y="780"/>
                      <a:pt x="807" y="530"/>
                    </a:cubicBezTo>
                    <a:cubicBezTo>
                      <a:pt x="1486" y="209"/>
                      <a:pt x="2165" y="-256"/>
                      <a:pt x="3022" y="173"/>
                    </a:cubicBezTo>
                    <a:cubicBezTo>
                      <a:pt x="1700" y="1209"/>
                      <a:pt x="1093" y="1387"/>
                      <a:pt x="21" y="99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5" name="Freeform 1444">
                <a:extLst>
                  <a:ext uri="{FF2B5EF4-FFF2-40B4-BE49-F238E27FC236}">
                    <a16:creationId xmlns:a16="http://schemas.microsoft.com/office/drawing/2014/main" id="{42163645-802C-3D48-95AF-C70A8F4363A3}"/>
                  </a:ext>
                </a:extLst>
              </p:cNvPr>
              <p:cNvSpPr/>
              <p:nvPr/>
            </p:nvSpPr>
            <p:spPr>
              <a:xfrm>
                <a:off x="8252811" y="2287857"/>
                <a:ext cx="1612" cy="3000"/>
              </a:xfrm>
              <a:custGeom>
                <a:avLst/>
                <a:gdLst>
                  <a:gd name="connsiteX0" fmla="*/ 196 w 1612"/>
                  <a:gd name="connsiteY0" fmla="*/ 1393 h 3000"/>
                  <a:gd name="connsiteX1" fmla="*/ 482 w 1612"/>
                  <a:gd name="connsiteY1" fmla="*/ 607 h 3000"/>
                  <a:gd name="connsiteX2" fmla="*/ 1339 w 1612"/>
                  <a:gd name="connsiteY2" fmla="*/ 0 h 3000"/>
                  <a:gd name="connsiteX3" fmla="*/ 1553 w 1612"/>
                  <a:gd name="connsiteY3" fmla="*/ 321 h 3000"/>
                  <a:gd name="connsiteX4" fmla="*/ 1303 w 1612"/>
                  <a:gd name="connsiteY4" fmla="*/ 2215 h 3000"/>
                  <a:gd name="connsiteX5" fmla="*/ 803 w 1612"/>
                  <a:gd name="connsiteY5" fmla="*/ 3000 h 3000"/>
                  <a:gd name="connsiteX6" fmla="*/ 517 w 1612"/>
                  <a:gd name="connsiteY6" fmla="*/ 1714 h 3000"/>
                  <a:gd name="connsiteX7" fmla="*/ 196 w 1612"/>
                  <a:gd name="connsiteY7" fmla="*/ 1393 h 3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12" h="3000">
                    <a:moveTo>
                      <a:pt x="196" y="1393"/>
                    </a:moveTo>
                    <a:cubicBezTo>
                      <a:pt x="-233" y="964"/>
                      <a:pt x="124" y="679"/>
                      <a:pt x="482" y="607"/>
                    </a:cubicBezTo>
                    <a:cubicBezTo>
                      <a:pt x="910" y="536"/>
                      <a:pt x="1053" y="214"/>
                      <a:pt x="1339" y="0"/>
                    </a:cubicBezTo>
                    <a:cubicBezTo>
                      <a:pt x="1446" y="107"/>
                      <a:pt x="1517" y="214"/>
                      <a:pt x="1553" y="321"/>
                    </a:cubicBezTo>
                    <a:cubicBezTo>
                      <a:pt x="1839" y="1000"/>
                      <a:pt x="982" y="1536"/>
                      <a:pt x="1303" y="2215"/>
                    </a:cubicBezTo>
                    <a:cubicBezTo>
                      <a:pt x="1196" y="2500"/>
                      <a:pt x="1196" y="2893"/>
                      <a:pt x="803" y="3000"/>
                    </a:cubicBezTo>
                    <a:cubicBezTo>
                      <a:pt x="482" y="2643"/>
                      <a:pt x="374" y="2179"/>
                      <a:pt x="517" y="1714"/>
                    </a:cubicBezTo>
                    <a:cubicBezTo>
                      <a:pt x="660" y="1357"/>
                      <a:pt x="267" y="1536"/>
                      <a:pt x="196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6" name="Freeform 1445">
                <a:extLst>
                  <a:ext uri="{FF2B5EF4-FFF2-40B4-BE49-F238E27FC236}">
                    <a16:creationId xmlns:a16="http://schemas.microsoft.com/office/drawing/2014/main" id="{04CF6680-B897-DF4C-87DA-C70176B19DA0}"/>
                  </a:ext>
                </a:extLst>
              </p:cNvPr>
              <p:cNvSpPr/>
              <p:nvPr/>
            </p:nvSpPr>
            <p:spPr>
              <a:xfrm>
                <a:off x="8289190" y="2177522"/>
                <a:ext cx="2260" cy="1714"/>
              </a:xfrm>
              <a:custGeom>
                <a:avLst/>
                <a:gdLst>
                  <a:gd name="connsiteX0" fmla="*/ 1929 w 2260"/>
                  <a:gd name="connsiteY0" fmla="*/ 1714 h 1714"/>
                  <a:gd name="connsiteX1" fmla="*/ 0 w 2260"/>
                  <a:gd name="connsiteY1" fmla="*/ 393 h 1714"/>
                  <a:gd name="connsiteX2" fmla="*/ 2215 w 2260"/>
                  <a:gd name="connsiteY2" fmla="*/ 0 h 1714"/>
                  <a:gd name="connsiteX3" fmla="*/ 1929 w 2260"/>
                  <a:gd name="connsiteY3" fmla="*/ 1714 h 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0" h="1714">
                    <a:moveTo>
                      <a:pt x="1929" y="1714"/>
                    </a:moveTo>
                    <a:cubicBezTo>
                      <a:pt x="1357" y="1072"/>
                      <a:pt x="893" y="643"/>
                      <a:pt x="0" y="393"/>
                    </a:cubicBezTo>
                    <a:cubicBezTo>
                      <a:pt x="929" y="214"/>
                      <a:pt x="1536" y="107"/>
                      <a:pt x="2215" y="0"/>
                    </a:cubicBezTo>
                    <a:cubicBezTo>
                      <a:pt x="2393" y="571"/>
                      <a:pt x="2000" y="1000"/>
                      <a:pt x="1929" y="17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7" name="Freeform 1446">
                <a:extLst>
                  <a:ext uri="{FF2B5EF4-FFF2-40B4-BE49-F238E27FC236}">
                    <a16:creationId xmlns:a16="http://schemas.microsoft.com/office/drawing/2014/main" id="{2A84A7F1-FE5D-BC49-B024-6C646CB94535}"/>
                  </a:ext>
                </a:extLst>
              </p:cNvPr>
              <p:cNvSpPr/>
              <p:nvPr/>
            </p:nvSpPr>
            <p:spPr>
              <a:xfrm>
                <a:off x="8307250" y="2240920"/>
                <a:ext cx="1543" cy="1819"/>
              </a:xfrm>
              <a:custGeom>
                <a:avLst/>
                <a:gdLst>
                  <a:gd name="connsiteX0" fmla="*/ 121 w 1543"/>
                  <a:gd name="connsiteY0" fmla="*/ 431 h 1819"/>
                  <a:gd name="connsiteX1" fmla="*/ 1442 w 1543"/>
                  <a:gd name="connsiteY1" fmla="*/ 323 h 1819"/>
                  <a:gd name="connsiteX2" fmla="*/ 1335 w 1543"/>
                  <a:gd name="connsiteY2" fmla="*/ 1502 h 1819"/>
                  <a:gd name="connsiteX3" fmla="*/ 763 w 1543"/>
                  <a:gd name="connsiteY3" fmla="*/ 1788 h 1819"/>
                  <a:gd name="connsiteX4" fmla="*/ 621 w 1543"/>
                  <a:gd name="connsiteY4" fmla="*/ 859 h 1819"/>
                  <a:gd name="connsiteX5" fmla="*/ 121 w 1543"/>
                  <a:gd name="connsiteY5" fmla="*/ 681 h 1819"/>
                  <a:gd name="connsiteX6" fmla="*/ 13 w 1543"/>
                  <a:gd name="connsiteY6" fmla="*/ 502 h 1819"/>
                  <a:gd name="connsiteX7" fmla="*/ 121 w 1543"/>
                  <a:gd name="connsiteY7" fmla="*/ 431 h 1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3" h="1819">
                    <a:moveTo>
                      <a:pt x="121" y="431"/>
                    </a:moveTo>
                    <a:cubicBezTo>
                      <a:pt x="585" y="431"/>
                      <a:pt x="978" y="-462"/>
                      <a:pt x="1442" y="323"/>
                    </a:cubicBezTo>
                    <a:cubicBezTo>
                      <a:pt x="1621" y="645"/>
                      <a:pt x="1549" y="1145"/>
                      <a:pt x="1335" y="1502"/>
                    </a:cubicBezTo>
                    <a:cubicBezTo>
                      <a:pt x="1228" y="1716"/>
                      <a:pt x="1014" y="1895"/>
                      <a:pt x="763" y="1788"/>
                    </a:cubicBezTo>
                    <a:cubicBezTo>
                      <a:pt x="228" y="1574"/>
                      <a:pt x="692" y="1145"/>
                      <a:pt x="621" y="859"/>
                    </a:cubicBezTo>
                    <a:cubicBezTo>
                      <a:pt x="585" y="752"/>
                      <a:pt x="299" y="752"/>
                      <a:pt x="121" y="681"/>
                    </a:cubicBezTo>
                    <a:cubicBezTo>
                      <a:pt x="13" y="609"/>
                      <a:pt x="-22" y="573"/>
                      <a:pt x="13" y="502"/>
                    </a:cubicBezTo>
                    <a:cubicBezTo>
                      <a:pt x="49" y="466"/>
                      <a:pt x="85" y="431"/>
                      <a:pt x="121" y="4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8" name="Freeform 1447">
                <a:extLst>
                  <a:ext uri="{FF2B5EF4-FFF2-40B4-BE49-F238E27FC236}">
                    <a16:creationId xmlns:a16="http://schemas.microsoft.com/office/drawing/2014/main" id="{E9EF8AC4-1315-C240-8BE0-0663DAEF9DE2}"/>
                  </a:ext>
                </a:extLst>
              </p:cNvPr>
              <p:cNvSpPr/>
              <p:nvPr/>
            </p:nvSpPr>
            <p:spPr>
              <a:xfrm>
                <a:off x="8310085" y="2204288"/>
                <a:ext cx="3393" cy="684"/>
              </a:xfrm>
              <a:custGeom>
                <a:avLst/>
                <a:gdLst>
                  <a:gd name="connsiteX0" fmla="*/ 3393 w 3393"/>
                  <a:gd name="connsiteY0" fmla="*/ 559 h 684"/>
                  <a:gd name="connsiteX1" fmla="*/ 3072 w 3393"/>
                  <a:gd name="connsiteY1" fmla="*/ 595 h 684"/>
                  <a:gd name="connsiteX2" fmla="*/ 0 w 3393"/>
                  <a:gd name="connsiteY2" fmla="*/ 309 h 684"/>
                  <a:gd name="connsiteX3" fmla="*/ 3393 w 3393"/>
                  <a:gd name="connsiteY3" fmla="*/ 559 h 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93" h="684">
                    <a:moveTo>
                      <a:pt x="3393" y="559"/>
                    </a:moveTo>
                    <a:cubicBezTo>
                      <a:pt x="3286" y="559"/>
                      <a:pt x="3179" y="559"/>
                      <a:pt x="3072" y="595"/>
                    </a:cubicBezTo>
                    <a:cubicBezTo>
                      <a:pt x="2107" y="237"/>
                      <a:pt x="1036" y="1166"/>
                      <a:pt x="0" y="309"/>
                    </a:cubicBezTo>
                    <a:cubicBezTo>
                      <a:pt x="1214" y="-405"/>
                      <a:pt x="2286" y="309"/>
                      <a:pt x="3393" y="55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9" name="Freeform 1448">
                <a:extLst>
                  <a:ext uri="{FF2B5EF4-FFF2-40B4-BE49-F238E27FC236}">
                    <a16:creationId xmlns:a16="http://schemas.microsoft.com/office/drawing/2014/main" id="{DAEF1E36-DFEC-BC48-BA26-6929A4031116}"/>
                  </a:ext>
                </a:extLst>
              </p:cNvPr>
              <p:cNvSpPr/>
              <p:nvPr/>
            </p:nvSpPr>
            <p:spPr>
              <a:xfrm>
                <a:off x="8241458" y="2274462"/>
                <a:ext cx="1264" cy="2000"/>
              </a:xfrm>
              <a:custGeom>
                <a:avLst/>
                <a:gdLst>
                  <a:gd name="connsiteX0" fmla="*/ 726 w 1264"/>
                  <a:gd name="connsiteY0" fmla="*/ 0 h 2000"/>
                  <a:gd name="connsiteX1" fmla="*/ 154 w 1264"/>
                  <a:gd name="connsiteY1" fmla="*/ 2000 h 2000"/>
                  <a:gd name="connsiteX2" fmla="*/ 226 w 1264"/>
                  <a:gd name="connsiteY2" fmla="*/ 1250 h 2000"/>
                  <a:gd name="connsiteX3" fmla="*/ 726 w 1264"/>
                  <a:gd name="connsiteY3" fmla="*/ 0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4" h="2000">
                    <a:moveTo>
                      <a:pt x="726" y="0"/>
                    </a:moveTo>
                    <a:cubicBezTo>
                      <a:pt x="2012" y="1072"/>
                      <a:pt x="654" y="1429"/>
                      <a:pt x="154" y="2000"/>
                    </a:cubicBezTo>
                    <a:cubicBezTo>
                      <a:pt x="190" y="1750"/>
                      <a:pt x="333" y="1393"/>
                      <a:pt x="226" y="1250"/>
                    </a:cubicBezTo>
                    <a:cubicBezTo>
                      <a:pt x="-346" y="500"/>
                      <a:pt x="297" y="321"/>
                      <a:pt x="72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0" name="Freeform 1449">
                <a:extLst>
                  <a:ext uri="{FF2B5EF4-FFF2-40B4-BE49-F238E27FC236}">
                    <a16:creationId xmlns:a16="http://schemas.microsoft.com/office/drawing/2014/main" id="{653A861F-446A-3742-B307-305725CA5552}"/>
                  </a:ext>
                </a:extLst>
              </p:cNvPr>
              <p:cNvSpPr/>
              <p:nvPr/>
            </p:nvSpPr>
            <p:spPr>
              <a:xfrm>
                <a:off x="8298691" y="2209776"/>
                <a:ext cx="1985" cy="1193"/>
              </a:xfrm>
              <a:custGeom>
                <a:avLst/>
                <a:gdLst>
                  <a:gd name="connsiteX0" fmla="*/ 0 w 1985"/>
                  <a:gd name="connsiteY0" fmla="*/ 322 h 1193"/>
                  <a:gd name="connsiteX1" fmla="*/ 786 w 1985"/>
                  <a:gd name="connsiteY1" fmla="*/ 322 h 1193"/>
                  <a:gd name="connsiteX2" fmla="*/ 1929 w 1985"/>
                  <a:gd name="connsiteY2" fmla="*/ 214 h 1193"/>
                  <a:gd name="connsiteX3" fmla="*/ 1607 w 1985"/>
                  <a:gd name="connsiteY3" fmla="*/ 893 h 1193"/>
                  <a:gd name="connsiteX4" fmla="*/ 179 w 1985"/>
                  <a:gd name="connsiteY4" fmla="*/ 750 h 1193"/>
                  <a:gd name="connsiteX5" fmla="*/ 0 w 1985"/>
                  <a:gd name="connsiteY5" fmla="*/ 322 h 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5" h="1193">
                    <a:moveTo>
                      <a:pt x="0" y="322"/>
                    </a:moveTo>
                    <a:cubicBezTo>
                      <a:pt x="357" y="322"/>
                      <a:pt x="643" y="250"/>
                      <a:pt x="786" y="322"/>
                    </a:cubicBezTo>
                    <a:cubicBezTo>
                      <a:pt x="1215" y="607"/>
                      <a:pt x="1536" y="-429"/>
                      <a:pt x="1929" y="214"/>
                    </a:cubicBezTo>
                    <a:cubicBezTo>
                      <a:pt x="2108" y="536"/>
                      <a:pt x="1822" y="679"/>
                      <a:pt x="1607" y="893"/>
                    </a:cubicBezTo>
                    <a:cubicBezTo>
                      <a:pt x="1072" y="1393"/>
                      <a:pt x="607" y="1215"/>
                      <a:pt x="179" y="750"/>
                    </a:cubicBezTo>
                    <a:cubicBezTo>
                      <a:pt x="143" y="679"/>
                      <a:pt x="143" y="607"/>
                      <a:pt x="0" y="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1" name="Freeform 1450">
                <a:extLst>
                  <a:ext uri="{FF2B5EF4-FFF2-40B4-BE49-F238E27FC236}">
                    <a16:creationId xmlns:a16="http://schemas.microsoft.com/office/drawing/2014/main" id="{18F001E9-5F5A-7F49-B392-83832E18824F}"/>
                  </a:ext>
                </a:extLst>
              </p:cNvPr>
              <p:cNvSpPr/>
              <p:nvPr/>
            </p:nvSpPr>
            <p:spPr>
              <a:xfrm>
                <a:off x="8267449" y="2245530"/>
                <a:ext cx="1166" cy="1643"/>
              </a:xfrm>
              <a:custGeom>
                <a:avLst/>
                <a:gdLst>
                  <a:gd name="connsiteX0" fmla="*/ 1131 w 1166"/>
                  <a:gd name="connsiteY0" fmla="*/ 1357 h 1643"/>
                  <a:gd name="connsiteX1" fmla="*/ 1166 w 1166"/>
                  <a:gd name="connsiteY1" fmla="*/ 1643 h 1643"/>
                  <a:gd name="connsiteX2" fmla="*/ 23 w 1166"/>
                  <a:gd name="connsiteY2" fmla="*/ 893 h 1643"/>
                  <a:gd name="connsiteX3" fmla="*/ 273 w 1166"/>
                  <a:gd name="connsiteY3" fmla="*/ 0 h 1643"/>
                  <a:gd name="connsiteX4" fmla="*/ 1131 w 1166"/>
                  <a:gd name="connsiteY4" fmla="*/ 1357 h 1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6" h="1643">
                    <a:moveTo>
                      <a:pt x="1131" y="1357"/>
                    </a:moveTo>
                    <a:cubicBezTo>
                      <a:pt x="1131" y="1465"/>
                      <a:pt x="1166" y="1536"/>
                      <a:pt x="1166" y="1643"/>
                    </a:cubicBezTo>
                    <a:cubicBezTo>
                      <a:pt x="738" y="1500"/>
                      <a:pt x="-155" y="2000"/>
                      <a:pt x="23" y="893"/>
                    </a:cubicBezTo>
                    <a:cubicBezTo>
                      <a:pt x="166" y="607"/>
                      <a:pt x="-191" y="214"/>
                      <a:pt x="273" y="0"/>
                    </a:cubicBezTo>
                    <a:cubicBezTo>
                      <a:pt x="1309" y="0"/>
                      <a:pt x="1023" y="786"/>
                      <a:pt x="1131" y="1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2" name="Freeform 1451">
                <a:extLst>
                  <a:ext uri="{FF2B5EF4-FFF2-40B4-BE49-F238E27FC236}">
                    <a16:creationId xmlns:a16="http://schemas.microsoft.com/office/drawing/2014/main" id="{7F578300-FBA6-6443-89C9-25EC7CE467E2}"/>
                  </a:ext>
                </a:extLst>
              </p:cNvPr>
              <p:cNvSpPr/>
              <p:nvPr/>
            </p:nvSpPr>
            <p:spPr>
              <a:xfrm>
                <a:off x="8295619" y="2207764"/>
                <a:ext cx="2656" cy="899"/>
              </a:xfrm>
              <a:custGeom>
                <a:avLst/>
                <a:gdLst>
                  <a:gd name="connsiteX0" fmla="*/ 0 w 2656"/>
                  <a:gd name="connsiteY0" fmla="*/ 726 h 899"/>
                  <a:gd name="connsiteX1" fmla="*/ 857 w 2656"/>
                  <a:gd name="connsiteY1" fmla="*/ 476 h 899"/>
                  <a:gd name="connsiteX2" fmla="*/ 2536 w 2656"/>
                  <a:gd name="connsiteY2" fmla="*/ 440 h 899"/>
                  <a:gd name="connsiteX3" fmla="*/ 2643 w 2656"/>
                  <a:gd name="connsiteY3" fmla="*/ 619 h 899"/>
                  <a:gd name="connsiteX4" fmla="*/ 2536 w 2656"/>
                  <a:gd name="connsiteY4" fmla="*/ 690 h 899"/>
                  <a:gd name="connsiteX5" fmla="*/ 0 w 2656"/>
                  <a:gd name="connsiteY5" fmla="*/ 726 h 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56" h="899">
                    <a:moveTo>
                      <a:pt x="0" y="726"/>
                    </a:moveTo>
                    <a:cubicBezTo>
                      <a:pt x="286" y="655"/>
                      <a:pt x="643" y="762"/>
                      <a:pt x="857" y="476"/>
                    </a:cubicBezTo>
                    <a:cubicBezTo>
                      <a:pt x="1393" y="-381"/>
                      <a:pt x="1964" y="119"/>
                      <a:pt x="2536" y="440"/>
                    </a:cubicBezTo>
                    <a:cubicBezTo>
                      <a:pt x="2643" y="512"/>
                      <a:pt x="2679" y="547"/>
                      <a:pt x="2643" y="619"/>
                    </a:cubicBezTo>
                    <a:cubicBezTo>
                      <a:pt x="2608" y="690"/>
                      <a:pt x="2572" y="690"/>
                      <a:pt x="2536" y="690"/>
                    </a:cubicBezTo>
                    <a:cubicBezTo>
                      <a:pt x="1679" y="726"/>
                      <a:pt x="857" y="1119"/>
                      <a:pt x="0" y="7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3" name="Freeform 1452">
                <a:extLst>
                  <a:ext uri="{FF2B5EF4-FFF2-40B4-BE49-F238E27FC236}">
                    <a16:creationId xmlns:a16="http://schemas.microsoft.com/office/drawing/2014/main" id="{91D2A383-1809-8248-B2D9-7E69E6D0A6E1}"/>
                  </a:ext>
                </a:extLst>
              </p:cNvPr>
              <p:cNvSpPr/>
              <p:nvPr/>
            </p:nvSpPr>
            <p:spPr>
              <a:xfrm>
                <a:off x="8274402" y="2163020"/>
                <a:ext cx="2286" cy="1678"/>
              </a:xfrm>
              <a:custGeom>
                <a:avLst/>
                <a:gdLst>
                  <a:gd name="connsiteX0" fmla="*/ 357 w 2286"/>
                  <a:gd name="connsiteY0" fmla="*/ 0 h 1678"/>
                  <a:gd name="connsiteX1" fmla="*/ 2286 w 2286"/>
                  <a:gd name="connsiteY1" fmla="*/ 1429 h 1678"/>
                  <a:gd name="connsiteX2" fmla="*/ 2072 w 2286"/>
                  <a:gd name="connsiteY2" fmla="*/ 1679 h 1678"/>
                  <a:gd name="connsiteX3" fmla="*/ 0 w 2286"/>
                  <a:gd name="connsiteY3" fmla="*/ 321 h 1678"/>
                  <a:gd name="connsiteX4" fmla="*/ 357 w 2286"/>
                  <a:gd name="connsiteY4" fmla="*/ 0 h 1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" h="1678">
                    <a:moveTo>
                      <a:pt x="357" y="0"/>
                    </a:moveTo>
                    <a:cubicBezTo>
                      <a:pt x="1000" y="464"/>
                      <a:pt x="1822" y="750"/>
                      <a:pt x="2286" y="1429"/>
                    </a:cubicBezTo>
                    <a:cubicBezTo>
                      <a:pt x="2215" y="1500"/>
                      <a:pt x="2143" y="1572"/>
                      <a:pt x="2072" y="1679"/>
                    </a:cubicBezTo>
                    <a:cubicBezTo>
                      <a:pt x="1322" y="1322"/>
                      <a:pt x="607" y="893"/>
                      <a:pt x="0" y="321"/>
                    </a:cubicBezTo>
                    <a:cubicBezTo>
                      <a:pt x="71" y="143"/>
                      <a:pt x="179" y="36"/>
                      <a:pt x="3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4" name="Freeform 1453">
                <a:extLst>
                  <a:ext uri="{FF2B5EF4-FFF2-40B4-BE49-F238E27FC236}">
                    <a16:creationId xmlns:a16="http://schemas.microsoft.com/office/drawing/2014/main" id="{EBA3D71F-1E4F-0746-90AE-5366C75E1E2A}"/>
                  </a:ext>
                </a:extLst>
              </p:cNvPr>
              <p:cNvSpPr/>
              <p:nvPr/>
            </p:nvSpPr>
            <p:spPr>
              <a:xfrm>
                <a:off x="8202497" y="2201703"/>
                <a:ext cx="862" cy="1614"/>
              </a:xfrm>
              <a:custGeom>
                <a:avLst/>
                <a:gdLst>
                  <a:gd name="connsiteX0" fmla="*/ 753 w 862"/>
                  <a:gd name="connsiteY0" fmla="*/ 0 h 1614"/>
                  <a:gd name="connsiteX1" fmla="*/ 467 w 862"/>
                  <a:gd name="connsiteY1" fmla="*/ 1607 h 1614"/>
                  <a:gd name="connsiteX2" fmla="*/ 3 w 862"/>
                  <a:gd name="connsiteY2" fmla="*/ 1429 h 1614"/>
                  <a:gd name="connsiteX3" fmla="*/ 753 w 862"/>
                  <a:gd name="connsiteY3" fmla="*/ 0 h 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2" h="1614">
                    <a:moveTo>
                      <a:pt x="753" y="0"/>
                    </a:moveTo>
                    <a:cubicBezTo>
                      <a:pt x="1003" y="679"/>
                      <a:pt x="789" y="1143"/>
                      <a:pt x="467" y="1607"/>
                    </a:cubicBezTo>
                    <a:cubicBezTo>
                      <a:pt x="432" y="1643"/>
                      <a:pt x="39" y="1536"/>
                      <a:pt x="3" y="1429"/>
                    </a:cubicBezTo>
                    <a:cubicBezTo>
                      <a:pt x="-33" y="857"/>
                      <a:pt x="253" y="429"/>
                      <a:pt x="75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5" name="Freeform 1454">
                <a:extLst>
                  <a:ext uri="{FF2B5EF4-FFF2-40B4-BE49-F238E27FC236}">
                    <a16:creationId xmlns:a16="http://schemas.microsoft.com/office/drawing/2014/main" id="{B14D2C77-3390-A749-A5B5-C2FA562DDBAF}"/>
                  </a:ext>
                </a:extLst>
              </p:cNvPr>
              <p:cNvSpPr/>
              <p:nvPr/>
            </p:nvSpPr>
            <p:spPr>
              <a:xfrm>
                <a:off x="8293119" y="2203454"/>
                <a:ext cx="1393" cy="1385"/>
              </a:xfrm>
              <a:custGeom>
                <a:avLst/>
                <a:gdLst>
                  <a:gd name="connsiteX0" fmla="*/ 857 w 1393"/>
                  <a:gd name="connsiteY0" fmla="*/ 286 h 1385"/>
                  <a:gd name="connsiteX1" fmla="*/ 1393 w 1393"/>
                  <a:gd name="connsiteY1" fmla="*/ 1107 h 1385"/>
                  <a:gd name="connsiteX2" fmla="*/ 750 w 1393"/>
                  <a:gd name="connsiteY2" fmla="*/ 1143 h 1385"/>
                  <a:gd name="connsiteX3" fmla="*/ 0 w 1393"/>
                  <a:gd name="connsiteY3" fmla="*/ 536 h 1385"/>
                  <a:gd name="connsiteX4" fmla="*/ 286 w 1393"/>
                  <a:gd name="connsiteY4" fmla="*/ 0 h 1385"/>
                  <a:gd name="connsiteX5" fmla="*/ 857 w 1393"/>
                  <a:gd name="connsiteY5" fmla="*/ 286 h 1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3" h="1385">
                    <a:moveTo>
                      <a:pt x="857" y="286"/>
                    </a:moveTo>
                    <a:cubicBezTo>
                      <a:pt x="1036" y="571"/>
                      <a:pt x="1214" y="821"/>
                      <a:pt x="1393" y="1107"/>
                    </a:cubicBezTo>
                    <a:cubicBezTo>
                      <a:pt x="1179" y="1107"/>
                      <a:pt x="964" y="1143"/>
                      <a:pt x="750" y="1143"/>
                    </a:cubicBezTo>
                    <a:cubicBezTo>
                      <a:pt x="-250" y="1893"/>
                      <a:pt x="286" y="679"/>
                      <a:pt x="0" y="536"/>
                    </a:cubicBezTo>
                    <a:cubicBezTo>
                      <a:pt x="0" y="286"/>
                      <a:pt x="72" y="107"/>
                      <a:pt x="286" y="0"/>
                    </a:cubicBezTo>
                    <a:cubicBezTo>
                      <a:pt x="464" y="107"/>
                      <a:pt x="679" y="179"/>
                      <a:pt x="857" y="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6" name="Freeform 1455">
                <a:extLst>
                  <a:ext uri="{FF2B5EF4-FFF2-40B4-BE49-F238E27FC236}">
                    <a16:creationId xmlns:a16="http://schemas.microsoft.com/office/drawing/2014/main" id="{A7517200-671B-034E-A10C-ACF2DED8E022}"/>
                  </a:ext>
                </a:extLst>
              </p:cNvPr>
              <p:cNvSpPr/>
              <p:nvPr/>
            </p:nvSpPr>
            <p:spPr>
              <a:xfrm>
                <a:off x="8187784" y="2192544"/>
                <a:ext cx="1394" cy="1086"/>
              </a:xfrm>
              <a:custGeom>
                <a:avLst/>
                <a:gdLst>
                  <a:gd name="connsiteX0" fmla="*/ 0 w 1394"/>
                  <a:gd name="connsiteY0" fmla="*/ 1087 h 1086"/>
                  <a:gd name="connsiteX1" fmla="*/ 1143 w 1394"/>
                  <a:gd name="connsiteY1" fmla="*/ 15 h 1086"/>
                  <a:gd name="connsiteX2" fmla="*/ 0 w 1394"/>
                  <a:gd name="connsiteY2" fmla="*/ 1087 h 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4" h="1086">
                    <a:moveTo>
                      <a:pt x="0" y="1087"/>
                    </a:moveTo>
                    <a:cubicBezTo>
                      <a:pt x="36" y="372"/>
                      <a:pt x="286" y="-92"/>
                      <a:pt x="1143" y="15"/>
                    </a:cubicBezTo>
                    <a:cubicBezTo>
                      <a:pt x="1643" y="837"/>
                      <a:pt x="1464" y="980"/>
                      <a:pt x="0" y="10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7" name="Freeform 1456">
                <a:extLst>
                  <a:ext uri="{FF2B5EF4-FFF2-40B4-BE49-F238E27FC236}">
                    <a16:creationId xmlns:a16="http://schemas.microsoft.com/office/drawing/2014/main" id="{A16E1950-2495-A249-A86F-7313400F4EEC}"/>
                  </a:ext>
                </a:extLst>
              </p:cNvPr>
              <p:cNvSpPr/>
              <p:nvPr/>
            </p:nvSpPr>
            <p:spPr>
              <a:xfrm>
                <a:off x="8254731" y="2285821"/>
                <a:ext cx="1348" cy="1535"/>
              </a:xfrm>
              <a:custGeom>
                <a:avLst/>
                <a:gdLst>
                  <a:gd name="connsiteX0" fmla="*/ 1098 w 1348"/>
                  <a:gd name="connsiteY0" fmla="*/ 214 h 1535"/>
                  <a:gd name="connsiteX1" fmla="*/ 526 w 1348"/>
                  <a:gd name="connsiteY1" fmla="*/ 1536 h 1535"/>
                  <a:gd name="connsiteX2" fmla="*/ 348 w 1348"/>
                  <a:gd name="connsiteY2" fmla="*/ 1464 h 1535"/>
                  <a:gd name="connsiteX3" fmla="*/ 62 w 1348"/>
                  <a:gd name="connsiteY3" fmla="*/ 429 h 1535"/>
                  <a:gd name="connsiteX4" fmla="*/ 848 w 1348"/>
                  <a:gd name="connsiteY4" fmla="*/ 0 h 1535"/>
                  <a:gd name="connsiteX5" fmla="*/ 1026 w 1348"/>
                  <a:gd name="connsiteY5" fmla="*/ 36 h 1535"/>
                  <a:gd name="connsiteX6" fmla="*/ 1098 w 1348"/>
                  <a:gd name="connsiteY6" fmla="*/ 214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8" h="1535">
                    <a:moveTo>
                      <a:pt x="1098" y="214"/>
                    </a:moveTo>
                    <a:cubicBezTo>
                      <a:pt x="1277" y="821"/>
                      <a:pt x="1777" y="1536"/>
                      <a:pt x="526" y="1536"/>
                    </a:cubicBezTo>
                    <a:cubicBezTo>
                      <a:pt x="455" y="1500"/>
                      <a:pt x="419" y="1500"/>
                      <a:pt x="348" y="1464"/>
                    </a:cubicBezTo>
                    <a:cubicBezTo>
                      <a:pt x="26" y="1179"/>
                      <a:pt x="-81" y="857"/>
                      <a:pt x="62" y="429"/>
                    </a:cubicBezTo>
                    <a:cubicBezTo>
                      <a:pt x="241" y="179"/>
                      <a:pt x="562" y="143"/>
                      <a:pt x="848" y="0"/>
                    </a:cubicBezTo>
                    <a:cubicBezTo>
                      <a:pt x="919" y="0"/>
                      <a:pt x="955" y="36"/>
                      <a:pt x="1026" y="36"/>
                    </a:cubicBezTo>
                    <a:cubicBezTo>
                      <a:pt x="1062" y="107"/>
                      <a:pt x="1098" y="179"/>
                      <a:pt x="1098" y="2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8" name="Freeform 1457">
                <a:extLst>
                  <a:ext uri="{FF2B5EF4-FFF2-40B4-BE49-F238E27FC236}">
                    <a16:creationId xmlns:a16="http://schemas.microsoft.com/office/drawing/2014/main" id="{541A3B02-37DB-064D-8669-123FB2426868}"/>
                  </a:ext>
                </a:extLst>
              </p:cNvPr>
              <p:cNvSpPr/>
              <p:nvPr/>
            </p:nvSpPr>
            <p:spPr>
              <a:xfrm>
                <a:off x="8316004" y="2208738"/>
                <a:ext cx="2510" cy="838"/>
              </a:xfrm>
              <a:custGeom>
                <a:avLst/>
                <a:gdLst>
                  <a:gd name="connsiteX0" fmla="*/ 796 w 2510"/>
                  <a:gd name="connsiteY0" fmla="*/ 2 h 838"/>
                  <a:gd name="connsiteX1" fmla="*/ 2511 w 2510"/>
                  <a:gd name="connsiteY1" fmla="*/ 788 h 838"/>
                  <a:gd name="connsiteX2" fmla="*/ 10 w 2510"/>
                  <a:gd name="connsiteY2" fmla="*/ 538 h 838"/>
                  <a:gd name="connsiteX3" fmla="*/ 796 w 2510"/>
                  <a:gd name="connsiteY3" fmla="*/ 2 h 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0" h="838">
                    <a:moveTo>
                      <a:pt x="796" y="2"/>
                    </a:moveTo>
                    <a:cubicBezTo>
                      <a:pt x="1511" y="-34"/>
                      <a:pt x="1975" y="431"/>
                      <a:pt x="2511" y="788"/>
                    </a:cubicBezTo>
                    <a:cubicBezTo>
                      <a:pt x="1654" y="1002"/>
                      <a:pt x="868" y="466"/>
                      <a:pt x="10" y="538"/>
                    </a:cubicBezTo>
                    <a:cubicBezTo>
                      <a:pt x="-97" y="-177"/>
                      <a:pt x="653" y="359"/>
                      <a:pt x="796" y="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9" name="Freeform 1458">
                <a:extLst>
                  <a:ext uri="{FF2B5EF4-FFF2-40B4-BE49-F238E27FC236}">
                    <a16:creationId xmlns:a16="http://schemas.microsoft.com/office/drawing/2014/main" id="{F30393AD-742C-944B-9C6D-78EC1A360F08}"/>
                  </a:ext>
                </a:extLst>
              </p:cNvPr>
              <p:cNvSpPr/>
              <p:nvPr/>
            </p:nvSpPr>
            <p:spPr>
              <a:xfrm>
                <a:off x="8192821" y="2217920"/>
                <a:ext cx="1351" cy="1821"/>
              </a:xfrm>
              <a:custGeom>
                <a:avLst/>
                <a:gdLst>
                  <a:gd name="connsiteX0" fmla="*/ 822 w 1351"/>
                  <a:gd name="connsiteY0" fmla="*/ 322 h 1821"/>
                  <a:gd name="connsiteX1" fmla="*/ 1179 w 1351"/>
                  <a:gd name="connsiteY1" fmla="*/ 0 h 1821"/>
                  <a:gd name="connsiteX2" fmla="*/ 0 w 1351"/>
                  <a:gd name="connsiteY2" fmla="*/ 1822 h 1821"/>
                  <a:gd name="connsiteX3" fmla="*/ 822 w 1351"/>
                  <a:gd name="connsiteY3" fmla="*/ 322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1" h="1821">
                    <a:moveTo>
                      <a:pt x="822" y="322"/>
                    </a:moveTo>
                    <a:cubicBezTo>
                      <a:pt x="929" y="214"/>
                      <a:pt x="1036" y="107"/>
                      <a:pt x="1179" y="0"/>
                    </a:cubicBezTo>
                    <a:cubicBezTo>
                      <a:pt x="1679" y="1072"/>
                      <a:pt x="1036" y="1429"/>
                      <a:pt x="0" y="1822"/>
                    </a:cubicBezTo>
                    <a:cubicBezTo>
                      <a:pt x="357" y="1179"/>
                      <a:pt x="607" y="750"/>
                      <a:pt x="822" y="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0" name="Freeform 1459">
                <a:extLst>
                  <a:ext uri="{FF2B5EF4-FFF2-40B4-BE49-F238E27FC236}">
                    <a16:creationId xmlns:a16="http://schemas.microsoft.com/office/drawing/2014/main" id="{6250E1BD-39F4-6E40-A9F8-538E70239F91}"/>
                  </a:ext>
                </a:extLst>
              </p:cNvPr>
              <p:cNvSpPr/>
              <p:nvPr/>
            </p:nvSpPr>
            <p:spPr>
              <a:xfrm>
                <a:off x="8300535" y="2188723"/>
                <a:ext cx="1366" cy="1138"/>
              </a:xfrm>
              <a:custGeom>
                <a:avLst/>
                <a:gdLst>
                  <a:gd name="connsiteX0" fmla="*/ 1228 w 1366"/>
                  <a:gd name="connsiteY0" fmla="*/ 1122 h 1138"/>
                  <a:gd name="connsiteX1" fmla="*/ 1085 w 1366"/>
                  <a:gd name="connsiteY1" fmla="*/ 1122 h 1138"/>
                  <a:gd name="connsiteX2" fmla="*/ 13 w 1366"/>
                  <a:gd name="connsiteY2" fmla="*/ 550 h 1138"/>
                  <a:gd name="connsiteX3" fmla="*/ 121 w 1366"/>
                  <a:gd name="connsiteY3" fmla="*/ 86 h 1138"/>
                  <a:gd name="connsiteX4" fmla="*/ 1264 w 1366"/>
                  <a:gd name="connsiteY4" fmla="*/ 550 h 1138"/>
                  <a:gd name="connsiteX5" fmla="*/ 1228 w 1366"/>
                  <a:gd name="connsiteY5" fmla="*/ 1122 h 1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6" h="1138">
                    <a:moveTo>
                      <a:pt x="1228" y="1122"/>
                    </a:moveTo>
                    <a:cubicBezTo>
                      <a:pt x="1192" y="1122"/>
                      <a:pt x="1121" y="1122"/>
                      <a:pt x="1085" y="1122"/>
                    </a:cubicBezTo>
                    <a:cubicBezTo>
                      <a:pt x="585" y="1193"/>
                      <a:pt x="192" y="1050"/>
                      <a:pt x="13" y="550"/>
                    </a:cubicBezTo>
                    <a:cubicBezTo>
                      <a:pt x="-22" y="407"/>
                      <a:pt x="13" y="121"/>
                      <a:pt x="121" y="86"/>
                    </a:cubicBezTo>
                    <a:cubicBezTo>
                      <a:pt x="656" y="-200"/>
                      <a:pt x="906" y="300"/>
                      <a:pt x="1264" y="550"/>
                    </a:cubicBezTo>
                    <a:cubicBezTo>
                      <a:pt x="1406" y="764"/>
                      <a:pt x="1406" y="943"/>
                      <a:pt x="1228" y="11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1" name="Freeform 1460">
                <a:extLst>
                  <a:ext uri="{FF2B5EF4-FFF2-40B4-BE49-F238E27FC236}">
                    <a16:creationId xmlns:a16="http://schemas.microsoft.com/office/drawing/2014/main" id="{B4469B96-1537-2C46-B27C-5771657FD235}"/>
                  </a:ext>
                </a:extLst>
              </p:cNvPr>
              <p:cNvSpPr/>
              <p:nvPr/>
            </p:nvSpPr>
            <p:spPr>
              <a:xfrm>
                <a:off x="8303120" y="2211240"/>
                <a:ext cx="969" cy="1393"/>
              </a:xfrm>
              <a:custGeom>
                <a:avLst/>
                <a:gdLst>
                  <a:gd name="connsiteX0" fmla="*/ 786 w 969"/>
                  <a:gd name="connsiteY0" fmla="*/ 1393 h 1393"/>
                  <a:gd name="connsiteX1" fmla="*/ 0 w 969"/>
                  <a:gd name="connsiteY1" fmla="*/ 0 h 1393"/>
                  <a:gd name="connsiteX2" fmla="*/ 786 w 969"/>
                  <a:gd name="connsiteY2" fmla="*/ 1393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9" h="1393">
                    <a:moveTo>
                      <a:pt x="786" y="1393"/>
                    </a:moveTo>
                    <a:cubicBezTo>
                      <a:pt x="321" y="1000"/>
                      <a:pt x="71" y="571"/>
                      <a:pt x="0" y="0"/>
                    </a:cubicBezTo>
                    <a:cubicBezTo>
                      <a:pt x="679" y="179"/>
                      <a:pt x="1286" y="357"/>
                      <a:pt x="786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2" name="Freeform 1461">
                <a:extLst>
                  <a:ext uri="{FF2B5EF4-FFF2-40B4-BE49-F238E27FC236}">
                    <a16:creationId xmlns:a16="http://schemas.microsoft.com/office/drawing/2014/main" id="{1BFBC2E1-23FF-5946-AA48-C60B8487FAFD}"/>
                  </a:ext>
                </a:extLst>
              </p:cNvPr>
              <p:cNvSpPr/>
              <p:nvPr/>
            </p:nvSpPr>
            <p:spPr>
              <a:xfrm>
                <a:off x="8307049" y="2195095"/>
                <a:ext cx="2143" cy="1056"/>
              </a:xfrm>
              <a:custGeom>
                <a:avLst/>
                <a:gdLst>
                  <a:gd name="connsiteX0" fmla="*/ 0 w 2143"/>
                  <a:gd name="connsiteY0" fmla="*/ 286 h 1056"/>
                  <a:gd name="connsiteX1" fmla="*/ 571 w 2143"/>
                  <a:gd name="connsiteY1" fmla="*/ 0 h 1056"/>
                  <a:gd name="connsiteX2" fmla="*/ 2143 w 2143"/>
                  <a:gd name="connsiteY2" fmla="*/ 1036 h 1056"/>
                  <a:gd name="connsiteX3" fmla="*/ 0 w 2143"/>
                  <a:gd name="connsiteY3" fmla="*/ 286 h 1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3" h="1056">
                    <a:moveTo>
                      <a:pt x="0" y="286"/>
                    </a:moveTo>
                    <a:cubicBezTo>
                      <a:pt x="179" y="179"/>
                      <a:pt x="393" y="107"/>
                      <a:pt x="571" y="0"/>
                    </a:cubicBezTo>
                    <a:cubicBezTo>
                      <a:pt x="1143" y="179"/>
                      <a:pt x="1607" y="500"/>
                      <a:pt x="2143" y="1036"/>
                    </a:cubicBezTo>
                    <a:cubicBezTo>
                      <a:pt x="1143" y="1179"/>
                      <a:pt x="643" y="536"/>
                      <a:pt x="0" y="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3" name="Freeform 1462">
                <a:extLst>
                  <a:ext uri="{FF2B5EF4-FFF2-40B4-BE49-F238E27FC236}">
                    <a16:creationId xmlns:a16="http://schemas.microsoft.com/office/drawing/2014/main" id="{E6C9FABC-784C-8A47-B7FF-A3FECB40DF9F}"/>
                  </a:ext>
                </a:extLst>
              </p:cNvPr>
              <p:cNvSpPr/>
              <p:nvPr/>
            </p:nvSpPr>
            <p:spPr>
              <a:xfrm>
                <a:off x="8305933" y="2218705"/>
                <a:ext cx="937" cy="1714"/>
              </a:xfrm>
              <a:custGeom>
                <a:avLst/>
                <a:gdLst>
                  <a:gd name="connsiteX0" fmla="*/ 938 w 937"/>
                  <a:gd name="connsiteY0" fmla="*/ 1715 h 1714"/>
                  <a:gd name="connsiteX1" fmla="*/ 81 w 937"/>
                  <a:gd name="connsiteY1" fmla="*/ 0 h 1714"/>
                  <a:gd name="connsiteX2" fmla="*/ 938 w 937"/>
                  <a:gd name="connsiteY2" fmla="*/ 1715 h 1714"/>
                  <a:gd name="connsiteX3" fmla="*/ 938 w 937"/>
                  <a:gd name="connsiteY3" fmla="*/ 1715 h 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7" h="1714">
                    <a:moveTo>
                      <a:pt x="938" y="1715"/>
                    </a:moveTo>
                    <a:cubicBezTo>
                      <a:pt x="-277" y="1679"/>
                      <a:pt x="9" y="857"/>
                      <a:pt x="81" y="0"/>
                    </a:cubicBezTo>
                    <a:cubicBezTo>
                      <a:pt x="581" y="536"/>
                      <a:pt x="652" y="1179"/>
                      <a:pt x="938" y="1715"/>
                    </a:cubicBezTo>
                    <a:lnTo>
                      <a:pt x="938" y="1715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4" name="Freeform 1463">
                <a:extLst>
                  <a:ext uri="{FF2B5EF4-FFF2-40B4-BE49-F238E27FC236}">
                    <a16:creationId xmlns:a16="http://schemas.microsoft.com/office/drawing/2014/main" id="{AD52E783-9284-F445-B799-F307BFD45B25}"/>
                  </a:ext>
                </a:extLst>
              </p:cNvPr>
              <p:cNvSpPr/>
              <p:nvPr/>
            </p:nvSpPr>
            <p:spPr>
              <a:xfrm>
                <a:off x="8253860" y="2288113"/>
                <a:ext cx="1012" cy="1993"/>
              </a:xfrm>
              <a:custGeom>
                <a:avLst/>
                <a:gdLst>
                  <a:gd name="connsiteX0" fmla="*/ 218 w 1012"/>
                  <a:gd name="connsiteY0" fmla="*/ 1994 h 1993"/>
                  <a:gd name="connsiteX1" fmla="*/ 254 w 1012"/>
                  <a:gd name="connsiteY1" fmla="*/ 65 h 1993"/>
                  <a:gd name="connsiteX2" fmla="*/ 1004 w 1012"/>
                  <a:gd name="connsiteY2" fmla="*/ 529 h 1993"/>
                  <a:gd name="connsiteX3" fmla="*/ 825 w 1012"/>
                  <a:gd name="connsiteY3" fmla="*/ 1101 h 1993"/>
                  <a:gd name="connsiteX4" fmla="*/ 218 w 1012"/>
                  <a:gd name="connsiteY4" fmla="*/ 1994 h 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2" h="1993">
                    <a:moveTo>
                      <a:pt x="218" y="1994"/>
                    </a:moveTo>
                    <a:cubicBezTo>
                      <a:pt x="-354" y="1351"/>
                      <a:pt x="397" y="708"/>
                      <a:pt x="254" y="65"/>
                    </a:cubicBezTo>
                    <a:cubicBezTo>
                      <a:pt x="718" y="-149"/>
                      <a:pt x="861" y="208"/>
                      <a:pt x="1004" y="529"/>
                    </a:cubicBezTo>
                    <a:cubicBezTo>
                      <a:pt x="1039" y="744"/>
                      <a:pt x="968" y="958"/>
                      <a:pt x="825" y="1101"/>
                    </a:cubicBezTo>
                    <a:cubicBezTo>
                      <a:pt x="361" y="1244"/>
                      <a:pt x="254" y="1565"/>
                      <a:pt x="218" y="199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5" name="Freeform 1464">
                <a:extLst>
                  <a:ext uri="{FF2B5EF4-FFF2-40B4-BE49-F238E27FC236}">
                    <a16:creationId xmlns:a16="http://schemas.microsoft.com/office/drawing/2014/main" id="{9A3D4F54-ADDC-7C44-9491-9F0BC71BCE63}"/>
                  </a:ext>
                </a:extLst>
              </p:cNvPr>
              <p:cNvSpPr/>
              <p:nvPr/>
            </p:nvSpPr>
            <p:spPr>
              <a:xfrm>
                <a:off x="8195321" y="2156617"/>
                <a:ext cx="1826" cy="648"/>
              </a:xfrm>
              <a:custGeom>
                <a:avLst/>
                <a:gdLst>
                  <a:gd name="connsiteX0" fmla="*/ 1536 w 1826"/>
                  <a:gd name="connsiteY0" fmla="*/ 581 h 648"/>
                  <a:gd name="connsiteX1" fmla="*/ 0 w 1826"/>
                  <a:gd name="connsiteY1" fmla="*/ 81 h 648"/>
                  <a:gd name="connsiteX2" fmla="*/ 1464 w 1826"/>
                  <a:gd name="connsiteY2" fmla="*/ 10 h 648"/>
                  <a:gd name="connsiteX3" fmla="*/ 1536 w 1826"/>
                  <a:gd name="connsiteY3" fmla="*/ 581 h 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6" h="648">
                    <a:moveTo>
                      <a:pt x="1536" y="581"/>
                    </a:moveTo>
                    <a:cubicBezTo>
                      <a:pt x="893" y="760"/>
                      <a:pt x="393" y="581"/>
                      <a:pt x="0" y="81"/>
                    </a:cubicBezTo>
                    <a:cubicBezTo>
                      <a:pt x="500" y="45"/>
                      <a:pt x="1000" y="-26"/>
                      <a:pt x="1464" y="10"/>
                    </a:cubicBezTo>
                    <a:cubicBezTo>
                      <a:pt x="2072" y="81"/>
                      <a:pt x="1786" y="367"/>
                      <a:pt x="1536" y="58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6" name="Freeform 1465">
                <a:extLst>
                  <a:ext uri="{FF2B5EF4-FFF2-40B4-BE49-F238E27FC236}">
                    <a16:creationId xmlns:a16="http://schemas.microsoft.com/office/drawing/2014/main" id="{C65F663C-EAF5-3148-8B65-5116B28E9F00}"/>
                  </a:ext>
                </a:extLst>
              </p:cNvPr>
              <p:cNvSpPr/>
              <p:nvPr/>
            </p:nvSpPr>
            <p:spPr>
              <a:xfrm>
                <a:off x="8291154" y="2203105"/>
                <a:ext cx="2250" cy="884"/>
              </a:xfrm>
              <a:custGeom>
                <a:avLst/>
                <a:gdLst>
                  <a:gd name="connsiteX0" fmla="*/ 2250 w 2250"/>
                  <a:gd name="connsiteY0" fmla="*/ 349 h 884"/>
                  <a:gd name="connsiteX1" fmla="*/ 1964 w 2250"/>
                  <a:gd name="connsiteY1" fmla="*/ 885 h 884"/>
                  <a:gd name="connsiteX2" fmla="*/ 0 w 2250"/>
                  <a:gd name="connsiteY2" fmla="*/ 170 h 884"/>
                  <a:gd name="connsiteX3" fmla="*/ 1286 w 2250"/>
                  <a:gd name="connsiteY3" fmla="*/ 313 h 884"/>
                  <a:gd name="connsiteX4" fmla="*/ 2250 w 2250"/>
                  <a:gd name="connsiteY4" fmla="*/ 349 h 884"/>
                  <a:gd name="connsiteX5" fmla="*/ 2250 w 2250"/>
                  <a:gd name="connsiteY5" fmla="*/ 349 h 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50" h="884">
                    <a:moveTo>
                      <a:pt x="2250" y="349"/>
                    </a:moveTo>
                    <a:cubicBezTo>
                      <a:pt x="2250" y="563"/>
                      <a:pt x="2179" y="778"/>
                      <a:pt x="1964" y="885"/>
                    </a:cubicBezTo>
                    <a:cubicBezTo>
                      <a:pt x="1357" y="670"/>
                      <a:pt x="750" y="456"/>
                      <a:pt x="0" y="170"/>
                    </a:cubicBezTo>
                    <a:cubicBezTo>
                      <a:pt x="572" y="-44"/>
                      <a:pt x="964" y="-115"/>
                      <a:pt x="1286" y="313"/>
                    </a:cubicBezTo>
                    <a:cubicBezTo>
                      <a:pt x="1607" y="-8"/>
                      <a:pt x="1929" y="27"/>
                      <a:pt x="2250" y="349"/>
                    </a:cubicBezTo>
                    <a:lnTo>
                      <a:pt x="2250" y="349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7" name="Freeform 1466">
                <a:extLst>
                  <a:ext uri="{FF2B5EF4-FFF2-40B4-BE49-F238E27FC236}">
                    <a16:creationId xmlns:a16="http://schemas.microsoft.com/office/drawing/2014/main" id="{6F85F7E0-120E-2B4B-AE69-D5D290117B13}"/>
                  </a:ext>
                </a:extLst>
              </p:cNvPr>
              <p:cNvSpPr/>
              <p:nvPr/>
            </p:nvSpPr>
            <p:spPr>
              <a:xfrm>
                <a:off x="8273940" y="2240956"/>
                <a:ext cx="859" cy="1046"/>
              </a:xfrm>
              <a:custGeom>
                <a:avLst/>
                <a:gdLst>
                  <a:gd name="connsiteX0" fmla="*/ 819 w 859"/>
                  <a:gd name="connsiteY0" fmla="*/ 931 h 1046"/>
                  <a:gd name="connsiteX1" fmla="*/ 33 w 859"/>
                  <a:gd name="connsiteY1" fmla="*/ 966 h 1046"/>
                  <a:gd name="connsiteX2" fmla="*/ 319 w 859"/>
                  <a:gd name="connsiteY2" fmla="*/ 2 h 1046"/>
                  <a:gd name="connsiteX3" fmla="*/ 819 w 859"/>
                  <a:gd name="connsiteY3" fmla="*/ 931 h 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9" h="1046">
                    <a:moveTo>
                      <a:pt x="819" y="931"/>
                    </a:moveTo>
                    <a:cubicBezTo>
                      <a:pt x="569" y="1145"/>
                      <a:pt x="283" y="1002"/>
                      <a:pt x="33" y="966"/>
                    </a:cubicBezTo>
                    <a:cubicBezTo>
                      <a:pt x="141" y="645"/>
                      <a:pt x="-252" y="38"/>
                      <a:pt x="319" y="2"/>
                    </a:cubicBezTo>
                    <a:cubicBezTo>
                      <a:pt x="712" y="-34"/>
                      <a:pt x="962" y="431"/>
                      <a:pt x="819" y="9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8" name="Freeform 1467">
                <a:extLst>
                  <a:ext uri="{FF2B5EF4-FFF2-40B4-BE49-F238E27FC236}">
                    <a16:creationId xmlns:a16="http://schemas.microsoft.com/office/drawing/2014/main" id="{A8E1F5F1-3B61-C844-A30A-E0778376A084}"/>
                  </a:ext>
                </a:extLst>
              </p:cNvPr>
              <p:cNvSpPr/>
              <p:nvPr/>
            </p:nvSpPr>
            <p:spPr>
              <a:xfrm>
                <a:off x="8301227" y="2213562"/>
                <a:ext cx="1714" cy="1536"/>
              </a:xfrm>
              <a:custGeom>
                <a:avLst/>
                <a:gdLst>
                  <a:gd name="connsiteX0" fmla="*/ 0 w 1714"/>
                  <a:gd name="connsiteY0" fmla="*/ 0 h 1536"/>
                  <a:gd name="connsiteX1" fmla="*/ 1714 w 1714"/>
                  <a:gd name="connsiteY1" fmla="*/ 1536 h 1536"/>
                  <a:gd name="connsiteX2" fmla="*/ 0 w 1714"/>
                  <a:gd name="connsiteY2" fmla="*/ 0 h 1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" h="1536">
                    <a:moveTo>
                      <a:pt x="0" y="0"/>
                    </a:moveTo>
                    <a:cubicBezTo>
                      <a:pt x="821" y="464"/>
                      <a:pt x="1250" y="893"/>
                      <a:pt x="1714" y="1536"/>
                    </a:cubicBezTo>
                    <a:cubicBezTo>
                      <a:pt x="821" y="1429"/>
                      <a:pt x="321" y="103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9" name="Freeform 1468">
                <a:extLst>
                  <a:ext uri="{FF2B5EF4-FFF2-40B4-BE49-F238E27FC236}">
                    <a16:creationId xmlns:a16="http://schemas.microsoft.com/office/drawing/2014/main" id="{BD09567A-52E8-7348-9C51-40F8C6233E11}"/>
                  </a:ext>
                </a:extLst>
              </p:cNvPr>
              <p:cNvSpPr/>
              <p:nvPr/>
            </p:nvSpPr>
            <p:spPr>
              <a:xfrm>
                <a:off x="8258986" y="2257246"/>
                <a:ext cx="893" cy="1393"/>
              </a:xfrm>
              <a:custGeom>
                <a:avLst/>
                <a:gdLst>
                  <a:gd name="connsiteX0" fmla="*/ 450 w 893"/>
                  <a:gd name="connsiteY0" fmla="*/ 1393 h 1393"/>
                  <a:gd name="connsiteX1" fmla="*/ 450 w 893"/>
                  <a:gd name="connsiteY1" fmla="*/ 0 h 1393"/>
                  <a:gd name="connsiteX2" fmla="*/ 450 w 893"/>
                  <a:gd name="connsiteY2" fmla="*/ 1393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3" h="1393">
                    <a:moveTo>
                      <a:pt x="450" y="1393"/>
                    </a:moveTo>
                    <a:cubicBezTo>
                      <a:pt x="736" y="929"/>
                      <a:pt x="-693" y="464"/>
                      <a:pt x="450" y="0"/>
                    </a:cubicBezTo>
                    <a:cubicBezTo>
                      <a:pt x="1307" y="429"/>
                      <a:pt x="700" y="929"/>
                      <a:pt x="450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0" name="Freeform 1469">
                <a:extLst>
                  <a:ext uri="{FF2B5EF4-FFF2-40B4-BE49-F238E27FC236}">
                    <a16:creationId xmlns:a16="http://schemas.microsoft.com/office/drawing/2014/main" id="{F8C6F311-A71B-FF40-8D9E-71C80AA8873B}"/>
                  </a:ext>
                </a:extLst>
              </p:cNvPr>
              <p:cNvSpPr/>
              <p:nvPr/>
            </p:nvSpPr>
            <p:spPr>
              <a:xfrm>
                <a:off x="8291726" y="2244654"/>
                <a:ext cx="1228" cy="863"/>
              </a:xfrm>
              <a:custGeom>
                <a:avLst/>
                <a:gdLst>
                  <a:gd name="connsiteX0" fmla="*/ 0 w 1228"/>
                  <a:gd name="connsiteY0" fmla="*/ 804 h 863"/>
                  <a:gd name="connsiteX1" fmla="*/ 0 w 1228"/>
                  <a:gd name="connsiteY1" fmla="*/ 304 h 863"/>
                  <a:gd name="connsiteX2" fmla="*/ 1143 w 1228"/>
                  <a:gd name="connsiteY2" fmla="*/ 161 h 863"/>
                  <a:gd name="connsiteX3" fmla="*/ 1214 w 1228"/>
                  <a:gd name="connsiteY3" fmla="*/ 411 h 863"/>
                  <a:gd name="connsiteX4" fmla="*/ 0 w 1228"/>
                  <a:gd name="connsiteY4" fmla="*/ 804 h 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8" h="863">
                    <a:moveTo>
                      <a:pt x="0" y="804"/>
                    </a:moveTo>
                    <a:cubicBezTo>
                      <a:pt x="0" y="626"/>
                      <a:pt x="0" y="483"/>
                      <a:pt x="0" y="304"/>
                    </a:cubicBezTo>
                    <a:cubicBezTo>
                      <a:pt x="357" y="126"/>
                      <a:pt x="714" y="-196"/>
                      <a:pt x="1143" y="161"/>
                    </a:cubicBezTo>
                    <a:cubicBezTo>
                      <a:pt x="1214" y="197"/>
                      <a:pt x="1250" y="376"/>
                      <a:pt x="1214" y="411"/>
                    </a:cubicBezTo>
                    <a:cubicBezTo>
                      <a:pt x="893" y="733"/>
                      <a:pt x="536" y="983"/>
                      <a:pt x="0" y="80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1" name="Freeform 1470">
                <a:extLst>
                  <a:ext uri="{FF2B5EF4-FFF2-40B4-BE49-F238E27FC236}">
                    <a16:creationId xmlns:a16="http://schemas.microsoft.com/office/drawing/2014/main" id="{9B34EE52-151C-A54C-A9F0-E38B8DAC58FF}"/>
                  </a:ext>
                </a:extLst>
              </p:cNvPr>
              <p:cNvSpPr/>
              <p:nvPr/>
            </p:nvSpPr>
            <p:spPr>
              <a:xfrm>
                <a:off x="8305451" y="2241601"/>
                <a:ext cx="1026" cy="1107"/>
              </a:xfrm>
              <a:custGeom>
                <a:avLst/>
                <a:gdLst>
                  <a:gd name="connsiteX0" fmla="*/ 277 w 1026"/>
                  <a:gd name="connsiteY0" fmla="*/ 72 h 1107"/>
                  <a:gd name="connsiteX1" fmla="*/ 813 w 1026"/>
                  <a:gd name="connsiteY1" fmla="*/ 0 h 1107"/>
                  <a:gd name="connsiteX2" fmla="*/ 1027 w 1026"/>
                  <a:gd name="connsiteY2" fmla="*/ 1107 h 1107"/>
                  <a:gd name="connsiteX3" fmla="*/ 741 w 1026"/>
                  <a:gd name="connsiteY3" fmla="*/ 1107 h 1107"/>
                  <a:gd name="connsiteX4" fmla="*/ 277 w 1026"/>
                  <a:gd name="connsiteY4" fmla="*/ 72 h 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6" h="1107">
                    <a:moveTo>
                      <a:pt x="277" y="72"/>
                    </a:moveTo>
                    <a:cubicBezTo>
                      <a:pt x="455" y="36"/>
                      <a:pt x="634" y="36"/>
                      <a:pt x="813" y="0"/>
                    </a:cubicBezTo>
                    <a:cubicBezTo>
                      <a:pt x="884" y="357"/>
                      <a:pt x="955" y="750"/>
                      <a:pt x="1027" y="1107"/>
                    </a:cubicBezTo>
                    <a:cubicBezTo>
                      <a:pt x="920" y="1107"/>
                      <a:pt x="813" y="1107"/>
                      <a:pt x="741" y="1107"/>
                    </a:cubicBezTo>
                    <a:cubicBezTo>
                      <a:pt x="420" y="857"/>
                      <a:pt x="-438" y="786"/>
                      <a:pt x="277" y="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2" name="Freeform 1471">
                <a:extLst>
                  <a:ext uri="{FF2B5EF4-FFF2-40B4-BE49-F238E27FC236}">
                    <a16:creationId xmlns:a16="http://schemas.microsoft.com/office/drawing/2014/main" id="{B2390EAA-795A-0D4B-A130-949DEFCD11C6}"/>
                  </a:ext>
                </a:extLst>
              </p:cNvPr>
              <p:cNvSpPr/>
              <p:nvPr/>
            </p:nvSpPr>
            <p:spPr>
              <a:xfrm>
                <a:off x="8274259" y="2246762"/>
                <a:ext cx="964" cy="983"/>
              </a:xfrm>
              <a:custGeom>
                <a:avLst/>
                <a:gdLst>
                  <a:gd name="connsiteX0" fmla="*/ 429 w 964"/>
                  <a:gd name="connsiteY0" fmla="*/ 983 h 983"/>
                  <a:gd name="connsiteX1" fmla="*/ 0 w 964"/>
                  <a:gd name="connsiteY1" fmla="*/ 554 h 983"/>
                  <a:gd name="connsiteX2" fmla="*/ 536 w 964"/>
                  <a:gd name="connsiteY2" fmla="*/ 19 h 983"/>
                  <a:gd name="connsiteX3" fmla="*/ 964 w 964"/>
                  <a:gd name="connsiteY3" fmla="*/ 269 h 983"/>
                  <a:gd name="connsiteX4" fmla="*/ 429 w 964"/>
                  <a:gd name="connsiteY4" fmla="*/ 983 h 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4" h="983">
                    <a:moveTo>
                      <a:pt x="429" y="983"/>
                    </a:moveTo>
                    <a:cubicBezTo>
                      <a:pt x="107" y="983"/>
                      <a:pt x="0" y="805"/>
                      <a:pt x="0" y="554"/>
                    </a:cubicBezTo>
                    <a:cubicBezTo>
                      <a:pt x="0" y="197"/>
                      <a:pt x="286" y="90"/>
                      <a:pt x="536" y="19"/>
                    </a:cubicBezTo>
                    <a:cubicBezTo>
                      <a:pt x="714" y="-53"/>
                      <a:pt x="929" y="90"/>
                      <a:pt x="964" y="269"/>
                    </a:cubicBezTo>
                    <a:cubicBezTo>
                      <a:pt x="964" y="626"/>
                      <a:pt x="750" y="840"/>
                      <a:pt x="429" y="98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3" name="Freeform 1472">
                <a:extLst>
                  <a:ext uri="{FF2B5EF4-FFF2-40B4-BE49-F238E27FC236}">
                    <a16:creationId xmlns:a16="http://schemas.microsoft.com/office/drawing/2014/main" id="{710640F1-B826-8541-9998-5A3AA7F333D2}"/>
                  </a:ext>
                </a:extLst>
              </p:cNvPr>
              <p:cNvSpPr/>
              <p:nvPr/>
            </p:nvSpPr>
            <p:spPr>
              <a:xfrm>
                <a:off x="8258401" y="2286000"/>
                <a:ext cx="981" cy="1574"/>
              </a:xfrm>
              <a:custGeom>
                <a:avLst/>
                <a:gdLst>
                  <a:gd name="connsiteX0" fmla="*/ 463 w 981"/>
                  <a:gd name="connsiteY0" fmla="*/ 0 h 1574"/>
                  <a:gd name="connsiteX1" fmla="*/ 820 w 981"/>
                  <a:gd name="connsiteY1" fmla="*/ 214 h 1574"/>
                  <a:gd name="connsiteX2" fmla="*/ 820 w 981"/>
                  <a:gd name="connsiteY2" fmla="*/ 1036 h 1574"/>
                  <a:gd name="connsiteX3" fmla="*/ 463 w 981"/>
                  <a:gd name="connsiteY3" fmla="*/ 1572 h 1574"/>
                  <a:gd name="connsiteX4" fmla="*/ 249 w 981"/>
                  <a:gd name="connsiteY4" fmla="*/ 1107 h 1574"/>
                  <a:gd name="connsiteX5" fmla="*/ 428 w 981"/>
                  <a:gd name="connsiteY5" fmla="*/ 250 h 1574"/>
                  <a:gd name="connsiteX6" fmla="*/ 356 w 981"/>
                  <a:gd name="connsiteY6" fmla="*/ 72 h 1574"/>
                  <a:gd name="connsiteX7" fmla="*/ 463 w 981"/>
                  <a:gd name="connsiteY7" fmla="*/ 0 h 1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1" h="1574">
                    <a:moveTo>
                      <a:pt x="463" y="0"/>
                    </a:moveTo>
                    <a:cubicBezTo>
                      <a:pt x="570" y="72"/>
                      <a:pt x="678" y="143"/>
                      <a:pt x="820" y="214"/>
                    </a:cubicBezTo>
                    <a:cubicBezTo>
                      <a:pt x="1035" y="500"/>
                      <a:pt x="1035" y="750"/>
                      <a:pt x="820" y="1036"/>
                    </a:cubicBezTo>
                    <a:cubicBezTo>
                      <a:pt x="856" y="1322"/>
                      <a:pt x="963" y="1607"/>
                      <a:pt x="463" y="1572"/>
                    </a:cubicBezTo>
                    <a:cubicBezTo>
                      <a:pt x="392" y="1429"/>
                      <a:pt x="320" y="1250"/>
                      <a:pt x="249" y="1107"/>
                    </a:cubicBezTo>
                    <a:cubicBezTo>
                      <a:pt x="-108" y="607"/>
                      <a:pt x="-108" y="536"/>
                      <a:pt x="428" y="250"/>
                    </a:cubicBezTo>
                    <a:cubicBezTo>
                      <a:pt x="320" y="179"/>
                      <a:pt x="320" y="143"/>
                      <a:pt x="356" y="72"/>
                    </a:cubicBezTo>
                    <a:cubicBezTo>
                      <a:pt x="392" y="0"/>
                      <a:pt x="428" y="0"/>
                      <a:pt x="46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4" name="Freeform 1473">
                <a:extLst>
                  <a:ext uri="{FF2B5EF4-FFF2-40B4-BE49-F238E27FC236}">
                    <a16:creationId xmlns:a16="http://schemas.microsoft.com/office/drawing/2014/main" id="{AA9A4EE8-C6E8-A240-AA7E-54C299C8DE3F}"/>
                  </a:ext>
                </a:extLst>
              </p:cNvPr>
              <p:cNvSpPr/>
              <p:nvPr/>
            </p:nvSpPr>
            <p:spPr>
              <a:xfrm>
                <a:off x="8308549" y="2205406"/>
                <a:ext cx="2000" cy="409"/>
              </a:xfrm>
              <a:custGeom>
                <a:avLst/>
                <a:gdLst>
                  <a:gd name="connsiteX0" fmla="*/ 2000 w 2000"/>
                  <a:gd name="connsiteY0" fmla="*/ 119 h 409"/>
                  <a:gd name="connsiteX1" fmla="*/ 0 w 2000"/>
                  <a:gd name="connsiteY1" fmla="*/ 369 h 409"/>
                  <a:gd name="connsiteX2" fmla="*/ 2000 w 2000"/>
                  <a:gd name="connsiteY2" fmla="*/ 119 h 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00" h="409">
                    <a:moveTo>
                      <a:pt x="2000" y="119"/>
                    </a:moveTo>
                    <a:cubicBezTo>
                      <a:pt x="1214" y="512"/>
                      <a:pt x="786" y="405"/>
                      <a:pt x="0" y="369"/>
                    </a:cubicBezTo>
                    <a:cubicBezTo>
                      <a:pt x="786" y="-131"/>
                      <a:pt x="1214" y="-24"/>
                      <a:pt x="2000" y="11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5" name="Freeform 1474">
                <a:extLst>
                  <a:ext uri="{FF2B5EF4-FFF2-40B4-BE49-F238E27FC236}">
                    <a16:creationId xmlns:a16="http://schemas.microsoft.com/office/drawing/2014/main" id="{8ECE0C1A-4509-B34B-9D87-390DD0DBA063}"/>
                  </a:ext>
                </a:extLst>
              </p:cNvPr>
              <p:cNvSpPr/>
              <p:nvPr/>
            </p:nvSpPr>
            <p:spPr>
              <a:xfrm>
                <a:off x="8253007" y="2289163"/>
                <a:ext cx="611" cy="1694"/>
              </a:xfrm>
              <a:custGeom>
                <a:avLst/>
                <a:gdLst>
                  <a:gd name="connsiteX0" fmla="*/ 0 w 611"/>
                  <a:gd name="connsiteY0" fmla="*/ 87 h 1694"/>
                  <a:gd name="connsiteX1" fmla="*/ 536 w 611"/>
                  <a:gd name="connsiteY1" fmla="*/ 266 h 1694"/>
                  <a:gd name="connsiteX2" fmla="*/ 607 w 611"/>
                  <a:gd name="connsiteY2" fmla="*/ 1694 h 1694"/>
                  <a:gd name="connsiteX3" fmla="*/ 36 w 611"/>
                  <a:gd name="connsiteY3" fmla="*/ 837 h 1694"/>
                  <a:gd name="connsiteX4" fmla="*/ 0 w 611"/>
                  <a:gd name="connsiteY4" fmla="*/ 87 h 1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1" h="1694">
                    <a:moveTo>
                      <a:pt x="0" y="87"/>
                    </a:moveTo>
                    <a:cubicBezTo>
                      <a:pt x="214" y="87"/>
                      <a:pt x="607" y="-199"/>
                      <a:pt x="536" y="266"/>
                    </a:cubicBezTo>
                    <a:cubicBezTo>
                      <a:pt x="429" y="766"/>
                      <a:pt x="643" y="1230"/>
                      <a:pt x="607" y="1694"/>
                    </a:cubicBezTo>
                    <a:cubicBezTo>
                      <a:pt x="214" y="1551"/>
                      <a:pt x="0" y="1266"/>
                      <a:pt x="36" y="837"/>
                    </a:cubicBezTo>
                    <a:cubicBezTo>
                      <a:pt x="0" y="623"/>
                      <a:pt x="0" y="373"/>
                      <a:pt x="0" y="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6" name="Freeform 1475">
                <a:extLst>
                  <a:ext uri="{FF2B5EF4-FFF2-40B4-BE49-F238E27FC236}">
                    <a16:creationId xmlns:a16="http://schemas.microsoft.com/office/drawing/2014/main" id="{1A997CA9-69BB-F14B-AD62-B36E1C5F670D}"/>
                  </a:ext>
                </a:extLst>
              </p:cNvPr>
              <p:cNvSpPr/>
              <p:nvPr/>
            </p:nvSpPr>
            <p:spPr>
              <a:xfrm>
                <a:off x="8314050" y="2208388"/>
                <a:ext cx="2000" cy="660"/>
              </a:xfrm>
              <a:custGeom>
                <a:avLst/>
                <a:gdLst>
                  <a:gd name="connsiteX0" fmla="*/ 572 w 2000"/>
                  <a:gd name="connsiteY0" fmla="*/ 66 h 660"/>
                  <a:gd name="connsiteX1" fmla="*/ 2000 w 2000"/>
                  <a:gd name="connsiteY1" fmla="*/ 280 h 660"/>
                  <a:gd name="connsiteX2" fmla="*/ 1393 w 2000"/>
                  <a:gd name="connsiteY2" fmla="*/ 638 h 660"/>
                  <a:gd name="connsiteX3" fmla="*/ 0 w 2000"/>
                  <a:gd name="connsiteY3" fmla="*/ 388 h 660"/>
                  <a:gd name="connsiteX4" fmla="*/ 71 w 2000"/>
                  <a:gd name="connsiteY4" fmla="*/ 209 h 660"/>
                  <a:gd name="connsiteX5" fmla="*/ 572 w 2000"/>
                  <a:gd name="connsiteY5" fmla="*/ 66 h 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" h="660">
                    <a:moveTo>
                      <a:pt x="572" y="66"/>
                    </a:moveTo>
                    <a:cubicBezTo>
                      <a:pt x="1072" y="66"/>
                      <a:pt x="1572" y="-77"/>
                      <a:pt x="2000" y="280"/>
                    </a:cubicBezTo>
                    <a:cubicBezTo>
                      <a:pt x="1893" y="566"/>
                      <a:pt x="1643" y="602"/>
                      <a:pt x="1393" y="638"/>
                    </a:cubicBezTo>
                    <a:cubicBezTo>
                      <a:pt x="929" y="602"/>
                      <a:pt x="393" y="816"/>
                      <a:pt x="0" y="388"/>
                    </a:cubicBezTo>
                    <a:cubicBezTo>
                      <a:pt x="36" y="316"/>
                      <a:pt x="36" y="280"/>
                      <a:pt x="71" y="209"/>
                    </a:cubicBezTo>
                    <a:cubicBezTo>
                      <a:pt x="214" y="31"/>
                      <a:pt x="357" y="-77"/>
                      <a:pt x="572" y="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7" name="Freeform 1476">
                <a:extLst>
                  <a:ext uri="{FF2B5EF4-FFF2-40B4-BE49-F238E27FC236}">
                    <a16:creationId xmlns:a16="http://schemas.microsoft.com/office/drawing/2014/main" id="{5CAD1D00-7333-424C-AD63-C150DB289C47}"/>
                  </a:ext>
                </a:extLst>
              </p:cNvPr>
              <p:cNvSpPr/>
              <p:nvPr/>
            </p:nvSpPr>
            <p:spPr>
              <a:xfrm>
                <a:off x="8195178" y="2211955"/>
                <a:ext cx="928" cy="1254"/>
              </a:xfrm>
              <a:custGeom>
                <a:avLst/>
                <a:gdLst>
                  <a:gd name="connsiteX0" fmla="*/ 929 w 928"/>
                  <a:gd name="connsiteY0" fmla="*/ 0 h 1254"/>
                  <a:gd name="connsiteX1" fmla="*/ 321 w 928"/>
                  <a:gd name="connsiteY1" fmla="*/ 1250 h 1254"/>
                  <a:gd name="connsiteX2" fmla="*/ 0 w 928"/>
                  <a:gd name="connsiteY2" fmla="*/ 1107 h 1254"/>
                  <a:gd name="connsiteX3" fmla="*/ 929 w 928"/>
                  <a:gd name="connsiteY3" fmla="*/ 0 h 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8" h="1254">
                    <a:moveTo>
                      <a:pt x="929" y="0"/>
                    </a:moveTo>
                    <a:cubicBezTo>
                      <a:pt x="893" y="536"/>
                      <a:pt x="893" y="1036"/>
                      <a:pt x="321" y="1250"/>
                    </a:cubicBezTo>
                    <a:cubicBezTo>
                      <a:pt x="250" y="1286"/>
                      <a:pt x="0" y="1107"/>
                      <a:pt x="0" y="1107"/>
                    </a:cubicBezTo>
                    <a:cubicBezTo>
                      <a:pt x="179" y="643"/>
                      <a:pt x="214" y="71"/>
                      <a:pt x="9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8" name="Freeform 1477">
                <a:extLst>
                  <a:ext uri="{FF2B5EF4-FFF2-40B4-BE49-F238E27FC236}">
                    <a16:creationId xmlns:a16="http://schemas.microsoft.com/office/drawing/2014/main" id="{837A5D52-143C-8243-B656-048A31D8ABED}"/>
                  </a:ext>
                </a:extLst>
              </p:cNvPr>
              <p:cNvSpPr/>
              <p:nvPr/>
            </p:nvSpPr>
            <p:spPr>
              <a:xfrm>
                <a:off x="8273538" y="2162198"/>
                <a:ext cx="1221" cy="1142"/>
              </a:xfrm>
              <a:custGeom>
                <a:avLst/>
                <a:gdLst>
                  <a:gd name="connsiteX0" fmla="*/ 1221 w 1221"/>
                  <a:gd name="connsiteY0" fmla="*/ 821 h 1142"/>
                  <a:gd name="connsiteX1" fmla="*/ 900 w 1221"/>
                  <a:gd name="connsiteY1" fmla="*/ 1143 h 1142"/>
                  <a:gd name="connsiteX2" fmla="*/ 114 w 1221"/>
                  <a:gd name="connsiteY2" fmla="*/ 0 h 1142"/>
                  <a:gd name="connsiteX3" fmla="*/ 1221 w 1221"/>
                  <a:gd name="connsiteY3" fmla="*/ 821 h 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1" h="1142">
                    <a:moveTo>
                      <a:pt x="1221" y="821"/>
                    </a:moveTo>
                    <a:cubicBezTo>
                      <a:pt x="1114" y="929"/>
                      <a:pt x="1007" y="1036"/>
                      <a:pt x="900" y="1143"/>
                    </a:cubicBezTo>
                    <a:cubicBezTo>
                      <a:pt x="579" y="786"/>
                      <a:pt x="-314" y="893"/>
                      <a:pt x="114" y="0"/>
                    </a:cubicBezTo>
                    <a:cubicBezTo>
                      <a:pt x="471" y="286"/>
                      <a:pt x="828" y="571"/>
                      <a:pt x="1221" y="8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9" name="Freeform 1478">
                <a:extLst>
                  <a:ext uri="{FF2B5EF4-FFF2-40B4-BE49-F238E27FC236}">
                    <a16:creationId xmlns:a16="http://schemas.microsoft.com/office/drawing/2014/main" id="{DA0D14E9-894C-7B46-9D29-219903986B04}"/>
                  </a:ext>
                </a:extLst>
              </p:cNvPr>
              <p:cNvSpPr/>
              <p:nvPr/>
            </p:nvSpPr>
            <p:spPr>
              <a:xfrm>
                <a:off x="8320587" y="2242203"/>
                <a:ext cx="2035" cy="540"/>
              </a:xfrm>
              <a:custGeom>
                <a:avLst/>
                <a:gdLst>
                  <a:gd name="connsiteX0" fmla="*/ 2036 w 2035"/>
                  <a:gd name="connsiteY0" fmla="*/ 112 h 540"/>
                  <a:gd name="connsiteX1" fmla="*/ 0 w 2035"/>
                  <a:gd name="connsiteY1" fmla="*/ 541 h 540"/>
                  <a:gd name="connsiteX2" fmla="*/ 2036 w 2035"/>
                  <a:gd name="connsiteY2" fmla="*/ 112 h 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5" h="540">
                    <a:moveTo>
                      <a:pt x="2036" y="112"/>
                    </a:moveTo>
                    <a:cubicBezTo>
                      <a:pt x="1286" y="577"/>
                      <a:pt x="750" y="398"/>
                      <a:pt x="0" y="541"/>
                    </a:cubicBezTo>
                    <a:cubicBezTo>
                      <a:pt x="679" y="41"/>
                      <a:pt x="1179" y="-138"/>
                      <a:pt x="2036" y="1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0" name="Freeform 1479">
                <a:extLst>
                  <a:ext uri="{FF2B5EF4-FFF2-40B4-BE49-F238E27FC236}">
                    <a16:creationId xmlns:a16="http://schemas.microsoft.com/office/drawing/2014/main" id="{558665D6-E1B8-0749-88E5-CD9D006FFE9E}"/>
                  </a:ext>
                </a:extLst>
              </p:cNvPr>
              <p:cNvSpPr/>
              <p:nvPr/>
            </p:nvSpPr>
            <p:spPr>
              <a:xfrm>
                <a:off x="8295582" y="2243687"/>
                <a:ext cx="1430" cy="731"/>
              </a:xfrm>
              <a:custGeom>
                <a:avLst/>
                <a:gdLst>
                  <a:gd name="connsiteX0" fmla="*/ 1430 w 1430"/>
                  <a:gd name="connsiteY0" fmla="*/ 93 h 731"/>
                  <a:gd name="connsiteX1" fmla="*/ 894 w 1430"/>
                  <a:gd name="connsiteY1" fmla="*/ 665 h 731"/>
                  <a:gd name="connsiteX2" fmla="*/ 1 w 1430"/>
                  <a:gd name="connsiteY2" fmla="*/ 379 h 731"/>
                  <a:gd name="connsiteX3" fmla="*/ 894 w 1430"/>
                  <a:gd name="connsiteY3" fmla="*/ 165 h 731"/>
                  <a:gd name="connsiteX4" fmla="*/ 1430 w 1430"/>
                  <a:gd name="connsiteY4" fmla="*/ 93 h 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0" h="731">
                    <a:moveTo>
                      <a:pt x="1430" y="93"/>
                    </a:moveTo>
                    <a:cubicBezTo>
                      <a:pt x="1252" y="272"/>
                      <a:pt x="1073" y="451"/>
                      <a:pt x="894" y="665"/>
                    </a:cubicBezTo>
                    <a:cubicBezTo>
                      <a:pt x="609" y="522"/>
                      <a:pt x="-34" y="1058"/>
                      <a:pt x="1" y="379"/>
                    </a:cubicBezTo>
                    <a:cubicBezTo>
                      <a:pt x="37" y="-371"/>
                      <a:pt x="573" y="236"/>
                      <a:pt x="894" y="165"/>
                    </a:cubicBezTo>
                    <a:cubicBezTo>
                      <a:pt x="1073" y="129"/>
                      <a:pt x="1252" y="129"/>
                      <a:pt x="1430" y="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1" name="Freeform 1480">
                <a:extLst>
                  <a:ext uri="{FF2B5EF4-FFF2-40B4-BE49-F238E27FC236}">
                    <a16:creationId xmlns:a16="http://schemas.microsoft.com/office/drawing/2014/main" id="{206CBAA5-BE3B-AD48-B625-C874CD0A1282}"/>
                  </a:ext>
                </a:extLst>
              </p:cNvPr>
              <p:cNvSpPr/>
              <p:nvPr/>
            </p:nvSpPr>
            <p:spPr>
              <a:xfrm>
                <a:off x="8255828" y="2285374"/>
                <a:ext cx="1460" cy="879"/>
              </a:xfrm>
              <a:custGeom>
                <a:avLst/>
                <a:gdLst>
                  <a:gd name="connsiteX0" fmla="*/ 0 w 1460"/>
                  <a:gd name="connsiteY0" fmla="*/ 661 h 879"/>
                  <a:gd name="connsiteX1" fmla="*/ 0 w 1460"/>
                  <a:gd name="connsiteY1" fmla="*/ 661 h 879"/>
                  <a:gd name="connsiteX2" fmla="*/ 1393 w 1460"/>
                  <a:gd name="connsiteY2" fmla="*/ 197 h 879"/>
                  <a:gd name="connsiteX3" fmla="*/ 1357 w 1460"/>
                  <a:gd name="connsiteY3" fmla="*/ 232 h 879"/>
                  <a:gd name="connsiteX4" fmla="*/ 1322 w 1460"/>
                  <a:gd name="connsiteY4" fmla="*/ 768 h 879"/>
                  <a:gd name="connsiteX5" fmla="*/ 0 w 1460"/>
                  <a:gd name="connsiteY5" fmla="*/ 661 h 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" h="879">
                    <a:moveTo>
                      <a:pt x="0" y="661"/>
                    </a:moveTo>
                    <a:lnTo>
                      <a:pt x="0" y="661"/>
                    </a:lnTo>
                    <a:cubicBezTo>
                      <a:pt x="250" y="-160"/>
                      <a:pt x="786" y="-89"/>
                      <a:pt x="1393" y="197"/>
                    </a:cubicBezTo>
                    <a:lnTo>
                      <a:pt x="1357" y="232"/>
                    </a:lnTo>
                    <a:cubicBezTo>
                      <a:pt x="1500" y="411"/>
                      <a:pt x="1500" y="589"/>
                      <a:pt x="1322" y="768"/>
                    </a:cubicBezTo>
                    <a:cubicBezTo>
                      <a:pt x="893" y="947"/>
                      <a:pt x="429" y="911"/>
                      <a:pt x="0" y="6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2" name="Freeform 1481">
                <a:extLst>
                  <a:ext uri="{FF2B5EF4-FFF2-40B4-BE49-F238E27FC236}">
                    <a16:creationId xmlns:a16="http://schemas.microsoft.com/office/drawing/2014/main" id="{8A5041A7-CBBD-874E-9175-0A873E7980DF}"/>
                  </a:ext>
                </a:extLst>
              </p:cNvPr>
              <p:cNvSpPr/>
              <p:nvPr/>
            </p:nvSpPr>
            <p:spPr>
              <a:xfrm>
                <a:off x="8254614" y="2288354"/>
                <a:ext cx="900" cy="1184"/>
              </a:xfrm>
              <a:custGeom>
                <a:avLst/>
                <a:gdLst>
                  <a:gd name="connsiteX0" fmla="*/ 72 w 900"/>
                  <a:gd name="connsiteY0" fmla="*/ 860 h 1184"/>
                  <a:gd name="connsiteX1" fmla="*/ 0 w 900"/>
                  <a:gd name="connsiteY1" fmla="*/ 253 h 1184"/>
                  <a:gd name="connsiteX2" fmla="*/ 643 w 900"/>
                  <a:gd name="connsiteY2" fmla="*/ 74 h 1184"/>
                  <a:gd name="connsiteX3" fmla="*/ 822 w 900"/>
                  <a:gd name="connsiteY3" fmla="*/ 1074 h 1184"/>
                  <a:gd name="connsiteX4" fmla="*/ 72 w 900"/>
                  <a:gd name="connsiteY4" fmla="*/ 860 h 1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0" h="1184">
                    <a:moveTo>
                      <a:pt x="72" y="860"/>
                    </a:moveTo>
                    <a:cubicBezTo>
                      <a:pt x="36" y="646"/>
                      <a:pt x="36" y="467"/>
                      <a:pt x="0" y="253"/>
                    </a:cubicBezTo>
                    <a:cubicBezTo>
                      <a:pt x="179" y="74"/>
                      <a:pt x="357" y="-105"/>
                      <a:pt x="643" y="74"/>
                    </a:cubicBezTo>
                    <a:cubicBezTo>
                      <a:pt x="357" y="467"/>
                      <a:pt x="1143" y="753"/>
                      <a:pt x="822" y="1074"/>
                    </a:cubicBezTo>
                    <a:cubicBezTo>
                      <a:pt x="679" y="1217"/>
                      <a:pt x="214" y="1288"/>
                      <a:pt x="72" y="86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3" name="Freeform 1482">
                <a:extLst>
                  <a:ext uri="{FF2B5EF4-FFF2-40B4-BE49-F238E27FC236}">
                    <a16:creationId xmlns:a16="http://schemas.microsoft.com/office/drawing/2014/main" id="{367485E8-6E8F-7547-B21A-D5FDAB80EAAE}"/>
                  </a:ext>
                </a:extLst>
              </p:cNvPr>
              <p:cNvSpPr/>
              <p:nvPr/>
            </p:nvSpPr>
            <p:spPr>
              <a:xfrm>
                <a:off x="8241782" y="2272223"/>
                <a:ext cx="978" cy="1132"/>
              </a:xfrm>
              <a:custGeom>
                <a:avLst/>
                <a:gdLst>
                  <a:gd name="connsiteX0" fmla="*/ 831 w 978"/>
                  <a:gd name="connsiteY0" fmla="*/ 60 h 1132"/>
                  <a:gd name="connsiteX1" fmla="*/ 831 w 978"/>
                  <a:gd name="connsiteY1" fmla="*/ 60 h 1132"/>
                  <a:gd name="connsiteX2" fmla="*/ 652 w 978"/>
                  <a:gd name="connsiteY2" fmla="*/ 739 h 1132"/>
                  <a:gd name="connsiteX3" fmla="*/ 688 w 978"/>
                  <a:gd name="connsiteY3" fmla="*/ 1132 h 1132"/>
                  <a:gd name="connsiteX4" fmla="*/ 9 w 978"/>
                  <a:gd name="connsiteY4" fmla="*/ 239 h 1132"/>
                  <a:gd name="connsiteX5" fmla="*/ 831 w 978"/>
                  <a:gd name="connsiteY5" fmla="*/ 60 h 1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8" h="1132">
                    <a:moveTo>
                      <a:pt x="831" y="60"/>
                    </a:moveTo>
                    <a:lnTo>
                      <a:pt x="831" y="60"/>
                    </a:lnTo>
                    <a:cubicBezTo>
                      <a:pt x="1259" y="382"/>
                      <a:pt x="616" y="489"/>
                      <a:pt x="652" y="739"/>
                    </a:cubicBezTo>
                    <a:cubicBezTo>
                      <a:pt x="652" y="882"/>
                      <a:pt x="652" y="989"/>
                      <a:pt x="688" y="1132"/>
                    </a:cubicBezTo>
                    <a:cubicBezTo>
                      <a:pt x="295" y="953"/>
                      <a:pt x="-62" y="632"/>
                      <a:pt x="9" y="239"/>
                    </a:cubicBezTo>
                    <a:cubicBezTo>
                      <a:pt x="81" y="-189"/>
                      <a:pt x="545" y="96"/>
                      <a:pt x="831" y="6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4" name="Freeform 1483">
                <a:extLst>
                  <a:ext uri="{FF2B5EF4-FFF2-40B4-BE49-F238E27FC236}">
                    <a16:creationId xmlns:a16="http://schemas.microsoft.com/office/drawing/2014/main" id="{07E6914A-7E54-EA4B-8291-AC9D1EE0F9CF}"/>
                  </a:ext>
                </a:extLst>
              </p:cNvPr>
              <p:cNvSpPr/>
              <p:nvPr/>
            </p:nvSpPr>
            <p:spPr>
              <a:xfrm>
                <a:off x="8308156" y="2203469"/>
                <a:ext cx="1857" cy="549"/>
              </a:xfrm>
              <a:custGeom>
                <a:avLst/>
                <a:gdLst>
                  <a:gd name="connsiteX0" fmla="*/ 0 w 1857"/>
                  <a:gd name="connsiteY0" fmla="*/ 485 h 549"/>
                  <a:gd name="connsiteX1" fmla="*/ 1857 w 1857"/>
                  <a:gd name="connsiteY1" fmla="*/ 56 h 549"/>
                  <a:gd name="connsiteX2" fmla="*/ 0 w 1857"/>
                  <a:gd name="connsiteY2" fmla="*/ 485 h 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57" h="549">
                    <a:moveTo>
                      <a:pt x="0" y="485"/>
                    </a:moveTo>
                    <a:cubicBezTo>
                      <a:pt x="607" y="-123"/>
                      <a:pt x="1072" y="-15"/>
                      <a:pt x="1857" y="56"/>
                    </a:cubicBezTo>
                    <a:cubicBezTo>
                      <a:pt x="1179" y="556"/>
                      <a:pt x="679" y="628"/>
                      <a:pt x="0" y="48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5" name="Freeform 1484">
                <a:extLst>
                  <a:ext uri="{FF2B5EF4-FFF2-40B4-BE49-F238E27FC236}">
                    <a16:creationId xmlns:a16="http://schemas.microsoft.com/office/drawing/2014/main" id="{6A79A4D4-897F-4D4E-970D-5F1558D53373}"/>
                  </a:ext>
                </a:extLst>
              </p:cNvPr>
              <p:cNvSpPr/>
              <p:nvPr/>
            </p:nvSpPr>
            <p:spPr>
              <a:xfrm>
                <a:off x="8210930" y="2249517"/>
                <a:ext cx="857" cy="1299"/>
              </a:xfrm>
              <a:custGeom>
                <a:avLst/>
                <a:gdLst>
                  <a:gd name="connsiteX0" fmla="*/ 0 w 857"/>
                  <a:gd name="connsiteY0" fmla="*/ 1085 h 1299"/>
                  <a:gd name="connsiteX1" fmla="*/ 857 w 857"/>
                  <a:gd name="connsiteY1" fmla="*/ 156 h 1299"/>
                  <a:gd name="connsiteX2" fmla="*/ 500 w 857"/>
                  <a:gd name="connsiteY2" fmla="*/ 978 h 1299"/>
                  <a:gd name="connsiteX3" fmla="*/ 464 w 857"/>
                  <a:gd name="connsiteY3" fmla="*/ 1299 h 1299"/>
                  <a:gd name="connsiteX4" fmla="*/ 0 w 857"/>
                  <a:gd name="connsiteY4" fmla="*/ 1085 h 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" h="1299">
                    <a:moveTo>
                      <a:pt x="0" y="1085"/>
                    </a:moveTo>
                    <a:cubicBezTo>
                      <a:pt x="0" y="-130"/>
                      <a:pt x="0" y="-130"/>
                      <a:pt x="857" y="156"/>
                    </a:cubicBezTo>
                    <a:cubicBezTo>
                      <a:pt x="250" y="228"/>
                      <a:pt x="36" y="478"/>
                      <a:pt x="500" y="978"/>
                    </a:cubicBezTo>
                    <a:cubicBezTo>
                      <a:pt x="679" y="1156"/>
                      <a:pt x="679" y="1228"/>
                      <a:pt x="464" y="1299"/>
                    </a:cubicBezTo>
                    <a:cubicBezTo>
                      <a:pt x="286" y="1299"/>
                      <a:pt x="107" y="1299"/>
                      <a:pt x="0" y="108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6" name="Freeform 1485">
                <a:extLst>
                  <a:ext uri="{FF2B5EF4-FFF2-40B4-BE49-F238E27FC236}">
                    <a16:creationId xmlns:a16="http://schemas.microsoft.com/office/drawing/2014/main" id="{1AB106FC-78EF-264C-BA8C-23816A556F2E}"/>
                  </a:ext>
                </a:extLst>
              </p:cNvPr>
              <p:cNvSpPr/>
              <p:nvPr/>
            </p:nvSpPr>
            <p:spPr>
              <a:xfrm>
                <a:off x="8231709" y="2249424"/>
                <a:ext cx="1581" cy="1250"/>
              </a:xfrm>
              <a:custGeom>
                <a:avLst/>
                <a:gdLst>
                  <a:gd name="connsiteX0" fmla="*/ 653 w 1581"/>
                  <a:gd name="connsiteY0" fmla="*/ 0 h 1250"/>
                  <a:gd name="connsiteX1" fmla="*/ 1581 w 1581"/>
                  <a:gd name="connsiteY1" fmla="*/ 321 h 1250"/>
                  <a:gd name="connsiteX2" fmla="*/ 10 w 1581"/>
                  <a:gd name="connsiteY2" fmla="*/ 1250 h 1250"/>
                  <a:gd name="connsiteX3" fmla="*/ 653 w 1581"/>
                  <a:gd name="connsiteY3" fmla="*/ 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1" h="1250">
                    <a:moveTo>
                      <a:pt x="653" y="0"/>
                    </a:moveTo>
                    <a:cubicBezTo>
                      <a:pt x="974" y="107"/>
                      <a:pt x="1260" y="214"/>
                      <a:pt x="1581" y="321"/>
                    </a:cubicBezTo>
                    <a:cubicBezTo>
                      <a:pt x="1046" y="536"/>
                      <a:pt x="474" y="679"/>
                      <a:pt x="10" y="1250"/>
                    </a:cubicBezTo>
                    <a:cubicBezTo>
                      <a:pt x="-97" y="500"/>
                      <a:pt x="724" y="536"/>
                      <a:pt x="65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7" name="Freeform 1486">
                <a:extLst>
                  <a:ext uri="{FF2B5EF4-FFF2-40B4-BE49-F238E27FC236}">
                    <a16:creationId xmlns:a16="http://schemas.microsoft.com/office/drawing/2014/main" id="{0CBAC572-E334-864A-80C9-A55E791C1134}"/>
                  </a:ext>
                </a:extLst>
              </p:cNvPr>
              <p:cNvSpPr/>
              <p:nvPr/>
            </p:nvSpPr>
            <p:spPr>
              <a:xfrm>
                <a:off x="8313159" y="2223634"/>
                <a:ext cx="788" cy="935"/>
              </a:xfrm>
              <a:custGeom>
                <a:avLst/>
                <a:gdLst>
                  <a:gd name="connsiteX0" fmla="*/ 34 w 788"/>
                  <a:gd name="connsiteY0" fmla="*/ 0 h 935"/>
                  <a:gd name="connsiteX1" fmla="*/ 784 w 788"/>
                  <a:gd name="connsiteY1" fmla="*/ 786 h 935"/>
                  <a:gd name="connsiteX2" fmla="*/ 355 w 788"/>
                  <a:gd name="connsiteY2" fmla="*/ 929 h 935"/>
                  <a:gd name="connsiteX3" fmla="*/ 34 w 788"/>
                  <a:gd name="connsiteY3" fmla="*/ 0 h 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8" h="935">
                    <a:moveTo>
                      <a:pt x="34" y="0"/>
                    </a:moveTo>
                    <a:cubicBezTo>
                      <a:pt x="641" y="36"/>
                      <a:pt x="820" y="357"/>
                      <a:pt x="784" y="786"/>
                    </a:cubicBezTo>
                    <a:cubicBezTo>
                      <a:pt x="784" y="857"/>
                      <a:pt x="498" y="964"/>
                      <a:pt x="355" y="929"/>
                    </a:cubicBezTo>
                    <a:cubicBezTo>
                      <a:pt x="-323" y="822"/>
                      <a:pt x="212" y="322"/>
                      <a:pt x="3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8" name="Freeform 1487">
                <a:extLst>
                  <a:ext uri="{FF2B5EF4-FFF2-40B4-BE49-F238E27FC236}">
                    <a16:creationId xmlns:a16="http://schemas.microsoft.com/office/drawing/2014/main" id="{1C82ECE6-9D0F-654C-B310-265542225A4A}"/>
                  </a:ext>
                </a:extLst>
              </p:cNvPr>
              <p:cNvSpPr/>
              <p:nvPr/>
            </p:nvSpPr>
            <p:spPr>
              <a:xfrm>
                <a:off x="8307990" y="2220634"/>
                <a:ext cx="987" cy="867"/>
              </a:xfrm>
              <a:custGeom>
                <a:avLst/>
                <a:gdLst>
                  <a:gd name="connsiteX0" fmla="*/ 345 w 987"/>
                  <a:gd name="connsiteY0" fmla="*/ 0 h 867"/>
                  <a:gd name="connsiteX1" fmla="*/ 988 w 987"/>
                  <a:gd name="connsiteY1" fmla="*/ 464 h 867"/>
                  <a:gd name="connsiteX2" fmla="*/ 488 w 987"/>
                  <a:gd name="connsiteY2" fmla="*/ 857 h 867"/>
                  <a:gd name="connsiteX3" fmla="*/ 24 w 987"/>
                  <a:gd name="connsiteY3" fmla="*/ 357 h 867"/>
                  <a:gd name="connsiteX4" fmla="*/ 345 w 987"/>
                  <a:gd name="connsiteY4" fmla="*/ 0 h 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7" h="867">
                    <a:moveTo>
                      <a:pt x="345" y="0"/>
                    </a:moveTo>
                    <a:cubicBezTo>
                      <a:pt x="559" y="179"/>
                      <a:pt x="774" y="321"/>
                      <a:pt x="988" y="464"/>
                    </a:cubicBezTo>
                    <a:cubicBezTo>
                      <a:pt x="809" y="607"/>
                      <a:pt x="666" y="786"/>
                      <a:pt x="488" y="857"/>
                    </a:cubicBezTo>
                    <a:cubicBezTo>
                      <a:pt x="131" y="929"/>
                      <a:pt x="95" y="607"/>
                      <a:pt x="24" y="357"/>
                    </a:cubicBezTo>
                    <a:cubicBezTo>
                      <a:pt x="-84" y="71"/>
                      <a:pt x="202" y="143"/>
                      <a:pt x="34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9" name="Freeform 1488">
                <a:extLst>
                  <a:ext uri="{FF2B5EF4-FFF2-40B4-BE49-F238E27FC236}">
                    <a16:creationId xmlns:a16="http://schemas.microsoft.com/office/drawing/2014/main" id="{3DE0A072-1672-614C-85E9-D8D4B460A5DC}"/>
                  </a:ext>
                </a:extLst>
              </p:cNvPr>
              <p:cNvSpPr/>
              <p:nvPr/>
            </p:nvSpPr>
            <p:spPr>
              <a:xfrm>
                <a:off x="8249113" y="2291011"/>
                <a:ext cx="840" cy="1346"/>
              </a:xfrm>
              <a:custGeom>
                <a:avLst/>
                <a:gdLst>
                  <a:gd name="connsiteX0" fmla="*/ 0 w 840"/>
                  <a:gd name="connsiteY0" fmla="*/ 204 h 1346"/>
                  <a:gd name="connsiteX1" fmla="*/ 821 w 840"/>
                  <a:gd name="connsiteY1" fmla="*/ 454 h 1346"/>
                  <a:gd name="connsiteX2" fmla="*/ 571 w 840"/>
                  <a:gd name="connsiteY2" fmla="*/ 1347 h 1346"/>
                  <a:gd name="connsiteX3" fmla="*/ 0 w 840"/>
                  <a:gd name="connsiteY3" fmla="*/ 204 h 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0" h="1346">
                    <a:moveTo>
                      <a:pt x="0" y="204"/>
                    </a:moveTo>
                    <a:cubicBezTo>
                      <a:pt x="464" y="-332"/>
                      <a:pt x="536" y="346"/>
                      <a:pt x="821" y="454"/>
                    </a:cubicBezTo>
                    <a:cubicBezTo>
                      <a:pt x="893" y="775"/>
                      <a:pt x="750" y="1025"/>
                      <a:pt x="571" y="1347"/>
                    </a:cubicBezTo>
                    <a:cubicBezTo>
                      <a:pt x="71" y="1097"/>
                      <a:pt x="429" y="454"/>
                      <a:pt x="0" y="20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0" name="Freeform 1489">
                <a:extLst>
                  <a:ext uri="{FF2B5EF4-FFF2-40B4-BE49-F238E27FC236}">
                    <a16:creationId xmlns:a16="http://schemas.microsoft.com/office/drawing/2014/main" id="{7E71C2B8-013A-074F-9FFC-31C5EABF950D}"/>
                  </a:ext>
                </a:extLst>
              </p:cNvPr>
              <p:cNvSpPr/>
              <p:nvPr/>
            </p:nvSpPr>
            <p:spPr>
              <a:xfrm>
                <a:off x="8247970" y="2291215"/>
                <a:ext cx="916" cy="1892"/>
              </a:xfrm>
              <a:custGeom>
                <a:avLst/>
                <a:gdLst>
                  <a:gd name="connsiteX0" fmla="*/ 0 w 916"/>
                  <a:gd name="connsiteY0" fmla="*/ 571 h 1892"/>
                  <a:gd name="connsiteX1" fmla="*/ 893 w 916"/>
                  <a:gd name="connsiteY1" fmla="*/ 0 h 1892"/>
                  <a:gd name="connsiteX2" fmla="*/ 572 w 916"/>
                  <a:gd name="connsiteY2" fmla="*/ 1893 h 1892"/>
                  <a:gd name="connsiteX3" fmla="*/ 0 w 916"/>
                  <a:gd name="connsiteY3" fmla="*/ 571 h 1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6" h="1892">
                    <a:moveTo>
                      <a:pt x="0" y="571"/>
                    </a:moveTo>
                    <a:cubicBezTo>
                      <a:pt x="286" y="393"/>
                      <a:pt x="607" y="214"/>
                      <a:pt x="893" y="0"/>
                    </a:cubicBezTo>
                    <a:cubicBezTo>
                      <a:pt x="1036" y="571"/>
                      <a:pt x="464" y="964"/>
                      <a:pt x="572" y="1893"/>
                    </a:cubicBezTo>
                    <a:cubicBezTo>
                      <a:pt x="286" y="1250"/>
                      <a:pt x="143" y="929"/>
                      <a:pt x="0" y="5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1" name="Freeform 1490">
                <a:extLst>
                  <a:ext uri="{FF2B5EF4-FFF2-40B4-BE49-F238E27FC236}">
                    <a16:creationId xmlns:a16="http://schemas.microsoft.com/office/drawing/2014/main" id="{9036B316-5BF6-DC4D-AE9E-D4909A071204}"/>
                  </a:ext>
                </a:extLst>
              </p:cNvPr>
              <p:cNvSpPr/>
              <p:nvPr/>
            </p:nvSpPr>
            <p:spPr>
              <a:xfrm>
                <a:off x="8240539" y="2277556"/>
                <a:ext cx="1205" cy="799"/>
              </a:xfrm>
              <a:custGeom>
                <a:avLst/>
                <a:gdLst>
                  <a:gd name="connsiteX0" fmla="*/ 1180 w 1205"/>
                  <a:gd name="connsiteY0" fmla="*/ 657 h 799"/>
                  <a:gd name="connsiteX1" fmla="*/ 894 w 1205"/>
                  <a:gd name="connsiteY1" fmla="*/ 799 h 799"/>
                  <a:gd name="connsiteX2" fmla="*/ 1 w 1205"/>
                  <a:gd name="connsiteY2" fmla="*/ 228 h 799"/>
                  <a:gd name="connsiteX3" fmla="*/ 787 w 1205"/>
                  <a:gd name="connsiteY3" fmla="*/ 14 h 799"/>
                  <a:gd name="connsiteX4" fmla="*/ 1180 w 1205"/>
                  <a:gd name="connsiteY4" fmla="*/ 657 h 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5" h="799">
                    <a:moveTo>
                      <a:pt x="1180" y="657"/>
                    </a:moveTo>
                    <a:cubicBezTo>
                      <a:pt x="1073" y="692"/>
                      <a:pt x="1002" y="764"/>
                      <a:pt x="894" y="799"/>
                    </a:cubicBezTo>
                    <a:cubicBezTo>
                      <a:pt x="609" y="549"/>
                      <a:pt x="-34" y="764"/>
                      <a:pt x="1" y="228"/>
                    </a:cubicBezTo>
                    <a:cubicBezTo>
                      <a:pt x="37" y="-165"/>
                      <a:pt x="502" y="85"/>
                      <a:pt x="787" y="14"/>
                    </a:cubicBezTo>
                    <a:cubicBezTo>
                      <a:pt x="1037" y="192"/>
                      <a:pt x="1287" y="299"/>
                      <a:pt x="1180" y="6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2" name="Freeform 1491">
                <a:extLst>
                  <a:ext uri="{FF2B5EF4-FFF2-40B4-BE49-F238E27FC236}">
                    <a16:creationId xmlns:a16="http://schemas.microsoft.com/office/drawing/2014/main" id="{E4DE8D03-8933-7149-A89E-126E46B2FB76}"/>
                  </a:ext>
                </a:extLst>
              </p:cNvPr>
              <p:cNvSpPr/>
              <p:nvPr/>
            </p:nvSpPr>
            <p:spPr>
              <a:xfrm>
                <a:off x="8298155" y="2207802"/>
                <a:ext cx="1393" cy="938"/>
              </a:xfrm>
              <a:custGeom>
                <a:avLst/>
                <a:gdLst>
                  <a:gd name="connsiteX0" fmla="*/ 0 w 1393"/>
                  <a:gd name="connsiteY0" fmla="*/ 652 h 938"/>
                  <a:gd name="connsiteX1" fmla="*/ 0 w 1393"/>
                  <a:gd name="connsiteY1" fmla="*/ 402 h 938"/>
                  <a:gd name="connsiteX2" fmla="*/ 1357 w 1393"/>
                  <a:gd name="connsiteY2" fmla="*/ 474 h 938"/>
                  <a:gd name="connsiteX3" fmla="*/ 1393 w 1393"/>
                  <a:gd name="connsiteY3" fmla="*/ 688 h 938"/>
                  <a:gd name="connsiteX4" fmla="*/ 857 w 1393"/>
                  <a:gd name="connsiteY4" fmla="*/ 938 h 938"/>
                  <a:gd name="connsiteX5" fmla="*/ 0 w 1393"/>
                  <a:gd name="connsiteY5" fmla="*/ 652 h 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3" h="938">
                    <a:moveTo>
                      <a:pt x="0" y="652"/>
                    </a:moveTo>
                    <a:cubicBezTo>
                      <a:pt x="36" y="581"/>
                      <a:pt x="36" y="474"/>
                      <a:pt x="0" y="402"/>
                    </a:cubicBezTo>
                    <a:cubicBezTo>
                      <a:pt x="500" y="-491"/>
                      <a:pt x="893" y="367"/>
                      <a:pt x="1357" y="474"/>
                    </a:cubicBezTo>
                    <a:cubicBezTo>
                      <a:pt x="1393" y="545"/>
                      <a:pt x="1393" y="617"/>
                      <a:pt x="1393" y="688"/>
                    </a:cubicBezTo>
                    <a:cubicBezTo>
                      <a:pt x="1250" y="866"/>
                      <a:pt x="1072" y="938"/>
                      <a:pt x="857" y="938"/>
                    </a:cubicBezTo>
                    <a:cubicBezTo>
                      <a:pt x="572" y="759"/>
                      <a:pt x="321" y="581"/>
                      <a:pt x="0" y="6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3" name="Freeform 1492">
                <a:extLst>
                  <a:ext uri="{FF2B5EF4-FFF2-40B4-BE49-F238E27FC236}">
                    <a16:creationId xmlns:a16="http://schemas.microsoft.com/office/drawing/2014/main" id="{FC3AA78E-EE65-A44D-8C60-58D9C26E5CDC}"/>
                  </a:ext>
                </a:extLst>
              </p:cNvPr>
              <p:cNvSpPr/>
              <p:nvPr/>
            </p:nvSpPr>
            <p:spPr>
              <a:xfrm>
                <a:off x="8308290" y="2218670"/>
                <a:ext cx="977" cy="917"/>
              </a:xfrm>
              <a:custGeom>
                <a:avLst/>
                <a:gdLst>
                  <a:gd name="connsiteX0" fmla="*/ 974 w 977"/>
                  <a:gd name="connsiteY0" fmla="*/ 464 h 917"/>
                  <a:gd name="connsiteX1" fmla="*/ 545 w 977"/>
                  <a:gd name="connsiteY1" fmla="*/ 893 h 917"/>
                  <a:gd name="connsiteX2" fmla="*/ 9 w 977"/>
                  <a:gd name="connsiteY2" fmla="*/ 429 h 917"/>
                  <a:gd name="connsiteX3" fmla="*/ 617 w 977"/>
                  <a:gd name="connsiteY3" fmla="*/ 0 h 917"/>
                  <a:gd name="connsiteX4" fmla="*/ 974 w 977"/>
                  <a:gd name="connsiteY4" fmla="*/ 464 h 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7" h="917">
                    <a:moveTo>
                      <a:pt x="974" y="464"/>
                    </a:moveTo>
                    <a:cubicBezTo>
                      <a:pt x="1009" y="893"/>
                      <a:pt x="795" y="964"/>
                      <a:pt x="545" y="893"/>
                    </a:cubicBezTo>
                    <a:cubicBezTo>
                      <a:pt x="295" y="821"/>
                      <a:pt x="-62" y="786"/>
                      <a:pt x="9" y="429"/>
                    </a:cubicBezTo>
                    <a:cubicBezTo>
                      <a:pt x="45" y="250"/>
                      <a:pt x="366" y="71"/>
                      <a:pt x="617" y="0"/>
                    </a:cubicBezTo>
                    <a:cubicBezTo>
                      <a:pt x="724" y="0"/>
                      <a:pt x="902" y="357"/>
                      <a:pt x="974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4" name="Freeform 1493">
                <a:extLst>
                  <a:ext uri="{FF2B5EF4-FFF2-40B4-BE49-F238E27FC236}">
                    <a16:creationId xmlns:a16="http://schemas.microsoft.com/office/drawing/2014/main" id="{ECD3F37E-64CF-6B43-A309-E37EAE9BF732}"/>
                  </a:ext>
                </a:extLst>
              </p:cNvPr>
              <p:cNvSpPr/>
              <p:nvPr/>
            </p:nvSpPr>
            <p:spPr>
              <a:xfrm>
                <a:off x="8185417" y="2231465"/>
                <a:ext cx="938" cy="644"/>
              </a:xfrm>
              <a:custGeom>
                <a:avLst/>
                <a:gdLst>
                  <a:gd name="connsiteX0" fmla="*/ 938 w 938"/>
                  <a:gd name="connsiteY0" fmla="*/ 456 h 644"/>
                  <a:gd name="connsiteX1" fmla="*/ 10 w 938"/>
                  <a:gd name="connsiteY1" fmla="*/ 349 h 644"/>
                  <a:gd name="connsiteX2" fmla="*/ 81 w 938"/>
                  <a:gd name="connsiteY2" fmla="*/ 28 h 644"/>
                  <a:gd name="connsiteX3" fmla="*/ 938 w 938"/>
                  <a:gd name="connsiteY3" fmla="*/ 456 h 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8" h="644">
                    <a:moveTo>
                      <a:pt x="938" y="456"/>
                    </a:moveTo>
                    <a:cubicBezTo>
                      <a:pt x="546" y="706"/>
                      <a:pt x="224" y="742"/>
                      <a:pt x="10" y="349"/>
                    </a:cubicBezTo>
                    <a:cubicBezTo>
                      <a:pt x="-26" y="278"/>
                      <a:pt x="45" y="28"/>
                      <a:pt x="81" y="28"/>
                    </a:cubicBezTo>
                    <a:cubicBezTo>
                      <a:pt x="474" y="-79"/>
                      <a:pt x="724" y="135"/>
                      <a:pt x="938" y="45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5" name="Freeform 1494">
                <a:extLst>
                  <a:ext uri="{FF2B5EF4-FFF2-40B4-BE49-F238E27FC236}">
                    <a16:creationId xmlns:a16="http://schemas.microsoft.com/office/drawing/2014/main" id="{85891AFC-D04A-8546-9F80-704CE920A267}"/>
                  </a:ext>
                </a:extLst>
              </p:cNvPr>
              <p:cNvSpPr/>
              <p:nvPr/>
            </p:nvSpPr>
            <p:spPr>
              <a:xfrm>
                <a:off x="8182284" y="2236597"/>
                <a:ext cx="1007" cy="1085"/>
              </a:xfrm>
              <a:custGeom>
                <a:avLst/>
                <a:gdLst>
                  <a:gd name="connsiteX0" fmla="*/ 536 w 1007"/>
                  <a:gd name="connsiteY0" fmla="*/ 4 h 1085"/>
                  <a:gd name="connsiteX1" fmla="*/ 893 w 1007"/>
                  <a:gd name="connsiteY1" fmla="*/ 540 h 1085"/>
                  <a:gd name="connsiteX2" fmla="*/ 0 w 1007"/>
                  <a:gd name="connsiteY2" fmla="*/ 826 h 1085"/>
                  <a:gd name="connsiteX3" fmla="*/ 536 w 1007"/>
                  <a:gd name="connsiteY3" fmla="*/ 4 h 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7" h="1085">
                    <a:moveTo>
                      <a:pt x="536" y="4"/>
                    </a:moveTo>
                    <a:cubicBezTo>
                      <a:pt x="964" y="-32"/>
                      <a:pt x="1143" y="182"/>
                      <a:pt x="893" y="540"/>
                    </a:cubicBezTo>
                    <a:cubicBezTo>
                      <a:pt x="679" y="826"/>
                      <a:pt x="500" y="1433"/>
                      <a:pt x="0" y="826"/>
                    </a:cubicBezTo>
                    <a:cubicBezTo>
                      <a:pt x="72" y="504"/>
                      <a:pt x="143" y="147"/>
                      <a:pt x="536" y="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6" name="Freeform 1495">
                <a:extLst>
                  <a:ext uri="{FF2B5EF4-FFF2-40B4-BE49-F238E27FC236}">
                    <a16:creationId xmlns:a16="http://schemas.microsoft.com/office/drawing/2014/main" id="{3392AC05-0952-3E4A-A2EB-779074B9A22D}"/>
                  </a:ext>
                </a:extLst>
              </p:cNvPr>
              <p:cNvSpPr/>
              <p:nvPr/>
            </p:nvSpPr>
            <p:spPr>
              <a:xfrm>
                <a:off x="8309407" y="2239664"/>
                <a:ext cx="994" cy="724"/>
              </a:xfrm>
              <a:custGeom>
                <a:avLst/>
                <a:gdLst>
                  <a:gd name="connsiteX0" fmla="*/ 0 w 994"/>
                  <a:gd name="connsiteY0" fmla="*/ 509 h 724"/>
                  <a:gd name="connsiteX1" fmla="*/ 893 w 994"/>
                  <a:gd name="connsiteY1" fmla="*/ 187 h 724"/>
                  <a:gd name="connsiteX2" fmla="*/ 964 w 994"/>
                  <a:gd name="connsiteY2" fmla="*/ 580 h 724"/>
                  <a:gd name="connsiteX3" fmla="*/ 0 w 994"/>
                  <a:gd name="connsiteY3" fmla="*/ 509 h 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4" h="724">
                    <a:moveTo>
                      <a:pt x="0" y="509"/>
                    </a:moveTo>
                    <a:cubicBezTo>
                      <a:pt x="250" y="152"/>
                      <a:pt x="464" y="-241"/>
                      <a:pt x="893" y="187"/>
                    </a:cubicBezTo>
                    <a:cubicBezTo>
                      <a:pt x="964" y="259"/>
                      <a:pt x="1036" y="509"/>
                      <a:pt x="964" y="580"/>
                    </a:cubicBezTo>
                    <a:cubicBezTo>
                      <a:pt x="643" y="1009"/>
                      <a:pt x="393" y="330"/>
                      <a:pt x="0" y="50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7" name="Freeform 1496">
                <a:extLst>
                  <a:ext uri="{FF2B5EF4-FFF2-40B4-BE49-F238E27FC236}">
                    <a16:creationId xmlns:a16="http://schemas.microsoft.com/office/drawing/2014/main" id="{92C8804D-1CCC-574E-B3B7-C5379930B7B4}"/>
                  </a:ext>
                </a:extLst>
              </p:cNvPr>
              <p:cNvSpPr/>
              <p:nvPr/>
            </p:nvSpPr>
            <p:spPr>
              <a:xfrm>
                <a:off x="8202036" y="2249638"/>
                <a:ext cx="1137" cy="787"/>
              </a:xfrm>
              <a:custGeom>
                <a:avLst/>
                <a:gdLst>
                  <a:gd name="connsiteX0" fmla="*/ 0 w 1137"/>
                  <a:gd name="connsiteY0" fmla="*/ 571 h 787"/>
                  <a:gd name="connsiteX1" fmla="*/ 0 w 1137"/>
                  <a:gd name="connsiteY1" fmla="*/ 0 h 787"/>
                  <a:gd name="connsiteX2" fmla="*/ 536 w 1137"/>
                  <a:gd name="connsiteY2" fmla="*/ 72 h 787"/>
                  <a:gd name="connsiteX3" fmla="*/ 1107 w 1137"/>
                  <a:gd name="connsiteY3" fmla="*/ 607 h 787"/>
                  <a:gd name="connsiteX4" fmla="*/ 393 w 1137"/>
                  <a:gd name="connsiteY4" fmla="*/ 536 h 787"/>
                  <a:gd name="connsiteX5" fmla="*/ 0 w 1137"/>
                  <a:gd name="connsiteY5" fmla="*/ 571 h 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37" h="787">
                    <a:moveTo>
                      <a:pt x="0" y="571"/>
                    </a:moveTo>
                    <a:cubicBezTo>
                      <a:pt x="0" y="393"/>
                      <a:pt x="0" y="214"/>
                      <a:pt x="0" y="0"/>
                    </a:cubicBezTo>
                    <a:cubicBezTo>
                      <a:pt x="179" y="36"/>
                      <a:pt x="357" y="36"/>
                      <a:pt x="536" y="72"/>
                    </a:cubicBezTo>
                    <a:cubicBezTo>
                      <a:pt x="857" y="107"/>
                      <a:pt x="1250" y="214"/>
                      <a:pt x="1107" y="607"/>
                    </a:cubicBezTo>
                    <a:cubicBezTo>
                      <a:pt x="893" y="1107"/>
                      <a:pt x="679" y="393"/>
                      <a:pt x="393" y="536"/>
                    </a:cubicBezTo>
                    <a:cubicBezTo>
                      <a:pt x="286" y="643"/>
                      <a:pt x="107" y="607"/>
                      <a:pt x="0" y="5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8" name="Freeform 1497">
                <a:extLst>
                  <a:ext uri="{FF2B5EF4-FFF2-40B4-BE49-F238E27FC236}">
                    <a16:creationId xmlns:a16="http://schemas.microsoft.com/office/drawing/2014/main" id="{E2945501-B605-7342-82CE-BA988370D7D1}"/>
                  </a:ext>
                </a:extLst>
              </p:cNvPr>
              <p:cNvSpPr/>
              <p:nvPr/>
            </p:nvSpPr>
            <p:spPr>
              <a:xfrm>
                <a:off x="8190284" y="2225170"/>
                <a:ext cx="995" cy="1106"/>
              </a:xfrm>
              <a:custGeom>
                <a:avLst/>
                <a:gdLst>
                  <a:gd name="connsiteX0" fmla="*/ 894 w 995"/>
                  <a:gd name="connsiteY0" fmla="*/ 607 h 1106"/>
                  <a:gd name="connsiteX1" fmla="*/ 72 w 995"/>
                  <a:gd name="connsiteY1" fmla="*/ 929 h 1106"/>
                  <a:gd name="connsiteX2" fmla="*/ 608 w 995"/>
                  <a:gd name="connsiteY2" fmla="*/ 0 h 1106"/>
                  <a:gd name="connsiteX3" fmla="*/ 894 w 995"/>
                  <a:gd name="connsiteY3" fmla="*/ 607 h 1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5" h="1106">
                    <a:moveTo>
                      <a:pt x="894" y="607"/>
                    </a:moveTo>
                    <a:cubicBezTo>
                      <a:pt x="858" y="1286"/>
                      <a:pt x="215" y="1143"/>
                      <a:pt x="72" y="929"/>
                    </a:cubicBezTo>
                    <a:cubicBezTo>
                      <a:pt x="-214" y="500"/>
                      <a:pt x="429" y="357"/>
                      <a:pt x="608" y="0"/>
                    </a:cubicBezTo>
                    <a:cubicBezTo>
                      <a:pt x="1144" y="0"/>
                      <a:pt x="1001" y="286"/>
                      <a:pt x="894" y="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9" name="Freeform 1498">
                <a:extLst>
                  <a:ext uri="{FF2B5EF4-FFF2-40B4-BE49-F238E27FC236}">
                    <a16:creationId xmlns:a16="http://schemas.microsoft.com/office/drawing/2014/main" id="{2662D005-16FA-8A4B-9C9A-F11E5BE08EB9}"/>
                  </a:ext>
                </a:extLst>
              </p:cNvPr>
              <p:cNvSpPr/>
              <p:nvPr/>
            </p:nvSpPr>
            <p:spPr>
              <a:xfrm>
                <a:off x="8187554" y="2224099"/>
                <a:ext cx="802" cy="1535"/>
              </a:xfrm>
              <a:custGeom>
                <a:avLst/>
                <a:gdLst>
                  <a:gd name="connsiteX0" fmla="*/ 802 w 802"/>
                  <a:gd name="connsiteY0" fmla="*/ 0 h 1535"/>
                  <a:gd name="connsiteX1" fmla="*/ 52 w 802"/>
                  <a:gd name="connsiteY1" fmla="*/ 1536 h 1535"/>
                  <a:gd name="connsiteX2" fmla="*/ 802 w 802"/>
                  <a:gd name="connsiteY2" fmla="*/ 0 h 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2" h="1535">
                    <a:moveTo>
                      <a:pt x="802" y="0"/>
                    </a:moveTo>
                    <a:cubicBezTo>
                      <a:pt x="766" y="643"/>
                      <a:pt x="516" y="1036"/>
                      <a:pt x="52" y="1536"/>
                    </a:cubicBezTo>
                    <a:cubicBezTo>
                      <a:pt x="-20" y="750"/>
                      <a:pt x="-162" y="143"/>
                      <a:pt x="80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0" name="Freeform 1499">
                <a:extLst>
                  <a:ext uri="{FF2B5EF4-FFF2-40B4-BE49-F238E27FC236}">
                    <a16:creationId xmlns:a16="http://schemas.microsoft.com/office/drawing/2014/main" id="{B3626233-C213-7341-9666-9BAE2BCF057C}"/>
                  </a:ext>
                </a:extLst>
              </p:cNvPr>
              <p:cNvSpPr/>
              <p:nvPr/>
            </p:nvSpPr>
            <p:spPr>
              <a:xfrm>
                <a:off x="8170854" y="2206275"/>
                <a:ext cx="1643" cy="752"/>
              </a:xfrm>
              <a:custGeom>
                <a:avLst/>
                <a:gdLst>
                  <a:gd name="connsiteX0" fmla="*/ 1643 w 1643"/>
                  <a:gd name="connsiteY0" fmla="*/ 0 h 752"/>
                  <a:gd name="connsiteX1" fmla="*/ 1643 w 1643"/>
                  <a:gd name="connsiteY1" fmla="*/ 714 h 752"/>
                  <a:gd name="connsiteX2" fmla="*/ 0 w 1643"/>
                  <a:gd name="connsiteY2" fmla="*/ 750 h 752"/>
                  <a:gd name="connsiteX3" fmla="*/ 1643 w 1643"/>
                  <a:gd name="connsiteY3" fmla="*/ 0 h 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3" h="752">
                    <a:moveTo>
                      <a:pt x="1643" y="0"/>
                    </a:moveTo>
                    <a:cubicBezTo>
                      <a:pt x="1643" y="250"/>
                      <a:pt x="1643" y="500"/>
                      <a:pt x="1643" y="714"/>
                    </a:cubicBezTo>
                    <a:cubicBezTo>
                      <a:pt x="1214" y="464"/>
                      <a:pt x="786" y="786"/>
                      <a:pt x="0" y="750"/>
                    </a:cubicBezTo>
                    <a:cubicBezTo>
                      <a:pt x="786" y="429"/>
                      <a:pt x="1214" y="214"/>
                      <a:pt x="16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1" name="Freeform 1500">
                <a:extLst>
                  <a:ext uri="{FF2B5EF4-FFF2-40B4-BE49-F238E27FC236}">
                    <a16:creationId xmlns:a16="http://schemas.microsoft.com/office/drawing/2014/main" id="{3E9F2B14-D8F1-F948-A914-CA6AC9B3EB5D}"/>
                  </a:ext>
                </a:extLst>
              </p:cNvPr>
              <p:cNvSpPr/>
              <p:nvPr/>
            </p:nvSpPr>
            <p:spPr>
              <a:xfrm>
                <a:off x="8241327" y="2277498"/>
                <a:ext cx="1107" cy="836"/>
              </a:xfrm>
              <a:custGeom>
                <a:avLst/>
                <a:gdLst>
                  <a:gd name="connsiteX0" fmla="*/ 393 w 1107"/>
                  <a:gd name="connsiteY0" fmla="*/ 714 h 836"/>
                  <a:gd name="connsiteX1" fmla="*/ 0 w 1107"/>
                  <a:gd name="connsiteY1" fmla="*/ 107 h 836"/>
                  <a:gd name="connsiteX2" fmla="*/ 250 w 1107"/>
                  <a:gd name="connsiteY2" fmla="*/ 0 h 836"/>
                  <a:gd name="connsiteX3" fmla="*/ 786 w 1107"/>
                  <a:gd name="connsiteY3" fmla="*/ 72 h 836"/>
                  <a:gd name="connsiteX4" fmla="*/ 1107 w 1107"/>
                  <a:gd name="connsiteY4" fmla="*/ 357 h 836"/>
                  <a:gd name="connsiteX5" fmla="*/ 393 w 1107"/>
                  <a:gd name="connsiteY5" fmla="*/ 714 h 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7" h="836">
                    <a:moveTo>
                      <a:pt x="393" y="714"/>
                    </a:moveTo>
                    <a:cubicBezTo>
                      <a:pt x="250" y="500"/>
                      <a:pt x="143" y="322"/>
                      <a:pt x="0" y="107"/>
                    </a:cubicBezTo>
                    <a:cubicBezTo>
                      <a:pt x="72" y="72"/>
                      <a:pt x="179" y="36"/>
                      <a:pt x="250" y="0"/>
                    </a:cubicBezTo>
                    <a:cubicBezTo>
                      <a:pt x="429" y="36"/>
                      <a:pt x="607" y="36"/>
                      <a:pt x="786" y="72"/>
                    </a:cubicBezTo>
                    <a:cubicBezTo>
                      <a:pt x="893" y="143"/>
                      <a:pt x="1072" y="179"/>
                      <a:pt x="1107" y="357"/>
                    </a:cubicBezTo>
                    <a:cubicBezTo>
                      <a:pt x="1072" y="893"/>
                      <a:pt x="786" y="929"/>
                      <a:pt x="393" y="7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2" name="Freeform 1501">
                <a:extLst>
                  <a:ext uri="{FF2B5EF4-FFF2-40B4-BE49-F238E27FC236}">
                    <a16:creationId xmlns:a16="http://schemas.microsoft.com/office/drawing/2014/main" id="{933FC688-3D4D-4E45-AB07-211D656895BD}"/>
                  </a:ext>
                </a:extLst>
              </p:cNvPr>
              <p:cNvSpPr/>
              <p:nvPr/>
            </p:nvSpPr>
            <p:spPr>
              <a:xfrm>
                <a:off x="8174799" y="2244112"/>
                <a:ext cx="805" cy="1061"/>
              </a:xfrm>
              <a:custGeom>
                <a:avLst/>
                <a:gdLst>
                  <a:gd name="connsiteX0" fmla="*/ 770 w 805"/>
                  <a:gd name="connsiteY0" fmla="*/ 347 h 1061"/>
                  <a:gd name="connsiteX1" fmla="*/ 270 w 805"/>
                  <a:gd name="connsiteY1" fmla="*/ 1061 h 1061"/>
                  <a:gd name="connsiteX2" fmla="*/ 55 w 805"/>
                  <a:gd name="connsiteY2" fmla="*/ 740 h 1061"/>
                  <a:gd name="connsiteX3" fmla="*/ 484 w 805"/>
                  <a:gd name="connsiteY3" fmla="*/ 25 h 1061"/>
                  <a:gd name="connsiteX4" fmla="*/ 770 w 805"/>
                  <a:gd name="connsiteY4" fmla="*/ 347 h 1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5" h="1061">
                    <a:moveTo>
                      <a:pt x="770" y="347"/>
                    </a:moveTo>
                    <a:cubicBezTo>
                      <a:pt x="627" y="597"/>
                      <a:pt x="591" y="954"/>
                      <a:pt x="270" y="1061"/>
                    </a:cubicBezTo>
                    <a:cubicBezTo>
                      <a:pt x="234" y="1061"/>
                      <a:pt x="91" y="883"/>
                      <a:pt x="55" y="740"/>
                    </a:cubicBezTo>
                    <a:cubicBezTo>
                      <a:pt x="-159" y="275"/>
                      <a:pt x="305" y="240"/>
                      <a:pt x="484" y="25"/>
                    </a:cubicBezTo>
                    <a:cubicBezTo>
                      <a:pt x="734" y="-46"/>
                      <a:pt x="877" y="25"/>
                      <a:pt x="770" y="34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3" name="Freeform 1502">
                <a:extLst>
                  <a:ext uri="{FF2B5EF4-FFF2-40B4-BE49-F238E27FC236}">
                    <a16:creationId xmlns:a16="http://schemas.microsoft.com/office/drawing/2014/main" id="{916B1A45-1188-2B4F-9DAE-F0453972EC5C}"/>
                  </a:ext>
                </a:extLst>
              </p:cNvPr>
              <p:cNvSpPr/>
              <p:nvPr/>
            </p:nvSpPr>
            <p:spPr>
              <a:xfrm>
                <a:off x="8183962" y="2229100"/>
                <a:ext cx="1357" cy="1035"/>
              </a:xfrm>
              <a:custGeom>
                <a:avLst/>
                <a:gdLst>
                  <a:gd name="connsiteX0" fmla="*/ 0 w 1357"/>
                  <a:gd name="connsiteY0" fmla="*/ 821 h 1035"/>
                  <a:gd name="connsiteX1" fmla="*/ 1357 w 1357"/>
                  <a:gd name="connsiteY1" fmla="*/ 0 h 1035"/>
                  <a:gd name="connsiteX2" fmla="*/ 214 w 1357"/>
                  <a:gd name="connsiteY2" fmla="*/ 1036 h 1035"/>
                  <a:gd name="connsiteX3" fmla="*/ 0 w 1357"/>
                  <a:gd name="connsiteY3" fmla="*/ 821 h 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7" h="1035">
                    <a:moveTo>
                      <a:pt x="0" y="821"/>
                    </a:moveTo>
                    <a:cubicBezTo>
                      <a:pt x="72" y="0"/>
                      <a:pt x="714" y="357"/>
                      <a:pt x="1357" y="0"/>
                    </a:cubicBezTo>
                    <a:cubicBezTo>
                      <a:pt x="964" y="714"/>
                      <a:pt x="572" y="821"/>
                      <a:pt x="214" y="1036"/>
                    </a:cubicBezTo>
                    <a:cubicBezTo>
                      <a:pt x="107" y="1036"/>
                      <a:pt x="36" y="964"/>
                      <a:pt x="0" y="8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4" name="Freeform 1503">
                <a:extLst>
                  <a:ext uri="{FF2B5EF4-FFF2-40B4-BE49-F238E27FC236}">
                    <a16:creationId xmlns:a16="http://schemas.microsoft.com/office/drawing/2014/main" id="{DE1325E0-C94A-1047-97AA-A8164D7147C9}"/>
                  </a:ext>
                </a:extLst>
              </p:cNvPr>
              <p:cNvSpPr/>
              <p:nvPr/>
            </p:nvSpPr>
            <p:spPr>
              <a:xfrm>
                <a:off x="8254328" y="2287184"/>
                <a:ext cx="1088" cy="1092"/>
              </a:xfrm>
              <a:custGeom>
                <a:avLst/>
                <a:gdLst>
                  <a:gd name="connsiteX0" fmla="*/ 0 w 1088"/>
                  <a:gd name="connsiteY0" fmla="*/ 673 h 1092"/>
                  <a:gd name="connsiteX1" fmla="*/ 143 w 1088"/>
                  <a:gd name="connsiteY1" fmla="*/ 422 h 1092"/>
                  <a:gd name="connsiteX2" fmla="*/ 429 w 1088"/>
                  <a:gd name="connsiteY2" fmla="*/ 30 h 1092"/>
                  <a:gd name="connsiteX3" fmla="*/ 893 w 1088"/>
                  <a:gd name="connsiteY3" fmla="*/ 101 h 1092"/>
                  <a:gd name="connsiteX4" fmla="*/ 964 w 1088"/>
                  <a:gd name="connsiteY4" fmla="*/ 208 h 1092"/>
                  <a:gd name="connsiteX5" fmla="*/ 964 w 1088"/>
                  <a:gd name="connsiteY5" fmla="*/ 958 h 1092"/>
                  <a:gd name="connsiteX6" fmla="*/ 0 w 1088"/>
                  <a:gd name="connsiteY6" fmla="*/ 673 h 1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8" h="1092">
                    <a:moveTo>
                      <a:pt x="0" y="673"/>
                    </a:moveTo>
                    <a:cubicBezTo>
                      <a:pt x="36" y="601"/>
                      <a:pt x="107" y="494"/>
                      <a:pt x="143" y="422"/>
                    </a:cubicBezTo>
                    <a:cubicBezTo>
                      <a:pt x="214" y="279"/>
                      <a:pt x="286" y="101"/>
                      <a:pt x="429" y="30"/>
                    </a:cubicBezTo>
                    <a:cubicBezTo>
                      <a:pt x="607" y="-42"/>
                      <a:pt x="750" y="30"/>
                      <a:pt x="893" y="101"/>
                    </a:cubicBezTo>
                    <a:lnTo>
                      <a:pt x="964" y="208"/>
                    </a:lnTo>
                    <a:cubicBezTo>
                      <a:pt x="1179" y="458"/>
                      <a:pt x="1072" y="708"/>
                      <a:pt x="964" y="958"/>
                    </a:cubicBezTo>
                    <a:cubicBezTo>
                      <a:pt x="500" y="1280"/>
                      <a:pt x="250" y="958"/>
                      <a:pt x="0" y="67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5" name="Freeform 1504">
                <a:extLst>
                  <a:ext uri="{FF2B5EF4-FFF2-40B4-BE49-F238E27FC236}">
                    <a16:creationId xmlns:a16="http://schemas.microsoft.com/office/drawing/2014/main" id="{EB8EC6F8-B0DE-5E4A-8721-8A5C7AD51440}"/>
                  </a:ext>
                </a:extLst>
              </p:cNvPr>
              <p:cNvSpPr/>
              <p:nvPr/>
            </p:nvSpPr>
            <p:spPr>
              <a:xfrm>
                <a:off x="8292440" y="2202914"/>
                <a:ext cx="964" cy="539"/>
              </a:xfrm>
              <a:custGeom>
                <a:avLst/>
                <a:gdLst>
                  <a:gd name="connsiteX0" fmla="*/ 964 w 964"/>
                  <a:gd name="connsiteY0" fmla="*/ 540 h 539"/>
                  <a:gd name="connsiteX1" fmla="*/ 0 w 964"/>
                  <a:gd name="connsiteY1" fmla="*/ 540 h 539"/>
                  <a:gd name="connsiteX2" fmla="*/ 393 w 964"/>
                  <a:gd name="connsiteY2" fmla="*/ 4 h 539"/>
                  <a:gd name="connsiteX3" fmla="*/ 964 w 964"/>
                  <a:gd name="connsiteY3" fmla="*/ 540 h 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4" h="539">
                    <a:moveTo>
                      <a:pt x="964" y="540"/>
                    </a:moveTo>
                    <a:cubicBezTo>
                      <a:pt x="643" y="540"/>
                      <a:pt x="322" y="540"/>
                      <a:pt x="0" y="540"/>
                    </a:cubicBezTo>
                    <a:cubicBezTo>
                      <a:pt x="72" y="325"/>
                      <a:pt x="-36" y="40"/>
                      <a:pt x="393" y="4"/>
                    </a:cubicBezTo>
                    <a:cubicBezTo>
                      <a:pt x="822" y="-32"/>
                      <a:pt x="929" y="182"/>
                      <a:pt x="964" y="54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6" name="Freeform 1505">
                <a:extLst>
                  <a:ext uri="{FF2B5EF4-FFF2-40B4-BE49-F238E27FC236}">
                    <a16:creationId xmlns:a16="http://schemas.microsoft.com/office/drawing/2014/main" id="{5FCBF30E-C5D5-004E-B794-CC15FD59A3A8}"/>
                  </a:ext>
                </a:extLst>
              </p:cNvPr>
              <p:cNvSpPr/>
              <p:nvPr/>
            </p:nvSpPr>
            <p:spPr>
              <a:xfrm>
                <a:off x="8180426" y="2237917"/>
                <a:ext cx="892" cy="933"/>
              </a:xfrm>
              <a:custGeom>
                <a:avLst/>
                <a:gdLst>
                  <a:gd name="connsiteX0" fmla="*/ 0 w 892"/>
                  <a:gd name="connsiteY0" fmla="*/ 933 h 933"/>
                  <a:gd name="connsiteX1" fmla="*/ 429 w 892"/>
                  <a:gd name="connsiteY1" fmla="*/ 5 h 933"/>
                  <a:gd name="connsiteX2" fmla="*/ 893 w 892"/>
                  <a:gd name="connsiteY2" fmla="*/ 219 h 933"/>
                  <a:gd name="connsiteX3" fmla="*/ 0 w 892"/>
                  <a:gd name="connsiteY3" fmla="*/ 933 h 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2" h="933">
                    <a:moveTo>
                      <a:pt x="0" y="933"/>
                    </a:moveTo>
                    <a:cubicBezTo>
                      <a:pt x="36" y="505"/>
                      <a:pt x="-36" y="112"/>
                      <a:pt x="429" y="5"/>
                    </a:cubicBezTo>
                    <a:cubicBezTo>
                      <a:pt x="572" y="-31"/>
                      <a:pt x="750" y="148"/>
                      <a:pt x="893" y="219"/>
                    </a:cubicBezTo>
                    <a:cubicBezTo>
                      <a:pt x="714" y="540"/>
                      <a:pt x="572" y="862"/>
                      <a:pt x="0" y="93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7" name="Freeform 1506">
                <a:extLst>
                  <a:ext uri="{FF2B5EF4-FFF2-40B4-BE49-F238E27FC236}">
                    <a16:creationId xmlns:a16="http://schemas.microsoft.com/office/drawing/2014/main" id="{57D74AEF-67F7-A74A-8E54-CF10B6E21889}"/>
                  </a:ext>
                </a:extLst>
              </p:cNvPr>
              <p:cNvSpPr/>
              <p:nvPr/>
            </p:nvSpPr>
            <p:spPr>
              <a:xfrm>
                <a:off x="8313800" y="2226299"/>
                <a:ext cx="1107" cy="739"/>
              </a:xfrm>
              <a:custGeom>
                <a:avLst/>
                <a:gdLst>
                  <a:gd name="connsiteX0" fmla="*/ 0 w 1107"/>
                  <a:gd name="connsiteY0" fmla="*/ 86 h 739"/>
                  <a:gd name="connsiteX1" fmla="*/ 1107 w 1107"/>
                  <a:gd name="connsiteY1" fmla="*/ 729 h 739"/>
                  <a:gd name="connsiteX2" fmla="*/ 0 w 1107"/>
                  <a:gd name="connsiteY2" fmla="*/ 86 h 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07" h="739">
                    <a:moveTo>
                      <a:pt x="0" y="86"/>
                    </a:moveTo>
                    <a:cubicBezTo>
                      <a:pt x="643" y="-129"/>
                      <a:pt x="1000" y="50"/>
                      <a:pt x="1107" y="729"/>
                    </a:cubicBezTo>
                    <a:cubicBezTo>
                      <a:pt x="607" y="800"/>
                      <a:pt x="321" y="514"/>
                      <a:pt x="0" y="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8" name="Freeform 1507">
                <a:extLst>
                  <a:ext uri="{FF2B5EF4-FFF2-40B4-BE49-F238E27FC236}">
                    <a16:creationId xmlns:a16="http://schemas.microsoft.com/office/drawing/2014/main" id="{42F8B25E-CCA8-2B47-B619-4EAFB48EC810}"/>
                  </a:ext>
                </a:extLst>
              </p:cNvPr>
              <p:cNvSpPr/>
              <p:nvPr/>
            </p:nvSpPr>
            <p:spPr>
              <a:xfrm>
                <a:off x="8258900" y="2276677"/>
                <a:ext cx="1178" cy="607"/>
              </a:xfrm>
              <a:custGeom>
                <a:avLst/>
                <a:gdLst>
                  <a:gd name="connsiteX0" fmla="*/ 250 w 1178"/>
                  <a:gd name="connsiteY0" fmla="*/ 607 h 607"/>
                  <a:gd name="connsiteX1" fmla="*/ 0 w 1178"/>
                  <a:gd name="connsiteY1" fmla="*/ 0 h 607"/>
                  <a:gd name="connsiteX2" fmla="*/ 1179 w 1178"/>
                  <a:gd name="connsiteY2" fmla="*/ 71 h 607"/>
                  <a:gd name="connsiteX3" fmla="*/ 250 w 1178"/>
                  <a:gd name="connsiteY3" fmla="*/ 607 h 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8" h="607">
                    <a:moveTo>
                      <a:pt x="250" y="607"/>
                    </a:moveTo>
                    <a:cubicBezTo>
                      <a:pt x="179" y="393"/>
                      <a:pt x="71" y="214"/>
                      <a:pt x="0" y="0"/>
                    </a:cubicBezTo>
                    <a:cubicBezTo>
                      <a:pt x="393" y="36"/>
                      <a:pt x="750" y="71"/>
                      <a:pt x="1179" y="71"/>
                    </a:cubicBezTo>
                    <a:cubicBezTo>
                      <a:pt x="964" y="536"/>
                      <a:pt x="572" y="536"/>
                      <a:pt x="250" y="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9" name="Freeform 1508">
                <a:extLst>
                  <a:ext uri="{FF2B5EF4-FFF2-40B4-BE49-F238E27FC236}">
                    <a16:creationId xmlns:a16="http://schemas.microsoft.com/office/drawing/2014/main" id="{FA5922BD-441E-D54F-8A57-C26025D92B9A}"/>
                  </a:ext>
                </a:extLst>
              </p:cNvPr>
              <p:cNvSpPr/>
              <p:nvPr/>
            </p:nvSpPr>
            <p:spPr>
              <a:xfrm>
                <a:off x="8241898" y="2281713"/>
                <a:ext cx="1357" cy="678"/>
              </a:xfrm>
              <a:custGeom>
                <a:avLst/>
                <a:gdLst>
                  <a:gd name="connsiteX0" fmla="*/ 1357 w 1357"/>
                  <a:gd name="connsiteY0" fmla="*/ 0 h 678"/>
                  <a:gd name="connsiteX1" fmla="*/ 1357 w 1357"/>
                  <a:gd name="connsiteY1" fmla="*/ 286 h 678"/>
                  <a:gd name="connsiteX2" fmla="*/ 0 w 1357"/>
                  <a:gd name="connsiteY2" fmla="*/ 500 h 678"/>
                  <a:gd name="connsiteX3" fmla="*/ 1357 w 1357"/>
                  <a:gd name="connsiteY3" fmla="*/ 0 h 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7" h="678">
                    <a:moveTo>
                      <a:pt x="1357" y="0"/>
                    </a:moveTo>
                    <a:cubicBezTo>
                      <a:pt x="1357" y="107"/>
                      <a:pt x="1357" y="214"/>
                      <a:pt x="1357" y="286"/>
                    </a:cubicBezTo>
                    <a:cubicBezTo>
                      <a:pt x="1179" y="964"/>
                      <a:pt x="750" y="572"/>
                      <a:pt x="0" y="500"/>
                    </a:cubicBezTo>
                    <a:cubicBezTo>
                      <a:pt x="679" y="286"/>
                      <a:pt x="1000" y="143"/>
                      <a:pt x="13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0" name="Freeform 1509">
                <a:extLst>
                  <a:ext uri="{FF2B5EF4-FFF2-40B4-BE49-F238E27FC236}">
                    <a16:creationId xmlns:a16="http://schemas.microsoft.com/office/drawing/2014/main" id="{EAE3FEBF-80B7-C24C-8F16-C3CA29968D15}"/>
                  </a:ext>
                </a:extLst>
              </p:cNvPr>
              <p:cNvSpPr/>
              <p:nvPr/>
            </p:nvSpPr>
            <p:spPr>
              <a:xfrm>
                <a:off x="8257186" y="2285642"/>
                <a:ext cx="1678" cy="607"/>
              </a:xfrm>
              <a:custGeom>
                <a:avLst/>
                <a:gdLst>
                  <a:gd name="connsiteX0" fmla="*/ 0 w 1678"/>
                  <a:gd name="connsiteY0" fmla="*/ 536 h 607"/>
                  <a:gd name="connsiteX1" fmla="*/ 36 w 1678"/>
                  <a:gd name="connsiteY1" fmla="*/ 0 h 607"/>
                  <a:gd name="connsiteX2" fmla="*/ 1679 w 1678"/>
                  <a:gd name="connsiteY2" fmla="*/ 357 h 607"/>
                  <a:gd name="connsiteX3" fmla="*/ 1679 w 1678"/>
                  <a:gd name="connsiteY3" fmla="*/ 607 h 607"/>
                  <a:gd name="connsiteX4" fmla="*/ 0 w 1678"/>
                  <a:gd name="connsiteY4" fmla="*/ 536 h 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" h="607">
                    <a:moveTo>
                      <a:pt x="0" y="536"/>
                    </a:moveTo>
                    <a:cubicBezTo>
                      <a:pt x="0" y="357"/>
                      <a:pt x="0" y="179"/>
                      <a:pt x="36" y="0"/>
                    </a:cubicBezTo>
                    <a:cubicBezTo>
                      <a:pt x="536" y="429"/>
                      <a:pt x="1143" y="250"/>
                      <a:pt x="1679" y="357"/>
                    </a:cubicBezTo>
                    <a:cubicBezTo>
                      <a:pt x="1679" y="429"/>
                      <a:pt x="1679" y="536"/>
                      <a:pt x="1679" y="607"/>
                    </a:cubicBezTo>
                    <a:cubicBezTo>
                      <a:pt x="1107" y="571"/>
                      <a:pt x="572" y="536"/>
                      <a:pt x="0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1" name="Freeform 1510">
                <a:extLst>
                  <a:ext uri="{FF2B5EF4-FFF2-40B4-BE49-F238E27FC236}">
                    <a16:creationId xmlns:a16="http://schemas.microsoft.com/office/drawing/2014/main" id="{D2A504FA-4BDF-BD43-AEC8-C07878719425}"/>
                  </a:ext>
                </a:extLst>
              </p:cNvPr>
              <p:cNvSpPr/>
              <p:nvPr/>
            </p:nvSpPr>
            <p:spPr>
              <a:xfrm>
                <a:off x="8254150" y="2287857"/>
                <a:ext cx="1357" cy="785"/>
              </a:xfrm>
              <a:custGeom>
                <a:avLst/>
                <a:gdLst>
                  <a:gd name="connsiteX0" fmla="*/ 179 w 1357"/>
                  <a:gd name="connsiteY0" fmla="*/ 0 h 785"/>
                  <a:gd name="connsiteX1" fmla="*/ 1143 w 1357"/>
                  <a:gd name="connsiteY1" fmla="*/ 286 h 785"/>
                  <a:gd name="connsiteX2" fmla="*/ 1143 w 1357"/>
                  <a:gd name="connsiteY2" fmla="*/ 607 h 785"/>
                  <a:gd name="connsiteX3" fmla="*/ 500 w 1357"/>
                  <a:gd name="connsiteY3" fmla="*/ 786 h 785"/>
                  <a:gd name="connsiteX4" fmla="*/ 0 w 1357"/>
                  <a:gd name="connsiteY4" fmla="*/ 357 h 785"/>
                  <a:gd name="connsiteX5" fmla="*/ 0 w 1357"/>
                  <a:gd name="connsiteY5" fmla="*/ 71 h 785"/>
                  <a:gd name="connsiteX6" fmla="*/ 179 w 1357"/>
                  <a:gd name="connsiteY6" fmla="*/ 0 h 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57" h="785">
                    <a:moveTo>
                      <a:pt x="179" y="0"/>
                    </a:moveTo>
                    <a:cubicBezTo>
                      <a:pt x="500" y="107"/>
                      <a:pt x="822" y="179"/>
                      <a:pt x="1143" y="286"/>
                    </a:cubicBezTo>
                    <a:cubicBezTo>
                      <a:pt x="1429" y="393"/>
                      <a:pt x="1429" y="500"/>
                      <a:pt x="1143" y="607"/>
                    </a:cubicBezTo>
                    <a:cubicBezTo>
                      <a:pt x="929" y="679"/>
                      <a:pt x="714" y="714"/>
                      <a:pt x="500" y="786"/>
                    </a:cubicBezTo>
                    <a:cubicBezTo>
                      <a:pt x="322" y="643"/>
                      <a:pt x="179" y="500"/>
                      <a:pt x="0" y="357"/>
                    </a:cubicBezTo>
                    <a:cubicBezTo>
                      <a:pt x="0" y="250"/>
                      <a:pt x="0" y="143"/>
                      <a:pt x="0" y="71"/>
                    </a:cubicBezTo>
                    <a:cubicBezTo>
                      <a:pt x="36" y="0"/>
                      <a:pt x="107" y="0"/>
                      <a:pt x="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2" name="Freeform 1511">
                <a:extLst>
                  <a:ext uri="{FF2B5EF4-FFF2-40B4-BE49-F238E27FC236}">
                    <a16:creationId xmlns:a16="http://schemas.microsoft.com/office/drawing/2014/main" id="{FB8FB581-B577-5940-B74D-327231633BAC}"/>
                  </a:ext>
                </a:extLst>
              </p:cNvPr>
              <p:cNvSpPr/>
              <p:nvPr/>
            </p:nvSpPr>
            <p:spPr>
              <a:xfrm>
                <a:off x="8309371" y="2241051"/>
                <a:ext cx="1285" cy="590"/>
              </a:xfrm>
              <a:custGeom>
                <a:avLst/>
                <a:gdLst>
                  <a:gd name="connsiteX0" fmla="*/ 1286 w 1285"/>
                  <a:gd name="connsiteY0" fmla="*/ 407 h 590"/>
                  <a:gd name="connsiteX1" fmla="*/ 0 w 1285"/>
                  <a:gd name="connsiteY1" fmla="*/ 372 h 590"/>
                  <a:gd name="connsiteX2" fmla="*/ 107 w 1285"/>
                  <a:gd name="connsiteY2" fmla="*/ 157 h 590"/>
                  <a:gd name="connsiteX3" fmla="*/ 1286 w 1285"/>
                  <a:gd name="connsiteY3" fmla="*/ 407 h 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5" h="590">
                    <a:moveTo>
                      <a:pt x="1286" y="407"/>
                    </a:moveTo>
                    <a:cubicBezTo>
                      <a:pt x="714" y="622"/>
                      <a:pt x="321" y="693"/>
                      <a:pt x="0" y="372"/>
                    </a:cubicBezTo>
                    <a:cubicBezTo>
                      <a:pt x="0" y="372"/>
                      <a:pt x="71" y="193"/>
                      <a:pt x="107" y="157"/>
                    </a:cubicBezTo>
                    <a:cubicBezTo>
                      <a:pt x="607" y="-271"/>
                      <a:pt x="786" y="300"/>
                      <a:pt x="1286" y="4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3" name="Freeform 1512">
                <a:extLst>
                  <a:ext uri="{FF2B5EF4-FFF2-40B4-BE49-F238E27FC236}">
                    <a16:creationId xmlns:a16="http://schemas.microsoft.com/office/drawing/2014/main" id="{DF412F5C-CFFE-6642-A8FC-CFB29BCD40CA}"/>
                  </a:ext>
                </a:extLst>
              </p:cNvPr>
              <p:cNvSpPr/>
              <p:nvPr/>
            </p:nvSpPr>
            <p:spPr>
              <a:xfrm>
                <a:off x="8196750" y="2208753"/>
                <a:ext cx="1142" cy="808"/>
              </a:xfrm>
              <a:custGeom>
                <a:avLst/>
                <a:gdLst>
                  <a:gd name="connsiteX0" fmla="*/ 1143 w 1142"/>
                  <a:gd name="connsiteY0" fmla="*/ 22 h 808"/>
                  <a:gd name="connsiteX1" fmla="*/ 0 w 1142"/>
                  <a:gd name="connsiteY1" fmla="*/ 808 h 808"/>
                  <a:gd name="connsiteX2" fmla="*/ 1143 w 1142"/>
                  <a:gd name="connsiteY2" fmla="*/ 22 h 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2" h="808">
                    <a:moveTo>
                      <a:pt x="1143" y="22"/>
                    </a:moveTo>
                    <a:cubicBezTo>
                      <a:pt x="1072" y="701"/>
                      <a:pt x="536" y="773"/>
                      <a:pt x="0" y="808"/>
                    </a:cubicBezTo>
                    <a:cubicBezTo>
                      <a:pt x="286" y="451"/>
                      <a:pt x="464" y="-120"/>
                      <a:pt x="1143" y="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4" name="Freeform 1513">
                <a:extLst>
                  <a:ext uri="{FF2B5EF4-FFF2-40B4-BE49-F238E27FC236}">
                    <a16:creationId xmlns:a16="http://schemas.microsoft.com/office/drawing/2014/main" id="{D5589FDB-BA65-9F48-80D4-D4006BCEAE19}"/>
                  </a:ext>
                </a:extLst>
              </p:cNvPr>
              <p:cNvSpPr/>
              <p:nvPr/>
            </p:nvSpPr>
            <p:spPr>
              <a:xfrm>
                <a:off x="8200357" y="2206025"/>
                <a:ext cx="827" cy="1071"/>
              </a:xfrm>
              <a:custGeom>
                <a:avLst/>
                <a:gdLst>
                  <a:gd name="connsiteX0" fmla="*/ 322 w 827"/>
                  <a:gd name="connsiteY0" fmla="*/ 1072 h 1071"/>
                  <a:gd name="connsiteX1" fmla="*/ 0 w 827"/>
                  <a:gd name="connsiteY1" fmla="*/ 786 h 1071"/>
                  <a:gd name="connsiteX2" fmla="*/ 714 w 827"/>
                  <a:gd name="connsiteY2" fmla="*/ 0 h 1071"/>
                  <a:gd name="connsiteX3" fmla="*/ 322 w 827"/>
                  <a:gd name="connsiteY3" fmla="*/ 1072 h 1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7" h="1071">
                    <a:moveTo>
                      <a:pt x="322" y="1072"/>
                    </a:moveTo>
                    <a:cubicBezTo>
                      <a:pt x="214" y="964"/>
                      <a:pt x="107" y="857"/>
                      <a:pt x="0" y="786"/>
                    </a:cubicBezTo>
                    <a:cubicBezTo>
                      <a:pt x="143" y="464"/>
                      <a:pt x="357" y="179"/>
                      <a:pt x="714" y="0"/>
                    </a:cubicBezTo>
                    <a:cubicBezTo>
                      <a:pt x="964" y="500"/>
                      <a:pt x="786" y="822"/>
                      <a:pt x="322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5" name="Freeform 1514">
                <a:extLst>
                  <a:ext uri="{FF2B5EF4-FFF2-40B4-BE49-F238E27FC236}">
                    <a16:creationId xmlns:a16="http://schemas.microsoft.com/office/drawing/2014/main" id="{E6B99640-812F-B34A-847A-7AD17232C8FC}"/>
                  </a:ext>
                </a:extLst>
              </p:cNvPr>
              <p:cNvSpPr/>
              <p:nvPr/>
            </p:nvSpPr>
            <p:spPr>
              <a:xfrm>
                <a:off x="8313205" y="2243036"/>
                <a:ext cx="1166" cy="667"/>
              </a:xfrm>
              <a:custGeom>
                <a:avLst/>
                <a:gdLst>
                  <a:gd name="connsiteX0" fmla="*/ 1166 w 1166"/>
                  <a:gd name="connsiteY0" fmla="*/ 387 h 667"/>
                  <a:gd name="connsiteX1" fmla="*/ 23 w 1166"/>
                  <a:gd name="connsiteY1" fmla="*/ 351 h 667"/>
                  <a:gd name="connsiteX2" fmla="*/ 59 w 1166"/>
                  <a:gd name="connsiteY2" fmla="*/ 101 h 667"/>
                  <a:gd name="connsiteX3" fmla="*/ 1166 w 1166"/>
                  <a:gd name="connsiteY3" fmla="*/ 387 h 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6" h="667">
                    <a:moveTo>
                      <a:pt x="1166" y="387"/>
                    </a:moveTo>
                    <a:cubicBezTo>
                      <a:pt x="631" y="922"/>
                      <a:pt x="345" y="565"/>
                      <a:pt x="23" y="351"/>
                    </a:cubicBezTo>
                    <a:cubicBezTo>
                      <a:pt x="-12" y="315"/>
                      <a:pt x="-12" y="137"/>
                      <a:pt x="59" y="101"/>
                    </a:cubicBezTo>
                    <a:cubicBezTo>
                      <a:pt x="452" y="-185"/>
                      <a:pt x="702" y="208"/>
                      <a:pt x="1166" y="3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6" name="Freeform 1515">
                <a:extLst>
                  <a:ext uri="{FF2B5EF4-FFF2-40B4-BE49-F238E27FC236}">
                    <a16:creationId xmlns:a16="http://schemas.microsoft.com/office/drawing/2014/main" id="{6F3D6208-3166-6049-B4A7-40E45D50A03E}"/>
                  </a:ext>
                </a:extLst>
              </p:cNvPr>
              <p:cNvSpPr/>
              <p:nvPr/>
            </p:nvSpPr>
            <p:spPr>
              <a:xfrm>
                <a:off x="8301727" y="2211812"/>
                <a:ext cx="928" cy="1107"/>
              </a:xfrm>
              <a:custGeom>
                <a:avLst/>
                <a:gdLst>
                  <a:gd name="connsiteX0" fmla="*/ 893 w 928"/>
                  <a:gd name="connsiteY0" fmla="*/ 1107 h 1107"/>
                  <a:gd name="connsiteX1" fmla="*/ 0 w 928"/>
                  <a:gd name="connsiteY1" fmla="*/ 0 h 1107"/>
                  <a:gd name="connsiteX2" fmla="*/ 893 w 928"/>
                  <a:gd name="connsiteY2" fmla="*/ 1107 h 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8" h="1107">
                    <a:moveTo>
                      <a:pt x="893" y="1107"/>
                    </a:moveTo>
                    <a:cubicBezTo>
                      <a:pt x="393" y="822"/>
                      <a:pt x="250" y="464"/>
                      <a:pt x="0" y="0"/>
                    </a:cubicBezTo>
                    <a:cubicBezTo>
                      <a:pt x="750" y="107"/>
                      <a:pt x="1036" y="357"/>
                      <a:pt x="893" y="1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7" name="Freeform 1516">
                <a:extLst>
                  <a:ext uri="{FF2B5EF4-FFF2-40B4-BE49-F238E27FC236}">
                    <a16:creationId xmlns:a16="http://schemas.microsoft.com/office/drawing/2014/main" id="{4F840FAD-F689-8347-8C56-059A05045BD3}"/>
                  </a:ext>
                </a:extLst>
              </p:cNvPr>
              <p:cNvSpPr/>
              <p:nvPr/>
            </p:nvSpPr>
            <p:spPr>
              <a:xfrm>
                <a:off x="8205929" y="2245171"/>
                <a:ext cx="821" cy="859"/>
              </a:xfrm>
              <a:custGeom>
                <a:avLst/>
                <a:gdLst>
                  <a:gd name="connsiteX0" fmla="*/ 822 w 821"/>
                  <a:gd name="connsiteY0" fmla="*/ 645 h 859"/>
                  <a:gd name="connsiteX1" fmla="*/ 0 w 821"/>
                  <a:gd name="connsiteY1" fmla="*/ 645 h 859"/>
                  <a:gd name="connsiteX2" fmla="*/ 607 w 821"/>
                  <a:gd name="connsiteY2" fmla="*/ 2 h 859"/>
                  <a:gd name="connsiteX3" fmla="*/ 822 w 821"/>
                  <a:gd name="connsiteY3" fmla="*/ 645 h 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1" h="859">
                    <a:moveTo>
                      <a:pt x="822" y="645"/>
                    </a:moveTo>
                    <a:cubicBezTo>
                      <a:pt x="536" y="1110"/>
                      <a:pt x="286" y="681"/>
                      <a:pt x="0" y="645"/>
                    </a:cubicBezTo>
                    <a:cubicBezTo>
                      <a:pt x="143" y="359"/>
                      <a:pt x="214" y="-33"/>
                      <a:pt x="607" y="2"/>
                    </a:cubicBezTo>
                    <a:cubicBezTo>
                      <a:pt x="1036" y="2"/>
                      <a:pt x="572" y="467"/>
                      <a:pt x="822" y="64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8" name="Freeform 1517">
                <a:extLst>
                  <a:ext uri="{FF2B5EF4-FFF2-40B4-BE49-F238E27FC236}">
                    <a16:creationId xmlns:a16="http://schemas.microsoft.com/office/drawing/2014/main" id="{BFA88B60-844F-B54D-A43E-BAA0F194211C}"/>
                  </a:ext>
                </a:extLst>
              </p:cNvPr>
              <p:cNvSpPr/>
              <p:nvPr/>
            </p:nvSpPr>
            <p:spPr>
              <a:xfrm>
                <a:off x="8206751" y="2249924"/>
                <a:ext cx="1393" cy="562"/>
              </a:xfrm>
              <a:custGeom>
                <a:avLst/>
                <a:gdLst>
                  <a:gd name="connsiteX0" fmla="*/ 321 w 1393"/>
                  <a:gd name="connsiteY0" fmla="*/ 0 h 562"/>
                  <a:gd name="connsiteX1" fmla="*/ 1393 w 1393"/>
                  <a:gd name="connsiteY1" fmla="*/ 321 h 562"/>
                  <a:gd name="connsiteX2" fmla="*/ 0 w 1393"/>
                  <a:gd name="connsiteY2" fmla="*/ 357 h 562"/>
                  <a:gd name="connsiteX3" fmla="*/ 321 w 1393"/>
                  <a:gd name="connsiteY3" fmla="*/ 0 h 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" h="562">
                    <a:moveTo>
                      <a:pt x="321" y="0"/>
                    </a:moveTo>
                    <a:cubicBezTo>
                      <a:pt x="643" y="179"/>
                      <a:pt x="1179" y="-250"/>
                      <a:pt x="1393" y="321"/>
                    </a:cubicBezTo>
                    <a:cubicBezTo>
                      <a:pt x="929" y="429"/>
                      <a:pt x="464" y="786"/>
                      <a:pt x="0" y="357"/>
                    </a:cubicBezTo>
                    <a:cubicBezTo>
                      <a:pt x="107" y="214"/>
                      <a:pt x="214" y="107"/>
                      <a:pt x="32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9" name="Freeform 1518">
                <a:extLst>
                  <a:ext uri="{FF2B5EF4-FFF2-40B4-BE49-F238E27FC236}">
                    <a16:creationId xmlns:a16="http://schemas.microsoft.com/office/drawing/2014/main" id="{061E7F4A-9D99-C342-8453-5D5E5D5AE930}"/>
                  </a:ext>
                </a:extLst>
              </p:cNvPr>
              <p:cNvSpPr/>
              <p:nvPr/>
            </p:nvSpPr>
            <p:spPr>
              <a:xfrm>
                <a:off x="8315764" y="2201739"/>
                <a:ext cx="1107" cy="785"/>
              </a:xfrm>
              <a:custGeom>
                <a:avLst/>
                <a:gdLst>
                  <a:gd name="connsiteX0" fmla="*/ 1107 w 1107"/>
                  <a:gd name="connsiteY0" fmla="*/ 286 h 785"/>
                  <a:gd name="connsiteX1" fmla="*/ 536 w 1107"/>
                  <a:gd name="connsiteY1" fmla="*/ 786 h 785"/>
                  <a:gd name="connsiteX2" fmla="*/ 0 w 1107"/>
                  <a:gd name="connsiteY2" fmla="*/ 322 h 785"/>
                  <a:gd name="connsiteX3" fmla="*/ 214 w 1107"/>
                  <a:gd name="connsiteY3" fmla="*/ 0 h 785"/>
                  <a:gd name="connsiteX4" fmla="*/ 1107 w 1107"/>
                  <a:gd name="connsiteY4" fmla="*/ 286 h 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7" h="785">
                    <a:moveTo>
                      <a:pt x="1107" y="286"/>
                    </a:moveTo>
                    <a:cubicBezTo>
                      <a:pt x="929" y="464"/>
                      <a:pt x="714" y="643"/>
                      <a:pt x="536" y="786"/>
                    </a:cubicBezTo>
                    <a:cubicBezTo>
                      <a:pt x="250" y="750"/>
                      <a:pt x="72" y="607"/>
                      <a:pt x="0" y="322"/>
                    </a:cubicBezTo>
                    <a:cubicBezTo>
                      <a:pt x="36" y="179"/>
                      <a:pt x="72" y="36"/>
                      <a:pt x="214" y="0"/>
                    </a:cubicBezTo>
                    <a:cubicBezTo>
                      <a:pt x="536" y="0"/>
                      <a:pt x="857" y="0"/>
                      <a:pt x="1107" y="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0" name="Freeform 1519">
                <a:extLst>
                  <a:ext uri="{FF2B5EF4-FFF2-40B4-BE49-F238E27FC236}">
                    <a16:creationId xmlns:a16="http://schemas.microsoft.com/office/drawing/2014/main" id="{D0C9D44E-7A8E-8A45-BDD3-61CBFDF76A2E}"/>
                  </a:ext>
                </a:extLst>
              </p:cNvPr>
              <p:cNvSpPr/>
              <p:nvPr/>
            </p:nvSpPr>
            <p:spPr>
              <a:xfrm>
                <a:off x="8317015" y="2201167"/>
                <a:ext cx="2035" cy="317"/>
              </a:xfrm>
              <a:custGeom>
                <a:avLst/>
                <a:gdLst>
                  <a:gd name="connsiteX0" fmla="*/ 2036 w 2035"/>
                  <a:gd name="connsiteY0" fmla="*/ 0 h 317"/>
                  <a:gd name="connsiteX1" fmla="*/ 0 w 2035"/>
                  <a:gd name="connsiteY1" fmla="*/ 286 h 317"/>
                  <a:gd name="connsiteX2" fmla="*/ 2036 w 2035"/>
                  <a:gd name="connsiteY2" fmla="*/ 0 h 317"/>
                  <a:gd name="connsiteX3" fmla="*/ 2036 w 2035"/>
                  <a:gd name="connsiteY3" fmla="*/ 0 h 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5" h="317">
                    <a:moveTo>
                      <a:pt x="2036" y="0"/>
                    </a:moveTo>
                    <a:cubicBezTo>
                      <a:pt x="1500" y="500"/>
                      <a:pt x="857" y="250"/>
                      <a:pt x="0" y="286"/>
                    </a:cubicBezTo>
                    <a:cubicBezTo>
                      <a:pt x="822" y="-143"/>
                      <a:pt x="1464" y="214"/>
                      <a:pt x="2036" y="0"/>
                    </a:cubicBezTo>
                    <a:lnTo>
                      <a:pt x="2036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1" name="Freeform 1520">
                <a:extLst>
                  <a:ext uri="{FF2B5EF4-FFF2-40B4-BE49-F238E27FC236}">
                    <a16:creationId xmlns:a16="http://schemas.microsoft.com/office/drawing/2014/main" id="{588D76C4-49AE-164D-97F4-DBE20E1A37A9}"/>
                  </a:ext>
                </a:extLst>
              </p:cNvPr>
              <p:cNvSpPr/>
              <p:nvPr/>
            </p:nvSpPr>
            <p:spPr>
              <a:xfrm>
                <a:off x="8319086" y="2234063"/>
                <a:ext cx="1178" cy="831"/>
              </a:xfrm>
              <a:custGeom>
                <a:avLst/>
                <a:gdLst>
                  <a:gd name="connsiteX0" fmla="*/ 1179 w 1178"/>
                  <a:gd name="connsiteY0" fmla="*/ 716 h 831"/>
                  <a:gd name="connsiteX1" fmla="*/ 0 w 1178"/>
                  <a:gd name="connsiteY1" fmla="*/ 2 h 831"/>
                  <a:gd name="connsiteX2" fmla="*/ 1179 w 1178"/>
                  <a:gd name="connsiteY2" fmla="*/ 716 h 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8" h="831">
                    <a:moveTo>
                      <a:pt x="1179" y="716"/>
                    </a:moveTo>
                    <a:cubicBezTo>
                      <a:pt x="286" y="1073"/>
                      <a:pt x="250" y="537"/>
                      <a:pt x="0" y="2"/>
                    </a:cubicBezTo>
                    <a:cubicBezTo>
                      <a:pt x="714" y="-34"/>
                      <a:pt x="821" y="466"/>
                      <a:pt x="1179" y="7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2" name="Freeform 1521">
                <a:extLst>
                  <a:ext uri="{FF2B5EF4-FFF2-40B4-BE49-F238E27FC236}">
                    <a16:creationId xmlns:a16="http://schemas.microsoft.com/office/drawing/2014/main" id="{40C6F433-E66B-104C-BD5D-74CD3E292BB5}"/>
                  </a:ext>
                </a:extLst>
              </p:cNvPr>
              <p:cNvSpPr/>
              <p:nvPr/>
            </p:nvSpPr>
            <p:spPr>
              <a:xfrm>
                <a:off x="8189570" y="2224028"/>
                <a:ext cx="738" cy="968"/>
              </a:xfrm>
              <a:custGeom>
                <a:avLst/>
                <a:gdLst>
                  <a:gd name="connsiteX0" fmla="*/ 714 w 738"/>
                  <a:gd name="connsiteY0" fmla="*/ 0 h 968"/>
                  <a:gd name="connsiteX1" fmla="*/ 286 w 738"/>
                  <a:gd name="connsiteY1" fmla="*/ 964 h 968"/>
                  <a:gd name="connsiteX2" fmla="*/ 0 w 738"/>
                  <a:gd name="connsiteY2" fmla="*/ 786 h 968"/>
                  <a:gd name="connsiteX3" fmla="*/ 714 w 738"/>
                  <a:gd name="connsiteY3" fmla="*/ 0 h 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8" h="968">
                    <a:moveTo>
                      <a:pt x="714" y="0"/>
                    </a:moveTo>
                    <a:cubicBezTo>
                      <a:pt x="786" y="536"/>
                      <a:pt x="714" y="857"/>
                      <a:pt x="286" y="964"/>
                    </a:cubicBezTo>
                    <a:cubicBezTo>
                      <a:pt x="214" y="1000"/>
                      <a:pt x="0" y="821"/>
                      <a:pt x="0" y="786"/>
                    </a:cubicBezTo>
                    <a:cubicBezTo>
                      <a:pt x="71" y="429"/>
                      <a:pt x="321" y="214"/>
                      <a:pt x="71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3" name="Freeform 1522">
                <a:extLst>
                  <a:ext uri="{FF2B5EF4-FFF2-40B4-BE49-F238E27FC236}">
                    <a16:creationId xmlns:a16="http://schemas.microsoft.com/office/drawing/2014/main" id="{16A4BD13-F2F8-5B47-A5F6-D47481BD5297}"/>
                  </a:ext>
                </a:extLst>
              </p:cNvPr>
              <p:cNvSpPr/>
              <p:nvPr/>
            </p:nvSpPr>
            <p:spPr>
              <a:xfrm>
                <a:off x="8305902" y="2216050"/>
                <a:ext cx="618" cy="836"/>
              </a:xfrm>
              <a:custGeom>
                <a:avLst/>
                <a:gdLst>
                  <a:gd name="connsiteX0" fmla="*/ 576 w 618"/>
                  <a:gd name="connsiteY0" fmla="*/ 691 h 836"/>
                  <a:gd name="connsiteX1" fmla="*/ 326 w 618"/>
                  <a:gd name="connsiteY1" fmla="*/ 798 h 836"/>
                  <a:gd name="connsiteX2" fmla="*/ 5 w 618"/>
                  <a:gd name="connsiteY2" fmla="*/ 226 h 836"/>
                  <a:gd name="connsiteX3" fmla="*/ 362 w 618"/>
                  <a:gd name="connsiteY3" fmla="*/ 84 h 836"/>
                  <a:gd name="connsiteX4" fmla="*/ 576 w 618"/>
                  <a:gd name="connsiteY4" fmla="*/ 691 h 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" h="836">
                    <a:moveTo>
                      <a:pt x="576" y="691"/>
                    </a:moveTo>
                    <a:cubicBezTo>
                      <a:pt x="540" y="762"/>
                      <a:pt x="469" y="905"/>
                      <a:pt x="326" y="798"/>
                    </a:cubicBezTo>
                    <a:cubicBezTo>
                      <a:pt x="148" y="655"/>
                      <a:pt x="-31" y="512"/>
                      <a:pt x="5" y="226"/>
                    </a:cubicBezTo>
                    <a:cubicBezTo>
                      <a:pt x="40" y="-24"/>
                      <a:pt x="148" y="-59"/>
                      <a:pt x="362" y="84"/>
                    </a:cubicBezTo>
                    <a:cubicBezTo>
                      <a:pt x="576" y="226"/>
                      <a:pt x="683" y="405"/>
                      <a:pt x="576" y="69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4" name="Freeform 1523">
                <a:extLst>
                  <a:ext uri="{FF2B5EF4-FFF2-40B4-BE49-F238E27FC236}">
                    <a16:creationId xmlns:a16="http://schemas.microsoft.com/office/drawing/2014/main" id="{5BC2BB06-64ED-604C-B730-9087BF59868F}"/>
                  </a:ext>
                </a:extLst>
              </p:cNvPr>
              <p:cNvSpPr/>
              <p:nvPr/>
            </p:nvSpPr>
            <p:spPr>
              <a:xfrm>
                <a:off x="8299012" y="2208490"/>
                <a:ext cx="751" cy="442"/>
              </a:xfrm>
              <a:custGeom>
                <a:avLst/>
                <a:gdLst>
                  <a:gd name="connsiteX0" fmla="*/ 0 w 751"/>
                  <a:gd name="connsiteY0" fmla="*/ 250 h 442"/>
                  <a:gd name="connsiteX1" fmla="*/ 536 w 751"/>
                  <a:gd name="connsiteY1" fmla="*/ 0 h 442"/>
                  <a:gd name="connsiteX2" fmla="*/ 714 w 751"/>
                  <a:gd name="connsiteY2" fmla="*/ 286 h 442"/>
                  <a:gd name="connsiteX3" fmla="*/ 0 w 751"/>
                  <a:gd name="connsiteY3" fmla="*/ 250 h 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1" h="442">
                    <a:moveTo>
                      <a:pt x="0" y="250"/>
                    </a:moveTo>
                    <a:cubicBezTo>
                      <a:pt x="71" y="-36"/>
                      <a:pt x="357" y="72"/>
                      <a:pt x="536" y="0"/>
                    </a:cubicBezTo>
                    <a:cubicBezTo>
                      <a:pt x="679" y="36"/>
                      <a:pt x="821" y="179"/>
                      <a:pt x="714" y="286"/>
                    </a:cubicBezTo>
                    <a:cubicBezTo>
                      <a:pt x="464" y="464"/>
                      <a:pt x="214" y="536"/>
                      <a:pt x="0" y="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5" name="Freeform 1524">
                <a:extLst>
                  <a:ext uri="{FF2B5EF4-FFF2-40B4-BE49-F238E27FC236}">
                    <a16:creationId xmlns:a16="http://schemas.microsoft.com/office/drawing/2014/main" id="{3FF7EC33-2AA6-5E46-BCF4-21B4CA318795}"/>
                  </a:ext>
                </a:extLst>
              </p:cNvPr>
              <p:cNvSpPr/>
              <p:nvPr/>
            </p:nvSpPr>
            <p:spPr>
              <a:xfrm>
                <a:off x="8278496" y="2144061"/>
                <a:ext cx="942" cy="590"/>
              </a:xfrm>
              <a:custGeom>
                <a:avLst/>
                <a:gdLst>
                  <a:gd name="connsiteX0" fmla="*/ 943 w 942"/>
                  <a:gd name="connsiteY0" fmla="*/ 457 h 590"/>
                  <a:gd name="connsiteX1" fmla="*/ 14 w 942"/>
                  <a:gd name="connsiteY1" fmla="*/ 349 h 590"/>
                  <a:gd name="connsiteX2" fmla="*/ 85 w 942"/>
                  <a:gd name="connsiteY2" fmla="*/ 28 h 590"/>
                  <a:gd name="connsiteX3" fmla="*/ 943 w 942"/>
                  <a:gd name="connsiteY3" fmla="*/ 457 h 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2" h="590">
                    <a:moveTo>
                      <a:pt x="943" y="457"/>
                    </a:moveTo>
                    <a:cubicBezTo>
                      <a:pt x="550" y="599"/>
                      <a:pt x="228" y="707"/>
                      <a:pt x="14" y="349"/>
                    </a:cubicBezTo>
                    <a:cubicBezTo>
                      <a:pt x="-22" y="278"/>
                      <a:pt x="14" y="28"/>
                      <a:pt x="85" y="28"/>
                    </a:cubicBezTo>
                    <a:cubicBezTo>
                      <a:pt x="443" y="-79"/>
                      <a:pt x="657" y="135"/>
                      <a:pt x="943" y="4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6" name="Freeform 1525">
                <a:extLst>
                  <a:ext uri="{FF2B5EF4-FFF2-40B4-BE49-F238E27FC236}">
                    <a16:creationId xmlns:a16="http://schemas.microsoft.com/office/drawing/2014/main" id="{2F1D845F-026A-4347-8A3B-582915B4E2EF}"/>
                  </a:ext>
                </a:extLst>
              </p:cNvPr>
              <p:cNvSpPr/>
              <p:nvPr/>
            </p:nvSpPr>
            <p:spPr>
              <a:xfrm>
                <a:off x="8312907" y="2208204"/>
                <a:ext cx="1107" cy="571"/>
              </a:xfrm>
              <a:custGeom>
                <a:avLst/>
                <a:gdLst>
                  <a:gd name="connsiteX0" fmla="*/ 0 w 1107"/>
                  <a:gd name="connsiteY0" fmla="*/ 286 h 571"/>
                  <a:gd name="connsiteX1" fmla="*/ 572 w 1107"/>
                  <a:gd name="connsiteY1" fmla="*/ 0 h 571"/>
                  <a:gd name="connsiteX2" fmla="*/ 1036 w 1107"/>
                  <a:gd name="connsiteY2" fmla="*/ 500 h 571"/>
                  <a:gd name="connsiteX3" fmla="*/ 1107 w 1107"/>
                  <a:gd name="connsiteY3" fmla="*/ 572 h 571"/>
                  <a:gd name="connsiteX4" fmla="*/ 0 w 1107"/>
                  <a:gd name="connsiteY4" fmla="*/ 286 h 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7" h="571">
                    <a:moveTo>
                      <a:pt x="0" y="286"/>
                    </a:moveTo>
                    <a:cubicBezTo>
                      <a:pt x="143" y="36"/>
                      <a:pt x="321" y="0"/>
                      <a:pt x="572" y="0"/>
                    </a:cubicBezTo>
                    <a:cubicBezTo>
                      <a:pt x="643" y="250"/>
                      <a:pt x="1286" y="-36"/>
                      <a:pt x="1036" y="500"/>
                    </a:cubicBezTo>
                    <a:lnTo>
                      <a:pt x="1107" y="572"/>
                    </a:lnTo>
                    <a:cubicBezTo>
                      <a:pt x="750" y="500"/>
                      <a:pt x="321" y="572"/>
                      <a:pt x="0" y="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7" name="Freeform 1526">
                <a:extLst>
                  <a:ext uri="{FF2B5EF4-FFF2-40B4-BE49-F238E27FC236}">
                    <a16:creationId xmlns:a16="http://schemas.microsoft.com/office/drawing/2014/main" id="{5319BB96-980A-E649-8945-F321B7E833E6}"/>
                  </a:ext>
                </a:extLst>
              </p:cNvPr>
              <p:cNvSpPr/>
              <p:nvPr/>
            </p:nvSpPr>
            <p:spPr>
              <a:xfrm>
                <a:off x="8169246" y="2205954"/>
                <a:ext cx="750" cy="785"/>
              </a:xfrm>
              <a:custGeom>
                <a:avLst/>
                <a:gdLst>
                  <a:gd name="connsiteX0" fmla="*/ 750 w 750"/>
                  <a:gd name="connsiteY0" fmla="*/ 0 h 785"/>
                  <a:gd name="connsiteX1" fmla="*/ 750 w 750"/>
                  <a:gd name="connsiteY1" fmla="*/ 393 h 785"/>
                  <a:gd name="connsiteX2" fmla="*/ 0 w 750"/>
                  <a:gd name="connsiteY2" fmla="*/ 786 h 785"/>
                  <a:gd name="connsiteX3" fmla="*/ 750 w 750"/>
                  <a:gd name="connsiteY3" fmla="*/ 0 h 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0" h="785">
                    <a:moveTo>
                      <a:pt x="750" y="0"/>
                    </a:moveTo>
                    <a:cubicBezTo>
                      <a:pt x="750" y="143"/>
                      <a:pt x="750" y="250"/>
                      <a:pt x="750" y="393"/>
                    </a:cubicBezTo>
                    <a:cubicBezTo>
                      <a:pt x="607" y="714"/>
                      <a:pt x="286" y="750"/>
                      <a:pt x="0" y="786"/>
                    </a:cubicBezTo>
                    <a:cubicBezTo>
                      <a:pt x="0" y="321"/>
                      <a:pt x="286" y="71"/>
                      <a:pt x="7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8" name="Freeform 1527">
                <a:extLst>
                  <a:ext uri="{FF2B5EF4-FFF2-40B4-BE49-F238E27FC236}">
                    <a16:creationId xmlns:a16="http://schemas.microsoft.com/office/drawing/2014/main" id="{32481395-C58D-E94C-B40C-F27746FBCA1E}"/>
                  </a:ext>
                </a:extLst>
              </p:cNvPr>
              <p:cNvSpPr/>
              <p:nvPr/>
            </p:nvSpPr>
            <p:spPr>
              <a:xfrm>
                <a:off x="8197964" y="2200453"/>
                <a:ext cx="1321" cy="460"/>
              </a:xfrm>
              <a:custGeom>
                <a:avLst/>
                <a:gdLst>
                  <a:gd name="connsiteX0" fmla="*/ 1036 w 1321"/>
                  <a:gd name="connsiteY0" fmla="*/ 0 h 460"/>
                  <a:gd name="connsiteX1" fmla="*/ 1322 w 1321"/>
                  <a:gd name="connsiteY1" fmla="*/ 250 h 460"/>
                  <a:gd name="connsiteX2" fmla="*/ 0 w 1321"/>
                  <a:gd name="connsiteY2" fmla="*/ 322 h 460"/>
                  <a:gd name="connsiteX3" fmla="*/ 1036 w 1321"/>
                  <a:gd name="connsiteY3" fmla="*/ 0 h 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1" h="460">
                    <a:moveTo>
                      <a:pt x="1036" y="0"/>
                    </a:moveTo>
                    <a:cubicBezTo>
                      <a:pt x="1143" y="72"/>
                      <a:pt x="1214" y="179"/>
                      <a:pt x="1322" y="250"/>
                    </a:cubicBezTo>
                    <a:cubicBezTo>
                      <a:pt x="929" y="536"/>
                      <a:pt x="500" y="500"/>
                      <a:pt x="0" y="322"/>
                    </a:cubicBezTo>
                    <a:cubicBezTo>
                      <a:pt x="321" y="214"/>
                      <a:pt x="679" y="107"/>
                      <a:pt x="103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9" name="Freeform 1528">
                <a:extLst>
                  <a:ext uri="{FF2B5EF4-FFF2-40B4-BE49-F238E27FC236}">
                    <a16:creationId xmlns:a16="http://schemas.microsoft.com/office/drawing/2014/main" id="{D1081050-E101-C044-8F98-C94D37D92373}"/>
                  </a:ext>
                </a:extLst>
              </p:cNvPr>
              <p:cNvSpPr/>
              <p:nvPr/>
            </p:nvSpPr>
            <p:spPr>
              <a:xfrm>
                <a:off x="8244077" y="2085767"/>
                <a:ext cx="831" cy="635"/>
              </a:xfrm>
              <a:custGeom>
                <a:avLst/>
                <a:gdLst>
                  <a:gd name="connsiteX0" fmla="*/ 0 w 831"/>
                  <a:gd name="connsiteY0" fmla="*/ 564 h 635"/>
                  <a:gd name="connsiteX1" fmla="*/ 607 w 831"/>
                  <a:gd name="connsiteY1" fmla="*/ 29 h 635"/>
                  <a:gd name="connsiteX2" fmla="*/ 572 w 831"/>
                  <a:gd name="connsiteY2" fmla="*/ 636 h 635"/>
                  <a:gd name="connsiteX3" fmla="*/ 0 w 831"/>
                  <a:gd name="connsiteY3" fmla="*/ 564 h 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1" h="635">
                    <a:moveTo>
                      <a:pt x="0" y="564"/>
                    </a:moveTo>
                    <a:cubicBezTo>
                      <a:pt x="143" y="314"/>
                      <a:pt x="214" y="-115"/>
                      <a:pt x="607" y="29"/>
                    </a:cubicBezTo>
                    <a:cubicBezTo>
                      <a:pt x="857" y="136"/>
                      <a:pt x="964" y="457"/>
                      <a:pt x="572" y="636"/>
                    </a:cubicBezTo>
                    <a:cubicBezTo>
                      <a:pt x="357" y="636"/>
                      <a:pt x="179" y="600"/>
                      <a:pt x="0" y="5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0" name="Freeform 1529">
                <a:extLst>
                  <a:ext uri="{FF2B5EF4-FFF2-40B4-BE49-F238E27FC236}">
                    <a16:creationId xmlns:a16="http://schemas.microsoft.com/office/drawing/2014/main" id="{DD79D562-BD94-9846-BE56-769CE35508B5}"/>
                  </a:ext>
                </a:extLst>
              </p:cNvPr>
              <p:cNvSpPr/>
              <p:nvPr/>
            </p:nvSpPr>
            <p:spPr>
              <a:xfrm>
                <a:off x="8245184" y="2290835"/>
                <a:ext cx="931" cy="879"/>
              </a:xfrm>
              <a:custGeom>
                <a:avLst/>
                <a:gdLst>
                  <a:gd name="connsiteX0" fmla="*/ 71 w 931"/>
                  <a:gd name="connsiteY0" fmla="*/ 344 h 879"/>
                  <a:gd name="connsiteX1" fmla="*/ 0 w 931"/>
                  <a:gd name="connsiteY1" fmla="*/ 130 h 879"/>
                  <a:gd name="connsiteX2" fmla="*/ 893 w 931"/>
                  <a:gd name="connsiteY2" fmla="*/ 880 h 879"/>
                  <a:gd name="connsiteX3" fmla="*/ 71 w 931"/>
                  <a:gd name="connsiteY3" fmla="*/ 344 h 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1" h="879">
                    <a:moveTo>
                      <a:pt x="71" y="344"/>
                    </a:moveTo>
                    <a:cubicBezTo>
                      <a:pt x="36" y="273"/>
                      <a:pt x="0" y="201"/>
                      <a:pt x="0" y="130"/>
                    </a:cubicBezTo>
                    <a:cubicBezTo>
                      <a:pt x="786" y="-192"/>
                      <a:pt x="1036" y="94"/>
                      <a:pt x="893" y="880"/>
                    </a:cubicBezTo>
                    <a:cubicBezTo>
                      <a:pt x="607" y="701"/>
                      <a:pt x="500" y="237"/>
                      <a:pt x="71" y="34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1" name="Freeform 1530">
                <a:extLst>
                  <a:ext uri="{FF2B5EF4-FFF2-40B4-BE49-F238E27FC236}">
                    <a16:creationId xmlns:a16="http://schemas.microsoft.com/office/drawing/2014/main" id="{9DE796EB-0E71-564D-8BB4-71F723BB45CC}"/>
                  </a:ext>
                </a:extLst>
              </p:cNvPr>
              <p:cNvSpPr/>
              <p:nvPr/>
            </p:nvSpPr>
            <p:spPr>
              <a:xfrm>
                <a:off x="8257543" y="2260282"/>
                <a:ext cx="1035" cy="465"/>
              </a:xfrm>
              <a:custGeom>
                <a:avLst/>
                <a:gdLst>
                  <a:gd name="connsiteX0" fmla="*/ 1036 w 1035"/>
                  <a:gd name="connsiteY0" fmla="*/ 286 h 465"/>
                  <a:gd name="connsiteX1" fmla="*/ 0 w 1035"/>
                  <a:gd name="connsiteY1" fmla="*/ 107 h 465"/>
                  <a:gd name="connsiteX2" fmla="*/ 1000 w 1035"/>
                  <a:gd name="connsiteY2" fmla="*/ 0 h 465"/>
                  <a:gd name="connsiteX3" fmla="*/ 1036 w 1035"/>
                  <a:gd name="connsiteY3" fmla="*/ 286 h 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" h="465">
                    <a:moveTo>
                      <a:pt x="1036" y="286"/>
                    </a:moveTo>
                    <a:cubicBezTo>
                      <a:pt x="714" y="429"/>
                      <a:pt x="393" y="679"/>
                      <a:pt x="0" y="107"/>
                    </a:cubicBezTo>
                    <a:cubicBezTo>
                      <a:pt x="357" y="72"/>
                      <a:pt x="679" y="36"/>
                      <a:pt x="1000" y="0"/>
                    </a:cubicBezTo>
                    <a:cubicBezTo>
                      <a:pt x="1036" y="72"/>
                      <a:pt x="1036" y="179"/>
                      <a:pt x="1036" y="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2" name="Freeform 1531">
                <a:extLst>
                  <a:ext uri="{FF2B5EF4-FFF2-40B4-BE49-F238E27FC236}">
                    <a16:creationId xmlns:a16="http://schemas.microsoft.com/office/drawing/2014/main" id="{A934D27E-FB70-CD46-9A11-D8996B89A519}"/>
                  </a:ext>
                </a:extLst>
              </p:cNvPr>
              <p:cNvSpPr/>
              <p:nvPr/>
            </p:nvSpPr>
            <p:spPr>
              <a:xfrm>
                <a:off x="8251103" y="2289500"/>
                <a:ext cx="796" cy="607"/>
              </a:xfrm>
              <a:custGeom>
                <a:avLst/>
                <a:gdLst>
                  <a:gd name="connsiteX0" fmla="*/ 547 w 796"/>
                  <a:gd name="connsiteY0" fmla="*/ 607 h 607"/>
                  <a:gd name="connsiteX1" fmla="*/ 11 w 796"/>
                  <a:gd name="connsiteY1" fmla="*/ 0 h 607"/>
                  <a:gd name="connsiteX2" fmla="*/ 797 w 796"/>
                  <a:gd name="connsiteY2" fmla="*/ 322 h 607"/>
                  <a:gd name="connsiteX3" fmla="*/ 547 w 796"/>
                  <a:gd name="connsiteY3" fmla="*/ 607 h 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6" h="607">
                    <a:moveTo>
                      <a:pt x="547" y="607"/>
                    </a:moveTo>
                    <a:cubicBezTo>
                      <a:pt x="225" y="536"/>
                      <a:pt x="-60" y="464"/>
                      <a:pt x="11" y="0"/>
                    </a:cubicBezTo>
                    <a:cubicBezTo>
                      <a:pt x="261" y="107"/>
                      <a:pt x="547" y="214"/>
                      <a:pt x="797" y="322"/>
                    </a:cubicBezTo>
                    <a:cubicBezTo>
                      <a:pt x="725" y="429"/>
                      <a:pt x="618" y="500"/>
                      <a:pt x="547" y="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3" name="Freeform 1532">
                <a:extLst>
                  <a:ext uri="{FF2B5EF4-FFF2-40B4-BE49-F238E27FC236}">
                    <a16:creationId xmlns:a16="http://schemas.microsoft.com/office/drawing/2014/main" id="{300E8EF5-8167-F642-8C63-4ED4EF115B64}"/>
                  </a:ext>
                </a:extLst>
              </p:cNvPr>
              <p:cNvSpPr/>
              <p:nvPr/>
            </p:nvSpPr>
            <p:spPr>
              <a:xfrm>
                <a:off x="8310044" y="2242660"/>
                <a:ext cx="794" cy="619"/>
              </a:xfrm>
              <a:custGeom>
                <a:avLst/>
                <a:gdLst>
                  <a:gd name="connsiteX0" fmla="*/ 398 w 794"/>
                  <a:gd name="connsiteY0" fmla="*/ 620 h 619"/>
                  <a:gd name="connsiteX1" fmla="*/ 5 w 794"/>
                  <a:gd name="connsiteY1" fmla="*/ 263 h 619"/>
                  <a:gd name="connsiteX2" fmla="*/ 398 w 794"/>
                  <a:gd name="connsiteY2" fmla="*/ 12 h 619"/>
                  <a:gd name="connsiteX3" fmla="*/ 791 w 794"/>
                  <a:gd name="connsiteY3" fmla="*/ 191 h 619"/>
                  <a:gd name="connsiteX4" fmla="*/ 398 w 794"/>
                  <a:gd name="connsiteY4" fmla="*/ 620 h 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" h="619">
                    <a:moveTo>
                      <a:pt x="398" y="620"/>
                    </a:moveTo>
                    <a:cubicBezTo>
                      <a:pt x="113" y="584"/>
                      <a:pt x="-30" y="441"/>
                      <a:pt x="5" y="263"/>
                    </a:cubicBezTo>
                    <a:cubicBezTo>
                      <a:pt x="41" y="48"/>
                      <a:pt x="255" y="48"/>
                      <a:pt x="398" y="12"/>
                    </a:cubicBezTo>
                    <a:cubicBezTo>
                      <a:pt x="577" y="-23"/>
                      <a:pt x="827" y="12"/>
                      <a:pt x="791" y="191"/>
                    </a:cubicBezTo>
                    <a:cubicBezTo>
                      <a:pt x="755" y="405"/>
                      <a:pt x="505" y="513"/>
                      <a:pt x="398" y="62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4" name="Freeform 1533">
                <a:extLst>
                  <a:ext uri="{FF2B5EF4-FFF2-40B4-BE49-F238E27FC236}">
                    <a16:creationId xmlns:a16="http://schemas.microsoft.com/office/drawing/2014/main" id="{B3E77644-C198-B24C-80E7-BFC2EEF31367}"/>
                  </a:ext>
                </a:extLst>
              </p:cNvPr>
              <p:cNvSpPr/>
              <p:nvPr/>
            </p:nvSpPr>
            <p:spPr>
              <a:xfrm>
                <a:off x="8316567" y="2240208"/>
                <a:ext cx="706" cy="580"/>
              </a:xfrm>
              <a:custGeom>
                <a:avLst/>
                <a:gdLst>
                  <a:gd name="connsiteX0" fmla="*/ 555 w 706"/>
                  <a:gd name="connsiteY0" fmla="*/ 572 h 580"/>
                  <a:gd name="connsiteX1" fmla="*/ 19 w 706"/>
                  <a:gd name="connsiteY1" fmla="*/ 357 h 580"/>
                  <a:gd name="connsiteX2" fmla="*/ 269 w 706"/>
                  <a:gd name="connsiteY2" fmla="*/ 0 h 580"/>
                  <a:gd name="connsiteX3" fmla="*/ 662 w 706"/>
                  <a:gd name="connsiteY3" fmla="*/ 214 h 580"/>
                  <a:gd name="connsiteX4" fmla="*/ 555 w 706"/>
                  <a:gd name="connsiteY4" fmla="*/ 572 h 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6" h="580">
                    <a:moveTo>
                      <a:pt x="555" y="572"/>
                    </a:moveTo>
                    <a:cubicBezTo>
                      <a:pt x="233" y="607"/>
                      <a:pt x="90" y="536"/>
                      <a:pt x="19" y="357"/>
                    </a:cubicBezTo>
                    <a:cubicBezTo>
                      <a:pt x="-53" y="143"/>
                      <a:pt x="90" y="0"/>
                      <a:pt x="269" y="0"/>
                    </a:cubicBezTo>
                    <a:cubicBezTo>
                      <a:pt x="412" y="0"/>
                      <a:pt x="626" y="107"/>
                      <a:pt x="662" y="214"/>
                    </a:cubicBezTo>
                    <a:cubicBezTo>
                      <a:pt x="769" y="393"/>
                      <a:pt x="662" y="536"/>
                      <a:pt x="555" y="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5" name="Freeform 1534">
                <a:extLst>
                  <a:ext uri="{FF2B5EF4-FFF2-40B4-BE49-F238E27FC236}">
                    <a16:creationId xmlns:a16="http://schemas.microsoft.com/office/drawing/2014/main" id="{B9516B82-51EA-D44D-B127-22119AF3289E}"/>
                  </a:ext>
                </a:extLst>
              </p:cNvPr>
              <p:cNvSpPr/>
              <p:nvPr/>
            </p:nvSpPr>
            <p:spPr>
              <a:xfrm>
                <a:off x="8183565" y="2231421"/>
                <a:ext cx="629" cy="929"/>
              </a:xfrm>
              <a:custGeom>
                <a:avLst/>
                <a:gdLst>
                  <a:gd name="connsiteX0" fmla="*/ 147 w 629"/>
                  <a:gd name="connsiteY0" fmla="*/ 0 h 929"/>
                  <a:gd name="connsiteX1" fmla="*/ 612 w 629"/>
                  <a:gd name="connsiteY1" fmla="*/ 607 h 929"/>
                  <a:gd name="connsiteX2" fmla="*/ 362 w 629"/>
                  <a:gd name="connsiteY2" fmla="*/ 893 h 929"/>
                  <a:gd name="connsiteX3" fmla="*/ 5 w 629"/>
                  <a:gd name="connsiteY3" fmla="*/ 393 h 929"/>
                  <a:gd name="connsiteX4" fmla="*/ 147 w 629"/>
                  <a:gd name="connsiteY4" fmla="*/ 0 h 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9" h="929">
                    <a:moveTo>
                      <a:pt x="147" y="0"/>
                    </a:moveTo>
                    <a:cubicBezTo>
                      <a:pt x="683" y="143"/>
                      <a:pt x="647" y="393"/>
                      <a:pt x="612" y="607"/>
                    </a:cubicBezTo>
                    <a:cubicBezTo>
                      <a:pt x="612" y="714"/>
                      <a:pt x="647" y="1036"/>
                      <a:pt x="362" y="893"/>
                    </a:cubicBezTo>
                    <a:cubicBezTo>
                      <a:pt x="147" y="786"/>
                      <a:pt x="-31" y="643"/>
                      <a:pt x="5" y="393"/>
                    </a:cubicBezTo>
                    <a:cubicBezTo>
                      <a:pt x="40" y="215"/>
                      <a:pt x="112" y="36"/>
                      <a:pt x="14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6" name="Freeform 1535">
                <a:extLst>
                  <a:ext uri="{FF2B5EF4-FFF2-40B4-BE49-F238E27FC236}">
                    <a16:creationId xmlns:a16="http://schemas.microsoft.com/office/drawing/2014/main" id="{05C8B789-82A5-6B41-9587-7B344BB23EF1}"/>
                  </a:ext>
                </a:extLst>
              </p:cNvPr>
              <p:cNvSpPr/>
              <p:nvPr/>
            </p:nvSpPr>
            <p:spPr>
              <a:xfrm>
                <a:off x="8258947" y="2281392"/>
                <a:ext cx="759" cy="892"/>
              </a:xfrm>
              <a:custGeom>
                <a:avLst/>
                <a:gdLst>
                  <a:gd name="connsiteX0" fmla="*/ 204 w 759"/>
                  <a:gd name="connsiteY0" fmla="*/ 893 h 892"/>
                  <a:gd name="connsiteX1" fmla="*/ 275 w 759"/>
                  <a:gd name="connsiteY1" fmla="*/ 0 h 892"/>
                  <a:gd name="connsiteX2" fmla="*/ 204 w 759"/>
                  <a:gd name="connsiteY2" fmla="*/ 893 h 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9" h="892">
                    <a:moveTo>
                      <a:pt x="204" y="893"/>
                    </a:moveTo>
                    <a:cubicBezTo>
                      <a:pt x="-261" y="536"/>
                      <a:pt x="204" y="286"/>
                      <a:pt x="275" y="0"/>
                    </a:cubicBezTo>
                    <a:cubicBezTo>
                      <a:pt x="1454" y="393"/>
                      <a:pt x="97" y="607"/>
                      <a:pt x="204" y="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7" name="Freeform 1536">
                <a:extLst>
                  <a:ext uri="{FF2B5EF4-FFF2-40B4-BE49-F238E27FC236}">
                    <a16:creationId xmlns:a16="http://schemas.microsoft.com/office/drawing/2014/main" id="{995B807C-62BC-3C41-902F-BB916DDCB005}"/>
                  </a:ext>
                </a:extLst>
              </p:cNvPr>
              <p:cNvSpPr/>
              <p:nvPr/>
            </p:nvSpPr>
            <p:spPr>
              <a:xfrm>
                <a:off x="8183362" y="2229921"/>
                <a:ext cx="814" cy="808"/>
              </a:xfrm>
              <a:custGeom>
                <a:avLst/>
                <a:gdLst>
                  <a:gd name="connsiteX0" fmla="*/ 600 w 814"/>
                  <a:gd name="connsiteY0" fmla="*/ 0 h 808"/>
                  <a:gd name="connsiteX1" fmla="*/ 814 w 814"/>
                  <a:gd name="connsiteY1" fmla="*/ 250 h 808"/>
                  <a:gd name="connsiteX2" fmla="*/ 100 w 814"/>
                  <a:gd name="connsiteY2" fmla="*/ 679 h 808"/>
                  <a:gd name="connsiteX3" fmla="*/ 600 w 814"/>
                  <a:gd name="connsiteY3" fmla="*/ 0 h 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4" h="808">
                    <a:moveTo>
                      <a:pt x="600" y="0"/>
                    </a:moveTo>
                    <a:cubicBezTo>
                      <a:pt x="671" y="72"/>
                      <a:pt x="743" y="179"/>
                      <a:pt x="814" y="250"/>
                    </a:cubicBezTo>
                    <a:cubicBezTo>
                      <a:pt x="600" y="464"/>
                      <a:pt x="457" y="1072"/>
                      <a:pt x="100" y="679"/>
                    </a:cubicBezTo>
                    <a:cubicBezTo>
                      <a:pt x="-293" y="286"/>
                      <a:pt x="600" y="357"/>
                      <a:pt x="6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8" name="Freeform 1537">
                <a:extLst>
                  <a:ext uri="{FF2B5EF4-FFF2-40B4-BE49-F238E27FC236}">
                    <a16:creationId xmlns:a16="http://schemas.microsoft.com/office/drawing/2014/main" id="{EBD66397-4845-184D-841A-8D5A0BD9850F}"/>
                  </a:ext>
                </a:extLst>
              </p:cNvPr>
              <p:cNvSpPr/>
              <p:nvPr/>
            </p:nvSpPr>
            <p:spPr>
              <a:xfrm>
                <a:off x="8315157" y="2226563"/>
                <a:ext cx="964" cy="785"/>
              </a:xfrm>
              <a:custGeom>
                <a:avLst/>
                <a:gdLst>
                  <a:gd name="connsiteX0" fmla="*/ 964 w 964"/>
                  <a:gd name="connsiteY0" fmla="*/ 786 h 785"/>
                  <a:gd name="connsiteX1" fmla="*/ 0 w 964"/>
                  <a:gd name="connsiteY1" fmla="*/ 0 h 785"/>
                  <a:gd name="connsiteX2" fmla="*/ 964 w 964"/>
                  <a:gd name="connsiteY2" fmla="*/ 786 h 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4" h="785">
                    <a:moveTo>
                      <a:pt x="964" y="786"/>
                    </a:moveTo>
                    <a:cubicBezTo>
                      <a:pt x="429" y="750"/>
                      <a:pt x="250" y="429"/>
                      <a:pt x="0" y="0"/>
                    </a:cubicBezTo>
                    <a:cubicBezTo>
                      <a:pt x="607" y="72"/>
                      <a:pt x="857" y="286"/>
                      <a:pt x="964" y="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9" name="Freeform 1538">
                <a:extLst>
                  <a:ext uri="{FF2B5EF4-FFF2-40B4-BE49-F238E27FC236}">
                    <a16:creationId xmlns:a16="http://schemas.microsoft.com/office/drawing/2014/main" id="{C133B909-8375-7D45-B51C-9FD84E3B6AA7}"/>
                  </a:ext>
                </a:extLst>
              </p:cNvPr>
              <p:cNvSpPr/>
              <p:nvPr/>
            </p:nvSpPr>
            <p:spPr>
              <a:xfrm>
                <a:off x="8256543" y="2287920"/>
                <a:ext cx="928" cy="525"/>
              </a:xfrm>
              <a:custGeom>
                <a:avLst/>
                <a:gdLst>
                  <a:gd name="connsiteX0" fmla="*/ 893 w 928"/>
                  <a:gd name="connsiteY0" fmla="*/ 8 h 525"/>
                  <a:gd name="connsiteX1" fmla="*/ 929 w 928"/>
                  <a:gd name="connsiteY1" fmla="*/ 222 h 525"/>
                  <a:gd name="connsiteX2" fmla="*/ 0 w 928"/>
                  <a:gd name="connsiteY2" fmla="*/ 401 h 525"/>
                  <a:gd name="connsiteX3" fmla="*/ 893 w 928"/>
                  <a:gd name="connsiteY3" fmla="*/ 8 h 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8" h="525">
                    <a:moveTo>
                      <a:pt x="893" y="8"/>
                    </a:moveTo>
                    <a:cubicBezTo>
                      <a:pt x="893" y="80"/>
                      <a:pt x="929" y="151"/>
                      <a:pt x="929" y="222"/>
                    </a:cubicBezTo>
                    <a:cubicBezTo>
                      <a:pt x="643" y="330"/>
                      <a:pt x="393" y="723"/>
                      <a:pt x="0" y="401"/>
                    </a:cubicBezTo>
                    <a:cubicBezTo>
                      <a:pt x="179" y="44"/>
                      <a:pt x="536" y="-27"/>
                      <a:pt x="893" y="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0" name="Freeform 1539">
                <a:extLst>
                  <a:ext uri="{FF2B5EF4-FFF2-40B4-BE49-F238E27FC236}">
                    <a16:creationId xmlns:a16="http://schemas.microsoft.com/office/drawing/2014/main" id="{4002CB4F-920E-1E4F-A834-B9C6BEE00D66}"/>
                  </a:ext>
                </a:extLst>
              </p:cNvPr>
              <p:cNvSpPr/>
              <p:nvPr/>
            </p:nvSpPr>
            <p:spPr>
              <a:xfrm>
                <a:off x="8275974" y="2141553"/>
                <a:ext cx="678" cy="612"/>
              </a:xfrm>
              <a:custGeom>
                <a:avLst/>
                <a:gdLst>
                  <a:gd name="connsiteX0" fmla="*/ 679 w 678"/>
                  <a:gd name="connsiteY0" fmla="*/ 429 h 612"/>
                  <a:gd name="connsiteX1" fmla="*/ 321 w 678"/>
                  <a:gd name="connsiteY1" fmla="*/ 607 h 612"/>
                  <a:gd name="connsiteX2" fmla="*/ 0 w 678"/>
                  <a:gd name="connsiteY2" fmla="*/ 214 h 612"/>
                  <a:gd name="connsiteX3" fmla="*/ 286 w 678"/>
                  <a:gd name="connsiteY3" fmla="*/ 0 h 612"/>
                  <a:gd name="connsiteX4" fmla="*/ 679 w 678"/>
                  <a:gd name="connsiteY4" fmla="*/ 429 h 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" h="612">
                    <a:moveTo>
                      <a:pt x="679" y="429"/>
                    </a:moveTo>
                    <a:cubicBezTo>
                      <a:pt x="500" y="500"/>
                      <a:pt x="357" y="643"/>
                      <a:pt x="321" y="607"/>
                    </a:cubicBezTo>
                    <a:cubicBezTo>
                      <a:pt x="179" y="500"/>
                      <a:pt x="107" y="357"/>
                      <a:pt x="0" y="214"/>
                    </a:cubicBezTo>
                    <a:cubicBezTo>
                      <a:pt x="107" y="143"/>
                      <a:pt x="250" y="0"/>
                      <a:pt x="286" y="0"/>
                    </a:cubicBezTo>
                    <a:cubicBezTo>
                      <a:pt x="429" y="107"/>
                      <a:pt x="500" y="286"/>
                      <a:pt x="679" y="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1" name="Freeform 1540">
                <a:extLst>
                  <a:ext uri="{FF2B5EF4-FFF2-40B4-BE49-F238E27FC236}">
                    <a16:creationId xmlns:a16="http://schemas.microsoft.com/office/drawing/2014/main" id="{AC7B8AAC-DC17-9A4D-985D-F351E3EAB844}"/>
                  </a:ext>
                </a:extLst>
              </p:cNvPr>
              <p:cNvSpPr/>
              <p:nvPr/>
            </p:nvSpPr>
            <p:spPr>
              <a:xfrm>
                <a:off x="8301763" y="2189273"/>
                <a:ext cx="571" cy="1178"/>
              </a:xfrm>
              <a:custGeom>
                <a:avLst/>
                <a:gdLst>
                  <a:gd name="connsiteX0" fmla="*/ 0 w 571"/>
                  <a:gd name="connsiteY0" fmla="*/ 572 h 1178"/>
                  <a:gd name="connsiteX1" fmla="*/ 36 w 571"/>
                  <a:gd name="connsiteY1" fmla="*/ 0 h 1178"/>
                  <a:gd name="connsiteX2" fmla="*/ 572 w 571"/>
                  <a:gd name="connsiteY2" fmla="*/ 1179 h 1178"/>
                  <a:gd name="connsiteX3" fmla="*/ 0 w 571"/>
                  <a:gd name="connsiteY3" fmla="*/ 572 h 1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" h="1178">
                    <a:moveTo>
                      <a:pt x="0" y="572"/>
                    </a:moveTo>
                    <a:cubicBezTo>
                      <a:pt x="0" y="393"/>
                      <a:pt x="0" y="179"/>
                      <a:pt x="36" y="0"/>
                    </a:cubicBezTo>
                    <a:cubicBezTo>
                      <a:pt x="464" y="214"/>
                      <a:pt x="500" y="607"/>
                      <a:pt x="572" y="1179"/>
                    </a:cubicBezTo>
                    <a:cubicBezTo>
                      <a:pt x="286" y="893"/>
                      <a:pt x="143" y="750"/>
                      <a:pt x="0" y="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2" name="Freeform 1541">
                <a:extLst>
                  <a:ext uri="{FF2B5EF4-FFF2-40B4-BE49-F238E27FC236}">
                    <a16:creationId xmlns:a16="http://schemas.microsoft.com/office/drawing/2014/main" id="{B9991761-7B6F-D149-9BA5-8B81C6B46CDD}"/>
                  </a:ext>
                </a:extLst>
              </p:cNvPr>
              <p:cNvSpPr/>
              <p:nvPr/>
            </p:nvSpPr>
            <p:spPr>
              <a:xfrm>
                <a:off x="8236097" y="2075616"/>
                <a:ext cx="588" cy="750"/>
              </a:xfrm>
              <a:custGeom>
                <a:avLst/>
                <a:gdLst>
                  <a:gd name="connsiteX0" fmla="*/ 122 w 588"/>
                  <a:gd name="connsiteY0" fmla="*/ 0 h 750"/>
                  <a:gd name="connsiteX1" fmla="*/ 515 w 588"/>
                  <a:gd name="connsiteY1" fmla="*/ 750 h 750"/>
                  <a:gd name="connsiteX2" fmla="*/ 122 w 588"/>
                  <a:gd name="connsiteY2" fmla="*/ 0 h 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8" h="750">
                    <a:moveTo>
                      <a:pt x="122" y="0"/>
                    </a:moveTo>
                    <a:cubicBezTo>
                      <a:pt x="622" y="72"/>
                      <a:pt x="658" y="357"/>
                      <a:pt x="515" y="750"/>
                    </a:cubicBezTo>
                    <a:cubicBezTo>
                      <a:pt x="86" y="643"/>
                      <a:pt x="-164" y="429"/>
                      <a:pt x="12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3" name="Freeform 1542">
                <a:extLst>
                  <a:ext uri="{FF2B5EF4-FFF2-40B4-BE49-F238E27FC236}">
                    <a16:creationId xmlns:a16="http://schemas.microsoft.com/office/drawing/2014/main" id="{E546BAC8-245E-B340-B41F-AD50CB2E53ED}"/>
                  </a:ext>
                </a:extLst>
              </p:cNvPr>
              <p:cNvSpPr/>
              <p:nvPr/>
            </p:nvSpPr>
            <p:spPr>
              <a:xfrm>
                <a:off x="8242112" y="2270638"/>
                <a:ext cx="892" cy="537"/>
              </a:xfrm>
              <a:custGeom>
                <a:avLst/>
                <a:gdLst>
                  <a:gd name="connsiteX0" fmla="*/ 0 w 892"/>
                  <a:gd name="connsiteY0" fmla="*/ 2 h 537"/>
                  <a:gd name="connsiteX1" fmla="*/ 893 w 892"/>
                  <a:gd name="connsiteY1" fmla="*/ 431 h 537"/>
                  <a:gd name="connsiteX2" fmla="*/ 72 w 892"/>
                  <a:gd name="connsiteY2" fmla="*/ 538 h 537"/>
                  <a:gd name="connsiteX3" fmla="*/ 0 w 892"/>
                  <a:gd name="connsiteY3" fmla="*/ 2 h 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2" h="537">
                    <a:moveTo>
                      <a:pt x="0" y="2"/>
                    </a:moveTo>
                    <a:cubicBezTo>
                      <a:pt x="357" y="-34"/>
                      <a:pt x="500" y="395"/>
                      <a:pt x="893" y="431"/>
                    </a:cubicBezTo>
                    <a:cubicBezTo>
                      <a:pt x="607" y="466"/>
                      <a:pt x="357" y="502"/>
                      <a:pt x="72" y="538"/>
                    </a:cubicBezTo>
                    <a:cubicBezTo>
                      <a:pt x="36" y="359"/>
                      <a:pt x="0" y="181"/>
                      <a:pt x="0" y="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4" name="Freeform 1543">
                <a:extLst>
                  <a:ext uri="{FF2B5EF4-FFF2-40B4-BE49-F238E27FC236}">
                    <a16:creationId xmlns:a16="http://schemas.microsoft.com/office/drawing/2014/main" id="{9458A244-C350-3140-98C3-445E1576EB5E}"/>
                  </a:ext>
                </a:extLst>
              </p:cNvPr>
              <p:cNvSpPr/>
              <p:nvPr/>
            </p:nvSpPr>
            <p:spPr>
              <a:xfrm>
                <a:off x="8295056" y="2244887"/>
                <a:ext cx="491" cy="571"/>
              </a:xfrm>
              <a:custGeom>
                <a:avLst/>
                <a:gdLst>
                  <a:gd name="connsiteX0" fmla="*/ 491 w 491"/>
                  <a:gd name="connsiteY0" fmla="*/ 250 h 571"/>
                  <a:gd name="connsiteX1" fmla="*/ 277 w 491"/>
                  <a:gd name="connsiteY1" fmla="*/ 572 h 571"/>
                  <a:gd name="connsiteX2" fmla="*/ 27 w 491"/>
                  <a:gd name="connsiteY2" fmla="*/ 393 h 571"/>
                  <a:gd name="connsiteX3" fmla="*/ 170 w 491"/>
                  <a:gd name="connsiteY3" fmla="*/ 0 h 571"/>
                  <a:gd name="connsiteX4" fmla="*/ 491 w 491"/>
                  <a:gd name="connsiteY4" fmla="*/ 250 h 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1" h="571">
                    <a:moveTo>
                      <a:pt x="491" y="250"/>
                    </a:moveTo>
                    <a:cubicBezTo>
                      <a:pt x="420" y="357"/>
                      <a:pt x="348" y="464"/>
                      <a:pt x="277" y="572"/>
                    </a:cubicBezTo>
                    <a:cubicBezTo>
                      <a:pt x="170" y="500"/>
                      <a:pt x="27" y="464"/>
                      <a:pt x="27" y="393"/>
                    </a:cubicBezTo>
                    <a:cubicBezTo>
                      <a:pt x="-9" y="250"/>
                      <a:pt x="-44" y="36"/>
                      <a:pt x="170" y="0"/>
                    </a:cubicBezTo>
                    <a:cubicBezTo>
                      <a:pt x="277" y="0"/>
                      <a:pt x="384" y="143"/>
                      <a:pt x="491" y="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5" name="Freeform 1544">
                <a:extLst>
                  <a:ext uri="{FF2B5EF4-FFF2-40B4-BE49-F238E27FC236}">
                    <a16:creationId xmlns:a16="http://schemas.microsoft.com/office/drawing/2014/main" id="{5E25404C-9352-A34F-8FE0-329EF464460A}"/>
                  </a:ext>
                </a:extLst>
              </p:cNvPr>
              <p:cNvSpPr/>
              <p:nvPr/>
            </p:nvSpPr>
            <p:spPr>
              <a:xfrm>
                <a:off x="8175247" y="2243552"/>
                <a:ext cx="728" cy="906"/>
              </a:xfrm>
              <a:custGeom>
                <a:avLst/>
                <a:gdLst>
                  <a:gd name="connsiteX0" fmla="*/ 321 w 728"/>
                  <a:gd name="connsiteY0" fmla="*/ 907 h 906"/>
                  <a:gd name="connsiteX1" fmla="*/ 0 w 728"/>
                  <a:gd name="connsiteY1" fmla="*/ 586 h 906"/>
                  <a:gd name="connsiteX2" fmla="*/ 607 w 728"/>
                  <a:gd name="connsiteY2" fmla="*/ 50 h 906"/>
                  <a:gd name="connsiteX3" fmla="*/ 321 w 728"/>
                  <a:gd name="connsiteY3" fmla="*/ 907 h 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8" h="906">
                    <a:moveTo>
                      <a:pt x="321" y="907"/>
                    </a:moveTo>
                    <a:cubicBezTo>
                      <a:pt x="214" y="800"/>
                      <a:pt x="107" y="693"/>
                      <a:pt x="0" y="586"/>
                    </a:cubicBezTo>
                    <a:cubicBezTo>
                      <a:pt x="179" y="371"/>
                      <a:pt x="286" y="-165"/>
                      <a:pt x="607" y="50"/>
                    </a:cubicBezTo>
                    <a:cubicBezTo>
                      <a:pt x="929" y="264"/>
                      <a:pt x="536" y="621"/>
                      <a:pt x="321" y="9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6" name="Freeform 1545">
                <a:extLst>
                  <a:ext uri="{FF2B5EF4-FFF2-40B4-BE49-F238E27FC236}">
                    <a16:creationId xmlns:a16="http://schemas.microsoft.com/office/drawing/2014/main" id="{85C29EA0-3829-C84B-9B15-08A665A8CFD8}"/>
                  </a:ext>
                </a:extLst>
              </p:cNvPr>
              <p:cNvSpPr/>
              <p:nvPr/>
            </p:nvSpPr>
            <p:spPr>
              <a:xfrm>
                <a:off x="8302915" y="2242423"/>
                <a:ext cx="721" cy="500"/>
              </a:xfrm>
              <a:custGeom>
                <a:avLst/>
                <a:gdLst>
                  <a:gd name="connsiteX0" fmla="*/ 705 w 721"/>
                  <a:gd name="connsiteY0" fmla="*/ 250 h 500"/>
                  <a:gd name="connsiteX1" fmla="*/ 276 w 721"/>
                  <a:gd name="connsiteY1" fmla="*/ 500 h 500"/>
                  <a:gd name="connsiteX2" fmla="*/ 26 w 721"/>
                  <a:gd name="connsiteY2" fmla="*/ 143 h 500"/>
                  <a:gd name="connsiteX3" fmla="*/ 491 w 721"/>
                  <a:gd name="connsiteY3" fmla="*/ 0 h 500"/>
                  <a:gd name="connsiteX4" fmla="*/ 705 w 721"/>
                  <a:gd name="connsiteY4" fmla="*/ 250 h 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1" h="500">
                    <a:moveTo>
                      <a:pt x="705" y="250"/>
                    </a:moveTo>
                    <a:cubicBezTo>
                      <a:pt x="634" y="464"/>
                      <a:pt x="491" y="500"/>
                      <a:pt x="276" y="500"/>
                    </a:cubicBezTo>
                    <a:cubicBezTo>
                      <a:pt x="26" y="500"/>
                      <a:pt x="-45" y="286"/>
                      <a:pt x="26" y="143"/>
                    </a:cubicBezTo>
                    <a:cubicBezTo>
                      <a:pt x="98" y="36"/>
                      <a:pt x="312" y="0"/>
                      <a:pt x="491" y="0"/>
                    </a:cubicBezTo>
                    <a:cubicBezTo>
                      <a:pt x="598" y="0"/>
                      <a:pt x="776" y="72"/>
                      <a:pt x="705" y="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7" name="Freeform 1546">
                <a:extLst>
                  <a:ext uri="{FF2B5EF4-FFF2-40B4-BE49-F238E27FC236}">
                    <a16:creationId xmlns:a16="http://schemas.microsoft.com/office/drawing/2014/main" id="{89CA22DC-D605-D94E-86C9-3C2364B79A35}"/>
                  </a:ext>
                </a:extLst>
              </p:cNvPr>
              <p:cNvSpPr/>
              <p:nvPr/>
            </p:nvSpPr>
            <p:spPr>
              <a:xfrm>
                <a:off x="8188713" y="2225599"/>
                <a:ext cx="490" cy="1071"/>
              </a:xfrm>
              <a:custGeom>
                <a:avLst/>
                <a:gdLst>
                  <a:gd name="connsiteX0" fmla="*/ 0 w 490"/>
                  <a:gd name="connsiteY0" fmla="*/ 1072 h 1071"/>
                  <a:gd name="connsiteX1" fmla="*/ 357 w 490"/>
                  <a:gd name="connsiteY1" fmla="*/ 0 h 1071"/>
                  <a:gd name="connsiteX2" fmla="*/ 0 w 490"/>
                  <a:gd name="connsiteY2" fmla="*/ 1072 h 1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0" h="1071">
                    <a:moveTo>
                      <a:pt x="0" y="1072"/>
                    </a:moveTo>
                    <a:cubicBezTo>
                      <a:pt x="143" y="607"/>
                      <a:pt x="214" y="357"/>
                      <a:pt x="357" y="0"/>
                    </a:cubicBezTo>
                    <a:cubicBezTo>
                      <a:pt x="500" y="429"/>
                      <a:pt x="679" y="750"/>
                      <a:pt x="0" y="10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8" name="Freeform 1547">
                <a:extLst>
                  <a:ext uri="{FF2B5EF4-FFF2-40B4-BE49-F238E27FC236}">
                    <a16:creationId xmlns:a16="http://schemas.microsoft.com/office/drawing/2014/main" id="{BDE05285-73EE-8E42-9519-41F0E6375F0A}"/>
                  </a:ext>
                </a:extLst>
              </p:cNvPr>
              <p:cNvSpPr/>
              <p:nvPr/>
            </p:nvSpPr>
            <p:spPr>
              <a:xfrm>
                <a:off x="8190892" y="2224724"/>
                <a:ext cx="581" cy="1054"/>
              </a:xfrm>
              <a:custGeom>
                <a:avLst/>
                <a:gdLst>
                  <a:gd name="connsiteX0" fmla="*/ 286 w 581"/>
                  <a:gd name="connsiteY0" fmla="*/ 1054 h 1054"/>
                  <a:gd name="connsiteX1" fmla="*/ 0 w 581"/>
                  <a:gd name="connsiteY1" fmla="*/ 483 h 1054"/>
                  <a:gd name="connsiteX2" fmla="*/ 393 w 581"/>
                  <a:gd name="connsiteY2" fmla="*/ 18 h 1054"/>
                  <a:gd name="connsiteX3" fmla="*/ 286 w 581"/>
                  <a:gd name="connsiteY3" fmla="*/ 1054 h 1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" h="1054">
                    <a:moveTo>
                      <a:pt x="286" y="1054"/>
                    </a:moveTo>
                    <a:cubicBezTo>
                      <a:pt x="214" y="840"/>
                      <a:pt x="286" y="590"/>
                      <a:pt x="0" y="483"/>
                    </a:cubicBezTo>
                    <a:cubicBezTo>
                      <a:pt x="107" y="304"/>
                      <a:pt x="286" y="-89"/>
                      <a:pt x="393" y="18"/>
                    </a:cubicBezTo>
                    <a:cubicBezTo>
                      <a:pt x="750" y="340"/>
                      <a:pt x="536" y="697"/>
                      <a:pt x="286" y="105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9" name="Freeform 1548">
                <a:extLst>
                  <a:ext uri="{FF2B5EF4-FFF2-40B4-BE49-F238E27FC236}">
                    <a16:creationId xmlns:a16="http://schemas.microsoft.com/office/drawing/2014/main" id="{3BAB3857-02DD-9347-8030-03E3648B1250}"/>
                  </a:ext>
                </a:extLst>
              </p:cNvPr>
              <p:cNvSpPr/>
              <p:nvPr/>
            </p:nvSpPr>
            <p:spPr>
              <a:xfrm>
                <a:off x="8306696" y="2220420"/>
                <a:ext cx="606" cy="857"/>
              </a:xfrm>
              <a:custGeom>
                <a:avLst/>
                <a:gdLst>
                  <a:gd name="connsiteX0" fmla="*/ 139 w 606"/>
                  <a:gd name="connsiteY0" fmla="*/ 0 h 857"/>
                  <a:gd name="connsiteX1" fmla="*/ 603 w 606"/>
                  <a:gd name="connsiteY1" fmla="*/ 714 h 857"/>
                  <a:gd name="connsiteX2" fmla="*/ 317 w 606"/>
                  <a:gd name="connsiteY2" fmla="*/ 857 h 857"/>
                  <a:gd name="connsiteX3" fmla="*/ 139 w 606"/>
                  <a:gd name="connsiteY3" fmla="*/ 0 h 857"/>
                  <a:gd name="connsiteX4" fmla="*/ 139 w 606"/>
                  <a:gd name="connsiteY4" fmla="*/ 0 h 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6" h="857">
                    <a:moveTo>
                      <a:pt x="139" y="0"/>
                    </a:moveTo>
                    <a:cubicBezTo>
                      <a:pt x="424" y="143"/>
                      <a:pt x="639" y="357"/>
                      <a:pt x="603" y="714"/>
                    </a:cubicBezTo>
                    <a:cubicBezTo>
                      <a:pt x="603" y="786"/>
                      <a:pt x="389" y="857"/>
                      <a:pt x="317" y="857"/>
                    </a:cubicBezTo>
                    <a:cubicBezTo>
                      <a:pt x="-183" y="643"/>
                      <a:pt x="31" y="286"/>
                      <a:pt x="139" y="0"/>
                    </a:cubicBezTo>
                    <a:lnTo>
                      <a:pt x="139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0" name="Freeform 1549">
                <a:extLst>
                  <a:ext uri="{FF2B5EF4-FFF2-40B4-BE49-F238E27FC236}">
                    <a16:creationId xmlns:a16="http://schemas.microsoft.com/office/drawing/2014/main" id="{A0CFD325-E89C-B142-A13D-04EBD83FC7F1}"/>
                  </a:ext>
                </a:extLst>
              </p:cNvPr>
              <p:cNvSpPr/>
              <p:nvPr/>
            </p:nvSpPr>
            <p:spPr>
              <a:xfrm>
                <a:off x="8196892" y="2207561"/>
                <a:ext cx="397" cy="750"/>
              </a:xfrm>
              <a:custGeom>
                <a:avLst/>
                <a:gdLst>
                  <a:gd name="connsiteX0" fmla="*/ 0 w 397"/>
                  <a:gd name="connsiteY0" fmla="*/ 750 h 750"/>
                  <a:gd name="connsiteX1" fmla="*/ 214 w 397"/>
                  <a:gd name="connsiteY1" fmla="*/ 0 h 750"/>
                  <a:gd name="connsiteX2" fmla="*/ 0 w 397"/>
                  <a:gd name="connsiteY2" fmla="*/ 750 h 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" h="750">
                    <a:moveTo>
                      <a:pt x="0" y="750"/>
                    </a:moveTo>
                    <a:cubicBezTo>
                      <a:pt x="72" y="500"/>
                      <a:pt x="143" y="250"/>
                      <a:pt x="214" y="0"/>
                    </a:cubicBezTo>
                    <a:cubicBezTo>
                      <a:pt x="572" y="322"/>
                      <a:pt x="357" y="572"/>
                      <a:pt x="0" y="7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1" name="Freeform 1550">
                <a:extLst>
                  <a:ext uri="{FF2B5EF4-FFF2-40B4-BE49-F238E27FC236}">
                    <a16:creationId xmlns:a16="http://schemas.microsoft.com/office/drawing/2014/main" id="{EE5153E9-76FA-3F4C-8524-E74BA5E13015}"/>
                  </a:ext>
                </a:extLst>
              </p:cNvPr>
              <p:cNvSpPr/>
              <p:nvPr/>
            </p:nvSpPr>
            <p:spPr>
              <a:xfrm>
                <a:off x="8304263" y="2204527"/>
                <a:ext cx="1035" cy="534"/>
              </a:xfrm>
              <a:custGeom>
                <a:avLst/>
                <a:gdLst>
                  <a:gd name="connsiteX0" fmla="*/ 0 w 1035"/>
                  <a:gd name="connsiteY0" fmla="*/ 283 h 534"/>
                  <a:gd name="connsiteX1" fmla="*/ 0 w 1035"/>
                  <a:gd name="connsiteY1" fmla="*/ 33 h 534"/>
                  <a:gd name="connsiteX2" fmla="*/ 1036 w 1035"/>
                  <a:gd name="connsiteY2" fmla="*/ 355 h 534"/>
                  <a:gd name="connsiteX3" fmla="*/ 0 w 1035"/>
                  <a:gd name="connsiteY3" fmla="*/ 283 h 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" h="534">
                    <a:moveTo>
                      <a:pt x="0" y="283"/>
                    </a:moveTo>
                    <a:cubicBezTo>
                      <a:pt x="36" y="212"/>
                      <a:pt x="36" y="140"/>
                      <a:pt x="0" y="33"/>
                    </a:cubicBezTo>
                    <a:cubicBezTo>
                      <a:pt x="429" y="-110"/>
                      <a:pt x="679" y="248"/>
                      <a:pt x="1036" y="355"/>
                    </a:cubicBezTo>
                    <a:cubicBezTo>
                      <a:pt x="607" y="748"/>
                      <a:pt x="321" y="390"/>
                      <a:pt x="0" y="28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2" name="Freeform 1551">
                <a:extLst>
                  <a:ext uri="{FF2B5EF4-FFF2-40B4-BE49-F238E27FC236}">
                    <a16:creationId xmlns:a16="http://schemas.microsoft.com/office/drawing/2014/main" id="{074C3528-BF3C-5F4B-A0C5-5CA57214DF3C}"/>
                  </a:ext>
                </a:extLst>
              </p:cNvPr>
              <p:cNvSpPr/>
              <p:nvPr/>
            </p:nvSpPr>
            <p:spPr>
              <a:xfrm>
                <a:off x="8314800" y="2201515"/>
                <a:ext cx="1178" cy="545"/>
              </a:xfrm>
              <a:custGeom>
                <a:avLst/>
                <a:gdLst>
                  <a:gd name="connsiteX0" fmla="*/ 1179 w 1178"/>
                  <a:gd name="connsiteY0" fmla="*/ 224 h 545"/>
                  <a:gd name="connsiteX1" fmla="*/ 964 w 1178"/>
                  <a:gd name="connsiteY1" fmla="*/ 546 h 545"/>
                  <a:gd name="connsiteX2" fmla="*/ 0 w 1178"/>
                  <a:gd name="connsiteY2" fmla="*/ 153 h 545"/>
                  <a:gd name="connsiteX3" fmla="*/ 1179 w 1178"/>
                  <a:gd name="connsiteY3" fmla="*/ 224 h 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8" h="545">
                    <a:moveTo>
                      <a:pt x="1179" y="224"/>
                    </a:moveTo>
                    <a:cubicBezTo>
                      <a:pt x="1107" y="331"/>
                      <a:pt x="1036" y="438"/>
                      <a:pt x="964" y="546"/>
                    </a:cubicBezTo>
                    <a:cubicBezTo>
                      <a:pt x="786" y="260"/>
                      <a:pt x="500" y="224"/>
                      <a:pt x="0" y="153"/>
                    </a:cubicBezTo>
                    <a:cubicBezTo>
                      <a:pt x="572" y="10"/>
                      <a:pt x="893" y="-133"/>
                      <a:pt x="1179" y="2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3" name="Freeform 1552">
                <a:extLst>
                  <a:ext uri="{FF2B5EF4-FFF2-40B4-BE49-F238E27FC236}">
                    <a16:creationId xmlns:a16="http://schemas.microsoft.com/office/drawing/2014/main" id="{7E4CD855-7AE7-3B45-AA14-F2DD12EAED16}"/>
                  </a:ext>
                </a:extLst>
              </p:cNvPr>
              <p:cNvSpPr/>
              <p:nvPr/>
            </p:nvSpPr>
            <p:spPr>
              <a:xfrm>
                <a:off x="8188106" y="2198940"/>
                <a:ext cx="1107" cy="584"/>
              </a:xfrm>
              <a:custGeom>
                <a:avLst/>
                <a:gdLst>
                  <a:gd name="connsiteX0" fmla="*/ 1107 w 1107"/>
                  <a:gd name="connsiteY0" fmla="*/ 49 h 584"/>
                  <a:gd name="connsiteX1" fmla="*/ 607 w 1107"/>
                  <a:gd name="connsiteY1" fmla="*/ 584 h 584"/>
                  <a:gd name="connsiteX2" fmla="*/ 0 w 1107"/>
                  <a:gd name="connsiteY2" fmla="*/ 334 h 584"/>
                  <a:gd name="connsiteX3" fmla="*/ 1107 w 1107"/>
                  <a:gd name="connsiteY3" fmla="*/ 49 h 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7" h="584">
                    <a:moveTo>
                      <a:pt x="1107" y="49"/>
                    </a:moveTo>
                    <a:cubicBezTo>
                      <a:pt x="929" y="227"/>
                      <a:pt x="786" y="406"/>
                      <a:pt x="607" y="584"/>
                    </a:cubicBezTo>
                    <a:cubicBezTo>
                      <a:pt x="393" y="513"/>
                      <a:pt x="214" y="406"/>
                      <a:pt x="0" y="334"/>
                    </a:cubicBezTo>
                    <a:cubicBezTo>
                      <a:pt x="286" y="-130"/>
                      <a:pt x="714" y="13"/>
                      <a:pt x="1107" y="4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4" name="Freeform 1553">
                <a:extLst>
                  <a:ext uri="{FF2B5EF4-FFF2-40B4-BE49-F238E27FC236}">
                    <a16:creationId xmlns:a16="http://schemas.microsoft.com/office/drawing/2014/main" id="{6A1AADDB-5DFF-B94E-830B-CB3D4FFF48DC}"/>
                  </a:ext>
                </a:extLst>
              </p:cNvPr>
              <p:cNvSpPr/>
              <p:nvPr/>
            </p:nvSpPr>
            <p:spPr>
              <a:xfrm>
                <a:off x="8242184" y="2285285"/>
                <a:ext cx="500" cy="964"/>
              </a:xfrm>
              <a:custGeom>
                <a:avLst/>
                <a:gdLst>
                  <a:gd name="connsiteX0" fmla="*/ 500 w 500"/>
                  <a:gd name="connsiteY0" fmla="*/ 929 h 964"/>
                  <a:gd name="connsiteX1" fmla="*/ 0 w 500"/>
                  <a:gd name="connsiteY1" fmla="*/ 964 h 964"/>
                  <a:gd name="connsiteX2" fmla="*/ 0 w 500"/>
                  <a:gd name="connsiteY2" fmla="*/ 0 h 964"/>
                  <a:gd name="connsiteX3" fmla="*/ 500 w 500"/>
                  <a:gd name="connsiteY3" fmla="*/ 929 h 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0" h="964">
                    <a:moveTo>
                      <a:pt x="500" y="929"/>
                    </a:moveTo>
                    <a:cubicBezTo>
                      <a:pt x="321" y="929"/>
                      <a:pt x="179" y="964"/>
                      <a:pt x="0" y="964"/>
                    </a:cubicBezTo>
                    <a:cubicBezTo>
                      <a:pt x="0" y="679"/>
                      <a:pt x="0" y="357"/>
                      <a:pt x="0" y="0"/>
                    </a:cubicBezTo>
                    <a:cubicBezTo>
                      <a:pt x="321" y="286"/>
                      <a:pt x="464" y="572"/>
                      <a:pt x="500" y="9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5" name="Freeform 1554">
                <a:extLst>
                  <a:ext uri="{FF2B5EF4-FFF2-40B4-BE49-F238E27FC236}">
                    <a16:creationId xmlns:a16="http://schemas.microsoft.com/office/drawing/2014/main" id="{BE24B8C1-86E4-C445-8D7D-63D86BA22D9B}"/>
                  </a:ext>
                </a:extLst>
              </p:cNvPr>
              <p:cNvSpPr/>
              <p:nvPr/>
            </p:nvSpPr>
            <p:spPr>
              <a:xfrm>
                <a:off x="8243310" y="2285357"/>
                <a:ext cx="637" cy="857"/>
              </a:xfrm>
              <a:custGeom>
                <a:avLst/>
                <a:gdLst>
                  <a:gd name="connsiteX0" fmla="*/ 267 w 637"/>
                  <a:gd name="connsiteY0" fmla="*/ 0 h 857"/>
                  <a:gd name="connsiteX1" fmla="*/ 553 w 637"/>
                  <a:gd name="connsiteY1" fmla="*/ 500 h 857"/>
                  <a:gd name="connsiteX2" fmla="*/ 196 w 637"/>
                  <a:gd name="connsiteY2" fmla="*/ 857 h 857"/>
                  <a:gd name="connsiteX3" fmla="*/ 267 w 637"/>
                  <a:gd name="connsiteY3" fmla="*/ 0 h 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" h="857">
                    <a:moveTo>
                      <a:pt x="267" y="0"/>
                    </a:moveTo>
                    <a:cubicBezTo>
                      <a:pt x="624" y="36"/>
                      <a:pt x="732" y="179"/>
                      <a:pt x="553" y="500"/>
                    </a:cubicBezTo>
                    <a:cubicBezTo>
                      <a:pt x="446" y="607"/>
                      <a:pt x="303" y="750"/>
                      <a:pt x="196" y="857"/>
                    </a:cubicBezTo>
                    <a:cubicBezTo>
                      <a:pt x="-233" y="536"/>
                      <a:pt x="160" y="286"/>
                      <a:pt x="26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6" name="Freeform 1555">
                <a:extLst>
                  <a:ext uri="{FF2B5EF4-FFF2-40B4-BE49-F238E27FC236}">
                    <a16:creationId xmlns:a16="http://schemas.microsoft.com/office/drawing/2014/main" id="{564480A7-2D0E-E849-9AE0-A782E08CCB2C}"/>
                  </a:ext>
                </a:extLst>
              </p:cNvPr>
              <p:cNvSpPr/>
              <p:nvPr/>
            </p:nvSpPr>
            <p:spPr>
              <a:xfrm>
                <a:off x="8179998" y="2161194"/>
                <a:ext cx="3071" cy="1468"/>
              </a:xfrm>
              <a:custGeom>
                <a:avLst/>
                <a:gdLst>
                  <a:gd name="connsiteX0" fmla="*/ 2572 w 3071"/>
                  <a:gd name="connsiteY0" fmla="*/ 183 h 1468"/>
                  <a:gd name="connsiteX1" fmla="*/ 3072 w 3071"/>
                  <a:gd name="connsiteY1" fmla="*/ 183 h 1468"/>
                  <a:gd name="connsiteX2" fmla="*/ 2715 w 3071"/>
                  <a:gd name="connsiteY2" fmla="*/ 504 h 1468"/>
                  <a:gd name="connsiteX3" fmla="*/ 0 w 3071"/>
                  <a:gd name="connsiteY3" fmla="*/ 861 h 1468"/>
                  <a:gd name="connsiteX4" fmla="*/ 1679 w 3071"/>
                  <a:gd name="connsiteY4" fmla="*/ 147 h 1468"/>
                  <a:gd name="connsiteX5" fmla="*/ 2572 w 3071"/>
                  <a:gd name="connsiteY5" fmla="*/ 183 h 1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71" h="1468">
                    <a:moveTo>
                      <a:pt x="2572" y="183"/>
                    </a:moveTo>
                    <a:cubicBezTo>
                      <a:pt x="2750" y="183"/>
                      <a:pt x="2929" y="183"/>
                      <a:pt x="3072" y="183"/>
                    </a:cubicBezTo>
                    <a:cubicBezTo>
                      <a:pt x="3072" y="397"/>
                      <a:pt x="2786" y="397"/>
                      <a:pt x="2715" y="504"/>
                    </a:cubicBezTo>
                    <a:cubicBezTo>
                      <a:pt x="2036" y="1683"/>
                      <a:pt x="1714" y="1754"/>
                      <a:pt x="0" y="861"/>
                    </a:cubicBezTo>
                    <a:cubicBezTo>
                      <a:pt x="500" y="469"/>
                      <a:pt x="929" y="-32"/>
                      <a:pt x="1679" y="147"/>
                    </a:cubicBezTo>
                    <a:cubicBezTo>
                      <a:pt x="2000" y="40"/>
                      <a:pt x="2286" y="-139"/>
                      <a:pt x="2572" y="18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7" name="Freeform 1556">
                <a:extLst>
                  <a:ext uri="{FF2B5EF4-FFF2-40B4-BE49-F238E27FC236}">
                    <a16:creationId xmlns:a16="http://schemas.microsoft.com/office/drawing/2014/main" id="{FFDDF397-CA7A-1749-87C2-03C541A299A8}"/>
                  </a:ext>
                </a:extLst>
              </p:cNvPr>
              <p:cNvSpPr/>
              <p:nvPr/>
            </p:nvSpPr>
            <p:spPr>
              <a:xfrm>
                <a:off x="8192483" y="2178736"/>
                <a:ext cx="1730" cy="1900"/>
              </a:xfrm>
              <a:custGeom>
                <a:avLst/>
                <a:gdLst>
                  <a:gd name="connsiteX0" fmla="*/ 16 w 1730"/>
                  <a:gd name="connsiteY0" fmla="*/ 1500 h 1900"/>
                  <a:gd name="connsiteX1" fmla="*/ 980 w 1730"/>
                  <a:gd name="connsiteY1" fmla="*/ 0 h 1900"/>
                  <a:gd name="connsiteX2" fmla="*/ 1730 w 1730"/>
                  <a:gd name="connsiteY2" fmla="*/ 1857 h 1900"/>
                  <a:gd name="connsiteX3" fmla="*/ 16 w 1730"/>
                  <a:gd name="connsiteY3" fmla="*/ 1500 h 1900"/>
                  <a:gd name="connsiteX4" fmla="*/ 16 w 1730"/>
                  <a:gd name="connsiteY4" fmla="*/ 1500 h 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0" h="1900">
                    <a:moveTo>
                      <a:pt x="16" y="1500"/>
                    </a:moveTo>
                    <a:cubicBezTo>
                      <a:pt x="552" y="1179"/>
                      <a:pt x="945" y="750"/>
                      <a:pt x="980" y="0"/>
                    </a:cubicBezTo>
                    <a:cubicBezTo>
                      <a:pt x="1552" y="572"/>
                      <a:pt x="1516" y="1215"/>
                      <a:pt x="1730" y="1857"/>
                    </a:cubicBezTo>
                    <a:cubicBezTo>
                      <a:pt x="1052" y="2036"/>
                      <a:pt x="552" y="1607"/>
                      <a:pt x="16" y="1500"/>
                    </a:cubicBezTo>
                    <a:cubicBezTo>
                      <a:pt x="-20" y="1500"/>
                      <a:pt x="16" y="1500"/>
                      <a:pt x="16" y="1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8" name="Freeform 1557">
                <a:extLst>
                  <a:ext uri="{FF2B5EF4-FFF2-40B4-BE49-F238E27FC236}">
                    <a16:creationId xmlns:a16="http://schemas.microsoft.com/office/drawing/2014/main" id="{48986C47-5F00-5440-8E62-889E4EFCA57B}"/>
                  </a:ext>
                </a:extLst>
              </p:cNvPr>
              <p:cNvSpPr/>
              <p:nvPr/>
            </p:nvSpPr>
            <p:spPr>
              <a:xfrm>
                <a:off x="8199607" y="2121372"/>
                <a:ext cx="1714" cy="1250"/>
              </a:xfrm>
              <a:custGeom>
                <a:avLst/>
                <a:gdLst>
                  <a:gd name="connsiteX0" fmla="*/ 1715 w 1714"/>
                  <a:gd name="connsiteY0" fmla="*/ 0 h 1250"/>
                  <a:gd name="connsiteX1" fmla="*/ 0 w 1714"/>
                  <a:gd name="connsiteY1" fmla="*/ 1250 h 1250"/>
                  <a:gd name="connsiteX2" fmla="*/ 1715 w 1714"/>
                  <a:gd name="connsiteY2" fmla="*/ 0 h 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" h="1250">
                    <a:moveTo>
                      <a:pt x="1715" y="0"/>
                    </a:moveTo>
                    <a:cubicBezTo>
                      <a:pt x="1250" y="964"/>
                      <a:pt x="750" y="1143"/>
                      <a:pt x="0" y="1250"/>
                    </a:cubicBezTo>
                    <a:cubicBezTo>
                      <a:pt x="357" y="607"/>
                      <a:pt x="857" y="357"/>
                      <a:pt x="171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9" name="Freeform 1558">
                <a:extLst>
                  <a:ext uri="{FF2B5EF4-FFF2-40B4-BE49-F238E27FC236}">
                    <a16:creationId xmlns:a16="http://schemas.microsoft.com/office/drawing/2014/main" id="{C2FBAC93-7D54-7F4F-9A38-D2D87A69E770}"/>
                  </a:ext>
                </a:extLst>
              </p:cNvPr>
              <p:cNvSpPr/>
              <p:nvPr/>
            </p:nvSpPr>
            <p:spPr>
              <a:xfrm>
                <a:off x="8183513" y="2188938"/>
                <a:ext cx="976" cy="1260"/>
              </a:xfrm>
              <a:custGeom>
                <a:avLst/>
                <a:gdLst>
                  <a:gd name="connsiteX0" fmla="*/ 56 w 976"/>
                  <a:gd name="connsiteY0" fmla="*/ 1121 h 1260"/>
                  <a:gd name="connsiteX1" fmla="*/ 485 w 976"/>
                  <a:gd name="connsiteY1" fmla="*/ 14 h 1260"/>
                  <a:gd name="connsiteX2" fmla="*/ 842 w 976"/>
                  <a:gd name="connsiteY2" fmla="*/ 85 h 1260"/>
                  <a:gd name="connsiteX3" fmla="*/ 592 w 976"/>
                  <a:gd name="connsiteY3" fmla="*/ 1157 h 1260"/>
                  <a:gd name="connsiteX4" fmla="*/ 56 w 976"/>
                  <a:gd name="connsiteY4" fmla="*/ 1121 h 1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6" h="1260">
                    <a:moveTo>
                      <a:pt x="56" y="1121"/>
                    </a:moveTo>
                    <a:cubicBezTo>
                      <a:pt x="-51" y="657"/>
                      <a:pt x="-51" y="193"/>
                      <a:pt x="485" y="14"/>
                    </a:cubicBezTo>
                    <a:cubicBezTo>
                      <a:pt x="592" y="-22"/>
                      <a:pt x="806" y="14"/>
                      <a:pt x="842" y="85"/>
                    </a:cubicBezTo>
                    <a:cubicBezTo>
                      <a:pt x="1163" y="514"/>
                      <a:pt x="842" y="835"/>
                      <a:pt x="592" y="1157"/>
                    </a:cubicBezTo>
                    <a:cubicBezTo>
                      <a:pt x="413" y="1300"/>
                      <a:pt x="235" y="1300"/>
                      <a:pt x="56" y="11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0" name="Freeform 1559">
                <a:extLst>
                  <a:ext uri="{FF2B5EF4-FFF2-40B4-BE49-F238E27FC236}">
                    <a16:creationId xmlns:a16="http://schemas.microsoft.com/office/drawing/2014/main" id="{1AD687CC-930B-5342-B050-FE8A638CB93B}"/>
                  </a:ext>
                </a:extLst>
              </p:cNvPr>
              <p:cNvSpPr/>
              <p:nvPr/>
            </p:nvSpPr>
            <p:spPr>
              <a:xfrm>
                <a:off x="8200582" y="2125988"/>
                <a:ext cx="1775" cy="971"/>
              </a:xfrm>
              <a:custGeom>
                <a:avLst/>
                <a:gdLst>
                  <a:gd name="connsiteX0" fmla="*/ 26 w 1775"/>
                  <a:gd name="connsiteY0" fmla="*/ 527 h 971"/>
                  <a:gd name="connsiteX1" fmla="*/ 883 w 1775"/>
                  <a:gd name="connsiteY1" fmla="*/ 28 h 971"/>
                  <a:gd name="connsiteX2" fmla="*/ 1776 w 1775"/>
                  <a:gd name="connsiteY2" fmla="*/ 635 h 971"/>
                  <a:gd name="connsiteX3" fmla="*/ 312 w 1775"/>
                  <a:gd name="connsiteY3" fmla="*/ 849 h 971"/>
                  <a:gd name="connsiteX4" fmla="*/ 26 w 1775"/>
                  <a:gd name="connsiteY4" fmla="*/ 527 h 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5" h="971">
                    <a:moveTo>
                      <a:pt x="26" y="527"/>
                    </a:moveTo>
                    <a:cubicBezTo>
                      <a:pt x="169" y="135"/>
                      <a:pt x="419" y="-80"/>
                      <a:pt x="883" y="28"/>
                    </a:cubicBezTo>
                    <a:cubicBezTo>
                      <a:pt x="1026" y="456"/>
                      <a:pt x="1562" y="313"/>
                      <a:pt x="1776" y="635"/>
                    </a:cubicBezTo>
                    <a:cubicBezTo>
                      <a:pt x="1347" y="1099"/>
                      <a:pt x="847" y="992"/>
                      <a:pt x="312" y="849"/>
                    </a:cubicBezTo>
                    <a:cubicBezTo>
                      <a:pt x="26" y="921"/>
                      <a:pt x="-46" y="777"/>
                      <a:pt x="26" y="5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1" name="Freeform 1560">
                <a:extLst>
                  <a:ext uri="{FF2B5EF4-FFF2-40B4-BE49-F238E27FC236}">
                    <a16:creationId xmlns:a16="http://schemas.microsoft.com/office/drawing/2014/main" id="{C89C5DA6-5D1E-E448-B39D-8D0913E28637}"/>
                  </a:ext>
                </a:extLst>
              </p:cNvPr>
              <p:cNvSpPr/>
              <p:nvPr/>
            </p:nvSpPr>
            <p:spPr>
              <a:xfrm>
                <a:off x="8198928" y="2126515"/>
                <a:ext cx="1964" cy="759"/>
              </a:xfrm>
              <a:custGeom>
                <a:avLst/>
                <a:gdLst>
                  <a:gd name="connsiteX0" fmla="*/ 1679 w 1964"/>
                  <a:gd name="connsiteY0" fmla="*/ 0 h 759"/>
                  <a:gd name="connsiteX1" fmla="*/ 1965 w 1964"/>
                  <a:gd name="connsiteY1" fmla="*/ 322 h 759"/>
                  <a:gd name="connsiteX2" fmla="*/ 822 w 1964"/>
                  <a:gd name="connsiteY2" fmla="*/ 607 h 759"/>
                  <a:gd name="connsiteX3" fmla="*/ 0 w 1964"/>
                  <a:gd name="connsiteY3" fmla="*/ 322 h 759"/>
                  <a:gd name="connsiteX4" fmla="*/ 1679 w 1964"/>
                  <a:gd name="connsiteY4" fmla="*/ 0 h 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4" h="759">
                    <a:moveTo>
                      <a:pt x="1679" y="0"/>
                    </a:moveTo>
                    <a:cubicBezTo>
                      <a:pt x="1786" y="107"/>
                      <a:pt x="1857" y="214"/>
                      <a:pt x="1965" y="322"/>
                    </a:cubicBezTo>
                    <a:cubicBezTo>
                      <a:pt x="1679" y="750"/>
                      <a:pt x="1214" y="572"/>
                      <a:pt x="822" y="607"/>
                    </a:cubicBezTo>
                    <a:cubicBezTo>
                      <a:pt x="500" y="679"/>
                      <a:pt x="72" y="1036"/>
                      <a:pt x="0" y="322"/>
                    </a:cubicBezTo>
                    <a:cubicBezTo>
                      <a:pt x="607" y="214"/>
                      <a:pt x="1143" y="107"/>
                      <a:pt x="16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2" name="Freeform 1561">
                <a:extLst>
                  <a:ext uri="{FF2B5EF4-FFF2-40B4-BE49-F238E27FC236}">
                    <a16:creationId xmlns:a16="http://schemas.microsoft.com/office/drawing/2014/main" id="{BA502F31-2D55-C440-B0C1-4C3C1A045A39}"/>
                  </a:ext>
                </a:extLst>
              </p:cNvPr>
              <p:cNvSpPr/>
              <p:nvPr/>
            </p:nvSpPr>
            <p:spPr>
              <a:xfrm>
                <a:off x="8176711" y="2196988"/>
                <a:ext cx="1071" cy="1785"/>
              </a:xfrm>
              <a:custGeom>
                <a:avLst/>
                <a:gdLst>
                  <a:gd name="connsiteX0" fmla="*/ 750 w 1071"/>
                  <a:gd name="connsiteY0" fmla="*/ 0 h 1785"/>
                  <a:gd name="connsiteX1" fmla="*/ 1072 w 1071"/>
                  <a:gd name="connsiteY1" fmla="*/ 321 h 1785"/>
                  <a:gd name="connsiteX2" fmla="*/ 0 w 1071"/>
                  <a:gd name="connsiteY2" fmla="*/ 1786 h 1785"/>
                  <a:gd name="connsiteX3" fmla="*/ 750 w 1071"/>
                  <a:gd name="connsiteY3" fmla="*/ 0 h 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1" h="1785">
                    <a:moveTo>
                      <a:pt x="750" y="0"/>
                    </a:moveTo>
                    <a:cubicBezTo>
                      <a:pt x="857" y="107"/>
                      <a:pt x="964" y="214"/>
                      <a:pt x="1072" y="321"/>
                    </a:cubicBezTo>
                    <a:cubicBezTo>
                      <a:pt x="822" y="821"/>
                      <a:pt x="679" y="1429"/>
                      <a:pt x="0" y="1786"/>
                    </a:cubicBezTo>
                    <a:cubicBezTo>
                      <a:pt x="0" y="964"/>
                      <a:pt x="357" y="464"/>
                      <a:pt x="7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3" name="Freeform 1562">
                <a:extLst>
                  <a:ext uri="{FF2B5EF4-FFF2-40B4-BE49-F238E27FC236}">
                    <a16:creationId xmlns:a16="http://schemas.microsoft.com/office/drawing/2014/main" id="{FAF650D5-61F7-6341-84A3-E6FFCBBC4E9F}"/>
                  </a:ext>
                </a:extLst>
              </p:cNvPr>
              <p:cNvSpPr/>
              <p:nvPr/>
            </p:nvSpPr>
            <p:spPr>
              <a:xfrm>
                <a:off x="8205108" y="2165263"/>
                <a:ext cx="892" cy="1400"/>
              </a:xfrm>
              <a:custGeom>
                <a:avLst/>
                <a:gdLst>
                  <a:gd name="connsiteX0" fmla="*/ 250 w 892"/>
                  <a:gd name="connsiteY0" fmla="*/ 1400 h 1400"/>
                  <a:gd name="connsiteX1" fmla="*/ 0 w 892"/>
                  <a:gd name="connsiteY1" fmla="*/ 1114 h 1400"/>
                  <a:gd name="connsiteX2" fmla="*/ 536 w 892"/>
                  <a:gd name="connsiteY2" fmla="*/ 7 h 1400"/>
                  <a:gd name="connsiteX3" fmla="*/ 893 w 892"/>
                  <a:gd name="connsiteY3" fmla="*/ 114 h 1400"/>
                  <a:gd name="connsiteX4" fmla="*/ 250 w 892"/>
                  <a:gd name="connsiteY4" fmla="*/ 1400 h 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2" h="1400">
                    <a:moveTo>
                      <a:pt x="250" y="1400"/>
                    </a:moveTo>
                    <a:cubicBezTo>
                      <a:pt x="179" y="1293"/>
                      <a:pt x="71" y="1222"/>
                      <a:pt x="0" y="1114"/>
                    </a:cubicBezTo>
                    <a:cubicBezTo>
                      <a:pt x="250" y="757"/>
                      <a:pt x="36" y="186"/>
                      <a:pt x="536" y="7"/>
                    </a:cubicBezTo>
                    <a:cubicBezTo>
                      <a:pt x="643" y="-29"/>
                      <a:pt x="786" y="78"/>
                      <a:pt x="893" y="114"/>
                    </a:cubicBezTo>
                    <a:cubicBezTo>
                      <a:pt x="750" y="579"/>
                      <a:pt x="679" y="1079"/>
                      <a:pt x="250" y="14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4" name="Freeform 1563">
                <a:extLst>
                  <a:ext uri="{FF2B5EF4-FFF2-40B4-BE49-F238E27FC236}">
                    <a16:creationId xmlns:a16="http://schemas.microsoft.com/office/drawing/2014/main" id="{D51C8FD6-AA77-B742-8550-DAF3DBD2CDC3}"/>
                  </a:ext>
                </a:extLst>
              </p:cNvPr>
              <p:cNvSpPr/>
              <p:nvPr/>
            </p:nvSpPr>
            <p:spPr>
              <a:xfrm>
                <a:off x="8201457" y="2169992"/>
                <a:ext cx="864" cy="1136"/>
              </a:xfrm>
              <a:custGeom>
                <a:avLst/>
                <a:gdLst>
                  <a:gd name="connsiteX0" fmla="*/ 865 w 864"/>
                  <a:gd name="connsiteY0" fmla="*/ 29 h 1136"/>
                  <a:gd name="connsiteX1" fmla="*/ 43 w 864"/>
                  <a:gd name="connsiteY1" fmla="*/ 1136 h 1136"/>
                  <a:gd name="connsiteX2" fmla="*/ 865 w 864"/>
                  <a:gd name="connsiteY2" fmla="*/ 29 h 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4" h="1136">
                    <a:moveTo>
                      <a:pt x="865" y="29"/>
                    </a:moveTo>
                    <a:cubicBezTo>
                      <a:pt x="651" y="422"/>
                      <a:pt x="508" y="922"/>
                      <a:pt x="43" y="1136"/>
                    </a:cubicBezTo>
                    <a:cubicBezTo>
                      <a:pt x="-28" y="529"/>
                      <a:pt x="-135" y="-150"/>
                      <a:pt x="865" y="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5" name="Freeform 1564">
                <a:extLst>
                  <a:ext uri="{FF2B5EF4-FFF2-40B4-BE49-F238E27FC236}">
                    <a16:creationId xmlns:a16="http://schemas.microsoft.com/office/drawing/2014/main" id="{8AFE8BE4-47C3-F045-8888-7788EE781A74}"/>
                  </a:ext>
                </a:extLst>
              </p:cNvPr>
              <p:cNvSpPr/>
              <p:nvPr/>
            </p:nvSpPr>
            <p:spPr>
              <a:xfrm>
                <a:off x="8291446" y="2127390"/>
                <a:ext cx="815" cy="875"/>
              </a:xfrm>
              <a:custGeom>
                <a:avLst/>
                <a:gdLst>
                  <a:gd name="connsiteX0" fmla="*/ 815 w 815"/>
                  <a:gd name="connsiteY0" fmla="*/ 876 h 875"/>
                  <a:gd name="connsiteX1" fmla="*/ 30 w 815"/>
                  <a:gd name="connsiteY1" fmla="*/ 54 h 875"/>
                  <a:gd name="connsiteX2" fmla="*/ 815 w 815"/>
                  <a:gd name="connsiteY2" fmla="*/ 876 h 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15" h="875">
                    <a:moveTo>
                      <a:pt x="815" y="876"/>
                    </a:moveTo>
                    <a:cubicBezTo>
                      <a:pt x="280" y="840"/>
                      <a:pt x="-113" y="697"/>
                      <a:pt x="30" y="54"/>
                    </a:cubicBezTo>
                    <a:cubicBezTo>
                      <a:pt x="815" y="-196"/>
                      <a:pt x="673" y="483"/>
                      <a:pt x="815" y="87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6" name="Freeform 1565">
                <a:extLst>
                  <a:ext uri="{FF2B5EF4-FFF2-40B4-BE49-F238E27FC236}">
                    <a16:creationId xmlns:a16="http://schemas.microsoft.com/office/drawing/2014/main" id="{A7E24FBD-4BDF-F24C-BE45-4302F13F082E}"/>
                  </a:ext>
                </a:extLst>
              </p:cNvPr>
              <p:cNvSpPr/>
              <p:nvPr/>
            </p:nvSpPr>
            <p:spPr>
              <a:xfrm>
                <a:off x="8201464" y="2125871"/>
                <a:ext cx="1549" cy="715"/>
              </a:xfrm>
              <a:custGeom>
                <a:avLst/>
                <a:gdLst>
                  <a:gd name="connsiteX0" fmla="*/ 893 w 1549"/>
                  <a:gd name="connsiteY0" fmla="*/ 716 h 715"/>
                  <a:gd name="connsiteX1" fmla="*/ 0 w 1549"/>
                  <a:gd name="connsiteY1" fmla="*/ 109 h 715"/>
                  <a:gd name="connsiteX2" fmla="*/ 36 w 1549"/>
                  <a:gd name="connsiteY2" fmla="*/ 37 h 715"/>
                  <a:gd name="connsiteX3" fmla="*/ 322 w 1549"/>
                  <a:gd name="connsiteY3" fmla="*/ 109 h 715"/>
                  <a:gd name="connsiteX4" fmla="*/ 1429 w 1549"/>
                  <a:gd name="connsiteY4" fmla="*/ 180 h 715"/>
                  <a:gd name="connsiteX5" fmla="*/ 1536 w 1549"/>
                  <a:gd name="connsiteY5" fmla="*/ 359 h 715"/>
                  <a:gd name="connsiteX6" fmla="*/ 1464 w 1549"/>
                  <a:gd name="connsiteY6" fmla="*/ 430 h 715"/>
                  <a:gd name="connsiteX7" fmla="*/ 893 w 1549"/>
                  <a:gd name="connsiteY7" fmla="*/ 716 h 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9" h="715">
                    <a:moveTo>
                      <a:pt x="893" y="716"/>
                    </a:moveTo>
                    <a:cubicBezTo>
                      <a:pt x="464" y="680"/>
                      <a:pt x="36" y="716"/>
                      <a:pt x="0" y="109"/>
                    </a:cubicBezTo>
                    <a:lnTo>
                      <a:pt x="36" y="37"/>
                    </a:lnTo>
                    <a:cubicBezTo>
                      <a:pt x="143" y="-34"/>
                      <a:pt x="250" y="1"/>
                      <a:pt x="322" y="109"/>
                    </a:cubicBezTo>
                    <a:cubicBezTo>
                      <a:pt x="643" y="609"/>
                      <a:pt x="1072" y="37"/>
                      <a:pt x="1429" y="180"/>
                    </a:cubicBezTo>
                    <a:cubicBezTo>
                      <a:pt x="1536" y="216"/>
                      <a:pt x="1572" y="287"/>
                      <a:pt x="1536" y="359"/>
                    </a:cubicBezTo>
                    <a:cubicBezTo>
                      <a:pt x="1500" y="430"/>
                      <a:pt x="1464" y="430"/>
                      <a:pt x="1464" y="430"/>
                    </a:cubicBezTo>
                    <a:cubicBezTo>
                      <a:pt x="1250" y="537"/>
                      <a:pt x="1072" y="644"/>
                      <a:pt x="893" y="7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7" name="Freeform 1566">
                <a:extLst>
                  <a:ext uri="{FF2B5EF4-FFF2-40B4-BE49-F238E27FC236}">
                    <a16:creationId xmlns:a16="http://schemas.microsoft.com/office/drawing/2014/main" id="{8B2D41FB-53B5-2E4B-A787-5F0578C209A4}"/>
                  </a:ext>
                </a:extLst>
              </p:cNvPr>
              <p:cNvSpPr/>
              <p:nvPr/>
            </p:nvSpPr>
            <p:spPr>
              <a:xfrm>
                <a:off x="8232861" y="2064908"/>
                <a:ext cx="1077" cy="665"/>
              </a:xfrm>
              <a:custGeom>
                <a:avLst/>
                <a:gdLst>
                  <a:gd name="connsiteX0" fmla="*/ 0 w 1077"/>
                  <a:gd name="connsiteY0" fmla="*/ 100 h 665"/>
                  <a:gd name="connsiteX1" fmla="*/ 1072 w 1077"/>
                  <a:gd name="connsiteY1" fmla="*/ 171 h 665"/>
                  <a:gd name="connsiteX2" fmla="*/ 857 w 1077"/>
                  <a:gd name="connsiteY2" fmla="*/ 635 h 665"/>
                  <a:gd name="connsiteX3" fmla="*/ 0 w 1077"/>
                  <a:gd name="connsiteY3" fmla="*/ 100 h 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7" h="665">
                    <a:moveTo>
                      <a:pt x="0" y="100"/>
                    </a:moveTo>
                    <a:cubicBezTo>
                      <a:pt x="500" y="28"/>
                      <a:pt x="822" y="-115"/>
                      <a:pt x="1072" y="171"/>
                    </a:cubicBezTo>
                    <a:cubicBezTo>
                      <a:pt x="1107" y="242"/>
                      <a:pt x="964" y="600"/>
                      <a:pt x="857" y="635"/>
                    </a:cubicBezTo>
                    <a:cubicBezTo>
                      <a:pt x="500" y="778"/>
                      <a:pt x="393" y="385"/>
                      <a:pt x="0" y="1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8" name="Freeform 1567">
                <a:extLst>
                  <a:ext uri="{FF2B5EF4-FFF2-40B4-BE49-F238E27FC236}">
                    <a16:creationId xmlns:a16="http://schemas.microsoft.com/office/drawing/2014/main" id="{99F6B733-4F3D-444E-9F85-2C1B588F7705}"/>
                  </a:ext>
                </a:extLst>
              </p:cNvPr>
              <p:cNvSpPr/>
              <p:nvPr/>
            </p:nvSpPr>
            <p:spPr>
              <a:xfrm>
                <a:off x="8198903" y="2143007"/>
                <a:ext cx="525" cy="1152"/>
              </a:xfrm>
              <a:custGeom>
                <a:avLst/>
                <a:gdLst>
                  <a:gd name="connsiteX0" fmla="*/ 168 w 525"/>
                  <a:gd name="connsiteY0" fmla="*/ 1153 h 1152"/>
                  <a:gd name="connsiteX1" fmla="*/ 25 w 525"/>
                  <a:gd name="connsiteY1" fmla="*/ 653 h 1152"/>
                  <a:gd name="connsiteX2" fmla="*/ 275 w 525"/>
                  <a:gd name="connsiteY2" fmla="*/ 10 h 1152"/>
                  <a:gd name="connsiteX3" fmla="*/ 525 w 525"/>
                  <a:gd name="connsiteY3" fmla="*/ 46 h 1152"/>
                  <a:gd name="connsiteX4" fmla="*/ 347 w 525"/>
                  <a:gd name="connsiteY4" fmla="*/ 689 h 1152"/>
                  <a:gd name="connsiteX5" fmla="*/ 168 w 525"/>
                  <a:gd name="connsiteY5" fmla="*/ 1153 h 1152"/>
                  <a:gd name="connsiteX6" fmla="*/ 168 w 525"/>
                  <a:gd name="connsiteY6" fmla="*/ 1153 h 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5" h="1152">
                    <a:moveTo>
                      <a:pt x="168" y="1153"/>
                    </a:moveTo>
                    <a:cubicBezTo>
                      <a:pt x="132" y="974"/>
                      <a:pt x="61" y="832"/>
                      <a:pt x="25" y="653"/>
                    </a:cubicBezTo>
                    <a:cubicBezTo>
                      <a:pt x="25" y="403"/>
                      <a:pt x="-118" y="81"/>
                      <a:pt x="275" y="10"/>
                    </a:cubicBezTo>
                    <a:cubicBezTo>
                      <a:pt x="347" y="-26"/>
                      <a:pt x="454" y="46"/>
                      <a:pt x="525" y="46"/>
                    </a:cubicBezTo>
                    <a:cubicBezTo>
                      <a:pt x="490" y="260"/>
                      <a:pt x="454" y="474"/>
                      <a:pt x="347" y="689"/>
                    </a:cubicBezTo>
                    <a:cubicBezTo>
                      <a:pt x="311" y="832"/>
                      <a:pt x="204" y="974"/>
                      <a:pt x="168" y="1153"/>
                    </a:cubicBezTo>
                    <a:cubicBezTo>
                      <a:pt x="132" y="1153"/>
                      <a:pt x="168" y="1153"/>
                      <a:pt x="168" y="115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9" name="Freeform 1568">
                <a:extLst>
                  <a:ext uri="{FF2B5EF4-FFF2-40B4-BE49-F238E27FC236}">
                    <a16:creationId xmlns:a16="http://schemas.microsoft.com/office/drawing/2014/main" id="{BE647885-4508-0347-9D0E-4591A72BD855}"/>
                  </a:ext>
                </a:extLst>
              </p:cNvPr>
              <p:cNvSpPr/>
              <p:nvPr/>
            </p:nvSpPr>
            <p:spPr>
              <a:xfrm>
                <a:off x="8193321" y="2149727"/>
                <a:ext cx="753" cy="479"/>
              </a:xfrm>
              <a:custGeom>
                <a:avLst/>
                <a:gdLst>
                  <a:gd name="connsiteX0" fmla="*/ 464 w 753"/>
                  <a:gd name="connsiteY0" fmla="*/ 6 h 479"/>
                  <a:gd name="connsiteX1" fmla="*/ 750 w 753"/>
                  <a:gd name="connsiteY1" fmla="*/ 291 h 479"/>
                  <a:gd name="connsiteX2" fmla="*/ 393 w 753"/>
                  <a:gd name="connsiteY2" fmla="*/ 470 h 479"/>
                  <a:gd name="connsiteX3" fmla="*/ 0 w 753"/>
                  <a:gd name="connsiteY3" fmla="*/ 256 h 479"/>
                  <a:gd name="connsiteX4" fmla="*/ 464 w 753"/>
                  <a:gd name="connsiteY4" fmla="*/ 6 h 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" h="479">
                    <a:moveTo>
                      <a:pt x="464" y="6"/>
                    </a:moveTo>
                    <a:cubicBezTo>
                      <a:pt x="536" y="77"/>
                      <a:pt x="750" y="149"/>
                      <a:pt x="750" y="291"/>
                    </a:cubicBezTo>
                    <a:cubicBezTo>
                      <a:pt x="786" y="541"/>
                      <a:pt x="536" y="470"/>
                      <a:pt x="393" y="470"/>
                    </a:cubicBezTo>
                    <a:cubicBezTo>
                      <a:pt x="250" y="470"/>
                      <a:pt x="0" y="541"/>
                      <a:pt x="0" y="256"/>
                    </a:cubicBezTo>
                    <a:cubicBezTo>
                      <a:pt x="0" y="113"/>
                      <a:pt x="143" y="-30"/>
                      <a:pt x="464" y="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0" name="Freeform 1569">
                <a:extLst>
                  <a:ext uri="{FF2B5EF4-FFF2-40B4-BE49-F238E27FC236}">
                    <a16:creationId xmlns:a16="http://schemas.microsoft.com/office/drawing/2014/main" id="{1CC2F82B-F370-CD4A-BD40-66989FB81876}"/>
                  </a:ext>
                </a:extLst>
              </p:cNvPr>
              <p:cNvSpPr/>
              <p:nvPr/>
            </p:nvSpPr>
            <p:spPr>
              <a:xfrm>
                <a:off x="8305213" y="2185058"/>
                <a:ext cx="692" cy="1143"/>
              </a:xfrm>
              <a:custGeom>
                <a:avLst/>
                <a:gdLst>
                  <a:gd name="connsiteX0" fmla="*/ 693 w 692"/>
                  <a:gd name="connsiteY0" fmla="*/ 1143 h 1143"/>
                  <a:gd name="connsiteX1" fmla="*/ 193 w 692"/>
                  <a:gd name="connsiteY1" fmla="*/ 0 h 1143"/>
                  <a:gd name="connsiteX2" fmla="*/ 693 w 692"/>
                  <a:gd name="connsiteY2" fmla="*/ 1143 h 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2" h="1143">
                    <a:moveTo>
                      <a:pt x="693" y="1143"/>
                    </a:moveTo>
                    <a:cubicBezTo>
                      <a:pt x="-343" y="1143"/>
                      <a:pt x="50" y="500"/>
                      <a:pt x="193" y="0"/>
                    </a:cubicBezTo>
                    <a:cubicBezTo>
                      <a:pt x="372" y="357"/>
                      <a:pt x="514" y="750"/>
                      <a:pt x="693" y="1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1" name="Freeform 1570">
                <a:extLst>
                  <a:ext uri="{FF2B5EF4-FFF2-40B4-BE49-F238E27FC236}">
                    <a16:creationId xmlns:a16="http://schemas.microsoft.com/office/drawing/2014/main" id="{26535A44-1B4B-C940-B87B-D497D16352AE}"/>
                  </a:ext>
                </a:extLst>
              </p:cNvPr>
              <p:cNvSpPr/>
              <p:nvPr/>
            </p:nvSpPr>
            <p:spPr>
              <a:xfrm>
                <a:off x="8202858" y="2125805"/>
                <a:ext cx="1357" cy="496"/>
              </a:xfrm>
              <a:custGeom>
                <a:avLst/>
                <a:gdLst>
                  <a:gd name="connsiteX0" fmla="*/ 0 w 1357"/>
                  <a:gd name="connsiteY0" fmla="*/ 496 h 496"/>
                  <a:gd name="connsiteX1" fmla="*/ 0 w 1357"/>
                  <a:gd name="connsiteY1" fmla="*/ 246 h 496"/>
                  <a:gd name="connsiteX2" fmla="*/ 1357 w 1357"/>
                  <a:gd name="connsiteY2" fmla="*/ 139 h 496"/>
                  <a:gd name="connsiteX3" fmla="*/ 0 w 1357"/>
                  <a:gd name="connsiteY3" fmla="*/ 496 h 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7" h="496">
                    <a:moveTo>
                      <a:pt x="0" y="496"/>
                    </a:moveTo>
                    <a:cubicBezTo>
                      <a:pt x="0" y="425"/>
                      <a:pt x="0" y="318"/>
                      <a:pt x="0" y="246"/>
                    </a:cubicBezTo>
                    <a:cubicBezTo>
                      <a:pt x="464" y="318"/>
                      <a:pt x="857" y="-254"/>
                      <a:pt x="1357" y="139"/>
                    </a:cubicBezTo>
                    <a:cubicBezTo>
                      <a:pt x="893" y="282"/>
                      <a:pt x="464" y="389"/>
                      <a:pt x="0" y="4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2" name="Freeform 1571">
                <a:extLst>
                  <a:ext uri="{FF2B5EF4-FFF2-40B4-BE49-F238E27FC236}">
                    <a16:creationId xmlns:a16="http://schemas.microsoft.com/office/drawing/2014/main" id="{68E26C86-346D-E546-9D78-A7EAE1992216}"/>
                  </a:ext>
                </a:extLst>
              </p:cNvPr>
              <p:cNvSpPr/>
              <p:nvPr/>
            </p:nvSpPr>
            <p:spPr>
              <a:xfrm>
                <a:off x="8212109" y="2128373"/>
                <a:ext cx="535" cy="1464"/>
              </a:xfrm>
              <a:custGeom>
                <a:avLst/>
                <a:gdLst>
                  <a:gd name="connsiteX0" fmla="*/ 536 w 535"/>
                  <a:gd name="connsiteY0" fmla="*/ 1465 h 1464"/>
                  <a:gd name="connsiteX1" fmla="*/ 0 w 535"/>
                  <a:gd name="connsiteY1" fmla="*/ 964 h 1464"/>
                  <a:gd name="connsiteX2" fmla="*/ 429 w 535"/>
                  <a:gd name="connsiteY2" fmla="*/ 0 h 1464"/>
                  <a:gd name="connsiteX3" fmla="*/ 536 w 535"/>
                  <a:gd name="connsiteY3" fmla="*/ 1465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5" h="1464">
                    <a:moveTo>
                      <a:pt x="536" y="1465"/>
                    </a:moveTo>
                    <a:cubicBezTo>
                      <a:pt x="357" y="1286"/>
                      <a:pt x="179" y="1143"/>
                      <a:pt x="0" y="964"/>
                    </a:cubicBezTo>
                    <a:cubicBezTo>
                      <a:pt x="107" y="750"/>
                      <a:pt x="214" y="500"/>
                      <a:pt x="429" y="0"/>
                    </a:cubicBezTo>
                    <a:cubicBezTo>
                      <a:pt x="464" y="714"/>
                      <a:pt x="500" y="1107"/>
                      <a:pt x="536" y="1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3" name="Freeform 1572">
                <a:extLst>
                  <a:ext uri="{FF2B5EF4-FFF2-40B4-BE49-F238E27FC236}">
                    <a16:creationId xmlns:a16="http://schemas.microsoft.com/office/drawing/2014/main" id="{6255409D-085E-4B4C-85DA-4BD8AEC0DB04}"/>
                  </a:ext>
                </a:extLst>
              </p:cNvPr>
              <p:cNvSpPr/>
              <p:nvPr/>
            </p:nvSpPr>
            <p:spPr>
              <a:xfrm>
                <a:off x="8198678" y="2126801"/>
                <a:ext cx="1107" cy="562"/>
              </a:xfrm>
              <a:custGeom>
                <a:avLst/>
                <a:gdLst>
                  <a:gd name="connsiteX0" fmla="*/ 286 w 1107"/>
                  <a:gd name="connsiteY0" fmla="*/ 0 h 562"/>
                  <a:gd name="connsiteX1" fmla="*/ 1107 w 1107"/>
                  <a:gd name="connsiteY1" fmla="*/ 286 h 562"/>
                  <a:gd name="connsiteX2" fmla="*/ 0 w 1107"/>
                  <a:gd name="connsiteY2" fmla="*/ 322 h 562"/>
                  <a:gd name="connsiteX3" fmla="*/ 286 w 1107"/>
                  <a:gd name="connsiteY3" fmla="*/ 0 h 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7" h="562">
                    <a:moveTo>
                      <a:pt x="286" y="0"/>
                    </a:moveTo>
                    <a:cubicBezTo>
                      <a:pt x="429" y="429"/>
                      <a:pt x="750" y="393"/>
                      <a:pt x="1107" y="286"/>
                    </a:cubicBezTo>
                    <a:cubicBezTo>
                      <a:pt x="750" y="572"/>
                      <a:pt x="393" y="714"/>
                      <a:pt x="0" y="322"/>
                    </a:cubicBezTo>
                    <a:cubicBezTo>
                      <a:pt x="72" y="214"/>
                      <a:pt x="179" y="107"/>
                      <a:pt x="2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4" name="Freeform 1573">
                <a:extLst>
                  <a:ext uri="{FF2B5EF4-FFF2-40B4-BE49-F238E27FC236}">
                    <a16:creationId xmlns:a16="http://schemas.microsoft.com/office/drawing/2014/main" id="{0C87BF22-99D4-5047-9576-C8535BF3AF5E}"/>
                  </a:ext>
                </a:extLst>
              </p:cNvPr>
              <p:cNvSpPr/>
              <p:nvPr/>
            </p:nvSpPr>
            <p:spPr>
              <a:xfrm>
                <a:off x="8213145" y="2125087"/>
                <a:ext cx="1321" cy="285"/>
              </a:xfrm>
              <a:custGeom>
                <a:avLst/>
                <a:gdLst>
                  <a:gd name="connsiteX0" fmla="*/ 0 w 1321"/>
                  <a:gd name="connsiteY0" fmla="*/ 286 h 285"/>
                  <a:gd name="connsiteX1" fmla="*/ 71 w 1321"/>
                  <a:gd name="connsiteY1" fmla="*/ 0 h 285"/>
                  <a:gd name="connsiteX2" fmla="*/ 1322 w 1321"/>
                  <a:gd name="connsiteY2" fmla="*/ 286 h 285"/>
                  <a:gd name="connsiteX3" fmla="*/ 0 w 1321"/>
                  <a:gd name="connsiteY3" fmla="*/ 286 h 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1" h="285">
                    <a:moveTo>
                      <a:pt x="0" y="286"/>
                    </a:moveTo>
                    <a:cubicBezTo>
                      <a:pt x="0" y="179"/>
                      <a:pt x="36" y="107"/>
                      <a:pt x="71" y="0"/>
                    </a:cubicBezTo>
                    <a:cubicBezTo>
                      <a:pt x="464" y="71"/>
                      <a:pt x="893" y="-107"/>
                      <a:pt x="1322" y="286"/>
                    </a:cubicBezTo>
                    <a:cubicBezTo>
                      <a:pt x="786" y="286"/>
                      <a:pt x="393" y="286"/>
                      <a:pt x="0" y="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5" name="Freeform 1574">
                <a:extLst>
                  <a:ext uri="{FF2B5EF4-FFF2-40B4-BE49-F238E27FC236}">
                    <a16:creationId xmlns:a16="http://schemas.microsoft.com/office/drawing/2014/main" id="{68315446-D534-4A4F-8294-E20273AB8BC8}"/>
                  </a:ext>
                </a:extLst>
              </p:cNvPr>
              <p:cNvSpPr/>
              <p:nvPr/>
            </p:nvSpPr>
            <p:spPr>
              <a:xfrm>
                <a:off x="8182962" y="2190059"/>
                <a:ext cx="1178" cy="571"/>
              </a:xfrm>
              <a:custGeom>
                <a:avLst/>
                <a:gdLst>
                  <a:gd name="connsiteX0" fmla="*/ 607 w 1178"/>
                  <a:gd name="connsiteY0" fmla="*/ 0 h 571"/>
                  <a:gd name="connsiteX1" fmla="*/ 1179 w 1178"/>
                  <a:gd name="connsiteY1" fmla="*/ 0 h 571"/>
                  <a:gd name="connsiteX2" fmla="*/ 0 w 1178"/>
                  <a:gd name="connsiteY2" fmla="*/ 571 h 571"/>
                  <a:gd name="connsiteX3" fmla="*/ 607 w 1178"/>
                  <a:gd name="connsiteY3" fmla="*/ 0 h 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8" h="571">
                    <a:moveTo>
                      <a:pt x="607" y="0"/>
                    </a:moveTo>
                    <a:cubicBezTo>
                      <a:pt x="786" y="0"/>
                      <a:pt x="1000" y="0"/>
                      <a:pt x="1179" y="0"/>
                    </a:cubicBezTo>
                    <a:cubicBezTo>
                      <a:pt x="1000" y="464"/>
                      <a:pt x="572" y="429"/>
                      <a:pt x="0" y="571"/>
                    </a:cubicBezTo>
                    <a:cubicBezTo>
                      <a:pt x="286" y="286"/>
                      <a:pt x="464" y="143"/>
                      <a:pt x="6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6" name="Freeform 1575">
                <a:extLst>
                  <a:ext uri="{FF2B5EF4-FFF2-40B4-BE49-F238E27FC236}">
                    <a16:creationId xmlns:a16="http://schemas.microsoft.com/office/drawing/2014/main" id="{9EB4FEE7-D922-CE43-B0A8-6E50F629871E}"/>
                  </a:ext>
                </a:extLst>
              </p:cNvPr>
              <p:cNvSpPr/>
              <p:nvPr/>
            </p:nvSpPr>
            <p:spPr>
              <a:xfrm>
                <a:off x="8287511" y="2151865"/>
                <a:ext cx="1860" cy="1057"/>
              </a:xfrm>
              <a:custGeom>
                <a:avLst/>
                <a:gdLst>
                  <a:gd name="connsiteX0" fmla="*/ 0 w 1860"/>
                  <a:gd name="connsiteY0" fmla="*/ 546 h 1057"/>
                  <a:gd name="connsiteX1" fmla="*/ 964 w 1860"/>
                  <a:gd name="connsiteY1" fmla="*/ 47 h 1057"/>
                  <a:gd name="connsiteX2" fmla="*/ 1786 w 1860"/>
                  <a:gd name="connsiteY2" fmla="*/ 332 h 1057"/>
                  <a:gd name="connsiteX3" fmla="*/ 1822 w 1860"/>
                  <a:gd name="connsiteY3" fmla="*/ 868 h 1057"/>
                  <a:gd name="connsiteX4" fmla="*/ 1072 w 1860"/>
                  <a:gd name="connsiteY4" fmla="*/ 761 h 1057"/>
                  <a:gd name="connsiteX5" fmla="*/ 0 w 1860"/>
                  <a:gd name="connsiteY5" fmla="*/ 546 h 1057"/>
                  <a:gd name="connsiteX6" fmla="*/ 0 w 1860"/>
                  <a:gd name="connsiteY6" fmla="*/ 546 h 1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0" h="1057">
                    <a:moveTo>
                      <a:pt x="0" y="546"/>
                    </a:moveTo>
                    <a:cubicBezTo>
                      <a:pt x="321" y="368"/>
                      <a:pt x="607" y="154"/>
                      <a:pt x="964" y="47"/>
                    </a:cubicBezTo>
                    <a:cubicBezTo>
                      <a:pt x="1286" y="-61"/>
                      <a:pt x="1643" y="11"/>
                      <a:pt x="1786" y="332"/>
                    </a:cubicBezTo>
                    <a:cubicBezTo>
                      <a:pt x="1857" y="475"/>
                      <a:pt x="1893" y="725"/>
                      <a:pt x="1822" y="868"/>
                    </a:cubicBezTo>
                    <a:cubicBezTo>
                      <a:pt x="1536" y="1404"/>
                      <a:pt x="1393" y="618"/>
                      <a:pt x="1072" y="761"/>
                    </a:cubicBezTo>
                    <a:cubicBezTo>
                      <a:pt x="714" y="939"/>
                      <a:pt x="286" y="975"/>
                      <a:pt x="0" y="546"/>
                    </a:cubicBezTo>
                    <a:cubicBezTo>
                      <a:pt x="0" y="511"/>
                      <a:pt x="0" y="546"/>
                      <a:pt x="0" y="5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7" name="Freeform 1576">
                <a:extLst>
                  <a:ext uri="{FF2B5EF4-FFF2-40B4-BE49-F238E27FC236}">
                    <a16:creationId xmlns:a16="http://schemas.microsoft.com/office/drawing/2014/main" id="{C3DBA784-715A-2840-87B1-D9C09FAED7FA}"/>
                  </a:ext>
                </a:extLst>
              </p:cNvPr>
              <p:cNvSpPr/>
              <p:nvPr/>
            </p:nvSpPr>
            <p:spPr>
              <a:xfrm>
                <a:off x="8205088" y="2124336"/>
                <a:ext cx="1240" cy="849"/>
              </a:xfrm>
              <a:custGeom>
                <a:avLst/>
                <a:gdLst>
                  <a:gd name="connsiteX0" fmla="*/ 55 w 1240"/>
                  <a:gd name="connsiteY0" fmla="*/ 821 h 849"/>
                  <a:gd name="connsiteX1" fmla="*/ 519 w 1240"/>
                  <a:gd name="connsiteY1" fmla="*/ 0 h 849"/>
                  <a:gd name="connsiteX2" fmla="*/ 1234 w 1240"/>
                  <a:gd name="connsiteY2" fmla="*/ 500 h 849"/>
                  <a:gd name="connsiteX3" fmla="*/ 55 w 1240"/>
                  <a:gd name="connsiteY3" fmla="*/ 821 h 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0" h="849">
                    <a:moveTo>
                      <a:pt x="55" y="821"/>
                    </a:moveTo>
                    <a:cubicBezTo>
                      <a:pt x="-195" y="322"/>
                      <a:pt x="484" y="357"/>
                      <a:pt x="519" y="0"/>
                    </a:cubicBezTo>
                    <a:cubicBezTo>
                      <a:pt x="805" y="107"/>
                      <a:pt x="1305" y="214"/>
                      <a:pt x="1234" y="500"/>
                    </a:cubicBezTo>
                    <a:cubicBezTo>
                      <a:pt x="1055" y="1107"/>
                      <a:pt x="448" y="714"/>
                      <a:pt x="55" y="8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8" name="Freeform 1577">
                <a:extLst>
                  <a:ext uri="{FF2B5EF4-FFF2-40B4-BE49-F238E27FC236}">
                    <a16:creationId xmlns:a16="http://schemas.microsoft.com/office/drawing/2014/main" id="{A8FBE527-3298-7A43-BF6E-6B12784BFCB1}"/>
                  </a:ext>
                </a:extLst>
              </p:cNvPr>
              <p:cNvSpPr/>
              <p:nvPr/>
            </p:nvSpPr>
            <p:spPr>
              <a:xfrm>
                <a:off x="8313514" y="2208153"/>
                <a:ext cx="1107" cy="514"/>
              </a:xfrm>
              <a:custGeom>
                <a:avLst/>
                <a:gdLst>
                  <a:gd name="connsiteX0" fmla="*/ 464 w 1107"/>
                  <a:gd name="connsiteY0" fmla="*/ 515 h 514"/>
                  <a:gd name="connsiteX1" fmla="*/ 0 w 1107"/>
                  <a:gd name="connsiteY1" fmla="*/ 15 h 514"/>
                  <a:gd name="connsiteX2" fmla="*/ 1107 w 1107"/>
                  <a:gd name="connsiteY2" fmla="*/ 265 h 514"/>
                  <a:gd name="connsiteX3" fmla="*/ 464 w 1107"/>
                  <a:gd name="connsiteY3" fmla="*/ 515 h 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7" h="514">
                    <a:moveTo>
                      <a:pt x="464" y="515"/>
                    </a:moveTo>
                    <a:cubicBezTo>
                      <a:pt x="321" y="336"/>
                      <a:pt x="143" y="194"/>
                      <a:pt x="0" y="15"/>
                    </a:cubicBezTo>
                    <a:cubicBezTo>
                      <a:pt x="393" y="15"/>
                      <a:pt x="786" y="-92"/>
                      <a:pt x="1107" y="265"/>
                    </a:cubicBezTo>
                    <a:cubicBezTo>
                      <a:pt x="893" y="372"/>
                      <a:pt x="679" y="444"/>
                      <a:pt x="464" y="5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9" name="Freeform 1578">
                <a:extLst>
                  <a:ext uri="{FF2B5EF4-FFF2-40B4-BE49-F238E27FC236}">
                    <a16:creationId xmlns:a16="http://schemas.microsoft.com/office/drawing/2014/main" id="{30C1B213-EF2A-1548-BA4D-C9C24C620FBA}"/>
                  </a:ext>
                </a:extLst>
              </p:cNvPr>
              <p:cNvSpPr/>
              <p:nvPr/>
            </p:nvSpPr>
            <p:spPr>
              <a:xfrm>
                <a:off x="8201464" y="2125694"/>
                <a:ext cx="428" cy="285"/>
              </a:xfrm>
              <a:custGeom>
                <a:avLst/>
                <a:gdLst>
                  <a:gd name="connsiteX0" fmla="*/ 286 w 428"/>
                  <a:gd name="connsiteY0" fmla="*/ 286 h 285"/>
                  <a:gd name="connsiteX1" fmla="*/ 0 w 428"/>
                  <a:gd name="connsiteY1" fmla="*/ 214 h 285"/>
                  <a:gd name="connsiteX2" fmla="*/ 429 w 428"/>
                  <a:gd name="connsiteY2" fmla="*/ 0 h 285"/>
                  <a:gd name="connsiteX3" fmla="*/ 286 w 428"/>
                  <a:gd name="connsiteY3" fmla="*/ 286 h 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" h="285">
                    <a:moveTo>
                      <a:pt x="286" y="286"/>
                    </a:moveTo>
                    <a:cubicBezTo>
                      <a:pt x="179" y="250"/>
                      <a:pt x="107" y="250"/>
                      <a:pt x="0" y="214"/>
                    </a:cubicBezTo>
                    <a:cubicBezTo>
                      <a:pt x="143" y="143"/>
                      <a:pt x="286" y="72"/>
                      <a:pt x="429" y="0"/>
                    </a:cubicBezTo>
                    <a:cubicBezTo>
                      <a:pt x="393" y="107"/>
                      <a:pt x="357" y="214"/>
                      <a:pt x="286" y="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0" name="Freeform 1579">
                <a:extLst>
                  <a:ext uri="{FF2B5EF4-FFF2-40B4-BE49-F238E27FC236}">
                    <a16:creationId xmlns:a16="http://schemas.microsoft.com/office/drawing/2014/main" id="{73918F84-5D3F-A54F-B286-9C18C727A9C4}"/>
                  </a:ext>
                </a:extLst>
              </p:cNvPr>
              <p:cNvSpPr/>
              <p:nvPr/>
            </p:nvSpPr>
            <p:spPr>
              <a:xfrm>
                <a:off x="8255029" y="2283960"/>
                <a:ext cx="2290" cy="2074"/>
              </a:xfrm>
              <a:custGeom>
                <a:avLst/>
                <a:gdLst>
                  <a:gd name="connsiteX0" fmla="*/ 2193 w 2290"/>
                  <a:gd name="connsiteY0" fmla="*/ 1611 h 2074"/>
                  <a:gd name="connsiteX1" fmla="*/ 764 w 2290"/>
                  <a:gd name="connsiteY1" fmla="*/ 2075 h 2074"/>
                  <a:gd name="connsiteX2" fmla="*/ 621 w 2290"/>
                  <a:gd name="connsiteY2" fmla="*/ 1932 h 2074"/>
                  <a:gd name="connsiteX3" fmla="*/ 228 w 2290"/>
                  <a:gd name="connsiteY3" fmla="*/ 1611 h 2074"/>
                  <a:gd name="connsiteX4" fmla="*/ 371 w 2290"/>
                  <a:gd name="connsiteY4" fmla="*/ 146 h 2074"/>
                  <a:gd name="connsiteX5" fmla="*/ 1514 w 2290"/>
                  <a:gd name="connsiteY5" fmla="*/ 325 h 2074"/>
                  <a:gd name="connsiteX6" fmla="*/ 2157 w 2290"/>
                  <a:gd name="connsiteY6" fmla="*/ 539 h 2074"/>
                  <a:gd name="connsiteX7" fmla="*/ 2157 w 2290"/>
                  <a:gd name="connsiteY7" fmla="*/ 1075 h 2074"/>
                  <a:gd name="connsiteX8" fmla="*/ 2193 w 2290"/>
                  <a:gd name="connsiteY8" fmla="*/ 1611 h 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90" h="2074">
                    <a:moveTo>
                      <a:pt x="2193" y="1611"/>
                    </a:moveTo>
                    <a:cubicBezTo>
                      <a:pt x="1657" y="1539"/>
                      <a:pt x="1192" y="1718"/>
                      <a:pt x="764" y="2075"/>
                    </a:cubicBezTo>
                    <a:cubicBezTo>
                      <a:pt x="728" y="2003"/>
                      <a:pt x="692" y="1968"/>
                      <a:pt x="621" y="1932"/>
                    </a:cubicBezTo>
                    <a:cubicBezTo>
                      <a:pt x="478" y="1861"/>
                      <a:pt x="299" y="1825"/>
                      <a:pt x="228" y="1611"/>
                    </a:cubicBezTo>
                    <a:cubicBezTo>
                      <a:pt x="-201" y="1075"/>
                      <a:pt x="49" y="539"/>
                      <a:pt x="371" y="146"/>
                    </a:cubicBezTo>
                    <a:cubicBezTo>
                      <a:pt x="692" y="-211"/>
                      <a:pt x="1121" y="182"/>
                      <a:pt x="1514" y="325"/>
                    </a:cubicBezTo>
                    <a:cubicBezTo>
                      <a:pt x="1728" y="396"/>
                      <a:pt x="1942" y="467"/>
                      <a:pt x="2157" y="539"/>
                    </a:cubicBezTo>
                    <a:cubicBezTo>
                      <a:pt x="2335" y="718"/>
                      <a:pt x="2335" y="896"/>
                      <a:pt x="2157" y="1075"/>
                    </a:cubicBezTo>
                    <a:cubicBezTo>
                      <a:pt x="2193" y="1289"/>
                      <a:pt x="2193" y="1468"/>
                      <a:pt x="2193" y="16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1" name="Freeform 1580">
                <a:extLst>
                  <a:ext uri="{FF2B5EF4-FFF2-40B4-BE49-F238E27FC236}">
                    <a16:creationId xmlns:a16="http://schemas.microsoft.com/office/drawing/2014/main" id="{0C87C600-82E5-FC48-BEA7-E10C73221A79}"/>
                  </a:ext>
                </a:extLst>
              </p:cNvPr>
              <p:cNvSpPr/>
              <p:nvPr/>
            </p:nvSpPr>
            <p:spPr>
              <a:xfrm>
                <a:off x="8245684" y="2274770"/>
                <a:ext cx="2182" cy="1121"/>
              </a:xfrm>
              <a:custGeom>
                <a:avLst/>
                <a:gdLst>
                  <a:gd name="connsiteX0" fmla="*/ 1500 w 2182"/>
                  <a:gd name="connsiteY0" fmla="*/ 1121 h 1121"/>
                  <a:gd name="connsiteX1" fmla="*/ 0 w 2182"/>
                  <a:gd name="connsiteY1" fmla="*/ 728 h 1121"/>
                  <a:gd name="connsiteX2" fmla="*/ 1822 w 2182"/>
                  <a:gd name="connsiteY2" fmla="*/ 371 h 1121"/>
                  <a:gd name="connsiteX3" fmla="*/ 2179 w 2182"/>
                  <a:gd name="connsiteY3" fmla="*/ 907 h 1121"/>
                  <a:gd name="connsiteX4" fmla="*/ 1500 w 2182"/>
                  <a:gd name="connsiteY4" fmla="*/ 1121 h 1121"/>
                  <a:gd name="connsiteX5" fmla="*/ 1500 w 2182"/>
                  <a:gd name="connsiteY5" fmla="*/ 1121 h 1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82" h="1121">
                    <a:moveTo>
                      <a:pt x="1500" y="1121"/>
                    </a:moveTo>
                    <a:cubicBezTo>
                      <a:pt x="1107" y="586"/>
                      <a:pt x="464" y="907"/>
                      <a:pt x="0" y="728"/>
                    </a:cubicBezTo>
                    <a:cubicBezTo>
                      <a:pt x="393" y="-415"/>
                      <a:pt x="1143" y="50"/>
                      <a:pt x="1822" y="371"/>
                    </a:cubicBezTo>
                    <a:cubicBezTo>
                      <a:pt x="2000" y="443"/>
                      <a:pt x="2215" y="764"/>
                      <a:pt x="2179" y="907"/>
                    </a:cubicBezTo>
                    <a:cubicBezTo>
                      <a:pt x="2072" y="1229"/>
                      <a:pt x="1715" y="1014"/>
                      <a:pt x="1500" y="1121"/>
                    </a:cubicBezTo>
                    <a:lnTo>
                      <a:pt x="1500" y="1121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2" name="Freeform 1581">
                <a:extLst>
                  <a:ext uri="{FF2B5EF4-FFF2-40B4-BE49-F238E27FC236}">
                    <a16:creationId xmlns:a16="http://schemas.microsoft.com/office/drawing/2014/main" id="{DE7087D3-267D-3E4B-B393-182658ED130F}"/>
                  </a:ext>
                </a:extLst>
              </p:cNvPr>
              <p:cNvSpPr/>
              <p:nvPr/>
            </p:nvSpPr>
            <p:spPr>
              <a:xfrm>
                <a:off x="8254042" y="2274490"/>
                <a:ext cx="1464" cy="1662"/>
              </a:xfrm>
              <a:custGeom>
                <a:avLst/>
                <a:gdLst>
                  <a:gd name="connsiteX0" fmla="*/ 1215 w 1464"/>
                  <a:gd name="connsiteY0" fmla="*/ 866 h 1662"/>
                  <a:gd name="connsiteX1" fmla="*/ 464 w 1464"/>
                  <a:gd name="connsiteY1" fmla="*/ 1616 h 1662"/>
                  <a:gd name="connsiteX2" fmla="*/ 0 w 1464"/>
                  <a:gd name="connsiteY2" fmla="*/ 294 h 1662"/>
                  <a:gd name="connsiteX3" fmla="*/ 893 w 1464"/>
                  <a:gd name="connsiteY3" fmla="*/ 9 h 1662"/>
                  <a:gd name="connsiteX4" fmla="*/ 1464 w 1464"/>
                  <a:gd name="connsiteY4" fmla="*/ 544 h 1662"/>
                  <a:gd name="connsiteX5" fmla="*/ 1215 w 1464"/>
                  <a:gd name="connsiteY5" fmla="*/ 866 h 1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4" h="1662">
                    <a:moveTo>
                      <a:pt x="1215" y="866"/>
                    </a:moveTo>
                    <a:cubicBezTo>
                      <a:pt x="1107" y="1259"/>
                      <a:pt x="929" y="1830"/>
                      <a:pt x="464" y="1616"/>
                    </a:cubicBezTo>
                    <a:cubicBezTo>
                      <a:pt x="36" y="1437"/>
                      <a:pt x="0" y="794"/>
                      <a:pt x="0" y="294"/>
                    </a:cubicBezTo>
                    <a:cubicBezTo>
                      <a:pt x="250" y="44"/>
                      <a:pt x="536" y="-27"/>
                      <a:pt x="893" y="9"/>
                    </a:cubicBezTo>
                    <a:cubicBezTo>
                      <a:pt x="1072" y="187"/>
                      <a:pt x="1286" y="366"/>
                      <a:pt x="1464" y="544"/>
                    </a:cubicBezTo>
                    <a:cubicBezTo>
                      <a:pt x="1464" y="687"/>
                      <a:pt x="1215" y="652"/>
                      <a:pt x="1215" y="8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3" name="Freeform 1582">
                <a:extLst>
                  <a:ext uri="{FF2B5EF4-FFF2-40B4-BE49-F238E27FC236}">
                    <a16:creationId xmlns:a16="http://schemas.microsoft.com/office/drawing/2014/main" id="{F3B73D20-E27A-2946-92AC-CA5EE65B8FBC}"/>
                  </a:ext>
                </a:extLst>
              </p:cNvPr>
              <p:cNvSpPr/>
              <p:nvPr/>
            </p:nvSpPr>
            <p:spPr>
              <a:xfrm>
                <a:off x="8246042" y="2273355"/>
                <a:ext cx="977" cy="1080"/>
              </a:xfrm>
              <a:custGeom>
                <a:avLst/>
                <a:gdLst>
                  <a:gd name="connsiteX0" fmla="*/ 857 w 977"/>
                  <a:gd name="connsiteY0" fmla="*/ 214 h 1080"/>
                  <a:gd name="connsiteX1" fmla="*/ 0 w 977"/>
                  <a:gd name="connsiteY1" fmla="*/ 1072 h 1080"/>
                  <a:gd name="connsiteX2" fmla="*/ 857 w 977"/>
                  <a:gd name="connsiteY2" fmla="*/ 0 h 1080"/>
                  <a:gd name="connsiteX3" fmla="*/ 964 w 977"/>
                  <a:gd name="connsiteY3" fmla="*/ 143 h 1080"/>
                  <a:gd name="connsiteX4" fmla="*/ 857 w 977"/>
                  <a:gd name="connsiteY4" fmla="*/ 214 h 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7" h="1080">
                    <a:moveTo>
                      <a:pt x="857" y="214"/>
                    </a:moveTo>
                    <a:cubicBezTo>
                      <a:pt x="393" y="321"/>
                      <a:pt x="679" y="1179"/>
                      <a:pt x="0" y="1072"/>
                    </a:cubicBezTo>
                    <a:cubicBezTo>
                      <a:pt x="107" y="0"/>
                      <a:pt x="107" y="0"/>
                      <a:pt x="857" y="0"/>
                    </a:cubicBezTo>
                    <a:cubicBezTo>
                      <a:pt x="964" y="36"/>
                      <a:pt x="1000" y="71"/>
                      <a:pt x="964" y="143"/>
                    </a:cubicBezTo>
                    <a:cubicBezTo>
                      <a:pt x="893" y="214"/>
                      <a:pt x="893" y="214"/>
                      <a:pt x="857" y="2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4" name="Freeform 1583">
                <a:extLst>
                  <a:ext uri="{FF2B5EF4-FFF2-40B4-BE49-F238E27FC236}">
                    <a16:creationId xmlns:a16="http://schemas.microsoft.com/office/drawing/2014/main" id="{76197721-9AA4-F24A-A1D7-24AFFCE3FC89}"/>
                  </a:ext>
                </a:extLst>
              </p:cNvPr>
              <p:cNvSpPr/>
              <p:nvPr/>
            </p:nvSpPr>
            <p:spPr>
              <a:xfrm>
                <a:off x="8249894" y="2282213"/>
                <a:ext cx="1869" cy="913"/>
              </a:xfrm>
              <a:custGeom>
                <a:avLst/>
                <a:gdLst>
                  <a:gd name="connsiteX0" fmla="*/ 1684 w 1869"/>
                  <a:gd name="connsiteY0" fmla="*/ 571 h 913"/>
                  <a:gd name="connsiteX1" fmla="*/ 1506 w 1869"/>
                  <a:gd name="connsiteY1" fmla="*/ 643 h 913"/>
                  <a:gd name="connsiteX2" fmla="*/ 327 w 1869"/>
                  <a:gd name="connsiteY2" fmla="*/ 821 h 913"/>
                  <a:gd name="connsiteX3" fmla="*/ 41 w 1869"/>
                  <a:gd name="connsiteY3" fmla="*/ 536 h 913"/>
                  <a:gd name="connsiteX4" fmla="*/ 41 w 1869"/>
                  <a:gd name="connsiteY4" fmla="*/ 322 h 913"/>
                  <a:gd name="connsiteX5" fmla="*/ 327 w 1869"/>
                  <a:gd name="connsiteY5" fmla="*/ 0 h 913"/>
                  <a:gd name="connsiteX6" fmla="*/ 1577 w 1869"/>
                  <a:gd name="connsiteY6" fmla="*/ 72 h 913"/>
                  <a:gd name="connsiteX7" fmla="*/ 1827 w 1869"/>
                  <a:gd name="connsiteY7" fmla="*/ 107 h 913"/>
                  <a:gd name="connsiteX8" fmla="*/ 1684 w 1869"/>
                  <a:gd name="connsiteY8" fmla="*/ 571 h 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69" h="913">
                    <a:moveTo>
                      <a:pt x="1684" y="571"/>
                    </a:moveTo>
                    <a:cubicBezTo>
                      <a:pt x="1613" y="607"/>
                      <a:pt x="1577" y="607"/>
                      <a:pt x="1506" y="643"/>
                    </a:cubicBezTo>
                    <a:cubicBezTo>
                      <a:pt x="1148" y="964"/>
                      <a:pt x="756" y="964"/>
                      <a:pt x="327" y="821"/>
                    </a:cubicBezTo>
                    <a:cubicBezTo>
                      <a:pt x="184" y="750"/>
                      <a:pt x="113" y="679"/>
                      <a:pt x="41" y="536"/>
                    </a:cubicBezTo>
                    <a:cubicBezTo>
                      <a:pt x="-30" y="464"/>
                      <a:pt x="6" y="393"/>
                      <a:pt x="41" y="322"/>
                    </a:cubicBezTo>
                    <a:cubicBezTo>
                      <a:pt x="-30" y="72"/>
                      <a:pt x="77" y="0"/>
                      <a:pt x="327" y="0"/>
                    </a:cubicBezTo>
                    <a:cubicBezTo>
                      <a:pt x="756" y="36"/>
                      <a:pt x="1148" y="72"/>
                      <a:pt x="1577" y="72"/>
                    </a:cubicBezTo>
                    <a:cubicBezTo>
                      <a:pt x="1684" y="0"/>
                      <a:pt x="1756" y="0"/>
                      <a:pt x="1827" y="107"/>
                    </a:cubicBezTo>
                    <a:cubicBezTo>
                      <a:pt x="1899" y="357"/>
                      <a:pt x="1899" y="500"/>
                      <a:pt x="1684" y="57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5" name="Freeform 1584">
                <a:extLst>
                  <a:ext uri="{FF2B5EF4-FFF2-40B4-BE49-F238E27FC236}">
                    <a16:creationId xmlns:a16="http://schemas.microsoft.com/office/drawing/2014/main" id="{E6E75BB5-5349-1A4A-844C-49AC6B8F48D0}"/>
                  </a:ext>
                </a:extLst>
              </p:cNvPr>
              <p:cNvSpPr/>
              <p:nvPr/>
            </p:nvSpPr>
            <p:spPr>
              <a:xfrm>
                <a:off x="8249146" y="2281463"/>
                <a:ext cx="1092" cy="1107"/>
              </a:xfrm>
              <a:custGeom>
                <a:avLst/>
                <a:gdLst>
                  <a:gd name="connsiteX0" fmla="*/ 1075 w 1092"/>
                  <a:gd name="connsiteY0" fmla="*/ 786 h 1107"/>
                  <a:gd name="connsiteX1" fmla="*/ 789 w 1092"/>
                  <a:gd name="connsiteY1" fmla="*/ 1107 h 1107"/>
                  <a:gd name="connsiteX2" fmla="*/ 39 w 1092"/>
                  <a:gd name="connsiteY2" fmla="*/ 0 h 1107"/>
                  <a:gd name="connsiteX3" fmla="*/ 1075 w 1092"/>
                  <a:gd name="connsiteY3" fmla="*/ 786 h 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2" h="1107">
                    <a:moveTo>
                      <a:pt x="1075" y="786"/>
                    </a:moveTo>
                    <a:cubicBezTo>
                      <a:pt x="968" y="893"/>
                      <a:pt x="896" y="1000"/>
                      <a:pt x="789" y="1107"/>
                    </a:cubicBezTo>
                    <a:cubicBezTo>
                      <a:pt x="325" y="893"/>
                      <a:pt x="-139" y="643"/>
                      <a:pt x="39" y="0"/>
                    </a:cubicBezTo>
                    <a:cubicBezTo>
                      <a:pt x="432" y="179"/>
                      <a:pt x="1218" y="-71"/>
                      <a:pt x="1075" y="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6" name="Freeform 1585">
                <a:extLst>
                  <a:ext uri="{FF2B5EF4-FFF2-40B4-BE49-F238E27FC236}">
                    <a16:creationId xmlns:a16="http://schemas.microsoft.com/office/drawing/2014/main" id="{770CDFD5-27CF-474E-9C27-499398E19648}"/>
                  </a:ext>
                </a:extLst>
              </p:cNvPr>
              <p:cNvSpPr/>
              <p:nvPr/>
            </p:nvSpPr>
            <p:spPr>
              <a:xfrm>
                <a:off x="8258007" y="2246673"/>
                <a:ext cx="1260" cy="1035"/>
              </a:xfrm>
              <a:custGeom>
                <a:avLst/>
                <a:gdLst>
                  <a:gd name="connsiteX0" fmla="*/ 0 w 1260"/>
                  <a:gd name="connsiteY0" fmla="*/ 1036 h 1035"/>
                  <a:gd name="connsiteX1" fmla="*/ 107 w 1260"/>
                  <a:gd name="connsiteY1" fmla="*/ 250 h 1035"/>
                  <a:gd name="connsiteX2" fmla="*/ 929 w 1260"/>
                  <a:gd name="connsiteY2" fmla="*/ 0 h 1035"/>
                  <a:gd name="connsiteX3" fmla="*/ 1250 w 1260"/>
                  <a:gd name="connsiteY3" fmla="*/ 250 h 1035"/>
                  <a:gd name="connsiteX4" fmla="*/ 1214 w 1260"/>
                  <a:gd name="connsiteY4" fmla="*/ 1036 h 1035"/>
                  <a:gd name="connsiteX5" fmla="*/ 0 w 1260"/>
                  <a:gd name="connsiteY5" fmla="*/ 1036 h 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60" h="1035">
                    <a:moveTo>
                      <a:pt x="0" y="1036"/>
                    </a:moveTo>
                    <a:cubicBezTo>
                      <a:pt x="36" y="786"/>
                      <a:pt x="71" y="536"/>
                      <a:pt x="107" y="250"/>
                    </a:cubicBezTo>
                    <a:cubicBezTo>
                      <a:pt x="393" y="179"/>
                      <a:pt x="643" y="107"/>
                      <a:pt x="929" y="0"/>
                    </a:cubicBezTo>
                    <a:cubicBezTo>
                      <a:pt x="1036" y="72"/>
                      <a:pt x="1143" y="143"/>
                      <a:pt x="1250" y="250"/>
                    </a:cubicBezTo>
                    <a:cubicBezTo>
                      <a:pt x="1357" y="500"/>
                      <a:pt x="607" y="750"/>
                      <a:pt x="1214" y="1036"/>
                    </a:cubicBezTo>
                    <a:cubicBezTo>
                      <a:pt x="786" y="1036"/>
                      <a:pt x="393" y="1036"/>
                      <a:pt x="0" y="10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7" name="Freeform 1586">
                <a:extLst>
                  <a:ext uri="{FF2B5EF4-FFF2-40B4-BE49-F238E27FC236}">
                    <a16:creationId xmlns:a16="http://schemas.microsoft.com/office/drawing/2014/main" id="{B824AD88-F842-3546-B462-5A18E5F2F31F}"/>
                  </a:ext>
                </a:extLst>
              </p:cNvPr>
              <p:cNvSpPr/>
              <p:nvPr/>
            </p:nvSpPr>
            <p:spPr>
              <a:xfrm>
                <a:off x="8250864" y="2275399"/>
                <a:ext cx="1571" cy="502"/>
              </a:xfrm>
              <a:custGeom>
                <a:avLst/>
                <a:gdLst>
                  <a:gd name="connsiteX0" fmla="*/ 1572 w 1571"/>
                  <a:gd name="connsiteY0" fmla="*/ 349 h 502"/>
                  <a:gd name="connsiteX1" fmla="*/ 0 w 1571"/>
                  <a:gd name="connsiteY1" fmla="*/ 385 h 502"/>
                  <a:gd name="connsiteX2" fmla="*/ 1572 w 1571"/>
                  <a:gd name="connsiteY2" fmla="*/ 349 h 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71" h="502">
                    <a:moveTo>
                      <a:pt x="1572" y="349"/>
                    </a:moveTo>
                    <a:cubicBezTo>
                      <a:pt x="1072" y="528"/>
                      <a:pt x="572" y="564"/>
                      <a:pt x="0" y="385"/>
                    </a:cubicBezTo>
                    <a:cubicBezTo>
                      <a:pt x="572" y="-401"/>
                      <a:pt x="1072" y="242"/>
                      <a:pt x="1572" y="34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8" name="Freeform 1587">
                <a:extLst>
                  <a:ext uri="{FF2B5EF4-FFF2-40B4-BE49-F238E27FC236}">
                    <a16:creationId xmlns:a16="http://schemas.microsoft.com/office/drawing/2014/main" id="{01440829-4473-764C-94C1-A4B7ABF4443C}"/>
                  </a:ext>
                </a:extLst>
              </p:cNvPr>
              <p:cNvSpPr/>
              <p:nvPr/>
            </p:nvSpPr>
            <p:spPr>
              <a:xfrm>
                <a:off x="8254554" y="2251995"/>
                <a:ext cx="421" cy="1321"/>
              </a:xfrm>
              <a:custGeom>
                <a:avLst/>
                <a:gdLst>
                  <a:gd name="connsiteX0" fmla="*/ 167 w 421"/>
                  <a:gd name="connsiteY0" fmla="*/ 0 h 1321"/>
                  <a:gd name="connsiteX1" fmla="*/ 381 w 421"/>
                  <a:gd name="connsiteY1" fmla="*/ 1322 h 1321"/>
                  <a:gd name="connsiteX2" fmla="*/ 167 w 421"/>
                  <a:gd name="connsiteY2" fmla="*/ 0 h 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1" h="1321">
                    <a:moveTo>
                      <a:pt x="167" y="0"/>
                    </a:moveTo>
                    <a:cubicBezTo>
                      <a:pt x="560" y="429"/>
                      <a:pt x="381" y="857"/>
                      <a:pt x="381" y="1322"/>
                    </a:cubicBezTo>
                    <a:cubicBezTo>
                      <a:pt x="-83" y="750"/>
                      <a:pt x="-83" y="750"/>
                      <a:pt x="16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9" name="Freeform 1588">
                <a:extLst>
                  <a:ext uri="{FF2B5EF4-FFF2-40B4-BE49-F238E27FC236}">
                    <a16:creationId xmlns:a16="http://schemas.microsoft.com/office/drawing/2014/main" id="{4F36C015-654E-9341-8197-2666FCED0AC8}"/>
                  </a:ext>
                </a:extLst>
              </p:cNvPr>
              <p:cNvSpPr/>
              <p:nvPr/>
            </p:nvSpPr>
            <p:spPr>
              <a:xfrm>
                <a:off x="8248792" y="2267515"/>
                <a:ext cx="1085" cy="701"/>
              </a:xfrm>
              <a:custGeom>
                <a:avLst/>
                <a:gdLst>
                  <a:gd name="connsiteX0" fmla="*/ 0 w 1085"/>
                  <a:gd name="connsiteY0" fmla="*/ 482 h 701"/>
                  <a:gd name="connsiteX1" fmla="*/ 1072 w 1085"/>
                  <a:gd name="connsiteY1" fmla="*/ 89 h 701"/>
                  <a:gd name="connsiteX2" fmla="*/ 1000 w 1085"/>
                  <a:gd name="connsiteY2" fmla="*/ 447 h 701"/>
                  <a:gd name="connsiteX3" fmla="*/ 0 w 1085"/>
                  <a:gd name="connsiteY3" fmla="*/ 482 h 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5" h="701">
                    <a:moveTo>
                      <a:pt x="0" y="482"/>
                    </a:moveTo>
                    <a:cubicBezTo>
                      <a:pt x="357" y="161"/>
                      <a:pt x="643" y="-161"/>
                      <a:pt x="1072" y="89"/>
                    </a:cubicBezTo>
                    <a:cubicBezTo>
                      <a:pt x="1107" y="125"/>
                      <a:pt x="1072" y="339"/>
                      <a:pt x="1000" y="447"/>
                    </a:cubicBezTo>
                    <a:cubicBezTo>
                      <a:pt x="714" y="1018"/>
                      <a:pt x="357" y="447"/>
                      <a:pt x="0" y="48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0" name="Freeform 1589">
                <a:extLst>
                  <a:ext uri="{FF2B5EF4-FFF2-40B4-BE49-F238E27FC236}">
                    <a16:creationId xmlns:a16="http://schemas.microsoft.com/office/drawing/2014/main" id="{10995A04-2815-2F43-BBD6-4F0663AFA41A}"/>
                  </a:ext>
                </a:extLst>
              </p:cNvPr>
              <p:cNvSpPr/>
              <p:nvPr/>
            </p:nvSpPr>
            <p:spPr>
              <a:xfrm>
                <a:off x="8254185" y="2271854"/>
                <a:ext cx="1464" cy="572"/>
              </a:xfrm>
              <a:custGeom>
                <a:avLst/>
                <a:gdLst>
                  <a:gd name="connsiteX0" fmla="*/ 1464 w 1464"/>
                  <a:gd name="connsiteY0" fmla="*/ 572 h 572"/>
                  <a:gd name="connsiteX1" fmla="*/ 0 w 1464"/>
                  <a:gd name="connsiteY1" fmla="*/ 251 h 572"/>
                  <a:gd name="connsiteX2" fmla="*/ 1464 w 1464"/>
                  <a:gd name="connsiteY2" fmla="*/ 572 h 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64" h="572">
                    <a:moveTo>
                      <a:pt x="1464" y="572"/>
                    </a:moveTo>
                    <a:cubicBezTo>
                      <a:pt x="1036" y="465"/>
                      <a:pt x="607" y="394"/>
                      <a:pt x="0" y="251"/>
                    </a:cubicBezTo>
                    <a:cubicBezTo>
                      <a:pt x="750" y="-249"/>
                      <a:pt x="1107" y="72"/>
                      <a:pt x="1464" y="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1" name="Freeform 1590">
                <a:extLst>
                  <a:ext uri="{FF2B5EF4-FFF2-40B4-BE49-F238E27FC236}">
                    <a16:creationId xmlns:a16="http://schemas.microsoft.com/office/drawing/2014/main" id="{A7DEB358-5D23-B740-93EB-FD6409D71D26}"/>
                  </a:ext>
                </a:extLst>
              </p:cNvPr>
              <p:cNvSpPr/>
              <p:nvPr/>
            </p:nvSpPr>
            <p:spPr>
              <a:xfrm>
                <a:off x="8246113" y="2275882"/>
                <a:ext cx="1035" cy="640"/>
              </a:xfrm>
              <a:custGeom>
                <a:avLst/>
                <a:gdLst>
                  <a:gd name="connsiteX0" fmla="*/ 1036 w 1035"/>
                  <a:gd name="connsiteY0" fmla="*/ 9 h 640"/>
                  <a:gd name="connsiteX1" fmla="*/ 0 w 1035"/>
                  <a:gd name="connsiteY1" fmla="*/ 437 h 640"/>
                  <a:gd name="connsiteX2" fmla="*/ 1036 w 1035"/>
                  <a:gd name="connsiteY2" fmla="*/ 9 h 640"/>
                  <a:gd name="connsiteX3" fmla="*/ 1036 w 1035"/>
                  <a:gd name="connsiteY3" fmla="*/ 9 h 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" h="640">
                    <a:moveTo>
                      <a:pt x="1036" y="9"/>
                    </a:moveTo>
                    <a:cubicBezTo>
                      <a:pt x="1000" y="1080"/>
                      <a:pt x="500" y="473"/>
                      <a:pt x="0" y="437"/>
                    </a:cubicBezTo>
                    <a:cubicBezTo>
                      <a:pt x="322" y="-170"/>
                      <a:pt x="714" y="45"/>
                      <a:pt x="1036" y="9"/>
                    </a:cubicBezTo>
                    <a:lnTo>
                      <a:pt x="1036" y="9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2" name="Freeform 1591">
                <a:extLst>
                  <a:ext uri="{FF2B5EF4-FFF2-40B4-BE49-F238E27FC236}">
                    <a16:creationId xmlns:a16="http://schemas.microsoft.com/office/drawing/2014/main" id="{536D8AE2-6F85-4249-8D90-0425677C49FE}"/>
                  </a:ext>
                </a:extLst>
              </p:cNvPr>
              <p:cNvSpPr/>
              <p:nvPr/>
            </p:nvSpPr>
            <p:spPr>
              <a:xfrm>
                <a:off x="8249149" y="2252460"/>
                <a:ext cx="1321" cy="642"/>
              </a:xfrm>
              <a:custGeom>
                <a:avLst/>
                <a:gdLst>
                  <a:gd name="connsiteX0" fmla="*/ 0 w 1321"/>
                  <a:gd name="connsiteY0" fmla="*/ 0 h 642"/>
                  <a:gd name="connsiteX1" fmla="*/ 1322 w 1321"/>
                  <a:gd name="connsiteY1" fmla="*/ 0 h 642"/>
                  <a:gd name="connsiteX2" fmla="*/ 786 w 1321"/>
                  <a:gd name="connsiteY2" fmla="*/ 643 h 642"/>
                  <a:gd name="connsiteX3" fmla="*/ 0 w 1321"/>
                  <a:gd name="connsiteY3" fmla="*/ 0 h 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1" h="642">
                    <a:moveTo>
                      <a:pt x="0" y="0"/>
                    </a:moveTo>
                    <a:cubicBezTo>
                      <a:pt x="429" y="0"/>
                      <a:pt x="893" y="0"/>
                      <a:pt x="1322" y="0"/>
                    </a:cubicBezTo>
                    <a:cubicBezTo>
                      <a:pt x="1286" y="322"/>
                      <a:pt x="1250" y="643"/>
                      <a:pt x="786" y="643"/>
                    </a:cubicBezTo>
                    <a:cubicBezTo>
                      <a:pt x="321" y="643"/>
                      <a:pt x="143" y="35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3" name="Freeform 1592">
                <a:extLst>
                  <a:ext uri="{FF2B5EF4-FFF2-40B4-BE49-F238E27FC236}">
                    <a16:creationId xmlns:a16="http://schemas.microsoft.com/office/drawing/2014/main" id="{C3D9B854-DEB8-F34F-9AB7-F7F2D65923BA}"/>
                  </a:ext>
                </a:extLst>
              </p:cNvPr>
              <p:cNvSpPr/>
              <p:nvPr/>
            </p:nvSpPr>
            <p:spPr>
              <a:xfrm>
                <a:off x="8250578" y="2285321"/>
                <a:ext cx="1285" cy="838"/>
              </a:xfrm>
              <a:custGeom>
                <a:avLst/>
                <a:gdLst>
                  <a:gd name="connsiteX0" fmla="*/ 0 w 1285"/>
                  <a:gd name="connsiteY0" fmla="*/ 250 h 838"/>
                  <a:gd name="connsiteX1" fmla="*/ 1286 w 1285"/>
                  <a:gd name="connsiteY1" fmla="*/ 0 h 838"/>
                  <a:gd name="connsiteX2" fmla="*/ 0 w 1285"/>
                  <a:gd name="connsiteY2" fmla="*/ 250 h 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" h="838">
                    <a:moveTo>
                      <a:pt x="0" y="250"/>
                    </a:moveTo>
                    <a:cubicBezTo>
                      <a:pt x="429" y="214"/>
                      <a:pt x="893" y="322"/>
                      <a:pt x="1286" y="0"/>
                    </a:cubicBezTo>
                    <a:cubicBezTo>
                      <a:pt x="964" y="1072"/>
                      <a:pt x="964" y="1072"/>
                      <a:pt x="0" y="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4" name="Freeform 1593">
                <a:extLst>
                  <a:ext uri="{FF2B5EF4-FFF2-40B4-BE49-F238E27FC236}">
                    <a16:creationId xmlns:a16="http://schemas.microsoft.com/office/drawing/2014/main" id="{DA732A4E-39C2-754F-8C92-6587BBCDA933}"/>
                  </a:ext>
                </a:extLst>
              </p:cNvPr>
              <p:cNvSpPr/>
              <p:nvPr/>
            </p:nvSpPr>
            <p:spPr>
              <a:xfrm>
                <a:off x="8257186" y="2284502"/>
                <a:ext cx="1143" cy="805"/>
              </a:xfrm>
              <a:custGeom>
                <a:avLst/>
                <a:gdLst>
                  <a:gd name="connsiteX0" fmla="*/ 0 w 1143"/>
                  <a:gd name="connsiteY0" fmla="*/ 569 h 805"/>
                  <a:gd name="connsiteX1" fmla="*/ 0 w 1143"/>
                  <a:gd name="connsiteY1" fmla="*/ 34 h 805"/>
                  <a:gd name="connsiteX2" fmla="*/ 1143 w 1143"/>
                  <a:gd name="connsiteY2" fmla="*/ 569 h 805"/>
                  <a:gd name="connsiteX3" fmla="*/ 0 w 1143"/>
                  <a:gd name="connsiteY3" fmla="*/ 569 h 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" h="805">
                    <a:moveTo>
                      <a:pt x="0" y="569"/>
                    </a:moveTo>
                    <a:cubicBezTo>
                      <a:pt x="0" y="391"/>
                      <a:pt x="0" y="212"/>
                      <a:pt x="0" y="34"/>
                    </a:cubicBezTo>
                    <a:cubicBezTo>
                      <a:pt x="500" y="-74"/>
                      <a:pt x="893" y="69"/>
                      <a:pt x="1143" y="569"/>
                    </a:cubicBezTo>
                    <a:cubicBezTo>
                      <a:pt x="750" y="748"/>
                      <a:pt x="393" y="998"/>
                      <a:pt x="0" y="5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5" name="Freeform 1594">
                <a:extLst>
                  <a:ext uri="{FF2B5EF4-FFF2-40B4-BE49-F238E27FC236}">
                    <a16:creationId xmlns:a16="http://schemas.microsoft.com/office/drawing/2014/main" id="{6FDBE424-2AD6-FE48-A08B-A55DDF5D82BE}"/>
                  </a:ext>
                </a:extLst>
              </p:cNvPr>
              <p:cNvSpPr/>
              <p:nvPr/>
            </p:nvSpPr>
            <p:spPr>
              <a:xfrm>
                <a:off x="8242434" y="2272229"/>
                <a:ext cx="1178" cy="733"/>
              </a:xfrm>
              <a:custGeom>
                <a:avLst/>
                <a:gdLst>
                  <a:gd name="connsiteX0" fmla="*/ 0 w 1178"/>
                  <a:gd name="connsiteY0" fmla="*/ 733 h 733"/>
                  <a:gd name="connsiteX1" fmla="*/ 143 w 1178"/>
                  <a:gd name="connsiteY1" fmla="*/ 19 h 733"/>
                  <a:gd name="connsiteX2" fmla="*/ 1179 w 1178"/>
                  <a:gd name="connsiteY2" fmla="*/ 412 h 733"/>
                  <a:gd name="connsiteX3" fmla="*/ 0 w 1178"/>
                  <a:gd name="connsiteY3" fmla="*/ 733 h 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8" h="733">
                    <a:moveTo>
                      <a:pt x="0" y="733"/>
                    </a:moveTo>
                    <a:cubicBezTo>
                      <a:pt x="36" y="483"/>
                      <a:pt x="107" y="269"/>
                      <a:pt x="143" y="19"/>
                    </a:cubicBezTo>
                    <a:cubicBezTo>
                      <a:pt x="536" y="-17"/>
                      <a:pt x="964" y="-52"/>
                      <a:pt x="1179" y="412"/>
                    </a:cubicBezTo>
                    <a:cubicBezTo>
                      <a:pt x="857" y="805"/>
                      <a:pt x="322" y="412"/>
                      <a:pt x="0" y="73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6" name="Freeform 1595">
                <a:extLst>
                  <a:ext uri="{FF2B5EF4-FFF2-40B4-BE49-F238E27FC236}">
                    <a16:creationId xmlns:a16="http://schemas.microsoft.com/office/drawing/2014/main" id="{F59BC025-E67C-C547-8CDD-5CFA6A87E804}"/>
                  </a:ext>
                </a:extLst>
              </p:cNvPr>
              <p:cNvSpPr/>
              <p:nvPr/>
            </p:nvSpPr>
            <p:spPr>
              <a:xfrm>
                <a:off x="8254326" y="2285607"/>
                <a:ext cx="1363" cy="964"/>
              </a:xfrm>
              <a:custGeom>
                <a:avLst/>
                <a:gdLst>
                  <a:gd name="connsiteX0" fmla="*/ 967 w 1363"/>
                  <a:gd name="connsiteY0" fmla="*/ 0 h 964"/>
                  <a:gd name="connsiteX1" fmla="*/ 1360 w 1363"/>
                  <a:gd name="connsiteY1" fmla="*/ 321 h 964"/>
                  <a:gd name="connsiteX2" fmla="*/ 645 w 1363"/>
                  <a:gd name="connsiteY2" fmla="*/ 607 h 964"/>
                  <a:gd name="connsiteX3" fmla="*/ 253 w 1363"/>
                  <a:gd name="connsiteY3" fmla="*/ 964 h 964"/>
                  <a:gd name="connsiteX4" fmla="*/ 74 w 1363"/>
                  <a:gd name="connsiteY4" fmla="*/ 571 h 964"/>
                  <a:gd name="connsiteX5" fmla="*/ 967 w 1363"/>
                  <a:gd name="connsiteY5" fmla="*/ 0 h 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3" h="964">
                    <a:moveTo>
                      <a:pt x="967" y="0"/>
                    </a:moveTo>
                    <a:cubicBezTo>
                      <a:pt x="1146" y="36"/>
                      <a:pt x="1396" y="-36"/>
                      <a:pt x="1360" y="321"/>
                    </a:cubicBezTo>
                    <a:cubicBezTo>
                      <a:pt x="1110" y="429"/>
                      <a:pt x="896" y="536"/>
                      <a:pt x="645" y="607"/>
                    </a:cubicBezTo>
                    <a:cubicBezTo>
                      <a:pt x="538" y="750"/>
                      <a:pt x="467" y="929"/>
                      <a:pt x="253" y="964"/>
                    </a:cubicBezTo>
                    <a:cubicBezTo>
                      <a:pt x="74" y="893"/>
                      <a:pt x="-105" y="821"/>
                      <a:pt x="74" y="571"/>
                    </a:cubicBezTo>
                    <a:cubicBezTo>
                      <a:pt x="38" y="-107"/>
                      <a:pt x="896" y="500"/>
                      <a:pt x="96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7" name="Freeform 1596">
                <a:extLst>
                  <a:ext uri="{FF2B5EF4-FFF2-40B4-BE49-F238E27FC236}">
                    <a16:creationId xmlns:a16="http://schemas.microsoft.com/office/drawing/2014/main" id="{D1A3AC2D-5F97-1743-A826-10B70D0A63BF}"/>
                  </a:ext>
                </a:extLst>
              </p:cNvPr>
              <p:cNvSpPr/>
              <p:nvPr/>
            </p:nvSpPr>
            <p:spPr>
              <a:xfrm>
                <a:off x="8249542" y="2272486"/>
                <a:ext cx="1441" cy="631"/>
              </a:xfrm>
              <a:custGeom>
                <a:avLst/>
                <a:gdLst>
                  <a:gd name="connsiteX0" fmla="*/ 1250 w 1441"/>
                  <a:gd name="connsiteY0" fmla="*/ 619 h 631"/>
                  <a:gd name="connsiteX1" fmla="*/ 0 w 1441"/>
                  <a:gd name="connsiteY1" fmla="*/ 154 h 631"/>
                  <a:gd name="connsiteX2" fmla="*/ 1429 w 1441"/>
                  <a:gd name="connsiteY2" fmla="*/ 440 h 631"/>
                  <a:gd name="connsiteX3" fmla="*/ 1250 w 1441"/>
                  <a:gd name="connsiteY3" fmla="*/ 619 h 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1" h="631">
                    <a:moveTo>
                      <a:pt x="1250" y="619"/>
                    </a:moveTo>
                    <a:cubicBezTo>
                      <a:pt x="893" y="476"/>
                      <a:pt x="536" y="369"/>
                      <a:pt x="0" y="154"/>
                    </a:cubicBezTo>
                    <a:cubicBezTo>
                      <a:pt x="679" y="-24"/>
                      <a:pt x="1143" y="-167"/>
                      <a:pt x="1429" y="440"/>
                    </a:cubicBezTo>
                    <a:cubicBezTo>
                      <a:pt x="1464" y="619"/>
                      <a:pt x="1429" y="654"/>
                      <a:pt x="1250" y="61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8" name="Freeform 1597">
                <a:extLst>
                  <a:ext uri="{FF2B5EF4-FFF2-40B4-BE49-F238E27FC236}">
                    <a16:creationId xmlns:a16="http://schemas.microsoft.com/office/drawing/2014/main" id="{3286FF9E-3953-3C42-8447-9738AAF78887}"/>
                  </a:ext>
                </a:extLst>
              </p:cNvPr>
              <p:cNvSpPr/>
              <p:nvPr/>
            </p:nvSpPr>
            <p:spPr>
              <a:xfrm>
                <a:off x="8250792" y="2272809"/>
                <a:ext cx="983" cy="570"/>
              </a:xfrm>
              <a:custGeom>
                <a:avLst/>
                <a:gdLst>
                  <a:gd name="connsiteX0" fmla="*/ 0 w 983"/>
                  <a:gd name="connsiteY0" fmla="*/ 296 h 570"/>
                  <a:gd name="connsiteX1" fmla="*/ 179 w 983"/>
                  <a:gd name="connsiteY1" fmla="*/ 117 h 570"/>
                  <a:gd name="connsiteX2" fmla="*/ 893 w 983"/>
                  <a:gd name="connsiteY2" fmla="*/ 153 h 570"/>
                  <a:gd name="connsiteX3" fmla="*/ 857 w 983"/>
                  <a:gd name="connsiteY3" fmla="*/ 439 h 570"/>
                  <a:gd name="connsiteX4" fmla="*/ 0 w 983"/>
                  <a:gd name="connsiteY4" fmla="*/ 296 h 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3" h="570">
                    <a:moveTo>
                      <a:pt x="0" y="296"/>
                    </a:moveTo>
                    <a:cubicBezTo>
                      <a:pt x="71" y="260"/>
                      <a:pt x="143" y="189"/>
                      <a:pt x="179" y="117"/>
                    </a:cubicBezTo>
                    <a:cubicBezTo>
                      <a:pt x="429" y="10"/>
                      <a:pt x="679" y="-97"/>
                      <a:pt x="893" y="153"/>
                    </a:cubicBezTo>
                    <a:cubicBezTo>
                      <a:pt x="964" y="224"/>
                      <a:pt x="1072" y="439"/>
                      <a:pt x="857" y="439"/>
                    </a:cubicBezTo>
                    <a:cubicBezTo>
                      <a:pt x="607" y="510"/>
                      <a:pt x="214" y="760"/>
                      <a:pt x="0" y="2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9" name="Freeform 1598">
                <a:extLst>
                  <a:ext uri="{FF2B5EF4-FFF2-40B4-BE49-F238E27FC236}">
                    <a16:creationId xmlns:a16="http://schemas.microsoft.com/office/drawing/2014/main" id="{91A96CF4-34E8-CC44-B0A7-D94A22CED885}"/>
                  </a:ext>
                </a:extLst>
              </p:cNvPr>
              <p:cNvSpPr/>
              <p:nvPr/>
            </p:nvSpPr>
            <p:spPr>
              <a:xfrm>
                <a:off x="8244684" y="2284800"/>
                <a:ext cx="821" cy="1128"/>
              </a:xfrm>
              <a:custGeom>
                <a:avLst/>
                <a:gdLst>
                  <a:gd name="connsiteX0" fmla="*/ 572 w 821"/>
                  <a:gd name="connsiteY0" fmla="*/ 1128 h 1128"/>
                  <a:gd name="connsiteX1" fmla="*/ 0 w 821"/>
                  <a:gd name="connsiteY1" fmla="*/ 521 h 1128"/>
                  <a:gd name="connsiteX2" fmla="*/ 214 w 821"/>
                  <a:gd name="connsiteY2" fmla="*/ 21 h 1128"/>
                  <a:gd name="connsiteX3" fmla="*/ 822 w 821"/>
                  <a:gd name="connsiteY3" fmla="*/ 557 h 1128"/>
                  <a:gd name="connsiteX4" fmla="*/ 572 w 821"/>
                  <a:gd name="connsiteY4" fmla="*/ 1128 h 1128"/>
                  <a:gd name="connsiteX5" fmla="*/ 572 w 821"/>
                  <a:gd name="connsiteY5" fmla="*/ 1128 h 1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1" h="1128">
                    <a:moveTo>
                      <a:pt x="572" y="1128"/>
                    </a:moveTo>
                    <a:cubicBezTo>
                      <a:pt x="393" y="914"/>
                      <a:pt x="214" y="700"/>
                      <a:pt x="0" y="521"/>
                    </a:cubicBezTo>
                    <a:cubicBezTo>
                      <a:pt x="72" y="343"/>
                      <a:pt x="143" y="200"/>
                      <a:pt x="214" y="21"/>
                    </a:cubicBezTo>
                    <a:cubicBezTo>
                      <a:pt x="679" y="-86"/>
                      <a:pt x="714" y="235"/>
                      <a:pt x="822" y="557"/>
                    </a:cubicBezTo>
                    <a:cubicBezTo>
                      <a:pt x="822" y="807"/>
                      <a:pt x="679" y="985"/>
                      <a:pt x="572" y="1128"/>
                    </a:cubicBezTo>
                    <a:lnTo>
                      <a:pt x="572" y="1128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0" name="Freeform 1599">
                <a:extLst>
                  <a:ext uri="{FF2B5EF4-FFF2-40B4-BE49-F238E27FC236}">
                    <a16:creationId xmlns:a16="http://schemas.microsoft.com/office/drawing/2014/main" id="{4534EB99-1548-C145-93D0-FA35AED46A36}"/>
                  </a:ext>
                </a:extLst>
              </p:cNvPr>
              <p:cNvSpPr/>
              <p:nvPr/>
            </p:nvSpPr>
            <p:spPr>
              <a:xfrm>
                <a:off x="8251857" y="2284265"/>
                <a:ext cx="810" cy="782"/>
              </a:xfrm>
              <a:custGeom>
                <a:avLst/>
                <a:gdLst>
                  <a:gd name="connsiteX0" fmla="*/ 43 w 810"/>
                  <a:gd name="connsiteY0" fmla="*/ 20 h 782"/>
                  <a:gd name="connsiteX1" fmla="*/ 793 w 810"/>
                  <a:gd name="connsiteY1" fmla="*/ 591 h 782"/>
                  <a:gd name="connsiteX2" fmla="*/ 293 w 810"/>
                  <a:gd name="connsiteY2" fmla="*/ 591 h 782"/>
                  <a:gd name="connsiteX3" fmla="*/ 43 w 810"/>
                  <a:gd name="connsiteY3" fmla="*/ 20 h 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0" h="782">
                    <a:moveTo>
                      <a:pt x="43" y="20"/>
                    </a:moveTo>
                    <a:cubicBezTo>
                      <a:pt x="507" y="-52"/>
                      <a:pt x="900" y="56"/>
                      <a:pt x="793" y="591"/>
                    </a:cubicBezTo>
                    <a:cubicBezTo>
                      <a:pt x="721" y="984"/>
                      <a:pt x="471" y="663"/>
                      <a:pt x="293" y="591"/>
                    </a:cubicBezTo>
                    <a:cubicBezTo>
                      <a:pt x="150" y="448"/>
                      <a:pt x="-100" y="305"/>
                      <a:pt x="43" y="2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1" name="Freeform 1600">
                <a:extLst>
                  <a:ext uri="{FF2B5EF4-FFF2-40B4-BE49-F238E27FC236}">
                    <a16:creationId xmlns:a16="http://schemas.microsoft.com/office/drawing/2014/main" id="{70533B6A-C1BC-E74E-8DAE-234482A878AB}"/>
                  </a:ext>
                </a:extLst>
              </p:cNvPr>
              <p:cNvSpPr/>
              <p:nvPr/>
            </p:nvSpPr>
            <p:spPr>
              <a:xfrm>
                <a:off x="8255151" y="2274919"/>
                <a:ext cx="1392" cy="436"/>
              </a:xfrm>
              <a:custGeom>
                <a:avLst/>
                <a:gdLst>
                  <a:gd name="connsiteX0" fmla="*/ 106 w 1392"/>
                  <a:gd name="connsiteY0" fmla="*/ 437 h 436"/>
                  <a:gd name="connsiteX1" fmla="*/ 392 w 1392"/>
                  <a:gd name="connsiteY1" fmla="*/ 79 h 436"/>
                  <a:gd name="connsiteX2" fmla="*/ 1392 w 1392"/>
                  <a:gd name="connsiteY2" fmla="*/ 365 h 436"/>
                  <a:gd name="connsiteX3" fmla="*/ 106 w 1392"/>
                  <a:gd name="connsiteY3" fmla="*/ 437 h 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2" h="436">
                    <a:moveTo>
                      <a:pt x="106" y="437"/>
                    </a:moveTo>
                    <a:cubicBezTo>
                      <a:pt x="-215" y="-28"/>
                      <a:pt x="285" y="222"/>
                      <a:pt x="392" y="79"/>
                    </a:cubicBezTo>
                    <a:cubicBezTo>
                      <a:pt x="714" y="-28"/>
                      <a:pt x="999" y="-99"/>
                      <a:pt x="1392" y="365"/>
                    </a:cubicBezTo>
                    <a:cubicBezTo>
                      <a:pt x="928" y="401"/>
                      <a:pt x="499" y="437"/>
                      <a:pt x="106" y="4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2" name="Freeform 1601">
                <a:extLst>
                  <a:ext uri="{FF2B5EF4-FFF2-40B4-BE49-F238E27FC236}">
                    <a16:creationId xmlns:a16="http://schemas.microsoft.com/office/drawing/2014/main" id="{2B773324-D159-0146-9B33-22588BC052BF}"/>
                  </a:ext>
                </a:extLst>
              </p:cNvPr>
              <p:cNvSpPr/>
              <p:nvPr/>
            </p:nvSpPr>
            <p:spPr>
              <a:xfrm>
                <a:off x="8248149" y="2259961"/>
                <a:ext cx="1500" cy="609"/>
              </a:xfrm>
              <a:custGeom>
                <a:avLst/>
                <a:gdLst>
                  <a:gd name="connsiteX0" fmla="*/ 0 w 1500"/>
                  <a:gd name="connsiteY0" fmla="*/ 607 h 609"/>
                  <a:gd name="connsiteX1" fmla="*/ 1500 w 1500"/>
                  <a:gd name="connsiteY1" fmla="*/ 0 h 609"/>
                  <a:gd name="connsiteX2" fmla="*/ 0 w 1500"/>
                  <a:gd name="connsiteY2" fmla="*/ 607 h 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0" h="609">
                    <a:moveTo>
                      <a:pt x="0" y="607"/>
                    </a:moveTo>
                    <a:cubicBezTo>
                      <a:pt x="714" y="321"/>
                      <a:pt x="1036" y="179"/>
                      <a:pt x="1500" y="0"/>
                    </a:cubicBezTo>
                    <a:cubicBezTo>
                      <a:pt x="1357" y="857"/>
                      <a:pt x="786" y="536"/>
                      <a:pt x="0" y="6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3" name="Freeform 1602">
                <a:extLst>
                  <a:ext uri="{FF2B5EF4-FFF2-40B4-BE49-F238E27FC236}">
                    <a16:creationId xmlns:a16="http://schemas.microsoft.com/office/drawing/2014/main" id="{5B38384C-1746-6646-B29A-3BA29D836D53}"/>
                  </a:ext>
                </a:extLst>
              </p:cNvPr>
              <p:cNvSpPr/>
              <p:nvPr/>
            </p:nvSpPr>
            <p:spPr>
              <a:xfrm>
                <a:off x="8250242" y="2271205"/>
                <a:ext cx="1086" cy="632"/>
              </a:xfrm>
              <a:custGeom>
                <a:avLst/>
                <a:gdLst>
                  <a:gd name="connsiteX0" fmla="*/ 1086 w 1086"/>
                  <a:gd name="connsiteY0" fmla="*/ 507 h 632"/>
                  <a:gd name="connsiteX1" fmla="*/ 693 w 1086"/>
                  <a:gd name="connsiteY1" fmla="*/ 578 h 632"/>
                  <a:gd name="connsiteX2" fmla="*/ 15 w 1086"/>
                  <a:gd name="connsiteY2" fmla="*/ 328 h 632"/>
                  <a:gd name="connsiteX3" fmla="*/ 51 w 1086"/>
                  <a:gd name="connsiteY3" fmla="*/ 78 h 632"/>
                  <a:gd name="connsiteX4" fmla="*/ 765 w 1086"/>
                  <a:gd name="connsiteY4" fmla="*/ 221 h 632"/>
                  <a:gd name="connsiteX5" fmla="*/ 1086 w 1086"/>
                  <a:gd name="connsiteY5" fmla="*/ 507 h 632"/>
                  <a:gd name="connsiteX6" fmla="*/ 1086 w 1086"/>
                  <a:gd name="connsiteY6" fmla="*/ 507 h 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6" h="632">
                    <a:moveTo>
                      <a:pt x="1086" y="507"/>
                    </a:moveTo>
                    <a:cubicBezTo>
                      <a:pt x="943" y="543"/>
                      <a:pt x="801" y="543"/>
                      <a:pt x="693" y="578"/>
                    </a:cubicBezTo>
                    <a:cubicBezTo>
                      <a:pt x="408" y="685"/>
                      <a:pt x="158" y="650"/>
                      <a:pt x="15" y="328"/>
                    </a:cubicBezTo>
                    <a:cubicBezTo>
                      <a:pt x="-21" y="257"/>
                      <a:pt x="15" y="114"/>
                      <a:pt x="51" y="78"/>
                    </a:cubicBezTo>
                    <a:cubicBezTo>
                      <a:pt x="336" y="-136"/>
                      <a:pt x="551" y="150"/>
                      <a:pt x="765" y="221"/>
                    </a:cubicBezTo>
                    <a:cubicBezTo>
                      <a:pt x="908" y="293"/>
                      <a:pt x="979" y="400"/>
                      <a:pt x="1086" y="507"/>
                    </a:cubicBezTo>
                    <a:lnTo>
                      <a:pt x="1086" y="5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4" name="Freeform 1603">
                <a:extLst>
                  <a:ext uri="{FF2B5EF4-FFF2-40B4-BE49-F238E27FC236}">
                    <a16:creationId xmlns:a16="http://schemas.microsoft.com/office/drawing/2014/main" id="{D390E805-00FA-4B4A-A0C7-197E722CC9F0}"/>
                  </a:ext>
                </a:extLst>
              </p:cNvPr>
              <p:cNvSpPr/>
              <p:nvPr/>
            </p:nvSpPr>
            <p:spPr>
              <a:xfrm>
                <a:off x="8255039" y="2282721"/>
                <a:ext cx="704" cy="707"/>
              </a:xfrm>
              <a:custGeom>
                <a:avLst/>
                <a:gdLst>
                  <a:gd name="connsiteX0" fmla="*/ 4 w 704"/>
                  <a:gd name="connsiteY0" fmla="*/ 64 h 707"/>
                  <a:gd name="connsiteX1" fmla="*/ 683 w 704"/>
                  <a:gd name="connsiteY1" fmla="*/ 278 h 707"/>
                  <a:gd name="connsiteX2" fmla="*/ 468 w 704"/>
                  <a:gd name="connsiteY2" fmla="*/ 707 h 707"/>
                  <a:gd name="connsiteX3" fmla="*/ 4 w 704"/>
                  <a:gd name="connsiteY3" fmla="*/ 64 h 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4" h="707">
                    <a:moveTo>
                      <a:pt x="4" y="64"/>
                    </a:moveTo>
                    <a:cubicBezTo>
                      <a:pt x="290" y="-43"/>
                      <a:pt x="540" y="-43"/>
                      <a:pt x="683" y="278"/>
                    </a:cubicBezTo>
                    <a:cubicBezTo>
                      <a:pt x="754" y="457"/>
                      <a:pt x="647" y="636"/>
                      <a:pt x="468" y="707"/>
                    </a:cubicBezTo>
                    <a:cubicBezTo>
                      <a:pt x="183" y="564"/>
                      <a:pt x="-32" y="386"/>
                      <a:pt x="4" y="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5" name="Freeform 1604">
                <a:extLst>
                  <a:ext uri="{FF2B5EF4-FFF2-40B4-BE49-F238E27FC236}">
                    <a16:creationId xmlns:a16="http://schemas.microsoft.com/office/drawing/2014/main" id="{C3B6B0A4-D25D-8B4C-9C0F-C5499A1411DF}"/>
                  </a:ext>
                </a:extLst>
              </p:cNvPr>
              <p:cNvSpPr/>
              <p:nvPr/>
            </p:nvSpPr>
            <p:spPr>
              <a:xfrm>
                <a:off x="8254219" y="2286178"/>
                <a:ext cx="608" cy="1393"/>
              </a:xfrm>
              <a:custGeom>
                <a:avLst/>
                <a:gdLst>
                  <a:gd name="connsiteX0" fmla="*/ 180 w 608"/>
                  <a:gd name="connsiteY0" fmla="*/ 0 h 1393"/>
                  <a:gd name="connsiteX1" fmla="*/ 430 w 608"/>
                  <a:gd name="connsiteY1" fmla="*/ 322 h 1393"/>
                  <a:gd name="connsiteX2" fmla="*/ 466 w 608"/>
                  <a:gd name="connsiteY2" fmla="*/ 1107 h 1393"/>
                  <a:gd name="connsiteX3" fmla="*/ 252 w 608"/>
                  <a:gd name="connsiteY3" fmla="*/ 1393 h 1393"/>
                  <a:gd name="connsiteX4" fmla="*/ 180 w 608"/>
                  <a:gd name="connsiteY4" fmla="*/ 0 h 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" h="1393">
                    <a:moveTo>
                      <a:pt x="180" y="0"/>
                    </a:moveTo>
                    <a:cubicBezTo>
                      <a:pt x="252" y="107"/>
                      <a:pt x="359" y="214"/>
                      <a:pt x="430" y="322"/>
                    </a:cubicBezTo>
                    <a:cubicBezTo>
                      <a:pt x="680" y="572"/>
                      <a:pt x="645" y="822"/>
                      <a:pt x="466" y="1107"/>
                    </a:cubicBezTo>
                    <a:cubicBezTo>
                      <a:pt x="395" y="1215"/>
                      <a:pt x="323" y="1286"/>
                      <a:pt x="252" y="1393"/>
                    </a:cubicBezTo>
                    <a:cubicBezTo>
                      <a:pt x="395" y="929"/>
                      <a:pt x="-320" y="500"/>
                      <a:pt x="18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6" name="Freeform 1605">
                <a:extLst>
                  <a:ext uri="{FF2B5EF4-FFF2-40B4-BE49-F238E27FC236}">
                    <a16:creationId xmlns:a16="http://schemas.microsoft.com/office/drawing/2014/main" id="{A756C134-B48A-9B46-9F2A-1E3E31D45010}"/>
                  </a:ext>
                </a:extLst>
              </p:cNvPr>
              <p:cNvSpPr/>
              <p:nvPr/>
            </p:nvSpPr>
            <p:spPr>
              <a:xfrm>
                <a:off x="8251042" y="2284178"/>
                <a:ext cx="1107" cy="928"/>
              </a:xfrm>
              <a:custGeom>
                <a:avLst/>
                <a:gdLst>
                  <a:gd name="connsiteX0" fmla="*/ 857 w 1107"/>
                  <a:gd name="connsiteY0" fmla="*/ 107 h 928"/>
                  <a:gd name="connsiteX1" fmla="*/ 1107 w 1107"/>
                  <a:gd name="connsiteY1" fmla="*/ 679 h 928"/>
                  <a:gd name="connsiteX2" fmla="*/ 786 w 1107"/>
                  <a:gd name="connsiteY2" fmla="*/ 929 h 928"/>
                  <a:gd name="connsiteX3" fmla="*/ 0 w 1107"/>
                  <a:gd name="connsiteY3" fmla="*/ 607 h 928"/>
                  <a:gd name="connsiteX4" fmla="*/ 607 w 1107"/>
                  <a:gd name="connsiteY4" fmla="*/ 0 h 928"/>
                  <a:gd name="connsiteX5" fmla="*/ 857 w 1107"/>
                  <a:gd name="connsiteY5" fmla="*/ 107 h 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7" h="928">
                    <a:moveTo>
                      <a:pt x="857" y="107"/>
                    </a:moveTo>
                    <a:cubicBezTo>
                      <a:pt x="929" y="286"/>
                      <a:pt x="1036" y="500"/>
                      <a:pt x="1107" y="679"/>
                    </a:cubicBezTo>
                    <a:cubicBezTo>
                      <a:pt x="1000" y="786"/>
                      <a:pt x="893" y="857"/>
                      <a:pt x="786" y="929"/>
                    </a:cubicBezTo>
                    <a:cubicBezTo>
                      <a:pt x="500" y="857"/>
                      <a:pt x="179" y="964"/>
                      <a:pt x="0" y="607"/>
                    </a:cubicBezTo>
                    <a:cubicBezTo>
                      <a:pt x="464" y="643"/>
                      <a:pt x="500" y="322"/>
                      <a:pt x="607" y="0"/>
                    </a:cubicBezTo>
                    <a:cubicBezTo>
                      <a:pt x="714" y="36"/>
                      <a:pt x="786" y="72"/>
                      <a:pt x="857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7" name="Freeform 1606">
                <a:extLst>
                  <a:ext uri="{FF2B5EF4-FFF2-40B4-BE49-F238E27FC236}">
                    <a16:creationId xmlns:a16="http://schemas.microsoft.com/office/drawing/2014/main" id="{1AFBE3CE-DA98-C942-AA60-A0E6F4DA894B}"/>
                  </a:ext>
                </a:extLst>
              </p:cNvPr>
              <p:cNvSpPr/>
              <p:nvPr/>
            </p:nvSpPr>
            <p:spPr>
              <a:xfrm>
                <a:off x="8254935" y="2270605"/>
                <a:ext cx="1214" cy="576"/>
              </a:xfrm>
              <a:custGeom>
                <a:avLst/>
                <a:gdLst>
                  <a:gd name="connsiteX0" fmla="*/ 0 w 1214"/>
                  <a:gd name="connsiteY0" fmla="*/ 536 h 576"/>
                  <a:gd name="connsiteX1" fmla="*/ 36 w 1214"/>
                  <a:gd name="connsiteY1" fmla="*/ 0 h 576"/>
                  <a:gd name="connsiteX2" fmla="*/ 1215 w 1214"/>
                  <a:gd name="connsiteY2" fmla="*/ 429 h 576"/>
                  <a:gd name="connsiteX3" fmla="*/ 0 w 1214"/>
                  <a:gd name="connsiteY3" fmla="*/ 536 h 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4" h="576">
                    <a:moveTo>
                      <a:pt x="0" y="536"/>
                    </a:moveTo>
                    <a:cubicBezTo>
                      <a:pt x="0" y="357"/>
                      <a:pt x="36" y="179"/>
                      <a:pt x="36" y="0"/>
                    </a:cubicBezTo>
                    <a:cubicBezTo>
                      <a:pt x="393" y="143"/>
                      <a:pt x="786" y="250"/>
                      <a:pt x="1215" y="429"/>
                    </a:cubicBezTo>
                    <a:cubicBezTo>
                      <a:pt x="786" y="643"/>
                      <a:pt x="393" y="571"/>
                      <a:pt x="0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8" name="Freeform 1607">
                <a:extLst>
                  <a:ext uri="{FF2B5EF4-FFF2-40B4-BE49-F238E27FC236}">
                    <a16:creationId xmlns:a16="http://schemas.microsoft.com/office/drawing/2014/main" id="{C9C99318-E8CC-5846-9FC6-3C8FED508525}"/>
                  </a:ext>
                </a:extLst>
              </p:cNvPr>
              <p:cNvSpPr/>
              <p:nvPr/>
            </p:nvSpPr>
            <p:spPr>
              <a:xfrm>
                <a:off x="8254686" y="2257246"/>
                <a:ext cx="966" cy="479"/>
              </a:xfrm>
              <a:custGeom>
                <a:avLst/>
                <a:gdLst>
                  <a:gd name="connsiteX0" fmla="*/ 0 w 966"/>
                  <a:gd name="connsiteY0" fmla="*/ 357 h 479"/>
                  <a:gd name="connsiteX1" fmla="*/ 286 w 966"/>
                  <a:gd name="connsiteY1" fmla="*/ 0 h 479"/>
                  <a:gd name="connsiteX2" fmla="*/ 964 w 966"/>
                  <a:gd name="connsiteY2" fmla="*/ 143 h 479"/>
                  <a:gd name="connsiteX3" fmla="*/ 0 w 966"/>
                  <a:gd name="connsiteY3" fmla="*/ 357 h 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6" h="479">
                    <a:moveTo>
                      <a:pt x="0" y="357"/>
                    </a:moveTo>
                    <a:cubicBezTo>
                      <a:pt x="107" y="250"/>
                      <a:pt x="179" y="107"/>
                      <a:pt x="286" y="0"/>
                    </a:cubicBezTo>
                    <a:cubicBezTo>
                      <a:pt x="536" y="36"/>
                      <a:pt x="1000" y="-36"/>
                      <a:pt x="964" y="143"/>
                    </a:cubicBezTo>
                    <a:cubicBezTo>
                      <a:pt x="821" y="607"/>
                      <a:pt x="357" y="500"/>
                      <a:pt x="0" y="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9" name="Freeform 1608">
                <a:extLst>
                  <a:ext uri="{FF2B5EF4-FFF2-40B4-BE49-F238E27FC236}">
                    <a16:creationId xmlns:a16="http://schemas.microsoft.com/office/drawing/2014/main" id="{1F22E3B1-80FD-704F-9E4C-EC1857464738}"/>
                  </a:ext>
                </a:extLst>
              </p:cNvPr>
              <p:cNvSpPr/>
              <p:nvPr/>
            </p:nvSpPr>
            <p:spPr>
              <a:xfrm>
                <a:off x="8254466" y="2250887"/>
                <a:ext cx="582" cy="705"/>
              </a:xfrm>
              <a:custGeom>
                <a:avLst/>
                <a:gdLst>
                  <a:gd name="connsiteX0" fmla="*/ 577 w 582"/>
                  <a:gd name="connsiteY0" fmla="*/ 394 h 705"/>
                  <a:gd name="connsiteX1" fmla="*/ 363 w 582"/>
                  <a:gd name="connsiteY1" fmla="*/ 679 h 705"/>
                  <a:gd name="connsiteX2" fmla="*/ 5 w 582"/>
                  <a:gd name="connsiteY2" fmla="*/ 286 h 705"/>
                  <a:gd name="connsiteX3" fmla="*/ 327 w 582"/>
                  <a:gd name="connsiteY3" fmla="*/ 36 h 705"/>
                  <a:gd name="connsiteX4" fmla="*/ 577 w 582"/>
                  <a:gd name="connsiteY4" fmla="*/ 394 h 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2" h="705">
                    <a:moveTo>
                      <a:pt x="577" y="394"/>
                    </a:moveTo>
                    <a:cubicBezTo>
                      <a:pt x="613" y="679"/>
                      <a:pt x="470" y="751"/>
                      <a:pt x="363" y="679"/>
                    </a:cubicBezTo>
                    <a:cubicBezTo>
                      <a:pt x="220" y="608"/>
                      <a:pt x="41" y="465"/>
                      <a:pt x="5" y="286"/>
                    </a:cubicBezTo>
                    <a:cubicBezTo>
                      <a:pt x="-30" y="72"/>
                      <a:pt x="113" y="-71"/>
                      <a:pt x="327" y="36"/>
                    </a:cubicBezTo>
                    <a:cubicBezTo>
                      <a:pt x="434" y="108"/>
                      <a:pt x="505" y="286"/>
                      <a:pt x="577" y="39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0" name="Freeform 1609">
                <a:extLst>
                  <a:ext uri="{FF2B5EF4-FFF2-40B4-BE49-F238E27FC236}">
                    <a16:creationId xmlns:a16="http://schemas.microsoft.com/office/drawing/2014/main" id="{757E50E4-6E71-3E42-9A44-8BA3E4EA79B5}"/>
                  </a:ext>
                </a:extLst>
              </p:cNvPr>
              <p:cNvSpPr/>
              <p:nvPr/>
            </p:nvSpPr>
            <p:spPr>
              <a:xfrm>
                <a:off x="8246392" y="2277754"/>
                <a:ext cx="1078" cy="673"/>
              </a:xfrm>
              <a:custGeom>
                <a:avLst/>
                <a:gdLst>
                  <a:gd name="connsiteX0" fmla="*/ 1079 w 1078"/>
                  <a:gd name="connsiteY0" fmla="*/ 352 h 673"/>
                  <a:gd name="connsiteX1" fmla="*/ 436 w 1078"/>
                  <a:gd name="connsiteY1" fmla="*/ 673 h 673"/>
                  <a:gd name="connsiteX2" fmla="*/ 43 w 1078"/>
                  <a:gd name="connsiteY2" fmla="*/ 102 h 673"/>
                  <a:gd name="connsiteX3" fmla="*/ 1079 w 1078"/>
                  <a:gd name="connsiteY3" fmla="*/ 352 h 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8" h="673">
                    <a:moveTo>
                      <a:pt x="1079" y="352"/>
                    </a:moveTo>
                    <a:cubicBezTo>
                      <a:pt x="864" y="423"/>
                      <a:pt x="579" y="387"/>
                      <a:pt x="436" y="673"/>
                    </a:cubicBezTo>
                    <a:cubicBezTo>
                      <a:pt x="293" y="495"/>
                      <a:pt x="-136" y="280"/>
                      <a:pt x="43" y="102"/>
                    </a:cubicBezTo>
                    <a:cubicBezTo>
                      <a:pt x="364" y="-184"/>
                      <a:pt x="722" y="209"/>
                      <a:pt x="1079" y="3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1" name="Freeform 1610">
                <a:extLst>
                  <a:ext uri="{FF2B5EF4-FFF2-40B4-BE49-F238E27FC236}">
                    <a16:creationId xmlns:a16="http://schemas.microsoft.com/office/drawing/2014/main" id="{6E198741-EA2E-514E-ABD1-31A189E642D2}"/>
                  </a:ext>
                </a:extLst>
              </p:cNvPr>
              <p:cNvSpPr/>
              <p:nvPr/>
            </p:nvSpPr>
            <p:spPr>
              <a:xfrm>
                <a:off x="8251935" y="2277865"/>
                <a:ext cx="650" cy="518"/>
              </a:xfrm>
              <a:custGeom>
                <a:avLst/>
                <a:gdLst>
                  <a:gd name="connsiteX0" fmla="*/ 0 w 650"/>
                  <a:gd name="connsiteY0" fmla="*/ 241 h 518"/>
                  <a:gd name="connsiteX1" fmla="*/ 464 w 650"/>
                  <a:gd name="connsiteY1" fmla="*/ 27 h 518"/>
                  <a:gd name="connsiteX2" fmla="*/ 643 w 650"/>
                  <a:gd name="connsiteY2" fmla="*/ 313 h 518"/>
                  <a:gd name="connsiteX3" fmla="*/ 214 w 650"/>
                  <a:gd name="connsiteY3" fmla="*/ 491 h 518"/>
                  <a:gd name="connsiteX4" fmla="*/ 0 w 650"/>
                  <a:gd name="connsiteY4" fmla="*/ 241 h 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" h="518">
                    <a:moveTo>
                      <a:pt x="0" y="241"/>
                    </a:moveTo>
                    <a:cubicBezTo>
                      <a:pt x="143" y="27"/>
                      <a:pt x="286" y="-45"/>
                      <a:pt x="464" y="27"/>
                    </a:cubicBezTo>
                    <a:cubicBezTo>
                      <a:pt x="572" y="62"/>
                      <a:pt x="679" y="241"/>
                      <a:pt x="643" y="313"/>
                    </a:cubicBezTo>
                    <a:cubicBezTo>
                      <a:pt x="572" y="491"/>
                      <a:pt x="393" y="563"/>
                      <a:pt x="214" y="491"/>
                    </a:cubicBezTo>
                    <a:cubicBezTo>
                      <a:pt x="107" y="455"/>
                      <a:pt x="72" y="313"/>
                      <a:pt x="0" y="24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2" name="Freeform 1611">
                <a:extLst>
                  <a:ext uri="{FF2B5EF4-FFF2-40B4-BE49-F238E27FC236}">
                    <a16:creationId xmlns:a16="http://schemas.microsoft.com/office/drawing/2014/main" id="{5945E54B-3274-5242-849C-560BD46C3A4F}"/>
                  </a:ext>
                </a:extLst>
              </p:cNvPr>
              <p:cNvSpPr/>
              <p:nvPr/>
            </p:nvSpPr>
            <p:spPr>
              <a:xfrm>
                <a:off x="8251207" y="2280892"/>
                <a:ext cx="525" cy="1464"/>
              </a:xfrm>
              <a:custGeom>
                <a:avLst/>
                <a:gdLst>
                  <a:gd name="connsiteX0" fmla="*/ 406 w 525"/>
                  <a:gd name="connsiteY0" fmla="*/ 1179 h 1464"/>
                  <a:gd name="connsiteX1" fmla="*/ 406 w 525"/>
                  <a:gd name="connsiteY1" fmla="*/ 1429 h 1464"/>
                  <a:gd name="connsiteX2" fmla="*/ 263 w 525"/>
                  <a:gd name="connsiteY2" fmla="*/ 1464 h 1464"/>
                  <a:gd name="connsiteX3" fmla="*/ 121 w 525"/>
                  <a:gd name="connsiteY3" fmla="*/ 571 h 1464"/>
                  <a:gd name="connsiteX4" fmla="*/ 13 w 525"/>
                  <a:gd name="connsiteY4" fmla="*/ 393 h 1464"/>
                  <a:gd name="connsiteX5" fmla="*/ 121 w 525"/>
                  <a:gd name="connsiteY5" fmla="*/ 286 h 1464"/>
                  <a:gd name="connsiteX6" fmla="*/ 156 w 525"/>
                  <a:gd name="connsiteY6" fmla="*/ 0 h 1464"/>
                  <a:gd name="connsiteX7" fmla="*/ 406 w 525"/>
                  <a:gd name="connsiteY7" fmla="*/ 643 h 1464"/>
                  <a:gd name="connsiteX8" fmla="*/ 406 w 525"/>
                  <a:gd name="connsiteY8" fmla="*/ 1179 h 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5" h="1464">
                    <a:moveTo>
                      <a:pt x="406" y="1179"/>
                    </a:moveTo>
                    <a:cubicBezTo>
                      <a:pt x="406" y="1250"/>
                      <a:pt x="442" y="1322"/>
                      <a:pt x="406" y="1429"/>
                    </a:cubicBezTo>
                    <a:cubicBezTo>
                      <a:pt x="371" y="1429"/>
                      <a:pt x="299" y="1429"/>
                      <a:pt x="263" y="1464"/>
                    </a:cubicBezTo>
                    <a:cubicBezTo>
                      <a:pt x="85" y="1179"/>
                      <a:pt x="13" y="893"/>
                      <a:pt x="121" y="571"/>
                    </a:cubicBezTo>
                    <a:cubicBezTo>
                      <a:pt x="13" y="500"/>
                      <a:pt x="-22" y="464"/>
                      <a:pt x="13" y="393"/>
                    </a:cubicBezTo>
                    <a:cubicBezTo>
                      <a:pt x="49" y="321"/>
                      <a:pt x="85" y="286"/>
                      <a:pt x="121" y="286"/>
                    </a:cubicBezTo>
                    <a:cubicBezTo>
                      <a:pt x="121" y="179"/>
                      <a:pt x="156" y="107"/>
                      <a:pt x="156" y="0"/>
                    </a:cubicBezTo>
                    <a:cubicBezTo>
                      <a:pt x="656" y="72"/>
                      <a:pt x="549" y="321"/>
                      <a:pt x="406" y="643"/>
                    </a:cubicBezTo>
                    <a:cubicBezTo>
                      <a:pt x="406" y="821"/>
                      <a:pt x="406" y="1000"/>
                      <a:pt x="406" y="1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3" name="Freeform 1612">
                <a:extLst>
                  <a:ext uri="{FF2B5EF4-FFF2-40B4-BE49-F238E27FC236}">
                    <a16:creationId xmlns:a16="http://schemas.microsoft.com/office/drawing/2014/main" id="{879F7202-8721-D843-B685-93B5A9FC7474}"/>
                  </a:ext>
                </a:extLst>
              </p:cNvPr>
              <p:cNvSpPr/>
              <p:nvPr/>
            </p:nvSpPr>
            <p:spPr>
              <a:xfrm>
                <a:off x="8251328" y="2271711"/>
                <a:ext cx="1035" cy="443"/>
              </a:xfrm>
              <a:custGeom>
                <a:avLst/>
                <a:gdLst>
                  <a:gd name="connsiteX0" fmla="*/ 0 w 1035"/>
                  <a:gd name="connsiteY0" fmla="*/ 1 h 443"/>
                  <a:gd name="connsiteX1" fmla="*/ 1036 w 1035"/>
                  <a:gd name="connsiteY1" fmla="*/ 429 h 443"/>
                  <a:gd name="connsiteX2" fmla="*/ 0 w 1035"/>
                  <a:gd name="connsiteY2" fmla="*/ 1 h 443"/>
                  <a:gd name="connsiteX3" fmla="*/ 0 w 1035"/>
                  <a:gd name="connsiteY3" fmla="*/ 1 h 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" h="443">
                    <a:moveTo>
                      <a:pt x="0" y="1"/>
                    </a:moveTo>
                    <a:cubicBezTo>
                      <a:pt x="357" y="1"/>
                      <a:pt x="750" y="-35"/>
                      <a:pt x="1036" y="429"/>
                    </a:cubicBezTo>
                    <a:cubicBezTo>
                      <a:pt x="536" y="501"/>
                      <a:pt x="250" y="286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4" name="Freeform 1613">
                <a:extLst>
                  <a:ext uri="{FF2B5EF4-FFF2-40B4-BE49-F238E27FC236}">
                    <a16:creationId xmlns:a16="http://schemas.microsoft.com/office/drawing/2014/main" id="{DA9353FD-F7CD-7740-9066-071E90417CA9}"/>
                  </a:ext>
                </a:extLst>
              </p:cNvPr>
              <p:cNvSpPr/>
              <p:nvPr/>
            </p:nvSpPr>
            <p:spPr>
              <a:xfrm>
                <a:off x="8246899" y="2273306"/>
                <a:ext cx="1178" cy="375"/>
              </a:xfrm>
              <a:custGeom>
                <a:avLst/>
                <a:gdLst>
                  <a:gd name="connsiteX0" fmla="*/ 0 w 1178"/>
                  <a:gd name="connsiteY0" fmla="*/ 264 h 375"/>
                  <a:gd name="connsiteX1" fmla="*/ 0 w 1178"/>
                  <a:gd name="connsiteY1" fmla="*/ 50 h 375"/>
                  <a:gd name="connsiteX2" fmla="*/ 1179 w 1178"/>
                  <a:gd name="connsiteY2" fmla="*/ 192 h 375"/>
                  <a:gd name="connsiteX3" fmla="*/ 0 w 1178"/>
                  <a:gd name="connsiteY3" fmla="*/ 264 h 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8" h="375">
                    <a:moveTo>
                      <a:pt x="0" y="264"/>
                    </a:moveTo>
                    <a:cubicBezTo>
                      <a:pt x="0" y="192"/>
                      <a:pt x="0" y="121"/>
                      <a:pt x="0" y="50"/>
                    </a:cubicBezTo>
                    <a:cubicBezTo>
                      <a:pt x="393" y="14"/>
                      <a:pt x="786" y="-93"/>
                      <a:pt x="1179" y="192"/>
                    </a:cubicBezTo>
                    <a:cubicBezTo>
                      <a:pt x="750" y="478"/>
                      <a:pt x="393" y="371"/>
                      <a:pt x="0" y="2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5" name="Freeform 1614">
                <a:extLst>
                  <a:ext uri="{FF2B5EF4-FFF2-40B4-BE49-F238E27FC236}">
                    <a16:creationId xmlns:a16="http://schemas.microsoft.com/office/drawing/2014/main" id="{AD5A38D4-2000-3846-8F1F-E44B1B0BDBC1}"/>
                  </a:ext>
                </a:extLst>
              </p:cNvPr>
              <p:cNvSpPr/>
              <p:nvPr/>
            </p:nvSpPr>
            <p:spPr>
              <a:xfrm>
                <a:off x="8253881" y="2261139"/>
                <a:ext cx="593" cy="543"/>
              </a:xfrm>
              <a:custGeom>
                <a:avLst/>
                <a:gdLst>
                  <a:gd name="connsiteX0" fmla="*/ 340 w 593"/>
                  <a:gd name="connsiteY0" fmla="*/ 0 h 543"/>
                  <a:gd name="connsiteX1" fmla="*/ 591 w 593"/>
                  <a:gd name="connsiteY1" fmla="*/ 322 h 543"/>
                  <a:gd name="connsiteX2" fmla="*/ 233 w 593"/>
                  <a:gd name="connsiteY2" fmla="*/ 536 h 543"/>
                  <a:gd name="connsiteX3" fmla="*/ 19 w 593"/>
                  <a:gd name="connsiteY3" fmla="*/ 286 h 543"/>
                  <a:gd name="connsiteX4" fmla="*/ 340 w 593"/>
                  <a:gd name="connsiteY4" fmla="*/ 0 h 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" h="543">
                    <a:moveTo>
                      <a:pt x="340" y="0"/>
                    </a:moveTo>
                    <a:cubicBezTo>
                      <a:pt x="448" y="107"/>
                      <a:pt x="591" y="214"/>
                      <a:pt x="591" y="322"/>
                    </a:cubicBezTo>
                    <a:cubicBezTo>
                      <a:pt x="626" y="607"/>
                      <a:pt x="376" y="536"/>
                      <a:pt x="233" y="536"/>
                    </a:cubicBezTo>
                    <a:cubicBezTo>
                      <a:pt x="90" y="536"/>
                      <a:pt x="-52" y="464"/>
                      <a:pt x="19" y="286"/>
                    </a:cubicBezTo>
                    <a:cubicBezTo>
                      <a:pt x="90" y="143"/>
                      <a:pt x="198" y="107"/>
                      <a:pt x="34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6" name="Freeform 1615">
                <a:extLst>
                  <a:ext uri="{FF2B5EF4-FFF2-40B4-BE49-F238E27FC236}">
                    <a16:creationId xmlns:a16="http://schemas.microsoft.com/office/drawing/2014/main" id="{6DEE9373-E5FA-1442-BEE8-45A1D8CDF397}"/>
                  </a:ext>
                </a:extLst>
              </p:cNvPr>
              <p:cNvSpPr/>
              <p:nvPr/>
            </p:nvSpPr>
            <p:spPr>
              <a:xfrm>
                <a:off x="8249271" y="2257246"/>
                <a:ext cx="699" cy="767"/>
              </a:xfrm>
              <a:custGeom>
                <a:avLst/>
                <a:gdLst>
                  <a:gd name="connsiteX0" fmla="*/ 450 w 699"/>
                  <a:gd name="connsiteY0" fmla="*/ 0 h 767"/>
                  <a:gd name="connsiteX1" fmla="*/ 700 w 699"/>
                  <a:gd name="connsiteY1" fmla="*/ 500 h 767"/>
                  <a:gd name="connsiteX2" fmla="*/ 57 w 699"/>
                  <a:gd name="connsiteY2" fmla="*/ 643 h 767"/>
                  <a:gd name="connsiteX3" fmla="*/ 450 w 699"/>
                  <a:gd name="connsiteY3" fmla="*/ 0 h 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9" h="767">
                    <a:moveTo>
                      <a:pt x="450" y="0"/>
                    </a:moveTo>
                    <a:cubicBezTo>
                      <a:pt x="521" y="179"/>
                      <a:pt x="629" y="357"/>
                      <a:pt x="700" y="500"/>
                    </a:cubicBezTo>
                    <a:cubicBezTo>
                      <a:pt x="486" y="571"/>
                      <a:pt x="271" y="964"/>
                      <a:pt x="57" y="643"/>
                    </a:cubicBezTo>
                    <a:cubicBezTo>
                      <a:pt x="-50" y="571"/>
                      <a:pt x="-50" y="36"/>
                      <a:pt x="45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7" name="Freeform 1616">
                <a:extLst>
                  <a:ext uri="{FF2B5EF4-FFF2-40B4-BE49-F238E27FC236}">
                    <a16:creationId xmlns:a16="http://schemas.microsoft.com/office/drawing/2014/main" id="{D2F06DE0-42BD-0442-84AA-90ECCACE03E0}"/>
                  </a:ext>
                </a:extLst>
              </p:cNvPr>
              <p:cNvSpPr/>
              <p:nvPr/>
            </p:nvSpPr>
            <p:spPr>
              <a:xfrm>
                <a:off x="8255543" y="2255836"/>
                <a:ext cx="750" cy="517"/>
              </a:xfrm>
              <a:custGeom>
                <a:avLst/>
                <a:gdLst>
                  <a:gd name="connsiteX0" fmla="*/ 250 w 750"/>
                  <a:gd name="connsiteY0" fmla="*/ 517 h 517"/>
                  <a:gd name="connsiteX1" fmla="*/ 0 w 750"/>
                  <a:gd name="connsiteY1" fmla="*/ 267 h 517"/>
                  <a:gd name="connsiteX2" fmla="*/ 643 w 750"/>
                  <a:gd name="connsiteY2" fmla="*/ 89 h 517"/>
                  <a:gd name="connsiteX3" fmla="*/ 750 w 750"/>
                  <a:gd name="connsiteY3" fmla="*/ 410 h 517"/>
                  <a:gd name="connsiteX4" fmla="*/ 250 w 750"/>
                  <a:gd name="connsiteY4" fmla="*/ 517 h 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0" h="517">
                    <a:moveTo>
                      <a:pt x="250" y="517"/>
                    </a:moveTo>
                    <a:cubicBezTo>
                      <a:pt x="179" y="446"/>
                      <a:pt x="71" y="339"/>
                      <a:pt x="0" y="267"/>
                    </a:cubicBezTo>
                    <a:cubicBezTo>
                      <a:pt x="179" y="17"/>
                      <a:pt x="393" y="-90"/>
                      <a:pt x="643" y="89"/>
                    </a:cubicBezTo>
                    <a:cubicBezTo>
                      <a:pt x="714" y="160"/>
                      <a:pt x="714" y="303"/>
                      <a:pt x="750" y="410"/>
                    </a:cubicBezTo>
                    <a:cubicBezTo>
                      <a:pt x="572" y="482"/>
                      <a:pt x="393" y="482"/>
                      <a:pt x="250" y="51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8" name="Freeform 1617">
                <a:extLst>
                  <a:ext uri="{FF2B5EF4-FFF2-40B4-BE49-F238E27FC236}">
                    <a16:creationId xmlns:a16="http://schemas.microsoft.com/office/drawing/2014/main" id="{F88FF5AB-559C-3841-80B9-87D36C6FE7AD}"/>
                  </a:ext>
                </a:extLst>
              </p:cNvPr>
              <p:cNvSpPr/>
              <p:nvPr/>
            </p:nvSpPr>
            <p:spPr>
              <a:xfrm>
                <a:off x="8245218" y="2248816"/>
                <a:ext cx="859" cy="919"/>
              </a:xfrm>
              <a:custGeom>
                <a:avLst/>
                <a:gdLst>
                  <a:gd name="connsiteX0" fmla="*/ 216 w 859"/>
                  <a:gd name="connsiteY0" fmla="*/ 0 h 919"/>
                  <a:gd name="connsiteX1" fmla="*/ 859 w 859"/>
                  <a:gd name="connsiteY1" fmla="*/ 643 h 919"/>
                  <a:gd name="connsiteX2" fmla="*/ 145 w 859"/>
                  <a:gd name="connsiteY2" fmla="*/ 857 h 919"/>
                  <a:gd name="connsiteX3" fmla="*/ 216 w 859"/>
                  <a:gd name="connsiteY3" fmla="*/ 0 h 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9" h="919">
                    <a:moveTo>
                      <a:pt x="216" y="0"/>
                    </a:moveTo>
                    <a:cubicBezTo>
                      <a:pt x="288" y="357"/>
                      <a:pt x="466" y="607"/>
                      <a:pt x="859" y="643"/>
                    </a:cubicBezTo>
                    <a:cubicBezTo>
                      <a:pt x="645" y="786"/>
                      <a:pt x="359" y="1036"/>
                      <a:pt x="145" y="857"/>
                    </a:cubicBezTo>
                    <a:cubicBezTo>
                      <a:pt x="-105" y="607"/>
                      <a:pt x="2" y="286"/>
                      <a:pt x="21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9" name="Freeform 1618">
                <a:extLst>
                  <a:ext uri="{FF2B5EF4-FFF2-40B4-BE49-F238E27FC236}">
                    <a16:creationId xmlns:a16="http://schemas.microsoft.com/office/drawing/2014/main" id="{A7E92BE9-B451-664D-8EFF-3F76B40168A8}"/>
                  </a:ext>
                </a:extLst>
              </p:cNvPr>
              <p:cNvSpPr/>
              <p:nvPr/>
            </p:nvSpPr>
            <p:spPr>
              <a:xfrm>
                <a:off x="8247970" y="2279217"/>
                <a:ext cx="857" cy="491"/>
              </a:xfrm>
              <a:custGeom>
                <a:avLst/>
                <a:gdLst>
                  <a:gd name="connsiteX0" fmla="*/ 857 w 857"/>
                  <a:gd name="connsiteY0" fmla="*/ 282 h 491"/>
                  <a:gd name="connsiteX1" fmla="*/ 0 w 857"/>
                  <a:gd name="connsiteY1" fmla="*/ 32 h 491"/>
                  <a:gd name="connsiteX2" fmla="*/ 857 w 857"/>
                  <a:gd name="connsiteY2" fmla="*/ 282 h 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" h="491">
                    <a:moveTo>
                      <a:pt x="857" y="282"/>
                    </a:moveTo>
                    <a:cubicBezTo>
                      <a:pt x="393" y="818"/>
                      <a:pt x="286" y="175"/>
                      <a:pt x="0" y="32"/>
                    </a:cubicBezTo>
                    <a:cubicBezTo>
                      <a:pt x="357" y="-40"/>
                      <a:pt x="643" y="-4"/>
                      <a:pt x="857" y="28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0" name="Freeform 1619">
                <a:extLst>
                  <a:ext uri="{FF2B5EF4-FFF2-40B4-BE49-F238E27FC236}">
                    <a16:creationId xmlns:a16="http://schemas.microsoft.com/office/drawing/2014/main" id="{5D5DEA8F-8F3A-2E43-980A-84C1936737D6}"/>
                  </a:ext>
                </a:extLst>
              </p:cNvPr>
              <p:cNvSpPr/>
              <p:nvPr/>
            </p:nvSpPr>
            <p:spPr>
              <a:xfrm>
                <a:off x="8254650" y="2286178"/>
                <a:ext cx="571" cy="1107"/>
              </a:xfrm>
              <a:custGeom>
                <a:avLst/>
                <a:gdLst>
                  <a:gd name="connsiteX0" fmla="*/ 36 w 571"/>
                  <a:gd name="connsiteY0" fmla="*/ 1107 h 1107"/>
                  <a:gd name="connsiteX1" fmla="*/ 0 w 571"/>
                  <a:gd name="connsiteY1" fmla="*/ 322 h 1107"/>
                  <a:gd name="connsiteX2" fmla="*/ 321 w 571"/>
                  <a:gd name="connsiteY2" fmla="*/ 0 h 1107"/>
                  <a:gd name="connsiteX3" fmla="*/ 572 w 571"/>
                  <a:gd name="connsiteY3" fmla="*/ 1036 h 1107"/>
                  <a:gd name="connsiteX4" fmla="*/ 36 w 571"/>
                  <a:gd name="connsiteY4" fmla="*/ 1107 h 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1" h="1107">
                    <a:moveTo>
                      <a:pt x="36" y="1107"/>
                    </a:moveTo>
                    <a:cubicBezTo>
                      <a:pt x="36" y="857"/>
                      <a:pt x="0" y="572"/>
                      <a:pt x="0" y="322"/>
                    </a:cubicBezTo>
                    <a:cubicBezTo>
                      <a:pt x="107" y="214"/>
                      <a:pt x="214" y="107"/>
                      <a:pt x="321" y="0"/>
                    </a:cubicBezTo>
                    <a:cubicBezTo>
                      <a:pt x="393" y="357"/>
                      <a:pt x="464" y="714"/>
                      <a:pt x="572" y="1036"/>
                    </a:cubicBezTo>
                    <a:cubicBezTo>
                      <a:pt x="393" y="1072"/>
                      <a:pt x="214" y="1107"/>
                      <a:pt x="36" y="1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1" name="Freeform 1620">
                <a:extLst>
                  <a:ext uri="{FF2B5EF4-FFF2-40B4-BE49-F238E27FC236}">
                    <a16:creationId xmlns:a16="http://schemas.microsoft.com/office/drawing/2014/main" id="{AB267E5D-295D-1D4C-8D84-5AD235014D71}"/>
                  </a:ext>
                </a:extLst>
              </p:cNvPr>
              <p:cNvSpPr/>
              <p:nvPr/>
            </p:nvSpPr>
            <p:spPr>
              <a:xfrm>
                <a:off x="8248006" y="2282488"/>
                <a:ext cx="2014" cy="734"/>
              </a:xfrm>
              <a:custGeom>
                <a:avLst/>
                <a:gdLst>
                  <a:gd name="connsiteX0" fmla="*/ 0 w 2014"/>
                  <a:gd name="connsiteY0" fmla="*/ 82 h 734"/>
                  <a:gd name="connsiteX1" fmla="*/ 1929 w 2014"/>
                  <a:gd name="connsiteY1" fmla="*/ 297 h 734"/>
                  <a:gd name="connsiteX2" fmla="*/ 1929 w 2014"/>
                  <a:gd name="connsiteY2" fmla="*/ 404 h 734"/>
                  <a:gd name="connsiteX3" fmla="*/ 2000 w 2014"/>
                  <a:gd name="connsiteY3" fmla="*/ 582 h 734"/>
                  <a:gd name="connsiteX4" fmla="*/ 1929 w 2014"/>
                  <a:gd name="connsiteY4" fmla="*/ 690 h 734"/>
                  <a:gd name="connsiteX5" fmla="*/ 0 w 2014"/>
                  <a:gd name="connsiteY5" fmla="*/ 82 h 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14" h="734">
                    <a:moveTo>
                      <a:pt x="0" y="82"/>
                    </a:moveTo>
                    <a:cubicBezTo>
                      <a:pt x="679" y="-168"/>
                      <a:pt x="1286" y="225"/>
                      <a:pt x="1929" y="297"/>
                    </a:cubicBezTo>
                    <a:lnTo>
                      <a:pt x="1929" y="404"/>
                    </a:lnTo>
                    <a:cubicBezTo>
                      <a:pt x="2000" y="475"/>
                      <a:pt x="2036" y="547"/>
                      <a:pt x="2000" y="582"/>
                    </a:cubicBezTo>
                    <a:cubicBezTo>
                      <a:pt x="1964" y="654"/>
                      <a:pt x="1964" y="690"/>
                      <a:pt x="1929" y="690"/>
                    </a:cubicBezTo>
                    <a:cubicBezTo>
                      <a:pt x="1286" y="511"/>
                      <a:pt x="357" y="1190"/>
                      <a:pt x="0" y="8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2" name="Freeform 1621">
                <a:extLst>
                  <a:ext uri="{FF2B5EF4-FFF2-40B4-BE49-F238E27FC236}">
                    <a16:creationId xmlns:a16="http://schemas.microsoft.com/office/drawing/2014/main" id="{3A124D8E-422A-5043-84CC-B303A456AF4E}"/>
                  </a:ext>
                </a:extLst>
              </p:cNvPr>
              <p:cNvSpPr/>
              <p:nvPr/>
            </p:nvSpPr>
            <p:spPr>
              <a:xfrm>
                <a:off x="8249935" y="2282892"/>
                <a:ext cx="1464" cy="719"/>
              </a:xfrm>
              <a:custGeom>
                <a:avLst/>
                <a:gdLst>
                  <a:gd name="connsiteX0" fmla="*/ 0 w 1464"/>
                  <a:gd name="connsiteY0" fmla="*/ 286 h 719"/>
                  <a:gd name="connsiteX1" fmla="*/ 0 w 1464"/>
                  <a:gd name="connsiteY1" fmla="*/ 0 h 719"/>
                  <a:gd name="connsiteX2" fmla="*/ 1464 w 1464"/>
                  <a:gd name="connsiteY2" fmla="*/ 0 h 719"/>
                  <a:gd name="connsiteX3" fmla="*/ 1357 w 1464"/>
                  <a:gd name="connsiteY3" fmla="*/ 571 h 719"/>
                  <a:gd name="connsiteX4" fmla="*/ 572 w 1464"/>
                  <a:gd name="connsiteY4" fmla="*/ 571 h 719"/>
                  <a:gd name="connsiteX5" fmla="*/ 0 w 1464"/>
                  <a:gd name="connsiteY5" fmla="*/ 286 h 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4" h="719">
                    <a:moveTo>
                      <a:pt x="0" y="286"/>
                    </a:moveTo>
                    <a:cubicBezTo>
                      <a:pt x="0" y="179"/>
                      <a:pt x="0" y="107"/>
                      <a:pt x="0" y="0"/>
                    </a:cubicBezTo>
                    <a:cubicBezTo>
                      <a:pt x="500" y="0"/>
                      <a:pt x="964" y="0"/>
                      <a:pt x="1464" y="0"/>
                    </a:cubicBezTo>
                    <a:cubicBezTo>
                      <a:pt x="1429" y="179"/>
                      <a:pt x="1393" y="357"/>
                      <a:pt x="1357" y="571"/>
                    </a:cubicBezTo>
                    <a:cubicBezTo>
                      <a:pt x="1072" y="786"/>
                      <a:pt x="822" y="750"/>
                      <a:pt x="572" y="571"/>
                    </a:cubicBezTo>
                    <a:cubicBezTo>
                      <a:pt x="357" y="500"/>
                      <a:pt x="107" y="536"/>
                      <a:pt x="0" y="2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3" name="Freeform 1622">
                <a:extLst>
                  <a:ext uri="{FF2B5EF4-FFF2-40B4-BE49-F238E27FC236}">
                    <a16:creationId xmlns:a16="http://schemas.microsoft.com/office/drawing/2014/main" id="{35552733-8F08-FD4F-BCD7-29AEA5C56565}"/>
                  </a:ext>
                </a:extLst>
              </p:cNvPr>
              <p:cNvSpPr/>
              <p:nvPr/>
            </p:nvSpPr>
            <p:spPr>
              <a:xfrm>
                <a:off x="8250506" y="2283428"/>
                <a:ext cx="833" cy="857"/>
              </a:xfrm>
              <a:custGeom>
                <a:avLst/>
                <a:gdLst>
                  <a:gd name="connsiteX0" fmla="*/ 0 w 833"/>
                  <a:gd name="connsiteY0" fmla="*/ 0 h 857"/>
                  <a:gd name="connsiteX1" fmla="*/ 786 w 833"/>
                  <a:gd name="connsiteY1" fmla="*/ 0 h 857"/>
                  <a:gd name="connsiteX2" fmla="*/ 536 w 833"/>
                  <a:gd name="connsiteY2" fmla="*/ 857 h 857"/>
                  <a:gd name="connsiteX3" fmla="*/ 0 w 833"/>
                  <a:gd name="connsiteY3" fmla="*/ 0 h 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3" h="857">
                    <a:moveTo>
                      <a:pt x="0" y="0"/>
                    </a:moveTo>
                    <a:cubicBezTo>
                      <a:pt x="250" y="0"/>
                      <a:pt x="536" y="0"/>
                      <a:pt x="786" y="0"/>
                    </a:cubicBezTo>
                    <a:cubicBezTo>
                      <a:pt x="893" y="321"/>
                      <a:pt x="822" y="607"/>
                      <a:pt x="536" y="857"/>
                    </a:cubicBezTo>
                    <a:cubicBezTo>
                      <a:pt x="357" y="571"/>
                      <a:pt x="179" y="28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624" name="Freeform 1623">
            <a:extLst>
              <a:ext uri="{FF2B5EF4-FFF2-40B4-BE49-F238E27FC236}">
                <a16:creationId xmlns:a16="http://schemas.microsoft.com/office/drawing/2014/main" id="{152CE4E3-1510-964D-9D37-179342ACE530}"/>
              </a:ext>
            </a:extLst>
          </p:cNvPr>
          <p:cNvSpPr/>
          <p:nvPr/>
        </p:nvSpPr>
        <p:spPr>
          <a:xfrm>
            <a:off x="9395705" y="1600200"/>
            <a:ext cx="567851" cy="529979"/>
          </a:xfrm>
          <a:custGeom>
            <a:avLst/>
            <a:gdLst>
              <a:gd name="connsiteX0" fmla="*/ 266284 w 269337"/>
              <a:gd name="connsiteY0" fmla="*/ 77980 h 251374"/>
              <a:gd name="connsiteX1" fmla="*/ 241709 w 269337"/>
              <a:gd name="connsiteY1" fmla="*/ 83767 h 251374"/>
              <a:gd name="connsiteX2" fmla="*/ 239495 w 269337"/>
              <a:gd name="connsiteY2" fmla="*/ 84517 h 251374"/>
              <a:gd name="connsiteX3" fmla="*/ 239495 w 269337"/>
              <a:gd name="connsiteY3" fmla="*/ 84517 h 251374"/>
              <a:gd name="connsiteX4" fmla="*/ 252032 w 269337"/>
              <a:gd name="connsiteY4" fmla="*/ 56156 h 251374"/>
              <a:gd name="connsiteX5" fmla="*/ 245888 w 269337"/>
              <a:gd name="connsiteY5" fmla="*/ 54584 h 251374"/>
              <a:gd name="connsiteX6" fmla="*/ 235816 w 269337"/>
              <a:gd name="connsiteY6" fmla="*/ 77123 h 251374"/>
              <a:gd name="connsiteX7" fmla="*/ 231601 w 269337"/>
              <a:gd name="connsiteY7" fmla="*/ 87053 h 251374"/>
              <a:gd name="connsiteX8" fmla="*/ 218278 w 269337"/>
              <a:gd name="connsiteY8" fmla="*/ 90732 h 251374"/>
              <a:gd name="connsiteX9" fmla="*/ 143090 w 269337"/>
              <a:gd name="connsiteY9" fmla="*/ 110341 h 251374"/>
              <a:gd name="connsiteX10" fmla="*/ 142090 w 269337"/>
              <a:gd name="connsiteY10" fmla="*/ 110627 h 251374"/>
              <a:gd name="connsiteX11" fmla="*/ 140518 w 269337"/>
              <a:gd name="connsiteY11" fmla="*/ 109948 h 251374"/>
              <a:gd name="connsiteX12" fmla="*/ 163485 w 269337"/>
              <a:gd name="connsiteY12" fmla="*/ 80373 h 251374"/>
              <a:gd name="connsiteX13" fmla="*/ 190703 w 269337"/>
              <a:gd name="connsiteY13" fmla="*/ 41190 h 251374"/>
              <a:gd name="connsiteX14" fmla="*/ 191060 w 269337"/>
              <a:gd name="connsiteY14" fmla="*/ 40547 h 251374"/>
              <a:gd name="connsiteX15" fmla="*/ 191167 w 269337"/>
              <a:gd name="connsiteY15" fmla="*/ 41261 h 251374"/>
              <a:gd name="connsiteX16" fmla="*/ 192025 w 269337"/>
              <a:gd name="connsiteY16" fmla="*/ 49119 h 251374"/>
              <a:gd name="connsiteX17" fmla="*/ 198382 w 269337"/>
              <a:gd name="connsiteY17" fmla="*/ 49084 h 251374"/>
              <a:gd name="connsiteX18" fmla="*/ 197168 w 269337"/>
              <a:gd name="connsiteY18" fmla="*/ 39011 h 251374"/>
              <a:gd name="connsiteX19" fmla="*/ 193739 w 269337"/>
              <a:gd name="connsiteY19" fmla="*/ 28974 h 251374"/>
              <a:gd name="connsiteX20" fmla="*/ 172022 w 269337"/>
              <a:gd name="connsiteY20" fmla="*/ 29438 h 251374"/>
              <a:gd name="connsiteX21" fmla="*/ 172058 w 269337"/>
              <a:gd name="connsiteY21" fmla="*/ 35796 h 251374"/>
              <a:gd name="connsiteX22" fmla="*/ 180952 w 269337"/>
              <a:gd name="connsiteY22" fmla="*/ 33689 h 251374"/>
              <a:gd name="connsiteX23" fmla="*/ 188917 w 269337"/>
              <a:gd name="connsiteY23" fmla="*/ 33260 h 251374"/>
              <a:gd name="connsiteX24" fmla="*/ 190596 w 269337"/>
              <a:gd name="connsiteY24" fmla="*/ 37939 h 251374"/>
              <a:gd name="connsiteX25" fmla="*/ 185131 w 269337"/>
              <a:gd name="connsiteY25" fmla="*/ 38118 h 251374"/>
              <a:gd name="connsiteX26" fmla="*/ 156449 w 269337"/>
              <a:gd name="connsiteY26" fmla="*/ 79230 h 251374"/>
              <a:gd name="connsiteX27" fmla="*/ 134553 w 269337"/>
              <a:gd name="connsiteY27" fmla="*/ 107412 h 251374"/>
              <a:gd name="connsiteX28" fmla="*/ 134303 w 269337"/>
              <a:gd name="connsiteY28" fmla="*/ 107305 h 251374"/>
              <a:gd name="connsiteX29" fmla="*/ 128981 w 269337"/>
              <a:gd name="connsiteY29" fmla="*/ 105055 h 251374"/>
              <a:gd name="connsiteX30" fmla="*/ 109228 w 269337"/>
              <a:gd name="connsiteY30" fmla="*/ 40225 h 251374"/>
              <a:gd name="connsiteX31" fmla="*/ 113729 w 269337"/>
              <a:gd name="connsiteY31" fmla="*/ 32653 h 251374"/>
              <a:gd name="connsiteX32" fmla="*/ 126016 w 269337"/>
              <a:gd name="connsiteY32" fmla="*/ 5471 h 251374"/>
              <a:gd name="connsiteX33" fmla="*/ 121444 w 269337"/>
              <a:gd name="connsiteY33" fmla="*/ 1078 h 251374"/>
              <a:gd name="connsiteX34" fmla="*/ 112336 w 269337"/>
              <a:gd name="connsiteY34" fmla="*/ 18187 h 251374"/>
              <a:gd name="connsiteX35" fmla="*/ 106764 w 269337"/>
              <a:gd name="connsiteY35" fmla="*/ 31796 h 251374"/>
              <a:gd name="connsiteX36" fmla="*/ 101442 w 269337"/>
              <a:gd name="connsiteY36" fmla="*/ 13436 h 251374"/>
              <a:gd name="connsiteX37" fmla="*/ 95334 w 269337"/>
              <a:gd name="connsiteY37" fmla="*/ 15187 h 251374"/>
              <a:gd name="connsiteX38" fmla="*/ 101049 w 269337"/>
              <a:gd name="connsiteY38" fmla="*/ 34975 h 251374"/>
              <a:gd name="connsiteX39" fmla="*/ 74153 w 269337"/>
              <a:gd name="connsiteY39" fmla="*/ 20687 h 251374"/>
              <a:gd name="connsiteX40" fmla="*/ 72581 w 269337"/>
              <a:gd name="connsiteY40" fmla="*/ 26831 h 251374"/>
              <a:gd name="connsiteX41" fmla="*/ 103299 w 269337"/>
              <a:gd name="connsiteY41" fmla="*/ 42654 h 251374"/>
              <a:gd name="connsiteX42" fmla="*/ 121301 w 269337"/>
              <a:gd name="connsiteY42" fmla="*/ 101840 h 251374"/>
              <a:gd name="connsiteX43" fmla="*/ 77617 w 269337"/>
              <a:gd name="connsiteY43" fmla="*/ 84731 h 251374"/>
              <a:gd name="connsiteX44" fmla="*/ 53364 w 269337"/>
              <a:gd name="connsiteY44" fmla="*/ 72444 h 251374"/>
              <a:gd name="connsiteX45" fmla="*/ 40398 w 269337"/>
              <a:gd name="connsiteY45" fmla="*/ 66050 h 251374"/>
              <a:gd name="connsiteX46" fmla="*/ 41827 w 269337"/>
              <a:gd name="connsiteY46" fmla="*/ 64978 h 251374"/>
              <a:gd name="connsiteX47" fmla="*/ 50364 w 269337"/>
              <a:gd name="connsiteY47" fmla="*/ 62050 h 251374"/>
              <a:gd name="connsiteX48" fmla="*/ 48614 w 269337"/>
              <a:gd name="connsiteY48" fmla="*/ 55942 h 251374"/>
              <a:gd name="connsiteX49" fmla="*/ 33005 w 269337"/>
              <a:gd name="connsiteY49" fmla="*/ 66050 h 251374"/>
              <a:gd name="connsiteX50" fmla="*/ 32969 w 269337"/>
              <a:gd name="connsiteY50" fmla="*/ 70515 h 251374"/>
              <a:gd name="connsiteX51" fmla="*/ 39255 w 269337"/>
              <a:gd name="connsiteY51" fmla="*/ 88803 h 251374"/>
              <a:gd name="connsiteX52" fmla="*/ 45363 w 269337"/>
              <a:gd name="connsiteY52" fmla="*/ 87053 h 251374"/>
              <a:gd name="connsiteX53" fmla="*/ 40077 w 269337"/>
              <a:gd name="connsiteY53" fmla="*/ 72444 h 251374"/>
              <a:gd name="connsiteX54" fmla="*/ 58043 w 269337"/>
              <a:gd name="connsiteY54" fmla="*/ 83052 h 251374"/>
              <a:gd name="connsiteX55" fmla="*/ 83082 w 269337"/>
              <a:gd name="connsiteY55" fmla="*/ 93482 h 251374"/>
              <a:gd name="connsiteX56" fmla="*/ 123695 w 269337"/>
              <a:gd name="connsiteY56" fmla="*/ 109734 h 251374"/>
              <a:gd name="connsiteX57" fmla="*/ 125445 w 269337"/>
              <a:gd name="connsiteY57" fmla="*/ 115270 h 251374"/>
              <a:gd name="connsiteX58" fmla="*/ 69045 w 269337"/>
              <a:gd name="connsiteY58" fmla="*/ 131594 h 251374"/>
              <a:gd name="connsiteX59" fmla="*/ 34576 w 269337"/>
              <a:gd name="connsiteY59" fmla="*/ 141452 h 251374"/>
              <a:gd name="connsiteX60" fmla="*/ 28182 w 269337"/>
              <a:gd name="connsiteY60" fmla="*/ 137023 h 251374"/>
              <a:gd name="connsiteX61" fmla="*/ 4751 w 269337"/>
              <a:gd name="connsiteY61" fmla="*/ 120843 h 251374"/>
              <a:gd name="connsiteX62" fmla="*/ 1643 w 269337"/>
              <a:gd name="connsiteY62" fmla="*/ 126379 h 251374"/>
              <a:gd name="connsiteX63" fmla="*/ 21932 w 269337"/>
              <a:gd name="connsiteY63" fmla="*/ 140309 h 251374"/>
              <a:gd name="connsiteX64" fmla="*/ 27147 w 269337"/>
              <a:gd name="connsiteY64" fmla="*/ 143845 h 251374"/>
              <a:gd name="connsiteX65" fmla="*/ 17252 w 269337"/>
              <a:gd name="connsiteY65" fmla="*/ 147382 h 251374"/>
              <a:gd name="connsiteX66" fmla="*/ 5644 w 269337"/>
              <a:gd name="connsiteY66" fmla="*/ 150846 h 251374"/>
              <a:gd name="connsiteX67" fmla="*/ 4072 w 269337"/>
              <a:gd name="connsiteY67" fmla="*/ 156990 h 251374"/>
              <a:gd name="connsiteX68" fmla="*/ 19967 w 269337"/>
              <a:gd name="connsiteY68" fmla="*/ 153097 h 251374"/>
              <a:gd name="connsiteX69" fmla="*/ 32755 w 269337"/>
              <a:gd name="connsiteY69" fmla="*/ 148667 h 251374"/>
              <a:gd name="connsiteX70" fmla="*/ 33862 w 269337"/>
              <a:gd name="connsiteY70" fmla="*/ 150418 h 251374"/>
              <a:gd name="connsiteX71" fmla="*/ 26361 w 269337"/>
              <a:gd name="connsiteY71" fmla="*/ 185351 h 251374"/>
              <a:gd name="connsiteX72" fmla="*/ 32504 w 269337"/>
              <a:gd name="connsiteY72" fmla="*/ 186922 h 251374"/>
              <a:gd name="connsiteX73" fmla="*/ 40006 w 269337"/>
              <a:gd name="connsiteY73" fmla="*/ 147310 h 251374"/>
              <a:gd name="connsiteX74" fmla="*/ 39541 w 269337"/>
              <a:gd name="connsiteY74" fmla="*/ 146560 h 251374"/>
              <a:gd name="connsiteX75" fmla="*/ 54614 w 269337"/>
              <a:gd name="connsiteY75" fmla="*/ 142238 h 251374"/>
              <a:gd name="connsiteX76" fmla="*/ 124337 w 269337"/>
              <a:gd name="connsiteY76" fmla="*/ 122164 h 251374"/>
              <a:gd name="connsiteX77" fmla="*/ 81761 w 269337"/>
              <a:gd name="connsiteY77" fmla="*/ 195138 h 251374"/>
              <a:gd name="connsiteX78" fmla="*/ 78796 w 269337"/>
              <a:gd name="connsiteY78" fmla="*/ 183529 h 251374"/>
              <a:gd name="connsiteX79" fmla="*/ 73367 w 269337"/>
              <a:gd name="connsiteY79" fmla="*/ 186815 h 251374"/>
              <a:gd name="connsiteX80" fmla="*/ 75903 w 269337"/>
              <a:gd name="connsiteY80" fmla="*/ 197781 h 251374"/>
              <a:gd name="connsiteX81" fmla="*/ 77832 w 269337"/>
              <a:gd name="connsiteY81" fmla="*/ 203353 h 251374"/>
              <a:gd name="connsiteX82" fmla="*/ 77546 w 269337"/>
              <a:gd name="connsiteY82" fmla="*/ 203960 h 251374"/>
              <a:gd name="connsiteX83" fmla="*/ 82832 w 269337"/>
              <a:gd name="connsiteY83" fmla="*/ 207496 h 251374"/>
              <a:gd name="connsiteX84" fmla="*/ 99584 w 269337"/>
              <a:gd name="connsiteY84" fmla="*/ 194673 h 251374"/>
              <a:gd name="connsiteX85" fmla="*/ 94048 w 269337"/>
              <a:gd name="connsiteY85" fmla="*/ 191566 h 251374"/>
              <a:gd name="connsiteX86" fmla="*/ 86011 w 269337"/>
              <a:gd name="connsiteY86" fmla="*/ 200995 h 251374"/>
              <a:gd name="connsiteX87" fmla="*/ 129052 w 269337"/>
              <a:gd name="connsiteY87" fmla="*/ 126558 h 251374"/>
              <a:gd name="connsiteX88" fmla="*/ 132660 w 269337"/>
              <a:gd name="connsiteY88" fmla="*/ 137845 h 251374"/>
              <a:gd name="connsiteX89" fmla="*/ 152412 w 269337"/>
              <a:gd name="connsiteY89" fmla="*/ 197459 h 251374"/>
              <a:gd name="connsiteX90" fmla="*/ 156913 w 269337"/>
              <a:gd name="connsiteY90" fmla="*/ 211283 h 251374"/>
              <a:gd name="connsiteX91" fmla="*/ 145304 w 269337"/>
              <a:gd name="connsiteY91" fmla="*/ 224820 h 251374"/>
              <a:gd name="connsiteX92" fmla="*/ 129409 w 269337"/>
              <a:gd name="connsiteY92" fmla="*/ 247501 h 251374"/>
              <a:gd name="connsiteX93" fmla="*/ 135553 w 269337"/>
              <a:gd name="connsiteY93" fmla="*/ 249073 h 251374"/>
              <a:gd name="connsiteX94" fmla="*/ 149876 w 269337"/>
              <a:gd name="connsiteY94" fmla="*/ 229178 h 251374"/>
              <a:gd name="connsiteX95" fmla="*/ 158842 w 269337"/>
              <a:gd name="connsiteY95" fmla="*/ 218248 h 251374"/>
              <a:gd name="connsiteX96" fmla="*/ 159949 w 269337"/>
              <a:gd name="connsiteY96" fmla="*/ 222713 h 251374"/>
              <a:gd name="connsiteX97" fmla="*/ 167057 w 269337"/>
              <a:gd name="connsiteY97" fmla="*/ 243144 h 251374"/>
              <a:gd name="connsiteX98" fmla="*/ 172486 w 269337"/>
              <a:gd name="connsiteY98" fmla="*/ 239858 h 251374"/>
              <a:gd name="connsiteX99" fmla="*/ 164735 w 269337"/>
              <a:gd name="connsiteY99" fmla="*/ 214962 h 251374"/>
              <a:gd name="connsiteX100" fmla="*/ 164700 w 269337"/>
              <a:gd name="connsiteY100" fmla="*/ 214819 h 251374"/>
              <a:gd name="connsiteX101" fmla="*/ 182237 w 269337"/>
              <a:gd name="connsiteY101" fmla="*/ 221069 h 251374"/>
              <a:gd name="connsiteX102" fmla="*/ 200561 w 269337"/>
              <a:gd name="connsiteY102" fmla="*/ 228177 h 251374"/>
              <a:gd name="connsiteX103" fmla="*/ 203669 w 269337"/>
              <a:gd name="connsiteY103" fmla="*/ 222641 h 251374"/>
              <a:gd name="connsiteX104" fmla="*/ 178023 w 269337"/>
              <a:gd name="connsiteY104" fmla="*/ 211997 h 251374"/>
              <a:gd name="connsiteX105" fmla="*/ 162735 w 269337"/>
              <a:gd name="connsiteY105" fmla="*/ 207961 h 251374"/>
              <a:gd name="connsiteX106" fmla="*/ 156484 w 269337"/>
              <a:gd name="connsiteY106" fmla="*/ 189708 h 251374"/>
              <a:gd name="connsiteX107" fmla="*/ 137446 w 269337"/>
              <a:gd name="connsiteY107" fmla="*/ 132023 h 251374"/>
              <a:gd name="connsiteX108" fmla="*/ 133481 w 269337"/>
              <a:gd name="connsiteY108" fmla="*/ 119557 h 251374"/>
              <a:gd name="connsiteX109" fmla="*/ 133588 w 269337"/>
              <a:gd name="connsiteY109" fmla="*/ 119414 h 251374"/>
              <a:gd name="connsiteX110" fmla="*/ 141554 w 269337"/>
              <a:gd name="connsiteY110" fmla="*/ 117271 h 251374"/>
              <a:gd name="connsiteX111" fmla="*/ 149233 w 269337"/>
              <a:gd name="connsiteY111" fmla="*/ 120593 h 251374"/>
              <a:gd name="connsiteX112" fmla="*/ 206133 w 269337"/>
              <a:gd name="connsiteY112" fmla="*/ 140595 h 251374"/>
              <a:gd name="connsiteX113" fmla="*/ 235494 w 269337"/>
              <a:gd name="connsiteY113" fmla="*/ 150775 h 251374"/>
              <a:gd name="connsiteX114" fmla="*/ 236351 w 269337"/>
              <a:gd name="connsiteY114" fmla="*/ 150382 h 251374"/>
              <a:gd name="connsiteX115" fmla="*/ 236137 w 269337"/>
              <a:gd name="connsiteY115" fmla="*/ 151632 h 251374"/>
              <a:gd name="connsiteX116" fmla="*/ 235351 w 269337"/>
              <a:gd name="connsiteY116" fmla="*/ 151668 h 251374"/>
              <a:gd name="connsiteX117" fmla="*/ 233137 w 269337"/>
              <a:gd name="connsiteY117" fmla="*/ 151489 h 251374"/>
              <a:gd name="connsiteX118" fmla="*/ 227600 w 269337"/>
              <a:gd name="connsiteY118" fmla="*/ 150703 h 251374"/>
              <a:gd name="connsiteX119" fmla="*/ 218385 w 269337"/>
              <a:gd name="connsiteY119" fmla="*/ 149882 h 251374"/>
              <a:gd name="connsiteX120" fmla="*/ 218421 w 269337"/>
              <a:gd name="connsiteY120" fmla="*/ 156240 h 251374"/>
              <a:gd name="connsiteX121" fmla="*/ 231494 w 269337"/>
              <a:gd name="connsiteY121" fmla="*/ 157669 h 251374"/>
              <a:gd name="connsiteX122" fmla="*/ 240816 w 269337"/>
              <a:gd name="connsiteY122" fmla="*/ 155954 h 251374"/>
              <a:gd name="connsiteX123" fmla="*/ 237030 w 269337"/>
              <a:gd name="connsiteY123" fmla="*/ 133916 h 251374"/>
              <a:gd name="connsiteX124" fmla="*/ 230922 w 269337"/>
              <a:gd name="connsiteY124" fmla="*/ 135666 h 251374"/>
              <a:gd name="connsiteX125" fmla="*/ 234208 w 269337"/>
              <a:gd name="connsiteY125" fmla="*/ 143917 h 251374"/>
              <a:gd name="connsiteX126" fmla="*/ 234458 w 269337"/>
              <a:gd name="connsiteY126" fmla="*/ 144524 h 251374"/>
              <a:gd name="connsiteX127" fmla="*/ 233708 w 269337"/>
              <a:gd name="connsiteY127" fmla="*/ 144631 h 251374"/>
              <a:gd name="connsiteX128" fmla="*/ 215277 w 269337"/>
              <a:gd name="connsiteY128" fmla="*/ 137595 h 251374"/>
              <a:gd name="connsiteX129" fmla="*/ 197954 w 269337"/>
              <a:gd name="connsiteY129" fmla="*/ 131523 h 251374"/>
              <a:gd name="connsiteX130" fmla="*/ 151412 w 269337"/>
              <a:gd name="connsiteY130" fmla="*/ 114556 h 251374"/>
              <a:gd name="connsiteX131" fmla="*/ 208062 w 269337"/>
              <a:gd name="connsiteY131" fmla="*/ 99911 h 251374"/>
              <a:gd name="connsiteX132" fmla="*/ 231672 w 269337"/>
              <a:gd name="connsiteY132" fmla="*/ 93446 h 251374"/>
              <a:gd name="connsiteX133" fmla="*/ 238852 w 269337"/>
              <a:gd name="connsiteY133" fmla="*/ 101269 h 251374"/>
              <a:gd name="connsiteX134" fmla="*/ 260533 w 269337"/>
              <a:gd name="connsiteY134" fmla="*/ 120450 h 251374"/>
              <a:gd name="connsiteX135" fmla="*/ 264926 w 269337"/>
              <a:gd name="connsiteY135" fmla="*/ 115878 h 251374"/>
              <a:gd name="connsiteX136" fmla="*/ 247460 w 269337"/>
              <a:gd name="connsiteY136" fmla="*/ 99840 h 251374"/>
              <a:gd name="connsiteX137" fmla="*/ 238923 w 269337"/>
              <a:gd name="connsiteY137" fmla="*/ 91232 h 251374"/>
              <a:gd name="connsiteX138" fmla="*/ 266069 w 269337"/>
              <a:gd name="connsiteY138" fmla="*/ 84267 h 251374"/>
              <a:gd name="connsiteX139" fmla="*/ 266284 w 269337"/>
              <a:gd name="connsiteY139" fmla="*/ 77980 h 251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269337" h="251374">
                <a:moveTo>
                  <a:pt x="266284" y="77980"/>
                </a:moveTo>
                <a:cubicBezTo>
                  <a:pt x="257675" y="77623"/>
                  <a:pt x="249710" y="80945"/>
                  <a:pt x="241709" y="83767"/>
                </a:cubicBezTo>
                <a:cubicBezTo>
                  <a:pt x="240959" y="84017"/>
                  <a:pt x="240209" y="84267"/>
                  <a:pt x="239495" y="84517"/>
                </a:cubicBezTo>
                <a:cubicBezTo>
                  <a:pt x="239495" y="84517"/>
                  <a:pt x="239495" y="84517"/>
                  <a:pt x="239495" y="84517"/>
                </a:cubicBezTo>
                <a:cubicBezTo>
                  <a:pt x="243388" y="74944"/>
                  <a:pt x="248531" y="65871"/>
                  <a:pt x="252032" y="56156"/>
                </a:cubicBezTo>
                <a:cubicBezTo>
                  <a:pt x="253425" y="52298"/>
                  <a:pt x="247246" y="50762"/>
                  <a:pt x="245888" y="54584"/>
                </a:cubicBezTo>
                <a:cubicBezTo>
                  <a:pt x="243138" y="62228"/>
                  <a:pt x="239102" y="69658"/>
                  <a:pt x="235816" y="77123"/>
                </a:cubicBezTo>
                <a:cubicBezTo>
                  <a:pt x="234530" y="80052"/>
                  <a:pt x="232458" y="83588"/>
                  <a:pt x="231601" y="87053"/>
                </a:cubicBezTo>
                <a:cubicBezTo>
                  <a:pt x="224493" y="89196"/>
                  <a:pt x="225421" y="88767"/>
                  <a:pt x="218278" y="90732"/>
                </a:cubicBezTo>
                <a:cubicBezTo>
                  <a:pt x="193310" y="97661"/>
                  <a:pt x="168093" y="103483"/>
                  <a:pt x="143090" y="110341"/>
                </a:cubicBezTo>
                <a:cubicBezTo>
                  <a:pt x="142768" y="110448"/>
                  <a:pt x="142411" y="110520"/>
                  <a:pt x="142090" y="110627"/>
                </a:cubicBezTo>
                <a:cubicBezTo>
                  <a:pt x="141554" y="110413"/>
                  <a:pt x="141018" y="110163"/>
                  <a:pt x="140518" y="109948"/>
                </a:cubicBezTo>
                <a:cubicBezTo>
                  <a:pt x="147947" y="99911"/>
                  <a:pt x="155984" y="90446"/>
                  <a:pt x="163485" y="80373"/>
                </a:cubicBezTo>
                <a:cubicBezTo>
                  <a:pt x="172986" y="67622"/>
                  <a:pt x="181273" y="54013"/>
                  <a:pt x="190703" y="41190"/>
                </a:cubicBezTo>
                <a:cubicBezTo>
                  <a:pt x="190846" y="40975"/>
                  <a:pt x="190989" y="40761"/>
                  <a:pt x="191060" y="40547"/>
                </a:cubicBezTo>
                <a:cubicBezTo>
                  <a:pt x="191096" y="40797"/>
                  <a:pt x="191132" y="41047"/>
                  <a:pt x="191167" y="41261"/>
                </a:cubicBezTo>
                <a:cubicBezTo>
                  <a:pt x="191667" y="43797"/>
                  <a:pt x="192203" y="46512"/>
                  <a:pt x="192025" y="49119"/>
                </a:cubicBezTo>
                <a:cubicBezTo>
                  <a:pt x="191774" y="53191"/>
                  <a:pt x="198132" y="53120"/>
                  <a:pt x="198382" y="49084"/>
                </a:cubicBezTo>
                <a:cubicBezTo>
                  <a:pt x="198597" y="45798"/>
                  <a:pt x="197811" y="42261"/>
                  <a:pt x="197168" y="39011"/>
                </a:cubicBezTo>
                <a:cubicBezTo>
                  <a:pt x="196525" y="35761"/>
                  <a:pt x="195811" y="31689"/>
                  <a:pt x="193739" y="28974"/>
                </a:cubicBezTo>
                <a:cubicBezTo>
                  <a:pt x="188453" y="21973"/>
                  <a:pt x="178487" y="29081"/>
                  <a:pt x="172022" y="29438"/>
                </a:cubicBezTo>
                <a:cubicBezTo>
                  <a:pt x="167950" y="29653"/>
                  <a:pt x="167986" y="36011"/>
                  <a:pt x="172058" y="35796"/>
                </a:cubicBezTo>
                <a:cubicBezTo>
                  <a:pt x="175129" y="35618"/>
                  <a:pt x="178023" y="34582"/>
                  <a:pt x="180952" y="33689"/>
                </a:cubicBezTo>
                <a:cubicBezTo>
                  <a:pt x="183166" y="33010"/>
                  <a:pt x="187131" y="31260"/>
                  <a:pt x="188917" y="33260"/>
                </a:cubicBezTo>
                <a:cubicBezTo>
                  <a:pt x="189774" y="34225"/>
                  <a:pt x="190274" y="36118"/>
                  <a:pt x="190596" y="37939"/>
                </a:cubicBezTo>
                <a:cubicBezTo>
                  <a:pt x="189346" y="36511"/>
                  <a:pt x="186595" y="36082"/>
                  <a:pt x="185131" y="38118"/>
                </a:cubicBezTo>
                <a:cubicBezTo>
                  <a:pt x="175272" y="51584"/>
                  <a:pt x="166628" y="65979"/>
                  <a:pt x="156449" y="79230"/>
                </a:cubicBezTo>
                <a:cubicBezTo>
                  <a:pt x="149162" y="88731"/>
                  <a:pt x="141589" y="97804"/>
                  <a:pt x="134553" y="107412"/>
                </a:cubicBezTo>
                <a:cubicBezTo>
                  <a:pt x="134481" y="107377"/>
                  <a:pt x="134374" y="107341"/>
                  <a:pt x="134303" y="107305"/>
                </a:cubicBezTo>
                <a:cubicBezTo>
                  <a:pt x="132553" y="106555"/>
                  <a:pt x="130767" y="105805"/>
                  <a:pt x="128981" y="105055"/>
                </a:cubicBezTo>
                <a:cubicBezTo>
                  <a:pt x="122194" y="83517"/>
                  <a:pt x="115586" y="61907"/>
                  <a:pt x="109228" y="40225"/>
                </a:cubicBezTo>
                <a:cubicBezTo>
                  <a:pt x="111336" y="38297"/>
                  <a:pt x="112586" y="35475"/>
                  <a:pt x="113729" y="32653"/>
                </a:cubicBezTo>
                <a:cubicBezTo>
                  <a:pt x="117336" y="23545"/>
                  <a:pt x="119587" y="13151"/>
                  <a:pt x="126016" y="5471"/>
                </a:cubicBezTo>
                <a:cubicBezTo>
                  <a:pt x="128624" y="2364"/>
                  <a:pt x="124087" y="-2066"/>
                  <a:pt x="121444" y="1078"/>
                </a:cubicBezTo>
                <a:cubicBezTo>
                  <a:pt x="117122" y="6221"/>
                  <a:pt x="114908" y="12079"/>
                  <a:pt x="112336" y="18187"/>
                </a:cubicBezTo>
                <a:cubicBezTo>
                  <a:pt x="110657" y="22259"/>
                  <a:pt x="109514" y="28188"/>
                  <a:pt x="106764" y="31796"/>
                </a:cubicBezTo>
                <a:cubicBezTo>
                  <a:pt x="104978" y="25688"/>
                  <a:pt x="103192" y="19580"/>
                  <a:pt x="101442" y="13436"/>
                </a:cubicBezTo>
                <a:cubicBezTo>
                  <a:pt x="100334" y="9507"/>
                  <a:pt x="94227" y="11222"/>
                  <a:pt x="95334" y="15187"/>
                </a:cubicBezTo>
                <a:cubicBezTo>
                  <a:pt x="97227" y="21795"/>
                  <a:pt x="99120" y="28367"/>
                  <a:pt x="101049" y="34975"/>
                </a:cubicBezTo>
                <a:cubicBezTo>
                  <a:pt x="92691" y="35475"/>
                  <a:pt x="81689" y="23652"/>
                  <a:pt x="74153" y="20687"/>
                </a:cubicBezTo>
                <a:cubicBezTo>
                  <a:pt x="70366" y="19187"/>
                  <a:pt x="68795" y="25366"/>
                  <a:pt x="72581" y="26831"/>
                </a:cubicBezTo>
                <a:cubicBezTo>
                  <a:pt x="81939" y="30510"/>
                  <a:pt x="92262" y="43619"/>
                  <a:pt x="103299" y="42654"/>
                </a:cubicBezTo>
                <a:cubicBezTo>
                  <a:pt x="109121" y="62442"/>
                  <a:pt x="115122" y="82159"/>
                  <a:pt x="121301" y="101840"/>
                </a:cubicBezTo>
                <a:cubicBezTo>
                  <a:pt x="106835" y="95875"/>
                  <a:pt x="92262" y="90303"/>
                  <a:pt x="77617" y="84731"/>
                </a:cubicBezTo>
                <a:cubicBezTo>
                  <a:pt x="68795" y="81373"/>
                  <a:pt x="61222" y="77516"/>
                  <a:pt x="53364" y="72444"/>
                </a:cubicBezTo>
                <a:cubicBezTo>
                  <a:pt x="49150" y="69729"/>
                  <a:pt x="45042" y="67264"/>
                  <a:pt x="40398" y="66050"/>
                </a:cubicBezTo>
                <a:cubicBezTo>
                  <a:pt x="40755" y="65693"/>
                  <a:pt x="41220" y="65336"/>
                  <a:pt x="41827" y="64978"/>
                </a:cubicBezTo>
                <a:cubicBezTo>
                  <a:pt x="44399" y="63478"/>
                  <a:pt x="47506" y="62764"/>
                  <a:pt x="50364" y="62050"/>
                </a:cubicBezTo>
                <a:cubicBezTo>
                  <a:pt x="54329" y="61049"/>
                  <a:pt x="52578" y="54942"/>
                  <a:pt x="48614" y="55942"/>
                </a:cubicBezTo>
                <a:cubicBezTo>
                  <a:pt x="43006" y="57370"/>
                  <a:pt x="34398" y="59549"/>
                  <a:pt x="33005" y="66050"/>
                </a:cubicBezTo>
                <a:cubicBezTo>
                  <a:pt x="31897" y="67193"/>
                  <a:pt x="31897" y="69265"/>
                  <a:pt x="32969" y="70515"/>
                </a:cubicBezTo>
                <a:cubicBezTo>
                  <a:pt x="33755" y="76766"/>
                  <a:pt x="37469" y="82981"/>
                  <a:pt x="39255" y="88803"/>
                </a:cubicBezTo>
                <a:cubicBezTo>
                  <a:pt x="40470" y="92696"/>
                  <a:pt x="46578" y="90982"/>
                  <a:pt x="45363" y="87053"/>
                </a:cubicBezTo>
                <a:cubicBezTo>
                  <a:pt x="43827" y="82123"/>
                  <a:pt x="41506" y="77444"/>
                  <a:pt x="40077" y="72444"/>
                </a:cubicBezTo>
                <a:cubicBezTo>
                  <a:pt x="46613" y="74515"/>
                  <a:pt x="52221" y="79695"/>
                  <a:pt x="58043" y="83052"/>
                </a:cubicBezTo>
                <a:cubicBezTo>
                  <a:pt x="65794" y="87517"/>
                  <a:pt x="74688" y="90410"/>
                  <a:pt x="83082" y="93482"/>
                </a:cubicBezTo>
                <a:cubicBezTo>
                  <a:pt x="96798" y="98518"/>
                  <a:pt x="110264" y="104055"/>
                  <a:pt x="123695" y="109734"/>
                </a:cubicBezTo>
                <a:cubicBezTo>
                  <a:pt x="124266" y="111591"/>
                  <a:pt x="124838" y="113413"/>
                  <a:pt x="125445" y="115270"/>
                </a:cubicBezTo>
                <a:cubicBezTo>
                  <a:pt x="106621" y="120628"/>
                  <a:pt x="87869" y="126236"/>
                  <a:pt x="69045" y="131594"/>
                </a:cubicBezTo>
                <a:cubicBezTo>
                  <a:pt x="57543" y="134880"/>
                  <a:pt x="46006" y="137952"/>
                  <a:pt x="34576" y="141452"/>
                </a:cubicBezTo>
                <a:cubicBezTo>
                  <a:pt x="32433" y="139845"/>
                  <a:pt x="30111" y="138452"/>
                  <a:pt x="28182" y="137023"/>
                </a:cubicBezTo>
                <a:cubicBezTo>
                  <a:pt x="20467" y="131272"/>
                  <a:pt x="13466" y="125129"/>
                  <a:pt x="4751" y="120843"/>
                </a:cubicBezTo>
                <a:cubicBezTo>
                  <a:pt x="1108" y="119057"/>
                  <a:pt x="-2036" y="124593"/>
                  <a:pt x="1643" y="126379"/>
                </a:cubicBezTo>
                <a:cubicBezTo>
                  <a:pt x="9144" y="130058"/>
                  <a:pt x="15359" y="135237"/>
                  <a:pt x="21932" y="140309"/>
                </a:cubicBezTo>
                <a:cubicBezTo>
                  <a:pt x="23503" y="141524"/>
                  <a:pt x="25361" y="142631"/>
                  <a:pt x="27147" y="143845"/>
                </a:cubicBezTo>
                <a:cubicBezTo>
                  <a:pt x="23825" y="144953"/>
                  <a:pt x="20539" y="146096"/>
                  <a:pt x="17252" y="147382"/>
                </a:cubicBezTo>
                <a:cubicBezTo>
                  <a:pt x="14181" y="148596"/>
                  <a:pt x="9037" y="151775"/>
                  <a:pt x="5644" y="150846"/>
                </a:cubicBezTo>
                <a:cubicBezTo>
                  <a:pt x="1679" y="149775"/>
                  <a:pt x="108" y="155918"/>
                  <a:pt x="4072" y="156990"/>
                </a:cubicBezTo>
                <a:cubicBezTo>
                  <a:pt x="9323" y="158419"/>
                  <a:pt x="15217" y="154918"/>
                  <a:pt x="19967" y="153097"/>
                </a:cubicBezTo>
                <a:cubicBezTo>
                  <a:pt x="24182" y="151489"/>
                  <a:pt x="28468" y="150061"/>
                  <a:pt x="32755" y="148667"/>
                </a:cubicBezTo>
                <a:cubicBezTo>
                  <a:pt x="33183" y="149239"/>
                  <a:pt x="33540" y="149811"/>
                  <a:pt x="33862" y="150418"/>
                </a:cubicBezTo>
                <a:cubicBezTo>
                  <a:pt x="38291" y="159669"/>
                  <a:pt x="28397" y="175885"/>
                  <a:pt x="26361" y="185351"/>
                </a:cubicBezTo>
                <a:cubicBezTo>
                  <a:pt x="25504" y="189351"/>
                  <a:pt x="31647" y="190923"/>
                  <a:pt x="32504" y="186922"/>
                </a:cubicBezTo>
                <a:cubicBezTo>
                  <a:pt x="34898" y="175885"/>
                  <a:pt x="45720" y="158562"/>
                  <a:pt x="40006" y="147310"/>
                </a:cubicBezTo>
                <a:cubicBezTo>
                  <a:pt x="39863" y="147060"/>
                  <a:pt x="39684" y="146810"/>
                  <a:pt x="39541" y="146560"/>
                </a:cubicBezTo>
                <a:cubicBezTo>
                  <a:pt x="44542" y="145060"/>
                  <a:pt x="49578" y="143667"/>
                  <a:pt x="54614" y="142238"/>
                </a:cubicBezTo>
                <a:cubicBezTo>
                  <a:pt x="77903" y="135702"/>
                  <a:pt x="101085" y="128808"/>
                  <a:pt x="124337" y="122164"/>
                </a:cubicBezTo>
                <a:cubicBezTo>
                  <a:pt x="109121" y="145631"/>
                  <a:pt x="94119" y="169992"/>
                  <a:pt x="81761" y="195138"/>
                </a:cubicBezTo>
                <a:cubicBezTo>
                  <a:pt x="81153" y="191137"/>
                  <a:pt x="81332" y="186851"/>
                  <a:pt x="78796" y="183529"/>
                </a:cubicBezTo>
                <a:cubicBezTo>
                  <a:pt x="76331" y="180350"/>
                  <a:pt x="70866" y="183600"/>
                  <a:pt x="73367" y="186815"/>
                </a:cubicBezTo>
                <a:cubicBezTo>
                  <a:pt x="75617" y="189708"/>
                  <a:pt x="75224" y="194316"/>
                  <a:pt x="75903" y="197781"/>
                </a:cubicBezTo>
                <a:cubicBezTo>
                  <a:pt x="76260" y="199710"/>
                  <a:pt x="76867" y="201674"/>
                  <a:pt x="77832" y="203353"/>
                </a:cubicBezTo>
                <a:cubicBezTo>
                  <a:pt x="77725" y="203567"/>
                  <a:pt x="77653" y="203746"/>
                  <a:pt x="77546" y="203960"/>
                </a:cubicBezTo>
                <a:cubicBezTo>
                  <a:pt x="75939" y="207496"/>
                  <a:pt x="80868" y="210461"/>
                  <a:pt x="82832" y="207496"/>
                </a:cubicBezTo>
                <a:cubicBezTo>
                  <a:pt x="90476" y="209961"/>
                  <a:pt x="95905" y="199710"/>
                  <a:pt x="99584" y="194673"/>
                </a:cubicBezTo>
                <a:cubicBezTo>
                  <a:pt x="102013" y="191387"/>
                  <a:pt x="96441" y="188315"/>
                  <a:pt x="94048" y="191566"/>
                </a:cubicBezTo>
                <a:cubicBezTo>
                  <a:pt x="92726" y="193387"/>
                  <a:pt x="89047" y="199817"/>
                  <a:pt x="86011" y="200995"/>
                </a:cubicBezTo>
                <a:cubicBezTo>
                  <a:pt x="98370" y="175314"/>
                  <a:pt x="113586" y="150489"/>
                  <a:pt x="129052" y="126558"/>
                </a:cubicBezTo>
                <a:cubicBezTo>
                  <a:pt x="130267" y="130344"/>
                  <a:pt x="131445" y="134094"/>
                  <a:pt x="132660" y="137845"/>
                </a:cubicBezTo>
                <a:cubicBezTo>
                  <a:pt x="139125" y="157776"/>
                  <a:pt x="145697" y="177635"/>
                  <a:pt x="152412" y="197459"/>
                </a:cubicBezTo>
                <a:cubicBezTo>
                  <a:pt x="153984" y="202103"/>
                  <a:pt x="155520" y="206675"/>
                  <a:pt x="156913" y="211283"/>
                </a:cubicBezTo>
                <a:cubicBezTo>
                  <a:pt x="152484" y="215069"/>
                  <a:pt x="149091" y="220927"/>
                  <a:pt x="145304" y="224820"/>
                </a:cubicBezTo>
                <a:cubicBezTo>
                  <a:pt x="138625" y="231714"/>
                  <a:pt x="131946" y="237964"/>
                  <a:pt x="129409" y="247501"/>
                </a:cubicBezTo>
                <a:cubicBezTo>
                  <a:pt x="128338" y="251466"/>
                  <a:pt x="134517" y="253038"/>
                  <a:pt x="135553" y="249073"/>
                </a:cubicBezTo>
                <a:cubicBezTo>
                  <a:pt x="137803" y="240679"/>
                  <a:pt x="144054" y="235178"/>
                  <a:pt x="149876" y="229178"/>
                </a:cubicBezTo>
                <a:cubicBezTo>
                  <a:pt x="152877" y="226070"/>
                  <a:pt x="155591" y="221462"/>
                  <a:pt x="158842" y="218248"/>
                </a:cubicBezTo>
                <a:cubicBezTo>
                  <a:pt x="159235" y="219748"/>
                  <a:pt x="159628" y="221212"/>
                  <a:pt x="159949" y="222713"/>
                </a:cubicBezTo>
                <a:cubicBezTo>
                  <a:pt x="161521" y="229892"/>
                  <a:pt x="163056" y="236857"/>
                  <a:pt x="167057" y="243144"/>
                </a:cubicBezTo>
                <a:cubicBezTo>
                  <a:pt x="169236" y="246573"/>
                  <a:pt x="174701" y="243322"/>
                  <a:pt x="172486" y="239858"/>
                </a:cubicBezTo>
                <a:cubicBezTo>
                  <a:pt x="167664" y="232285"/>
                  <a:pt x="166843" y="223463"/>
                  <a:pt x="164735" y="214962"/>
                </a:cubicBezTo>
                <a:cubicBezTo>
                  <a:pt x="164735" y="214926"/>
                  <a:pt x="164700" y="214854"/>
                  <a:pt x="164700" y="214819"/>
                </a:cubicBezTo>
                <a:cubicBezTo>
                  <a:pt x="170700" y="213676"/>
                  <a:pt x="176737" y="218926"/>
                  <a:pt x="182237" y="221069"/>
                </a:cubicBezTo>
                <a:cubicBezTo>
                  <a:pt x="188488" y="223534"/>
                  <a:pt x="194953" y="224213"/>
                  <a:pt x="200561" y="228177"/>
                </a:cubicBezTo>
                <a:cubicBezTo>
                  <a:pt x="203919" y="230535"/>
                  <a:pt x="206955" y="224963"/>
                  <a:pt x="203669" y="222641"/>
                </a:cubicBezTo>
                <a:cubicBezTo>
                  <a:pt x="196061" y="217283"/>
                  <a:pt x="186345" y="216069"/>
                  <a:pt x="178023" y="211997"/>
                </a:cubicBezTo>
                <a:cubicBezTo>
                  <a:pt x="173308" y="209711"/>
                  <a:pt x="167986" y="206675"/>
                  <a:pt x="162735" y="207961"/>
                </a:cubicBezTo>
                <a:cubicBezTo>
                  <a:pt x="160806" y="201817"/>
                  <a:pt x="158520" y="195781"/>
                  <a:pt x="156484" y="189708"/>
                </a:cubicBezTo>
                <a:cubicBezTo>
                  <a:pt x="150019" y="170527"/>
                  <a:pt x="143661" y="151275"/>
                  <a:pt x="137446" y="132023"/>
                </a:cubicBezTo>
                <a:cubicBezTo>
                  <a:pt x="136125" y="127879"/>
                  <a:pt x="134803" y="123736"/>
                  <a:pt x="133481" y="119557"/>
                </a:cubicBezTo>
                <a:cubicBezTo>
                  <a:pt x="133517" y="119485"/>
                  <a:pt x="133553" y="119450"/>
                  <a:pt x="133588" y="119414"/>
                </a:cubicBezTo>
                <a:cubicBezTo>
                  <a:pt x="136232" y="118664"/>
                  <a:pt x="138911" y="117985"/>
                  <a:pt x="141554" y="117271"/>
                </a:cubicBezTo>
                <a:cubicBezTo>
                  <a:pt x="144126" y="118378"/>
                  <a:pt x="146662" y="119485"/>
                  <a:pt x="149233" y="120593"/>
                </a:cubicBezTo>
                <a:cubicBezTo>
                  <a:pt x="167914" y="128665"/>
                  <a:pt x="187060" y="133809"/>
                  <a:pt x="206133" y="140595"/>
                </a:cubicBezTo>
                <a:cubicBezTo>
                  <a:pt x="213991" y="143381"/>
                  <a:pt x="226743" y="153204"/>
                  <a:pt x="235494" y="150775"/>
                </a:cubicBezTo>
                <a:cubicBezTo>
                  <a:pt x="235816" y="150668"/>
                  <a:pt x="236101" y="150561"/>
                  <a:pt x="236351" y="150382"/>
                </a:cubicBezTo>
                <a:cubicBezTo>
                  <a:pt x="236351" y="150846"/>
                  <a:pt x="236316" y="151275"/>
                  <a:pt x="236137" y="151632"/>
                </a:cubicBezTo>
                <a:cubicBezTo>
                  <a:pt x="236030" y="151668"/>
                  <a:pt x="235816" y="151739"/>
                  <a:pt x="235351" y="151668"/>
                </a:cubicBezTo>
                <a:cubicBezTo>
                  <a:pt x="234637" y="151561"/>
                  <a:pt x="233851" y="151596"/>
                  <a:pt x="233137" y="151489"/>
                </a:cubicBezTo>
                <a:cubicBezTo>
                  <a:pt x="231279" y="151311"/>
                  <a:pt x="229458" y="150989"/>
                  <a:pt x="227600" y="150703"/>
                </a:cubicBezTo>
                <a:cubicBezTo>
                  <a:pt x="224636" y="150275"/>
                  <a:pt x="221421" y="149560"/>
                  <a:pt x="218385" y="149882"/>
                </a:cubicBezTo>
                <a:cubicBezTo>
                  <a:pt x="214349" y="150311"/>
                  <a:pt x="214384" y="156669"/>
                  <a:pt x="218421" y="156240"/>
                </a:cubicBezTo>
                <a:cubicBezTo>
                  <a:pt x="222707" y="155776"/>
                  <a:pt x="227279" y="157133"/>
                  <a:pt x="231494" y="157669"/>
                </a:cubicBezTo>
                <a:cubicBezTo>
                  <a:pt x="234673" y="158062"/>
                  <a:pt x="238494" y="158705"/>
                  <a:pt x="240816" y="155954"/>
                </a:cubicBezTo>
                <a:cubicBezTo>
                  <a:pt x="246067" y="149739"/>
                  <a:pt x="238637" y="140131"/>
                  <a:pt x="237030" y="133916"/>
                </a:cubicBezTo>
                <a:cubicBezTo>
                  <a:pt x="235994" y="129951"/>
                  <a:pt x="229886" y="131701"/>
                  <a:pt x="230922" y="135666"/>
                </a:cubicBezTo>
                <a:cubicBezTo>
                  <a:pt x="231672" y="138523"/>
                  <a:pt x="233101" y="141202"/>
                  <a:pt x="234208" y="143917"/>
                </a:cubicBezTo>
                <a:cubicBezTo>
                  <a:pt x="234280" y="144095"/>
                  <a:pt x="234351" y="144310"/>
                  <a:pt x="234458" y="144524"/>
                </a:cubicBezTo>
                <a:cubicBezTo>
                  <a:pt x="234208" y="144524"/>
                  <a:pt x="233958" y="144560"/>
                  <a:pt x="233708" y="144631"/>
                </a:cubicBezTo>
                <a:cubicBezTo>
                  <a:pt x="229029" y="145917"/>
                  <a:pt x="219385" y="139416"/>
                  <a:pt x="215277" y="137595"/>
                </a:cubicBezTo>
                <a:cubicBezTo>
                  <a:pt x="209598" y="135094"/>
                  <a:pt x="203954" y="133308"/>
                  <a:pt x="197954" y="131523"/>
                </a:cubicBezTo>
                <a:cubicBezTo>
                  <a:pt x="181952" y="126843"/>
                  <a:pt x="166664" y="120914"/>
                  <a:pt x="151412" y="114556"/>
                </a:cubicBezTo>
                <a:cubicBezTo>
                  <a:pt x="170272" y="109591"/>
                  <a:pt x="189238" y="105019"/>
                  <a:pt x="208062" y="99911"/>
                </a:cubicBezTo>
                <a:cubicBezTo>
                  <a:pt x="218635" y="97054"/>
                  <a:pt x="221171" y="96554"/>
                  <a:pt x="231672" y="93446"/>
                </a:cubicBezTo>
                <a:cubicBezTo>
                  <a:pt x="233030" y="96697"/>
                  <a:pt x="236066" y="99054"/>
                  <a:pt x="238852" y="101269"/>
                </a:cubicBezTo>
                <a:cubicBezTo>
                  <a:pt x="246424" y="107305"/>
                  <a:pt x="253282" y="114020"/>
                  <a:pt x="260533" y="120450"/>
                </a:cubicBezTo>
                <a:cubicBezTo>
                  <a:pt x="263569" y="123164"/>
                  <a:pt x="267998" y="118592"/>
                  <a:pt x="264926" y="115878"/>
                </a:cubicBezTo>
                <a:cubicBezTo>
                  <a:pt x="259033" y="110627"/>
                  <a:pt x="253568" y="104841"/>
                  <a:pt x="247460" y="99840"/>
                </a:cubicBezTo>
                <a:cubicBezTo>
                  <a:pt x="244031" y="97054"/>
                  <a:pt x="240280" y="94661"/>
                  <a:pt x="238923" y="91232"/>
                </a:cubicBezTo>
                <a:cubicBezTo>
                  <a:pt x="247746" y="88231"/>
                  <a:pt x="256640" y="83838"/>
                  <a:pt x="266069" y="84267"/>
                </a:cubicBezTo>
                <a:cubicBezTo>
                  <a:pt x="270427" y="84517"/>
                  <a:pt x="270356" y="78159"/>
                  <a:pt x="266284" y="77980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5" name="Freeform 1624">
            <a:extLst>
              <a:ext uri="{FF2B5EF4-FFF2-40B4-BE49-F238E27FC236}">
                <a16:creationId xmlns:a16="http://schemas.microsoft.com/office/drawing/2014/main" id="{BBBD8FC3-7018-A64E-9EB4-A343F8AE1CA7}"/>
              </a:ext>
            </a:extLst>
          </p:cNvPr>
          <p:cNvSpPr/>
          <p:nvPr/>
        </p:nvSpPr>
        <p:spPr>
          <a:xfrm>
            <a:off x="10486771" y="2430141"/>
            <a:ext cx="320120" cy="303460"/>
          </a:xfrm>
          <a:custGeom>
            <a:avLst/>
            <a:gdLst>
              <a:gd name="connsiteX0" fmla="*/ 150759 w 151836"/>
              <a:gd name="connsiteY0" fmla="*/ 95990 h 143934"/>
              <a:gd name="connsiteX1" fmla="*/ 148973 w 151836"/>
              <a:gd name="connsiteY1" fmla="*/ 92561 h 143934"/>
              <a:gd name="connsiteX2" fmla="*/ 134686 w 151836"/>
              <a:gd name="connsiteY2" fmla="*/ 97133 h 143934"/>
              <a:gd name="connsiteX3" fmla="*/ 128471 w 151836"/>
              <a:gd name="connsiteY3" fmla="*/ 99240 h 143934"/>
              <a:gd name="connsiteX4" fmla="*/ 121399 w 151836"/>
              <a:gd name="connsiteY4" fmla="*/ 94704 h 143934"/>
              <a:gd name="connsiteX5" fmla="*/ 82072 w 151836"/>
              <a:gd name="connsiteY5" fmla="*/ 68558 h 143934"/>
              <a:gd name="connsiteX6" fmla="*/ 81536 w 151836"/>
              <a:gd name="connsiteY6" fmla="*/ 68200 h 143934"/>
              <a:gd name="connsiteX7" fmla="*/ 81215 w 151836"/>
              <a:gd name="connsiteY7" fmla="*/ 67200 h 143934"/>
              <a:gd name="connsiteX8" fmla="*/ 103932 w 151836"/>
              <a:gd name="connsiteY8" fmla="*/ 65629 h 143934"/>
              <a:gd name="connsiteX9" fmla="*/ 132686 w 151836"/>
              <a:gd name="connsiteY9" fmla="*/ 62128 h 143934"/>
              <a:gd name="connsiteX10" fmla="*/ 133114 w 151836"/>
              <a:gd name="connsiteY10" fmla="*/ 62057 h 143934"/>
              <a:gd name="connsiteX11" fmla="*/ 132829 w 151836"/>
              <a:gd name="connsiteY11" fmla="*/ 62414 h 143934"/>
              <a:gd name="connsiteX12" fmla="*/ 129614 w 151836"/>
              <a:gd name="connsiteY12" fmla="*/ 65986 h 143934"/>
              <a:gd name="connsiteX13" fmla="*/ 132221 w 151836"/>
              <a:gd name="connsiteY13" fmla="*/ 68843 h 143934"/>
              <a:gd name="connsiteX14" fmla="*/ 136293 w 151836"/>
              <a:gd name="connsiteY14" fmla="*/ 64236 h 143934"/>
              <a:gd name="connsiteX15" fmla="*/ 139472 w 151836"/>
              <a:gd name="connsiteY15" fmla="*/ 58628 h 143934"/>
              <a:gd name="connsiteX16" fmla="*/ 130471 w 151836"/>
              <a:gd name="connsiteY16" fmla="*/ 48984 h 143934"/>
              <a:gd name="connsiteX17" fmla="*/ 127614 w 151836"/>
              <a:gd name="connsiteY17" fmla="*/ 51591 h 143934"/>
              <a:gd name="connsiteX18" fmla="*/ 132150 w 151836"/>
              <a:gd name="connsiteY18" fmla="*/ 54770 h 143934"/>
              <a:gd name="connsiteX19" fmla="*/ 135579 w 151836"/>
              <a:gd name="connsiteY19" fmla="*/ 58199 h 143934"/>
              <a:gd name="connsiteX20" fmla="*/ 134150 w 151836"/>
              <a:gd name="connsiteY20" fmla="*/ 60842 h 143934"/>
              <a:gd name="connsiteX21" fmla="*/ 131864 w 151836"/>
              <a:gd name="connsiteY21" fmla="*/ 58449 h 143934"/>
              <a:gd name="connsiteX22" fmla="*/ 101610 w 151836"/>
              <a:gd name="connsiteY22" fmla="*/ 62092 h 143934"/>
              <a:gd name="connsiteX23" fmla="*/ 79965 w 151836"/>
              <a:gd name="connsiteY23" fmla="*/ 63557 h 143934"/>
              <a:gd name="connsiteX24" fmla="*/ 79929 w 151836"/>
              <a:gd name="connsiteY24" fmla="*/ 63414 h 143934"/>
              <a:gd name="connsiteX25" fmla="*/ 78786 w 151836"/>
              <a:gd name="connsiteY25" fmla="*/ 60092 h 143934"/>
              <a:gd name="connsiteX26" fmla="*/ 100182 w 151836"/>
              <a:gd name="connsiteY26" fmla="*/ 24909 h 143934"/>
              <a:gd name="connsiteX27" fmla="*/ 105432 w 151836"/>
              <a:gd name="connsiteY27" fmla="*/ 23873 h 143934"/>
              <a:gd name="connsiteX28" fmla="*/ 122720 w 151836"/>
              <a:gd name="connsiteY28" fmla="*/ 18444 h 143934"/>
              <a:gd name="connsiteX29" fmla="*/ 122863 w 151836"/>
              <a:gd name="connsiteY29" fmla="*/ 14587 h 143934"/>
              <a:gd name="connsiteX30" fmla="*/ 111433 w 151836"/>
              <a:gd name="connsiteY30" fmla="*/ 17408 h 143934"/>
              <a:gd name="connsiteX31" fmla="*/ 103003 w 151836"/>
              <a:gd name="connsiteY31" fmla="*/ 20373 h 143934"/>
              <a:gd name="connsiteX32" fmla="*/ 109183 w 151836"/>
              <a:gd name="connsiteY32" fmla="*/ 10550 h 143934"/>
              <a:gd name="connsiteX33" fmla="*/ 105932 w 151836"/>
              <a:gd name="connsiteY33" fmla="*/ 8479 h 143934"/>
              <a:gd name="connsiteX34" fmla="*/ 99289 w 151836"/>
              <a:gd name="connsiteY34" fmla="*/ 19051 h 143934"/>
              <a:gd name="connsiteX35" fmla="*/ 94895 w 151836"/>
              <a:gd name="connsiteY35" fmla="*/ 1085 h 143934"/>
              <a:gd name="connsiteX36" fmla="*/ 91466 w 151836"/>
              <a:gd name="connsiteY36" fmla="*/ 2871 h 143934"/>
              <a:gd name="connsiteX37" fmla="*/ 96717 w 151836"/>
              <a:gd name="connsiteY37" fmla="*/ 23195 h 143934"/>
              <a:gd name="connsiteX38" fmla="*/ 77179 w 151836"/>
              <a:gd name="connsiteY38" fmla="*/ 55306 h 143934"/>
              <a:gd name="connsiteX39" fmla="*/ 67285 w 151836"/>
              <a:gd name="connsiteY39" fmla="*/ 28588 h 143934"/>
              <a:gd name="connsiteX40" fmla="*/ 63070 w 151836"/>
              <a:gd name="connsiteY40" fmla="*/ 12622 h 143934"/>
              <a:gd name="connsiteX41" fmla="*/ 60713 w 151836"/>
              <a:gd name="connsiteY41" fmla="*/ 4157 h 143934"/>
              <a:gd name="connsiteX42" fmla="*/ 61784 w 151836"/>
              <a:gd name="connsiteY42" fmla="*/ 4371 h 143934"/>
              <a:gd name="connsiteX43" fmla="*/ 66570 w 151836"/>
              <a:gd name="connsiteY43" fmla="*/ 7050 h 143934"/>
              <a:gd name="connsiteX44" fmla="*/ 68642 w 151836"/>
              <a:gd name="connsiteY44" fmla="*/ 3800 h 143934"/>
              <a:gd name="connsiteX45" fmla="*/ 57748 w 151836"/>
              <a:gd name="connsiteY45" fmla="*/ 835 h 143934"/>
              <a:gd name="connsiteX46" fmla="*/ 55712 w 151836"/>
              <a:gd name="connsiteY46" fmla="*/ 2621 h 143934"/>
              <a:gd name="connsiteX47" fmla="*/ 49961 w 151836"/>
              <a:gd name="connsiteY47" fmla="*/ 12872 h 143934"/>
              <a:gd name="connsiteX48" fmla="*/ 53212 w 151836"/>
              <a:gd name="connsiteY48" fmla="*/ 14944 h 143934"/>
              <a:gd name="connsiteX49" fmla="*/ 57712 w 151836"/>
              <a:gd name="connsiteY49" fmla="*/ 6657 h 143934"/>
              <a:gd name="connsiteX50" fmla="*/ 60177 w 151836"/>
              <a:gd name="connsiteY50" fmla="*/ 19087 h 143934"/>
              <a:gd name="connsiteX51" fmla="*/ 65570 w 151836"/>
              <a:gd name="connsiteY51" fmla="*/ 34661 h 143934"/>
              <a:gd name="connsiteX52" fmla="*/ 74643 w 151836"/>
              <a:gd name="connsiteY52" fmla="*/ 59628 h 143934"/>
              <a:gd name="connsiteX53" fmla="*/ 72821 w 151836"/>
              <a:gd name="connsiteY53" fmla="*/ 62664 h 143934"/>
              <a:gd name="connsiteX54" fmla="*/ 42603 w 151836"/>
              <a:gd name="connsiteY54" fmla="*/ 43697 h 143934"/>
              <a:gd name="connsiteX55" fmla="*/ 24208 w 151836"/>
              <a:gd name="connsiteY55" fmla="*/ 32053 h 143934"/>
              <a:gd name="connsiteX56" fmla="*/ 23637 w 151836"/>
              <a:gd name="connsiteY56" fmla="*/ 27374 h 143934"/>
              <a:gd name="connsiteX57" fmla="*/ 21493 w 151836"/>
              <a:gd name="connsiteY57" fmla="*/ 10193 h 143934"/>
              <a:gd name="connsiteX58" fmla="*/ 17743 w 151836"/>
              <a:gd name="connsiteY58" fmla="*/ 11050 h 143934"/>
              <a:gd name="connsiteX59" fmla="*/ 19636 w 151836"/>
              <a:gd name="connsiteY59" fmla="*/ 25874 h 143934"/>
              <a:gd name="connsiteX60" fmla="*/ 20136 w 151836"/>
              <a:gd name="connsiteY60" fmla="*/ 29660 h 143934"/>
              <a:gd name="connsiteX61" fmla="*/ 14528 w 151836"/>
              <a:gd name="connsiteY61" fmla="*/ 26588 h 143934"/>
              <a:gd name="connsiteX62" fmla="*/ 8277 w 151836"/>
              <a:gd name="connsiteY62" fmla="*/ 22730 h 143934"/>
              <a:gd name="connsiteX63" fmla="*/ 4848 w 151836"/>
              <a:gd name="connsiteY63" fmla="*/ 24516 h 143934"/>
              <a:gd name="connsiteX64" fmla="*/ 13028 w 151836"/>
              <a:gd name="connsiteY64" fmla="*/ 30160 h 143934"/>
              <a:gd name="connsiteX65" fmla="*/ 20207 w 151836"/>
              <a:gd name="connsiteY65" fmla="*/ 34160 h 143934"/>
              <a:gd name="connsiteX66" fmla="*/ 19850 w 151836"/>
              <a:gd name="connsiteY66" fmla="*/ 35375 h 143934"/>
              <a:gd name="connsiteX67" fmla="*/ 991 w 151836"/>
              <a:gd name="connsiteY67" fmla="*/ 46091 h 143934"/>
              <a:gd name="connsiteX68" fmla="*/ 2777 w 151836"/>
              <a:gd name="connsiteY68" fmla="*/ 49520 h 143934"/>
              <a:gd name="connsiteX69" fmla="*/ 23779 w 151836"/>
              <a:gd name="connsiteY69" fmla="*/ 36911 h 143934"/>
              <a:gd name="connsiteX70" fmla="*/ 23922 w 151836"/>
              <a:gd name="connsiteY70" fmla="*/ 36375 h 143934"/>
              <a:gd name="connsiteX71" fmla="*/ 31959 w 151836"/>
              <a:gd name="connsiteY71" fmla="*/ 41447 h 143934"/>
              <a:gd name="connsiteX72" fmla="*/ 69249 w 151836"/>
              <a:gd name="connsiteY72" fmla="*/ 64950 h 143934"/>
              <a:gd name="connsiteX73" fmla="*/ 18957 w 151836"/>
              <a:gd name="connsiteY73" fmla="*/ 75166 h 143934"/>
              <a:gd name="connsiteX74" fmla="*/ 23029 w 151836"/>
              <a:gd name="connsiteY74" fmla="*/ 69129 h 143934"/>
              <a:gd name="connsiteX75" fmla="*/ 19350 w 151836"/>
              <a:gd name="connsiteY75" fmla="*/ 67986 h 143934"/>
              <a:gd name="connsiteX76" fmla="*/ 15385 w 151836"/>
              <a:gd name="connsiteY76" fmla="*/ 73558 h 143934"/>
              <a:gd name="connsiteX77" fmla="*/ 13635 w 151836"/>
              <a:gd name="connsiteY77" fmla="*/ 76702 h 143934"/>
              <a:gd name="connsiteX78" fmla="*/ 13242 w 151836"/>
              <a:gd name="connsiteY78" fmla="*/ 76809 h 143934"/>
              <a:gd name="connsiteX79" fmla="*/ 13778 w 151836"/>
              <a:gd name="connsiteY79" fmla="*/ 80631 h 143934"/>
              <a:gd name="connsiteX80" fmla="*/ 26387 w 151836"/>
              <a:gd name="connsiteY80" fmla="*/ 83024 h 143934"/>
              <a:gd name="connsiteX81" fmla="*/ 25529 w 151836"/>
              <a:gd name="connsiteY81" fmla="*/ 79273 h 143934"/>
              <a:gd name="connsiteX82" fmla="*/ 17993 w 151836"/>
              <a:gd name="connsiteY82" fmla="*/ 79452 h 143934"/>
              <a:gd name="connsiteX83" fmla="*/ 69178 w 151836"/>
              <a:gd name="connsiteY83" fmla="*/ 68843 h 143934"/>
              <a:gd name="connsiteX84" fmla="*/ 65499 w 151836"/>
              <a:gd name="connsiteY84" fmla="*/ 75058 h 143934"/>
              <a:gd name="connsiteX85" fmla="*/ 46461 w 151836"/>
              <a:gd name="connsiteY85" fmla="*/ 108134 h 143934"/>
              <a:gd name="connsiteX86" fmla="*/ 41996 w 151836"/>
              <a:gd name="connsiteY86" fmla="*/ 115778 h 143934"/>
              <a:gd name="connsiteX87" fmla="*/ 31173 w 151836"/>
              <a:gd name="connsiteY87" fmla="*/ 115992 h 143934"/>
              <a:gd name="connsiteX88" fmla="*/ 14457 w 151836"/>
              <a:gd name="connsiteY88" fmla="*/ 117957 h 143934"/>
              <a:gd name="connsiteX89" fmla="*/ 16243 w 151836"/>
              <a:gd name="connsiteY89" fmla="*/ 121386 h 143934"/>
              <a:gd name="connsiteX90" fmla="*/ 31030 w 151836"/>
              <a:gd name="connsiteY90" fmla="*/ 119850 h 143934"/>
              <a:gd name="connsiteX91" fmla="*/ 39603 w 151836"/>
              <a:gd name="connsiteY91" fmla="*/ 119493 h 143934"/>
              <a:gd name="connsiteX92" fmla="*/ 38031 w 151836"/>
              <a:gd name="connsiteY92" fmla="*/ 121814 h 143934"/>
              <a:gd name="connsiteX93" fmla="*/ 31637 w 151836"/>
              <a:gd name="connsiteY93" fmla="*/ 133316 h 143934"/>
              <a:gd name="connsiteX94" fmla="*/ 35316 w 151836"/>
              <a:gd name="connsiteY94" fmla="*/ 134459 h 143934"/>
              <a:gd name="connsiteX95" fmla="*/ 43460 w 151836"/>
              <a:gd name="connsiteY95" fmla="*/ 120886 h 143934"/>
              <a:gd name="connsiteX96" fmla="*/ 43496 w 151836"/>
              <a:gd name="connsiteY96" fmla="*/ 120814 h 143934"/>
              <a:gd name="connsiteX97" fmla="*/ 47747 w 151836"/>
              <a:gd name="connsiteY97" fmla="*/ 131280 h 143934"/>
              <a:gd name="connsiteX98" fmla="*/ 51961 w 151836"/>
              <a:gd name="connsiteY98" fmla="*/ 142460 h 143934"/>
              <a:gd name="connsiteX99" fmla="*/ 55712 w 151836"/>
              <a:gd name="connsiteY99" fmla="*/ 141602 h 143934"/>
              <a:gd name="connsiteX100" fmla="*/ 50176 w 151836"/>
              <a:gd name="connsiteY100" fmla="*/ 125672 h 143934"/>
              <a:gd name="connsiteX101" fmla="*/ 45818 w 151836"/>
              <a:gd name="connsiteY101" fmla="*/ 117135 h 143934"/>
              <a:gd name="connsiteX102" fmla="*/ 51569 w 151836"/>
              <a:gd name="connsiteY102" fmla="*/ 106920 h 143934"/>
              <a:gd name="connsiteX103" fmla="*/ 69999 w 151836"/>
              <a:gd name="connsiteY103" fmla="*/ 74951 h 143934"/>
              <a:gd name="connsiteX104" fmla="*/ 74036 w 151836"/>
              <a:gd name="connsiteY104" fmla="*/ 68129 h 143934"/>
              <a:gd name="connsiteX105" fmla="*/ 74143 w 151836"/>
              <a:gd name="connsiteY105" fmla="*/ 68129 h 143934"/>
              <a:gd name="connsiteX106" fmla="*/ 78358 w 151836"/>
              <a:gd name="connsiteY106" fmla="*/ 70879 h 143934"/>
              <a:gd name="connsiteX107" fmla="*/ 79965 w 151836"/>
              <a:gd name="connsiteY107" fmla="*/ 75701 h 143934"/>
              <a:gd name="connsiteX108" fmla="*/ 93931 w 151836"/>
              <a:gd name="connsiteY108" fmla="*/ 109598 h 143934"/>
              <a:gd name="connsiteX109" fmla="*/ 101182 w 151836"/>
              <a:gd name="connsiteY109" fmla="*/ 127029 h 143934"/>
              <a:gd name="connsiteX110" fmla="*/ 101718 w 151836"/>
              <a:gd name="connsiteY110" fmla="*/ 127279 h 143934"/>
              <a:gd name="connsiteX111" fmla="*/ 101075 w 151836"/>
              <a:gd name="connsiteY111" fmla="*/ 127708 h 143934"/>
              <a:gd name="connsiteX112" fmla="*/ 100753 w 151836"/>
              <a:gd name="connsiteY112" fmla="*/ 127386 h 143934"/>
              <a:gd name="connsiteX113" fmla="*/ 99932 w 151836"/>
              <a:gd name="connsiteY113" fmla="*/ 126315 h 143934"/>
              <a:gd name="connsiteX114" fmla="*/ 98039 w 151836"/>
              <a:gd name="connsiteY114" fmla="*/ 123493 h 143934"/>
              <a:gd name="connsiteX115" fmla="*/ 94681 w 151836"/>
              <a:gd name="connsiteY115" fmla="*/ 118992 h 143934"/>
              <a:gd name="connsiteX116" fmla="*/ 91823 w 151836"/>
              <a:gd name="connsiteY116" fmla="*/ 121564 h 143934"/>
              <a:gd name="connsiteX117" fmla="*/ 96467 w 151836"/>
              <a:gd name="connsiteY117" fmla="*/ 128065 h 143934"/>
              <a:gd name="connsiteX118" fmla="*/ 101003 w 151836"/>
              <a:gd name="connsiteY118" fmla="*/ 131601 h 143934"/>
              <a:gd name="connsiteX119" fmla="*/ 109469 w 151836"/>
              <a:gd name="connsiteY119" fmla="*/ 120957 h 143934"/>
              <a:gd name="connsiteX120" fmla="*/ 106218 w 151836"/>
              <a:gd name="connsiteY120" fmla="*/ 118885 h 143934"/>
              <a:gd name="connsiteX121" fmla="*/ 103789 w 151836"/>
              <a:gd name="connsiteY121" fmla="*/ 123707 h 143934"/>
              <a:gd name="connsiteX122" fmla="*/ 103611 w 151836"/>
              <a:gd name="connsiteY122" fmla="*/ 124065 h 143934"/>
              <a:gd name="connsiteX123" fmla="*/ 103254 w 151836"/>
              <a:gd name="connsiteY123" fmla="*/ 123779 h 143934"/>
              <a:gd name="connsiteX124" fmla="*/ 99003 w 151836"/>
              <a:gd name="connsiteY124" fmla="*/ 112563 h 143934"/>
              <a:gd name="connsiteX125" fmla="*/ 94752 w 151836"/>
              <a:gd name="connsiteY125" fmla="*/ 102276 h 143934"/>
              <a:gd name="connsiteX126" fmla="*/ 83644 w 151836"/>
              <a:gd name="connsiteY126" fmla="*/ 74308 h 143934"/>
              <a:gd name="connsiteX127" fmla="*/ 113183 w 151836"/>
              <a:gd name="connsiteY127" fmla="*/ 94061 h 143934"/>
              <a:gd name="connsiteX128" fmla="*/ 125685 w 151836"/>
              <a:gd name="connsiteY128" fmla="*/ 102133 h 143934"/>
              <a:gd name="connsiteX129" fmla="*/ 125042 w 151836"/>
              <a:gd name="connsiteY129" fmla="*/ 108563 h 143934"/>
              <a:gd name="connsiteX130" fmla="*/ 125113 w 151836"/>
              <a:gd name="connsiteY130" fmla="*/ 126136 h 143934"/>
              <a:gd name="connsiteX131" fmla="*/ 128971 w 151836"/>
              <a:gd name="connsiteY131" fmla="*/ 126279 h 143934"/>
              <a:gd name="connsiteX132" fmla="*/ 129185 w 151836"/>
              <a:gd name="connsiteY132" fmla="*/ 111884 h 143934"/>
              <a:gd name="connsiteX133" fmla="*/ 129614 w 151836"/>
              <a:gd name="connsiteY133" fmla="*/ 104526 h 143934"/>
              <a:gd name="connsiteX134" fmla="*/ 143759 w 151836"/>
              <a:gd name="connsiteY134" fmla="*/ 114028 h 143934"/>
              <a:gd name="connsiteX135" fmla="*/ 146616 w 151836"/>
              <a:gd name="connsiteY135" fmla="*/ 111420 h 143934"/>
              <a:gd name="connsiteX136" fmla="*/ 134079 w 151836"/>
              <a:gd name="connsiteY136" fmla="*/ 102633 h 143934"/>
              <a:gd name="connsiteX137" fmla="*/ 132829 w 151836"/>
              <a:gd name="connsiteY137" fmla="*/ 101919 h 143934"/>
              <a:gd name="connsiteX138" fmla="*/ 132829 w 151836"/>
              <a:gd name="connsiteY138" fmla="*/ 101919 h 143934"/>
              <a:gd name="connsiteX139" fmla="*/ 150759 w 151836"/>
              <a:gd name="connsiteY139" fmla="*/ 95990 h 14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151836" h="143934">
                <a:moveTo>
                  <a:pt x="150759" y="95990"/>
                </a:moveTo>
                <a:cubicBezTo>
                  <a:pt x="153081" y="95061"/>
                  <a:pt x="151260" y="91632"/>
                  <a:pt x="148973" y="92561"/>
                </a:cubicBezTo>
                <a:cubicBezTo>
                  <a:pt x="144366" y="94418"/>
                  <a:pt x="139401" y="95597"/>
                  <a:pt x="134686" y="97133"/>
                </a:cubicBezTo>
                <a:cubicBezTo>
                  <a:pt x="132829" y="97740"/>
                  <a:pt x="130400" y="98240"/>
                  <a:pt x="128471" y="99240"/>
                </a:cubicBezTo>
                <a:cubicBezTo>
                  <a:pt x="124613" y="96883"/>
                  <a:pt x="125185" y="97133"/>
                  <a:pt x="121399" y="94704"/>
                </a:cubicBezTo>
                <a:cubicBezTo>
                  <a:pt x="108147" y="86203"/>
                  <a:pt x="95288" y="77094"/>
                  <a:pt x="82072" y="68558"/>
                </a:cubicBezTo>
                <a:cubicBezTo>
                  <a:pt x="81894" y="68450"/>
                  <a:pt x="81715" y="68343"/>
                  <a:pt x="81536" y="68200"/>
                </a:cubicBezTo>
                <a:cubicBezTo>
                  <a:pt x="81429" y="67879"/>
                  <a:pt x="81322" y="67522"/>
                  <a:pt x="81215" y="67200"/>
                </a:cubicBezTo>
                <a:cubicBezTo>
                  <a:pt x="88787" y="66522"/>
                  <a:pt x="96324" y="66307"/>
                  <a:pt x="103932" y="65629"/>
                </a:cubicBezTo>
                <a:cubicBezTo>
                  <a:pt x="113541" y="64771"/>
                  <a:pt x="123077" y="63057"/>
                  <a:pt x="132686" y="62128"/>
                </a:cubicBezTo>
                <a:cubicBezTo>
                  <a:pt x="132829" y="62128"/>
                  <a:pt x="132972" y="62092"/>
                  <a:pt x="133114" y="62057"/>
                </a:cubicBezTo>
                <a:cubicBezTo>
                  <a:pt x="133007" y="62164"/>
                  <a:pt x="132936" y="62307"/>
                  <a:pt x="132829" y="62414"/>
                </a:cubicBezTo>
                <a:cubicBezTo>
                  <a:pt x="131864" y="63664"/>
                  <a:pt x="130864" y="65021"/>
                  <a:pt x="129614" y="65986"/>
                </a:cubicBezTo>
                <a:cubicBezTo>
                  <a:pt x="127650" y="67522"/>
                  <a:pt x="130257" y="70379"/>
                  <a:pt x="132221" y="68843"/>
                </a:cubicBezTo>
                <a:cubicBezTo>
                  <a:pt x="133793" y="67593"/>
                  <a:pt x="135079" y="65843"/>
                  <a:pt x="136293" y="64236"/>
                </a:cubicBezTo>
                <a:cubicBezTo>
                  <a:pt x="137508" y="62628"/>
                  <a:pt x="139044" y="60664"/>
                  <a:pt x="139472" y="58628"/>
                </a:cubicBezTo>
                <a:cubicBezTo>
                  <a:pt x="140508" y="53413"/>
                  <a:pt x="133257" y="51770"/>
                  <a:pt x="130471" y="48984"/>
                </a:cubicBezTo>
                <a:cubicBezTo>
                  <a:pt x="128721" y="47234"/>
                  <a:pt x="125864" y="49805"/>
                  <a:pt x="127614" y="51591"/>
                </a:cubicBezTo>
                <a:cubicBezTo>
                  <a:pt x="128935" y="52913"/>
                  <a:pt x="130578" y="53806"/>
                  <a:pt x="132150" y="54770"/>
                </a:cubicBezTo>
                <a:cubicBezTo>
                  <a:pt x="133364" y="55485"/>
                  <a:pt x="135758" y="56592"/>
                  <a:pt x="135579" y="58199"/>
                </a:cubicBezTo>
                <a:cubicBezTo>
                  <a:pt x="135508" y="58985"/>
                  <a:pt x="134829" y="59949"/>
                  <a:pt x="134150" y="60842"/>
                </a:cubicBezTo>
                <a:cubicBezTo>
                  <a:pt x="134293" y="59699"/>
                  <a:pt x="133364" y="58306"/>
                  <a:pt x="131864" y="58449"/>
                </a:cubicBezTo>
                <a:cubicBezTo>
                  <a:pt x="121756" y="59414"/>
                  <a:pt x="111755" y="61342"/>
                  <a:pt x="101610" y="62092"/>
                </a:cubicBezTo>
                <a:cubicBezTo>
                  <a:pt x="94360" y="62628"/>
                  <a:pt x="87180" y="62878"/>
                  <a:pt x="79965" y="63557"/>
                </a:cubicBezTo>
                <a:cubicBezTo>
                  <a:pt x="79965" y="63521"/>
                  <a:pt x="79929" y="63450"/>
                  <a:pt x="79929" y="63414"/>
                </a:cubicBezTo>
                <a:cubicBezTo>
                  <a:pt x="79572" y="62307"/>
                  <a:pt x="79179" y="61200"/>
                  <a:pt x="78786" y="60092"/>
                </a:cubicBezTo>
                <a:cubicBezTo>
                  <a:pt x="85823" y="48305"/>
                  <a:pt x="92931" y="36554"/>
                  <a:pt x="100182" y="24909"/>
                </a:cubicBezTo>
                <a:cubicBezTo>
                  <a:pt x="101896" y="25088"/>
                  <a:pt x="103682" y="24516"/>
                  <a:pt x="105432" y="23873"/>
                </a:cubicBezTo>
                <a:cubicBezTo>
                  <a:pt x="111004" y="21838"/>
                  <a:pt x="116648" y="18659"/>
                  <a:pt x="122720" y="18444"/>
                </a:cubicBezTo>
                <a:cubicBezTo>
                  <a:pt x="125185" y="18373"/>
                  <a:pt x="125363" y="14515"/>
                  <a:pt x="122863" y="14587"/>
                </a:cubicBezTo>
                <a:cubicBezTo>
                  <a:pt x="118791" y="14729"/>
                  <a:pt x="115219" y="16051"/>
                  <a:pt x="111433" y="17408"/>
                </a:cubicBezTo>
                <a:cubicBezTo>
                  <a:pt x="108897" y="18301"/>
                  <a:pt x="105754" y="20159"/>
                  <a:pt x="103003" y="20373"/>
                </a:cubicBezTo>
                <a:cubicBezTo>
                  <a:pt x="105039" y="17087"/>
                  <a:pt x="107111" y="13801"/>
                  <a:pt x="109183" y="10550"/>
                </a:cubicBezTo>
                <a:cubicBezTo>
                  <a:pt x="110505" y="8443"/>
                  <a:pt x="107254" y="6371"/>
                  <a:pt x="105932" y="8479"/>
                </a:cubicBezTo>
                <a:cubicBezTo>
                  <a:pt x="103718" y="12015"/>
                  <a:pt x="101503" y="15515"/>
                  <a:pt x="99289" y="19051"/>
                </a:cubicBezTo>
                <a:cubicBezTo>
                  <a:pt x="95681" y="15480"/>
                  <a:pt x="96610" y="5693"/>
                  <a:pt x="94895" y="1085"/>
                </a:cubicBezTo>
                <a:cubicBezTo>
                  <a:pt x="94038" y="-1237"/>
                  <a:pt x="90609" y="549"/>
                  <a:pt x="91466" y="2871"/>
                </a:cubicBezTo>
                <a:cubicBezTo>
                  <a:pt x="93574" y="8622"/>
                  <a:pt x="91823" y="18587"/>
                  <a:pt x="96717" y="23195"/>
                </a:cubicBezTo>
                <a:cubicBezTo>
                  <a:pt x="90109" y="33839"/>
                  <a:pt x="83608" y="44555"/>
                  <a:pt x="77179" y="55306"/>
                </a:cubicBezTo>
                <a:cubicBezTo>
                  <a:pt x="74036" y="46341"/>
                  <a:pt x="70678" y="37482"/>
                  <a:pt x="67285" y="28588"/>
                </a:cubicBezTo>
                <a:cubicBezTo>
                  <a:pt x="65249" y="23231"/>
                  <a:pt x="63927" y="18230"/>
                  <a:pt x="63070" y="12622"/>
                </a:cubicBezTo>
                <a:cubicBezTo>
                  <a:pt x="62606" y="9622"/>
                  <a:pt x="62034" y="6764"/>
                  <a:pt x="60713" y="4157"/>
                </a:cubicBezTo>
                <a:cubicBezTo>
                  <a:pt x="61034" y="4192"/>
                  <a:pt x="61356" y="4228"/>
                  <a:pt x="61784" y="4371"/>
                </a:cubicBezTo>
                <a:cubicBezTo>
                  <a:pt x="63499" y="4942"/>
                  <a:pt x="65070" y="6050"/>
                  <a:pt x="66570" y="7050"/>
                </a:cubicBezTo>
                <a:cubicBezTo>
                  <a:pt x="68642" y="8443"/>
                  <a:pt x="70678" y="5193"/>
                  <a:pt x="68642" y="3800"/>
                </a:cubicBezTo>
                <a:cubicBezTo>
                  <a:pt x="65713" y="1835"/>
                  <a:pt x="61248" y="-1165"/>
                  <a:pt x="57748" y="835"/>
                </a:cubicBezTo>
                <a:cubicBezTo>
                  <a:pt x="56783" y="799"/>
                  <a:pt x="55855" y="1621"/>
                  <a:pt x="55712" y="2621"/>
                </a:cubicBezTo>
                <a:cubicBezTo>
                  <a:pt x="53176" y="5514"/>
                  <a:pt x="51890" y="9693"/>
                  <a:pt x="49961" y="12872"/>
                </a:cubicBezTo>
                <a:cubicBezTo>
                  <a:pt x="48675" y="14980"/>
                  <a:pt x="51926" y="17051"/>
                  <a:pt x="53212" y="14944"/>
                </a:cubicBezTo>
                <a:cubicBezTo>
                  <a:pt x="54855" y="12265"/>
                  <a:pt x="55998" y="9300"/>
                  <a:pt x="57712" y="6657"/>
                </a:cubicBezTo>
                <a:cubicBezTo>
                  <a:pt x="59427" y="10443"/>
                  <a:pt x="59320" y="15087"/>
                  <a:pt x="60177" y="19087"/>
                </a:cubicBezTo>
                <a:cubicBezTo>
                  <a:pt x="61284" y="24409"/>
                  <a:pt x="63570" y="29624"/>
                  <a:pt x="65570" y="34661"/>
                </a:cubicBezTo>
                <a:cubicBezTo>
                  <a:pt x="68856" y="42912"/>
                  <a:pt x="71785" y="51270"/>
                  <a:pt x="74643" y="59628"/>
                </a:cubicBezTo>
                <a:cubicBezTo>
                  <a:pt x="74036" y="60628"/>
                  <a:pt x="73428" y="61628"/>
                  <a:pt x="72821" y="62664"/>
                </a:cubicBezTo>
                <a:cubicBezTo>
                  <a:pt x="62784" y="56306"/>
                  <a:pt x="52640" y="50055"/>
                  <a:pt x="42603" y="43697"/>
                </a:cubicBezTo>
                <a:cubicBezTo>
                  <a:pt x="36459" y="39804"/>
                  <a:pt x="30423" y="35803"/>
                  <a:pt x="24208" y="32053"/>
                </a:cubicBezTo>
                <a:cubicBezTo>
                  <a:pt x="24065" y="30446"/>
                  <a:pt x="23779" y="28803"/>
                  <a:pt x="23637" y="27374"/>
                </a:cubicBezTo>
                <a:cubicBezTo>
                  <a:pt x="23101" y="21552"/>
                  <a:pt x="23101" y="15908"/>
                  <a:pt x="21493" y="10193"/>
                </a:cubicBezTo>
                <a:cubicBezTo>
                  <a:pt x="20815" y="7800"/>
                  <a:pt x="17064" y="8622"/>
                  <a:pt x="17743" y="11050"/>
                </a:cubicBezTo>
                <a:cubicBezTo>
                  <a:pt x="19100" y="15944"/>
                  <a:pt x="19279" y="20837"/>
                  <a:pt x="19636" y="25874"/>
                </a:cubicBezTo>
                <a:cubicBezTo>
                  <a:pt x="19707" y="27088"/>
                  <a:pt x="19957" y="28374"/>
                  <a:pt x="20136" y="29660"/>
                </a:cubicBezTo>
                <a:cubicBezTo>
                  <a:pt x="18279" y="28588"/>
                  <a:pt x="16421" y="27588"/>
                  <a:pt x="14528" y="26588"/>
                </a:cubicBezTo>
                <a:cubicBezTo>
                  <a:pt x="12742" y="25659"/>
                  <a:pt x="9206" y="24624"/>
                  <a:pt x="8277" y="22730"/>
                </a:cubicBezTo>
                <a:cubicBezTo>
                  <a:pt x="7170" y="20516"/>
                  <a:pt x="3741" y="22266"/>
                  <a:pt x="4848" y="24516"/>
                </a:cubicBezTo>
                <a:cubicBezTo>
                  <a:pt x="6313" y="27481"/>
                  <a:pt x="10278" y="28731"/>
                  <a:pt x="13028" y="30160"/>
                </a:cubicBezTo>
                <a:cubicBezTo>
                  <a:pt x="15457" y="31410"/>
                  <a:pt x="17850" y="32767"/>
                  <a:pt x="20207" y="34160"/>
                </a:cubicBezTo>
                <a:cubicBezTo>
                  <a:pt x="20136" y="34589"/>
                  <a:pt x="20029" y="34982"/>
                  <a:pt x="19850" y="35375"/>
                </a:cubicBezTo>
                <a:cubicBezTo>
                  <a:pt x="17457" y="41126"/>
                  <a:pt x="6098" y="43197"/>
                  <a:pt x="991" y="46091"/>
                </a:cubicBezTo>
                <a:cubicBezTo>
                  <a:pt x="-1188" y="47305"/>
                  <a:pt x="598" y="50734"/>
                  <a:pt x="2777" y="49520"/>
                </a:cubicBezTo>
                <a:cubicBezTo>
                  <a:pt x="8742" y="46162"/>
                  <a:pt x="20958" y="44055"/>
                  <a:pt x="23779" y="36911"/>
                </a:cubicBezTo>
                <a:cubicBezTo>
                  <a:pt x="23851" y="36732"/>
                  <a:pt x="23887" y="36554"/>
                  <a:pt x="23922" y="36375"/>
                </a:cubicBezTo>
                <a:cubicBezTo>
                  <a:pt x="26637" y="38054"/>
                  <a:pt x="29316" y="39768"/>
                  <a:pt x="31959" y="41447"/>
                </a:cubicBezTo>
                <a:cubicBezTo>
                  <a:pt x="44353" y="49377"/>
                  <a:pt x="56855" y="57092"/>
                  <a:pt x="69249" y="64950"/>
                </a:cubicBezTo>
                <a:cubicBezTo>
                  <a:pt x="52462" y="67557"/>
                  <a:pt x="35352" y="70594"/>
                  <a:pt x="18957" y="75166"/>
                </a:cubicBezTo>
                <a:cubicBezTo>
                  <a:pt x="20529" y="73272"/>
                  <a:pt x="22565" y="71629"/>
                  <a:pt x="23029" y="69129"/>
                </a:cubicBezTo>
                <a:cubicBezTo>
                  <a:pt x="23458" y="66736"/>
                  <a:pt x="19779" y="65557"/>
                  <a:pt x="19350" y="67986"/>
                </a:cubicBezTo>
                <a:cubicBezTo>
                  <a:pt x="18957" y="70165"/>
                  <a:pt x="16707" y="71879"/>
                  <a:pt x="15385" y="73558"/>
                </a:cubicBezTo>
                <a:cubicBezTo>
                  <a:pt x="14671" y="74487"/>
                  <a:pt x="14028" y="75558"/>
                  <a:pt x="13635" y="76702"/>
                </a:cubicBezTo>
                <a:cubicBezTo>
                  <a:pt x="13492" y="76737"/>
                  <a:pt x="13385" y="76773"/>
                  <a:pt x="13242" y="76809"/>
                </a:cubicBezTo>
                <a:cubicBezTo>
                  <a:pt x="10992" y="77487"/>
                  <a:pt x="11635" y="80952"/>
                  <a:pt x="13778" y="80631"/>
                </a:cubicBezTo>
                <a:cubicBezTo>
                  <a:pt x="15743" y="85095"/>
                  <a:pt x="22601" y="83381"/>
                  <a:pt x="26387" y="83024"/>
                </a:cubicBezTo>
                <a:cubicBezTo>
                  <a:pt x="28851" y="82774"/>
                  <a:pt x="27994" y="79023"/>
                  <a:pt x="25529" y="79273"/>
                </a:cubicBezTo>
                <a:cubicBezTo>
                  <a:pt x="24172" y="79416"/>
                  <a:pt x="19743" y="80345"/>
                  <a:pt x="17993" y="79452"/>
                </a:cubicBezTo>
                <a:cubicBezTo>
                  <a:pt x="34638" y="74666"/>
                  <a:pt x="52033" y="71522"/>
                  <a:pt x="69178" y="68843"/>
                </a:cubicBezTo>
                <a:cubicBezTo>
                  <a:pt x="67963" y="70915"/>
                  <a:pt x="66713" y="72987"/>
                  <a:pt x="65499" y="75058"/>
                </a:cubicBezTo>
                <a:cubicBezTo>
                  <a:pt x="59069" y="86024"/>
                  <a:pt x="52747" y="97061"/>
                  <a:pt x="46461" y="108134"/>
                </a:cubicBezTo>
                <a:cubicBezTo>
                  <a:pt x="44996" y="110706"/>
                  <a:pt x="43532" y="113277"/>
                  <a:pt x="41996" y="115778"/>
                </a:cubicBezTo>
                <a:cubicBezTo>
                  <a:pt x="38495" y="115313"/>
                  <a:pt x="34459" y="116135"/>
                  <a:pt x="31173" y="115992"/>
                </a:cubicBezTo>
                <a:cubicBezTo>
                  <a:pt x="25351" y="115742"/>
                  <a:pt x="19815" y="115278"/>
                  <a:pt x="14457" y="117957"/>
                </a:cubicBezTo>
                <a:cubicBezTo>
                  <a:pt x="12242" y="119064"/>
                  <a:pt x="14028" y="122493"/>
                  <a:pt x="16243" y="121386"/>
                </a:cubicBezTo>
                <a:cubicBezTo>
                  <a:pt x="20958" y="118992"/>
                  <a:pt x="25958" y="119635"/>
                  <a:pt x="31030" y="119850"/>
                </a:cubicBezTo>
                <a:cubicBezTo>
                  <a:pt x="33638" y="119957"/>
                  <a:pt x="36852" y="119314"/>
                  <a:pt x="39603" y="119493"/>
                </a:cubicBezTo>
                <a:cubicBezTo>
                  <a:pt x="39103" y="120278"/>
                  <a:pt x="38567" y="121028"/>
                  <a:pt x="38031" y="121814"/>
                </a:cubicBezTo>
                <a:cubicBezTo>
                  <a:pt x="35424" y="125458"/>
                  <a:pt x="32888" y="128958"/>
                  <a:pt x="31637" y="133316"/>
                </a:cubicBezTo>
                <a:cubicBezTo>
                  <a:pt x="30959" y="135709"/>
                  <a:pt x="34638" y="136852"/>
                  <a:pt x="35316" y="134459"/>
                </a:cubicBezTo>
                <a:cubicBezTo>
                  <a:pt x="36817" y="129208"/>
                  <a:pt x="40460" y="125279"/>
                  <a:pt x="43460" y="120886"/>
                </a:cubicBezTo>
                <a:cubicBezTo>
                  <a:pt x="43460" y="120850"/>
                  <a:pt x="43496" y="120814"/>
                  <a:pt x="43496" y="120814"/>
                </a:cubicBezTo>
                <a:cubicBezTo>
                  <a:pt x="46425" y="123064"/>
                  <a:pt x="46496" y="127922"/>
                  <a:pt x="47747" y="131280"/>
                </a:cubicBezTo>
                <a:cubicBezTo>
                  <a:pt x="49175" y="135102"/>
                  <a:pt x="51461" y="138316"/>
                  <a:pt x="51961" y="142460"/>
                </a:cubicBezTo>
                <a:cubicBezTo>
                  <a:pt x="52247" y="144924"/>
                  <a:pt x="55998" y="144067"/>
                  <a:pt x="55712" y="141602"/>
                </a:cubicBezTo>
                <a:cubicBezTo>
                  <a:pt x="55069" y="135995"/>
                  <a:pt x="51676" y="131101"/>
                  <a:pt x="50176" y="125672"/>
                </a:cubicBezTo>
                <a:cubicBezTo>
                  <a:pt x="49318" y="122600"/>
                  <a:pt x="48532" y="118992"/>
                  <a:pt x="45818" y="117135"/>
                </a:cubicBezTo>
                <a:cubicBezTo>
                  <a:pt x="47818" y="113778"/>
                  <a:pt x="49640" y="110313"/>
                  <a:pt x="51569" y="106920"/>
                </a:cubicBezTo>
                <a:cubicBezTo>
                  <a:pt x="57641" y="96204"/>
                  <a:pt x="63784" y="85560"/>
                  <a:pt x="69999" y="74951"/>
                </a:cubicBezTo>
                <a:cubicBezTo>
                  <a:pt x="71357" y="72665"/>
                  <a:pt x="72714" y="70379"/>
                  <a:pt x="74036" y="68129"/>
                </a:cubicBezTo>
                <a:cubicBezTo>
                  <a:pt x="74071" y="68129"/>
                  <a:pt x="74107" y="68129"/>
                  <a:pt x="74143" y="68129"/>
                </a:cubicBezTo>
                <a:cubicBezTo>
                  <a:pt x="75536" y="69022"/>
                  <a:pt x="76929" y="69951"/>
                  <a:pt x="78358" y="70879"/>
                </a:cubicBezTo>
                <a:cubicBezTo>
                  <a:pt x="78893" y="72487"/>
                  <a:pt x="79429" y="74094"/>
                  <a:pt x="79965" y="75701"/>
                </a:cubicBezTo>
                <a:cubicBezTo>
                  <a:pt x="83858" y="87453"/>
                  <a:pt x="89288" y="98204"/>
                  <a:pt x="93931" y="109598"/>
                </a:cubicBezTo>
                <a:cubicBezTo>
                  <a:pt x="95860" y="114278"/>
                  <a:pt x="96538" y="124029"/>
                  <a:pt x="101182" y="127029"/>
                </a:cubicBezTo>
                <a:cubicBezTo>
                  <a:pt x="101361" y="127136"/>
                  <a:pt x="101539" y="127208"/>
                  <a:pt x="101718" y="127279"/>
                </a:cubicBezTo>
                <a:cubicBezTo>
                  <a:pt x="101503" y="127458"/>
                  <a:pt x="101289" y="127636"/>
                  <a:pt x="101075" y="127708"/>
                </a:cubicBezTo>
                <a:cubicBezTo>
                  <a:pt x="101003" y="127672"/>
                  <a:pt x="100896" y="127601"/>
                  <a:pt x="100753" y="127386"/>
                </a:cubicBezTo>
                <a:cubicBezTo>
                  <a:pt x="100503" y="127029"/>
                  <a:pt x="100182" y="126672"/>
                  <a:pt x="99932" y="126315"/>
                </a:cubicBezTo>
                <a:cubicBezTo>
                  <a:pt x="99289" y="125386"/>
                  <a:pt x="98682" y="124422"/>
                  <a:pt x="98039" y="123493"/>
                </a:cubicBezTo>
                <a:cubicBezTo>
                  <a:pt x="97039" y="121957"/>
                  <a:pt x="96074" y="120207"/>
                  <a:pt x="94681" y="118992"/>
                </a:cubicBezTo>
                <a:cubicBezTo>
                  <a:pt x="92859" y="117349"/>
                  <a:pt x="89966" y="119921"/>
                  <a:pt x="91823" y="121564"/>
                </a:cubicBezTo>
                <a:cubicBezTo>
                  <a:pt x="93788" y="123314"/>
                  <a:pt x="95003" y="125922"/>
                  <a:pt x="96467" y="128065"/>
                </a:cubicBezTo>
                <a:cubicBezTo>
                  <a:pt x="97574" y="129672"/>
                  <a:pt x="98824" y="131673"/>
                  <a:pt x="101003" y="131601"/>
                </a:cubicBezTo>
                <a:cubicBezTo>
                  <a:pt x="105968" y="131458"/>
                  <a:pt x="107290" y="124243"/>
                  <a:pt x="109469" y="120957"/>
                </a:cubicBezTo>
                <a:cubicBezTo>
                  <a:pt x="110826" y="118885"/>
                  <a:pt x="107576" y="116814"/>
                  <a:pt x="106218" y="118885"/>
                </a:cubicBezTo>
                <a:cubicBezTo>
                  <a:pt x="105218" y="120386"/>
                  <a:pt x="104611" y="122100"/>
                  <a:pt x="103789" y="123707"/>
                </a:cubicBezTo>
                <a:cubicBezTo>
                  <a:pt x="103754" y="123814"/>
                  <a:pt x="103682" y="123922"/>
                  <a:pt x="103611" y="124065"/>
                </a:cubicBezTo>
                <a:cubicBezTo>
                  <a:pt x="103504" y="123957"/>
                  <a:pt x="103396" y="123850"/>
                  <a:pt x="103254" y="123779"/>
                </a:cubicBezTo>
                <a:cubicBezTo>
                  <a:pt x="100789" y="122207"/>
                  <a:pt x="99824" y="115171"/>
                  <a:pt x="99003" y="112563"/>
                </a:cubicBezTo>
                <a:cubicBezTo>
                  <a:pt x="97860" y="108991"/>
                  <a:pt x="96360" y="105669"/>
                  <a:pt x="94752" y="102276"/>
                </a:cubicBezTo>
                <a:cubicBezTo>
                  <a:pt x="90395" y="93132"/>
                  <a:pt x="86894" y="83810"/>
                  <a:pt x="83644" y="74308"/>
                </a:cubicBezTo>
                <a:cubicBezTo>
                  <a:pt x="93538" y="80845"/>
                  <a:pt x="103254" y="87596"/>
                  <a:pt x="113183" y="94061"/>
                </a:cubicBezTo>
                <a:cubicBezTo>
                  <a:pt x="118756" y="97704"/>
                  <a:pt x="120006" y="98633"/>
                  <a:pt x="125685" y="102133"/>
                </a:cubicBezTo>
                <a:cubicBezTo>
                  <a:pt x="124756" y="104062"/>
                  <a:pt x="124935" y="106384"/>
                  <a:pt x="125042" y="108563"/>
                </a:cubicBezTo>
                <a:cubicBezTo>
                  <a:pt x="125363" y="114456"/>
                  <a:pt x="125113" y="120278"/>
                  <a:pt x="125113" y="126136"/>
                </a:cubicBezTo>
                <a:cubicBezTo>
                  <a:pt x="125113" y="128601"/>
                  <a:pt x="128971" y="128779"/>
                  <a:pt x="128971" y="126279"/>
                </a:cubicBezTo>
                <a:cubicBezTo>
                  <a:pt x="128971" y="121493"/>
                  <a:pt x="129400" y="116671"/>
                  <a:pt x="129185" y="111884"/>
                </a:cubicBezTo>
                <a:cubicBezTo>
                  <a:pt x="129078" y="109206"/>
                  <a:pt x="128614" y="106527"/>
                  <a:pt x="129614" y="104526"/>
                </a:cubicBezTo>
                <a:cubicBezTo>
                  <a:pt x="134543" y="107312"/>
                  <a:pt x="140115" y="109563"/>
                  <a:pt x="143759" y="114028"/>
                </a:cubicBezTo>
                <a:cubicBezTo>
                  <a:pt x="145330" y="115956"/>
                  <a:pt x="148188" y="113349"/>
                  <a:pt x="146616" y="111420"/>
                </a:cubicBezTo>
                <a:cubicBezTo>
                  <a:pt x="143294" y="107348"/>
                  <a:pt x="138579" y="105098"/>
                  <a:pt x="134079" y="102633"/>
                </a:cubicBezTo>
                <a:cubicBezTo>
                  <a:pt x="133650" y="102419"/>
                  <a:pt x="133257" y="102169"/>
                  <a:pt x="132829" y="101919"/>
                </a:cubicBezTo>
                <a:cubicBezTo>
                  <a:pt x="132829" y="101919"/>
                  <a:pt x="132829" y="101919"/>
                  <a:pt x="132829" y="101919"/>
                </a:cubicBezTo>
                <a:cubicBezTo>
                  <a:pt x="138722" y="99633"/>
                  <a:pt x="144937" y="98311"/>
                  <a:pt x="150759" y="95990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8" name="Freeform 1627">
            <a:extLst>
              <a:ext uri="{FF2B5EF4-FFF2-40B4-BE49-F238E27FC236}">
                <a16:creationId xmlns:a16="http://schemas.microsoft.com/office/drawing/2014/main" id="{F023BF0D-323B-A846-B11E-222891004E91}"/>
              </a:ext>
            </a:extLst>
          </p:cNvPr>
          <p:cNvSpPr/>
          <p:nvPr/>
        </p:nvSpPr>
        <p:spPr>
          <a:xfrm>
            <a:off x="1645920" y="1888605"/>
            <a:ext cx="663761" cy="363905"/>
          </a:xfrm>
          <a:custGeom>
            <a:avLst/>
            <a:gdLst>
              <a:gd name="connsiteX0" fmla="*/ 236887 w 599111"/>
              <a:gd name="connsiteY0" fmla="*/ 322 h 328461"/>
              <a:gd name="connsiteX1" fmla="*/ 269819 w 599111"/>
              <a:gd name="connsiteY1" fmla="*/ 8894 h 328461"/>
              <a:gd name="connsiteX2" fmla="*/ 271177 w 599111"/>
              <a:gd name="connsiteY2" fmla="*/ 30897 h 328461"/>
              <a:gd name="connsiteX3" fmla="*/ 332792 w 599111"/>
              <a:gd name="connsiteY3" fmla="*/ 10001 h 328461"/>
              <a:gd name="connsiteX4" fmla="*/ 355687 w 599111"/>
              <a:gd name="connsiteY4" fmla="*/ 45792 h 328461"/>
              <a:gd name="connsiteX5" fmla="*/ 440948 w 599111"/>
              <a:gd name="connsiteY5" fmla="*/ 32112 h 328461"/>
              <a:gd name="connsiteX6" fmla="*/ 445163 w 599111"/>
              <a:gd name="connsiteY6" fmla="*/ 71438 h 328461"/>
              <a:gd name="connsiteX7" fmla="*/ 473416 w 599111"/>
              <a:gd name="connsiteY7" fmla="*/ 58293 h 328461"/>
              <a:gd name="connsiteX8" fmla="*/ 513993 w 599111"/>
              <a:gd name="connsiteY8" fmla="*/ 72974 h 328461"/>
              <a:gd name="connsiteX9" fmla="*/ 506420 w 599111"/>
              <a:gd name="connsiteY9" fmla="*/ 135053 h 328461"/>
              <a:gd name="connsiteX10" fmla="*/ 575715 w 599111"/>
              <a:gd name="connsiteY10" fmla="*/ 143447 h 328461"/>
              <a:gd name="connsiteX11" fmla="*/ 598289 w 599111"/>
              <a:gd name="connsiteY11" fmla="*/ 178344 h 328461"/>
              <a:gd name="connsiteX12" fmla="*/ 534888 w 599111"/>
              <a:gd name="connsiteY12" fmla="*/ 207883 h 328461"/>
              <a:gd name="connsiteX13" fmla="*/ 570714 w 599111"/>
              <a:gd name="connsiteY13" fmla="*/ 270212 h 328461"/>
              <a:gd name="connsiteX14" fmla="*/ 530816 w 599111"/>
              <a:gd name="connsiteY14" fmla="*/ 295680 h 328461"/>
              <a:gd name="connsiteX15" fmla="*/ 481096 w 599111"/>
              <a:gd name="connsiteY15" fmla="*/ 279249 h 328461"/>
              <a:gd name="connsiteX16" fmla="*/ 459843 w 599111"/>
              <a:gd name="connsiteY16" fmla="*/ 327791 h 328461"/>
              <a:gd name="connsiteX17" fmla="*/ 375547 w 599111"/>
              <a:gd name="connsiteY17" fmla="*/ 274499 h 328461"/>
              <a:gd name="connsiteX18" fmla="*/ 366653 w 599111"/>
              <a:gd name="connsiteY18" fmla="*/ 299181 h 328461"/>
              <a:gd name="connsiteX19" fmla="*/ 335328 w 599111"/>
              <a:gd name="connsiteY19" fmla="*/ 301824 h 328461"/>
              <a:gd name="connsiteX20" fmla="*/ 292429 w 599111"/>
              <a:gd name="connsiteY20" fmla="*/ 249638 h 328461"/>
              <a:gd name="connsiteX21" fmla="*/ 287357 w 599111"/>
              <a:gd name="connsiteY21" fmla="*/ 244388 h 328461"/>
              <a:gd name="connsiteX22" fmla="*/ 285500 w 599111"/>
              <a:gd name="connsiteY22" fmla="*/ 248138 h 328461"/>
              <a:gd name="connsiteX23" fmla="*/ 280214 w 599111"/>
              <a:gd name="connsiteY23" fmla="*/ 256854 h 328461"/>
              <a:gd name="connsiteX24" fmla="*/ 238637 w 599111"/>
              <a:gd name="connsiteY24" fmla="*/ 263247 h 328461"/>
              <a:gd name="connsiteX25" fmla="*/ 192560 w 599111"/>
              <a:gd name="connsiteY25" fmla="*/ 209169 h 328461"/>
              <a:gd name="connsiteX26" fmla="*/ 158948 w 599111"/>
              <a:gd name="connsiteY26" fmla="*/ 206562 h 328461"/>
              <a:gd name="connsiteX27" fmla="*/ 127980 w 599111"/>
              <a:gd name="connsiteY27" fmla="*/ 97370 h 328461"/>
              <a:gd name="connsiteX28" fmla="*/ 135446 w 599111"/>
              <a:gd name="connsiteY28" fmla="*/ 97620 h 328461"/>
              <a:gd name="connsiteX29" fmla="*/ 146447 w 599111"/>
              <a:gd name="connsiteY29" fmla="*/ 158020 h 328461"/>
              <a:gd name="connsiteX30" fmla="*/ 157948 w 599111"/>
              <a:gd name="connsiteY30" fmla="*/ 187809 h 328461"/>
              <a:gd name="connsiteX31" fmla="*/ 162127 w 599111"/>
              <a:gd name="connsiteY31" fmla="*/ 196775 h 328461"/>
              <a:gd name="connsiteX32" fmla="*/ 164342 w 599111"/>
              <a:gd name="connsiteY32" fmla="*/ 200954 h 328461"/>
              <a:gd name="connsiteX33" fmla="*/ 187666 w 599111"/>
              <a:gd name="connsiteY33" fmla="*/ 197739 h 328461"/>
              <a:gd name="connsiteX34" fmla="*/ 194667 w 599111"/>
              <a:gd name="connsiteY34" fmla="*/ 196096 h 328461"/>
              <a:gd name="connsiteX35" fmla="*/ 250353 w 599111"/>
              <a:gd name="connsiteY35" fmla="*/ 256675 h 328461"/>
              <a:gd name="connsiteX36" fmla="*/ 278249 w 599111"/>
              <a:gd name="connsiteY36" fmla="*/ 244316 h 328461"/>
              <a:gd name="connsiteX37" fmla="*/ 279106 w 599111"/>
              <a:gd name="connsiteY37" fmla="*/ 238173 h 328461"/>
              <a:gd name="connsiteX38" fmla="*/ 286214 w 599111"/>
              <a:gd name="connsiteY38" fmla="*/ 235244 h 328461"/>
              <a:gd name="connsiteX39" fmla="*/ 311217 w 599111"/>
              <a:gd name="connsiteY39" fmla="*/ 262533 h 328461"/>
              <a:gd name="connsiteX40" fmla="*/ 330434 w 599111"/>
              <a:gd name="connsiteY40" fmla="*/ 288429 h 328461"/>
              <a:gd name="connsiteX41" fmla="*/ 367260 w 599111"/>
              <a:gd name="connsiteY41" fmla="*/ 267319 h 328461"/>
              <a:gd name="connsiteX42" fmla="*/ 372868 w 599111"/>
              <a:gd name="connsiteY42" fmla="*/ 263283 h 328461"/>
              <a:gd name="connsiteX43" fmla="*/ 427589 w 599111"/>
              <a:gd name="connsiteY43" fmla="*/ 312182 h 328461"/>
              <a:gd name="connsiteX44" fmla="*/ 475024 w 599111"/>
              <a:gd name="connsiteY44" fmla="*/ 310396 h 328461"/>
              <a:gd name="connsiteX45" fmla="*/ 465630 w 599111"/>
              <a:gd name="connsiteY45" fmla="*/ 270927 h 328461"/>
              <a:gd name="connsiteX46" fmla="*/ 469452 w 599111"/>
              <a:gd name="connsiteY46" fmla="*/ 264819 h 328461"/>
              <a:gd name="connsiteX47" fmla="*/ 558927 w 599111"/>
              <a:gd name="connsiteY47" fmla="*/ 274356 h 328461"/>
              <a:gd name="connsiteX48" fmla="*/ 518386 w 599111"/>
              <a:gd name="connsiteY48" fmla="*/ 208062 h 328461"/>
              <a:gd name="connsiteX49" fmla="*/ 519636 w 599111"/>
              <a:gd name="connsiteY49" fmla="*/ 200775 h 328461"/>
              <a:gd name="connsiteX50" fmla="*/ 586573 w 599111"/>
              <a:gd name="connsiteY50" fmla="*/ 182701 h 328461"/>
              <a:gd name="connsiteX51" fmla="*/ 557713 w 599111"/>
              <a:gd name="connsiteY51" fmla="*/ 144554 h 328461"/>
              <a:gd name="connsiteX52" fmla="*/ 499062 w 599111"/>
              <a:gd name="connsiteY52" fmla="*/ 142089 h 328461"/>
              <a:gd name="connsiteX53" fmla="*/ 496026 w 599111"/>
              <a:gd name="connsiteY53" fmla="*/ 136374 h 328461"/>
              <a:gd name="connsiteX54" fmla="*/ 504706 w 599111"/>
              <a:gd name="connsiteY54" fmla="*/ 75260 h 328461"/>
              <a:gd name="connsiteX55" fmla="*/ 460379 w 599111"/>
              <a:gd name="connsiteY55" fmla="*/ 69973 h 328461"/>
              <a:gd name="connsiteX56" fmla="*/ 435054 w 599111"/>
              <a:gd name="connsiteY56" fmla="*/ 85690 h 328461"/>
              <a:gd name="connsiteX57" fmla="*/ 430125 w 599111"/>
              <a:gd name="connsiteY57" fmla="*/ 80403 h 328461"/>
              <a:gd name="connsiteX58" fmla="*/ 445377 w 599111"/>
              <a:gd name="connsiteY58" fmla="*/ 55722 h 328461"/>
              <a:gd name="connsiteX59" fmla="*/ 413909 w 599111"/>
              <a:gd name="connsiteY59" fmla="*/ 33540 h 328461"/>
              <a:gd name="connsiteX60" fmla="*/ 344329 w 599111"/>
              <a:gd name="connsiteY60" fmla="*/ 60722 h 328461"/>
              <a:gd name="connsiteX61" fmla="*/ 340007 w 599111"/>
              <a:gd name="connsiteY61" fmla="*/ 54721 h 328461"/>
              <a:gd name="connsiteX62" fmla="*/ 296501 w 599111"/>
              <a:gd name="connsiteY62" fmla="*/ 20467 h 328461"/>
              <a:gd name="connsiteX63" fmla="*/ 262461 w 599111"/>
              <a:gd name="connsiteY63" fmla="*/ 45363 h 328461"/>
              <a:gd name="connsiteX64" fmla="*/ 257532 w 599111"/>
              <a:gd name="connsiteY64" fmla="*/ 40077 h 328461"/>
              <a:gd name="connsiteX65" fmla="*/ 252710 w 599111"/>
              <a:gd name="connsiteY65" fmla="*/ 8287 h 328461"/>
              <a:gd name="connsiteX66" fmla="*/ 220206 w 599111"/>
              <a:gd name="connsiteY66" fmla="*/ 11073 h 328461"/>
              <a:gd name="connsiteX67" fmla="*/ 147518 w 599111"/>
              <a:gd name="connsiteY67" fmla="*/ 73759 h 328461"/>
              <a:gd name="connsiteX68" fmla="*/ 147125 w 599111"/>
              <a:gd name="connsiteY68" fmla="*/ 74188 h 328461"/>
              <a:gd name="connsiteX69" fmla="*/ 182523 w 599111"/>
              <a:gd name="connsiteY69" fmla="*/ 90797 h 328461"/>
              <a:gd name="connsiteX70" fmla="*/ 292608 w 599111"/>
              <a:gd name="connsiteY70" fmla="*/ 137375 h 328461"/>
              <a:gd name="connsiteX71" fmla="*/ 313575 w 599111"/>
              <a:gd name="connsiteY71" fmla="*/ 145519 h 328461"/>
              <a:gd name="connsiteX72" fmla="*/ 445913 w 599111"/>
              <a:gd name="connsiteY72" fmla="*/ 176951 h 328461"/>
              <a:gd name="connsiteX73" fmla="*/ 451164 w 599111"/>
              <a:gd name="connsiteY73" fmla="*/ 182844 h 328461"/>
              <a:gd name="connsiteX74" fmla="*/ 445484 w 599111"/>
              <a:gd name="connsiteY74" fmla="*/ 188131 h 328461"/>
              <a:gd name="connsiteX75" fmla="*/ 322612 w 599111"/>
              <a:gd name="connsiteY75" fmla="*/ 161056 h 328461"/>
              <a:gd name="connsiteX76" fmla="*/ 196346 w 599111"/>
              <a:gd name="connsiteY76" fmla="*/ 109836 h 328461"/>
              <a:gd name="connsiteX77" fmla="*/ 186595 w 599111"/>
              <a:gd name="connsiteY77" fmla="*/ 105299 h 328461"/>
              <a:gd name="connsiteX78" fmla="*/ 89975 w 599111"/>
              <a:gd name="connsiteY78" fmla="*/ 62615 h 328461"/>
              <a:gd name="connsiteX79" fmla="*/ 63865 w 599111"/>
              <a:gd name="connsiteY79" fmla="*/ 53043 h 328461"/>
              <a:gd name="connsiteX80" fmla="*/ 3929 w 599111"/>
              <a:gd name="connsiteY80" fmla="*/ 32754 h 328461"/>
              <a:gd name="connsiteX81" fmla="*/ 179 w 599111"/>
              <a:gd name="connsiteY81" fmla="*/ 29004 h 328461"/>
              <a:gd name="connsiteX82" fmla="*/ 0 w 599111"/>
              <a:gd name="connsiteY82" fmla="*/ 27432 h 328461"/>
              <a:gd name="connsiteX83" fmla="*/ 1822 w 599111"/>
              <a:gd name="connsiteY83" fmla="*/ 23289 h 328461"/>
              <a:gd name="connsiteX84" fmla="*/ 7144 w 599111"/>
              <a:gd name="connsiteY84" fmla="*/ 22039 h 328461"/>
              <a:gd name="connsiteX85" fmla="*/ 60508 w 599111"/>
              <a:gd name="connsiteY85" fmla="*/ 40112 h 328461"/>
              <a:gd name="connsiteX86" fmla="*/ 86975 w 599111"/>
              <a:gd name="connsiteY86" fmla="*/ 49756 h 328461"/>
              <a:gd name="connsiteX87" fmla="*/ 140518 w 599111"/>
              <a:gd name="connsiteY87" fmla="*/ 71259 h 328461"/>
              <a:gd name="connsiteX88" fmla="*/ 141232 w 599111"/>
              <a:gd name="connsiteY88" fmla="*/ 69795 h 328461"/>
              <a:gd name="connsiteX89" fmla="*/ 236887 w 599111"/>
              <a:gd name="connsiteY89" fmla="*/ 322 h 328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599111" h="328461">
                <a:moveTo>
                  <a:pt x="236887" y="322"/>
                </a:moveTo>
                <a:cubicBezTo>
                  <a:pt x="247531" y="-535"/>
                  <a:pt x="262390" y="-286"/>
                  <a:pt x="269819" y="8894"/>
                </a:cubicBezTo>
                <a:cubicBezTo>
                  <a:pt x="275249" y="15574"/>
                  <a:pt x="274249" y="23503"/>
                  <a:pt x="271177" y="30897"/>
                </a:cubicBezTo>
                <a:cubicBezTo>
                  <a:pt x="290251" y="17252"/>
                  <a:pt x="305538" y="1036"/>
                  <a:pt x="332792" y="10001"/>
                </a:cubicBezTo>
                <a:cubicBezTo>
                  <a:pt x="352008" y="16324"/>
                  <a:pt x="361152" y="31147"/>
                  <a:pt x="355687" y="45792"/>
                </a:cubicBezTo>
                <a:cubicBezTo>
                  <a:pt x="382119" y="31219"/>
                  <a:pt x="411551" y="17502"/>
                  <a:pt x="440948" y="32112"/>
                </a:cubicBezTo>
                <a:cubicBezTo>
                  <a:pt x="459807" y="41506"/>
                  <a:pt x="453950" y="57364"/>
                  <a:pt x="445163" y="71438"/>
                </a:cubicBezTo>
                <a:cubicBezTo>
                  <a:pt x="453842" y="65544"/>
                  <a:pt x="462093" y="59186"/>
                  <a:pt x="473416" y="58293"/>
                </a:cubicBezTo>
                <a:cubicBezTo>
                  <a:pt x="487525" y="57186"/>
                  <a:pt x="503527" y="63651"/>
                  <a:pt x="513993" y="72974"/>
                </a:cubicBezTo>
                <a:cubicBezTo>
                  <a:pt x="535424" y="92083"/>
                  <a:pt x="520779" y="116372"/>
                  <a:pt x="506420" y="135053"/>
                </a:cubicBezTo>
                <a:cubicBezTo>
                  <a:pt x="529673" y="135803"/>
                  <a:pt x="554712" y="131766"/>
                  <a:pt x="575715" y="143447"/>
                </a:cubicBezTo>
                <a:cubicBezTo>
                  <a:pt x="587145" y="149805"/>
                  <a:pt x="602897" y="163414"/>
                  <a:pt x="598289" y="178344"/>
                </a:cubicBezTo>
                <a:cubicBezTo>
                  <a:pt x="591931" y="198882"/>
                  <a:pt x="558927" y="206169"/>
                  <a:pt x="534888" y="207883"/>
                </a:cubicBezTo>
                <a:cubicBezTo>
                  <a:pt x="558177" y="220778"/>
                  <a:pt x="583001" y="243317"/>
                  <a:pt x="570714" y="270212"/>
                </a:cubicBezTo>
                <a:cubicBezTo>
                  <a:pt x="563606" y="285786"/>
                  <a:pt x="547247" y="294251"/>
                  <a:pt x="530816" y="295680"/>
                </a:cubicBezTo>
                <a:cubicBezTo>
                  <a:pt x="510992" y="297430"/>
                  <a:pt x="496705" y="288143"/>
                  <a:pt x="481096" y="279249"/>
                </a:cubicBezTo>
                <a:cubicBezTo>
                  <a:pt x="490418" y="298502"/>
                  <a:pt x="485061" y="323469"/>
                  <a:pt x="459843" y="327791"/>
                </a:cubicBezTo>
                <a:cubicBezTo>
                  <a:pt x="423231" y="334042"/>
                  <a:pt x="401014" y="295037"/>
                  <a:pt x="375547" y="274499"/>
                </a:cubicBezTo>
                <a:cubicBezTo>
                  <a:pt x="376583" y="284071"/>
                  <a:pt x="376226" y="293037"/>
                  <a:pt x="366653" y="299181"/>
                </a:cubicBezTo>
                <a:cubicBezTo>
                  <a:pt x="358330" y="304539"/>
                  <a:pt x="344364" y="305824"/>
                  <a:pt x="335328" y="301824"/>
                </a:cubicBezTo>
                <a:cubicBezTo>
                  <a:pt x="316004" y="293323"/>
                  <a:pt x="305788" y="264605"/>
                  <a:pt x="292429" y="249638"/>
                </a:cubicBezTo>
                <a:cubicBezTo>
                  <a:pt x="291429" y="248531"/>
                  <a:pt x="288750" y="244316"/>
                  <a:pt x="287357" y="244388"/>
                </a:cubicBezTo>
                <a:cubicBezTo>
                  <a:pt x="283393" y="244638"/>
                  <a:pt x="288072" y="244816"/>
                  <a:pt x="285500" y="248138"/>
                </a:cubicBezTo>
                <a:cubicBezTo>
                  <a:pt x="282750" y="251710"/>
                  <a:pt x="284571" y="253103"/>
                  <a:pt x="280214" y="256854"/>
                </a:cubicBezTo>
                <a:cubicBezTo>
                  <a:pt x="270427" y="265319"/>
                  <a:pt x="250496" y="265283"/>
                  <a:pt x="238637" y="263247"/>
                </a:cubicBezTo>
                <a:cubicBezTo>
                  <a:pt x="210062" y="258390"/>
                  <a:pt x="202668" y="232386"/>
                  <a:pt x="192560" y="209169"/>
                </a:cubicBezTo>
                <a:cubicBezTo>
                  <a:pt x="186095" y="222099"/>
                  <a:pt x="168807" y="221563"/>
                  <a:pt x="158948" y="206562"/>
                </a:cubicBezTo>
                <a:cubicBezTo>
                  <a:pt x="138767" y="175844"/>
                  <a:pt x="129730" y="133410"/>
                  <a:pt x="127980" y="97370"/>
                </a:cubicBezTo>
                <a:cubicBezTo>
                  <a:pt x="127766" y="92583"/>
                  <a:pt x="135195" y="92833"/>
                  <a:pt x="135446" y="97620"/>
                </a:cubicBezTo>
                <a:cubicBezTo>
                  <a:pt x="136446" y="118265"/>
                  <a:pt x="140196" y="138339"/>
                  <a:pt x="146447" y="158020"/>
                </a:cubicBezTo>
                <a:cubicBezTo>
                  <a:pt x="149697" y="168164"/>
                  <a:pt x="153591" y="178094"/>
                  <a:pt x="157948" y="187809"/>
                </a:cubicBezTo>
                <a:cubicBezTo>
                  <a:pt x="159198" y="190631"/>
                  <a:pt x="160377" y="194239"/>
                  <a:pt x="162127" y="196775"/>
                </a:cubicBezTo>
                <a:cubicBezTo>
                  <a:pt x="162770" y="198204"/>
                  <a:pt x="163520" y="199597"/>
                  <a:pt x="164342" y="200954"/>
                </a:cubicBezTo>
                <a:cubicBezTo>
                  <a:pt x="168092" y="209133"/>
                  <a:pt x="175843" y="208062"/>
                  <a:pt x="187666" y="197739"/>
                </a:cubicBezTo>
                <a:cubicBezTo>
                  <a:pt x="187738" y="194060"/>
                  <a:pt x="192988" y="192810"/>
                  <a:pt x="194667" y="196096"/>
                </a:cubicBezTo>
                <a:cubicBezTo>
                  <a:pt x="208526" y="222957"/>
                  <a:pt x="212634" y="256640"/>
                  <a:pt x="250353" y="256675"/>
                </a:cubicBezTo>
                <a:cubicBezTo>
                  <a:pt x="261711" y="256675"/>
                  <a:pt x="272463" y="255782"/>
                  <a:pt x="278249" y="244316"/>
                </a:cubicBezTo>
                <a:cubicBezTo>
                  <a:pt x="278963" y="242924"/>
                  <a:pt x="277535" y="239352"/>
                  <a:pt x="279106" y="238173"/>
                </a:cubicBezTo>
                <a:cubicBezTo>
                  <a:pt x="281785" y="236101"/>
                  <a:pt x="282250" y="234958"/>
                  <a:pt x="286214" y="235244"/>
                </a:cubicBezTo>
                <a:cubicBezTo>
                  <a:pt x="296287" y="236065"/>
                  <a:pt x="306217" y="255425"/>
                  <a:pt x="311217" y="262533"/>
                </a:cubicBezTo>
                <a:cubicBezTo>
                  <a:pt x="317325" y="271248"/>
                  <a:pt x="323040" y="280750"/>
                  <a:pt x="330434" y="288429"/>
                </a:cubicBezTo>
                <a:cubicBezTo>
                  <a:pt x="346650" y="305324"/>
                  <a:pt x="370296" y="293751"/>
                  <a:pt x="367260" y="267319"/>
                </a:cubicBezTo>
                <a:cubicBezTo>
                  <a:pt x="366903" y="264283"/>
                  <a:pt x="369903" y="261354"/>
                  <a:pt x="372868" y="263283"/>
                </a:cubicBezTo>
                <a:cubicBezTo>
                  <a:pt x="393692" y="276642"/>
                  <a:pt x="406944" y="298716"/>
                  <a:pt x="427589" y="312182"/>
                </a:cubicBezTo>
                <a:cubicBezTo>
                  <a:pt x="441127" y="321041"/>
                  <a:pt x="464165" y="327113"/>
                  <a:pt x="475024" y="310396"/>
                </a:cubicBezTo>
                <a:cubicBezTo>
                  <a:pt x="483739" y="297001"/>
                  <a:pt x="476381" y="280285"/>
                  <a:pt x="465630" y="270927"/>
                </a:cubicBezTo>
                <a:cubicBezTo>
                  <a:pt x="462879" y="268569"/>
                  <a:pt x="466094" y="263283"/>
                  <a:pt x="469452" y="264819"/>
                </a:cubicBezTo>
                <a:cubicBezTo>
                  <a:pt x="496955" y="277285"/>
                  <a:pt x="531995" y="306324"/>
                  <a:pt x="558927" y="274356"/>
                </a:cubicBezTo>
                <a:cubicBezTo>
                  <a:pt x="583287" y="245460"/>
                  <a:pt x="542211" y="217778"/>
                  <a:pt x="518386" y="208062"/>
                </a:cubicBezTo>
                <a:cubicBezTo>
                  <a:pt x="514636" y="206526"/>
                  <a:pt x="515171" y="200632"/>
                  <a:pt x="519636" y="200775"/>
                </a:cubicBezTo>
                <a:cubicBezTo>
                  <a:pt x="539460" y="201418"/>
                  <a:pt x="571964" y="197596"/>
                  <a:pt x="586573" y="182701"/>
                </a:cubicBezTo>
                <a:cubicBezTo>
                  <a:pt x="603433" y="165592"/>
                  <a:pt x="572000" y="147876"/>
                  <a:pt x="557713" y="144554"/>
                </a:cubicBezTo>
                <a:cubicBezTo>
                  <a:pt x="538710" y="140125"/>
                  <a:pt x="518386" y="143768"/>
                  <a:pt x="499062" y="142089"/>
                </a:cubicBezTo>
                <a:cubicBezTo>
                  <a:pt x="496526" y="141875"/>
                  <a:pt x="494133" y="138732"/>
                  <a:pt x="496026" y="136374"/>
                </a:cubicBezTo>
                <a:cubicBezTo>
                  <a:pt x="510207" y="118658"/>
                  <a:pt x="530602" y="93155"/>
                  <a:pt x="504706" y="75260"/>
                </a:cubicBezTo>
                <a:cubicBezTo>
                  <a:pt x="491740" y="66294"/>
                  <a:pt x="474809" y="62222"/>
                  <a:pt x="460379" y="69973"/>
                </a:cubicBezTo>
                <a:cubicBezTo>
                  <a:pt x="451306" y="74867"/>
                  <a:pt x="444806" y="81867"/>
                  <a:pt x="435054" y="85690"/>
                </a:cubicBezTo>
                <a:cubicBezTo>
                  <a:pt x="431911" y="86904"/>
                  <a:pt x="427732" y="83832"/>
                  <a:pt x="430125" y="80403"/>
                </a:cubicBezTo>
                <a:cubicBezTo>
                  <a:pt x="435233" y="73081"/>
                  <a:pt x="443127" y="64544"/>
                  <a:pt x="445377" y="55722"/>
                </a:cubicBezTo>
                <a:cubicBezTo>
                  <a:pt x="449913" y="37934"/>
                  <a:pt x="426732" y="33826"/>
                  <a:pt x="413909" y="33540"/>
                </a:cubicBezTo>
                <a:cubicBezTo>
                  <a:pt x="388227" y="33004"/>
                  <a:pt x="365867" y="48792"/>
                  <a:pt x="344329" y="60722"/>
                </a:cubicBezTo>
                <a:cubicBezTo>
                  <a:pt x="340685" y="62722"/>
                  <a:pt x="336721" y="57507"/>
                  <a:pt x="340007" y="54721"/>
                </a:cubicBezTo>
                <a:cubicBezTo>
                  <a:pt x="373368" y="26325"/>
                  <a:pt x="318718" y="7394"/>
                  <a:pt x="296501" y="20467"/>
                </a:cubicBezTo>
                <a:cubicBezTo>
                  <a:pt x="284321" y="27647"/>
                  <a:pt x="275034" y="38576"/>
                  <a:pt x="262461" y="45363"/>
                </a:cubicBezTo>
                <a:cubicBezTo>
                  <a:pt x="259247" y="47077"/>
                  <a:pt x="255389" y="43220"/>
                  <a:pt x="257532" y="40077"/>
                </a:cubicBezTo>
                <a:cubicBezTo>
                  <a:pt x="265855" y="27789"/>
                  <a:pt x="271748" y="12395"/>
                  <a:pt x="252710" y="8287"/>
                </a:cubicBezTo>
                <a:cubicBezTo>
                  <a:pt x="242173" y="6037"/>
                  <a:pt x="230350" y="8001"/>
                  <a:pt x="220206" y="11073"/>
                </a:cubicBezTo>
                <a:cubicBezTo>
                  <a:pt x="188238" y="20717"/>
                  <a:pt x="167235" y="48720"/>
                  <a:pt x="147518" y="73759"/>
                </a:cubicBezTo>
                <a:cubicBezTo>
                  <a:pt x="147411" y="73902"/>
                  <a:pt x="147268" y="74045"/>
                  <a:pt x="147125" y="74188"/>
                </a:cubicBezTo>
                <a:cubicBezTo>
                  <a:pt x="159163" y="79510"/>
                  <a:pt x="170950" y="85047"/>
                  <a:pt x="182523" y="90797"/>
                </a:cubicBezTo>
                <a:cubicBezTo>
                  <a:pt x="218206" y="108585"/>
                  <a:pt x="256032" y="123230"/>
                  <a:pt x="292608" y="137375"/>
                </a:cubicBezTo>
                <a:cubicBezTo>
                  <a:pt x="299609" y="140089"/>
                  <a:pt x="306574" y="142768"/>
                  <a:pt x="313575" y="145519"/>
                </a:cubicBezTo>
                <a:cubicBezTo>
                  <a:pt x="363795" y="165128"/>
                  <a:pt x="405872" y="175129"/>
                  <a:pt x="445913" y="176951"/>
                </a:cubicBezTo>
                <a:cubicBezTo>
                  <a:pt x="449485" y="177130"/>
                  <a:pt x="451271" y="180058"/>
                  <a:pt x="451164" y="182844"/>
                </a:cubicBezTo>
                <a:cubicBezTo>
                  <a:pt x="451021" y="185595"/>
                  <a:pt x="449056" y="188310"/>
                  <a:pt x="445484" y="188131"/>
                </a:cubicBezTo>
                <a:cubicBezTo>
                  <a:pt x="406444" y="186345"/>
                  <a:pt x="366224" y="177487"/>
                  <a:pt x="322612" y="161056"/>
                </a:cubicBezTo>
                <a:cubicBezTo>
                  <a:pt x="280964" y="145376"/>
                  <a:pt x="237887" y="129123"/>
                  <a:pt x="196346" y="109836"/>
                </a:cubicBezTo>
                <a:lnTo>
                  <a:pt x="186595" y="105299"/>
                </a:lnTo>
                <a:cubicBezTo>
                  <a:pt x="146483" y="86654"/>
                  <a:pt x="131231" y="76724"/>
                  <a:pt x="89975" y="62615"/>
                </a:cubicBezTo>
                <a:cubicBezTo>
                  <a:pt x="75224" y="57543"/>
                  <a:pt x="78367" y="58329"/>
                  <a:pt x="63865" y="53043"/>
                </a:cubicBezTo>
                <a:cubicBezTo>
                  <a:pt x="35862" y="42863"/>
                  <a:pt x="32683" y="41041"/>
                  <a:pt x="3929" y="32754"/>
                </a:cubicBezTo>
                <a:cubicBezTo>
                  <a:pt x="2000" y="32218"/>
                  <a:pt x="643" y="30826"/>
                  <a:pt x="179" y="29004"/>
                </a:cubicBezTo>
                <a:cubicBezTo>
                  <a:pt x="36" y="28504"/>
                  <a:pt x="0" y="27968"/>
                  <a:pt x="0" y="27432"/>
                </a:cubicBezTo>
                <a:cubicBezTo>
                  <a:pt x="36" y="25896"/>
                  <a:pt x="714" y="24360"/>
                  <a:pt x="1822" y="23289"/>
                </a:cubicBezTo>
                <a:cubicBezTo>
                  <a:pt x="3250" y="21931"/>
                  <a:pt x="5179" y="21467"/>
                  <a:pt x="7144" y="22039"/>
                </a:cubicBezTo>
                <a:cubicBezTo>
                  <a:pt x="33790" y="29718"/>
                  <a:pt x="34683" y="30718"/>
                  <a:pt x="60508" y="40112"/>
                </a:cubicBezTo>
                <a:cubicBezTo>
                  <a:pt x="75152" y="45435"/>
                  <a:pt x="72080" y="44720"/>
                  <a:pt x="86975" y="49756"/>
                </a:cubicBezTo>
                <a:cubicBezTo>
                  <a:pt x="113836" y="58865"/>
                  <a:pt x="116443" y="60829"/>
                  <a:pt x="140518" y="71259"/>
                </a:cubicBezTo>
                <a:cubicBezTo>
                  <a:pt x="140625" y="70795"/>
                  <a:pt x="140839" y="70295"/>
                  <a:pt x="141232" y="69795"/>
                </a:cubicBezTo>
                <a:cubicBezTo>
                  <a:pt x="166021" y="38112"/>
                  <a:pt x="193667" y="3858"/>
                  <a:pt x="236887" y="322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629" name="Graphic 1">
            <a:extLst>
              <a:ext uri="{FF2B5EF4-FFF2-40B4-BE49-F238E27FC236}">
                <a16:creationId xmlns:a16="http://schemas.microsoft.com/office/drawing/2014/main" id="{ED7CB534-AC3E-CD47-B860-29E184877E46}"/>
              </a:ext>
            </a:extLst>
          </p:cNvPr>
          <p:cNvGrpSpPr/>
          <p:nvPr/>
        </p:nvGrpSpPr>
        <p:grpSpPr>
          <a:xfrm>
            <a:off x="9433668" y="2799397"/>
            <a:ext cx="509621" cy="723804"/>
            <a:chOff x="9433668" y="2265997"/>
            <a:chExt cx="509621" cy="723804"/>
          </a:xfrm>
          <a:solidFill>
            <a:schemeClr val="accent5"/>
          </a:solidFill>
        </p:grpSpPr>
        <p:sp>
          <p:nvSpPr>
            <p:cNvPr id="1630" name="Freeform 1629">
              <a:extLst>
                <a:ext uri="{FF2B5EF4-FFF2-40B4-BE49-F238E27FC236}">
                  <a16:creationId xmlns:a16="http://schemas.microsoft.com/office/drawing/2014/main" id="{56E21BB7-C957-B841-B004-FDE873494138}"/>
                </a:ext>
              </a:extLst>
            </p:cNvPr>
            <p:cNvSpPr/>
            <p:nvPr/>
          </p:nvSpPr>
          <p:spPr>
            <a:xfrm>
              <a:off x="9605202" y="2664475"/>
              <a:ext cx="48595" cy="50291"/>
            </a:xfrm>
            <a:custGeom>
              <a:avLst/>
              <a:gdLst>
                <a:gd name="connsiteX0" fmla="*/ 24298 w 48595"/>
                <a:gd name="connsiteY0" fmla="*/ 0 h 50291"/>
                <a:gd name="connsiteX1" fmla="*/ 24298 w 48595"/>
                <a:gd name="connsiteY1" fmla="*/ 50292 h 50291"/>
                <a:gd name="connsiteX2" fmla="*/ 24298 w 48595"/>
                <a:gd name="connsiteY2" fmla="*/ 0 h 5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595" h="50291">
                  <a:moveTo>
                    <a:pt x="24298" y="0"/>
                  </a:moveTo>
                  <a:cubicBezTo>
                    <a:pt x="-8064" y="0"/>
                    <a:pt x="-8135" y="50292"/>
                    <a:pt x="24298" y="50292"/>
                  </a:cubicBezTo>
                  <a:cubicBezTo>
                    <a:pt x="56659" y="50328"/>
                    <a:pt x="56730" y="0"/>
                    <a:pt x="2429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 1630">
              <a:extLst>
                <a:ext uri="{FF2B5EF4-FFF2-40B4-BE49-F238E27FC236}">
                  <a16:creationId xmlns:a16="http://schemas.microsoft.com/office/drawing/2014/main" id="{A5BC5855-25A2-1448-86D8-7C61FA83EB4E}"/>
                </a:ext>
              </a:extLst>
            </p:cNvPr>
            <p:cNvSpPr/>
            <p:nvPr/>
          </p:nvSpPr>
          <p:spPr>
            <a:xfrm>
              <a:off x="9910571" y="2371211"/>
              <a:ext cx="32718" cy="36388"/>
            </a:xfrm>
            <a:custGeom>
              <a:avLst/>
              <a:gdLst>
                <a:gd name="connsiteX0" fmla="*/ 16359 w 32718"/>
                <a:gd name="connsiteY0" fmla="*/ 14 h 36388"/>
                <a:gd name="connsiteX1" fmla="*/ 0 w 32718"/>
                <a:gd name="connsiteY1" fmla="*/ 16373 h 36388"/>
                <a:gd name="connsiteX2" fmla="*/ 0 w 32718"/>
                <a:gd name="connsiteY2" fmla="*/ 20016 h 36388"/>
                <a:gd name="connsiteX3" fmla="*/ 16359 w 32718"/>
                <a:gd name="connsiteY3" fmla="*/ 36375 h 36388"/>
                <a:gd name="connsiteX4" fmla="*/ 32718 w 32718"/>
                <a:gd name="connsiteY4" fmla="*/ 20016 h 36388"/>
                <a:gd name="connsiteX5" fmla="*/ 32718 w 32718"/>
                <a:gd name="connsiteY5" fmla="*/ 16373 h 36388"/>
                <a:gd name="connsiteX6" fmla="*/ 16359 w 32718"/>
                <a:gd name="connsiteY6" fmla="*/ 14 h 3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18" h="36388">
                  <a:moveTo>
                    <a:pt x="16359" y="14"/>
                  </a:moveTo>
                  <a:cubicBezTo>
                    <a:pt x="7501" y="406"/>
                    <a:pt x="0" y="7193"/>
                    <a:pt x="0" y="16373"/>
                  </a:cubicBezTo>
                  <a:lnTo>
                    <a:pt x="0" y="20016"/>
                  </a:lnTo>
                  <a:cubicBezTo>
                    <a:pt x="0" y="28589"/>
                    <a:pt x="7537" y="36768"/>
                    <a:pt x="16359" y="36375"/>
                  </a:cubicBezTo>
                  <a:cubicBezTo>
                    <a:pt x="25217" y="35982"/>
                    <a:pt x="32718" y="29196"/>
                    <a:pt x="32718" y="20016"/>
                  </a:cubicBezTo>
                  <a:lnTo>
                    <a:pt x="32718" y="16373"/>
                  </a:lnTo>
                  <a:cubicBezTo>
                    <a:pt x="32718" y="7800"/>
                    <a:pt x="25182" y="-379"/>
                    <a:pt x="16359" y="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 1631">
              <a:extLst>
                <a:ext uri="{FF2B5EF4-FFF2-40B4-BE49-F238E27FC236}">
                  <a16:creationId xmlns:a16="http://schemas.microsoft.com/office/drawing/2014/main" id="{004368C3-D4CE-FD41-A627-A3BD6E8F7124}"/>
                </a:ext>
              </a:extLst>
            </p:cNvPr>
            <p:cNvSpPr/>
            <p:nvPr/>
          </p:nvSpPr>
          <p:spPr>
            <a:xfrm>
              <a:off x="9740661" y="2479488"/>
              <a:ext cx="80715" cy="83581"/>
            </a:xfrm>
            <a:custGeom>
              <a:avLst/>
              <a:gdLst>
                <a:gd name="connsiteX0" fmla="*/ 40358 w 80715"/>
                <a:gd name="connsiteY0" fmla="*/ 0 h 83581"/>
                <a:gd name="connsiteX1" fmla="*/ 40358 w 80715"/>
                <a:gd name="connsiteY1" fmla="*/ 83582 h 83581"/>
                <a:gd name="connsiteX2" fmla="*/ 40358 w 80715"/>
                <a:gd name="connsiteY2" fmla="*/ 0 h 8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715" h="83581">
                  <a:moveTo>
                    <a:pt x="40358" y="0"/>
                  </a:moveTo>
                  <a:cubicBezTo>
                    <a:pt x="-13399" y="0"/>
                    <a:pt x="-13506" y="83582"/>
                    <a:pt x="40358" y="83582"/>
                  </a:cubicBezTo>
                  <a:cubicBezTo>
                    <a:pt x="94114" y="83582"/>
                    <a:pt x="94221" y="0"/>
                    <a:pt x="403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 1632">
              <a:extLst>
                <a:ext uri="{FF2B5EF4-FFF2-40B4-BE49-F238E27FC236}">
                  <a16:creationId xmlns:a16="http://schemas.microsoft.com/office/drawing/2014/main" id="{B1C15469-6DBB-EB4B-97BD-C77A6CDDA028}"/>
                </a:ext>
              </a:extLst>
            </p:cNvPr>
            <p:cNvSpPr/>
            <p:nvPr/>
          </p:nvSpPr>
          <p:spPr>
            <a:xfrm>
              <a:off x="9433668" y="2453949"/>
              <a:ext cx="32521" cy="33682"/>
            </a:xfrm>
            <a:custGeom>
              <a:avLst/>
              <a:gdLst>
                <a:gd name="connsiteX0" fmla="*/ 16274 w 32521"/>
                <a:gd name="connsiteY0" fmla="*/ 0 h 33682"/>
                <a:gd name="connsiteX1" fmla="*/ 16274 w 32521"/>
                <a:gd name="connsiteY1" fmla="*/ 33683 h 33682"/>
                <a:gd name="connsiteX2" fmla="*/ 16274 w 32521"/>
                <a:gd name="connsiteY2" fmla="*/ 0 h 3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21" h="33682">
                  <a:moveTo>
                    <a:pt x="16274" y="0"/>
                  </a:moveTo>
                  <a:cubicBezTo>
                    <a:pt x="-5407" y="0"/>
                    <a:pt x="-5443" y="33683"/>
                    <a:pt x="16274" y="33683"/>
                  </a:cubicBezTo>
                  <a:cubicBezTo>
                    <a:pt x="37920" y="33683"/>
                    <a:pt x="37956" y="0"/>
                    <a:pt x="1627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 1633">
              <a:extLst>
                <a:ext uri="{FF2B5EF4-FFF2-40B4-BE49-F238E27FC236}">
                  <a16:creationId xmlns:a16="http://schemas.microsoft.com/office/drawing/2014/main" id="{38F8A5B0-80E5-F240-A997-3DDECAFBB047}"/>
                </a:ext>
              </a:extLst>
            </p:cNvPr>
            <p:cNvSpPr/>
            <p:nvPr/>
          </p:nvSpPr>
          <p:spPr>
            <a:xfrm>
              <a:off x="9634175" y="2441376"/>
              <a:ext cx="24297" cy="25145"/>
            </a:xfrm>
            <a:custGeom>
              <a:avLst/>
              <a:gdLst>
                <a:gd name="connsiteX0" fmla="*/ 12149 w 24297"/>
                <a:gd name="connsiteY0" fmla="*/ 0 h 25145"/>
                <a:gd name="connsiteX1" fmla="*/ 12149 w 24297"/>
                <a:gd name="connsiteY1" fmla="*/ 25146 h 25145"/>
                <a:gd name="connsiteX2" fmla="*/ 12149 w 24297"/>
                <a:gd name="connsiteY2" fmla="*/ 0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97" h="25145">
                  <a:moveTo>
                    <a:pt x="12149" y="0"/>
                  </a:moveTo>
                  <a:cubicBezTo>
                    <a:pt x="-4032" y="0"/>
                    <a:pt x="-4067" y="25146"/>
                    <a:pt x="12149" y="25146"/>
                  </a:cubicBezTo>
                  <a:cubicBezTo>
                    <a:pt x="28329" y="25146"/>
                    <a:pt x="28365" y="0"/>
                    <a:pt x="1214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 1634">
              <a:extLst>
                <a:ext uri="{FF2B5EF4-FFF2-40B4-BE49-F238E27FC236}">
                  <a16:creationId xmlns:a16="http://schemas.microsoft.com/office/drawing/2014/main" id="{84BA6E75-EC3B-B140-B124-46135C270E06}"/>
                </a:ext>
              </a:extLst>
            </p:cNvPr>
            <p:cNvSpPr/>
            <p:nvPr/>
          </p:nvSpPr>
          <p:spPr>
            <a:xfrm>
              <a:off x="9499515" y="2570428"/>
              <a:ext cx="24284" cy="25145"/>
            </a:xfrm>
            <a:custGeom>
              <a:avLst/>
              <a:gdLst>
                <a:gd name="connsiteX0" fmla="*/ 12149 w 24284"/>
                <a:gd name="connsiteY0" fmla="*/ 0 h 25145"/>
                <a:gd name="connsiteX1" fmla="*/ 12149 w 24284"/>
                <a:gd name="connsiteY1" fmla="*/ 25146 h 25145"/>
                <a:gd name="connsiteX2" fmla="*/ 12149 w 24284"/>
                <a:gd name="connsiteY2" fmla="*/ 0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84" h="25145">
                  <a:moveTo>
                    <a:pt x="12149" y="0"/>
                  </a:moveTo>
                  <a:cubicBezTo>
                    <a:pt x="-4032" y="0"/>
                    <a:pt x="-4067" y="25146"/>
                    <a:pt x="12149" y="25146"/>
                  </a:cubicBezTo>
                  <a:cubicBezTo>
                    <a:pt x="28329" y="25146"/>
                    <a:pt x="28329" y="0"/>
                    <a:pt x="1214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 1635">
              <a:extLst>
                <a:ext uri="{FF2B5EF4-FFF2-40B4-BE49-F238E27FC236}">
                  <a16:creationId xmlns:a16="http://schemas.microsoft.com/office/drawing/2014/main" id="{5D8821F8-6AB6-BC47-A7A6-C8762A0537A3}"/>
                </a:ext>
              </a:extLst>
            </p:cNvPr>
            <p:cNvSpPr/>
            <p:nvPr/>
          </p:nvSpPr>
          <p:spPr>
            <a:xfrm>
              <a:off x="9806598" y="2832782"/>
              <a:ext cx="16194" cy="16752"/>
            </a:xfrm>
            <a:custGeom>
              <a:avLst/>
              <a:gdLst>
                <a:gd name="connsiteX0" fmla="*/ 8104 w 16194"/>
                <a:gd name="connsiteY0" fmla="*/ 0 h 16752"/>
                <a:gd name="connsiteX1" fmla="*/ 8104 w 16194"/>
                <a:gd name="connsiteY1" fmla="*/ 16752 h 16752"/>
                <a:gd name="connsiteX2" fmla="*/ 8104 w 16194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4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52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 1636">
              <a:extLst>
                <a:ext uri="{FF2B5EF4-FFF2-40B4-BE49-F238E27FC236}">
                  <a16:creationId xmlns:a16="http://schemas.microsoft.com/office/drawing/2014/main" id="{E4AF9A53-1373-444F-94DD-FA74CDA7216D}"/>
                </a:ext>
              </a:extLst>
            </p:cNvPr>
            <p:cNvSpPr/>
            <p:nvPr/>
          </p:nvSpPr>
          <p:spPr>
            <a:xfrm>
              <a:off x="9542829" y="2827174"/>
              <a:ext cx="16193" cy="16752"/>
            </a:xfrm>
            <a:custGeom>
              <a:avLst/>
              <a:gdLst>
                <a:gd name="connsiteX0" fmla="*/ 8090 w 16193"/>
                <a:gd name="connsiteY0" fmla="*/ 0 h 16752"/>
                <a:gd name="connsiteX1" fmla="*/ 8090 w 16193"/>
                <a:gd name="connsiteY1" fmla="*/ 16752 h 16752"/>
                <a:gd name="connsiteX2" fmla="*/ 8090 w 16193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3" h="16752">
                  <a:moveTo>
                    <a:pt x="8090" y="0"/>
                  </a:moveTo>
                  <a:cubicBezTo>
                    <a:pt x="-2697" y="0"/>
                    <a:pt x="-2697" y="16752"/>
                    <a:pt x="8090" y="16752"/>
                  </a:cubicBezTo>
                  <a:cubicBezTo>
                    <a:pt x="18877" y="16752"/>
                    <a:pt x="18913" y="0"/>
                    <a:pt x="809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 1637">
              <a:extLst>
                <a:ext uri="{FF2B5EF4-FFF2-40B4-BE49-F238E27FC236}">
                  <a16:creationId xmlns:a16="http://schemas.microsoft.com/office/drawing/2014/main" id="{B9822768-0F92-8342-A259-406CBAD6BF18}"/>
                </a:ext>
              </a:extLst>
            </p:cNvPr>
            <p:cNvSpPr/>
            <p:nvPr/>
          </p:nvSpPr>
          <p:spPr>
            <a:xfrm>
              <a:off x="9716801" y="2265997"/>
              <a:ext cx="16194" cy="16752"/>
            </a:xfrm>
            <a:custGeom>
              <a:avLst/>
              <a:gdLst>
                <a:gd name="connsiteX0" fmla="*/ 8104 w 16194"/>
                <a:gd name="connsiteY0" fmla="*/ 0 h 16752"/>
                <a:gd name="connsiteX1" fmla="*/ 8104 w 16194"/>
                <a:gd name="connsiteY1" fmla="*/ 16752 h 16752"/>
                <a:gd name="connsiteX2" fmla="*/ 8104 w 16194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4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52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 1638">
              <a:extLst>
                <a:ext uri="{FF2B5EF4-FFF2-40B4-BE49-F238E27FC236}">
                  <a16:creationId xmlns:a16="http://schemas.microsoft.com/office/drawing/2014/main" id="{38B89D7B-3590-CB4E-B435-9CB2EBD58141}"/>
                </a:ext>
              </a:extLst>
            </p:cNvPr>
            <p:cNvSpPr/>
            <p:nvPr/>
          </p:nvSpPr>
          <p:spPr>
            <a:xfrm>
              <a:off x="9660687" y="2973050"/>
              <a:ext cx="16193" cy="16752"/>
            </a:xfrm>
            <a:custGeom>
              <a:avLst/>
              <a:gdLst>
                <a:gd name="connsiteX0" fmla="*/ 8104 w 16193"/>
                <a:gd name="connsiteY0" fmla="*/ 0 h 16752"/>
                <a:gd name="connsiteX1" fmla="*/ 8104 w 16193"/>
                <a:gd name="connsiteY1" fmla="*/ 16752 h 16752"/>
                <a:gd name="connsiteX2" fmla="*/ 8104 w 16193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3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88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40" name="Freeform 1639">
            <a:extLst>
              <a:ext uri="{FF2B5EF4-FFF2-40B4-BE49-F238E27FC236}">
                <a16:creationId xmlns:a16="http://schemas.microsoft.com/office/drawing/2014/main" id="{7339BF24-75F4-CD4E-B25F-E15630A1D19F}"/>
              </a:ext>
            </a:extLst>
          </p:cNvPr>
          <p:cNvSpPr/>
          <p:nvPr/>
        </p:nvSpPr>
        <p:spPr>
          <a:xfrm>
            <a:off x="803419" y="5775960"/>
            <a:ext cx="358097" cy="403917"/>
          </a:xfrm>
          <a:custGeom>
            <a:avLst/>
            <a:gdLst>
              <a:gd name="connsiteX0" fmla="*/ 9681 w 223914"/>
              <a:gd name="connsiteY0" fmla="*/ 238018 h 252565"/>
              <a:gd name="connsiteX1" fmla="*/ 67652 w 223914"/>
              <a:gd name="connsiteY1" fmla="*/ 239518 h 252565"/>
              <a:gd name="connsiteX2" fmla="*/ 78689 w 223914"/>
              <a:gd name="connsiteY2" fmla="*/ 163616 h 252565"/>
              <a:gd name="connsiteX3" fmla="*/ 122624 w 223914"/>
              <a:gd name="connsiteY3" fmla="*/ 230946 h 252565"/>
              <a:gd name="connsiteX4" fmla="*/ 172308 w 223914"/>
              <a:gd name="connsiteY4" fmla="*/ 224837 h 252565"/>
              <a:gd name="connsiteX5" fmla="*/ 155913 w 223914"/>
              <a:gd name="connsiteY5" fmla="*/ 167081 h 252565"/>
              <a:gd name="connsiteX6" fmla="*/ 114122 w 223914"/>
              <a:gd name="connsiteY6" fmla="*/ 118646 h 252565"/>
              <a:gd name="connsiteX7" fmla="*/ 221993 w 223914"/>
              <a:gd name="connsiteY7" fmla="*/ 84713 h 252565"/>
              <a:gd name="connsiteX8" fmla="*/ 53293 w 223914"/>
              <a:gd name="connsiteY8" fmla="*/ 47744 h 252565"/>
              <a:gd name="connsiteX9" fmla="*/ 52079 w 223914"/>
              <a:gd name="connsiteY9" fmla="*/ 48065 h 252565"/>
              <a:gd name="connsiteX10" fmla="*/ 51079 w 223914"/>
              <a:gd name="connsiteY10" fmla="*/ 43065 h 252565"/>
              <a:gd name="connsiteX11" fmla="*/ 44542 w 223914"/>
              <a:gd name="connsiteY11" fmla="*/ 2667 h 252565"/>
              <a:gd name="connsiteX12" fmla="*/ 36077 w 223914"/>
              <a:gd name="connsiteY12" fmla="*/ 6953 h 252565"/>
              <a:gd name="connsiteX13" fmla="*/ 44149 w 223914"/>
              <a:gd name="connsiteY13" fmla="*/ 56209 h 252565"/>
              <a:gd name="connsiteX14" fmla="*/ 45721 w 223914"/>
              <a:gd name="connsiteY14" fmla="*/ 60781 h 252565"/>
              <a:gd name="connsiteX15" fmla="*/ 8752 w 223914"/>
              <a:gd name="connsiteY15" fmla="*/ 155686 h 252565"/>
              <a:gd name="connsiteX16" fmla="*/ 9681 w 223914"/>
              <a:gd name="connsiteY16" fmla="*/ 238018 h 252565"/>
              <a:gd name="connsiteX17" fmla="*/ 10360 w 223914"/>
              <a:gd name="connsiteY17" fmla="*/ 197049 h 252565"/>
              <a:gd name="connsiteX18" fmla="*/ 50222 w 223914"/>
              <a:gd name="connsiteY18" fmla="*/ 70925 h 252565"/>
              <a:gd name="connsiteX19" fmla="*/ 63902 w 223914"/>
              <a:gd name="connsiteY19" fmla="*/ 95322 h 252565"/>
              <a:gd name="connsiteX20" fmla="*/ 72367 w 223914"/>
              <a:gd name="connsiteY20" fmla="*/ 91035 h 252565"/>
              <a:gd name="connsiteX21" fmla="*/ 56401 w 223914"/>
              <a:gd name="connsiteY21" fmla="*/ 61067 h 252565"/>
              <a:gd name="connsiteX22" fmla="*/ 55008 w 223914"/>
              <a:gd name="connsiteY22" fmla="*/ 57602 h 252565"/>
              <a:gd name="connsiteX23" fmla="*/ 54794 w 223914"/>
              <a:gd name="connsiteY23" fmla="*/ 57031 h 252565"/>
              <a:gd name="connsiteX24" fmla="*/ 55187 w 223914"/>
              <a:gd name="connsiteY24" fmla="*/ 57067 h 252565"/>
              <a:gd name="connsiteX25" fmla="*/ 208241 w 223914"/>
              <a:gd name="connsiteY25" fmla="*/ 73962 h 252565"/>
              <a:gd name="connsiteX26" fmla="*/ 202848 w 223914"/>
              <a:gd name="connsiteY26" fmla="*/ 120503 h 252565"/>
              <a:gd name="connsiteX27" fmla="*/ 164307 w 223914"/>
              <a:gd name="connsiteY27" fmla="*/ 122504 h 252565"/>
              <a:gd name="connsiteX28" fmla="*/ 97620 w 223914"/>
              <a:gd name="connsiteY28" fmla="*/ 102715 h 252565"/>
              <a:gd name="connsiteX29" fmla="*/ 92656 w 223914"/>
              <a:gd name="connsiteY29" fmla="*/ 110431 h 252565"/>
              <a:gd name="connsiteX30" fmla="*/ 130125 w 223914"/>
              <a:gd name="connsiteY30" fmla="*/ 149650 h 252565"/>
              <a:gd name="connsiteX31" fmla="*/ 165522 w 223914"/>
              <a:gd name="connsiteY31" fmla="*/ 208693 h 252565"/>
              <a:gd name="connsiteX32" fmla="*/ 140590 w 223914"/>
              <a:gd name="connsiteY32" fmla="*/ 230660 h 252565"/>
              <a:gd name="connsiteX33" fmla="*/ 110622 w 223914"/>
              <a:gd name="connsiteY33" fmla="*/ 200085 h 252565"/>
              <a:gd name="connsiteX34" fmla="*/ 76904 w 223914"/>
              <a:gd name="connsiteY34" fmla="*/ 147007 h 252565"/>
              <a:gd name="connsiteX35" fmla="*/ 68653 w 223914"/>
              <a:gd name="connsiteY35" fmla="*/ 149935 h 252565"/>
              <a:gd name="connsiteX36" fmla="*/ 73010 w 223914"/>
              <a:gd name="connsiteY36" fmla="*/ 207836 h 252565"/>
              <a:gd name="connsiteX37" fmla="*/ 29648 w 223914"/>
              <a:gd name="connsiteY37" fmla="*/ 241947 h 252565"/>
              <a:gd name="connsiteX38" fmla="*/ 10360 w 223914"/>
              <a:gd name="connsiteY38" fmla="*/ 197049 h 252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23914" h="252565">
                <a:moveTo>
                  <a:pt x="9681" y="238018"/>
                </a:moveTo>
                <a:cubicBezTo>
                  <a:pt x="24576" y="257627"/>
                  <a:pt x="51115" y="256699"/>
                  <a:pt x="67652" y="239518"/>
                </a:cubicBezTo>
                <a:cubicBezTo>
                  <a:pt x="89012" y="217265"/>
                  <a:pt x="81118" y="190440"/>
                  <a:pt x="78689" y="163616"/>
                </a:cubicBezTo>
                <a:cubicBezTo>
                  <a:pt x="94549" y="184976"/>
                  <a:pt x="101907" y="213158"/>
                  <a:pt x="122624" y="230946"/>
                </a:cubicBezTo>
                <a:cubicBezTo>
                  <a:pt x="137447" y="243661"/>
                  <a:pt x="162200" y="244483"/>
                  <a:pt x="172308" y="224837"/>
                </a:cubicBezTo>
                <a:cubicBezTo>
                  <a:pt x="182095" y="205800"/>
                  <a:pt x="166415" y="182118"/>
                  <a:pt x="155913" y="167081"/>
                </a:cubicBezTo>
                <a:cubicBezTo>
                  <a:pt x="143626" y="149543"/>
                  <a:pt x="129089" y="133862"/>
                  <a:pt x="114122" y="118646"/>
                </a:cubicBezTo>
                <a:cubicBezTo>
                  <a:pt x="159164" y="133505"/>
                  <a:pt x="237138" y="151185"/>
                  <a:pt x="221993" y="84713"/>
                </a:cubicBezTo>
                <a:cubicBezTo>
                  <a:pt x="205277" y="11275"/>
                  <a:pt x="103871" y="42601"/>
                  <a:pt x="53293" y="47744"/>
                </a:cubicBezTo>
                <a:cubicBezTo>
                  <a:pt x="52829" y="47780"/>
                  <a:pt x="52472" y="47923"/>
                  <a:pt x="52079" y="48065"/>
                </a:cubicBezTo>
                <a:cubicBezTo>
                  <a:pt x="51686" y="46422"/>
                  <a:pt x="51329" y="44780"/>
                  <a:pt x="51079" y="43065"/>
                </a:cubicBezTo>
                <a:cubicBezTo>
                  <a:pt x="49043" y="29063"/>
                  <a:pt x="49829" y="16062"/>
                  <a:pt x="44542" y="2667"/>
                </a:cubicBezTo>
                <a:cubicBezTo>
                  <a:pt x="42292" y="-3012"/>
                  <a:pt x="33862" y="1310"/>
                  <a:pt x="36077" y="6953"/>
                </a:cubicBezTo>
                <a:cubicBezTo>
                  <a:pt x="42328" y="22848"/>
                  <a:pt x="39256" y="40029"/>
                  <a:pt x="44149" y="56209"/>
                </a:cubicBezTo>
                <a:cubicBezTo>
                  <a:pt x="44614" y="57745"/>
                  <a:pt x="45150" y="59281"/>
                  <a:pt x="45721" y="60781"/>
                </a:cubicBezTo>
                <a:cubicBezTo>
                  <a:pt x="25469" y="89642"/>
                  <a:pt x="16682" y="121682"/>
                  <a:pt x="8752" y="155686"/>
                </a:cubicBezTo>
                <a:cubicBezTo>
                  <a:pt x="2751" y="181261"/>
                  <a:pt x="-7964" y="214765"/>
                  <a:pt x="9681" y="238018"/>
                </a:cubicBezTo>
                <a:close/>
                <a:moveTo>
                  <a:pt x="10360" y="197049"/>
                </a:moveTo>
                <a:cubicBezTo>
                  <a:pt x="14289" y="155008"/>
                  <a:pt x="26826" y="106895"/>
                  <a:pt x="50222" y="70925"/>
                </a:cubicBezTo>
                <a:cubicBezTo>
                  <a:pt x="54472" y="79248"/>
                  <a:pt x="59580" y="87213"/>
                  <a:pt x="63902" y="95322"/>
                </a:cubicBezTo>
                <a:cubicBezTo>
                  <a:pt x="66759" y="100715"/>
                  <a:pt x="75261" y="96429"/>
                  <a:pt x="72367" y="91035"/>
                </a:cubicBezTo>
                <a:cubicBezTo>
                  <a:pt x="67009" y="80998"/>
                  <a:pt x="60830" y="71390"/>
                  <a:pt x="56401" y="61067"/>
                </a:cubicBezTo>
                <a:cubicBezTo>
                  <a:pt x="56544" y="59710"/>
                  <a:pt x="55972" y="58495"/>
                  <a:pt x="55008" y="57602"/>
                </a:cubicBezTo>
                <a:cubicBezTo>
                  <a:pt x="54937" y="57424"/>
                  <a:pt x="54865" y="57245"/>
                  <a:pt x="54794" y="57031"/>
                </a:cubicBezTo>
                <a:cubicBezTo>
                  <a:pt x="54937" y="57067"/>
                  <a:pt x="55044" y="57102"/>
                  <a:pt x="55187" y="57067"/>
                </a:cubicBezTo>
                <a:cubicBezTo>
                  <a:pt x="97835" y="52709"/>
                  <a:pt x="182238" y="24134"/>
                  <a:pt x="208241" y="73962"/>
                </a:cubicBezTo>
                <a:cubicBezTo>
                  <a:pt x="215564" y="87999"/>
                  <a:pt x="219350" y="111645"/>
                  <a:pt x="202848" y="120503"/>
                </a:cubicBezTo>
                <a:cubicBezTo>
                  <a:pt x="191632" y="126540"/>
                  <a:pt x="176273" y="124361"/>
                  <a:pt x="164307" y="122504"/>
                </a:cubicBezTo>
                <a:cubicBezTo>
                  <a:pt x="141376" y="118967"/>
                  <a:pt x="119266" y="110859"/>
                  <a:pt x="97620" y="102715"/>
                </a:cubicBezTo>
                <a:cubicBezTo>
                  <a:pt x="93227" y="101072"/>
                  <a:pt x="89334" y="107109"/>
                  <a:pt x="92656" y="110431"/>
                </a:cubicBezTo>
                <a:cubicBezTo>
                  <a:pt x="105407" y="123254"/>
                  <a:pt x="118302" y="135969"/>
                  <a:pt x="130125" y="149650"/>
                </a:cubicBezTo>
                <a:cubicBezTo>
                  <a:pt x="143555" y="165187"/>
                  <a:pt x="163736" y="186940"/>
                  <a:pt x="165522" y="208693"/>
                </a:cubicBezTo>
                <a:cubicBezTo>
                  <a:pt x="166665" y="222552"/>
                  <a:pt x="154770" y="233803"/>
                  <a:pt x="140590" y="230660"/>
                </a:cubicBezTo>
                <a:cubicBezTo>
                  <a:pt x="127017" y="227659"/>
                  <a:pt x="117230" y="210764"/>
                  <a:pt x="110622" y="200085"/>
                </a:cubicBezTo>
                <a:cubicBezTo>
                  <a:pt x="99799" y="182582"/>
                  <a:pt x="91977" y="161437"/>
                  <a:pt x="76904" y="147007"/>
                </a:cubicBezTo>
                <a:cubicBezTo>
                  <a:pt x="74153" y="144363"/>
                  <a:pt x="68688" y="145578"/>
                  <a:pt x="68653" y="149935"/>
                </a:cubicBezTo>
                <a:cubicBezTo>
                  <a:pt x="68438" y="169188"/>
                  <a:pt x="75653" y="188690"/>
                  <a:pt x="73010" y="207836"/>
                </a:cubicBezTo>
                <a:cubicBezTo>
                  <a:pt x="70296" y="227267"/>
                  <a:pt x="51150" y="249948"/>
                  <a:pt x="29648" y="241947"/>
                </a:cubicBezTo>
                <a:cubicBezTo>
                  <a:pt x="11181" y="235053"/>
                  <a:pt x="8788" y="213551"/>
                  <a:pt x="10360" y="197049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1" name="Freeform 1640">
            <a:extLst>
              <a:ext uri="{FF2B5EF4-FFF2-40B4-BE49-F238E27FC236}">
                <a16:creationId xmlns:a16="http://schemas.microsoft.com/office/drawing/2014/main" id="{7D72D036-07D6-B849-AF9C-DBDE5964F5F7}"/>
              </a:ext>
            </a:extLst>
          </p:cNvPr>
          <p:cNvSpPr/>
          <p:nvPr/>
        </p:nvSpPr>
        <p:spPr>
          <a:xfrm>
            <a:off x="3035567" y="3862556"/>
            <a:ext cx="701319" cy="678964"/>
          </a:xfrm>
          <a:custGeom>
            <a:avLst/>
            <a:gdLst>
              <a:gd name="connsiteX0" fmla="*/ 141043 w 393126"/>
              <a:gd name="connsiteY0" fmla="*/ 76710 h 380595"/>
              <a:gd name="connsiteX1" fmla="*/ 148687 w 393126"/>
              <a:gd name="connsiteY1" fmla="*/ 84353 h 380595"/>
              <a:gd name="connsiteX2" fmla="*/ 148687 w 393126"/>
              <a:gd name="connsiteY2" fmla="*/ 84675 h 380595"/>
              <a:gd name="connsiteX3" fmla="*/ 151794 w 393126"/>
              <a:gd name="connsiteY3" fmla="*/ 97534 h 380595"/>
              <a:gd name="connsiteX4" fmla="*/ 116075 w 393126"/>
              <a:gd name="connsiteY4" fmla="*/ 111714 h 380595"/>
              <a:gd name="connsiteX5" fmla="*/ 96573 w 393126"/>
              <a:gd name="connsiteY5" fmla="*/ 122215 h 380595"/>
              <a:gd name="connsiteX6" fmla="*/ 112182 w 393126"/>
              <a:gd name="connsiteY6" fmla="*/ 127502 h 380595"/>
              <a:gd name="connsiteX7" fmla="*/ 117075 w 393126"/>
              <a:gd name="connsiteY7" fmla="*/ 116286 h 380595"/>
              <a:gd name="connsiteX8" fmla="*/ 153151 w 393126"/>
              <a:gd name="connsiteY8" fmla="*/ 101999 h 380595"/>
              <a:gd name="connsiteX9" fmla="*/ 178440 w 393126"/>
              <a:gd name="connsiteY9" fmla="*/ 160363 h 380595"/>
              <a:gd name="connsiteX10" fmla="*/ 126648 w 393126"/>
              <a:gd name="connsiteY10" fmla="*/ 151148 h 380595"/>
              <a:gd name="connsiteX11" fmla="*/ 81392 w 393126"/>
              <a:gd name="connsiteY11" fmla="*/ 163042 h 380595"/>
              <a:gd name="connsiteX12" fmla="*/ 18778 w 393126"/>
              <a:gd name="connsiteY12" fmla="*/ 202011 h 380595"/>
              <a:gd name="connsiteX13" fmla="*/ 1740 w 393126"/>
              <a:gd name="connsiteY13" fmla="*/ 217049 h 380595"/>
              <a:gd name="connsiteX14" fmla="*/ 22849 w 393126"/>
              <a:gd name="connsiteY14" fmla="*/ 205976 h 380595"/>
              <a:gd name="connsiteX15" fmla="*/ 22314 w 393126"/>
              <a:gd name="connsiteY15" fmla="*/ 205333 h 380595"/>
              <a:gd name="connsiteX16" fmla="*/ 60854 w 393126"/>
              <a:gd name="connsiteY16" fmla="*/ 181723 h 380595"/>
              <a:gd name="connsiteX17" fmla="*/ 60926 w 393126"/>
              <a:gd name="connsiteY17" fmla="*/ 182151 h 380595"/>
              <a:gd name="connsiteX18" fmla="*/ 50746 w 393126"/>
              <a:gd name="connsiteY18" fmla="*/ 235229 h 380595"/>
              <a:gd name="connsiteX19" fmla="*/ 58318 w 393126"/>
              <a:gd name="connsiteY19" fmla="*/ 255446 h 380595"/>
              <a:gd name="connsiteX20" fmla="*/ 55639 w 393126"/>
              <a:gd name="connsiteY20" fmla="*/ 235587 h 380595"/>
              <a:gd name="connsiteX21" fmla="*/ 65176 w 393126"/>
              <a:gd name="connsiteY21" fmla="*/ 180294 h 380595"/>
              <a:gd name="connsiteX22" fmla="*/ 64426 w 393126"/>
              <a:gd name="connsiteY22" fmla="*/ 179365 h 380595"/>
              <a:gd name="connsiteX23" fmla="*/ 73534 w 393126"/>
              <a:gd name="connsiteY23" fmla="*/ 173436 h 380595"/>
              <a:gd name="connsiteX24" fmla="*/ 101181 w 393126"/>
              <a:gd name="connsiteY24" fmla="*/ 157148 h 380595"/>
              <a:gd name="connsiteX25" fmla="*/ 132827 w 393126"/>
              <a:gd name="connsiteY25" fmla="*/ 157041 h 380595"/>
              <a:gd name="connsiteX26" fmla="*/ 180512 w 393126"/>
              <a:gd name="connsiteY26" fmla="*/ 165400 h 380595"/>
              <a:gd name="connsiteX27" fmla="*/ 183691 w 393126"/>
              <a:gd name="connsiteY27" fmla="*/ 165792 h 380595"/>
              <a:gd name="connsiteX28" fmla="*/ 192335 w 393126"/>
              <a:gd name="connsiteY28" fmla="*/ 166793 h 380595"/>
              <a:gd name="connsiteX29" fmla="*/ 220767 w 393126"/>
              <a:gd name="connsiteY29" fmla="*/ 168650 h 380595"/>
              <a:gd name="connsiteX30" fmla="*/ 250449 w 393126"/>
              <a:gd name="connsiteY30" fmla="*/ 167435 h 380595"/>
              <a:gd name="connsiteX31" fmla="*/ 247056 w 393126"/>
              <a:gd name="connsiteY31" fmla="*/ 203511 h 380595"/>
              <a:gd name="connsiteX32" fmla="*/ 245127 w 393126"/>
              <a:gd name="connsiteY32" fmla="*/ 240516 h 380595"/>
              <a:gd name="connsiteX33" fmla="*/ 229697 w 393126"/>
              <a:gd name="connsiteY33" fmla="*/ 237908 h 380595"/>
              <a:gd name="connsiteX34" fmla="*/ 198193 w 393126"/>
              <a:gd name="connsiteY34" fmla="*/ 235837 h 380595"/>
              <a:gd name="connsiteX35" fmla="*/ 198193 w 393126"/>
              <a:gd name="connsiteY35" fmla="*/ 235801 h 380595"/>
              <a:gd name="connsiteX36" fmla="*/ 180048 w 393126"/>
              <a:gd name="connsiteY36" fmla="*/ 243838 h 380595"/>
              <a:gd name="connsiteX37" fmla="*/ 191585 w 393126"/>
              <a:gd name="connsiteY37" fmla="*/ 251517 h 380595"/>
              <a:gd name="connsiteX38" fmla="*/ 198407 w 393126"/>
              <a:gd name="connsiteY38" fmla="*/ 240480 h 380595"/>
              <a:gd name="connsiteX39" fmla="*/ 221160 w 393126"/>
              <a:gd name="connsiteY39" fmla="*/ 241909 h 380595"/>
              <a:gd name="connsiteX40" fmla="*/ 245127 w 393126"/>
              <a:gd name="connsiteY40" fmla="*/ 245481 h 380595"/>
              <a:gd name="connsiteX41" fmla="*/ 245877 w 393126"/>
              <a:gd name="connsiteY41" fmla="*/ 259661 h 380595"/>
              <a:gd name="connsiteX42" fmla="*/ 249628 w 393126"/>
              <a:gd name="connsiteY42" fmla="*/ 285736 h 380595"/>
              <a:gd name="connsiteX43" fmla="*/ 232661 w 393126"/>
              <a:gd name="connsiteY43" fmla="*/ 306703 h 380595"/>
              <a:gd name="connsiteX44" fmla="*/ 218803 w 393126"/>
              <a:gd name="connsiteY44" fmla="*/ 314918 h 380595"/>
              <a:gd name="connsiteX45" fmla="*/ 216231 w 393126"/>
              <a:gd name="connsiteY45" fmla="*/ 316311 h 380595"/>
              <a:gd name="connsiteX46" fmla="*/ 179155 w 393126"/>
              <a:gd name="connsiteY46" fmla="*/ 336921 h 380595"/>
              <a:gd name="connsiteX47" fmla="*/ 178869 w 393126"/>
              <a:gd name="connsiteY47" fmla="*/ 337171 h 380595"/>
              <a:gd name="connsiteX48" fmla="*/ 170904 w 393126"/>
              <a:gd name="connsiteY48" fmla="*/ 335099 h 380595"/>
              <a:gd name="connsiteX49" fmla="*/ 162867 w 393126"/>
              <a:gd name="connsiteY49" fmla="*/ 345315 h 380595"/>
              <a:gd name="connsiteX50" fmla="*/ 168939 w 393126"/>
              <a:gd name="connsiteY50" fmla="*/ 357138 h 380595"/>
              <a:gd name="connsiteX51" fmla="*/ 179976 w 393126"/>
              <a:gd name="connsiteY51" fmla="*/ 354102 h 380595"/>
              <a:gd name="connsiteX52" fmla="*/ 180869 w 393126"/>
              <a:gd name="connsiteY52" fmla="*/ 340886 h 380595"/>
              <a:gd name="connsiteX53" fmla="*/ 181977 w 393126"/>
              <a:gd name="connsiteY53" fmla="*/ 340528 h 380595"/>
              <a:gd name="connsiteX54" fmla="*/ 217374 w 393126"/>
              <a:gd name="connsiteY54" fmla="*/ 320812 h 380595"/>
              <a:gd name="connsiteX55" fmla="*/ 234019 w 393126"/>
              <a:gd name="connsiteY55" fmla="*/ 363388 h 380595"/>
              <a:gd name="connsiteX56" fmla="*/ 233590 w 393126"/>
              <a:gd name="connsiteY56" fmla="*/ 363603 h 380595"/>
              <a:gd name="connsiteX57" fmla="*/ 232911 w 393126"/>
              <a:gd name="connsiteY57" fmla="*/ 376962 h 380595"/>
              <a:gd name="connsiteX58" fmla="*/ 248842 w 393126"/>
              <a:gd name="connsiteY58" fmla="*/ 378497 h 380595"/>
              <a:gd name="connsiteX59" fmla="*/ 250128 w 393126"/>
              <a:gd name="connsiteY59" fmla="*/ 366603 h 380595"/>
              <a:gd name="connsiteX60" fmla="*/ 239091 w 393126"/>
              <a:gd name="connsiteY60" fmla="*/ 364031 h 380595"/>
              <a:gd name="connsiteX61" fmla="*/ 221410 w 393126"/>
              <a:gd name="connsiteY61" fmla="*/ 318597 h 380595"/>
              <a:gd name="connsiteX62" fmla="*/ 235447 w 393126"/>
              <a:gd name="connsiteY62" fmla="*/ 310275 h 380595"/>
              <a:gd name="connsiteX63" fmla="*/ 254093 w 393126"/>
              <a:gd name="connsiteY63" fmla="*/ 285093 h 380595"/>
              <a:gd name="connsiteX64" fmla="*/ 250342 w 393126"/>
              <a:gd name="connsiteY64" fmla="*/ 259018 h 380595"/>
              <a:gd name="connsiteX65" fmla="*/ 249771 w 393126"/>
              <a:gd name="connsiteY65" fmla="*/ 247053 h 380595"/>
              <a:gd name="connsiteX66" fmla="*/ 250128 w 393126"/>
              <a:gd name="connsiteY66" fmla="*/ 244659 h 380595"/>
              <a:gd name="connsiteX67" fmla="*/ 249735 w 393126"/>
              <a:gd name="connsiteY67" fmla="*/ 244159 h 380595"/>
              <a:gd name="connsiteX68" fmla="*/ 250199 w 393126"/>
              <a:gd name="connsiteY68" fmla="*/ 225800 h 380595"/>
              <a:gd name="connsiteX69" fmla="*/ 252521 w 393126"/>
              <a:gd name="connsiteY69" fmla="*/ 192867 h 380595"/>
              <a:gd name="connsiteX70" fmla="*/ 299563 w 393126"/>
              <a:gd name="connsiteY70" fmla="*/ 217977 h 380595"/>
              <a:gd name="connsiteX71" fmla="*/ 299384 w 393126"/>
              <a:gd name="connsiteY71" fmla="*/ 230086 h 380595"/>
              <a:gd name="connsiteX72" fmla="*/ 313672 w 393126"/>
              <a:gd name="connsiteY72" fmla="*/ 232372 h 380595"/>
              <a:gd name="connsiteX73" fmla="*/ 321387 w 393126"/>
              <a:gd name="connsiteY73" fmla="*/ 220442 h 380595"/>
              <a:gd name="connsiteX74" fmla="*/ 311921 w 393126"/>
              <a:gd name="connsiteY74" fmla="*/ 212655 h 380595"/>
              <a:gd name="connsiteX75" fmla="*/ 302599 w 393126"/>
              <a:gd name="connsiteY75" fmla="*/ 214227 h 380595"/>
              <a:gd name="connsiteX76" fmla="*/ 302384 w 393126"/>
              <a:gd name="connsiteY76" fmla="*/ 214298 h 380595"/>
              <a:gd name="connsiteX77" fmla="*/ 254950 w 393126"/>
              <a:gd name="connsiteY77" fmla="*/ 188902 h 380595"/>
              <a:gd name="connsiteX78" fmla="*/ 253021 w 393126"/>
              <a:gd name="connsiteY78" fmla="*/ 188474 h 380595"/>
              <a:gd name="connsiteX79" fmla="*/ 256522 w 393126"/>
              <a:gd name="connsiteY79" fmla="*/ 160756 h 380595"/>
              <a:gd name="connsiteX80" fmla="*/ 283418 w 393126"/>
              <a:gd name="connsiteY80" fmla="*/ 107857 h 380595"/>
              <a:gd name="connsiteX81" fmla="*/ 324637 w 393126"/>
              <a:gd name="connsiteY81" fmla="*/ 71638 h 380595"/>
              <a:gd name="connsiteX82" fmla="*/ 370822 w 393126"/>
              <a:gd name="connsiteY82" fmla="*/ 33705 h 380595"/>
              <a:gd name="connsiteX83" fmla="*/ 393039 w 393126"/>
              <a:gd name="connsiteY83" fmla="*/ 3165 h 380595"/>
              <a:gd name="connsiteX84" fmla="*/ 388752 w 393126"/>
              <a:gd name="connsiteY84" fmla="*/ 1486 h 380595"/>
              <a:gd name="connsiteX85" fmla="*/ 361106 w 393126"/>
              <a:gd name="connsiteY85" fmla="*/ 36383 h 380595"/>
              <a:gd name="connsiteX86" fmla="*/ 311314 w 393126"/>
              <a:gd name="connsiteY86" fmla="*/ 76638 h 380595"/>
              <a:gd name="connsiteX87" fmla="*/ 254771 w 393126"/>
              <a:gd name="connsiteY87" fmla="*/ 144826 h 380595"/>
              <a:gd name="connsiteX88" fmla="*/ 251057 w 393126"/>
              <a:gd name="connsiteY88" fmla="*/ 162899 h 380595"/>
              <a:gd name="connsiteX89" fmla="*/ 227232 w 393126"/>
              <a:gd name="connsiteY89" fmla="*/ 163614 h 380595"/>
              <a:gd name="connsiteX90" fmla="*/ 190728 w 393126"/>
              <a:gd name="connsiteY90" fmla="*/ 162006 h 380595"/>
              <a:gd name="connsiteX91" fmla="*/ 183548 w 393126"/>
              <a:gd name="connsiteY91" fmla="*/ 161077 h 380595"/>
              <a:gd name="connsiteX92" fmla="*/ 157152 w 393126"/>
              <a:gd name="connsiteY92" fmla="*/ 99998 h 380595"/>
              <a:gd name="connsiteX93" fmla="*/ 158402 w 393126"/>
              <a:gd name="connsiteY93" fmla="*/ 99356 h 380595"/>
              <a:gd name="connsiteX94" fmla="*/ 156580 w 393126"/>
              <a:gd name="connsiteY94" fmla="*/ 95141 h 380595"/>
              <a:gd name="connsiteX95" fmla="*/ 155830 w 393126"/>
              <a:gd name="connsiteY95" fmla="*/ 95533 h 380595"/>
              <a:gd name="connsiteX96" fmla="*/ 153366 w 393126"/>
              <a:gd name="connsiteY96" fmla="*/ 85103 h 380595"/>
              <a:gd name="connsiteX97" fmla="*/ 164081 w 393126"/>
              <a:gd name="connsiteY97" fmla="*/ 80103 h 380595"/>
              <a:gd name="connsiteX98" fmla="*/ 161260 w 393126"/>
              <a:gd name="connsiteY98" fmla="*/ 66851 h 380595"/>
              <a:gd name="connsiteX99" fmla="*/ 141043 w 393126"/>
              <a:gd name="connsiteY99" fmla="*/ 76710 h 380595"/>
              <a:gd name="connsiteX100" fmla="*/ 17099 w 393126"/>
              <a:gd name="connsiteY100" fmla="*/ 206226 h 380595"/>
              <a:gd name="connsiteX101" fmla="*/ 18313 w 393126"/>
              <a:gd name="connsiteY101" fmla="*/ 206869 h 380595"/>
              <a:gd name="connsiteX102" fmla="*/ 18599 w 393126"/>
              <a:gd name="connsiteY102" fmla="*/ 207762 h 380595"/>
              <a:gd name="connsiteX103" fmla="*/ 6240 w 393126"/>
              <a:gd name="connsiteY103" fmla="*/ 215406 h 380595"/>
              <a:gd name="connsiteX104" fmla="*/ 15313 w 393126"/>
              <a:gd name="connsiteY104" fmla="*/ 205012 h 380595"/>
              <a:gd name="connsiteX105" fmla="*/ 17099 w 393126"/>
              <a:gd name="connsiteY105" fmla="*/ 206226 h 380595"/>
              <a:gd name="connsiteX106" fmla="*/ 52960 w 393126"/>
              <a:gd name="connsiteY106" fmla="*/ 239301 h 380595"/>
              <a:gd name="connsiteX107" fmla="*/ 53317 w 393126"/>
              <a:gd name="connsiteY107" fmla="*/ 239158 h 380595"/>
              <a:gd name="connsiteX108" fmla="*/ 56068 w 393126"/>
              <a:gd name="connsiteY108" fmla="*/ 240123 h 380595"/>
              <a:gd name="connsiteX109" fmla="*/ 57139 w 393126"/>
              <a:gd name="connsiteY109" fmla="*/ 250767 h 380595"/>
              <a:gd name="connsiteX110" fmla="*/ 52960 w 393126"/>
              <a:gd name="connsiteY110" fmla="*/ 239301 h 380595"/>
              <a:gd name="connsiteX111" fmla="*/ 190656 w 393126"/>
              <a:gd name="connsiteY111" fmla="*/ 246874 h 380595"/>
              <a:gd name="connsiteX112" fmla="*/ 184477 w 393126"/>
              <a:gd name="connsiteY112" fmla="*/ 242588 h 380595"/>
              <a:gd name="connsiteX113" fmla="*/ 193942 w 393126"/>
              <a:gd name="connsiteY113" fmla="*/ 237587 h 380595"/>
              <a:gd name="connsiteX114" fmla="*/ 193978 w 393126"/>
              <a:gd name="connsiteY114" fmla="*/ 237623 h 380595"/>
              <a:gd name="connsiteX115" fmla="*/ 193656 w 393126"/>
              <a:gd name="connsiteY115" fmla="*/ 239123 h 380595"/>
              <a:gd name="connsiteX116" fmla="*/ 190656 w 393126"/>
              <a:gd name="connsiteY116" fmla="*/ 246874 h 380595"/>
              <a:gd name="connsiteX117" fmla="*/ 235876 w 393126"/>
              <a:gd name="connsiteY117" fmla="*/ 369639 h 380595"/>
              <a:gd name="connsiteX118" fmla="*/ 245842 w 393126"/>
              <a:gd name="connsiteY118" fmla="*/ 369425 h 380595"/>
              <a:gd name="connsiteX119" fmla="*/ 246663 w 393126"/>
              <a:gd name="connsiteY119" fmla="*/ 374425 h 380595"/>
              <a:gd name="connsiteX120" fmla="*/ 236983 w 393126"/>
              <a:gd name="connsiteY120" fmla="*/ 374354 h 380595"/>
              <a:gd name="connsiteX121" fmla="*/ 234697 w 393126"/>
              <a:gd name="connsiteY121" fmla="*/ 369854 h 380595"/>
              <a:gd name="connsiteX122" fmla="*/ 235876 w 393126"/>
              <a:gd name="connsiteY122" fmla="*/ 369639 h 380595"/>
              <a:gd name="connsiteX123" fmla="*/ 176583 w 393126"/>
              <a:gd name="connsiteY123" fmla="*/ 342529 h 380595"/>
              <a:gd name="connsiteX124" fmla="*/ 177047 w 393126"/>
              <a:gd name="connsiteY124" fmla="*/ 343386 h 380595"/>
              <a:gd name="connsiteX125" fmla="*/ 176011 w 393126"/>
              <a:gd name="connsiteY125" fmla="*/ 351566 h 380595"/>
              <a:gd name="connsiteX126" fmla="*/ 168582 w 393126"/>
              <a:gd name="connsiteY126" fmla="*/ 350994 h 380595"/>
              <a:gd name="connsiteX127" fmla="*/ 170011 w 393126"/>
              <a:gd name="connsiteY127" fmla="*/ 341064 h 380595"/>
              <a:gd name="connsiteX128" fmla="*/ 176583 w 393126"/>
              <a:gd name="connsiteY128" fmla="*/ 342529 h 380595"/>
              <a:gd name="connsiteX129" fmla="*/ 316850 w 393126"/>
              <a:gd name="connsiteY129" fmla="*/ 223371 h 380595"/>
              <a:gd name="connsiteX130" fmla="*/ 305028 w 393126"/>
              <a:gd name="connsiteY130" fmla="*/ 229014 h 380595"/>
              <a:gd name="connsiteX131" fmla="*/ 303742 w 393126"/>
              <a:gd name="connsiteY131" fmla="*/ 220120 h 380595"/>
              <a:gd name="connsiteX132" fmla="*/ 304206 w 393126"/>
              <a:gd name="connsiteY132" fmla="*/ 220371 h 380595"/>
              <a:gd name="connsiteX133" fmla="*/ 307456 w 393126"/>
              <a:gd name="connsiteY133" fmla="*/ 217120 h 380595"/>
              <a:gd name="connsiteX134" fmla="*/ 316850 w 393126"/>
              <a:gd name="connsiteY134" fmla="*/ 223371 h 380595"/>
              <a:gd name="connsiteX135" fmla="*/ 100538 w 393126"/>
              <a:gd name="connsiteY135" fmla="*/ 119751 h 380595"/>
              <a:gd name="connsiteX136" fmla="*/ 111218 w 393126"/>
              <a:gd name="connsiteY136" fmla="*/ 112357 h 380595"/>
              <a:gd name="connsiteX137" fmla="*/ 111432 w 393126"/>
              <a:gd name="connsiteY137" fmla="*/ 114714 h 380595"/>
              <a:gd name="connsiteX138" fmla="*/ 100538 w 393126"/>
              <a:gd name="connsiteY138" fmla="*/ 119751 h 380595"/>
              <a:gd name="connsiteX139" fmla="*/ 153830 w 393126"/>
              <a:gd name="connsiteY139" fmla="*/ 68959 h 380595"/>
              <a:gd name="connsiteX140" fmla="*/ 161260 w 393126"/>
              <a:gd name="connsiteY140" fmla="*/ 76067 h 380595"/>
              <a:gd name="connsiteX141" fmla="*/ 150473 w 393126"/>
              <a:gd name="connsiteY141" fmla="*/ 80281 h 380595"/>
              <a:gd name="connsiteX142" fmla="*/ 150222 w 393126"/>
              <a:gd name="connsiteY142" fmla="*/ 80281 h 380595"/>
              <a:gd name="connsiteX143" fmla="*/ 148615 w 393126"/>
              <a:gd name="connsiteY143" fmla="*/ 79781 h 380595"/>
              <a:gd name="connsiteX144" fmla="*/ 146365 w 393126"/>
              <a:gd name="connsiteY144" fmla="*/ 75031 h 380595"/>
              <a:gd name="connsiteX145" fmla="*/ 153830 w 393126"/>
              <a:gd name="connsiteY145" fmla="*/ 68959 h 380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</a:cxnLst>
            <a:rect l="l" t="t" r="r" b="b"/>
            <a:pathLst>
              <a:path w="393126" h="380595">
                <a:moveTo>
                  <a:pt x="141043" y="76710"/>
                </a:moveTo>
                <a:cubicBezTo>
                  <a:pt x="140328" y="81818"/>
                  <a:pt x="144043" y="84461"/>
                  <a:pt x="148687" y="84353"/>
                </a:cubicBezTo>
                <a:cubicBezTo>
                  <a:pt x="148687" y="84461"/>
                  <a:pt x="148651" y="84532"/>
                  <a:pt x="148687" y="84675"/>
                </a:cubicBezTo>
                <a:cubicBezTo>
                  <a:pt x="149472" y="89069"/>
                  <a:pt x="150580" y="93319"/>
                  <a:pt x="151794" y="97534"/>
                </a:cubicBezTo>
                <a:cubicBezTo>
                  <a:pt x="140221" y="103034"/>
                  <a:pt x="127970" y="106892"/>
                  <a:pt x="116075" y="111714"/>
                </a:cubicBezTo>
                <a:cubicBezTo>
                  <a:pt x="111611" y="99248"/>
                  <a:pt x="90894" y="110071"/>
                  <a:pt x="96573" y="122215"/>
                </a:cubicBezTo>
                <a:cubicBezTo>
                  <a:pt x="99395" y="128216"/>
                  <a:pt x="106324" y="131002"/>
                  <a:pt x="112182" y="127502"/>
                </a:cubicBezTo>
                <a:cubicBezTo>
                  <a:pt x="116433" y="124966"/>
                  <a:pt x="118076" y="120537"/>
                  <a:pt x="117075" y="116286"/>
                </a:cubicBezTo>
                <a:cubicBezTo>
                  <a:pt x="129041" y="111357"/>
                  <a:pt x="141436" y="107499"/>
                  <a:pt x="153151" y="101999"/>
                </a:cubicBezTo>
                <a:cubicBezTo>
                  <a:pt x="159759" y="122073"/>
                  <a:pt x="170475" y="140718"/>
                  <a:pt x="178440" y="160363"/>
                </a:cubicBezTo>
                <a:cubicBezTo>
                  <a:pt x="161045" y="157827"/>
                  <a:pt x="144043" y="153934"/>
                  <a:pt x="126648" y="151148"/>
                </a:cubicBezTo>
                <a:cubicBezTo>
                  <a:pt x="108753" y="148254"/>
                  <a:pt x="96359" y="153719"/>
                  <a:pt x="81392" y="163042"/>
                </a:cubicBezTo>
                <a:cubicBezTo>
                  <a:pt x="60926" y="175829"/>
                  <a:pt x="40530" y="191545"/>
                  <a:pt x="18778" y="202011"/>
                </a:cubicBezTo>
                <a:cubicBezTo>
                  <a:pt x="11455" y="190760"/>
                  <a:pt x="-5440" y="205869"/>
                  <a:pt x="1740" y="217049"/>
                </a:cubicBezTo>
                <a:cubicBezTo>
                  <a:pt x="9098" y="228514"/>
                  <a:pt x="29457" y="218192"/>
                  <a:pt x="22849" y="205976"/>
                </a:cubicBezTo>
                <a:cubicBezTo>
                  <a:pt x="22706" y="205726"/>
                  <a:pt x="22528" y="205512"/>
                  <a:pt x="22314" y="205333"/>
                </a:cubicBezTo>
                <a:cubicBezTo>
                  <a:pt x="35672" y="198689"/>
                  <a:pt x="48317" y="190081"/>
                  <a:pt x="60854" y="181723"/>
                </a:cubicBezTo>
                <a:cubicBezTo>
                  <a:pt x="60890" y="181866"/>
                  <a:pt x="60854" y="182008"/>
                  <a:pt x="60926" y="182151"/>
                </a:cubicBezTo>
                <a:cubicBezTo>
                  <a:pt x="67926" y="200011"/>
                  <a:pt x="45959" y="216941"/>
                  <a:pt x="50746" y="235229"/>
                </a:cubicBezTo>
                <a:cubicBezTo>
                  <a:pt x="41209" y="238659"/>
                  <a:pt x="48817" y="256018"/>
                  <a:pt x="58318" y="255446"/>
                </a:cubicBezTo>
                <a:cubicBezTo>
                  <a:pt x="72248" y="254589"/>
                  <a:pt x="68391" y="232479"/>
                  <a:pt x="55639" y="235587"/>
                </a:cubicBezTo>
                <a:cubicBezTo>
                  <a:pt x="48603" y="217192"/>
                  <a:pt x="72748" y="199546"/>
                  <a:pt x="65176" y="180294"/>
                </a:cubicBezTo>
                <a:cubicBezTo>
                  <a:pt x="64998" y="179865"/>
                  <a:pt x="64748" y="179580"/>
                  <a:pt x="64426" y="179365"/>
                </a:cubicBezTo>
                <a:cubicBezTo>
                  <a:pt x="67462" y="177365"/>
                  <a:pt x="70498" y="175365"/>
                  <a:pt x="73534" y="173436"/>
                </a:cubicBezTo>
                <a:cubicBezTo>
                  <a:pt x="82357" y="167864"/>
                  <a:pt x="91358" y="160792"/>
                  <a:pt x="101181" y="157148"/>
                </a:cubicBezTo>
                <a:cubicBezTo>
                  <a:pt x="111539" y="153291"/>
                  <a:pt x="122326" y="154827"/>
                  <a:pt x="132827" y="157041"/>
                </a:cubicBezTo>
                <a:cubicBezTo>
                  <a:pt x="148758" y="160363"/>
                  <a:pt x="164510" y="163328"/>
                  <a:pt x="180512" y="165400"/>
                </a:cubicBezTo>
                <a:cubicBezTo>
                  <a:pt x="181262" y="166578"/>
                  <a:pt x="182727" y="166542"/>
                  <a:pt x="183691" y="165792"/>
                </a:cubicBezTo>
                <a:cubicBezTo>
                  <a:pt x="186584" y="166150"/>
                  <a:pt x="189442" y="166542"/>
                  <a:pt x="192335" y="166793"/>
                </a:cubicBezTo>
                <a:cubicBezTo>
                  <a:pt x="201729" y="167721"/>
                  <a:pt x="211302" y="168936"/>
                  <a:pt x="220767" y="168650"/>
                </a:cubicBezTo>
                <a:cubicBezTo>
                  <a:pt x="230768" y="168364"/>
                  <a:pt x="240484" y="166435"/>
                  <a:pt x="250449" y="167435"/>
                </a:cubicBezTo>
                <a:cubicBezTo>
                  <a:pt x="248806" y="179437"/>
                  <a:pt x="247985" y="191689"/>
                  <a:pt x="247056" y="203511"/>
                </a:cubicBezTo>
                <a:cubicBezTo>
                  <a:pt x="246092" y="215727"/>
                  <a:pt x="245163" y="228157"/>
                  <a:pt x="245127" y="240516"/>
                </a:cubicBezTo>
                <a:cubicBezTo>
                  <a:pt x="240341" y="238444"/>
                  <a:pt x="233947" y="238265"/>
                  <a:pt x="229697" y="237908"/>
                </a:cubicBezTo>
                <a:cubicBezTo>
                  <a:pt x="219267" y="236980"/>
                  <a:pt x="208516" y="237551"/>
                  <a:pt x="198193" y="235837"/>
                </a:cubicBezTo>
                <a:cubicBezTo>
                  <a:pt x="198193" y="235837"/>
                  <a:pt x="198193" y="235801"/>
                  <a:pt x="198193" y="235801"/>
                </a:cubicBezTo>
                <a:cubicBezTo>
                  <a:pt x="192728" y="225371"/>
                  <a:pt x="177762" y="233515"/>
                  <a:pt x="180048" y="243838"/>
                </a:cubicBezTo>
                <a:cubicBezTo>
                  <a:pt x="181191" y="248910"/>
                  <a:pt x="186263" y="253375"/>
                  <a:pt x="191585" y="251517"/>
                </a:cubicBezTo>
                <a:cubicBezTo>
                  <a:pt x="196228" y="249910"/>
                  <a:pt x="198514" y="245124"/>
                  <a:pt x="198407" y="240480"/>
                </a:cubicBezTo>
                <a:cubicBezTo>
                  <a:pt x="205908" y="241623"/>
                  <a:pt x="213623" y="241480"/>
                  <a:pt x="221160" y="241909"/>
                </a:cubicBezTo>
                <a:cubicBezTo>
                  <a:pt x="225553" y="242159"/>
                  <a:pt x="240662" y="241587"/>
                  <a:pt x="245127" y="245481"/>
                </a:cubicBezTo>
                <a:cubicBezTo>
                  <a:pt x="245199" y="250232"/>
                  <a:pt x="245449" y="254946"/>
                  <a:pt x="245877" y="259661"/>
                </a:cubicBezTo>
                <a:cubicBezTo>
                  <a:pt x="246663" y="268305"/>
                  <a:pt x="249485" y="277092"/>
                  <a:pt x="249628" y="285736"/>
                </a:cubicBezTo>
                <a:cubicBezTo>
                  <a:pt x="249806" y="296559"/>
                  <a:pt x="240805" y="301452"/>
                  <a:pt x="232661" y="306703"/>
                </a:cubicBezTo>
                <a:cubicBezTo>
                  <a:pt x="228125" y="309632"/>
                  <a:pt x="223482" y="312311"/>
                  <a:pt x="218803" y="314918"/>
                </a:cubicBezTo>
                <a:cubicBezTo>
                  <a:pt x="217767" y="314775"/>
                  <a:pt x="216659" y="315347"/>
                  <a:pt x="216231" y="316311"/>
                </a:cubicBezTo>
                <a:cubicBezTo>
                  <a:pt x="203836" y="323097"/>
                  <a:pt x="191085" y="329348"/>
                  <a:pt x="179155" y="336921"/>
                </a:cubicBezTo>
                <a:cubicBezTo>
                  <a:pt x="179048" y="336992"/>
                  <a:pt x="178976" y="337099"/>
                  <a:pt x="178869" y="337171"/>
                </a:cubicBezTo>
                <a:cubicBezTo>
                  <a:pt x="176976" y="334956"/>
                  <a:pt x="174154" y="333885"/>
                  <a:pt x="170904" y="335099"/>
                </a:cubicBezTo>
                <a:cubicBezTo>
                  <a:pt x="166725" y="336671"/>
                  <a:pt x="163546" y="340957"/>
                  <a:pt x="162867" y="345315"/>
                </a:cubicBezTo>
                <a:cubicBezTo>
                  <a:pt x="162153" y="349887"/>
                  <a:pt x="164546" y="355316"/>
                  <a:pt x="168939" y="357138"/>
                </a:cubicBezTo>
                <a:cubicBezTo>
                  <a:pt x="172832" y="358745"/>
                  <a:pt x="177262" y="357102"/>
                  <a:pt x="179976" y="354102"/>
                </a:cubicBezTo>
                <a:cubicBezTo>
                  <a:pt x="183441" y="350244"/>
                  <a:pt x="183512" y="345100"/>
                  <a:pt x="180869" y="340886"/>
                </a:cubicBezTo>
                <a:cubicBezTo>
                  <a:pt x="181226" y="340850"/>
                  <a:pt x="181619" y="340779"/>
                  <a:pt x="181977" y="340528"/>
                </a:cubicBezTo>
                <a:cubicBezTo>
                  <a:pt x="193406" y="333278"/>
                  <a:pt x="205515" y="327241"/>
                  <a:pt x="217374" y="320812"/>
                </a:cubicBezTo>
                <a:cubicBezTo>
                  <a:pt x="223410" y="334813"/>
                  <a:pt x="229232" y="348887"/>
                  <a:pt x="234019" y="363388"/>
                </a:cubicBezTo>
                <a:cubicBezTo>
                  <a:pt x="233876" y="363460"/>
                  <a:pt x="233733" y="363496"/>
                  <a:pt x="233590" y="363603"/>
                </a:cubicBezTo>
                <a:cubicBezTo>
                  <a:pt x="228982" y="367139"/>
                  <a:pt x="228804" y="372925"/>
                  <a:pt x="232911" y="376962"/>
                </a:cubicBezTo>
                <a:cubicBezTo>
                  <a:pt x="237233" y="381212"/>
                  <a:pt x="243806" y="381748"/>
                  <a:pt x="248842" y="378497"/>
                </a:cubicBezTo>
                <a:cubicBezTo>
                  <a:pt x="253414" y="375533"/>
                  <a:pt x="255093" y="370175"/>
                  <a:pt x="250128" y="366603"/>
                </a:cubicBezTo>
                <a:cubicBezTo>
                  <a:pt x="247092" y="364424"/>
                  <a:pt x="242948" y="363603"/>
                  <a:pt x="239091" y="364031"/>
                </a:cubicBezTo>
                <a:cubicBezTo>
                  <a:pt x="234090" y="348529"/>
                  <a:pt x="227875" y="333528"/>
                  <a:pt x="221410" y="318597"/>
                </a:cubicBezTo>
                <a:cubicBezTo>
                  <a:pt x="226161" y="315954"/>
                  <a:pt x="230875" y="313240"/>
                  <a:pt x="235447" y="310275"/>
                </a:cubicBezTo>
                <a:cubicBezTo>
                  <a:pt x="245413" y="303881"/>
                  <a:pt x="254950" y="297988"/>
                  <a:pt x="254093" y="285093"/>
                </a:cubicBezTo>
                <a:cubicBezTo>
                  <a:pt x="253521" y="276378"/>
                  <a:pt x="251164" y="267733"/>
                  <a:pt x="250342" y="259018"/>
                </a:cubicBezTo>
                <a:cubicBezTo>
                  <a:pt x="249985" y="255018"/>
                  <a:pt x="249842" y="251053"/>
                  <a:pt x="249771" y="247053"/>
                </a:cubicBezTo>
                <a:cubicBezTo>
                  <a:pt x="250414" y="246481"/>
                  <a:pt x="250699" y="245624"/>
                  <a:pt x="250128" y="244659"/>
                </a:cubicBezTo>
                <a:cubicBezTo>
                  <a:pt x="250021" y="244481"/>
                  <a:pt x="249842" y="244338"/>
                  <a:pt x="249735" y="244159"/>
                </a:cubicBezTo>
                <a:cubicBezTo>
                  <a:pt x="249735" y="238051"/>
                  <a:pt x="249914" y="231908"/>
                  <a:pt x="250199" y="225800"/>
                </a:cubicBezTo>
                <a:cubicBezTo>
                  <a:pt x="250664" y="214798"/>
                  <a:pt x="251449" y="203797"/>
                  <a:pt x="252521" y="192867"/>
                </a:cubicBezTo>
                <a:cubicBezTo>
                  <a:pt x="265773" y="205261"/>
                  <a:pt x="283739" y="209726"/>
                  <a:pt x="299563" y="217977"/>
                </a:cubicBezTo>
                <a:cubicBezTo>
                  <a:pt x="297527" y="221763"/>
                  <a:pt x="296884" y="226300"/>
                  <a:pt x="299384" y="230086"/>
                </a:cubicBezTo>
                <a:cubicBezTo>
                  <a:pt x="302634" y="234980"/>
                  <a:pt x="308921" y="234908"/>
                  <a:pt x="313672" y="232372"/>
                </a:cubicBezTo>
                <a:cubicBezTo>
                  <a:pt x="317958" y="230086"/>
                  <a:pt x="322708" y="225835"/>
                  <a:pt x="321387" y="220442"/>
                </a:cubicBezTo>
                <a:cubicBezTo>
                  <a:pt x="320351" y="216192"/>
                  <a:pt x="315957" y="213548"/>
                  <a:pt x="311921" y="212655"/>
                </a:cubicBezTo>
                <a:cubicBezTo>
                  <a:pt x="308599" y="211941"/>
                  <a:pt x="305170" y="212405"/>
                  <a:pt x="302599" y="214227"/>
                </a:cubicBezTo>
                <a:cubicBezTo>
                  <a:pt x="302527" y="214263"/>
                  <a:pt x="302456" y="214263"/>
                  <a:pt x="302384" y="214298"/>
                </a:cubicBezTo>
                <a:cubicBezTo>
                  <a:pt x="286454" y="205976"/>
                  <a:pt x="268202" y="201475"/>
                  <a:pt x="254950" y="188902"/>
                </a:cubicBezTo>
                <a:cubicBezTo>
                  <a:pt x="254307" y="188295"/>
                  <a:pt x="253628" y="188224"/>
                  <a:pt x="253021" y="188474"/>
                </a:cubicBezTo>
                <a:cubicBezTo>
                  <a:pt x="253985" y="179223"/>
                  <a:pt x="255128" y="169971"/>
                  <a:pt x="256522" y="160756"/>
                </a:cubicBezTo>
                <a:cubicBezTo>
                  <a:pt x="259736" y="139360"/>
                  <a:pt x="268094" y="123215"/>
                  <a:pt x="283418" y="107857"/>
                </a:cubicBezTo>
                <a:cubicBezTo>
                  <a:pt x="296312" y="94962"/>
                  <a:pt x="310457" y="83103"/>
                  <a:pt x="324637" y="71638"/>
                </a:cubicBezTo>
                <a:cubicBezTo>
                  <a:pt x="340068" y="59172"/>
                  <a:pt x="356534" y="47528"/>
                  <a:pt x="370822" y="33705"/>
                </a:cubicBezTo>
                <a:cubicBezTo>
                  <a:pt x="379573" y="25239"/>
                  <a:pt x="389860" y="15274"/>
                  <a:pt x="393039" y="3165"/>
                </a:cubicBezTo>
                <a:cubicBezTo>
                  <a:pt x="393789" y="343"/>
                  <a:pt x="389502" y="-1407"/>
                  <a:pt x="388752" y="1486"/>
                </a:cubicBezTo>
                <a:cubicBezTo>
                  <a:pt x="385145" y="15309"/>
                  <a:pt x="371500" y="27382"/>
                  <a:pt x="361106" y="36383"/>
                </a:cubicBezTo>
                <a:cubicBezTo>
                  <a:pt x="344961" y="50349"/>
                  <a:pt x="327673" y="62922"/>
                  <a:pt x="311314" y="76638"/>
                </a:cubicBezTo>
                <a:cubicBezTo>
                  <a:pt x="289240" y="95176"/>
                  <a:pt x="262594" y="115643"/>
                  <a:pt x="254771" y="144826"/>
                </a:cubicBezTo>
                <a:cubicBezTo>
                  <a:pt x="253200" y="150719"/>
                  <a:pt x="252021" y="156755"/>
                  <a:pt x="251057" y="162899"/>
                </a:cubicBezTo>
                <a:cubicBezTo>
                  <a:pt x="243055" y="162078"/>
                  <a:pt x="235233" y="162935"/>
                  <a:pt x="227232" y="163614"/>
                </a:cubicBezTo>
                <a:cubicBezTo>
                  <a:pt x="215052" y="164613"/>
                  <a:pt x="202872" y="163221"/>
                  <a:pt x="190728" y="162006"/>
                </a:cubicBezTo>
                <a:cubicBezTo>
                  <a:pt x="188299" y="161756"/>
                  <a:pt x="185941" y="161363"/>
                  <a:pt x="183548" y="161077"/>
                </a:cubicBezTo>
                <a:cubicBezTo>
                  <a:pt x="175476" y="140468"/>
                  <a:pt x="163903" y="121072"/>
                  <a:pt x="157152" y="99998"/>
                </a:cubicBezTo>
                <a:cubicBezTo>
                  <a:pt x="157581" y="99784"/>
                  <a:pt x="157973" y="99605"/>
                  <a:pt x="158402" y="99356"/>
                </a:cubicBezTo>
                <a:cubicBezTo>
                  <a:pt x="161010" y="97963"/>
                  <a:pt x="159188" y="93748"/>
                  <a:pt x="156580" y="95141"/>
                </a:cubicBezTo>
                <a:cubicBezTo>
                  <a:pt x="156330" y="95284"/>
                  <a:pt x="156080" y="95390"/>
                  <a:pt x="155830" y="95533"/>
                </a:cubicBezTo>
                <a:cubicBezTo>
                  <a:pt x="154866" y="92105"/>
                  <a:pt x="154044" y="88640"/>
                  <a:pt x="153366" y="85103"/>
                </a:cubicBezTo>
                <a:cubicBezTo>
                  <a:pt x="157438" y="84889"/>
                  <a:pt x="161581" y="83246"/>
                  <a:pt x="164081" y="80103"/>
                </a:cubicBezTo>
                <a:cubicBezTo>
                  <a:pt x="167760" y="75531"/>
                  <a:pt x="165474" y="70102"/>
                  <a:pt x="161260" y="66851"/>
                </a:cubicBezTo>
                <a:cubicBezTo>
                  <a:pt x="153437" y="60708"/>
                  <a:pt x="142329" y="67566"/>
                  <a:pt x="141043" y="76710"/>
                </a:cubicBezTo>
                <a:close/>
                <a:moveTo>
                  <a:pt x="17099" y="206226"/>
                </a:moveTo>
                <a:cubicBezTo>
                  <a:pt x="17420" y="206583"/>
                  <a:pt x="17849" y="206762"/>
                  <a:pt x="18313" y="206869"/>
                </a:cubicBezTo>
                <a:cubicBezTo>
                  <a:pt x="18349" y="207155"/>
                  <a:pt x="18420" y="207440"/>
                  <a:pt x="18599" y="207762"/>
                </a:cubicBezTo>
                <a:cubicBezTo>
                  <a:pt x="22349" y="214691"/>
                  <a:pt x="11098" y="221049"/>
                  <a:pt x="6240" y="215406"/>
                </a:cubicBezTo>
                <a:cubicBezTo>
                  <a:pt x="561" y="208833"/>
                  <a:pt x="11562" y="197511"/>
                  <a:pt x="15313" y="205012"/>
                </a:cubicBezTo>
                <a:cubicBezTo>
                  <a:pt x="15706" y="205833"/>
                  <a:pt x="16384" y="206154"/>
                  <a:pt x="17099" y="206226"/>
                </a:cubicBezTo>
                <a:close/>
                <a:moveTo>
                  <a:pt x="52960" y="239301"/>
                </a:moveTo>
                <a:cubicBezTo>
                  <a:pt x="53103" y="239266"/>
                  <a:pt x="53210" y="239194"/>
                  <a:pt x="53317" y="239158"/>
                </a:cubicBezTo>
                <a:cubicBezTo>
                  <a:pt x="53853" y="240016"/>
                  <a:pt x="54853" y="240587"/>
                  <a:pt x="56068" y="240123"/>
                </a:cubicBezTo>
                <a:cubicBezTo>
                  <a:pt x="63855" y="237230"/>
                  <a:pt x="65283" y="251946"/>
                  <a:pt x="57139" y="250767"/>
                </a:cubicBezTo>
                <a:cubicBezTo>
                  <a:pt x="53460" y="250267"/>
                  <a:pt x="47460" y="240194"/>
                  <a:pt x="52960" y="239301"/>
                </a:cubicBezTo>
                <a:close/>
                <a:moveTo>
                  <a:pt x="190656" y="246874"/>
                </a:moveTo>
                <a:cubicBezTo>
                  <a:pt x="187727" y="248374"/>
                  <a:pt x="184977" y="245338"/>
                  <a:pt x="184477" y="242588"/>
                </a:cubicBezTo>
                <a:cubicBezTo>
                  <a:pt x="183584" y="237801"/>
                  <a:pt x="191049" y="232050"/>
                  <a:pt x="193942" y="237587"/>
                </a:cubicBezTo>
                <a:cubicBezTo>
                  <a:pt x="193942" y="237587"/>
                  <a:pt x="193978" y="237623"/>
                  <a:pt x="193978" y="237623"/>
                </a:cubicBezTo>
                <a:cubicBezTo>
                  <a:pt x="193728" y="238016"/>
                  <a:pt x="193549" y="238516"/>
                  <a:pt x="193656" y="239123"/>
                </a:cubicBezTo>
                <a:cubicBezTo>
                  <a:pt x="194121" y="241909"/>
                  <a:pt x="193442" y="245445"/>
                  <a:pt x="190656" y="246874"/>
                </a:cubicBezTo>
                <a:close/>
                <a:moveTo>
                  <a:pt x="235876" y="369639"/>
                </a:moveTo>
                <a:cubicBezTo>
                  <a:pt x="238948" y="368139"/>
                  <a:pt x="242698" y="368139"/>
                  <a:pt x="245842" y="369425"/>
                </a:cubicBezTo>
                <a:cubicBezTo>
                  <a:pt x="248878" y="370675"/>
                  <a:pt x="249592" y="372390"/>
                  <a:pt x="246663" y="374425"/>
                </a:cubicBezTo>
                <a:cubicBezTo>
                  <a:pt x="243698" y="376497"/>
                  <a:pt x="239948" y="376533"/>
                  <a:pt x="236983" y="374354"/>
                </a:cubicBezTo>
                <a:cubicBezTo>
                  <a:pt x="235233" y="373068"/>
                  <a:pt x="234376" y="371425"/>
                  <a:pt x="234697" y="369854"/>
                </a:cubicBezTo>
                <a:cubicBezTo>
                  <a:pt x="235055" y="369889"/>
                  <a:pt x="235447" y="369854"/>
                  <a:pt x="235876" y="369639"/>
                </a:cubicBezTo>
                <a:close/>
                <a:moveTo>
                  <a:pt x="176583" y="342529"/>
                </a:moveTo>
                <a:cubicBezTo>
                  <a:pt x="176690" y="342886"/>
                  <a:pt x="176869" y="343171"/>
                  <a:pt x="177047" y="343386"/>
                </a:cubicBezTo>
                <a:cubicBezTo>
                  <a:pt x="178797" y="346101"/>
                  <a:pt x="178512" y="349351"/>
                  <a:pt x="176011" y="351566"/>
                </a:cubicBezTo>
                <a:cubicBezTo>
                  <a:pt x="173690" y="353637"/>
                  <a:pt x="170439" y="353744"/>
                  <a:pt x="168582" y="350994"/>
                </a:cubicBezTo>
                <a:cubicBezTo>
                  <a:pt x="166403" y="347744"/>
                  <a:pt x="167332" y="343707"/>
                  <a:pt x="170011" y="341064"/>
                </a:cubicBezTo>
                <a:cubicBezTo>
                  <a:pt x="172797" y="338314"/>
                  <a:pt x="175404" y="338778"/>
                  <a:pt x="176583" y="342529"/>
                </a:cubicBezTo>
                <a:close/>
                <a:moveTo>
                  <a:pt x="316850" y="223371"/>
                </a:moveTo>
                <a:cubicBezTo>
                  <a:pt x="315457" y="227121"/>
                  <a:pt x="308849" y="230836"/>
                  <a:pt x="305028" y="229014"/>
                </a:cubicBezTo>
                <a:cubicBezTo>
                  <a:pt x="301384" y="227264"/>
                  <a:pt x="302134" y="223228"/>
                  <a:pt x="303742" y="220120"/>
                </a:cubicBezTo>
                <a:cubicBezTo>
                  <a:pt x="303885" y="220192"/>
                  <a:pt x="304027" y="220264"/>
                  <a:pt x="304206" y="220371"/>
                </a:cubicBezTo>
                <a:cubicBezTo>
                  <a:pt x="306492" y="221728"/>
                  <a:pt x="308957" y="218799"/>
                  <a:pt x="307456" y="217120"/>
                </a:cubicBezTo>
                <a:cubicBezTo>
                  <a:pt x="311921" y="216084"/>
                  <a:pt x="318422" y="219085"/>
                  <a:pt x="316850" y="223371"/>
                </a:cubicBezTo>
                <a:close/>
                <a:moveTo>
                  <a:pt x="100538" y="119751"/>
                </a:moveTo>
                <a:cubicBezTo>
                  <a:pt x="98323" y="113821"/>
                  <a:pt x="107824" y="107821"/>
                  <a:pt x="111218" y="112357"/>
                </a:cubicBezTo>
                <a:cubicBezTo>
                  <a:pt x="110860" y="113071"/>
                  <a:pt x="110825" y="113929"/>
                  <a:pt x="111432" y="114714"/>
                </a:cubicBezTo>
                <a:cubicBezTo>
                  <a:pt x="117111" y="122215"/>
                  <a:pt x="104002" y="129002"/>
                  <a:pt x="100538" y="119751"/>
                </a:cubicBezTo>
                <a:close/>
                <a:moveTo>
                  <a:pt x="153830" y="68959"/>
                </a:moveTo>
                <a:cubicBezTo>
                  <a:pt x="157152" y="68601"/>
                  <a:pt x="162760" y="72245"/>
                  <a:pt x="161260" y="76067"/>
                </a:cubicBezTo>
                <a:cubicBezTo>
                  <a:pt x="159724" y="79889"/>
                  <a:pt x="154009" y="80853"/>
                  <a:pt x="150473" y="80281"/>
                </a:cubicBezTo>
                <a:cubicBezTo>
                  <a:pt x="150365" y="80281"/>
                  <a:pt x="150294" y="80281"/>
                  <a:pt x="150222" y="80281"/>
                </a:cubicBezTo>
                <a:cubicBezTo>
                  <a:pt x="149794" y="79960"/>
                  <a:pt x="149294" y="79746"/>
                  <a:pt x="148615" y="79781"/>
                </a:cubicBezTo>
                <a:cubicBezTo>
                  <a:pt x="145186" y="80032"/>
                  <a:pt x="145115" y="77710"/>
                  <a:pt x="146365" y="75031"/>
                </a:cubicBezTo>
                <a:cubicBezTo>
                  <a:pt x="147686" y="72173"/>
                  <a:pt x="150544" y="69316"/>
                  <a:pt x="153830" y="68959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2" name="TextBox 1641">
            <a:extLst>
              <a:ext uri="{FF2B5EF4-FFF2-40B4-BE49-F238E27FC236}">
                <a16:creationId xmlns:a16="http://schemas.microsoft.com/office/drawing/2014/main" id="{EB47DBC1-5B24-154E-A496-9C66126BC284}"/>
              </a:ext>
            </a:extLst>
          </p:cNvPr>
          <p:cNvSpPr txBox="1"/>
          <p:nvPr/>
        </p:nvSpPr>
        <p:spPr>
          <a:xfrm>
            <a:off x="3870960" y="4459616"/>
            <a:ext cx="44500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chemeClr val="accent5"/>
                </a:solidFill>
                <a:latin typeface="Rubik" pitchFamily="2" charset="-79"/>
                <a:cs typeface="Rubik" pitchFamily="2" charset="-79"/>
              </a:rPr>
              <a:t>WELCOME 2022</a:t>
            </a:r>
          </a:p>
        </p:txBody>
      </p:sp>
      <p:sp>
        <p:nvSpPr>
          <p:cNvPr id="1643" name="Rectangle 1642">
            <a:extLst>
              <a:ext uri="{FF2B5EF4-FFF2-40B4-BE49-F238E27FC236}">
                <a16:creationId xmlns:a16="http://schemas.microsoft.com/office/drawing/2014/main" id="{BDAD2CB3-02D6-014A-BF6E-8656B614A60A}"/>
              </a:ext>
            </a:extLst>
          </p:cNvPr>
          <p:cNvSpPr/>
          <p:nvPr/>
        </p:nvSpPr>
        <p:spPr>
          <a:xfrm>
            <a:off x="3078480" y="4862847"/>
            <a:ext cx="6035040" cy="8930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Praesent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mollis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nisl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ut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tempor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Vivamus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rhoncus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,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sapien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at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condimentum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molestie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, eros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nulla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viverra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tellus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, ac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metus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vel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sapien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. Donec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accumsan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,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diam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nec</a:t>
            </a:r>
            <a:r>
              <a:rPr lang="en-ID" sz="1200" b="0" i="0" dirty="0">
                <a:solidFill>
                  <a:schemeClr val="accent5"/>
                </a:solidFill>
                <a:effectLst/>
                <a:latin typeface="Rubik" pitchFamily="2" charset="-79"/>
                <a:cs typeface="Rubik" pitchFamily="2" charset="-79"/>
              </a:rPr>
              <a:t> auctor dictum</a:t>
            </a:r>
            <a:endParaRPr lang="en-US" sz="1200" dirty="0">
              <a:solidFill>
                <a:schemeClr val="accent5"/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1644" name="Freeform 1643">
            <a:extLst>
              <a:ext uri="{FF2B5EF4-FFF2-40B4-BE49-F238E27FC236}">
                <a16:creationId xmlns:a16="http://schemas.microsoft.com/office/drawing/2014/main" id="{E51A3C93-4E2B-FC4D-A4A2-262742C5690E}"/>
              </a:ext>
            </a:extLst>
          </p:cNvPr>
          <p:cNvSpPr/>
          <p:nvPr/>
        </p:nvSpPr>
        <p:spPr>
          <a:xfrm>
            <a:off x="1984336" y="366816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645" name="Freeform 1644">
            <a:extLst>
              <a:ext uri="{FF2B5EF4-FFF2-40B4-BE49-F238E27FC236}">
                <a16:creationId xmlns:a16="http://schemas.microsoft.com/office/drawing/2014/main" id="{CFE53E96-FFA3-6E4D-AD17-C11984BAAD8B}"/>
              </a:ext>
            </a:extLst>
          </p:cNvPr>
          <p:cNvSpPr/>
          <p:nvPr/>
        </p:nvSpPr>
        <p:spPr>
          <a:xfrm>
            <a:off x="735498" y="1180468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1646" name="Graphic 1">
            <a:extLst>
              <a:ext uri="{FF2B5EF4-FFF2-40B4-BE49-F238E27FC236}">
                <a16:creationId xmlns:a16="http://schemas.microsoft.com/office/drawing/2014/main" id="{A7FE1EB4-B112-484A-BB17-F709D6104815}"/>
              </a:ext>
            </a:extLst>
          </p:cNvPr>
          <p:cNvGrpSpPr/>
          <p:nvPr/>
        </p:nvGrpSpPr>
        <p:grpSpPr>
          <a:xfrm>
            <a:off x="10172556" y="-56149"/>
            <a:ext cx="1178768" cy="1241757"/>
            <a:chOff x="9148428" y="-56149"/>
            <a:chExt cx="1178768" cy="1241757"/>
          </a:xfrm>
          <a:solidFill>
            <a:schemeClr val="accent5"/>
          </a:solidFill>
        </p:grpSpPr>
        <p:sp>
          <p:nvSpPr>
            <p:cNvPr id="1647" name="Freeform 1646">
              <a:extLst>
                <a:ext uri="{FF2B5EF4-FFF2-40B4-BE49-F238E27FC236}">
                  <a16:creationId xmlns:a16="http://schemas.microsoft.com/office/drawing/2014/main" id="{323F15BE-A33B-124C-B87E-6BD71F4F4FDA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 1647">
              <a:extLst>
                <a:ext uri="{FF2B5EF4-FFF2-40B4-BE49-F238E27FC236}">
                  <a16:creationId xmlns:a16="http://schemas.microsoft.com/office/drawing/2014/main" id="{DFA171FC-0004-754E-B0C1-CA487FE14446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 1648">
              <a:extLst>
                <a:ext uri="{FF2B5EF4-FFF2-40B4-BE49-F238E27FC236}">
                  <a16:creationId xmlns:a16="http://schemas.microsoft.com/office/drawing/2014/main" id="{CE7A162E-0866-2C48-BE14-C9602410332A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 1649">
              <a:extLst>
                <a:ext uri="{FF2B5EF4-FFF2-40B4-BE49-F238E27FC236}">
                  <a16:creationId xmlns:a16="http://schemas.microsoft.com/office/drawing/2014/main" id="{1B98F017-10E2-CE42-8D3C-8CAE57948260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51" name="Graphic 1">
              <a:extLst>
                <a:ext uri="{FF2B5EF4-FFF2-40B4-BE49-F238E27FC236}">
                  <a16:creationId xmlns:a16="http://schemas.microsoft.com/office/drawing/2014/main" id="{778864FF-B334-C740-864D-73135A34AAA0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1652" name="Freeform 1651">
                <a:extLst>
                  <a:ext uri="{FF2B5EF4-FFF2-40B4-BE49-F238E27FC236}">
                    <a16:creationId xmlns:a16="http://schemas.microsoft.com/office/drawing/2014/main" id="{0241E75A-B1BD-934A-8D9A-E747299E834C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3" name="Freeform 1652">
                <a:extLst>
                  <a:ext uri="{FF2B5EF4-FFF2-40B4-BE49-F238E27FC236}">
                    <a16:creationId xmlns:a16="http://schemas.microsoft.com/office/drawing/2014/main" id="{90ED447C-6316-FB49-ACCD-8BE2DF4066A4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4" name="Freeform 1653">
                <a:extLst>
                  <a:ext uri="{FF2B5EF4-FFF2-40B4-BE49-F238E27FC236}">
                    <a16:creationId xmlns:a16="http://schemas.microsoft.com/office/drawing/2014/main" id="{0ED59327-2F26-A441-9A3B-790715F213DB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5" name="Freeform 1654">
                <a:extLst>
                  <a:ext uri="{FF2B5EF4-FFF2-40B4-BE49-F238E27FC236}">
                    <a16:creationId xmlns:a16="http://schemas.microsoft.com/office/drawing/2014/main" id="{8B6C5578-D1AA-E947-BF4E-8969DFC32272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6" name="Freeform 1655">
                <a:extLst>
                  <a:ext uri="{FF2B5EF4-FFF2-40B4-BE49-F238E27FC236}">
                    <a16:creationId xmlns:a16="http://schemas.microsoft.com/office/drawing/2014/main" id="{6ABB78DB-1CAE-394E-BFC9-C232A2BD9859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7" name="Freeform 1656">
                <a:extLst>
                  <a:ext uri="{FF2B5EF4-FFF2-40B4-BE49-F238E27FC236}">
                    <a16:creationId xmlns:a16="http://schemas.microsoft.com/office/drawing/2014/main" id="{76519C4B-F514-A246-9FDE-356E192E5993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8" name="Freeform 1657">
                <a:extLst>
                  <a:ext uri="{FF2B5EF4-FFF2-40B4-BE49-F238E27FC236}">
                    <a16:creationId xmlns:a16="http://schemas.microsoft.com/office/drawing/2014/main" id="{0A0009ED-5F93-7F42-9DEC-90D2C40B7E8D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9" name="Freeform 1658">
                <a:extLst>
                  <a:ext uri="{FF2B5EF4-FFF2-40B4-BE49-F238E27FC236}">
                    <a16:creationId xmlns:a16="http://schemas.microsoft.com/office/drawing/2014/main" id="{4F628506-6AEB-5240-869C-072E1C064703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660" name="Freeform 1659">
            <a:extLst>
              <a:ext uri="{FF2B5EF4-FFF2-40B4-BE49-F238E27FC236}">
                <a16:creationId xmlns:a16="http://schemas.microsoft.com/office/drawing/2014/main" id="{F4DA2D8F-AA0F-D549-ADEC-6162F67251D5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661" name="Freeform 1660">
            <a:extLst>
              <a:ext uri="{FF2B5EF4-FFF2-40B4-BE49-F238E27FC236}">
                <a16:creationId xmlns:a16="http://schemas.microsoft.com/office/drawing/2014/main" id="{2EC5A973-2268-294D-A2C8-DD956A6E1BCB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662" name="Freeform 1661">
            <a:extLst>
              <a:ext uri="{FF2B5EF4-FFF2-40B4-BE49-F238E27FC236}">
                <a16:creationId xmlns:a16="http://schemas.microsoft.com/office/drawing/2014/main" id="{268241AC-A4FA-D54B-8610-AF5D873F8BE0}"/>
              </a:ext>
            </a:extLst>
          </p:cNvPr>
          <p:cNvSpPr/>
          <p:nvPr/>
        </p:nvSpPr>
        <p:spPr>
          <a:xfrm>
            <a:off x="1542255" y="3664111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3" name="Freeform 1662">
            <a:extLst>
              <a:ext uri="{FF2B5EF4-FFF2-40B4-BE49-F238E27FC236}">
                <a16:creationId xmlns:a16="http://schemas.microsoft.com/office/drawing/2014/main" id="{1A825A71-FE19-DD4C-9694-ABE9F89DDD5B}"/>
              </a:ext>
            </a:extLst>
          </p:cNvPr>
          <p:cNvSpPr/>
          <p:nvPr/>
        </p:nvSpPr>
        <p:spPr>
          <a:xfrm>
            <a:off x="9953273" y="4373880"/>
            <a:ext cx="596663" cy="43901"/>
          </a:xfrm>
          <a:custGeom>
            <a:avLst/>
            <a:gdLst>
              <a:gd name="connsiteX0" fmla="*/ 1397277 w 1412541"/>
              <a:gd name="connsiteY0" fmla="*/ 28984 h 103932"/>
              <a:gd name="connsiteX1" fmla="*/ 1285406 w 1412541"/>
              <a:gd name="connsiteY1" fmla="*/ 37520 h 103932"/>
              <a:gd name="connsiteX2" fmla="*/ 1223041 w 1412541"/>
              <a:gd name="connsiteY2" fmla="*/ 24697 h 103932"/>
              <a:gd name="connsiteX3" fmla="*/ 1123171 w 1412541"/>
              <a:gd name="connsiteY3" fmla="*/ 57951 h 103932"/>
              <a:gd name="connsiteX4" fmla="*/ 963866 w 1412541"/>
              <a:gd name="connsiteY4" fmla="*/ 83240 h 103932"/>
              <a:gd name="connsiteX5" fmla="*/ 854566 w 1412541"/>
              <a:gd name="connsiteY5" fmla="*/ 26412 h 103932"/>
              <a:gd name="connsiteX6" fmla="*/ 604750 w 1412541"/>
              <a:gd name="connsiteY6" fmla="*/ 34127 h 103932"/>
              <a:gd name="connsiteX7" fmla="*/ 454874 w 1412541"/>
              <a:gd name="connsiteY7" fmla="*/ 77275 h 103932"/>
              <a:gd name="connsiteX8" fmla="*/ 269386 w 1412541"/>
              <a:gd name="connsiteY8" fmla="*/ 26947 h 103932"/>
              <a:gd name="connsiteX9" fmla="*/ 144013 w 1412541"/>
              <a:gd name="connsiteY9" fmla="*/ 2302 h 103932"/>
              <a:gd name="connsiteX10" fmla="*/ 2388 w 1412541"/>
              <a:gd name="connsiteY10" fmla="*/ 72882 h 103932"/>
              <a:gd name="connsiteX11" fmla="*/ 13675 w 1412541"/>
              <a:gd name="connsiteY11" fmla="*/ 82062 h 103932"/>
              <a:gd name="connsiteX12" fmla="*/ 168623 w 1412541"/>
              <a:gd name="connsiteY12" fmla="*/ 14625 h 103932"/>
              <a:gd name="connsiteX13" fmla="*/ 320785 w 1412541"/>
              <a:gd name="connsiteY13" fmla="*/ 60523 h 103932"/>
              <a:gd name="connsiteX14" fmla="*/ 478234 w 1412541"/>
              <a:gd name="connsiteY14" fmla="*/ 88920 h 103932"/>
              <a:gd name="connsiteX15" fmla="*/ 599785 w 1412541"/>
              <a:gd name="connsiteY15" fmla="*/ 50700 h 103932"/>
              <a:gd name="connsiteX16" fmla="*/ 773842 w 1412541"/>
              <a:gd name="connsiteY16" fmla="*/ 11910 h 103932"/>
              <a:gd name="connsiteX17" fmla="*/ 894214 w 1412541"/>
              <a:gd name="connsiteY17" fmla="*/ 64524 h 103932"/>
              <a:gd name="connsiteX18" fmla="*/ 1123493 w 1412541"/>
              <a:gd name="connsiteY18" fmla="*/ 74239 h 103932"/>
              <a:gd name="connsiteX19" fmla="*/ 1184143 w 1412541"/>
              <a:gd name="connsiteY19" fmla="*/ 41306 h 103932"/>
              <a:gd name="connsiteX20" fmla="*/ 1290621 w 1412541"/>
              <a:gd name="connsiteY20" fmla="*/ 53987 h 103932"/>
              <a:gd name="connsiteX21" fmla="*/ 1410957 w 1412541"/>
              <a:gd name="connsiteY21" fmla="*/ 35520 h 103932"/>
              <a:gd name="connsiteX22" fmla="*/ 1397277 w 1412541"/>
              <a:gd name="connsiteY22" fmla="*/ 28984 h 103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412541" h="103932">
                <a:moveTo>
                  <a:pt x="1397277" y="28984"/>
                </a:moveTo>
                <a:cubicBezTo>
                  <a:pt x="1363059" y="66596"/>
                  <a:pt x="1328733" y="53736"/>
                  <a:pt x="1285406" y="37520"/>
                </a:cubicBezTo>
                <a:cubicBezTo>
                  <a:pt x="1264903" y="29841"/>
                  <a:pt x="1245794" y="24912"/>
                  <a:pt x="1223041" y="24697"/>
                </a:cubicBezTo>
                <a:cubicBezTo>
                  <a:pt x="1181179" y="24340"/>
                  <a:pt x="1154354" y="37306"/>
                  <a:pt x="1123171" y="57951"/>
                </a:cubicBezTo>
                <a:cubicBezTo>
                  <a:pt x="1076880" y="88598"/>
                  <a:pt x="1020551" y="102814"/>
                  <a:pt x="963866" y="83240"/>
                </a:cubicBezTo>
                <a:cubicBezTo>
                  <a:pt x="923861" y="69417"/>
                  <a:pt x="890928" y="45200"/>
                  <a:pt x="854566" y="26412"/>
                </a:cubicBezTo>
                <a:cubicBezTo>
                  <a:pt x="769699" y="-17451"/>
                  <a:pt x="690617" y="-913"/>
                  <a:pt x="604750" y="34127"/>
                </a:cubicBezTo>
                <a:cubicBezTo>
                  <a:pt x="556958" y="53630"/>
                  <a:pt x="510059" y="76811"/>
                  <a:pt x="454874" y="77275"/>
                </a:cubicBezTo>
                <a:cubicBezTo>
                  <a:pt x="388151" y="77847"/>
                  <a:pt x="328393" y="48557"/>
                  <a:pt x="269386" y="26947"/>
                </a:cubicBezTo>
                <a:cubicBezTo>
                  <a:pt x="230167" y="12589"/>
                  <a:pt x="188054" y="-2056"/>
                  <a:pt x="144013" y="2302"/>
                </a:cubicBezTo>
                <a:cubicBezTo>
                  <a:pt x="87220" y="7945"/>
                  <a:pt x="41500" y="41771"/>
                  <a:pt x="2388" y="72882"/>
                </a:cubicBezTo>
                <a:cubicBezTo>
                  <a:pt x="-4970" y="78740"/>
                  <a:pt x="6353" y="87884"/>
                  <a:pt x="13675" y="82062"/>
                </a:cubicBezTo>
                <a:cubicBezTo>
                  <a:pt x="55466" y="48843"/>
                  <a:pt x="105866" y="11517"/>
                  <a:pt x="168623" y="14625"/>
                </a:cubicBezTo>
                <a:cubicBezTo>
                  <a:pt x="222202" y="17268"/>
                  <a:pt x="273101" y="42878"/>
                  <a:pt x="320785" y="60523"/>
                </a:cubicBezTo>
                <a:cubicBezTo>
                  <a:pt x="370649" y="78954"/>
                  <a:pt x="422548" y="94813"/>
                  <a:pt x="478234" y="88920"/>
                </a:cubicBezTo>
                <a:cubicBezTo>
                  <a:pt x="522168" y="84276"/>
                  <a:pt x="560994" y="66917"/>
                  <a:pt x="599785" y="50700"/>
                </a:cubicBezTo>
                <a:cubicBezTo>
                  <a:pt x="651541" y="29055"/>
                  <a:pt x="713763" y="2980"/>
                  <a:pt x="773842" y="11910"/>
                </a:cubicBezTo>
                <a:cubicBezTo>
                  <a:pt x="819562" y="18697"/>
                  <a:pt x="857210" y="43414"/>
                  <a:pt x="894214" y="64524"/>
                </a:cubicBezTo>
                <a:cubicBezTo>
                  <a:pt x="968259" y="106815"/>
                  <a:pt x="1045662" y="122352"/>
                  <a:pt x="1123493" y="74239"/>
                </a:cubicBezTo>
                <a:cubicBezTo>
                  <a:pt x="1143067" y="62131"/>
                  <a:pt x="1159783" y="47057"/>
                  <a:pt x="1184143" y="41306"/>
                </a:cubicBezTo>
                <a:cubicBezTo>
                  <a:pt x="1222648" y="32198"/>
                  <a:pt x="1255902" y="40914"/>
                  <a:pt x="1290621" y="53987"/>
                </a:cubicBezTo>
                <a:cubicBezTo>
                  <a:pt x="1340699" y="72846"/>
                  <a:pt x="1376024" y="73918"/>
                  <a:pt x="1410957" y="35520"/>
                </a:cubicBezTo>
                <a:cubicBezTo>
                  <a:pt x="1417208" y="28805"/>
                  <a:pt x="1403349" y="22340"/>
                  <a:pt x="1397277" y="28984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4" name="Freeform 1663">
            <a:extLst>
              <a:ext uri="{FF2B5EF4-FFF2-40B4-BE49-F238E27FC236}">
                <a16:creationId xmlns:a16="http://schemas.microsoft.com/office/drawing/2014/main" id="{FB3FA9A0-210C-3F4F-8AE7-8D069929659B}"/>
              </a:ext>
            </a:extLst>
          </p:cNvPr>
          <p:cNvSpPr/>
          <p:nvPr/>
        </p:nvSpPr>
        <p:spPr>
          <a:xfrm>
            <a:off x="10251663" y="4746434"/>
            <a:ext cx="680331" cy="51268"/>
          </a:xfrm>
          <a:custGeom>
            <a:avLst/>
            <a:gdLst>
              <a:gd name="connsiteX0" fmla="*/ 1607876 w 1610618"/>
              <a:gd name="connsiteY0" fmla="*/ 53114 h 121373"/>
              <a:gd name="connsiteX1" fmla="*/ 1449500 w 1610618"/>
              <a:gd name="connsiteY1" fmla="*/ 15074 h 121373"/>
              <a:gd name="connsiteX2" fmla="*/ 1287836 w 1610618"/>
              <a:gd name="connsiteY2" fmla="*/ 46542 h 121373"/>
              <a:gd name="connsiteX3" fmla="*/ 1256475 w 1610618"/>
              <a:gd name="connsiteY3" fmla="*/ 63437 h 121373"/>
              <a:gd name="connsiteX4" fmla="*/ 1117565 w 1610618"/>
              <a:gd name="connsiteY4" fmla="*/ 99763 h 121373"/>
              <a:gd name="connsiteX5" fmla="*/ 1033733 w 1610618"/>
              <a:gd name="connsiteY5" fmla="*/ 63187 h 121373"/>
              <a:gd name="connsiteX6" fmla="*/ 981012 w 1610618"/>
              <a:gd name="connsiteY6" fmla="*/ 36755 h 121373"/>
              <a:gd name="connsiteX7" fmla="*/ 818671 w 1610618"/>
              <a:gd name="connsiteY7" fmla="*/ 25647 h 121373"/>
              <a:gd name="connsiteX8" fmla="*/ 732446 w 1610618"/>
              <a:gd name="connsiteY8" fmla="*/ 61044 h 121373"/>
              <a:gd name="connsiteX9" fmla="*/ 712479 w 1610618"/>
              <a:gd name="connsiteY9" fmla="*/ 75046 h 121373"/>
              <a:gd name="connsiteX10" fmla="*/ 657079 w 1610618"/>
              <a:gd name="connsiteY10" fmla="*/ 106264 h 121373"/>
              <a:gd name="connsiteX11" fmla="*/ 525170 w 1610618"/>
              <a:gd name="connsiteY11" fmla="*/ 57080 h 121373"/>
              <a:gd name="connsiteX12" fmla="*/ 502131 w 1610618"/>
              <a:gd name="connsiteY12" fmla="*/ 38756 h 121373"/>
              <a:gd name="connsiteX13" fmla="*/ 337611 w 1610618"/>
              <a:gd name="connsiteY13" fmla="*/ 6216 h 121373"/>
              <a:gd name="connsiteX14" fmla="*/ 263780 w 1610618"/>
              <a:gd name="connsiteY14" fmla="*/ 42435 h 121373"/>
              <a:gd name="connsiteX15" fmla="*/ 254779 w 1610618"/>
              <a:gd name="connsiteY15" fmla="*/ 48043 h 121373"/>
              <a:gd name="connsiteX16" fmla="*/ 165268 w 1610618"/>
              <a:gd name="connsiteY16" fmla="*/ 55651 h 121373"/>
              <a:gd name="connsiteX17" fmla="*/ 135692 w 1610618"/>
              <a:gd name="connsiteY17" fmla="*/ 42435 h 121373"/>
              <a:gd name="connsiteX18" fmla="*/ 2926 w 1610618"/>
              <a:gd name="connsiteY18" fmla="*/ 25111 h 121373"/>
              <a:gd name="connsiteX19" fmla="*/ 819 w 1610618"/>
              <a:gd name="connsiteY19" fmla="*/ 33005 h 121373"/>
              <a:gd name="connsiteX20" fmla="*/ 8855 w 1610618"/>
              <a:gd name="connsiteY20" fmla="*/ 35398 h 121373"/>
              <a:gd name="connsiteX21" fmla="*/ 129370 w 1610618"/>
              <a:gd name="connsiteY21" fmla="*/ 52507 h 121373"/>
              <a:gd name="connsiteX22" fmla="*/ 174983 w 1610618"/>
              <a:gd name="connsiteY22" fmla="*/ 71903 h 121373"/>
              <a:gd name="connsiteX23" fmla="*/ 276531 w 1610618"/>
              <a:gd name="connsiteY23" fmla="*/ 48007 h 121373"/>
              <a:gd name="connsiteX24" fmla="*/ 294105 w 1610618"/>
              <a:gd name="connsiteY24" fmla="*/ 37541 h 121373"/>
              <a:gd name="connsiteX25" fmla="*/ 488808 w 1610618"/>
              <a:gd name="connsiteY25" fmla="*/ 43685 h 121373"/>
              <a:gd name="connsiteX26" fmla="*/ 520383 w 1610618"/>
              <a:gd name="connsiteY26" fmla="*/ 68545 h 121373"/>
              <a:gd name="connsiteX27" fmla="*/ 614931 w 1610618"/>
              <a:gd name="connsiteY27" fmla="*/ 120373 h 121373"/>
              <a:gd name="connsiteX28" fmla="*/ 629361 w 1610618"/>
              <a:gd name="connsiteY28" fmla="*/ 121373 h 121373"/>
              <a:gd name="connsiteX29" fmla="*/ 719623 w 1610618"/>
              <a:gd name="connsiteY29" fmla="*/ 83833 h 121373"/>
              <a:gd name="connsiteX30" fmla="*/ 756877 w 1610618"/>
              <a:gd name="connsiteY30" fmla="*/ 60330 h 121373"/>
              <a:gd name="connsiteX31" fmla="*/ 950616 w 1610618"/>
              <a:gd name="connsiteY31" fmla="*/ 38613 h 121373"/>
              <a:gd name="connsiteX32" fmla="*/ 1029697 w 1610618"/>
              <a:gd name="connsiteY32" fmla="*/ 74189 h 121373"/>
              <a:gd name="connsiteX33" fmla="*/ 1082561 w 1610618"/>
              <a:gd name="connsiteY33" fmla="*/ 100585 h 121373"/>
              <a:gd name="connsiteX34" fmla="*/ 1213792 w 1610618"/>
              <a:gd name="connsiteY34" fmla="*/ 99442 h 121373"/>
              <a:gd name="connsiteX35" fmla="*/ 1258797 w 1610618"/>
              <a:gd name="connsiteY35" fmla="*/ 75653 h 121373"/>
              <a:gd name="connsiteX36" fmla="*/ 1302231 w 1610618"/>
              <a:gd name="connsiteY36" fmla="*/ 52615 h 121373"/>
              <a:gd name="connsiteX37" fmla="*/ 1407066 w 1610618"/>
              <a:gd name="connsiteY37" fmla="*/ 27254 h 121373"/>
              <a:gd name="connsiteX38" fmla="*/ 1601733 w 1610618"/>
              <a:gd name="connsiteY38" fmla="*/ 63259 h 121373"/>
              <a:gd name="connsiteX39" fmla="*/ 1609591 w 1610618"/>
              <a:gd name="connsiteY39" fmla="*/ 61401 h 121373"/>
              <a:gd name="connsiteX40" fmla="*/ 1607876 w 1610618"/>
              <a:gd name="connsiteY40" fmla="*/ 53114 h 121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610618" h="121373">
                <a:moveTo>
                  <a:pt x="1607876" y="53114"/>
                </a:moveTo>
                <a:cubicBezTo>
                  <a:pt x="1558334" y="21789"/>
                  <a:pt x="1497184" y="16324"/>
                  <a:pt x="1449500" y="15074"/>
                </a:cubicBezTo>
                <a:cubicBezTo>
                  <a:pt x="1384313" y="13288"/>
                  <a:pt x="1334414" y="23075"/>
                  <a:pt x="1287836" y="46542"/>
                </a:cubicBezTo>
                <a:cubicBezTo>
                  <a:pt x="1277300" y="51864"/>
                  <a:pt x="1266727" y="57722"/>
                  <a:pt x="1256475" y="63437"/>
                </a:cubicBezTo>
                <a:cubicBezTo>
                  <a:pt x="1213649" y="87297"/>
                  <a:pt x="1169322" y="111979"/>
                  <a:pt x="1117565" y="99763"/>
                </a:cubicBezTo>
                <a:cubicBezTo>
                  <a:pt x="1087704" y="92727"/>
                  <a:pt x="1060272" y="77689"/>
                  <a:pt x="1033733" y="63187"/>
                </a:cubicBezTo>
                <a:cubicBezTo>
                  <a:pt x="1016731" y="53865"/>
                  <a:pt x="999086" y="44256"/>
                  <a:pt x="981012" y="36755"/>
                </a:cubicBezTo>
                <a:cubicBezTo>
                  <a:pt x="920862" y="11931"/>
                  <a:pt x="859533" y="17039"/>
                  <a:pt x="818671" y="25647"/>
                </a:cubicBezTo>
                <a:cubicBezTo>
                  <a:pt x="787381" y="32255"/>
                  <a:pt x="758377" y="44149"/>
                  <a:pt x="732446" y="61044"/>
                </a:cubicBezTo>
                <a:cubicBezTo>
                  <a:pt x="725695" y="65438"/>
                  <a:pt x="718980" y="70295"/>
                  <a:pt x="712479" y="75046"/>
                </a:cubicBezTo>
                <a:cubicBezTo>
                  <a:pt x="695298" y="87512"/>
                  <a:pt x="677510" y="100371"/>
                  <a:pt x="657079" y="106264"/>
                </a:cubicBezTo>
                <a:cubicBezTo>
                  <a:pt x="604037" y="121480"/>
                  <a:pt x="563960" y="88726"/>
                  <a:pt x="525170" y="57080"/>
                </a:cubicBezTo>
                <a:cubicBezTo>
                  <a:pt x="517597" y="50936"/>
                  <a:pt x="509811" y="44542"/>
                  <a:pt x="502131" y="38756"/>
                </a:cubicBezTo>
                <a:cubicBezTo>
                  <a:pt x="455447" y="3501"/>
                  <a:pt x="393903" y="-8643"/>
                  <a:pt x="337611" y="6216"/>
                </a:cubicBezTo>
                <a:cubicBezTo>
                  <a:pt x="310393" y="13431"/>
                  <a:pt x="286711" y="28183"/>
                  <a:pt x="263780" y="42435"/>
                </a:cubicBezTo>
                <a:cubicBezTo>
                  <a:pt x="260779" y="44292"/>
                  <a:pt x="257779" y="46185"/>
                  <a:pt x="254779" y="48043"/>
                </a:cubicBezTo>
                <a:cubicBezTo>
                  <a:pt x="224739" y="66545"/>
                  <a:pt x="197986" y="68795"/>
                  <a:pt x="165268" y="55651"/>
                </a:cubicBezTo>
                <a:cubicBezTo>
                  <a:pt x="155766" y="51829"/>
                  <a:pt x="146015" y="47257"/>
                  <a:pt x="135692" y="42435"/>
                </a:cubicBezTo>
                <a:cubicBezTo>
                  <a:pt x="93866" y="22861"/>
                  <a:pt x="46503" y="680"/>
                  <a:pt x="2926" y="25111"/>
                </a:cubicBezTo>
                <a:cubicBezTo>
                  <a:pt x="-324" y="26933"/>
                  <a:pt x="-610" y="30469"/>
                  <a:pt x="819" y="33005"/>
                </a:cubicBezTo>
                <a:cubicBezTo>
                  <a:pt x="2283" y="35613"/>
                  <a:pt x="5533" y="37220"/>
                  <a:pt x="8855" y="35398"/>
                </a:cubicBezTo>
                <a:cubicBezTo>
                  <a:pt x="47967" y="13395"/>
                  <a:pt x="89365" y="33255"/>
                  <a:pt x="129370" y="52507"/>
                </a:cubicBezTo>
                <a:cubicBezTo>
                  <a:pt x="145301" y="60151"/>
                  <a:pt x="160303" y="67367"/>
                  <a:pt x="174983" y="71903"/>
                </a:cubicBezTo>
                <a:cubicBezTo>
                  <a:pt x="216203" y="84654"/>
                  <a:pt x="244170" y="67688"/>
                  <a:pt x="276531" y="48007"/>
                </a:cubicBezTo>
                <a:cubicBezTo>
                  <a:pt x="282211" y="44578"/>
                  <a:pt x="288104" y="41006"/>
                  <a:pt x="294105" y="37541"/>
                </a:cubicBezTo>
                <a:cubicBezTo>
                  <a:pt x="356684" y="1858"/>
                  <a:pt x="433122" y="4251"/>
                  <a:pt x="488808" y="43685"/>
                </a:cubicBezTo>
                <a:cubicBezTo>
                  <a:pt x="499667" y="51364"/>
                  <a:pt x="510204" y="60080"/>
                  <a:pt x="520383" y="68545"/>
                </a:cubicBezTo>
                <a:cubicBezTo>
                  <a:pt x="548030" y="91477"/>
                  <a:pt x="576640" y="115194"/>
                  <a:pt x="614931" y="120373"/>
                </a:cubicBezTo>
                <a:cubicBezTo>
                  <a:pt x="619896" y="121052"/>
                  <a:pt x="624718" y="121373"/>
                  <a:pt x="629361" y="121373"/>
                </a:cubicBezTo>
                <a:cubicBezTo>
                  <a:pt x="664651" y="121373"/>
                  <a:pt x="691441" y="103085"/>
                  <a:pt x="719623" y="83833"/>
                </a:cubicBezTo>
                <a:cubicBezTo>
                  <a:pt x="731517" y="75689"/>
                  <a:pt x="743840" y="67295"/>
                  <a:pt x="756877" y="60330"/>
                </a:cubicBezTo>
                <a:cubicBezTo>
                  <a:pt x="813813" y="29969"/>
                  <a:pt x="889822" y="21432"/>
                  <a:pt x="950616" y="38613"/>
                </a:cubicBezTo>
                <a:cubicBezTo>
                  <a:pt x="978655" y="46542"/>
                  <a:pt x="1004622" y="60616"/>
                  <a:pt x="1029697" y="74189"/>
                </a:cubicBezTo>
                <a:cubicBezTo>
                  <a:pt x="1046735" y="83440"/>
                  <a:pt x="1064344" y="92977"/>
                  <a:pt x="1082561" y="100585"/>
                </a:cubicBezTo>
                <a:cubicBezTo>
                  <a:pt x="1127888" y="119516"/>
                  <a:pt x="1172036" y="119123"/>
                  <a:pt x="1213792" y="99442"/>
                </a:cubicBezTo>
                <a:cubicBezTo>
                  <a:pt x="1229151" y="92191"/>
                  <a:pt x="1244260" y="83761"/>
                  <a:pt x="1258797" y="75653"/>
                </a:cubicBezTo>
                <a:cubicBezTo>
                  <a:pt x="1272870" y="67795"/>
                  <a:pt x="1287444" y="59651"/>
                  <a:pt x="1302231" y="52615"/>
                </a:cubicBezTo>
                <a:cubicBezTo>
                  <a:pt x="1334878" y="37041"/>
                  <a:pt x="1369204" y="28754"/>
                  <a:pt x="1407066" y="27254"/>
                </a:cubicBezTo>
                <a:cubicBezTo>
                  <a:pt x="1467466" y="24861"/>
                  <a:pt x="1544011" y="26790"/>
                  <a:pt x="1601733" y="63259"/>
                </a:cubicBezTo>
                <a:cubicBezTo>
                  <a:pt x="1604876" y="65259"/>
                  <a:pt x="1608055" y="63830"/>
                  <a:pt x="1609591" y="61401"/>
                </a:cubicBezTo>
                <a:cubicBezTo>
                  <a:pt x="1611198" y="58937"/>
                  <a:pt x="1611127" y="55186"/>
                  <a:pt x="1607876" y="53114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5" name="Freeform 1664">
            <a:extLst>
              <a:ext uri="{FF2B5EF4-FFF2-40B4-BE49-F238E27FC236}">
                <a16:creationId xmlns:a16="http://schemas.microsoft.com/office/drawing/2014/main" id="{287B23C6-F058-2046-B340-B644767512EA}"/>
              </a:ext>
            </a:extLst>
          </p:cNvPr>
          <p:cNvSpPr/>
          <p:nvPr/>
        </p:nvSpPr>
        <p:spPr>
          <a:xfrm>
            <a:off x="9391915" y="4637341"/>
            <a:ext cx="708354" cy="41227"/>
          </a:xfrm>
          <a:custGeom>
            <a:avLst/>
            <a:gdLst>
              <a:gd name="connsiteX0" fmla="*/ 1676286 w 1676958"/>
              <a:gd name="connsiteY0" fmla="*/ 62383 h 97601"/>
              <a:gd name="connsiteX1" fmla="*/ 1670607 w 1676958"/>
              <a:gd name="connsiteY1" fmla="*/ 58383 h 97601"/>
              <a:gd name="connsiteX2" fmla="*/ 1621208 w 1676958"/>
              <a:gd name="connsiteY2" fmla="*/ 38237 h 97601"/>
              <a:gd name="connsiteX3" fmla="*/ 1587418 w 1676958"/>
              <a:gd name="connsiteY3" fmla="*/ 21271 h 97601"/>
              <a:gd name="connsiteX4" fmla="*/ 1500907 w 1676958"/>
              <a:gd name="connsiteY4" fmla="*/ 14520 h 97601"/>
              <a:gd name="connsiteX5" fmla="*/ 1425147 w 1676958"/>
              <a:gd name="connsiteY5" fmla="*/ 39381 h 97601"/>
              <a:gd name="connsiteX6" fmla="*/ 1335993 w 1676958"/>
              <a:gd name="connsiteY6" fmla="*/ 64598 h 97601"/>
              <a:gd name="connsiteX7" fmla="*/ 1335886 w 1676958"/>
              <a:gd name="connsiteY7" fmla="*/ 64598 h 97601"/>
              <a:gd name="connsiteX8" fmla="*/ 1251661 w 1676958"/>
              <a:gd name="connsiteY8" fmla="*/ 37059 h 97601"/>
              <a:gd name="connsiteX9" fmla="*/ 1180831 w 1676958"/>
              <a:gd name="connsiteY9" fmla="*/ 9877 h 97601"/>
              <a:gd name="connsiteX10" fmla="*/ 1018632 w 1676958"/>
              <a:gd name="connsiteY10" fmla="*/ 50096 h 97601"/>
              <a:gd name="connsiteX11" fmla="*/ 1012131 w 1676958"/>
              <a:gd name="connsiteY11" fmla="*/ 53168 h 97601"/>
              <a:gd name="connsiteX12" fmla="*/ 926442 w 1676958"/>
              <a:gd name="connsiteY12" fmla="*/ 79493 h 97601"/>
              <a:gd name="connsiteX13" fmla="*/ 926264 w 1676958"/>
              <a:gd name="connsiteY13" fmla="*/ 79493 h 97601"/>
              <a:gd name="connsiteX14" fmla="*/ 835967 w 1676958"/>
              <a:gd name="connsiteY14" fmla="*/ 51132 h 97601"/>
              <a:gd name="connsiteX15" fmla="*/ 834538 w 1676958"/>
              <a:gd name="connsiteY15" fmla="*/ 50453 h 97601"/>
              <a:gd name="connsiteX16" fmla="*/ 820036 w 1676958"/>
              <a:gd name="connsiteY16" fmla="*/ 43345 h 97601"/>
              <a:gd name="connsiteX17" fmla="*/ 667946 w 1676958"/>
              <a:gd name="connsiteY17" fmla="*/ 840 h 97601"/>
              <a:gd name="connsiteX18" fmla="*/ 586721 w 1676958"/>
              <a:gd name="connsiteY18" fmla="*/ 26236 h 97601"/>
              <a:gd name="connsiteX19" fmla="*/ 494460 w 1676958"/>
              <a:gd name="connsiteY19" fmla="*/ 62526 h 97601"/>
              <a:gd name="connsiteX20" fmla="*/ 410306 w 1676958"/>
              <a:gd name="connsiteY20" fmla="*/ 73206 h 97601"/>
              <a:gd name="connsiteX21" fmla="*/ 316223 w 1676958"/>
              <a:gd name="connsiteY21" fmla="*/ 44774 h 97601"/>
              <a:gd name="connsiteX22" fmla="*/ 305650 w 1676958"/>
              <a:gd name="connsiteY22" fmla="*/ 40274 h 97601"/>
              <a:gd name="connsiteX23" fmla="*/ 222390 w 1676958"/>
              <a:gd name="connsiteY23" fmla="*/ 11484 h 97601"/>
              <a:gd name="connsiteX24" fmla="*/ 136236 w 1676958"/>
              <a:gd name="connsiteY24" fmla="*/ 10448 h 97601"/>
              <a:gd name="connsiteX25" fmla="*/ 1041 w 1676958"/>
              <a:gd name="connsiteY25" fmla="*/ 87208 h 97601"/>
              <a:gd name="connsiteX26" fmla="*/ 791 w 1676958"/>
              <a:gd name="connsiteY26" fmla="*/ 93852 h 97601"/>
              <a:gd name="connsiteX27" fmla="*/ 6899 w 1676958"/>
              <a:gd name="connsiteY27" fmla="*/ 97602 h 97601"/>
              <a:gd name="connsiteX28" fmla="*/ 7077 w 1676958"/>
              <a:gd name="connsiteY28" fmla="*/ 97602 h 97601"/>
              <a:gd name="connsiteX29" fmla="*/ 12721 w 1676958"/>
              <a:gd name="connsiteY29" fmla="*/ 94352 h 97601"/>
              <a:gd name="connsiteX30" fmla="*/ 147916 w 1676958"/>
              <a:gd name="connsiteY30" fmla="*/ 22736 h 97601"/>
              <a:gd name="connsiteX31" fmla="*/ 314330 w 1676958"/>
              <a:gd name="connsiteY31" fmla="*/ 58776 h 97601"/>
              <a:gd name="connsiteX32" fmla="*/ 476636 w 1676958"/>
              <a:gd name="connsiteY32" fmla="*/ 81671 h 97601"/>
              <a:gd name="connsiteX33" fmla="*/ 564504 w 1676958"/>
              <a:gd name="connsiteY33" fmla="*/ 49417 h 97601"/>
              <a:gd name="connsiteX34" fmla="*/ 646479 w 1676958"/>
              <a:gd name="connsiteY34" fmla="*/ 18735 h 97601"/>
              <a:gd name="connsiteX35" fmla="*/ 805427 w 1676958"/>
              <a:gd name="connsiteY35" fmla="*/ 53132 h 97601"/>
              <a:gd name="connsiteX36" fmla="*/ 977163 w 1676958"/>
              <a:gd name="connsiteY36" fmla="*/ 83279 h 97601"/>
              <a:gd name="connsiteX37" fmla="*/ 1032848 w 1676958"/>
              <a:gd name="connsiteY37" fmla="*/ 58883 h 97601"/>
              <a:gd name="connsiteX38" fmla="*/ 1147041 w 1676958"/>
              <a:gd name="connsiteY38" fmla="*/ 21878 h 97601"/>
              <a:gd name="connsiteX39" fmla="*/ 1244946 w 1676958"/>
              <a:gd name="connsiteY39" fmla="*/ 49668 h 97601"/>
              <a:gd name="connsiteX40" fmla="*/ 1307704 w 1676958"/>
              <a:gd name="connsiteY40" fmla="*/ 74813 h 97601"/>
              <a:gd name="connsiteX41" fmla="*/ 1428183 w 1676958"/>
              <a:gd name="connsiteY41" fmla="*/ 52239 h 97601"/>
              <a:gd name="connsiteX42" fmla="*/ 1475046 w 1676958"/>
              <a:gd name="connsiteY42" fmla="*/ 34165 h 97601"/>
              <a:gd name="connsiteX43" fmla="*/ 1583167 w 1676958"/>
              <a:gd name="connsiteY43" fmla="*/ 34344 h 97601"/>
              <a:gd name="connsiteX44" fmla="*/ 1616278 w 1676958"/>
              <a:gd name="connsiteY44" fmla="*/ 50846 h 97601"/>
              <a:gd name="connsiteX45" fmla="*/ 1669821 w 1676958"/>
              <a:gd name="connsiteY45" fmla="*/ 72063 h 97601"/>
              <a:gd name="connsiteX46" fmla="*/ 1675679 w 1676958"/>
              <a:gd name="connsiteY46" fmla="*/ 69491 h 97601"/>
              <a:gd name="connsiteX47" fmla="*/ 1676286 w 1676958"/>
              <a:gd name="connsiteY47" fmla="*/ 62383 h 97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76958" h="97601">
                <a:moveTo>
                  <a:pt x="1676286" y="62383"/>
                </a:moveTo>
                <a:cubicBezTo>
                  <a:pt x="1675250" y="60097"/>
                  <a:pt x="1673143" y="58633"/>
                  <a:pt x="1670607" y="58383"/>
                </a:cubicBezTo>
                <a:cubicBezTo>
                  <a:pt x="1652712" y="56704"/>
                  <a:pt x="1637388" y="47739"/>
                  <a:pt x="1621208" y="38237"/>
                </a:cubicBezTo>
                <a:cubicBezTo>
                  <a:pt x="1610456" y="31915"/>
                  <a:pt x="1599312" y="25414"/>
                  <a:pt x="1587418" y="21271"/>
                </a:cubicBezTo>
                <a:cubicBezTo>
                  <a:pt x="1562557" y="12627"/>
                  <a:pt x="1533447" y="10377"/>
                  <a:pt x="1500907" y="14520"/>
                </a:cubicBezTo>
                <a:cubicBezTo>
                  <a:pt x="1474332" y="17914"/>
                  <a:pt x="1449329" y="28843"/>
                  <a:pt x="1425147" y="39381"/>
                </a:cubicBezTo>
                <a:cubicBezTo>
                  <a:pt x="1396715" y="51775"/>
                  <a:pt x="1367354" y="64562"/>
                  <a:pt x="1335993" y="64598"/>
                </a:cubicBezTo>
                <a:cubicBezTo>
                  <a:pt x="1335958" y="64598"/>
                  <a:pt x="1335922" y="64598"/>
                  <a:pt x="1335886" y="64598"/>
                </a:cubicBezTo>
                <a:cubicBezTo>
                  <a:pt x="1305597" y="64598"/>
                  <a:pt x="1279415" y="51203"/>
                  <a:pt x="1251661" y="37059"/>
                </a:cubicBezTo>
                <a:cubicBezTo>
                  <a:pt x="1229302" y="25629"/>
                  <a:pt x="1206156" y="13806"/>
                  <a:pt x="1180831" y="9877"/>
                </a:cubicBezTo>
                <a:cubicBezTo>
                  <a:pt x="1122288" y="733"/>
                  <a:pt x="1069603" y="25843"/>
                  <a:pt x="1018632" y="50096"/>
                </a:cubicBezTo>
                <a:lnTo>
                  <a:pt x="1012131" y="53168"/>
                </a:lnTo>
                <a:cubicBezTo>
                  <a:pt x="984914" y="66098"/>
                  <a:pt x="956767" y="79457"/>
                  <a:pt x="926442" y="79493"/>
                </a:cubicBezTo>
                <a:cubicBezTo>
                  <a:pt x="926406" y="79493"/>
                  <a:pt x="926335" y="79493"/>
                  <a:pt x="926264" y="79493"/>
                </a:cubicBezTo>
                <a:cubicBezTo>
                  <a:pt x="894295" y="79493"/>
                  <a:pt x="864649" y="65098"/>
                  <a:pt x="835967" y="51132"/>
                </a:cubicBezTo>
                <a:lnTo>
                  <a:pt x="834538" y="50453"/>
                </a:lnTo>
                <a:cubicBezTo>
                  <a:pt x="829751" y="48132"/>
                  <a:pt x="824894" y="45738"/>
                  <a:pt x="820036" y="43345"/>
                </a:cubicBezTo>
                <a:cubicBezTo>
                  <a:pt x="771887" y="19592"/>
                  <a:pt x="722059" y="-4875"/>
                  <a:pt x="667946" y="840"/>
                </a:cubicBezTo>
                <a:cubicBezTo>
                  <a:pt x="639442" y="3912"/>
                  <a:pt x="612189" y="15056"/>
                  <a:pt x="586721" y="26236"/>
                </a:cubicBezTo>
                <a:cubicBezTo>
                  <a:pt x="557182" y="39166"/>
                  <a:pt x="526678" y="52561"/>
                  <a:pt x="494460" y="62526"/>
                </a:cubicBezTo>
                <a:cubicBezTo>
                  <a:pt x="462491" y="72385"/>
                  <a:pt x="435738" y="75814"/>
                  <a:pt x="410306" y="73206"/>
                </a:cubicBezTo>
                <a:cubicBezTo>
                  <a:pt x="377624" y="69884"/>
                  <a:pt x="347155" y="57883"/>
                  <a:pt x="316223" y="44774"/>
                </a:cubicBezTo>
                <a:lnTo>
                  <a:pt x="305650" y="40274"/>
                </a:lnTo>
                <a:cubicBezTo>
                  <a:pt x="279040" y="28915"/>
                  <a:pt x="251536" y="17163"/>
                  <a:pt x="222390" y="11484"/>
                </a:cubicBezTo>
                <a:cubicBezTo>
                  <a:pt x="196208" y="6341"/>
                  <a:pt x="167204" y="5983"/>
                  <a:pt x="136236" y="10448"/>
                </a:cubicBezTo>
                <a:cubicBezTo>
                  <a:pt x="92159" y="16735"/>
                  <a:pt x="32938" y="35166"/>
                  <a:pt x="1041" y="87208"/>
                </a:cubicBezTo>
                <a:cubicBezTo>
                  <a:pt x="-245" y="89315"/>
                  <a:pt x="-352" y="91744"/>
                  <a:pt x="791" y="93852"/>
                </a:cubicBezTo>
                <a:cubicBezTo>
                  <a:pt x="2005" y="96066"/>
                  <a:pt x="4398" y="97530"/>
                  <a:pt x="6899" y="97602"/>
                </a:cubicBezTo>
                <a:cubicBezTo>
                  <a:pt x="6970" y="97602"/>
                  <a:pt x="7006" y="97602"/>
                  <a:pt x="7077" y="97602"/>
                </a:cubicBezTo>
                <a:cubicBezTo>
                  <a:pt x="9399" y="97602"/>
                  <a:pt x="11435" y="96423"/>
                  <a:pt x="12721" y="94352"/>
                </a:cubicBezTo>
                <a:cubicBezTo>
                  <a:pt x="43510" y="44060"/>
                  <a:pt x="103232" y="27665"/>
                  <a:pt x="147916" y="22736"/>
                </a:cubicBezTo>
                <a:cubicBezTo>
                  <a:pt x="207174" y="16306"/>
                  <a:pt x="256251" y="34380"/>
                  <a:pt x="314330" y="58776"/>
                </a:cubicBezTo>
                <a:cubicBezTo>
                  <a:pt x="360550" y="78207"/>
                  <a:pt x="416021" y="96138"/>
                  <a:pt x="476636" y="81671"/>
                </a:cubicBezTo>
                <a:cubicBezTo>
                  <a:pt x="507318" y="74349"/>
                  <a:pt x="536393" y="61669"/>
                  <a:pt x="564504" y="49417"/>
                </a:cubicBezTo>
                <a:cubicBezTo>
                  <a:pt x="590900" y="37880"/>
                  <a:pt x="618225" y="25986"/>
                  <a:pt x="646479" y="18735"/>
                </a:cubicBezTo>
                <a:cubicBezTo>
                  <a:pt x="703593" y="4090"/>
                  <a:pt x="755385" y="29022"/>
                  <a:pt x="805427" y="53132"/>
                </a:cubicBezTo>
                <a:cubicBezTo>
                  <a:pt x="859291" y="79064"/>
                  <a:pt x="914976" y="105853"/>
                  <a:pt x="977163" y="83279"/>
                </a:cubicBezTo>
                <a:cubicBezTo>
                  <a:pt x="996201" y="76349"/>
                  <a:pt x="1014846" y="67455"/>
                  <a:pt x="1032848" y="58883"/>
                </a:cubicBezTo>
                <a:cubicBezTo>
                  <a:pt x="1068781" y="41773"/>
                  <a:pt x="1105893" y="24057"/>
                  <a:pt x="1147041" y="21878"/>
                </a:cubicBezTo>
                <a:cubicBezTo>
                  <a:pt x="1183903" y="19806"/>
                  <a:pt x="1213550" y="34380"/>
                  <a:pt x="1244946" y="49668"/>
                </a:cubicBezTo>
                <a:cubicBezTo>
                  <a:pt x="1264770" y="59311"/>
                  <a:pt x="1285237" y="69277"/>
                  <a:pt x="1307704" y="74813"/>
                </a:cubicBezTo>
                <a:cubicBezTo>
                  <a:pt x="1350567" y="85386"/>
                  <a:pt x="1390036" y="68527"/>
                  <a:pt x="1428183" y="52239"/>
                </a:cubicBezTo>
                <a:cubicBezTo>
                  <a:pt x="1443542" y="45667"/>
                  <a:pt x="1459402" y="38880"/>
                  <a:pt x="1475046" y="34165"/>
                </a:cubicBezTo>
                <a:cubicBezTo>
                  <a:pt x="1511694" y="23128"/>
                  <a:pt x="1551092" y="23200"/>
                  <a:pt x="1583167" y="34344"/>
                </a:cubicBezTo>
                <a:cubicBezTo>
                  <a:pt x="1594740" y="38380"/>
                  <a:pt x="1605670" y="44703"/>
                  <a:pt x="1616278" y="50846"/>
                </a:cubicBezTo>
                <a:cubicBezTo>
                  <a:pt x="1632709" y="60347"/>
                  <a:pt x="1649675" y="70170"/>
                  <a:pt x="1669821" y="72063"/>
                </a:cubicBezTo>
                <a:cubicBezTo>
                  <a:pt x="1672214" y="72277"/>
                  <a:pt x="1674357" y="71349"/>
                  <a:pt x="1675679" y="69491"/>
                </a:cubicBezTo>
                <a:cubicBezTo>
                  <a:pt x="1677143" y="67527"/>
                  <a:pt x="1677358" y="64705"/>
                  <a:pt x="1676286" y="62383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7" name="Freeform 1666">
            <a:extLst>
              <a:ext uri="{FF2B5EF4-FFF2-40B4-BE49-F238E27FC236}">
                <a16:creationId xmlns:a16="http://schemas.microsoft.com/office/drawing/2014/main" id="{CB73715E-72A4-2C4B-8417-04C8678464D9}"/>
              </a:ext>
            </a:extLst>
          </p:cNvPr>
          <p:cNvSpPr/>
          <p:nvPr/>
        </p:nvSpPr>
        <p:spPr>
          <a:xfrm>
            <a:off x="11143576" y="5487456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668" name="Freeform 1667">
            <a:extLst>
              <a:ext uri="{FF2B5EF4-FFF2-40B4-BE49-F238E27FC236}">
                <a16:creationId xmlns:a16="http://schemas.microsoft.com/office/drawing/2014/main" id="{6A7D9357-2F59-6442-A2AA-28EA8AB1C1F0}"/>
              </a:ext>
            </a:extLst>
          </p:cNvPr>
          <p:cNvSpPr/>
          <p:nvPr/>
        </p:nvSpPr>
        <p:spPr>
          <a:xfrm>
            <a:off x="11910172" y="315528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669" name="Freeform 1668">
            <a:extLst>
              <a:ext uri="{FF2B5EF4-FFF2-40B4-BE49-F238E27FC236}">
                <a16:creationId xmlns:a16="http://schemas.microsoft.com/office/drawing/2014/main" id="{7E30D050-9E6A-924D-B686-B362E73A077E}"/>
              </a:ext>
            </a:extLst>
          </p:cNvPr>
          <p:cNvSpPr/>
          <p:nvPr/>
        </p:nvSpPr>
        <p:spPr>
          <a:xfrm>
            <a:off x="158617" y="3095466"/>
            <a:ext cx="161424" cy="14992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80695087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2EC3EBCB-741C-1F4D-8560-037F33853CC5}"/>
              </a:ext>
            </a:extLst>
          </p:cNvPr>
          <p:cNvSpPr txBox="1"/>
          <p:nvPr/>
        </p:nvSpPr>
        <p:spPr>
          <a:xfrm>
            <a:off x="0" y="1174537"/>
            <a:ext cx="4483548" cy="45089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87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15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159C635-38BA-3E48-A14D-87019FBA420F}"/>
              </a:ext>
            </a:extLst>
          </p:cNvPr>
          <p:cNvSpPr txBox="1"/>
          <p:nvPr/>
        </p:nvSpPr>
        <p:spPr>
          <a:xfrm>
            <a:off x="4448401" y="3788172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April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C4DB426-EA4D-9B40-A3B2-3A4E7B7D5504}"/>
              </a:ext>
            </a:extLst>
          </p:cNvPr>
          <p:cNvSpPr txBox="1"/>
          <p:nvPr/>
        </p:nvSpPr>
        <p:spPr>
          <a:xfrm>
            <a:off x="4448401" y="4511588"/>
            <a:ext cx="22378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Good Friday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475B2523-EA1B-D34B-AC0B-EEFB9A3B44BC}"/>
              </a:ext>
            </a:extLst>
          </p:cNvPr>
          <p:cNvSpPr/>
          <p:nvPr/>
        </p:nvSpPr>
        <p:spPr>
          <a:xfrm>
            <a:off x="4830643" y="2374627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EF92411D-1E8C-B340-B827-591D48F7B1B6}"/>
              </a:ext>
            </a:extLst>
          </p:cNvPr>
          <p:cNvSpPr/>
          <p:nvPr/>
        </p:nvSpPr>
        <p:spPr>
          <a:xfrm>
            <a:off x="5243001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18A162AF-5F87-F946-8C1E-0608AE1D359C}"/>
              </a:ext>
            </a:extLst>
          </p:cNvPr>
          <p:cNvSpPr/>
          <p:nvPr/>
        </p:nvSpPr>
        <p:spPr>
          <a:xfrm>
            <a:off x="4887623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DCCD1601-C6D9-D043-99B9-A2D98B12CEFC}"/>
              </a:ext>
            </a:extLst>
          </p:cNvPr>
          <p:cNvSpPr/>
          <p:nvPr/>
        </p:nvSpPr>
        <p:spPr>
          <a:xfrm>
            <a:off x="1909537" y="5710508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Rubik" pitchFamily="2" charset="-79"/>
              <a:cs typeface="Rubik" pitchFamily="2" charset="-79"/>
            </a:endParaRP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10D61BBE-8649-DE41-B2AC-E73ACA9ECD38}"/>
              </a:ext>
            </a:extLst>
          </p:cNvPr>
          <p:cNvSpPr/>
          <p:nvPr/>
        </p:nvSpPr>
        <p:spPr>
          <a:xfrm>
            <a:off x="4818855" y="3328831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9FC907D6-1309-8943-8671-28005874D71C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6A7A7A6-623B-8448-BE5E-523CF6B63B65}"/>
              </a:ext>
            </a:extLst>
          </p:cNvPr>
          <p:cNvSpPr/>
          <p:nvPr/>
        </p:nvSpPr>
        <p:spPr>
          <a:xfrm>
            <a:off x="7270377" y="3258132"/>
            <a:ext cx="4202486" cy="8930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Uspendisse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eu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risus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leo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a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pretium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cursus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feugiat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ac ac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orci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id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finibus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Praesent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mollis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nisl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678BDDC-676B-604B-97AC-8F8E6CE450DF}"/>
              </a:ext>
            </a:extLst>
          </p:cNvPr>
          <p:cNvSpPr/>
          <p:nvPr/>
        </p:nvSpPr>
        <p:spPr>
          <a:xfrm>
            <a:off x="7270377" y="2706803"/>
            <a:ext cx="1671917" cy="4212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600" b="1" i="0" spc="3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Definition</a:t>
            </a:r>
            <a:endParaRPr lang="en-US" sz="1600" b="1" spc="300" dirty="0">
              <a:solidFill>
                <a:schemeClr val="tx1">
                  <a:lumMod val="75000"/>
                  <a:lumOff val="25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17" name="Graphic 1">
            <a:extLst>
              <a:ext uri="{FF2B5EF4-FFF2-40B4-BE49-F238E27FC236}">
                <a16:creationId xmlns:a16="http://schemas.microsoft.com/office/drawing/2014/main" id="{0D99D6FC-41BB-764F-843E-26706BA190C8}"/>
              </a:ext>
            </a:extLst>
          </p:cNvPr>
          <p:cNvGrpSpPr/>
          <p:nvPr/>
        </p:nvGrpSpPr>
        <p:grpSpPr>
          <a:xfrm>
            <a:off x="10172556" y="-56149"/>
            <a:ext cx="1178768" cy="1241757"/>
            <a:chOff x="9148428" y="-56149"/>
            <a:chExt cx="1178768" cy="1241757"/>
          </a:xfrm>
          <a:solidFill>
            <a:schemeClr val="accent2"/>
          </a:solidFill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ACCEE0B8-501F-EE44-887A-59C7396CEBE8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2C8F7094-76F1-B84E-8828-F5DC62AEB14A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F774DCC7-0BA7-C546-A56F-A45973329B6E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925D3EB-1D88-2044-A2B1-F3E02448CD1B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2" name="Graphic 1">
              <a:extLst>
                <a:ext uri="{FF2B5EF4-FFF2-40B4-BE49-F238E27FC236}">
                  <a16:creationId xmlns:a16="http://schemas.microsoft.com/office/drawing/2014/main" id="{79A49FED-5A2F-7144-8C63-7DDDFA9E3E48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16809C4B-61C8-E648-ACB9-28620CF45B47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7C69E237-4838-A249-80E1-E54D67DD20A7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76720485-CD70-534D-84D4-EBDE17F10F8C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DDB46D3F-5B3F-B043-AF25-51A4CD353B5F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5B6A4063-2893-2D4B-9424-F8DFD3427CA0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17878B93-2C4C-D14F-B7C3-B54925DFDF83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3C30E4DE-1D06-E149-92C4-7419293BDEE5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40E9DB23-95E5-954D-992E-CA34C8580A13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1" name="Freeform 30">
            <a:extLst>
              <a:ext uri="{FF2B5EF4-FFF2-40B4-BE49-F238E27FC236}">
                <a16:creationId xmlns:a16="http://schemas.microsoft.com/office/drawing/2014/main" id="{A2BAF4CE-4D8F-EB4E-8E3B-C67DF0EC0623}"/>
              </a:ext>
            </a:extLst>
          </p:cNvPr>
          <p:cNvSpPr/>
          <p:nvPr/>
        </p:nvSpPr>
        <p:spPr>
          <a:xfrm>
            <a:off x="615831" y="-214401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90129F03-CF56-8242-9C94-56A391061C26}"/>
              </a:ext>
            </a:extLst>
          </p:cNvPr>
          <p:cNvSpPr/>
          <p:nvPr/>
        </p:nvSpPr>
        <p:spPr>
          <a:xfrm>
            <a:off x="9539500" y="6171584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01A9BB22-3820-C64E-9D0A-C5FC78283263}"/>
              </a:ext>
            </a:extLst>
          </p:cNvPr>
          <p:cNvSpPr/>
          <p:nvPr/>
        </p:nvSpPr>
        <p:spPr>
          <a:xfrm>
            <a:off x="10492969" y="5101022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5254500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Rectangle 150">
            <a:extLst>
              <a:ext uri="{FF2B5EF4-FFF2-40B4-BE49-F238E27FC236}">
                <a16:creationId xmlns:a16="http://schemas.microsoft.com/office/drawing/2014/main" id="{655ED6A9-C1D2-6542-A944-5A25EA4B42AF}"/>
              </a:ext>
            </a:extLst>
          </p:cNvPr>
          <p:cNvSpPr/>
          <p:nvPr/>
        </p:nvSpPr>
        <p:spPr>
          <a:xfrm>
            <a:off x="6523211" y="-2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Oval 188">
            <a:extLst>
              <a:ext uri="{FF2B5EF4-FFF2-40B4-BE49-F238E27FC236}">
                <a16:creationId xmlns:a16="http://schemas.microsoft.com/office/drawing/2014/main" id="{F14A1B4C-78A2-E74F-B433-974BCA27C7A4}"/>
              </a:ext>
            </a:extLst>
          </p:cNvPr>
          <p:cNvSpPr/>
          <p:nvPr/>
        </p:nvSpPr>
        <p:spPr>
          <a:xfrm>
            <a:off x="8737994" y="4307965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Oval 186">
            <a:extLst>
              <a:ext uri="{FF2B5EF4-FFF2-40B4-BE49-F238E27FC236}">
                <a16:creationId xmlns:a16="http://schemas.microsoft.com/office/drawing/2014/main" id="{4510EACE-0819-7747-8172-5405CBE48897}"/>
              </a:ext>
            </a:extLst>
          </p:cNvPr>
          <p:cNvSpPr/>
          <p:nvPr/>
        </p:nvSpPr>
        <p:spPr>
          <a:xfrm>
            <a:off x="7874508" y="3440651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1F7059F6-226C-9349-B9F3-503BF1FACD47}"/>
              </a:ext>
            </a:extLst>
          </p:cNvPr>
          <p:cNvSpPr/>
          <p:nvPr/>
        </p:nvSpPr>
        <p:spPr>
          <a:xfrm>
            <a:off x="8161273" y="3440651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Oval 185">
            <a:extLst>
              <a:ext uri="{FF2B5EF4-FFF2-40B4-BE49-F238E27FC236}">
                <a16:creationId xmlns:a16="http://schemas.microsoft.com/office/drawing/2014/main" id="{2CD78348-9FFB-B34D-AE45-CD0E351C999F}"/>
              </a:ext>
            </a:extLst>
          </p:cNvPr>
          <p:cNvSpPr/>
          <p:nvPr/>
        </p:nvSpPr>
        <p:spPr>
          <a:xfrm>
            <a:off x="7587744" y="3440651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22F83951-BD18-DA44-9EAA-1E1C0DE3CDA0}"/>
              </a:ext>
            </a:extLst>
          </p:cNvPr>
          <p:cNvSpPr/>
          <p:nvPr/>
        </p:nvSpPr>
        <p:spPr>
          <a:xfrm>
            <a:off x="8495254" y="4940331"/>
            <a:ext cx="1861881" cy="685047"/>
          </a:xfrm>
          <a:custGeom>
            <a:avLst/>
            <a:gdLst>
              <a:gd name="connsiteX0" fmla="*/ 1860337 w 1861881"/>
              <a:gd name="connsiteY0" fmla="*/ 23074 h 685047"/>
              <a:gd name="connsiteX1" fmla="*/ 1601555 w 1861881"/>
              <a:gd name="connsiteY1" fmla="*/ 11537 h 685047"/>
              <a:gd name="connsiteX2" fmla="*/ 1310161 w 1861881"/>
              <a:gd name="connsiteY2" fmla="*/ 127730 h 685047"/>
              <a:gd name="connsiteX3" fmla="*/ 1242903 w 1861881"/>
              <a:gd name="connsiteY3" fmla="*/ 210276 h 685047"/>
              <a:gd name="connsiteX4" fmla="*/ 1241224 w 1861881"/>
              <a:gd name="connsiteY4" fmla="*/ 213848 h 685047"/>
              <a:gd name="connsiteX5" fmla="*/ 1237581 w 1861881"/>
              <a:gd name="connsiteY5" fmla="*/ 215420 h 685047"/>
              <a:gd name="connsiteX6" fmla="*/ 1089669 w 1861881"/>
              <a:gd name="connsiteY6" fmla="*/ 284464 h 685047"/>
              <a:gd name="connsiteX7" fmla="*/ 793847 w 1861881"/>
              <a:gd name="connsiteY7" fmla="*/ 412837 h 685047"/>
              <a:gd name="connsiteX8" fmla="*/ 784989 w 1861881"/>
              <a:gd name="connsiteY8" fmla="*/ 416159 h 685047"/>
              <a:gd name="connsiteX9" fmla="*/ 780845 w 1861881"/>
              <a:gd name="connsiteY9" fmla="*/ 407658 h 685047"/>
              <a:gd name="connsiteX10" fmla="*/ 638042 w 1861881"/>
              <a:gd name="connsiteY10" fmla="*/ 222421 h 685047"/>
              <a:gd name="connsiteX11" fmla="*/ 610717 w 1861881"/>
              <a:gd name="connsiteY11" fmla="*/ 233958 h 685047"/>
              <a:gd name="connsiteX12" fmla="*/ 632077 w 1861881"/>
              <a:gd name="connsiteY12" fmla="*/ 327291 h 685047"/>
              <a:gd name="connsiteX13" fmla="*/ 696692 w 1861881"/>
              <a:gd name="connsiteY13" fmla="*/ 380083 h 685047"/>
              <a:gd name="connsiteX14" fmla="*/ 738090 w 1861881"/>
              <a:gd name="connsiteY14" fmla="*/ 398800 h 685047"/>
              <a:gd name="connsiteX15" fmla="*/ 758307 w 1861881"/>
              <a:gd name="connsiteY15" fmla="*/ 406586 h 685047"/>
              <a:gd name="connsiteX16" fmla="*/ 783060 w 1861881"/>
              <a:gd name="connsiteY16" fmla="*/ 416909 h 685047"/>
              <a:gd name="connsiteX17" fmla="*/ 749841 w 1861881"/>
              <a:gd name="connsiteY17" fmla="*/ 428911 h 685047"/>
              <a:gd name="connsiteX18" fmla="*/ 455876 w 1861881"/>
              <a:gd name="connsiteY18" fmla="*/ 465522 h 685047"/>
              <a:gd name="connsiteX19" fmla="*/ 450125 w 1861881"/>
              <a:gd name="connsiteY19" fmla="*/ 464844 h 685047"/>
              <a:gd name="connsiteX20" fmla="*/ 447661 w 1861881"/>
              <a:gd name="connsiteY20" fmla="*/ 459629 h 685047"/>
              <a:gd name="connsiteX21" fmla="*/ 422407 w 1861881"/>
              <a:gd name="connsiteY21" fmla="*/ 371832 h 685047"/>
              <a:gd name="connsiteX22" fmla="*/ 385189 w 1861881"/>
              <a:gd name="connsiteY22" fmla="*/ 266176 h 685047"/>
              <a:gd name="connsiteX23" fmla="*/ 330075 w 1861881"/>
              <a:gd name="connsiteY23" fmla="*/ 228171 h 685047"/>
              <a:gd name="connsiteX24" fmla="*/ 310858 w 1861881"/>
              <a:gd name="connsiteY24" fmla="*/ 237244 h 685047"/>
              <a:gd name="connsiteX25" fmla="*/ 340969 w 1861881"/>
              <a:gd name="connsiteY25" fmla="*/ 344436 h 685047"/>
              <a:gd name="connsiteX26" fmla="*/ 346648 w 1861881"/>
              <a:gd name="connsiteY26" fmla="*/ 353723 h 685047"/>
              <a:gd name="connsiteX27" fmla="*/ 395476 w 1861881"/>
              <a:gd name="connsiteY27" fmla="*/ 421124 h 685047"/>
              <a:gd name="connsiteX28" fmla="*/ 401155 w 1861881"/>
              <a:gd name="connsiteY28" fmla="*/ 428268 h 685047"/>
              <a:gd name="connsiteX29" fmla="*/ 409513 w 1861881"/>
              <a:gd name="connsiteY29" fmla="*/ 439555 h 685047"/>
              <a:gd name="connsiteX30" fmla="*/ 425336 w 1861881"/>
              <a:gd name="connsiteY30" fmla="*/ 461844 h 685047"/>
              <a:gd name="connsiteX31" fmla="*/ 395868 w 1861881"/>
              <a:gd name="connsiteY31" fmla="*/ 455128 h 685047"/>
              <a:gd name="connsiteX32" fmla="*/ 391618 w 1861881"/>
              <a:gd name="connsiteY32" fmla="*/ 454200 h 685047"/>
              <a:gd name="connsiteX33" fmla="*/ 230026 w 1861881"/>
              <a:gd name="connsiteY33" fmla="*/ 377869 h 685047"/>
              <a:gd name="connsiteX34" fmla="*/ 218489 w 1861881"/>
              <a:gd name="connsiteY34" fmla="*/ 369510 h 685047"/>
              <a:gd name="connsiteX35" fmla="*/ 214417 w 1861881"/>
              <a:gd name="connsiteY35" fmla="*/ 366403 h 685047"/>
              <a:gd name="connsiteX36" fmla="*/ 214417 w 1861881"/>
              <a:gd name="connsiteY36" fmla="*/ 361260 h 685047"/>
              <a:gd name="connsiteX37" fmla="*/ 214239 w 1861881"/>
              <a:gd name="connsiteY37" fmla="*/ 360224 h 685047"/>
              <a:gd name="connsiteX38" fmla="*/ 199380 w 1861881"/>
              <a:gd name="connsiteY38" fmla="*/ 350401 h 685047"/>
              <a:gd name="connsiteX39" fmla="*/ 195736 w 1861881"/>
              <a:gd name="connsiteY39" fmla="*/ 347650 h 685047"/>
              <a:gd name="connsiteX40" fmla="*/ 183949 w 1861881"/>
              <a:gd name="connsiteY40" fmla="*/ 334542 h 685047"/>
              <a:gd name="connsiteX41" fmla="*/ 64255 w 1861881"/>
              <a:gd name="connsiteY41" fmla="*/ 242852 h 685047"/>
              <a:gd name="connsiteX42" fmla="*/ 4962 w 1861881"/>
              <a:gd name="connsiteY42" fmla="*/ 251710 h 685047"/>
              <a:gd name="connsiteX43" fmla="*/ 855 w 1861881"/>
              <a:gd name="connsiteY43" fmla="*/ 272963 h 685047"/>
              <a:gd name="connsiteX44" fmla="*/ 108797 w 1861881"/>
              <a:gd name="connsiteY44" fmla="*/ 349972 h 685047"/>
              <a:gd name="connsiteX45" fmla="*/ 135193 w 1861881"/>
              <a:gd name="connsiteY45" fmla="*/ 356223 h 685047"/>
              <a:gd name="connsiteX46" fmla="*/ 186806 w 1861881"/>
              <a:gd name="connsiteY46" fmla="*/ 369189 h 685047"/>
              <a:gd name="connsiteX47" fmla="*/ 202737 w 1861881"/>
              <a:gd name="connsiteY47" fmla="*/ 371511 h 685047"/>
              <a:gd name="connsiteX48" fmla="*/ 206809 w 1861881"/>
              <a:gd name="connsiteY48" fmla="*/ 371011 h 685047"/>
              <a:gd name="connsiteX49" fmla="*/ 210131 w 1861881"/>
              <a:gd name="connsiteY49" fmla="*/ 373440 h 685047"/>
              <a:gd name="connsiteX50" fmla="*/ 292677 w 1861881"/>
              <a:gd name="connsiteY50" fmla="*/ 423910 h 685047"/>
              <a:gd name="connsiteX51" fmla="*/ 433480 w 1861881"/>
              <a:gd name="connsiteY51" fmla="*/ 469809 h 685047"/>
              <a:gd name="connsiteX52" fmla="*/ 435802 w 1861881"/>
              <a:gd name="connsiteY52" fmla="*/ 470166 h 685047"/>
              <a:gd name="connsiteX53" fmla="*/ 438874 w 1861881"/>
              <a:gd name="connsiteY53" fmla="*/ 472309 h 685047"/>
              <a:gd name="connsiteX54" fmla="*/ 440910 w 1861881"/>
              <a:gd name="connsiteY54" fmla="*/ 472202 h 685047"/>
              <a:gd name="connsiteX55" fmla="*/ 443446 w 1861881"/>
              <a:gd name="connsiteY55" fmla="*/ 471202 h 685047"/>
              <a:gd name="connsiteX56" fmla="*/ 446161 w 1861881"/>
              <a:gd name="connsiteY56" fmla="*/ 471559 h 685047"/>
              <a:gd name="connsiteX57" fmla="*/ 480915 w 1861881"/>
              <a:gd name="connsiteY57" fmla="*/ 475238 h 685047"/>
              <a:gd name="connsiteX58" fmla="*/ 531635 w 1861881"/>
              <a:gd name="connsiteY58" fmla="*/ 476381 h 685047"/>
              <a:gd name="connsiteX59" fmla="*/ 573283 w 1861881"/>
              <a:gd name="connsiteY59" fmla="*/ 475595 h 685047"/>
              <a:gd name="connsiteX60" fmla="*/ 530064 w 1861881"/>
              <a:gd name="connsiteY60" fmla="*/ 499705 h 685047"/>
              <a:gd name="connsiteX61" fmla="*/ 425729 w 1861881"/>
              <a:gd name="connsiteY61" fmla="*/ 583037 h 685047"/>
              <a:gd name="connsiteX62" fmla="*/ 417978 w 1861881"/>
              <a:gd name="connsiteY62" fmla="*/ 679406 h 685047"/>
              <a:gd name="connsiteX63" fmla="*/ 441446 w 1861881"/>
              <a:gd name="connsiteY63" fmla="*/ 684478 h 685047"/>
              <a:gd name="connsiteX64" fmla="*/ 499667 w 1861881"/>
              <a:gd name="connsiteY64" fmla="*/ 639187 h 685047"/>
              <a:gd name="connsiteX65" fmla="*/ 544601 w 1861881"/>
              <a:gd name="connsiteY65" fmla="*/ 534781 h 685047"/>
              <a:gd name="connsiteX66" fmla="*/ 547459 w 1861881"/>
              <a:gd name="connsiteY66" fmla="*/ 526995 h 685047"/>
              <a:gd name="connsiteX67" fmla="*/ 552066 w 1861881"/>
              <a:gd name="connsiteY67" fmla="*/ 519601 h 685047"/>
              <a:gd name="connsiteX68" fmla="*/ 590000 w 1861881"/>
              <a:gd name="connsiteY68" fmla="*/ 478274 h 685047"/>
              <a:gd name="connsiteX69" fmla="*/ 591321 w 1861881"/>
              <a:gd name="connsiteY69" fmla="*/ 476917 h 685047"/>
              <a:gd name="connsiteX70" fmla="*/ 593822 w 1861881"/>
              <a:gd name="connsiteY70" fmla="*/ 472166 h 685047"/>
              <a:gd name="connsiteX71" fmla="*/ 599180 w 1861881"/>
              <a:gd name="connsiteY71" fmla="*/ 471452 h 685047"/>
              <a:gd name="connsiteX72" fmla="*/ 784346 w 1861881"/>
              <a:gd name="connsiteY72" fmla="*/ 424303 h 685047"/>
              <a:gd name="connsiteX73" fmla="*/ 787096 w 1861881"/>
              <a:gd name="connsiteY73" fmla="*/ 423303 h 685047"/>
              <a:gd name="connsiteX74" fmla="*/ 789953 w 1861881"/>
              <a:gd name="connsiteY74" fmla="*/ 423910 h 685047"/>
              <a:gd name="connsiteX75" fmla="*/ 794418 w 1861881"/>
              <a:gd name="connsiteY75" fmla="*/ 422053 h 685047"/>
              <a:gd name="connsiteX76" fmla="*/ 796133 w 1861881"/>
              <a:gd name="connsiteY76" fmla="*/ 420088 h 685047"/>
              <a:gd name="connsiteX77" fmla="*/ 798597 w 1861881"/>
              <a:gd name="connsiteY77" fmla="*/ 419159 h 685047"/>
              <a:gd name="connsiteX78" fmla="*/ 863891 w 1861881"/>
              <a:gd name="connsiteY78" fmla="*/ 393585 h 685047"/>
              <a:gd name="connsiteX79" fmla="*/ 901825 w 1861881"/>
              <a:gd name="connsiteY79" fmla="*/ 378011 h 685047"/>
              <a:gd name="connsiteX80" fmla="*/ 870999 w 1861881"/>
              <a:gd name="connsiteY80" fmla="*/ 415731 h 685047"/>
              <a:gd name="connsiteX81" fmla="*/ 849532 w 1861881"/>
              <a:gd name="connsiteY81" fmla="*/ 444484 h 685047"/>
              <a:gd name="connsiteX82" fmla="*/ 826386 w 1861881"/>
              <a:gd name="connsiteY82" fmla="*/ 498312 h 685047"/>
              <a:gd name="connsiteX83" fmla="*/ 845353 w 1861881"/>
              <a:gd name="connsiteY83" fmla="*/ 583216 h 685047"/>
              <a:gd name="connsiteX84" fmla="*/ 863677 w 1861881"/>
              <a:gd name="connsiteY84" fmla="*/ 582216 h 685047"/>
              <a:gd name="connsiteX85" fmla="*/ 887680 w 1861881"/>
              <a:gd name="connsiteY85" fmla="*/ 536281 h 685047"/>
              <a:gd name="connsiteX86" fmla="*/ 890430 w 1861881"/>
              <a:gd name="connsiteY86" fmla="*/ 486596 h 685047"/>
              <a:gd name="connsiteX87" fmla="*/ 891038 w 1861881"/>
              <a:gd name="connsiteY87" fmla="*/ 464344 h 685047"/>
              <a:gd name="connsiteX88" fmla="*/ 891359 w 1861881"/>
              <a:gd name="connsiteY88" fmla="*/ 454378 h 685047"/>
              <a:gd name="connsiteX89" fmla="*/ 906539 w 1861881"/>
              <a:gd name="connsiteY89" fmla="*/ 381012 h 685047"/>
              <a:gd name="connsiteX90" fmla="*/ 907647 w 1861881"/>
              <a:gd name="connsiteY90" fmla="*/ 375690 h 685047"/>
              <a:gd name="connsiteX91" fmla="*/ 912897 w 1861881"/>
              <a:gd name="connsiteY91" fmla="*/ 372975 h 685047"/>
              <a:gd name="connsiteX92" fmla="*/ 938722 w 1861881"/>
              <a:gd name="connsiteY92" fmla="*/ 361867 h 685047"/>
              <a:gd name="connsiteX93" fmla="*/ 1107029 w 1861881"/>
              <a:gd name="connsiteY93" fmla="*/ 283750 h 685047"/>
              <a:gd name="connsiteX94" fmla="*/ 1169144 w 1861881"/>
              <a:gd name="connsiteY94" fmla="*/ 254032 h 685047"/>
              <a:gd name="connsiteX95" fmla="*/ 1193897 w 1861881"/>
              <a:gd name="connsiteY95" fmla="*/ 241995 h 685047"/>
              <a:gd name="connsiteX96" fmla="*/ 1217078 w 1861881"/>
              <a:gd name="connsiteY96" fmla="*/ 230672 h 685047"/>
              <a:gd name="connsiteX97" fmla="*/ 1236652 w 1861881"/>
              <a:gd name="connsiteY97" fmla="*/ 221278 h 685047"/>
              <a:gd name="connsiteX98" fmla="*/ 1231723 w 1861881"/>
              <a:gd name="connsiteY98" fmla="*/ 242423 h 685047"/>
              <a:gd name="connsiteX99" fmla="*/ 1229866 w 1861881"/>
              <a:gd name="connsiteY99" fmla="*/ 296573 h 685047"/>
              <a:gd name="connsiteX100" fmla="*/ 1357596 w 1861881"/>
              <a:gd name="connsiteY100" fmla="*/ 376619 h 685047"/>
              <a:gd name="connsiteX101" fmla="*/ 1480540 w 1861881"/>
              <a:gd name="connsiteY101" fmla="*/ 300002 h 685047"/>
              <a:gd name="connsiteX102" fmla="*/ 1360882 w 1861881"/>
              <a:gd name="connsiteY102" fmla="*/ 182415 h 685047"/>
              <a:gd name="connsiteX103" fmla="*/ 1281765 w 1861881"/>
              <a:gd name="connsiteY103" fmla="*/ 196739 h 685047"/>
              <a:gd name="connsiteX104" fmla="*/ 1251011 w 1861881"/>
              <a:gd name="connsiteY104" fmla="*/ 208705 h 685047"/>
              <a:gd name="connsiteX105" fmla="*/ 1269335 w 1861881"/>
              <a:gd name="connsiteY105" fmla="*/ 181273 h 685047"/>
              <a:gd name="connsiteX106" fmla="*/ 1287587 w 1861881"/>
              <a:gd name="connsiteY106" fmla="*/ 158270 h 685047"/>
              <a:gd name="connsiteX107" fmla="*/ 1547798 w 1861881"/>
              <a:gd name="connsiteY107" fmla="*/ 30825 h 685047"/>
              <a:gd name="connsiteX108" fmla="*/ 1704425 w 1861881"/>
              <a:gd name="connsiteY108" fmla="*/ 11073 h 685047"/>
              <a:gd name="connsiteX109" fmla="*/ 1712783 w 1861881"/>
              <a:gd name="connsiteY109" fmla="*/ 10894 h 685047"/>
              <a:gd name="connsiteX110" fmla="*/ 1855551 w 1861881"/>
              <a:gd name="connsiteY110" fmla="*/ 29039 h 685047"/>
              <a:gd name="connsiteX111" fmla="*/ 1861480 w 1861881"/>
              <a:gd name="connsiteY111" fmla="*/ 26217 h 685047"/>
              <a:gd name="connsiteX112" fmla="*/ 1860337 w 1861881"/>
              <a:gd name="connsiteY112" fmla="*/ 23074 h 685047"/>
              <a:gd name="connsiteX113" fmla="*/ 1251083 w 1861881"/>
              <a:gd name="connsiteY113" fmla="*/ 215277 h 685047"/>
              <a:gd name="connsiteX114" fmla="*/ 1255190 w 1861881"/>
              <a:gd name="connsiteY114" fmla="*/ 213598 h 685047"/>
              <a:gd name="connsiteX115" fmla="*/ 1433891 w 1861881"/>
              <a:gd name="connsiteY115" fmla="*/ 215455 h 685047"/>
              <a:gd name="connsiteX116" fmla="*/ 1471431 w 1861881"/>
              <a:gd name="connsiteY116" fmla="*/ 294430 h 685047"/>
              <a:gd name="connsiteX117" fmla="*/ 1422390 w 1861881"/>
              <a:gd name="connsiteY117" fmla="*/ 354723 h 685047"/>
              <a:gd name="connsiteX118" fmla="*/ 1342165 w 1861881"/>
              <a:gd name="connsiteY118" fmla="*/ 369761 h 685047"/>
              <a:gd name="connsiteX119" fmla="*/ 1322199 w 1861881"/>
              <a:gd name="connsiteY119" fmla="*/ 368832 h 685047"/>
              <a:gd name="connsiteX120" fmla="*/ 1250261 w 1861881"/>
              <a:gd name="connsiteY120" fmla="*/ 329362 h 685047"/>
              <a:gd name="connsiteX121" fmla="*/ 1249475 w 1861881"/>
              <a:gd name="connsiteY121" fmla="*/ 219349 h 685047"/>
              <a:gd name="connsiteX122" fmla="*/ 1251083 w 1861881"/>
              <a:gd name="connsiteY122" fmla="*/ 215277 h 685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1861881" h="685047">
                <a:moveTo>
                  <a:pt x="1860337" y="23074"/>
                </a:moveTo>
                <a:cubicBezTo>
                  <a:pt x="1781327" y="-11501"/>
                  <a:pt x="1674814" y="-36"/>
                  <a:pt x="1601555" y="11537"/>
                </a:cubicBezTo>
                <a:cubicBezTo>
                  <a:pt x="1490398" y="29147"/>
                  <a:pt x="1381492" y="72580"/>
                  <a:pt x="1310161" y="127730"/>
                </a:cubicBezTo>
                <a:cubicBezTo>
                  <a:pt x="1281051" y="150233"/>
                  <a:pt x="1257155" y="179558"/>
                  <a:pt x="1242903" y="210276"/>
                </a:cubicBezTo>
                <a:lnTo>
                  <a:pt x="1241224" y="213848"/>
                </a:lnTo>
                <a:lnTo>
                  <a:pt x="1237581" y="215420"/>
                </a:lnTo>
                <a:cubicBezTo>
                  <a:pt x="1185860" y="237887"/>
                  <a:pt x="1135925" y="261890"/>
                  <a:pt x="1089669" y="284464"/>
                </a:cubicBezTo>
                <a:cubicBezTo>
                  <a:pt x="985656" y="335256"/>
                  <a:pt x="888894" y="377261"/>
                  <a:pt x="793847" y="412837"/>
                </a:cubicBezTo>
                <a:lnTo>
                  <a:pt x="784989" y="416159"/>
                </a:lnTo>
                <a:lnTo>
                  <a:pt x="780845" y="407658"/>
                </a:lnTo>
                <a:cubicBezTo>
                  <a:pt x="725874" y="295037"/>
                  <a:pt x="673796" y="227528"/>
                  <a:pt x="638042" y="222421"/>
                </a:cubicBezTo>
                <a:cubicBezTo>
                  <a:pt x="627862" y="220992"/>
                  <a:pt x="619146" y="224635"/>
                  <a:pt x="610717" y="233958"/>
                </a:cubicBezTo>
                <a:cubicBezTo>
                  <a:pt x="584428" y="262926"/>
                  <a:pt x="613181" y="307681"/>
                  <a:pt x="632077" y="327291"/>
                </a:cubicBezTo>
                <a:cubicBezTo>
                  <a:pt x="649614" y="345507"/>
                  <a:pt x="671367" y="363260"/>
                  <a:pt x="696692" y="380083"/>
                </a:cubicBezTo>
                <a:cubicBezTo>
                  <a:pt x="708229" y="387763"/>
                  <a:pt x="723409" y="393371"/>
                  <a:pt x="738090" y="398800"/>
                </a:cubicBezTo>
                <a:cubicBezTo>
                  <a:pt x="744948" y="401336"/>
                  <a:pt x="751770" y="403872"/>
                  <a:pt x="758307" y="406586"/>
                </a:cubicBezTo>
                <a:lnTo>
                  <a:pt x="783060" y="416909"/>
                </a:lnTo>
                <a:lnTo>
                  <a:pt x="749841" y="428911"/>
                </a:lnTo>
                <a:cubicBezTo>
                  <a:pt x="651293" y="463844"/>
                  <a:pt x="549638" y="476524"/>
                  <a:pt x="455876" y="465522"/>
                </a:cubicBezTo>
                <a:lnTo>
                  <a:pt x="450125" y="464844"/>
                </a:lnTo>
                <a:lnTo>
                  <a:pt x="447661" y="459629"/>
                </a:lnTo>
                <a:cubicBezTo>
                  <a:pt x="434516" y="431697"/>
                  <a:pt x="428337" y="401264"/>
                  <a:pt x="422407" y="371832"/>
                </a:cubicBezTo>
                <a:cubicBezTo>
                  <a:pt x="414585" y="333113"/>
                  <a:pt x="407191" y="296537"/>
                  <a:pt x="385189" y="266176"/>
                </a:cubicBezTo>
                <a:cubicBezTo>
                  <a:pt x="372223" y="248245"/>
                  <a:pt x="348470" y="228850"/>
                  <a:pt x="330075" y="228171"/>
                </a:cubicBezTo>
                <a:cubicBezTo>
                  <a:pt x="322574" y="227993"/>
                  <a:pt x="316251" y="230886"/>
                  <a:pt x="310858" y="237244"/>
                </a:cubicBezTo>
                <a:cubicBezTo>
                  <a:pt x="289998" y="262033"/>
                  <a:pt x="324431" y="317683"/>
                  <a:pt x="340969" y="344436"/>
                </a:cubicBezTo>
                <a:cubicBezTo>
                  <a:pt x="343076" y="347865"/>
                  <a:pt x="345005" y="350972"/>
                  <a:pt x="346648" y="353723"/>
                </a:cubicBezTo>
                <a:cubicBezTo>
                  <a:pt x="360971" y="377654"/>
                  <a:pt x="377723" y="398764"/>
                  <a:pt x="395476" y="421124"/>
                </a:cubicBezTo>
                <a:lnTo>
                  <a:pt x="401155" y="428268"/>
                </a:lnTo>
                <a:cubicBezTo>
                  <a:pt x="404048" y="431947"/>
                  <a:pt x="406798" y="435733"/>
                  <a:pt x="409513" y="439555"/>
                </a:cubicBezTo>
                <a:lnTo>
                  <a:pt x="425336" y="461844"/>
                </a:lnTo>
                <a:lnTo>
                  <a:pt x="395868" y="455128"/>
                </a:lnTo>
                <a:cubicBezTo>
                  <a:pt x="394440" y="454842"/>
                  <a:pt x="393047" y="454557"/>
                  <a:pt x="391618" y="454200"/>
                </a:cubicBezTo>
                <a:cubicBezTo>
                  <a:pt x="341183" y="442020"/>
                  <a:pt x="289855" y="417766"/>
                  <a:pt x="230026" y="377869"/>
                </a:cubicBezTo>
                <a:cubicBezTo>
                  <a:pt x="226097" y="375226"/>
                  <a:pt x="222275" y="372440"/>
                  <a:pt x="218489" y="369510"/>
                </a:cubicBezTo>
                <a:lnTo>
                  <a:pt x="214417" y="366403"/>
                </a:lnTo>
                <a:lnTo>
                  <a:pt x="214417" y="361260"/>
                </a:lnTo>
                <a:cubicBezTo>
                  <a:pt x="214417" y="360616"/>
                  <a:pt x="214310" y="360295"/>
                  <a:pt x="214239" y="360224"/>
                </a:cubicBezTo>
                <a:cubicBezTo>
                  <a:pt x="209452" y="356830"/>
                  <a:pt x="204416" y="353616"/>
                  <a:pt x="199380" y="350401"/>
                </a:cubicBezTo>
                <a:lnTo>
                  <a:pt x="195736" y="347650"/>
                </a:lnTo>
                <a:cubicBezTo>
                  <a:pt x="191986" y="343543"/>
                  <a:pt x="188057" y="339114"/>
                  <a:pt x="183949" y="334542"/>
                </a:cubicBezTo>
                <a:cubicBezTo>
                  <a:pt x="152159" y="298930"/>
                  <a:pt x="108583" y="250139"/>
                  <a:pt x="64255" y="242852"/>
                </a:cubicBezTo>
                <a:cubicBezTo>
                  <a:pt x="42396" y="239280"/>
                  <a:pt x="15607" y="240601"/>
                  <a:pt x="4962" y="251710"/>
                </a:cubicBezTo>
                <a:cubicBezTo>
                  <a:pt x="248" y="256603"/>
                  <a:pt x="-1074" y="263569"/>
                  <a:pt x="855" y="272963"/>
                </a:cubicBezTo>
                <a:cubicBezTo>
                  <a:pt x="8356" y="309146"/>
                  <a:pt x="69721" y="340293"/>
                  <a:pt x="108797" y="349972"/>
                </a:cubicBezTo>
                <a:cubicBezTo>
                  <a:pt x="117655" y="352151"/>
                  <a:pt x="126442" y="354187"/>
                  <a:pt x="135193" y="356223"/>
                </a:cubicBezTo>
                <a:cubicBezTo>
                  <a:pt x="152052" y="360116"/>
                  <a:pt x="169519" y="364153"/>
                  <a:pt x="186806" y="369189"/>
                </a:cubicBezTo>
                <a:cubicBezTo>
                  <a:pt x="193950" y="371296"/>
                  <a:pt x="198844" y="372011"/>
                  <a:pt x="202737" y="371511"/>
                </a:cubicBezTo>
                <a:lnTo>
                  <a:pt x="206809" y="371011"/>
                </a:lnTo>
                <a:lnTo>
                  <a:pt x="210131" y="373440"/>
                </a:lnTo>
                <a:cubicBezTo>
                  <a:pt x="233634" y="390584"/>
                  <a:pt x="261423" y="407551"/>
                  <a:pt x="292677" y="423910"/>
                </a:cubicBezTo>
                <a:cubicBezTo>
                  <a:pt x="335575" y="446341"/>
                  <a:pt x="382938" y="461772"/>
                  <a:pt x="433480" y="469809"/>
                </a:cubicBezTo>
                <a:lnTo>
                  <a:pt x="435802" y="470166"/>
                </a:lnTo>
                <a:lnTo>
                  <a:pt x="438874" y="472309"/>
                </a:lnTo>
                <a:cubicBezTo>
                  <a:pt x="439302" y="472595"/>
                  <a:pt x="440017" y="472559"/>
                  <a:pt x="440910" y="472202"/>
                </a:cubicBezTo>
                <a:lnTo>
                  <a:pt x="443446" y="471202"/>
                </a:lnTo>
                <a:lnTo>
                  <a:pt x="446161" y="471559"/>
                </a:lnTo>
                <a:cubicBezTo>
                  <a:pt x="459055" y="473309"/>
                  <a:pt x="470449" y="474524"/>
                  <a:pt x="480915" y="475238"/>
                </a:cubicBezTo>
                <a:cubicBezTo>
                  <a:pt x="496560" y="476345"/>
                  <a:pt x="513169" y="476738"/>
                  <a:pt x="531635" y="476381"/>
                </a:cubicBezTo>
                <a:lnTo>
                  <a:pt x="573283" y="475595"/>
                </a:lnTo>
                <a:lnTo>
                  <a:pt x="530064" y="499705"/>
                </a:lnTo>
                <a:cubicBezTo>
                  <a:pt x="489916" y="522030"/>
                  <a:pt x="448375" y="545104"/>
                  <a:pt x="425729" y="583037"/>
                </a:cubicBezTo>
                <a:cubicBezTo>
                  <a:pt x="413799" y="603004"/>
                  <a:pt x="389189" y="659190"/>
                  <a:pt x="417978" y="679406"/>
                </a:cubicBezTo>
                <a:cubicBezTo>
                  <a:pt x="425051" y="684371"/>
                  <a:pt x="432730" y="686050"/>
                  <a:pt x="441446" y="684478"/>
                </a:cubicBezTo>
                <a:cubicBezTo>
                  <a:pt x="462413" y="680764"/>
                  <a:pt x="485772" y="659047"/>
                  <a:pt x="499667" y="639187"/>
                </a:cubicBezTo>
                <a:cubicBezTo>
                  <a:pt x="520813" y="608897"/>
                  <a:pt x="532886" y="571214"/>
                  <a:pt x="544601" y="534781"/>
                </a:cubicBezTo>
                <a:lnTo>
                  <a:pt x="547459" y="526995"/>
                </a:lnTo>
                <a:cubicBezTo>
                  <a:pt x="549066" y="524494"/>
                  <a:pt x="550566" y="522030"/>
                  <a:pt x="552066" y="519601"/>
                </a:cubicBezTo>
                <a:cubicBezTo>
                  <a:pt x="560853" y="505349"/>
                  <a:pt x="569962" y="490597"/>
                  <a:pt x="590000" y="478274"/>
                </a:cubicBezTo>
                <a:cubicBezTo>
                  <a:pt x="590821" y="477774"/>
                  <a:pt x="591107" y="477310"/>
                  <a:pt x="591321" y="476917"/>
                </a:cubicBezTo>
                <a:lnTo>
                  <a:pt x="593822" y="472166"/>
                </a:lnTo>
                <a:lnTo>
                  <a:pt x="599180" y="471452"/>
                </a:lnTo>
                <a:cubicBezTo>
                  <a:pt x="656151" y="464094"/>
                  <a:pt x="714980" y="449092"/>
                  <a:pt x="784346" y="424303"/>
                </a:cubicBezTo>
                <a:lnTo>
                  <a:pt x="787096" y="423303"/>
                </a:lnTo>
                <a:lnTo>
                  <a:pt x="789953" y="423910"/>
                </a:lnTo>
                <a:cubicBezTo>
                  <a:pt x="791704" y="424303"/>
                  <a:pt x="793454" y="423124"/>
                  <a:pt x="794418" y="422053"/>
                </a:cubicBezTo>
                <a:lnTo>
                  <a:pt x="796133" y="420088"/>
                </a:lnTo>
                <a:lnTo>
                  <a:pt x="798597" y="419159"/>
                </a:lnTo>
                <a:cubicBezTo>
                  <a:pt x="818243" y="411908"/>
                  <a:pt x="839602" y="403550"/>
                  <a:pt x="863891" y="393585"/>
                </a:cubicBezTo>
                <a:lnTo>
                  <a:pt x="901825" y="378011"/>
                </a:lnTo>
                <a:lnTo>
                  <a:pt x="870999" y="415731"/>
                </a:lnTo>
                <a:cubicBezTo>
                  <a:pt x="863034" y="425374"/>
                  <a:pt x="855533" y="434483"/>
                  <a:pt x="849532" y="444484"/>
                </a:cubicBezTo>
                <a:cubicBezTo>
                  <a:pt x="839602" y="461057"/>
                  <a:pt x="831601" y="479703"/>
                  <a:pt x="826386" y="498312"/>
                </a:cubicBezTo>
                <a:cubicBezTo>
                  <a:pt x="818850" y="525316"/>
                  <a:pt x="817314" y="572250"/>
                  <a:pt x="845353" y="583216"/>
                </a:cubicBezTo>
                <a:cubicBezTo>
                  <a:pt x="852211" y="585895"/>
                  <a:pt x="858033" y="585573"/>
                  <a:pt x="863677" y="582216"/>
                </a:cubicBezTo>
                <a:cubicBezTo>
                  <a:pt x="876393" y="574679"/>
                  <a:pt x="885537" y="552926"/>
                  <a:pt x="887680" y="536281"/>
                </a:cubicBezTo>
                <a:cubicBezTo>
                  <a:pt x="889716" y="520315"/>
                  <a:pt x="890109" y="503170"/>
                  <a:pt x="890430" y="486596"/>
                </a:cubicBezTo>
                <a:cubicBezTo>
                  <a:pt x="890573" y="479131"/>
                  <a:pt x="890752" y="471666"/>
                  <a:pt x="891038" y="464344"/>
                </a:cubicBezTo>
                <a:cubicBezTo>
                  <a:pt x="891180" y="461201"/>
                  <a:pt x="891252" y="457879"/>
                  <a:pt x="891359" y="454378"/>
                </a:cubicBezTo>
                <a:cubicBezTo>
                  <a:pt x="892002" y="430482"/>
                  <a:pt x="892823" y="400729"/>
                  <a:pt x="906539" y="381012"/>
                </a:cubicBezTo>
                <a:lnTo>
                  <a:pt x="907647" y="375690"/>
                </a:lnTo>
                <a:lnTo>
                  <a:pt x="912897" y="372975"/>
                </a:lnTo>
                <a:lnTo>
                  <a:pt x="938722" y="361867"/>
                </a:lnTo>
                <a:cubicBezTo>
                  <a:pt x="995551" y="337363"/>
                  <a:pt x="1052201" y="310110"/>
                  <a:pt x="1107029" y="283750"/>
                </a:cubicBezTo>
                <a:cubicBezTo>
                  <a:pt x="1127710" y="273784"/>
                  <a:pt x="1148391" y="263854"/>
                  <a:pt x="1169144" y="254032"/>
                </a:cubicBezTo>
                <a:cubicBezTo>
                  <a:pt x="1177109" y="250246"/>
                  <a:pt x="1185360" y="246174"/>
                  <a:pt x="1193897" y="241995"/>
                </a:cubicBezTo>
                <a:cubicBezTo>
                  <a:pt x="1201433" y="238280"/>
                  <a:pt x="1209184" y="234458"/>
                  <a:pt x="1217078" y="230672"/>
                </a:cubicBezTo>
                <a:lnTo>
                  <a:pt x="1236652" y="221278"/>
                </a:lnTo>
                <a:lnTo>
                  <a:pt x="1231723" y="242423"/>
                </a:lnTo>
                <a:cubicBezTo>
                  <a:pt x="1227401" y="261032"/>
                  <a:pt x="1226758" y="279249"/>
                  <a:pt x="1229866" y="296573"/>
                </a:cubicBezTo>
                <a:cubicBezTo>
                  <a:pt x="1243653" y="373725"/>
                  <a:pt x="1315805" y="379797"/>
                  <a:pt x="1357596" y="376619"/>
                </a:cubicBezTo>
                <a:cubicBezTo>
                  <a:pt x="1392564" y="373940"/>
                  <a:pt x="1474503" y="361045"/>
                  <a:pt x="1480540" y="300002"/>
                </a:cubicBezTo>
                <a:cubicBezTo>
                  <a:pt x="1485505" y="249853"/>
                  <a:pt x="1450179" y="191667"/>
                  <a:pt x="1360882" y="182415"/>
                </a:cubicBezTo>
                <a:cubicBezTo>
                  <a:pt x="1331485" y="179308"/>
                  <a:pt x="1304411" y="187952"/>
                  <a:pt x="1281765" y="196739"/>
                </a:cubicBezTo>
                <a:lnTo>
                  <a:pt x="1251011" y="208705"/>
                </a:lnTo>
                <a:lnTo>
                  <a:pt x="1269335" y="181273"/>
                </a:lnTo>
                <a:cubicBezTo>
                  <a:pt x="1275050" y="172700"/>
                  <a:pt x="1281193" y="164949"/>
                  <a:pt x="1287587" y="158270"/>
                </a:cubicBezTo>
                <a:cubicBezTo>
                  <a:pt x="1353167" y="89261"/>
                  <a:pt x="1456287" y="56293"/>
                  <a:pt x="1547798" y="30825"/>
                </a:cubicBezTo>
                <a:cubicBezTo>
                  <a:pt x="1592661" y="18324"/>
                  <a:pt x="1640953" y="12252"/>
                  <a:pt x="1704425" y="11073"/>
                </a:cubicBezTo>
                <a:lnTo>
                  <a:pt x="1712783" y="10894"/>
                </a:lnTo>
                <a:cubicBezTo>
                  <a:pt x="1760432" y="10001"/>
                  <a:pt x="1809688" y="9001"/>
                  <a:pt x="1855551" y="29039"/>
                </a:cubicBezTo>
                <a:cubicBezTo>
                  <a:pt x="1859373" y="30682"/>
                  <a:pt x="1861302" y="26682"/>
                  <a:pt x="1861480" y="26217"/>
                </a:cubicBezTo>
                <a:cubicBezTo>
                  <a:pt x="1862445" y="24039"/>
                  <a:pt x="1861516" y="23610"/>
                  <a:pt x="1860337" y="23074"/>
                </a:cubicBezTo>
                <a:close/>
                <a:moveTo>
                  <a:pt x="1251083" y="215277"/>
                </a:moveTo>
                <a:lnTo>
                  <a:pt x="1255190" y="213598"/>
                </a:lnTo>
                <a:cubicBezTo>
                  <a:pt x="1303303" y="193774"/>
                  <a:pt x="1374134" y="172343"/>
                  <a:pt x="1433891" y="215455"/>
                </a:cubicBezTo>
                <a:cubicBezTo>
                  <a:pt x="1460680" y="234779"/>
                  <a:pt x="1475075" y="265033"/>
                  <a:pt x="1471431" y="294430"/>
                </a:cubicBezTo>
                <a:cubicBezTo>
                  <a:pt x="1468074" y="321683"/>
                  <a:pt x="1450215" y="343650"/>
                  <a:pt x="1422390" y="354723"/>
                </a:cubicBezTo>
                <a:cubicBezTo>
                  <a:pt x="1397601" y="364617"/>
                  <a:pt x="1369740" y="369761"/>
                  <a:pt x="1342165" y="369761"/>
                </a:cubicBezTo>
                <a:cubicBezTo>
                  <a:pt x="1335486" y="369761"/>
                  <a:pt x="1328807" y="369439"/>
                  <a:pt x="1322199" y="368832"/>
                </a:cubicBezTo>
                <a:cubicBezTo>
                  <a:pt x="1289123" y="365724"/>
                  <a:pt x="1264227" y="352080"/>
                  <a:pt x="1250261" y="329362"/>
                </a:cubicBezTo>
                <a:cubicBezTo>
                  <a:pt x="1233187" y="301645"/>
                  <a:pt x="1232902" y="261533"/>
                  <a:pt x="1249475" y="219349"/>
                </a:cubicBezTo>
                <a:lnTo>
                  <a:pt x="1251083" y="215277"/>
                </a:ln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" name="Graphic 1">
            <a:extLst>
              <a:ext uri="{FF2B5EF4-FFF2-40B4-BE49-F238E27FC236}">
                <a16:creationId xmlns:a16="http://schemas.microsoft.com/office/drawing/2014/main" id="{1AA7EEDF-5452-1F40-81D5-B39DBDA81BE3}"/>
              </a:ext>
            </a:extLst>
          </p:cNvPr>
          <p:cNvGrpSpPr/>
          <p:nvPr/>
        </p:nvGrpSpPr>
        <p:grpSpPr>
          <a:xfrm>
            <a:off x="7198268" y="1936170"/>
            <a:ext cx="563963" cy="544460"/>
            <a:chOff x="7198268" y="1936170"/>
            <a:chExt cx="563963" cy="544460"/>
          </a:xfrm>
          <a:solidFill>
            <a:schemeClr val="accent5"/>
          </a:solidFill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AB41AC60-80AE-5B45-97FC-BAFCC8971D64}"/>
                </a:ext>
              </a:extLst>
            </p:cNvPr>
            <p:cNvSpPr/>
            <p:nvPr/>
          </p:nvSpPr>
          <p:spPr>
            <a:xfrm>
              <a:off x="7321533" y="2014737"/>
              <a:ext cx="1178" cy="978"/>
            </a:xfrm>
            <a:custGeom>
              <a:avLst/>
              <a:gdLst>
                <a:gd name="connsiteX0" fmla="*/ 0 w 1178"/>
                <a:gd name="connsiteY0" fmla="*/ 979 h 978"/>
                <a:gd name="connsiteX1" fmla="*/ 1179 w 1178"/>
                <a:gd name="connsiteY1" fmla="*/ 14 h 978"/>
                <a:gd name="connsiteX2" fmla="*/ 0 w 1178"/>
                <a:gd name="connsiteY2" fmla="*/ 979 h 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8" h="978">
                  <a:moveTo>
                    <a:pt x="0" y="979"/>
                  </a:moveTo>
                  <a:lnTo>
                    <a:pt x="1179" y="14"/>
                  </a:lnTo>
                  <a:cubicBezTo>
                    <a:pt x="1036" y="-57"/>
                    <a:pt x="714" y="122"/>
                    <a:pt x="0" y="9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B86FE1D8-263A-454E-8B27-74A7A93476E8}"/>
                </a:ext>
              </a:extLst>
            </p:cNvPr>
            <p:cNvSpPr/>
            <p:nvPr/>
          </p:nvSpPr>
          <p:spPr>
            <a:xfrm>
              <a:off x="7361788" y="2022431"/>
              <a:ext cx="250" cy="107"/>
            </a:xfrm>
            <a:custGeom>
              <a:avLst/>
              <a:gdLst>
                <a:gd name="connsiteX0" fmla="*/ 250 w 250"/>
                <a:gd name="connsiteY0" fmla="*/ 107 h 107"/>
                <a:gd name="connsiteX1" fmla="*/ 250 w 250"/>
                <a:gd name="connsiteY1" fmla="*/ 107 h 107"/>
                <a:gd name="connsiteX2" fmla="*/ 0 w 250"/>
                <a:gd name="connsiteY2" fmla="*/ 0 h 107"/>
                <a:gd name="connsiteX3" fmla="*/ 250 w 250"/>
                <a:gd name="connsiteY3" fmla="*/ 107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" h="107">
                  <a:moveTo>
                    <a:pt x="250" y="107"/>
                  </a:moveTo>
                  <a:lnTo>
                    <a:pt x="250" y="107"/>
                  </a:lnTo>
                  <a:cubicBezTo>
                    <a:pt x="143" y="36"/>
                    <a:pt x="71" y="0"/>
                    <a:pt x="0" y="0"/>
                  </a:cubicBezTo>
                  <a:lnTo>
                    <a:pt x="250" y="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A75FB5E8-5706-C342-9A4D-11666200B576}"/>
                </a:ext>
              </a:extLst>
            </p:cNvPr>
            <p:cNvSpPr/>
            <p:nvPr/>
          </p:nvSpPr>
          <p:spPr>
            <a:xfrm>
              <a:off x="7340678" y="2178379"/>
              <a:ext cx="107" cy="142"/>
            </a:xfrm>
            <a:custGeom>
              <a:avLst/>
              <a:gdLst>
                <a:gd name="connsiteX0" fmla="*/ 0 w 107"/>
                <a:gd name="connsiteY0" fmla="*/ 0 h 142"/>
                <a:gd name="connsiteX1" fmla="*/ 0 w 107"/>
                <a:gd name="connsiteY1" fmla="*/ 36 h 142"/>
                <a:gd name="connsiteX2" fmla="*/ 107 w 107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142">
                  <a:moveTo>
                    <a:pt x="0" y="0"/>
                  </a:moveTo>
                  <a:lnTo>
                    <a:pt x="0" y="36"/>
                  </a:lnTo>
                  <a:lnTo>
                    <a:pt x="107" y="1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B398A81-9D58-904D-A799-CA610D62DD06}"/>
                </a:ext>
              </a:extLst>
            </p:cNvPr>
            <p:cNvSpPr/>
            <p:nvPr/>
          </p:nvSpPr>
          <p:spPr>
            <a:xfrm>
              <a:off x="7327714" y="2150276"/>
              <a:ext cx="58362" cy="56284"/>
            </a:xfrm>
            <a:custGeom>
              <a:avLst/>
              <a:gdLst>
                <a:gd name="connsiteX0" fmla="*/ 1392 w 58362"/>
                <a:gd name="connsiteY0" fmla="*/ 19744 h 56284"/>
                <a:gd name="connsiteX1" fmla="*/ 284 w 58362"/>
                <a:gd name="connsiteY1" fmla="*/ 21780 h 56284"/>
                <a:gd name="connsiteX2" fmla="*/ 106 w 58362"/>
                <a:gd name="connsiteY2" fmla="*/ 21495 h 56284"/>
                <a:gd name="connsiteX3" fmla="*/ 320 w 58362"/>
                <a:gd name="connsiteY3" fmla="*/ 26031 h 56284"/>
                <a:gd name="connsiteX4" fmla="*/ 1927 w 58362"/>
                <a:gd name="connsiteY4" fmla="*/ 28317 h 56284"/>
                <a:gd name="connsiteX5" fmla="*/ 1427 w 58362"/>
                <a:gd name="connsiteY5" fmla="*/ 28960 h 56284"/>
                <a:gd name="connsiteX6" fmla="*/ 677 w 58362"/>
                <a:gd name="connsiteY6" fmla="*/ 29210 h 56284"/>
                <a:gd name="connsiteX7" fmla="*/ 1106 w 58362"/>
                <a:gd name="connsiteY7" fmla="*/ 29567 h 56284"/>
                <a:gd name="connsiteX8" fmla="*/ 963 w 58362"/>
                <a:gd name="connsiteY8" fmla="*/ 29603 h 56284"/>
                <a:gd name="connsiteX9" fmla="*/ 1463 w 58362"/>
                <a:gd name="connsiteY9" fmla="*/ 29888 h 56284"/>
                <a:gd name="connsiteX10" fmla="*/ 1856 w 58362"/>
                <a:gd name="connsiteY10" fmla="*/ 29746 h 56284"/>
                <a:gd name="connsiteX11" fmla="*/ 820 w 58362"/>
                <a:gd name="connsiteY11" fmla="*/ 32067 h 56284"/>
                <a:gd name="connsiteX12" fmla="*/ 2213 w 58362"/>
                <a:gd name="connsiteY12" fmla="*/ 38711 h 56284"/>
                <a:gd name="connsiteX13" fmla="*/ 999 w 58362"/>
                <a:gd name="connsiteY13" fmla="*/ 37711 h 56284"/>
                <a:gd name="connsiteX14" fmla="*/ 1142 w 58362"/>
                <a:gd name="connsiteY14" fmla="*/ 39318 h 56284"/>
                <a:gd name="connsiteX15" fmla="*/ 570 w 58362"/>
                <a:gd name="connsiteY15" fmla="*/ 37854 h 56284"/>
                <a:gd name="connsiteX16" fmla="*/ 677 w 58362"/>
                <a:gd name="connsiteY16" fmla="*/ 44319 h 56284"/>
                <a:gd name="connsiteX17" fmla="*/ 1356 w 58362"/>
                <a:gd name="connsiteY17" fmla="*/ 44783 h 56284"/>
                <a:gd name="connsiteX18" fmla="*/ 1249 w 58362"/>
                <a:gd name="connsiteY18" fmla="*/ 44926 h 56284"/>
                <a:gd name="connsiteX19" fmla="*/ 2249 w 58362"/>
                <a:gd name="connsiteY19" fmla="*/ 45748 h 56284"/>
                <a:gd name="connsiteX20" fmla="*/ 963 w 58362"/>
                <a:gd name="connsiteY20" fmla="*/ 47534 h 56284"/>
                <a:gd name="connsiteX21" fmla="*/ 3428 w 58362"/>
                <a:gd name="connsiteY21" fmla="*/ 52070 h 56284"/>
                <a:gd name="connsiteX22" fmla="*/ 3928 w 58362"/>
                <a:gd name="connsiteY22" fmla="*/ 51427 h 56284"/>
                <a:gd name="connsiteX23" fmla="*/ 4642 w 58362"/>
                <a:gd name="connsiteY23" fmla="*/ 53070 h 56284"/>
                <a:gd name="connsiteX24" fmla="*/ 4035 w 58362"/>
                <a:gd name="connsiteY24" fmla="*/ 53784 h 56284"/>
                <a:gd name="connsiteX25" fmla="*/ 6214 w 58362"/>
                <a:gd name="connsiteY25" fmla="*/ 54249 h 56284"/>
                <a:gd name="connsiteX26" fmla="*/ 6606 w 58362"/>
                <a:gd name="connsiteY26" fmla="*/ 54249 h 56284"/>
                <a:gd name="connsiteX27" fmla="*/ 5999 w 58362"/>
                <a:gd name="connsiteY27" fmla="*/ 54570 h 56284"/>
                <a:gd name="connsiteX28" fmla="*/ 4892 w 58362"/>
                <a:gd name="connsiteY28" fmla="*/ 54284 h 56284"/>
                <a:gd name="connsiteX29" fmla="*/ 5714 w 58362"/>
                <a:gd name="connsiteY29" fmla="*/ 54963 h 56284"/>
                <a:gd name="connsiteX30" fmla="*/ 9071 w 58362"/>
                <a:gd name="connsiteY30" fmla="*/ 56285 h 56284"/>
                <a:gd name="connsiteX31" fmla="*/ 10107 w 58362"/>
                <a:gd name="connsiteY31" fmla="*/ 54713 h 56284"/>
                <a:gd name="connsiteX32" fmla="*/ 14036 w 58362"/>
                <a:gd name="connsiteY32" fmla="*/ 54713 h 56284"/>
                <a:gd name="connsiteX33" fmla="*/ 13643 w 58362"/>
                <a:gd name="connsiteY33" fmla="*/ 53892 h 56284"/>
                <a:gd name="connsiteX34" fmla="*/ 18036 w 58362"/>
                <a:gd name="connsiteY34" fmla="*/ 53999 h 56284"/>
                <a:gd name="connsiteX35" fmla="*/ 24216 w 58362"/>
                <a:gd name="connsiteY35" fmla="*/ 49141 h 56284"/>
                <a:gd name="connsiteX36" fmla="*/ 25895 w 58362"/>
                <a:gd name="connsiteY36" fmla="*/ 48176 h 56284"/>
                <a:gd name="connsiteX37" fmla="*/ 25359 w 58362"/>
                <a:gd name="connsiteY37" fmla="*/ 48891 h 56284"/>
                <a:gd name="connsiteX38" fmla="*/ 30252 w 58362"/>
                <a:gd name="connsiteY38" fmla="*/ 51498 h 56284"/>
                <a:gd name="connsiteX39" fmla="*/ 30181 w 58362"/>
                <a:gd name="connsiteY39" fmla="*/ 51784 h 56284"/>
                <a:gd name="connsiteX40" fmla="*/ 36003 w 58362"/>
                <a:gd name="connsiteY40" fmla="*/ 51248 h 56284"/>
                <a:gd name="connsiteX41" fmla="*/ 38789 w 58362"/>
                <a:gd name="connsiteY41" fmla="*/ 52177 h 56284"/>
                <a:gd name="connsiteX42" fmla="*/ 38718 w 58362"/>
                <a:gd name="connsiteY42" fmla="*/ 52320 h 56284"/>
                <a:gd name="connsiteX43" fmla="*/ 41289 w 58362"/>
                <a:gd name="connsiteY43" fmla="*/ 52427 h 56284"/>
                <a:gd name="connsiteX44" fmla="*/ 44325 w 58362"/>
                <a:gd name="connsiteY44" fmla="*/ 52641 h 56284"/>
                <a:gd name="connsiteX45" fmla="*/ 43540 w 58362"/>
                <a:gd name="connsiteY45" fmla="*/ 53248 h 56284"/>
                <a:gd name="connsiteX46" fmla="*/ 48576 w 58362"/>
                <a:gd name="connsiteY46" fmla="*/ 53892 h 56284"/>
                <a:gd name="connsiteX47" fmla="*/ 54362 w 58362"/>
                <a:gd name="connsiteY47" fmla="*/ 52177 h 56284"/>
                <a:gd name="connsiteX48" fmla="*/ 57077 w 58362"/>
                <a:gd name="connsiteY48" fmla="*/ 47283 h 56284"/>
                <a:gd name="connsiteX49" fmla="*/ 56898 w 58362"/>
                <a:gd name="connsiteY49" fmla="*/ 45783 h 56284"/>
                <a:gd name="connsiteX50" fmla="*/ 57113 w 58362"/>
                <a:gd name="connsiteY50" fmla="*/ 46105 h 56284"/>
                <a:gd name="connsiteX51" fmla="*/ 56756 w 58362"/>
                <a:gd name="connsiteY51" fmla="*/ 42176 h 56284"/>
                <a:gd name="connsiteX52" fmla="*/ 57006 w 58362"/>
                <a:gd name="connsiteY52" fmla="*/ 42033 h 56284"/>
                <a:gd name="connsiteX53" fmla="*/ 56256 w 58362"/>
                <a:gd name="connsiteY53" fmla="*/ 38711 h 56284"/>
                <a:gd name="connsiteX54" fmla="*/ 55970 w 58362"/>
                <a:gd name="connsiteY54" fmla="*/ 36604 h 56284"/>
                <a:gd name="connsiteX55" fmla="*/ 56648 w 58362"/>
                <a:gd name="connsiteY55" fmla="*/ 36496 h 56284"/>
                <a:gd name="connsiteX56" fmla="*/ 56434 w 58362"/>
                <a:gd name="connsiteY56" fmla="*/ 34710 h 56284"/>
                <a:gd name="connsiteX57" fmla="*/ 56291 w 58362"/>
                <a:gd name="connsiteY57" fmla="*/ 35389 h 56284"/>
                <a:gd name="connsiteX58" fmla="*/ 56327 w 58362"/>
                <a:gd name="connsiteY58" fmla="*/ 32389 h 56284"/>
                <a:gd name="connsiteX59" fmla="*/ 53720 w 58362"/>
                <a:gd name="connsiteY59" fmla="*/ 27602 h 56284"/>
                <a:gd name="connsiteX60" fmla="*/ 54505 w 58362"/>
                <a:gd name="connsiteY60" fmla="*/ 27174 h 56284"/>
                <a:gd name="connsiteX61" fmla="*/ 55863 w 58362"/>
                <a:gd name="connsiteY61" fmla="*/ 27495 h 56284"/>
                <a:gd name="connsiteX62" fmla="*/ 56398 w 58362"/>
                <a:gd name="connsiteY62" fmla="*/ 24281 h 56284"/>
                <a:gd name="connsiteX63" fmla="*/ 57149 w 58362"/>
                <a:gd name="connsiteY63" fmla="*/ 24245 h 56284"/>
                <a:gd name="connsiteX64" fmla="*/ 56934 w 58362"/>
                <a:gd name="connsiteY64" fmla="*/ 19387 h 56284"/>
                <a:gd name="connsiteX65" fmla="*/ 57470 w 58362"/>
                <a:gd name="connsiteY65" fmla="*/ 15744 h 56284"/>
                <a:gd name="connsiteX66" fmla="*/ 58363 w 58362"/>
                <a:gd name="connsiteY66" fmla="*/ 14708 h 56284"/>
                <a:gd name="connsiteX67" fmla="*/ 57291 w 58362"/>
                <a:gd name="connsiteY67" fmla="*/ 12958 h 56284"/>
                <a:gd name="connsiteX68" fmla="*/ 58077 w 58362"/>
                <a:gd name="connsiteY68" fmla="*/ 11708 h 56284"/>
                <a:gd name="connsiteX69" fmla="*/ 55470 w 58362"/>
                <a:gd name="connsiteY69" fmla="*/ 6850 h 56284"/>
                <a:gd name="connsiteX70" fmla="*/ 50648 w 58362"/>
                <a:gd name="connsiteY70" fmla="*/ 2564 h 56284"/>
                <a:gd name="connsiteX71" fmla="*/ 46683 w 58362"/>
                <a:gd name="connsiteY71" fmla="*/ 2707 h 56284"/>
                <a:gd name="connsiteX72" fmla="*/ 45254 w 58362"/>
                <a:gd name="connsiteY72" fmla="*/ 1171 h 56284"/>
                <a:gd name="connsiteX73" fmla="*/ 45719 w 58362"/>
                <a:gd name="connsiteY73" fmla="*/ 1385 h 56284"/>
                <a:gd name="connsiteX74" fmla="*/ 46111 w 58362"/>
                <a:gd name="connsiteY74" fmla="*/ 706 h 56284"/>
                <a:gd name="connsiteX75" fmla="*/ 40361 w 58362"/>
                <a:gd name="connsiteY75" fmla="*/ 885 h 56284"/>
                <a:gd name="connsiteX76" fmla="*/ 41182 w 58362"/>
                <a:gd name="connsiteY76" fmla="*/ 1563 h 56284"/>
                <a:gd name="connsiteX77" fmla="*/ 39468 w 58362"/>
                <a:gd name="connsiteY77" fmla="*/ 1528 h 56284"/>
                <a:gd name="connsiteX78" fmla="*/ 39789 w 58362"/>
                <a:gd name="connsiteY78" fmla="*/ 885 h 56284"/>
                <a:gd name="connsiteX79" fmla="*/ 37253 w 58362"/>
                <a:gd name="connsiteY79" fmla="*/ 742 h 56284"/>
                <a:gd name="connsiteX80" fmla="*/ 37682 w 58362"/>
                <a:gd name="connsiteY80" fmla="*/ 1456 h 56284"/>
                <a:gd name="connsiteX81" fmla="*/ 34717 w 58362"/>
                <a:gd name="connsiteY81" fmla="*/ 1242 h 56284"/>
                <a:gd name="connsiteX82" fmla="*/ 34789 w 58362"/>
                <a:gd name="connsiteY82" fmla="*/ 2528 h 56284"/>
                <a:gd name="connsiteX83" fmla="*/ 29252 w 58362"/>
                <a:gd name="connsiteY83" fmla="*/ 1992 h 56284"/>
                <a:gd name="connsiteX84" fmla="*/ 28681 w 58362"/>
                <a:gd name="connsiteY84" fmla="*/ 3135 h 56284"/>
                <a:gd name="connsiteX85" fmla="*/ 28502 w 58362"/>
                <a:gd name="connsiteY85" fmla="*/ 2421 h 56284"/>
                <a:gd name="connsiteX86" fmla="*/ 26073 w 58362"/>
                <a:gd name="connsiteY86" fmla="*/ 1992 h 56284"/>
                <a:gd name="connsiteX87" fmla="*/ 26145 w 58362"/>
                <a:gd name="connsiteY87" fmla="*/ 1456 h 56284"/>
                <a:gd name="connsiteX88" fmla="*/ 25930 w 58362"/>
                <a:gd name="connsiteY88" fmla="*/ 3064 h 56284"/>
                <a:gd name="connsiteX89" fmla="*/ 23537 w 58362"/>
                <a:gd name="connsiteY89" fmla="*/ 3814 h 56284"/>
                <a:gd name="connsiteX90" fmla="*/ 23144 w 58362"/>
                <a:gd name="connsiteY90" fmla="*/ 5171 h 56284"/>
                <a:gd name="connsiteX91" fmla="*/ 23287 w 58362"/>
                <a:gd name="connsiteY91" fmla="*/ 4421 h 56284"/>
                <a:gd name="connsiteX92" fmla="*/ 22430 w 58362"/>
                <a:gd name="connsiteY92" fmla="*/ 4778 h 56284"/>
                <a:gd name="connsiteX93" fmla="*/ 21858 w 58362"/>
                <a:gd name="connsiteY93" fmla="*/ 3885 h 56284"/>
                <a:gd name="connsiteX94" fmla="*/ 22216 w 58362"/>
                <a:gd name="connsiteY94" fmla="*/ 2957 h 56284"/>
                <a:gd name="connsiteX95" fmla="*/ 21073 w 58362"/>
                <a:gd name="connsiteY95" fmla="*/ 4349 h 56284"/>
                <a:gd name="connsiteX96" fmla="*/ 18394 w 58362"/>
                <a:gd name="connsiteY96" fmla="*/ 3492 h 56284"/>
                <a:gd name="connsiteX97" fmla="*/ 15429 w 58362"/>
                <a:gd name="connsiteY97" fmla="*/ 3921 h 56284"/>
                <a:gd name="connsiteX98" fmla="*/ 14965 w 58362"/>
                <a:gd name="connsiteY98" fmla="*/ 2135 h 56284"/>
                <a:gd name="connsiteX99" fmla="*/ 9357 w 58362"/>
                <a:gd name="connsiteY99" fmla="*/ 3278 h 56284"/>
                <a:gd name="connsiteX100" fmla="*/ 9571 w 58362"/>
                <a:gd name="connsiteY100" fmla="*/ 3135 h 56284"/>
                <a:gd name="connsiteX101" fmla="*/ 2677 w 58362"/>
                <a:gd name="connsiteY101" fmla="*/ 8243 h 56284"/>
                <a:gd name="connsiteX102" fmla="*/ 820 w 58362"/>
                <a:gd name="connsiteY102" fmla="*/ 11172 h 56284"/>
                <a:gd name="connsiteX103" fmla="*/ 1677 w 58362"/>
                <a:gd name="connsiteY103" fmla="*/ 13101 h 56284"/>
                <a:gd name="connsiteX104" fmla="*/ 427 w 58362"/>
                <a:gd name="connsiteY104" fmla="*/ 17351 h 56284"/>
                <a:gd name="connsiteX105" fmla="*/ 1392 w 58362"/>
                <a:gd name="connsiteY105" fmla="*/ 19744 h 56284"/>
                <a:gd name="connsiteX106" fmla="*/ 12393 w 58362"/>
                <a:gd name="connsiteY106" fmla="*/ 21245 h 56284"/>
                <a:gd name="connsiteX107" fmla="*/ 12607 w 58362"/>
                <a:gd name="connsiteY107" fmla="*/ 21280 h 56284"/>
                <a:gd name="connsiteX108" fmla="*/ 12250 w 58362"/>
                <a:gd name="connsiteY108" fmla="*/ 19530 h 56284"/>
                <a:gd name="connsiteX109" fmla="*/ 12464 w 58362"/>
                <a:gd name="connsiteY109" fmla="*/ 19566 h 56284"/>
                <a:gd name="connsiteX110" fmla="*/ 12464 w 58362"/>
                <a:gd name="connsiteY110" fmla="*/ 18816 h 56284"/>
                <a:gd name="connsiteX111" fmla="*/ 12750 w 58362"/>
                <a:gd name="connsiteY111" fmla="*/ 18994 h 56284"/>
                <a:gd name="connsiteX112" fmla="*/ 12536 w 58362"/>
                <a:gd name="connsiteY112" fmla="*/ 17458 h 56284"/>
                <a:gd name="connsiteX113" fmla="*/ 12822 w 58362"/>
                <a:gd name="connsiteY113" fmla="*/ 17030 h 56284"/>
                <a:gd name="connsiteX114" fmla="*/ 12036 w 58362"/>
                <a:gd name="connsiteY114" fmla="*/ 16672 h 56284"/>
                <a:gd name="connsiteX115" fmla="*/ 12536 w 58362"/>
                <a:gd name="connsiteY115" fmla="*/ 16351 h 56284"/>
                <a:gd name="connsiteX116" fmla="*/ 13429 w 58362"/>
                <a:gd name="connsiteY116" fmla="*/ 15708 h 56284"/>
                <a:gd name="connsiteX117" fmla="*/ 13500 w 58362"/>
                <a:gd name="connsiteY117" fmla="*/ 15922 h 56284"/>
                <a:gd name="connsiteX118" fmla="*/ 14679 w 58362"/>
                <a:gd name="connsiteY118" fmla="*/ 15494 h 56284"/>
                <a:gd name="connsiteX119" fmla="*/ 18894 w 58362"/>
                <a:gd name="connsiteY119" fmla="*/ 15458 h 56284"/>
                <a:gd name="connsiteX120" fmla="*/ 19037 w 58362"/>
                <a:gd name="connsiteY120" fmla="*/ 16137 h 56284"/>
                <a:gd name="connsiteX121" fmla="*/ 22430 w 58362"/>
                <a:gd name="connsiteY121" fmla="*/ 13994 h 56284"/>
                <a:gd name="connsiteX122" fmla="*/ 23644 w 58362"/>
                <a:gd name="connsiteY122" fmla="*/ 15101 h 56284"/>
                <a:gd name="connsiteX123" fmla="*/ 25466 w 58362"/>
                <a:gd name="connsiteY123" fmla="*/ 13815 h 56284"/>
                <a:gd name="connsiteX124" fmla="*/ 25073 w 58362"/>
                <a:gd name="connsiteY124" fmla="*/ 14137 h 56284"/>
                <a:gd name="connsiteX125" fmla="*/ 27609 w 58362"/>
                <a:gd name="connsiteY125" fmla="*/ 13565 h 56284"/>
                <a:gd name="connsiteX126" fmla="*/ 26930 w 58362"/>
                <a:gd name="connsiteY126" fmla="*/ 12243 h 56284"/>
                <a:gd name="connsiteX127" fmla="*/ 28752 w 58362"/>
                <a:gd name="connsiteY127" fmla="*/ 13386 h 56284"/>
                <a:gd name="connsiteX128" fmla="*/ 28538 w 58362"/>
                <a:gd name="connsiteY128" fmla="*/ 12243 h 56284"/>
                <a:gd name="connsiteX129" fmla="*/ 33610 w 58362"/>
                <a:gd name="connsiteY129" fmla="*/ 14244 h 56284"/>
                <a:gd name="connsiteX130" fmla="*/ 42790 w 58362"/>
                <a:gd name="connsiteY130" fmla="*/ 12565 h 56284"/>
                <a:gd name="connsiteX131" fmla="*/ 46469 w 58362"/>
                <a:gd name="connsiteY131" fmla="*/ 14815 h 56284"/>
                <a:gd name="connsiteX132" fmla="*/ 45647 w 58362"/>
                <a:gd name="connsiteY132" fmla="*/ 15244 h 56284"/>
                <a:gd name="connsiteX133" fmla="*/ 46040 w 58362"/>
                <a:gd name="connsiteY133" fmla="*/ 15387 h 56284"/>
                <a:gd name="connsiteX134" fmla="*/ 46576 w 58362"/>
                <a:gd name="connsiteY134" fmla="*/ 15958 h 56284"/>
                <a:gd name="connsiteX135" fmla="*/ 47254 w 58362"/>
                <a:gd name="connsiteY135" fmla="*/ 16422 h 56284"/>
                <a:gd name="connsiteX136" fmla="*/ 46540 w 58362"/>
                <a:gd name="connsiteY136" fmla="*/ 16744 h 56284"/>
                <a:gd name="connsiteX137" fmla="*/ 47183 w 58362"/>
                <a:gd name="connsiteY137" fmla="*/ 17637 h 56284"/>
                <a:gd name="connsiteX138" fmla="*/ 46433 w 58362"/>
                <a:gd name="connsiteY138" fmla="*/ 18316 h 56284"/>
                <a:gd name="connsiteX139" fmla="*/ 46897 w 58362"/>
                <a:gd name="connsiteY139" fmla="*/ 25674 h 56284"/>
                <a:gd name="connsiteX140" fmla="*/ 45861 w 58362"/>
                <a:gd name="connsiteY140" fmla="*/ 32675 h 56284"/>
                <a:gd name="connsiteX141" fmla="*/ 46076 w 58362"/>
                <a:gd name="connsiteY141" fmla="*/ 34853 h 56284"/>
                <a:gd name="connsiteX142" fmla="*/ 46504 w 58362"/>
                <a:gd name="connsiteY142" fmla="*/ 37246 h 56284"/>
                <a:gd name="connsiteX143" fmla="*/ 47040 w 58362"/>
                <a:gd name="connsiteY143" fmla="*/ 38997 h 56284"/>
                <a:gd name="connsiteX144" fmla="*/ 47433 w 58362"/>
                <a:gd name="connsiteY144" fmla="*/ 39675 h 56284"/>
                <a:gd name="connsiteX145" fmla="*/ 47790 w 58362"/>
                <a:gd name="connsiteY145" fmla="*/ 41676 h 56284"/>
                <a:gd name="connsiteX146" fmla="*/ 45076 w 58362"/>
                <a:gd name="connsiteY146" fmla="*/ 41640 h 56284"/>
                <a:gd name="connsiteX147" fmla="*/ 42004 w 58362"/>
                <a:gd name="connsiteY147" fmla="*/ 41604 h 56284"/>
                <a:gd name="connsiteX148" fmla="*/ 41361 w 58362"/>
                <a:gd name="connsiteY148" fmla="*/ 41926 h 56284"/>
                <a:gd name="connsiteX149" fmla="*/ 36182 w 58362"/>
                <a:gd name="connsiteY149" fmla="*/ 41354 h 56284"/>
                <a:gd name="connsiteX150" fmla="*/ 31574 w 58362"/>
                <a:gd name="connsiteY150" fmla="*/ 41390 h 56284"/>
                <a:gd name="connsiteX151" fmla="*/ 23144 w 58362"/>
                <a:gd name="connsiteY151" fmla="*/ 44319 h 56284"/>
                <a:gd name="connsiteX152" fmla="*/ 22358 w 58362"/>
                <a:gd name="connsiteY152" fmla="*/ 44997 h 56284"/>
                <a:gd name="connsiteX153" fmla="*/ 20180 w 58362"/>
                <a:gd name="connsiteY153" fmla="*/ 44426 h 56284"/>
                <a:gd name="connsiteX154" fmla="*/ 14393 w 58362"/>
                <a:gd name="connsiteY154" fmla="*/ 44354 h 56284"/>
                <a:gd name="connsiteX155" fmla="*/ 13393 w 58362"/>
                <a:gd name="connsiteY155" fmla="*/ 45033 h 56284"/>
                <a:gd name="connsiteX156" fmla="*/ 12643 w 58362"/>
                <a:gd name="connsiteY156" fmla="*/ 45605 h 56284"/>
                <a:gd name="connsiteX157" fmla="*/ 12143 w 58362"/>
                <a:gd name="connsiteY157" fmla="*/ 45533 h 56284"/>
                <a:gd name="connsiteX158" fmla="*/ 13214 w 58362"/>
                <a:gd name="connsiteY158" fmla="*/ 37497 h 56284"/>
                <a:gd name="connsiteX159" fmla="*/ 13429 w 58362"/>
                <a:gd name="connsiteY159" fmla="*/ 33032 h 56284"/>
                <a:gd name="connsiteX160" fmla="*/ 13072 w 58362"/>
                <a:gd name="connsiteY160" fmla="*/ 28138 h 56284"/>
                <a:gd name="connsiteX161" fmla="*/ 11929 w 58362"/>
                <a:gd name="connsiteY161" fmla="*/ 23245 h 56284"/>
                <a:gd name="connsiteX162" fmla="*/ 12643 w 58362"/>
                <a:gd name="connsiteY162" fmla="*/ 22709 h 56284"/>
                <a:gd name="connsiteX163" fmla="*/ 12393 w 58362"/>
                <a:gd name="connsiteY163" fmla="*/ 21245 h 56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58362" h="56284">
                  <a:moveTo>
                    <a:pt x="1392" y="19744"/>
                  </a:moveTo>
                  <a:cubicBezTo>
                    <a:pt x="1499" y="20959"/>
                    <a:pt x="499" y="21137"/>
                    <a:pt x="284" y="21780"/>
                  </a:cubicBezTo>
                  <a:lnTo>
                    <a:pt x="106" y="21495"/>
                  </a:lnTo>
                  <a:cubicBezTo>
                    <a:pt x="320" y="23780"/>
                    <a:pt x="356" y="24424"/>
                    <a:pt x="320" y="26031"/>
                  </a:cubicBezTo>
                  <a:cubicBezTo>
                    <a:pt x="677" y="26817"/>
                    <a:pt x="2285" y="26924"/>
                    <a:pt x="1927" y="28317"/>
                  </a:cubicBezTo>
                  <a:cubicBezTo>
                    <a:pt x="1284" y="27888"/>
                    <a:pt x="1427" y="28460"/>
                    <a:pt x="1427" y="28960"/>
                  </a:cubicBezTo>
                  <a:cubicBezTo>
                    <a:pt x="1320" y="28638"/>
                    <a:pt x="1070" y="28531"/>
                    <a:pt x="677" y="29210"/>
                  </a:cubicBezTo>
                  <a:cubicBezTo>
                    <a:pt x="892" y="29317"/>
                    <a:pt x="999" y="29424"/>
                    <a:pt x="1106" y="29567"/>
                  </a:cubicBezTo>
                  <a:cubicBezTo>
                    <a:pt x="1070" y="29567"/>
                    <a:pt x="1034" y="29603"/>
                    <a:pt x="963" y="29603"/>
                  </a:cubicBezTo>
                  <a:cubicBezTo>
                    <a:pt x="1213" y="30424"/>
                    <a:pt x="1392" y="30281"/>
                    <a:pt x="1463" y="29888"/>
                  </a:cubicBezTo>
                  <a:cubicBezTo>
                    <a:pt x="1570" y="29888"/>
                    <a:pt x="1677" y="29853"/>
                    <a:pt x="1856" y="29746"/>
                  </a:cubicBezTo>
                  <a:cubicBezTo>
                    <a:pt x="1070" y="30674"/>
                    <a:pt x="1927" y="32067"/>
                    <a:pt x="820" y="32067"/>
                  </a:cubicBezTo>
                  <a:cubicBezTo>
                    <a:pt x="963" y="34389"/>
                    <a:pt x="1892" y="36496"/>
                    <a:pt x="2213" y="38711"/>
                  </a:cubicBezTo>
                  <a:cubicBezTo>
                    <a:pt x="1642" y="38925"/>
                    <a:pt x="1177" y="38390"/>
                    <a:pt x="999" y="37711"/>
                  </a:cubicBezTo>
                  <a:lnTo>
                    <a:pt x="1142" y="39318"/>
                  </a:lnTo>
                  <a:cubicBezTo>
                    <a:pt x="320" y="39282"/>
                    <a:pt x="713" y="38354"/>
                    <a:pt x="570" y="37854"/>
                  </a:cubicBezTo>
                  <a:cubicBezTo>
                    <a:pt x="-823" y="39747"/>
                    <a:pt x="1713" y="41854"/>
                    <a:pt x="677" y="44319"/>
                  </a:cubicBezTo>
                  <a:lnTo>
                    <a:pt x="1356" y="44783"/>
                  </a:lnTo>
                  <a:lnTo>
                    <a:pt x="1249" y="44926"/>
                  </a:lnTo>
                  <a:cubicBezTo>
                    <a:pt x="1570" y="44890"/>
                    <a:pt x="2106" y="45390"/>
                    <a:pt x="2249" y="45748"/>
                  </a:cubicBezTo>
                  <a:cubicBezTo>
                    <a:pt x="1606" y="46212"/>
                    <a:pt x="606" y="45926"/>
                    <a:pt x="963" y="47534"/>
                  </a:cubicBezTo>
                  <a:cubicBezTo>
                    <a:pt x="606" y="49034"/>
                    <a:pt x="2249" y="51070"/>
                    <a:pt x="3428" y="52070"/>
                  </a:cubicBezTo>
                  <a:cubicBezTo>
                    <a:pt x="3106" y="51248"/>
                    <a:pt x="3570" y="51284"/>
                    <a:pt x="3928" y="51427"/>
                  </a:cubicBezTo>
                  <a:cubicBezTo>
                    <a:pt x="4249" y="52070"/>
                    <a:pt x="4070" y="52784"/>
                    <a:pt x="4642" y="53070"/>
                  </a:cubicBezTo>
                  <a:lnTo>
                    <a:pt x="4035" y="53784"/>
                  </a:lnTo>
                  <a:cubicBezTo>
                    <a:pt x="4356" y="53141"/>
                    <a:pt x="5535" y="54034"/>
                    <a:pt x="6214" y="54249"/>
                  </a:cubicBezTo>
                  <a:cubicBezTo>
                    <a:pt x="6392" y="54284"/>
                    <a:pt x="6499" y="54284"/>
                    <a:pt x="6606" y="54249"/>
                  </a:cubicBezTo>
                  <a:cubicBezTo>
                    <a:pt x="6571" y="54606"/>
                    <a:pt x="6321" y="54642"/>
                    <a:pt x="5999" y="54570"/>
                  </a:cubicBezTo>
                  <a:cubicBezTo>
                    <a:pt x="5606" y="54463"/>
                    <a:pt x="5142" y="54141"/>
                    <a:pt x="4892" y="54284"/>
                  </a:cubicBezTo>
                  <a:cubicBezTo>
                    <a:pt x="5428" y="54749"/>
                    <a:pt x="5785" y="55070"/>
                    <a:pt x="5714" y="54963"/>
                  </a:cubicBezTo>
                  <a:cubicBezTo>
                    <a:pt x="7142" y="55677"/>
                    <a:pt x="6714" y="55677"/>
                    <a:pt x="9071" y="56285"/>
                  </a:cubicBezTo>
                  <a:cubicBezTo>
                    <a:pt x="10928" y="55892"/>
                    <a:pt x="9107" y="55392"/>
                    <a:pt x="10107" y="54713"/>
                  </a:cubicBezTo>
                  <a:cubicBezTo>
                    <a:pt x="11429" y="54749"/>
                    <a:pt x="12822" y="54141"/>
                    <a:pt x="14036" y="54713"/>
                  </a:cubicBezTo>
                  <a:lnTo>
                    <a:pt x="13643" y="53892"/>
                  </a:lnTo>
                  <a:cubicBezTo>
                    <a:pt x="15572" y="53213"/>
                    <a:pt x="16679" y="53213"/>
                    <a:pt x="18036" y="53999"/>
                  </a:cubicBezTo>
                  <a:cubicBezTo>
                    <a:pt x="21323" y="51927"/>
                    <a:pt x="23251" y="50355"/>
                    <a:pt x="24216" y="49141"/>
                  </a:cubicBezTo>
                  <a:cubicBezTo>
                    <a:pt x="24716" y="48927"/>
                    <a:pt x="25252" y="48677"/>
                    <a:pt x="25895" y="48176"/>
                  </a:cubicBezTo>
                  <a:lnTo>
                    <a:pt x="25359" y="48891"/>
                  </a:lnTo>
                  <a:cubicBezTo>
                    <a:pt x="26645" y="49427"/>
                    <a:pt x="28145" y="50248"/>
                    <a:pt x="30252" y="51498"/>
                  </a:cubicBezTo>
                  <a:lnTo>
                    <a:pt x="30181" y="51784"/>
                  </a:lnTo>
                  <a:cubicBezTo>
                    <a:pt x="32538" y="52320"/>
                    <a:pt x="34110" y="52570"/>
                    <a:pt x="36003" y="51248"/>
                  </a:cubicBezTo>
                  <a:cubicBezTo>
                    <a:pt x="36182" y="52999"/>
                    <a:pt x="38182" y="51570"/>
                    <a:pt x="38789" y="52177"/>
                  </a:cubicBezTo>
                  <a:lnTo>
                    <a:pt x="38718" y="52320"/>
                  </a:lnTo>
                  <a:cubicBezTo>
                    <a:pt x="39611" y="51713"/>
                    <a:pt x="40432" y="52070"/>
                    <a:pt x="41289" y="52427"/>
                  </a:cubicBezTo>
                  <a:cubicBezTo>
                    <a:pt x="42218" y="52784"/>
                    <a:pt x="42754" y="53177"/>
                    <a:pt x="44325" y="52641"/>
                  </a:cubicBezTo>
                  <a:cubicBezTo>
                    <a:pt x="44218" y="52784"/>
                    <a:pt x="44183" y="53248"/>
                    <a:pt x="43540" y="53248"/>
                  </a:cubicBezTo>
                  <a:cubicBezTo>
                    <a:pt x="45576" y="53106"/>
                    <a:pt x="48112" y="52927"/>
                    <a:pt x="48576" y="53892"/>
                  </a:cubicBezTo>
                  <a:cubicBezTo>
                    <a:pt x="50648" y="53749"/>
                    <a:pt x="52648" y="53427"/>
                    <a:pt x="54362" y="52177"/>
                  </a:cubicBezTo>
                  <a:cubicBezTo>
                    <a:pt x="56113" y="50891"/>
                    <a:pt x="57041" y="48891"/>
                    <a:pt x="57077" y="47283"/>
                  </a:cubicBezTo>
                  <a:cubicBezTo>
                    <a:pt x="57077" y="46748"/>
                    <a:pt x="57006" y="46248"/>
                    <a:pt x="56898" y="45783"/>
                  </a:cubicBezTo>
                  <a:lnTo>
                    <a:pt x="57113" y="46105"/>
                  </a:lnTo>
                  <a:cubicBezTo>
                    <a:pt x="56363" y="44176"/>
                    <a:pt x="57256" y="44069"/>
                    <a:pt x="56756" y="42176"/>
                  </a:cubicBezTo>
                  <a:cubicBezTo>
                    <a:pt x="56898" y="42104"/>
                    <a:pt x="56934" y="41997"/>
                    <a:pt x="57006" y="42033"/>
                  </a:cubicBezTo>
                  <a:cubicBezTo>
                    <a:pt x="56434" y="41068"/>
                    <a:pt x="56327" y="39890"/>
                    <a:pt x="56256" y="38711"/>
                  </a:cubicBezTo>
                  <a:cubicBezTo>
                    <a:pt x="56184" y="37639"/>
                    <a:pt x="56256" y="37068"/>
                    <a:pt x="55970" y="36604"/>
                  </a:cubicBezTo>
                  <a:lnTo>
                    <a:pt x="56648" y="36496"/>
                  </a:lnTo>
                  <a:cubicBezTo>
                    <a:pt x="56541" y="35675"/>
                    <a:pt x="56434" y="35461"/>
                    <a:pt x="56434" y="34710"/>
                  </a:cubicBezTo>
                  <a:lnTo>
                    <a:pt x="56291" y="35389"/>
                  </a:lnTo>
                  <a:cubicBezTo>
                    <a:pt x="54434" y="35282"/>
                    <a:pt x="57434" y="33960"/>
                    <a:pt x="56327" y="32389"/>
                  </a:cubicBezTo>
                  <a:cubicBezTo>
                    <a:pt x="56648" y="30960"/>
                    <a:pt x="52719" y="29103"/>
                    <a:pt x="53720" y="27602"/>
                  </a:cubicBezTo>
                  <a:cubicBezTo>
                    <a:pt x="52898" y="26781"/>
                    <a:pt x="55077" y="28388"/>
                    <a:pt x="54505" y="27174"/>
                  </a:cubicBezTo>
                  <a:cubicBezTo>
                    <a:pt x="55470" y="27210"/>
                    <a:pt x="55077" y="27745"/>
                    <a:pt x="55863" y="27495"/>
                  </a:cubicBezTo>
                  <a:cubicBezTo>
                    <a:pt x="55505" y="26352"/>
                    <a:pt x="56970" y="25709"/>
                    <a:pt x="56398" y="24281"/>
                  </a:cubicBezTo>
                  <a:lnTo>
                    <a:pt x="57149" y="24245"/>
                  </a:lnTo>
                  <a:cubicBezTo>
                    <a:pt x="55863" y="22352"/>
                    <a:pt x="58256" y="20709"/>
                    <a:pt x="56934" y="19387"/>
                  </a:cubicBezTo>
                  <a:cubicBezTo>
                    <a:pt x="56256" y="17387"/>
                    <a:pt x="59113" y="17887"/>
                    <a:pt x="57470" y="15744"/>
                  </a:cubicBezTo>
                  <a:lnTo>
                    <a:pt x="58363" y="14708"/>
                  </a:lnTo>
                  <a:cubicBezTo>
                    <a:pt x="58363" y="13636"/>
                    <a:pt x="57006" y="14172"/>
                    <a:pt x="57291" y="12958"/>
                  </a:cubicBezTo>
                  <a:cubicBezTo>
                    <a:pt x="57970" y="12958"/>
                    <a:pt x="57256" y="11029"/>
                    <a:pt x="58077" y="11708"/>
                  </a:cubicBezTo>
                  <a:cubicBezTo>
                    <a:pt x="58042" y="9886"/>
                    <a:pt x="56898" y="8171"/>
                    <a:pt x="55470" y="6850"/>
                  </a:cubicBezTo>
                  <a:cubicBezTo>
                    <a:pt x="54041" y="5457"/>
                    <a:pt x="52434" y="4349"/>
                    <a:pt x="50648" y="2564"/>
                  </a:cubicBezTo>
                  <a:cubicBezTo>
                    <a:pt x="49148" y="3171"/>
                    <a:pt x="47504" y="1921"/>
                    <a:pt x="46683" y="2707"/>
                  </a:cubicBezTo>
                  <a:cubicBezTo>
                    <a:pt x="46683" y="2064"/>
                    <a:pt x="43075" y="2064"/>
                    <a:pt x="45254" y="1171"/>
                  </a:cubicBezTo>
                  <a:cubicBezTo>
                    <a:pt x="45433" y="1099"/>
                    <a:pt x="45754" y="1171"/>
                    <a:pt x="45719" y="1385"/>
                  </a:cubicBezTo>
                  <a:lnTo>
                    <a:pt x="46111" y="706"/>
                  </a:lnTo>
                  <a:cubicBezTo>
                    <a:pt x="44040" y="-1044"/>
                    <a:pt x="42147" y="1028"/>
                    <a:pt x="40361" y="885"/>
                  </a:cubicBezTo>
                  <a:cubicBezTo>
                    <a:pt x="40932" y="1099"/>
                    <a:pt x="41647" y="1028"/>
                    <a:pt x="41182" y="1563"/>
                  </a:cubicBezTo>
                  <a:lnTo>
                    <a:pt x="39468" y="1528"/>
                  </a:lnTo>
                  <a:lnTo>
                    <a:pt x="39789" y="885"/>
                  </a:lnTo>
                  <a:lnTo>
                    <a:pt x="37253" y="742"/>
                  </a:lnTo>
                  <a:lnTo>
                    <a:pt x="37682" y="1456"/>
                  </a:lnTo>
                  <a:cubicBezTo>
                    <a:pt x="36467" y="1171"/>
                    <a:pt x="35860" y="-44"/>
                    <a:pt x="34717" y="1242"/>
                  </a:cubicBezTo>
                  <a:cubicBezTo>
                    <a:pt x="34253" y="1921"/>
                    <a:pt x="35932" y="2099"/>
                    <a:pt x="34789" y="2528"/>
                  </a:cubicBezTo>
                  <a:cubicBezTo>
                    <a:pt x="33181" y="2242"/>
                    <a:pt x="30931" y="1921"/>
                    <a:pt x="29252" y="1992"/>
                  </a:cubicBezTo>
                  <a:cubicBezTo>
                    <a:pt x="29574" y="2814"/>
                    <a:pt x="29109" y="2849"/>
                    <a:pt x="28681" y="3135"/>
                  </a:cubicBezTo>
                  <a:lnTo>
                    <a:pt x="28502" y="2421"/>
                  </a:lnTo>
                  <a:cubicBezTo>
                    <a:pt x="26930" y="3742"/>
                    <a:pt x="27573" y="921"/>
                    <a:pt x="26073" y="1992"/>
                  </a:cubicBezTo>
                  <a:lnTo>
                    <a:pt x="26145" y="1456"/>
                  </a:lnTo>
                  <a:lnTo>
                    <a:pt x="25930" y="3064"/>
                  </a:lnTo>
                  <a:cubicBezTo>
                    <a:pt x="24609" y="4743"/>
                    <a:pt x="24966" y="1635"/>
                    <a:pt x="23537" y="3814"/>
                  </a:cubicBezTo>
                  <a:cubicBezTo>
                    <a:pt x="24180" y="3635"/>
                    <a:pt x="24002" y="5421"/>
                    <a:pt x="23144" y="5171"/>
                  </a:cubicBezTo>
                  <a:lnTo>
                    <a:pt x="23287" y="4421"/>
                  </a:lnTo>
                  <a:cubicBezTo>
                    <a:pt x="22859" y="4599"/>
                    <a:pt x="22716" y="4921"/>
                    <a:pt x="22430" y="4778"/>
                  </a:cubicBezTo>
                  <a:cubicBezTo>
                    <a:pt x="22680" y="4349"/>
                    <a:pt x="22501" y="3742"/>
                    <a:pt x="21858" y="3885"/>
                  </a:cubicBezTo>
                  <a:lnTo>
                    <a:pt x="22216" y="2957"/>
                  </a:lnTo>
                  <a:lnTo>
                    <a:pt x="21073" y="4349"/>
                  </a:lnTo>
                  <a:cubicBezTo>
                    <a:pt x="20108" y="3599"/>
                    <a:pt x="18644" y="4564"/>
                    <a:pt x="18394" y="3492"/>
                  </a:cubicBezTo>
                  <a:cubicBezTo>
                    <a:pt x="18537" y="3528"/>
                    <a:pt x="16179" y="2814"/>
                    <a:pt x="15429" y="3921"/>
                  </a:cubicBezTo>
                  <a:cubicBezTo>
                    <a:pt x="16036" y="3242"/>
                    <a:pt x="14500" y="2921"/>
                    <a:pt x="14965" y="2135"/>
                  </a:cubicBezTo>
                  <a:cubicBezTo>
                    <a:pt x="13750" y="2849"/>
                    <a:pt x="10821" y="3671"/>
                    <a:pt x="9357" y="3278"/>
                  </a:cubicBezTo>
                  <a:lnTo>
                    <a:pt x="9571" y="3135"/>
                  </a:lnTo>
                  <a:cubicBezTo>
                    <a:pt x="5964" y="3421"/>
                    <a:pt x="4070" y="5957"/>
                    <a:pt x="2677" y="8243"/>
                  </a:cubicBezTo>
                  <a:cubicBezTo>
                    <a:pt x="2142" y="9243"/>
                    <a:pt x="1534" y="10136"/>
                    <a:pt x="820" y="11172"/>
                  </a:cubicBezTo>
                  <a:cubicBezTo>
                    <a:pt x="1677" y="11386"/>
                    <a:pt x="463" y="13244"/>
                    <a:pt x="1677" y="13101"/>
                  </a:cubicBezTo>
                  <a:cubicBezTo>
                    <a:pt x="1534" y="15387"/>
                    <a:pt x="892" y="16173"/>
                    <a:pt x="427" y="17351"/>
                  </a:cubicBezTo>
                  <a:cubicBezTo>
                    <a:pt x="-252" y="18280"/>
                    <a:pt x="-252" y="19137"/>
                    <a:pt x="1392" y="19744"/>
                  </a:cubicBezTo>
                  <a:close/>
                  <a:moveTo>
                    <a:pt x="12393" y="21245"/>
                  </a:moveTo>
                  <a:lnTo>
                    <a:pt x="12607" y="21280"/>
                  </a:lnTo>
                  <a:cubicBezTo>
                    <a:pt x="12107" y="20566"/>
                    <a:pt x="12500" y="19887"/>
                    <a:pt x="12250" y="19530"/>
                  </a:cubicBezTo>
                  <a:lnTo>
                    <a:pt x="12464" y="19566"/>
                  </a:lnTo>
                  <a:lnTo>
                    <a:pt x="12464" y="18816"/>
                  </a:lnTo>
                  <a:lnTo>
                    <a:pt x="12750" y="18994"/>
                  </a:lnTo>
                  <a:cubicBezTo>
                    <a:pt x="12536" y="18423"/>
                    <a:pt x="12500" y="17923"/>
                    <a:pt x="12536" y="17458"/>
                  </a:cubicBezTo>
                  <a:cubicBezTo>
                    <a:pt x="12572" y="17101"/>
                    <a:pt x="12607" y="17173"/>
                    <a:pt x="12822" y="17030"/>
                  </a:cubicBezTo>
                  <a:lnTo>
                    <a:pt x="12036" y="16672"/>
                  </a:lnTo>
                  <a:cubicBezTo>
                    <a:pt x="12357" y="16601"/>
                    <a:pt x="12464" y="16494"/>
                    <a:pt x="12536" y="16351"/>
                  </a:cubicBezTo>
                  <a:cubicBezTo>
                    <a:pt x="12572" y="15994"/>
                    <a:pt x="12536" y="15065"/>
                    <a:pt x="13429" y="15708"/>
                  </a:cubicBezTo>
                  <a:lnTo>
                    <a:pt x="13500" y="15922"/>
                  </a:lnTo>
                  <a:cubicBezTo>
                    <a:pt x="13536" y="14708"/>
                    <a:pt x="14000" y="15065"/>
                    <a:pt x="14679" y="15494"/>
                  </a:cubicBezTo>
                  <a:cubicBezTo>
                    <a:pt x="15643" y="15922"/>
                    <a:pt x="16786" y="16494"/>
                    <a:pt x="18894" y="15458"/>
                  </a:cubicBezTo>
                  <a:cubicBezTo>
                    <a:pt x="18429" y="15708"/>
                    <a:pt x="19072" y="15922"/>
                    <a:pt x="19037" y="16137"/>
                  </a:cubicBezTo>
                  <a:cubicBezTo>
                    <a:pt x="20715" y="15922"/>
                    <a:pt x="22501" y="15708"/>
                    <a:pt x="22430" y="13994"/>
                  </a:cubicBezTo>
                  <a:cubicBezTo>
                    <a:pt x="23609" y="13958"/>
                    <a:pt x="23430" y="14458"/>
                    <a:pt x="23644" y="15101"/>
                  </a:cubicBezTo>
                  <a:cubicBezTo>
                    <a:pt x="23573" y="14351"/>
                    <a:pt x="24573" y="13958"/>
                    <a:pt x="25466" y="13815"/>
                  </a:cubicBezTo>
                  <a:lnTo>
                    <a:pt x="25073" y="14137"/>
                  </a:lnTo>
                  <a:lnTo>
                    <a:pt x="27609" y="13565"/>
                  </a:lnTo>
                  <a:lnTo>
                    <a:pt x="26930" y="12243"/>
                  </a:lnTo>
                  <a:cubicBezTo>
                    <a:pt x="28323" y="12458"/>
                    <a:pt x="27538" y="13922"/>
                    <a:pt x="28752" y="13386"/>
                  </a:cubicBezTo>
                  <a:lnTo>
                    <a:pt x="28538" y="12243"/>
                  </a:lnTo>
                  <a:cubicBezTo>
                    <a:pt x="30359" y="12172"/>
                    <a:pt x="31753" y="13708"/>
                    <a:pt x="33610" y="14244"/>
                  </a:cubicBezTo>
                  <a:cubicBezTo>
                    <a:pt x="37003" y="13851"/>
                    <a:pt x="40075" y="12743"/>
                    <a:pt x="42790" y="12565"/>
                  </a:cubicBezTo>
                  <a:cubicBezTo>
                    <a:pt x="45576" y="12315"/>
                    <a:pt x="46897" y="13244"/>
                    <a:pt x="46469" y="14815"/>
                  </a:cubicBezTo>
                  <a:lnTo>
                    <a:pt x="45647" y="15244"/>
                  </a:lnTo>
                  <a:cubicBezTo>
                    <a:pt x="45040" y="15494"/>
                    <a:pt x="45504" y="15387"/>
                    <a:pt x="46040" y="15387"/>
                  </a:cubicBezTo>
                  <a:cubicBezTo>
                    <a:pt x="46576" y="15422"/>
                    <a:pt x="47147" y="15779"/>
                    <a:pt x="46576" y="15958"/>
                  </a:cubicBezTo>
                  <a:cubicBezTo>
                    <a:pt x="46826" y="16101"/>
                    <a:pt x="47040" y="16244"/>
                    <a:pt x="47254" y="16422"/>
                  </a:cubicBezTo>
                  <a:cubicBezTo>
                    <a:pt x="47040" y="16637"/>
                    <a:pt x="46862" y="16994"/>
                    <a:pt x="46540" y="16744"/>
                  </a:cubicBezTo>
                  <a:cubicBezTo>
                    <a:pt x="46576" y="17280"/>
                    <a:pt x="46754" y="17280"/>
                    <a:pt x="47183" y="17637"/>
                  </a:cubicBezTo>
                  <a:lnTo>
                    <a:pt x="46433" y="18316"/>
                  </a:lnTo>
                  <a:cubicBezTo>
                    <a:pt x="45933" y="20602"/>
                    <a:pt x="47397" y="22816"/>
                    <a:pt x="46897" y="25674"/>
                  </a:cubicBezTo>
                  <a:cubicBezTo>
                    <a:pt x="45969" y="27317"/>
                    <a:pt x="45719" y="29853"/>
                    <a:pt x="45861" y="32675"/>
                  </a:cubicBezTo>
                  <a:cubicBezTo>
                    <a:pt x="45897" y="33389"/>
                    <a:pt x="45969" y="34103"/>
                    <a:pt x="46076" y="34853"/>
                  </a:cubicBezTo>
                  <a:cubicBezTo>
                    <a:pt x="46147" y="35711"/>
                    <a:pt x="46361" y="36639"/>
                    <a:pt x="46504" y="37246"/>
                  </a:cubicBezTo>
                  <a:cubicBezTo>
                    <a:pt x="46683" y="37854"/>
                    <a:pt x="46862" y="38425"/>
                    <a:pt x="47040" y="38997"/>
                  </a:cubicBezTo>
                  <a:cubicBezTo>
                    <a:pt x="47183" y="39318"/>
                    <a:pt x="47326" y="39425"/>
                    <a:pt x="47433" y="39675"/>
                  </a:cubicBezTo>
                  <a:cubicBezTo>
                    <a:pt x="47969" y="40318"/>
                    <a:pt x="48076" y="41140"/>
                    <a:pt x="47790" y="41676"/>
                  </a:cubicBezTo>
                  <a:cubicBezTo>
                    <a:pt x="47469" y="42604"/>
                    <a:pt x="45826" y="42354"/>
                    <a:pt x="45076" y="41640"/>
                  </a:cubicBezTo>
                  <a:cubicBezTo>
                    <a:pt x="44040" y="41104"/>
                    <a:pt x="44790" y="40997"/>
                    <a:pt x="42004" y="41604"/>
                  </a:cubicBezTo>
                  <a:cubicBezTo>
                    <a:pt x="41825" y="41426"/>
                    <a:pt x="41361" y="41783"/>
                    <a:pt x="41361" y="41926"/>
                  </a:cubicBezTo>
                  <a:lnTo>
                    <a:pt x="36182" y="41354"/>
                  </a:lnTo>
                  <a:cubicBezTo>
                    <a:pt x="36182" y="41354"/>
                    <a:pt x="34217" y="41176"/>
                    <a:pt x="31574" y="41390"/>
                  </a:cubicBezTo>
                  <a:cubicBezTo>
                    <a:pt x="29002" y="41569"/>
                    <a:pt x="25466" y="42283"/>
                    <a:pt x="23144" y="44319"/>
                  </a:cubicBezTo>
                  <a:lnTo>
                    <a:pt x="22358" y="44997"/>
                  </a:lnTo>
                  <a:cubicBezTo>
                    <a:pt x="21215" y="44605"/>
                    <a:pt x="20180" y="44426"/>
                    <a:pt x="20180" y="44426"/>
                  </a:cubicBezTo>
                  <a:cubicBezTo>
                    <a:pt x="17679" y="43819"/>
                    <a:pt x="15965" y="43997"/>
                    <a:pt x="14393" y="44354"/>
                  </a:cubicBezTo>
                  <a:cubicBezTo>
                    <a:pt x="13286" y="44533"/>
                    <a:pt x="13572" y="44783"/>
                    <a:pt x="13393" y="45033"/>
                  </a:cubicBezTo>
                  <a:cubicBezTo>
                    <a:pt x="13250" y="45283"/>
                    <a:pt x="12964" y="45533"/>
                    <a:pt x="12643" y="45605"/>
                  </a:cubicBezTo>
                  <a:cubicBezTo>
                    <a:pt x="12464" y="45641"/>
                    <a:pt x="12286" y="45605"/>
                    <a:pt x="12143" y="45533"/>
                  </a:cubicBezTo>
                  <a:cubicBezTo>
                    <a:pt x="12143" y="44712"/>
                    <a:pt x="13572" y="42783"/>
                    <a:pt x="13214" y="37497"/>
                  </a:cubicBezTo>
                  <a:cubicBezTo>
                    <a:pt x="13357" y="36175"/>
                    <a:pt x="13429" y="34746"/>
                    <a:pt x="13429" y="33032"/>
                  </a:cubicBezTo>
                  <a:cubicBezTo>
                    <a:pt x="13429" y="31031"/>
                    <a:pt x="13179" y="29531"/>
                    <a:pt x="13072" y="28138"/>
                  </a:cubicBezTo>
                  <a:cubicBezTo>
                    <a:pt x="11750" y="26852"/>
                    <a:pt x="12964" y="24638"/>
                    <a:pt x="11929" y="23245"/>
                  </a:cubicBezTo>
                  <a:lnTo>
                    <a:pt x="12643" y="22709"/>
                  </a:lnTo>
                  <a:cubicBezTo>
                    <a:pt x="12214" y="22245"/>
                    <a:pt x="11964" y="21637"/>
                    <a:pt x="12393" y="212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021BF216-6D54-DE4F-80FC-44731A12CF26}"/>
                </a:ext>
              </a:extLst>
            </p:cNvPr>
            <p:cNvSpPr/>
            <p:nvPr/>
          </p:nvSpPr>
          <p:spPr>
            <a:xfrm>
              <a:off x="7416866" y="2317575"/>
              <a:ext cx="71" cy="107"/>
            </a:xfrm>
            <a:custGeom>
              <a:avLst/>
              <a:gdLst>
                <a:gd name="connsiteX0" fmla="*/ 0 w 71"/>
                <a:gd name="connsiteY0" fmla="*/ 0 h 107"/>
                <a:gd name="connsiteX1" fmla="*/ 0 w 71"/>
                <a:gd name="connsiteY1" fmla="*/ 0 h 107"/>
                <a:gd name="connsiteX2" fmla="*/ 71 w 71"/>
                <a:gd name="connsiteY2" fmla="*/ 107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07">
                  <a:moveTo>
                    <a:pt x="0" y="0"/>
                  </a:moveTo>
                  <a:lnTo>
                    <a:pt x="0" y="0"/>
                  </a:lnTo>
                  <a:lnTo>
                    <a:pt x="71" y="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05D5AE2-65F6-9445-AB4D-903394990FED}"/>
                </a:ext>
              </a:extLst>
            </p:cNvPr>
            <p:cNvSpPr/>
            <p:nvPr/>
          </p:nvSpPr>
          <p:spPr>
            <a:xfrm>
              <a:off x="7403892" y="2289472"/>
              <a:ext cx="58337" cy="56284"/>
            </a:xfrm>
            <a:custGeom>
              <a:avLst/>
              <a:gdLst>
                <a:gd name="connsiteX0" fmla="*/ 1402 w 58337"/>
                <a:gd name="connsiteY0" fmla="*/ 19744 h 56284"/>
                <a:gd name="connsiteX1" fmla="*/ 294 w 58337"/>
                <a:gd name="connsiteY1" fmla="*/ 21780 h 56284"/>
                <a:gd name="connsiteX2" fmla="*/ 116 w 58337"/>
                <a:gd name="connsiteY2" fmla="*/ 21495 h 56284"/>
                <a:gd name="connsiteX3" fmla="*/ 330 w 58337"/>
                <a:gd name="connsiteY3" fmla="*/ 26031 h 56284"/>
                <a:gd name="connsiteX4" fmla="*/ 1937 w 58337"/>
                <a:gd name="connsiteY4" fmla="*/ 28317 h 56284"/>
                <a:gd name="connsiteX5" fmla="*/ 1437 w 58337"/>
                <a:gd name="connsiteY5" fmla="*/ 28960 h 56284"/>
                <a:gd name="connsiteX6" fmla="*/ 687 w 58337"/>
                <a:gd name="connsiteY6" fmla="*/ 29210 h 56284"/>
                <a:gd name="connsiteX7" fmla="*/ 1116 w 58337"/>
                <a:gd name="connsiteY7" fmla="*/ 29567 h 56284"/>
                <a:gd name="connsiteX8" fmla="*/ 973 w 58337"/>
                <a:gd name="connsiteY8" fmla="*/ 29603 h 56284"/>
                <a:gd name="connsiteX9" fmla="*/ 1473 w 58337"/>
                <a:gd name="connsiteY9" fmla="*/ 29889 h 56284"/>
                <a:gd name="connsiteX10" fmla="*/ 1866 w 58337"/>
                <a:gd name="connsiteY10" fmla="*/ 29746 h 56284"/>
                <a:gd name="connsiteX11" fmla="*/ 830 w 58337"/>
                <a:gd name="connsiteY11" fmla="*/ 32067 h 56284"/>
                <a:gd name="connsiteX12" fmla="*/ 2223 w 58337"/>
                <a:gd name="connsiteY12" fmla="*/ 38711 h 56284"/>
                <a:gd name="connsiteX13" fmla="*/ 1009 w 58337"/>
                <a:gd name="connsiteY13" fmla="*/ 37711 h 56284"/>
                <a:gd name="connsiteX14" fmla="*/ 1152 w 58337"/>
                <a:gd name="connsiteY14" fmla="*/ 39318 h 56284"/>
                <a:gd name="connsiteX15" fmla="*/ 580 w 58337"/>
                <a:gd name="connsiteY15" fmla="*/ 37854 h 56284"/>
                <a:gd name="connsiteX16" fmla="*/ 687 w 58337"/>
                <a:gd name="connsiteY16" fmla="*/ 44319 h 56284"/>
                <a:gd name="connsiteX17" fmla="*/ 1366 w 58337"/>
                <a:gd name="connsiteY17" fmla="*/ 44783 h 56284"/>
                <a:gd name="connsiteX18" fmla="*/ 1259 w 58337"/>
                <a:gd name="connsiteY18" fmla="*/ 44926 h 56284"/>
                <a:gd name="connsiteX19" fmla="*/ 2259 w 58337"/>
                <a:gd name="connsiteY19" fmla="*/ 45748 h 56284"/>
                <a:gd name="connsiteX20" fmla="*/ 973 w 58337"/>
                <a:gd name="connsiteY20" fmla="*/ 47534 h 56284"/>
                <a:gd name="connsiteX21" fmla="*/ 3438 w 58337"/>
                <a:gd name="connsiteY21" fmla="*/ 52070 h 56284"/>
                <a:gd name="connsiteX22" fmla="*/ 3938 w 58337"/>
                <a:gd name="connsiteY22" fmla="*/ 51427 h 56284"/>
                <a:gd name="connsiteX23" fmla="*/ 4652 w 58337"/>
                <a:gd name="connsiteY23" fmla="*/ 53070 h 56284"/>
                <a:gd name="connsiteX24" fmla="*/ 4045 w 58337"/>
                <a:gd name="connsiteY24" fmla="*/ 53784 h 56284"/>
                <a:gd name="connsiteX25" fmla="*/ 6224 w 58337"/>
                <a:gd name="connsiteY25" fmla="*/ 54249 h 56284"/>
                <a:gd name="connsiteX26" fmla="*/ 6617 w 58337"/>
                <a:gd name="connsiteY26" fmla="*/ 54249 h 56284"/>
                <a:gd name="connsiteX27" fmla="*/ 6009 w 58337"/>
                <a:gd name="connsiteY27" fmla="*/ 54570 h 56284"/>
                <a:gd name="connsiteX28" fmla="*/ 4902 w 58337"/>
                <a:gd name="connsiteY28" fmla="*/ 54284 h 56284"/>
                <a:gd name="connsiteX29" fmla="*/ 5724 w 58337"/>
                <a:gd name="connsiteY29" fmla="*/ 54963 h 56284"/>
                <a:gd name="connsiteX30" fmla="*/ 9081 w 58337"/>
                <a:gd name="connsiteY30" fmla="*/ 56285 h 56284"/>
                <a:gd name="connsiteX31" fmla="*/ 10117 w 58337"/>
                <a:gd name="connsiteY31" fmla="*/ 54713 h 56284"/>
                <a:gd name="connsiteX32" fmla="*/ 14046 w 58337"/>
                <a:gd name="connsiteY32" fmla="*/ 54713 h 56284"/>
                <a:gd name="connsiteX33" fmla="*/ 13653 w 58337"/>
                <a:gd name="connsiteY33" fmla="*/ 53892 h 56284"/>
                <a:gd name="connsiteX34" fmla="*/ 18047 w 58337"/>
                <a:gd name="connsiteY34" fmla="*/ 53999 h 56284"/>
                <a:gd name="connsiteX35" fmla="*/ 24226 w 58337"/>
                <a:gd name="connsiteY35" fmla="*/ 49105 h 56284"/>
                <a:gd name="connsiteX36" fmla="*/ 25905 w 58337"/>
                <a:gd name="connsiteY36" fmla="*/ 48141 h 56284"/>
                <a:gd name="connsiteX37" fmla="*/ 25369 w 58337"/>
                <a:gd name="connsiteY37" fmla="*/ 48855 h 56284"/>
                <a:gd name="connsiteX38" fmla="*/ 30262 w 58337"/>
                <a:gd name="connsiteY38" fmla="*/ 51463 h 56284"/>
                <a:gd name="connsiteX39" fmla="*/ 30191 w 58337"/>
                <a:gd name="connsiteY39" fmla="*/ 51748 h 56284"/>
                <a:gd name="connsiteX40" fmla="*/ 36013 w 58337"/>
                <a:gd name="connsiteY40" fmla="*/ 51213 h 56284"/>
                <a:gd name="connsiteX41" fmla="*/ 38799 w 58337"/>
                <a:gd name="connsiteY41" fmla="*/ 52141 h 56284"/>
                <a:gd name="connsiteX42" fmla="*/ 38728 w 58337"/>
                <a:gd name="connsiteY42" fmla="*/ 52284 h 56284"/>
                <a:gd name="connsiteX43" fmla="*/ 41299 w 58337"/>
                <a:gd name="connsiteY43" fmla="*/ 52391 h 56284"/>
                <a:gd name="connsiteX44" fmla="*/ 44336 w 58337"/>
                <a:gd name="connsiteY44" fmla="*/ 52606 h 56284"/>
                <a:gd name="connsiteX45" fmla="*/ 43550 w 58337"/>
                <a:gd name="connsiteY45" fmla="*/ 53213 h 56284"/>
                <a:gd name="connsiteX46" fmla="*/ 48586 w 58337"/>
                <a:gd name="connsiteY46" fmla="*/ 53856 h 56284"/>
                <a:gd name="connsiteX47" fmla="*/ 54373 w 58337"/>
                <a:gd name="connsiteY47" fmla="*/ 52141 h 56284"/>
                <a:gd name="connsiteX48" fmla="*/ 57087 w 58337"/>
                <a:gd name="connsiteY48" fmla="*/ 47248 h 56284"/>
                <a:gd name="connsiteX49" fmla="*/ 56909 w 58337"/>
                <a:gd name="connsiteY49" fmla="*/ 45748 h 56284"/>
                <a:gd name="connsiteX50" fmla="*/ 57123 w 58337"/>
                <a:gd name="connsiteY50" fmla="*/ 46069 h 56284"/>
                <a:gd name="connsiteX51" fmla="*/ 56766 w 58337"/>
                <a:gd name="connsiteY51" fmla="*/ 42140 h 56284"/>
                <a:gd name="connsiteX52" fmla="*/ 57016 w 58337"/>
                <a:gd name="connsiteY52" fmla="*/ 41997 h 56284"/>
                <a:gd name="connsiteX53" fmla="*/ 56266 w 58337"/>
                <a:gd name="connsiteY53" fmla="*/ 38675 h 56284"/>
                <a:gd name="connsiteX54" fmla="*/ 55980 w 58337"/>
                <a:gd name="connsiteY54" fmla="*/ 36568 h 56284"/>
                <a:gd name="connsiteX55" fmla="*/ 56659 w 58337"/>
                <a:gd name="connsiteY55" fmla="*/ 36461 h 56284"/>
                <a:gd name="connsiteX56" fmla="*/ 56444 w 58337"/>
                <a:gd name="connsiteY56" fmla="*/ 34675 h 56284"/>
                <a:gd name="connsiteX57" fmla="*/ 56301 w 58337"/>
                <a:gd name="connsiteY57" fmla="*/ 35353 h 56284"/>
                <a:gd name="connsiteX58" fmla="*/ 56337 w 58337"/>
                <a:gd name="connsiteY58" fmla="*/ 32353 h 56284"/>
                <a:gd name="connsiteX59" fmla="*/ 53730 w 58337"/>
                <a:gd name="connsiteY59" fmla="*/ 27567 h 56284"/>
                <a:gd name="connsiteX60" fmla="*/ 54515 w 58337"/>
                <a:gd name="connsiteY60" fmla="*/ 27174 h 56284"/>
                <a:gd name="connsiteX61" fmla="*/ 55873 w 58337"/>
                <a:gd name="connsiteY61" fmla="*/ 27495 h 56284"/>
                <a:gd name="connsiteX62" fmla="*/ 56409 w 58337"/>
                <a:gd name="connsiteY62" fmla="*/ 24281 h 56284"/>
                <a:gd name="connsiteX63" fmla="*/ 57159 w 58337"/>
                <a:gd name="connsiteY63" fmla="*/ 24245 h 56284"/>
                <a:gd name="connsiteX64" fmla="*/ 56944 w 58337"/>
                <a:gd name="connsiteY64" fmla="*/ 19387 h 56284"/>
                <a:gd name="connsiteX65" fmla="*/ 57444 w 58337"/>
                <a:gd name="connsiteY65" fmla="*/ 15744 h 56284"/>
                <a:gd name="connsiteX66" fmla="*/ 58337 w 58337"/>
                <a:gd name="connsiteY66" fmla="*/ 14708 h 56284"/>
                <a:gd name="connsiteX67" fmla="*/ 57266 w 58337"/>
                <a:gd name="connsiteY67" fmla="*/ 12958 h 56284"/>
                <a:gd name="connsiteX68" fmla="*/ 58052 w 58337"/>
                <a:gd name="connsiteY68" fmla="*/ 11708 h 56284"/>
                <a:gd name="connsiteX69" fmla="*/ 55444 w 58337"/>
                <a:gd name="connsiteY69" fmla="*/ 6850 h 56284"/>
                <a:gd name="connsiteX70" fmla="*/ 50622 w 58337"/>
                <a:gd name="connsiteY70" fmla="*/ 2564 h 56284"/>
                <a:gd name="connsiteX71" fmla="*/ 46657 w 58337"/>
                <a:gd name="connsiteY71" fmla="*/ 2706 h 56284"/>
                <a:gd name="connsiteX72" fmla="*/ 45264 w 58337"/>
                <a:gd name="connsiteY72" fmla="*/ 1171 h 56284"/>
                <a:gd name="connsiteX73" fmla="*/ 45729 w 58337"/>
                <a:gd name="connsiteY73" fmla="*/ 1385 h 56284"/>
                <a:gd name="connsiteX74" fmla="*/ 46121 w 58337"/>
                <a:gd name="connsiteY74" fmla="*/ 706 h 56284"/>
                <a:gd name="connsiteX75" fmla="*/ 40371 w 58337"/>
                <a:gd name="connsiteY75" fmla="*/ 885 h 56284"/>
                <a:gd name="connsiteX76" fmla="*/ 41192 w 58337"/>
                <a:gd name="connsiteY76" fmla="*/ 1563 h 56284"/>
                <a:gd name="connsiteX77" fmla="*/ 39478 w 58337"/>
                <a:gd name="connsiteY77" fmla="*/ 1528 h 56284"/>
                <a:gd name="connsiteX78" fmla="*/ 39799 w 58337"/>
                <a:gd name="connsiteY78" fmla="*/ 885 h 56284"/>
                <a:gd name="connsiteX79" fmla="*/ 37263 w 58337"/>
                <a:gd name="connsiteY79" fmla="*/ 742 h 56284"/>
                <a:gd name="connsiteX80" fmla="*/ 37692 w 58337"/>
                <a:gd name="connsiteY80" fmla="*/ 1456 h 56284"/>
                <a:gd name="connsiteX81" fmla="*/ 34727 w 58337"/>
                <a:gd name="connsiteY81" fmla="*/ 1242 h 56284"/>
                <a:gd name="connsiteX82" fmla="*/ 34799 w 58337"/>
                <a:gd name="connsiteY82" fmla="*/ 2528 h 56284"/>
                <a:gd name="connsiteX83" fmla="*/ 29262 w 58337"/>
                <a:gd name="connsiteY83" fmla="*/ 1992 h 56284"/>
                <a:gd name="connsiteX84" fmla="*/ 28691 w 58337"/>
                <a:gd name="connsiteY84" fmla="*/ 3135 h 56284"/>
                <a:gd name="connsiteX85" fmla="*/ 28512 w 58337"/>
                <a:gd name="connsiteY85" fmla="*/ 2421 h 56284"/>
                <a:gd name="connsiteX86" fmla="*/ 26083 w 58337"/>
                <a:gd name="connsiteY86" fmla="*/ 1992 h 56284"/>
                <a:gd name="connsiteX87" fmla="*/ 26155 w 58337"/>
                <a:gd name="connsiteY87" fmla="*/ 1456 h 56284"/>
                <a:gd name="connsiteX88" fmla="*/ 25940 w 58337"/>
                <a:gd name="connsiteY88" fmla="*/ 3064 h 56284"/>
                <a:gd name="connsiteX89" fmla="*/ 23547 w 58337"/>
                <a:gd name="connsiteY89" fmla="*/ 3814 h 56284"/>
                <a:gd name="connsiteX90" fmla="*/ 23154 w 58337"/>
                <a:gd name="connsiteY90" fmla="*/ 5171 h 56284"/>
                <a:gd name="connsiteX91" fmla="*/ 23297 w 58337"/>
                <a:gd name="connsiteY91" fmla="*/ 4421 h 56284"/>
                <a:gd name="connsiteX92" fmla="*/ 22440 w 58337"/>
                <a:gd name="connsiteY92" fmla="*/ 4778 h 56284"/>
                <a:gd name="connsiteX93" fmla="*/ 21868 w 58337"/>
                <a:gd name="connsiteY93" fmla="*/ 3885 h 56284"/>
                <a:gd name="connsiteX94" fmla="*/ 22226 w 58337"/>
                <a:gd name="connsiteY94" fmla="*/ 2957 h 56284"/>
                <a:gd name="connsiteX95" fmla="*/ 21083 w 58337"/>
                <a:gd name="connsiteY95" fmla="*/ 4350 h 56284"/>
                <a:gd name="connsiteX96" fmla="*/ 18404 w 58337"/>
                <a:gd name="connsiteY96" fmla="*/ 3492 h 56284"/>
                <a:gd name="connsiteX97" fmla="*/ 15439 w 58337"/>
                <a:gd name="connsiteY97" fmla="*/ 3921 h 56284"/>
                <a:gd name="connsiteX98" fmla="*/ 14975 w 58337"/>
                <a:gd name="connsiteY98" fmla="*/ 2135 h 56284"/>
                <a:gd name="connsiteX99" fmla="*/ 9367 w 58337"/>
                <a:gd name="connsiteY99" fmla="*/ 3278 h 56284"/>
                <a:gd name="connsiteX100" fmla="*/ 9581 w 58337"/>
                <a:gd name="connsiteY100" fmla="*/ 3135 h 56284"/>
                <a:gd name="connsiteX101" fmla="*/ 2688 w 58337"/>
                <a:gd name="connsiteY101" fmla="*/ 8243 h 56284"/>
                <a:gd name="connsiteX102" fmla="*/ 830 w 58337"/>
                <a:gd name="connsiteY102" fmla="*/ 11172 h 56284"/>
                <a:gd name="connsiteX103" fmla="*/ 1687 w 58337"/>
                <a:gd name="connsiteY103" fmla="*/ 13137 h 56284"/>
                <a:gd name="connsiteX104" fmla="*/ 437 w 58337"/>
                <a:gd name="connsiteY104" fmla="*/ 17387 h 56284"/>
                <a:gd name="connsiteX105" fmla="*/ 1402 w 58337"/>
                <a:gd name="connsiteY105" fmla="*/ 19744 h 56284"/>
                <a:gd name="connsiteX106" fmla="*/ 12367 w 58337"/>
                <a:gd name="connsiteY106" fmla="*/ 21209 h 56284"/>
                <a:gd name="connsiteX107" fmla="*/ 12582 w 58337"/>
                <a:gd name="connsiteY107" fmla="*/ 21245 h 56284"/>
                <a:gd name="connsiteX108" fmla="*/ 12224 w 58337"/>
                <a:gd name="connsiteY108" fmla="*/ 19494 h 56284"/>
                <a:gd name="connsiteX109" fmla="*/ 12439 w 58337"/>
                <a:gd name="connsiteY109" fmla="*/ 19530 h 56284"/>
                <a:gd name="connsiteX110" fmla="*/ 12439 w 58337"/>
                <a:gd name="connsiteY110" fmla="*/ 18780 h 56284"/>
                <a:gd name="connsiteX111" fmla="*/ 12724 w 58337"/>
                <a:gd name="connsiteY111" fmla="*/ 18959 h 56284"/>
                <a:gd name="connsiteX112" fmla="*/ 12510 w 58337"/>
                <a:gd name="connsiteY112" fmla="*/ 17423 h 56284"/>
                <a:gd name="connsiteX113" fmla="*/ 12796 w 58337"/>
                <a:gd name="connsiteY113" fmla="*/ 16994 h 56284"/>
                <a:gd name="connsiteX114" fmla="*/ 12010 w 58337"/>
                <a:gd name="connsiteY114" fmla="*/ 16637 h 56284"/>
                <a:gd name="connsiteX115" fmla="*/ 12510 w 58337"/>
                <a:gd name="connsiteY115" fmla="*/ 16315 h 56284"/>
                <a:gd name="connsiteX116" fmla="*/ 13403 w 58337"/>
                <a:gd name="connsiteY116" fmla="*/ 15672 h 56284"/>
                <a:gd name="connsiteX117" fmla="*/ 13475 w 58337"/>
                <a:gd name="connsiteY117" fmla="*/ 15887 h 56284"/>
                <a:gd name="connsiteX118" fmla="*/ 14653 w 58337"/>
                <a:gd name="connsiteY118" fmla="*/ 15458 h 56284"/>
                <a:gd name="connsiteX119" fmla="*/ 18904 w 58337"/>
                <a:gd name="connsiteY119" fmla="*/ 15422 h 56284"/>
                <a:gd name="connsiteX120" fmla="*/ 19047 w 58337"/>
                <a:gd name="connsiteY120" fmla="*/ 16101 h 56284"/>
                <a:gd name="connsiteX121" fmla="*/ 22440 w 58337"/>
                <a:gd name="connsiteY121" fmla="*/ 13958 h 56284"/>
                <a:gd name="connsiteX122" fmla="*/ 23654 w 58337"/>
                <a:gd name="connsiteY122" fmla="*/ 15065 h 56284"/>
                <a:gd name="connsiteX123" fmla="*/ 25476 w 58337"/>
                <a:gd name="connsiteY123" fmla="*/ 13779 h 56284"/>
                <a:gd name="connsiteX124" fmla="*/ 25083 w 58337"/>
                <a:gd name="connsiteY124" fmla="*/ 14101 h 56284"/>
                <a:gd name="connsiteX125" fmla="*/ 27619 w 58337"/>
                <a:gd name="connsiteY125" fmla="*/ 13529 h 56284"/>
                <a:gd name="connsiteX126" fmla="*/ 26905 w 58337"/>
                <a:gd name="connsiteY126" fmla="*/ 12208 h 56284"/>
                <a:gd name="connsiteX127" fmla="*/ 28726 w 58337"/>
                <a:gd name="connsiteY127" fmla="*/ 13351 h 56284"/>
                <a:gd name="connsiteX128" fmla="*/ 28512 w 58337"/>
                <a:gd name="connsiteY128" fmla="*/ 12208 h 56284"/>
                <a:gd name="connsiteX129" fmla="*/ 33584 w 58337"/>
                <a:gd name="connsiteY129" fmla="*/ 14208 h 56284"/>
                <a:gd name="connsiteX130" fmla="*/ 42764 w 58337"/>
                <a:gd name="connsiteY130" fmla="*/ 12529 h 56284"/>
                <a:gd name="connsiteX131" fmla="*/ 46443 w 58337"/>
                <a:gd name="connsiteY131" fmla="*/ 14779 h 56284"/>
                <a:gd name="connsiteX132" fmla="*/ 45621 w 58337"/>
                <a:gd name="connsiteY132" fmla="*/ 15208 h 56284"/>
                <a:gd name="connsiteX133" fmla="*/ 46014 w 58337"/>
                <a:gd name="connsiteY133" fmla="*/ 15351 h 56284"/>
                <a:gd name="connsiteX134" fmla="*/ 46550 w 58337"/>
                <a:gd name="connsiteY134" fmla="*/ 15922 h 56284"/>
                <a:gd name="connsiteX135" fmla="*/ 47229 w 58337"/>
                <a:gd name="connsiteY135" fmla="*/ 16387 h 56284"/>
                <a:gd name="connsiteX136" fmla="*/ 46514 w 58337"/>
                <a:gd name="connsiteY136" fmla="*/ 16708 h 56284"/>
                <a:gd name="connsiteX137" fmla="*/ 47157 w 58337"/>
                <a:gd name="connsiteY137" fmla="*/ 17601 h 56284"/>
                <a:gd name="connsiteX138" fmla="*/ 46407 w 58337"/>
                <a:gd name="connsiteY138" fmla="*/ 18280 h 56284"/>
                <a:gd name="connsiteX139" fmla="*/ 46872 w 58337"/>
                <a:gd name="connsiteY139" fmla="*/ 25638 h 56284"/>
                <a:gd name="connsiteX140" fmla="*/ 45836 w 58337"/>
                <a:gd name="connsiteY140" fmla="*/ 32639 h 56284"/>
                <a:gd name="connsiteX141" fmla="*/ 46050 w 58337"/>
                <a:gd name="connsiteY141" fmla="*/ 34818 h 56284"/>
                <a:gd name="connsiteX142" fmla="*/ 46479 w 58337"/>
                <a:gd name="connsiteY142" fmla="*/ 37211 h 56284"/>
                <a:gd name="connsiteX143" fmla="*/ 47014 w 58337"/>
                <a:gd name="connsiteY143" fmla="*/ 38961 h 56284"/>
                <a:gd name="connsiteX144" fmla="*/ 47407 w 58337"/>
                <a:gd name="connsiteY144" fmla="*/ 39640 h 56284"/>
                <a:gd name="connsiteX145" fmla="*/ 47765 w 58337"/>
                <a:gd name="connsiteY145" fmla="*/ 41640 h 56284"/>
                <a:gd name="connsiteX146" fmla="*/ 45050 w 58337"/>
                <a:gd name="connsiteY146" fmla="*/ 41604 h 56284"/>
                <a:gd name="connsiteX147" fmla="*/ 41978 w 58337"/>
                <a:gd name="connsiteY147" fmla="*/ 41568 h 56284"/>
                <a:gd name="connsiteX148" fmla="*/ 41299 w 58337"/>
                <a:gd name="connsiteY148" fmla="*/ 41890 h 56284"/>
                <a:gd name="connsiteX149" fmla="*/ 36120 w 58337"/>
                <a:gd name="connsiteY149" fmla="*/ 41354 h 56284"/>
                <a:gd name="connsiteX150" fmla="*/ 31513 w 58337"/>
                <a:gd name="connsiteY150" fmla="*/ 41390 h 56284"/>
                <a:gd name="connsiteX151" fmla="*/ 23083 w 58337"/>
                <a:gd name="connsiteY151" fmla="*/ 44319 h 56284"/>
                <a:gd name="connsiteX152" fmla="*/ 22297 w 58337"/>
                <a:gd name="connsiteY152" fmla="*/ 44998 h 56284"/>
                <a:gd name="connsiteX153" fmla="*/ 20118 w 58337"/>
                <a:gd name="connsiteY153" fmla="*/ 44426 h 56284"/>
                <a:gd name="connsiteX154" fmla="*/ 14332 w 58337"/>
                <a:gd name="connsiteY154" fmla="*/ 44355 h 56284"/>
                <a:gd name="connsiteX155" fmla="*/ 13332 w 58337"/>
                <a:gd name="connsiteY155" fmla="*/ 45033 h 56284"/>
                <a:gd name="connsiteX156" fmla="*/ 12582 w 58337"/>
                <a:gd name="connsiteY156" fmla="*/ 45605 h 56284"/>
                <a:gd name="connsiteX157" fmla="*/ 12082 w 58337"/>
                <a:gd name="connsiteY157" fmla="*/ 45533 h 56284"/>
                <a:gd name="connsiteX158" fmla="*/ 13153 w 58337"/>
                <a:gd name="connsiteY158" fmla="*/ 37497 h 56284"/>
                <a:gd name="connsiteX159" fmla="*/ 13367 w 58337"/>
                <a:gd name="connsiteY159" fmla="*/ 33032 h 56284"/>
                <a:gd name="connsiteX160" fmla="*/ 13010 w 58337"/>
                <a:gd name="connsiteY160" fmla="*/ 28138 h 56284"/>
                <a:gd name="connsiteX161" fmla="*/ 11867 w 58337"/>
                <a:gd name="connsiteY161" fmla="*/ 23245 h 56284"/>
                <a:gd name="connsiteX162" fmla="*/ 12582 w 58337"/>
                <a:gd name="connsiteY162" fmla="*/ 22709 h 56284"/>
                <a:gd name="connsiteX163" fmla="*/ 12367 w 58337"/>
                <a:gd name="connsiteY163" fmla="*/ 21209 h 56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58337" h="56284">
                  <a:moveTo>
                    <a:pt x="1402" y="19744"/>
                  </a:moveTo>
                  <a:cubicBezTo>
                    <a:pt x="1509" y="20959"/>
                    <a:pt x="509" y="21137"/>
                    <a:pt x="294" y="21780"/>
                  </a:cubicBezTo>
                  <a:lnTo>
                    <a:pt x="116" y="21495"/>
                  </a:lnTo>
                  <a:cubicBezTo>
                    <a:pt x="330" y="23781"/>
                    <a:pt x="366" y="24424"/>
                    <a:pt x="330" y="26031"/>
                  </a:cubicBezTo>
                  <a:cubicBezTo>
                    <a:pt x="687" y="26817"/>
                    <a:pt x="2295" y="26924"/>
                    <a:pt x="1937" y="28317"/>
                  </a:cubicBezTo>
                  <a:cubicBezTo>
                    <a:pt x="1294" y="27888"/>
                    <a:pt x="1437" y="28460"/>
                    <a:pt x="1437" y="28960"/>
                  </a:cubicBezTo>
                  <a:cubicBezTo>
                    <a:pt x="1330" y="28638"/>
                    <a:pt x="1080" y="28531"/>
                    <a:pt x="687" y="29210"/>
                  </a:cubicBezTo>
                  <a:cubicBezTo>
                    <a:pt x="902" y="29317"/>
                    <a:pt x="1009" y="29424"/>
                    <a:pt x="1116" y="29567"/>
                  </a:cubicBezTo>
                  <a:cubicBezTo>
                    <a:pt x="1080" y="29567"/>
                    <a:pt x="1044" y="29603"/>
                    <a:pt x="973" y="29603"/>
                  </a:cubicBezTo>
                  <a:cubicBezTo>
                    <a:pt x="1223" y="30424"/>
                    <a:pt x="1402" y="30281"/>
                    <a:pt x="1473" y="29889"/>
                  </a:cubicBezTo>
                  <a:cubicBezTo>
                    <a:pt x="1580" y="29924"/>
                    <a:pt x="1687" y="29853"/>
                    <a:pt x="1866" y="29746"/>
                  </a:cubicBezTo>
                  <a:cubicBezTo>
                    <a:pt x="1080" y="30674"/>
                    <a:pt x="1937" y="32067"/>
                    <a:pt x="830" y="32067"/>
                  </a:cubicBezTo>
                  <a:cubicBezTo>
                    <a:pt x="973" y="34389"/>
                    <a:pt x="1902" y="36496"/>
                    <a:pt x="2223" y="38711"/>
                  </a:cubicBezTo>
                  <a:cubicBezTo>
                    <a:pt x="1652" y="38925"/>
                    <a:pt x="1187" y="38389"/>
                    <a:pt x="1009" y="37711"/>
                  </a:cubicBezTo>
                  <a:lnTo>
                    <a:pt x="1152" y="39318"/>
                  </a:lnTo>
                  <a:cubicBezTo>
                    <a:pt x="330" y="39282"/>
                    <a:pt x="723" y="38354"/>
                    <a:pt x="580" y="37854"/>
                  </a:cubicBezTo>
                  <a:cubicBezTo>
                    <a:pt x="-813" y="39747"/>
                    <a:pt x="1723" y="41854"/>
                    <a:pt x="687" y="44319"/>
                  </a:cubicBezTo>
                  <a:lnTo>
                    <a:pt x="1366" y="44783"/>
                  </a:lnTo>
                  <a:lnTo>
                    <a:pt x="1259" y="44926"/>
                  </a:lnTo>
                  <a:cubicBezTo>
                    <a:pt x="1580" y="44890"/>
                    <a:pt x="2080" y="45390"/>
                    <a:pt x="2259" y="45748"/>
                  </a:cubicBezTo>
                  <a:cubicBezTo>
                    <a:pt x="1652" y="46212"/>
                    <a:pt x="616" y="45926"/>
                    <a:pt x="973" y="47534"/>
                  </a:cubicBezTo>
                  <a:cubicBezTo>
                    <a:pt x="616" y="49034"/>
                    <a:pt x="2259" y="51070"/>
                    <a:pt x="3438" y="52070"/>
                  </a:cubicBezTo>
                  <a:cubicBezTo>
                    <a:pt x="3116" y="51248"/>
                    <a:pt x="3581" y="51284"/>
                    <a:pt x="3938" y="51427"/>
                  </a:cubicBezTo>
                  <a:cubicBezTo>
                    <a:pt x="4259" y="52070"/>
                    <a:pt x="4081" y="52784"/>
                    <a:pt x="4652" y="53070"/>
                  </a:cubicBezTo>
                  <a:lnTo>
                    <a:pt x="4045" y="53784"/>
                  </a:lnTo>
                  <a:cubicBezTo>
                    <a:pt x="4366" y="53141"/>
                    <a:pt x="5545" y="54034"/>
                    <a:pt x="6224" y="54249"/>
                  </a:cubicBezTo>
                  <a:cubicBezTo>
                    <a:pt x="6402" y="54284"/>
                    <a:pt x="6509" y="54284"/>
                    <a:pt x="6617" y="54249"/>
                  </a:cubicBezTo>
                  <a:cubicBezTo>
                    <a:pt x="6581" y="54606"/>
                    <a:pt x="6331" y="54606"/>
                    <a:pt x="6009" y="54570"/>
                  </a:cubicBezTo>
                  <a:cubicBezTo>
                    <a:pt x="5616" y="54463"/>
                    <a:pt x="5152" y="54142"/>
                    <a:pt x="4902" y="54284"/>
                  </a:cubicBezTo>
                  <a:cubicBezTo>
                    <a:pt x="5438" y="54749"/>
                    <a:pt x="5795" y="55070"/>
                    <a:pt x="5724" y="54963"/>
                  </a:cubicBezTo>
                  <a:cubicBezTo>
                    <a:pt x="7152" y="55677"/>
                    <a:pt x="6724" y="55677"/>
                    <a:pt x="9081" y="56285"/>
                  </a:cubicBezTo>
                  <a:cubicBezTo>
                    <a:pt x="10939" y="55892"/>
                    <a:pt x="9117" y="55392"/>
                    <a:pt x="10117" y="54713"/>
                  </a:cubicBezTo>
                  <a:cubicBezTo>
                    <a:pt x="11439" y="54749"/>
                    <a:pt x="12832" y="54142"/>
                    <a:pt x="14046" y="54713"/>
                  </a:cubicBezTo>
                  <a:lnTo>
                    <a:pt x="13653" y="53892"/>
                  </a:lnTo>
                  <a:cubicBezTo>
                    <a:pt x="15582" y="53213"/>
                    <a:pt x="16689" y="53213"/>
                    <a:pt x="18047" y="53999"/>
                  </a:cubicBezTo>
                  <a:cubicBezTo>
                    <a:pt x="21333" y="51927"/>
                    <a:pt x="23262" y="50355"/>
                    <a:pt x="24226" y="49105"/>
                  </a:cubicBezTo>
                  <a:cubicBezTo>
                    <a:pt x="24726" y="48891"/>
                    <a:pt x="25262" y="48641"/>
                    <a:pt x="25905" y="48141"/>
                  </a:cubicBezTo>
                  <a:lnTo>
                    <a:pt x="25369" y="48855"/>
                  </a:lnTo>
                  <a:cubicBezTo>
                    <a:pt x="26655" y="49391"/>
                    <a:pt x="28155" y="50213"/>
                    <a:pt x="30262" y="51463"/>
                  </a:cubicBezTo>
                  <a:lnTo>
                    <a:pt x="30191" y="51748"/>
                  </a:lnTo>
                  <a:cubicBezTo>
                    <a:pt x="32548" y="52284"/>
                    <a:pt x="34120" y="52534"/>
                    <a:pt x="36013" y="51213"/>
                  </a:cubicBezTo>
                  <a:cubicBezTo>
                    <a:pt x="36192" y="52963"/>
                    <a:pt x="38192" y="51534"/>
                    <a:pt x="38799" y="52141"/>
                  </a:cubicBezTo>
                  <a:lnTo>
                    <a:pt x="38728" y="52284"/>
                  </a:lnTo>
                  <a:cubicBezTo>
                    <a:pt x="39621" y="51677"/>
                    <a:pt x="40442" y="52034"/>
                    <a:pt x="41299" y="52391"/>
                  </a:cubicBezTo>
                  <a:cubicBezTo>
                    <a:pt x="42228" y="52748"/>
                    <a:pt x="42764" y="53141"/>
                    <a:pt x="44336" y="52606"/>
                  </a:cubicBezTo>
                  <a:cubicBezTo>
                    <a:pt x="44228" y="52748"/>
                    <a:pt x="44193" y="53213"/>
                    <a:pt x="43550" y="53213"/>
                  </a:cubicBezTo>
                  <a:cubicBezTo>
                    <a:pt x="45586" y="53070"/>
                    <a:pt x="48122" y="52891"/>
                    <a:pt x="48586" y="53856"/>
                  </a:cubicBezTo>
                  <a:cubicBezTo>
                    <a:pt x="50658" y="53713"/>
                    <a:pt x="52658" y="53356"/>
                    <a:pt x="54373" y="52141"/>
                  </a:cubicBezTo>
                  <a:cubicBezTo>
                    <a:pt x="56123" y="50856"/>
                    <a:pt x="57051" y="48855"/>
                    <a:pt x="57087" y="47248"/>
                  </a:cubicBezTo>
                  <a:cubicBezTo>
                    <a:pt x="57087" y="46712"/>
                    <a:pt x="57016" y="46212"/>
                    <a:pt x="56909" y="45748"/>
                  </a:cubicBezTo>
                  <a:lnTo>
                    <a:pt x="57123" y="46069"/>
                  </a:lnTo>
                  <a:cubicBezTo>
                    <a:pt x="56373" y="44140"/>
                    <a:pt x="57266" y="44033"/>
                    <a:pt x="56766" y="42140"/>
                  </a:cubicBezTo>
                  <a:cubicBezTo>
                    <a:pt x="56909" y="42069"/>
                    <a:pt x="56944" y="41961"/>
                    <a:pt x="57016" y="41997"/>
                  </a:cubicBezTo>
                  <a:cubicBezTo>
                    <a:pt x="56444" y="41033"/>
                    <a:pt x="56337" y="39854"/>
                    <a:pt x="56266" y="38675"/>
                  </a:cubicBezTo>
                  <a:cubicBezTo>
                    <a:pt x="56194" y="37604"/>
                    <a:pt x="56266" y="37032"/>
                    <a:pt x="55980" y="36568"/>
                  </a:cubicBezTo>
                  <a:lnTo>
                    <a:pt x="56659" y="36461"/>
                  </a:lnTo>
                  <a:cubicBezTo>
                    <a:pt x="56551" y="35639"/>
                    <a:pt x="56444" y="35425"/>
                    <a:pt x="56444" y="34675"/>
                  </a:cubicBezTo>
                  <a:lnTo>
                    <a:pt x="56301" y="35353"/>
                  </a:lnTo>
                  <a:cubicBezTo>
                    <a:pt x="54444" y="35246"/>
                    <a:pt x="57444" y="33889"/>
                    <a:pt x="56337" y="32353"/>
                  </a:cubicBezTo>
                  <a:cubicBezTo>
                    <a:pt x="56659" y="30924"/>
                    <a:pt x="52729" y="29067"/>
                    <a:pt x="53730" y="27567"/>
                  </a:cubicBezTo>
                  <a:cubicBezTo>
                    <a:pt x="52908" y="26745"/>
                    <a:pt x="55087" y="28353"/>
                    <a:pt x="54515" y="27174"/>
                  </a:cubicBezTo>
                  <a:cubicBezTo>
                    <a:pt x="55480" y="27210"/>
                    <a:pt x="55087" y="27745"/>
                    <a:pt x="55873" y="27495"/>
                  </a:cubicBezTo>
                  <a:cubicBezTo>
                    <a:pt x="55480" y="26352"/>
                    <a:pt x="56980" y="25709"/>
                    <a:pt x="56409" y="24281"/>
                  </a:cubicBezTo>
                  <a:lnTo>
                    <a:pt x="57159" y="24245"/>
                  </a:lnTo>
                  <a:cubicBezTo>
                    <a:pt x="55873" y="22352"/>
                    <a:pt x="58266" y="20709"/>
                    <a:pt x="56944" y="19387"/>
                  </a:cubicBezTo>
                  <a:cubicBezTo>
                    <a:pt x="56266" y="17387"/>
                    <a:pt x="59123" y="17887"/>
                    <a:pt x="57444" y="15744"/>
                  </a:cubicBezTo>
                  <a:lnTo>
                    <a:pt x="58337" y="14708"/>
                  </a:lnTo>
                  <a:cubicBezTo>
                    <a:pt x="58337" y="13636"/>
                    <a:pt x="56980" y="14172"/>
                    <a:pt x="57266" y="12958"/>
                  </a:cubicBezTo>
                  <a:cubicBezTo>
                    <a:pt x="57944" y="12958"/>
                    <a:pt x="57230" y="11029"/>
                    <a:pt x="58052" y="11708"/>
                  </a:cubicBezTo>
                  <a:cubicBezTo>
                    <a:pt x="58016" y="9886"/>
                    <a:pt x="56873" y="8172"/>
                    <a:pt x="55444" y="6850"/>
                  </a:cubicBezTo>
                  <a:cubicBezTo>
                    <a:pt x="54015" y="5457"/>
                    <a:pt x="52408" y="4350"/>
                    <a:pt x="50622" y="2564"/>
                  </a:cubicBezTo>
                  <a:cubicBezTo>
                    <a:pt x="49122" y="3171"/>
                    <a:pt x="47479" y="1921"/>
                    <a:pt x="46657" y="2706"/>
                  </a:cubicBezTo>
                  <a:cubicBezTo>
                    <a:pt x="46657" y="2064"/>
                    <a:pt x="43050" y="2064"/>
                    <a:pt x="45264" y="1171"/>
                  </a:cubicBezTo>
                  <a:cubicBezTo>
                    <a:pt x="45443" y="1099"/>
                    <a:pt x="45764" y="1171"/>
                    <a:pt x="45729" y="1385"/>
                  </a:cubicBezTo>
                  <a:lnTo>
                    <a:pt x="46121" y="706"/>
                  </a:lnTo>
                  <a:cubicBezTo>
                    <a:pt x="44050" y="-1044"/>
                    <a:pt x="42157" y="1028"/>
                    <a:pt x="40371" y="885"/>
                  </a:cubicBezTo>
                  <a:cubicBezTo>
                    <a:pt x="40942" y="1099"/>
                    <a:pt x="41657" y="1028"/>
                    <a:pt x="41192" y="1563"/>
                  </a:cubicBezTo>
                  <a:lnTo>
                    <a:pt x="39478" y="1528"/>
                  </a:lnTo>
                  <a:lnTo>
                    <a:pt x="39799" y="885"/>
                  </a:lnTo>
                  <a:lnTo>
                    <a:pt x="37263" y="742"/>
                  </a:lnTo>
                  <a:lnTo>
                    <a:pt x="37692" y="1456"/>
                  </a:lnTo>
                  <a:cubicBezTo>
                    <a:pt x="36477" y="1171"/>
                    <a:pt x="35870" y="-44"/>
                    <a:pt x="34727" y="1242"/>
                  </a:cubicBezTo>
                  <a:cubicBezTo>
                    <a:pt x="34263" y="1921"/>
                    <a:pt x="35942" y="2099"/>
                    <a:pt x="34799" y="2528"/>
                  </a:cubicBezTo>
                  <a:cubicBezTo>
                    <a:pt x="33191" y="2242"/>
                    <a:pt x="30941" y="1921"/>
                    <a:pt x="29262" y="1992"/>
                  </a:cubicBezTo>
                  <a:cubicBezTo>
                    <a:pt x="29584" y="2814"/>
                    <a:pt x="29119" y="2849"/>
                    <a:pt x="28691" y="3135"/>
                  </a:cubicBezTo>
                  <a:lnTo>
                    <a:pt x="28512" y="2421"/>
                  </a:lnTo>
                  <a:cubicBezTo>
                    <a:pt x="26941" y="3742"/>
                    <a:pt x="27583" y="921"/>
                    <a:pt x="26083" y="1992"/>
                  </a:cubicBezTo>
                  <a:lnTo>
                    <a:pt x="26155" y="1456"/>
                  </a:lnTo>
                  <a:lnTo>
                    <a:pt x="25940" y="3064"/>
                  </a:lnTo>
                  <a:cubicBezTo>
                    <a:pt x="24619" y="4742"/>
                    <a:pt x="24976" y="1635"/>
                    <a:pt x="23547" y="3814"/>
                  </a:cubicBezTo>
                  <a:cubicBezTo>
                    <a:pt x="24190" y="3635"/>
                    <a:pt x="24012" y="5421"/>
                    <a:pt x="23154" y="5171"/>
                  </a:cubicBezTo>
                  <a:lnTo>
                    <a:pt x="23297" y="4421"/>
                  </a:lnTo>
                  <a:cubicBezTo>
                    <a:pt x="22869" y="4600"/>
                    <a:pt x="22726" y="4921"/>
                    <a:pt x="22440" y="4778"/>
                  </a:cubicBezTo>
                  <a:cubicBezTo>
                    <a:pt x="22690" y="4385"/>
                    <a:pt x="22511" y="3742"/>
                    <a:pt x="21868" y="3885"/>
                  </a:cubicBezTo>
                  <a:lnTo>
                    <a:pt x="22226" y="2957"/>
                  </a:lnTo>
                  <a:lnTo>
                    <a:pt x="21083" y="4350"/>
                  </a:lnTo>
                  <a:cubicBezTo>
                    <a:pt x="20118" y="3599"/>
                    <a:pt x="18654" y="4564"/>
                    <a:pt x="18404" y="3492"/>
                  </a:cubicBezTo>
                  <a:cubicBezTo>
                    <a:pt x="18547" y="3528"/>
                    <a:pt x="16189" y="2814"/>
                    <a:pt x="15439" y="3921"/>
                  </a:cubicBezTo>
                  <a:cubicBezTo>
                    <a:pt x="16046" y="3242"/>
                    <a:pt x="14510" y="2921"/>
                    <a:pt x="14975" y="2135"/>
                  </a:cubicBezTo>
                  <a:cubicBezTo>
                    <a:pt x="13760" y="2849"/>
                    <a:pt x="10831" y="3635"/>
                    <a:pt x="9367" y="3278"/>
                  </a:cubicBezTo>
                  <a:lnTo>
                    <a:pt x="9581" y="3135"/>
                  </a:lnTo>
                  <a:cubicBezTo>
                    <a:pt x="5974" y="3421"/>
                    <a:pt x="4081" y="5957"/>
                    <a:pt x="2688" y="8243"/>
                  </a:cubicBezTo>
                  <a:cubicBezTo>
                    <a:pt x="2152" y="9243"/>
                    <a:pt x="1545" y="10136"/>
                    <a:pt x="830" y="11172"/>
                  </a:cubicBezTo>
                  <a:cubicBezTo>
                    <a:pt x="1687" y="11386"/>
                    <a:pt x="437" y="13244"/>
                    <a:pt x="1687" y="13137"/>
                  </a:cubicBezTo>
                  <a:cubicBezTo>
                    <a:pt x="1545" y="15422"/>
                    <a:pt x="866" y="16208"/>
                    <a:pt x="437" y="17387"/>
                  </a:cubicBezTo>
                  <a:cubicBezTo>
                    <a:pt x="-241" y="18244"/>
                    <a:pt x="-277" y="19101"/>
                    <a:pt x="1402" y="19744"/>
                  </a:cubicBezTo>
                  <a:close/>
                  <a:moveTo>
                    <a:pt x="12367" y="21209"/>
                  </a:moveTo>
                  <a:lnTo>
                    <a:pt x="12582" y="21245"/>
                  </a:lnTo>
                  <a:cubicBezTo>
                    <a:pt x="12082" y="20530"/>
                    <a:pt x="12474" y="19852"/>
                    <a:pt x="12224" y="19494"/>
                  </a:cubicBezTo>
                  <a:lnTo>
                    <a:pt x="12439" y="19530"/>
                  </a:lnTo>
                  <a:lnTo>
                    <a:pt x="12439" y="18780"/>
                  </a:lnTo>
                  <a:lnTo>
                    <a:pt x="12724" y="18959"/>
                  </a:lnTo>
                  <a:cubicBezTo>
                    <a:pt x="12510" y="18387"/>
                    <a:pt x="12474" y="17887"/>
                    <a:pt x="12510" y="17423"/>
                  </a:cubicBezTo>
                  <a:cubicBezTo>
                    <a:pt x="12546" y="17065"/>
                    <a:pt x="12582" y="17137"/>
                    <a:pt x="12796" y="16994"/>
                  </a:cubicBezTo>
                  <a:lnTo>
                    <a:pt x="12010" y="16637"/>
                  </a:lnTo>
                  <a:cubicBezTo>
                    <a:pt x="12332" y="16565"/>
                    <a:pt x="12439" y="16458"/>
                    <a:pt x="12510" y="16315"/>
                  </a:cubicBezTo>
                  <a:cubicBezTo>
                    <a:pt x="12546" y="15958"/>
                    <a:pt x="12510" y="15029"/>
                    <a:pt x="13403" y="15672"/>
                  </a:cubicBezTo>
                  <a:lnTo>
                    <a:pt x="13475" y="15887"/>
                  </a:lnTo>
                  <a:cubicBezTo>
                    <a:pt x="13510" y="14672"/>
                    <a:pt x="13975" y="15029"/>
                    <a:pt x="14653" y="15458"/>
                  </a:cubicBezTo>
                  <a:cubicBezTo>
                    <a:pt x="15618" y="15887"/>
                    <a:pt x="16761" y="16458"/>
                    <a:pt x="18904" y="15422"/>
                  </a:cubicBezTo>
                  <a:cubicBezTo>
                    <a:pt x="18439" y="15672"/>
                    <a:pt x="19082" y="15887"/>
                    <a:pt x="19047" y="16101"/>
                  </a:cubicBezTo>
                  <a:cubicBezTo>
                    <a:pt x="20725" y="15887"/>
                    <a:pt x="22511" y="15672"/>
                    <a:pt x="22440" y="13958"/>
                  </a:cubicBezTo>
                  <a:cubicBezTo>
                    <a:pt x="23619" y="13922"/>
                    <a:pt x="23440" y="14422"/>
                    <a:pt x="23654" y="15065"/>
                  </a:cubicBezTo>
                  <a:cubicBezTo>
                    <a:pt x="23583" y="14315"/>
                    <a:pt x="24583" y="13922"/>
                    <a:pt x="25476" y="13779"/>
                  </a:cubicBezTo>
                  <a:lnTo>
                    <a:pt x="25083" y="14101"/>
                  </a:lnTo>
                  <a:lnTo>
                    <a:pt x="27619" y="13529"/>
                  </a:lnTo>
                  <a:lnTo>
                    <a:pt x="26905" y="12208"/>
                  </a:lnTo>
                  <a:cubicBezTo>
                    <a:pt x="28298" y="12422"/>
                    <a:pt x="27512" y="13886"/>
                    <a:pt x="28726" y="13351"/>
                  </a:cubicBezTo>
                  <a:lnTo>
                    <a:pt x="28512" y="12208"/>
                  </a:lnTo>
                  <a:cubicBezTo>
                    <a:pt x="30334" y="12136"/>
                    <a:pt x="31727" y="13672"/>
                    <a:pt x="33584" y="14208"/>
                  </a:cubicBezTo>
                  <a:cubicBezTo>
                    <a:pt x="36978" y="13815"/>
                    <a:pt x="40049" y="12708"/>
                    <a:pt x="42764" y="12529"/>
                  </a:cubicBezTo>
                  <a:cubicBezTo>
                    <a:pt x="45550" y="12279"/>
                    <a:pt x="46872" y="13208"/>
                    <a:pt x="46443" y="14779"/>
                  </a:cubicBezTo>
                  <a:lnTo>
                    <a:pt x="45621" y="15208"/>
                  </a:lnTo>
                  <a:cubicBezTo>
                    <a:pt x="45014" y="15458"/>
                    <a:pt x="45479" y="15351"/>
                    <a:pt x="46014" y="15351"/>
                  </a:cubicBezTo>
                  <a:cubicBezTo>
                    <a:pt x="46550" y="15387"/>
                    <a:pt x="47122" y="15744"/>
                    <a:pt x="46550" y="15922"/>
                  </a:cubicBezTo>
                  <a:cubicBezTo>
                    <a:pt x="46800" y="16065"/>
                    <a:pt x="47014" y="16208"/>
                    <a:pt x="47229" y="16387"/>
                  </a:cubicBezTo>
                  <a:cubicBezTo>
                    <a:pt x="47014" y="16601"/>
                    <a:pt x="46836" y="16958"/>
                    <a:pt x="46514" y="16708"/>
                  </a:cubicBezTo>
                  <a:cubicBezTo>
                    <a:pt x="46550" y="17244"/>
                    <a:pt x="46729" y="17244"/>
                    <a:pt x="47157" y="17601"/>
                  </a:cubicBezTo>
                  <a:lnTo>
                    <a:pt x="46407" y="18280"/>
                  </a:lnTo>
                  <a:cubicBezTo>
                    <a:pt x="45907" y="20566"/>
                    <a:pt x="47372" y="22780"/>
                    <a:pt x="46872" y="25638"/>
                  </a:cubicBezTo>
                  <a:cubicBezTo>
                    <a:pt x="45943" y="27281"/>
                    <a:pt x="45693" y="29817"/>
                    <a:pt x="45836" y="32639"/>
                  </a:cubicBezTo>
                  <a:cubicBezTo>
                    <a:pt x="45871" y="33353"/>
                    <a:pt x="45943" y="34068"/>
                    <a:pt x="46050" y="34818"/>
                  </a:cubicBezTo>
                  <a:cubicBezTo>
                    <a:pt x="46121" y="35675"/>
                    <a:pt x="46336" y="36604"/>
                    <a:pt x="46479" y="37211"/>
                  </a:cubicBezTo>
                  <a:cubicBezTo>
                    <a:pt x="46657" y="37818"/>
                    <a:pt x="46836" y="38389"/>
                    <a:pt x="47014" y="38961"/>
                  </a:cubicBezTo>
                  <a:cubicBezTo>
                    <a:pt x="47157" y="39282"/>
                    <a:pt x="47300" y="39390"/>
                    <a:pt x="47407" y="39640"/>
                  </a:cubicBezTo>
                  <a:cubicBezTo>
                    <a:pt x="47943" y="40283"/>
                    <a:pt x="48050" y="41104"/>
                    <a:pt x="47765" y="41640"/>
                  </a:cubicBezTo>
                  <a:cubicBezTo>
                    <a:pt x="47443" y="42569"/>
                    <a:pt x="45800" y="42319"/>
                    <a:pt x="45050" y="41604"/>
                  </a:cubicBezTo>
                  <a:cubicBezTo>
                    <a:pt x="44014" y="41068"/>
                    <a:pt x="44764" y="40961"/>
                    <a:pt x="41978" y="41568"/>
                  </a:cubicBezTo>
                  <a:cubicBezTo>
                    <a:pt x="41800" y="41390"/>
                    <a:pt x="41335" y="41747"/>
                    <a:pt x="41299" y="41890"/>
                  </a:cubicBezTo>
                  <a:lnTo>
                    <a:pt x="36120" y="41354"/>
                  </a:lnTo>
                  <a:cubicBezTo>
                    <a:pt x="36120" y="41354"/>
                    <a:pt x="34156" y="41176"/>
                    <a:pt x="31513" y="41390"/>
                  </a:cubicBezTo>
                  <a:cubicBezTo>
                    <a:pt x="28941" y="41568"/>
                    <a:pt x="25405" y="42283"/>
                    <a:pt x="23083" y="44319"/>
                  </a:cubicBezTo>
                  <a:lnTo>
                    <a:pt x="22297" y="44998"/>
                  </a:lnTo>
                  <a:cubicBezTo>
                    <a:pt x="21154" y="44605"/>
                    <a:pt x="20118" y="44426"/>
                    <a:pt x="20118" y="44426"/>
                  </a:cubicBezTo>
                  <a:cubicBezTo>
                    <a:pt x="17618" y="43819"/>
                    <a:pt x="15903" y="43997"/>
                    <a:pt x="14332" y="44355"/>
                  </a:cubicBezTo>
                  <a:cubicBezTo>
                    <a:pt x="13225" y="44533"/>
                    <a:pt x="13510" y="44783"/>
                    <a:pt x="13332" y="45033"/>
                  </a:cubicBezTo>
                  <a:cubicBezTo>
                    <a:pt x="13189" y="45283"/>
                    <a:pt x="12903" y="45533"/>
                    <a:pt x="12582" y="45605"/>
                  </a:cubicBezTo>
                  <a:cubicBezTo>
                    <a:pt x="12403" y="45640"/>
                    <a:pt x="12224" y="45605"/>
                    <a:pt x="12082" y="45533"/>
                  </a:cubicBezTo>
                  <a:cubicBezTo>
                    <a:pt x="12082" y="44712"/>
                    <a:pt x="13510" y="42783"/>
                    <a:pt x="13153" y="37497"/>
                  </a:cubicBezTo>
                  <a:cubicBezTo>
                    <a:pt x="13296" y="36175"/>
                    <a:pt x="13367" y="34746"/>
                    <a:pt x="13367" y="33032"/>
                  </a:cubicBezTo>
                  <a:cubicBezTo>
                    <a:pt x="13367" y="31031"/>
                    <a:pt x="13117" y="29531"/>
                    <a:pt x="13010" y="28138"/>
                  </a:cubicBezTo>
                  <a:cubicBezTo>
                    <a:pt x="11689" y="26852"/>
                    <a:pt x="12903" y="24638"/>
                    <a:pt x="11867" y="23245"/>
                  </a:cubicBezTo>
                  <a:lnTo>
                    <a:pt x="12582" y="22709"/>
                  </a:lnTo>
                  <a:cubicBezTo>
                    <a:pt x="12189" y="22209"/>
                    <a:pt x="11974" y="21638"/>
                    <a:pt x="12367" y="212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CB8560AF-8743-684B-BB32-A99176CE82E2}"/>
                </a:ext>
              </a:extLst>
            </p:cNvPr>
            <p:cNvSpPr/>
            <p:nvPr/>
          </p:nvSpPr>
          <p:spPr>
            <a:xfrm>
              <a:off x="7340678" y="2244352"/>
              <a:ext cx="107" cy="142"/>
            </a:xfrm>
            <a:custGeom>
              <a:avLst/>
              <a:gdLst>
                <a:gd name="connsiteX0" fmla="*/ 0 w 107"/>
                <a:gd name="connsiteY0" fmla="*/ 0 h 142"/>
                <a:gd name="connsiteX1" fmla="*/ 0 w 107"/>
                <a:gd name="connsiteY1" fmla="*/ 36 h 142"/>
                <a:gd name="connsiteX2" fmla="*/ 107 w 107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142">
                  <a:moveTo>
                    <a:pt x="0" y="0"/>
                  </a:moveTo>
                  <a:lnTo>
                    <a:pt x="0" y="36"/>
                  </a:lnTo>
                  <a:lnTo>
                    <a:pt x="107" y="1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16C502E-9CC3-AB48-BE7C-903FD51923BD}"/>
                </a:ext>
              </a:extLst>
            </p:cNvPr>
            <p:cNvSpPr/>
            <p:nvPr/>
          </p:nvSpPr>
          <p:spPr>
            <a:xfrm>
              <a:off x="7327714" y="2216249"/>
              <a:ext cx="58362" cy="56284"/>
            </a:xfrm>
            <a:custGeom>
              <a:avLst/>
              <a:gdLst>
                <a:gd name="connsiteX0" fmla="*/ 1392 w 58362"/>
                <a:gd name="connsiteY0" fmla="*/ 19744 h 56284"/>
                <a:gd name="connsiteX1" fmla="*/ 284 w 58362"/>
                <a:gd name="connsiteY1" fmla="*/ 21780 h 56284"/>
                <a:gd name="connsiteX2" fmla="*/ 106 w 58362"/>
                <a:gd name="connsiteY2" fmla="*/ 21495 h 56284"/>
                <a:gd name="connsiteX3" fmla="*/ 320 w 58362"/>
                <a:gd name="connsiteY3" fmla="*/ 26031 h 56284"/>
                <a:gd name="connsiteX4" fmla="*/ 1927 w 58362"/>
                <a:gd name="connsiteY4" fmla="*/ 28317 h 56284"/>
                <a:gd name="connsiteX5" fmla="*/ 1427 w 58362"/>
                <a:gd name="connsiteY5" fmla="*/ 28960 h 56284"/>
                <a:gd name="connsiteX6" fmla="*/ 677 w 58362"/>
                <a:gd name="connsiteY6" fmla="*/ 29210 h 56284"/>
                <a:gd name="connsiteX7" fmla="*/ 1106 w 58362"/>
                <a:gd name="connsiteY7" fmla="*/ 29567 h 56284"/>
                <a:gd name="connsiteX8" fmla="*/ 963 w 58362"/>
                <a:gd name="connsiteY8" fmla="*/ 29603 h 56284"/>
                <a:gd name="connsiteX9" fmla="*/ 1463 w 58362"/>
                <a:gd name="connsiteY9" fmla="*/ 29889 h 56284"/>
                <a:gd name="connsiteX10" fmla="*/ 1856 w 58362"/>
                <a:gd name="connsiteY10" fmla="*/ 29746 h 56284"/>
                <a:gd name="connsiteX11" fmla="*/ 820 w 58362"/>
                <a:gd name="connsiteY11" fmla="*/ 32067 h 56284"/>
                <a:gd name="connsiteX12" fmla="*/ 2213 w 58362"/>
                <a:gd name="connsiteY12" fmla="*/ 38711 h 56284"/>
                <a:gd name="connsiteX13" fmla="*/ 999 w 58362"/>
                <a:gd name="connsiteY13" fmla="*/ 37711 h 56284"/>
                <a:gd name="connsiteX14" fmla="*/ 1142 w 58362"/>
                <a:gd name="connsiteY14" fmla="*/ 39318 h 56284"/>
                <a:gd name="connsiteX15" fmla="*/ 570 w 58362"/>
                <a:gd name="connsiteY15" fmla="*/ 37854 h 56284"/>
                <a:gd name="connsiteX16" fmla="*/ 677 w 58362"/>
                <a:gd name="connsiteY16" fmla="*/ 44319 h 56284"/>
                <a:gd name="connsiteX17" fmla="*/ 1356 w 58362"/>
                <a:gd name="connsiteY17" fmla="*/ 44783 h 56284"/>
                <a:gd name="connsiteX18" fmla="*/ 1249 w 58362"/>
                <a:gd name="connsiteY18" fmla="*/ 44926 h 56284"/>
                <a:gd name="connsiteX19" fmla="*/ 2249 w 58362"/>
                <a:gd name="connsiteY19" fmla="*/ 45748 h 56284"/>
                <a:gd name="connsiteX20" fmla="*/ 963 w 58362"/>
                <a:gd name="connsiteY20" fmla="*/ 47534 h 56284"/>
                <a:gd name="connsiteX21" fmla="*/ 3428 w 58362"/>
                <a:gd name="connsiteY21" fmla="*/ 52070 h 56284"/>
                <a:gd name="connsiteX22" fmla="*/ 3928 w 58362"/>
                <a:gd name="connsiteY22" fmla="*/ 51427 h 56284"/>
                <a:gd name="connsiteX23" fmla="*/ 4642 w 58362"/>
                <a:gd name="connsiteY23" fmla="*/ 53070 h 56284"/>
                <a:gd name="connsiteX24" fmla="*/ 4035 w 58362"/>
                <a:gd name="connsiteY24" fmla="*/ 53784 h 56284"/>
                <a:gd name="connsiteX25" fmla="*/ 6214 w 58362"/>
                <a:gd name="connsiteY25" fmla="*/ 54249 h 56284"/>
                <a:gd name="connsiteX26" fmla="*/ 6606 w 58362"/>
                <a:gd name="connsiteY26" fmla="*/ 54249 h 56284"/>
                <a:gd name="connsiteX27" fmla="*/ 5999 w 58362"/>
                <a:gd name="connsiteY27" fmla="*/ 54570 h 56284"/>
                <a:gd name="connsiteX28" fmla="*/ 4892 w 58362"/>
                <a:gd name="connsiteY28" fmla="*/ 54284 h 56284"/>
                <a:gd name="connsiteX29" fmla="*/ 5714 w 58362"/>
                <a:gd name="connsiteY29" fmla="*/ 54963 h 56284"/>
                <a:gd name="connsiteX30" fmla="*/ 9071 w 58362"/>
                <a:gd name="connsiteY30" fmla="*/ 56285 h 56284"/>
                <a:gd name="connsiteX31" fmla="*/ 10107 w 58362"/>
                <a:gd name="connsiteY31" fmla="*/ 54713 h 56284"/>
                <a:gd name="connsiteX32" fmla="*/ 14036 w 58362"/>
                <a:gd name="connsiteY32" fmla="*/ 54713 h 56284"/>
                <a:gd name="connsiteX33" fmla="*/ 13643 w 58362"/>
                <a:gd name="connsiteY33" fmla="*/ 53892 h 56284"/>
                <a:gd name="connsiteX34" fmla="*/ 18036 w 58362"/>
                <a:gd name="connsiteY34" fmla="*/ 53999 h 56284"/>
                <a:gd name="connsiteX35" fmla="*/ 24216 w 58362"/>
                <a:gd name="connsiteY35" fmla="*/ 49141 h 56284"/>
                <a:gd name="connsiteX36" fmla="*/ 25895 w 58362"/>
                <a:gd name="connsiteY36" fmla="*/ 48177 h 56284"/>
                <a:gd name="connsiteX37" fmla="*/ 25359 w 58362"/>
                <a:gd name="connsiteY37" fmla="*/ 48891 h 56284"/>
                <a:gd name="connsiteX38" fmla="*/ 30252 w 58362"/>
                <a:gd name="connsiteY38" fmla="*/ 51498 h 56284"/>
                <a:gd name="connsiteX39" fmla="*/ 30181 w 58362"/>
                <a:gd name="connsiteY39" fmla="*/ 51784 h 56284"/>
                <a:gd name="connsiteX40" fmla="*/ 36003 w 58362"/>
                <a:gd name="connsiteY40" fmla="*/ 51248 h 56284"/>
                <a:gd name="connsiteX41" fmla="*/ 38789 w 58362"/>
                <a:gd name="connsiteY41" fmla="*/ 52177 h 56284"/>
                <a:gd name="connsiteX42" fmla="*/ 38718 w 58362"/>
                <a:gd name="connsiteY42" fmla="*/ 52320 h 56284"/>
                <a:gd name="connsiteX43" fmla="*/ 41289 w 58362"/>
                <a:gd name="connsiteY43" fmla="*/ 52427 h 56284"/>
                <a:gd name="connsiteX44" fmla="*/ 44325 w 58362"/>
                <a:gd name="connsiteY44" fmla="*/ 52641 h 56284"/>
                <a:gd name="connsiteX45" fmla="*/ 43540 w 58362"/>
                <a:gd name="connsiteY45" fmla="*/ 53249 h 56284"/>
                <a:gd name="connsiteX46" fmla="*/ 48576 w 58362"/>
                <a:gd name="connsiteY46" fmla="*/ 53892 h 56284"/>
                <a:gd name="connsiteX47" fmla="*/ 54362 w 58362"/>
                <a:gd name="connsiteY47" fmla="*/ 52177 h 56284"/>
                <a:gd name="connsiteX48" fmla="*/ 57077 w 58362"/>
                <a:gd name="connsiteY48" fmla="*/ 47284 h 56284"/>
                <a:gd name="connsiteX49" fmla="*/ 56898 w 58362"/>
                <a:gd name="connsiteY49" fmla="*/ 45783 h 56284"/>
                <a:gd name="connsiteX50" fmla="*/ 57113 w 58362"/>
                <a:gd name="connsiteY50" fmla="*/ 46105 h 56284"/>
                <a:gd name="connsiteX51" fmla="*/ 56756 w 58362"/>
                <a:gd name="connsiteY51" fmla="*/ 42176 h 56284"/>
                <a:gd name="connsiteX52" fmla="*/ 57006 w 58362"/>
                <a:gd name="connsiteY52" fmla="*/ 42033 h 56284"/>
                <a:gd name="connsiteX53" fmla="*/ 56256 w 58362"/>
                <a:gd name="connsiteY53" fmla="*/ 38711 h 56284"/>
                <a:gd name="connsiteX54" fmla="*/ 55970 w 58362"/>
                <a:gd name="connsiteY54" fmla="*/ 36604 h 56284"/>
                <a:gd name="connsiteX55" fmla="*/ 56648 w 58362"/>
                <a:gd name="connsiteY55" fmla="*/ 36496 h 56284"/>
                <a:gd name="connsiteX56" fmla="*/ 56434 w 58362"/>
                <a:gd name="connsiteY56" fmla="*/ 34711 h 56284"/>
                <a:gd name="connsiteX57" fmla="*/ 56291 w 58362"/>
                <a:gd name="connsiteY57" fmla="*/ 35389 h 56284"/>
                <a:gd name="connsiteX58" fmla="*/ 56327 w 58362"/>
                <a:gd name="connsiteY58" fmla="*/ 32389 h 56284"/>
                <a:gd name="connsiteX59" fmla="*/ 53720 w 58362"/>
                <a:gd name="connsiteY59" fmla="*/ 27603 h 56284"/>
                <a:gd name="connsiteX60" fmla="*/ 54505 w 58362"/>
                <a:gd name="connsiteY60" fmla="*/ 27174 h 56284"/>
                <a:gd name="connsiteX61" fmla="*/ 55863 w 58362"/>
                <a:gd name="connsiteY61" fmla="*/ 27495 h 56284"/>
                <a:gd name="connsiteX62" fmla="*/ 56398 w 58362"/>
                <a:gd name="connsiteY62" fmla="*/ 24281 h 56284"/>
                <a:gd name="connsiteX63" fmla="*/ 57149 w 58362"/>
                <a:gd name="connsiteY63" fmla="*/ 24245 h 56284"/>
                <a:gd name="connsiteX64" fmla="*/ 56934 w 58362"/>
                <a:gd name="connsiteY64" fmla="*/ 19387 h 56284"/>
                <a:gd name="connsiteX65" fmla="*/ 57470 w 58362"/>
                <a:gd name="connsiteY65" fmla="*/ 15744 h 56284"/>
                <a:gd name="connsiteX66" fmla="*/ 58363 w 58362"/>
                <a:gd name="connsiteY66" fmla="*/ 14708 h 56284"/>
                <a:gd name="connsiteX67" fmla="*/ 57291 w 58362"/>
                <a:gd name="connsiteY67" fmla="*/ 12958 h 56284"/>
                <a:gd name="connsiteX68" fmla="*/ 58077 w 58362"/>
                <a:gd name="connsiteY68" fmla="*/ 11708 h 56284"/>
                <a:gd name="connsiteX69" fmla="*/ 55470 w 58362"/>
                <a:gd name="connsiteY69" fmla="*/ 6850 h 56284"/>
                <a:gd name="connsiteX70" fmla="*/ 50648 w 58362"/>
                <a:gd name="connsiteY70" fmla="*/ 2564 h 56284"/>
                <a:gd name="connsiteX71" fmla="*/ 46683 w 58362"/>
                <a:gd name="connsiteY71" fmla="*/ 2706 h 56284"/>
                <a:gd name="connsiteX72" fmla="*/ 45254 w 58362"/>
                <a:gd name="connsiteY72" fmla="*/ 1171 h 56284"/>
                <a:gd name="connsiteX73" fmla="*/ 45719 w 58362"/>
                <a:gd name="connsiteY73" fmla="*/ 1385 h 56284"/>
                <a:gd name="connsiteX74" fmla="*/ 46111 w 58362"/>
                <a:gd name="connsiteY74" fmla="*/ 706 h 56284"/>
                <a:gd name="connsiteX75" fmla="*/ 40361 w 58362"/>
                <a:gd name="connsiteY75" fmla="*/ 885 h 56284"/>
                <a:gd name="connsiteX76" fmla="*/ 41182 w 58362"/>
                <a:gd name="connsiteY76" fmla="*/ 1563 h 56284"/>
                <a:gd name="connsiteX77" fmla="*/ 39468 w 58362"/>
                <a:gd name="connsiteY77" fmla="*/ 1528 h 56284"/>
                <a:gd name="connsiteX78" fmla="*/ 39789 w 58362"/>
                <a:gd name="connsiteY78" fmla="*/ 885 h 56284"/>
                <a:gd name="connsiteX79" fmla="*/ 37253 w 58362"/>
                <a:gd name="connsiteY79" fmla="*/ 742 h 56284"/>
                <a:gd name="connsiteX80" fmla="*/ 37682 w 58362"/>
                <a:gd name="connsiteY80" fmla="*/ 1456 h 56284"/>
                <a:gd name="connsiteX81" fmla="*/ 34717 w 58362"/>
                <a:gd name="connsiteY81" fmla="*/ 1242 h 56284"/>
                <a:gd name="connsiteX82" fmla="*/ 34789 w 58362"/>
                <a:gd name="connsiteY82" fmla="*/ 2528 h 56284"/>
                <a:gd name="connsiteX83" fmla="*/ 29252 w 58362"/>
                <a:gd name="connsiteY83" fmla="*/ 1992 h 56284"/>
                <a:gd name="connsiteX84" fmla="*/ 28681 w 58362"/>
                <a:gd name="connsiteY84" fmla="*/ 3135 h 56284"/>
                <a:gd name="connsiteX85" fmla="*/ 28502 w 58362"/>
                <a:gd name="connsiteY85" fmla="*/ 2421 h 56284"/>
                <a:gd name="connsiteX86" fmla="*/ 26073 w 58362"/>
                <a:gd name="connsiteY86" fmla="*/ 1992 h 56284"/>
                <a:gd name="connsiteX87" fmla="*/ 26145 w 58362"/>
                <a:gd name="connsiteY87" fmla="*/ 1456 h 56284"/>
                <a:gd name="connsiteX88" fmla="*/ 25930 w 58362"/>
                <a:gd name="connsiteY88" fmla="*/ 3064 h 56284"/>
                <a:gd name="connsiteX89" fmla="*/ 23537 w 58362"/>
                <a:gd name="connsiteY89" fmla="*/ 3814 h 56284"/>
                <a:gd name="connsiteX90" fmla="*/ 23144 w 58362"/>
                <a:gd name="connsiteY90" fmla="*/ 5171 h 56284"/>
                <a:gd name="connsiteX91" fmla="*/ 23287 w 58362"/>
                <a:gd name="connsiteY91" fmla="*/ 4421 h 56284"/>
                <a:gd name="connsiteX92" fmla="*/ 22430 w 58362"/>
                <a:gd name="connsiteY92" fmla="*/ 4778 h 56284"/>
                <a:gd name="connsiteX93" fmla="*/ 21858 w 58362"/>
                <a:gd name="connsiteY93" fmla="*/ 3885 h 56284"/>
                <a:gd name="connsiteX94" fmla="*/ 22216 w 58362"/>
                <a:gd name="connsiteY94" fmla="*/ 2957 h 56284"/>
                <a:gd name="connsiteX95" fmla="*/ 21073 w 58362"/>
                <a:gd name="connsiteY95" fmla="*/ 4350 h 56284"/>
                <a:gd name="connsiteX96" fmla="*/ 18394 w 58362"/>
                <a:gd name="connsiteY96" fmla="*/ 3492 h 56284"/>
                <a:gd name="connsiteX97" fmla="*/ 15429 w 58362"/>
                <a:gd name="connsiteY97" fmla="*/ 3921 h 56284"/>
                <a:gd name="connsiteX98" fmla="*/ 14965 w 58362"/>
                <a:gd name="connsiteY98" fmla="*/ 2135 h 56284"/>
                <a:gd name="connsiteX99" fmla="*/ 9357 w 58362"/>
                <a:gd name="connsiteY99" fmla="*/ 3278 h 56284"/>
                <a:gd name="connsiteX100" fmla="*/ 9571 w 58362"/>
                <a:gd name="connsiteY100" fmla="*/ 3135 h 56284"/>
                <a:gd name="connsiteX101" fmla="*/ 2677 w 58362"/>
                <a:gd name="connsiteY101" fmla="*/ 8243 h 56284"/>
                <a:gd name="connsiteX102" fmla="*/ 820 w 58362"/>
                <a:gd name="connsiteY102" fmla="*/ 11172 h 56284"/>
                <a:gd name="connsiteX103" fmla="*/ 1677 w 58362"/>
                <a:gd name="connsiteY103" fmla="*/ 13101 h 56284"/>
                <a:gd name="connsiteX104" fmla="*/ 427 w 58362"/>
                <a:gd name="connsiteY104" fmla="*/ 17351 h 56284"/>
                <a:gd name="connsiteX105" fmla="*/ 1392 w 58362"/>
                <a:gd name="connsiteY105" fmla="*/ 19744 h 56284"/>
                <a:gd name="connsiteX106" fmla="*/ 12393 w 58362"/>
                <a:gd name="connsiteY106" fmla="*/ 21209 h 56284"/>
                <a:gd name="connsiteX107" fmla="*/ 12607 w 58362"/>
                <a:gd name="connsiteY107" fmla="*/ 21245 h 56284"/>
                <a:gd name="connsiteX108" fmla="*/ 12250 w 58362"/>
                <a:gd name="connsiteY108" fmla="*/ 19494 h 56284"/>
                <a:gd name="connsiteX109" fmla="*/ 12464 w 58362"/>
                <a:gd name="connsiteY109" fmla="*/ 19530 h 56284"/>
                <a:gd name="connsiteX110" fmla="*/ 12464 w 58362"/>
                <a:gd name="connsiteY110" fmla="*/ 18780 h 56284"/>
                <a:gd name="connsiteX111" fmla="*/ 12750 w 58362"/>
                <a:gd name="connsiteY111" fmla="*/ 18959 h 56284"/>
                <a:gd name="connsiteX112" fmla="*/ 12536 w 58362"/>
                <a:gd name="connsiteY112" fmla="*/ 17423 h 56284"/>
                <a:gd name="connsiteX113" fmla="*/ 12822 w 58362"/>
                <a:gd name="connsiteY113" fmla="*/ 16994 h 56284"/>
                <a:gd name="connsiteX114" fmla="*/ 12036 w 58362"/>
                <a:gd name="connsiteY114" fmla="*/ 16637 h 56284"/>
                <a:gd name="connsiteX115" fmla="*/ 12536 w 58362"/>
                <a:gd name="connsiteY115" fmla="*/ 16315 h 56284"/>
                <a:gd name="connsiteX116" fmla="*/ 13429 w 58362"/>
                <a:gd name="connsiteY116" fmla="*/ 15672 h 56284"/>
                <a:gd name="connsiteX117" fmla="*/ 13500 w 58362"/>
                <a:gd name="connsiteY117" fmla="*/ 15887 h 56284"/>
                <a:gd name="connsiteX118" fmla="*/ 14679 w 58362"/>
                <a:gd name="connsiteY118" fmla="*/ 15458 h 56284"/>
                <a:gd name="connsiteX119" fmla="*/ 18894 w 58362"/>
                <a:gd name="connsiteY119" fmla="*/ 15422 h 56284"/>
                <a:gd name="connsiteX120" fmla="*/ 19037 w 58362"/>
                <a:gd name="connsiteY120" fmla="*/ 16101 h 56284"/>
                <a:gd name="connsiteX121" fmla="*/ 22430 w 58362"/>
                <a:gd name="connsiteY121" fmla="*/ 13958 h 56284"/>
                <a:gd name="connsiteX122" fmla="*/ 23644 w 58362"/>
                <a:gd name="connsiteY122" fmla="*/ 15065 h 56284"/>
                <a:gd name="connsiteX123" fmla="*/ 25466 w 58362"/>
                <a:gd name="connsiteY123" fmla="*/ 13779 h 56284"/>
                <a:gd name="connsiteX124" fmla="*/ 25073 w 58362"/>
                <a:gd name="connsiteY124" fmla="*/ 14101 h 56284"/>
                <a:gd name="connsiteX125" fmla="*/ 27609 w 58362"/>
                <a:gd name="connsiteY125" fmla="*/ 13529 h 56284"/>
                <a:gd name="connsiteX126" fmla="*/ 26930 w 58362"/>
                <a:gd name="connsiteY126" fmla="*/ 12208 h 56284"/>
                <a:gd name="connsiteX127" fmla="*/ 28752 w 58362"/>
                <a:gd name="connsiteY127" fmla="*/ 13351 h 56284"/>
                <a:gd name="connsiteX128" fmla="*/ 28538 w 58362"/>
                <a:gd name="connsiteY128" fmla="*/ 12208 h 56284"/>
                <a:gd name="connsiteX129" fmla="*/ 33610 w 58362"/>
                <a:gd name="connsiteY129" fmla="*/ 14208 h 56284"/>
                <a:gd name="connsiteX130" fmla="*/ 42790 w 58362"/>
                <a:gd name="connsiteY130" fmla="*/ 12529 h 56284"/>
                <a:gd name="connsiteX131" fmla="*/ 46469 w 58362"/>
                <a:gd name="connsiteY131" fmla="*/ 14779 h 56284"/>
                <a:gd name="connsiteX132" fmla="*/ 45647 w 58362"/>
                <a:gd name="connsiteY132" fmla="*/ 15208 h 56284"/>
                <a:gd name="connsiteX133" fmla="*/ 46040 w 58362"/>
                <a:gd name="connsiteY133" fmla="*/ 15351 h 56284"/>
                <a:gd name="connsiteX134" fmla="*/ 46576 w 58362"/>
                <a:gd name="connsiteY134" fmla="*/ 15922 h 56284"/>
                <a:gd name="connsiteX135" fmla="*/ 47254 w 58362"/>
                <a:gd name="connsiteY135" fmla="*/ 16387 h 56284"/>
                <a:gd name="connsiteX136" fmla="*/ 46540 w 58362"/>
                <a:gd name="connsiteY136" fmla="*/ 16708 h 56284"/>
                <a:gd name="connsiteX137" fmla="*/ 47183 w 58362"/>
                <a:gd name="connsiteY137" fmla="*/ 17601 h 56284"/>
                <a:gd name="connsiteX138" fmla="*/ 46433 w 58362"/>
                <a:gd name="connsiteY138" fmla="*/ 18280 h 56284"/>
                <a:gd name="connsiteX139" fmla="*/ 46897 w 58362"/>
                <a:gd name="connsiteY139" fmla="*/ 25638 h 56284"/>
                <a:gd name="connsiteX140" fmla="*/ 45861 w 58362"/>
                <a:gd name="connsiteY140" fmla="*/ 32639 h 56284"/>
                <a:gd name="connsiteX141" fmla="*/ 46076 w 58362"/>
                <a:gd name="connsiteY141" fmla="*/ 34818 h 56284"/>
                <a:gd name="connsiteX142" fmla="*/ 46504 w 58362"/>
                <a:gd name="connsiteY142" fmla="*/ 37211 h 56284"/>
                <a:gd name="connsiteX143" fmla="*/ 47040 w 58362"/>
                <a:gd name="connsiteY143" fmla="*/ 38961 h 56284"/>
                <a:gd name="connsiteX144" fmla="*/ 47433 w 58362"/>
                <a:gd name="connsiteY144" fmla="*/ 39640 h 56284"/>
                <a:gd name="connsiteX145" fmla="*/ 47790 w 58362"/>
                <a:gd name="connsiteY145" fmla="*/ 41640 h 56284"/>
                <a:gd name="connsiteX146" fmla="*/ 45076 w 58362"/>
                <a:gd name="connsiteY146" fmla="*/ 41604 h 56284"/>
                <a:gd name="connsiteX147" fmla="*/ 42004 w 58362"/>
                <a:gd name="connsiteY147" fmla="*/ 41568 h 56284"/>
                <a:gd name="connsiteX148" fmla="*/ 41361 w 58362"/>
                <a:gd name="connsiteY148" fmla="*/ 41890 h 56284"/>
                <a:gd name="connsiteX149" fmla="*/ 36182 w 58362"/>
                <a:gd name="connsiteY149" fmla="*/ 41354 h 56284"/>
                <a:gd name="connsiteX150" fmla="*/ 31574 w 58362"/>
                <a:gd name="connsiteY150" fmla="*/ 41390 h 56284"/>
                <a:gd name="connsiteX151" fmla="*/ 23144 w 58362"/>
                <a:gd name="connsiteY151" fmla="*/ 44319 h 56284"/>
                <a:gd name="connsiteX152" fmla="*/ 22358 w 58362"/>
                <a:gd name="connsiteY152" fmla="*/ 44998 h 56284"/>
                <a:gd name="connsiteX153" fmla="*/ 20180 w 58362"/>
                <a:gd name="connsiteY153" fmla="*/ 44426 h 56284"/>
                <a:gd name="connsiteX154" fmla="*/ 14393 w 58362"/>
                <a:gd name="connsiteY154" fmla="*/ 44355 h 56284"/>
                <a:gd name="connsiteX155" fmla="*/ 13393 w 58362"/>
                <a:gd name="connsiteY155" fmla="*/ 45033 h 56284"/>
                <a:gd name="connsiteX156" fmla="*/ 12643 w 58362"/>
                <a:gd name="connsiteY156" fmla="*/ 45605 h 56284"/>
                <a:gd name="connsiteX157" fmla="*/ 12143 w 58362"/>
                <a:gd name="connsiteY157" fmla="*/ 45533 h 56284"/>
                <a:gd name="connsiteX158" fmla="*/ 13214 w 58362"/>
                <a:gd name="connsiteY158" fmla="*/ 37497 h 56284"/>
                <a:gd name="connsiteX159" fmla="*/ 13429 w 58362"/>
                <a:gd name="connsiteY159" fmla="*/ 33032 h 56284"/>
                <a:gd name="connsiteX160" fmla="*/ 13072 w 58362"/>
                <a:gd name="connsiteY160" fmla="*/ 28138 h 56284"/>
                <a:gd name="connsiteX161" fmla="*/ 11929 w 58362"/>
                <a:gd name="connsiteY161" fmla="*/ 23245 h 56284"/>
                <a:gd name="connsiteX162" fmla="*/ 12643 w 58362"/>
                <a:gd name="connsiteY162" fmla="*/ 22709 h 56284"/>
                <a:gd name="connsiteX163" fmla="*/ 12393 w 58362"/>
                <a:gd name="connsiteY163" fmla="*/ 21209 h 56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58362" h="56284">
                  <a:moveTo>
                    <a:pt x="1392" y="19744"/>
                  </a:moveTo>
                  <a:cubicBezTo>
                    <a:pt x="1499" y="20959"/>
                    <a:pt x="499" y="21137"/>
                    <a:pt x="284" y="21780"/>
                  </a:cubicBezTo>
                  <a:lnTo>
                    <a:pt x="106" y="21495"/>
                  </a:lnTo>
                  <a:cubicBezTo>
                    <a:pt x="320" y="23781"/>
                    <a:pt x="356" y="24424"/>
                    <a:pt x="320" y="26031"/>
                  </a:cubicBezTo>
                  <a:cubicBezTo>
                    <a:pt x="677" y="26817"/>
                    <a:pt x="2285" y="26924"/>
                    <a:pt x="1927" y="28317"/>
                  </a:cubicBezTo>
                  <a:cubicBezTo>
                    <a:pt x="1284" y="27888"/>
                    <a:pt x="1427" y="28460"/>
                    <a:pt x="1427" y="28960"/>
                  </a:cubicBezTo>
                  <a:cubicBezTo>
                    <a:pt x="1320" y="28638"/>
                    <a:pt x="1070" y="28531"/>
                    <a:pt x="677" y="29210"/>
                  </a:cubicBezTo>
                  <a:cubicBezTo>
                    <a:pt x="892" y="29317"/>
                    <a:pt x="999" y="29424"/>
                    <a:pt x="1106" y="29567"/>
                  </a:cubicBezTo>
                  <a:cubicBezTo>
                    <a:pt x="1070" y="29567"/>
                    <a:pt x="1034" y="29603"/>
                    <a:pt x="963" y="29603"/>
                  </a:cubicBezTo>
                  <a:cubicBezTo>
                    <a:pt x="1213" y="30424"/>
                    <a:pt x="1392" y="30281"/>
                    <a:pt x="1463" y="29889"/>
                  </a:cubicBezTo>
                  <a:cubicBezTo>
                    <a:pt x="1570" y="29889"/>
                    <a:pt x="1677" y="29853"/>
                    <a:pt x="1856" y="29746"/>
                  </a:cubicBezTo>
                  <a:cubicBezTo>
                    <a:pt x="1070" y="30674"/>
                    <a:pt x="1927" y="32067"/>
                    <a:pt x="820" y="32067"/>
                  </a:cubicBezTo>
                  <a:cubicBezTo>
                    <a:pt x="963" y="34389"/>
                    <a:pt x="1892" y="36496"/>
                    <a:pt x="2213" y="38711"/>
                  </a:cubicBezTo>
                  <a:cubicBezTo>
                    <a:pt x="1642" y="38925"/>
                    <a:pt x="1177" y="38389"/>
                    <a:pt x="999" y="37711"/>
                  </a:cubicBezTo>
                  <a:lnTo>
                    <a:pt x="1142" y="39318"/>
                  </a:lnTo>
                  <a:cubicBezTo>
                    <a:pt x="320" y="39282"/>
                    <a:pt x="713" y="38354"/>
                    <a:pt x="570" y="37854"/>
                  </a:cubicBezTo>
                  <a:cubicBezTo>
                    <a:pt x="-823" y="39747"/>
                    <a:pt x="1713" y="41854"/>
                    <a:pt x="677" y="44319"/>
                  </a:cubicBezTo>
                  <a:lnTo>
                    <a:pt x="1356" y="44783"/>
                  </a:lnTo>
                  <a:lnTo>
                    <a:pt x="1249" y="44926"/>
                  </a:lnTo>
                  <a:cubicBezTo>
                    <a:pt x="1570" y="44890"/>
                    <a:pt x="2106" y="45390"/>
                    <a:pt x="2249" y="45748"/>
                  </a:cubicBezTo>
                  <a:cubicBezTo>
                    <a:pt x="1606" y="46212"/>
                    <a:pt x="606" y="45926"/>
                    <a:pt x="963" y="47534"/>
                  </a:cubicBezTo>
                  <a:cubicBezTo>
                    <a:pt x="606" y="49034"/>
                    <a:pt x="2249" y="51070"/>
                    <a:pt x="3428" y="52070"/>
                  </a:cubicBezTo>
                  <a:cubicBezTo>
                    <a:pt x="3106" y="51248"/>
                    <a:pt x="3570" y="51284"/>
                    <a:pt x="3928" y="51427"/>
                  </a:cubicBezTo>
                  <a:cubicBezTo>
                    <a:pt x="4249" y="52070"/>
                    <a:pt x="4070" y="52784"/>
                    <a:pt x="4642" y="53070"/>
                  </a:cubicBezTo>
                  <a:lnTo>
                    <a:pt x="4035" y="53784"/>
                  </a:lnTo>
                  <a:cubicBezTo>
                    <a:pt x="4356" y="53141"/>
                    <a:pt x="5535" y="54034"/>
                    <a:pt x="6214" y="54249"/>
                  </a:cubicBezTo>
                  <a:cubicBezTo>
                    <a:pt x="6392" y="54284"/>
                    <a:pt x="6499" y="54284"/>
                    <a:pt x="6606" y="54249"/>
                  </a:cubicBezTo>
                  <a:cubicBezTo>
                    <a:pt x="6571" y="54606"/>
                    <a:pt x="6321" y="54606"/>
                    <a:pt x="5999" y="54570"/>
                  </a:cubicBezTo>
                  <a:cubicBezTo>
                    <a:pt x="5606" y="54463"/>
                    <a:pt x="5142" y="54142"/>
                    <a:pt x="4892" y="54284"/>
                  </a:cubicBezTo>
                  <a:cubicBezTo>
                    <a:pt x="5428" y="54749"/>
                    <a:pt x="5785" y="55070"/>
                    <a:pt x="5714" y="54963"/>
                  </a:cubicBezTo>
                  <a:cubicBezTo>
                    <a:pt x="7142" y="55677"/>
                    <a:pt x="6714" y="55677"/>
                    <a:pt x="9071" y="56285"/>
                  </a:cubicBezTo>
                  <a:cubicBezTo>
                    <a:pt x="10928" y="55892"/>
                    <a:pt x="9107" y="55392"/>
                    <a:pt x="10107" y="54713"/>
                  </a:cubicBezTo>
                  <a:cubicBezTo>
                    <a:pt x="11429" y="54749"/>
                    <a:pt x="12822" y="54142"/>
                    <a:pt x="14036" y="54713"/>
                  </a:cubicBezTo>
                  <a:lnTo>
                    <a:pt x="13643" y="53892"/>
                  </a:lnTo>
                  <a:cubicBezTo>
                    <a:pt x="15572" y="53213"/>
                    <a:pt x="16679" y="53213"/>
                    <a:pt x="18036" y="53999"/>
                  </a:cubicBezTo>
                  <a:cubicBezTo>
                    <a:pt x="21323" y="51927"/>
                    <a:pt x="23251" y="50355"/>
                    <a:pt x="24216" y="49141"/>
                  </a:cubicBezTo>
                  <a:cubicBezTo>
                    <a:pt x="24716" y="48927"/>
                    <a:pt x="25252" y="48676"/>
                    <a:pt x="25895" y="48177"/>
                  </a:cubicBezTo>
                  <a:lnTo>
                    <a:pt x="25359" y="48891"/>
                  </a:lnTo>
                  <a:cubicBezTo>
                    <a:pt x="26645" y="49427"/>
                    <a:pt x="28145" y="50248"/>
                    <a:pt x="30252" y="51498"/>
                  </a:cubicBezTo>
                  <a:lnTo>
                    <a:pt x="30181" y="51784"/>
                  </a:lnTo>
                  <a:cubicBezTo>
                    <a:pt x="32538" y="52320"/>
                    <a:pt x="34110" y="52570"/>
                    <a:pt x="36003" y="51248"/>
                  </a:cubicBezTo>
                  <a:cubicBezTo>
                    <a:pt x="36182" y="52999"/>
                    <a:pt x="38182" y="51570"/>
                    <a:pt x="38789" y="52177"/>
                  </a:cubicBezTo>
                  <a:lnTo>
                    <a:pt x="38718" y="52320"/>
                  </a:lnTo>
                  <a:cubicBezTo>
                    <a:pt x="39611" y="51713"/>
                    <a:pt x="40432" y="52070"/>
                    <a:pt x="41289" y="52427"/>
                  </a:cubicBezTo>
                  <a:cubicBezTo>
                    <a:pt x="42218" y="52784"/>
                    <a:pt x="42754" y="53177"/>
                    <a:pt x="44325" y="52641"/>
                  </a:cubicBezTo>
                  <a:cubicBezTo>
                    <a:pt x="44218" y="52784"/>
                    <a:pt x="44183" y="53249"/>
                    <a:pt x="43540" y="53249"/>
                  </a:cubicBezTo>
                  <a:cubicBezTo>
                    <a:pt x="45576" y="53106"/>
                    <a:pt x="48112" y="52927"/>
                    <a:pt x="48576" y="53892"/>
                  </a:cubicBezTo>
                  <a:cubicBezTo>
                    <a:pt x="50648" y="53749"/>
                    <a:pt x="52648" y="53391"/>
                    <a:pt x="54362" y="52177"/>
                  </a:cubicBezTo>
                  <a:cubicBezTo>
                    <a:pt x="56113" y="50891"/>
                    <a:pt x="57041" y="48891"/>
                    <a:pt x="57077" y="47284"/>
                  </a:cubicBezTo>
                  <a:cubicBezTo>
                    <a:pt x="57077" y="46748"/>
                    <a:pt x="57006" y="46248"/>
                    <a:pt x="56898" y="45783"/>
                  </a:cubicBezTo>
                  <a:lnTo>
                    <a:pt x="57113" y="46105"/>
                  </a:lnTo>
                  <a:cubicBezTo>
                    <a:pt x="56363" y="44176"/>
                    <a:pt x="57256" y="44069"/>
                    <a:pt x="56756" y="42176"/>
                  </a:cubicBezTo>
                  <a:cubicBezTo>
                    <a:pt x="56898" y="42104"/>
                    <a:pt x="56934" y="41997"/>
                    <a:pt x="57006" y="42033"/>
                  </a:cubicBezTo>
                  <a:cubicBezTo>
                    <a:pt x="56434" y="41068"/>
                    <a:pt x="56327" y="39890"/>
                    <a:pt x="56256" y="38711"/>
                  </a:cubicBezTo>
                  <a:cubicBezTo>
                    <a:pt x="56184" y="37640"/>
                    <a:pt x="56256" y="37068"/>
                    <a:pt x="55970" y="36604"/>
                  </a:cubicBezTo>
                  <a:lnTo>
                    <a:pt x="56648" y="36496"/>
                  </a:lnTo>
                  <a:cubicBezTo>
                    <a:pt x="56541" y="35675"/>
                    <a:pt x="56434" y="35461"/>
                    <a:pt x="56434" y="34711"/>
                  </a:cubicBezTo>
                  <a:lnTo>
                    <a:pt x="56291" y="35389"/>
                  </a:lnTo>
                  <a:cubicBezTo>
                    <a:pt x="54434" y="35282"/>
                    <a:pt x="57434" y="33960"/>
                    <a:pt x="56327" y="32389"/>
                  </a:cubicBezTo>
                  <a:cubicBezTo>
                    <a:pt x="56648" y="30960"/>
                    <a:pt x="52719" y="29103"/>
                    <a:pt x="53720" y="27603"/>
                  </a:cubicBezTo>
                  <a:cubicBezTo>
                    <a:pt x="52898" y="26781"/>
                    <a:pt x="55077" y="28388"/>
                    <a:pt x="54505" y="27174"/>
                  </a:cubicBezTo>
                  <a:cubicBezTo>
                    <a:pt x="55470" y="27210"/>
                    <a:pt x="55077" y="27745"/>
                    <a:pt x="55863" y="27495"/>
                  </a:cubicBezTo>
                  <a:cubicBezTo>
                    <a:pt x="55505" y="26352"/>
                    <a:pt x="56970" y="25709"/>
                    <a:pt x="56398" y="24281"/>
                  </a:cubicBezTo>
                  <a:lnTo>
                    <a:pt x="57149" y="24245"/>
                  </a:lnTo>
                  <a:cubicBezTo>
                    <a:pt x="55863" y="22352"/>
                    <a:pt x="58256" y="20709"/>
                    <a:pt x="56934" y="19387"/>
                  </a:cubicBezTo>
                  <a:cubicBezTo>
                    <a:pt x="56256" y="17387"/>
                    <a:pt x="59113" y="17887"/>
                    <a:pt x="57470" y="15744"/>
                  </a:cubicBezTo>
                  <a:lnTo>
                    <a:pt x="58363" y="14708"/>
                  </a:lnTo>
                  <a:cubicBezTo>
                    <a:pt x="58363" y="13636"/>
                    <a:pt x="57006" y="14172"/>
                    <a:pt x="57291" y="12958"/>
                  </a:cubicBezTo>
                  <a:cubicBezTo>
                    <a:pt x="57970" y="12958"/>
                    <a:pt x="57256" y="11029"/>
                    <a:pt x="58077" y="11708"/>
                  </a:cubicBezTo>
                  <a:cubicBezTo>
                    <a:pt x="58042" y="9886"/>
                    <a:pt x="56898" y="8172"/>
                    <a:pt x="55470" y="6850"/>
                  </a:cubicBezTo>
                  <a:cubicBezTo>
                    <a:pt x="54041" y="5457"/>
                    <a:pt x="52434" y="4350"/>
                    <a:pt x="50648" y="2564"/>
                  </a:cubicBezTo>
                  <a:cubicBezTo>
                    <a:pt x="49148" y="3171"/>
                    <a:pt x="47504" y="1921"/>
                    <a:pt x="46683" y="2706"/>
                  </a:cubicBezTo>
                  <a:cubicBezTo>
                    <a:pt x="46683" y="2064"/>
                    <a:pt x="43075" y="2064"/>
                    <a:pt x="45254" y="1171"/>
                  </a:cubicBezTo>
                  <a:cubicBezTo>
                    <a:pt x="45433" y="1099"/>
                    <a:pt x="45754" y="1171"/>
                    <a:pt x="45719" y="1385"/>
                  </a:cubicBezTo>
                  <a:lnTo>
                    <a:pt x="46111" y="706"/>
                  </a:lnTo>
                  <a:cubicBezTo>
                    <a:pt x="44040" y="-1044"/>
                    <a:pt x="42147" y="1028"/>
                    <a:pt x="40361" y="885"/>
                  </a:cubicBezTo>
                  <a:cubicBezTo>
                    <a:pt x="40932" y="1099"/>
                    <a:pt x="41647" y="1028"/>
                    <a:pt x="41182" y="1563"/>
                  </a:cubicBezTo>
                  <a:lnTo>
                    <a:pt x="39468" y="1528"/>
                  </a:lnTo>
                  <a:lnTo>
                    <a:pt x="39789" y="885"/>
                  </a:lnTo>
                  <a:lnTo>
                    <a:pt x="37253" y="742"/>
                  </a:lnTo>
                  <a:lnTo>
                    <a:pt x="37682" y="1456"/>
                  </a:lnTo>
                  <a:cubicBezTo>
                    <a:pt x="36467" y="1171"/>
                    <a:pt x="35860" y="-44"/>
                    <a:pt x="34717" y="1242"/>
                  </a:cubicBezTo>
                  <a:cubicBezTo>
                    <a:pt x="34253" y="1921"/>
                    <a:pt x="35932" y="2099"/>
                    <a:pt x="34789" y="2528"/>
                  </a:cubicBezTo>
                  <a:cubicBezTo>
                    <a:pt x="33181" y="2242"/>
                    <a:pt x="30931" y="1921"/>
                    <a:pt x="29252" y="1992"/>
                  </a:cubicBezTo>
                  <a:cubicBezTo>
                    <a:pt x="29574" y="2814"/>
                    <a:pt x="29109" y="2849"/>
                    <a:pt x="28681" y="3135"/>
                  </a:cubicBezTo>
                  <a:lnTo>
                    <a:pt x="28502" y="2421"/>
                  </a:lnTo>
                  <a:cubicBezTo>
                    <a:pt x="26930" y="3742"/>
                    <a:pt x="27573" y="921"/>
                    <a:pt x="26073" y="1992"/>
                  </a:cubicBezTo>
                  <a:lnTo>
                    <a:pt x="26145" y="1456"/>
                  </a:lnTo>
                  <a:lnTo>
                    <a:pt x="25930" y="3064"/>
                  </a:lnTo>
                  <a:cubicBezTo>
                    <a:pt x="24609" y="4742"/>
                    <a:pt x="24966" y="1635"/>
                    <a:pt x="23537" y="3814"/>
                  </a:cubicBezTo>
                  <a:cubicBezTo>
                    <a:pt x="24180" y="3635"/>
                    <a:pt x="24002" y="5421"/>
                    <a:pt x="23144" y="5171"/>
                  </a:cubicBezTo>
                  <a:lnTo>
                    <a:pt x="23287" y="4421"/>
                  </a:lnTo>
                  <a:cubicBezTo>
                    <a:pt x="22859" y="4600"/>
                    <a:pt x="22716" y="4921"/>
                    <a:pt x="22430" y="4778"/>
                  </a:cubicBezTo>
                  <a:cubicBezTo>
                    <a:pt x="22680" y="4385"/>
                    <a:pt x="22501" y="3742"/>
                    <a:pt x="21858" y="3885"/>
                  </a:cubicBezTo>
                  <a:lnTo>
                    <a:pt x="22216" y="2957"/>
                  </a:lnTo>
                  <a:lnTo>
                    <a:pt x="21073" y="4350"/>
                  </a:lnTo>
                  <a:cubicBezTo>
                    <a:pt x="20108" y="3599"/>
                    <a:pt x="18644" y="4564"/>
                    <a:pt x="18394" y="3492"/>
                  </a:cubicBezTo>
                  <a:cubicBezTo>
                    <a:pt x="18537" y="3528"/>
                    <a:pt x="16179" y="2814"/>
                    <a:pt x="15429" y="3921"/>
                  </a:cubicBezTo>
                  <a:cubicBezTo>
                    <a:pt x="16036" y="3242"/>
                    <a:pt x="14500" y="2921"/>
                    <a:pt x="14965" y="2135"/>
                  </a:cubicBezTo>
                  <a:cubicBezTo>
                    <a:pt x="13750" y="2849"/>
                    <a:pt x="10821" y="3635"/>
                    <a:pt x="9357" y="3278"/>
                  </a:cubicBezTo>
                  <a:lnTo>
                    <a:pt x="9571" y="3135"/>
                  </a:lnTo>
                  <a:cubicBezTo>
                    <a:pt x="5964" y="3421"/>
                    <a:pt x="4070" y="5957"/>
                    <a:pt x="2677" y="8243"/>
                  </a:cubicBezTo>
                  <a:cubicBezTo>
                    <a:pt x="2142" y="9243"/>
                    <a:pt x="1534" y="10136"/>
                    <a:pt x="820" y="11172"/>
                  </a:cubicBezTo>
                  <a:cubicBezTo>
                    <a:pt x="1677" y="11386"/>
                    <a:pt x="463" y="13208"/>
                    <a:pt x="1677" y="13101"/>
                  </a:cubicBezTo>
                  <a:cubicBezTo>
                    <a:pt x="1534" y="15387"/>
                    <a:pt x="892" y="16173"/>
                    <a:pt x="427" y="17351"/>
                  </a:cubicBezTo>
                  <a:cubicBezTo>
                    <a:pt x="-252" y="18280"/>
                    <a:pt x="-252" y="19137"/>
                    <a:pt x="1392" y="19744"/>
                  </a:cubicBezTo>
                  <a:close/>
                  <a:moveTo>
                    <a:pt x="12393" y="21209"/>
                  </a:moveTo>
                  <a:lnTo>
                    <a:pt x="12607" y="21245"/>
                  </a:lnTo>
                  <a:cubicBezTo>
                    <a:pt x="12107" y="20530"/>
                    <a:pt x="12500" y="19852"/>
                    <a:pt x="12250" y="19494"/>
                  </a:cubicBezTo>
                  <a:lnTo>
                    <a:pt x="12464" y="19530"/>
                  </a:lnTo>
                  <a:lnTo>
                    <a:pt x="12464" y="18780"/>
                  </a:lnTo>
                  <a:lnTo>
                    <a:pt x="12750" y="18959"/>
                  </a:lnTo>
                  <a:cubicBezTo>
                    <a:pt x="12536" y="18387"/>
                    <a:pt x="12500" y="17887"/>
                    <a:pt x="12536" y="17423"/>
                  </a:cubicBezTo>
                  <a:cubicBezTo>
                    <a:pt x="12572" y="17065"/>
                    <a:pt x="12607" y="17137"/>
                    <a:pt x="12822" y="16994"/>
                  </a:cubicBezTo>
                  <a:lnTo>
                    <a:pt x="12036" y="16637"/>
                  </a:lnTo>
                  <a:cubicBezTo>
                    <a:pt x="12357" y="16565"/>
                    <a:pt x="12464" y="16458"/>
                    <a:pt x="12536" y="16315"/>
                  </a:cubicBezTo>
                  <a:cubicBezTo>
                    <a:pt x="12572" y="15958"/>
                    <a:pt x="12536" y="15029"/>
                    <a:pt x="13429" y="15672"/>
                  </a:cubicBezTo>
                  <a:lnTo>
                    <a:pt x="13500" y="15887"/>
                  </a:lnTo>
                  <a:cubicBezTo>
                    <a:pt x="13536" y="14672"/>
                    <a:pt x="14000" y="15029"/>
                    <a:pt x="14679" y="15458"/>
                  </a:cubicBezTo>
                  <a:cubicBezTo>
                    <a:pt x="15643" y="15887"/>
                    <a:pt x="16786" y="16458"/>
                    <a:pt x="18894" y="15422"/>
                  </a:cubicBezTo>
                  <a:cubicBezTo>
                    <a:pt x="18429" y="15672"/>
                    <a:pt x="19072" y="15887"/>
                    <a:pt x="19037" y="16101"/>
                  </a:cubicBezTo>
                  <a:cubicBezTo>
                    <a:pt x="20715" y="15887"/>
                    <a:pt x="22501" y="15672"/>
                    <a:pt x="22430" y="13958"/>
                  </a:cubicBezTo>
                  <a:cubicBezTo>
                    <a:pt x="23609" y="13922"/>
                    <a:pt x="23430" y="14422"/>
                    <a:pt x="23644" y="15065"/>
                  </a:cubicBezTo>
                  <a:cubicBezTo>
                    <a:pt x="23573" y="14315"/>
                    <a:pt x="24573" y="13922"/>
                    <a:pt x="25466" y="13779"/>
                  </a:cubicBezTo>
                  <a:lnTo>
                    <a:pt x="25073" y="14101"/>
                  </a:lnTo>
                  <a:lnTo>
                    <a:pt x="27609" y="13529"/>
                  </a:lnTo>
                  <a:lnTo>
                    <a:pt x="26930" y="12208"/>
                  </a:lnTo>
                  <a:cubicBezTo>
                    <a:pt x="28323" y="12422"/>
                    <a:pt x="27538" y="13886"/>
                    <a:pt x="28752" y="13351"/>
                  </a:cubicBezTo>
                  <a:lnTo>
                    <a:pt x="28538" y="12208"/>
                  </a:lnTo>
                  <a:cubicBezTo>
                    <a:pt x="30359" y="12136"/>
                    <a:pt x="31753" y="13672"/>
                    <a:pt x="33610" y="14208"/>
                  </a:cubicBezTo>
                  <a:cubicBezTo>
                    <a:pt x="37003" y="13815"/>
                    <a:pt x="40075" y="12708"/>
                    <a:pt x="42790" y="12529"/>
                  </a:cubicBezTo>
                  <a:cubicBezTo>
                    <a:pt x="45576" y="12279"/>
                    <a:pt x="46897" y="13208"/>
                    <a:pt x="46469" y="14779"/>
                  </a:cubicBezTo>
                  <a:lnTo>
                    <a:pt x="45647" y="15208"/>
                  </a:lnTo>
                  <a:cubicBezTo>
                    <a:pt x="45040" y="15458"/>
                    <a:pt x="45504" y="15351"/>
                    <a:pt x="46040" y="15351"/>
                  </a:cubicBezTo>
                  <a:cubicBezTo>
                    <a:pt x="46576" y="15387"/>
                    <a:pt x="47147" y="15744"/>
                    <a:pt x="46576" y="15922"/>
                  </a:cubicBezTo>
                  <a:cubicBezTo>
                    <a:pt x="46826" y="16065"/>
                    <a:pt x="47040" y="16208"/>
                    <a:pt x="47254" y="16387"/>
                  </a:cubicBezTo>
                  <a:cubicBezTo>
                    <a:pt x="47040" y="16601"/>
                    <a:pt x="46862" y="16958"/>
                    <a:pt x="46540" y="16708"/>
                  </a:cubicBezTo>
                  <a:cubicBezTo>
                    <a:pt x="46576" y="17244"/>
                    <a:pt x="46754" y="17244"/>
                    <a:pt x="47183" y="17601"/>
                  </a:cubicBezTo>
                  <a:lnTo>
                    <a:pt x="46433" y="18280"/>
                  </a:lnTo>
                  <a:cubicBezTo>
                    <a:pt x="45933" y="20566"/>
                    <a:pt x="47397" y="22780"/>
                    <a:pt x="46897" y="25638"/>
                  </a:cubicBezTo>
                  <a:cubicBezTo>
                    <a:pt x="45969" y="27281"/>
                    <a:pt x="45719" y="29817"/>
                    <a:pt x="45861" y="32639"/>
                  </a:cubicBezTo>
                  <a:cubicBezTo>
                    <a:pt x="45897" y="33353"/>
                    <a:pt x="45969" y="34068"/>
                    <a:pt x="46076" y="34818"/>
                  </a:cubicBezTo>
                  <a:cubicBezTo>
                    <a:pt x="46147" y="35675"/>
                    <a:pt x="46361" y="36604"/>
                    <a:pt x="46504" y="37211"/>
                  </a:cubicBezTo>
                  <a:cubicBezTo>
                    <a:pt x="46683" y="37818"/>
                    <a:pt x="46862" y="38389"/>
                    <a:pt x="47040" y="38961"/>
                  </a:cubicBezTo>
                  <a:cubicBezTo>
                    <a:pt x="47183" y="39282"/>
                    <a:pt x="47326" y="39390"/>
                    <a:pt x="47433" y="39640"/>
                  </a:cubicBezTo>
                  <a:cubicBezTo>
                    <a:pt x="47969" y="40283"/>
                    <a:pt x="48076" y="41104"/>
                    <a:pt x="47790" y="41640"/>
                  </a:cubicBezTo>
                  <a:cubicBezTo>
                    <a:pt x="47469" y="42569"/>
                    <a:pt x="45826" y="42319"/>
                    <a:pt x="45076" y="41604"/>
                  </a:cubicBezTo>
                  <a:cubicBezTo>
                    <a:pt x="44040" y="41068"/>
                    <a:pt x="44790" y="40961"/>
                    <a:pt x="42004" y="41568"/>
                  </a:cubicBezTo>
                  <a:cubicBezTo>
                    <a:pt x="41825" y="41390"/>
                    <a:pt x="41361" y="41747"/>
                    <a:pt x="41361" y="41890"/>
                  </a:cubicBezTo>
                  <a:lnTo>
                    <a:pt x="36182" y="41354"/>
                  </a:lnTo>
                  <a:cubicBezTo>
                    <a:pt x="36182" y="41354"/>
                    <a:pt x="34217" y="41176"/>
                    <a:pt x="31574" y="41390"/>
                  </a:cubicBezTo>
                  <a:cubicBezTo>
                    <a:pt x="29002" y="41568"/>
                    <a:pt x="25466" y="42283"/>
                    <a:pt x="23144" y="44319"/>
                  </a:cubicBezTo>
                  <a:lnTo>
                    <a:pt x="22358" y="44998"/>
                  </a:lnTo>
                  <a:cubicBezTo>
                    <a:pt x="21215" y="44605"/>
                    <a:pt x="20180" y="44426"/>
                    <a:pt x="20180" y="44426"/>
                  </a:cubicBezTo>
                  <a:cubicBezTo>
                    <a:pt x="17679" y="43819"/>
                    <a:pt x="15965" y="43997"/>
                    <a:pt x="14393" y="44355"/>
                  </a:cubicBezTo>
                  <a:cubicBezTo>
                    <a:pt x="13286" y="44533"/>
                    <a:pt x="13572" y="44783"/>
                    <a:pt x="13393" y="45033"/>
                  </a:cubicBezTo>
                  <a:cubicBezTo>
                    <a:pt x="13250" y="45283"/>
                    <a:pt x="12964" y="45533"/>
                    <a:pt x="12643" y="45605"/>
                  </a:cubicBezTo>
                  <a:cubicBezTo>
                    <a:pt x="12464" y="45640"/>
                    <a:pt x="12286" y="45605"/>
                    <a:pt x="12143" y="45533"/>
                  </a:cubicBezTo>
                  <a:cubicBezTo>
                    <a:pt x="12143" y="44712"/>
                    <a:pt x="13572" y="42783"/>
                    <a:pt x="13214" y="37497"/>
                  </a:cubicBezTo>
                  <a:cubicBezTo>
                    <a:pt x="13357" y="36175"/>
                    <a:pt x="13429" y="34746"/>
                    <a:pt x="13429" y="33032"/>
                  </a:cubicBezTo>
                  <a:cubicBezTo>
                    <a:pt x="13429" y="31031"/>
                    <a:pt x="13179" y="29531"/>
                    <a:pt x="13072" y="28138"/>
                  </a:cubicBezTo>
                  <a:cubicBezTo>
                    <a:pt x="11750" y="26852"/>
                    <a:pt x="12964" y="24638"/>
                    <a:pt x="11929" y="23245"/>
                  </a:cubicBezTo>
                  <a:lnTo>
                    <a:pt x="12643" y="22709"/>
                  </a:lnTo>
                  <a:cubicBezTo>
                    <a:pt x="12214" y="22245"/>
                    <a:pt x="11964" y="21638"/>
                    <a:pt x="12393" y="212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C6BB15C7-6E5B-2B4B-B7B4-262871DB0C2D}"/>
                </a:ext>
              </a:extLst>
            </p:cNvPr>
            <p:cNvSpPr/>
            <p:nvPr/>
          </p:nvSpPr>
          <p:spPr>
            <a:xfrm>
              <a:off x="7498162" y="2248638"/>
              <a:ext cx="107" cy="143"/>
            </a:xfrm>
            <a:custGeom>
              <a:avLst/>
              <a:gdLst>
                <a:gd name="connsiteX0" fmla="*/ 0 w 107"/>
                <a:gd name="connsiteY0" fmla="*/ 0 h 143"/>
                <a:gd name="connsiteX1" fmla="*/ 0 w 107"/>
                <a:gd name="connsiteY1" fmla="*/ 36 h 143"/>
                <a:gd name="connsiteX2" fmla="*/ 107 w 107"/>
                <a:gd name="connsiteY2" fmla="*/ 143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143">
                  <a:moveTo>
                    <a:pt x="0" y="0"/>
                  </a:moveTo>
                  <a:lnTo>
                    <a:pt x="0" y="36"/>
                  </a:lnTo>
                  <a:lnTo>
                    <a:pt x="107" y="1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E696243D-FDBB-5249-9D49-F8E345E41B7E}"/>
                </a:ext>
              </a:extLst>
            </p:cNvPr>
            <p:cNvSpPr/>
            <p:nvPr/>
          </p:nvSpPr>
          <p:spPr>
            <a:xfrm>
              <a:off x="7485196" y="2220499"/>
              <a:ext cx="58400" cy="56427"/>
            </a:xfrm>
            <a:custGeom>
              <a:avLst/>
              <a:gdLst>
                <a:gd name="connsiteX0" fmla="*/ 57865 w 58400"/>
                <a:gd name="connsiteY0" fmla="*/ 11708 h 56427"/>
                <a:gd name="connsiteX1" fmla="*/ 55257 w 58400"/>
                <a:gd name="connsiteY1" fmla="*/ 6850 h 56427"/>
                <a:gd name="connsiteX2" fmla="*/ 50435 w 58400"/>
                <a:gd name="connsiteY2" fmla="*/ 2564 h 56427"/>
                <a:gd name="connsiteX3" fmla="*/ 46471 w 58400"/>
                <a:gd name="connsiteY3" fmla="*/ 2706 h 56427"/>
                <a:gd name="connsiteX4" fmla="*/ 45078 w 58400"/>
                <a:gd name="connsiteY4" fmla="*/ 1171 h 56427"/>
                <a:gd name="connsiteX5" fmla="*/ 45542 w 58400"/>
                <a:gd name="connsiteY5" fmla="*/ 1385 h 56427"/>
                <a:gd name="connsiteX6" fmla="*/ 45935 w 58400"/>
                <a:gd name="connsiteY6" fmla="*/ 706 h 56427"/>
                <a:gd name="connsiteX7" fmla="*/ 40184 w 58400"/>
                <a:gd name="connsiteY7" fmla="*/ 885 h 56427"/>
                <a:gd name="connsiteX8" fmla="*/ 41006 w 58400"/>
                <a:gd name="connsiteY8" fmla="*/ 1563 h 56427"/>
                <a:gd name="connsiteX9" fmla="*/ 39291 w 58400"/>
                <a:gd name="connsiteY9" fmla="*/ 1528 h 56427"/>
                <a:gd name="connsiteX10" fmla="*/ 39613 w 58400"/>
                <a:gd name="connsiteY10" fmla="*/ 885 h 56427"/>
                <a:gd name="connsiteX11" fmla="*/ 37077 w 58400"/>
                <a:gd name="connsiteY11" fmla="*/ 742 h 56427"/>
                <a:gd name="connsiteX12" fmla="*/ 37505 w 58400"/>
                <a:gd name="connsiteY12" fmla="*/ 1456 h 56427"/>
                <a:gd name="connsiteX13" fmla="*/ 34541 w 58400"/>
                <a:gd name="connsiteY13" fmla="*/ 1242 h 56427"/>
                <a:gd name="connsiteX14" fmla="*/ 34612 w 58400"/>
                <a:gd name="connsiteY14" fmla="*/ 2528 h 56427"/>
                <a:gd name="connsiteX15" fmla="*/ 29076 w 58400"/>
                <a:gd name="connsiteY15" fmla="*/ 1992 h 56427"/>
                <a:gd name="connsiteX16" fmla="*/ 28504 w 58400"/>
                <a:gd name="connsiteY16" fmla="*/ 3135 h 56427"/>
                <a:gd name="connsiteX17" fmla="*/ 28325 w 58400"/>
                <a:gd name="connsiteY17" fmla="*/ 2421 h 56427"/>
                <a:gd name="connsiteX18" fmla="*/ 25897 w 58400"/>
                <a:gd name="connsiteY18" fmla="*/ 1992 h 56427"/>
                <a:gd name="connsiteX19" fmla="*/ 25968 w 58400"/>
                <a:gd name="connsiteY19" fmla="*/ 1456 h 56427"/>
                <a:gd name="connsiteX20" fmla="*/ 25754 w 58400"/>
                <a:gd name="connsiteY20" fmla="*/ 3064 h 56427"/>
                <a:gd name="connsiteX21" fmla="*/ 23361 w 58400"/>
                <a:gd name="connsiteY21" fmla="*/ 3814 h 56427"/>
                <a:gd name="connsiteX22" fmla="*/ 22968 w 58400"/>
                <a:gd name="connsiteY22" fmla="*/ 5171 h 56427"/>
                <a:gd name="connsiteX23" fmla="*/ 23111 w 58400"/>
                <a:gd name="connsiteY23" fmla="*/ 4421 h 56427"/>
                <a:gd name="connsiteX24" fmla="*/ 22253 w 58400"/>
                <a:gd name="connsiteY24" fmla="*/ 4778 h 56427"/>
                <a:gd name="connsiteX25" fmla="*/ 21682 w 58400"/>
                <a:gd name="connsiteY25" fmla="*/ 3885 h 56427"/>
                <a:gd name="connsiteX26" fmla="*/ 22039 w 58400"/>
                <a:gd name="connsiteY26" fmla="*/ 2957 h 56427"/>
                <a:gd name="connsiteX27" fmla="*/ 20896 w 58400"/>
                <a:gd name="connsiteY27" fmla="*/ 4350 h 56427"/>
                <a:gd name="connsiteX28" fmla="*/ 18217 w 58400"/>
                <a:gd name="connsiteY28" fmla="*/ 3492 h 56427"/>
                <a:gd name="connsiteX29" fmla="*/ 15252 w 58400"/>
                <a:gd name="connsiteY29" fmla="*/ 3921 h 56427"/>
                <a:gd name="connsiteX30" fmla="*/ 14788 w 58400"/>
                <a:gd name="connsiteY30" fmla="*/ 2135 h 56427"/>
                <a:gd name="connsiteX31" fmla="*/ 9180 w 58400"/>
                <a:gd name="connsiteY31" fmla="*/ 3278 h 56427"/>
                <a:gd name="connsiteX32" fmla="*/ 9395 w 58400"/>
                <a:gd name="connsiteY32" fmla="*/ 3135 h 56427"/>
                <a:gd name="connsiteX33" fmla="*/ 2501 w 58400"/>
                <a:gd name="connsiteY33" fmla="*/ 8243 h 56427"/>
                <a:gd name="connsiteX34" fmla="*/ 643 w 58400"/>
                <a:gd name="connsiteY34" fmla="*/ 11172 h 56427"/>
                <a:gd name="connsiteX35" fmla="*/ 1501 w 58400"/>
                <a:gd name="connsiteY35" fmla="*/ 13101 h 56427"/>
                <a:gd name="connsiteX36" fmla="*/ 251 w 58400"/>
                <a:gd name="connsiteY36" fmla="*/ 17351 h 56427"/>
                <a:gd name="connsiteX37" fmla="*/ 1429 w 58400"/>
                <a:gd name="connsiteY37" fmla="*/ 19887 h 56427"/>
                <a:gd name="connsiteX38" fmla="*/ 322 w 58400"/>
                <a:gd name="connsiteY38" fmla="*/ 21923 h 56427"/>
                <a:gd name="connsiteX39" fmla="*/ 143 w 58400"/>
                <a:gd name="connsiteY39" fmla="*/ 21637 h 56427"/>
                <a:gd name="connsiteX40" fmla="*/ 358 w 58400"/>
                <a:gd name="connsiteY40" fmla="*/ 26174 h 56427"/>
                <a:gd name="connsiteX41" fmla="*/ 1965 w 58400"/>
                <a:gd name="connsiteY41" fmla="*/ 28460 h 56427"/>
                <a:gd name="connsiteX42" fmla="*/ 1465 w 58400"/>
                <a:gd name="connsiteY42" fmla="*/ 29103 h 56427"/>
                <a:gd name="connsiteX43" fmla="*/ 715 w 58400"/>
                <a:gd name="connsiteY43" fmla="*/ 29353 h 56427"/>
                <a:gd name="connsiteX44" fmla="*/ 1143 w 58400"/>
                <a:gd name="connsiteY44" fmla="*/ 29710 h 56427"/>
                <a:gd name="connsiteX45" fmla="*/ 1001 w 58400"/>
                <a:gd name="connsiteY45" fmla="*/ 29746 h 56427"/>
                <a:gd name="connsiteX46" fmla="*/ 1501 w 58400"/>
                <a:gd name="connsiteY46" fmla="*/ 30031 h 56427"/>
                <a:gd name="connsiteX47" fmla="*/ 1894 w 58400"/>
                <a:gd name="connsiteY47" fmla="*/ 29889 h 56427"/>
                <a:gd name="connsiteX48" fmla="*/ 858 w 58400"/>
                <a:gd name="connsiteY48" fmla="*/ 32210 h 56427"/>
                <a:gd name="connsiteX49" fmla="*/ 2251 w 58400"/>
                <a:gd name="connsiteY49" fmla="*/ 38854 h 56427"/>
                <a:gd name="connsiteX50" fmla="*/ 1036 w 58400"/>
                <a:gd name="connsiteY50" fmla="*/ 37854 h 56427"/>
                <a:gd name="connsiteX51" fmla="*/ 1179 w 58400"/>
                <a:gd name="connsiteY51" fmla="*/ 39461 h 56427"/>
                <a:gd name="connsiteX52" fmla="*/ 608 w 58400"/>
                <a:gd name="connsiteY52" fmla="*/ 37997 h 56427"/>
                <a:gd name="connsiteX53" fmla="*/ 715 w 58400"/>
                <a:gd name="connsiteY53" fmla="*/ 44462 h 56427"/>
                <a:gd name="connsiteX54" fmla="*/ 1394 w 58400"/>
                <a:gd name="connsiteY54" fmla="*/ 44926 h 56427"/>
                <a:gd name="connsiteX55" fmla="*/ 1286 w 58400"/>
                <a:gd name="connsiteY55" fmla="*/ 45069 h 56427"/>
                <a:gd name="connsiteX56" fmla="*/ 2287 w 58400"/>
                <a:gd name="connsiteY56" fmla="*/ 45891 h 56427"/>
                <a:gd name="connsiteX57" fmla="*/ 1001 w 58400"/>
                <a:gd name="connsiteY57" fmla="*/ 47676 h 56427"/>
                <a:gd name="connsiteX58" fmla="*/ 3465 w 58400"/>
                <a:gd name="connsiteY58" fmla="*/ 52213 h 56427"/>
                <a:gd name="connsiteX59" fmla="*/ 3965 w 58400"/>
                <a:gd name="connsiteY59" fmla="*/ 51570 h 56427"/>
                <a:gd name="connsiteX60" fmla="*/ 4680 w 58400"/>
                <a:gd name="connsiteY60" fmla="*/ 53213 h 56427"/>
                <a:gd name="connsiteX61" fmla="*/ 4072 w 58400"/>
                <a:gd name="connsiteY61" fmla="*/ 53927 h 56427"/>
                <a:gd name="connsiteX62" fmla="*/ 6251 w 58400"/>
                <a:gd name="connsiteY62" fmla="*/ 54392 h 56427"/>
                <a:gd name="connsiteX63" fmla="*/ 6644 w 58400"/>
                <a:gd name="connsiteY63" fmla="*/ 54392 h 56427"/>
                <a:gd name="connsiteX64" fmla="*/ 6037 w 58400"/>
                <a:gd name="connsiteY64" fmla="*/ 54713 h 56427"/>
                <a:gd name="connsiteX65" fmla="*/ 4930 w 58400"/>
                <a:gd name="connsiteY65" fmla="*/ 54427 h 56427"/>
                <a:gd name="connsiteX66" fmla="*/ 5751 w 58400"/>
                <a:gd name="connsiteY66" fmla="*/ 55106 h 56427"/>
                <a:gd name="connsiteX67" fmla="*/ 9109 w 58400"/>
                <a:gd name="connsiteY67" fmla="*/ 56428 h 56427"/>
                <a:gd name="connsiteX68" fmla="*/ 10145 w 58400"/>
                <a:gd name="connsiteY68" fmla="*/ 54856 h 56427"/>
                <a:gd name="connsiteX69" fmla="*/ 14074 w 58400"/>
                <a:gd name="connsiteY69" fmla="*/ 54856 h 56427"/>
                <a:gd name="connsiteX70" fmla="*/ 13681 w 58400"/>
                <a:gd name="connsiteY70" fmla="*/ 54034 h 56427"/>
                <a:gd name="connsiteX71" fmla="*/ 18074 w 58400"/>
                <a:gd name="connsiteY71" fmla="*/ 54142 h 56427"/>
                <a:gd name="connsiteX72" fmla="*/ 24254 w 58400"/>
                <a:gd name="connsiteY72" fmla="*/ 49248 h 56427"/>
                <a:gd name="connsiteX73" fmla="*/ 25932 w 58400"/>
                <a:gd name="connsiteY73" fmla="*/ 48284 h 56427"/>
                <a:gd name="connsiteX74" fmla="*/ 25397 w 58400"/>
                <a:gd name="connsiteY74" fmla="*/ 48998 h 56427"/>
                <a:gd name="connsiteX75" fmla="*/ 30290 w 58400"/>
                <a:gd name="connsiteY75" fmla="*/ 51605 h 56427"/>
                <a:gd name="connsiteX76" fmla="*/ 30219 w 58400"/>
                <a:gd name="connsiteY76" fmla="*/ 51891 h 56427"/>
                <a:gd name="connsiteX77" fmla="*/ 36041 w 58400"/>
                <a:gd name="connsiteY77" fmla="*/ 51355 h 56427"/>
                <a:gd name="connsiteX78" fmla="*/ 38827 w 58400"/>
                <a:gd name="connsiteY78" fmla="*/ 52284 h 56427"/>
                <a:gd name="connsiteX79" fmla="*/ 38755 w 58400"/>
                <a:gd name="connsiteY79" fmla="*/ 52427 h 56427"/>
                <a:gd name="connsiteX80" fmla="*/ 41327 w 58400"/>
                <a:gd name="connsiteY80" fmla="*/ 52534 h 56427"/>
                <a:gd name="connsiteX81" fmla="*/ 44363 w 58400"/>
                <a:gd name="connsiteY81" fmla="*/ 52748 h 56427"/>
                <a:gd name="connsiteX82" fmla="*/ 43577 w 58400"/>
                <a:gd name="connsiteY82" fmla="*/ 53356 h 56427"/>
                <a:gd name="connsiteX83" fmla="*/ 48614 w 58400"/>
                <a:gd name="connsiteY83" fmla="*/ 53999 h 56427"/>
                <a:gd name="connsiteX84" fmla="*/ 54400 w 58400"/>
                <a:gd name="connsiteY84" fmla="*/ 52284 h 56427"/>
                <a:gd name="connsiteX85" fmla="*/ 57115 w 58400"/>
                <a:gd name="connsiteY85" fmla="*/ 47391 h 56427"/>
                <a:gd name="connsiteX86" fmla="*/ 56936 w 58400"/>
                <a:gd name="connsiteY86" fmla="*/ 45891 h 56427"/>
                <a:gd name="connsiteX87" fmla="*/ 57151 w 58400"/>
                <a:gd name="connsiteY87" fmla="*/ 46212 h 56427"/>
                <a:gd name="connsiteX88" fmla="*/ 56793 w 58400"/>
                <a:gd name="connsiteY88" fmla="*/ 42283 h 56427"/>
                <a:gd name="connsiteX89" fmla="*/ 57043 w 58400"/>
                <a:gd name="connsiteY89" fmla="*/ 42140 h 56427"/>
                <a:gd name="connsiteX90" fmla="*/ 56293 w 58400"/>
                <a:gd name="connsiteY90" fmla="*/ 38818 h 56427"/>
                <a:gd name="connsiteX91" fmla="*/ 56008 w 58400"/>
                <a:gd name="connsiteY91" fmla="*/ 36711 h 56427"/>
                <a:gd name="connsiteX92" fmla="*/ 56686 w 58400"/>
                <a:gd name="connsiteY92" fmla="*/ 36604 h 56427"/>
                <a:gd name="connsiteX93" fmla="*/ 56472 w 58400"/>
                <a:gd name="connsiteY93" fmla="*/ 34818 h 56427"/>
                <a:gd name="connsiteX94" fmla="*/ 56329 w 58400"/>
                <a:gd name="connsiteY94" fmla="*/ 35496 h 56427"/>
                <a:gd name="connsiteX95" fmla="*/ 56365 w 58400"/>
                <a:gd name="connsiteY95" fmla="*/ 32496 h 56427"/>
                <a:gd name="connsiteX96" fmla="*/ 53757 w 58400"/>
                <a:gd name="connsiteY96" fmla="*/ 27710 h 56427"/>
                <a:gd name="connsiteX97" fmla="*/ 54543 w 58400"/>
                <a:gd name="connsiteY97" fmla="*/ 27317 h 56427"/>
                <a:gd name="connsiteX98" fmla="*/ 55900 w 58400"/>
                <a:gd name="connsiteY98" fmla="*/ 27638 h 56427"/>
                <a:gd name="connsiteX99" fmla="*/ 56436 w 58400"/>
                <a:gd name="connsiteY99" fmla="*/ 24424 h 56427"/>
                <a:gd name="connsiteX100" fmla="*/ 57186 w 58400"/>
                <a:gd name="connsiteY100" fmla="*/ 24388 h 56427"/>
                <a:gd name="connsiteX101" fmla="*/ 56972 w 58400"/>
                <a:gd name="connsiteY101" fmla="*/ 19530 h 56427"/>
                <a:gd name="connsiteX102" fmla="*/ 57508 w 58400"/>
                <a:gd name="connsiteY102" fmla="*/ 15887 h 56427"/>
                <a:gd name="connsiteX103" fmla="*/ 58401 w 58400"/>
                <a:gd name="connsiteY103" fmla="*/ 14851 h 56427"/>
                <a:gd name="connsiteX104" fmla="*/ 57329 w 58400"/>
                <a:gd name="connsiteY104" fmla="*/ 13101 h 56427"/>
                <a:gd name="connsiteX105" fmla="*/ 57865 w 58400"/>
                <a:gd name="connsiteY105" fmla="*/ 11708 h 56427"/>
                <a:gd name="connsiteX106" fmla="*/ 47721 w 58400"/>
                <a:gd name="connsiteY106" fmla="*/ 41676 h 56427"/>
                <a:gd name="connsiteX107" fmla="*/ 45006 w 58400"/>
                <a:gd name="connsiteY107" fmla="*/ 41640 h 56427"/>
                <a:gd name="connsiteX108" fmla="*/ 41934 w 58400"/>
                <a:gd name="connsiteY108" fmla="*/ 41604 h 56427"/>
                <a:gd name="connsiteX109" fmla="*/ 41256 w 58400"/>
                <a:gd name="connsiteY109" fmla="*/ 41926 h 56427"/>
                <a:gd name="connsiteX110" fmla="*/ 36076 w 58400"/>
                <a:gd name="connsiteY110" fmla="*/ 41354 h 56427"/>
                <a:gd name="connsiteX111" fmla="*/ 31469 w 58400"/>
                <a:gd name="connsiteY111" fmla="*/ 41390 h 56427"/>
                <a:gd name="connsiteX112" fmla="*/ 23039 w 58400"/>
                <a:gd name="connsiteY112" fmla="*/ 44319 h 56427"/>
                <a:gd name="connsiteX113" fmla="*/ 22253 w 58400"/>
                <a:gd name="connsiteY113" fmla="*/ 44998 h 56427"/>
                <a:gd name="connsiteX114" fmla="*/ 20074 w 58400"/>
                <a:gd name="connsiteY114" fmla="*/ 44426 h 56427"/>
                <a:gd name="connsiteX115" fmla="*/ 14288 w 58400"/>
                <a:gd name="connsiteY115" fmla="*/ 44355 h 56427"/>
                <a:gd name="connsiteX116" fmla="*/ 13288 w 58400"/>
                <a:gd name="connsiteY116" fmla="*/ 45033 h 56427"/>
                <a:gd name="connsiteX117" fmla="*/ 12538 w 58400"/>
                <a:gd name="connsiteY117" fmla="*/ 45605 h 56427"/>
                <a:gd name="connsiteX118" fmla="*/ 12038 w 58400"/>
                <a:gd name="connsiteY118" fmla="*/ 45533 h 56427"/>
                <a:gd name="connsiteX119" fmla="*/ 13109 w 58400"/>
                <a:gd name="connsiteY119" fmla="*/ 37497 h 56427"/>
                <a:gd name="connsiteX120" fmla="*/ 13324 w 58400"/>
                <a:gd name="connsiteY120" fmla="*/ 33032 h 56427"/>
                <a:gd name="connsiteX121" fmla="*/ 12966 w 58400"/>
                <a:gd name="connsiteY121" fmla="*/ 28138 h 56427"/>
                <a:gd name="connsiteX122" fmla="*/ 11823 w 58400"/>
                <a:gd name="connsiteY122" fmla="*/ 23245 h 56427"/>
                <a:gd name="connsiteX123" fmla="*/ 12538 w 58400"/>
                <a:gd name="connsiteY123" fmla="*/ 22709 h 56427"/>
                <a:gd name="connsiteX124" fmla="*/ 12395 w 58400"/>
                <a:gd name="connsiteY124" fmla="*/ 21245 h 56427"/>
                <a:gd name="connsiteX125" fmla="*/ 12609 w 58400"/>
                <a:gd name="connsiteY125" fmla="*/ 21280 h 56427"/>
                <a:gd name="connsiteX126" fmla="*/ 12252 w 58400"/>
                <a:gd name="connsiteY126" fmla="*/ 19530 h 56427"/>
                <a:gd name="connsiteX127" fmla="*/ 12466 w 58400"/>
                <a:gd name="connsiteY127" fmla="*/ 19566 h 56427"/>
                <a:gd name="connsiteX128" fmla="*/ 12466 w 58400"/>
                <a:gd name="connsiteY128" fmla="*/ 18816 h 56427"/>
                <a:gd name="connsiteX129" fmla="*/ 12752 w 58400"/>
                <a:gd name="connsiteY129" fmla="*/ 18994 h 56427"/>
                <a:gd name="connsiteX130" fmla="*/ 12538 w 58400"/>
                <a:gd name="connsiteY130" fmla="*/ 17458 h 56427"/>
                <a:gd name="connsiteX131" fmla="*/ 12824 w 58400"/>
                <a:gd name="connsiteY131" fmla="*/ 17030 h 56427"/>
                <a:gd name="connsiteX132" fmla="*/ 12038 w 58400"/>
                <a:gd name="connsiteY132" fmla="*/ 16673 h 56427"/>
                <a:gd name="connsiteX133" fmla="*/ 12538 w 58400"/>
                <a:gd name="connsiteY133" fmla="*/ 16351 h 56427"/>
                <a:gd name="connsiteX134" fmla="*/ 13431 w 58400"/>
                <a:gd name="connsiteY134" fmla="*/ 15744 h 56427"/>
                <a:gd name="connsiteX135" fmla="*/ 13502 w 58400"/>
                <a:gd name="connsiteY135" fmla="*/ 15958 h 56427"/>
                <a:gd name="connsiteX136" fmla="*/ 14681 w 58400"/>
                <a:gd name="connsiteY136" fmla="*/ 15530 h 56427"/>
                <a:gd name="connsiteX137" fmla="*/ 18931 w 58400"/>
                <a:gd name="connsiteY137" fmla="*/ 15494 h 56427"/>
                <a:gd name="connsiteX138" fmla="*/ 19074 w 58400"/>
                <a:gd name="connsiteY138" fmla="*/ 16173 h 56427"/>
                <a:gd name="connsiteX139" fmla="*/ 22468 w 58400"/>
                <a:gd name="connsiteY139" fmla="*/ 14029 h 56427"/>
                <a:gd name="connsiteX140" fmla="*/ 23682 w 58400"/>
                <a:gd name="connsiteY140" fmla="*/ 15137 h 56427"/>
                <a:gd name="connsiteX141" fmla="*/ 25504 w 58400"/>
                <a:gd name="connsiteY141" fmla="*/ 13851 h 56427"/>
                <a:gd name="connsiteX142" fmla="*/ 25111 w 58400"/>
                <a:gd name="connsiteY142" fmla="*/ 14172 h 56427"/>
                <a:gd name="connsiteX143" fmla="*/ 27647 w 58400"/>
                <a:gd name="connsiteY143" fmla="*/ 13601 h 56427"/>
                <a:gd name="connsiteX144" fmla="*/ 26932 w 58400"/>
                <a:gd name="connsiteY144" fmla="*/ 12279 h 56427"/>
                <a:gd name="connsiteX145" fmla="*/ 28754 w 58400"/>
                <a:gd name="connsiteY145" fmla="*/ 13422 h 56427"/>
                <a:gd name="connsiteX146" fmla="*/ 28540 w 58400"/>
                <a:gd name="connsiteY146" fmla="*/ 12279 h 56427"/>
                <a:gd name="connsiteX147" fmla="*/ 33612 w 58400"/>
                <a:gd name="connsiteY147" fmla="*/ 14279 h 56427"/>
                <a:gd name="connsiteX148" fmla="*/ 42792 w 58400"/>
                <a:gd name="connsiteY148" fmla="*/ 12601 h 56427"/>
                <a:gd name="connsiteX149" fmla="*/ 46471 w 58400"/>
                <a:gd name="connsiteY149" fmla="*/ 14851 h 56427"/>
                <a:gd name="connsiteX150" fmla="*/ 45649 w 58400"/>
                <a:gd name="connsiteY150" fmla="*/ 15280 h 56427"/>
                <a:gd name="connsiteX151" fmla="*/ 46042 w 58400"/>
                <a:gd name="connsiteY151" fmla="*/ 15458 h 56427"/>
                <a:gd name="connsiteX152" fmla="*/ 46578 w 58400"/>
                <a:gd name="connsiteY152" fmla="*/ 16030 h 56427"/>
                <a:gd name="connsiteX153" fmla="*/ 47256 w 58400"/>
                <a:gd name="connsiteY153" fmla="*/ 16494 h 56427"/>
                <a:gd name="connsiteX154" fmla="*/ 46542 w 58400"/>
                <a:gd name="connsiteY154" fmla="*/ 16815 h 56427"/>
                <a:gd name="connsiteX155" fmla="*/ 47185 w 58400"/>
                <a:gd name="connsiteY155" fmla="*/ 17708 h 56427"/>
                <a:gd name="connsiteX156" fmla="*/ 46435 w 58400"/>
                <a:gd name="connsiteY156" fmla="*/ 18387 h 56427"/>
                <a:gd name="connsiteX157" fmla="*/ 46899 w 58400"/>
                <a:gd name="connsiteY157" fmla="*/ 25745 h 56427"/>
                <a:gd name="connsiteX158" fmla="*/ 45863 w 58400"/>
                <a:gd name="connsiteY158" fmla="*/ 32746 h 56427"/>
                <a:gd name="connsiteX159" fmla="*/ 46078 w 58400"/>
                <a:gd name="connsiteY159" fmla="*/ 34925 h 56427"/>
                <a:gd name="connsiteX160" fmla="*/ 46506 w 58400"/>
                <a:gd name="connsiteY160" fmla="*/ 37318 h 56427"/>
                <a:gd name="connsiteX161" fmla="*/ 47042 w 58400"/>
                <a:gd name="connsiteY161" fmla="*/ 39068 h 56427"/>
                <a:gd name="connsiteX162" fmla="*/ 47435 w 58400"/>
                <a:gd name="connsiteY162" fmla="*/ 39711 h 56427"/>
                <a:gd name="connsiteX163" fmla="*/ 47721 w 58400"/>
                <a:gd name="connsiteY163" fmla="*/ 41676 h 5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58400" h="56427">
                  <a:moveTo>
                    <a:pt x="57865" y="11708"/>
                  </a:moveTo>
                  <a:cubicBezTo>
                    <a:pt x="57829" y="9886"/>
                    <a:pt x="56686" y="8172"/>
                    <a:pt x="55257" y="6850"/>
                  </a:cubicBezTo>
                  <a:cubicBezTo>
                    <a:pt x="53829" y="5457"/>
                    <a:pt x="52221" y="4350"/>
                    <a:pt x="50435" y="2564"/>
                  </a:cubicBezTo>
                  <a:cubicBezTo>
                    <a:pt x="48935" y="3171"/>
                    <a:pt x="47292" y="1921"/>
                    <a:pt x="46471" y="2706"/>
                  </a:cubicBezTo>
                  <a:cubicBezTo>
                    <a:pt x="46471" y="2064"/>
                    <a:pt x="42863" y="2064"/>
                    <a:pt x="45078" y="1171"/>
                  </a:cubicBezTo>
                  <a:cubicBezTo>
                    <a:pt x="45256" y="1099"/>
                    <a:pt x="45578" y="1171"/>
                    <a:pt x="45542" y="1385"/>
                  </a:cubicBezTo>
                  <a:lnTo>
                    <a:pt x="45935" y="706"/>
                  </a:lnTo>
                  <a:cubicBezTo>
                    <a:pt x="43863" y="-1044"/>
                    <a:pt x="41970" y="1028"/>
                    <a:pt x="40184" y="885"/>
                  </a:cubicBezTo>
                  <a:cubicBezTo>
                    <a:pt x="40756" y="1135"/>
                    <a:pt x="41470" y="1028"/>
                    <a:pt x="41006" y="1563"/>
                  </a:cubicBezTo>
                  <a:lnTo>
                    <a:pt x="39291" y="1528"/>
                  </a:lnTo>
                  <a:lnTo>
                    <a:pt x="39613" y="885"/>
                  </a:lnTo>
                  <a:lnTo>
                    <a:pt x="37077" y="742"/>
                  </a:lnTo>
                  <a:lnTo>
                    <a:pt x="37505" y="1456"/>
                  </a:lnTo>
                  <a:cubicBezTo>
                    <a:pt x="36291" y="1171"/>
                    <a:pt x="35684" y="-44"/>
                    <a:pt x="34541" y="1242"/>
                  </a:cubicBezTo>
                  <a:cubicBezTo>
                    <a:pt x="34076" y="1921"/>
                    <a:pt x="35755" y="2099"/>
                    <a:pt x="34612" y="2528"/>
                  </a:cubicBezTo>
                  <a:cubicBezTo>
                    <a:pt x="33005" y="2242"/>
                    <a:pt x="30754" y="1921"/>
                    <a:pt x="29076" y="1992"/>
                  </a:cubicBezTo>
                  <a:cubicBezTo>
                    <a:pt x="29397" y="2814"/>
                    <a:pt x="28933" y="2849"/>
                    <a:pt x="28504" y="3135"/>
                  </a:cubicBezTo>
                  <a:lnTo>
                    <a:pt x="28325" y="2421"/>
                  </a:lnTo>
                  <a:cubicBezTo>
                    <a:pt x="26754" y="3742"/>
                    <a:pt x="27397" y="921"/>
                    <a:pt x="25897" y="1992"/>
                  </a:cubicBezTo>
                  <a:lnTo>
                    <a:pt x="25968" y="1456"/>
                  </a:lnTo>
                  <a:lnTo>
                    <a:pt x="25754" y="3064"/>
                  </a:lnTo>
                  <a:cubicBezTo>
                    <a:pt x="24432" y="4742"/>
                    <a:pt x="24789" y="1635"/>
                    <a:pt x="23361" y="3814"/>
                  </a:cubicBezTo>
                  <a:cubicBezTo>
                    <a:pt x="24004" y="3635"/>
                    <a:pt x="23825" y="5421"/>
                    <a:pt x="22968" y="5171"/>
                  </a:cubicBezTo>
                  <a:lnTo>
                    <a:pt x="23111" y="4421"/>
                  </a:lnTo>
                  <a:cubicBezTo>
                    <a:pt x="22682" y="4600"/>
                    <a:pt x="22539" y="4921"/>
                    <a:pt x="22253" y="4778"/>
                  </a:cubicBezTo>
                  <a:cubicBezTo>
                    <a:pt x="22503" y="4385"/>
                    <a:pt x="22325" y="3742"/>
                    <a:pt x="21682" y="3885"/>
                  </a:cubicBezTo>
                  <a:lnTo>
                    <a:pt x="22039" y="2957"/>
                  </a:lnTo>
                  <a:lnTo>
                    <a:pt x="20896" y="4350"/>
                  </a:lnTo>
                  <a:cubicBezTo>
                    <a:pt x="19932" y="3599"/>
                    <a:pt x="18467" y="4564"/>
                    <a:pt x="18217" y="3492"/>
                  </a:cubicBezTo>
                  <a:cubicBezTo>
                    <a:pt x="18360" y="3528"/>
                    <a:pt x="16003" y="2814"/>
                    <a:pt x="15252" y="3921"/>
                  </a:cubicBezTo>
                  <a:cubicBezTo>
                    <a:pt x="15860" y="3242"/>
                    <a:pt x="14324" y="2921"/>
                    <a:pt x="14788" y="2135"/>
                  </a:cubicBezTo>
                  <a:cubicBezTo>
                    <a:pt x="13574" y="2849"/>
                    <a:pt x="10645" y="3635"/>
                    <a:pt x="9180" y="3278"/>
                  </a:cubicBezTo>
                  <a:lnTo>
                    <a:pt x="9395" y="3135"/>
                  </a:lnTo>
                  <a:cubicBezTo>
                    <a:pt x="5787" y="3421"/>
                    <a:pt x="3894" y="5957"/>
                    <a:pt x="2501" y="8243"/>
                  </a:cubicBezTo>
                  <a:cubicBezTo>
                    <a:pt x="1965" y="9243"/>
                    <a:pt x="1358" y="10136"/>
                    <a:pt x="643" y="11172"/>
                  </a:cubicBezTo>
                  <a:cubicBezTo>
                    <a:pt x="1501" y="11386"/>
                    <a:pt x="251" y="13244"/>
                    <a:pt x="1501" y="13101"/>
                  </a:cubicBezTo>
                  <a:cubicBezTo>
                    <a:pt x="1358" y="15387"/>
                    <a:pt x="715" y="16173"/>
                    <a:pt x="251" y="17351"/>
                  </a:cubicBezTo>
                  <a:cubicBezTo>
                    <a:pt x="-178" y="18423"/>
                    <a:pt x="-214" y="19280"/>
                    <a:pt x="1429" y="19887"/>
                  </a:cubicBezTo>
                  <a:cubicBezTo>
                    <a:pt x="1536" y="21102"/>
                    <a:pt x="536" y="21280"/>
                    <a:pt x="322" y="21923"/>
                  </a:cubicBezTo>
                  <a:lnTo>
                    <a:pt x="143" y="21637"/>
                  </a:lnTo>
                  <a:cubicBezTo>
                    <a:pt x="358" y="23923"/>
                    <a:pt x="393" y="24566"/>
                    <a:pt x="358" y="26174"/>
                  </a:cubicBezTo>
                  <a:cubicBezTo>
                    <a:pt x="715" y="26960"/>
                    <a:pt x="2322" y="27067"/>
                    <a:pt x="1965" y="28460"/>
                  </a:cubicBezTo>
                  <a:cubicBezTo>
                    <a:pt x="1322" y="28031"/>
                    <a:pt x="1465" y="28603"/>
                    <a:pt x="1465" y="29103"/>
                  </a:cubicBezTo>
                  <a:cubicBezTo>
                    <a:pt x="1358" y="28781"/>
                    <a:pt x="1108" y="28674"/>
                    <a:pt x="715" y="29353"/>
                  </a:cubicBezTo>
                  <a:cubicBezTo>
                    <a:pt x="929" y="29460"/>
                    <a:pt x="1036" y="29567"/>
                    <a:pt x="1143" y="29710"/>
                  </a:cubicBezTo>
                  <a:cubicBezTo>
                    <a:pt x="1108" y="29710"/>
                    <a:pt x="1072" y="29746"/>
                    <a:pt x="1001" y="29746"/>
                  </a:cubicBezTo>
                  <a:cubicBezTo>
                    <a:pt x="1251" y="30567"/>
                    <a:pt x="1429" y="30424"/>
                    <a:pt x="1501" y="30031"/>
                  </a:cubicBezTo>
                  <a:cubicBezTo>
                    <a:pt x="1608" y="30031"/>
                    <a:pt x="1715" y="29996"/>
                    <a:pt x="1894" y="29889"/>
                  </a:cubicBezTo>
                  <a:cubicBezTo>
                    <a:pt x="1108" y="30817"/>
                    <a:pt x="1965" y="32210"/>
                    <a:pt x="858" y="32210"/>
                  </a:cubicBezTo>
                  <a:cubicBezTo>
                    <a:pt x="1001" y="34532"/>
                    <a:pt x="1929" y="36639"/>
                    <a:pt x="2251" y="38854"/>
                  </a:cubicBezTo>
                  <a:cubicBezTo>
                    <a:pt x="1679" y="39068"/>
                    <a:pt x="1215" y="38532"/>
                    <a:pt x="1036" y="37854"/>
                  </a:cubicBezTo>
                  <a:lnTo>
                    <a:pt x="1179" y="39461"/>
                  </a:lnTo>
                  <a:cubicBezTo>
                    <a:pt x="358" y="39425"/>
                    <a:pt x="751" y="38497"/>
                    <a:pt x="608" y="37997"/>
                  </a:cubicBezTo>
                  <a:cubicBezTo>
                    <a:pt x="-785" y="39890"/>
                    <a:pt x="1715" y="41997"/>
                    <a:pt x="715" y="44462"/>
                  </a:cubicBezTo>
                  <a:lnTo>
                    <a:pt x="1394" y="44926"/>
                  </a:lnTo>
                  <a:lnTo>
                    <a:pt x="1286" y="45069"/>
                  </a:lnTo>
                  <a:cubicBezTo>
                    <a:pt x="1608" y="45033"/>
                    <a:pt x="2144" y="45533"/>
                    <a:pt x="2287" y="45891"/>
                  </a:cubicBezTo>
                  <a:cubicBezTo>
                    <a:pt x="1644" y="46355"/>
                    <a:pt x="643" y="46069"/>
                    <a:pt x="1001" y="47676"/>
                  </a:cubicBezTo>
                  <a:cubicBezTo>
                    <a:pt x="643" y="49177"/>
                    <a:pt x="2287" y="51213"/>
                    <a:pt x="3465" y="52213"/>
                  </a:cubicBezTo>
                  <a:cubicBezTo>
                    <a:pt x="3144" y="51391"/>
                    <a:pt x="3608" y="51427"/>
                    <a:pt x="3965" y="51570"/>
                  </a:cubicBezTo>
                  <a:cubicBezTo>
                    <a:pt x="4287" y="52213"/>
                    <a:pt x="4144" y="52927"/>
                    <a:pt x="4680" y="53213"/>
                  </a:cubicBezTo>
                  <a:lnTo>
                    <a:pt x="4072" y="53927"/>
                  </a:lnTo>
                  <a:cubicBezTo>
                    <a:pt x="4394" y="53249"/>
                    <a:pt x="5573" y="54177"/>
                    <a:pt x="6251" y="54392"/>
                  </a:cubicBezTo>
                  <a:cubicBezTo>
                    <a:pt x="6430" y="54427"/>
                    <a:pt x="6537" y="54427"/>
                    <a:pt x="6644" y="54392"/>
                  </a:cubicBezTo>
                  <a:cubicBezTo>
                    <a:pt x="6644" y="54749"/>
                    <a:pt x="6358" y="54784"/>
                    <a:pt x="6037" y="54713"/>
                  </a:cubicBezTo>
                  <a:cubicBezTo>
                    <a:pt x="5644" y="54606"/>
                    <a:pt x="5180" y="54284"/>
                    <a:pt x="4930" y="54427"/>
                  </a:cubicBezTo>
                  <a:cubicBezTo>
                    <a:pt x="5465" y="54892"/>
                    <a:pt x="5823" y="55213"/>
                    <a:pt x="5751" y="55106"/>
                  </a:cubicBezTo>
                  <a:cubicBezTo>
                    <a:pt x="7180" y="55820"/>
                    <a:pt x="6751" y="55820"/>
                    <a:pt x="9109" y="56428"/>
                  </a:cubicBezTo>
                  <a:cubicBezTo>
                    <a:pt x="10966" y="56035"/>
                    <a:pt x="9145" y="55535"/>
                    <a:pt x="10145" y="54856"/>
                  </a:cubicBezTo>
                  <a:cubicBezTo>
                    <a:pt x="11466" y="54892"/>
                    <a:pt x="12859" y="54284"/>
                    <a:pt x="14074" y="54856"/>
                  </a:cubicBezTo>
                  <a:lnTo>
                    <a:pt x="13681" y="54034"/>
                  </a:lnTo>
                  <a:cubicBezTo>
                    <a:pt x="15610" y="53356"/>
                    <a:pt x="16717" y="53356"/>
                    <a:pt x="18074" y="54142"/>
                  </a:cubicBezTo>
                  <a:cubicBezTo>
                    <a:pt x="21360" y="52070"/>
                    <a:pt x="23289" y="50498"/>
                    <a:pt x="24254" y="49248"/>
                  </a:cubicBezTo>
                  <a:cubicBezTo>
                    <a:pt x="24754" y="49034"/>
                    <a:pt x="25289" y="48784"/>
                    <a:pt x="25932" y="48284"/>
                  </a:cubicBezTo>
                  <a:lnTo>
                    <a:pt x="25397" y="48998"/>
                  </a:lnTo>
                  <a:cubicBezTo>
                    <a:pt x="26682" y="49534"/>
                    <a:pt x="28183" y="50355"/>
                    <a:pt x="30290" y="51605"/>
                  </a:cubicBezTo>
                  <a:lnTo>
                    <a:pt x="30219" y="51891"/>
                  </a:lnTo>
                  <a:cubicBezTo>
                    <a:pt x="32576" y="52427"/>
                    <a:pt x="34148" y="52677"/>
                    <a:pt x="36041" y="51355"/>
                  </a:cubicBezTo>
                  <a:cubicBezTo>
                    <a:pt x="36219" y="53106"/>
                    <a:pt x="38220" y="51677"/>
                    <a:pt x="38827" y="52284"/>
                  </a:cubicBezTo>
                  <a:lnTo>
                    <a:pt x="38755" y="52427"/>
                  </a:lnTo>
                  <a:cubicBezTo>
                    <a:pt x="39648" y="51820"/>
                    <a:pt x="40470" y="52177"/>
                    <a:pt x="41327" y="52534"/>
                  </a:cubicBezTo>
                  <a:cubicBezTo>
                    <a:pt x="42256" y="52891"/>
                    <a:pt x="42792" y="53284"/>
                    <a:pt x="44363" y="52748"/>
                  </a:cubicBezTo>
                  <a:cubicBezTo>
                    <a:pt x="44256" y="52891"/>
                    <a:pt x="44220" y="53356"/>
                    <a:pt x="43577" y="53356"/>
                  </a:cubicBezTo>
                  <a:cubicBezTo>
                    <a:pt x="45613" y="53213"/>
                    <a:pt x="48149" y="53034"/>
                    <a:pt x="48614" y="53999"/>
                  </a:cubicBezTo>
                  <a:cubicBezTo>
                    <a:pt x="50685" y="53856"/>
                    <a:pt x="52686" y="53534"/>
                    <a:pt x="54400" y="52284"/>
                  </a:cubicBezTo>
                  <a:cubicBezTo>
                    <a:pt x="56150" y="50998"/>
                    <a:pt x="57079" y="48998"/>
                    <a:pt x="57115" y="47391"/>
                  </a:cubicBezTo>
                  <a:cubicBezTo>
                    <a:pt x="57115" y="46855"/>
                    <a:pt x="57043" y="46355"/>
                    <a:pt x="56936" y="45891"/>
                  </a:cubicBezTo>
                  <a:lnTo>
                    <a:pt x="57151" y="46212"/>
                  </a:lnTo>
                  <a:cubicBezTo>
                    <a:pt x="56400" y="44283"/>
                    <a:pt x="57293" y="44176"/>
                    <a:pt x="56793" y="42283"/>
                  </a:cubicBezTo>
                  <a:cubicBezTo>
                    <a:pt x="56936" y="42211"/>
                    <a:pt x="56972" y="42104"/>
                    <a:pt x="57043" y="42140"/>
                  </a:cubicBezTo>
                  <a:cubicBezTo>
                    <a:pt x="56472" y="41176"/>
                    <a:pt x="56365" y="39997"/>
                    <a:pt x="56293" y="38818"/>
                  </a:cubicBezTo>
                  <a:cubicBezTo>
                    <a:pt x="56222" y="37747"/>
                    <a:pt x="56293" y="37175"/>
                    <a:pt x="56008" y="36711"/>
                  </a:cubicBezTo>
                  <a:lnTo>
                    <a:pt x="56686" y="36604"/>
                  </a:lnTo>
                  <a:cubicBezTo>
                    <a:pt x="56579" y="35782"/>
                    <a:pt x="56472" y="35568"/>
                    <a:pt x="56472" y="34818"/>
                  </a:cubicBezTo>
                  <a:lnTo>
                    <a:pt x="56329" y="35496"/>
                  </a:lnTo>
                  <a:cubicBezTo>
                    <a:pt x="54472" y="35389"/>
                    <a:pt x="57472" y="34068"/>
                    <a:pt x="56365" y="32496"/>
                  </a:cubicBezTo>
                  <a:cubicBezTo>
                    <a:pt x="56686" y="31067"/>
                    <a:pt x="52757" y="29210"/>
                    <a:pt x="53757" y="27710"/>
                  </a:cubicBezTo>
                  <a:cubicBezTo>
                    <a:pt x="52936" y="26888"/>
                    <a:pt x="55115" y="28496"/>
                    <a:pt x="54543" y="27317"/>
                  </a:cubicBezTo>
                  <a:cubicBezTo>
                    <a:pt x="55507" y="27353"/>
                    <a:pt x="55115" y="27888"/>
                    <a:pt x="55900" y="27638"/>
                  </a:cubicBezTo>
                  <a:cubicBezTo>
                    <a:pt x="55507" y="26495"/>
                    <a:pt x="57008" y="25852"/>
                    <a:pt x="56436" y="24424"/>
                  </a:cubicBezTo>
                  <a:lnTo>
                    <a:pt x="57186" y="24388"/>
                  </a:lnTo>
                  <a:cubicBezTo>
                    <a:pt x="55900" y="22495"/>
                    <a:pt x="58293" y="20852"/>
                    <a:pt x="56972" y="19530"/>
                  </a:cubicBezTo>
                  <a:cubicBezTo>
                    <a:pt x="56293" y="17530"/>
                    <a:pt x="59151" y="18030"/>
                    <a:pt x="57508" y="15887"/>
                  </a:cubicBezTo>
                  <a:lnTo>
                    <a:pt x="58401" y="14851"/>
                  </a:lnTo>
                  <a:cubicBezTo>
                    <a:pt x="58401" y="13779"/>
                    <a:pt x="57043" y="14315"/>
                    <a:pt x="57329" y="13101"/>
                  </a:cubicBezTo>
                  <a:cubicBezTo>
                    <a:pt x="57758" y="12958"/>
                    <a:pt x="57043" y="11029"/>
                    <a:pt x="57865" y="11708"/>
                  </a:cubicBezTo>
                  <a:close/>
                  <a:moveTo>
                    <a:pt x="47721" y="41676"/>
                  </a:moveTo>
                  <a:cubicBezTo>
                    <a:pt x="47399" y="42604"/>
                    <a:pt x="45756" y="42354"/>
                    <a:pt x="45006" y="41640"/>
                  </a:cubicBezTo>
                  <a:cubicBezTo>
                    <a:pt x="43970" y="41104"/>
                    <a:pt x="44720" y="40997"/>
                    <a:pt x="41934" y="41604"/>
                  </a:cubicBezTo>
                  <a:cubicBezTo>
                    <a:pt x="41756" y="41426"/>
                    <a:pt x="41291" y="41783"/>
                    <a:pt x="41256" y="41926"/>
                  </a:cubicBezTo>
                  <a:lnTo>
                    <a:pt x="36076" y="41354"/>
                  </a:lnTo>
                  <a:cubicBezTo>
                    <a:pt x="36076" y="41354"/>
                    <a:pt x="34112" y="41176"/>
                    <a:pt x="31469" y="41390"/>
                  </a:cubicBezTo>
                  <a:cubicBezTo>
                    <a:pt x="28897" y="41568"/>
                    <a:pt x="25361" y="42283"/>
                    <a:pt x="23039" y="44319"/>
                  </a:cubicBezTo>
                  <a:lnTo>
                    <a:pt x="22253" y="44998"/>
                  </a:lnTo>
                  <a:cubicBezTo>
                    <a:pt x="21110" y="44605"/>
                    <a:pt x="20074" y="44426"/>
                    <a:pt x="20074" y="44426"/>
                  </a:cubicBezTo>
                  <a:cubicBezTo>
                    <a:pt x="17574" y="43819"/>
                    <a:pt x="15860" y="43997"/>
                    <a:pt x="14288" y="44355"/>
                  </a:cubicBezTo>
                  <a:cubicBezTo>
                    <a:pt x="13181" y="44533"/>
                    <a:pt x="13467" y="44783"/>
                    <a:pt x="13288" y="45033"/>
                  </a:cubicBezTo>
                  <a:cubicBezTo>
                    <a:pt x="13145" y="45283"/>
                    <a:pt x="12859" y="45533"/>
                    <a:pt x="12538" y="45605"/>
                  </a:cubicBezTo>
                  <a:cubicBezTo>
                    <a:pt x="12359" y="45640"/>
                    <a:pt x="12181" y="45605"/>
                    <a:pt x="12038" y="45533"/>
                  </a:cubicBezTo>
                  <a:cubicBezTo>
                    <a:pt x="12038" y="44712"/>
                    <a:pt x="13467" y="42783"/>
                    <a:pt x="13109" y="37497"/>
                  </a:cubicBezTo>
                  <a:cubicBezTo>
                    <a:pt x="13252" y="36175"/>
                    <a:pt x="13324" y="34746"/>
                    <a:pt x="13324" y="33032"/>
                  </a:cubicBezTo>
                  <a:cubicBezTo>
                    <a:pt x="13324" y="31031"/>
                    <a:pt x="13074" y="29531"/>
                    <a:pt x="12966" y="28138"/>
                  </a:cubicBezTo>
                  <a:cubicBezTo>
                    <a:pt x="11645" y="26852"/>
                    <a:pt x="12859" y="24638"/>
                    <a:pt x="11823" y="23245"/>
                  </a:cubicBezTo>
                  <a:lnTo>
                    <a:pt x="12538" y="22709"/>
                  </a:lnTo>
                  <a:cubicBezTo>
                    <a:pt x="12181" y="22245"/>
                    <a:pt x="11966" y="21673"/>
                    <a:pt x="12395" y="21245"/>
                  </a:cubicBezTo>
                  <a:lnTo>
                    <a:pt x="12609" y="21280"/>
                  </a:lnTo>
                  <a:cubicBezTo>
                    <a:pt x="12109" y="20566"/>
                    <a:pt x="12502" y="19887"/>
                    <a:pt x="12252" y="19530"/>
                  </a:cubicBezTo>
                  <a:lnTo>
                    <a:pt x="12466" y="19566"/>
                  </a:lnTo>
                  <a:lnTo>
                    <a:pt x="12466" y="18816"/>
                  </a:lnTo>
                  <a:lnTo>
                    <a:pt x="12752" y="18994"/>
                  </a:lnTo>
                  <a:cubicBezTo>
                    <a:pt x="12538" y="18423"/>
                    <a:pt x="12502" y="17923"/>
                    <a:pt x="12538" y="17458"/>
                  </a:cubicBezTo>
                  <a:cubicBezTo>
                    <a:pt x="12574" y="17101"/>
                    <a:pt x="12609" y="17173"/>
                    <a:pt x="12824" y="17030"/>
                  </a:cubicBezTo>
                  <a:lnTo>
                    <a:pt x="12038" y="16673"/>
                  </a:lnTo>
                  <a:cubicBezTo>
                    <a:pt x="12359" y="16601"/>
                    <a:pt x="12466" y="16494"/>
                    <a:pt x="12538" y="16351"/>
                  </a:cubicBezTo>
                  <a:cubicBezTo>
                    <a:pt x="12574" y="15994"/>
                    <a:pt x="12538" y="15065"/>
                    <a:pt x="13431" y="15744"/>
                  </a:cubicBezTo>
                  <a:lnTo>
                    <a:pt x="13502" y="15958"/>
                  </a:lnTo>
                  <a:cubicBezTo>
                    <a:pt x="13538" y="14744"/>
                    <a:pt x="14002" y="15101"/>
                    <a:pt x="14681" y="15530"/>
                  </a:cubicBezTo>
                  <a:cubicBezTo>
                    <a:pt x="15645" y="15958"/>
                    <a:pt x="16788" y="16530"/>
                    <a:pt x="18931" y="15494"/>
                  </a:cubicBezTo>
                  <a:cubicBezTo>
                    <a:pt x="18467" y="15744"/>
                    <a:pt x="19110" y="15958"/>
                    <a:pt x="19074" y="16173"/>
                  </a:cubicBezTo>
                  <a:cubicBezTo>
                    <a:pt x="20753" y="15958"/>
                    <a:pt x="22539" y="15744"/>
                    <a:pt x="22468" y="14029"/>
                  </a:cubicBezTo>
                  <a:cubicBezTo>
                    <a:pt x="23646" y="13994"/>
                    <a:pt x="23468" y="14494"/>
                    <a:pt x="23682" y="15137"/>
                  </a:cubicBezTo>
                  <a:cubicBezTo>
                    <a:pt x="23611" y="14387"/>
                    <a:pt x="24611" y="13994"/>
                    <a:pt x="25504" y="13851"/>
                  </a:cubicBezTo>
                  <a:lnTo>
                    <a:pt x="25111" y="14172"/>
                  </a:lnTo>
                  <a:lnTo>
                    <a:pt x="27647" y="13601"/>
                  </a:lnTo>
                  <a:lnTo>
                    <a:pt x="26932" y="12279"/>
                  </a:lnTo>
                  <a:cubicBezTo>
                    <a:pt x="28325" y="12493"/>
                    <a:pt x="27540" y="13958"/>
                    <a:pt x="28754" y="13422"/>
                  </a:cubicBezTo>
                  <a:lnTo>
                    <a:pt x="28540" y="12279"/>
                  </a:lnTo>
                  <a:cubicBezTo>
                    <a:pt x="30361" y="12208"/>
                    <a:pt x="31754" y="13744"/>
                    <a:pt x="33612" y="14279"/>
                  </a:cubicBezTo>
                  <a:cubicBezTo>
                    <a:pt x="37005" y="13886"/>
                    <a:pt x="40077" y="12779"/>
                    <a:pt x="42792" y="12601"/>
                  </a:cubicBezTo>
                  <a:cubicBezTo>
                    <a:pt x="45578" y="12351"/>
                    <a:pt x="46899" y="13279"/>
                    <a:pt x="46471" y="14851"/>
                  </a:cubicBezTo>
                  <a:lnTo>
                    <a:pt x="45649" y="15280"/>
                  </a:lnTo>
                  <a:cubicBezTo>
                    <a:pt x="45042" y="15530"/>
                    <a:pt x="45506" y="15422"/>
                    <a:pt x="46042" y="15458"/>
                  </a:cubicBezTo>
                  <a:cubicBezTo>
                    <a:pt x="46578" y="15494"/>
                    <a:pt x="47149" y="15851"/>
                    <a:pt x="46578" y="16030"/>
                  </a:cubicBezTo>
                  <a:cubicBezTo>
                    <a:pt x="46828" y="16173"/>
                    <a:pt x="47042" y="16315"/>
                    <a:pt x="47256" y="16494"/>
                  </a:cubicBezTo>
                  <a:cubicBezTo>
                    <a:pt x="47042" y="16708"/>
                    <a:pt x="46864" y="17065"/>
                    <a:pt x="46542" y="16815"/>
                  </a:cubicBezTo>
                  <a:cubicBezTo>
                    <a:pt x="46578" y="17351"/>
                    <a:pt x="46756" y="17351"/>
                    <a:pt x="47185" y="17708"/>
                  </a:cubicBezTo>
                  <a:lnTo>
                    <a:pt x="46435" y="18387"/>
                  </a:lnTo>
                  <a:cubicBezTo>
                    <a:pt x="45935" y="20673"/>
                    <a:pt x="47399" y="22888"/>
                    <a:pt x="46899" y="25745"/>
                  </a:cubicBezTo>
                  <a:cubicBezTo>
                    <a:pt x="45971" y="27388"/>
                    <a:pt x="45721" y="29924"/>
                    <a:pt x="45863" y="32746"/>
                  </a:cubicBezTo>
                  <a:cubicBezTo>
                    <a:pt x="45899" y="33460"/>
                    <a:pt x="45971" y="34175"/>
                    <a:pt x="46078" y="34925"/>
                  </a:cubicBezTo>
                  <a:cubicBezTo>
                    <a:pt x="46149" y="35782"/>
                    <a:pt x="46363" y="36711"/>
                    <a:pt x="46506" y="37318"/>
                  </a:cubicBezTo>
                  <a:cubicBezTo>
                    <a:pt x="46685" y="37925"/>
                    <a:pt x="46864" y="38497"/>
                    <a:pt x="47042" y="39068"/>
                  </a:cubicBezTo>
                  <a:cubicBezTo>
                    <a:pt x="47185" y="39390"/>
                    <a:pt x="47328" y="39497"/>
                    <a:pt x="47435" y="39711"/>
                  </a:cubicBezTo>
                  <a:cubicBezTo>
                    <a:pt x="47935" y="40283"/>
                    <a:pt x="48007" y="41104"/>
                    <a:pt x="47721" y="4167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8012DAA4-4E75-5744-B38D-BA7DCC6F7494}"/>
                </a:ext>
              </a:extLst>
            </p:cNvPr>
            <p:cNvSpPr/>
            <p:nvPr/>
          </p:nvSpPr>
          <p:spPr>
            <a:xfrm>
              <a:off x="7417545" y="2178736"/>
              <a:ext cx="71" cy="107"/>
            </a:xfrm>
            <a:custGeom>
              <a:avLst/>
              <a:gdLst>
                <a:gd name="connsiteX0" fmla="*/ 0 w 71"/>
                <a:gd name="connsiteY0" fmla="*/ 0 h 107"/>
                <a:gd name="connsiteX1" fmla="*/ 0 w 71"/>
                <a:gd name="connsiteY1" fmla="*/ 0 h 107"/>
                <a:gd name="connsiteX2" fmla="*/ 71 w 71"/>
                <a:gd name="connsiteY2" fmla="*/ 107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07">
                  <a:moveTo>
                    <a:pt x="0" y="0"/>
                  </a:moveTo>
                  <a:lnTo>
                    <a:pt x="0" y="0"/>
                  </a:lnTo>
                  <a:lnTo>
                    <a:pt x="71" y="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D0B1F43-2FCF-284C-B7F5-DE3B587EA6F4}"/>
                </a:ext>
              </a:extLst>
            </p:cNvPr>
            <p:cNvSpPr/>
            <p:nvPr/>
          </p:nvSpPr>
          <p:spPr>
            <a:xfrm>
              <a:off x="7430297" y="2153233"/>
              <a:ext cx="142" cy="535"/>
            </a:xfrm>
            <a:custGeom>
              <a:avLst/>
              <a:gdLst>
                <a:gd name="connsiteX0" fmla="*/ 0 w 142"/>
                <a:gd name="connsiteY0" fmla="*/ 536 h 535"/>
                <a:gd name="connsiteX1" fmla="*/ 0 w 142"/>
                <a:gd name="connsiteY1" fmla="*/ 536 h 535"/>
                <a:gd name="connsiteX2" fmla="*/ 143 w 142"/>
                <a:gd name="connsiteY2" fmla="*/ 0 h 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" h="535">
                  <a:moveTo>
                    <a:pt x="0" y="536"/>
                  </a:moveTo>
                  <a:lnTo>
                    <a:pt x="0" y="536"/>
                  </a:lnTo>
                  <a:lnTo>
                    <a:pt x="143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6774AD2B-32D5-3E42-A740-8E08C9705830}"/>
                </a:ext>
              </a:extLst>
            </p:cNvPr>
            <p:cNvSpPr/>
            <p:nvPr/>
          </p:nvSpPr>
          <p:spPr>
            <a:xfrm>
              <a:off x="7404189" y="2153519"/>
              <a:ext cx="56397" cy="55931"/>
            </a:xfrm>
            <a:custGeom>
              <a:avLst/>
              <a:gdLst>
                <a:gd name="connsiteX0" fmla="*/ 1533 w 56397"/>
                <a:gd name="connsiteY0" fmla="*/ 17502 h 55931"/>
                <a:gd name="connsiteX1" fmla="*/ 497 w 56397"/>
                <a:gd name="connsiteY1" fmla="*/ 19503 h 55931"/>
                <a:gd name="connsiteX2" fmla="*/ 319 w 56397"/>
                <a:gd name="connsiteY2" fmla="*/ 19217 h 55931"/>
                <a:gd name="connsiteX3" fmla="*/ 640 w 56397"/>
                <a:gd name="connsiteY3" fmla="*/ 23575 h 55931"/>
                <a:gd name="connsiteX4" fmla="*/ 2319 w 56397"/>
                <a:gd name="connsiteY4" fmla="*/ 25718 h 55931"/>
                <a:gd name="connsiteX5" fmla="*/ 1855 w 56397"/>
                <a:gd name="connsiteY5" fmla="*/ 26360 h 55931"/>
                <a:gd name="connsiteX6" fmla="*/ 1105 w 56397"/>
                <a:gd name="connsiteY6" fmla="*/ 26646 h 55931"/>
                <a:gd name="connsiteX7" fmla="*/ 1533 w 56397"/>
                <a:gd name="connsiteY7" fmla="*/ 26968 h 55931"/>
                <a:gd name="connsiteX8" fmla="*/ 1390 w 56397"/>
                <a:gd name="connsiteY8" fmla="*/ 27003 h 55931"/>
                <a:gd name="connsiteX9" fmla="*/ 1926 w 56397"/>
                <a:gd name="connsiteY9" fmla="*/ 27253 h 55931"/>
                <a:gd name="connsiteX10" fmla="*/ 2319 w 56397"/>
                <a:gd name="connsiteY10" fmla="*/ 27111 h 55931"/>
                <a:gd name="connsiteX11" fmla="*/ 1390 w 56397"/>
                <a:gd name="connsiteY11" fmla="*/ 29539 h 55931"/>
                <a:gd name="connsiteX12" fmla="*/ 2926 w 56397"/>
                <a:gd name="connsiteY12" fmla="*/ 35576 h 55931"/>
                <a:gd name="connsiteX13" fmla="*/ 1712 w 56397"/>
                <a:gd name="connsiteY13" fmla="*/ 34647 h 55931"/>
                <a:gd name="connsiteX14" fmla="*/ 1819 w 56397"/>
                <a:gd name="connsiteY14" fmla="*/ 36148 h 55931"/>
                <a:gd name="connsiteX15" fmla="*/ 1283 w 56397"/>
                <a:gd name="connsiteY15" fmla="*/ 34790 h 55931"/>
                <a:gd name="connsiteX16" fmla="*/ 1140 w 56397"/>
                <a:gd name="connsiteY16" fmla="*/ 40648 h 55931"/>
                <a:gd name="connsiteX17" fmla="*/ 1783 w 56397"/>
                <a:gd name="connsiteY17" fmla="*/ 41112 h 55931"/>
                <a:gd name="connsiteX18" fmla="*/ 1676 w 56397"/>
                <a:gd name="connsiteY18" fmla="*/ 41255 h 55931"/>
                <a:gd name="connsiteX19" fmla="*/ 2569 w 56397"/>
                <a:gd name="connsiteY19" fmla="*/ 42041 h 55931"/>
                <a:gd name="connsiteX20" fmla="*/ 1033 w 56397"/>
                <a:gd name="connsiteY20" fmla="*/ 43506 h 55931"/>
                <a:gd name="connsiteX21" fmla="*/ 2283 w 56397"/>
                <a:gd name="connsiteY21" fmla="*/ 48256 h 55931"/>
                <a:gd name="connsiteX22" fmla="*/ 2926 w 56397"/>
                <a:gd name="connsiteY22" fmla="*/ 47720 h 55931"/>
                <a:gd name="connsiteX23" fmla="*/ 2998 w 56397"/>
                <a:gd name="connsiteY23" fmla="*/ 49471 h 55931"/>
                <a:gd name="connsiteX24" fmla="*/ 2212 w 56397"/>
                <a:gd name="connsiteY24" fmla="*/ 50078 h 55931"/>
                <a:gd name="connsiteX25" fmla="*/ 4212 w 56397"/>
                <a:gd name="connsiteY25" fmla="*/ 51078 h 55931"/>
                <a:gd name="connsiteX26" fmla="*/ 2748 w 56397"/>
                <a:gd name="connsiteY26" fmla="*/ 50721 h 55931"/>
                <a:gd name="connsiteX27" fmla="*/ 4248 w 56397"/>
                <a:gd name="connsiteY27" fmla="*/ 52828 h 55931"/>
                <a:gd name="connsiteX28" fmla="*/ 5712 w 56397"/>
                <a:gd name="connsiteY28" fmla="*/ 53685 h 55931"/>
                <a:gd name="connsiteX29" fmla="*/ 7105 w 56397"/>
                <a:gd name="connsiteY29" fmla="*/ 52435 h 55931"/>
                <a:gd name="connsiteX30" fmla="*/ 10856 w 56397"/>
                <a:gd name="connsiteY30" fmla="*/ 52828 h 55931"/>
                <a:gd name="connsiteX31" fmla="*/ 10713 w 56397"/>
                <a:gd name="connsiteY31" fmla="*/ 52006 h 55931"/>
                <a:gd name="connsiteX32" fmla="*/ 15428 w 56397"/>
                <a:gd name="connsiteY32" fmla="*/ 52114 h 55931"/>
                <a:gd name="connsiteX33" fmla="*/ 21678 w 56397"/>
                <a:gd name="connsiteY33" fmla="*/ 44220 h 55931"/>
                <a:gd name="connsiteX34" fmla="*/ 17142 w 56397"/>
                <a:gd name="connsiteY34" fmla="*/ 42505 h 55931"/>
                <a:gd name="connsiteX35" fmla="*/ 14285 w 56397"/>
                <a:gd name="connsiteY35" fmla="*/ 42184 h 55931"/>
                <a:gd name="connsiteX36" fmla="*/ 13928 w 56397"/>
                <a:gd name="connsiteY36" fmla="*/ 42184 h 55931"/>
                <a:gd name="connsiteX37" fmla="*/ 13928 w 56397"/>
                <a:gd name="connsiteY37" fmla="*/ 42327 h 55931"/>
                <a:gd name="connsiteX38" fmla="*/ 12927 w 56397"/>
                <a:gd name="connsiteY38" fmla="*/ 43470 h 55931"/>
                <a:gd name="connsiteX39" fmla="*/ 12249 w 56397"/>
                <a:gd name="connsiteY39" fmla="*/ 43327 h 55931"/>
                <a:gd name="connsiteX40" fmla="*/ 13892 w 56397"/>
                <a:gd name="connsiteY40" fmla="*/ 34540 h 55931"/>
                <a:gd name="connsiteX41" fmla="*/ 13963 w 56397"/>
                <a:gd name="connsiteY41" fmla="*/ 29754 h 55931"/>
                <a:gd name="connsiteX42" fmla="*/ 13427 w 56397"/>
                <a:gd name="connsiteY42" fmla="*/ 25325 h 55931"/>
                <a:gd name="connsiteX43" fmla="*/ 12142 w 56397"/>
                <a:gd name="connsiteY43" fmla="*/ 20646 h 55931"/>
                <a:gd name="connsiteX44" fmla="*/ 12856 w 56397"/>
                <a:gd name="connsiteY44" fmla="*/ 20110 h 55931"/>
                <a:gd name="connsiteX45" fmla="*/ 12642 w 56397"/>
                <a:gd name="connsiteY45" fmla="*/ 18717 h 55931"/>
                <a:gd name="connsiteX46" fmla="*/ 12856 w 56397"/>
                <a:gd name="connsiteY46" fmla="*/ 18752 h 55931"/>
                <a:gd name="connsiteX47" fmla="*/ 12463 w 56397"/>
                <a:gd name="connsiteY47" fmla="*/ 17109 h 55931"/>
                <a:gd name="connsiteX48" fmla="*/ 12677 w 56397"/>
                <a:gd name="connsiteY48" fmla="*/ 17145 h 55931"/>
                <a:gd name="connsiteX49" fmla="*/ 12642 w 56397"/>
                <a:gd name="connsiteY49" fmla="*/ 16431 h 55931"/>
                <a:gd name="connsiteX50" fmla="*/ 12927 w 56397"/>
                <a:gd name="connsiteY50" fmla="*/ 16574 h 55931"/>
                <a:gd name="connsiteX51" fmla="*/ 12642 w 56397"/>
                <a:gd name="connsiteY51" fmla="*/ 15216 h 55931"/>
                <a:gd name="connsiteX52" fmla="*/ 12856 w 56397"/>
                <a:gd name="connsiteY52" fmla="*/ 14931 h 55931"/>
                <a:gd name="connsiteX53" fmla="*/ 12070 w 56397"/>
                <a:gd name="connsiteY53" fmla="*/ 14573 h 55931"/>
                <a:gd name="connsiteX54" fmla="*/ 12606 w 56397"/>
                <a:gd name="connsiteY54" fmla="*/ 13859 h 55931"/>
                <a:gd name="connsiteX55" fmla="*/ 13392 w 56397"/>
                <a:gd name="connsiteY55" fmla="*/ 13645 h 55931"/>
                <a:gd name="connsiteX56" fmla="*/ 13463 w 56397"/>
                <a:gd name="connsiteY56" fmla="*/ 13859 h 55931"/>
                <a:gd name="connsiteX57" fmla="*/ 14392 w 56397"/>
                <a:gd name="connsiteY57" fmla="*/ 13430 h 55931"/>
                <a:gd name="connsiteX58" fmla="*/ 18071 w 56397"/>
                <a:gd name="connsiteY58" fmla="*/ 13466 h 55931"/>
                <a:gd name="connsiteX59" fmla="*/ 18178 w 56397"/>
                <a:gd name="connsiteY59" fmla="*/ 14145 h 55931"/>
                <a:gd name="connsiteX60" fmla="*/ 21571 w 56397"/>
                <a:gd name="connsiteY60" fmla="*/ 12144 h 55931"/>
                <a:gd name="connsiteX61" fmla="*/ 22536 w 56397"/>
                <a:gd name="connsiteY61" fmla="*/ 13359 h 55931"/>
                <a:gd name="connsiteX62" fmla="*/ 24250 w 56397"/>
                <a:gd name="connsiteY62" fmla="*/ 12252 h 55931"/>
                <a:gd name="connsiteX63" fmla="*/ 23893 w 56397"/>
                <a:gd name="connsiteY63" fmla="*/ 12537 h 55931"/>
                <a:gd name="connsiteX64" fmla="*/ 26215 w 56397"/>
                <a:gd name="connsiteY64" fmla="*/ 12287 h 55931"/>
                <a:gd name="connsiteX65" fmla="*/ 25750 w 56397"/>
                <a:gd name="connsiteY65" fmla="*/ 10859 h 55931"/>
                <a:gd name="connsiteX66" fmla="*/ 27251 w 56397"/>
                <a:gd name="connsiteY66" fmla="*/ 12252 h 55931"/>
                <a:gd name="connsiteX67" fmla="*/ 27251 w 56397"/>
                <a:gd name="connsiteY67" fmla="*/ 11073 h 55931"/>
                <a:gd name="connsiteX68" fmla="*/ 31608 w 56397"/>
                <a:gd name="connsiteY68" fmla="*/ 13966 h 55931"/>
                <a:gd name="connsiteX69" fmla="*/ 40859 w 56397"/>
                <a:gd name="connsiteY69" fmla="*/ 13538 h 55931"/>
                <a:gd name="connsiteX70" fmla="*/ 44789 w 56397"/>
                <a:gd name="connsiteY70" fmla="*/ 16895 h 55931"/>
                <a:gd name="connsiteX71" fmla="*/ 44074 w 56397"/>
                <a:gd name="connsiteY71" fmla="*/ 17431 h 55931"/>
                <a:gd name="connsiteX72" fmla="*/ 45181 w 56397"/>
                <a:gd name="connsiteY72" fmla="*/ 18288 h 55931"/>
                <a:gd name="connsiteX73" fmla="*/ 45860 w 56397"/>
                <a:gd name="connsiteY73" fmla="*/ 18503 h 55931"/>
                <a:gd name="connsiteX74" fmla="*/ 45146 w 56397"/>
                <a:gd name="connsiteY74" fmla="*/ 18824 h 55931"/>
                <a:gd name="connsiteX75" fmla="*/ 45824 w 56397"/>
                <a:gd name="connsiteY75" fmla="*/ 19467 h 55931"/>
                <a:gd name="connsiteX76" fmla="*/ 45110 w 56397"/>
                <a:gd name="connsiteY76" fmla="*/ 20110 h 55931"/>
                <a:gd name="connsiteX77" fmla="*/ 45860 w 56397"/>
                <a:gd name="connsiteY77" fmla="*/ 26861 h 55931"/>
                <a:gd name="connsiteX78" fmla="*/ 44896 w 56397"/>
                <a:gd name="connsiteY78" fmla="*/ 33326 h 55931"/>
                <a:gd name="connsiteX79" fmla="*/ 46003 w 56397"/>
                <a:gd name="connsiteY79" fmla="*/ 40541 h 55931"/>
                <a:gd name="connsiteX80" fmla="*/ 44503 w 56397"/>
                <a:gd name="connsiteY80" fmla="*/ 43041 h 55931"/>
                <a:gd name="connsiteX81" fmla="*/ 42931 w 56397"/>
                <a:gd name="connsiteY81" fmla="*/ 42470 h 55931"/>
                <a:gd name="connsiteX82" fmla="*/ 40538 w 56397"/>
                <a:gd name="connsiteY82" fmla="*/ 42970 h 55931"/>
                <a:gd name="connsiteX83" fmla="*/ 39288 w 56397"/>
                <a:gd name="connsiteY83" fmla="*/ 43506 h 55931"/>
                <a:gd name="connsiteX84" fmla="*/ 38966 w 56397"/>
                <a:gd name="connsiteY84" fmla="*/ 43684 h 55931"/>
                <a:gd name="connsiteX85" fmla="*/ 38824 w 56397"/>
                <a:gd name="connsiteY85" fmla="*/ 43755 h 55931"/>
                <a:gd name="connsiteX86" fmla="*/ 38752 w 56397"/>
                <a:gd name="connsiteY86" fmla="*/ 43791 h 55931"/>
                <a:gd name="connsiteX87" fmla="*/ 38716 w 56397"/>
                <a:gd name="connsiteY87" fmla="*/ 43827 h 55931"/>
                <a:gd name="connsiteX88" fmla="*/ 38716 w 56397"/>
                <a:gd name="connsiteY88" fmla="*/ 43827 h 55931"/>
                <a:gd name="connsiteX89" fmla="*/ 39288 w 56397"/>
                <a:gd name="connsiteY89" fmla="*/ 45613 h 55931"/>
                <a:gd name="connsiteX90" fmla="*/ 39252 w 56397"/>
                <a:gd name="connsiteY90" fmla="*/ 45506 h 55931"/>
                <a:gd name="connsiteX91" fmla="*/ 39181 w 56397"/>
                <a:gd name="connsiteY91" fmla="*/ 45327 h 55931"/>
                <a:gd name="connsiteX92" fmla="*/ 38681 w 56397"/>
                <a:gd name="connsiteY92" fmla="*/ 43898 h 55931"/>
                <a:gd name="connsiteX93" fmla="*/ 38681 w 56397"/>
                <a:gd name="connsiteY93" fmla="*/ 43934 h 55931"/>
                <a:gd name="connsiteX94" fmla="*/ 38645 w 56397"/>
                <a:gd name="connsiteY94" fmla="*/ 44041 h 55931"/>
                <a:gd name="connsiteX95" fmla="*/ 38359 w 56397"/>
                <a:gd name="connsiteY95" fmla="*/ 44470 h 55931"/>
                <a:gd name="connsiteX96" fmla="*/ 34216 w 56397"/>
                <a:gd name="connsiteY96" fmla="*/ 44827 h 55931"/>
                <a:gd name="connsiteX97" fmla="*/ 26858 w 56397"/>
                <a:gd name="connsiteY97" fmla="*/ 45577 h 55931"/>
                <a:gd name="connsiteX98" fmla="*/ 26643 w 56397"/>
                <a:gd name="connsiteY98" fmla="*/ 45827 h 55931"/>
                <a:gd name="connsiteX99" fmla="*/ 25786 w 56397"/>
                <a:gd name="connsiteY99" fmla="*/ 47078 h 55931"/>
                <a:gd name="connsiteX100" fmla="*/ 25000 w 56397"/>
                <a:gd name="connsiteY100" fmla="*/ 47827 h 55931"/>
                <a:gd name="connsiteX101" fmla="*/ 25036 w 56397"/>
                <a:gd name="connsiteY101" fmla="*/ 47827 h 55931"/>
                <a:gd name="connsiteX102" fmla="*/ 24857 w 56397"/>
                <a:gd name="connsiteY102" fmla="*/ 47863 h 55931"/>
                <a:gd name="connsiteX103" fmla="*/ 23643 w 56397"/>
                <a:gd name="connsiteY103" fmla="*/ 50221 h 55931"/>
                <a:gd name="connsiteX104" fmla="*/ 28644 w 56397"/>
                <a:gd name="connsiteY104" fmla="*/ 55078 h 55931"/>
                <a:gd name="connsiteX105" fmla="*/ 28465 w 56397"/>
                <a:gd name="connsiteY105" fmla="*/ 55329 h 55931"/>
                <a:gd name="connsiteX106" fmla="*/ 35359 w 56397"/>
                <a:gd name="connsiteY106" fmla="*/ 54650 h 55931"/>
                <a:gd name="connsiteX107" fmla="*/ 38502 w 56397"/>
                <a:gd name="connsiteY107" fmla="*/ 55043 h 55931"/>
                <a:gd name="connsiteX108" fmla="*/ 38466 w 56397"/>
                <a:gd name="connsiteY108" fmla="*/ 55186 h 55931"/>
                <a:gd name="connsiteX109" fmla="*/ 41502 w 56397"/>
                <a:gd name="connsiteY109" fmla="*/ 54507 h 55931"/>
                <a:gd name="connsiteX110" fmla="*/ 42788 w 56397"/>
                <a:gd name="connsiteY110" fmla="*/ 54471 h 55931"/>
                <a:gd name="connsiteX111" fmla="*/ 43574 w 56397"/>
                <a:gd name="connsiteY111" fmla="*/ 53935 h 55931"/>
                <a:gd name="connsiteX112" fmla="*/ 43396 w 56397"/>
                <a:gd name="connsiteY112" fmla="*/ 54650 h 55931"/>
                <a:gd name="connsiteX113" fmla="*/ 44789 w 56397"/>
                <a:gd name="connsiteY113" fmla="*/ 54114 h 55931"/>
                <a:gd name="connsiteX114" fmla="*/ 46467 w 56397"/>
                <a:gd name="connsiteY114" fmla="*/ 54507 h 55931"/>
                <a:gd name="connsiteX115" fmla="*/ 53218 w 56397"/>
                <a:gd name="connsiteY115" fmla="*/ 51542 h 55931"/>
                <a:gd name="connsiteX116" fmla="*/ 55111 w 56397"/>
                <a:gd name="connsiteY116" fmla="*/ 45863 h 55931"/>
                <a:gd name="connsiteX117" fmla="*/ 55326 w 56397"/>
                <a:gd name="connsiteY117" fmla="*/ 46149 h 55931"/>
                <a:gd name="connsiteX118" fmla="*/ 55040 w 56397"/>
                <a:gd name="connsiteY118" fmla="*/ 42327 h 55931"/>
                <a:gd name="connsiteX119" fmla="*/ 55290 w 56397"/>
                <a:gd name="connsiteY119" fmla="*/ 42148 h 55931"/>
                <a:gd name="connsiteX120" fmla="*/ 54647 w 56397"/>
                <a:gd name="connsiteY120" fmla="*/ 37719 h 55931"/>
                <a:gd name="connsiteX121" fmla="*/ 55326 w 56397"/>
                <a:gd name="connsiteY121" fmla="*/ 37683 h 55931"/>
                <a:gd name="connsiteX122" fmla="*/ 55254 w 56397"/>
                <a:gd name="connsiteY122" fmla="*/ 35612 h 55931"/>
                <a:gd name="connsiteX123" fmla="*/ 55076 w 56397"/>
                <a:gd name="connsiteY123" fmla="*/ 36362 h 55931"/>
                <a:gd name="connsiteX124" fmla="*/ 55218 w 56397"/>
                <a:gd name="connsiteY124" fmla="*/ 33219 h 55931"/>
                <a:gd name="connsiteX125" fmla="*/ 52575 w 56397"/>
                <a:gd name="connsiteY125" fmla="*/ 28539 h 55931"/>
                <a:gd name="connsiteX126" fmla="*/ 53325 w 56397"/>
                <a:gd name="connsiteY126" fmla="*/ 28111 h 55931"/>
                <a:gd name="connsiteX127" fmla="*/ 54683 w 56397"/>
                <a:gd name="connsiteY127" fmla="*/ 28396 h 55931"/>
                <a:gd name="connsiteX128" fmla="*/ 55111 w 56397"/>
                <a:gd name="connsiteY128" fmla="*/ 25217 h 55931"/>
                <a:gd name="connsiteX129" fmla="*/ 55861 w 56397"/>
                <a:gd name="connsiteY129" fmla="*/ 25182 h 55931"/>
                <a:gd name="connsiteX130" fmla="*/ 55433 w 56397"/>
                <a:gd name="connsiteY130" fmla="*/ 20395 h 55931"/>
                <a:gd name="connsiteX131" fmla="*/ 55647 w 56397"/>
                <a:gd name="connsiteY131" fmla="*/ 16681 h 55931"/>
                <a:gd name="connsiteX132" fmla="*/ 56397 w 56397"/>
                <a:gd name="connsiteY132" fmla="*/ 15466 h 55931"/>
                <a:gd name="connsiteX133" fmla="*/ 55040 w 56397"/>
                <a:gd name="connsiteY133" fmla="*/ 13788 h 55931"/>
                <a:gd name="connsiteX134" fmla="*/ 55754 w 56397"/>
                <a:gd name="connsiteY134" fmla="*/ 12609 h 55931"/>
                <a:gd name="connsiteX135" fmla="*/ 49468 w 56397"/>
                <a:gd name="connsiteY135" fmla="*/ 4608 h 55931"/>
                <a:gd name="connsiteX136" fmla="*/ 45682 w 56397"/>
                <a:gd name="connsiteY136" fmla="*/ 4286 h 55931"/>
                <a:gd name="connsiteX137" fmla="*/ 44503 w 56397"/>
                <a:gd name="connsiteY137" fmla="*/ 2572 h 55931"/>
                <a:gd name="connsiteX138" fmla="*/ 44931 w 56397"/>
                <a:gd name="connsiteY138" fmla="*/ 2822 h 55931"/>
                <a:gd name="connsiteX139" fmla="*/ 45396 w 56397"/>
                <a:gd name="connsiteY139" fmla="*/ 2179 h 55931"/>
                <a:gd name="connsiteX140" fmla="*/ 39681 w 56397"/>
                <a:gd name="connsiteY140" fmla="*/ 1643 h 55931"/>
                <a:gd name="connsiteX141" fmla="*/ 40395 w 56397"/>
                <a:gd name="connsiteY141" fmla="*/ 2393 h 55931"/>
                <a:gd name="connsiteX142" fmla="*/ 38752 w 56397"/>
                <a:gd name="connsiteY142" fmla="*/ 2143 h 55931"/>
                <a:gd name="connsiteX143" fmla="*/ 39145 w 56397"/>
                <a:gd name="connsiteY143" fmla="*/ 1536 h 55931"/>
                <a:gd name="connsiteX144" fmla="*/ 36788 w 56397"/>
                <a:gd name="connsiteY144" fmla="*/ 1072 h 55931"/>
                <a:gd name="connsiteX145" fmla="*/ 37073 w 56397"/>
                <a:gd name="connsiteY145" fmla="*/ 1857 h 55931"/>
                <a:gd name="connsiteX146" fmla="*/ 34430 w 56397"/>
                <a:gd name="connsiteY146" fmla="*/ 1250 h 55931"/>
                <a:gd name="connsiteX147" fmla="*/ 34323 w 56397"/>
                <a:gd name="connsiteY147" fmla="*/ 2536 h 55931"/>
                <a:gd name="connsiteX148" fmla="*/ 29322 w 56397"/>
                <a:gd name="connsiteY148" fmla="*/ 1000 h 55931"/>
                <a:gd name="connsiteX149" fmla="*/ 28572 w 56397"/>
                <a:gd name="connsiteY149" fmla="*/ 2000 h 55931"/>
                <a:gd name="connsiteX150" fmla="*/ 28501 w 56397"/>
                <a:gd name="connsiteY150" fmla="*/ 1250 h 55931"/>
                <a:gd name="connsiteX151" fmla="*/ 26036 w 56397"/>
                <a:gd name="connsiteY151" fmla="*/ 429 h 55931"/>
                <a:gd name="connsiteX152" fmla="*/ 25715 w 56397"/>
                <a:gd name="connsiteY152" fmla="*/ 1465 h 55931"/>
                <a:gd name="connsiteX153" fmla="*/ 23072 w 56397"/>
                <a:gd name="connsiteY153" fmla="*/ 1929 h 55931"/>
                <a:gd name="connsiteX154" fmla="*/ 22536 w 56397"/>
                <a:gd name="connsiteY154" fmla="*/ 3251 h 55931"/>
                <a:gd name="connsiteX155" fmla="*/ 22750 w 56397"/>
                <a:gd name="connsiteY155" fmla="*/ 2536 h 55931"/>
                <a:gd name="connsiteX156" fmla="*/ 21786 w 56397"/>
                <a:gd name="connsiteY156" fmla="*/ 2858 h 55931"/>
                <a:gd name="connsiteX157" fmla="*/ 21214 w 56397"/>
                <a:gd name="connsiteY157" fmla="*/ 1929 h 55931"/>
                <a:gd name="connsiteX158" fmla="*/ 21678 w 56397"/>
                <a:gd name="connsiteY158" fmla="*/ 1036 h 55931"/>
                <a:gd name="connsiteX159" fmla="*/ 20321 w 56397"/>
                <a:gd name="connsiteY159" fmla="*/ 2358 h 55931"/>
                <a:gd name="connsiteX160" fmla="*/ 17785 w 56397"/>
                <a:gd name="connsiteY160" fmla="*/ 1393 h 55931"/>
                <a:gd name="connsiteX161" fmla="*/ 14713 w 56397"/>
                <a:gd name="connsiteY161" fmla="*/ 1786 h 55931"/>
                <a:gd name="connsiteX162" fmla="*/ 13963 w 56397"/>
                <a:gd name="connsiteY162" fmla="*/ 0 h 55931"/>
                <a:gd name="connsiteX163" fmla="*/ 8605 w 56397"/>
                <a:gd name="connsiteY163" fmla="*/ 1286 h 55931"/>
                <a:gd name="connsiteX164" fmla="*/ 8784 w 56397"/>
                <a:gd name="connsiteY164" fmla="*/ 1143 h 55931"/>
                <a:gd name="connsiteX165" fmla="*/ 3605 w 56397"/>
                <a:gd name="connsiteY165" fmla="*/ 4322 h 55931"/>
                <a:gd name="connsiteX166" fmla="*/ 426 w 56397"/>
                <a:gd name="connsiteY166" fmla="*/ 9108 h 55931"/>
                <a:gd name="connsiteX167" fmla="*/ 1319 w 56397"/>
                <a:gd name="connsiteY167" fmla="*/ 11001 h 55931"/>
                <a:gd name="connsiteX168" fmla="*/ 104 w 56397"/>
                <a:gd name="connsiteY168" fmla="*/ 15288 h 55931"/>
                <a:gd name="connsiteX169" fmla="*/ 1533 w 56397"/>
                <a:gd name="connsiteY169" fmla="*/ 17502 h 5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56397" h="55931">
                  <a:moveTo>
                    <a:pt x="1533" y="17502"/>
                  </a:moveTo>
                  <a:cubicBezTo>
                    <a:pt x="1676" y="18681"/>
                    <a:pt x="676" y="18895"/>
                    <a:pt x="497" y="19503"/>
                  </a:cubicBezTo>
                  <a:lnTo>
                    <a:pt x="319" y="19217"/>
                  </a:lnTo>
                  <a:cubicBezTo>
                    <a:pt x="604" y="21431"/>
                    <a:pt x="676" y="22039"/>
                    <a:pt x="640" y="23575"/>
                  </a:cubicBezTo>
                  <a:cubicBezTo>
                    <a:pt x="997" y="24324"/>
                    <a:pt x="2605" y="24360"/>
                    <a:pt x="2319" y="25718"/>
                  </a:cubicBezTo>
                  <a:cubicBezTo>
                    <a:pt x="1676" y="25325"/>
                    <a:pt x="1819" y="25861"/>
                    <a:pt x="1855" y="26360"/>
                  </a:cubicBezTo>
                  <a:cubicBezTo>
                    <a:pt x="1747" y="26039"/>
                    <a:pt x="1497" y="25968"/>
                    <a:pt x="1105" y="26646"/>
                  </a:cubicBezTo>
                  <a:cubicBezTo>
                    <a:pt x="1319" y="26718"/>
                    <a:pt x="1426" y="26861"/>
                    <a:pt x="1533" y="26968"/>
                  </a:cubicBezTo>
                  <a:cubicBezTo>
                    <a:pt x="1497" y="26968"/>
                    <a:pt x="1462" y="27003"/>
                    <a:pt x="1390" y="27003"/>
                  </a:cubicBezTo>
                  <a:cubicBezTo>
                    <a:pt x="1676" y="27789"/>
                    <a:pt x="1855" y="27646"/>
                    <a:pt x="1926" y="27253"/>
                  </a:cubicBezTo>
                  <a:cubicBezTo>
                    <a:pt x="2033" y="27253"/>
                    <a:pt x="2140" y="27218"/>
                    <a:pt x="2319" y="27111"/>
                  </a:cubicBezTo>
                  <a:cubicBezTo>
                    <a:pt x="1569" y="28004"/>
                    <a:pt x="2498" y="29432"/>
                    <a:pt x="1390" y="29539"/>
                  </a:cubicBezTo>
                  <a:cubicBezTo>
                    <a:pt x="1712" y="31504"/>
                    <a:pt x="2605" y="33504"/>
                    <a:pt x="2926" y="35576"/>
                  </a:cubicBezTo>
                  <a:cubicBezTo>
                    <a:pt x="2355" y="35790"/>
                    <a:pt x="1890" y="35255"/>
                    <a:pt x="1712" y="34647"/>
                  </a:cubicBezTo>
                  <a:lnTo>
                    <a:pt x="1819" y="36148"/>
                  </a:lnTo>
                  <a:cubicBezTo>
                    <a:pt x="997" y="36076"/>
                    <a:pt x="1390" y="35255"/>
                    <a:pt x="1283" y="34790"/>
                  </a:cubicBezTo>
                  <a:cubicBezTo>
                    <a:pt x="-110" y="36505"/>
                    <a:pt x="2355" y="38541"/>
                    <a:pt x="1140" y="40648"/>
                  </a:cubicBezTo>
                  <a:lnTo>
                    <a:pt x="1783" y="41112"/>
                  </a:lnTo>
                  <a:lnTo>
                    <a:pt x="1676" y="41255"/>
                  </a:lnTo>
                  <a:cubicBezTo>
                    <a:pt x="1997" y="41255"/>
                    <a:pt x="2462" y="41755"/>
                    <a:pt x="2569" y="42041"/>
                  </a:cubicBezTo>
                  <a:cubicBezTo>
                    <a:pt x="1855" y="42398"/>
                    <a:pt x="962" y="42005"/>
                    <a:pt x="1033" y="43506"/>
                  </a:cubicBezTo>
                  <a:cubicBezTo>
                    <a:pt x="354" y="44827"/>
                    <a:pt x="1605" y="47042"/>
                    <a:pt x="2283" y="48256"/>
                  </a:cubicBezTo>
                  <a:cubicBezTo>
                    <a:pt x="2212" y="47399"/>
                    <a:pt x="2676" y="47506"/>
                    <a:pt x="2926" y="47720"/>
                  </a:cubicBezTo>
                  <a:cubicBezTo>
                    <a:pt x="3105" y="48363"/>
                    <a:pt x="2569" y="49113"/>
                    <a:pt x="2998" y="49471"/>
                  </a:cubicBezTo>
                  <a:lnTo>
                    <a:pt x="2212" y="50078"/>
                  </a:lnTo>
                  <a:cubicBezTo>
                    <a:pt x="2855" y="49328"/>
                    <a:pt x="3748" y="51149"/>
                    <a:pt x="4212" y="51078"/>
                  </a:cubicBezTo>
                  <a:cubicBezTo>
                    <a:pt x="3891" y="51864"/>
                    <a:pt x="3176" y="50614"/>
                    <a:pt x="2748" y="50721"/>
                  </a:cubicBezTo>
                  <a:cubicBezTo>
                    <a:pt x="3605" y="52221"/>
                    <a:pt x="3783" y="52257"/>
                    <a:pt x="4248" y="52828"/>
                  </a:cubicBezTo>
                  <a:cubicBezTo>
                    <a:pt x="4355" y="52864"/>
                    <a:pt x="4712" y="53185"/>
                    <a:pt x="5712" y="53685"/>
                  </a:cubicBezTo>
                  <a:cubicBezTo>
                    <a:pt x="7462" y="53685"/>
                    <a:pt x="5998" y="52864"/>
                    <a:pt x="7105" y="52435"/>
                  </a:cubicBezTo>
                  <a:cubicBezTo>
                    <a:pt x="8355" y="52721"/>
                    <a:pt x="9677" y="52221"/>
                    <a:pt x="10856" y="52828"/>
                  </a:cubicBezTo>
                  <a:lnTo>
                    <a:pt x="10713" y="52006"/>
                  </a:lnTo>
                  <a:cubicBezTo>
                    <a:pt x="12927" y="51399"/>
                    <a:pt x="13999" y="51364"/>
                    <a:pt x="15428" y="52114"/>
                  </a:cubicBezTo>
                  <a:cubicBezTo>
                    <a:pt x="21536" y="47863"/>
                    <a:pt x="22786" y="45720"/>
                    <a:pt x="21678" y="44220"/>
                  </a:cubicBezTo>
                  <a:cubicBezTo>
                    <a:pt x="19893" y="42755"/>
                    <a:pt x="17142" y="42505"/>
                    <a:pt x="17142" y="42505"/>
                  </a:cubicBezTo>
                  <a:cubicBezTo>
                    <a:pt x="16035" y="42255"/>
                    <a:pt x="15106" y="42148"/>
                    <a:pt x="14285" y="42184"/>
                  </a:cubicBezTo>
                  <a:cubicBezTo>
                    <a:pt x="13713" y="42184"/>
                    <a:pt x="13999" y="42184"/>
                    <a:pt x="13928" y="42184"/>
                  </a:cubicBezTo>
                  <a:cubicBezTo>
                    <a:pt x="13928" y="42184"/>
                    <a:pt x="13928" y="42255"/>
                    <a:pt x="13928" y="42327"/>
                  </a:cubicBezTo>
                  <a:cubicBezTo>
                    <a:pt x="13928" y="42577"/>
                    <a:pt x="13570" y="43220"/>
                    <a:pt x="12927" y="43470"/>
                  </a:cubicBezTo>
                  <a:cubicBezTo>
                    <a:pt x="12642" y="43577"/>
                    <a:pt x="12427" y="43506"/>
                    <a:pt x="12249" y="43327"/>
                  </a:cubicBezTo>
                  <a:cubicBezTo>
                    <a:pt x="12570" y="42755"/>
                    <a:pt x="14213" y="39826"/>
                    <a:pt x="13892" y="34540"/>
                  </a:cubicBezTo>
                  <a:cubicBezTo>
                    <a:pt x="14035" y="33219"/>
                    <a:pt x="14106" y="31611"/>
                    <a:pt x="13963" y="29754"/>
                  </a:cubicBezTo>
                  <a:cubicBezTo>
                    <a:pt x="13820" y="28039"/>
                    <a:pt x="13570" y="26646"/>
                    <a:pt x="13427" y="25325"/>
                  </a:cubicBezTo>
                  <a:cubicBezTo>
                    <a:pt x="12070" y="24110"/>
                    <a:pt x="13213" y="21967"/>
                    <a:pt x="12142" y="20646"/>
                  </a:cubicBezTo>
                  <a:lnTo>
                    <a:pt x="12856" y="20110"/>
                  </a:lnTo>
                  <a:cubicBezTo>
                    <a:pt x="12499" y="19645"/>
                    <a:pt x="12249" y="19110"/>
                    <a:pt x="12642" y="18717"/>
                  </a:cubicBezTo>
                  <a:lnTo>
                    <a:pt x="12856" y="18752"/>
                  </a:lnTo>
                  <a:cubicBezTo>
                    <a:pt x="12320" y="18074"/>
                    <a:pt x="12713" y="17431"/>
                    <a:pt x="12463" y="17109"/>
                  </a:cubicBezTo>
                  <a:lnTo>
                    <a:pt x="12677" y="17145"/>
                  </a:lnTo>
                  <a:cubicBezTo>
                    <a:pt x="12677" y="16895"/>
                    <a:pt x="12642" y="16645"/>
                    <a:pt x="12642" y="16431"/>
                  </a:cubicBezTo>
                  <a:lnTo>
                    <a:pt x="12927" y="16574"/>
                  </a:lnTo>
                  <a:cubicBezTo>
                    <a:pt x="12713" y="16109"/>
                    <a:pt x="12606" y="15502"/>
                    <a:pt x="12642" y="15216"/>
                  </a:cubicBezTo>
                  <a:cubicBezTo>
                    <a:pt x="12606" y="15109"/>
                    <a:pt x="12713" y="14966"/>
                    <a:pt x="12856" y="14931"/>
                  </a:cubicBezTo>
                  <a:lnTo>
                    <a:pt x="12070" y="14573"/>
                  </a:lnTo>
                  <a:cubicBezTo>
                    <a:pt x="12642" y="14431"/>
                    <a:pt x="12570" y="14216"/>
                    <a:pt x="12606" y="13859"/>
                  </a:cubicBezTo>
                  <a:cubicBezTo>
                    <a:pt x="12642" y="13538"/>
                    <a:pt x="12820" y="13180"/>
                    <a:pt x="13392" y="13645"/>
                  </a:cubicBezTo>
                  <a:lnTo>
                    <a:pt x="13463" y="13859"/>
                  </a:lnTo>
                  <a:cubicBezTo>
                    <a:pt x="13356" y="12645"/>
                    <a:pt x="14106" y="13002"/>
                    <a:pt x="14392" y="13430"/>
                  </a:cubicBezTo>
                  <a:cubicBezTo>
                    <a:pt x="15213" y="13859"/>
                    <a:pt x="16285" y="14395"/>
                    <a:pt x="18071" y="13466"/>
                  </a:cubicBezTo>
                  <a:cubicBezTo>
                    <a:pt x="17607" y="13716"/>
                    <a:pt x="18214" y="13930"/>
                    <a:pt x="18178" y="14145"/>
                  </a:cubicBezTo>
                  <a:cubicBezTo>
                    <a:pt x="20178" y="14038"/>
                    <a:pt x="21571" y="13823"/>
                    <a:pt x="21571" y="12144"/>
                  </a:cubicBezTo>
                  <a:cubicBezTo>
                    <a:pt x="22607" y="12180"/>
                    <a:pt x="22429" y="12680"/>
                    <a:pt x="22536" y="13359"/>
                  </a:cubicBezTo>
                  <a:cubicBezTo>
                    <a:pt x="22536" y="12609"/>
                    <a:pt x="23429" y="12287"/>
                    <a:pt x="24250" y="12252"/>
                  </a:cubicBezTo>
                  <a:lnTo>
                    <a:pt x="23893" y="12537"/>
                  </a:lnTo>
                  <a:lnTo>
                    <a:pt x="26215" y="12287"/>
                  </a:lnTo>
                  <a:lnTo>
                    <a:pt x="25750" y="10859"/>
                  </a:lnTo>
                  <a:cubicBezTo>
                    <a:pt x="26965" y="11251"/>
                    <a:pt x="26072" y="12573"/>
                    <a:pt x="27251" y="12252"/>
                  </a:cubicBezTo>
                  <a:lnTo>
                    <a:pt x="27251" y="11073"/>
                  </a:lnTo>
                  <a:cubicBezTo>
                    <a:pt x="28965" y="11287"/>
                    <a:pt x="29965" y="13073"/>
                    <a:pt x="31608" y="13966"/>
                  </a:cubicBezTo>
                  <a:cubicBezTo>
                    <a:pt x="35109" y="14252"/>
                    <a:pt x="38538" y="13430"/>
                    <a:pt x="40859" y="13538"/>
                  </a:cubicBezTo>
                  <a:cubicBezTo>
                    <a:pt x="43253" y="13573"/>
                    <a:pt x="44789" y="14609"/>
                    <a:pt x="44789" y="16895"/>
                  </a:cubicBezTo>
                  <a:lnTo>
                    <a:pt x="44074" y="17431"/>
                  </a:lnTo>
                  <a:cubicBezTo>
                    <a:pt x="42895" y="17967"/>
                    <a:pt x="46253" y="17717"/>
                    <a:pt x="45181" y="18288"/>
                  </a:cubicBezTo>
                  <a:lnTo>
                    <a:pt x="45860" y="18503"/>
                  </a:lnTo>
                  <a:cubicBezTo>
                    <a:pt x="45682" y="18645"/>
                    <a:pt x="45503" y="19002"/>
                    <a:pt x="45146" y="18824"/>
                  </a:cubicBezTo>
                  <a:cubicBezTo>
                    <a:pt x="45181" y="19252"/>
                    <a:pt x="45396" y="19217"/>
                    <a:pt x="45824" y="19467"/>
                  </a:cubicBezTo>
                  <a:lnTo>
                    <a:pt x="45110" y="20110"/>
                  </a:lnTo>
                  <a:cubicBezTo>
                    <a:pt x="44753" y="22110"/>
                    <a:pt x="46289" y="24182"/>
                    <a:pt x="45860" y="26861"/>
                  </a:cubicBezTo>
                  <a:cubicBezTo>
                    <a:pt x="44967" y="28432"/>
                    <a:pt x="44789" y="30790"/>
                    <a:pt x="44896" y="33326"/>
                  </a:cubicBezTo>
                  <a:cubicBezTo>
                    <a:pt x="45003" y="35719"/>
                    <a:pt x="45503" y="38969"/>
                    <a:pt x="46003" y="40541"/>
                  </a:cubicBezTo>
                  <a:cubicBezTo>
                    <a:pt x="47039" y="41791"/>
                    <a:pt x="46110" y="43470"/>
                    <a:pt x="44503" y="43041"/>
                  </a:cubicBezTo>
                  <a:cubicBezTo>
                    <a:pt x="43753" y="42863"/>
                    <a:pt x="43324" y="42541"/>
                    <a:pt x="42931" y="42470"/>
                  </a:cubicBezTo>
                  <a:cubicBezTo>
                    <a:pt x="42288" y="42505"/>
                    <a:pt x="41360" y="42684"/>
                    <a:pt x="40538" y="42970"/>
                  </a:cubicBezTo>
                  <a:cubicBezTo>
                    <a:pt x="40109" y="43113"/>
                    <a:pt x="39681" y="43291"/>
                    <a:pt x="39288" y="43506"/>
                  </a:cubicBezTo>
                  <a:lnTo>
                    <a:pt x="38966" y="43684"/>
                  </a:lnTo>
                  <a:lnTo>
                    <a:pt x="38824" y="43755"/>
                  </a:lnTo>
                  <a:lnTo>
                    <a:pt x="38752" y="43791"/>
                  </a:lnTo>
                  <a:lnTo>
                    <a:pt x="38716" y="43827"/>
                  </a:lnTo>
                  <a:lnTo>
                    <a:pt x="38716" y="43827"/>
                  </a:lnTo>
                  <a:cubicBezTo>
                    <a:pt x="39502" y="46256"/>
                    <a:pt x="39395" y="45899"/>
                    <a:pt x="39288" y="45613"/>
                  </a:cubicBezTo>
                  <a:lnTo>
                    <a:pt x="39252" y="45506"/>
                  </a:lnTo>
                  <a:lnTo>
                    <a:pt x="39181" y="45327"/>
                  </a:lnTo>
                  <a:lnTo>
                    <a:pt x="38681" y="43898"/>
                  </a:lnTo>
                  <a:lnTo>
                    <a:pt x="38681" y="43934"/>
                  </a:lnTo>
                  <a:lnTo>
                    <a:pt x="38645" y="44041"/>
                  </a:lnTo>
                  <a:cubicBezTo>
                    <a:pt x="38609" y="43863"/>
                    <a:pt x="38323" y="44327"/>
                    <a:pt x="38359" y="44470"/>
                  </a:cubicBezTo>
                  <a:cubicBezTo>
                    <a:pt x="37180" y="44648"/>
                    <a:pt x="35645" y="44756"/>
                    <a:pt x="34216" y="44827"/>
                  </a:cubicBezTo>
                  <a:cubicBezTo>
                    <a:pt x="34394" y="44863"/>
                    <a:pt x="28429" y="45077"/>
                    <a:pt x="26858" y="45577"/>
                  </a:cubicBezTo>
                  <a:cubicBezTo>
                    <a:pt x="26751" y="45649"/>
                    <a:pt x="26643" y="45649"/>
                    <a:pt x="26643" y="45827"/>
                  </a:cubicBezTo>
                  <a:cubicBezTo>
                    <a:pt x="26429" y="46292"/>
                    <a:pt x="26143" y="46720"/>
                    <a:pt x="25786" y="47078"/>
                  </a:cubicBezTo>
                  <a:cubicBezTo>
                    <a:pt x="25572" y="47542"/>
                    <a:pt x="24965" y="47863"/>
                    <a:pt x="25000" y="47827"/>
                  </a:cubicBezTo>
                  <a:cubicBezTo>
                    <a:pt x="25036" y="47827"/>
                    <a:pt x="25036" y="47827"/>
                    <a:pt x="25036" y="47827"/>
                  </a:cubicBezTo>
                  <a:cubicBezTo>
                    <a:pt x="24965" y="47827"/>
                    <a:pt x="24929" y="47827"/>
                    <a:pt x="24857" y="47863"/>
                  </a:cubicBezTo>
                  <a:cubicBezTo>
                    <a:pt x="24250" y="47792"/>
                    <a:pt x="23000" y="48399"/>
                    <a:pt x="23643" y="50221"/>
                  </a:cubicBezTo>
                  <a:cubicBezTo>
                    <a:pt x="24286" y="51899"/>
                    <a:pt x="26108" y="53578"/>
                    <a:pt x="28644" y="55078"/>
                  </a:cubicBezTo>
                  <a:lnTo>
                    <a:pt x="28465" y="55329"/>
                  </a:lnTo>
                  <a:cubicBezTo>
                    <a:pt x="31573" y="56221"/>
                    <a:pt x="33466" y="56221"/>
                    <a:pt x="35359" y="54650"/>
                  </a:cubicBezTo>
                  <a:cubicBezTo>
                    <a:pt x="35823" y="56364"/>
                    <a:pt x="37752" y="54578"/>
                    <a:pt x="38502" y="55043"/>
                  </a:cubicBezTo>
                  <a:lnTo>
                    <a:pt x="38466" y="55186"/>
                  </a:lnTo>
                  <a:cubicBezTo>
                    <a:pt x="39324" y="54400"/>
                    <a:pt x="40181" y="54543"/>
                    <a:pt x="41502" y="54507"/>
                  </a:cubicBezTo>
                  <a:cubicBezTo>
                    <a:pt x="42395" y="54400"/>
                    <a:pt x="42467" y="54543"/>
                    <a:pt x="42788" y="54471"/>
                  </a:cubicBezTo>
                  <a:cubicBezTo>
                    <a:pt x="43074" y="54436"/>
                    <a:pt x="43324" y="54293"/>
                    <a:pt x="43574" y="53935"/>
                  </a:cubicBezTo>
                  <a:cubicBezTo>
                    <a:pt x="43574" y="54078"/>
                    <a:pt x="43610" y="54543"/>
                    <a:pt x="43396" y="54650"/>
                  </a:cubicBezTo>
                  <a:cubicBezTo>
                    <a:pt x="43788" y="54436"/>
                    <a:pt x="44288" y="54186"/>
                    <a:pt x="44789" y="54114"/>
                  </a:cubicBezTo>
                  <a:cubicBezTo>
                    <a:pt x="45431" y="54007"/>
                    <a:pt x="46289" y="54007"/>
                    <a:pt x="46467" y="54507"/>
                  </a:cubicBezTo>
                  <a:cubicBezTo>
                    <a:pt x="48789" y="54007"/>
                    <a:pt x="51468" y="53293"/>
                    <a:pt x="53218" y="51542"/>
                  </a:cubicBezTo>
                  <a:cubicBezTo>
                    <a:pt x="55040" y="49828"/>
                    <a:pt x="55611" y="47435"/>
                    <a:pt x="55111" y="45863"/>
                  </a:cubicBezTo>
                  <a:lnTo>
                    <a:pt x="55326" y="46149"/>
                  </a:lnTo>
                  <a:cubicBezTo>
                    <a:pt x="54611" y="44291"/>
                    <a:pt x="55540" y="44149"/>
                    <a:pt x="55040" y="42327"/>
                  </a:cubicBezTo>
                  <a:cubicBezTo>
                    <a:pt x="55183" y="42255"/>
                    <a:pt x="55254" y="42148"/>
                    <a:pt x="55290" y="42148"/>
                  </a:cubicBezTo>
                  <a:cubicBezTo>
                    <a:pt x="54218" y="40041"/>
                    <a:pt x="55040" y="38612"/>
                    <a:pt x="54647" y="37719"/>
                  </a:cubicBezTo>
                  <a:lnTo>
                    <a:pt x="55326" y="37683"/>
                  </a:lnTo>
                  <a:lnTo>
                    <a:pt x="55254" y="35612"/>
                  </a:lnTo>
                  <a:lnTo>
                    <a:pt x="55076" y="36362"/>
                  </a:lnTo>
                  <a:cubicBezTo>
                    <a:pt x="53254" y="36005"/>
                    <a:pt x="56326" y="34862"/>
                    <a:pt x="55218" y="33219"/>
                  </a:cubicBezTo>
                  <a:cubicBezTo>
                    <a:pt x="55540" y="31754"/>
                    <a:pt x="51611" y="30004"/>
                    <a:pt x="52575" y="28539"/>
                  </a:cubicBezTo>
                  <a:cubicBezTo>
                    <a:pt x="51754" y="27754"/>
                    <a:pt x="53933" y="29254"/>
                    <a:pt x="53325" y="28111"/>
                  </a:cubicBezTo>
                  <a:cubicBezTo>
                    <a:pt x="54290" y="28111"/>
                    <a:pt x="53897" y="28647"/>
                    <a:pt x="54683" y="28396"/>
                  </a:cubicBezTo>
                  <a:cubicBezTo>
                    <a:pt x="54290" y="27289"/>
                    <a:pt x="55754" y="26646"/>
                    <a:pt x="55111" y="25217"/>
                  </a:cubicBezTo>
                  <a:lnTo>
                    <a:pt x="55861" y="25182"/>
                  </a:lnTo>
                  <a:cubicBezTo>
                    <a:pt x="54540" y="23396"/>
                    <a:pt x="56826" y="21646"/>
                    <a:pt x="55433" y="20395"/>
                  </a:cubicBezTo>
                  <a:cubicBezTo>
                    <a:pt x="54611" y="18467"/>
                    <a:pt x="57540" y="18752"/>
                    <a:pt x="55647" y="16681"/>
                  </a:cubicBezTo>
                  <a:cubicBezTo>
                    <a:pt x="55933" y="16323"/>
                    <a:pt x="56183" y="15895"/>
                    <a:pt x="56397" y="15466"/>
                  </a:cubicBezTo>
                  <a:cubicBezTo>
                    <a:pt x="56219" y="14288"/>
                    <a:pt x="55004" y="15002"/>
                    <a:pt x="55040" y="13788"/>
                  </a:cubicBezTo>
                  <a:cubicBezTo>
                    <a:pt x="55683" y="13609"/>
                    <a:pt x="54933" y="12216"/>
                    <a:pt x="55754" y="12609"/>
                  </a:cubicBezTo>
                  <a:cubicBezTo>
                    <a:pt x="55361" y="9501"/>
                    <a:pt x="51932" y="8144"/>
                    <a:pt x="49468" y="4608"/>
                  </a:cubicBezTo>
                  <a:cubicBezTo>
                    <a:pt x="48075" y="5108"/>
                    <a:pt x="46610" y="3608"/>
                    <a:pt x="45682" y="4286"/>
                  </a:cubicBezTo>
                  <a:cubicBezTo>
                    <a:pt x="45789" y="3643"/>
                    <a:pt x="42181" y="3143"/>
                    <a:pt x="44503" y="2572"/>
                  </a:cubicBezTo>
                  <a:cubicBezTo>
                    <a:pt x="44717" y="2536"/>
                    <a:pt x="45003" y="2643"/>
                    <a:pt x="44931" y="2822"/>
                  </a:cubicBezTo>
                  <a:lnTo>
                    <a:pt x="45396" y="2179"/>
                  </a:lnTo>
                  <a:cubicBezTo>
                    <a:pt x="43538" y="143"/>
                    <a:pt x="41395" y="2000"/>
                    <a:pt x="39681" y="1643"/>
                  </a:cubicBezTo>
                  <a:cubicBezTo>
                    <a:pt x="40181" y="1929"/>
                    <a:pt x="40931" y="1965"/>
                    <a:pt x="40395" y="2393"/>
                  </a:cubicBezTo>
                  <a:lnTo>
                    <a:pt x="38752" y="2143"/>
                  </a:lnTo>
                  <a:lnTo>
                    <a:pt x="39145" y="1536"/>
                  </a:lnTo>
                  <a:lnTo>
                    <a:pt x="36788" y="1072"/>
                  </a:lnTo>
                  <a:lnTo>
                    <a:pt x="37073" y="1857"/>
                  </a:lnTo>
                  <a:cubicBezTo>
                    <a:pt x="35966" y="1429"/>
                    <a:pt x="35573" y="143"/>
                    <a:pt x="34430" y="1250"/>
                  </a:cubicBezTo>
                  <a:cubicBezTo>
                    <a:pt x="33930" y="1857"/>
                    <a:pt x="35359" y="2286"/>
                    <a:pt x="34323" y="2536"/>
                  </a:cubicBezTo>
                  <a:cubicBezTo>
                    <a:pt x="33001" y="2036"/>
                    <a:pt x="31001" y="1215"/>
                    <a:pt x="29322" y="1000"/>
                  </a:cubicBezTo>
                  <a:cubicBezTo>
                    <a:pt x="29465" y="1857"/>
                    <a:pt x="29037" y="1822"/>
                    <a:pt x="28572" y="2000"/>
                  </a:cubicBezTo>
                  <a:lnTo>
                    <a:pt x="28501" y="1250"/>
                  </a:lnTo>
                  <a:cubicBezTo>
                    <a:pt x="26715" y="2286"/>
                    <a:pt x="27822" y="-393"/>
                    <a:pt x="26036" y="429"/>
                  </a:cubicBezTo>
                  <a:lnTo>
                    <a:pt x="25715" y="1465"/>
                  </a:lnTo>
                  <a:cubicBezTo>
                    <a:pt x="24107" y="2965"/>
                    <a:pt x="24857" y="-71"/>
                    <a:pt x="23072" y="1929"/>
                  </a:cubicBezTo>
                  <a:cubicBezTo>
                    <a:pt x="23786" y="1786"/>
                    <a:pt x="23393" y="3572"/>
                    <a:pt x="22536" y="3251"/>
                  </a:cubicBezTo>
                  <a:lnTo>
                    <a:pt x="22750" y="2536"/>
                  </a:lnTo>
                  <a:cubicBezTo>
                    <a:pt x="22250" y="2679"/>
                    <a:pt x="22107" y="3000"/>
                    <a:pt x="21786" y="2858"/>
                  </a:cubicBezTo>
                  <a:cubicBezTo>
                    <a:pt x="22071" y="2465"/>
                    <a:pt x="21928" y="1822"/>
                    <a:pt x="21214" y="1929"/>
                  </a:cubicBezTo>
                  <a:lnTo>
                    <a:pt x="21678" y="1036"/>
                  </a:lnTo>
                  <a:lnTo>
                    <a:pt x="20321" y="2358"/>
                  </a:lnTo>
                  <a:cubicBezTo>
                    <a:pt x="19500" y="1607"/>
                    <a:pt x="18249" y="2465"/>
                    <a:pt x="17785" y="1393"/>
                  </a:cubicBezTo>
                  <a:cubicBezTo>
                    <a:pt x="17857" y="1393"/>
                    <a:pt x="15499" y="679"/>
                    <a:pt x="14713" y="1786"/>
                  </a:cubicBezTo>
                  <a:cubicBezTo>
                    <a:pt x="15499" y="1107"/>
                    <a:pt x="13392" y="786"/>
                    <a:pt x="13963" y="0"/>
                  </a:cubicBezTo>
                  <a:cubicBezTo>
                    <a:pt x="12785" y="714"/>
                    <a:pt x="10034" y="1607"/>
                    <a:pt x="8605" y="1286"/>
                  </a:cubicBezTo>
                  <a:lnTo>
                    <a:pt x="8784" y="1143"/>
                  </a:lnTo>
                  <a:cubicBezTo>
                    <a:pt x="6427" y="1429"/>
                    <a:pt x="4784" y="2858"/>
                    <a:pt x="3605" y="4322"/>
                  </a:cubicBezTo>
                  <a:cubicBezTo>
                    <a:pt x="2462" y="5894"/>
                    <a:pt x="1676" y="7430"/>
                    <a:pt x="426" y="9108"/>
                  </a:cubicBezTo>
                  <a:cubicBezTo>
                    <a:pt x="1247" y="9323"/>
                    <a:pt x="104" y="11109"/>
                    <a:pt x="1319" y="11001"/>
                  </a:cubicBezTo>
                  <a:cubicBezTo>
                    <a:pt x="1212" y="13216"/>
                    <a:pt x="569" y="14216"/>
                    <a:pt x="104" y="15288"/>
                  </a:cubicBezTo>
                  <a:cubicBezTo>
                    <a:pt x="-110" y="16109"/>
                    <a:pt x="-146" y="16931"/>
                    <a:pt x="1533" y="1750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FFB1C578-BDE6-5642-8AF2-E5BAB85CBACC}"/>
                </a:ext>
              </a:extLst>
            </p:cNvPr>
            <p:cNvSpPr/>
            <p:nvPr/>
          </p:nvSpPr>
          <p:spPr>
            <a:xfrm>
              <a:off x="7443400" y="2198731"/>
              <a:ext cx="41" cy="149"/>
            </a:xfrm>
            <a:custGeom>
              <a:avLst/>
              <a:gdLst>
                <a:gd name="connsiteX0" fmla="*/ 41 w 41"/>
                <a:gd name="connsiteY0" fmla="*/ 150 h 149"/>
                <a:gd name="connsiteX1" fmla="*/ 41 w 41"/>
                <a:gd name="connsiteY1" fmla="*/ 150 h 149"/>
                <a:gd name="connsiteX2" fmla="*/ 41 w 41"/>
                <a:gd name="connsiteY2" fmla="*/ 150 h 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" h="149">
                  <a:moveTo>
                    <a:pt x="41" y="150"/>
                  </a:moveTo>
                  <a:lnTo>
                    <a:pt x="41" y="150"/>
                  </a:lnTo>
                  <a:cubicBezTo>
                    <a:pt x="-30" y="-100"/>
                    <a:pt x="6" y="7"/>
                    <a:pt x="41" y="1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EE894E99-EBF7-6542-97CC-A4C9692B4EDF}"/>
                </a:ext>
              </a:extLst>
            </p:cNvPr>
            <p:cNvSpPr/>
            <p:nvPr/>
          </p:nvSpPr>
          <p:spPr>
            <a:xfrm>
              <a:off x="7498841" y="2313431"/>
              <a:ext cx="107" cy="142"/>
            </a:xfrm>
            <a:custGeom>
              <a:avLst/>
              <a:gdLst>
                <a:gd name="connsiteX0" fmla="*/ 0 w 107"/>
                <a:gd name="connsiteY0" fmla="*/ 0 h 142"/>
                <a:gd name="connsiteX1" fmla="*/ 36 w 107"/>
                <a:gd name="connsiteY1" fmla="*/ 36 h 142"/>
                <a:gd name="connsiteX2" fmla="*/ 107 w 107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142">
                  <a:moveTo>
                    <a:pt x="0" y="0"/>
                  </a:moveTo>
                  <a:lnTo>
                    <a:pt x="36" y="36"/>
                  </a:lnTo>
                  <a:lnTo>
                    <a:pt x="107" y="1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E44EED09-2671-BD41-8DC8-DFA1FEDFE798}"/>
                </a:ext>
              </a:extLst>
            </p:cNvPr>
            <p:cNvSpPr/>
            <p:nvPr/>
          </p:nvSpPr>
          <p:spPr>
            <a:xfrm>
              <a:off x="7511628" y="2287964"/>
              <a:ext cx="142" cy="500"/>
            </a:xfrm>
            <a:custGeom>
              <a:avLst/>
              <a:gdLst>
                <a:gd name="connsiteX0" fmla="*/ 0 w 142"/>
                <a:gd name="connsiteY0" fmla="*/ 500 h 500"/>
                <a:gd name="connsiteX1" fmla="*/ 0 w 142"/>
                <a:gd name="connsiteY1" fmla="*/ 500 h 500"/>
                <a:gd name="connsiteX2" fmla="*/ 143 w 142"/>
                <a:gd name="connsiteY2" fmla="*/ 0 h 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" h="500">
                  <a:moveTo>
                    <a:pt x="0" y="500"/>
                  </a:moveTo>
                  <a:lnTo>
                    <a:pt x="0" y="500"/>
                  </a:lnTo>
                  <a:lnTo>
                    <a:pt x="143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A8DDB85-D586-404D-8759-9B88EEF223C2}"/>
                </a:ext>
              </a:extLst>
            </p:cNvPr>
            <p:cNvSpPr/>
            <p:nvPr/>
          </p:nvSpPr>
          <p:spPr>
            <a:xfrm>
              <a:off x="7485437" y="2288035"/>
              <a:ext cx="56373" cy="56145"/>
            </a:xfrm>
            <a:custGeom>
              <a:avLst/>
              <a:gdLst>
                <a:gd name="connsiteX0" fmla="*/ 55159 w 56373"/>
                <a:gd name="connsiteY0" fmla="*/ 13752 h 56145"/>
                <a:gd name="connsiteX1" fmla="*/ 55873 w 56373"/>
                <a:gd name="connsiteY1" fmla="*/ 12573 h 56145"/>
                <a:gd name="connsiteX2" fmla="*/ 49587 w 56373"/>
                <a:gd name="connsiteY2" fmla="*/ 4572 h 56145"/>
                <a:gd name="connsiteX3" fmla="*/ 45801 w 56373"/>
                <a:gd name="connsiteY3" fmla="*/ 4251 h 56145"/>
                <a:gd name="connsiteX4" fmla="*/ 44622 w 56373"/>
                <a:gd name="connsiteY4" fmla="*/ 2536 h 56145"/>
                <a:gd name="connsiteX5" fmla="*/ 45051 w 56373"/>
                <a:gd name="connsiteY5" fmla="*/ 2786 h 56145"/>
                <a:gd name="connsiteX6" fmla="*/ 45515 w 56373"/>
                <a:gd name="connsiteY6" fmla="*/ 2179 h 56145"/>
                <a:gd name="connsiteX7" fmla="*/ 39800 w 56373"/>
                <a:gd name="connsiteY7" fmla="*/ 1643 h 56145"/>
                <a:gd name="connsiteX8" fmla="*/ 40514 w 56373"/>
                <a:gd name="connsiteY8" fmla="*/ 2393 h 56145"/>
                <a:gd name="connsiteX9" fmla="*/ 38871 w 56373"/>
                <a:gd name="connsiteY9" fmla="*/ 2143 h 56145"/>
                <a:gd name="connsiteX10" fmla="*/ 39264 w 56373"/>
                <a:gd name="connsiteY10" fmla="*/ 1536 h 56145"/>
                <a:gd name="connsiteX11" fmla="*/ 36907 w 56373"/>
                <a:gd name="connsiteY11" fmla="*/ 1072 h 56145"/>
                <a:gd name="connsiteX12" fmla="*/ 37192 w 56373"/>
                <a:gd name="connsiteY12" fmla="*/ 1857 h 56145"/>
                <a:gd name="connsiteX13" fmla="*/ 34549 w 56373"/>
                <a:gd name="connsiteY13" fmla="*/ 1250 h 56145"/>
                <a:gd name="connsiteX14" fmla="*/ 34442 w 56373"/>
                <a:gd name="connsiteY14" fmla="*/ 2536 h 56145"/>
                <a:gd name="connsiteX15" fmla="*/ 29442 w 56373"/>
                <a:gd name="connsiteY15" fmla="*/ 1000 h 56145"/>
                <a:gd name="connsiteX16" fmla="*/ 28691 w 56373"/>
                <a:gd name="connsiteY16" fmla="*/ 2000 h 56145"/>
                <a:gd name="connsiteX17" fmla="*/ 28620 w 56373"/>
                <a:gd name="connsiteY17" fmla="*/ 1250 h 56145"/>
                <a:gd name="connsiteX18" fmla="*/ 26155 w 56373"/>
                <a:gd name="connsiteY18" fmla="*/ 429 h 56145"/>
                <a:gd name="connsiteX19" fmla="*/ 25834 w 56373"/>
                <a:gd name="connsiteY19" fmla="*/ 1464 h 56145"/>
                <a:gd name="connsiteX20" fmla="*/ 23191 w 56373"/>
                <a:gd name="connsiteY20" fmla="*/ 1929 h 56145"/>
                <a:gd name="connsiteX21" fmla="*/ 22655 w 56373"/>
                <a:gd name="connsiteY21" fmla="*/ 3250 h 56145"/>
                <a:gd name="connsiteX22" fmla="*/ 22869 w 56373"/>
                <a:gd name="connsiteY22" fmla="*/ 2536 h 56145"/>
                <a:gd name="connsiteX23" fmla="*/ 21905 w 56373"/>
                <a:gd name="connsiteY23" fmla="*/ 2857 h 56145"/>
                <a:gd name="connsiteX24" fmla="*/ 21333 w 56373"/>
                <a:gd name="connsiteY24" fmla="*/ 1929 h 56145"/>
                <a:gd name="connsiteX25" fmla="*/ 21798 w 56373"/>
                <a:gd name="connsiteY25" fmla="*/ 1036 h 56145"/>
                <a:gd name="connsiteX26" fmla="*/ 20440 w 56373"/>
                <a:gd name="connsiteY26" fmla="*/ 2357 h 56145"/>
                <a:gd name="connsiteX27" fmla="*/ 17904 w 56373"/>
                <a:gd name="connsiteY27" fmla="*/ 1393 h 56145"/>
                <a:gd name="connsiteX28" fmla="*/ 14833 w 56373"/>
                <a:gd name="connsiteY28" fmla="*/ 1786 h 56145"/>
                <a:gd name="connsiteX29" fmla="*/ 14082 w 56373"/>
                <a:gd name="connsiteY29" fmla="*/ 0 h 56145"/>
                <a:gd name="connsiteX30" fmla="*/ 8725 w 56373"/>
                <a:gd name="connsiteY30" fmla="*/ 1286 h 56145"/>
                <a:gd name="connsiteX31" fmla="*/ 8903 w 56373"/>
                <a:gd name="connsiteY31" fmla="*/ 1143 h 56145"/>
                <a:gd name="connsiteX32" fmla="*/ 3724 w 56373"/>
                <a:gd name="connsiteY32" fmla="*/ 4322 h 56145"/>
                <a:gd name="connsiteX33" fmla="*/ 545 w 56373"/>
                <a:gd name="connsiteY33" fmla="*/ 9108 h 56145"/>
                <a:gd name="connsiteX34" fmla="*/ 1438 w 56373"/>
                <a:gd name="connsiteY34" fmla="*/ 11001 h 56145"/>
                <a:gd name="connsiteX35" fmla="*/ 224 w 56373"/>
                <a:gd name="connsiteY35" fmla="*/ 15323 h 56145"/>
                <a:gd name="connsiteX36" fmla="*/ 1474 w 56373"/>
                <a:gd name="connsiteY36" fmla="*/ 17788 h 56145"/>
                <a:gd name="connsiteX37" fmla="*/ 438 w 56373"/>
                <a:gd name="connsiteY37" fmla="*/ 19788 h 56145"/>
                <a:gd name="connsiteX38" fmla="*/ 259 w 56373"/>
                <a:gd name="connsiteY38" fmla="*/ 19503 h 56145"/>
                <a:gd name="connsiteX39" fmla="*/ 581 w 56373"/>
                <a:gd name="connsiteY39" fmla="*/ 23860 h 56145"/>
                <a:gd name="connsiteX40" fmla="*/ 2260 w 56373"/>
                <a:gd name="connsiteY40" fmla="*/ 26003 h 56145"/>
                <a:gd name="connsiteX41" fmla="*/ 1795 w 56373"/>
                <a:gd name="connsiteY41" fmla="*/ 26646 h 56145"/>
                <a:gd name="connsiteX42" fmla="*/ 1045 w 56373"/>
                <a:gd name="connsiteY42" fmla="*/ 26932 h 56145"/>
                <a:gd name="connsiteX43" fmla="*/ 1474 w 56373"/>
                <a:gd name="connsiteY43" fmla="*/ 27253 h 56145"/>
                <a:gd name="connsiteX44" fmla="*/ 1331 w 56373"/>
                <a:gd name="connsiteY44" fmla="*/ 27289 h 56145"/>
                <a:gd name="connsiteX45" fmla="*/ 1867 w 56373"/>
                <a:gd name="connsiteY45" fmla="*/ 27539 h 56145"/>
                <a:gd name="connsiteX46" fmla="*/ 2260 w 56373"/>
                <a:gd name="connsiteY46" fmla="*/ 27396 h 56145"/>
                <a:gd name="connsiteX47" fmla="*/ 1331 w 56373"/>
                <a:gd name="connsiteY47" fmla="*/ 29825 h 56145"/>
                <a:gd name="connsiteX48" fmla="*/ 2903 w 56373"/>
                <a:gd name="connsiteY48" fmla="*/ 35862 h 56145"/>
                <a:gd name="connsiteX49" fmla="*/ 1688 w 56373"/>
                <a:gd name="connsiteY49" fmla="*/ 34933 h 56145"/>
                <a:gd name="connsiteX50" fmla="*/ 1795 w 56373"/>
                <a:gd name="connsiteY50" fmla="*/ 36433 h 56145"/>
                <a:gd name="connsiteX51" fmla="*/ 1259 w 56373"/>
                <a:gd name="connsiteY51" fmla="*/ 35076 h 56145"/>
                <a:gd name="connsiteX52" fmla="*/ 1117 w 56373"/>
                <a:gd name="connsiteY52" fmla="*/ 40934 h 56145"/>
                <a:gd name="connsiteX53" fmla="*/ 1759 w 56373"/>
                <a:gd name="connsiteY53" fmla="*/ 41398 h 56145"/>
                <a:gd name="connsiteX54" fmla="*/ 1652 w 56373"/>
                <a:gd name="connsiteY54" fmla="*/ 41541 h 56145"/>
                <a:gd name="connsiteX55" fmla="*/ 2545 w 56373"/>
                <a:gd name="connsiteY55" fmla="*/ 42327 h 56145"/>
                <a:gd name="connsiteX56" fmla="*/ 1009 w 56373"/>
                <a:gd name="connsiteY56" fmla="*/ 43791 h 56145"/>
                <a:gd name="connsiteX57" fmla="*/ 2260 w 56373"/>
                <a:gd name="connsiteY57" fmla="*/ 48542 h 56145"/>
                <a:gd name="connsiteX58" fmla="*/ 2903 w 56373"/>
                <a:gd name="connsiteY58" fmla="*/ 48006 h 56145"/>
                <a:gd name="connsiteX59" fmla="*/ 2974 w 56373"/>
                <a:gd name="connsiteY59" fmla="*/ 49756 h 56145"/>
                <a:gd name="connsiteX60" fmla="*/ 2188 w 56373"/>
                <a:gd name="connsiteY60" fmla="*/ 50363 h 56145"/>
                <a:gd name="connsiteX61" fmla="*/ 4188 w 56373"/>
                <a:gd name="connsiteY61" fmla="*/ 51328 h 56145"/>
                <a:gd name="connsiteX62" fmla="*/ 2724 w 56373"/>
                <a:gd name="connsiteY62" fmla="*/ 50971 h 56145"/>
                <a:gd name="connsiteX63" fmla="*/ 4224 w 56373"/>
                <a:gd name="connsiteY63" fmla="*/ 53078 h 56145"/>
                <a:gd name="connsiteX64" fmla="*/ 5689 w 56373"/>
                <a:gd name="connsiteY64" fmla="*/ 53935 h 56145"/>
                <a:gd name="connsiteX65" fmla="*/ 7082 w 56373"/>
                <a:gd name="connsiteY65" fmla="*/ 52685 h 56145"/>
                <a:gd name="connsiteX66" fmla="*/ 10832 w 56373"/>
                <a:gd name="connsiteY66" fmla="*/ 53078 h 56145"/>
                <a:gd name="connsiteX67" fmla="*/ 10689 w 56373"/>
                <a:gd name="connsiteY67" fmla="*/ 52257 h 56145"/>
                <a:gd name="connsiteX68" fmla="*/ 15404 w 56373"/>
                <a:gd name="connsiteY68" fmla="*/ 52364 h 56145"/>
                <a:gd name="connsiteX69" fmla="*/ 21655 w 56373"/>
                <a:gd name="connsiteY69" fmla="*/ 44470 h 56145"/>
                <a:gd name="connsiteX70" fmla="*/ 17119 w 56373"/>
                <a:gd name="connsiteY70" fmla="*/ 42755 h 56145"/>
                <a:gd name="connsiteX71" fmla="*/ 14261 w 56373"/>
                <a:gd name="connsiteY71" fmla="*/ 42434 h 56145"/>
                <a:gd name="connsiteX72" fmla="*/ 13904 w 56373"/>
                <a:gd name="connsiteY72" fmla="*/ 42434 h 56145"/>
                <a:gd name="connsiteX73" fmla="*/ 13904 w 56373"/>
                <a:gd name="connsiteY73" fmla="*/ 42577 h 56145"/>
                <a:gd name="connsiteX74" fmla="*/ 12904 w 56373"/>
                <a:gd name="connsiteY74" fmla="*/ 43720 h 56145"/>
                <a:gd name="connsiteX75" fmla="*/ 12225 w 56373"/>
                <a:gd name="connsiteY75" fmla="*/ 43577 h 56145"/>
                <a:gd name="connsiteX76" fmla="*/ 13868 w 56373"/>
                <a:gd name="connsiteY76" fmla="*/ 34790 h 56145"/>
                <a:gd name="connsiteX77" fmla="*/ 13940 w 56373"/>
                <a:gd name="connsiteY77" fmla="*/ 30004 h 56145"/>
                <a:gd name="connsiteX78" fmla="*/ 13368 w 56373"/>
                <a:gd name="connsiteY78" fmla="*/ 25575 h 56145"/>
                <a:gd name="connsiteX79" fmla="*/ 12082 w 56373"/>
                <a:gd name="connsiteY79" fmla="*/ 20895 h 56145"/>
                <a:gd name="connsiteX80" fmla="*/ 12797 w 56373"/>
                <a:gd name="connsiteY80" fmla="*/ 20360 h 56145"/>
                <a:gd name="connsiteX81" fmla="*/ 12582 w 56373"/>
                <a:gd name="connsiteY81" fmla="*/ 18967 h 56145"/>
                <a:gd name="connsiteX82" fmla="*/ 12797 w 56373"/>
                <a:gd name="connsiteY82" fmla="*/ 19002 h 56145"/>
                <a:gd name="connsiteX83" fmla="*/ 12404 w 56373"/>
                <a:gd name="connsiteY83" fmla="*/ 17359 h 56145"/>
                <a:gd name="connsiteX84" fmla="*/ 12618 w 56373"/>
                <a:gd name="connsiteY84" fmla="*/ 17395 h 56145"/>
                <a:gd name="connsiteX85" fmla="*/ 12618 w 56373"/>
                <a:gd name="connsiteY85" fmla="*/ 16681 h 56145"/>
                <a:gd name="connsiteX86" fmla="*/ 12904 w 56373"/>
                <a:gd name="connsiteY86" fmla="*/ 16824 h 56145"/>
                <a:gd name="connsiteX87" fmla="*/ 12618 w 56373"/>
                <a:gd name="connsiteY87" fmla="*/ 15466 h 56145"/>
                <a:gd name="connsiteX88" fmla="*/ 12832 w 56373"/>
                <a:gd name="connsiteY88" fmla="*/ 15180 h 56145"/>
                <a:gd name="connsiteX89" fmla="*/ 12046 w 56373"/>
                <a:gd name="connsiteY89" fmla="*/ 14823 h 56145"/>
                <a:gd name="connsiteX90" fmla="*/ 12582 w 56373"/>
                <a:gd name="connsiteY90" fmla="*/ 14109 h 56145"/>
                <a:gd name="connsiteX91" fmla="*/ 13368 w 56373"/>
                <a:gd name="connsiteY91" fmla="*/ 13895 h 56145"/>
                <a:gd name="connsiteX92" fmla="*/ 13440 w 56373"/>
                <a:gd name="connsiteY92" fmla="*/ 14109 h 56145"/>
                <a:gd name="connsiteX93" fmla="*/ 14368 w 56373"/>
                <a:gd name="connsiteY93" fmla="*/ 13680 h 56145"/>
                <a:gd name="connsiteX94" fmla="*/ 18047 w 56373"/>
                <a:gd name="connsiteY94" fmla="*/ 13716 h 56145"/>
                <a:gd name="connsiteX95" fmla="*/ 18154 w 56373"/>
                <a:gd name="connsiteY95" fmla="*/ 14395 h 56145"/>
                <a:gd name="connsiteX96" fmla="*/ 21548 w 56373"/>
                <a:gd name="connsiteY96" fmla="*/ 12359 h 56145"/>
                <a:gd name="connsiteX97" fmla="*/ 22512 w 56373"/>
                <a:gd name="connsiteY97" fmla="*/ 13573 h 56145"/>
                <a:gd name="connsiteX98" fmla="*/ 24227 w 56373"/>
                <a:gd name="connsiteY98" fmla="*/ 12466 h 56145"/>
                <a:gd name="connsiteX99" fmla="*/ 23869 w 56373"/>
                <a:gd name="connsiteY99" fmla="*/ 12752 h 56145"/>
                <a:gd name="connsiteX100" fmla="*/ 26191 w 56373"/>
                <a:gd name="connsiteY100" fmla="*/ 12502 h 56145"/>
                <a:gd name="connsiteX101" fmla="*/ 25727 w 56373"/>
                <a:gd name="connsiteY101" fmla="*/ 11073 h 56145"/>
                <a:gd name="connsiteX102" fmla="*/ 27227 w 56373"/>
                <a:gd name="connsiteY102" fmla="*/ 12466 h 56145"/>
                <a:gd name="connsiteX103" fmla="*/ 27227 w 56373"/>
                <a:gd name="connsiteY103" fmla="*/ 11287 h 56145"/>
                <a:gd name="connsiteX104" fmla="*/ 31585 w 56373"/>
                <a:gd name="connsiteY104" fmla="*/ 14180 h 56145"/>
                <a:gd name="connsiteX105" fmla="*/ 40836 w 56373"/>
                <a:gd name="connsiteY105" fmla="*/ 13752 h 56145"/>
                <a:gd name="connsiteX106" fmla="*/ 44765 w 56373"/>
                <a:gd name="connsiteY106" fmla="*/ 17109 h 56145"/>
                <a:gd name="connsiteX107" fmla="*/ 44050 w 56373"/>
                <a:gd name="connsiteY107" fmla="*/ 17645 h 56145"/>
                <a:gd name="connsiteX108" fmla="*/ 45158 w 56373"/>
                <a:gd name="connsiteY108" fmla="*/ 18502 h 56145"/>
                <a:gd name="connsiteX109" fmla="*/ 45836 w 56373"/>
                <a:gd name="connsiteY109" fmla="*/ 18717 h 56145"/>
                <a:gd name="connsiteX110" fmla="*/ 45122 w 56373"/>
                <a:gd name="connsiteY110" fmla="*/ 19038 h 56145"/>
                <a:gd name="connsiteX111" fmla="*/ 45801 w 56373"/>
                <a:gd name="connsiteY111" fmla="*/ 19681 h 56145"/>
                <a:gd name="connsiteX112" fmla="*/ 45086 w 56373"/>
                <a:gd name="connsiteY112" fmla="*/ 20324 h 56145"/>
                <a:gd name="connsiteX113" fmla="*/ 45836 w 56373"/>
                <a:gd name="connsiteY113" fmla="*/ 27075 h 56145"/>
                <a:gd name="connsiteX114" fmla="*/ 44872 w 56373"/>
                <a:gd name="connsiteY114" fmla="*/ 33540 h 56145"/>
                <a:gd name="connsiteX115" fmla="*/ 45979 w 56373"/>
                <a:gd name="connsiteY115" fmla="*/ 40755 h 56145"/>
                <a:gd name="connsiteX116" fmla="*/ 45944 w 56373"/>
                <a:gd name="connsiteY116" fmla="*/ 43005 h 56145"/>
                <a:gd name="connsiteX117" fmla="*/ 43515 w 56373"/>
                <a:gd name="connsiteY117" fmla="*/ 42898 h 56145"/>
                <a:gd name="connsiteX118" fmla="*/ 41693 w 56373"/>
                <a:gd name="connsiteY118" fmla="*/ 42827 h 56145"/>
                <a:gd name="connsiteX119" fmla="*/ 39836 w 56373"/>
                <a:gd name="connsiteY119" fmla="*/ 43398 h 56145"/>
                <a:gd name="connsiteX120" fmla="*/ 38621 w 56373"/>
                <a:gd name="connsiteY120" fmla="*/ 44220 h 56145"/>
                <a:gd name="connsiteX121" fmla="*/ 38335 w 56373"/>
                <a:gd name="connsiteY121" fmla="*/ 44648 h 56145"/>
                <a:gd name="connsiteX122" fmla="*/ 34192 w 56373"/>
                <a:gd name="connsiteY122" fmla="*/ 45006 h 56145"/>
                <a:gd name="connsiteX123" fmla="*/ 26834 w 56373"/>
                <a:gd name="connsiteY123" fmla="*/ 45756 h 56145"/>
                <a:gd name="connsiteX124" fmla="*/ 26620 w 56373"/>
                <a:gd name="connsiteY124" fmla="*/ 46006 h 56145"/>
                <a:gd name="connsiteX125" fmla="*/ 25762 w 56373"/>
                <a:gd name="connsiteY125" fmla="*/ 47256 h 56145"/>
                <a:gd name="connsiteX126" fmla="*/ 24977 w 56373"/>
                <a:gd name="connsiteY126" fmla="*/ 48006 h 56145"/>
                <a:gd name="connsiteX127" fmla="*/ 25012 w 56373"/>
                <a:gd name="connsiteY127" fmla="*/ 48006 h 56145"/>
                <a:gd name="connsiteX128" fmla="*/ 24870 w 56373"/>
                <a:gd name="connsiteY128" fmla="*/ 48042 h 56145"/>
                <a:gd name="connsiteX129" fmla="*/ 23655 w 56373"/>
                <a:gd name="connsiteY129" fmla="*/ 50399 h 56145"/>
                <a:gd name="connsiteX130" fmla="*/ 28656 w 56373"/>
                <a:gd name="connsiteY130" fmla="*/ 55257 h 56145"/>
                <a:gd name="connsiteX131" fmla="*/ 28477 w 56373"/>
                <a:gd name="connsiteY131" fmla="*/ 55543 h 56145"/>
                <a:gd name="connsiteX132" fmla="*/ 35371 w 56373"/>
                <a:gd name="connsiteY132" fmla="*/ 54864 h 56145"/>
                <a:gd name="connsiteX133" fmla="*/ 38514 w 56373"/>
                <a:gd name="connsiteY133" fmla="*/ 55257 h 56145"/>
                <a:gd name="connsiteX134" fmla="*/ 38478 w 56373"/>
                <a:gd name="connsiteY134" fmla="*/ 55400 h 56145"/>
                <a:gd name="connsiteX135" fmla="*/ 41514 w 56373"/>
                <a:gd name="connsiteY135" fmla="*/ 54721 h 56145"/>
                <a:gd name="connsiteX136" fmla="*/ 42800 w 56373"/>
                <a:gd name="connsiteY136" fmla="*/ 54685 h 56145"/>
                <a:gd name="connsiteX137" fmla="*/ 43586 w 56373"/>
                <a:gd name="connsiteY137" fmla="*/ 54150 h 56145"/>
                <a:gd name="connsiteX138" fmla="*/ 43372 w 56373"/>
                <a:gd name="connsiteY138" fmla="*/ 54864 h 56145"/>
                <a:gd name="connsiteX139" fmla="*/ 44765 w 56373"/>
                <a:gd name="connsiteY139" fmla="*/ 54328 h 56145"/>
                <a:gd name="connsiteX140" fmla="*/ 46444 w 56373"/>
                <a:gd name="connsiteY140" fmla="*/ 54721 h 56145"/>
                <a:gd name="connsiteX141" fmla="*/ 48408 w 56373"/>
                <a:gd name="connsiteY141" fmla="*/ 54221 h 56145"/>
                <a:gd name="connsiteX142" fmla="*/ 53873 w 56373"/>
                <a:gd name="connsiteY142" fmla="*/ 51006 h 56145"/>
                <a:gd name="connsiteX143" fmla="*/ 55088 w 56373"/>
                <a:gd name="connsiteY143" fmla="*/ 46077 h 56145"/>
                <a:gd name="connsiteX144" fmla="*/ 55302 w 56373"/>
                <a:gd name="connsiteY144" fmla="*/ 46363 h 56145"/>
                <a:gd name="connsiteX145" fmla="*/ 55016 w 56373"/>
                <a:gd name="connsiteY145" fmla="*/ 42541 h 56145"/>
                <a:gd name="connsiteX146" fmla="*/ 55266 w 56373"/>
                <a:gd name="connsiteY146" fmla="*/ 42362 h 56145"/>
                <a:gd name="connsiteX147" fmla="*/ 54623 w 56373"/>
                <a:gd name="connsiteY147" fmla="*/ 37933 h 56145"/>
                <a:gd name="connsiteX148" fmla="*/ 55302 w 56373"/>
                <a:gd name="connsiteY148" fmla="*/ 37898 h 56145"/>
                <a:gd name="connsiteX149" fmla="*/ 55230 w 56373"/>
                <a:gd name="connsiteY149" fmla="*/ 35826 h 56145"/>
                <a:gd name="connsiteX150" fmla="*/ 55052 w 56373"/>
                <a:gd name="connsiteY150" fmla="*/ 36576 h 56145"/>
                <a:gd name="connsiteX151" fmla="*/ 55195 w 56373"/>
                <a:gd name="connsiteY151" fmla="*/ 33433 h 56145"/>
                <a:gd name="connsiteX152" fmla="*/ 52552 w 56373"/>
                <a:gd name="connsiteY152" fmla="*/ 28754 h 56145"/>
                <a:gd name="connsiteX153" fmla="*/ 53302 w 56373"/>
                <a:gd name="connsiteY153" fmla="*/ 28325 h 56145"/>
                <a:gd name="connsiteX154" fmla="*/ 54659 w 56373"/>
                <a:gd name="connsiteY154" fmla="*/ 28611 h 56145"/>
                <a:gd name="connsiteX155" fmla="*/ 55088 w 56373"/>
                <a:gd name="connsiteY155" fmla="*/ 25432 h 56145"/>
                <a:gd name="connsiteX156" fmla="*/ 55838 w 56373"/>
                <a:gd name="connsiteY156" fmla="*/ 25396 h 56145"/>
                <a:gd name="connsiteX157" fmla="*/ 55409 w 56373"/>
                <a:gd name="connsiteY157" fmla="*/ 20610 h 56145"/>
                <a:gd name="connsiteX158" fmla="*/ 55623 w 56373"/>
                <a:gd name="connsiteY158" fmla="*/ 16895 h 56145"/>
                <a:gd name="connsiteX159" fmla="*/ 56373 w 56373"/>
                <a:gd name="connsiteY159" fmla="*/ 15681 h 56145"/>
                <a:gd name="connsiteX160" fmla="*/ 55159 w 56373"/>
                <a:gd name="connsiteY160" fmla="*/ 13752 h 56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</a:cxnLst>
              <a:rect l="l" t="t" r="r" b="b"/>
              <a:pathLst>
                <a:path w="56373" h="56145">
                  <a:moveTo>
                    <a:pt x="55159" y="13752"/>
                  </a:moveTo>
                  <a:cubicBezTo>
                    <a:pt x="55802" y="13573"/>
                    <a:pt x="55052" y="12180"/>
                    <a:pt x="55873" y="12573"/>
                  </a:cubicBezTo>
                  <a:cubicBezTo>
                    <a:pt x="55480" y="9465"/>
                    <a:pt x="52051" y="8108"/>
                    <a:pt x="49587" y="4572"/>
                  </a:cubicBezTo>
                  <a:cubicBezTo>
                    <a:pt x="48194" y="5072"/>
                    <a:pt x="46729" y="3572"/>
                    <a:pt x="45801" y="4251"/>
                  </a:cubicBezTo>
                  <a:cubicBezTo>
                    <a:pt x="45908" y="3608"/>
                    <a:pt x="42300" y="3108"/>
                    <a:pt x="44622" y="2536"/>
                  </a:cubicBezTo>
                  <a:cubicBezTo>
                    <a:pt x="44836" y="2500"/>
                    <a:pt x="45122" y="2607"/>
                    <a:pt x="45051" y="2786"/>
                  </a:cubicBezTo>
                  <a:lnTo>
                    <a:pt x="45515" y="2179"/>
                  </a:lnTo>
                  <a:cubicBezTo>
                    <a:pt x="43658" y="143"/>
                    <a:pt x="41514" y="2000"/>
                    <a:pt x="39800" y="1643"/>
                  </a:cubicBezTo>
                  <a:cubicBezTo>
                    <a:pt x="40300" y="1929"/>
                    <a:pt x="41050" y="1964"/>
                    <a:pt x="40514" y="2393"/>
                  </a:cubicBezTo>
                  <a:lnTo>
                    <a:pt x="38871" y="2143"/>
                  </a:lnTo>
                  <a:lnTo>
                    <a:pt x="39264" y="1536"/>
                  </a:lnTo>
                  <a:lnTo>
                    <a:pt x="36907" y="1072"/>
                  </a:lnTo>
                  <a:lnTo>
                    <a:pt x="37192" y="1857"/>
                  </a:lnTo>
                  <a:cubicBezTo>
                    <a:pt x="36085" y="1429"/>
                    <a:pt x="35692" y="143"/>
                    <a:pt x="34549" y="1250"/>
                  </a:cubicBezTo>
                  <a:cubicBezTo>
                    <a:pt x="34049" y="1857"/>
                    <a:pt x="35478" y="2286"/>
                    <a:pt x="34442" y="2536"/>
                  </a:cubicBezTo>
                  <a:cubicBezTo>
                    <a:pt x="33121" y="2036"/>
                    <a:pt x="31120" y="1214"/>
                    <a:pt x="29442" y="1000"/>
                  </a:cubicBezTo>
                  <a:cubicBezTo>
                    <a:pt x="29584" y="1857"/>
                    <a:pt x="29156" y="1822"/>
                    <a:pt x="28691" y="2000"/>
                  </a:cubicBezTo>
                  <a:lnTo>
                    <a:pt x="28620" y="1250"/>
                  </a:lnTo>
                  <a:cubicBezTo>
                    <a:pt x="26834" y="2286"/>
                    <a:pt x="27941" y="-393"/>
                    <a:pt x="26155" y="429"/>
                  </a:cubicBezTo>
                  <a:lnTo>
                    <a:pt x="25834" y="1464"/>
                  </a:lnTo>
                  <a:cubicBezTo>
                    <a:pt x="24227" y="2965"/>
                    <a:pt x="24977" y="-107"/>
                    <a:pt x="23191" y="1929"/>
                  </a:cubicBezTo>
                  <a:cubicBezTo>
                    <a:pt x="23905" y="1786"/>
                    <a:pt x="23512" y="3572"/>
                    <a:pt x="22655" y="3250"/>
                  </a:cubicBezTo>
                  <a:lnTo>
                    <a:pt x="22869" y="2536"/>
                  </a:lnTo>
                  <a:cubicBezTo>
                    <a:pt x="22369" y="2679"/>
                    <a:pt x="22226" y="3000"/>
                    <a:pt x="21905" y="2857"/>
                  </a:cubicBezTo>
                  <a:cubicBezTo>
                    <a:pt x="22191" y="2465"/>
                    <a:pt x="22048" y="1822"/>
                    <a:pt x="21333" y="1929"/>
                  </a:cubicBezTo>
                  <a:lnTo>
                    <a:pt x="21798" y="1036"/>
                  </a:lnTo>
                  <a:lnTo>
                    <a:pt x="20440" y="2357"/>
                  </a:lnTo>
                  <a:cubicBezTo>
                    <a:pt x="19619" y="1607"/>
                    <a:pt x="18369" y="2465"/>
                    <a:pt x="17904" y="1393"/>
                  </a:cubicBezTo>
                  <a:cubicBezTo>
                    <a:pt x="17976" y="1393"/>
                    <a:pt x="15618" y="679"/>
                    <a:pt x="14833" y="1786"/>
                  </a:cubicBezTo>
                  <a:cubicBezTo>
                    <a:pt x="15618" y="1107"/>
                    <a:pt x="13511" y="786"/>
                    <a:pt x="14082" y="0"/>
                  </a:cubicBezTo>
                  <a:cubicBezTo>
                    <a:pt x="12904" y="714"/>
                    <a:pt x="10153" y="1607"/>
                    <a:pt x="8725" y="1286"/>
                  </a:cubicBezTo>
                  <a:lnTo>
                    <a:pt x="8903" y="1143"/>
                  </a:lnTo>
                  <a:cubicBezTo>
                    <a:pt x="6546" y="1429"/>
                    <a:pt x="4903" y="2857"/>
                    <a:pt x="3724" y="4322"/>
                  </a:cubicBezTo>
                  <a:cubicBezTo>
                    <a:pt x="2581" y="5893"/>
                    <a:pt x="1795" y="7430"/>
                    <a:pt x="545" y="9108"/>
                  </a:cubicBezTo>
                  <a:cubicBezTo>
                    <a:pt x="1367" y="9323"/>
                    <a:pt x="224" y="11108"/>
                    <a:pt x="1438" y="11001"/>
                  </a:cubicBezTo>
                  <a:cubicBezTo>
                    <a:pt x="1295" y="13216"/>
                    <a:pt x="688" y="14216"/>
                    <a:pt x="224" y="15323"/>
                  </a:cubicBezTo>
                  <a:cubicBezTo>
                    <a:pt x="-169" y="16359"/>
                    <a:pt x="-205" y="17216"/>
                    <a:pt x="1474" y="17788"/>
                  </a:cubicBezTo>
                  <a:cubicBezTo>
                    <a:pt x="1617" y="18967"/>
                    <a:pt x="617" y="19181"/>
                    <a:pt x="438" y="19788"/>
                  </a:cubicBezTo>
                  <a:lnTo>
                    <a:pt x="259" y="19503"/>
                  </a:lnTo>
                  <a:cubicBezTo>
                    <a:pt x="545" y="21717"/>
                    <a:pt x="617" y="22324"/>
                    <a:pt x="581" y="23860"/>
                  </a:cubicBezTo>
                  <a:cubicBezTo>
                    <a:pt x="938" y="24610"/>
                    <a:pt x="2545" y="24646"/>
                    <a:pt x="2260" y="26003"/>
                  </a:cubicBezTo>
                  <a:cubicBezTo>
                    <a:pt x="1617" y="25610"/>
                    <a:pt x="1759" y="26146"/>
                    <a:pt x="1795" y="26646"/>
                  </a:cubicBezTo>
                  <a:cubicBezTo>
                    <a:pt x="1688" y="26325"/>
                    <a:pt x="1438" y="26253"/>
                    <a:pt x="1045" y="26932"/>
                  </a:cubicBezTo>
                  <a:cubicBezTo>
                    <a:pt x="1259" y="27003"/>
                    <a:pt x="1367" y="27146"/>
                    <a:pt x="1474" y="27253"/>
                  </a:cubicBezTo>
                  <a:cubicBezTo>
                    <a:pt x="1438" y="27253"/>
                    <a:pt x="1402" y="27289"/>
                    <a:pt x="1331" y="27289"/>
                  </a:cubicBezTo>
                  <a:cubicBezTo>
                    <a:pt x="1617" y="28075"/>
                    <a:pt x="1795" y="27932"/>
                    <a:pt x="1867" y="27539"/>
                  </a:cubicBezTo>
                  <a:cubicBezTo>
                    <a:pt x="1974" y="27539"/>
                    <a:pt x="2081" y="27503"/>
                    <a:pt x="2260" y="27396"/>
                  </a:cubicBezTo>
                  <a:cubicBezTo>
                    <a:pt x="1509" y="28289"/>
                    <a:pt x="2438" y="29718"/>
                    <a:pt x="1331" y="29825"/>
                  </a:cubicBezTo>
                  <a:cubicBezTo>
                    <a:pt x="1652" y="31790"/>
                    <a:pt x="2545" y="33790"/>
                    <a:pt x="2903" y="35862"/>
                  </a:cubicBezTo>
                  <a:cubicBezTo>
                    <a:pt x="2331" y="36076"/>
                    <a:pt x="1867" y="35540"/>
                    <a:pt x="1688" y="34933"/>
                  </a:cubicBezTo>
                  <a:lnTo>
                    <a:pt x="1795" y="36433"/>
                  </a:lnTo>
                  <a:cubicBezTo>
                    <a:pt x="974" y="36362"/>
                    <a:pt x="1367" y="35540"/>
                    <a:pt x="1259" y="35076"/>
                  </a:cubicBezTo>
                  <a:cubicBezTo>
                    <a:pt x="-134" y="36790"/>
                    <a:pt x="2331" y="38826"/>
                    <a:pt x="1117" y="40934"/>
                  </a:cubicBezTo>
                  <a:lnTo>
                    <a:pt x="1759" y="41398"/>
                  </a:lnTo>
                  <a:lnTo>
                    <a:pt x="1652" y="41541"/>
                  </a:lnTo>
                  <a:cubicBezTo>
                    <a:pt x="1974" y="41541"/>
                    <a:pt x="2438" y="42041"/>
                    <a:pt x="2545" y="42327"/>
                  </a:cubicBezTo>
                  <a:cubicBezTo>
                    <a:pt x="1831" y="42684"/>
                    <a:pt x="938" y="42291"/>
                    <a:pt x="1009" y="43791"/>
                  </a:cubicBezTo>
                  <a:cubicBezTo>
                    <a:pt x="331" y="45113"/>
                    <a:pt x="1581" y="47327"/>
                    <a:pt x="2260" y="48542"/>
                  </a:cubicBezTo>
                  <a:cubicBezTo>
                    <a:pt x="2188" y="47684"/>
                    <a:pt x="2652" y="47792"/>
                    <a:pt x="2903" y="48006"/>
                  </a:cubicBezTo>
                  <a:cubicBezTo>
                    <a:pt x="3081" y="48649"/>
                    <a:pt x="2545" y="49399"/>
                    <a:pt x="2974" y="49756"/>
                  </a:cubicBezTo>
                  <a:lnTo>
                    <a:pt x="2188" y="50363"/>
                  </a:lnTo>
                  <a:cubicBezTo>
                    <a:pt x="2831" y="49613"/>
                    <a:pt x="3724" y="51435"/>
                    <a:pt x="4188" y="51328"/>
                  </a:cubicBezTo>
                  <a:cubicBezTo>
                    <a:pt x="3867" y="52114"/>
                    <a:pt x="3153" y="50863"/>
                    <a:pt x="2724" y="50971"/>
                  </a:cubicBezTo>
                  <a:cubicBezTo>
                    <a:pt x="3581" y="52471"/>
                    <a:pt x="3760" y="52507"/>
                    <a:pt x="4224" y="53078"/>
                  </a:cubicBezTo>
                  <a:cubicBezTo>
                    <a:pt x="4331" y="53114"/>
                    <a:pt x="4688" y="53435"/>
                    <a:pt x="5689" y="53935"/>
                  </a:cubicBezTo>
                  <a:cubicBezTo>
                    <a:pt x="7439" y="53935"/>
                    <a:pt x="5974" y="53114"/>
                    <a:pt x="7082" y="52685"/>
                  </a:cubicBezTo>
                  <a:cubicBezTo>
                    <a:pt x="8332" y="52971"/>
                    <a:pt x="9653" y="52471"/>
                    <a:pt x="10832" y="53078"/>
                  </a:cubicBezTo>
                  <a:lnTo>
                    <a:pt x="10689" y="52257"/>
                  </a:lnTo>
                  <a:cubicBezTo>
                    <a:pt x="12939" y="51685"/>
                    <a:pt x="13975" y="51614"/>
                    <a:pt x="15404" y="52364"/>
                  </a:cubicBezTo>
                  <a:cubicBezTo>
                    <a:pt x="21512" y="48113"/>
                    <a:pt x="22762" y="45970"/>
                    <a:pt x="21655" y="44470"/>
                  </a:cubicBezTo>
                  <a:cubicBezTo>
                    <a:pt x="19869" y="43005"/>
                    <a:pt x="17119" y="42755"/>
                    <a:pt x="17119" y="42755"/>
                  </a:cubicBezTo>
                  <a:cubicBezTo>
                    <a:pt x="15976" y="42505"/>
                    <a:pt x="15083" y="42398"/>
                    <a:pt x="14261" y="42434"/>
                  </a:cubicBezTo>
                  <a:cubicBezTo>
                    <a:pt x="13690" y="42434"/>
                    <a:pt x="13975" y="42434"/>
                    <a:pt x="13904" y="42434"/>
                  </a:cubicBezTo>
                  <a:cubicBezTo>
                    <a:pt x="13904" y="42434"/>
                    <a:pt x="13904" y="42505"/>
                    <a:pt x="13904" y="42577"/>
                  </a:cubicBezTo>
                  <a:cubicBezTo>
                    <a:pt x="13904" y="42827"/>
                    <a:pt x="13547" y="43470"/>
                    <a:pt x="12904" y="43720"/>
                  </a:cubicBezTo>
                  <a:cubicBezTo>
                    <a:pt x="12618" y="43827"/>
                    <a:pt x="12404" y="43755"/>
                    <a:pt x="12225" y="43577"/>
                  </a:cubicBezTo>
                  <a:cubicBezTo>
                    <a:pt x="12547" y="43005"/>
                    <a:pt x="14190" y="40076"/>
                    <a:pt x="13868" y="34790"/>
                  </a:cubicBezTo>
                  <a:cubicBezTo>
                    <a:pt x="14011" y="33468"/>
                    <a:pt x="14082" y="31861"/>
                    <a:pt x="13940" y="30004"/>
                  </a:cubicBezTo>
                  <a:cubicBezTo>
                    <a:pt x="13797" y="28289"/>
                    <a:pt x="13547" y="26896"/>
                    <a:pt x="13368" y="25575"/>
                  </a:cubicBezTo>
                  <a:cubicBezTo>
                    <a:pt x="12011" y="24360"/>
                    <a:pt x="13154" y="22217"/>
                    <a:pt x="12082" y="20895"/>
                  </a:cubicBezTo>
                  <a:lnTo>
                    <a:pt x="12797" y="20360"/>
                  </a:lnTo>
                  <a:cubicBezTo>
                    <a:pt x="12439" y="19895"/>
                    <a:pt x="12189" y="19360"/>
                    <a:pt x="12582" y="18967"/>
                  </a:cubicBezTo>
                  <a:lnTo>
                    <a:pt x="12797" y="19002"/>
                  </a:lnTo>
                  <a:cubicBezTo>
                    <a:pt x="12261" y="18324"/>
                    <a:pt x="12654" y="17681"/>
                    <a:pt x="12404" y="17359"/>
                  </a:cubicBezTo>
                  <a:lnTo>
                    <a:pt x="12618" y="17395"/>
                  </a:lnTo>
                  <a:cubicBezTo>
                    <a:pt x="12618" y="17145"/>
                    <a:pt x="12582" y="16895"/>
                    <a:pt x="12618" y="16681"/>
                  </a:cubicBezTo>
                  <a:lnTo>
                    <a:pt x="12904" y="16824"/>
                  </a:lnTo>
                  <a:cubicBezTo>
                    <a:pt x="12689" y="16359"/>
                    <a:pt x="12582" y="15752"/>
                    <a:pt x="12618" y="15466"/>
                  </a:cubicBezTo>
                  <a:cubicBezTo>
                    <a:pt x="12582" y="15359"/>
                    <a:pt x="12689" y="15216"/>
                    <a:pt x="12832" y="15180"/>
                  </a:cubicBezTo>
                  <a:lnTo>
                    <a:pt x="12046" y="14823"/>
                  </a:lnTo>
                  <a:cubicBezTo>
                    <a:pt x="12618" y="14680"/>
                    <a:pt x="12547" y="14466"/>
                    <a:pt x="12582" y="14109"/>
                  </a:cubicBezTo>
                  <a:cubicBezTo>
                    <a:pt x="12618" y="13787"/>
                    <a:pt x="12797" y="13430"/>
                    <a:pt x="13368" y="13895"/>
                  </a:cubicBezTo>
                  <a:lnTo>
                    <a:pt x="13440" y="14109"/>
                  </a:lnTo>
                  <a:cubicBezTo>
                    <a:pt x="13332" y="12894"/>
                    <a:pt x="14082" y="13252"/>
                    <a:pt x="14368" y="13680"/>
                  </a:cubicBezTo>
                  <a:cubicBezTo>
                    <a:pt x="15190" y="14109"/>
                    <a:pt x="16261" y="14645"/>
                    <a:pt x="18047" y="13716"/>
                  </a:cubicBezTo>
                  <a:cubicBezTo>
                    <a:pt x="17583" y="13966"/>
                    <a:pt x="18190" y="14180"/>
                    <a:pt x="18154" y="14395"/>
                  </a:cubicBezTo>
                  <a:cubicBezTo>
                    <a:pt x="20155" y="14288"/>
                    <a:pt x="21548" y="14073"/>
                    <a:pt x="21548" y="12359"/>
                  </a:cubicBezTo>
                  <a:cubicBezTo>
                    <a:pt x="22584" y="12394"/>
                    <a:pt x="22405" y="12894"/>
                    <a:pt x="22512" y="13573"/>
                  </a:cubicBezTo>
                  <a:cubicBezTo>
                    <a:pt x="22512" y="12823"/>
                    <a:pt x="23405" y="12502"/>
                    <a:pt x="24227" y="12466"/>
                  </a:cubicBezTo>
                  <a:lnTo>
                    <a:pt x="23869" y="12752"/>
                  </a:lnTo>
                  <a:lnTo>
                    <a:pt x="26191" y="12502"/>
                  </a:lnTo>
                  <a:lnTo>
                    <a:pt x="25727" y="11073"/>
                  </a:lnTo>
                  <a:cubicBezTo>
                    <a:pt x="26941" y="11466"/>
                    <a:pt x="26048" y="12787"/>
                    <a:pt x="27227" y="12466"/>
                  </a:cubicBezTo>
                  <a:lnTo>
                    <a:pt x="27227" y="11287"/>
                  </a:lnTo>
                  <a:cubicBezTo>
                    <a:pt x="28941" y="11501"/>
                    <a:pt x="29942" y="13287"/>
                    <a:pt x="31585" y="14180"/>
                  </a:cubicBezTo>
                  <a:cubicBezTo>
                    <a:pt x="35085" y="14466"/>
                    <a:pt x="38514" y="13645"/>
                    <a:pt x="40836" y="13752"/>
                  </a:cubicBezTo>
                  <a:cubicBezTo>
                    <a:pt x="43229" y="13787"/>
                    <a:pt x="44765" y="14823"/>
                    <a:pt x="44765" y="17109"/>
                  </a:cubicBezTo>
                  <a:lnTo>
                    <a:pt x="44050" y="17645"/>
                  </a:lnTo>
                  <a:cubicBezTo>
                    <a:pt x="42872" y="18145"/>
                    <a:pt x="46229" y="17931"/>
                    <a:pt x="45158" y="18502"/>
                  </a:cubicBezTo>
                  <a:lnTo>
                    <a:pt x="45836" y="18717"/>
                  </a:lnTo>
                  <a:cubicBezTo>
                    <a:pt x="45658" y="18859"/>
                    <a:pt x="45479" y="19217"/>
                    <a:pt x="45122" y="19038"/>
                  </a:cubicBezTo>
                  <a:cubicBezTo>
                    <a:pt x="45158" y="19467"/>
                    <a:pt x="45372" y="19431"/>
                    <a:pt x="45801" y="19681"/>
                  </a:cubicBezTo>
                  <a:lnTo>
                    <a:pt x="45086" y="20324"/>
                  </a:lnTo>
                  <a:cubicBezTo>
                    <a:pt x="44729" y="22324"/>
                    <a:pt x="46265" y="24396"/>
                    <a:pt x="45836" y="27075"/>
                  </a:cubicBezTo>
                  <a:cubicBezTo>
                    <a:pt x="44943" y="28647"/>
                    <a:pt x="44765" y="31004"/>
                    <a:pt x="44872" y="33540"/>
                  </a:cubicBezTo>
                  <a:cubicBezTo>
                    <a:pt x="44979" y="35933"/>
                    <a:pt x="45479" y="39183"/>
                    <a:pt x="45979" y="40755"/>
                  </a:cubicBezTo>
                  <a:cubicBezTo>
                    <a:pt x="46587" y="41541"/>
                    <a:pt x="46551" y="42505"/>
                    <a:pt x="45944" y="43005"/>
                  </a:cubicBezTo>
                  <a:cubicBezTo>
                    <a:pt x="45301" y="43577"/>
                    <a:pt x="44122" y="43184"/>
                    <a:pt x="43515" y="42898"/>
                  </a:cubicBezTo>
                  <a:cubicBezTo>
                    <a:pt x="43086" y="42755"/>
                    <a:pt x="43265" y="42541"/>
                    <a:pt x="41693" y="42827"/>
                  </a:cubicBezTo>
                  <a:cubicBezTo>
                    <a:pt x="41086" y="42934"/>
                    <a:pt x="40443" y="43148"/>
                    <a:pt x="39836" y="43398"/>
                  </a:cubicBezTo>
                  <a:cubicBezTo>
                    <a:pt x="39228" y="43648"/>
                    <a:pt x="38443" y="44077"/>
                    <a:pt x="38621" y="44220"/>
                  </a:cubicBezTo>
                  <a:cubicBezTo>
                    <a:pt x="38586" y="44041"/>
                    <a:pt x="38300" y="44506"/>
                    <a:pt x="38335" y="44648"/>
                  </a:cubicBezTo>
                  <a:cubicBezTo>
                    <a:pt x="37157" y="44827"/>
                    <a:pt x="35621" y="44934"/>
                    <a:pt x="34192" y="45006"/>
                  </a:cubicBezTo>
                  <a:cubicBezTo>
                    <a:pt x="34371" y="45041"/>
                    <a:pt x="28406" y="45256"/>
                    <a:pt x="26834" y="45756"/>
                  </a:cubicBezTo>
                  <a:cubicBezTo>
                    <a:pt x="26727" y="45827"/>
                    <a:pt x="26620" y="45827"/>
                    <a:pt x="26620" y="46006"/>
                  </a:cubicBezTo>
                  <a:cubicBezTo>
                    <a:pt x="26405" y="46470"/>
                    <a:pt x="26120" y="46899"/>
                    <a:pt x="25762" y="47256"/>
                  </a:cubicBezTo>
                  <a:cubicBezTo>
                    <a:pt x="25548" y="47720"/>
                    <a:pt x="24941" y="48042"/>
                    <a:pt x="24977" y="48006"/>
                  </a:cubicBezTo>
                  <a:cubicBezTo>
                    <a:pt x="25012" y="48006"/>
                    <a:pt x="25012" y="48006"/>
                    <a:pt x="25012" y="48006"/>
                  </a:cubicBezTo>
                  <a:cubicBezTo>
                    <a:pt x="24941" y="48006"/>
                    <a:pt x="24905" y="48006"/>
                    <a:pt x="24870" y="48042"/>
                  </a:cubicBezTo>
                  <a:cubicBezTo>
                    <a:pt x="24262" y="47970"/>
                    <a:pt x="23012" y="48577"/>
                    <a:pt x="23655" y="50399"/>
                  </a:cubicBezTo>
                  <a:cubicBezTo>
                    <a:pt x="24298" y="52078"/>
                    <a:pt x="26120" y="53757"/>
                    <a:pt x="28656" y="55257"/>
                  </a:cubicBezTo>
                  <a:lnTo>
                    <a:pt x="28477" y="55543"/>
                  </a:lnTo>
                  <a:cubicBezTo>
                    <a:pt x="31585" y="56436"/>
                    <a:pt x="33478" y="56436"/>
                    <a:pt x="35371" y="54864"/>
                  </a:cubicBezTo>
                  <a:cubicBezTo>
                    <a:pt x="35835" y="56578"/>
                    <a:pt x="37764" y="54792"/>
                    <a:pt x="38514" y="55257"/>
                  </a:cubicBezTo>
                  <a:lnTo>
                    <a:pt x="38478" y="55400"/>
                  </a:lnTo>
                  <a:cubicBezTo>
                    <a:pt x="39336" y="54614"/>
                    <a:pt x="40193" y="54757"/>
                    <a:pt x="41514" y="54721"/>
                  </a:cubicBezTo>
                  <a:cubicBezTo>
                    <a:pt x="42407" y="54614"/>
                    <a:pt x="42479" y="54757"/>
                    <a:pt x="42800" y="54685"/>
                  </a:cubicBezTo>
                  <a:cubicBezTo>
                    <a:pt x="43086" y="54650"/>
                    <a:pt x="43336" y="54507"/>
                    <a:pt x="43586" y="54150"/>
                  </a:cubicBezTo>
                  <a:cubicBezTo>
                    <a:pt x="43586" y="54293"/>
                    <a:pt x="43622" y="54757"/>
                    <a:pt x="43372" y="54864"/>
                  </a:cubicBezTo>
                  <a:cubicBezTo>
                    <a:pt x="43765" y="54650"/>
                    <a:pt x="44265" y="54400"/>
                    <a:pt x="44765" y="54328"/>
                  </a:cubicBezTo>
                  <a:cubicBezTo>
                    <a:pt x="45408" y="54221"/>
                    <a:pt x="46265" y="54221"/>
                    <a:pt x="46444" y="54721"/>
                  </a:cubicBezTo>
                  <a:cubicBezTo>
                    <a:pt x="47087" y="54543"/>
                    <a:pt x="47729" y="54400"/>
                    <a:pt x="48408" y="54221"/>
                  </a:cubicBezTo>
                  <a:cubicBezTo>
                    <a:pt x="50516" y="53685"/>
                    <a:pt x="52552" y="52649"/>
                    <a:pt x="53873" y="51006"/>
                  </a:cubicBezTo>
                  <a:cubicBezTo>
                    <a:pt x="55159" y="49363"/>
                    <a:pt x="55516" y="47434"/>
                    <a:pt x="55088" y="46077"/>
                  </a:cubicBezTo>
                  <a:lnTo>
                    <a:pt x="55302" y="46363"/>
                  </a:lnTo>
                  <a:cubicBezTo>
                    <a:pt x="54587" y="44506"/>
                    <a:pt x="55516" y="44363"/>
                    <a:pt x="55016" y="42541"/>
                  </a:cubicBezTo>
                  <a:cubicBezTo>
                    <a:pt x="55159" y="42470"/>
                    <a:pt x="55230" y="42362"/>
                    <a:pt x="55266" y="42362"/>
                  </a:cubicBezTo>
                  <a:cubicBezTo>
                    <a:pt x="54195" y="40255"/>
                    <a:pt x="55016" y="38826"/>
                    <a:pt x="54623" y="37933"/>
                  </a:cubicBezTo>
                  <a:lnTo>
                    <a:pt x="55302" y="37898"/>
                  </a:lnTo>
                  <a:lnTo>
                    <a:pt x="55230" y="35826"/>
                  </a:lnTo>
                  <a:lnTo>
                    <a:pt x="55052" y="36576"/>
                  </a:lnTo>
                  <a:cubicBezTo>
                    <a:pt x="53230" y="36219"/>
                    <a:pt x="56302" y="35076"/>
                    <a:pt x="55195" y="33433"/>
                  </a:cubicBezTo>
                  <a:cubicBezTo>
                    <a:pt x="55516" y="31968"/>
                    <a:pt x="51587" y="30218"/>
                    <a:pt x="52552" y="28754"/>
                  </a:cubicBezTo>
                  <a:cubicBezTo>
                    <a:pt x="51730" y="27968"/>
                    <a:pt x="53909" y="29468"/>
                    <a:pt x="53302" y="28325"/>
                  </a:cubicBezTo>
                  <a:cubicBezTo>
                    <a:pt x="54266" y="28325"/>
                    <a:pt x="53873" y="28861"/>
                    <a:pt x="54659" y="28611"/>
                  </a:cubicBezTo>
                  <a:cubicBezTo>
                    <a:pt x="54266" y="27503"/>
                    <a:pt x="55731" y="26861"/>
                    <a:pt x="55088" y="25432"/>
                  </a:cubicBezTo>
                  <a:lnTo>
                    <a:pt x="55838" y="25396"/>
                  </a:lnTo>
                  <a:cubicBezTo>
                    <a:pt x="54516" y="23610"/>
                    <a:pt x="56802" y="21860"/>
                    <a:pt x="55409" y="20610"/>
                  </a:cubicBezTo>
                  <a:cubicBezTo>
                    <a:pt x="54587" y="18681"/>
                    <a:pt x="57516" y="18967"/>
                    <a:pt x="55623" y="16895"/>
                  </a:cubicBezTo>
                  <a:cubicBezTo>
                    <a:pt x="55909" y="16538"/>
                    <a:pt x="56159" y="16109"/>
                    <a:pt x="56373" y="15681"/>
                  </a:cubicBezTo>
                  <a:cubicBezTo>
                    <a:pt x="56338" y="14288"/>
                    <a:pt x="55123" y="15002"/>
                    <a:pt x="55159" y="1375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9A72DC6B-14B6-624B-BAB6-DDD8A07DC412}"/>
                </a:ext>
              </a:extLst>
            </p:cNvPr>
            <p:cNvSpPr/>
            <p:nvPr/>
          </p:nvSpPr>
          <p:spPr>
            <a:xfrm>
              <a:off x="7342214" y="2313431"/>
              <a:ext cx="107" cy="142"/>
            </a:xfrm>
            <a:custGeom>
              <a:avLst/>
              <a:gdLst>
                <a:gd name="connsiteX0" fmla="*/ 0 w 107"/>
                <a:gd name="connsiteY0" fmla="*/ 0 h 142"/>
                <a:gd name="connsiteX1" fmla="*/ 0 w 107"/>
                <a:gd name="connsiteY1" fmla="*/ 36 h 142"/>
                <a:gd name="connsiteX2" fmla="*/ 107 w 107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142">
                  <a:moveTo>
                    <a:pt x="0" y="0"/>
                  </a:moveTo>
                  <a:lnTo>
                    <a:pt x="0" y="36"/>
                  </a:lnTo>
                  <a:lnTo>
                    <a:pt x="107" y="1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AB175BE8-EB1F-7C42-87D9-C3A9C822EFD3}"/>
                </a:ext>
              </a:extLst>
            </p:cNvPr>
            <p:cNvSpPr/>
            <p:nvPr/>
          </p:nvSpPr>
          <p:spPr>
            <a:xfrm>
              <a:off x="7328775" y="2287928"/>
              <a:ext cx="56305" cy="56252"/>
            </a:xfrm>
            <a:custGeom>
              <a:avLst/>
              <a:gdLst>
                <a:gd name="connsiteX0" fmla="*/ 55195 w 56305"/>
                <a:gd name="connsiteY0" fmla="*/ 13859 h 56252"/>
                <a:gd name="connsiteX1" fmla="*/ 55909 w 56305"/>
                <a:gd name="connsiteY1" fmla="*/ 12680 h 56252"/>
                <a:gd name="connsiteX2" fmla="*/ 49623 w 56305"/>
                <a:gd name="connsiteY2" fmla="*/ 4679 h 56252"/>
                <a:gd name="connsiteX3" fmla="*/ 45836 w 56305"/>
                <a:gd name="connsiteY3" fmla="*/ 4358 h 56252"/>
                <a:gd name="connsiteX4" fmla="*/ 44658 w 56305"/>
                <a:gd name="connsiteY4" fmla="*/ 2643 h 56252"/>
                <a:gd name="connsiteX5" fmla="*/ 45086 w 56305"/>
                <a:gd name="connsiteY5" fmla="*/ 2893 h 56252"/>
                <a:gd name="connsiteX6" fmla="*/ 45551 w 56305"/>
                <a:gd name="connsiteY6" fmla="*/ 2286 h 56252"/>
                <a:gd name="connsiteX7" fmla="*/ 39836 w 56305"/>
                <a:gd name="connsiteY7" fmla="*/ 1750 h 56252"/>
                <a:gd name="connsiteX8" fmla="*/ 40550 w 56305"/>
                <a:gd name="connsiteY8" fmla="*/ 2500 h 56252"/>
                <a:gd name="connsiteX9" fmla="*/ 38907 w 56305"/>
                <a:gd name="connsiteY9" fmla="*/ 2250 h 56252"/>
                <a:gd name="connsiteX10" fmla="*/ 39300 w 56305"/>
                <a:gd name="connsiteY10" fmla="*/ 1643 h 56252"/>
                <a:gd name="connsiteX11" fmla="*/ 36942 w 56305"/>
                <a:gd name="connsiteY11" fmla="*/ 1179 h 56252"/>
                <a:gd name="connsiteX12" fmla="*/ 37228 w 56305"/>
                <a:gd name="connsiteY12" fmla="*/ 1965 h 56252"/>
                <a:gd name="connsiteX13" fmla="*/ 34585 w 56305"/>
                <a:gd name="connsiteY13" fmla="*/ 1357 h 56252"/>
                <a:gd name="connsiteX14" fmla="*/ 34478 w 56305"/>
                <a:gd name="connsiteY14" fmla="*/ 2643 h 56252"/>
                <a:gd name="connsiteX15" fmla="*/ 29477 w 56305"/>
                <a:gd name="connsiteY15" fmla="*/ 1107 h 56252"/>
                <a:gd name="connsiteX16" fmla="*/ 28727 w 56305"/>
                <a:gd name="connsiteY16" fmla="*/ 2108 h 56252"/>
                <a:gd name="connsiteX17" fmla="*/ 28656 w 56305"/>
                <a:gd name="connsiteY17" fmla="*/ 1357 h 56252"/>
                <a:gd name="connsiteX18" fmla="*/ 26191 w 56305"/>
                <a:gd name="connsiteY18" fmla="*/ 536 h 56252"/>
                <a:gd name="connsiteX19" fmla="*/ 26334 w 56305"/>
                <a:gd name="connsiteY19" fmla="*/ 0 h 56252"/>
                <a:gd name="connsiteX20" fmla="*/ 25870 w 56305"/>
                <a:gd name="connsiteY20" fmla="*/ 1572 h 56252"/>
                <a:gd name="connsiteX21" fmla="*/ 23191 w 56305"/>
                <a:gd name="connsiteY21" fmla="*/ 2036 h 56252"/>
                <a:gd name="connsiteX22" fmla="*/ 22655 w 56305"/>
                <a:gd name="connsiteY22" fmla="*/ 3358 h 56252"/>
                <a:gd name="connsiteX23" fmla="*/ 22869 w 56305"/>
                <a:gd name="connsiteY23" fmla="*/ 2643 h 56252"/>
                <a:gd name="connsiteX24" fmla="*/ 21905 w 56305"/>
                <a:gd name="connsiteY24" fmla="*/ 2965 h 56252"/>
                <a:gd name="connsiteX25" fmla="*/ 21333 w 56305"/>
                <a:gd name="connsiteY25" fmla="*/ 2036 h 56252"/>
                <a:gd name="connsiteX26" fmla="*/ 21798 w 56305"/>
                <a:gd name="connsiteY26" fmla="*/ 1143 h 56252"/>
                <a:gd name="connsiteX27" fmla="*/ 20440 w 56305"/>
                <a:gd name="connsiteY27" fmla="*/ 2465 h 56252"/>
                <a:gd name="connsiteX28" fmla="*/ 17904 w 56305"/>
                <a:gd name="connsiteY28" fmla="*/ 1500 h 56252"/>
                <a:gd name="connsiteX29" fmla="*/ 14833 w 56305"/>
                <a:gd name="connsiteY29" fmla="*/ 1893 h 56252"/>
                <a:gd name="connsiteX30" fmla="*/ 14082 w 56305"/>
                <a:gd name="connsiteY30" fmla="*/ 107 h 56252"/>
                <a:gd name="connsiteX31" fmla="*/ 8725 w 56305"/>
                <a:gd name="connsiteY31" fmla="*/ 1393 h 56252"/>
                <a:gd name="connsiteX32" fmla="*/ 8903 w 56305"/>
                <a:gd name="connsiteY32" fmla="*/ 1250 h 56252"/>
                <a:gd name="connsiteX33" fmla="*/ 3724 w 56305"/>
                <a:gd name="connsiteY33" fmla="*/ 4429 h 56252"/>
                <a:gd name="connsiteX34" fmla="*/ 545 w 56305"/>
                <a:gd name="connsiteY34" fmla="*/ 9215 h 56252"/>
                <a:gd name="connsiteX35" fmla="*/ 1438 w 56305"/>
                <a:gd name="connsiteY35" fmla="*/ 11109 h 56252"/>
                <a:gd name="connsiteX36" fmla="*/ 224 w 56305"/>
                <a:gd name="connsiteY36" fmla="*/ 15431 h 56252"/>
                <a:gd name="connsiteX37" fmla="*/ 1474 w 56305"/>
                <a:gd name="connsiteY37" fmla="*/ 17895 h 56252"/>
                <a:gd name="connsiteX38" fmla="*/ 438 w 56305"/>
                <a:gd name="connsiteY38" fmla="*/ 19895 h 56252"/>
                <a:gd name="connsiteX39" fmla="*/ 259 w 56305"/>
                <a:gd name="connsiteY39" fmla="*/ 19610 h 56252"/>
                <a:gd name="connsiteX40" fmla="*/ 581 w 56305"/>
                <a:gd name="connsiteY40" fmla="*/ 23967 h 56252"/>
                <a:gd name="connsiteX41" fmla="*/ 2260 w 56305"/>
                <a:gd name="connsiteY41" fmla="*/ 26110 h 56252"/>
                <a:gd name="connsiteX42" fmla="*/ 1795 w 56305"/>
                <a:gd name="connsiteY42" fmla="*/ 26754 h 56252"/>
                <a:gd name="connsiteX43" fmla="*/ 1045 w 56305"/>
                <a:gd name="connsiteY43" fmla="*/ 27039 h 56252"/>
                <a:gd name="connsiteX44" fmla="*/ 1474 w 56305"/>
                <a:gd name="connsiteY44" fmla="*/ 27361 h 56252"/>
                <a:gd name="connsiteX45" fmla="*/ 1331 w 56305"/>
                <a:gd name="connsiteY45" fmla="*/ 27396 h 56252"/>
                <a:gd name="connsiteX46" fmla="*/ 1867 w 56305"/>
                <a:gd name="connsiteY46" fmla="*/ 27646 h 56252"/>
                <a:gd name="connsiteX47" fmla="*/ 2260 w 56305"/>
                <a:gd name="connsiteY47" fmla="*/ 27503 h 56252"/>
                <a:gd name="connsiteX48" fmla="*/ 1331 w 56305"/>
                <a:gd name="connsiteY48" fmla="*/ 29932 h 56252"/>
                <a:gd name="connsiteX49" fmla="*/ 2903 w 56305"/>
                <a:gd name="connsiteY49" fmla="*/ 35969 h 56252"/>
                <a:gd name="connsiteX50" fmla="*/ 1688 w 56305"/>
                <a:gd name="connsiteY50" fmla="*/ 35040 h 56252"/>
                <a:gd name="connsiteX51" fmla="*/ 1795 w 56305"/>
                <a:gd name="connsiteY51" fmla="*/ 36540 h 56252"/>
                <a:gd name="connsiteX52" fmla="*/ 1259 w 56305"/>
                <a:gd name="connsiteY52" fmla="*/ 35183 h 56252"/>
                <a:gd name="connsiteX53" fmla="*/ 1117 w 56305"/>
                <a:gd name="connsiteY53" fmla="*/ 41041 h 56252"/>
                <a:gd name="connsiteX54" fmla="*/ 1759 w 56305"/>
                <a:gd name="connsiteY54" fmla="*/ 41505 h 56252"/>
                <a:gd name="connsiteX55" fmla="*/ 1652 w 56305"/>
                <a:gd name="connsiteY55" fmla="*/ 41648 h 56252"/>
                <a:gd name="connsiteX56" fmla="*/ 2545 w 56305"/>
                <a:gd name="connsiteY56" fmla="*/ 42434 h 56252"/>
                <a:gd name="connsiteX57" fmla="*/ 1009 w 56305"/>
                <a:gd name="connsiteY57" fmla="*/ 43898 h 56252"/>
                <a:gd name="connsiteX58" fmla="*/ 2260 w 56305"/>
                <a:gd name="connsiteY58" fmla="*/ 48649 h 56252"/>
                <a:gd name="connsiteX59" fmla="*/ 2903 w 56305"/>
                <a:gd name="connsiteY59" fmla="*/ 48113 h 56252"/>
                <a:gd name="connsiteX60" fmla="*/ 2974 w 56305"/>
                <a:gd name="connsiteY60" fmla="*/ 49863 h 56252"/>
                <a:gd name="connsiteX61" fmla="*/ 2188 w 56305"/>
                <a:gd name="connsiteY61" fmla="*/ 50471 h 56252"/>
                <a:gd name="connsiteX62" fmla="*/ 4188 w 56305"/>
                <a:gd name="connsiteY62" fmla="*/ 51435 h 56252"/>
                <a:gd name="connsiteX63" fmla="*/ 2724 w 56305"/>
                <a:gd name="connsiteY63" fmla="*/ 51078 h 56252"/>
                <a:gd name="connsiteX64" fmla="*/ 4224 w 56305"/>
                <a:gd name="connsiteY64" fmla="*/ 53185 h 56252"/>
                <a:gd name="connsiteX65" fmla="*/ 5689 w 56305"/>
                <a:gd name="connsiteY65" fmla="*/ 54042 h 56252"/>
                <a:gd name="connsiteX66" fmla="*/ 7082 w 56305"/>
                <a:gd name="connsiteY66" fmla="*/ 52792 h 56252"/>
                <a:gd name="connsiteX67" fmla="*/ 10832 w 56305"/>
                <a:gd name="connsiteY67" fmla="*/ 53185 h 56252"/>
                <a:gd name="connsiteX68" fmla="*/ 10653 w 56305"/>
                <a:gd name="connsiteY68" fmla="*/ 52364 h 56252"/>
                <a:gd name="connsiteX69" fmla="*/ 15368 w 56305"/>
                <a:gd name="connsiteY69" fmla="*/ 52471 h 56252"/>
                <a:gd name="connsiteX70" fmla="*/ 21619 w 56305"/>
                <a:gd name="connsiteY70" fmla="*/ 44577 h 56252"/>
                <a:gd name="connsiteX71" fmla="*/ 17083 w 56305"/>
                <a:gd name="connsiteY71" fmla="*/ 42863 h 56252"/>
                <a:gd name="connsiteX72" fmla="*/ 14225 w 56305"/>
                <a:gd name="connsiteY72" fmla="*/ 42541 h 56252"/>
                <a:gd name="connsiteX73" fmla="*/ 13868 w 56305"/>
                <a:gd name="connsiteY73" fmla="*/ 42541 h 56252"/>
                <a:gd name="connsiteX74" fmla="*/ 13868 w 56305"/>
                <a:gd name="connsiteY74" fmla="*/ 42684 h 56252"/>
                <a:gd name="connsiteX75" fmla="*/ 12868 w 56305"/>
                <a:gd name="connsiteY75" fmla="*/ 43827 h 56252"/>
                <a:gd name="connsiteX76" fmla="*/ 12189 w 56305"/>
                <a:gd name="connsiteY76" fmla="*/ 43684 h 56252"/>
                <a:gd name="connsiteX77" fmla="*/ 13832 w 56305"/>
                <a:gd name="connsiteY77" fmla="*/ 34897 h 56252"/>
                <a:gd name="connsiteX78" fmla="*/ 13904 w 56305"/>
                <a:gd name="connsiteY78" fmla="*/ 30111 h 56252"/>
                <a:gd name="connsiteX79" fmla="*/ 13332 w 56305"/>
                <a:gd name="connsiteY79" fmla="*/ 25682 h 56252"/>
                <a:gd name="connsiteX80" fmla="*/ 12046 w 56305"/>
                <a:gd name="connsiteY80" fmla="*/ 21003 h 56252"/>
                <a:gd name="connsiteX81" fmla="*/ 12761 w 56305"/>
                <a:gd name="connsiteY81" fmla="*/ 20467 h 56252"/>
                <a:gd name="connsiteX82" fmla="*/ 12547 w 56305"/>
                <a:gd name="connsiteY82" fmla="*/ 19074 h 56252"/>
                <a:gd name="connsiteX83" fmla="*/ 12761 w 56305"/>
                <a:gd name="connsiteY83" fmla="*/ 19110 h 56252"/>
                <a:gd name="connsiteX84" fmla="*/ 12368 w 56305"/>
                <a:gd name="connsiteY84" fmla="*/ 17467 h 56252"/>
                <a:gd name="connsiteX85" fmla="*/ 12582 w 56305"/>
                <a:gd name="connsiteY85" fmla="*/ 17502 h 56252"/>
                <a:gd name="connsiteX86" fmla="*/ 12547 w 56305"/>
                <a:gd name="connsiteY86" fmla="*/ 16788 h 56252"/>
                <a:gd name="connsiteX87" fmla="*/ 12832 w 56305"/>
                <a:gd name="connsiteY87" fmla="*/ 16931 h 56252"/>
                <a:gd name="connsiteX88" fmla="*/ 12547 w 56305"/>
                <a:gd name="connsiteY88" fmla="*/ 15574 h 56252"/>
                <a:gd name="connsiteX89" fmla="*/ 12761 w 56305"/>
                <a:gd name="connsiteY89" fmla="*/ 15288 h 56252"/>
                <a:gd name="connsiteX90" fmla="*/ 11975 w 56305"/>
                <a:gd name="connsiteY90" fmla="*/ 14930 h 56252"/>
                <a:gd name="connsiteX91" fmla="*/ 12511 w 56305"/>
                <a:gd name="connsiteY91" fmla="*/ 14216 h 56252"/>
                <a:gd name="connsiteX92" fmla="*/ 13297 w 56305"/>
                <a:gd name="connsiteY92" fmla="*/ 14002 h 56252"/>
                <a:gd name="connsiteX93" fmla="*/ 13368 w 56305"/>
                <a:gd name="connsiteY93" fmla="*/ 14216 h 56252"/>
                <a:gd name="connsiteX94" fmla="*/ 14297 w 56305"/>
                <a:gd name="connsiteY94" fmla="*/ 13788 h 56252"/>
                <a:gd name="connsiteX95" fmla="*/ 17976 w 56305"/>
                <a:gd name="connsiteY95" fmla="*/ 13823 h 56252"/>
                <a:gd name="connsiteX96" fmla="*/ 18083 w 56305"/>
                <a:gd name="connsiteY96" fmla="*/ 14502 h 56252"/>
                <a:gd name="connsiteX97" fmla="*/ 21476 w 56305"/>
                <a:gd name="connsiteY97" fmla="*/ 12466 h 56252"/>
                <a:gd name="connsiteX98" fmla="*/ 22441 w 56305"/>
                <a:gd name="connsiteY98" fmla="*/ 13680 h 56252"/>
                <a:gd name="connsiteX99" fmla="*/ 24155 w 56305"/>
                <a:gd name="connsiteY99" fmla="*/ 12573 h 56252"/>
                <a:gd name="connsiteX100" fmla="*/ 23798 w 56305"/>
                <a:gd name="connsiteY100" fmla="*/ 12859 h 56252"/>
                <a:gd name="connsiteX101" fmla="*/ 26120 w 56305"/>
                <a:gd name="connsiteY101" fmla="*/ 12609 h 56252"/>
                <a:gd name="connsiteX102" fmla="*/ 25655 w 56305"/>
                <a:gd name="connsiteY102" fmla="*/ 11180 h 56252"/>
                <a:gd name="connsiteX103" fmla="*/ 27156 w 56305"/>
                <a:gd name="connsiteY103" fmla="*/ 12573 h 56252"/>
                <a:gd name="connsiteX104" fmla="*/ 27156 w 56305"/>
                <a:gd name="connsiteY104" fmla="*/ 11394 h 56252"/>
                <a:gd name="connsiteX105" fmla="*/ 31513 w 56305"/>
                <a:gd name="connsiteY105" fmla="*/ 14288 h 56252"/>
                <a:gd name="connsiteX106" fmla="*/ 40764 w 56305"/>
                <a:gd name="connsiteY106" fmla="*/ 13859 h 56252"/>
                <a:gd name="connsiteX107" fmla="*/ 44658 w 56305"/>
                <a:gd name="connsiteY107" fmla="*/ 17216 h 56252"/>
                <a:gd name="connsiteX108" fmla="*/ 43943 w 56305"/>
                <a:gd name="connsiteY108" fmla="*/ 17752 h 56252"/>
                <a:gd name="connsiteX109" fmla="*/ 45051 w 56305"/>
                <a:gd name="connsiteY109" fmla="*/ 18610 h 56252"/>
                <a:gd name="connsiteX110" fmla="*/ 45729 w 56305"/>
                <a:gd name="connsiteY110" fmla="*/ 18824 h 56252"/>
                <a:gd name="connsiteX111" fmla="*/ 45051 w 56305"/>
                <a:gd name="connsiteY111" fmla="*/ 19145 h 56252"/>
                <a:gd name="connsiteX112" fmla="*/ 45729 w 56305"/>
                <a:gd name="connsiteY112" fmla="*/ 19788 h 56252"/>
                <a:gd name="connsiteX113" fmla="*/ 45015 w 56305"/>
                <a:gd name="connsiteY113" fmla="*/ 20431 h 56252"/>
                <a:gd name="connsiteX114" fmla="*/ 45765 w 56305"/>
                <a:gd name="connsiteY114" fmla="*/ 27182 h 56252"/>
                <a:gd name="connsiteX115" fmla="*/ 44801 w 56305"/>
                <a:gd name="connsiteY115" fmla="*/ 33647 h 56252"/>
                <a:gd name="connsiteX116" fmla="*/ 45908 w 56305"/>
                <a:gd name="connsiteY116" fmla="*/ 40862 h 56252"/>
                <a:gd name="connsiteX117" fmla="*/ 45872 w 56305"/>
                <a:gd name="connsiteY117" fmla="*/ 43113 h 56252"/>
                <a:gd name="connsiteX118" fmla="*/ 43443 w 56305"/>
                <a:gd name="connsiteY118" fmla="*/ 43006 h 56252"/>
                <a:gd name="connsiteX119" fmla="*/ 41622 w 56305"/>
                <a:gd name="connsiteY119" fmla="*/ 42934 h 56252"/>
                <a:gd name="connsiteX120" fmla="*/ 39764 w 56305"/>
                <a:gd name="connsiteY120" fmla="*/ 43505 h 56252"/>
                <a:gd name="connsiteX121" fmla="*/ 38550 w 56305"/>
                <a:gd name="connsiteY121" fmla="*/ 44327 h 56252"/>
                <a:gd name="connsiteX122" fmla="*/ 38264 w 56305"/>
                <a:gd name="connsiteY122" fmla="*/ 44756 h 56252"/>
                <a:gd name="connsiteX123" fmla="*/ 34121 w 56305"/>
                <a:gd name="connsiteY123" fmla="*/ 45113 h 56252"/>
                <a:gd name="connsiteX124" fmla="*/ 26763 w 56305"/>
                <a:gd name="connsiteY124" fmla="*/ 45863 h 56252"/>
                <a:gd name="connsiteX125" fmla="*/ 26548 w 56305"/>
                <a:gd name="connsiteY125" fmla="*/ 46113 h 56252"/>
                <a:gd name="connsiteX126" fmla="*/ 25691 w 56305"/>
                <a:gd name="connsiteY126" fmla="*/ 47363 h 56252"/>
                <a:gd name="connsiteX127" fmla="*/ 24905 w 56305"/>
                <a:gd name="connsiteY127" fmla="*/ 48113 h 56252"/>
                <a:gd name="connsiteX128" fmla="*/ 24941 w 56305"/>
                <a:gd name="connsiteY128" fmla="*/ 48113 h 56252"/>
                <a:gd name="connsiteX129" fmla="*/ 24762 w 56305"/>
                <a:gd name="connsiteY129" fmla="*/ 48149 h 56252"/>
                <a:gd name="connsiteX130" fmla="*/ 23548 w 56305"/>
                <a:gd name="connsiteY130" fmla="*/ 50506 h 56252"/>
                <a:gd name="connsiteX131" fmla="*/ 28549 w 56305"/>
                <a:gd name="connsiteY131" fmla="*/ 55364 h 56252"/>
                <a:gd name="connsiteX132" fmla="*/ 28370 w 56305"/>
                <a:gd name="connsiteY132" fmla="*/ 55650 h 56252"/>
                <a:gd name="connsiteX133" fmla="*/ 35264 w 56305"/>
                <a:gd name="connsiteY133" fmla="*/ 54971 h 56252"/>
                <a:gd name="connsiteX134" fmla="*/ 38407 w 56305"/>
                <a:gd name="connsiteY134" fmla="*/ 55364 h 56252"/>
                <a:gd name="connsiteX135" fmla="*/ 38371 w 56305"/>
                <a:gd name="connsiteY135" fmla="*/ 55507 h 56252"/>
                <a:gd name="connsiteX136" fmla="*/ 41407 w 56305"/>
                <a:gd name="connsiteY136" fmla="*/ 54828 h 56252"/>
                <a:gd name="connsiteX137" fmla="*/ 42693 w 56305"/>
                <a:gd name="connsiteY137" fmla="*/ 54793 h 56252"/>
                <a:gd name="connsiteX138" fmla="*/ 43479 w 56305"/>
                <a:gd name="connsiteY138" fmla="*/ 54257 h 56252"/>
                <a:gd name="connsiteX139" fmla="*/ 43300 w 56305"/>
                <a:gd name="connsiteY139" fmla="*/ 54971 h 56252"/>
                <a:gd name="connsiteX140" fmla="*/ 44693 w 56305"/>
                <a:gd name="connsiteY140" fmla="*/ 54436 h 56252"/>
                <a:gd name="connsiteX141" fmla="*/ 46372 w 56305"/>
                <a:gd name="connsiteY141" fmla="*/ 54828 h 56252"/>
                <a:gd name="connsiteX142" fmla="*/ 48337 w 56305"/>
                <a:gd name="connsiteY142" fmla="*/ 54328 h 56252"/>
                <a:gd name="connsiteX143" fmla="*/ 53802 w 56305"/>
                <a:gd name="connsiteY143" fmla="*/ 51114 h 56252"/>
                <a:gd name="connsiteX144" fmla="*/ 55016 w 56305"/>
                <a:gd name="connsiteY144" fmla="*/ 46184 h 56252"/>
                <a:gd name="connsiteX145" fmla="*/ 55230 w 56305"/>
                <a:gd name="connsiteY145" fmla="*/ 46470 h 56252"/>
                <a:gd name="connsiteX146" fmla="*/ 54945 w 56305"/>
                <a:gd name="connsiteY146" fmla="*/ 42648 h 56252"/>
                <a:gd name="connsiteX147" fmla="*/ 55195 w 56305"/>
                <a:gd name="connsiteY147" fmla="*/ 42470 h 56252"/>
                <a:gd name="connsiteX148" fmla="*/ 54552 w 56305"/>
                <a:gd name="connsiteY148" fmla="*/ 38041 h 56252"/>
                <a:gd name="connsiteX149" fmla="*/ 55230 w 56305"/>
                <a:gd name="connsiteY149" fmla="*/ 38005 h 56252"/>
                <a:gd name="connsiteX150" fmla="*/ 55159 w 56305"/>
                <a:gd name="connsiteY150" fmla="*/ 35933 h 56252"/>
                <a:gd name="connsiteX151" fmla="*/ 54980 w 56305"/>
                <a:gd name="connsiteY151" fmla="*/ 36683 h 56252"/>
                <a:gd name="connsiteX152" fmla="*/ 55123 w 56305"/>
                <a:gd name="connsiteY152" fmla="*/ 33540 h 56252"/>
                <a:gd name="connsiteX153" fmla="*/ 52480 w 56305"/>
                <a:gd name="connsiteY153" fmla="*/ 28861 h 56252"/>
                <a:gd name="connsiteX154" fmla="*/ 53230 w 56305"/>
                <a:gd name="connsiteY154" fmla="*/ 28432 h 56252"/>
                <a:gd name="connsiteX155" fmla="*/ 54588 w 56305"/>
                <a:gd name="connsiteY155" fmla="*/ 28718 h 56252"/>
                <a:gd name="connsiteX156" fmla="*/ 55016 w 56305"/>
                <a:gd name="connsiteY156" fmla="*/ 25539 h 56252"/>
                <a:gd name="connsiteX157" fmla="*/ 55766 w 56305"/>
                <a:gd name="connsiteY157" fmla="*/ 25503 h 56252"/>
                <a:gd name="connsiteX158" fmla="*/ 55338 w 56305"/>
                <a:gd name="connsiteY158" fmla="*/ 20717 h 56252"/>
                <a:gd name="connsiteX159" fmla="*/ 55552 w 56305"/>
                <a:gd name="connsiteY159" fmla="*/ 17002 h 56252"/>
                <a:gd name="connsiteX160" fmla="*/ 56302 w 56305"/>
                <a:gd name="connsiteY160" fmla="*/ 15788 h 56252"/>
                <a:gd name="connsiteX161" fmla="*/ 55195 w 56305"/>
                <a:gd name="connsiteY161" fmla="*/ 13859 h 56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</a:cxnLst>
              <a:rect l="l" t="t" r="r" b="b"/>
              <a:pathLst>
                <a:path w="56305" h="56252">
                  <a:moveTo>
                    <a:pt x="55195" y="13859"/>
                  </a:moveTo>
                  <a:cubicBezTo>
                    <a:pt x="55838" y="13680"/>
                    <a:pt x="55088" y="12287"/>
                    <a:pt x="55909" y="12680"/>
                  </a:cubicBezTo>
                  <a:cubicBezTo>
                    <a:pt x="55516" y="9573"/>
                    <a:pt x="52087" y="8215"/>
                    <a:pt x="49623" y="4679"/>
                  </a:cubicBezTo>
                  <a:cubicBezTo>
                    <a:pt x="48230" y="5179"/>
                    <a:pt x="46765" y="3679"/>
                    <a:pt x="45836" y="4358"/>
                  </a:cubicBezTo>
                  <a:cubicBezTo>
                    <a:pt x="45944" y="3715"/>
                    <a:pt x="42336" y="3215"/>
                    <a:pt x="44658" y="2643"/>
                  </a:cubicBezTo>
                  <a:cubicBezTo>
                    <a:pt x="44872" y="2608"/>
                    <a:pt x="45158" y="2715"/>
                    <a:pt x="45086" y="2893"/>
                  </a:cubicBezTo>
                  <a:lnTo>
                    <a:pt x="45551" y="2286"/>
                  </a:lnTo>
                  <a:cubicBezTo>
                    <a:pt x="43693" y="250"/>
                    <a:pt x="41550" y="2108"/>
                    <a:pt x="39836" y="1750"/>
                  </a:cubicBezTo>
                  <a:cubicBezTo>
                    <a:pt x="40336" y="2036"/>
                    <a:pt x="41086" y="2072"/>
                    <a:pt x="40550" y="2500"/>
                  </a:cubicBezTo>
                  <a:lnTo>
                    <a:pt x="38907" y="2250"/>
                  </a:lnTo>
                  <a:lnTo>
                    <a:pt x="39300" y="1643"/>
                  </a:lnTo>
                  <a:lnTo>
                    <a:pt x="36942" y="1179"/>
                  </a:lnTo>
                  <a:lnTo>
                    <a:pt x="37228" y="1965"/>
                  </a:lnTo>
                  <a:cubicBezTo>
                    <a:pt x="36121" y="1536"/>
                    <a:pt x="35728" y="250"/>
                    <a:pt x="34585" y="1357"/>
                  </a:cubicBezTo>
                  <a:cubicBezTo>
                    <a:pt x="34085" y="1965"/>
                    <a:pt x="35514" y="2393"/>
                    <a:pt x="34478" y="2643"/>
                  </a:cubicBezTo>
                  <a:cubicBezTo>
                    <a:pt x="33156" y="2143"/>
                    <a:pt x="31156" y="1322"/>
                    <a:pt x="29477" y="1107"/>
                  </a:cubicBezTo>
                  <a:cubicBezTo>
                    <a:pt x="29620" y="1965"/>
                    <a:pt x="29192" y="1929"/>
                    <a:pt x="28727" y="2108"/>
                  </a:cubicBezTo>
                  <a:lnTo>
                    <a:pt x="28656" y="1357"/>
                  </a:lnTo>
                  <a:cubicBezTo>
                    <a:pt x="26870" y="2393"/>
                    <a:pt x="27977" y="-286"/>
                    <a:pt x="26191" y="536"/>
                  </a:cubicBezTo>
                  <a:lnTo>
                    <a:pt x="26334" y="0"/>
                  </a:lnTo>
                  <a:lnTo>
                    <a:pt x="25870" y="1572"/>
                  </a:lnTo>
                  <a:cubicBezTo>
                    <a:pt x="24262" y="3072"/>
                    <a:pt x="25012" y="0"/>
                    <a:pt x="23191" y="2036"/>
                  </a:cubicBezTo>
                  <a:cubicBezTo>
                    <a:pt x="23905" y="1893"/>
                    <a:pt x="23512" y="3679"/>
                    <a:pt x="22655" y="3358"/>
                  </a:cubicBezTo>
                  <a:lnTo>
                    <a:pt x="22869" y="2643"/>
                  </a:lnTo>
                  <a:cubicBezTo>
                    <a:pt x="22369" y="2786"/>
                    <a:pt x="22226" y="3108"/>
                    <a:pt x="21905" y="2965"/>
                  </a:cubicBezTo>
                  <a:cubicBezTo>
                    <a:pt x="22191" y="2572"/>
                    <a:pt x="22048" y="1929"/>
                    <a:pt x="21333" y="2036"/>
                  </a:cubicBezTo>
                  <a:lnTo>
                    <a:pt x="21798" y="1143"/>
                  </a:lnTo>
                  <a:lnTo>
                    <a:pt x="20440" y="2465"/>
                  </a:lnTo>
                  <a:cubicBezTo>
                    <a:pt x="19619" y="1715"/>
                    <a:pt x="18369" y="2572"/>
                    <a:pt x="17904" y="1500"/>
                  </a:cubicBezTo>
                  <a:cubicBezTo>
                    <a:pt x="17976" y="1500"/>
                    <a:pt x="15618" y="786"/>
                    <a:pt x="14833" y="1893"/>
                  </a:cubicBezTo>
                  <a:cubicBezTo>
                    <a:pt x="15618" y="1215"/>
                    <a:pt x="13511" y="893"/>
                    <a:pt x="14082" y="107"/>
                  </a:cubicBezTo>
                  <a:cubicBezTo>
                    <a:pt x="12904" y="822"/>
                    <a:pt x="10153" y="1715"/>
                    <a:pt x="8725" y="1393"/>
                  </a:cubicBezTo>
                  <a:lnTo>
                    <a:pt x="8903" y="1250"/>
                  </a:lnTo>
                  <a:cubicBezTo>
                    <a:pt x="6546" y="1536"/>
                    <a:pt x="4903" y="2965"/>
                    <a:pt x="3724" y="4429"/>
                  </a:cubicBezTo>
                  <a:cubicBezTo>
                    <a:pt x="2581" y="6001"/>
                    <a:pt x="1795" y="7537"/>
                    <a:pt x="545" y="9215"/>
                  </a:cubicBezTo>
                  <a:cubicBezTo>
                    <a:pt x="1367" y="9430"/>
                    <a:pt x="224" y="11216"/>
                    <a:pt x="1438" y="11109"/>
                  </a:cubicBezTo>
                  <a:cubicBezTo>
                    <a:pt x="1331" y="13323"/>
                    <a:pt x="688" y="14323"/>
                    <a:pt x="224" y="15431"/>
                  </a:cubicBezTo>
                  <a:cubicBezTo>
                    <a:pt x="-169" y="16467"/>
                    <a:pt x="-205" y="17324"/>
                    <a:pt x="1474" y="17895"/>
                  </a:cubicBezTo>
                  <a:cubicBezTo>
                    <a:pt x="1617" y="19074"/>
                    <a:pt x="617" y="19288"/>
                    <a:pt x="438" y="19895"/>
                  </a:cubicBezTo>
                  <a:lnTo>
                    <a:pt x="259" y="19610"/>
                  </a:lnTo>
                  <a:cubicBezTo>
                    <a:pt x="545" y="21824"/>
                    <a:pt x="617" y="22431"/>
                    <a:pt x="581" y="23967"/>
                  </a:cubicBezTo>
                  <a:cubicBezTo>
                    <a:pt x="938" y="24718"/>
                    <a:pt x="2545" y="24753"/>
                    <a:pt x="2260" y="26110"/>
                  </a:cubicBezTo>
                  <a:cubicBezTo>
                    <a:pt x="1617" y="25718"/>
                    <a:pt x="1759" y="26253"/>
                    <a:pt x="1795" y="26754"/>
                  </a:cubicBezTo>
                  <a:cubicBezTo>
                    <a:pt x="1688" y="26432"/>
                    <a:pt x="1438" y="26360"/>
                    <a:pt x="1045" y="27039"/>
                  </a:cubicBezTo>
                  <a:cubicBezTo>
                    <a:pt x="1259" y="27111"/>
                    <a:pt x="1367" y="27253"/>
                    <a:pt x="1474" y="27361"/>
                  </a:cubicBezTo>
                  <a:cubicBezTo>
                    <a:pt x="1438" y="27361"/>
                    <a:pt x="1402" y="27396"/>
                    <a:pt x="1331" y="27396"/>
                  </a:cubicBezTo>
                  <a:cubicBezTo>
                    <a:pt x="1617" y="28182"/>
                    <a:pt x="1795" y="28039"/>
                    <a:pt x="1867" y="27646"/>
                  </a:cubicBezTo>
                  <a:cubicBezTo>
                    <a:pt x="1974" y="27646"/>
                    <a:pt x="2081" y="27611"/>
                    <a:pt x="2260" y="27503"/>
                  </a:cubicBezTo>
                  <a:cubicBezTo>
                    <a:pt x="1509" y="28396"/>
                    <a:pt x="2438" y="29825"/>
                    <a:pt x="1331" y="29932"/>
                  </a:cubicBezTo>
                  <a:cubicBezTo>
                    <a:pt x="1652" y="31897"/>
                    <a:pt x="2545" y="33897"/>
                    <a:pt x="2903" y="35969"/>
                  </a:cubicBezTo>
                  <a:cubicBezTo>
                    <a:pt x="2331" y="36183"/>
                    <a:pt x="1867" y="35647"/>
                    <a:pt x="1688" y="35040"/>
                  </a:cubicBezTo>
                  <a:lnTo>
                    <a:pt x="1795" y="36540"/>
                  </a:lnTo>
                  <a:cubicBezTo>
                    <a:pt x="974" y="36469"/>
                    <a:pt x="1367" y="35647"/>
                    <a:pt x="1259" y="35183"/>
                  </a:cubicBezTo>
                  <a:cubicBezTo>
                    <a:pt x="-134" y="36898"/>
                    <a:pt x="2331" y="38934"/>
                    <a:pt x="1117" y="41041"/>
                  </a:cubicBezTo>
                  <a:lnTo>
                    <a:pt x="1759" y="41505"/>
                  </a:lnTo>
                  <a:lnTo>
                    <a:pt x="1652" y="41648"/>
                  </a:lnTo>
                  <a:cubicBezTo>
                    <a:pt x="1974" y="41648"/>
                    <a:pt x="2438" y="42148"/>
                    <a:pt x="2545" y="42434"/>
                  </a:cubicBezTo>
                  <a:cubicBezTo>
                    <a:pt x="1831" y="42791"/>
                    <a:pt x="938" y="42398"/>
                    <a:pt x="1009" y="43898"/>
                  </a:cubicBezTo>
                  <a:cubicBezTo>
                    <a:pt x="331" y="45220"/>
                    <a:pt x="1581" y="47435"/>
                    <a:pt x="2260" y="48649"/>
                  </a:cubicBezTo>
                  <a:cubicBezTo>
                    <a:pt x="2188" y="47792"/>
                    <a:pt x="2652" y="47899"/>
                    <a:pt x="2903" y="48113"/>
                  </a:cubicBezTo>
                  <a:cubicBezTo>
                    <a:pt x="3081" y="48756"/>
                    <a:pt x="2545" y="49506"/>
                    <a:pt x="2974" y="49863"/>
                  </a:cubicBezTo>
                  <a:lnTo>
                    <a:pt x="2188" y="50471"/>
                  </a:lnTo>
                  <a:cubicBezTo>
                    <a:pt x="2831" y="49721"/>
                    <a:pt x="3724" y="51542"/>
                    <a:pt x="4188" y="51435"/>
                  </a:cubicBezTo>
                  <a:cubicBezTo>
                    <a:pt x="3867" y="52221"/>
                    <a:pt x="3153" y="50971"/>
                    <a:pt x="2724" y="51078"/>
                  </a:cubicBezTo>
                  <a:cubicBezTo>
                    <a:pt x="3581" y="52578"/>
                    <a:pt x="3760" y="52614"/>
                    <a:pt x="4224" y="53185"/>
                  </a:cubicBezTo>
                  <a:cubicBezTo>
                    <a:pt x="4331" y="53221"/>
                    <a:pt x="4688" y="53543"/>
                    <a:pt x="5689" y="54042"/>
                  </a:cubicBezTo>
                  <a:cubicBezTo>
                    <a:pt x="7439" y="54042"/>
                    <a:pt x="5974" y="53221"/>
                    <a:pt x="7082" y="52792"/>
                  </a:cubicBezTo>
                  <a:cubicBezTo>
                    <a:pt x="8332" y="53078"/>
                    <a:pt x="9653" y="52578"/>
                    <a:pt x="10832" y="53185"/>
                  </a:cubicBezTo>
                  <a:lnTo>
                    <a:pt x="10653" y="52364"/>
                  </a:lnTo>
                  <a:cubicBezTo>
                    <a:pt x="12904" y="51792"/>
                    <a:pt x="13975" y="51721"/>
                    <a:pt x="15368" y="52471"/>
                  </a:cubicBezTo>
                  <a:cubicBezTo>
                    <a:pt x="21476" y="48220"/>
                    <a:pt x="22726" y="46077"/>
                    <a:pt x="21619" y="44577"/>
                  </a:cubicBezTo>
                  <a:cubicBezTo>
                    <a:pt x="19833" y="43113"/>
                    <a:pt x="17083" y="42863"/>
                    <a:pt x="17083" y="42863"/>
                  </a:cubicBezTo>
                  <a:cubicBezTo>
                    <a:pt x="15940" y="42612"/>
                    <a:pt x="15047" y="42505"/>
                    <a:pt x="14225" y="42541"/>
                  </a:cubicBezTo>
                  <a:cubicBezTo>
                    <a:pt x="13654" y="42541"/>
                    <a:pt x="13940" y="42541"/>
                    <a:pt x="13868" y="42541"/>
                  </a:cubicBezTo>
                  <a:cubicBezTo>
                    <a:pt x="13868" y="42541"/>
                    <a:pt x="13868" y="42612"/>
                    <a:pt x="13868" y="42684"/>
                  </a:cubicBezTo>
                  <a:cubicBezTo>
                    <a:pt x="13868" y="42934"/>
                    <a:pt x="13511" y="43577"/>
                    <a:pt x="12868" y="43827"/>
                  </a:cubicBezTo>
                  <a:cubicBezTo>
                    <a:pt x="12582" y="43934"/>
                    <a:pt x="12368" y="43863"/>
                    <a:pt x="12189" y="43684"/>
                  </a:cubicBezTo>
                  <a:cubicBezTo>
                    <a:pt x="12511" y="43113"/>
                    <a:pt x="14154" y="40184"/>
                    <a:pt x="13832" y="34897"/>
                  </a:cubicBezTo>
                  <a:cubicBezTo>
                    <a:pt x="13975" y="33576"/>
                    <a:pt x="14047" y="31968"/>
                    <a:pt x="13904" y="30111"/>
                  </a:cubicBezTo>
                  <a:cubicBezTo>
                    <a:pt x="13761" y="28396"/>
                    <a:pt x="13511" y="27003"/>
                    <a:pt x="13332" y="25682"/>
                  </a:cubicBezTo>
                  <a:cubicBezTo>
                    <a:pt x="11975" y="24467"/>
                    <a:pt x="13118" y="22324"/>
                    <a:pt x="12046" y="21003"/>
                  </a:cubicBezTo>
                  <a:lnTo>
                    <a:pt x="12761" y="20467"/>
                  </a:lnTo>
                  <a:cubicBezTo>
                    <a:pt x="12368" y="20003"/>
                    <a:pt x="12154" y="19467"/>
                    <a:pt x="12547" y="19074"/>
                  </a:cubicBezTo>
                  <a:lnTo>
                    <a:pt x="12761" y="19110"/>
                  </a:lnTo>
                  <a:cubicBezTo>
                    <a:pt x="12225" y="18431"/>
                    <a:pt x="12618" y="17788"/>
                    <a:pt x="12368" y="17467"/>
                  </a:cubicBezTo>
                  <a:lnTo>
                    <a:pt x="12582" y="17502"/>
                  </a:lnTo>
                  <a:cubicBezTo>
                    <a:pt x="12547" y="17252"/>
                    <a:pt x="12547" y="17002"/>
                    <a:pt x="12547" y="16788"/>
                  </a:cubicBezTo>
                  <a:lnTo>
                    <a:pt x="12832" y="16931"/>
                  </a:lnTo>
                  <a:cubicBezTo>
                    <a:pt x="12618" y="16467"/>
                    <a:pt x="12511" y="15859"/>
                    <a:pt x="12547" y="15574"/>
                  </a:cubicBezTo>
                  <a:cubicBezTo>
                    <a:pt x="12511" y="15466"/>
                    <a:pt x="12618" y="15323"/>
                    <a:pt x="12761" y="15288"/>
                  </a:cubicBezTo>
                  <a:lnTo>
                    <a:pt x="11975" y="14930"/>
                  </a:lnTo>
                  <a:cubicBezTo>
                    <a:pt x="12547" y="14788"/>
                    <a:pt x="12475" y="14573"/>
                    <a:pt x="12511" y="14216"/>
                  </a:cubicBezTo>
                  <a:cubicBezTo>
                    <a:pt x="12547" y="13895"/>
                    <a:pt x="12725" y="13538"/>
                    <a:pt x="13297" y="14002"/>
                  </a:cubicBezTo>
                  <a:lnTo>
                    <a:pt x="13368" y="14216"/>
                  </a:lnTo>
                  <a:cubicBezTo>
                    <a:pt x="13261" y="13002"/>
                    <a:pt x="14011" y="13359"/>
                    <a:pt x="14297" y="13788"/>
                  </a:cubicBezTo>
                  <a:cubicBezTo>
                    <a:pt x="15118" y="14216"/>
                    <a:pt x="16190" y="14752"/>
                    <a:pt x="17976" y="13823"/>
                  </a:cubicBezTo>
                  <a:cubicBezTo>
                    <a:pt x="17511" y="14073"/>
                    <a:pt x="18119" y="14288"/>
                    <a:pt x="18083" y="14502"/>
                  </a:cubicBezTo>
                  <a:cubicBezTo>
                    <a:pt x="20083" y="14395"/>
                    <a:pt x="21476" y="14180"/>
                    <a:pt x="21476" y="12466"/>
                  </a:cubicBezTo>
                  <a:cubicBezTo>
                    <a:pt x="22512" y="12502"/>
                    <a:pt x="22333" y="13002"/>
                    <a:pt x="22441" y="13680"/>
                  </a:cubicBezTo>
                  <a:cubicBezTo>
                    <a:pt x="22441" y="12930"/>
                    <a:pt x="23334" y="12609"/>
                    <a:pt x="24155" y="12573"/>
                  </a:cubicBezTo>
                  <a:lnTo>
                    <a:pt x="23798" y="12859"/>
                  </a:lnTo>
                  <a:lnTo>
                    <a:pt x="26120" y="12609"/>
                  </a:lnTo>
                  <a:lnTo>
                    <a:pt x="25655" y="11180"/>
                  </a:lnTo>
                  <a:cubicBezTo>
                    <a:pt x="26870" y="11573"/>
                    <a:pt x="25977" y="12895"/>
                    <a:pt x="27156" y="12573"/>
                  </a:cubicBezTo>
                  <a:lnTo>
                    <a:pt x="27156" y="11394"/>
                  </a:lnTo>
                  <a:cubicBezTo>
                    <a:pt x="28870" y="11609"/>
                    <a:pt x="29870" y="13395"/>
                    <a:pt x="31513" y="14288"/>
                  </a:cubicBezTo>
                  <a:cubicBezTo>
                    <a:pt x="35014" y="14573"/>
                    <a:pt x="38443" y="13752"/>
                    <a:pt x="40764" y="13859"/>
                  </a:cubicBezTo>
                  <a:cubicBezTo>
                    <a:pt x="43157" y="13895"/>
                    <a:pt x="44693" y="14930"/>
                    <a:pt x="44658" y="17216"/>
                  </a:cubicBezTo>
                  <a:lnTo>
                    <a:pt x="43943" y="17752"/>
                  </a:lnTo>
                  <a:cubicBezTo>
                    <a:pt x="42765" y="18252"/>
                    <a:pt x="46122" y="18038"/>
                    <a:pt x="45051" y="18610"/>
                  </a:cubicBezTo>
                  <a:lnTo>
                    <a:pt x="45729" y="18824"/>
                  </a:lnTo>
                  <a:cubicBezTo>
                    <a:pt x="45551" y="18967"/>
                    <a:pt x="45372" y="19324"/>
                    <a:pt x="45051" y="19145"/>
                  </a:cubicBezTo>
                  <a:cubicBezTo>
                    <a:pt x="45086" y="19574"/>
                    <a:pt x="45301" y="19538"/>
                    <a:pt x="45729" y="19788"/>
                  </a:cubicBezTo>
                  <a:lnTo>
                    <a:pt x="45015" y="20431"/>
                  </a:lnTo>
                  <a:cubicBezTo>
                    <a:pt x="44658" y="22431"/>
                    <a:pt x="46194" y="24503"/>
                    <a:pt x="45765" y="27182"/>
                  </a:cubicBezTo>
                  <a:cubicBezTo>
                    <a:pt x="44872" y="28754"/>
                    <a:pt x="44693" y="31111"/>
                    <a:pt x="44801" y="33647"/>
                  </a:cubicBezTo>
                  <a:cubicBezTo>
                    <a:pt x="44908" y="36040"/>
                    <a:pt x="45408" y="39291"/>
                    <a:pt x="45908" y="40862"/>
                  </a:cubicBezTo>
                  <a:cubicBezTo>
                    <a:pt x="46515" y="41648"/>
                    <a:pt x="46479" y="42612"/>
                    <a:pt x="45872" y="43113"/>
                  </a:cubicBezTo>
                  <a:cubicBezTo>
                    <a:pt x="45229" y="43684"/>
                    <a:pt x="44050" y="43291"/>
                    <a:pt x="43443" y="43006"/>
                  </a:cubicBezTo>
                  <a:cubicBezTo>
                    <a:pt x="43015" y="42863"/>
                    <a:pt x="43193" y="42648"/>
                    <a:pt x="41622" y="42934"/>
                  </a:cubicBezTo>
                  <a:cubicBezTo>
                    <a:pt x="41014" y="43041"/>
                    <a:pt x="40371" y="43256"/>
                    <a:pt x="39764" y="43505"/>
                  </a:cubicBezTo>
                  <a:cubicBezTo>
                    <a:pt x="39157" y="43755"/>
                    <a:pt x="38371" y="44184"/>
                    <a:pt x="38550" y="44327"/>
                  </a:cubicBezTo>
                  <a:cubicBezTo>
                    <a:pt x="38514" y="44149"/>
                    <a:pt x="38228" y="44613"/>
                    <a:pt x="38264" y="44756"/>
                  </a:cubicBezTo>
                  <a:cubicBezTo>
                    <a:pt x="37085" y="44934"/>
                    <a:pt x="35549" y="45042"/>
                    <a:pt x="34121" y="45113"/>
                  </a:cubicBezTo>
                  <a:cubicBezTo>
                    <a:pt x="34299" y="45149"/>
                    <a:pt x="28334" y="45363"/>
                    <a:pt x="26763" y="45863"/>
                  </a:cubicBezTo>
                  <a:cubicBezTo>
                    <a:pt x="26655" y="45934"/>
                    <a:pt x="26548" y="45934"/>
                    <a:pt x="26548" y="46113"/>
                  </a:cubicBezTo>
                  <a:cubicBezTo>
                    <a:pt x="26334" y="46577"/>
                    <a:pt x="26048" y="47006"/>
                    <a:pt x="25691" y="47363"/>
                  </a:cubicBezTo>
                  <a:cubicBezTo>
                    <a:pt x="25477" y="47827"/>
                    <a:pt x="24870" y="48149"/>
                    <a:pt x="24905" y="48113"/>
                  </a:cubicBezTo>
                  <a:cubicBezTo>
                    <a:pt x="24941" y="48113"/>
                    <a:pt x="24941" y="48113"/>
                    <a:pt x="24941" y="48113"/>
                  </a:cubicBezTo>
                  <a:cubicBezTo>
                    <a:pt x="24870" y="48113"/>
                    <a:pt x="24834" y="48113"/>
                    <a:pt x="24762" y="48149"/>
                  </a:cubicBezTo>
                  <a:cubicBezTo>
                    <a:pt x="24155" y="48078"/>
                    <a:pt x="22905" y="48685"/>
                    <a:pt x="23548" y="50506"/>
                  </a:cubicBezTo>
                  <a:cubicBezTo>
                    <a:pt x="24191" y="52185"/>
                    <a:pt x="26013" y="53864"/>
                    <a:pt x="28549" y="55364"/>
                  </a:cubicBezTo>
                  <a:lnTo>
                    <a:pt x="28370" y="55650"/>
                  </a:lnTo>
                  <a:cubicBezTo>
                    <a:pt x="31478" y="56543"/>
                    <a:pt x="33371" y="56543"/>
                    <a:pt x="35264" y="54971"/>
                  </a:cubicBezTo>
                  <a:cubicBezTo>
                    <a:pt x="35728" y="56686"/>
                    <a:pt x="37657" y="54900"/>
                    <a:pt x="38407" y="55364"/>
                  </a:cubicBezTo>
                  <a:lnTo>
                    <a:pt x="38371" y="55507"/>
                  </a:lnTo>
                  <a:cubicBezTo>
                    <a:pt x="39228" y="54721"/>
                    <a:pt x="40086" y="54864"/>
                    <a:pt x="41407" y="54828"/>
                  </a:cubicBezTo>
                  <a:cubicBezTo>
                    <a:pt x="42300" y="54721"/>
                    <a:pt x="42372" y="54864"/>
                    <a:pt x="42693" y="54793"/>
                  </a:cubicBezTo>
                  <a:cubicBezTo>
                    <a:pt x="42979" y="54757"/>
                    <a:pt x="43229" y="54614"/>
                    <a:pt x="43479" y="54257"/>
                  </a:cubicBezTo>
                  <a:cubicBezTo>
                    <a:pt x="43479" y="54400"/>
                    <a:pt x="43515" y="54864"/>
                    <a:pt x="43300" y="54971"/>
                  </a:cubicBezTo>
                  <a:cubicBezTo>
                    <a:pt x="43693" y="54757"/>
                    <a:pt x="44193" y="54507"/>
                    <a:pt x="44693" y="54436"/>
                  </a:cubicBezTo>
                  <a:cubicBezTo>
                    <a:pt x="45336" y="54328"/>
                    <a:pt x="46194" y="54328"/>
                    <a:pt x="46372" y="54828"/>
                  </a:cubicBezTo>
                  <a:cubicBezTo>
                    <a:pt x="47015" y="54650"/>
                    <a:pt x="47658" y="54507"/>
                    <a:pt x="48337" y="54328"/>
                  </a:cubicBezTo>
                  <a:cubicBezTo>
                    <a:pt x="50444" y="53792"/>
                    <a:pt x="52480" y="52757"/>
                    <a:pt x="53802" y="51114"/>
                  </a:cubicBezTo>
                  <a:cubicBezTo>
                    <a:pt x="55088" y="49471"/>
                    <a:pt x="55445" y="47542"/>
                    <a:pt x="55016" y="46184"/>
                  </a:cubicBezTo>
                  <a:lnTo>
                    <a:pt x="55230" y="46470"/>
                  </a:lnTo>
                  <a:cubicBezTo>
                    <a:pt x="54516" y="44613"/>
                    <a:pt x="55445" y="44470"/>
                    <a:pt x="54945" y="42648"/>
                  </a:cubicBezTo>
                  <a:cubicBezTo>
                    <a:pt x="55088" y="42577"/>
                    <a:pt x="55159" y="42470"/>
                    <a:pt x="55195" y="42470"/>
                  </a:cubicBezTo>
                  <a:cubicBezTo>
                    <a:pt x="54123" y="40362"/>
                    <a:pt x="54945" y="38934"/>
                    <a:pt x="54552" y="38041"/>
                  </a:cubicBezTo>
                  <a:lnTo>
                    <a:pt x="55230" y="38005"/>
                  </a:lnTo>
                  <a:lnTo>
                    <a:pt x="55159" y="35933"/>
                  </a:lnTo>
                  <a:lnTo>
                    <a:pt x="54980" y="36683"/>
                  </a:lnTo>
                  <a:cubicBezTo>
                    <a:pt x="53159" y="36326"/>
                    <a:pt x="56231" y="35183"/>
                    <a:pt x="55123" y="33540"/>
                  </a:cubicBezTo>
                  <a:cubicBezTo>
                    <a:pt x="55445" y="32076"/>
                    <a:pt x="51516" y="30325"/>
                    <a:pt x="52480" y="28861"/>
                  </a:cubicBezTo>
                  <a:cubicBezTo>
                    <a:pt x="51659" y="28075"/>
                    <a:pt x="53837" y="29575"/>
                    <a:pt x="53230" y="28432"/>
                  </a:cubicBezTo>
                  <a:cubicBezTo>
                    <a:pt x="54195" y="28432"/>
                    <a:pt x="53802" y="28968"/>
                    <a:pt x="54588" y="28718"/>
                  </a:cubicBezTo>
                  <a:cubicBezTo>
                    <a:pt x="54195" y="27611"/>
                    <a:pt x="55659" y="26968"/>
                    <a:pt x="55016" y="25539"/>
                  </a:cubicBezTo>
                  <a:lnTo>
                    <a:pt x="55766" y="25503"/>
                  </a:lnTo>
                  <a:cubicBezTo>
                    <a:pt x="54445" y="23717"/>
                    <a:pt x="56731" y="21967"/>
                    <a:pt x="55338" y="20717"/>
                  </a:cubicBezTo>
                  <a:cubicBezTo>
                    <a:pt x="54516" y="18788"/>
                    <a:pt x="57481" y="19074"/>
                    <a:pt x="55552" y="17002"/>
                  </a:cubicBezTo>
                  <a:cubicBezTo>
                    <a:pt x="55838" y="16645"/>
                    <a:pt x="56088" y="16216"/>
                    <a:pt x="56302" y="15788"/>
                  </a:cubicBezTo>
                  <a:cubicBezTo>
                    <a:pt x="56373" y="14395"/>
                    <a:pt x="55159" y="15109"/>
                    <a:pt x="55195" y="1385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D5AFC658-7DE3-A84E-9F18-7AD788F6D0D9}"/>
                </a:ext>
              </a:extLst>
            </p:cNvPr>
            <p:cNvSpPr/>
            <p:nvPr/>
          </p:nvSpPr>
          <p:spPr>
            <a:xfrm>
              <a:off x="7492662" y="2171414"/>
              <a:ext cx="71" cy="107"/>
            </a:xfrm>
            <a:custGeom>
              <a:avLst/>
              <a:gdLst>
                <a:gd name="connsiteX0" fmla="*/ 71 w 71"/>
                <a:gd name="connsiteY0" fmla="*/ 0 h 107"/>
                <a:gd name="connsiteX1" fmla="*/ 71 w 71"/>
                <a:gd name="connsiteY1" fmla="*/ 0 h 107"/>
                <a:gd name="connsiteX2" fmla="*/ 0 w 71"/>
                <a:gd name="connsiteY2" fmla="*/ 107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07">
                  <a:moveTo>
                    <a:pt x="71" y="0"/>
                  </a:moveTo>
                  <a:lnTo>
                    <a:pt x="71" y="0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7FAB9A0A-6B56-4A4B-A6FF-C95A4CF8659B}"/>
                </a:ext>
              </a:extLst>
            </p:cNvPr>
            <p:cNvSpPr/>
            <p:nvPr/>
          </p:nvSpPr>
          <p:spPr>
            <a:xfrm>
              <a:off x="7478643" y="2153733"/>
              <a:ext cx="59199" cy="55935"/>
            </a:xfrm>
            <a:custGeom>
              <a:avLst/>
              <a:gdLst>
                <a:gd name="connsiteX0" fmla="*/ 196 w 59199"/>
                <a:gd name="connsiteY0" fmla="*/ 17109 h 55935"/>
                <a:gd name="connsiteX1" fmla="*/ 338 w 59199"/>
                <a:gd name="connsiteY1" fmla="*/ 20503 h 55935"/>
                <a:gd name="connsiteX2" fmla="*/ 1017 w 59199"/>
                <a:gd name="connsiteY2" fmla="*/ 20896 h 55935"/>
                <a:gd name="connsiteX3" fmla="*/ 910 w 59199"/>
                <a:gd name="connsiteY3" fmla="*/ 21038 h 55935"/>
                <a:gd name="connsiteX4" fmla="*/ 1874 w 59199"/>
                <a:gd name="connsiteY4" fmla="*/ 21753 h 55935"/>
                <a:gd name="connsiteX5" fmla="*/ 374 w 59199"/>
                <a:gd name="connsiteY5" fmla="*/ 22896 h 55935"/>
                <a:gd name="connsiteX6" fmla="*/ 1410 w 59199"/>
                <a:gd name="connsiteY6" fmla="*/ 26432 h 55935"/>
                <a:gd name="connsiteX7" fmla="*/ 2124 w 59199"/>
                <a:gd name="connsiteY7" fmla="*/ 26146 h 55935"/>
                <a:gd name="connsiteX8" fmla="*/ 2053 w 59199"/>
                <a:gd name="connsiteY8" fmla="*/ 27682 h 55935"/>
                <a:gd name="connsiteX9" fmla="*/ 1160 w 59199"/>
                <a:gd name="connsiteY9" fmla="*/ 27968 h 55935"/>
                <a:gd name="connsiteX10" fmla="*/ 2982 w 59199"/>
                <a:gd name="connsiteY10" fmla="*/ 29325 h 55935"/>
                <a:gd name="connsiteX11" fmla="*/ 1589 w 59199"/>
                <a:gd name="connsiteY11" fmla="*/ 28647 h 55935"/>
                <a:gd name="connsiteX12" fmla="*/ 2767 w 59199"/>
                <a:gd name="connsiteY12" fmla="*/ 31683 h 55935"/>
                <a:gd name="connsiteX13" fmla="*/ 4482 w 59199"/>
                <a:gd name="connsiteY13" fmla="*/ 31397 h 55935"/>
                <a:gd name="connsiteX14" fmla="*/ 5411 w 59199"/>
                <a:gd name="connsiteY14" fmla="*/ 33790 h 55935"/>
                <a:gd name="connsiteX15" fmla="*/ 6196 w 59199"/>
                <a:gd name="connsiteY15" fmla="*/ 33361 h 55935"/>
                <a:gd name="connsiteX16" fmla="*/ 6089 w 59199"/>
                <a:gd name="connsiteY16" fmla="*/ 37076 h 55935"/>
                <a:gd name="connsiteX17" fmla="*/ 6589 w 59199"/>
                <a:gd name="connsiteY17" fmla="*/ 38112 h 55935"/>
                <a:gd name="connsiteX18" fmla="*/ 5375 w 59199"/>
                <a:gd name="connsiteY18" fmla="*/ 39862 h 55935"/>
                <a:gd name="connsiteX19" fmla="*/ 6661 w 59199"/>
                <a:gd name="connsiteY19" fmla="*/ 42755 h 55935"/>
                <a:gd name="connsiteX20" fmla="*/ 7804 w 59199"/>
                <a:gd name="connsiteY20" fmla="*/ 47863 h 55935"/>
                <a:gd name="connsiteX21" fmla="*/ 7518 w 59199"/>
                <a:gd name="connsiteY21" fmla="*/ 48006 h 55935"/>
                <a:gd name="connsiteX22" fmla="*/ 9983 w 59199"/>
                <a:gd name="connsiteY22" fmla="*/ 50899 h 55935"/>
                <a:gd name="connsiteX23" fmla="*/ 13912 w 59199"/>
                <a:gd name="connsiteY23" fmla="*/ 52042 h 55935"/>
                <a:gd name="connsiteX24" fmla="*/ 17019 w 59199"/>
                <a:gd name="connsiteY24" fmla="*/ 53900 h 55935"/>
                <a:gd name="connsiteX25" fmla="*/ 16912 w 59199"/>
                <a:gd name="connsiteY25" fmla="*/ 54007 h 55935"/>
                <a:gd name="connsiteX26" fmla="*/ 22698 w 59199"/>
                <a:gd name="connsiteY26" fmla="*/ 54793 h 55935"/>
                <a:gd name="connsiteX27" fmla="*/ 22163 w 59199"/>
                <a:gd name="connsiteY27" fmla="*/ 55400 h 55935"/>
                <a:gd name="connsiteX28" fmla="*/ 25199 w 59199"/>
                <a:gd name="connsiteY28" fmla="*/ 55936 h 55935"/>
                <a:gd name="connsiteX29" fmla="*/ 33343 w 59199"/>
                <a:gd name="connsiteY29" fmla="*/ 54828 h 55935"/>
                <a:gd name="connsiteX30" fmla="*/ 33200 w 59199"/>
                <a:gd name="connsiteY30" fmla="*/ 55114 h 55935"/>
                <a:gd name="connsiteX31" fmla="*/ 35700 w 59199"/>
                <a:gd name="connsiteY31" fmla="*/ 54471 h 55935"/>
                <a:gd name="connsiteX32" fmla="*/ 35843 w 59199"/>
                <a:gd name="connsiteY32" fmla="*/ 54721 h 55935"/>
                <a:gd name="connsiteX33" fmla="*/ 40093 w 59199"/>
                <a:gd name="connsiteY33" fmla="*/ 54007 h 55935"/>
                <a:gd name="connsiteX34" fmla="*/ 40201 w 59199"/>
                <a:gd name="connsiteY34" fmla="*/ 54686 h 55935"/>
                <a:gd name="connsiteX35" fmla="*/ 42558 w 59199"/>
                <a:gd name="connsiteY35" fmla="*/ 54328 h 55935"/>
                <a:gd name="connsiteX36" fmla="*/ 41665 w 59199"/>
                <a:gd name="connsiteY36" fmla="*/ 54293 h 55935"/>
                <a:gd name="connsiteX37" fmla="*/ 45237 w 59199"/>
                <a:gd name="connsiteY37" fmla="*/ 53757 h 55935"/>
                <a:gd name="connsiteX38" fmla="*/ 49237 w 59199"/>
                <a:gd name="connsiteY38" fmla="*/ 49542 h 55935"/>
                <a:gd name="connsiteX39" fmla="*/ 50059 w 59199"/>
                <a:gd name="connsiteY39" fmla="*/ 49971 h 55935"/>
                <a:gd name="connsiteX40" fmla="*/ 50452 w 59199"/>
                <a:gd name="connsiteY40" fmla="*/ 51292 h 55935"/>
                <a:gd name="connsiteX41" fmla="*/ 54238 w 59199"/>
                <a:gd name="connsiteY41" fmla="*/ 49256 h 55935"/>
                <a:gd name="connsiteX42" fmla="*/ 54845 w 59199"/>
                <a:gd name="connsiteY42" fmla="*/ 49685 h 55935"/>
                <a:gd name="connsiteX43" fmla="*/ 57310 w 59199"/>
                <a:gd name="connsiteY43" fmla="*/ 43863 h 55935"/>
                <a:gd name="connsiteX44" fmla="*/ 57989 w 59199"/>
                <a:gd name="connsiteY44" fmla="*/ 39398 h 55935"/>
                <a:gd name="connsiteX45" fmla="*/ 58846 w 59199"/>
                <a:gd name="connsiteY45" fmla="*/ 38326 h 55935"/>
                <a:gd name="connsiteX46" fmla="*/ 57810 w 59199"/>
                <a:gd name="connsiteY46" fmla="*/ 36862 h 55935"/>
                <a:gd name="connsiteX47" fmla="*/ 58774 w 59199"/>
                <a:gd name="connsiteY47" fmla="*/ 36040 h 55935"/>
                <a:gd name="connsiteX48" fmla="*/ 58060 w 59199"/>
                <a:gd name="connsiteY48" fmla="*/ 33147 h 55935"/>
                <a:gd name="connsiteX49" fmla="*/ 58239 w 59199"/>
                <a:gd name="connsiteY49" fmla="*/ 30754 h 55935"/>
                <a:gd name="connsiteX50" fmla="*/ 56846 w 59199"/>
                <a:gd name="connsiteY50" fmla="*/ 28682 h 55935"/>
                <a:gd name="connsiteX51" fmla="*/ 58131 w 59199"/>
                <a:gd name="connsiteY51" fmla="*/ 27539 h 55935"/>
                <a:gd name="connsiteX52" fmla="*/ 57989 w 59199"/>
                <a:gd name="connsiteY52" fmla="*/ 27897 h 55935"/>
                <a:gd name="connsiteX53" fmla="*/ 58703 w 59199"/>
                <a:gd name="connsiteY53" fmla="*/ 28111 h 55935"/>
                <a:gd name="connsiteX54" fmla="*/ 58024 w 59199"/>
                <a:gd name="connsiteY54" fmla="*/ 23110 h 55935"/>
                <a:gd name="connsiteX55" fmla="*/ 57417 w 59199"/>
                <a:gd name="connsiteY55" fmla="*/ 24003 h 55935"/>
                <a:gd name="connsiteX56" fmla="*/ 57310 w 59199"/>
                <a:gd name="connsiteY56" fmla="*/ 22217 h 55935"/>
                <a:gd name="connsiteX57" fmla="*/ 57989 w 59199"/>
                <a:gd name="connsiteY57" fmla="*/ 22539 h 55935"/>
                <a:gd name="connsiteX58" fmla="*/ 57667 w 59199"/>
                <a:gd name="connsiteY58" fmla="*/ 19395 h 55935"/>
                <a:gd name="connsiteX59" fmla="*/ 57060 w 59199"/>
                <a:gd name="connsiteY59" fmla="*/ 20038 h 55935"/>
                <a:gd name="connsiteX60" fmla="*/ 55917 w 59199"/>
                <a:gd name="connsiteY60" fmla="*/ 15966 h 55935"/>
                <a:gd name="connsiteX61" fmla="*/ 54738 w 59199"/>
                <a:gd name="connsiteY61" fmla="*/ 16502 h 55935"/>
                <a:gd name="connsiteX62" fmla="*/ 52666 w 59199"/>
                <a:gd name="connsiteY62" fmla="*/ 11323 h 55935"/>
                <a:gd name="connsiteX63" fmla="*/ 51523 w 59199"/>
                <a:gd name="connsiteY63" fmla="*/ 11466 h 55935"/>
                <a:gd name="connsiteX64" fmla="*/ 52095 w 59199"/>
                <a:gd name="connsiteY64" fmla="*/ 11001 h 55935"/>
                <a:gd name="connsiteX65" fmla="*/ 51559 w 59199"/>
                <a:gd name="connsiteY65" fmla="*/ 8715 h 55935"/>
                <a:gd name="connsiteX66" fmla="*/ 52095 w 59199"/>
                <a:gd name="connsiteY66" fmla="*/ 8573 h 55935"/>
                <a:gd name="connsiteX67" fmla="*/ 50488 w 59199"/>
                <a:gd name="connsiteY67" fmla="*/ 9001 h 55935"/>
                <a:gd name="connsiteX68" fmla="*/ 48059 w 59199"/>
                <a:gd name="connsiteY68" fmla="*/ 6537 h 55935"/>
                <a:gd name="connsiteX69" fmla="*/ 46559 w 59199"/>
                <a:gd name="connsiteY69" fmla="*/ 6858 h 55935"/>
                <a:gd name="connsiteX70" fmla="*/ 47309 w 59199"/>
                <a:gd name="connsiteY70" fmla="*/ 6608 h 55935"/>
                <a:gd name="connsiteX71" fmla="*/ 45987 w 59199"/>
                <a:gd name="connsiteY71" fmla="*/ 5751 h 55935"/>
                <a:gd name="connsiteX72" fmla="*/ 45844 w 59199"/>
                <a:gd name="connsiteY72" fmla="*/ 4429 h 55935"/>
                <a:gd name="connsiteX73" fmla="*/ 47059 w 59199"/>
                <a:gd name="connsiteY73" fmla="*/ 4251 h 55935"/>
                <a:gd name="connsiteX74" fmla="*/ 44415 w 59199"/>
                <a:gd name="connsiteY74" fmla="*/ 3965 h 55935"/>
                <a:gd name="connsiteX75" fmla="*/ 39808 w 59199"/>
                <a:gd name="connsiteY75" fmla="*/ 1393 h 55935"/>
                <a:gd name="connsiteX76" fmla="*/ 35807 w 59199"/>
                <a:gd name="connsiteY76" fmla="*/ 1750 h 55935"/>
                <a:gd name="connsiteX77" fmla="*/ 35129 w 59199"/>
                <a:gd name="connsiteY77" fmla="*/ 0 h 55935"/>
                <a:gd name="connsiteX78" fmla="*/ 31378 w 59199"/>
                <a:gd name="connsiteY78" fmla="*/ 1072 h 55935"/>
                <a:gd name="connsiteX79" fmla="*/ 31521 w 59199"/>
                <a:gd name="connsiteY79" fmla="*/ 964 h 55935"/>
                <a:gd name="connsiteX80" fmla="*/ 25234 w 59199"/>
                <a:gd name="connsiteY80" fmla="*/ 2572 h 55935"/>
                <a:gd name="connsiteX81" fmla="*/ 24877 w 59199"/>
                <a:gd name="connsiteY81" fmla="*/ 4143 h 55935"/>
                <a:gd name="connsiteX82" fmla="*/ 20484 w 59199"/>
                <a:gd name="connsiteY82" fmla="*/ 5679 h 55935"/>
                <a:gd name="connsiteX83" fmla="*/ 18662 w 59199"/>
                <a:gd name="connsiteY83" fmla="*/ 4751 h 55935"/>
                <a:gd name="connsiteX84" fmla="*/ 18912 w 59199"/>
                <a:gd name="connsiteY84" fmla="*/ 4572 h 55935"/>
                <a:gd name="connsiteX85" fmla="*/ 14626 w 59199"/>
                <a:gd name="connsiteY85" fmla="*/ 5072 h 55935"/>
                <a:gd name="connsiteX86" fmla="*/ 12376 w 59199"/>
                <a:gd name="connsiteY86" fmla="*/ 6929 h 55935"/>
                <a:gd name="connsiteX87" fmla="*/ 11590 w 59199"/>
                <a:gd name="connsiteY87" fmla="*/ 6537 h 55935"/>
                <a:gd name="connsiteX88" fmla="*/ 11161 w 59199"/>
                <a:gd name="connsiteY88" fmla="*/ 5858 h 55935"/>
                <a:gd name="connsiteX89" fmla="*/ 10840 w 59199"/>
                <a:gd name="connsiteY89" fmla="*/ 6358 h 55935"/>
                <a:gd name="connsiteX90" fmla="*/ 10768 w 59199"/>
                <a:gd name="connsiteY90" fmla="*/ 6215 h 55935"/>
                <a:gd name="connsiteX91" fmla="*/ 10518 w 59199"/>
                <a:gd name="connsiteY91" fmla="*/ 6787 h 55935"/>
                <a:gd name="connsiteX92" fmla="*/ 10768 w 59199"/>
                <a:gd name="connsiteY92" fmla="*/ 7144 h 55935"/>
                <a:gd name="connsiteX93" fmla="*/ 7947 w 59199"/>
                <a:gd name="connsiteY93" fmla="*/ 6822 h 55935"/>
                <a:gd name="connsiteX94" fmla="*/ 5911 w 59199"/>
                <a:gd name="connsiteY94" fmla="*/ 7822 h 55935"/>
                <a:gd name="connsiteX95" fmla="*/ 3303 w 59199"/>
                <a:gd name="connsiteY95" fmla="*/ 10216 h 55935"/>
                <a:gd name="connsiteX96" fmla="*/ 2196 w 59199"/>
                <a:gd name="connsiteY96" fmla="*/ 14823 h 55935"/>
                <a:gd name="connsiteX97" fmla="*/ 1303 w 59199"/>
                <a:gd name="connsiteY97" fmla="*/ 13395 h 55935"/>
                <a:gd name="connsiteX98" fmla="*/ 981 w 59199"/>
                <a:gd name="connsiteY98" fmla="*/ 15466 h 55935"/>
                <a:gd name="connsiteX99" fmla="*/ 839 w 59199"/>
                <a:gd name="connsiteY99" fmla="*/ 13466 h 55935"/>
                <a:gd name="connsiteX100" fmla="*/ 196 w 59199"/>
                <a:gd name="connsiteY100" fmla="*/ 17109 h 55935"/>
                <a:gd name="connsiteX101" fmla="*/ 10447 w 59199"/>
                <a:gd name="connsiteY101" fmla="*/ 19038 h 55935"/>
                <a:gd name="connsiteX102" fmla="*/ 10447 w 59199"/>
                <a:gd name="connsiteY102" fmla="*/ 19038 h 55935"/>
                <a:gd name="connsiteX103" fmla="*/ 10447 w 59199"/>
                <a:gd name="connsiteY103" fmla="*/ 19038 h 55935"/>
                <a:gd name="connsiteX104" fmla="*/ 14090 w 59199"/>
                <a:gd name="connsiteY104" fmla="*/ 17681 h 55935"/>
                <a:gd name="connsiteX105" fmla="*/ 18055 w 59199"/>
                <a:gd name="connsiteY105" fmla="*/ 16216 h 55935"/>
                <a:gd name="connsiteX106" fmla="*/ 18627 w 59199"/>
                <a:gd name="connsiteY106" fmla="*/ 16895 h 55935"/>
                <a:gd name="connsiteX107" fmla="*/ 20234 w 59199"/>
                <a:gd name="connsiteY107" fmla="*/ 16609 h 55935"/>
                <a:gd name="connsiteX108" fmla="*/ 20198 w 59199"/>
                <a:gd name="connsiteY108" fmla="*/ 16824 h 55935"/>
                <a:gd name="connsiteX109" fmla="*/ 22306 w 59199"/>
                <a:gd name="connsiteY109" fmla="*/ 16252 h 55935"/>
                <a:gd name="connsiteX110" fmla="*/ 22270 w 59199"/>
                <a:gd name="connsiteY110" fmla="*/ 16467 h 55935"/>
                <a:gd name="connsiteX111" fmla="*/ 23306 w 59199"/>
                <a:gd name="connsiteY111" fmla="*/ 16323 h 55935"/>
                <a:gd name="connsiteX112" fmla="*/ 23163 w 59199"/>
                <a:gd name="connsiteY112" fmla="*/ 16645 h 55935"/>
                <a:gd name="connsiteX113" fmla="*/ 27771 w 59199"/>
                <a:gd name="connsiteY113" fmla="*/ 15716 h 55935"/>
                <a:gd name="connsiteX114" fmla="*/ 27485 w 59199"/>
                <a:gd name="connsiteY114" fmla="*/ 14895 h 55935"/>
                <a:gd name="connsiteX115" fmla="*/ 33378 w 59199"/>
                <a:gd name="connsiteY115" fmla="*/ 13823 h 55935"/>
                <a:gd name="connsiteX116" fmla="*/ 33378 w 59199"/>
                <a:gd name="connsiteY116" fmla="*/ 14038 h 55935"/>
                <a:gd name="connsiteX117" fmla="*/ 38057 w 59199"/>
                <a:gd name="connsiteY117" fmla="*/ 13216 h 55935"/>
                <a:gd name="connsiteX118" fmla="*/ 37879 w 59199"/>
                <a:gd name="connsiteY118" fmla="*/ 13859 h 55935"/>
                <a:gd name="connsiteX119" fmla="*/ 39772 w 59199"/>
                <a:gd name="connsiteY119" fmla="*/ 12537 h 55935"/>
                <a:gd name="connsiteX120" fmla="*/ 39236 w 59199"/>
                <a:gd name="connsiteY120" fmla="*/ 13680 h 55935"/>
                <a:gd name="connsiteX121" fmla="*/ 40736 w 59199"/>
                <a:gd name="connsiteY121" fmla="*/ 13752 h 55935"/>
                <a:gd name="connsiteX122" fmla="*/ 40343 w 59199"/>
                <a:gd name="connsiteY122" fmla="*/ 13716 h 55935"/>
                <a:gd name="connsiteX123" fmla="*/ 41629 w 59199"/>
                <a:gd name="connsiteY123" fmla="*/ 15109 h 55935"/>
                <a:gd name="connsiteX124" fmla="*/ 42594 w 59199"/>
                <a:gd name="connsiteY124" fmla="*/ 13966 h 55935"/>
                <a:gd name="connsiteX125" fmla="*/ 42237 w 59199"/>
                <a:gd name="connsiteY125" fmla="*/ 15931 h 55935"/>
                <a:gd name="connsiteX126" fmla="*/ 43201 w 59199"/>
                <a:gd name="connsiteY126" fmla="*/ 15288 h 55935"/>
                <a:gd name="connsiteX127" fmla="*/ 43772 w 59199"/>
                <a:gd name="connsiteY127" fmla="*/ 20860 h 55935"/>
                <a:gd name="connsiteX128" fmla="*/ 45487 w 59199"/>
                <a:gd name="connsiteY128" fmla="*/ 23074 h 55935"/>
                <a:gd name="connsiteX129" fmla="*/ 46487 w 59199"/>
                <a:gd name="connsiteY129" fmla="*/ 26396 h 55935"/>
                <a:gd name="connsiteX130" fmla="*/ 46809 w 59199"/>
                <a:gd name="connsiteY130" fmla="*/ 31683 h 55935"/>
                <a:gd name="connsiteX131" fmla="*/ 46916 w 59199"/>
                <a:gd name="connsiteY131" fmla="*/ 37433 h 55935"/>
                <a:gd name="connsiteX132" fmla="*/ 46094 w 59199"/>
                <a:gd name="connsiteY132" fmla="*/ 37862 h 55935"/>
                <a:gd name="connsiteX133" fmla="*/ 47130 w 59199"/>
                <a:gd name="connsiteY133" fmla="*/ 39505 h 55935"/>
                <a:gd name="connsiteX134" fmla="*/ 47809 w 59199"/>
                <a:gd name="connsiteY134" fmla="*/ 39969 h 55935"/>
                <a:gd name="connsiteX135" fmla="*/ 47059 w 59199"/>
                <a:gd name="connsiteY135" fmla="*/ 40255 h 55935"/>
                <a:gd name="connsiteX136" fmla="*/ 47702 w 59199"/>
                <a:gd name="connsiteY136" fmla="*/ 40791 h 55935"/>
                <a:gd name="connsiteX137" fmla="*/ 46916 w 59199"/>
                <a:gd name="connsiteY137" fmla="*/ 41005 h 55935"/>
                <a:gd name="connsiteX138" fmla="*/ 46451 w 59199"/>
                <a:gd name="connsiteY138" fmla="*/ 43077 h 55935"/>
                <a:gd name="connsiteX139" fmla="*/ 45130 w 59199"/>
                <a:gd name="connsiteY139" fmla="*/ 42827 h 55935"/>
                <a:gd name="connsiteX140" fmla="*/ 42487 w 59199"/>
                <a:gd name="connsiteY140" fmla="*/ 43577 h 55935"/>
                <a:gd name="connsiteX141" fmla="*/ 36736 w 59199"/>
                <a:gd name="connsiteY141" fmla="*/ 45292 h 55935"/>
                <a:gd name="connsiteX142" fmla="*/ 28878 w 59199"/>
                <a:gd name="connsiteY142" fmla="*/ 44434 h 55935"/>
                <a:gd name="connsiteX143" fmla="*/ 24663 w 59199"/>
                <a:gd name="connsiteY143" fmla="*/ 43398 h 55935"/>
                <a:gd name="connsiteX144" fmla="*/ 21270 w 59199"/>
                <a:gd name="connsiteY144" fmla="*/ 43648 h 55935"/>
                <a:gd name="connsiteX145" fmla="*/ 20770 w 59199"/>
                <a:gd name="connsiteY145" fmla="*/ 43934 h 55935"/>
                <a:gd name="connsiteX146" fmla="*/ 17698 w 59199"/>
                <a:gd name="connsiteY146" fmla="*/ 42791 h 55935"/>
                <a:gd name="connsiteX147" fmla="*/ 16198 w 59199"/>
                <a:gd name="connsiteY147" fmla="*/ 41827 h 55935"/>
                <a:gd name="connsiteX148" fmla="*/ 15019 w 59199"/>
                <a:gd name="connsiteY148" fmla="*/ 40934 h 55935"/>
                <a:gd name="connsiteX149" fmla="*/ 15233 w 59199"/>
                <a:gd name="connsiteY149" fmla="*/ 40362 h 55935"/>
                <a:gd name="connsiteX150" fmla="*/ 15412 w 59199"/>
                <a:gd name="connsiteY150" fmla="*/ 31754 h 55935"/>
                <a:gd name="connsiteX151" fmla="*/ 11733 w 59199"/>
                <a:gd name="connsiteY151" fmla="*/ 24825 h 55935"/>
                <a:gd name="connsiteX152" fmla="*/ 11983 w 59199"/>
                <a:gd name="connsiteY152" fmla="*/ 22003 h 55935"/>
                <a:gd name="connsiteX153" fmla="*/ 12411 w 59199"/>
                <a:gd name="connsiteY153" fmla="*/ 19431 h 55935"/>
                <a:gd name="connsiteX154" fmla="*/ 12697 w 59199"/>
                <a:gd name="connsiteY154" fmla="*/ 18074 h 55935"/>
                <a:gd name="connsiteX155" fmla="*/ 12769 w 59199"/>
                <a:gd name="connsiteY155" fmla="*/ 18038 h 55935"/>
                <a:gd name="connsiteX156" fmla="*/ 14090 w 59199"/>
                <a:gd name="connsiteY156" fmla="*/ 17681 h 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59199" h="55935">
                  <a:moveTo>
                    <a:pt x="196" y="17109"/>
                  </a:moveTo>
                  <a:cubicBezTo>
                    <a:pt x="481" y="18324"/>
                    <a:pt x="874" y="19360"/>
                    <a:pt x="338" y="20503"/>
                  </a:cubicBezTo>
                  <a:lnTo>
                    <a:pt x="1017" y="20896"/>
                  </a:lnTo>
                  <a:lnTo>
                    <a:pt x="910" y="21038"/>
                  </a:lnTo>
                  <a:cubicBezTo>
                    <a:pt x="1231" y="21003"/>
                    <a:pt x="1732" y="21467"/>
                    <a:pt x="1874" y="21753"/>
                  </a:cubicBezTo>
                  <a:cubicBezTo>
                    <a:pt x="1196" y="22110"/>
                    <a:pt x="267" y="21860"/>
                    <a:pt x="374" y="22896"/>
                  </a:cubicBezTo>
                  <a:cubicBezTo>
                    <a:pt x="-197" y="23789"/>
                    <a:pt x="803" y="24825"/>
                    <a:pt x="1410" y="26432"/>
                  </a:cubicBezTo>
                  <a:cubicBezTo>
                    <a:pt x="1410" y="25682"/>
                    <a:pt x="1839" y="25861"/>
                    <a:pt x="2124" y="26146"/>
                  </a:cubicBezTo>
                  <a:cubicBezTo>
                    <a:pt x="2232" y="26754"/>
                    <a:pt x="1624" y="27253"/>
                    <a:pt x="2053" y="27682"/>
                  </a:cubicBezTo>
                  <a:lnTo>
                    <a:pt x="1160" y="27968"/>
                  </a:lnTo>
                  <a:cubicBezTo>
                    <a:pt x="1946" y="27539"/>
                    <a:pt x="2517" y="29289"/>
                    <a:pt x="2982" y="29325"/>
                  </a:cubicBezTo>
                  <a:cubicBezTo>
                    <a:pt x="2410" y="29861"/>
                    <a:pt x="2124" y="28682"/>
                    <a:pt x="1589" y="28647"/>
                  </a:cubicBezTo>
                  <a:cubicBezTo>
                    <a:pt x="2374" y="30897"/>
                    <a:pt x="2017" y="29861"/>
                    <a:pt x="2767" y="31683"/>
                  </a:cubicBezTo>
                  <a:cubicBezTo>
                    <a:pt x="3768" y="32361"/>
                    <a:pt x="3553" y="31218"/>
                    <a:pt x="4482" y="31397"/>
                  </a:cubicBezTo>
                  <a:cubicBezTo>
                    <a:pt x="4946" y="32147"/>
                    <a:pt x="5803" y="32790"/>
                    <a:pt x="5411" y="33790"/>
                  </a:cubicBezTo>
                  <a:lnTo>
                    <a:pt x="6196" y="33361"/>
                  </a:lnTo>
                  <a:cubicBezTo>
                    <a:pt x="7089" y="34826"/>
                    <a:pt x="6982" y="36005"/>
                    <a:pt x="6089" y="37076"/>
                  </a:cubicBezTo>
                  <a:cubicBezTo>
                    <a:pt x="6268" y="37469"/>
                    <a:pt x="6411" y="37755"/>
                    <a:pt x="6589" y="38112"/>
                  </a:cubicBezTo>
                  <a:cubicBezTo>
                    <a:pt x="5589" y="38469"/>
                    <a:pt x="5053" y="39112"/>
                    <a:pt x="5375" y="39862"/>
                  </a:cubicBezTo>
                  <a:cubicBezTo>
                    <a:pt x="5553" y="40612"/>
                    <a:pt x="6196" y="41470"/>
                    <a:pt x="6661" y="42755"/>
                  </a:cubicBezTo>
                  <a:cubicBezTo>
                    <a:pt x="7161" y="44041"/>
                    <a:pt x="7268" y="45506"/>
                    <a:pt x="7804" y="47863"/>
                  </a:cubicBezTo>
                  <a:lnTo>
                    <a:pt x="7518" y="48006"/>
                  </a:lnTo>
                  <a:cubicBezTo>
                    <a:pt x="8161" y="49078"/>
                    <a:pt x="8911" y="50114"/>
                    <a:pt x="9983" y="50899"/>
                  </a:cubicBezTo>
                  <a:cubicBezTo>
                    <a:pt x="10983" y="51649"/>
                    <a:pt x="12661" y="52292"/>
                    <a:pt x="13912" y="52042"/>
                  </a:cubicBezTo>
                  <a:cubicBezTo>
                    <a:pt x="13554" y="53828"/>
                    <a:pt x="16448" y="53221"/>
                    <a:pt x="17019" y="53900"/>
                  </a:cubicBezTo>
                  <a:lnTo>
                    <a:pt x="16912" y="54007"/>
                  </a:lnTo>
                  <a:cubicBezTo>
                    <a:pt x="19127" y="53221"/>
                    <a:pt x="20841" y="55864"/>
                    <a:pt x="22698" y="54793"/>
                  </a:cubicBezTo>
                  <a:cubicBezTo>
                    <a:pt x="22627" y="54935"/>
                    <a:pt x="22556" y="55400"/>
                    <a:pt x="22163" y="55400"/>
                  </a:cubicBezTo>
                  <a:cubicBezTo>
                    <a:pt x="23484" y="55293"/>
                    <a:pt x="25127" y="54935"/>
                    <a:pt x="25199" y="55936"/>
                  </a:cubicBezTo>
                  <a:cubicBezTo>
                    <a:pt x="27699" y="55721"/>
                    <a:pt x="31450" y="56400"/>
                    <a:pt x="33343" y="54828"/>
                  </a:cubicBezTo>
                  <a:lnTo>
                    <a:pt x="33200" y="55114"/>
                  </a:lnTo>
                  <a:cubicBezTo>
                    <a:pt x="34236" y="54042"/>
                    <a:pt x="34521" y="55007"/>
                    <a:pt x="35700" y="54471"/>
                  </a:cubicBezTo>
                  <a:cubicBezTo>
                    <a:pt x="35771" y="54614"/>
                    <a:pt x="35843" y="54686"/>
                    <a:pt x="35843" y="54721"/>
                  </a:cubicBezTo>
                  <a:cubicBezTo>
                    <a:pt x="36950" y="53685"/>
                    <a:pt x="39165" y="54543"/>
                    <a:pt x="40093" y="54007"/>
                  </a:cubicBezTo>
                  <a:lnTo>
                    <a:pt x="40201" y="54686"/>
                  </a:lnTo>
                  <a:lnTo>
                    <a:pt x="42558" y="54328"/>
                  </a:lnTo>
                  <a:lnTo>
                    <a:pt x="41665" y="54293"/>
                  </a:lnTo>
                  <a:cubicBezTo>
                    <a:pt x="41737" y="52435"/>
                    <a:pt x="43594" y="55257"/>
                    <a:pt x="45237" y="53757"/>
                  </a:cubicBezTo>
                  <a:cubicBezTo>
                    <a:pt x="47059" y="53614"/>
                    <a:pt x="47380" y="49292"/>
                    <a:pt x="49237" y="49542"/>
                  </a:cubicBezTo>
                  <a:cubicBezTo>
                    <a:pt x="49630" y="48435"/>
                    <a:pt x="49166" y="51114"/>
                    <a:pt x="50059" y="49971"/>
                  </a:cubicBezTo>
                  <a:cubicBezTo>
                    <a:pt x="50595" y="50792"/>
                    <a:pt x="49738" y="50792"/>
                    <a:pt x="50452" y="51292"/>
                  </a:cubicBezTo>
                  <a:cubicBezTo>
                    <a:pt x="51488" y="50328"/>
                    <a:pt x="53274" y="51006"/>
                    <a:pt x="54238" y="49256"/>
                  </a:cubicBezTo>
                  <a:lnTo>
                    <a:pt x="54845" y="49685"/>
                  </a:lnTo>
                  <a:cubicBezTo>
                    <a:pt x="55524" y="47220"/>
                    <a:pt x="58310" y="46006"/>
                    <a:pt x="57310" y="43863"/>
                  </a:cubicBezTo>
                  <a:cubicBezTo>
                    <a:pt x="56881" y="41327"/>
                    <a:pt x="59667" y="42148"/>
                    <a:pt x="57989" y="39398"/>
                  </a:cubicBezTo>
                  <a:lnTo>
                    <a:pt x="58846" y="38326"/>
                  </a:lnTo>
                  <a:cubicBezTo>
                    <a:pt x="58846" y="37326"/>
                    <a:pt x="57524" y="37898"/>
                    <a:pt x="57810" y="36862"/>
                  </a:cubicBezTo>
                  <a:cubicBezTo>
                    <a:pt x="58453" y="36790"/>
                    <a:pt x="58096" y="35647"/>
                    <a:pt x="58774" y="36040"/>
                  </a:cubicBezTo>
                  <a:cubicBezTo>
                    <a:pt x="59060" y="34969"/>
                    <a:pt x="58489" y="33933"/>
                    <a:pt x="58060" y="33147"/>
                  </a:cubicBezTo>
                  <a:cubicBezTo>
                    <a:pt x="57667" y="32576"/>
                    <a:pt x="57417" y="31790"/>
                    <a:pt x="58239" y="30754"/>
                  </a:cubicBezTo>
                  <a:cubicBezTo>
                    <a:pt x="56988" y="30325"/>
                    <a:pt x="57774" y="29147"/>
                    <a:pt x="56846" y="28682"/>
                  </a:cubicBezTo>
                  <a:cubicBezTo>
                    <a:pt x="57381" y="28682"/>
                    <a:pt x="56988" y="25932"/>
                    <a:pt x="58131" y="27539"/>
                  </a:cubicBezTo>
                  <a:cubicBezTo>
                    <a:pt x="58239" y="27682"/>
                    <a:pt x="58203" y="27897"/>
                    <a:pt x="57989" y="27897"/>
                  </a:cubicBezTo>
                  <a:lnTo>
                    <a:pt x="58703" y="28111"/>
                  </a:lnTo>
                  <a:cubicBezTo>
                    <a:pt x="60132" y="26575"/>
                    <a:pt x="58024" y="25003"/>
                    <a:pt x="58024" y="23110"/>
                  </a:cubicBezTo>
                  <a:cubicBezTo>
                    <a:pt x="57846" y="23717"/>
                    <a:pt x="57953" y="24432"/>
                    <a:pt x="57417" y="24003"/>
                  </a:cubicBezTo>
                  <a:cubicBezTo>
                    <a:pt x="57417" y="23432"/>
                    <a:pt x="57381" y="22824"/>
                    <a:pt x="57310" y="22217"/>
                  </a:cubicBezTo>
                  <a:lnTo>
                    <a:pt x="57989" y="22539"/>
                  </a:lnTo>
                  <a:cubicBezTo>
                    <a:pt x="57953" y="21574"/>
                    <a:pt x="57881" y="20538"/>
                    <a:pt x="57667" y="19395"/>
                  </a:cubicBezTo>
                  <a:lnTo>
                    <a:pt x="57060" y="20038"/>
                  </a:lnTo>
                  <a:cubicBezTo>
                    <a:pt x="56988" y="18467"/>
                    <a:pt x="57881" y="17109"/>
                    <a:pt x="55917" y="15966"/>
                  </a:cubicBezTo>
                  <a:cubicBezTo>
                    <a:pt x="54988" y="15574"/>
                    <a:pt x="55810" y="17788"/>
                    <a:pt x="54738" y="16502"/>
                  </a:cubicBezTo>
                  <a:cubicBezTo>
                    <a:pt x="53988" y="14395"/>
                    <a:pt x="53095" y="12359"/>
                    <a:pt x="52666" y="11323"/>
                  </a:cubicBezTo>
                  <a:cubicBezTo>
                    <a:pt x="52024" y="11930"/>
                    <a:pt x="51881" y="11680"/>
                    <a:pt x="51523" y="11466"/>
                  </a:cubicBezTo>
                  <a:lnTo>
                    <a:pt x="52095" y="11001"/>
                  </a:lnTo>
                  <a:cubicBezTo>
                    <a:pt x="50380" y="10359"/>
                    <a:pt x="53202" y="9716"/>
                    <a:pt x="51559" y="8715"/>
                  </a:cubicBezTo>
                  <a:lnTo>
                    <a:pt x="52095" y="8573"/>
                  </a:lnTo>
                  <a:lnTo>
                    <a:pt x="50488" y="9001"/>
                  </a:lnTo>
                  <a:cubicBezTo>
                    <a:pt x="48166" y="8287"/>
                    <a:pt x="51273" y="7251"/>
                    <a:pt x="48059" y="6537"/>
                  </a:cubicBezTo>
                  <a:cubicBezTo>
                    <a:pt x="48809" y="7251"/>
                    <a:pt x="47130" y="7930"/>
                    <a:pt x="46559" y="6858"/>
                  </a:cubicBezTo>
                  <a:lnTo>
                    <a:pt x="47309" y="6608"/>
                  </a:lnTo>
                  <a:cubicBezTo>
                    <a:pt x="46701" y="6215"/>
                    <a:pt x="46273" y="6179"/>
                    <a:pt x="45987" y="5751"/>
                  </a:cubicBezTo>
                  <a:cubicBezTo>
                    <a:pt x="46594" y="5751"/>
                    <a:pt x="46880" y="5108"/>
                    <a:pt x="45844" y="4429"/>
                  </a:cubicBezTo>
                  <a:lnTo>
                    <a:pt x="47059" y="4251"/>
                  </a:lnTo>
                  <a:cubicBezTo>
                    <a:pt x="46166" y="4036"/>
                    <a:pt x="45273" y="3965"/>
                    <a:pt x="44415" y="3965"/>
                  </a:cubicBezTo>
                  <a:cubicBezTo>
                    <a:pt x="43308" y="2286"/>
                    <a:pt x="40236" y="2429"/>
                    <a:pt x="39808" y="1393"/>
                  </a:cubicBezTo>
                  <a:cubicBezTo>
                    <a:pt x="39808" y="1286"/>
                    <a:pt x="36414" y="500"/>
                    <a:pt x="35807" y="1750"/>
                  </a:cubicBezTo>
                  <a:cubicBezTo>
                    <a:pt x="36414" y="1036"/>
                    <a:pt x="34700" y="822"/>
                    <a:pt x="35129" y="0"/>
                  </a:cubicBezTo>
                  <a:cubicBezTo>
                    <a:pt x="34307" y="822"/>
                    <a:pt x="32307" y="1715"/>
                    <a:pt x="31378" y="1072"/>
                  </a:cubicBezTo>
                  <a:lnTo>
                    <a:pt x="31521" y="964"/>
                  </a:lnTo>
                  <a:cubicBezTo>
                    <a:pt x="28378" y="679"/>
                    <a:pt x="26735" y="3358"/>
                    <a:pt x="25234" y="2572"/>
                  </a:cubicBezTo>
                  <a:cubicBezTo>
                    <a:pt x="25485" y="3429"/>
                    <a:pt x="24484" y="3108"/>
                    <a:pt x="24877" y="4143"/>
                  </a:cubicBezTo>
                  <a:cubicBezTo>
                    <a:pt x="23091" y="5537"/>
                    <a:pt x="21127" y="2215"/>
                    <a:pt x="20484" y="5679"/>
                  </a:cubicBezTo>
                  <a:cubicBezTo>
                    <a:pt x="19448" y="5894"/>
                    <a:pt x="19234" y="4929"/>
                    <a:pt x="18662" y="4751"/>
                  </a:cubicBezTo>
                  <a:lnTo>
                    <a:pt x="18912" y="4572"/>
                  </a:lnTo>
                  <a:cubicBezTo>
                    <a:pt x="16912" y="4929"/>
                    <a:pt x="16269" y="5001"/>
                    <a:pt x="14626" y="5072"/>
                  </a:cubicBezTo>
                  <a:cubicBezTo>
                    <a:pt x="13804" y="5501"/>
                    <a:pt x="13912" y="7072"/>
                    <a:pt x="12376" y="6929"/>
                  </a:cubicBezTo>
                  <a:cubicBezTo>
                    <a:pt x="12733" y="6251"/>
                    <a:pt x="12161" y="6430"/>
                    <a:pt x="11590" y="6537"/>
                  </a:cubicBezTo>
                  <a:cubicBezTo>
                    <a:pt x="11947" y="6358"/>
                    <a:pt x="12019" y="6108"/>
                    <a:pt x="11161" y="5858"/>
                  </a:cubicBezTo>
                  <a:cubicBezTo>
                    <a:pt x="11090" y="6072"/>
                    <a:pt x="10947" y="6215"/>
                    <a:pt x="10840" y="6358"/>
                  </a:cubicBezTo>
                  <a:cubicBezTo>
                    <a:pt x="10804" y="6322"/>
                    <a:pt x="10768" y="6287"/>
                    <a:pt x="10768" y="6215"/>
                  </a:cubicBezTo>
                  <a:cubicBezTo>
                    <a:pt x="9840" y="6644"/>
                    <a:pt x="10090" y="6822"/>
                    <a:pt x="10518" y="6787"/>
                  </a:cubicBezTo>
                  <a:cubicBezTo>
                    <a:pt x="10518" y="6894"/>
                    <a:pt x="10590" y="7001"/>
                    <a:pt x="10768" y="7144"/>
                  </a:cubicBezTo>
                  <a:cubicBezTo>
                    <a:pt x="9482" y="6608"/>
                    <a:pt x="8340" y="7858"/>
                    <a:pt x="7947" y="6822"/>
                  </a:cubicBezTo>
                  <a:cubicBezTo>
                    <a:pt x="7339" y="7037"/>
                    <a:pt x="6732" y="7323"/>
                    <a:pt x="5911" y="7822"/>
                  </a:cubicBezTo>
                  <a:cubicBezTo>
                    <a:pt x="5125" y="8251"/>
                    <a:pt x="3946" y="9180"/>
                    <a:pt x="3303" y="10216"/>
                  </a:cubicBezTo>
                  <a:cubicBezTo>
                    <a:pt x="2089" y="12430"/>
                    <a:pt x="2446" y="13395"/>
                    <a:pt x="2196" y="14823"/>
                  </a:cubicBezTo>
                  <a:cubicBezTo>
                    <a:pt x="1553" y="15038"/>
                    <a:pt x="1231" y="14180"/>
                    <a:pt x="1303" y="13395"/>
                  </a:cubicBezTo>
                  <a:cubicBezTo>
                    <a:pt x="1196" y="13966"/>
                    <a:pt x="1017" y="14788"/>
                    <a:pt x="981" y="15466"/>
                  </a:cubicBezTo>
                  <a:cubicBezTo>
                    <a:pt x="160" y="15323"/>
                    <a:pt x="767" y="14073"/>
                    <a:pt x="839" y="13466"/>
                  </a:cubicBezTo>
                  <a:cubicBezTo>
                    <a:pt x="-197" y="14288"/>
                    <a:pt x="-90" y="16038"/>
                    <a:pt x="196" y="17109"/>
                  </a:cubicBezTo>
                  <a:close/>
                  <a:moveTo>
                    <a:pt x="10447" y="19038"/>
                  </a:moveTo>
                  <a:cubicBezTo>
                    <a:pt x="10483" y="19110"/>
                    <a:pt x="10483" y="19110"/>
                    <a:pt x="10447" y="19038"/>
                  </a:cubicBezTo>
                  <a:cubicBezTo>
                    <a:pt x="10447" y="19038"/>
                    <a:pt x="10447" y="19038"/>
                    <a:pt x="10447" y="19038"/>
                  </a:cubicBezTo>
                  <a:close/>
                  <a:moveTo>
                    <a:pt x="14090" y="17681"/>
                  </a:moveTo>
                  <a:cubicBezTo>
                    <a:pt x="14769" y="16252"/>
                    <a:pt x="16733" y="17324"/>
                    <a:pt x="18055" y="16216"/>
                  </a:cubicBezTo>
                  <a:lnTo>
                    <a:pt x="18627" y="16895"/>
                  </a:lnTo>
                  <a:cubicBezTo>
                    <a:pt x="19127" y="16502"/>
                    <a:pt x="19662" y="16252"/>
                    <a:pt x="20234" y="16609"/>
                  </a:cubicBezTo>
                  <a:lnTo>
                    <a:pt x="20198" y="16824"/>
                  </a:lnTo>
                  <a:cubicBezTo>
                    <a:pt x="20948" y="16252"/>
                    <a:pt x="21877" y="16538"/>
                    <a:pt x="22306" y="16252"/>
                  </a:cubicBezTo>
                  <a:lnTo>
                    <a:pt x="22270" y="16467"/>
                  </a:lnTo>
                  <a:lnTo>
                    <a:pt x="23306" y="16323"/>
                  </a:lnTo>
                  <a:lnTo>
                    <a:pt x="23163" y="16645"/>
                  </a:lnTo>
                  <a:cubicBezTo>
                    <a:pt x="24627" y="15966"/>
                    <a:pt x="26235" y="15752"/>
                    <a:pt x="27771" y="15716"/>
                  </a:cubicBezTo>
                  <a:lnTo>
                    <a:pt x="27485" y="14895"/>
                  </a:lnTo>
                  <a:cubicBezTo>
                    <a:pt x="31057" y="15180"/>
                    <a:pt x="31092" y="13109"/>
                    <a:pt x="33378" y="13823"/>
                  </a:cubicBezTo>
                  <a:lnTo>
                    <a:pt x="33378" y="14038"/>
                  </a:lnTo>
                  <a:cubicBezTo>
                    <a:pt x="35486" y="11287"/>
                    <a:pt x="36986" y="15109"/>
                    <a:pt x="38057" y="13216"/>
                  </a:cubicBezTo>
                  <a:cubicBezTo>
                    <a:pt x="37879" y="13466"/>
                    <a:pt x="37986" y="13645"/>
                    <a:pt x="37879" y="13859"/>
                  </a:cubicBezTo>
                  <a:cubicBezTo>
                    <a:pt x="38272" y="13716"/>
                    <a:pt x="38665" y="13823"/>
                    <a:pt x="39772" y="12537"/>
                  </a:cubicBezTo>
                  <a:cubicBezTo>
                    <a:pt x="40129" y="12895"/>
                    <a:pt x="39665" y="13180"/>
                    <a:pt x="39236" y="13680"/>
                  </a:cubicBezTo>
                  <a:cubicBezTo>
                    <a:pt x="39772" y="13109"/>
                    <a:pt x="40343" y="13287"/>
                    <a:pt x="40736" y="13752"/>
                  </a:cubicBezTo>
                  <a:lnTo>
                    <a:pt x="40343" y="13716"/>
                  </a:lnTo>
                  <a:cubicBezTo>
                    <a:pt x="40736" y="14073"/>
                    <a:pt x="41165" y="14573"/>
                    <a:pt x="41629" y="15109"/>
                  </a:cubicBezTo>
                  <a:lnTo>
                    <a:pt x="42594" y="13966"/>
                  </a:lnTo>
                  <a:cubicBezTo>
                    <a:pt x="42880" y="15145"/>
                    <a:pt x="41308" y="15145"/>
                    <a:pt x="42237" y="15931"/>
                  </a:cubicBezTo>
                  <a:lnTo>
                    <a:pt x="43201" y="15288"/>
                  </a:lnTo>
                  <a:cubicBezTo>
                    <a:pt x="43880" y="16788"/>
                    <a:pt x="43344" y="19038"/>
                    <a:pt x="43772" y="20860"/>
                  </a:cubicBezTo>
                  <a:cubicBezTo>
                    <a:pt x="44344" y="21610"/>
                    <a:pt x="44880" y="22289"/>
                    <a:pt x="45487" y="23074"/>
                  </a:cubicBezTo>
                  <a:cubicBezTo>
                    <a:pt x="45880" y="23646"/>
                    <a:pt x="46273" y="24968"/>
                    <a:pt x="46487" y="26396"/>
                  </a:cubicBezTo>
                  <a:cubicBezTo>
                    <a:pt x="46701" y="27897"/>
                    <a:pt x="46737" y="29682"/>
                    <a:pt x="46809" y="31683"/>
                  </a:cubicBezTo>
                  <a:cubicBezTo>
                    <a:pt x="46809" y="33683"/>
                    <a:pt x="47130" y="36040"/>
                    <a:pt x="46916" y="37433"/>
                  </a:cubicBezTo>
                  <a:lnTo>
                    <a:pt x="46094" y="37862"/>
                  </a:lnTo>
                  <a:cubicBezTo>
                    <a:pt x="44844" y="38255"/>
                    <a:pt x="48273" y="39076"/>
                    <a:pt x="47130" y="39505"/>
                  </a:cubicBezTo>
                  <a:cubicBezTo>
                    <a:pt x="47380" y="39684"/>
                    <a:pt x="47594" y="39862"/>
                    <a:pt x="47809" y="39969"/>
                  </a:cubicBezTo>
                  <a:cubicBezTo>
                    <a:pt x="47594" y="40148"/>
                    <a:pt x="47380" y="40434"/>
                    <a:pt x="47059" y="40255"/>
                  </a:cubicBezTo>
                  <a:cubicBezTo>
                    <a:pt x="47094" y="40684"/>
                    <a:pt x="47309" y="40648"/>
                    <a:pt x="47702" y="40791"/>
                  </a:cubicBezTo>
                  <a:cubicBezTo>
                    <a:pt x="47452" y="40898"/>
                    <a:pt x="47166" y="40934"/>
                    <a:pt x="46916" y="41005"/>
                  </a:cubicBezTo>
                  <a:cubicBezTo>
                    <a:pt x="46416" y="41327"/>
                    <a:pt x="47630" y="42755"/>
                    <a:pt x="46451" y="43077"/>
                  </a:cubicBezTo>
                  <a:cubicBezTo>
                    <a:pt x="45987" y="42863"/>
                    <a:pt x="45666" y="42755"/>
                    <a:pt x="45130" y="42827"/>
                  </a:cubicBezTo>
                  <a:cubicBezTo>
                    <a:pt x="44273" y="42970"/>
                    <a:pt x="43380" y="43327"/>
                    <a:pt x="42487" y="43577"/>
                  </a:cubicBezTo>
                  <a:cubicBezTo>
                    <a:pt x="40665" y="44184"/>
                    <a:pt x="38450" y="44863"/>
                    <a:pt x="36736" y="45292"/>
                  </a:cubicBezTo>
                  <a:cubicBezTo>
                    <a:pt x="34343" y="46256"/>
                    <a:pt x="31664" y="45327"/>
                    <a:pt x="28878" y="44434"/>
                  </a:cubicBezTo>
                  <a:cubicBezTo>
                    <a:pt x="27556" y="44006"/>
                    <a:pt x="25877" y="43577"/>
                    <a:pt x="24663" y="43398"/>
                  </a:cubicBezTo>
                  <a:cubicBezTo>
                    <a:pt x="23413" y="43220"/>
                    <a:pt x="22341" y="43256"/>
                    <a:pt x="21270" y="43648"/>
                  </a:cubicBezTo>
                  <a:cubicBezTo>
                    <a:pt x="21163" y="43470"/>
                    <a:pt x="20770" y="43791"/>
                    <a:pt x="20770" y="43934"/>
                  </a:cubicBezTo>
                  <a:cubicBezTo>
                    <a:pt x="19591" y="43684"/>
                    <a:pt x="18591" y="43291"/>
                    <a:pt x="17698" y="42791"/>
                  </a:cubicBezTo>
                  <a:cubicBezTo>
                    <a:pt x="17483" y="42648"/>
                    <a:pt x="17412" y="42720"/>
                    <a:pt x="16198" y="41827"/>
                  </a:cubicBezTo>
                  <a:cubicBezTo>
                    <a:pt x="15912" y="41612"/>
                    <a:pt x="15412" y="41220"/>
                    <a:pt x="15019" y="40934"/>
                  </a:cubicBezTo>
                  <a:cubicBezTo>
                    <a:pt x="15162" y="40612"/>
                    <a:pt x="15233" y="40398"/>
                    <a:pt x="15233" y="40362"/>
                  </a:cubicBezTo>
                  <a:cubicBezTo>
                    <a:pt x="16305" y="37755"/>
                    <a:pt x="16448" y="35255"/>
                    <a:pt x="15412" y="31754"/>
                  </a:cubicBezTo>
                  <a:cubicBezTo>
                    <a:pt x="14376" y="28432"/>
                    <a:pt x="12269" y="26075"/>
                    <a:pt x="11733" y="24825"/>
                  </a:cubicBezTo>
                  <a:cubicBezTo>
                    <a:pt x="11804" y="23825"/>
                    <a:pt x="11911" y="22896"/>
                    <a:pt x="11983" y="22003"/>
                  </a:cubicBezTo>
                  <a:cubicBezTo>
                    <a:pt x="12090" y="21003"/>
                    <a:pt x="12269" y="20181"/>
                    <a:pt x="12411" y="19431"/>
                  </a:cubicBezTo>
                  <a:cubicBezTo>
                    <a:pt x="12519" y="18967"/>
                    <a:pt x="12590" y="18503"/>
                    <a:pt x="12697" y="18074"/>
                  </a:cubicBezTo>
                  <a:lnTo>
                    <a:pt x="12769" y="18038"/>
                  </a:lnTo>
                  <a:cubicBezTo>
                    <a:pt x="13197" y="17967"/>
                    <a:pt x="13626" y="17824"/>
                    <a:pt x="14090" y="1768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9A654A63-B4C3-324B-A9E5-A5DAA8C3D956}"/>
                </a:ext>
              </a:extLst>
            </p:cNvPr>
            <p:cNvSpPr/>
            <p:nvPr/>
          </p:nvSpPr>
          <p:spPr>
            <a:xfrm>
              <a:off x="7424760" y="2239315"/>
              <a:ext cx="71" cy="107"/>
            </a:xfrm>
            <a:custGeom>
              <a:avLst/>
              <a:gdLst>
                <a:gd name="connsiteX0" fmla="*/ 71 w 71"/>
                <a:gd name="connsiteY0" fmla="*/ 0 h 107"/>
                <a:gd name="connsiteX1" fmla="*/ 36 w 71"/>
                <a:gd name="connsiteY1" fmla="*/ 0 h 107"/>
                <a:gd name="connsiteX2" fmla="*/ 0 w 71"/>
                <a:gd name="connsiteY2" fmla="*/ 107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07">
                  <a:moveTo>
                    <a:pt x="71" y="0"/>
                  </a:moveTo>
                  <a:lnTo>
                    <a:pt x="36" y="0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51593BD6-0886-0946-99EE-DBDFB5EA62D3}"/>
                </a:ext>
              </a:extLst>
            </p:cNvPr>
            <p:cNvSpPr/>
            <p:nvPr/>
          </p:nvSpPr>
          <p:spPr>
            <a:xfrm>
              <a:off x="7410690" y="2221563"/>
              <a:ext cx="59215" cy="56221"/>
            </a:xfrm>
            <a:custGeom>
              <a:avLst/>
              <a:gdLst>
                <a:gd name="connsiteX0" fmla="*/ 50503 w 59215"/>
                <a:gd name="connsiteY0" fmla="*/ 9001 h 56221"/>
                <a:gd name="connsiteX1" fmla="*/ 48074 w 59215"/>
                <a:gd name="connsiteY1" fmla="*/ 6536 h 56221"/>
                <a:gd name="connsiteX2" fmla="*/ 46574 w 59215"/>
                <a:gd name="connsiteY2" fmla="*/ 6858 h 56221"/>
                <a:gd name="connsiteX3" fmla="*/ 47324 w 59215"/>
                <a:gd name="connsiteY3" fmla="*/ 6608 h 56221"/>
                <a:gd name="connsiteX4" fmla="*/ 46003 w 59215"/>
                <a:gd name="connsiteY4" fmla="*/ 5751 h 56221"/>
                <a:gd name="connsiteX5" fmla="*/ 45896 w 59215"/>
                <a:gd name="connsiteY5" fmla="*/ 4429 h 56221"/>
                <a:gd name="connsiteX6" fmla="*/ 47110 w 59215"/>
                <a:gd name="connsiteY6" fmla="*/ 4251 h 56221"/>
                <a:gd name="connsiteX7" fmla="*/ 44467 w 59215"/>
                <a:gd name="connsiteY7" fmla="*/ 3965 h 56221"/>
                <a:gd name="connsiteX8" fmla="*/ 39859 w 59215"/>
                <a:gd name="connsiteY8" fmla="*/ 1393 h 56221"/>
                <a:gd name="connsiteX9" fmla="*/ 35858 w 59215"/>
                <a:gd name="connsiteY9" fmla="*/ 1750 h 56221"/>
                <a:gd name="connsiteX10" fmla="*/ 35180 w 59215"/>
                <a:gd name="connsiteY10" fmla="*/ 0 h 56221"/>
                <a:gd name="connsiteX11" fmla="*/ 31429 w 59215"/>
                <a:gd name="connsiteY11" fmla="*/ 1072 h 56221"/>
                <a:gd name="connsiteX12" fmla="*/ 31572 w 59215"/>
                <a:gd name="connsiteY12" fmla="*/ 964 h 56221"/>
                <a:gd name="connsiteX13" fmla="*/ 25286 w 59215"/>
                <a:gd name="connsiteY13" fmla="*/ 2572 h 56221"/>
                <a:gd name="connsiteX14" fmla="*/ 24929 w 59215"/>
                <a:gd name="connsiteY14" fmla="*/ 4143 h 56221"/>
                <a:gd name="connsiteX15" fmla="*/ 20535 w 59215"/>
                <a:gd name="connsiteY15" fmla="*/ 5679 h 56221"/>
                <a:gd name="connsiteX16" fmla="*/ 18714 w 59215"/>
                <a:gd name="connsiteY16" fmla="*/ 4786 h 56221"/>
                <a:gd name="connsiteX17" fmla="*/ 18964 w 59215"/>
                <a:gd name="connsiteY17" fmla="*/ 4608 h 56221"/>
                <a:gd name="connsiteX18" fmla="*/ 14677 w 59215"/>
                <a:gd name="connsiteY18" fmla="*/ 5108 h 56221"/>
                <a:gd name="connsiteX19" fmla="*/ 12427 w 59215"/>
                <a:gd name="connsiteY19" fmla="*/ 6965 h 56221"/>
                <a:gd name="connsiteX20" fmla="*/ 11641 w 59215"/>
                <a:gd name="connsiteY20" fmla="*/ 6572 h 56221"/>
                <a:gd name="connsiteX21" fmla="*/ 11213 w 59215"/>
                <a:gd name="connsiteY21" fmla="*/ 5893 h 56221"/>
                <a:gd name="connsiteX22" fmla="*/ 10855 w 59215"/>
                <a:gd name="connsiteY22" fmla="*/ 6394 h 56221"/>
                <a:gd name="connsiteX23" fmla="*/ 10784 w 59215"/>
                <a:gd name="connsiteY23" fmla="*/ 6251 h 56221"/>
                <a:gd name="connsiteX24" fmla="*/ 10534 w 59215"/>
                <a:gd name="connsiteY24" fmla="*/ 6822 h 56221"/>
                <a:gd name="connsiteX25" fmla="*/ 10784 w 59215"/>
                <a:gd name="connsiteY25" fmla="*/ 7179 h 56221"/>
                <a:gd name="connsiteX26" fmla="*/ 7962 w 59215"/>
                <a:gd name="connsiteY26" fmla="*/ 6858 h 56221"/>
                <a:gd name="connsiteX27" fmla="*/ 5926 w 59215"/>
                <a:gd name="connsiteY27" fmla="*/ 7858 h 56221"/>
                <a:gd name="connsiteX28" fmla="*/ 3319 w 59215"/>
                <a:gd name="connsiteY28" fmla="*/ 10251 h 56221"/>
                <a:gd name="connsiteX29" fmla="*/ 2211 w 59215"/>
                <a:gd name="connsiteY29" fmla="*/ 14859 h 56221"/>
                <a:gd name="connsiteX30" fmla="*/ 1318 w 59215"/>
                <a:gd name="connsiteY30" fmla="*/ 13430 h 56221"/>
                <a:gd name="connsiteX31" fmla="*/ 997 w 59215"/>
                <a:gd name="connsiteY31" fmla="*/ 15502 h 56221"/>
                <a:gd name="connsiteX32" fmla="*/ 854 w 59215"/>
                <a:gd name="connsiteY32" fmla="*/ 13502 h 56221"/>
                <a:gd name="connsiteX33" fmla="*/ 211 w 59215"/>
                <a:gd name="connsiteY33" fmla="*/ 17359 h 56221"/>
                <a:gd name="connsiteX34" fmla="*/ 354 w 59215"/>
                <a:gd name="connsiteY34" fmla="*/ 20753 h 56221"/>
                <a:gd name="connsiteX35" fmla="*/ 1033 w 59215"/>
                <a:gd name="connsiteY35" fmla="*/ 21181 h 56221"/>
                <a:gd name="connsiteX36" fmla="*/ 926 w 59215"/>
                <a:gd name="connsiteY36" fmla="*/ 21324 h 56221"/>
                <a:gd name="connsiteX37" fmla="*/ 1890 w 59215"/>
                <a:gd name="connsiteY37" fmla="*/ 22038 h 56221"/>
                <a:gd name="connsiteX38" fmla="*/ 390 w 59215"/>
                <a:gd name="connsiteY38" fmla="*/ 23181 h 56221"/>
                <a:gd name="connsiteX39" fmla="*/ 1426 w 59215"/>
                <a:gd name="connsiteY39" fmla="*/ 26718 h 56221"/>
                <a:gd name="connsiteX40" fmla="*/ 2140 w 59215"/>
                <a:gd name="connsiteY40" fmla="*/ 26432 h 56221"/>
                <a:gd name="connsiteX41" fmla="*/ 2069 w 59215"/>
                <a:gd name="connsiteY41" fmla="*/ 27968 h 56221"/>
                <a:gd name="connsiteX42" fmla="*/ 1176 w 59215"/>
                <a:gd name="connsiteY42" fmla="*/ 28253 h 56221"/>
                <a:gd name="connsiteX43" fmla="*/ 2997 w 59215"/>
                <a:gd name="connsiteY43" fmla="*/ 29611 h 56221"/>
                <a:gd name="connsiteX44" fmla="*/ 1604 w 59215"/>
                <a:gd name="connsiteY44" fmla="*/ 28932 h 56221"/>
                <a:gd name="connsiteX45" fmla="*/ 2783 w 59215"/>
                <a:gd name="connsiteY45" fmla="*/ 31968 h 56221"/>
                <a:gd name="connsiteX46" fmla="*/ 4497 w 59215"/>
                <a:gd name="connsiteY46" fmla="*/ 31683 h 56221"/>
                <a:gd name="connsiteX47" fmla="*/ 5426 w 59215"/>
                <a:gd name="connsiteY47" fmla="*/ 34076 h 56221"/>
                <a:gd name="connsiteX48" fmla="*/ 6212 w 59215"/>
                <a:gd name="connsiteY48" fmla="*/ 33647 h 56221"/>
                <a:gd name="connsiteX49" fmla="*/ 6105 w 59215"/>
                <a:gd name="connsiteY49" fmla="*/ 37362 h 56221"/>
                <a:gd name="connsiteX50" fmla="*/ 6605 w 59215"/>
                <a:gd name="connsiteY50" fmla="*/ 38398 h 56221"/>
                <a:gd name="connsiteX51" fmla="*/ 5390 w 59215"/>
                <a:gd name="connsiteY51" fmla="*/ 40148 h 56221"/>
                <a:gd name="connsiteX52" fmla="*/ 6676 w 59215"/>
                <a:gd name="connsiteY52" fmla="*/ 43041 h 56221"/>
                <a:gd name="connsiteX53" fmla="*/ 7819 w 59215"/>
                <a:gd name="connsiteY53" fmla="*/ 48149 h 56221"/>
                <a:gd name="connsiteX54" fmla="*/ 7534 w 59215"/>
                <a:gd name="connsiteY54" fmla="*/ 48292 h 56221"/>
                <a:gd name="connsiteX55" fmla="*/ 9998 w 59215"/>
                <a:gd name="connsiteY55" fmla="*/ 51185 h 56221"/>
                <a:gd name="connsiteX56" fmla="*/ 13927 w 59215"/>
                <a:gd name="connsiteY56" fmla="*/ 52328 h 56221"/>
                <a:gd name="connsiteX57" fmla="*/ 17035 w 59215"/>
                <a:gd name="connsiteY57" fmla="*/ 54185 h 56221"/>
                <a:gd name="connsiteX58" fmla="*/ 16928 w 59215"/>
                <a:gd name="connsiteY58" fmla="*/ 54292 h 56221"/>
                <a:gd name="connsiteX59" fmla="*/ 22714 w 59215"/>
                <a:gd name="connsiteY59" fmla="*/ 55078 h 56221"/>
                <a:gd name="connsiteX60" fmla="*/ 22178 w 59215"/>
                <a:gd name="connsiteY60" fmla="*/ 55685 h 56221"/>
                <a:gd name="connsiteX61" fmla="*/ 25214 w 59215"/>
                <a:gd name="connsiteY61" fmla="*/ 56221 h 56221"/>
                <a:gd name="connsiteX62" fmla="*/ 33358 w 59215"/>
                <a:gd name="connsiteY62" fmla="*/ 55114 h 56221"/>
                <a:gd name="connsiteX63" fmla="*/ 33215 w 59215"/>
                <a:gd name="connsiteY63" fmla="*/ 55400 h 56221"/>
                <a:gd name="connsiteX64" fmla="*/ 35716 w 59215"/>
                <a:gd name="connsiteY64" fmla="*/ 54757 h 56221"/>
                <a:gd name="connsiteX65" fmla="*/ 35858 w 59215"/>
                <a:gd name="connsiteY65" fmla="*/ 55007 h 56221"/>
                <a:gd name="connsiteX66" fmla="*/ 40109 w 59215"/>
                <a:gd name="connsiteY66" fmla="*/ 54292 h 56221"/>
                <a:gd name="connsiteX67" fmla="*/ 40216 w 59215"/>
                <a:gd name="connsiteY67" fmla="*/ 54971 h 56221"/>
                <a:gd name="connsiteX68" fmla="*/ 42574 w 59215"/>
                <a:gd name="connsiteY68" fmla="*/ 54614 h 56221"/>
                <a:gd name="connsiteX69" fmla="*/ 41681 w 59215"/>
                <a:gd name="connsiteY69" fmla="*/ 54578 h 56221"/>
                <a:gd name="connsiteX70" fmla="*/ 45253 w 59215"/>
                <a:gd name="connsiteY70" fmla="*/ 54042 h 56221"/>
                <a:gd name="connsiteX71" fmla="*/ 49253 w 59215"/>
                <a:gd name="connsiteY71" fmla="*/ 49827 h 56221"/>
                <a:gd name="connsiteX72" fmla="*/ 50075 w 59215"/>
                <a:gd name="connsiteY72" fmla="*/ 50256 h 56221"/>
                <a:gd name="connsiteX73" fmla="*/ 50468 w 59215"/>
                <a:gd name="connsiteY73" fmla="*/ 51578 h 56221"/>
                <a:gd name="connsiteX74" fmla="*/ 54254 w 59215"/>
                <a:gd name="connsiteY74" fmla="*/ 49542 h 56221"/>
                <a:gd name="connsiteX75" fmla="*/ 54861 w 59215"/>
                <a:gd name="connsiteY75" fmla="*/ 49970 h 56221"/>
                <a:gd name="connsiteX76" fmla="*/ 57325 w 59215"/>
                <a:gd name="connsiteY76" fmla="*/ 44148 h 56221"/>
                <a:gd name="connsiteX77" fmla="*/ 58004 w 59215"/>
                <a:gd name="connsiteY77" fmla="*/ 39683 h 56221"/>
                <a:gd name="connsiteX78" fmla="*/ 58861 w 59215"/>
                <a:gd name="connsiteY78" fmla="*/ 38612 h 56221"/>
                <a:gd name="connsiteX79" fmla="*/ 57826 w 59215"/>
                <a:gd name="connsiteY79" fmla="*/ 37147 h 56221"/>
                <a:gd name="connsiteX80" fmla="*/ 58790 w 59215"/>
                <a:gd name="connsiteY80" fmla="*/ 36326 h 56221"/>
                <a:gd name="connsiteX81" fmla="*/ 58076 w 59215"/>
                <a:gd name="connsiteY81" fmla="*/ 33433 h 56221"/>
                <a:gd name="connsiteX82" fmla="*/ 58254 w 59215"/>
                <a:gd name="connsiteY82" fmla="*/ 31040 h 56221"/>
                <a:gd name="connsiteX83" fmla="*/ 56861 w 59215"/>
                <a:gd name="connsiteY83" fmla="*/ 28968 h 56221"/>
                <a:gd name="connsiteX84" fmla="*/ 58147 w 59215"/>
                <a:gd name="connsiteY84" fmla="*/ 27825 h 56221"/>
                <a:gd name="connsiteX85" fmla="*/ 58004 w 59215"/>
                <a:gd name="connsiteY85" fmla="*/ 28182 h 56221"/>
                <a:gd name="connsiteX86" fmla="*/ 58719 w 59215"/>
                <a:gd name="connsiteY86" fmla="*/ 28396 h 56221"/>
                <a:gd name="connsiteX87" fmla="*/ 58040 w 59215"/>
                <a:gd name="connsiteY87" fmla="*/ 23396 h 56221"/>
                <a:gd name="connsiteX88" fmla="*/ 57433 w 59215"/>
                <a:gd name="connsiteY88" fmla="*/ 24289 h 56221"/>
                <a:gd name="connsiteX89" fmla="*/ 57325 w 59215"/>
                <a:gd name="connsiteY89" fmla="*/ 22503 h 56221"/>
                <a:gd name="connsiteX90" fmla="*/ 58004 w 59215"/>
                <a:gd name="connsiteY90" fmla="*/ 22824 h 56221"/>
                <a:gd name="connsiteX91" fmla="*/ 57683 w 59215"/>
                <a:gd name="connsiteY91" fmla="*/ 19681 h 56221"/>
                <a:gd name="connsiteX92" fmla="*/ 57075 w 59215"/>
                <a:gd name="connsiteY92" fmla="*/ 20324 h 56221"/>
                <a:gd name="connsiteX93" fmla="*/ 55932 w 59215"/>
                <a:gd name="connsiteY93" fmla="*/ 16252 h 56221"/>
                <a:gd name="connsiteX94" fmla="*/ 54754 w 59215"/>
                <a:gd name="connsiteY94" fmla="*/ 16788 h 56221"/>
                <a:gd name="connsiteX95" fmla="*/ 52682 w 59215"/>
                <a:gd name="connsiteY95" fmla="*/ 11609 h 56221"/>
                <a:gd name="connsiteX96" fmla="*/ 51539 w 59215"/>
                <a:gd name="connsiteY96" fmla="*/ 11751 h 56221"/>
                <a:gd name="connsiteX97" fmla="*/ 52146 w 59215"/>
                <a:gd name="connsiteY97" fmla="*/ 11287 h 56221"/>
                <a:gd name="connsiteX98" fmla="*/ 51610 w 59215"/>
                <a:gd name="connsiteY98" fmla="*/ 9001 h 56221"/>
                <a:gd name="connsiteX99" fmla="*/ 52146 w 59215"/>
                <a:gd name="connsiteY99" fmla="*/ 8858 h 56221"/>
                <a:gd name="connsiteX100" fmla="*/ 50503 w 59215"/>
                <a:gd name="connsiteY100" fmla="*/ 9001 h 56221"/>
                <a:gd name="connsiteX101" fmla="*/ 10462 w 59215"/>
                <a:gd name="connsiteY101" fmla="*/ 19109 h 56221"/>
                <a:gd name="connsiteX102" fmla="*/ 10462 w 59215"/>
                <a:gd name="connsiteY102" fmla="*/ 19109 h 56221"/>
                <a:gd name="connsiteX103" fmla="*/ 10462 w 59215"/>
                <a:gd name="connsiteY103" fmla="*/ 19109 h 56221"/>
                <a:gd name="connsiteX104" fmla="*/ 47753 w 59215"/>
                <a:gd name="connsiteY104" fmla="*/ 40898 h 56221"/>
                <a:gd name="connsiteX105" fmla="*/ 46967 w 59215"/>
                <a:gd name="connsiteY105" fmla="*/ 41112 h 56221"/>
                <a:gd name="connsiteX106" fmla="*/ 46503 w 59215"/>
                <a:gd name="connsiteY106" fmla="*/ 43184 h 56221"/>
                <a:gd name="connsiteX107" fmla="*/ 45181 w 59215"/>
                <a:gd name="connsiteY107" fmla="*/ 42934 h 56221"/>
                <a:gd name="connsiteX108" fmla="*/ 42538 w 59215"/>
                <a:gd name="connsiteY108" fmla="*/ 43684 h 56221"/>
                <a:gd name="connsiteX109" fmla="*/ 36787 w 59215"/>
                <a:gd name="connsiteY109" fmla="*/ 45398 h 56221"/>
                <a:gd name="connsiteX110" fmla="*/ 28929 w 59215"/>
                <a:gd name="connsiteY110" fmla="*/ 44541 h 56221"/>
                <a:gd name="connsiteX111" fmla="*/ 24714 w 59215"/>
                <a:gd name="connsiteY111" fmla="*/ 43505 h 56221"/>
                <a:gd name="connsiteX112" fmla="*/ 21321 w 59215"/>
                <a:gd name="connsiteY112" fmla="*/ 43755 h 56221"/>
                <a:gd name="connsiteX113" fmla="*/ 20821 w 59215"/>
                <a:gd name="connsiteY113" fmla="*/ 44041 h 56221"/>
                <a:gd name="connsiteX114" fmla="*/ 17749 w 59215"/>
                <a:gd name="connsiteY114" fmla="*/ 42898 h 56221"/>
                <a:gd name="connsiteX115" fmla="*/ 16249 w 59215"/>
                <a:gd name="connsiteY115" fmla="*/ 41934 h 56221"/>
                <a:gd name="connsiteX116" fmla="*/ 15070 w 59215"/>
                <a:gd name="connsiteY116" fmla="*/ 41041 h 56221"/>
                <a:gd name="connsiteX117" fmla="*/ 15285 w 59215"/>
                <a:gd name="connsiteY117" fmla="*/ 40469 h 56221"/>
                <a:gd name="connsiteX118" fmla="*/ 15463 w 59215"/>
                <a:gd name="connsiteY118" fmla="*/ 31861 h 56221"/>
                <a:gd name="connsiteX119" fmla="*/ 11784 w 59215"/>
                <a:gd name="connsiteY119" fmla="*/ 24932 h 56221"/>
                <a:gd name="connsiteX120" fmla="*/ 12034 w 59215"/>
                <a:gd name="connsiteY120" fmla="*/ 22110 h 56221"/>
                <a:gd name="connsiteX121" fmla="*/ 12463 w 59215"/>
                <a:gd name="connsiteY121" fmla="*/ 19538 h 56221"/>
                <a:gd name="connsiteX122" fmla="*/ 12748 w 59215"/>
                <a:gd name="connsiteY122" fmla="*/ 18181 h 56221"/>
                <a:gd name="connsiteX123" fmla="*/ 12820 w 59215"/>
                <a:gd name="connsiteY123" fmla="*/ 18145 h 56221"/>
                <a:gd name="connsiteX124" fmla="*/ 14106 w 59215"/>
                <a:gd name="connsiteY124" fmla="*/ 17681 h 56221"/>
                <a:gd name="connsiteX125" fmla="*/ 18071 w 59215"/>
                <a:gd name="connsiteY125" fmla="*/ 16216 h 56221"/>
                <a:gd name="connsiteX126" fmla="*/ 18642 w 59215"/>
                <a:gd name="connsiteY126" fmla="*/ 16895 h 56221"/>
                <a:gd name="connsiteX127" fmla="*/ 20249 w 59215"/>
                <a:gd name="connsiteY127" fmla="*/ 16609 h 56221"/>
                <a:gd name="connsiteX128" fmla="*/ 20214 w 59215"/>
                <a:gd name="connsiteY128" fmla="*/ 16823 h 56221"/>
                <a:gd name="connsiteX129" fmla="*/ 22321 w 59215"/>
                <a:gd name="connsiteY129" fmla="*/ 16252 h 56221"/>
                <a:gd name="connsiteX130" fmla="*/ 22285 w 59215"/>
                <a:gd name="connsiteY130" fmla="*/ 16466 h 56221"/>
                <a:gd name="connsiteX131" fmla="*/ 23321 w 59215"/>
                <a:gd name="connsiteY131" fmla="*/ 16323 h 56221"/>
                <a:gd name="connsiteX132" fmla="*/ 23178 w 59215"/>
                <a:gd name="connsiteY132" fmla="*/ 16645 h 56221"/>
                <a:gd name="connsiteX133" fmla="*/ 27786 w 59215"/>
                <a:gd name="connsiteY133" fmla="*/ 15716 h 56221"/>
                <a:gd name="connsiteX134" fmla="*/ 27500 w 59215"/>
                <a:gd name="connsiteY134" fmla="*/ 14895 h 56221"/>
                <a:gd name="connsiteX135" fmla="*/ 33394 w 59215"/>
                <a:gd name="connsiteY135" fmla="*/ 13823 h 56221"/>
                <a:gd name="connsiteX136" fmla="*/ 33394 w 59215"/>
                <a:gd name="connsiteY136" fmla="*/ 14037 h 56221"/>
                <a:gd name="connsiteX137" fmla="*/ 38073 w 59215"/>
                <a:gd name="connsiteY137" fmla="*/ 13216 h 56221"/>
                <a:gd name="connsiteX138" fmla="*/ 37894 w 59215"/>
                <a:gd name="connsiteY138" fmla="*/ 13859 h 56221"/>
                <a:gd name="connsiteX139" fmla="*/ 39788 w 59215"/>
                <a:gd name="connsiteY139" fmla="*/ 12537 h 56221"/>
                <a:gd name="connsiteX140" fmla="*/ 39288 w 59215"/>
                <a:gd name="connsiteY140" fmla="*/ 13680 h 56221"/>
                <a:gd name="connsiteX141" fmla="*/ 40788 w 59215"/>
                <a:gd name="connsiteY141" fmla="*/ 13752 h 56221"/>
                <a:gd name="connsiteX142" fmla="*/ 40395 w 59215"/>
                <a:gd name="connsiteY142" fmla="*/ 13716 h 56221"/>
                <a:gd name="connsiteX143" fmla="*/ 41681 w 59215"/>
                <a:gd name="connsiteY143" fmla="*/ 15109 h 56221"/>
                <a:gd name="connsiteX144" fmla="*/ 42645 w 59215"/>
                <a:gd name="connsiteY144" fmla="*/ 13966 h 56221"/>
                <a:gd name="connsiteX145" fmla="*/ 42288 w 59215"/>
                <a:gd name="connsiteY145" fmla="*/ 15930 h 56221"/>
                <a:gd name="connsiteX146" fmla="*/ 43252 w 59215"/>
                <a:gd name="connsiteY146" fmla="*/ 15288 h 56221"/>
                <a:gd name="connsiteX147" fmla="*/ 43824 w 59215"/>
                <a:gd name="connsiteY147" fmla="*/ 20860 h 56221"/>
                <a:gd name="connsiteX148" fmla="*/ 45538 w 59215"/>
                <a:gd name="connsiteY148" fmla="*/ 23074 h 56221"/>
                <a:gd name="connsiteX149" fmla="*/ 46538 w 59215"/>
                <a:gd name="connsiteY149" fmla="*/ 26396 h 56221"/>
                <a:gd name="connsiteX150" fmla="*/ 46860 w 59215"/>
                <a:gd name="connsiteY150" fmla="*/ 31683 h 56221"/>
                <a:gd name="connsiteX151" fmla="*/ 46967 w 59215"/>
                <a:gd name="connsiteY151" fmla="*/ 37433 h 56221"/>
                <a:gd name="connsiteX152" fmla="*/ 46146 w 59215"/>
                <a:gd name="connsiteY152" fmla="*/ 37862 h 56221"/>
                <a:gd name="connsiteX153" fmla="*/ 47181 w 59215"/>
                <a:gd name="connsiteY153" fmla="*/ 39505 h 56221"/>
                <a:gd name="connsiteX154" fmla="*/ 47860 w 59215"/>
                <a:gd name="connsiteY154" fmla="*/ 39969 h 56221"/>
                <a:gd name="connsiteX155" fmla="*/ 47110 w 59215"/>
                <a:gd name="connsiteY155" fmla="*/ 40255 h 56221"/>
                <a:gd name="connsiteX156" fmla="*/ 47753 w 59215"/>
                <a:gd name="connsiteY156" fmla="*/ 40898 h 5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59215" h="56221">
                  <a:moveTo>
                    <a:pt x="50503" y="9001"/>
                  </a:moveTo>
                  <a:cubicBezTo>
                    <a:pt x="48182" y="8287"/>
                    <a:pt x="51289" y="7251"/>
                    <a:pt x="48074" y="6536"/>
                  </a:cubicBezTo>
                  <a:cubicBezTo>
                    <a:pt x="48824" y="7251"/>
                    <a:pt x="47146" y="7929"/>
                    <a:pt x="46574" y="6858"/>
                  </a:cubicBezTo>
                  <a:lnTo>
                    <a:pt x="47324" y="6608"/>
                  </a:lnTo>
                  <a:cubicBezTo>
                    <a:pt x="46717" y="6215"/>
                    <a:pt x="46288" y="6179"/>
                    <a:pt x="46003" y="5751"/>
                  </a:cubicBezTo>
                  <a:cubicBezTo>
                    <a:pt x="46610" y="5786"/>
                    <a:pt x="46896" y="5108"/>
                    <a:pt x="45896" y="4429"/>
                  </a:cubicBezTo>
                  <a:lnTo>
                    <a:pt x="47110" y="4251"/>
                  </a:lnTo>
                  <a:cubicBezTo>
                    <a:pt x="46217" y="4072"/>
                    <a:pt x="45324" y="3965"/>
                    <a:pt x="44467" y="3965"/>
                  </a:cubicBezTo>
                  <a:cubicBezTo>
                    <a:pt x="43359" y="2286"/>
                    <a:pt x="40288" y="2429"/>
                    <a:pt x="39859" y="1393"/>
                  </a:cubicBezTo>
                  <a:cubicBezTo>
                    <a:pt x="39859" y="1286"/>
                    <a:pt x="36466" y="500"/>
                    <a:pt x="35858" y="1750"/>
                  </a:cubicBezTo>
                  <a:cubicBezTo>
                    <a:pt x="36466" y="1036"/>
                    <a:pt x="34751" y="821"/>
                    <a:pt x="35180" y="0"/>
                  </a:cubicBezTo>
                  <a:cubicBezTo>
                    <a:pt x="34358" y="821"/>
                    <a:pt x="32358" y="1714"/>
                    <a:pt x="31429" y="1072"/>
                  </a:cubicBezTo>
                  <a:lnTo>
                    <a:pt x="31572" y="964"/>
                  </a:lnTo>
                  <a:cubicBezTo>
                    <a:pt x="28429" y="679"/>
                    <a:pt x="26786" y="3358"/>
                    <a:pt x="25286" y="2572"/>
                  </a:cubicBezTo>
                  <a:cubicBezTo>
                    <a:pt x="25536" y="3429"/>
                    <a:pt x="24536" y="3108"/>
                    <a:pt x="24929" y="4143"/>
                  </a:cubicBezTo>
                  <a:cubicBezTo>
                    <a:pt x="23143" y="5501"/>
                    <a:pt x="21178" y="2215"/>
                    <a:pt x="20535" y="5679"/>
                  </a:cubicBezTo>
                  <a:cubicBezTo>
                    <a:pt x="19499" y="5893"/>
                    <a:pt x="19285" y="4929"/>
                    <a:pt x="18714" y="4786"/>
                  </a:cubicBezTo>
                  <a:lnTo>
                    <a:pt x="18964" y="4608"/>
                  </a:lnTo>
                  <a:cubicBezTo>
                    <a:pt x="16963" y="4965"/>
                    <a:pt x="16320" y="5036"/>
                    <a:pt x="14677" y="5108"/>
                  </a:cubicBezTo>
                  <a:cubicBezTo>
                    <a:pt x="13856" y="5536"/>
                    <a:pt x="13963" y="7108"/>
                    <a:pt x="12427" y="6965"/>
                  </a:cubicBezTo>
                  <a:cubicBezTo>
                    <a:pt x="12784" y="6286"/>
                    <a:pt x="12213" y="6465"/>
                    <a:pt x="11641" y="6572"/>
                  </a:cubicBezTo>
                  <a:cubicBezTo>
                    <a:pt x="11963" y="6394"/>
                    <a:pt x="12070" y="6144"/>
                    <a:pt x="11213" y="5893"/>
                  </a:cubicBezTo>
                  <a:cubicBezTo>
                    <a:pt x="11141" y="6108"/>
                    <a:pt x="10998" y="6251"/>
                    <a:pt x="10855" y="6394"/>
                  </a:cubicBezTo>
                  <a:cubicBezTo>
                    <a:pt x="10855" y="6358"/>
                    <a:pt x="10784" y="6322"/>
                    <a:pt x="10784" y="6251"/>
                  </a:cubicBezTo>
                  <a:cubicBezTo>
                    <a:pt x="9855" y="6679"/>
                    <a:pt x="10105" y="6858"/>
                    <a:pt x="10534" y="6822"/>
                  </a:cubicBezTo>
                  <a:cubicBezTo>
                    <a:pt x="10534" y="6929"/>
                    <a:pt x="10605" y="7036"/>
                    <a:pt x="10784" y="7179"/>
                  </a:cubicBezTo>
                  <a:cubicBezTo>
                    <a:pt x="9498" y="6644"/>
                    <a:pt x="8355" y="7858"/>
                    <a:pt x="7962" y="6858"/>
                  </a:cubicBezTo>
                  <a:cubicBezTo>
                    <a:pt x="7355" y="7072"/>
                    <a:pt x="6748" y="7358"/>
                    <a:pt x="5926" y="7858"/>
                  </a:cubicBezTo>
                  <a:cubicBezTo>
                    <a:pt x="5140" y="8287"/>
                    <a:pt x="3962" y="9215"/>
                    <a:pt x="3319" y="10251"/>
                  </a:cubicBezTo>
                  <a:cubicBezTo>
                    <a:pt x="2104" y="12466"/>
                    <a:pt x="2461" y="13430"/>
                    <a:pt x="2211" y="14859"/>
                  </a:cubicBezTo>
                  <a:cubicBezTo>
                    <a:pt x="1569" y="15073"/>
                    <a:pt x="1247" y="14216"/>
                    <a:pt x="1318" y="13430"/>
                  </a:cubicBezTo>
                  <a:cubicBezTo>
                    <a:pt x="1211" y="14002"/>
                    <a:pt x="1033" y="14823"/>
                    <a:pt x="997" y="15502"/>
                  </a:cubicBezTo>
                  <a:cubicBezTo>
                    <a:pt x="175" y="15359"/>
                    <a:pt x="783" y="14109"/>
                    <a:pt x="854" y="13502"/>
                  </a:cubicBezTo>
                  <a:cubicBezTo>
                    <a:pt x="-182" y="14538"/>
                    <a:pt x="-110" y="16252"/>
                    <a:pt x="211" y="17359"/>
                  </a:cubicBezTo>
                  <a:cubicBezTo>
                    <a:pt x="497" y="18538"/>
                    <a:pt x="890" y="19610"/>
                    <a:pt x="354" y="20753"/>
                  </a:cubicBezTo>
                  <a:lnTo>
                    <a:pt x="1033" y="21181"/>
                  </a:lnTo>
                  <a:lnTo>
                    <a:pt x="926" y="21324"/>
                  </a:lnTo>
                  <a:cubicBezTo>
                    <a:pt x="1247" y="21288"/>
                    <a:pt x="1747" y="21753"/>
                    <a:pt x="1890" y="22038"/>
                  </a:cubicBezTo>
                  <a:cubicBezTo>
                    <a:pt x="1211" y="22396"/>
                    <a:pt x="283" y="22145"/>
                    <a:pt x="390" y="23181"/>
                  </a:cubicBezTo>
                  <a:cubicBezTo>
                    <a:pt x="-182" y="24074"/>
                    <a:pt x="818" y="25110"/>
                    <a:pt x="1426" y="26718"/>
                  </a:cubicBezTo>
                  <a:cubicBezTo>
                    <a:pt x="1426" y="25967"/>
                    <a:pt x="1854" y="26146"/>
                    <a:pt x="2140" y="26432"/>
                  </a:cubicBezTo>
                  <a:cubicBezTo>
                    <a:pt x="2247" y="27039"/>
                    <a:pt x="1640" y="27575"/>
                    <a:pt x="2069" y="27968"/>
                  </a:cubicBezTo>
                  <a:lnTo>
                    <a:pt x="1176" y="28253"/>
                  </a:lnTo>
                  <a:cubicBezTo>
                    <a:pt x="1961" y="27825"/>
                    <a:pt x="2533" y="29575"/>
                    <a:pt x="2997" y="29611"/>
                  </a:cubicBezTo>
                  <a:cubicBezTo>
                    <a:pt x="2426" y="30147"/>
                    <a:pt x="2140" y="28968"/>
                    <a:pt x="1604" y="28932"/>
                  </a:cubicBezTo>
                  <a:cubicBezTo>
                    <a:pt x="2390" y="31147"/>
                    <a:pt x="2033" y="30147"/>
                    <a:pt x="2783" y="31968"/>
                  </a:cubicBezTo>
                  <a:cubicBezTo>
                    <a:pt x="3783" y="32647"/>
                    <a:pt x="3569" y="31504"/>
                    <a:pt x="4497" y="31683"/>
                  </a:cubicBezTo>
                  <a:cubicBezTo>
                    <a:pt x="4962" y="32432"/>
                    <a:pt x="5819" y="33075"/>
                    <a:pt x="5426" y="34076"/>
                  </a:cubicBezTo>
                  <a:lnTo>
                    <a:pt x="6212" y="33647"/>
                  </a:lnTo>
                  <a:cubicBezTo>
                    <a:pt x="7105" y="35111"/>
                    <a:pt x="6998" y="36290"/>
                    <a:pt x="6105" y="37362"/>
                  </a:cubicBezTo>
                  <a:cubicBezTo>
                    <a:pt x="6283" y="37755"/>
                    <a:pt x="6426" y="38040"/>
                    <a:pt x="6605" y="38398"/>
                  </a:cubicBezTo>
                  <a:cubicBezTo>
                    <a:pt x="5605" y="38755"/>
                    <a:pt x="5069" y="39398"/>
                    <a:pt x="5390" y="40148"/>
                  </a:cubicBezTo>
                  <a:cubicBezTo>
                    <a:pt x="5569" y="40898"/>
                    <a:pt x="6212" y="41755"/>
                    <a:pt x="6676" y="43041"/>
                  </a:cubicBezTo>
                  <a:cubicBezTo>
                    <a:pt x="7176" y="44327"/>
                    <a:pt x="7283" y="45791"/>
                    <a:pt x="7819" y="48149"/>
                  </a:cubicBezTo>
                  <a:lnTo>
                    <a:pt x="7534" y="48292"/>
                  </a:lnTo>
                  <a:cubicBezTo>
                    <a:pt x="8176" y="49363"/>
                    <a:pt x="8927" y="50399"/>
                    <a:pt x="9998" y="51185"/>
                  </a:cubicBezTo>
                  <a:cubicBezTo>
                    <a:pt x="10998" y="51935"/>
                    <a:pt x="12677" y="52578"/>
                    <a:pt x="13927" y="52328"/>
                  </a:cubicBezTo>
                  <a:cubicBezTo>
                    <a:pt x="13570" y="54114"/>
                    <a:pt x="16463" y="53507"/>
                    <a:pt x="17035" y="54185"/>
                  </a:cubicBezTo>
                  <a:lnTo>
                    <a:pt x="16928" y="54292"/>
                  </a:lnTo>
                  <a:cubicBezTo>
                    <a:pt x="19142" y="53507"/>
                    <a:pt x="20857" y="56150"/>
                    <a:pt x="22714" y="55078"/>
                  </a:cubicBezTo>
                  <a:cubicBezTo>
                    <a:pt x="22643" y="55221"/>
                    <a:pt x="22571" y="55685"/>
                    <a:pt x="22178" y="55685"/>
                  </a:cubicBezTo>
                  <a:cubicBezTo>
                    <a:pt x="23500" y="55578"/>
                    <a:pt x="25143" y="55221"/>
                    <a:pt x="25214" y="56221"/>
                  </a:cubicBezTo>
                  <a:cubicBezTo>
                    <a:pt x="27715" y="56007"/>
                    <a:pt x="31465" y="56686"/>
                    <a:pt x="33358" y="55114"/>
                  </a:cubicBezTo>
                  <a:lnTo>
                    <a:pt x="33215" y="55400"/>
                  </a:lnTo>
                  <a:cubicBezTo>
                    <a:pt x="34251" y="54328"/>
                    <a:pt x="34537" y="55293"/>
                    <a:pt x="35716" y="54757"/>
                  </a:cubicBezTo>
                  <a:cubicBezTo>
                    <a:pt x="35787" y="54900"/>
                    <a:pt x="35858" y="54971"/>
                    <a:pt x="35858" y="55007"/>
                  </a:cubicBezTo>
                  <a:cubicBezTo>
                    <a:pt x="36966" y="53971"/>
                    <a:pt x="39180" y="54828"/>
                    <a:pt x="40109" y="54292"/>
                  </a:cubicBezTo>
                  <a:lnTo>
                    <a:pt x="40216" y="54971"/>
                  </a:lnTo>
                  <a:lnTo>
                    <a:pt x="42574" y="54614"/>
                  </a:lnTo>
                  <a:lnTo>
                    <a:pt x="41681" y="54578"/>
                  </a:lnTo>
                  <a:cubicBezTo>
                    <a:pt x="41752" y="52721"/>
                    <a:pt x="43609" y="55543"/>
                    <a:pt x="45253" y="54042"/>
                  </a:cubicBezTo>
                  <a:cubicBezTo>
                    <a:pt x="47074" y="53899"/>
                    <a:pt x="47396" y="49578"/>
                    <a:pt x="49253" y="49827"/>
                  </a:cubicBezTo>
                  <a:cubicBezTo>
                    <a:pt x="49610" y="48720"/>
                    <a:pt x="49182" y="51399"/>
                    <a:pt x="50075" y="50256"/>
                  </a:cubicBezTo>
                  <a:cubicBezTo>
                    <a:pt x="50610" y="51078"/>
                    <a:pt x="49753" y="51042"/>
                    <a:pt x="50468" y="51578"/>
                  </a:cubicBezTo>
                  <a:cubicBezTo>
                    <a:pt x="51503" y="50613"/>
                    <a:pt x="53289" y="51292"/>
                    <a:pt x="54254" y="49542"/>
                  </a:cubicBezTo>
                  <a:lnTo>
                    <a:pt x="54861" y="49970"/>
                  </a:lnTo>
                  <a:cubicBezTo>
                    <a:pt x="55540" y="47506"/>
                    <a:pt x="58326" y="46291"/>
                    <a:pt x="57325" y="44148"/>
                  </a:cubicBezTo>
                  <a:cubicBezTo>
                    <a:pt x="56897" y="41612"/>
                    <a:pt x="59683" y="42434"/>
                    <a:pt x="58004" y="39683"/>
                  </a:cubicBezTo>
                  <a:lnTo>
                    <a:pt x="58861" y="38612"/>
                  </a:lnTo>
                  <a:cubicBezTo>
                    <a:pt x="58861" y="37612"/>
                    <a:pt x="57540" y="38183"/>
                    <a:pt x="57826" y="37147"/>
                  </a:cubicBezTo>
                  <a:cubicBezTo>
                    <a:pt x="58468" y="37076"/>
                    <a:pt x="58111" y="35933"/>
                    <a:pt x="58790" y="36326"/>
                  </a:cubicBezTo>
                  <a:cubicBezTo>
                    <a:pt x="59076" y="35254"/>
                    <a:pt x="58504" y="34218"/>
                    <a:pt x="58076" y="33433"/>
                  </a:cubicBezTo>
                  <a:cubicBezTo>
                    <a:pt x="57683" y="32861"/>
                    <a:pt x="57433" y="32075"/>
                    <a:pt x="58254" y="31040"/>
                  </a:cubicBezTo>
                  <a:cubicBezTo>
                    <a:pt x="57004" y="30611"/>
                    <a:pt x="57790" y="29432"/>
                    <a:pt x="56861" y="28968"/>
                  </a:cubicBezTo>
                  <a:cubicBezTo>
                    <a:pt x="57397" y="28968"/>
                    <a:pt x="57004" y="26217"/>
                    <a:pt x="58147" y="27825"/>
                  </a:cubicBezTo>
                  <a:cubicBezTo>
                    <a:pt x="58254" y="27968"/>
                    <a:pt x="58218" y="28182"/>
                    <a:pt x="58004" y="28182"/>
                  </a:cubicBezTo>
                  <a:lnTo>
                    <a:pt x="58719" y="28396"/>
                  </a:lnTo>
                  <a:cubicBezTo>
                    <a:pt x="60147" y="26860"/>
                    <a:pt x="58040" y="25289"/>
                    <a:pt x="58040" y="23396"/>
                  </a:cubicBezTo>
                  <a:cubicBezTo>
                    <a:pt x="57861" y="24003"/>
                    <a:pt x="57968" y="24717"/>
                    <a:pt x="57433" y="24289"/>
                  </a:cubicBezTo>
                  <a:cubicBezTo>
                    <a:pt x="57433" y="23717"/>
                    <a:pt x="57397" y="23110"/>
                    <a:pt x="57325" y="22503"/>
                  </a:cubicBezTo>
                  <a:lnTo>
                    <a:pt x="58004" y="22824"/>
                  </a:lnTo>
                  <a:cubicBezTo>
                    <a:pt x="57968" y="21860"/>
                    <a:pt x="57897" y="20824"/>
                    <a:pt x="57683" y="19681"/>
                  </a:cubicBezTo>
                  <a:lnTo>
                    <a:pt x="57075" y="20324"/>
                  </a:lnTo>
                  <a:cubicBezTo>
                    <a:pt x="57004" y="18752"/>
                    <a:pt x="57897" y="17395"/>
                    <a:pt x="55932" y="16252"/>
                  </a:cubicBezTo>
                  <a:cubicBezTo>
                    <a:pt x="55004" y="15859"/>
                    <a:pt x="55825" y="18074"/>
                    <a:pt x="54754" y="16788"/>
                  </a:cubicBezTo>
                  <a:cubicBezTo>
                    <a:pt x="54004" y="14680"/>
                    <a:pt x="53111" y="12644"/>
                    <a:pt x="52682" y="11609"/>
                  </a:cubicBezTo>
                  <a:cubicBezTo>
                    <a:pt x="52039" y="12216"/>
                    <a:pt x="51896" y="11966"/>
                    <a:pt x="51539" y="11751"/>
                  </a:cubicBezTo>
                  <a:lnTo>
                    <a:pt x="52146" y="11287"/>
                  </a:lnTo>
                  <a:cubicBezTo>
                    <a:pt x="50432" y="10644"/>
                    <a:pt x="53254" y="10001"/>
                    <a:pt x="51610" y="9001"/>
                  </a:cubicBezTo>
                  <a:lnTo>
                    <a:pt x="52146" y="8858"/>
                  </a:lnTo>
                  <a:lnTo>
                    <a:pt x="50503" y="9001"/>
                  </a:lnTo>
                  <a:close/>
                  <a:moveTo>
                    <a:pt x="10462" y="19109"/>
                  </a:moveTo>
                  <a:cubicBezTo>
                    <a:pt x="10462" y="19109"/>
                    <a:pt x="10498" y="19109"/>
                    <a:pt x="10462" y="19109"/>
                  </a:cubicBezTo>
                  <a:cubicBezTo>
                    <a:pt x="10498" y="19181"/>
                    <a:pt x="10498" y="19181"/>
                    <a:pt x="10462" y="19109"/>
                  </a:cubicBezTo>
                  <a:close/>
                  <a:moveTo>
                    <a:pt x="47753" y="40898"/>
                  </a:moveTo>
                  <a:cubicBezTo>
                    <a:pt x="47503" y="41005"/>
                    <a:pt x="47217" y="41041"/>
                    <a:pt x="46967" y="41112"/>
                  </a:cubicBezTo>
                  <a:cubicBezTo>
                    <a:pt x="46467" y="41434"/>
                    <a:pt x="47681" y="42863"/>
                    <a:pt x="46503" y="43184"/>
                  </a:cubicBezTo>
                  <a:cubicBezTo>
                    <a:pt x="46038" y="42970"/>
                    <a:pt x="45717" y="42863"/>
                    <a:pt x="45181" y="42934"/>
                  </a:cubicBezTo>
                  <a:cubicBezTo>
                    <a:pt x="44324" y="43077"/>
                    <a:pt x="43431" y="43434"/>
                    <a:pt x="42538" y="43684"/>
                  </a:cubicBezTo>
                  <a:cubicBezTo>
                    <a:pt x="40716" y="44291"/>
                    <a:pt x="38502" y="44970"/>
                    <a:pt x="36787" y="45398"/>
                  </a:cubicBezTo>
                  <a:cubicBezTo>
                    <a:pt x="34394" y="46363"/>
                    <a:pt x="31715" y="45434"/>
                    <a:pt x="28929" y="44541"/>
                  </a:cubicBezTo>
                  <a:cubicBezTo>
                    <a:pt x="27607" y="44113"/>
                    <a:pt x="25929" y="43684"/>
                    <a:pt x="24714" y="43505"/>
                  </a:cubicBezTo>
                  <a:cubicBezTo>
                    <a:pt x="23464" y="43327"/>
                    <a:pt x="22393" y="43362"/>
                    <a:pt x="21321" y="43755"/>
                  </a:cubicBezTo>
                  <a:cubicBezTo>
                    <a:pt x="21214" y="43577"/>
                    <a:pt x="20821" y="43898"/>
                    <a:pt x="20821" y="44041"/>
                  </a:cubicBezTo>
                  <a:cubicBezTo>
                    <a:pt x="19642" y="43791"/>
                    <a:pt x="18642" y="43398"/>
                    <a:pt x="17749" y="42898"/>
                  </a:cubicBezTo>
                  <a:cubicBezTo>
                    <a:pt x="17535" y="42755"/>
                    <a:pt x="17463" y="42827"/>
                    <a:pt x="16249" y="41934"/>
                  </a:cubicBezTo>
                  <a:cubicBezTo>
                    <a:pt x="15963" y="41719"/>
                    <a:pt x="15463" y="41327"/>
                    <a:pt x="15070" y="41041"/>
                  </a:cubicBezTo>
                  <a:cubicBezTo>
                    <a:pt x="15213" y="40719"/>
                    <a:pt x="15285" y="40505"/>
                    <a:pt x="15285" y="40469"/>
                  </a:cubicBezTo>
                  <a:cubicBezTo>
                    <a:pt x="16356" y="37862"/>
                    <a:pt x="16499" y="35361"/>
                    <a:pt x="15463" y="31861"/>
                  </a:cubicBezTo>
                  <a:cubicBezTo>
                    <a:pt x="14427" y="28539"/>
                    <a:pt x="12320" y="26182"/>
                    <a:pt x="11784" y="24932"/>
                  </a:cubicBezTo>
                  <a:cubicBezTo>
                    <a:pt x="11855" y="23931"/>
                    <a:pt x="11963" y="23003"/>
                    <a:pt x="12034" y="22110"/>
                  </a:cubicBezTo>
                  <a:cubicBezTo>
                    <a:pt x="12141" y="21110"/>
                    <a:pt x="12320" y="20288"/>
                    <a:pt x="12463" y="19538"/>
                  </a:cubicBezTo>
                  <a:cubicBezTo>
                    <a:pt x="12570" y="19074"/>
                    <a:pt x="12641" y="18609"/>
                    <a:pt x="12748" y="18181"/>
                  </a:cubicBezTo>
                  <a:lnTo>
                    <a:pt x="12820" y="18145"/>
                  </a:lnTo>
                  <a:cubicBezTo>
                    <a:pt x="13213" y="17966"/>
                    <a:pt x="13641" y="17824"/>
                    <a:pt x="14106" y="17681"/>
                  </a:cubicBezTo>
                  <a:cubicBezTo>
                    <a:pt x="14784" y="16252"/>
                    <a:pt x="16749" y="17324"/>
                    <a:pt x="18071" y="16216"/>
                  </a:cubicBezTo>
                  <a:lnTo>
                    <a:pt x="18642" y="16895"/>
                  </a:lnTo>
                  <a:cubicBezTo>
                    <a:pt x="19142" y="16502"/>
                    <a:pt x="19678" y="16252"/>
                    <a:pt x="20249" y="16609"/>
                  </a:cubicBezTo>
                  <a:lnTo>
                    <a:pt x="20214" y="16823"/>
                  </a:lnTo>
                  <a:cubicBezTo>
                    <a:pt x="20964" y="16252"/>
                    <a:pt x="21892" y="16538"/>
                    <a:pt x="22321" y="16252"/>
                  </a:cubicBezTo>
                  <a:lnTo>
                    <a:pt x="22285" y="16466"/>
                  </a:lnTo>
                  <a:lnTo>
                    <a:pt x="23321" y="16323"/>
                  </a:lnTo>
                  <a:lnTo>
                    <a:pt x="23178" y="16645"/>
                  </a:lnTo>
                  <a:cubicBezTo>
                    <a:pt x="24643" y="15966"/>
                    <a:pt x="26250" y="15752"/>
                    <a:pt x="27786" y="15716"/>
                  </a:cubicBezTo>
                  <a:lnTo>
                    <a:pt x="27500" y="14895"/>
                  </a:lnTo>
                  <a:cubicBezTo>
                    <a:pt x="31072" y="15180"/>
                    <a:pt x="31108" y="13109"/>
                    <a:pt x="33394" y="13823"/>
                  </a:cubicBezTo>
                  <a:lnTo>
                    <a:pt x="33394" y="14037"/>
                  </a:lnTo>
                  <a:cubicBezTo>
                    <a:pt x="35501" y="11287"/>
                    <a:pt x="37002" y="15145"/>
                    <a:pt x="38073" y="13216"/>
                  </a:cubicBezTo>
                  <a:cubicBezTo>
                    <a:pt x="37894" y="13466"/>
                    <a:pt x="38002" y="13645"/>
                    <a:pt x="37894" y="13859"/>
                  </a:cubicBezTo>
                  <a:cubicBezTo>
                    <a:pt x="38287" y="13716"/>
                    <a:pt x="38680" y="13823"/>
                    <a:pt x="39788" y="12537"/>
                  </a:cubicBezTo>
                  <a:cubicBezTo>
                    <a:pt x="40145" y="12894"/>
                    <a:pt x="39680" y="13180"/>
                    <a:pt x="39288" y="13680"/>
                  </a:cubicBezTo>
                  <a:cubicBezTo>
                    <a:pt x="39823" y="13109"/>
                    <a:pt x="40395" y="13287"/>
                    <a:pt x="40788" y="13752"/>
                  </a:cubicBezTo>
                  <a:lnTo>
                    <a:pt x="40395" y="13716"/>
                  </a:lnTo>
                  <a:cubicBezTo>
                    <a:pt x="40788" y="14073"/>
                    <a:pt x="41216" y="14573"/>
                    <a:pt x="41681" y="15109"/>
                  </a:cubicBezTo>
                  <a:lnTo>
                    <a:pt x="42645" y="13966"/>
                  </a:lnTo>
                  <a:cubicBezTo>
                    <a:pt x="42931" y="15145"/>
                    <a:pt x="41359" y="15145"/>
                    <a:pt x="42288" y="15930"/>
                  </a:cubicBezTo>
                  <a:lnTo>
                    <a:pt x="43252" y="15288"/>
                  </a:lnTo>
                  <a:cubicBezTo>
                    <a:pt x="43931" y="16788"/>
                    <a:pt x="43395" y="19038"/>
                    <a:pt x="43824" y="20860"/>
                  </a:cubicBezTo>
                  <a:cubicBezTo>
                    <a:pt x="44395" y="21610"/>
                    <a:pt x="44931" y="22288"/>
                    <a:pt x="45538" y="23074"/>
                  </a:cubicBezTo>
                  <a:cubicBezTo>
                    <a:pt x="45931" y="23646"/>
                    <a:pt x="46324" y="24967"/>
                    <a:pt x="46538" y="26396"/>
                  </a:cubicBezTo>
                  <a:cubicBezTo>
                    <a:pt x="46753" y="27861"/>
                    <a:pt x="46788" y="29682"/>
                    <a:pt x="46860" y="31683"/>
                  </a:cubicBezTo>
                  <a:cubicBezTo>
                    <a:pt x="46860" y="33683"/>
                    <a:pt x="47181" y="36040"/>
                    <a:pt x="46967" y="37433"/>
                  </a:cubicBezTo>
                  <a:lnTo>
                    <a:pt x="46146" y="37862"/>
                  </a:lnTo>
                  <a:cubicBezTo>
                    <a:pt x="44895" y="38255"/>
                    <a:pt x="48324" y="39112"/>
                    <a:pt x="47181" y="39505"/>
                  </a:cubicBezTo>
                  <a:cubicBezTo>
                    <a:pt x="47431" y="39683"/>
                    <a:pt x="47646" y="39862"/>
                    <a:pt x="47860" y="39969"/>
                  </a:cubicBezTo>
                  <a:cubicBezTo>
                    <a:pt x="47646" y="40148"/>
                    <a:pt x="47431" y="40434"/>
                    <a:pt x="47110" y="40255"/>
                  </a:cubicBezTo>
                  <a:cubicBezTo>
                    <a:pt x="47146" y="40827"/>
                    <a:pt x="47360" y="40791"/>
                    <a:pt x="47753" y="4089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0743157-44D4-874D-A300-9E97B54D4363}"/>
                </a:ext>
              </a:extLst>
            </p:cNvPr>
            <p:cNvSpPr/>
            <p:nvPr/>
          </p:nvSpPr>
          <p:spPr>
            <a:xfrm>
              <a:off x="7403150" y="2013144"/>
              <a:ext cx="142" cy="107"/>
            </a:xfrm>
            <a:custGeom>
              <a:avLst/>
              <a:gdLst>
                <a:gd name="connsiteX0" fmla="*/ 143 w 142"/>
                <a:gd name="connsiteY0" fmla="*/ 0 h 107"/>
                <a:gd name="connsiteX1" fmla="*/ 107 w 142"/>
                <a:gd name="connsiteY1" fmla="*/ 0 h 107"/>
                <a:gd name="connsiteX2" fmla="*/ 0 w 142"/>
                <a:gd name="connsiteY2" fmla="*/ 107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" h="107">
                  <a:moveTo>
                    <a:pt x="143" y="0"/>
                  </a:moveTo>
                  <a:lnTo>
                    <a:pt x="107" y="0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E3A58AF1-2C3A-2245-8657-F356B10B0E81}"/>
                </a:ext>
              </a:extLst>
            </p:cNvPr>
            <p:cNvSpPr/>
            <p:nvPr/>
          </p:nvSpPr>
          <p:spPr>
            <a:xfrm>
              <a:off x="7439191" y="1997749"/>
              <a:ext cx="142" cy="500"/>
            </a:xfrm>
            <a:custGeom>
              <a:avLst/>
              <a:gdLst>
                <a:gd name="connsiteX0" fmla="*/ 0 w 142"/>
                <a:gd name="connsiteY0" fmla="*/ 500 h 500"/>
                <a:gd name="connsiteX1" fmla="*/ 0 w 142"/>
                <a:gd name="connsiteY1" fmla="*/ 500 h 500"/>
                <a:gd name="connsiteX2" fmla="*/ 143 w 142"/>
                <a:gd name="connsiteY2" fmla="*/ 0 h 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" h="500">
                  <a:moveTo>
                    <a:pt x="0" y="500"/>
                  </a:moveTo>
                  <a:lnTo>
                    <a:pt x="0" y="500"/>
                  </a:lnTo>
                  <a:lnTo>
                    <a:pt x="143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9410080A-D841-C84F-ADFB-301EC53F86D2}"/>
                </a:ext>
              </a:extLst>
            </p:cNvPr>
            <p:cNvSpPr/>
            <p:nvPr/>
          </p:nvSpPr>
          <p:spPr>
            <a:xfrm>
              <a:off x="7331713" y="1947423"/>
              <a:ext cx="1714" cy="141"/>
            </a:xfrm>
            <a:custGeom>
              <a:avLst/>
              <a:gdLst>
                <a:gd name="connsiteX0" fmla="*/ 0 w 1714"/>
                <a:gd name="connsiteY0" fmla="*/ 106 h 141"/>
                <a:gd name="connsiteX1" fmla="*/ 1714 w 1714"/>
                <a:gd name="connsiteY1" fmla="*/ 142 h 141"/>
                <a:gd name="connsiteX2" fmla="*/ 0 w 1714"/>
                <a:gd name="connsiteY2" fmla="*/ 106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" h="141">
                  <a:moveTo>
                    <a:pt x="0" y="106"/>
                  </a:moveTo>
                  <a:lnTo>
                    <a:pt x="1714" y="142"/>
                  </a:lnTo>
                  <a:cubicBezTo>
                    <a:pt x="1679" y="-1"/>
                    <a:pt x="1214" y="-73"/>
                    <a:pt x="0" y="10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934DF5D5-2420-9F48-BBA6-26A03022FC8B}"/>
                </a:ext>
              </a:extLst>
            </p:cNvPr>
            <p:cNvSpPr/>
            <p:nvPr/>
          </p:nvSpPr>
          <p:spPr>
            <a:xfrm>
              <a:off x="7393114" y="1958494"/>
              <a:ext cx="464" cy="107"/>
            </a:xfrm>
            <a:custGeom>
              <a:avLst/>
              <a:gdLst>
                <a:gd name="connsiteX0" fmla="*/ 464 w 464"/>
                <a:gd name="connsiteY0" fmla="*/ 0 h 107"/>
                <a:gd name="connsiteX1" fmla="*/ 393 w 464"/>
                <a:gd name="connsiteY1" fmla="*/ 0 h 107"/>
                <a:gd name="connsiteX2" fmla="*/ 0 w 464"/>
                <a:gd name="connsiteY2" fmla="*/ 107 h 107"/>
                <a:gd name="connsiteX3" fmla="*/ 464 w 464"/>
                <a:gd name="connsiteY3" fmla="*/ 0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4" h="107">
                  <a:moveTo>
                    <a:pt x="464" y="0"/>
                  </a:moveTo>
                  <a:cubicBezTo>
                    <a:pt x="429" y="0"/>
                    <a:pt x="393" y="0"/>
                    <a:pt x="393" y="0"/>
                  </a:cubicBezTo>
                  <a:cubicBezTo>
                    <a:pt x="250" y="36"/>
                    <a:pt x="143" y="72"/>
                    <a:pt x="0" y="107"/>
                  </a:cubicBezTo>
                  <a:lnTo>
                    <a:pt x="464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B317DF64-E827-B942-A2F9-F6958C99F1EF}"/>
                </a:ext>
              </a:extLst>
            </p:cNvPr>
            <p:cNvSpPr/>
            <p:nvPr/>
          </p:nvSpPr>
          <p:spPr>
            <a:xfrm>
              <a:off x="7527380" y="1943064"/>
              <a:ext cx="607" cy="535"/>
            </a:xfrm>
            <a:custGeom>
              <a:avLst/>
              <a:gdLst>
                <a:gd name="connsiteX0" fmla="*/ 0 w 607"/>
                <a:gd name="connsiteY0" fmla="*/ 536 h 535"/>
                <a:gd name="connsiteX1" fmla="*/ 0 w 607"/>
                <a:gd name="connsiteY1" fmla="*/ 536 h 535"/>
                <a:gd name="connsiteX2" fmla="*/ 607 w 607"/>
                <a:gd name="connsiteY2" fmla="*/ 0 h 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7" h="535">
                  <a:moveTo>
                    <a:pt x="0" y="536"/>
                  </a:moveTo>
                  <a:lnTo>
                    <a:pt x="0" y="536"/>
                  </a:lnTo>
                  <a:lnTo>
                    <a:pt x="607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0D942636-E3CB-2F4A-9D2C-4D9198BE8863}"/>
                </a:ext>
              </a:extLst>
            </p:cNvPr>
            <p:cNvSpPr/>
            <p:nvPr/>
          </p:nvSpPr>
          <p:spPr>
            <a:xfrm>
              <a:off x="7203554" y="2005250"/>
              <a:ext cx="3571" cy="214"/>
            </a:xfrm>
            <a:custGeom>
              <a:avLst/>
              <a:gdLst>
                <a:gd name="connsiteX0" fmla="*/ 0 w 3571"/>
                <a:gd name="connsiteY0" fmla="*/ 214 h 214"/>
                <a:gd name="connsiteX1" fmla="*/ 0 w 3571"/>
                <a:gd name="connsiteY1" fmla="*/ 214 h 214"/>
                <a:gd name="connsiteX2" fmla="*/ 0 w 3571"/>
                <a:gd name="connsiteY2" fmla="*/ 0 h 214"/>
                <a:gd name="connsiteX3" fmla="*/ 0 w 3571"/>
                <a:gd name="connsiteY3" fmla="*/ 214 h 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" h="214">
                  <a:moveTo>
                    <a:pt x="0" y="214"/>
                  </a:moveTo>
                  <a:lnTo>
                    <a:pt x="0" y="214"/>
                  </a:lnTo>
                  <a:cubicBezTo>
                    <a:pt x="0" y="107"/>
                    <a:pt x="0" y="71"/>
                    <a:pt x="0" y="0"/>
                  </a:cubicBezTo>
                  <a:lnTo>
                    <a:pt x="0" y="214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C0A1238B-F58A-C94C-81C5-479459D50FBA}"/>
                </a:ext>
              </a:extLst>
            </p:cNvPr>
            <p:cNvSpPr/>
            <p:nvPr/>
          </p:nvSpPr>
          <p:spPr>
            <a:xfrm>
              <a:off x="7595567" y="1936170"/>
              <a:ext cx="3571" cy="142"/>
            </a:xfrm>
            <a:custGeom>
              <a:avLst/>
              <a:gdLst>
                <a:gd name="connsiteX0" fmla="*/ 0 w 3571"/>
                <a:gd name="connsiteY0" fmla="*/ 0 h 142"/>
                <a:gd name="connsiteX1" fmla="*/ 0 w 3571"/>
                <a:gd name="connsiteY1" fmla="*/ 0 h 142"/>
                <a:gd name="connsiteX2" fmla="*/ 0 w 3571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1" h="142">
                  <a:moveTo>
                    <a:pt x="0" y="0"/>
                  </a:moveTo>
                  <a:lnTo>
                    <a:pt x="0" y="0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AB2B031F-0AFD-A043-86EE-6AA06E47A6D8}"/>
                </a:ext>
              </a:extLst>
            </p:cNvPr>
            <p:cNvSpPr/>
            <p:nvPr/>
          </p:nvSpPr>
          <p:spPr>
            <a:xfrm>
              <a:off x="7723012" y="2072044"/>
              <a:ext cx="259" cy="1714"/>
            </a:xfrm>
            <a:custGeom>
              <a:avLst/>
              <a:gdLst>
                <a:gd name="connsiteX0" fmla="*/ 0 w 259"/>
                <a:gd name="connsiteY0" fmla="*/ 0 h 1714"/>
                <a:gd name="connsiteX1" fmla="*/ 143 w 259"/>
                <a:gd name="connsiteY1" fmla="*/ 1715 h 1714"/>
                <a:gd name="connsiteX2" fmla="*/ 0 w 259"/>
                <a:gd name="connsiteY2" fmla="*/ 0 h 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" h="1714">
                  <a:moveTo>
                    <a:pt x="0" y="0"/>
                  </a:moveTo>
                  <a:cubicBezTo>
                    <a:pt x="71" y="572"/>
                    <a:pt x="107" y="1143"/>
                    <a:pt x="143" y="1715"/>
                  </a:cubicBezTo>
                  <a:cubicBezTo>
                    <a:pt x="286" y="1643"/>
                    <a:pt x="357" y="1215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04EEF19B-973C-4944-A275-E75F7C45C445}"/>
                </a:ext>
              </a:extLst>
            </p:cNvPr>
            <p:cNvSpPr/>
            <p:nvPr/>
          </p:nvSpPr>
          <p:spPr>
            <a:xfrm>
              <a:off x="7713082" y="2125944"/>
              <a:ext cx="3571" cy="107"/>
            </a:xfrm>
            <a:custGeom>
              <a:avLst/>
              <a:gdLst>
                <a:gd name="connsiteX0" fmla="*/ 0 w 3571"/>
                <a:gd name="connsiteY0" fmla="*/ 107 h 107"/>
                <a:gd name="connsiteX1" fmla="*/ 0 w 3571"/>
                <a:gd name="connsiteY1" fmla="*/ 107 h 107"/>
                <a:gd name="connsiteX2" fmla="*/ 0 w 3571"/>
                <a:gd name="connsiteY2" fmla="*/ 0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1" h="107">
                  <a:moveTo>
                    <a:pt x="0" y="107"/>
                  </a:moveTo>
                  <a:lnTo>
                    <a:pt x="0" y="1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53FB124-74F3-E143-9CF4-CA21C1E3F0A2}"/>
                </a:ext>
              </a:extLst>
            </p:cNvPr>
            <p:cNvSpPr/>
            <p:nvPr/>
          </p:nvSpPr>
          <p:spPr>
            <a:xfrm>
              <a:off x="7198268" y="1943405"/>
              <a:ext cx="563613" cy="537226"/>
            </a:xfrm>
            <a:custGeom>
              <a:avLst/>
              <a:gdLst>
                <a:gd name="connsiteX0" fmla="*/ 563428 w 563613"/>
                <a:gd name="connsiteY0" fmla="*/ 209185 h 537226"/>
                <a:gd name="connsiteX1" fmla="*/ 562320 w 563613"/>
                <a:gd name="connsiteY1" fmla="*/ 207899 h 537226"/>
                <a:gd name="connsiteX2" fmla="*/ 561749 w 563613"/>
                <a:gd name="connsiteY2" fmla="*/ 202399 h 537226"/>
                <a:gd name="connsiteX3" fmla="*/ 559927 w 563613"/>
                <a:gd name="connsiteY3" fmla="*/ 196541 h 537226"/>
                <a:gd name="connsiteX4" fmla="*/ 557963 w 563613"/>
                <a:gd name="connsiteY4" fmla="*/ 194791 h 537226"/>
                <a:gd name="connsiteX5" fmla="*/ 558927 w 563613"/>
                <a:gd name="connsiteY5" fmla="*/ 195433 h 537226"/>
                <a:gd name="connsiteX6" fmla="*/ 557284 w 563613"/>
                <a:gd name="connsiteY6" fmla="*/ 191790 h 537226"/>
                <a:gd name="connsiteX7" fmla="*/ 557284 w 563613"/>
                <a:gd name="connsiteY7" fmla="*/ 189326 h 537226"/>
                <a:gd name="connsiteX8" fmla="*/ 558856 w 563613"/>
                <a:gd name="connsiteY8" fmla="*/ 190790 h 537226"/>
                <a:gd name="connsiteX9" fmla="*/ 555462 w 563613"/>
                <a:gd name="connsiteY9" fmla="*/ 186325 h 537226"/>
                <a:gd name="connsiteX10" fmla="*/ 550819 w 563613"/>
                <a:gd name="connsiteY10" fmla="*/ 175217 h 537226"/>
                <a:gd name="connsiteX11" fmla="*/ 548962 w 563613"/>
                <a:gd name="connsiteY11" fmla="*/ 171216 h 537226"/>
                <a:gd name="connsiteX12" fmla="*/ 545497 w 563613"/>
                <a:gd name="connsiteY12" fmla="*/ 166073 h 537226"/>
                <a:gd name="connsiteX13" fmla="*/ 546211 w 563613"/>
                <a:gd name="connsiteY13" fmla="*/ 163679 h 537226"/>
                <a:gd name="connsiteX14" fmla="*/ 537960 w 563613"/>
                <a:gd name="connsiteY14" fmla="*/ 153393 h 537226"/>
                <a:gd name="connsiteX15" fmla="*/ 538460 w 563613"/>
                <a:gd name="connsiteY15" fmla="*/ 153750 h 537226"/>
                <a:gd name="connsiteX16" fmla="*/ 528530 w 563613"/>
                <a:gd name="connsiteY16" fmla="*/ 146820 h 537226"/>
                <a:gd name="connsiteX17" fmla="*/ 525994 w 563613"/>
                <a:gd name="connsiteY17" fmla="*/ 132390 h 537226"/>
                <a:gd name="connsiteX18" fmla="*/ 524923 w 563613"/>
                <a:gd name="connsiteY18" fmla="*/ 130890 h 537226"/>
                <a:gd name="connsiteX19" fmla="*/ 524887 w 563613"/>
                <a:gd name="connsiteY19" fmla="*/ 130390 h 537226"/>
                <a:gd name="connsiteX20" fmla="*/ 523101 w 563613"/>
                <a:gd name="connsiteY20" fmla="*/ 127746 h 537226"/>
                <a:gd name="connsiteX21" fmla="*/ 523137 w 563613"/>
                <a:gd name="connsiteY21" fmla="*/ 123389 h 537226"/>
                <a:gd name="connsiteX22" fmla="*/ 515564 w 563613"/>
                <a:gd name="connsiteY22" fmla="*/ 111816 h 537226"/>
                <a:gd name="connsiteX23" fmla="*/ 515314 w 563613"/>
                <a:gd name="connsiteY23" fmla="*/ 112745 h 537226"/>
                <a:gd name="connsiteX24" fmla="*/ 512421 w 563613"/>
                <a:gd name="connsiteY24" fmla="*/ 108780 h 537226"/>
                <a:gd name="connsiteX25" fmla="*/ 512957 w 563613"/>
                <a:gd name="connsiteY25" fmla="*/ 107994 h 537226"/>
                <a:gd name="connsiteX26" fmla="*/ 510600 w 563613"/>
                <a:gd name="connsiteY26" fmla="*/ 106851 h 537226"/>
                <a:gd name="connsiteX27" fmla="*/ 508099 w 563613"/>
                <a:gd name="connsiteY27" fmla="*/ 104886 h 537226"/>
                <a:gd name="connsiteX28" fmla="*/ 511100 w 563613"/>
                <a:gd name="connsiteY28" fmla="*/ 106422 h 537226"/>
                <a:gd name="connsiteX29" fmla="*/ 503956 w 563613"/>
                <a:gd name="connsiteY29" fmla="*/ 98029 h 537226"/>
                <a:gd name="connsiteX30" fmla="*/ 501813 w 563613"/>
                <a:gd name="connsiteY30" fmla="*/ 98100 h 537226"/>
                <a:gd name="connsiteX31" fmla="*/ 493026 w 563613"/>
                <a:gd name="connsiteY31" fmla="*/ 89813 h 537226"/>
                <a:gd name="connsiteX32" fmla="*/ 493669 w 563613"/>
                <a:gd name="connsiteY32" fmla="*/ 91278 h 537226"/>
                <a:gd name="connsiteX33" fmla="*/ 486811 w 563613"/>
                <a:gd name="connsiteY33" fmla="*/ 86420 h 537226"/>
                <a:gd name="connsiteX34" fmla="*/ 482453 w 563613"/>
                <a:gd name="connsiteY34" fmla="*/ 80669 h 537226"/>
                <a:gd name="connsiteX35" fmla="*/ 465880 w 563613"/>
                <a:gd name="connsiteY35" fmla="*/ 72204 h 537226"/>
                <a:gd name="connsiteX36" fmla="*/ 465915 w 563613"/>
                <a:gd name="connsiteY36" fmla="*/ 67882 h 537226"/>
                <a:gd name="connsiteX37" fmla="*/ 462379 w 563613"/>
                <a:gd name="connsiteY37" fmla="*/ 50451 h 537226"/>
                <a:gd name="connsiteX38" fmla="*/ 462879 w 563613"/>
                <a:gd name="connsiteY38" fmla="*/ 48629 h 537226"/>
                <a:gd name="connsiteX39" fmla="*/ 464344 w 563613"/>
                <a:gd name="connsiteY39" fmla="*/ 49308 h 537226"/>
                <a:gd name="connsiteX40" fmla="*/ 461593 w 563613"/>
                <a:gd name="connsiteY40" fmla="*/ 37235 h 537226"/>
                <a:gd name="connsiteX41" fmla="*/ 462201 w 563613"/>
                <a:gd name="connsiteY41" fmla="*/ 36771 h 537226"/>
                <a:gd name="connsiteX42" fmla="*/ 457200 w 563613"/>
                <a:gd name="connsiteY42" fmla="*/ 27877 h 537226"/>
                <a:gd name="connsiteX43" fmla="*/ 451449 w 563613"/>
                <a:gd name="connsiteY43" fmla="*/ 21805 h 537226"/>
                <a:gd name="connsiteX44" fmla="*/ 442020 w 563613"/>
                <a:gd name="connsiteY44" fmla="*/ 13839 h 537226"/>
                <a:gd name="connsiteX45" fmla="*/ 439984 w 563613"/>
                <a:gd name="connsiteY45" fmla="*/ 11482 h 537226"/>
                <a:gd name="connsiteX46" fmla="*/ 434340 w 563613"/>
                <a:gd name="connsiteY46" fmla="*/ 9517 h 537226"/>
                <a:gd name="connsiteX47" fmla="*/ 432518 w 563613"/>
                <a:gd name="connsiteY47" fmla="*/ 7517 h 537226"/>
                <a:gd name="connsiteX48" fmla="*/ 406194 w 563613"/>
                <a:gd name="connsiteY48" fmla="*/ 1373 h 537226"/>
                <a:gd name="connsiteX49" fmla="*/ 397014 w 563613"/>
                <a:gd name="connsiteY49" fmla="*/ 2552 h 537226"/>
                <a:gd name="connsiteX50" fmla="*/ 392621 w 563613"/>
                <a:gd name="connsiteY50" fmla="*/ 1302 h 537226"/>
                <a:gd name="connsiteX51" fmla="*/ 393906 w 563613"/>
                <a:gd name="connsiteY51" fmla="*/ 1445 h 537226"/>
                <a:gd name="connsiteX52" fmla="*/ 394585 w 563613"/>
                <a:gd name="connsiteY52" fmla="*/ 695 h 537226"/>
                <a:gd name="connsiteX53" fmla="*/ 378762 w 563613"/>
                <a:gd name="connsiteY53" fmla="*/ 1231 h 537226"/>
                <a:gd name="connsiteX54" fmla="*/ 381155 w 563613"/>
                <a:gd name="connsiteY54" fmla="*/ 1909 h 537226"/>
                <a:gd name="connsiteX55" fmla="*/ 375976 w 563613"/>
                <a:gd name="connsiteY55" fmla="*/ 1802 h 537226"/>
                <a:gd name="connsiteX56" fmla="*/ 377047 w 563613"/>
                <a:gd name="connsiteY56" fmla="*/ 1195 h 537226"/>
                <a:gd name="connsiteX57" fmla="*/ 369332 w 563613"/>
                <a:gd name="connsiteY57" fmla="*/ 838 h 537226"/>
                <a:gd name="connsiteX58" fmla="*/ 370403 w 563613"/>
                <a:gd name="connsiteY58" fmla="*/ 1588 h 537226"/>
                <a:gd name="connsiteX59" fmla="*/ 361045 w 563613"/>
                <a:gd name="connsiteY59" fmla="*/ 981 h 537226"/>
                <a:gd name="connsiteX60" fmla="*/ 360652 w 563613"/>
                <a:gd name="connsiteY60" fmla="*/ 2266 h 537226"/>
                <a:gd name="connsiteX61" fmla="*/ 341578 w 563613"/>
                <a:gd name="connsiteY61" fmla="*/ 730 h 537226"/>
                <a:gd name="connsiteX62" fmla="*/ 338649 w 563613"/>
                <a:gd name="connsiteY62" fmla="*/ 1731 h 537226"/>
                <a:gd name="connsiteX63" fmla="*/ 338435 w 563613"/>
                <a:gd name="connsiteY63" fmla="*/ 981 h 537226"/>
                <a:gd name="connsiteX64" fmla="*/ 329148 w 563613"/>
                <a:gd name="connsiteY64" fmla="*/ 159 h 537226"/>
                <a:gd name="connsiteX65" fmla="*/ 327970 w 563613"/>
                <a:gd name="connsiteY65" fmla="*/ 1195 h 537226"/>
                <a:gd name="connsiteX66" fmla="*/ 317861 w 563613"/>
                <a:gd name="connsiteY66" fmla="*/ 1659 h 537226"/>
                <a:gd name="connsiteX67" fmla="*/ 315825 w 563613"/>
                <a:gd name="connsiteY67" fmla="*/ 2981 h 537226"/>
                <a:gd name="connsiteX68" fmla="*/ 316682 w 563613"/>
                <a:gd name="connsiteY68" fmla="*/ 2266 h 537226"/>
                <a:gd name="connsiteX69" fmla="*/ 313003 w 563613"/>
                <a:gd name="connsiteY69" fmla="*/ 2588 h 537226"/>
                <a:gd name="connsiteX70" fmla="*/ 310896 w 563613"/>
                <a:gd name="connsiteY70" fmla="*/ 1659 h 537226"/>
                <a:gd name="connsiteX71" fmla="*/ 312718 w 563613"/>
                <a:gd name="connsiteY71" fmla="*/ 766 h 537226"/>
                <a:gd name="connsiteX72" fmla="*/ 307610 w 563613"/>
                <a:gd name="connsiteY72" fmla="*/ 2088 h 537226"/>
                <a:gd name="connsiteX73" fmla="*/ 295823 w 563613"/>
                <a:gd name="connsiteY73" fmla="*/ 1266 h 537226"/>
                <a:gd name="connsiteX74" fmla="*/ 285429 w 563613"/>
                <a:gd name="connsiteY74" fmla="*/ 1874 h 537226"/>
                <a:gd name="connsiteX75" fmla="*/ 283785 w 563613"/>
                <a:gd name="connsiteY75" fmla="*/ 88 h 537226"/>
                <a:gd name="connsiteX76" fmla="*/ 272534 w 563613"/>
                <a:gd name="connsiteY76" fmla="*/ 695 h 537226"/>
                <a:gd name="connsiteX77" fmla="*/ 273034 w 563613"/>
                <a:gd name="connsiteY77" fmla="*/ 588 h 537226"/>
                <a:gd name="connsiteX78" fmla="*/ 248031 w 563613"/>
                <a:gd name="connsiteY78" fmla="*/ 730 h 537226"/>
                <a:gd name="connsiteX79" fmla="*/ 244995 w 563613"/>
                <a:gd name="connsiteY79" fmla="*/ 2231 h 537226"/>
                <a:gd name="connsiteX80" fmla="*/ 225528 w 563613"/>
                <a:gd name="connsiteY80" fmla="*/ 3409 h 537226"/>
                <a:gd name="connsiteX81" fmla="*/ 218635 w 563613"/>
                <a:gd name="connsiteY81" fmla="*/ 2445 h 537226"/>
                <a:gd name="connsiteX82" fmla="*/ 219599 w 563613"/>
                <a:gd name="connsiteY82" fmla="*/ 2266 h 537226"/>
                <a:gd name="connsiteX83" fmla="*/ 204168 w 563613"/>
                <a:gd name="connsiteY83" fmla="*/ 2516 h 537226"/>
                <a:gd name="connsiteX84" fmla="*/ 195882 w 563613"/>
                <a:gd name="connsiteY84" fmla="*/ 4052 h 537226"/>
                <a:gd name="connsiteX85" fmla="*/ 193560 w 563613"/>
                <a:gd name="connsiteY85" fmla="*/ 3552 h 537226"/>
                <a:gd name="connsiteX86" fmla="*/ 192667 w 563613"/>
                <a:gd name="connsiteY86" fmla="*/ 2802 h 537226"/>
                <a:gd name="connsiteX87" fmla="*/ 191274 w 563613"/>
                <a:gd name="connsiteY87" fmla="*/ 3231 h 537226"/>
                <a:gd name="connsiteX88" fmla="*/ 191202 w 563613"/>
                <a:gd name="connsiteY88" fmla="*/ 3088 h 537226"/>
                <a:gd name="connsiteX89" fmla="*/ 190060 w 563613"/>
                <a:gd name="connsiteY89" fmla="*/ 3588 h 537226"/>
                <a:gd name="connsiteX90" fmla="*/ 190560 w 563613"/>
                <a:gd name="connsiteY90" fmla="*/ 3981 h 537226"/>
                <a:gd name="connsiteX91" fmla="*/ 181058 w 563613"/>
                <a:gd name="connsiteY91" fmla="*/ 2945 h 537226"/>
                <a:gd name="connsiteX92" fmla="*/ 156948 w 563613"/>
                <a:gd name="connsiteY92" fmla="*/ 4731 h 537226"/>
                <a:gd name="connsiteX93" fmla="*/ 160199 w 563613"/>
                <a:gd name="connsiteY93" fmla="*/ 3445 h 537226"/>
                <a:gd name="connsiteX94" fmla="*/ 154591 w 563613"/>
                <a:gd name="connsiteY94" fmla="*/ 3659 h 537226"/>
                <a:gd name="connsiteX95" fmla="*/ 159520 w 563613"/>
                <a:gd name="connsiteY95" fmla="*/ 3017 h 537226"/>
                <a:gd name="connsiteX96" fmla="*/ 149197 w 563613"/>
                <a:gd name="connsiteY96" fmla="*/ 3017 h 537226"/>
                <a:gd name="connsiteX97" fmla="*/ 137517 w 563613"/>
                <a:gd name="connsiteY97" fmla="*/ 3302 h 537226"/>
                <a:gd name="connsiteX98" fmla="*/ 135803 w 563613"/>
                <a:gd name="connsiteY98" fmla="*/ 4160 h 537226"/>
                <a:gd name="connsiteX99" fmla="*/ 135267 w 563613"/>
                <a:gd name="connsiteY99" fmla="*/ 4124 h 537226"/>
                <a:gd name="connsiteX100" fmla="*/ 132445 w 563613"/>
                <a:gd name="connsiteY100" fmla="*/ 5588 h 537226"/>
                <a:gd name="connsiteX101" fmla="*/ 128445 w 563613"/>
                <a:gd name="connsiteY101" fmla="*/ 4838 h 537226"/>
                <a:gd name="connsiteX102" fmla="*/ 116515 w 563613"/>
                <a:gd name="connsiteY102" fmla="*/ 7231 h 537226"/>
                <a:gd name="connsiteX103" fmla="*/ 117086 w 563613"/>
                <a:gd name="connsiteY103" fmla="*/ 7946 h 537226"/>
                <a:gd name="connsiteX104" fmla="*/ 112657 w 563613"/>
                <a:gd name="connsiteY104" fmla="*/ 7910 h 537226"/>
                <a:gd name="connsiteX105" fmla="*/ 112407 w 563613"/>
                <a:gd name="connsiteY105" fmla="*/ 6981 h 537226"/>
                <a:gd name="connsiteX106" fmla="*/ 106835 w 563613"/>
                <a:gd name="connsiteY106" fmla="*/ 8553 h 537226"/>
                <a:gd name="connsiteX107" fmla="*/ 110192 w 563613"/>
                <a:gd name="connsiteY107" fmla="*/ 7303 h 537226"/>
                <a:gd name="connsiteX108" fmla="*/ 98762 w 563613"/>
                <a:gd name="connsiteY108" fmla="*/ 7660 h 537226"/>
                <a:gd name="connsiteX109" fmla="*/ 97548 w 563613"/>
                <a:gd name="connsiteY109" fmla="*/ 9375 h 537226"/>
                <a:gd name="connsiteX110" fmla="*/ 86046 w 563613"/>
                <a:gd name="connsiteY110" fmla="*/ 9839 h 537226"/>
                <a:gd name="connsiteX111" fmla="*/ 87404 w 563613"/>
                <a:gd name="connsiteY111" fmla="*/ 10625 h 537226"/>
                <a:gd name="connsiteX112" fmla="*/ 71652 w 563613"/>
                <a:gd name="connsiteY112" fmla="*/ 11910 h 537226"/>
                <a:gd name="connsiteX113" fmla="*/ 67151 w 563613"/>
                <a:gd name="connsiteY113" fmla="*/ 13625 h 537226"/>
                <a:gd name="connsiteX114" fmla="*/ 63722 w 563613"/>
                <a:gd name="connsiteY114" fmla="*/ 15768 h 537226"/>
                <a:gd name="connsiteX115" fmla="*/ 57471 w 563613"/>
                <a:gd name="connsiteY115" fmla="*/ 16697 h 537226"/>
                <a:gd name="connsiteX116" fmla="*/ 53328 w 563613"/>
                <a:gd name="connsiteY116" fmla="*/ 20876 h 537226"/>
                <a:gd name="connsiteX117" fmla="*/ 49542 w 563613"/>
                <a:gd name="connsiteY117" fmla="*/ 23448 h 537226"/>
                <a:gd name="connsiteX118" fmla="*/ 49042 w 563613"/>
                <a:gd name="connsiteY118" fmla="*/ 25448 h 537226"/>
                <a:gd name="connsiteX119" fmla="*/ 55793 w 563613"/>
                <a:gd name="connsiteY119" fmla="*/ 24555 h 537226"/>
                <a:gd name="connsiteX120" fmla="*/ 58686 w 563613"/>
                <a:gd name="connsiteY120" fmla="*/ 23055 h 537226"/>
                <a:gd name="connsiteX121" fmla="*/ 59150 w 563613"/>
                <a:gd name="connsiteY121" fmla="*/ 23198 h 537226"/>
                <a:gd name="connsiteX122" fmla="*/ 59472 w 563613"/>
                <a:gd name="connsiteY122" fmla="*/ 23483 h 537226"/>
                <a:gd name="connsiteX123" fmla="*/ 61043 w 563613"/>
                <a:gd name="connsiteY123" fmla="*/ 23805 h 537226"/>
                <a:gd name="connsiteX124" fmla="*/ 65151 w 563613"/>
                <a:gd name="connsiteY124" fmla="*/ 23912 h 537226"/>
                <a:gd name="connsiteX125" fmla="*/ 68437 w 563613"/>
                <a:gd name="connsiteY125" fmla="*/ 23019 h 537226"/>
                <a:gd name="connsiteX126" fmla="*/ 69973 w 563613"/>
                <a:gd name="connsiteY126" fmla="*/ 22305 h 537226"/>
                <a:gd name="connsiteX127" fmla="*/ 70330 w 563613"/>
                <a:gd name="connsiteY127" fmla="*/ 22197 h 537226"/>
                <a:gd name="connsiteX128" fmla="*/ 70509 w 563613"/>
                <a:gd name="connsiteY128" fmla="*/ 22233 h 537226"/>
                <a:gd name="connsiteX129" fmla="*/ 71866 w 563613"/>
                <a:gd name="connsiteY129" fmla="*/ 21983 h 537226"/>
                <a:gd name="connsiteX130" fmla="*/ 77260 w 563613"/>
                <a:gd name="connsiteY130" fmla="*/ 21162 h 537226"/>
                <a:gd name="connsiteX131" fmla="*/ 88082 w 563613"/>
                <a:gd name="connsiteY131" fmla="*/ 19911 h 537226"/>
                <a:gd name="connsiteX132" fmla="*/ 116050 w 563613"/>
                <a:gd name="connsiteY132" fmla="*/ 17697 h 537226"/>
                <a:gd name="connsiteX133" fmla="*/ 139696 w 563613"/>
                <a:gd name="connsiteY133" fmla="*/ 15197 h 537226"/>
                <a:gd name="connsiteX134" fmla="*/ 149840 w 563613"/>
                <a:gd name="connsiteY134" fmla="*/ 15554 h 537226"/>
                <a:gd name="connsiteX135" fmla="*/ 163663 w 563613"/>
                <a:gd name="connsiteY135" fmla="*/ 15447 h 537226"/>
                <a:gd name="connsiteX136" fmla="*/ 195310 w 563613"/>
                <a:gd name="connsiteY136" fmla="*/ 15018 h 537226"/>
                <a:gd name="connsiteX137" fmla="*/ 214384 w 563613"/>
                <a:gd name="connsiteY137" fmla="*/ 13946 h 537226"/>
                <a:gd name="connsiteX138" fmla="*/ 216599 w 563613"/>
                <a:gd name="connsiteY138" fmla="*/ 14661 h 537226"/>
                <a:gd name="connsiteX139" fmla="*/ 222849 w 563613"/>
                <a:gd name="connsiteY139" fmla="*/ 14447 h 537226"/>
                <a:gd name="connsiteX140" fmla="*/ 222706 w 563613"/>
                <a:gd name="connsiteY140" fmla="*/ 14661 h 537226"/>
                <a:gd name="connsiteX141" fmla="*/ 230422 w 563613"/>
                <a:gd name="connsiteY141" fmla="*/ 14161 h 537226"/>
                <a:gd name="connsiteX142" fmla="*/ 230314 w 563613"/>
                <a:gd name="connsiteY142" fmla="*/ 14375 h 537226"/>
                <a:gd name="connsiteX143" fmla="*/ 233886 w 563613"/>
                <a:gd name="connsiteY143" fmla="*/ 14268 h 537226"/>
                <a:gd name="connsiteX144" fmla="*/ 233279 w 563613"/>
                <a:gd name="connsiteY144" fmla="*/ 14554 h 537226"/>
                <a:gd name="connsiteX145" fmla="*/ 248352 w 563613"/>
                <a:gd name="connsiteY145" fmla="*/ 14197 h 537226"/>
                <a:gd name="connsiteX146" fmla="*/ 247960 w 563613"/>
                <a:gd name="connsiteY146" fmla="*/ 13339 h 537226"/>
                <a:gd name="connsiteX147" fmla="*/ 270534 w 563613"/>
                <a:gd name="connsiteY147" fmla="*/ 13661 h 537226"/>
                <a:gd name="connsiteX148" fmla="*/ 270427 w 563613"/>
                <a:gd name="connsiteY148" fmla="*/ 13875 h 537226"/>
                <a:gd name="connsiteX149" fmla="*/ 300073 w 563613"/>
                <a:gd name="connsiteY149" fmla="*/ 13268 h 537226"/>
                <a:gd name="connsiteX150" fmla="*/ 300573 w 563613"/>
                <a:gd name="connsiteY150" fmla="*/ 13911 h 537226"/>
                <a:gd name="connsiteX151" fmla="*/ 311789 w 563613"/>
                <a:gd name="connsiteY151" fmla="*/ 11803 h 537226"/>
                <a:gd name="connsiteX152" fmla="*/ 315504 w 563613"/>
                <a:gd name="connsiteY152" fmla="*/ 13018 h 537226"/>
                <a:gd name="connsiteX153" fmla="*/ 321969 w 563613"/>
                <a:gd name="connsiteY153" fmla="*/ 11910 h 537226"/>
                <a:gd name="connsiteX154" fmla="*/ 320540 w 563613"/>
                <a:gd name="connsiteY154" fmla="*/ 12196 h 537226"/>
                <a:gd name="connsiteX155" fmla="*/ 329327 w 563613"/>
                <a:gd name="connsiteY155" fmla="*/ 11946 h 537226"/>
                <a:gd name="connsiteX156" fmla="*/ 327612 w 563613"/>
                <a:gd name="connsiteY156" fmla="*/ 10518 h 537226"/>
                <a:gd name="connsiteX157" fmla="*/ 333256 w 563613"/>
                <a:gd name="connsiteY157" fmla="*/ 11910 h 537226"/>
                <a:gd name="connsiteX158" fmla="*/ 333185 w 563613"/>
                <a:gd name="connsiteY158" fmla="*/ 10732 h 537226"/>
                <a:gd name="connsiteX159" fmla="*/ 349651 w 563613"/>
                <a:gd name="connsiteY159" fmla="*/ 13625 h 537226"/>
                <a:gd name="connsiteX160" fmla="*/ 389299 w 563613"/>
                <a:gd name="connsiteY160" fmla="*/ 12839 h 537226"/>
                <a:gd name="connsiteX161" fmla="*/ 399157 w 563613"/>
                <a:gd name="connsiteY161" fmla="*/ 12589 h 537226"/>
                <a:gd name="connsiteX162" fmla="*/ 408372 w 563613"/>
                <a:gd name="connsiteY162" fmla="*/ 12982 h 537226"/>
                <a:gd name="connsiteX163" fmla="*/ 425267 w 563613"/>
                <a:gd name="connsiteY163" fmla="*/ 17376 h 537226"/>
                <a:gd name="connsiteX164" fmla="*/ 425875 w 563613"/>
                <a:gd name="connsiteY164" fmla="*/ 18554 h 537226"/>
                <a:gd name="connsiteX165" fmla="*/ 432483 w 563613"/>
                <a:gd name="connsiteY165" fmla="*/ 20626 h 537226"/>
                <a:gd name="connsiteX166" fmla="*/ 435019 w 563613"/>
                <a:gd name="connsiteY166" fmla="*/ 21305 h 537226"/>
                <a:gd name="connsiteX167" fmla="*/ 435483 w 563613"/>
                <a:gd name="connsiteY167" fmla="*/ 22448 h 537226"/>
                <a:gd name="connsiteX168" fmla="*/ 439269 w 563613"/>
                <a:gd name="connsiteY168" fmla="*/ 24162 h 537226"/>
                <a:gd name="connsiteX169" fmla="*/ 440841 w 563613"/>
                <a:gd name="connsiteY169" fmla="*/ 26305 h 537226"/>
                <a:gd name="connsiteX170" fmla="*/ 445877 w 563613"/>
                <a:gd name="connsiteY170" fmla="*/ 30734 h 537226"/>
                <a:gd name="connsiteX171" fmla="*/ 449771 w 563613"/>
                <a:gd name="connsiteY171" fmla="*/ 34985 h 537226"/>
                <a:gd name="connsiteX172" fmla="*/ 454914 w 563613"/>
                <a:gd name="connsiteY172" fmla="*/ 46808 h 537226"/>
                <a:gd name="connsiteX173" fmla="*/ 455557 w 563613"/>
                <a:gd name="connsiteY173" fmla="*/ 70275 h 537226"/>
                <a:gd name="connsiteX174" fmla="*/ 452664 w 563613"/>
                <a:gd name="connsiteY174" fmla="*/ 94992 h 537226"/>
                <a:gd name="connsiteX175" fmla="*/ 450949 w 563613"/>
                <a:gd name="connsiteY175" fmla="*/ 102743 h 537226"/>
                <a:gd name="connsiteX176" fmla="*/ 449699 w 563613"/>
                <a:gd name="connsiteY176" fmla="*/ 110709 h 537226"/>
                <a:gd name="connsiteX177" fmla="*/ 449699 w 563613"/>
                <a:gd name="connsiteY177" fmla="*/ 110709 h 537226"/>
                <a:gd name="connsiteX178" fmla="*/ 446949 w 563613"/>
                <a:gd name="connsiteY178" fmla="*/ 110351 h 537226"/>
                <a:gd name="connsiteX179" fmla="*/ 447234 w 563613"/>
                <a:gd name="connsiteY179" fmla="*/ 109744 h 537226"/>
                <a:gd name="connsiteX180" fmla="*/ 445806 w 563613"/>
                <a:gd name="connsiteY180" fmla="*/ 109280 h 537226"/>
                <a:gd name="connsiteX181" fmla="*/ 442377 w 563613"/>
                <a:gd name="connsiteY181" fmla="*/ 110816 h 537226"/>
                <a:gd name="connsiteX182" fmla="*/ 442412 w 563613"/>
                <a:gd name="connsiteY182" fmla="*/ 110530 h 537226"/>
                <a:gd name="connsiteX183" fmla="*/ 441591 w 563613"/>
                <a:gd name="connsiteY183" fmla="*/ 111280 h 537226"/>
                <a:gd name="connsiteX184" fmla="*/ 441555 w 563613"/>
                <a:gd name="connsiteY184" fmla="*/ 111030 h 537226"/>
                <a:gd name="connsiteX185" fmla="*/ 440198 w 563613"/>
                <a:gd name="connsiteY185" fmla="*/ 111673 h 537226"/>
                <a:gd name="connsiteX186" fmla="*/ 440162 w 563613"/>
                <a:gd name="connsiteY186" fmla="*/ 110994 h 537226"/>
                <a:gd name="connsiteX187" fmla="*/ 439341 w 563613"/>
                <a:gd name="connsiteY187" fmla="*/ 111137 h 537226"/>
                <a:gd name="connsiteX188" fmla="*/ 439662 w 563613"/>
                <a:gd name="connsiteY188" fmla="*/ 111280 h 537226"/>
                <a:gd name="connsiteX189" fmla="*/ 438448 w 563613"/>
                <a:gd name="connsiteY189" fmla="*/ 111316 h 537226"/>
                <a:gd name="connsiteX190" fmla="*/ 436769 w 563613"/>
                <a:gd name="connsiteY190" fmla="*/ 114245 h 537226"/>
                <a:gd name="connsiteX191" fmla="*/ 436590 w 563613"/>
                <a:gd name="connsiteY191" fmla="*/ 113495 h 537226"/>
                <a:gd name="connsiteX192" fmla="*/ 436662 w 563613"/>
                <a:gd name="connsiteY192" fmla="*/ 112137 h 537226"/>
                <a:gd name="connsiteX193" fmla="*/ 435519 w 563613"/>
                <a:gd name="connsiteY193" fmla="*/ 111816 h 537226"/>
                <a:gd name="connsiteX194" fmla="*/ 435483 w 563613"/>
                <a:gd name="connsiteY194" fmla="*/ 111066 h 537226"/>
                <a:gd name="connsiteX195" fmla="*/ 433840 w 563613"/>
                <a:gd name="connsiteY195" fmla="*/ 111387 h 537226"/>
                <a:gd name="connsiteX196" fmla="*/ 432697 w 563613"/>
                <a:gd name="connsiteY196" fmla="*/ 110637 h 537226"/>
                <a:gd name="connsiteX197" fmla="*/ 432411 w 563613"/>
                <a:gd name="connsiteY197" fmla="*/ 109637 h 537226"/>
                <a:gd name="connsiteX198" fmla="*/ 431875 w 563613"/>
                <a:gd name="connsiteY198" fmla="*/ 110387 h 537226"/>
                <a:gd name="connsiteX199" fmla="*/ 431661 w 563613"/>
                <a:gd name="connsiteY199" fmla="*/ 109280 h 537226"/>
                <a:gd name="connsiteX200" fmla="*/ 429161 w 563613"/>
                <a:gd name="connsiteY200" fmla="*/ 108994 h 537226"/>
                <a:gd name="connsiteX201" fmla="*/ 428304 w 563613"/>
                <a:gd name="connsiteY201" fmla="*/ 110423 h 537226"/>
                <a:gd name="connsiteX202" fmla="*/ 427875 w 563613"/>
                <a:gd name="connsiteY202" fmla="*/ 109173 h 537226"/>
                <a:gd name="connsiteX203" fmla="*/ 428018 w 563613"/>
                <a:gd name="connsiteY203" fmla="*/ 109316 h 537226"/>
                <a:gd name="connsiteX204" fmla="*/ 428089 w 563613"/>
                <a:gd name="connsiteY204" fmla="*/ 108565 h 537226"/>
                <a:gd name="connsiteX205" fmla="*/ 426518 w 563613"/>
                <a:gd name="connsiteY205" fmla="*/ 109101 h 537226"/>
                <a:gd name="connsiteX206" fmla="*/ 426768 w 563613"/>
                <a:gd name="connsiteY206" fmla="*/ 109780 h 537226"/>
                <a:gd name="connsiteX207" fmla="*/ 426268 w 563613"/>
                <a:gd name="connsiteY207" fmla="*/ 109673 h 537226"/>
                <a:gd name="connsiteX208" fmla="*/ 426375 w 563613"/>
                <a:gd name="connsiteY208" fmla="*/ 109066 h 537226"/>
                <a:gd name="connsiteX209" fmla="*/ 425625 w 563613"/>
                <a:gd name="connsiteY209" fmla="*/ 108708 h 537226"/>
                <a:gd name="connsiteX210" fmla="*/ 425732 w 563613"/>
                <a:gd name="connsiteY210" fmla="*/ 109458 h 537226"/>
                <a:gd name="connsiteX211" fmla="*/ 424803 w 563613"/>
                <a:gd name="connsiteY211" fmla="*/ 108851 h 537226"/>
                <a:gd name="connsiteX212" fmla="*/ 424767 w 563613"/>
                <a:gd name="connsiteY212" fmla="*/ 110137 h 537226"/>
                <a:gd name="connsiteX213" fmla="*/ 422874 w 563613"/>
                <a:gd name="connsiteY213" fmla="*/ 108601 h 537226"/>
                <a:gd name="connsiteX214" fmla="*/ 422589 w 563613"/>
                <a:gd name="connsiteY214" fmla="*/ 109601 h 537226"/>
                <a:gd name="connsiteX215" fmla="*/ 422589 w 563613"/>
                <a:gd name="connsiteY215" fmla="*/ 108851 h 537226"/>
                <a:gd name="connsiteX216" fmla="*/ 421660 w 563613"/>
                <a:gd name="connsiteY216" fmla="*/ 108030 h 537226"/>
                <a:gd name="connsiteX217" fmla="*/ 421517 w 563613"/>
                <a:gd name="connsiteY217" fmla="*/ 109066 h 537226"/>
                <a:gd name="connsiteX218" fmla="*/ 420517 w 563613"/>
                <a:gd name="connsiteY218" fmla="*/ 109530 h 537226"/>
                <a:gd name="connsiteX219" fmla="*/ 420303 w 563613"/>
                <a:gd name="connsiteY219" fmla="*/ 110851 h 537226"/>
                <a:gd name="connsiteX220" fmla="*/ 420410 w 563613"/>
                <a:gd name="connsiteY220" fmla="*/ 110137 h 537226"/>
                <a:gd name="connsiteX221" fmla="*/ 420053 w 563613"/>
                <a:gd name="connsiteY221" fmla="*/ 110459 h 537226"/>
                <a:gd name="connsiteX222" fmla="*/ 419838 w 563613"/>
                <a:gd name="connsiteY222" fmla="*/ 109530 h 537226"/>
                <a:gd name="connsiteX223" fmla="*/ 420017 w 563613"/>
                <a:gd name="connsiteY223" fmla="*/ 108637 h 537226"/>
                <a:gd name="connsiteX224" fmla="*/ 419517 w 563613"/>
                <a:gd name="connsiteY224" fmla="*/ 109958 h 537226"/>
                <a:gd name="connsiteX225" fmla="*/ 418338 w 563613"/>
                <a:gd name="connsiteY225" fmla="*/ 109137 h 537226"/>
                <a:gd name="connsiteX226" fmla="*/ 417302 w 563613"/>
                <a:gd name="connsiteY226" fmla="*/ 109744 h 537226"/>
                <a:gd name="connsiteX227" fmla="*/ 417159 w 563613"/>
                <a:gd name="connsiteY227" fmla="*/ 107958 h 537226"/>
                <a:gd name="connsiteX228" fmla="*/ 416052 w 563613"/>
                <a:gd name="connsiteY228" fmla="*/ 108530 h 537226"/>
                <a:gd name="connsiteX229" fmla="*/ 416088 w 563613"/>
                <a:gd name="connsiteY229" fmla="*/ 108423 h 537226"/>
                <a:gd name="connsiteX230" fmla="*/ 413087 w 563613"/>
                <a:gd name="connsiteY230" fmla="*/ 108637 h 537226"/>
                <a:gd name="connsiteX231" fmla="*/ 412837 w 563613"/>
                <a:gd name="connsiteY231" fmla="*/ 110173 h 537226"/>
                <a:gd name="connsiteX232" fmla="*/ 410766 w 563613"/>
                <a:gd name="connsiteY232" fmla="*/ 111566 h 537226"/>
                <a:gd name="connsiteX233" fmla="*/ 409873 w 563613"/>
                <a:gd name="connsiteY233" fmla="*/ 110709 h 537226"/>
                <a:gd name="connsiteX234" fmla="*/ 409944 w 563613"/>
                <a:gd name="connsiteY234" fmla="*/ 110530 h 537226"/>
                <a:gd name="connsiteX235" fmla="*/ 408301 w 563613"/>
                <a:gd name="connsiteY235" fmla="*/ 111030 h 537226"/>
                <a:gd name="connsiteX236" fmla="*/ 407694 w 563613"/>
                <a:gd name="connsiteY236" fmla="*/ 112709 h 537226"/>
                <a:gd name="connsiteX237" fmla="*/ 407372 w 563613"/>
                <a:gd name="connsiteY237" fmla="*/ 112245 h 537226"/>
                <a:gd name="connsiteX238" fmla="*/ 407122 w 563613"/>
                <a:gd name="connsiteY238" fmla="*/ 111530 h 537226"/>
                <a:gd name="connsiteX239" fmla="*/ 407051 w 563613"/>
                <a:gd name="connsiteY239" fmla="*/ 111959 h 537226"/>
                <a:gd name="connsiteX240" fmla="*/ 407015 w 563613"/>
                <a:gd name="connsiteY240" fmla="*/ 111816 h 537226"/>
                <a:gd name="connsiteX241" fmla="*/ 406979 w 563613"/>
                <a:gd name="connsiteY241" fmla="*/ 112352 h 537226"/>
                <a:gd name="connsiteX242" fmla="*/ 407122 w 563613"/>
                <a:gd name="connsiteY242" fmla="*/ 112745 h 537226"/>
                <a:gd name="connsiteX243" fmla="*/ 405944 w 563613"/>
                <a:gd name="connsiteY243" fmla="*/ 111923 h 537226"/>
                <a:gd name="connsiteX244" fmla="*/ 403908 w 563613"/>
                <a:gd name="connsiteY244" fmla="*/ 114245 h 537226"/>
                <a:gd name="connsiteX245" fmla="*/ 403943 w 563613"/>
                <a:gd name="connsiteY245" fmla="*/ 112923 h 537226"/>
                <a:gd name="connsiteX246" fmla="*/ 403443 w 563613"/>
                <a:gd name="connsiteY246" fmla="*/ 113245 h 537226"/>
                <a:gd name="connsiteX247" fmla="*/ 403800 w 563613"/>
                <a:gd name="connsiteY247" fmla="*/ 112530 h 537226"/>
                <a:gd name="connsiteX248" fmla="*/ 401693 w 563613"/>
                <a:gd name="connsiteY248" fmla="*/ 113173 h 537226"/>
                <a:gd name="connsiteX249" fmla="*/ 401693 w 563613"/>
                <a:gd name="connsiteY249" fmla="*/ 113816 h 537226"/>
                <a:gd name="connsiteX250" fmla="*/ 401622 w 563613"/>
                <a:gd name="connsiteY250" fmla="*/ 113709 h 537226"/>
                <a:gd name="connsiteX251" fmla="*/ 401550 w 563613"/>
                <a:gd name="connsiteY251" fmla="*/ 114673 h 537226"/>
                <a:gd name="connsiteX252" fmla="*/ 400764 w 563613"/>
                <a:gd name="connsiteY252" fmla="*/ 113245 h 537226"/>
                <a:gd name="connsiteX253" fmla="*/ 399729 w 563613"/>
                <a:gd name="connsiteY253" fmla="*/ 114245 h 537226"/>
                <a:gd name="connsiteX254" fmla="*/ 399979 w 563613"/>
                <a:gd name="connsiteY254" fmla="*/ 114959 h 537226"/>
                <a:gd name="connsiteX255" fmla="*/ 399443 w 563613"/>
                <a:gd name="connsiteY255" fmla="*/ 114709 h 537226"/>
                <a:gd name="connsiteX256" fmla="*/ 399193 w 563613"/>
                <a:gd name="connsiteY256" fmla="*/ 113780 h 537226"/>
                <a:gd name="connsiteX257" fmla="*/ 398978 w 563613"/>
                <a:gd name="connsiteY257" fmla="*/ 115245 h 537226"/>
                <a:gd name="connsiteX258" fmla="*/ 399014 w 563613"/>
                <a:gd name="connsiteY258" fmla="*/ 114066 h 537226"/>
                <a:gd name="connsiteX259" fmla="*/ 397943 w 563613"/>
                <a:gd name="connsiteY259" fmla="*/ 114495 h 537226"/>
                <a:gd name="connsiteX260" fmla="*/ 398264 w 563613"/>
                <a:gd name="connsiteY260" fmla="*/ 116209 h 537226"/>
                <a:gd name="connsiteX261" fmla="*/ 397228 w 563613"/>
                <a:gd name="connsiteY261" fmla="*/ 116745 h 537226"/>
                <a:gd name="connsiteX262" fmla="*/ 397550 w 563613"/>
                <a:gd name="connsiteY262" fmla="*/ 117531 h 537226"/>
                <a:gd name="connsiteX263" fmla="*/ 395978 w 563613"/>
                <a:gd name="connsiteY263" fmla="*/ 117602 h 537226"/>
                <a:gd name="connsiteX264" fmla="*/ 395478 w 563613"/>
                <a:gd name="connsiteY264" fmla="*/ 119067 h 537226"/>
                <a:gd name="connsiteX265" fmla="*/ 390763 w 563613"/>
                <a:gd name="connsiteY265" fmla="*/ 113352 h 537226"/>
                <a:gd name="connsiteX266" fmla="*/ 385155 w 563613"/>
                <a:gd name="connsiteY266" fmla="*/ 106672 h 537226"/>
                <a:gd name="connsiteX267" fmla="*/ 377119 w 563613"/>
                <a:gd name="connsiteY267" fmla="*/ 101993 h 537226"/>
                <a:gd name="connsiteX268" fmla="*/ 373868 w 563613"/>
                <a:gd name="connsiteY268" fmla="*/ 101207 h 537226"/>
                <a:gd name="connsiteX269" fmla="*/ 373011 w 563613"/>
                <a:gd name="connsiteY269" fmla="*/ 97314 h 537226"/>
                <a:gd name="connsiteX270" fmla="*/ 373332 w 563613"/>
                <a:gd name="connsiteY270" fmla="*/ 88384 h 537226"/>
                <a:gd name="connsiteX271" fmla="*/ 373511 w 563613"/>
                <a:gd name="connsiteY271" fmla="*/ 88563 h 537226"/>
                <a:gd name="connsiteX272" fmla="*/ 371261 w 563613"/>
                <a:gd name="connsiteY272" fmla="*/ 80705 h 537226"/>
                <a:gd name="connsiteX273" fmla="*/ 368046 w 563613"/>
                <a:gd name="connsiteY273" fmla="*/ 73525 h 537226"/>
                <a:gd name="connsiteX274" fmla="*/ 369296 w 563613"/>
                <a:gd name="connsiteY274" fmla="*/ 74561 h 537226"/>
                <a:gd name="connsiteX275" fmla="*/ 364153 w 563613"/>
                <a:gd name="connsiteY275" fmla="*/ 66382 h 537226"/>
                <a:gd name="connsiteX276" fmla="*/ 357616 w 563613"/>
                <a:gd name="connsiteY276" fmla="*/ 61345 h 537226"/>
                <a:gd name="connsiteX277" fmla="*/ 349401 w 563613"/>
                <a:gd name="connsiteY277" fmla="*/ 58738 h 537226"/>
                <a:gd name="connsiteX278" fmla="*/ 336792 w 563613"/>
                <a:gd name="connsiteY278" fmla="*/ 59666 h 537226"/>
                <a:gd name="connsiteX279" fmla="*/ 337149 w 563613"/>
                <a:gd name="connsiteY279" fmla="*/ 59309 h 537226"/>
                <a:gd name="connsiteX280" fmla="*/ 329363 w 563613"/>
                <a:gd name="connsiteY280" fmla="*/ 62560 h 537226"/>
                <a:gd name="connsiteX281" fmla="*/ 328827 w 563613"/>
                <a:gd name="connsiteY281" fmla="*/ 62524 h 537226"/>
                <a:gd name="connsiteX282" fmla="*/ 324433 w 563613"/>
                <a:gd name="connsiteY282" fmla="*/ 66346 h 537226"/>
                <a:gd name="connsiteX283" fmla="*/ 323255 w 563613"/>
                <a:gd name="connsiteY283" fmla="*/ 64596 h 537226"/>
                <a:gd name="connsiteX284" fmla="*/ 323505 w 563613"/>
                <a:gd name="connsiteY284" fmla="*/ 64417 h 537226"/>
                <a:gd name="connsiteX285" fmla="*/ 316861 w 563613"/>
                <a:gd name="connsiteY285" fmla="*/ 62595 h 537226"/>
                <a:gd name="connsiteX286" fmla="*/ 314182 w 563613"/>
                <a:gd name="connsiteY286" fmla="*/ 61060 h 537226"/>
                <a:gd name="connsiteX287" fmla="*/ 314289 w 563613"/>
                <a:gd name="connsiteY287" fmla="*/ 60952 h 537226"/>
                <a:gd name="connsiteX288" fmla="*/ 309360 w 563613"/>
                <a:gd name="connsiteY288" fmla="*/ 59738 h 537226"/>
                <a:gd name="connsiteX289" fmla="*/ 309967 w 563613"/>
                <a:gd name="connsiteY289" fmla="*/ 59238 h 537226"/>
                <a:gd name="connsiteX290" fmla="*/ 307467 w 563613"/>
                <a:gd name="connsiteY290" fmla="*/ 58131 h 537226"/>
                <a:gd name="connsiteX291" fmla="*/ 298609 w 563613"/>
                <a:gd name="connsiteY291" fmla="*/ 57345 h 537226"/>
                <a:gd name="connsiteX292" fmla="*/ 298787 w 563613"/>
                <a:gd name="connsiteY292" fmla="*/ 57095 h 537226"/>
                <a:gd name="connsiteX293" fmla="*/ 296108 w 563613"/>
                <a:gd name="connsiteY293" fmla="*/ 57273 h 537226"/>
                <a:gd name="connsiteX294" fmla="*/ 296037 w 563613"/>
                <a:gd name="connsiteY294" fmla="*/ 56988 h 537226"/>
                <a:gd name="connsiteX295" fmla="*/ 291644 w 563613"/>
                <a:gd name="connsiteY295" fmla="*/ 56952 h 537226"/>
                <a:gd name="connsiteX296" fmla="*/ 291679 w 563613"/>
                <a:gd name="connsiteY296" fmla="*/ 56273 h 537226"/>
                <a:gd name="connsiteX297" fmla="*/ 289358 w 563613"/>
                <a:gd name="connsiteY297" fmla="*/ 56166 h 537226"/>
                <a:gd name="connsiteX298" fmla="*/ 290215 w 563613"/>
                <a:gd name="connsiteY298" fmla="*/ 56380 h 537226"/>
                <a:gd name="connsiteX299" fmla="*/ 286786 w 563613"/>
                <a:gd name="connsiteY299" fmla="*/ 56130 h 537226"/>
                <a:gd name="connsiteX300" fmla="*/ 281964 w 563613"/>
                <a:gd name="connsiteY300" fmla="*/ 58916 h 537226"/>
                <a:gd name="connsiteX301" fmla="*/ 281499 w 563613"/>
                <a:gd name="connsiteY301" fmla="*/ 58166 h 537226"/>
                <a:gd name="connsiteX302" fmla="*/ 281750 w 563613"/>
                <a:gd name="connsiteY302" fmla="*/ 56809 h 537226"/>
                <a:gd name="connsiteX303" fmla="*/ 278571 w 563613"/>
                <a:gd name="connsiteY303" fmla="*/ 56452 h 537226"/>
                <a:gd name="connsiteX304" fmla="*/ 278499 w 563613"/>
                <a:gd name="connsiteY304" fmla="*/ 55702 h 537226"/>
                <a:gd name="connsiteX305" fmla="*/ 273963 w 563613"/>
                <a:gd name="connsiteY305" fmla="*/ 55988 h 537226"/>
                <a:gd name="connsiteX306" fmla="*/ 270498 w 563613"/>
                <a:gd name="connsiteY306" fmla="*/ 55345 h 537226"/>
                <a:gd name="connsiteX307" fmla="*/ 269462 w 563613"/>
                <a:gd name="connsiteY307" fmla="*/ 54452 h 537226"/>
                <a:gd name="connsiteX308" fmla="*/ 267855 w 563613"/>
                <a:gd name="connsiteY308" fmla="*/ 55523 h 537226"/>
                <a:gd name="connsiteX309" fmla="*/ 266926 w 563613"/>
                <a:gd name="connsiteY309" fmla="*/ 54594 h 537226"/>
                <a:gd name="connsiteX310" fmla="*/ 260818 w 563613"/>
                <a:gd name="connsiteY310" fmla="*/ 55737 h 537226"/>
                <a:gd name="connsiteX311" fmla="*/ 259282 w 563613"/>
                <a:gd name="connsiteY311" fmla="*/ 57309 h 537226"/>
                <a:gd name="connsiteX312" fmla="*/ 258068 w 563613"/>
                <a:gd name="connsiteY312" fmla="*/ 56059 h 537226"/>
                <a:gd name="connsiteX313" fmla="*/ 258425 w 563613"/>
                <a:gd name="connsiteY313" fmla="*/ 56202 h 537226"/>
                <a:gd name="connsiteX314" fmla="*/ 258568 w 563613"/>
                <a:gd name="connsiteY314" fmla="*/ 55452 h 537226"/>
                <a:gd name="connsiteX315" fmla="*/ 254389 w 563613"/>
                <a:gd name="connsiteY315" fmla="*/ 55988 h 537226"/>
                <a:gd name="connsiteX316" fmla="*/ 255032 w 563613"/>
                <a:gd name="connsiteY316" fmla="*/ 56666 h 537226"/>
                <a:gd name="connsiteX317" fmla="*/ 253639 w 563613"/>
                <a:gd name="connsiteY317" fmla="*/ 56559 h 537226"/>
                <a:gd name="connsiteX318" fmla="*/ 253925 w 563613"/>
                <a:gd name="connsiteY318" fmla="*/ 55952 h 537226"/>
                <a:gd name="connsiteX319" fmla="*/ 251853 w 563613"/>
                <a:gd name="connsiteY319" fmla="*/ 55595 h 537226"/>
                <a:gd name="connsiteX320" fmla="*/ 252139 w 563613"/>
                <a:gd name="connsiteY320" fmla="*/ 56345 h 537226"/>
                <a:gd name="connsiteX321" fmla="*/ 249638 w 563613"/>
                <a:gd name="connsiteY321" fmla="*/ 55737 h 537226"/>
                <a:gd name="connsiteX322" fmla="*/ 249567 w 563613"/>
                <a:gd name="connsiteY322" fmla="*/ 57023 h 537226"/>
                <a:gd name="connsiteX323" fmla="*/ 244459 w 563613"/>
                <a:gd name="connsiteY323" fmla="*/ 55452 h 537226"/>
                <a:gd name="connsiteX324" fmla="*/ 243709 w 563613"/>
                <a:gd name="connsiteY324" fmla="*/ 56452 h 537226"/>
                <a:gd name="connsiteX325" fmla="*/ 243638 w 563613"/>
                <a:gd name="connsiteY325" fmla="*/ 55702 h 537226"/>
                <a:gd name="connsiteX326" fmla="*/ 241173 w 563613"/>
                <a:gd name="connsiteY326" fmla="*/ 54880 h 537226"/>
                <a:gd name="connsiteX327" fmla="*/ 240852 w 563613"/>
                <a:gd name="connsiteY327" fmla="*/ 55916 h 537226"/>
                <a:gd name="connsiteX328" fmla="*/ 238173 w 563613"/>
                <a:gd name="connsiteY328" fmla="*/ 56380 h 537226"/>
                <a:gd name="connsiteX329" fmla="*/ 237637 w 563613"/>
                <a:gd name="connsiteY329" fmla="*/ 57702 h 537226"/>
                <a:gd name="connsiteX330" fmla="*/ 237851 w 563613"/>
                <a:gd name="connsiteY330" fmla="*/ 56988 h 537226"/>
                <a:gd name="connsiteX331" fmla="*/ 236887 w 563613"/>
                <a:gd name="connsiteY331" fmla="*/ 57273 h 537226"/>
                <a:gd name="connsiteX332" fmla="*/ 236315 w 563613"/>
                <a:gd name="connsiteY332" fmla="*/ 56345 h 537226"/>
                <a:gd name="connsiteX333" fmla="*/ 236780 w 563613"/>
                <a:gd name="connsiteY333" fmla="*/ 55452 h 537226"/>
                <a:gd name="connsiteX334" fmla="*/ 235422 w 563613"/>
                <a:gd name="connsiteY334" fmla="*/ 56773 h 537226"/>
                <a:gd name="connsiteX335" fmla="*/ 232279 w 563613"/>
                <a:gd name="connsiteY335" fmla="*/ 55952 h 537226"/>
                <a:gd name="connsiteX336" fmla="*/ 229493 w 563613"/>
                <a:gd name="connsiteY336" fmla="*/ 56559 h 537226"/>
                <a:gd name="connsiteX337" fmla="*/ 229064 w 563613"/>
                <a:gd name="connsiteY337" fmla="*/ 54773 h 537226"/>
                <a:gd name="connsiteX338" fmla="*/ 226064 w 563613"/>
                <a:gd name="connsiteY338" fmla="*/ 55380 h 537226"/>
                <a:gd name="connsiteX339" fmla="*/ 226207 w 563613"/>
                <a:gd name="connsiteY339" fmla="*/ 55273 h 537226"/>
                <a:gd name="connsiteX340" fmla="*/ 219492 w 563613"/>
                <a:gd name="connsiteY340" fmla="*/ 55416 h 537226"/>
                <a:gd name="connsiteX341" fmla="*/ 218670 w 563613"/>
                <a:gd name="connsiteY341" fmla="*/ 56916 h 537226"/>
                <a:gd name="connsiteX342" fmla="*/ 213455 w 563613"/>
                <a:gd name="connsiteY342" fmla="*/ 58095 h 537226"/>
                <a:gd name="connsiteX343" fmla="*/ 211634 w 563613"/>
                <a:gd name="connsiteY343" fmla="*/ 57131 h 537226"/>
                <a:gd name="connsiteX344" fmla="*/ 211884 w 563613"/>
                <a:gd name="connsiteY344" fmla="*/ 56952 h 537226"/>
                <a:gd name="connsiteX345" fmla="*/ 207776 w 563613"/>
                <a:gd name="connsiteY345" fmla="*/ 57202 h 537226"/>
                <a:gd name="connsiteX346" fmla="*/ 205561 w 563613"/>
                <a:gd name="connsiteY346" fmla="*/ 58738 h 537226"/>
                <a:gd name="connsiteX347" fmla="*/ 204954 w 563613"/>
                <a:gd name="connsiteY347" fmla="*/ 58238 h 537226"/>
                <a:gd name="connsiteX348" fmla="*/ 204668 w 563613"/>
                <a:gd name="connsiteY348" fmla="*/ 57488 h 537226"/>
                <a:gd name="connsiteX349" fmla="*/ 204168 w 563613"/>
                <a:gd name="connsiteY349" fmla="*/ 57916 h 537226"/>
                <a:gd name="connsiteX350" fmla="*/ 204133 w 563613"/>
                <a:gd name="connsiteY350" fmla="*/ 57773 h 537226"/>
                <a:gd name="connsiteX351" fmla="*/ 203740 w 563613"/>
                <a:gd name="connsiteY351" fmla="*/ 58309 h 537226"/>
                <a:gd name="connsiteX352" fmla="*/ 203918 w 563613"/>
                <a:gd name="connsiteY352" fmla="*/ 58702 h 537226"/>
                <a:gd name="connsiteX353" fmla="*/ 200239 w 563613"/>
                <a:gd name="connsiteY353" fmla="*/ 58238 h 537226"/>
                <a:gd name="connsiteX354" fmla="*/ 197203 w 563613"/>
                <a:gd name="connsiteY354" fmla="*/ 60167 h 537226"/>
                <a:gd name="connsiteX355" fmla="*/ 194917 w 563613"/>
                <a:gd name="connsiteY355" fmla="*/ 61667 h 537226"/>
                <a:gd name="connsiteX356" fmla="*/ 195453 w 563613"/>
                <a:gd name="connsiteY356" fmla="*/ 60274 h 537226"/>
                <a:gd name="connsiteX357" fmla="*/ 194239 w 563613"/>
                <a:gd name="connsiteY357" fmla="*/ 60667 h 537226"/>
                <a:gd name="connsiteX358" fmla="*/ 195239 w 563613"/>
                <a:gd name="connsiteY358" fmla="*/ 59881 h 537226"/>
                <a:gd name="connsiteX359" fmla="*/ 190060 w 563613"/>
                <a:gd name="connsiteY359" fmla="*/ 60488 h 537226"/>
                <a:gd name="connsiteX360" fmla="*/ 189667 w 563613"/>
                <a:gd name="connsiteY360" fmla="*/ 61167 h 537226"/>
                <a:gd name="connsiteX361" fmla="*/ 189524 w 563613"/>
                <a:gd name="connsiteY361" fmla="*/ 61060 h 537226"/>
                <a:gd name="connsiteX362" fmla="*/ 188774 w 563613"/>
                <a:gd name="connsiteY362" fmla="*/ 62024 h 537226"/>
                <a:gd name="connsiteX363" fmla="*/ 187559 w 563613"/>
                <a:gd name="connsiteY363" fmla="*/ 60559 h 537226"/>
                <a:gd name="connsiteX364" fmla="*/ 183809 w 563613"/>
                <a:gd name="connsiteY364" fmla="*/ 61845 h 537226"/>
                <a:gd name="connsiteX365" fmla="*/ 184130 w 563613"/>
                <a:gd name="connsiteY365" fmla="*/ 62560 h 537226"/>
                <a:gd name="connsiteX366" fmla="*/ 182666 w 563613"/>
                <a:gd name="connsiteY366" fmla="*/ 62524 h 537226"/>
                <a:gd name="connsiteX367" fmla="*/ 182344 w 563613"/>
                <a:gd name="connsiteY367" fmla="*/ 61631 h 537226"/>
                <a:gd name="connsiteX368" fmla="*/ 180987 w 563613"/>
                <a:gd name="connsiteY368" fmla="*/ 63488 h 537226"/>
                <a:gd name="connsiteX369" fmla="*/ 181701 w 563613"/>
                <a:gd name="connsiteY369" fmla="*/ 62060 h 537226"/>
                <a:gd name="connsiteX370" fmla="*/ 178915 w 563613"/>
                <a:gd name="connsiteY370" fmla="*/ 63131 h 537226"/>
                <a:gd name="connsiteX371" fmla="*/ 179094 w 563613"/>
                <a:gd name="connsiteY371" fmla="*/ 64881 h 537226"/>
                <a:gd name="connsiteX372" fmla="*/ 176308 w 563613"/>
                <a:gd name="connsiteY372" fmla="*/ 65739 h 537226"/>
                <a:gd name="connsiteX373" fmla="*/ 176808 w 563613"/>
                <a:gd name="connsiteY373" fmla="*/ 66489 h 537226"/>
                <a:gd name="connsiteX374" fmla="*/ 172914 w 563613"/>
                <a:gd name="connsiteY374" fmla="*/ 67310 h 537226"/>
                <a:gd name="connsiteX375" fmla="*/ 172414 w 563613"/>
                <a:gd name="connsiteY375" fmla="*/ 67239 h 537226"/>
                <a:gd name="connsiteX376" fmla="*/ 170950 w 563613"/>
                <a:gd name="connsiteY376" fmla="*/ 69203 h 537226"/>
                <a:gd name="connsiteX377" fmla="*/ 170450 w 563613"/>
                <a:gd name="connsiteY377" fmla="*/ 68561 h 537226"/>
                <a:gd name="connsiteX378" fmla="*/ 169200 w 563613"/>
                <a:gd name="connsiteY378" fmla="*/ 68132 h 537226"/>
                <a:gd name="connsiteX379" fmla="*/ 169235 w 563613"/>
                <a:gd name="connsiteY379" fmla="*/ 67989 h 537226"/>
                <a:gd name="connsiteX380" fmla="*/ 168092 w 563613"/>
                <a:gd name="connsiteY380" fmla="*/ 67846 h 537226"/>
                <a:gd name="connsiteX381" fmla="*/ 168235 w 563613"/>
                <a:gd name="connsiteY381" fmla="*/ 68418 h 537226"/>
                <a:gd name="connsiteX382" fmla="*/ 161377 w 563613"/>
                <a:gd name="connsiteY382" fmla="*/ 63703 h 537226"/>
                <a:gd name="connsiteX383" fmla="*/ 141053 w 563613"/>
                <a:gd name="connsiteY383" fmla="*/ 63810 h 537226"/>
                <a:gd name="connsiteX384" fmla="*/ 143554 w 563613"/>
                <a:gd name="connsiteY384" fmla="*/ 62131 h 537226"/>
                <a:gd name="connsiteX385" fmla="*/ 138875 w 563613"/>
                <a:gd name="connsiteY385" fmla="*/ 63238 h 537226"/>
                <a:gd name="connsiteX386" fmla="*/ 142946 w 563613"/>
                <a:gd name="connsiteY386" fmla="*/ 61774 h 537226"/>
                <a:gd name="connsiteX387" fmla="*/ 134195 w 563613"/>
                <a:gd name="connsiteY387" fmla="*/ 64131 h 537226"/>
                <a:gd name="connsiteX388" fmla="*/ 125694 w 563613"/>
                <a:gd name="connsiteY388" fmla="*/ 69739 h 537226"/>
                <a:gd name="connsiteX389" fmla="*/ 125087 w 563613"/>
                <a:gd name="connsiteY389" fmla="*/ 71275 h 537226"/>
                <a:gd name="connsiteX390" fmla="*/ 124694 w 563613"/>
                <a:gd name="connsiteY390" fmla="*/ 71525 h 537226"/>
                <a:gd name="connsiteX391" fmla="*/ 123801 w 563613"/>
                <a:gd name="connsiteY391" fmla="*/ 74168 h 537226"/>
                <a:gd name="connsiteX392" fmla="*/ 120765 w 563613"/>
                <a:gd name="connsiteY392" fmla="*/ 76454 h 537226"/>
                <a:gd name="connsiteX393" fmla="*/ 118872 w 563613"/>
                <a:gd name="connsiteY393" fmla="*/ 87491 h 537226"/>
                <a:gd name="connsiteX394" fmla="*/ 119658 w 563613"/>
                <a:gd name="connsiteY394" fmla="*/ 87098 h 537226"/>
                <a:gd name="connsiteX395" fmla="*/ 119122 w 563613"/>
                <a:gd name="connsiteY395" fmla="*/ 90456 h 537226"/>
                <a:gd name="connsiteX396" fmla="*/ 116979 w 563613"/>
                <a:gd name="connsiteY396" fmla="*/ 90242 h 537226"/>
                <a:gd name="connsiteX397" fmla="*/ 111907 w 563613"/>
                <a:gd name="connsiteY397" fmla="*/ 90992 h 537226"/>
                <a:gd name="connsiteX398" fmla="*/ 109692 w 563613"/>
                <a:gd name="connsiteY398" fmla="*/ 92135 h 537226"/>
                <a:gd name="connsiteX399" fmla="*/ 109621 w 563613"/>
                <a:gd name="connsiteY399" fmla="*/ 91778 h 537226"/>
                <a:gd name="connsiteX400" fmla="*/ 104799 w 563613"/>
                <a:gd name="connsiteY400" fmla="*/ 99636 h 537226"/>
                <a:gd name="connsiteX401" fmla="*/ 101977 w 563613"/>
                <a:gd name="connsiteY401" fmla="*/ 102779 h 537226"/>
                <a:gd name="connsiteX402" fmla="*/ 101906 w 563613"/>
                <a:gd name="connsiteY402" fmla="*/ 102636 h 537226"/>
                <a:gd name="connsiteX403" fmla="*/ 101441 w 563613"/>
                <a:gd name="connsiteY403" fmla="*/ 104208 h 537226"/>
                <a:gd name="connsiteX404" fmla="*/ 99762 w 563613"/>
                <a:gd name="connsiteY404" fmla="*/ 104351 h 537226"/>
                <a:gd name="connsiteX405" fmla="*/ 98227 w 563613"/>
                <a:gd name="connsiteY405" fmla="*/ 103065 h 537226"/>
                <a:gd name="connsiteX406" fmla="*/ 98298 w 563613"/>
                <a:gd name="connsiteY406" fmla="*/ 102958 h 537226"/>
                <a:gd name="connsiteX407" fmla="*/ 95190 w 563613"/>
                <a:gd name="connsiteY407" fmla="*/ 102065 h 537226"/>
                <a:gd name="connsiteX408" fmla="*/ 95655 w 563613"/>
                <a:gd name="connsiteY408" fmla="*/ 101529 h 537226"/>
                <a:gd name="connsiteX409" fmla="*/ 93976 w 563613"/>
                <a:gd name="connsiteY409" fmla="*/ 100600 h 537226"/>
                <a:gd name="connsiteX410" fmla="*/ 88475 w 563613"/>
                <a:gd name="connsiteY410" fmla="*/ 100922 h 537226"/>
                <a:gd name="connsiteX411" fmla="*/ 88583 w 563613"/>
                <a:gd name="connsiteY411" fmla="*/ 100672 h 537226"/>
                <a:gd name="connsiteX412" fmla="*/ 87047 w 563613"/>
                <a:gd name="connsiteY412" fmla="*/ 101172 h 537226"/>
                <a:gd name="connsiteX413" fmla="*/ 87011 w 563613"/>
                <a:gd name="connsiteY413" fmla="*/ 100922 h 537226"/>
                <a:gd name="connsiteX414" fmla="*/ 84582 w 563613"/>
                <a:gd name="connsiteY414" fmla="*/ 101172 h 537226"/>
                <a:gd name="connsiteX415" fmla="*/ 84653 w 563613"/>
                <a:gd name="connsiteY415" fmla="*/ 100493 h 537226"/>
                <a:gd name="connsiteX416" fmla="*/ 83439 w 563613"/>
                <a:gd name="connsiteY416" fmla="*/ 100457 h 537226"/>
                <a:gd name="connsiteX417" fmla="*/ 83868 w 563613"/>
                <a:gd name="connsiteY417" fmla="*/ 100672 h 537226"/>
                <a:gd name="connsiteX418" fmla="*/ 82153 w 563613"/>
                <a:gd name="connsiteY418" fmla="*/ 100386 h 537226"/>
                <a:gd name="connsiteX419" fmla="*/ 79010 w 563613"/>
                <a:gd name="connsiteY419" fmla="*/ 102636 h 537226"/>
                <a:gd name="connsiteX420" fmla="*/ 78938 w 563613"/>
                <a:gd name="connsiteY420" fmla="*/ 101850 h 537226"/>
                <a:gd name="connsiteX421" fmla="*/ 79439 w 563613"/>
                <a:gd name="connsiteY421" fmla="*/ 100564 h 537226"/>
                <a:gd name="connsiteX422" fmla="*/ 77795 w 563613"/>
                <a:gd name="connsiteY422" fmla="*/ 99779 h 537226"/>
                <a:gd name="connsiteX423" fmla="*/ 77974 w 563613"/>
                <a:gd name="connsiteY423" fmla="*/ 99064 h 537226"/>
                <a:gd name="connsiteX424" fmla="*/ 75259 w 563613"/>
                <a:gd name="connsiteY424" fmla="*/ 98671 h 537226"/>
                <a:gd name="connsiteX425" fmla="*/ 73473 w 563613"/>
                <a:gd name="connsiteY425" fmla="*/ 97493 h 537226"/>
                <a:gd name="connsiteX426" fmla="*/ 73188 w 563613"/>
                <a:gd name="connsiteY426" fmla="*/ 96421 h 537226"/>
                <a:gd name="connsiteX427" fmla="*/ 72045 w 563613"/>
                <a:gd name="connsiteY427" fmla="*/ 96993 h 537226"/>
                <a:gd name="connsiteX428" fmla="*/ 71795 w 563613"/>
                <a:gd name="connsiteY428" fmla="*/ 95814 h 537226"/>
                <a:gd name="connsiteX429" fmla="*/ 66901 w 563613"/>
                <a:gd name="connsiteY429" fmla="*/ 95242 h 537226"/>
                <a:gd name="connsiteX430" fmla="*/ 65580 w 563613"/>
                <a:gd name="connsiteY430" fmla="*/ 96671 h 537226"/>
                <a:gd name="connsiteX431" fmla="*/ 64901 w 563613"/>
                <a:gd name="connsiteY431" fmla="*/ 95421 h 537226"/>
                <a:gd name="connsiteX432" fmla="*/ 65115 w 563613"/>
                <a:gd name="connsiteY432" fmla="*/ 95564 h 537226"/>
                <a:gd name="connsiteX433" fmla="*/ 65222 w 563613"/>
                <a:gd name="connsiteY433" fmla="*/ 94814 h 537226"/>
                <a:gd name="connsiteX434" fmla="*/ 62758 w 563613"/>
                <a:gd name="connsiteY434" fmla="*/ 95350 h 537226"/>
                <a:gd name="connsiteX435" fmla="*/ 63115 w 563613"/>
                <a:gd name="connsiteY435" fmla="*/ 96028 h 537226"/>
                <a:gd name="connsiteX436" fmla="*/ 62294 w 563613"/>
                <a:gd name="connsiteY436" fmla="*/ 95921 h 537226"/>
                <a:gd name="connsiteX437" fmla="*/ 62472 w 563613"/>
                <a:gd name="connsiteY437" fmla="*/ 95314 h 537226"/>
                <a:gd name="connsiteX438" fmla="*/ 61258 w 563613"/>
                <a:gd name="connsiteY438" fmla="*/ 94957 h 537226"/>
                <a:gd name="connsiteX439" fmla="*/ 61436 w 563613"/>
                <a:gd name="connsiteY439" fmla="*/ 95707 h 537226"/>
                <a:gd name="connsiteX440" fmla="*/ 59972 w 563613"/>
                <a:gd name="connsiteY440" fmla="*/ 95100 h 537226"/>
                <a:gd name="connsiteX441" fmla="*/ 59900 w 563613"/>
                <a:gd name="connsiteY441" fmla="*/ 96385 h 537226"/>
                <a:gd name="connsiteX442" fmla="*/ 56936 w 563613"/>
                <a:gd name="connsiteY442" fmla="*/ 94850 h 537226"/>
                <a:gd name="connsiteX443" fmla="*/ 56471 w 563613"/>
                <a:gd name="connsiteY443" fmla="*/ 95850 h 537226"/>
                <a:gd name="connsiteX444" fmla="*/ 56436 w 563613"/>
                <a:gd name="connsiteY444" fmla="*/ 95100 h 537226"/>
                <a:gd name="connsiteX445" fmla="*/ 54971 w 563613"/>
                <a:gd name="connsiteY445" fmla="*/ 94278 h 537226"/>
                <a:gd name="connsiteX446" fmla="*/ 55078 w 563613"/>
                <a:gd name="connsiteY446" fmla="*/ 93742 h 537226"/>
                <a:gd name="connsiteX447" fmla="*/ 54793 w 563613"/>
                <a:gd name="connsiteY447" fmla="*/ 95314 h 537226"/>
                <a:gd name="connsiteX448" fmla="*/ 53221 w 563613"/>
                <a:gd name="connsiteY448" fmla="*/ 95778 h 537226"/>
                <a:gd name="connsiteX449" fmla="*/ 52899 w 563613"/>
                <a:gd name="connsiteY449" fmla="*/ 97100 h 537226"/>
                <a:gd name="connsiteX450" fmla="*/ 53042 w 563613"/>
                <a:gd name="connsiteY450" fmla="*/ 96385 h 537226"/>
                <a:gd name="connsiteX451" fmla="*/ 52471 w 563613"/>
                <a:gd name="connsiteY451" fmla="*/ 96707 h 537226"/>
                <a:gd name="connsiteX452" fmla="*/ 52149 w 563613"/>
                <a:gd name="connsiteY452" fmla="*/ 95778 h 537226"/>
                <a:gd name="connsiteX453" fmla="*/ 52435 w 563613"/>
                <a:gd name="connsiteY453" fmla="*/ 94885 h 537226"/>
                <a:gd name="connsiteX454" fmla="*/ 51649 w 563613"/>
                <a:gd name="connsiteY454" fmla="*/ 96207 h 537226"/>
                <a:gd name="connsiteX455" fmla="*/ 49792 w 563613"/>
                <a:gd name="connsiteY455" fmla="*/ 95385 h 537226"/>
                <a:gd name="connsiteX456" fmla="*/ 48149 w 563613"/>
                <a:gd name="connsiteY456" fmla="*/ 95993 h 537226"/>
                <a:gd name="connsiteX457" fmla="*/ 47899 w 563613"/>
                <a:gd name="connsiteY457" fmla="*/ 94207 h 537226"/>
                <a:gd name="connsiteX458" fmla="*/ 46149 w 563613"/>
                <a:gd name="connsiteY458" fmla="*/ 94814 h 537226"/>
                <a:gd name="connsiteX459" fmla="*/ 46220 w 563613"/>
                <a:gd name="connsiteY459" fmla="*/ 94707 h 537226"/>
                <a:gd name="connsiteX460" fmla="*/ 42291 w 563613"/>
                <a:gd name="connsiteY460" fmla="*/ 94850 h 537226"/>
                <a:gd name="connsiteX461" fmla="*/ 41827 w 563613"/>
                <a:gd name="connsiteY461" fmla="*/ 96350 h 537226"/>
                <a:gd name="connsiteX462" fmla="*/ 38791 w 563613"/>
                <a:gd name="connsiteY462" fmla="*/ 97528 h 537226"/>
                <a:gd name="connsiteX463" fmla="*/ 37648 w 563613"/>
                <a:gd name="connsiteY463" fmla="*/ 96564 h 537226"/>
                <a:gd name="connsiteX464" fmla="*/ 37826 w 563613"/>
                <a:gd name="connsiteY464" fmla="*/ 96385 h 537226"/>
                <a:gd name="connsiteX465" fmla="*/ 35004 w 563613"/>
                <a:gd name="connsiteY465" fmla="*/ 96743 h 537226"/>
                <a:gd name="connsiteX466" fmla="*/ 33683 w 563613"/>
                <a:gd name="connsiteY466" fmla="*/ 98421 h 537226"/>
                <a:gd name="connsiteX467" fmla="*/ 33218 w 563613"/>
                <a:gd name="connsiteY467" fmla="*/ 97957 h 537226"/>
                <a:gd name="connsiteX468" fmla="*/ 32968 w 563613"/>
                <a:gd name="connsiteY468" fmla="*/ 97243 h 537226"/>
                <a:gd name="connsiteX469" fmla="*/ 32790 w 563613"/>
                <a:gd name="connsiteY469" fmla="*/ 97671 h 537226"/>
                <a:gd name="connsiteX470" fmla="*/ 32754 w 563613"/>
                <a:gd name="connsiteY470" fmla="*/ 97528 h 537226"/>
                <a:gd name="connsiteX471" fmla="*/ 32611 w 563613"/>
                <a:gd name="connsiteY471" fmla="*/ 98064 h 537226"/>
                <a:gd name="connsiteX472" fmla="*/ 32754 w 563613"/>
                <a:gd name="connsiteY472" fmla="*/ 98457 h 537226"/>
                <a:gd name="connsiteX473" fmla="*/ 30968 w 563613"/>
                <a:gd name="connsiteY473" fmla="*/ 97707 h 537226"/>
                <a:gd name="connsiteX474" fmla="*/ 27396 w 563613"/>
                <a:gd name="connsiteY474" fmla="*/ 100350 h 537226"/>
                <a:gd name="connsiteX475" fmla="*/ 27611 w 563613"/>
                <a:gd name="connsiteY475" fmla="*/ 98993 h 537226"/>
                <a:gd name="connsiteX476" fmla="*/ 26753 w 563613"/>
                <a:gd name="connsiteY476" fmla="*/ 99421 h 537226"/>
                <a:gd name="connsiteX477" fmla="*/ 27396 w 563613"/>
                <a:gd name="connsiteY477" fmla="*/ 98600 h 537226"/>
                <a:gd name="connsiteX478" fmla="*/ 24003 w 563613"/>
                <a:gd name="connsiteY478" fmla="*/ 99636 h 537226"/>
                <a:gd name="connsiteX479" fmla="*/ 23932 w 563613"/>
                <a:gd name="connsiteY479" fmla="*/ 100314 h 537226"/>
                <a:gd name="connsiteX480" fmla="*/ 23824 w 563613"/>
                <a:gd name="connsiteY480" fmla="*/ 100243 h 537226"/>
                <a:gd name="connsiteX481" fmla="*/ 23646 w 563613"/>
                <a:gd name="connsiteY481" fmla="*/ 101243 h 537226"/>
                <a:gd name="connsiteX482" fmla="*/ 22610 w 563613"/>
                <a:gd name="connsiteY482" fmla="*/ 99922 h 537226"/>
                <a:gd name="connsiteX483" fmla="*/ 20895 w 563613"/>
                <a:gd name="connsiteY483" fmla="*/ 101172 h 537226"/>
                <a:gd name="connsiteX484" fmla="*/ 21181 w 563613"/>
                <a:gd name="connsiteY484" fmla="*/ 101886 h 537226"/>
                <a:gd name="connsiteX485" fmla="*/ 20395 w 563613"/>
                <a:gd name="connsiteY485" fmla="*/ 101743 h 537226"/>
                <a:gd name="connsiteX486" fmla="*/ 20110 w 563613"/>
                <a:gd name="connsiteY486" fmla="*/ 100850 h 537226"/>
                <a:gd name="connsiteX487" fmla="*/ 19645 w 563613"/>
                <a:gd name="connsiteY487" fmla="*/ 102386 h 537226"/>
                <a:gd name="connsiteX488" fmla="*/ 19824 w 563613"/>
                <a:gd name="connsiteY488" fmla="*/ 101136 h 537226"/>
                <a:gd name="connsiteX489" fmla="*/ 18181 w 563613"/>
                <a:gd name="connsiteY489" fmla="*/ 101743 h 537226"/>
                <a:gd name="connsiteX490" fmla="*/ 18467 w 563613"/>
                <a:gd name="connsiteY490" fmla="*/ 103458 h 537226"/>
                <a:gd name="connsiteX491" fmla="*/ 16859 w 563613"/>
                <a:gd name="connsiteY491" fmla="*/ 104172 h 537226"/>
                <a:gd name="connsiteX492" fmla="*/ 17252 w 563613"/>
                <a:gd name="connsiteY492" fmla="*/ 104922 h 537226"/>
                <a:gd name="connsiteX493" fmla="*/ 16073 w 563613"/>
                <a:gd name="connsiteY493" fmla="*/ 105636 h 537226"/>
                <a:gd name="connsiteX494" fmla="*/ 15359 w 563613"/>
                <a:gd name="connsiteY494" fmla="*/ 105351 h 537226"/>
                <a:gd name="connsiteX495" fmla="*/ 14895 w 563613"/>
                <a:gd name="connsiteY495" fmla="*/ 105172 h 537226"/>
                <a:gd name="connsiteX496" fmla="*/ 14323 w 563613"/>
                <a:gd name="connsiteY496" fmla="*/ 105994 h 537226"/>
                <a:gd name="connsiteX497" fmla="*/ 13680 w 563613"/>
                <a:gd name="connsiteY497" fmla="*/ 105601 h 537226"/>
                <a:gd name="connsiteX498" fmla="*/ 14395 w 563613"/>
                <a:gd name="connsiteY498" fmla="*/ 105387 h 537226"/>
                <a:gd name="connsiteX499" fmla="*/ 13609 w 563613"/>
                <a:gd name="connsiteY499" fmla="*/ 104779 h 537226"/>
                <a:gd name="connsiteX500" fmla="*/ 14216 w 563613"/>
                <a:gd name="connsiteY500" fmla="*/ 103851 h 537226"/>
                <a:gd name="connsiteX501" fmla="*/ 15180 w 563613"/>
                <a:gd name="connsiteY501" fmla="*/ 103886 h 537226"/>
                <a:gd name="connsiteX502" fmla="*/ 13466 w 563613"/>
                <a:gd name="connsiteY502" fmla="*/ 103208 h 537226"/>
                <a:gd name="connsiteX503" fmla="*/ 13287 w 563613"/>
                <a:gd name="connsiteY503" fmla="*/ 99850 h 537226"/>
                <a:gd name="connsiteX504" fmla="*/ 12180 w 563613"/>
                <a:gd name="connsiteY504" fmla="*/ 96850 h 537226"/>
                <a:gd name="connsiteX505" fmla="*/ 13895 w 563613"/>
                <a:gd name="connsiteY505" fmla="*/ 96207 h 537226"/>
                <a:gd name="connsiteX506" fmla="*/ 13180 w 563613"/>
                <a:gd name="connsiteY506" fmla="*/ 92778 h 537226"/>
                <a:gd name="connsiteX507" fmla="*/ 13287 w 563613"/>
                <a:gd name="connsiteY507" fmla="*/ 92921 h 537226"/>
                <a:gd name="connsiteX508" fmla="*/ 13787 w 563613"/>
                <a:gd name="connsiteY508" fmla="*/ 84848 h 537226"/>
                <a:gd name="connsiteX509" fmla="*/ 12466 w 563613"/>
                <a:gd name="connsiteY509" fmla="*/ 83634 h 537226"/>
                <a:gd name="connsiteX510" fmla="*/ 12680 w 563613"/>
                <a:gd name="connsiteY510" fmla="*/ 76919 h 537226"/>
                <a:gd name="connsiteX511" fmla="*/ 14252 w 563613"/>
                <a:gd name="connsiteY511" fmla="*/ 74918 h 537226"/>
                <a:gd name="connsiteX512" fmla="*/ 14323 w 563613"/>
                <a:gd name="connsiteY512" fmla="*/ 75276 h 537226"/>
                <a:gd name="connsiteX513" fmla="*/ 15788 w 563613"/>
                <a:gd name="connsiteY513" fmla="*/ 70311 h 537226"/>
                <a:gd name="connsiteX514" fmla="*/ 15466 w 563613"/>
                <a:gd name="connsiteY514" fmla="*/ 67167 h 537226"/>
                <a:gd name="connsiteX515" fmla="*/ 16252 w 563613"/>
                <a:gd name="connsiteY515" fmla="*/ 66703 h 537226"/>
                <a:gd name="connsiteX516" fmla="*/ 17038 w 563613"/>
                <a:gd name="connsiteY516" fmla="*/ 66775 h 537226"/>
                <a:gd name="connsiteX517" fmla="*/ 16859 w 563613"/>
                <a:gd name="connsiteY517" fmla="*/ 66167 h 537226"/>
                <a:gd name="connsiteX518" fmla="*/ 17002 w 563613"/>
                <a:gd name="connsiteY518" fmla="*/ 66203 h 537226"/>
                <a:gd name="connsiteX519" fmla="*/ 16716 w 563613"/>
                <a:gd name="connsiteY519" fmla="*/ 65667 h 537226"/>
                <a:gd name="connsiteX520" fmla="*/ 16288 w 563613"/>
                <a:gd name="connsiteY520" fmla="*/ 65632 h 537226"/>
                <a:gd name="connsiteX521" fmla="*/ 18752 w 563613"/>
                <a:gd name="connsiteY521" fmla="*/ 63524 h 537226"/>
                <a:gd name="connsiteX522" fmla="*/ 22181 w 563613"/>
                <a:gd name="connsiteY522" fmla="*/ 55309 h 537226"/>
                <a:gd name="connsiteX523" fmla="*/ 22574 w 563613"/>
                <a:gd name="connsiteY523" fmla="*/ 56988 h 537226"/>
                <a:gd name="connsiteX524" fmla="*/ 23539 w 563613"/>
                <a:gd name="connsiteY524" fmla="*/ 55202 h 537226"/>
                <a:gd name="connsiteX525" fmla="*/ 23039 w 563613"/>
                <a:gd name="connsiteY525" fmla="*/ 57023 h 537226"/>
                <a:gd name="connsiteX526" fmla="*/ 27361 w 563613"/>
                <a:gd name="connsiteY526" fmla="*/ 50558 h 537226"/>
                <a:gd name="connsiteX527" fmla="*/ 27182 w 563613"/>
                <a:gd name="connsiteY527" fmla="*/ 49701 h 537226"/>
                <a:gd name="connsiteX528" fmla="*/ 27361 w 563613"/>
                <a:gd name="connsiteY528" fmla="*/ 49629 h 537226"/>
                <a:gd name="connsiteX529" fmla="*/ 27218 w 563613"/>
                <a:gd name="connsiteY529" fmla="*/ 48237 h 537226"/>
                <a:gd name="connsiteX530" fmla="*/ 29289 w 563613"/>
                <a:gd name="connsiteY530" fmla="*/ 48022 h 537226"/>
                <a:gd name="connsiteX531" fmla="*/ 31254 w 563613"/>
                <a:gd name="connsiteY531" fmla="*/ 44129 h 537226"/>
                <a:gd name="connsiteX532" fmla="*/ 30575 w 563613"/>
                <a:gd name="connsiteY532" fmla="*/ 43772 h 537226"/>
                <a:gd name="connsiteX533" fmla="*/ 31861 w 563613"/>
                <a:gd name="connsiteY533" fmla="*/ 42879 h 537226"/>
                <a:gd name="connsiteX534" fmla="*/ 32611 w 563613"/>
                <a:gd name="connsiteY534" fmla="*/ 43486 h 537226"/>
                <a:gd name="connsiteX535" fmla="*/ 32968 w 563613"/>
                <a:gd name="connsiteY535" fmla="*/ 41164 h 537226"/>
                <a:gd name="connsiteX536" fmla="*/ 32968 w 563613"/>
                <a:gd name="connsiteY536" fmla="*/ 42772 h 537226"/>
                <a:gd name="connsiteX537" fmla="*/ 35683 w 563613"/>
                <a:gd name="connsiteY537" fmla="*/ 39986 h 537226"/>
                <a:gd name="connsiteX538" fmla="*/ 34861 w 563613"/>
                <a:gd name="connsiteY538" fmla="*/ 38414 h 537226"/>
                <a:gd name="connsiteX539" fmla="*/ 37790 w 563613"/>
                <a:gd name="connsiteY539" fmla="*/ 35592 h 537226"/>
                <a:gd name="connsiteX540" fmla="*/ 36897 w 563613"/>
                <a:gd name="connsiteY540" fmla="*/ 35235 h 537226"/>
                <a:gd name="connsiteX541" fmla="*/ 41505 w 563613"/>
                <a:gd name="connsiteY541" fmla="*/ 31913 h 537226"/>
                <a:gd name="connsiteX542" fmla="*/ 43184 w 563613"/>
                <a:gd name="connsiteY542" fmla="*/ 20769 h 537226"/>
                <a:gd name="connsiteX543" fmla="*/ 38469 w 563613"/>
                <a:gd name="connsiteY543" fmla="*/ 22269 h 537226"/>
                <a:gd name="connsiteX544" fmla="*/ 23682 w 563613"/>
                <a:gd name="connsiteY544" fmla="*/ 36949 h 537226"/>
                <a:gd name="connsiteX545" fmla="*/ 17252 w 563613"/>
                <a:gd name="connsiteY545" fmla="*/ 43879 h 537226"/>
                <a:gd name="connsiteX546" fmla="*/ 11894 w 563613"/>
                <a:gd name="connsiteY546" fmla="*/ 51201 h 537226"/>
                <a:gd name="connsiteX547" fmla="*/ 8644 w 563613"/>
                <a:gd name="connsiteY547" fmla="*/ 56130 h 537226"/>
                <a:gd name="connsiteX548" fmla="*/ 5572 w 563613"/>
                <a:gd name="connsiteY548" fmla="*/ 62203 h 537226"/>
                <a:gd name="connsiteX549" fmla="*/ 3715 w 563613"/>
                <a:gd name="connsiteY549" fmla="*/ 69882 h 537226"/>
                <a:gd name="connsiteX550" fmla="*/ 2750 w 563613"/>
                <a:gd name="connsiteY550" fmla="*/ 70525 h 537226"/>
                <a:gd name="connsiteX551" fmla="*/ 2250 w 563613"/>
                <a:gd name="connsiteY551" fmla="*/ 72990 h 537226"/>
                <a:gd name="connsiteX552" fmla="*/ 2072 w 563613"/>
                <a:gd name="connsiteY552" fmla="*/ 72882 h 537226"/>
                <a:gd name="connsiteX553" fmla="*/ 1786 w 563613"/>
                <a:gd name="connsiteY553" fmla="*/ 75990 h 537226"/>
                <a:gd name="connsiteX554" fmla="*/ 1607 w 563613"/>
                <a:gd name="connsiteY554" fmla="*/ 75883 h 537226"/>
                <a:gd name="connsiteX555" fmla="*/ 1393 w 563613"/>
                <a:gd name="connsiteY555" fmla="*/ 77276 h 537226"/>
                <a:gd name="connsiteX556" fmla="*/ 1143 w 563613"/>
                <a:gd name="connsiteY556" fmla="*/ 76954 h 537226"/>
                <a:gd name="connsiteX557" fmla="*/ 393 w 563613"/>
                <a:gd name="connsiteY557" fmla="*/ 82919 h 537226"/>
                <a:gd name="connsiteX558" fmla="*/ 1286 w 563613"/>
                <a:gd name="connsiteY558" fmla="*/ 82884 h 537226"/>
                <a:gd name="connsiteX559" fmla="*/ 214 w 563613"/>
                <a:gd name="connsiteY559" fmla="*/ 91849 h 537226"/>
                <a:gd name="connsiteX560" fmla="*/ 0 w 563613"/>
                <a:gd name="connsiteY560" fmla="*/ 91813 h 537226"/>
                <a:gd name="connsiteX561" fmla="*/ 2036 w 563613"/>
                <a:gd name="connsiteY561" fmla="*/ 104136 h 537226"/>
                <a:gd name="connsiteX562" fmla="*/ 1464 w 563613"/>
                <a:gd name="connsiteY562" fmla="*/ 104529 h 537226"/>
                <a:gd name="connsiteX563" fmla="*/ 5179 w 563613"/>
                <a:gd name="connsiteY563" fmla="*/ 108494 h 537226"/>
                <a:gd name="connsiteX564" fmla="*/ 4965 w 563613"/>
                <a:gd name="connsiteY564" fmla="*/ 110566 h 537226"/>
                <a:gd name="connsiteX565" fmla="*/ 7572 w 563613"/>
                <a:gd name="connsiteY565" fmla="*/ 112495 h 537226"/>
                <a:gd name="connsiteX566" fmla="*/ 6965 w 563613"/>
                <a:gd name="connsiteY566" fmla="*/ 112137 h 537226"/>
                <a:gd name="connsiteX567" fmla="*/ 10037 w 563613"/>
                <a:gd name="connsiteY567" fmla="*/ 115030 h 537226"/>
                <a:gd name="connsiteX568" fmla="*/ 10394 w 563613"/>
                <a:gd name="connsiteY568" fmla="*/ 113423 h 537226"/>
                <a:gd name="connsiteX569" fmla="*/ 11609 w 563613"/>
                <a:gd name="connsiteY569" fmla="*/ 116102 h 537226"/>
                <a:gd name="connsiteX570" fmla="*/ 12252 w 563613"/>
                <a:gd name="connsiteY570" fmla="*/ 115102 h 537226"/>
                <a:gd name="connsiteX571" fmla="*/ 17609 w 563613"/>
                <a:gd name="connsiteY571" fmla="*/ 120746 h 537226"/>
                <a:gd name="connsiteX572" fmla="*/ 47649 w 563613"/>
                <a:gd name="connsiteY572" fmla="*/ 122746 h 537226"/>
                <a:gd name="connsiteX573" fmla="*/ 48042 w 563613"/>
                <a:gd name="connsiteY573" fmla="*/ 123639 h 537226"/>
                <a:gd name="connsiteX574" fmla="*/ 50792 w 563613"/>
                <a:gd name="connsiteY574" fmla="*/ 122924 h 537226"/>
                <a:gd name="connsiteX575" fmla="*/ 51828 w 563613"/>
                <a:gd name="connsiteY575" fmla="*/ 122353 h 537226"/>
                <a:gd name="connsiteX576" fmla="*/ 52221 w 563613"/>
                <a:gd name="connsiteY576" fmla="*/ 123103 h 537226"/>
                <a:gd name="connsiteX577" fmla="*/ 53864 w 563613"/>
                <a:gd name="connsiteY577" fmla="*/ 122567 h 537226"/>
                <a:gd name="connsiteX578" fmla="*/ 54864 w 563613"/>
                <a:gd name="connsiteY578" fmla="*/ 123353 h 537226"/>
                <a:gd name="connsiteX579" fmla="*/ 60186 w 563613"/>
                <a:gd name="connsiteY579" fmla="*/ 123174 h 537226"/>
                <a:gd name="connsiteX580" fmla="*/ 66544 w 563613"/>
                <a:gd name="connsiteY580" fmla="*/ 122389 h 537226"/>
                <a:gd name="connsiteX581" fmla="*/ 75759 w 563613"/>
                <a:gd name="connsiteY581" fmla="*/ 120996 h 537226"/>
                <a:gd name="connsiteX582" fmla="*/ 83868 w 563613"/>
                <a:gd name="connsiteY582" fmla="*/ 119638 h 537226"/>
                <a:gd name="connsiteX583" fmla="*/ 96869 w 563613"/>
                <a:gd name="connsiteY583" fmla="*/ 119781 h 537226"/>
                <a:gd name="connsiteX584" fmla="*/ 104513 w 563613"/>
                <a:gd name="connsiteY584" fmla="*/ 117352 h 537226"/>
                <a:gd name="connsiteX585" fmla="*/ 106728 w 563613"/>
                <a:gd name="connsiteY585" fmla="*/ 115566 h 537226"/>
                <a:gd name="connsiteX586" fmla="*/ 109371 w 563613"/>
                <a:gd name="connsiteY586" fmla="*/ 115495 h 537226"/>
                <a:gd name="connsiteX587" fmla="*/ 108478 w 563613"/>
                <a:gd name="connsiteY587" fmla="*/ 113423 h 537226"/>
                <a:gd name="connsiteX588" fmla="*/ 109621 w 563613"/>
                <a:gd name="connsiteY588" fmla="*/ 111173 h 537226"/>
                <a:gd name="connsiteX589" fmla="*/ 109835 w 563613"/>
                <a:gd name="connsiteY589" fmla="*/ 110101 h 537226"/>
                <a:gd name="connsiteX590" fmla="*/ 111657 w 563613"/>
                <a:gd name="connsiteY590" fmla="*/ 107208 h 537226"/>
                <a:gd name="connsiteX591" fmla="*/ 113443 w 563613"/>
                <a:gd name="connsiteY591" fmla="*/ 104601 h 537226"/>
                <a:gd name="connsiteX592" fmla="*/ 115086 w 563613"/>
                <a:gd name="connsiteY592" fmla="*/ 102029 h 537226"/>
                <a:gd name="connsiteX593" fmla="*/ 117872 w 563613"/>
                <a:gd name="connsiteY593" fmla="*/ 97671 h 537226"/>
                <a:gd name="connsiteX594" fmla="*/ 118551 w 563613"/>
                <a:gd name="connsiteY594" fmla="*/ 96921 h 537226"/>
                <a:gd name="connsiteX595" fmla="*/ 118693 w 563613"/>
                <a:gd name="connsiteY595" fmla="*/ 101565 h 537226"/>
                <a:gd name="connsiteX596" fmla="*/ 120408 w 563613"/>
                <a:gd name="connsiteY596" fmla="*/ 102458 h 537226"/>
                <a:gd name="connsiteX597" fmla="*/ 120015 w 563613"/>
                <a:gd name="connsiteY597" fmla="*/ 110816 h 537226"/>
                <a:gd name="connsiteX598" fmla="*/ 120979 w 563613"/>
                <a:gd name="connsiteY598" fmla="*/ 109958 h 537226"/>
                <a:gd name="connsiteX599" fmla="*/ 120301 w 563613"/>
                <a:gd name="connsiteY599" fmla="*/ 117174 h 537226"/>
                <a:gd name="connsiteX600" fmla="*/ 118086 w 563613"/>
                <a:gd name="connsiteY600" fmla="*/ 123996 h 537226"/>
                <a:gd name="connsiteX601" fmla="*/ 117158 w 563613"/>
                <a:gd name="connsiteY601" fmla="*/ 134140 h 537226"/>
                <a:gd name="connsiteX602" fmla="*/ 115979 w 563613"/>
                <a:gd name="connsiteY602" fmla="*/ 139034 h 537226"/>
                <a:gd name="connsiteX603" fmla="*/ 115479 w 563613"/>
                <a:gd name="connsiteY603" fmla="*/ 139462 h 537226"/>
                <a:gd name="connsiteX604" fmla="*/ 113764 w 563613"/>
                <a:gd name="connsiteY604" fmla="*/ 140177 h 537226"/>
                <a:gd name="connsiteX605" fmla="*/ 110692 w 563613"/>
                <a:gd name="connsiteY605" fmla="*/ 141391 h 537226"/>
                <a:gd name="connsiteX606" fmla="*/ 104406 w 563613"/>
                <a:gd name="connsiteY606" fmla="*/ 143284 h 537226"/>
                <a:gd name="connsiteX607" fmla="*/ 91404 w 563613"/>
                <a:gd name="connsiteY607" fmla="*/ 146070 h 537226"/>
                <a:gd name="connsiteX608" fmla="*/ 64222 w 563613"/>
                <a:gd name="connsiteY608" fmla="*/ 155464 h 537226"/>
                <a:gd name="connsiteX609" fmla="*/ 52542 w 563613"/>
                <a:gd name="connsiteY609" fmla="*/ 166787 h 537226"/>
                <a:gd name="connsiteX610" fmla="*/ 45541 w 563613"/>
                <a:gd name="connsiteY610" fmla="*/ 181539 h 537226"/>
                <a:gd name="connsiteX611" fmla="*/ 41398 w 563613"/>
                <a:gd name="connsiteY611" fmla="*/ 197541 h 537226"/>
                <a:gd name="connsiteX612" fmla="*/ 39433 w 563613"/>
                <a:gd name="connsiteY612" fmla="*/ 206149 h 537226"/>
                <a:gd name="connsiteX613" fmla="*/ 38541 w 563613"/>
                <a:gd name="connsiteY613" fmla="*/ 211150 h 537226"/>
                <a:gd name="connsiteX614" fmla="*/ 38255 w 563613"/>
                <a:gd name="connsiteY614" fmla="*/ 213864 h 537226"/>
                <a:gd name="connsiteX615" fmla="*/ 38076 w 563613"/>
                <a:gd name="connsiteY615" fmla="*/ 216079 h 537226"/>
                <a:gd name="connsiteX616" fmla="*/ 35933 w 563613"/>
                <a:gd name="connsiteY616" fmla="*/ 232152 h 537226"/>
                <a:gd name="connsiteX617" fmla="*/ 35219 w 563613"/>
                <a:gd name="connsiteY617" fmla="*/ 244868 h 537226"/>
                <a:gd name="connsiteX618" fmla="*/ 32290 w 563613"/>
                <a:gd name="connsiteY618" fmla="*/ 266907 h 537226"/>
                <a:gd name="connsiteX619" fmla="*/ 29325 w 563613"/>
                <a:gd name="connsiteY619" fmla="*/ 289981 h 537226"/>
                <a:gd name="connsiteX620" fmla="*/ 28646 w 563613"/>
                <a:gd name="connsiteY620" fmla="*/ 304161 h 537226"/>
                <a:gd name="connsiteX621" fmla="*/ 28789 w 563613"/>
                <a:gd name="connsiteY621" fmla="*/ 320199 h 537226"/>
                <a:gd name="connsiteX622" fmla="*/ 28861 w 563613"/>
                <a:gd name="connsiteY622" fmla="*/ 354239 h 537226"/>
                <a:gd name="connsiteX623" fmla="*/ 27468 w 563613"/>
                <a:gd name="connsiteY623" fmla="*/ 387386 h 537226"/>
                <a:gd name="connsiteX624" fmla="*/ 24074 w 563613"/>
                <a:gd name="connsiteY624" fmla="*/ 427820 h 537226"/>
                <a:gd name="connsiteX625" fmla="*/ 22753 w 563613"/>
                <a:gd name="connsiteY625" fmla="*/ 432427 h 537226"/>
                <a:gd name="connsiteX626" fmla="*/ 21253 w 563613"/>
                <a:gd name="connsiteY626" fmla="*/ 445822 h 537226"/>
                <a:gd name="connsiteX627" fmla="*/ 21074 w 563613"/>
                <a:gd name="connsiteY627" fmla="*/ 445536 h 537226"/>
                <a:gd name="connsiteX628" fmla="*/ 19967 w 563613"/>
                <a:gd name="connsiteY628" fmla="*/ 462431 h 537226"/>
                <a:gd name="connsiteX629" fmla="*/ 19788 w 563613"/>
                <a:gd name="connsiteY629" fmla="*/ 462145 h 537226"/>
                <a:gd name="connsiteX630" fmla="*/ 19538 w 563613"/>
                <a:gd name="connsiteY630" fmla="*/ 470075 h 537226"/>
                <a:gd name="connsiteX631" fmla="*/ 19252 w 563613"/>
                <a:gd name="connsiteY631" fmla="*/ 468682 h 537226"/>
                <a:gd name="connsiteX632" fmla="*/ 20145 w 563613"/>
                <a:gd name="connsiteY632" fmla="*/ 485934 h 537226"/>
                <a:gd name="connsiteX633" fmla="*/ 21145 w 563613"/>
                <a:gd name="connsiteY633" fmla="*/ 494364 h 537226"/>
                <a:gd name="connsiteX634" fmla="*/ 22146 w 563613"/>
                <a:gd name="connsiteY634" fmla="*/ 501972 h 537226"/>
                <a:gd name="connsiteX635" fmla="*/ 22896 w 563613"/>
                <a:gd name="connsiteY635" fmla="*/ 501007 h 537226"/>
                <a:gd name="connsiteX636" fmla="*/ 26968 w 563613"/>
                <a:gd name="connsiteY636" fmla="*/ 516402 h 537226"/>
                <a:gd name="connsiteX637" fmla="*/ 37433 w 563613"/>
                <a:gd name="connsiteY637" fmla="*/ 526261 h 537226"/>
                <a:gd name="connsiteX638" fmla="*/ 48970 w 563613"/>
                <a:gd name="connsiteY638" fmla="*/ 529940 h 537226"/>
                <a:gd name="connsiteX639" fmla="*/ 60900 w 563613"/>
                <a:gd name="connsiteY639" fmla="*/ 533619 h 537226"/>
                <a:gd name="connsiteX640" fmla="*/ 60579 w 563613"/>
                <a:gd name="connsiteY640" fmla="*/ 533762 h 537226"/>
                <a:gd name="connsiteX641" fmla="*/ 70545 w 563613"/>
                <a:gd name="connsiteY641" fmla="*/ 534905 h 537226"/>
                <a:gd name="connsiteX642" fmla="*/ 78546 w 563613"/>
                <a:gd name="connsiteY642" fmla="*/ 535083 h 537226"/>
                <a:gd name="connsiteX643" fmla="*/ 93405 w 563613"/>
                <a:gd name="connsiteY643" fmla="*/ 536047 h 537226"/>
                <a:gd name="connsiteX644" fmla="*/ 125587 w 563613"/>
                <a:gd name="connsiteY644" fmla="*/ 536548 h 537226"/>
                <a:gd name="connsiteX645" fmla="*/ 126659 w 563613"/>
                <a:gd name="connsiteY645" fmla="*/ 537226 h 537226"/>
                <a:gd name="connsiteX646" fmla="*/ 150840 w 563613"/>
                <a:gd name="connsiteY646" fmla="*/ 535262 h 537226"/>
                <a:gd name="connsiteX647" fmla="*/ 158806 w 563613"/>
                <a:gd name="connsiteY647" fmla="*/ 536440 h 537226"/>
                <a:gd name="connsiteX648" fmla="*/ 172664 w 563613"/>
                <a:gd name="connsiteY648" fmla="*/ 535154 h 537226"/>
                <a:gd name="connsiteX649" fmla="*/ 169628 w 563613"/>
                <a:gd name="connsiteY649" fmla="*/ 535512 h 537226"/>
                <a:gd name="connsiteX650" fmla="*/ 188524 w 563613"/>
                <a:gd name="connsiteY650" fmla="*/ 534869 h 537226"/>
                <a:gd name="connsiteX651" fmla="*/ 184773 w 563613"/>
                <a:gd name="connsiteY651" fmla="*/ 533547 h 537226"/>
                <a:gd name="connsiteX652" fmla="*/ 196953 w 563613"/>
                <a:gd name="connsiteY652" fmla="*/ 534583 h 537226"/>
                <a:gd name="connsiteX653" fmla="*/ 196775 w 563613"/>
                <a:gd name="connsiteY653" fmla="*/ 533404 h 537226"/>
                <a:gd name="connsiteX654" fmla="*/ 232279 w 563613"/>
                <a:gd name="connsiteY654" fmla="*/ 534655 h 537226"/>
                <a:gd name="connsiteX655" fmla="*/ 274534 w 563613"/>
                <a:gd name="connsiteY655" fmla="*/ 531404 h 537226"/>
                <a:gd name="connsiteX656" fmla="*/ 295680 w 563613"/>
                <a:gd name="connsiteY656" fmla="*/ 529475 h 537226"/>
                <a:gd name="connsiteX657" fmla="*/ 306253 w 563613"/>
                <a:gd name="connsiteY657" fmla="*/ 528582 h 537226"/>
                <a:gd name="connsiteX658" fmla="*/ 316825 w 563613"/>
                <a:gd name="connsiteY658" fmla="*/ 528368 h 537226"/>
                <a:gd name="connsiteX659" fmla="*/ 358795 w 563613"/>
                <a:gd name="connsiteY659" fmla="*/ 527725 h 537226"/>
                <a:gd name="connsiteX660" fmla="*/ 398621 w 563613"/>
                <a:gd name="connsiteY660" fmla="*/ 526404 h 537226"/>
                <a:gd name="connsiteX661" fmla="*/ 400907 w 563613"/>
                <a:gd name="connsiteY661" fmla="*/ 527296 h 537226"/>
                <a:gd name="connsiteX662" fmla="*/ 417195 w 563613"/>
                <a:gd name="connsiteY662" fmla="*/ 526582 h 537226"/>
                <a:gd name="connsiteX663" fmla="*/ 423124 w 563613"/>
                <a:gd name="connsiteY663" fmla="*/ 526010 h 537226"/>
                <a:gd name="connsiteX664" fmla="*/ 425232 w 563613"/>
                <a:gd name="connsiteY664" fmla="*/ 526832 h 537226"/>
                <a:gd name="connsiteX665" fmla="*/ 434947 w 563613"/>
                <a:gd name="connsiteY665" fmla="*/ 526796 h 537226"/>
                <a:gd name="connsiteX666" fmla="*/ 441305 w 563613"/>
                <a:gd name="connsiteY666" fmla="*/ 527689 h 537226"/>
                <a:gd name="connsiteX667" fmla="*/ 460093 w 563613"/>
                <a:gd name="connsiteY667" fmla="*/ 522403 h 537226"/>
                <a:gd name="connsiteX668" fmla="*/ 470380 w 563613"/>
                <a:gd name="connsiteY668" fmla="*/ 506758 h 537226"/>
                <a:gd name="connsiteX669" fmla="*/ 474631 w 563613"/>
                <a:gd name="connsiteY669" fmla="*/ 491113 h 537226"/>
                <a:gd name="connsiteX670" fmla="*/ 478310 w 563613"/>
                <a:gd name="connsiteY670" fmla="*/ 474361 h 537226"/>
                <a:gd name="connsiteX671" fmla="*/ 479989 w 563613"/>
                <a:gd name="connsiteY671" fmla="*/ 462253 h 537226"/>
                <a:gd name="connsiteX672" fmla="*/ 480346 w 563613"/>
                <a:gd name="connsiteY672" fmla="*/ 448822 h 537226"/>
                <a:gd name="connsiteX673" fmla="*/ 477917 w 563613"/>
                <a:gd name="connsiteY673" fmla="*/ 418497 h 537226"/>
                <a:gd name="connsiteX674" fmla="*/ 474988 w 563613"/>
                <a:gd name="connsiteY674" fmla="*/ 406638 h 537226"/>
                <a:gd name="connsiteX675" fmla="*/ 481775 w 563613"/>
                <a:gd name="connsiteY675" fmla="*/ 402566 h 537226"/>
                <a:gd name="connsiteX676" fmla="*/ 481596 w 563613"/>
                <a:gd name="connsiteY676" fmla="*/ 403031 h 537226"/>
                <a:gd name="connsiteX677" fmla="*/ 492133 w 563613"/>
                <a:gd name="connsiteY677" fmla="*/ 396316 h 537226"/>
                <a:gd name="connsiteX678" fmla="*/ 500705 w 563613"/>
                <a:gd name="connsiteY678" fmla="*/ 389851 h 537226"/>
                <a:gd name="connsiteX679" fmla="*/ 505456 w 563613"/>
                <a:gd name="connsiteY679" fmla="*/ 387422 h 537226"/>
                <a:gd name="connsiteX680" fmla="*/ 510064 w 563613"/>
                <a:gd name="connsiteY680" fmla="*/ 383493 h 537226"/>
                <a:gd name="connsiteX681" fmla="*/ 509992 w 563613"/>
                <a:gd name="connsiteY681" fmla="*/ 383743 h 537226"/>
                <a:gd name="connsiteX682" fmla="*/ 517029 w 563613"/>
                <a:gd name="connsiteY682" fmla="*/ 377456 h 537226"/>
                <a:gd name="connsiteX683" fmla="*/ 524208 w 563613"/>
                <a:gd name="connsiteY683" fmla="*/ 371420 h 537226"/>
                <a:gd name="connsiteX684" fmla="*/ 523173 w 563613"/>
                <a:gd name="connsiteY684" fmla="*/ 373170 h 537226"/>
                <a:gd name="connsiteX685" fmla="*/ 531638 w 563613"/>
                <a:gd name="connsiteY685" fmla="*/ 365098 h 537226"/>
                <a:gd name="connsiteX686" fmla="*/ 545890 w 563613"/>
                <a:gd name="connsiteY686" fmla="*/ 334951 h 537226"/>
                <a:gd name="connsiteX687" fmla="*/ 545997 w 563613"/>
                <a:gd name="connsiteY687" fmla="*/ 335487 h 537226"/>
                <a:gd name="connsiteX688" fmla="*/ 547961 w 563613"/>
                <a:gd name="connsiteY688" fmla="*/ 326164 h 537226"/>
                <a:gd name="connsiteX689" fmla="*/ 548319 w 563613"/>
                <a:gd name="connsiteY689" fmla="*/ 325736 h 537226"/>
                <a:gd name="connsiteX690" fmla="*/ 550497 w 563613"/>
                <a:gd name="connsiteY690" fmla="*/ 310019 h 537226"/>
                <a:gd name="connsiteX691" fmla="*/ 551176 w 563613"/>
                <a:gd name="connsiteY691" fmla="*/ 309876 h 537226"/>
                <a:gd name="connsiteX692" fmla="*/ 551712 w 563613"/>
                <a:gd name="connsiteY692" fmla="*/ 301375 h 537226"/>
                <a:gd name="connsiteX693" fmla="*/ 551390 w 563613"/>
                <a:gd name="connsiteY693" fmla="*/ 304554 h 537226"/>
                <a:gd name="connsiteX694" fmla="*/ 551390 w 563613"/>
                <a:gd name="connsiteY694" fmla="*/ 300161 h 537226"/>
                <a:gd name="connsiteX695" fmla="*/ 551748 w 563613"/>
                <a:gd name="connsiteY695" fmla="*/ 292196 h 537226"/>
                <a:gd name="connsiteX696" fmla="*/ 549426 w 563613"/>
                <a:gd name="connsiteY696" fmla="*/ 275015 h 537226"/>
                <a:gd name="connsiteX697" fmla="*/ 550140 w 563613"/>
                <a:gd name="connsiteY697" fmla="*/ 273300 h 537226"/>
                <a:gd name="connsiteX698" fmla="*/ 551498 w 563613"/>
                <a:gd name="connsiteY698" fmla="*/ 274193 h 537226"/>
                <a:gd name="connsiteX699" fmla="*/ 551533 w 563613"/>
                <a:gd name="connsiteY699" fmla="*/ 264871 h 537226"/>
                <a:gd name="connsiteX700" fmla="*/ 554176 w 563613"/>
                <a:gd name="connsiteY700" fmla="*/ 262406 h 537226"/>
                <a:gd name="connsiteX701" fmla="*/ 551498 w 563613"/>
                <a:gd name="connsiteY701" fmla="*/ 264585 h 537226"/>
                <a:gd name="connsiteX702" fmla="*/ 551426 w 563613"/>
                <a:gd name="connsiteY702" fmla="*/ 264049 h 537226"/>
                <a:gd name="connsiteX703" fmla="*/ 556070 w 563613"/>
                <a:gd name="connsiteY703" fmla="*/ 258906 h 537226"/>
                <a:gd name="connsiteX704" fmla="*/ 555784 w 563613"/>
                <a:gd name="connsiteY704" fmla="*/ 260477 h 537226"/>
                <a:gd name="connsiteX705" fmla="*/ 560213 w 563613"/>
                <a:gd name="connsiteY705" fmla="*/ 251655 h 537226"/>
                <a:gd name="connsiteX706" fmla="*/ 559106 w 563613"/>
                <a:gd name="connsiteY706" fmla="*/ 252655 h 537226"/>
                <a:gd name="connsiteX707" fmla="*/ 561856 w 563613"/>
                <a:gd name="connsiteY707" fmla="*/ 242404 h 537226"/>
                <a:gd name="connsiteX708" fmla="*/ 560642 w 563613"/>
                <a:gd name="connsiteY708" fmla="*/ 241797 h 537226"/>
                <a:gd name="connsiteX709" fmla="*/ 562928 w 563613"/>
                <a:gd name="connsiteY709" fmla="*/ 222366 h 537226"/>
                <a:gd name="connsiteX710" fmla="*/ 562035 w 563613"/>
                <a:gd name="connsiteY710" fmla="*/ 219401 h 537226"/>
                <a:gd name="connsiteX711" fmla="*/ 562785 w 563613"/>
                <a:gd name="connsiteY711" fmla="*/ 219222 h 537226"/>
                <a:gd name="connsiteX712" fmla="*/ 563428 w 563613"/>
                <a:gd name="connsiteY712" fmla="*/ 209185 h 537226"/>
                <a:gd name="connsiteX713" fmla="*/ 31861 w 563613"/>
                <a:gd name="connsiteY713" fmla="*/ 110066 h 537226"/>
                <a:gd name="connsiteX714" fmla="*/ 31254 w 563613"/>
                <a:gd name="connsiteY714" fmla="*/ 110244 h 537226"/>
                <a:gd name="connsiteX715" fmla="*/ 31861 w 563613"/>
                <a:gd name="connsiteY715" fmla="*/ 110066 h 537226"/>
                <a:gd name="connsiteX716" fmla="*/ 30825 w 563613"/>
                <a:gd name="connsiteY716" fmla="*/ 111066 h 537226"/>
                <a:gd name="connsiteX717" fmla="*/ 29289 w 563613"/>
                <a:gd name="connsiteY717" fmla="*/ 110851 h 537226"/>
                <a:gd name="connsiteX718" fmla="*/ 30432 w 563613"/>
                <a:gd name="connsiteY718" fmla="*/ 110459 h 537226"/>
                <a:gd name="connsiteX719" fmla="*/ 30825 w 563613"/>
                <a:gd name="connsiteY719" fmla="*/ 111066 h 537226"/>
                <a:gd name="connsiteX720" fmla="*/ 72473 w 563613"/>
                <a:gd name="connsiteY720" fmla="*/ 110816 h 537226"/>
                <a:gd name="connsiteX721" fmla="*/ 66973 w 563613"/>
                <a:gd name="connsiteY721" fmla="*/ 115066 h 537226"/>
                <a:gd name="connsiteX722" fmla="*/ 66258 w 563613"/>
                <a:gd name="connsiteY722" fmla="*/ 114459 h 537226"/>
                <a:gd name="connsiteX723" fmla="*/ 66294 w 563613"/>
                <a:gd name="connsiteY723" fmla="*/ 113066 h 537226"/>
                <a:gd name="connsiteX724" fmla="*/ 62579 w 563613"/>
                <a:gd name="connsiteY724" fmla="*/ 113209 h 537226"/>
                <a:gd name="connsiteX725" fmla="*/ 62472 w 563613"/>
                <a:gd name="connsiteY725" fmla="*/ 112459 h 537226"/>
                <a:gd name="connsiteX726" fmla="*/ 56650 w 563613"/>
                <a:gd name="connsiteY726" fmla="*/ 112816 h 537226"/>
                <a:gd name="connsiteX727" fmla="*/ 52435 w 563613"/>
                <a:gd name="connsiteY727" fmla="*/ 112066 h 537226"/>
                <a:gd name="connsiteX728" fmla="*/ 51435 w 563613"/>
                <a:gd name="connsiteY728" fmla="*/ 111066 h 537226"/>
                <a:gd name="connsiteX729" fmla="*/ 49435 w 563613"/>
                <a:gd name="connsiteY729" fmla="*/ 111816 h 537226"/>
                <a:gd name="connsiteX730" fmla="*/ 48613 w 563613"/>
                <a:gd name="connsiteY730" fmla="*/ 110709 h 537226"/>
                <a:gd name="connsiteX731" fmla="*/ 39398 w 563613"/>
                <a:gd name="connsiteY731" fmla="*/ 110459 h 537226"/>
                <a:gd name="connsiteX732" fmla="*/ 36290 w 563613"/>
                <a:gd name="connsiteY732" fmla="*/ 111887 h 537226"/>
                <a:gd name="connsiteX733" fmla="*/ 34754 w 563613"/>
                <a:gd name="connsiteY733" fmla="*/ 110601 h 537226"/>
                <a:gd name="connsiteX734" fmla="*/ 35183 w 563613"/>
                <a:gd name="connsiteY734" fmla="*/ 110744 h 537226"/>
                <a:gd name="connsiteX735" fmla="*/ 35433 w 563613"/>
                <a:gd name="connsiteY735" fmla="*/ 110030 h 537226"/>
                <a:gd name="connsiteX736" fmla="*/ 33218 w 563613"/>
                <a:gd name="connsiteY736" fmla="*/ 109673 h 537226"/>
                <a:gd name="connsiteX737" fmla="*/ 34611 w 563613"/>
                <a:gd name="connsiteY737" fmla="*/ 109208 h 537226"/>
                <a:gd name="connsiteX738" fmla="*/ 36862 w 563613"/>
                <a:gd name="connsiteY738" fmla="*/ 107958 h 537226"/>
                <a:gd name="connsiteX739" fmla="*/ 37147 w 563613"/>
                <a:gd name="connsiteY739" fmla="*/ 108673 h 537226"/>
                <a:gd name="connsiteX740" fmla="*/ 37969 w 563613"/>
                <a:gd name="connsiteY740" fmla="*/ 108423 h 537226"/>
                <a:gd name="connsiteX741" fmla="*/ 37933 w 563613"/>
                <a:gd name="connsiteY741" fmla="*/ 108637 h 537226"/>
                <a:gd name="connsiteX742" fmla="*/ 39148 w 563613"/>
                <a:gd name="connsiteY742" fmla="*/ 108137 h 537226"/>
                <a:gd name="connsiteX743" fmla="*/ 39112 w 563613"/>
                <a:gd name="connsiteY743" fmla="*/ 108351 h 537226"/>
                <a:gd name="connsiteX744" fmla="*/ 39684 w 563613"/>
                <a:gd name="connsiteY744" fmla="*/ 108244 h 537226"/>
                <a:gd name="connsiteX745" fmla="*/ 39576 w 563613"/>
                <a:gd name="connsiteY745" fmla="*/ 108530 h 537226"/>
                <a:gd name="connsiteX746" fmla="*/ 41934 w 563613"/>
                <a:gd name="connsiteY746" fmla="*/ 108173 h 537226"/>
                <a:gd name="connsiteX747" fmla="*/ 41862 w 563613"/>
                <a:gd name="connsiteY747" fmla="*/ 107315 h 537226"/>
                <a:gd name="connsiteX748" fmla="*/ 45399 w 563613"/>
                <a:gd name="connsiteY748" fmla="*/ 107637 h 537226"/>
                <a:gd name="connsiteX749" fmla="*/ 45363 w 563613"/>
                <a:gd name="connsiteY749" fmla="*/ 107851 h 537226"/>
                <a:gd name="connsiteX750" fmla="*/ 50006 w 563613"/>
                <a:gd name="connsiteY750" fmla="*/ 107244 h 537226"/>
                <a:gd name="connsiteX751" fmla="*/ 50078 w 563613"/>
                <a:gd name="connsiteY751" fmla="*/ 107887 h 537226"/>
                <a:gd name="connsiteX752" fmla="*/ 51828 w 563613"/>
                <a:gd name="connsiteY752" fmla="*/ 105779 h 537226"/>
                <a:gd name="connsiteX753" fmla="*/ 52399 w 563613"/>
                <a:gd name="connsiteY753" fmla="*/ 106994 h 537226"/>
                <a:gd name="connsiteX754" fmla="*/ 53400 w 563613"/>
                <a:gd name="connsiteY754" fmla="*/ 105886 h 537226"/>
                <a:gd name="connsiteX755" fmla="*/ 53185 w 563613"/>
                <a:gd name="connsiteY755" fmla="*/ 106172 h 537226"/>
                <a:gd name="connsiteX756" fmla="*/ 54578 w 563613"/>
                <a:gd name="connsiteY756" fmla="*/ 105922 h 537226"/>
                <a:gd name="connsiteX757" fmla="*/ 54292 w 563613"/>
                <a:gd name="connsiteY757" fmla="*/ 104494 h 537226"/>
                <a:gd name="connsiteX758" fmla="*/ 55185 w 563613"/>
                <a:gd name="connsiteY758" fmla="*/ 105886 h 537226"/>
                <a:gd name="connsiteX759" fmla="*/ 55185 w 563613"/>
                <a:gd name="connsiteY759" fmla="*/ 104708 h 537226"/>
                <a:gd name="connsiteX760" fmla="*/ 57757 w 563613"/>
                <a:gd name="connsiteY760" fmla="*/ 107601 h 537226"/>
                <a:gd name="connsiteX761" fmla="*/ 64008 w 563613"/>
                <a:gd name="connsiteY761" fmla="*/ 106815 h 537226"/>
                <a:gd name="connsiteX762" fmla="*/ 67080 w 563613"/>
                <a:gd name="connsiteY762" fmla="*/ 106458 h 537226"/>
                <a:gd name="connsiteX763" fmla="*/ 69294 w 563613"/>
                <a:gd name="connsiteY763" fmla="*/ 107315 h 537226"/>
                <a:gd name="connsiteX764" fmla="*/ 69294 w 563613"/>
                <a:gd name="connsiteY764" fmla="*/ 108208 h 537226"/>
                <a:gd name="connsiteX765" fmla="*/ 70294 w 563613"/>
                <a:gd name="connsiteY765" fmla="*/ 107637 h 537226"/>
                <a:gd name="connsiteX766" fmla="*/ 70759 w 563613"/>
                <a:gd name="connsiteY766" fmla="*/ 107137 h 537226"/>
                <a:gd name="connsiteX767" fmla="*/ 70759 w 563613"/>
                <a:gd name="connsiteY767" fmla="*/ 107922 h 537226"/>
                <a:gd name="connsiteX768" fmla="*/ 71438 w 563613"/>
                <a:gd name="connsiteY768" fmla="*/ 107494 h 537226"/>
                <a:gd name="connsiteX769" fmla="*/ 71616 w 563613"/>
                <a:gd name="connsiteY769" fmla="*/ 108351 h 537226"/>
                <a:gd name="connsiteX770" fmla="*/ 76009 w 563613"/>
                <a:gd name="connsiteY770" fmla="*/ 108923 h 537226"/>
                <a:gd name="connsiteX771" fmla="*/ 77653 w 563613"/>
                <a:gd name="connsiteY771" fmla="*/ 110066 h 537226"/>
                <a:gd name="connsiteX772" fmla="*/ 76117 w 563613"/>
                <a:gd name="connsiteY772" fmla="*/ 110173 h 537226"/>
                <a:gd name="connsiteX773" fmla="*/ 77403 w 563613"/>
                <a:gd name="connsiteY773" fmla="*/ 110244 h 537226"/>
                <a:gd name="connsiteX774" fmla="*/ 72473 w 563613"/>
                <a:gd name="connsiteY774" fmla="*/ 110816 h 537226"/>
                <a:gd name="connsiteX775" fmla="*/ 85725 w 563613"/>
                <a:gd name="connsiteY775" fmla="*/ 110494 h 537226"/>
                <a:gd name="connsiteX776" fmla="*/ 85582 w 563613"/>
                <a:gd name="connsiteY776" fmla="*/ 110244 h 537226"/>
                <a:gd name="connsiteX777" fmla="*/ 79760 w 563613"/>
                <a:gd name="connsiteY777" fmla="*/ 110530 h 537226"/>
                <a:gd name="connsiteX778" fmla="*/ 79724 w 563613"/>
                <a:gd name="connsiteY778" fmla="*/ 110351 h 537226"/>
                <a:gd name="connsiteX779" fmla="*/ 80331 w 563613"/>
                <a:gd name="connsiteY779" fmla="*/ 110459 h 537226"/>
                <a:gd name="connsiteX780" fmla="*/ 84868 w 563613"/>
                <a:gd name="connsiteY780" fmla="*/ 109887 h 537226"/>
                <a:gd name="connsiteX781" fmla="*/ 88154 w 563613"/>
                <a:gd name="connsiteY781" fmla="*/ 110351 h 537226"/>
                <a:gd name="connsiteX782" fmla="*/ 85725 w 563613"/>
                <a:gd name="connsiteY782" fmla="*/ 110494 h 537226"/>
                <a:gd name="connsiteX783" fmla="*/ 516279 w 563613"/>
                <a:gd name="connsiteY783" fmla="*/ 159286 h 537226"/>
                <a:gd name="connsiteX784" fmla="*/ 516707 w 563613"/>
                <a:gd name="connsiteY784" fmla="*/ 174574 h 537226"/>
                <a:gd name="connsiteX785" fmla="*/ 514814 w 563613"/>
                <a:gd name="connsiteY785" fmla="*/ 182611 h 537226"/>
                <a:gd name="connsiteX786" fmla="*/ 513707 w 563613"/>
                <a:gd name="connsiteY786" fmla="*/ 183182 h 537226"/>
                <a:gd name="connsiteX787" fmla="*/ 511350 w 563613"/>
                <a:gd name="connsiteY787" fmla="*/ 180932 h 537226"/>
                <a:gd name="connsiteX788" fmla="*/ 507992 w 563613"/>
                <a:gd name="connsiteY788" fmla="*/ 178146 h 537226"/>
                <a:gd name="connsiteX789" fmla="*/ 508135 w 563613"/>
                <a:gd name="connsiteY789" fmla="*/ 177145 h 537226"/>
                <a:gd name="connsiteX790" fmla="*/ 507528 w 563613"/>
                <a:gd name="connsiteY790" fmla="*/ 176431 h 537226"/>
                <a:gd name="connsiteX791" fmla="*/ 507421 w 563613"/>
                <a:gd name="connsiteY791" fmla="*/ 173895 h 537226"/>
                <a:gd name="connsiteX792" fmla="*/ 507635 w 563613"/>
                <a:gd name="connsiteY792" fmla="*/ 174002 h 537226"/>
                <a:gd name="connsiteX793" fmla="*/ 506921 w 563613"/>
                <a:gd name="connsiteY793" fmla="*/ 167144 h 537226"/>
                <a:gd name="connsiteX794" fmla="*/ 507135 w 563613"/>
                <a:gd name="connsiteY794" fmla="*/ 167251 h 537226"/>
                <a:gd name="connsiteX795" fmla="*/ 507278 w 563613"/>
                <a:gd name="connsiteY795" fmla="*/ 164644 h 537226"/>
                <a:gd name="connsiteX796" fmla="*/ 507528 w 563613"/>
                <a:gd name="connsiteY796" fmla="*/ 165037 h 537226"/>
                <a:gd name="connsiteX797" fmla="*/ 507492 w 563613"/>
                <a:gd name="connsiteY797" fmla="*/ 164001 h 537226"/>
                <a:gd name="connsiteX798" fmla="*/ 509135 w 563613"/>
                <a:gd name="connsiteY798" fmla="*/ 161965 h 537226"/>
                <a:gd name="connsiteX799" fmla="*/ 513028 w 563613"/>
                <a:gd name="connsiteY799" fmla="*/ 160179 h 537226"/>
                <a:gd name="connsiteX800" fmla="*/ 512421 w 563613"/>
                <a:gd name="connsiteY800" fmla="*/ 159465 h 537226"/>
                <a:gd name="connsiteX801" fmla="*/ 516279 w 563613"/>
                <a:gd name="connsiteY801" fmla="*/ 158750 h 537226"/>
                <a:gd name="connsiteX802" fmla="*/ 516279 w 563613"/>
                <a:gd name="connsiteY802" fmla="*/ 159286 h 537226"/>
                <a:gd name="connsiteX803" fmla="*/ 465022 w 563613"/>
                <a:gd name="connsiteY803" fmla="*/ 78955 h 537226"/>
                <a:gd name="connsiteX804" fmla="*/ 464772 w 563613"/>
                <a:gd name="connsiteY804" fmla="*/ 80348 h 537226"/>
                <a:gd name="connsiteX805" fmla="*/ 464451 w 563613"/>
                <a:gd name="connsiteY805" fmla="*/ 78383 h 537226"/>
                <a:gd name="connsiteX806" fmla="*/ 465022 w 563613"/>
                <a:gd name="connsiteY806" fmla="*/ 78955 h 537226"/>
                <a:gd name="connsiteX807" fmla="*/ 449556 w 563613"/>
                <a:gd name="connsiteY807" fmla="*/ 110851 h 537226"/>
                <a:gd name="connsiteX808" fmla="*/ 449556 w 563613"/>
                <a:gd name="connsiteY808" fmla="*/ 110887 h 537226"/>
                <a:gd name="connsiteX809" fmla="*/ 449556 w 563613"/>
                <a:gd name="connsiteY809" fmla="*/ 110851 h 537226"/>
                <a:gd name="connsiteX810" fmla="*/ 449556 w 563613"/>
                <a:gd name="connsiteY810" fmla="*/ 110851 h 537226"/>
                <a:gd name="connsiteX811" fmla="*/ 406801 w 563613"/>
                <a:gd name="connsiteY811" fmla="*/ 124603 h 537226"/>
                <a:gd name="connsiteX812" fmla="*/ 409480 w 563613"/>
                <a:gd name="connsiteY812" fmla="*/ 123567 h 537226"/>
                <a:gd name="connsiteX813" fmla="*/ 410909 w 563613"/>
                <a:gd name="connsiteY813" fmla="*/ 122210 h 537226"/>
                <a:gd name="connsiteX814" fmla="*/ 411194 w 563613"/>
                <a:gd name="connsiteY814" fmla="*/ 122889 h 537226"/>
                <a:gd name="connsiteX815" fmla="*/ 411694 w 563613"/>
                <a:gd name="connsiteY815" fmla="*/ 122603 h 537226"/>
                <a:gd name="connsiteX816" fmla="*/ 411694 w 563613"/>
                <a:gd name="connsiteY816" fmla="*/ 122817 h 537226"/>
                <a:gd name="connsiteX817" fmla="*/ 412266 w 563613"/>
                <a:gd name="connsiteY817" fmla="*/ 122246 h 537226"/>
                <a:gd name="connsiteX818" fmla="*/ 412266 w 563613"/>
                <a:gd name="connsiteY818" fmla="*/ 122460 h 537226"/>
                <a:gd name="connsiteX819" fmla="*/ 412552 w 563613"/>
                <a:gd name="connsiteY819" fmla="*/ 122353 h 537226"/>
                <a:gd name="connsiteX820" fmla="*/ 412516 w 563613"/>
                <a:gd name="connsiteY820" fmla="*/ 122639 h 537226"/>
                <a:gd name="connsiteX821" fmla="*/ 413695 w 563613"/>
                <a:gd name="connsiteY821" fmla="*/ 122174 h 537226"/>
                <a:gd name="connsiteX822" fmla="*/ 413623 w 563613"/>
                <a:gd name="connsiteY822" fmla="*/ 121317 h 537226"/>
                <a:gd name="connsiteX823" fmla="*/ 415445 w 563613"/>
                <a:gd name="connsiteY823" fmla="*/ 121603 h 537226"/>
                <a:gd name="connsiteX824" fmla="*/ 415445 w 563613"/>
                <a:gd name="connsiteY824" fmla="*/ 121817 h 537226"/>
                <a:gd name="connsiteX825" fmla="*/ 418410 w 563613"/>
                <a:gd name="connsiteY825" fmla="*/ 121210 h 537226"/>
                <a:gd name="connsiteX826" fmla="*/ 418445 w 563613"/>
                <a:gd name="connsiteY826" fmla="*/ 121853 h 537226"/>
                <a:gd name="connsiteX827" fmla="*/ 419588 w 563613"/>
                <a:gd name="connsiteY827" fmla="*/ 119745 h 537226"/>
                <a:gd name="connsiteX828" fmla="*/ 419945 w 563613"/>
                <a:gd name="connsiteY828" fmla="*/ 120960 h 537226"/>
                <a:gd name="connsiteX829" fmla="*/ 420588 w 563613"/>
                <a:gd name="connsiteY829" fmla="*/ 119853 h 537226"/>
                <a:gd name="connsiteX830" fmla="*/ 420445 w 563613"/>
                <a:gd name="connsiteY830" fmla="*/ 120138 h 537226"/>
                <a:gd name="connsiteX831" fmla="*/ 421338 w 563613"/>
                <a:gd name="connsiteY831" fmla="*/ 119888 h 537226"/>
                <a:gd name="connsiteX832" fmla="*/ 421160 w 563613"/>
                <a:gd name="connsiteY832" fmla="*/ 118460 h 537226"/>
                <a:gd name="connsiteX833" fmla="*/ 421731 w 563613"/>
                <a:gd name="connsiteY833" fmla="*/ 119853 h 537226"/>
                <a:gd name="connsiteX834" fmla="*/ 421731 w 563613"/>
                <a:gd name="connsiteY834" fmla="*/ 118674 h 537226"/>
                <a:gd name="connsiteX835" fmla="*/ 423374 w 563613"/>
                <a:gd name="connsiteY835" fmla="*/ 121567 h 537226"/>
                <a:gd name="connsiteX836" fmla="*/ 431161 w 563613"/>
                <a:gd name="connsiteY836" fmla="*/ 121174 h 537226"/>
                <a:gd name="connsiteX837" fmla="*/ 431268 w 563613"/>
                <a:gd name="connsiteY837" fmla="*/ 122067 h 537226"/>
                <a:gd name="connsiteX838" fmla="*/ 432018 w 563613"/>
                <a:gd name="connsiteY838" fmla="*/ 121353 h 537226"/>
                <a:gd name="connsiteX839" fmla="*/ 432304 w 563613"/>
                <a:gd name="connsiteY839" fmla="*/ 120781 h 537226"/>
                <a:gd name="connsiteX840" fmla="*/ 432411 w 563613"/>
                <a:gd name="connsiteY840" fmla="*/ 121531 h 537226"/>
                <a:gd name="connsiteX841" fmla="*/ 432876 w 563613"/>
                <a:gd name="connsiteY841" fmla="*/ 120996 h 537226"/>
                <a:gd name="connsiteX842" fmla="*/ 433161 w 563613"/>
                <a:gd name="connsiteY842" fmla="*/ 121781 h 537226"/>
                <a:gd name="connsiteX843" fmla="*/ 436126 w 563613"/>
                <a:gd name="connsiteY843" fmla="*/ 121174 h 537226"/>
                <a:gd name="connsiteX844" fmla="*/ 441377 w 563613"/>
                <a:gd name="connsiteY844" fmla="*/ 120424 h 537226"/>
                <a:gd name="connsiteX845" fmla="*/ 445734 w 563613"/>
                <a:gd name="connsiteY845" fmla="*/ 121710 h 537226"/>
                <a:gd name="connsiteX846" fmla="*/ 444556 w 563613"/>
                <a:gd name="connsiteY846" fmla="*/ 123389 h 537226"/>
                <a:gd name="connsiteX847" fmla="*/ 435376 w 563613"/>
                <a:gd name="connsiteY847" fmla="*/ 127497 h 537226"/>
                <a:gd name="connsiteX848" fmla="*/ 420088 w 563613"/>
                <a:gd name="connsiteY848" fmla="*/ 127996 h 537226"/>
                <a:gd name="connsiteX849" fmla="*/ 417945 w 563613"/>
                <a:gd name="connsiteY849" fmla="*/ 128354 h 537226"/>
                <a:gd name="connsiteX850" fmla="*/ 402943 w 563613"/>
                <a:gd name="connsiteY850" fmla="*/ 124532 h 537226"/>
                <a:gd name="connsiteX851" fmla="*/ 406801 w 563613"/>
                <a:gd name="connsiteY851" fmla="*/ 124603 h 537226"/>
                <a:gd name="connsiteX852" fmla="*/ 179594 w 563613"/>
                <a:gd name="connsiteY852" fmla="*/ 74990 h 537226"/>
                <a:gd name="connsiteX853" fmla="*/ 183023 w 563613"/>
                <a:gd name="connsiteY853" fmla="*/ 73383 h 537226"/>
                <a:gd name="connsiteX854" fmla="*/ 183952 w 563613"/>
                <a:gd name="connsiteY854" fmla="*/ 72882 h 537226"/>
                <a:gd name="connsiteX855" fmla="*/ 184380 w 563613"/>
                <a:gd name="connsiteY855" fmla="*/ 72561 h 537226"/>
                <a:gd name="connsiteX856" fmla="*/ 185452 w 563613"/>
                <a:gd name="connsiteY856" fmla="*/ 72025 h 537226"/>
                <a:gd name="connsiteX857" fmla="*/ 190810 w 563613"/>
                <a:gd name="connsiteY857" fmla="*/ 72525 h 537226"/>
                <a:gd name="connsiteX858" fmla="*/ 198632 w 563613"/>
                <a:gd name="connsiteY858" fmla="*/ 71847 h 537226"/>
                <a:gd name="connsiteX859" fmla="*/ 203275 w 563613"/>
                <a:gd name="connsiteY859" fmla="*/ 70239 h 537226"/>
                <a:gd name="connsiteX860" fmla="*/ 204954 w 563613"/>
                <a:gd name="connsiteY860" fmla="*/ 69739 h 537226"/>
                <a:gd name="connsiteX861" fmla="*/ 210133 w 563613"/>
                <a:gd name="connsiteY861" fmla="*/ 68668 h 537226"/>
                <a:gd name="connsiteX862" fmla="*/ 210741 w 563613"/>
                <a:gd name="connsiteY862" fmla="*/ 69382 h 537226"/>
                <a:gd name="connsiteX863" fmla="*/ 212455 w 563613"/>
                <a:gd name="connsiteY863" fmla="*/ 69168 h 537226"/>
                <a:gd name="connsiteX864" fmla="*/ 212419 w 563613"/>
                <a:gd name="connsiteY864" fmla="*/ 69382 h 537226"/>
                <a:gd name="connsiteX865" fmla="*/ 214491 w 563613"/>
                <a:gd name="connsiteY865" fmla="*/ 68882 h 537226"/>
                <a:gd name="connsiteX866" fmla="*/ 214455 w 563613"/>
                <a:gd name="connsiteY866" fmla="*/ 69096 h 537226"/>
                <a:gd name="connsiteX867" fmla="*/ 215420 w 563613"/>
                <a:gd name="connsiteY867" fmla="*/ 68989 h 537226"/>
                <a:gd name="connsiteX868" fmla="*/ 215241 w 563613"/>
                <a:gd name="connsiteY868" fmla="*/ 69275 h 537226"/>
                <a:gd name="connsiteX869" fmla="*/ 219277 w 563613"/>
                <a:gd name="connsiteY869" fmla="*/ 68918 h 537226"/>
                <a:gd name="connsiteX870" fmla="*/ 219170 w 563613"/>
                <a:gd name="connsiteY870" fmla="*/ 68060 h 537226"/>
                <a:gd name="connsiteX871" fmla="*/ 225207 w 563613"/>
                <a:gd name="connsiteY871" fmla="*/ 68382 h 537226"/>
                <a:gd name="connsiteX872" fmla="*/ 225171 w 563613"/>
                <a:gd name="connsiteY872" fmla="*/ 68596 h 537226"/>
                <a:gd name="connsiteX873" fmla="*/ 233101 w 563613"/>
                <a:gd name="connsiteY873" fmla="*/ 67989 h 537226"/>
                <a:gd name="connsiteX874" fmla="*/ 233243 w 563613"/>
                <a:gd name="connsiteY874" fmla="*/ 68632 h 537226"/>
                <a:gd name="connsiteX875" fmla="*/ 236244 w 563613"/>
                <a:gd name="connsiteY875" fmla="*/ 66560 h 537226"/>
                <a:gd name="connsiteX876" fmla="*/ 237244 w 563613"/>
                <a:gd name="connsiteY876" fmla="*/ 67775 h 537226"/>
                <a:gd name="connsiteX877" fmla="*/ 238994 w 563613"/>
                <a:gd name="connsiteY877" fmla="*/ 66667 h 537226"/>
                <a:gd name="connsiteX878" fmla="*/ 238601 w 563613"/>
                <a:gd name="connsiteY878" fmla="*/ 66953 h 537226"/>
                <a:gd name="connsiteX879" fmla="*/ 240959 w 563613"/>
                <a:gd name="connsiteY879" fmla="*/ 66703 h 537226"/>
                <a:gd name="connsiteX880" fmla="*/ 240494 w 563613"/>
                <a:gd name="connsiteY880" fmla="*/ 65274 h 537226"/>
                <a:gd name="connsiteX881" fmla="*/ 242030 w 563613"/>
                <a:gd name="connsiteY881" fmla="*/ 66667 h 537226"/>
                <a:gd name="connsiteX882" fmla="*/ 241995 w 563613"/>
                <a:gd name="connsiteY882" fmla="*/ 65489 h 537226"/>
                <a:gd name="connsiteX883" fmla="*/ 246459 w 563613"/>
                <a:gd name="connsiteY883" fmla="*/ 68382 h 537226"/>
                <a:gd name="connsiteX884" fmla="*/ 257139 w 563613"/>
                <a:gd name="connsiteY884" fmla="*/ 67632 h 537226"/>
                <a:gd name="connsiteX885" fmla="*/ 259854 w 563613"/>
                <a:gd name="connsiteY885" fmla="*/ 67346 h 537226"/>
                <a:gd name="connsiteX886" fmla="*/ 263069 w 563613"/>
                <a:gd name="connsiteY886" fmla="*/ 66882 h 537226"/>
                <a:gd name="connsiteX887" fmla="*/ 268426 w 563613"/>
                <a:gd name="connsiteY887" fmla="*/ 66382 h 537226"/>
                <a:gd name="connsiteX888" fmla="*/ 268891 w 563613"/>
                <a:gd name="connsiteY888" fmla="*/ 67167 h 537226"/>
                <a:gd name="connsiteX889" fmla="*/ 270391 w 563613"/>
                <a:gd name="connsiteY889" fmla="*/ 66132 h 537226"/>
                <a:gd name="connsiteX890" fmla="*/ 270855 w 563613"/>
                <a:gd name="connsiteY890" fmla="*/ 65453 h 537226"/>
                <a:gd name="connsiteX891" fmla="*/ 271177 w 563613"/>
                <a:gd name="connsiteY891" fmla="*/ 66203 h 537226"/>
                <a:gd name="connsiteX892" fmla="*/ 271963 w 563613"/>
                <a:gd name="connsiteY892" fmla="*/ 65560 h 537226"/>
                <a:gd name="connsiteX893" fmla="*/ 272677 w 563613"/>
                <a:gd name="connsiteY893" fmla="*/ 66346 h 537226"/>
                <a:gd name="connsiteX894" fmla="*/ 280357 w 563613"/>
                <a:gd name="connsiteY894" fmla="*/ 65810 h 537226"/>
                <a:gd name="connsiteX895" fmla="*/ 293215 w 563613"/>
                <a:gd name="connsiteY895" fmla="*/ 66060 h 537226"/>
                <a:gd name="connsiteX896" fmla="*/ 308896 w 563613"/>
                <a:gd name="connsiteY896" fmla="*/ 70954 h 537226"/>
                <a:gd name="connsiteX897" fmla="*/ 309574 w 563613"/>
                <a:gd name="connsiteY897" fmla="*/ 70739 h 537226"/>
                <a:gd name="connsiteX898" fmla="*/ 314075 w 563613"/>
                <a:gd name="connsiteY898" fmla="*/ 72204 h 537226"/>
                <a:gd name="connsiteX899" fmla="*/ 317075 w 563613"/>
                <a:gd name="connsiteY899" fmla="*/ 73132 h 537226"/>
                <a:gd name="connsiteX900" fmla="*/ 317861 w 563613"/>
                <a:gd name="connsiteY900" fmla="*/ 73347 h 537226"/>
                <a:gd name="connsiteX901" fmla="*/ 315432 w 563613"/>
                <a:gd name="connsiteY901" fmla="*/ 78740 h 537226"/>
                <a:gd name="connsiteX902" fmla="*/ 316575 w 563613"/>
                <a:gd name="connsiteY902" fmla="*/ 76347 h 537226"/>
                <a:gd name="connsiteX903" fmla="*/ 313539 w 563613"/>
                <a:gd name="connsiteY903" fmla="*/ 86027 h 537226"/>
                <a:gd name="connsiteX904" fmla="*/ 314789 w 563613"/>
                <a:gd name="connsiteY904" fmla="*/ 99707 h 537226"/>
                <a:gd name="connsiteX905" fmla="*/ 314004 w 563613"/>
                <a:gd name="connsiteY905" fmla="*/ 100957 h 537226"/>
                <a:gd name="connsiteX906" fmla="*/ 312682 w 563613"/>
                <a:gd name="connsiteY906" fmla="*/ 100207 h 537226"/>
                <a:gd name="connsiteX907" fmla="*/ 312253 w 563613"/>
                <a:gd name="connsiteY907" fmla="*/ 109316 h 537226"/>
                <a:gd name="connsiteX908" fmla="*/ 311503 w 563613"/>
                <a:gd name="connsiteY908" fmla="*/ 109494 h 537226"/>
                <a:gd name="connsiteX909" fmla="*/ 310967 w 563613"/>
                <a:gd name="connsiteY909" fmla="*/ 120638 h 537226"/>
                <a:gd name="connsiteX910" fmla="*/ 309003 w 563613"/>
                <a:gd name="connsiteY910" fmla="*/ 123210 h 537226"/>
                <a:gd name="connsiteX911" fmla="*/ 306896 w 563613"/>
                <a:gd name="connsiteY911" fmla="*/ 125711 h 537226"/>
                <a:gd name="connsiteX912" fmla="*/ 305217 w 563613"/>
                <a:gd name="connsiteY912" fmla="*/ 125818 h 537226"/>
                <a:gd name="connsiteX913" fmla="*/ 303252 w 563613"/>
                <a:gd name="connsiteY913" fmla="*/ 127711 h 537226"/>
                <a:gd name="connsiteX914" fmla="*/ 301752 w 563613"/>
                <a:gd name="connsiteY914" fmla="*/ 127032 h 537226"/>
                <a:gd name="connsiteX915" fmla="*/ 298216 w 563613"/>
                <a:gd name="connsiteY915" fmla="*/ 127497 h 537226"/>
                <a:gd name="connsiteX916" fmla="*/ 293322 w 563613"/>
                <a:gd name="connsiteY916" fmla="*/ 128854 h 537226"/>
                <a:gd name="connsiteX917" fmla="*/ 284357 w 563613"/>
                <a:gd name="connsiteY917" fmla="*/ 129854 h 537226"/>
                <a:gd name="connsiteX918" fmla="*/ 278178 w 563613"/>
                <a:gd name="connsiteY918" fmla="*/ 131283 h 537226"/>
                <a:gd name="connsiteX919" fmla="*/ 274999 w 563613"/>
                <a:gd name="connsiteY919" fmla="*/ 129890 h 537226"/>
                <a:gd name="connsiteX920" fmla="*/ 275927 w 563613"/>
                <a:gd name="connsiteY920" fmla="*/ 130068 h 537226"/>
                <a:gd name="connsiteX921" fmla="*/ 276463 w 563613"/>
                <a:gd name="connsiteY921" fmla="*/ 129354 h 537226"/>
                <a:gd name="connsiteX922" fmla="*/ 264140 w 563613"/>
                <a:gd name="connsiteY922" fmla="*/ 129425 h 537226"/>
                <a:gd name="connsiteX923" fmla="*/ 266069 w 563613"/>
                <a:gd name="connsiteY923" fmla="*/ 130140 h 537226"/>
                <a:gd name="connsiteX924" fmla="*/ 261997 w 563613"/>
                <a:gd name="connsiteY924" fmla="*/ 130032 h 537226"/>
                <a:gd name="connsiteX925" fmla="*/ 262819 w 563613"/>
                <a:gd name="connsiteY925" fmla="*/ 129425 h 537226"/>
                <a:gd name="connsiteX926" fmla="*/ 256961 w 563613"/>
                <a:gd name="connsiteY926" fmla="*/ 129068 h 537226"/>
                <a:gd name="connsiteX927" fmla="*/ 257782 w 563613"/>
                <a:gd name="connsiteY927" fmla="*/ 129818 h 537226"/>
                <a:gd name="connsiteX928" fmla="*/ 250746 w 563613"/>
                <a:gd name="connsiteY928" fmla="*/ 129175 h 537226"/>
                <a:gd name="connsiteX929" fmla="*/ 250424 w 563613"/>
                <a:gd name="connsiteY929" fmla="*/ 130425 h 537226"/>
                <a:gd name="connsiteX930" fmla="*/ 236637 w 563613"/>
                <a:gd name="connsiteY930" fmla="*/ 128068 h 537226"/>
                <a:gd name="connsiteX931" fmla="*/ 234458 w 563613"/>
                <a:gd name="connsiteY931" fmla="*/ 128818 h 537226"/>
                <a:gd name="connsiteX932" fmla="*/ 234422 w 563613"/>
                <a:gd name="connsiteY932" fmla="*/ 128068 h 537226"/>
                <a:gd name="connsiteX933" fmla="*/ 228136 w 563613"/>
                <a:gd name="connsiteY933" fmla="*/ 126139 h 537226"/>
                <a:gd name="connsiteX934" fmla="*/ 228636 w 563613"/>
                <a:gd name="connsiteY934" fmla="*/ 125711 h 537226"/>
                <a:gd name="connsiteX935" fmla="*/ 227064 w 563613"/>
                <a:gd name="connsiteY935" fmla="*/ 126961 h 537226"/>
                <a:gd name="connsiteX936" fmla="*/ 223242 w 563613"/>
                <a:gd name="connsiteY936" fmla="*/ 126139 h 537226"/>
                <a:gd name="connsiteX937" fmla="*/ 218456 w 563613"/>
                <a:gd name="connsiteY937" fmla="*/ 125996 h 537226"/>
                <a:gd name="connsiteX938" fmla="*/ 216706 w 563613"/>
                <a:gd name="connsiteY938" fmla="*/ 127246 h 537226"/>
                <a:gd name="connsiteX939" fmla="*/ 217420 w 563613"/>
                <a:gd name="connsiteY939" fmla="*/ 126568 h 537226"/>
                <a:gd name="connsiteX940" fmla="*/ 214455 w 563613"/>
                <a:gd name="connsiteY940" fmla="*/ 126746 h 537226"/>
                <a:gd name="connsiteX941" fmla="*/ 212812 w 563613"/>
                <a:gd name="connsiteY941" fmla="*/ 125782 h 537226"/>
                <a:gd name="connsiteX942" fmla="*/ 214241 w 563613"/>
                <a:gd name="connsiteY942" fmla="*/ 124925 h 537226"/>
                <a:gd name="connsiteX943" fmla="*/ 210241 w 563613"/>
                <a:gd name="connsiteY943" fmla="*/ 126175 h 537226"/>
                <a:gd name="connsiteX944" fmla="*/ 201489 w 563613"/>
                <a:gd name="connsiteY944" fmla="*/ 125175 h 537226"/>
                <a:gd name="connsiteX945" fmla="*/ 198346 w 563613"/>
                <a:gd name="connsiteY945" fmla="*/ 124853 h 537226"/>
                <a:gd name="connsiteX946" fmla="*/ 194239 w 563613"/>
                <a:gd name="connsiteY946" fmla="*/ 125103 h 537226"/>
                <a:gd name="connsiteX947" fmla="*/ 193488 w 563613"/>
                <a:gd name="connsiteY947" fmla="*/ 123210 h 537226"/>
                <a:gd name="connsiteX948" fmla="*/ 187523 w 563613"/>
                <a:gd name="connsiteY948" fmla="*/ 121853 h 537226"/>
                <a:gd name="connsiteX949" fmla="*/ 187774 w 563613"/>
                <a:gd name="connsiteY949" fmla="*/ 121889 h 537226"/>
                <a:gd name="connsiteX950" fmla="*/ 184702 w 563613"/>
                <a:gd name="connsiteY950" fmla="*/ 118710 h 537226"/>
                <a:gd name="connsiteX951" fmla="*/ 183952 w 563613"/>
                <a:gd name="connsiteY951" fmla="*/ 116209 h 537226"/>
                <a:gd name="connsiteX952" fmla="*/ 184309 w 563613"/>
                <a:gd name="connsiteY952" fmla="*/ 112066 h 537226"/>
                <a:gd name="connsiteX953" fmla="*/ 182916 w 563613"/>
                <a:gd name="connsiteY953" fmla="*/ 109744 h 537226"/>
                <a:gd name="connsiteX954" fmla="*/ 183523 w 563613"/>
                <a:gd name="connsiteY954" fmla="*/ 100207 h 537226"/>
                <a:gd name="connsiteX955" fmla="*/ 181237 w 563613"/>
                <a:gd name="connsiteY955" fmla="*/ 93635 h 537226"/>
                <a:gd name="connsiteX956" fmla="*/ 180058 w 563613"/>
                <a:gd name="connsiteY956" fmla="*/ 87599 h 537226"/>
                <a:gd name="connsiteX957" fmla="*/ 180523 w 563613"/>
                <a:gd name="connsiteY957" fmla="*/ 88206 h 537226"/>
                <a:gd name="connsiteX958" fmla="*/ 178415 w 563613"/>
                <a:gd name="connsiteY958" fmla="*/ 83348 h 537226"/>
                <a:gd name="connsiteX959" fmla="*/ 177486 w 563613"/>
                <a:gd name="connsiteY959" fmla="*/ 77883 h 537226"/>
                <a:gd name="connsiteX960" fmla="*/ 176558 w 563613"/>
                <a:gd name="connsiteY960" fmla="*/ 76276 h 537226"/>
                <a:gd name="connsiteX961" fmla="*/ 179594 w 563613"/>
                <a:gd name="connsiteY961" fmla="*/ 74990 h 537226"/>
                <a:gd name="connsiteX962" fmla="*/ 170414 w 563613"/>
                <a:gd name="connsiteY962" fmla="*/ 69596 h 537226"/>
                <a:gd name="connsiteX963" fmla="*/ 170414 w 563613"/>
                <a:gd name="connsiteY963" fmla="*/ 69596 h 537226"/>
                <a:gd name="connsiteX964" fmla="*/ 170307 w 563613"/>
                <a:gd name="connsiteY964" fmla="*/ 69525 h 537226"/>
                <a:gd name="connsiteX965" fmla="*/ 170414 w 563613"/>
                <a:gd name="connsiteY965" fmla="*/ 69596 h 537226"/>
                <a:gd name="connsiteX966" fmla="*/ 471380 w 563613"/>
                <a:gd name="connsiteY966" fmla="*/ 465824 h 537226"/>
                <a:gd name="connsiteX967" fmla="*/ 470130 w 563613"/>
                <a:gd name="connsiteY967" fmla="*/ 463931 h 537226"/>
                <a:gd name="connsiteX968" fmla="*/ 465487 w 563613"/>
                <a:gd name="connsiteY968" fmla="*/ 487649 h 537226"/>
                <a:gd name="connsiteX969" fmla="*/ 464665 w 563613"/>
                <a:gd name="connsiteY969" fmla="*/ 487863 h 537226"/>
                <a:gd name="connsiteX970" fmla="*/ 459200 w 563613"/>
                <a:gd name="connsiteY970" fmla="*/ 505829 h 537226"/>
                <a:gd name="connsiteX971" fmla="*/ 450806 w 563613"/>
                <a:gd name="connsiteY971" fmla="*/ 515331 h 537226"/>
                <a:gd name="connsiteX972" fmla="*/ 440484 w 563613"/>
                <a:gd name="connsiteY972" fmla="*/ 516402 h 537226"/>
                <a:gd name="connsiteX973" fmla="*/ 428339 w 563613"/>
                <a:gd name="connsiteY973" fmla="*/ 515902 h 537226"/>
                <a:gd name="connsiteX974" fmla="*/ 422303 w 563613"/>
                <a:gd name="connsiteY974" fmla="*/ 514652 h 537226"/>
                <a:gd name="connsiteX975" fmla="*/ 410551 w 563613"/>
                <a:gd name="connsiteY975" fmla="*/ 515402 h 537226"/>
                <a:gd name="connsiteX976" fmla="*/ 405729 w 563613"/>
                <a:gd name="connsiteY976" fmla="*/ 514295 h 537226"/>
                <a:gd name="connsiteX977" fmla="*/ 393442 w 563613"/>
                <a:gd name="connsiteY977" fmla="*/ 514080 h 537226"/>
                <a:gd name="connsiteX978" fmla="*/ 380262 w 563613"/>
                <a:gd name="connsiteY978" fmla="*/ 514973 h 537226"/>
                <a:gd name="connsiteX979" fmla="*/ 351937 w 563613"/>
                <a:gd name="connsiteY979" fmla="*/ 516188 h 537226"/>
                <a:gd name="connsiteX980" fmla="*/ 333113 w 563613"/>
                <a:gd name="connsiteY980" fmla="*/ 517724 h 537226"/>
                <a:gd name="connsiteX981" fmla="*/ 323612 w 563613"/>
                <a:gd name="connsiteY981" fmla="*/ 516509 h 537226"/>
                <a:gd name="connsiteX982" fmla="*/ 326362 w 563613"/>
                <a:gd name="connsiteY982" fmla="*/ 516616 h 537226"/>
                <a:gd name="connsiteX983" fmla="*/ 327791 w 563613"/>
                <a:gd name="connsiteY983" fmla="*/ 515866 h 537226"/>
                <a:gd name="connsiteX984" fmla="*/ 293644 w 563613"/>
                <a:gd name="connsiteY984" fmla="*/ 517367 h 537226"/>
                <a:gd name="connsiteX985" fmla="*/ 298823 w 563613"/>
                <a:gd name="connsiteY985" fmla="*/ 517652 h 537226"/>
                <a:gd name="connsiteX986" fmla="*/ 287679 w 563613"/>
                <a:gd name="connsiteY986" fmla="*/ 518402 h 537226"/>
                <a:gd name="connsiteX987" fmla="*/ 289965 w 563613"/>
                <a:gd name="connsiteY987" fmla="*/ 517617 h 537226"/>
                <a:gd name="connsiteX988" fmla="*/ 273320 w 563613"/>
                <a:gd name="connsiteY988" fmla="*/ 518545 h 537226"/>
                <a:gd name="connsiteX989" fmla="*/ 275677 w 563613"/>
                <a:gd name="connsiteY989" fmla="*/ 519117 h 537226"/>
                <a:gd name="connsiteX990" fmla="*/ 255568 w 563613"/>
                <a:gd name="connsiteY990" fmla="*/ 520081 h 537226"/>
                <a:gd name="connsiteX991" fmla="*/ 254782 w 563613"/>
                <a:gd name="connsiteY991" fmla="*/ 521439 h 537226"/>
                <a:gd name="connsiteX992" fmla="*/ 214098 w 563613"/>
                <a:gd name="connsiteY992" fmla="*/ 522439 h 537226"/>
                <a:gd name="connsiteX993" fmla="*/ 207919 w 563613"/>
                <a:gd name="connsiteY993" fmla="*/ 523725 h 537226"/>
                <a:gd name="connsiteX994" fmla="*/ 207455 w 563613"/>
                <a:gd name="connsiteY994" fmla="*/ 523010 h 537226"/>
                <a:gd name="connsiteX995" fmla="*/ 187595 w 563613"/>
                <a:gd name="connsiteY995" fmla="*/ 522867 h 537226"/>
                <a:gd name="connsiteX996" fmla="*/ 188845 w 563613"/>
                <a:gd name="connsiteY996" fmla="*/ 522296 h 537226"/>
                <a:gd name="connsiteX997" fmla="*/ 185059 w 563613"/>
                <a:gd name="connsiteY997" fmla="*/ 523975 h 537226"/>
                <a:gd name="connsiteX998" fmla="*/ 163485 w 563613"/>
                <a:gd name="connsiteY998" fmla="*/ 524832 h 537226"/>
                <a:gd name="connsiteX999" fmla="*/ 159127 w 563613"/>
                <a:gd name="connsiteY999" fmla="*/ 526189 h 537226"/>
                <a:gd name="connsiteX1000" fmla="*/ 160913 w 563613"/>
                <a:gd name="connsiteY1000" fmla="*/ 525439 h 537226"/>
                <a:gd name="connsiteX1001" fmla="*/ 153091 w 563613"/>
                <a:gd name="connsiteY1001" fmla="*/ 525796 h 537226"/>
                <a:gd name="connsiteX1002" fmla="*/ 148554 w 563613"/>
                <a:gd name="connsiteY1002" fmla="*/ 524868 h 537226"/>
                <a:gd name="connsiteX1003" fmla="*/ 152412 w 563613"/>
                <a:gd name="connsiteY1003" fmla="*/ 523975 h 537226"/>
                <a:gd name="connsiteX1004" fmla="*/ 141518 w 563613"/>
                <a:gd name="connsiteY1004" fmla="*/ 525296 h 537226"/>
                <a:gd name="connsiteX1005" fmla="*/ 116336 w 563613"/>
                <a:gd name="connsiteY1005" fmla="*/ 524189 h 537226"/>
                <a:gd name="connsiteX1006" fmla="*/ 94083 w 563613"/>
                <a:gd name="connsiteY1006" fmla="*/ 524224 h 537226"/>
                <a:gd name="connsiteX1007" fmla="*/ 90654 w 563613"/>
                <a:gd name="connsiteY1007" fmla="*/ 522332 h 537226"/>
                <a:gd name="connsiteX1008" fmla="*/ 78938 w 563613"/>
                <a:gd name="connsiteY1008" fmla="*/ 522796 h 537226"/>
                <a:gd name="connsiteX1009" fmla="*/ 72045 w 563613"/>
                <a:gd name="connsiteY1009" fmla="*/ 522546 h 537226"/>
                <a:gd name="connsiteX1010" fmla="*/ 67580 w 563613"/>
                <a:gd name="connsiteY1010" fmla="*/ 521760 h 537226"/>
                <a:gd name="connsiteX1011" fmla="*/ 68401 w 563613"/>
                <a:gd name="connsiteY1011" fmla="*/ 521796 h 537226"/>
                <a:gd name="connsiteX1012" fmla="*/ 55150 w 563613"/>
                <a:gd name="connsiteY1012" fmla="*/ 518081 h 537226"/>
                <a:gd name="connsiteX1013" fmla="*/ 43684 w 563613"/>
                <a:gd name="connsiteY1013" fmla="*/ 515152 h 537226"/>
                <a:gd name="connsiteX1014" fmla="*/ 35112 w 563613"/>
                <a:gd name="connsiteY1014" fmla="*/ 499150 h 537226"/>
                <a:gd name="connsiteX1015" fmla="*/ 32647 w 563613"/>
                <a:gd name="connsiteY1015" fmla="*/ 492864 h 537226"/>
                <a:gd name="connsiteX1016" fmla="*/ 31325 w 563613"/>
                <a:gd name="connsiteY1016" fmla="*/ 452573 h 537226"/>
                <a:gd name="connsiteX1017" fmla="*/ 34076 w 563613"/>
                <a:gd name="connsiteY1017" fmla="*/ 438142 h 537226"/>
                <a:gd name="connsiteX1018" fmla="*/ 34004 w 563613"/>
                <a:gd name="connsiteY1018" fmla="*/ 440214 h 537226"/>
                <a:gd name="connsiteX1019" fmla="*/ 37862 w 563613"/>
                <a:gd name="connsiteY1019" fmla="*/ 407246 h 537226"/>
                <a:gd name="connsiteX1020" fmla="*/ 38112 w 563613"/>
                <a:gd name="connsiteY1020" fmla="*/ 389279 h 537226"/>
                <a:gd name="connsiteX1021" fmla="*/ 39041 w 563613"/>
                <a:gd name="connsiteY1021" fmla="*/ 384350 h 537226"/>
                <a:gd name="connsiteX1022" fmla="*/ 39934 w 563613"/>
                <a:gd name="connsiteY1022" fmla="*/ 382457 h 537226"/>
                <a:gd name="connsiteX1023" fmla="*/ 39719 w 563613"/>
                <a:gd name="connsiteY1023" fmla="*/ 379421 h 537226"/>
                <a:gd name="connsiteX1024" fmla="*/ 39898 w 563613"/>
                <a:gd name="connsiteY1024" fmla="*/ 379278 h 537226"/>
                <a:gd name="connsiteX1025" fmla="*/ 39576 w 563613"/>
                <a:gd name="connsiteY1025" fmla="*/ 376778 h 537226"/>
                <a:gd name="connsiteX1026" fmla="*/ 39112 w 563613"/>
                <a:gd name="connsiteY1026" fmla="*/ 377813 h 537226"/>
                <a:gd name="connsiteX1027" fmla="*/ 41077 w 563613"/>
                <a:gd name="connsiteY1027" fmla="*/ 357311 h 537226"/>
                <a:gd name="connsiteX1028" fmla="*/ 39362 w 563613"/>
                <a:gd name="connsiteY1028" fmla="*/ 305519 h 537226"/>
                <a:gd name="connsiteX1029" fmla="*/ 40648 w 563613"/>
                <a:gd name="connsiteY1029" fmla="*/ 312484 h 537226"/>
                <a:gd name="connsiteX1030" fmla="*/ 40505 w 563613"/>
                <a:gd name="connsiteY1030" fmla="*/ 300625 h 537226"/>
                <a:gd name="connsiteX1031" fmla="*/ 41077 w 563613"/>
                <a:gd name="connsiteY1031" fmla="*/ 311091 h 537226"/>
                <a:gd name="connsiteX1032" fmla="*/ 41791 w 563613"/>
                <a:gd name="connsiteY1032" fmla="*/ 289374 h 537226"/>
                <a:gd name="connsiteX1033" fmla="*/ 44363 w 563613"/>
                <a:gd name="connsiteY1033" fmla="*/ 265692 h 537226"/>
                <a:gd name="connsiteX1034" fmla="*/ 44148 w 563613"/>
                <a:gd name="connsiteY1034" fmla="*/ 262156 h 537226"/>
                <a:gd name="connsiteX1035" fmla="*/ 44363 w 563613"/>
                <a:gd name="connsiteY1035" fmla="*/ 261192 h 537226"/>
                <a:gd name="connsiteX1036" fmla="*/ 44148 w 563613"/>
                <a:gd name="connsiteY1036" fmla="*/ 254905 h 537226"/>
                <a:gd name="connsiteX1037" fmla="*/ 46470 w 563613"/>
                <a:gd name="connsiteY1037" fmla="*/ 246869 h 537226"/>
                <a:gd name="connsiteX1038" fmla="*/ 47042 w 563613"/>
                <a:gd name="connsiteY1038" fmla="*/ 233688 h 537226"/>
                <a:gd name="connsiteX1039" fmla="*/ 47756 w 563613"/>
                <a:gd name="connsiteY1039" fmla="*/ 220044 h 537226"/>
                <a:gd name="connsiteX1040" fmla="*/ 46827 w 563613"/>
                <a:gd name="connsiteY1040" fmla="*/ 221079 h 537226"/>
                <a:gd name="connsiteX1041" fmla="*/ 47827 w 563613"/>
                <a:gd name="connsiteY1041" fmla="*/ 215722 h 537226"/>
                <a:gd name="connsiteX1042" fmla="*/ 48399 w 563613"/>
                <a:gd name="connsiteY1042" fmla="*/ 211543 h 537226"/>
                <a:gd name="connsiteX1043" fmla="*/ 49399 w 563613"/>
                <a:gd name="connsiteY1043" fmla="*/ 211364 h 537226"/>
                <a:gd name="connsiteX1044" fmla="*/ 49578 w 563613"/>
                <a:gd name="connsiteY1044" fmla="*/ 206578 h 537226"/>
                <a:gd name="connsiteX1045" fmla="*/ 50935 w 563613"/>
                <a:gd name="connsiteY1045" fmla="*/ 199327 h 537226"/>
                <a:gd name="connsiteX1046" fmla="*/ 50185 w 563613"/>
                <a:gd name="connsiteY1046" fmla="*/ 206828 h 537226"/>
                <a:gd name="connsiteX1047" fmla="*/ 53185 w 563613"/>
                <a:gd name="connsiteY1047" fmla="*/ 194791 h 537226"/>
                <a:gd name="connsiteX1048" fmla="*/ 56686 w 563613"/>
                <a:gd name="connsiteY1048" fmla="*/ 183396 h 537226"/>
                <a:gd name="connsiteX1049" fmla="*/ 56043 w 563613"/>
                <a:gd name="connsiteY1049" fmla="*/ 180432 h 537226"/>
                <a:gd name="connsiteX1050" fmla="*/ 70652 w 563613"/>
                <a:gd name="connsiteY1050" fmla="*/ 163322 h 537226"/>
                <a:gd name="connsiteX1051" fmla="*/ 67901 w 563613"/>
                <a:gd name="connsiteY1051" fmla="*/ 164001 h 537226"/>
                <a:gd name="connsiteX1052" fmla="*/ 84439 w 563613"/>
                <a:gd name="connsiteY1052" fmla="*/ 156964 h 537226"/>
                <a:gd name="connsiteX1053" fmla="*/ 99120 w 563613"/>
                <a:gd name="connsiteY1053" fmla="*/ 154571 h 537226"/>
                <a:gd name="connsiteX1054" fmla="*/ 116372 w 563613"/>
                <a:gd name="connsiteY1054" fmla="*/ 147856 h 537226"/>
                <a:gd name="connsiteX1055" fmla="*/ 121908 w 563613"/>
                <a:gd name="connsiteY1055" fmla="*/ 142856 h 537226"/>
                <a:gd name="connsiteX1056" fmla="*/ 122301 w 563613"/>
                <a:gd name="connsiteY1056" fmla="*/ 141677 h 537226"/>
                <a:gd name="connsiteX1057" fmla="*/ 123873 w 563613"/>
                <a:gd name="connsiteY1057" fmla="*/ 141070 h 537226"/>
                <a:gd name="connsiteX1058" fmla="*/ 127123 w 563613"/>
                <a:gd name="connsiteY1058" fmla="*/ 135926 h 537226"/>
                <a:gd name="connsiteX1059" fmla="*/ 128087 w 563613"/>
                <a:gd name="connsiteY1059" fmla="*/ 131604 h 537226"/>
                <a:gd name="connsiteX1060" fmla="*/ 128195 w 563613"/>
                <a:gd name="connsiteY1060" fmla="*/ 130282 h 537226"/>
                <a:gd name="connsiteX1061" fmla="*/ 129909 w 563613"/>
                <a:gd name="connsiteY1061" fmla="*/ 111530 h 537226"/>
                <a:gd name="connsiteX1062" fmla="*/ 129766 w 563613"/>
                <a:gd name="connsiteY1062" fmla="*/ 100600 h 537226"/>
                <a:gd name="connsiteX1063" fmla="*/ 128980 w 563613"/>
                <a:gd name="connsiteY1063" fmla="*/ 89027 h 537226"/>
                <a:gd name="connsiteX1064" fmla="*/ 134231 w 563613"/>
                <a:gd name="connsiteY1064" fmla="*/ 77990 h 537226"/>
                <a:gd name="connsiteX1065" fmla="*/ 146733 w 563613"/>
                <a:gd name="connsiteY1065" fmla="*/ 73918 h 537226"/>
                <a:gd name="connsiteX1066" fmla="*/ 163735 w 563613"/>
                <a:gd name="connsiteY1066" fmla="*/ 79169 h 537226"/>
                <a:gd name="connsiteX1067" fmla="*/ 165271 w 563613"/>
                <a:gd name="connsiteY1067" fmla="*/ 79990 h 537226"/>
                <a:gd name="connsiteX1068" fmla="*/ 165985 w 563613"/>
                <a:gd name="connsiteY1068" fmla="*/ 82026 h 537226"/>
                <a:gd name="connsiteX1069" fmla="*/ 166557 w 563613"/>
                <a:gd name="connsiteY1069" fmla="*/ 85277 h 537226"/>
                <a:gd name="connsiteX1070" fmla="*/ 167950 w 563613"/>
                <a:gd name="connsiteY1070" fmla="*/ 88920 h 537226"/>
                <a:gd name="connsiteX1071" fmla="*/ 168057 w 563613"/>
                <a:gd name="connsiteY1071" fmla="*/ 91135 h 537226"/>
                <a:gd name="connsiteX1072" fmla="*/ 169986 w 563613"/>
                <a:gd name="connsiteY1072" fmla="*/ 95100 h 537226"/>
                <a:gd name="connsiteX1073" fmla="*/ 169771 w 563613"/>
                <a:gd name="connsiteY1073" fmla="*/ 95100 h 537226"/>
                <a:gd name="connsiteX1074" fmla="*/ 171057 w 563613"/>
                <a:gd name="connsiteY1074" fmla="*/ 98957 h 537226"/>
                <a:gd name="connsiteX1075" fmla="*/ 170843 w 563613"/>
                <a:gd name="connsiteY1075" fmla="*/ 98886 h 537226"/>
                <a:gd name="connsiteX1076" fmla="*/ 171057 w 563613"/>
                <a:gd name="connsiteY1076" fmla="*/ 101100 h 537226"/>
                <a:gd name="connsiteX1077" fmla="*/ 170736 w 563613"/>
                <a:gd name="connsiteY1077" fmla="*/ 100707 h 537226"/>
                <a:gd name="connsiteX1078" fmla="*/ 170628 w 563613"/>
                <a:gd name="connsiteY1078" fmla="*/ 111673 h 537226"/>
                <a:gd name="connsiteX1079" fmla="*/ 171521 w 563613"/>
                <a:gd name="connsiteY1079" fmla="*/ 111387 h 537226"/>
                <a:gd name="connsiteX1080" fmla="*/ 171164 w 563613"/>
                <a:gd name="connsiteY1080" fmla="*/ 116816 h 537226"/>
                <a:gd name="connsiteX1081" fmla="*/ 172236 w 563613"/>
                <a:gd name="connsiteY1081" fmla="*/ 122103 h 537226"/>
                <a:gd name="connsiteX1082" fmla="*/ 179094 w 563613"/>
                <a:gd name="connsiteY1082" fmla="*/ 131997 h 537226"/>
                <a:gd name="connsiteX1083" fmla="*/ 178880 w 563613"/>
                <a:gd name="connsiteY1083" fmla="*/ 132068 h 537226"/>
                <a:gd name="connsiteX1084" fmla="*/ 192024 w 563613"/>
                <a:gd name="connsiteY1084" fmla="*/ 136569 h 537226"/>
                <a:gd name="connsiteX1085" fmla="*/ 204204 w 563613"/>
                <a:gd name="connsiteY1085" fmla="*/ 137248 h 537226"/>
                <a:gd name="connsiteX1086" fmla="*/ 204597 w 563613"/>
                <a:gd name="connsiteY1086" fmla="*/ 137926 h 537226"/>
                <a:gd name="connsiteX1087" fmla="*/ 213169 w 563613"/>
                <a:gd name="connsiteY1087" fmla="*/ 135962 h 537226"/>
                <a:gd name="connsiteX1088" fmla="*/ 215813 w 563613"/>
                <a:gd name="connsiteY1088" fmla="*/ 137248 h 537226"/>
                <a:gd name="connsiteX1089" fmla="*/ 220349 w 563613"/>
                <a:gd name="connsiteY1089" fmla="*/ 136497 h 537226"/>
                <a:gd name="connsiteX1090" fmla="*/ 219385 w 563613"/>
                <a:gd name="connsiteY1090" fmla="*/ 136676 h 537226"/>
                <a:gd name="connsiteX1091" fmla="*/ 222135 w 563613"/>
                <a:gd name="connsiteY1091" fmla="*/ 136998 h 537226"/>
                <a:gd name="connsiteX1092" fmla="*/ 225528 w 563613"/>
                <a:gd name="connsiteY1092" fmla="*/ 137676 h 537226"/>
                <a:gd name="connsiteX1093" fmla="*/ 224492 w 563613"/>
                <a:gd name="connsiteY1093" fmla="*/ 135997 h 537226"/>
                <a:gd name="connsiteX1094" fmla="*/ 228600 w 563613"/>
                <a:gd name="connsiteY1094" fmla="*/ 138283 h 537226"/>
                <a:gd name="connsiteX1095" fmla="*/ 228779 w 563613"/>
                <a:gd name="connsiteY1095" fmla="*/ 137105 h 537226"/>
                <a:gd name="connsiteX1096" fmla="*/ 241387 w 563613"/>
                <a:gd name="connsiteY1096" fmla="*/ 141498 h 537226"/>
                <a:gd name="connsiteX1097" fmla="*/ 271677 w 563613"/>
                <a:gd name="connsiteY1097" fmla="*/ 141355 h 537226"/>
                <a:gd name="connsiteX1098" fmla="*/ 287286 w 563613"/>
                <a:gd name="connsiteY1098" fmla="*/ 141105 h 537226"/>
                <a:gd name="connsiteX1099" fmla="*/ 295144 w 563613"/>
                <a:gd name="connsiteY1099" fmla="*/ 139927 h 537226"/>
                <a:gd name="connsiteX1100" fmla="*/ 298466 w 563613"/>
                <a:gd name="connsiteY1100" fmla="*/ 139391 h 537226"/>
                <a:gd name="connsiteX1101" fmla="*/ 301823 w 563613"/>
                <a:gd name="connsiteY1101" fmla="*/ 139176 h 537226"/>
                <a:gd name="connsiteX1102" fmla="*/ 302931 w 563613"/>
                <a:gd name="connsiteY1102" fmla="*/ 139855 h 537226"/>
                <a:gd name="connsiteX1103" fmla="*/ 306253 w 563613"/>
                <a:gd name="connsiteY1103" fmla="*/ 138641 h 537226"/>
                <a:gd name="connsiteX1104" fmla="*/ 309860 w 563613"/>
                <a:gd name="connsiteY1104" fmla="*/ 136641 h 537226"/>
                <a:gd name="connsiteX1105" fmla="*/ 311968 w 563613"/>
                <a:gd name="connsiteY1105" fmla="*/ 134569 h 537226"/>
                <a:gd name="connsiteX1106" fmla="*/ 313289 w 563613"/>
                <a:gd name="connsiteY1106" fmla="*/ 134497 h 537226"/>
                <a:gd name="connsiteX1107" fmla="*/ 316040 w 563613"/>
                <a:gd name="connsiteY1107" fmla="*/ 130890 h 537226"/>
                <a:gd name="connsiteX1108" fmla="*/ 318325 w 563613"/>
                <a:gd name="connsiteY1108" fmla="*/ 129068 h 537226"/>
                <a:gd name="connsiteX1109" fmla="*/ 321933 w 563613"/>
                <a:gd name="connsiteY1109" fmla="*/ 115388 h 537226"/>
                <a:gd name="connsiteX1110" fmla="*/ 321433 w 563613"/>
                <a:gd name="connsiteY1110" fmla="*/ 103851 h 537226"/>
                <a:gd name="connsiteX1111" fmla="*/ 324112 w 563613"/>
                <a:gd name="connsiteY1111" fmla="*/ 86170 h 537226"/>
                <a:gd name="connsiteX1112" fmla="*/ 326862 w 563613"/>
                <a:gd name="connsiteY1112" fmla="*/ 77847 h 537226"/>
                <a:gd name="connsiteX1113" fmla="*/ 331256 w 563613"/>
                <a:gd name="connsiteY1113" fmla="*/ 71989 h 537226"/>
                <a:gd name="connsiteX1114" fmla="*/ 339614 w 563613"/>
                <a:gd name="connsiteY1114" fmla="*/ 68596 h 537226"/>
                <a:gd name="connsiteX1115" fmla="*/ 344757 w 563613"/>
                <a:gd name="connsiteY1115" fmla="*/ 69060 h 537226"/>
                <a:gd name="connsiteX1116" fmla="*/ 349687 w 563613"/>
                <a:gd name="connsiteY1116" fmla="*/ 70489 h 537226"/>
                <a:gd name="connsiteX1117" fmla="*/ 360938 w 563613"/>
                <a:gd name="connsiteY1117" fmla="*/ 84777 h 537226"/>
                <a:gd name="connsiteX1118" fmla="*/ 361795 w 563613"/>
                <a:gd name="connsiteY1118" fmla="*/ 86170 h 537226"/>
                <a:gd name="connsiteX1119" fmla="*/ 362903 w 563613"/>
                <a:gd name="connsiteY1119" fmla="*/ 91813 h 537226"/>
                <a:gd name="connsiteX1120" fmla="*/ 362903 w 563613"/>
                <a:gd name="connsiteY1120" fmla="*/ 98421 h 537226"/>
                <a:gd name="connsiteX1121" fmla="*/ 362974 w 563613"/>
                <a:gd name="connsiteY1121" fmla="*/ 101529 h 537226"/>
                <a:gd name="connsiteX1122" fmla="*/ 363867 w 563613"/>
                <a:gd name="connsiteY1122" fmla="*/ 109101 h 537226"/>
                <a:gd name="connsiteX1123" fmla="*/ 367653 w 563613"/>
                <a:gd name="connsiteY1123" fmla="*/ 126318 h 537226"/>
                <a:gd name="connsiteX1124" fmla="*/ 369618 w 563613"/>
                <a:gd name="connsiteY1124" fmla="*/ 132783 h 537226"/>
                <a:gd name="connsiteX1125" fmla="*/ 371511 w 563613"/>
                <a:gd name="connsiteY1125" fmla="*/ 137248 h 537226"/>
                <a:gd name="connsiteX1126" fmla="*/ 378440 w 563613"/>
                <a:gd name="connsiteY1126" fmla="*/ 144141 h 537226"/>
                <a:gd name="connsiteX1127" fmla="*/ 398514 w 563613"/>
                <a:gd name="connsiteY1127" fmla="*/ 156679 h 537226"/>
                <a:gd name="connsiteX1128" fmla="*/ 397550 w 563613"/>
                <a:gd name="connsiteY1128" fmla="*/ 156464 h 537226"/>
                <a:gd name="connsiteX1129" fmla="*/ 415016 w 563613"/>
                <a:gd name="connsiteY1129" fmla="*/ 173609 h 537226"/>
                <a:gd name="connsiteX1130" fmla="*/ 423053 w 563613"/>
                <a:gd name="connsiteY1130" fmla="*/ 193076 h 537226"/>
                <a:gd name="connsiteX1131" fmla="*/ 425589 w 563613"/>
                <a:gd name="connsiteY1131" fmla="*/ 215472 h 537226"/>
                <a:gd name="connsiteX1132" fmla="*/ 425375 w 563613"/>
                <a:gd name="connsiteY1132" fmla="*/ 215007 h 537226"/>
                <a:gd name="connsiteX1133" fmla="*/ 430482 w 563613"/>
                <a:gd name="connsiteY1133" fmla="*/ 254762 h 537226"/>
                <a:gd name="connsiteX1134" fmla="*/ 429375 w 563613"/>
                <a:gd name="connsiteY1134" fmla="*/ 251155 h 537226"/>
                <a:gd name="connsiteX1135" fmla="*/ 431840 w 563613"/>
                <a:gd name="connsiteY1135" fmla="*/ 273800 h 537226"/>
                <a:gd name="connsiteX1136" fmla="*/ 434197 w 563613"/>
                <a:gd name="connsiteY1136" fmla="*/ 291588 h 537226"/>
                <a:gd name="connsiteX1137" fmla="*/ 435805 w 563613"/>
                <a:gd name="connsiteY1137" fmla="*/ 300804 h 537226"/>
                <a:gd name="connsiteX1138" fmla="*/ 436555 w 563613"/>
                <a:gd name="connsiteY1138" fmla="*/ 310091 h 537226"/>
                <a:gd name="connsiteX1139" fmla="*/ 443698 w 563613"/>
                <a:gd name="connsiteY1139" fmla="*/ 340380 h 537226"/>
                <a:gd name="connsiteX1140" fmla="*/ 443234 w 563613"/>
                <a:gd name="connsiteY1140" fmla="*/ 339487 h 537226"/>
                <a:gd name="connsiteX1141" fmla="*/ 448270 w 563613"/>
                <a:gd name="connsiteY1141" fmla="*/ 358561 h 537226"/>
                <a:gd name="connsiteX1142" fmla="*/ 448270 w 563613"/>
                <a:gd name="connsiteY1142" fmla="*/ 359633 h 537226"/>
                <a:gd name="connsiteX1143" fmla="*/ 458736 w 563613"/>
                <a:gd name="connsiteY1143" fmla="*/ 391351 h 537226"/>
                <a:gd name="connsiteX1144" fmla="*/ 458272 w 563613"/>
                <a:gd name="connsiteY1144" fmla="*/ 392030 h 537226"/>
                <a:gd name="connsiteX1145" fmla="*/ 464451 w 563613"/>
                <a:gd name="connsiteY1145" fmla="*/ 407817 h 537226"/>
                <a:gd name="connsiteX1146" fmla="*/ 461200 w 563613"/>
                <a:gd name="connsiteY1146" fmla="*/ 414997 h 537226"/>
                <a:gd name="connsiteX1147" fmla="*/ 464487 w 563613"/>
                <a:gd name="connsiteY1147" fmla="*/ 415532 h 537226"/>
                <a:gd name="connsiteX1148" fmla="*/ 464487 w 563613"/>
                <a:gd name="connsiteY1148" fmla="*/ 415604 h 537226"/>
                <a:gd name="connsiteX1149" fmla="*/ 464558 w 563613"/>
                <a:gd name="connsiteY1149" fmla="*/ 415568 h 537226"/>
                <a:gd name="connsiteX1150" fmla="*/ 466523 w 563613"/>
                <a:gd name="connsiteY1150" fmla="*/ 415890 h 537226"/>
                <a:gd name="connsiteX1151" fmla="*/ 468380 w 563613"/>
                <a:gd name="connsiteY1151" fmla="*/ 426391 h 537226"/>
                <a:gd name="connsiteX1152" fmla="*/ 472416 w 563613"/>
                <a:gd name="connsiteY1152" fmla="*/ 462395 h 537226"/>
                <a:gd name="connsiteX1153" fmla="*/ 471380 w 563613"/>
                <a:gd name="connsiteY1153" fmla="*/ 465824 h 537226"/>
                <a:gd name="connsiteX1154" fmla="*/ 466415 w 563613"/>
                <a:gd name="connsiteY1154" fmla="*/ 415711 h 537226"/>
                <a:gd name="connsiteX1155" fmla="*/ 465451 w 563613"/>
                <a:gd name="connsiteY1155" fmla="*/ 414818 h 537226"/>
                <a:gd name="connsiteX1156" fmla="*/ 466165 w 563613"/>
                <a:gd name="connsiteY1156" fmla="*/ 414211 h 537226"/>
                <a:gd name="connsiteX1157" fmla="*/ 466415 w 563613"/>
                <a:gd name="connsiteY1157" fmla="*/ 415711 h 537226"/>
                <a:gd name="connsiteX1158" fmla="*/ 464380 w 563613"/>
                <a:gd name="connsiteY1158" fmla="*/ 407746 h 537226"/>
                <a:gd name="connsiteX1159" fmla="*/ 462629 w 563613"/>
                <a:gd name="connsiteY1159" fmla="*/ 402031 h 537226"/>
                <a:gd name="connsiteX1160" fmla="*/ 464844 w 563613"/>
                <a:gd name="connsiteY1160" fmla="*/ 406924 h 537226"/>
                <a:gd name="connsiteX1161" fmla="*/ 464380 w 563613"/>
                <a:gd name="connsiteY1161" fmla="*/ 407746 h 537226"/>
                <a:gd name="connsiteX1162" fmla="*/ 532352 w 563613"/>
                <a:gd name="connsiteY1162" fmla="*/ 247226 h 537226"/>
                <a:gd name="connsiteX1163" fmla="*/ 533745 w 563613"/>
                <a:gd name="connsiteY1163" fmla="*/ 248690 h 537226"/>
                <a:gd name="connsiteX1164" fmla="*/ 539996 w 563613"/>
                <a:gd name="connsiteY1164" fmla="*/ 257441 h 537226"/>
                <a:gd name="connsiteX1165" fmla="*/ 538639 w 563613"/>
                <a:gd name="connsiteY1165" fmla="*/ 258084 h 537226"/>
                <a:gd name="connsiteX1166" fmla="*/ 525209 w 563613"/>
                <a:gd name="connsiteY1166" fmla="*/ 256584 h 537226"/>
                <a:gd name="connsiteX1167" fmla="*/ 521351 w 563613"/>
                <a:gd name="connsiteY1167" fmla="*/ 250583 h 537226"/>
                <a:gd name="connsiteX1168" fmla="*/ 522387 w 563613"/>
                <a:gd name="connsiteY1168" fmla="*/ 247761 h 537226"/>
                <a:gd name="connsiteX1169" fmla="*/ 523244 w 563613"/>
                <a:gd name="connsiteY1169" fmla="*/ 248262 h 537226"/>
                <a:gd name="connsiteX1170" fmla="*/ 524137 w 563613"/>
                <a:gd name="connsiteY1170" fmla="*/ 247511 h 537226"/>
                <a:gd name="connsiteX1171" fmla="*/ 526637 w 563613"/>
                <a:gd name="connsiteY1171" fmla="*/ 246618 h 537226"/>
                <a:gd name="connsiteX1172" fmla="*/ 528387 w 563613"/>
                <a:gd name="connsiteY1172" fmla="*/ 246011 h 537226"/>
                <a:gd name="connsiteX1173" fmla="*/ 529066 w 563613"/>
                <a:gd name="connsiteY1173" fmla="*/ 246940 h 537226"/>
                <a:gd name="connsiteX1174" fmla="*/ 532352 w 563613"/>
                <a:gd name="connsiteY1174" fmla="*/ 247226 h 537226"/>
                <a:gd name="connsiteX1175" fmla="*/ 551676 w 563613"/>
                <a:gd name="connsiteY1175" fmla="*/ 213436 h 537226"/>
                <a:gd name="connsiteX1176" fmla="*/ 552855 w 563613"/>
                <a:gd name="connsiteY1176" fmla="*/ 213400 h 537226"/>
                <a:gd name="connsiteX1177" fmla="*/ 549569 w 563613"/>
                <a:gd name="connsiteY1177" fmla="*/ 229866 h 537226"/>
                <a:gd name="connsiteX1178" fmla="*/ 547747 w 563613"/>
                <a:gd name="connsiteY1178" fmla="*/ 247833 h 537226"/>
                <a:gd name="connsiteX1179" fmla="*/ 547533 w 563613"/>
                <a:gd name="connsiteY1179" fmla="*/ 248440 h 537226"/>
                <a:gd name="connsiteX1180" fmla="*/ 546997 w 563613"/>
                <a:gd name="connsiteY1180" fmla="*/ 247404 h 537226"/>
                <a:gd name="connsiteX1181" fmla="*/ 544139 w 563613"/>
                <a:gd name="connsiteY1181" fmla="*/ 244190 h 537226"/>
                <a:gd name="connsiteX1182" fmla="*/ 540853 w 563613"/>
                <a:gd name="connsiteY1182" fmla="*/ 241082 h 537226"/>
                <a:gd name="connsiteX1183" fmla="*/ 539103 w 563613"/>
                <a:gd name="connsiteY1183" fmla="*/ 239082 h 537226"/>
                <a:gd name="connsiteX1184" fmla="*/ 536924 w 563613"/>
                <a:gd name="connsiteY1184" fmla="*/ 237582 h 537226"/>
                <a:gd name="connsiteX1185" fmla="*/ 532245 w 563613"/>
                <a:gd name="connsiteY1185" fmla="*/ 236546 h 537226"/>
                <a:gd name="connsiteX1186" fmla="*/ 528995 w 563613"/>
                <a:gd name="connsiteY1186" fmla="*/ 234938 h 537226"/>
                <a:gd name="connsiteX1187" fmla="*/ 521779 w 563613"/>
                <a:gd name="connsiteY1187" fmla="*/ 236367 h 537226"/>
                <a:gd name="connsiteX1188" fmla="*/ 519315 w 563613"/>
                <a:gd name="connsiteY1188" fmla="*/ 236546 h 537226"/>
                <a:gd name="connsiteX1189" fmla="*/ 518386 w 563613"/>
                <a:gd name="connsiteY1189" fmla="*/ 236331 h 537226"/>
                <a:gd name="connsiteX1190" fmla="*/ 510707 w 563613"/>
                <a:gd name="connsiteY1190" fmla="*/ 242511 h 537226"/>
                <a:gd name="connsiteX1191" fmla="*/ 510064 w 563613"/>
                <a:gd name="connsiteY1191" fmla="*/ 252476 h 537226"/>
                <a:gd name="connsiteX1192" fmla="*/ 514279 w 563613"/>
                <a:gd name="connsiteY1192" fmla="*/ 260299 h 537226"/>
                <a:gd name="connsiteX1193" fmla="*/ 516815 w 563613"/>
                <a:gd name="connsiteY1193" fmla="*/ 263728 h 537226"/>
                <a:gd name="connsiteX1194" fmla="*/ 520601 w 563613"/>
                <a:gd name="connsiteY1194" fmla="*/ 267407 h 537226"/>
                <a:gd name="connsiteX1195" fmla="*/ 532281 w 563613"/>
                <a:gd name="connsiteY1195" fmla="*/ 269300 h 537226"/>
                <a:gd name="connsiteX1196" fmla="*/ 537710 w 563613"/>
                <a:gd name="connsiteY1196" fmla="*/ 269264 h 537226"/>
                <a:gd name="connsiteX1197" fmla="*/ 537853 w 563613"/>
                <a:gd name="connsiteY1197" fmla="*/ 270121 h 537226"/>
                <a:gd name="connsiteX1198" fmla="*/ 536246 w 563613"/>
                <a:gd name="connsiteY1198" fmla="*/ 270229 h 537226"/>
                <a:gd name="connsiteX1199" fmla="*/ 535460 w 563613"/>
                <a:gd name="connsiteY1199" fmla="*/ 271050 h 537226"/>
                <a:gd name="connsiteX1200" fmla="*/ 542103 w 563613"/>
                <a:gd name="connsiteY1200" fmla="*/ 270121 h 537226"/>
                <a:gd name="connsiteX1201" fmla="*/ 540996 w 563613"/>
                <a:gd name="connsiteY1201" fmla="*/ 294910 h 537226"/>
                <a:gd name="connsiteX1202" fmla="*/ 539675 w 563613"/>
                <a:gd name="connsiteY1202" fmla="*/ 319806 h 537226"/>
                <a:gd name="connsiteX1203" fmla="*/ 529066 w 563613"/>
                <a:gd name="connsiteY1203" fmla="*/ 347524 h 537226"/>
                <a:gd name="connsiteX1204" fmla="*/ 519886 w 563613"/>
                <a:gd name="connsiteY1204" fmla="*/ 359025 h 537226"/>
                <a:gd name="connsiteX1205" fmla="*/ 514850 w 563613"/>
                <a:gd name="connsiteY1205" fmla="*/ 363847 h 537226"/>
                <a:gd name="connsiteX1206" fmla="*/ 509171 w 563613"/>
                <a:gd name="connsiteY1206" fmla="*/ 369277 h 537226"/>
                <a:gd name="connsiteX1207" fmla="*/ 507599 w 563613"/>
                <a:gd name="connsiteY1207" fmla="*/ 371134 h 537226"/>
                <a:gd name="connsiteX1208" fmla="*/ 493776 w 563613"/>
                <a:gd name="connsiteY1208" fmla="*/ 381993 h 537226"/>
                <a:gd name="connsiteX1209" fmla="*/ 488811 w 563613"/>
                <a:gd name="connsiteY1209" fmla="*/ 384993 h 537226"/>
                <a:gd name="connsiteX1210" fmla="*/ 477131 w 563613"/>
                <a:gd name="connsiteY1210" fmla="*/ 393065 h 537226"/>
                <a:gd name="connsiteX1211" fmla="*/ 471595 w 563613"/>
                <a:gd name="connsiteY1211" fmla="*/ 397709 h 537226"/>
                <a:gd name="connsiteX1212" fmla="*/ 470630 w 563613"/>
                <a:gd name="connsiteY1212" fmla="*/ 395244 h 537226"/>
                <a:gd name="connsiteX1213" fmla="*/ 467773 w 563613"/>
                <a:gd name="connsiteY1213" fmla="*/ 388743 h 537226"/>
                <a:gd name="connsiteX1214" fmla="*/ 459200 w 563613"/>
                <a:gd name="connsiteY1214" fmla="*/ 364812 h 537226"/>
                <a:gd name="connsiteX1215" fmla="*/ 451557 w 563613"/>
                <a:gd name="connsiteY1215" fmla="*/ 333236 h 537226"/>
                <a:gd name="connsiteX1216" fmla="*/ 448699 w 563613"/>
                <a:gd name="connsiteY1216" fmla="*/ 316520 h 537226"/>
                <a:gd name="connsiteX1217" fmla="*/ 447449 w 563613"/>
                <a:gd name="connsiteY1217" fmla="*/ 308376 h 537226"/>
                <a:gd name="connsiteX1218" fmla="*/ 447163 w 563613"/>
                <a:gd name="connsiteY1218" fmla="*/ 299696 h 537226"/>
                <a:gd name="connsiteX1219" fmla="*/ 445949 w 563613"/>
                <a:gd name="connsiteY1219" fmla="*/ 290981 h 537226"/>
                <a:gd name="connsiteX1220" fmla="*/ 445091 w 563613"/>
                <a:gd name="connsiteY1220" fmla="*/ 282444 h 537226"/>
                <a:gd name="connsiteX1221" fmla="*/ 443305 w 563613"/>
                <a:gd name="connsiteY1221" fmla="*/ 265442 h 537226"/>
                <a:gd name="connsiteX1222" fmla="*/ 438626 w 563613"/>
                <a:gd name="connsiteY1222" fmla="*/ 232474 h 537226"/>
                <a:gd name="connsiteX1223" fmla="*/ 437626 w 563613"/>
                <a:gd name="connsiteY1223" fmla="*/ 227545 h 537226"/>
                <a:gd name="connsiteX1224" fmla="*/ 435233 w 563613"/>
                <a:gd name="connsiteY1224" fmla="*/ 207935 h 537226"/>
                <a:gd name="connsiteX1225" fmla="*/ 431983 w 563613"/>
                <a:gd name="connsiteY1225" fmla="*/ 187754 h 537226"/>
                <a:gd name="connsiteX1226" fmla="*/ 429625 w 563613"/>
                <a:gd name="connsiteY1226" fmla="*/ 179574 h 537226"/>
                <a:gd name="connsiteX1227" fmla="*/ 419267 w 563613"/>
                <a:gd name="connsiteY1227" fmla="*/ 160572 h 537226"/>
                <a:gd name="connsiteX1228" fmla="*/ 376869 w 563613"/>
                <a:gd name="connsiteY1228" fmla="*/ 133712 h 537226"/>
                <a:gd name="connsiteX1229" fmla="*/ 374011 w 563613"/>
                <a:gd name="connsiteY1229" fmla="*/ 125675 h 537226"/>
                <a:gd name="connsiteX1230" fmla="*/ 374904 w 563613"/>
                <a:gd name="connsiteY1230" fmla="*/ 113852 h 537226"/>
                <a:gd name="connsiteX1231" fmla="*/ 375225 w 563613"/>
                <a:gd name="connsiteY1231" fmla="*/ 114138 h 537226"/>
                <a:gd name="connsiteX1232" fmla="*/ 374690 w 563613"/>
                <a:gd name="connsiteY1232" fmla="*/ 108851 h 537226"/>
                <a:gd name="connsiteX1233" fmla="*/ 376940 w 563613"/>
                <a:gd name="connsiteY1233" fmla="*/ 110744 h 537226"/>
                <a:gd name="connsiteX1234" fmla="*/ 380976 w 563613"/>
                <a:gd name="connsiteY1234" fmla="*/ 117138 h 537226"/>
                <a:gd name="connsiteX1235" fmla="*/ 380512 w 563613"/>
                <a:gd name="connsiteY1235" fmla="*/ 116959 h 537226"/>
                <a:gd name="connsiteX1236" fmla="*/ 388977 w 563613"/>
                <a:gd name="connsiteY1236" fmla="*/ 128211 h 537226"/>
                <a:gd name="connsiteX1237" fmla="*/ 399443 w 563613"/>
                <a:gd name="connsiteY1237" fmla="*/ 133819 h 537226"/>
                <a:gd name="connsiteX1238" fmla="*/ 410587 w 563613"/>
                <a:gd name="connsiteY1238" fmla="*/ 138033 h 537226"/>
                <a:gd name="connsiteX1239" fmla="*/ 410301 w 563613"/>
                <a:gd name="connsiteY1239" fmla="*/ 138141 h 537226"/>
                <a:gd name="connsiteX1240" fmla="*/ 420588 w 563613"/>
                <a:gd name="connsiteY1240" fmla="*/ 138819 h 537226"/>
                <a:gd name="connsiteX1241" fmla="*/ 429839 w 563613"/>
                <a:gd name="connsiteY1241" fmla="*/ 138855 h 537226"/>
                <a:gd name="connsiteX1242" fmla="*/ 428125 w 563613"/>
                <a:gd name="connsiteY1242" fmla="*/ 139498 h 537226"/>
                <a:gd name="connsiteX1243" fmla="*/ 435054 w 563613"/>
                <a:gd name="connsiteY1243" fmla="*/ 139248 h 537226"/>
                <a:gd name="connsiteX1244" fmla="*/ 439662 w 563613"/>
                <a:gd name="connsiteY1244" fmla="*/ 139498 h 537226"/>
                <a:gd name="connsiteX1245" fmla="*/ 450163 w 563613"/>
                <a:gd name="connsiteY1245" fmla="*/ 134319 h 537226"/>
                <a:gd name="connsiteX1246" fmla="*/ 456378 w 563613"/>
                <a:gd name="connsiteY1246" fmla="*/ 125318 h 537226"/>
                <a:gd name="connsiteX1247" fmla="*/ 458915 w 563613"/>
                <a:gd name="connsiteY1247" fmla="*/ 109494 h 537226"/>
                <a:gd name="connsiteX1248" fmla="*/ 459129 w 563613"/>
                <a:gd name="connsiteY1248" fmla="*/ 109994 h 537226"/>
                <a:gd name="connsiteX1249" fmla="*/ 459986 w 563613"/>
                <a:gd name="connsiteY1249" fmla="*/ 101565 h 537226"/>
                <a:gd name="connsiteX1250" fmla="*/ 460343 w 563613"/>
                <a:gd name="connsiteY1250" fmla="*/ 101207 h 537226"/>
                <a:gd name="connsiteX1251" fmla="*/ 462093 w 563613"/>
                <a:gd name="connsiteY1251" fmla="*/ 93242 h 537226"/>
                <a:gd name="connsiteX1252" fmla="*/ 463487 w 563613"/>
                <a:gd name="connsiteY1252" fmla="*/ 85741 h 537226"/>
                <a:gd name="connsiteX1253" fmla="*/ 464201 w 563613"/>
                <a:gd name="connsiteY1253" fmla="*/ 85634 h 537226"/>
                <a:gd name="connsiteX1254" fmla="*/ 465022 w 563613"/>
                <a:gd name="connsiteY1254" fmla="*/ 79026 h 537226"/>
                <a:gd name="connsiteX1255" fmla="*/ 466701 w 563613"/>
                <a:gd name="connsiteY1255" fmla="*/ 80633 h 537226"/>
                <a:gd name="connsiteX1256" fmla="*/ 468094 w 563613"/>
                <a:gd name="connsiteY1256" fmla="*/ 81848 h 537226"/>
                <a:gd name="connsiteX1257" fmla="*/ 473666 w 563613"/>
                <a:gd name="connsiteY1257" fmla="*/ 86384 h 537226"/>
                <a:gd name="connsiteX1258" fmla="*/ 477203 w 563613"/>
                <a:gd name="connsiteY1258" fmla="*/ 89563 h 537226"/>
                <a:gd name="connsiteX1259" fmla="*/ 481882 w 563613"/>
                <a:gd name="connsiteY1259" fmla="*/ 94635 h 537226"/>
                <a:gd name="connsiteX1260" fmla="*/ 487811 w 563613"/>
                <a:gd name="connsiteY1260" fmla="*/ 98671 h 537226"/>
                <a:gd name="connsiteX1261" fmla="*/ 495491 w 563613"/>
                <a:gd name="connsiteY1261" fmla="*/ 105779 h 537226"/>
                <a:gd name="connsiteX1262" fmla="*/ 500705 w 563613"/>
                <a:gd name="connsiteY1262" fmla="*/ 111637 h 537226"/>
                <a:gd name="connsiteX1263" fmla="*/ 503992 w 563613"/>
                <a:gd name="connsiteY1263" fmla="*/ 114816 h 537226"/>
                <a:gd name="connsiteX1264" fmla="*/ 506599 w 563613"/>
                <a:gd name="connsiteY1264" fmla="*/ 117424 h 537226"/>
                <a:gd name="connsiteX1265" fmla="*/ 514457 w 563613"/>
                <a:gd name="connsiteY1265" fmla="*/ 136426 h 537226"/>
                <a:gd name="connsiteX1266" fmla="*/ 515600 w 563613"/>
                <a:gd name="connsiteY1266" fmla="*/ 145999 h 537226"/>
                <a:gd name="connsiteX1267" fmla="*/ 515600 w 563613"/>
                <a:gd name="connsiteY1267" fmla="*/ 146070 h 537226"/>
                <a:gd name="connsiteX1268" fmla="*/ 507921 w 563613"/>
                <a:gd name="connsiteY1268" fmla="*/ 147713 h 537226"/>
                <a:gd name="connsiteX1269" fmla="*/ 505063 w 563613"/>
                <a:gd name="connsiteY1269" fmla="*/ 150642 h 537226"/>
                <a:gd name="connsiteX1270" fmla="*/ 496133 w 563613"/>
                <a:gd name="connsiteY1270" fmla="*/ 159358 h 537226"/>
                <a:gd name="connsiteX1271" fmla="*/ 494419 w 563613"/>
                <a:gd name="connsiteY1271" fmla="*/ 167537 h 537226"/>
                <a:gd name="connsiteX1272" fmla="*/ 496098 w 563613"/>
                <a:gd name="connsiteY1272" fmla="*/ 172145 h 537226"/>
                <a:gd name="connsiteX1273" fmla="*/ 496062 w 563613"/>
                <a:gd name="connsiteY1273" fmla="*/ 180146 h 537226"/>
                <a:gd name="connsiteX1274" fmla="*/ 495562 w 563613"/>
                <a:gd name="connsiteY1274" fmla="*/ 178824 h 537226"/>
                <a:gd name="connsiteX1275" fmla="*/ 498848 w 563613"/>
                <a:gd name="connsiteY1275" fmla="*/ 185504 h 537226"/>
                <a:gd name="connsiteX1276" fmla="*/ 501777 w 563613"/>
                <a:gd name="connsiteY1276" fmla="*/ 188433 h 537226"/>
                <a:gd name="connsiteX1277" fmla="*/ 508171 w 563613"/>
                <a:gd name="connsiteY1277" fmla="*/ 194183 h 537226"/>
                <a:gd name="connsiteX1278" fmla="*/ 513171 w 563613"/>
                <a:gd name="connsiteY1278" fmla="*/ 194933 h 537226"/>
                <a:gd name="connsiteX1279" fmla="*/ 519886 w 563613"/>
                <a:gd name="connsiteY1279" fmla="*/ 192576 h 537226"/>
                <a:gd name="connsiteX1280" fmla="*/ 522851 w 563613"/>
                <a:gd name="connsiteY1280" fmla="*/ 190897 h 537226"/>
                <a:gd name="connsiteX1281" fmla="*/ 524244 w 563613"/>
                <a:gd name="connsiteY1281" fmla="*/ 190540 h 537226"/>
                <a:gd name="connsiteX1282" fmla="*/ 525137 w 563613"/>
                <a:gd name="connsiteY1282" fmla="*/ 188754 h 537226"/>
                <a:gd name="connsiteX1283" fmla="*/ 525316 w 563613"/>
                <a:gd name="connsiteY1283" fmla="*/ 188754 h 537226"/>
                <a:gd name="connsiteX1284" fmla="*/ 525709 w 563613"/>
                <a:gd name="connsiteY1284" fmla="*/ 187182 h 537226"/>
                <a:gd name="connsiteX1285" fmla="*/ 525030 w 563613"/>
                <a:gd name="connsiteY1285" fmla="*/ 187540 h 537226"/>
                <a:gd name="connsiteX1286" fmla="*/ 527923 w 563613"/>
                <a:gd name="connsiteY1286" fmla="*/ 180825 h 537226"/>
                <a:gd name="connsiteX1287" fmla="*/ 528995 w 563613"/>
                <a:gd name="connsiteY1287" fmla="*/ 176824 h 537226"/>
                <a:gd name="connsiteX1288" fmla="*/ 527923 w 563613"/>
                <a:gd name="connsiteY1288" fmla="*/ 162108 h 537226"/>
                <a:gd name="connsiteX1289" fmla="*/ 534960 w 563613"/>
                <a:gd name="connsiteY1289" fmla="*/ 171431 h 537226"/>
                <a:gd name="connsiteX1290" fmla="*/ 541889 w 563613"/>
                <a:gd name="connsiteY1290" fmla="*/ 184539 h 537226"/>
                <a:gd name="connsiteX1291" fmla="*/ 541532 w 563613"/>
                <a:gd name="connsiteY1291" fmla="*/ 185289 h 537226"/>
                <a:gd name="connsiteX1292" fmla="*/ 548033 w 563613"/>
                <a:gd name="connsiteY1292" fmla="*/ 194219 h 537226"/>
                <a:gd name="connsiteX1293" fmla="*/ 548140 w 563613"/>
                <a:gd name="connsiteY1293" fmla="*/ 197862 h 537226"/>
                <a:gd name="connsiteX1294" fmla="*/ 550783 w 563613"/>
                <a:gd name="connsiteY1294" fmla="*/ 203149 h 537226"/>
                <a:gd name="connsiteX1295" fmla="*/ 550212 w 563613"/>
                <a:gd name="connsiteY1295" fmla="*/ 202006 h 537226"/>
                <a:gd name="connsiteX1296" fmla="*/ 551390 w 563613"/>
                <a:gd name="connsiteY1296" fmla="*/ 209792 h 537226"/>
                <a:gd name="connsiteX1297" fmla="*/ 552748 w 563613"/>
                <a:gd name="connsiteY1297" fmla="*/ 208078 h 537226"/>
                <a:gd name="connsiteX1298" fmla="*/ 551676 w 563613"/>
                <a:gd name="connsiteY1298" fmla="*/ 213436 h 537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</a:cxnLst>
              <a:rect l="l" t="t" r="r" b="b"/>
              <a:pathLst>
                <a:path w="563613" h="537226">
                  <a:moveTo>
                    <a:pt x="563428" y="209185"/>
                  </a:moveTo>
                  <a:lnTo>
                    <a:pt x="562320" y="207899"/>
                  </a:lnTo>
                  <a:cubicBezTo>
                    <a:pt x="561392" y="204613"/>
                    <a:pt x="561570" y="203542"/>
                    <a:pt x="561749" y="202399"/>
                  </a:cubicBezTo>
                  <a:cubicBezTo>
                    <a:pt x="561856" y="201327"/>
                    <a:pt x="561963" y="199934"/>
                    <a:pt x="559927" y="196541"/>
                  </a:cubicBezTo>
                  <a:cubicBezTo>
                    <a:pt x="560856" y="199470"/>
                    <a:pt x="558784" y="198291"/>
                    <a:pt x="557963" y="194791"/>
                  </a:cubicBezTo>
                  <a:lnTo>
                    <a:pt x="558927" y="195433"/>
                  </a:lnTo>
                  <a:cubicBezTo>
                    <a:pt x="558141" y="193576"/>
                    <a:pt x="557641" y="193076"/>
                    <a:pt x="557284" y="191790"/>
                  </a:cubicBezTo>
                  <a:cubicBezTo>
                    <a:pt x="558070" y="192755"/>
                    <a:pt x="558534" y="191969"/>
                    <a:pt x="557284" y="189326"/>
                  </a:cubicBezTo>
                  <a:lnTo>
                    <a:pt x="558856" y="190790"/>
                  </a:lnTo>
                  <a:cubicBezTo>
                    <a:pt x="557748" y="189218"/>
                    <a:pt x="556641" y="187754"/>
                    <a:pt x="555462" y="186325"/>
                  </a:cubicBezTo>
                  <a:cubicBezTo>
                    <a:pt x="554426" y="182217"/>
                    <a:pt x="550605" y="177038"/>
                    <a:pt x="550819" y="175217"/>
                  </a:cubicBezTo>
                  <a:cubicBezTo>
                    <a:pt x="550819" y="175217"/>
                    <a:pt x="550033" y="173359"/>
                    <a:pt x="548962" y="171216"/>
                  </a:cubicBezTo>
                  <a:cubicBezTo>
                    <a:pt x="547926" y="169109"/>
                    <a:pt x="546497" y="166716"/>
                    <a:pt x="545497" y="166073"/>
                  </a:cubicBezTo>
                  <a:cubicBezTo>
                    <a:pt x="546997" y="167359"/>
                    <a:pt x="544782" y="162822"/>
                    <a:pt x="546211" y="163679"/>
                  </a:cubicBezTo>
                  <a:cubicBezTo>
                    <a:pt x="544461" y="161929"/>
                    <a:pt x="539853" y="156179"/>
                    <a:pt x="537960" y="153393"/>
                  </a:cubicBezTo>
                  <a:lnTo>
                    <a:pt x="538460" y="153750"/>
                  </a:lnTo>
                  <a:cubicBezTo>
                    <a:pt x="535817" y="150606"/>
                    <a:pt x="532424" y="148178"/>
                    <a:pt x="528530" y="146820"/>
                  </a:cubicBezTo>
                  <a:cubicBezTo>
                    <a:pt x="527852" y="142284"/>
                    <a:pt x="526530" y="137533"/>
                    <a:pt x="525994" y="132390"/>
                  </a:cubicBezTo>
                  <a:lnTo>
                    <a:pt x="524923" y="130890"/>
                  </a:lnTo>
                  <a:lnTo>
                    <a:pt x="524887" y="130390"/>
                  </a:lnTo>
                  <a:cubicBezTo>
                    <a:pt x="524601" y="130497"/>
                    <a:pt x="523601" y="128854"/>
                    <a:pt x="523101" y="127746"/>
                  </a:cubicBezTo>
                  <a:cubicBezTo>
                    <a:pt x="523387" y="126425"/>
                    <a:pt x="524744" y="127282"/>
                    <a:pt x="523137" y="123389"/>
                  </a:cubicBezTo>
                  <a:cubicBezTo>
                    <a:pt x="522494" y="119995"/>
                    <a:pt x="518636" y="114923"/>
                    <a:pt x="515564" y="111816"/>
                  </a:cubicBezTo>
                  <a:cubicBezTo>
                    <a:pt x="516886" y="113780"/>
                    <a:pt x="516100" y="113388"/>
                    <a:pt x="515314" y="112745"/>
                  </a:cubicBezTo>
                  <a:cubicBezTo>
                    <a:pt x="513993" y="111173"/>
                    <a:pt x="513779" y="109708"/>
                    <a:pt x="512421" y="108780"/>
                  </a:cubicBezTo>
                  <a:lnTo>
                    <a:pt x="512957" y="107994"/>
                  </a:lnTo>
                  <a:cubicBezTo>
                    <a:pt x="512957" y="108637"/>
                    <a:pt x="511743" y="107708"/>
                    <a:pt x="510600" y="106851"/>
                  </a:cubicBezTo>
                  <a:cubicBezTo>
                    <a:pt x="509528" y="106101"/>
                    <a:pt x="508456" y="104994"/>
                    <a:pt x="508099" y="104886"/>
                  </a:cubicBezTo>
                  <a:cubicBezTo>
                    <a:pt x="507956" y="103672"/>
                    <a:pt x="510385" y="106565"/>
                    <a:pt x="511100" y="106422"/>
                  </a:cubicBezTo>
                  <a:cubicBezTo>
                    <a:pt x="506242" y="101279"/>
                    <a:pt x="508742" y="103994"/>
                    <a:pt x="503956" y="98029"/>
                  </a:cubicBezTo>
                  <a:cubicBezTo>
                    <a:pt x="500777" y="95135"/>
                    <a:pt x="503742" y="99171"/>
                    <a:pt x="501813" y="98100"/>
                  </a:cubicBezTo>
                  <a:cubicBezTo>
                    <a:pt x="499348" y="95350"/>
                    <a:pt x="496491" y="92706"/>
                    <a:pt x="493026" y="89813"/>
                  </a:cubicBezTo>
                  <a:lnTo>
                    <a:pt x="493669" y="91278"/>
                  </a:lnTo>
                  <a:cubicBezTo>
                    <a:pt x="490526" y="89527"/>
                    <a:pt x="488311" y="88313"/>
                    <a:pt x="486811" y="86420"/>
                  </a:cubicBezTo>
                  <a:cubicBezTo>
                    <a:pt x="485275" y="84598"/>
                    <a:pt x="484132" y="82562"/>
                    <a:pt x="482453" y="80669"/>
                  </a:cubicBezTo>
                  <a:cubicBezTo>
                    <a:pt x="474845" y="76704"/>
                    <a:pt x="469523" y="73597"/>
                    <a:pt x="465880" y="72204"/>
                  </a:cubicBezTo>
                  <a:cubicBezTo>
                    <a:pt x="466058" y="70882"/>
                    <a:pt x="466130" y="69418"/>
                    <a:pt x="465915" y="67882"/>
                  </a:cubicBezTo>
                  <a:cubicBezTo>
                    <a:pt x="466415" y="62024"/>
                    <a:pt x="462272" y="56273"/>
                    <a:pt x="462379" y="50451"/>
                  </a:cubicBezTo>
                  <a:cubicBezTo>
                    <a:pt x="461129" y="47772"/>
                    <a:pt x="464094" y="52737"/>
                    <a:pt x="462879" y="48629"/>
                  </a:cubicBezTo>
                  <a:cubicBezTo>
                    <a:pt x="463808" y="48344"/>
                    <a:pt x="463736" y="50522"/>
                    <a:pt x="464344" y="49308"/>
                  </a:cubicBezTo>
                  <a:cubicBezTo>
                    <a:pt x="463236" y="45236"/>
                    <a:pt x="464094" y="42164"/>
                    <a:pt x="461593" y="37235"/>
                  </a:cubicBezTo>
                  <a:lnTo>
                    <a:pt x="462201" y="36771"/>
                  </a:lnTo>
                  <a:cubicBezTo>
                    <a:pt x="460343" y="33663"/>
                    <a:pt x="458843" y="30627"/>
                    <a:pt x="457200" y="27877"/>
                  </a:cubicBezTo>
                  <a:cubicBezTo>
                    <a:pt x="455557" y="25162"/>
                    <a:pt x="453521" y="22769"/>
                    <a:pt x="451449" y="21805"/>
                  </a:cubicBezTo>
                  <a:cubicBezTo>
                    <a:pt x="445591" y="17733"/>
                    <a:pt x="449163" y="16804"/>
                    <a:pt x="442020" y="13839"/>
                  </a:cubicBezTo>
                  <a:lnTo>
                    <a:pt x="439984" y="11482"/>
                  </a:lnTo>
                  <a:cubicBezTo>
                    <a:pt x="437162" y="9803"/>
                    <a:pt x="437376" y="11482"/>
                    <a:pt x="434340" y="9517"/>
                  </a:cubicBezTo>
                  <a:cubicBezTo>
                    <a:pt x="434804" y="9017"/>
                    <a:pt x="430375" y="7267"/>
                    <a:pt x="432518" y="7517"/>
                  </a:cubicBezTo>
                  <a:cubicBezTo>
                    <a:pt x="425125" y="3517"/>
                    <a:pt x="416445" y="3767"/>
                    <a:pt x="406194" y="1373"/>
                  </a:cubicBezTo>
                  <a:cubicBezTo>
                    <a:pt x="403872" y="2445"/>
                    <a:pt x="398550" y="1588"/>
                    <a:pt x="397014" y="2552"/>
                  </a:cubicBezTo>
                  <a:cubicBezTo>
                    <a:pt x="396764" y="2017"/>
                    <a:pt x="387048" y="2481"/>
                    <a:pt x="392621" y="1302"/>
                  </a:cubicBezTo>
                  <a:cubicBezTo>
                    <a:pt x="393085" y="1195"/>
                    <a:pt x="393942" y="1231"/>
                    <a:pt x="393906" y="1445"/>
                  </a:cubicBezTo>
                  <a:lnTo>
                    <a:pt x="394585" y="695"/>
                  </a:lnTo>
                  <a:cubicBezTo>
                    <a:pt x="388942" y="-698"/>
                    <a:pt x="384334" y="1445"/>
                    <a:pt x="378762" y="1231"/>
                  </a:cubicBezTo>
                  <a:cubicBezTo>
                    <a:pt x="380405" y="1481"/>
                    <a:pt x="382619" y="1409"/>
                    <a:pt x="381155" y="1909"/>
                  </a:cubicBezTo>
                  <a:lnTo>
                    <a:pt x="375976" y="1802"/>
                  </a:lnTo>
                  <a:lnTo>
                    <a:pt x="377047" y="1195"/>
                  </a:lnTo>
                  <a:lnTo>
                    <a:pt x="369332" y="838"/>
                  </a:lnTo>
                  <a:lnTo>
                    <a:pt x="370403" y="1588"/>
                  </a:lnTo>
                  <a:cubicBezTo>
                    <a:pt x="366617" y="1195"/>
                    <a:pt x="365296" y="-127"/>
                    <a:pt x="361045" y="981"/>
                  </a:cubicBezTo>
                  <a:cubicBezTo>
                    <a:pt x="359116" y="1588"/>
                    <a:pt x="364617" y="2017"/>
                    <a:pt x="360652" y="2266"/>
                  </a:cubicBezTo>
                  <a:cubicBezTo>
                    <a:pt x="355616" y="1731"/>
                    <a:pt x="348044" y="945"/>
                    <a:pt x="341578" y="730"/>
                  </a:cubicBezTo>
                  <a:cubicBezTo>
                    <a:pt x="342186" y="1588"/>
                    <a:pt x="340435" y="1552"/>
                    <a:pt x="338649" y="1731"/>
                  </a:cubicBezTo>
                  <a:lnTo>
                    <a:pt x="338435" y="981"/>
                  </a:lnTo>
                  <a:cubicBezTo>
                    <a:pt x="331577" y="2017"/>
                    <a:pt x="335935" y="-662"/>
                    <a:pt x="329148" y="159"/>
                  </a:cubicBezTo>
                  <a:lnTo>
                    <a:pt x="327970" y="1195"/>
                  </a:lnTo>
                  <a:cubicBezTo>
                    <a:pt x="321826" y="2695"/>
                    <a:pt x="324648" y="-341"/>
                    <a:pt x="317861" y="1659"/>
                  </a:cubicBezTo>
                  <a:cubicBezTo>
                    <a:pt x="320540" y="1516"/>
                    <a:pt x="319147" y="3302"/>
                    <a:pt x="315825" y="2981"/>
                  </a:cubicBezTo>
                  <a:lnTo>
                    <a:pt x="316682" y="2266"/>
                  </a:lnTo>
                  <a:cubicBezTo>
                    <a:pt x="314861" y="2409"/>
                    <a:pt x="314218" y="2731"/>
                    <a:pt x="313003" y="2588"/>
                  </a:cubicBezTo>
                  <a:cubicBezTo>
                    <a:pt x="314111" y="2195"/>
                    <a:pt x="313575" y="1552"/>
                    <a:pt x="310896" y="1659"/>
                  </a:cubicBezTo>
                  <a:lnTo>
                    <a:pt x="312718" y="766"/>
                  </a:lnTo>
                  <a:lnTo>
                    <a:pt x="307610" y="2088"/>
                  </a:lnTo>
                  <a:cubicBezTo>
                    <a:pt x="303681" y="1302"/>
                    <a:pt x="297430" y="2302"/>
                    <a:pt x="295823" y="1266"/>
                  </a:cubicBezTo>
                  <a:cubicBezTo>
                    <a:pt x="295823" y="1266"/>
                    <a:pt x="287357" y="766"/>
                    <a:pt x="285429" y="1874"/>
                  </a:cubicBezTo>
                  <a:cubicBezTo>
                    <a:pt x="287143" y="1195"/>
                    <a:pt x="282464" y="909"/>
                    <a:pt x="283785" y="88"/>
                  </a:cubicBezTo>
                  <a:cubicBezTo>
                    <a:pt x="281607" y="873"/>
                    <a:pt x="275106" y="1516"/>
                    <a:pt x="272534" y="695"/>
                  </a:cubicBezTo>
                  <a:lnTo>
                    <a:pt x="273034" y="588"/>
                  </a:lnTo>
                  <a:cubicBezTo>
                    <a:pt x="263426" y="-270"/>
                    <a:pt x="256639" y="1766"/>
                    <a:pt x="248031" y="730"/>
                  </a:cubicBezTo>
                  <a:cubicBezTo>
                    <a:pt x="248424" y="1588"/>
                    <a:pt x="243888" y="1124"/>
                    <a:pt x="244995" y="2231"/>
                  </a:cubicBezTo>
                  <a:cubicBezTo>
                    <a:pt x="236101" y="3338"/>
                    <a:pt x="228743" y="-19"/>
                    <a:pt x="225528" y="3409"/>
                  </a:cubicBezTo>
                  <a:cubicBezTo>
                    <a:pt x="221492" y="3588"/>
                    <a:pt x="220742" y="2588"/>
                    <a:pt x="218635" y="2445"/>
                  </a:cubicBezTo>
                  <a:lnTo>
                    <a:pt x="219599" y="2266"/>
                  </a:lnTo>
                  <a:cubicBezTo>
                    <a:pt x="212027" y="2552"/>
                    <a:pt x="209812" y="2588"/>
                    <a:pt x="204168" y="2516"/>
                  </a:cubicBezTo>
                  <a:cubicBezTo>
                    <a:pt x="201347" y="2838"/>
                    <a:pt x="200918" y="4445"/>
                    <a:pt x="195882" y="4052"/>
                  </a:cubicBezTo>
                  <a:cubicBezTo>
                    <a:pt x="197525" y="3409"/>
                    <a:pt x="195453" y="3552"/>
                    <a:pt x="193560" y="3552"/>
                  </a:cubicBezTo>
                  <a:cubicBezTo>
                    <a:pt x="194774" y="3445"/>
                    <a:pt x="195132" y="3231"/>
                    <a:pt x="192667" y="2802"/>
                  </a:cubicBezTo>
                  <a:cubicBezTo>
                    <a:pt x="192310" y="3017"/>
                    <a:pt x="191774" y="3124"/>
                    <a:pt x="191274" y="3231"/>
                  </a:cubicBezTo>
                  <a:cubicBezTo>
                    <a:pt x="191238" y="3195"/>
                    <a:pt x="191167" y="3159"/>
                    <a:pt x="191202" y="3088"/>
                  </a:cubicBezTo>
                  <a:cubicBezTo>
                    <a:pt x="188059" y="3302"/>
                    <a:pt x="188595" y="3517"/>
                    <a:pt x="190060" y="3588"/>
                  </a:cubicBezTo>
                  <a:cubicBezTo>
                    <a:pt x="189988" y="3695"/>
                    <a:pt x="190095" y="3802"/>
                    <a:pt x="190560" y="3981"/>
                  </a:cubicBezTo>
                  <a:cubicBezTo>
                    <a:pt x="187309" y="3159"/>
                    <a:pt x="181451" y="4052"/>
                    <a:pt x="181058" y="2945"/>
                  </a:cubicBezTo>
                  <a:cubicBezTo>
                    <a:pt x="171593" y="3195"/>
                    <a:pt x="164806" y="4338"/>
                    <a:pt x="156948" y="4731"/>
                  </a:cubicBezTo>
                  <a:cubicBezTo>
                    <a:pt x="156055" y="4160"/>
                    <a:pt x="157913" y="3659"/>
                    <a:pt x="160199" y="3445"/>
                  </a:cubicBezTo>
                  <a:lnTo>
                    <a:pt x="154591" y="3659"/>
                  </a:lnTo>
                  <a:cubicBezTo>
                    <a:pt x="154626" y="2838"/>
                    <a:pt x="157805" y="3195"/>
                    <a:pt x="159520" y="3017"/>
                  </a:cubicBezTo>
                  <a:cubicBezTo>
                    <a:pt x="156198" y="2374"/>
                    <a:pt x="152769" y="2695"/>
                    <a:pt x="149197" y="3017"/>
                  </a:cubicBezTo>
                  <a:cubicBezTo>
                    <a:pt x="145554" y="3445"/>
                    <a:pt x="142232" y="3517"/>
                    <a:pt x="137517" y="3302"/>
                  </a:cubicBezTo>
                  <a:lnTo>
                    <a:pt x="135803" y="4160"/>
                  </a:lnTo>
                  <a:lnTo>
                    <a:pt x="135267" y="4124"/>
                  </a:lnTo>
                  <a:cubicBezTo>
                    <a:pt x="135338" y="4445"/>
                    <a:pt x="133552" y="5231"/>
                    <a:pt x="132445" y="5588"/>
                  </a:cubicBezTo>
                  <a:cubicBezTo>
                    <a:pt x="131231" y="5124"/>
                    <a:pt x="132124" y="4017"/>
                    <a:pt x="128445" y="4838"/>
                  </a:cubicBezTo>
                  <a:cubicBezTo>
                    <a:pt x="125516" y="4767"/>
                    <a:pt x="120372" y="6553"/>
                    <a:pt x="116515" y="7231"/>
                  </a:cubicBezTo>
                  <a:cubicBezTo>
                    <a:pt x="118622" y="7160"/>
                    <a:pt x="117979" y="7624"/>
                    <a:pt x="117086" y="7946"/>
                  </a:cubicBezTo>
                  <a:cubicBezTo>
                    <a:pt x="115193" y="8124"/>
                    <a:pt x="114086" y="7517"/>
                    <a:pt x="112657" y="7910"/>
                  </a:cubicBezTo>
                  <a:lnTo>
                    <a:pt x="112407" y="6981"/>
                  </a:lnTo>
                  <a:cubicBezTo>
                    <a:pt x="113193" y="7839"/>
                    <a:pt x="107513" y="8196"/>
                    <a:pt x="106835" y="8553"/>
                  </a:cubicBezTo>
                  <a:cubicBezTo>
                    <a:pt x="105728" y="7874"/>
                    <a:pt x="109764" y="7874"/>
                    <a:pt x="110192" y="7303"/>
                  </a:cubicBezTo>
                  <a:cubicBezTo>
                    <a:pt x="102620" y="7624"/>
                    <a:pt x="106406" y="7481"/>
                    <a:pt x="98762" y="7660"/>
                  </a:cubicBezTo>
                  <a:cubicBezTo>
                    <a:pt x="94619" y="8374"/>
                    <a:pt x="99512" y="8553"/>
                    <a:pt x="97548" y="9375"/>
                  </a:cubicBezTo>
                  <a:cubicBezTo>
                    <a:pt x="93869" y="9553"/>
                    <a:pt x="90333" y="10232"/>
                    <a:pt x="86046" y="9839"/>
                  </a:cubicBezTo>
                  <a:lnTo>
                    <a:pt x="87404" y="10625"/>
                  </a:lnTo>
                  <a:cubicBezTo>
                    <a:pt x="80510" y="11553"/>
                    <a:pt x="76474" y="11910"/>
                    <a:pt x="71652" y="11910"/>
                  </a:cubicBezTo>
                  <a:cubicBezTo>
                    <a:pt x="70044" y="12446"/>
                    <a:pt x="68651" y="12946"/>
                    <a:pt x="67151" y="13625"/>
                  </a:cubicBezTo>
                  <a:cubicBezTo>
                    <a:pt x="65615" y="14447"/>
                    <a:pt x="64972" y="15340"/>
                    <a:pt x="63722" y="15768"/>
                  </a:cubicBezTo>
                  <a:cubicBezTo>
                    <a:pt x="61401" y="16411"/>
                    <a:pt x="59007" y="15768"/>
                    <a:pt x="57471" y="16697"/>
                  </a:cubicBezTo>
                  <a:cubicBezTo>
                    <a:pt x="55471" y="17840"/>
                    <a:pt x="54793" y="19519"/>
                    <a:pt x="53328" y="20876"/>
                  </a:cubicBezTo>
                  <a:cubicBezTo>
                    <a:pt x="51971" y="22269"/>
                    <a:pt x="50471" y="22983"/>
                    <a:pt x="49542" y="23448"/>
                  </a:cubicBezTo>
                  <a:cubicBezTo>
                    <a:pt x="48185" y="24412"/>
                    <a:pt x="48185" y="25055"/>
                    <a:pt x="49042" y="25448"/>
                  </a:cubicBezTo>
                  <a:cubicBezTo>
                    <a:pt x="49363" y="25948"/>
                    <a:pt x="52935" y="26091"/>
                    <a:pt x="55793" y="24555"/>
                  </a:cubicBezTo>
                  <a:cubicBezTo>
                    <a:pt x="57114" y="23912"/>
                    <a:pt x="58329" y="23126"/>
                    <a:pt x="58686" y="23055"/>
                  </a:cubicBezTo>
                  <a:cubicBezTo>
                    <a:pt x="58900" y="23090"/>
                    <a:pt x="59043" y="23126"/>
                    <a:pt x="59150" y="23198"/>
                  </a:cubicBezTo>
                  <a:cubicBezTo>
                    <a:pt x="59329" y="23305"/>
                    <a:pt x="59400" y="23412"/>
                    <a:pt x="59472" y="23483"/>
                  </a:cubicBezTo>
                  <a:cubicBezTo>
                    <a:pt x="59722" y="23591"/>
                    <a:pt x="61150" y="23805"/>
                    <a:pt x="61043" y="23805"/>
                  </a:cubicBezTo>
                  <a:cubicBezTo>
                    <a:pt x="62472" y="24055"/>
                    <a:pt x="63901" y="24055"/>
                    <a:pt x="65151" y="23912"/>
                  </a:cubicBezTo>
                  <a:cubicBezTo>
                    <a:pt x="66294" y="23769"/>
                    <a:pt x="67366" y="23448"/>
                    <a:pt x="68437" y="23019"/>
                  </a:cubicBezTo>
                  <a:cubicBezTo>
                    <a:pt x="68973" y="22805"/>
                    <a:pt x="69473" y="22555"/>
                    <a:pt x="69973" y="22305"/>
                  </a:cubicBezTo>
                  <a:cubicBezTo>
                    <a:pt x="70366" y="22126"/>
                    <a:pt x="70330" y="22197"/>
                    <a:pt x="70330" y="22197"/>
                  </a:cubicBezTo>
                  <a:cubicBezTo>
                    <a:pt x="70402" y="22197"/>
                    <a:pt x="70223" y="22269"/>
                    <a:pt x="70509" y="22233"/>
                  </a:cubicBezTo>
                  <a:lnTo>
                    <a:pt x="71866" y="21983"/>
                  </a:lnTo>
                  <a:cubicBezTo>
                    <a:pt x="73759" y="21697"/>
                    <a:pt x="75509" y="21412"/>
                    <a:pt x="77260" y="21162"/>
                  </a:cubicBezTo>
                  <a:cubicBezTo>
                    <a:pt x="80832" y="20662"/>
                    <a:pt x="84332" y="20269"/>
                    <a:pt x="88082" y="19911"/>
                  </a:cubicBezTo>
                  <a:cubicBezTo>
                    <a:pt x="95512" y="19126"/>
                    <a:pt x="104049" y="18911"/>
                    <a:pt x="116050" y="17697"/>
                  </a:cubicBezTo>
                  <a:cubicBezTo>
                    <a:pt x="126873" y="17304"/>
                    <a:pt x="134981" y="15161"/>
                    <a:pt x="139696" y="15197"/>
                  </a:cubicBezTo>
                  <a:cubicBezTo>
                    <a:pt x="142946" y="15304"/>
                    <a:pt x="146161" y="15411"/>
                    <a:pt x="149840" y="15554"/>
                  </a:cubicBezTo>
                  <a:cubicBezTo>
                    <a:pt x="153805" y="15625"/>
                    <a:pt x="158234" y="15590"/>
                    <a:pt x="163663" y="15447"/>
                  </a:cubicBezTo>
                  <a:cubicBezTo>
                    <a:pt x="174057" y="15590"/>
                    <a:pt x="185166" y="15197"/>
                    <a:pt x="195310" y="15018"/>
                  </a:cubicBezTo>
                  <a:cubicBezTo>
                    <a:pt x="200132" y="13732"/>
                    <a:pt x="208669" y="14982"/>
                    <a:pt x="214384" y="13946"/>
                  </a:cubicBezTo>
                  <a:lnTo>
                    <a:pt x="216599" y="14661"/>
                  </a:lnTo>
                  <a:cubicBezTo>
                    <a:pt x="218563" y="14304"/>
                    <a:pt x="220885" y="14054"/>
                    <a:pt x="222849" y="14447"/>
                  </a:cubicBezTo>
                  <a:lnTo>
                    <a:pt x="222706" y="14661"/>
                  </a:lnTo>
                  <a:cubicBezTo>
                    <a:pt x="225635" y="14125"/>
                    <a:pt x="228957" y="14447"/>
                    <a:pt x="230422" y="14161"/>
                  </a:cubicBezTo>
                  <a:lnTo>
                    <a:pt x="230314" y="14375"/>
                  </a:lnTo>
                  <a:lnTo>
                    <a:pt x="233886" y="14268"/>
                  </a:lnTo>
                  <a:lnTo>
                    <a:pt x="233279" y="14554"/>
                  </a:lnTo>
                  <a:cubicBezTo>
                    <a:pt x="238387" y="13982"/>
                    <a:pt x="243673" y="13946"/>
                    <a:pt x="248352" y="14197"/>
                  </a:cubicBezTo>
                  <a:lnTo>
                    <a:pt x="247960" y="13339"/>
                  </a:lnTo>
                  <a:cubicBezTo>
                    <a:pt x="257925" y="14304"/>
                    <a:pt x="261533" y="12518"/>
                    <a:pt x="270534" y="13661"/>
                  </a:cubicBezTo>
                  <a:lnTo>
                    <a:pt x="270427" y="13875"/>
                  </a:lnTo>
                  <a:cubicBezTo>
                    <a:pt x="281785" y="11589"/>
                    <a:pt x="288357" y="15447"/>
                    <a:pt x="300073" y="13268"/>
                  </a:cubicBezTo>
                  <a:cubicBezTo>
                    <a:pt x="298609" y="13554"/>
                    <a:pt x="300680" y="13732"/>
                    <a:pt x="300573" y="13911"/>
                  </a:cubicBezTo>
                  <a:cubicBezTo>
                    <a:pt x="305967" y="13661"/>
                    <a:pt x="311718" y="13518"/>
                    <a:pt x="311789" y="11803"/>
                  </a:cubicBezTo>
                  <a:cubicBezTo>
                    <a:pt x="315718" y="11839"/>
                    <a:pt x="315004" y="12339"/>
                    <a:pt x="315504" y="13018"/>
                  </a:cubicBezTo>
                  <a:cubicBezTo>
                    <a:pt x="315468" y="12268"/>
                    <a:pt x="318897" y="11946"/>
                    <a:pt x="321969" y="11910"/>
                  </a:cubicBezTo>
                  <a:lnTo>
                    <a:pt x="320540" y="12196"/>
                  </a:lnTo>
                  <a:lnTo>
                    <a:pt x="329327" y="11946"/>
                  </a:lnTo>
                  <a:lnTo>
                    <a:pt x="327612" y="10518"/>
                  </a:lnTo>
                  <a:cubicBezTo>
                    <a:pt x="332256" y="10910"/>
                    <a:pt x="328791" y="12232"/>
                    <a:pt x="333256" y="11910"/>
                  </a:cubicBezTo>
                  <a:lnTo>
                    <a:pt x="333185" y="10732"/>
                  </a:lnTo>
                  <a:cubicBezTo>
                    <a:pt x="339614" y="10946"/>
                    <a:pt x="343400" y="12732"/>
                    <a:pt x="349651" y="13625"/>
                  </a:cubicBezTo>
                  <a:cubicBezTo>
                    <a:pt x="362617" y="13875"/>
                    <a:pt x="376047" y="13268"/>
                    <a:pt x="389299" y="12839"/>
                  </a:cubicBezTo>
                  <a:cubicBezTo>
                    <a:pt x="392621" y="12768"/>
                    <a:pt x="395907" y="12661"/>
                    <a:pt x="399157" y="12589"/>
                  </a:cubicBezTo>
                  <a:cubicBezTo>
                    <a:pt x="402265" y="12553"/>
                    <a:pt x="405372" y="12625"/>
                    <a:pt x="408372" y="12982"/>
                  </a:cubicBezTo>
                  <a:cubicBezTo>
                    <a:pt x="414409" y="13589"/>
                    <a:pt x="420160" y="15089"/>
                    <a:pt x="425267" y="17376"/>
                  </a:cubicBezTo>
                  <a:lnTo>
                    <a:pt x="425875" y="18554"/>
                  </a:lnTo>
                  <a:cubicBezTo>
                    <a:pt x="425803" y="19804"/>
                    <a:pt x="432233" y="19054"/>
                    <a:pt x="432483" y="20626"/>
                  </a:cubicBezTo>
                  <a:cubicBezTo>
                    <a:pt x="433340" y="20804"/>
                    <a:pt x="434197" y="21054"/>
                    <a:pt x="435019" y="21305"/>
                  </a:cubicBezTo>
                  <a:cubicBezTo>
                    <a:pt x="435554" y="21876"/>
                    <a:pt x="436733" y="22805"/>
                    <a:pt x="435483" y="22448"/>
                  </a:cubicBezTo>
                  <a:cubicBezTo>
                    <a:pt x="437483" y="23662"/>
                    <a:pt x="437590" y="23591"/>
                    <a:pt x="439269" y="24162"/>
                  </a:cubicBezTo>
                  <a:lnTo>
                    <a:pt x="440841" y="26305"/>
                  </a:lnTo>
                  <a:cubicBezTo>
                    <a:pt x="442627" y="27841"/>
                    <a:pt x="444234" y="29305"/>
                    <a:pt x="445877" y="30734"/>
                  </a:cubicBezTo>
                  <a:cubicBezTo>
                    <a:pt x="447306" y="32127"/>
                    <a:pt x="448592" y="33377"/>
                    <a:pt x="449771" y="34985"/>
                  </a:cubicBezTo>
                  <a:cubicBezTo>
                    <a:pt x="452128" y="38128"/>
                    <a:pt x="454021" y="42021"/>
                    <a:pt x="454914" y="46808"/>
                  </a:cubicBezTo>
                  <a:cubicBezTo>
                    <a:pt x="455450" y="52630"/>
                    <a:pt x="455986" y="61238"/>
                    <a:pt x="455557" y="70275"/>
                  </a:cubicBezTo>
                  <a:cubicBezTo>
                    <a:pt x="455093" y="79169"/>
                    <a:pt x="454164" y="88884"/>
                    <a:pt x="452664" y="94992"/>
                  </a:cubicBezTo>
                  <a:cubicBezTo>
                    <a:pt x="452092" y="97635"/>
                    <a:pt x="451521" y="100172"/>
                    <a:pt x="450949" y="102743"/>
                  </a:cubicBezTo>
                  <a:cubicBezTo>
                    <a:pt x="450378" y="105672"/>
                    <a:pt x="450163" y="108173"/>
                    <a:pt x="449699" y="110709"/>
                  </a:cubicBezTo>
                  <a:lnTo>
                    <a:pt x="449699" y="110709"/>
                  </a:lnTo>
                  <a:cubicBezTo>
                    <a:pt x="448592" y="111709"/>
                    <a:pt x="447842" y="109208"/>
                    <a:pt x="446949" y="110351"/>
                  </a:cubicBezTo>
                  <a:cubicBezTo>
                    <a:pt x="446985" y="110209"/>
                    <a:pt x="447020" y="109744"/>
                    <a:pt x="447234" y="109744"/>
                  </a:cubicBezTo>
                  <a:cubicBezTo>
                    <a:pt x="446592" y="109923"/>
                    <a:pt x="445841" y="110280"/>
                    <a:pt x="445806" y="109280"/>
                  </a:cubicBezTo>
                  <a:cubicBezTo>
                    <a:pt x="444448" y="109530"/>
                    <a:pt x="442877" y="109173"/>
                    <a:pt x="442377" y="110816"/>
                  </a:cubicBezTo>
                  <a:lnTo>
                    <a:pt x="442412" y="110530"/>
                  </a:lnTo>
                  <a:cubicBezTo>
                    <a:pt x="442127" y="111637"/>
                    <a:pt x="441948" y="110709"/>
                    <a:pt x="441591" y="111280"/>
                  </a:cubicBezTo>
                  <a:cubicBezTo>
                    <a:pt x="441555" y="111137"/>
                    <a:pt x="441519" y="111066"/>
                    <a:pt x="441555" y="111030"/>
                  </a:cubicBezTo>
                  <a:cubicBezTo>
                    <a:pt x="441234" y="112137"/>
                    <a:pt x="440555" y="111209"/>
                    <a:pt x="440198" y="111673"/>
                  </a:cubicBezTo>
                  <a:lnTo>
                    <a:pt x="440162" y="110994"/>
                  </a:lnTo>
                  <a:lnTo>
                    <a:pt x="439341" y="111137"/>
                  </a:lnTo>
                  <a:lnTo>
                    <a:pt x="439662" y="111280"/>
                  </a:lnTo>
                  <a:cubicBezTo>
                    <a:pt x="439555" y="113138"/>
                    <a:pt x="439055" y="110137"/>
                    <a:pt x="438448" y="111316"/>
                  </a:cubicBezTo>
                  <a:cubicBezTo>
                    <a:pt x="437912" y="111102"/>
                    <a:pt x="437340" y="115138"/>
                    <a:pt x="436769" y="114245"/>
                  </a:cubicBezTo>
                  <a:cubicBezTo>
                    <a:pt x="436483" y="115102"/>
                    <a:pt x="437019" y="112852"/>
                    <a:pt x="436590" y="113495"/>
                  </a:cubicBezTo>
                  <a:cubicBezTo>
                    <a:pt x="436590" y="112530"/>
                    <a:pt x="436769" y="112887"/>
                    <a:pt x="436662" y="112137"/>
                  </a:cubicBezTo>
                  <a:cubicBezTo>
                    <a:pt x="436269" y="112602"/>
                    <a:pt x="435983" y="111173"/>
                    <a:pt x="435519" y="111816"/>
                  </a:cubicBezTo>
                  <a:lnTo>
                    <a:pt x="435483" y="111066"/>
                  </a:lnTo>
                  <a:cubicBezTo>
                    <a:pt x="434840" y="112423"/>
                    <a:pt x="434269" y="110066"/>
                    <a:pt x="433840" y="111387"/>
                  </a:cubicBezTo>
                  <a:cubicBezTo>
                    <a:pt x="433161" y="111994"/>
                    <a:pt x="433376" y="109173"/>
                    <a:pt x="432697" y="110637"/>
                  </a:cubicBezTo>
                  <a:lnTo>
                    <a:pt x="432411" y="109637"/>
                  </a:lnTo>
                  <a:cubicBezTo>
                    <a:pt x="432125" y="109458"/>
                    <a:pt x="432197" y="110887"/>
                    <a:pt x="431875" y="110387"/>
                  </a:cubicBezTo>
                  <a:cubicBezTo>
                    <a:pt x="431911" y="109744"/>
                    <a:pt x="431447" y="109887"/>
                    <a:pt x="431661" y="109280"/>
                  </a:cubicBezTo>
                  <a:cubicBezTo>
                    <a:pt x="430911" y="108280"/>
                    <a:pt x="430161" y="110709"/>
                    <a:pt x="429161" y="108994"/>
                  </a:cubicBezTo>
                  <a:cubicBezTo>
                    <a:pt x="428946" y="110244"/>
                    <a:pt x="428446" y="109494"/>
                    <a:pt x="428304" y="110423"/>
                  </a:cubicBezTo>
                  <a:cubicBezTo>
                    <a:pt x="428268" y="109887"/>
                    <a:pt x="427303" y="110316"/>
                    <a:pt x="427875" y="109173"/>
                  </a:cubicBezTo>
                  <a:cubicBezTo>
                    <a:pt x="427911" y="109066"/>
                    <a:pt x="428018" y="109101"/>
                    <a:pt x="428018" y="109316"/>
                  </a:cubicBezTo>
                  <a:lnTo>
                    <a:pt x="428089" y="108565"/>
                  </a:lnTo>
                  <a:cubicBezTo>
                    <a:pt x="427518" y="107173"/>
                    <a:pt x="427089" y="109316"/>
                    <a:pt x="426518" y="109101"/>
                  </a:cubicBezTo>
                  <a:cubicBezTo>
                    <a:pt x="426696" y="109351"/>
                    <a:pt x="426910" y="109280"/>
                    <a:pt x="426768" y="109780"/>
                  </a:cubicBezTo>
                  <a:lnTo>
                    <a:pt x="426268" y="109673"/>
                  </a:lnTo>
                  <a:lnTo>
                    <a:pt x="426375" y="109066"/>
                  </a:lnTo>
                  <a:lnTo>
                    <a:pt x="425625" y="108708"/>
                  </a:lnTo>
                  <a:lnTo>
                    <a:pt x="425732" y="109458"/>
                  </a:lnTo>
                  <a:cubicBezTo>
                    <a:pt x="425375" y="109066"/>
                    <a:pt x="425232" y="107744"/>
                    <a:pt x="424803" y="108851"/>
                  </a:cubicBezTo>
                  <a:cubicBezTo>
                    <a:pt x="424625" y="109458"/>
                    <a:pt x="425160" y="109887"/>
                    <a:pt x="424767" y="110137"/>
                  </a:cubicBezTo>
                  <a:cubicBezTo>
                    <a:pt x="424267" y="109601"/>
                    <a:pt x="423517" y="108815"/>
                    <a:pt x="422874" y="108601"/>
                  </a:cubicBezTo>
                  <a:cubicBezTo>
                    <a:pt x="422946" y="109458"/>
                    <a:pt x="422767" y="109423"/>
                    <a:pt x="422589" y="109601"/>
                  </a:cubicBezTo>
                  <a:lnTo>
                    <a:pt x="422589" y="108851"/>
                  </a:lnTo>
                  <a:cubicBezTo>
                    <a:pt x="421910" y="109887"/>
                    <a:pt x="422338" y="107208"/>
                    <a:pt x="421660" y="108030"/>
                  </a:cubicBezTo>
                  <a:lnTo>
                    <a:pt x="421517" y="109066"/>
                  </a:lnTo>
                  <a:cubicBezTo>
                    <a:pt x="420910" y="110530"/>
                    <a:pt x="421196" y="107494"/>
                    <a:pt x="420517" y="109530"/>
                  </a:cubicBezTo>
                  <a:cubicBezTo>
                    <a:pt x="420803" y="109387"/>
                    <a:pt x="420624" y="111173"/>
                    <a:pt x="420303" y="110851"/>
                  </a:cubicBezTo>
                  <a:lnTo>
                    <a:pt x="420410" y="110137"/>
                  </a:lnTo>
                  <a:cubicBezTo>
                    <a:pt x="420231" y="110280"/>
                    <a:pt x="420160" y="110601"/>
                    <a:pt x="420053" y="110459"/>
                  </a:cubicBezTo>
                  <a:cubicBezTo>
                    <a:pt x="420160" y="110066"/>
                    <a:pt x="420124" y="109423"/>
                    <a:pt x="419838" y="109530"/>
                  </a:cubicBezTo>
                  <a:lnTo>
                    <a:pt x="420017" y="108637"/>
                  </a:lnTo>
                  <a:lnTo>
                    <a:pt x="419517" y="109958"/>
                  </a:lnTo>
                  <a:cubicBezTo>
                    <a:pt x="419124" y="109173"/>
                    <a:pt x="418517" y="110137"/>
                    <a:pt x="418338" y="109137"/>
                  </a:cubicBezTo>
                  <a:cubicBezTo>
                    <a:pt x="418338" y="109137"/>
                    <a:pt x="417517" y="108637"/>
                    <a:pt x="417302" y="109744"/>
                  </a:cubicBezTo>
                  <a:cubicBezTo>
                    <a:pt x="417481" y="109066"/>
                    <a:pt x="417016" y="108780"/>
                    <a:pt x="417159" y="107958"/>
                  </a:cubicBezTo>
                  <a:cubicBezTo>
                    <a:pt x="416945" y="108744"/>
                    <a:pt x="416266" y="109387"/>
                    <a:pt x="416052" y="108530"/>
                  </a:cubicBezTo>
                  <a:lnTo>
                    <a:pt x="416088" y="108423"/>
                  </a:lnTo>
                  <a:cubicBezTo>
                    <a:pt x="415052" y="107565"/>
                    <a:pt x="414123" y="109601"/>
                    <a:pt x="413087" y="108637"/>
                  </a:cubicBezTo>
                  <a:cubicBezTo>
                    <a:pt x="413194" y="109494"/>
                    <a:pt x="412623" y="109066"/>
                    <a:pt x="412837" y="110173"/>
                  </a:cubicBezTo>
                  <a:cubicBezTo>
                    <a:pt x="411944" y="111352"/>
                    <a:pt x="410694" y="108101"/>
                    <a:pt x="410766" y="111566"/>
                  </a:cubicBezTo>
                  <a:cubicBezTo>
                    <a:pt x="410337" y="111816"/>
                    <a:pt x="410123" y="110851"/>
                    <a:pt x="409873" y="110709"/>
                  </a:cubicBezTo>
                  <a:lnTo>
                    <a:pt x="409944" y="110530"/>
                  </a:lnTo>
                  <a:cubicBezTo>
                    <a:pt x="409123" y="110923"/>
                    <a:pt x="408908" y="110994"/>
                    <a:pt x="408301" y="111030"/>
                  </a:cubicBezTo>
                  <a:cubicBezTo>
                    <a:pt x="408051" y="111423"/>
                    <a:pt x="408301" y="112994"/>
                    <a:pt x="407694" y="112709"/>
                  </a:cubicBezTo>
                  <a:cubicBezTo>
                    <a:pt x="407730" y="112066"/>
                    <a:pt x="407551" y="112209"/>
                    <a:pt x="407372" y="112245"/>
                  </a:cubicBezTo>
                  <a:cubicBezTo>
                    <a:pt x="407479" y="112137"/>
                    <a:pt x="407479" y="111887"/>
                    <a:pt x="407122" y="111530"/>
                  </a:cubicBezTo>
                  <a:cubicBezTo>
                    <a:pt x="407122" y="111744"/>
                    <a:pt x="407087" y="111852"/>
                    <a:pt x="407051" y="111959"/>
                  </a:cubicBezTo>
                  <a:cubicBezTo>
                    <a:pt x="407051" y="111923"/>
                    <a:pt x="407015" y="111887"/>
                    <a:pt x="407015" y="111816"/>
                  </a:cubicBezTo>
                  <a:cubicBezTo>
                    <a:pt x="406729" y="112102"/>
                    <a:pt x="406837" y="112280"/>
                    <a:pt x="406979" y="112352"/>
                  </a:cubicBezTo>
                  <a:cubicBezTo>
                    <a:pt x="406979" y="112459"/>
                    <a:pt x="407015" y="112566"/>
                    <a:pt x="407122" y="112745"/>
                  </a:cubicBezTo>
                  <a:cubicBezTo>
                    <a:pt x="406622" y="111994"/>
                    <a:pt x="406194" y="112994"/>
                    <a:pt x="405944" y="111923"/>
                  </a:cubicBezTo>
                  <a:cubicBezTo>
                    <a:pt x="405015" y="112387"/>
                    <a:pt x="404586" y="113638"/>
                    <a:pt x="403908" y="114245"/>
                  </a:cubicBezTo>
                  <a:cubicBezTo>
                    <a:pt x="403693" y="113709"/>
                    <a:pt x="403765" y="113209"/>
                    <a:pt x="403943" y="112923"/>
                  </a:cubicBezTo>
                  <a:lnTo>
                    <a:pt x="403443" y="113245"/>
                  </a:lnTo>
                  <a:cubicBezTo>
                    <a:pt x="403265" y="112459"/>
                    <a:pt x="403658" y="112709"/>
                    <a:pt x="403800" y="112530"/>
                  </a:cubicBezTo>
                  <a:cubicBezTo>
                    <a:pt x="402836" y="111423"/>
                    <a:pt x="402729" y="114138"/>
                    <a:pt x="401693" y="113173"/>
                  </a:cubicBezTo>
                  <a:lnTo>
                    <a:pt x="401693" y="113816"/>
                  </a:lnTo>
                  <a:lnTo>
                    <a:pt x="401622" y="113709"/>
                  </a:lnTo>
                  <a:cubicBezTo>
                    <a:pt x="401693" y="114030"/>
                    <a:pt x="401657" y="114531"/>
                    <a:pt x="401550" y="114673"/>
                  </a:cubicBezTo>
                  <a:cubicBezTo>
                    <a:pt x="401264" y="114030"/>
                    <a:pt x="401157" y="113102"/>
                    <a:pt x="400764" y="113245"/>
                  </a:cubicBezTo>
                  <a:cubicBezTo>
                    <a:pt x="400300" y="112673"/>
                    <a:pt x="400014" y="113780"/>
                    <a:pt x="399729" y="114245"/>
                  </a:cubicBezTo>
                  <a:cubicBezTo>
                    <a:pt x="399979" y="114316"/>
                    <a:pt x="400014" y="114709"/>
                    <a:pt x="399979" y="114959"/>
                  </a:cubicBezTo>
                  <a:cubicBezTo>
                    <a:pt x="399800" y="115030"/>
                    <a:pt x="399514" y="114388"/>
                    <a:pt x="399443" y="114709"/>
                  </a:cubicBezTo>
                  <a:lnTo>
                    <a:pt x="399193" y="113780"/>
                  </a:lnTo>
                  <a:cubicBezTo>
                    <a:pt x="399479" y="114638"/>
                    <a:pt x="398943" y="114852"/>
                    <a:pt x="398978" y="115245"/>
                  </a:cubicBezTo>
                  <a:cubicBezTo>
                    <a:pt x="398693" y="114602"/>
                    <a:pt x="399121" y="114602"/>
                    <a:pt x="399014" y="114066"/>
                  </a:cubicBezTo>
                  <a:cubicBezTo>
                    <a:pt x="398300" y="114352"/>
                    <a:pt x="398657" y="114209"/>
                    <a:pt x="397943" y="114495"/>
                  </a:cubicBezTo>
                  <a:cubicBezTo>
                    <a:pt x="397728" y="115281"/>
                    <a:pt x="398228" y="115352"/>
                    <a:pt x="398264" y="116209"/>
                  </a:cubicBezTo>
                  <a:cubicBezTo>
                    <a:pt x="397978" y="116495"/>
                    <a:pt x="397800" y="117209"/>
                    <a:pt x="397228" y="116745"/>
                  </a:cubicBezTo>
                  <a:lnTo>
                    <a:pt x="397550" y="117531"/>
                  </a:lnTo>
                  <a:cubicBezTo>
                    <a:pt x="397050" y="118317"/>
                    <a:pt x="396621" y="118352"/>
                    <a:pt x="395978" y="117602"/>
                  </a:cubicBezTo>
                  <a:cubicBezTo>
                    <a:pt x="395764" y="118138"/>
                    <a:pt x="395621" y="118567"/>
                    <a:pt x="395478" y="119067"/>
                  </a:cubicBezTo>
                  <a:cubicBezTo>
                    <a:pt x="393978" y="117638"/>
                    <a:pt x="392513" y="115888"/>
                    <a:pt x="390763" y="113352"/>
                  </a:cubicBezTo>
                  <a:cubicBezTo>
                    <a:pt x="389263" y="111280"/>
                    <a:pt x="387548" y="108851"/>
                    <a:pt x="385155" y="106672"/>
                  </a:cubicBezTo>
                  <a:cubicBezTo>
                    <a:pt x="382798" y="104422"/>
                    <a:pt x="379762" y="102815"/>
                    <a:pt x="377119" y="101993"/>
                  </a:cubicBezTo>
                  <a:cubicBezTo>
                    <a:pt x="375976" y="101636"/>
                    <a:pt x="374904" y="101422"/>
                    <a:pt x="373868" y="101207"/>
                  </a:cubicBezTo>
                  <a:cubicBezTo>
                    <a:pt x="373618" y="99922"/>
                    <a:pt x="373332" y="98671"/>
                    <a:pt x="373011" y="97314"/>
                  </a:cubicBezTo>
                  <a:cubicBezTo>
                    <a:pt x="374797" y="96600"/>
                    <a:pt x="373261" y="90670"/>
                    <a:pt x="373332" y="88384"/>
                  </a:cubicBezTo>
                  <a:lnTo>
                    <a:pt x="373511" y="88563"/>
                  </a:lnTo>
                  <a:cubicBezTo>
                    <a:pt x="372404" y="85777"/>
                    <a:pt x="371832" y="83241"/>
                    <a:pt x="371261" y="80705"/>
                  </a:cubicBezTo>
                  <a:cubicBezTo>
                    <a:pt x="370653" y="78133"/>
                    <a:pt x="369832" y="75526"/>
                    <a:pt x="368046" y="73525"/>
                  </a:cubicBezTo>
                  <a:cubicBezTo>
                    <a:pt x="368260" y="73633"/>
                    <a:pt x="368725" y="73490"/>
                    <a:pt x="369296" y="74561"/>
                  </a:cubicBezTo>
                  <a:cubicBezTo>
                    <a:pt x="367475" y="71204"/>
                    <a:pt x="363760" y="67239"/>
                    <a:pt x="364153" y="66382"/>
                  </a:cubicBezTo>
                  <a:cubicBezTo>
                    <a:pt x="362402" y="64596"/>
                    <a:pt x="360224" y="62774"/>
                    <a:pt x="357616" y="61345"/>
                  </a:cubicBezTo>
                  <a:cubicBezTo>
                    <a:pt x="355152" y="59916"/>
                    <a:pt x="351651" y="58988"/>
                    <a:pt x="349401" y="58738"/>
                  </a:cubicBezTo>
                  <a:cubicBezTo>
                    <a:pt x="344579" y="57988"/>
                    <a:pt x="339650" y="58309"/>
                    <a:pt x="336792" y="59666"/>
                  </a:cubicBezTo>
                  <a:lnTo>
                    <a:pt x="337149" y="59309"/>
                  </a:lnTo>
                  <a:cubicBezTo>
                    <a:pt x="333970" y="60988"/>
                    <a:pt x="332720" y="60381"/>
                    <a:pt x="329363" y="62560"/>
                  </a:cubicBezTo>
                  <a:cubicBezTo>
                    <a:pt x="329113" y="62524"/>
                    <a:pt x="328827" y="62595"/>
                    <a:pt x="328827" y="62524"/>
                  </a:cubicBezTo>
                  <a:cubicBezTo>
                    <a:pt x="327684" y="63667"/>
                    <a:pt x="326005" y="64953"/>
                    <a:pt x="324433" y="66346"/>
                  </a:cubicBezTo>
                  <a:cubicBezTo>
                    <a:pt x="324041" y="65774"/>
                    <a:pt x="323755" y="65203"/>
                    <a:pt x="323255" y="64596"/>
                  </a:cubicBezTo>
                  <a:lnTo>
                    <a:pt x="323505" y="64417"/>
                  </a:lnTo>
                  <a:cubicBezTo>
                    <a:pt x="320933" y="62524"/>
                    <a:pt x="319147" y="61845"/>
                    <a:pt x="316861" y="62595"/>
                  </a:cubicBezTo>
                  <a:cubicBezTo>
                    <a:pt x="317075" y="60845"/>
                    <a:pt x="314682" y="61774"/>
                    <a:pt x="314182" y="61060"/>
                  </a:cubicBezTo>
                  <a:lnTo>
                    <a:pt x="314289" y="60952"/>
                  </a:lnTo>
                  <a:cubicBezTo>
                    <a:pt x="312289" y="61774"/>
                    <a:pt x="311182" y="58988"/>
                    <a:pt x="309360" y="59738"/>
                  </a:cubicBezTo>
                  <a:cubicBezTo>
                    <a:pt x="309467" y="59631"/>
                    <a:pt x="309610" y="59167"/>
                    <a:pt x="309967" y="59238"/>
                  </a:cubicBezTo>
                  <a:cubicBezTo>
                    <a:pt x="308824" y="59167"/>
                    <a:pt x="307324" y="59131"/>
                    <a:pt x="307467" y="58131"/>
                  </a:cubicBezTo>
                  <a:cubicBezTo>
                    <a:pt x="304681" y="57595"/>
                    <a:pt x="300788" y="56166"/>
                    <a:pt x="298609" y="57345"/>
                  </a:cubicBezTo>
                  <a:lnTo>
                    <a:pt x="298787" y="57095"/>
                  </a:lnTo>
                  <a:cubicBezTo>
                    <a:pt x="297537" y="57952"/>
                    <a:pt x="297394" y="56988"/>
                    <a:pt x="296108" y="57273"/>
                  </a:cubicBezTo>
                  <a:cubicBezTo>
                    <a:pt x="296073" y="57131"/>
                    <a:pt x="296001" y="57059"/>
                    <a:pt x="296037" y="56988"/>
                  </a:cubicBezTo>
                  <a:cubicBezTo>
                    <a:pt x="294715" y="57809"/>
                    <a:pt x="292644" y="56595"/>
                    <a:pt x="291644" y="56952"/>
                  </a:cubicBezTo>
                  <a:lnTo>
                    <a:pt x="291679" y="56273"/>
                  </a:lnTo>
                  <a:lnTo>
                    <a:pt x="289358" y="56166"/>
                  </a:lnTo>
                  <a:lnTo>
                    <a:pt x="290215" y="56380"/>
                  </a:lnTo>
                  <a:cubicBezTo>
                    <a:pt x="289750" y="58202"/>
                    <a:pt x="288572" y="55059"/>
                    <a:pt x="286786" y="56130"/>
                  </a:cubicBezTo>
                  <a:cubicBezTo>
                    <a:pt x="285179" y="55809"/>
                    <a:pt x="283500" y="59809"/>
                    <a:pt x="281964" y="58916"/>
                  </a:cubicBezTo>
                  <a:cubicBezTo>
                    <a:pt x="281214" y="59774"/>
                    <a:pt x="282643" y="57523"/>
                    <a:pt x="281499" y="58166"/>
                  </a:cubicBezTo>
                  <a:cubicBezTo>
                    <a:pt x="281464" y="57202"/>
                    <a:pt x="282035" y="57559"/>
                    <a:pt x="281750" y="56809"/>
                  </a:cubicBezTo>
                  <a:cubicBezTo>
                    <a:pt x="280642" y="57238"/>
                    <a:pt x="279928" y="55809"/>
                    <a:pt x="278571" y="56452"/>
                  </a:cubicBezTo>
                  <a:lnTo>
                    <a:pt x="278499" y="55702"/>
                  </a:lnTo>
                  <a:cubicBezTo>
                    <a:pt x="276749" y="57059"/>
                    <a:pt x="275106" y="54702"/>
                    <a:pt x="273963" y="55988"/>
                  </a:cubicBezTo>
                  <a:cubicBezTo>
                    <a:pt x="272034" y="56630"/>
                    <a:pt x="272856" y="53630"/>
                    <a:pt x="270498" y="55345"/>
                  </a:cubicBezTo>
                  <a:lnTo>
                    <a:pt x="269462" y="54452"/>
                  </a:lnTo>
                  <a:cubicBezTo>
                    <a:pt x="268426" y="54452"/>
                    <a:pt x="268962" y="55773"/>
                    <a:pt x="267855" y="55523"/>
                  </a:cubicBezTo>
                  <a:cubicBezTo>
                    <a:pt x="267783" y="54880"/>
                    <a:pt x="266462" y="55309"/>
                    <a:pt x="266926" y="54594"/>
                  </a:cubicBezTo>
                  <a:cubicBezTo>
                    <a:pt x="264462" y="54130"/>
                    <a:pt x="262997" y="57131"/>
                    <a:pt x="260818" y="55737"/>
                  </a:cubicBezTo>
                  <a:cubicBezTo>
                    <a:pt x="260533" y="57059"/>
                    <a:pt x="259675" y="56380"/>
                    <a:pt x="259282" y="57309"/>
                  </a:cubicBezTo>
                  <a:cubicBezTo>
                    <a:pt x="259211" y="56773"/>
                    <a:pt x="256639" y="57202"/>
                    <a:pt x="258068" y="56059"/>
                  </a:cubicBezTo>
                  <a:cubicBezTo>
                    <a:pt x="258211" y="55952"/>
                    <a:pt x="258425" y="55988"/>
                    <a:pt x="258425" y="56202"/>
                  </a:cubicBezTo>
                  <a:lnTo>
                    <a:pt x="258568" y="55452"/>
                  </a:lnTo>
                  <a:cubicBezTo>
                    <a:pt x="257032" y="54059"/>
                    <a:pt x="255853" y="56202"/>
                    <a:pt x="254389" y="55988"/>
                  </a:cubicBezTo>
                  <a:cubicBezTo>
                    <a:pt x="254818" y="56238"/>
                    <a:pt x="255425" y="56166"/>
                    <a:pt x="255032" y="56666"/>
                  </a:cubicBezTo>
                  <a:lnTo>
                    <a:pt x="253639" y="56559"/>
                  </a:lnTo>
                  <a:lnTo>
                    <a:pt x="253925" y="55952"/>
                  </a:lnTo>
                  <a:lnTo>
                    <a:pt x="251853" y="55595"/>
                  </a:lnTo>
                  <a:lnTo>
                    <a:pt x="252139" y="56345"/>
                  </a:lnTo>
                  <a:cubicBezTo>
                    <a:pt x="251139" y="55952"/>
                    <a:pt x="250746" y="54630"/>
                    <a:pt x="249638" y="55737"/>
                  </a:cubicBezTo>
                  <a:cubicBezTo>
                    <a:pt x="249138" y="56345"/>
                    <a:pt x="250603" y="56773"/>
                    <a:pt x="249567" y="57023"/>
                  </a:cubicBezTo>
                  <a:cubicBezTo>
                    <a:pt x="248210" y="56488"/>
                    <a:pt x="246174" y="55702"/>
                    <a:pt x="244459" y="55452"/>
                  </a:cubicBezTo>
                  <a:cubicBezTo>
                    <a:pt x="244638" y="56309"/>
                    <a:pt x="244173" y="56273"/>
                    <a:pt x="243709" y="56452"/>
                  </a:cubicBezTo>
                  <a:lnTo>
                    <a:pt x="243638" y="55702"/>
                  </a:lnTo>
                  <a:cubicBezTo>
                    <a:pt x="241816" y="56737"/>
                    <a:pt x="242959" y="54059"/>
                    <a:pt x="241173" y="54880"/>
                  </a:cubicBezTo>
                  <a:lnTo>
                    <a:pt x="240852" y="55916"/>
                  </a:lnTo>
                  <a:cubicBezTo>
                    <a:pt x="239244" y="57381"/>
                    <a:pt x="239959" y="54344"/>
                    <a:pt x="238173" y="56380"/>
                  </a:cubicBezTo>
                  <a:cubicBezTo>
                    <a:pt x="238887" y="56273"/>
                    <a:pt x="238530" y="58024"/>
                    <a:pt x="237637" y="57702"/>
                  </a:cubicBezTo>
                  <a:lnTo>
                    <a:pt x="237851" y="56988"/>
                  </a:lnTo>
                  <a:cubicBezTo>
                    <a:pt x="237351" y="57131"/>
                    <a:pt x="237208" y="57452"/>
                    <a:pt x="236887" y="57273"/>
                  </a:cubicBezTo>
                  <a:cubicBezTo>
                    <a:pt x="237172" y="56880"/>
                    <a:pt x="237030" y="56238"/>
                    <a:pt x="236315" y="56345"/>
                  </a:cubicBezTo>
                  <a:lnTo>
                    <a:pt x="236780" y="55452"/>
                  </a:lnTo>
                  <a:lnTo>
                    <a:pt x="235422" y="56773"/>
                  </a:lnTo>
                  <a:cubicBezTo>
                    <a:pt x="234386" y="55988"/>
                    <a:pt x="232708" y="56952"/>
                    <a:pt x="232279" y="55952"/>
                  </a:cubicBezTo>
                  <a:cubicBezTo>
                    <a:pt x="232279" y="55952"/>
                    <a:pt x="229993" y="55452"/>
                    <a:pt x="229493" y="56559"/>
                  </a:cubicBezTo>
                  <a:cubicBezTo>
                    <a:pt x="229957" y="55880"/>
                    <a:pt x="228707" y="55595"/>
                    <a:pt x="229064" y="54773"/>
                  </a:cubicBezTo>
                  <a:cubicBezTo>
                    <a:pt x="228493" y="55559"/>
                    <a:pt x="226743" y="56202"/>
                    <a:pt x="226064" y="55380"/>
                  </a:cubicBezTo>
                  <a:lnTo>
                    <a:pt x="226207" y="55273"/>
                  </a:lnTo>
                  <a:cubicBezTo>
                    <a:pt x="223635" y="54416"/>
                    <a:pt x="221813" y="56452"/>
                    <a:pt x="219492" y="55416"/>
                  </a:cubicBezTo>
                  <a:cubicBezTo>
                    <a:pt x="219599" y="56273"/>
                    <a:pt x="218384" y="55809"/>
                    <a:pt x="218670" y="56916"/>
                  </a:cubicBezTo>
                  <a:cubicBezTo>
                    <a:pt x="216277" y="58024"/>
                    <a:pt x="214313" y="54666"/>
                    <a:pt x="213455" y="58095"/>
                  </a:cubicBezTo>
                  <a:cubicBezTo>
                    <a:pt x="212384" y="58274"/>
                    <a:pt x="212169" y="57273"/>
                    <a:pt x="211634" y="57131"/>
                  </a:cubicBezTo>
                  <a:lnTo>
                    <a:pt x="211884" y="56952"/>
                  </a:lnTo>
                  <a:cubicBezTo>
                    <a:pt x="209848" y="57238"/>
                    <a:pt x="209276" y="57273"/>
                    <a:pt x="207776" y="57202"/>
                  </a:cubicBezTo>
                  <a:cubicBezTo>
                    <a:pt x="207026" y="57523"/>
                    <a:pt x="206883" y="59131"/>
                    <a:pt x="205561" y="58738"/>
                  </a:cubicBezTo>
                  <a:cubicBezTo>
                    <a:pt x="205990" y="58095"/>
                    <a:pt x="205454" y="58238"/>
                    <a:pt x="204954" y="58238"/>
                  </a:cubicBezTo>
                  <a:cubicBezTo>
                    <a:pt x="205240" y="58131"/>
                    <a:pt x="205454" y="57916"/>
                    <a:pt x="204668" y="57488"/>
                  </a:cubicBezTo>
                  <a:cubicBezTo>
                    <a:pt x="204526" y="57702"/>
                    <a:pt x="204347" y="57809"/>
                    <a:pt x="204168" y="57916"/>
                  </a:cubicBezTo>
                  <a:cubicBezTo>
                    <a:pt x="204168" y="57880"/>
                    <a:pt x="204133" y="57845"/>
                    <a:pt x="204133" y="57773"/>
                  </a:cubicBezTo>
                  <a:cubicBezTo>
                    <a:pt x="202990" y="58059"/>
                    <a:pt x="203204" y="58238"/>
                    <a:pt x="203740" y="58309"/>
                  </a:cubicBezTo>
                  <a:cubicBezTo>
                    <a:pt x="203704" y="58416"/>
                    <a:pt x="203775" y="58523"/>
                    <a:pt x="203918" y="58702"/>
                  </a:cubicBezTo>
                  <a:cubicBezTo>
                    <a:pt x="202704" y="57880"/>
                    <a:pt x="200597" y="59238"/>
                    <a:pt x="200239" y="58238"/>
                  </a:cubicBezTo>
                  <a:cubicBezTo>
                    <a:pt x="198489" y="58916"/>
                    <a:pt x="197846" y="59631"/>
                    <a:pt x="197203" y="60167"/>
                  </a:cubicBezTo>
                  <a:cubicBezTo>
                    <a:pt x="196560" y="60738"/>
                    <a:pt x="195810" y="61310"/>
                    <a:pt x="194917" y="61667"/>
                  </a:cubicBezTo>
                  <a:cubicBezTo>
                    <a:pt x="194631" y="61131"/>
                    <a:pt x="194989" y="60595"/>
                    <a:pt x="195453" y="60274"/>
                  </a:cubicBezTo>
                  <a:lnTo>
                    <a:pt x="194239" y="60667"/>
                  </a:lnTo>
                  <a:cubicBezTo>
                    <a:pt x="194167" y="59881"/>
                    <a:pt x="194881" y="60095"/>
                    <a:pt x="195239" y="59881"/>
                  </a:cubicBezTo>
                  <a:cubicBezTo>
                    <a:pt x="193667" y="58845"/>
                    <a:pt x="192274" y="61560"/>
                    <a:pt x="190060" y="60488"/>
                  </a:cubicBezTo>
                  <a:lnTo>
                    <a:pt x="189667" y="61167"/>
                  </a:lnTo>
                  <a:lnTo>
                    <a:pt x="189524" y="61060"/>
                  </a:lnTo>
                  <a:cubicBezTo>
                    <a:pt x="189559" y="61381"/>
                    <a:pt x="189095" y="61881"/>
                    <a:pt x="188774" y="62024"/>
                  </a:cubicBezTo>
                  <a:cubicBezTo>
                    <a:pt x="188416" y="61345"/>
                    <a:pt x="188666" y="60417"/>
                    <a:pt x="187559" y="60559"/>
                  </a:cubicBezTo>
                  <a:cubicBezTo>
                    <a:pt x="186595" y="59952"/>
                    <a:pt x="184952" y="61202"/>
                    <a:pt x="183809" y="61845"/>
                  </a:cubicBezTo>
                  <a:cubicBezTo>
                    <a:pt x="184487" y="61810"/>
                    <a:pt x="184344" y="62238"/>
                    <a:pt x="184130" y="62560"/>
                  </a:cubicBezTo>
                  <a:cubicBezTo>
                    <a:pt x="183559" y="62738"/>
                    <a:pt x="183059" y="62095"/>
                    <a:pt x="182666" y="62524"/>
                  </a:cubicBezTo>
                  <a:lnTo>
                    <a:pt x="182344" y="61631"/>
                  </a:lnTo>
                  <a:cubicBezTo>
                    <a:pt x="182809" y="62417"/>
                    <a:pt x="181058" y="63024"/>
                    <a:pt x="180987" y="63488"/>
                  </a:cubicBezTo>
                  <a:cubicBezTo>
                    <a:pt x="180415" y="62953"/>
                    <a:pt x="181701" y="62595"/>
                    <a:pt x="181701" y="62060"/>
                  </a:cubicBezTo>
                  <a:cubicBezTo>
                    <a:pt x="179844" y="62774"/>
                    <a:pt x="180773" y="62417"/>
                    <a:pt x="178915" y="63131"/>
                  </a:cubicBezTo>
                  <a:cubicBezTo>
                    <a:pt x="178201" y="64060"/>
                    <a:pt x="179308" y="63953"/>
                    <a:pt x="179094" y="64881"/>
                  </a:cubicBezTo>
                  <a:cubicBezTo>
                    <a:pt x="178308" y="65274"/>
                    <a:pt x="177522" y="66096"/>
                    <a:pt x="176308" y="65739"/>
                  </a:cubicBezTo>
                  <a:lnTo>
                    <a:pt x="176808" y="66489"/>
                  </a:lnTo>
                  <a:cubicBezTo>
                    <a:pt x="175272" y="67382"/>
                    <a:pt x="174308" y="67525"/>
                    <a:pt x="172914" y="67310"/>
                  </a:cubicBezTo>
                  <a:cubicBezTo>
                    <a:pt x="172772" y="67275"/>
                    <a:pt x="172593" y="67275"/>
                    <a:pt x="172414" y="67239"/>
                  </a:cubicBezTo>
                  <a:cubicBezTo>
                    <a:pt x="171700" y="67917"/>
                    <a:pt x="171307" y="68596"/>
                    <a:pt x="170950" y="69203"/>
                  </a:cubicBezTo>
                  <a:cubicBezTo>
                    <a:pt x="170807" y="69025"/>
                    <a:pt x="170700" y="68846"/>
                    <a:pt x="170450" y="68561"/>
                  </a:cubicBezTo>
                  <a:cubicBezTo>
                    <a:pt x="170093" y="68525"/>
                    <a:pt x="169664" y="68275"/>
                    <a:pt x="169200" y="68132"/>
                  </a:cubicBezTo>
                  <a:cubicBezTo>
                    <a:pt x="169200" y="68096"/>
                    <a:pt x="169164" y="67989"/>
                    <a:pt x="169235" y="67989"/>
                  </a:cubicBezTo>
                  <a:cubicBezTo>
                    <a:pt x="166771" y="66632"/>
                    <a:pt x="167092" y="67096"/>
                    <a:pt x="168092" y="67846"/>
                  </a:cubicBezTo>
                  <a:cubicBezTo>
                    <a:pt x="167985" y="67882"/>
                    <a:pt x="168021" y="68060"/>
                    <a:pt x="168235" y="68418"/>
                  </a:cubicBezTo>
                  <a:cubicBezTo>
                    <a:pt x="166378" y="65953"/>
                    <a:pt x="161306" y="64810"/>
                    <a:pt x="161377" y="63703"/>
                  </a:cubicBezTo>
                  <a:cubicBezTo>
                    <a:pt x="153412" y="61238"/>
                    <a:pt x="147376" y="62238"/>
                    <a:pt x="141053" y="63810"/>
                  </a:cubicBezTo>
                  <a:cubicBezTo>
                    <a:pt x="140196" y="63417"/>
                    <a:pt x="141625" y="62560"/>
                    <a:pt x="143554" y="62131"/>
                  </a:cubicBezTo>
                  <a:cubicBezTo>
                    <a:pt x="141982" y="62417"/>
                    <a:pt x="140410" y="62703"/>
                    <a:pt x="138875" y="63238"/>
                  </a:cubicBezTo>
                  <a:cubicBezTo>
                    <a:pt x="138696" y="62381"/>
                    <a:pt x="141482" y="62167"/>
                    <a:pt x="142946" y="61774"/>
                  </a:cubicBezTo>
                  <a:cubicBezTo>
                    <a:pt x="139982" y="61560"/>
                    <a:pt x="136981" y="62595"/>
                    <a:pt x="134195" y="64131"/>
                  </a:cubicBezTo>
                  <a:cubicBezTo>
                    <a:pt x="131374" y="65739"/>
                    <a:pt x="128802" y="67596"/>
                    <a:pt x="125694" y="69739"/>
                  </a:cubicBezTo>
                  <a:lnTo>
                    <a:pt x="125087" y="71275"/>
                  </a:lnTo>
                  <a:lnTo>
                    <a:pt x="124694" y="71525"/>
                  </a:lnTo>
                  <a:cubicBezTo>
                    <a:pt x="124944" y="71739"/>
                    <a:pt x="124337" y="73275"/>
                    <a:pt x="123801" y="74168"/>
                  </a:cubicBezTo>
                  <a:cubicBezTo>
                    <a:pt x="122765" y="74668"/>
                    <a:pt x="122372" y="73168"/>
                    <a:pt x="120765" y="76454"/>
                  </a:cubicBezTo>
                  <a:cubicBezTo>
                    <a:pt x="118765" y="78883"/>
                    <a:pt x="118658" y="84241"/>
                    <a:pt x="118872" y="87491"/>
                  </a:cubicBezTo>
                  <a:cubicBezTo>
                    <a:pt x="119158" y="85706"/>
                    <a:pt x="119479" y="86348"/>
                    <a:pt x="119658" y="87098"/>
                  </a:cubicBezTo>
                  <a:cubicBezTo>
                    <a:pt x="119586" y="88527"/>
                    <a:pt x="119015" y="89420"/>
                    <a:pt x="119122" y="90456"/>
                  </a:cubicBezTo>
                  <a:cubicBezTo>
                    <a:pt x="118443" y="90385"/>
                    <a:pt x="117800" y="90313"/>
                    <a:pt x="116979" y="90242"/>
                  </a:cubicBezTo>
                  <a:cubicBezTo>
                    <a:pt x="115800" y="90170"/>
                    <a:pt x="114229" y="90027"/>
                    <a:pt x="111907" y="90992"/>
                  </a:cubicBezTo>
                  <a:cubicBezTo>
                    <a:pt x="111157" y="91313"/>
                    <a:pt x="110407" y="91706"/>
                    <a:pt x="109692" y="92135"/>
                  </a:cubicBezTo>
                  <a:lnTo>
                    <a:pt x="109621" y="91778"/>
                  </a:lnTo>
                  <a:cubicBezTo>
                    <a:pt x="106228" y="94814"/>
                    <a:pt x="105013" y="96814"/>
                    <a:pt x="104799" y="99636"/>
                  </a:cubicBezTo>
                  <a:cubicBezTo>
                    <a:pt x="103227" y="98814"/>
                    <a:pt x="102799" y="102386"/>
                    <a:pt x="101977" y="102779"/>
                  </a:cubicBezTo>
                  <a:lnTo>
                    <a:pt x="101906" y="102636"/>
                  </a:lnTo>
                  <a:cubicBezTo>
                    <a:pt x="101906" y="103315"/>
                    <a:pt x="101691" y="103815"/>
                    <a:pt x="101441" y="104208"/>
                  </a:cubicBezTo>
                  <a:cubicBezTo>
                    <a:pt x="100905" y="104136"/>
                    <a:pt x="100370" y="104136"/>
                    <a:pt x="99762" y="104351"/>
                  </a:cubicBezTo>
                  <a:cubicBezTo>
                    <a:pt x="100120" y="102636"/>
                    <a:pt x="98405" y="103743"/>
                    <a:pt x="98227" y="103065"/>
                  </a:cubicBezTo>
                  <a:lnTo>
                    <a:pt x="98298" y="102958"/>
                  </a:lnTo>
                  <a:cubicBezTo>
                    <a:pt x="96905" y="103922"/>
                    <a:pt x="96512" y="101243"/>
                    <a:pt x="95190" y="102065"/>
                  </a:cubicBezTo>
                  <a:cubicBezTo>
                    <a:pt x="95262" y="101958"/>
                    <a:pt x="95405" y="101493"/>
                    <a:pt x="95655" y="101529"/>
                  </a:cubicBezTo>
                  <a:cubicBezTo>
                    <a:pt x="94869" y="101529"/>
                    <a:pt x="93797" y="101600"/>
                    <a:pt x="93976" y="100600"/>
                  </a:cubicBezTo>
                  <a:cubicBezTo>
                    <a:pt x="92190" y="100243"/>
                    <a:pt x="89725" y="99529"/>
                    <a:pt x="88475" y="100922"/>
                  </a:cubicBezTo>
                  <a:lnTo>
                    <a:pt x="88583" y="100672"/>
                  </a:lnTo>
                  <a:cubicBezTo>
                    <a:pt x="87832" y="101672"/>
                    <a:pt x="87797" y="100707"/>
                    <a:pt x="87047" y="101172"/>
                  </a:cubicBezTo>
                  <a:cubicBezTo>
                    <a:pt x="87047" y="101029"/>
                    <a:pt x="87011" y="100957"/>
                    <a:pt x="87011" y="100922"/>
                  </a:cubicBezTo>
                  <a:cubicBezTo>
                    <a:pt x="86225" y="101886"/>
                    <a:pt x="85153" y="100814"/>
                    <a:pt x="84582" y="101172"/>
                  </a:cubicBezTo>
                  <a:lnTo>
                    <a:pt x="84653" y="100493"/>
                  </a:lnTo>
                  <a:lnTo>
                    <a:pt x="83439" y="100457"/>
                  </a:lnTo>
                  <a:lnTo>
                    <a:pt x="83868" y="100672"/>
                  </a:lnTo>
                  <a:cubicBezTo>
                    <a:pt x="83368" y="102458"/>
                    <a:pt x="83189" y="99386"/>
                    <a:pt x="82153" y="100386"/>
                  </a:cubicBezTo>
                  <a:cubicBezTo>
                    <a:pt x="81474" y="100029"/>
                    <a:pt x="79689" y="103743"/>
                    <a:pt x="79010" y="102636"/>
                  </a:cubicBezTo>
                  <a:cubicBezTo>
                    <a:pt x="78367" y="103351"/>
                    <a:pt x="79724" y="101386"/>
                    <a:pt x="78938" y="101850"/>
                  </a:cubicBezTo>
                  <a:cubicBezTo>
                    <a:pt x="79188" y="100922"/>
                    <a:pt x="79367" y="101350"/>
                    <a:pt x="79439" y="100564"/>
                  </a:cubicBezTo>
                  <a:cubicBezTo>
                    <a:pt x="78724" y="100850"/>
                    <a:pt x="78724" y="99350"/>
                    <a:pt x="77795" y="99779"/>
                  </a:cubicBezTo>
                  <a:lnTo>
                    <a:pt x="77974" y="99064"/>
                  </a:lnTo>
                  <a:cubicBezTo>
                    <a:pt x="76617" y="100100"/>
                    <a:pt x="76331" y="97564"/>
                    <a:pt x="75259" y="98671"/>
                  </a:cubicBezTo>
                  <a:cubicBezTo>
                    <a:pt x="74009" y="98993"/>
                    <a:pt x="75009" y="96314"/>
                    <a:pt x="73473" y="97493"/>
                  </a:cubicBezTo>
                  <a:lnTo>
                    <a:pt x="73188" y="96421"/>
                  </a:lnTo>
                  <a:cubicBezTo>
                    <a:pt x="72652" y="96171"/>
                    <a:pt x="72581" y="97564"/>
                    <a:pt x="72045" y="96993"/>
                  </a:cubicBezTo>
                  <a:cubicBezTo>
                    <a:pt x="72188" y="96385"/>
                    <a:pt x="71330" y="96385"/>
                    <a:pt x="71795" y="95814"/>
                  </a:cubicBezTo>
                  <a:cubicBezTo>
                    <a:pt x="70437" y="94599"/>
                    <a:pt x="68580" y="96921"/>
                    <a:pt x="66901" y="95242"/>
                  </a:cubicBezTo>
                  <a:cubicBezTo>
                    <a:pt x="66580" y="96492"/>
                    <a:pt x="65794" y="95742"/>
                    <a:pt x="65580" y="96671"/>
                  </a:cubicBezTo>
                  <a:cubicBezTo>
                    <a:pt x="65544" y="96135"/>
                    <a:pt x="64044" y="96600"/>
                    <a:pt x="64901" y="95421"/>
                  </a:cubicBezTo>
                  <a:cubicBezTo>
                    <a:pt x="64972" y="95314"/>
                    <a:pt x="65115" y="95350"/>
                    <a:pt x="65115" y="95564"/>
                  </a:cubicBezTo>
                  <a:lnTo>
                    <a:pt x="65222" y="94814"/>
                  </a:lnTo>
                  <a:cubicBezTo>
                    <a:pt x="64329" y="93421"/>
                    <a:pt x="63651" y="95564"/>
                    <a:pt x="62758" y="95350"/>
                  </a:cubicBezTo>
                  <a:cubicBezTo>
                    <a:pt x="63008" y="95599"/>
                    <a:pt x="63365" y="95528"/>
                    <a:pt x="63115" y="96028"/>
                  </a:cubicBezTo>
                  <a:lnTo>
                    <a:pt x="62294" y="95921"/>
                  </a:lnTo>
                  <a:lnTo>
                    <a:pt x="62472" y="95314"/>
                  </a:lnTo>
                  <a:lnTo>
                    <a:pt x="61258" y="94957"/>
                  </a:lnTo>
                  <a:lnTo>
                    <a:pt x="61436" y="95707"/>
                  </a:lnTo>
                  <a:cubicBezTo>
                    <a:pt x="60865" y="95314"/>
                    <a:pt x="60650" y="93992"/>
                    <a:pt x="59972" y="95100"/>
                  </a:cubicBezTo>
                  <a:cubicBezTo>
                    <a:pt x="59686" y="95707"/>
                    <a:pt x="60543" y="96135"/>
                    <a:pt x="59900" y="96385"/>
                  </a:cubicBezTo>
                  <a:cubicBezTo>
                    <a:pt x="59115" y="95850"/>
                    <a:pt x="57936" y="95064"/>
                    <a:pt x="56936" y="94850"/>
                  </a:cubicBezTo>
                  <a:cubicBezTo>
                    <a:pt x="57043" y="95707"/>
                    <a:pt x="56757" y="95671"/>
                    <a:pt x="56471" y="95850"/>
                  </a:cubicBezTo>
                  <a:lnTo>
                    <a:pt x="56436" y="95100"/>
                  </a:lnTo>
                  <a:cubicBezTo>
                    <a:pt x="55364" y="96135"/>
                    <a:pt x="56043" y="93456"/>
                    <a:pt x="54971" y="94278"/>
                  </a:cubicBezTo>
                  <a:lnTo>
                    <a:pt x="55078" y="93742"/>
                  </a:lnTo>
                  <a:lnTo>
                    <a:pt x="54793" y="95314"/>
                  </a:lnTo>
                  <a:cubicBezTo>
                    <a:pt x="53828" y="96814"/>
                    <a:pt x="54292" y="93778"/>
                    <a:pt x="53221" y="95778"/>
                  </a:cubicBezTo>
                  <a:cubicBezTo>
                    <a:pt x="53650" y="95635"/>
                    <a:pt x="53400" y="97421"/>
                    <a:pt x="52899" y="97100"/>
                  </a:cubicBezTo>
                  <a:lnTo>
                    <a:pt x="53042" y="96385"/>
                  </a:lnTo>
                  <a:cubicBezTo>
                    <a:pt x="52757" y="96528"/>
                    <a:pt x="52649" y="96850"/>
                    <a:pt x="52471" y="96707"/>
                  </a:cubicBezTo>
                  <a:cubicBezTo>
                    <a:pt x="52649" y="96314"/>
                    <a:pt x="52578" y="95671"/>
                    <a:pt x="52149" y="95778"/>
                  </a:cubicBezTo>
                  <a:lnTo>
                    <a:pt x="52435" y="94885"/>
                  </a:lnTo>
                  <a:lnTo>
                    <a:pt x="51649" y="96207"/>
                  </a:lnTo>
                  <a:cubicBezTo>
                    <a:pt x="51042" y="95421"/>
                    <a:pt x="50042" y="96421"/>
                    <a:pt x="49792" y="95385"/>
                  </a:cubicBezTo>
                  <a:cubicBezTo>
                    <a:pt x="49792" y="95385"/>
                    <a:pt x="48470" y="94885"/>
                    <a:pt x="48149" y="95993"/>
                  </a:cubicBezTo>
                  <a:cubicBezTo>
                    <a:pt x="48399" y="95314"/>
                    <a:pt x="47685" y="95028"/>
                    <a:pt x="47899" y="94207"/>
                  </a:cubicBezTo>
                  <a:cubicBezTo>
                    <a:pt x="47542" y="94992"/>
                    <a:pt x="46542" y="95635"/>
                    <a:pt x="46149" y="94814"/>
                  </a:cubicBezTo>
                  <a:lnTo>
                    <a:pt x="46220" y="94707"/>
                  </a:lnTo>
                  <a:cubicBezTo>
                    <a:pt x="44720" y="93849"/>
                    <a:pt x="43648" y="95885"/>
                    <a:pt x="42291" y="94850"/>
                  </a:cubicBezTo>
                  <a:cubicBezTo>
                    <a:pt x="42362" y="95707"/>
                    <a:pt x="41648" y="95242"/>
                    <a:pt x="41827" y="96350"/>
                  </a:cubicBezTo>
                  <a:cubicBezTo>
                    <a:pt x="40434" y="97457"/>
                    <a:pt x="39291" y="94099"/>
                    <a:pt x="38791" y="97528"/>
                  </a:cubicBezTo>
                  <a:cubicBezTo>
                    <a:pt x="38148" y="97707"/>
                    <a:pt x="38040" y="96707"/>
                    <a:pt x="37648" y="96564"/>
                  </a:cubicBezTo>
                  <a:lnTo>
                    <a:pt x="37826" y="96385"/>
                  </a:lnTo>
                  <a:cubicBezTo>
                    <a:pt x="36433" y="96707"/>
                    <a:pt x="36040" y="96743"/>
                    <a:pt x="35004" y="96743"/>
                  </a:cubicBezTo>
                  <a:cubicBezTo>
                    <a:pt x="34504" y="97136"/>
                    <a:pt x="34576" y="98671"/>
                    <a:pt x="33683" y="98421"/>
                  </a:cubicBezTo>
                  <a:cubicBezTo>
                    <a:pt x="33897" y="97743"/>
                    <a:pt x="33540" y="97921"/>
                    <a:pt x="33218" y="97957"/>
                  </a:cubicBezTo>
                  <a:cubicBezTo>
                    <a:pt x="33397" y="97814"/>
                    <a:pt x="33468" y="97600"/>
                    <a:pt x="32968" y="97243"/>
                  </a:cubicBezTo>
                  <a:cubicBezTo>
                    <a:pt x="32933" y="97457"/>
                    <a:pt x="32861" y="97564"/>
                    <a:pt x="32790" y="97671"/>
                  </a:cubicBezTo>
                  <a:cubicBezTo>
                    <a:pt x="32790" y="97635"/>
                    <a:pt x="32754" y="97600"/>
                    <a:pt x="32754" y="97528"/>
                  </a:cubicBezTo>
                  <a:cubicBezTo>
                    <a:pt x="32218" y="97814"/>
                    <a:pt x="32361" y="97993"/>
                    <a:pt x="32611" y="98064"/>
                  </a:cubicBezTo>
                  <a:cubicBezTo>
                    <a:pt x="32611" y="98171"/>
                    <a:pt x="32647" y="98278"/>
                    <a:pt x="32754" y="98457"/>
                  </a:cubicBezTo>
                  <a:cubicBezTo>
                    <a:pt x="32075" y="97707"/>
                    <a:pt x="31218" y="98779"/>
                    <a:pt x="30968" y="97707"/>
                  </a:cubicBezTo>
                  <a:cubicBezTo>
                    <a:pt x="29397" y="98243"/>
                    <a:pt x="28539" y="99636"/>
                    <a:pt x="27396" y="100350"/>
                  </a:cubicBezTo>
                  <a:cubicBezTo>
                    <a:pt x="27111" y="99850"/>
                    <a:pt x="27289" y="99279"/>
                    <a:pt x="27611" y="98993"/>
                  </a:cubicBezTo>
                  <a:lnTo>
                    <a:pt x="26753" y="99421"/>
                  </a:lnTo>
                  <a:cubicBezTo>
                    <a:pt x="26539" y="98636"/>
                    <a:pt x="27146" y="98850"/>
                    <a:pt x="27396" y="98600"/>
                  </a:cubicBezTo>
                  <a:cubicBezTo>
                    <a:pt x="25968" y="97600"/>
                    <a:pt x="25539" y="100457"/>
                    <a:pt x="24003" y="99636"/>
                  </a:cubicBezTo>
                  <a:lnTo>
                    <a:pt x="23932" y="100314"/>
                  </a:lnTo>
                  <a:lnTo>
                    <a:pt x="23824" y="100243"/>
                  </a:lnTo>
                  <a:cubicBezTo>
                    <a:pt x="23932" y="100564"/>
                    <a:pt x="23789" y="101100"/>
                    <a:pt x="23646" y="101243"/>
                  </a:cubicBezTo>
                  <a:cubicBezTo>
                    <a:pt x="23289" y="100636"/>
                    <a:pt x="23181" y="99671"/>
                    <a:pt x="22610" y="99922"/>
                  </a:cubicBezTo>
                  <a:cubicBezTo>
                    <a:pt x="21931" y="99421"/>
                    <a:pt x="21396" y="100636"/>
                    <a:pt x="20895" y="101172"/>
                  </a:cubicBezTo>
                  <a:cubicBezTo>
                    <a:pt x="21253" y="101172"/>
                    <a:pt x="21253" y="101600"/>
                    <a:pt x="21181" y="101886"/>
                  </a:cubicBezTo>
                  <a:cubicBezTo>
                    <a:pt x="20895" y="101993"/>
                    <a:pt x="20538" y="101386"/>
                    <a:pt x="20395" y="101743"/>
                  </a:cubicBezTo>
                  <a:lnTo>
                    <a:pt x="20110" y="100850"/>
                  </a:lnTo>
                  <a:cubicBezTo>
                    <a:pt x="20467" y="101672"/>
                    <a:pt x="19645" y="101993"/>
                    <a:pt x="19645" y="102386"/>
                  </a:cubicBezTo>
                  <a:cubicBezTo>
                    <a:pt x="19288" y="101743"/>
                    <a:pt x="19931" y="101672"/>
                    <a:pt x="19824" y="101136"/>
                  </a:cubicBezTo>
                  <a:cubicBezTo>
                    <a:pt x="18717" y="101529"/>
                    <a:pt x="19288" y="101350"/>
                    <a:pt x="18181" y="101743"/>
                  </a:cubicBezTo>
                  <a:cubicBezTo>
                    <a:pt x="17788" y="102600"/>
                    <a:pt x="18538" y="102565"/>
                    <a:pt x="18467" y="103458"/>
                  </a:cubicBezTo>
                  <a:cubicBezTo>
                    <a:pt x="17967" y="103779"/>
                    <a:pt x="17609" y="104565"/>
                    <a:pt x="16859" y="104172"/>
                  </a:cubicBezTo>
                  <a:lnTo>
                    <a:pt x="17252" y="104922"/>
                  </a:lnTo>
                  <a:cubicBezTo>
                    <a:pt x="16824" y="105351"/>
                    <a:pt x="16431" y="105601"/>
                    <a:pt x="16073" y="105636"/>
                  </a:cubicBezTo>
                  <a:cubicBezTo>
                    <a:pt x="16002" y="105494"/>
                    <a:pt x="15788" y="105422"/>
                    <a:pt x="15359" y="105351"/>
                  </a:cubicBezTo>
                  <a:cubicBezTo>
                    <a:pt x="15216" y="105279"/>
                    <a:pt x="15073" y="105315"/>
                    <a:pt x="14895" y="105172"/>
                  </a:cubicBezTo>
                  <a:cubicBezTo>
                    <a:pt x="14645" y="105494"/>
                    <a:pt x="14538" y="105708"/>
                    <a:pt x="14323" y="105994"/>
                  </a:cubicBezTo>
                  <a:cubicBezTo>
                    <a:pt x="14037" y="105994"/>
                    <a:pt x="13752" y="105958"/>
                    <a:pt x="13680" y="105601"/>
                  </a:cubicBezTo>
                  <a:lnTo>
                    <a:pt x="14395" y="105387"/>
                  </a:lnTo>
                  <a:cubicBezTo>
                    <a:pt x="14037" y="105101"/>
                    <a:pt x="13680" y="105101"/>
                    <a:pt x="13609" y="104779"/>
                  </a:cubicBezTo>
                  <a:cubicBezTo>
                    <a:pt x="14109" y="104815"/>
                    <a:pt x="14573" y="104458"/>
                    <a:pt x="14216" y="103851"/>
                  </a:cubicBezTo>
                  <a:lnTo>
                    <a:pt x="15180" y="103886"/>
                  </a:lnTo>
                  <a:lnTo>
                    <a:pt x="13466" y="103208"/>
                  </a:lnTo>
                  <a:cubicBezTo>
                    <a:pt x="13680" y="102100"/>
                    <a:pt x="12466" y="100493"/>
                    <a:pt x="13287" y="99850"/>
                  </a:cubicBezTo>
                  <a:cubicBezTo>
                    <a:pt x="13180" y="99886"/>
                    <a:pt x="13395" y="97314"/>
                    <a:pt x="12180" y="96850"/>
                  </a:cubicBezTo>
                  <a:cubicBezTo>
                    <a:pt x="12930" y="97278"/>
                    <a:pt x="13002" y="95850"/>
                    <a:pt x="13895" y="96207"/>
                  </a:cubicBezTo>
                  <a:cubicBezTo>
                    <a:pt x="13109" y="95635"/>
                    <a:pt x="12323" y="93599"/>
                    <a:pt x="13180" y="92778"/>
                  </a:cubicBezTo>
                  <a:lnTo>
                    <a:pt x="13287" y="92921"/>
                  </a:lnTo>
                  <a:cubicBezTo>
                    <a:pt x="14216" y="89956"/>
                    <a:pt x="12323" y="87563"/>
                    <a:pt x="13787" y="84848"/>
                  </a:cubicBezTo>
                  <a:cubicBezTo>
                    <a:pt x="12894" y="84848"/>
                    <a:pt x="13609" y="83419"/>
                    <a:pt x="12466" y="83634"/>
                  </a:cubicBezTo>
                  <a:cubicBezTo>
                    <a:pt x="11859" y="80419"/>
                    <a:pt x="15716" y="78776"/>
                    <a:pt x="12680" y="76919"/>
                  </a:cubicBezTo>
                  <a:cubicBezTo>
                    <a:pt x="12859" y="75526"/>
                    <a:pt x="13859" y="75526"/>
                    <a:pt x="14252" y="74918"/>
                  </a:cubicBezTo>
                  <a:lnTo>
                    <a:pt x="14323" y="75276"/>
                  </a:lnTo>
                  <a:cubicBezTo>
                    <a:pt x="14859" y="72775"/>
                    <a:pt x="15002" y="72025"/>
                    <a:pt x="15788" y="70311"/>
                  </a:cubicBezTo>
                  <a:cubicBezTo>
                    <a:pt x="15823" y="69346"/>
                    <a:pt x="14359" y="68525"/>
                    <a:pt x="15466" y="67167"/>
                  </a:cubicBezTo>
                  <a:cubicBezTo>
                    <a:pt x="15823" y="67917"/>
                    <a:pt x="16002" y="67275"/>
                    <a:pt x="16252" y="66703"/>
                  </a:cubicBezTo>
                  <a:cubicBezTo>
                    <a:pt x="16181" y="67096"/>
                    <a:pt x="16323" y="67310"/>
                    <a:pt x="17038" y="66775"/>
                  </a:cubicBezTo>
                  <a:cubicBezTo>
                    <a:pt x="16895" y="66596"/>
                    <a:pt x="16895" y="66382"/>
                    <a:pt x="16859" y="66167"/>
                  </a:cubicBezTo>
                  <a:cubicBezTo>
                    <a:pt x="16895" y="66167"/>
                    <a:pt x="16966" y="66167"/>
                    <a:pt x="17002" y="66203"/>
                  </a:cubicBezTo>
                  <a:cubicBezTo>
                    <a:pt x="17288" y="65274"/>
                    <a:pt x="17038" y="65310"/>
                    <a:pt x="16716" y="65667"/>
                  </a:cubicBezTo>
                  <a:cubicBezTo>
                    <a:pt x="16645" y="65596"/>
                    <a:pt x="16502" y="65560"/>
                    <a:pt x="16288" y="65632"/>
                  </a:cubicBezTo>
                  <a:cubicBezTo>
                    <a:pt x="17502" y="65167"/>
                    <a:pt x="17681" y="63131"/>
                    <a:pt x="18752" y="63524"/>
                  </a:cubicBezTo>
                  <a:cubicBezTo>
                    <a:pt x="20467" y="60559"/>
                    <a:pt x="20931" y="57916"/>
                    <a:pt x="22181" y="55309"/>
                  </a:cubicBezTo>
                  <a:cubicBezTo>
                    <a:pt x="22824" y="55345"/>
                    <a:pt x="22860" y="56202"/>
                    <a:pt x="22574" y="56988"/>
                  </a:cubicBezTo>
                  <a:lnTo>
                    <a:pt x="23539" y="55202"/>
                  </a:lnTo>
                  <a:cubicBezTo>
                    <a:pt x="24182" y="55666"/>
                    <a:pt x="23253" y="56416"/>
                    <a:pt x="23039" y="57023"/>
                  </a:cubicBezTo>
                  <a:cubicBezTo>
                    <a:pt x="25467" y="55773"/>
                    <a:pt x="24789" y="52201"/>
                    <a:pt x="27361" y="50558"/>
                  </a:cubicBezTo>
                  <a:lnTo>
                    <a:pt x="27182" y="49701"/>
                  </a:lnTo>
                  <a:lnTo>
                    <a:pt x="27361" y="49629"/>
                  </a:lnTo>
                  <a:cubicBezTo>
                    <a:pt x="27075" y="49451"/>
                    <a:pt x="27075" y="48665"/>
                    <a:pt x="27218" y="48237"/>
                  </a:cubicBezTo>
                  <a:cubicBezTo>
                    <a:pt x="28003" y="48308"/>
                    <a:pt x="28539" y="49201"/>
                    <a:pt x="29289" y="48022"/>
                  </a:cubicBezTo>
                  <a:cubicBezTo>
                    <a:pt x="30504" y="47415"/>
                    <a:pt x="30718" y="45343"/>
                    <a:pt x="31254" y="44129"/>
                  </a:cubicBezTo>
                  <a:cubicBezTo>
                    <a:pt x="30718" y="44593"/>
                    <a:pt x="30540" y="44165"/>
                    <a:pt x="30575" y="43772"/>
                  </a:cubicBezTo>
                  <a:cubicBezTo>
                    <a:pt x="30968" y="43272"/>
                    <a:pt x="31718" y="43450"/>
                    <a:pt x="31861" y="42879"/>
                  </a:cubicBezTo>
                  <a:lnTo>
                    <a:pt x="32611" y="43486"/>
                  </a:lnTo>
                  <a:cubicBezTo>
                    <a:pt x="31754" y="43057"/>
                    <a:pt x="33040" y="41593"/>
                    <a:pt x="32968" y="41164"/>
                  </a:cubicBezTo>
                  <a:cubicBezTo>
                    <a:pt x="33719" y="41414"/>
                    <a:pt x="32683" y="42307"/>
                    <a:pt x="32968" y="42772"/>
                  </a:cubicBezTo>
                  <a:cubicBezTo>
                    <a:pt x="34719" y="40879"/>
                    <a:pt x="33826" y="41807"/>
                    <a:pt x="35683" y="39986"/>
                  </a:cubicBezTo>
                  <a:cubicBezTo>
                    <a:pt x="36290" y="38521"/>
                    <a:pt x="34897" y="39485"/>
                    <a:pt x="34861" y="38414"/>
                  </a:cubicBezTo>
                  <a:cubicBezTo>
                    <a:pt x="35683" y="37414"/>
                    <a:pt x="36255" y="36092"/>
                    <a:pt x="37790" y="35592"/>
                  </a:cubicBezTo>
                  <a:lnTo>
                    <a:pt x="36897" y="35235"/>
                  </a:lnTo>
                  <a:cubicBezTo>
                    <a:pt x="38398" y="33163"/>
                    <a:pt x="39648" y="32306"/>
                    <a:pt x="41505" y="31913"/>
                  </a:cubicBezTo>
                  <a:cubicBezTo>
                    <a:pt x="46649" y="23269"/>
                    <a:pt x="45006" y="20840"/>
                    <a:pt x="43184" y="20769"/>
                  </a:cubicBezTo>
                  <a:cubicBezTo>
                    <a:pt x="41327" y="20590"/>
                    <a:pt x="38469" y="22269"/>
                    <a:pt x="38469" y="22269"/>
                  </a:cubicBezTo>
                  <a:cubicBezTo>
                    <a:pt x="32218" y="25305"/>
                    <a:pt x="30039" y="29091"/>
                    <a:pt x="23682" y="36949"/>
                  </a:cubicBezTo>
                  <a:cubicBezTo>
                    <a:pt x="20431" y="40450"/>
                    <a:pt x="19110" y="41986"/>
                    <a:pt x="17252" y="43879"/>
                  </a:cubicBezTo>
                  <a:cubicBezTo>
                    <a:pt x="15538" y="45736"/>
                    <a:pt x="13895" y="47701"/>
                    <a:pt x="11894" y="51201"/>
                  </a:cubicBezTo>
                  <a:cubicBezTo>
                    <a:pt x="10751" y="52773"/>
                    <a:pt x="9680" y="54452"/>
                    <a:pt x="8644" y="56130"/>
                  </a:cubicBezTo>
                  <a:cubicBezTo>
                    <a:pt x="7715" y="57595"/>
                    <a:pt x="6251" y="60381"/>
                    <a:pt x="5572" y="62203"/>
                  </a:cubicBezTo>
                  <a:cubicBezTo>
                    <a:pt x="5786" y="64596"/>
                    <a:pt x="3393" y="67346"/>
                    <a:pt x="3715" y="69882"/>
                  </a:cubicBezTo>
                  <a:lnTo>
                    <a:pt x="2750" y="70525"/>
                  </a:lnTo>
                  <a:cubicBezTo>
                    <a:pt x="2822" y="71382"/>
                    <a:pt x="2858" y="72347"/>
                    <a:pt x="2250" y="72990"/>
                  </a:cubicBezTo>
                  <a:lnTo>
                    <a:pt x="2072" y="72882"/>
                  </a:lnTo>
                  <a:cubicBezTo>
                    <a:pt x="2286" y="74168"/>
                    <a:pt x="1607" y="75347"/>
                    <a:pt x="1786" y="75990"/>
                  </a:cubicBezTo>
                  <a:lnTo>
                    <a:pt x="1607" y="75883"/>
                  </a:lnTo>
                  <a:lnTo>
                    <a:pt x="1393" y="77276"/>
                  </a:lnTo>
                  <a:lnTo>
                    <a:pt x="1143" y="76954"/>
                  </a:lnTo>
                  <a:cubicBezTo>
                    <a:pt x="1250" y="79062"/>
                    <a:pt x="929" y="81133"/>
                    <a:pt x="393" y="82919"/>
                  </a:cubicBezTo>
                  <a:lnTo>
                    <a:pt x="1286" y="82884"/>
                  </a:lnTo>
                  <a:cubicBezTo>
                    <a:pt x="-214" y="86706"/>
                    <a:pt x="1464" y="88277"/>
                    <a:pt x="214" y="91849"/>
                  </a:cubicBezTo>
                  <a:lnTo>
                    <a:pt x="0" y="91813"/>
                  </a:lnTo>
                  <a:cubicBezTo>
                    <a:pt x="2322" y="96278"/>
                    <a:pt x="-1429" y="99421"/>
                    <a:pt x="2036" y="104136"/>
                  </a:cubicBezTo>
                  <a:cubicBezTo>
                    <a:pt x="1607" y="103601"/>
                    <a:pt x="1679" y="104529"/>
                    <a:pt x="1464" y="104529"/>
                  </a:cubicBezTo>
                  <a:cubicBezTo>
                    <a:pt x="2250" y="106779"/>
                    <a:pt x="3715" y="109280"/>
                    <a:pt x="5179" y="108494"/>
                  </a:cubicBezTo>
                  <a:cubicBezTo>
                    <a:pt x="5929" y="110066"/>
                    <a:pt x="5429" y="110030"/>
                    <a:pt x="4965" y="110566"/>
                  </a:cubicBezTo>
                  <a:cubicBezTo>
                    <a:pt x="5608" y="110173"/>
                    <a:pt x="6679" y="111387"/>
                    <a:pt x="7572" y="112495"/>
                  </a:cubicBezTo>
                  <a:cubicBezTo>
                    <a:pt x="7322" y="112387"/>
                    <a:pt x="7179" y="112245"/>
                    <a:pt x="6965" y="112137"/>
                  </a:cubicBezTo>
                  <a:cubicBezTo>
                    <a:pt x="7858" y="113209"/>
                    <a:pt x="9001" y="114102"/>
                    <a:pt x="10037" y="115030"/>
                  </a:cubicBezTo>
                  <a:lnTo>
                    <a:pt x="10394" y="113423"/>
                  </a:lnTo>
                  <a:cubicBezTo>
                    <a:pt x="11609" y="115174"/>
                    <a:pt x="9608" y="115174"/>
                    <a:pt x="11609" y="116102"/>
                  </a:cubicBezTo>
                  <a:lnTo>
                    <a:pt x="12252" y="115102"/>
                  </a:lnTo>
                  <a:cubicBezTo>
                    <a:pt x="14609" y="116959"/>
                    <a:pt x="15288" y="118995"/>
                    <a:pt x="17609" y="120746"/>
                  </a:cubicBezTo>
                  <a:cubicBezTo>
                    <a:pt x="28504" y="124568"/>
                    <a:pt x="39076" y="120460"/>
                    <a:pt x="47649" y="122746"/>
                  </a:cubicBezTo>
                  <a:lnTo>
                    <a:pt x="48042" y="123639"/>
                  </a:lnTo>
                  <a:cubicBezTo>
                    <a:pt x="48220" y="124925"/>
                    <a:pt x="50471" y="121746"/>
                    <a:pt x="50792" y="122924"/>
                  </a:cubicBezTo>
                  <a:lnTo>
                    <a:pt x="51828" y="122353"/>
                  </a:lnTo>
                  <a:cubicBezTo>
                    <a:pt x="52114" y="122567"/>
                    <a:pt x="52721" y="122817"/>
                    <a:pt x="52221" y="123103"/>
                  </a:cubicBezTo>
                  <a:cubicBezTo>
                    <a:pt x="53150" y="123139"/>
                    <a:pt x="53185" y="122960"/>
                    <a:pt x="53864" y="122567"/>
                  </a:cubicBezTo>
                  <a:lnTo>
                    <a:pt x="54864" y="123353"/>
                  </a:lnTo>
                  <a:cubicBezTo>
                    <a:pt x="56721" y="123675"/>
                    <a:pt x="58436" y="123425"/>
                    <a:pt x="60186" y="123174"/>
                  </a:cubicBezTo>
                  <a:cubicBezTo>
                    <a:pt x="61793" y="122924"/>
                    <a:pt x="64294" y="122603"/>
                    <a:pt x="66544" y="122389"/>
                  </a:cubicBezTo>
                  <a:cubicBezTo>
                    <a:pt x="69580" y="122782"/>
                    <a:pt x="73081" y="121746"/>
                    <a:pt x="75759" y="120996"/>
                  </a:cubicBezTo>
                  <a:cubicBezTo>
                    <a:pt x="78081" y="120281"/>
                    <a:pt x="81296" y="119888"/>
                    <a:pt x="83868" y="119638"/>
                  </a:cubicBezTo>
                  <a:cubicBezTo>
                    <a:pt x="87511" y="118888"/>
                    <a:pt x="91654" y="120210"/>
                    <a:pt x="96869" y="119781"/>
                  </a:cubicBezTo>
                  <a:cubicBezTo>
                    <a:pt x="99477" y="119531"/>
                    <a:pt x="102120" y="118781"/>
                    <a:pt x="104513" y="117352"/>
                  </a:cubicBezTo>
                  <a:cubicBezTo>
                    <a:pt x="105335" y="116852"/>
                    <a:pt x="106049" y="116245"/>
                    <a:pt x="106728" y="115566"/>
                  </a:cubicBezTo>
                  <a:lnTo>
                    <a:pt x="109371" y="115495"/>
                  </a:lnTo>
                  <a:lnTo>
                    <a:pt x="108478" y="113423"/>
                  </a:lnTo>
                  <a:cubicBezTo>
                    <a:pt x="108978" y="112673"/>
                    <a:pt x="109407" y="111923"/>
                    <a:pt x="109621" y="111173"/>
                  </a:cubicBezTo>
                  <a:cubicBezTo>
                    <a:pt x="109942" y="111030"/>
                    <a:pt x="109978" y="110173"/>
                    <a:pt x="109835" y="110101"/>
                  </a:cubicBezTo>
                  <a:lnTo>
                    <a:pt x="111657" y="107208"/>
                  </a:lnTo>
                  <a:lnTo>
                    <a:pt x="113443" y="104601"/>
                  </a:lnTo>
                  <a:cubicBezTo>
                    <a:pt x="113443" y="104601"/>
                    <a:pt x="114086" y="103565"/>
                    <a:pt x="115086" y="102029"/>
                  </a:cubicBezTo>
                  <a:cubicBezTo>
                    <a:pt x="115943" y="100636"/>
                    <a:pt x="117229" y="98600"/>
                    <a:pt x="117872" y="97671"/>
                  </a:cubicBezTo>
                  <a:cubicBezTo>
                    <a:pt x="117943" y="97493"/>
                    <a:pt x="118265" y="97207"/>
                    <a:pt x="118551" y="96921"/>
                  </a:cubicBezTo>
                  <a:cubicBezTo>
                    <a:pt x="118586" y="97743"/>
                    <a:pt x="118586" y="98350"/>
                    <a:pt x="118693" y="101565"/>
                  </a:cubicBezTo>
                  <a:cubicBezTo>
                    <a:pt x="119408" y="104565"/>
                    <a:pt x="119586" y="101029"/>
                    <a:pt x="120408" y="102458"/>
                  </a:cubicBezTo>
                  <a:cubicBezTo>
                    <a:pt x="120622" y="105101"/>
                    <a:pt x="121015" y="107744"/>
                    <a:pt x="120015" y="110816"/>
                  </a:cubicBezTo>
                  <a:lnTo>
                    <a:pt x="120979" y="109958"/>
                  </a:lnTo>
                  <a:cubicBezTo>
                    <a:pt x="120944" y="112887"/>
                    <a:pt x="120694" y="115138"/>
                    <a:pt x="120301" y="117174"/>
                  </a:cubicBezTo>
                  <a:cubicBezTo>
                    <a:pt x="119193" y="119281"/>
                    <a:pt x="118372" y="121710"/>
                    <a:pt x="118086" y="123996"/>
                  </a:cubicBezTo>
                  <a:cubicBezTo>
                    <a:pt x="117479" y="127746"/>
                    <a:pt x="117443" y="131354"/>
                    <a:pt x="117158" y="134140"/>
                  </a:cubicBezTo>
                  <a:cubicBezTo>
                    <a:pt x="116907" y="136962"/>
                    <a:pt x="116336" y="138676"/>
                    <a:pt x="115979" y="139034"/>
                  </a:cubicBezTo>
                  <a:cubicBezTo>
                    <a:pt x="115622" y="139426"/>
                    <a:pt x="115479" y="139426"/>
                    <a:pt x="115479" y="139462"/>
                  </a:cubicBezTo>
                  <a:lnTo>
                    <a:pt x="113764" y="140177"/>
                  </a:lnTo>
                  <a:cubicBezTo>
                    <a:pt x="112728" y="140569"/>
                    <a:pt x="111800" y="141070"/>
                    <a:pt x="110692" y="141391"/>
                  </a:cubicBezTo>
                  <a:cubicBezTo>
                    <a:pt x="108621" y="142141"/>
                    <a:pt x="106513" y="142748"/>
                    <a:pt x="104406" y="143284"/>
                  </a:cubicBezTo>
                  <a:cubicBezTo>
                    <a:pt x="100120" y="144356"/>
                    <a:pt x="95833" y="145177"/>
                    <a:pt x="91404" y="146070"/>
                  </a:cubicBezTo>
                  <a:cubicBezTo>
                    <a:pt x="82653" y="147856"/>
                    <a:pt x="73295" y="149785"/>
                    <a:pt x="64222" y="155464"/>
                  </a:cubicBezTo>
                  <a:cubicBezTo>
                    <a:pt x="59793" y="158393"/>
                    <a:pt x="55721" y="162251"/>
                    <a:pt x="52542" y="166787"/>
                  </a:cubicBezTo>
                  <a:cubicBezTo>
                    <a:pt x="49506" y="171466"/>
                    <a:pt x="47184" y="176324"/>
                    <a:pt x="45541" y="181539"/>
                  </a:cubicBezTo>
                  <a:cubicBezTo>
                    <a:pt x="43827" y="186718"/>
                    <a:pt x="42612" y="192112"/>
                    <a:pt x="41398" y="197541"/>
                  </a:cubicBezTo>
                  <a:cubicBezTo>
                    <a:pt x="40755" y="200327"/>
                    <a:pt x="40112" y="203184"/>
                    <a:pt x="39433" y="206149"/>
                  </a:cubicBezTo>
                  <a:cubicBezTo>
                    <a:pt x="39112" y="207721"/>
                    <a:pt x="38791" y="209400"/>
                    <a:pt x="38541" y="211150"/>
                  </a:cubicBezTo>
                  <a:lnTo>
                    <a:pt x="38255" y="213864"/>
                  </a:lnTo>
                  <a:lnTo>
                    <a:pt x="38076" y="216079"/>
                  </a:lnTo>
                  <a:cubicBezTo>
                    <a:pt x="37433" y="221044"/>
                    <a:pt x="36040" y="226437"/>
                    <a:pt x="35933" y="232152"/>
                  </a:cubicBezTo>
                  <a:cubicBezTo>
                    <a:pt x="35862" y="236903"/>
                    <a:pt x="35612" y="240868"/>
                    <a:pt x="35219" y="244868"/>
                  </a:cubicBezTo>
                  <a:cubicBezTo>
                    <a:pt x="34433" y="252762"/>
                    <a:pt x="33361" y="259763"/>
                    <a:pt x="32290" y="266907"/>
                  </a:cubicBezTo>
                  <a:cubicBezTo>
                    <a:pt x="31218" y="274050"/>
                    <a:pt x="30147" y="281337"/>
                    <a:pt x="29325" y="289981"/>
                  </a:cubicBezTo>
                  <a:cubicBezTo>
                    <a:pt x="28968" y="294303"/>
                    <a:pt x="28646" y="298947"/>
                    <a:pt x="28646" y="304161"/>
                  </a:cubicBezTo>
                  <a:cubicBezTo>
                    <a:pt x="28682" y="309055"/>
                    <a:pt x="28754" y="314341"/>
                    <a:pt x="28789" y="320199"/>
                  </a:cubicBezTo>
                  <a:cubicBezTo>
                    <a:pt x="28825" y="331308"/>
                    <a:pt x="28825" y="342809"/>
                    <a:pt x="28861" y="354239"/>
                  </a:cubicBezTo>
                  <a:cubicBezTo>
                    <a:pt x="28825" y="365455"/>
                    <a:pt x="28289" y="376670"/>
                    <a:pt x="27468" y="387386"/>
                  </a:cubicBezTo>
                  <a:cubicBezTo>
                    <a:pt x="27896" y="397673"/>
                    <a:pt x="24610" y="415604"/>
                    <a:pt x="24074" y="427820"/>
                  </a:cubicBezTo>
                  <a:lnTo>
                    <a:pt x="22753" y="432427"/>
                  </a:lnTo>
                  <a:cubicBezTo>
                    <a:pt x="22574" y="436642"/>
                    <a:pt x="22146" y="441607"/>
                    <a:pt x="21253" y="445822"/>
                  </a:cubicBezTo>
                  <a:lnTo>
                    <a:pt x="21074" y="445536"/>
                  </a:lnTo>
                  <a:cubicBezTo>
                    <a:pt x="20824" y="451930"/>
                    <a:pt x="19860" y="459181"/>
                    <a:pt x="19967" y="462431"/>
                  </a:cubicBezTo>
                  <a:lnTo>
                    <a:pt x="19788" y="462145"/>
                  </a:lnTo>
                  <a:cubicBezTo>
                    <a:pt x="19645" y="464789"/>
                    <a:pt x="19538" y="467432"/>
                    <a:pt x="19538" y="470075"/>
                  </a:cubicBezTo>
                  <a:lnTo>
                    <a:pt x="19252" y="468682"/>
                  </a:lnTo>
                  <a:cubicBezTo>
                    <a:pt x="19360" y="474397"/>
                    <a:pt x="19610" y="480255"/>
                    <a:pt x="20145" y="485934"/>
                  </a:cubicBezTo>
                  <a:cubicBezTo>
                    <a:pt x="20431" y="488792"/>
                    <a:pt x="20717" y="491613"/>
                    <a:pt x="21145" y="494364"/>
                  </a:cubicBezTo>
                  <a:cubicBezTo>
                    <a:pt x="21467" y="496971"/>
                    <a:pt x="21824" y="499507"/>
                    <a:pt x="22146" y="501972"/>
                  </a:cubicBezTo>
                  <a:lnTo>
                    <a:pt x="22896" y="501007"/>
                  </a:lnTo>
                  <a:cubicBezTo>
                    <a:pt x="23396" y="506401"/>
                    <a:pt x="24324" y="511794"/>
                    <a:pt x="26968" y="516402"/>
                  </a:cubicBezTo>
                  <a:cubicBezTo>
                    <a:pt x="29539" y="521010"/>
                    <a:pt x="33433" y="524296"/>
                    <a:pt x="37433" y="526261"/>
                  </a:cubicBezTo>
                  <a:cubicBezTo>
                    <a:pt x="41434" y="528225"/>
                    <a:pt x="45291" y="529047"/>
                    <a:pt x="48970" y="529940"/>
                  </a:cubicBezTo>
                  <a:cubicBezTo>
                    <a:pt x="52757" y="530761"/>
                    <a:pt x="55900" y="531868"/>
                    <a:pt x="60900" y="533619"/>
                  </a:cubicBezTo>
                  <a:lnTo>
                    <a:pt x="60579" y="533762"/>
                  </a:lnTo>
                  <a:cubicBezTo>
                    <a:pt x="63758" y="534369"/>
                    <a:pt x="67294" y="534905"/>
                    <a:pt x="70545" y="534905"/>
                  </a:cubicBezTo>
                  <a:cubicBezTo>
                    <a:pt x="73331" y="534905"/>
                    <a:pt x="75974" y="534976"/>
                    <a:pt x="78546" y="535083"/>
                  </a:cubicBezTo>
                  <a:cubicBezTo>
                    <a:pt x="83689" y="535333"/>
                    <a:pt x="88547" y="535655"/>
                    <a:pt x="93405" y="536047"/>
                  </a:cubicBezTo>
                  <a:cubicBezTo>
                    <a:pt x="103120" y="536762"/>
                    <a:pt x="112978" y="537476"/>
                    <a:pt x="125587" y="536548"/>
                  </a:cubicBezTo>
                  <a:cubicBezTo>
                    <a:pt x="122444" y="536762"/>
                    <a:pt x="126909" y="537012"/>
                    <a:pt x="126659" y="537226"/>
                  </a:cubicBezTo>
                  <a:cubicBezTo>
                    <a:pt x="138267" y="537155"/>
                    <a:pt x="150662" y="537012"/>
                    <a:pt x="150840" y="535262"/>
                  </a:cubicBezTo>
                  <a:cubicBezTo>
                    <a:pt x="159270" y="535297"/>
                    <a:pt x="157734" y="535762"/>
                    <a:pt x="158806" y="536440"/>
                  </a:cubicBezTo>
                  <a:cubicBezTo>
                    <a:pt x="158770" y="535655"/>
                    <a:pt x="166092" y="535333"/>
                    <a:pt x="172664" y="535154"/>
                  </a:cubicBezTo>
                  <a:lnTo>
                    <a:pt x="169628" y="535512"/>
                  </a:lnTo>
                  <a:lnTo>
                    <a:pt x="188524" y="534869"/>
                  </a:lnTo>
                  <a:lnTo>
                    <a:pt x="184773" y="533547"/>
                  </a:lnTo>
                  <a:cubicBezTo>
                    <a:pt x="194774" y="533690"/>
                    <a:pt x="187381" y="535262"/>
                    <a:pt x="196953" y="534583"/>
                  </a:cubicBezTo>
                  <a:lnTo>
                    <a:pt x="196775" y="533404"/>
                  </a:lnTo>
                  <a:cubicBezTo>
                    <a:pt x="210598" y="533190"/>
                    <a:pt x="218813" y="534547"/>
                    <a:pt x="232279" y="534655"/>
                  </a:cubicBezTo>
                  <a:cubicBezTo>
                    <a:pt x="246174" y="534012"/>
                    <a:pt x="260497" y="532654"/>
                    <a:pt x="274534" y="531404"/>
                  </a:cubicBezTo>
                  <a:cubicBezTo>
                    <a:pt x="281571" y="530761"/>
                    <a:pt x="288643" y="530118"/>
                    <a:pt x="295680" y="529475"/>
                  </a:cubicBezTo>
                  <a:cubicBezTo>
                    <a:pt x="299216" y="529189"/>
                    <a:pt x="302716" y="528725"/>
                    <a:pt x="306253" y="528582"/>
                  </a:cubicBezTo>
                  <a:lnTo>
                    <a:pt x="316825" y="528368"/>
                  </a:lnTo>
                  <a:cubicBezTo>
                    <a:pt x="331006" y="528154"/>
                    <a:pt x="345079" y="527939"/>
                    <a:pt x="358795" y="527725"/>
                  </a:cubicBezTo>
                  <a:cubicBezTo>
                    <a:pt x="372939" y="527153"/>
                    <a:pt x="386013" y="525546"/>
                    <a:pt x="398621" y="526404"/>
                  </a:cubicBezTo>
                  <a:lnTo>
                    <a:pt x="400907" y="527296"/>
                  </a:lnTo>
                  <a:cubicBezTo>
                    <a:pt x="401907" y="528582"/>
                    <a:pt x="415195" y="525368"/>
                    <a:pt x="417195" y="526582"/>
                  </a:cubicBezTo>
                  <a:lnTo>
                    <a:pt x="423124" y="526010"/>
                  </a:lnTo>
                  <a:cubicBezTo>
                    <a:pt x="424660" y="526261"/>
                    <a:pt x="428125" y="526689"/>
                    <a:pt x="425232" y="526832"/>
                  </a:cubicBezTo>
                  <a:cubicBezTo>
                    <a:pt x="430625" y="527153"/>
                    <a:pt x="430840" y="527011"/>
                    <a:pt x="434947" y="526796"/>
                  </a:cubicBezTo>
                  <a:cubicBezTo>
                    <a:pt x="437019" y="527153"/>
                    <a:pt x="439091" y="527475"/>
                    <a:pt x="441305" y="527689"/>
                  </a:cubicBezTo>
                  <a:cubicBezTo>
                    <a:pt x="447163" y="527654"/>
                    <a:pt x="454128" y="526939"/>
                    <a:pt x="460093" y="522403"/>
                  </a:cubicBezTo>
                  <a:cubicBezTo>
                    <a:pt x="465772" y="517974"/>
                    <a:pt x="468487" y="512044"/>
                    <a:pt x="470380" y="506758"/>
                  </a:cubicBezTo>
                  <a:cubicBezTo>
                    <a:pt x="472238" y="501293"/>
                    <a:pt x="473238" y="496364"/>
                    <a:pt x="474631" y="491113"/>
                  </a:cubicBezTo>
                  <a:cubicBezTo>
                    <a:pt x="475952" y="485827"/>
                    <a:pt x="477274" y="480326"/>
                    <a:pt x="478310" y="474361"/>
                  </a:cubicBezTo>
                  <a:cubicBezTo>
                    <a:pt x="479096" y="470789"/>
                    <a:pt x="479739" y="466753"/>
                    <a:pt x="479989" y="462253"/>
                  </a:cubicBezTo>
                  <a:cubicBezTo>
                    <a:pt x="480203" y="457966"/>
                    <a:pt x="480310" y="453573"/>
                    <a:pt x="480346" y="448822"/>
                  </a:cubicBezTo>
                  <a:cubicBezTo>
                    <a:pt x="480346" y="439392"/>
                    <a:pt x="479810" y="428963"/>
                    <a:pt x="477917" y="418497"/>
                  </a:cubicBezTo>
                  <a:cubicBezTo>
                    <a:pt x="477203" y="414497"/>
                    <a:pt x="476167" y="410532"/>
                    <a:pt x="474988" y="406638"/>
                  </a:cubicBezTo>
                  <a:cubicBezTo>
                    <a:pt x="476774" y="405245"/>
                    <a:pt x="478988" y="403960"/>
                    <a:pt x="481775" y="402566"/>
                  </a:cubicBezTo>
                  <a:lnTo>
                    <a:pt x="481596" y="403031"/>
                  </a:lnTo>
                  <a:cubicBezTo>
                    <a:pt x="485811" y="400352"/>
                    <a:pt x="489133" y="398245"/>
                    <a:pt x="492133" y="396316"/>
                  </a:cubicBezTo>
                  <a:cubicBezTo>
                    <a:pt x="495133" y="394423"/>
                    <a:pt x="497991" y="392494"/>
                    <a:pt x="500705" y="389851"/>
                  </a:cubicBezTo>
                  <a:cubicBezTo>
                    <a:pt x="501634" y="390279"/>
                    <a:pt x="503670" y="388993"/>
                    <a:pt x="505456" y="387422"/>
                  </a:cubicBezTo>
                  <a:cubicBezTo>
                    <a:pt x="507242" y="385886"/>
                    <a:pt x="508992" y="384100"/>
                    <a:pt x="510064" y="383493"/>
                  </a:cubicBezTo>
                  <a:lnTo>
                    <a:pt x="509992" y="383743"/>
                  </a:lnTo>
                  <a:cubicBezTo>
                    <a:pt x="511957" y="381171"/>
                    <a:pt x="514493" y="379242"/>
                    <a:pt x="517029" y="377456"/>
                  </a:cubicBezTo>
                  <a:cubicBezTo>
                    <a:pt x="519529" y="375670"/>
                    <a:pt x="521994" y="374206"/>
                    <a:pt x="524208" y="371420"/>
                  </a:cubicBezTo>
                  <a:cubicBezTo>
                    <a:pt x="524101" y="371706"/>
                    <a:pt x="524316" y="372134"/>
                    <a:pt x="523173" y="373170"/>
                  </a:cubicBezTo>
                  <a:cubicBezTo>
                    <a:pt x="526887" y="369991"/>
                    <a:pt x="530638" y="364740"/>
                    <a:pt x="531638" y="365098"/>
                  </a:cubicBezTo>
                  <a:cubicBezTo>
                    <a:pt x="538960" y="356311"/>
                    <a:pt x="545461" y="342095"/>
                    <a:pt x="545890" y="334951"/>
                  </a:cubicBezTo>
                  <a:lnTo>
                    <a:pt x="545997" y="335487"/>
                  </a:lnTo>
                  <a:cubicBezTo>
                    <a:pt x="546211" y="331415"/>
                    <a:pt x="547354" y="330558"/>
                    <a:pt x="547961" y="326164"/>
                  </a:cubicBezTo>
                  <a:cubicBezTo>
                    <a:pt x="548140" y="325950"/>
                    <a:pt x="548283" y="325664"/>
                    <a:pt x="548319" y="325736"/>
                  </a:cubicBezTo>
                  <a:cubicBezTo>
                    <a:pt x="548354" y="321378"/>
                    <a:pt x="550569" y="313520"/>
                    <a:pt x="550497" y="310019"/>
                  </a:cubicBezTo>
                  <a:lnTo>
                    <a:pt x="551176" y="309876"/>
                  </a:lnTo>
                  <a:cubicBezTo>
                    <a:pt x="551426" y="307055"/>
                    <a:pt x="551640" y="304233"/>
                    <a:pt x="551712" y="301375"/>
                  </a:cubicBezTo>
                  <a:lnTo>
                    <a:pt x="551390" y="304554"/>
                  </a:lnTo>
                  <a:cubicBezTo>
                    <a:pt x="550497" y="303947"/>
                    <a:pt x="550890" y="302375"/>
                    <a:pt x="551390" y="300161"/>
                  </a:cubicBezTo>
                  <a:cubicBezTo>
                    <a:pt x="551819" y="297982"/>
                    <a:pt x="552319" y="294910"/>
                    <a:pt x="551748" y="292196"/>
                  </a:cubicBezTo>
                  <a:cubicBezTo>
                    <a:pt x="552140" y="286802"/>
                    <a:pt x="548497" y="280766"/>
                    <a:pt x="549426" y="275015"/>
                  </a:cubicBezTo>
                  <a:cubicBezTo>
                    <a:pt x="548533" y="272229"/>
                    <a:pt x="550855" y="277480"/>
                    <a:pt x="550140" y="273300"/>
                  </a:cubicBezTo>
                  <a:cubicBezTo>
                    <a:pt x="551105" y="273157"/>
                    <a:pt x="550747" y="275265"/>
                    <a:pt x="551498" y="274193"/>
                  </a:cubicBezTo>
                  <a:cubicBezTo>
                    <a:pt x="551140" y="270907"/>
                    <a:pt x="551855" y="268407"/>
                    <a:pt x="551533" y="264871"/>
                  </a:cubicBezTo>
                  <a:cubicBezTo>
                    <a:pt x="552355" y="264156"/>
                    <a:pt x="553212" y="263371"/>
                    <a:pt x="554176" y="262406"/>
                  </a:cubicBezTo>
                  <a:cubicBezTo>
                    <a:pt x="553391" y="263228"/>
                    <a:pt x="552212" y="264049"/>
                    <a:pt x="551498" y="264585"/>
                  </a:cubicBezTo>
                  <a:cubicBezTo>
                    <a:pt x="551462" y="264406"/>
                    <a:pt x="551426" y="264228"/>
                    <a:pt x="551426" y="264049"/>
                  </a:cubicBezTo>
                  <a:cubicBezTo>
                    <a:pt x="553355" y="262513"/>
                    <a:pt x="554962" y="260727"/>
                    <a:pt x="556070" y="258906"/>
                  </a:cubicBezTo>
                  <a:lnTo>
                    <a:pt x="555784" y="260477"/>
                  </a:lnTo>
                  <a:cubicBezTo>
                    <a:pt x="557963" y="257548"/>
                    <a:pt x="559249" y="254548"/>
                    <a:pt x="560213" y="251655"/>
                  </a:cubicBezTo>
                  <a:lnTo>
                    <a:pt x="559106" y="252655"/>
                  </a:lnTo>
                  <a:cubicBezTo>
                    <a:pt x="560749" y="248547"/>
                    <a:pt x="562285" y="247226"/>
                    <a:pt x="561856" y="242404"/>
                  </a:cubicBezTo>
                  <a:cubicBezTo>
                    <a:pt x="561534" y="240260"/>
                    <a:pt x="560356" y="246118"/>
                    <a:pt x="560642" y="241797"/>
                  </a:cubicBezTo>
                  <a:cubicBezTo>
                    <a:pt x="561927" y="236439"/>
                    <a:pt x="562463" y="228330"/>
                    <a:pt x="562928" y="222366"/>
                  </a:cubicBezTo>
                  <a:cubicBezTo>
                    <a:pt x="562035" y="222937"/>
                    <a:pt x="562142" y="221222"/>
                    <a:pt x="562035" y="219401"/>
                  </a:cubicBezTo>
                  <a:lnTo>
                    <a:pt x="562785" y="219222"/>
                  </a:lnTo>
                  <a:cubicBezTo>
                    <a:pt x="561642" y="211900"/>
                    <a:pt x="564321" y="216508"/>
                    <a:pt x="563428" y="209185"/>
                  </a:cubicBezTo>
                  <a:close/>
                  <a:moveTo>
                    <a:pt x="31861" y="110066"/>
                  </a:moveTo>
                  <a:cubicBezTo>
                    <a:pt x="31647" y="110137"/>
                    <a:pt x="31468" y="110173"/>
                    <a:pt x="31254" y="110244"/>
                  </a:cubicBezTo>
                  <a:cubicBezTo>
                    <a:pt x="31468" y="110173"/>
                    <a:pt x="31683" y="110137"/>
                    <a:pt x="31861" y="110066"/>
                  </a:cubicBezTo>
                  <a:close/>
                  <a:moveTo>
                    <a:pt x="30825" y="111066"/>
                  </a:moveTo>
                  <a:lnTo>
                    <a:pt x="29289" y="110851"/>
                  </a:lnTo>
                  <a:cubicBezTo>
                    <a:pt x="29647" y="110780"/>
                    <a:pt x="30039" y="110673"/>
                    <a:pt x="30432" y="110459"/>
                  </a:cubicBezTo>
                  <a:cubicBezTo>
                    <a:pt x="30897" y="110601"/>
                    <a:pt x="31254" y="110709"/>
                    <a:pt x="30825" y="111066"/>
                  </a:cubicBezTo>
                  <a:close/>
                  <a:moveTo>
                    <a:pt x="72473" y="110816"/>
                  </a:moveTo>
                  <a:cubicBezTo>
                    <a:pt x="70223" y="111030"/>
                    <a:pt x="69187" y="115531"/>
                    <a:pt x="66973" y="115066"/>
                  </a:cubicBezTo>
                  <a:cubicBezTo>
                    <a:pt x="66187" y="116102"/>
                    <a:pt x="67508" y="113530"/>
                    <a:pt x="66258" y="114459"/>
                  </a:cubicBezTo>
                  <a:cubicBezTo>
                    <a:pt x="66044" y="113530"/>
                    <a:pt x="66794" y="113745"/>
                    <a:pt x="66294" y="113066"/>
                  </a:cubicBezTo>
                  <a:cubicBezTo>
                    <a:pt x="65044" y="113780"/>
                    <a:pt x="64044" y="112495"/>
                    <a:pt x="62579" y="113209"/>
                  </a:cubicBezTo>
                  <a:lnTo>
                    <a:pt x="62472" y="112459"/>
                  </a:lnTo>
                  <a:cubicBezTo>
                    <a:pt x="60579" y="113887"/>
                    <a:pt x="58114" y="111494"/>
                    <a:pt x="56650" y="112816"/>
                  </a:cubicBezTo>
                  <a:cubicBezTo>
                    <a:pt x="54185" y="113423"/>
                    <a:pt x="55007" y="110601"/>
                    <a:pt x="52435" y="112066"/>
                  </a:cubicBezTo>
                  <a:lnTo>
                    <a:pt x="51435" y="111066"/>
                  </a:lnTo>
                  <a:cubicBezTo>
                    <a:pt x="50328" y="110887"/>
                    <a:pt x="50649" y="112316"/>
                    <a:pt x="49435" y="111816"/>
                  </a:cubicBezTo>
                  <a:cubicBezTo>
                    <a:pt x="49506" y="111173"/>
                    <a:pt x="47899" y="111316"/>
                    <a:pt x="48613" y="110709"/>
                  </a:cubicBezTo>
                  <a:cubicBezTo>
                    <a:pt x="45899" y="109708"/>
                    <a:pt x="43005" y="112137"/>
                    <a:pt x="39398" y="110459"/>
                  </a:cubicBezTo>
                  <a:cubicBezTo>
                    <a:pt x="38612" y="111709"/>
                    <a:pt x="36862" y="110959"/>
                    <a:pt x="36290" y="111887"/>
                  </a:cubicBezTo>
                  <a:cubicBezTo>
                    <a:pt x="36183" y="111352"/>
                    <a:pt x="32790" y="111744"/>
                    <a:pt x="34754" y="110601"/>
                  </a:cubicBezTo>
                  <a:cubicBezTo>
                    <a:pt x="34933" y="110494"/>
                    <a:pt x="35219" y="110530"/>
                    <a:pt x="35183" y="110744"/>
                  </a:cubicBezTo>
                  <a:lnTo>
                    <a:pt x="35433" y="110030"/>
                  </a:lnTo>
                  <a:cubicBezTo>
                    <a:pt x="34683" y="109458"/>
                    <a:pt x="33933" y="109494"/>
                    <a:pt x="33218" y="109673"/>
                  </a:cubicBezTo>
                  <a:cubicBezTo>
                    <a:pt x="33683" y="109494"/>
                    <a:pt x="34147" y="109316"/>
                    <a:pt x="34611" y="109208"/>
                  </a:cubicBezTo>
                  <a:cubicBezTo>
                    <a:pt x="35076" y="107851"/>
                    <a:pt x="36219" y="109030"/>
                    <a:pt x="36862" y="107958"/>
                  </a:cubicBezTo>
                  <a:lnTo>
                    <a:pt x="37147" y="108673"/>
                  </a:lnTo>
                  <a:cubicBezTo>
                    <a:pt x="37398" y="108315"/>
                    <a:pt x="37612" y="108030"/>
                    <a:pt x="37969" y="108423"/>
                  </a:cubicBezTo>
                  <a:lnTo>
                    <a:pt x="37933" y="108637"/>
                  </a:lnTo>
                  <a:cubicBezTo>
                    <a:pt x="38398" y="108101"/>
                    <a:pt x="38898" y="108423"/>
                    <a:pt x="39148" y="108137"/>
                  </a:cubicBezTo>
                  <a:lnTo>
                    <a:pt x="39112" y="108351"/>
                  </a:lnTo>
                  <a:lnTo>
                    <a:pt x="39684" y="108244"/>
                  </a:lnTo>
                  <a:lnTo>
                    <a:pt x="39576" y="108530"/>
                  </a:lnTo>
                  <a:cubicBezTo>
                    <a:pt x="40398" y="107958"/>
                    <a:pt x="41219" y="107922"/>
                    <a:pt x="41934" y="108173"/>
                  </a:cubicBezTo>
                  <a:lnTo>
                    <a:pt x="41862" y="107315"/>
                  </a:lnTo>
                  <a:cubicBezTo>
                    <a:pt x="43434" y="108280"/>
                    <a:pt x="44006" y="106494"/>
                    <a:pt x="45399" y="107637"/>
                  </a:cubicBezTo>
                  <a:lnTo>
                    <a:pt x="45363" y="107851"/>
                  </a:lnTo>
                  <a:cubicBezTo>
                    <a:pt x="47149" y="105565"/>
                    <a:pt x="48185" y="109423"/>
                    <a:pt x="50006" y="107244"/>
                  </a:cubicBezTo>
                  <a:cubicBezTo>
                    <a:pt x="49792" y="107530"/>
                    <a:pt x="50113" y="107708"/>
                    <a:pt x="50078" y="107887"/>
                  </a:cubicBezTo>
                  <a:cubicBezTo>
                    <a:pt x="50935" y="107637"/>
                    <a:pt x="51828" y="107494"/>
                    <a:pt x="51828" y="105779"/>
                  </a:cubicBezTo>
                  <a:cubicBezTo>
                    <a:pt x="52435" y="105815"/>
                    <a:pt x="52328" y="106315"/>
                    <a:pt x="52399" y="106994"/>
                  </a:cubicBezTo>
                  <a:cubicBezTo>
                    <a:pt x="52399" y="106244"/>
                    <a:pt x="52935" y="105922"/>
                    <a:pt x="53400" y="105886"/>
                  </a:cubicBezTo>
                  <a:lnTo>
                    <a:pt x="53185" y="106172"/>
                  </a:lnTo>
                  <a:lnTo>
                    <a:pt x="54578" y="105922"/>
                  </a:lnTo>
                  <a:lnTo>
                    <a:pt x="54292" y="104494"/>
                  </a:lnTo>
                  <a:cubicBezTo>
                    <a:pt x="55007" y="104886"/>
                    <a:pt x="54471" y="106208"/>
                    <a:pt x="55185" y="105886"/>
                  </a:cubicBezTo>
                  <a:lnTo>
                    <a:pt x="55185" y="104708"/>
                  </a:lnTo>
                  <a:cubicBezTo>
                    <a:pt x="56186" y="104958"/>
                    <a:pt x="56793" y="106708"/>
                    <a:pt x="57757" y="107601"/>
                  </a:cubicBezTo>
                  <a:cubicBezTo>
                    <a:pt x="59793" y="107851"/>
                    <a:pt x="61936" y="107244"/>
                    <a:pt x="64008" y="106815"/>
                  </a:cubicBezTo>
                  <a:cubicBezTo>
                    <a:pt x="65044" y="106601"/>
                    <a:pt x="66080" y="106422"/>
                    <a:pt x="67080" y="106458"/>
                  </a:cubicBezTo>
                  <a:cubicBezTo>
                    <a:pt x="67866" y="106458"/>
                    <a:pt x="68616" y="106708"/>
                    <a:pt x="69294" y="107315"/>
                  </a:cubicBezTo>
                  <a:lnTo>
                    <a:pt x="69294" y="108208"/>
                  </a:lnTo>
                  <a:cubicBezTo>
                    <a:pt x="69152" y="109494"/>
                    <a:pt x="70366" y="106422"/>
                    <a:pt x="70294" y="107637"/>
                  </a:cubicBezTo>
                  <a:lnTo>
                    <a:pt x="70759" y="107137"/>
                  </a:lnTo>
                  <a:cubicBezTo>
                    <a:pt x="70830" y="107387"/>
                    <a:pt x="70973" y="107672"/>
                    <a:pt x="70759" y="107922"/>
                  </a:cubicBezTo>
                  <a:cubicBezTo>
                    <a:pt x="71080" y="108030"/>
                    <a:pt x="71116" y="107851"/>
                    <a:pt x="71438" y="107494"/>
                  </a:cubicBezTo>
                  <a:lnTo>
                    <a:pt x="71616" y="108351"/>
                  </a:lnTo>
                  <a:cubicBezTo>
                    <a:pt x="72759" y="109244"/>
                    <a:pt x="74402" y="108137"/>
                    <a:pt x="76009" y="108923"/>
                  </a:cubicBezTo>
                  <a:cubicBezTo>
                    <a:pt x="76367" y="109423"/>
                    <a:pt x="76938" y="109780"/>
                    <a:pt x="77653" y="110066"/>
                  </a:cubicBezTo>
                  <a:cubicBezTo>
                    <a:pt x="77153" y="110101"/>
                    <a:pt x="76617" y="110101"/>
                    <a:pt x="76117" y="110173"/>
                  </a:cubicBezTo>
                  <a:lnTo>
                    <a:pt x="77403" y="110244"/>
                  </a:lnTo>
                  <a:cubicBezTo>
                    <a:pt x="77331" y="112030"/>
                    <a:pt x="74759" y="109137"/>
                    <a:pt x="72473" y="110816"/>
                  </a:cubicBezTo>
                  <a:close/>
                  <a:moveTo>
                    <a:pt x="85725" y="110494"/>
                  </a:moveTo>
                  <a:cubicBezTo>
                    <a:pt x="85654" y="110351"/>
                    <a:pt x="85546" y="110280"/>
                    <a:pt x="85582" y="110244"/>
                  </a:cubicBezTo>
                  <a:cubicBezTo>
                    <a:pt x="84082" y="111209"/>
                    <a:pt x="81117" y="110101"/>
                    <a:pt x="79760" y="110530"/>
                  </a:cubicBezTo>
                  <a:lnTo>
                    <a:pt x="79724" y="110351"/>
                  </a:lnTo>
                  <a:cubicBezTo>
                    <a:pt x="79939" y="110387"/>
                    <a:pt x="80117" y="110459"/>
                    <a:pt x="80331" y="110459"/>
                  </a:cubicBezTo>
                  <a:cubicBezTo>
                    <a:pt x="82046" y="110530"/>
                    <a:pt x="83689" y="110137"/>
                    <a:pt x="84868" y="109887"/>
                  </a:cubicBezTo>
                  <a:cubicBezTo>
                    <a:pt x="86046" y="109387"/>
                    <a:pt x="87118" y="109744"/>
                    <a:pt x="88154" y="110351"/>
                  </a:cubicBezTo>
                  <a:cubicBezTo>
                    <a:pt x="87368" y="110601"/>
                    <a:pt x="86904" y="110137"/>
                    <a:pt x="85725" y="110494"/>
                  </a:cubicBezTo>
                  <a:close/>
                  <a:moveTo>
                    <a:pt x="516279" y="159286"/>
                  </a:moveTo>
                  <a:cubicBezTo>
                    <a:pt x="516422" y="164680"/>
                    <a:pt x="516850" y="169895"/>
                    <a:pt x="516707" y="174574"/>
                  </a:cubicBezTo>
                  <a:cubicBezTo>
                    <a:pt x="516707" y="179860"/>
                    <a:pt x="515636" y="181968"/>
                    <a:pt x="514814" y="182611"/>
                  </a:cubicBezTo>
                  <a:cubicBezTo>
                    <a:pt x="514993" y="183360"/>
                    <a:pt x="514136" y="183682"/>
                    <a:pt x="513707" y="183182"/>
                  </a:cubicBezTo>
                  <a:cubicBezTo>
                    <a:pt x="512921" y="182432"/>
                    <a:pt x="512135" y="181682"/>
                    <a:pt x="511350" y="180932"/>
                  </a:cubicBezTo>
                  <a:cubicBezTo>
                    <a:pt x="510064" y="179682"/>
                    <a:pt x="508707" y="178610"/>
                    <a:pt x="507992" y="178146"/>
                  </a:cubicBezTo>
                  <a:cubicBezTo>
                    <a:pt x="507885" y="177646"/>
                    <a:pt x="507956" y="177324"/>
                    <a:pt x="508135" y="177145"/>
                  </a:cubicBezTo>
                  <a:cubicBezTo>
                    <a:pt x="507921" y="177110"/>
                    <a:pt x="507671" y="177003"/>
                    <a:pt x="507528" y="176431"/>
                  </a:cubicBezTo>
                  <a:cubicBezTo>
                    <a:pt x="507385" y="176002"/>
                    <a:pt x="507313" y="174717"/>
                    <a:pt x="507421" y="173895"/>
                  </a:cubicBezTo>
                  <a:lnTo>
                    <a:pt x="507635" y="174002"/>
                  </a:lnTo>
                  <a:cubicBezTo>
                    <a:pt x="506849" y="171323"/>
                    <a:pt x="507135" y="168323"/>
                    <a:pt x="506921" y="167144"/>
                  </a:cubicBezTo>
                  <a:lnTo>
                    <a:pt x="507135" y="167251"/>
                  </a:lnTo>
                  <a:cubicBezTo>
                    <a:pt x="507135" y="166287"/>
                    <a:pt x="507206" y="165323"/>
                    <a:pt x="507278" y="164644"/>
                  </a:cubicBezTo>
                  <a:lnTo>
                    <a:pt x="507528" y="165037"/>
                  </a:lnTo>
                  <a:cubicBezTo>
                    <a:pt x="507528" y="164394"/>
                    <a:pt x="507492" y="164144"/>
                    <a:pt x="507492" y="164001"/>
                  </a:cubicBezTo>
                  <a:cubicBezTo>
                    <a:pt x="507421" y="163715"/>
                    <a:pt x="508063" y="162715"/>
                    <a:pt x="509135" y="161965"/>
                  </a:cubicBezTo>
                  <a:cubicBezTo>
                    <a:pt x="510242" y="161215"/>
                    <a:pt x="511635" y="160608"/>
                    <a:pt x="513028" y="160179"/>
                  </a:cubicBezTo>
                  <a:lnTo>
                    <a:pt x="512421" y="159465"/>
                  </a:lnTo>
                  <a:cubicBezTo>
                    <a:pt x="513886" y="159143"/>
                    <a:pt x="515100" y="158929"/>
                    <a:pt x="516279" y="158750"/>
                  </a:cubicBezTo>
                  <a:cubicBezTo>
                    <a:pt x="516279" y="158965"/>
                    <a:pt x="516279" y="159143"/>
                    <a:pt x="516279" y="159286"/>
                  </a:cubicBezTo>
                  <a:close/>
                  <a:moveTo>
                    <a:pt x="465022" y="78955"/>
                  </a:moveTo>
                  <a:lnTo>
                    <a:pt x="464772" y="80348"/>
                  </a:lnTo>
                  <a:cubicBezTo>
                    <a:pt x="464308" y="79990"/>
                    <a:pt x="464272" y="79276"/>
                    <a:pt x="464451" y="78383"/>
                  </a:cubicBezTo>
                  <a:cubicBezTo>
                    <a:pt x="464629" y="78562"/>
                    <a:pt x="464844" y="78740"/>
                    <a:pt x="465022" y="78955"/>
                  </a:cubicBezTo>
                  <a:close/>
                  <a:moveTo>
                    <a:pt x="449556" y="110851"/>
                  </a:moveTo>
                  <a:cubicBezTo>
                    <a:pt x="449556" y="110851"/>
                    <a:pt x="449556" y="110887"/>
                    <a:pt x="449556" y="110887"/>
                  </a:cubicBezTo>
                  <a:cubicBezTo>
                    <a:pt x="449521" y="110887"/>
                    <a:pt x="449521" y="110887"/>
                    <a:pt x="449556" y="110851"/>
                  </a:cubicBezTo>
                  <a:lnTo>
                    <a:pt x="449556" y="110851"/>
                  </a:lnTo>
                  <a:close/>
                  <a:moveTo>
                    <a:pt x="406801" y="124603"/>
                  </a:moveTo>
                  <a:cubicBezTo>
                    <a:pt x="407765" y="124496"/>
                    <a:pt x="408622" y="123925"/>
                    <a:pt x="409480" y="123567"/>
                  </a:cubicBezTo>
                  <a:cubicBezTo>
                    <a:pt x="409658" y="122210"/>
                    <a:pt x="410587" y="123353"/>
                    <a:pt x="410909" y="122210"/>
                  </a:cubicBezTo>
                  <a:lnTo>
                    <a:pt x="411194" y="122889"/>
                  </a:lnTo>
                  <a:cubicBezTo>
                    <a:pt x="411301" y="122496"/>
                    <a:pt x="411480" y="122246"/>
                    <a:pt x="411694" y="122603"/>
                  </a:cubicBezTo>
                  <a:lnTo>
                    <a:pt x="411694" y="122817"/>
                  </a:lnTo>
                  <a:cubicBezTo>
                    <a:pt x="411873" y="122246"/>
                    <a:pt x="412194" y="122532"/>
                    <a:pt x="412266" y="122246"/>
                  </a:cubicBezTo>
                  <a:lnTo>
                    <a:pt x="412266" y="122460"/>
                  </a:lnTo>
                  <a:lnTo>
                    <a:pt x="412552" y="122353"/>
                  </a:lnTo>
                  <a:lnTo>
                    <a:pt x="412516" y="122639"/>
                  </a:lnTo>
                  <a:cubicBezTo>
                    <a:pt x="412873" y="122031"/>
                    <a:pt x="413302" y="121924"/>
                    <a:pt x="413695" y="122174"/>
                  </a:cubicBezTo>
                  <a:lnTo>
                    <a:pt x="413623" y="121317"/>
                  </a:lnTo>
                  <a:cubicBezTo>
                    <a:pt x="414480" y="122246"/>
                    <a:pt x="414695" y="120460"/>
                    <a:pt x="415445" y="121603"/>
                  </a:cubicBezTo>
                  <a:lnTo>
                    <a:pt x="415445" y="121817"/>
                  </a:lnTo>
                  <a:cubicBezTo>
                    <a:pt x="416624" y="119531"/>
                    <a:pt x="417231" y="123389"/>
                    <a:pt x="418410" y="121210"/>
                  </a:cubicBezTo>
                  <a:cubicBezTo>
                    <a:pt x="418267" y="121496"/>
                    <a:pt x="418481" y="121674"/>
                    <a:pt x="418445" y="121853"/>
                  </a:cubicBezTo>
                  <a:cubicBezTo>
                    <a:pt x="418981" y="121603"/>
                    <a:pt x="419552" y="121460"/>
                    <a:pt x="419588" y="119745"/>
                  </a:cubicBezTo>
                  <a:cubicBezTo>
                    <a:pt x="419981" y="119781"/>
                    <a:pt x="419910" y="120281"/>
                    <a:pt x="419945" y="120960"/>
                  </a:cubicBezTo>
                  <a:cubicBezTo>
                    <a:pt x="419945" y="120210"/>
                    <a:pt x="420303" y="119888"/>
                    <a:pt x="420588" y="119853"/>
                  </a:cubicBezTo>
                  <a:lnTo>
                    <a:pt x="420445" y="120138"/>
                  </a:lnTo>
                  <a:lnTo>
                    <a:pt x="421338" y="119888"/>
                  </a:lnTo>
                  <a:lnTo>
                    <a:pt x="421160" y="118460"/>
                  </a:lnTo>
                  <a:cubicBezTo>
                    <a:pt x="421624" y="118852"/>
                    <a:pt x="421267" y="120174"/>
                    <a:pt x="421731" y="119853"/>
                  </a:cubicBezTo>
                  <a:lnTo>
                    <a:pt x="421731" y="118674"/>
                  </a:lnTo>
                  <a:cubicBezTo>
                    <a:pt x="422374" y="118924"/>
                    <a:pt x="422731" y="120674"/>
                    <a:pt x="423374" y="121567"/>
                  </a:cubicBezTo>
                  <a:cubicBezTo>
                    <a:pt x="425982" y="122067"/>
                    <a:pt x="428768" y="119102"/>
                    <a:pt x="431161" y="121174"/>
                  </a:cubicBezTo>
                  <a:lnTo>
                    <a:pt x="431268" y="122067"/>
                  </a:lnTo>
                  <a:cubicBezTo>
                    <a:pt x="431304" y="123353"/>
                    <a:pt x="431947" y="120174"/>
                    <a:pt x="432018" y="121353"/>
                  </a:cubicBezTo>
                  <a:lnTo>
                    <a:pt x="432304" y="120781"/>
                  </a:lnTo>
                  <a:cubicBezTo>
                    <a:pt x="432375" y="120996"/>
                    <a:pt x="432554" y="121246"/>
                    <a:pt x="432411" y="121531"/>
                  </a:cubicBezTo>
                  <a:cubicBezTo>
                    <a:pt x="432661" y="121567"/>
                    <a:pt x="432661" y="121389"/>
                    <a:pt x="432876" y="120996"/>
                  </a:cubicBezTo>
                  <a:lnTo>
                    <a:pt x="433161" y="121781"/>
                  </a:lnTo>
                  <a:cubicBezTo>
                    <a:pt x="434197" y="122389"/>
                    <a:pt x="435054" y="120853"/>
                    <a:pt x="436126" y="121174"/>
                  </a:cubicBezTo>
                  <a:cubicBezTo>
                    <a:pt x="437483" y="122817"/>
                    <a:pt x="439733" y="121317"/>
                    <a:pt x="441377" y="120424"/>
                  </a:cubicBezTo>
                  <a:cubicBezTo>
                    <a:pt x="443020" y="118924"/>
                    <a:pt x="444698" y="121246"/>
                    <a:pt x="445734" y="121710"/>
                  </a:cubicBezTo>
                  <a:cubicBezTo>
                    <a:pt x="445341" y="122246"/>
                    <a:pt x="445020" y="122782"/>
                    <a:pt x="444556" y="123389"/>
                  </a:cubicBezTo>
                  <a:cubicBezTo>
                    <a:pt x="441555" y="126996"/>
                    <a:pt x="439984" y="127282"/>
                    <a:pt x="435376" y="127497"/>
                  </a:cubicBezTo>
                  <a:cubicBezTo>
                    <a:pt x="430625" y="127425"/>
                    <a:pt x="425017" y="127425"/>
                    <a:pt x="420088" y="127996"/>
                  </a:cubicBezTo>
                  <a:cubicBezTo>
                    <a:pt x="419481" y="127818"/>
                    <a:pt x="417981" y="128211"/>
                    <a:pt x="417945" y="128354"/>
                  </a:cubicBezTo>
                  <a:cubicBezTo>
                    <a:pt x="412552" y="128104"/>
                    <a:pt x="407444" y="126889"/>
                    <a:pt x="402943" y="124532"/>
                  </a:cubicBezTo>
                  <a:cubicBezTo>
                    <a:pt x="404408" y="124746"/>
                    <a:pt x="405301" y="125532"/>
                    <a:pt x="406801" y="124603"/>
                  </a:cubicBezTo>
                  <a:close/>
                  <a:moveTo>
                    <a:pt x="179594" y="74990"/>
                  </a:moveTo>
                  <a:cubicBezTo>
                    <a:pt x="180558" y="74561"/>
                    <a:pt x="181701" y="74061"/>
                    <a:pt x="183023" y="73383"/>
                  </a:cubicBezTo>
                  <a:lnTo>
                    <a:pt x="183952" y="72882"/>
                  </a:lnTo>
                  <a:lnTo>
                    <a:pt x="184380" y="72561"/>
                  </a:lnTo>
                  <a:cubicBezTo>
                    <a:pt x="184702" y="72382"/>
                    <a:pt x="185023" y="72168"/>
                    <a:pt x="185452" y="72025"/>
                  </a:cubicBezTo>
                  <a:cubicBezTo>
                    <a:pt x="187416" y="71811"/>
                    <a:pt x="189024" y="72239"/>
                    <a:pt x="190810" y="72525"/>
                  </a:cubicBezTo>
                  <a:cubicBezTo>
                    <a:pt x="192631" y="72740"/>
                    <a:pt x="194774" y="73025"/>
                    <a:pt x="198632" y="71847"/>
                  </a:cubicBezTo>
                  <a:cubicBezTo>
                    <a:pt x="200454" y="71525"/>
                    <a:pt x="202918" y="70454"/>
                    <a:pt x="203275" y="70239"/>
                  </a:cubicBezTo>
                  <a:cubicBezTo>
                    <a:pt x="203775" y="70025"/>
                    <a:pt x="203561" y="69846"/>
                    <a:pt x="204954" y="69739"/>
                  </a:cubicBezTo>
                  <a:cubicBezTo>
                    <a:pt x="206276" y="68453"/>
                    <a:pt x="208562" y="69703"/>
                    <a:pt x="210133" y="68668"/>
                  </a:cubicBezTo>
                  <a:lnTo>
                    <a:pt x="210741" y="69382"/>
                  </a:lnTo>
                  <a:cubicBezTo>
                    <a:pt x="211276" y="69025"/>
                    <a:pt x="211884" y="68775"/>
                    <a:pt x="212455" y="69168"/>
                  </a:cubicBezTo>
                  <a:lnTo>
                    <a:pt x="212419" y="69382"/>
                  </a:lnTo>
                  <a:cubicBezTo>
                    <a:pt x="213205" y="68846"/>
                    <a:pt x="214098" y="69168"/>
                    <a:pt x="214491" y="68882"/>
                  </a:cubicBezTo>
                  <a:lnTo>
                    <a:pt x="214455" y="69096"/>
                  </a:lnTo>
                  <a:lnTo>
                    <a:pt x="215420" y="68989"/>
                  </a:lnTo>
                  <a:lnTo>
                    <a:pt x="215241" y="69275"/>
                  </a:lnTo>
                  <a:cubicBezTo>
                    <a:pt x="216599" y="68703"/>
                    <a:pt x="218027" y="68668"/>
                    <a:pt x="219277" y="68918"/>
                  </a:cubicBezTo>
                  <a:lnTo>
                    <a:pt x="219170" y="68060"/>
                  </a:lnTo>
                  <a:cubicBezTo>
                    <a:pt x="221849" y="69025"/>
                    <a:pt x="222814" y="67239"/>
                    <a:pt x="225207" y="68382"/>
                  </a:cubicBezTo>
                  <a:lnTo>
                    <a:pt x="225171" y="68596"/>
                  </a:lnTo>
                  <a:cubicBezTo>
                    <a:pt x="228207" y="66310"/>
                    <a:pt x="229993" y="70168"/>
                    <a:pt x="233101" y="67989"/>
                  </a:cubicBezTo>
                  <a:cubicBezTo>
                    <a:pt x="232708" y="68275"/>
                    <a:pt x="233279" y="68453"/>
                    <a:pt x="233243" y="68632"/>
                  </a:cubicBezTo>
                  <a:cubicBezTo>
                    <a:pt x="234672" y="68382"/>
                    <a:pt x="236244" y="68239"/>
                    <a:pt x="236244" y="66560"/>
                  </a:cubicBezTo>
                  <a:cubicBezTo>
                    <a:pt x="237315" y="66596"/>
                    <a:pt x="237101" y="67096"/>
                    <a:pt x="237244" y="67775"/>
                  </a:cubicBezTo>
                  <a:cubicBezTo>
                    <a:pt x="237244" y="67024"/>
                    <a:pt x="238137" y="66703"/>
                    <a:pt x="238994" y="66667"/>
                  </a:cubicBezTo>
                  <a:lnTo>
                    <a:pt x="238601" y="66953"/>
                  </a:lnTo>
                  <a:lnTo>
                    <a:pt x="240959" y="66703"/>
                  </a:lnTo>
                  <a:lnTo>
                    <a:pt x="240494" y="65274"/>
                  </a:lnTo>
                  <a:cubicBezTo>
                    <a:pt x="241744" y="65667"/>
                    <a:pt x="240816" y="66989"/>
                    <a:pt x="242030" y="66667"/>
                  </a:cubicBezTo>
                  <a:lnTo>
                    <a:pt x="241995" y="65489"/>
                  </a:lnTo>
                  <a:cubicBezTo>
                    <a:pt x="243745" y="65739"/>
                    <a:pt x="244781" y="67525"/>
                    <a:pt x="246459" y="68382"/>
                  </a:cubicBezTo>
                  <a:cubicBezTo>
                    <a:pt x="249960" y="68632"/>
                    <a:pt x="253567" y="68025"/>
                    <a:pt x="257139" y="67632"/>
                  </a:cubicBezTo>
                  <a:cubicBezTo>
                    <a:pt x="258068" y="67525"/>
                    <a:pt x="258997" y="67453"/>
                    <a:pt x="259854" y="67346"/>
                  </a:cubicBezTo>
                  <a:cubicBezTo>
                    <a:pt x="260997" y="67239"/>
                    <a:pt x="262068" y="67060"/>
                    <a:pt x="263069" y="66882"/>
                  </a:cubicBezTo>
                  <a:cubicBezTo>
                    <a:pt x="265105" y="66525"/>
                    <a:pt x="266855" y="66239"/>
                    <a:pt x="268426" y="66382"/>
                  </a:cubicBezTo>
                  <a:lnTo>
                    <a:pt x="268891" y="67167"/>
                  </a:lnTo>
                  <a:cubicBezTo>
                    <a:pt x="269284" y="68382"/>
                    <a:pt x="269962" y="64989"/>
                    <a:pt x="270391" y="66132"/>
                  </a:cubicBezTo>
                  <a:lnTo>
                    <a:pt x="270855" y="65453"/>
                  </a:lnTo>
                  <a:cubicBezTo>
                    <a:pt x="271034" y="65667"/>
                    <a:pt x="271391" y="65882"/>
                    <a:pt x="271177" y="66203"/>
                  </a:cubicBezTo>
                  <a:cubicBezTo>
                    <a:pt x="271677" y="66203"/>
                    <a:pt x="271641" y="65989"/>
                    <a:pt x="271963" y="65560"/>
                  </a:cubicBezTo>
                  <a:cubicBezTo>
                    <a:pt x="272105" y="65810"/>
                    <a:pt x="272463" y="66096"/>
                    <a:pt x="272677" y="66346"/>
                  </a:cubicBezTo>
                  <a:cubicBezTo>
                    <a:pt x="275356" y="66989"/>
                    <a:pt x="277535" y="65453"/>
                    <a:pt x="280357" y="65810"/>
                  </a:cubicBezTo>
                  <a:cubicBezTo>
                    <a:pt x="283678" y="67382"/>
                    <a:pt x="289500" y="66239"/>
                    <a:pt x="293215" y="66060"/>
                  </a:cubicBezTo>
                  <a:cubicBezTo>
                    <a:pt x="298680" y="64989"/>
                    <a:pt x="302788" y="71632"/>
                    <a:pt x="308896" y="70954"/>
                  </a:cubicBezTo>
                  <a:cubicBezTo>
                    <a:pt x="309003" y="71168"/>
                    <a:pt x="309539" y="70882"/>
                    <a:pt x="309574" y="70739"/>
                  </a:cubicBezTo>
                  <a:lnTo>
                    <a:pt x="314075" y="72204"/>
                  </a:lnTo>
                  <a:cubicBezTo>
                    <a:pt x="314075" y="72204"/>
                    <a:pt x="315361" y="72597"/>
                    <a:pt x="317075" y="73132"/>
                  </a:cubicBezTo>
                  <a:cubicBezTo>
                    <a:pt x="317325" y="73204"/>
                    <a:pt x="317575" y="73275"/>
                    <a:pt x="317861" y="73347"/>
                  </a:cubicBezTo>
                  <a:cubicBezTo>
                    <a:pt x="316897" y="75097"/>
                    <a:pt x="316040" y="76919"/>
                    <a:pt x="315432" y="78740"/>
                  </a:cubicBezTo>
                  <a:cubicBezTo>
                    <a:pt x="315754" y="77954"/>
                    <a:pt x="316182" y="77133"/>
                    <a:pt x="316575" y="76347"/>
                  </a:cubicBezTo>
                  <a:cubicBezTo>
                    <a:pt x="317897" y="77847"/>
                    <a:pt x="313361" y="80883"/>
                    <a:pt x="313539" y="86027"/>
                  </a:cubicBezTo>
                  <a:cubicBezTo>
                    <a:pt x="312360" y="90527"/>
                    <a:pt x="315897" y="95421"/>
                    <a:pt x="314789" y="99707"/>
                  </a:cubicBezTo>
                  <a:cubicBezTo>
                    <a:pt x="315539" y="101886"/>
                    <a:pt x="313503" y="97743"/>
                    <a:pt x="314004" y="100957"/>
                  </a:cubicBezTo>
                  <a:cubicBezTo>
                    <a:pt x="313039" y="101029"/>
                    <a:pt x="313468" y="99421"/>
                    <a:pt x="312682" y="100207"/>
                  </a:cubicBezTo>
                  <a:cubicBezTo>
                    <a:pt x="312968" y="103315"/>
                    <a:pt x="311503" y="105458"/>
                    <a:pt x="312253" y="109316"/>
                  </a:cubicBezTo>
                  <a:lnTo>
                    <a:pt x="311503" y="109494"/>
                  </a:lnTo>
                  <a:cubicBezTo>
                    <a:pt x="313075" y="114531"/>
                    <a:pt x="310539" y="118067"/>
                    <a:pt x="310967" y="120638"/>
                  </a:cubicBezTo>
                  <a:cubicBezTo>
                    <a:pt x="310610" y="122639"/>
                    <a:pt x="309682" y="122889"/>
                    <a:pt x="309003" y="123210"/>
                  </a:cubicBezTo>
                  <a:cubicBezTo>
                    <a:pt x="308253" y="123496"/>
                    <a:pt x="307717" y="123817"/>
                    <a:pt x="306896" y="125711"/>
                  </a:cubicBezTo>
                  <a:cubicBezTo>
                    <a:pt x="306324" y="125818"/>
                    <a:pt x="305753" y="125818"/>
                    <a:pt x="305217" y="125818"/>
                  </a:cubicBezTo>
                  <a:cubicBezTo>
                    <a:pt x="304002" y="126425"/>
                    <a:pt x="305038" y="127497"/>
                    <a:pt x="303252" y="127711"/>
                  </a:cubicBezTo>
                  <a:cubicBezTo>
                    <a:pt x="303181" y="127103"/>
                    <a:pt x="300930" y="127889"/>
                    <a:pt x="301752" y="127032"/>
                  </a:cubicBezTo>
                  <a:cubicBezTo>
                    <a:pt x="300680" y="127068"/>
                    <a:pt x="299716" y="127211"/>
                    <a:pt x="298216" y="127497"/>
                  </a:cubicBezTo>
                  <a:cubicBezTo>
                    <a:pt x="296466" y="127818"/>
                    <a:pt x="294823" y="128354"/>
                    <a:pt x="293322" y="128854"/>
                  </a:cubicBezTo>
                  <a:cubicBezTo>
                    <a:pt x="290251" y="129890"/>
                    <a:pt x="287822" y="130568"/>
                    <a:pt x="284357" y="129854"/>
                  </a:cubicBezTo>
                  <a:cubicBezTo>
                    <a:pt x="282964" y="131175"/>
                    <a:pt x="279392" y="130425"/>
                    <a:pt x="278178" y="131283"/>
                  </a:cubicBezTo>
                  <a:cubicBezTo>
                    <a:pt x="278035" y="130783"/>
                    <a:pt x="270748" y="130854"/>
                    <a:pt x="274999" y="129890"/>
                  </a:cubicBezTo>
                  <a:cubicBezTo>
                    <a:pt x="275356" y="129818"/>
                    <a:pt x="275999" y="129854"/>
                    <a:pt x="275927" y="130068"/>
                  </a:cubicBezTo>
                  <a:lnTo>
                    <a:pt x="276463" y="129354"/>
                  </a:lnTo>
                  <a:cubicBezTo>
                    <a:pt x="272355" y="127782"/>
                    <a:pt x="268676" y="129675"/>
                    <a:pt x="264140" y="129425"/>
                  </a:cubicBezTo>
                  <a:cubicBezTo>
                    <a:pt x="265497" y="129675"/>
                    <a:pt x="267248" y="129675"/>
                    <a:pt x="266069" y="130140"/>
                  </a:cubicBezTo>
                  <a:lnTo>
                    <a:pt x="261997" y="130032"/>
                  </a:lnTo>
                  <a:lnTo>
                    <a:pt x="262819" y="129425"/>
                  </a:lnTo>
                  <a:lnTo>
                    <a:pt x="256961" y="129068"/>
                  </a:lnTo>
                  <a:lnTo>
                    <a:pt x="257782" y="129818"/>
                  </a:lnTo>
                  <a:cubicBezTo>
                    <a:pt x="254925" y="129425"/>
                    <a:pt x="253925" y="128104"/>
                    <a:pt x="250746" y="129175"/>
                  </a:cubicBezTo>
                  <a:cubicBezTo>
                    <a:pt x="249281" y="129747"/>
                    <a:pt x="253389" y="130247"/>
                    <a:pt x="250424" y="130425"/>
                  </a:cubicBezTo>
                  <a:cubicBezTo>
                    <a:pt x="246602" y="129782"/>
                    <a:pt x="240994" y="128818"/>
                    <a:pt x="236637" y="128068"/>
                  </a:cubicBezTo>
                  <a:cubicBezTo>
                    <a:pt x="236958" y="128997"/>
                    <a:pt x="235744" y="128782"/>
                    <a:pt x="234458" y="128818"/>
                  </a:cubicBezTo>
                  <a:lnTo>
                    <a:pt x="234422" y="128068"/>
                  </a:lnTo>
                  <a:cubicBezTo>
                    <a:pt x="229457" y="128354"/>
                    <a:pt x="232922" y="126210"/>
                    <a:pt x="228136" y="126139"/>
                  </a:cubicBezTo>
                  <a:lnTo>
                    <a:pt x="228636" y="125711"/>
                  </a:lnTo>
                  <a:lnTo>
                    <a:pt x="227064" y="126961"/>
                  </a:lnTo>
                  <a:cubicBezTo>
                    <a:pt x="224957" y="127175"/>
                    <a:pt x="224028" y="126639"/>
                    <a:pt x="223242" y="126139"/>
                  </a:cubicBezTo>
                  <a:cubicBezTo>
                    <a:pt x="222421" y="125639"/>
                    <a:pt x="221456" y="125246"/>
                    <a:pt x="218456" y="125996"/>
                  </a:cubicBezTo>
                  <a:cubicBezTo>
                    <a:pt x="220813" y="126139"/>
                    <a:pt x="219313" y="127675"/>
                    <a:pt x="216706" y="127246"/>
                  </a:cubicBezTo>
                  <a:lnTo>
                    <a:pt x="217420" y="126568"/>
                  </a:lnTo>
                  <a:cubicBezTo>
                    <a:pt x="215920" y="126639"/>
                    <a:pt x="215420" y="126925"/>
                    <a:pt x="214455" y="126746"/>
                  </a:cubicBezTo>
                  <a:cubicBezTo>
                    <a:pt x="215313" y="126389"/>
                    <a:pt x="214920" y="125711"/>
                    <a:pt x="212812" y="125782"/>
                  </a:cubicBezTo>
                  <a:lnTo>
                    <a:pt x="214241" y="124925"/>
                  </a:lnTo>
                  <a:lnTo>
                    <a:pt x="210241" y="126175"/>
                  </a:lnTo>
                  <a:cubicBezTo>
                    <a:pt x="207204" y="125389"/>
                    <a:pt x="202597" y="126246"/>
                    <a:pt x="201489" y="125175"/>
                  </a:cubicBezTo>
                  <a:cubicBezTo>
                    <a:pt x="201489" y="125175"/>
                    <a:pt x="199989" y="125032"/>
                    <a:pt x="198346" y="124853"/>
                  </a:cubicBezTo>
                  <a:cubicBezTo>
                    <a:pt x="196667" y="124782"/>
                    <a:pt x="194989" y="124639"/>
                    <a:pt x="194239" y="125103"/>
                  </a:cubicBezTo>
                  <a:cubicBezTo>
                    <a:pt x="195453" y="124603"/>
                    <a:pt x="192453" y="123853"/>
                    <a:pt x="193488" y="123210"/>
                  </a:cubicBezTo>
                  <a:cubicBezTo>
                    <a:pt x="192060" y="123746"/>
                    <a:pt x="187881" y="123317"/>
                    <a:pt x="187523" y="121853"/>
                  </a:cubicBezTo>
                  <a:lnTo>
                    <a:pt x="187774" y="121889"/>
                  </a:lnTo>
                  <a:cubicBezTo>
                    <a:pt x="186202" y="120388"/>
                    <a:pt x="185380" y="120067"/>
                    <a:pt x="184702" y="118710"/>
                  </a:cubicBezTo>
                  <a:cubicBezTo>
                    <a:pt x="184273" y="118102"/>
                    <a:pt x="184202" y="117174"/>
                    <a:pt x="183952" y="116209"/>
                  </a:cubicBezTo>
                  <a:cubicBezTo>
                    <a:pt x="183880" y="114995"/>
                    <a:pt x="183987" y="113566"/>
                    <a:pt x="184309" y="112066"/>
                  </a:cubicBezTo>
                  <a:cubicBezTo>
                    <a:pt x="183416" y="112352"/>
                    <a:pt x="184094" y="108994"/>
                    <a:pt x="182916" y="109744"/>
                  </a:cubicBezTo>
                  <a:cubicBezTo>
                    <a:pt x="182594" y="106351"/>
                    <a:pt x="183344" y="103136"/>
                    <a:pt x="183523" y="100207"/>
                  </a:cubicBezTo>
                  <a:cubicBezTo>
                    <a:pt x="183737" y="97314"/>
                    <a:pt x="183273" y="94671"/>
                    <a:pt x="181237" y="93635"/>
                  </a:cubicBezTo>
                  <a:cubicBezTo>
                    <a:pt x="180058" y="90027"/>
                    <a:pt x="180523" y="89206"/>
                    <a:pt x="180058" y="87599"/>
                  </a:cubicBezTo>
                  <a:lnTo>
                    <a:pt x="180523" y="88206"/>
                  </a:lnTo>
                  <a:cubicBezTo>
                    <a:pt x="179165" y="85527"/>
                    <a:pt x="178665" y="84455"/>
                    <a:pt x="178415" y="83348"/>
                  </a:cubicBezTo>
                  <a:cubicBezTo>
                    <a:pt x="178094" y="82098"/>
                    <a:pt x="178094" y="80705"/>
                    <a:pt x="177486" y="77883"/>
                  </a:cubicBezTo>
                  <a:cubicBezTo>
                    <a:pt x="177236" y="77240"/>
                    <a:pt x="176915" y="76740"/>
                    <a:pt x="176558" y="76276"/>
                  </a:cubicBezTo>
                  <a:cubicBezTo>
                    <a:pt x="177201" y="75990"/>
                    <a:pt x="178344" y="75561"/>
                    <a:pt x="179594" y="74990"/>
                  </a:cubicBezTo>
                  <a:close/>
                  <a:moveTo>
                    <a:pt x="170414" y="69596"/>
                  </a:moveTo>
                  <a:cubicBezTo>
                    <a:pt x="170414" y="69596"/>
                    <a:pt x="170414" y="69596"/>
                    <a:pt x="170414" y="69596"/>
                  </a:cubicBezTo>
                  <a:cubicBezTo>
                    <a:pt x="170378" y="69596"/>
                    <a:pt x="170343" y="69561"/>
                    <a:pt x="170307" y="69525"/>
                  </a:cubicBezTo>
                  <a:cubicBezTo>
                    <a:pt x="170343" y="69561"/>
                    <a:pt x="170378" y="69561"/>
                    <a:pt x="170414" y="69596"/>
                  </a:cubicBezTo>
                  <a:close/>
                  <a:moveTo>
                    <a:pt x="471380" y="465824"/>
                  </a:moveTo>
                  <a:cubicBezTo>
                    <a:pt x="470416" y="466003"/>
                    <a:pt x="471059" y="461824"/>
                    <a:pt x="470130" y="463931"/>
                  </a:cubicBezTo>
                  <a:cubicBezTo>
                    <a:pt x="469952" y="472325"/>
                    <a:pt x="467487" y="477362"/>
                    <a:pt x="465487" y="487649"/>
                  </a:cubicBezTo>
                  <a:lnTo>
                    <a:pt x="464665" y="487863"/>
                  </a:lnTo>
                  <a:cubicBezTo>
                    <a:pt x="463451" y="494721"/>
                    <a:pt x="461665" y="501115"/>
                    <a:pt x="459200" y="505829"/>
                  </a:cubicBezTo>
                  <a:cubicBezTo>
                    <a:pt x="456700" y="510723"/>
                    <a:pt x="453700" y="513366"/>
                    <a:pt x="450806" y="515331"/>
                  </a:cubicBezTo>
                  <a:cubicBezTo>
                    <a:pt x="445449" y="517581"/>
                    <a:pt x="442662" y="516652"/>
                    <a:pt x="440484" y="516402"/>
                  </a:cubicBezTo>
                  <a:cubicBezTo>
                    <a:pt x="438126" y="516009"/>
                    <a:pt x="435912" y="515652"/>
                    <a:pt x="428339" y="515902"/>
                  </a:cubicBezTo>
                  <a:cubicBezTo>
                    <a:pt x="426410" y="515438"/>
                    <a:pt x="424410" y="515009"/>
                    <a:pt x="422303" y="514652"/>
                  </a:cubicBezTo>
                  <a:cubicBezTo>
                    <a:pt x="415802" y="514473"/>
                    <a:pt x="417695" y="515902"/>
                    <a:pt x="410551" y="515402"/>
                  </a:cubicBezTo>
                  <a:cubicBezTo>
                    <a:pt x="410980" y="514759"/>
                    <a:pt x="401586" y="514902"/>
                    <a:pt x="405729" y="514295"/>
                  </a:cubicBezTo>
                  <a:cubicBezTo>
                    <a:pt x="401657" y="514045"/>
                    <a:pt x="397764" y="514009"/>
                    <a:pt x="393442" y="514080"/>
                  </a:cubicBezTo>
                  <a:cubicBezTo>
                    <a:pt x="389084" y="514152"/>
                    <a:pt x="384727" y="514545"/>
                    <a:pt x="380262" y="514973"/>
                  </a:cubicBezTo>
                  <a:cubicBezTo>
                    <a:pt x="371368" y="515831"/>
                    <a:pt x="362010" y="517081"/>
                    <a:pt x="351937" y="516188"/>
                  </a:cubicBezTo>
                  <a:cubicBezTo>
                    <a:pt x="347329" y="517438"/>
                    <a:pt x="336578" y="516759"/>
                    <a:pt x="333113" y="517724"/>
                  </a:cubicBezTo>
                  <a:cubicBezTo>
                    <a:pt x="332542" y="517188"/>
                    <a:pt x="311610" y="517759"/>
                    <a:pt x="323612" y="516509"/>
                  </a:cubicBezTo>
                  <a:cubicBezTo>
                    <a:pt x="324648" y="516402"/>
                    <a:pt x="326469" y="516402"/>
                    <a:pt x="326362" y="516616"/>
                  </a:cubicBezTo>
                  <a:lnTo>
                    <a:pt x="327791" y="515866"/>
                  </a:lnTo>
                  <a:cubicBezTo>
                    <a:pt x="315575" y="514688"/>
                    <a:pt x="305645" y="516295"/>
                    <a:pt x="293644" y="517367"/>
                  </a:cubicBezTo>
                  <a:cubicBezTo>
                    <a:pt x="297216" y="517331"/>
                    <a:pt x="301931" y="516902"/>
                    <a:pt x="298823" y="517652"/>
                  </a:cubicBezTo>
                  <a:lnTo>
                    <a:pt x="287679" y="518402"/>
                  </a:lnTo>
                  <a:lnTo>
                    <a:pt x="289965" y="517617"/>
                  </a:lnTo>
                  <a:lnTo>
                    <a:pt x="273320" y="518545"/>
                  </a:lnTo>
                  <a:lnTo>
                    <a:pt x="275677" y="519117"/>
                  </a:lnTo>
                  <a:cubicBezTo>
                    <a:pt x="267498" y="519331"/>
                    <a:pt x="264533" y="518260"/>
                    <a:pt x="255568" y="520081"/>
                  </a:cubicBezTo>
                  <a:cubicBezTo>
                    <a:pt x="251496" y="521010"/>
                    <a:pt x="263247" y="520474"/>
                    <a:pt x="254782" y="521439"/>
                  </a:cubicBezTo>
                  <a:cubicBezTo>
                    <a:pt x="243923" y="521689"/>
                    <a:pt x="227707" y="522081"/>
                    <a:pt x="214098" y="522439"/>
                  </a:cubicBezTo>
                  <a:cubicBezTo>
                    <a:pt x="215420" y="523260"/>
                    <a:pt x="211705" y="523367"/>
                    <a:pt x="207919" y="523725"/>
                  </a:cubicBezTo>
                  <a:lnTo>
                    <a:pt x="207455" y="523010"/>
                  </a:lnTo>
                  <a:cubicBezTo>
                    <a:pt x="192881" y="524582"/>
                    <a:pt x="202061" y="521617"/>
                    <a:pt x="187595" y="522867"/>
                  </a:cubicBezTo>
                  <a:lnTo>
                    <a:pt x="188845" y="522296"/>
                  </a:lnTo>
                  <a:lnTo>
                    <a:pt x="185059" y="523975"/>
                  </a:lnTo>
                  <a:cubicBezTo>
                    <a:pt x="172022" y="525761"/>
                    <a:pt x="177987" y="522617"/>
                    <a:pt x="163485" y="524832"/>
                  </a:cubicBezTo>
                  <a:cubicBezTo>
                    <a:pt x="169235" y="524653"/>
                    <a:pt x="166199" y="526475"/>
                    <a:pt x="159127" y="526189"/>
                  </a:cubicBezTo>
                  <a:lnTo>
                    <a:pt x="160913" y="525439"/>
                  </a:lnTo>
                  <a:cubicBezTo>
                    <a:pt x="156984" y="525618"/>
                    <a:pt x="155698" y="525939"/>
                    <a:pt x="153091" y="525796"/>
                  </a:cubicBezTo>
                  <a:cubicBezTo>
                    <a:pt x="155412" y="525403"/>
                    <a:pt x="154305" y="524760"/>
                    <a:pt x="148554" y="524868"/>
                  </a:cubicBezTo>
                  <a:lnTo>
                    <a:pt x="152412" y="523975"/>
                  </a:lnTo>
                  <a:lnTo>
                    <a:pt x="141518" y="525296"/>
                  </a:lnTo>
                  <a:cubicBezTo>
                    <a:pt x="133124" y="524475"/>
                    <a:pt x="119765" y="525260"/>
                    <a:pt x="116336" y="524189"/>
                  </a:cubicBezTo>
                  <a:cubicBezTo>
                    <a:pt x="116336" y="524189"/>
                    <a:pt x="98298" y="523260"/>
                    <a:pt x="94083" y="524224"/>
                  </a:cubicBezTo>
                  <a:cubicBezTo>
                    <a:pt x="97727" y="523653"/>
                    <a:pt x="87797" y="523046"/>
                    <a:pt x="90654" y="522332"/>
                  </a:cubicBezTo>
                  <a:cubicBezTo>
                    <a:pt x="88297" y="522617"/>
                    <a:pt x="83653" y="522867"/>
                    <a:pt x="78938" y="522796"/>
                  </a:cubicBezTo>
                  <a:cubicBezTo>
                    <a:pt x="76581" y="522760"/>
                    <a:pt x="74188" y="522689"/>
                    <a:pt x="72045" y="522546"/>
                  </a:cubicBezTo>
                  <a:cubicBezTo>
                    <a:pt x="69652" y="522439"/>
                    <a:pt x="68794" y="522189"/>
                    <a:pt x="67580" y="521760"/>
                  </a:cubicBezTo>
                  <a:lnTo>
                    <a:pt x="68401" y="521796"/>
                  </a:lnTo>
                  <a:cubicBezTo>
                    <a:pt x="64544" y="521010"/>
                    <a:pt x="60150" y="519260"/>
                    <a:pt x="55150" y="518081"/>
                  </a:cubicBezTo>
                  <a:cubicBezTo>
                    <a:pt x="50399" y="516974"/>
                    <a:pt x="46542" y="516367"/>
                    <a:pt x="43684" y="515152"/>
                  </a:cubicBezTo>
                  <a:cubicBezTo>
                    <a:pt x="38148" y="512973"/>
                    <a:pt x="35683" y="508330"/>
                    <a:pt x="35112" y="499150"/>
                  </a:cubicBezTo>
                  <a:cubicBezTo>
                    <a:pt x="34397" y="500150"/>
                    <a:pt x="33397" y="490220"/>
                    <a:pt x="32647" y="492864"/>
                  </a:cubicBezTo>
                  <a:cubicBezTo>
                    <a:pt x="28789" y="474790"/>
                    <a:pt x="34147" y="459574"/>
                    <a:pt x="31325" y="452573"/>
                  </a:cubicBezTo>
                  <a:cubicBezTo>
                    <a:pt x="32075" y="444000"/>
                    <a:pt x="33326" y="442536"/>
                    <a:pt x="34076" y="438142"/>
                  </a:cubicBezTo>
                  <a:lnTo>
                    <a:pt x="34004" y="440214"/>
                  </a:lnTo>
                  <a:cubicBezTo>
                    <a:pt x="35897" y="423962"/>
                    <a:pt x="36433" y="419319"/>
                    <a:pt x="37862" y="407246"/>
                  </a:cubicBezTo>
                  <a:cubicBezTo>
                    <a:pt x="38183" y="401174"/>
                    <a:pt x="36755" y="400066"/>
                    <a:pt x="38112" y="389279"/>
                  </a:cubicBezTo>
                  <a:cubicBezTo>
                    <a:pt x="38433" y="392851"/>
                    <a:pt x="38719" y="388422"/>
                    <a:pt x="39041" y="384350"/>
                  </a:cubicBezTo>
                  <a:cubicBezTo>
                    <a:pt x="38933" y="386957"/>
                    <a:pt x="39112" y="387779"/>
                    <a:pt x="39934" y="382457"/>
                  </a:cubicBezTo>
                  <a:cubicBezTo>
                    <a:pt x="39791" y="381707"/>
                    <a:pt x="39755" y="380528"/>
                    <a:pt x="39719" y="379421"/>
                  </a:cubicBezTo>
                  <a:cubicBezTo>
                    <a:pt x="39791" y="379385"/>
                    <a:pt x="39826" y="379171"/>
                    <a:pt x="39898" y="379278"/>
                  </a:cubicBezTo>
                  <a:cubicBezTo>
                    <a:pt x="40148" y="372456"/>
                    <a:pt x="39826" y="373634"/>
                    <a:pt x="39576" y="376778"/>
                  </a:cubicBezTo>
                  <a:cubicBezTo>
                    <a:pt x="39469" y="376599"/>
                    <a:pt x="39362" y="376885"/>
                    <a:pt x="39112" y="377813"/>
                  </a:cubicBezTo>
                  <a:cubicBezTo>
                    <a:pt x="40469" y="370813"/>
                    <a:pt x="40005" y="358132"/>
                    <a:pt x="41077" y="357311"/>
                  </a:cubicBezTo>
                  <a:cubicBezTo>
                    <a:pt x="41005" y="336808"/>
                    <a:pt x="39755" y="322449"/>
                    <a:pt x="39362" y="305519"/>
                  </a:cubicBezTo>
                  <a:cubicBezTo>
                    <a:pt x="39934" y="303626"/>
                    <a:pt x="40434" y="307555"/>
                    <a:pt x="40648" y="312484"/>
                  </a:cubicBezTo>
                  <a:lnTo>
                    <a:pt x="40505" y="300625"/>
                  </a:lnTo>
                  <a:cubicBezTo>
                    <a:pt x="41291" y="300697"/>
                    <a:pt x="40898" y="307340"/>
                    <a:pt x="41077" y="311091"/>
                  </a:cubicBezTo>
                  <a:cubicBezTo>
                    <a:pt x="41684" y="303840"/>
                    <a:pt x="41398" y="296946"/>
                    <a:pt x="41791" y="289374"/>
                  </a:cubicBezTo>
                  <a:cubicBezTo>
                    <a:pt x="42112" y="281837"/>
                    <a:pt x="42755" y="273943"/>
                    <a:pt x="44363" y="265692"/>
                  </a:cubicBezTo>
                  <a:lnTo>
                    <a:pt x="44148" y="262156"/>
                  </a:lnTo>
                  <a:lnTo>
                    <a:pt x="44363" y="261192"/>
                  </a:lnTo>
                  <a:cubicBezTo>
                    <a:pt x="44041" y="261192"/>
                    <a:pt x="44006" y="257406"/>
                    <a:pt x="44148" y="254905"/>
                  </a:cubicBezTo>
                  <a:cubicBezTo>
                    <a:pt x="45041" y="252583"/>
                    <a:pt x="45791" y="255262"/>
                    <a:pt x="46470" y="246869"/>
                  </a:cubicBezTo>
                  <a:cubicBezTo>
                    <a:pt x="47042" y="243547"/>
                    <a:pt x="47292" y="238796"/>
                    <a:pt x="47042" y="233688"/>
                  </a:cubicBezTo>
                  <a:cubicBezTo>
                    <a:pt x="46684" y="229152"/>
                    <a:pt x="47256" y="224580"/>
                    <a:pt x="47756" y="220044"/>
                  </a:cubicBezTo>
                  <a:cubicBezTo>
                    <a:pt x="46899" y="224687"/>
                    <a:pt x="46756" y="223080"/>
                    <a:pt x="46827" y="221079"/>
                  </a:cubicBezTo>
                  <a:cubicBezTo>
                    <a:pt x="47220" y="219008"/>
                    <a:pt x="47542" y="217329"/>
                    <a:pt x="47827" y="215722"/>
                  </a:cubicBezTo>
                  <a:cubicBezTo>
                    <a:pt x="48113" y="214114"/>
                    <a:pt x="48292" y="213079"/>
                    <a:pt x="48399" y="211543"/>
                  </a:cubicBezTo>
                  <a:lnTo>
                    <a:pt x="49399" y="211364"/>
                  </a:lnTo>
                  <a:cubicBezTo>
                    <a:pt x="48828" y="212007"/>
                    <a:pt x="49006" y="209578"/>
                    <a:pt x="49578" y="206578"/>
                  </a:cubicBezTo>
                  <a:cubicBezTo>
                    <a:pt x="50149" y="203613"/>
                    <a:pt x="50935" y="200113"/>
                    <a:pt x="50935" y="199327"/>
                  </a:cubicBezTo>
                  <a:cubicBezTo>
                    <a:pt x="52221" y="197184"/>
                    <a:pt x="49935" y="205756"/>
                    <a:pt x="50185" y="206828"/>
                  </a:cubicBezTo>
                  <a:cubicBezTo>
                    <a:pt x="52185" y="198791"/>
                    <a:pt x="52685" y="196791"/>
                    <a:pt x="53185" y="194791"/>
                  </a:cubicBezTo>
                  <a:cubicBezTo>
                    <a:pt x="53757" y="192862"/>
                    <a:pt x="54007" y="190719"/>
                    <a:pt x="56686" y="183396"/>
                  </a:cubicBezTo>
                  <a:cubicBezTo>
                    <a:pt x="59329" y="175467"/>
                    <a:pt x="55221" y="184432"/>
                    <a:pt x="56043" y="180432"/>
                  </a:cubicBezTo>
                  <a:cubicBezTo>
                    <a:pt x="58936" y="173681"/>
                    <a:pt x="62722" y="166930"/>
                    <a:pt x="70652" y="163322"/>
                  </a:cubicBezTo>
                  <a:cubicBezTo>
                    <a:pt x="69723" y="163501"/>
                    <a:pt x="68759" y="163679"/>
                    <a:pt x="67901" y="164001"/>
                  </a:cubicBezTo>
                  <a:cubicBezTo>
                    <a:pt x="73652" y="159786"/>
                    <a:pt x="79439" y="158215"/>
                    <a:pt x="84439" y="156964"/>
                  </a:cubicBezTo>
                  <a:cubicBezTo>
                    <a:pt x="89547" y="155786"/>
                    <a:pt x="94190" y="155214"/>
                    <a:pt x="99120" y="154571"/>
                  </a:cubicBezTo>
                  <a:cubicBezTo>
                    <a:pt x="105763" y="152714"/>
                    <a:pt x="111621" y="150571"/>
                    <a:pt x="116372" y="147856"/>
                  </a:cubicBezTo>
                  <a:cubicBezTo>
                    <a:pt x="118801" y="146677"/>
                    <a:pt x="120944" y="144999"/>
                    <a:pt x="121908" y="142856"/>
                  </a:cubicBezTo>
                  <a:cubicBezTo>
                    <a:pt x="122087" y="142462"/>
                    <a:pt x="122158" y="142070"/>
                    <a:pt x="122301" y="141677"/>
                  </a:cubicBezTo>
                  <a:cubicBezTo>
                    <a:pt x="122801" y="141998"/>
                    <a:pt x="123337" y="141820"/>
                    <a:pt x="123873" y="141070"/>
                  </a:cubicBezTo>
                  <a:cubicBezTo>
                    <a:pt x="124658" y="140391"/>
                    <a:pt x="125766" y="139284"/>
                    <a:pt x="127123" y="135926"/>
                  </a:cubicBezTo>
                  <a:cubicBezTo>
                    <a:pt x="127695" y="134462"/>
                    <a:pt x="128052" y="132211"/>
                    <a:pt x="128087" y="131604"/>
                  </a:cubicBezTo>
                  <a:cubicBezTo>
                    <a:pt x="128159" y="130783"/>
                    <a:pt x="128195" y="130282"/>
                    <a:pt x="128195" y="130282"/>
                  </a:cubicBezTo>
                  <a:cubicBezTo>
                    <a:pt x="128909" y="122389"/>
                    <a:pt x="129373" y="117495"/>
                    <a:pt x="129909" y="111530"/>
                  </a:cubicBezTo>
                  <a:cubicBezTo>
                    <a:pt x="130159" y="108387"/>
                    <a:pt x="130159" y="104244"/>
                    <a:pt x="129766" y="100600"/>
                  </a:cubicBezTo>
                  <a:cubicBezTo>
                    <a:pt x="129445" y="96886"/>
                    <a:pt x="128945" y="93028"/>
                    <a:pt x="128980" y="89027"/>
                  </a:cubicBezTo>
                  <a:cubicBezTo>
                    <a:pt x="129623" y="81919"/>
                    <a:pt x="131838" y="79776"/>
                    <a:pt x="134231" y="77990"/>
                  </a:cubicBezTo>
                  <a:cubicBezTo>
                    <a:pt x="136946" y="76311"/>
                    <a:pt x="140410" y="74561"/>
                    <a:pt x="146733" y="73918"/>
                  </a:cubicBezTo>
                  <a:cubicBezTo>
                    <a:pt x="152769" y="73775"/>
                    <a:pt x="159556" y="75561"/>
                    <a:pt x="163735" y="79169"/>
                  </a:cubicBezTo>
                  <a:cubicBezTo>
                    <a:pt x="164235" y="79312"/>
                    <a:pt x="164806" y="79705"/>
                    <a:pt x="165271" y="79990"/>
                  </a:cubicBezTo>
                  <a:cubicBezTo>
                    <a:pt x="165592" y="80133"/>
                    <a:pt x="165664" y="80169"/>
                    <a:pt x="165985" y="82026"/>
                  </a:cubicBezTo>
                  <a:cubicBezTo>
                    <a:pt x="166128" y="82884"/>
                    <a:pt x="166235" y="83991"/>
                    <a:pt x="166557" y="85277"/>
                  </a:cubicBezTo>
                  <a:cubicBezTo>
                    <a:pt x="166842" y="86599"/>
                    <a:pt x="167378" y="87991"/>
                    <a:pt x="167950" y="88920"/>
                  </a:cubicBezTo>
                  <a:lnTo>
                    <a:pt x="168057" y="91135"/>
                  </a:lnTo>
                  <a:cubicBezTo>
                    <a:pt x="169093" y="92599"/>
                    <a:pt x="170021" y="93992"/>
                    <a:pt x="169986" y="95100"/>
                  </a:cubicBezTo>
                  <a:lnTo>
                    <a:pt x="169771" y="95100"/>
                  </a:lnTo>
                  <a:cubicBezTo>
                    <a:pt x="170771" y="96207"/>
                    <a:pt x="170736" y="98136"/>
                    <a:pt x="171057" y="98957"/>
                  </a:cubicBezTo>
                  <a:lnTo>
                    <a:pt x="170843" y="98886"/>
                  </a:lnTo>
                  <a:cubicBezTo>
                    <a:pt x="170950" y="99600"/>
                    <a:pt x="170986" y="100350"/>
                    <a:pt x="171057" y="101100"/>
                  </a:cubicBezTo>
                  <a:lnTo>
                    <a:pt x="170736" y="100707"/>
                  </a:lnTo>
                  <a:cubicBezTo>
                    <a:pt x="171414" y="103994"/>
                    <a:pt x="171057" y="107922"/>
                    <a:pt x="170628" y="111673"/>
                  </a:cubicBezTo>
                  <a:lnTo>
                    <a:pt x="171521" y="111387"/>
                  </a:lnTo>
                  <a:cubicBezTo>
                    <a:pt x="171200" y="113352"/>
                    <a:pt x="171093" y="115138"/>
                    <a:pt x="171164" y="116816"/>
                  </a:cubicBezTo>
                  <a:cubicBezTo>
                    <a:pt x="171414" y="118745"/>
                    <a:pt x="171700" y="120460"/>
                    <a:pt x="172236" y="122103"/>
                  </a:cubicBezTo>
                  <a:cubicBezTo>
                    <a:pt x="173593" y="125389"/>
                    <a:pt x="175379" y="128747"/>
                    <a:pt x="179094" y="131997"/>
                  </a:cubicBezTo>
                  <a:lnTo>
                    <a:pt x="178880" y="132068"/>
                  </a:lnTo>
                  <a:cubicBezTo>
                    <a:pt x="184559" y="134533"/>
                    <a:pt x="188202" y="135390"/>
                    <a:pt x="192024" y="136569"/>
                  </a:cubicBezTo>
                  <a:cubicBezTo>
                    <a:pt x="195810" y="137605"/>
                    <a:pt x="199561" y="138212"/>
                    <a:pt x="204204" y="137248"/>
                  </a:cubicBezTo>
                  <a:cubicBezTo>
                    <a:pt x="203061" y="137498"/>
                    <a:pt x="204668" y="137712"/>
                    <a:pt x="204597" y="137926"/>
                  </a:cubicBezTo>
                  <a:cubicBezTo>
                    <a:pt x="208848" y="137748"/>
                    <a:pt x="213098" y="137641"/>
                    <a:pt x="213169" y="135962"/>
                  </a:cubicBezTo>
                  <a:cubicBezTo>
                    <a:pt x="216098" y="136069"/>
                    <a:pt x="215491" y="136605"/>
                    <a:pt x="215813" y="137248"/>
                  </a:cubicBezTo>
                  <a:cubicBezTo>
                    <a:pt x="215848" y="136462"/>
                    <a:pt x="218313" y="136283"/>
                    <a:pt x="220349" y="136497"/>
                  </a:cubicBezTo>
                  <a:lnTo>
                    <a:pt x="219385" y="136676"/>
                  </a:lnTo>
                  <a:cubicBezTo>
                    <a:pt x="220456" y="136676"/>
                    <a:pt x="221206" y="136890"/>
                    <a:pt x="222135" y="136998"/>
                  </a:cubicBezTo>
                  <a:lnTo>
                    <a:pt x="225528" y="137676"/>
                  </a:lnTo>
                  <a:lnTo>
                    <a:pt x="224492" y="135997"/>
                  </a:lnTo>
                  <a:cubicBezTo>
                    <a:pt x="227993" y="137176"/>
                    <a:pt x="225028" y="137926"/>
                    <a:pt x="228600" y="138283"/>
                  </a:cubicBezTo>
                  <a:lnTo>
                    <a:pt x="228779" y="137105"/>
                  </a:lnTo>
                  <a:cubicBezTo>
                    <a:pt x="233708" y="138212"/>
                    <a:pt x="236494" y="140284"/>
                    <a:pt x="241387" y="141498"/>
                  </a:cubicBezTo>
                  <a:cubicBezTo>
                    <a:pt x="251639" y="142498"/>
                    <a:pt x="262104" y="141177"/>
                    <a:pt x="271677" y="141355"/>
                  </a:cubicBezTo>
                  <a:cubicBezTo>
                    <a:pt x="276713" y="141391"/>
                    <a:pt x="281892" y="141534"/>
                    <a:pt x="287286" y="141105"/>
                  </a:cubicBezTo>
                  <a:cubicBezTo>
                    <a:pt x="289965" y="140891"/>
                    <a:pt x="292822" y="140391"/>
                    <a:pt x="295144" y="139927"/>
                  </a:cubicBezTo>
                  <a:cubicBezTo>
                    <a:pt x="296323" y="139712"/>
                    <a:pt x="297430" y="139534"/>
                    <a:pt x="298466" y="139391"/>
                  </a:cubicBezTo>
                  <a:cubicBezTo>
                    <a:pt x="299502" y="139284"/>
                    <a:pt x="300359" y="139284"/>
                    <a:pt x="301823" y="139176"/>
                  </a:cubicBezTo>
                  <a:lnTo>
                    <a:pt x="302931" y="139855"/>
                  </a:lnTo>
                  <a:cubicBezTo>
                    <a:pt x="303252" y="140427"/>
                    <a:pt x="304752" y="139677"/>
                    <a:pt x="306253" y="138641"/>
                  </a:cubicBezTo>
                  <a:cubicBezTo>
                    <a:pt x="307788" y="137641"/>
                    <a:pt x="309146" y="136355"/>
                    <a:pt x="309860" y="136641"/>
                  </a:cubicBezTo>
                  <a:cubicBezTo>
                    <a:pt x="310610" y="135997"/>
                    <a:pt x="311360" y="135283"/>
                    <a:pt x="311968" y="134569"/>
                  </a:cubicBezTo>
                  <a:cubicBezTo>
                    <a:pt x="312753" y="134283"/>
                    <a:pt x="314182" y="133318"/>
                    <a:pt x="313289" y="134497"/>
                  </a:cubicBezTo>
                  <a:cubicBezTo>
                    <a:pt x="315325" y="132747"/>
                    <a:pt x="315182" y="132497"/>
                    <a:pt x="316040" y="130890"/>
                  </a:cubicBezTo>
                  <a:cubicBezTo>
                    <a:pt x="316790" y="130318"/>
                    <a:pt x="317611" y="129747"/>
                    <a:pt x="318325" y="129068"/>
                  </a:cubicBezTo>
                  <a:cubicBezTo>
                    <a:pt x="321504" y="124639"/>
                    <a:pt x="322112" y="119424"/>
                    <a:pt x="321933" y="115388"/>
                  </a:cubicBezTo>
                  <a:cubicBezTo>
                    <a:pt x="321790" y="111209"/>
                    <a:pt x="321183" y="107565"/>
                    <a:pt x="321433" y="103851"/>
                  </a:cubicBezTo>
                  <a:cubicBezTo>
                    <a:pt x="322362" y="99136"/>
                    <a:pt x="322790" y="92421"/>
                    <a:pt x="324112" y="86170"/>
                  </a:cubicBezTo>
                  <a:cubicBezTo>
                    <a:pt x="324755" y="83062"/>
                    <a:pt x="325648" y="80133"/>
                    <a:pt x="326862" y="77847"/>
                  </a:cubicBezTo>
                  <a:cubicBezTo>
                    <a:pt x="328184" y="75347"/>
                    <a:pt x="329720" y="73347"/>
                    <a:pt x="331256" y="71989"/>
                  </a:cubicBezTo>
                  <a:cubicBezTo>
                    <a:pt x="333256" y="69846"/>
                    <a:pt x="336292" y="68739"/>
                    <a:pt x="339614" y="68596"/>
                  </a:cubicBezTo>
                  <a:cubicBezTo>
                    <a:pt x="341293" y="68561"/>
                    <a:pt x="343007" y="68703"/>
                    <a:pt x="344757" y="69060"/>
                  </a:cubicBezTo>
                  <a:cubicBezTo>
                    <a:pt x="346400" y="69418"/>
                    <a:pt x="348579" y="69953"/>
                    <a:pt x="349687" y="70489"/>
                  </a:cubicBezTo>
                  <a:cubicBezTo>
                    <a:pt x="354759" y="72811"/>
                    <a:pt x="357616" y="78705"/>
                    <a:pt x="360938" y="84777"/>
                  </a:cubicBezTo>
                  <a:cubicBezTo>
                    <a:pt x="360902" y="85241"/>
                    <a:pt x="361652" y="86241"/>
                    <a:pt x="361795" y="86170"/>
                  </a:cubicBezTo>
                  <a:cubicBezTo>
                    <a:pt x="362474" y="88384"/>
                    <a:pt x="362760" y="89777"/>
                    <a:pt x="362903" y="91813"/>
                  </a:cubicBezTo>
                  <a:cubicBezTo>
                    <a:pt x="363010" y="93778"/>
                    <a:pt x="362938" y="95957"/>
                    <a:pt x="362903" y="98421"/>
                  </a:cubicBezTo>
                  <a:cubicBezTo>
                    <a:pt x="362903" y="98421"/>
                    <a:pt x="362867" y="99600"/>
                    <a:pt x="362974" y="101529"/>
                  </a:cubicBezTo>
                  <a:cubicBezTo>
                    <a:pt x="363081" y="103458"/>
                    <a:pt x="363331" y="106208"/>
                    <a:pt x="363867" y="109101"/>
                  </a:cubicBezTo>
                  <a:cubicBezTo>
                    <a:pt x="364974" y="114888"/>
                    <a:pt x="366510" y="121281"/>
                    <a:pt x="367653" y="126318"/>
                  </a:cubicBezTo>
                  <a:cubicBezTo>
                    <a:pt x="368332" y="129211"/>
                    <a:pt x="368939" y="131461"/>
                    <a:pt x="369618" y="132783"/>
                  </a:cubicBezTo>
                  <a:cubicBezTo>
                    <a:pt x="369939" y="134283"/>
                    <a:pt x="370511" y="135819"/>
                    <a:pt x="371511" y="137248"/>
                  </a:cubicBezTo>
                  <a:cubicBezTo>
                    <a:pt x="373225" y="139819"/>
                    <a:pt x="375654" y="142070"/>
                    <a:pt x="378440" y="144141"/>
                  </a:cubicBezTo>
                  <a:cubicBezTo>
                    <a:pt x="384012" y="148285"/>
                    <a:pt x="391192" y="151964"/>
                    <a:pt x="398514" y="156679"/>
                  </a:cubicBezTo>
                  <a:lnTo>
                    <a:pt x="397550" y="156464"/>
                  </a:lnTo>
                  <a:cubicBezTo>
                    <a:pt x="406515" y="161572"/>
                    <a:pt x="411409" y="167251"/>
                    <a:pt x="415016" y="173609"/>
                  </a:cubicBezTo>
                  <a:cubicBezTo>
                    <a:pt x="418588" y="179860"/>
                    <a:pt x="420874" y="186182"/>
                    <a:pt x="423053" y="193076"/>
                  </a:cubicBezTo>
                  <a:cubicBezTo>
                    <a:pt x="422053" y="195505"/>
                    <a:pt x="425518" y="210185"/>
                    <a:pt x="425589" y="215472"/>
                  </a:cubicBezTo>
                  <a:lnTo>
                    <a:pt x="425375" y="215007"/>
                  </a:lnTo>
                  <a:cubicBezTo>
                    <a:pt x="428375" y="228009"/>
                    <a:pt x="427696" y="242261"/>
                    <a:pt x="430482" y="254762"/>
                  </a:cubicBezTo>
                  <a:cubicBezTo>
                    <a:pt x="430268" y="254298"/>
                    <a:pt x="429768" y="254084"/>
                    <a:pt x="429375" y="251155"/>
                  </a:cubicBezTo>
                  <a:cubicBezTo>
                    <a:pt x="430768" y="260370"/>
                    <a:pt x="432733" y="272943"/>
                    <a:pt x="431840" y="273800"/>
                  </a:cubicBezTo>
                  <a:cubicBezTo>
                    <a:pt x="432554" y="279337"/>
                    <a:pt x="433376" y="285373"/>
                    <a:pt x="434197" y="291588"/>
                  </a:cubicBezTo>
                  <a:cubicBezTo>
                    <a:pt x="434733" y="294624"/>
                    <a:pt x="435269" y="297732"/>
                    <a:pt x="435805" y="300804"/>
                  </a:cubicBezTo>
                  <a:cubicBezTo>
                    <a:pt x="436340" y="303768"/>
                    <a:pt x="436054" y="305590"/>
                    <a:pt x="436555" y="310091"/>
                  </a:cubicBezTo>
                  <a:cubicBezTo>
                    <a:pt x="439019" y="322735"/>
                    <a:pt x="441412" y="333379"/>
                    <a:pt x="443698" y="340380"/>
                  </a:cubicBezTo>
                  <a:lnTo>
                    <a:pt x="443234" y="339487"/>
                  </a:lnTo>
                  <a:cubicBezTo>
                    <a:pt x="445984" y="347238"/>
                    <a:pt x="445556" y="349810"/>
                    <a:pt x="448270" y="358561"/>
                  </a:cubicBezTo>
                  <a:cubicBezTo>
                    <a:pt x="448270" y="359061"/>
                    <a:pt x="448342" y="359740"/>
                    <a:pt x="448270" y="359633"/>
                  </a:cubicBezTo>
                  <a:cubicBezTo>
                    <a:pt x="451306" y="368062"/>
                    <a:pt x="455521" y="384743"/>
                    <a:pt x="458736" y="391351"/>
                  </a:cubicBezTo>
                  <a:lnTo>
                    <a:pt x="458272" y="392030"/>
                  </a:lnTo>
                  <a:cubicBezTo>
                    <a:pt x="460522" y="397673"/>
                    <a:pt x="462879" y="402602"/>
                    <a:pt x="464451" y="407817"/>
                  </a:cubicBezTo>
                  <a:cubicBezTo>
                    <a:pt x="462772" y="410996"/>
                    <a:pt x="461736" y="413461"/>
                    <a:pt x="461200" y="414997"/>
                  </a:cubicBezTo>
                  <a:lnTo>
                    <a:pt x="464487" y="415532"/>
                  </a:lnTo>
                  <a:cubicBezTo>
                    <a:pt x="464487" y="415568"/>
                    <a:pt x="464487" y="415568"/>
                    <a:pt x="464487" y="415604"/>
                  </a:cubicBezTo>
                  <a:cubicBezTo>
                    <a:pt x="464522" y="415568"/>
                    <a:pt x="464522" y="415568"/>
                    <a:pt x="464558" y="415568"/>
                  </a:cubicBezTo>
                  <a:lnTo>
                    <a:pt x="466523" y="415890"/>
                  </a:lnTo>
                  <a:cubicBezTo>
                    <a:pt x="467058" y="419140"/>
                    <a:pt x="467630" y="422676"/>
                    <a:pt x="468380" y="426391"/>
                  </a:cubicBezTo>
                  <a:cubicBezTo>
                    <a:pt x="469523" y="437821"/>
                    <a:pt x="473631" y="450037"/>
                    <a:pt x="472416" y="462395"/>
                  </a:cubicBezTo>
                  <a:cubicBezTo>
                    <a:pt x="472881" y="468146"/>
                    <a:pt x="471237" y="457181"/>
                    <a:pt x="471380" y="465824"/>
                  </a:cubicBezTo>
                  <a:close/>
                  <a:moveTo>
                    <a:pt x="466415" y="415711"/>
                  </a:moveTo>
                  <a:cubicBezTo>
                    <a:pt x="466058" y="415247"/>
                    <a:pt x="465737" y="414961"/>
                    <a:pt x="465451" y="414818"/>
                  </a:cubicBezTo>
                  <a:cubicBezTo>
                    <a:pt x="465665" y="414639"/>
                    <a:pt x="465915" y="414425"/>
                    <a:pt x="466165" y="414211"/>
                  </a:cubicBezTo>
                  <a:cubicBezTo>
                    <a:pt x="466237" y="414675"/>
                    <a:pt x="466344" y="415211"/>
                    <a:pt x="466415" y="415711"/>
                  </a:cubicBezTo>
                  <a:close/>
                  <a:moveTo>
                    <a:pt x="464380" y="407746"/>
                  </a:moveTo>
                  <a:cubicBezTo>
                    <a:pt x="463879" y="405817"/>
                    <a:pt x="463236" y="403924"/>
                    <a:pt x="462629" y="402031"/>
                  </a:cubicBezTo>
                  <a:cubicBezTo>
                    <a:pt x="463558" y="402566"/>
                    <a:pt x="464237" y="404317"/>
                    <a:pt x="464844" y="406924"/>
                  </a:cubicBezTo>
                  <a:cubicBezTo>
                    <a:pt x="464665" y="407210"/>
                    <a:pt x="464522" y="407496"/>
                    <a:pt x="464380" y="407746"/>
                  </a:cubicBezTo>
                  <a:close/>
                  <a:moveTo>
                    <a:pt x="532352" y="247226"/>
                  </a:moveTo>
                  <a:cubicBezTo>
                    <a:pt x="532852" y="247761"/>
                    <a:pt x="533352" y="248190"/>
                    <a:pt x="533745" y="248690"/>
                  </a:cubicBezTo>
                  <a:cubicBezTo>
                    <a:pt x="536353" y="250476"/>
                    <a:pt x="538496" y="253512"/>
                    <a:pt x="539996" y="257441"/>
                  </a:cubicBezTo>
                  <a:cubicBezTo>
                    <a:pt x="539532" y="257655"/>
                    <a:pt x="539103" y="257905"/>
                    <a:pt x="538639" y="258084"/>
                  </a:cubicBezTo>
                  <a:cubicBezTo>
                    <a:pt x="533638" y="259941"/>
                    <a:pt x="528030" y="259549"/>
                    <a:pt x="525209" y="256584"/>
                  </a:cubicBezTo>
                  <a:cubicBezTo>
                    <a:pt x="523708" y="255120"/>
                    <a:pt x="521779" y="251976"/>
                    <a:pt x="521351" y="250583"/>
                  </a:cubicBezTo>
                  <a:cubicBezTo>
                    <a:pt x="520886" y="249440"/>
                    <a:pt x="521315" y="248154"/>
                    <a:pt x="522387" y="247761"/>
                  </a:cubicBezTo>
                  <a:cubicBezTo>
                    <a:pt x="522708" y="247904"/>
                    <a:pt x="522994" y="248047"/>
                    <a:pt x="523244" y="248262"/>
                  </a:cubicBezTo>
                  <a:cubicBezTo>
                    <a:pt x="523851" y="248690"/>
                    <a:pt x="523244" y="248333"/>
                    <a:pt x="524137" y="247511"/>
                  </a:cubicBezTo>
                  <a:cubicBezTo>
                    <a:pt x="524994" y="246690"/>
                    <a:pt x="526280" y="246047"/>
                    <a:pt x="526637" y="246618"/>
                  </a:cubicBezTo>
                  <a:cubicBezTo>
                    <a:pt x="527244" y="246368"/>
                    <a:pt x="527852" y="246154"/>
                    <a:pt x="528387" y="246011"/>
                  </a:cubicBezTo>
                  <a:cubicBezTo>
                    <a:pt x="528959" y="246368"/>
                    <a:pt x="530138" y="246869"/>
                    <a:pt x="529066" y="246940"/>
                  </a:cubicBezTo>
                  <a:cubicBezTo>
                    <a:pt x="530852" y="247440"/>
                    <a:pt x="531066" y="247011"/>
                    <a:pt x="532352" y="247226"/>
                  </a:cubicBezTo>
                  <a:close/>
                  <a:moveTo>
                    <a:pt x="551676" y="213436"/>
                  </a:moveTo>
                  <a:lnTo>
                    <a:pt x="552855" y="213400"/>
                  </a:lnTo>
                  <a:cubicBezTo>
                    <a:pt x="552533" y="219687"/>
                    <a:pt x="550390" y="223473"/>
                    <a:pt x="549569" y="229866"/>
                  </a:cubicBezTo>
                  <a:cubicBezTo>
                    <a:pt x="549390" y="236046"/>
                    <a:pt x="549104" y="242332"/>
                    <a:pt x="547747" y="247833"/>
                  </a:cubicBezTo>
                  <a:cubicBezTo>
                    <a:pt x="547711" y="248047"/>
                    <a:pt x="547604" y="248226"/>
                    <a:pt x="547533" y="248440"/>
                  </a:cubicBezTo>
                  <a:cubicBezTo>
                    <a:pt x="547354" y="248083"/>
                    <a:pt x="547211" y="247726"/>
                    <a:pt x="546997" y="247404"/>
                  </a:cubicBezTo>
                  <a:cubicBezTo>
                    <a:pt x="546247" y="246083"/>
                    <a:pt x="545354" y="244940"/>
                    <a:pt x="544139" y="244190"/>
                  </a:cubicBezTo>
                  <a:cubicBezTo>
                    <a:pt x="542711" y="242689"/>
                    <a:pt x="541675" y="241797"/>
                    <a:pt x="540853" y="241082"/>
                  </a:cubicBezTo>
                  <a:cubicBezTo>
                    <a:pt x="540068" y="240332"/>
                    <a:pt x="539639" y="239689"/>
                    <a:pt x="539103" y="239082"/>
                  </a:cubicBezTo>
                  <a:cubicBezTo>
                    <a:pt x="538567" y="238546"/>
                    <a:pt x="537924" y="238082"/>
                    <a:pt x="536924" y="237582"/>
                  </a:cubicBezTo>
                  <a:cubicBezTo>
                    <a:pt x="535888" y="237082"/>
                    <a:pt x="534424" y="236510"/>
                    <a:pt x="532245" y="236546"/>
                  </a:cubicBezTo>
                  <a:cubicBezTo>
                    <a:pt x="531209" y="236010"/>
                    <a:pt x="530245" y="235438"/>
                    <a:pt x="528995" y="234938"/>
                  </a:cubicBezTo>
                  <a:cubicBezTo>
                    <a:pt x="524673" y="234724"/>
                    <a:pt x="526102" y="236046"/>
                    <a:pt x="521779" y="236367"/>
                  </a:cubicBezTo>
                  <a:cubicBezTo>
                    <a:pt x="521815" y="236046"/>
                    <a:pt x="520458" y="236224"/>
                    <a:pt x="519315" y="236546"/>
                  </a:cubicBezTo>
                  <a:cubicBezTo>
                    <a:pt x="518029" y="236939"/>
                    <a:pt x="516958" y="237332"/>
                    <a:pt x="518386" y="236331"/>
                  </a:cubicBezTo>
                  <a:cubicBezTo>
                    <a:pt x="515243" y="237403"/>
                    <a:pt x="512350" y="239546"/>
                    <a:pt x="510707" y="242511"/>
                  </a:cubicBezTo>
                  <a:cubicBezTo>
                    <a:pt x="509028" y="245475"/>
                    <a:pt x="508849" y="249119"/>
                    <a:pt x="510064" y="252476"/>
                  </a:cubicBezTo>
                  <a:cubicBezTo>
                    <a:pt x="511457" y="256298"/>
                    <a:pt x="512778" y="258013"/>
                    <a:pt x="514279" y="260299"/>
                  </a:cubicBezTo>
                  <a:cubicBezTo>
                    <a:pt x="515029" y="261406"/>
                    <a:pt x="515814" y="262513"/>
                    <a:pt x="516815" y="263728"/>
                  </a:cubicBezTo>
                  <a:cubicBezTo>
                    <a:pt x="517886" y="264978"/>
                    <a:pt x="519172" y="266264"/>
                    <a:pt x="520601" y="267407"/>
                  </a:cubicBezTo>
                  <a:cubicBezTo>
                    <a:pt x="523815" y="268371"/>
                    <a:pt x="530209" y="270407"/>
                    <a:pt x="532281" y="269300"/>
                  </a:cubicBezTo>
                  <a:cubicBezTo>
                    <a:pt x="532459" y="269621"/>
                    <a:pt x="535567" y="269586"/>
                    <a:pt x="537710" y="269264"/>
                  </a:cubicBezTo>
                  <a:cubicBezTo>
                    <a:pt x="539818" y="268978"/>
                    <a:pt x="541175" y="268835"/>
                    <a:pt x="537853" y="270121"/>
                  </a:cubicBezTo>
                  <a:cubicBezTo>
                    <a:pt x="537282" y="270336"/>
                    <a:pt x="536210" y="270443"/>
                    <a:pt x="536246" y="270229"/>
                  </a:cubicBezTo>
                  <a:lnTo>
                    <a:pt x="535460" y="271050"/>
                  </a:lnTo>
                  <a:cubicBezTo>
                    <a:pt x="537889" y="271264"/>
                    <a:pt x="540068" y="270836"/>
                    <a:pt x="542103" y="270121"/>
                  </a:cubicBezTo>
                  <a:cubicBezTo>
                    <a:pt x="541639" y="276265"/>
                    <a:pt x="540853" y="284945"/>
                    <a:pt x="540996" y="294910"/>
                  </a:cubicBezTo>
                  <a:cubicBezTo>
                    <a:pt x="541282" y="303876"/>
                    <a:pt x="540675" y="313127"/>
                    <a:pt x="539675" y="319806"/>
                  </a:cubicBezTo>
                  <a:cubicBezTo>
                    <a:pt x="538674" y="329307"/>
                    <a:pt x="534567" y="339094"/>
                    <a:pt x="529066" y="347524"/>
                  </a:cubicBezTo>
                  <a:cubicBezTo>
                    <a:pt x="526280" y="351703"/>
                    <a:pt x="523137" y="355561"/>
                    <a:pt x="519886" y="359025"/>
                  </a:cubicBezTo>
                  <a:cubicBezTo>
                    <a:pt x="518208" y="360704"/>
                    <a:pt x="516565" y="362347"/>
                    <a:pt x="514850" y="363847"/>
                  </a:cubicBezTo>
                  <a:cubicBezTo>
                    <a:pt x="513207" y="365383"/>
                    <a:pt x="510814" y="367419"/>
                    <a:pt x="509171" y="369277"/>
                  </a:cubicBezTo>
                  <a:cubicBezTo>
                    <a:pt x="508528" y="369598"/>
                    <a:pt x="507492" y="371027"/>
                    <a:pt x="507599" y="371134"/>
                  </a:cubicBezTo>
                  <a:cubicBezTo>
                    <a:pt x="502884" y="375206"/>
                    <a:pt x="498455" y="379206"/>
                    <a:pt x="493776" y="381993"/>
                  </a:cubicBezTo>
                  <a:cubicBezTo>
                    <a:pt x="493776" y="381993"/>
                    <a:pt x="491847" y="383171"/>
                    <a:pt x="488811" y="384993"/>
                  </a:cubicBezTo>
                  <a:cubicBezTo>
                    <a:pt x="485632" y="386743"/>
                    <a:pt x="481060" y="390029"/>
                    <a:pt x="477131" y="393065"/>
                  </a:cubicBezTo>
                  <a:cubicBezTo>
                    <a:pt x="475309" y="394423"/>
                    <a:pt x="473416" y="395959"/>
                    <a:pt x="471595" y="397709"/>
                  </a:cubicBezTo>
                  <a:cubicBezTo>
                    <a:pt x="471273" y="396887"/>
                    <a:pt x="470987" y="396030"/>
                    <a:pt x="470630" y="395244"/>
                  </a:cubicBezTo>
                  <a:cubicBezTo>
                    <a:pt x="469666" y="393030"/>
                    <a:pt x="468701" y="390851"/>
                    <a:pt x="467773" y="388743"/>
                  </a:cubicBezTo>
                  <a:cubicBezTo>
                    <a:pt x="464165" y="380171"/>
                    <a:pt x="461379" y="371884"/>
                    <a:pt x="459200" y="364812"/>
                  </a:cubicBezTo>
                  <a:cubicBezTo>
                    <a:pt x="455986" y="354882"/>
                    <a:pt x="453592" y="344238"/>
                    <a:pt x="451557" y="333236"/>
                  </a:cubicBezTo>
                  <a:cubicBezTo>
                    <a:pt x="450628" y="327736"/>
                    <a:pt x="449663" y="322128"/>
                    <a:pt x="448699" y="316520"/>
                  </a:cubicBezTo>
                  <a:cubicBezTo>
                    <a:pt x="448270" y="313841"/>
                    <a:pt x="447699" y="310555"/>
                    <a:pt x="447449" y="308376"/>
                  </a:cubicBezTo>
                  <a:cubicBezTo>
                    <a:pt x="447342" y="306662"/>
                    <a:pt x="447556" y="302733"/>
                    <a:pt x="447163" y="299696"/>
                  </a:cubicBezTo>
                  <a:cubicBezTo>
                    <a:pt x="446842" y="296553"/>
                    <a:pt x="446306" y="293660"/>
                    <a:pt x="445949" y="290981"/>
                  </a:cubicBezTo>
                  <a:lnTo>
                    <a:pt x="445091" y="282444"/>
                  </a:lnTo>
                  <a:cubicBezTo>
                    <a:pt x="444484" y="276729"/>
                    <a:pt x="443877" y="271050"/>
                    <a:pt x="443305" y="265442"/>
                  </a:cubicBezTo>
                  <a:cubicBezTo>
                    <a:pt x="442020" y="254191"/>
                    <a:pt x="440519" y="243118"/>
                    <a:pt x="438626" y="232474"/>
                  </a:cubicBezTo>
                  <a:cubicBezTo>
                    <a:pt x="438626" y="231045"/>
                    <a:pt x="437769" y="227509"/>
                    <a:pt x="437626" y="227545"/>
                  </a:cubicBezTo>
                  <a:lnTo>
                    <a:pt x="435233" y="207935"/>
                  </a:lnTo>
                  <a:cubicBezTo>
                    <a:pt x="434447" y="201327"/>
                    <a:pt x="433590" y="194576"/>
                    <a:pt x="431983" y="187754"/>
                  </a:cubicBezTo>
                  <a:cubicBezTo>
                    <a:pt x="431983" y="187754"/>
                    <a:pt x="431340" y="184647"/>
                    <a:pt x="429625" y="179574"/>
                  </a:cubicBezTo>
                  <a:cubicBezTo>
                    <a:pt x="427911" y="174502"/>
                    <a:pt x="424910" y="167430"/>
                    <a:pt x="419267" y="160572"/>
                  </a:cubicBezTo>
                  <a:cubicBezTo>
                    <a:pt x="407622" y="145856"/>
                    <a:pt x="385334" y="142034"/>
                    <a:pt x="376869" y="133712"/>
                  </a:cubicBezTo>
                  <a:cubicBezTo>
                    <a:pt x="374761" y="131997"/>
                    <a:pt x="374225" y="128818"/>
                    <a:pt x="374011" y="125675"/>
                  </a:cubicBezTo>
                  <a:cubicBezTo>
                    <a:pt x="374475" y="122674"/>
                    <a:pt x="374833" y="118817"/>
                    <a:pt x="374904" y="113852"/>
                  </a:cubicBezTo>
                  <a:lnTo>
                    <a:pt x="375225" y="114138"/>
                  </a:lnTo>
                  <a:cubicBezTo>
                    <a:pt x="375011" y="112137"/>
                    <a:pt x="374868" y="110423"/>
                    <a:pt x="374690" y="108851"/>
                  </a:cubicBezTo>
                  <a:cubicBezTo>
                    <a:pt x="375475" y="109423"/>
                    <a:pt x="376226" y="110030"/>
                    <a:pt x="376940" y="110744"/>
                  </a:cubicBezTo>
                  <a:cubicBezTo>
                    <a:pt x="378440" y="112280"/>
                    <a:pt x="379655" y="114316"/>
                    <a:pt x="380976" y="117138"/>
                  </a:cubicBezTo>
                  <a:lnTo>
                    <a:pt x="380512" y="116959"/>
                  </a:lnTo>
                  <a:cubicBezTo>
                    <a:pt x="382798" y="120853"/>
                    <a:pt x="385405" y="125389"/>
                    <a:pt x="388977" y="128211"/>
                  </a:cubicBezTo>
                  <a:cubicBezTo>
                    <a:pt x="392156" y="130961"/>
                    <a:pt x="395657" y="132783"/>
                    <a:pt x="399443" y="133819"/>
                  </a:cubicBezTo>
                  <a:cubicBezTo>
                    <a:pt x="399800" y="136140"/>
                    <a:pt x="408158" y="137319"/>
                    <a:pt x="410587" y="138033"/>
                  </a:cubicBezTo>
                  <a:lnTo>
                    <a:pt x="410301" y="138141"/>
                  </a:lnTo>
                  <a:cubicBezTo>
                    <a:pt x="413766" y="138105"/>
                    <a:pt x="417266" y="138569"/>
                    <a:pt x="420588" y="138819"/>
                  </a:cubicBezTo>
                  <a:cubicBezTo>
                    <a:pt x="423732" y="139141"/>
                    <a:pt x="426875" y="139462"/>
                    <a:pt x="429839" y="138855"/>
                  </a:cubicBezTo>
                  <a:cubicBezTo>
                    <a:pt x="429625" y="138998"/>
                    <a:pt x="429482" y="139462"/>
                    <a:pt x="428125" y="139498"/>
                  </a:cubicBezTo>
                  <a:cubicBezTo>
                    <a:pt x="430340" y="139426"/>
                    <a:pt x="432983" y="139319"/>
                    <a:pt x="435054" y="139248"/>
                  </a:cubicBezTo>
                  <a:cubicBezTo>
                    <a:pt x="437412" y="139176"/>
                    <a:pt x="439376" y="139034"/>
                    <a:pt x="439662" y="139498"/>
                  </a:cubicBezTo>
                  <a:cubicBezTo>
                    <a:pt x="442877" y="138998"/>
                    <a:pt x="447199" y="137283"/>
                    <a:pt x="450163" y="134319"/>
                  </a:cubicBezTo>
                  <a:cubicBezTo>
                    <a:pt x="453200" y="131354"/>
                    <a:pt x="454771" y="128568"/>
                    <a:pt x="456378" y="125318"/>
                  </a:cubicBezTo>
                  <a:cubicBezTo>
                    <a:pt x="459272" y="118424"/>
                    <a:pt x="459129" y="112887"/>
                    <a:pt x="458915" y="109494"/>
                  </a:cubicBezTo>
                  <a:lnTo>
                    <a:pt x="459129" y="109994"/>
                  </a:lnTo>
                  <a:cubicBezTo>
                    <a:pt x="458593" y="105994"/>
                    <a:pt x="459450" y="105494"/>
                    <a:pt x="459986" y="101565"/>
                  </a:cubicBezTo>
                  <a:cubicBezTo>
                    <a:pt x="460165" y="101386"/>
                    <a:pt x="460308" y="101136"/>
                    <a:pt x="460343" y="101207"/>
                  </a:cubicBezTo>
                  <a:cubicBezTo>
                    <a:pt x="460343" y="99171"/>
                    <a:pt x="461308" y="96278"/>
                    <a:pt x="462093" y="93242"/>
                  </a:cubicBezTo>
                  <a:cubicBezTo>
                    <a:pt x="462844" y="90170"/>
                    <a:pt x="463415" y="87491"/>
                    <a:pt x="463487" y="85741"/>
                  </a:cubicBezTo>
                  <a:lnTo>
                    <a:pt x="464201" y="85634"/>
                  </a:lnTo>
                  <a:cubicBezTo>
                    <a:pt x="464522" y="83455"/>
                    <a:pt x="464808" y="81241"/>
                    <a:pt x="465022" y="79026"/>
                  </a:cubicBezTo>
                  <a:cubicBezTo>
                    <a:pt x="465594" y="79598"/>
                    <a:pt x="466130" y="80169"/>
                    <a:pt x="466701" y="80633"/>
                  </a:cubicBezTo>
                  <a:cubicBezTo>
                    <a:pt x="467558" y="81383"/>
                    <a:pt x="468094" y="81848"/>
                    <a:pt x="468094" y="81848"/>
                  </a:cubicBezTo>
                  <a:cubicBezTo>
                    <a:pt x="470202" y="83670"/>
                    <a:pt x="472095" y="85098"/>
                    <a:pt x="473666" y="86384"/>
                  </a:cubicBezTo>
                  <a:cubicBezTo>
                    <a:pt x="475238" y="87670"/>
                    <a:pt x="476595" y="88813"/>
                    <a:pt x="477203" y="89563"/>
                  </a:cubicBezTo>
                  <a:cubicBezTo>
                    <a:pt x="478131" y="90563"/>
                    <a:pt x="479524" y="92528"/>
                    <a:pt x="481882" y="94635"/>
                  </a:cubicBezTo>
                  <a:cubicBezTo>
                    <a:pt x="484239" y="96671"/>
                    <a:pt x="486382" y="97814"/>
                    <a:pt x="487811" y="98671"/>
                  </a:cubicBezTo>
                  <a:cubicBezTo>
                    <a:pt x="489954" y="99707"/>
                    <a:pt x="492490" y="102315"/>
                    <a:pt x="495491" y="105779"/>
                  </a:cubicBezTo>
                  <a:cubicBezTo>
                    <a:pt x="496991" y="107494"/>
                    <a:pt x="498669" y="109494"/>
                    <a:pt x="500705" y="111637"/>
                  </a:cubicBezTo>
                  <a:cubicBezTo>
                    <a:pt x="501670" y="112673"/>
                    <a:pt x="502991" y="113923"/>
                    <a:pt x="503992" y="114816"/>
                  </a:cubicBezTo>
                  <a:cubicBezTo>
                    <a:pt x="504849" y="115638"/>
                    <a:pt x="505778" y="116459"/>
                    <a:pt x="506599" y="117424"/>
                  </a:cubicBezTo>
                  <a:cubicBezTo>
                    <a:pt x="512100" y="124568"/>
                    <a:pt x="513314" y="130604"/>
                    <a:pt x="514457" y="136426"/>
                  </a:cubicBezTo>
                  <a:cubicBezTo>
                    <a:pt x="514957" y="139391"/>
                    <a:pt x="515314" y="142427"/>
                    <a:pt x="515600" y="145999"/>
                  </a:cubicBezTo>
                  <a:cubicBezTo>
                    <a:pt x="515600" y="145999"/>
                    <a:pt x="515600" y="146034"/>
                    <a:pt x="515600" y="146070"/>
                  </a:cubicBezTo>
                  <a:cubicBezTo>
                    <a:pt x="513100" y="146463"/>
                    <a:pt x="510635" y="147035"/>
                    <a:pt x="507921" y="147713"/>
                  </a:cubicBezTo>
                  <a:cubicBezTo>
                    <a:pt x="508671" y="148249"/>
                    <a:pt x="503277" y="150214"/>
                    <a:pt x="505063" y="150642"/>
                  </a:cubicBezTo>
                  <a:cubicBezTo>
                    <a:pt x="501741" y="152821"/>
                    <a:pt x="498348" y="155214"/>
                    <a:pt x="496133" y="159358"/>
                  </a:cubicBezTo>
                  <a:cubicBezTo>
                    <a:pt x="494490" y="163251"/>
                    <a:pt x="494490" y="165430"/>
                    <a:pt x="494419" y="167537"/>
                  </a:cubicBezTo>
                  <a:cubicBezTo>
                    <a:pt x="494455" y="169537"/>
                    <a:pt x="494919" y="171109"/>
                    <a:pt x="496098" y="172145"/>
                  </a:cubicBezTo>
                  <a:cubicBezTo>
                    <a:pt x="496598" y="176467"/>
                    <a:pt x="495526" y="176967"/>
                    <a:pt x="496062" y="180146"/>
                  </a:cubicBezTo>
                  <a:cubicBezTo>
                    <a:pt x="495883" y="179682"/>
                    <a:pt x="495705" y="179253"/>
                    <a:pt x="495562" y="178824"/>
                  </a:cubicBezTo>
                  <a:cubicBezTo>
                    <a:pt x="496026" y="181467"/>
                    <a:pt x="497562" y="184146"/>
                    <a:pt x="498848" y="185504"/>
                  </a:cubicBezTo>
                  <a:cubicBezTo>
                    <a:pt x="500134" y="186932"/>
                    <a:pt x="500991" y="187647"/>
                    <a:pt x="501777" y="188433"/>
                  </a:cubicBezTo>
                  <a:cubicBezTo>
                    <a:pt x="503456" y="189861"/>
                    <a:pt x="504099" y="191219"/>
                    <a:pt x="508171" y="194183"/>
                  </a:cubicBezTo>
                  <a:cubicBezTo>
                    <a:pt x="510171" y="195219"/>
                    <a:pt x="511564" y="195112"/>
                    <a:pt x="513171" y="194933"/>
                  </a:cubicBezTo>
                  <a:cubicBezTo>
                    <a:pt x="514814" y="194683"/>
                    <a:pt x="516743" y="194326"/>
                    <a:pt x="519886" y="192576"/>
                  </a:cubicBezTo>
                  <a:cubicBezTo>
                    <a:pt x="518065" y="194362"/>
                    <a:pt x="520779" y="192826"/>
                    <a:pt x="522851" y="190897"/>
                  </a:cubicBezTo>
                  <a:cubicBezTo>
                    <a:pt x="521530" y="192147"/>
                    <a:pt x="521422" y="192755"/>
                    <a:pt x="524244" y="190540"/>
                  </a:cubicBezTo>
                  <a:cubicBezTo>
                    <a:pt x="524423" y="190040"/>
                    <a:pt x="524816" y="189397"/>
                    <a:pt x="525137" y="188754"/>
                  </a:cubicBezTo>
                  <a:cubicBezTo>
                    <a:pt x="525209" y="188754"/>
                    <a:pt x="525316" y="188683"/>
                    <a:pt x="525316" y="188754"/>
                  </a:cubicBezTo>
                  <a:cubicBezTo>
                    <a:pt x="527387" y="184896"/>
                    <a:pt x="526602" y="185468"/>
                    <a:pt x="525709" y="187182"/>
                  </a:cubicBezTo>
                  <a:cubicBezTo>
                    <a:pt x="525673" y="187040"/>
                    <a:pt x="525494" y="187147"/>
                    <a:pt x="525030" y="187540"/>
                  </a:cubicBezTo>
                  <a:cubicBezTo>
                    <a:pt x="526566" y="185932"/>
                    <a:pt x="527566" y="183039"/>
                    <a:pt x="527923" y="180825"/>
                  </a:cubicBezTo>
                  <a:cubicBezTo>
                    <a:pt x="528316" y="178574"/>
                    <a:pt x="528423" y="177003"/>
                    <a:pt x="528995" y="176824"/>
                  </a:cubicBezTo>
                  <a:cubicBezTo>
                    <a:pt x="529173" y="170930"/>
                    <a:pt x="528530" y="166394"/>
                    <a:pt x="527923" y="162108"/>
                  </a:cubicBezTo>
                  <a:cubicBezTo>
                    <a:pt x="531531" y="164215"/>
                    <a:pt x="533460" y="167823"/>
                    <a:pt x="534960" y="171431"/>
                  </a:cubicBezTo>
                  <a:cubicBezTo>
                    <a:pt x="536567" y="175252"/>
                    <a:pt x="538210" y="179824"/>
                    <a:pt x="541889" y="184539"/>
                  </a:cubicBezTo>
                  <a:cubicBezTo>
                    <a:pt x="540996" y="183360"/>
                    <a:pt x="541782" y="185289"/>
                    <a:pt x="541532" y="185289"/>
                  </a:cubicBezTo>
                  <a:cubicBezTo>
                    <a:pt x="544247" y="189897"/>
                    <a:pt x="546461" y="194755"/>
                    <a:pt x="548033" y="194219"/>
                  </a:cubicBezTo>
                  <a:cubicBezTo>
                    <a:pt x="549390" y="197684"/>
                    <a:pt x="548569" y="197219"/>
                    <a:pt x="548140" y="197862"/>
                  </a:cubicBezTo>
                  <a:cubicBezTo>
                    <a:pt x="548854" y="197577"/>
                    <a:pt x="550212" y="200470"/>
                    <a:pt x="550783" y="203149"/>
                  </a:cubicBezTo>
                  <a:lnTo>
                    <a:pt x="550212" y="202006"/>
                  </a:lnTo>
                  <a:cubicBezTo>
                    <a:pt x="550926" y="204470"/>
                    <a:pt x="551212" y="206971"/>
                    <a:pt x="551390" y="209792"/>
                  </a:cubicBezTo>
                  <a:lnTo>
                    <a:pt x="552748" y="208078"/>
                  </a:lnTo>
                  <a:cubicBezTo>
                    <a:pt x="552712" y="212471"/>
                    <a:pt x="551319" y="209150"/>
                    <a:pt x="551676" y="2134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7A97AF02-D41D-E84A-AFF3-2AA0A739285E}"/>
                </a:ext>
              </a:extLst>
            </p:cNvPr>
            <p:cNvSpPr/>
            <p:nvPr/>
          </p:nvSpPr>
          <p:spPr>
            <a:xfrm>
              <a:off x="7761695" y="2152590"/>
              <a:ext cx="535" cy="642"/>
            </a:xfrm>
            <a:custGeom>
              <a:avLst/>
              <a:gdLst>
                <a:gd name="connsiteX0" fmla="*/ 0 w 535"/>
                <a:gd name="connsiteY0" fmla="*/ 0 h 642"/>
                <a:gd name="connsiteX1" fmla="*/ 0 w 535"/>
                <a:gd name="connsiteY1" fmla="*/ 0 h 642"/>
                <a:gd name="connsiteX2" fmla="*/ 536 w 535"/>
                <a:gd name="connsiteY2" fmla="*/ 643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5" h="642">
                  <a:moveTo>
                    <a:pt x="0" y="0"/>
                  </a:moveTo>
                  <a:lnTo>
                    <a:pt x="0" y="0"/>
                  </a:lnTo>
                  <a:lnTo>
                    <a:pt x="536" y="6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5141CD28-ABFA-D645-BE70-FC37AA69E4D2}"/>
                </a:ext>
              </a:extLst>
            </p:cNvPr>
            <p:cNvSpPr/>
            <p:nvPr/>
          </p:nvSpPr>
          <p:spPr>
            <a:xfrm>
              <a:off x="7661326" y="2358937"/>
              <a:ext cx="1321" cy="1107"/>
            </a:xfrm>
            <a:custGeom>
              <a:avLst/>
              <a:gdLst>
                <a:gd name="connsiteX0" fmla="*/ 1107 w 1321"/>
                <a:gd name="connsiteY0" fmla="*/ 1107 h 1107"/>
                <a:gd name="connsiteX1" fmla="*/ 1322 w 1321"/>
                <a:gd name="connsiteY1" fmla="*/ 0 h 1107"/>
                <a:gd name="connsiteX2" fmla="*/ 0 w 1321"/>
                <a:gd name="connsiteY2" fmla="*/ 929 h 1107"/>
                <a:gd name="connsiteX3" fmla="*/ 1107 w 1321"/>
                <a:gd name="connsiteY3" fmla="*/ 1107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1" h="1107">
                  <a:moveTo>
                    <a:pt x="1107" y="1107"/>
                  </a:moveTo>
                  <a:cubicBezTo>
                    <a:pt x="1143" y="607"/>
                    <a:pt x="1250" y="322"/>
                    <a:pt x="1322" y="0"/>
                  </a:cubicBezTo>
                  <a:cubicBezTo>
                    <a:pt x="893" y="322"/>
                    <a:pt x="357" y="750"/>
                    <a:pt x="0" y="929"/>
                  </a:cubicBezTo>
                  <a:lnTo>
                    <a:pt x="1107" y="1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B0E75B09-336A-B941-8930-F21F50C3A78E}"/>
                </a:ext>
              </a:extLst>
            </p:cNvPr>
            <p:cNvSpPr/>
            <p:nvPr/>
          </p:nvSpPr>
          <p:spPr>
            <a:xfrm>
              <a:off x="7242630" y="2201275"/>
              <a:ext cx="714" cy="3321"/>
            </a:xfrm>
            <a:custGeom>
              <a:avLst/>
              <a:gdLst>
                <a:gd name="connsiteX0" fmla="*/ 0 w 714"/>
                <a:gd name="connsiteY0" fmla="*/ 3322 h 3321"/>
                <a:gd name="connsiteX1" fmla="*/ 714 w 714"/>
                <a:gd name="connsiteY1" fmla="*/ 0 h 3321"/>
                <a:gd name="connsiteX2" fmla="*/ 0 w 714"/>
                <a:gd name="connsiteY2" fmla="*/ 3322 h 3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3321">
                  <a:moveTo>
                    <a:pt x="0" y="3322"/>
                  </a:moveTo>
                  <a:cubicBezTo>
                    <a:pt x="179" y="3286"/>
                    <a:pt x="429" y="2464"/>
                    <a:pt x="714" y="0"/>
                  </a:cubicBezTo>
                  <a:lnTo>
                    <a:pt x="0" y="3322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4AE3C78-48BC-4C48-80A5-F717FAEE957A}"/>
                </a:ext>
              </a:extLst>
            </p:cNvPr>
            <p:cNvSpPr/>
            <p:nvPr/>
          </p:nvSpPr>
          <p:spPr>
            <a:xfrm>
              <a:off x="7646181" y="2302216"/>
              <a:ext cx="285" cy="750"/>
            </a:xfrm>
            <a:custGeom>
              <a:avLst/>
              <a:gdLst>
                <a:gd name="connsiteX0" fmla="*/ 286 w 285"/>
                <a:gd name="connsiteY0" fmla="*/ 750 h 750"/>
                <a:gd name="connsiteX1" fmla="*/ 0 w 285"/>
                <a:gd name="connsiteY1" fmla="*/ 0 h 750"/>
                <a:gd name="connsiteX2" fmla="*/ 286 w 285"/>
                <a:gd name="connsiteY2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" h="750">
                  <a:moveTo>
                    <a:pt x="286" y="750"/>
                  </a:moveTo>
                  <a:cubicBezTo>
                    <a:pt x="179" y="500"/>
                    <a:pt x="107" y="214"/>
                    <a:pt x="0" y="0"/>
                  </a:cubicBezTo>
                  <a:cubicBezTo>
                    <a:pt x="179" y="536"/>
                    <a:pt x="250" y="714"/>
                    <a:pt x="286" y="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D811A530-24EE-7249-BD95-46D669BF79F1}"/>
                </a:ext>
              </a:extLst>
            </p:cNvPr>
            <p:cNvSpPr/>
            <p:nvPr/>
          </p:nvSpPr>
          <p:spPr>
            <a:xfrm>
              <a:off x="7225450" y="2329755"/>
              <a:ext cx="3571" cy="1035"/>
            </a:xfrm>
            <a:custGeom>
              <a:avLst/>
              <a:gdLst>
                <a:gd name="connsiteX0" fmla="*/ 0 w 3571"/>
                <a:gd name="connsiteY0" fmla="*/ 1036 h 1035"/>
                <a:gd name="connsiteX1" fmla="*/ 0 w 3571"/>
                <a:gd name="connsiteY1" fmla="*/ 857 h 1035"/>
                <a:gd name="connsiteX2" fmla="*/ 0 w 3571"/>
                <a:gd name="connsiteY2" fmla="*/ 0 h 1035"/>
                <a:gd name="connsiteX3" fmla="*/ 0 w 3571"/>
                <a:gd name="connsiteY3" fmla="*/ 1036 h 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" h="1035">
                  <a:moveTo>
                    <a:pt x="0" y="1036"/>
                  </a:moveTo>
                  <a:cubicBezTo>
                    <a:pt x="0" y="964"/>
                    <a:pt x="0" y="893"/>
                    <a:pt x="0" y="857"/>
                  </a:cubicBezTo>
                  <a:cubicBezTo>
                    <a:pt x="0" y="571"/>
                    <a:pt x="0" y="250"/>
                    <a:pt x="0" y="0"/>
                  </a:cubicBezTo>
                  <a:lnTo>
                    <a:pt x="0" y="10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E7CF63D8-45D7-B645-AD62-AF9A0A4BFDCA}"/>
                </a:ext>
              </a:extLst>
            </p:cNvPr>
            <p:cNvSpPr/>
            <p:nvPr/>
          </p:nvSpPr>
          <p:spPr>
            <a:xfrm>
              <a:off x="7232879" y="2052578"/>
              <a:ext cx="71" cy="107"/>
            </a:xfrm>
            <a:custGeom>
              <a:avLst/>
              <a:gdLst>
                <a:gd name="connsiteX0" fmla="*/ 71 w 71"/>
                <a:gd name="connsiteY0" fmla="*/ 0 h 107"/>
                <a:gd name="connsiteX1" fmla="*/ 36 w 71"/>
                <a:gd name="connsiteY1" fmla="*/ 0 h 107"/>
                <a:gd name="connsiteX2" fmla="*/ 0 w 71"/>
                <a:gd name="connsiteY2" fmla="*/ 107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07">
                  <a:moveTo>
                    <a:pt x="71" y="0"/>
                  </a:moveTo>
                  <a:lnTo>
                    <a:pt x="36" y="0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31DCECE9-9BA4-3B4F-B626-0EA79E38C79C}"/>
                </a:ext>
              </a:extLst>
            </p:cNvPr>
            <p:cNvSpPr/>
            <p:nvPr/>
          </p:nvSpPr>
          <p:spPr>
            <a:xfrm>
              <a:off x="7607712" y="2067008"/>
              <a:ext cx="35" cy="71"/>
            </a:xfrm>
            <a:custGeom>
              <a:avLst/>
              <a:gdLst>
                <a:gd name="connsiteX0" fmla="*/ 36 w 35"/>
                <a:gd name="connsiteY0" fmla="*/ 0 h 71"/>
                <a:gd name="connsiteX1" fmla="*/ 36 w 35"/>
                <a:gd name="connsiteY1" fmla="*/ 0 h 71"/>
                <a:gd name="connsiteX2" fmla="*/ 0 w 35"/>
                <a:gd name="connsiteY2" fmla="*/ 72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71">
                  <a:moveTo>
                    <a:pt x="36" y="0"/>
                  </a:moveTo>
                  <a:lnTo>
                    <a:pt x="36" y="0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14422905-1207-9B4E-A684-F7834523AE54}"/>
                </a:ext>
              </a:extLst>
            </p:cNvPr>
            <p:cNvSpPr/>
            <p:nvPr/>
          </p:nvSpPr>
          <p:spPr>
            <a:xfrm>
              <a:off x="7619678" y="2050970"/>
              <a:ext cx="71" cy="500"/>
            </a:xfrm>
            <a:custGeom>
              <a:avLst/>
              <a:gdLst>
                <a:gd name="connsiteX0" fmla="*/ 0 w 71"/>
                <a:gd name="connsiteY0" fmla="*/ 500 h 500"/>
                <a:gd name="connsiteX1" fmla="*/ 0 w 71"/>
                <a:gd name="connsiteY1" fmla="*/ 500 h 500"/>
                <a:gd name="connsiteX2" fmla="*/ 71 w 71"/>
                <a:gd name="connsiteY2" fmla="*/ 0 h 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500">
                  <a:moveTo>
                    <a:pt x="0" y="500"/>
                  </a:moveTo>
                  <a:lnTo>
                    <a:pt x="0" y="50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3062DFCD-6A03-9D43-BD9E-265DD9941A4C}"/>
                </a:ext>
              </a:extLst>
            </p:cNvPr>
            <p:cNvSpPr/>
            <p:nvPr/>
          </p:nvSpPr>
          <p:spPr>
            <a:xfrm>
              <a:off x="7270241" y="2271355"/>
              <a:ext cx="357" cy="2893"/>
            </a:xfrm>
            <a:custGeom>
              <a:avLst/>
              <a:gdLst>
                <a:gd name="connsiteX0" fmla="*/ 0 w 357"/>
                <a:gd name="connsiteY0" fmla="*/ 2893 h 2893"/>
                <a:gd name="connsiteX1" fmla="*/ 357 w 357"/>
                <a:gd name="connsiteY1" fmla="*/ 0 h 2893"/>
                <a:gd name="connsiteX2" fmla="*/ 0 w 357"/>
                <a:gd name="connsiteY2" fmla="*/ 2893 h 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" h="2893">
                  <a:moveTo>
                    <a:pt x="0" y="2893"/>
                  </a:moveTo>
                  <a:cubicBezTo>
                    <a:pt x="143" y="2857"/>
                    <a:pt x="286" y="2107"/>
                    <a:pt x="357" y="0"/>
                  </a:cubicBezTo>
                  <a:lnTo>
                    <a:pt x="0" y="289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E3EC4A20-A3D6-8C4C-9C86-F4E24B8A121C}"/>
                </a:ext>
              </a:extLst>
            </p:cNvPr>
            <p:cNvSpPr/>
            <p:nvPr/>
          </p:nvSpPr>
          <p:spPr>
            <a:xfrm>
              <a:off x="7535060" y="2119586"/>
              <a:ext cx="678" cy="107"/>
            </a:xfrm>
            <a:custGeom>
              <a:avLst/>
              <a:gdLst>
                <a:gd name="connsiteX0" fmla="*/ 679 w 678"/>
                <a:gd name="connsiteY0" fmla="*/ 0 h 107"/>
                <a:gd name="connsiteX1" fmla="*/ 0 w 678"/>
                <a:gd name="connsiteY1" fmla="*/ 107 h 107"/>
                <a:gd name="connsiteX2" fmla="*/ 679 w 678"/>
                <a:gd name="connsiteY2" fmla="*/ 0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" h="107">
                  <a:moveTo>
                    <a:pt x="679" y="0"/>
                  </a:moveTo>
                  <a:lnTo>
                    <a:pt x="0" y="107"/>
                  </a:lnTo>
                  <a:cubicBezTo>
                    <a:pt x="500" y="36"/>
                    <a:pt x="643" y="0"/>
                    <a:pt x="6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FB21372A-CAE1-634B-AC0E-132695C2FEA8}"/>
                </a:ext>
              </a:extLst>
            </p:cNvPr>
            <p:cNvSpPr/>
            <p:nvPr/>
          </p:nvSpPr>
          <p:spPr>
            <a:xfrm>
              <a:off x="7272848" y="2385155"/>
              <a:ext cx="1035" cy="392"/>
            </a:xfrm>
            <a:custGeom>
              <a:avLst/>
              <a:gdLst>
                <a:gd name="connsiteX0" fmla="*/ 1036 w 1035"/>
                <a:gd name="connsiteY0" fmla="*/ 393 h 392"/>
                <a:gd name="connsiteX1" fmla="*/ 857 w 1035"/>
                <a:gd name="connsiteY1" fmla="*/ 321 h 392"/>
                <a:gd name="connsiteX2" fmla="*/ 0 w 1035"/>
                <a:gd name="connsiteY2" fmla="*/ 0 h 392"/>
                <a:gd name="connsiteX3" fmla="*/ 1036 w 1035"/>
                <a:gd name="connsiteY3" fmla="*/ 393 h 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5" h="392">
                  <a:moveTo>
                    <a:pt x="1036" y="393"/>
                  </a:moveTo>
                  <a:cubicBezTo>
                    <a:pt x="964" y="357"/>
                    <a:pt x="929" y="321"/>
                    <a:pt x="857" y="321"/>
                  </a:cubicBezTo>
                  <a:cubicBezTo>
                    <a:pt x="571" y="214"/>
                    <a:pt x="250" y="107"/>
                    <a:pt x="0" y="0"/>
                  </a:cubicBezTo>
                  <a:lnTo>
                    <a:pt x="1036" y="39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80C9ED26-D3EF-704A-B48D-AFEB100A876F}"/>
                </a:ext>
              </a:extLst>
            </p:cNvPr>
            <p:cNvSpPr/>
            <p:nvPr/>
          </p:nvSpPr>
          <p:spPr>
            <a:xfrm>
              <a:off x="7257628" y="2110012"/>
              <a:ext cx="355768" cy="281679"/>
            </a:xfrm>
            <a:custGeom>
              <a:avLst/>
              <a:gdLst>
                <a:gd name="connsiteX0" fmla="*/ 354049 w 355768"/>
                <a:gd name="connsiteY0" fmla="*/ 225922 h 281679"/>
                <a:gd name="connsiteX1" fmla="*/ 352477 w 355768"/>
                <a:gd name="connsiteY1" fmla="*/ 216385 h 281679"/>
                <a:gd name="connsiteX2" fmla="*/ 348798 w 355768"/>
                <a:gd name="connsiteY2" fmla="*/ 198990 h 281679"/>
                <a:gd name="connsiteX3" fmla="*/ 343476 w 355768"/>
                <a:gd name="connsiteY3" fmla="*/ 164950 h 281679"/>
                <a:gd name="connsiteX4" fmla="*/ 344012 w 355768"/>
                <a:gd name="connsiteY4" fmla="*/ 162879 h 281679"/>
                <a:gd name="connsiteX5" fmla="*/ 340869 w 355768"/>
                <a:gd name="connsiteY5" fmla="*/ 149270 h 281679"/>
                <a:gd name="connsiteX6" fmla="*/ 339404 w 355768"/>
                <a:gd name="connsiteY6" fmla="*/ 144269 h 281679"/>
                <a:gd name="connsiteX7" fmla="*/ 339868 w 355768"/>
                <a:gd name="connsiteY7" fmla="*/ 142233 h 281679"/>
                <a:gd name="connsiteX8" fmla="*/ 338047 w 355768"/>
                <a:gd name="connsiteY8" fmla="*/ 134089 h 281679"/>
                <a:gd name="connsiteX9" fmla="*/ 338047 w 355768"/>
                <a:gd name="connsiteY9" fmla="*/ 128910 h 281679"/>
                <a:gd name="connsiteX10" fmla="*/ 329153 w 355768"/>
                <a:gd name="connsiteY10" fmla="*/ 74939 h 281679"/>
                <a:gd name="connsiteX11" fmla="*/ 327581 w 355768"/>
                <a:gd name="connsiteY11" fmla="*/ 54258 h 281679"/>
                <a:gd name="connsiteX12" fmla="*/ 324652 w 355768"/>
                <a:gd name="connsiteY12" fmla="*/ 28326 h 281679"/>
                <a:gd name="connsiteX13" fmla="*/ 320295 w 355768"/>
                <a:gd name="connsiteY13" fmla="*/ 14610 h 281679"/>
                <a:gd name="connsiteX14" fmla="*/ 316187 w 355768"/>
                <a:gd name="connsiteY14" fmla="*/ 7966 h 281679"/>
                <a:gd name="connsiteX15" fmla="*/ 312579 w 355768"/>
                <a:gd name="connsiteY15" fmla="*/ 4752 h 281679"/>
                <a:gd name="connsiteX16" fmla="*/ 308865 w 355768"/>
                <a:gd name="connsiteY16" fmla="*/ 2787 h 281679"/>
                <a:gd name="connsiteX17" fmla="*/ 284576 w 355768"/>
                <a:gd name="connsiteY17" fmla="*/ 108 h 281679"/>
                <a:gd name="connsiteX18" fmla="*/ 255894 w 355768"/>
                <a:gd name="connsiteY18" fmla="*/ 2287 h 281679"/>
                <a:gd name="connsiteX19" fmla="*/ 241642 w 355768"/>
                <a:gd name="connsiteY19" fmla="*/ 2073 h 281679"/>
                <a:gd name="connsiteX20" fmla="*/ 237463 w 355768"/>
                <a:gd name="connsiteY20" fmla="*/ 2001 h 281679"/>
                <a:gd name="connsiteX21" fmla="*/ 232498 w 355768"/>
                <a:gd name="connsiteY21" fmla="*/ 2859 h 281679"/>
                <a:gd name="connsiteX22" fmla="*/ 229212 w 355768"/>
                <a:gd name="connsiteY22" fmla="*/ 3894 h 281679"/>
                <a:gd name="connsiteX23" fmla="*/ 227819 w 355768"/>
                <a:gd name="connsiteY23" fmla="*/ 3894 h 281679"/>
                <a:gd name="connsiteX24" fmla="*/ 168990 w 355768"/>
                <a:gd name="connsiteY24" fmla="*/ 1394 h 281679"/>
                <a:gd name="connsiteX25" fmla="*/ 164668 w 355768"/>
                <a:gd name="connsiteY25" fmla="*/ 2037 h 281679"/>
                <a:gd name="connsiteX26" fmla="*/ 130521 w 355768"/>
                <a:gd name="connsiteY26" fmla="*/ 4573 h 281679"/>
                <a:gd name="connsiteX27" fmla="*/ 106839 w 355768"/>
                <a:gd name="connsiteY27" fmla="*/ 6609 h 281679"/>
                <a:gd name="connsiteX28" fmla="*/ 64334 w 355768"/>
                <a:gd name="connsiteY28" fmla="*/ 8574 h 281679"/>
                <a:gd name="connsiteX29" fmla="*/ 48439 w 355768"/>
                <a:gd name="connsiteY29" fmla="*/ 10109 h 281679"/>
                <a:gd name="connsiteX30" fmla="*/ 44403 w 355768"/>
                <a:gd name="connsiteY30" fmla="*/ 12574 h 281679"/>
                <a:gd name="connsiteX31" fmla="*/ 57083 w 355768"/>
                <a:gd name="connsiteY31" fmla="*/ 14074 h 281679"/>
                <a:gd name="connsiteX32" fmla="*/ 91587 w 355768"/>
                <a:gd name="connsiteY32" fmla="*/ 17610 h 281679"/>
                <a:gd name="connsiteX33" fmla="*/ 90730 w 355768"/>
                <a:gd name="connsiteY33" fmla="*/ 17932 h 281679"/>
                <a:gd name="connsiteX34" fmla="*/ 134057 w 355768"/>
                <a:gd name="connsiteY34" fmla="*/ 14217 h 281679"/>
                <a:gd name="connsiteX35" fmla="*/ 153702 w 355768"/>
                <a:gd name="connsiteY35" fmla="*/ 13324 h 281679"/>
                <a:gd name="connsiteX36" fmla="*/ 153309 w 355768"/>
                <a:gd name="connsiteY36" fmla="*/ 13503 h 281679"/>
                <a:gd name="connsiteX37" fmla="*/ 187314 w 355768"/>
                <a:gd name="connsiteY37" fmla="*/ 11717 h 281679"/>
                <a:gd name="connsiteX38" fmla="*/ 184170 w 355768"/>
                <a:gd name="connsiteY38" fmla="*/ 12431 h 281679"/>
                <a:gd name="connsiteX39" fmla="*/ 203280 w 355768"/>
                <a:gd name="connsiteY39" fmla="*/ 13038 h 281679"/>
                <a:gd name="connsiteX40" fmla="*/ 226069 w 355768"/>
                <a:gd name="connsiteY40" fmla="*/ 15217 h 281679"/>
                <a:gd name="connsiteX41" fmla="*/ 233927 w 355768"/>
                <a:gd name="connsiteY41" fmla="*/ 14217 h 281679"/>
                <a:gd name="connsiteX42" fmla="*/ 237391 w 355768"/>
                <a:gd name="connsiteY42" fmla="*/ 13003 h 281679"/>
                <a:gd name="connsiteX43" fmla="*/ 245821 w 355768"/>
                <a:gd name="connsiteY43" fmla="*/ 12860 h 281679"/>
                <a:gd name="connsiteX44" fmla="*/ 261430 w 355768"/>
                <a:gd name="connsiteY44" fmla="*/ 11074 h 281679"/>
                <a:gd name="connsiteX45" fmla="*/ 260609 w 355768"/>
                <a:gd name="connsiteY45" fmla="*/ 11431 h 281679"/>
                <a:gd name="connsiteX46" fmla="*/ 277182 w 355768"/>
                <a:gd name="connsiteY46" fmla="*/ 9467 h 281679"/>
                <a:gd name="connsiteX47" fmla="*/ 278075 w 355768"/>
                <a:gd name="connsiteY47" fmla="*/ 9681 h 281679"/>
                <a:gd name="connsiteX48" fmla="*/ 304436 w 355768"/>
                <a:gd name="connsiteY48" fmla="*/ 11217 h 281679"/>
                <a:gd name="connsiteX49" fmla="*/ 304507 w 355768"/>
                <a:gd name="connsiteY49" fmla="*/ 11931 h 281679"/>
                <a:gd name="connsiteX50" fmla="*/ 306936 w 355768"/>
                <a:gd name="connsiteY50" fmla="*/ 13145 h 281679"/>
                <a:gd name="connsiteX51" fmla="*/ 308543 w 355768"/>
                <a:gd name="connsiteY51" fmla="*/ 14789 h 281679"/>
                <a:gd name="connsiteX52" fmla="*/ 311579 w 355768"/>
                <a:gd name="connsiteY52" fmla="*/ 20468 h 281679"/>
                <a:gd name="connsiteX53" fmla="*/ 309615 w 355768"/>
                <a:gd name="connsiteY53" fmla="*/ 15967 h 281679"/>
                <a:gd name="connsiteX54" fmla="*/ 312651 w 355768"/>
                <a:gd name="connsiteY54" fmla="*/ 22182 h 281679"/>
                <a:gd name="connsiteX55" fmla="*/ 315365 w 355768"/>
                <a:gd name="connsiteY55" fmla="*/ 35720 h 281679"/>
                <a:gd name="connsiteX56" fmla="*/ 321009 w 355768"/>
                <a:gd name="connsiteY56" fmla="*/ 66617 h 281679"/>
                <a:gd name="connsiteX57" fmla="*/ 320688 w 355768"/>
                <a:gd name="connsiteY57" fmla="*/ 69867 h 281679"/>
                <a:gd name="connsiteX58" fmla="*/ 319116 w 355768"/>
                <a:gd name="connsiteY58" fmla="*/ 68438 h 281679"/>
                <a:gd name="connsiteX59" fmla="*/ 322009 w 355768"/>
                <a:gd name="connsiteY59" fmla="*/ 89762 h 281679"/>
                <a:gd name="connsiteX60" fmla="*/ 321330 w 355768"/>
                <a:gd name="connsiteY60" fmla="*/ 90262 h 281679"/>
                <a:gd name="connsiteX61" fmla="*/ 326295 w 355768"/>
                <a:gd name="connsiteY61" fmla="*/ 120516 h 281679"/>
                <a:gd name="connsiteX62" fmla="*/ 328760 w 355768"/>
                <a:gd name="connsiteY62" fmla="*/ 141626 h 281679"/>
                <a:gd name="connsiteX63" fmla="*/ 328510 w 355768"/>
                <a:gd name="connsiteY63" fmla="*/ 146734 h 281679"/>
                <a:gd name="connsiteX64" fmla="*/ 331010 w 355768"/>
                <a:gd name="connsiteY64" fmla="*/ 156521 h 281679"/>
                <a:gd name="connsiteX65" fmla="*/ 330653 w 355768"/>
                <a:gd name="connsiteY65" fmla="*/ 160807 h 281679"/>
                <a:gd name="connsiteX66" fmla="*/ 338583 w 355768"/>
                <a:gd name="connsiteY66" fmla="*/ 206634 h 281679"/>
                <a:gd name="connsiteX67" fmla="*/ 343262 w 355768"/>
                <a:gd name="connsiteY67" fmla="*/ 221957 h 281679"/>
                <a:gd name="connsiteX68" fmla="*/ 343619 w 355768"/>
                <a:gd name="connsiteY68" fmla="*/ 229280 h 281679"/>
                <a:gd name="connsiteX69" fmla="*/ 342762 w 355768"/>
                <a:gd name="connsiteY69" fmla="*/ 229280 h 281679"/>
                <a:gd name="connsiteX70" fmla="*/ 342797 w 355768"/>
                <a:gd name="connsiteY70" fmla="*/ 227279 h 281679"/>
                <a:gd name="connsiteX71" fmla="*/ 341976 w 355768"/>
                <a:gd name="connsiteY71" fmla="*/ 226279 h 281679"/>
                <a:gd name="connsiteX72" fmla="*/ 341797 w 355768"/>
                <a:gd name="connsiteY72" fmla="*/ 229530 h 281679"/>
                <a:gd name="connsiteX73" fmla="*/ 341869 w 355768"/>
                <a:gd name="connsiteY73" fmla="*/ 233637 h 281679"/>
                <a:gd name="connsiteX74" fmla="*/ 342833 w 355768"/>
                <a:gd name="connsiteY74" fmla="*/ 240852 h 281679"/>
                <a:gd name="connsiteX75" fmla="*/ 343476 w 355768"/>
                <a:gd name="connsiteY75" fmla="*/ 253390 h 281679"/>
                <a:gd name="connsiteX76" fmla="*/ 344583 w 355768"/>
                <a:gd name="connsiteY76" fmla="*/ 249996 h 281679"/>
                <a:gd name="connsiteX77" fmla="*/ 342905 w 355768"/>
                <a:gd name="connsiteY77" fmla="*/ 256855 h 281679"/>
                <a:gd name="connsiteX78" fmla="*/ 342833 w 355768"/>
                <a:gd name="connsiteY78" fmla="*/ 255462 h 281679"/>
                <a:gd name="connsiteX79" fmla="*/ 336582 w 355768"/>
                <a:gd name="connsiteY79" fmla="*/ 260712 h 281679"/>
                <a:gd name="connsiteX80" fmla="*/ 338190 w 355768"/>
                <a:gd name="connsiteY80" fmla="*/ 260891 h 281679"/>
                <a:gd name="connsiteX81" fmla="*/ 331868 w 355768"/>
                <a:gd name="connsiteY81" fmla="*/ 261677 h 281679"/>
                <a:gd name="connsiteX82" fmla="*/ 323938 w 355768"/>
                <a:gd name="connsiteY82" fmla="*/ 262177 h 281679"/>
                <a:gd name="connsiteX83" fmla="*/ 323188 w 355768"/>
                <a:gd name="connsiteY83" fmla="*/ 263427 h 281679"/>
                <a:gd name="connsiteX84" fmla="*/ 288076 w 355768"/>
                <a:gd name="connsiteY84" fmla="*/ 260855 h 281679"/>
                <a:gd name="connsiteX85" fmla="*/ 282647 w 355768"/>
                <a:gd name="connsiteY85" fmla="*/ 261712 h 281679"/>
                <a:gd name="connsiteX86" fmla="*/ 282290 w 355768"/>
                <a:gd name="connsiteY86" fmla="*/ 260962 h 281679"/>
                <a:gd name="connsiteX87" fmla="*/ 265109 w 355768"/>
                <a:gd name="connsiteY87" fmla="*/ 259641 h 281679"/>
                <a:gd name="connsiteX88" fmla="*/ 266216 w 355768"/>
                <a:gd name="connsiteY88" fmla="*/ 259141 h 281679"/>
                <a:gd name="connsiteX89" fmla="*/ 262859 w 355768"/>
                <a:gd name="connsiteY89" fmla="*/ 260605 h 281679"/>
                <a:gd name="connsiteX90" fmla="*/ 244142 w 355768"/>
                <a:gd name="connsiteY90" fmla="*/ 260534 h 281679"/>
                <a:gd name="connsiteX91" fmla="*/ 240356 w 355768"/>
                <a:gd name="connsiteY91" fmla="*/ 261748 h 281679"/>
                <a:gd name="connsiteX92" fmla="*/ 241928 w 355768"/>
                <a:gd name="connsiteY92" fmla="*/ 261069 h 281679"/>
                <a:gd name="connsiteX93" fmla="*/ 235141 w 355768"/>
                <a:gd name="connsiteY93" fmla="*/ 261176 h 281679"/>
                <a:gd name="connsiteX94" fmla="*/ 231248 w 355768"/>
                <a:gd name="connsiteY94" fmla="*/ 260141 h 281679"/>
                <a:gd name="connsiteX95" fmla="*/ 234605 w 355768"/>
                <a:gd name="connsiteY95" fmla="*/ 259319 h 281679"/>
                <a:gd name="connsiteX96" fmla="*/ 225176 w 355768"/>
                <a:gd name="connsiteY96" fmla="*/ 260391 h 281679"/>
                <a:gd name="connsiteX97" fmla="*/ 203423 w 355768"/>
                <a:gd name="connsiteY97" fmla="*/ 259426 h 281679"/>
                <a:gd name="connsiteX98" fmla="*/ 184242 w 355768"/>
                <a:gd name="connsiteY98" fmla="*/ 260034 h 281679"/>
                <a:gd name="connsiteX99" fmla="*/ 181206 w 355768"/>
                <a:gd name="connsiteY99" fmla="*/ 258248 h 281679"/>
                <a:gd name="connsiteX100" fmla="*/ 160453 w 355768"/>
                <a:gd name="connsiteY100" fmla="*/ 258855 h 281679"/>
                <a:gd name="connsiteX101" fmla="*/ 161346 w 355768"/>
                <a:gd name="connsiteY101" fmla="*/ 258748 h 281679"/>
                <a:gd name="connsiteX102" fmla="*/ 136879 w 355768"/>
                <a:gd name="connsiteY102" fmla="*/ 260641 h 281679"/>
                <a:gd name="connsiteX103" fmla="*/ 114662 w 355768"/>
                <a:gd name="connsiteY103" fmla="*/ 263391 h 281679"/>
                <a:gd name="connsiteX104" fmla="*/ 109304 w 355768"/>
                <a:gd name="connsiteY104" fmla="*/ 265534 h 281679"/>
                <a:gd name="connsiteX105" fmla="*/ 73978 w 355768"/>
                <a:gd name="connsiteY105" fmla="*/ 269999 h 281679"/>
                <a:gd name="connsiteX106" fmla="*/ 61441 w 355768"/>
                <a:gd name="connsiteY106" fmla="*/ 269499 h 281679"/>
                <a:gd name="connsiteX107" fmla="*/ 63191 w 355768"/>
                <a:gd name="connsiteY107" fmla="*/ 269285 h 281679"/>
                <a:gd name="connsiteX108" fmla="*/ 35723 w 355768"/>
                <a:gd name="connsiteY108" fmla="*/ 268177 h 281679"/>
                <a:gd name="connsiteX109" fmla="*/ 21686 w 355768"/>
                <a:gd name="connsiteY109" fmla="*/ 265963 h 281679"/>
                <a:gd name="connsiteX110" fmla="*/ 18614 w 355768"/>
                <a:gd name="connsiteY110" fmla="*/ 263784 h 281679"/>
                <a:gd name="connsiteX111" fmla="*/ 17864 w 355768"/>
                <a:gd name="connsiteY111" fmla="*/ 262427 h 281679"/>
                <a:gd name="connsiteX112" fmla="*/ 16078 w 355768"/>
                <a:gd name="connsiteY112" fmla="*/ 261462 h 281679"/>
                <a:gd name="connsiteX113" fmla="*/ 16114 w 355768"/>
                <a:gd name="connsiteY113" fmla="*/ 261284 h 281679"/>
                <a:gd name="connsiteX114" fmla="*/ 14649 w 355768"/>
                <a:gd name="connsiteY114" fmla="*/ 260498 h 281679"/>
                <a:gd name="connsiteX115" fmla="*/ 14792 w 355768"/>
                <a:gd name="connsiteY115" fmla="*/ 261319 h 281679"/>
                <a:gd name="connsiteX116" fmla="*/ 12828 w 355768"/>
                <a:gd name="connsiteY116" fmla="*/ 257890 h 281679"/>
                <a:gd name="connsiteX117" fmla="*/ 11970 w 355768"/>
                <a:gd name="connsiteY117" fmla="*/ 254033 h 281679"/>
                <a:gd name="connsiteX118" fmla="*/ 12685 w 355768"/>
                <a:gd name="connsiteY118" fmla="*/ 247853 h 281679"/>
                <a:gd name="connsiteX119" fmla="*/ 13042 w 355768"/>
                <a:gd name="connsiteY119" fmla="*/ 241567 h 281679"/>
                <a:gd name="connsiteX120" fmla="*/ 13006 w 355768"/>
                <a:gd name="connsiteY120" fmla="*/ 235280 h 281679"/>
                <a:gd name="connsiteX121" fmla="*/ 12506 w 355768"/>
                <a:gd name="connsiteY121" fmla="*/ 224208 h 281679"/>
                <a:gd name="connsiteX122" fmla="*/ 11542 w 355768"/>
                <a:gd name="connsiteY122" fmla="*/ 203062 h 281679"/>
                <a:gd name="connsiteX123" fmla="*/ 12828 w 355768"/>
                <a:gd name="connsiteY123" fmla="*/ 209027 h 281679"/>
                <a:gd name="connsiteX124" fmla="*/ 12613 w 355768"/>
                <a:gd name="connsiteY124" fmla="*/ 198704 h 281679"/>
                <a:gd name="connsiteX125" fmla="*/ 13221 w 355768"/>
                <a:gd name="connsiteY125" fmla="*/ 207813 h 281679"/>
                <a:gd name="connsiteX126" fmla="*/ 13113 w 355768"/>
                <a:gd name="connsiteY126" fmla="*/ 168129 h 281679"/>
                <a:gd name="connsiteX127" fmla="*/ 12470 w 355768"/>
                <a:gd name="connsiteY127" fmla="*/ 165164 h 281679"/>
                <a:gd name="connsiteX128" fmla="*/ 12578 w 355768"/>
                <a:gd name="connsiteY128" fmla="*/ 164307 h 281679"/>
                <a:gd name="connsiteX129" fmla="*/ 11685 w 355768"/>
                <a:gd name="connsiteY129" fmla="*/ 158985 h 281679"/>
                <a:gd name="connsiteX130" fmla="*/ 13256 w 355768"/>
                <a:gd name="connsiteY130" fmla="*/ 151984 h 281679"/>
                <a:gd name="connsiteX131" fmla="*/ 13435 w 355768"/>
                <a:gd name="connsiteY131" fmla="*/ 141233 h 281679"/>
                <a:gd name="connsiteX132" fmla="*/ 13863 w 355768"/>
                <a:gd name="connsiteY132" fmla="*/ 129089 h 281679"/>
                <a:gd name="connsiteX133" fmla="*/ 13006 w 355768"/>
                <a:gd name="connsiteY133" fmla="*/ 129982 h 281679"/>
                <a:gd name="connsiteX134" fmla="*/ 14149 w 355768"/>
                <a:gd name="connsiteY134" fmla="*/ 121480 h 281679"/>
                <a:gd name="connsiteX135" fmla="*/ 15114 w 355768"/>
                <a:gd name="connsiteY135" fmla="*/ 121159 h 281679"/>
                <a:gd name="connsiteX136" fmla="*/ 14364 w 355768"/>
                <a:gd name="connsiteY136" fmla="*/ 116623 h 281679"/>
                <a:gd name="connsiteX137" fmla="*/ 13863 w 355768"/>
                <a:gd name="connsiteY137" fmla="*/ 110300 h 281679"/>
                <a:gd name="connsiteX138" fmla="*/ 15007 w 355768"/>
                <a:gd name="connsiteY138" fmla="*/ 116730 h 281679"/>
                <a:gd name="connsiteX139" fmla="*/ 14899 w 355768"/>
                <a:gd name="connsiteY139" fmla="*/ 95477 h 281679"/>
                <a:gd name="connsiteX140" fmla="*/ 13292 w 355768"/>
                <a:gd name="connsiteY140" fmla="*/ 93263 h 281679"/>
                <a:gd name="connsiteX141" fmla="*/ 14114 w 355768"/>
                <a:gd name="connsiteY141" fmla="*/ 83261 h 281679"/>
                <a:gd name="connsiteX142" fmla="*/ 14578 w 355768"/>
                <a:gd name="connsiteY142" fmla="*/ 77868 h 281679"/>
                <a:gd name="connsiteX143" fmla="*/ 15471 w 355768"/>
                <a:gd name="connsiteY143" fmla="*/ 72760 h 281679"/>
                <a:gd name="connsiteX144" fmla="*/ 14185 w 355768"/>
                <a:gd name="connsiteY144" fmla="*/ 74832 h 281679"/>
                <a:gd name="connsiteX145" fmla="*/ 15828 w 355768"/>
                <a:gd name="connsiteY145" fmla="*/ 66402 h 281679"/>
                <a:gd name="connsiteX146" fmla="*/ 16221 w 355768"/>
                <a:gd name="connsiteY146" fmla="*/ 59008 h 281679"/>
                <a:gd name="connsiteX147" fmla="*/ 19293 w 355768"/>
                <a:gd name="connsiteY147" fmla="*/ 46793 h 281679"/>
                <a:gd name="connsiteX148" fmla="*/ 28794 w 355768"/>
                <a:gd name="connsiteY148" fmla="*/ 20968 h 281679"/>
                <a:gd name="connsiteX149" fmla="*/ 41653 w 355768"/>
                <a:gd name="connsiteY149" fmla="*/ 12038 h 281679"/>
                <a:gd name="connsiteX150" fmla="*/ 43582 w 355768"/>
                <a:gd name="connsiteY150" fmla="*/ 8538 h 281679"/>
                <a:gd name="connsiteX151" fmla="*/ 35723 w 355768"/>
                <a:gd name="connsiteY151" fmla="*/ 9788 h 281679"/>
                <a:gd name="connsiteX152" fmla="*/ 26258 w 355768"/>
                <a:gd name="connsiteY152" fmla="*/ 14503 h 281679"/>
                <a:gd name="connsiteX153" fmla="*/ 19864 w 355768"/>
                <a:gd name="connsiteY153" fmla="*/ 20861 h 281679"/>
                <a:gd name="connsiteX154" fmla="*/ 17757 w 355768"/>
                <a:gd name="connsiteY154" fmla="*/ 23897 h 281679"/>
                <a:gd name="connsiteX155" fmla="*/ 8327 w 355768"/>
                <a:gd name="connsiteY155" fmla="*/ 49686 h 281679"/>
                <a:gd name="connsiteX156" fmla="*/ 7684 w 355768"/>
                <a:gd name="connsiteY156" fmla="*/ 52436 h 281679"/>
                <a:gd name="connsiteX157" fmla="*/ 7077 w 355768"/>
                <a:gd name="connsiteY157" fmla="*/ 56330 h 281679"/>
                <a:gd name="connsiteX158" fmla="*/ 6863 w 355768"/>
                <a:gd name="connsiteY158" fmla="*/ 62366 h 281679"/>
                <a:gd name="connsiteX159" fmla="*/ 6470 w 355768"/>
                <a:gd name="connsiteY159" fmla="*/ 66259 h 281679"/>
                <a:gd name="connsiteX160" fmla="*/ 5148 w 355768"/>
                <a:gd name="connsiteY160" fmla="*/ 72010 h 281679"/>
                <a:gd name="connsiteX161" fmla="*/ 4719 w 355768"/>
                <a:gd name="connsiteY161" fmla="*/ 76046 h 281679"/>
                <a:gd name="connsiteX162" fmla="*/ 4648 w 355768"/>
                <a:gd name="connsiteY162" fmla="*/ 78546 h 281679"/>
                <a:gd name="connsiteX163" fmla="*/ 4219 w 355768"/>
                <a:gd name="connsiteY163" fmla="*/ 83904 h 281679"/>
                <a:gd name="connsiteX164" fmla="*/ 3398 w 355768"/>
                <a:gd name="connsiteY164" fmla="*/ 97156 h 281679"/>
                <a:gd name="connsiteX165" fmla="*/ 3827 w 355768"/>
                <a:gd name="connsiteY165" fmla="*/ 110801 h 281679"/>
                <a:gd name="connsiteX166" fmla="*/ 3648 w 355768"/>
                <a:gd name="connsiteY166" fmla="*/ 125588 h 281679"/>
                <a:gd name="connsiteX167" fmla="*/ 2076 w 355768"/>
                <a:gd name="connsiteY167" fmla="*/ 138983 h 281679"/>
                <a:gd name="connsiteX168" fmla="*/ 1683 w 355768"/>
                <a:gd name="connsiteY168" fmla="*/ 145305 h 281679"/>
                <a:gd name="connsiteX169" fmla="*/ 1541 w 355768"/>
                <a:gd name="connsiteY169" fmla="*/ 150806 h 281679"/>
                <a:gd name="connsiteX170" fmla="*/ 933 w 355768"/>
                <a:gd name="connsiteY170" fmla="*/ 170237 h 281679"/>
                <a:gd name="connsiteX171" fmla="*/ 648 w 355768"/>
                <a:gd name="connsiteY171" fmla="*/ 215385 h 281679"/>
                <a:gd name="connsiteX172" fmla="*/ 648 w 355768"/>
                <a:gd name="connsiteY172" fmla="*/ 229958 h 281679"/>
                <a:gd name="connsiteX173" fmla="*/ 683 w 355768"/>
                <a:gd name="connsiteY173" fmla="*/ 237352 h 281679"/>
                <a:gd name="connsiteX174" fmla="*/ 326 w 355768"/>
                <a:gd name="connsiteY174" fmla="*/ 244067 h 281679"/>
                <a:gd name="connsiteX175" fmla="*/ 5 w 355768"/>
                <a:gd name="connsiteY175" fmla="*/ 252140 h 281679"/>
                <a:gd name="connsiteX176" fmla="*/ 2005 w 355768"/>
                <a:gd name="connsiteY176" fmla="*/ 262427 h 281679"/>
                <a:gd name="connsiteX177" fmla="*/ 16042 w 355768"/>
                <a:gd name="connsiteY177" fmla="*/ 275428 h 281679"/>
                <a:gd name="connsiteX178" fmla="*/ 53511 w 355768"/>
                <a:gd name="connsiteY178" fmla="*/ 280929 h 281679"/>
                <a:gd name="connsiteX179" fmla="*/ 57726 w 355768"/>
                <a:gd name="connsiteY179" fmla="*/ 281679 h 281679"/>
                <a:gd name="connsiteX180" fmla="*/ 69549 w 355768"/>
                <a:gd name="connsiteY180" fmla="*/ 281179 h 281679"/>
                <a:gd name="connsiteX181" fmla="*/ 69335 w 355768"/>
                <a:gd name="connsiteY181" fmla="*/ 281393 h 281679"/>
                <a:gd name="connsiteX182" fmla="*/ 83729 w 355768"/>
                <a:gd name="connsiteY182" fmla="*/ 280000 h 281679"/>
                <a:gd name="connsiteX183" fmla="*/ 83515 w 355768"/>
                <a:gd name="connsiteY183" fmla="*/ 280215 h 281679"/>
                <a:gd name="connsiteX184" fmla="*/ 90159 w 355768"/>
                <a:gd name="connsiteY184" fmla="*/ 279572 h 281679"/>
                <a:gd name="connsiteX185" fmla="*/ 89051 w 355768"/>
                <a:gd name="connsiteY185" fmla="*/ 279965 h 281679"/>
                <a:gd name="connsiteX186" fmla="*/ 116841 w 355768"/>
                <a:gd name="connsiteY186" fmla="*/ 276571 h 281679"/>
                <a:gd name="connsiteX187" fmla="*/ 116019 w 355768"/>
                <a:gd name="connsiteY187" fmla="*/ 275786 h 281679"/>
                <a:gd name="connsiteX188" fmla="*/ 137343 w 355768"/>
                <a:gd name="connsiteY188" fmla="*/ 273249 h 281679"/>
                <a:gd name="connsiteX189" fmla="*/ 156774 w 355768"/>
                <a:gd name="connsiteY189" fmla="*/ 271714 h 281679"/>
                <a:gd name="connsiteX190" fmla="*/ 156560 w 355768"/>
                <a:gd name="connsiteY190" fmla="*/ 271928 h 281679"/>
                <a:gd name="connsiteX191" fmla="*/ 211102 w 355768"/>
                <a:gd name="connsiteY191" fmla="*/ 271285 h 281679"/>
                <a:gd name="connsiteX192" fmla="*/ 212031 w 355768"/>
                <a:gd name="connsiteY192" fmla="*/ 271928 h 281679"/>
                <a:gd name="connsiteX193" fmla="*/ 232712 w 355768"/>
                <a:gd name="connsiteY193" fmla="*/ 270178 h 281679"/>
                <a:gd name="connsiteX194" fmla="*/ 239535 w 355768"/>
                <a:gd name="connsiteY194" fmla="*/ 271571 h 281679"/>
                <a:gd name="connsiteX195" fmla="*/ 251429 w 355768"/>
                <a:gd name="connsiteY195" fmla="*/ 270821 h 281679"/>
                <a:gd name="connsiteX196" fmla="*/ 248821 w 355768"/>
                <a:gd name="connsiteY196" fmla="*/ 271035 h 281679"/>
                <a:gd name="connsiteX197" fmla="*/ 265002 w 355768"/>
                <a:gd name="connsiteY197" fmla="*/ 271249 h 281679"/>
                <a:gd name="connsiteX198" fmla="*/ 261859 w 355768"/>
                <a:gd name="connsiteY198" fmla="*/ 269749 h 281679"/>
                <a:gd name="connsiteX199" fmla="*/ 272217 w 355768"/>
                <a:gd name="connsiteY199" fmla="*/ 271428 h 281679"/>
                <a:gd name="connsiteX200" fmla="*/ 272146 w 355768"/>
                <a:gd name="connsiteY200" fmla="*/ 270249 h 281679"/>
                <a:gd name="connsiteX201" fmla="*/ 302328 w 355768"/>
                <a:gd name="connsiteY201" fmla="*/ 274000 h 281679"/>
                <a:gd name="connsiteX202" fmla="*/ 320366 w 355768"/>
                <a:gd name="connsiteY202" fmla="*/ 274571 h 281679"/>
                <a:gd name="connsiteX203" fmla="*/ 340690 w 355768"/>
                <a:gd name="connsiteY203" fmla="*/ 272499 h 281679"/>
                <a:gd name="connsiteX204" fmla="*/ 350691 w 355768"/>
                <a:gd name="connsiteY204" fmla="*/ 265606 h 281679"/>
                <a:gd name="connsiteX205" fmla="*/ 355335 w 355768"/>
                <a:gd name="connsiteY205" fmla="*/ 254569 h 281679"/>
                <a:gd name="connsiteX206" fmla="*/ 354656 w 355768"/>
                <a:gd name="connsiteY206" fmla="*/ 234888 h 281679"/>
                <a:gd name="connsiteX207" fmla="*/ 354049 w 355768"/>
                <a:gd name="connsiteY207" fmla="*/ 225922 h 28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</a:cxnLst>
              <a:rect l="l" t="t" r="r" b="b"/>
              <a:pathLst>
                <a:path w="355768" h="281679">
                  <a:moveTo>
                    <a:pt x="354049" y="225922"/>
                  </a:moveTo>
                  <a:cubicBezTo>
                    <a:pt x="353727" y="222600"/>
                    <a:pt x="353156" y="219421"/>
                    <a:pt x="352477" y="216385"/>
                  </a:cubicBezTo>
                  <a:cubicBezTo>
                    <a:pt x="351120" y="210170"/>
                    <a:pt x="349727" y="204848"/>
                    <a:pt x="348798" y="198990"/>
                  </a:cubicBezTo>
                  <a:cubicBezTo>
                    <a:pt x="346727" y="187346"/>
                    <a:pt x="344905" y="175952"/>
                    <a:pt x="343476" y="164950"/>
                  </a:cubicBezTo>
                  <a:lnTo>
                    <a:pt x="344012" y="162879"/>
                  </a:lnTo>
                  <a:cubicBezTo>
                    <a:pt x="345119" y="161807"/>
                    <a:pt x="339976" y="151127"/>
                    <a:pt x="340869" y="149270"/>
                  </a:cubicBezTo>
                  <a:lnTo>
                    <a:pt x="339404" y="144269"/>
                  </a:lnTo>
                  <a:cubicBezTo>
                    <a:pt x="339404" y="142805"/>
                    <a:pt x="339190" y="139733"/>
                    <a:pt x="339868" y="142233"/>
                  </a:cubicBezTo>
                  <a:cubicBezTo>
                    <a:pt x="339190" y="137518"/>
                    <a:pt x="338976" y="137411"/>
                    <a:pt x="338047" y="134089"/>
                  </a:cubicBezTo>
                  <a:lnTo>
                    <a:pt x="338047" y="128910"/>
                  </a:lnTo>
                  <a:cubicBezTo>
                    <a:pt x="335797" y="110193"/>
                    <a:pt x="331868" y="94584"/>
                    <a:pt x="329153" y="74939"/>
                  </a:cubicBezTo>
                  <a:cubicBezTo>
                    <a:pt x="328510" y="68831"/>
                    <a:pt x="327974" y="62330"/>
                    <a:pt x="327581" y="54258"/>
                  </a:cubicBezTo>
                  <a:cubicBezTo>
                    <a:pt x="327081" y="46293"/>
                    <a:pt x="326510" y="37434"/>
                    <a:pt x="324652" y="28326"/>
                  </a:cubicBezTo>
                  <a:cubicBezTo>
                    <a:pt x="323688" y="23790"/>
                    <a:pt x="322438" y="19146"/>
                    <a:pt x="320295" y="14610"/>
                  </a:cubicBezTo>
                  <a:cubicBezTo>
                    <a:pt x="319187" y="12324"/>
                    <a:pt x="317901" y="10145"/>
                    <a:pt x="316187" y="7966"/>
                  </a:cubicBezTo>
                  <a:cubicBezTo>
                    <a:pt x="315044" y="6823"/>
                    <a:pt x="313830" y="5502"/>
                    <a:pt x="312579" y="4752"/>
                  </a:cubicBezTo>
                  <a:cubicBezTo>
                    <a:pt x="311365" y="4073"/>
                    <a:pt x="310079" y="3252"/>
                    <a:pt x="308865" y="2787"/>
                  </a:cubicBezTo>
                  <a:cubicBezTo>
                    <a:pt x="299185" y="-678"/>
                    <a:pt x="291291" y="37"/>
                    <a:pt x="284576" y="108"/>
                  </a:cubicBezTo>
                  <a:cubicBezTo>
                    <a:pt x="275182" y="823"/>
                    <a:pt x="265716" y="1537"/>
                    <a:pt x="255894" y="2287"/>
                  </a:cubicBezTo>
                  <a:cubicBezTo>
                    <a:pt x="250893" y="2680"/>
                    <a:pt x="247000" y="2573"/>
                    <a:pt x="241642" y="2073"/>
                  </a:cubicBezTo>
                  <a:cubicBezTo>
                    <a:pt x="240320" y="2001"/>
                    <a:pt x="238927" y="1930"/>
                    <a:pt x="237463" y="2001"/>
                  </a:cubicBezTo>
                  <a:cubicBezTo>
                    <a:pt x="236141" y="2001"/>
                    <a:pt x="233784" y="2394"/>
                    <a:pt x="232498" y="2859"/>
                  </a:cubicBezTo>
                  <a:cubicBezTo>
                    <a:pt x="231069" y="3323"/>
                    <a:pt x="229962" y="3716"/>
                    <a:pt x="229212" y="3894"/>
                  </a:cubicBezTo>
                  <a:cubicBezTo>
                    <a:pt x="228533" y="4037"/>
                    <a:pt x="228283" y="3966"/>
                    <a:pt x="227819" y="3894"/>
                  </a:cubicBezTo>
                  <a:cubicBezTo>
                    <a:pt x="208066" y="-142"/>
                    <a:pt x="187492" y="-713"/>
                    <a:pt x="168990" y="1394"/>
                  </a:cubicBezTo>
                  <a:cubicBezTo>
                    <a:pt x="167740" y="1251"/>
                    <a:pt x="164632" y="1894"/>
                    <a:pt x="164668" y="2037"/>
                  </a:cubicBezTo>
                  <a:cubicBezTo>
                    <a:pt x="153202" y="2680"/>
                    <a:pt x="141844" y="3644"/>
                    <a:pt x="130521" y="4573"/>
                  </a:cubicBezTo>
                  <a:cubicBezTo>
                    <a:pt x="130521" y="4573"/>
                    <a:pt x="120270" y="5466"/>
                    <a:pt x="106839" y="6609"/>
                  </a:cubicBezTo>
                  <a:cubicBezTo>
                    <a:pt x="93409" y="7788"/>
                    <a:pt x="77050" y="8538"/>
                    <a:pt x="64334" y="8574"/>
                  </a:cubicBezTo>
                  <a:cubicBezTo>
                    <a:pt x="57869" y="8609"/>
                    <a:pt x="52118" y="9145"/>
                    <a:pt x="48439" y="10109"/>
                  </a:cubicBezTo>
                  <a:cubicBezTo>
                    <a:pt x="44724" y="11074"/>
                    <a:pt x="43189" y="12074"/>
                    <a:pt x="44403" y="12574"/>
                  </a:cubicBezTo>
                  <a:cubicBezTo>
                    <a:pt x="45653" y="13110"/>
                    <a:pt x="49654" y="13110"/>
                    <a:pt x="57083" y="14074"/>
                  </a:cubicBezTo>
                  <a:cubicBezTo>
                    <a:pt x="64441" y="15074"/>
                    <a:pt x="75657" y="17003"/>
                    <a:pt x="91587" y="17610"/>
                  </a:cubicBezTo>
                  <a:lnTo>
                    <a:pt x="90730" y="17932"/>
                  </a:lnTo>
                  <a:cubicBezTo>
                    <a:pt x="109625" y="17789"/>
                    <a:pt x="121377" y="16717"/>
                    <a:pt x="134057" y="14217"/>
                  </a:cubicBezTo>
                  <a:cubicBezTo>
                    <a:pt x="136236" y="15753"/>
                    <a:pt x="149309" y="13074"/>
                    <a:pt x="153702" y="13324"/>
                  </a:cubicBezTo>
                  <a:lnTo>
                    <a:pt x="153309" y="13503"/>
                  </a:lnTo>
                  <a:cubicBezTo>
                    <a:pt x="164525" y="11288"/>
                    <a:pt x="176562" y="13003"/>
                    <a:pt x="187314" y="11717"/>
                  </a:cubicBezTo>
                  <a:cubicBezTo>
                    <a:pt x="186885" y="11860"/>
                    <a:pt x="186671" y="12360"/>
                    <a:pt x="184170" y="12431"/>
                  </a:cubicBezTo>
                  <a:cubicBezTo>
                    <a:pt x="192029" y="11967"/>
                    <a:pt x="202744" y="11967"/>
                    <a:pt x="203280" y="13038"/>
                  </a:cubicBezTo>
                  <a:cubicBezTo>
                    <a:pt x="210281" y="13181"/>
                    <a:pt x="218175" y="14074"/>
                    <a:pt x="226069" y="15217"/>
                  </a:cubicBezTo>
                  <a:cubicBezTo>
                    <a:pt x="228890" y="15789"/>
                    <a:pt x="232212" y="14931"/>
                    <a:pt x="233927" y="14217"/>
                  </a:cubicBezTo>
                  <a:cubicBezTo>
                    <a:pt x="235784" y="13503"/>
                    <a:pt x="236891" y="13074"/>
                    <a:pt x="237391" y="13003"/>
                  </a:cubicBezTo>
                  <a:cubicBezTo>
                    <a:pt x="239642" y="12681"/>
                    <a:pt x="242714" y="12824"/>
                    <a:pt x="245821" y="12860"/>
                  </a:cubicBezTo>
                  <a:cubicBezTo>
                    <a:pt x="252536" y="12860"/>
                    <a:pt x="257608" y="11824"/>
                    <a:pt x="261430" y="11074"/>
                  </a:cubicBezTo>
                  <a:lnTo>
                    <a:pt x="260609" y="11431"/>
                  </a:lnTo>
                  <a:cubicBezTo>
                    <a:pt x="267467" y="9752"/>
                    <a:pt x="269538" y="10467"/>
                    <a:pt x="277182" y="9467"/>
                  </a:cubicBezTo>
                  <a:cubicBezTo>
                    <a:pt x="277611" y="9574"/>
                    <a:pt x="278147" y="9609"/>
                    <a:pt x="278075" y="9681"/>
                  </a:cubicBezTo>
                  <a:cubicBezTo>
                    <a:pt x="285433" y="8073"/>
                    <a:pt x="299864" y="9288"/>
                    <a:pt x="304436" y="11217"/>
                  </a:cubicBezTo>
                  <a:lnTo>
                    <a:pt x="304507" y="11931"/>
                  </a:lnTo>
                  <a:cubicBezTo>
                    <a:pt x="305543" y="12217"/>
                    <a:pt x="306079" y="12788"/>
                    <a:pt x="306936" y="13145"/>
                  </a:cubicBezTo>
                  <a:cubicBezTo>
                    <a:pt x="307507" y="13753"/>
                    <a:pt x="307936" y="13896"/>
                    <a:pt x="308543" y="14789"/>
                  </a:cubicBezTo>
                  <a:cubicBezTo>
                    <a:pt x="309722" y="16467"/>
                    <a:pt x="310758" y="18360"/>
                    <a:pt x="311579" y="20468"/>
                  </a:cubicBezTo>
                  <a:cubicBezTo>
                    <a:pt x="311044" y="18825"/>
                    <a:pt x="310329" y="17396"/>
                    <a:pt x="309615" y="15967"/>
                  </a:cubicBezTo>
                  <a:cubicBezTo>
                    <a:pt x="310829" y="16182"/>
                    <a:pt x="311829" y="18611"/>
                    <a:pt x="312651" y="22182"/>
                  </a:cubicBezTo>
                  <a:cubicBezTo>
                    <a:pt x="313508" y="25754"/>
                    <a:pt x="314044" y="30541"/>
                    <a:pt x="315365" y="35720"/>
                  </a:cubicBezTo>
                  <a:cubicBezTo>
                    <a:pt x="316509" y="45542"/>
                    <a:pt x="320795" y="55865"/>
                    <a:pt x="321009" y="66617"/>
                  </a:cubicBezTo>
                  <a:cubicBezTo>
                    <a:pt x="322509" y="71653"/>
                    <a:pt x="319045" y="62259"/>
                    <a:pt x="320688" y="69867"/>
                  </a:cubicBezTo>
                  <a:cubicBezTo>
                    <a:pt x="319759" y="70295"/>
                    <a:pt x="319616" y="66331"/>
                    <a:pt x="319116" y="68438"/>
                  </a:cubicBezTo>
                  <a:cubicBezTo>
                    <a:pt x="320652" y="75868"/>
                    <a:pt x="319973" y="80725"/>
                    <a:pt x="322009" y="89762"/>
                  </a:cubicBezTo>
                  <a:lnTo>
                    <a:pt x="321330" y="90262"/>
                  </a:lnTo>
                  <a:cubicBezTo>
                    <a:pt x="324509" y="101942"/>
                    <a:pt x="323795" y="112837"/>
                    <a:pt x="326295" y="120516"/>
                  </a:cubicBezTo>
                  <a:cubicBezTo>
                    <a:pt x="328796" y="132660"/>
                    <a:pt x="325367" y="129089"/>
                    <a:pt x="328760" y="141626"/>
                  </a:cubicBezTo>
                  <a:lnTo>
                    <a:pt x="328510" y="146734"/>
                  </a:lnTo>
                  <a:cubicBezTo>
                    <a:pt x="329332" y="152199"/>
                    <a:pt x="330439" y="150413"/>
                    <a:pt x="331010" y="156521"/>
                  </a:cubicBezTo>
                  <a:cubicBezTo>
                    <a:pt x="330332" y="156271"/>
                    <a:pt x="331868" y="164236"/>
                    <a:pt x="330653" y="160807"/>
                  </a:cubicBezTo>
                  <a:cubicBezTo>
                    <a:pt x="332118" y="174666"/>
                    <a:pt x="336940" y="188132"/>
                    <a:pt x="338583" y="206634"/>
                  </a:cubicBezTo>
                  <a:cubicBezTo>
                    <a:pt x="340619" y="210599"/>
                    <a:pt x="342012" y="219457"/>
                    <a:pt x="343262" y="221957"/>
                  </a:cubicBezTo>
                  <a:cubicBezTo>
                    <a:pt x="343048" y="222243"/>
                    <a:pt x="343726" y="226458"/>
                    <a:pt x="343619" y="229280"/>
                  </a:cubicBezTo>
                  <a:cubicBezTo>
                    <a:pt x="343655" y="232709"/>
                    <a:pt x="343548" y="234888"/>
                    <a:pt x="342762" y="229280"/>
                  </a:cubicBezTo>
                  <a:cubicBezTo>
                    <a:pt x="342655" y="228530"/>
                    <a:pt x="342583" y="227208"/>
                    <a:pt x="342797" y="227279"/>
                  </a:cubicBezTo>
                  <a:lnTo>
                    <a:pt x="341976" y="226279"/>
                  </a:lnTo>
                  <a:cubicBezTo>
                    <a:pt x="341904" y="227458"/>
                    <a:pt x="341869" y="228494"/>
                    <a:pt x="341797" y="229530"/>
                  </a:cubicBezTo>
                  <a:cubicBezTo>
                    <a:pt x="341762" y="230816"/>
                    <a:pt x="341762" y="232387"/>
                    <a:pt x="341869" y="233637"/>
                  </a:cubicBezTo>
                  <a:cubicBezTo>
                    <a:pt x="342047" y="236281"/>
                    <a:pt x="342440" y="238602"/>
                    <a:pt x="342833" y="240852"/>
                  </a:cubicBezTo>
                  <a:cubicBezTo>
                    <a:pt x="343583" y="245317"/>
                    <a:pt x="344298" y="249639"/>
                    <a:pt x="343476" y="253390"/>
                  </a:cubicBezTo>
                  <a:cubicBezTo>
                    <a:pt x="344191" y="251247"/>
                    <a:pt x="344191" y="247675"/>
                    <a:pt x="344583" y="249996"/>
                  </a:cubicBezTo>
                  <a:cubicBezTo>
                    <a:pt x="344405" y="252711"/>
                    <a:pt x="343869" y="255104"/>
                    <a:pt x="342905" y="256855"/>
                  </a:cubicBezTo>
                  <a:cubicBezTo>
                    <a:pt x="342940" y="256426"/>
                    <a:pt x="342905" y="255926"/>
                    <a:pt x="342833" y="255462"/>
                  </a:cubicBezTo>
                  <a:cubicBezTo>
                    <a:pt x="341654" y="258319"/>
                    <a:pt x="339940" y="259498"/>
                    <a:pt x="336582" y="260712"/>
                  </a:cubicBezTo>
                  <a:cubicBezTo>
                    <a:pt x="337118" y="260819"/>
                    <a:pt x="337618" y="260855"/>
                    <a:pt x="338190" y="260891"/>
                  </a:cubicBezTo>
                  <a:cubicBezTo>
                    <a:pt x="335797" y="261712"/>
                    <a:pt x="333868" y="261641"/>
                    <a:pt x="331868" y="261677"/>
                  </a:cubicBezTo>
                  <a:cubicBezTo>
                    <a:pt x="329832" y="261677"/>
                    <a:pt x="327688" y="261712"/>
                    <a:pt x="323938" y="262177"/>
                  </a:cubicBezTo>
                  <a:cubicBezTo>
                    <a:pt x="320545" y="262713"/>
                    <a:pt x="330189" y="263355"/>
                    <a:pt x="323188" y="263427"/>
                  </a:cubicBezTo>
                  <a:cubicBezTo>
                    <a:pt x="314008" y="262570"/>
                    <a:pt x="299935" y="261427"/>
                    <a:pt x="288076" y="260855"/>
                  </a:cubicBezTo>
                  <a:cubicBezTo>
                    <a:pt x="289148" y="261748"/>
                    <a:pt x="285969" y="261641"/>
                    <a:pt x="282647" y="261712"/>
                  </a:cubicBezTo>
                  <a:lnTo>
                    <a:pt x="282290" y="260962"/>
                  </a:lnTo>
                  <a:cubicBezTo>
                    <a:pt x="269610" y="261641"/>
                    <a:pt x="277682" y="259176"/>
                    <a:pt x="265109" y="259641"/>
                  </a:cubicBezTo>
                  <a:lnTo>
                    <a:pt x="266216" y="259141"/>
                  </a:lnTo>
                  <a:lnTo>
                    <a:pt x="262859" y="260605"/>
                  </a:lnTo>
                  <a:cubicBezTo>
                    <a:pt x="251500" y="261748"/>
                    <a:pt x="256787" y="258891"/>
                    <a:pt x="244142" y="260534"/>
                  </a:cubicBezTo>
                  <a:cubicBezTo>
                    <a:pt x="249107" y="260534"/>
                    <a:pt x="246464" y="262248"/>
                    <a:pt x="240356" y="261748"/>
                  </a:cubicBezTo>
                  <a:lnTo>
                    <a:pt x="241928" y="261069"/>
                  </a:lnTo>
                  <a:cubicBezTo>
                    <a:pt x="238534" y="261141"/>
                    <a:pt x="237391" y="261391"/>
                    <a:pt x="235141" y="261176"/>
                  </a:cubicBezTo>
                  <a:cubicBezTo>
                    <a:pt x="237177" y="260855"/>
                    <a:pt x="236213" y="260141"/>
                    <a:pt x="231248" y="260141"/>
                  </a:cubicBezTo>
                  <a:lnTo>
                    <a:pt x="234605" y="259319"/>
                  </a:lnTo>
                  <a:lnTo>
                    <a:pt x="225176" y="260391"/>
                  </a:lnTo>
                  <a:cubicBezTo>
                    <a:pt x="217889" y="259355"/>
                    <a:pt x="206423" y="260498"/>
                    <a:pt x="203423" y="259426"/>
                  </a:cubicBezTo>
                  <a:cubicBezTo>
                    <a:pt x="203423" y="259426"/>
                    <a:pt x="187814" y="258926"/>
                    <a:pt x="184242" y="260034"/>
                  </a:cubicBezTo>
                  <a:cubicBezTo>
                    <a:pt x="187385" y="259355"/>
                    <a:pt x="178777" y="259069"/>
                    <a:pt x="181206" y="258248"/>
                  </a:cubicBezTo>
                  <a:cubicBezTo>
                    <a:pt x="177170" y="259033"/>
                    <a:pt x="165204" y="259676"/>
                    <a:pt x="160453" y="258855"/>
                  </a:cubicBezTo>
                  <a:lnTo>
                    <a:pt x="161346" y="258748"/>
                  </a:lnTo>
                  <a:cubicBezTo>
                    <a:pt x="152024" y="258140"/>
                    <a:pt x="144058" y="259605"/>
                    <a:pt x="136879" y="260641"/>
                  </a:cubicBezTo>
                  <a:cubicBezTo>
                    <a:pt x="129557" y="261784"/>
                    <a:pt x="122556" y="262962"/>
                    <a:pt x="114662" y="263391"/>
                  </a:cubicBezTo>
                  <a:cubicBezTo>
                    <a:pt x="115483" y="264177"/>
                    <a:pt x="107125" y="264677"/>
                    <a:pt x="109304" y="265534"/>
                  </a:cubicBezTo>
                  <a:cubicBezTo>
                    <a:pt x="93159" y="268570"/>
                    <a:pt x="79586" y="266284"/>
                    <a:pt x="73978" y="269999"/>
                  </a:cubicBezTo>
                  <a:cubicBezTo>
                    <a:pt x="66620" y="270571"/>
                    <a:pt x="65227" y="269606"/>
                    <a:pt x="61441" y="269499"/>
                  </a:cubicBezTo>
                  <a:lnTo>
                    <a:pt x="63191" y="269285"/>
                  </a:lnTo>
                  <a:cubicBezTo>
                    <a:pt x="49511" y="269749"/>
                    <a:pt x="45510" y="269499"/>
                    <a:pt x="35723" y="268177"/>
                  </a:cubicBezTo>
                  <a:cubicBezTo>
                    <a:pt x="31008" y="267535"/>
                    <a:pt x="29473" y="269463"/>
                    <a:pt x="21686" y="265963"/>
                  </a:cubicBezTo>
                  <a:cubicBezTo>
                    <a:pt x="24401" y="266463"/>
                    <a:pt x="21114" y="265320"/>
                    <a:pt x="18614" y="263784"/>
                  </a:cubicBezTo>
                  <a:cubicBezTo>
                    <a:pt x="20257" y="264713"/>
                    <a:pt x="20793" y="264748"/>
                    <a:pt x="17864" y="262427"/>
                  </a:cubicBezTo>
                  <a:cubicBezTo>
                    <a:pt x="17328" y="262284"/>
                    <a:pt x="16721" y="261855"/>
                    <a:pt x="16078" y="261462"/>
                  </a:cubicBezTo>
                  <a:cubicBezTo>
                    <a:pt x="16078" y="261391"/>
                    <a:pt x="16007" y="261284"/>
                    <a:pt x="16114" y="261284"/>
                  </a:cubicBezTo>
                  <a:cubicBezTo>
                    <a:pt x="13042" y="258248"/>
                    <a:pt x="13435" y="258819"/>
                    <a:pt x="14649" y="260498"/>
                  </a:cubicBezTo>
                  <a:cubicBezTo>
                    <a:pt x="14506" y="260498"/>
                    <a:pt x="14506" y="260677"/>
                    <a:pt x="14792" y="261319"/>
                  </a:cubicBezTo>
                  <a:cubicBezTo>
                    <a:pt x="14149" y="260283"/>
                    <a:pt x="13363" y="259176"/>
                    <a:pt x="12828" y="257890"/>
                  </a:cubicBezTo>
                  <a:cubicBezTo>
                    <a:pt x="12256" y="256855"/>
                    <a:pt x="12113" y="255640"/>
                    <a:pt x="11970" y="254033"/>
                  </a:cubicBezTo>
                  <a:cubicBezTo>
                    <a:pt x="11827" y="250997"/>
                    <a:pt x="12149" y="248139"/>
                    <a:pt x="12685" y="247853"/>
                  </a:cubicBezTo>
                  <a:cubicBezTo>
                    <a:pt x="12828" y="245675"/>
                    <a:pt x="12935" y="243603"/>
                    <a:pt x="13042" y="241567"/>
                  </a:cubicBezTo>
                  <a:cubicBezTo>
                    <a:pt x="13185" y="239424"/>
                    <a:pt x="13113" y="237066"/>
                    <a:pt x="13006" y="235280"/>
                  </a:cubicBezTo>
                  <a:cubicBezTo>
                    <a:pt x="12828" y="231459"/>
                    <a:pt x="12649" y="227780"/>
                    <a:pt x="12506" y="224208"/>
                  </a:cubicBezTo>
                  <a:cubicBezTo>
                    <a:pt x="12149" y="217100"/>
                    <a:pt x="11756" y="210349"/>
                    <a:pt x="11542" y="203062"/>
                  </a:cubicBezTo>
                  <a:cubicBezTo>
                    <a:pt x="12113" y="201419"/>
                    <a:pt x="12613" y="204812"/>
                    <a:pt x="12828" y="209027"/>
                  </a:cubicBezTo>
                  <a:lnTo>
                    <a:pt x="12613" y="198704"/>
                  </a:lnTo>
                  <a:cubicBezTo>
                    <a:pt x="13435" y="198776"/>
                    <a:pt x="13078" y="204634"/>
                    <a:pt x="13221" y="207813"/>
                  </a:cubicBezTo>
                  <a:cubicBezTo>
                    <a:pt x="14542" y="195525"/>
                    <a:pt x="11935" y="182524"/>
                    <a:pt x="13113" y="168129"/>
                  </a:cubicBezTo>
                  <a:lnTo>
                    <a:pt x="12470" y="165164"/>
                  </a:lnTo>
                  <a:lnTo>
                    <a:pt x="12578" y="164307"/>
                  </a:lnTo>
                  <a:cubicBezTo>
                    <a:pt x="12256" y="164343"/>
                    <a:pt x="11792" y="161128"/>
                    <a:pt x="11685" y="158985"/>
                  </a:cubicBezTo>
                  <a:cubicBezTo>
                    <a:pt x="12399" y="156949"/>
                    <a:pt x="13292" y="159128"/>
                    <a:pt x="13256" y="151984"/>
                  </a:cubicBezTo>
                  <a:cubicBezTo>
                    <a:pt x="13649" y="149127"/>
                    <a:pt x="13399" y="145126"/>
                    <a:pt x="13435" y="141233"/>
                  </a:cubicBezTo>
                  <a:cubicBezTo>
                    <a:pt x="13435" y="137233"/>
                    <a:pt x="13649" y="132839"/>
                    <a:pt x="13863" y="129089"/>
                  </a:cubicBezTo>
                  <a:cubicBezTo>
                    <a:pt x="13292" y="133053"/>
                    <a:pt x="13078" y="131732"/>
                    <a:pt x="13006" y="129982"/>
                  </a:cubicBezTo>
                  <a:cubicBezTo>
                    <a:pt x="13363" y="126410"/>
                    <a:pt x="14256" y="124374"/>
                    <a:pt x="14149" y="121480"/>
                  </a:cubicBezTo>
                  <a:lnTo>
                    <a:pt x="15114" y="121159"/>
                  </a:lnTo>
                  <a:cubicBezTo>
                    <a:pt x="14614" y="121873"/>
                    <a:pt x="14542" y="119409"/>
                    <a:pt x="14364" y="116623"/>
                  </a:cubicBezTo>
                  <a:cubicBezTo>
                    <a:pt x="14185" y="113944"/>
                    <a:pt x="14078" y="110943"/>
                    <a:pt x="13863" y="110300"/>
                  </a:cubicBezTo>
                  <a:cubicBezTo>
                    <a:pt x="14578" y="108265"/>
                    <a:pt x="14471" y="115837"/>
                    <a:pt x="15007" y="116730"/>
                  </a:cubicBezTo>
                  <a:cubicBezTo>
                    <a:pt x="14935" y="102550"/>
                    <a:pt x="14971" y="109658"/>
                    <a:pt x="14899" y="95477"/>
                  </a:cubicBezTo>
                  <a:cubicBezTo>
                    <a:pt x="14685" y="88334"/>
                    <a:pt x="13899" y="96727"/>
                    <a:pt x="13292" y="93263"/>
                  </a:cubicBezTo>
                  <a:cubicBezTo>
                    <a:pt x="13471" y="90048"/>
                    <a:pt x="13792" y="86762"/>
                    <a:pt x="14114" y="83261"/>
                  </a:cubicBezTo>
                  <a:cubicBezTo>
                    <a:pt x="14256" y="81475"/>
                    <a:pt x="14435" y="79690"/>
                    <a:pt x="14578" y="77868"/>
                  </a:cubicBezTo>
                  <a:cubicBezTo>
                    <a:pt x="14649" y="75868"/>
                    <a:pt x="14864" y="74582"/>
                    <a:pt x="15471" y="72760"/>
                  </a:cubicBezTo>
                  <a:cubicBezTo>
                    <a:pt x="15007" y="73439"/>
                    <a:pt x="14578" y="74117"/>
                    <a:pt x="14185" y="74832"/>
                  </a:cubicBezTo>
                  <a:cubicBezTo>
                    <a:pt x="14471" y="71903"/>
                    <a:pt x="15471" y="69153"/>
                    <a:pt x="15828" y="66402"/>
                  </a:cubicBezTo>
                  <a:cubicBezTo>
                    <a:pt x="16185" y="63688"/>
                    <a:pt x="16114" y="61259"/>
                    <a:pt x="16221" y="59008"/>
                  </a:cubicBezTo>
                  <a:cubicBezTo>
                    <a:pt x="16435" y="54651"/>
                    <a:pt x="18043" y="50829"/>
                    <a:pt x="19293" y="46793"/>
                  </a:cubicBezTo>
                  <a:cubicBezTo>
                    <a:pt x="21007" y="35255"/>
                    <a:pt x="23972" y="26469"/>
                    <a:pt x="28794" y="20968"/>
                  </a:cubicBezTo>
                  <a:cubicBezTo>
                    <a:pt x="33473" y="15360"/>
                    <a:pt x="38724" y="13431"/>
                    <a:pt x="41653" y="12038"/>
                  </a:cubicBezTo>
                  <a:cubicBezTo>
                    <a:pt x="47796" y="9216"/>
                    <a:pt x="47010" y="8681"/>
                    <a:pt x="43582" y="8538"/>
                  </a:cubicBezTo>
                  <a:cubicBezTo>
                    <a:pt x="41653" y="8716"/>
                    <a:pt x="38867" y="9038"/>
                    <a:pt x="35723" y="9788"/>
                  </a:cubicBezTo>
                  <a:cubicBezTo>
                    <a:pt x="32544" y="10717"/>
                    <a:pt x="29115" y="12431"/>
                    <a:pt x="26258" y="14503"/>
                  </a:cubicBezTo>
                  <a:cubicBezTo>
                    <a:pt x="23472" y="16646"/>
                    <a:pt x="21186" y="19003"/>
                    <a:pt x="19864" y="20861"/>
                  </a:cubicBezTo>
                  <a:cubicBezTo>
                    <a:pt x="18400" y="22683"/>
                    <a:pt x="17757" y="23897"/>
                    <a:pt x="17757" y="23897"/>
                  </a:cubicBezTo>
                  <a:cubicBezTo>
                    <a:pt x="11756" y="33505"/>
                    <a:pt x="10184" y="42256"/>
                    <a:pt x="8327" y="49686"/>
                  </a:cubicBezTo>
                  <a:lnTo>
                    <a:pt x="7684" y="52436"/>
                  </a:lnTo>
                  <a:cubicBezTo>
                    <a:pt x="7363" y="53793"/>
                    <a:pt x="7184" y="55115"/>
                    <a:pt x="7077" y="56330"/>
                  </a:cubicBezTo>
                  <a:cubicBezTo>
                    <a:pt x="6863" y="58758"/>
                    <a:pt x="6898" y="60759"/>
                    <a:pt x="6863" y="62366"/>
                  </a:cubicBezTo>
                  <a:cubicBezTo>
                    <a:pt x="6791" y="64080"/>
                    <a:pt x="6755" y="64902"/>
                    <a:pt x="6470" y="66259"/>
                  </a:cubicBezTo>
                  <a:cubicBezTo>
                    <a:pt x="6184" y="67652"/>
                    <a:pt x="5612" y="69545"/>
                    <a:pt x="5148" y="72010"/>
                  </a:cubicBezTo>
                  <a:cubicBezTo>
                    <a:pt x="4934" y="73224"/>
                    <a:pt x="4755" y="74617"/>
                    <a:pt x="4719" y="76046"/>
                  </a:cubicBezTo>
                  <a:lnTo>
                    <a:pt x="4648" y="78546"/>
                  </a:lnTo>
                  <a:cubicBezTo>
                    <a:pt x="4577" y="80225"/>
                    <a:pt x="4398" y="82011"/>
                    <a:pt x="4219" y="83904"/>
                  </a:cubicBezTo>
                  <a:cubicBezTo>
                    <a:pt x="3827" y="87726"/>
                    <a:pt x="3255" y="92120"/>
                    <a:pt x="3398" y="97156"/>
                  </a:cubicBezTo>
                  <a:cubicBezTo>
                    <a:pt x="3541" y="101442"/>
                    <a:pt x="3648" y="105979"/>
                    <a:pt x="3827" y="110801"/>
                  </a:cubicBezTo>
                  <a:cubicBezTo>
                    <a:pt x="3934" y="115801"/>
                    <a:pt x="4184" y="120337"/>
                    <a:pt x="3648" y="125588"/>
                  </a:cubicBezTo>
                  <a:cubicBezTo>
                    <a:pt x="3148" y="130232"/>
                    <a:pt x="2469" y="134661"/>
                    <a:pt x="2076" y="138983"/>
                  </a:cubicBezTo>
                  <a:cubicBezTo>
                    <a:pt x="1898" y="141126"/>
                    <a:pt x="1719" y="143233"/>
                    <a:pt x="1683" y="145305"/>
                  </a:cubicBezTo>
                  <a:cubicBezTo>
                    <a:pt x="1648" y="147198"/>
                    <a:pt x="1576" y="149020"/>
                    <a:pt x="1541" y="150806"/>
                  </a:cubicBezTo>
                  <a:cubicBezTo>
                    <a:pt x="1326" y="157842"/>
                    <a:pt x="1112" y="164022"/>
                    <a:pt x="933" y="170237"/>
                  </a:cubicBezTo>
                  <a:cubicBezTo>
                    <a:pt x="540" y="182667"/>
                    <a:pt x="326" y="195311"/>
                    <a:pt x="648" y="215385"/>
                  </a:cubicBezTo>
                  <a:cubicBezTo>
                    <a:pt x="648" y="220171"/>
                    <a:pt x="648" y="225065"/>
                    <a:pt x="648" y="229958"/>
                  </a:cubicBezTo>
                  <a:lnTo>
                    <a:pt x="683" y="237352"/>
                  </a:lnTo>
                  <a:cubicBezTo>
                    <a:pt x="719" y="239210"/>
                    <a:pt x="505" y="241567"/>
                    <a:pt x="326" y="244067"/>
                  </a:cubicBezTo>
                  <a:cubicBezTo>
                    <a:pt x="147" y="246568"/>
                    <a:pt x="-31" y="249211"/>
                    <a:pt x="5" y="252140"/>
                  </a:cubicBezTo>
                  <a:cubicBezTo>
                    <a:pt x="112" y="254961"/>
                    <a:pt x="112" y="258355"/>
                    <a:pt x="2005" y="262427"/>
                  </a:cubicBezTo>
                  <a:cubicBezTo>
                    <a:pt x="5220" y="269106"/>
                    <a:pt x="10970" y="273071"/>
                    <a:pt x="16042" y="275428"/>
                  </a:cubicBezTo>
                  <a:cubicBezTo>
                    <a:pt x="26294" y="279179"/>
                    <a:pt x="42617" y="281894"/>
                    <a:pt x="53511" y="280929"/>
                  </a:cubicBezTo>
                  <a:lnTo>
                    <a:pt x="57726" y="281679"/>
                  </a:lnTo>
                  <a:cubicBezTo>
                    <a:pt x="61477" y="281322"/>
                    <a:pt x="65799" y="280965"/>
                    <a:pt x="69549" y="281179"/>
                  </a:cubicBezTo>
                  <a:lnTo>
                    <a:pt x="69335" y="281393"/>
                  </a:lnTo>
                  <a:cubicBezTo>
                    <a:pt x="74835" y="280643"/>
                    <a:pt x="81050" y="280500"/>
                    <a:pt x="83729" y="280000"/>
                  </a:cubicBezTo>
                  <a:lnTo>
                    <a:pt x="83515" y="280215"/>
                  </a:lnTo>
                  <a:lnTo>
                    <a:pt x="90159" y="279572"/>
                  </a:lnTo>
                  <a:lnTo>
                    <a:pt x="89051" y="279965"/>
                  </a:lnTo>
                  <a:cubicBezTo>
                    <a:pt x="98517" y="278536"/>
                    <a:pt x="108268" y="277357"/>
                    <a:pt x="116841" y="276571"/>
                  </a:cubicBezTo>
                  <a:lnTo>
                    <a:pt x="116019" y="275786"/>
                  </a:lnTo>
                  <a:cubicBezTo>
                    <a:pt x="125199" y="275143"/>
                    <a:pt x="131414" y="274142"/>
                    <a:pt x="137343" y="273249"/>
                  </a:cubicBezTo>
                  <a:cubicBezTo>
                    <a:pt x="143201" y="272428"/>
                    <a:pt x="149166" y="271392"/>
                    <a:pt x="156774" y="271714"/>
                  </a:cubicBezTo>
                  <a:lnTo>
                    <a:pt x="156560" y="271928"/>
                  </a:lnTo>
                  <a:cubicBezTo>
                    <a:pt x="177241" y="269571"/>
                    <a:pt x="189600" y="273464"/>
                    <a:pt x="211102" y="271285"/>
                  </a:cubicBezTo>
                  <a:cubicBezTo>
                    <a:pt x="208424" y="271571"/>
                    <a:pt x="212245" y="271749"/>
                    <a:pt x="212031" y="271928"/>
                  </a:cubicBezTo>
                  <a:cubicBezTo>
                    <a:pt x="221997" y="271535"/>
                    <a:pt x="232534" y="271964"/>
                    <a:pt x="232712" y="270178"/>
                  </a:cubicBezTo>
                  <a:cubicBezTo>
                    <a:pt x="239927" y="270428"/>
                    <a:pt x="238606" y="270892"/>
                    <a:pt x="239535" y="271571"/>
                  </a:cubicBezTo>
                  <a:cubicBezTo>
                    <a:pt x="239499" y="270821"/>
                    <a:pt x="245785" y="270678"/>
                    <a:pt x="251429" y="270821"/>
                  </a:cubicBezTo>
                  <a:lnTo>
                    <a:pt x="248821" y="271035"/>
                  </a:lnTo>
                  <a:lnTo>
                    <a:pt x="265002" y="271249"/>
                  </a:lnTo>
                  <a:lnTo>
                    <a:pt x="261859" y="269749"/>
                  </a:lnTo>
                  <a:cubicBezTo>
                    <a:pt x="270431" y="270392"/>
                    <a:pt x="264002" y="271535"/>
                    <a:pt x="272217" y="271428"/>
                  </a:cubicBezTo>
                  <a:lnTo>
                    <a:pt x="272146" y="270249"/>
                  </a:lnTo>
                  <a:cubicBezTo>
                    <a:pt x="284004" y="270821"/>
                    <a:pt x="290898" y="272821"/>
                    <a:pt x="302328" y="274000"/>
                  </a:cubicBezTo>
                  <a:cubicBezTo>
                    <a:pt x="308293" y="274178"/>
                    <a:pt x="314294" y="274392"/>
                    <a:pt x="320366" y="274571"/>
                  </a:cubicBezTo>
                  <a:cubicBezTo>
                    <a:pt x="326438" y="274750"/>
                    <a:pt x="333403" y="275107"/>
                    <a:pt x="340690" y="272499"/>
                  </a:cubicBezTo>
                  <a:cubicBezTo>
                    <a:pt x="344191" y="271249"/>
                    <a:pt x="347977" y="268963"/>
                    <a:pt x="350691" y="265606"/>
                  </a:cubicBezTo>
                  <a:cubicBezTo>
                    <a:pt x="353442" y="262248"/>
                    <a:pt x="354799" y="258176"/>
                    <a:pt x="355335" y="254569"/>
                  </a:cubicBezTo>
                  <a:cubicBezTo>
                    <a:pt x="356406" y="247211"/>
                    <a:pt x="355228" y="240817"/>
                    <a:pt x="354656" y="234888"/>
                  </a:cubicBezTo>
                  <a:cubicBezTo>
                    <a:pt x="354299" y="231923"/>
                    <a:pt x="354299" y="229565"/>
                    <a:pt x="354049" y="2259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" name="Graphic 1">
            <a:extLst>
              <a:ext uri="{FF2B5EF4-FFF2-40B4-BE49-F238E27FC236}">
                <a16:creationId xmlns:a16="http://schemas.microsoft.com/office/drawing/2014/main" id="{3CAD9754-E6F3-FD4E-AC28-A104C4ABD5A8}"/>
              </a:ext>
            </a:extLst>
          </p:cNvPr>
          <p:cNvGrpSpPr/>
          <p:nvPr/>
        </p:nvGrpSpPr>
        <p:grpSpPr>
          <a:xfrm>
            <a:off x="9748265" y="541607"/>
            <a:ext cx="190989" cy="725995"/>
            <a:chOff x="9748265" y="541607"/>
            <a:chExt cx="190989" cy="725995"/>
          </a:xfrm>
          <a:solidFill>
            <a:schemeClr val="accent5"/>
          </a:solidFill>
        </p:grpSpPr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15A001D8-32A7-264F-9CAF-49420D86D59F}"/>
                </a:ext>
              </a:extLst>
            </p:cNvPr>
            <p:cNvSpPr/>
            <p:nvPr/>
          </p:nvSpPr>
          <p:spPr>
            <a:xfrm>
              <a:off x="9748265" y="579862"/>
              <a:ext cx="190989" cy="687740"/>
            </a:xfrm>
            <a:custGeom>
              <a:avLst/>
              <a:gdLst>
                <a:gd name="connsiteX0" fmla="*/ 181737 w 190989"/>
                <a:gd name="connsiteY0" fmla="*/ 1603 h 687740"/>
                <a:gd name="connsiteX1" fmla="*/ 178915 w 190989"/>
                <a:gd name="connsiteY1" fmla="*/ 103 h 687740"/>
                <a:gd name="connsiteX2" fmla="*/ 133160 w 190989"/>
                <a:gd name="connsiteY2" fmla="*/ 31857 h 687740"/>
                <a:gd name="connsiteX3" fmla="*/ 111835 w 190989"/>
                <a:gd name="connsiteY3" fmla="*/ 16676 h 687740"/>
                <a:gd name="connsiteX4" fmla="*/ 97441 w 190989"/>
                <a:gd name="connsiteY4" fmla="*/ 6103 h 687740"/>
                <a:gd name="connsiteX5" fmla="*/ 76653 w 190989"/>
                <a:gd name="connsiteY5" fmla="*/ 16533 h 687740"/>
                <a:gd name="connsiteX6" fmla="*/ 64544 w 190989"/>
                <a:gd name="connsiteY6" fmla="*/ 28713 h 687740"/>
                <a:gd name="connsiteX7" fmla="*/ 53900 w 190989"/>
                <a:gd name="connsiteY7" fmla="*/ 41179 h 687740"/>
                <a:gd name="connsiteX8" fmla="*/ 44791 w 190989"/>
                <a:gd name="connsiteY8" fmla="*/ 31071 h 687740"/>
                <a:gd name="connsiteX9" fmla="*/ 36290 w 190989"/>
                <a:gd name="connsiteY9" fmla="*/ 21712 h 687740"/>
                <a:gd name="connsiteX10" fmla="*/ 4894 w 190989"/>
                <a:gd name="connsiteY10" fmla="*/ 10568 h 687740"/>
                <a:gd name="connsiteX11" fmla="*/ 2179 w 190989"/>
                <a:gd name="connsiteY11" fmla="*/ 12747 h 687740"/>
                <a:gd name="connsiteX12" fmla="*/ 0 w 190989"/>
                <a:gd name="connsiteY12" fmla="*/ 14962 h 687740"/>
                <a:gd name="connsiteX13" fmla="*/ 24432 w 190989"/>
                <a:gd name="connsiteY13" fmla="*/ 109688 h 687740"/>
                <a:gd name="connsiteX14" fmla="*/ 95762 w 190989"/>
                <a:gd name="connsiteY14" fmla="*/ 137477 h 687740"/>
                <a:gd name="connsiteX15" fmla="*/ 99763 w 190989"/>
                <a:gd name="connsiteY15" fmla="*/ 277780 h 687740"/>
                <a:gd name="connsiteX16" fmla="*/ 99691 w 190989"/>
                <a:gd name="connsiteY16" fmla="*/ 280673 h 687740"/>
                <a:gd name="connsiteX17" fmla="*/ 90404 w 190989"/>
                <a:gd name="connsiteY17" fmla="*/ 264457 h 687740"/>
                <a:gd name="connsiteX18" fmla="*/ 67973 w 190989"/>
                <a:gd name="connsiteY18" fmla="*/ 232917 h 687740"/>
                <a:gd name="connsiteX19" fmla="*/ 16788 w 190989"/>
                <a:gd name="connsiteY19" fmla="*/ 209200 h 687740"/>
                <a:gd name="connsiteX20" fmla="*/ 23396 w 190989"/>
                <a:gd name="connsiteY20" fmla="*/ 256135 h 687740"/>
                <a:gd name="connsiteX21" fmla="*/ 54007 w 190989"/>
                <a:gd name="connsiteY21" fmla="*/ 276280 h 687740"/>
                <a:gd name="connsiteX22" fmla="*/ 95762 w 190989"/>
                <a:gd name="connsiteY22" fmla="*/ 293211 h 687740"/>
                <a:gd name="connsiteX23" fmla="*/ 98405 w 190989"/>
                <a:gd name="connsiteY23" fmla="*/ 293496 h 687740"/>
                <a:gd name="connsiteX24" fmla="*/ 98370 w 190989"/>
                <a:gd name="connsiteY24" fmla="*/ 296854 h 687740"/>
                <a:gd name="connsiteX25" fmla="*/ 99334 w 190989"/>
                <a:gd name="connsiteY25" fmla="*/ 298676 h 687740"/>
                <a:gd name="connsiteX26" fmla="*/ 96512 w 190989"/>
                <a:gd name="connsiteY26" fmla="*/ 420477 h 687740"/>
                <a:gd name="connsiteX27" fmla="*/ 101156 w 190989"/>
                <a:gd name="connsiteY27" fmla="*/ 478913 h 687740"/>
                <a:gd name="connsiteX28" fmla="*/ 101084 w 190989"/>
                <a:gd name="connsiteY28" fmla="*/ 478984 h 687740"/>
                <a:gd name="connsiteX29" fmla="*/ 101441 w 190989"/>
                <a:gd name="connsiteY29" fmla="*/ 482306 h 687740"/>
                <a:gd name="connsiteX30" fmla="*/ 101477 w 190989"/>
                <a:gd name="connsiteY30" fmla="*/ 482770 h 687740"/>
                <a:gd name="connsiteX31" fmla="*/ 100691 w 190989"/>
                <a:gd name="connsiteY31" fmla="*/ 486342 h 687740"/>
                <a:gd name="connsiteX32" fmla="*/ 101977 w 190989"/>
                <a:gd name="connsiteY32" fmla="*/ 488878 h 687740"/>
                <a:gd name="connsiteX33" fmla="*/ 104013 w 190989"/>
                <a:gd name="connsiteY33" fmla="*/ 560673 h 687740"/>
                <a:gd name="connsiteX34" fmla="*/ 102442 w 190989"/>
                <a:gd name="connsiteY34" fmla="*/ 585890 h 687740"/>
                <a:gd name="connsiteX35" fmla="*/ 92619 w 190989"/>
                <a:gd name="connsiteY35" fmla="*/ 563995 h 687740"/>
                <a:gd name="connsiteX36" fmla="*/ 79653 w 190989"/>
                <a:gd name="connsiteY36" fmla="*/ 541670 h 687740"/>
                <a:gd name="connsiteX37" fmla="*/ 47363 w 190989"/>
                <a:gd name="connsiteY37" fmla="*/ 514203 h 687740"/>
                <a:gd name="connsiteX38" fmla="*/ 38219 w 190989"/>
                <a:gd name="connsiteY38" fmla="*/ 546349 h 687740"/>
                <a:gd name="connsiteX39" fmla="*/ 62437 w 190989"/>
                <a:gd name="connsiteY39" fmla="*/ 572031 h 687740"/>
                <a:gd name="connsiteX40" fmla="*/ 99048 w 190989"/>
                <a:gd name="connsiteY40" fmla="*/ 599856 h 687740"/>
                <a:gd name="connsiteX41" fmla="*/ 101477 w 190989"/>
                <a:gd name="connsiteY41" fmla="*/ 599678 h 687740"/>
                <a:gd name="connsiteX42" fmla="*/ 99691 w 190989"/>
                <a:gd name="connsiteY42" fmla="*/ 629074 h 687740"/>
                <a:gd name="connsiteX43" fmla="*/ 98048 w 190989"/>
                <a:gd name="connsiteY43" fmla="*/ 661721 h 687740"/>
                <a:gd name="connsiteX44" fmla="*/ 98905 w 190989"/>
                <a:gd name="connsiteY44" fmla="*/ 686188 h 687740"/>
                <a:gd name="connsiteX45" fmla="*/ 103263 w 190989"/>
                <a:gd name="connsiteY45" fmla="*/ 684867 h 687740"/>
                <a:gd name="connsiteX46" fmla="*/ 103192 w 190989"/>
                <a:gd name="connsiteY46" fmla="*/ 654899 h 687740"/>
                <a:gd name="connsiteX47" fmla="*/ 104656 w 190989"/>
                <a:gd name="connsiteY47" fmla="*/ 620323 h 687740"/>
                <a:gd name="connsiteX48" fmla="*/ 108907 w 190989"/>
                <a:gd name="connsiteY48" fmla="*/ 552029 h 687740"/>
                <a:gd name="connsiteX49" fmla="*/ 106192 w 190989"/>
                <a:gd name="connsiteY49" fmla="*/ 482377 h 687740"/>
                <a:gd name="connsiteX50" fmla="*/ 106513 w 190989"/>
                <a:gd name="connsiteY50" fmla="*/ 479663 h 687740"/>
                <a:gd name="connsiteX51" fmla="*/ 137053 w 190989"/>
                <a:gd name="connsiteY51" fmla="*/ 442694 h 687740"/>
                <a:gd name="connsiteX52" fmla="*/ 160520 w 190989"/>
                <a:gd name="connsiteY52" fmla="*/ 411583 h 687740"/>
                <a:gd name="connsiteX53" fmla="*/ 145804 w 190989"/>
                <a:gd name="connsiteY53" fmla="*/ 368970 h 687740"/>
                <a:gd name="connsiteX54" fmla="*/ 113193 w 190989"/>
                <a:gd name="connsiteY54" fmla="*/ 401188 h 687740"/>
                <a:gd name="connsiteX55" fmla="*/ 103513 w 190989"/>
                <a:gd name="connsiteY55" fmla="*/ 440122 h 687740"/>
                <a:gd name="connsiteX56" fmla="*/ 103049 w 190989"/>
                <a:gd name="connsiteY56" fmla="*/ 447051 h 687740"/>
                <a:gd name="connsiteX57" fmla="*/ 100834 w 190989"/>
                <a:gd name="connsiteY57" fmla="*/ 415976 h 687740"/>
                <a:gd name="connsiteX58" fmla="*/ 104370 w 190989"/>
                <a:gd name="connsiteY58" fmla="*/ 277709 h 687740"/>
                <a:gd name="connsiteX59" fmla="*/ 100370 w 190989"/>
                <a:gd name="connsiteY59" fmla="*/ 137620 h 687740"/>
                <a:gd name="connsiteX60" fmla="*/ 177915 w 190989"/>
                <a:gd name="connsiteY60" fmla="*/ 99579 h 687740"/>
                <a:gd name="connsiteX61" fmla="*/ 181737 w 190989"/>
                <a:gd name="connsiteY61" fmla="*/ 1603 h 687740"/>
                <a:gd name="connsiteX62" fmla="*/ 49363 w 190989"/>
                <a:gd name="connsiteY62" fmla="*/ 269743 h 687740"/>
                <a:gd name="connsiteX63" fmla="*/ 16181 w 190989"/>
                <a:gd name="connsiteY63" fmla="*/ 218916 h 687740"/>
                <a:gd name="connsiteX64" fmla="*/ 48828 w 190989"/>
                <a:gd name="connsiteY64" fmla="*/ 219344 h 687740"/>
                <a:gd name="connsiteX65" fmla="*/ 70688 w 190989"/>
                <a:gd name="connsiteY65" fmla="*/ 244169 h 687740"/>
                <a:gd name="connsiteX66" fmla="*/ 97834 w 190989"/>
                <a:gd name="connsiteY66" fmla="*/ 288817 h 687740"/>
                <a:gd name="connsiteX67" fmla="*/ 49363 w 190989"/>
                <a:gd name="connsiteY67" fmla="*/ 269743 h 687740"/>
                <a:gd name="connsiteX68" fmla="*/ 52935 w 190989"/>
                <a:gd name="connsiteY68" fmla="*/ 557422 h 687740"/>
                <a:gd name="connsiteX69" fmla="*/ 39112 w 190989"/>
                <a:gd name="connsiteY69" fmla="*/ 527061 h 687740"/>
                <a:gd name="connsiteX70" fmla="*/ 56043 w 190989"/>
                <a:gd name="connsiteY70" fmla="*/ 522561 h 687740"/>
                <a:gd name="connsiteX71" fmla="*/ 79189 w 190989"/>
                <a:gd name="connsiteY71" fmla="*/ 549136 h 687740"/>
                <a:gd name="connsiteX72" fmla="*/ 98870 w 190989"/>
                <a:gd name="connsiteY72" fmla="*/ 594355 h 687740"/>
                <a:gd name="connsiteX73" fmla="*/ 52935 w 190989"/>
                <a:gd name="connsiteY73" fmla="*/ 557422 h 687740"/>
                <a:gd name="connsiteX74" fmla="*/ 110514 w 190989"/>
                <a:gd name="connsiteY74" fmla="*/ 424906 h 687740"/>
                <a:gd name="connsiteX75" fmla="*/ 135338 w 190989"/>
                <a:gd name="connsiteY75" fmla="*/ 377685 h 687740"/>
                <a:gd name="connsiteX76" fmla="*/ 159306 w 190989"/>
                <a:gd name="connsiteY76" fmla="*/ 389509 h 687740"/>
                <a:gd name="connsiteX77" fmla="*/ 146518 w 190989"/>
                <a:gd name="connsiteY77" fmla="*/ 424013 h 687740"/>
                <a:gd name="connsiteX78" fmla="*/ 106728 w 190989"/>
                <a:gd name="connsiteY78" fmla="*/ 472269 h 687740"/>
                <a:gd name="connsiteX79" fmla="*/ 106585 w 190989"/>
                <a:gd name="connsiteY79" fmla="*/ 462018 h 687740"/>
                <a:gd name="connsiteX80" fmla="*/ 110514 w 190989"/>
                <a:gd name="connsiteY80" fmla="*/ 424906 h 687740"/>
                <a:gd name="connsiteX81" fmla="*/ 175522 w 190989"/>
                <a:gd name="connsiteY81" fmla="*/ 94507 h 687740"/>
                <a:gd name="connsiteX82" fmla="*/ 96512 w 190989"/>
                <a:gd name="connsiteY82" fmla="*/ 133012 h 687740"/>
                <a:gd name="connsiteX83" fmla="*/ 26611 w 190989"/>
                <a:gd name="connsiteY83" fmla="*/ 105366 h 687740"/>
                <a:gd name="connsiteX84" fmla="*/ 4572 w 190989"/>
                <a:gd name="connsiteY84" fmla="*/ 15176 h 687740"/>
                <a:gd name="connsiteX85" fmla="*/ 36719 w 190989"/>
                <a:gd name="connsiteY85" fmla="*/ 28106 h 687740"/>
                <a:gd name="connsiteX86" fmla="*/ 51078 w 190989"/>
                <a:gd name="connsiteY86" fmla="*/ 47680 h 687740"/>
                <a:gd name="connsiteX87" fmla="*/ 54293 w 190989"/>
                <a:gd name="connsiteY87" fmla="*/ 47609 h 687740"/>
                <a:gd name="connsiteX88" fmla="*/ 88690 w 190989"/>
                <a:gd name="connsiteY88" fmla="*/ 13497 h 687740"/>
                <a:gd name="connsiteX89" fmla="*/ 122372 w 190989"/>
                <a:gd name="connsiteY89" fmla="*/ 39822 h 687740"/>
                <a:gd name="connsiteX90" fmla="*/ 139125 w 190989"/>
                <a:gd name="connsiteY90" fmla="*/ 32249 h 687740"/>
                <a:gd name="connsiteX91" fmla="*/ 178272 w 190989"/>
                <a:gd name="connsiteY91" fmla="*/ 5139 h 687740"/>
                <a:gd name="connsiteX92" fmla="*/ 175522 w 190989"/>
                <a:gd name="connsiteY92" fmla="*/ 94507 h 687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90989" h="687740">
                  <a:moveTo>
                    <a:pt x="181737" y="1603"/>
                  </a:moveTo>
                  <a:cubicBezTo>
                    <a:pt x="181273" y="496"/>
                    <a:pt x="180201" y="-290"/>
                    <a:pt x="178915" y="103"/>
                  </a:cubicBezTo>
                  <a:cubicBezTo>
                    <a:pt x="161163" y="5460"/>
                    <a:pt x="146161" y="19141"/>
                    <a:pt x="133160" y="31857"/>
                  </a:cubicBezTo>
                  <a:cubicBezTo>
                    <a:pt x="123123" y="41644"/>
                    <a:pt x="116658" y="24213"/>
                    <a:pt x="111835" y="16676"/>
                  </a:cubicBezTo>
                  <a:cubicBezTo>
                    <a:pt x="108335" y="11175"/>
                    <a:pt x="104513" y="6068"/>
                    <a:pt x="97441" y="6103"/>
                  </a:cubicBezTo>
                  <a:cubicBezTo>
                    <a:pt x="89726" y="6175"/>
                    <a:pt x="82225" y="11818"/>
                    <a:pt x="76653" y="16533"/>
                  </a:cubicBezTo>
                  <a:cubicBezTo>
                    <a:pt x="72295" y="20248"/>
                    <a:pt x="68330" y="24427"/>
                    <a:pt x="64544" y="28713"/>
                  </a:cubicBezTo>
                  <a:cubicBezTo>
                    <a:pt x="61936" y="31678"/>
                    <a:pt x="57472" y="39750"/>
                    <a:pt x="53900" y="41179"/>
                  </a:cubicBezTo>
                  <a:cubicBezTo>
                    <a:pt x="50542" y="42501"/>
                    <a:pt x="47078" y="34321"/>
                    <a:pt x="44791" y="31071"/>
                  </a:cubicBezTo>
                  <a:cubicBezTo>
                    <a:pt x="42327" y="27535"/>
                    <a:pt x="39755" y="24356"/>
                    <a:pt x="36290" y="21712"/>
                  </a:cubicBezTo>
                  <a:cubicBezTo>
                    <a:pt x="27289" y="14854"/>
                    <a:pt x="15574" y="13354"/>
                    <a:pt x="4894" y="10568"/>
                  </a:cubicBezTo>
                  <a:cubicBezTo>
                    <a:pt x="3251" y="10140"/>
                    <a:pt x="2215" y="11425"/>
                    <a:pt x="2179" y="12747"/>
                  </a:cubicBezTo>
                  <a:cubicBezTo>
                    <a:pt x="1072" y="12783"/>
                    <a:pt x="0" y="13533"/>
                    <a:pt x="0" y="14962"/>
                  </a:cubicBezTo>
                  <a:cubicBezTo>
                    <a:pt x="536" y="46894"/>
                    <a:pt x="643" y="85078"/>
                    <a:pt x="24432" y="109688"/>
                  </a:cubicBezTo>
                  <a:cubicBezTo>
                    <a:pt x="42434" y="128297"/>
                    <a:pt x="70259" y="136441"/>
                    <a:pt x="95762" y="137477"/>
                  </a:cubicBezTo>
                  <a:cubicBezTo>
                    <a:pt x="96905" y="184233"/>
                    <a:pt x="100013" y="231024"/>
                    <a:pt x="99763" y="277780"/>
                  </a:cubicBezTo>
                  <a:cubicBezTo>
                    <a:pt x="99763" y="278745"/>
                    <a:pt x="99727" y="279709"/>
                    <a:pt x="99691" y="280673"/>
                  </a:cubicBezTo>
                  <a:cubicBezTo>
                    <a:pt x="97191" y="274887"/>
                    <a:pt x="93655" y="269386"/>
                    <a:pt x="90404" y="264457"/>
                  </a:cubicBezTo>
                  <a:cubicBezTo>
                    <a:pt x="83368" y="253777"/>
                    <a:pt x="75867" y="243026"/>
                    <a:pt x="67973" y="232917"/>
                  </a:cubicBezTo>
                  <a:cubicBezTo>
                    <a:pt x="58793" y="221166"/>
                    <a:pt x="33611" y="194841"/>
                    <a:pt x="16788" y="209200"/>
                  </a:cubicBezTo>
                  <a:cubicBezTo>
                    <a:pt x="2893" y="221059"/>
                    <a:pt x="14431" y="245383"/>
                    <a:pt x="23396" y="256135"/>
                  </a:cubicBezTo>
                  <a:cubicBezTo>
                    <a:pt x="31397" y="265743"/>
                    <a:pt x="42184" y="272458"/>
                    <a:pt x="54007" y="276280"/>
                  </a:cubicBezTo>
                  <a:cubicBezTo>
                    <a:pt x="68366" y="280959"/>
                    <a:pt x="85189" y="281066"/>
                    <a:pt x="95762" y="293211"/>
                  </a:cubicBezTo>
                  <a:cubicBezTo>
                    <a:pt x="96584" y="294175"/>
                    <a:pt x="97619" y="294068"/>
                    <a:pt x="98405" y="293496"/>
                  </a:cubicBezTo>
                  <a:cubicBezTo>
                    <a:pt x="98441" y="294604"/>
                    <a:pt x="98441" y="295711"/>
                    <a:pt x="98370" y="296854"/>
                  </a:cubicBezTo>
                  <a:cubicBezTo>
                    <a:pt x="98298" y="297783"/>
                    <a:pt x="98727" y="298354"/>
                    <a:pt x="99334" y="298676"/>
                  </a:cubicBezTo>
                  <a:cubicBezTo>
                    <a:pt x="97977" y="339252"/>
                    <a:pt x="94083" y="379900"/>
                    <a:pt x="96512" y="420477"/>
                  </a:cubicBezTo>
                  <a:cubicBezTo>
                    <a:pt x="97691" y="440051"/>
                    <a:pt x="99548" y="459482"/>
                    <a:pt x="101156" y="478913"/>
                  </a:cubicBezTo>
                  <a:cubicBezTo>
                    <a:pt x="101120" y="478948"/>
                    <a:pt x="101120" y="478984"/>
                    <a:pt x="101084" y="478984"/>
                  </a:cubicBezTo>
                  <a:cubicBezTo>
                    <a:pt x="100084" y="480127"/>
                    <a:pt x="100513" y="481520"/>
                    <a:pt x="101441" y="482306"/>
                  </a:cubicBezTo>
                  <a:cubicBezTo>
                    <a:pt x="101441" y="482449"/>
                    <a:pt x="101477" y="482627"/>
                    <a:pt x="101477" y="482770"/>
                  </a:cubicBezTo>
                  <a:cubicBezTo>
                    <a:pt x="101227" y="483949"/>
                    <a:pt x="101013" y="485163"/>
                    <a:pt x="100691" y="486342"/>
                  </a:cubicBezTo>
                  <a:cubicBezTo>
                    <a:pt x="100334" y="487628"/>
                    <a:pt x="101048" y="488521"/>
                    <a:pt x="101977" y="488878"/>
                  </a:cubicBezTo>
                  <a:cubicBezTo>
                    <a:pt x="103834" y="512702"/>
                    <a:pt x="105085" y="536527"/>
                    <a:pt x="104013" y="560673"/>
                  </a:cubicBezTo>
                  <a:cubicBezTo>
                    <a:pt x="103620" y="569067"/>
                    <a:pt x="103049" y="577496"/>
                    <a:pt x="102442" y="585890"/>
                  </a:cubicBezTo>
                  <a:cubicBezTo>
                    <a:pt x="100656" y="578139"/>
                    <a:pt x="96584" y="570924"/>
                    <a:pt x="92619" y="563995"/>
                  </a:cubicBezTo>
                  <a:cubicBezTo>
                    <a:pt x="88368" y="556529"/>
                    <a:pt x="84546" y="548743"/>
                    <a:pt x="79653" y="541670"/>
                  </a:cubicBezTo>
                  <a:cubicBezTo>
                    <a:pt x="72831" y="531848"/>
                    <a:pt x="60865" y="514524"/>
                    <a:pt x="47363" y="514203"/>
                  </a:cubicBezTo>
                  <a:cubicBezTo>
                    <a:pt x="31183" y="513810"/>
                    <a:pt x="32933" y="536991"/>
                    <a:pt x="38219" y="546349"/>
                  </a:cubicBezTo>
                  <a:cubicBezTo>
                    <a:pt x="44041" y="556672"/>
                    <a:pt x="53543" y="564459"/>
                    <a:pt x="62437" y="572031"/>
                  </a:cubicBezTo>
                  <a:cubicBezTo>
                    <a:pt x="74152" y="581997"/>
                    <a:pt x="85797" y="591962"/>
                    <a:pt x="99048" y="599856"/>
                  </a:cubicBezTo>
                  <a:cubicBezTo>
                    <a:pt x="99977" y="600428"/>
                    <a:pt x="100870" y="600213"/>
                    <a:pt x="101477" y="599678"/>
                  </a:cubicBezTo>
                  <a:cubicBezTo>
                    <a:pt x="100763" y="609465"/>
                    <a:pt x="100084" y="619251"/>
                    <a:pt x="99691" y="629074"/>
                  </a:cubicBezTo>
                  <a:cubicBezTo>
                    <a:pt x="99263" y="639968"/>
                    <a:pt x="99048" y="650863"/>
                    <a:pt x="98048" y="661721"/>
                  </a:cubicBezTo>
                  <a:cubicBezTo>
                    <a:pt x="97262" y="670044"/>
                    <a:pt x="96334" y="678116"/>
                    <a:pt x="98905" y="686188"/>
                  </a:cubicBezTo>
                  <a:cubicBezTo>
                    <a:pt x="99798" y="688975"/>
                    <a:pt x="104120" y="687689"/>
                    <a:pt x="103263" y="684867"/>
                  </a:cubicBezTo>
                  <a:cubicBezTo>
                    <a:pt x="100156" y="675116"/>
                    <a:pt x="102477" y="664864"/>
                    <a:pt x="103192" y="654899"/>
                  </a:cubicBezTo>
                  <a:cubicBezTo>
                    <a:pt x="104013" y="643397"/>
                    <a:pt x="103977" y="631825"/>
                    <a:pt x="104656" y="620323"/>
                  </a:cubicBezTo>
                  <a:cubicBezTo>
                    <a:pt x="105942" y="597534"/>
                    <a:pt x="108121" y="574853"/>
                    <a:pt x="108907" y="552029"/>
                  </a:cubicBezTo>
                  <a:cubicBezTo>
                    <a:pt x="109692" y="528633"/>
                    <a:pt x="108156" y="505487"/>
                    <a:pt x="106192" y="482377"/>
                  </a:cubicBezTo>
                  <a:cubicBezTo>
                    <a:pt x="106335" y="481484"/>
                    <a:pt x="106442" y="480556"/>
                    <a:pt x="106513" y="479663"/>
                  </a:cubicBezTo>
                  <a:cubicBezTo>
                    <a:pt x="116908" y="467518"/>
                    <a:pt x="126945" y="455088"/>
                    <a:pt x="137053" y="442694"/>
                  </a:cubicBezTo>
                  <a:cubicBezTo>
                    <a:pt x="145125" y="432800"/>
                    <a:pt x="154841" y="423156"/>
                    <a:pt x="160520" y="411583"/>
                  </a:cubicBezTo>
                  <a:cubicBezTo>
                    <a:pt x="166985" y="398402"/>
                    <a:pt x="165378" y="370220"/>
                    <a:pt x="145804" y="368970"/>
                  </a:cubicBezTo>
                  <a:cubicBezTo>
                    <a:pt x="130338" y="367970"/>
                    <a:pt x="118336" y="389401"/>
                    <a:pt x="113193" y="401188"/>
                  </a:cubicBezTo>
                  <a:cubicBezTo>
                    <a:pt x="107835" y="413440"/>
                    <a:pt x="105049" y="426870"/>
                    <a:pt x="103513" y="440122"/>
                  </a:cubicBezTo>
                  <a:cubicBezTo>
                    <a:pt x="103263" y="442372"/>
                    <a:pt x="103120" y="444730"/>
                    <a:pt x="103049" y="447051"/>
                  </a:cubicBezTo>
                  <a:cubicBezTo>
                    <a:pt x="102156" y="436729"/>
                    <a:pt x="101370" y="426370"/>
                    <a:pt x="100834" y="415976"/>
                  </a:cubicBezTo>
                  <a:cubicBezTo>
                    <a:pt x="98477" y="369935"/>
                    <a:pt x="104120" y="323786"/>
                    <a:pt x="104370" y="277709"/>
                  </a:cubicBezTo>
                  <a:cubicBezTo>
                    <a:pt x="104620" y="231024"/>
                    <a:pt x="101549" y="184304"/>
                    <a:pt x="100370" y="137620"/>
                  </a:cubicBezTo>
                  <a:cubicBezTo>
                    <a:pt x="129088" y="137798"/>
                    <a:pt x="162485" y="125083"/>
                    <a:pt x="177915" y="99579"/>
                  </a:cubicBezTo>
                  <a:cubicBezTo>
                    <a:pt x="194989" y="71254"/>
                    <a:pt x="194346" y="31107"/>
                    <a:pt x="181737" y="1603"/>
                  </a:cubicBezTo>
                  <a:close/>
                  <a:moveTo>
                    <a:pt x="49363" y="269743"/>
                  </a:moveTo>
                  <a:cubicBezTo>
                    <a:pt x="32004" y="262278"/>
                    <a:pt x="9501" y="240311"/>
                    <a:pt x="16181" y="218916"/>
                  </a:cubicBezTo>
                  <a:cubicBezTo>
                    <a:pt x="21038" y="203414"/>
                    <a:pt x="40112" y="212522"/>
                    <a:pt x="48828" y="219344"/>
                  </a:cubicBezTo>
                  <a:cubicBezTo>
                    <a:pt x="57543" y="226202"/>
                    <a:pt x="64330" y="235168"/>
                    <a:pt x="70688" y="244169"/>
                  </a:cubicBezTo>
                  <a:cubicBezTo>
                    <a:pt x="79403" y="256528"/>
                    <a:pt x="94655" y="272637"/>
                    <a:pt x="97834" y="288817"/>
                  </a:cubicBezTo>
                  <a:cubicBezTo>
                    <a:pt x="85189" y="275637"/>
                    <a:pt x="65365" y="276637"/>
                    <a:pt x="49363" y="269743"/>
                  </a:cubicBezTo>
                  <a:close/>
                  <a:moveTo>
                    <a:pt x="52935" y="557422"/>
                  </a:moveTo>
                  <a:cubicBezTo>
                    <a:pt x="45292" y="549814"/>
                    <a:pt x="35826" y="538741"/>
                    <a:pt x="39112" y="527061"/>
                  </a:cubicBezTo>
                  <a:cubicBezTo>
                    <a:pt x="41827" y="517346"/>
                    <a:pt x="48863" y="517524"/>
                    <a:pt x="56043" y="522561"/>
                  </a:cubicBezTo>
                  <a:cubicBezTo>
                    <a:pt x="65473" y="529169"/>
                    <a:pt x="73295" y="539349"/>
                    <a:pt x="79189" y="549136"/>
                  </a:cubicBezTo>
                  <a:cubicBezTo>
                    <a:pt x="87047" y="562209"/>
                    <a:pt x="99120" y="578711"/>
                    <a:pt x="98870" y="594355"/>
                  </a:cubicBezTo>
                  <a:cubicBezTo>
                    <a:pt x="82367" y="584211"/>
                    <a:pt x="66616" y="571031"/>
                    <a:pt x="52935" y="557422"/>
                  </a:cubicBezTo>
                  <a:close/>
                  <a:moveTo>
                    <a:pt x="110514" y="424906"/>
                  </a:moveTo>
                  <a:cubicBezTo>
                    <a:pt x="114086" y="408225"/>
                    <a:pt x="121194" y="388508"/>
                    <a:pt x="135338" y="377685"/>
                  </a:cubicBezTo>
                  <a:cubicBezTo>
                    <a:pt x="146376" y="369256"/>
                    <a:pt x="156198" y="377043"/>
                    <a:pt x="159306" y="389509"/>
                  </a:cubicBezTo>
                  <a:cubicBezTo>
                    <a:pt x="162592" y="402581"/>
                    <a:pt x="154234" y="414369"/>
                    <a:pt x="146518" y="424013"/>
                  </a:cubicBezTo>
                  <a:cubicBezTo>
                    <a:pt x="133517" y="440265"/>
                    <a:pt x="120265" y="456410"/>
                    <a:pt x="106728" y="472269"/>
                  </a:cubicBezTo>
                  <a:cubicBezTo>
                    <a:pt x="106728" y="468875"/>
                    <a:pt x="106585" y="465446"/>
                    <a:pt x="106585" y="462018"/>
                  </a:cubicBezTo>
                  <a:cubicBezTo>
                    <a:pt x="106692" y="449587"/>
                    <a:pt x="107906" y="437050"/>
                    <a:pt x="110514" y="424906"/>
                  </a:cubicBezTo>
                  <a:close/>
                  <a:moveTo>
                    <a:pt x="175522" y="94507"/>
                  </a:moveTo>
                  <a:cubicBezTo>
                    <a:pt x="160984" y="121725"/>
                    <a:pt x="125766" y="134227"/>
                    <a:pt x="96512" y="133012"/>
                  </a:cubicBezTo>
                  <a:cubicBezTo>
                    <a:pt x="71652" y="131976"/>
                    <a:pt x="43934" y="124190"/>
                    <a:pt x="26611" y="105366"/>
                  </a:cubicBezTo>
                  <a:cubicBezTo>
                    <a:pt x="4786" y="81613"/>
                    <a:pt x="5072" y="45430"/>
                    <a:pt x="4572" y="15176"/>
                  </a:cubicBezTo>
                  <a:cubicBezTo>
                    <a:pt x="15716" y="17998"/>
                    <a:pt x="28325" y="19534"/>
                    <a:pt x="36719" y="28106"/>
                  </a:cubicBezTo>
                  <a:cubicBezTo>
                    <a:pt x="42363" y="33893"/>
                    <a:pt x="45791" y="41572"/>
                    <a:pt x="51078" y="47680"/>
                  </a:cubicBezTo>
                  <a:cubicBezTo>
                    <a:pt x="51864" y="48573"/>
                    <a:pt x="53543" y="48466"/>
                    <a:pt x="54293" y="47609"/>
                  </a:cubicBezTo>
                  <a:cubicBezTo>
                    <a:pt x="64687" y="35821"/>
                    <a:pt x="74509" y="20998"/>
                    <a:pt x="88690" y="13497"/>
                  </a:cubicBezTo>
                  <a:cubicBezTo>
                    <a:pt x="109300" y="2639"/>
                    <a:pt x="109907" y="31999"/>
                    <a:pt x="122372" y="39822"/>
                  </a:cubicBezTo>
                  <a:cubicBezTo>
                    <a:pt x="129409" y="44251"/>
                    <a:pt x="134481" y="36893"/>
                    <a:pt x="139125" y="32249"/>
                  </a:cubicBezTo>
                  <a:cubicBezTo>
                    <a:pt x="149733" y="21605"/>
                    <a:pt x="163806" y="10104"/>
                    <a:pt x="178272" y="5139"/>
                  </a:cubicBezTo>
                  <a:cubicBezTo>
                    <a:pt x="189309" y="32678"/>
                    <a:pt x="189774" y="67825"/>
                    <a:pt x="175522" y="945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16104DA7-EF13-3145-8716-FF88D43272C7}"/>
                </a:ext>
              </a:extLst>
            </p:cNvPr>
            <p:cNvSpPr/>
            <p:nvPr/>
          </p:nvSpPr>
          <p:spPr>
            <a:xfrm>
              <a:off x="9801252" y="564919"/>
              <a:ext cx="8781" cy="9768"/>
            </a:xfrm>
            <a:custGeom>
              <a:avLst/>
              <a:gdLst>
                <a:gd name="connsiteX0" fmla="*/ 4127 w 8781"/>
                <a:gd name="connsiteY0" fmla="*/ 9510 h 9768"/>
                <a:gd name="connsiteX1" fmla="*/ 7449 w 8781"/>
                <a:gd name="connsiteY1" fmla="*/ 8153 h 9768"/>
                <a:gd name="connsiteX2" fmla="*/ 8413 w 8781"/>
                <a:gd name="connsiteY2" fmla="*/ 4402 h 9768"/>
                <a:gd name="connsiteX3" fmla="*/ 8092 w 8781"/>
                <a:gd name="connsiteY3" fmla="*/ 1759 h 9768"/>
                <a:gd name="connsiteX4" fmla="*/ 8056 w 8781"/>
                <a:gd name="connsiteY4" fmla="*/ 1687 h 9768"/>
                <a:gd name="connsiteX5" fmla="*/ 6770 w 8781"/>
                <a:gd name="connsiteY5" fmla="*/ 509 h 9768"/>
                <a:gd name="connsiteX6" fmla="*/ 5056 w 8781"/>
                <a:gd name="connsiteY6" fmla="*/ 44 h 9768"/>
                <a:gd name="connsiteX7" fmla="*/ 2591 w 8781"/>
                <a:gd name="connsiteY7" fmla="*/ 44 h 9768"/>
                <a:gd name="connsiteX8" fmla="*/ 626 w 8781"/>
                <a:gd name="connsiteY8" fmla="*/ 3259 h 9768"/>
                <a:gd name="connsiteX9" fmla="*/ 55 w 8781"/>
                <a:gd name="connsiteY9" fmla="*/ 4545 h 9768"/>
                <a:gd name="connsiteX10" fmla="*/ 4127 w 8781"/>
                <a:gd name="connsiteY10" fmla="*/ 9510 h 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81" h="9768">
                  <a:moveTo>
                    <a:pt x="4127" y="9510"/>
                  </a:moveTo>
                  <a:cubicBezTo>
                    <a:pt x="5413" y="10117"/>
                    <a:pt x="7056" y="9653"/>
                    <a:pt x="7449" y="8153"/>
                  </a:cubicBezTo>
                  <a:cubicBezTo>
                    <a:pt x="7734" y="7045"/>
                    <a:pt x="8235" y="5724"/>
                    <a:pt x="8413" y="4402"/>
                  </a:cubicBezTo>
                  <a:cubicBezTo>
                    <a:pt x="8949" y="3545"/>
                    <a:pt x="8949" y="2473"/>
                    <a:pt x="8092" y="1759"/>
                  </a:cubicBezTo>
                  <a:cubicBezTo>
                    <a:pt x="8092" y="1723"/>
                    <a:pt x="8092" y="1687"/>
                    <a:pt x="8056" y="1687"/>
                  </a:cubicBezTo>
                  <a:cubicBezTo>
                    <a:pt x="7734" y="1116"/>
                    <a:pt x="7270" y="759"/>
                    <a:pt x="6770" y="509"/>
                  </a:cubicBezTo>
                  <a:cubicBezTo>
                    <a:pt x="6306" y="116"/>
                    <a:pt x="5699" y="-98"/>
                    <a:pt x="5056" y="44"/>
                  </a:cubicBezTo>
                  <a:cubicBezTo>
                    <a:pt x="4234" y="-27"/>
                    <a:pt x="3377" y="9"/>
                    <a:pt x="2591" y="44"/>
                  </a:cubicBezTo>
                  <a:cubicBezTo>
                    <a:pt x="948" y="116"/>
                    <a:pt x="-16" y="1866"/>
                    <a:pt x="626" y="3259"/>
                  </a:cubicBezTo>
                  <a:cubicBezTo>
                    <a:pt x="376" y="3652"/>
                    <a:pt x="162" y="4045"/>
                    <a:pt x="55" y="4545"/>
                  </a:cubicBezTo>
                  <a:cubicBezTo>
                    <a:pt x="-409" y="7117"/>
                    <a:pt x="2162" y="8581"/>
                    <a:pt x="4127" y="95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0A47333F-5BF2-624A-A7C7-51ADFB182D41}"/>
                </a:ext>
              </a:extLst>
            </p:cNvPr>
            <p:cNvSpPr/>
            <p:nvPr/>
          </p:nvSpPr>
          <p:spPr>
            <a:xfrm>
              <a:off x="9845626" y="541607"/>
              <a:ext cx="10710" cy="9890"/>
            </a:xfrm>
            <a:custGeom>
              <a:avLst/>
              <a:gdLst>
                <a:gd name="connsiteX0" fmla="*/ 2437 w 10710"/>
                <a:gd name="connsiteY0" fmla="*/ 9783 h 9890"/>
                <a:gd name="connsiteX1" fmla="*/ 8617 w 10710"/>
                <a:gd name="connsiteY1" fmla="*/ 8497 h 9890"/>
                <a:gd name="connsiteX2" fmla="*/ 9688 w 10710"/>
                <a:gd name="connsiteY2" fmla="*/ 7032 h 9890"/>
                <a:gd name="connsiteX3" fmla="*/ 9831 w 10710"/>
                <a:gd name="connsiteY3" fmla="*/ 6818 h 9890"/>
                <a:gd name="connsiteX4" fmla="*/ 10188 w 10710"/>
                <a:gd name="connsiteY4" fmla="*/ 5997 h 9890"/>
                <a:gd name="connsiteX5" fmla="*/ 10224 w 10710"/>
                <a:gd name="connsiteY5" fmla="*/ 5889 h 9890"/>
                <a:gd name="connsiteX6" fmla="*/ 10439 w 10710"/>
                <a:gd name="connsiteY6" fmla="*/ 3282 h 9890"/>
                <a:gd name="connsiteX7" fmla="*/ 10474 w 10710"/>
                <a:gd name="connsiteY7" fmla="*/ 2675 h 9890"/>
                <a:gd name="connsiteX8" fmla="*/ 7081 w 10710"/>
                <a:gd name="connsiteY8" fmla="*/ 710 h 9890"/>
                <a:gd name="connsiteX9" fmla="*/ 6259 w 10710"/>
                <a:gd name="connsiteY9" fmla="*/ 1246 h 9890"/>
                <a:gd name="connsiteX10" fmla="*/ 3759 w 10710"/>
                <a:gd name="connsiteY10" fmla="*/ 174 h 9890"/>
                <a:gd name="connsiteX11" fmla="*/ 223 w 10710"/>
                <a:gd name="connsiteY11" fmla="*/ 8068 h 9890"/>
                <a:gd name="connsiteX12" fmla="*/ 2437 w 10710"/>
                <a:gd name="connsiteY12" fmla="*/ 9783 h 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10" h="9890">
                  <a:moveTo>
                    <a:pt x="2437" y="9783"/>
                  </a:moveTo>
                  <a:cubicBezTo>
                    <a:pt x="4545" y="9997"/>
                    <a:pt x="6974" y="10033"/>
                    <a:pt x="8617" y="8497"/>
                  </a:cubicBezTo>
                  <a:cubicBezTo>
                    <a:pt x="9081" y="8068"/>
                    <a:pt x="9403" y="7568"/>
                    <a:pt x="9688" y="7032"/>
                  </a:cubicBezTo>
                  <a:cubicBezTo>
                    <a:pt x="9724" y="6961"/>
                    <a:pt x="9795" y="6890"/>
                    <a:pt x="9831" y="6818"/>
                  </a:cubicBezTo>
                  <a:cubicBezTo>
                    <a:pt x="9974" y="6568"/>
                    <a:pt x="10081" y="6282"/>
                    <a:pt x="10188" y="5997"/>
                  </a:cubicBezTo>
                  <a:cubicBezTo>
                    <a:pt x="10224" y="5961"/>
                    <a:pt x="10224" y="5925"/>
                    <a:pt x="10224" y="5889"/>
                  </a:cubicBezTo>
                  <a:cubicBezTo>
                    <a:pt x="10831" y="5139"/>
                    <a:pt x="10831" y="4103"/>
                    <a:pt x="10439" y="3282"/>
                  </a:cubicBezTo>
                  <a:cubicBezTo>
                    <a:pt x="10439" y="3068"/>
                    <a:pt x="10474" y="2889"/>
                    <a:pt x="10474" y="2675"/>
                  </a:cubicBezTo>
                  <a:cubicBezTo>
                    <a:pt x="10474" y="1103"/>
                    <a:pt x="8474" y="-326"/>
                    <a:pt x="7081" y="710"/>
                  </a:cubicBezTo>
                  <a:cubicBezTo>
                    <a:pt x="6831" y="889"/>
                    <a:pt x="6545" y="1067"/>
                    <a:pt x="6259" y="1246"/>
                  </a:cubicBezTo>
                  <a:cubicBezTo>
                    <a:pt x="5866" y="317"/>
                    <a:pt x="5009" y="-326"/>
                    <a:pt x="3759" y="174"/>
                  </a:cubicBezTo>
                  <a:cubicBezTo>
                    <a:pt x="80" y="1675"/>
                    <a:pt x="-384" y="4318"/>
                    <a:pt x="223" y="8068"/>
                  </a:cubicBezTo>
                  <a:cubicBezTo>
                    <a:pt x="402" y="9140"/>
                    <a:pt x="1509" y="9676"/>
                    <a:pt x="2437" y="97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1B8891FA-6E39-9C45-B342-890EB934957C}"/>
                </a:ext>
              </a:extLst>
            </p:cNvPr>
            <p:cNvSpPr/>
            <p:nvPr/>
          </p:nvSpPr>
          <p:spPr>
            <a:xfrm>
              <a:off x="9885230" y="563934"/>
              <a:ext cx="8768" cy="9309"/>
            </a:xfrm>
            <a:custGeom>
              <a:avLst/>
              <a:gdLst>
                <a:gd name="connsiteX0" fmla="*/ 5374 w 8768"/>
                <a:gd name="connsiteY0" fmla="*/ 9102 h 9309"/>
                <a:gd name="connsiteX1" fmla="*/ 8731 w 8768"/>
                <a:gd name="connsiteY1" fmla="*/ 3994 h 9309"/>
                <a:gd name="connsiteX2" fmla="*/ 8124 w 8768"/>
                <a:gd name="connsiteY2" fmla="*/ 1922 h 9309"/>
                <a:gd name="connsiteX3" fmla="*/ 5374 w 8768"/>
                <a:gd name="connsiteY3" fmla="*/ 29 h 9309"/>
                <a:gd name="connsiteX4" fmla="*/ 1195 w 8768"/>
                <a:gd name="connsiteY4" fmla="*/ 7923 h 9309"/>
                <a:gd name="connsiteX5" fmla="*/ 5374 w 8768"/>
                <a:gd name="connsiteY5" fmla="*/ 9102 h 9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68" h="9309">
                  <a:moveTo>
                    <a:pt x="5374" y="9102"/>
                  </a:moveTo>
                  <a:cubicBezTo>
                    <a:pt x="7517" y="8352"/>
                    <a:pt x="8339" y="6030"/>
                    <a:pt x="8731" y="3994"/>
                  </a:cubicBezTo>
                  <a:cubicBezTo>
                    <a:pt x="8874" y="3172"/>
                    <a:pt x="8588" y="2458"/>
                    <a:pt x="8124" y="1922"/>
                  </a:cubicBezTo>
                  <a:cubicBezTo>
                    <a:pt x="7838" y="815"/>
                    <a:pt x="6803" y="-185"/>
                    <a:pt x="5374" y="29"/>
                  </a:cubicBezTo>
                  <a:cubicBezTo>
                    <a:pt x="1695" y="565"/>
                    <a:pt x="-1948" y="4387"/>
                    <a:pt x="1195" y="7923"/>
                  </a:cubicBezTo>
                  <a:cubicBezTo>
                    <a:pt x="2231" y="9102"/>
                    <a:pt x="3838" y="9638"/>
                    <a:pt x="5374" y="910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8" name="Freeform 57">
            <a:extLst>
              <a:ext uri="{FF2B5EF4-FFF2-40B4-BE49-F238E27FC236}">
                <a16:creationId xmlns:a16="http://schemas.microsoft.com/office/drawing/2014/main" id="{0514ADDF-D55C-E649-8B3D-B8C9C9E430AE}"/>
              </a:ext>
            </a:extLst>
          </p:cNvPr>
          <p:cNvSpPr/>
          <p:nvPr/>
        </p:nvSpPr>
        <p:spPr>
          <a:xfrm>
            <a:off x="8163975" y="2645541"/>
            <a:ext cx="1315838" cy="371763"/>
          </a:xfrm>
          <a:custGeom>
            <a:avLst/>
            <a:gdLst>
              <a:gd name="connsiteX0" fmla="*/ 885882 w 1315838"/>
              <a:gd name="connsiteY0" fmla="*/ 370371 h 371763"/>
              <a:gd name="connsiteX1" fmla="*/ 900955 w 1315838"/>
              <a:gd name="connsiteY1" fmla="*/ 348583 h 371763"/>
              <a:gd name="connsiteX2" fmla="*/ 867951 w 1315838"/>
              <a:gd name="connsiteY2" fmla="*/ 344368 h 371763"/>
              <a:gd name="connsiteX3" fmla="*/ 830589 w 1315838"/>
              <a:gd name="connsiteY3" fmla="*/ 311400 h 371763"/>
              <a:gd name="connsiteX4" fmla="*/ 885310 w 1315838"/>
              <a:gd name="connsiteY4" fmla="*/ 287040 h 371763"/>
              <a:gd name="connsiteX5" fmla="*/ 900276 w 1315838"/>
              <a:gd name="connsiteY5" fmla="*/ 297577 h 371763"/>
              <a:gd name="connsiteX6" fmla="*/ 908884 w 1315838"/>
              <a:gd name="connsiteY6" fmla="*/ 276217 h 371763"/>
              <a:gd name="connsiteX7" fmla="*/ 893275 w 1315838"/>
              <a:gd name="connsiteY7" fmla="*/ 259429 h 371763"/>
              <a:gd name="connsiteX8" fmla="*/ 883274 w 1315838"/>
              <a:gd name="connsiteY8" fmla="*/ 265466 h 371763"/>
              <a:gd name="connsiteX9" fmla="*/ 883345 w 1315838"/>
              <a:gd name="connsiteY9" fmla="*/ 282968 h 371763"/>
              <a:gd name="connsiteX10" fmla="*/ 828803 w 1315838"/>
              <a:gd name="connsiteY10" fmla="*/ 307185 h 371763"/>
              <a:gd name="connsiteX11" fmla="*/ 828124 w 1315838"/>
              <a:gd name="connsiteY11" fmla="*/ 307542 h 371763"/>
              <a:gd name="connsiteX12" fmla="*/ 827053 w 1315838"/>
              <a:gd name="connsiteY12" fmla="*/ 305899 h 371763"/>
              <a:gd name="connsiteX13" fmla="*/ 799549 w 1315838"/>
              <a:gd name="connsiteY13" fmla="*/ 262287 h 371763"/>
              <a:gd name="connsiteX14" fmla="*/ 727005 w 1315838"/>
              <a:gd name="connsiteY14" fmla="*/ 202958 h 371763"/>
              <a:gd name="connsiteX15" fmla="*/ 773332 w 1315838"/>
              <a:gd name="connsiteY15" fmla="*/ 199207 h 371763"/>
              <a:gd name="connsiteX16" fmla="*/ 849056 w 1315838"/>
              <a:gd name="connsiteY16" fmla="*/ 190563 h 371763"/>
              <a:gd name="connsiteX17" fmla="*/ 913385 w 1315838"/>
              <a:gd name="connsiteY17" fmla="*/ 190992 h 371763"/>
              <a:gd name="connsiteX18" fmla="*/ 913599 w 1315838"/>
              <a:gd name="connsiteY18" fmla="*/ 193528 h 371763"/>
              <a:gd name="connsiteX19" fmla="*/ 948354 w 1315838"/>
              <a:gd name="connsiteY19" fmla="*/ 215138 h 371763"/>
              <a:gd name="connsiteX20" fmla="*/ 988430 w 1315838"/>
              <a:gd name="connsiteY20" fmla="*/ 233462 h 371763"/>
              <a:gd name="connsiteX21" fmla="*/ 1000860 w 1315838"/>
              <a:gd name="connsiteY21" fmla="*/ 237141 h 371763"/>
              <a:gd name="connsiteX22" fmla="*/ 1021220 w 1315838"/>
              <a:gd name="connsiteY22" fmla="*/ 306614 h 371763"/>
              <a:gd name="connsiteX23" fmla="*/ 1040258 w 1315838"/>
              <a:gd name="connsiteY23" fmla="*/ 341332 h 371763"/>
              <a:gd name="connsiteX24" fmla="*/ 1042722 w 1315838"/>
              <a:gd name="connsiteY24" fmla="*/ 344226 h 371763"/>
              <a:gd name="connsiteX25" fmla="*/ 1070012 w 1315838"/>
              <a:gd name="connsiteY25" fmla="*/ 355370 h 371763"/>
              <a:gd name="connsiteX26" fmla="*/ 1042758 w 1315838"/>
              <a:gd name="connsiteY26" fmla="*/ 337475 h 371763"/>
              <a:gd name="connsiteX27" fmla="*/ 1022291 w 1315838"/>
              <a:gd name="connsiteY27" fmla="*/ 294719 h 371763"/>
              <a:gd name="connsiteX28" fmla="*/ 1005896 w 1315838"/>
              <a:gd name="connsiteY28" fmla="*/ 238426 h 371763"/>
              <a:gd name="connsiteX29" fmla="*/ 1080727 w 1315838"/>
              <a:gd name="connsiteY29" fmla="*/ 250142 h 371763"/>
              <a:gd name="connsiteX30" fmla="*/ 1133734 w 1315838"/>
              <a:gd name="connsiteY30" fmla="*/ 256607 h 371763"/>
              <a:gd name="connsiteX31" fmla="*/ 1178775 w 1315838"/>
              <a:gd name="connsiteY31" fmla="*/ 267216 h 371763"/>
              <a:gd name="connsiteX32" fmla="*/ 1216673 w 1315838"/>
              <a:gd name="connsiteY32" fmla="*/ 271966 h 371763"/>
              <a:gd name="connsiteX33" fmla="*/ 1257321 w 1315838"/>
              <a:gd name="connsiteY33" fmla="*/ 356656 h 371763"/>
              <a:gd name="connsiteX34" fmla="*/ 1270037 w 1315838"/>
              <a:gd name="connsiteY34" fmla="*/ 371515 h 371763"/>
              <a:gd name="connsiteX35" fmla="*/ 1286753 w 1315838"/>
              <a:gd name="connsiteY35" fmla="*/ 361870 h 371763"/>
              <a:gd name="connsiteX36" fmla="*/ 1279895 w 1315838"/>
              <a:gd name="connsiteY36" fmla="*/ 345904 h 371763"/>
              <a:gd name="connsiteX37" fmla="*/ 1259143 w 1315838"/>
              <a:gd name="connsiteY37" fmla="*/ 351869 h 371763"/>
              <a:gd name="connsiteX38" fmla="*/ 1258857 w 1315838"/>
              <a:gd name="connsiteY38" fmla="*/ 352227 h 371763"/>
              <a:gd name="connsiteX39" fmla="*/ 1222209 w 1315838"/>
              <a:gd name="connsiteY39" fmla="*/ 272395 h 371763"/>
              <a:gd name="connsiteX40" fmla="*/ 1229567 w 1315838"/>
              <a:gd name="connsiteY40" fmla="*/ 272931 h 371763"/>
              <a:gd name="connsiteX41" fmla="*/ 1284574 w 1315838"/>
              <a:gd name="connsiteY41" fmla="*/ 278717 h 371763"/>
              <a:gd name="connsiteX42" fmla="*/ 1315507 w 1315838"/>
              <a:gd name="connsiteY42" fmla="*/ 281396 h 371763"/>
              <a:gd name="connsiteX43" fmla="*/ 1283860 w 1315838"/>
              <a:gd name="connsiteY43" fmla="*/ 274110 h 371763"/>
              <a:gd name="connsiteX44" fmla="*/ 1236282 w 1315838"/>
              <a:gd name="connsiteY44" fmla="*/ 268752 h 371763"/>
              <a:gd name="connsiteX45" fmla="*/ 1187455 w 1315838"/>
              <a:gd name="connsiteY45" fmla="*/ 264108 h 371763"/>
              <a:gd name="connsiteX46" fmla="*/ 1137127 w 1315838"/>
              <a:gd name="connsiteY46" fmla="*/ 252928 h 371763"/>
              <a:gd name="connsiteX47" fmla="*/ 1098908 w 1315838"/>
              <a:gd name="connsiteY47" fmla="*/ 247178 h 371763"/>
              <a:gd name="connsiteX48" fmla="*/ 1149915 w 1315838"/>
              <a:gd name="connsiteY48" fmla="*/ 203529 h 371763"/>
              <a:gd name="connsiteX49" fmla="*/ 1165488 w 1315838"/>
              <a:gd name="connsiteY49" fmla="*/ 184205 h 371763"/>
              <a:gd name="connsiteX50" fmla="*/ 1186991 w 1315838"/>
              <a:gd name="connsiteY50" fmla="*/ 166310 h 371763"/>
              <a:gd name="connsiteX51" fmla="*/ 1206707 w 1315838"/>
              <a:gd name="connsiteY51" fmla="*/ 171311 h 371763"/>
              <a:gd name="connsiteX52" fmla="*/ 1211922 w 1315838"/>
              <a:gd name="connsiteY52" fmla="*/ 155380 h 371763"/>
              <a:gd name="connsiteX53" fmla="*/ 1197492 w 1315838"/>
              <a:gd name="connsiteY53" fmla="*/ 143093 h 371763"/>
              <a:gd name="connsiteX54" fmla="*/ 1185169 w 1315838"/>
              <a:gd name="connsiteY54" fmla="*/ 161738 h 371763"/>
              <a:gd name="connsiteX55" fmla="*/ 1185205 w 1315838"/>
              <a:gd name="connsiteY55" fmla="*/ 161917 h 371763"/>
              <a:gd name="connsiteX56" fmla="*/ 1151058 w 1315838"/>
              <a:gd name="connsiteY56" fmla="*/ 194993 h 371763"/>
              <a:gd name="connsiteX57" fmla="*/ 1094765 w 1315838"/>
              <a:gd name="connsiteY57" fmla="*/ 245070 h 371763"/>
              <a:gd name="connsiteX58" fmla="*/ 1094408 w 1315838"/>
              <a:gd name="connsiteY58" fmla="*/ 246820 h 371763"/>
              <a:gd name="connsiteX59" fmla="*/ 1093729 w 1315838"/>
              <a:gd name="connsiteY59" fmla="*/ 246785 h 371763"/>
              <a:gd name="connsiteX60" fmla="*/ 999217 w 1315838"/>
              <a:gd name="connsiteY60" fmla="*/ 232069 h 371763"/>
              <a:gd name="connsiteX61" fmla="*/ 956283 w 1315838"/>
              <a:gd name="connsiteY61" fmla="*/ 214424 h 371763"/>
              <a:gd name="connsiteX62" fmla="*/ 917278 w 1315838"/>
              <a:gd name="connsiteY62" fmla="*/ 190921 h 371763"/>
              <a:gd name="connsiteX63" fmla="*/ 923136 w 1315838"/>
              <a:gd name="connsiteY63" fmla="*/ 190635 h 371763"/>
              <a:gd name="connsiteX64" fmla="*/ 965927 w 1315838"/>
              <a:gd name="connsiteY64" fmla="*/ 178991 h 371763"/>
              <a:gd name="connsiteX65" fmla="*/ 987644 w 1315838"/>
              <a:gd name="connsiteY65" fmla="*/ 145129 h 371763"/>
              <a:gd name="connsiteX66" fmla="*/ 1003611 w 1315838"/>
              <a:gd name="connsiteY66" fmla="*/ 107982 h 371763"/>
              <a:gd name="connsiteX67" fmla="*/ 1028399 w 1315838"/>
              <a:gd name="connsiteY67" fmla="*/ 104374 h 371763"/>
              <a:gd name="connsiteX68" fmla="*/ 1073762 w 1315838"/>
              <a:gd name="connsiteY68" fmla="*/ 97230 h 371763"/>
              <a:gd name="connsiteX69" fmla="*/ 1074262 w 1315838"/>
              <a:gd name="connsiteY69" fmla="*/ 97016 h 371763"/>
              <a:gd name="connsiteX70" fmla="*/ 1076905 w 1315838"/>
              <a:gd name="connsiteY70" fmla="*/ 98373 h 371763"/>
              <a:gd name="connsiteX71" fmla="*/ 1092872 w 1315838"/>
              <a:gd name="connsiteY71" fmla="*/ 102481 h 371763"/>
              <a:gd name="connsiteX72" fmla="*/ 1098622 w 1315838"/>
              <a:gd name="connsiteY72" fmla="*/ 86015 h 371763"/>
              <a:gd name="connsiteX73" fmla="*/ 1079013 w 1315838"/>
              <a:gd name="connsiteY73" fmla="*/ 76442 h 371763"/>
              <a:gd name="connsiteX74" fmla="*/ 1074048 w 1315838"/>
              <a:gd name="connsiteY74" fmla="*/ 92980 h 371763"/>
              <a:gd name="connsiteX75" fmla="*/ 1072762 w 1315838"/>
              <a:gd name="connsiteY75" fmla="*/ 92872 h 371763"/>
              <a:gd name="connsiteX76" fmla="*/ 1031650 w 1315838"/>
              <a:gd name="connsiteY76" fmla="*/ 98838 h 371763"/>
              <a:gd name="connsiteX77" fmla="*/ 1005611 w 1315838"/>
              <a:gd name="connsiteY77" fmla="*/ 103874 h 371763"/>
              <a:gd name="connsiteX78" fmla="*/ 1011719 w 1315838"/>
              <a:gd name="connsiteY78" fmla="*/ 92123 h 371763"/>
              <a:gd name="connsiteX79" fmla="*/ 1040579 w 1315838"/>
              <a:gd name="connsiteY79" fmla="*/ 26757 h 371763"/>
              <a:gd name="connsiteX80" fmla="*/ 1042223 w 1315838"/>
              <a:gd name="connsiteY80" fmla="*/ 27043 h 371763"/>
              <a:gd name="connsiteX81" fmla="*/ 1054367 w 1315838"/>
              <a:gd name="connsiteY81" fmla="*/ 9541 h 371763"/>
              <a:gd name="connsiteX82" fmla="*/ 1037400 w 1315838"/>
              <a:gd name="connsiteY82" fmla="*/ 718 h 371763"/>
              <a:gd name="connsiteX83" fmla="*/ 1036186 w 1315838"/>
              <a:gd name="connsiteY83" fmla="*/ 25686 h 371763"/>
              <a:gd name="connsiteX84" fmla="*/ 989787 w 1315838"/>
              <a:gd name="connsiteY84" fmla="*/ 127270 h 371763"/>
              <a:gd name="connsiteX85" fmla="*/ 987680 w 1315838"/>
              <a:gd name="connsiteY85" fmla="*/ 132842 h 371763"/>
              <a:gd name="connsiteX86" fmla="*/ 969821 w 1315838"/>
              <a:gd name="connsiteY86" fmla="*/ 100552 h 371763"/>
              <a:gd name="connsiteX87" fmla="*/ 949532 w 1315838"/>
              <a:gd name="connsiteY87" fmla="*/ 61762 h 371763"/>
              <a:gd name="connsiteX88" fmla="*/ 954247 w 1315838"/>
              <a:gd name="connsiteY88" fmla="*/ 41330 h 371763"/>
              <a:gd name="connsiteX89" fmla="*/ 934388 w 1315838"/>
              <a:gd name="connsiteY89" fmla="*/ 38616 h 371763"/>
              <a:gd name="connsiteX90" fmla="*/ 946389 w 1315838"/>
              <a:gd name="connsiteY90" fmla="*/ 65726 h 371763"/>
              <a:gd name="connsiteX91" fmla="*/ 967499 w 1315838"/>
              <a:gd name="connsiteY91" fmla="*/ 105696 h 371763"/>
              <a:gd name="connsiteX92" fmla="*/ 985858 w 1315838"/>
              <a:gd name="connsiteY92" fmla="*/ 137700 h 371763"/>
              <a:gd name="connsiteX93" fmla="*/ 970285 w 1315838"/>
              <a:gd name="connsiteY93" fmla="*/ 167953 h 371763"/>
              <a:gd name="connsiteX94" fmla="*/ 914742 w 1315838"/>
              <a:gd name="connsiteY94" fmla="*/ 186599 h 371763"/>
              <a:gd name="connsiteX95" fmla="*/ 844912 w 1315838"/>
              <a:gd name="connsiteY95" fmla="*/ 186206 h 371763"/>
              <a:gd name="connsiteX96" fmla="*/ 780797 w 1315838"/>
              <a:gd name="connsiteY96" fmla="*/ 193599 h 371763"/>
              <a:gd name="connsiteX97" fmla="*/ 379175 w 1315838"/>
              <a:gd name="connsiteY97" fmla="*/ 192706 h 371763"/>
              <a:gd name="connsiteX98" fmla="*/ 2307 w 1315838"/>
              <a:gd name="connsiteY98" fmla="*/ 188885 h 371763"/>
              <a:gd name="connsiteX99" fmla="*/ 2093 w 1315838"/>
              <a:gd name="connsiteY99" fmla="*/ 193421 h 371763"/>
              <a:gd name="connsiteX100" fmla="*/ 370138 w 1315838"/>
              <a:gd name="connsiteY100" fmla="*/ 197493 h 371763"/>
              <a:gd name="connsiteX101" fmla="*/ 714932 w 1315838"/>
              <a:gd name="connsiteY101" fmla="*/ 203279 h 371763"/>
              <a:gd name="connsiteX102" fmla="*/ 716432 w 1315838"/>
              <a:gd name="connsiteY102" fmla="*/ 204851 h 371763"/>
              <a:gd name="connsiteX103" fmla="*/ 802443 w 1315838"/>
              <a:gd name="connsiteY103" fmla="*/ 273466 h 371763"/>
              <a:gd name="connsiteX104" fmla="*/ 828839 w 1315838"/>
              <a:gd name="connsiteY104" fmla="*/ 317329 h 371763"/>
              <a:gd name="connsiteX105" fmla="*/ 868522 w 1315838"/>
              <a:gd name="connsiteY105" fmla="*/ 350441 h 371763"/>
              <a:gd name="connsiteX106" fmla="*/ 870380 w 1315838"/>
              <a:gd name="connsiteY106" fmla="*/ 350762 h 371763"/>
              <a:gd name="connsiteX107" fmla="*/ 871808 w 1315838"/>
              <a:gd name="connsiteY107" fmla="*/ 363371 h 371763"/>
              <a:gd name="connsiteX108" fmla="*/ 885882 w 1315838"/>
              <a:gd name="connsiteY108" fmla="*/ 370371 h 371763"/>
              <a:gd name="connsiteX109" fmla="*/ 886096 w 1315838"/>
              <a:gd name="connsiteY109" fmla="*/ 271359 h 371763"/>
              <a:gd name="connsiteX110" fmla="*/ 894561 w 1315838"/>
              <a:gd name="connsiteY110" fmla="*/ 264215 h 371763"/>
              <a:gd name="connsiteX111" fmla="*/ 904241 w 1315838"/>
              <a:gd name="connsiteY111" fmla="*/ 276110 h 371763"/>
              <a:gd name="connsiteX112" fmla="*/ 902062 w 1315838"/>
              <a:gd name="connsiteY112" fmla="*/ 291826 h 371763"/>
              <a:gd name="connsiteX113" fmla="*/ 889418 w 1315838"/>
              <a:gd name="connsiteY113" fmla="*/ 284789 h 371763"/>
              <a:gd name="connsiteX114" fmla="*/ 888918 w 1315838"/>
              <a:gd name="connsiteY114" fmla="*/ 281789 h 371763"/>
              <a:gd name="connsiteX115" fmla="*/ 888918 w 1315838"/>
              <a:gd name="connsiteY115" fmla="*/ 281682 h 371763"/>
              <a:gd name="connsiteX116" fmla="*/ 887132 w 1315838"/>
              <a:gd name="connsiteY116" fmla="*/ 279467 h 371763"/>
              <a:gd name="connsiteX117" fmla="*/ 886096 w 1315838"/>
              <a:gd name="connsiteY117" fmla="*/ 271359 h 371763"/>
              <a:gd name="connsiteX118" fmla="*/ 1065797 w 1315838"/>
              <a:gd name="connsiteY118" fmla="*/ 353727 h 371763"/>
              <a:gd name="connsiteX119" fmla="*/ 1052902 w 1315838"/>
              <a:gd name="connsiteY119" fmla="*/ 356977 h 371763"/>
              <a:gd name="connsiteX120" fmla="*/ 1047616 w 1315838"/>
              <a:gd name="connsiteY120" fmla="*/ 343832 h 371763"/>
              <a:gd name="connsiteX121" fmla="*/ 1046830 w 1315838"/>
              <a:gd name="connsiteY121" fmla="*/ 341368 h 371763"/>
              <a:gd name="connsiteX122" fmla="*/ 1046687 w 1315838"/>
              <a:gd name="connsiteY122" fmla="*/ 341225 h 371763"/>
              <a:gd name="connsiteX123" fmla="*/ 1046116 w 1315838"/>
              <a:gd name="connsiteY123" fmla="*/ 340654 h 371763"/>
              <a:gd name="connsiteX124" fmla="*/ 1065797 w 1315838"/>
              <a:gd name="connsiteY124" fmla="*/ 353727 h 371763"/>
              <a:gd name="connsiteX125" fmla="*/ 1282788 w 1315838"/>
              <a:gd name="connsiteY125" fmla="*/ 359299 h 371763"/>
              <a:gd name="connsiteX126" fmla="*/ 1262250 w 1315838"/>
              <a:gd name="connsiteY126" fmla="*/ 358763 h 371763"/>
              <a:gd name="connsiteX127" fmla="*/ 1262786 w 1315838"/>
              <a:gd name="connsiteY127" fmla="*/ 354798 h 371763"/>
              <a:gd name="connsiteX128" fmla="*/ 1262714 w 1315838"/>
              <a:gd name="connsiteY128" fmla="*/ 354762 h 371763"/>
              <a:gd name="connsiteX129" fmla="*/ 1282788 w 1315838"/>
              <a:gd name="connsiteY129" fmla="*/ 359299 h 371763"/>
              <a:gd name="connsiteX130" fmla="*/ 1311006 w 1315838"/>
              <a:gd name="connsiteY130" fmla="*/ 280503 h 371763"/>
              <a:gd name="connsiteX131" fmla="*/ 1289754 w 1315838"/>
              <a:gd name="connsiteY131" fmla="*/ 277253 h 371763"/>
              <a:gd name="connsiteX132" fmla="*/ 1288289 w 1315838"/>
              <a:gd name="connsiteY132" fmla="*/ 274502 h 371763"/>
              <a:gd name="connsiteX133" fmla="*/ 1311006 w 1315838"/>
              <a:gd name="connsiteY133" fmla="*/ 280503 h 371763"/>
              <a:gd name="connsiteX134" fmla="*/ 1190420 w 1315838"/>
              <a:gd name="connsiteY134" fmla="*/ 163238 h 371763"/>
              <a:gd name="connsiteX135" fmla="*/ 1189598 w 1315838"/>
              <a:gd name="connsiteY135" fmla="*/ 162131 h 371763"/>
              <a:gd name="connsiteX136" fmla="*/ 1189634 w 1315838"/>
              <a:gd name="connsiteY136" fmla="*/ 161917 h 371763"/>
              <a:gd name="connsiteX137" fmla="*/ 1199671 w 1315838"/>
              <a:gd name="connsiteY137" fmla="*/ 147415 h 371763"/>
              <a:gd name="connsiteX138" fmla="*/ 1207350 w 1315838"/>
              <a:gd name="connsiteY138" fmla="*/ 162774 h 371763"/>
              <a:gd name="connsiteX139" fmla="*/ 1197742 w 1315838"/>
              <a:gd name="connsiteY139" fmla="*/ 170418 h 371763"/>
              <a:gd name="connsiteX140" fmla="*/ 1191491 w 1315838"/>
              <a:gd name="connsiteY140" fmla="*/ 165775 h 371763"/>
              <a:gd name="connsiteX141" fmla="*/ 1190420 w 1315838"/>
              <a:gd name="connsiteY141" fmla="*/ 163238 h 371763"/>
              <a:gd name="connsiteX142" fmla="*/ 1079477 w 1315838"/>
              <a:gd name="connsiteY142" fmla="*/ 94123 h 371763"/>
              <a:gd name="connsiteX143" fmla="*/ 1078584 w 1315838"/>
              <a:gd name="connsiteY143" fmla="*/ 93266 h 371763"/>
              <a:gd name="connsiteX144" fmla="*/ 1078441 w 1315838"/>
              <a:gd name="connsiteY144" fmla="*/ 89515 h 371763"/>
              <a:gd name="connsiteX145" fmla="*/ 1078870 w 1315838"/>
              <a:gd name="connsiteY145" fmla="*/ 82371 h 371763"/>
              <a:gd name="connsiteX146" fmla="*/ 1093729 w 1315838"/>
              <a:gd name="connsiteY146" fmla="*/ 86372 h 371763"/>
              <a:gd name="connsiteX147" fmla="*/ 1079477 w 1315838"/>
              <a:gd name="connsiteY147" fmla="*/ 94123 h 371763"/>
              <a:gd name="connsiteX148" fmla="*/ 1037686 w 1315838"/>
              <a:gd name="connsiteY148" fmla="*/ 21221 h 371763"/>
              <a:gd name="connsiteX149" fmla="*/ 1037686 w 1315838"/>
              <a:gd name="connsiteY149" fmla="*/ 5433 h 371763"/>
              <a:gd name="connsiteX150" fmla="*/ 1049616 w 1315838"/>
              <a:gd name="connsiteY150" fmla="*/ 9362 h 371763"/>
              <a:gd name="connsiteX151" fmla="*/ 1041258 w 1315838"/>
              <a:gd name="connsiteY151" fmla="*/ 22542 h 371763"/>
              <a:gd name="connsiteX152" fmla="*/ 1039722 w 1315838"/>
              <a:gd name="connsiteY152" fmla="*/ 23864 h 371763"/>
              <a:gd name="connsiteX153" fmla="*/ 1037686 w 1315838"/>
              <a:gd name="connsiteY153" fmla="*/ 21221 h 371763"/>
              <a:gd name="connsiteX154" fmla="*/ 937424 w 1315838"/>
              <a:gd name="connsiteY154" fmla="*/ 41830 h 371763"/>
              <a:gd name="connsiteX155" fmla="*/ 950568 w 1315838"/>
              <a:gd name="connsiteY155" fmla="*/ 45474 h 371763"/>
              <a:gd name="connsiteX156" fmla="*/ 945032 w 1315838"/>
              <a:gd name="connsiteY156" fmla="*/ 60190 h 371763"/>
              <a:gd name="connsiteX157" fmla="*/ 944603 w 1315838"/>
              <a:gd name="connsiteY157" fmla="*/ 61512 h 371763"/>
              <a:gd name="connsiteX158" fmla="*/ 937424 w 1315838"/>
              <a:gd name="connsiteY158" fmla="*/ 41830 h 371763"/>
              <a:gd name="connsiteX159" fmla="*/ 874987 w 1315838"/>
              <a:gd name="connsiteY159" fmla="*/ 358620 h 371763"/>
              <a:gd name="connsiteX160" fmla="*/ 875309 w 1315838"/>
              <a:gd name="connsiteY160" fmla="*/ 345547 h 371763"/>
              <a:gd name="connsiteX161" fmla="*/ 873844 w 1315838"/>
              <a:gd name="connsiteY161" fmla="*/ 343404 h 371763"/>
              <a:gd name="connsiteX162" fmla="*/ 895347 w 1315838"/>
              <a:gd name="connsiteY162" fmla="*/ 347512 h 371763"/>
              <a:gd name="connsiteX163" fmla="*/ 887667 w 1315838"/>
              <a:gd name="connsiteY163" fmla="*/ 365621 h 371763"/>
              <a:gd name="connsiteX164" fmla="*/ 874987 w 1315838"/>
              <a:gd name="connsiteY164" fmla="*/ 358620 h 371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</a:cxnLst>
            <a:rect l="l" t="t" r="r" b="b"/>
            <a:pathLst>
              <a:path w="1315838" h="371763">
                <a:moveTo>
                  <a:pt x="885882" y="370371"/>
                </a:moveTo>
                <a:cubicBezTo>
                  <a:pt x="896883" y="369764"/>
                  <a:pt x="904670" y="359227"/>
                  <a:pt x="900955" y="348583"/>
                </a:cubicBezTo>
                <a:cubicBezTo>
                  <a:pt x="896811" y="336724"/>
                  <a:pt x="871666" y="331224"/>
                  <a:pt x="867951" y="344368"/>
                </a:cubicBezTo>
                <a:cubicBezTo>
                  <a:pt x="853770" y="334224"/>
                  <a:pt x="840554" y="325652"/>
                  <a:pt x="830589" y="311400"/>
                </a:cubicBezTo>
                <a:cubicBezTo>
                  <a:pt x="849877" y="305721"/>
                  <a:pt x="866665" y="294362"/>
                  <a:pt x="885310" y="287040"/>
                </a:cubicBezTo>
                <a:cubicBezTo>
                  <a:pt x="887453" y="293433"/>
                  <a:pt x="893240" y="299077"/>
                  <a:pt x="900276" y="297577"/>
                </a:cubicBezTo>
                <a:cubicBezTo>
                  <a:pt x="909599" y="295576"/>
                  <a:pt x="910027" y="283789"/>
                  <a:pt x="908884" y="276217"/>
                </a:cubicBezTo>
                <a:cubicBezTo>
                  <a:pt x="907741" y="268609"/>
                  <a:pt x="901741" y="259679"/>
                  <a:pt x="893275" y="259429"/>
                </a:cubicBezTo>
                <a:cubicBezTo>
                  <a:pt x="889025" y="259322"/>
                  <a:pt x="885417" y="261929"/>
                  <a:pt x="883274" y="265466"/>
                </a:cubicBezTo>
                <a:cubicBezTo>
                  <a:pt x="880059" y="270788"/>
                  <a:pt x="882095" y="277396"/>
                  <a:pt x="883345" y="282968"/>
                </a:cubicBezTo>
                <a:cubicBezTo>
                  <a:pt x="864843" y="290397"/>
                  <a:pt x="848055" y="301720"/>
                  <a:pt x="828803" y="307185"/>
                </a:cubicBezTo>
                <a:cubicBezTo>
                  <a:pt x="828553" y="307257"/>
                  <a:pt x="828339" y="307399"/>
                  <a:pt x="828124" y="307542"/>
                </a:cubicBezTo>
                <a:cubicBezTo>
                  <a:pt x="827767" y="306971"/>
                  <a:pt x="827374" y="306471"/>
                  <a:pt x="827053" y="305899"/>
                </a:cubicBezTo>
                <a:cubicBezTo>
                  <a:pt x="818266" y="290719"/>
                  <a:pt x="810444" y="276110"/>
                  <a:pt x="799549" y="262287"/>
                </a:cubicBezTo>
                <a:cubicBezTo>
                  <a:pt x="780083" y="237569"/>
                  <a:pt x="757366" y="212995"/>
                  <a:pt x="727005" y="202958"/>
                </a:cubicBezTo>
                <a:cubicBezTo>
                  <a:pt x="742506" y="202601"/>
                  <a:pt x="757973" y="201565"/>
                  <a:pt x="773332" y="199207"/>
                </a:cubicBezTo>
                <a:cubicBezTo>
                  <a:pt x="798621" y="195278"/>
                  <a:pt x="823338" y="190528"/>
                  <a:pt x="849056" y="190563"/>
                </a:cubicBezTo>
                <a:cubicBezTo>
                  <a:pt x="870487" y="190563"/>
                  <a:pt x="891954" y="191706"/>
                  <a:pt x="913385" y="190992"/>
                </a:cubicBezTo>
                <a:cubicBezTo>
                  <a:pt x="912992" y="191742"/>
                  <a:pt x="912956" y="192671"/>
                  <a:pt x="913599" y="193528"/>
                </a:cubicBezTo>
                <a:cubicBezTo>
                  <a:pt x="921707" y="203922"/>
                  <a:pt x="937138" y="208994"/>
                  <a:pt x="948354" y="215138"/>
                </a:cubicBezTo>
                <a:cubicBezTo>
                  <a:pt x="961355" y="222282"/>
                  <a:pt x="974321" y="228854"/>
                  <a:pt x="988430" y="233462"/>
                </a:cubicBezTo>
                <a:cubicBezTo>
                  <a:pt x="992538" y="234783"/>
                  <a:pt x="996681" y="235998"/>
                  <a:pt x="1000860" y="237141"/>
                </a:cubicBezTo>
                <a:cubicBezTo>
                  <a:pt x="1007004" y="260429"/>
                  <a:pt x="1013683" y="283754"/>
                  <a:pt x="1021220" y="306614"/>
                </a:cubicBezTo>
                <a:cubicBezTo>
                  <a:pt x="1025327" y="319079"/>
                  <a:pt x="1031007" y="331795"/>
                  <a:pt x="1040258" y="341332"/>
                </a:cubicBezTo>
                <a:cubicBezTo>
                  <a:pt x="1039901" y="342940"/>
                  <a:pt x="1041365" y="344333"/>
                  <a:pt x="1042722" y="344226"/>
                </a:cubicBezTo>
                <a:cubicBezTo>
                  <a:pt x="1038043" y="359763"/>
                  <a:pt x="1062297" y="370157"/>
                  <a:pt x="1070012" y="355370"/>
                </a:cubicBezTo>
                <a:cubicBezTo>
                  <a:pt x="1078691" y="338796"/>
                  <a:pt x="1053867" y="325544"/>
                  <a:pt x="1042758" y="337475"/>
                </a:cubicBezTo>
                <a:cubicBezTo>
                  <a:pt x="1031828" y="325973"/>
                  <a:pt x="1026756" y="309543"/>
                  <a:pt x="1022291" y="294719"/>
                </a:cubicBezTo>
                <a:cubicBezTo>
                  <a:pt x="1016648" y="276003"/>
                  <a:pt x="1010933" y="257322"/>
                  <a:pt x="1005896" y="238426"/>
                </a:cubicBezTo>
                <a:cubicBezTo>
                  <a:pt x="1030364" y="244606"/>
                  <a:pt x="1055831" y="247820"/>
                  <a:pt x="1080727" y="250142"/>
                </a:cubicBezTo>
                <a:cubicBezTo>
                  <a:pt x="1098587" y="251821"/>
                  <a:pt x="1116339" y="251892"/>
                  <a:pt x="1133734" y="256607"/>
                </a:cubicBezTo>
                <a:cubicBezTo>
                  <a:pt x="1148700" y="260679"/>
                  <a:pt x="1163488" y="264573"/>
                  <a:pt x="1178775" y="267216"/>
                </a:cubicBezTo>
                <a:cubicBezTo>
                  <a:pt x="1191348" y="269359"/>
                  <a:pt x="1203957" y="270895"/>
                  <a:pt x="1216673" y="271966"/>
                </a:cubicBezTo>
                <a:cubicBezTo>
                  <a:pt x="1234782" y="298327"/>
                  <a:pt x="1228853" y="337403"/>
                  <a:pt x="1257321" y="356656"/>
                </a:cubicBezTo>
                <a:cubicBezTo>
                  <a:pt x="1257928" y="363978"/>
                  <a:pt x="1262464" y="370122"/>
                  <a:pt x="1270037" y="371515"/>
                </a:cubicBezTo>
                <a:cubicBezTo>
                  <a:pt x="1277323" y="372836"/>
                  <a:pt x="1284217" y="368800"/>
                  <a:pt x="1286753" y="361870"/>
                </a:cubicBezTo>
                <a:cubicBezTo>
                  <a:pt x="1289253" y="355120"/>
                  <a:pt x="1287539" y="347654"/>
                  <a:pt x="1279895" y="345904"/>
                </a:cubicBezTo>
                <a:cubicBezTo>
                  <a:pt x="1272823" y="344297"/>
                  <a:pt x="1264536" y="347297"/>
                  <a:pt x="1259143" y="351869"/>
                </a:cubicBezTo>
                <a:cubicBezTo>
                  <a:pt x="1259000" y="351976"/>
                  <a:pt x="1258964" y="352119"/>
                  <a:pt x="1258857" y="352227"/>
                </a:cubicBezTo>
                <a:cubicBezTo>
                  <a:pt x="1233782" y="334117"/>
                  <a:pt x="1237104" y="297755"/>
                  <a:pt x="1222209" y="272395"/>
                </a:cubicBezTo>
                <a:cubicBezTo>
                  <a:pt x="1224674" y="272574"/>
                  <a:pt x="1227103" y="272788"/>
                  <a:pt x="1229567" y="272931"/>
                </a:cubicBezTo>
                <a:cubicBezTo>
                  <a:pt x="1247998" y="274038"/>
                  <a:pt x="1266143" y="277503"/>
                  <a:pt x="1284574" y="278717"/>
                </a:cubicBezTo>
                <a:cubicBezTo>
                  <a:pt x="1279717" y="297077"/>
                  <a:pt x="1311899" y="299863"/>
                  <a:pt x="1315507" y="281396"/>
                </a:cubicBezTo>
                <a:cubicBezTo>
                  <a:pt x="1319329" y="261822"/>
                  <a:pt x="1289039" y="255893"/>
                  <a:pt x="1283860" y="274110"/>
                </a:cubicBezTo>
                <a:cubicBezTo>
                  <a:pt x="1267929" y="272967"/>
                  <a:pt x="1252249" y="269788"/>
                  <a:pt x="1236282" y="268752"/>
                </a:cubicBezTo>
                <a:cubicBezTo>
                  <a:pt x="1219923" y="267680"/>
                  <a:pt x="1203671" y="266573"/>
                  <a:pt x="1187455" y="264108"/>
                </a:cubicBezTo>
                <a:cubicBezTo>
                  <a:pt x="1170310" y="261537"/>
                  <a:pt x="1153772" y="257572"/>
                  <a:pt x="1137127" y="252928"/>
                </a:cubicBezTo>
                <a:cubicBezTo>
                  <a:pt x="1124376" y="249356"/>
                  <a:pt x="1111910" y="248178"/>
                  <a:pt x="1098908" y="247178"/>
                </a:cubicBezTo>
                <a:cubicBezTo>
                  <a:pt x="1112660" y="228818"/>
                  <a:pt x="1134948" y="220460"/>
                  <a:pt x="1149915" y="203529"/>
                </a:cubicBezTo>
                <a:cubicBezTo>
                  <a:pt x="1155380" y="197350"/>
                  <a:pt x="1160202" y="190563"/>
                  <a:pt x="1165488" y="184205"/>
                </a:cubicBezTo>
                <a:cubicBezTo>
                  <a:pt x="1170238" y="178490"/>
                  <a:pt x="1178525" y="166918"/>
                  <a:pt x="1186991" y="166310"/>
                </a:cubicBezTo>
                <a:cubicBezTo>
                  <a:pt x="1186133" y="176776"/>
                  <a:pt x="1200064" y="176597"/>
                  <a:pt x="1206707" y="171311"/>
                </a:cubicBezTo>
                <a:cubicBezTo>
                  <a:pt x="1211565" y="167489"/>
                  <a:pt x="1213423" y="161346"/>
                  <a:pt x="1211922" y="155380"/>
                </a:cubicBezTo>
                <a:cubicBezTo>
                  <a:pt x="1210279" y="148844"/>
                  <a:pt x="1205136" y="141629"/>
                  <a:pt x="1197492" y="143093"/>
                </a:cubicBezTo>
                <a:cubicBezTo>
                  <a:pt x="1189169" y="144700"/>
                  <a:pt x="1184919" y="153987"/>
                  <a:pt x="1185169" y="161738"/>
                </a:cubicBezTo>
                <a:cubicBezTo>
                  <a:pt x="1185169" y="161810"/>
                  <a:pt x="1185205" y="161845"/>
                  <a:pt x="1185205" y="161917"/>
                </a:cubicBezTo>
                <a:cubicBezTo>
                  <a:pt x="1171096" y="164096"/>
                  <a:pt x="1158666" y="185491"/>
                  <a:pt x="1151058" y="194993"/>
                </a:cubicBezTo>
                <a:cubicBezTo>
                  <a:pt x="1135091" y="214924"/>
                  <a:pt x="1109981" y="224425"/>
                  <a:pt x="1094765" y="245070"/>
                </a:cubicBezTo>
                <a:cubicBezTo>
                  <a:pt x="1094300" y="245677"/>
                  <a:pt x="1094265" y="246285"/>
                  <a:pt x="1094408" y="246820"/>
                </a:cubicBezTo>
                <a:cubicBezTo>
                  <a:pt x="1094193" y="246820"/>
                  <a:pt x="1093979" y="246785"/>
                  <a:pt x="1093729" y="246785"/>
                </a:cubicBezTo>
                <a:cubicBezTo>
                  <a:pt x="1062118" y="244392"/>
                  <a:pt x="1029792" y="240570"/>
                  <a:pt x="999217" y="232069"/>
                </a:cubicBezTo>
                <a:cubicBezTo>
                  <a:pt x="984144" y="227890"/>
                  <a:pt x="970071" y="221889"/>
                  <a:pt x="956283" y="214424"/>
                </a:cubicBezTo>
                <a:cubicBezTo>
                  <a:pt x="944317" y="207958"/>
                  <a:pt x="926065" y="201815"/>
                  <a:pt x="917278" y="190921"/>
                </a:cubicBezTo>
                <a:cubicBezTo>
                  <a:pt x="919243" y="190849"/>
                  <a:pt x="921207" y="190778"/>
                  <a:pt x="923136" y="190635"/>
                </a:cubicBezTo>
                <a:cubicBezTo>
                  <a:pt x="938210" y="189706"/>
                  <a:pt x="953890" y="189099"/>
                  <a:pt x="965927" y="178991"/>
                </a:cubicBezTo>
                <a:cubicBezTo>
                  <a:pt x="976357" y="170239"/>
                  <a:pt x="982501" y="157452"/>
                  <a:pt x="987644" y="145129"/>
                </a:cubicBezTo>
                <a:cubicBezTo>
                  <a:pt x="992931" y="132485"/>
                  <a:pt x="997860" y="120126"/>
                  <a:pt x="1003611" y="107982"/>
                </a:cubicBezTo>
                <a:cubicBezTo>
                  <a:pt x="1011397" y="110661"/>
                  <a:pt x="1021041" y="106446"/>
                  <a:pt x="1028399" y="104374"/>
                </a:cubicBezTo>
                <a:cubicBezTo>
                  <a:pt x="1043187" y="100195"/>
                  <a:pt x="1058760" y="100516"/>
                  <a:pt x="1073762" y="97230"/>
                </a:cubicBezTo>
                <a:cubicBezTo>
                  <a:pt x="1073976" y="97195"/>
                  <a:pt x="1074119" y="97087"/>
                  <a:pt x="1074262" y="97016"/>
                </a:cubicBezTo>
                <a:cubicBezTo>
                  <a:pt x="1074655" y="98088"/>
                  <a:pt x="1075870" y="98552"/>
                  <a:pt x="1076905" y="98373"/>
                </a:cubicBezTo>
                <a:cubicBezTo>
                  <a:pt x="1080727" y="103124"/>
                  <a:pt x="1086942" y="105231"/>
                  <a:pt x="1092872" y="102481"/>
                </a:cubicBezTo>
                <a:cubicBezTo>
                  <a:pt x="1099301" y="99516"/>
                  <a:pt x="1101480" y="92337"/>
                  <a:pt x="1098622" y="86015"/>
                </a:cubicBezTo>
                <a:cubicBezTo>
                  <a:pt x="1095551" y="79264"/>
                  <a:pt x="1086549" y="72727"/>
                  <a:pt x="1079013" y="76442"/>
                </a:cubicBezTo>
                <a:cubicBezTo>
                  <a:pt x="1072762" y="79514"/>
                  <a:pt x="1073726" y="86800"/>
                  <a:pt x="1074048" y="92980"/>
                </a:cubicBezTo>
                <a:cubicBezTo>
                  <a:pt x="1073691" y="92837"/>
                  <a:pt x="1073262" y="92765"/>
                  <a:pt x="1072762" y="92872"/>
                </a:cubicBezTo>
                <a:cubicBezTo>
                  <a:pt x="1059189" y="95837"/>
                  <a:pt x="1045151" y="95587"/>
                  <a:pt x="1031650" y="98838"/>
                </a:cubicBezTo>
                <a:cubicBezTo>
                  <a:pt x="1024149" y="100624"/>
                  <a:pt x="1013612" y="106053"/>
                  <a:pt x="1005611" y="103874"/>
                </a:cubicBezTo>
                <a:cubicBezTo>
                  <a:pt x="1007540" y="99945"/>
                  <a:pt x="1009540" y="96016"/>
                  <a:pt x="1011719" y="92123"/>
                </a:cubicBezTo>
                <a:cubicBezTo>
                  <a:pt x="1023399" y="71156"/>
                  <a:pt x="1034972" y="50296"/>
                  <a:pt x="1040579" y="26757"/>
                </a:cubicBezTo>
                <a:cubicBezTo>
                  <a:pt x="1041008" y="27043"/>
                  <a:pt x="1041544" y="27186"/>
                  <a:pt x="1042223" y="27043"/>
                </a:cubicBezTo>
                <a:cubicBezTo>
                  <a:pt x="1050009" y="25436"/>
                  <a:pt x="1056331" y="17720"/>
                  <a:pt x="1054367" y="9541"/>
                </a:cubicBezTo>
                <a:cubicBezTo>
                  <a:pt x="1052652" y="2361"/>
                  <a:pt x="1044187" y="-1746"/>
                  <a:pt x="1037400" y="718"/>
                </a:cubicBezTo>
                <a:cubicBezTo>
                  <a:pt x="1026185" y="4754"/>
                  <a:pt x="1022184" y="23900"/>
                  <a:pt x="1036186" y="25686"/>
                </a:cubicBezTo>
                <a:cubicBezTo>
                  <a:pt x="1027292" y="62440"/>
                  <a:pt x="1003218" y="92337"/>
                  <a:pt x="989787" y="127270"/>
                </a:cubicBezTo>
                <a:cubicBezTo>
                  <a:pt x="989073" y="129127"/>
                  <a:pt x="988359" y="130985"/>
                  <a:pt x="987680" y="132842"/>
                </a:cubicBezTo>
                <a:cubicBezTo>
                  <a:pt x="979822" y="123376"/>
                  <a:pt x="975750" y="111232"/>
                  <a:pt x="969821" y="100552"/>
                </a:cubicBezTo>
                <a:cubicBezTo>
                  <a:pt x="962713" y="87765"/>
                  <a:pt x="955283" y="75263"/>
                  <a:pt x="949532" y="61762"/>
                </a:cubicBezTo>
                <a:cubicBezTo>
                  <a:pt x="953497" y="56261"/>
                  <a:pt x="956962" y="47795"/>
                  <a:pt x="954247" y="41330"/>
                </a:cubicBezTo>
                <a:cubicBezTo>
                  <a:pt x="951104" y="33865"/>
                  <a:pt x="939960" y="34187"/>
                  <a:pt x="934388" y="38616"/>
                </a:cubicBezTo>
                <a:cubicBezTo>
                  <a:pt x="922565" y="47938"/>
                  <a:pt x="930316" y="71763"/>
                  <a:pt x="946389" y="65726"/>
                </a:cubicBezTo>
                <a:cubicBezTo>
                  <a:pt x="952497" y="79549"/>
                  <a:pt x="960391" y="92337"/>
                  <a:pt x="967499" y="105696"/>
                </a:cubicBezTo>
                <a:cubicBezTo>
                  <a:pt x="973285" y="116590"/>
                  <a:pt x="977429" y="128484"/>
                  <a:pt x="985858" y="137700"/>
                </a:cubicBezTo>
                <a:cubicBezTo>
                  <a:pt x="981751" y="148344"/>
                  <a:pt x="977250" y="158952"/>
                  <a:pt x="970285" y="167953"/>
                </a:cubicBezTo>
                <a:cubicBezTo>
                  <a:pt x="956533" y="185670"/>
                  <a:pt x="935602" y="185849"/>
                  <a:pt x="914742" y="186599"/>
                </a:cubicBezTo>
                <a:cubicBezTo>
                  <a:pt x="891454" y="187456"/>
                  <a:pt x="868201" y="186027"/>
                  <a:pt x="844912" y="186206"/>
                </a:cubicBezTo>
                <a:cubicBezTo>
                  <a:pt x="823231" y="186384"/>
                  <a:pt x="802121" y="190063"/>
                  <a:pt x="780797" y="193599"/>
                </a:cubicBezTo>
                <a:cubicBezTo>
                  <a:pt x="734148" y="201351"/>
                  <a:pt x="426181" y="191278"/>
                  <a:pt x="379175" y="192706"/>
                </a:cubicBezTo>
                <a:cubicBezTo>
                  <a:pt x="326169" y="194314"/>
                  <a:pt x="55313" y="191349"/>
                  <a:pt x="2307" y="188885"/>
                </a:cubicBezTo>
                <a:cubicBezTo>
                  <a:pt x="-622" y="188742"/>
                  <a:pt x="-836" y="193278"/>
                  <a:pt x="2093" y="193421"/>
                </a:cubicBezTo>
                <a:cubicBezTo>
                  <a:pt x="52134" y="195707"/>
                  <a:pt x="320061" y="198993"/>
                  <a:pt x="370138" y="197493"/>
                </a:cubicBezTo>
                <a:cubicBezTo>
                  <a:pt x="397820" y="196671"/>
                  <a:pt x="687142" y="203422"/>
                  <a:pt x="714932" y="203279"/>
                </a:cubicBezTo>
                <a:cubicBezTo>
                  <a:pt x="715039" y="203994"/>
                  <a:pt x="715467" y="204637"/>
                  <a:pt x="716432" y="204851"/>
                </a:cubicBezTo>
                <a:cubicBezTo>
                  <a:pt x="753972" y="213030"/>
                  <a:pt x="780368" y="244070"/>
                  <a:pt x="802443" y="273466"/>
                </a:cubicBezTo>
                <a:cubicBezTo>
                  <a:pt x="812765" y="287218"/>
                  <a:pt x="819016" y="303292"/>
                  <a:pt x="828839" y="317329"/>
                </a:cubicBezTo>
                <a:cubicBezTo>
                  <a:pt x="839090" y="332010"/>
                  <a:pt x="854342" y="340118"/>
                  <a:pt x="868522" y="350441"/>
                </a:cubicBezTo>
                <a:cubicBezTo>
                  <a:pt x="869165" y="350905"/>
                  <a:pt x="869808" y="350940"/>
                  <a:pt x="870380" y="350762"/>
                </a:cubicBezTo>
                <a:cubicBezTo>
                  <a:pt x="870022" y="355084"/>
                  <a:pt x="869844" y="359549"/>
                  <a:pt x="871808" y="363371"/>
                </a:cubicBezTo>
                <a:cubicBezTo>
                  <a:pt x="874380" y="368336"/>
                  <a:pt x="880345" y="370693"/>
                  <a:pt x="885882" y="370371"/>
                </a:cubicBezTo>
                <a:close/>
                <a:moveTo>
                  <a:pt x="886096" y="271359"/>
                </a:moveTo>
                <a:cubicBezTo>
                  <a:pt x="886632" y="267073"/>
                  <a:pt x="890025" y="263180"/>
                  <a:pt x="894561" y="264215"/>
                </a:cubicBezTo>
                <a:cubicBezTo>
                  <a:pt x="899812" y="265394"/>
                  <a:pt x="903277" y="271216"/>
                  <a:pt x="904241" y="276110"/>
                </a:cubicBezTo>
                <a:cubicBezTo>
                  <a:pt x="905098" y="280503"/>
                  <a:pt x="905741" y="288433"/>
                  <a:pt x="902062" y="291826"/>
                </a:cubicBezTo>
                <a:cubicBezTo>
                  <a:pt x="896776" y="296719"/>
                  <a:pt x="891061" y="290290"/>
                  <a:pt x="889418" y="284789"/>
                </a:cubicBezTo>
                <a:cubicBezTo>
                  <a:pt x="889954" y="283754"/>
                  <a:pt x="889703" y="282432"/>
                  <a:pt x="888918" y="281789"/>
                </a:cubicBezTo>
                <a:cubicBezTo>
                  <a:pt x="888918" y="281753"/>
                  <a:pt x="888918" y="281718"/>
                  <a:pt x="888918" y="281682"/>
                </a:cubicBezTo>
                <a:cubicBezTo>
                  <a:pt x="888953" y="280396"/>
                  <a:pt x="888096" y="279682"/>
                  <a:pt x="887132" y="279467"/>
                </a:cubicBezTo>
                <a:cubicBezTo>
                  <a:pt x="886453" y="276789"/>
                  <a:pt x="885774" y="274002"/>
                  <a:pt x="886096" y="271359"/>
                </a:cubicBezTo>
                <a:close/>
                <a:moveTo>
                  <a:pt x="1065797" y="353727"/>
                </a:moveTo>
                <a:cubicBezTo>
                  <a:pt x="1063154" y="358156"/>
                  <a:pt x="1057367" y="358763"/>
                  <a:pt x="1052902" y="356977"/>
                </a:cubicBezTo>
                <a:cubicBezTo>
                  <a:pt x="1047116" y="354655"/>
                  <a:pt x="1045151" y="349440"/>
                  <a:pt x="1047616" y="343832"/>
                </a:cubicBezTo>
                <a:cubicBezTo>
                  <a:pt x="1048116" y="342725"/>
                  <a:pt x="1047616" y="341868"/>
                  <a:pt x="1046830" y="341368"/>
                </a:cubicBezTo>
                <a:cubicBezTo>
                  <a:pt x="1046794" y="341332"/>
                  <a:pt x="1046759" y="341261"/>
                  <a:pt x="1046687" y="341225"/>
                </a:cubicBezTo>
                <a:cubicBezTo>
                  <a:pt x="1046473" y="341047"/>
                  <a:pt x="1046294" y="340832"/>
                  <a:pt x="1046116" y="340654"/>
                </a:cubicBezTo>
                <a:cubicBezTo>
                  <a:pt x="1054403" y="332117"/>
                  <a:pt x="1072833" y="341975"/>
                  <a:pt x="1065797" y="353727"/>
                </a:cubicBezTo>
                <a:close/>
                <a:moveTo>
                  <a:pt x="1282788" y="359299"/>
                </a:moveTo>
                <a:cubicBezTo>
                  <a:pt x="1279395" y="370765"/>
                  <a:pt x="1265036" y="368479"/>
                  <a:pt x="1262250" y="358763"/>
                </a:cubicBezTo>
                <a:cubicBezTo>
                  <a:pt x="1263786" y="358156"/>
                  <a:pt x="1264607" y="355870"/>
                  <a:pt x="1262786" y="354798"/>
                </a:cubicBezTo>
                <a:cubicBezTo>
                  <a:pt x="1262750" y="354798"/>
                  <a:pt x="1262750" y="354762"/>
                  <a:pt x="1262714" y="354762"/>
                </a:cubicBezTo>
                <a:cubicBezTo>
                  <a:pt x="1269072" y="349976"/>
                  <a:pt x="1286753" y="345868"/>
                  <a:pt x="1282788" y="359299"/>
                </a:cubicBezTo>
                <a:close/>
                <a:moveTo>
                  <a:pt x="1311006" y="280503"/>
                </a:moveTo>
                <a:cubicBezTo>
                  <a:pt x="1308399" y="293541"/>
                  <a:pt x="1283110" y="292433"/>
                  <a:pt x="1289754" y="277253"/>
                </a:cubicBezTo>
                <a:cubicBezTo>
                  <a:pt x="1290361" y="275824"/>
                  <a:pt x="1289432" y="274788"/>
                  <a:pt x="1288289" y="274502"/>
                </a:cubicBezTo>
                <a:cubicBezTo>
                  <a:pt x="1292289" y="262179"/>
                  <a:pt x="1313721" y="266894"/>
                  <a:pt x="1311006" y="280503"/>
                </a:cubicBezTo>
                <a:close/>
                <a:moveTo>
                  <a:pt x="1190420" y="163238"/>
                </a:moveTo>
                <a:cubicBezTo>
                  <a:pt x="1190277" y="162810"/>
                  <a:pt x="1189991" y="162417"/>
                  <a:pt x="1189598" y="162131"/>
                </a:cubicBezTo>
                <a:cubicBezTo>
                  <a:pt x="1189598" y="162060"/>
                  <a:pt x="1189634" y="161988"/>
                  <a:pt x="1189634" y="161917"/>
                </a:cubicBezTo>
                <a:cubicBezTo>
                  <a:pt x="1189455" y="156345"/>
                  <a:pt x="1192527" y="146986"/>
                  <a:pt x="1199671" y="147415"/>
                </a:cubicBezTo>
                <a:cubicBezTo>
                  <a:pt x="1205993" y="147808"/>
                  <a:pt x="1209065" y="157595"/>
                  <a:pt x="1207350" y="162774"/>
                </a:cubicBezTo>
                <a:cubicBezTo>
                  <a:pt x="1205993" y="166882"/>
                  <a:pt x="1201921" y="169704"/>
                  <a:pt x="1197742" y="170418"/>
                </a:cubicBezTo>
                <a:cubicBezTo>
                  <a:pt x="1194277" y="170990"/>
                  <a:pt x="1190527" y="169989"/>
                  <a:pt x="1191491" y="165775"/>
                </a:cubicBezTo>
                <a:cubicBezTo>
                  <a:pt x="1191741" y="164632"/>
                  <a:pt x="1191205" y="163739"/>
                  <a:pt x="1190420" y="163238"/>
                </a:cubicBezTo>
                <a:close/>
                <a:moveTo>
                  <a:pt x="1079477" y="94123"/>
                </a:moveTo>
                <a:cubicBezTo>
                  <a:pt x="1079227" y="93694"/>
                  <a:pt x="1078906" y="93444"/>
                  <a:pt x="1078584" y="93266"/>
                </a:cubicBezTo>
                <a:cubicBezTo>
                  <a:pt x="1078549" y="92015"/>
                  <a:pt x="1078477" y="90765"/>
                  <a:pt x="1078441" y="89515"/>
                </a:cubicBezTo>
                <a:cubicBezTo>
                  <a:pt x="1078406" y="87443"/>
                  <a:pt x="1077977" y="84336"/>
                  <a:pt x="1078870" y="82371"/>
                </a:cubicBezTo>
                <a:cubicBezTo>
                  <a:pt x="1081978" y="75728"/>
                  <a:pt x="1091443" y="82586"/>
                  <a:pt x="1093729" y="86372"/>
                </a:cubicBezTo>
                <a:cubicBezTo>
                  <a:pt x="1099980" y="96802"/>
                  <a:pt x="1085192" y="104052"/>
                  <a:pt x="1079477" y="94123"/>
                </a:cubicBezTo>
                <a:close/>
                <a:moveTo>
                  <a:pt x="1037686" y="21221"/>
                </a:moveTo>
                <a:cubicBezTo>
                  <a:pt x="1027828" y="20756"/>
                  <a:pt x="1031578" y="8791"/>
                  <a:pt x="1037686" y="5433"/>
                </a:cubicBezTo>
                <a:cubicBezTo>
                  <a:pt x="1041830" y="3183"/>
                  <a:pt x="1047652" y="4897"/>
                  <a:pt x="1049616" y="9362"/>
                </a:cubicBezTo>
                <a:cubicBezTo>
                  <a:pt x="1052224" y="15327"/>
                  <a:pt x="1046830" y="21364"/>
                  <a:pt x="1041258" y="22542"/>
                </a:cubicBezTo>
                <a:cubicBezTo>
                  <a:pt x="1040401" y="22721"/>
                  <a:pt x="1039937" y="23257"/>
                  <a:pt x="1039722" y="23864"/>
                </a:cubicBezTo>
                <a:cubicBezTo>
                  <a:pt x="1039901" y="22650"/>
                  <a:pt x="1039258" y="21292"/>
                  <a:pt x="1037686" y="21221"/>
                </a:cubicBezTo>
                <a:close/>
                <a:moveTo>
                  <a:pt x="937424" y="41830"/>
                </a:moveTo>
                <a:cubicBezTo>
                  <a:pt x="941817" y="38651"/>
                  <a:pt x="950175" y="38902"/>
                  <a:pt x="950568" y="45474"/>
                </a:cubicBezTo>
                <a:cubicBezTo>
                  <a:pt x="950890" y="50653"/>
                  <a:pt x="948139" y="56225"/>
                  <a:pt x="945032" y="60190"/>
                </a:cubicBezTo>
                <a:cubicBezTo>
                  <a:pt x="944675" y="60654"/>
                  <a:pt x="944603" y="61083"/>
                  <a:pt x="944603" y="61512"/>
                </a:cubicBezTo>
                <a:cubicBezTo>
                  <a:pt x="933245" y="65976"/>
                  <a:pt x="929530" y="47581"/>
                  <a:pt x="937424" y="41830"/>
                </a:cubicBezTo>
                <a:close/>
                <a:moveTo>
                  <a:pt x="874987" y="358620"/>
                </a:moveTo>
                <a:cubicBezTo>
                  <a:pt x="874094" y="354405"/>
                  <a:pt x="875059" y="349762"/>
                  <a:pt x="875309" y="345547"/>
                </a:cubicBezTo>
                <a:cubicBezTo>
                  <a:pt x="875380" y="344368"/>
                  <a:pt x="874702" y="343690"/>
                  <a:pt x="873844" y="343404"/>
                </a:cubicBezTo>
                <a:cubicBezTo>
                  <a:pt x="878702" y="338653"/>
                  <a:pt x="891847" y="342547"/>
                  <a:pt x="895347" y="347512"/>
                </a:cubicBezTo>
                <a:cubicBezTo>
                  <a:pt x="900276" y="354512"/>
                  <a:pt x="895811" y="363942"/>
                  <a:pt x="887667" y="365621"/>
                </a:cubicBezTo>
                <a:cubicBezTo>
                  <a:pt x="882202" y="366693"/>
                  <a:pt x="876202" y="364407"/>
                  <a:pt x="874987" y="358620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9" name="Graphic 1">
            <a:extLst>
              <a:ext uri="{FF2B5EF4-FFF2-40B4-BE49-F238E27FC236}">
                <a16:creationId xmlns:a16="http://schemas.microsoft.com/office/drawing/2014/main" id="{B4FF7509-25BD-CA42-B1B6-591E5370A135}"/>
              </a:ext>
            </a:extLst>
          </p:cNvPr>
          <p:cNvGrpSpPr/>
          <p:nvPr/>
        </p:nvGrpSpPr>
        <p:grpSpPr>
          <a:xfrm>
            <a:off x="9479726" y="469762"/>
            <a:ext cx="216592" cy="797974"/>
            <a:chOff x="9479726" y="469762"/>
            <a:chExt cx="216592" cy="797974"/>
          </a:xfrm>
          <a:solidFill>
            <a:schemeClr val="accent5"/>
          </a:solidFill>
        </p:grpSpPr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E2F6BCDD-EA0F-034C-A8E5-0E1F2775D3B2}"/>
                </a:ext>
              </a:extLst>
            </p:cNvPr>
            <p:cNvSpPr/>
            <p:nvPr/>
          </p:nvSpPr>
          <p:spPr>
            <a:xfrm>
              <a:off x="9479726" y="514289"/>
              <a:ext cx="216592" cy="753447"/>
            </a:xfrm>
            <a:custGeom>
              <a:avLst/>
              <a:gdLst>
                <a:gd name="connsiteX0" fmla="*/ 200424 w 216592"/>
                <a:gd name="connsiteY0" fmla="*/ 379751 h 753447"/>
                <a:gd name="connsiteX1" fmla="*/ 148703 w 216592"/>
                <a:gd name="connsiteY1" fmla="*/ 394395 h 753447"/>
                <a:gd name="connsiteX2" fmla="*/ 123235 w 216592"/>
                <a:gd name="connsiteY2" fmla="*/ 427757 h 753447"/>
                <a:gd name="connsiteX3" fmla="*/ 119235 w 216592"/>
                <a:gd name="connsiteY3" fmla="*/ 291990 h 753447"/>
                <a:gd name="connsiteX4" fmla="*/ 118628 w 216592"/>
                <a:gd name="connsiteY4" fmla="*/ 158759 h 753447"/>
                <a:gd name="connsiteX5" fmla="*/ 118449 w 216592"/>
                <a:gd name="connsiteY5" fmla="*/ 157937 h 753447"/>
                <a:gd name="connsiteX6" fmla="*/ 207960 w 216592"/>
                <a:gd name="connsiteY6" fmla="*/ 106681 h 753447"/>
                <a:gd name="connsiteX7" fmla="*/ 210389 w 216592"/>
                <a:gd name="connsiteY7" fmla="*/ 2239 h 753447"/>
                <a:gd name="connsiteX8" fmla="*/ 207532 w 216592"/>
                <a:gd name="connsiteY8" fmla="*/ 60 h 753447"/>
                <a:gd name="connsiteX9" fmla="*/ 163312 w 216592"/>
                <a:gd name="connsiteY9" fmla="*/ 37315 h 753447"/>
                <a:gd name="connsiteX10" fmla="*/ 152953 w 216592"/>
                <a:gd name="connsiteY10" fmla="*/ 48745 h 753447"/>
                <a:gd name="connsiteX11" fmla="*/ 133344 w 216592"/>
                <a:gd name="connsiteY11" fmla="*/ 39458 h 753447"/>
                <a:gd name="connsiteX12" fmla="*/ 117306 w 216592"/>
                <a:gd name="connsiteY12" fmla="*/ 14276 h 753447"/>
                <a:gd name="connsiteX13" fmla="*/ 102090 w 216592"/>
                <a:gd name="connsiteY13" fmla="*/ 8133 h 753447"/>
                <a:gd name="connsiteX14" fmla="*/ 95268 w 216592"/>
                <a:gd name="connsiteY14" fmla="*/ 16491 h 753447"/>
                <a:gd name="connsiteX15" fmla="*/ 78908 w 216592"/>
                <a:gd name="connsiteY15" fmla="*/ 37101 h 753447"/>
                <a:gd name="connsiteX16" fmla="*/ 65085 w 216592"/>
                <a:gd name="connsiteY16" fmla="*/ 53281 h 753447"/>
                <a:gd name="connsiteX17" fmla="*/ 55620 w 216592"/>
                <a:gd name="connsiteY17" fmla="*/ 58782 h 753447"/>
                <a:gd name="connsiteX18" fmla="*/ 44047 w 216592"/>
                <a:gd name="connsiteY18" fmla="*/ 52638 h 753447"/>
                <a:gd name="connsiteX19" fmla="*/ 4542 w 216592"/>
                <a:gd name="connsiteY19" fmla="*/ 24706 h 753447"/>
                <a:gd name="connsiteX20" fmla="*/ 4542 w 216592"/>
                <a:gd name="connsiteY20" fmla="*/ 21491 h 753447"/>
                <a:gd name="connsiteX21" fmla="*/ 6 w 216592"/>
                <a:gd name="connsiteY21" fmla="*/ 21491 h 753447"/>
                <a:gd name="connsiteX22" fmla="*/ 41 w 216592"/>
                <a:gd name="connsiteY22" fmla="*/ 25421 h 753447"/>
                <a:gd name="connsiteX23" fmla="*/ 41 w 216592"/>
                <a:gd name="connsiteY23" fmla="*/ 26206 h 753447"/>
                <a:gd name="connsiteX24" fmla="*/ 16508 w 216592"/>
                <a:gd name="connsiteY24" fmla="*/ 109931 h 753447"/>
                <a:gd name="connsiteX25" fmla="*/ 79944 w 216592"/>
                <a:gd name="connsiteY25" fmla="*/ 154865 h 753447"/>
                <a:gd name="connsiteX26" fmla="*/ 114198 w 216592"/>
                <a:gd name="connsiteY26" fmla="*/ 158116 h 753447"/>
                <a:gd name="connsiteX27" fmla="*/ 114055 w 216592"/>
                <a:gd name="connsiteY27" fmla="*/ 158794 h 753447"/>
                <a:gd name="connsiteX28" fmla="*/ 116342 w 216592"/>
                <a:gd name="connsiteY28" fmla="*/ 372107 h 753447"/>
                <a:gd name="connsiteX29" fmla="*/ 102697 w 216592"/>
                <a:gd name="connsiteY29" fmla="*/ 330887 h 753447"/>
                <a:gd name="connsiteX30" fmla="*/ 96196 w 216592"/>
                <a:gd name="connsiteY30" fmla="*/ 304634 h 753447"/>
                <a:gd name="connsiteX31" fmla="*/ 73622 w 216592"/>
                <a:gd name="connsiteY31" fmla="*/ 252913 h 753447"/>
                <a:gd name="connsiteX32" fmla="*/ 32581 w 216592"/>
                <a:gd name="connsiteY32" fmla="*/ 254521 h 753447"/>
                <a:gd name="connsiteX33" fmla="*/ 40368 w 216592"/>
                <a:gd name="connsiteY33" fmla="*/ 305527 h 753447"/>
                <a:gd name="connsiteX34" fmla="*/ 114163 w 216592"/>
                <a:gd name="connsiteY34" fmla="*/ 378322 h 753447"/>
                <a:gd name="connsiteX35" fmla="*/ 116556 w 216592"/>
                <a:gd name="connsiteY35" fmla="*/ 378179 h 753447"/>
                <a:gd name="connsiteX36" fmla="*/ 117092 w 216592"/>
                <a:gd name="connsiteY36" fmla="*/ 398039 h 753447"/>
                <a:gd name="connsiteX37" fmla="*/ 118913 w 216592"/>
                <a:gd name="connsiteY37" fmla="*/ 440187 h 753447"/>
                <a:gd name="connsiteX38" fmla="*/ 119449 w 216592"/>
                <a:gd name="connsiteY38" fmla="*/ 456153 h 753447"/>
                <a:gd name="connsiteX39" fmla="*/ 119735 w 216592"/>
                <a:gd name="connsiteY39" fmla="*/ 456653 h 753447"/>
                <a:gd name="connsiteX40" fmla="*/ 126807 w 216592"/>
                <a:gd name="connsiteY40" fmla="*/ 633961 h 753447"/>
                <a:gd name="connsiteX41" fmla="*/ 125093 w 216592"/>
                <a:gd name="connsiteY41" fmla="*/ 696433 h 753447"/>
                <a:gd name="connsiteX42" fmla="*/ 126843 w 216592"/>
                <a:gd name="connsiteY42" fmla="*/ 751833 h 753447"/>
                <a:gd name="connsiteX43" fmla="*/ 131201 w 216592"/>
                <a:gd name="connsiteY43" fmla="*/ 750618 h 753447"/>
                <a:gd name="connsiteX44" fmla="*/ 129486 w 216592"/>
                <a:gd name="connsiteY44" fmla="*/ 698290 h 753447"/>
                <a:gd name="connsiteX45" fmla="*/ 131308 w 216592"/>
                <a:gd name="connsiteY45" fmla="*/ 642819 h 753447"/>
                <a:gd name="connsiteX46" fmla="*/ 127986 w 216592"/>
                <a:gd name="connsiteY46" fmla="*/ 527590 h 753447"/>
                <a:gd name="connsiteX47" fmla="*/ 124414 w 216592"/>
                <a:gd name="connsiteY47" fmla="*/ 454510 h 753447"/>
                <a:gd name="connsiteX48" fmla="*/ 168705 w 216592"/>
                <a:gd name="connsiteY48" fmla="*/ 441187 h 753447"/>
                <a:gd name="connsiteX49" fmla="*/ 200638 w 216592"/>
                <a:gd name="connsiteY49" fmla="*/ 425363 h 753447"/>
                <a:gd name="connsiteX50" fmla="*/ 200424 w 216592"/>
                <a:gd name="connsiteY50" fmla="*/ 379751 h 753447"/>
                <a:gd name="connsiteX51" fmla="*/ 44297 w 216592"/>
                <a:gd name="connsiteY51" fmla="*/ 303134 h 753447"/>
                <a:gd name="connsiteX52" fmla="*/ 33081 w 216592"/>
                <a:gd name="connsiteY52" fmla="*/ 271308 h 753447"/>
                <a:gd name="connsiteX53" fmla="*/ 58442 w 216592"/>
                <a:gd name="connsiteY53" fmla="*/ 250020 h 753447"/>
                <a:gd name="connsiteX54" fmla="*/ 90803 w 216592"/>
                <a:gd name="connsiteY54" fmla="*/ 301205 h 753447"/>
                <a:gd name="connsiteX55" fmla="*/ 97196 w 216592"/>
                <a:gd name="connsiteY55" fmla="*/ 328030 h 753447"/>
                <a:gd name="connsiteX56" fmla="*/ 111805 w 216592"/>
                <a:gd name="connsiteY56" fmla="*/ 371392 h 753447"/>
                <a:gd name="connsiteX57" fmla="*/ 44297 w 216592"/>
                <a:gd name="connsiteY57" fmla="*/ 303134 h 753447"/>
                <a:gd name="connsiteX58" fmla="*/ 33903 w 216592"/>
                <a:gd name="connsiteY58" fmla="*/ 126755 h 753447"/>
                <a:gd name="connsiteX59" fmla="*/ 4649 w 216592"/>
                <a:gd name="connsiteY59" fmla="*/ 30671 h 753447"/>
                <a:gd name="connsiteX60" fmla="*/ 36832 w 216592"/>
                <a:gd name="connsiteY60" fmla="*/ 53531 h 753447"/>
                <a:gd name="connsiteX61" fmla="*/ 62085 w 216592"/>
                <a:gd name="connsiteY61" fmla="*/ 62354 h 753447"/>
                <a:gd name="connsiteX62" fmla="*/ 71264 w 216592"/>
                <a:gd name="connsiteY62" fmla="*/ 52817 h 753447"/>
                <a:gd name="connsiteX63" fmla="*/ 87695 w 216592"/>
                <a:gd name="connsiteY63" fmla="*/ 33922 h 753447"/>
                <a:gd name="connsiteX64" fmla="*/ 99232 w 216592"/>
                <a:gd name="connsiteY64" fmla="*/ 18670 h 753447"/>
                <a:gd name="connsiteX65" fmla="*/ 121056 w 216592"/>
                <a:gd name="connsiteY65" fmla="*/ 27314 h 753447"/>
                <a:gd name="connsiteX66" fmla="*/ 156204 w 216592"/>
                <a:gd name="connsiteY66" fmla="*/ 51852 h 753447"/>
                <a:gd name="connsiteX67" fmla="*/ 178099 w 216592"/>
                <a:gd name="connsiteY67" fmla="*/ 27599 h 753447"/>
                <a:gd name="connsiteX68" fmla="*/ 206139 w 216592"/>
                <a:gd name="connsiteY68" fmla="*/ 5168 h 753447"/>
                <a:gd name="connsiteX69" fmla="*/ 200816 w 216592"/>
                <a:gd name="connsiteY69" fmla="*/ 110360 h 753447"/>
                <a:gd name="connsiteX70" fmla="*/ 125557 w 216592"/>
                <a:gd name="connsiteY70" fmla="*/ 153115 h 753447"/>
                <a:gd name="connsiteX71" fmla="*/ 33903 w 216592"/>
                <a:gd name="connsiteY71" fmla="*/ 126755 h 753447"/>
                <a:gd name="connsiteX72" fmla="*/ 208532 w 216592"/>
                <a:gd name="connsiteY72" fmla="*/ 407647 h 753447"/>
                <a:gd name="connsiteX73" fmla="*/ 187208 w 216592"/>
                <a:gd name="connsiteY73" fmla="*/ 428292 h 753447"/>
                <a:gd name="connsiteX74" fmla="*/ 160776 w 216592"/>
                <a:gd name="connsiteY74" fmla="*/ 439329 h 753447"/>
                <a:gd name="connsiteX75" fmla="*/ 124164 w 216592"/>
                <a:gd name="connsiteY75" fmla="*/ 449902 h 753447"/>
                <a:gd name="connsiteX76" fmla="*/ 123700 w 216592"/>
                <a:gd name="connsiteY76" fmla="*/ 439365 h 753447"/>
                <a:gd name="connsiteX77" fmla="*/ 149167 w 216592"/>
                <a:gd name="connsiteY77" fmla="*/ 400325 h 753447"/>
                <a:gd name="connsiteX78" fmla="*/ 194816 w 216592"/>
                <a:gd name="connsiteY78" fmla="*/ 382537 h 753447"/>
                <a:gd name="connsiteX79" fmla="*/ 208532 w 216592"/>
                <a:gd name="connsiteY79" fmla="*/ 407647 h 75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16592" h="753447">
                  <a:moveTo>
                    <a:pt x="200424" y="379751"/>
                  </a:moveTo>
                  <a:cubicBezTo>
                    <a:pt x="182671" y="371357"/>
                    <a:pt x="161383" y="381858"/>
                    <a:pt x="148703" y="394395"/>
                  </a:cubicBezTo>
                  <a:cubicBezTo>
                    <a:pt x="140380" y="402611"/>
                    <a:pt x="129522" y="414719"/>
                    <a:pt x="123235" y="427757"/>
                  </a:cubicBezTo>
                  <a:cubicBezTo>
                    <a:pt x="121306" y="382537"/>
                    <a:pt x="119806" y="337317"/>
                    <a:pt x="119235" y="291990"/>
                  </a:cubicBezTo>
                  <a:cubicBezTo>
                    <a:pt x="118699" y="247591"/>
                    <a:pt x="118628" y="203157"/>
                    <a:pt x="118628" y="158759"/>
                  </a:cubicBezTo>
                  <a:cubicBezTo>
                    <a:pt x="118628" y="158437"/>
                    <a:pt x="118556" y="158187"/>
                    <a:pt x="118449" y="157937"/>
                  </a:cubicBezTo>
                  <a:cubicBezTo>
                    <a:pt x="154989" y="156258"/>
                    <a:pt x="191137" y="141006"/>
                    <a:pt x="207960" y="106681"/>
                  </a:cubicBezTo>
                  <a:cubicBezTo>
                    <a:pt x="224248" y="73534"/>
                    <a:pt x="212961" y="37029"/>
                    <a:pt x="210389" y="2239"/>
                  </a:cubicBezTo>
                  <a:cubicBezTo>
                    <a:pt x="210282" y="739"/>
                    <a:pt x="209032" y="-261"/>
                    <a:pt x="207532" y="60"/>
                  </a:cubicBezTo>
                  <a:cubicBezTo>
                    <a:pt x="189208" y="4061"/>
                    <a:pt x="175063" y="24170"/>
                    <a:pt x="163312" y="37315"/>
                  </a:cubicBezTo>
                  <a:cubicBezTo>
                    <a:pt x="160133" y="40887"/>
                    <a:pt x="156704" y="45887"/>
                    <a:pt x="152953" y="48745"/>
                  </a:cubicBezTo>
                  <a:cubicBezTo>
                    <a:pt x="143274" y="56139"/>
                    <a:pt x="137880" y="47352"/>
                    <a:pt x="133344" y="39458"/>
                  </a:cubicBezTo>
                  <a:cubicBezTo>
                    <a:pt x="128450" y="30921"/>
                    <a:pt x="123878" y="21706"/>
                    <a:pt x="117306" y="14276"/>
                  </a:cubicBezTo>
                  <a:cubicBezTo>
                    <a:pt x="113627" y="10097"/>
                    <a:pt x="108055" y="5311"/>
                    <a:pt x="102090" y="8133"/>
                  </a:cubicBezTo>
                  <a:cubicBezTo>
                    <a:pt x="98732" y="9704"/>
                    <a:pt x="97125" y="13562"/>
                    <a:pt x="95268" y="16491"/>
                  </a:cubicBezTo>
                  <a:cubicBezTo>
                    <a:pt x="90553" y="23956"/>
                    <a:pt x="84731" y="30457"/>
                    <a:pt x="78908" y="37101"/>
                  </a:cubicBezTo>
                  <a:cubicBezTo>
                    <a:pt x="74265" y="42387"/>
                    <a:pt x="69979" y="48245"/>
                    <a:pt x="65085" y="53281"/>
                  </a:cubicBezTo>
                  <a:cubicBezTo>
                    <a:pt x="62799" y="55639"/>
                    <a:pt x="59370" y="59068"/>
                    <a:pt x="55620" y="58782"/>
                  </a:cubicBezTo>
                  <a:cubicBezTo>
                    <a:pt x="51941" y="58496"/>
                    <a:pt x="47297" y="54567"/>
                    <a:pt x="44047" y="52638"/>
                  </a:cubicBezTo>
                  <a:cubicBezTo>
                    <a:pt x="30081" y="44387"/>
                    <a:pt x="16508" y="35743"/>
                    <a:pt x="4542" y="24706"/>
                  </a:cubicBezTo>
                  <a:cubicBezTo>
                    <a:pt x="4542" y="23635"/>
                    <a:pt x="4542" y="22563"/>
                    <a:pt x="4542" y="21491"/>
                  </a:cubicBezTo>
                  <a:cubicBezTo>
                    <a:pt x="4578" y="18562"/>
                    <a:pt x="41" y="18562"/>
                    <a:pt x="6" y="21491"/>
                  </a:cubicBezTo>
                  <a:cubicBezTo>
                    <a:pt x="6" y="22777"/>
                    <a:pt x="41" y="24099"/>
                    <a:pt x="41" y="25421"/>
                  </a:cubicBezTo>
                  <a:cubicBezTo>
                    <a:pt x="-30" y="25671"/>
                    <a:pt x="6" y="25956"/>
                    <a:pt x="41" y="26206"/>
                  </a:cubicBezTo>
                  <a:cubicBezTo>
                    <a:pt x="256" y="54424"/>
                    <a:pt x="4149" y="84499"/>
                    <a:pt x="16508" y="109931"/>
                  </a:cubicBezTo>
                  <a:cubicBezTo>
                    <a:pt x="28724" y="135077"/>
                    <a:pt x="53334" y="149186"/>
                    <a:pt x="79944" y="154865"/>
                  </a:cubicBezTo>
                  <a:cubicBezTo>
                    <a:pt x="90910" y="157223"/>
                    <a:pt x="102554" y="158330"/>
                    <a:pt x="114198" y="158116"/>
                  </a:cubicBezTo>
                  <a:cubicBezTo>
                    <a:pt x="114127" y="158330"/>
                    <a:pt x="114055" y="158544"/>
                    <a:pt x="114055" y="158794"/>
                  </a:cubicBezTo>
                  <a:cubicBezTo>
                    <a:pt x="114055" y="229910"/>
                    <a:pt x="114341" y="301026"/>
                    <a:pt x="116342" y="372107"/>
                  </a:cubicBezTo>
                  <a:cubicBezTo>
                    <a:pt x="115091" y="357283"/>
                    <a:pt x="107341" y="344782"/>
                    <a:pt x="102697" y="330887"/>
                  </a:cubicBezTo>
                  <a:cubicBezTo>
                    <a:pt x="99839" y="322350"/>
                    <a:pt x="98232" y="313385"/>
                    <a:pt x="96196" y="304634"/>
                  </a:cubicBezTo>
                  <a:cubicBezTo>
                    <a:pt x="92089" y="287132"/>
                    <a:pt x="87552" y="265593"/>
                    <a:pt x="73622" y="252913"/>
                  </a:cubicBezTo>
                  <a:cubicBezTo>
                    <a:pt x="62763" y="243019"/>
                    <a:pt x="41904" y="241519"/>
                    <a:pt x="32581" y="254521"/>
                  </a:cubicBezTo>
                  <a:cubicBezTo>
                    <a:pt x="22044" y="269165"/>
                    <a:pt x="32438" y="292097"/>
                    <a:pt x="40368" y="305527"/>
                  </a:cubicBezTo>
                  <a:cubicBezTo>
                    <a:pt x="57906" y="335209"/>
                    <a:pt x="84302" y="361177"/>
                    <a:pt x="114163" y="378322"/>
                  </a:cubicBezTo>
                  <a:cubicBezTo>
                    <a:pt x="115056" y="378822"/>
                    <a:pt x="115913" y="378643"/>
                    <a:pt x="116556" y="378179"/>
                  </a:cubicBezTo>
                  <a:cubicBezTo>
                    <a:pt x="116734" y="384787"/>
                    <a:pt x="116877" y="391431"/>
                    <a:pt x="117092" y="398039"/>
                  </a:cubicBezTo>
                  <a:cubicBezTo>
                    <a:pt x="117592" y="412112"/>
                    <a:pt x="118235" y="426149"/>
                    <a:pt x="118913" y="440187"/>
                  </a:cubicBezTo>
                  <a:cubicBezTo>
                    <a:pt x="117806" y="445580"/>
                    <a:pt x="117806" y="450974"/>
                    <a:pt x="119449" y="456153"/>
                  </a:cubicBezTo>
                  <a:cubicBezTo>
                    <a:pt x="119521" y="456367"/>
                    <a:pt x="119628" y="456510"/>
                    <a:pt x="119735" y="456653"/>
                  </a:cubicBezTo>
                  <a:cubicBezTo>
                    <a:pt x="122842" y="515732"/>
                    <a:pt x="126771" y="574775"/>
                    <a:pt x="126807" y="633961"/>
                  </a:cubicBezTo>
                  <a:cubicBezTo>
                    <a:pt x="126807" y="654785"/>
                    <a:pt x="126414" y="675645"/>
                    <a:pt x="125093" y="696433"/>
                  </a:cubicBezTo>
                  <a:cubicBezTo>
                    <a:pt x="123914" y="714971"/>
                    <a:pt x="122521" y="733580"/>
                    <a:pt x="126843" y="751833"/>
                  </a:cubicBezTo>
                  <a:cubicBezTo>
                    <a:pt x="127522" y="754655"/>
                    <a:pt x="131879" y="753476"/>
                    <a:pt x="131201" y="750618"/>
                  </a:cubicBezTo>
                  <a:cubicBezTo>
                    <a:pt x="127093" y="733402"/>
                    <a:pt x="128379" y="715793"/>
                    <a:pt x="129486" y="698290"/>
                  </a:cubicBezTo>
                  <a:cubicBezTo>
                    <a:pt x="130665" y="679824"/>
                    <a:pt x="131165" y="661321"/>
                    <a:pt x="131308" y="642819"/>
                  </a:cubicBezTo>
                  <a:cubicBezTo>
                    <a:pt x="131558" y="604386"/>
                    <a:pt x="129986" y="565952"/>
                    <a:pt x="127986" y="527590"/>
                  </a:cubicBezTo>
                  <a:cubicBezTo>
                    <a:pt x="126736" y="503230"/>
                    <a:pt x="125521" y="478870"/>
                    <a:pt x="124414" y="454510"/>
                  </a:cubicBezTo>
                  <a:cubicBezTo>
                    <a:pt x="140059" y="453867"/>
                    <a:pt x="154239" y="446723"/>
                    <a:pt x="168705" y="441187"/>
                  </a:cubicBezTo>
                  <a:cubicBezTo>
                    <a:pt x="179778" y="436936"/>
                    <a:pt x="191172" y="432686"/>
                    <a:pt x="200638" y="425363"/>
                  </a:cubicBezTo>
                  <a:cubicBezTo>
                    <a:pt x="215247" y="413933"/>
                    <a:pt x="220176" y="389073"/>
                    <a:pt x="200424" y="379751"/>
                  </a:cubicBezTo>
                  <a:close/>
                  <a:moveTo>
                    <a:pt x="44297" y="303134"/>
                  </a:moveTo>
                  <a:cubicBezTo>
                    <a:pt x="38689" y="293633"/>
                    <a:pt x="33724" y="282453"/>
                    <a:pt x="33081" y="271308"/>
                  </a:cubicBezTo>
                  <a:cubicBezTo>
                    <a:pt x="32260" y="256449"/>
                    <a:pt x="43833" y="247377"/>
                    <a:pt x="58442" y="250020"/>
                  </a:cubicBezTo>
                  <a:cubicBezTo>
                    <a:pt x="79980" y="253913"/>
                    <a:pt x="86481" y="283453"/>
                    <a:pt x="90803" y="301205"/>
                  </a:cubicBezTo>
                  <a:cubicBezTo>
                    <a:pt x="92982" y="310135"/>
                    <a:pt x="94660" y="319207"/>
                    <a:pt x="97196" y="328030"/>
                  </a:cubicBezTo>
                  <a:cubicBezTo>
                    <a:pt x="101411" y="342746"/>
                    <a:pt x="110269" y="355998"/>
                    <a:pt x="111805" y="371392"/>
                  </a:cubicBezTo>
                  <a:cubicBezTo>
                    <a:pt x="84552" y="354712"/>
                    <a:pt x="60442" y="330566"/>
                    <a:pt x="44297" y="303134"/>
                  </a:cubicBezTo>
                  <a:close/>
                  <a:moveTo>
                    <a:pt x="33903" y="126755"/>
                  </a:moveTo>
                  <a:cubicBezTo>
                    <a:pt x="10578" y="103252"/>
                    <a:pt x="5221" y="63532"/>
                    <a:pt x="4649" y="30671"/>
                  </a:cubicBezTo>
                  <a:cubicBezTo>
                    <a:pt x="14615" y="39351"/>
                    <a:pt x="25473" y="46709"/>
                    <a:pt x="36832" y="53531"/>
                  </a:cubicBezTo>
                  <a:cubicBezTo>
                    <a:pt x="43332" y="57425"/>
                    <a:pt x="53691" y="66533"/>
                    <a:pt x="62085" y="62354"/>
                  </a:cubicBezTo>
                  <a:cubicBezTo>
                    <a:pt x="65978" y="60425"/>
                    <a:pt x="68586" y="56067"/>
                    <a:pt x="71264" y="52817"/>
                  </a:cubicBezTo>
                  <a:cubicBezTo>
                    <a:pt x="76587" y="46387"/>
                    <a:pt x="82230" y="40244"/>
                    <a:pt x="87695" y="33922"/>
                  </a:cubicBezTo>
                  <a:cubicBezTo>
                    <a:pt x="91731" y="29242"/>
                    <a:pt x="95053" y="23135"/>
                    <a:pt x="99232" y="18670"/>
                  </a:cubicBezTo>
                  <a:cubicBezTo>
                    <a:pt x="109769" y="7454"/>
                    <a:pt x="115949" y="19420"/>
                    <a:pt x="121056" y="27314"/>
                  </a:cubicBezTo>
                  <a:cubicBezTo>
                    <a:pt x="128200" y="38386"/>
                    <a:pt x="140059" y="68819"/>
                    <a:pt x="156204" y="51852"/>
                  </a:cubicBezTo>
                  <a:cubicBezTo>
                    <a:pt x="163705" y="43959"/>
                    <a:pt x="170670" y="35565"/>
                    <a:pt x="178099" y="27599"/>
                  </a:cubicBezTo>
                  <a:cubicBezTo>
                    <a:pt x="185850" y="19313"/>
                    <a:pt x="194959" y="8811"/>
                    <a:pt x="206139" y="5168"/>
                  </a:cubicBezTo>
                  <a:cubicBezTo>
                    <a:pt x="209246" y="40387"/>
                    <a:pt x="220355" y="77891"/>
                    <a:pt x="200816" y="110360"/>
                  </a:cubicBezTo>
                  <a:cubicBezTo>
                    <a:pt x="185029" y="136577"/>
                    <a:pt x="155168" y="150258"/>
                    <a:pt x="125557" y="153115"/>
                  </a:cubicBezTo>
                  <a:cubicBezTo>
                    <a:pt x="94375" y="156187"/>
                    <a:pt x="56763" y="149758"/>
                    <a:pt x="33903" y="126755"/>
                  </a:cubicBezTo>
                  <a:close/>
                  <a:moveTo>
                    <a:pt x="208532" y="407647"/>
                  </a:moveTo>
                  <a:cubicBezTo>
                    <a:pt x="205817" y="417541"/>
                    <a:pt x="195744" y="423828"/>
                    <a:pt x="187208" y="428292"/>
                  </a:cubicBezTo>
                  <a:cubicBezTo>
                    <a:pt x="178707" y="432721"/>
                    <a:pt x="169634" y="435758"/>
                    <a:pt x="160776" y="439329"/>
                  </a:cubicBezTo>
                  <a:cubicBezTo>
                    <a:pt x="148846" y="444116"/>
                    <a:pt x="137130" y="449402"/>
                    <a:pt x="124164" y="449902"/>
                  </a:cubicBezTo>
                  <a:cubicBezTo>
                    <a:pt x="124021" y="446402"/>
                    <a:pt x="123843" y="442866"/>
                    <a:pt x="123700" y="439365"/>
                  </a:cubicBezTo>
                  <a:cubicBezTo>
                    <a:pt x="127414" y="424542"/>
                    <a:pt x="140273" y="409647"/>
                    <a:pt x="149167" y="400325"/>
                  </a:cubicBezTo>
                  <a:cubicBezTo>
                    <a:pt x="160526" y="388359"/>
                    <a:pt x="177492" y="377750"/>
                    <a:pt x="194816" y="382537"/>
                  </a:cubicBezTo>
                  <a:cubicBezTo>
                    <a:pt x="205603" y="385501"/>
                    <a:pt x="211532" y="396896"/>
                    <a:pt x="208532" y="40764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B04D6704-3D5F-7F41-AC36-A9DBA9A6565F}"/>
                </a:ext>
              </a:extLst>
            </p:cNvPr>
            <p:cNvSpPr/>
            <p:nvPr/>
          </p:nvSpPr>
          <p:spPr>
            <a:xfrm>
              <a:off x="9515552" y="491545"/>
              <a:ext cx="12128" cy="14084"/>
            </a:xfrm>
            <a:custGeom>
              <a:avLst/>
              <a:gdLst>
                <a:gd name="connsiteX0" fmla="*/ 8721 w 12128"/>
                <a:gd name="connsiteY0" fmla="*/ 13446 h 14084"/>
                <a:gd name="connsiteX1" fmla="*/ 11900 w 12128"/>
                <a:gd name="connsiteY1" fmla="*/ 6910 h 14084"/>
                <a:gd name="connsiteX2" fmla="*/ 11900 w 12128"/>
                <a:gd name="connsiteY2" fmla="*/ 6767 h 14084"/>
                <a:gd name="connsiteX3" fmla="*/ 11185 w 12128"/>
                <a:gd name="connsiteY3" fmla="*/ 2624 h 14084"/>
                <a:gd name="connsiteX4" fmla="*/ 9506 w 12128"/>
                <a:gd name="connsiteY4" fmla="*/ 552 h 14084"/>
                <a:gd name="connsiteX5" fmla="*/ 2506 w 12128"/>
                <a:gd name="connsiteY5" fmla="*/ 3695 h 14084"/>
                <a:gd name="connsiteX6" fmla="*/ 2398 w 12128"/>
                <a:gd name="connsiteY6" fmla="*/ 5660 h 14084"/>
                <a:gd name="connsiteX7" fmla="*/ 291 w 12128"/>
                <a:gd name="connsiteY7" fmla="*/ 8124 h 14084"/>
                <a:gd name="connsiteX8" fmla="*/ 648 w 12128"/>
                <a:gd name="connsiteY8" fmla="*/ 10875 h 14084"/>
                <a:gd name="connsiteX9" fmla="*/ 8721 w 12128"/>
                <a:gd name="connsiteY9" fmla="*/ 13446 h 1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28" h="14084">
                  <a:moveTo>
                    <a:pt x="8721" y="13446"/>
                  </a:moveTo>
                  <a:cubicBezTo>
                    <a:pt x="10935" y="12161"/>
                    <a:pt x="11757" y="9339"/>
                    <a:pt x="11900" y="6910"/>
                  </a:cubicBezTo>
                  <a:cubicBezTo>
                    <a:pt x="11900" y="6874"/>
                    <a:pt x="11900" y="6803"/>
                    <a:pt x="11900" y="6767"/>
                  </a:cubicBezTo>
                  <a:cubicBezTo>
                    <a:pt x="12400" y="5338"/>
                    <a:pt x="12043" y="3767"/>
                    <a:pt x="11185" y="2624"/>
                  </a:cubicBezTo>
                  <a:cubicBezTo>
                    <a:pt x="10792" y="1802"/>
                    <a:pt x="10292" y="1016"/>
                    <a:pt x="9506" y="552"/>
                  </a:cubicBezTo>
                  <a:cubicBezTo>
                    <a:pt x="6649" y="-1198"/>
                    <a:pt x="4042" y="1588"/>
                    <a:pt x="2506" y="3695"/>
                  </a:cubicBezTo>
                  <a:cubicBezTo>
                    <a:pt x="2113" y="4267"/>
                    <a:pt x="2148" y="4981"/>
                    <a:pt x="2398" y="5660"/>
                  </a:cubicBezTo>
                  <a:cubicBezTo>
                    <a:pt x="1577" y="6338"/>
                    <a:pt x="827" y="7089"/>
                    <a:pt x="291" y="8124"/>
                  </a:cubicBezTo>
                  <a:cubicBezTo>
                    <a:pt x="-173" y="9053"/>
                    <a:pt x="-102" y="10089"/>
                    <a:pt x="648" y="10875"/>
                  </a:cubicBezTo>
                  <a:cubicBezTo>
                    <a:pt x="2684" y="13018"/>
                    <a:pt x="5756" y="15197"/>
                    <a:pt x="8721" y="134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34C10A06-E36A-8A40-9E07-68CEEAD7A163}"/>
                </a:ext>
              </a:extLst>
            </p:cNvPr>
            <p:cNvSpPr/>
            <p:nvPr/>
          </p:nvSpPr>
          <p:spPr>
            <a:xfrm>
              <a:off x="9580309" y="486988"/>
              <a:ext cx="11293" cy="15211"/>
            </a:xfrm>
            <a:custGeom>
              <a:avLst/>
              <a:gdLst>
                <a:gd name="connsiteX0" fmla="*/ 5186 w 11293"/>
                <a:gd name="connsiteY0" fmla="*/ 14931 h 15211"/>
                <a:gd name="connsiteX1" fmla="*/ 7936 w 11293"/>
                <a:gd name="connsiteY1" fmla="*/ 14574 h 15211"/>
                <a:gd name="connsiteX2" fmla="*/ 10615 w 11293"/>
                <a:gd name="connsiteY2" fmla="*/ 5323 h 15211"/>
                <a:gd name="connsiteX3" fmla="*/ 5221 w 11293"/>
                <a:gd name="connsiteY3" fmla="*/ 1 h 15211"/>
                <a:gd name="connsiteX4" fmla="*/ 3042 w 11293"/>
                <a:gd name="connsiteY4" fmla="*/ 2251 h 15211"/>
                <a:gd name="connsiteX5" fmla="*/ 1078 w 11293"/>
                <a:gd name="connsiteY5" fmla="*/ 3323 h 15211"/>
                <a:gd name="connsiteX6" fmla="*/ 5186 w 11293"/>
                <a:gd name="connsiteY6" fmla="*/ 14931 h 1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93" h="15211">
                  <a:moveTo>
                    <a:pt x="5186" y="14931"/>
                  </a:moveTo>
                  <a:cubicBezTo>
                    <a:pt x="6186" y="15396"/>
                    <a:pt x="7114" y="15288"/>
                    <a:pt x="7936" y="14574"/>
                  </a:cubicBezTo>
                  <a:cubicBezTo>
                    <a:pt x="11008" y="11895"/>
                    <a:pt x="12151" y="8823"/>
                    <a:pt x="10615" y="5323"/>
                  </a:cubicBezTo>
                  <a:cubicBezTo>
                    <a:pt x="10400" y="2501"/>
                    <a:pt x="8936" y="108"/>
                    <a:pt x="5221" y="1"/>
                  </a:cubicBezTo>
                  <a:cubicBezTo>
                    <a:pt x="3757" y="-35"/>
                    <a:pt x="3007" y="1108"/>
                    <a:pt x="3042" y="2251"/>
                  </a:cubicBezTo>
                  <a:cubicBezTo>
                    <a:pt x="2257" y="2251"/>
                    <a:pt x="1435" y="2573"/>
                    <a:pt x="1078" y="3323"/>
                  </a:cubicBezTo>
                  <a:cubicBezTo>
                    <a:pt x="-1280" y="8145"/>
                    <a:pt x="292" y="12681"/>
                    <a:pt x="5186" y="1493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5F3E8BDB-0F94-5448-99C7-83F3453EE6DA}"/>
                </a:ext>
              </a:extLst>
            </p:cNvPr>
            <p:cNvSpPr/>
            <p:nvPr/>
          </p:nvSpPr>
          <p:spPr>
            <a:xfrm>
              <a:off x="9626829" y="469762"/>
              <a:ext cx="16738" cy="15393"/>
            </a:xfrm>
            <a:custGeom>
              <a:avLst/>
              <a:gdLst>
                <a:gd name="connsiteX0" fmla="*/ 10922 w 16738"/>
                <a:gd name="connsiteY0" fmla="*/ 14870 h 15393"/>
                <a:gd name="connsiteX1" fmla="*/ 16673 w 16738"/>
                <a:gd name="connsiteY1" fmla="*/ 8655 h 15393"/>
                <a:gd name="connsiteX2" fmla="*/ 14744 w 16738"/>
                <a:gd name="connsiteY2" fmla="*/ 4547 h 15393"/>
                <a:gd name="connsiteX3" fmla="*/ 14209 w 16738"/>
                <a:gd name="connsiteY3" fmla="*/ 404 h 15393"/>
                <a:gd name="connsiteX4" fmla="*/ 1814 w 16738"/>
                <a:gd name="connsiteY4" fmla="*/ 12298 h 15393"/>
                <a:gd name="connsiteX5" fmla="*/ 10922 w 16738"/>
                <a:gd name="connsiteY5" fmla="*/ 14870 h 1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38" h="15393">
                  <a:moveTo>
                    <a:pt x="10922" y="14870"/>
                  </a:moveTo>
                  <a:cubicBezTo>
                    <a:pt x="13566" y="13870"/>
                    <a:pt x="16245" y="11584"/>
                    <a:pt x="16673" y="8655"/>
                  </a:cubicBezTo>
                  <a:cubicBezTo>
                    <a:pt x="16995" y="6583"/>
                    <a:pt x="16102" y="5333"/>
                    <a:pt x="14744" y="4547"/>
                  </a:cubicBezTo>
                  <a:cubicBezTo>
                    <a:pt x="16137" y="3618"/>
                    <a:pt x="16316" y="1011"/>
                    <a:pt x="14209" y="404"/>
                  </a:cubicBezTo>
                  <a:cubicBezTo>
                    <a:pt x="7315" y="-1632"/>
                    <a:pt x="-4544" y="4297"/>
                    <a:pt x="1814" y="12298"/>
                  </a:cubicBezTo>
                  <a:cubicBezTo>
                    <a:pt x="4029" y="15084"/>
                    <a:pt x="7565" y="16120"/>
                    <a:pt x="10922" y="1487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" name="Graphic 1">
            <a:extLst>
              <a:ext uri="{FF2B5EF4-FFF2-40B4-BE49-F238E27FC236}">
                <a16:creationId xmlns:a16="http://schemas.microsoft.com/office/drawing/2014/main" id="{09D63F4E-29EF-7044-8ED8-B6492DE5D7F3}"/>
              </a:ext>
            </a:extLst>
          </p:cNvPr>
          <p:cNvGrpSpPr/>
          <p:nvPr/>
        </p:nvGrpSpPr>
        <p:grpSpPr>
          <a:xfrm>
            <a:off x="7060404" y="6252306"/>
            <a:ext cx="665358" cy="301762"/>
            <a:chOff x="7060404" y="6252306"/>
            <a:chExt cx="665358" cy="301762"/>
          </a:xfrm>
          <a:solidFill>
            <a:schemeClr val="accent5"/>
          </a:solidFill>
        </p:grpSpPr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C11DD59D-7EF8-EE4F-A93D-84B6BB43FC40}"/>
                </a:ext>
              </a:extLst>
            </p:cNvPr>
            <p:cNvSpPr/>
            <p:nvPr/>
          </p:nvSpPr>
          <p:spPr>
            <a:xfrm>
              <a:off x="7073007" y="6269674"/>
              <a:ext cx="76794" cy="17981"/>
            </a:xfrm>
            <a:custGeom>
              <a:avLst/>
              <a:gdLst>
                <a:gd name="connsiteX0" fmla="*/ 71147 w 76794"/>
                <a:gd name="connsiteY0" fmla="*/ 180 h 17981"/>
                <a:gd name="connsiteX1" fmla="*/ 6889 w 76794"/>
                <a:gd name="connsiteY1" fmla="*/ 4859 h 17981"/>
                <a:gd name="connsiteX2" fmla="*/ 2317 w 76794"/>
                <a:gd name="connsiteY2" fmla="*/ 12717 h 17981"/>
                <a:gd name="connsiteX3" fmla="*/ 73576 w 76794"/>
                <a:gd name="connsiteY3" fmla="*/ 8931 h 17981"/>
                <a:gd name="connsiteX4" fmla="*/ 71147 w 76794"/>
                <a:gd name="connsiteY4" fmla="*/ 180 h 17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794" h="17981">
                  <a:moveTo>
                    <a:pt x="71147" y="180"/>
                  </a:moveTo>
                  <a:cubicBezTo>
                    <a:pt x="51787" y="5502"/>
                    <a:pt x="26105" y="14539"/>
                    <a:pt x="6889" y="4859"/>
                  </a:cubicBezTo>
                  <a:cubicBezTo>
                    <a:pt x="1674" y="2252"/>
                    <a:pt x="-2934" y="10074"/>
                    <a:pt x="2317" y="12717"/>
                  </a:cubicBezTo>
                  <a:cubicBezTo>
                    <a:pt x="24176" y="23719"/>
                    <a:pt x="51501" y="15003"/>
                    <a:pt x="73576" y="8931"/>
                  </a:cubicBezTo>
                  <a:cubicBezTo>
                    <a:pt x="79219" y="7395"/>
                    <a:pt x="76826" y="-1356"/>
                    <a:pt x="71147" y="1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ACBE55CE-243D-844C-8439-8A3DFDB36BEF}"/>
                </a:ext>
              </a:extLst>
            </p:cNvPr>
            <p:cNvSpPr/>
            <p:nvPr/>
          </p:nvSpPr>
          <p:spPr>
            <a:xfrm>
              <a:off x="7268182" y="6256960"/>
              <a:ext cx="67871" cy="22001"/>
            </a:xfrm>
            <a:custGeom>
              <a:avLst/>
              <a:gdLst>
                <a:gd name="connsiteX0" fmla="*/ 63531 w 67871"/>
                <a:gd name="connsiteY0" fmla="*/ 36 h 22001"/>
                <a:gd name="connsiteX1" fmla="*/ 3024 w 67871"/>
                <a:gd name="connsiteY1" fmla="*/ 12895 h 22001"/>
                <a:gd name="connsiteX2" fmla="*/ 5453 w 67871"/>
                <a:gd name="connsiteY2" fmla="*/ 21646 h 22001"/>
                <a:gd name="connsiteX3" fmla="*/ 63531 w 67871"/>
                <a:gd name="connsiteY3" fmla="*/ 9109 h 22001"/>
                <a:gd name="connsiteX4" fmla="*/ 63531 w 67871"/>
                <a:gd name="connsiteY4" fmla="*/ 36 h 2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1" h="22001">
                  <a:moveTo>
                    <a:pt x="63531" y="36"/>
                  </a:moveTo>
                  <a:cubicBezTo>
                    <a:pt x="43636" y="2358"/>
                    <a:pt x="21705" y="5323"/>
                    <a:pt x="3024" y="12895"/>
                  </a:cubicBezTo>
                  <a:cubicBezTo>
                    <a:pt x="-2334" y="15074"/>
                    <a:pt x="24" y="23861"/>
                    <a:pt x="5453" y="21646"/>
                  </a:cubicBezTo>
                  <a:cubicBezTo>
                    <a:pt x="23312" y="14395"/>
                    <a:pt x="44493" y="11323"/>
                    <a:pt x="63531" y="9109"/>
                  </a:cubicBezTo>
                  <a:cubicBezTo>
                    <a:pt x="69282" y="8430"/>
                    <a:pt x="69354" y="-642"/>
                    <a:pt x="63531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8C1FC68E-B895-F14D-8985-B1E93F8AA767}"/>
                </a:ext>
              </a:extLst>
            </p:cNvPr>
            <p:cNvSpPr/>
            <p:nvPr/>
          </p:nvSpPr>
          <p:spPr>
            <a:xfrm>
              <a:off x="7395100" y="6252306"/>
              <a:ext cx="72273" cy="18046"/>
            </a:xfrm>
            <a:custGeom>
              <a:avLst/>
              <a:gdLst>
                <a:gd name="connsiteX0" fmla="*/ 67915 w 72273"/>
                <a:gd name="connsiteY0" fmla="*/ 439 h 18046"/>
                <a:gd name="connsiteX1" fmla="*/ 3193 w 72273"/>
                <a:gd name="connsiteY1" fmla="*/ 9083 h 18046"/>
                <a:gd name="connsiteX2" fmla="*/ 5622 w 72273"/>
                <a:gd name="connsiteY2" fmla="*/ 17834 h 18046"/>
                <a:gd name="connsiteX3" fmla="*/ 67951 w 72273"/>
                <a:gd name="connsiteY3" fmla="*/ 9512 h 18046"/>
                <a:gd name="connsiteX4" fmla="*/ 67915 w 72273"/>
                <a:gd name="connsiteY4" fmla="*/ 439 h 1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73" h="18046">
                  <a:moveTo>
                    <a:pt x="67915" y="439"/>
                  </a:moveTo>
                  <a:cubicBezTo>
                    <a:pt x="45698" y="-1418"/>
                    <a:pt x="24410" y="2832"/>
                    <a:pt x="3193" y="9083"/>
                  </a:cubicBezTo>
                  <a:cubicBezTo>
                    <a:pt x="-2415" y="10726"/>
                    <a:pt x="-22" y="19513"/>
                    <a:pt x="5622" y="17834"/>
                  </a:cubicBezTo>
                  <a:cubicBezTo>
                    <a:pt x="26089" y="11833"/>
                    <a:pt x="46556" y="7726"/>
                    <a:pt x="67951" y="9512"/>
                  </a:cubicBezTo>
                  <a:cubicBezTo>
                    <a:pt x="73738" y="10012"/>
                    <a:pt x="73702" y="939"/>
                    <a:pt x="67915" y="43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20A54088-8C78-BB45-BB96-F7E66C3258BB}"/>
                </a:ext>
              </a:extLst>
            </p:cNvPr>
            <p:cNvSpPr/>
            <p:nvPr/>
          </p:nvSpPr>
          <p:spPr>
            <a:xfrm>
              <a:off x="7547561" y="6256996"/>
              <a:ext cx="68079" cy="9072"/>
            </a:xfrm>
            <a:custGeom>
              <a:avLst/>
              <a:gdLst>
                <a:gd name="connsiteX0" fmla="*/ 63687 w 68079"/>
                <a:gd name="connsiteY0" fmla="*/ 0 h 9072"/>
                <a:gd name="connsiteX1" fmla="*/ 4393 w 68079"/>
                <a:gd name="connsiteY1" fmla="*/ 0 h 9072"/>
                <a:gd name="connsiteX2" fmla="*/ 4393 w 68079"/>
                <a:gd name="connsiteY2" fmla="*/ 9073 h 9072"/>
                <a:gd name="connsiteX3" fmla="*/ 63687 w 68079"/>
                <a:gd name="connsiteY3" fmla="*/ 9073 h 9072"/>
                <a:gd name="connsiteX4" fmla="*/ 63687 w 68079"/>
                <a:gd name="connsiteY4" fmla="*/ 0 h 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079" h="9072">
                  <a:moveTo>
                    <a:pt x="63687" y="0"/>
                  </a:moveTo>
                  <a:lnTo>
                    <a:pt x="4393" y="0"/>
                  </a:lnTo>
                  <a:cubicBezTo>
                    <a:pt x="-1464" y="0"/>
                    <a:pt x="-1464" y="9073"/>
                    <a:pt x="4393" y="9073"/>
                  </a:cubicBezTo>
                  <a:lnTo>
                    <a:pt x="63687" y="9073"/>
                  </a:lnTo>
                  <a:cubicBezTo>
                    <a:pt x="69544" y="9073"/>
                    <a:pt x="69544" y="0"/>
                    <a:pt x="636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E1CC1C5F-E957-E347-AAF0-FBFCD9904161}"/>
                </a:ext>
              </a:extLst>
            </p:cNvPr>
            <p:cNvSpPr/>
            <p:nvPr/>
          </p:nvSpPr>
          <p:spPr>
            <a:xfrm>
              <a:off x="7157941" y="6396729"/>
              <a:ext cx="106165" cy="17586"/>
            </a:xfrm>
            <a:custGeom>
              <a:avLst/>
              <a:gdLst>
                <a:gd name="connsiteX0" fmla="*/ 101798 w 106165"/>
                <a:gd name="connsiteY0" fmla="*/ 34 h 17586"/>
                <a:gd name="connsiteX1" fmla="*/ 4393 w 106165"/>
                <a:gd name="connsiteY1" fmla="*/ 8500 h 17586"/>
                <a:gd name="connsiteX2" fmla="*/ 4393 w 106165"/>
                <a:gd name="connsiteY2" fmla="*/ 17572 h 17586"/>
                <a:gd name="connsiteX3" fmla="*/ 101798 w 106165"/>
                <a:gd name="connsiteY3" fmla="*/ 9107 h 17586"/>
                <a:gd name="connsiteX4" fmla="*/ 101798 w 106165"/>
                <a:gd name="connsiteY4" fmla="*/ 34 h 17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165" h="17586">
                  <a:moveTo>
                    <a:pt x="101798" y="34"/>
                  </a:moveTo>
                  <a:cubicBezTo>
                    <a:pt x="68973" y="-644"/>
                    <a:pt x="37183" y="8928"/>
                    <a:pt x="4393" y="8500"/>
                  </a:cubicBezTo>
                  <a:cubicBezTo>
                    <a:pt x="-1464" y="8428"/>
                    <a:pt x="-1464" y="17501"/>
                    <a:pt x="4393" y="17572"/>
                  </a:cubicBezTo>
                  <a:cubicBezTo>
                    <a:pt x="37183" y="18001"/>
                    <a:pt x="69009" y="8428"/>
                    <a:pt x="101798" y="9107"/>
                  </a:cubicBezTo>
                  <a:cubicBezTo>
                    <a:pt x="107621" y="9214"/>
                    <a:pt x="107621" y="142"/>
                    <a:pt x="101798" y="3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9AFE5C2C-27BB-324A-8419-38802D1156EA}"/>
                </a:ext>
              </a:extLst>
            </p:cNvPr>
            <p:cNvSpPr/>
            <p:nvPr/>
          </p:nvSpPr>
          <p:spPr>
            <a:xfrm>
              <a:off x="7314604" y="6392513"/>
              <a:ext cx="131623" cy="13453"/>
            </a:xfrm>
            <a:custGeom>
              <a:avLst/>
              <a:gdLst>
                <a:gd name="connsiteX0" fmla="*/ 127230 w 131623"/>
                <a:gd name="connsiteY0" fmla="*/ 0 h 13453"/>
                <a:gd name="connsiteX1" fmla="*/ 4393 w 131623"/>
                <a:gd name="connsiteY1" fmla="*/ 4251 h 13453"/>
                <a:gd name="connsiteX2" fmla="*/ 4393 w 131623"/>
                <a:gd name="connsiteY2" fmla="*/ 13323 h 13453"/>
                <a:gd name="connsiteX3" fmla="*/ 127230 w 131623"/>
                <a:gd name="connsiteY3" fmla="*/ 9073 h 13453"/>
                <a:gd name="connsiteX4" fmla="*/ 127230 w 131623"/>
                <a:gd name="connsiteY4" fmla="*/ 0 h 1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23" h="13453">
                  <a:moveTo>
                    <a:pt x="127230" y="0"/>
                  </a:moveTo>
                  <a:cubicBezTo>
                    <a:pt x="86225" y="500"/>
                    <a:pt x="45434" y="5215"/>
                    <a:pt x="4393" y="4251"/>
                  </a:cubicBezTo>
                  <a:cubicBezTo>
                    <a:pt x="-1464" y="4108"/>
                    <a:pt x="-1464" y="13216"/>
                    <a:pt x="4393" y="13323"/>
                  </a:cubicBezTo>
                  <a:cubicBezTo>
                    <a:pt x="45399" y="14288"/>
                    <a:pt x="86225" y="9573"/>
                    <a:pt x="127230" y="9073"/>
                  </a:cubicBezTo>
                  <a:cubicBezTo>
                    <a:pt x="133088" y="9001"/>
                    <a:pt x="133088" y="-71"/>
                    <a:pt x="12723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0F5771C2-3F6C-C347-9A6B-3BCEA79070E5}"/>
                </a:ext>
              </a:extLst>
            </p:cNvPr>
            <p:cNvSpPr/>
            <p:nvPr/>
          </p:nvSpPr>
          <p:spPr>
            <a:xfrm>
              <a:off x="7500948" y="6384043"/>
              <a:ext cx="110442" cy="17618"/>
            </a:xfrm>
            <a:custGeom>
              <a:avLst/>
              <a:gdLst>
                <a:gd name="connsiteX0" fmla="*/ 106049 w 110442"/>
                <a:gd name="connsiteY0" fmla="*/ 5 h 17618"/>
                <a:gd name="connsiteX1" fmla="*/ 4393 w 110442"/>
                <a:gd name="connsiteY1" fmla="*/ 8470 h 17618"/>
                <a:gd name="connsiteX2" fmla="*/ 4393 w 110442"/>
                <a:gd name="connsiteY2" fmla="*/ 17543 h 17618"/>
                <a:gd name="connsiteX3" fmla="*/ 106049 w 110442"/>
                <a:gd name="connsiteY3" fmla="*/ 9077 h 17618"/>
                <a:gd name="connsiteX4" fmla="*/ 106049 w 110442"/>
                <a:gd name="connsiteY4" fmla="*/ 5 h 1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442" h="17618">
                  <a:moveTo>
                    <a:pt x="106049" y="5"/>
                  </a:moveTo>
                  <a:cubicBezTo>
                    <a:pt x="71973" y="1469"/>
                    <a:pt x="38612" y="9399"/>
                    <a:pt x="4393" y="8470"/>
                  </a:cubicBezTo>
                  <a:cubicBezTo>
                    <a:pt x="-1464" y="8327"/>
                    <a:pt x="-1464" y="17400"/>
                    <a:pt x="4393" y="17543"/>
                  </a:cubicBezTo>
                  <a:cubicBezTo>
                    <a:pt x="38612" y="18471"/>
                    <a:pt x="71973" y="10542"/>
                    <a:pt x="106049" y="9077"/>
                  </a:cubicBezTo>
                  <a:cubicBezTo>
                    <a:pt x="111907" y="8828"/>
                    <a:pt x="111907" y="-245"/>
                    <a:pt x="106049" y="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41EC96A7-18D1-224C-97DA-913E3075431B}"/>
                </a:ext>
              </a:extLst>
            </p:cNvPr>
            <p:cNvSpPr/>
            <p:nvPr/>
          </p:nvSpPr>
          <p:spPr>
            <a:xfrm>
              <a:off x="7661933" y="6392513"/>
              <a:ext cx="55350" cy="9072"/>
            </a:xfrm>
            <a:custGeom>
              <a:avLst/>
              <a:gdLst>
                <a:gd name="connsiteX0" fmla="*/ 50971 w 55350"/>
                <a:gd name="connsiteY0" fmla="*/ 0 h 9072"/>
                <a:gd name="connsiteX1" fmla="*/ 4393 w 55350"/>
                <a:gd name="connsiteY1" fmla="*/ 0 h 9072"/>
                <a:gd name="connsiteX2" fmla="*/ 4393 w 55350"/>
                <a:gd name="connsiteY2" fmla="*/ 9072 h 9072"/>
                <a:gd name="connsiteX3" fmla="*/ 50971 w 55350"/>
                <a:gd name="connsiteY3" fmla="*/ 9072 h 9072"/>
                <a:gd name="connsiteX4" fmla="*/ 50971 w 55350"/>
                <a:gd name="connsiteY4" fmla="*/ 0 h 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50" h="9072">
                  <a:moveTo>
                    <a:pt x="50971" y="0"/>
                  </a:moveTo>
                  <a:lnTo>
                    <a:pt x="4393" y="0"/>
                  </a:lnTo>
                  <a:cubicBezTo>
                    <a:pt x="-1464" y="0"/>
                    <a:pt x="-1464" y="9072"/>
                    <a:pt x="4393" y="9072"/>
                  </a:cubicBezTo>
                  <a:lnTo>
                    <a:pt x="50971" y="9072"/>
                  </a:lnTo>
                  <a:cubicBezTo>
                    <a:pt x="56793" y="9072"/>
                    <a:pt x="56829" y="0"/>
                    <a:pt x="5097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0C99A5CA-DE79-6648-85FB-8928EA7B1682}"/>
                </a:ext>
              </a:extLst>
            </p:cNvPr>
            <p:cNvSpPr/>
            <p:nvPr/>
          </p:nvSpPr>
          <p:spPr>
            <a:xfrm>
              <a:off x="7060404" y="6536600"/>
              <a:ext cx="76641" cy="13359"/>
            </a:xfrm>
            <a:custGeom>
              <a:avLst/>
              <a:gdLst>
                <a:gd name="connsiteX0" fmla="*/ 72248 w 76641"/>
                <a:gd name="connsiteY0" fmla="*/ 4146 h 13359"/>
                <a:gd name="connsiteX1" fmla="*/ 5704 w 76641"/>
                <a:gd name="connsiteY1" fmla="*/ 74 h 13359"/>
                <a:gd name="connsiteX2" fmla="*/ 3275 w 76641"/>
                <a:gd name="connsiteY2" fmla="*/ 8825 h 13359"/>
                <a:gd name="connsiteX3" fmla="*/ 72248 w 76641"/>
                <a:gd name="connsiteY3" fmla="*/ 13218 h 13359"/>
                <a:gd name="connsiteX4" fmla="*/ 72248 w 76641"/>
                <a:gd name="connsiteY4" fmla="*/ 4146 h 1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41" h="13359">
                  <a:moveTo>
                    <a:pt x="72248" y="4146"/>
                  </a:moveTo>
                  <a:cubicBezTo>
                    <a:pt x="49888" y="4682"/>
                    <a:pt x="27778" y="3789"/>
                    <a:pt x="5704" y="74"/>
                  </a:cubicBezTo>
                  <a:cubicBezTo>
                    <a:pt x="-11" y="-890"/>
                    <a:pt x="-2475" y="7861"/>
                    <a:pt x="3275" y="8825"/>
                  </a:cubicBezTo>
                  <a:cubicBezTo>
                    <a:pt x="26135" y="12682"/>
                    <a:pt x="49067" y="13790"/>
                    <a:pt x="72248" y="13218"/>
                  </a:cubicBezTo>
                  <a:cubicBezTo>
                    <a:pt x="78106" y="13111"/>
                    <a:pt x="78106" y="4003"/>
                    <a:pt x="72248" y="41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30796698-BEBC-1643-AF7F-7E2807BC59FB}"/>
                </a:ext>
              </a:extLst>
            </p:cNvPr>
            <p:cNvSpPr/>
            <p:nvPr/>
          </p:nvSpPr>
          <p:spPr>
            <a:xfrm>
              <a:off x="7200304" y="6544996"/>
              <a:ext cx="123109" cy="9072"/>
            </a:xfrm>
            <a:custGeom>
              <a:avLst/>
              <a:gdLst>
                <a:gd name="connsiteX0" fmla="*/ 118729 w 123109"/>
                <a:gd name="connsiteY0" fmla="*/ 0 h 9072"/>
                <a:gd name="connsiteX1" fmla="*/ 4393 w 123109"/>
                <a:gd name="connsiteY1" fmla="*/ 0 h 9072"/>
                <a:gd name="connsiteX2" fmla="*/ 4393 w 123109"/>
                <a:gd name="connsiteY2" fmla="*/ 9073 h 9072"/>
                <a:gd name="connsiteX3" fmla="*/ 118729 w 123109"/>
                <a:gd name="connsiteY3" fmla="*/ 9073 h 9072"/>
                <a:gd name="connsiteX4" fmla="*/ 118729 w 123109"/>
                <a:gd name="connsiteY4" fmla="*/ 0 h 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109" h="9072">
                  <a:moveTo>
                    <a:pt x="118729" y="0"/>
                  </a:moveTo>
                  <a:lnTo>
                    <a:pt x="4393" y="0"/>
                  </a:lnTo>
                  <a:cubicBezTo>
                    <a:pt x="-1464" y="0"/>
                    <a:pt x="-1464" y="9073"/>
                    <a:pt x="4393" y="9073"/>
                  </a:cubicBezTo>
                  <a:lnTo>
                    <a:pt x="118729" y="9073"/>
                  </a:lnTo>
                  <a:cubicBezTo>
                    <a:pt x="124551" y="9073"/>
                    <a:pt x="124587" y="0"/>
                    <a:pt x="1187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3B7E2FE4-6CC6-F940-BBCF-FC0510A3A43A}"/>
                </a:ext>
              </a:extLst>
            </p:cNvPr>
            <p:cNvSpPr/>
            <p:nvPr/>
          </p:nvSpPr>
          <p:spPr>
            <a:xfrm>
              <a:off x="7403579" y="6532280"/>
              <a:ext cx="123122" cy="9072"/>
            </a:xfrm>
            <a:custGeom>
              <a:avLst/>
              <a:gdLst>
                <a:gd name="connsiteX0" fmla="*/ 118729 w 123122"/>
                <a:gd name="connsiteY0" fmla="*/ 0 h 9072"/>
                <a:gd name="connsiteX1" fmla="*/ 4393 w 123122"/>
                <a:gd name="connsiteY1" fmla="*/ 0 h 9072"/>
                <a:gd name="connsiteX2" fmla="*/ 4393 w 123122"/>
                <a:gd name="connsiteY2" fmla="*/ 9072 h 9072"/>
                <a:gd name="connsiteX3" fmla="*/ 118729 w 123122"/>
                <a:gd name="connsiteY3" fmla="*/ 9072 h 9072"/>
                <a:gd name="connsiteX4" fmla="*/ 118729 w 123122"/>
                <a:gd name="connsiteY4" fmla="*/ 0 h 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122" h="9072">
                  <a:moveTo>
                    <a:pt x="118729" y="0"/>
                  </a:moveTo>
                  <a:lnTo>
                    <a:pt x="4393" y="0"/>
                  </a:lnTo>
                  <a:cubicBezTo>
                    <a:pt x="-1464" y="0"/>
                    <a:pt x="-1464" y="9072"/>
                    <a:pt x="4393" y="9072"/>
                  </a:cubicBezTo>
                  <a:lnTo>
                    <a:pt x="118729" y="9072"/>
                  </a:lnTo>
                  <a:cubicBezTo>
                    <a:pt x="124587" y="9072"/>
                    <a:pt x="124587" y="0"/>
                    <a:pt x="1187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1B1BD2A4-2777-534E-9EBC-49C55E0E45A8}"/>
                </a:ext>
              </a:extLst>
            </p:cNvPr>
            <p:cNvSpPr/>
            <p:nvPr/>
          </p:nvSpPr>
          <p:spPr>
            <a:xfrm>
              <a:off x="7581423" y="6515349"/>
              <a:ext cx="80795" cy="13368"/>
            </a:xfrm>
            <a:custGeom>
              <a:avLst/>
              <a:gdLst>
                <a:gd name="connsiteX0" fmla="*/ 76402 w 80795"/>
                <a:gd name="connsiteY0" fmla="*/ 0 h 13368"/>
                <a:gd name="connsiteX1" fmla="*/ 4393 w 80795"/>
                <a:gd name="connsiteY1" fmla="*/ 4251 h 13368"/>
                <a:gd name="connsiteX2" fmla="*/ 4393 w 80795"/>
                <a:gd name="connsiteY2" fmla="*/ 13324 h 13368"/>
                <a:gd name="connsiteX3" fmla="*/ 76402 w 80795"/>
                <a:gd name="connsiteY3" fmla="*/ 9073 h 13368"/>
                <a:gd name="connsiteX4" fmla="*/ 76402 w 80795"/>
                <a:gd name="connsiteY4" fmla="*/ 0 h 1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795" h="13368">
                  <a:moveTo>
                    <a:pt x="76402" y="0"/>
                  </a:moveTo>
                  <a:cubicBezTo>
                    <a:pt x="52328" y="286"/>
                    <a:pt x="28539" y="4751"/>
                    <a:pt x="4393" y="4251"/>
                  </a:cubicBezTo>
                  <a:cubicBezTo>
                    <a:pt x="-1464" y="4108"/>
                    <a:pt x="-1464" y="13217"/>
                    <a:pt x="4393" y="13324"/>
                  </a:cubicBezTo>
                  <a:cubicBezTo>
                    <a:pt x="28504" y="13859"/>
                    <a:pt x="52292" y="9359"/>
                    <a:pt x="76402" y="9073"/>
                  </a:cubicBezTo>
                  <a:cubicBezTo>
                    <a:pt x="82260" y="9002"/>
                    <a:pt x="82260" y="-71"/>
                    <a:pt x="7640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DFD9C6B6-95D8-394D-BFDB-A57BB1248778}"/>
                </a:ext>
              </a:extLst>
            </p:cNvPr>
            <p:cNvSpPr/>
            <p:nvPr/>
          </p:nvSpPr>
          <p:spPr>
            <a:xfrm>
              <a:off x="7661951" y="6269275"/>
              <a:ext cx="51197" cy="18002"/>
            </a:xfrm>
            <a:custGeom>
              <a:avLst/>
              <a:gdLst>
                <a:gd name="connsiteX0" fmla="*/ 48988 w 51197"/>
                <a:gd name="connsiteY0" fmla="*/ 9509 h 18002"/>
                <a:gd name="connsiteX1" fmla="*/ 4340 w 51197"/>
                <a:gd name="connsiteY1" fmla="*/ 401 h 18002"/>
                <a:gd name="connsiteX2" fmla="*/ 4340 w 51197"/>
                <a:gd name="connsiteY2" fmla="*/ 9473 h 18002"/>
                <a:gd name="connsiteX3" fmla="*/ 44416 w 51197"/>
                <a:gd name="connsiteY3" fmla="*/ 17331 h 18002"/>
                <a:gd name="connsiteX4" fmla="*/ 48988 w 51197"/>
                <a:gd name="connsiteY4" fmla="*/ 9509 h 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97" h="18002">
                  <a:moveTo>
                    <a:pt x="48988" y="9509"/>
                  </a:moveTo>
                  <a:cubicBezTo>
                    <a:pt x="35415" y="1544"/>
                    <a:pt x="19913" y="-1100"/>
                    <a:pt x="4340" y="401"/>
                  </a:cubicBezTo>
                  <a:cubicBezTo>
                    <a:pt x="-1411" y="972"/>
                    <a:pt x="-1482" y="10045"/>
                    <a:pt x="4340" y="9473"/>
                  </a:cubicBezTo>
                  <a:cubicBezTo>
                    <a:pt x="18413" y="8116"/>
                    <a:pt x="32093" y="10116"/>
                    <a:pt x="44416" y="17331"/>
                  </a:cubicBezTo>
                  <a:cubicBezTo>
                    <a:pt x="49488" y="20332"/>
                    <a:pt x="54060" y="12474"/>
                    <a:pt x="48988" y="95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C539D0B7-782E-6B4A-84FB-D1AB8A8BD7B8}"/>
                </a:ext>
              </a:extLst>
            </p:cNvPr>
            <p:cNvSpPr/>
            <p:nvPr/>
          </p:nvSpPr>
          <p:spPr>
            <a:xfrm>
              <a:off x="7704260" y="6528030"/>
              <a:ext cx="21502" cy="9072"/>
            </a:xfrm>
            <a:custGeom>
              <a:avLst/>
              <a:gdLst>
                <a:gd name="connsiteX0" fmla="*/ 17109 w 21502"/>
                <a:gd name="connsiteY0" fmla="*/ 0 h 9072"/>
                <a:gd name="connsiteX1" fmla="*/ 4393 w 21502"/>
                <a:gd name="connsiteY1" fmla="*/ 0 h 9072"/>
                <a:gd name="connsiteX2" fmla="*/ 4393 w 21502"/>
                <a:gd name="connsiteY2" fmla="*/ 9073 h 9072"/>
                <a:gd name="connsiteX3" fmla="*/ 17109 w 21502"/>
                <a:gd name="connsiteY3" fmla="*/ 9073 h 9072"/>
                <a:gd name="connsiteX4" fmla="*/ 17109 w 21502"/>
                <a:gd name="connsiteY4" fmla="*/ 0 h 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02" h="9072">
                  <a:moveTo>
                    <a:pt x="17109" y="0"/>
                  </a:moveTo>
                  <a:lnTo>
                    <a:pt x="4393" y="0"/>
                  </a:lnTo>
                  <a:cubicBezTo>
                    <a:pt x="-1464" y="0"/>
                    <a:pt x="-1464" y="9073"/>
                    <a:pt x="4393" y="9073"/>
                  </a:cubicBezTo>
                  <a:lnTo>
                    <a:pt x="17109" y="9073"/>
                  </a:lnTo>
                  <a:cubicBezTo>
                    <a:pt x="22967" y="9108"/>
                    <a:pt x="22967" y="0"/>
                    <a:pt x="1710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0" name="TextBox 79">
            <a:extLst>
              <a:ext uri="{FF2B5EF4-FFF2-40B4-BE49-F238E27FC236}">
                <a16:creationId xmlns:a16="http://schemas.microsoft.com/office/drawing/2014/main" id="{AD24284D-2D2E-5F4C-8C4E-88C9798E2551}"/>
              </a:ext>
            </a:extLst>
          </p:cNvPr>
          <p:cNvSpPr txBox="1"/>
          <p:nvPr/>
        </p:nvSpPr>
        <p:spPr>
          <a:xfrm>
            <a:off x="8121867" y="2373750"/>
            <a:ext cx="930063" cy="538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97" dirty="0">
                <a:solidFill>
                  <a:schemeClr val="accent5"/>
                </a:solidFill>
                <a:latin typeface="Oooh Baby" pitchFamily="2" charset="77"/>
                <a:cs typeface="Arial"/>
                <a:sym typeface="Arial"/>
                <a:rtl val="0"/>
              </a:rPr>
              <a:t>May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4680ED1-A083-014B-938B-94F0F6543F03}"/>
              </a:ext>
            </a:extLst>
          </p:cNvPr>
          <p:cNvSpPr txBox="1"/>
          <p:nvPr/>
        </p:nvSpPr>
        <p:spPr>
          <a:xfrm>
            <a:off x="7580362" y="3419927"/>
            <a:ext cx="24718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bg2"/>
                </a:solidFill>
                <a:latin typeface="Rubik-Light"/>
                <a:cs typeface="Rubik-Light"/>
                <a:sym typeface="Rubik-Light"/>
                <a:rtl val="0"/>
              </a:rPr>
              <a:t>1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15165B00-1959-BD47-9E4A-C24FC9D0E379}"/>
              </a:ext>
            </a:extLst>
          </p:cNvPr>
          <p:cNvSpPr txBox="1"/>
          <p:nvPr/>
        </p:nvSpPr>
        <p:spPr>
          <a:xfrm>
            <a:off x="7864505" y="3419927"/>
            <a:ext cx="27122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bg2"/>
                </a:solidFill>
                <a:latin typeface="Rubik-Light"/>
                <a:cs typeface="Rubik-Light"/>
                <a:sym typeface="Rubik-Light"/>
                <a:rtl val="0"/>
              </a:rPr>
              <a:t>2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CF106EC0-A011-4D42-82A6-6A22285B7BBF}"/>
              </a:ext>
            </a:extLst>
          </p:cNvPr>
          <p:cNvSpPr txBox="1"/>
          <p:nvPr/>
        </p:nvSpPr>
        <p:spPr>
          <a:xfrm>
            <a:off x="8148683" y="3419927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chemeClr val="bg2"/>
                </a:solidFill>
                <a:latin typeface="Rubik-Light"/>
                <a:cs typeface="Rubik-Light"/>
                <a:sym typeface="Rubik-Light"/>
                <a:rtl val="0"/>
              </a:rPr>
              <a:t>3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05AC884-0F0D-6440-90A5-684A6CBF2318}"/>
              </a:ext>
            </a:extLst>
          </p:cNvPr>
          <p:cNvSpPr txBox="1"/>
          <p:nvPr/>
        </p:nvSpPr>
        <p:spPr>
          <a:xfrm>
            <a:off x="8432826" y="3419927"/>
            <a:ext cx="27603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4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F5BFFD7-3319-6044-9F6D-43214838667C}"/>
              </a:ext>
            </a:extLst>
          </p:cNvPr>
          <p:cNvSpPr txBox="1"/>
          <p:nvPr/>
        </p:nvSpPr>
        <p:spPr>
          <a:xfrm>
            <a:off x="8507942" y="3419927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7396117F-A4C8-8B40-89C0-0C49F13E34F2}"/>
              </a:ext>
            </a:extLst>
          </p:cNvPr>
          <p:cNvSpPr txBox="1"/>
          <p:nvPr/>
        </p:nvSpPr>
        <p:spPr>
          <a:xfrm>
            <a:off x="8716968" y="3419927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5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CB47F5F5-9F9D-294A-A43F-09AAA9DA120E}"/>
              </a:ext>
            </a:extLst>
          </p:cNvPr>
          <p:cNvSpPr txBox="1"/>
          <p:nvPr/>
        </p:nvSpPr>
        <p:spPr>
          <a:xfrm>
            <a:off x="8792120" y="3419927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2FAC9F59-E615-D345-A341-EC47F0A8F4F6}"/>
              </a:ext>
            </a:extLst>
          </p:cNvPr>
          <p:cNvSpPr txBox="1"/>
          <p:nvPr/>
        </p:nvSpPr>
        <p:spPr>
          <a:xfrm>
            <a:off x="9001147" y="3419927"/>
            <a:ext cx="27443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6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1DC16D65-03AE-FF42-A3EC-28DD25C6909E}"/>
              </a:ext>
            </a:extLst>
          </p:cNvPr>
          <p:cNvSpPr txBox="1"/>
          <p:nvPr/>
        </p:nvSpPr>
        <p:spPr>
          <a:xfrm>
            <a:off x="9285289" y="3419927"/>
            <a:ext cx="26000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7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90B25E09-29A9-D04E-B051-7A8902A4D870}"/>
              </a:ext>
            </a:extLst>
          </p:cNvPr>
          <p:cNvSpPr txBox="1"/>
          <p:nvPr/>
        </p:nvSpPr>
        <p:spPr>
          <a:xfrm>
            <a:off x="7542786" y="3709499"/>
            <a:ext cx="27924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8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E6A4FE93-C6A7-5D46-8C5B-F4664758E1B4}"/>
              </a:ext>
            </a:extLst>
          </p:cNvPr>
          <p:cNvSpPr txBox="1"/>
          <p:nvPr/>
        </p:nvSpPr>
        <p:spPr>
          <a:xfrm>
            <a:off x="7617938" y="370949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DB395102-5305-D844-9DAD-B6AD5D6CFD33}"/>
              </a:ext>
            </a:extLst>
          </p:cNvPr>
          <p:cNvSpPr txBox="1"/>
          <p:nvPr/>
        </p:nvSpPr>
        <p:spPr>
          <a:xfrm>
            <a:off x="7826964" y="3709499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9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E462E0D7-691F-E242-8653-8BCC49BD60B3}"/>
              </a:ext>
            </a:extLst>
          </p:cNvPr>
          <p:cNvSpPr txBox="1"/>
          <p:nvPr/>
        </p:nvSpPr>
        <p:spPr>
          <a:xfrm>
            <a:off x="7902081" y="370949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20888138-27F8-B94D-B51B-9C128C28D677}"/>
              </a:ext>
            </a:extLst>
          </p:cNvPr>
          <p:cNvSpPr txBox="1"/>
          <p:nvPr/>
        </p:nvSpPr>
        <p:spPr>
          <a:xfrm>
            <a:off x="8111107" y="3709499"/>
            <a:ext cx="34176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10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A136D189-FAFC-BE4D-800B-3EF62A94BE37}"/>
              </a:ext>
            </a:extLst>
          </p:cNvPr>
          <p:cNvSpPr txBox="1"/>
          <p:nvPr/>
        </p:nvSpPr>
        <p:spPr>
          <a:xfrm>
            <a:off x="8261340" y="3709499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0E2D517-6229-1F4A-ADEA-91E4619B5A0D}"/>
              </a:ext>
            </a:extLst>
          </p:cNvPr>
          <p:cNvSpPr txBox="1"/>
          <p:nvPr/>
        </p:nvSpPr>
        <p:spPr>
          <a:xfrm>
            <a:off x="8395249" y="3709499"/>
            <a:ext cx="30970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11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CE663D10-8C02-1F43-91E2-734B1E741922}"/>
              </a:ext>
            </a:extLst>
          </p:cNvPr>
          <p:cNvSpPr txBox="1"/>
          <p:nvPr/>
        </p:nvSpPr>
        <p:spPr>
          <a:xfrm>
            <a:off x="8545518" y="3709499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2FFA6049-91B1-0747-A67D-3CB47B36351E}"/>
              </a:ext>
            </a:extLst>
          </p:cNvPr>
          <p:cNvSpPr txBox="1"/>
          <p:nvPr/>
        </p:nvSpPr>
        <p:spPr>
          <a:xfrm>
            <a:off x="8679428" y="3709499"/>
            <a:ext cx="33374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12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A8506D15-C9A8-5C46-A31A-4BBC1BAE382F}"/>
              </a:ext>
            </a:extLst>
          </p:cNvPr>
          <p:cNvSpPr txBox="1"/>
          <p:nvPr/>
        </p:nvSpPr>
        <p:spPr>
          <a:xfrm>
            <a:off x="8829661" y="3709499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04890DF9-16AE-3D4A-BFD0-E3AF4CC42AA8}"/>
              </a:ext>
            </a:extLst>
          </p:cNvPr>
          <p:cNvSpPr txBox="1"/>
          <p:nvPr/>
        </p:nvSpPr>
        <p:spPr>
          <a:xfrm>
            <a:off x="8963570" y="3709499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13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4179B52-5947-8045-96EA-79298595C18C}"/>
              </a:ext>
            </a:extLst>
          </p:cNvPr>
          <p:cNvSpPr txBox="1"/>
          <p:nvPr/>
        </p:nvSpPr>
        <p:spPr>
          <a:xfrm>
            <a:off x="9113804" y="3709499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A5145494-A716-E94C-A6E2-E93B97854C23}"/>
              </a:ext>
            </a:extLst>
          </p:cNvPr>
          <p:cNvSpPr txBox="1"/>
          <p:nvPr/>
        </p:nvSpPr>
        <p:spPr>
          <a:xfrm>
            <a:off x="9247713" y="3709499"/>
            <a:ext cx="33855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14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D9BAF80-A660-9C4C-817B-91247C5C97B4}"/>
              </a:ext>
            </a:extLst>
          </p:cNvPr>
          <p:cNvSpPr txBox="1"/>
          <p:nvPr/>
        </p:nvSpPr>
        <p:spPr>
          <a:xfrm>
            <a:off x="7542786" y="3999106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15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5189B388-EBDB-BC41-B60B-80D3766BADCC}"/>
              </a:ext>
            </a:extLst>
          </p:cNvPr>
          <p:cNvSpPr txBox="1"/>
          <p:nvPr/>
        </p:nvSpPr>
        <p:spPr>
          <a:xfrm>
            <a:off x="7693055" y="399910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B6DC867C-7BC5-8E40-8C58-8CF4C73F6DE4}"/>
              </a:ext>
            </a:extLst>
          </p:cNvPr>
          <p:cNvSpPr txBox="1"/>
          <p:nvPr/>
        </p:nvSpPr>
        <p:spPr>
          <a:xfrm>
            <a:off x="7826964" y="3999106"/>
            <a:ext cx="33695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16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3947DAE6-E78B-7446-BE11-99AD7100F18A}"/>
              </a:ext>
            </a:extLst>
          </p:cNvPr>
          <p:cNvSpPr txBox="1"/>
          <p:nvPr/>
        </p:nvSpPr>
        <p:spPr>
          <a:xfrm>
            <a:off x="7977197" y="399910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9A632856-1750-B04A-8F35-81389B1472AF}"/>
              </a:ext>
            </a:extLst>
          </p:cNvPr>
          <p:cNvSpPr txBox="1"/>
          <p:nvPr/>
        </p:nvSpPr>
        <p:spPr>
          <a:xfrm>
            <a:off x="8111107" y="3999106"/>
            <a:ext cx="32252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17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1D5229CE-E642-F44B-ACA4-77DD9EEBF6F0}"/>
              </a:ext>
            </a:extLst>
          </p:cNvPr>
          <p:cNvSpPr txBox="1"/>
          <p:nvPr/>
        </p:nvSpPr>
        <p:spPr>
          <a:xfrm>
            <a:off x="8261340" y="399910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881FAAA7-F90A-D94D-8ACE-1384B0018D8B}"/>
              </a:ext>
            </a:extLst>
          </p:cNvPr>
          <p:cNvSpPr txBox="1"/>
          <p:nvPr/>
        </p:nvSpPr>
        <p:spPr>
          <a:xfrm>
            <a:off x="8395249" y="3999106"/>
            <a:ext cx="34176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18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201FE5EB-3DB9-044D-91AB-20DA10B482FA}"/>
              </a:ext>
            </a:extLst>
          </p:cNvPr>
          <p:cNvSpPr txBox="1"/>
          <p:nvPr/>
        </p:nvSpPr>
        <p:spPr>
          <a:xfrm>
            <a:off x="8545518" y="399910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F79021D7-1B12-4F40-B866-F85A37365616}"/>
              </a:ext>
            </a:extLst>
          </p:cNvPr>
          <p:cNvSpPr txBox="1"/>
          <p:nvPr/>
        </p:nvSpPr>
        <p:spPr>
          <a:xfrm>
            <a:off x="8679428" y="3999106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19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944DBF50-1F24-3D49-9FD7-139BD7938309}"/>
              </a:ext>
            </a:extLst>
          </p:cNvPr>
          <p:cNvSpPr txBox="1"/>
          <p:nvPr/>
        </p:nvSpPr>
        <p:spPr>
          <a:xfrm>
            <a:off x="8829661" y="399910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9C0B3C30-73F7-0344-A7ED-3B6D71056951}"/>
              </a:ext>
            </a:extLst>
          </p:cNvPr>
          <p:cNvSpPr txBox="1"/>
          <p:nvPr/>
        </p:nvSpPr>
        <p:spPr>
          <a:xfrm>
            <a:off x="8963570" y="3999106"/>
            <a:ext cx="36580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20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A9DD5F55-5A7E-8545-B716-D54C77263EC4}"/>
              </a:ext>
            </a:extLst>
          </p:cNvPr>
          <p:cNvSpPr txBox="1"/>
          <p:nvPr/>
        </p:nvSpPr>
        <p:spPr>
          <a:xfrm>
            <a:off x="9113804" y="399910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150A5CF6-5B46-964A-8EBB-7872224B5574}"/>
              </a:ext>
            </a:extLst>
          </p:cNvPr>
          <p:cNvSpPr txBox="1"/>
          <p:nvPr/>
        </p:nvSpPr>
        <p:spPr>
          <a:xfrm>
            <a:off x="9247713" y="3999106"/>
            <a:ext cx="33374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21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7A5EC17B-A3BE-1142-8711-6F7814C5CAC0}"/>
              </a:ext>
            </a:extLst>
          </p:cNvPr>
          <p:cNvSpPr txBox="1"/>
          <p:nvPr/>
        </p:nvSpPr>
        <p:spPr>
          <a:xfrm>
            <a:off x="7542786" y="4288678"/>
            <a:ext cx="35779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22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E5E14BA2-40F6-904D-94AF-F687E02256D9}"/>
              </a:ext>
            </a:extLst>
          </p:cNvPr>
          <p:cNvSpPr txBox="1"/>
          <p:nvPr/>
        </p:nvSpPr>
        <p:spPr>
          <a:xfrm>
            <a:off x="7693055" y="4288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D25AB3CA-7EA9-E245-B12D-B78F1165A3E6}"/>
              </a:ext>
            </a:extLst>
          </p:cNvPr>
          <p:cNvSpPr txBox="1"/>
          <p:nvPr/>
        </p:nvSpPr>
        <p:spPr>
          <a:xfrm>
            <a:off x="7826964" y="4288678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23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64C3D666-1386-7044-8986-B61B9E881904}"/>
              </a:ext>
            </a:extLst>
          </p:cNvPr>
          <p:cNvSpPr txBox="1"/>
          <p:nvPr/>
        </p:nvSpPr>
        <p:spPr>
          <a:xfrm>
            <a:off x="7977197" y="4288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73DB3E95-EC09-9D46-A5E3-D9E746B8054F}"/>
              </a:ext>
            </a:extLst>
          </p:cNvPr>
          <p:cNvSpPr txBox="1"/>
          <p:nvPr/>
        </p:nvSpPr>
        <p:spPr>
          <a:xfrm>
            <a:off x="8111107" y="4288678"/>
            <a:ext cx="36260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24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EF09B532-CA63-EE46-B083-C0D1C3319456}"/>
              </a:ext>
            </a:extLst>
          </p:cNvPr>
          <p:cNvSpPr txBox="1"/>
          <p:nvPr/>
        </p:nvSpPr>
        <p:spPr>
          <a:xfrm>
            <a:off x="8261340" y="4288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7F118C53-4743-7C43-9F14-ACBED5BD2190}"/>
              </a:ext>
            </a:extLst>
          </p:cNvPr>
          <p:cNvSpPr txBox="1"/>
          <p:nvPr/>
        </p:nvSpPr>
        <p:spPr>
          <a:xfrm>
            <a:off x="8395249" y="4288678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25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FE862080-895F-6B40-BC99-52EA3EEC415B}"/>
              </a:ext>
            </a:extLst>
          </p:cNvPr>
          <p:cNvSpPr txBox="1"/>
          <p:nvPr/>
        </p:nvSpPr>
        <p:spPr>
          <a:xfrm>
            <a:off x="8545518" y="4288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B9FB2053-3B9B-044D-9C57-53CD9EF55319}"/>
              </a:ext>
            </a:extLst>
          </p:cNvPr>
          <p:cNvSpPr txBox="1"/>
          <p:nvPr/>
        </p:nvSpPr>
        <p:spPr>
          <a:xfrm>
            <a:off x="8679428" y="4288678"/>
            <a:ext cx="36099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chemeClr val="bg2"/>
                </a:solidFill>
                <a:latin typeface="Rubik-Light"/>
                <a:cs typeface="Rubik-Light"/>
                <a:sym typeface="Rubik-Light"/>
                <a:rtl val="0"/>
              </a:rPr>
              <a:t>26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CEF5842D-0F82-B745-B12D-4730A8229710}"/>
              </a:ext>
            </a:extLst>
          </p:cNvPr>
          <p:cNvSpPr txBox="1"/>
          <p:nvPr/>
        </p:nvSpPr>
        <p:spPr>
          <a:xfrm>
            <a:off x="8963570" y="4288678"/>
            <a:ext cx="34657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27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B12F6DDD-2E03-D145-AAF0-8A784C50D333}"/>
              </a:ext>
            </a:extLst>
          </p:cNvPr>
          <p:cNvSpPr txBox="1"/>
          <p:nvPr/>
        </p:nvSpPr>
        <p:spPr>
          <a:xfrm>
            <a:off x="9113804" y="4288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9301BA96-6B04-B146-8810-6223CC7EFCFA}"/>
              </a:ext>
            </a:extLst>
          </p:cNvPr>
          <p:cNvSpPr txBox="1"/>
          <p:nvPr/>
        </p:nvSpPr>
        <p:spPr>
          <a:xfrm>
            <a:off x="9247713" y="4288678"/>
            <a:ext cx="36580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28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CFB148CF-D250-2541-A9EA-A1D8F47E0C4A}"/>
              </a:ext>
            </a:extLst>
          </p:cNvPr>
          <p:cNvSpPr txBox="1"/>
          <p:nvPr/>
        </p:nvSpPr>
        <p:spPr>
          <a:xfrm>
            <a:off x="7555823" y="4578250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29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8FD69555-F96F-A146-8693-427C557DA1FA}"/>
              </a:ext>
            </a:extLst>
          </p:cNvPr>
          <p:cNvSpPr txBox="1"/>
          <p:nvPr/>
        </p:nvSpPr>
        <p:spPr>
          <a:xfrm>
            <a:off x="7706092" y="457825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F7B6E930-F2A7-D644-9AFA-FA3351EBB416}"/>
              </a:ext>
            </a:extLst>
          </p:cNvPr>
          <p:cNvSpPr txBox="1"/>
          <p:nvPr/>
        </p:nvSpPr>
        <p:spPr>
          <a:xfrm>
            <a:off x="7840002" y="4578250"/>
            <a:ext cx="36740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30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EF477074-63E2-3640-BC45-D080B7353D5C}"/>
              </a:ext>
            </a:extLst>
          </p:cNvPr>
          <p:cNvSpPr txBox="1"/>
          <p:nvPr/>
        </p:nvSpPr>
        <p:spPr>
          <a:xfrm>
            <a:off x="7990235" y="457825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1F8CF7BB-60FD-114A-A8CE-1F7D4A9FA159}"/>
              </a:ext>
            </a:extLst>
          </p:cNvPr>
          <p:cNvSpPr txBox="1"/>
          <p:nvPr/>
        </p:nvSpPr>
        <p:spPr>
          <a:xfrm>
            <a:off x="8124144" y="4578250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31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48D8A4B7-3843-3641-AB9D-CA435556C3BC}"/>
              </a:ext>
            </a:extLst>
          </p:cNvPr>
          <p:cNvSpPr txBox="1"/>
          <p:nvPr/>
        </p:nvSpPr>
        <p:spPr>
          <a:xfrm>
            <a:off x="7592392" y="3133780"/>
            <a:ext cx="25519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S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BC79924D-843A-BA41-8BDA-C8EB5681ED35}"/>
              </a:ext>
            </a:extLst>
          </p:cNvPr>
          <p:cNvSpPr txBox="1"/>
          <p:nvPr/>
        </p:nvSpPr>
        <p:spPr>
          <a:xfrm>
            <a:off x="7643470" y="3133780"/>
            <a:ext cx="426271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F5D574DB-CFB4-7F4D-AF3C-224C1B5012E3}"/>
              </a:ext>
            </a:extLst>
          </p:cNvPr>
          <p:cNvSpPr txBox="1"/>
          <p:nvPr/>
        </p:nvSpPr>
        <p:spPr>
          <a:xfrm>
            <a:off x="7876535" y="3133780"/>
            <a:ext cx="27122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M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5476D4FA-7BCF-8E43-B870-05F7B4F04C21}"/>
              </a:ext>
            </a:extLst>
          </p:cNvPr>
          <p:cNvSpPr txBox="1"/>
          <p:nvPr/>
        </p:nvSpPr>
        <p:spPr>
          <a:xfrm>
            <a:off x="7959831" y="3133780"/>
            <a:ext cx="39382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406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A155EC60-7EA7-7640-AA42-0BF100D80FCC}"/>
              </a:ext>
            </a:extLst>
          </p:cNvPr>
          <p:cNvSpPr txBox="1"/>
          <p:nvPr/>
        </p:nvSpPr>
        <p:spPr>
          <a:xfrm>
            <a:off x="8160713" y="3133780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T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06AF1C61-35BA-9648-B70D-38B13A3949A8}"/>
              </a:ext>
            </a:extLst>
          </p:cNvPr>
          <p:cNvSpPr txBox="1"/>
          <p:nvPr/>
        </p:nvSpPr>
        <p:spPr>
          <a:xfrm>
            <a:off x="8212184" y="3133780"/>
            <a:ext cx="42268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9EAB2C79-3332-6A45-957A-256985F3240C}"/>
              </a:ext>
            </a:extLst>
          </p:cNvPr>
          <p:cNvSpPr txBox="1"/>
          <p:nvPr/>
        </p:nvSpPr>
        <p:spPr>
          <a:xfrm>
            <a:off x="8444856" y="3133780"/>
            <a:ext cx="284052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W</a:t>
            </a: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CF2A1308-B42B-BD4A-9B29-4B0CF8C2BBFC}"/>
              </a:ext>
            </a:extLst>
          </p:cNvPr>
          <p:cNvSpPr txBox="1"/>
          <p:nvPr/>
        </p:nvSpPr>
        <p:spPr>
          <a:xfrm>
            <a:off x="8532474" y="3133780"/>
            <a:ext cx="386644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35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2B27CB5E-AD4F-A44C-8F69-6B8DE2DFF8F5}"/>
              </a:ext>
            </a:extLst>
          </p:cNvPr>
          <p:cNvSpPr txBox="1"/>
          <p:nvPr/>
        </p:nvSpPr>
        <p:spPr>
          <a:xfrm>
            <a:off x="8728998" y="3133780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T</a:t>
            </a: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4EE769B0-CA52-524F-A87D-5848F207ED55}"/>
              </a:ext>
            </a:extLst>
          </p:cNvPr>
          <p:cNvSpPr txBox="1"/>
          <p:nvPr/>
        </p:nvSpPr>
        <p:spPr>
          <a:xfrm>
            <a:off x="8780505" y="3133780"/>
            <a:ext cx="42268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49AB74BB-D72E-2246-AB29-5E0B6316E3F7}"/>
              </a:ext>
            </a:extLst>
          </p:cNvPr>
          <p:cNvSpPr txBox="1"/>
          <p:nvPr/>
        </p:nvSpPr>
        <p:spPr>
          <a:xfrm>
            <a:off x="9013177" y="3133780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F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6638073D-7476-3546-A90F-0E250AB71F31}"/>
              </a:ext>
            </a:extLst>
          </p:cNvPr>
          <p:cNvSpPr txBox="1"/>
          <p:nvPr/>
        </p:nvSpPr>
        <p:spPr>
          <a:xfrm>
            <a:off x="9063612" y="3133780"/>
            <a:ext cx="426271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E728F4A4-B609-F24D-9DA3-8B0115EB0AF1}"/>
              </a:ext>
            </a:extLst>
          </p:cNvPr>
          <p:cNvSpPr txBox="1"/>
          <p:nvPr/>
        </p:nvSpPr>
        <p:spPr>
          <a:xfrm>
            <a:off x="9297319" y="3133780"/>
            <a:ext cx="25519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S</a:t>
            </a:r>
          </a:p>
        </p:txBody>
      </p:sp>
      <p:sp>
        <p:nvSpPr>
          <p:cNvPr id="155" name="Freeform 154">
            <a:extLst>
              <a:ext uri="{FF2B5EF4-FFF2-40B4-BE49-F238E27FC236}">
                <a16:creationId xmlns:a16="http://schemas.microsoft.com/office/drawing/2014/main" id="{2C2B0DE8-E2EB-5640-8F8C-6C1C8EB393CD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56" name="Freeform 155">
            <a:extLst>
              <a:ext uri="{FF2B5EF4-FFF2-40B4-BE49-F238E27FC236}">
                <a16:creationId xmlns:a16="http://schemas.microsoft.com/office/drawing/2014/main" id="{D5EC3922-9A64-054F-86A6-F94575A7800C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 156">
            <a:extLst>
              <a:ext uri="{FF2B5EF4-FFF2-40B4-BE49-F238E27FC236}">
                <a16:creationId xmlns:a16="http://schemas.microsoft.com/office/drawing/2014/main" id="{B20D4330-17B4-CF40-A586-48B13AA7BABC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58" name="Freeform 157">
            <a:extLst>
              <a:ext uri="{FF2B5EF4-FFF2-40B4-BE49-F238E27FC236}">
                <a16:creationId xmlns:a16="http://schemas.microsoft.com/office/drawing/2014/main" id="{3B80A6CE-3355-D74A-8270-B8D1E0832415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2B776626-171A-514C-A801-20A7523133FF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FB009B24-1470-DE48-A318-D4E9D96AEBD0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079FF068-2B64-864F-A606-55634733C326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62" name="Graphic 511">
            <a:extLst>
              <a:ext uri="{FF2B5EF4-FFF2-40B4-BE49-F238E27FC236}">
                <a16:creationId xmlns:a16="http://schemas.microsoft.com/office/drawing/2014/main" id="{03900DF4-63D7-A04D-AF68-0AD147F01DE7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D64BC819-9667-A247-B974-A05984DD4B5D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8008EFCF-8C6E-8846-8757-D2E9B5A7193B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E6190DDB-FB97-254D-B4DC-75F2C86C55C6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553EFFD2-F443-3C4B-8A13-21034C49ADAB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7" name="Graphic 1">
            <a:extLst>
              <a:ext uri="{FF2B5EF4-FFF2-40B4-BE49-F238E27FC236}">
                <a16:creationId xmlns:a16="http://schemas.microsoft.com/office/drawing/2014/main" id="{ADF66A87-CC6E-F840-BCCB-0EB73EE0E419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DF8464E4-A0AC-2D4E-90C0-E03AC7BED833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283E2B10-C93F-EE43-A6FD-B465CA06AF0E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0" name="Graphic 1">
            <a:extLst>
              <a:ext uri="{FF2B5EF4-FFF2-40B4-BE49-F238E27FC236}">
                <a16:creationId xmlns:a16="http://schemas.microsoft.com/office/drawing/2014/main" id="{8306913B-7EA9-C545-89AB-0F5317A6FC69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3955ABB6-28CE-D744-997A-40E879515A6F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0F70A084-10C0-A64C-9FDE-E0EE10BA0E6B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753F806F-89BC-A847-BF6C-F5AF9864CFCE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9C32C284-AE66-C742-99C1-074961DC20D1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D936D601-2792-0A48-81F7-2F3D2E224A7E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75D01D78-8F26-3144-980B-15166FCAA7DA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2C47C984-2C05-574C-807F-A817ACE4556D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97A15BDB-2F7F-2C46-9138-3060C1A360A3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6C902E0D-BEF0-6A4A-A6F6-FE821D49CC76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78DA1FB8-87F1-9045-8583-A97B1E01C2E1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913D0527-28D8-3148-B1CF-035476F150A8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9805F64C-8C16-A34A-BCDC-CBF1C012DD49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04218D38-10DE-3543-8898-9E44C8BCA6DE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" name="Freeform 183">
            <a:extLst>
              <a:ext uri="{FF2B5EF4-FFF2-40B4-BE49-F238E27FC236}">
                <a16:creationId xmlns:a16="http://schemas.microsoft.com/office/drawing/2014/main" id="{44EDDA7E-05DF-A542-A49D-DEFB0AF31797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4CD10F72-D342-454C-951D-5343A6207228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278776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raphic 1">
            <a:extLst>
              <a:ext uri="{FF2B5EF4-FFF2-40B4-BE49-F238E27FC236}">
                <a16:creationId xmlns:a16="http://schemas.microsoft.com/office/drawing/2014/main" id="{6FCABFE9-BC0D-3242-A5E9-886D379286FA}"/>
              </a:ext>
            </a:extLst>
          </p:cNvPr>
          <p:cNvGrpSpPr/>
          <p:nvPr/>
        </p:nvGrpSpPr>
        <p:grpSpPr>
          <a:xfrm>
            <a:off x="10172556" y="-56149"/>
            <a:ext cx="1178768" cy="1241757"/>
            <a:chOff x="9148428" y="-56149"/>
            <a:chExt cx="1178768" cy="1241757"/>
          </a:xfrm>
          <a:solidFill>
            <a:schemeClr val="accent2"/>
          </a:solidFill>
        </p:grpSpPr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B33F48ED-F103-F046-8D2F-84567E210698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8381A487-CE7E-6E48-A6AA-2B07C76A9B51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EE6B6A7E-AC05-C748-8E44-390DDC64BC85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01E5B873-2309-2646-854F-81ED43F7DD17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6" name="Graphic 1">
              <a:extLst>
                <a:ext uri="{FF2B5EF4-FFF2-40B4-BE49-F238E27FC236}">
                  <a16:creationId xmlns:a16="http://schemas.microsoft.com/office/drawing/2014/main" id="{7AF63DD7-C223-1E41-A6A8-4923D2F54277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03B509A1-8D95-4043-9EEA-A02AAF065F0B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4DD28CD7-7ED6-5048-B6D7-24F689280E98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2F01C57A-239D-124C-B70D-15D312F9B954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3A70F6A-9355-9B44-A69C-A8B66E200F08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252CD054-39F9-2E48-8BF0-8636EFEDBAD1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7C14BD2A-621D-0C45-8633-2CCBBE94ADDE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C910094C-F44F-F84A-A6A1-D1682213C2A1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58D19557-92D2-B941-BB00-1F8C3B185CD0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12395ED0-5136-B647-8863-FB480FA2DD0F}"/>
              </a:ext>
            </a:extLst>
          </p:cNvPr>
          <p:cNvSpPr txBox="1"/>
          <p:nvPr/>
        </p:nvSpPr>
        <p:spPr>
          <a:xfrm>
            <a:off x="-1690728" y="431329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F70D50A-C191-204A-91D7-4F43AC5CAB64}"/>
              </a:ext>
            </a:extLst>
          </p:cNvPr>
          <p:cNvSpPr txBox="1"/>
          <p:nvPr/>
        </p:nvSpPr>
        <p:spPr>
          <a:xfrm>
            <a:off x="1985513" y="2016264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May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8DE938E-C4E0-7648-AB3A-62DE302261B9}"/>
              </a:ext>
            </a:extLst>
          </p:cNvPr>
          <p:cNvSpPr txBox="1"/>
          <p:nvPr/>
        </p:nvSpPr>
        <p:spPr>
          <a:xfrm>
            <a:off x="1985513" y="2639096"/>
            <a:ext cx="18476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Labor Day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C0B92D5-CD51-374C-BF3B-3C140D2558AC}"/>
              </a:ext>
            </a:extLst>
          </p:cNvPr>
          <p:cNvSpPr txBox="1"/>
          <p:nvPr/>
        </p:nvSpPr>
        <p:spPr>
          <a:xfrm>
            <a:off x="-1690728" y="2843337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2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FAAFFE7-E228-3345-AAA1-DDAD2542FF69}"/>
              </a:ext>
            </a:extLst>
          </p:cNvPr>
          <p:cNvSpPr txBox="1"/>
          <p:nvPr/>
        </p:nvSpPr>
        <p:spPr>
          <a:xfrm>
            <a:off x="1985513" y="4428272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May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AF9358F-1BF7-C64B-B9BF-A8E091FAC8F1}"/>
              </a:ext>
            </a:extLst>
          </p:cNvPr>
          <p:cNvSpPr txBox="1"/>
          <p:nvPr/>
        </p:nvSpPr>
        <p:spPr>
          <a:xfrm>
            <a:off x="1985513" y="5203509"/>
            <a:ext cx="18476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Idul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Fitri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 1443vHijriah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01023D4C-AAA4-BB4B-9BDE-528F30B2E87F}"/>
              </a:ext>
            </a:extLst>
          </p:cNvPr>
          <p:cNvSpPr/>
          <p:nvPr/>
        </p:nvSpPr>
        <p:spPr>
          <a:xfrm>
            <a:off x="3486944" y="-214401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5CC5AAAC-CEFD-CD42-8268-09096B8C9367}"/>
              </a:ext>
            </a:extLst>
          </p:cNvPr>
          <p:cNvSpPr/>
          <p:nvPr/>
        </p:nvSpPr>
        <p:spPr>
          <a:xfrm>
            <a:off x="2780113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4EB42B5B-05CF-CC4C-8E48-5448EF2722E4}"/>
              </a:ext>
            </a:extLst>
          </p:cNvPr>
          <p:cNvSpPr/>
          <p:nvPr/>
        </p:nvSpPr>
        <p:spPr>
          <a:xfrm>
            <a:off x="2424735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46D99D8-28C6-684D-99D7-3063386DEFBF}"/>
              </a:ext>
            </a:extLst>
          </p:cNvPr>
          <p:cNvSpPr/>
          <p:nvPr/>
        </p:nvSpPr>
        <p:spPr>
          <a:xfrm>
            <a:off x="2135503" y="6119526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Rubik" pitchFamily="2" charset="-79"/>
              <a:cs typeface="Rubik" pitchFamily="2" charset="-79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13BD25B7-3F0A-C445-865D-B59E72A55B7C}"/>
              </a:ext>
            </a:extLst>
          </p:cNvPr>
          <p:cNvSpPr/>
          <p:nvPr/>
        </p:nvSpPr>
        <p:spPr>
          <a:xfrm>
            <a:off x="2355967" y="3328831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C6239CF0-63BA-B340-92E6-7796D563D99A}"/>
              </a:ext>
            </a:extLst>
          </p:cNvPr>
          <p:cNvSpPr/>
          <p:nvPr/>
        </p:nvSpPr>
        <p:spPr>
          <a:xfrm>
            <a:off x="-155662" y="28657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4B7F200-6184-FB4C-A5E3-6AA491857242}"/>
              </a:ext>
            </a:extLst>
          </p:cNvPr>
          <p:cNvSpPr txBox="1"/>
          <p:nvPr/>
        </p:nvSpPr>
        <p:spPr>
          <a:xfrm>
            <a:off x="6516764" y="2016264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May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D9911E0-5D5F-1441-987B-BF5131EEC37C}"/>
              </a:ext>
            </a:extLst>
          </p:cNvPr>
          <p:cNvSpPr txBox="1"/>
          <p:nvPr/>
        </p:nvSpPr>
        <p:spPr>
          <a:xfrm>
            <a:off x="6516764" y="2791501"/>
            <a:ext cx="18476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Idul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Fitri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 Holiday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51BCE8-295A-914F-ACE2-2775960ECBAE}"/>
              </a:ext>
            </a:extLst>
          </p:cNvPr>
          <p:cNvSpPr txBox="1"/>
          <p:nvPr/>
        </p:nvSpPr>
        <p:spPr>
          <a:xfrm>
            <a:off x="2840523" y="2843337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16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47FFD90-445F-1543-BDC2-02C05AD97197}"/>
              </a:ext>
            </a:extLst>
          </p:cNvPr>
          <p:cNvSpPr txBox="1"/>
          <p:nvPr/>
        </p:nvSpPr>
        <p:spPr>
          <a:xfrm>
            <a:off x="6516764" y="4428272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May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ECF0313-3A72-BF44-8678-5FC1817D791F}"/>
              </a:ext>
            </a:extLst>
          </p:cNvPr>
          <p:cNvSpPr txBox="1"/>
          <p:nvPr/>
        </p:nvSpPr>
        <p:spPr>
          <a:xfrm>
            <a:off x="6516764" y="5203510"/>
            <a:ext cx="29858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Waisak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 Day (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Budda’s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 Anniversary )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8E1B90D-F71B-6C4F-B796-FC245E80D87F}"/>
              </a:ext>
            </a:extLst>
          </p:cNvPr>
          <p:cNvSpPr txBox="1"/>
          <p:nvPr/>
        </p:nvSpPr>
        <p:spPr>
          <a:xfrm>
            <a:off x="2840523" y="431329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3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B31C95E4-A94A-3146-849C-23A8E60D4502}"/>
              </a:ext>
            </a:extLst>
          </p:cNvPr>
          <p:cNvSpPr txBox="1"/>
          <p:nvPr/>
        </p:nvSpPr>
        <p:spPr>
          <a:xfrm>
            <a:off x="9804543" y="2823088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May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45E916E-4398-D149-8620-D4843B42D0B2}"/>
              </a:ext>
            </a:extLst>
          </p:cNvPr>
          <p:cNvSpPr txBox="1"/>
          <p:nvPr/>
        </p:nvSpPr>
        <p:spPr>
          <a:xfrm>
            <a:off x="7759878" y="431329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26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9E296F4-21E7-2941-95D8-1BF09F02E24D}"/>
              </a:ext>
            </a:extLst>
          </p:cNvPr>
          <p:cNvSpPr txBox="1"/>
          <p:nvPr/>
        </p:nvSpPr>
        <p:spPr>
          <a:xfrm>
            <a:off x="9804543" y="3598325"/>
            <a:ext cx="18476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Ascension Day Of Jesus Christ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C823CCE9-7FF7-674C-BEFF-FBF5C03AFE6E}"/>
              </a:ext>
            </a:extLst>
          </p:cNvPr>
          <p:cNvSpPr/>
          <p:nvPr/>
        </p:nvSpPr>
        <p:spPr>
          <a:xfrm>
            <a:off x="6885948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D864B77F-D509-0048-8BE7-68134046F0A6}"/>
              </a:ext>
            </a:extLst>
          </p:cNvPr>
          <p:cNvSpPr/>
          <p:nvPr/>
        </p:nvSpPr>
        <p:spPr>
          <a:xfrm>
            <a:off x="6530570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A9F621EA-DA29-B24B-B30C-1BB5AD4883DA}"/>
              </a:ext>
            </a:extLst>
          </p:cNvPr>
          <p:cNvSpPr/>
          <p:nvPr/>
        </p:nvSpPr>
        <p:spPr>
          <a:xfrm>
            <a:off x="10442132" y="4153584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BAFDD831-E71F-204F-B662-8514B24C1443}"/>
              </a:ext>
            </a:extLst>
          </p:cNvPr>
          <p:cNvSpPr/>
          <p:nvPr/>
        </p:nvSpPr>
        <p:spPr>
          <a:xfrm>
            <a:off x="9539500" y="6171584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5B683772-5595-A945-B133-17582369D507}"/>
              </a:ext>
            </a:extLst>
          </p:cNvPr>
          <p:cNvSpPr/>
          <p:nvPr/>
        </p:nvSpPr>
        <p:spPr>
          <a:xfrm>
            <a:off x="10492969" y="5101022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7901903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Rectangle 131">
            <a:extLst>
              <a:ext uri="{FF2B5EF4-FFF2-40B4-BE49-F238E27FC236}">
                <a16:creationId xmlns:a16="http://schemas.microsoft.com/office/drawing/2014/main" id="{41450AE0-293E-DC41-9849-9C72DCC03BC6}"/>
              </a:ext>
            </a:extLst>
          </p:cNvPr>
          <p:cNvSpPr/>
          <p:nvPr/>
        </p:nvSpPr>
        <p:spPr>
          <a:xfrm>
            <a:off x="6523211" y="-2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90692D39-0E2E-F14D-A642-48800B715241}"/>
              </a:ext>
            </a:extLst>
          </p:cNvPr>
          <p:cNvSpPr/>
          <p:nvPr/>
        </p:nvSpPr>
        <p:spPr>
          <a:xfrm>
            <a:off x="8447584" y="3440651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id="{0F1C7190-074F-0D41-BABD-FC60918C2C3B}"/>
              </a:ext>
            </a:extLst>
          </p:cNvPr>
          <p:cNvSpPr/>
          <p:nvPr/>
        </p:nvSpPr>
        <p:spPr>
          <a:xfrm>
            <a:off x="8124388" y="5448093"/>
            <a:ext cx="1412541" cy="103932"/>
          </a:xfrm>
          <a:custGeom>
            <a:avLst/>
            <a:gdLst>
              <a:gd name="connsiteX0" fmla="*/ 1397277 w 1412541"/>
              <a:gd name="connsiteY0" fmla="*/ 28984 h 103932"/>
              <a:gd name="connsiteX1" fmla="*/ 1285406 w 1412541"/>
              <a:gd name="connsiteY1" fmla="*/ 37520 h 103932"/>
              <a:gd name="connsiteX2" fmla="*/ 1223041 w 1412541"/>
              <a:gd name="connsiteY2" fmla="*/ 24697 h 103932"/>
              <a:gd name="connsiteX3" fmla="*/ 1123171 w 1412541"/>
              <a:gd name="connsiteY3" fmla="*/ 57951 h 103932"/>
              <a:gd name="connsiteX4" fmla="*/ 963866 w 1412541"/>
              <a:gd name="connsiteY4" fmla="*/ 83240 h 103932"/>
              <a:gd name="connsiteX5" fmla="*/ 854566 w 1412541"/>
              <a:gd name="connsiteY5" fmla="*/ 26412 h 103932"/>
              <a:gd name="connsiteX6" fmla="*/ 604750 w 1412541"/>
              <a:gd name="connsiteY6" fmla="*/ 34127 h 103932"/>
              <a:gd name="connsiteX7" fmla="*/ 454874 w 1412541"/>
              <a:gd name="connsiteY7" fmla="*/ 77275 h 103932"/>
              <a:gd name="connsiteX8" fmla="*/ 269386 w 1412541"/>
              <a:gd name="connsiteY8" fmla="*/ 26947 h 103932"/>
              <a:gd name="connsiteX9" fmla="*/ 144013 w 1412541"/>
              <a:gd name="connsiteY9" fmla="*/ 2302 h 103932"/>
              <a:gd name="connsiteX10" fmla="*/ 2388 w 1412541"/>
              <a:gd name="connsiteY10" fmla="*/ 72882 h 103932"/>
              <a:gd name="connsiteX11" fmla="*/ 13675 w 1412541"/>
              <a:gd name="connsiteY11" fmla="*/ 82062 h 103932"/>
              <a:gd name="connsiteX12" fmla="*/ 168623 w 1412541"/>
              <a:gd name="connsiteY12" fmla="*/ 14625 h 103932"/>
              <a:gd name="connsiteX13" fmla="*/ 320785 w 1412541"/>
              <a:gd name="connsiteY13" fmla="*/ 60523 h 103932"/>
              <a:gd name="connsiteX14" fmla="*/ 478234 w 1412541"/>
              <a:gd name="connsiteY14" fmla="*/ 88920 h 103932"/>
              <a:gd name="connsiteX15" fmla="*/ 599785 w 1412541"/>
              <a:gd name="connsiteY15" fmla="*/ 50700 h 103932"/>
              <a:gd name="connsiteX16" fmla="*/ 773842 w 1412541"/>
              <a:gd name="connsiteY16" fmla="*/ 11910 h 103932"/>
              <a:gd name="connsiteX17" fmla="*/ 894214 w 1412541"/>
              <a:gd name="connsiteY17" fmla="*/ 64524 h 103932"/>
              <a:gd name="connsiteX18" fmla="*/ 1123493 w 1412541"/>
              <a:gd name="connsiteY18" fmla="*/ 74239 h 103932"/>
              <a:gd name="connsiteX19" fmla="*/ 1184143 w 1412541"/>
              <a:gd name="connsiteY19" fmla="*/ 41306 h 103932"/>
              <a:gd name="connsiteX20" fmla="*/ 1290621 w 1412541"/>
              <a:gd name="connsiteY20" fmla="*/ 53987 h 103932"/>
              <a:gd name="connsiteX21" fmla="*/ 1410957 w 1412541"/>
              <a:gd name="connsiteY21" fmla="*/ 35520 h 103932"/>
              <a:gd name="connsiteX22" fmla="*/ 1397277 w 1412541"/>
              <a:gd name="connsiteY22" fmla="*/ 28984 h 103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412541" h="103932">
                <a:moveTo>
                  <a:pt x="1397277" y="28984"/>
                </a:moveTo>
                <a:cubicBezTo>
                  <a:pt x="1363059" y="66596"/>
                  <a:pt x="1328733" y="53736"/>
                  <a:pt x="1285406" y="37520"/>
                </a:cubicBezTo>
                <a:cubicBezTo>
                  <a:pt x="1264903" y="29841"/>
                  <a:pt x="1245794" y="24912"/>
                  <a:pt x="1223041" y="24697"/>
                </a:cubicBezTo>
                <a:cubicBezTo>
                  <a:pt x="1181179" y="24340"/>
                  <a:pt x="1154354" y="37306"/>
                  <a:pt x="1123171" y="57951"/>
                </a:cubicBezTo>
                <a:cubicBezTo>
                  <a:pt x="1076880" y="88598"/>
                  <a:pt x="1020551" y="102814"/>
                  <a:pt x="963866" y="83240"/>
                </a:cubicBezTo>
                <a:cubicBezTo>
                  <a:pt x="923861" y="69417"/>
                  <a:pt x="890928" y="45200"/>
                  <a:pt x="854566" y="26412"/>
                </a:cubicBezTo>
                <a:cubicBezTo>
                  <a:pt x="769699" y="-17451"/>
                  <a:pt x="690617" y="-913"/>
                  <a:pt x="604750" y="34127"/>
                </a:cubicBezTo>
                <a:cubicBezTo>
                  <a:pt x="556958" y="53630"/>
                  <a:pt x="510059" y="76811"/>
                  <a:pt x="454874" y="77275"/>
                </a:cubicBezTo>
                <a:cubicBezTo>
                  <a:pt x="388151" y="77847"/>
                  <a:pt x="328393" y="48557"/>
                  <a:pt x="269386" y="26947"/>
                </a:cubicBezTo>
                <a:cubicBezTo>
                  <a:pt x="230167" y="12589"/>
                  <a:pt x="188054" y="-2056"/>
                  <a:pt x="144013" y="2302"/>
                </a:cubicBezTo>
                <a:cubicBezTo>
                  <a:pt x="87220" y="7945"/>
                  <a:pt x="41500" y="41771"/>
                  <a:pt x="2388" y="72882"/>
                </a:cubicBezTo>
                <a:cubicBezTo>
                  <a:pt x="-4970" y="78740"/>
                  <a:pt x="6353" y="87884"/>
                  <a:pt x="13675" y="82062"/>
                </a:cubicBezTo>
                <a:cubicBezTo>
                  <a:pt x="55466" y="48843"/>
                  <a:pt x="105866" y="11517"/>
                  <a:pt x="168623" y="14625"/>
                </a:cubicBezTo>
                <a:cubicBezTo>
                  <a:pt x="222202" y="17268"/>
                  <a:pt x="273101" y="42878"/>
                  <a:pt x="320785" y="60523"/>
                </a:cubicBezTo>
                <a:cubicBezTo>
                  <a:pt x="370649" y="78954"/>
                  <a:pt x="422548" y="94813"/>
                  <a:pt x="478234" y="88920"/>
                </a:cubicBezTo>
                <a:cubicBezTo>
                  <a:pt x="522168" y="84276"/>
                  <a:pt x="560994" y="66917"/>
                  <a:pt x="599785" y="50700"/>
                </a:cubicBezTo>
                <a:cubicBezTo>
                  <a:pt x="651541" y="29055"/>
                  <a:pt x="713763" y="2980"/>
                  <a:pt x="773842" y="11910"/>
                </a:cubicBezTo>
                <a:cubicBezTo>
                  <a:pt x="819562" y="18697"/>
                  <a:pt x="857210" y="43414"/>
                  <a:pt x="894214" y="64524"/>
                </a:cubicBezTo>
                <a:cubicBezTo>
                  <a:pt x="968259" y="106815"/>
                  <a:pt x="1045662" y="122352"/>
                  <a:pt x="1123493" y="74239"/>
                </a:cubicBezTo>
                <a:cubicBezTo>
                  <a:pt x="1143067" y="62131"/>
                  <a:pt x="1159783" y="47057"/>
                  <a:pt x="1184143" y="41306"/>
                </a:cubicBezTo>
                <a:cubicBezTo>
                  <a:pt x="1222648" y="32198"/>
                  <a:pt x="1255902" y="40914"/>
                  <a:pt x="1290621" y="53987"/>
                </a:cubicBezTo>
                <a:cubicBezTo>
                  <a:pt x="1340699" y="72846"/>
                  <a:pt x="1376024" y="73918"/>
                  <a:pt x="1410957" y="35520"/>
                </a:cubicBezTo>
                <a:cubicBezTo>
                  <a:pt x="1417208" y="28805"/>
                  <a:pt x="1403349" y="22340"/>
                  <a:pt x="1397277" y="28984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3" name="Graphic 1">
            <a:extLst>
              <a:ext uri="{FF2B5EF4-FFF2-40B4-BE49-F238E27FC236}">
                <a16:creationId xmlns:a16="http://schemas.microsoft.com/office/drawing/2014/main" id="{264CB247-5960-1743-B410-C51CDF70F41E}"/>
              </a:ext>
            </a:extLst>
          </p:cNvPr>
          <p:cNvGrpSpPr/>
          <p:nvPr/>
        </p:nvGrpSpPr>
        <p:grpSpPr>
          <a:xfrm>
            <a:off x="7071658" y="98757"/>
            <a:ext cx="958731" cy="905469"/>
            <a:chOff x="7071658" y="98757"/>
            <a:chExt cx="958731" cy="905469"/>
          </a:xfrm>
          <a:solidFill>
            <a:schemeClr val="accent5"/>
          </a:solidFill>
        </p:grpSpPr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4A76C306-CF4A-D54A-A08C-D7D00110ECCF}"/>
                </a:ext>
              </a:extLst>
            </p:cNvPr>
            <p:cNvSpPr/>
            <p:nvPr/>
          </p:nvSpPr>
          <p:spPr>
            <a:xfrm>
              <a:off x="7230668" y="252501"/>
              <a:ext cx="631589" cy="586202"/>
            </a:xfrm>
            <a:custGeom>
              <a:avLst/>
              <a:gdLst>
                <a:gd name="connsiteX0" fmla="*/ 546065 w 631589"/>
                <a:gd name="connsiteY0" fmla="*/ 475125 h 586202"/>
                <a:gd name="connsiteX1" fmla="*/ 631147 w 631589"/>
                <a:gd name="connsiteY1" fmla="*/ 300961 h 586202"/>
                <a:gd name="connsiteX2" fmla="*/ 613609 w 631589"/>
                <a:gd name="connsiteY2" fmla="*/ 200555 h 586202"/>
                <a:gd name="connsiteX3" fmla="*/ 567817 w 631589"/>
                <a:gd name="connsiteY3" fmla="*/ 110937 h 586202"/>
                <a:gd name="connsiteX4" fmla="*/ 511167 w 631589"/>
                <a:gd name="connsiteY4" fmla="*/ 50036 h 586202"/>
                <a:gd name="connsiteX5" fmla="*/ 434586 w 631589"/>
                <a:gd name="connsiteY5" fmla="*/ 12532 h 586202"/>
                <a:gd name="connsiteX6" fmla="*/ 258850 w 631589"/>
                <a:gd name="connsiteY6" fmla="*/ 7317 h 586202"/>
                <a:gd name="connsiteX7" fmla="*/ 96151 w 631589"/>
                <a:gd name="connsiteY7" fmla="*/ 82933 h 586202"/>
                <a:gd name="connsiteX8" fmla="*/ 746 w 631589"/>
                <a:gd name="connsiteY8" fmla="*/ 248990 h 586202"/>
                <a:gd name="connsiteX9" fmla="*/ 7747 w 631589"/>
                <a:gd name="connsiteY9" fmla="*/ 348074 h 586202"/>
                <a:gd name="connsiteX10" fmla="*/ 31536 w 631589"/>
                <a:gd name="connsiteY10" fmla="*/ 439407 h 586202"/>
                <a:gd name="connsiteX11" fmla="*/ 189091 w 631589"/>
                <a:gd name="connsiteY11" fmla="*/ 566565 h 586202"/>
                <a:gd name="connsiteX12" fmla="*/ 307963 w 631589"/>
                <a:gd name="connsiteY12" fmla="*/ 586032 h 586202"/>
                <a:gd name="connsiteX13" fmla="*/ 380401 w 631589"/>
                <a:gd name="connsiteY13" fmla="*/ 580853 h 586202"/>
                <a:gd name="connsiteX14" fmla="*/ 383366 w 631589"/>
                <a:gd name="connsiteY14" fmla="*/ 580996 h 586202"/>
                <a:gd name="connsiteX15" fmla="*/ 433658 w 631589"/>
                <a:gd name="connsiteY15" fmla="*/ 562493 h 586202"/>
                <a:gd name="connsiteX16" fmla="*/ 479806 w 631589"/>
                <a:gd name="connsiteY16" fmla="*/ 539026 h 586202"/>
                <a:gd name="connsiteX17" fmla="*/ 546065 w 631589"/>
                <a:gd name="connsiteY17" fmla="*/ 475125 h 586202"/>
                <a:gd name="connsiteX18" fmla="*/ 426228 w 631589"/>
                <a:gd name="connsiteY18" fmla="*/ 558814 h 586202"/>
                <a:gd name="connsiteX19" fmla="*/ 397903 w 631589"/>
                <a:gd name="connsiteY19" fmla="*/ 568494 h 586202"/>
                <a:gd name="connsiteX20" fmla="*/ 394724 w 631589"/>
                <a:gd name="connsiteY20" fmla="*/ 568351 h 586202"/>
                <a:gd name="connsiteX21" fmla="*/ 313857 w 631589"/>
                <a:gd name="connsiteY21" fmla="*/ 579781 h 586202"/>
                <a:gd name="connsiteX22" fmla="*/ 207665 w 631589"/>
                <a:gd name="connsiteY22" fmla="*/ 565672 h 586202"/>
                <a:gd name="connsiteX23" fmla="*/ 52717 w 631589"/>
                <a:gd name="connsiteY23" fmla="*/ 466660 h 586202"/>
                <a:gd name="connsiteX24" fmla="*/ 7033 w 631589"/>
                <a:gd name="connsiteY24" fmla="*/ 289173 h 586202"/>
                <a:gd name="connsiteX25" fmla="*/ 21678 w 631589"/>
                <a:gd name="connsiteY25" fmla="*/ 190054 h 586202"/>
                <a:gd name="connsiteX26" fmla="*/ 74470 w 631589"/>
                <a:gd name="connsiteY26" fmla="*/ 112973 h 586202"/>
                <a:gd name="connsiteX27" fmla="*/ 227561 w 631589"/>
                <a:gd name="connsiteY27" fmla="*/ 20033 h 586202"/>
                <a:gd name="connsiteX28" fmla="*/ 397082 w 631589"/>
                <a:gd name="connsiteY28" fmla="*/ 10174 h 586202"/>
                <a:gd name="connsiteX29" fmla="*/ 541778 w 631589"/>
                <a:gd name="connsiteY29" fmla="*/ 87005 h 586202"/>
                <a:gd name="connsiteX30" fmla="*/ 592749 w 631589"/>
                <a:gd name="connsiteY30" fmla="*/ 161550 h 586202"/>
                <a:gd name="connsiteX31" fmla="*/ 622538 w 631589"/>
                <a:gd name="connsiteY31" fmla="*/ 258455 h 586202"/>
                <a:gd name="connsiteX32" fmla="*/ 550922 w 631589"/>
                <a:gd name="connsiteY32" fmla="*/ 456694 h 586202"/>
                <a:gd name="connsiteX33" fmla="*/ 476699 w 631589"/>
                <a:gd name="connsiteY33" fmla="*/ 533597 h 586202"/>
                <a:gd name="connsiteX34" fmla="*/ 426228 w 631589"/>
                <a:gd name="connsiteY34" fmla="*/ 558814 h 5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31589" h="586202">
                  <a:moveTo>
                    <a:pt x="546065" y="475125"/>
                  </a:moveTo>
                  <a:cubicBezTo>
                    <a:pt x="581962" y="423155"/>
                    <a:pt x="626110" y="366183"/>
                    <a:pt x="631147" y="300961"/>
                  </a:cubicBezTo>
                  <a:cubicBezTo>
                    <a:pt x="633790" y="266742"/>
                    <a:pt x="624182" y="232702"/>
                    <a:pt x="613609" y="200555"/>
                  </a:cubicBezTo>
                  <a:cubicBezTo>
                    <a:pt x="602643" y="167194"/>
                    <a:pt x="588999" y="139083"/>
                    <a:pt x="567817" y="110937"/>
                  </a:cubicBezTo>
                  <a:cubicBezTo>
                    <a:pt x="550815" y="88327"/>
                    <a:pt x="534170" y="66931"/>
                    <a:pt x="511167" y="50036"/>
                  </a:cubicBezTo>
                  <a:cubicBezTo>
                    <a:pt x="488165" y="33106"/>
                    <a:pt x="461876" y="20783"/>
                    <a:pt x="434586" y="12532"/>
                  </a:cubicBezTo>
                  <a:cubicBezTo>
                    <a:pt x="378044" y="-4542"/>
                    <a:pt x="316572" y="-2006"/>
                    <a:pt x="258850" y="7317"/>
                  </a:cubicBezTo>
                  <a:cubicBezTo>
                    <a:pt x="198057" y="17139"/>
                    <a:pt x="142014" y="41428"/>
                    <a:pt x="96151" y="82933"/>
                  </a:cubicBezTo>
                  <a:cubicBezTo>
                    <a:pt x="47931" y="126582"/>
                    <a:pt x="6033" y="182160"/>
                    <a:pt x="746" y="248990"/>
                  </a:cubicBezTo>
                  <a:cubicBezTo>
                    <a:pt x="-1861" y="282030"/>
                    <a:pt x="2818" y="315427"/>
                    <a:pt x="7747" y="348074"/>
                  </a:cubicBezTo>
                  <a:cubicBezTo>
                    <a:pt x="12498" y="379220"/>
                    <a:pt x="19142" y="410331"/>
                    <a:pt x="31536" y="439407"/>
                  </a:cubicBezTo>
                  <a:cubicBezTo>
                    <a:pt x="60575" y="507451"/>
                    <a:pt x="120976" y="544598"/>
                    <a:pt x="189091" y="566565"/>
                  </a:cubicBezTo>
                  <a:cubicBezTo>
                    <a:pt x="227453" y="578960"/>
                    <a:pt x="267601" y="585853"/>
                    <a:pt x="307963" y="586032"/>
                  </a:cubicBezTo>
                  <a:cubicBezTo>
                    <a:pt x="330538" y="586139"/>
                    <a:pt x="357434" y="587425"/>
                    <a:pt x="380401" y="580853"/>
                  </a:cubicBezTo>
                  <a:cubicBezTo>
                    <a:pt x="381223" y="581353"/>
                    <a:pt x="382258" y="581531"/>
                    <a:pt x="383366" y="580996"/>
                  </a:cubicBezTo>
                  <a:cubicBezTo>
                    <a:pt x="399511" y="573102"/>
                    <a:pt x="417156" y="569459"/>
                    <a:pt x="433658" y="562493"/>
                  </a:cubicBezTo>
                  <a:cubicBezTo>
                    <a:pt x="449517" y="555778"/>
                    <a:pt x="465126" y="548063"/>
                    <a:pt x="479806" y="539026"/>
                  </a:cubicBezTo>
                  <a:cubicBezTo>
                    <a:pt x="506774" y="522345"/>
                    <a:pt x="528098" y="501129"/>
                    <a:pt x="546065" y="475125"/>
                  </a:cubicBezTo>
                  <a:close/>
                  <a:moveTo>
                    <a:pt x="426228" y="558814"/>
                  </a:moveTo>
                  <a:cubicBezTo>
                    <a:pt x="416870" y="562422"/>
                    <a:pt x="407333" y="565244"/>
                    <a:pt x="397903" y="568494"/>
                  </a:cubicBezTo>
                  <a:cubicBezTo>
                    <a:pt x="397046" y="567887"/>
                    <a:pt x="395903" y="567673"/>
                    <a:pt x="394724" y="568351"/>
                  </a:cubicBezTo>
                  <a:cubicBezTo>
                    <a:pt x="371400" y="581531"/>
                    <a:pt x="339860" y="579460"/>
                    <a:pt x="313857" y="579781"/>
                  </a:cubicBezTo>
                  <a:cubicBezTo>
                    <a:pt x="277995" y="580210"/>
                    <a:pt x="242205" y="575245"/>
                    <a:pt x="207665" y="565672"/>
                  </a:cubicBezTo>
                  <a:cubicBezTo>
                    <a:pt x="147908" y="549063"/>
                    <a:pt x="86864" y="520952"/>
                    <a:pt x="52717" y="466660"/>
                  </a:cubicBezTo>
                  <a:cubicBezTo>
                    <a:pt x="20356" y="415189"/>
                    <a:pt x="11069" y="348752"/>
                    <a:pt x="7033" y="289173"/>
                  </a:cubicBezTo>
                  <a:cubicBezTo>
                    <a:pt x="4747" y="255241"/>
                    <a:pt x="7819" y="221451"/>
                    <a:pt x="21678" y="190054"/>
                  </a:cubicBezTo>
                  <a:cubicBezTo>
                    <a:pt x="34322" y="161443"/>
                    <a:pt x="53217" y="135797"/>
                    <a:pt x="74470" y="112973"/>
                  </a:cubicBezTo>
                  <a:cubicBezTo>
                    <a:pt x="116654" y="67681"/>
                    <a:pt x="167267" y="35177"/>
                    <a:pt x="227561" y="20033"/>
                  </a:cubicBezTo>
                  <a:cubicBezTo>
                    <a:pt x="281103" y="6602"/>
                    <a:pt x="342396" y="1102"/>
                    <a:pt x="397082" y="10174"/>
                  </a:cubicBezTo>
                  <a:cubicBezTo>
                    <a:pt x="451481" y="19211"/>
                    <a:pt x="506024" y="43893"/>
                    <a:pt x="541778" y="87005"/>
                  </a:cubicBezTo>
                  <a:cubicBezTo>
                    <a:pt x="560674" y="109794"/>
                    <a:pt x="580105" y="134654"/>
                    <a:pt x="592749" y="161550"/>
                  </a:cubicBezTo>
                  <a:cubicBezTo>
                    <a:pt x="606715" y="191268"/>
                    <a:pt x="617038" y="226094"/>
                    <a:pt x="622538" y="258455"/>
                  </a:cubicBezTo>
                  <a:cubicBezTo>
                    <a:pt x="635647" y="335644"/>
                    <a:pt x="590820" y="395615"/>
                    <a:pt x="550922" y="456694"/>
                  </a:cubicBezTo>
                  <a:cubicBezTo>
                    <a:pt x="530634" y="487770"/>
                    <a:pt x="508667" y="513987"/>
                    <a:pt x="476699" y="533597"/>
                  </a:cubicBezTo>
                  <a:cubicBezTo>
                    <a:pt x="460733" y="543384"/>
                    <a:pt x="443659" y="552063"/>
                    <a:pt x="426228" y="5588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D7EE6B4B-1110-D946-BE68-94489D40BCF0}"/>
                </a:ext>
              </a:extLst>
            </p:cNvPr>
            <p:cNvSpPr/>
            <p:nvPr/>
          </p:nvSpPr>
          <p:spPr>
            <a:xfrm>
              <a:off x="7477296" y="98757"/>
              <a:ext cx="118845" cy="123332"/>
            </a:xfrm>
            <a:custGeom>
              <a:avLst/>
              <a:gdLst>
                <a:gd name="connsiteX0" fmla="*/ 3972 w 118845"/>
                <a:gd name="connsiteY0" fmla="*/ 123270 h 123332"/>
                <a:gd name="connsiteX1" fmla="*/ 115700 w 118845"/>
                <a:gd name="connsiteY1" fmla="*/ 115948 h 123332"/>
                <a:gd name="connsiteX2" fmla="*/ 118843 w 118845"/>
                <a:gd name="connsiteY2" fmla="*/ 112805 h 123332"/>
                <a:gd name="connsiteX3" fmla="*/ 90018 w 118845"/>
                <a:gd name="connsiteY3" fmla="*/ 61405 h 123332"/>
                <a:gd name="connsiteX4" fmla="*/ 56621 w 118845"/>
                <a:gd name="connsiteY4" fmla="*/ 898 h 123332"/>
                <a:gd name="connsiteX5" fmla="*/ 51692 w 118845"/>
                <a:gd name="connsiteY5" fmla="*/ 1541 h 123332"/>
                <a:gd name="connsiteX6" fmla="*/ 7 w 118845"/>
                <a:gd name="connsiteY6" fmla="*/ 117305 h 123332"/>
                <a:gd name="connsiteX7" fmla="*/ 293 w 118845"/>
                <a:gd name="connsiteY7" fmla="*/ 118770 h 123332"/>
                <a:gd name="connsiteX8" fmla="*/ 3972 w 118845"/>
                <a:gd name="connsiteY8" fmla="*/ 123270 h 123332"/>
                <a:gd name="connsiteX9" fmla="*/ 54835 w 118845"/>
                <a:gd name="connsiteY9" fmla="*/ 8327 h 123332"/>
                <a:gd name="connsiteX10" fmla="*/ 78767 w 118845"/>
                <a:gd name="connsiteY10" fmla="*/ 55048 h 123332"/>
                <a:gd name="connsiteX11" fmla="*/ 105841 w 118845"/>
                <a:gd name="connsiteY11" fmla="*/ 93802 h 123332"/>
                <a:gd name="connsiteX12" fmla="*/ 100734 w 118845"/>
                <a:gd name="connsiteY12" fmla="*/ 109983 h 123332"/>
                <a:gd name="connsiteX13" fmla="*/ 67944 w 118845"/>
                <a:gd name="connsiteY13" fmla="*/ 110733 h 123332"/>
                <a:gd name="connsiteX14" fmla="*/ 6329 w 118845"/>
                <a:gd name="connsiteY14" fmla="*/ 116555 h 123332"/>
                <a:gd name="connsiteX15" fmla="*/ 54835 w 118845"/>
                <a:gd name="connsiteY15" fmla="*/ 8327 h 123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845" h="123332">
                  <a:moveTo>
                    <a:pt x="3972" y="123270"/>
                  </a:moveTo>
                  <a:cubicBezTo>
                    <a:pt x="40869" y="116591"/>
                    <a:pt x="78302" y="116841"/>
                    <a:pt x="115700" y="115948"/>
                  </a:cubicBezTo>
                  <a:cubicBezTo>
                    <a:pt x="117343" y="115912"/>
                    <a:pt x="118915" y="114555"/>
                    <a:pt x="118843" y="112805"/>
                  </a:cubicBezTo>
                  <a:cubicBezTo>
                    <a:pt x="117986" y="92445"/>
                    <a:pt x="100841" y="77193"/>
                    <a:pt x="90018" y="61405"/>
                  </a:cubicBezTo>
                  <a:cubicBezTo>
                    <a:pt x="76838" y="42189"/>
                    <a:pt x="73909" y="17471"/>
                    <a:pt x="56621" y="898"/>
                  </a:cubicBezTo>
                  <a:cubicBezTo>
                    <a:pt x="55157" y="-531"/>
                    <a:pt x="52763" y="-209"/>
                    <a:pt x="51692" y="1541"/>
                  </a:cubicBezTo>
                  <a:cubicBezTo>
                    <a:pt x="29760" y="37331"/>
                    <a:pt x="2686" y="73979"/>
                    <a:pt x="7" y="117305"/>
                  </a:cubicBezTo>
                  <a:cubicBezTo>
                    <a:pt x="-29" y="117877"/>
                    <a:pt x="78" y="118341"/>
                    <a:pt x="293" y="118770"/>
                  </a:cubicBezTo>
                  <a:cubicBezTo>
                    <a:pt x="-565" y="120770"/>
                    <a:pt x="1078" y="123806"/>
                    <a:pt x="3972" y="123270"/>
                  </a:cubicBezTo>
                  <a:close/>
                  <a:moveTo>
                    <a:pt x="54835" y="8327"/>
                  </a:moveTo>
                  <a:cubicBezTo>
                    <a:pt x="66729" y="21651"/>
                    <a:pt x="70694" y="39367"/>
                    <a:pt x="78767" y="55048"/>
                  </a:cubicBezTo>
                  <a:cubicBezTo>
                    <a:pt x="86018" y="69121"/>
                    <a:pt x="97698" y="80265"/>
                    <a:pt x="105841" y="93802"/>
                  </a:cubicBezTo>
                  <a:cubicBezTo>
                    <a:pt x="112485" y="104875"/>
                    <a:pt x="114878" y="109697"/>
                    <a:pt x="100734" y="109983"/>
                  </a:cubicBezTo>
                  <a:cubicBezTo>
                    <a:pt x="89804" y="110197"/>
                    <a:pt x="78874" y="110376"/>
                    <a:pt x="67944" y="110733"/>
                  </a:cubicBezTo>
                  <a:cubicBezTo>
                    <a:pt x="47263" y="111447"/>
                    <a:pt x="26724" y="113126"/>
                    <a:pt x="6329" y="116555"/>
                  </a:cubicBezTo>
                  <a:cubicBezTo>
                    <a:pt x="9079" y="76336"/>
                    <a:pt x="34118" y="41689"/>
                    <a:pt x="54835" y="83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E50CFFEF-1FD0-D84D-BD81-76BC5B8CE6F7}"/>
                </a:ext>
              </a:extLst>
            </p:cNvPr>
            <p:cNvSpPr/>
            <p:nvPr/>
          </p:nvSpPr>
          <p:spPr>
            <a:xfrm>
              <a:off x="7486110" y="884075"/>
              <a:ext cx="155532" cy="120151"/>
            </a:xfrm>
            <a:custGeom>
              <a:avLst/>
              <a:gdLst>
                <a:gd name="connsiteX0" fmla="*/ 153177 w 155532"/>
                <a:gd name="connsiteY0" fmla="*/ 7679 h 120151"/>
                <a:gd name="connsiteX1" fmla="*/ 103849 w 155532"/>
                <a:gd name="connsiteY1" fmla="*/ 8643 h 120151"/>
                <a:gd name="connsiteX2" fmla="*/ 70488 w 155532"/>
                <a:gd name="connsiteY2" fmla="*/ 8643 h 120151"/>
                <a:gd name="connsiteX3" fmla="*/ 38305 w 155532"/>
                <a:gd name="connsiteY3" fmla="*/ 7215 h 120151"/>
                <a:gd name="connsiteX4" fmla="*/ 8730 w 155532"/>
                <a:gd name="connsiteY4" fmla="*/ 1607 h 120151"/>
                <a:gd name="connsiteX5" fmla="*/ 4837 w 155532"/>
                <a:gd name="connsiteY5" fmla="*/ 428 h 120151"/>
                <a:gd name="connsiteX6" fmla="*/ 51 w 155532"/>
                <a:gd name="connsiteY6" fmla="*/ 4036 h 120151"/>
                <a:gd name="connsiteX7" fmla="*/ 61594 w 155532"/>
                <a:gd name="connsiteY7" fmla="*/ 118621 h 120151"/>
                <a:gd name="connsiteX8" fmla="*/ 67023 w 155532"/>
                <a:gd name="connsiteY8" fmla="*/ 118621 h 120151"/>
                <a:gd name="connsiteX9" fmla="*/ 116708 w 155532"/>
                <a:gd name="connsiteY9" fmla="*/ 57685 h 120151"/>
                <a:gd name="connsiteX10" fmla="*/ 155356 w 155532"/>
                <a:gd name="connsiteY10" fmla="*/ 11572 h 120151"/>
                <a:gd name="connsiteX11" fmla="*/ 153177 w 155532"/>
                <a:gd name="connsiteY11" fmla="*/ 7679 h 120151"/>
                <a:gd name="connsiteX12" fmla="*/ 102349 w 155532"/>
                <a:gd name="connsiteY12" fmla="*/ 62329 h 120151"/>
                <a:gd name="connsiteX13" fmla="*/ 64023 w 155532"/>
                <a:gd name="connsiteY13" fmla="*/ 110977 h 120151"/>
                <a:gd name="connsiteX14" fmla="*/ 7480 w 155532"/>
                <a:gd name="connsiteY14" fmla="*/ 9000 h 120151"/>
                <a:gd name="connsiteX15" fmla="*/ 55129 w 155532"/>
                <a:gd name="connsiteY15" fmla="*/ 14465 h 120151"/>
                <a:gd name="connsiteX16" fmla="*/ 84240 w 155532"/>
                <a:gd name="connsiteY16" fmla="*/ 15108 h 120151"/>
                <a:gd name="connsiteX17" fmla="*/ 114886 w 155532"/>
                <a:gd name="connsiteY17" fmla="*/ 14573 h 120151"/>
                <a:gd name="connsiteX18" fmla="*/ 147783 w 155532"/>
                <a:gd name="connsiteY18" fmla="*/ 12894 h 120151"/>
                <a:gd name="connsiteX19" fmla="*/ 102349 w 155532"/>
                <a:gd name="connsiteY19" fmla="*/ 62329 h 12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532" h="120151">
                  <a:moveTo>
                    <a:pt x="153177" y="7679"/>
                  </a:moveTo>
                  <a:cubicBezTo>
                    <a:pt x="138032" y="2893"/>
                    <a:pt x="119530" y="8286"/>
                    <a:pt x="103849" y="8643"/>
                  </a:cubicBezTo>
                  <a:cubicBezTo>
                    <a:pt x="92741" y="8893"/>
                    <a:pt x="81596" y="8893"/>
                    <a:pt x="70488" y="8643"/>
                  </a:cubicBezTo>
                  <a:cubicBezTo>
                    <a:pt x="59772" y="8393"/>
                    <a:pt x="49021" y="8000"/>
                    <a:pt x="38305" y="7215"/>
                  </a:cubicBezTo>
                  <a:cubicBezTo>
                    <a:pt x="33233" y="6822"/>
                    <a:pt x="11409" y="7393"/>
                    <a:pt x="8730" y="1607"/>
                  </a:cubicBezTo>
                  <a:cubicBezTo>
                    <a:pt x="7909" y="-179"/>
                    <a:pt x="6194" y="-322"/>
                    <a:pt x="4837" y="428"/>
                  </a:cubicBezTo>
                  <a:cubicBezTo>
                    <a:pt x="2872" y="-644"/>
                    <a:pt x="-449" y="1035"/>
                    <a:pt x="51" y="4036"/>
                  </a:cubicBezTo>
                  <a:cubicBezTo>
                    <a:pt x="7337" y="47755"/>
                    <a:pt x="37841" y="82760"/>
                    <a:pt x="61594" y="118621"/>
                  </a:cubicBezTo>
                  <a:cubicBezTo>
                    <a:pt x="62808" y="120479"/>
                    <a:pt x="65880" y="120836"/>
                    <a:pt x="67023" y="118621"/>
                  </a:cubicBezTo>
                  <a:cubicBezTo>
                    <a:pt x="79060" y="94976"/>
                    <a:pt x="97206" y="75366"/>
                    <a:pt x="116708" y="57685"/>
                  </a:cubicBezTo>
                  <a:cubicBezTo>
                    <a:pt x="131603" y="44183"/>
                    <a:pt x="147569" y="30610"/>
                    <a:pt x="155356" y="11572"/>
                  </a:cubicBezTo>
                  <a:cubicBezTo>
                    <a:pt x="156034" y="9929"/>
                    <a:pt x="154641" y="8143"/>
                    <a:pt x="153177" y="7679"/>
                  </a:cubicBezTo>
                  <a:close/>
                  <a:moveTo>
                    <a:pt x="102349" y="62329"/>
                  </a:moveTo>
                  <a:cubicBezTo>
                    <a:pt x="87562" y="76402"/>
                    <a:pt x="73917" y="92975"/>
                    <a:pt x="64023" y="110977"/>
                  </a:cubicBezTo>
                  <a:cubicBezTo>
                    <a:pt x="42306" y="78938"/>
                    <a:pt x="16088" y="47291"/>
                    <a:pt x="7480" y="9000"/>
                  </a:cubicBezTo>
                  <a:cubicBezTo>
                    <a:pt x="18767" y="15894"/>
                    <a:pt x="46628" y="14073"/>
                    <a:pt x="55129" y="14465"/>
                  </a:cubicBezTo>
                  <a:cubicBezTo>
                    <a:pt x="64844" y="14858"/>
                    <a:pt x="74560" y="15108"/>
                    <a:pt x="84240" y="15108"/>
                  </a:cubicBezTo>
                  <a:cubicBezTo>
                    <a:pt x="94455" y="15144"/>
                    <a:pt x="104707" y="15073"/>
                    <a:pt x="114886" y="14573"/>
                  </a:cubicBezTo>
                  <a:cubicBezTo>
                    <a:pt x="125352" y="14037"/>
                    <a:pt x="137246" y="11001"/>
                    <a:pt x="147783" y="12894"/>
                  </a:cubicBezTo>
                  <a:cubicBezTo>
                    <a:pt x="138175" y="33075"/>
                    <a:pt x="118137" y="47291"/>
                    <a:pt x="102349" y="623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EC154CF9-39DE-754C-B538-F3A7FC55B549}"/>
                </a:ext>
              </a:extLst>
            </p:cNvPr>
            <p:cNvSpPr/>
            <p:nvPr/>
          </p:nvSpPr>
          <p:spPr>
            <a:xfrm>
              <a:off x="7071658" y="481466"/>
              <a:ext cx="124532" cy="127320"/>
            </a:xfrm>
            <a:custGeom>
              <a:avLst/>
              <a:gdLst>
                <a:gd name="connsiteX0" fmla="*/ 118073 w 124532"/>
                <a:gd name="connsiteY0" fmla="*/ 123359 h 127320"/>
                <a:gd name="connsiteX1" fmla="*/ 118431 w 124532"/>
                <a:gd name="connsiteY1" fmla="*/ 54779 h 127320"/>
                <a:gd name="connsiteX2" fmla="*/ 122931 w 124532"/>
                <a:gd name="connsiteY2" fmla="*/ 2237 h 127320"/>
                <a:gd name="connsiteX3" fmla="*/ 120824 w 124532"/>
                <a:gd name="connsiteY3" fmla="*/ 237 h 127320"/>
                <a:gd name="connsiteX4" fmla="*/ 119073 w 124532"/>
                <a:gd name="connsiteY4" fmla="*/ 58 h 127320"/>
                <a:gd name="connsiteX5" fmla="*/ 62102 w 124532"/>
                <a:gd name="connsiteY5" fmla="*/ 33813 h 127320"/>
                <a:gd name="connsiteX6" fmla="*/ 916 w 124532"/>
                <a:gd name="connsiteY6" fmla="*/ 66781 h 127320"/>
                <a:gd name="connsiteX7" fmla="*/ 1559 w 124532"/>
                <a:gd name="connsiteY7" fmla="*/ 71710 h 127320"/>
                <a:gd name="connsiteX8" fmla="*/ 113501 w 124532"/>
                <a:gd name="connsiteY8" fmla="*/ 126896 h 127320"/>
                <a:gd name="connsiteX9" fmla="*/ 118073 w 124532"/>
                <a:gd name="connsiteY9" fmla="*/ 123359 h 127320"/>
                <a:gd name="connsiteX10" fmla="*/ 110858 w 124532"/>
                <a:gd name="connsiteY10" fmla="*/ 118430 h 127320"/>
                <a:gd name="connsiteX11" fmla="*/ 8274 w 124532"/>
                <a:gd name="connsiteY11" fmla="*/ 68888 h 127320"/>
                <a:gd name="connsiteX12" fmla="*/ 65210 w 124532"/>
                <a:gd name="connsiteY12" fmla="*/ 39242 h 127320"/>
                <a:gd name="connsiteX13" fmla="*/ 117538 w 124532"/>
                <a:gd name="connsiteY13" fmla="*/ 6988 h 127320"/>
                <a:gd name="connsiteX14" fmla="*/ 114323 w 124532"/>
                <a:gd name="connsiteY14" fmla="*/ 33741 h 127320"/>
                <a:gd name="connsiteX15" fmla="*/ 111180 w 124532"/>
                <a:gd name="connsiteY15" fmla="*/ 66245 h 127320"/>
                <a:gd name="connsiteX16" fmla="*/ 110858 w 124532"/>
                <a:gd name="connsiteY16" fmla="*/ 118430 h 12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532" h="127320">
                  <a:moveTo>
                    <a:pt x="118073" y="123359"/>
                  </a:moveTo>
                  <a:cubicBezTo>
                    <a:pt x="113394" y="101357"/>
                    <a:pt x="116359" y="77032"/>
                    <a:pt x="118431" y="54779"/>
                  </a:cubicBezTo>
                  <a:cubicBezTo>
                    <a:pt x="119859" y="39099"/>
                    <a:pt x="127896" y="17739"/>
                    <a:pt x="122931" y="2237"/>
                  </a:cubicBezTo>
                  <a:cubicBezTo>
                    <a:pt x="122574" y="1094"/>
                    <a:pt x="121717" y="487"/>
                    <a:pt x="120824" y="237"/>
                  </a:cubicBezTo>
                  <a:cubicBezTo>
                    <a:pt x="120288" y="58"/>
                    <a:pt x="119752" y="-85"/>
                    <a:pt x="119073" y="58"/>
                  </a:cubicBezTo>
                  <a:cubicBezTo>
                    <a:pt x="96178" y="4523"/>
                    <a:pt x="81426" y="22454"/>
                    <a:pt x="62102" y="33813"/>
                  </a:cubicBezTo>
                  <a:cubicBezTo>
                    <a:pt x="41921" y="45671"/>
                    <a:pt x="18704" y="50886"/>
                    <a:pt x="916" y="66781"/>
                  </a:cubicBezTo>
                  <a:cubicBezTo>
                    <a:pt x="-727" y="68281"/>
                    <a:pt x="59" y="70567"/>
                    <a:pt x="1559" y="71710"/>
                  </a:cubicBezTo>
                  <a:cubicBezTo>
                    <a:pt x="35134" y="97035"/>
                    <a:pt x="77032" y="106822"/>
                    <a:pt x="113501" y="126896"/>
                  </a:cubicBezTo>
                  <a:cubicBezTo>
                    <a:pt x="115930" y="128289"/>
                    <a:pt x="118645" y="126038"/>
                    <a:pt x="118073" y="123359"/>
                  </a:cubicBezTo>
                  <a:close/>
                  <a:moveTo>
                    <a:pt x="110858" y="118430"/>
                  </a:moveTo>
                  <a:cubicBezTo>
                    <a:pt x="77068" y="101035"/>
                    <a:pt x="39421" y="91034"/>
                    <a:pt x="8274" y="68888"/>
                  </a:cubicBezTo>
                  <a:cubicBezTo>
                    <a:pt x="25205" y="55280"/>
                    <a:pt x="46636" y="50172"/>
                    <a:pt x="65210" y="39242"/>
                  </a:cubicBezTo>
                  <a:cubicBezTo>
                    <a:pt x="83105" y="28705"/>
                    <a:pt x="97035" y="12310"/>
                    <a:pt x="117538" y="6988"/>
                  </a:cubicBezTo>
                  <a:cubicBezTo>
                    <a:pt x="119038" y="15775"/>
                    <a:pt x="115609" y="25097"/>
                    <a:pt x="114323" y="33741"/>
                  </a:cubicBezTo>
                  <a:cubicBezTo>
                    <a:pt x="112716" y="44421"/>
                    <a:pt x="111894" y="55458"/>
                    <a:pt x="111180" y="66245"/>
                  </a:cubicBezTo>
                  <a:cubicBezTo>
                    <a:pt x="109965" y="83497"/>
                    <a:pt x="108358" y="101250"/>
                    <a:pt x="110858" y="11843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8A6B660B-3659-A54B-9F13-905538A67AB6}"/>
                </a:ext>
              </a:extLst>
            </p:cNvPr>
            <p:cNvSpPr/>
            <p:nvPr/>
          </p:nvSpPr>
          <p:spPr>
            <a:xfrm>
              <a:off x="7897191" y="480202"/>
              <a:ext cx="133198" cy="145142"/>
            </a:xfrm>
            <a:custGeom>
              <a:avLst/>
              <a:gdLst>
                <a:gd name="connsiteX0" fmla="*/ 130966 w 133198"/>
                <a:gd name="connsiteY0" fmla="*/ 59900 h 145142"/>
                <a:gd name="connsiteX1" fmla="*/ 62422 w 133198"/>
                <a:gd name="connsiteY1" fmla="*/ 40327 h 145142"/>
                <a:gd name="connsiteX2" fmla="*/ 6736 w 133198"/>
                <a:gd name="connsiteY2" fmla="*/ 6465 h 145142"/>
                <a:gd name="connsiteX3" fmla="*/ 6307 w 133198"/>
                <a:gd name="connsiteY3" fmla="*/ 3000 h 145142"/>
                <a:gd name="connsiteX4" fmla="*/ 21 w 133198"/>
                <a:gd name="connsiteY4" fmla="*/ 3000 h 145142"/>
                <a:gd name="connsiteX5" fmla="*/ 7129 w 133198"/>
                <a:gd name="connsiteY5" fmla="*/ 86797 h 145142"/>
                <a:gd name="connsiteX6" fmla="*/ 6057 w 133198"/>
                <a:gd name="connsiteY6" fmla="*/ 142839 h 145142"/>
                <a:gd name="connsiteX7" fmla="*/ 9915 w 133198"/>
                <a:gd name="connsiteY7" fmla="*/ 145018 h 145142"/>
                <a:gd name="connsiteX8" fmla="*/ 84389 w 133198"/>
                <a:gd name="connsiteY8" fmla="*/ 106906 h 145142"/>
                <a:gd name="connsiteX9" fmla="*/ 132788 w 133198"/>
                <a:gd name="connsiteY9" fmla="*/ 64472 h 145142"/>
                <a:gd name="connsiteX10" fmla="*/ 130966 w 133198"/>
                <a:gd name="connsiteY10" fmla="*/ 59900 h 145142"/>
                <a:gd name="connsiteX11" fmla="*/ 76709 w 133198"/>
                <a:gd name="connsiteY11" fmla="*/ 104585 h 145142"/>
                <a:gd name="connsiteX12" fmla="*/ 11272 w 133198"/>
                <a:gd name="connsiteY12" fmla="*/ 138089 h 145142"/>
                <a:gd name="connsiteX13" fmla="*/ 13630 w 133198"/>
                <a:gd name="connsiteY13" fmla="*/ 83582 h 145142"/>
                <a:gd name="connsiteX14" fmla="*/ 7736 w 133198"/>
                <a:gd name="connsiteY14" fmla="*/ 14359 h 145142"/>
                <a:gd name="connsiteX15" fmla="*/ 59993 w 133198"/>
                <a:gd name="connsiteY15" fmla="*/ 46149 h 145142"/>
                <a:gd name="connsiteX16" fmla="*/ 125394 w 133198"/>
                <a:gd name="connsiteY16" fmla="*/ 64687 h 145142"/>
                <a:gd name="connsiteX17" fmla="*/ 76709 w 133198"/>
                <a:gd name="connsiteY17" fmla="*/ 104585 h 14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3198" h="145142">
                  <a:moveTo>
                    <a:pt x="130966" y="59900"/>
                  </a:moveTo>
                  <a:cubicBezTo>
                    <a:pt x="108392" y="52364"/>
                    <a:pt x="84460" y="49363"/>
                    <a:pt x="62422" y="40327"/>
                  </a:cubicBezTo>
                  <a:cubicBezTo>
                    <a:pt x="42098" y="32004"/>
                    <a:pt x="25631" y="17359"/>
                    <a:pt x="6736" y="6465"/>
                  </a:cubicBezTo>
                  <a:cubicBezTo>
                    <a:pt x="6593" y="5322"/>
                    <a:pt x="6450" y="4179"/>
                    <a:pt x="6307" y="3000"/>
                  </a:cubicBezTo>
                  <a:cubicBezTo>
                    <a:pt x="5879" y="-964"/>
                    <a:pt x="-408" y="-1036"/>
                    <a:pt x="21" y="3000"/>
                  </a:cubicBezTo>
                  <a:cubicBezTo>
                    <a:pt x="3093" y="30647"/>
                    <a:pt x="8772" y="58900"/>
                    <a:pt x="7129" y="86797"/>
                  </a:cubicBezTo>
                  <a:cubicBezTo>
                    <a:pt x="6093" y="104727"/>
                    <a:pt x="-836" y="125409"/>
                    <a:pt x="6057" y="142839"/>
                  </a:cubicBezTo>
                  <a:cubicBezTo>
                    <a:pt x="6700" y="144447"/>
                    <a:pt x="8129" y="145518"/>
                    <a:pt x="9915" y="145018"/>
                  </a:cubicBezTo>
                  <a:cubicBezTo>
                    <a:pt x="37347" y="137839"/>
                    <a:pt x="61100" y="122587"/>
                    <a:pt x="84389" y="106906"/>
                  </a:cubicBezTo>
                  <a:cubicBezTo>
                    <a:pt x="101962" y="95083"/>
                    <a:pt x="123001" y="84153"/>
                    <a:pt x="132788" y="64472"/>
                  </a:cubicBezTo>
                  <a:cubicBezTo>
                    <a:pt x="133752" y="62615"/>
                    <a:pt x="132966" y="60543"/>
                    <a:pt x="130966" y="59900"/>
                  </a:cubicBezTo>
                  <a:close/>
                  <a:moveTo>
                    <a:pt x="76709" y="104585"/>
                  </a:moveTo>
                  <a:cubicBezTo>
                    <a:pt x="56171" y="118301"/>
                    <a:pt x="35133" y="131266"/>
                    <a:pt x="11272" y="138089"/>
                  </a:cubicBezTo>
                  <a:cubicBezTo>
                    <a:pt x="6236" y="121087"/>
                    <a:pt x="13058" y="100727"/>
                    <a:pt x="13630" y="83582"/>
                  </a:cubicBezTo>
                  <a:cubicBezTo>
                    <a:pt x="14380" y="60508"/>
                    <a:pt x="10665" y="37290"/>
                    <a:pt x="7736" y="14359"/>
                  </a:cubicBezTo>
                  <a:cubicBezTo>
                    <a:pt x="25167" y="25039"/>
                    <a:pt x="40919" y="38326"/>
                    <a:pt x="59993" y="46149"/>
                  </a:cubicBezTo>
                  <a:cubicBezTo>
                    <a:pt x="81031" y="54757"/>
                    <a:pt x="103748" y="57972"/>
                    <a:pt x="125394" y="64687"/>
                  </a:cubicBezTo>
                  <a:cubicBezTo>
                    <a:pt x="114607" y="82582"/>
                    <a:pt x="93568" y="93333"/>
                    <a:pt x="76709" y="10458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7A41B580-5BF9-834A-A17B-B13F91B89635}"/>
                </a:ext>
              </a:extLst>
            </p:cNvPr>
            <p:cNvSpPr/>
            <p:nvPr/>
          </p:nvSpPr>
          <p:spPr>
            <a:xfrm>
              <a:off x="7296604" y="142927"/>
              <a:ext cx="126069" cy="147501"/>
            </a:xfrm>
            <a:custGeom>
              <a:avLst/>
              <a:gdLst>
                <a:gd name="connsiteX0" fmla="*/ 5712 w 126069"/>
                <a:gd name="connsiteY0" fmla="*/ 143966 h 147501"/>
                <a:gd name="connsiteX1" fmla="*/ 16606 w 126069"/>
                <a:gd name="connsiteY1" fmla="*/ 88745 h 147501"/>
                <a:gd name="connsiteX2" fmla="*/ 29144 w 126069"/>
                <a:gd name="connsiteY2" fmla="*/ 8735 h 147501"/>
                <a:gd name="connsiteX3" fmla="*/ 48860 w 126069"/>
                <a:gd name="connsiteY3" fmla="*/ 31309 h 147501"/>
                <a:gd name="connsiteX4" fmla="*/ 75257 w 126069"/>
                <a:gd name="connsiteY4" fmla="*/ 51061 h 147501"/>
                <a:gd name="connsiteX5" fmla="*/ 116547 w 126069"/>
                <a:gd name="connsiteY5" fmla="*/ 95281 h 147501"/>
                <a:gd name="connsiteX6" fmla="*/ 52539 w 126069"/>
                <a:gd name="connsiteY6" fmla="*/ 115498 h 147501"/>
                <a:gd name="connsiteX7" fmla="*/ 7784 w 126069"/>
                <a:gd name="connsiteY7" fmla="*/ 142501 h 147501"/>
                <a:gd name="connsiteX8" fmla="*/ 12820 w 126069"/>
                <a:gd name="connsiteY8" fmla="*/ 146252 h 147501"/>
                <a:gd name="connsiteX9" fmla="*/ 62755 w 126069"/>
                <a:gd name="connsiteY9" fmla="*/ 118284 h 147501"/>
                <a:gd name="connsiteX10" fmla="*/ 124227 w 126069"/>
                <a:gd name="connsiteY10" fmla="*/ 99282 h 147501"/>
                <a:gd name="connsiteX11" fmla="*/ 124834 w 126069"/>
                <a:gd name="connsiteY11" fmla="*/ 93888 h 147501"/>
                <a:gd name="connsiteX12" fmla="*/ 76650 w 126069"/>
                <a:gd name="connsiteY12" fmla="*/ 43525 h 147501"/>
                <a:gd name="connsiteX13" fmla="*/ 56790 w 126069"/>
                <a:gd name="connsiteY13" fmla="*/ 29773 h 147501"/>
                <a:gd name="connsiteX14" fmla="*/ 30822 w 126069"/>
                <a:gd name="connsiteY14" fmla="*/ 1127 h 147501"/>
                <a:gd name="connsiteX15" fmla="*/ 25465 w 126069"/>
                <a:gd name="connsiteY15" fmla="*/ 1912 h 147501"/>
                <a:gd name="connsiteX16" fmla="*/ 11856 w 126069"/>
                <a:gd name="connsiteY16" fmla="*/ 76922 h 147501"/>
                <a:gd name="connsiteX17" fmla="*/ 712 w 126069"/>
                <a:gd name="connsiteY17" fmla="*/ 140215 h 147501"/>
                <a:gd name="connsiteX18" fmla="*/ 5712 w 126069"/>
                <a:gd name="connsiteY18" fmla="*/ 143966 h 147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6069" h="147501">
                  <a:moveTo>
                    <a:pt x="5712" y="143966"/>
                  </a:moveTo>
                  <a:cubicBezTo>
                    <a:pt x="17249" y="129750"/>
                    <a:pt x="14606" y="105818"/>
                    <a:pt x="16606" y="88745"/>
                  </a:cubicBezTo>
                  <a:cubicBezTo>
                    <a:pt x="19678" y="62706"/>
                    <a:pt x="18357" y="33131"/>
                    <a:pt x="29144" y="8735"/>
                  </a:cubicBezTo>
                  <a:cubicBezTo>
                    <a:pt x="35716" y="16271"/>
                    <a:pt x="41502" y="24558"/>
                    <a:pt x="48860" y="31309"/>
                  </a:cubicBezTo>
                  <a:cubicBezTo>
                    <a:pt x="57111" y="38881"/>
                    <a:pt x="67291" y="42989"/>
                    <a:pt x="75257" y="51061"/>
                  </a:cubicBezTo>
                  <a:cubicBezTo>
                    <a:pt x="89580" y="65563"/>
                    <a:pt x="100903" y="82208"/>
                    <a:pt x="116547" y="95281"/>
                  </a:cubicBezTo>
                  <a:cubicBezTo>
                    <a:pt x="95259" y="102425"/>
                    <a:pt x="73614" y="107283"/>
                    <a:pt x="52539" y="115498"/>
                  </a:cubicBezTo>
                  <a:cubicBezTo>
                    <a:pt x="36609" y="121713"/>
                    <a:pt x="18357" y="128285"/>
                    <a:pt x="7784" y="142501"/>
                  </a:cubicBezTo>
                  <a:cubicBezTo>
                    <a:pt x="5355" y="145752"/>
                    <a:pt x="10391" y="149502"/>
                    <a:pt x="12820" y="146252"/>
                  </a:cubicBezTo>
                  <a:cubicBezTo>
                    <a:pt x="24250" y="130893"/>
                    <a:pt x="45681" y="124963"/>
                    <a:pt x="62755" y="118284"/>
                  </a:cubicBezTo>
                  <a:cubicBezTo>
                    <a:pt x="82865" y="110390"/>
                    <a:pt x="103939" y="106497"/>
                    <a:pt x="124227" y="99282"/>
                  </a:cubicBezTo>
                  <a:cubicBezTo>
                    <a:pt x="126513" y="98460"/>
                    <a:pt x="126620" y="95210"/>
                    <a:pt x="124834" y="93888"/>
                  </a:cubicBezTo>
                  <a:cubicBezTo>
                    <a:pt x="105760" y="79672"/>
                    <a:pt x="94009" y="59312"/>
                    <a:pt x="76650" y="43525"/>
                  </a:cubicBezTo>
                  <a:cubicBezTo>
                    <a:pt x="70577" y="38024"/>
                    <a:pt x="63219" y="34738"/>
                    <a:pt x="56790" y="29773"/>
                  </a:cubicBezTo>
                  <a:cubicBezTo>
                    <a:pt x="46610" y="21951"/>
                    <a:pt x="39681" y="10342"/>
                    <a:pt x="30822" y="1127"/>
                  </a:cubicBezTo>
                  <a:cubicBezTo>
                    <a:pt x="29108" y="-659"/>
                    <a:pt x="26608" y="-266"/>
                    <a:pt x="25465" y="1912"/>
                  </a:cubicBezTo>
                  <a:cubicBezTo>
                    <a:pt x="13499" y="24915"/>
                    <a:pt x="14642" y="51811"/>
                    <a:pt x="11856" y="76922"/>
                  </a:cubicBezTo>
                  <a:cubicBezTo>
                    <a:pt x="9820" y="95210"/>
                    <a:pt x="12570" y="125606"/>
                    <a:pt x="712" y="140215"/>
                  </a:cubicBezTo>
                  <a:cubicBezTo>
                    <a:pt x="-1860" y="143359"/>
                    <a:pt x="3176" y="147109"/>
                    <a:pt x="5712" y="14396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6219027A-19B6-C44E-9CAE-0E7322A1C329}"/>
                </a:ext>
              </a:extLst>
            </p:cNvPr>
            <p:cNvSpPr/>
            <p:nvPr/>
          </p:nvSpPr>
          <p:spPr>
            <a:xfrm>
              <a:off x="7648767" y="145116"/>
              <a:ext cx="148439" cy="149002"/>
            </a:xfrm>
            <a:custGeom>
              <a:avLst/>
              <a:gdLst>
                <a:gd name="connsiteX0" fmla="*/ 4557 w 148439"/>
                <a:gd name="connsiteY0" fmla="*/ 89377 h 149002"/>
                <a:gd name="connsiteX1" fmla="*/ 5093 w 148439"/>
                <a:gd name="connsiteY1" fmla="*/ 89019 h 149002"/>
                <a:gd name="connsiteX2" fmla="*/ 134109 w 148439"/>
                <a:gd name="connsiteY2" fmla="*/ 148134 h 149002"/>
                <a:gd name="connsiteX3" fmla="*/ 139360 w 148439"/>
                <a:gd name="connsiteY3" fmla="*/ 146741 h 149002"/>
                <a:gd name="connsiteX4" fmla="*/ 142360 w 148439"/>
                <a:gd name="connsiteY4" fmla="*/ 114487 h 149002"/>
                <a:gd name="connsiteX5" fmla="*/ 147003 w 148439"/>
                <a:gd name="connsiteY5" fmla="*/ 75018 h 149002"/>
                <a:gd name="connsiteX6" fmla="*/ 139110 w 148439"/>
                <a:gd name="connsiteY6" fmla="*/ 2366 h 149002"/>
                <a:gd name="connsiteX7" fmla="*/ 135252 w 148439"/>
                <a:gd name="connsiteY7" fmla="*/ 187 h 149002"/>
                <a:gd name="connsiteX8" fmla="*/ 106177 w 148439"/>
                <a:gd name="connsiteY8" fmla="*/ 19011 h 149002"/>
                <a:gd name="connsiteX9" fmla="*/ 74744 w 148439"/>
                <a:gd name="connsiteY9" fmla="*/ 38977 h 149002"/>
                <a:gd name="connsiteX10" fmla="*/ 4093 w 148439"/>
                <a:gd name="connsiteY10" fmla="*/ 82197 h 149002"/>
                <a:gd name="connsiteX11" fmla="*/ 1914 w 148439"/>
                <a:gd name="connsiteY11" fmla="*/ 83626 h 149002"/>
                <a:gd name="connsiteX12" fmla="*/ 1414 w 148439"/>
                <a:gd name="connsiteY12" fmla="*/ 83947 h 149002"/>
                <a:gd name="connsiteX13" fmla="*/ 4557 w 148439"/>
                <a:gd name="connsiteY13" fmla="*/ 89377 h 149002"/>
                <a:gd name="connsiteX14" fmla="*/ 73209 w 148439"/>
                <a:gd name="connsiteY14" fmla="*/ 47407 h 149002"/>
                <a:gd name="connsiteX15" fmla="*/ 105427 w 148439"/>
                <a:gd name="connsiteY15" fmla="*/ 27262 h 149002"/>
                <a:gd name="connsiteX16" fmla="*/ 134252 w 148439"/>
                <a:gd name="connsiteY16" fmla="*/ 7474 h 149002"/>
                <a:gd name="connsiteX17" fmla="*/ 140003 w 148439"/>
                <a:gd name="connsiteY17" fmla="*/ 80054 h 149002"/>
                <a:gd name="connsiteX18" fmla="*/ 136145 w 148439"/>
                <a:gd name="connsiteY18" fmla="*/ 110129 h 149002"/>
                <a:gd name="connsiteX19" fmla="*/ 134752 w 148439"/>
                <a:gd name="connsiteY19" fmla="*/ 140812 h 149002"/>
                <a:gd name="connsiteX20" fmla="*/ 11165 w 148439"/>
                <a:gd name="connsiteY20" fmla="*/ 85090 h 149002"/>
                <a:gd name="connsiteX21" fmla="*/ 73209 w 148439"/>
                <a:gd name="connsiteY21" fmla="*/ 47407 h 14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8439" h="149002">
                  <a:moveTo>
                    <a:pt x="4557" y="89377"/>
                  </a:moveTo>
                  <a:cubicBezTo>
                    <a:pt x="4736" y="89269"/>
                    <a:pt x="4914" y="89162"/>
                    <a:pt x="5093" y="89019"/>
                  </a:cubicBezTo>
                  <a:cubicBezTo>
                    <a:pt x="47241" y="110665"/>
                    <a:pt x="96890" y="117344"/>
                    <a:pt x="134109" y="148134"/>
                  </a:cubicBezTo>
                  <a:cubicBezTo>
                    <a:pt x="136074" y="149741"/>
                    <a:pt x="138431" y="149027"/>
                    <a:pt x="139360" y="146741"/>
                  </a:cubicBezTo>
                  <a:cubicBezTo>
                    <a:pt x="143682" y="136097"/>
                    <a:pt x="142289" y="125703"/>
                    <a:pt x="142360" y="114487"/>
                  </a:cubicBezTo>
                  <a:cubicBezTo>
                    <a:pt x="142431" y="101164"/>
                    <a:pt x="145325" y="88162"/>
                    <a:pt x="147003" y="75018"/>
                  </a:cubicBezTo>
                  <a:cubicBezTo>
                    <a:pt x="150147" y="50229"/>
                    <a:pt x="148397" y="25690"/>
                    <a:pt x="139110" y="2366"/>
                  </a:cubicBezTo>
                  <a:cubicBezTo>
                    <a:pt x="138538" y="937"/>
                    <a:pt x="136967" y="-527"/>
                    <a:pt x="135252" y="187"/>
                  </a:cubicBezTo>
                  <a:cubicBezTo>
                    <a:pt x="124215" y="4616"/>
                    <a:pt x="115714" y="12153"/>
                    <a:pt x="106177" y="19011"/>
                  </a:cubicBezTo>
                  <a:cubicBezTo>
                    <a:pt x="96140" y="26262"/>
                    <a:pt x="85210" y="32334"/>
                    <a:pt x="74744" y="38977"/>
                  </a:cubicBezTo>
                  <a:cubicBezTo>
                    <a:pt x="51456" y="53729"/>
                    <a:pt x="26846" y="66624"/>
                    <a:pt x="4093" y="82197"/>
                  </a:cubicBezTo>
                  <a:cubicBezTo>
                    <a:pt x="3164" y="82340"/>
                    <a:pt x="2414" y="82876"/>
                    <a:pt x="1914" y="83626"/>
                  </a:cubicBezTo>
                  <a:cubicBezTo>
                    <a:pt x="1735" y="83733"/>
                    <a:pt x="1592" y="83840"/>
                    <a:pt x="1414" y="83947"/>
                  </a:cubicBezTo>
                  <a:cubicBezTo>
                    <a:pt x="-1908" y="86269"/>
                    <a:pt x="1235" y="91698"/>
                    <a:pt x="4557" y="89377"/>
                  </a:cubicBezTo>
                  <a:close/>
                  <a:moveTo>
                    <a:pt x="73209" y="47407"/>
                  </a:moveTo>
                  <a:cubicBezTo>
                    <a:pt x="83888" y="40621"/>
                    <a:pt x="94997" y="34334"/>
                    <a:pt x="105427" y="27262"/>
                  </a:cubicBezTo>
                  <a:cubicBezTo>
                    <a:pt x="115107" y="20689"/>
                    <a:pt x="123608" y="12474"/>
                    <a:pt x="134252" y="7474"/>
                  </a:cubicBezTo>
                  <a:cubicBezTo>
                    <a:pt x="142824" y="31012"/>
                    <a:pt x="143575" y="55265"/>
                    <a:pt x="140003" y="80054"/>
                  </a:cubicBezTo>
                  <a:cubicBezTo>
                    <a:pt x="138574" y="90020"/>
                    <a:pt x="136538" y="100021"/>
                    <a:pt x="136145" y="110129"/>
                  </a:cubicBezTo>
                  <a:cubicBezTo>
                    <a:pt x="135752" y="120595"/>
                    <a:pt x="137467" y="130739"/>
                    <a:pt x="134752" y="140812"/>
                  </a:cubicBezTo>
                  <a:cubicBezTo>
                    <a:pt x="98283" y="112737"/>
                    <a:pt x="51813" y="105236"/>
                    <a:pt x="11165" y="85090"/>
                  </a:cubicBezTo>
                  <a:cubicBezTo>
                    <a:pt x="31310" y="71732"/>
                    <a:pt x="52777" y="60373"/>
                    <a:pt x="73209" y="474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996E485B-76AB-4748-AB81-2AF781A0060C}"/>
                </a:ext>
              </a:extLst>
            </p:cNvPr>
            <p:cNvSpPr/>
            <p:nvPr/>
          </p:nvSpPr>
          <p:spPr>
            <a:xfrm>
              <a:off x="7820055" y="312694"/>
              <a:ext cx="154319" cy="135801"/>
            </a:xfrm>
            <a:custGeom>
              <a:avLst/>
              <a:gdLst>
                <a:gd name="connsiteX0" fmla="*/ 50369 w 154319"/>
                <a:gd name="connsiteY0" fmla="*/ 95071 h 135801"/>
                <a:gd name="connsiteX1" fmla="*/ 67942 w 154319"/>
                <a:gd name="connsiteY1" fmla="*/ 135790 h 135801"/>
                <a:gd name="connsiteX2" fmla="*/ 82587 w 154319"/>
                <a:gd name="connsiteY2" fmla="*/ 122931 h 135801"/>
                <a:gd name="connsiteX3" fmla="*/ 101911 w 154319"/>
                <a:gd name="connsiteY3" fmla="*/ 95856 h 135801"/>
                <a:gd name="connsiteX4" fmla="*/ 153917 w 154319"/>
                <a:gd name="connsiteY4" fmla="*/ 21919 h 135801"/>
                <a:gd name="connsiteX5" fmla="*/ 152024 w 154319"/>
                <a:gd name="connsiteY5" fmla="*/ 17311 h 135801"/>
                <a:gd name="connsiteX6" fmla="*/ 6863 w 154319"/>
                <a:gd name="connsiteY6" fmla="*/ 3881 h 135801"/>
                <a:gd name="connsiteX7" fmla="*/ 4792 w 154319"/>
                <a:gd name="connsiteY7" fmla="*/ 5774 h 135801"/>
                <a:gd name="connsiteX8" fmla="*/ 577 w 154319"/>
                <a:gd name="connsiteY8" fmla="*/ 9953 h 135801"/>
                <a:gd name="connsiteX9" fmla="*/ 50369 w 154319"/>
                <a:gd name="connsiteY9" fmla="*/ 95071 h 135801"/>
                <a:gd name="connsiteX10" fmla="*/ 8506 w 154319"/>
                <a:gd name="connsiteY10" fmla="*/ 9917 h 135801"/>
                <a:gd name="connsiteX11" fmla="*/ 145988 w 154319"/>
                <a:gd name="connsiteY11" fmla="*/ 22597 h 135801"/>
                <a:gd name="connsiteX12" fmla="*/ 102839 w 154319"/>
                <a:gd name="connsiteY12" fmla="*/ 82962 h 135801"/>
                <a:gd name="connsiteX13" fmla="*/ 87159 w 154319"/>
                <a:gd name="connsiteY13" fmla="*/ 106322 h 135801"/>
                <a:gd name="connsiteX14" fmla="*/ 68728 w 154319"/>
                <a:gd name="connsiteY14" fmla="*/ 128396 h 135801"/>
                <a:gd name="connsiteX15" fmla="*/ 52976 w 154319"/>
                <a:gd name="connsiteY15" fmla="*/ 78390 h 135801"/>
                <a:gd name="connsiteX16" fmla="*/ 8328 w 154319"/>
                <a:gd name="connsiteY16" fmla="*/ 9917 h 135801"/>
                <a:gd name="connsiteX17" fmla="*/ 8506 w 154319"/>
                <a:gd name="connsiteY17" fmla="*/ 9917 h 13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319" h="135801">
                  <a:moveTo>
                    <a:pt x="50369" y="95071"/>
                  </a:moveTo>
                  <a:cubicBezTo>
                    <a:pt x="52119" y="103322"/>
                    <a:pt x="54833" y="136504"/>
                    <a:pt x="67942" y="135790"/>
                  </a:cubicBezTo>
                  <a:cubicBezTo>
                    <a:pt x="73764" y="135468"/>
                    <a:pt x="79444" y="126825"/>
                    <a:pt x="82587" y="122931"/>
                  </a:cubicBezTo>
                  <a:cubicBezTo>
                    <a:pt x="89552" y="114323"/>
                    <a:pt x="95767" y="105072"/>
                    <a:pt x="101911" y="95856"/>
                  </a:cubicBezTo>
                  <a:cubicBezTo>
                    <a:pt x="118591" y="70746"/>
                    <a:pt x="138344" y="47707"/>
                    <a:pt x="153917" y="21919"/>
                  </a:cubicBezTo>
                  <a:cubicBezTo>
                    <a:pt x="154882" y="20347"/>
                    <a:pt x="154060" y="17632"/>
                    <a:pt x="152024" y="17311"/>
                  </a:cubicBezTo>
                  <a:cubicBezTo>
                    <a:pt x="103232" y="9453"/>
                    <a:pt x="56584" y="-7657"/>
                    <a:pt x="6863" y="3881"/>
                  </a:cubicBezTo>
                  <a:cubicBezTo>
                    <a:pt x="5685" y="4166"/>
                    <a:pt x="5077" y="4916"/>
                    <a:pt x="4792" y="5774"/>
                  </a:cubicBezTo>
                  <a:cubicBezTo>
                    <a:pt x="2220" y="4488"/>
                    <a:pt x="-1424" y="7167"/>
                    <a:pt x="577" y="9953"/>
                  </a:cubicBezTo>
                  <a:cubicBezTo>
                    <a:pt x="20008" y="37099"/>
                    <a:pt x="43261" y="61674"/>
                    <a:pt x="50369" y="95071"/>
                  </a:cubicBezTo>
                  <a:close/>
                  <a:moveTo>
                    <a:pt x="8506" y="9917"/>
                  </a:moveTo>
                  <a:cubicBezTo>
                    <a:pt x="55476" y="-977"/>
                    <a:pt x="100018" y="14668"/>
                    <a:pt x="145988" y="22597"/>
                  </a:cubicBezTo>
                  <a:cubicBezTo>
                    <a:pt x="132736" y="43564"/>
                    <a:pt x="116413" y="62245"/>
                    <a:pt x="102839" y="82962"/>
                  </a:cubicBezTo>
                  <a:cubicBezTo>
                    <a:pt x="97696" y="90820"/>
                    <a:pt x="92552" y="98642"/>
                    <a:pt x="87159" y="106322"/>
                  </a:cubicBezTo>
                  <a:cubicBezTo>
                    <a:pt x="83801" y="111073"/>
                    <a:pt x="75122" y="127503"/>
                    <a:pt x="68728" y="128396"/>
                  </a:cubicBezTo>
                  <a:cubicBezTo>
                    <a:pt x="60406" y="129575"/>
                    <a:pt x="55476" y="86212"/>
                    <a:pt x="52976" y="78390"/>
                  </a:cubicBezTo>
                  <a:cubicBezTo>
                    <a:pt x="44939" y="53030"/>
                    <a:pt x="24080" y="31241"/>
                    <a:pt x="8328" y="9917"/>
                  </a:cubicBezTo>
                  <a:cubicBezTo>
                    <a:pt x="8399" y="9881"/>
                    <a:pt x="8471" y="9917"/>
                    <a:pt x="8506" y="99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8D7F6064-4368-9841-92B1-AA50A8817E3C}"/>
                </a:ext>
              </a:extLst>
            </p:cNvPr>
            <p:cNvSpPr/>
            <p:nvPr/>
          </p:nvSpPr>
          <p:spPr>
            <a:xfrm>
              <a:off x="7115022" y="312653"/>
              <a:ext cx="162294" cy="120816"/>
            </a:xfrm>
            <a:custGeom>
              <a:avLst/>
              <a:gdLst>
                <a:gd name="connsiteX0" fmla="*/ 1485 w 162294"/>
                <a:gd name="connsiteY0" fmla="*/ 6208 h 120816"/>
                <a:gd name="connsiteX1" fmla="*/ 47241 w 162294"/>
                <a:gd name="connsiteY1" fmla="*/ 76074 h 120816"/>
                <a:gd name="connsiteX2" fmla="*/ 67886 w 162294"/>
                <a:gd name="connsiteY2" fmla="*/ 109292 h 120816"/>
                <a:gd name="connsiteX3" fmla="*/ 81066 w 162294"/>
                <a:gd name="connsiteY3" fmla="*/ 120794 h 120816"/>
                <a:gd name="connsiteX4" fmla="*/ 110784 w 162294"/>
                <a:gd name="connsiteY4" fmla="*/ 74502 h 120816"/>
                <a:gd name="connsiteX5" fmla="*/ 131251 w 162294"/>
                <a:gd name="connsiteY5" fmla="*/ 42855 h 120816"/>
                <a:gd name="connsiteX6" fmla="*/ 160684 w 162294"/>
                <a:gd name="connsiteY6" fmla="*/ 10387 h 120816"/>
                <a:gd name="connsiteX7" fmla="*/ 157505 w 162294"/>
                <a:gd name="connsiteY7" fmla="*/ 4958 h 120816"/>
                <a:gd name="connsiteX8" fmla="*/ 153968 w 162294"/>
                <a:gd name="connsiteY8" fmla="*/ 6851 h 120816"/>
                <a:gd name="connsiteX9" fmla="*/ 151754 w 162294"/>
                <a:gd name="connsiteY9" fmla="*/ 5994 h 120816"/>
                <a:gd name="connsiteX10" fmla="*/ 3057 w 162294"/>
                <a:gd name="connsiteY10" fmla="*/ 350 h 120816"/>
                <a:gd name="connsiteX11" fmla="*/ 1485 w 162294"/>
                <a:gd name="connsiteY11" fmla="*/ 6208 h 120816"/>
                <a:gd name="connsiteX12" fmla="*/ 146718 w 162294"/>
                <a:gd name="connsiteY12" fmla="*/ 12316 h 120816"/>
                <a:gd name="connsiteX13" fmla="*/ 113928 w 162294"/>
                <a:gd name="connsiteY13" fmla="*/ 57429 h 120816"/>
                <a:gd name="connsiteX14" fmla="*/ 100319 w 162294"/>
                <a:gd name="connsiteY14" fmla="*/ 82575 h 120816"/>
                <a:gd name="connsiteX15" fmla="*/ 80924 w 162294"/>
                <a:gd name="connsiteY15" fmla="*/ 114293 h 120816"/>
                <a:gd name="connsiteX16" fmla="*/ 61886 w 162294"/>
                <a:gd name="connsiteY16" fmla="*/ 88754 h 120816"/>
                <a:gd name="connsiteX17" fmla="*/ 46169 w 162294"/>
                <a:gd name="connsiteY17" fmla="*/ 61251 h 120816"/>
                <a:gd name="connsiteX18" fmla="*/ 12094 w 162294"/>
                <a:gd name="connsiteY18" fmla="*/ 6494 h 120816"/>
                <a:gd name="connsiteX19" fmla="*/ 146718 w 162294"/>
                <a:gd name="connsiteY19" fmla="*/ 12316 h 120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2294" h="120816">
                  <a:moveTo>
                    <a:pt x="1485" y="6208"/>
                  </a:moveTo>
                  <a:cubicBezTo>
                    <a:pt x="24059" y="20638"/>
                    <a:pt x="34346" y="53214"/>
                    <a:pt x="47241" y="76074"/>
                  </a:cubicBezTo>
                  <a:cubicBezTo>
                    <a:pt x="53634" y="87397"/>
                    <a:pt x="60064" y="98898"/>
                    <a:pt x="67886" y="109292"/>
                  </a:cubicBezTo>
                  <a:cubicBezTo>
                    <a:pt x="70922" y="113328"/>
                    <a:pt x="75351" y="120401"/>
                    <a:pt x="81066" y="120794"/>
                  </a:cubicBezTo>
                  <a:cubicBezTo>
                    <a:pt x="96426" y="121865"/>
                    <a:pt x="105534" y="84575"/>
                    <a:pt x="110784" y="74502"/>
                  </a:cubicBezTo>
                  <a:cubicBezTo>
                    <a:pt x="116535" y="63465"/>
                    <a:pt x="124108" y="53035"/>
                    <a:pt x="131251" y="42855"/>
                  </a:cubicBezTo>
                  <a:cubicBezTo>
                    <a:pt x="138931" y="31890"/>
                    <a:pt x="148075" y="16352"/>
                    <a:pt x="160684" y="10387"/>
                  </a:cubicBezTo>
                  <a:cubicBezTo>
                    <a:pt x="164327" y="8637"/>
                    <a:pt x="161148" y="3243"/>
                    <a:pt x="157505" y="4958"/>
                  </a:cubicBezTo>
                  <a:cubicBezTo>
                    <a:pt x="156326" y="5529"/>
                    <a:pt x="155147" y="6172"/>
                    <a:pt x="153968" y="6851"/>
                  </a:cubicBezTo>
                  <a:cubicBezTo>
                    <a:pt x="153468" y="6315"/>
                    <a:pt x="152718" y="5958"/>
                    <a:pt x="151754" y="5994"/>
                  </a:cubicBezTo>
                  <a:cubicBezTo>
                    <a:pt x="102033" y="7494"/>
                    <a:pt x="52777" y="-1900"/>
                    <a:pt x="3057" y="350"/>
                  </a:cubicBezTo>
                  <a:cubicBezTo>
                    <a:pt x="-51" y="493"/>
                    <a:pt x="-1158" y="4493"/>
                    <a:pt x="1485" y="6208"/>
                  </a:cubicBezTo>
                  <a:close/>
                  <a:moveTo>
                    <a:pt x="146718" y="12316"/>
                  </a:moveTo>
                  <a:cubicBezTo>
                    <a:pt x="133144" y="24282"/>
                    <a:pt x="122607" y="43998"/>
                    <a:pt x="113928" y="57429"/>
                  </a:cubicBezTo>
                  <a:cubicBezTo>
                    <a:pt x="108606" y="65644"/>
                    <a:pt x="104248" y="73645"/>
                    <a:pt x="100319" y="82575"/>
                  </a:cubicBezTo>
                  <a:cubicBezTo>
                    <a:pt x="97819" y="88218"/>
                    <a:pt x="88960" y="114900"/>
                    <a:pt x="80924" y="114293"/>
                  </a:cubicBezTo>
                  <a:cubicBezTo>
                    <a:pt x="74458" y="113793"/>
                    <a:pt x="64850" y="93683"/>
                    <a:pt x="61886" y="88754"/>
                  </a:cubicBezTo>
                  <a:cubicBezTo>
                    <a:pt x="56421" y="79717"/>
                    <a:pt x="51313" y="70466"/>
                    <a:pt x="46169" y="61251"/>
                  </a:cubicBezTo>
                  <a:cubicBezTo>
                    <a:pt x="35989" y="43034"/>
                    <a:pt x="27917" y="20781"/>
                    <a:pt x="12094" y="6494"/>
                  </a:cubicBezTo>
                  <a:cubicBezTo>
                    <a:pt x="57063" y="5636"/>
                    <a:pt x="101748" y="13030"/>
                    <a:pt x="146718" y="1231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4E6DCCF3-7DCA-964C-979C-D91EECE8D23A}"/>
                </a:ext>
              </a:extLst>
            </p:cNvPr>
            <p:cNvSpPr/>
            <p:nvPr/>
          </p:nvSpPr>
          <p:spPr>
            <a:xfrm>
              <a:off x="7138676" y="664537"/>
              <a:ext cx="147190" cy="144804"/>
            </a:xfrm>
            <a:custGeom>
              <a:avLst/>
              <a:gdLst>
                <a:gd name="connsiteX0" fmla="*/ 107491 w 147190"/>
                <a:gd name="connsiteY0" fmla="*/ 62982 h 144804"/>
                <a:gd name="connsiteX1" fmla="*/ 66343 w 147190"/>
                <a:gd name="connsiteY1" fmla="*/ 6189 h 144804"/>
                <a:gd name="connsiteX2" fmla="*/ 67200 w 147190"/>
                <a:gd name="connsiteY2" fmla="*/ 5296 h 144804"/>
                <a:gd name="connsiteX3" fmla="*/ 62771 w 147190"/>
                <a:gd name="connsiteY3" fmla="*/ 867 h 144804"/>
                <a:gd name="connsiteX4" fmla="*/ 62735 w 147190"/>
                <a:gd name="connsiteY4" fmla="*/ 903 h 144804"/>
                <a:gd name="connsiteX5" fmla="*/ 57878 w 147190"/>
                <a:gd name="connsiteY5" fmla="*/ 4653 h 144804"/>
                <a:gd name="connsiteX6" fmla="*/ 58485 w 147190"/>
                <a:gd name="connsiteY6" fmla="*/ 5618 h 144804"/>
                <a:gd name="connsiteX7" fmla="*/ 32553 w 147190"/>
                <a:gd name="connsiteY7" fmla="*/ 65911 h 144804"/>
                <a:gd name="connsiteX8" fmla="*/ 10800 w 147190"/>
                <a:gd name="connsiteY8" fmla="*/ 110702 h 144804"/>
                <a:gd name="connsiteX9" fmla="*/ 85 w 147190"/>
                <a:gd name="connsiteY9" fmla="*/ 141706 h 144804"/>
                <a:gd name="connsiteX10" fmla="*/ 4049 w 147190"/>
                <a:gd name="connsiteY10" fmla="*/ 144742 h 144804"/>
                <a:gd name="connsiteX11" fmla="*/ 76773 w 147190"/>
                <a:gd name="connsiteY11" fmla="*/ 131312 h 144804"/>
                <a:gd name="connsiteX12" fmla="*/ 144853 w 147190"/>
                <a:gd name="connsiteY12" fmla="*/ 118953 h 144804"/>
                <a:gd name="connsiteX13" fmla="*/ 146746 w 147190"/>
                <a:gd name="connsiteY13" fmla="*/ 114346 h 144804"/>
                <a:gd name="connsiteX14" fmla="*/ 107491 w 147190"/>
                <a:gd name="connsiteY14" fmla="*/ 62982 h 144804"/>
                <a:gd name="connsiteX15" fmla="*/ 75165 w 147190"/>
                <a:gd name="connsiteY15" fmla="*/ 125240 h 144804"/>
                <a:gd name="connsiteX16" fmla="*/ 6478 w 147190"/>
                <a:gd name="connsiteY16" fmla="*/ 137956 h 144804"/>
                <a:gd name="connsiteX17" fmla="*/ 19980 w 147190"/>
                <a:gd name="connsiteY17" fmla="*/ 107345 h 144804"/>
                <a:gd name="connsiteX18" fmla="*/ 36553 w 147190"/>
                <a:gd name="connsiteY18" fmla="*/ 72590 h 144804"/>
                <a:gd name="connsiteX19" fmla="*/ 62021 w 147190"/>
                <a:gd name="connsiteY19" fmla="*/ 11083 h 144804"/>
                <a:gd name="connsiteX20" fmla="*/ 95275 w 147190"/>
                <a:gd name="connsiteY20" fmla="*/ 59267 h 144804"/>
                <a:gd name="connsiteX21" fmla="*/ 138959 w 147190"/>
                <a:gd name="connsiteY21" fmla="*/ 114060 h 144804"/>
                <a:gd name="connsiteX22" fmla="*/ 75165 w 147190"/>
                <a:gd name="connsiteY22" fmla="*/ 125240 h 14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7190" h="144804">
                  <a:moveTo>
                    <a:pt x="107491" y="62982"/>
                  </a:moveTo>
                  <a:cubicBezTo>
                    <a:pt x="90882" y="45908"/>
                    <a:pt x="79094" y="26013"/>
                    <a:pt x="66343" y="6189"/>
                  </a:cubicBezTo>
                  <a:cubicBezTo>
                    <a:pt x="66629" y="5903"/>
                    <a:pt x="66914" y="5582"/>
                    <a:pt x="67200" y="5296"/>
                  </a:cubicBezTo>
                  <a:cubicBezTo>
                    <a:pt x="70165" y="2546"/>
                    <a:pt x="65700" y="-1883"/>
                    <a:pt x="62771" y="867"/>
                  </a:cubicBezTo>
                  <a:cubicBezTo>
                    <a:pt x="62771" y="867"/>
                    <a:pt x="62735" y="903"/>
                    <a:pt x="62735" y="903"/>
                  </a:cubicBezTo>
                  <a:cubicBezTo>
                    <a:pt x="60306" y="-1312"/>
                    <a:pt x="55842" y="1510"/>
                    <a:pt x="57878" y="4653"/>
                  </a:cubicBezTo>
                  <a:cubicBezTo>
                    <a:pt x="58092" y="4975"/>
                    <a:pt x="58270" y="5296"/>
                    <a:pt x="58485" y="5618"/>
                  </a:cubicBezTo>
                  <a:cubicBezTo>
                    <a:pt x="45197" y="21834"/>
                    <a:pt x="40197" y="47444"/>
                    <a:pt x="32553" y="65911"/>
                  </a:cubicBezTo>
                  <a:cubicBezTo>
                    <a:pt x="26195" y="81270"/>
                    <a:pt x="18873" y="96165"/>
                    <a:pt x="10800" y="110702"/>
                  </a:cubicBezTo>
                  <a:cubicBezTo>
                    <a:pt x="5550" y="120132"/>
                    <a:pt x="-808" y="130526"/>
                    <a:pt x="85" y="141706"/>
                  </a:cubicBezTo>
                  <a:cubicBezTo>
                    <a:pt x="263" y="143885"/>
                    <a:pt x="1942" y="145099"/>
                    <a:pt x="4049" y="144742"/>
                  </a:cubicBezTo>
                  <a:cubicBezTo>
                    <a:pt x="28481" y="140599"/>
                    <a:pt x="52484" y="136205"/>
                    <a:pt x="76773" y="131312"/>
                  </a:cubicBezTo>
                  <a:cubicBezTo>
                    <a:pt x="99418" y="126740"/>
                    <a:pt x="122671" y="125883"/>
                    <a:pt x="144853" y="118953"/>
                  </a:cubicBezTo>
                  <a:cubicBezTo>
                    <a:pt x="146674" y="118382"/>
                    <a:pt x="147889" y="116096"/>
                    <a:pt x="146746" y="114346"/>
                  </a:cubicBezTo>
                  <a:cubicBezTo>
                    <a:pt x="134637" y="96236"/>
                    <a:pt x="122743" y="78627"/>
                    <a:pt x="107491" y="62982"/>
                  </a:cubicBezTo>
                  <a:close/>
                  <a:moveTo>
                    <a:pt x="75165" y="125240"/>
                  </a:moveTo>
                  <a:cubicBezTo>
                    <a:pt x="52234" y="129848"/>
                    <a:pt x="29517" y="133991"/>
                    <a:pt x="6478" y="137956"/>
                  </a:cubicBezTo>
                  <a:cubicBezTo>
                    <a:pt x="7264" y="126954"/>
                    <a:pt x="14872" y="116703"/>
                    <a:pt x="19980" y="107345"/>
                  </a:cubicBezTo>
                  <a:cubicBezTo>
                    <a:pt x="26124" y="96093"/>
                    <a:pt x="31517" y="84378"/>
                    <a:pt x="36553" y="72590"/>
                  </a:cubicBezTo>
                  <a:cubicBezTo>
                    <a:pt x="44412" y="54231"/>
                    <a:pt x="49234" y="27763"/>
                    <a:pt x="62021" y="11083"/>
                  </a:cubicBezTo>
                  <a:cubicBezTo>
                    <a:pt x="72451" y="27585"/>
                    <a:pt x="82238" y="44658"/>
                    <a:pt x="95275" y="59267"/>
                  </a:cubicBezTo>
                  <a:cubicBezTo>
                    <a:pt x="111170" y="77091"/>
                    <a:pt x="125493" y="94450"/>
                    <a:pt x="138959" y="114060"/>
                  </a:cubicBezTo>
                  <a:cubicBezTo>
                    <a:pt x="118064" y="119882"/>
                    <a:pt x="96382" y="120954"/>
                    <a:pt x="75165" y="12524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17A1DD7D-F93C-814B-8F1B-C142B7526BFB}"/>
                </a:ext>
              </a:extLst>
            </p:cNvPr>
            <p:cNvSpPr/>
            <p:nvPr/>
          </p:nvSpPr>
          <p:spPr>
            <a:xfrm>
              <a:off x="7298713" y="831332"/>
              <a:ext cx="133213" cy="141177"/>
            </a:xfrm>
            <a:custGeom>
              <a:avLst/>
              <a:gdLst>
                <a:gd name="connsiteX0" fmla="*/ 131655 w 133213"/>
                <a:gd name="connsiteY0" fmla="*/ 54635 h 141177"/>
                <a:gd name="connsiteX1" fmla="*/ 72112 w 133213"/>
                <a:gd name="connsiteY1" fmla="*/ 29739 h 141177"/>
                <a:gd name="connsiteX2" fmla="*/ 33000 w 133213"/>
                <a:gd name="connsiteY2" fmla="*/ 14952 h 141177"/>
                <a:gd name="connsiteX3" fmla="*/ 14855 w 133213"/>
                <a:gd name="connsiteY3" fmla="*/ 3343 h 141177"/>
                <a:gd name="connsiteX4" fmla="*/ 9140 w 133213"/>
                <a:gd name="connsiteY4" fmla="*/ 1629 h 141177"/>
                <a:gd name="connsiteX5" fmla="*/ 9104 w 133213"/>
                <a:gd name="connsiteY5" fmla="*/ 1736 h 141177"/>
                <a:gd name="connsiteX6" fmla="*/ 7604 w 133213"/>
                <a:gd name="connsiteY6" fmla="*/ 5700 h 141177"/>
                <a:gd name="connsiteX7" fmla="*/ 5782 w 133213"/>
                <a:gd name="connsiteY7" fmla="*/ 57350 h 141177"/>
                <a:gd name="connsiteX8" fmla="*/ 5889 w 133213"/>
                <a:gd name="connsiteY8" fmla="*/ 96212 h 141177"/>
                <a:gd name="connsiteX9" fmla="*/ 139 w 133213"/>
                <a:gd name="connsiteY9" fmla="*/ 137931 h 141177"/>
                <a:gd name="connsiteX10" fmla="*/ 4854 w 133213"/>
                <a:gd name="connsiteY10" fmla="*/ 140646 h 141177"/>
                <a:gd name="connsiteX11" fmla="*/ 70505 w 133213"/>
                <a:gd name="connsiteY11" fmla="*/ 95140 h 141177"/>
                <a:gd name="connsiteX12" fmla="*/ 132298 w 133213"/>
                <a:gd name="connsiteY12" fmla="*/ 59600 h 141177"/>
                <a:gd name="connsiteX13" fmla="*/ 131655 w 133213"/>
                <a:gd name="connsiteY13" fmla="*/ 54635 h 141177"/>
                <a:gd name="connsiteX14" fmla="*/ 62825 w 133213"/>
                <a:gd name="connsiteY14" fmla="*/ 91961 h 141177"/>
                <a:gd name="connsiteX15" fmla="*/ 6461 w 133213"/>
                <a:gd name="connsiteY15" fmla="*/ 131502 h 141177"/>
                <a:gd name="connsiteX16" fmla="*/ 11711 w 133213"/>
                <a:gd name="connsiteY16" fmla="*/ 102105 h 141177"/>
                <a:gd name="connsiteX17" fmla="*/ 12212 w 133213"/>
                <a:gd name="connsiteY17" fmla="*/ 68387 h 141177"/>
                <a:gd name="connsiteX18" fmla="*/ 12997 w 133213"/>
                <a:gd name="connsiteY18" fmla="*/ 9201 h 141177"/>
                <a:gd name="connsiteX19" fmla="*/ 35893 w 133213"/>
                <a:gd name="connsiteY19" fmla="*/ 23488 h 141177"/>
                <a:gd name="connsiteX20" fmla="*/ 65218 w 133213"/>
                <a:gd name="connsiteY20" fmla="*/ 33990 h 141177"/>
                <a:gd name="connsiteX21" fmla="*/ 124440 w 133213"/>
                <a:gd name="connsiteY21" fmla="*/ 57814 h 141177"/>
                <a:gd name="connsiteX22" fmla="*/ 62825 w 133213"/>
                <a:gd name="connsiteY22" fmla="*/ 91961 h 14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213" h="141177">
                  <a:moveTo>
                    <a:pt x="131655" y="54635"/>
                  </a:moveTo>
                  <a:cubicBezTo>
                    <a:pt x="113260" y="43634"/>
                    <a:pt x="92150" y="36990"/>
                    <a:pt x="72112" y="29739"/>
                  </a:cubicBezTo>
                  <a:cubicBezTo>
                    <a:pt x="59146" y="25060"/>
                    <a:pt x="44930" y="22095"/>
                    <a:pt x="33000" y="14952"/>
                  </a:cubicBezTo>
                  <a:cubicBezTo>
                    <a:pt x="26749" y="11201"/>
                    <a:pt x="21320" y="6558"/>
                    <a:pt x="14855" y="3343"/>
                  </a:cubicBezTo>
                  <a:cubicBezTo>
                    <a:pt x="14819" y="414"/>
                    <a:pt x="10604" y="-1550"/>
                    <a:pt x="9140" y="1629"/>
                  </a:cubicBezTo>
                  <a:cubicBezTo>
                    <a:pt x="9140" y="1664"/>
                    <a:pt x="9104" y="1700"/>
                    <a:pt x="9104" y="1736"/>
                  </a:cubicBezTo>
                  <a:cubicBezTo>
                    <a:pt x="7747" y="2379"/>
                    <a:pt x="7139" y="4165"/>
                    <a:pt x="7604" y="5700"/>
                  </a:cubicBezTo>
                  <a:cubicBezTo>
                    <a:pt x="1853" y="22024"/>
                    <a:pt x="5354" y="40419"/>
                    <a:pt x="5782" y="57350"/>
                  </a:cubicBezTo>
                  <a:cubicBezTo>
                    <a:pt x="6104" y="70209"/>
                    <a:pt x="6782" y="83353"/>
                    <a:pt x="5889" y="96212"/>
                  </a:cubicBezTo>
                  <a:cubicBezTo>
                    <a:pt x="4889" y="110428"/>
                    <a:pt x="-969" y="123572"/>
                    <a:pt x="139" y="137931"/>
                  </a:cubicBezTo>
                  <a:cubicBezTo>
                    <a:pt x="282" y="140003"/>
                    <a:pt x="2818" y="142218"/>
                    <a:pt x="4854" y="140646"/>
                  </a:cubicBezTo>
                  <a:cubicBezTo>
                    <a:pt x="26142" y="124251"/>
                    <a:pt x="46359" y="107320"/>
                    <a:pt x="70505" y="95140"/>
                  </a:cubicBezTo>
                  <a:cubicBezTo>
                    <a:pt x="91864" y="84353"/>
                    <a:pt x="113796" y="75173"/>
                    <a:pt x="132298" y="59600"/>
                  </a:cubicBezTo>
                  <a:cubicBezTo>
                    <a:pt x="133870" y="58243"/>
                    <a:pt x="133262" y="55600"/>
                    <a:pt x="131655" y="54635"/>
                  </a:cubicBezTo>
                  <a:close/>
                  <a:moveTo>
                    <a:pt x="62825" y="91961"/>
                  </a:moveTo>
                  <a:cubicBezTo>
                    <a:pt x="42287" y="102748"/>
                    <a:pt x="24606" y="117322"/>
                    <a:pt x="6461" y="131502"/>
                  </a:cubicBezTo>
                  <a:cubicBezTo>
                    <a:pt x="7104" y="121536"/>
                    <a:pt x="10497" y="112142"/>
                    <a:pt x="11711" y="102105"/>
                  </a:cubicBezTo>
                  <a:cubicBezTo>
                    <a:pt x="13069" y="90997"/>
                    <a:pt x="12390" y="79567"/>
                    <a:pt x="12212" y="68387"/>
                  </a:cubicBezTo>
                  <a:cubicBezTo>
                    <a:pt x="11890" y="50349"/>
                    <a:pt x="7139" y="26989"/>
                    <a:pt x="12997" y="9201"/>
                  </a:cubicBezTo>
                  <a:cubicBezTo>
                    <a:pt x="21034" y="13130"/>
                    <a:pt x="27714" y="19667"/>
                    <a:pt x="35893" y="23488"/>
                  </a:cubicBezTo>
                  <a:cubicBezTo>
                    <a:pt x="45323" y="27918"/>
                    <a:pt x="55396" y="30632"/>
                    <a:pt x="65218" y="33990"/>
                  </a:cubicBezTo>
                  <a:cubicBezTo>
                    <a:pt x="84971" y="40776"/>
                    <a:pt x="106045" y="47599"/>
                    <a:pt x="124440" y="57814"/>
                  </a:cubicBezTo>
                  <a:cubicBezTo>
                    <a:pt x="105723" y="72387"/>
                    <a:pt x="83721" y="80996"/>
                    <a:pt x="62825" y="9196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9E86A5A1-003F-B640-91BE-F2095496542C}"/>
                </a:ext>
              </a:extLst>
            </p:cNvPr>
            <p:cNvSpPr/>
            <p:nvPr/>
          </p:nvSpPr>
          <p:spPr>
            <a:xfrm>
              <a:off x="7686899" y="781838"/>
              <a:ext cx="156760" cy="145071"/>
            </a:xfrm>
            <a:custGeom>
              <a:avLst/>
              <a:gdLst>
                <a:gd name="connsiteX0" fmla="*/ 114409 w 156760"/>
                <a:gd name="connsiteY0" fmla="*/ 2402 h 145071"/>
                <a:gd name="connsiteX1" fmla="*/ 109801 w 156760"/>
                <a:gd name="connsiteY1" fmla="*/ 509 h 145071"/>
                <a:gd name="connsiteX2" fmla="*/ 63581 w 156760"/>
                <a:gd name="connsiteY2" fmla="*/ 42264 h 145071"/>
                <a:gd name="connsiteX3" fmla="*/ 1323 w 156760"/>
                <a:gd name="connsiteY3" fmla="*/ 92413 h 145071"/>
                <a:gd name="connsiteX4" fmla="*/ 4502 w 156760"/>
                <a:gd name="connsiteY4" fmla="*/ 97843 h 145071"/>
                <a:gd name="connsiteX5" fmla="*/ 58866 w 156760"/>
                <a:gd name="connsiteY5" fmla="*/ 54016 h 145071"/>
                <a:gd name="connsiteX6" fmla="*/ 109908 w 156760"/>
                <a:gd name="connsiteY6" fmla="*/ 8510 h 145071"/>
                <a:gd name="connsiteX7" fmla="*/ 146913 w 156760"/>
                <a:gd name="connsiteY7" fmla="*/ 136419 h 145071"/>
                <a:gd name="connsiteX8" fmla="*/ 6681 w 156760"/>
                <a:gd name="connsiteY8" fmla="*/ 97986 h 145071"/>
                <a:gd name="connsiteX9" fmla="*/ 5002 w 156760"/>
                <a:gd name="connsiteY9" fmla="*/ 104058 h 145071"/>
                <a:gd name="connsiteX10" fmla="*/ 152806 w 156760"/>
                <a:gd name="connsiteY10" fmla="*/ 144920 h 145071"/>
                <a:gd name="connsiteX11" fmla="*/ 156343 w 156760"/>
                <a:gd name="connsiteY11" fmla="*/ 140312 h 145071"/>
                <a:gd name="connsiteX12" fmla="*/ 114409 w 156760"/>
                <a:gd name="connsiteY12" fmla="*/ 2402 h 1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6760" h="145071">
                  <a:moveTo>
                    <a:pt x="114409" y="2402"/>
                  </a:moveTo>
                  <a:cubicBezTo>
                    <a:pt x="113766" y="759"/>
                    <a:pt x="111551" y="-848"/>
                    <a:pt x="109801" y="509"/>
                  </a:cubicBezTo>
                  <a:cubicBezTo>
                    <a:pt x="93299" y="13261"/>
                    <a:pt x="79655" y="29048"/>
                    <a:pt x="63581" y="42264"/>
                  </a:cubicBezTo>
                  <a:cubicBezTo>
                    <a:pt x="43043" y="59195"/>
                    <a:pt x="22433" y="76197"/>
                    <a:pt x="1323" y="92413"/>
                  </a:cubicBezTo>
                  <a:cubicBezTo>
                    <a:pt x="-1856" y="94842"/>
                    <a:pt x="1288" y="100307"/>
                    <a:pt x="4502" y="97843"/>
                  </a:cubicBezTo>
                  <a:cubicBezTo>
                    <a:pt x="22969" y="83662"/>
                    <a:pt x="40685" y="68553"/>
                    <a:pt x="58866" y="54016"/>
                  </a:cubicBezTo>
                  <a:cubicBezTo>
                    <a:pt x="76726" y="39728"/>
                    <a:pt x="92156" y="22798"/>
                    <a:pt x="109908" y="8510"/>
                  </a:cubicBezTo>
                  <a:cubicBezTo>
                    <a:pt x="124767" y="50372"/>
                    <a:pt x="125660" y="96985"/>
                    <a:pt x="146913" y="136419"/>
                  </a:cubicBezTo>
                  <a:cubicBezTo>
                    <a:pt x="100764" y="121488"/>
                    <a:pt x="52580" y="113845"/>
                    <a:pt x="6681" y="97986"/>
                  </a:cubicBezTo>
                  <a:cubicBezTo>
                    <a:pt x="2859" y="96664"/>
                    <a:pt x="1216" y="102736"/>
                    <a:pt x="5002" y="104058"/>
                  </a:cubicBezTo>
                  <a:cubicBezTo>
                    <a:pt x="53401" y="120774"/>
                    <a:pt x="104372" y="128275"/>
                    <a:pt x="152806" y="144920"/>
                  </a:cubicBezTo>
                  <a:cubicBezTo>
                    <a:pt x="155414" y="145813"/>
                    <a:pt x="157736" y="142562"/>
                    <a:pt x="156343" y="140312"/>
                  </a:cubicBezTo>
                  <a:cubicBezTo>
                    <a:pt x="130589" y="98593"/>
                    <a:pt x="131625" y="47372"/>
                    <a:pt x="114409" y="240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6D6B3841-8858-4A47-8C50-804829C6CF6E}"/>
                </a:ext>
              </a:extLst>
            </p:cNvPr>
            <p:cNvSpPr/>
            <p:nvPr/>
          </p:nvSpPr>
          <p:spPr>
            <a:xfrm>
              <a:off x="7823350" y="654667"/>
              <a:ext cx="159500" cy="123226"/>
            </a:xfrm>
            <a:custGeom>
              <a:avLst/>
              <a:gdLst>
                <a:gd name="connsiteX0" fmla="*/ 113617 w 159500"/>
                <a:gd name="connsiteY0" fmla="*/ 67423 h 123226"/>
                <a:gd name="connsiteX1" fmla="*/ 70826 w 159500"/>
                <a:gd name="connsiteY1" fmla="*/ 1879 h 123226"/>
                <a:gd name="connsiteX2" fmla="*/ 66004 w 159500"/>
                <a:gd name="connsiteY2" fmla="*/ 736 h 123226"/>
                <a:gd name="connsiteX3" fmla="*/ 43644 w 159500"/>
                <a:gd name="connsiteY3" fmla="*/ 42491 h 123226"/>
                <a:gd name="connsiteX4" fmla="*/ 2425 w 159500"/>
                <a:gd name="connsiteY4" fmla="*/ 107892 h 123226"/>
                <a:gd name="connsiteX5" fmla="*/ 2282 w 159500"/>
                <a:gd name="connsiteY5" fmla="*/ 110964 h 123226"/>
                <a:gd name="connsiteX6" fmla="*/ 2675 w 159500"/>
                <a:gd name="connsiteY6" fmla="*/ 117108 h 123226"/>
                <a:gd name="connsiteX7" fmla="*/ 156944 w 159500"/>
                <a:gd name="connsiteY7" fmla="*/ 118644 h 123226"/>
                <a:gd name="connsiteX8" fmla="*/ 158873 w 159500"/>
                <a:gd name="connsiteY8" fmla="*/ 113572 h 123226"/>
                <a:gd name="connsiteX9" fmla="*/ 113617 w 159500"/>
                <a:gd name="connsiteY9" fmla="*/ 67423 h 123226"/>
                <a:gd name="connsiteX10" fmla="*/ 7676 w 159500"/>
                <a:gd name="connsiteY10" fmla="*/ 111286 h 123226"/>
                <a:gd name="connsiteX11" fmla="*/ 45537 w 159500"/>
                <a:gd name="connsiteY11" fmla="*/ 52350 h 123226"/>
                <a:gd name="connsiteX12" fmla="*/ 67254 w 159500"/>
                <a:gd name="connsiteY12" fmla="*/ 8737 h 123226"/>
                <a:gd name="connsiteX13" fmla="*/ 105366 w 159500"/>
                <a:gd name="connsiteY13" fmla="*/ 67566 h 123226"/>
                <a:gd name="connsiteX14" fmla="*/ 150729 w 159500"/>
                <a:gd name="connsiteY14" fmla="*/ 113107 h 123226"/>
                <a:gd name="connsiteX15" fmla="*/ 7676 w 159500"/>
                <a:gd name="connsiteY15" fmla="*/ 111286 h 123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500" h="123226">
                  <a:moveTo>
                    <a:pt x="113617" y="67423"/>
                  </a:moveTo>
                  <a:cubicBezTo>
                    <a:pt x="96008" y="48099"/>
                    <a:pt x="82006" y="25418"/>
                    <a:pt x="70826" y="1879"/>
                  </a:cubicBezTo>
                  <a:cubicBezTo>
                    <a:pt x="70040" y="236"/>
                    <a:pt x="67469" y="-764"/>
                    <a:pt x="66004" y="736"/>
                  </a:cubicBezTo>
                  <a:cubicBezTo>
                    <a:pt x="54503" y="12273"/>
                    <a:pt x="50574" y="28240"/>
                    <a:pt x="43644" y="42491"/>
                  </a:cubicBezTo>
                  <a:cubicBezTo>
                    <a:pt x="32429" y="65530"/>
                    <a:pt x="15677" y="85997"/>
                    <a:pt x="2425" y="107892"/>
                  </a:cubicBezTo>
                  <a:cubicBezTo>
                    <a:pt x="1782" y="108964"/>
                    <a:pt x="1853" y="110036"/>
                    <a:pt x="2282" y="110964"/>
                  </a:cubicBezTo>
                  <a:cubicBezTo>
                    <a:pt x="-718" y="111643"/>
                    <a:pt x="-933" y="116715"/>
                    <a:pt x="2675" y="117108"/>
                  </a:cubicBezTo>
                  <a:cubicBezTo>
                    <a:pt x="54003" y="122573"/>
                    <a:pt x="105688" y="126859"/>
                    <a:pt x="156944" y="118644"/>
                  </a:cubicBezTo>
                  <a:cubicBezTo>
                    <a:pt x="159445" y="118251"/>
                    <a:pt x="160159" y="115500"/>
                    <a:pt x="158873" y="113572"/>
                  </a:cubicBezTo>
                  <a:cubicBezTo>
                    <a:pt x="146764" y="95212"/>
                    <a:pt x="128226" y="83425"/>
                    <a:pt x="113617" y="67423"/>
                  </a:cubicBezTo>
                  <a:close/>
                  <a:moveTo>
                    <a:pt x="7676" y="111286"/>
                  </a:moveTo>
                  <a:cubicBezTo>
                    <a:pt x="19784" y="91355"/>
                    <a:pt x="34107" y="72674"/>
                    <a:pt x="45537" y="52350"/>
                  </a:cubicBezTo>
                  <a:cubicBezTo>
                    <a:pt x="53324" y="38527"/>
                    <a:pt x="57039" y="21132"/>
                    <a:pt x="67254" y="8737"/>
                  </a:cubicBezTo>
                  <a:cubicBezTo>
                    <a:pt x="77613" y="29740"/>
                    <a:pt x="90114" y="49707"/>
                    <a:pt x="105366" y="67566"/>
                  </a:cubicBezTo>
                  <a:cubicBezTo>
                    <a:pt x="119332" y="83925"/>
                    <a:pt x="137763" y="95962"/>
                    <a:pt x="150729" y="113107"/>
                  </a:cubicBezTo>
                  <a:cubicBezTo>
                    <a:pt x="103188" y="119930"/>
                    <a:pt x="55253" y="116286"/>
                    <a:pt x="7676" y="111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7" name="Freeform 56">
            <a:extLst>
              <a:ext uri="{FF2B5EF4-FFF2-40B4-BE49-F238E27FC236}">
                <a16:creationId xmlns:a16="http://schemas.microsoft.com/office/drawing/2014/main" id="{3DA3EFB6-430D-FA44-95F5-89445AD00B99}"/>
              </a:ext>
            </a:extLst>
          </p:cNvPr>
          <p:cNvSpPr/>
          <p:nvPr/>
        </p:nvSpPr>
        <p:spPr>
          <a:xfrm>
            <a:off x="9694709" y="2791326"/>
            <a:ext cx="332454" cy="561414"/>
          </a:xfrm>
          <a:custGeom>
            <a:avLst/>
            <a:gdLst>
              <a:gd name="connsiteX0" fmla="*/ 330948 w 332454"/>
              <a:gd name="connsiteY0" fmla="*/ 68281 h 561414"/>
              <a:gd name="connsiteX1" fmla="*/ 327341 w 332454"/>
              <a:gd name="connsiteY1" fmla="*/ 66853 h 561414"/>
              <a:gd name="connsiteX2" fmla="*/ 260368 w 332454"/>
              <a:gd name="connsiteY2" fmla="*/ 65710 h 561414"/>
              <a:gd name="connsiteX3" fmla="*/ 270083 w 332454"/>
              <a:gd name="connsiteY3" fmla="*/ 47100 h 561414"/>
              <a:gd name="connsiteX4" fmla="*/ 279442 w 332454"/>
              <a:gd name="connsiteY4" fmla="*/ 33384 h 561414"/>
              <a:gd name="connsiteX5" fmla="*/ 295301 w 332454"/>
              <a:gd name="connsiteY5" fmla="*/ 6274 h 561414"/>
              <a:gd name="connsiteX6" fmla="*/ 294586 w 332454"/>
              <a:gd name="connsiteY6" fmla="*/ 1773 h 561414"/>
              <a:gd name="connsiteX7" fmla="*/ 289586 w 332454"/>
              <a:gd name="connsiteY7" fmla="*/ 94 h 561414"/>
              <a:gd name="connsiteX8" fmla="*/ 285764 w 332454"/>
              <a:gd name="connsiteY8" fmla="*/ 3380 h 561414"/>
              <a:gd name="connsiteX9" fmla="*/ 269690 w 332454"/>
              <a:gd name="connsiteY9" fmla="*/ 30669 h 561414"/>
              <a:gd name="connsiteX10" fmla="*/ 257367 w 332454"/>
              <a:gd name="connsiteY10" fmla="*/ 49422 h 561414"/>
              <a:gd name="connsiteX11" fmla="*/ 249795 w 332454"/>
              <a:gd name="connsiteY11" fmla="*/ 64995 h 561414"/>
              <a:gd name="connsiteX12" fmla="*/ 244437 w 332454"/>
              <a:gd name="connsiteY12" fmla="*/ 64638 h 561414"/>
              <a:gd name="connsiteX13" fmla="*/ 192395 w 332454"/>
              <a:gd name="connsiteY13" fmla="*/ 62602 h 561414"/>
              <a:gd name="connsiteX14" fmla="*/ 165606 w 332454"/>
              <a:gd name="connsiteY14" fmla="*/ 61816 h 561414"/>
              <a:gd name="connsiteX15" fmla="*/ 3729 w 332454"/>
              <a:gd name="connsiteY15" fmla="*/ 70532 h 561414"/>
              <a:gd name="connsiteX16" fmla="*/ 371 w 332454"/>
              <a:gd name="connsiteY16" fmla="*/ 73568 h 561414"/>
              <a:gd name="connsiteX17" fmla="*/ 764 w 332454"/>
              <a:gd name="connsiteY17" fmla="*/ 77961 h 561414"/>
              <a:gd name="connsiteX18" fmla="*/ 23481 w 332454"/>
              <a:gd name="connsiteY18" fmla="*/ 102607 h 561414"/>
              <a:gd name="connsiteX19" fmla="*/ 39376 w 332454"/>
              <a:gd name="connsiteY19" fmla="*/ 118395 h 561414"/>
              <a:gd name="connsiteX20" fmla="*/ 61450 w 332454"/>
              <a:gd name="connsiteY20" fmla="*/ 149434 h 561414"/>
              <a:gd name="connsiteX21" fmla="*/ 77952 w 332454"/>
              <a:gd name="connsiteY21" fmla="*/ 173616 h 561414"/>
              <a:gd name="connsiteX22" fmla="*/ 176000 w 332454"/>
              <a:gd name="connsiteY22" fmla="*/ 281772 h 561414"/>
              <a:gd name="connsiteX23" fmla="*/ 176965 w 332454"/>
              <a:gd name="connsiteY23" fmla="*/ 346638 h 561414"/>
              <a:gd name="connsiteX24" fmla="*/ 177893 w 332454"/>
              <a:gd name="connsiteY24" fmla="*/ 427469 h 561414"/>
              <a:gd name="connsiteX25" fmla="*/ 178250 w 332454"/>
              <a:gd name="connsiteY25" fmla="*/ 453079 h 561414"/>
              <a:gd name="connsiteX26" fmla="*/ 177929 w 332454"/>
              <a:gd name="connsiteY26" fmla="*/ 497799 h 561414"/>
              <a:gd name="connsiteX27" fmla="*/ 176822 w 332454"/>
              <a:gd name="connsiteY27" fmla="*/ 510194 h 561414"/>
              <a:gd name="connsiteX28" fmla="*/ 176322 w 332454"/>
              <a:gd name="connsiteY28" fmla="*/ 547841 h 561414"/>
              <a:gd name="connsiteX29" fmla="*/ 166070 w 332454"/>
              <a:gd name="connsiteY29" fmla="*/ 548056 h 561414"/>
              <a:gd name="connsiteX30" fmla="*/ 154212 w 332454"/>
              <a:gd name="connsiteY30" fmla="*/ 547877 h 561414"/>
              <a:gd name="connsiteX31" fmla="*/ 101634 w 332454"/>
              <a:gd name="connsiteY31" fmla="*/ 551592 h 561414"/>
              <a:gd name="connsiteX32" fmla="*/ 98205 w 332454"/>
              <a:gd name="connsiteY32" fmla="*/ 554842 h 561414"/>
              <a:gd name="connsiteX33" fmla="*/ 99526 w 332454"/>
              <a:gd name="connsiteY33" fmla="*/ 559986 h 561414"/>
              <a:gd name="connsiteX34" fmla="*/ 102920 w 332454"/>
              <a:gd name="connsiteY34" fmla="*/ 561415 h 561414"/>
              <a:gd name="connsiteX35" fmla="*/ 104241 w 332454"/>
              <a:gd name="connsiteY35" fmla="*/ 561236 h 561414"/>
              <a:gd name="connsiteX36" fmla="*/ 154891 w 332454"/>
              <a:gd name="connsiteY36" fmla="*/ 557843 h 561414"/>
              <a:gd name="connsiteX37" fmla="*/ 169678 w 332454"/>
              <a:gd name="connsiteY37" fmla="*/ 558057 h 561414"/>
              <a:gd name="connsiteX38" fmla="*/ 179143 w 332454"/>
              <a:gd name="connsiteY38" fmla="*/ 557843 h 561414"/>
              <a:gd name="connsiteX39" fmla="*/ 182894 w 332454"/>
              <a:gd name="connsiteY39" fmla="*/ 559414 h 561414"/>
              <a:gd name="connsiteX40" fmla="*/ 186823 w 332454"/>
              <a:gd name="connsiteY40" fmla="*/ 557414 h 561414"/>
              <a:gd name="connsiteX41" fmla="*/ 210933 w 332454"/>
              <a:gd name="connsiteY41" fmla="*/ 555092 h 561414"/>
              <a:gd name="connsiteX42" fmla="*/ 247831 w 332454"/>
              <a:gd name="connsiteY42" fmla="*/ 552163 h 561414"/>
              <a:gd name="connsiteX43" fmla="*/ 252688 w 332454"/>
              <a:gd name="connsiteY43" fmla="*/ 546984 h 561414"/>
              <a:gd name="connsiteX44" fmla="*/ 247902 w 332454"/>
              <a:gd name="connsiteY44" fmla="*/ 542162 h 561414"/>
              <a:gd name="connsiteX45" fmla="*/ 247795 w 332454"/>
              <a:gd name="connsiteY45" fmla="*/ 542162 h 561414"/>
              <a:gd name="connsiteX46" fmla="*/ 209219 w 332454"/>
              <a:gd name="connsiteY46" fmla="*/ 545091 h 561414"/>
              <a:gd name="connsiteX47" fmla="*/ 186394 w 332454"/>
              <a:gd name="connsiteY47" fmla="*/ 547270 h 561414"/>
              <a:gd name="connsiteX48" fmla="*/ 186787 w 332454"/>
              <a:gd name="connsiteY48" fmla="*/ 509372 h 561414"/>
              <a:gd name="connsiteX49" fmla="*/ 188252 w 332454"/>
              <a:gd name="connsiteY49" fmla="*/ 491549 h 561414"/>
              <a:gd name="connsiteX50" fmla="*/ 188252 w 332454"/>
              <a:gd name="connsiteY50" fmla="*/ 448329 h 561414"/>
              <a:gd name="connsiteX51" fmla="*/ 187930 w 332454"/>
              <a:gd name="connsiteY51" fmla="*/ 421075 h 561414"/>
              <a:gd name="connsiteX52" fmla="*/ 186966 w 332454"/>
              <a:gd name="connsiteY52" fmla="*/ 344887 h 561414"/>
              <a:gd name="connsiteX53" fmla="*/ 186037 w 332454"/>
              <a:gd name="connsiteY53" fmla="*/ 289059 h 561414"/>
              <a:gd name="connsiteX54" fmla="*/ 187109 w 332454"/>
              <a:gd name="connsiteY54" fmla="*/ 287809 h 561414"/>
              <a:gd name="connsiteX55" fmla="*/ 216005 w 332454"/>
              <a:gd name="connsiteY55" fmla="*/ 248982 h 561414"/>
              <a:gd name="connsiteX56" fmla="*/ 232400 w 332454"/>
              <a:gd name="connsiteY56" fmla="*/ 228516 h 561414"/>
              <a:gd name="connsiteX57" fmla="*/ 260404 w 332454"/>
              <a:gd name="connsiteY57" fmla="*/ 180760 h 561414"/>
              <a:gd name="connsiteX58" fmla="*/ 268190 w 332454"/>
              <a:gd name="connsiteY58" fmla="*/ 165651 h 561414"/>
              <a:gd name="connsiteX59" fmla="*/ 307981 w 332454"/>
              <a:gd name="connsiteY59" fmla="*/ 112858 h 561414"/>
              <a:gd name="connsiteX60" fmla="*/ 332448 w 332454"/>
              <a:gd name="connsiteY60" fmla="*/ 71889 h 561414"/>
              <a:gd name="connsiteX61" fmla="*/ 330948 w 332454"/>
              <a:gd name="connsiteY61" fmla="*/ 68281 h 561414"/>
              <a:gd name="connsiteX62" fmla="*/ 209112 w 332454"/>
              <a:gd name="connsiteY62" fmla="*/ 241696 h 561414"/>
              <a:gd name="connsiteX63" fmla="*/ 183466 w 332454"/>
              <a:gd name="connsiteY63" fmla="*/ 275200 h 561414"/>
              <a:gd name="connsiteX64" fmla="*/ 88775 w 332454"/>
              <a:gd name="connsiteY64" fmla="*/ 171366 h 561414"/>
              <a:gd name="connsiteX65" fmla="*/ 73059 w 332454"/>
              <a:gd name="connsiteY65" fmla="*/ 149113 h 561414"/>
              <a:gd name="connsiteX66" fmla="*/ 170749 w 332454"/>
              <a:gd name="connsiteY66" fmla="*/ 146363 h 561414"/>
              <a:gd name="connsiteX67" fmla="*/ 215219 w 332454"/>
              <a:gd name="connsiteY67" fmla="*/ 144719 h 561414"/>
              <a:gd name="connsiteX68" fmla="*/ 214184 w 332454"/>
              <a:gd name="connsiteY68" fmla="*/ 146827 h 561414"/>
              <a:gd name="connsiteX69" fmla="*/ 187252 w 332454"/>
              <a:gd name="connsiteY69" fmla="*/ 209620 h 561414"/>
              <a:gd name="connsiteX70" fmla="*/ 190466 w 332454"/>
              <a:gd name="connsiteY70" fmla="*/ 215621 h 561414"/>
              <a:gd name="connsiteX71" fmla="*/ 196860 w 332454"/>
              <a:gd name="connsiteY71" fmla="*/ 212371 h 561414"/>
              <a:gd name="connsiteX72" fmla="*/ 223435 w 332454"/>
              <a:gd name="connsiteY72" fmla="*/ 150470 h 561414"/>
              <a:gd name="connsiteX73" fmla="*/ 226435 w 332454"/>
              <a:gd name="connsiteY73" fmla="*/ 144362 h 561414"/>
              <a:gd name="connsiteX74" fmla="*/ 269262 w 332454"/>
              <a:gd name="connsiteY74" fmla="*/ 143576 h 561414"/>
              <a:gd name="connsiteX75" fmla="*/ 255653 w 332454"/>
              <a:gd name="connsiteY75" fmla="*/ 168258 h 561414"/>
              <a:gd name="connsiteX76" fmla="*/ 217862 w 332454"/>
              <a:gd name="connsiteY76" fmla="*/ 230980 h 561414"/>
              <a:gd name="connsiteX77" fmla="*/ 209112 w 332454"/>
              <a:gd name="connsiteY77" fmla="*/ 241696 h 561414"/>
              <a:gd name="connsiteX78" fmla="*/ 235579 w 332454"/>
              <a:gd name="connsiteY78" fmla="*/ 99714 h 561414"/>
              <a:gd name="connsiteX79" fmla="*/ 220149 w 332454"/>
              <a:gd name="connsiteY79" fmla="*/ 134540 h 561414"/>
              <a:gd name="connsiteX80" fmla="*/ 171035 w 332454"/>
              <a:gd name="connsiteY80" fmla="*/ 136326 h 561414"/>
              <a:gd name="connsiteX81" fmla="*/ 67594 w 332454"/>
              <a:gd name="connsiteY81" fmla="*/ 139112 h 561414"/>
              <a:gd name="connsiteX82" fmla="*/ 66558 w 332454"/>
              <a:gd name="connsiteY82" fmla="*/ 139255 h 561414"/>
              <a:gd name="connsiteX83" fmla="*/ 50270 w 332454"/>
              <a:gd name="connsiteY83" fmla="*/ 116109 h 561414"/>
              <a:gd name="connsiteX84" fmla="*/ 31446 w 332454"/>
              <a:gd name="connsiteY84" fmla="*/ 96749 h 561414"/>
              <a:gd name="connsiteX85" fmla="*/ 13694 w 332454"/>
              <a:gd name="connsiteY85" fmla="*/ 78676 h 561414"/>
              <a:gd name="connsiteX86" fmla="*/ 165499 w 332454"/>
              <a:gd name="connsiteY86" fmla="*/ 71818 h 561414"/>
              <a:gd name="connsiteX87" fmla="*/ 191895 w 332454"/>
              <a:gd name="connsiteY87" fmla="*/ 72568 h 561414"/>
              <a:gd name="connsiteX88" fmla="*/ 244223 w 332454"/>
              <a:gd name="connsiteY88" fmla="*/ 74604 h 561414"/>
              <a:gd name="connsiteX89" fmla="*/ 245544 w 332454"/>
              <a:gd name="connsiteY89" fmla="*/ 74711 h 561414"/>
              <a:gd name="connsiteX90" fmla="*/ 235579 w 332454"/>
              <a:gd name="connsiteY90" fmla="*/ 99714 h 561414"/>
              <a:gd name="connsiteX91" fmla="*/ 231293 w 332454"/>
              <a:gd name="connsiteY91" fmla="*/ 134254 h 561414"/>
              <a:gd name="connsiteX92" fmla="*/ 245116 w 332454"/>
              <a:gd name="connsiteY92" fmla="*/ 102678 h 561414"/>
              <a:gd name="connsiteX93" fmla="*/ 245830 w 332454"/>
              <a:gd name="connsiteY93" fmla="*/ 100821 h 561414"/>
              <a:gd name="connsiteX94" fmla="*/ 255903 w 332454"/>
              <a:gd name="connsiteY94" fmla="*/ 75425 h 561414"/>
              <a:gd name="connsiteX95" fmla="*/ 256546 w 332454"/>
              <a:gd name="connsiteY95" fmla="*/ 75461 h 561414"/>
              <a:gd name="connsiteX96" fmla="*/ 280406 w 332454"/>
              <a:gd name="connsiteY96" fmla="*/ 76997 h 561414"/>
              <a:gd name="connsiteX97" fmla="*/ 298373 w 332454"/>
              <a:gd name="connsiteY97" fmla="*/ 77675 h 561414"/>
              <a:gd name="connsiteX98" fmla="*/ 305302 w 332454"/>
              <a:gd name="connsiteY98" fmla="*/ 77211 h 561414"/>
              <a:gd name="connsiteX99" fmla="*/ 318268 w 332454"/>
              <a:gd name="connsiteY99" fmla="*/ 77282 h 561414"/>
              <a:gd name="connsiteX100" fmla="*/ 321268 w 332454"/>
              <a:gd name="connsiteY100" fmla="*/ 78890 h 561414"/>
              <a:gd name="connsiteX101" fmla="*/ 319268 w 332454"/>
              <a:gd name="connsiteY101" fmla="*/ 83319 h 561414"/>
              <a:gd name="connsiteX102" fmla="*/ 318268 w 332454"/>
              <a:gd name="connsiteY102" fmla="*/ 85105 h 561414"/>
              <a:gd name="connsiteX103" fmla="*/ 307159 w 332454"/>
              <a:gd name="connsiteY103" fmla="*/ 99428 h 561414"/>
              <a:gd name="connsiteX104" fmla="*/ 296408 w 332454"/>
              <a:gd name="connsiteY104" fmla="*/ 110251 h 561414"/>
              <a:gd name="connsiteX105" fmla="*/ 288550 w 332454"/>
              <a:gd name="connsiteY105" fmla="*/ 118038 h 561414"/>
              <a:gd name="connsiteX106" fmla="*/ 275548 w 332454"/>
              <a:gd name="connsiteY106" fmla="*/ 133897 h 561414"/>
              <a:gd name="connsiteX107" fmla="*/ 273762 w 332454"/>
              <a:gd name="connsiteY107" fmla="*/ 133575 h 561414"/>
              <a:gd name="connsiteX108" fmla="*/ 231293 w 332454"/>
              <a:gd name="connsiteY108" fmla="*/ 134254 h 561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32454" h="561414">
                <a:moveTo>
                  <a:pt x="330948" y="68281"/>
                </a:moveTo>
                <a:cubicBezTo>
                  <a:pt x="329948" y="67281"/>
                  <a:pt x="328626" y="66888"/>
                  <a:pt x="327341" y="66853"/>
                </a:cubicBezTo>
                <a:cubicBezTo>
                  <a:pt x="305552" y="68424"/>
                  <a:pt x="284049" y="67317"/>
                  <a:pt x="260368" y="65710"/>
                </a:cubicBezTo>
                <a:cubicBezTo>
                  <a:pt x="263868" y="58209"/>
                  <a:pt x="266869" y="52422"/>
                  <a:pt x="270083" y="47100"/>
                </a:cubicBezTo>
                <a:cubicBezTo>
                  <a:pt x="272941" y="42350"/>
                  <a:pt x="276263" y="37777"/>
                  <a:pt x="279442" y="33384"/>
                </a:cubicBezTo>
                <a:cubicBezTo>
                  <a:pt x="285442" y="25062"/>
                  <a:pt x="291693" y="16489"/>
                  <a:pt x="295301" y="6274"/>
                </a:cubicBezTo>
                <a:cubicBezTo>
                  <a:pt x="295872" y="4631"/>
                  <a:pt x="295622" y="2987"/>
                  <a:pt x="294586" y="1773"/>
                </a:cubicBezTo>
                <a:cubicBezTo>
                  <a:pt x="293408" y="416"/>
                  <a:pt x="291443" y="-263"/>
                  <a:pt x="289586" y="94"/>
                </a:cubicBezTo>
                <a:cubicBezTo>
                  <a:pt x="287800" y="416"/>
                  <a:pt x="286407" y="1630"/>
                  <a:pt x="285764" y="3380"/>
                </a:cubicBezTo>
                <a:cubicBezTo>
                  <a:pt x="282228" y="13310"/>
                  <a:pt x="275870" y="22133"/>
                  <a:pt x="269690" y="30669"/>
                </a:cubicBezTo>
                <a:cubicBezTo>
                  <a:pt x="265369" y="36634"/>
                  <a:pt x="260904" y="42814"/>
                  <a:pt x="257367" y="49422"/>
                </a:cubicBezTo>
                <a:cubicBezTo>
                  <a:pt x="254974" y="53887"/>
                  <a:pt x="252545" y="58887"/>
                  <a:pt x="249795" y="64995"/>
                </a:cubicBezTo>
                <a:lnTo>
                  <a:pt x="244437" y="64638"/>
                </a:lnTo>
                <a:cubicBezTo>
                  <a:pt x="227114" y="63495"/>
                  <a:pt x="209469" y="63031"/>
                  <a:pt x="192395" y="62602"/>
                </a:cubicBezTo>
                <a:cubicBezTo>
                  <a:pt x="183466" y="62388"/>
                  <a:pt x="174536" y="62138"/>
                  <a:pt x="165606" y="61816"/>
                </a:cubicBezTo>
                <a:cubicBezTo>
                  <a:pt x="112349" y="59887"/>
                  <a:pt x="57235" y="57923"/>
                  <a:pt x="3729" y="70532"/>
                </a:cubicBezTo>
                <a:cubicBezTo>
                  <a:pt x="2228" y="70889"/>
                  <a:pt x="978" y="72032"/>
                  <a:pt x="371" y="73568"/>
                </a:cubicBezTo>
                <a:cubicBezTo>
                  <a:pt x="-236" y="75068"/>
                  <a:pt x="-93" y="76711"/>
                  <a:pt x="764" y="77961"/>
                </a:cubicBezTo>
                <a:cubicBezTo>
                  <a:pt x="7086" y="87534"/>
                  <a:pt x="15444" y="95213"/>
                  <a:pt x="23481" y="102607"/>
                </a:cubicBezTo>
                <a:cubicBezTo>
                  <a:pt x="28875" y="107572"/>
                  <a:pt x="34483" y="112716"/>
                  <a:pt x="39376" y="118395"/>
                </a:cubicBezTo>
                <a:cubicBezTo>
                  <a:pt x="47663" y="127932"/>
                  <a:pt x="54663" y="138862"/>
                  <a:pt x="61450" y="149434"/>
                </a:cubicBezTo>
                <a:cubicBezTo>
                  <a:pt x="66629" y="157507"/>
                  <a:pt x="72023" y="165865"/>
                  <a:pt x="77952" y="173616"/>
                </a:cubicBezTo>
                <a:cubicBezTo>
                  <a:pt x="107634" y="212407"/>
                  <a:pt x="142639" y="248340"/>
                  <a:pt x="176000" y="281772"/>
                </a:cubicBezTo>
                <a:cubicBezTo>
                  <a:pt x="176072" y="303418"/>
                  <a:pt x="176536" y="325385"/>
                  <a:pt x="176965" y="346638"/>
                </a:cubicBezTo>
                <a:cubicBezTo>
                  <a:pt x="177500" y="373141"/>
                  <a:pt x="178108" y="400537"/>
                  <a:pt x="177893" y="427469"/>
                </a:cubicBezTo>
                <a:cubicBezTo>
                  <a:pt x="177822" y="436006"/>
                  <a:pt x="178036" y="444685"/>
                  <a:pt x="178250" y="453079"/>
                </a:cubicBezTo>
                <a:cubicBezTo>
                  <a:pt x="178608" y="467760"/>
                  <a:pt x="178965" y="482976"/>
                  <a:pt x="177929" y="497799"/>
                </a:cubicBezTo>
                <a:cubicBezTo>
                  <a:pt x="177643" y="501943"/>
                  <a:pt x="177250" y="506086"/>
                  <a:pt x="176822" y="510194"/>
                </a:cubicBezTo>
                <a:cubicBezTo>
                  <a:pt x="175607" y="522517"/>
                  <a:pt x="174393" y="535233"/>
                  <a:pt x="176322" y="547841"/>
                </a:cubicBezTo>
                <a:cubicBezTo>
                  <a:pt x="172500" y="547984"/>
                  <a:pt x="169392" y="548020"/>
                  <a:pt x="166070" y="548056"/>
                </a:cubicBezTo>
                <a:cubicBezTo>
                  <a:pt x="162141" y="548020"/>
                  <a:pt x="158177" y="547948"/>
                  <a:pt x="154212" y="547877"/>
                </a:cubicBezTo>
                <a:cubicBezTo>
                  <a:pt x="136852" y="547556"/>
                  <a:pt x="118850" y="547198"/>
                  <a:pt x="101634" y="551592"/>
                </a:cubicBezTo>
                <a:cubicBezTo>
                  <a:pt x="99919" y="552020"/>
                  <a:pt x="98669" y="553199"/>
                  <a:pt x="98205" y="554842"/>
                </a:cubicBezTo>
                <a:cubicBezTo>
                  <a:pt x="97705" y="556628"/>
                  <a:pt x="98240" y="558628"/>
                  <a:pt x="99526" y="559986"/>
                </a:cubicBezTo>
                <a:cubicBezTo>
                  <a:pt x="100455" y="560914"/>
                  <a:pt x="101634" y="561415"/>
                  <a:pt x="102920" y="561415"/>
                </a:cubicBezTo>
                <a:cubicBezTo>
                  <a:pt x="103348" y="561415"/>
                  <a:pt x="103777" y="561379"/>
                  <a:pt x="104241" y="561236"/>
                </a:cubicBezTo>
                <a:cubicBezTo>
                  <a:pt x="120600" y="557092"/>
                  <a:pt x="138031" y="557485"/>
                  <a:pt x="154891" y="557843"/>
                </a:cubicBezTo>
                <a:cubicBezTo>
                  <a:pt x="159819" y="557950"/>
                  <a:pt x="164749" y="558057"/>
                  <a:pt x="169678" y="558057"/>
                </a:cubicBezTo>
                <a:cubicBezTo>
                  <a:pt x="172857" y="558057"/>
                  <a:pt x="176000" y="557985"/>
                  <a:pt x="179143" y="557843"/>
                </a:cubicBezTo>
                <a:cubicBezTo>
                  <a:pt x="180072" y="558914"/>
                  <a:pt x="181430" y="559414"/>
                  <a:pt x="182894" y="559414"/>
                </a:cubicBezTo>
                <a:cubicBezTo>
                  <a:pt x="184501" y="559343"/>
                  <a:pt x="185930" y="558593"/>
                  <a:pt x="186823" y="557414"/>
                </a:cubicBezTo>
                <a:cubicBezTo>
                  <a:pt x="194895" y="556842"/>
                  <a:pt x="203075" y="555949"/>
                  <a:pt x="210933" y="555092"/>
                </a:cubicBezTo>
                <a:cubicBezTo>
                  <a:pt x="223006" y="553771"/>
                  <a:pt x="235472" y="552378"/>
                  <a:pt x="247831" y="552163"/>
                </a:cubicBezTo>
                <a:cubicBezTo>
                  <a:pt x="251045" y="552092"/>
                  <a:pt x="252724" y="549449"/>
                  <a:pt x="252688" y="546984"/>
                </a:cubicBezTo>
                <a:cubicBezTo>
                  <a:pt x="252653" y="544555"/>
                  <a:pt x="250974" y="542162"/>
                  <a:pt x="247902" y="542162"/>
                </a:cubicBezTo>
                <a:cubicBezTo>
                  <a:pt x="247866" y="542162"/>
                  <a:pt x="247831" y="542162"/>
                  <a:pt x="247795" y="542162"/>
                </a:cubicBezTo>
                <a:cubicBezTo>
                  <a:pt x="234829" y="542412"/>
                  <a:pt x="221827" y="543769"/>
                  <a:pt x="209219" y="545091"/>
                </a:cubicBezTo>
                <a:cubicBezTo>
                  <a:pt x="201753" y="545877"/>
                  <a:pt x="194038" y="546698"/>
                  <a:pt x="186394" y="547270"/>
                </a:cubicBezTo>
                <a:cubicBezTo>
                  <a:pt x="184215" y="534804"/>
                  <a:pt x="185537" y="521874"/>
                  <a:pt x="186787" y="509372"/>
                </a:cubicBezTo>
                <a:cubicBezTo>
                  <a:pt x="187359" y="503514"/>
                  <a:pt x="187966" y="497478"/>
                  <a:pt x="188252" y="491549"/>
                </a:cubicBezTo>
                <a:cubicBezTo>
                  <a:pt x="188859" y="477154"/>
                  <a:pt x="188573" y="462509"/>
                  <a:pt x="188252" y="448329"/>
                </a:cubicBezTo>
                <a:cubicBezTo>
                  <a:pt x="188073" y="439399"/>
                  <a:pt x="187859" y="430112"/>
                  <a:pt x="187930" y="421075"/>
                </a:cubicBezTo>
                <a:cubicBezTo>
                  <a:pt x="188037" y="395679"/>
                  <a:pt x="187502" y="369855"/>
                  <a:pt x="186966" y="344887"/>
                </a:cubicBezTo>
                <a:cubicBezTo>
                  <a:pt x="186573" y="326599"/>
                  <a:pt x="186180" y="307668"/>
                  <a:pt x="186037" y="289059"/>
                </a:cubicBezTo>
                <a:cubicBezTo>
                  <a:pt x="186466" y="288702"/>
                  <a:pt x="186823" y="288309"/>
                  <a:pt x="187109" y="287809"/>
                </a:cubicBezTo>
                <a:cubicBezTo>
                  <a:pt x="195431" y="273879"/>
                  <a:pt x="205897" y="261234"/>
                  <a:pt x="216005" y="248982"/>
                </a:cubicBezTo>
                <a:cubicBezTo>
                  <a:pt x="221470" y="242375"/>
                  <a:pt x="227114" y="235516"/>
                  <a:pt x="232400" y="228516"/>
                </a:cubicBezTo>
                <a:cubicBezTo>
                  <a:pt x="243687" y="213550"/>
                  <a:pt x="252188" y="196904"/>
                  <a:pt x="260404" y="180760"/>
                </a:cubicBezTo>
                <a:cubicBezTo>
                  <a:pt x="262975" y="175723"/>
                  <a:pt x="265547" y="170687"/>
                  <a:pt x="268190" y="165651"/>
                </a:cubicBezTo>
                <a:cubicBezTo>
                  <a:pt x="278263" y="146648"/>
                  <a:pt x="290515" y="130360"/>
                  <a:pt x="307981" y="112858"/>
                </a:cubicBezTo>
                <a:cubicBezTo>
                  <a:pt x="318411" y="102393"/>
                  <a:pt x="331413" y="89320"/>
                  <a:pt x="332448" y="71889"/>
                </a:cubicBezTo>
                <a:cubicBezTo>
                  <a:pt x="332520" y="70639"/>
                  <a:pt x="331984" y="69317"/>
                  <a:pt x="330948" y="68281"/>
                </a:cubicBezTo>
                <a:close/>
                <a:moveTo>
                  <a:pt x="209112" y="241696"/>
                </a:moveTo>
                <a:cubicBezTo>
                  <a:pt x="200360" y="252376"/>
                  <a:pt x="191288" y="263413"/>
                  <a:pt x="183466" y="275200"/>
                </a:cubicBezTo>
                <a:cubicBezTo>
                  <a:pt x="151747" y="243375"/>
                  <a:pt x="118422" y="208835"/>
                  <a:pt x="88775" y="171366"/>
                </a:cubicBezTo>
                <a:cubicBezTo>
                  <a:pt x="83203" y="164329"/>
                  <a:pt x="78131" y="156828"/>
                  <a:pt x="73059" y="149113"/>
                </a:cubicBezTo>
                <a:cubicBezTo>
                  <a:pt x="105670" y="148898"/>
                  <a:pt x="138746" y="147613"/>
                  <a:pt x="170749" y="146363"/>
                </a:cubicBezTo>
                <a:cubicBezTo>
                  <a:pt x="185573" y="145791"/>
                  <a:pt x="200396" y="145220"/>
                  <a:pt x="215219" y="144719"/>
                </a:cubicBezTo>
                <a:lnTo>
                  <a:pt x="214184" y="146827"/>
                </a:lnTo>
                <a:cubicBezTo>
                  <a:pt x="204325" y="166937"/>
                  <a:pt x="194110" y="187725"/>
                  <a:pt x="187252" y="209620"/>
                </a:cubicBezTo>
                <a:cubicBezTo>
                  <a:pt x="186323" y="212621"/>
                  <a:pt x="188145" y="214907"/>
                  <a:pt x="190466" y="215621"/>
                </a:cubicBezTo>
                <a:cubicBezTo>
                  <a:pt x="192859" y="216335"/>
                  <a:pt x="195896" y="215478"/>
                  <a:pt x="196860" y="212371"/>
                </a:cubicBezTo>
                <a:cubicBezTo>
                  <a:pt x="203575" y="190868"/>
                  <a:pt x="213683" y="170330"/>
                  <a:pt x="223435" y="150470"/>
                </a:cubicBezTo>
                <a:lnTo>
                  <a:pt x="226435" y="144362"/>
                </a:lnTo>
                <a:cubicBezTo>
                  <a:pt x="242866" y="143898"/>
                  <a:pt x="256582" y="143612"/>
                  <a:pt x="269262" y="143576"/>
                </a:cubicBezTo>
                <a:cubicBezTo>
                  <a:pt x="264118" y="151935"/>
                  <a:pt x="259546" y="160686"/>
                  <a:pt x="255653" y="168258"/>
                </a:cubicBezTo>
                <a:cubicBezTo>
                  <a:pt x="244830" y="189439"/>
                  <a:pt x="233650" y="211335"/>
                  <a:pt x="217862" y="230980"/>
                </a:cubicBezTo>
                <a:cubicBezTo>
                  <a:pt x="214934" y="234588"/>
                  <a:pt x="212041" y="238160"/>
                  <a:pt x="209112" y="241696"/>
                </a:cubicBezTo>
                <a:close/>
                <a:moveTo>
                  <a:pt x="235579" y="99714"/>
                </a:moveTo>
                <a:cubicBezTo>
                  <a:pt x="230900" y="111930"/>
                  <a:pt x="225399" y="123646"/>
                  <a:pt x="220149" y="134540"/>
                </a:cubicBezTo>
                <a:cubicBezTo>
                  <a:pt x="203789" y="135040"/>
                  <a:pt x="187430" y="135683"/>
                  <a:pt x="171035" y="136326"/>
                </a:cubicBezTo>
                <a:cubicBezTo>
                  <a:pt x="137138" y="137647"/>
                  <a:pt x="102098" y="139040"/>
                  <a:pt x="67594" y="139112"/>
                </a:cubicBezTo>
                <a:cubicBezTo>
                  <a:pt x="67237" y="139112"/>
                  <a:pt x="66915" y="139147"/>
                  <a:pt x="66558" y="139255"/>
                </a:cubicBezTo>
                <a:cubicBezTo>
                  <a:pt x="61307" y="131253"/>
                  <a:pt x="56092" y="123467"/>
                  <a:pt x="50270" y="116109"/>
                </a:cubicBezTo>
                <a:cubicBezTo>
                  <a:pt x="44627" y="108965"/>
                  <a:pt x="37912" y="102750"/>
                  <a:pt x="31446" y="96749"/>
                </a:cubicBezTo>
                <a:cubicBezTo>
                  <a:pt x="25339" y="91070"/>
                  <a:pt x="19016" y="85248"/>
                  <a:pt x="13694" y="78676"/>
                </a:cubicBezTo>
                <a:cubicBezTo>
                  <a:pt x="63665" y="68138"/>
                  <a:pt x="115421" y="69996"/>
                  <a:pt x="165499" y="71818"/>
                </a:cubicBezTo>
                <a:cubicBezTo>
                  <a:pt x="174321" y="72139"/>
                  <a:pt x="183108" y="72353"/>
                  <a:pt x="191895" y="72568"/>
                </a:cubicBezTo>
                <a:cubicBezTo>
                  <a:pt x="209040" y="72996"/>
                  <a:pt x="226792" y="73425"/>
                  <a:pt x="244223" y="74604"/>
                </a:cubicBezTo>
                <a:lnTo>
                  <a:pt x="245544" y="74711"/>
                </a:lnTo>
                <a:cubicBezTo>
                  <a:pt x="242116" y="82855"/>
                  <a:pt x="238865" y="91177"/>
                  <a:pt x="235579" y="99714"/>
                </a:cubicBezTo>
                <a:close/>
                <a:moveTo>
                  <a:pt x="231293" y="134254"/>
                </a:moveTo>
                <a:cubicBezTo>
                  <a:pt x="235758" y="124896"/>
                  <a:pt x="240794" y="114037"/>
                  <a:pt x="245116" y="102678"/>
                </a:cubicBezTo>
                <a:lnTo>
                  <a:pt x="245830" y="100821"/>
                </a:lnTo>
                <a:cubicBezTo>
                  <a:pt x="249045" y="92463"/>
                  <a:pt x="252331" y="83819"/>
                  <a:pt x="255903" y="75425"/>
                </a:cubicBezTo>
                <a:lnTo>
                  <a:pt x="256546" y="75461"/>
                </a:lnTo>
                <a:cubicBezTo>
                  <a:pt x="264511" y="75997"/>
                  <a:pt x="272441" y="76568"/>
                  <a:pt x="280406" y="76997"/>
                </a:cubicBezTo>
                <a:cubicBezTo>
                  <a:pt x="287657" y="77354"/>
                  <a:pt x="293193" y="77568"/>
                  <a:pt x="298373" y="77675"/>
                </a:cubicBezTo>
                <a:cubicBezTo>
                  <a:pt x="300337" y="77604"/>
                  <a:pt x="302730" y="77461"/>
                  <a:pt x="305302" y="77211"/>
                </a:cubicBezTo>
                <a:cubicBezTo>
                  <a:pt x="309981" y="76747"/>
                  <a:pt x="315375" y="76211"/>
                  <a:pt x="318268" y="77282"/>
                </a:cubicBezTo>
                <a:cubicBezTo>
                  <a:pt x="320768" y="78211"/>
                  <a:pt x="321197" y="78711"/>
                  <a:pt x="321268" y="78890"/>
                </a:cubicBezTo>
                <a:cubicBezTo>
                  <a:pt x="321447" y="79426"/>
                  <a:pt x="320340" y="81390"/>
                  <a:pt x="319268" y="83319"/>
                </a:cubicBezTo>
                <a:lnTo>
                  <a:pt x="318268" y="85105"/>
                </a:lnTo>
                <a:cubicBezTo>
                  <a:pt x="315446" y="90213"/>
                  <a:pt x="311553" y="94606"/>
                  <a:pt x="307159" y="99428"/>
                </a:cubicBezTo>
                <a:cubicBezTo>
                  <a:pt x="303730" y="103179"/>
                  <a:pt x="300016" y="106750"/>
                  <a:pt x="296408" y="110251"/>
                </a:cubicBezTo>
                <a:cubicBezTo>
                  <a:pt x="293765" y="112823"/>
                  <a:pt x="291122" y="115394"/>
                  <a:pt x="288550" y="118038"/>
                </a:cubicBezTo>
                <a:cubicBezTo>
                  <a:pt x="284014" y="122717"/>
                  <a:pt x="279763" y="127896"/>
                  <a:pt x="275548" y="133897"/>
                </a:cubicBezTo>
                <a:cubicBezTo>
                  <a:pt x="275012" y="133682"/>
                  <a:pt x="274405" y="133575"/>
                  <a:pt x="273762" y="133575"/>
                </a:cubicBezTo>
                <a:cubicBezTo>
                  <a:pt x="261332" y="133611"/>
                  <a:pt x="247759" y="133825"/>
                  <a:pt x="231293" y="134254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 57">
            <a:extLst>
              <a:ext uri="{FF2B5EF4-FFF2-40B4-BE49-F238E27FC236}">
                <a16:creationId xmlns:a16="http://schemas.microsoft.com/office/drawing/2014/main" id="{5C600605-A62F-4948-9396-9C04A3C91F1A}"/>
              </a:ext>
            </a:extLst>
          </p:cNvPr>
          <p:cNvSpPr/>
          <p:nvPr/>
        </p:nvSpPr>
        <p:spPr>
          <a:xfrm>
            <a:off x="8830796" y="6330076"/>
            <a:ext cx="1610618" cy="121373"/>
          </a:xfrm>
          <a:custGeom>
            <a:avLst/>
            <a:gdLst>
              <a:gd name="connsiteX0" fmla="*/ 1607876 w 1610618"/>
              <a:gd name="connsiteY0" fmla="*/ 53114 h 121373"/>
              <a:gd name="connsiteX1" fmla="*/ 1449500 w 1610618"/>
              <a:gd name="connsiteY1" fmla="*/ 15074 h 121373"/>
              <a:gd name="connsiteX2" fmla="*/ 1287836 w 1610618"/>
              <a:gd name="connsiteY2" fmla="*/ 46542 h 121373"/>
              <a:gd name="connsiteX3" fmla="*/ 1256475 w 1610618"/>
              <a:gd name="connsiteY3" fmla="*/ 63437 h 121373"/>
              <a:gd name="connsiteX4" fmla="*/ 1117565 w 1610618"/>
              <a:gd name="connsiteY4" fmla="*/ 99763 h 121373"/>
              <a:gd name="connsiteX5" fmla="*/ 1033733 w 1610618"/>
              <a:gd name="connsiteY5" fmla="*/ 63187 h 121373"/>
              <a:gd name="connsiteX6" fmla="*/ 981012 w 1610618"/>
              <a:gd name="connsiteY6" fmla="*/ 36755 h 121373"/>
              <a:gd name="connsiteX7" fmla="*/ 818671 w 1610618"/>
              <a:gd name="connsiteY7" fmla="*/ 25647 h 121373"/>
              <a:gd name="connsiteX8" fmla="*/ 732446 w 1610618"/>
              <a:gd name="connsiteY8" fmla="*/ 61044 h 121373"/>
              <a:gd name="connsiteX9" fmla="*/ 712479 w 1610618"/>
              <a:gd name="connsiteY9" fmla="*/ 75046 h 121373"/>
              <a:gd name="connsiteX10" fmla="*/ 657079 w 1610618"/>
              <a:gd name="connsiteY10" fmla="*/ 106264 h 121373"/>
              <a:gd name="connsiteX11" fmla="*/ 525170 w 1610618"/>
              <a:gd name="connsiteY11" fmla="*/ 57080 h 121373"/>
              <a:gd name="connsiteX12" fmla="*/ 502131 w 1610618"/>
              <a:gd name="connsiteY12" fmla="*/ 38756 h 121373"/>
              <a:gd name="connsiteX13" fmla="*/ 337611 w 1610618"/>
              <a:gd name="connsiteY13" fmla="*/ 6216 h 121373"/>
              <a:gd name="connsiteX14" fmla="*/ 263780 w 1610618"/>
              <a:gd name="connsiteY14" fmla="*/ 42435 h 121373"/>
              <a:gd name="connsiteX15" fmla="*/ 254779 w 1610618"/>
              <a:gd name="connsiteY15" fmla="*/ 48043 h 121373"/>
              <a:gd name="connsiteX16" fmla="*/ 165268 w 1610618"/>
              <a:gd name="connsiteY16" fmla="*/ 55651 h 121373"/>
              <a:gd name="connsiteX17" fmla="*/ 135692 w 1610618"/>
              <a:gd name="connsiteY17" fmla="*/ 42435 h 121373"/>
              <a:gd name="connsiteX18" fmla="*/ 2926 w 1610618"/>
              <a:gd name="connsiteY18" fmla="*/ 25111 h 121373"/>
              <a:gd name="connsiteX19" fmla="*/ 819 w 1610618"/>
              <a:gd name="connsiteY19" fmla="*/ 33005 h 121373"/>
              <a:gd name="connsiteX20" fmla="*/ 8855 w 1610618"/>
              <a:gd name="connsiteY20" fmla="*/ 35398 h 121373"/>
              <a:gd name="connsiteX21" fmla="*/ 129370 w 1610618"/>
              <a:gd name="connsiteY21" fmla="*/ 52507 h 121373"/>
              <a:gd name="connsiteX22" fmla="*/ 174983 w 1610618"/>
              <a:gd name="connsiteY22" fmla="*/ 71903 h 121373"/>
              <a:gd name="connsiteX23" fmla="*/ 276531 w 1610618"/>
              <a:gd name="connsiteY23" fmla="*/ 48007 h 121373"/>
              <a:gd name="connsiteX24" fmla="*/ 294105 w 1610618"/>
              <a:gd name="connsiteY24" fmla="*/ 37541 h 121373"/>
              <a:gd name="connsiteX25" fmla="*/ 488808 w 1610618"/>
              <a:gd name="connsiteY25" fmla="*/ 43685 h 121373"/>
              <a:gd name="connsiteX26" fmla="*/ 520383 w 1610618"/>
              <a:gd name="connsiteY26" fmla="*/ 68545 h 121373"/>
              <a:gd name="connsiteX27" fmla="*/ 614931 w 1610618"/>
              <a:gd name="connsiteY27" fmla="*/ 120373 h 121373"/>
              <a:gd name="connsiteX28" fmla="*/ 629361 w 1610618"/>
              <a:gd name="connsiteY28" fmla="*/ 121373 h 121373"/>
              <a:gd name="connsiteX29" fmla="*/ 719623 w 1610618"/>
              <a:gd name="connsiteY29" fmla="*/ 83833 h 121373"/>
              <a:gd name="connsiteX30" fmla="*/ 756877 w 1610618"/>
              <a:gd name="connsiteY30" fmla="*/ 60330 h 121373"/>
              <a:gd name="connsiteX31" fmla="*/ 950616 w 1610618"/>
              <a:gd name="connsiteY31" fmla="*/ 38613 h 121373"/>
              <a:gd name="connsiteX32" fmla="*/ 1029697 w 1610618"/>
              <a:gd name="connsiteY32" fmla="*/ 74189 h 121373"/>
              <a:gd name="connsiteX33" fmla="*/ 1082561 w 1610618"/>
              <a:gd name="connsiteY33" fmla="*/ 100585 h 121373"/>
              <a:gd name="connsiteX34" fmla="*/ 1213792 w 1610618"/>
              <a:gd name="connsiteY34" fmla="*/ 99442 h 121373"/>
              <a:gd name="connsiteX35" fmla="*/ 1258797 w 1610618"/>
              <a:gd name="connsiteY35" fmla="*/ 75653 h 121373"/>
              <a:gd name="connsiteX36" fmla="*/ 1302231 w 1610618"/>
              <a:gd name="connsiteY36" fmla="*/ 52615 h 121373"/>
              <a:gd name="connsiteX37" fmla="*/ 1407066 w 1610618"/>
              <a:gd name="connsiteY37" fmla="*/ 27254 h 121373"/>
              <a:gd name="connsiteX38" fmla="*/ 1601733 w 1610618"/>
              <a:gd name="connsiteY38" fmla="*/ 63259 h 121373"/>
              <a:gd name="connsiteX39" fmla="*/ 1609591 w 1610618"/>
              <a:gd name="connsiteY39" fmla="*/ 61401 h 121373"/>
              <a:gd name="connsiteX40" fmla="*/ 1607876 w 1610618"/>
              <a:gd name="connsiteY40" fmla="*/ 53114 h 121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610618" h="121373">
                <a:moveTo>
                  <a:pt x="1607876" y="53114"/>
                </a:moveTo>
                <a:cubicBezTo>
                  <a:pt x="1558334" y="21789"/>
                  <a:pt x="1497184" y="16324"/>
                  <a:pt x="1449500" y="15074"/>
                </a:cubicBezTo>
                <a:cubicBezTo>
                  <a:pt x="1384313" y="13288"/>
                  <a:pt x="1334414" y="23075"/>
                  <a:pt x="1287836" y="46542"/>
                </a:cubicBezTo>
                <a:cubicBezTo>
                  <a:pt x="1277300" y="51864"/>
                  <a:pt x="1266727" y="57722"/>
                  <a:pt x="1256475" y="63437"/>
                </a:cubicBezTo>
                <a:cubicBezTo>
                  <a:pt x="1213649" y="87297"/>
                  <a:pt x="1169322" y="111979"/>
                  <a:pt x="1117565" y="99763"/>
                </a:cubicBezTo>
                <a:cubicBezTo>
                  <a:pt x="1087704" y="92727"/>
                  <a:pt x="1060272" y="77689"/>
                  <a:pt x="1033733" y="63187"/>
                </a:cubicBezTo>
                <a:cubicBezTo>
                  <a:pt x="1016731" y="53865"/>
                  <a:pt x="999086" y="44256"/>
                  <a:pt x="981012" y="36755"/>
                </a:cubicBezTo>
                <a:cubicBezTo>
                  <a:pt x="920862" y="11931"/>
                  <a:pt x="859533" y="17039"/>
                  <a:pt x="818671" y="25647"/>
                </a:cubicBezTo>
                <a:cubicBezTo>
                  <a:pt x="787381" y="32255"/>
                  <a:pt x="758377" y="44149"/>
                  <a:pt x="732446" y="61044"/>
                </a:cubicBezTo>
                <a:cubicBezTo>
                  <a:pt x="725695" y="65438"/>
                  <a:pt x="718980" y="70295"/>
                  <a:pt x="712479" y="75046"/>
                </a:cubicBezTo>
                <a:cubicBezTo>
                  <a:pt x="695298" y="87512"/>
                  <a:pt x="677510" y="100371"/>
                  <a:pt x="657079" y="106264"/>
                </a:cubicBezTo>
                <a:cubicBezTo>
                  <a:pt x="604037" y="121480"/>
                  <a:pt x="563960" y="88726"/>
                  <a:pt x="525170" y="57080"/>
                </a:cubicBezTo>
                <a:cubicBezTo>
                  <a:pt x="517597" y="50936"/>
                  <a:pt x="509811" y="44542"/>
                  <a:pt x="502131" y="38756"/>
                </a:cubicBezTo>
                <a:cubicBezTo>
                  <a:pt x="455447" y="3501"/>
                  <a:pt x="393903" y="-8643"/>
                  <a:pt x="337611" y="6216"/>
                </a:cubicBezTo>
                <a:cubicBezTo>
                  <a:pt x="310393" y="13431"/>
                  <a:pt x="286711" y="28183"/>
                  <a:pt x="263780" y="42435"/>
                </a:cubicBezTo>
                <a:cubicBezTo>
                  <a:pt x="260779" y="44292"/>
                  <a:pt x="257779" y="46185"/>
                  <a:pt x="254779" y="48043"/>
                </a:cubicBezTo>
                <a:cubicBezTo>
                  <a:pt x="224739" y="66545"/>
                  <a:pt x="197986" y="68795"/>
                  <a:pt x="165268" y="55651"/>
                </a:cubicBezTo>
                <a:cubicBezTo>
                  <a:pt x="155766" y="51829"/>
                  <a:pt x="146015" y="47257"/>
                  <a:pt x="135692" y="42435"/>
                </a:cubicBezTo>
                <a:cubicBezTo>
                  <a:pt x="93866" y="22861"/>
                  <a:pt x="46503" y="680"/>
                  <a:pt x="2926" y="25111"/>
                </a:cubicBezTo>
                <a:cubicBezTo>
                  <a:pt x="-324" y="26933"/>
                  <a:pt x="-610" y="30469"/>
                  <a:pt x="819" y="33005"/>
                </a:cubicBezTo>
                <a:cubicBezTo>
                  <a:pt x="2283" y="35613"/>
                  <a:pt x="5533" y="37220"/>
                  <a:pt x="8855" y="35398"/>
                </a:cubicBezTo>
                <a:cubicBezTo>
                  <a:pt x="47967" y="13395"/>
                  <a:pt x="89365" y="33255"/>
                  <a:pt x="129370" y="52507"/>
                </a:cubicBezTo>
                <a:cubicBezTo>
                  <a:pt x="145301" y="60151"/>
                  <a:pt x="160303" y="67367"/>
                  <a:pt x="174983" y="71903"/>
                </a:cubicBezTo>
                <a:cubicBezTo>
                  <a:pt x="216203" y="84654"/>
                  <a:pt x="244170" y="67688"/>
                  <a:pt x="276531" y="48007"/>
                </a:cubicBezTo>
                <a:cubicBezTo>
                  <a:pt x="282211" y="44578"/>
                  <a:pt x="288104" y="41006"/>
                  <a:pt x="294105" y="37541"/>
                </a:cubicBezTo>
                <a:cubicBezTo>
                  <a:pt x="356684" y="1858"/>
                  <a:pt x="433122" y="4251"/>
                  <a:pt x="488808" y="43685"/>
                </a:cubicBezTo>
                <a:cubicBezTo>
                  <a:pt x="499667" y="51364"/>
                  <a:pt x="510204" y="60080"/>
                  <a:pt x="520383" y="68545"/>
                </a:cubicBezTo>
                <a:cubicBezTo>
                  <a:pt x="548030" y="91477"/>
                  <a:pt x="576640" y="115194"/>
                  <a:pt x="614931" y="120373"/>
                </a:cubicBezTo>
                <a:cubicBezTo>
                  <a:pt x="619896" y="121052"/>
                  <a:pt x="624718" y="121373"/>
                  <a:pt x="629361" y="121373"/>
                </a:cubicBezTo>
                <a:cubicBezTo>
                  <a:pt x="664651" y="121373"/>
                  <a:pt x="691441" y="103085"/>
                  <a:pt x="719623" y="83833"/>
                </a:cubicBezTo>
                <a:cubicBezTo>
                  <a:pt x="731517" y="75689"/>
                  <a:pt x="743840" y="67295"/>
                  <a:pt x="756877" y="60330"/>
                </a:cubicBezTo>
                <a:cubicBezTo>
                  <a:pt x="813813" y="29969"/>
                  <a:pt x="889822" y="21432"/>
                  <a:pt x="950616" y="38613"/>
                </a:cubicBezTo>
                <a:cubicBezTo>
                  <a:pt x="978655" y="46542"/>
                  <a:pt x="1004622" y="60616"/>
                  <a:pt x="1029697" y="74189"/>
                </a:cubicBezTo>
                <a:cubicBezTo>
                  <a:pt x="1046735" y="83440"/>
                  <a:pt x="1064344" y="92977"/>
                  <a:pt x="1082561" y="100585"/>
                </a:cubicBezTo>
                <a:cubicBezTo>
                  <a:pt x="1127888" y="119516"/>
                  <a:pt x="1172036" y="119123"/>
                  <a:pt x="1213792" y="99442"/>
                </a:cubicBezTo>
                <a:cubicBezTo>
                  <a:pt x="1229151" y="92191"/>
                  <a:pt x="1244260" y="83761"/>
                  <a:pt x="1258797" y="75653"/>
                </a:cubicBezTo>
                <a:cubicBezTo>
                  <a:pt x="1272870" y="67795"/>
                  <a:pt x="1287444" y="59651"/>
                  <a:pt x="1302231" y="52615"/>
                </a:cubicBezTo>
                <a:cubicBezTo>
                  <a:pt x="1334878" y="37041"/>
                  <a:pt x="1369204" y="28754"/>
                  <a:pt x="1407066" y="27254"/>
                </a:cubicBezTo>
                <a:cubicBezTo>
                  <a:pt x="1467466" y="24861"/>
                  <a:pt x="1544011" y="26790"/>
                  <a:pt x="1601733" y="63259"/>
                </a:cubicBezTo>
                <a:cubicBezTo>
                  <a:pt x="1604876" y="65259"/>
                  <a:pt x="1608055" y="63830"/>
                  <a:pt x="1609591" y="61401"/>
                </a:cubicBezTo>
                <a:cubicBezTo>
                  <a:pt x="1611198" y="58937"/>
                  <a:pt x="1611127" y="55186"/>
                  <a:pt x="1607876" y="53114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 58">
            <a:extLst>
              <a:ext uri="{FF2B5EF4-FFF2-40B4-BE49-F238E27FC236}">
                <a16:creationId xmlns:a16="http://schemas.microsoft.com/office/drawing/2014/main" id="{8F48F58F-53B8-EA43-9A89-77A486EADC05}"/>
              </a:ext>
            </a:extLst>
          </p:cNvPr>
          <p:cNvSpPr/>
          <p:nvPr/>
        </p:nvSpPr>
        <p:spPr>
          <a:xfrm>
            <a:off x="6795427" y="6071811"/>
            <a:ext cx="1676958" cy="97601"/>
          </a:xfrm>
          <a:custGeom>
            <a:avLst/>
            <a:gdLst>
              <a:gd name="connsiteX0" fmla="*/ 1676286 w 1676958"/>
              <a:gd name="connsiteY0" fmla="*/ 62383 h 97601"/>
              <a:gd name="connsiteX1" fmla="*/ 1670607 w 1676958"/>
              <a:gd name="connsiteY1" fmla="*/ 58383 h 97601"/>
              <a:gd name="connsiteX2" fmla="*/ 1621208 w 1676958"/>
              <a:gd name="connsiteY2" fmla="*/ 38237 h 97601"/>
              <a:gd name="connsiteX3" fmla="*/ 1587418 w 1676958"/>
              <a:gd name="connsiteY3" fmla="*/ 21271 h 97601"/>
              <a:gd name="connsiteX4" fmla="*/ 1500907 w 1676958"/>
              <a:gd name="connsiteY4" fmla="*/ 14520 h 97601"/>
              <a:gd name="connsiteX5" fmla="*/ 1425147 w 1676958"/>
              <a:gd name="connsiteY5" fmla="*/ 39381 h 97601"/>
              <a:gd name="connsiteX6" fmla="*/ 1335993 w 1676958"/>
              <a:gd name="connsiteY6" fmla="*/ 64598 h 97601"/>
              <a:gd name="connsiteX7" fmla="*/ 1335886 w 1676958"/>
              <a:gd name="connsiteY7" fmla="*/ 64598 h 97601"/>
              <a:gd name="connsiteX8" fmla="*/ 1251661 w 1676958"/>
              <a:gd name="connsiteY8" fmla="*/ 37059 h 97601"/>
              <a:gd name="connsiteX9" fmla="*/ 1180831 w 1676958"/>
              <a:gd name="connsiteY9" fmla="*/ 9877 h 97601"/>
              <a:gd name="connsiteX10" fmla="*/ 1018632 w 1676958"/>
              <a:gd name="connsiteY10" fmla="*/ 50096 h 97601"/>
              <a:gd name="connsiteX11" fmla="*/ 1012131 w 1676958"/>
              <a:gd name="connsiteY11" fmla="*/ 53168 h 97601"/>
              <a:gd name="connsiteX12" fmla="*/ 926442 w 1676958"/>
              <a:gd name="connsiteY12" fmla="*/ 79493 h 97601"/>
              <a:gd name="connsiteX13" fmla="*/ 926264 w 1676958"/>
              <a:gd name="connsiteY13" fmla="*/ 79493 h 97601"/>
              <a:gd name="connsiteX14" fmla="*/ 835967 w 1676958"/>
              <a:gd name="connsiteY14" fmla="*/ 51132 h 97601"/>
              <a:gd name="connsiteX15" fmla="*/ 834538 w 1676958"/>
              <a:gd name="connsiteY15" fmla="*/ 50453 h 97601"/>
              <a:gd name="connsiteX16" fmla="*/ 820036 w 1676958"/>
              <a:gd name="connsiteY16" fmla="*/ 43345 h 97601"/>
              <a:gd name="connsiteX17" fmla="*/ 667946 w 1676958"/>
              <a:gd name="connsiteY17" fmla="*/ 840 h 97601"/>
              <a:gd name="connsiteX18" fmla="*/ 586721 w 1676958"/>
              <a:gd name="connsiteY18" fmla="*/ 26236 h 97601"/>
              <a:gd name="connsiteX19" fmla="*/ 494460 w 1676958"/>
              <a:gd name="connsiteY19" fmla="*/ 62526 h 97601"/>
              <a:gd name="connsiteX20" fmla="*/ 410306 w 1676958"/>
              <a:gd name="connsiteY20" fmla="*/ 73206 h 97601"/>
              <a:gd name="connsiteX21" fmla="*/ 316223 w 1676958"/>
              <a:gd name="connsiteY21" fmla="*/ 44774 h 97601"/>
              <a:gd name="connsiteX22" fmla="*/ 305650 w 1676958"/>
              <a:gd name="connsiteY22" fmla="*/ 40274 h 97601"/>
              <a:gd name="connsiteX23" fmla="*/ 222390 w 1676958"/>
              <a:gd name="connsiteY23" fmla="*/ 11484 h 97601"/>
              <a:gd name="connsiteX24" fmla="*/ 136236 w 1676958"/>
              <a:gd name="connsiteY24" fmla="*/ 10448 h 97601"/>
              <a:gd name="connsiteX25" fmla="*/ 1041 w 1676958"/>
              <a:gd name="connsiteY25" fmla="*/ 87208 h 97601"/>
              <a:gd name="connsiteX26" fmla="*/ 791 w 1676958"/>
              <a:gd name="connsiteY26" fmla="*/ 93852 h 97601"/>
              <a:gd name="connsiteX27" fmla="*/ 6899 w 1676958"/>
              <a:gd name="connsiteY27" fmla="*/ 97602 h 97601"/>
              <a:gd name="connsiteX28" fmla="*/ 7077 w 1676958"/>
              <a:gd name="connsiteY28" fmla="*/ 97602 h 97601"/>
              <a:gd name="connsiteX29" fmla="*/ 12721 w 1676958"/>
              <a:gd name="connsiteY29" fmla="*/ 94352 h 97601"/>
              <a:gd name="connsiteX30" fmla="*/ 147916 w 1676958"/>
              <a:gd name="connsiteY30" fmla="*/ 22736 h 97601"/>
              <a:gd name="connsiteX31" fmla="*/ 314330 w 1676958"/>
              <a:gd name="connsiteY31" fmla="*/ 58776 h 97601"/>
              <a:gd name="connsiteX32" fmla="*/ 476636 w 1676958"/>
              <a:gd name="connsiteY32" fmla="*/ 81671 h 97601"/>
              <a:gd name="connsiteX33" fmla="*/ 564504 w 1676958"/>
              <a:gd name="connsiteY33" fmla="*/ 49417 h 97601"/>
              <a:gd name="connsiteX34" fmla="*/ 646479 w 1676958"/>
              <a:gd name="connsiteY34" fmla="*/ 18735 h 97601"/>
              <a:gd name="connsiteX35" fmla="*/ 805427 w 1676958"/>
              <a:gd name="connsiteY35" fmla="*/ 53132 h 97601"/>
              <a:gd name="connsiteX36" fmla="*/ 977163 w 1676958"/>
              <a:gd name="connsiteY36" fmla="*/ 83279 h 97601"/>
              <a:gd name="connsiteX37" fmla="*/ 1032848 w 1676958"/>
              <a:gd name="connsiteY37" fmla="*/ 58883 h 97601"/>
              <a:gd name="connsiteX38" fmla="*/ 1147041 w 1676958"/>
              <a:gd name="connsiteY38" fmla="*/ 21878 h 97601"/>
              <a:gd name="connsiteX39" fmla="*/ 1244946 w 1676958"/>
              <a:gd name="connsiteY39" fmla="*/ 49668 h 97601"/>
              <a:gd name="connsiteX40" fmla="*/ 1307704 w 1676958"/>
              <a:gd name="connsiteY40" fmla="*/ 74813 h 97601"/>
              <a:gd name="connsiteX41" fmla="*/ 1428183 w 1676958"/>
              <a:gd name="connsiteY41" fmla="*/ 52239 h 97601"/>
              <a:gd name="connsiteX42" fmla="*/ 1475046 w 1676958"/>
              <a:gd name="connsiteY42" fmla="*/ 34165 h 97601"/>
              <a:gd name="connsiteX43" fmla="*/ 1583167 w 1676958"/>
              <a:gd name="connsiteY43" fmla="*/ 34344 h 97601"/>
              <a:gd name="connsiteX44" fmla="*/ 1616278 w 1676958"/>
              <a:gd name="connsiteY44" fmla="*/ 50846 h 97601"/>
              <a:gd name="connsiteX45" fmla="*/ 1669821 w 1676958"/>
              <a:gd name="connsiteY45" fmla="*/ 72063 h 97601"/>
              <a:gd name="connsiteX46" fmla="*/ 1675679 w 1676958"/>
              <a:gd name="connsiteY46" fmla="*/ 69491 h 97601"/>
              <a:gd name="connsiteX47" fmla="*/ 1676286 w 1676958"/>
              <a:gd name="connsiteY47" fmla="*/ 62383 h 97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76958" h="97601">
                <a:moveTo>
                  <a:pt x="1676286" y="62383"/>
                </a:moveTo>
                <a:cubicBezTo>
                  <a:pt x="1675250" y="60097"/>
                  <a:pt x="1673143" y="58633"/>
                  <a:pt x="1670607" y="58383"/>
                </a:cubicBezTo>
                <a:cubicBezTo>
                  <a:pt x="1652712" y="56704"/>
                  <a:pt x="1637388" y="47739"/>
                  <a:pt x="1621208" y="38237"/>
                </a:cubicBezTo>
                <a:cubicBezTo>
                  <a:pt x="1610456" y="31915"/>
                  <a:pt x="1599312" y="25414"/>
                  <a:pt x="1587418" y="21271"/>
                </a:cubicBezTo>
                <a:cubicBezTo>
                  <a:pt x="1562557" y="12627"/>
                  <a:pt x="1533447" y="10377"/>
                  <a:pt x="1500907" y="14520"/>
                </a:cubicBezTo>
                <a:cubicBezTo>
                  <a:pt x="1474332" y="17914"/>
                  <a:pt x="1449329" y="28843"/>
                  <a:pt x="1425147" y="39381"/>
                </a:cubicBezTo>
                <a:cubicBezTo>
                  <a:pt x="1396715" y="51775"/>
                  <a:pt x="1367354" y="64562"/>
                  <a:pt x="1335993" y="64598"/>
                </a:cubicBezTo>
                <a:cubicBezTo>
                  <a:pt x="1335958" y="64598"/>
                  <a:pt x="1335922" y="64598"/>
                  <a:pt x="1335886" y="64598"/>
                </a:cubicBezTo>
                <a:cubicBezTo>
                  <a:pt x="1305597" y="64598"/>
                  <a:pt x="1279415" y="51203"/>
                  <a:pt x="1251661" y="37059"/>
                </a:cubicBezTo>
                <a:cubicBezTo>
                  <a:pt x="1229302" y="25629"/>
                  <a:pt x="1206156" y="13806"/>
                  <a:pt x="1180831" y="9877"/>
                </a:cubicBezTo>
                <a:cubicBezTo>
                  <a:pt x="1122288" y="733"/>
                  <a:pt x="1069603" y="25843"/>
                  <a:pt x="1018632" y="50096"/>
                </a:cubicBezTo>
                <a:lnTo>
                  <a:pt x="1012131" y="53168"/>
                </a:lnTo>
                <a:cubicBezTo>
                  <a:pt x="984914" y="66098"/>
                  <a:pt x="956767" y="79457"/>
                  <a:pt x="926442" y="79493"/>
                </a:cubicBezTo>
                <a:cubicBezTo>
                  <a:pt x="926406" y="79493"/>
                  <a:pt x="926335" y="79493"/>
                  <a:pt x="926264" y="79493"/>
                </a:cubicBezTo>
                <a:cubicBezTo>
                  <a:pt x="894295" y="79493"/>
                  <a:pt x="864649" y="65098"/>
                  <a:pt x="835967" y="51132"/>
                </a:cubicBezTo>
                <a:lnTo>
                  <a:pt x="834538" y="50453"/>
                </a:lnTo>
                <a:cubicBezTo>
                  <a:pt x="829751" y="48132"/>
                  <a:pt x="824894" y="45738"/>
                  <a:pt x="820036" y="43345"/>
                </a:cubicBezTo>
                <a:cubicBezTo>
                  <a:pt x="771887" y="19592"/>
                  <a:pt x="722059" y="-4875"/>
                  <a:pt x="667946" y="840"/>
                </a:cubicBezTo>
                <a:cubicBezTo>
                  <a:pt x="639442" y="3912"/>
                  <a:pt x="612189" y="15056"/>
                  <a:pt x="586721" y="26236"/>
                </a:cubicBezTo>
                <a:cubicBezTo>
                  <a:pt x="557182" y="39166"/>
                  <a:pt x="526678" y="52561"/>
                  <a:pt x="494460" y="62526"/>
                </a:cubicBezTo>
                <a:cubicBezTo>
                  <a:pt x="462491" y="72385"/>
                  <a:pt x="435738" y="75814"/>
                  <a:pt x="410306" y="73206"/>
                </a:cubicBezTo>
                <a:cubicBezTo>
                  <a:pt x="377624" y="69884"/>
                  <a:pt x="347155" y="57883"/>
                  <a:pt x="316223" y="44774"/>
                </a:cubicBezTo>
                <a:lnTo>
                  <a:pt x="305650" y="40274"/>
                </a:lnTo>
                <a:cubicBezTo>
                  <a:pt x="279040" y="28915"/>
                  <a:pt x="251536" y="17163"/>
                  <a:pt x="222390" y="11484"/>
                </a:cubicBezTo>
                <a:cubicBezTo>
                  <a:pt x="196208" y="6341"/>
                  <a:pt x="167204" y="5983"/>
                  <a:pt x="136236" y="10448"/>
                </a:cubicBezTo>
                <a:cubicBezTo>
                  <a:pt x="92159" y="16735"/>
                  <a:pt x="32938" y="35166"/>
                  <a:pt x="1041" y="87208"/>
                </a:cubicBezTo>
                <a:cubicBezTo>
                  <a:pt x="-245" y="89315"/>
                  <a:pt x="-352" y="91744"/>
                  <a:pt x="791" y="93852"/>
                </a:cubicBezTo>
                <a:cubicBezTo>
                  <a:pt x="2005" y="96066"/>
                  <a:pt x="4398" y="97530"/>
                  <a:pt x="6899" y="97602"/>
                </a:cubicBezTo>
                <a:cubicBezTo>
                  <a:pt x="6970" y="97602"/>
                  <a:pt x="7006" y="97602"/>
                  <a:pt x="7077" y="97602"/>
                </a:cubicBezTo>
                <a:cubicBezTo>
                  <a:pt x="9399" y="97602"/>
                  <a:pt x="11435" y="96423"/>
                  <a:pt x="12721" y="94352"/>
                </a:cubicBezTo>
                <a:cubicBezTo>
                  <a:pt x="43510" y="44060"/>
                  <a:pt x="103232" y="27665"/>
                  <a:pt x="147916" y="22736"/>
                </a:cubicBezTo>
                <a:cubicBezTo>
                  <a:pt x="207174" y="16306"/>
                  <a:pt x="256251" y="34380"/>
                  <a:pt x="314330" y="58776"/>
                </a:cubicBezTo>
                <a:cubicBezTo>
                  <a:pt x="360550" y="78207"/>
                  <a:pt x="416021" y="96138"/>
                  <a:pt x="476636" y="81671"/>
                </a:cubicBezTo>
                <a:cubicBezTo>
                  <a:pt x="507318" y="74349"/>
                  <a:pt x="536393" y="61669"/>
                  <a:pt x="564504" y="49417"/>
                </a:cubicBezTo>
                <a:cubicBezTo>
                  <a:pt x="590900" y="37880"/>
                  <a:pt x="618225" y="25986"/>
                  <a:pt x="646479" y="18735"/>
                </a:cubicBezTo>
                <a:cubicBezTo>
                  <a:pt x="703593" y="4090"/>
                  <a:pt x="755385" y="29022"/>
                  <a:pt x="805427" y="53132"/>
                </a:cubicBezTo>
                <a:cubicBezTo>
                  <a:pt x="859291" y="79064"/>
                  <a:pt x="914976" y="105853"/>
                  <a:pt x="977163" y="83279"/>
                </a:cubicBezTo>
                <a:cubicBezTo>
                  <a:pt x="996201" y="76349"/>
                  <a:pt x="1014846" y="67455"/>
                  <a:pt x="1032848" y="58883"/>
                </a:cubicBezTo>
                <a:cubicBezTo>
                  <a:pt x="1068781" y="41773"/>
                  <a:pt x="1105893" y="24057"/>
                  <a:pt x="1147041" y="21878"/>
                </a:cubicBezTo>
                <a:cubicBezTo>
                  <a:pt x="1183903" y="19806"/>
                  <a:pt x="1213550" y="34380"/>
                  <a:pt x="1244946" y="49668"/>
                </a:cubicBezTo>
                <a:cubicBezTo>
                  <a:pt x="1264770" y="59311"/>
                  <a:pt x="1285237" y="69277"/>
                  <a:pt x="1307704" y="74813"/>
                </a:cubicBezTo>
                <a:cubicBezTo>
                  <a:pt x="1350567" y="85386"/>
                  <a:pt x="1390036" y="68527"/>
                  <a:pt x="1428183" y="52239"/>
                </a:cubicBezTo>
                <a:cubicBezTo>
                  <a:pt x="1443542" y="45667"/>
                  <a:pt x="1459402" y="38880"/>
                  <a:pt x="1475046" y="34165"/>
                </a:cubicBezTo>
                <a:cubicBezTo>
                  <a:pt x="1511694" y="23128"/>
                  <a:pt x="1551092" y="23200"/>
                  <a:pt x="1583167" y="34344"/>
                </a:cubicBezTo>
                <a:cubicBezTo>
                  <a:pt x="1594740" y="38380"/>
                  <a:pt x="1605670" y="44703"/>
                  <a:pt x="1616278" y="50846"/>
                </a:cubicBezTo>
                <a:cubicBezTo>
                  <a:pt x="1632709" y="60347"/>
                  <a:pt x="1649675" y="70170"/>
                  <a:pt x="1669821" y="72063"/>
                </a:cubicBezTo>
                <a:cubicBezTo>
                  <a:pt x="1672214" y="72277"/>
                  <a:pt x="1674357" y="71349"/>
                  <a:pt x="1675679" y="69491"/>
                </a:cubicBezTo>
                <a:cubicBezTo>
                  <a:pt x="1677143" y="67527"/>
                  <a:pt x="1677358" y="64705"/>
                  <a:pt x="1676286" y="62383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BFB1BF97-F0B6-314D-9A0C-C540BCCB723A}"/>
              </a:ext>
            </a:extLst>
          </p:cNvPr>
          <p:cNvSpPr/>
          <p:nvPr/>
        </p:nvSpPr>
        <p:spPr>
          <a:xfrm>
            <a:off x="7393145" y="1851768"/>
            <a:ext cx="659642" cy="292964"/>
          </a:xfrm>
          <a:custGeom>
            <a:avLst/>
            <a:gdLst>
              <a:gd name="connsiteX0" fmla="*/ 612296 w 659642"/>
              <a:gd name="connsiteY0" fmla="*/ 102226 h 292964"/>
              <a:gd name="connsiteX1" fmla="*/ 486387 w 659642"/>
              <a:gd name="connsiteY1" fmla="*/ 116478 h 292964"/>
              <a:gd name="connsiteX2" fmla="*/ 437917 w 659642"/>
              <a:gd name="connsiteY2" fmla="*/ 36396 h 292964"/>
              <a:gd name="connsiteX3" fmla="*/ 345405 w 659642"/>
              <a:gd name="connsiteY3" fmla="*/ 285 h 292964"/>
              <a:gd name="connsiteX4" fmla="*/ 229712 w 659642"/>
              <a:gd name="connsiteY4" fmla="*/ 38825 h 292964"/>
              <a:gd name="connsiteX5" fmla="*/ 197887 w 659642"/>
              <a:gd name="connsiteY5" fmla="*/ 78294 h 292964"/>
              <a:gd name="connsiteX6" fmla="*/ 188564 w 659642"/>
              <a:gd name="connsiteY6" fmla="*/ 117013 h 292964"/>
              <a:gd name="connsiteX7" fmla="*/ 186707 w 659642"/>
              <a:gd name="connsiteY7" fmla="*/ 127765 h 292964"/>
              <a:gd name="connsiteX8" fmla="*/ 101839 w 659642"/>
              <a:gd name="connsiteY8" fmla="*/ 95761 h 292964"/>
              <a:gd name="connsiteX9" fmla="*/ 23258 w 659642"/>
              <a:gd name="connsiteY9" fmla="*/ 135516 h 292964"/>
              <a:gd name="connsiteX10" fmla="*/ 40 w 659642"/>
              <a:gd name="connsiteY10" fmla="*/ 206596 h 292964"/>
              <a:gd name="connsiteX11" fmla="*/ 26615 w 659642"/>
              <a:gd name="connsiteY11" fmla="*/ 275962 h 292964"/>
              <a:gd name="connsiteX12" fmla="*/ 27008 w 659642"/>
              <a:gd name="connsiteY12" fmla="*/ 279855 h 292964"/>
              <a:gd name="connsiteX13" fmla="*/ 31294 w 659642"/>
              <a:gd name="connsiteY13" fmla="*/ 282427 h 292964"/>
              <a:gd name="connsiteX14" fmla="*/ 120484 w 659642"/>
              <a:gd name="connsiteY14" fmla="*/ 287892 h 292964"/>
              <a:gd name="connsiteX15" fmla="*/ 155488 w 659642"/>
              <a:gd name="connsiteY15" fmla="*/ 290857 h 292964"/>
              <a:gd name="connsiteX16" fmla="*/ 215567 w 659642"/>
              <a:gd name="connsiteY16" fmla="*/ 292964 h 292964"/>
              <a:gd name="connsiteX17" fmla="*/ 276825 w 659642"/>
              <a:gd name="connsiteY17" fmla="*/ 291464 h 292964"/>
              <a:gd name="connsiteX18" fmla="*/ 328724 w 659642"/>
              <a:gd name="connsiteY18" fmla="*/ 288928 h 292964"/>
              <a:gd name="connsiteX19" fmla="*/ 405698 w 659642"/>
              <a:gd name="connsiteY19" fmla="*/ 285428 h 292964"/>
              <a:gd name="connsiteX20" fmla="*/ 477493 w 659642"/>
              <a:gd name="connsiteY20" fmla="*/ 285106 h 292964"/>
              <a:gd name="connsiteX21" fmla="*/ 524535 w 659642"/>
              <a:gd name="connsiteY21" fmla="*/ 285249 h 292964"/>
              <a:gd name="connsiteX22" fmla="*/ 526428 w 659642"/>
              <a:gd name="connsiteY22" fmla="*/ 285249 h 292964"/>
              <a:gd name="connsiteX23" fmla="*/ 657801 w 659642"/>
              <a:gd name="connsiteY23" fmla="*/ 222491 h 292964"/>
              <a:gd name="connsiteX24" fmla="*/ 659480 w 659642"/>
              <a:gd name="connsiteY24" fmla="*/ 203739 h 292964"/>
              <a:gd name="connsiteX25" fmla="*/ 612296 w 659642"/>
              <a:gd name="connsiteY25" fmla="*/ 102226 h 292964"/>
              <a:gd name="connsiteX26" fmla="*/ 28401 w 659642"/>
              <a:gd name="connsiteY26" fmla="*/ 149303 h 292964"/>
              <a:gd name="connsiteX27" fmla="*/ 99731 w 659642"/>
              <a:gd name="connsiteY27" fmla="*/ 109655 h 292964"/>
              <a:gd name="connsiteX28" fmla="*/ 186742 w 659642"/>
              <a:gd name="connsiteY28" fmla="*/ 143981 h 292964"/>
              <a:gd name="connsiteX29" fmla="*/ 192064 w 659642"/>
              <a:gd name="connsiteY29" fmla="*/ 144910 h 292964"/>
              <a:gd name="connsiteX30" fmla="*/ 194993 w 659642"/>
              <a:gd name="connsiteY30" fmla="*/ 141517 h 292964"/>
              <a:gd name="connsiteX31" fmla="*/ 198387 w 659642"/>
              <a:gd name="connsiteY31" fmla="*/ 123050 h 292964"/>
              <a:gd name="connsiteX32" fmla="*/ 204387 w 659642"/>
              <a:gd name="connsiteY32" fmla="*/ 94261 h 292964"/>
              <a:gd name="connsiteX33" fmla="*/ 236963 w 659642"/>
              <a:gd name="connsiteY33" fmla="*/ 49684 h 292964"/>
              <a:gd name="connsiteX34" fmla="*/ 341547 w 659642"/>
              <a:gd name="connsiteY34" fmla="*/ 13858 h 292964"/>
              <a:gd name="connsiteX35" fmla="*/ 477207 w 659642"/>
              <a:gd name="connsiteY35" fmla="*/ 132265 h 292964"/>
              <a:gd name="connsiteX36" fmla="*/ 480886 w 659642"/>
              <a:gd name="connsiteY36" fmla="*/ 137052 h 292964"/>
              <a:gd name="connsiteX37" fmla="*/ 485958 w 659642"/>
              <a:gd name="connsiteY37" fmla="*/ 135623 h 292964"/>
              <a:gd name="connsiteX38" fmla="*/ 604473 w 659642"/>
              <a:gd name="connsiteY38" fmla="*/ 113120 h 292964"/>
              <a:gd name="connsiteX39" fmla="*/ 649836 w 659642"/>
              <a:gd name="connsiteY39" fmla="*/ 197631 h 292964"/>
              <a:gd name="connsiteX40" fmla="*/ 645835 w 659642"/>
              <a:gd name="connsiteY40" fmla="*/ 226134 h 292964"/>
              <a:gd name="connsiteX41" fmla="*/ 587400 w 659642"/>
              <a:gd name="connsiteY41" fmla="*/ 266961 h 292964"/>
              <a:gd name="connsiteX42" fmla="*/ 489530 w 659642"/>
              <a:gd name="connsiteY42" fmla="*/ 271319 h 292964"/>
              <a:gd name="connsiteX43" fmla="*/ 482458 w 659642"/>
              <a:gd name="connsiteY43" fmla="*/ 271211 h 292964"/>
              <a:gd name="connsiteX44" fmla="*/ 326688 w 659642"/>
              <a:gd name="connsiteY44" fmla="*/ 275462 h 292964"/>
              <a:gd name="connsiteX45" fmla="*/ 270646 w 659642"/>
              <a:gd name="connsiteY45" fmla="*/ 278069 h 292964"/>
              <a:gd name="connsiteX46" fmla="*/ 150023 w 659642"/>
              <a:gd name="connsiteY46" fmla="*/ 276748 h 292964"/>
              <a:gd name="connsiteX47" fmla="*/ 122234 w 659642"/>
              <a:gd name="connsiteY47" fmla="*/ 274355 h 292964"/>
              <a:gd name="connsiteX48" fmla="*/ 37795 w 659642"/>
              <a:gd name="connsiteY48" fmla="*/ 268890 h 292964"/>
              <a:gd name="connsiteX49" fmla="*/ 10077 w 659642"/>
              <a:gd name="connsiteY49" fmla="*/ 209525 h 292964"/>
              <a:gd name="connsiteX50" fmla="*/ 28401 w 659642"/>
              <a:gd name="connsiteY50" fmla="*/ 149303 h 292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659642" h="292964">
                <a:moveTo>
                  <a:pt x="612296" y="102226"/>
                </a:moveTo>
                <a:cubicBezTo>
                  <a:pt x="573148" y="79937"/>
                  <a:pt x="517641" y="86510"/>
                  <a:pt x="486387" y="116478"/>
                </a:cubicBezTo>
                <a:cubicBezTo>
                  <a:pt x="482672" y="86510"/>
                  <a:pt x="465563" y="58185"/>
                  <a:pt x="437917" y="36396"/>
                </a:cubicBezTo>
                <a:cubicBezTo>
                  <a:pt x="411520" y="15572"/>
                  <a:pt x="377766" y="2392"/>
                  <a:pt x="345405" y="285"/>
                </a:cubicBezTo>
                <a:cubicBezTo>
                  <a:pt x="308365" y="-2251"/>
                  <a:pt x="265109" y="12286"/>
                  <a:pt x="229712" y="38825"/>
                </a:cubicBezTo>
                <a:cubicBezTo>
                  <a:pt x="214246" y="50398"/>
                  <a:pt x="203852" y="63293"/>
                  <a:pt x="197887" y="78294"/>
                </a:cubicBezTo>
                <a:cubicBezTo>
                  <a:pt x="192957" y="90689"/>
                  <a:pt x="190743" y="104083"/>
                  <a:pt x="188564" y="117013"/>
                </a:cubicBezTo>
                <a:cubicBezTo>
                  <a:pt x="187957" y="120621"/>
                  <a:pt x="187350" y="124193"/>
                  <a:pt x="186707" y="127765"/>
                </a:cubicBezTo>
                <a:cubicBezTo>
                  <a:pt x="166490" y="112834"/>
                  <a:pt x="136557" y="94511"/>
                  <a:pt x="101839" y="95761"/>
                </a:cubicBezTo>
                <a:cubicBezTo>
                  <a:pt x="71049" y="96975"/>
                  <a:pt x="40938" y="112227"/>
                  <a:pt x="23258" y="135516"/>
                </a:cubicBezTo>
                <a:cubicBezTo>
                  <a:pt x="8613" y="154804"/>
                  <a:pt x="-138" y="180879"/>
                  <a:pt x="40" y="206596"/>
                </a:cubicBezTo>
                <a:cubicBezTo>
                  <a:pt x="-638" y="231885"/>
                  <a:pt x="7184" y="257245"/>
                  <a:pt x="26615" y="275962"/>
                </a:cubicBezTo>
                <a:cubicBezTo>
                  <a:pt x="26258" y="277248"/>
                  <a:pt x="26365" y="278677"/>
                  <a:pt x="27008" y="279855"/>
                </a:cubicBezTo>
                <a:cubicBezTo>
                  <a:pt x="27830" y="281463"/>
                  <a:pt x="29401" y="282391"/>
                  <a:pt x="31294" y="282427"/>
                </a:cubicBezTo>
                <a:cubicBezTo>
                  <a:pt x="61119" y="282606"/>
                  <a:pt x="91302" y="285284"/>
                  <a:pt x="120484" y="287892"/>
                </a:cubicBezTo>
                <a:cubicBezTo>
                  <a:pt x="132164" y="288928"/>
                  <a:pt x="143808" y="289964"/>
                  <a:pt x="155488" y="290857"/>
                </a:cubicBezTo>
                <a:cubicBezTo>
                  <a:pt x="175848" y="292428"/>
                  <a:pt x="196101" y="292964"/>
                  <a:pt x="215567" y="292964"/>
                </a:cubicBezTo>
                <a:cubicBezTo>
                  <a:pt x="237213" y="292964"/>
                  <a:pt x="257930" y="292250"/>
                  <a:pt x="276825" y="291464"/>
                </a:cubicBezTo>
                <a:cubicBezTo>
                  <a:pt x="294113" y="290714"/>
                  <a:pt x="311436" y="289821"/>
                  <a:pt x="328724" y="288928"/>
                </a:cubicBezTo>
                <a:cubicBezTo>
                  <a:pt x="353942" y="287606"/>
                  <a:pt x="380017" y="286249"/>
                  <a:pt x="405698" y="285428"/>
                </a:cubicBezTo>
                <a:cubicBezTo>
                  <a:pt x="429630" y="284677"/>
                  <a:pt x="453954" y="284892"/>
                  <a:pt x="477493" y="285106"/>
                </a:cubicBezTo>
                <a:cubicBezTo>
                  <a:pt x="492888" y="285249"/>
                  <a:pt x="508818" y="285392"/>
                  <a:pt x="524535" y="285249"/>
                </a:cubicBezTo>
                <a:lnTo>
                  <a:pt x="526428" y="285249"/>
                </a:lnTo>
                <a:cubicBezTo>
                  <a:pt x="577148" y="284820"/>
                  <a:pt x="646585" y="284249"/>
                  <a:pt x="657801" y="222491"/>
                </a:cubicBezTo>
                <a:cubicBezTo>
                  <a:pt x="658873" y="216526"/>
                  <a:pt x="659337" y="210204"/>
                  <a:pt x="659480" y="203739"/>
                </a:cubicBezTo>
                <a:cubicBezTo>
                  <a:pt x="661373" y="166234"/>
                  <a:pt x="646800" y="121871"/>
                  <a:pt x="612296" y="102226"/>
                </a:cubicBezTo>
                <a:close/>
                <a:moveTo>
                  <a:pt x="28401" y="149303"/>
                </a:moveTo>
                <a:cubicBezTo>
                  <a:pt x="43724" y="126658"/>
                  <a:pt x="70406" y="111834"/>
                  <a:pt x="99731" y="109655"/>
                </a:cubicBezTo>
                <a:cubicBezTo>
                  <a:pt x="135022" y="107119"/>
                  <a:pt x="166204" y="128015"/>
                  <a:pt x="186742" y="143981"/>
                </a:cubicBezTo>
                <a:cubicBezTo>
                  <a:pt x="188243" y="145160"/>
                  <a:pt x="190314" y="145517"/>
                  <a:pt x="192064" y="144910"/>
                </a:cubicBezTo>
                <a:cubicBezTo>
                  <a:pt x="193565" y="144374"/>
                  <a:pt x="194636" y="143124"/>
                  <a:pt x="194993" y="141517"/>
                </a:cubicBezTo>
                <a:cubicBezTo>
                  <a:pt x="196315" y="135409"/>
                  <a:pt x="197387" y="129122"/>
                  <a:pt x="198387" y="123050"/>
                </a:cubicBezTo>
                <a:cubicBezTo>
                  <a:pt x="199994" y="113477"/>
                  <a:pt x="201637" y="103619"/>
                  <a:pt x="204387" y="94261"/>
                </a:cubicBezTo>
                <a:cubicBezTo>
                  <a:pt x="209709" y="76223"/>
                  <a:pt x="220068" y="62042"/>
                  <a:pt x="236963" y="49684"/>
                </a:cubicBezTo>
                <a:cubicBezTo>
                  <a:pt x="269503" y="25823"/>
                  <a:pt x="307507" y="12679"/>
                  <a:pt x="341547" y="13858"/>
                </a:cubicBezTo>
                <a:cubicBezTo>
                  <a:pt x="421057" y="16430"/>
                  <a:pt x="476850" y="78330"/>
                  <a:pt x="477207" y="132265"/>
                </a:cubicBezTo>
                <a:cubicBezTo>
                  <a:pt x="477207" y="134337"/>
                  <a:pt x="478707" y="136337"/>
                  <a:pt x="480886" y="137052"/>
                </a:cubicBezTo>
                <a:cubicBezTo>
                  <a:pt x="482815" y="137695"/>
                  <a:pt x="484744" y="137159"/>
                  <a:pt x="485958" y="135623"/>
                </a:cubicBezTo>
                <a:cubicBezTo>
                  <a:pt x="511783" y="102726"/>
                  <a:pt x="564932" y="92618"/>
                  <a:pt x="604473" y="113120"/>
                </a:cubicBezTo>
                <a:cubicBezTo>
                  <a:pt x="633120" y="127979"/>
                  <a:pt x="648764" y="164127"/>
                  <a:pt x="649836" y="197631"/>
                </a:cubicBezTo>
                <a:cubicBezTo>
                  <a:pt x="649836" y="207668"/>
                  <a:pt x="648550" y="217419"/>
                  <a:pt x="645835" y="226134"/>
                </a:cubicBezTo>
                <a:cubicBezTo>
                  <a:pt x="636870" y="254781"/>
                  <a:pt x="612438" y="262674"/>
                  <a:pt x="587400" y="266961"/>
                </a:cubicBezTo>
                <a:cubicBezTo>
                  <a:pt x="555217" y="272426"/>
                  <a:pt x="521784" y="271854"/>
                  <a:pt x="489530" y="271319"/>
                </a:cubicBezTo>
                <a:lnTo>
                  <a:pt x="482458" y="271211"/>
                </a:lnTo>
                <a:cubicBezTo>
                  <a:pt x="430451" y="270354"/>
                  <a:pt x="377695" y="272961"/>
                  <a:pt x="326688" y="275462"/>
                </a:cubicBezTo>
                <a:cubicBezTo>
                  <a:pt x="308008" y="276391"/>
                  <a:pt x="289327" y="277284"/>
                  <a:pt x="270646" y="278069"/>
                </a:cubicBezTo>
                <a:cubicBezTo>
                  <a:pt x="222711" y="280034"/>
                  <a:pt x="185492" y="279605"/>
                  <a:pt x="150023" y="276748"/>
                </a:cubicBezTo>
                <a:cubicBezTo>
                  <a:pt x="140737" y="275998"/>
                  <a:pt x="131485" y="275176"/>
                  <a:pt x="122234" y="274355"/>
                </a:cubicBezTo>
                <a:cubicBezTo>
                  <a:pt x="94624" y="271890"/>
                  <a:pt x="66084" y="269354"/>
                  <a:pt x="37795" y="268890"/>
                </a:cubicBezTo>
                <a:cubicBezTo>
                  <a:pt x="19400" y="253388"/>
                  <a:pt x="10935" y="231814"/>
                  <a:pt x="10077" y="209525"/>
                </a:cubicBezTo>
                <a:cubicBezTo>
                  <a:pt x="10006" y="188129"/>
                  <a:pt x="16721" y="166484"/>
                  <a:pt x="28401" y="149303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 60">
            <a:extLst>
              <a:ext uri="{FF2B5EF4-FFF2-40B4-BE49-F238E27FC236}">
                <a16:creationId xmlns:a16="http://schemas.microsoft.com/office/drawing/2014/main" id="{A418EFBF-0D0D-7745-BD5F-5868911FC74D}"/>
              </a:ext>
            </a:extLst>
          </p:cNvPr>
          <p:cNvSpPr/>
          <p:nvPr/>
        </p:nvSpPr>
        <p:spPr>
          <a:xfrm>
            <a:off x="9178267" y="554488"/>
            <a:ext cx="590525" cy="327693"/>
          </a:xfrm>
          <a:custGeom>
            <a:avLst/>
            <a:gdLst>
              <a:gd name="connsiteX0" fmla="*/ 581750 w 590525"/>
              <a:gd name="connsiteY0" fmla="*/ 215144 h 327693"/>
              <a:gd name="connsiteX1" fmla="*/ 494596 w 590525"/>
              <a:gd name="connsiteY1" fmla="*/ 190641 h 327693"/>
              <a:gd name="connsiteX2" fmla="*/ 498490 w 590525"/>
              <a:gd name="connsiteY2" fmla="*/ 153350 h 327693"/>
              <a:gd name="connsiteX3" fmla="*/ 483309 w 590525"/>
              <a:gd name="connsiteY3" fmla="*/ 87342 h 327693"/>
              <a:gd name="connsiteX4" fmla="*/ 411550 w 590525"/>
              <a:gd name="connsiteY4" fmla="*/ 19584 h 327693"/>
              <a:gd name="connsiteX5" fmla="*/ 215740 w 590525"/>
              <a:gd name="connsiteY5" fmla="*/ 38764 h 327693"/>
              <a:gd name="connsiteX6" fmla="*/ 161197 w 590525"/>
              <a:gd name="connsiteY6" fmla="*/ 132169 h 327693"/>
              <a:gd name="connsiteX7" fmla="*/ 101404 w 590525"/>
              <a:gd name="connsiteY7" fmla="*/ 104558 h 327693"/>
              <a:gd name="connsiteX8" fmla="*/ 36717 w 590525"/>
              <a:gd name="connsiteY8" fmla="*/ 121989 h 327693"/>
              <a:gd name="connsiteX9" fmla="*/ 1606 w 590525"/>
              <a:gd name="connsiteY9" fmla="*/ 174424 h 327693"/>
              <a:gd name="connsiteX10" fmla="*/ 34 w 590525"/>
              <a:gd name="connsiteY10" fmla="*/ 197892 h 327693"/>
              <a:gd name="connsiteX11" fmla="*/ 12000 w 590525"/>
              <a:gd name="connsiteY11" fmla="*/ 259971 h 327693"/>
              <a:gd name="connsiteX12" fmla="*/ 63114 w 590525"/>
              <a:gd name="connsiteY12" fmla="*/ 308334 h 327693"/>
              <a:gd name="connsiteX13" fmla="*/ 63721 w 590525"/>
              <a:gd name="connsiteY13" fmla="*/ 311942 h 327693"/>
              <a:gd name="connsiteX14" fmla="*/ 68186 w 590525"/>
              <a:gd name="connsiteY14" fmla="*/ 314513 h 327693"/>
              <a:gd name="connsiteX15" fmla="*/ 129051 w 590525"/>
              <a:gd name="connsiteY15" fmla="*/ 320335 h 327693"/>
              <a:gd name="connsiteX16" fmla="*/ 130086 w 590525"/>
              <a:gd name="connsiteY16" fmla="*/ 320478 h 327693"/>
              <a:gd name="connsiteX17" fmla="*/ 150446 w 590525"/>
              <a:gd name="connsiteY17" fmla="*/ 323193 h 327693"/>
              <a:gd name="connsiteX18" fmla="*/ 219955 w 590525"/>
              <a:gd name="connsiteY18" fmla="*/ 326265 h 327693"/>
              <a:gd name="connsiteX19" fmla="*/ 237171 w 590525"/>
              <a:gd name="connsiteY19" fmla="*/ 326372 h 327693"/>
              <a:gd name="connsiteX20" fmla="*/ 261317 w 590525"/>
              <a:gd name="connsiteY20" fmla="*/ 326658 h 327693"/>
              <a:gd name="connsiteX21" fmla="*/ 385797 w 590525"/>
              <a:gd name="connsiteY21" fmla="*/ 327693 h 327693"/>
              <a:gd name="connsiteX22" fmla="*/ 411800 w 590525"/>
              <a:gd name="connsiteY22" fmla="*/ 327622 h 327693"/>
              <a:gd name="connsiteX23" fmla="*/ 496775 w 590525"/>
              <a:gd name="connsiteY23" fmla="*/ 322907 h 327693"/>
              <a:gd name="connsiteX24" fmla="*/ 555318 w 590525"/>
              <a:gd name="connsiteY24" fmla="*/ 307227 h 327693"/>
              <a:gd name="connsiteX25" fmla="*/ 588001 w 590525"/>
              <a:gd name="connsiteY25" fmla="*/ 269508 h 327693"/>
              <a:gd name="connsiteX26" fmla="*/ 590322 w 590525"/>
              <a:gd name="connsiteY26" fmla="*/ 253756 h 327693"/>
              <a:gd name="connsiteX27" fmla="*/ 581750 w 590525"/>
              <a:gd name="connsiteY27" fmla="*/ 215144 h 327693"/>
              <a:gd name="connsiteX28" fmla="*/ 69614 w 590525"/>
              <a:gd name="connsiteY28" fmla="*/ 294546 h 327693"/>
              <a:gd name="connsiteX29" fmla="*/ 68757 w 590525"/>
              <a:gd name="connsiteY29" fmla="*/ 294546 h 327693"/>
              <a:gd name="connsiteX30" fmla="*/ 15465 w 590525"/>
              <a:gd name="connsiteY30" fmla="*/ 234503 h 327693"/>
              <a:gd name="connsiteX31" fmla="*/ 10250 w 590525"/>
              <a:gd name="connsiteY31" fmla="*/ 198356 h 327693"/>
              <a:gd name="connsiteX32" fmla="*/ 21787 w 590525"/>
              <a:gd name="connsiteY32" fmla="*/ 154493 h 327693"/>
              <a:gd name="connsiteX33" fmla="*/ 85259 w 590525"/>
              <a:gd name="connsiteY33" fmla="*/ 119560 h 327693"/>
              <a:gd name="connsiteX34" fmla="*/ 123907 w 590525"/>
              <a:gd name="connsiteY34" fmla="*/ 122954 h 327693"/>
              <a:gd name="connsiteX35" fmla="*/ 161912 w 590525"/>
              <a:gd name="connsiteY35" fmla="*/ 151850 h 327693"/>
              <a:gd name="connsiteX36" fmla="*/ 167555 w 590525"/>
              <a:gd name="connsiteY36" fmla="*/ 153136 h 327693"/>
              <a:gd name="connsiteX37" fmla="*/ 170984 w 590525"/>
              <a:gd name="connsiteY37" fmla="*/ 148242 h 327693"/>
              <a:gd name="connsiteX38" fmla="*/ 302286 w 590525"/>
              <a:gd name="connsiteY38" fmla="*/ 15369 h 327693"/>
              <a:gd name="connsiteX39" fmla="*/ 467521 w 590525"/>
              <a:gd name="connsiteY39" fmla="*/ 85199 h 327693"/>
              <a:gd name="connsiteX40" fmla="*/ 487917 w 590525"/>
              <a:gd name="connsiteY40" fmla="*/ 153672 h 327693"/>
              <a:gd name="connsiteX41" fmla="*/ 480594 w 590525"/>
              <a:gd name="connsiteY41" fmla="*/ 199285 h 327693"/>
              <a:gd name="connsiteX42" fmla="*/ 480737 w 590525"/>
              <a:gd name="connsiteY42" fmla="*/ 202392 h 327693"/>
              <a:gd name="connsiteX43" fmla="*/ 480701 w 590525"/>
              <a:gd name="connsiteY43" fmla="*/ 202499 h 327693"/>
              <a:gd name="connsiteX44" fmla="*/ 480559 w 590525"/>
              <a:gd name="connsiteY44" fmla="*/ 202999 h 327693"/>
              <a:gd name="connsiteX45" fmla="*/ 482309 w 590525"/>
              <a:gd name="connsiteY45" fmla="*/ 208571 h 327693"/>
              <a:gd name="connsiteX46" fmla="*/ 488238 w 590525"/>
              <a:gd name="connsiteY46" fmla="*/ 209036 h 327693"/>
              <a:gd name="connsiteX47" fmla="*/ 544138 w 590525"/>
              <a:gd name="connsiteY47" fmla="*/ 200678 h 327693"/>
              <a:gd name="connsiteX48" fmla="*/ 573642 w 590525"/>
              <a:gd name="connsiteY48" fmla="*/ 226217 h 327693"/>
              <a:gd name="connsiteX49" fmla="*/ 580107 w 590525"/>
              <a:gd name="connsiteY49" fmla="*/ 250898 h 327693"/>
              <a:gd name="connsiteX50" fmla="*/ 573249 w 590525"/>
              <a:gd name="connsiteY50" fmla="*/ 274723 h 327693"/>
              <a:gd name="connsiteX51" fmla="*/ 531886 w 590525"/>
              <a:gd name="connsiteY51" fmla="*/ 301655 h 327693"/>
              <a:gd name="connsiteX52" fmla="*/ 402049 w 590525"/>
              <a:gd name="connsiteY52" fmla="*/ 313477 h 327693"/>
              <a:gd name="connsiteX53" fmla="*/ 388440 w 590525"/>
              <a:gd name="connsiteY53" fmla="*/ 313370 h 327693"/>
              <a:gd name="connsiteX54" fmla="*/ 237135 w 590525"/>
              <a:gd name="connsiteY54" fmla="*/ 312156 h 327693"/>
              <a:gd name="connsiteX55" fmla="*/ 219705 w 590525"/>
              <a:gd name="connsiteY55" fmla="*/ 312049 h 327693"/>
              <a:gd name="connsiteX56" fmla="*/ 151089 w 590525"/>
              <a:gd name="connsiteY56" fmla="*/ 309013 h 327693"/>
              <a:gd name="connsiteX57" fmla="*/ 130872 w 590525"/>
              <a:gd name="connsiteY57" fmla="*/ 306298 h 327693"/>
              <a:gd name="connsiteX58" fmla="*/ 129765 w 590525"/>
              <a:gd name="connsiteY58" fmla="*/ 306155 h 327693"/>
              <a:gd name="connsiteX59" fmla="*/ 74651 w 590525"/>
              <a:gd name="connsiteY59" fmla="*/ 300404 h 327693"/>
              <a:gd name="connsiteX60" fmla="*/ 74686 w 590525"/>
              <a:gd name="connsiteY60" fmla="*/ 299583 h 327693"/>
              <a:gd name="connsiteX61" fmla="*/ 69614 w 590525"/>
              <a:gd name="connsiteY61" fmla="*/ 294546 h 327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590525" h="327693">
                <a:moveTo>
                  <a:pt x="581750" y="215144"/>
                </a:moveTo>
                <a:cubicBezTo>
                  <a:pt x="563426" y="181104"/>
                  <a:pt x="524278" y="178568"/>
                  <a:pt x="494596" y="190641"/>
                </a:cubicBezTo>
                <a:cubicBezTo>
                  <a:pt x="497346" y="177960"/>
                  <a:pt x="498632" y="165423"/>
                  <a:pt x="498490" y="153350"/>
                </a:cubicBezTo>
                <a:cubicBezTo>
                  <a:pt x="498740" y="129526"/>
                  <a:pt x="493489" y="106702"/>
                  <a:pt x="483309" y="87342"/>
                </a:cubicBezTo>
                <a:cubicBezTo>
                  <a:pt x="468557" y="59374"/>
                  <a:pt x="443090" y="35300"/>
                  <a:pt x="411550" y="19584"/>
                </a:cubicBezTo>
                <a:cubicBezTo>
                  <a:pt x="347506" y="-12313"/>
                  <a:pt x="270639" y="-4777"/>
                  <a:pt x="215740" y="38764"/>
                </a:cubicBezTo>
                <a:cubicBezTo>
                  <a:pt x="184093" y="63875"/>
                  <a:pt x="164805" y="96950"/>
                  <a:pt x="161197" y="132169"/>
                </a:cubicBezTo>
                <a:cubicBezTo>
                  <a:pt x="142195" y="113988"/>
                  <a:pt x="123157" y="105201"/>
                  <a:pt x="101404" y="104558"/>
                </a:cubicBezTo>
                <a:cubicBezTo>
                  <a:pt x="77901" y="103916"/>
                  <a:pt x="54934" y="110131"/>
                  <a:pt x="36717" y="121989"/>
                </a:cubicBezTo>
                <a:cubicBezTo>
                  <a:pt x="17286" y="134634"/>
                  <a:pt x="4821" y="153279"/>
                  <a:pt x="1606" y="174424"/>
                </a:cubicBezTo>
                <a:cubicBezTo>
                  <a:pt x="499" y="181639"/>
                  <a:pt x="-1" y="189355"/>
                  <a:pt x="34" y="197892"/>
                </a:cubicBezTo>
                <a:cubicBezTo>
                  <a:pt x="-430" y="220001"/>
                  <a:pt x="3821" y="242076"/>
                  <a:pt x="12000" y="259971"/>
                </a:cubicBezTo>
                <a:cubicBezTo>
                  <a:pt x="21715" y="281259"/>
                  <a:pt x="40182" y="304869"/>
                  <a:pt x="63114" y="308334"/>
                </a:cubicBezTo>
                <a:cubicBezTo>
                  <a:pt x="62899" y="309548"/>
                  <a:pt x="63114" y="310834"/>
                  <a:pt x="63721" y="311942"/>
                </a:cubicBezTo>
                <a:cubicBezTo>
                  <a:pt x="64649" y="313549"/>
                  <a:pt x="66257" y="314513"/>
                  <a:pt x="68186" y="314513"/>
                </a:cubicBezTo>
                <a:cubicBezTo>
                  <a:pt x="88688" y="314692"/>
                  <a:pt x="109191" y="317549"/>
                  <a:pt x="129051" y="320335"/>
                </a:cubicBezTo>
                <a:lnTo>
                  <a:pt x="130086" y="320478"/>
                </a:lnTo>
                <a:cubicBezTo>
                  <a:pt x="136873" y="321443"/>
                  <a:pt x="143659" y="322371"/>
                  <a:pt x="150446" y="323193"/>
                </a:cubicBezTo>
                <a:cubicBezTo>
                  <a:pt x="173592" y="326050"/>
                  <a:pt x="197166" y="326158"/>
                  <a:pt x="219955" y="326265"/>
                </a:cubicBezTo>
                <a:cubicBezTo>
                  <a:pt x="225705" y="326300"/>
                  <a:pt x="231456" y="326336"/>
                  <a:pt x="237171" y="326372"/>
                </a:cubicBezTo>
                <a:lnTo>
                  <a:pt x="261317" y="326658"/>
                </a:lnTo>
                <a:cubicBezTo>
                  <a:pt x="299786" y="327122"/>
                  <a:pt x="343399" y="327693"/>
                  <a:pt x="385797" y="327693"/>
                </a:cubicBezTo>
                <a:cubicBezTo>
                  <a:pt x="394477" y="327693"/>
                  <a:pt x="403156" y="327658"/>
                  <a:pt x="411800" y="327622"/>
                </a:cubicBezTo>
                <a:cubicBezTo>
                  <a:pt x="435303" y="327515"/>
                  <a:pt x="466164" y="326836"/>
                  <a:pt x="496775" y="322907"/>
                </a:cubicBezTo>
                <a:cubicBezTo>
                  <a:pt x="519492" y="319978"/>
                  <a:pt x="538173" y="316228"/>
                  <a:pt x="555318" y="307227"/>
                </a:cubicBezTo>
                <a:cubicBezTo>
                  <a:pt x="571534" y="298726"/>
                  <a:pt x="583143" y="285331"/>
                  <a:pt x="588001" y="269508"/>
                </a:cubicBezTo>
                <a:cubicBezTo>
                  <a:pt x="589429" y="264900"/>
                  <a:pt x="590144" y="259864"/>
                  <a:pt x="590322" y="253756"/>
                </a:cubicBezTo>
                <a:cubicBezTo>
                  <a:pt x="591358" y="240968"/>
                  <a:pt x="588429" y="227574"/>
                  <a:pt x="581750" y="215144"/>
                </a:cubicBezTo>
                <a:close/>
                <a:moveTo>
                  <a:pt x="69614" y="294546"/>
                </a:moveTo>
                <a:lnTo>
                  <a:pt x="68757" y="294546"/>
                </a:lnTo>
                <a:cubicBezTo>
                  <a:pt x="41397" y="294546"/>
                  <a:pt x="21573" y="257720"/>
                  <a:pt x="15465" y="234503"/>
                </a:cubicBezTo>
                <a:cubicBezTo>
                  <a:pt x="13679" y="227681"/>
                  <a:pt x="10607" y="213929"/>
                  <a:pt x="10250" y="198356"/>
                </a:cubicBezTo>
                <a:cubicBezTo>
                  <a:pt x="10357" y="180497"/>
                  <a:pt x="14250" y="165745"/>
                  <a:pt x="21787" y="154493"/>
                </a:cubicBezTo>
                <a:cubicBezTo>
                  <a:pt x="34289" y="135884"/>
                  <a:pt x="58006" y="122811"/>
                  <a:pt x="85259" y="119560"/>
                </a:cubicBezTo>
                <a:cubicBezTo>
                  <a:pt x="100190" y="117739"/>
                  <a:pt x="113191" y="118882"/>
                  <a:pt x="123907" y="122954"/>
                </a:cubicBezTo>
                <a:cubicBezTo>
                  <a:pt x="139873" y="128954"/>
                  <a:pt x="152625" y="141563"/>
                  <a:pt x="161912" y="151850"/>
                </a:cubicBezTo>
                <a:cubicBezTo>
                  <a:pt x="163340" y="153422"/>
                  <a:pt x="165483" y="153886"/>
                  <a:pt x="167555" y="153136"/>
                </a:cubicBezTo>
                <a:cubicBezTo>
                  <a:pt x="169663" y="152314"/>
                  <a:pt x="170984" y="150421"/>
                  <a:pt x="170984" y="148242"/>
                </a:cubicBezTo>
                <a:cubicBezTo>
                  <a:pt x="170949" y="77591"/>
                  <a:pt x="237707" y="25191"/>
                  <a:pt x="302286" y="15369"/>
                </a:cubicBezTo>
                <a:cubicBezTo>
                  <a:pt x="366187" y="5653"/>
                  <a:pt x="434124" y="34407"/>
                  <a:pt x="467521" y="85199"/>
                </a:cubicBezTo>
                <a:cubicBezTo>
                  <a:pt x="480701" y="105237"/>
                  <a:pt x="487560" y="128276"/>
                  <a:pt x="487917" y="153672"/>
                </a:cubicBezTo>
                <a:cubicBezTo>
                  <a:pt x="487738" y="168781"/>
                  <a:pt x="485274" y="184104"/>
                  <a:pt x="480594" y="199285"/>
                </a:cubicBezTo>
                <a:cubicBezTo>
                  <a:pt x="480309" y="200285"/>
                  <a:pt x="480344" y="201321"/>
                  <a:pt x="480737" y="202392"/>
                </a:cubicBezTo>
                <a:cubicBezTo>
                  <a:pt x="480737" y="202428"/>
                  <a:pt x="480737" y="202464"/>
                  <a:pt x="480701" y="202499"/>
                </a:cubicBezTo>
                <a:cubicBezTo>
                  <a:pt x="480666" y="202642"/>
                  <a:pt x="480630" y="202821"/>
                  <a:pt x="480559" y="202999"/>
                </a:cubicBezTo>
                <a:cubicBezTo>
                  <a:pt x="479951" y="205035"/>
                  <a:pt x="480630" y="207214"/>
                  <a:pt x="482309" y="208571"/>
                </a:cubicBezTo>
                <a:cubicBezTo>
                  <a:pt x="484023" y="209929"/>
                  <a:pt x="486345" y="210143"/>
                  <a:pt x="488238" y="209036"/>
                </a:cubicBezTo>
                <a:cubicBezTo>
                  <a:pt x="506133" y="198606"/>
                  <a:pt x="527065" y="195498"/>
                  <a:pt x="544138" y="200678"/>
                </a:cubicBezTo>
                <a:cubicBezTo>
                  <a:pt x="557282" y="204678"/>
                  <a:pt x="567462" y="213501"/>
                  <a:pt x="573642" y="226217"/>
                </a:cubicBezTo>
                <a:cubicBezTo>
                  <a:pt x="577356" y="233932"/>
                  <a:pt x="579678" y="242719"/>
                  <a:pt x="580107" y="250898"/>
                </a:cubicBezTo>
                <a:cubicBezTo>
                  <a:pt x="580000" y="260042"/>
                  <a:pt x="577678" y="268043"/>
                  <a:pt x="573249" y="274723"/>
                </a:cubicBezTo>
                <a:cubicBezTo>
                  <a:pt x="565391" y="286581"/>
                  <a:pt x="551460" y="295654"/>
                  <a:pt x="531886" y="301655"/>
                </a:cubicBezTo>
                <a:cubicBezTo>
                  <a:pt x="490881" y="314299"/>
                  <a:pt x="445733" y="313870"/>
                  <a:pt x="402049" y="313477"/>
                </a:cubicBezTo>
                <a:lnTo>
                  <a:pt x="388440" y="313370"/>
                </a:lnTo>
                <a:cubicBezTo>
                  <a:pt x="335576" y="313120"/>
                  <a:pt x="286070" y="312727"/>
                  <a:pt x="237135" y="312156"/>
                </a:cubicBezTo>
                <a:cubicBezTo>
                  <a:pt x="231349" y="312084"/>
                  <a:pt x="225598" y="312049"/>
                  <a:pt x="219705" y="312049"/>
                </a:cubicBezTo>
                <a:cubicBezTo>
                  <a:pt x="197130" y="311942"/>
                  <a:pt x="173806" y="311834"/>
                  <a:pt x="151089" y="309013"/>
                </a:cubicBezTo>
                <a:cubicBezTo>
                  <a:pt x="144338" y="308191"/>
                  <a:pt x="137587" y="307227"/>
                  <a:pt x="130872" y="306298"/>
                </a:cubicBezTo>
                <a:lnTo>
                  <a:pt x="129765" y="306155"/>
                </a:lnTo>
                <a:cubicBezTo>
                  <a:pt x="111834" y="303655"/>
                  <a:pt x="93296" y="301047"/>
                  <a:pt x="74651" y="300404"/>
                </a:cubicBezTo>
                <a:cubicBezTo>
                  <a:pt x="74686" y="300154"/>
                  <a:pt x="74686" y="299869"/>
                  <a:pt x="74686" y="299583"/>
                </a:cubicBezTo>
                <a:cubicBezTo>
                  <a:pt x="74722" y="296725"/>
                  <a:pt x="72508" y="294546"/>
                  <a:pt x="69614" y="294546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60123B6-25F8-CC43-AC1A-B28A63C489FB}"/>
              </a:ext>
            </a:extLst>
          </p:cNvPr>
          <p:cNvSpPr txBox="1"/>
          <p:nvPr/>
        </p:nvSpPr>
        <p:spPr>
          <a:xfrm>
            <a:off x="8173881" y="2373757"/>
            <a:ext cx="845103" cy="538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97" dirty="0">
                <a:solidFill>
                  <a:schemeClr val="accent5"/>
                </a:solidFill>
                <a:latin typeface="Oooh Baby" pitchFamily="2" charset="77"/>
                <a:cs typeface="Arial"/>
                <a:sym typeface="Arial"/>
                <a:rtl val="0"/>
              </a:rPr>
              <a:t>June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A166CAB6-2D3E-AD40-B06D-8FDC66CE2AC1}"/>
              </a:ext>
            </a:extLst>
          </p:cNvPr>
          <p:cNvSpPr txBox="1"/>
          <p:nvPr/>
        </p:nvSpPr>
        <p:spPr>
          <a:xfrm>
            <a:off x="8432833" y="3419927"/>
            <a:ext cx="24718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chemeClr val="bg2"/>
                </a:solidFill>
                <a:latin typeface="Rubik-Light"/>
                <a:cs typeface="Rubik-Light"/>
                <a:sym typeface="Rubik-Light"/>
                <a:rtl val="0"/>
              </a:rPr>
              <a:t>1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01B2D9ED-22B7-F34A-BBF9-BB55A7D060E0}"/>
              </a:ext>
            </a:extLst>
          </p:cNvPr>
          <p:cNvSpPr txBox="1"/>
          <p:nvPr/>
        </p:nvSpPr>
        <p:spPr>
          <a:xfrm>
            <a:off x="8716975" y="3419927"/>
            <a:ext cx="268605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2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AA2AED8C-4C4A-7048-BFCD-2897C7159BDD}"/>
              </a:ext>
            </a:extLst>
          </p:cNvPr>
          <p:cNvSpPr txBox="1"/>
          <p:nvPr/>
        </p:nvSpPr>
        <p:spPr>
          <a:xfrm>
            <a:off x="9001154" y="3419927"/>
            <a:ext cx="272176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3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63ABB2E8-77EB-ED4C-A78D-08F07916FC2C}"/>
              </a:ext>
            </a:extLst>
          </p:cNvPr>
          <p:cNvSpPr txBox="1"/>
          <p:nvPr/>
        </p:nvSpPr>
        <p:spPr>
          <a:xfrm>
            <a:off x="9285296" y="3419927"/>
            <a:ext cx="272176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4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0BEDFFF-8045-BE40-9730-71A242F8B780}"/>
              </a:ext>
            </a:extLst>
          </p:cNvPr>
          <p:cNvSpPr txBox="1"/>
          <p:nvPr/>
        </p:nvSpPr>
        <p:spPr>
          <a:xfrm>
            <a:off x="7542793" y="3709499"/>
            <a:ext cx="268605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5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52AAEC26-9EBC-F54F-9585-E6B64F0D3F9E}"/>
              </a:ext>
            </a:extLst>
          </p:cNvPr>
          <p:cNvSpPr txBox="1"/>
          <p:nvPr/>
        </p:nvSpPr>
        <p:spPr>
          <a:xfrm>
            <a:off x="7826971" y="3709499"/>
            <a:ext cx="272176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6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178B6357-F72F-9F47-9D39-3C69255EB620}"/>
              </a:ext>
            </a:extLst>
          </p:cNvPr>
          <p:cNvSpPr txBox="1"/>
          <p:nvPr/>
        </p:nvSpPr>
        <p:spPr>
          <a:xfrm>
            <a:off x="8111114" y="3709499"/>
            <a:ext cx="257889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7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C7B1B3A-D424-BD42-922C-BC475341BF50}"/>
              </a:ext>
            </a:extLst>
          </p:cNvPr>
          <p:cNvSpPr txBox="1"/>
          <p:nvPr/>
        </p:nvSpPr>
        <p:spPr>
          <a:xfrm>
            <a:off x="8395257" y="3709499"/>
            <a:ext cx="27574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8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9D8642D-7C97-1B4A-8EF2-D2F579BA08A9}"/>
              </a:ext>
            </a:extLst>
          </p:cNvPr>
          <p:cNvSpPr txBox="1"/>
          <p:nvPr/>
        </p:nvSpPr>
        <p:spPr>
          <a:xfrm>
            <a:off x="8470409" y="3709499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E810B7EB-D1E1-E143-AE38-88B600597379}"/>
              </a:ext>
            </a:extLst>
          </p:cNvPr>
          <p:cNvSpPr txBox="1"/>
          <p:nvPr/>
        </p:nvSpPr>
        <p:spPr>
          <a:xfrm>
            <a:off x="8679435" y="3709499"/>
            <a:ext cx="268605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9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710DD294-B451-E448-8BF4-7EB60C464CE4}"/>
              </a:ext>
            </a:extLst>
          </p:cNvPr>
          <p:cNvSpPr txBox="1"/>
          <p:nvPr/>
        </p:nvSpPr>
        <p:spPr>
          <a:xfrm>
            <a:off x="8754552" y="3709499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0ED2911F-D0E8-F84A-8635-BD7CD43DBCC5}"/>
              </a:ext>
            </a:extLst>
          </p:cNvPr>
          <p:cNvSpPr txBox="1"/>
          <p:nvPr/>
        </p:nvSpPr>
        <p:spPr>
          <a:xfrm>
            <a:off x="8963578" y="3709499"/>
            <a:ext cx="340042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10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96DAD7E4-C7A8-0D4D-9C75-BCA15A26F446}"/>
              </a:ext>
            </a:extLst>
          </p:cNvPr>
          <p:cNvSpPr txBox="1"/>
          <p:nvPr/>
        </p:nvSpPr>
        <p:spPr>
          <a:xfrm>
            <a:off x="9113811" y="3709499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954D3666-B009-324F-AD77-1526E1CA33A2}"/>
              </a:ext>
            </a:extLst>
          </p:cNvPr>
          <p:cNvSpPr txBox="1"/>
          <p:nvPr/>
        </p:nvSpPr>
        <p:spPr>
          <a:xfrm>
            <a:off x="9247720" y="3709499"/>
            <a:ext cx="311467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11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850C18FA-C8B6-8D48-9FAE-BA0C68B9BCAA}"/>
              </a:ext>
            </a:extLst>
          </p:cNvPr>
          <p:cNvSpPr txBox="1"/>
          <p:nvPr/>
        </p:nvSpPr>
        <p:spPr>
          <a:xfrm>
            <a:off x="7542793" y="3999106"/>
            <a:ext cx="332898" cy="2628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12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9DDC4B70-009C-6246-A3FB-9543E03B2251}"/>
              </a:ext>
            </a:extLst>
          </p:cNvPr>
          <p:cNvSpPr txBox="1"/>
          <p:nvPr/>
        </p:nvSpPr>
        <p:spPr>
          <a:xfrm>
            <a:off x="7826971" y="3999106"/>
            <a:ext cx="336470" cy="2628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13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EE117B58-861E-2249-A069-A133D856A8B6}"/>
              </a:ext>
            </a:extLst>
          </p:cNvPr>
          <p:cNvSpPr txBox="1"/>
          <p:nvPr/>
        </p:nvSpPr>
        <p:spPr>
          <a:xfrm>
            <a:off x="8111114" y="3999106"/>
            <a:ext cx="336470" cy="2628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14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A1F7AB10-B778-624C-A450-B004B09026F3}"/>
              </a:ext>
            </a:extLst>
          </p:cNvPr>
          <p:cNvSpPr txBox="1"/>
          <p:nvPr/>
        </p:nvSpPr>
        <p:spPr>
          <a:xfrm>
            <a:off x="8395257" y="3999106"/>
            <a:ext cx="332898" cy="2628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15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F0559A9E-C80A-034E-A80F-DE2A9BE35976}"/>
              </a:ext>
            </a:extLst>
          </p:cNvPr>
          <p:cNvSpPr txBox="1"/>
          <p:nvPr/>
        </p:nvSpPr>
        <p:spPr>
          <a:xfrm>
            <a:off x="8679435" y="3999106"/>
            <a:ext cx="336470" cy="2628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16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DCF332A-E6F1-D848-8359-1CCF17CF93E8}"/>
              </a:ext>
            </a:extLst>
          </p:cNvPr>
          <p:cNvSpPr txBox="1"/>
          <p:nvPr/>
        </p:nvSpPr>
        <p:spPr>
          <a:xfrm>
            <a:off x="8963578" y="3999106"/>
            <a:ext cx="322183" cy="2628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17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7C5DBB3E-03DB-5649-B94A-FF1877A4173F}"/>
              </a:ext>
            </a:extLst>
          </p:cNvPr>
          <p:cNvSpPr txBox="1"/>
          <p:nvPr/>
        </p:nvSpPr>
        <p:spPr>
          <a:xfrm>
            <a:off x="9247720" y="3999106"/>
            <a:ext cx="340042" cy="2628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18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26870619-7363-7849-9C9F-7FCD0445CA29}"/>
              </a:ext>
            </a:extLst>
          </p:cNvPr>
          <p:cNvSpPr txBox="1"/>
          <p:nvPr/>
        </p:nvSpPr>
        <p:spPr>
          <a:xfrm>
            <a:off x="7542793" y="4288678"/>
            <a:ext cx="3328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19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EED98314-1E64-C04E-995C-8B929DFC72C8}"/>
              </a:ext>
            </a:extLst>
          </p:cNvPr>
          <p:cNvSpPr txBox="1"/>
          <p:nvPr/>
        </p:nvSpPr>
        <p:spPr>
          <a:xfrm>
            <a:off x="7826971" y="4288678"/>
            <a:ext cx="361473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20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A76FE8B-B5E7-C84F-971D-243609670DF3}"/>
              </a:ext>
            </a:extLst>
          </p:cNvPr>
          <p:cNvSpPr txBox="1"/>
          <p:nvPr/>
        </p:nvSpPr>
        <p:spPr>
          <a:xfrm>
            <a:off x="7977204" y="4288678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96C3D0-88C0-9A49-8648-B33DD3CC62F0}"/>
              </a:ext>
            </a:extLst>
          </p:cNvPr>
          <p:cNvSpPr txBox="1"/>
          <p:nvPr/>
        </p:nvSpPr>
        <p:spPr>
          <a:xfrm>
            <a:off x="8111114" y="4288678"/>
            <a:ext cx="3328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21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2BC9316F-C625-9E4B-81D1-128F0A87BF22}"/>
              </a:ext>
            </a:extLst>
          </p:cNvPr>
          <p:cNvSpPr txBox="1"/>
          <p:nvPr/>
        </p:nvSpPr>
        <p:spPr>
          <a:xfrm>
            <a:off x="8261347" y="4288678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598B9A90-A664-CF47-9525-F3E81C69EA20}"/>
              </a:ext>
            </a:extLst>
          </p:cNvPr>
          <p:cNvSpPr txBox="1"/>
          <p:nvPr/>
        </p:nvSpPr>
        <p:spPr>
          <a:xfrm>
            <a:off x="8395257" y="4288678"/>
            <a:ext cx="354330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22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2950A577-B3CD-FB43-AE41-FB9DD5038EC4}"/>
              </a:ext>
            </a:extLst>
          </p:cNvPr>
          <p:cNvSpPr txBox="1"/>
          <p:nvPr/>
        </p:nvSpPr>
        <p:spPr>
          <a:xfrm>
            <a:off x="8545525" y="4288678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FA4AE788-88A6-1947-BAA0-DE6344A26493}"/>
              </a:ext>
            </a:extLst>
          </p:cNvPr>
          <p:cNvSpPr txBox="1"/>
          <p:nvPr/>
        </p:nvSpPr>
        <p:spPr>
          <a:xfrm>
            <a:off x="8679435" y="4288678"/>
            <a:ext cx="357901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23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886831C-ABFB-2243-A6B4-E6413539E584}"/>
              </a:ext>
            </a:extLst>
          </p:cNvPr>
          <p:cNvSpPr txBox="1"/>
          <p:nvPr/>
        </p:nvSpPr>
        <p:spPr>
          <a:xfrm>
            <a:off x="8829668" y="4288678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88B39E50-C33B-7A45-9A98-37D55BA0AD92}"/>
              </a:ext>
            </a:extLst>
          </p:cNvPr>
          <p:cNvSpPr txBox="1"/>
          <p:nvPr/>
        </p:nvSpPr>
        <p:spPr>
          <a:xfrm>
            <a:off x="8963578" y="4288678"/>
            <a:ext cx="357901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24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A003EEE2-FC6A-3D46-9D29-6CC0C0735A3C}"/>
              </a:ext>
            </a:extLst>
          </p:cNvPr>
          <p:cNvSpPr txBox="1"/>
          <p:nvPr/>
        </p:nvSpPr>
        <p:spPr>
          <a:xfrm>
            <a:off x="9113811" y="4288678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C4A1B8C5-B3FA-8B47-B1CD-A68FD3E98A6B}"/>
              </a:ext>
            </a:extLst>
          </p:cNvPr>
          <p:cNvSpPr txBox="1"/>
          <p:nvPr/>
        </p:nvSpPr>
        <p:spPr>
          <a:xfrm>
            <a:off x="9247720" y="4288678"/>
            <a:ext cx="354330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25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D8345DF6-B78F-6C4D-87CB-C23DC1EDDD8D}"/>
              </a:ext>
            </a:extLst>
          </p:cNvPr>
          <p:cNvSpPr txBox="1"/>
          <p:nvPr/>
        </p:nvSpPr>
        <p:spPr>
          <a:xfrm>
            <a:off x="7540328" y="4578250"/>
            <a:ext cx="357901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26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1F126935-EED9-3B40-998C-8D01B3EE338B}"/>
              </a:ext>
            </a:extLst>
          </p:cNvPr>
          <p:cNvSpPr txBox="1"/>
          <p:nvPr/>
        </p:nvSpPr>
        <p:spPr>
          <a:xfrm>
            <a:off x="7690561" y="4578250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E282993D-FAE8-524D-8360-A9AA19881A0A}"/>
              </a:ext>
            </a:extLst>
          </p:cNvPr>
          <p:cNvSpPr txBox="1"/>
          <p:nvPr/>
        </p:nvSpPr>
        <p:spPr>
          <a:xfrm>
            <a:off x="7824471" y="4578250"/>
            <a:ext cx="343614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27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8DFCACEB-7456-5B4C-941F-EBD085EDD87E}"/>
              </a:ext>
            </a:extLst>
          </p:cNvPr>
          <p:cNvSpPr txBox="1"/>
          <p:nvPr/>
        </p:nvSpPr>
        <p:spPr>
          <a:xfrm>
            <a:off x="7974704" y="4578250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DC890A43-36A2-F346-9D42-C607D741BE5E}"/>
              </a:ext>
            </a:extLst>
          </p:cNvPr>
          <p:cNvSpPr txBox="1"/>
          <p:nvPr/>
        </p:nvSpPr>
        <p:spPr>
          <a:xfrm>
            <a:off x="8108614" y="4578250"/>
            <a:ext cx="361473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28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B5D9358B-804C-2945-88CB-F46DE24F45E6}"/>
              </a:ext>
            </a:extLst>
          </p:cNvPr>
          <p:cNvSpPr txBox="1"/>
          <p:nvPr/>
        </p:nvSpPr>
        <p:spPr>
          <a:xfrm>
            <a:off x="8258882" y="4578250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942C4BDA-60FC-F740-BA3E-E90CAF611D85}"/>
              </a:ext>
            </a:extLst>
          </p:cNvPr>
          <p:cNvSpPr txBox="1"/>
          <p:nvPr/>
        </p:nvSpPr>
        <p:spPr>
          <a:xfrm>
            <a:off x="8392792" y="4578250"/>
            <a:ext cx="354330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29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73E4F021-3E7C-3543-A326-3E1F4A4B1DD0}"/>
              </a:ext>
            </a:extLst>
          </p:cNvPr>
          <p:cNvSpPr txBox="1"/>
          <p:nvPr/>
        </p:nvSpPr>
        <p:spPr>
          <a:xfrm>
            <a:off x="8543025" y="4578250"/>
            <a:ext cx="218598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C79A27E7-F380-E541-8D89-4ED6043CE3D3}"/>
              </a:ext>
            </a:extLst>
          </p:cNvPr>
          <p:cNvSpPr txBox="1"/>
          <p:nvPr/>
        </p:nvSpPr>
        <p:spPr>
          <a:xfrm>
            <a:off x="8676935" y="4578250"/>
            <a:ext cx="365045" cy="2628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-Light"/>
                <a:cs typeface="Rubik-Light"/>
                <a:sym typeface="Rubik-Light"/>
                <a:rtl val="0"/>
              </a:rPr>
              <a:t>30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8DA51115-3A24-944D-8BEE-D64F6F76AB65}"/>
              </a:ext>
            </a:extLst>
          </p:cNvPr>
          <p:cNvSpPr txBox="1"/>
          <p:nvPr/>
        </p:nvSpPr>
        <p:spPr>
          <a:xfrm>
            <a:off x="7592388" y="3133780"/>
            <a:ext cx="250745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S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8043D15D-D297-1B44-8B1D-C295ECFA925F}"/>
              </a:ext>
            </a:extLst>
          </p:cNvPr>
          <p:cNvSpPr txBox="1"/>
          <p:nvPr/>
        </p:nvSpPr>
        <p:spPr>
          <a:xfrm>
            <a:off x="7643466" y="3133780"/>
            <a:ext cx="211454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7E350E77-D8B3-4447-96AB-E3BAC5C78C7F}"/>
              </a:ext>
            </a:extLst>
          </p:cNvPr>
          <p:cNvSpPr txBox="1"/>
          <p:nvPr/>
        </p:nvSpPr>
        <p:spPr>
          <a:xfrm>
            <a:off x="7876531" y="3133780"/>
            <a:ext cx="268605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M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44DCF6A9-061F-4747-A01E-44F6D59F4211}"/>
              </a:ext>
            </a:extLst>
          </p:cNvPr>
          <p:cNvSpPr txBox="1"/>
          <p:nvPr/>
        </p:nvSpPr>
        <p:spPr>
          <a:xfrm>
            <a:off x="7959827" y="3133780"/>
            <a:ext cx="211455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406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52D56DB9-8FD3-854D-98F8-18EE85A0934F}"/>
              </a:ext>
            </a:extLst>
          </p:cNvPr>
          <p:cNvSpPr txBox="1"/>
          <p:nvPr/>
        </p:nvSpPr>
        <p:spPr>
          <a:xfrm>
            <a:off x="8160709" y="3133780"/>
            <a:ext cx="247173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T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8519E5EA-4EAA-CF47-93D2-1A91A6143040}"/>
              </a:ext>
            </a:extLst>
          </p:cNvPr>
          <p:cNvSpPr txBox="1"/>
          <p:nvPr/>
        </p:nvSpPr>
        <p:spPr>
          <a:xfrm>
            <a:off x="8212180" y="3133780"/>
            <a:ext cx="211455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C5ABBB42-1B84-814A-BDE9-2A9C84A49B85}"/>
              </a:ext>
            </a:extLst>
          </p:cNvPr>
          <p:cNvSpPr txBox="1"/>
          <p:nvPr/>
        </p:nvSpPr>
        <p:spPr>
          <a:xfrm>
            <a:off x="8444852" y="3133780"/>
            <a:ext cx="279320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W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8E56BD6C-7847-F842-BAB2-8BC39C806C99}"/>
              </a:ext>
            </a:extLst>
          </p:cNvPr>
          <p:cNvSpPr txBox="1"/>
          <p:nvPr/>
        </p:nvSpPr>
        <p:spPr>
          <a:xfrm>
            <a:off x="8532470" y="3133780"/>
            <a:ext cx="211455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350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BD392CC1-7702-5F4F-B0E1-5DC4D0D515F8}"/>
              </a:ext>
            </a:extLst>
          </p:cNvPr>
          <p:cNvSpPr txBox="1"/>
          <p:nvPr/>
        </p:nvSpPr>
        <p:spPr>
          <a:xfrm>
            <a:off x="8728995" y="3133780"/>
            <a:ext cx="247173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T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A662236B-B79E-7544-85AC-0429D489D3EF}"/>
              </a:ext>
            </a:extLst>
          </p:cNvPr>
          <p:cNvSpPr txBox="1"/>
          <p:nvPr/>
        </p:nvSpPr>
        <p:spPr>
          <a:xfrm>
            <a:off x="8780501" y="3133780"/>
            <a:ext cx="211455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A563DEEA-E82B-B14B-A69F-DFD34B0AD723}"/>
              </a:ext>
            </a:extLst>
          </p:cNvPr>
          <p:cNvSpPr txBox="1"/>
          <p:nvPr/>
        </p:nvSpPr>
        <p:spPr>
          <a:xfrm>
            <a:off x="9013173" y="3133780"/>
            <a:ext cx="247173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F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4B338279-12A0-B54C-B3B1-CC52F74D5CE4}"/>
              </a:ext>
            </a:extLst>
          </p:cNvPr>
          <p:cNvSpPr txBox="1"/>
          <p:nvPr/>
        </p:nvSpPr>
        <p:spPr>
          <a:xfrm>
            <a:off x="9063608" y="3133780"/>
            <a:ext cx="211455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BA7F3067-7725-FF46-B2B3-6D1CAF9EF46E}"/>
              </a:ext>
            </a:extLst>
          </p:cNvPr>
          <p:cNvSpPr txBox="1"/>
          <p:nvPr/>
        </p:nvSpPr>
        <p:spPr>
          <a:xfrm>
            <a:off x="9297316" y="3133780"/>
            <a:ext cx="250745" cy="2057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Arial"/>
                <a:cs typeface="Arial"/>
                <a:sym typeface="Arial"/>
                <a:rtl val="0"/>
              </a:rPr>
              <a:t>S</a:t>
            </a:r>
          </a:p>
        </p:txBody>
      </p:sp>
      <p:sp>
        <p:nvSpPr>
          <p:cNvPr id="133" name="Freeform 132">
            <a:extLst>
              <a:ext uri="{FF2B5EF4-FFF2-40B4-BE49-F238E27FC236}">
                <a16:creationId xmlns:a16="http://schemas.microsoft.com/office/drawing/2014/main" id="{BF5375AF-DDAB-4745-85BC-F2055B6E90A3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34" name="Freeform 133">
            <a:extLst>
              <a:ext uri="{FF2B5EF4-FFF2-40B4-BE49-F238E27FC236}">
                <a16:creationId xmlns:a16="http://schemas.microsoft.com/office/drawing/2014/main" id="{DCE096A6-0B21-E34E-8090-317964952689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 134">
            <a:extLst>
              <a:ext uri="{FF2B5EF4-FFF2-40B4-BE49-F238E27FC236}">
                <a16:creationId xmlns:a16="http://schemas.microsoft.com/office/drawing/2014/main" id="{456295D8-DED6-2943-AA96-AC9B1144A5DD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36" name="Freeform 135">
            <a:extLst>
              <a:ext uri="{FF2B5EF4-FFF2-40B4-BE49-F238E27FC236}">
                <a16:creationId xmlns:a16="http://schemas.microsoft.com/office/drawing/2014/main" id="{70BB4ED3-6F8C-964F-9ABE-85E9711E0F1F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7" name="Freeform 136">
            <a:extLst>
              <a:ext uri="{FF2B5EF4-FFF2-40B4-BE49-F238E27FC236}">
                <a16:creationId xmlns:a16="http://schemas.microsoft.com/office/drawing/2014/main" id="{83D7C40D-D642-AC4A-80D9-57147C52AD47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8" name="Freeform 137">
            <a:extLst>
              <a:ext uri="{FF2B5EF4-FFF2-40B4-BE49-F238E27FC236}">
                <a16:creationId xmlns:a16="http://schemas.microsoft.com/office/drawing/2014/main" id="{D9C85599-4159-9F4A-B405-9F7BC593E9C1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9" name="Freeform 138">
            <a:extLst>
              <a:ext uri="{FF2B5EF4-FFF2-40B4-BE49-F238E27FC236}">
                <a16:creationId xmlns:a16="http://schemas.microsoft.com/office/drawing/2014/main" id="{8C49A9F2-39EE-FD4C-B0A5-424823D79015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40" name="Graphic 511">
            <a:extLst>
              <a:ext uri="{FF2B5EF4-FFF2-40B4-BE49-F238E27FC236}">
                <a16:creationId xmlns:a16="http://schemas.microsoft.com/office/drawing/2014/main" id="{F2C4E579-0D8B-744C-8F38-7F86DD9D5DAB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AE987531-E357-4048-ADD2-41A19E2FA430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A1679DAE-3CAD-9340-B9E9-B8DDDACB893A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6EBEEB8D-FBB4-444B-9DF9-3858A29ACE14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DA213D3B-86A8-774B-A01E-A14231D0002F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5" name="Graphic 1">
            <a:extLst>
              <a:ext uri="{FF2B5EF4-FFF2-40B4-BE49-F238E27FC236}">
                <a16:creationId xmlns:a16="http://schemas.microsoft.com/office/drawing/2014/main" id="{9B2464A2-68AB-EF40-8453-FD6C677F921F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D5E48DD6-556D-8B45-8617-414EA6C1DCE2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89AC747D-9962-8E47-AB2C-867C87E5399C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8" name="Graphic 1">
            <a:extLst>
              <a:ext uri="{FF2B5EF4-FFF2-40B4-BE49-F238E27FC236}">
                <a16:creationId xmlns:a16="http://schemas.microsoft.com/office/drawing/2014/main" id="{550CFCB9-5A61-D74A-8849-5B6B1EF21596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08EDD2C5-5D75-AA45-827D-234186A78726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31F36F99-156B-2140-BFF3-921D190CD75D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0BE6F971-B14A-DB4F-834F-063C5091A93F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AB196F16-45EF-C041-ADDE-DC58E434D959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7F9850AF-E67C-D346-A6F9-E97C4EA8E4C8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DFD31AB2-1EB9-6A48-BE6E-57F492009E54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6C1D8A33-4459-0A4C-97CF-104058936F6A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8AA1C7F9-D7CC-534A-B244-804E22A82ECD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FFEA7C9D-03D1-694C-8597-0057D1E614AF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30F36829-9A15-104A-909D-131FC50A65D0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E2F8A014-B0C5-E44A-8BB6-B54BF2EF34EE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8E4BECDA-A6B1-B74C-B8B9-B57436789C94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1" name="Freeform 160">
            <a:extLst>
              <a:ext uri="{FF2B5EF4-FFF2-40B4-BE49-F238E27FC236}">
                <a16:creationId xmlns:a16="http://schemas.microsoft.com/office/drawing/2014/main" id="{2B0241C8-F707-D245-A642-B4D9DD5866F4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" name="Freeform 161">
            <a:extLst>
              <a:ext uri="{FF2B5EF4-FFF2-40B4-BE49-F238E27FC236}">
                <a16:creationId xmlns:a16="http://schemas.microsoft.com/office/drawing/2014/main" id="{F401DDF2-5551-174B-A09D-2E67939D0079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" name="Freeform 162">
            <a:extLst>
              <a:ext uri="{FF2B5EF4-FFF2-40B4-BE49-F238E27FC236}">
                <a16:creationId xmlns:a16="http://schemas.microsoft.com/office/drawing/2014/main" id="{63C557BA-D9D8-FF45-B87E-610C684CD5DA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26822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68EC0BE2-CD4C-CA4F-864D-0388D5BC444D}"/>
              </a:ext>
            </a:extLst>
          </p:cNvPr>
          <p:cNvSpPr txBox="1"/>
          <p:nvPr/>
        </p:nvSpPr>
        <p:spPr>
          <a:xfrm>
            <a:off x="0" y="1174537"/>
            <a:ext cx="3711388" cy="45089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87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5F506A2-41CE-2742-98EC-179BC972D85D}"/>
              </a:ext>
            </a:extLst>
          </p:cNvPr>
          <p:cNvSpPr txBox="1"/>
          <p:nvPr/>
        </p:nvSpPr>
        <p:spPr>
          <a:xfrm>
            <a:off x="3676241" y="3788172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June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D1F3B7D-C896-B643-A909-5083E6989CD1}"/>
              </a:ext>
            </a:extLst>
          </p:cNvPr>
          <p:cNvSpPr txBox="1"/>
          <p:nvPr/>
        </p:nvSpPr>
        <p:spPr>
          <a:xfrm>
            <a:off x="3676241" y="4411004"/>
            <a:ext cx="18476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Pancasila Day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6906491C-C0EC-7B4D-B2A4-C9D6A90BBC19}"/>
              </a:ext>
            </a:extLst>
          </p:cNvPr>
          <p:cNvSpPr/>
          <p:nvPr/>
        </p:nvSpPr>
        <p:spPr>
          <a:xfrm>
            <a:off x="4830643" y="2374627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FE31E50E-17E1-A342-9A59-E2C7CE453037}"/>
              </a:ext>
            </a:extLst>
          </p:cNvPr>
          <p:cNvSpPr/>
          <p:nvPr/>
        </p:nvSpPr>
        <p:spPr>
          <a:xfrm>
            <a:off x="5243001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078D43AF-8C3F-A04E-B823-6EA5BBBEBF13}"/>
              </a:ext>
            </a:extLst>
          </p:cNvPr>
          <p:cNvSpPr/>
          <p:nvPr/>
        </p:nvSpPr>
        <p:spPr>
          <a:xfrm>
            <a:off x="4887623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95ACD7E4-FD97-DD49-86A8-4276BC26E0A3}"/>
              </a:ext>
            </a:extLst>
          </p:cNvPr>
          <p:cNvSpPr/>
          <p:nvPr/>
        </p:nvSpPr>
        <p:spPr>
          <a:xfrm>
            <a:off x="1909537" y="5710508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Rubik" pitchFamily="2" charset="-79"/>
              <a:cs typeface="Rubik" pitchFamily="2" charset="-79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615084B6-20C4-5044-A65A-21013AD12A08}"/>
              </a:ext>
            </a:extLst>
          </p:cNvPr>
          <p:cNvSpPr/>
          <p:nvPr/>
        </p:nvSpPr>
        <p:spPr>
          <a:xfrm>
            <a:off x="4818855" y="3328831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7E7EC5D4-896A-A64D-A64F-E54FA6FC8632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6FAB940-5FF1-EB47-B258-362EC2707766}"/>
              </a:ext>
            </a:extLst>
          </p:cNvPr>
          <p:cNvSpPr/>
          <p:nvPr/>
        </p:nvSpPr>
        <p:spPr>
          <a:xfrm>
            <a:off x="7270377" y="2333007"/>
            <a:ext cx="3554506" cy="25550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Uspendisse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eu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risus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leo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a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pretium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cursus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feugiat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ac ac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orci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id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finibus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Praesent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mollis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nisl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tempor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Vivamus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rhoncus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sapien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at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condimentum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molestie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eros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nulla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viverra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tellus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ac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metus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vel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sapien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Donec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accumsan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diam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nec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auctor dictum,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leo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mi cursus ante, vitae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libero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Fusce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tincidunt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dictum cursus.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9D13962-B18D-B04D-8CE6-63DEABE7B9B6}"/>
              </a:ext>
            </a:extLst>
          </p:cNvPr>
          <p:cNvSpPr/>
          <p:nvPr/>
        </p:nvSpPr>
        <p:spPr>
          <a:xfrm>
            <a:off x="7270377" y="1781678"/>
            <a:ext cx="1671917" cy="4212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600" b="1" i="0" spc="3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Definition</a:t>
            </a:r>
            <a:endParaRPr lang="en-US" sz="1600" b="1" spc="300" dirty="0">
              <a:solidFill>
                <a:schemeClr val="tx1">
                  <a:lumMod val="75000"/>
                  <a:lumOff val="25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15" name="Graphic 1">
            <a:extLst>
              <a:ext uri="{FF2B5EF4-FFF2-40B4-BE49-F238E27FC236}">
                <a16:creationId xmlns:a16="http://schemas.microsoft.com/office/drawing/2014/main" id="{38C6A5B0-9CD6-C74B-8479-A033BE7BE290}"/>
              </a:ext>
            </a:extLst>
          </p:cNvPr>
          <p:cNvGrpSpPr/>
          <p:nvPr/>
        </p:nvGrpSpPr>
        <p:grpSpPr>
          <a:xfrm>
            <a:off x="10172556" y="-56149"/>
            <a:ext cx="1178768" cy="1241757"/>
            <a:chOff x="9148428" y="-56149"/>
            <a:chExt cx="1178768" cy="1241757"/>
          </a:xfrm>
          <a:solidFill>
            <a:schemeClr val="accent2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744DAE7-F585-A34E-90FA-BB62DA357017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798E3FF6-2530-DE4C-9C62-56E6FDB732C0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55FA23F1-083B-DE46-A8EB-195DBFDCCF5D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C5C3F9D-9701-AD42-A9A1-1966CC2DE542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0" name="Graphic 1">
              <a:extLst>
                <a:ext uri="{FF2B5EF4-FFF2-40B4-BE49-F238E27FC236}">
                  <a16:creationId xmlns:a16="http://schemas.microsoft.com/office/drawing/2014/main" id="{FBCFCBBB-15B4-8E41-A2DC-1A090DB66FB2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3082A329-4222-444C-9BDD-CB15381D88A9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37F18BC5-DB0F-4545-9CD8-1A0DE18FF949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D14777E7-524A-864B-8817-3686E1996FF6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B43C12AA-CFDB-9544-BD83-4BB74F120C97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A0BD0423-70A4-2C4E-AB8B-70ED34500752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CD3FE293-E069-D947-B227-70DE46471F07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CC30D90A-3D1E-1C4B-8F0F-20C6A148D616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4A110CFF-A7FE-C343-807B-26EE30816AA1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9" name="Freeform 38">
            <a:extLst>
              <a:ext uri="{FF2B5EF4-FFF2-40B4-BE49-F238E27FC236}">
                <a16:creationId xmlns:a16="http://schemas.microsoft.com/office/drawing/2014/main" id="{644430C3-B68E-F749-AA93-3C4C30252C9A}"/>
              </a:ext>
            </a:extLst>
          </p:cNvPr>
          <p:cNvSpPr/>
          <p:nvPr/>
        </p:nvSpPr>
        <p:spPr>
          <a:xfrm>
            <a:off x="615831" y="-214401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69D97427-70BB-4E49-80F1-0F57F10D5A53}"/>
              </a:ext>
            </a:extLst>
          </p:cNvPr>
          <p:cNvSpPr/>
          <p:nvPr/>
        </p:nvSpPr>
        <p:spPr>
          <a:xfrm>
            <a:off x="9539500" y="6171584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91A23619-8FA1-5342-A7C8-68ADFBD47B46}"/>
              </a:ext>
            </a:extLst>
          </p:cNvPr>
          <p:cNvSpPr/>
          <p:nvPr/>
        </p:nvSpPr>
        <p:spPr>
          <a:xfrm>
            <a:off x="10492969" y="5101022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05772532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" name="Rectangle 263">
            <a:extLst>
              <a:ext uri="{FF2B5EF4-FFF2-40B4-BE49-F238E27FC236}">
                <a16:creationId xmlns:a16="http://schemas.microsoft.com/office/drawing/2014/main" id="{4728BE63-5A06-664E-A4DF-6D0C5B7F0814}"/>
              </a:ext>
            </a:extLst>
          </p:cNvPr>
          <p:cNvSpPr/>
          <p:nvPr/>
        </p:nvSpPr>
        <p:spPr>
          <a:xfrm>
            <a:off x="6523211" y="-2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Oval 295">
            <a:extLst>
              <a:ext uri="{FF2B5EF4-FFF2-40B4-BE49-F238E27FC236}">
                <a16:creationId xmlns:a16="http://schemas.microsoft.com/office/drawing/2014/main" id="{FADE1F11-A827-4642-9468-7A1C3D71C912}"/>
              </a:ext>
            </a:extLst>
          </p:cNvPr>
          <p:cNvSpPr/>
          <p:nvPr/>
        </p:nvSpPr>
        <p:spPr>
          <a:xfrm>
            <a:off x="9314688" y="3724431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Oval 296">
            <a:extLst>
              <a:ext uri="{FF2B5EF4-FFF2-40B4-BE49-F238E27FC236}">
                <a16:creationId xmlns:a16="http://schemas.microsoft.com/office/drawing/2014/main" id="{6DC0C7FF-46EA-3B40-9EBD-D5E844AA2712}"/>
              </a:ext>
            </a:extLst>
          </p:cNvPr>
          <p:cNvSpPr/>
          <p:nvPr/>
        </p:nvSpPr>
        <p:spPr>
          <a:xfrm>
            <a:off x="9314688" y="4591534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aphic 1">
            <a:extLst>
              <a:ext uri="{FF2B5EF4-FFF2-40B4-BE49-F238E27FC236}">
                <a16:creationId xmlns:a16="http://schemas.microsoft.com/office/drawing/2014/main" id="{8F134704-9C19-0140-97EE-0216CA209301}"/>
              </a:ext>
            </a:extLst>
          </p:cNvPr>
          <p:cNvGrpSpPr/>
          <p:nvPr/>
        </p:nvGrpSpPr>
        <p:grpSpPr>
          <a:xfrm>
            <a:off x="9573155" y="2688762"/>
            <a:ext cx="813843" cy="492340"/>
            <a:chOff x="9573155" y="2688762"/>
            <a:chExt cx="813843" cy="492340"/>
          </a:xfrm>
          <a:solidFill>
            <a:schemeClr val="accent5"/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84A7933-B755-2245-B7EA-847A5266AD4D}"/>
                </a:ext>
              </a:extLst>
            </p:cNvPr>
            <p:cNvSpPr/>
            <p:nvPr/>
          </p:nvSpPr>
          <p:spPr>
            <a:xfrm>
              <a:off x="9896641" y="2688762"/>
              <a:ext cx="231316" cy="234117"/>
            </a:xfrm>
            <a:custGeom>
              <a:avLst/>
              <a:gdLst>
                <a:gd name="connsiteX0" fmla="*/ 189059 w 231316"/>
                <a:gd name="connsiteY0" fmla="*/ 164879 h 234117"/>
                <a:gd name="connsiteX1" fmla="*/ 228135 w 231316"/>
                <a:gd name="connsiteY1" fmla="*/ 122160 h 234117"/>
                <a:gd name="connsiteX2" fmla="*/ 215062 w 231316"/>
                <a:gd name="connsiteY2" fmla="*/ 87548 h 234117"/>
                <a:gd name="connsiteX3" fmla="*/ 168127 w 231316"/>
                <a:gd name="connsiteY3" fmla="*/ 47222 h 234117"/>
                <a:gd name="connsiteX4" fmla="*/ 123479 w 231316"/>
                <a:gd name="connsiteY4" fmla="*/ 823 h 234117"/>
                <a:gd name="connsiteX5" fmla="*/ 121193 w 231316"/>
                <a:gd name="connsiteY5" fmla="*/ 216 h 234117"/>
                <a:gd name="connsiteX6" fmla="*/ 120264 w 231316"/>
                <a:gd name="connsiteY6" fmla="*/ 823 h 234117"/>
                <a:gd name="connsiteX7" fmla="*/ 117978 w 231316"/>
                <a:gd name="connsiteY7" fmla="*/ 216 h 234117"/>
                <a:gd name="connsiteX8" fmla="*/ 74437 w 231316"/>
                <a:gd name="connsiteY8" fmla="*/ 30398 h 234117"/>
                <a:gd name="connsiteX9" fmla="*/ 26181 w 231316"/>
                <a:gd name="connsiteY9" fmla="*/ 58616 h 234117"/>
                <a:gd name="connsiteX10" fmla="*/ 9608 w 231316"/>
                <a:gd name="connsiteY10" fmla="*/ 83084 h 234117"/>
                <a:gd name="connsiteX11" fmla="*/ 5107 w 231316"/>
                <a:gd name="connsiteY11" fmla="*/ 121874 h 234117"/>
                <a:gd name="connsiteX12" fmla="*/ 3464 w 231316"/>
                <a:gd name="connsiteY12" fmla="*/ 122874 h 234117"/>
                <a:gd name="connsiteX13" fmla="*/ 2857 w 231316"/>
                <a:gd name="connsiteY13" fmla="*/ 122267 h 234117"/>
                <a:gd name="connsiteX14" fmla="*/ 499 w 231316"/>
                <a:gd name="connsiteY14" fmla="*/ 124625 h 234117"/>
                <a:gd name="connsiteX15" fmla="*/ 58042 w 231316"/>
                <a:gd name="connsiteY15" fmla="*/ 180596 h 234117"/>
                <a:gd name="connsiteX16" fmla="*/ 79652 w 231316"/>
                <a:gd name="connsiteY16" fmla="*/ 201741 h 234117"/>
                <a:gd name="connsiteX17" fmla="*/ 96118 w 231316"/>
                <a:gd name="connsiteY17" fmla="*/ 220922 h 234117"/>
                <a:gd name="connsiteX18" fmla="*/ 118192 w 231316"/>
                <a:gd name="connsiteY18" fmla="*/ 233995 h 234117"/>
                <a:gd name="connsiteX19" fmla="*/ 128051 w 231316"/>
                <a:gd name="connsiteY19" fmla="*/ 231674 h 234117"/>
                <a:gd name="connsiteX20" fmla="*/ 157412 w 231316"/>
                <a:gd name="connsiteY20" fmla="*/ 199562 h 234117"/>
                <a:gd name="connsiteX21" fmla="*/ 177414 w 231316"/>
                <a:gd name="connsiteY21" fmla="*/ 180703 h 234117"/>
                <a:gd name="connsiteX22" fmla="*/ 187451 w 231316"/>
                <a:gd name="connsiteY22" fmla="*/ 165665 h 234117"/>
                <a:gd name="connsiteX23" fmla="*/ 189059 w 231316"/>
                <a:gd name="connsiteY23" fmla="*/ 164879 h 234117"/>
                <a:gd name="connsiteX24" fmla="*/ 98833 w 231316"/>
                <a:gd name="connsiteY24" fmla="*/ 54580 h 234117"/>
                <a:gd name="connsiteX25" fmla="*/ 98476 w 231316"/>
                <a:gd name="connsiteY25" fmla="*/ 54580 h 234117"/>
                <a:gd name="connsiteX26" fmla="*/ 58471 w 231316"/>
                <a:gd name="connsiteY26" fmla="*/ 79369 h 234117"/>
                <a:gd name="connsiteX27" fmla="*/ 12001 w 231316"/>
                <a:gd name="connsiteY27" fmla="*/ 118552 h 234117"/>
                <a:gd name="connsiteX28" fmla="*/ 15894 w 231316"/>
                <a:gd name="connsiteY28" fmla="*/ 85084 h 234117"/>
                <a:gd name="connsiteX29" fmla="*/ 39147 w 231316"/>
                <a:gd name="connsiteY29" fmla="*/ 56080 h 234117"/>
                <a:gd name="connsiteX30" fmla="*/ 83295 w 231316"/>
                <a:gd name="connsiteY30" fmla="*/ 31077 h 234117"/>
                <a:gd name="connsiteX31" fmla="*/ 113728 w 231316"/>
                <a:gd name="connsiteY31" fmla="*/ 9217 h 234117"/>
                <a:gd name="connsiteX32" fmla="*/ 98833 w 231316"/>
                <a:gd name="connsiteY32" fmla="*/ 54580 h 234117"/>
                <a:gd name="connsiteX33" fmla="*/ 116942 w 231316"/>
                <a:gd name="connsiteY33" fmla="*/ 230816 h 234117"/>
                <a:gd name="connsiteX34" fmla="*/ 99476 w 231316"/>
                <a:gd name="connsiteY34" fmla="*/ 216172 h 234117"/>
                <a:gd name="connsiteX35" fmla="*/ 84117 w 231316"/>
                <a:gd name="connsiteY35" fmla="*/ 198134 h 234117"/>
                <a:gd name="connsiteX36" fmla="*/ 62400 w 231316"/>
                <a:gd name="connsiteY36" fmla="*/ 177060 h 234117"/>
                <a:gd name="connsiteX37" fmla="*/ 11036 w 231316"/>
                <a:gd name="connsiteY37" fmla="*/ 127125 h 234117"/>
                <a:gd name="connsiteX38" fmla="*/ 11215 w 231316"/>
                <a:gd name="connsiteY38" fmla="*/ 126518 h 234117"/>
                <a:gd name="connsiteX39" fmla="*/ 11358 w 231316"/>
                <a:gd name="connsiteY39" fmla="*/ 125053 h 234117"/>
                <a:gd name="connsiteX40" fmla="*/ 11965 w 231316"/>
                <a:gd name="connsiteY40" fmla="*/ 124839 h 234117"/>
                <a:gd name="connsiteX41" fmla="*/ 52756 w 231316"/>
                <a:gd name="connsiteY41" fmla="*/ 90477 h 234117"/>
                <a:gd name="connsiteX42" fmla="*/ 85831 w 231316"/>
                <a:gd name="connsiteY42" fmla="*/ 65724 h 234117"/>
                <a:gd name="connsiteX43" fmla="*/ 101440 w 231316"/>
                <a:gd name="connsiteY43" fmla="*/ 58116 h 234117"/>
                <a:gd name="connsiteX44" fmla="*/ 113120 w 231316"/>
                <a:gd name="connsiteY44" fmla="*/ 67046 h 234117"/>
                <a:gd name="connsiteX45" fmla="*/ 135945 w 231316"/>
                <a:gd name="connsiteY45" fmla="*/ 95014 h 234117"/>
                <a:gd name="connsiteX46" fmla="*/ 172592 w 231316"/>
                <a:gd name="connsiteY46" fmla="*/ 144198 h 234117"/>
                <a:gd name="connsiteX47" fmla="*/ 176557 w 231316"/>
                <a:gd name="connsiteY47" fmla="*/ 173095 h 234117"/>
                <a:gd name="connsiteX48" fmla="*/ 156947 w 231316"/>
                <a:gd name="connsiteY48" fmla="*/ 192276 h 234117"/>
                <a:gd name="connsiteX49" fmla="*/ 131408 w 231316"/>
                <a:gd name="connsiteY49" fmla="*/ 221530 h 234117"/>
                <a:gd name="connsiteX50" fmla="*/ 117942 w 231316"/>
                <a:gd name="connsiteY50" fmla="*/ 230995 h 234117"/>
                <a:gd name="connsiteX51" fmla="*/ 116942 w 231316"/>
                <a:gd name="connsiteY51" fmla="*/ 230816 h 234117"/>
                <a:gd name="connsiteX52" fmla="*/ 177057 w 231316"/>
                <a:gd name="connsiteY52" fmla="*/ 140305 h 234117"/>
                <a:gd name="connsiteX53" fmla="*/ 154340 w 231316"/>
                <a:gd name="connsiteY53" fmla="*/ 109194 h 234117"/>
                <a:gd name="connsiteX54" fmla="*/ 125694 w 231316"/>
                <a:gd name="connsiteY54" fmla="*/ 72618 h 234117"/>
                <a:gd name="connsiteX55" fmla="*/ 105477 w 231316"/>
                <a:gd name="connsiteY55" fmla="*/ 54723 h 234117"/>
                <a:gd name="connsiteX56" fmla="*/ 120979 w 231316"/>
                <a:gd name="connsiteY56" fmla="*/ 7253 h 234117"/>
                <a:gd name="connsiteX57" fmla="*/ 198060 w 231316"/>
                <a:gd name="connsiteY57" fmla="*/ 79690 h 234117"/>
                <a:gd name="connsiteX58" fmla="*/ 216633 w 231316"/>
                <a:gd name="connsiteY58" fmla="*/ 96514 h 234117"/>
                <a:gd name="connsiteX59" fmla="*/ 218169 w 231316"/>
                <a:gd name="connsiteY59" fmla="*/ 125196 h 234117"/>
                <a:gd name="connsiteX60" fmla="*/ 186987 w 231316"/>
                <a:gd name="connsiteY60" fmla="*/ 157450 h 234117"/>
                <a:gd name="connsiteX61" fmla="*/ 177057 w 231316"/>
                <a:gd name="connsiteY61" fmla="*/ 140305 h 234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1316" h="234117">
                  <a:moveTo>
                    <a:pt x="189059" y="164879"/>
                  </a:moveTo>
                  <a:cubicBezTo>
                    <a:pt x="198845" y="147520"/>
                    <a:pt x="217634" y="138662"/>
                    <a:pt x="228135" y="122160"/>
                  </a:cubicBezTo>
                  <a:cubicBezTo>
                    <a:pt x="237100" y="108087"/>
                    <a:pt x="225313" y="96585"/>
                    <a:pt x="215062" y="87548"/>
                  </a:cubicBezTo>
                  <a:cubicBezTo>
                    <a:pt x="199596" y="73868"/>
                    <a:pt x="183844" y="60616"/>
                    <a:pt x="168127" y="47222"/>
                  </a:cubicBezTo>
                  <a:cubicBezTo>
                    <a:pt x="151768" y="33292"/>
                    <a:pt x="135695" y="18611"/>
                    <a:pt x="123479" y="823"/>
                  </a:cubicBezTo>
                  <a:cubicBezTo>
                    <a:pt x="122979" y="73"/>
                    <a:pt x="122014" y="-248"/>
                    <a:pt x="121193" y="216"/>
                  </a:cubicBezTo>
                  <a:cubicBezTo>
                    <a:pt x="120871" y="395"/>
                    <a:pt x="120586" y="645"/>
                    <a:pt x="120264" y="823"/>
                  </a:cubicBezTo>
                  <a:cubicBezTo>
                    <a:pt x="119764" y="73"/>
                    <a:pt x="118800" y="-248"/>
                    <a:pt x="117978" y="216"/>
                  </a:cubicBezTo>
                  <a:cubicBezTo>
                    <a:pt x="102583" y="9038"/>
                    <a:pt x="90046" y="21826"/>
                    <a:pt x="74437" y="30398"/>
                  </a:cubicBezTo>
                  <a:cubicBezTo>
                    <a:pt x="58078" y="39399"/>
                    <a:pt x="41540" y="47901"/>
                    <a:pt x="26181" y="58616"/>
                  </a:cubicBezTo>
                  <a:cubicBezTo>
                    <a:pt x="17001" y="65010"/>
                    <a:pt x="11536" y="71868"/>
                    <a:pt x="9608" y="83084"/>
                  </a:cubicBezTo>
                  <a:cubicBezTo>
                    <a:pt x="7429" y="95871"/>
                    <a:pt x="6250" y="108908"/>
                    <a:pt x="5107" y="121874"/>
                  </a:cubicBezTo>
                  <a:cubicBezTo>
                    <a:pt x="4393" y="121803"/>
                    <a:pt x="3785" y="122195"/>
                    <a:pt x="3464" y="122874"/>
                  </a:cubicBezTo>
                  <a:cubicBezTo>
                    <a:pt x="3250" y="122660"/>
                    <a:pt x="3035" y="122481"/>
                    <a:pt x="2857" y="122267"/>
                  </a:cubicBezTo>
                  <a:cubicBezTo>
                    <a:pt x="1321" y="120731"/>
                    <a:pt x="-1037" y="123088"/>
                    <a:pt x="499" y="124625"/>
                  </a:cubicBezTo>
                  <a:cubicBezTo>
                    <a:pt x="19359" y="143591"/>
                    <a:pt x="38683" y="162093"/>
                    <a:pt x="58042" y="180596"/>
                  </a:cubicBezTo>
                  <a:cubicBezTo>
                    <a:pt x="65293" y="187525"/>
                    <a:pt x="73008" y="194205"/>
                    <a:pt x="79652" y="201741"/>
                  </a:cubicBezTo>
                  <a:cubicBezTo>
                    <a:pt x="85224" y="208063"/>
                    <a:pt x="90368" y="214779"/>
                    <a:pt x="96118" y="220922"/>
                  </a:cubicBezTo>
                  <a:cubicBezTo>
                    <a:pt x="102333" y="227566"/>
                    <a:pt x="109620" y="234960"/>
                    <a:pt x="118192" y="233995"/>
                  </a:cubicBezTo>
                  <a:cubicBezTo>
                    <a:pt x="121300" y="234388"/>
                    <a:pt x="124551" y="233888"/>
                    <a:pt x="128051" y="231674"/>
                  </a:cubicBezTo>
                  <a:cubicBezTo>
                    <a:pt x="140445" y="223815"/>
                    <a:pt x="147339" y="209778"/>
                    <a:pt x="157412" y="199562"/>
                  </a:cubicBezTo>
                  <a:cubicBezTo>
                    <a:pt x="163841" y="193026"/>
                    <a:pt x="171021" y="187311"/>
                    <a:pt x="177414" y="180703"/>
                  </a:cubicBezTo>
                  <a:cubicBezTo>
                    <a:pt x="181558" y="176417"/>
                    <a:pt x="186130" y="171523"/>
                    <a:pt x="187451" y="165665"/>
                  </a:cubicBezTo>
                  <a:cubicBezTo>
                    <a:pt x="188023" y="165737"/>
                    <a:pt x="188666" y="165558"/>
                    <a:pt x="189059" y="164879"/>
                  </a:cubicBezTo>
                  <a:close/>
                  <a:moveTo>
                    <a:pt x="98833" y="54580"/>
                  </a:moveTo>
                  <a:cubicBezTo>
                    <a:pt x="98726" y="54580"/>
                    <a:pt x="98583" y="54580"/>
                    <a:pt x="98476" y="54580"/>
                  </a:cubicBezTo>
                  <a:cubicBezTo>
                    <a:pt x="83617" y="56545"/>
                    <a:pt x="69937" y="70725"/>
                    <a:pt x="58471" y="79369"/>
                  </a:cubicBezTo>
                  <a:cubicBezTo>
                    <a:pt x="42397" y="91513"/>
                    <a:pt x="28789" y="107408"/>
                    <a:pt x="12001" y="118552"/>
                  </a:cubicBezTo>
                  <a:cubicBezTo>
                    <a:pt x="13036" y="107372"/>
                    <a:pt x="14108" y="96157"/>
                    <a:pt x="15894" y="85084"/>
                  </a:cubicBezTo>
                  <a:cubicBezTo>
                    <a:pt x="18287" y="70225"/>
                    <a:pt x="27181" y="63903"/>
                    <a:pt x="39147" y="56080"/>
                  </a:cubicBezTo>
                  <a:cubicBezTo>
                    <a:pt x="53327" y="46829"/>
                    <a:pt x="68579" y="39399"/>
                    <a:pt x="83295" y="31077"/>
                  </a:cubicBezTo>
                  <a:cubicBezTo>
                    <a:pt x="94225" y="24898"/>
                    <a:pt x="103548" y="16468"/>
                    <a:pt x="113728" y="9217"/>
                  </a:cubicBezTo>
                  <a:cubicBezTo>
                    <a:pt x="109263" y="24541"/>
                    <a:pt x="103441" y="39364"/>
                    <a:pt x="98833" y="54580"/>
                  </a:cubicBezTo>
                  <a:close/>
                  <a:moveTo>
                    <a:pt x="116942" y="230816"/>
                  </a:moveTo>
                  <a:cubicBezTo>
                    <a:pt x="110084" y="228852"/>
                    <a:pt x="104084" y="221279"/>
                    <a:pt x="99476" y="216172"/>
                  </a:cubicBezTo>
                  <a:cubicBezTo>
                    <a:pt x="94190" y="210314"/>
                    <a:pt x="89403" y="203992"/>
                    <a:pt x="84117" y="198134"/>
                  </a:cubicBezTo>
                  <a:cubicBezTo>
                    <a:pt x="77366" y="190704"/>
                    <a:pt x="69651" y="183989"/>
                    <a:pt x="62400" y="177060"/>
                  </a:cubicBezTo>
                  <a:cubicBezTo>
                    <a:pt x="45148" y="160558"/>
                    <a:pt x="27967" y="144020"/>
                    <a:pt x="11036" y="127125"/>
                  </a:cubicBezTo>
                  <a:cubicBezTo>
                    <a:pt x="11108" y="126946"/>
                    <a:pt x="11215" y="126732"/>
                    <a:pt x="11215" y="126518"/>
                  </a:cubicBezTo>
                  <a:cubicBezTo>
                    <a:pt x="11251" y="126017"/>
                    <a:pt x="11286" y="125518"/>
                    <a:pt x="11358" y="125053"/>
                  </a:cubicBezTo>
                  <a:cubicBezTo>
                    <a:pt x="11536" y="125017"/>
                    <a:pt x="11751" y="124982"/>
                    <a:pt x="11965" y="124839"/>
                  </a:cubicBezTo>
                  <a:cubicBezTo>
                    <a:pt x="27574" y="115838"/>
                    <a:pt x="39147" y="102015"/>
                    <a:pt x="52756" y="90477"/>
                  </a:cubicBezTo>
                  <a:cubicBezTo>
                    <a:pt x="63114" y="81691"/>
                    <a:pt x="74437" y="73082"/>
                    <a:pt x="85831" y="65724"/>
                  </a:cubicBezTo>
                  <a:cubicBezTo>
                    <a:pt x="90153" y="62938"/>
                    <a:pt x="95976" y="58902"/>
                    <a:pt x="101440" y="58116"/>
                  </a:cubicBezTo>
                  <a:cubicBezTo>
                    <a:pt x="106120" y="58973"/>
                    <a:pt x="110084" y="63831"/>
                    <a:pt x="113120" y="67046"/>
                  </a:cubicBezTo>
                  <a:cubicBezTo>
                    <a:pt x="121371" y="75833"/>
                    <a:pt x="128515" y="85548"/>
                    <a:pt x="135945" y="95014"/>
                  </a:cubicBezTo>
                  <a:cubicBezTo>
                    <a:pt x="148553" y="111123"/>
                    <a:pt x="160412" y="127768"/>
                    <a:pt x="172592" y="144198"/>
                  </a:cubicBezTo>
                  <a:cubicBezTo>
                    <a:pt x="179486" y="153521"/>
                    <a:pt x="184915" y="162665"/>
                    <a:pt x="176557" y="173095"/>
                  </a:cubicBezTo>
                  <a:cubicBezTo>
                    <a:pt x="170842" y="180238"/>
                    <a:pt x="163627" y="186096"/>
                    <a:pt x="156947" y="192276"/>
                  </a:cubicBezTo>
                  <a:cubicBezTo>
                    <a:pt x="147339" y="201170"/>
                    <a:pt x="140445" y="212100"/>
                    <a:pt x="131408" y="221530"/>
                  </a:cubicBezTo>
                  <a:cubicBezTo>
                    <a:pt x="127980" y="225137"/>
                    <a:pt x="123229" y="230066"/>
                    <a:pt x="117942" y="230995"/>
                  </a:cubicBezTo>
                  <a:cubicBezTo>
                    <a:pt x="117621" y="230888"/>
                    <a:pt x="117300" y="230923"/>
                    <a:pt x="116942" y="230816"/>
                  </a:cubicBezTo>
                  <a:close/>
                  <a:moveTo>
                    <a:pt x="177057" y="140305"/>
                  </a:moveTo>
                  <a:cubicBezTo>
                    <a:pt x="169270" y="130089"/>
                    <a:pt x="162019" y="119481"/>
                    <a:pt x="154340" y="109194"/>
                  </a:cubicBezTo>
                  <a:cubicBezTo>
                    <a:pt x="145125" y="96799"/>
                    <a:pt x="135623" y="84441"/>
                    <a:pt x="125694" y="72618"/>
                  </a:cubicBezTo>
                  <a:cubicBezTo>
                    <a:pt x="120764" y="66724"/>
                    <a:pt x="113906" y="56402"/>
                    <a:pt x="105477" y="54723"/>
                  </a:cubicBezTo>
                  <a:cubicBezTo>
                    <a:pt x="110370" y="38792"/>
                    <a:pt x="116550" y="23326"/>
                    <a:pt x="120979" y="7253"/>
                  </a:cubicBezTo>
                  <a:cubicBezTo>
                    <a:pt x="142160" y="35685"/>
                    <a:pt x="171878" y="56223"/>
                    <a:pt x="198060" y="79690"/>
                  </a:cubicBezTo>
                  <a:cubicBezTo>
                    <a:pt x="204239" y="85227"/>
                    <a:pt x="210811" y="90584"/>
                    <a:pt x="216633" y="96514"/>
                  </a:cubicBezTo>
                  <a:cubicBezTo>
                    <a:pt x="225849" y="105943"/>
                    <a:pt x="227099" y="114945"/>
                    <a:pt x="218169" y="125196"/>
                  </a:cubicBezTo>
                  <a:cubicBezTo>
                    <a:pt x="208204" y="136626"/>
                    <a:pt x="195845" y="145306"/>
                    <a:pt x="186987" y="157450"/>
                  </a:cubicBezTo>
                  <a:cubicBezTo>
                    <a:pt x="185272" y="151092"/>
                    <a:pt x="180915" y="145413"/>
                    <a:pt x="177057" y="14030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EC2E69A6-903B-D043-A7D9-957D71937B8E}"/>
                </a:ext>
              </a:extLst>
            </p:cNvPr>
            <p:cNvSpPr/>
            <p:nvPr/>
          </p:nvSpPr>
          <p:spPr>
            <a:xfrm>
              <a:off x="10075598" y="3009891"/>
              <a:ext cx="198141" cy="171211"/>
            </a:xfrm>
            <a:custGeom>
              <a:avLst/>
              <a:gdLst>
                <a:gd name="connsiteX0" fmla="*/ 197911 w 198141"/>
                <a:gd name="connsiteY0" fmla="*/ 39668 h 171211"/>
                <a:gd name="connsiteX1" fmla="*/ 196232 w 198141"/>
                <a:gd name="connsiteY1" fmla="*/ 37989 h 171211"/>
                <a:gd name="connsiteX2" fmla="*/ 193875 w 198141"/>
                <a:gd name="connsiteY2" fmla="*/ 38346 h 171211"/>
                <a:gd name="connsiteX3" fmla="*/ 193017 w 198141"/>
                <a:gd name="connsiteY3" fmla="*/ 37989 h 171211"/>
                <a:gd name="connsiteX4" fmla="*/ 192767 w 198141"/>
                <a:gd name="connsiteY4" fmla="*/ 38025 h 171211"/>
                <a:gd name="connsiteX5" fmla="*/ 152798 w 198141"/>
                <a:gd name="connsiteY5" fmla="*/ 17415 h 171211"/>
                <a:gd name="connsiteX6" fmla="*/ 99827 w 198141"/>
                <a:gd name="connsiteY6" fmla="*/ 1056 h 171211"/>
                <a:gd name="connsiteX7" fmla="*/ 88361 w 198141"/>
                <a:gd name="connsiteY7" fmla="*/ 92 h 171211"/>
                <a:gd name="connsiteX8" fmla="*/ 61786 w 198141"/>
                <a:gd name="connsiteY8" fmla="*/ 2878 h 171211"/>
                <a:gd name="connsiteX9" fmla="*/ 38569 w 198141"/>
                <a:gd name="connsiteY9" fmla="*/ 12557 h 171211"/>
                <a:gd name="connsiteX10" fmla="*/ 35462 w 198141"/>
                <a:gd name="connsiteY10" fmla="*/ 12593 h 171211"/>
                <a:gd name="connsiteX11" fmla="*/ 35390 w 198141"/>
                <a:gd name="connsiteY11" fmla="*/ 12843 h 171211"/>
                <a:gd name="connsiteX12" fmla="*/ 32247 w 198141"/>
                <a:gd name="connsiteY12" fmla="*/ 12593 h 171211"/>
                <a:gd name="connsiteX13" fmla="*/ 14281 w 198141"/>
                <a:gd name="connsiteY13" fmla="*/ 73351 h 171211"/>
                <a:gd name="connsiteX14" fmla="*/ 4851 w 198141"/>
                <a:gd name="connsiteY14" fmla="*/ 100604 h 171211"/>
                <a:gd name="connsiteX15" fmla="*/ 29 w 198141"/>
                <a:gd name="connsiteY15" fmla="*/ 119214 h 171211"/>
                <a:gd name="connsiteX16" fmla="*/ 16031 w 198141"/>
                <a:gd name="connsiteY16" fmla="*/ 134430 h 171211"/>
                <a:gd name="connsiteX17" fmla="*/ 67002 w 198141"/>
                <a:gd name="connsiteY17" fmla="*/ 160862 h 171211"/>
                <a:gd name="connsiteX18" fmla="*/ 95755 w 198141"/>
                <a:gd name="connsiteY18" fmla="*/ 171113 h 171211"/>
                <a:gd name="connsiteX19" fmla="*/ 100720 w 198141"/>
                <a:gd name="connsiteY19" fmla="*/ 170756 h 171211"/>
                <a:gd name="connsiteX20" fmla="*/ 101042 w 198141"/>
                <a:gd name="connsiteY20" fmla="*/ 170899 h 171211"/>
                <a:gd name="connsiteX21" fmla="*/ 103363 w 198141"/>
                <a:gd name="connsiteY21" fmla="*/ 170470 h 171211"/>
                <a:gd name="connsiteX22" fmla="*/ 104256 w 198141"/>
                <a:gd name="connsiteY22" fmla="*/ 170899 h 171211"/>
                <a:gd name="connsiteX23" fmla="*/ 132260 w 198141"/>
                <a:gd name="connsiteY23" fmla="*/ 163969 h 171211"/>
                <a:gd name="connsiteX24" fmla="*/ 154084 w 198141"/>
                <a:gd name="connsiteY24" fmla="*/ 155468 h 171211"/>
                <a:gd name="connsiteX25" fmla="*/ 172800 w 198141"/>
                <a:gd name="connsiteY25" fmla="*/ 128429 h 171211"/>
                <a:gd name="connsiteX26" fmla="*/ 198054 w 198141"/>
                <a:gd name="connsiteY26" fmla="*/ 42918 h 171211"/>
                <a:gd name="connsiteX27" fmla="*/ 198018 w 198141"/>
                <a:gd name="connsiteY27" fmla="*/ 42025 h 171211"/>
                <a:gd name="connsiteX28" fmla="*/ 197911 w 198141"/>
                <a:gd name="connsiteY28" fmla="*/ 39668 h 171211"/>
                <a:gd name="connsiteX29" fmla="*/ 71895 w 198141"/>
                <a:gd name="connsiteY29" fmla="*/ 157933 h 171211"/>
                <a:gd name="connsiteX30" fmla="*/ 30604 w 198141"/>
                <a:gd name="connsiteY30" fmla="*/ 136037 h 171211"/>
                <a:gd name="connsiteX31" fmla="*/ 6601 w 198141"/>
                <a:gd name="connsiteY31" fmla="*/ 117892 h 171211"/>
                <a:gd name="connsiteX32" fmla="*/ 12959 w 198141"/>
                <a:gd name="connsiteY32" fmla="*/ 96961 h 171211"/>
                <a:gd name="connsiteX33" fmla="*/ 22210 w 198141"/>
                <a:gd name="connsiteY33" fmla="*/ 69636 h 171211"/>
                <a:gd name="connsiteX34" fmla="*/ 36641 w 198141"/>
                <a:gd name="connsiteY34" fmla="*/ 20773 h 171211"/>
                <a:gd name="connsiteX35" fmla="*/ 73645 w 198141"/>
                <a:gd name="connsiteY35" fmla="*/ 42168 h 171211"/>
                <a:gd name="connsiteX36" fmla="*/ 117186 w 198141"/>
                <a:gd name="connsiteY36" fmla="*/ 57492 h 171211"/>
                <a:gd name="connsiteX37" fmla="*/ 132545 w 198141"/>
                <a:gd name="connsiteY37" fmla="*/ 68743 h 171211"/>
                <a:gd name="connsiteX38" fmla="*/ 131438 w 198141"/>
                <a:gd name="connsiteY38" fmla="*/ 69350 h 171211"/>
                <a:gd name="connsiteX39" fmla="*/ 133117 w 198141"/>
                <a:gd name="connsiteY39" fmla="*/ 72244 h 171211"/>
                <a:gd name="connsiteX40" fmla="*/ 133974 w 198141"/>
                <a:gd name="connsiteY40" fmla="*/ 71779 h 171211"/>
                <a:gd name="connsiteX41" fmla="*/ 134903 w 198141"/>
                <a:gd name="connsiteY41" fmla="*/ 82173 h 171211"/>
                <a:gd name="connsiteX42" fmla="*/ 118401 w 198141"/>
                <a:gd name="connsiteY42" fmla="*/ 129644 h 171211"/>
                <a:gd name="connsiteX43" fmla="*/ 106006 w 198141"/>
                <a:gd name="connsiteY43" fmla="*/ 159969 h 171211"/>
                <a:gd name="connsiteX44" fmla="*/ 94898 w 198141"/>
                <a:gd name="connsiteY44" fmla="*/ 167291 h 171211"/>
                <a:gd name="connsiteX45" fmla="*/ 71895 w 198141"/>
                <a:gd name="connsiteY45" fmla="*/ 157933 h 171211"/>
                <a:gd name="connsiteX46" fmla="*/ 101184 w 198141"/>
                <a:gd name="connsiteY46" fmla="*/ 5700 h 171211"/>
                <a:gd name="connsiteX47" fmla="*/ 185731 w 198141"/>
                <a:gd name="connsiteY47" fmla="*/ 39347 h 171211"/>
                <a:gd name="connsiteX48" fmla="*/ 138225 w 198141"/>
                <a:gd name="connsiteY48" fmla="*/ 65528 h 171211"/>
                <a:gd name="connsiteX49" fmla="*/ 137367 w 198141"/>
                <a:gd name="connsiteY49" fmla="*/ 64243 h 171211"/>
                <a:gd name="connsiteX50" fmla="*/ 93362 w 198141"/>
                <a:gd name="connsiteY50" fmla="*/ 45276 h 171211"/>
                <a:gd name="connsiteX51" fmla="*/ 40784 w 198141"/>
                <a:gd name="connsiteY51" fmla="*/ 17487 h 171211"/>
                <a:gd name="connsiteX52" fmla="*/ 69859 w 198141"/>
                <a:gd name="connsiteY52" fmla="*/ 5235 h 171211"/>
                <a:gd name="connsiteX53" fmla="*/ 85540 w 198141"/>
                <a:gd name="connsiteY53" fmla="*/ 3556 h 171211"/>
                <a:gd name="connsiteX54" fmla="*/ 101184 w 198141"/>
                <a:gd name="connsiteY54" fmla="*/ 5700 h 171211"/>
                <a:gd name="connsiteX55" fmla="*/ 135832 w 198141"/>
                <a:gd name="connsiteY55" fmla="*/ 93889 h 171211"/>
                <a:gd name="connsiteX56" fmla="*/ 134831 w 198141"/>
                <a:gd name="connsiteY56" fmla="*/ 97211 h 171211"/>
                <a:gd name="connsiteX57" fmla="*/ 135832 w 198141"/>
                <a:gd name="connsiteY57" fmla="*/ 93889 h 171211"/>
                <a:gd name="connsiteX58" fmla="*/ 131760 w 198141"/>
                <a:gd name="connsiteY58" fmla="*/ 106498 h 171211"/>
                <a:gd name="connsiteX59" fmla="*/ 131617 w 198141"/>
                <a:gd name="connsiteY59" fmla="*/ 106891 h 171211"/>
                <a:gd name="connsiteX60" fmla="*/ 131760 w 198141"/>
                <a:gd name="connsiteY60" fmla="*/ 106498 h 171211"/>
                <a:gd name="connsiteX61" fmla="*/ 120294 w 198141"/>
                <a:gd name="connsiteY61" fmla="*/ 141681 h 171211"/>
                <a:gd name="connsiteX62" fmla="*/ 139868 w 198141"/>
                <a:gd name="connsiteY62" fmla="*/ 91174 h 171211"/>
                <a:gd name="connsiteX63" fmla="*/ 140511 w 198141"/>
                <a:gd name="connsiteY63" fmla="*/ 69958 h 171211"/>
                <a:gd name="connsiteX64" fmla="*/ 162228 w 198141"/>
                <a:gd name="connsiteY64" fmla="*/ 56063 h 171211"/>
                <a:gd name="connsiteX65" fmla="*/ 189981 w 198141"/>
                <a:gd name="connsiteY65" fmla="*/ 42383 h 171211"/>
                <a:gd name="connsiteX66" fmla="*/ 191696 w 198141"/>
                <a:gd name="connsiteY66" fmla="*/ 43669 h 171211"/>
                <a:gd name="connsiteX67" fmla="*/ 191624 w 198141"/>
                <a:gd name="connsiteY67" fmla="*/ 45419 h 171211"/>
                <a:gd name="connsiteX68" fmla="*/ 191303 w 198141"/>
                <a:gd name="connsiteY68" fmla="*/ 51634 h 171211"/>
                <a:gd name="connsiteX69" fmla="*/ 188624 w 198141"/>
                <a:gd name="connsiteY69" fmla="*/ 66922 h 171211"/>
                <a:gd name="connsiteX70" fmla="*/ 179587 w 198141"/>
                <a:gd name="connsiteY70" fmla="*/ 95497 h 171211"/>
                <a:gd name="connsiteX71" fmla="*/ 168300 w 198141"/>
                <a:gd name="connsiteY71" fmla="*/ 123107 h 171211"/>
                <a:gd name="connsiteX72" fmla="*/ 158513 w 198141"/>
                <a:gd name="connsiteY72" fmla="*/ 144002 h 171211"/>
                <a:gd name="connsiteX73" fmla="*/ 139225 w 198141"/>
                <a:gd name="connsiteY73" fmla="*/ 156861 h 171211"/>
                <a:gd name="connsiteX74" fmla="*/ 109007 w 198141"/>
                <a:gd name="connsiteY74" fmla="*/ 166220 h 171211"/>
                <a:gd name="connsiteX75" fmla="*/ 120294 w 198141"/>
                <a:gd name="connsiteY75" fmla="*/ 141681 h 171211"/>
                <a:gd name="connsiteX76" fmla="*/ 194839 w 198141"/>
                <a:gd name="connsiteY76" fmla="*/ 45454 h 171211"/>
                <a:gd name="connsiteX77" fmla="*/ 194768 w 198141"/>
                <a:gd name="connsiteY77" fmla="*/ 46562 h 171211"/>
                <a:gd name="connsiteX78" fmla="*/ 194839 w 198141"/>
                <a:gd name="connsiteY78" fmla="*/ 43633 h 171211"/>
                <a:gd name="connsiteX79" fmla="*/ 194875 w 198141"/>
                <a:gd name="connsiteY79" fmla="*/ 43669 h 171211"/>
                <a:gd name="connsiteX80" fmla="*/ 194839 w 198141"/>
                <a:gd name="connsiteY80" fmla="*/ 45454 h 17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98141" h="171211">
                  <a:moveTo>
                    <a:pt x="197911" y="39668"/>
                  </a:moveTo>
                  <a:cubicBezTo>
                    <a:pt x="197839" y="38846"/>
                    <a:pt x="197196" y="37882"/>
                    <a:pt x="196232" y="37989"/>
                  </a:cubicBezTo>
                  <a:cubicBezTo>
                    <a:pt x="195446" y="38096"/>
                    <a:pt x="194660" y="38203"/>
                    <a:pt x="193875" y="38346"/>
                  </a:cubicBezTo>
                  <a:cubicBezTo>
                    <a:pt x="193625" y="38168"/>
                    <a:pt x="193374" y="37953"/>
                    <a:pt x="193017" y="37989"/>
                  </a:cubicBezTo>
                  <a:cubicBezTo>
                    <a:pt x="192946" y="37989"/>
                    <a:pt x="192874" y="38025"/>
                    <a:pt x="192767" y="38025"/>
                  </a:cubicBezTo>
                  <a:cubicBezTo>
                    <a:pt x="180480" y="29345"/>
                    <a:pt x="166871" y="22809"/>
                    <a:pt x="152798" y="17415"/>
                  </a:cubicBezTo>
                  <a:cubicBezTo>
                    <a:pt x="135832" y="10914"/>
                    <a:pt x="117686" y="4628"/>
                    <a:pt x="99827" y="1056"/>
                  </a:cubicBezTo>
                  <a:cubicBezTo>
                    <a:pt x="96112" y="306"/>
                    <a:pt x="92255" y="92"/>
                    <a:pt x="88361" y="92"/>
                  </a:cubicBezTo>
                  <a:cubicBezTo>
                    <a:pt x="79467" y="-373"/>
                    <a:pt x="70252" y="985"/>
                    <a:pt x="61786" y="2878"/>
                  </a:cubicBezTo>
                  <a:cubicBezTo>
                    <a:pt x="53857" y="4664"/>
                    <a:pt x="45249" y="7485"/>
                    <a:pt x="38569" y="12557"/>
                  </a:cubicBezTo>
                  <a:cubicBezTo>
                    <a:pt x="38105" y="11236"/>
                    <a:pt x="35926" y="10914"/>
                    <a:pt x="35462" y="12593"/>
                  </a:cubicBezTo>
                  <a:cubicBezTo>
                    <a:pt x="35426" y="12665"/>
                    <a:pt x="35426" y="12772"/>
                    <a:pt x="35390" y="12843"/>
                  </a:cubicBezTo>
                  <a:cubicBezTo>
                    <a:pt x="35176" y="11307"/>
                    <a:pt x="32747" y="10772"/>
                    <a:pt x="32247" y="12593"/>
                  </a:cubicBezTo>
                  <a:cubicBezTo>
                    <a:pt x="26532" y="32917"/>
                    <a:pt x="20781" y="53241"/>
                    <a:pt x="14281" y="73351"/>
                  </a:cubicBezTo>
                  <a:cubicBezTo>
                    <a:pt x="11316" y="82495"/>
                    <a:pt x="8173" y="91567"/>
                    <a:pt x="4851" y="100604"/>
                  </a:cubicBezTo>
                  <a:cubicBezTo>
                    <a:pt x="2708" y="106391"/>
                    <a:pt x="-328" y="112856"/>
                    <a:pt x="29" y="119214"/>
                  </a:cubicBezTo>
                  <a:cubicBezTo>
                    <a:pt x="493" y="127893"/>
                    <a:pt x="9209" y="131251"/>
                    <a:pt x="16031" y="134430"/>
                  </a:cubicBezTo>
                  <a:cubicBezTo>
                    <a:pt x="33390" y="142467"/>
                    <a:pt x="50214" y="151646"/>
                    <a:pt x="67002" y="160862"/>
                  </a:cubicBezTo>
                  <a:cubicBezTo>
                    <a:pt x="75002" y="165255"/>
                    <a:pt x="85825" y="172113"/>
                    <a:pt x="95755" y="171113"/>
                  </a:cubicBezTo>
                  <a:cubicBezTo>
                    <a:pt x="97434" y="171220"/>
                    <a:pt x="99077" y="171077"/>
                    <a:pt x="100720" y="170756"/>
                  </a:cubicBezTo>
                  <a:cubicBezTo>
                    <a:pt x="100863" y="170791"/>
                    <a:pt x="100899" y="170934"/>
                    <a:pt x="101042" y="170899"/>
                  </a:cubicBezTo>
                  <a:cubicBezTo>
                    <a:pt x="101827" y="170827"/>
                    <a:pt x="102577" y="170577"/>
                    <a:pt x="103363" y="170470"/>
                  </a:cubicBezTo>
                  <a:cubicBezTo>
                    <a:pt x="103613" y="170684"/>
                    <a:pt x="103828" y="170934"/>
                    <a:pt x="104256" y="170899"/>
                  </a:cubicBezTo>
                  <a:cubicBezTo>
                    <a:pt x="113972" y="169970"/>
                    <a:pt x="123116" y="167184"/>
                    <a:pt x="132260" y="163969"/>
                  </a:cubicBezTo>
                  <a:cubicBezTo>
                    <a:pt x="139546" y="161433"/>
                    <a:pt x="147333" y="159290"/>
                    <a:pt x="154084" y="155468"/>
                  </a:cubicBezTo>
                  <a:cubicBezTo>
                    <a:pt x="164442" y="149610"/>
                    <a:pt x="168300" y="138859"/>
                    <a:pt x="172800" y="128429"/>
                  </a:cubicBezTo>
                  <a:cubicBezTo>
                    <a:pt x="184052" y="102390"/>
                    <a:pt x="199447" y="72172"/>
                    <a:pt x="198054" y="42918"/>
                  </a:cubicBezTo>
                  <a:cubicBezTo>
                    <a:pt x="198125" y="42633"/>
                    <a:pt x="198161" y="42347"/>
                    <a:pt x="198018" y="42025"/>
                  </a:cubicBezTo>
                  <a:cubicBezTo>
                    <a:pt x="197982" y="41275"/>
                    <a:pt x="197982" y="40490"/>
                    <a:pt x="197911" y="39668"/>
                  </a:cubicBezTo>
                  <a:close/>
                  <a:moveTo>
                    <a:pt x="71895" y="157933"/>
                  </a:moveTo>
                  <a:cubicBezTo>
                    <a:pt x="58250" y="150467"/>
                    <a:pt x="44606" y="142824"/>
                    <a:pt x="30604" y="136037"/>
                  </a:cubicBezTo>
                  <a:cubicBezTo>
                    <a:pt x="23032" y="132358"/>
                    <a:pt x="6530" y="128429"/>
                    <a:pt x="6601" y="117892"/>
                  </a:cubicBezTo>
                  <a:cubicBezTo>
                    <a:pt x="6637" y="110856"/>
                    <a:pt x="10637" y="103390"/>
                    <a:pt x="12959" y="96961"/>
                  </a:cubicBezTo>
                  <a:cubicBezTo>
                    <a:pt x="16245" y="87924"/>
                    <a:pt x="19281" y="78816"/>
                    <a:pt x="22210" y="69636"/>
                  </a:cubicBezTo>
                  <a:cubicBezTo>
                    <a:pt x="27354" y="53455"/>
                    <a:pt x="32033" y="37132"/>
                    <a:pt x="36641" y="20773"/>
                  </a:cubicBezTo>
                  <a:cubicBezTo>
                    <a:pt x="49785" y="26452"/>
                    <a:pt x="60822" y="35775"/>
                    <a:pt x="73645" y="42168"/>
                  </a:cubicBezTo>
                  <a:cubicBezTo>
                    <a:pt x="87504" y="49098"/>
                    <a:pt x="102828" y="51848"/>
                    <a:pt x="117186" y="57492"/>
                  </a:cubicBezTo>
                  <a:cubicBezTo>
                    <a:pt x="124152" y="60206"/>
                    <a:pt x="129545" y="63671"/>
                    <a:pt x="132545" y="68743"/>
                  </a:cubicBezTo>
                  <a:cubicBezTo>
                    <a:pt x="132188" y="68957"/>
                    <a:pt x="131795" y="69136"/>
                    <a:pt x="131438" y="69350"/>
                  </a:cubicBezTo>
                  <a:cubicBezTo>
                    <a:pt x="129509" y="70315"/>
                    <a:pt x="131224" y="73208"/>
                    <a:pt x="133117" y="72244"/>
                  </a:cubicBezTo>
                  <a:cubicBezTo>
                    <a:pt x="133403" y="72101"/>
                    <a:pt x="133688" y="71922"/>
                    <a:pt x="133974" y="71779"/>
                  </a:cubicBezTo>
                  <a:cubicBezTo>
                    <a:pt x="135010" y="74708"/>
                    <a:pt x="135367" y="78137"/>
                    <a:pt x="134903" y="82173"/>
                  </a:cubicBezTo>
                  <a:cubicBezTo>
                    <a:pt x="133010" y="98854"/>
                    <a:pt x="125366" y="114642"/>
                    <a:pt x="118401" y="129644"/>
                  </a:cubicBezTo>
                  <a:cubicBezTo>
                    <a:pt x="113829" y="139538"/>
                    <a:pt x="111436" y="150503"/>
                    <a:pt x="106006" y="159969"/>
                  </a:cubicBezTo>
                  <a:cubicBezTo>
                    <a:pt x="103149" y="165005"/>
                    <a:pt x="99220" y="166934"/>
                    <a:pt x="94898" y="167291"/>
                  </a:cubicBezTo>
                  <a:cubicBezTo>
                    <a:pt x="87040" y="166612"/>
                    <a:pt x="78324" y="161469"/>
                    <a:pt x="71895" y="157933"/>
                  </a:cubicBezTo>
                  <a:close/>
                  <a:moveTo>
                    <a:pt x="101184" y="5700"/>
                  </a:moveTo>
                  <a:cubicBezTo>
                    <a:pt x="130188" y="13665"/>
                    <a:pt x="160656" y="22130"/>
                    <a:pt x="185731" y="39347"/>
                  </a:cubicBezTo>
                  <a:cubicBezTo>
                    <a:pt x="168121" y="43811"/>
                    <a:pt x="153834" y="56241"/>
                    <a:pt x="138225" y="65528"/>
                  </a:cubicBezTo>
                  <a:cubicBezTo>
                    <a:pt x="137939" y="65100"/>
                    <a:pt x="137725" y="64671"/>
                    <a:pt x="137367" y="64243"/>
                  </a:cubicBezTo>
                  <a:cubicBezTo>
                    <a:pt x="127509" y="52205"/>
                    <a:pt x="107149" y="49884"/>
                    <a:pt x="93362" y="45276"/>
                  </a:cubicBezTo>
                  <a:cubicBezTo>
                    <a:pt x="74145" y="38811"/>
                    <a:pt x="59179" y="25238"/>
                    <a:pt x="40784" y="17487"/>
                  </a:cubicBezTo>
                  <a:cubicBezTo>
                    <a:pt x="48071" y="10021"/>
                    <a:pt x="60108" y="7057"/>
                    <a:pt x="69859" y="5235"/>
                  </a:cubicBezTo>
                  <a:cubicBezTo>
                    <a:pt x="75074" y="4271"/>
                    <a:pt x="80325" y="3699"/>
                    <a:pt x="85540" y="3556"/>
                  </a:cubicBezTo>
                  <a:cubicBezTo>
                    <a:pt x="90826" y="3699"/>
                    <a:pt x="96041" y="4271"/>
                    <a:pt x="101184" y="5700"/>
                  </a:cubicBezTo>
                  <a:close/>
                  <a:moveTo>
                    <a:pt x="135832" y="93889"/>
                  </a:moveTo>
                  <a:cubicBezTo>
                    <a:pt x="135546" y="94996"/>
                    <a:pt x="135153" y="96104"/>
                    <a:pt x="134831" y="97211"/>
                  </a:cubicBezTo>
                  <a:cubicBezTo>
                    <a:pt x="135153" y="96104"/>
                    <a:pt x="135546" y="95032"/>
                    <a:pt x="135832" y="93889"/>
                  </a:cubicBezTo>
                  <a:close/>
                  <a:moveTo>
                    <a:pt x="131760" y="106498"/>
                  </a:moveTo>
                  <a:cubicBezTo>
                    <a:pt x="131724" y="106641"/>
                    <a:pt x="131652" y="106748"/>
                    <a:pt x="131617" y="106891"/>
                  </a:cubicBezTo>
                  <a:cubicBezTo>
                    <a:pt x="131652" y="106784"/>
                    <a:pt x="131724" y="106641"/>
                    <a:pt x="131760" y="106498"/>
                  </a:cubicBezTo>
                  <a:close/>
                  <a:moveTo>
                    <a:pt x="120294" y="141681"/>
                  </a:moveTo>
                  <a:cubicBezTo>
                    <a:pt x="126473" y="124607"/>
                    <a:pt x="135724" y="109034"/>
                    <a:pt x="139868" y="91174"/>
                  </a:cubicBezTo>
                  <a:cubicBezTo>
                    <a:pt x="141475" y="84352"/>
                    <a:pt x="142797" y="76637"/>
                    <a:pt x="140511" y="69958"/>
                  </a:cubicBezTo>
                  <a:cubicBezTo>
                    <a:pt x="148012" y="65743"/>
                    <a:pt x="155048" y="60778"/>
                    <a:pt x="162228" y="56063"/>
                  </a:cubicBezTo>
                  <a:cubicBezTo>
                    <a:pt x="170122" y="50884"/>
                    <a:pt x="180230" y="43811"/>
                    <a:pt x="189981" y="42383"/>
                  </a:cubicBezTo>
                  <a:cubicBezTo>
                    <a:pt x="190553" y="42811"/>
                    <a:pt x="191124" y="43204"/>
                    <a:pt x="191696" y="43669"/>
                  </a:cubicBezTo>
                  <a:cubicBezTo>
                    <a:pt x="191660" y="44133"/>
                    <a:pt x="191624" y="44704"/>
                    <a:pt x="191624" y="45419"/>
                  </a:cubicBezTo>
                  <a:cubicBezTo>
                    <a:pt x="191624" y="47490"/>
                    <a:pt x="191517" y="49562"/>
                    <a:pt x="191303" y="51634"/>
                  </a:cubicBezTo>
                  <a:cubicBezTo>
                    <a:pt x="190803" y="56777"/>
                    <a:pt x="189803" y="61885"/>
                    <a:pt x="188624" y="66922"/>
                  </a:cubicBezTo>
                  <a:cubicBezTo>
                    <a:pt x="186302" y="76637"/>
                    <a:pt x="183087" y="86138"/>
                    <a:pt x="179587" y="95497"/>
                  </a:cubicBezTo>
                  <a:cubicBezTo>
                    <a:pt x="176086" y="104819"/>
                    <a:pt x="172229" y="113963"/>
                    <a:pt x="168300" y="123107"/>
                  </a:cubicBezTo>
                  <a:cubicBezTo>
                    <a:pt x="165300" y="130072"/>
                    <a:pt x="162692" y="137609"/>
                    <a:pt x="158513" y="144002"/>
                  </a:cubicBezTo>
                  <a:cubicBezTo>
                    <a:pt x="153941" y="150932"/>
                    <a:pt x="146833" y="154147"/>
                    <a:pt x="139225" y="156861"/>
                  </a:cubicBezTo>
                  <a:cubicBezTo>
                    <a:pt x="129331" y="160397"/>
                    <a:pt x="119330" y="164148"/>
                    <a:pt x="109007" y="166220"/>
                  </a:cubicBezTo>
                  <a:cubicBezTo>
                    <a:pt x="115008" y="160005"/>
                    <a:pt x="117686" y="148932"/>
                    <a:pt x="120294" y="141681"/>
                  </a:cubicBezTo>
                  <a:close/>
                  <a:moveTo>
                    <a:pt x="194839" y="45454"/>
                  </a:moveTo>
                  <a:cubicBezTo>
                    <a:pt x="194839" y="45812"/>
                    <a:pt x="194803" y="46204"/>
                    <a:pt x="194768" y="46562"/>
                  </a:cubicBezTo>
                  <a:cubicBezTo>
                    <a:pt x="194768" y="45597"/>
                    <a:pt x="194875" y="44597"/>
                    <a:pt x="194839" y="43633"/>
                  </a:cubicBezTo>
                  <a:cubicBezTo>
                    <a:pt x="194875" y="43633"/>
                    <a:pt x="194875" y="43669"/>
                    <a:pt x="194875" y="43669"/>
                  </a:cubicBezTo>
                  <a:cubicBezTo>
                    <a:pt x="194875" y="44133"/>
                    <a:pt x="194839" y="44704"/>
                    <a:pt x="194839" y="454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1384B199-1471-0747-AB73-E0989E866507}"/>
                </a:ext>
              </a:extLst>
            </p:cNvPr>
            <p:cNvSpPr/>
            <p:nvPr/>
          </p:nvSpPr>
          <p:spPr>
            <a:xfrm>
              <a:off x="10210850" y="2754280"/>
              <a:ext cx="176148" cy="158757"/>
            </a:xfrm>
            <a:custGeom>
              <a:avLst/>
              <a:gdLst>
                <a:gd name="connsiteX0" fmla="*/ 172958 w 176148"/>
                <a:gd name="connsiteY0" fmla="*/ 89110 h 158757"/>
                <a:gd name="connsiteX1" fmla="*/ 174030 w 176148"/>
                <a:gd name="connsiteY1" fmla="*/ 67500 h 158757"/>
                <a:gd name="connsiteX2" fmla="*/ 163279 w 176148"/>
                <a:gd name="connsiteY2" fmla="*/ 37925 h 158757"/>
                <a:gd name="connsiteX3" fmla="*/ 158135 w 176148"/>
                <a:gd name="connsiteY3" fmla="*/ 12029 h 158757"/>
                <a:gd name="connsiteX4" fmla="*/ 136025 w 176148"/>
                <a:gd name="connsiteY4" fmla="*/ 63 h 158757"/>
                <a:gd name="connsiteX5" fmla="*/ 107915 w 176148"/>
                <a:gd name="connsiteY5" fmla="*/ 4778 h 158757"/>
                <a:gd name="connsiteX6" fmla="*/ 26190 w 176148"/>
                <a:gd name="connsiteY6" fmla="*/ 19066 h 158757"/>
                <a:gd name="connsiteX7" fmla="*/ 23547 w 176148"/>
                <a:gd name="connsiteY7" fmla="*/ 19923 h 158757"/>
                <a:gd name="connsiteX8" fmla="*/ 23440 w 176148"/>
                <a:gd name="connsiteY8" fmla="*/ 20173 h 158757"/>
                <a:gd name="connsiteX9" fmla="*/ 22832 w 176148"/>
                <a:gd name="connsiteY9" fmla="*/ 20423 h 158757"/>
                <a:gd name="connsiteX10" fmla="*/ 22047 w 176148"/>
                <a:gd name="connsiteY10" fmla="*/ 22316 h 158757"/>
                <a:gd name="connsiteX11" fmla="*/ 22297 w 176148"/>
                <a:gd name="connsiteY11" fmla="*/ 23138 h 158757"/>
                <a:gd name="connsiteX12" fmla="*/ 1115 w 176148"/>
                <a:gd name="connsiteY12" fmla="*/ 93825 h 158757"/>
                <a:gd name="connsiteX13" fmla="*/ 14403 w 176148"/>
                <a:gd name="connsiteY13" fmla="*/ 126901 h 158757"/>
                <a:gd name="connsiteX14" fmla="*/ 36441 w 176148"/>
                <a:gd name="connsiteY14" fmla="*/ 157404 h 158757"/>
                <a:gd name="connsiteX15" fmla="*/ 39013 w 176148"/>
                <a:gd name="connsiteY15" fmla="*/ 156797 h 158757"/>
                <a:gd name="connsiteX16" fmla="*/ 39656 w 176148"/>
                <a:gd name="connsiteY16" fmla="*/ 157404 h 158757"/>
                <a:gd name="connsiteX17" fmla="*/ 40513 w 176148"/>
                <a:gd name="connsiteY17" fmla="*/ 157512 h 158757"/>
                <a:gd name="connsiteX18" fmla="*/ 46550 w 176148"/>
                <a:gd name="connsiteY18" fmla="*/ 158619 h 158757"/>
                <a:gd name="connsiteX19" fmla="*/ 52050 w 176148"/>
                <a:gd name="connsiteY19" fmla="*/ 158262 h 158757"/>
                <a:gd name="connsiteX20" fmla="*/ 99914 w 176148"/>
                <a:gd name="connsiteY20" fmla="*/ 146153 h 158757"/>
                <a:gd name="connsiteX21" fmla="*/ 124024 w 176148"/>
                <a:gd name="connsiteY21" fmla="*/ 142617 h 158757"/>
                <a:gd name="connsiteX22" fmla="*/ 135954 w 176148"/>
                <a:gd name="connsiteY22" fmla="*/ 143295 h 158757"/>
                <a:gd name="connsiteX23" fmla="*/ 146205 w 176148"/>
                <a:gd name="connsiteY23" fmla="*/ 143153 h 158757"/>
                <a:gd name="connsiteX24" fmla="*/ 174959 w 176148"/>
                <a:gd name="connsiteY24" fmla="*/ 91468 h 158757"/>
                <a:gd name="connsiteX25" fmla="*/ 172958 w 176148"/>
                <a:gd name="connsiteY25" fmla="*/ 89110 h 158757"/>
                <a:gd name="connsiteX26" fmla="*/ 172173 w 176148"/>
                <a:gd name="connsiteY26" fmla="*/ 84252 h 158757"/>
                <a:gd name="connsiteX27" fmla="*/ 170815 w 176148"/>
                <a:gd name="connsiteY27" fmla="*/ 67465 h 158757"/>
                <a:gd name="connsiteX28" fmla="*/ 170208 w 176148"/>
                <a:gd name="connsiteY28" fmla="*/ 65786 h 158757"/>
                <a:gd name="connsiteX29" fmla="*/ 172173 w 176148"/>
                <a:gd name="connsiteY29" fmla="*/ 84252 h 158757"/>
                <a:gd name="connsiteX30" fmla="*/ 119988 w 176148"/>
                <a:gd name="connsiteY30" fmla="*/ 139331 h 158757"/>
                <a:gd name="connsiteX31" fmla="*/ 114201 w 176148"/>
                <a:gd name="connsiteY31" fmla="*/ 139438 h 158757"/>
                <a:gd name="connsiteX32" fmla="*/ 76661 w 176148"/>
                <a:gd name="connsiteY32" fmla="*/ 147653 h 158757"/>
                <a:gd name="connsiteX33" fmla="*/ 55801 w 176148"/>
                <a:gd name="connsiteY33" fmla="*/ 153047 h 158757"/>
                <a:gd name="connsiteX34" fmla="*/ 46550 w 176148"/>
                <a:gd name="connsiteY34" fmla="*/ 155833 h 158757"/>
                <a:gd name="connsiteX35" fmla="*/ 51193 w 176148"/>
                <a:gd name="connsiteY35" fmla="*/ 126901 h 158757"/>
                <a:gd name="connsiteX36" fmla="*/ 62587 w 176148"/>
                <a:gd name="connsiteY36" fmla="*/ 107684 h 158757"/>
                <a:gd name="connsiteX37" fmla="*/ 81304 w 176148"/>
                <a:gd name="connsiteY37" fmla="*/ 105112 h 158757"/>
                <a:gd name="connsiteX38" fmla="*/ 127203 w 176148"/>
                <a:gd name="connsiteY38" fmla="*/ 103041 h 158757"/>
                <a:gd name="connsiteX39" fmla="*/ 166422 w 176148"/>
                <a:gd name="connsiteY39" fmla="*/ 94468 h 158757"/>
                <a:gd name="connsiteX40" fmla="*/ 166636 w 176148"/>
                <a:gd name="connsiteY40" fmla="*/ 94325 h 158757"/>
                <a:gd name="connsiteX41" fmla="*/ 161136 w 176148"/>
                <a:gd name="connsiteY41" fmla="*/ 113042 h 158757"/>
                <a:gd name="connsiteX42" fmla="*/ 149277 w 176148"/>
                <a:gd name="connsiteY42" fmla="*/ 137759 h 158757"/>
                <a:gd name="connsiteX43" fmla="*/ 138204 w 176148"/>
                <a:gd name="connsiteY43" fmla="*/ 140402 h 158757"/>
                <a:gd name="connsiteX44" fmla="*/ 119988 w 176148"/>
                <a:gd name="connsiteY44" fmla="*/ 139331 h 158757"/>
                <a:gd name="connsiteX45" fmla="*/ 154170 w 176148"/>
                <a:gd name="connsiteY45" fmla="*/ 23781 h 158757"/>
                <a:gd name="connsiteX46" fmla="*/ 163386 w 176148"/>
                <a:gd name="connsiteY46" fmla="*/ 56999 h 158757"/>
                <a:gd name="connsiteX47" fmla="*/ 167958 w 176148"/>
                <a:gd name="connsiteY47" fmla="*/ 86360 h 158757"/>
                <a:gd name="connsiteX48" fmla="*/ 148170 w 176148"/>
                <a:gd name="connsiteY48" fmla="*/ 96218 h 158757"/>
                <a:gd name="connsiteX49" fmla="*/ 120345 w 176148"/>
                <a:gd name="connsiteY49" fmla="*/ 99933 h 158757"/>
                <a:gd name="connsiteX50" fmla="*/ 70124 w 176148"/>
                <a:gd name="connsiteY50" fmla="*/ 102326 h 158757"/>
                <a:gd name="connsiteX51" fmla="*/ 56408 w 176148"/>
                <a:gd name="connsiteY51" fmla="*/ 104969 h 158757"/>
                <a:gd name="connsiteX52" fmla="*/ 56551 w 176148"/>
                <a:gd name="connsiteY52" fmla="*/ 104683 h 158757"/>
                <a:gd name="connsiteX53" fmla="*/ 47800 w 176148"/>
                <a:gd name="connsiteY53" fmla="*/ 83395 h 158757"/>
                <a:gd name="connsiteX54" fmla="*/ 33870 w 176148"/>
                <a:gd name="connsiteY54" fmla="*/ 52070 h 158757"/>
                <a:gd name="connsiteX55" fmla="*/ 30655 w 176148"/>
                <a:gd name="connsiteY55" fmla="*/ 29888 h 158757"/>
                <a:gd name="connsiteX56" fmla="*/ 29333 w 176148"/>
                <a:gd name="connsiteY56" fmla="*/ 24174 h 158757"/>
                <a:gd name="connsiteX57" fmla="*/ 35548 w 176148"/>
                <a:gd name="connsiteY57" fmla="*/ 20173 h 158757"/>
                <a:gd name="connsiteX58" fmla="*/ 47800 w 176148"/>
                <a:gd name="connsiteY58" fmla="*/ 16780 h 158757"/>
                <a:gd name="connsiteX59" fmla="*/ 91520 w 176148"/>
                <a:gd name="connsiteY59" fmla="*/ 11958 h 158757"/>
                <a:gd name="connsiteX60" fmla="*/ 137847 w 176148"/>
                <a:gd name="connsiteY60" fmla="*/ 3457 h 158757"/>
                <a:gd name="connsiteX61" fmla="*/ 154170 w 176148"/>
                <a:gd name="connsiteY61" fmla="*/ 23781 h 158757"/>
                <a:gd name="connsiteX62" fmla="*/ 31798 w 176148"/>
                <a:gd name="connsiteY62" fmla="*/ 56213 h 158757"/>
                <a:gd name="connsiteX63" fmla="*/ 30655 w 176148"/>
                <a:gd name="connsiteY63" fmla="*/ 52070 h 158757"/>
                <a:gd name="connsiteX64" fmla="*/ 29798 w 176148"/>
                <a:gd name="connsiteY64" fmla="*/ 46033 h 158757"/>
                <a:gd name="connsiteX65" fmla="*/ 31798 w 176148"/>
                <a:gd name="connsiteY65" fmla="*/ 56213 h 158757"/>
                <a:gd name="connsiteX66" fmla="*/ 21011 w 176148"/>
                <a:gd name="connsiteY66" fmla="*/ 126294 h 158757"/>
                <a:gd name="connsiteX67" fmla="*/ 7509 w 176148"/>
                <a:gd name="connsiteY67" fmla="*/ 92932 h 158757"/>
                <a:gd name="connsiteX68" fmla="*/ 24476 w 176148"/>
                <a:gd name="connsiteY68" fmla="*/ 33353 h 158757"/>
                <a:gd name="connsiteX69" fmla="*/ 33548 w 176148"/>
                <a:gd name="connsiteY69" fmla="*/ 70751 h 158757"/>
                <a:gd name="connsiteX70" fmla="*/ 43192 w 176148"/>
                <a:gd name="connsiteY70" fmla="*/ 87824 h 158757"/>
                <a:gd name="connsiteX71" fmla="*/ 49943 w 176148"/>
                <a:gd name="connsiteY71" fmla="*/ 104683 h 158757"/>
                <a:gd name="connsiteX72" fmla="*/ 53229 w 176148"/>
                <a:gd name="connsiteY72" fmla="*/ 104827 h 158757"/>
                <a:gd name="connsiteX73" fmla="*/ 54479 w 176148"/>
                <a:gd name="connsiteY73" fmla="*/ 106184 h 158757"/>
                <a:gd name="connsiteX74" fmla="*/ 52693 w 176148"/>
                <a:gd name="connsiteY74" fmla="*/ 107362 h 158757"/>
                <a:gd name="connsiteX75" fmla="*/ 42764 w 176148"/>
                <a:gd name="connsiteY75" fmla="*/ 130508 h 158757"/>
                <a:gd name="connsiteX76" fmla="*/ 37870 w 176148"/>
                <a:gd name="connsiteY76" fmla="*/ 151154 h 158757"/>
                <a:gd name="connsiteX77" fmla="*/ 21011 w 176148"/>
                <a:gd name="connsiteY77" fmla="*/ 126294 h 158757"/>
                <a:gd name="connsiteX78" fmla="*/ 43692 w 176148"/>
                <a:gd name="connsiteY78" fmla="*/ 136688 h 158757"/>
                <a:gd name="connsiteX79" fmla="*/ 41478 w 176148"/>
                <a:gd name="connsiteY79" fmla="*/ 154190 h 158757"/>
                <a:gd name="connsiteX80" fmla="*/ 43692 w 176148"/>
                <a:gd name="connsiteY80" fmla="*/ 136688 h 158757"/>
                <a:gd name="connsiteX81" fmla="*/ 171172 w 176148"/>
                <a:gd name="connsiteY81" fmla="*/ 86396 h 158757"/>
                <a:gd name="connsiteX82" fmla="*/ 171137 w 176148"/>
                <a:gd name="connsiteY82" fmla="*/ 86431 h 158757"/>
                <a:gd name="connsiteX83" fmla="*/ 171351 w 176148"/>
                <a:gd name="connsiteY83" fmla="*/ 86003 h 158757"/>
                <a:gd name="connsiteX84" fmla="*/ 171172 w 176148"/>
                <a:gd name="connsiteY84" fmla="*/ 86396 h 158757"/>
                <a:gd name="connsiteX85" fmla="*/ 165136 w 176148"/>
                <a:gd name="connsiteY85" fmla="*/ 52606 h 158757"/>
                <a:gd name="connsiteX86" fmla="*/ 160064 w 176148"/>
                <a:gd name="connsiteY86" fmla="*/ 37925 h 158757"/>
                <a:gd name="connsiteX87" fmla="*/ 158206 w 176148"/>
                <a:gd name="connsiteY87" fmla="*/ 27317 h 158757"/>
                <a:gd name="connsiteX88" fmla="*/ 165136 w 176148"/>
                <a:gd name="connsiteY88" fmla="*/ 52606 h 15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76148" h="158757">
                  <a:moveTo>
                    <a:pt x="172958" y="89110"/>
                  </a:moveTo>
                  <a:cubicBezTo>
                    <a:pt x="177352" y="83324"/>
                    <a:pt x="176709" y="75859"/>
                    <a:pt x="174030" y="67500"/>
                  </a:cubicBezTo>
                  <a:cubicBezTo>
                    <a:pt x="170851" y="57499"/>
                    <a:pt x="165815" y="48105"/>
                    <a:pt x="163279" y="37925"/>
                  </a:cubicBezTo>
                  <a:cubicBezTo>
                    <a:pt x="161171" y="29424"/>
                    <a:pt x="161207" y="20316"/>
                    <a:pt x="158135" y="12029"/>
                  </a:cubicBezTo>
                  <a:cubicBezTo>
                    <a:pt x="154420" y="1885"/>
                    <a:pt x="145633" y="-437"/>
                    <a:pt x="136025" y="63"/>
                  </a:cubicBezTo>
                  <a:cubicBezTo>
                    <a:pt x="126524" y="-187"/>
                    <a:pt x="115737" y="2992"/>
                    <a:pt x="107915" y="4778"/>
                  </a:cubicBezTo>
                  <a:cubicBezTo>
                    <a:pt x="80768" y="10958"/>
                    <a:pt x="52336" y="8957"/>
                    <a:pt x="26190" y="19066"/>
                  </a:cubicBezTo>
                  <a:cubicBezTo>
                    <a:pt x="25333" y="18530"/>
                    <a:pt x="23975" y="18673"/>
                    <a:pt x="23547" y="19923"/>
                  </a:cubicBezTo>
                  <a:cubicBezTo>
                    <a:pt x="23511" y="19994"/>
                    <a:pt x="23475" y="20102"/>
                    <a:pt x="23440" y="20173"/>
                  </a:cubicBezTo>
                  <a:cubicBezTo>
                    <a:pt x="23225" y="20245"/>
                    <a:pt x="23047" y="20316"/>
                    <a:pt x="22832" y="20423"/>
                  </a:cubicBezTo>
                  <a:cubicBezTo>
                    <a:pt x="22190" y="20709"/>
                    <a:pt x="21868" y="21673"/>
                    <a:pt x="22047" y="22316"/>
                  </a:cubicBezTo>
                  <a:cubicBezTo>
                    <a:pt x="22118" y="22602"/>
                    <a:pt x="22190" y="22888"/>
                    <a:pt x="22297" y="23138"/>
                  </a:cubicBezTo>
                  <a:cubicBezTo>
                    <a:pt x="13510" y="45140"/>
                    <a:pt x="-4671" y="69429"/>
                    <a:pt x="1115" y="93825"/>
                  </a:cubicBezTo>
                  <a:cubicBezTo>
                    <a:pt x="3794" y="105041"/>
                    <a:pt x="9474" y="116506"/>
                    <a:pt x="14403" y="126901"/>
                  </a:cubicBezTo>
                  <a:cubicBezTo>
                    <a:pt x="19796" y="138259"/>
                    <a:pt x="26369" y="149582"/>
                    <a:pt x="36441" y="157404"/>
                  </a:cubicBezTo>
                  <a:cubicBezTo>
                    <a:pt x="37442" y="158190"/>
                    <a:pt x="38513" y="157583"/>
                    <a:pt x="39013" y="156797"/>
                  </a:cubicBezTo>
                  <a:cubicBezTo>
                    <a:pt x="39263" y="156976"/>
                    <a:pt x="39442" y="157226"/>
                    <a:pt x="39656" y="157404"/>
                  </a:cubicBezTo>
                  <a:cubicBezTo>
                    <a:pt x="39942" y="157619"/>
                    <a:pt x="40227" y="157476"/>
                    <a:pt x="40513" y="157512"/>
                  </a:cubicBezTo>
                  <a:cubicBezTo>
                    <a:pt x="41871" y="158512"/>
                    <a:pt x="43871" y="158905"/>
                    <a:pt x="46550" y="158619"/>
                  </a:cubicBezTo>
                  <a:cubicBezTo>
                    <a:pt x="48050" y="158869"/>
                    <a:pt x="49836" y="158797"/>
                    <a:pt x="52050" y="158262"/>
                  </a:cubicBezTo>
                  <a:cubicBezTo>
                    <a:pt x="68052" y="154475"/>
                    <a:pt x="83912" y="149939"/>
                    <a:pt x="99914" y="146153"/>
                  </a:cubicBezTo>
                  <a:cubicBezTo>
                    <a:pt x="107879" y="144260"/>
                    <a:pt x="115844" y="142581"/>
                    <a:pt x="124024" y="142617"/>
                  </a:cubicBezTo>
                  <a:cubicBezTo>
                    <a:pt x="127953" y="142867"/>
                    <a:pt x="131953" y="143153"/>
                    <a:pt x="135954" y="143295"/>
                  </a:cubicBezTo>
                  <a:cubicBezTo>
                    <a:pt x="139383" y="143546"/>
                    <a:pt x="142812" y="143617"/>
                    <a:pt x="146205" y="143153"/>
                  </a:cubicBezTo>
                  <a:cubicBezTo>
                    <a:pt x="170173" y="139831"/>
                    <a:pt x="165243" y="107327"/>
                    <a:pt x="174959" y="91468"/>
                  </a:cubicBezTo>
                  <a:cubicBezTo>
                    <a:pt x="175923" y="89967"/>
                    <a:pt x="174244" y="88646"/>
                    <a:pt x="172958" y="89110"/>
                  </a:cubicBezTo>
                  <a:close/>
                  <a:moveTo>
                    <a:pt x="172173" y="84252"/>
                  </a:moveTo>
                  <a:cubicBezTo>
                    <a:pt x="173637" y="79359"/>
                    <a:pt x="172780" y="73680"/>
                    <a:pt x="170815" y="67465"/>
                  </a:cubicBezTo>
                  <a:cubicBezTo>
                    <a:pt x="170636" y="66893"/>
                    <a:pt x="170387" y="66357"/>
                    <a:pt x="170208" y="65786"/>
                  </a:cubicBezTo>
                  <a:cubicBezTo>
                    <a:pt x="172601" y="72001"/>
                    <a:pt x="174387" y="78895"/>
                    <a:pt x="172173" y="84252"/>
                  </a:cubicBezTo>
                  <a:close/>
                  <a:moveTo>
                    <a:pt x="119988" y="139331"/>
                  </a:moveTo>
                  <a:cubicBezTo>
                    <a:pt x="117987" y="139259"/>
                    <a:pt x="116023" y="139224"/>
                    <a:pt x="114201" y="139438"/>
                  </a:cubicBezTo>
                  <a:cubicBezTo>
                    <a:pt x="101521" y="140867"/>
                    <a:pt x="88983" y="144438"/>
                    <a:pt x="76661" y="147653"/>
                  </a:cubicBezTo>
                  <a:cubicBezTo>
                    <a:pt x="69695" y="149439"/>
                    <a:pt x="62766" y="151297"/>
                    <a:pt x="55801" y="153047"/>
                  </a:cubicBezTo>
                  <a:cubicBezTo>
                    <a:pt x="53908" y="153511"/>
                    <a:pt x="49764" y="155261"/>
                    <a:pt x="46550" y="155833"/>
                  </a:cubicBezTo>
                  <a:cubicBezTo>
                    <a:pt x="38263" y="152547"/>
                    <a:pt x="49300" y="131437"/>
                    <a:pt x="51193" y="126901"/>
                  </a:cubicBezTo>
                  <a:cubicBezTo>
                    <a:pt x="54051" y="120114"/>
                    <a:pt x="54801" y="110256"/>
                    <a:pt x="62587" y="107684"/>
                  </a:cubicBezTo>
                  <a:cubicBezTo>
                    <a:pt x="68481" y="105719"/>
                    <a:pt x="75161" y="105469"/>
                    <a:pt x="81304" y="105112"/>
                  </a:cubicBezTo>
                  <a:cubicBezTo>
                    <a:pt x="96592" y="104291"/>
                    <a:pt x="111951" y="104291"/>
                    <a:pt x="127203" y="103041"/>
                  </a:cubicBezTo>
                  <a:cubicBezTo>
                    <a:pt x="140169" y="101969"/>
                    <a:pt x="154778" y="100826"/>
                    <a:pt x="166422" y="94468"/>
                  </a:cubicBezTo>
                  <a:cubicBezTo>
                    <a:pt x="166493" y="94432"/>
                    <a:pt x="166529" y="94361"/>
                    <a:pt x="166636" y="94325"/>
                  </a:cubicBezTo>
                  <a:cubicBezTo>
                    <a:pt x="163957" y="100254"/>
                    <a:pt x="162529" y="106648"/>
                    <a:pt x="161136" y="113042"/>
                  </a:cubicBezTo>
                  <a:cubicBezTo>
                    <a:pt x="159278" y="121614"/>
                    <a:pt x="157599" y="132973"/>
                    <a:pt x="149277" y="137759"/>
                  </a:cubicBezTo>
                  <a:cubicBezTo>
                    <a:pt x="145955" y="139652"/>
                    <a:pt x="142169" y="140295"/>
                    <a:pt x="138204" y="140402"/>
                  </a:cubicBezTo>
                  <a:cubicBezTo>
                    <a:pt x="132060" y="140188"/>
                    <a:pt x="125702" y="139152"/>
                    <a:pt x="119988" y="139331"/>
                  </a:cubicBezTo>
                  <a:close/>
                  <a:moveTo>
                    <a:pt x="154170" y="23781"/>
                  </a:moveTo>
                  <a:cubicBezTo>
                    <a:pt x="156135" y="35568"/>
                    <a:pt x="158957" y="45891"/>
                    <a:pt x="163386" y="56999"/>
                  </a:cubicBezTo>
                  <a:cubicBezTo>
                    <a:pt x="166493" y="64893"/>
                    <a:pt x="173601" y="78252"/>
                    <a:pt x="167958" y="86360"/>
                  </a:cubicBezTo>
                  <a:cubicBezTo>
                    <a:pt x="163779" y="92396"/>
                    <a:pt x="154921" y="94647"/>
                    <a:pt x="148170" y="96218"/>
                  </a:cubicBezTo>
                  <a:cubicBezTo>
                    <a:pt x="139061" y="98361"/>
                    <a:pt x="129667" y="99290"/>
                    <a:pt x="120345" y="99933"/>
                  </a:cubicBezTo>
                  <a:cubicBezTo>
                    <a:pt x="103664" y="101112"/>
                    <a:pt x="86769" y="100504"/>
                    <a:pt x="70124" y="102326"/>
                  </a:cubicBezTo>
                  <a:cubicBezTo>
                    <a:pt x="65981" y="102791"/>
                    <a:pt x="60587" y="103076"/>
                    <a:pt x="56408" y="104969"/>
                  </a:cubicBezTo>
                  <a:cubicBezTo>
                    <a:pt x="56444" y="104862"/>
                    <a:pt x="56551" y="104791"/>
                    <a:pt x="56551" y="104683"/>
                  </a:cubicBezTo>
                  <a:cubicBezTo>
                    <a:pt x="57194" y="97468"/>
                    <a:pt x="51122" y="89253"/>
                    <a:pt x="47800" y="83395"/>
                  </a:cubicBezTo>
                  <a:cubicBezTo>
                    <a:pt x="42013" y="73215"/>
                    <a:pt x="36048" y="63786"/>
                    <a:pt x="33870" y="52070"/>
                  </a:cubicBezTo>
                  <a:cubicBezTo>
                    <a:pt x="32477" y="44712"/>
                    <a:pt x="32084" y="37247"/>
                    <a:pt x="30655" y="29888"/>
                  </a:cubicBezTo>
                  <a:cubicBezTo>
                    <a:pt x="30619" y="29674"/>
                    <a:pt x="29119" y="24781"/>
                    <a:pt x="29333" y="24174"/>
                  </a:cubicBezTo>
                  <a:cubicBezTo>
                    <a:pt x="30405" y="21352"/>
                    <a:pt x="33334" y="21173"/>
                    <a:pt x="35548" y="20173"/>
                  </a:cubicBezTo>
                  <a:cubicBezTo>
                    <a:pt x="39335" y="18530"/>
                    <a:pt x="43764" y="17673"/>
                    <a:pt x="47800" y="16780"/>
                  </a:cubicBezTo>
                  <a:cubicBezTo>
                    <a:pt x="62266" y="13672"/>
                    <a:pt x="76946" y="13922"/>
                    <a:pt x="91520" y="11958"/>
                  </a:cubicBezTo>
                  <a:cubicBezTo>
                    <a:pt x="106914" y="9886"/>
                    <a:pt x="122274" y="3850"/>
                    <a:pt x="137847" y="3457"/>
                  </a:cubicBezTo>
                  <a:cubicBezTo>
                    <a:pt x="149491" y="4278"/>
                    <a:pt x="152420" y="13208"/>
                    <a:pt x="154170" y="23781"/>
                  </a:cubicBezTo>
                  <a:close/>
                  <a:moveTo>
                    <a:pt x="31798" y="56213"/>
                  </a:moveTo>
                  <a:cubicBezTo>
                    <a:pt x="31405" y="54820"/>
                    <a:pt x="30941" y="53534"/>
                    <a:pt x="30655" y="52070"/>
                  </a:cubicBezTo>
                  <a:cubicBezTo>
                    <a:pt x="30298" y="50070"/>
                    <a:pt x="30048" y="48069"/>
                    <a:pt x="29798" y="46033"/>
                  </a:cubicBezTo>
                  <a:cubicBezTo>
                    <a:pt x="30298" y="49462"/>
                    <a:pt x="31012" y="52856"/>
                    <a:pt x="31798" y="56213"/>
                  </a:cubicBezTo>
                  <a:close/>
                  <a:moveTo>
                    <a:pt x="21011" y="126294"/>
                  </a:moveTo>
                  <a:cubicBezTo>
                    <a:pt x="16010" y="115935"/>
                    <a:pt x="10188" y="104184"/>
                    <a:pt x="7509" y="92932"/>
                  </a:cubicBezTo>
                  <a:cubicBezTo>
                    <a:pt x="2723" y="72787"/>
                    <a:pt x="15332" y="52284"/>
                    <a:pt x="24476" y="33353"/>
                  </a:cubicBezTo>
                  <a:cubicBezTo>
                    <a:pt x="26690" y="46069"/>
                    <a:pt x="27369" y="58964"/>
                    <a:pt x="33548" y="70751"/>
                  </a:cubicBezTo>
                  <a:cubicBezTo>
                    <a:pt x="36584" y="76537"/>
                    <a:pt x="40013" y="82109"/>
                    <a:pt x="43192" y="87824"/>
                  </a:cubicBezTo>
                  <a:cubicBezTo>
                    <a:pt x="45800" y="92539"/>
                    <a:pt x="50443" y="99040"/>
                    <a:pt x="49943" y="104683"/>
                  </a:cubicBezTo>
                  <a:cubicBezTo>
                    <a:pt x="49764" y="106755"/>
                    <a:pt x="52836" y="106755"/>
                    <a:pt x="53229" y="104827"/>
                  </a:cubicBezTo>
                  <a:cubicBezTo>
                    <a:pt x="53229" y="105684"/>
                    <a:pt x="53801" y="106112"/>
                    <a:pt x="54479" y="106184"/>
                  </a:cubicBezTo>
                  <a:cubicBezTo>
                    <a:pt x="53872" y="106577"/>
                    <a:pt x="53193" y="106863"/>
                    <a:pt x="52693" y="107362"/>
                  </a:cubicBezTo>
                  <a:cubicBezTo>
                    <a:pt x="47335" y="112613"/>
                    <a:pt x="45621" y="123829"/>
                    <a:pt x="42764" y="130508"/>
                  </a:cubicBezTo>
                  <a:cubicBezTo>
                    <a:pt x="40585" y="135652"/>
                    <a:pt x="37442" y="144653"/>
                    <a:pt x="37870" y="151154"/>
                  </a:cubicBezTo>
                  <a:cubicBezTo>
                    <a:pt x="30691" y="144117"/>
                    <a:pt x="25404" y="135330"/>
                    <a:pt x="21011" y="126294"/>
                  </a:cubicBezTo>
                  <a:close/>
                  <a:moveTo>
                    <a:pt x="43692" y="136688"/>
                  </a:moveTo>
                  <a:cubicBezTo>
                    <a:pt x="41656" y="142581"/>
                    <a:pt x="40013" y="149654"/>
                    <a:pt x="41478" y="154190"/>
                  </a:cubicBezTo>
                  <a:cubicBezTo>
                    <a:pt x="38977" y="150689"/>
                    <a:pt x="41120" y="143153"/>
                    <a:pt x="43692" y="136688"/>
                  </a:cubicBezTo>
                  <a:close/>
                  <a:moveTo>
                    <a:pt x="171172" y="86396"/>
                  </a:moveTo>
                  <a:cubicBezTo>
                    <a:pt x="171172" y="86396"/>
                    <a:pt x="171137" y="86431"/>
                    <a:pt x="171137" y="86431"/>
                  </a:cubicBezTo>
                  <a:cubicBezTo>
                    <a:pt x="171208" y="86288"/>
                    <a:pt x="171315" y="86145"/>
                    <a:pt x="171351" y="86003"/>
                  </a:cubicBezTo>
                  <a:cubicBezTo>
                    <a:pt x="171280" y="86110"/>
                    <a:pt x="171244" y="86253"/>
                    <a:pt x="171172" y="86396"/>
                  </a:cubicBezTo>
                  <a:close/>
                  <a:moveTo>
                    <a:pt x="165136" y="52606"/>
                  </a:moveTo>
                  <a:cubicBezTo>
                    <a:pt x="163171" y="47784"/>
                    <a:pt x="161314" y="42962"/>
                    <a:pt x="160064" y="37925"/>
                  </a:cubicBezTo>
                  <a:cubicBezTo>
                    <a:pt x="159207" y="34461"/>
                    <a:pt x="158707" y="30889"/>
                    <a:pt x="158206" y="27317"/>
                  </a:cubicBezTo>
                  <a:cubicBezTo>
                    <a:pt x="159814" y="36068"/>
                    <a:pt x="162100" y="44283"/>
                    <a:pt x="165136" y="5260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DBD1EB5-9762-AA48-A55E-A1FE1D9B93F4}"/>
                </a:ext>
              </a:extLst>
            </p:cNvPr>
            <p:cNvSpPr/>
            <p:nvPr/>
          </p:nvSpPr>
          <p:spPr>
            <a:xfrm>
              <a:off x="9573155" y="2844955"/>
              <a:ext cx="214376" cy="252447"/>
            </a:xfrm>
            <a:custGeom>
              <a:avLst/>
              <a:gdLst>
                <a:gd name="connsiteX0" fmla="*/ 195148 w 214376"/>
                <a:gd name="connsiteY0" fmla="*/ 96376 h 252447"/>
                <a:gd name="connsiteX1" fmla="*/ 170574 w 214376"/>
                <a:gd name="connsiteY1" fmla="*/ 27189 h 252447"/>
                <a:gd name="connsiteX2" fmla="*/ 147463 w 214376"/>
                <a:gd name="connsiteY2" fmla="*/ 1364 h 252447"/>
                <a:gd name="connsiteX3" fmla="*/ 131069 w 214376"/>
                <a:gd name="connsiteY3" fmla="*/ 42 h 252447"/>
                <a:gd name="connsiteX4" fmla="*/ 86670 w 214376"/>
                <a:gd name="connsiteY4" fmla="*/ 5222 h 252447"/>
                <a:gd name="connsiteX5" fmla="*/ 19947 w 214376"/>
                <a:gd name="connsiteY5" fmla="*/ 22224 h 252447"/>
                <a:gd name="connsiteX6" fmla="*/ 5374 w 214376"/>
                <a:gd name="connsiteY6" fmla="*/ 31868 h 252447"/>
                <a:gd name="connsiteX7" fmla="*/ 3624 w 214376"/>
                <a:gd name="connsiteY7" fmla="*/ 33868 h 252447"/>
                <a:gd name="connsiteX8" fmla="*/ 4838 w 214376"/>
                <a:gd name="connsiteY8" fmla="*/ 37761 h 252447"/>
                <a:gd name="connsiteX9" fmla="*/ 5339 w 214376"/>
                <a:gd name="connsiteY9" fmla="*/ 40512 h 252447"/>
                <a:gd name="connsiteX10" fmla="*/ 5660 w 214376"/>
                <a:gd name="connsiteY10" fmla="*/ 41583 h 252447"/>
                <a:gd name="connsiteX11" fmla="*/ 1302 w 214376"/>
                <a:gd name="connsiteY11" fmla="*/ 92733 h 252447"/>
                <a:gd name="connsiteX12" fmla="*/ 1231 w 214376"/>
                <a:gd name="connsiteY12" fmla="*/ 123308 h 252447"/>
                <a:gd name="connsiteX13" fmla="*/ 12482 w 214376"/>
                <a:gd name="connsiteY13" fmla="*/ 148240 h 252447"/>
                <a:gd name="connsiteX14" fmla="*/ 34414 w 214376"/>
                <a:gd name="connsiteY14" fmla="*/ 204139 h 252447"/>
                <a:gd name="connsiteX15" fmla="*/ 69382 w 214376"/>
                <a:gd name="connsiteY15" fmla="*/ 246716 h 252447"/>
                <a:gd name="connsiteX16" fmla="*/ 70668 w 214376"/>
                <a:gd name="connsiteY16" fmla="*/ 247538 h 252447"/>
                <a:gd name="connsiteX17" fmla="*/ 79276 w 214376"/>
                <a:gd name="connsiteY17" fmla="*/ 252253 h 252447"/>
                <a:gd name="connsiteX18" fmla="*/ 86920 w 214376"/>
                <a:gd name="connsiteY18" fmla="*/ 250574 h 252447"/>
                <a:gd name="connsiteX19" fmla="*/ 125782 w 214376"/>
                <a:gd name="connsiteY19" fmla="*/ 234179 h 252447"/>
                <a:gd name="connsiteX20" fmla="*/ 165823 w 214376"/>
                <a:gd name="connsiteY20" fmla="*/ 226035 h 252447"/>
                <a:gd name="connsiteX21" fmla="*/ 188826 w 214376"/>
                <a:gd name="connsiteY21" fmla="*/ 217605 h 252447"/>
                <a:gd name="connsiteX22" fmla="*/ 200077 w 214376"/>
                <a:gd name="connsiteY22" fmla="*/ 187887 h 252447"/>
                <a:gd name="connsiteX23" fmla="*/ 211329 w 214376"/>
                <a:gd name="connsiteY23" fmla="*/ 145204 h 252447"/>
                <a:gd name="connsiteX24" fmla="*/ 211507 w 214376"/>
                <a:gd name="connsiteY24" fmla="*/ 143810 h 252447"/>
                <a:gd name="connsiteX25" fmla="*/ 212472 w 214376"/>
                <a:gd name="connsiteY25" fmla="*/ 142489 h 252447"/>
                <a:gd name="connsiteX26" fmla="*/ 211436 w 214376"/>
                <a:gd name="connsiteY26" fmla="*/ 128273 h 252447"/>
                <a:gd name="connsiteX27" fmla="*/ 195148 w 214376"/>
                <a:gd name="connsiteY27" fmla="*/ 96376 h 252447"/>
                <a:gd name="connsiteX28" fmla="*/ 187683 w 214376"/>
                <a:gd name="connsiteY28" fmla="*/ 209283 h 252447"/>
                <a:gd name="connsiteX29" fmla="*/ 162608 w 214376"/>
                <a:gd name="connsiteY29" fmla="*/ 222606 h 252447"/>
                <a:gd name="connsiteX30" fmla="*/ 133247 w 214376"/>
                <a:gd name="connsiteY30" fmla="*/ 227678 h 252447"/>
                <a:gd name="connsiteX31" fmla="*/ 98672 w 214376"/>
                <a:gd name="connsiteY31" fmla="*/ 239215 h 252447"/>
                <a:gd name="connsiteX32" fmla="*/ 85099 w 214376"/>
                <a:gd name="connsiteY32" fmla="*/ 245787 h 252447"/>
                <a:gd name="connsiteX33" fmla="*/ 80098 w 214376"/>
                <a:gd name="connsiteY33" fmla="*/ 248609 h 252447"/>
                <a:gd name="connsiteX34" fmla="*/ 75097 w 214376"/>
                <a:gd name="connsiteY34" fmla="*/ 242073 h 252447"/>
                <a:gd name="connsiteX35" fmla="*/ 77633 w 214376"/>
                <a:gd name="connsiteY35" fmla="*/ 208819 h 252447"/>
                <a:gd name="connsiteX36" fmla="*/ 81777 w 214376"/>
                <a:gd name="connsiteY36" fmla="*/ 175707 h 252447"/>
                <a:gd name="connsiteX37" fmla="*/ 84527 w 214376"/>
                <a:gd name="connsiteY37" fmla="*/ 175636 h 252447"/>
                <a:gd name="connsiteX38" fmla="*/ 94743 w 214376"/>
                <a:gd name="connsiteY38" fmla="*/ 174029 h 252447"/>
                <a:gd name="connsiteX39" fmla="*/ 93850 w 214376"/>
                <a:gd name="connsiteY39" fmla="*/ 170814 h 252447"/>
                <a:gd name="connsiteX40" fmla="*/ 92207 w 214376"/>
                <a:gd name="connsiteY40" fmla="*/ 171314 h 252447"/>
                <a:gd name="connsiteX41" fmla="*/ 90635 w 214376"/>
                <a:gd name="connsiteY41" fmla="*/ 170814 h 252447"/>
                <a:gd name="connsiteX42" fmla="*/ 84670 w 214376"/>
                <a:gd name="connsiteY42" fmla="*/ 172314 h 252447"/>
                <a:gd name="connsiteX43" fmla="*/ 83241 w 214376"/>
                <a:gd name="connsiteY43" fmla="*/ 172135 h 252447"/>
                <a:gd name="connsiteX44" fmla="*/ 81920 w 214376"/>
                <a:gd name="connsiteY44" fmla="*/ 171564 h 252447"/>
                <a:gd name="connsiteX45" fmla="*/ 81920 w 214376"/>
                <a:gd name="connsiteY45" fmla="*/ 170885 h 252447"/>
                <a:gd name="connsiteX46" fmla="*/ 79455 w 214376"/>
                <a:gd name="connsiteY46" fmla="*/ 169492 h 252447"/>
                <a:gd name="connsiteX47" fmla="*/ 78205 w 214376"/>
                <a:gd name="connsiteY47" fmla="*/ 167420 h 252447"/>
                <a:gd name="connsiteX48" fmla="*/ 78562 w 214376"/>
                <a:gd name="connsiteY48" fmla="*/ 165384 h 252447"/>
                <a:gd name="connsiteX49" fmla="*/ 55523 w 214376"/>
                <a:gd name="connsiteY49" fmla="*/ 117879 h 252447"/>
                <a:gd name="connsiteX50" fmla="*/ 26234 w 214376"/>
                <a:gd name="connsiteY50" fmla="*/ 68658 h 252447"/>
                <a:gd name="connsiteX51" fmla="*/ 13125 w 214376"/>
                <a:gd name="connsiteY51" fmla="*/ 43834 h 252447"/>
                <a:gd name="connsiteX52" fmla="*/ 11982 w 214376"/>
                <a:gd name="connsiteY52" fmla="*/ 40262 h 252447"/>
                <a:gd name="connsiteX53" fmla="*/ 11554 w 214376"/>
                <a:gd name="connsiteY53" fmla="*/ 38297 h 252447"/>
                <a:gd name="connsiteX54" fmla="*/ 18805 w 214376"/>
                <a:gd name="connsiteY54" fmla="*/ 27153 h 252447"/>
                <a:gd name="connsiteX55" fmla="*/ 72490 w 214376"/>
                <a:gd name="connsiteY55" fmla="*/ 12580 h 252447"/>
                <a:gd name="connsiteX56" fmla="*/ 133605 w 214376"/>
                <a:gd name="connsiteY56" fmla="*/ 3971 h 252447"/>
                <a:gd name="connsiteX57" fmla="*/ 135140 w 214376"/>
                <a:gd name="connsiteY57" fmla="*/ 3971 h 252447"/>
                <a:gd name="connsiteX58" fmla="*/ 148535 w 214376"/>
                <a:gd name="connsiteY58" fmla="*/ 6293 h 252447"/>
                <a:gd name="connsiteX59" fmla="*/ 161251 w 214376"/>
                <a:gd name="connsiteY59" fmla="*/ 21938 h 252447"/>
                <a:gd name="connsiteX60" fmla="*/ 181825 w 214376"/>
                <a:gd name="connsiteY60" fmla="*/ 80481 h 252447"/>
                <a:gd name="connsiteX61" fmla="*/ 205328 w 214376"/>
                <a:gd name="connsiteY61" fmla="*/ 130059 h 252447"/>
                <a:gd name="connsiteX62" fmla="*/ 189504 w 214376"/>
                <a:gd name="connsiteY62" fmla="*/ 151097 h 252447"/>
                <a:gd name="connsiteX63" fmla="*/ 160501 w 214376"/>
                <a:gd name="connsiteY63" fmla="*/ 159491 h 252447"/>
                <a:gd name="connsiteX64" fmla="*/ 115138 w 214376"/>
                <a:gd name="connsiteY64" fmla="*/ 167135 h 252447"/>
                <a:gd name="connsiteX65" fmla="*/ 124425 w 214376"/>
                <a:gd name="connsiteY65" fmla="*/ 164777 h 252447"/>
                <a:gd name="connsiteX66" fmla="*/ 123532 w 214376"/>
                <a:gd name="connsiteY66" fmla="*/ 161563 h 252447"/>
                <a:gd name="connsiteX67" fmla="*/ 121675 w 214376"/>
                <a:gd name="connsiteY67" fmla="*/ 161920 h 252447"/>
                <a:gd name="connsiteX68" fmla="*/ 120317 w 214376"/>
                <a:gd name="connsiteY68" fmla="*/ 161563 h 252447"/>
                <a:gd name="connsiteX69" fmla="*/ 99172 w 214376"/>
                <a:gd name="connsiteY69" fmla="*/ 170385 h 252447"/>
                <a:gd name="connsiteX70" fmla="*/ 100815 w 214376"/>
                <a:gd name="connsiteY70" fmla="*/ 173171 h 252447"/>
                <a:gd name="connsiteX71" fmla="*/ 102708 w 214376"/>
                <a:gd name="connsiteY71" fmla="*/ 172814 h 252447"/>
                <a:gd name="connsiteX72" fmla="*/ 104030 w 214376"/>
                <a:gd name="connsiteY72" fmla="*/ 173171 h 252447"/>
                <a:gd name="connsiteX73" fmla="*/ 168716 w 214376"/>
                <a:gd name="connsiteY73" fmla="*/ 161848 h 252447"/>
                <a:gd name="connsiteX74" fmla="*/ 196470 w 214376"/>
                <a:gd name="connsiteY74" fmla="*/ 153133 h 252447"/>
                <a:gd name="connsiteX75" fmla="*/ 201399 w 214376"/>
                <a:gd name="connsiteY75" fmla="*/ 150847 h 252447"/>
                <a:gd name="connsiteX76" fmla="*/ 187683 w 214376"/>
                <a:gd name="connsiteY76" fmla="*/ 209283 h 252447"/>
                <a:gd name="connsiteX77" fmla="*/ 41164 w 214376"/>
                <a:gd name="connsiteY77" fmla="*/ 203354 h 252447"/>
                <a:gd name="connsiteX78" fmla="*/ 17733 w 214376"/>
                <a:gd name="connsiteY78" fmla="*/ 144596 h 252447"/>
                <a:gd name="connsiteX79" fmla="*/ 7339 w 214376"/>
                <a:gd name="connsiteY79" fmla="*/ 120701 h 252447"/>
                <a:gd name="connsiteX80" fmla="*/ 8768 w 214376"/>
                <a:gd name="connsiteY80" fmla="*/ 84803 h 252447"/>
                <a:gd name="connsiteX81" fmla="*/ 12625 w 214376"/>
                <a:gd name="connsiteY81" fmla="*/ 57407 h 252447"/>
                <a:gd name="connsiteX82" fmla="*/ 20126 w 214376"/>
                <a:gd name="connsiteY82" fmla="*/ 70265 h 252447"/>
                <a:gd name="connsiteX83" fmla="*/ 40057 w 214376"/>
                <a:gd name="connsiteY83" fmla="*/ 103698 h 252447"/>
                <a:gd name="connsiteX84" fmla="*/ 58595 w 214376"/>
                <a:gd name="connsiteY84" fmla="*/ 138417 h 252447"/>
                <a:gd name="connsiteX85" fmla="*/ 70740 w 214376"/>
                <a:gd name="connsiteY85" fmla="*/ 164313 h 252447"/>
                <a:gd name="connsiteX86" fmla="*/ 70740 w 214376"/>
                <a:gd name="connsiteY86" fmla="*/ 165063 h 252447"/>
                <a:gd name="connsiteX87" fmla="*/ 75276 w 214376"/>
                <a:gd name="connsiteY87" fmla="*/ 173350 h 252447"/>
                <a:gd name="connsiteX88" fmla="*/ 69454 w 214376"/>
                <a:gd name="connsiteY88" fmla="*/ 220856 h 252447"/>
                <a:gd name="connsiteX89" fmla="*/ 68168 w 214376"/>
                <a:gd name="connsiteY89" fmla="*/ 234108 h 252447"/>
                <a:gd name="connsiteX90" fmla="*/ 41164 w 214376"/>
                <a:gd name="connsiteY90" fmla="*/ 203354 h 252447"/>
                <a:gd name="connsiteX91" fmla="*/ 74026 w 214376"/>
                <a:gd name="connsiteY91" fmla="*/ 211069 h 252447"/>
                <a:gd name="connsiteX92" fmla="*/ 72668 w 214376"/>
                <a:gd name="connsiteY92" fmla="*/ 220856 h 252447"/>
                <a:gd name="connsiteX93" fmla="*/ 71275 w 214376"/>
                <a:gd name="connsiteY93" fmla="*/ 236679 h 252447"/>
                <a:gd name="connsiteX94" fmla="*/ 74026 w 214376"/>
                <a:gd name="connsiteY94" fmla="*/ 211069 h 252447"/>
                <a:gd name="connsiteX95" fmla="*/ 77812 w 214376"/>
                <a:gd name="connsiteY95" fmla="*/ 183458 h 252447"/>
                <a:gd name="connsiteX96" fmla="*/ 77491 w 214376"/>
                <a:gd name="connsiteY96" fmla="*/ 186744 h 252447"/>
                <a:gd name="connsiteX97" fmla="*/ 77812 w 214376"/>
                <a:gd name="connsiteY97" fmla="*/ 183458 h 252447"/>
                <a:gd name="connsiteX98" fmla="*/ 3445 w 214376"/>
                <a:gd name="connsiteY98" fmla="*/ 105306 h 252447"/>
                <a:gd name="connsiteX99" fmla="*/ 4481 w 214376"/>
                <a:gd name="connsiteY99" fmla="*/ 92768 h 252447"/>
                <a:gd name="connsiteX100" fmla="*/ 3445 w 214376"/>
                <a:gd name="connsiteY100" fmla="*/ 105306 h 252447"/>
                <a:gd name="connsiteX101" fmla="*/ 194041 w 214376"/>
                <a:gd name="connsiteY101" fmla="*/ 202175 h 252447"/>
                <a:gd name="connsiteX102" fmla="*/ 196827 w 214376"/>
                <a:gd name="connsiteY102" fmla="*/ 187816 h 252447"/>
                <a:gd name="connsiteX103" fmla="*/ 202006 w 214376"/>
                <a:gd name="connsiteY103" fmla="*/ 157669 h 252447"/>
                <a:gd name="connsiteX104" fmla="*/ 194041 w 214376"/>
                <a:gd name="connsiteY104" fmla="*/ 202175 h 25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214376" h="252447">
                  <a:moveTo>
                    <a:pt x="195148" y="96376"/>
                  </a:moveTo>
                  <a:cubicBezTo>
                    <a:pt x="185111" y="73945"/>
                    <a:pt x="180110" y="49799"/>
                    <a:pt x="170574" y="27189"/>
                  </a:cubicBezTo>
                  <a:cubicBezTo>
                    <a:pt x="165823" y="15973"/>
                    <a:pt x="160501" y="3971"/>
                    <a:pt x="147463" y="1364"/>
                  </a:cubicBezTo>
                  <a:cubicBezTo>
                    <a:pt x="142213" y="328"/>
                    <a:pt x="136677" y="7"/>
                    <a:pt x="131069" y="42"/>
                  </a:cubicBezTo>
                  <a:cubicBezTo>
                    <a:pt x="116245" y="-386"/>
                    <a:pt x="100529" y="2507"/>
                    <a:pt x="86670" y="5222"/>
                  </a:cubicBezTo>
                  <a:cubicBezTo>
                    <a:pt x="64167" y="9579"/>
                    <a:pt x="41986" y="15973"/>
                    <a:pt x="19947" y="22224"/>
                  </a:cubicBezTo>
                  <a:cubicBezTo>
                    <a:pt x="13089" y="24153"/>
                    <a:pt x="7267" y="26653"/>
                    <a:pt x="5374" y="31868"/>
                  </a:cubicBezTo>
                  <a:cubicBezTo>
                    <a:pt x="4303" y="31761"/>
                    <a:pt x="3160" y="32582"/>
                    <a:pt x="3624" y="33868"/>
                  </a:cubicBezTo>
                  <a:cubicBezTo>
                    <a:pt x="4089" y="35154"/>
                    <a:pt x="4481" y="36440"/>
                    <a:pt x="4838" y="37761"/>
                  </a:cubicBezTo>
                  <a:cubicBezTo>
                    <a:pt x="4946" y="38619"/>
                    <a:pt x="5089" y="39547"/>
                    <a:pt x="5339" y="40512"/>
                  </a:cubicBezTo>
                  <a:cubicBezTo>
                    <a:pt x="5446" y="40869"/>
                    <a:pt x="5553" y="41226"/>
                    <a:pt x="5660" y="41583"/>
                  </a:cubicBezTo>
                  <a:cubicBezTo>
                    <a:pt x="8589" y="58300"/>
                    <a:pt x="2695" y="76123"/>
                    <a:pt x="1302" y="92733"/>
                  </a:cubicBezTo>
                  <a:cubicBezTo>
                    <a:pt x="481" y="102341"/>
                    <a:pt x="-1126" y="113807"/>
                    <a:pt x="1231" y="123308"/>
                  </a:cubicBezTo>
                  <a:cubicBezTo>
                    <a:pt x="3410" y="132023"/>
                    <a:pt x="9161" y="139953"/>
                    <a:pt x="12482" y="148240"/>
                  </a:cubicBezTo>
                  <a:cubicBezTo>
                    <a:pt x="19876" y="166671"/>
                    <a:pt x="22662" y="187744"/>
                    <a:pt x="34414" y="204139"/>
                  </a:cubicBezTo>
                  <a:cubicBezTo>
                    <a:pt x="45201" y="219141"/>
                    <a:pt x="60774" y="230071"/>
                    <a:pt x="69382" y="246716"/>
                  </a:cubicBezTo>
                  <a:cubicBezTo>
                    <a:pt x="69704" y="247323"/>
                    <a:pt x="70168" y="247538"/>
                    <a:pt x="70668" y="247538"/>
                  </a:cubicBezTo>
                  <a:cubicBezTo>
                    <a:pt x="73026" y="251574"/>
                    <a:pt x="75812" y="252931"/>
                    <a:pt x="79276" y="252253"/>
                  </a:cubicBezTo>
                  <a:cubicBezTo>
                    <a:pt x="81455" y="252788"/>
                    <a:pt x="83956" y="252217"/>
                    <a:pt x="86920" y="250574"/>
                  </a:cubicBezTo>
                  <a:cubicBezTo>
                    <a:pt x="99350" y="243716"/>
                    <a:pt x="112138" y="238322"/>
                    <a:pt x="125782" y="234179"/>
                  </a:cubicBezTo>
                  <a:cubicBezTo>
                    <a:pt x="138962" y="230178"/>
                    <a:pt x="152214" y="227750"/>
                    <a:pt x="165823" y="226035"/>
                  </a:cubicBezTo>
                  <a:cubicBezTo>
                    <a:pt x="174002" y="224999"/>
                    <a:pt x="182611" y="223535"/>
                    <a:pt x="188826" y="217605"/>
                  </a:cubicBezTo>
                  <a:cubicBezTo>
                    <a:pt x="196684" y="210069"/>
                    <a:pt x="198720" y="198174"/>
                    <a:pt x="200077" y="187887"/>
                  </a:cubicBezTo>
                  <a:cubicBezTo>
                    <a:pt x="202042" y="172814"/>
                    <a:pt x="202363" y="158169"/>
                    <a:pt x="211329" y="145204"/>
                  </a:cubicBezTo>
                  <a:cubicBezTo>
                    <a:pt x="211686" y="144703"/>
                    <a:pt x="211686" y="144203"/>
                    <a:pt x="211507" y="143810"/>
                  </a:cubicBezTo>
                  <a:cubicBezTo>
                    <a:pt x="211829" y="143382"/>
                    <a:pt x="212186" y="142953"/>
                    <a:pt x="212472" y="142489"/>
                  </a:cubicBezTo>
                  <a:cubicBezTo>
                    <a:pt x="215722" y="137238"/>
                    <a:pt x="214436" y="133166"/>
                    <a:pt x="211436" y="128273"/>
                  </a:cubicBezTo>
                  <a:cubicBezTo>
                    <a:pt x="205185" y="118093"/>
                    <a:pt x="200006" y="107270"/>
                    <a:pt x="195148" y="96376"/>
                  </a:cubicBezTo>
                  <a:close/>
                  <a:moveTo>
                    <a:pt x="187683" y="209283"/>
                  </a:moveTo>
                  <a:cubicBezTo>
                    <a:pt x="182361" y="218891"/>
                    <a:pt x="172752" y="221320"/>
                    <a:pt x="162608" y="222606"/>
                  </a:cubicBezTo>
                  <a:cubicBezTo>
                    <a:pt x="152714" y="223892"/>
                    <a:pt x="142963" y="225249"/>
                    <a:pt x="133247" y="227678"/>
                  </a:cubicBezTo>
                  <a:cubicBezTo>
                    <a:pt x="121460" y="230643"/>
                    <a:pt x="109852" y="234465"/>
                    <a:pt x="98672" y="239215"/>
                  </a:cubicBezTo>
                  <a:cubicBezTo>
                    <a:pt x="94028" y="241180"/>
                    <a:pt x="89456" y="243252"/>
                    <a:pt x="85099" y="245787"/>
                  </a:cubicBezTo>
                  <a:cubicBezTo>
                    <a:pt x="83670" y="246645"/>
                    <a:pt x="81812" y="248109"/>
                    <a:pt x="80098" y="248609"/>
                  </a:cubicBezTo>
                  <a:cubicBezTo>
                    <a:pt x="77491" y="247752"/>
                    <a:pt x="75883" y="244966"/>
                    <a:pt x="75097" y="242073"/>
                  </a:cubicBezTo>
                  <a:cubicBezTo>
                    <a:pt x="72526" y="232607"/>
                    <a:pt x="76204" y="218141"/>
                    <a:pt x="77633" y="208819"/>
                  </a:cubicBezTo>
                  <a:cubicBezTo>
                    <a:pt x="79312" y="197746"/>
                    <a:pt x="81277" y="186851"/>
                    <a:pt x="81777" y="175707"/>
                  </a:cubicBezTo>
                  <a:cubicBezTo>
                    <a:pt x="82670" y="175779"/>
                    <a:pt x="83598" y="175707"/>
                    <a:pt x="84527" y="175636"/>
                  </a:cubicBezTo>
                  <a:cubicBezTo>
                    <a:pt x="87956" y="175993"/>
                    <a:pt x="91564" y="175136"/>
                    <a:pt x="94743" y="174029"/>
                  </a:cubicBezTo>
                  <a:cubicBezTo>
                    <a:pt x="96779" y="173350"/>
                    <a:pt x="95921" y="170099"/>
                    <a:pt x="93850" y="170814"/>
                  </a:cubicBezTo>
                  <a:cubicBezTo>
                    <a:pt x="93314" y="170992"/>
                    <a:pt x="92742" y="171171"/>
                    <a:pt x="92207" y="171314"/>
                  </a:cubicBezTo>
                  <a:cubicBezTo>
                    <a:pt x="91849" y="170885"/>
                    <a:pt x="91349" y="170564"/>
                    <a:pt x="90635" y="170814"/>
                  </a:cubicBezTo>
                  <a:cubicBezTo>
                    <a:pt x="88742" y="171457"/>
                    <a:pt x="86706" y="172028"/>
                    <a:pt x="84670" y="172314"/>
                  </a:cubicBezTo>
                  <a:cubicBezTo>
                    <a:pt x="84206" y="172243"/>
                    <a:pt x="83706" y="172243"/>
                    <a:pt x="83241" y="172135"/>
                  </a:cubicBezTo>
                  <a:cubicBezTo>
                    <a:pt x="82741" y="171993"/>
                    <a:pt x="82312" y="171778"/>
                    <a:pt x="81920" y="171564"/>
                  </a:cubicBezTo>
                  <a:cubicBezTo>
                    <a:pt x="81920" y="171350"/>
                    <a:pt x="81920" y="171100"/>
                    <a:pt x="81920" y="170885"/>
                  </a:cubicBezTo>
                  <a:cubicBezTo>
                    <a:pt x="81920" y="169456"/>
                    <a:pt x="80419" y="168992"/>
                    <a:pt x="79455" y="169492"/>
                  </a:cubicBezTo>
                  <a:cubicBezTo>
                    <a:pt x="78991" y="168849"/>
                    <a:pt x="78562" y="168171"/>
                    <a:pt x="78205" y="167420"/>
                  </a:cubicBezTo>
                  <a:cubicBezTo>
                    <a:pt x="78812" y="166956"/>
                    <a:pt x="79133" y="166206"/>
                    <a:pt x="78562" y="165384"/>
                  </a:cubicBezTo>
                  <a:cubicBezTo>
                    <a:pt x="68668" y="150704"/>
                    <a:pt x="64275" y="133166"/>
                    <a:pt x="55523" y="117879"/>
                  </a:cubicBezTo>
                  <a:cubicBezTo>
                    <a:pt x="46058" y="101305"/>
                    <a:pt x="36021" y="85017"/>
                    <a:pt x="26234" y="68658"/>
                  </a:cubicBezTo>
                  <a:cubicBezTo>
                    <a:pt x="21448" y="60693"/>
                    <a:pt x="16411" y="52549"/>
                    <a:pt x="13125" y="43834"/>
                  </a:cubicBezTo>
                  <a:cubicBezTo>
                    <a:pt x="12661" y="42583"/>
                    <a:pt x="12268" y="41405"/>
                    <a:pt x="11982" y="40262"/>
                  </a:cubicBezTo>
                  <a:cubicBezTo>
                    <a:pt x="11875" y="39619"/>
                    <a:pt x="11732" y="38940"/>
                    <a:pt x="11554" y="38297"/>
                  </a:cubicBezTo>
                  <a:cubicBezTo>
                    <a:pt x="10768" y="33297"/>
                    <a:pt x="12482" y="29510"/>
                    <a:pt x="18805" y="27153"/>
                  </a:cubicBezTo>
                  <a:cubicBezTo>
                    <a:pt x="35950" y="20795"/>
                    <a:pt x="54738" y="16866"/>
                    <a:pt x="72490" y="12580"/>
                  </a:cubicBezTo>
                  <a:cubicBezTo>
                    <a:pt x="92528" y="7722"/>
                    <a:pt x="112959" y="4079"/>
                    <a:pt x="133605" y="3971"/>
                  </a:cubicBezTo>
                  <a:cubicBezTo>
                    <a:pt x="134105" y="3971"/>
                    <a:pt x="134641" y="3971"/>
                    <a:pt x="135140" y="3971"/>
                  </a:cubicBezTo>
                  <a:cubicBezTo>
                    <a:pt x="139748" y="4007"/>
                    <a:pt x="144463" y="4365"/>
                    <a:pt x="148535" y="6293"/>
                  </a:cubicBezTo>
                  <a:cubicBezTo>
                    <a:pt x="154893" y="9258"/>
                    <a:pt x="158358" y="15902"/>
                    <a:pt x="161251" y="21938"/>
                  </a:cubicBezTo>
                  <a:cubicBezTo>
                    <a:pt x="170288" y="40655"/>
                    <a:pt x="174860" y="61014"/>
                    <a:pt x="181825" y="80481"/>
                  </a:cubicBezTo>
                  <a:cubicBezTo>
                    <a:pt x="187933" y="97590"/>
                    <a:pt x="195898" y="114521"/>
                    <a:pt x="205328" y="130059"/>
                  </a:cubicBezTo>
                  <a:cubicBezTo>
                    <a:pt x="212400" y="141774"/>
                    <a:pt x="198613" y="147382"/>
                    <a:pt x="189504" y="151097"/>
                  </a:cubicBezTo>
                  <a:cubicBezTo>
                    <a:pt x="180146" y="154883"/>
                    <a:pt x="170359" y="157455"/>
                    <a:pt x="160501" y="159491"/>
                  </a:cubicBezTo>
                  <a:cubicBezTo>
                    <a:pt x="145499" y="162599"/>
                    <a:pt x="130283" y="164599"/>
                    <a:pt x="115138" y="167135"/>
                  </a:cubicBezTo>
                  <a:cubicBezTo>
                    <a:pt x="118103" y="166063"/>
                    <a:pt x="121139" y="165242"/>
                    <a:pt x="124425" y="164777"/>
                  </a:cubicBezTo>
                  <a:cubicBezTo>
                    <a:pt x="126568" y="164492"/>
                    <a:pt x="125639" y="161241"/>
                    <a:pt x="123532" y="161563"/>
                  </a:cubicBezTo>
                  <a:cubicBezTo>
                    <a:pt x="122889" y="161634"/>
                    <a:pt x="122282" y="161813"/>
                    <a:pt x="121675" y="161920"/>
                  </a:cubicBezTo>
                  <a:cubicBezTo>
                    <a:pt x="121317" y="161634"/>
                    <a:pt x="120853" y="161491"/>
                    <a:pt x="120317" y="161563"/>
                  </a:cubicBezTo>
                  <a:cubicBezTo>
                    <a:pt x="112281" y="162670"/>
                    <a:pt x="105565" y="165420"/>
                    <a:pt x="99172" y="170385"/>
                  </a:cubicBezTo>
                  <a:cubicBezTo>
                    <a:pt x="97743" y="171492"/>
                    <a:pt x="99350" y="173493"/>
                    <a:pt x="100815" y="173171"/>
                  </a:cubicBezTo>
                  <a:cubicBezTo>
                    <a:pt x="101458" y="173028"/>
                    <a:pt x="102101" y="172957"/>
                    <a:pt x="102708" y="172814"/>
                  </a:cubicBezTo>
                  <a:cubicBezTo>
                    <a:pt x="103101" y="173100"/>
                    <a:pt x="103565" y="173278"/>
                    <a:pt x="104030" y="173171"/>
                  </a:cubicBezTo>
                  <a:cubicBezTo>
                    <a:pt x="125461" y="168599"/>
                    <a:pt x="147356" y="166635"/>
                    <a:pt x="168716" y="161848"/>
                  </a:cubicBezTo>
                  <a:cubicBezTo>
                    <a:pt x="178182" y="159705"/>
                    <a:pt x="187576" y="157026"/>
                    <a:pt x="196470" y="153133"/>
                  </a:cubicBezTo>
                  <a:cubicBezTo>
                    <a:pt x="198041" y="152454"/>
                    <a:pt x="199720" y="151597"/>
                    <a:pt x="201399" y="150847"/>
                  </a:cubicBezTo>
                  <a:cubicBezTo>
                    <a:pt x="193112" y="169314"/>
                    <a:pt x="197684" y="191174"/>
                    <a:pt x="187683" y="209283"/>
                  </a:cubicBezTo>
                  <a:close/>
                  <a:moveTo>
                    <a:pt x="41164" y="203354"/>
                  </a:moveTo>
                  <a:cubicBezTo>
                    <a:pt x="28520" y="186316"/>
                    <a:pt x="25841" y="163813"/>
                    <a:pt x="17733" y="144596"/>
                  </a:cubicBezTo>
                  <a:cubicBezTo>
                    <a:pt x="14447" y="136774"/>
                    <a:pt x="8803" y="129130"/>
                    <a:pt x="7339" y="120701"/>
                  </a:cubicBezTo>
                  <a:cubicBezTo>
                    <a:pt x="5410" y="109521"/>
                    <a:pt x="7125" y="95983"/>
                    <a:pt x="8768" y="84803"/>
                  </a:cubicBezTo>
                  <a:cubicBezTo>
                    <a:pt x="10053" y="75981"/>
                    <a:pt x="11946" y="66694"/>
                    <a:pt x="12625" y="57407"/>
                  </a:cubicBezTo>
                  <a:cubicBezTo>
                    <a:pt x="15090" y="61800"/>
                    <a:pt x="17662" y="66122"/>
                    <a:pt x="20126" y="70265"/>
                  </a:cubicBezTo>
                  <a:cubicBezTo>
                    <a:pt x="26770" y="81410"/>
                    <a:pt x="33342" y="92554"/>
                    <a:pt x="40057" y="103698"/>
                  </a:cubicBezTo>
                  <a:cubicBezTo>
                    <a:pt x="46880" y="115021"/>
                    <a:pt x="53487" y="126201"/>
                    <a:pt x="58595" y="138417"/>
                  </a:cubicBezTo>
                  <a:cubicBezTo>
                    <a:pt x="62274" y="147240"/>
                    <a:pt x="65739" y="156169"/>
                    <a:pt x="70740" y="164313"/>
                  </a:cubicBezTo>
                  <a:cubicBezTo>
                    <a:pt x="70704" y="164563"/>
                    <a:pt x="70668" y="164813"/>
                    <a:pt x="70740" y="165063"/>
                  </a:cubicBezTo>
                  <a:cubicBezTo>
                    <a:pt x="71454" y="168278"/>
                    <a:pt x="72811" y="171314"/>
                    <a:pt x="75276" y="173350"/>
                  </a:cubicBezTo>
                  <a:cubicBezTo>
                    <a:pt x="74883" y="189352"/>
                    <a:pt x="71311" y="204997"/>
                    <a:pt x="69454" y="220856"/>
                  </a:cubicBezTo>
                  <a:cubicBezTo>
                    <a:pt x="68954" y="224999"/>
                    <a:pt x="68347" y="229571"/>
                    <a:pt x="68168" y="234108"/>
                  </a:cubicBezTo>
                  <a:cubicBezTo>
                    <a:pt x="59845" y="223356"/>
                    <a:pt x="49344" y="214391"/>
                    <a:pt x="41164" y="203354"/>
                  </a:cubicBezTo>
                  <a:close/>
                  <a:moveTo>
                    <a:pt x="74026" y="211069"/>
                  </a:moveTo>
                  <a:cubicBezTo>
                    <a:pt x="73526" y="214319"/>
                    <a:pt x="73061" y="217605"/>
                    <a:pt x="72668" y="220856"/>
                  </a:cubicBezTo>
                  <a:cubicBezTo>
                    <a:pt x="72097" y="225785"/>
                    <a:pt x="71132" y="231321"/>
                    <a:pt x="71275" y="236679"/>
                  </a:cubicBezTo>
                  <a:cubicBezTo>
                    <a:pt x="70775" y="228428"/>
                    <a:pt x="72740" y="218641"/>
                    <a:pt x="74026" y="211069"/>
                  </a:cubicBezTo>
                  <a:close/>
                  <a:moveTo>
                    <a:pt x="77812" y="183458"/>
                  </a:moveTo>
                  <a:cubicBezTo>
                    <a:pt x="77705" y="184565"/>
                    <a:pt x="77633" y="185637"/>
                    <a:pt x="77491" y="186744"/>
                  </a:cubicBezTo>
                  <a:cubicBezTo>
                    <a:pt x="77633" y="185637"/>
                    <a:pt x="77705" y="184565"/>
                    <a:pt x="77812" y="183458"/>
                  </a:cubicBezTo>
                  <a:close/>
                  <a:moveTo>
                    <a:pt x="3445" y="105306"/>
                  </a:moveTo>
                  <a:cubicBezTo>
                    <a:pt x="3624" y="101091"/>
                    <a:pt x="3981" y="96876"/>
                    <a:pt x="4481" y="92768"/>
                  </a:cubicBezTo>
                  <a:cubicBezTo>
                    <a:pt x="4124" y="96733"/>
                    <a:pt x="3731" y="100984"/>
                    <a:pt x="3445" y="105306"/>
                  </a:cubicBezTo>
                  <a:close/>
                  <a:moveTo>
                    <a:pt x="194041" y="202175"/>
                  </a:moveTo>
                  <a:cubicBezTo>
                    <a:pt x="195398" y="197424"/>
                    <a:pt x="196220" y="192459"/>
                    <a:pt x="196827" y="187816"/>
                  </a:cubicBezTo>
                  <a:cubicBezTo>
                    <a:pt x="198184" y="177422"/>
                    <a:pt x="198827" y="167242"/>
                    <a:pt x="202006" y="157669"/>
                  </a:cubicBezTo>
                  <a:cubicBezTo>
                    <a:pt x="197898" y="172171"/>
                    <a:pt x="199077" y="187959"/>
                    <a:pt x="194041" y="20217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" name="Freeform 10">
            <a:extLst>
              <a:ext uri="{FF2B5EF4-FFF2-40B4-BE49-F238E27FC236}">
                <a16:creationId xmlns:a16="http://schemas.microsoft.com/office/drawing/2014/main" id="{8D69FA38-C145-2B47-87BF-E433C9E4CA69}"/>
              </a:ext>
            </a:extLst>
          </p:cNvPr>
          <p:cNvSpPr/>
          <p:nvPr/>
        </p:nvSpPr>
        <p:spPr>
          <a:xfrm>
            <a:off x="8943733" y="2449363"/>
            <a:ext cx="259765" cy="113453"/>
          </a:xfrm>
          <a:custGeom>
            <a:avLst/>
            <a:gdLst>
              <a:gd name="connsiteX0" fmla="*/ 228746 w 259765"/>
              <a:gd name="connsiteY0" fmla="*/ 12623 h 113453"/>
              <a:gd name="connsiteX1" fmla="*/ 105159 w 259765"/>
              <a:gd name="connsiteY1" fmla="*/ 14838 h 113453"/>
              <a:gd name="connsiteX2" fmla="*/ 50652 w 259765"/>
              <a:gd name="connsiteY2" fmla="*/ 48628 h 113453"/>
              <a:gd name="connsiteX3" fmla="*/ 396 w 259765"/>
              <a:gd name="connsiteY3" fmla="*/ 108421 h 113453"/>
              <a:gd name="connsiteX4" fmla="*/ 3682 w 259765"/>
              <a:gd name="connsiteY4" fmla="*/ 110421 h 113453"/>
              <a:gd name="connsiteX5" fmla="*/ 4075 w 259765"/>
              <a:gd name="connsiteY5" fmla="*/ 109921 h 113453"/>
              <a:gd name="connsiteX6" fmla="*/ 74727 w 259765"/>
              <a:gd name="connsiteY6" fmla="*/ 86061 h 113453"/>
              <a:gd name="connsiteX7" fmla="*/ 143843 w 259765"/>
              <a:gd name="connsiteY7" fmla="*/ 93169 h 113453"/>
              <a:gd name="connsiteX8" fmla="*/ 205886 w 259765"/>
              <a:gd name="connsiteY8" fmla="*/ 113421 h 113453"/>
              <a:gd name="connsiteX9" fmla="*/ 248427 w 259765"/>
              <a:gd name="connsiteY9" fmla="*/ 95276 h 113453"/>
              <a:gd name="connsiteX10" fmla="*/ 228746 w 259765"/>
              <a:gd name="connsiteY10" fmla="*/ 12623 h 113453"/>
              <a:gd name="connsiteX11" fmla="*/ 237997 w 259765"/>
              <a:gd name="connsiteY11" fmla="*/ 99920 h 113453"/>
              <a:gd name="connsiteX12" fmla="*/ 178311 w 259765"/>
              <a:gd name="connsiteY12" fmla="*/ 102956 h 113453"/>
              <a:gd name="connsiteX13" fmla="*/ 123019 w 259765"/>
              <a:gd name="connsiteY13" fmla="*/ 83239 h 113453"/>
              <a:gd name="connsiteX14" fmla="*/ 9076 w 259765"/>
              <a:gd name="connsiteY14" fmla="*/ 103420 h 113453"/>
              <a:gd name="connsiteX15" fmla="*/ 91086 w 259765"/>
              <a:gd name="connsiteY15" fmla="*/ 25196 h 113453"/>
              <a:gd name="connsiteX16" fmla="*/ 144128 w 259765"/>
              <a:gd name="connsiteY16" fmla="*/ 7908 h 113453"/>
              <a:gd name="connsiteX17" fmla="*/ 211065 w 259765"/>
              <a:gd name="connsiteY17" fmla="*/ 8801 h 113453"/>
              <a:gd name="connsiteX18" fmla="*/ 254214 w 259765"/>
              <a:gd name="connsiteY18" fmla="*/ 49735 h 113453"/>
              <a:gd name="connsiteX19" fmla="*/ 237997 w 259765"/>
              <a:gd name="connsiteY19" fmla="*/ 99920 h 113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59765" h="113453">
                <a:moveTo>
                  <a:pt x="228746" y="12623"/>
                </a:moveTo>
                <a:cubicBezTo>
                  <a:pt x="193170" y="-8880"/>
                  <a:pt x="141842" y="657"/>
                  <a:pt x="105159" y="14838"/>
                </a:cubicBezTo>
                <a:cubicBezTo>
                  <a:pt x="85121" y="22589"/>
                  <a:pt x="66083" y="33554"/>
                  <a:pt x="50652" y="48628"/>
                </a:cubicBezTo>
                <a:cubicBezTo>
                  <a:pt x="32043" y="66773"/>
                  <a:pt x="16291" y="87918"/>
                  <a:pt x="396" y="108421"/>
                </a:cubicBezTo>
                <a:cubicBezTo>
                  <a:pt x="-1140" y="110385"/>
                  <a:pt x="2182" y="112386"/>
                  <a:pt x="3682" y="110421"/>
                </a:cubicBezTo>
                <a:cubicBezTo>
                  <a:pt x="3825" y="110242"/>
                  <a:pt x="3932" y="110064"/>
                  <a:pt x="4075" y="109921"/>
                </a:cubicBezTo>
                <a:cubicBezTo>
                  <a:pt x="26507" y="99563"/>
                  <a:pt x="50510" y="91204"/>
                  <a:pt x="74727" y="86061"/>
                </a:cubicBezTo>
                <a:cubicBezTo>
                  <a:pt x="98051" y="81132"/>
                  <a:pt x="121625" y="85489"/>
                  <a:pt x="143843" y="93169"/>
                </a:cubicBezTo>
                <a:cubicBezTo>
                  <a:pt x="164167" y="100170"/>
                  <a:pt x="183919" y="112707"/>
                  <a:pt x="205886" y="113421"/>
                </a:cubicBezTo>
                <a:cubicBezTo>
                  <a:pt x="221924" y="113957"/>
                  <a:pt x="238104" y="107778"/>
                  <a:pt x="248427" y="95276"/>
                </a:cubicBezTo>
                <a:cubicBezTo>
                  <a:pt x="271323" y="67630"/>
                  <a:pt x="256893" y="29625"/>
                  <a:pt x="228746" y="12623"/>
                </a:cubicBezTo>
                <a:close/>
                <a:moveTo>
                  <a:pt x="237997" y="99920"/>
                </a:moveTo>
                <a:cubicBezTo>
                  <a:pt x="220209" y="113350"/>
                  <a:pt x="197849" y="110707"/>
                  <a:pt x="178311" y="102956"/>
                </a:cubicBezTo>
                <a:cubicBezTo>
                  <a:pt x="160023" y="95705"/>
                  <a:pt x="142378" y="87454"/>
                  <a:pt x="123019" y="83239"/>
                </a:cubicBezTo>
                <a:cubicBezTo>
                  <a:pt x="84300" y="74774"/>
                  <a:pt x="44580" y="87597"/>
                  <a:pt x="9076" y="103420"/>
                </a:cubicBezTo>
                <a:cubicBezTo>
                  <a:pt x="32436" y="73166"/>
                  <a:pt x="56117" y="42520"/>
                  <a:pt x="91086" y="25196"/>
                </a:cubicBezTo>
                <a:cubicBezTo>
                  <a:pt x="107802" y="16909"/>
                  <a:pt x="125769" y="11194"/>
                  <a:pt x="144128" y="7908"/>
                </a:cubicBezTo>
                <a:cubicBezTo>
                  <a:pt x="165738" y="4015"/>
                  <a:pt x="189813" y="1979"/>
                  <a:pt x="211065" y="8801"/>
                </a:cubicBezTo>
                <a:cubicBezTo>
                  <a:pt x="230282" y="14981"/>
                  <a:pt x="248606" y="29661"/>
                  <a:pt x="254214" y="49735"/>
                </a:cubicBezTo>
                <a:cubicBezTo>
                  <a:pt x="259214" y="67844"/>
                  <a:pt x="253142" y="88490"/>
                  <a:pt x="237997" y="99920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BEBF50BB-0D19-BB46-BDC1-C1512F6B0CE4}"/>
              </a:ext>
            </a:extLst>
          </p:cNvPr>
          <p:cNvSpPr/>
          <p:nvPr/>
        </p:nvSpPr>
        <p:spPr>
          <a:xfrm>
            <a:off x="8989887" y="2611176"/>
            <a:ext cx="152256" cy="160335"/>
          </a:xfrm>
          <a:custGeom>
            <a:avLst/>
            <a:gdLst>
              <a:gd name="connsiteX0" fmla="*/ 152195 w 152256"/>
              <a:gd name="connsiteY0" fmla="*/ 117986 h 160335"/>
              <a:gd name="connsiteX1" fmla="*/ 105332 w 152256"/>
              <a:gd name="connsiteY1" fmla="*/ 34940 h 160335"/>
              <a:gd name="connsiteX2" fmla="*/ 53861 w 152256"/>
              <a:gd name="connsiteY2" fmla="*/ 7472 h 160335"/>
              <a:gd name="connsiteX3" fmla="*/ 1390 w 152256"/>
              <a:gd name="connsiteY3" fmla="*/ 1650 h 160335"/>
              <a:gd name="connsiteX4" fmla="*/ 997 w 152256"/>
              <a:gd name="connsiteY4" fmla="*/ 5222 h 160335"/>
              <a:gd name="connsiteX5" fmla="*/ 2819 w 152256"/>
              <a:gd name="connsiteY5" fmla="*/ 7222 h 160335"/>
              <a:gd name="connsiteX6" fmla="*/ 48111 w 152256"/>
              <a:gd name="connsiteY6" fmla="*/ 28225 h 160335"/>
              <a:gd name="connsiteX7" fmla="*/ 66256 w 152256"/>
              <a:gd name="connsiteY7" fmla="*/ 83553 h 160335"/>
              <a:gd name="connsiteX8" fmla="*/ 94438 w 152256"/>
              <a:gd name="connsiteY8" fmla="*/ 156670 h 160335"/>
              <a:gd name="connsiteX9" fmla="*/ 136443 w 152256"/>
              <a:gd name="connsiteY9" fmla="*/ 153026 h 160335"/>
              <a:gd name="connsiteX10" fmla="*/ 152195 w 152256"/>
              <a:gd name="connsiteY10" fmla="*/ 117986 h 160335"/>
              <a:gd name="connsiteX11" fmla="*/ 121120 w 152256"/>
              <a:gd name="connsiteY11" fmla="*/ 155491 h 160335"/>
              <a:gd name="connsiteX12" fmla="*/ 73650 w 152256"/>
              <a:gd name="connsiteY12" fmla="*/ 129666 h 160335"/>
              <a:gd name="connsiteX13" fmla="*/ 70363 w 152256"/>
              <a:gd name="connsiteY13" fmla="*/ 89018 h 160335"/>
              <a:gd name="connsiteX14" fmla="*/ 63434 w 152256"/>
              <a:gd name="connsiteY14" fmla="*/ 49013 h 160335"/>
              <a:gd name="connsiteX15" fmla="*/ 11427 w 152256"/>
              <a:gd name="connsiteY15" fmla="*/ 4043 h 160335"/>
              <a:gd name="connsiteX16" fmla="*/ 50182 w 152256"/>
              <a:gd name="connsiteY16" fmla="*/ 10401 h 160335"/>
              <a:gd name="connsiteX17" fmla="*/ 96509 w 152256"/>
              <a:gd name="connsiteY17" fmla="*/ 32690 h 160335"/>
              <a:gd name="connsiteX18" fmla="*/ 148409 w 152256"/>
              <a:gd name="connsiteY18" fmla="*/ 115200 h 160335"/>
              <a:gd name="connsiteX19" fmla="*/ 121120 w 152256"/>
              <a:gd name="connsiteY19" fmla="*/ 155491 h 16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52256" h="160335">
                <a:moveTo>
                  <a:pt x="152195" y="117986"/>
                </a:moveTo>
                <a:cubicBezTo>
                  <a:pt x="153624" y="83982"/>
                  <a:pt x="129835" y="55693"/>
                  <a:pt x="105332" y="34940"/>
                </a:cubicBezTo>
                <a:cubicBezTo>
                  <a:pt x="89866" y="21867"/>
                  <a:pt x="73221" y="13116"/>
                  <a:pt x="53861" y="7472"/>
                </a:cubicBezTo>
                <a:cubicBezTo>
                  <a:pt x="37109" y="2579"/>
                  <a:pt x="18821" y="-2779"/>
                  <a:pt x="1390" y="1650"/>
                </a:cubicBezTo>
                <a:cubicBezTo>
                  <a:pt x="-467" y="2115"/>
                  <a:pt x="-324" y="4472"/>
                  <a:pt x="997" y="5222"/>
                </a:cubicBezTo>
                <a:cubicBezTo>
                  <a:pt x="962" y="6222"/>
                  <a:pt x="1533" y="7222"/>
                  <a:pt x="2819" y="7222"/>
                </a:cubicBezTo>
                <a:cubicBezTo>
                  <a:pt x="19143" y="7330"/>
                  <a:pt x="37859" y="15331"/>
                  <a:pt x="48111" y="28225"/>
                </a:cubicBezTo>
                <a:cubicBezTo>
                  <a:pt x="60291" y="43548"/>
                  <a:pt x="65005" y="64444"/>
                  <a:pt x="66256" y="83553"/>
                </a:cubicBezTo>
                <a:cubicBezTo>
                  <a:pt x="68077" y="111593"/>
                  <a:pt x="63184" y="143132"/>
                  <a:pt x="94438" y="156670"/>
                </a:cubicBezTo>
                <a:cubicBezTo>
                  <a:pt x="107654" y="162385"/>
                  <a:pt x="124549" y="161599"/>
                  <a:pt x="136443" y="153026"/>
                </a:cubicBezTo>
                <a:cubicBezTo>
                  <a:pt x="147552" y="145025"/>
                  <a:pt x="151659" y="131095"/>
                  <a:pt x="152195" y="117986"/>
                </a:cubicBezTo>
                <a:close/>
                <a:moveTo>
                  <a:pt x="121120" y="155491"/>
                </a:moveTo>
                <a:cubicBezTo>
                  <a:pt x="101760" y="159848"/>
                  <a:pt x="79972" y="148847"/>
                  <a:pt x="73650" y="129666"/>
                </a:cubicBezTo>
                <a:cubicBezTo>
                  <a:pt x="69363" y="116629"/>
                  <a:pt x="70756" y="102520"/>
                  <a:pt x="70363" y="89018"/>
                </a:cubicBezTo>
                <a:cubicBezTo>
                  <a:pt x="69970" y="75481"/>
                  <a:pt x="67934" y="61801"/>
                  <a:pt x="63434" y="49013"/>
                </a:cubicBezTo>
                <a:cubicBezTo>
                  <a:pt x="55111" y="25367"/>
                  <a:pt x="36109" y="7579"/>
                  <a:pt x="11427" y="4043"/>
                </a:cubicBezTo>
                <a:cubicBezTo>
                  <a:pt x="24500" y="3186"/>
                  <a:pt x="37752" y="6829"/>
                  <a:pt x="50182" y="10401"/>
                </a:cubicBezTo>
                <a:cubicBezTo>
                  <a:pt x="67149" y="15295"/>
                  <a:pt x="82436" y="21903"/>
                  <a:pt x="96509" y="32690"/>
                </a:cubicBezTo>
                <a:cubicBezTo>
                  <a:pt x="122013" y="52264"/>
                  <a:pt x="148623" y="81089"/>
                  <a:pt x="148409" y="115200"/>
                </a:cubicBezTo>
                <a:cubicBezTo>
                  <a:pt x="148302" y="133774"/>
                  <a:pt x="140693" y="151098"/>
                  <a:pt x="121120" y="155491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" name="Graphic 1">
            <a:extLst>
              <a:ext uri="{FF2B5EF4-FFF2-40B4-BE49-F238E27FC236}">
                <a16:creationId xmlns:a16="http://schemas.microsoft.com/office/drawing/2014/main" id="{22D6B6D9-E7CC-CB4A-A811-338FC6E84BC3}"/>
              </a:ext>
            </a:extLst>
          </p:cNvPr>
          <p:cNvGrpSpPr/>
          <p:nvPr/>
        </p:nvGrpSpPr>
        <p:grpSpPr>
          <a:xfrm>
            <a:off x="7020422" y="4419082"/>
            <a:ext cx="473471" cy="588042"/>
            <a:chOff x="7020422" y="4419082"/>
            <a:chExt cx="473471" cy="588042"/>
          </a:xfrm>
          <a:solidFill>
            <a:schemeClr val="accent5"/>
          </a:solidFill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6C5896BD-F895-894B-A293-222AEBC1B6E9}"/>
                </a:ext>
              </a:extLst>
            </p:cNvPr>
            <p:cNvSpPr/>
            <p:nvPr/>
          </p:nvSpPr>
          <p:spPr>
            <a:xfrm>
              <a:off x="7020422" y="4419082"/>
              <a:ext cx="473471" cy="588042"/>
            </a:xfrm>
            <a:custGeom>
              <a:avLst/>
              <a:gdLst>
                <a:gd name="connsiteX0" fmla="*/ 414804 w 473471"/>
                <a:gd name="connsiteY0" fmla="*/ 221890 h 588042"/>
                <a:gd name="connsiteX1" fmla="*/ 352510 w 473471"/>
                <a:gd name="connsiteY1" fmla="*/ 178277 h 588042"/>
                <a:gd name="connsiteX2" fmla="*/ 293325 w 473471"/>
                <a:gd name="connsiteY2" fmla="*/ 150310 h 588042"/>
                <a:gd name="connsiteX3" fmla="*/ 357118 w 473471"/>
                <a:gd name="connsiteY3" fmla="*/ 123342 h 588042"/>
                <a:gd name="connsiteX4" fmla="*/ 446701 w 473471"/>
                <a:gd name="connsiteY4" fmla="*/ 55083 h 588042"/>
                <a:gd name="connsiteX5" fmla="*/ 446415 w 473471"/>
                <a:gd name="connsiteY5" fmla="*/ 14150 h 588042"/>
                <a:gd name="connsiteX6" fmla="*/ 420412 w 473471"/>
                <a:gd name="connsiteY6" fmla="*/ 184 h 588042"/>
                <a:gd name="connsiteX7" fmla="*/ 306005 w 473471"/>
                <a:gd name="connsiteY7" fmla="*/ 43153 h 588042"/>
                <a:gd name="connsiteX8" fmla="*/ 247926 w 473471"/>
                <a:gd name="connsiteY8" fmla="*/ 93624 h 588042"/>
                <a:gd name="connsiteX9" fmla="*/ 229245 w 473471"/>
                <a:gd name="connsiteY9" fmla="*/ 142666 h 588042"/>
                <a:gd name="connsiteX10" fmla="*/ 224780 w 473471"/>
                <a:gd name="connsiteY10" fmla="*/ 142987 h 588042"/>
                <a:gd name="connsiteX11" fmla="*/ 198098 w 473471"/>
                <a:gd name="connsiteY11" fmla="*/ 75729 h 588042"/>
                <a:gd name="connsiteX12" fmla="*/ 184311 w 473471"/>
                <a:gd name="connsiteY12" fmla="*/ 35545 h 588042"/>
                <a:gd name="connsiteX13" fmla="*/ 178739 w 473471"/>
                <a:gd name="connsiteY13" fmla="*/ 33224 h 588042"/>
                <a:gd name="connsiteX14" fmla="*/ 176667 w 473471"/>
                <a:gd name="connsiteY14" fmla="*/ 38010 h 588042"/>
                <a:gd name="connsiteX15" fmla="*/ 190562 w 473471"/>
                <a:gd name="connsiteY15" fmla="*/ 78336 h 588042"/>
                <a:gd name="connsiteX16" fmla="*/ 216208 w 473471"/>
                <a:gd name="connsiteY16" fmla="*/ 143952 h 588042"/>
                <a:gd name="connsiteX17" fmla="*/ 159808 w 473471"/>
                <a:gd name="connsiteY17" fmla="*/ 159632 h 588042"/>
                <a:gd name="connsiteX18" fmla="*/ 53295 w 473471"/>
                <a:gd name="connsiteY18" fmla="*/ 239106 h 588042"/>
                <a:gd name="connsiteX19" fmla="*/ 74 w 473471"/>
                <a:gd name="connsiteY19" fmla="*/ 356764 h 588042"/>
                <a:gd name="connsiteX20" fmla="*/ 53330 w 473471"/>
                <a:gd name="connsiteY20" fmla="*/ 501853 h 588042"/>
                <a:gd name="connsiteX21" fmla="*/ 106658 w 473471"/>
                <a:gd name="connsiteY21" fmla="*/ 554181 h 588042"/>
                <a:gd name="connsiteX22" fmla="*/ 176167 w 473471"/>
                <a:gd name="connsiteY22" fmla="*/ 584899 h 588042"/>
                <a:gd name="connsiteX23" fmla="*/ 178453 w 473471"/>
                <a:gd name="connsiteY23" fmla="*/ 584328 h 588042"/>
                <a:gd name="connsiteX24" fmla="*/ 187454 w 473471"/>
                <a:gd name="connsiteY24" fmla="*/ 585721 h 588042"/>
                <a:gd name="connsiteX25" fmla="*/ 206885 w 473471"/>
                <a:gd name="connsiteY25" fmla="*/ 587972 h 588042"/>
                <a:gd name="connsiteX26" fmla="*/ 212707 w 473471"/>
                <a:gd name="connsiteY26" fmla="*/ 588043 h 588042"/>
                <a:gd name="connsiteX27" fmla="*/ 248283 w 473471"/>
                <a:gd name="connsiteY27" fmla="*/ 584971 h 588042"/>
                <a:gd name="connsiteX28" fmla="*/ 326722 w 473471"/>
                <a:gd name="connsiteY28" fmla="*/ 557896 h 588042"/>
                <a:gd name="connsiteX29" fmla="*/ 431985 w 473471"/>
                <a:gd name="connsiteY29" fmla="*/ 485030 h 588042"/>
                <a:gd name="connsiteX30" fmla="*/ 473454 w 473471"/>
                <a:gd name="connsiteY30" fmla="*/ 352657 h 588042"/>
                <a:gd name="connsiteX31" fmla="*/ 414804 w 473471"/>
                <a:gd name="connsiteY31" fmla="*/ 221890 h 588042"/>
                <a:gd name="connsiteX32" fmla="*/ 347474 w 473471"/>
                <a:gd name="connsiteY32" fmla="*/ 118556 h 588042"/>
                <a:gd name="connsiteX33" fmla="*/ 297682 w 473471"/>
                <a:gd name="connsiteY33" fmla="*/ 139415 h 588042"/>
                <a:gd name="connsiteX34" fmla="*/ 293360 w 473471"/>
                <a:gd name="connsiteY34" fmla="*/ 141452 h 588042"/>
                <a:gd name="connsiteX35" fmla="*/ 280966 w 473471"/>
                <a:gd name="connsiteY35" fmla="*/ 147202 h 588042"/>
                <a:gd name="connsiteX36" fmla="*/ 273751 w 473471"/>
                <a:gd name="connsiteY36" fmla="*/ 150417 h 588042"/>
                <a:gd name="connsiteX37" fmla="*/ 240425 w 473471"/>
                <a:gd name="connsiteY37" fmla="*/ 161239 h 588042"/>
                <a:gd name="connsiteX38" fmla="*/ 239032 w 473471"/>
                <a:gd name="connsiteY38" fmla="*/ 161061 h 588042"/>
                <a:gd name="connsiteX39" fmla="*/ 237246 w 473471"/>
                <a:gd name="connsiteY39" fmla="*/ 161133 h 588042"/>
                <a:gd name="connsiteX40" fmla="*/ 236996 w 473471"/>
                <a:gd name="connsiteY40" fmla="*/ 160811 h 588042"/>
                <a:gd name="connsiteX41" fmla="*/ 236639 w 473471"/>
                <a:gd name="connsiteY41" fmla="*/ 160346 h 588042"/>
                <a:gd name="connsiteX42" fmla="*/ 236817 w 473471"/>
                <a:gd name="connsiteY42" fmla="*/ 148595 h 588042"/>
                <a:gd name="connsiteX43" fmla="*/ 236960 w 473471"/>
                <a:gd name="connsiteY43" fmla="*/ 145666 h 588042"/>
                <a:gd name="connsiteX44" fmla="*/ 237139 w 473471"/>
                <a:gd name="connsiteY44" fmla="*/ 144095 h 588042"/>
                <a:gd name="connsiteX45" fmla="*/ 251962 w 473471"/>
                <a:gd name="connsiteY45" fmla="*/ 101446 h 588042"/>
                <a:gd name="connsiteX46" fmla="*/ 298218 w 473471"/>
                <a:gd name="connsiteY46" fmla="*/ 58191 h 588042"/>
                <a:gd name="connsiteX47" fmla="*/ 394587 w 473471"/>
                <a:gd name="connsiteY47" fmla="*/ 10578 h 588042"/>
                <a:gd name="connsiteX48" fmla="*/ 440914 w 473471"/>
                <a:gd name="connsiteY48" fmla="*/ 19079 h 588042"/>
                <a:gd name="connsiteX49" fmla="*/ 437057 w 473471"/>
                <a:gd name="connsiteY49" fmla="*/ 56726 h 588042"/>
                <a:gd name="connsiteX50" fmla="*/ 351225 w 473471"/>
                <a:gd name="connsiteY50" fmla="*/ 117020 h 588042"/>
                <a:gd name="connsiteX51" fmla="*/ 347474 w 473471"/>
                <a:gd name="connsiteY51" fmla="*/ 118556 h 588042"/>
                <a:gd name="connsiteX52" fmla="*/ 225673 w 473471"/>
                <a:gd name="connsiteY52" fmla="*/ 162704 h 588042"/>
                <a:gd name="connsiteX53" fmla="*/ 224494 w 473471"/>
                <a:gd name="connsiteY53" fmla="*/ 162811 h 588042"/>
                <a:gd name="connsiteX54" fmla="*/ 220565 w 473471"/>
                <a:gd name="connsiteY54" fmla="*/ 166669 h 588042"/>
                <a:gd name="connsiteX55" fmla="*/ 222423 w 473471"/>
                <a:gd name="connsiteY55" fmla="*/ 170241 h 588042"/>
                <a:gd name="connsiteX56" fmla="*/ 226066 w 473471"/>
                <a:gd name="connsiteY56" fmla="*/ 173348 h 588042"/>
                <a:gd name="connsiteX57" fmla="*/ 238139 w 473471"/>
                <a:gd name="connsiteY57" fmla="*/ 171919 h 588042"/>
                <a:gd name="connsiteX58" fmla="*/ 242818 w 473471"/>
                <a:gd name="connsiteY58" fmla="*/ 171919 h 588042"/>
                <a:gd name="connsiteX59" fmla="*/ 246176 w 473471"/>
                <a:gd name="connsiteY59" fmla="*/ 170098 h 588042"/>
                <a:gd name="connsiteX60" fmla="*/ 246712 w 473471"/>
                <a:gd name="connsiteY60" fmla="*/ 167990 h 588042"/>
                <a:gd name="connsiteX61" fmla="*/ 282073 w 473471"/>
                <a:gd name="connsiteY61" fmla="*/ 155417 h 588042"/>
                <a:gd name="connsiteX62" fmla="*/ 383479 w 473471"/>
                <a:gd name="connsiteY62" fmla="*/ 207174 h 588042"/>
                <a:gd name="connsiteX63" fmla="*/ 463989 w 473471"/>
                <a:gd name="connsiteY63" fmla="*/ 326296 h 588042"/>
                <a:gd name="connsiteX64" fmla="*/ 438164 w 473471"/>
                <a:gd name="connsiteY64" fmla="*/ 462527 h 588042"/>
                <a:gd name="connsiteX65" fmla="*/ 335008 w 473471"/>
                <a:gd name="connsiteY65" fmla="*/ 545145 h 588042"/>
                <a:gd name="connsiteX66" fmla="*/ 254570 w 473471"/>
                <a:gd name="connsiteY66" fmla="*/ 575541 h 588042"/>
                <a:gd name="connsiteX67" fmla="*/ 213243 w 473471"/>
                <a:gd name="connsiteY67" fmla="*/ 580149 h 588042"/>
                <a:gd name="connsiteX68" fmla="*/ 210993 w 473471"/>
                <a:gd name="connsiteY68" fmla="*/ 580149 h 588042"/>
                <a:gd name="connsiteX69" fmla="*/ 189847 w 473471"/>
                <a:gd name="connsiteY69" fmla="*/ 577863 h 588042"/>
                <a:gd name="connsiteX70" fmla="*/ 167559 w 473471"/>
                <a:gd name="connsiteY70" fmla="*/ 575541 h 588042"/>
                <a:gd name="connsiteX71" fmla="*/ 165737 w 473471"/>
                <a:gd name="connsiteY71" fmla="*/ 575648 h 588042"/>
                <a:gd name="connsiteX72" fmla="*/ 67868 w 473471"/>
                <a:gd name="connsiteY72" fmla="*/ 506747 h 588042"/>
                <a:gd name="connsiteX73" fmla="*/ 9289 w 473471"/>
                <a:gd name="connsiteY73" fmla="*/ 381374 h 588042"/>
                <a:gd name="connsiteX74" fmla="*/ 138912 w 473471"/>
                <a:gd name="connsiteY74" fmla="*/ 178813 h 588042"/>
                <a:gd name="connsiteX75" fmla="*/ 220565 w 473471"/>
                <a:gd name="connsiteY75" fmla="*/ 151488 h 588042"/>
                <a:gd name="connsiteX76" fmla="*/ 227924 w 473471"/>
                <a:gd name="connsiteY76" fmla="*/ 162311 h 588042"/>
                <a:gd name="connsiteX77" fmla="*/ 225673 w 473471"/>
                <a:gd name="connsiteY77" fmla="*/ 162704 h 58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73471" h="588042">
                  <a:moveTo>
                    <a:pt x="414804" y="221890"/>
                  </a:moveTo>
                  <a:cubicBezTo>
                    <a:pt x="397838" y="206531"/>
                    <a:pt x="377478" y="192279"/>
                    <a:pt x="352510" y="178277"/>
                  </a:cubicBezTo>
                  <a:cubicBezTo>
                    <a:pt x="332937" y="167312"/>
                    <a:pt x="313649" y="156918"/>
                    <a:pt x="293325" y="150310"/>
                  </a:cubicBezTo>
                  <a:cubicBezTo>
                    <a:pt x="314291" y="140630"/>
                    <a:pt x="335473" y="132022"/>
                    <a:pt x="357118" y="123342"/>
                  </a:cubicBezTo>
                  <a:cubicBezTo>
                    <a:pt x="392694" y="109090"/>
                    <a:pt x="431878" y="90874"/>
                    <a:pt x="446701" y="55083"/>
                  </a:cubicBezTo>
                  <a:cubicBezTo>
                    <a:pt x="452987" y="39867"/>
                    <a:pt x="452880" y="24544"/>
                    <a:pt x="446415" y="14150"/>
                  </a:cubicBezTo>
                  <a:cubicBezTo>
                    <a:pt x="441236" y="5792"/>
                    <a:pt x="432235" y="969"/>
                    <a:pt x="420412" y="184"/>
                  </a:cubicBezTo>
                  <a:cubicBezTo>
                    <a:pt x="381264" y="-2281"/>
                    <a:pt x="340580" y="20472"/>
                    <a:pt x="306005" y="43153"/>
                  </a:cubicBezTo>
                  <a:cubicBezTo>
                    <a:pt x="280216" y="60084"/>
                    <a:pt x="261749" y="76122"/>
                    <a:pt x="247926" y="93624"/>
                  </a:cubicBezTo>
                  <a:cubicBezTo>
                    <a:pt x="236567" y="107983"/>
                    <a:pt x="230924" y="122735"/>
                    <a:pt x="229245" y="142666"/>
                  </a:cubicBezTo>
                  <a:cubicBezTo>
                    <a:pt x="227745" y="142773"/>
                    <a:pt x="226280" y="142845"/>
                    <a:pt x="224780" y="142987"/>
                  </a:cubicBezTo>
                  <a:cubicBezTo>
                    <a:pt x="212779" y="122306"/>
                    <a:pt x="205314" y="98625"/>
                    <a:pt x="198098" y="75729"/>
                  </a:cubicBezTo>
                  <a:cubicBezTo>
                    <a:pt x="193884" y="62370"/>
                    <a:pt x="189526" y="48547"/>
                    <a:pt x="184311" y="35545"/>
                  </a:cubicBezTo>
                  <a:cubicBezTo>
                    <a:pt x="183346" y="33116"/>
                    <a:pt x="180703" y="32438"/>
                    <a:pt x="178739" y="33224"/>
                  </a:cubicBezTo>
                  <a:cubicBezTo>
                    <a:pt x="176739" y="34009"/>
                    <a:pt x="175881" y="36010"/>
                    <a:pt x="176667" y="38010"/>
                  </a:cubicBezTo>
                  <a:cubicBezTo>
                    <a:pt x="181882" y="51047"/>
                    <a:pt x="186311" y="64942"/>
                    <a:pt x="190562" y="78336"/>
                  </a:cubicBezTo>
                  <a:cubicBezTo>
                    <a:pt x="197634" y="100518"/>
                    <a:pt x="204885" y="123449"/>
                    <a:pt x="216208" y="143952"/>
                  </a:cubicBezTo>
                  <a:cubicBezTo>
                    <a:pt x="197313" y="146488"/>
                    <a:pt x="178346" y="151739"/>
                    <a:pt x="159808" y="159632"/>
                  </a:cubicBezTo>
                  <a:cubicBezTo>
                    <a:pt x="119946" y="176527"/>
                    <a:pt x="83120" y="204031"/>
                    <a:pt x="53295" y="239106"/>
                  </a:cubicBezTo>
                  <a:cubicBezTo>
                    <a:pt x="19112" y="279397"/>
                    <a:pt x="1181" y="318974"/>
                    <a:pt x="74" y="356764"/>
                  </a:cubicBezTo>
                  <a:cubicBezTo>
                    <a:pt x="-1355" y="404520"/>
                    <a:pt x="18076" y="457384"/>
                    <a:pt x="53330" y="501853"/>
                  </a:cubicBezTo>
                  <a:cubicBezTo>
                    <a:pt x="68546" y="521035"/>
                    <a:pt x="86477" y="538644"/>
                    <a:pt x="106658" y="554181"/>
                  </a:cubicBezTo>
                  <a:cubicBezTo>
                    <a:pt x="122839" y="566683"/>
                    <a:pt x="147699" y="583471"/>
                    <a:pt x="176167" y="584899"/>
                  </a:cubicBezTo>
                  <a:cubicBezTo>
                    <a:pt x="176989" y="584899"/>
                    <a:pt x="177810" y="584757"/>
                    <a:pt x="178453" y="584328"/>
                  </a:cubicBezTo>
                  <a:cubicBezTo>
                    <a:pt x="181453" y="584721"/>
                    <a:pt x="184454" y="585221"/>
                    <a:pt x="187454" y="585721"/>
                  </a:cubicBezTo>
                  <a:cubicBezTo>
                    <a:pt x="193776" y="586757"/>
                    <a:pt x="200313" y="587829"/>
                    <a:pt x="206885" y="587972"/>
                  </a:cubicBezTo>
                  <a:cubicBezTo>
                    <a:pt x="208850" y="588007"/>
                    <a:pt x="210779" y="588043"/>
                    <a:pt x="212707" y="588043"/>
                  </a:cubicBezTo>
                  <a:cubicBezTo>
                    <a:pt x="225459" y="588043"/>
                    <a:pt x="237139" y="587043"/>
                    <a:pt x="248283" y="584971"/>
                  </a:cubicBezTo>
                  <a:cubicBezTo>
                    <a:pt x="272072" y="580542"/>
                    <a:pt x="296253" y="572184"/>
                    <a:pt x="326722" y="557896"/>
                  </a:cubicBezTo>
                  <a:cubicBezTo>
                    <a:pt x="365262" y="539822"/>
                    <a:pt x="404696" y="518498"/>
                    <a:pt x="431985" y="485030"/>
                  </a:cubicBezTo>
                  <a:cubicBezTo>
                    <a:pt x="465275" y="444239"/>
                    <a:pt x="472918" y="390518"/>
                    <a:pt x="473454" y="352657"/>
                  </a:cubicBezTo>
                  <a:cubicBezTo>
                    <a:pt x="474133" y="301757"/>
                    <a:pt x="454416" y="257752"/>
                    <a:pt x="414804" y="221890"/>
                  </a:cubicBezTo>
                  <a:close/>
                  <a:moveTo>
                    <a:pt x="347474" y="118556"/>
                  </a:moveTo>
                  <a:cubicBezTo>
                    <a:pt x="331044" y="125056"/>
                    <a:pt x="314041" y="131771"/>
                    <a:pt x="297682" y="139415"/>
                  </a:cubicBezTo>
                  <a:lnTo>
                    <a:pt x="293360" y="141452"/>
                  </a:lnTo>
                  <a:cubicBezTo>
                    <a:pt x="289253" y="143380"/>
                    <a:pt x="285145" y="145309"/>
                    <a:pt x="280966" y="147202"/>
                  </a:cubicBezTo>
                  <a:lnTo>
                    <a:pt x="273751" y="150417"/>
                  </a:lnTo>
                  <a:cubicBezTo>
                    <a:pt x="261035" y="155882"/>
                    <a:pt x="250426" y="159311"/>
                    <a:pt x="240425" y="161239"/>
                  </a:cubicBezTo>
                  <a:cubicBezTo>
                    <a:pt x="239996" y="161097"/>
                    <a:pt x="239461" y="161061"/>
                    <a:pt x="239032" y="161061"/>
                  </a:cubicBezTo>
                  <a:cubicBezTo>
                    <a:pt x="238389" y="161061"/>
                    <a:pt x="237818" y="161097"/>
                    <a:pt x="237246" y="161133"/>
                  </a:cubicBezTo>
                  <a:cubicBezTo>
                    <a:pt x="237139" y="161025"/>
                    <a:pt x="237068" y="160918"/>
                    <a:pt x="236996" y="160811"/>
                  </a:cubicBezTo>
                  <a:lnTo>
                    <a:pt x="236639" y="160346"/>
                  </a:lnTo>
                  <a:cubicBezTo>
                    <a:pt x="236639" y="156096"/>
                    <a:pt x="236675" y="152381"/>
                    <a:pt x="236817" y="148595"/>
                  </a:cubicBezTo>
                  <a:cubicBezTo>
                    <a:pt x="236639" y="147738"/>
                    <a:pt x="236675" y="146845"/>
                    <a:pt x="236960" y="145666"/>
                  </a:cubicBezTo>
                  <a:lnTo>
                    <a:pt x="237139" y="144095"/>
                  </a:lnTo>
                  <a:cubicBezTo>
                    <a:pt x="238425" y="126378"/>
                    <a:pt x="242890" y="113626"/>
                    <a:pt x="251962" y="101446"/>
                  </a:cubicBezTo>
                  <a:cubicBezTo>
                    <a:pt x="262964" y="86659"/>
                    <a:pt x="277644" y="72943"/>
                    <a:pt x="298218" y="58191"/>
                  </a:cubicBezTo>
                  <a:cubicBezTo>
                    <a:pt x="333687" y="32688"/>
                    <a:pt x="365226" y="17114"/>
                    <a:pt x="394587" y="10578"/>
                  </a:cubicBezTo>
                  <a:cubicBezTo>
                    <a:pt x="419590" y="5006"/>
                    <a:pt x="434807" y="7792"/>
                    <a:pt x="440914" y="19079"/>
                  </a:cubicBezTo>
                  <a:cubicBezTo>
                    <a:pt x="448022" y="32152"/>
                    <a:pt x="440557" y="49761"/>
                    <a:pt x="437057" y="56726"/>
                  </a:cubicBezTo>
                  <a:cubicBezTo>
                    <a:pt x="421662" y="87087"/>
                    <a:pt x="386193" y="103161"/>
                    <a:pt x="351225" y="117020"/>
                  </a:cubicBezTo>
                  <a:lnTo>
                    <a:pt x="347474" y="118556"/>
                  </a:lnTo>
                  <a:close/>
                  <a:moveTo>
                    <a:pt x="225673" y="162704"/>
                  </a:moveTo>
                  <a:lnTo>
                    <a:pt x="224494" y="162811"/>
                  </a:lnTo>
                  <a:cubicBezTo>
                    <a:pt x="222423" y="162847"/>
                    <a:pt x="220744" y="164490"/>
                    <a:pt x="220565" y="166669"/>
                  </a:cubicBezTo>
                  <a:cubicBezTo>
                    <a:pt x="220423" y="168169"/>
                    <a:pt x="221101" y="169526"/>
                    <a:pt x="222423" y="170241"/>
                  </a:cubicBezTo>
                  <a:cubicBezTo>
                    <a:pt x="222851" y="171777"/>
                    <a:pt x="224137" y="173170"/>
                    <a:pt x="226066" y="173348"/>
                  </a:cubicBezTo>
                  <a:cubicBezTo>
                    <a:pt x="230781" y="173812"/>
                    <a:pt x="234496" y="173348"/>
                    <a:pt x="238139" y="171919"/>
                  </a:cubicBezTo>
                  <a:lnTo>
                    <a:pt x="242818" y="171919"/>
                  </a:lnTo>
                  <a:cubicBezTo>
                    <a:pt x="244247" y="171919"/>
                    <a:pt x="245461" y="171241"/>
                    <a:pt x="246176" y="170098"/>
                  </a:cubicBezTo>
                  <a:cubicBezTo>
                    <a:pt x="246533" y="169455"/>
                    <a:pt x="246712" y="168741"/>
                    <a:pt x="246712" y="167990"/>
                  </a:cubicBezTo>
                  <a:cubicBezTo>
                    <a:pt x="259892" y="164883"/>
                    <a:pt x="272429" y="159704"/>
                    <a:pt x="282073" y="155417"/>
                  </a:cubicBezTo>
                  <a:cubicBezTo>
                    <a:pt x="312470" y="163276"/>
                    <a:pt x="344724" y="179742"/>
                    <a:pt x="383479" y="207174"/>
                  </a:cubicBezTo>
                  <a:cubicBezTo>
                    <a:pt x="431270" y="241000"/>
                    <a:pt x="458345" y="281076"/>
                    <a:pt x="463989" y="326296"/>
                  </a:cubicBezTo>
                  <a:cubicBezTo>
                    <a:pt x="469989" y="374230"/>
                    <a:pt x="460095" y="426415"/>
                    <a:pt x="438164" y="462527"/>
                  </a:cubicBezTo>
                  <a:cubicBezTo>
                    <a:pt x="413732" y="502782"/>
                    <a:pt x="372299" y="526857"/>
                    <a:pt x="335008" y="545145"/>
                  </a:cubicBezTo>
                  <a:cubicBezTo>
                    <a:pt x="312005" y="556396"/>
                    <a:pt x="284466" y="568826"/>
                    <a:pt x="254570" y="575541"/>
                  </a:cubicBezTo>
                  <a:cubicBezTo>
                    <a:pt x="240925" y="578649"/>
                    <a:pt x="227388" y="580149"/>
                    <a:pt x="213243" y="580149"/>
                  </a:cubicBezTo>
                  <a:cubicBezTo>
                    <a:pt x="212493" y="580149"/>
                    <a:pt x="211743" y="580149"/>
                    <a:pt x="210993" y="580149"/>
                  </a:cubicBezTo>
                  <a:cubicBezTo>
                    <a:pt x="203885" y="580042"/>
                    <a:pt x="196741" y="578970"/>
                    <a:pt x="189847" y="577863"/>
                  </a:cubicBezTo>
                  <a:cubicBezTo>
                    <a:pt x="182561" y="576720"/>
                    <a:pt x="175060" y="575541"/>
                    <a:pt x="167559" y="575541"/>
                  </a:cubicBezTo>
                  <a:cubicBezTo>
                    <a:pt x="166916" y="575541"/>
                    <a:pt x="166237" y="575506"/>
                    <a:pt x="165737" y="575648"/>
                  </a:cubicBezTo>
                  <a:cubicBezTo>
                    <a:pt x="126875" y="568505"/>
                    <a:pt x="93049" y="535072"/>
                    <a:pt x="67868" y="506747"/>
                  </a:cubicBezTo>
                  <a:cubicBezTo>
                    <a:pt x="35971" y="470814"/>
                    <a:pt x="14611" y="425130"/>
                    <a:pt x="9289" y="381374"/>
                  </a:cubicBezTo>
                  <a:cubicBezTo>
                    <a:pt x="1895" y="320545"/>
                    <a:pt x="39114" y="234320"/>
                    <a:pt x="138912" y="178813"/>
                  </a:cubicBezTo>
                  <a:cubicBezTo>
                    <a:pt x="165416" y="164061"/>
                    <a:pt x="193633" y="154632"/>
                    <a:pt x="220565" y="151488"/>
                  </a:cubicBezTo>
                  <a:cubicBezTo>
                    <a:pt x="222887" y="155239"/>
                    <a:pt x="225352" y="158847"/>
                    <a:pt x="227924" y="162311"/>
                  </a:cubicBezTo>
                  <a:cubicBezTo>
                    <a:pt x="227209" y="162383"/>
                    <a:pt x="226459" y="162525"/>
                    <a:pt x="225673" y="16270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FFBD2F4-AF85-4140-AB76-F01711FF961B}"/>
                </a:ext>
              </a:extLst>
            </p:cNvPr>
            <p:cNvSpPr/>
            <p:nvPr/>
          </p:nvSpPr>
          <p:spPr>
            <a:xfrm>
              <a:off x="7370231" y="4891679"/>
              <a:ext cx="13646" cy="13647"/>
            </a:xfrm>
            <a:custGeom>
              <a:avLst/>
              <a:gdLst>
                <a:gd name="connsiteX0" fmla="*/ 4238 w 13646"/>
                <a:gd name="connsiteY0" fmla="*/ 13648 h 13647"/>
                <a:gd name="connsiteX1" fmla="*/ 5916 w 13646"/>
                <a:gd name="connsiteY1" fmla="*/ 13291 h 13647"/>
                <a:gd name="connsiteX2" fmla="*/ 13274 w 13646"/>
                <a:gd name="connsiteY2" fmla="*/ 5968 h 13647"/>
                <a:gd name="connsiteX3" fmla="*/ 11024 w 13646"/>
                <a:gd name="connsiteY3" fmla="*/ 360 h 13647"/>
                <a:gd name="connsiteX4" fmla="*/ 6166 w 13646"/>
                <a:gd name="connsiteY4" fmla="*/ 2218 h 13647"/>
                <a:gd name="connsiteX5" fmla="*/ 2237 w 13646"/>
                <a:gd name="connsiteY5" fmla="*/ 6147 h 13647"/>
                <a:gd name="connsiteX6" fmla="*/ 344 w 13646"/>
                <a:gd name="connsiteY6" fmla="*/ 10969 h 13647"/>
                <a:gd name="connsiteX7" fmla="*/ 4238 w 13646"/>
                <a:gd name="connsiteY7" fmla="*/ 13648 h 1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46" h="13647">
                  <a:moveTo>
                    <a:pt x="4238" y="13648"/>
                  </a:moveTo>
                  <a:cubicBezTo>
                    <a:pt x="4773" y="13648"/>
                    <a:pt x="5345" y="13541"/>
                    <a:pt x="5916" y="13291"/>
                  </a:cubicBezTo>
                  <a:cubicBezTo>
                    <a:pt x="9167" y="11862"/>
                    <a:pt x="11774" y="9254"/>
                    <a:pt x="13274" y="5968"/>
                  </a:cubicBezTo>
                  <a:cubicBezTo>
                    <a:pt x="14346" y="3539"/>
                    <a:pt x="12953" y="1218"/>
                    <a:pt x="11024" y="360"/>
                  </a:cubicBezTo>
                  <a:cubicBezTo>
                    <a:pt x="9024" y="-533"/>
                    <a:pt x="7024" y="289"/>
                    <a:pt x="6166" y="2218"/>
                  </a:cubicBezTo>
                  <a:cubicBezTo>
                    <a:pt x="5309" y="4111"/>
                    <a:pt x="4095" y="5325"/>
                    <a:pt x="2237" y="6147"/>
                  </a:cubicBezTo>
                  <a:cubicBezTo>
                    <a:pt x="273" y="7004"/>
                    <a:pt x="-513" y="9040"/>
                    <a:pt x="344" y="10969"/>
                  </a:cubicBezTo>
                  <a:cubicBezTo>
                    <a:pt x="987" y="12469"/>
                    <a:pt x="2487" y="13648"/>
                    <a:pt x="4238" y="1364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A6332EEF-245C-BF42-A9B0-2E2842E4D0C4}"/>
                </a:ext>
              </a:extLst>
            </p:cNvPr>
            <p:cNvSpPr/>
            <p:nvPr/>
          </p:nvSpPr>
          <p:spPr>
            <a:xfrm>
              <a:off x="7404120" y="4859293"/>
              <a:ext cx="10896" cy="13565"/>
            </a:xfrm>
            <a:custGeom>
              <a:avLst/>
              <a:gdLst>
                <a:gd name="connsiteX0" fmla="*/ 30 w 10896"/>
                <a:gd name="connsiteY0" fmla="*/ 9458 h 13565"/>
                <a:gd name="connsiteX1" fmla="*/ 3209 w 10896"/>
                <a:gd name="connsiteY1" fmla="*/ 13530 h 13565"/>
                <a:gd name="connsiteX2" fmla="*/ 3745 w 10896"/>
                <a:gd name="connsiteY2" fmla="*/ 13565 h 13565"/>
                <a:gd name="connsiteX3" fmla="*/ 8031 w 10896"/>
                <a:gd name="connsiteY3" fmla="*/ 9851 h 13565"/>
                <a:gd name="connsiteX4" fmla="*/ 9674 w 10896"/>
                <a:gd name="connsiteY4" fmla="*/ 6886 h 13565"/>
                <a:gd name="connsiteX5" fmla="*/ 10889 w 10896"/>
                <a:gd name="connsiteY5" fmla="*/ 3886 h 13565"/>
                <a:gd name="connsiteX6" fmla="*/ 9710 w 10896"/>
                <a:gd name="connsiteY6" fmla="*/ 1278 h 13565"/>
                <a:gd name="connsiteX7" fmla="*/ 4066 w 10896"/>
                <a:gd name="connsiteY7" fmla="*/ 1135 h 13565"/>
                <a:gd name="connsiteX8" fmla="*/ 30 w 10896"/>
                <a:gd name="connsiteY8" fmla="*/ 9458 h 1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96" h="13565">
                  <a:moveTo>
                    <a:pt x="30" y="9458"/>
                  </a:moveTo>
                  <a:cubicBezTo>
                    <a:pt x="-220" y="11565"/>
                    <a:pt x="1102" y="13280"/>
                    <a:pt x="3209" y="13530"/>
                  </a:cubicBezTo>
                  <a:cubicBezTo>
                    <a:pt x="3388" y="13565"/>
                    <a:pt x="3566" y="13565"/>
                    <a:pt x="3745" y="13565"/>
                  </a:cubicBezTo>
                  <a:cubicBezTo>
                    <a:pt x="5710" y="13565"/>
                    <a:pt x="7745" y="12280"/>
                    <a:pt x="8031" y="9851"/>
                  </a:cubicBezTo>
                  <a:cubicBezTo>
                    <a:pt x="8174" y="8743"/>
                    <a:pt x="8674" y="7851"/>
                    <a:pt x="9674" y="6886"/>
                  </a:cubicBezTo>
                  <a:cubicBezTo>
                    <a:pt x="10532" y="6065"/>
                    <a:pt x="10960" y="4993"/>
                    <a:pt x="10889" y="3886"/>
                  </a:cubicBezTo>
                  <a:cubicBezTo>
                    <a:pt x="10817" y="2921"/>
                    <a:pt x="10389" y="2028"/>
                    <a:pt x="9710" y="1278"/>
                  </a:cubicBezTo>
                  <a:cubicBezTo>
                    <a:pt x="8103" y="-365"/>
                    <a:pt x="5674" y="-436"/>
                    <a:pt x="4066" y="1135"/>
                  </a:cubicBezTo>
                  <a:cubicBezTo>
                    <a:pt x="1709" y="3421"/>
                    <a:pt x="423" y="6065"/>
                    <a:pt x="30" y="94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B9742E3-8A5A-F545-A737-82CDF96BF482}"/>
                </a:ext>
              </a:extLst>
            </p:cNvPr>
            <p:cNvSpPr/>
            <p:nvPr/>
          </p:nvSpPr>
          <p:spPr>
            <a:xfrm>
              <a:off x="7415436" y="4891727"/>
              <a:ext cx="12248" cy="9492"/>
            </a:xfrm>
            <a:custGeom>
              <a:avLst/>
              <a:gdLst>
                <a:gd name="connsiteX0" fmla="*/ 5359 w 12248"/>
                <a:gd name="connsiteY0" fmla="*/ 1170 h 9492"/>
                <a:gd name="connsiteX1" fmla="*/ 4859 w 12248"/>
                <a:gd name="connsiteY1" fmla="*/ 1527 h 9492"/>
                <a:gd name="connsiteX2" fmla="*/ 966 w 12248"/>
                <a:gd name="connsiteY2" fmla="*/ 3099 h 9492"/>
                <a:gd name="connsiteX3" fmla="*/ 251 w 12248"/>
                <a:gd name="connsiteY3" fmla="*/ 7206 h 9492"/>
                <a:gd name="connsiteX4" fmla="*/ 3145 w 12248"/>
                <a:gd name="connsiteY4" fmla="*/ 9350 h 9492"/>
                <a:gd name="connsiteX5" fmla="*/ 4859 w 12248"/>
                <a:gd name="connsiteY5" fmla="*/ 9493 h 9492"/>
                <a:gd name="connsiteX6" fmla="*/ 11074 w 12248"/>
                <a:gd name="connsiteY6" fmla="*/ 6885 h 9492"/>
                <a:gd name="connsiteX7" fmla="*/ 11038 w 12248"/>
                <a:gd name="connsiteY7" fmla="*/ 1241 h 9492"/>
                <a:gd name="connsiteX8" fmla="*/ 5359 w 12248"/>
                <a:gd name="connsiteY8" fmla="*/ 1170 h 9492"/>
                <a:gd name="connsiteX9" fmla="*/ 5359 w 12248"/>
                <a:gd name="connsiteY9" fmla="*/ 1170 h 9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48" h="9492">
                  <a:moveTo>
                    <a:pt x="5359" y="1170"/>
                  </a:moveTo>
                  <a:cubicBezTo>
                    <a:pt x="5073" y="1456"/>
                    <a:pt x="4966" y="1527"/>
                    <a:pt x="4859" y="1527"/>
                  </a:cubicBezTo>
                  <a:cubicBezTo>
                    <a:pt x="3359" y="1349"/>
                    <a:pt x="1894" y="1884"/>
                    <a:pt x="966" y="3099"/>
                  </a:cubicBezTo>
                  <a:cubicBezTo>
                    <a:pt x="1" y="4277"/>
                    <a:pt x="-249" y="5921"/>
                    <a:pt x="251" y="7206"/>
                  </a:cubicBezTo>
                  <a:cubicBezTo>
                    <a:pt x="716" y="8385"/>
                    <a:pt x="1787" y="9171"/>
                    <a:pt x="3145" y="9350"/>
                  </a:cubicBezTo>
                  <a:cubicBezTo>
                    <a:pt x="3752" y="9421"/>
                    <a:pt x="4323" y="9493"/>
                    <a:pt x="4859" y="9493"/>
                  </a:cubicBezTo>
                  <a:cubicBezTo>
                    <a:pt x="7288" y="9493"/>
                    <a:pt x="9288" y="8635"/>
                    <a:pt x="11074" y="6885"/>
                  </a:cubicBezTo>
                  <a:cubicBezTo>
                    <a:pt x="12646" y="5278"/>
                    <a:pt x="12646" y="2884"/>
                    <a:pt x="11038" y="1241"/>
                  </a:cubicBezTo>
                  <a:cubicBezTo>
                    <a:pt x="9395" y="-402"/>
                    <a:pt x="6967" y="-402"/>
                    <a:pt x="5359" y="1170"/>
                  </a:cubicBezTo>
                  <a:lnTo>
                    <a:pt x="5359" y="117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9B0F06A-C4F2-3549-A2EB-9C710A3456FD}"/>
                </a:ext>
              </a:extLst>
            </p:cNvPr>
            <p:cNvSpPr/>
            <p:nvPr/>
          </p:nvSpPr>
          <p:spPr>
            <a:xfrm>
              <a:off x="7337954" y="4938175"/>
              <a:ext cx="10704" cy="9514"/>
            </a:xfrm>
            <a:custGeom>
              <a:avLst/>
              <a:gdLst>
                <a:gd name="connsiteX0" fmla="*/ 3868 w 10704"/>
                <a:gd name="connsiteY0" fmla="*/ 1299 h 9514"/>
                <a:gd name="connsiteX1" fmla="*/ 3904 w 10704"/>
                <a:gd name="connsiteY1" fmla="*/ 1299 h 9514"/>
                <a:gd name="connsiteX2" fmla="*/ 3796 w 10704"/>
                <a:gd name="connsiteY2" fmla="*/ 1477 h 9514"/>
                <a:gd name="connsiteX3" fmla="*/ 10 w 10704"/>
                <a:gd name="connsiteY3" fmla="*/ 6013 h 9514"/>
                <a:gd name="connsiteX4" fmla="*/ 3725 w 10704"/>
                <a:gd name="connsiteY4" fmla="*/ 9514 h 9514"/>
                <a:gd name="connsiteX5" fmla="*/ 4046 w 10704"/>
                <a:gd name="connsiteY5" fmla="*/ 9514 h 9514"/>
                <a:gd name="connsiteX6" fmla="*/ 9654 w 10704"/>
                <a:gd name="connsiteY6" fmla="*/ 6835 h 9514"/>
                <a:gd name="connsiteX7" fmla="*/ 9226 w 10704"/>
                <a:gd name="connsiteY7" fmla="*/ 1013 h 9514"/>
                <a:gd name="connsiteX8" fmla="*/ 3868 w 10704"/>
                <a:gd name="connsiteY8" fmla="*/ 1299 h 9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04" h="9514">
                  <a:moveTo>
                    <a:pt x="3868" y="1299"/>
                  </a:moveTo>
                  <a:lnTo>
                    <a:pt x="3904" y="1299"/>
                  </a:lnTo>
                  <a:lnTo>
                    <a:pt x="3796" y="1477"/>
                  </a:lnTo>
                  <a:cubicBezTo>
                    <a:pt x="1225" y="1691"/>
                    <a:pt x="-133" y="3942"/>
                    <a:pt x="10" y="6013"/>
                  </a:cubicBezTo>
                  <a:cubicBezTo>
                    <a:pt x="153" y="8085"/>
                    <a:pt x="1725" y="9514"/>
                    <a:pt x="3725" y="9514"/>
                  </a:cubicBezTo>
                  <a:cubicBezTo>
                    <a:pt x="3832" y="9514"/>
                    <a:pt x="3939" y="9514"/>
                    <a:pt x="4046" y="9514"/>
                  </a:cubicBezTo>
                  <a:cubicBezTo>
                    <a:pt x="6404" y="9335"/>
                    <a:pt x="8190" y="8478"/>
                    <a:pt x="9654" y="6835"/>
                  </a:cubicBezTo>
                  <a:cubicBezTo>
                    <a:pt x="11405" y="4870"/>
                    <a:pt x="10762" y="2370"/>
                    <a:pt x="9226" y="1013"/>
                  </a:cubicBezTo>
                  <a:cubicBezTo>
                    <a:pt x="7618" y="-416"/>
                    <a:pt x="5297" y="-344"/>
                    <a:pt x="3868" y="129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83E28406-2D6C-6B4C-B813-3A85D4391734}"/>
                </a:ext>
              </a:extLst>
            </p:cNvPr>
            <p:cNvSpPr/>
            <p:nvPr/>
          </p:nvSpPr>
          <p:spPr>
            <a:xfrm>
              <a:off x="7289915" y="4932614"/>
              <a:ext cx="13714" cy="13682"/>
            </a:xfrm>
            <a:custGeom>
              <a:avLst/>
              <a:gdLst>
                <a:gd name="connsiteX0" fmla="*/ 3150 w 13714"/>
                <a:gd name="connsiteY0" fmla="*/ 13540 h 13682"/>
                <a:gd name="connsiteX1" fmla="*/ 4150 w 13714"/>
                <a:gd name="connsiteY1" fmla="*/ 13683 h 13682"/>
                <a:gd name="connsiteX2" fmla="*/ 6900 w 13714"/>
                <a:gd name="connsiteY2" fmla="*/ 12504 h 13682"/>
                <a:gd name="connsiteX3" fmla="*/ 12544 w 13714"/>
                <a:gd name="connsiteY3" fmla="*/ 6860 h 13682"/>
                <a:gd name="connsiteX4" fmla="*/ 12473 w 13714"/>
                <a:gd name="connsiteY4" fmla="*/ 1217 h 13682"/>
                <a:gd name="connsiteX5" fmla="*/ 9865 w 13714"/>
                <a:gd name="connsiteY5" fmla="*/ 2 h 13682"/>
                <a:gd name="connsiteX6" fmla="*/ 6829 w 13714"/>
                <a:gd name="connsiteY6" fmla="*/ 1181 h 13682"/>
                <a:gd name="connsiteX7" fmla="*/ 1186 w 13714"/>
                <a:gd name="connsiteY7" fmla="*/ 6789 h 13682"/>
                <a:gd name="connsiteX8" fmla="*/ 150 w 13714"/>
                <a:gd name="connsiteY8" fmla="*/ 10540 h 13682"/>
                <a:gd name="connsiteX9" fmla="*/ 3150 w 13714"/>
                <a:gd name="connsiteY9" fmla="*/ 13540 h 1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14" h="13682">
                  <a:moveTo>
                    <a:pt x="3150" y="13540"/>
                  </a:moveTo>
                  <a:cubicBezTo>
                    <a:pt x="3472" y="13611"/>
                    <a:pt x="3829" y="13683"/>
                    <a:pt x="4150" y="13683"/>
                  </a:cubicBezTo>
                  <a:cubicBezTo>
                    <a:pt x="5150" y="13683"/>
                    <a:pt x="6115" y="13290"/>
                    <a:pt x="6900" y="12504"/>
                  </a:cubicBezTo>
                  <a:lnTo>
                    <a:pt x="12544" y="6860"/>
                  </a:lnTo>
                  <a:cubicBezTo>
                    <a:pt x="14116" y="5253"/>
                    <a:pt x="14116" y="2824"/>
                    <a:pt x="12473" y="1217"/>
                  </a:cubicBezTo>
                  <a:cubicBezTo>
                    <a:pt x="11758" y="502"/>
                    <a:pt x="10830" y="74"/>
                    <a:pt x="9865" y="2"/>
                  </a:cubicBezTo>
                  <a:cubicBezTo>
                    <a:pt x="8758" y="-34"/>
                    <a:pt x="7686" y="360"/>
                    <a:pt x="6829" y="1181"/>
                  </a:cubicBezTo>
                  <a:lnTo>
                    <a:pt x="1186" y="6789"/>
                  </a:lnTo>
                  <a:cubicBezTo>
                    <a:pt x="150" y="7825"/>
                    <a:pt x="-243" y="9182"/>
                    <a:pt x="150" y="10540"/>
                  </a:cubicBezTo>
                  <a:cubicBezTo>
                    <a:pt x="543" y="12004"/>
                    <a:pt x="1721" y="13147"/>
                    <a:pt x="3150" y="1354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A523BB72-9D1A-F345-993F-AF15EADA83BB}"/>
                </a:ext>
              </a:extLst>
            </p:cNvPr>
            <p:cNvSpPr/>
            <p:nvPr/>
          </p:nvSpPr>
          <p:spPr>
            <a:xfrm>
              <a:off x="7337892" y="4904505"/>
              <a:ext cx="8036" cy="13501"/>
            </a:xfrm>
            <a:custGeom>
              <a:avLst/>
              <a:gdLst>
                <a:gd name="connsiteX0" fmla="*/ 4001 w 8036"/>
                <a:gd name="connsiteY0" fmla="*/ 13502 h 13501"/>
                <a:gd name="connsiteX1" fmla="*/ 8037 w 8036"/>
                <a:gd name="connsiteY1" fmla="*/ 9573 h 13501"/>
                <a:gd name="connsiteX2" fmla="*/ 8037 w 8036"/>
                <a:gd name="connsiteY2" fmla="*/ 3929 h 13501"/>
                <a:gd name="connsiteX3" fmla="*/ 4001 w 8036"/>
                <a:gd name="connsiteY3" fmla="*/ 0 h 13501"/>
                <a:gd name="connsiteX4" fmla="*/ 0 w 8036"/>
                <a:gd name="connsiteY4" fmla="*/ 3929 h 13501"/>
                <a:gd name="connsiteX5" fmla="*/ 0 w 8036"/>
                <a:gd name="connsiteY5" fmla="*/ 9573 h 13501"/>
                <a:gd name="connsiteX6" fmla="*/ 1322 w 8036"/>
                <a:gd name="connsiteY6" fmla="*/ 12537 h 13501"/>
                <a:gd name="connsiteX7" fmla="*/ 4001 w 8036"/>
                <a:gd name="connsiteY7" fmla="*/ 13502 h 1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36" h="13501">
                  <a:moveTo>
                    <a:pt x="4001" y="13502"/>
                  </a:moveTo>
                  <a:cubicBezTo>
                    <a:pt x="6287" y="13502"/>
                    <a:pt x="8037" y="11823"/>
                    <a:pt x="8037" y="9573"/>
                  </a:cubicBezTo>
                  <a:lnTo>
                    <a:pt x="8037" y="3929"/>
                  </a:lnTo>
                  <a:cubicBezTo>
                    <a:pt x="8037" y="1679"/>
                    <a:pt x="6322" y="0"/>
                    <a:pt x="4001" y="0"/>
                  </a:cubicBezTo>
                  <a:cubicBezTo>
                    <a:pt x="1715" y="0"/>
                    <a:pt x="0" y="1679"/>
                    <a:pt x="0" y="3929"/>
                  </a:cubicBezTo>
                  <a:lnTo>
                    <a:pt x="0" y="9573"/>
                  </a:lnTo>
                  <a:cubicBezTo>
                    <a:pt x="0" y="10751"/>
                    <a:pt x="464" y="11823"/>
                    <a:pt x="1322" y="12537"/>
                  </a:cubicBezTo>
                  <a:cubicBezTo>
                    <a:pt x="2036" y="13145"/>
                    <a:pt x="3000" y="13502"/>
                    <a:pt x="4001" y="1350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AD3BD70-6EB5-8B43-ABEB-4E074858F7A1}"/>
                </a:ext>
              </a:extLst>
            </p:cNvPr>
            <p:cNvSpPr/>
            <p:nvPr/>
          </p:nvSpPr>
          <p:spPr>
            <a:xfrm>
              <a:off x="7413973" y="4831210"/>
              <a:ext cx="8072" cy="12072"/>
            </a:xfrm>
            <a:custGeom>
              <a:avLst/>
              <a:gdLst>
                <a:gd name="connsiteX0" fmla="*/ 4036 w 8072"/>
                <a:gd name="connsiteY0" fmla="*/ 12073 h 12072"/>
                <a:gd name="connsiteX1" fmla="*/ 6751 w 8072"/>
                <a:gd name="connsiteY1" fmla="*/ 11109 h 12072"/>
                <a:gd name="connsiteX2" fmla="*/ 8072 w 8072"/>
                <a:gd name="connsiteY2" fmla="*/ 8144 h 12072"/>
                <a:gd name="connsiteX3" fmla="*/ 8072 w 8072"/>
                <a:gd name="connsiteY3" fmla="*/ 3929 h 12072"/>
                <a:gd name="connsiteX4" fmla="*/ 4036 w 8072"/>
                <a:gd name="connsiteY4" fmla="*/ 0 h 12072"/>
                <a:gd name="connsiteX5" fmla="*/ 1322 w 8072"/>
                <a:gd name="connsiteY5" fmla="*/ 964 h 12072"/>
                <a:gd name="connsiteX6" fmla="*/ 0 w 8072"/>
                <a:gd name="connsiteY6" fmla="*/ 3929 h 12072"/>
                <a:gd name="connsiteX7" fmla="*/ 0 w 8072"/>
                <a:gd name="connsiteY7" fmla="*/ 8144 h 12072"/>
                <a:gd name="connsiteX8" fmla="*/ 4036 w 8072"/>
                <a:gd name="connsiteY8" fmla="*/ 12073 h 1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72" h="12072">
                  <a:moveTo>
                    <a:pt x="4036" y="12073"/>
                  </a:moveTo>
                  <a:cubicBezTo>
                    <a:pt x="5036" y="12073"/>
                    <a:pt x="6001" y="11716"/>
                    <a:pt x="6751" y="11109"/>
                  </a:cubicBezTo>
                  <a:cubicBezTo>
                    <a:pt x="7608" y="10359"/>
                    <a:pt x="8072" y="9323"/>
                    <a:pt x="8072" y="8144"/>
                  </a:cubicBezTo>
                  <a:lnTo>
                    <a:pt x="8072" y="3929"/>
                  </a:lnTo>
                  <a:cubicBezTo>
                    <a:pt x="8072" y="1679"/>
                    <a:pt x="6358" y="0"/>
                    <a:pt x="4036" y="0"/>
                  </a:cubicBezTo>
                  <a:cubicBezTo>
                    <a:pt x="3036" y="0"/>
                    <a:pt x="2072" y="358"/>
                    <a:pt x="1322" y="964"/>
                  </a:cubicBezTo>
                  <a:cubicBezTo>
                    <a:pt x="464" y="1715"/>
                    <a:pt x="0" y="2750"/>
                    <a:pt x="0" y="3929"/>
                  </a:cubicBezTo>
                  <a:lnTo>
                    <a:pt x="0" y="8144"/>
                  </a:lnTo>
                  <a:cubicBezTo>
                    <a:pt x="36" y="10394"/>
                    <a:pt x="1750" y="12073"/>
                    <a:pt x="4036" y="120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D7A19F7-3309-B546-BBF3-448E6C59BA5C}"/>
                </a:ext>
              </a:extLst>
            </p:cNvPr>
            <p:cNvSpPr/>
            <p:nvPr/>
          </p:nvSpPr>
          <p:spPr>
            <a:xfrm>
              <a:off x="7438007" y="4821251"/>
              <a:ext cx="9336" cy="17852"/>
            </a:xfrm>
            <a:custGeom>
              <a:avLst/>
              <a:gdLst>
                <a:gd name="connsiteX0" fmla="*/ 3649 w 9336"/>
                <a:gd name="connsiteY0" fmla="*/ 243 h 17852"/>
                <a:gd name="connsiteX1" fmla="*/ 1470 w 9336"/>
                <a:gd name="connsiteY1" fmla="*/ 3101 h 17852"/>
                <a:gd name="connsiteX2" fmla="*/ 41 w 9336"/>
                <a:gd name="connsiteY2" fmla="*/ 12995 h 17852"/>
                <a:gd name="connsiteX3" fmla="*/ 3791 w 9336"/>
                <a:gd name="connsiteY3" fmla="*/ 17817 h 17852"/>
                <a:gd name="connsiteX4" fmla="*/ 4327 w 9336"/>
                <a:gd name="connsiteY4" fmla="*/ 17853 h 17852"/>
                <a:gd name="connsiteX5" fmla="*/ 7863 w 9336"/>
                <a:gd name="connsiteY5" fmla="*/ 14710 h 17852"/>
                <a:gd name="connsiteX6" fmla="*/ 9292 w 9336"/>
                <a:gd name="connsiteY6" fmla="*/ 4851 h 17852"/>
                <a:gd name="connsiteX7" fmla="*/ 7756 w 9336"/>
                <a:gd name="connsiteY7" fmla="*/ 958 h 17852"/>
                <a:gd name="connsiteX8" fmla="*/ 3649 w 9336"/>
                <a:gd name="connsiteY8" fmla="*/ 243 h 17852"/>
                <a:gd name="connsiteX9" fmla="*/ 3113 w 9336"/>
                <a:gd name="connsiteY9" fmla="*/ 3387 h 17852"/>
                <a:gd name="connsiteX10" fmla="*/ 3113 w 9336"/>
                <a:gd name="connsiteY10" fmla="*/ 3387 h 17852"/>
                <a:gd name="connsiteX11" fmla="*/ 3113 w 9336"/>
                <a:gd name="connsiteY11" fmla="*/ 3387 h 17852"/>
                <a:gd name="connsiteX12" fmla="*/ 3113 w 9336"/>
                <a:gd name="connsiteY12" fmla="*/ 3387 h 1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36" h="17852">
                  <a:moveTo>
                    <a:pt x="3649" y="243"/>
                  </a:moveTo>
                  <a:cubicBezTo>
                    <a:pt x="2470" y="708"/>
                    <a:pt x="1684" y="1744"/>
                    <a:pt x="1470" y="3101"/>
                  </a:cubicBezTo>
                  <a:cubicBezTo>
                    <a:pt x="970" y="6423"/>
                    <a:pt x="505" y="9709"/>
                    <a:pt x="41" y="12995"/>
                  </a:cubicBezTo>
                  <a:cubicBezTo>
                    <a:pt x="-316" y="15603"/>
                    <a:pt x="1720" y="17531"/>
                    <a:pt x="3791" y="17817"/>
                  </a:cubicBezTo>
                  <a:cubicBezTo>
                    <a:pt x="3970" y="17853"/>
                    <a:pt x="4149" y="17853"/>
                    <a:pt x="4327" y="17853"/>
                  </a:cubicBezTo>
                  <a:cubicBezTo>
                    <a:pt x="6149" y="17853"/>
                    <a:pt x="7578" y="16603"/>
                    <a:pt x="7863" y="14710"/>
                  </a:cubicBezTo>
                  <a:cubicBezTo>
                    <a:pt x="8328" y="11423"/>
                    <a:pt x="8792" y="8138"/>
                    <a:pt x="9292" y="4851"/>
                  </a:cubicBezTo>
                  <a:cubicBezTo>
                    <a:pt x="9506" y="3351"/>
                    <a:pt x="8935" y="1922"/>
                    <a:pt x="7756" y="958"/>
                  </a:cubicBezTo>
                  <a:cubicBezTo>
                    <a:pt x="6542" y="29"/>
                    <a:pt x="4934" y="-257"/>
                    <a:pt x="3649" y="243"/>
                  </a:cubicBezTo>
                  <a:close/>
                  <a:moveTo>
                    <a:pt x="3113" y="3387"/>
                  </a:moveTo>
                  <a:lnTo>
                    <a:pt x="3113" y="3387"/>
                  </a:lnTo>
                  <a:lnTo>
                    <a:pt x="3113" y="3387"/>
                  </a:lnTo>
                  <a:lnTo>
                    <a:pt x="3113" y="338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0E422B22-C701-2E4B-BD92-43B1C4EF8CA8}"/>
                </a:ext>
              </a:extLst>
            </p:cNvPr>
            <p:cNvSpPr/>
            <p:nvPr/>
          </p:nvSpPr>
          <p:spPr>
            <a:xfrm>
              <a:off x="7374408" y="4831278"/>
              <a:ext cx="11024" cy="14755"/>
            </a:xfrm>
            <a:custGeom>
              <a:avLst/>
              <a:gdLst>
                <a:gd name="connsiteX0" fmla="*/ 4025 w 11024"/>
                <a:gd name="connsiteY0" fmla="*/ 14756 h 14755"/>
                <a:gd name="connsiteX1" fmla="*/ 7919 w 11024"/>
                <a:gd name="connsiteY1" fmla="*/ 12148 h 14755"/>
                <a:gd name="connsiteX2" fmla="*/ 10740 w 11024"/>
                <a:gd name="connsiteY2" fmla="*/ 5076 h 14755"/>
                <a:gd name="connsiteX3" fmla="*/ 8633 w 11024"/>
                <a:gd name="connsiteY3" fmla="*/ 290 h 14755"/>
                <a:gd name="connsiteX4" fmla="*/ 3132 w 11024"/>
                <a:gd name="connsiteY4" fmla="*/ 2647 h 14755"/>
                <a:gd name="connsiteX5" fmla="*/ 310 w 11024"/>
                <a:gd name="connsiteY5" fmla="*/ 9684 h 14755"/>
                <a:gd name="connsiteX6" fmla="*/ 2311 w 11024"/>
                <a:gd name="connsiteY6" fmla="*/ 14470 h 14755"/>
                <a:gd name="connsiteX7" fmla="*/ 4025 w 11024"/>
                <a:gd name="connsiteY7" fmla="*/ 14756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24" h="14755">
                  <a:moveTo>
                    <a:pt x="4025" y="14756"/>
                  </a:moveTo>
                  <a:cubicBezTo>
                    <a:pt x="5597" y="14756"/>
                    <a:pt x="7204" y="13934"/>
                    <a:pt x="7919" y="12148"/>
                  </a:cubicBezTo>
                  <a:cubicBezTo>
                    <a:pt x="8883" y="9791"/>
                    <a:pt x="9847" y="7434"/>
                    <a:pt x="10740" y="5076"/>
                  </a:cubicBezTo>
                  <a:cubicBezTo>
                    <a:pt x="11526" y="3076"/>
                    <a:pt x="10633" y="1076"/>
                    <a:pt x="8633" y="290"/>
                  </a:cubicBezTo>
                  <a:cubicBezTo>
                    <a:pt x="6668" y="-460"/>
                    <a:pt x="4097" y="218"/>
                    <a:pt x="3132" y="2647"/>
                  </a:cubicBezTo>
                  <a:cubicBezTo>
                    <a:pt x="2204" y="4969"/>
                    <a:pt x="1275" y="7326"/>
                    <a:pt x="310" y="9684"/>
                  </a:cubicBezTo>
                  <a:cubicBezTo>
                    <a:pt x="-511" y="11648"/>
                    <a:pt x="346" y="13649"/>
                    <a:pt x="2311" y="14470"/>
                  </a:cubicBezTo>
                  <a:cubicBezTo>
                    <a:pt x="2847" y="14648"/>
                    <a:pt x="3454" y="14756"/>
                    <a:pt x="4025" y="1475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56478EF2-5681-0046-B433-358F60D12012}"/>
                </a:ext>
              </a:extLst>
            </p:cNvPr>
            <p:cNvSpPr/>
            <p:nvPr/>
          </p:nvSpPr>
          <p:spPr>
            <a:xfrm>
              <a:off x="7402757" y="4788919"/>
              <a:ext cx="8037" cy="12072"/>
            </a:xfrm>
            <a:custGeom>
              <a:avLst/>
              <a:gdLst>
                <a:gd name="connsiteX0" fmla="*/ 4001 w 8037"/>
                <a:gd name="connsiteY0" fmla="*/ 12073 h 12072"/>
                <a:gd name="connsiteX1" fmla="*/ 6716 w 8037"/>
                <a:gd name="connsiteY1" fmla="*/ 11108 h 12072"/>
                <a:gd name="connsiteX2" fmla="*/ 8037 w 8037"/>
                <a:gd name="connsiteY2" fmla="*/ 8144 h 12072"/>
                <a:gd name="connsiteX3" fmla="*/ 8037 w 8037"/>
                <a:gd name="connsiteY3" fmla="*/ 3929 h 12072"/>
                <a:gd name="connsiteX4" fmla="*/ 4037 w 8037"/>
                <a:gd name="connsiteY4" fmla="*/ 0 h 12072"/>
                <a:gd name="connsiteX5" fmla="*/ 1 w 8037"/>
                <a:gd name="connsiteY5" fmla="*/ 3929 h 12072"/>
                <a:gd name="connsiteX6" fmla="*/ 1 w 8037"/>
                <a:gd name="connsiteY6" fmla="*/ 8144 h 12072"/>
                <a:gd name="connsiteX7" fmla="*/ 4001 w 8037"/>
                <a:gd name="connsiteY7" fmla="*/ 12073 h 1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37" h="12072">
                  <a:moveTo>
                    <a:pt x="4001" y="12073"/>
                  </a:moveTo>
                  <a:cubicBezTo>
                    <a:pt x="5001" y="12073"/>
                    <a:pt x="5966" y="11716"/>
                    <a:pt x="6716" y="11108"/>
                  </a:cubicBezTo>
                  <a:cubicBezTo>
                    <a:pt x="7573" y="10359"/>
                    <a:pt x="8037" y="9323"/>
                    <a:pt x="8037" y="8144"/>
                  </a:cubicBezTo>
                  <a:lnTo>
                    <a:pt x="8037" y="3929"/>
                  </a:lnTo>
                  <a:cubicBezTo>
                    <a:pt x="8037" y="1679"/>
                    <a:pt x="6323" y="0"/>
                    <a:pt x="4037" y="0"/>
                  </a:cubicBezTo>
                  <a:cubicBezTo>
                    <a:pt x="1751" y="0"/>
                    <a:pt x="1" y="1679"/>
                    <a:pt x="1" y="3929"/>
                  </a:cubicBezTo>
                  <a:lnTo>
                    <a:pt x="1" y="8144"/>
                  </a:lnTo>
                  <a:cubicBezTo>
                    <a:pt x="-35" y="10394"/>
                    <a:pt x="1679" y="12073"/>
                    <a:pt x="4001" y="120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911821D9-A6F6-1840-AE8B-1F5B952CCBF4}"/>
                </a:ext>
              </a:extLst>
            </p:cNvPr>
            <p:cNvSpPr/>
            <p:nvPr/>
          </p:nvSpPr>
          <p:spPr>
            <a:xfrm>
              <a:off x="7436548" y="4755094"/>
              <a:ext cx="8036" cy="14894"/>
            </a:xfrm>
            <a:custGeom>
              <a:avLst/>
              <a:gdLst>
                <a:gd name="connsiteX0" fmla="*/ 4036 w 8036"/>
                <a:gd name="connsiteY0" fmla="*/ 14895 h 14894"/>
                <a:gd name="connsiteX1" fmla="*/ 8037 w 8036"/>
                <a:gd name="connsiteY1" fmla="*/ 10965 h 14894"/>
                <a:gd name="connsiteX2" fmla="*/ 8037 w 8036"/>
                <a:gd name="connsiteY2" fmla="*/ 3929 h 14894"/>
                <a:gd name="connsiteX3" fmla="*/ 4036 w 8036"/>
                <a:gd name="connsiteY3" fmla="*/ 0 h 14894"/>
                <a:gd name="connsiteX4" fmla="*/ 0 w 8036"/>
                <a:gd name="connsiteY4" fmla="*/ 3929 h 14894"/>
                <a:gd name="connsiteX5" fmla="*/ 0 w 8036"/>
                <a:gd name="connsiteY5" fmla="*/ 10965 h 14894"/>
                <a:gd name="connsiteX6" fmla="*/ 1322 w 8036"/>
                <a:gd name="connsiteY6" fmla="*/ 13930 h 14894"/>
                <a:gd name="connsiteX7" fmla="*/ 4036 w 8036"/>
                <a:gd name="connsiteY7" fmla="*/ 14895 h 1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36" h="14894">
                  <a:moveTo>
                    <a:pt x="4036" y="14895"/>
                  </a:moveTo>
                  <a:cubicBezTo>
                    <a:pt x="6322" y="14895"/>
                    <a:pt x="8037" y="13216"/>
                    <a:pt x="8037" y="10965"/>
                  </a:cubicBezTo>
                  <a:lnTo>
                    <a:pt x="8037" y="3929"/>
                  </a:lnTo>
                  <a:cubicBezTo>
                    <a:pt x="8037" y="1679"/>
                    <a:pt x="6322" y="0"/>
                    <a:pt x="4036" y="0"/>
                  </a:cubicBezTo>
                  <a:cubicBezTo>
                    <a:pt x="1750" y="0"/>
                    <a:pt x="0" y="1679"/>
                    <a:pt x="0" y="3929"/>
                  </a:cubicBezTo>
                  <a:lnTo>
                    <a:pt x="0" y="10965"/>
                  </a:lnTo>
                  <a:cubicBezTo>
                    <a:pt x="0" y="12144"/>
                    <a:pt x="464" y="13216"/>
                    <a:pt x="1322" y="13930"/>
                  </a:cubicBezTo>
                  <a:cubicBezTo>
                    <a:pt x="2036" y="14537"/>
                    <a:pt x="3000" y="14895"/>
                    <a:pt x="4036" y="1489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aphic 1">
            <a:extLst>
              <a:ext uri="{FF2B5EF4-FFF2-40B4-BE49-F238E27FC236}">
                <a16:creationId xmlns:a16="http://schemas.microsoft.com/office/drawing/2014/main" id="{A371FE67-C96B-3E42-AFD5-3CB4048766BF}"/>
              </a:ext>
            </a:extLst>
          </p:cNvPr>
          <p:cNvGrpSpPr/>
          <p:nvPr/>
        </p:nvGrpSpPr>
        <p:grpSpPr>
          <a:xfrm>
            <a:off x="7837073" y="4938419"/>
            <a:ext cx="465399" cy="425222"/>
            <a:chOff x="7837073" y="4938419"/>
            <a:chExt cx="465399" cy="425222"/>
          </a:xfrm>
          <a:solidFill>
            <a:schemeClr val="accent5"/>
          </a:solidFill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975F5A78-6F50-8B40-8858-2179F84B5443}"/>
                </a:ext>
              </a:extLst>
            </p:cNvPr>
            <p:cNvSpPr/>
            <p:nvPr/>
          </p:nvSpPr>
          <p:spPr>
            <a:xfrm>
              <a:off x="7864188" y="4952532"/>
              <a:ext cx="422733" cy="393754"/>
            </a:xfrm>
            <a:custGeom>
              <a:avLst/>
              <a:gdLst>
                <a:gd name="connsiteX0" fmla="*/ 176221 w 422733"/>
                <a:gd name="connsiteY0" fmla="*/ 2836 h 393754"/>
                <a:gd name="connsiteX1" fmla="*/ 64885 w 422733"/>
                <a:gd name="connsiteY1" fmla="*/ 59736 h 393754"/>
                <a:gd name="connsiteX2" fmla="*/ 949 w 422733"/>
                <a:gd name="connsiteY2" fmla="*/ 172215 h 393754"/>
                <a:gd name="connsiteX3" fmla="*/ 9700 w 422733"/>
                <a:gd name="connsiteY3" fmla="*/ 244938 h 393754"/>
                <a:gd name="connsiteX4" fmla="*/ 31167 w 422733"/>
                <a:gd name="connsiteY4" fmla="*/ 307839 h 393754"/>
                <a:gd name="connsiteX5" fmla="*/ 70207 w 422733"/>
                <a:gd name="connsiteY5" fmla="*/ 359953 h 393754"/>
                <a:gd name="connsiteX6" fmla="*/ 130929 w 422733"/>
                <a:gd name="connsiteY6" fmla="*/ 382955 h 393754"/>
                <a:gd name="connsiteX7" fmla="*/ 131179 w 422733"/>
                <a:gd name="connsiteY7" fmla="*/ 382955 h 393754"/>
                <a:gd name="connsiteX8" fmla="*/ 146467 w 422733"/>
                <a:gd name="connsiteY8" fmla="*/ 386063 h 393754"/>
                <a:gd name="connsiteX9" fmla="*/ 184257 w 422733"/>
                <a:gd name="connsiteY9" fmla="*/ 391242 h 393754"/>
                <a:gd name="connsiteX10" fmla="*/ 257802 w 422733"/>
                <a:gd name="connsiteY10" fmla="*/ 390528 h 393754"/>
                <a:gd name="connsiteX11" fmla="*/ 372888 w 422733"/>
                <a:gd name="connsiteY11" fmla="*/ 333592 h 393754"/>
                <a:gd name="connsiteX12" fmla="*/ 422680 w 422733"/>
                <a:gd name="connsiteY12" fmla="*/ 225043 h 393754"/>
                <a:gd name="connsiteX13" fmla="*/ 386783 w 422733"/>
                <a:gd name="connsiteY13" fmla="*/ 102170 h 393754"/>
                <a:gd name="connsiteX14" fmla="*/ 176221 w 422733"/>
                <a:gd name="connsiteY14" fmla="*/ 2836 h 393754"/>
                <a:gd name="connsiteX15" fmla="*/ 415000 w 422733"/>
                <a:gd name="connsiteY15" fmla="*/ 249653 h 393754"/>
                <a:gd name="connsiteX16" fmla="*/ 389462 w 422733"/>
                <a:gd name="connsiteY16" fmla="*/ 304481 h 393754"/>
                <a:gd name="connsiteX17" fmla="*/ 277626 w 422733"/>
                <a:gd name="connsiteY17" fmla="*/ 379848 h 393754"/>
                <a:gd name="connsiteX18" fmla="*/ 201617 w 422733"/>
                <a:gd name="connsiteY18" fmla="*/ 387099 h 393754"/>
                <a:gd name="connsiteX19" fmla="*/ 162005 w 422733"/>
                <a:gd name="connsiteY19" fmla="*/ 381670 h 393754"/>
                <a:gd name="connsiteX20" fmla="*/ 131786 w 422733"/>
                <a:gd name="connsiteY20" fmla="*/ 376633 h 393754"/>
                <a:gd name="connsiteX21" fmla="*/ 129393 w 422733"/>
                <a:gd name="connsiteY21" fmla="*/ 376419 h 393754"/>
                <a:gd name="connsiteX22" fmla="*/ 81280 w 422733"/>
                <a:gd name="connsiteY22" fmla="*/ 360024 h 393754"/>
                <a:gd name="connsiteX23" fmla="*/ 41418 w 422733"/>
                <a:gd name="connsiteY23" fmla="*/ 314947 h 393754"/>
                <a:gd name="connsiteX24" fmla="*/ 7092 w 422733"/>
                <a:gd name="connsiteY24" fmla="*/ 204540 h 393754"/>
                <a:gd name="connsiteX25" fmla="*/ 52098 w 422733"/>
                <a:gd name="connsiteY25" fmla="*/ 82061 h 393754"/>
                <a:gd name="connsiteX26" fmla="*/ 147396 w 422733"/>
                <a:gd name="connsiteY26" fmla="*/ 16553 h 393754"/>
                <a:gd name="connsiteX27" fmla="*/ 366637 w 422733"/>
                <a:gd name="connsiteY27" fmla="*/ 82846 h 393754"/>
                <a:gd name="connsiteX28" fmla="*/ 410571 w 422733"/>
                <a:gd name="connsiteY28" fmla="*/ 184859 h 393754"/>
                <a:gd name="connsiteX29" fmla="*/ 415000 w 422733"/>
                <a:gd name="connsiteY29" fmla="*/ 249653 h 393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2733" h="393754">
                  <a:moveTo>
                    <a:pt x="176221" y="2836"/>
                  </a:moveTo>
                  <a:cubicBezTo>
                    <a:pt x="134465" y="10016"/>
                    <a:pt x="95603" y="30804"/>
                    <a:pt x="64885" y="59736"/>
                  </a:cubicBezTo>
                  <a:cubicBezTo>
                    <a:pt x="34917" y="87990"/>
                    <a:pt x="6378" y="130567"/>
                    <a:pt x="949" y="172215"/>
                  </a:cubicBezTo>
                  <a:cubicBezTo>
                    <a:pt x="-2266" y="196897"/>
                    <a:pt x="3199" y="221257"/>
                    <a:pt x="9700" y="244938"/>
                  </a:cubicBezTo>
                  <a:cubicBezTo>
                    <a:pt x="15558" y="266298"/>
                    <a:pt x="21844" y="287658"/>
                    <a:pt x="31167" y="307839"/>
                  </a:cubicBezTo>
                  <a:cubicBezTo>
                    <a:pt x="40275" y="327520"/>
                    <a:pt x="52705" y="346701"/>
                    <a:pt x="70207" y="359953"/>
                  </a:cubicBezTo>
                  <a:cubicBezTo>
                    <a:pt x="87638" y="373133"/>
                    <a:pt x="109819" y="378919"/>
                    <a:pt x="130929" y="382955"/>
                  </a:cubicBezTo>
                  <a:cubicBezTo>
                    <a:pt x="131001" y="382955"/>
                    <a:pt x="131072" y="382955"/>
                    <a:pt x="131179" y="382955"/>
                  </a:cubicBezTo>
                  <a:cubicBezTo>
                    <a:pt x="136073" y="384991"/>
                    <a:pt x="141073" y="385599"/>
                    <a:pt x="146467" y="386063"/>
                  </a:cubicBezTo>
                  <a:cubicBezTo>
                    <a:pt x="159147" y="387206"/>
                    <a:pt x="171649" y="389527"/>
                    <a:pt x="184257" y="391242"/>
                  </a:cubicBezTo>
                  <a:cubicBezTo>
                    <a:pt x="208832" y="394600"/>
                    <a:pt x="233335" y="394814"/>
                    <a:pt x="257802" y="390528"/>
                  </a:cubicBezTo>
                  <a:cubicBezTo>
                    <a:pt x="301058" y="382991"/>
                    <a:pt x="341741" y="364953"/>
                    <a:pt x="372888" y="333592"/>
                  </a:cubicBezTo>
                  <a:cubicBezTo>
                    <a:pt x="401999" y="304267"/>
                    <a:pt x="423966" y="267405"/>
                    <a:pt x="422680" y="225043"/>
                  </a:cubicBezTo>
                  <a:cubicBezTo>
                    <a:pt x="421430" y="183502"/>
                    <a:pt x="407249" y="138210"/>
                    <a:pt x="386783" y="102170"/>
                  </a:cubicBezTo>
                  <a:cubicBezTo>
                    <a:pt x="345170" y="29018"/>
                    <a:pt x="259124" y="-11415"/>
                    <a:pt x="176221" y="2836"/>
                  </a:cubicBezTo>
                  <a:close/>
                  <a:moveTo>
                    <a:pt x="415000" y="249653"/>
                  </a:moveTo>
                  <a:cubicBezTo>
                    <a:pt x="411536" y="269905"/>
                    <a:pt x="401356" y="287944"/>
                    <a:pt x="389462" y="304481"/>
                  </a:cubicBezTo>
                  <a:cubicBezTo>
                    <a:pt x="361779" y="342986"/>
                    <a:pt x="323203" y="367632"/>
                    <a:pt x="277626" y="379848"/>
                  </a:cubicBezTo>
                  <a:cubicBezTo>
                    <a:pt x="252837" y="386491"/>
                    <a:pt x="227227" y="389170"/>
                    <a:pt x="201617" y="387099"/>
                  </a:cubicBezTo>
                  <a:cubicBezTo>
                    <a:pt x="188329" y="386027"/>
                    <a:pt x="175185" y="383705"/>
                    <a:pt x="162005" y="381670"/>
                  </a:cubicBezTo>
                  <a:cubicBezTo>
                    <a:pt x="152253" y="380169"/>
                    <a:pt x="140573" y="381241"/>
                    <a:pt x="131786" y="376633"/>
                  </a:cubicBezTo>
                  <a:cubicBezTo>
                    <a:pt x="130929" y="376204"/>
                    <a:pt x="130108" y="376169"/>
                    <a:pt x="129393" y="376419"/>
                  </a:cubicBezTo>
                  <a:cubicBezTo>
                    <a:pt x="112748" y="373097"/>
                    <a:pt x="95996" y="368632"/>
                    <a:pt x="81280" y="360024"/>
                  </a:cubicBezTo>
                  <a:cubicBezTo>
                    <a:pt x="63671" y="349701"/>
                    <a:pt x="50919" y="332664"/>
                    <a:pt x="41418" y="314947"/>
                  </a:cubicBezTo>
                  <a:cubicBezTo>
                    <a:pt x="23987" y="282407"/>
                    <a:pt x="11450" y="241223"/>
                    <a:pt x="7092" y="204540"/>
                  </a:cubicBezTo>
                  <a:cubicBezTo>
                    <a:pt x="1806" y="159820"/>
                    <a:pt x="23844" y="115708"/>
                    <a:pt x="52098" y="82061"/>
                  </a:cubicBezTo>
                  <a:cubicBezTo>
                    <a:pt x="77101" y="52307"/>
                    <a:pt x="110534" y="29054"/>
                    <a:pt x="147396" y="16553"/>
                  </a:cubicBezTo>
                  <a:cubicBezTo>
                    <a:pt x="225584" y="-10022"/>
                    <a:pt x="316560" y="16695"/>
                    <a:pt x="366637" y="82846"/>
                  </a:cubicBezTo>
                  <a:cubicBezTo>
                    <a:pt x="389319" y="112814"/>
                    <a:pt x="402106" y="148605"/>
                    <a:pt x="410571" y="184859"/>
                  </a:cubicBezTo>
                  <a:cubicBezTo>
                    <a:pt x="415608" y="205933"/>
                    <a:pt x="418715" y="228115"/>
                    <a:pt x="415000" y="2496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F47A2DA-93A7-134F-A178-FCAD5315DAA1}"/>
                </a:ext>
              </a:extLst>
            </p:cNvPr>
            <p:cNvSpPr/>
            <p:nvPr/>
          </p:nvSpPr>
          <p:spPr>
            <a:xfrm>
              <a:off x="7897396" y="4981995"/>
              <a:ext cx="340016" cy="339145"/>
            </a:xfrm>
            <a:custGeom>
              <a:avLst/>
              <a:gdLst>
                <a:gd name="connsiteX0" fmla="*/ 318999 w 340016"/>
                <a:gd name="connsiteY0" fmla="*/ 137966 h 339145"/>
                <a:gd name="connsiteX1" fmla="*/ 325178 w 340016"/>
                <a:gd name="connsiteY1" fmla="*/ 116248 h 339145"/>
                <a:gd name="connsiteX2" fmla="*/ 290603 w 340016"/>
                <a:gd name="connsiteY2" fmla="*/ 52777 h 339145"/>
                <a:gd name="connsiteX3" fmla="*/ 255241 w 340016"/>
                <a:gd name="connsiteY3" fmla="*/ 50133 h 339145"/>
                <a:gd name="connsiteX4" fmla="*/ 234596 w 340016"/>
                <a:gd name="connsiteY4" fmla="*/ 6163 h 339145"/>
                <a:gd name="connsiteX5" fmla="*/ 173910 w 340016"/>
                <a:gd name="connsiteY5" fmla="*/ 4449 h 339145"/>
                <a:gd name="connsiteX6" fmla="*/ 148549 w 340016"/>
                <a:gd name="connsiteY6" fmla="*/ 34703 h 339145"/>
                <a:gd name="connsiteX7" fmla="*/ 83791 w 340016"/>
                <a:gd name="connsiteY7" fmla="*/ 39525 h 339145"/>
                <a:gd name="connsiteX8" fmla="*/ 49965 w 340016"/>
                <a:gd name="connsiteY8" fmla="*/ 88031 h 339145"/>
                <a:gd name="connsiteX9" fmla="*/ 55466 w 340016"/>
                <a:gd name="connsiteY9" fmla="*/ 100068 h 339145"/>
                <a:gd name="connsiteX10" fmla="*/ 37857 w 340016"/>
                <a:gd name="connsiteY10" fmla="*/ 96603 h 339145"/>
                <a:gd name="connsiteX11" fmla="*/ 25427 w 340016"/>
                <a:gd name="connsiteY11" fmla="*/ 102461 h 339145"/>
                <a:gd name="connsiteX12" fmla="*/ 4710 w 340016"/>
                <a:gd name="connsiteY12" fmla="*/ 128107 h 339145"/>
                <a:gd name="connsiteX13" fmla="*/ 781 w 340016"/>
                <a:gd name="connsiteY13" fmla="*/ 163433 h 339145"/>
                <a:gd name="connsiteX14" fmla="*/ 17926 w 340016"/>
                <a:gd name="connsiteY14" fmla="*/ 202224 h 339145"/>
                <a:gd name="connsiteX15" fmla="*/ 37214 w 340016"/>
                <a:gd name="connsiteY15" fmla="*/ 230156 h 339145"/>
                <a:gd name="connsiteX16" fmla="*/ 40107 w 340016"/>
                <a:gd name="connsiteY16" fmla="*/ 231156 h 339145"/>
                <a:gd name="connsiteX17" fmla="*/ 26248 w 340016"/>
                <a:gd name="connsiteY17" fmla="*/ 252730 h 339145"/>
                <a:gd name="connsiteX18" fmla="*/ 57002 w 340016"/>
                <a:gd name="connsiteY18" fmla="*/ 301129 h 339145"/>
                <a:gd name="connsiteX19" fmla="*/ 131440 w 340016"/>
                <a:gd name="connsiteY19" fmla="*/ 318345 h 339145"/>
                <a:gd name="connsiteX20" fmla="*/ 131904 w 340016"/>
                <a:gd name="connsiteY20" fmla="*/ 317524 h 339145"/>
                <a:gd name="connsiteX21" fmla="*/ 180125 w 340016"/>
                <a:gd name="connsiteY21" fmla="*/ 337526 h 339145"/>
                <a:gd name="connsiteX22" fmla="*/ 246633 w 340016"/>
                <a:gd name="connsiteY22" fmla="*/ 326060 h 339145"/>
                <a:gd name="connsiteX23" fmla="*/ 255491 w 340016"/>
                <a:gd name="connsiteY23" fmla="*/ 311023 h 339145"/>
                <a:gd name="connsiteX24" fmla="*/ 297711 w 340016"/>
                <a:gd name="connsiteY24" fmla="*/ 297628 h 339145"/>
                <a:gd name="connsiteX25" fmla="*/ 323857 w 340016"/>
                <a:gd name="connsiteY25" fmla="*/ 232227 h 339145"/>
                <a:gd name="connsiteX26" fmla="*/ 321571 w 340016"/>
                <a:gd name="connsiteY26" fmla="*/ 226691 h 339145"/>
                <a:gd name="connsiteX27" fmla="*/ 337394 w 340016"/>
                <a:gd name="connsiteY27" fmla="*/ 213689 h 339145"/>
                <a:gd name="connsiteX28" fmla="*/ 338894 w 340016"/>
                <a:gd name="connsiteY28" fmla="*/ 171291 h 339145"/>
                <a:gd name="connsiteX29" fmla="*/ 318999 w 340016"/>
                <a:gd name="connsiteY29" fmla="*/ 137966 h 339145"/>
                <a:gd name="connsiteX30" fmla="*/ 254991 w 340016"/>
                <a:gd name="connsiteY30" fmla="*/ 60706 h 339145"/>
                <a:gd name="connsiteX31" fmla="*/ 288531 w 340016"/>
                <a:gd name="connsiteY31" fmla="*/ 59206 h 339145"/>
                <a:gd name="connsiteX32" fmla="*/ 306390 w 340016"/>
                <a:gd name="connsiteY32" fmla="*/ 81780 h 339145"/>
                <a:gd name="connsiteX33" fmla="*/ 306533 w 340016"/>
                <a:gd name="connsiteY33" fmla="*/ 141823 h 339145"/>
                <a:gd name="connsiteX34" fmla="*/ 252812 w 340016"/>
                <a:gd name="connsiteY34" fmla="*/ 157754 h 339145"/>
                <a:gd name="connsiteX35" fmla="*/ 178517 w 340016"/>
                <a:gd name="connsiteY35" fmla="*/ 171327 h 339145"/>
                <a:gd name="connsiteX36" fmla="*/ 210236 w 340016"/>
                <a:gd name="connsiteY36" fmla="*/ 134358 h 339145"/>
                <a:gd name="connsiteX37" fmla="*/ 252634 w 340016"/>
                <a:gd name="connsiteY37" fmla="*/ 62670 h 339145"/>
                <a:gd name="connsiteX38" fmla="*/ 254991 w 340016"/>
                <a:gd name="connsiteY38" fmla="*/ 60706 h 339145"/>
                <a:gd name="connsiteX39" fmla="*/ 156693 w 340016"/>
                <a:gd name="connsiteY39" fmla="*/ 29309 h 339145"/>
                <a:gd name="connsiteX40" fmla="*/ 198520 w 340016"/>
                <a:gd name="connsiteY40" fmla="*/ 7556 h 339145"/>
                <a:gd name="connsiteX41" fmla="*/ 240096 w 340016"/>
                <a:gd name="connsiteY41" fmla="*/ 17665 h 339145"/>
                <a:gd name="connsiteX42" fmla="*/ 240918 w 340016"/>
                <a:gd name="connsiteY42" fmla="*/ 75994 h 339145"/>
                <a:gd name="connsiteX43" fmla="*/ 182482 w 340016"/>
                <a:gd name="connsiteY43" fmla="*/ 157396 h 339145"/>
                <a:gd name="connsiteX44" fmla="*/ 174410 w 340016"/>
                <a:gd name="connsiteY44" fmla="*/ 167791 h 339145"/>
                <a:gd name="connsiteX45" fmla="*/ 164801 w 340016"/>
                <a:gd name="connsiteY45" fmla="*/ 138716 h 339145"/>
                <a:gd name="connsiteX46" fmla="*/ 152693 w 340016"/>
                <a:gd name="connsiteY46" fmla="*/ 80780 h 339145"/>
                <a:gd name="connsiteX47" fmla="*/ 156693 w 340016"/>
                <a:gd name="connsiteY47" fmla="*/ 29309 h 339145"/>
                <a:gd name="connsiteX48" fmla="*/ 67003 w 340016"/>
                <a:gd name="connsiteY48" fmla="*/ 56991 h 339145"/>
                <a:gd name="connsiteX49" fmla="*/ 108580 w 340016"/>
                <a:gd name="connsiteY49" fmla="*/ 38203 h 339145"/>
                <a:gd name="connsiteX50" fmla="*/ 146335 w 340016"/>
                <a:gd name="connsiteY50" fmla="*/ 40632 h 339145"/>
                <a:gd name="connsiteX51" fmla="*/ 147085 w 340016"/>
                <a:gd name="connsiteY51" fmla="*/ 41061 h 339145"/>
                <a:gd name="connsiteX52" fmla="*/ 145549 w 340016"/>
                <a:gd name="connsiteY52" fmla="*/ 66993 h 339145"/>
                <a:gd name="connsiteX53" fmla="*/ 154550 w 340016"/>
                <a:gd name="connsiteY53" fmla="*/ 122071 h 339145"/>
                <a:gd name="connsiteX54" fmla="*/ 160944 w 340016"/>
                <a:gd name="connsiteY54" fmla="*/ 148253 h 339145"/>
                <a:gd name="connsiteX55" fmla="*/ 167659 w 340016"/>
                <a:gd name="connsiteY55" fmla="*/ 167255 h 339145"/>
                <a:gd name="connsiteX56" fmla="*/ 145120 w 340016"/>
                <a:gd name="connsiteY56" fmla="*/ 156396 h 339145"/>
                <a:gd name="connsiteX57" fmla="*/ 118653 w 340016"/>
                <a:gd name="connsiteY57" fmla="*/ 141966 h 339145"/>
                <a:gd name="connsiteX58" fmla="*/ 72397 w 340016"/>
                <a:gd name="connsiteY58" fmla="*/ 110212 h 339145"/>
                <a:gd name="connsiteX59" fmla="*/ 67003 w 340016"/>
                <a:gd name="connsiteY59" fmla="*/ 56991 h 339145"/>
                <a:gd name="connsiteX60" fmla="*/ 26677 w 340016"/>
                <a:gd name="connsiteY60" fmla="*/ 207617 h 339145"/>
                <a:gd name="connsiteX61" fmla="*/ 7353 w 340016"/>
                <a:gd name="connsiteY61" fmla="*/ 139894 h 339145"/>
                <a:gd name="connsiteX62" fmla="*/ 25712 w 340016"/>
                <a:gd name="connsiteY62" fmla="*/ 110069 h 339145"/>
                <a:gd name="connsiteX63" fmla="*/ 51609 w 340016"/>
                <a:gd name="connsiteY63" fmla="*/ 106033 h 339145"/>
                <a:gd name="connsiteX64" fmla="*/ 59431 w 340016"/>
                <a:gd name="connsiteY64" fmla="*/ 105819 h 339145"/>
                <a:gd name="connsiteX65" fmla="*/ 93721 w 340016"/>
                <a:gd name="connsiteY65" fmla="*/ 134215 h 339145"/>
                <a:gd name="connsiteX66" fmla="*/ 121117 w 340016"/>
                <a:gd name="connsiteY66" fmla="*/ 150217 h 339145"/>
                <a:gd name="connsiteX67" fmla="*/ 142013 w 340016"/>
                <a:gd name="connsiteY67" fmla="*/ 161611 h 339145"/>
                <a:gd name="connsiteX68" fmla="*/ 165051 w 340016"/>
                <a:gd name="connsiteY68" fmla="*/ 172756 h 339145"/>
                <a:gd name="connsiteX69" fmla="*/ 149156 w 340016"/>
                <a:gd name="connsiteY69" fmla="*/ 182435 h 339145"/>
                <a:gd name="connsiteX70" fmla="*/ 114652 w 340016"/>
                <a:gd name="connsiteY70" fmla="*/ 199294 h 339145"/>
                <a:gd name="connsiteX71" fmla="*/ 68361 w 340016"/>
                <a:gd name="connsiteY71" fmla="*/ 221012 h 339145"/>
                <a:gd name="connsiteX72" fmla="*/ 54859 w 340016"/>
                <a:gd name="connsiteY72" fmla="*/ 225583 h 339145"/>
                <a:gd name="connsiteX73" fmla="*/ 26677 w 340016"/>
                <a:gd name="connsiteY73" fmla="*/ 207617 h 339145"/>
                <a:gd name="connsiteX74" fmla="*/ 129618 w 340016"/>
                <a:gd name="connsiteY74" fmla="*/ 312952 h 339145"/>
                <a:gd name="connsiteX75" fmla="*/ 129725 w 340016"/>
                <a:gd name="connsiteY75" fmla="*/ 313237 h 339145"/>
                <a:gd name="connsiteX76" fmla="*/ 127011 w 340016"/>
                <a:gd name="connsiteY76" fmla="*/ 314095 h 339145"/>
                <a:gd name="connsiteX77" fmla="*/ 63753 w 340016"/>
                <a:gd name="connsiteY77" fmla="*/ 299414 h 339145"/>
                <a:gd name="connsiteX78" fmla="*/ 41822 w 340016"/>
                <a:gd name="connsiteY78" fmla="*/ 272482 h 339145"/>
                <a:gd name="connsiteX79" fmla="*/ 34856 w 340016"/>
                <a:gd name="connsiteY79" fmla="*/ 242764 h 339145"/>
                <a:gd name="connsiteX80" fmla="*/ 47894 w 340016"/>
                <a:gd name="connsiteY80" fmla="*/ 233227 h 339145"/>
                <a:gd name="connsiteX81" fmla="*/ 48715 w 340016"/>
                <a:gd name="connsiteY81" fmla="*/ 232370 h 339145"/>
                <a:gd name="connsiteX82" fmla="*/ 70004 w 340016"/>
                <a:gd name="connsiteY82" fmla="*/ 226941 h 339145"/>
                <a:gd name="connsiteX83" fmla="*/ 120403 w 340016"/>
                <a:gd name="connsiteY83" fmla="*/ 203402 h 339145"/>
                <a:gd name="connsiteX84" fmla="*/ 146585 w 340016"/>
                <a:gd name="connsiteY84" fmla="*/ 191044 h 339145"/>
                <a:gd name="connsiteX85" fmla="*/ 168945 w 340016"/>
                <a:gd name="connsiteY85" fmla="*/ 177827 h 339145"/>
                <a:gd name="connsiteX86" fmla="*/ 162444 w 340016"/>
                <a:gd name="connsiteY86" fmla="*/ 192615 h 339145"/>
                <a:gd name="connsiteX87" fmla="*/ 143013 w 340016"/>
                <a:gd name="connsiteY87" fmla="*/ 241479 h 339145"/>
                <a:gd name="connsiteX88" fmla="*/ 129618 w 340016"/>
                <a:gd name="connsiteY88" fmla="*/ 312952 h 339145"/>
                <a:gd name="connsiteX89" fmla="*/ 225130 w 340016"/>
                <a:gd name="connsiteY89" fmla="*/ 330347 h 339145"/>
                <a:gd name="connsiteX90" fmla="*/ 180053 w 340016"/>
                <a:gd name="connsiteY90" fmla="*/ 331454 h 339145"/>
                <a:gd name="connsiteX91" fmla="*/ 134619 w 340016"/>
                <a:gd name="connsiteY91" fmla="*/ 308166 h 339145"/>
                <a:gd name="connsiteX92" fmla="*/ 139727 w 340016"/>
                <a:gd name="connsiteY92" fmla="*/ 271304 h 339145"/>
                <a:gd name="connsiteX93" fmla="*/ 158979 w 340016"/>
                <a:gd name="connsiteY93" fmla="*/ 215904 h 339145"/>
                <a:gd name="connsiteX94" fmla="*/ 172909 w 340016"/>
                <a:gd name="connsiteY94" fmla="*/ 181221 h 339145"/>
                <a:gd name="connsiteX95" fmla="*/ 175767 w 340016"/>
                <a:gd name="connsiteY95" fmla="*/ 180685 h 339145"/>
                <a:gd name="connsiteX96" fmla="*/ 197091 w 340016"/>
                <a:gd name="connsiteY96" fmla="*/ 202009 h 339145"/>
                <a:gd name="connsiteX97" fmla="*/ 228809 w 340016"/>
                <a:gd name="connsiteY97" fmla="*/ 246908 h 339145"/>
                <a:gd name="connsiteX98" fmla="*/ 225130 w 340016"/>
                <a:gd name="connsiteY98" fmla="*/ 330347 h 339145"/>
                <a:gd name="connsiteX99" fmla="*/ 306962 w 340016"/>
                <a:gd name="connsiteY99" fmla="*/ 279448 h 339145"/>
                <a:gd name="connsiteX100" fmla="*/ 258956 w 340016"/>
                <a:gd name="connsiteY100" fmla="*/ 305415 h 339145"/>
                <a:gd name="connsiteX101" fmla="*/ 256634 w 340016"/>
                <a:gd name="connsiteY101" fmla="*/ 303951 h 339145"/>
                <a:gd name="connsiteX102" fmla="*/ 242204 w 340016"/>
                <a:gd name="connsiteY102" fmla="*/ 256980 h 339145"/>
                <a:gd name="connsiteX103" fmla="*/ 215093 w 340016"/>
                <a:gd name="connsiteY103" fmla="*/ 213404 h 339145"/>
                <a:gd name="connsiteX104" fmla="*/ 182911 w 340016"/>
                <a:gd name="connsiteY104" fmla="*/ 179899 h 339145"/>
                <a:gd name="connsiteX105" fmla="*/ 300818 w 340016"/>
                <a:gd name="connsiteY105" fmla="*/ 212725 h 339145"/>
                <a:gd name="connsiteX106" fmla="*/ 306962 w 340016"/>
                <a:gd name="connsiteY106" fmla="*/ 279448 h 339145"/>
                <a:gd name="connsiteX107" fmla="*/ 331965 w 340016"/>
                <a:gd name="connsiteY107" fmla="*/ 210653 h 339145"/>
                <a:gd name="connsiteX108" fmla="*/ 318428 w 340016"/>
                <a:gd name="connsiteY108" fmla="*/ 221512 h 339145"/>
                <a:gd name="connsiteX109" fmla="*/ 274494 w 340016"/>
                <a:gd name="connsiteY109" fmla="*/ 193437 h 339145"/>
                <a:gd name="connsiteX110" fmla="*/ 190840 w 340016"/>
                <a:gd name="connsiteY110" fmla="*/ 175149 h 339145"/>
                <a:gd name="connsiteX111" fmla="*/ 283959 w 340016"/>
                <a:gd name="connsiteY111" fmla="*/ 156503 h 339145"/>
                <a:gd name="connsiteX112" fmla="*/ 312463 w 340016"/>
                <a:gd name="connsiteY112" fmla="*/ 144431 h 339145"/>
                <a:gd name="connsiteX113" fmla="*/ 316392 w 340016"/>
                <a:gd name="connsiteY113" fmla="*/ 145359 h 339145"/>
                <a:gd name="connsiteX114" fmla="*/ 332679 w 340016"/>
                <a:gd name="connsiteY114" fmla="*/ 171398 h 339145"/>
                <a:gd name="connsiteX115" fmla="*/ 332644 w 340016"/>
                <a:gd name="connsiteY115" fmla="*/ 189186 h 339145"/>
                <a:gd name="connsiteX116" fmla="*/ 331965 w 340016"/>
                <a:gd name="connsiteY116" fmla="*/ 210653 h 339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340016" h="339145">
                  <a:moveTo>
                    <a:pt x="318999" y="137966"/>
                  </a:moveTo>
                  <a:cubicBezTo>
                    <a:pt x="323250" y="132393"/>
                    <a:pt x="325679" y="125357"/>
                    <a:pt x="325178" y="116248"/>
                  </a:cubicBezTo>
                  <a:cubicBezTo>
                    <a:pt x="323893" y="92995"/>
                    <a:pt x="307998" y="67671"/>
                    <a:pt x="290603" y="52777"/>
                  </a:cubicBezTo>
                  <a:cubicBezTo>
                    <a:pt x="280816" y="44418"/>
                    <a:pt x="264778" y="42239"/>
                    <a:pt x="255241" y="50133"/>
                  </a:cubicBezTo>
                  <a:cubicBezTo>
                    <a:pt x="256956" y="32774"/>
                    <a:pt x="251419" y="14414"/>
                    <a:pt x="234596" y="6163"/>
                  </a:cubicBezTo>
                  <a:cubicBezTo>
                    <a:pt x="218844" y="-1552"/>
                    <a:pt x="190162" y="-1909"/>
                    <a:pt x="173910" y="4449"/>
                  </a:cubicBezTo>
                  <a:cubicBezTo>
                    <a:pt x="159729" y="9985"/>
                    <a:pt x="152228" y="21487"/>
                    <a:pt x="148549" y="34703"/>
                  </a:cubicBezTo>
                  <a:cubicBezTo>
                    <a:pt x="131690" y="23130"/>
                    <a:pt x="100150" y="32131"/>
                    <a:pt x="83791" y="39525"/>
                  </a:cubicBezTo>
                  <a:cubicBezTo>
                    <a:pt x="65039" y="47990"/>
                    <a:pt x="43286" y="64742"/>
                    <a:pt x="49965" y="88031"/>
                  </a:cubicBezTo>
                  <a:cubicBezTo>
                    <a:pt x="51180" y="92281"/>
                    <a:pt x="53109" y="96282"/>
                    <a:pt x="55466" y="100068"/>
                  </a:cubicBezTo>
                  <a:cubicBezTo>
                    <a:pt x="49537" y="99997"/>
                    <a:pt x="43929" y="95925"/>
                    <a:pt x="37857" y="96603"/>
                  </a:cubicBezTo>
                  <a:cubicBezTo>
                    <a:pt x="33321" y="97103"/>
                    <a:pt x="28999" y="99889"/>
                    <a:pt x="25427" y="102461"/>
                  </a:cubicBezTo>
                  <a:cubicBezTo>
                    <a:pt x="16604" y="108855"/>
                    <a:pt x="8853" y="117999"/>
                    <a:pt x="4710" y="128107"/>
                  </a:cubicBezTo>
                  <a:cubicBezTo>
                    <a:pt x="174" y="139180"/>
                    <a:pt x="-969" y="151646"/>
                    <a:pt x="781" y="163433"/>
                  </a:cubicBezTo>
                  <a:cubicBezTo>
                    <a:pt x="2960" y="178221"/>
                    <a:pt x="11604" y="189115"/>
                    <a:pt x="17926" y="202224"/>
                  </a:cubicBezTo>
                  <a:cubicBezTo>
                    <a:pt x="23069" y="212868"/>
                    <a:pt x="25284" y="224869"/>
                    <a:pt x="37214" y="230156"/>
                  </a:cubicBezTo>
                  <a:cubicBezTo>
                    <a:pt x="38178" y="230584"/>
                    <a:pt x="39143" y="230870"/>
                    <a:pt x="40107" y="231156"/>
                  </a:cubicBezTo>
                  <a:cubicBezTo>
                    <a:pt x="32285" y="236478"/>
                    <a:pt x="25034" y="241871"/>
                    <a:pt x="26248" y="252730"/>
                  </a:cubicBezTo>
                  <a:cubicBezTo>
                    <a:pt x="28249" y="270482"/>
                    <a:pt x="45286" y="288699"/>
                    <a:pt x="57002" y="301129"/>
                  </a:cubicBezTo>
                  <a:cubicBezTo>
                    <a:pt x="74969" y="320167"/>
                    <a:pt x="109187" y="344063"/>
                    <a:pt x="131440" y="318345"/>
                  </a:cubicBezTo>
                  <a:cubicBezTo>
                    <a:pt x="131654" y="318095"/>
                    <a:pt x="131761" y="317809"/>
                    <a:pt x="131904" y="317524"/>
                  </a:cubicBezTo>
                  <a:cubicBezTo>
                    <a:pt x="141013" y="333419"/>
                    <a:pt x="163230" y="335562"/>
                    <a:pt x="180125" y="337526"/>
                  </a:cubicBezTo>
                  <a:cubicBezTo>
                    <a:pt x="200734" y="339919"/>
                    <a:pt x="230274" y="341920"/>
                    <a:pt x="246633" y="326060"/>
                  </a:cubicBezTo>
                  <a:cubicBezTo>
                    <a:pt x="251241" y="321595"/>
                    <a:pt x="254027" y="316488"/>
                    <a:pt x="255491" y="311023"/>
                  </a:cubicBezTo>
                  <a:cubicBezTo>
                    <a:pt x="265957" y="323775"/>
                    <a:pt x="288888" y="304915"/>
                    <a:pt x="297711" y="297628"/>
                  </a:cubicBezTo>
                  <a:cubicBezTo>
                    <a:pt x="316177" y="282376"/>
                    <a:pt x="331822" y="256909"/>
                    <a:pt x="323857" y="232227"/>
                  </a:cubicBezTo>
                  <a:cubicBezTo>
                    <a:pt x="323214" y="230299"/>
                    <a:pt x="322428" y="228477"/>
                    <a:pt x="321571" y="226691"/>
                  </a:cubicBezTo>
                  <a:cubicBezTo>
                    <a:pt x="328143" y="223691"/>
                    <a:pt x="334572" y="220833"/>
                    <a:pt x="337394" y="213689"/>
                  </a:cubicBezTo>
                  <a:cubicBezTo>
                    <a:pt x="342181" y="201581"/>
                    <a:pt x="338966" y="184078"/>
                    <a:pt x="338894" y="171291"/>
                  </a:cubicBezTo>
                  <a:cubicBezTo>
                    <a:pt x="338787" y="160254"/>
                    <a:pt x="333429" y="135537"/>
                    <a:pt x="318999" y="137966"/>
                  </a:cubicBezTo>
                  <a:close/>
                  <a:moveTo>
                    <a:pt x="254991" y="60706"/>
                  </a:moveTo>
                  <a:cubicBezTo>
                    <a:pt x="260599" y="44882"/>
                    <a:pt x="280101" y="51383"/>
                    <a:pt x="288531" y="59206"/>
                  </a:cubicBezTo>
                  <a:cubicBezTo>
                    <a:pt x="295532" y="65707"/>
                    <a:pt x="301425" y="73636"/>
                    <a:pt x="306390" y="81780"/>
                  </a:cubicBezTo>
                  <a:cubicBezTo>
                    <a:pt x="317285" y="99604"/>
                    <a:pt x="328250" y="127536"/>
                    <a:pt x="306533" y="141823"/>
                  </a:cubicBezTo>
                  <a:cubicBezTo>
                    <a:pt x="291531" y="151717"/>
                    <a:pt x="269886" y="153218"/>
                    <a:pt x="252812" y="157754"/>
                  </a:cubicBezTo>
                  <a:cubicBezTo>
                    <a:pt x="228452" y="164219"/>
                    <a:pt x="203235" y="166469"/>
                    <a:pt x="178517" y="171327"/>
                  </a:cubicBezTo>
                  <a:cubicBezTo>
                    <a:pt x="187483" y="158147"/>
                    <a:pt x="200449" y="147109"/>
                    <a:pt x="210236" y="134358"/>
                  </a:cubicBezTo>
                  <a:cubicBezTo>
                    <a:pt x="226559" y="113069"/>
                    <a:pt x="244990" y="88995"/>
                    <a:pt x="252634" y="62670"/>
                  </a:cubicBezTo>
                  <a:cubicBezTo>
                    <a:pt x="253598" y="62528"/>
                    <a:pt x="254527" y="61920"/>
                    <a:pt x="254991" y="60706"/>
                  </a:cubicBezTo>
                  <a:close/>
                  <a:moveTo>
                    <a:pt x="156693" y="29309"/>
                  </a:moveTo>
                  <a:cubicBezTo>
                    <a:pt x="165444" y="11200"/>
                    <a:pt x="180232" y="8128"/>
                    <a:pt x="198520" y="7556"/>
                  </a:cubicBezTo>
                  <a:cubicBezTo>
                    <a:pt x="212664" y="7092"/>
                    <a:pt x="229452" y="6592"/>
                    <a:pt x="240096" y="17665"/>
                  </a:cubicBezTo>
                  <a:cubicBezTo>
                    <a:pt x="255563" y="33738"/>
                    <a:pt x="249419" y="58205"/>
                    <a:pt x="240918" y="75994"/>
                  </a:cubicBezTo>
                  <a:cubicBezTo>
                    <a:pt x="226666" y="105783"/>
                    <a:pt x="204842" y="133429"/>
                    <a:pt x="182482" y="157396"/>
                  </a:cubicBezTo>
                  <a:cubicBezTo>
                    <a:pt x="179267" y="160861"/>
                    <a:pt x="176696" y="164290"/>
                    <a:pt x="174410" y="167791"/>
                  </a:cubicBezTo>
                  <a:cubicBezTo>
                    <a:pt x="171695" y="158040"/>
                    <a:pt x="167230" y="148467"/>
                    <a:pt x="164801" y="138716"/>
                  </a:cubicBezTo>
                  <a:cubicBezTo>
                    <a:pt x="160086" y="119535"/>
                    <a:pt x="154800" y="100461"/>
                    <a:pt x="152693" y="80780"/>
                  </a:cubicBezTo>
                  <a:cubicBezTo>
                    <a:pt x="150907" y="63992"/>
                    <a:pt x="149121" y="44990"/>
                    <a:pt x="156693" y="29309"/>
                  </a:cubicBezTo>
                  <a:close/>
                  <a:moveTo>
                    <a:pt x="67003" y="56991"/>
                  </a:moveTo>
                  <a:cubicBezTo>
                    <a:pt x="78505" y="46919"/>
                    <a:pt x="93721" y="41061"/>
                    <a:pt x="108580" y="38203"/>
                  </a:cubicBezTo>
                  <a:cubicBezTo>
                    <a:pt x="119438" y="36131"/>
                    <a:pt x="137048" y="32631"/>
                    <a:pt x="146335" y="40632"/>
                  </a:cubicBezTo>
                  <a:cubicBezTo>
                    <a:pt x="146585" y="40846"/>
                    <a:pt x="146835" y="40918"/>
                    <a:pt x="147085" y="41061"/>
                  </a:cubicBezTo>
                  <a:cubicBezTo>
                    <a:pt x="145477" y="49633"/>
                    <a:pt x="145192" y="58634"/>
                    <a:pt x="145549" y="66993"/>
                  </a:cubicBezTo>
                  <a:cubicBezTo>
                    <a:pt x="146406" y="85781"/>
                    <a:pt x="150014" y="103854"/>
                    <a:pt x="154550" y="122071"/>
                  </a:cubicBezTo>
                  <a:cubicBezTo>
                    <a:pt x="156729" y="130786"/>
                    <a:pt x="158586" y="139573"/>
                    <a:pt x="160944" y="148253"/>
                  </a:cubicBezTo>
                  <a:cubicBezTo>
                    <a:pt x="162622" y="154396"/>
                    <a:pt x="165480" y="160826"/>
                    <a:pt x="167659" y="167255"/>
                  </a:cubicBezTo>
                  <a:cubicBezTo>
                    <a:pt x="160586" y="162933"/>
                    <a:pt x="152585" y="160218"/>
                    <a:pt x="145120" y="156396"/>
                  </a:cubicBezTo>
                  <a:cubicBezTo>
                    <a:pt x="136190" y="151789"/>
                    <a:pt x="127439" y="146824"/>
                    <a:pt x="118653" y="141966"/>
                  </a:cubicBezTo>
                  <a:cubicBezTo>
                    <a:pt x="102329" y="132965"/>
                    <a:pt x="85970" y="123107"/>
                    <a:pt x="72397" y="110212"/>
                  </a:cubicBezTo>
                  <a:cubicBezTo>
                    <a:pt x="55895" y="94460"/>
                    <a:pt x="47215" y="74315"/>
                    <a:pt x="67003" y="56991"/>
                  </a:cubicBezTo>
                  <a:close/>
                  <a:moveTo>
                    <a:pt x="26677" y="207617"/>
                  </a:moveTo>
                  <a:cubicBezTo>
                    <a:pt x="17069" y="184650"/>
                    <a:pt x="1674" y="166647"/>
                    <a:pt x="7353" y="139894"/>
                  </a:cubicBezTo>
                  <a:cubicBezTo>
                    <a:pt x="9889" y="127964"/>
                    <a:pt x="16533" y="117999"/>
                    <a:pt x="25712" y="110069"/>
                  </a:cubicBezTo>
                  <a:cubicBezTo>
                    <a:pt x="34714" y="102283"/>
                    <a:pt x="41500" y="104461"/>
                    <a:pt x="51609" y="106033"/>
                  </a:cubicBezTo>
                  <a:cubicBezTo>
                    <a:pt x="55038" y="106569"/>
                    <a:pt x="56395" y="106533"/>
                    <a:pt x="59431" y="105819"/>
                  </a:cubicBezTo>
                  <a:cubicBezTo>
                    <a:pt x="68718" y="117463"/>
                    <a:pt x="82220" y="126714"/>
                    <a:pt x="93721" y="134215"/>
                  </a:cubicBezTo>
                  <a:cubicBezTo>
                    <a:pt x="102579" y="140001"/>
                    <a:pt x="111830" y="145181"/>
                    <a:pt x="121117" y="150217"/>
                  </a:cubicBezTo>
                  <a:cubicBezTo>
                    <a:pt x="128082" y="154003"/>
                    <a:pt x="134940" y="157968"/>
                    <a:pt x="142013" y="161611"/>
                  </a:cubicBezTo>
                  <a:cubicBezTo>
                    <a:pt x="149478" y="165469"/>
                    <a:pt x="157943" y="168184"/>
                    <a:pt x="165051" y="172756"/>
                  </a:cubicBezTo>
                  <a:cubicBezTo>
                    <a:pt x="159372" y="174970"/>
                    <a:pt x="154764" y="178863"/>
                    <a:pt x="149156" y="182435"/>
                  </a:cubicBezTo>
                  <a:cubicBezTo>
                    <a:pt x="138441" y="189293"/>
                    <a:pt x="126154" y="193866"/>
                    <a:pt x="114652" y="199294"/>
                  </a:cubicBezTo>
                  <a:cubicBezTo>
                    <a:pt x="99222" y="206545"/>
                    <a:pt x="84184" y="214654"/>
                    <a:pt x="68361" y="221012"/>
                  </a:cubicBezTo>
                  <a:cubicBezTo>
                    <a:pt x="63932" y="222798"/>
                    <a:pt x="59574" y="224726"/>
                    <a:pt x="54859" y="225583"/>
                  </a:cubicBezTo>
                  <a:cubicBezTo>
                    <a:pt x="39714" y="228298"/>
                    <a:pt x="31928" y="220155"/>
                    <a:pt x="26677" y="207617"/>
                  </a:cubicBezTo>
                  <a:close/>
                  <a:moveTo>
                    <a:pt x="129618" y="312952"/>
                  </a:moveTo>
                  <a:cubicBezTo>
                    <a:pt x="129654" y="313059"/>
                    <a:pt x="129690" y="313130"/>
                    <a:pt x="129725" y="313237"/>
                  </a:cubicBezTo>
                  <a:cubicBezTo>
                    <a:pt x="128832" y="312988"/>
                    <a:pt x="127832" y="313130"/>
                    <a:pt x="127011" y="314095"/>
                  </a:cubicBezTo>
                  <a:cubicBezTo>
                    <a:pt x="108116" y="335919"/>
                    <a:pt x="79291" y="314880"/>
                    <a:pt x="63753" y="299414"/>
                  </a:cubicBezTo>
                  <a:cubicBezTo>
                    <a:pt x="55681" y="291378"/>
                    <a:pt x="48001" y="281983"/>
                    <a:pt x="41822" y="272482"/>
                  </a:cubicBezTo>
                  <a:cubicBezTo>
                    <a:pt x="36607" y="264481"/>
                    <a:pt x="28213" y="252623"/>
                    <a:pt x="34856" y="242764"/>
                  </a:cubicBezTo>
                  <a:cubicBezTo>
                    <a:pt x="37464" y="238907"/>
                    <a:pt x="44143" y="235906"/>
                    <a:pt x="47894" y="233227"/>
                  </a:cubicBezTo>
                  <a:cubicBezTo>
                    <a:pt x="48251" y="232977"/>
                    <a:pt x="48501" y="232656"/>
                    <a:pt x="48715" y="232370"/>
                  </a:cubicBezTo>
                  <a:cubicBezTo>
                    <a:pt x="56002" y="232192"/>
                    <a:pt x="63396" y="229620"/>
                    <a:pt x="70004" y="226941"/>
                  </a:cubicBezTo>
                  <a:cubicBezTo>
                    <a:pt x="87220" y="219976"/>
                    <a:pt x="103579" y="211189"/>
                    <a:pt x="120403" y="203402"/>
                  </a:cubicBezTo>
                  <a:cubicBezTo>
                    <a:pt x="129154" y="199366"/>
                    <a:pt x="138119" y="195652"/>
                    <a:pt x="146585" y="191044"/>
                  </a:cubicBezTo>
                  <a:cubicBezTo>
                    <a:pt x="153728" y="187150"/>
                    <a:pt x="160837" y="180007"/>
                    <a:pt x="168945" y="177827"/>
                  </a:cubicBezTo>
                  <a:cubicBezTo>
                    <a:pt x="166730" y="182435"/>
                    <a:pt x="164658" y="187257"/>
                    <a:pt x="162444" y="192615"/>
                  </a:cubicBezTo>
                  <a:cubicBezTo>
                    <a:pt x="155693" y="208939"/>
                    <a:pt x="148442" y="224619"/>
                    <a:pt x="143013" y="241479"/>
                  </a:cubicBezTo>
                  <a:cubicBezTo>
                    <a:pt x="136155" y="262946"/>
                    <a:pt x="121403" y="289770"/>
                    <a:pt x="129618" y="312952"/>
                  </a:cubicBezTo>
                  <a:close/>
                  <a:moveTo>
                    <a:pt x="225130" y="330347"/>
                  </a:moveTo>
                  <a:cubicBezTo>
                    <a:pt x="210736" y="334026"/>
                    <a:pt x="194662" y="333169"/>
                    <a:pt x="180053" y="331454"/>
                  </a:cubicBezTo>
                  <a:cubicBezTo>
                    <a:pt x="163444" y="329490"/>
                    <a:pt x="139584" y="327204"/>
                    <a:pt x="134619" y="308166"/>
                  </a:cubicBezTo>
                  <a:cubicBezTo>
                    <a:pt x="131297" y="295485"/>
                    <a:pt x="135476" y="283091"/>
                    <a:pt x="139727" y="271304"/>
                  </a:cubicBezTo>
                  <a:cubicBezTo>
                    <a:pt x="146370" y="252873"/>
                    <a:pt x="151228" y="233906"/>
                    <a:pt x="158979" y="215904"/>
                  </a:cubicBezTo>
                  <a:cubicBezTo>
                    <a:pt x="163515" y="205331"/>
                    <a:pt x="167552" y="192329"/>
                    <a:pt x="172909" y="181221"/>
                  </a:cubicBezTo>
                  <a:cubicBezTo>
                    <a:pt x="173945" y="181471"/>
                    <a:pt x="175017" y="181293"/>
                    <a:pt x="175767" y="180685"/>
                  </a:cubicBezTo>
                  <a:cubicBezTo>
                    <a:pt x="182053" y="188508"/>
                    <a:pt x="189947" y="194794"/>
                    <a:pt x="197091" y="202009"/>
                  </a:cubicBezTo>
                  <a:cubicBezTo>
                    <a:pt x="210307" y="215332"/>
                    <a:pt x="218951" y="231156"/>
                    <a:pt x="228809" y="246908"/>
                  </a:cubicBezTo>
                  <a:cubicBezTo>
                    <a:pt x="244418" y="271911"/>
                    <a:pt x="269064" y="319167"/>
                    <a:pt x="225130" y="330347"/>
                  </a:cubicBezTo>
                  <a:close/>
                  <a:moveTo>
                    <a:pt x="306962" y="279448"/>
                  </a:moveTo>
                  <a:cubicBezTo>
                    <a:pt x="301104" y="287198"/>
                    <a:pt x="266921" y="320345"/>
                    <a:pt x="258956" y="305415"/>
                  </a:cubicBezTo>
                  <a:cubicBezTo>
                    <a:pt x="258384" y="304379"/>
                    <a:pt x="257527" y="303951"/>
                    <a:pt x="256634" y="303951"/>
                  </a:cubicBezTo>
                  <a:cubicBezTo>
                    <a:pt x="257813" y="287877"/>
                    <a:pt x="249812" y="270054"/>
                    <a:pt x="242204" y="256980"/>
                  </a:cubicBezTo>
                  <a:cubicBezTo>
                    <a:pt x="233703" y="242407"/>
                    <a:pt x="225202" y="226905"/>
                    <a:pt x="215093" y="213404"/>
                  </a:cubicBezTo>
                  <a:cubicBezTo>
                    <a:pt x="205842" y="201045"/>
                    <a:pt x="192769" y="191651"/>
                    <a:pt x="182911" y="179899"/>
                  </a:cubicBezTo>
                  <a:cubicBezTo>
                    <a:pt x="220808" y="186579"/>
                    <a:pt x="268921" y="190151"/>
                    <a:pt x="300818" y="212725"/>
                  </a:cubicBezTo>
                  <a:cubicBezTo>
                    <a:pt x="324428" y="229477"/>
                    <a:pt x="323678" y="257266"/>
                    <a:pt x="306962" y="279448"/>
                  </a:cubicBezTo>
                  <a:close/>
                  <a:moveTo>
                    <a:pt x="331965" y="210653"/>
                  </a:moveTo>
                  <a:cubicBezTo>
                    <a:pt x="329465" y="216940"/>
                    <a:pt x="323857" y="219083"/>
                    <a:pt x="318428" y="221512"/>
                  </a:cubicBezTo>
                  <a:cubicBezTo>
                    <a:pt x="308569" y="207117"/>
                    <a:pt x="290531" y="198830"/>
                    <a:pt x="274494" y="193437"/>
                  </a:cubicBezTo>
                  <a:cubicBezTo>
                    <a:pt x="247704" y="184400"/>
                    <a:pt x="218808" y="180078"/>
                    <a:pt x="190840" y="175149"/>
                  </a:cubicBezTo>
                  <a:cubicBezTo>
                    <a:pt x="221951" y="169077"/>
                    <a:pt x="253062" y="163969"/>
                    <a:pt x="283959" y="156503"/>
                  </a:cubicBezTo>
                  <a:cubicBezTo>
                    <a:pt x="294389" y="153968"/>
                    <a:pt x="304747" y="150396"/>
                    <a:pt x="312463" y="144431"/>
                  </a:cubicBezTo>
                  <a:cubicBezTo>
                    <a:pt x="313284" y="145610"/>
                    <a:pt x="314784" y="146288"/>
                    <a:pt x="316392" y="145359"/>
                  </a:cubicBezTo>
                  <a:cubicBezTo>
                    <a:pt x="331001" y="136894"/>
                    <a:pt x="332572" y="166398"/>
                    <a:pt x="332679" y="171398"/>
                  </a:cubicBezTo>
                  <a:cubicBezTo>
                    <a:pt x="332822" y="177328"/>
                    <a:pt x="332501" y="183257"/>
                    <a:pt x="332644" y="189186"/>
                  </a:cubicBezTo>
                  <a:cubicBezTo>
                    <a:pt x="332751" y="195437"/>
                    <a:pt x="334287" y="204831"/>
                    <a:pt x="331965" y="2106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BF672FEE-893C-0447-A767-085B6FB69A4C}"/>
                </a:ext>
              </a:extLst>
            </p:cNvPr>
            <p:cNvSpPr/>
            <p:nvPr/>
          </p:nvSpPr>
          <p:spPr>
            <a:xfrm>
              <a:off x="8085634" y="5200920"/>
              <a:ext cx="7765" cy="10230"/>
            </a:xfrm>
            <a:custGeom>
              <a:avLst/>
              <a:gdLst>
                <a:gd name="connsiteX0" fmla="*/ 6031 w 7765"/>
                <a:gd name="connsiteY0" fmla="*/ 2158 h 10230"/>
                <a:gd name="connsiteX1" fmla="*/ 138 w 7765"/>
                <a:gd name="connsiteY1" fmla="*/ 3801 h 10230"/>
                <a:gd name="connsiteX2" fmla="*/ 2102 w 7765"/>
                <a:gd name="connsiteY2" fmla="*/ 8695 h 10230"/>
                <a:gd name="connsiteX3" fmla="*/ 7389 w 7765"/>
                <a:gd name="connsiteY3" fmla="*/ 5587 h 10230"/>
                <a:gd name="connsiteX4" fmla="*/ 6031 w 7765"/>
                <a:gd name="connsiteY4" fmla="*/ 2158 h 1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65" h="10230">
                  <a:moveTo>
                    <a:pt x="6031" y="2158"/>
                  </a:moveTo>
                  <a:cubicBezTo>
                    <a:pt x="4924" y="-1628"/>
                    <a:pt x="-969" y="-21"/>
                    <a:pt x="138" y="3801"/>
                  </a:cubicBezTo>
                  <a:cubicBezTo>
                    <a:pt x="638" y="5516"/>
                    <a:pt x="1281" y="7123"/>
                    <a:pt x="2102" y="8695"/>
                  </a:cubicBezTo>
                  <a:cubicBezTo>
                    <a:pt x="3924" y="12195"/>
                    <a:pt x="9210" y="9087"/>
                    <a:pt x="7389" y="5587"/>
                  </a:cubicBezTo>
                  <a:cubicBezTo>
                    <a:pt x="6781" y="4444"/>
                    <a:pt x="6353" y="3373"/>
                    <a:pt x="6031" y="21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DE94D078-1879-1A40-A5A8-264ED10B7020}"/>
                </a:ext>
              </a:extLst>
            </p:cNvPr>
            <p:cNvSpPr/>
            <p:nvPr/>
          </p:nvSpPr>
          <p:spPr>
            <a:xfrm>
              <a:off x="8099713" y="5227568"/>
              <a:ext cx="7695" cy="11846"/>
            </a:xfrm>
            <a:custGeom>
              <a:avLst/>
              <a:gdLst>
                <a:gd name="connsiteX0" fmla="*/ 6169 w 7695"/>
                <a:gd name="connsiteY0" fmla="*/ 2907 h 11846"/>
                <a:gd name="connsiteX1" fmla="*/ 25 w 7695"/>
                <a:gd name="connsiteY1" fmla="*/ 2907 h 11846"/>
                <a:gd name="connsiteX2" fmla="*/ 2097 w 7695"/>
                <a:gd name="connsiteY2" fmla="*/ 10265 h 11846"/>
                <a:gd name="connsiteX3" fmla="*/ 7383 w 7695"/>
                <a:gd name="connsiteY3" fmla="*/ 7157 h 11846"/>
                <a:gd name="connsiteX4" fmla="*/ 6169 w 7695"/>
                <a:gd name="connsiteY4" fmla="*/ 2907 h 11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5" h="11846">
                  <a:moveTo>
                    <a:pt x="6169" y="2907"/>
                  </a:moveTo>
                  <a:cubicBezTo>
                    <a:pt x="5704" y="-951"/>
                    <a:pt x="-439" y="-987"/>
                    <a:pt x="25" y="2907"/>
                  </a:cubicBezTo>
                  <a:cubicBezTo>
                    <a:pt x="346" y="5550"/>
                    <a:pt x="989" y="7871"/>
                    <a:pt x="2097" y="10265"/>
                  </a:cubicBezTo>
                  <a:cubicBezTo>
                    <a:pt x="3740" y="13837"/>
                    <a:pt x="9026" y="10729"/>
                    <a:pt x="7383" y="7157"/>
                  </a:cubicBezTo>
                  <a:cubicBezTo>
                    <a:pt x="6776" y="5800"/>
                    <a:pt x="6347" y="4407"/>
                    <a:pt x="6169" y="29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FFD7CE3E-CC4D-8C4C-95A5-302F22024744}"/>
                </a:ext>
              </a:extLst>
            </p:cNvPr>
            <p:cNvSpPr/>
            <p:nvPr/>
          </p:nvSpPr>
          <p:spPr>
            <a:xfrm>
              <a:off x="8111334" y="5261594"/>
              <a:ext cx="7863" cy="13327"/>
            </a:xfrm>
            <a:custGeom>
              <a:avLst/>
              <a:gdLst>
                <a:gd name="connsiteX0" fmla="*/ 155 w 7863"/>
                <a:gd name="connsiteY0" fmla="*/ 3742 h 13327"/>
                <a:gd name="connsiteX1" fmla="*/ 1691 w 7863"/>
                <a:gd name="connsiteY1" fmla="*/ 10421 h 13327"/>
                <a:gd name="connsiteX2" fmla="*/ 7835 w 7863"/>
                <a:gd name="connsiteY2" fmla="*/ 10421 h 13327"/>
                <a:gd name="connsiteX3" fmla="*/ 6049 w 7863"/>
                <a:gd name="connsiteY3" fmla="*/ 2135 h 13327"/>
                <a:gd name="connsiteX4" fmla="*/ 155 w 7863"/>
                <a:gd name="connsiteY4" fmla="*/ 3742 h 1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3" h="13327">
                  <a:moveTo>
                    <a:pt x="155" y="3742"/>
                  </a:moveTo>
                  <a:cubicBezTo>
                    <a:pt x="834" y="5921"/>
                    <a:pt x="1405" y="8135"/>
                    <a:pt x="1691" y="10421"/>
                  </a:cubicBezTo>
                  <a:cubicBezTo>
                    <a:pt x="2191" y="14279"/>
                    <a:pt x="8335" y="14314"/>
                    <a:pt x="7835" y="10421"/>
                  </a:cubicBezTo>
                  <a:cubicBezTo>
                    <a:pt x="7477" y="7599"/>
                    <a:pt x="6942" y="4849"/>
                    <a:pt x="6049" y="2135"/>
                  </a:cubicBezTo>
                  <a:cubicBezTo>
                    <a:pt x="4870" y="-1616"/>
                    <a:pt x="-1024" y="-8"/>
                    <a:pt x="155" y="37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A004CE61-51D5-9C46-8F38-039E4503F9E6}"/>
                </a:ext>
              </a:extLst>
            </p:cNvPr>
            <p:cNvSpPr/>
            <p:nvPr/>
          </p:nvSpPr>
          <p:spPr>
            <a:xfrm>
              <a:off x="8082223" y="5250799"/>
              <a:ext cx="9409" cy="15212"/>
            </a:xfrm>
            <a:custGeom>
              <a:avLst/>
              <a:gdLst>
                <a:gd name="connsiteX0" fmla="*/ 6084 w 9409"/>
                <a:gd name="connsiteY0" fmla="*/ 2107 h 15212"/>
                <a:gd name="connsiteX1" fmla="*/ 191 w 9409"/>
                <a:gd name="connsiteY1" fmla="*/ 3750 h 15212"/>
                <a:gd name="connsiteX2" fmla="*/ 3834 w 9409"/>
                <a:gd name="connsiteY2" fmla="*/ 13608 h 15212"/>
                <a:gd name="connsiteX3" fmla="*/ 9121 w 9409"/>
                <a:gd name="connsiteY3" fmla="*/ 10501 h 15212"/>
                <a:gd name="connsiteX4" fmla="*/ 6084 w 9409"/>
                <a:gd name="connsiteY4" fmla="*/ 2107 h 1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09" h="15212">
                  <a:moveTo>
                    <a:pt x="6084" y="2107"/>
                  </a:moveTo>
                  <a:cubicBezTo>
                    <a:pt x="4799" y="-1608"/>
                    <a:pt x="-1131" y="0"/>
                    <a:pt x="191" y="3750"/>
                  </a:cubicBezTo>
                  <a:cubicBezTo>
                    <a:pt x="1370" y="7072"/>
                    <a:pt x="2405" y="10393"/>
                    <a:pt x="3834" y="13608"/>
                  </a:cubicBezTo>
                  <a:cubicBezTo>
                    <a:pt x="5406" y="17216"/>
                    <a:pt x="10692" y="14108"/>
                    <a:pt x="9121" y="10501"/>
                  </a:cubicBezTo>
                  <a:cubicBezTo>
                    <a:pt x="7906" y="7822"/>
                    <a:pt x="7085" y="4929"/>
                    <a:pt x="6084" y="2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27CD025A-F21F-1E41-93D5-247652907A1E}"/>
                </a:ext>
              </a:extLst>
            </p:cNvPr>
            <p:cNvSpPr/>
            <p:nvPr/>
          </p:nvSpPr>
          <p:spPr>
            <a:xfrm>
              <a:off x="8003238" y="5241476"/>
              <a:ext cx="11208" cy="14326"/>
            </a:xfrm>
            <a:custGeom>
              <a:avLst/>
              <a:gdLst>
                <a:gd name="connsiteX0" fmla="*/ 5845 w 11208"/>
                <a:gd name="connsiteY0" fmla="*/ 12966 h 14326"/>
                <a:gd name="connsiteX1" fmla="*/ 10846 w 11208"/>
                <a:gd name="connsiteY1" fmla="*/ 4643 h 14326"/>
                <a:gd name="connsiteX2" fmla="*/ 5559 w 11208"/>
                <a:gd name="connsiteY2" fmla="*/ 1535 h 14326"/>
                <a:gd name="connsiteX3" fmla="*/ 559 w 11208"/>
                <a:gd name="connsiteY3" fmla="*/ 9858 h 14326"/>
                <a:gd name="connsiteX4" fmla="*/ 5845 w 11208"/>
                <a:gd name="connsiteY4" fmla="*/ 12966 h 1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08" h="14326">
                  <a:moveTo>
                    <a:pt x="5845" y="12966"/>
                  </a:moveTo>
                  <a:cubicBezTo>
                    <a:pt x="7702" y="10322"/>
                    <a:pt x="9346" y="7536"/>
                    <a:pt x="10846" y="4643"/>
                  </a:cubicBezTo>
                  <a:cubicBezTo>
                    <a:pt x="12632" y="1143"/>
                    <a:pt x="7345" y="-1965"/>
                    <a:pt x="5559" y="1535"/>
                  </a:cubicBezTo>
                  <a:cubicBezTo>
                    <a:pt x="4095" y="4429"/>
                    <a:pt x="2452" y="7179"/>
                    <a:pt x="559" y="9858"/>
                  </a:cubicBezTo>
                  <a:cubicBezTo>
                    <a:pt x="-1727" y="13108"/>
                    <a:pt x="3595" y="16180"/>
                    <a:pt x="5845" y="1296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67DA4A6-36A1-384E-8A8F-94EBD05AAA5B}"/>
                </a:ext>
              </a:extLst>
            </p:cNvPr>
            <p:cNvSpPr/>
            <p:nvPr/>
          </p:nvSpPr>
          <p:spPr>
            <a:xfrm>
              <a:off x="7981920" y="5271456"/>
              <a:ext cx="15086" cy="12099"/>
            </a:xfrm>
            <a:custGeom>
              <a:avLst/>
              <a:gdLst>
                <a:gd name="connsiteX0" fmla="*/ 10482 w 15086"/>
                <a:gd name="connsiteY0" fmla="*/ 417 h 12099"/>
                <a:gd name="connsiteX1" fmla="*/ 1338 w 15086"/>
                <a:gd name="connsiteY1" fmla="*/ 6239 h 12099"/>
                <a:gd name="connsiteX2" fmla="*/ 4446 w 15086"/>
                <a:gd name="connsiteY2" fmla="*/ 11525 h 12099"/>
                <a:gd name="connsiteX3" fmla="*/ 13590 w 15086"/>
                <a:gd name="connsiteY3" fmla="*/ 5703 h 12099"/>
                <a:gd name="connsiteX4" fmla="*/ 10482 w 15086"/>
                <a:gd name="connsiteY4" fmla="*/ 417 h 12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86" h="12099">
                  <a:moveTo>
                    <a:pt x="10482" y="417"/>
                  </a:moveTo>
                  <a:cubicBezTo>
                    <a:pt x="7339" y="2167"/>
                    <a:pt x="4267" y="4131"/>
                    <a:pt x="1338" y="6239"/>
                  </a:cubicBezTo>
                  <a:cubicBezTo>
                    <a:pt x="-1841" y="8525"/>
                    <a:pt x="1231" y="13847"/>
                    <a:pt x="4446" y="11525"/>
                  </a:cubicBezTo>
                  <a:cubicBezTo>
                    <a:pt x="7375" y="9418"/>
                    <a:pt x="10447" y="7489"/>
                    <a:pt x="13590" y="5703"/>
                  </a:cubicBezTo>
                  <a:cubicBezTo>
                    <a:pt x="17019" y="3774"/>
                    <a:pt x="13947" y="-1512"/>
                    <a:pt x="10482" y="4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7F6844E0-6281-E649-A486-2D67AE56A4E3}"/>
                </a:ext>
              </a:extLst>
            </p:cNvPr>
            <p:cNvSpPr/>
            <p:nvPr/>
          </p:nvSpPr>
          <p:spPr>
            <a:xfrm>
              <a:off x="8005040" y="5277260"/>
              <a:ext cx="9443" cy="9457"/>
            </a:xfrm>
            <a:custGeom>
              <a:avLst/>
              <a:gdLst>
                <a:gd name="connsiteX0" fmla="*/ 4221 w 9443"/>
                <a:gd name="connsiteY0" fmla="*/ 899 h 9457"/>
                <a:gd name="connsiteX1" fmla="*/ 900 w 9443"/>
                <a:gd name="connsiteY1" fmla="*/ 4221 h 9457"/>
                <a:gd name="connsiteX2" fmla="*/ 5222 w 9443"/>
                <a:gd name="connsiteY2" fmla="*/ 8543 h 9457"/>
                <a:gd name="connsiteX3" fmla="*/ 8543 w 9443"/>
                <a:gd name="connsiteY3" fmla="*/ 5222 h 9457"/>
                <a:gd name="connsiteX4" fmla="*/ 4221 w 9443"/>
                <a:gd name="connsiteY4" fmla="*/ 899 h 9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43" h="9457">
                  <a:moveTo>
                    <a:pt x="4221" y="899"/>
                  </a:moveTo>
                  <a:cubicBezTo>
                    <a:pt x="3114" y="2007"/>
                    <a:pt x="2007" y="3114"/>
                    <a:pt x="900" y="4221"/>
                  </a:cubicBezTo>
                  <a:cubicBezTo>
                    <a:pt x="-1886" y="7008"/>
                    <a:pt x="2435" y="11365"/>
                    <a:pt x="5222" y="8543"/>
                  </a:cubicBezTo>
                  <a:lnTo>
                    <a:pt x="8543" y="5222"/>
                  </a:lnTo>
                  <a:cubicBezTo>
                    <a:pt x="11330" y="2436"/>
                    <a:pt x="7007" y="-1886"/>
                    <a:pt x="4221" y="89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E31CB4F9-987F-124B-B948-258F73F5ACF8}"/>
                </a:ext>
              </a:extLst>
            </p:cNvPr>
            <p:cNvSpPr/>
            <p:nvPr/>
          </p:nvSpPr>
          <p:spPr>
            <a:xfrm>
              <a:off x="7963496" y="5253072"/>
              <a:ext cx="9281" cy="6949"/>
            </a:xfrm>
            <a:custGeom>
              <a:avLst/>
              <a:gdLst>
                <a:gd name="connsiteX0" fmla="*/ 5547 w 9281"/>
                <a:gd name="connsiteY0" fmla="*/ 191 h 6949"/>
                <a:gd name="connsiteX1" fmla="*/ 2225 w 9281"/>
                <a:gd name="connsiteY1" fmla="*/ 1012 h 6949"/>
                <a:gd name="connsiteX2" fmla="*/ 3868 w 9281"/>
                <a:gd name="connsiteY2" fmla="*/ 6906 h 6949"/>
                <a:gd name="connsiteX3" fmla="*/ 7190 w 9281"/>
                <a:gd name="connsiteY3" fmla="*/ 6085 h 6949"/>
                <a:gd name="connsiteX4" fmla="*/ 5547 w 9281"/>
                <a:gd name="connsiteY4" fmla="*/ 191 h 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" h="6949">
                  <a:moveTo>
                    <a:pt x="5547" y="191"/>
                  </a:moveTo>
                  <a:cubicBezTo>
                    <a:pt x="4439" y="584"/>
                    <a:pt x="3368" y="834"/>
                    <a:pt x="2225" y="1012"/>
                  </a:cubicBezTo>
                  <a:cubicBezTo>
                    <a:pt x="-1669" y="1584"/>
                    <a:pt x="-25" y="7513"/>
                    <a:pt x="3868" y="6906"/>
                  </a:cubicBezTo>
                  <a:cubicBezTo>
                    <a:pt x="5011" y="6728"/>
                    <a:pt x="6083" y="6477"/>
                    <a:pt x="7190" y="6085"/>
                  </a:cubicBezTo>
                  <a:cubicBezTo>
                    <a:pt x="10869" y="4799"/>
                    <a:pt x="9297" y="-1131"/>
                    <a:pt x="5547" y="19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68447EE6-DA63-C44A-A78F-39F9B3BBA8DA}"/>
                </a:ext>
              </a:extLst>
            </p:cNvPr>
            <p:cNvSpPr/>
            <p:nvPr/>
          </p:nvSpPr>
          <p:spPr>
            <a:xfrm>
              <a:off x="8000917" y="5093573"/>
              <a:ext cx="11193" cy="11783"/>
            </a:xfrm>
            <a:custGeom>
              <a:avLst/>
              <a:gdLst>
                <a:gd name="connsiteX0" fmla="*/ 5059 w 11193"/>
                <a:gd name="connsiteY0" fmla="*/ 9743 h 11783"/>
                <a:gd name="connsiteX1" fmla="*/ 10952 w 11193"/>
                <a:gd name="connsiteY1" fmla="*/ 8100 h 11783"/>
                <a:gd name="connsiteX2" fmla="*/ 4559 w 11193"/>
                <a:gd name="connsiteY2" fmla="*/ 456 h 11783"/>
                <a:gd name="connsiteX3" fmla="*/ 1451 w 11193"/>
                <a:gd name="connsiteY3" fmla="*/ 5743 h 11783"/>
                <a:gd name="connsiteX4" fmla="*/ 5059 w 11193"/>
                <a:gd name="connsiteY4" fmla="*/ 9743 h 11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3" h="11783">
                  <a:moveTo>
                    <a:pt x="5059" y="9743"/>
                  </a:moveTo>
                  <a:cubicBezTo>
                    <a:pt x="6523" y="13351"/>
                    <a:pt x="12453" y="11779"/>
                    <a:pt x="10952" y="8100"/>
                  </a:cubicBezTo>
                  <a:cubicBezTo>
                    <a:pt x="9631" y="4814"/>
                    <a:pt x="7631" y="2278"/>
                    <a:pt x="4559" y="456"/>
                  </a:cubicBezTo>
                  <a:cubicBezTo>
                    <a:pt x="1165" y="-1580"/>
                    <a:pt x="-1906" y="3742"/>
                    <a:pt x="1451" y="5743"/>
                  </a:cubicBezTo>
                  <a:cubicBezTo>
                    <a:pt x="3094" y="6707"/>
                    <a:pt x="4344" y="7993"/>
                    <a:pt x="5059" y="97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2F45AEE6-2D65-1C4E-B55B-E514A5A71B52}"/>
                </a:ext>
              </a:extLst>
            </p:cNvPr>
            <p:cNvSpPr/>
            <p:nvPr/>
          </p:nvSpPr>
          <p:spPr>
            <a:xfrm>
              <a:off x="7974235" y="5062954"/>
              <a:ext cx="10401" cy="12623"/>
            </a:xfrm>
            <a:custGeom>
              <a:avLst/>
              <a:gdLst>
                <a:gd name="connsiteX0" fmla="*/ 4630 w 10401"/>
                <a:gd name="connsiteY0" fmla="*/ 11179 h 12623"/>
                <a:gd name="connsiteX1" fmla="*/ 9917 w 10401"/>
                <a:gd name="connsiteY1" fmla="*/ 8072 h 12623"/>
                <a:gd name="connsiteX2" fmla="*/ 5773 w 10401"/>
                <a:gd name="connsiteY2" fmla="*/ 1428 h 12623"/>
                <a:gd name="connsiteX3" fmla="*/ 487 w 10401"/>
                <a:gd name="connsiteY3" fmla="*/ 4536 h 12623"/>
                <a:gd name="connsiteX4" fmla="*/ 4630 w 10401"/>
                <a:gd name="connsiteY4" fmla="*/ 11179 h 1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01" h="12623">
                  <a:moveTo>
                    <a:pt x="4630" y="11179"/>
                  </a:moveTo>
                  <a:cubicBezTo>
                    <a:pt x="6702" y="14537"/>
                    <a:pt x="12024" y="11430"/>
                    <a:pt x="9917" y="8072"/>
                  </a:cubicBezTo>
                  <a:cubicBezTo>
                    <a:pt x="8524" y="5857"/>
                    <a:pt x="7166" y="3643"/>
                    <a:pt x="5773" y="1428"/>
                  </a:cubicBezTo>
                  <a:cubicBezTo>
                    <a:pt x="3666" y="-1893"/>
                    <a:pt x="-1620" y="1179"/>
                    <a:pt x="487" y="4536"/>
                  </a:cubicBezTo>
                  <a:cubicBezTo>
                    <a:pt x="1844" y="6750"/>
                    <a:pt x="3237" y="8965"/>
                    <a:pt x="4630" y="11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B9087D96-DC0A-A640-8DFD-B0E48C2CE4BA}"/>
                </a:ext>
              </a:extLst>
            </p:cNvPr>
            <p:cNvSpPr/>
            <p:nvPr/>
          </p:nvSpPr>
          <p:spPr>
            <a:xfrm>
              <a:off x="7992543" y="5044686"/>
              <a:ext cx="7756" cy="13491"/>
            </a:xfrm>
            <a:custGeom>
              <a:avLst/>
              <a:gdLst>
                <a:gd name="connsiteX0" fmla="*/ 7718 w 7756"/>
                <a:gd name="connsiteY0" fmla="*/ 9623 h 13491"/>
                <a:gd name="connsiteX1" fmla="*/ 6039 w 7756"/>
                <a:gd name="connsiteY1" fmla="*/ 2158 h 13491"/>
                <a:gd name="connsiteX2" fmla="*/ 146 w 7756"/>
                <a:gd name="connsiteY2" fmla="*/ 3801 h 13491"/>
                <a:gd name="connsiteX3" fmla="*/ 1824 w 7756"/>
                <a:gd name="connsiteY3" fmla="*/ 11266 h 13491"/>
                <a:gd name="connsiteX4" fmla="*/ 7718 w 7756"/>
                <a:gd name="connsiteY4" fmla="*/ 9623 h 1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6" h="13491">
                  <a:moveTo>
                    <a:pt x="7718" y="9623"/>
                  </a:moveTo>
                  <a:cubicBezTo>
                    <a:pt x="7325" y="7087"/>
                    <a:pt x="6789" y="4623"/>
                    <a:pt x="6039" y="2158"/>
                  </a:cubicBezTo>
                  <a:cubicBezTo>
                    <a:pt x="4932" y="-1628"/>
                    <a:pt x="-997" y="-21"/>
                    <a:pt x="146" y="3801"/>
                  </a:cubicBezTo>
                  <a:cubicBezTo>
                    <a:pt x="860" y="6266"/>
                    <a:pt x="1431" y="8730"/>
                    <a:pt x="1824" y="11266"/>
                  </a:cubicBezTo>
                  <a:cubicBezTo>
                    <a:pt x="2396" y="15160"/>
                    <a:pt x="8289" y="13517"/>
                    <a:pt x="7718" y="962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48D78039-FCC7-3345-A4BC-055FC9BC1403}"/>
                </a:ext>
              </a:extLst>
            </p:cNvPr>
            <p:cNvSpPr/>
            <p:nvPr/>
          </p:nvSpPr>
          <p:spPr>
            <a:xfrm>
              <a:off x="8070714" y="5018069"/>
              <a:ext cx="11134" cy="18473"/>
            </a:xfrm>
            <a:custGeom>
              <a:avLst/>
              <a:gdLst>
                <a:gd name="connsiteX0" fmla="*/ 5985 w 11134"/>
                <a:gd name="connsiteY0" fmla="*/ 16274 h 18473"/>
                <a:gd name="connsiteX1" fmla="*/ 10664 w 11134"/>
                <a:gd name="connsiteY1" fmla="*/ 4559 h 18473"/>
                <a:gd name="connsiteX2" fmla="*/ 5378 w 11134"/>
                <a:gd name="connsiteY2" fmla="*/ 1451 h 18473"/>
                <a:gd name="connsiteX3" fmla="*/ 91 w 11134"/>
                <a:gd name="connsiteY3" fmla="*/ 14631 h 18473"/>
                <a:gd name="connsiteX4" fmla="*/ 5985 w 11134"/>
                <a:gd name="connsiteY4" fmla="*/ 16274 h 1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34" h="18473">
                  <a:moveTo>
                    <a:pt x="5985" y="16274"/>
                  </a:moveTo>
                  <a:cubicBezTo>
                    <a:pt x="6914" y="12095"/>
                    <a:pt x="8414" y="8202"/>
                    <a:pt x="10664" y="4559"/>
                  </a:cubicBezTo>
                  <a:cubicBezTo>
                    <a:pt x="12736" y="1165"/>
                    <a:pt x="7414" y="-1906"/>
                    <a:pt x="5378" y="1451"/>
                  </a:cubicBezTo>
                  <a:cubicBezTo>
                    <a:pt x="2877" y="5523"/>
                    <a:pt x="1127" y="9988"/>
                    <a:pt x="91" y="14631"/>
                  </a:cubicBezTo>
                  <a:cubicBezTo>
                    <a:pt x="-802" y="18489"/>
                    <a:pt x="5128" y="20132"/>
                    <a:pt x="5985" y="162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790BB21-428E-A54E-8517-A7F45181F8AB}"/>
                </a:ext>
              </a:extLst>
            </p:cNvPr>
            <p:cNvSpPr/>
            <p:nvPr/>
          </p:nvSpPr>
          <p:spPr>
            <a:xfrm>
              <a:off x="8098850" y="4999670"/>
              <a:ext cx="10271" cy="10262"/>
            </a:xfrm>
            <a:custGeom>
              <a:avLst/>
              <a:gdLst>
                <a:gd name="connsiteX0" fmla="*/ 5317 w 10271"/>
                <a:gd name="connsiteY0" fmla="*/ 9456 h 10262"/>
                <a:gd name="connsiteX1" fmla="*/ 9460 w 10271"/>
                <a:gd name="connsiteY1" fmla="*/ 5312 h 10262"/>
                <a:gd name="connsiteX2" fmla="*/ 5139 w 10271"/>
                <a:gd name="connsiteY2" fmla="*/ 990 h 10262"/>
                <a:gd name="connsiteX3" fmla="*/ 995 w 10271"/>
                <a:gd name="connsiteY3" fmla="*/ 5134 h 10262"/>
                <a:gd name="connsiteX4" fmla="*/ 5317 w 10271"/>
                <a:gd name="connsiteY4" fmla="*/ 9456 h 1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71" h="10262">
                  <a:moveTo>
                    <a:pt x="5317" y="9456"/>
                  </a:moveTo>
                  <a:cubicBezTo>
                    <a:pt x="6782" y="8134"/>
                    <a:pt x="8175" y="6777"/>
                    <a:pt x="9460" y="5312"/>
                  </a:cubicBezTo>
                  <a:cubicBezTo>
                    <a:pt x="12068" y="2384"/>
                    <a:pt x="7782" y="-1974"/>
                    <a:pt x="5139" y="990"/>
                  </a:cubicBezTo>
                  <a:cubicBezTo>
                    <a:pt x="3817" y="2455"/>
                    <a:pt x="2460" y="3848"/>
                    <a:pt x="995" y="5134"/>
                  </a:cubicBezTo>
                  <a:cubicBezTo>
                    <a:pt x="-1970" y="7741"/>
                    <a:pt x="2352" y="12063"/>
                    <a:pt x="5317" y="945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0BFFAFBB-09D9-F64D-A1EB-8B1F29EDA7D7}"/>
                </a:ext>
              </a:extLst>
            </p:cNvPr>
            <p:cNvSpPr/>
            <p:nvPr/>
          </p:nvSpPr>
          <p:spPr>
            <a:xfrm>
              <a:off x="8071366" y="5052252"/>
              <a:ext cx="7221" cy="13251"/>
            </a:xfrm>
            <a:custGeom>
              <a:avLst/>
              <a:gdLst>
                <a:gd name="connsiteX0" fmla="*/ 1082 w 7221"/>
                <a:gd name="connsiteY0" fmla="*/ 2058 h 13251"/>
                <a:gd name="connsiteX1" fmla="*/ 153 w 7221"/>
                <a:gd name="connsiteY1" fmla="*/ 10344 h 13251"/>
                <a:gd name="connsiteX2" fmla="*/ 6297 w 7221"/>
                <a:gd name="connsiteY2" fmla="*/ 10344 h 13251"/>
                <a:gd name="connsiteX3" fmla="*/ 7011 w 7221"/>
                <a:gd name="connsiteY3" fmla="*/ 3665 h 13251"/>
                <a:gd name="connsiteX4" fmla="*/ 1082 w 7221"/>
                <a:gd name="connsiteY4" fmla="*/ 2058 h 1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1" h="13251">
                  <a:moveTo>
                    <a:pt x="1082" y="2058"/>
                  </a:moveTo>
                  <a:cubicBezTo>
                    <a:pt x="46" y="4737"/>
                    <a:pt x="-204" y="7523"/>
                    <a:pt x="153" y="10344"/>
                  </a:cubicBezTo>
                  <a:cubicBezTo>
                    <a:pt x="618" y="14202"/>
                    <a:pt x="6761" y="14238"/>
                    <a:pt x="6297" y="10344"/>
                  </a:cubicBezTo>
                  <a:cubicBezTo>
                    <a:pt x="6011" y="7952"/>
                    <a:pt x="6154" y="5915"/>
                    <a:pt x="7011" y="3665"/>
                  </a:cubicBezTo>
                  <a:cubicBezTo>
                    <a:pt x="8404" y="22"/>
                    <a:pt x="2475" y="-1586"/>
                    <a:pt x="1082" y="20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60C2631D-5A71-2744-9595-AEEAD5DDDA8D}"/>
                </a:ext>
              </a:extLst>
            </p:cNvPr>
            <p:cNvSpPr/>
            <p:nvPr/>
          </p:nvSpPr>
          <p:spPr>
            <a:xfrm>
              <a:off x="8068132" y="5088669"/>
              <a:ext cx="8584" cy="12728"/>
            </a:xfrm>
            <a:custGeom>
              <a:avLst/>
              <a:gdLst>
                <a:gd name="connsiteX0" fmla="*/ 2637 w 8584"/>
                <a:gd name="connsiteY0" fmla="*/ 10504 h 12728"/>
                <a:gd name="connsiteX1" fmla="*/ 8531 w 8584"/>
                <a:gd name="connsiteY1" fmla="*/ 8861 h 12728"/>
                <a:gd name="connsiteX2" fmla="*/ 5745 w 8584"/>
                <a:gd name="connsiteY2" fmla="*/ 1467 h 12728"/>
                <a:gd name="connsiteX3" fmla="*/ 458 w 8584"/>
                <a:gd name="connsiteY3" fmla="*/ 4575 h 12728"/>
                <a:gd name="connsiteX4" fmla="*/ 2637 w 8584"/>
                <a:gd name="connsiteY4" fmla="*/ 10504 h 1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4" h="12728">
                  <a:moveTo>
                    <a:pt x="2637" y="10504"/>
                  </a:moveTo>
                  <a:cubicBezTo>
                    <a:pt x="3280" y="14397"/>
                    <a:pt x="9209" y="12754"/>
                    <a:pt x="8531" y="8861"/>
                  </a:cubicBezTo>
                  <a:cubicBezTo>
                    <a:pt x="8067" y="6218"/>
                    <a:pt x="7102" y="3789"/>
                    <a:pt x="5745" y="1467"/>
                  </a:cubicBezTo>
                  <a:cubicBezTo>
                    <a:pt x="3709" y="-1926"/>
                    <a:pt x="-1578" y="1181"/>
                    <a:pt x="458" y="4575"/>
                  </a:cubicBezTo>
                  <a:cubicBezTo>
                    <a:pt x="1601" y="6467"/>
                    <a:pt x="2280" y="8325"/>
                    <a:pt x="2637" y="1050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F3C1DCDC-E70E-4240-8B15-6D55F0CF9FC0}"/>
                </a:ext>
              </a:extLst>
            </p:cNvPr>
            <p:cNvSpPr/>
            <p:nvPr/>
          </p:nvSpPr>
          <p:spPr>
            <a:xfrm>
              <a:off x="8157810" y="5054589"/>
              <a:ext cx="16110" cy="11832"/>
            </a:xfrm>
            <a:custGeom>
              <a:avLst/>
              <a:gdLst>
                <a:gd name="connsiteX0" fmla="*/ 5329 w 16110"/>
                <a:gd name="connsiteY0" fmla="*/ 11044 h 11832"/>
                <a:gd name="connsiteX1" fmla="*/ 13937 w 16110"/>
                <a:gd name="connsiteY1" fmla="*/ 6008 h 11832"/>
                <a:gd name="connsiteX2" fmla="*/ 12294 w 16110"/>
                <a:gd name="connsiteY2" fmla="*/ 114 h 11832"/>
                <a:gd name="connsiteX3" fmla="*/ 971 w 16110"/>
                <a:gd name="connsiteY3" fmla="*/ 6722 h 11832"/>
                <a:gd name="connsiteX4" fmla="*/ 5329 w 16110"/>
                <a:gd name="connsiteY4" fmla="*/ 11044 h 11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10" h="11832">
                  <a:moveTo>
                    <a:pt x="5329" y="11044"/>
                  </a:moveTo>
                  <a:cubicBezTo>
                    <a:pt x="7900" y="8793"/>
                    <a:pt x="10579" y="6900"/>
                    <a:pt x="13937" y="6008"/>
                  </a:cubicBezTo>
                  <a:cubicBezTo>
                    <a:pt x="17759" y="5007"/>
                    <a:pt x="16116" y="-886"/>
                    <a:pt x="12294" y="114"/>
                  </a:cubicBezTo>
                  <a:cubicBezTo>
                    <a:pt x="7900" y="1257"/>
                    <a:pt x="4328" y="3757"/>
                    <a:pt x="971" y="6722"/>
                  </a:cubicBezTo>
                  <a:cubicBezTo>
                    <a:pt x="-1958" y="9293"/>
                    <a:pt x="2400" y="13616"/>
                    <a:pt x="5329" y="110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81F8132F-A29D-9F4A-90F1-AD2179075FAB}"/>
                </a:ext>
              </a:extLst>
            </p:cNvPr>
            <p:cNvSpPr/>
            <p:nvPr/>
          </p:nvSpPr>
          <p:spPr>
            <a:xfrm>
              <a:off x="8182123" y="5064525"/>
              <a:ext cx="11729" cy="6143"/>
            </a:xfrm>
            <a:custGeom>
              <a:avLst/>
              <a:gdLst>
                <a:gd name="connsiteX0" fmla="*/ 2947 w 11729"/>
                <a:gd name="connsiteY0" fmla="*/ 6144 h 6143"/>
                <a:gd name="connsiteX1" fmla="*/ 8769 w 11729"/>
                <a:gd name="connsiteY1" fmla="*/ 6144 h 6143"/>
                <a:gd name="connsiteX2" fmla="*/ 8769 w 11729"/>
                <a:gd name="connsiteY2" fmla="*/ 0 h 6143"/>
                <a:gd name="connsiteX3" fmla="*/ 2947 w 11729"/>
                <a:gd name="connsiteY3" fmla="*/ 0 h 6143"/>
                <a:gd name="connsiteX4" fmla="*/ 2947 w 11729"/>
                <a:gd name="connsiteY4" fmla="*/ 6144 h 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9" h="6143">
                  <a:moveTo>
                    <a:pt x="2947" y="6144"/>
                  </a:moveTo>
                  <a:lnTo>
                    <a:pt x="8769" y="6144"/>
                  </a:lnTo>
                  <a:cubicBezTo>
                    <a:pt x="12698" y="6144"/>
                    <a:pt x="12734" y="0"/>
                    <a:pt x="8769" y="0"/>
                  </a:cubicBezTo>
                  <a:lnTo>
                    <a:pt x="2947" y="0"/>
                  </a:lnTo>
                  <a:cubicBezTo>
                    <a:pt x="-982" y="0"/>
                    <a:pt x="-982" y="6144"/>
                    <a:pt x="2947" y="61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E85D2877-46D5-0346-96B6-D89B57B75D16}"/>
                </a:ext>
              </a:extLst>
            </p:cNvPr>
            <p:cNvSpPr/>
            <p:nvPr/>
          </p:nvSpPr>
          <p:spPr>
            <a:xfrm>
              <a:off x="8153869" y="5083635"/>
              <a:ext cx="7585" cy="6143"/>
            </a:xfrm>
            <a:custGeom>
              <a:avLst/>
              <a:gdLst>
                <a:gd name="connsiteX0" fmla="*/ 2947 w 7585"/>
                <a:gd name="connsiteY0" fmla="*/ 6144 h 6143"/>
                <a:gd name="connsiteX1" fmla="*/ 4626 w 7585"/>
                <a:gd name="connsiteY1" fmla="*/ 6144 h 6143"/>
                <a:gd name="connsiteX2" fmla="*/ 4626 w 7585"/>
                <a:gd name="connsiteY2" fmla="*/ 0 h 6143"/>
                <a:gd name="connsiteX3" fmla="*/ 2947 w 7585"/>
                <a:gd name="connsiteY3" fmla="*/ 0 h 6143"/>
                <a:gd name="connsiteX4" fmla="*/ 2947 w 7585"/>
                <a:gd name="connsiteY4" fmla="*/ 6144 h 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85" h="6143">
                  <a:moveTo>
                    <a:pt x="2947" y="6144"/>
                  </a:moveTo>
                  <a:lnTo>
                    <a:pt x="4626" y="6144"/>
                  </a:lnTo>
                  <a:cubicBezTo>
                    <a:pt x="8555" y="6144"/>
                    <a:pt x="8590" y="0"/>
                    <a:pt x="4626" y="0"/>
                  </a:cubicBezTo>
                  <a:lnTo>
                    <a:pt x="2947" y="0"/>
                  </a:lnTo>
                  <a:cubicBezTo>
                    <a:pt x="-982" y="0"/>
                    <a:pt x="-982" y="6144"/>
                    <a:pt x="2947" y="61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3918E71E-7EEB-4345-99ED-1A65B8621CB3}"/>
                </a:ext>
              </a:extLst>
            </p:cNvPr>
            <p:cNvSpPr/>
            <p:nvPr/>
          </p:nvSpPr>
          <p:spPr>
            <a:xfrm>
              <a:off x="8133925" y="5106066"/>
              <a:ext cx="6741" cy="6143"/>
            </a:xfrm>
            <a:custGeom>
              <a:avLst/>
              <a:gdLst>
                <a:gd name="connsiteX0" fmla="*/ 2960 w 6741"/>
                <a:gd name="connsiteY0" fmla="*/ 6144 h 6143"/>
                <a:gd name="connsiteX1" fmla="*/ 3782 w 6741"/>
                <a:gd name="connsiteY1" fmla="*/ 6144 h 6143"/>
                <a:gd name="connsiteX2" fmla="*/ 3782 w 6741"/>
                <a:gd name="connsiteY2" fmla="*/ 0 h 6143"/>
                <a:gd name="connsiteX3" fmla="*/ 2960 w 6741"/>
                <a:gd name="connsiteY3" fmla="*/ 0 h 6143"/>
                <a:gd name="connsiteX4" fmla="*/ 2960 w 6741"/>
                <a:gd name="connsiteY4" fmla="*/ 6144 h 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1" h="6143">
                  <a:moveTo>
                    <a:pt x="2960" y="6144"/>
                  </a:moveTo>
                  <a:lnTo>
                    <a:pt x="3782" y="6144"/>
                  </a:lnTo>
                  <a:cubicBezTo>
                    <a:pt x="7711" y="6144"/>
                    <a:pt x="7746" y="0"/>
                    <a:pt x="3782" y="0"/>
                  </a:cubicBezTo>
                  <a:lnTo>
                    <a:pt x="2960" y="0"/>
                  </a:lnTo>
                  <a:cubicBezTo>
                    <a:pt x="-969" y="36"/>
                    <a:pt x="-1005" y="6144"/>
                    <a:pt x="2960" y="61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BC6EDBA9-858F-4B4C-8DB1-EA37852BC105}"/>
                </a:ext>
              </a:extLst>
            </p:cNvPr>
            <p:cNvSpPr/>
            <p:nvPr/>
          </p:nvSpPr>
          <p:spPr>
            <a:xfrm>
              <a:off x="7837073" y="4938419"/>
              <a:ext cx="465399" cy="425222"/>
            </a:xfrm>
            <a:custGeom>
              <a:avLst/>
              <a:gdLst>
                <a:gd name="connsiteX0" fmla="*/ 448902 w 465399"/>
                <a:gd name="connsiteY0" fmla="*/ 157288 h 425222"/>
                <a:gd name="connsiteX1" fmla="*/ 366177 w 465399"/>
                <a:gd name="connsiteY1" fmla="*/ 31308 h 425222"/>
                <a:gd name="connsiteX2" fmla="*/ 289418 w 465399"/>
                <a:gd name="connsiteY2" fmla="*/ 7056 h 425222"/>
                <a:gd name="connsiteX3" fmla="*/ 249913 w 465399"/>
                <a:gd name="connsiteY3" fmla="*/ 233 h 425222"/>
                <a:gd name="connsiteX4" fmla="*/ 203443 w 465399"/>
                <a:gd name="connsiteY4" fmla="*/ 1447 h 425222"/>
                <a:gd name="connsiteX5" fmla="*/ 201907 w 465399"/>
                <a:gd name="connsiteY5" fmla="*/ 1805 h 425222"/>
                <a:gd name="connsiteX6" fmla="*/ 176189 w 465399"/>
                <a:gd name="connsiteY6" fmla="*/ 411 h 425222"/>
                <a:gd name="connsiteX7" fmla="*/ 147543 w 465399"/>
                <a:gd name="connsiteY7" fmla="*/ 10377 h 425222"/>
                <a:gd name="connsiteX8" fmla="*/ 94107 w 465399"/>
                <a:gd name="connsiteY8" fmla="*/ 48739 h 425222"/>
                <a:gd name="connsiteX9" fmla="*/ 11847 w 465399"/>
                <a:gd name="connsiteY9" fmla="*/ 162003 h 425222"/>
                <a:gd name="connsiteX10" fmla="*/ 1024 w 465399"/>
                <a:gd name="connsiteY10" fmla="*/ 228547 h 425222"/>
                <a:gd name="connsiteX11" fmla="*/ 27528 w 465399"/>
                <a:gd name="connsiteY11" fmla="*/ 296342 h 425222"/>
                <a:gd name="connsiteX12" fmla="*/ 58460 w 465399"/>
                <a:gd name="connsiteY12" fmla="*/ 360600 h 425222"/>
                <a:gd name="connsiteX13" fmla="*/ 104287 w 465399"/>
                <a:gd name="connsiteY13" fmla="*/ 401998 h 425222"/>
                <a:gd name="connsiteX14" fmla="*/ 237125 w 465399"/>
                <a:gd name="connsiteY14" fmla="*/ 425072 h 425222"/>
                <a:gd name="connsiteX15" fmla="*/ 374785 w 465399"/>
                <a:gd name="connsiteY15" fmla="*/ 387746 h 425222"/>
                <a:gd name="connsiteX16" fmla="*/ 424113 w 465399"/>
                <a:gd name="connsiteY16" fmla="*/ 345276 h 425222"/>
                <a:gd name="connsiteX17" fmla="*/ 456831 w 465399"/>
                <a:gd name="connsiteY17" fmla="*/ 284447 h 425222"/>
                <a:gd name="connsiteX18" fmla="*/ 448902 w 465399"/>
                <a:gd name="connsiteY18" fmla="*/ 157288 h 425222"/>
                <a:gd name="connsiteX19" fmla="*/ 438651 w 465399"/>
                <a:gd name="connsiteY19" fmla="*/ 312844 h 425222"/>
                <a:gd name="connsiteX20" fmla="*/ 395324 w 465399"/>
                <a:gd name="connsiteY20" fmla="*/ 365600 h 425222"/>
                <a:gd name="connsiteX21" fmla="*/ 264879 w 465399"/>
                <a:gd name="connsiteY21" fmla="*/ 417821 h 425222"/>
                <a:gd name="connsiteX22" fmla="*/ 137113 w 465399"/>
                <a:gd name="connsiteY22" fmla="*/ 408856 h 425222"/>
                <a:gd name="connsiteX23" fmla="*/ 79499 w 465399"/>
                <a:gd name="connsiteY23" fmla="*/ 377030 h 425222"/>
                <a:gd name="connsiteX24" fmla="*/ 46173 w 465399"/>
                <a:gd name="connsiteY24" fmla="*/ 324202 h 425222"/>
                <a:gd name="connsiteX25" fmla="*/ 20777 w 465399"/>
                <a:gd name="connsiteY25" fmla="*/ 264980 h 425222"/>
                <a:gd name="connsiteX26" fmla="*/ 9811 w 465399"/>
                <a:gd name="connsiteY26" fmla="*/ 188364 h 425222"/>
                <a:gd name="connsiteX27" fmla="*/ 87964 w 465399"/>
                <a:gd name="connsiteY27" fmla="*/ 63776 h 425222"/>
                <a:gd name="connsiteX28" fmla="*/ 145078 w 465399"/>
                <a:gd name="connsiteY28" fmla="*/ 18414 h 425222"/>
                <a:gd name="connsiteX29" fmla="*/ 181261 w 465399"/>
                <a:gd name="connsiteY29" fmla="*/ 5877 h 425222"/>
                <a:gd name="connsiteX30" fmla="*/ 206657 w 465399"/>
                <a:gd name="connsiteY30" fmla="*/ 7662 h 425222"/>
                <a:gd name="connsiteX31" fmla="*/ 273951 w 465399"/>
                <a:gd name="connsiteY31" fmla="*/ 9484 h 425222"/>
                <a:gd name="connsiteX32" fmla="*/ 302491 w 465399"/>
                <a:gd name="connsiteY32" fmla="*/ 16021 h 425222"/>
                <a:gd name="connsiteX33" fmla="*/ 344710 w 465399"/>
                <a:gd name="connsiteY33" fmla="*/ 25665 h 425222"/>
                <a:gd name="connsiteX34" fmla="*/ 432043 w 465399"/>
                <a:gd name="connsiteY34" fmla="*/ 127963 h 425222"/>
                <a:gd name="connsiteX35" fmla="*/ 458189 w 465399"/>
                <a:gd name="connsiteY35" fmla="*/ 258301 h 425222"/>
                <a:gd name="connsiteX36" fmla="*/ 438651 w 465399"/>
                <a:gd name="connsiteY36" fmla="*/ 312844 h 425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65399" h="425222">
                  <a:moveTo>
                    <a:pt x="448902" y="157288"/>
                  </a:moveTo>
                  <a:cubicBezTo>
                    <a:pt x="432614" y="107318"/>
                    <a:pt x="410111" y="62562"/>
                    <a:pt x="366177" y="31308"/>
                  </a:cubicBezTo>
                  <a:cubicBezTo>
                    <a:pt x="341888" y="14056"/>
                    <a:pt x="317278" y="13806"/>
                    <a:pt x="289418" y="7056"/>
                  </a:cubicBezTo>
                  <a:cubicBezTo>
                    <a:pt x="276273" y="3877"/>
                    <a:pt x="263522" y="447"/>
                    <a:pt x="249913" y="233"/>
                  </a:cubicBezTo>
                  <a:cubicBezTo>
                    <a:pt x="234375" y="19"/>
                    <a:pt x="219016" y="2340"/>
                    <a:pt x="203443" y="1447"/>
                  </a:cubicBezTo>
                  <a:cubicBezTo>
                    <a:pt x="202835" y="1412"/>
                    <a:pt x="202335" y="1590"/>
                    <a:pt x="201907" y="1805"/>
                  </a:cubicBezTo>
                  <a:cubicBezTo>
                    <a:pt x="193370" y="1590"/>
                    <a:pt x="184940" y="-981"/>
                    <a:pt x="176189" y="411"/>
                  </a:cubicBezTo>
                  <a:cubicBezTo>
                    <a:pt x="166224" y="2019"/>
                    <a:pt x="156615" y="6055"/>
                    <a:pt x="147543" y="10377"/>
                  </a:cubicBezTo>
                  <a:cubicBezTo>
                    <a:pt x="127505" y="19950"/>
                    <a:pt x="109967" y="33309"/>
                    <a:pt x="94107" y="48739"/>
                  </a:cubicBezTo>
                  <a:cubicBezTo>
                    <a:pt x="61032" y="80957"/>
                    <a:pt x="29314" y="118855"/>
                    <a:pt x="11847" y="162003"/>
                  </a:cubicBezTo>
                  <a:cubicBezTo>
                    <a:pt x="3596" y="182435"/>
                    <a:pt x="-2512" y="206402"/>
                    <a:pt x="1024" y="228547"/>
                  </a:cubicBezTo>
                  <a:cubicBezTo>
                    <a:pt x="4775" y="252086"/>
                    <a:pt x="18634" y="274517"/>
                    <a:pt x="27528" y="296342"/>
                  </a:cubicBezTo>
                  <a:cubicBezTo>
                    <a:pt x="36529" y="318380"/>
                    <a:pt x="46459" y="339990"/>
                    <a:pt x="58460" y="360600"/>
                  </a:cubicBezTo>
                  <a:cubicBezTo>
                    <a:pt x="69104" y="378852"/>
                    <a:pt x="86321" y="391389"/>
                    <a:pt x="104287" y="401998"/>
                  </a:cubicBezTo>
                  <a:cubicBezTo>
                    <a:pt x="142221" y="424322"/>
                    <a:pt x="194299" y="425858"/>
                    <a:pt x="237125" y="425072"/>
                  </a:cubicBezTo>
                  <a:cubicBezTo>
                    <a:pt x="286632" y="424143"/>
                    <a:pt x="331744" y="412820"/>
                    <a:pt x="374785" y="387746"/>
                  </a:cubicBezTo>
                  <a:cubicBezTo>
                    <a:pt x="393716" y="376709"/>
                    <a:pt x="409825" y="361707"/>
                    <a:pt x="424113" y="345276"/>
                  </a:cubicBezTo>
                  <a:cubicBezTo>
                    <a:pt x="439972" y="327024"/>
                    <a:pt x="447830" y="306557"/>
                    <a:pt x="456831" y="284447"/>
                  </a:cubicBezTo>
                  <a:cubicBezTo>
                    <a:pt x="473941" y="242442"/>
                    <a:pt x="462332" y="198615"/>
                    <a:pt x="448902" y="157288"/>
                  </a:cubicBezTo>
                  <a:close/>
                  <a:moveTo>
                    <a:pt x="438651" y="312844"/>
                  </a:moveTo>
                  <a:cubicBezTo>
                    <a:pt x="429149" y="333346"/>
                    <a:pt x="412397" y="351027"/>
                    <a:pt x="395324" y="365600"/>
                  </a:cubicBezTo>
                  <a:cubicBezTo>
                    <a:pt x="360319" y="395532"/>
                    <a:pt x="310599" y="414606"/>
                    <a:pt x="264879" y="417821"/>
                  </a:cubicBezTo>
                  <a:cubicBezTo>
                    <a:pt x="222874" y="420786"/>
                    <a:pt x="177939" y="420107"/>
                    <a:pt x="137113" y="408856"/>
                  </a:cubicBezTo>
                  <a:cubicBezTo>
                    <a:pt x="115896" y="402998"/>
                    <a:pt x="96108" y="391532"/>
                    <a:pt x="79499" y="377030"/>
                  </a:cubicBezTo>
                  <a:cubicBezTo>
                    <a:pt x="64175" y="363671"/>
                    <a:pt x="54817" y="342347"/>
                    <a:pt x="46173" y="324202"/>
                  </a:cubicBezTo>
                  <a:cubicBezTo>
                    <a:pt x="36922" y="304807"/>
                    <a:pt x="29778" y="284519"/>
                    <a:pt x="20777" y="264980"/>
                  </a:cubicBezTo>
                  <a:cubicBezTo>
                    <a:pt x="8775" y="238941"/>
                    <a:pt x="3096" y="216939"/>
                    <a:pt x="9811" y="188364"/>
                  </a:cubicBezTo>
                  <a:cubicBezTo>
                    <a:pt x="21206" y="139858"/>
                    <a:pt x="54495" y="99138"/>
                    <a:pt x="87964" y="63776"/>
                  </a:cubicBezTo>
                  <a:cubicBezTo>
                    <a:pt x="104823" y="45953"/>
                    <a:pt x="123183" y="29773"/>
                    <a:pt x="145078" y="18414"/>
                  </a:cubicBezTo>
                  <a:cubicBezTo>
                    <a:pt x="156080" y="12699"/>
                    <a:pt x="168688" y="6769"/>
                    <a:pt x="181261" y="5877"/>
                  </a:cubicBezTo>
                  <a:cubicBezTo>
                    <a:pt x="190048" y="5270"/>
                    <a:pt x="197978" y="8127"/>
                    <a:pt x="206657" y="7662"/>
                  </a:cubicBezTo>
                  <a:cubicBezTo>
                    <a:pt x="229374" y="8484"/>
                    <a:pt x="251270" y="4519"/>
                    <a:pt x="273951" y="9484"/>
                  </a:cubicBezTo>
                  <a:cubicBezTo>
                    <a:pt x="283488" y="11591"/>
                    <a:pt x="292811" y="14449"/>
                    <a:pt x="302491" y="16021"/>
                  </a:cubicBezTo>
                  <a:cubicBezTo>
                    <a:pt x="317171" y="18378"/>
                    <a:pt x="330994" y="19343"/>
                    <a:pt x="344710" y="25665"/>
                  </a:cubicBezTo>
                  <a:cubicBezTo>
                    <a:pt x="386680" y="44989"/>
                    <a:pt x="415505" y="86279"/>
                    <a:pt x="432043" y="127963"/>
                  </a:cubicBezTo>
                  <a:cubicBezTo>
                    <a:pt x="447830" y="167790"/>
                    <a:pt x="465154" y="214903"/>
                    <a:pt x="458189" y="258301"/>
                  </a:cubicBezTo>
                  <a:cubicBezTo>
                    <a:pt x="455224" y="276839"/>
                    <a:pt x="446544" y="295842"/>
                    <a:pt x="438651" y="3128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9" name="Graphic 1">
            <a:extLst>
              <a:ext uri="{FF2B5EF4-FFF2-40B4-BE49-F238E27FC236}">
                <a16:creationId xmlns:a16="http://schemas.microsoft.com/office/drawing/2014/main" id="{7DA9E56C-E7D7-2D41-AB88-C1574B11EC4E}"/>
              </a:ext>
            </a:extLst>
          </p:cNvPr>
          <p:cNvGrpSpPr/>
          <p:nvPr/>
        </p:nvGrpSpPr>
        <p:grpSpPr>
          <a:xfrm>
            <a:off x="9432333" y="1646623"/>
            <a:ext cx="623673" cy="802878"/>
            <a:chOff x="9432333" y="1646623"/>
            <a:chExt cx="623673" cy="802878"/>
          </a:xfrm>
          <a:solidFill>
            <a:schemeClr val="accent5"/>
          </a:solidFill>
        </p:grpSpPr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8DBF8474-8227-0C44-AD58-C1F3336CF178}"/>
                </a:ext>
              </a:extLst>
            </p:cNvPr>
            <p:cNvSpPr/>
            <p:nvPr/>
          </p:nvSpPr>
          <p:spPr>
            <a:xfrm>
              <a:off x="9608390" y="1831550"/>
              <a:ext cx="3071" cy="3893"/>
            </a:xfrm>
            <a:custGeom>
              <a:avLst/>
              <a:gdLst>
                <a:gd name="connsiteX0" fmla="*/ 0 w 3071"/>
                <a:gd name="connsiteY0" fmla="*/ 3893 h 3893"/>
                <a:gd name="connsiteX1" fmla="*/ 3072 w 3071"/>
                <a:gd name="connsiteY1" fmla="*/ 0 h 3893"/>
                <a:gd name="connsiteX2" fmla="*/ 0 w 3071"/>
                <a:gd name="connsiteY2" fmla="*/ 3893 h 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1" h="3893">
                  <a:moveTo>
                    <a:pt x="0" y="3893"/>
                  </a:moveTo>
                  <a:cubicBezTo>
                    <a:pt x="143" y="3893"/>
                    <a:pt x="929" y="2929"/>
                    <a:pt x="3072" y="0"/>
                  </a:cubicBezTo>
                  <a:lnTo>
                    <a:pt x="0" y="389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DB975426-6639-0442-AED6-84CCD4DF5EAF}"/>
                </a:ext>
              </a:extLst>
            </p:cNvPr>
            <p:cNvSpPr/>
            <p:nvPr/>
          </p:nvSpPr>
          <p:spPr>
            <a:xfrm>
              <a:off x="9990152" y="2121122"/>
              <a:ext cx="321" cy="1142"/>
            </a:xfrm>
            <a:custGeom>
              <a:avLst/>
              <a:gdLst>
                <a:gd name="connsiteX0" fmla="*/ 0 w 321"/>
                <a:gd name="connsiteY0" fmla="*/ 1143 h 1142"/>
                <a:gd name="connsiteX1" fmla="*/ 321 w 321"/>
                <a:gd name="connsiteY1" fmla="*/ 0 h 1142"/>
                <a:gd name="connsiteX2" fmla="*/ 0 w 32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1" h="1142">
                  <a:moveTo>
                    <a:pt x="0" y="1143"/>
                  </a:moveTo>
                  <a:cubicBezTo>
                    <a:pt x="107" y="750"/>
                    <a:pt x="214" y="321"/>
                    <a:pt x="321" y="0"/>
                  </a:cubicBezTo>
                  <a:cubicBezTo>
                    <a:pt x="72" y="786"/>
                    <a:pt x="0" y="1072"/>
                    <a:pt x="0" y="1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8C31DE3D-27F3-7040-AA82-BCD1AEC65AF8}"/>
                </a:ext>
              </a:extLst>
            </p:cNvPr>
            <p:cNvSpPr/>
            <p:nvPr/>
          </p:nvSpPr>
          <p:spPr>
            <a:xfrm>
              <a:off x="9521558" y="2003679"/>
              <a:ext cx="571" cy="1464"/>
            </a:xfrm>
            <a:custGeom>
              <a:avLst/>
              <a:gdLst>
                <a:gd name="connsiteX0" fmla="*/ 0 w 571"/>
                <a:gd name="connsiteY0" fmla="*/ 1464 h 1464"/>
                <a:gd name="connsiteX1" fmla="*/ 107 w 571"/>
                <a:gd name="connsiteY1" fmla="*/ 1214 h 1464"/>
                <a:gd name="connsiteX2" fmla="*/ 571 w 571"/>
                <a:gd name="connsiteY2" fmla="*/ 0 h 1464"/>
                <a:gd name="connsiteX3" fmla="*/ 0 w 571"/>
                <a:gd name="connsiteY3" fmla="*/ 1464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1464">
                  <a:moveTo>
                    <a:pt x="0" y="1464"/>
                  </a:moveTo>
                  <a:cubicBezTo>
                    <a:pt x="36" y="1357"/>
                    <a:pt x="72" y="1286"/>
                    <a:pt x="107" y="1214"/>
                  </a:cubicBezTo>
                  <a:cubicBezTo>
                    <a:pt x="250" y="821"/>
                    <a:pt x="429" y="357"/>
                    <a:pt x="571" y="0"/>
                  </a:cubicBezTo>
                  <a:lnTo>
                    <a:pt x="0" y="1464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20C6D1AA-FF1E-AE48-B8A6-A6B4E213E04A}"/>
                </a:ext>
              </a:extLst>
            </p:cNvPr>
            <p:cNvSpPr/>
            <p:nvPr/>
          </p:nvSpPr>
          <p:spPr>
            <a:xfrm>
              <a:off x="9432333" y="1646623"/>
              <a:ext cx="623673" cy="802878"/>
            </a:xfrm>
            <a:custGeom>
              <a:avLst/>
              <a:gdLst>
                <a:gd name="connsiteX0" fmla="*/ 621006 w 623673"/>
                <a:gd name="connsiteY0" fmla="*/ 257721 h 802878"/>
                <a:gd name="connsiteX1" fmla="*/ 607004 w 623673"/>
                <a:gd name="connsiteY1" fmla="*/ 230075 h 802878"/>
                <a:gd name="connsiteX2" fmla="*/ 606504 w 623673"/>
                <a:gd name="connsiteY2" fmla="*/ 229396 h 802878"/>
                <a:gd name="connsiteX3" fmla="*/ 604968 w 623673"/>
                <a:gd name="connsiteY3" fmla="*/ 227467 h 802878"/>
                <a:gd name="connsiteX4" fmla="*/ 598932 w 623673"/>
                <a:gd name="connsiteY4" fmla="*/ 220681 h 802878"/>
                <a:gd name="connsiteX5" fmla="*/ 575286 w 623673"/>
                <a:gd name="connsiteY5" fmla="*/ 201679 h 802878"/>
                <a:gd name="connsiteX6" fmla="*/ 543925 w 623673"/>
                <a:gd name="connsiteY6" fmla="*/ 180605 h 802878"/>
                <a:gd name="connsiteX7" fmla="*/ 519172 w 623673"/>
                <a:gd name="connsiteY7" fmla="*/ 155423 h 802878"/>
                <a:gd name="connsiteX8" fmla="*/ 518493 w 623673"/>
                <a:gd name="connsiteY8" fmla="*/ 143386 h 802878"/>
                <a:gd name="connsiteX9" fmla="*/ 520815 w 623673"/>
                <a:gd name="connsiteY9" fmla="*/ 137956 h 802878"/>
                <a:gd name="connsiteX10" fmla="*/ 523030 w 623673"/>
                <a:gd name="connsiteY10" fmla="*/ 132849 h 802878"/>
                <a:gd name="connsiteX11" fmla="*/ 523673 w 623673"/>
                <a:gd name="connsiteY11" fmla="*/ 129884 h 802878"/>
                <a:gd name="connsiteX12" fmla="*/ 524673 w 623673"/>
                <a:gd name="connsiteY12" fmla="*/ 129777 h 802878"/>
                <a:gd name="connsiteX13" fmla="*/ 523708 w 623673"/>
                <a:gd name="connsiteY13" fmla="*/ 129027 h 802878"/>
                <a:gd name="connsiteX14" fmla="*/ 523708 w 623673"/>
                <a:gd name="connsiteY14" fmla="*/ 128884 h 802878"/>
                <a:gd name="connsiteX15" fmla="*/ 526923 w 623673"/>
                <a:gd name="connsiteY15" fmla="*/ 129170 h 802878"/>
                <a:gd name="connsiteX16" fmla="*/ 526494 w 623673"/>
                <a:gd name="connsiteY16" fmla="*/ 128419 h 802878"/>
                <a:gd name="connsiteX17" fmla="*/ 533281 w 623673"/>
                <a:gd name="connsiteY17" fmla="*/ 121990 h 802878"/>
                <a:gd name="connsiteX18" fmla="*/ 532781 w 623673"/>
                <a:gd name="connsiteY18" fmla="*/ 118740 h 802878"/>
                <a:gd name="connsiteX19" fmla="*/ 531495 w 623673"/>
                <a:gd name="connsiteY19" fmla="*/ 115596 h 802878"/>
                <a:gd name="connsiteX20" fmla="*/ 529602 w 623673"/>
                <a:gd name="connsiteY20" fmla="*/ 113382 h 802878"/>
                <a:gd name="connsiteX21" fmla="*/ 531388 w 623673"/>
                <a:gd name="connsiteY21" fmla="*/ 112525 h 802878"/>
                <a:gd name="connsiteX22" fmla="*/ 532066 w 623673"/>
                <a:gd name="connsiteY22" fmla="*/ 111167 h 802878"/>
                <a:gd name="connsiteX23" fmla="*/ 531959 w 623673"/>
                <a:gd name="connsiteY23" fmla="*/ 109989 h 802878"/>
                <a:gd name="connsiteX24" fmla="*/ 532424 w 623673"/>
                <a:gd name="connsiteY24" fmla="*/ 110203 h 802878"/>
                <a:gd name="connsiteX25" fmla="*/ 532459 w 623673"/>
                <a:gd name="connsiteY25" fmla="*/ 109881 h 802878"/>
                <a:gd name="connsiteX26" fmla="*/ 532567 w 623673"/>
                <a:gd name="connsiteY26" fmla="*/ 109989 h 802878"/>
                <a:gd name="connsiteX27" fmla="*/ 532495 w 623673"/>
                <a:gd name="connsiteY27" fmla="*/ 109488 h 802878"/>
                <a:gd name="connsiteX28" fmla="*/ 532602 w 623673"/>
                <a:gd name="connsiteY28" fmla="*/ 109596 h 802878"/>
                <a:gd name="connsiteX29" fmla="*/ 532638 w 623673"/>
                <a:gd name="connsiteY29" fmla="*/ 109417 h 802878"/>
                <a:gd name="connsiteX30" fmla="*/ 532817 w 623673"/>
                <a:gd name="connsiteY30" fmla="*/ 109560 h 802878"/>
                <a:gd name="connsiteX31" fmla="*/ 532959 w 623673"/>
                <a:gd name="connsiteY31" fmla="*/ 108846 h 802878"/>
                <a:gd name="connsiteX32" fmla="*/ 532424 w 623673"/>
                <a:gd name="connsiteY32" fmla="*/ 108524 h 802878"/>
                <a:gd name="connsiteX33" fmla="*/ 533174 w 623673"/>
                <a:gd name="connsiteY33" fmla="*/ 107810 h 802878"/>
                <a:gd name="connsiteX34" fmla="*/ 533317 w 623673"/>
                <a:gd name="connsiteY34" fmla="*/ 107881 h 802878"/>
                <a:gd name="connsiteX35" fmla="*/ 533602 w 623673"/>
                <a:gd name="connsiteY35" fmla="*/ 106559 h 802878"/>
                <a:gd name="connsiteX36" fmla="*/ 534031 w 623673"/>
                <a:gd name="connsiteY36" fmla="*/ 106774 h 802878"/>
                <a:gd name="connsiteX37" fmla="*/ 532959 w 623673"/>
                <a:gd name="connsiteY37" fmla="*/ 105595 h 802878"/>
                <a:gd name="connsiteX38" fmla="*/ 533781 w 623673"/>
                <a:gd name="connsiteY38" fmla="*/ 105881 h 802878"/>
                <a:gd name="connsiteX39" fmla="*/ 533209 w 623673"/>
                <a:gd name="connsiteY39" fmla="*/ 105238 h 802878"/>
                <a:gd name="connsiteX40" fmla="*/ 533352 w 623673"/>
                <a:gd name="connsiteY40" fmla="*/ 105381 h 802878"/>
                <a:gd name="connsiteX41" fmla="*/ 533352 w 623673"/>
                <a:gd name="connsiteY41" fmla="*/ 104952 h 802878"/>
                <a:gd name="connsiteX42" fmla="*/ 532424 w 623673"/>
                <a:gd name="connsiteY42" fmla="*/ 104524 h 802878"/>
                <a:gd name="connsiteX43" fmla="*/ 533424 w 623673"/>
                <a:gd name="connsiteY43" fmla="*/ 104809 h 802878"/>
                <a:gd name="connsiteX44" fmla="*/ 532674 w 623673"/>
                <a:gd name="connsiteY44" fmla="*/ 104416 h 802878"/>
                <a:gd name="connsiteX45" fmla="*/ 534817 w 623673"/>
                <a:gd name="connsiteY45" fmla="*/ 104774 h 802878"/>
                <a:gd name="connsiteX46" fmla="*/ 535960 w 623673"/>
                <a:gd name="connsiteY46" fmla="*/ 101738 h 802878"/>
                <a:gd name="connsiteX47" fmla="*/ 536567 w 623673"/>
                <a:gd name="connsiteY47" fmla="*/ 101952 h 802878"/>
                <a:gd name="connsiteX48" fmla="*/ 536210 w 623673"/>
                <a:gd name="connsiteY48" fmla="*/ 101452 h 802878"/>
                <a:gd name="connsiteX49" fmla="*/ 535853 w 623673"/>
                <a:gd name="connsiteY49" fmla="*/ 101166 h 802878"/>
                <a:gd name="connsiteX50" fmla="*/ 536388 w 623673"/>
                <a:gd name="connsiteY50" fmla="*/ 101345 h 802878"/>
                <a:gd name="connsiteX51" fmla="*/ 536103 w 623673"/>
                <a:gd name="connsiteY51" fmla="*/ 101023 h 802878"/>
                <a:gd name="connsiteX52" fmla="*/ 536674 w 623673"/>
                <a:gd name="connsiteY52" fmla="*/ 101166 h 802878"/>
                <a:gd name="connsiteX53" fmla="*/ 536746 w 623673"/>
                <a:gd name="connsiteY53" fmla="*/ 99880 h 802878"/>
                <a:gd name="connsiteX54" fmla="*/ 537067 w 623673"/>
                <a:gd name="connsiteY54" fmla="*/ 97808 h 802878"/>
                <a:gd name="connsiteX55" fmla="*/ 538710 w 623673"/>
                <a:gd name="connsiteY55" fmla="*/ 95880 h 802878"/>
                <a:gd name="connsiteX56" fmla="*/ 538496 w 623673"/>
                <a:gd name="connsiteY56" fmla="*/ 95701 h 802878"/>
                <a:gd name="connsiteX57" fmla="*/ 538889 w 623673"/>
                <a:gd name="connsiteY57" fmla="*/ 95094 h 802878"/>
                <a:gd name="connsiteX58" fmla="*/ 539032 w 623673"/>
                <a:gd name="connsiteY58" fmla="*/ 94308 h 802878"/>
                <a:gd name="connsiteX59" fmla="*/ 542818 w 623673"/>
                <a:gd name="connsiteY59" fmla="*/ 95844 h 802878"/>
                <a:gd name="connsiteX60" fmla="*/ 546461 w 623673"/>
                <a:gd name="connsiteY60" fmla="*/ 93772 h 802878"/>
                <a:gd name="connsiteX61" fmla="*/ 554712 w 623673"/>
                <a:gd name="connsiteY61" fmla="*/ 37479 h 802878"/>
                <a:gd name="connsiteX62" fmla="*/ 474202 w 623673"/>
                <a:gd name="connsiteY62" fmla="*/ 1654 h 802878"/>
                <a:gd name="connsiteX63" fmla="*/ 435662 w 623673"/>
                <a:gd name="connsiteY63" fmla="*/ 51874 h 802878"/>
                <a:gd name="connsiteX64" fmla="*/ 433375 w 623673"/>
                <a:gd name="connsiteY64" fmla="*/ 51517 h 802878"/>
                <a:gd name="connsiteX65" fmla="*/ 433197 w 623673"/>
                <a:gd name="connsiteY65" fmla="*/ 51410 h 802878"/>
                <a:gd name="connsiteX66" fmla="*/ 433197 w 623673"/>
                <a:gd name="connsiteY66" fmla="*/ 52410 h 802878"/>
                <a:gd name="connsiteX67" fmla="*/ 432554 w 623673"/>
                <a:gd name="connsiteY67" fmla="*/ 52553 h 802878"/>
                <a:gd name="connsiteX68" fmla="*/ 432482 w 623673"/>
                <a:gd name="connsiteY68" fmla="*/ 52517 h 802878"/>
                <a:gd name="connsiteX69" fmla="*/ 432232 w 623673"/>
                <a:gd name="connsiteY69" fmla="*/ 53196 h 802878"/>
                <a:gd name="connsiteX70" fmla="*/ 431840 w 623673"/>
                <a:gd name="connsiteY70" fmla="*/ 52946 h 802878"/>
                <a:gd name="connsiteX71" fmla="*/ 431411 w 623673"/>
                <a:gd name="connsiteY71" fmla="*/ 53196 h 802878"/>
                <a:gd name="connsiteX72" fmla="*/ 431840 w 623673"/>
                <a:gd name="connsiteY72" fmla="*/ 54696 h 802878"/>
                <a:gd name="connsiteX73" fmla="*/ 431661 w 623673"/>
                <a:gd name="connsiteY73" fmla="*/ 54589 h 802878"/>
                <a:gd name="connsiteX74" fmla="*/ 431983 w 623673"/>
                <a:gd name="connsiteY74" fmla="*/ 55125 h 802878"/>
                <a:gd name="connsiteX75" fmla="*/ 431804 w 623673"/>
                <a:gd name="connsiteY75" fmla="*/ 55053 h 802878"/>
                <a:gd name="connsiteX76" fmla="*/ 431983 w 623673"/>
                <a:gd name="connsiteY76" fmla="*/ 55767 h 802878"/>
                <a:gd name="connsiteX77" fmla="*/ 431554 w 623673"/>
                <a:gd name="connsiteY77" fmla="*/ 55589 h 802878"/>
                <a:gd name="connsiteX78" fmla="*/ 431518 w 623673"/>
                <a:gd name="connsiteY78" fmla="*/ 55910 h 802878"/>
                <a:gd name="connsiteX79" fmla="*/ 431661 w 623673"/>
                <a:gd name="connsiteY79" fmla="*/ 55839 h 802878"/>
                <a:gd name="connsiteX80" fmla="*/ 431482 w 623673"/>
                <a:gd name="connsiteY80" fmla="*/ 56268 h 802878"/>
                <a:gd name="connsiteX81" fmla="*/ 433125 w 623673"/>
                <a:gd name="connsiteY81" fmla="*/ 57732 h 802878"/>
                <a:gd name="connsiteX82" fmla="*/ 432625 w 623673"/>
                <a:gd name="connsiteY82" fmla="*/ 57553 h 802878"/>
                <a:gd name="connsiteX83" fmla="*/ 431733 w 623673"/>
                <a:gd name="connsiteY83" fmla="*/ 57125 h 802878"/>
                <a:gd name="connsiteX84" fmla="*/ 431339 w 623673"/>
                <a:gd name="connsiteY84" fmla="*/ 57446 h 802878"/>
                <a:gd name="connsiteX85" fmla="*/ 430840 w 623673"/>
                <a:gd name="connsiteY85" fmla="*/ 57232 h 802878"/>
                <a:gd name="connsiteX86" fmla="*/ 430768 w 623673"/>
                <a:gd name="connsiteY86" fmla="*/ 57911 h 802878"/>
                <a:gd name="connsiteX87" fmla="*/ 430089 w 623673"/>
                <a:gd name="connsiteY87" fmla="*/ 58089 h 802878"/>
                <a:gd name="connsiteX88" fmla="*/ 429375 w 623673"/>
                <a:gd name="connsiteY88" fmla="*/ 57875 h 802878"/>
                <a:gd name="connsiteX89" fmla="*/ 429768 w 623673"/>
                <a:gd name="connsiteY89" fmla="*/ 58304 h 802878"/>
                <a:gd name="connsiteX90" fmla="*/ 428982 w 623673"/>
                <a:gd name="connsiteY90" fmla="*/ 58053 h 802878"/>
                <a:gd name="connsiteX91" fmla="*/ 428411 w 623673"/>
                <a:gd name="connsiteY91" fmla="*/ 58839 h 802878"/>
                <a:gd name="connsiteX92" fmla="*/ 429196 w 623673"/>
                <a:gd name="connsiteY92" fmla="*/ 59589 h 802878"/>
                <a:gd name="connsiteX93" fmla="*/ 428303 w 623673"/>
                <a:gd name="connsiteY93" fmla="*/ 59375 h 802878"/>
                <a:gd name="connsiteX94" fmla="*/ 428411 w 623673"/>
                <a:gd name="connsiteY94" fmla="*/ 59375 h 802878"/>
                <a:gd name="connsiteX95" fmla="*/ 427946 w 623673"/>
                <a:gd name="connsiteY95" fmla="*/ 59125 h 802878"/>
                <a:gd name="connsiteX96" fmla="*/ 428053 w 623673"/>
                <a:gd name="connsiteY96" fmla="*/ 59839 h 802878"/>
                <a:gd name="connsiteX97" fmla="*/ 428554 w 623673"/>
                <a:gd name="connsiteY97" fmla="*/ 59947 h 802878"/>
                <a:gd name="connsiteX98" fmla="*/ 428411 w 623673"/>
                <a:gd name="connsiteY98" fmla="*/ 60089 h 802878"/>
                <a:gd name="connsiteX99" fmla="*/ 428018 w 623673"/>
                <a:gd name="connsiteY99" fmla="*/ 59875 h 802878"/>
                <a:gd name="connsiteX100" fmla="*/ 427661 w 623673"/>
                <a:gd name="connsiteY100" fmla="*/ 60018 h 802878"/>
                <a:gd name="connsiteX101" fmla="*/ 428196 w 623673"/>
                <a:gd name="connsiteY101" fmla="*/ 60197 h 802878"/>
                <a:gd name="connsiteX102" fmla="*/ 427661 w 623673"/>
                <a:gd name="connsiteY102" fmla="*/ 60340 h 802878"/>
                <a:gd name="connsiteX103" fmla="*/ 428482 w 623673"/>
                <a:gd name="connsiteY103" fmla="*/ 60732 h 802878"/>
                <a:gd name="connsiteX104" fmla="*/ 427160 w 623673"/>
                <a:gd name="connsiteY104" fmla="*/ 60947 h 802878"/>
                <a:gd name="connsiteX105" fmla="*/ 427768 w 623673"/>
                <a:gd name="connsiteY105" fmla="*/ 61340 h 802878"/>
                <a:gd name="connsiteX106" fmla="*/ 427268 w 623673"/>
                <a:gd name="connsiteY106" fmla="*/ 61125 h 802878"/>
                <a:gd name="connsiteX107" fmla="*/ 426589 w 623673"/>
                <a:gd name="connsiteY107" fmla="*/ 61197 h 802878"/>
                <a:gd name="connsiteX108" fmla="*/ 427268 w 623673"/>
                <a:gd name="connsiteY108" fmla="*/ 61554 h 802878"/>
                <a:gd name="connsiteX109" fmla="*/ 427410 w 623673"/>
                <a:gd name="connsiteY109" fmla="*/ 62054 h 802878"/>
                <a:gd name="connsiteX110" fmla="*/ 428232 w 623673"/>
                <a:gd name="connsiteY110" fmla="*/ 62518 h 802878"/>
                <a:gd name="connsiteX111" fmla="*/ 427768 w 623673"/>
                <a:gd name="connsiteY111" fmla="*/ 62268 h 802878"/>
                <a:gd name="connsiteX112" fmla="*/ 427911 w 623673"/>
                <a:gd name="connsiteY112" fmla="*/ 62483 h 802878"/>
                <a:gd name="connsiteX113" fmla="*/ 427268 w 623673"/>
                <a:gd name="connsiteY113" fmla="*/ 62268 h 802878"/>
                <a:gd name="connsiteX114" fmla="*/ 426696 w 623673"/>
                <a:gd name="connsiteY114" fmla="*/ 61947 h 802878"/>
                <a:gd name="connsiteX115" fmla="*/ 427482 w 623673"/>
                <a:gd name="connsiteY115" fmla="*/ 62518 h 802878"/>
                <a:gd name="connsiteX116" fmla="*/ 426768 w 623673"/>
                <a:gd name="connsiteY116" fmla="*/ 62697 h 802878"/>
                <a:gd name="connsiteX117" fmla="*/ 427018 w 623673"/>
                <a:gd name="connsiteY117" fmla="*/ 63233 h 802878"/>
                <a:gd name="connsiteX118" fmla="*/ 425839 w 623673"/>
                <a:gd name="connsiteY118" fmla="*/ 62768 h 802878"/>
                <a:gd name="connsiteX119" fmla="*/ 426053 w 623673"/>
                <a:gd name="connsiteY119" fmla="*/ 63340 h 802878"/>
                <a:gd name="connsiteX120" fmla="*/ 425982 w 623673"/>
                <a:gd name="connsiteY120" fmla="*/ 63304 h 802878"/>
                <a:gd name="connsiteX121" fmla="*/ 425660 w 623673"/>
                <a:gd name="connsiteY121" fmla="*/ 64197 h 802878"/>
                <a:gd name="connsiteX122" fmla="*/ 426589 w 623673"/>
                <a:gd name="connsiteY122" fmla="*/ 64769 h 802878"/>
                <a:gd name="connsiteX123" fmla="*/ 427053 w 623673"/>
                <a:gd name="connsiteY123" fmla="*/ 65804 h 802878"/>
                <a:gd name="connsiteX124" fmla="*/ 426303 w 623673"/>
                <a:gd name="connsiteY124" fmla="*/ 65733 h 802878"/>
                <a:gd name="connsiteX125" fmla="*/ 426196 w 623673"/>
                <a:gd name="connsiteY125" fmla="*/ 65662 h 802878"/>
                <a:gd name="connsiteX126" fmla="*/ 426089 w 623673"/>
                <a:gd name="connsiteY126" fmla="*/ 66269 h 802878"/>
                <a:gd name="connsiteX127" fmla="*/ 426982 w 623673"/>
                <a:gd name="connsiteY127" fmla="*/ 67019 h 802878"/>
                <a:gd name="connsiteX128" fmla="*/ 426589 w 623673"/>
                <a:gd name="connsiteY128" fmla="*/ 66947 h 802878"/>
                <a:gd name="connsiteX129" fmla="*/ 426089 w 623673"/>
                <a:gd name="connsiteY129" fmla="*/ 66769 h 802878"/>
                <a:gd name="connsiteX130" fmla="*/ 426339 w 623673"/>
                <a:gd name="connsiteY130" fmla="*/ 66947 h 802878"/>
                <a:gd name="connsiteX131" fmla="*/ 426232 w 623673"/>
                <a:gd name="connsiteY131" fmla="*/ 66912 h 802878"/>
                <a:gd name="connsiteX132" fmla="*/ 426553 w 623673"/>
                <a:gd name="connsiteY132" fmla="*/ 67090 h 802878"/>
                <a:gd name="connsiteX133" fmla="*/ 426839 w 623673"/>
                <a:gd name="connsiteY133" fmla="*/ 67197 h 802878"/>
                <a:gd name="connsiteX134" fmla="*/ 426017 w 623673"/>
                <a:gd name="connsiteY134" fmla="*/ 67233 h 802878"/>
                <a:gd name="connsiteX135" fmla="*/ 426803 w 623673"/>
                <a:gd name="connsiteY135" fmla="*/ 68626 h 802878"/>
                <a:gd name="connsiteX136" fmla="*/ 426017 w 623673"/>
                <a:gd name="connsiteY136" fmla="*/ 68126 h 802878"/>
                <a:gd name="connsiteX137" fmla="*/ 426053 w 623673"/>
                <a:gd name="connsiteY137" fmla="*/ 68376 h 802878"/>
                <a:gd name="connsiteX138" fmla="*/ 425732 w 623673"/>
                <a:gd name="connsiteY138" fmla="*/ 68019 h 802878"/>
                <a:gd name="connsiteX139" fmla="*/ 425446 w 623673"/>
                <a:gd name="connsiteY139" fmla="*/ 68805 h 802878"/>
                <a:gd name="connsiteX140" fmla="*/ 425839 w 623673"/>
                <a:gd name="connsiteY140" fmla="*/ 69055 h 802878"/>
                <a:gd name="connsiteX141" fmla="*/ 425767 w 623673"/>
                <a:gd name="connsiteY141" fmla="*/ 69055 h 802878"/>
                <a:gd name="connsiteX142" fmla="*/ 426303 w 623673"/>
                <a:gd name="connsiteY142" fmla="*/ 69412 h 802878"/>
                <a:gd name="connsiteX143" fmla="*/ 425196 w 623673"/>
                <a:gd name="connsiteY143" fmla="*/ 69055 h 802878"/>
                <a:gd name="connsiteX144" fmla="*/ 425482 w 623673"/>
                <a:gd name="connsiteY144" fmla="*/ 69698 h 802878"/>
                <a:gd name="connsiteX145" fmla="*/ 425982 w 623673"/>
                <a:gd name="connsiteY145" fmla="*/ 69912 h 802878"/>
                <a:gd name="connsiteX146" fmla="*/ 425660 w 623673"/>
                <a:gd name="connsiteY146" fmla="*/ 69948 h 802878"/>
                <a:gd name="connsiteX147" fmla="*/ 425053 w 623673"/>
                <a:gd name="connsiteY147" fmla="*/ 69662 h 802878"/>
                <a:gd name="connsiteX148" fmla="*/ 425839 w 623673"/>
                <a:gd name="connsiteY148" fmla="*/ 70269 h 802878"/>
                <a:gd name="connsiteX149" fmla="*/ 425160 w 623673"/>
                <a:gd name="connsiteY149" fmla="*/ 69805 h 802878"/>
                <a:gd name="connsiteX150" fmla="*/ 425053 w 623673"/>
                <a:gd name="connsiteY150" fmla="*/ 70234 h 802878"/>
                <a:gd name="connsiteX151" fmla="*/ 426160 w 623673"/>
                <a:gd name="connsiteY151" fmla="*/ 70805 h 802878"/>
                <a:gd name="connsiteX152" fmla="*/ 426160 w 623673"/>
                <a:gd name="connsiteY152" fmla="*/ 71269 h 802878"/>
                <a:gd name="connsiteX153" fmla="*/ 426732 w 623673"/>
                <a:gd name="connsiteY153" fmla="*/ 71484 h 802878"/>
                <a:gd name="connsiteX154" fmla="*/ 426303 w 623673"/>
                <a:gd name="connsiteY154" fmla="*/ 71948 h 802878"/>
                <a:gd name="connsiteX155" fmla="*/ 430232 w 623673"/>
                <a:gd name="connsiteY155" fmla="*/ 74806 h 802878"/>
                <a:gd name="connsiteX156" fmla="*/ 429661 w 623673"/>
                <a:gd name="connsiteY156" fmla="*/ 74698 h 802878"/>
                <a:gd name="connsiteX157" fmla="*/ 424732 w 623673"/>
                <a:gd name="connsiteY157" fmla="*/ 74448 h 802878"/>
                <a:gd name="connsiteX158" fmla="*/ 423196 w 623673"/>
                <a:gd name="connsiteY158" fmla="*/ 74627 h 802878"/>
                <a:gd name="connsiteX159" fmla="*/ 421446 w 623673"/>
                <a:gd name="connsiteY159" fmla="*/ 75127 h 802878"/>
                <a:gd name="connsiteX160" fmla="*/ 417766 w 623673"/>
                <a:gd name="connsiteY160" fmla="*/ 78735 h 802878"/>
                <a:gd name="connsiteX161" fmla="*/ 423196 w 623673"/>
                <a:gd name="connsiteY161" fmla="*/ 81056 h 802878"/>
                <a:gd name="connsiteX162" fmla="*/ 423196 w 623673"/>
                <a:gd name="connsiteY162" fmla="*/ 81056 h 802878"/>
                <a:gd name="connsiteX163" fmla="*/ 423410 w 623673"/>
                <a:gd name="connsiteY163" fmla="*/ 81164 h 802878"/>
                <a:gd name="connsiteX164" fmla="*/ 423482 w 623673"/>
                <a:gd name="connsiteY164" fmla="*/ 81199 h 802878"/>
                <a:gd name="connsiteX165" fmla="*/ 424160 w 623673"/>
                <a:gd name="connsiteY165" fmla="*/ 81485 h 802878"/>
                <a:gd name="connsiteX166" fmla="*/ 424196 w 623673"/>
                <a:gd name="connsiteY166" fmla="*/ 81414 h 802878"/>
                <a:gd name="connsiteX167" fmla="*/ 424803 w 623673"/>
                <a:gd name="connsiteY167" fmla="*/ 81628 h 802878"/>
                <a:gd name="connsiteX168" fmla="*/ 424696 w 623673"/>
                <a:gd name="connsiteY168" fmla="*/ 81842 h 802878"/>
                <a:gd name="connsiteX169" fmla="*/ 429018 w 623673"/>
                <a:gd name="connsiteY169" fmla="*/ 82628 h 802878"/>
                <a:gd name="connsiteX170" fmla="*/ 433125 w 623673"/>
                <a:gd name="connsiteY170" fmla="*/ 82735 h 802878"/>
                <a:gd name="connsiteX171" fmla="*/ 437019 w 623673"/>
                <a:gd name="connsiteY171" fmla="*/ 84378 h 802878"/>
                <a:gd name="connsiteX172" fmla="*/ 436912 w 623673"/>
                <a:gd name="connsiteY172" fmla="*/ 84450 h 802878"/>
                <a:gd name="connsiteX173" fmla="*/ 443948 w 623673"/>
                <a:gd name="connsiteY173" fmla="*/ 86664 h 802878"/>
                <a:gd name="connsiteX174" fmla="*/ 443163 w 623673"/>
                <a:gd name="connsiteY174" fmla="*/ 86879 h 802878"/>
                <a:gd name="connsiteX175" fmla="*/ 447020 w 623673"/>
                <a:gd name="connsiteY175" fmla="*/ 88557 h 802878"/>
                <a:gd name="connsiteX176" fmla="*/ 459129 w 623673"/>
                <a:gd name="connsiteY176" fmla="*/ 92129 h 802878"/>
                <a:gd name="connsiteX177" fmla="*/ 458879 w 623673"/>
                <a:gd name="connsiteY177" fmla="*/ 92236 h 802878"/>
                <a:gd name="connsiteX178" fmla="*/ 462486 w 623673"/>
                <a:gd name="connsiteY178" fmla="*/ 93129 h 802878"/>
                <a:gd name="connsiteX179" fmla="*/ 462593 w 623673"/>
                <a:gd name="connsiteY179" fmla="*/ 93379 h 802878"/>
                <a:gd name="connsiteX180" fmla="*/ 468630 w 623673"/>
                <a:gd name="connsiteY180" fmla="*/ 95272 h 802878"/>
                <a:gd name="connsiteX181" fmla="*/ 468559 w 623673"/>
                <a:gd name="connsiteY181" fmla="*/ 95772 h 802878"/>
                <a:gd name="connsiteX182" fmla="*/ 471738 w 623673"/>
                <a:gd name="connsiteY182" fmla="*/ 96808 h 802878"/>
                <a:gd name="connsiteX183" fmla="*/ 470595 w 623673"/>
                <a:gd name="connsiteY183" fmla="*/ 96308 h 802878"/>
                <a:gd name="connsiteX184" fmla="*/ 475274 w 623673"/>
                <a:gd name="connsiteY184" fmla="*/ 97951 h 802878"/>
                <a:gd name="connsiteX185" fmla="*/ 482524 w 623673"/>
                <a:gd name="connsiteY185" fmla="*/ 98201 h 802878"/>
                <a:gd name="connsiteX186" fmla="*/ 482989 w 623673"/>
                <a:gd name="connsiteY186" fmla="*/ 98916 h 802878"/>
                <a:gd name="connsiteX187" fmla="*/ 482346 w 623673"/>
                <a:gd name="connsiteY187" fmla="*/ 99737 h 802878"/>
                <a:gd name="connsiteX188" fmla="*/ 486704 w 623673"/>
                <a:gd name="connsiteY188" fmla="*/ 101487 h 802878"/>
                <a:gd name="connsiteX189" fmla="*/ 486596 w 623673"/>
                <a:gd name="connsiteY189" fmla="*/ 102023 h 802878"/>
                <a:gd name="connsiteX190" fmla="*/ 492990 w 623673"/>
                <a:gd name="connsiteY190" fmla="*/ 104023 h 802878"/>
                <a:gd name="connsiteX191" fmla="*/ 497134 w 623673"/>
                <a:gd name="connsiteY191" fmla="*/ 106095 h 802878"/>
                <a:gd name="connsiteX192" fmla="*/ 497884 w 623673"/>
                <a:gd name="connsiteY192" fmla="*/ 107167 h 802878"/>
                <a:gd name="connsiteX193" fmla="*/ 500098 w 623673"/>
                <a:gd name="connsiteY193" fmla="*/ 107452 h 802878"/>
                <a:gd name="connsiteX194" fmla="*/ 500634 w 623673"/>
                <a:gd name="connsiteY194" fmla="*/ 108524 h 802878"/>
                <a:gd name="connsiteX195" fmla="*/ 509706 w 623673"/>
                <a:gd name="connsiteY195" fmla="*/ 112560 h 802878"/>
                <a:gd name="connsiteX196" fmla="*/ 513278 w 623673"/>
                <a:gd name="connsiteY196" fmla="*/ 113096 h 802878"/>
                <a:gd name="connsiteX197" fmla="*/ 514421 w 623673"/>
                <a:gd name="connsiteY197" fmla="*/ 114668 h 802878"/>
                <a:gd name="connsiteX198" fmla="*/ 514028 w 623673"/>
                <a:gd name="connsiteY198" fmla="*/ 114346 h 802878"/>
                <a:gd name="connsiteX199" fmla="*/ 513564 w 623673"/>
                <a:gd name="connsiteY199" fmla="*/ 114703 h 802878"/>
                <a:gd name="connsiteX200" fmla="*/ 519279 w 623673"/>
                <a:gd name="connsiteY200" fmla="*/ 117204 h 802878"/>
                <a:gd name="connsiteX201" fmla="*/ 518672 w 623673"/>
                <a:gd name="connsiteY201" fmla="*/ 116311 h 802878"/>
                <a:gd name="connsiteX202" fmla="*/ 520458 w 623673"/>
                <a:gd name="connsiteY202" fmla="*/ 117347 h 802878"/>
                <a:gd name="connsiteX203" fmla="*/ 519851 w 623673"/>
                <a:gd name="connsiteY203" fmla="*/ 117525 h 802878"/>
                <a:gd name="connsiteX204" fmla="*/ 522029 w 623673"/>
                <a:gd name="connsiteY204" fmla="*/ 119097 h 802878"/>
                <a:gd name="connsiteX205" fmla="*/ 522065 w 623673"/>
                <a:gd name="connsiteY205" fmla="*/ 118454 h 802878"/>
                <a:gd name="connsiteX206" fmla="*/ 523458 w 623673"/>
                <a:gd name="connsiteY206" fmla="*/ 120133 h 802878"/>
                <a:gd name="connsiteX207" fmla="*/ 524244 w 623673"/>
                <a:gd name="connsiteY207" fmla="*/ 119633 h 802878"/>
                <a:gd name="connsiteX208" fmla="*/ 523458 w 623673"/>
                <a:gd name="connsiteY208" fmla="*/ 121383 h 802878"/>
                <a:gd name="connsiteX209" fmla="*/ 523923 w 623673"/>
                <a:gd name="connsiteY209" fmla="*/ 122062 h 802878"/>
                <a:gd name="connsiteX210" fmla="*/ 523458 w 623673"/>
                <a:gd name="connsiteY210" fmla="*/ 121669 h 802878"/>
                <a:gd name="connsiteX211" fmla="*/ 522637 w 623673"/>
                <a:gd name="connsiteY211" fmla="*/ 121311 h 802878"/>
                <a:gd name="connsiteX212" fmla="*/ 522601 w 623673"/>
                <a:gd name="connsiteY212" fmla="*/ 120954 h 802878"/>
                <a:gd name="connsiteX213" fmla="*/ 522637 w 623673"/>
                <a:gd name="connsiteY213" fmla="*/ 122097 h 802878"/>
                <a:gd name="connsiteX214" fmla="*/ 522387 w 623673"/>
                <a:gd name="connsiteY214" fmla="*/ 122383 h 802878"/>
                <a:gd name="connsiteX215" fmla="*/ 521958 w 623673"/>
                <a:gd name="connsiteY215" fmla="*/ 122419 h 802878"/>
                <a:gd name="connsiteX216" fmla="*/ 521458 w 623673"/>
                <a:gd name="connsiteY216" fmla="*/ 122133 h 802878"/>
                <a:gd name="connsiteX217" fmla="*/ 519672 w 623673"/>
                <a:gd name="connsiteY217" fmla="*/ 122347 h 802878"/>
                <a:gd name="connsiteX218" fmla="*/ 518850 w 623673"/>
                <a:gd name="connsiteY218" fmla="*/ 123204 h 802878"/>
                <a:gd name="connsiteX219" fmla="*/ 519208 w 623673"/>
                <a:gd name="connsiteY219" fmla="*/ 122740 h 802878"/>
                <a:gd name="connsiteX220" fmla="*/ 517886 w 623673"/>
                <a:gd name="connsiteY220" fmla="*/ 122776 h 802878"/>
                <a:gd name="connsiteX221" fmla="*/ 517243 w 623673"/>
                <a:gd name="connsiteY221" fmla="*/ 121990 h 802878"/>
                <a:gd name="connsiteX222" fmla="*/ 517993 w 623673"/>
                <a:gd name="connsiteY222" fmla="*/ 121454 h 802878"/>
                <a:gd name="connsiteX223" fmla="*/ 516029 w 623673"/>
                <a:gd name="connsiteY223" fmla="*/ 122062 h 802878"/>
                <a:gd name="connsiteX224" fmla="*/ 513778 w 623673"/>
                <a:gd name="connsiteY224" fmla="*/ 121240 h 802878"/>
                <a:gd name="connsiteX225" fmla="*/ 512493 w 623673"/>
                <a:gd name="connsiteY225" fmla="*/ 120383 h 802878"/>
                <a:gd name="connsiteX226" fmla="*/ 508385 w 623673"/>
                <a:gd name="connsiteY226" fmla="*/ 119097 h 802878"/>
                <a:gd name="connsiteX227" fmla="*/ 508242 w 623673"/>
                <a:gd name="connsiteY227" fmla="*/ 117668 h 802878"/>
                <a:gd name="connsiteX228" fmla="*/ 503777 w 623673"/>
                <a:gd name="connsiteY228" fmla="*/ 116311 h 802878"/>
                <a:gd name="connsiteX229" fmla="*/ 503991 w 623673"/>
                <a:gd name="connsiteY229" fmla="*/ 116311 h 802878"/>
                <a:gd name="connsiteX230" fmla="*/ 494312 w 623673"/>
                <a:gd name="connsiteY230" fmla="*/ 112775 h 802878"/>
                <a:gd name="connsiteX231" fmla="*/ 492776 w 623673"/>
                <a:gd name="connsiteY231" fmla="*/ 113382 h 802878"/>
                <a:gd name="connsiteX232" fmla="*/ 484953 w 623673"/>
                <a:gd name="connsiteY232" fmla="*/ 111667 h 802878"/>
                <a:gd name="connsiteX233" fmla="*/ 482489 w 623673"/>
                <a:gd name="connsiteY233" fmla="*/ 110167 h 802878"/>
                <a:gd name="connsiteX234" fmla="*/ 482917 w 623673"/>
                <a:gd name="connsiteY234" fmla="*/ 110167 h 802878"/>
                <a:gd name="connsiteX235" fmla="*/ 476845 w 623673"/>
                <a:gd name="connsiteY235" fmla="*/ 108524 h 802878"/>
                <a:gd name="connsiteX236" fmla="*/ 473273 w 623673"/>
                <a:gd name="connsiteY236" fmla="*/ 108667 h 802878"/>
                <a:gd name="connsiteX237" fmla="*/ 472488 w 623673"/>
                <a:gd name="connsiteY237" fmla="*/ 108060 h 802878"/>
                <a:gd name="connsiteX238" fmla="*/ 472273 w 623673"/>
                <a:gd name="connsiteY238" fmla="*/ 107417 h 802878"/>
                <a:gd name="connsiteX239" fmla="*/ 471630 w 623673"/>
                <a:gd name="connsiteY239" fmla="*/ 107560 h 802878"/>
                <a:gd name="connsiteX240" fmla="*/ 471630 w 623673"/>
                <a:gd name="connsiteY240" fmla="*/ 107452 h 802878"/>
                <a:gd name="connsiteX241" fmla="*/ 471094 w 623673"/>
                <a:gd name="connsiteY241" fmla="*/ 107667 h 802878"/>
                <a:gd name="connsiteX242" fmla="*/ 471202 w 623673"/>
                <a:gd name="connsiteY242" fmla="*/ 107988 h 802878"/>
                <a:gd name="connsiteX243" fmla="*/ 467737 w 623673"/>
                <a:gd name="connsiteY243" fmla="*/ 106238 h 802878"/>
                <a:gd name="connsiteX244" fmla="*/ 458522 w 623673"/>
                <a:gd name="connsiteY244" fmla="*/ 104095 h 802878"/>
                <a:gd name="connsiteX245" fmla="*/ 460057 w 623673"/>
                <a:gd name="connsiteY245" fmla="*/ 103773 h 802878"/>
                <a:gd name="connsiteX246" fmla="*/ 457950 w 623673"/>
                <a:gd name="connsiteY246" fmla="*/ 103023 h 802878"/>
                <a:gd name="connsiteX247" fmla="*/ 459914 w 623673"/>
                <a:gd name="connsiteY247" fmla="*/ 103381 h 802878"/>
                <a:gd name="connsiteX248" fmla="*/ 452092 w 623673"/>
                <a:gd name="connsiteY248" fmla="*/ 99880 h 802878"/>
                <a:gd name="connsiteX249" fmla="*/ 451306 w 623673"/>
                <a:gd name="connsiteY249" fmla="*/ 100023 h 802878"/>
                <a:gd name="connsiteX250" fmla="*/ 451164 w 623673"/>
                <a:gd name="connsiteY250" fmla="*/ 99880 h 802878"/>
                <a:gd name="connsiteX251" fmla="*/ 449842 w 623673"/>
                <a:gd name="connsiteY251" fmla="*/ 99952 h 802878"/>
                <a:gd name="connsiteX252" fmla="*/ 448985 w 623673"/>
                <a:gd name="connsiteY252" fmla="*/ 98273 h 802878"/>
                <a:gd name="connsiteX253" fmla="*/ 444198 w 623673"/>
                <a:gd name="connsiteY253" fmla="*/ 96451 h 802878"/>
                <a:gd name="connsiteX254" fmla="*/ 444127 w 623673"/>
                <a:gd name="connsiteY254" fmla="*/ 97023 h 802878"/>
                <a:gd name="connsiteX255" fmla="*/ 442627 w 623673"/>
                <a:gd name="connsiteY255" fmla="*/ 95951 h 802878"/>
                <a:gd name="connsiteX256" fmla="*/ 442877 w 623673"/>
                <a:gd name="connsiteY256" fmla="*/ 95308 h 802878"/>
                <a:gd name="connsiteX257" fmla="*/ 440376 w 623673"/>
                <a:gd name="connsiteY257" fmla="*/ 95130 h 802878"/>
                <a:gd name="connsiteX258" fmla="*/ 441984 w 623673"/>
                <a:gd name="connsiteY258" fmla="*/ 95058 h 802878"/>
                <a:gd name="connsiteX259" fmla="*/ 437769 w 623673"/>
                <a:gd name="connsiteY259" fmla="*/ 92986 h 802878"/>
                <a:gd name="connsiteX260" fmla="*/ 436769 w 623673"/>
                <a:gd name="connsiteY260" fmla="*/ 93879 h 802878"/>
                <a:gd name="connsiteX261" fmla="*/ 432840 w 623673"/>
                <a:gd name="connsiteY261" fmla="*/ 91915 h 802878"/>
                <a:gd name="connsiteX262" fmla="*/ 432911 w 623673"/>
                <a:gd name="connsiteY262" fmla="*/ 92701 h 802878"/>
                <a:gd name="connsiteX263" fmla="*/ 428268 w 623673"/>
                <a:gd name="connsiteY263" fmla="*/ 88664 h 802878"/>
                <a:gd name="connsiteX264" fmla="*/ 419267 w 623673"/>
                <a:gd name="connsiteY264" fmla="*/ 86200 h 802878"/>
                <a:gd name="connsiteX265" fmla="*/ 418231 w 623673"/>
                <a:gd name="connsiteY265" fmla="*/ 87200 h 802878"/>
                <a:gd name="connsiteX266" fmla="*/ 418624 w 623673"/>
                <a:gd name="connsiteY266" fmla="*/ 88200 h 802878"/>
                <a:gd name="connsiteX267" fmla="*/ 419552 w 623673"/>
                <a:gd name="connsiteY267" fmla="*/ 89915 h 802878"/>
                <a:gd name="connsiteX268" fmla="*/ 420731 w 623673"/>
                <a:gd name="connsiteY268" fmla="*/ 91200 h 802878"/>
                <a:gd name="connsiteX269" fmla="*/ 428911 w 623673"/>
                <a:gd name="connsiteY269" fmla="*/ 98201 h 802878"/>
                <a:gd name="connsiteX270" fmla="*/ 434340 w 623673"/>
                <a:gd name="connsiteY270" fmla="*/ 100523 h 802878"/>
                <a:gd name="connsiteX271" fmla="*/ 440305 w 623673"/>
                <a:gd name="connsiteY271" fmla="*/ 102988 h 802878"/>
                <a:gd name="connsiteX272" fmla="*/ 457950 w 623673"/>
                <a:gd name="connsiteY272" fmla="*/ 112417 h 802878"/>
                <a:gd name="connsiteX273" fmla="*/ 464522 w 623673"/>
                <a:gd name="connsiteY273" fmla="*/ 114775 h 802878"/>
                <a:gd name="connsiteX274" fmla="*/ 470845 w 623673"/>
                <a:gd name="connsiteY274" fmla="*/ 116311 h 802878"/>
                <a:gd name="connsiteX275" fmla="*/ 478381 w 623673"/>
                <a:gd name="connsiteY275" fmla="*/ 117704 h 802878"/>
                <a:gd name="connsiteX276" fmla="*/ 479060 w 623673"/>
                <a:gd name="connsiteY276" fmla="*/ 118454 h 802878"/>
                <a:gd name="connsiteX277" fmla="*/ 481489 w 623673"/>
                <a:gd name="connsiteY277" fmla="*/ 119025 h 802878"/>
                <a:gd name="connsiteX278" fmla="*/ 481381 w 623673"/>
                <a:gd name="connsiteY278" fmla="*/ 119168 h 802878"/>
                <a:gd name="connsiteX279" fmla="*/ 484418 w 623673"/>
                <a:gd name="connsiteY279" fmla="*/ 119775 h 802878"/>
                <a:gd name="connsiteX280" fmla="*/ 484310 w 623673"/>
                <a:gd name="connsiteY280" fmla="*/ 119918 h 802878"/>
                <a:gd name="connsiteX281" fmla="*/ 485668 w 623673"/>
                <a:gd name="connsiteY281" fmla="*/ 120311 h 802878"/>
                <a:gd name="connsiteX282" fmla="*/ 485382 w 623673"/>
                <a:gd name="connsiteY282" fmla="*/ 120454 h 802878"/>
                <a:gd name="connsiteX283" fmla="*/ 491133 w 623673"/>
                <a:gd name="connsiteY283" fmla="*/ 122133 h 802878"/>
                <a:gd name="connsiteX284" fmla="*/ 491204 w 623673"/>
                <a:gd name="connsiteY284" fmla="*/ 121490 h 802878"/>
                <a:gd name="connsiteX285" fmla="*/ 499527 w 623673"/>
                <a:gd name="connsiteY285" fmla="*/ 124848 h 802878"/>
                <a:gd name="connsiteX286" fmla="*/ 499420 w 623673"/>
                <a:gd name="connsiteY286" fmla="*/ 124955 h 802878"/>
                <a:gd name="connsiteX287" fmla="*/ 504920 w 623673"/>
                <a:gd name="connsiteY287" fmla="*/ 126919 h 802878"/>
                <a:gd name="connsiteX288" fmla="*/ 507349 w 623673"/>
                <a:gd name="connsiteY288" fmla="*/ 128312 h 802878"/>
                <a:gd name="connsiteX289" fmla="*/ 508778 w 623673"/>
                <a:gd name="connsiteY289" fmla="*/ 128812 h 802878"/>
                <a:gd name="connsiteX290" fmla="*/ 510921 w 623673"/>
                <a:gd name="connsiteY290" fmla="*/ 129170 h 802878"/>
                <a:gd name="connsiteX291" fmla="*/ 510992 w 623673"/>
                <a:gd name="connsiteY291" fmla="*/ 129705 h 802878"/>
                <a:gd name="connsiteX292" fmla="*/ 516243 w 623673"/>
                <a:gd name="connsiteY292" fmla="*/ 129384 h 802878"/>
                <a:gd name="connsiteX293" fmla="*/ 517743 w 623673"/>
                <a:gd name="connsiteY293" fmla="*/ 130491 h 802878"/>
                <a:gd name="connsiteX294" fmla="*/ 520708 w 623673"/>
                <a:gd name="connsiteY294" fmla="*/ 129955 h 802878"/>
                <a:gd name="connsiteX295" fmla="*/ 520065 w 623673"/>
                <a:gd name="connsiteY295" fmla="*/ 130134 h 802878"/>
                <a:gd name="connsiteX296" fmla="*/ 521601 w 623673"/>
                <a:gd name="connsiteY296" fmla="*/ 130098 h 802878"/>
                <a:gd name="connsiteX297" fmla="*/ 521065 w 623673"/>
                <a:gd name="connsiteY297" fmla="*/ 131527 h 802878"/>
                <a:gd name="connsiteX298" fmla="*/ 513993 w 623673"/>
                <a:gd name="connsiteY298" fmla="*/ 144922 h 802878"/>
                <a:gd name="connsiteX299" fmla="*/ 514314 w 623673"/>
                <a:gd name="connsiteY299" fmla="*/ 156387 h 802878"/>
                <a:gd name="connsiteX300" fmla="*/ 521672 w 623673"/>
                <a:gd name="connsiteY300" fmla="*/ 168210 h 802878"/>
                <a:gd name="connsiteX301" fmla="*/ 548033 w 623673"/>
                <a:gd name="connsiteY301" fmla="*/ 192427 h 802878"/>
                <a:gd name="connsiteX302" fmla="*/ 546711 w 623673"/>
                <a:gd name="connsiteY302" fmla="*/ 191749 h 802878"/>
                <a:gd name="connsiteX303" fmla="*/ 580573 w 623673"/>
                <a:gd name="connsiteY303" fmla="*/ 215287 h 802878"/>
                <a:gd name="connsiteX304" fmla="*/ 593253 w 623673"/>
                <a:gd name="connsiteY304" fmla="*/ 226110 h 802878"/>
                <a:gd name="connsiteX305" fmla="*/ 603861 w 623673"/>
                <a:gd name="connsiteY305" fmla="*/ 238183 h 802878"/>
                <a:gd name="connsiteX306" fmla="*/ 606326 w 623673"/>
                <a:gd name="connsiteY306" fmla="*/ 243184 h 802878"/>
                <a:gd name="connsiteX307" fmla="*/ 610576 w 623673"/>
                <a:gd name="connsiteY307" fmla="*/ 251506 h 802878"/>
                <a:gd name="connsiteX308" fmla="*/ 615291 w 623673"/>
                <a:gd name="connsiteY308" fmla="*/ 268508 h 802878"/>
                <a:gd name="connsiteX309" fmla="*/ 615077 w 623673"/>
                <a:gd name="connsiteY309" fmla="*/ 267830 h 802878"/>
                <a:gd name="connsiteX310" fmla="*/ 614255 w 623673"/>
                <a:gd name="connsiteY310" fmla="*/ 296690 h 802878"/>
                <a:gd name="connsiteX311" fmla="*/ 606719 w 623673"/>
                <a:gd name="connsiteY311" fmla="*/ 324837 h 802878"/>
                <a:gd name="connsiteX312" fmla="*/ 607969 w 623673"/>
                <a:gd name="connsiteY312" fmla="*/ 319479 h 802878"/>
                <a:gd name="connsiteX313" fmla="*/ 597075 w 623673"/>
                <a:gd name="connsiteY313" fmla="*/ 351519 h 802878"/>
                <a:gd name="connsiteX314" fmla="*/ 566607 w 623673"/>
                <a:gd name="connsiteY314" fmla="*/ 447781 h 802878"/>
                <a:gd name="connsiteX315" fmla="*/ 566856 w 623673"/>
                <a:gd name="connsiteY315" fmla="*/ 446316 h 802878"/>
                <a:gd name="connsiteX316" fmla="*/ 558248 w 623673"/>
                <a:gd name="connsiteY316" fmla="*/ 474320 h 802878"/>
                <a:gd name="connsiteX317" fmla="*/ 557605 w 623673"/>
                <a:gd name="connsiteY317" fmla="*/ 475749 h 802878"/>
                <a:gd name="connsiteX318" fmla="*/ 542746 w 623673"/>
                <a:gd name="connsiteY318" fmla="*/ 522683 h 802878"/>
                <a:gd name="connsiteX319" fmla="*/ 542068 w 623673"/>
                <a:gd name="connsiteY319" fmla="*/ 523183 h 802878"/>
                <a:gd name="connsiteX320" fmla="*/ 533674 w 623673"/>
                <a:gd name="connsiteY320" fmla="*/ 548079 h 802878"/>
                <a:gd name="connsiteX321" fmla="*/ 536996 w 623673"/>
                <a:gd name="connsiteY321" fmla="*/ 538828 h 802878"/>
                <a:gd name="connsiteX322" fmla="*/ 523958 w 623673"/>
                <a:gd name="connsiteY322" fmla="*/ 575475 h 802878"/>
                <a:gd name="connsiteX323" fmla="*/ 505777 w 623673"/>
                <a:gd name="connsiteY323" fmla="*/ 627089 h 802878"/>
                <a:gd name="connsiteX324" fmla="*/ 503134 w 623673"/>
                <a:gd name="connsiteY324" fmla="*/ 631875 h 802878"/>
                <a:gd name="connsiteX325" fmla="*/ 503313 w 623673"/>
                <a:gd name="connsiteY325" fmla="*/ 628946 h 802878"/>
                <a:gd name="connsiteX326" fmla="*/ 496098 w 623673"/>
                <a:gd name="connsiteY326" fmla="*/ 644877 h 802878"/>
                <a:gd name="connsiteX327" fmla="*/ 487704 w 623673"/>
                <a:gd name="connsiteY327" fmla="*/ 662736 h 802878"/>
                <a:gd name="connsiteX328" fmla="*/ 486918 w 623673"/>
                <a:gd name="connsiteY328" fmla="*/ 663093 h 802878"/>
                <a:gd name="connsiteX329" fmla="*/ 462308 w 623673"/>
                <a:gd name="connsiteY329" fmla="*/ 710099 h 802878"/>
                <a:gd name="connsiteX330" fmla="*/ 452592 w 623673"/>
                <a:gd name="connsiteY330" fmla="*/ 725280 h 802878"/>
                <a:gd name="connsiteX331" fmla="*/ 442412 w 623673"/>
                <a:gd name="connsiteY331" fmla="*/ 740782 h 802878"/>
                <a:gd name="connsiteX332" fmla="*/ 436697 w 623673"/>
                <a:gd name="connsiteY332" fmla="*/ 747175 h 802878"/>
                <a:gd name="connsiteX333" fmla="*/ 431804 w 623673"/>
                <a:gd name="connsiteY333" fmla="*/ 753748 h 802878"/>
                <a:gd name="connsiteX334" fmla="*/ 425982 w 623673"/>
                <a:gd name="connsiteY334" fmla="*/ 760570 h 802878"/>
                <a:gd name="connsiteX335" fmla="*/ 421838 w 623673"/>
                <a:gd name="connsiteY335" fmla="*/ 764320 h 802878"/>
                <a:gd name="connsiteX336" fmla="*/ 420517 w 623673"/>
                <a:gd name="connsiteY336" fmla="*/ 765070 h 802878"/>
                <a:gd name="connsiteX337" fmla="*/ 391942 w 623673"/>
                <a:gd name="connsiteY337" fmla="*/ 787002 h 802878"/>
                <a:gd name="connsiteX338" fmla="*/ 373940 w 623673"/>
                <a:gd name="connsiteY338" fmla="*/ 793860 h 802878"/>
                <a:gd name="connsiteX339" fmla="*/ 353544 w 623673"/>
                <a:gd name="connsiteY339" fmla="*/ 793145 h 802878"/>
                <a:gd name="connsiteX340" fmla="*/ 350829 w 623673"/>
                <a:gd name="connsiteY340" fmla="*/ 792717 h 802878"/>
                <a:gd name="connsiteX341" fmla="*/ 347365 w 623673"/>
                <a:gd name="connsiteY341" fmla="*/ 791788 h 802878"/>
                <a:gd name="connsiteX342" fmla="*/ 339649 w 623673"/>
                <a:gd name="connsiteY342" fmla="*/ 789502 h 802878"/>
                <a:gd name="connsiteX343" fmla="*/ 326934 w 623673"/>
                <a:gd name="connsiteY343" fmla="*/ 785680 h 802878"/>
                <a:gd name="connsiteX344" fmla="*/ 313789 w 623673"/>
                <a:gd name="connsiteY344" fmla="*/ 780751 h 802878"/>
                <a:gd name="connsiteX345" fmla="*/ 314003 w 623673"/>
                <a:gd name="connsiteY345" fmla="*/ 780179 h 802878"/>
                <a:gd name="connsiteX346" fmla="*/ 317790 w 623673"/>
                <a:gd name="connsiteY346" fmla="*/ 781644 h 802878"/>
                <a:gd name="connsiteX347" fmla="*/ 319968 w 623673"/>
                <a:gd name="connsiteY347" fmla="*/ 781858 h 802878"/>
                <a:gd name="connsiteX348" fmla="*/ 272498 w 623673"/>
                <a:gd name="connsiteY348" fmla="*/ 764356 h 802878"/>
                <a:gd name="connsiteX349" fmla="*/ 279428 w 623673"/>
                <a:gd name="connsiteY349" fmla="*/ 767642 h 802878"/>
                <a:gd name="connsiteX350" fmla="*/ 264033 w 623673"/>
                <a:gd name="connsiteY350" fmla="*/ 761427 h 802878"/>
                <a:gd name="connsiteX351" fmla="*/ 267391 w 623673"/>
                <a:gd name="connsiteY351" fmla="*/ 762284 h 802878"/>
                <a:gd name="connsiteX352" fmla="*/ 244566 w 623673"/>
                <a:gd name="connsiteY352" fmla="*/ 752747 h 802878"/>
                <a:gd name="connsiteX353" fmla="*/ 247531 w 623673"/>
                <a:gd name="connsiteY353" fmla="*/ 754533 h 802878"/>
                <a:gd name="connsiteX354" fmla="*/ 219885 w 623673"/>
                <a:gd name="connsiteY354" fmla="*/ 742746 h 802878"/>
                <a:gd name="connsiteX355" fmla="*/ 218313 w 623673"/>
                <a:gd name="connsiteY355" fmla="*/ 743103 h 802878"/>
                <a:gd name="connsiteX356" fmla="*/ 161734 w 623673"/>
                <a:gd name="connsiteY356" fmla="*/ 719458 h 802878"/>
                <a:gd name="connsiteX357" fmla="*/ 152698 w 623673"/>
                <a:gd name="connsiteY357" fmla="*/ 716850 h 802878"/>
                <a:gd name="connsiteX358" fmla="*/ 152269 w 623673"/>
                <a:gd name="connsiteY358" fmla="*/ 716100 h 802878"/>
                <a:gd name="connsiteX359" fmla="*/ 124658 w 623673"/>
                <a:gd name="connsiteY359" fmla="*/ 704956 h 802878"/>
                <a:gd name="connsiteX360" fmla="*/ 126587 w 623673"/>
                <a:gd name="connsiteY360" fmla="*/ 705313 h 802878"/>
                <a:gd name="connsiteX361" fmla="*/ 120836 w 623673"/>
                <a:gd name="connsiteY361" fmla="*/ 704277 h 802878"/>
                <a:gd name="connsiteX362" fmla="*/ 106692 w 623673"/>
                <a:gd name="connsiteY362" fmla="*/ 698455 h 802878"/>
                <a:gd name="connsiteX363" fmla="*/ 91118 w 623673"/>
                <a:gd name="connsiteY363" fmla="*/ 691883 h 802878"/>
                <a:gd name="connsiteX364" fmla="*/ 84832 w 623673"/>
                <a:gd name="connsiteY364" fmla="*/ 689954 h 802878"/>
                <a:gd name="connsiteX365" fmla="*/ 87475 w 623673"/>
                <a:gd name="connsiteY365" fmla="*/ 690632 h 802878"/>
                <a:gd name="connsiteX366" fmla="*/ 76938 w 623673"/>
                <a:gd name="connsiteY366" fmla="*/ 685632 h 802878"/>
                <a:gd name="connsiteX367" fmla="*/ 71330 w 623673"/>
                <a:gd name="connsiteY367" fmla="*/ 681882 h 802878"/>
                <a:gd name="connsiteX368" fmla="*/ 76688 w 623673"/>
                <a:gd name="connsiteY368" fmla="*/ 684025 h 802878"/>
                <a:gd name="connsiteX369" fmla="*/ 69366 w 623673"/>
                <a:gd name="connsiteY369" fmla="*/ 680596 h 802878"/>
                <a:gd name="connsiteX370" fmla="*/ 62150 w 623673"/>
                <a:gd name="connsiteY370" fmla="*/ 676988 h 802878"/>
                <a:gd name="connsiteX371" fmla="*/ 53507 w 623673"/>
                <a:gd name="connsiteY371" fmla="*/ 671309 h 802878"/>
                <a:gd name="connsiteX372" fmla="*/ 44505 w 623673"/>
                <a:gd name="connsiteY372" fmla="*/ 665022 h 802878"/>
                <a:gd name="connsiteX373" fmla="*/ 40434 w 623673"/>
                <a:gd name="connsiteY373" fmla="*/ 661986 h 802878"/>
                <a:gd name="connsiteX374" fmla="*/ 37005 w 623673"/>
                <a:gd name="connsiteY374" fmla="*/ 659093 h 802878"/>
                <a:gd name="connsiteX375" fmla="*/ 32540 w 623673"/>
                <a:gd name="connsiteY375" fmla="*/ 654878 h 802878"/>
                <a:gd name="connsiteX376" fmla="*/ 29539 w 623673"/>
                <a:gd name="connsiteY376" fmla="*/ 651949 h 802878"/>
                <a:gd name="connsiteX377" fmla="*/ 26360 w 623673"/>
                <a:gd name="connsiteY377" fmla="*/ 648877 h 802878"/>
                <a:gd name="connsiteX378" fmla="*/ 22860 w 623673"/>
                <a:gd name="connsiteY378" fmla="*/ 644984 h 802878"/>
                <a:gd name="connsiteX379" fmla="*/ 16323 w 623673"/>
                <a:gd name="connsiteY379" fmla="*/ 636840 h 802878"/>
                <a:gd name="connsiteX380" fmla="*/ 12537 w 623673"/>
                <a:gd name="connsiteY380" fmla="*/ 630697 h 802878"/>
                <a:gd name="connsiteX381" fmla="*/ 13216 w 623673"/>
                <a:gd name="connsiteY381" fmla="*/ 631268 h 802878"/>
                <a:gd name="connsiteX382" fmla="*/ 12359 w 623673"/>
                <a:gd name="connsiteY382" fmla="*/ 628625 h 802878"/>
                <a:gd name="connsiteX383" fmla="*/ 12073 w 623673"/>
                <a:gd name="connsiteY383" fmla="*/ 625767 h 802878"/>
                <a:gd name="connsiteX384" fmla="*/ 10930 w 623673"/>
                <a:gd name="connsiteY384" fmla="*/ 623088 h 802878"/>
                <a:gd name="connsiteX385" fmla="*/ 10001 w 623673"/>
                <a:gd name="connsiteY385" fmla="*/ 619374 h 802878"/>
                <a:gd name="connsiteX386" fmla="*/ 8715 w 623673"/>
                <a:gd name="connsiteY386" fmla="*/ 610158 h 802878"/>
                <a:gd name="connsiteX387" fmla="*/ 10680 w 623673"/>
                <a:gd name="connsiteY387" fmla="*/ 592799 h 802878"/>
                <a:gd name="connsiteX388" fmla="*/ 10430 w 623673"/>
                <a:gd name="connsiteY388" fmla="*/ 594299 h 802878"/>
                <a:gd name="connsiteX389" fmla="*/ 22467 w 623673"/>
                <a:gd name="connsiteY389" fmla="*/ 555901 h 802878"/>
                <a:gd name="connsiteX390" fmla="*/ 29325 w 623673"/>
                <a:gd name="connsiteY390" fmla="*/ 538078 h 802878"/>
                <a:gd name="connsiteX391" fmla="*/ 36362 w 623673"/>
                <a:gd name="connsiteY391" fmla="*/ 519361 h 802878"/>
                <a:gd name="connsiteX392" fmla="*/ 38648 w 623673"/>
                <a:gd name="connsiteY392" fmla="*/ 509860 h 802878"/>
                <a:gd name="connsiteX393" fmla="*/ 59936 w 623673"/>
                <a:gd name="connsiteY393" fmla="*/ 451281 h 802878"/>
                <a:gd name="connsiteX394" fmla="*/ 68759 w 623673"/>
                <a:gd name="connsiteY394" fmla="*/ 431029 h 802878"/>
                <a:gd name="connsiteX395" fmla="*/ 67723 w 623673"/>
                <a:gd name="connsiteY395" fmla="*/ 433958 h 802878"/>
                <a:gd name="connsiteX396" fmla="*/ 86368 w 623673"/>
                <a:gd name="connsiteY396" fmla="*/ 388130 h 802878"/>
                <a:gd name="connsiteX397" fmla="*/ 95726 w 623673"/>
                <a:gd name="connsiteY397" fmla="*/ 363199 h 802878"/>
                <a:gd name="connsiteX398" fmla="*/ 99012 w 623673"/>
                <a:gd name="connsiteY398" fmla="*/ 356519 h 802878"/>
                <a:gd name="connsiteX399" fmla="*/ 100655 w 623673"/>
                <a:gd name="connsiteY399" fmla="*/ 354091 h 802878"/>
                <a:gd name="connsiteX400" fmla="*/ 102156 w 623673"/>
                <a:gd name="connsiteY400" fmla="*/ 349876 h 802878"/>
                <a:gd name="connsiteX401" fmla="*/ 102334 w 623673"/>
                <a:gd name="connsiteY401" fmla="*/ 349733 h 802878"/>
                <a:gd name="connsiteX402" fmla="*/ 103441 w 623673"/>
                <a:gd name="connsiteY402" fmla="*/ 346232 h 802878"/>
                <a:gd name="connsiteX403" fmla="*/ 102548 w 623673"/>
                <a:gd name="connsiteY403" fmla="*/ 347590 h 802878"/>
                <a:gd name="connsiteX404" fmla="*/ 115443 w 623673"/>
                <a:gd name="connsiteY404" fmla="*/ 319943 h 802878"/>
                <a:gd name="connsiteX405" fmla="*/ 145804 w 623673"/>
                <a:gd name="connsiteY405" fmla="*/ 248792 h 802878"/>
                <a:gd name="connsiteX406" fmla="*/ 142375 w 623673"/>
                <a:gd name="connsiteY406" fmla="*/ 258650 h 802878"/>
                <a:gd name="connsiteX407" fmla="*/ 149626 w 623673"/>
                <a:gd name="connsiteY407" fmla="*/ 242255 h 802878"/>
                <a:gd name="connsiteX408" fmla="*/ 143518 w 623673"/>
                <a:gd name="connsiteY408" fmla="*/ 256864 h 802878"/>
                <a:gd name="connsiteX409" fmla="*/ 157163 w 623673"/>
                <a:gd name="connsiteY409" fmla="*/ 226646 h 802878"/>
                <a:gd name="connsiteX410" fmla="*/ 164163 w 623673"/>
                <a:gd name="connsiteY410" fmla="*/ 210537 h 802878"/>
                <a:gd name="connsiteX411" fmla="*/ 172557 w 623673"/>
                <a:gd name="connsiteY411" fmla="*/ 194713 h 802878"/>
                <a:gd name="connsiteX412" fmla="*/ 174950 w 623673"/>
                <a:gd name="connsiteY412" fmla="*/ 190213 h 802878"/>
                <a:gd name="connsiteX413" fmla="*/ 175843 w 623673"/>
                <a:gd name="connsiteY413" fmla="*/ 189034 h 802878"/>
                <a:gd name="connsiteX414" fmla="*/ 180665 w 623673"/>
                <a:gd name="connsiteY414" fmla="*/ 181212 h 802878"/>
                <a:gd name="connsiteX415" fmla="*/ 188845 w 623673"/>
                <a:gd name="connsiteY415" fmla="*/ 172139 h 802878"/>
                <a:gd name="connsiteX416" fmla="*/ 200204 w 623673"/>
                <a:gd name="connsiteY416" fmla="*/ 156852 h 802878"/>
                <a:gd name="connsiteX417" fmla="*/ 213919 w 623673"/>
                <a:gd name="connsiteY417" fmla="*/ 140850 h 802878"/>
                <a:gd name="connsiteX418" fmla="*/ 212348 w 623673"/>
                <a:gd name="connsiteY418" fmla="*/ 141635 h 802878"/>
                <a:gd name="connsiteX419" fmla="*/ 218063 w 623673"/>
                <a:gd name="connsiteY419" fmla="*/ 136528 h 802878"/>
                <a:gd name="connsiteX420" fmla="*/ 223135 w 623673"/>
                <a:gd name="connsiteY420" fmla="*/ 132277 h 802878"/>
                <a:gd name="connsiteX421" fmla="*/ 223814 w 623673"/>
                <a:gd name="connsiteY421" fmla="*/ 132384 h 802878"/>
                <a:gd name="connsiteX422" fmla="*/ 229421 w 623673"/>
                <a:gd name="connsiteY422" fmla="*/ 127491 h 802878"/>
                <a:gd name="connsiteX423" fmla="*/ 238244 w 623673"/>
                <a:gd name="connsiteY423" fmla="*/ 121240 h 802878"/>
                <a:gd name="connsiteX424" fmla="*/ 235422 w 623673"/>
                <a:gd name="connsiteY424" fmla="*/ 123526 h 802878"/>
                <a:gd name="connsiteX425" fmla="*/ 229600 w 623673"/>
                <a:gd name="connsiteY425" fmla="*/ 127955 h 802878"/>
                <a:gd name="connsiteX426" fmla="*/ 240066 w 623673"/>
                <a:gd name="connsiteY426" fmla="*/ 121097 h 802878"/>
                <a:gd name="connsiteX427" fmla="*/ 245031 w 623673"/>
                <a:gd name="connsiteY427" fmla="*/ 118311 h 802878"/>
                <a:gd name="connsiteX428" fmla="*/ 261675 w 623673"/>
                <a:gd name="connsiteY428" fmla="*/ 110989 h 802878"/>
                <a:gd name="connsiteX429" fmla="*/ 264962 w 623673"/>
                <a:gd name="connsiteY429" fmla="*/ 108631 h 802878"/>
                <a:gd name="connsiteX430" fmla="*/ 300323 w 623673"/>
                <a:gd name="connsiteY430" fmla="*/ 102916 h 802878"/>
                <a:gd name="connsiteX431" fmla="*/ 296144 w 623673"/>
                <a:gd name="connsiteY431" fmla="*/ 102238 h 802878"/>
                <a:gd name="connsiteX432" fmla="*/ 323397 w 623673"/>
                <a:gd name="connsiteY432" fmla="*/ 105238 h 802878"/>
                <a:gd name="connsiteX433" fmla="*/ 344972 w 623673"/>
                <a:gd name="connsiteY433" fmla="*/ 110953 h 802878"/>
                <a:gd name="connsiteX434" fmla="*/ 392906 w 623673"/>
                <a:gd name="connsiteY434" fmla="*/ 109810 h 802878"/>
                <a:gd name="connsiteX435" fmla="*/ 405586 w 623673"/>
                <a:gd name="connsiteY435" fmla="*/ 101595 h 802878"/>
                <a:gd name="connsiteX436" fmla="*/ 411944 w 623673"/>
                <a:gd name="connsiteY436" fmla="*/ 93736 h 802878"/>
                <a:gd name="connsiteX437" fmla="*/ 415445 w 623673"/>
                <a:gd name="connsiteY437" fmla="*/ 86200 h 802878"/>
                <a:gd name="connsiteX438" fmla="*/ 412444 w 623673"/>
                <a:gd name="connsiteY438" fmla="*/ 89307 h 802878"/>
                <a:gd name="connsiteX439" fmla="*/ 405158 w 623673"/>
                <a:gd name="connsiteY439" fmla="*/ 97308 h 802878"/>
                <a:gd name="connsiteX440" fmla="*/ 394264 w 623673"/>
                <a:gd name="connsiteY440" fmla="*/ 104202 h 802878"/>
                <a:gd name="connsiteX441" fmla="*/ 383655 w 623673"/>
                <a:gd name="connsiteY441" fmla="*/ 107167 h 802878"/>
                <a:gd name="connsiteX442" fmla="*/ 378940 w 623673"/>
                <a:gd name="connsiteY442" fmla="*/ 107703 h 802878"/>
                <a:gd name="connsiteX443" fmla="*/ 337757 w 623673"/>
                <a:gd name="connsiteY443" fmla="*/ 101773 h 802878"/>
                <a:gd name="connsiteX444" fmla="*/ 297966 w 623673"/>
                <a:gd name="connsiteY444" fmla="*/ 95522 h 802878"/>
                <a:gd name="connsiteX445" fmla="*/ 277035 w 623673"/>
                <a:gd name="connsiteY445" fmla="*/ 97987 h 802878"/>
                <a:gd name="connsiteX446" fmla="*/ 266498 w 623673"/>
                <a:gd name="connsiteY446" fmla="*/ 100666 h 802878"/>
                <a:gd name="connsiteX447" fmla="*/ 255782 w 623673"/>
                <a:gd name="connsiteY447" fmla="*/ 104452 h 802878"/>
                <a:gd name="connsiteX448" fmla="*/ 211812 w 623673"/>
                <a:gd name="connsiteY448" fmla="*/ 132491 h 802878"/>
                <a:gd name="connsiteX449" fmla="*/ 183201 w 623673"/>
                <a:gd name="connsiteY449" fmla="*/ 165638 h 802878"/>
                <a:gd name="connsiteX450" fmla="*/ 163092 w 623673"/>
                <a:gd name="connsiteY450" fmla="*/ 193535 h 802878"/>
                <a:gd name="connsiteX451" fmla="*/ 159020 w 623673"/>
                <a:gd name="connsiteY451" fmla="*/ 201143 h 802878"/>
                <a:gd name="connsiteX452" fmla="*/ 155448 w 623673"/>
                <a:gd name="connsiteY452" fmla="*/ 208751 h 802878"/>
                <a:gd name="connsiteX453" fmla="*/ 147983 w 623673"/>
                <a:gd name="connsiteY453" fmla="*/ 224931 h 802878"/>
                <a:gd name="connsiteX454" fmla="*/ 129838 w 623673"/>
                <a:gd name="connsiteY454" fmla="*/ 265365 h 802878"/>
                <a:gd name="connsiteX455" fmla="*/ 89154 w 623673"/>
                <a:gd name="connsiteY455" fmla="*/ 358555 h 802878"/>
                <a:gd name="connsiteX456" fmla="*/ 66222 w 623673"/>
                <a:gd name="connsiteY456" fmla="*/ 415348 h 802878"/>
                <a:gd name="connsiteX457" fmla="*/ 63043 w 623673"/>
                <a:gd name="connsiteY457" fmla="*/ 421742 h 802878"/>
                <a:gd name="connsiteX458" fmla="*/ 55721 w 623673"/>
                <a:gd name="connsiteY458" fmla="*/ 440458 h 802878"/>
                <a:gd name="connsiteX459" fmla="*/ 55721 w 623673"/>
                <a:gd name="connsiteY459" fmla="*/ 440030 h 802878"/>
                <a:gd name="connsiteX460" fmla="*/ 47006 w 623673"/>
                <a:gd name="connsiteY460" fmla="*/ 463247 h 802878"/>
                <a:gd name="connsiteX461" fmla="*/ 47006 w 623673"/>
                <a:gd name="connsiteY461" fmla="*/ 462818 h 802878"/>
                <a:gd name="connsiteX462" fmla="*/ 42970 w 623673"/>
                <a:gd name="connsiteY462" fmla="*/ 473570 h 802878"/>
                <a:gd name="connsiteX463" fmla="*/ 43470 w 623673"/>
                <a:gd name="connsiteY463" fmla="*/ 471641 h 802878"/>
                <a:gd name="connsiteX464" fmla="*/ 26896 w 623673"/>
                <a:gd name="connsiteY464" fmla="*/ 517147 h 802878"/>
                <a:gd name="connsiteX465" fmla="*/ 27896 w 623673"/>
                <a:gd name="connsiteY465" fmla="*/ 516182 h 802878"/>
                <a:gd name="connsiteX466" fmla="*/ 20610 w 623673"/>
                <a:gd name="connsiteY466" fmla="*/ 535470 h 802878"/>
                <a:gd name="connsiteX467" fmla="*/ 14609 w 623673"/>
                <a:gd name="connsiteY467" fmla="*/ 550972 h 802878"/>
                <a:gd name="connsiteX468" fmla="*/ 2929 w 623673"/>
                <a:gd name="connsiteY468" fmla="*/ 584619 h 802878"/>
                <a:gd name="connsiteX469" fmla="*/ 2893 w 623673"/>
                <a:gd name="connsiteY469" fmla="*/ 584191 h 802878"/>
                <a:gd name="connsiteX470" fmla="*/ 0 w 623673"/>
                <a:gd name="connsiteY470" fmla="*/ 610015 h 802878"/>
                <a:gd name="connsiteX471" fmla="*/ 4429 w 623673"/>
                <a:gd name="connsiteY471" fmla="*/ 633268 h 802878"/>
                <a:gd name="connsiteX472" fmla="*/ 7036 w 623673"/>
                <a:gd name="connsiteY472" fmla="*/ 638590 h 802878"/>
                <a:gd name="connsiteX473" fmla="*/ 8430 w 623673"/>
                <a:gd name="connsiteY473" fmla="*/ 641234 h 802878"/>
                <a:gd name="connsiteX474" fmla="*/ 10144 w 623673"/>
                <a:gd name="connsiteY474" fmla="*/ 643698 h 802878"/>
                <a:gd name="connsiteX475" fmla="*/ 13680 w 623673"/>
                <a:gd name="connsiteY475" fmla="*/ 648592 h 802878"/>
                <a:gd name="connsiteX476" fmla="*/ 17681 w 623673"/>
                <a:gd name="connsiteY476" fmla="*/ 653057 h 802878"/>
                <a:gd name="connsiteX477" fmla="*/ 26718 w 623673"/>
                <a:gd name="connsiteY477" fmla="*/ 661843 h 802878"/>
                <a:gd name="connsiteX478" fmla="*/ 31933 w 623673"/>
                <a:gd name="connsiteY478" fmla="*/ 666058 h 802878"/>
                <a:gd name="connsiteX479" fmla="*/ 37576 w 623673"/>
                <a:gd name="connsiteY479" fmla="*/ 670237 h 802878"/>
                <a:gd name="connsiteX480" fmla="*/ 38612 w 623673"/>
                <a:gd name="connsiteY480" fmla="*/ 671595 h 802878"/>
                <a:gd name="connsiteX481" fmla="*/ 70366 w 623673"/>
                <a:gd name="connsiteY481" fmla="*/ 689811 h 802878"/>
                <a:gd name="connsiteX482" fmla="*/ 80689 w 623673"/>
                <a:gd name="connsiteY482" fmla="*/ 696062 h 802878"/>
                <a:gd name="connsiteX483" fmla="*/ 99977 w 623673"/>
                <a:gd name="connsiteY483" fmla="*/ 704099 h 802878"/>
                <a:gd name="connsiteX484" fmla="*/ 95726 w 623673"/>
                <a:gd name="connsiteY484" fmla="*/ 702420 h 802878"/>
                <a:gd name="connsiteX485" fmla="*/ 121944 w 623673"/>
                <a:gd name="connsiteY485" fmla="*/ 713171 h 802878"/>
                <a:gd name="connsiteX486" fmla="*/ 117157 w 623673"/>
                <a:gd name="connsiteY486" fmla="*/ 710171 h 802878"/>
                <a:gd name="connsiteX487" fmla="*/ 133731 w 623673"/>
                <a:gd name="connsiteY487" fmla="*/ 717707 h 802878"/>
                <a:gd name="connsiteX488" fmla="*/ 133874 w 623673"/>
                <a:gd name="connsiteY488" fmla="*/ 716850 h 802878"/>
                <a:gd name="connsiteX489" fmla="*/ 182451 w 623673"/>
                <a:gd name="connsiteY489" fmla="*/ 737567 h 802878"/>
                <a:gd name="connsiteX490" fmla="*/ 300787 w 623673"/>
                <a:gd name="connsiteY490" fmla="*/ 784359 h 802878"/>
                <a:gd name="connsiteX491" fmla="*/ 330791 w 623673"/>
                <a:gd name="connsiteY491" fmla="*/ 794788 h 802878"/>
                <a:gd name="connsiteX492" fmla="*/ 345757 w 623673"/>
                <a:gd name="connsiteY492" fmla="*/ 799610 h 802878"/>
                <a:gd name="connsiteX493" fmla="*/ 353580 w 623673"/>
                <a:gd name="connsiteY493" fmla="*/ 801789 h 802878"/>
                <a:gd name="connsiteX494" fmla="*/ 361795 w 623673"/>
                <a:gd name="connsiteY494" fmla="*/ 802825 h 802878"/>
                <a:gd name="connsiteX495" fmla="*/ 392906 w 623673"/>
                <a:gd name="connsiteY495" fmla="*/ 795788 h 802878"/>
                <a:gd name="connsiteX496" fmla="*/ 418338 w 623673"/>
                <a:gd name="connsiteY496" fmla="*/ 779001 h 802878"/>
                <a:gd name="connsiteX497" fmla="*/ 421374 w 623673"/>
                <a:gd name="connsiteY497" fmla="*/ 777143 h 802878"/>
                <a:gd name="connsiteX498" fmla="*/ 429732 w 623673"/>
                <a:gd name="connsiteY498" fmla="*/ 768678 h 802878"/>
                <a:gd name="connsiteX499" fmla="*/ 438198 w 623673"/>
                <a:gd name="connsiteY499" fmla="*/ 758855 h 802878"/>
                <a:gd name="connsiteX500" fmla="*/ 443662 w 623673"/>
                <a:gd name="connsiteY500" fmla="*/ 751462 h 802878"/>
                <a:gd name="connsiteX501" fmla="*/ 446199 w 623673"/>
                <a:gd name="connsiteY501" fmla="*/ 749069 h 802878"/>
                <a:gd name="connsiteX502" fmla="*/ 454342 w 623673"/>
                <a:gd name="connsiteY502" fmla="*/ 736710 h 802878"/>
                <a:gd name="connsiteX503" fmla="*/ 459593 w 623673"/>
                <a:gd name="connsiteY503" fmla="*/ 729352 h 802878"/>
                <a:gd name="connsiteX504" fmla="*/ 503777 w 623673"/>
                <a:gd name="connsiteY504" fmla="*/ 644270 h 802878"/>
                <a:gd name="connsiteX505" fmla="*/ 534388 w 623673"/>
                <a:gd name="connsiteY505" fmla="*/ 568903 h 802878"/>
                <a:gd name="connsiteX506" fmla="*/ 560427 w 623673"/>
                <a:gd name="connsiteY506" fmla="*/ 489215 h 802878"/>
                <a:gd name="connsiteX507" fmla="*/ 591967 w 623673"/>
                <a:gd name="connsiteY507" fmla="*/ 394024 h 802878"/>
                <a:gd name="connsiteX508" fmla="*/ 608612 w 623673"/>
                <a:gd name="connsiteY508" fmla="*/ 345339 h 802878"/>
                <a:gd name="connsiteX509" fmla="*/ 616613 w 623673"/>
                <a:gd name="connsiteY509" fmla="*/ 321193 h 802878"/>
                <a:gd name="connsiteX510" fmla="*/ 622292 w 623673"/>
                <a:gd name="connsiteY510" fmla="*/ 296583 h 802878"/>
                <a:gd name="connsiteX511" fmla="*/ 622971 w 623673"/>
                <a:gd name="connsiteY511" fmla="*/ 291904 h 802878"/>
                <a:gd name="connsiteX512" fmla="*/ 623078 w 623673"/>
                <a:gd name="connsiteY512" fmla="*/ 289725 h 802878"/>
                <a:gd name="connsiteX513" fmla="*/ 623042 w 623673"/>
                <a:gd name="connsiteY513" fmla="*/ 288832 h 802878"/>
                <a:gd name="connsiteX514" fmla="*/ 621006 w 623673"/>
                <a:gd name="connsiteY514" fmla="*/ 257721 h 802878"/>
                <a:gd name="connsiteX515" fmla="*/ 523851 w 623673"/>
                <a:gd name="connsiteY515" fmla="*/ 108167 h 802878"/>
                <a:gd name="connsiteX516" fmla="*/ 524244 w 623673"/>
                <a:gd name="connsiteY516" fmla="*/ 108524 h 802878"/>
                <a:gd name="connsiteX517" fmla="*/ 523923 w 623673"/>
                <a:gd name="connsiteY517" fmla="*/ 108453 h 802878"/>
                <a:gd name="connsiteX518" fmla="*/ 523422 w 623673"/>
                <a:gd name="connsiteY518" fmla="*/ 107988 h 802878"/>
                <a:gd name="connsiteX519" fmla="*/ 523958 w 623673"/>
                <a:gd name="connsiteY519" fmla="*/ 108810 h 802878"/>
                <a:gd name="connsiteX520" fmla="*/ 523458 w 623673"/>
                <a:gd name="connsiteY520" fmla="*/ 108167 h 802878"/>
                <a:gd name="connsiteX521" fmla="*/ 523244 w 623673"/>
                <a:gd name="connsiteY521" fmla="*/ 108524 h 802878"/>
                <a:gd name="connsiteX522" fmla="*/ 524065 w 623673"/>
                <a:gd name="connsiteY522" fmla="*/ 109453 h 802878"/>
                <a:gd name="connsiteX523" fmla="*/ 524101 w 623673"/>
                <a:gd name="connsiteY523" fmla="*/ 109917 h 802878"/>
                <a:gd name="connsiteX524" fmla="*/ 523244 w 623673"/>
                <a:gd name="connsiteY524" fmla="*/ 109524 h 802878"/>
                <a:gd name="connsiteX525" fmla="*/ 519458 w 623673"/>
                <a:gd name="connsiteY525" fmla="*/ 107845 h 802878"/>
                <a:gd name="connsiteX526" fmla="*/ 505135 w 623673"/>
                <a:gd name="connsiteY526" fmla="*/ 101095 h 802878"/>
                <a:gd name="connsiteX527" fmla="*/ 504956 w 623673"/>
                <a:gd name="connsiteY527" fmla="*/ 100344 h 802878"/>
                <a:gd name="connsiteX528" fmla="*/ 501848 w 623673"/>
                <a:gd name="connsiteY528" fmla="*/ 99702 h 802878"/>
                <a:gd name="connsiteX529" fmla="*/ 500634 w 623673"/>
                <a:gd name="connsiteY529" fmla="*/ 99702 h 802878"/>
                <a:gd name="connsiteX530" fmla="*/ 500420 w 623673"/>
                <a:gd name="connsiteY530" fmla="*/ 99023 h 802878"/>
                <a:gd name="connsiteX531" fmla="*/ 498527 w 623673"/>
                <a:gd name="connsiteY531" fmla="*/ 98773 h 802878"/>
                <a:gd name="connsiteX532" fmla="*/ 497669 w 623673"/>
                <a:gd name="connsiteY532" fmla="*/ 97844 h 802878"/>
                <a:gd name="connsiteX533" fmla="*/ 486096 w 623673"/>
                <a:gd name="connsiteY533" fmla="*/ 94272 h 802878"/>
                <a:gd name="connsiteX534" fmla="*/ 466558 w 623673"/>
                <a:gd name="connsiteY534" fmla="*/ 87843 h 802878"/>
                <a:gd name="connsiteX535" fmla="*/ 442734 w 623673"/>
                <a:gd name="connsiteY535" fmla="*/ 78056 h 802878"/>
                <a:gd name="connsiteX536" fmla="*/ 441734 w 623673"/>
                <a:gd name="connsiteY536" fmla="*/ 78020 h 802878"/>
                <a:gd name="connsiteX537" fmla="*/ 434304 w 623673"/>
                <a:gd name="connsiteY537" fmla="*/ 75770 h 802878"/>
                <a:gd name="connsiteX538" fmla="*/ 432197 w 623673"/>
                <a:gd name="connsiteY538" fmla="*/ 75270 h 802878"/>
                <a:gd name="connsiteX539" fmla="*/ 432304 w 623673"/>
                <a:gd name="connsiteY539" fmla="*/ 75234 h 802878"/>
                <a:gd name="connsiteX540" fmla="*/ 432375 w 623673"/>
                <a:gd name="connsiteY540" fmla="*/ 72984 h 802878"/>
                <a:gd name="connsiteX541" fmla="*/ 434054 w 623673"/>
                <a:gd name="connsiteY541" fmla="*/ 71734 h 802878"/>
                <a:gd name="connsiteX542" fmla="*/ 434268 w 623673"/>
                <a:gd name="connsiteY542" fmla="*/ 70484 h 802878"/>
                <a:gd name="connsiteX543" fmla="*/ 433876 w 623673"/>
                <a:gd name="connsiteY543" fmla="*/ 69484 h 802878"/>
                <a:gd name="connsiteX544" fmla="*/ 434376 w 623673"/>
                <a:gd name="connsiteY544" fmla="*/ 69626 h 802878"/>
                <a:gd name="connsiteX545" fmla="*/ 434340 w 623673"/>
                <a:gd name="connsiteY545" fmla="*/ 69341 h 802878"/>
                <a:gd name="connsiteX546" fmla="*/ 434483 w 623673"/>
                <a:gd name="connsiteY546" fmla="*/ 69412 h 802878"/>
                <a:gd name="connsiteX547" fmla="*/ 434268 w 623673"/>
                <a:gd name="connsiteY547" fmla="*/ 68983 h 802878"/>
                <a:gd name="connsiteX548" fmla="*/ 434411 w 623673"/>
                <a:gd name="connsiteY548" fmla="*/ 69055 h 802878"/>
                <a:gd name="connsiteX549" fmla="*/ 434411 w 623673"/>
                <a:gd name="connsiteY549" fmla="*/ 68912 h 802878"/>
                <a:gd name="connsiteX550" fmla="*/ 434590 w 623673"/>
                <a:gd name="connsiteY550" fmla="*/ 69019 h 802878"/>
                <a:gd name="connsiteX551" fmla="*/ 434590 w 623673"/>
                <a:gd name="connsiteY551" fmla="*/ 68376 h 802878"/>
                <a:gd name="connsiteX552" fmla="*/ 434018 w 623673"/>
                <a:gd name="connsiteY552" fmla="*/ 68126 h 802878"/>
                <a:gd name="connsiteX553" fmla="*/ 434590 w 623673"/>
                <a:gd name="connsiteY553" fmla="*/ 67448 h 802878"/>
                <a:gd name="connsiteX554" fmla="*/ 434733 w 623673"/>
                <a:gd name="connsiteY554" fmla="*/ 67519 h 802878"/>
                <a:gd name="connsiteX555" fmla="*/ 434804 w 623673"/>
                <a:gd name="connsiteY555" fmla="*/ 66305 h 802878"/>
                <a:gd name="connsiteX556" fmla="*/ 435233 w 623673"/>
                <a:gd name="connsiteY556" fmla="*/ 66483 h 802878"/>
                <a:gd name="connsiteX557" fmla="*/ 434018 w 623673"/>
                <a:gd name="connsiteY557" fmla="*/ 65447 h 802878"/>
                <a:gd name="connsiteX558" fmla="*/ 434876 w 623673"/>
                <a:gd name="connsiteY558" fmla="*/ 65662 h 802878"/>
                <a:gd name="connsiteX559" fmla="*/ 434268 w 623673"/>
                <a:gd name="connsiteY559" fmla="*/ 65090 h 802878"/>
                <a:gd name="connsiteX560" fmla="*/ 434447 w 623673"/>
                <a:gd name="connsiteY560" fmla="*/ 65233 h 802878"/>
                <a:gd name="connsiteX561" fmla="*/ 434411 w 623673"/>
                <a:gd name="connsiteY561" fmla="*/ 64840 h 802878"/>
                <a:gd name="connsiteX562" fmla="*/ 433447 w 623673"/>
                <a:gd name="connsiteY562" fmla="*/ 64483 h 802878"/>
                <a:gd name="connsiteX563" fmla="*/ 434447 w 623673"/>
                <a:gd name="connsiteY563" fmla="*/ 64697 h 802878"/>
                <a:gd name="connsiteX564" fmla="*/ 433661 w 623673"/>
                <a:gd name="connsiteY564" fmla="*/ 64340 h 802878"/>
                <a:gd name="connsiteX565" fmla="*/ 435804 w 623673"/>
                <a:gd name="connsiteY565" fmla="*/ 64626 h 802878"/>
                <a:gd name="connsiteX566" fmla="*/ 436769 w 623673"/>
                <a:gd name="connsiteY566" fmla="*/ 61804 h 802878"/>
                <a:gd name="connsiteX567" fmla="*/ 437376 w 623673"/>
                <a:gd name="connsiteY567" fmla="*/ 62018 h 802878"/>
                <a:gd name="connsiteX568" fmla="*/ 437019 w 623673"/>
                <a:gd name="connsiteY568" fmla="*/ 61554 h 802878"/>
                <a:gd name="connsiteX569" fmla="*/ 436662 w 623673"/>
                <a:gd name="connsiteY569" fmla="*/ 61268 h 802878"/>
                <a:gd name="connsiteX570" fmla="*/ 437197 w 623673"/>
                <a:gd name="connsiteY570" fmla="*/ 61447 h 802878"/>
                <a:gd name="connsiteX571" fmla="*/ 436912 w 623673"/>
                <a:gd name="connsiteY571" fmla="*/ 61125 h 802878"/>
                <a:gd name="connsiteX572" fmla="*/ 437483 w 623673"/>
                <a:gd name="connsiteY572" fmla="*/ 61268 h 802878"/>
                <a:gd name="connsiteX573" fmla="*/ 437555 w 623673"/>
                <a:gd name="connsiteY573" fmla="*/ 60054 h 802878"/>
                <a:gd name="connsiteX574" fmla="*/ 437876 w 623673"/>
                <a:gd name="connsiteY574" fmla="*/ 58053 h 802878"/>
                <a:gd name="connsiteX575" fmla="*/ 439555 w 623673"/>
                <a:gd name="connsiteY575" fmla="*/ 56160 h 802878"/>
                <a:gd name="connsiteX576" fmla="*/ 439341 w 623673"/>
                <a:gd name="connsiteY576" fmla="*/ 55982 h 802878"/>
                <a:gd name="connsiteX577" fmla="*/ 439769 w 623673"/>
                <a:gd name="connsiteY577" fmla="*/ 55410 h 802878"/>
                <a:gd name="connsiteX578" fmla="*/ 439841 w 623673"/>
                <a:gd name="connsiteY578" fmla="*/ 54232 h 802878"/>
                <a:gd name="connsiteX579" fmla="*/ 440055 w 623673"/>
                <a:gd name="connsiteY579" fmla="*/ 54339 h 802878"/>
                <a:gd name="connsiteX580" fmla="*/ 531959 w 623673"/>
                <a:gd name="connsiteY580" fmla="*/ 91486 h 802878"/>
                <a:gd name="connsiteX581" fmla="*/ 532388 w 623673"/>
                <a:gd name="connsiteY581" fmla="*/ 92308 h 802878"/>
                <a:gd name="connsiteX582" fmla="*/ 531745 w 623673"/>
                <a:gd name="connsiteY582" fmla="*/ 92486 h 802878"/>
                <a:gd name="connsiteX583" fmla="*/ 531638 w 623673"/>
                <a:gd name="connsiteY583" fmla="*/ 92451 h 802878"/>
                <a:gd name="connsiteX584" fmla="*/ 531388 w 623673"/>
                <a:gd name="connsiteY584" fmla="*/ 93165 h 802878"/>
                <a:gd name="connsiteX585" fmla="*/ 530995 w 623673"/>
                <a:gd name="connsiteY585" fmla="*/ 92915 h 802878"/>
                <a:gd name="connsiteX586" fmla="*/ 530566 w 623673"/>
                <a:gd name="connsiteY586" fmla="*/ 93165 h 802878"/>
                <a:gd name="connsiteX587" fmla="*/ 530995 w 623673"/>
                <a:gd name="connsiteY587" fmla="*/ 94701 h 802878"/>
                <a:gd name="connsiteX588" fmla="*/ 530816 w 623673"/>
                <a:gd name="connsiteY588" fmla="*/ 94594 h 802878"/>
                <a:gd name="connsiteX589" fmla="*/ 531138 w 623673"/>
                <a:gd name="connsiteY589" fmla="*/ 95130 h 802878"/>
                <a:gd name="connsiteX590" fmla="*/ 530959 w 623673"/>
                <a:gd name="connsiteY590" fmla="*/ 95058 h 802878"/>
                <a:gd name="connsiteX591" fmla="*/ 531138 w 623673"/>
                <a:gd name="connsiteY591" fmla="*/ 95772 h 802878"/>
                <a:gd name="connsiteX592" fmla="*/ 530709 w 623673"/>
                <a:gd name="connsiteY592" fmla="*/ 95594 h 802878"/>
                <a:gd name="connsiteX593" fmla="*/ 530674 w 623673"/>
                <a:gd name="connsiteY593" fmla="*/ 95915 h 802878"/>
                <a:gd name="connsiteX594" fmla="*/ 530816 w 623673"/>
                <a:gd name="connsiteY594" fmla="*/ 95844 h 802878"/>
                <a:gd name="connsiteX595" fmla="*/ 530638 w 623673"/>
                <a:gd name="connsiteY595" fmla="*/ 96273 h 802878"/>
                <a:gd name="connsiteX596" fmla="*/ 532316 w 623673"/>
                <a:gd name="connsiteY596" fmla="*/ 97737 h 802878"/>
                <a:gd name="connsiteX597" fmla="*/ 531816 w 623673"/>
                <a:gd name="connsiteY597" fmla="*/ 97594 h 802878"/>
                <a:gd name="connsiteX598" fmla="*/ 530923 w 623673"/>
                <a:gd name="connsiteY598" fmla="*/ 97166 h 802878"/>
                <a:gd name="connsiteX599" fmla="*/ 530531 w 623673"/>
                <a:gd name="connsiteY599" fmla="*/ 97487 h 802878"/>
                <a:gd name="connsiteX600" fmla="*/ 530030 w 623673"/>
                <a:gd name="connsiteY600" fmla="*/ 97273 h 802878"/>
                <a:gd name="connsiteX601" fmla="*/ 529995 w 623673"/>
                <a:gd name="connsiteY601" fmla="*/ 97951 h 802878"/>
                <a:gd name="connsiteX602" fmla="*/ 529316 w 623673"/>
                <a:gd name="connsiteY602" fmla="*/ 98130 h 802878"/>
                <a:gd name="connsiteX603" fmla="*/ 528602 w 623673"/>
                <a:gd name="connsiteY603" fmla="*/ 97916 h 802878"/>
                <a:gd name="connsiteX604" fmla="*/ 528995 w 623673"/>
                <a:gd name="connsiteY604" fmla="*/ 98344 h 802878"/>
                <a:gd name="connsiteX605" fmla="*/ 528244 w 623673"/>
                <a:gd name="connsiteY605" fmla="*/ 98094 h 802878"/>
                <a:gd name="connsiteX606" fmla="*/ 527673 w 623673"/>
                <a:gd name="connsiteY606" fmla="*/ 98844 h 802878"/>
                <a:gd name="connsiteX607" fmla="*/ 528459 w 623673"/>
                <a:gd name="connsiteY607" fmla="*/ 99594 h 802878"/>
                <a:gd name="connsiteX608" fmla="*/ 527566 w 623673"/>
                <a:gd name="connsiteY608" fmla="*/ 99344 h 802878"/>
                <a:gd name="connsiteX609" fmla="*/ 527673 w 623673"/>
                <a:gd name="connsiteY609" fmla="*/ 99344 h 802878"/>
                <a:gd name="connsiteX610" fmla="*/ 527209 w 623673"/>
                <a:gd name="connsiteY610" fmla="*/ 99094 h 802878"/>
                <a:gd name="connsiteX611" fmla="*/ 527316 w 623673"/>
                <a:gd name="connsiteY611" fmla="*/ 99773 h 802878"/>
                <a:gd name="connsiteX612" fmla="*/ 527780 w 623673"/>
                <a:gd name="connsiteY612" fmla="*/ 99916 h 802878"/>
                <a:gd name="connsiteX613" fmla="*/ 527637 w 623673"/>
                <a:gd name="connsiteY613" fmla="*/ 100059 h 802878"/>
                <a:gd name="connsiteX614" fmla="*/ 527244 w 623673"/>
                <a:gd name="connsiteY614" fmla="*/ 99809 h 802878"/>
                <a:gd name="connsiteX615" fmla="*/ 526887 w 623673"/>
                <a:gd name="connsiteY615" fmla="*/ 99952 h 802878"/>
                <a:gd name="connsiteX616" fmla="*/ 527387 w 623673"/>
                <a:gd name="connsiteY616" fmla="*/ 100166 h 802878"/>
                <a:gd name="connsiteX617" fmla="*/ 526852 w 623673"/>
                <a:gd name="connsiteY617" fmla="*/ 100273 h 802878"/>
                <a:gd name="connsiteX618" fmla="*/ 527673 w 623673"/>
                <a:gd name="connsiteY618" fmla="*/ 100702 h 802878"/>
                <a:gd name="connsiteX619" fmla="*/ 526387 w 623673"/>
                <a:gd name="connsiteY619" fmla="*/ 100809 h 802878"/>
                <a:gd name="connsiteX620" fmla="*/ 526994 w 623673"/>
                <a:gd name="connsiteY620" fmla="*/ 101237 h 802878"/>
                <a:gd name="connsiteX621" fmla="*/ 526530 w 623673"/>
                <a:gd name="connsiteY621" fmla="*/ 100987 h 802878"/>
                <a:gd name="connsiteX622" fmla="*/ 525851 w 623673"/>
                <a:gd name="connsiteY622" fmla="*/ 100987 h 802878"/>
                <a:gd name="connsiteX623" fmla="*/ 525530 w 623673"/>
                <a:gd name="connsiteY623" fmla="*/ 100773 h 802878"/>
                <a:gd name="connsiteX624" fmla="*/ 526494 w 623673"/>
                <a:gd name="connsiteY624" fmla="*/ 101380 h 802878"/>
                <a:gd name="connsiteX625" fmla="*/ 526637 w 623673"/>
                <a:gd name="connsiteY625" fmla="*/ 101845 h 802878"/>
                <a:gd name="connsiteX626" fmla="*/ 527423 w 623673"/>
                <a:gd name="connsiteY626" fmla="*/ 102380 h 802878"/>
                <a:gd name="connsiteX627" fmla="*/ 526994 w 623673"/>
                <a:gd name="connsiteY627" fmla="*/ 102095 h 802878"/>
                <a:gd name="connsiteX628" fmla="*/ 527137 w 623673"/>
                <a:gd name="connsiteY628" fmla="*/ 102309 h 802878"/>
                <a:gd name="connsiteX629" fmla="*/ 526530 w 623673"/>
                <a:gd name="connsiteY629" fmla="*/ 102059 h 802878"/>
                <a:gd name="connsiteX630" fmla="*/ 525994 w 623673"/>
                <a:gd name="connsiteY630" fmla="*/ 101666 h 802878"/>
                <a:gd name="connsiteX631" fmla="*/ 526744 w 623673"/>
                <a:gd name="connsiteY631" fmla="*/ 102309 h 802878"/>
                <a:gd name="connsiteX632" fmla="*/ 526030 w 623673"/>
                <a:gd name="connsiteY632" fmla="*/ 102380 h 802878"/>
                <a:gd name="connsiteX633" fmla="*/ 526244 w 623673"/>
                <a:gd name="connsiteY633" fmla="*/ 102916 h 802878"/>
                <a:gd name="connsiteX634" fmla="*/ 525101 w 623673"/>
                <a:gd name="connsiteY634" fmla="*/ 102309 h 802878"/>
                <a:gd name="connsiteX635" fmla="*/ 525280 w 623673"/>
                <a:gd name="connsiteY635" fmla="*/ 102845 h 802878"/>
                <a:gd name="connsiteX636" fmla="*/ 525244 w 623673"/>
                <a:gd name="connsiteY636" fmla="*/ 102809 h 802878"/>
                <a:gd name="connsiteX637" fmla="*/ 524887 w 623673"/>
                <a:gd name="connsiteY637" fmla="*/ 103559 h 802878"/>
                <a:gd name="connsiteX638" fmla="*/ 525744 w 623673"/>
                <a:gd name="connsiteY638" fmla="*/ 104238 h 802878"/>
                <a:gd name="connsiteX639" fmla="*/ 526066 w 623673"/>
                <a:gd name="connsiteY639" fmla="*/ 105274 h 802878"/>
                <a:gd name="connsiteX640" fmla="*/ 525351 w 623673"/>
                <a:gd name="connsiteY640" fmla="*/ 105059 h 802878"/>
                <a:gd name="connsiteX641" fmla="*/ 525280 w 623673"/>
                <a:gd name="connsiteY641" fmla="*/ 104952 h 802878"/>
                <a:gd name="connsiteX642" fmla="*/ 525101 w 623673"/>
                <a:gd name="connsiteY642" fmla="*/ 105488 h 802878"/>
                <a:gd name="connsiteX643" fmla="*/ 525816 w 623673"/>
                <a:gd name="connsiteY643" fmla="*/ 106381 h 802878"/>
                <a:gd name="connsiteX644" fmla="*/ 525459 w 623673"/>
                <a:gd name="connsiteY644" fmla="*/ 106202 h 802878"/>
                <a:gd name="connsiteX645" fmla="*/ 524994 w 623673"/>
                <a:gd name="connsiteY645" fmla="*/ 105881 h 802878"/>
                <a:gd name="connsiteX646" fmla="*/ 525208 w 623673"/>
                <a:gd name="connsiteY646" fmla="*/ 106095 h 802878"/>
                <a:gd name="connsiteX647" fmla="*/ 525101 w 623673"/>
                <a:gd name="connsiteY647" fmla="*/ 106024 h 802878"/>
                <a:gd name="connsiteX648" fmla="*/ 525351 w 623673"/>
                <a:gd name="connsiteY648" fmla="*/ 106274 h 802878"/>
                <a:gd name="connsiteX649" fmla="*/ 525601 w 623673"/>
                <a:gd name="connsiteY649" fmla="*/ 106452 h 802878"/>
                <a:gd name="connsiteX650" fmla="*/ 524816 w 623673"/>
                <a:gd name="connsiteY650" fmla="*/ 106238 h 802878"/>
                <a:gd name="connsiteX651" fmla="*/ 525280 w 623673"/>
                <a:gd name="connsiteY651" fmla="*/ 107703 h 802878"/>
                <a:gd name="connsiteX652" fmla="*/ 524673 w 623673"/>
                <a:gd name="connsiteY652" fmla="*/ 107024 h 802878"/>
                <a:gd name="connsiteX653" fmla="*/ 524673 w 623673"/>
                <a:gd name="connsiteY653" fmla="*/ 107274 h 802878"/>
                <a:gd name="connsiteX654" fmla="*/ 524458 w 623673"/>
                <a:gd name="connsiteY654" fmla="*/ 106845 h 802878"/>
                <a:gd name="connsiteX655" fmla="*/ 524030 w 623673"/>
                <a:gd name="connsiteY655" fmla="*/ 107452 h 802878"/>
                <a:gd name="connsiteX656" fmla="*/ 524351 w 623673"/>
                <a:gd name="connsiteY656" fmla="*/ 107810 h 802878"/>
                <a:gd name="connsiteX657" fmla="*/ 524280 w 623673"/>
                <a:gd name="connsiteY657" fmla="*/ 107774 h 802878"/>
                <a:gd name="connsiteX658" fmla="*/ 524708 w 623673"/>
                <a:gd name="connsiteY658" fmla="*/ 108274 h 802878"/>
                <a:gd name="connsiteX659" fmla="*/ 523780 w 623673"/>
                <a:gd name="connsiteY659" fmla="*/ 107595 h 802878"/>
                <a:gd name="connsiteX660" fmla="*/ 523851 w 623673"/>
                <a:gd name="connsiteY660" fmla="*/ 108167 h 802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</a:cxnLst>
              <a:rect l="l" t="t" r="r" b="b"/>
              <a:pathLst>
                <a:path w="623673" h="802878">
                  <a:moveTo>
                    <a:pt x="621006" y="257721"/>
                  </a:moveTo>
                  <a:cubicBezTo>
                    <a:pt x="618292" y="247613"/>
                    <a:pt x="613291" y="238219"/>
                    <a:pt x="607004" y="230075"/>
                  </a:cubicBezTo>
                  <a:cubicBezTo>
                    <a:pt x="607004" y="230075"/>
                    <a:pt x="606826" y="229825"/>
                    <a:pt x="606504" y="229396"/>
                  </a:cubicBezTo>
                  <a:cubicBezTo>
                    <a:pt x="606183" y="228932"/>
                    <a:pt x="605683" y="228289"/>
                    <a:pt x="604968" y="227467"/>
                  </a:cubicBezTo>
                  <a:cubicBezTo>
                    <a:pt x="603540" y="225896"/>
                    <a:pt x="601647" y="223431"/>
                    <a:pt x="598932" y="220681"/>
                  </a:cubicBezTo>
                  <a:cubicBezTo>
                    <a:pt x="593538" y="215037"/>
                    <a:pt x="585145" y="208322"/>
                    <a:pt x="575286" y="201679"/>
                  </a:cubicBezTo>
                  <a:cubicBezTo>
                    <a:pt x="565464" y="194964"/>
                    <a:pt x="554176" y="188213"/>
                    <a:pt x="543925" y="180605"/>
                  </a:cubicBezTo>
                  <a:cubicBezTo>
                    <a:pt x="533602" y="173139"/>
                    <a:pt x="524566" y="164388"/>
                    <a:pt x="519172" y="155423"/>
                  </a:cubicBezTo>
                  <a:cubicBezTo>
                    <a:pt x="516636" y="151351"/>
                    <a:pt x="517029" y="147458"/>
                    <a:pt x="518493" y="143386"/>
                  </a:cubicBezTo>
                  <a:cubicBezTo>
                    <a:pt x="519208" y="141314"/>
                    <a:pt x="519922" y="139706"/>
                    <a:pt x="520815" y="137956"/>
                  </a:cubicBezTo>
                  <a:cubicBezTo>
                    <a:pt x="521672" y="136206"/>
                    <a:pt x="522494" y="134492"/>
                    <a:pt x="523030" y="132849"/>
                  </a:cubicBezTo>
                  <a:cubicBezTo>
                    <a:pt x="523387" y="131848"/>
                    <a:pt x="523601" y="130848"/>
                    <a:pt x="523673" y="129884"/>
                  </a:cubicBezTo>
                  <a:cubicBezTo>
                    <a:pt x="523994" y="129848"/>
                    <a:pt x="524280" y="129812"/>
                    <a:pt x="524673" y="129777"/>
                  </a:cubicBezTo>
                  <a:cubicBezTo>
                    <a:pt x="524315" y="129527"/>
                    <a:pt x="524030" y="129277"/>
                    <a:pt x="523708" y="129027"/>
                  </a:cubicBezTo>
                  <a:cubicBezTo>
                    <a:pt x="523708" y="128991"/>
                    <a:pt x="523708" y="128955"/>
                    <a:pt x="523708" y="128884"/>
                  </a:cubicBezTo>
                  <a:cubicBezTo>
                    <a:pt x="525923" y="128919"/>
                    <a:pt x="524530" y="130062"/>
                    <a:pt x="526923" y="129170"/>
                  </a:cubicBezTo>
                  <a:lnTo>
                    <a:pt x="526494" y="128419"/>
                  </a:lnTo>
                  <a:cubicBezTo>
                    <a:pt x="529781" y="127526"/>
                    <a:pt x="532602" y="126098"/>
                    <a:pt x="533281" y="121990"/>
                  </a:cubicBezTo>
                  <a:cubicBezTo>
                    <a:pt x="533459" y="120919"/>
                    <a:pt x="532995" y="119811"/>
                    <a:pt x="532781" y="118740"/>
                  </a:cubicBezTo>
                  <a:cubicBezTo>
                    <a:pt x="532567" y="117632"/>
                    <a:pt x="532138" y="116561"/>
                    <a:pt x="531495" y="115596"/>
                  </a:cubicBezTo>
                  <a:cubicBezTo>
                    <a:pt x="530888" y="114668"/>
                    <a:pt x="530245" y="113989"/>
                    <a:pt x="529602" y="113382"/>
                  </a:cubicBezTo>
                  <a:cubicBezTo>
                    <a:pt x="530352" y="113203"/>
                    <a:pt x="531138" y="113418"/>
                    <a:pt x="531388" y="112525"/>
                  </a:cubicBezTo>
                  <a:cubicBezTo>
                    <a:pt x="531781" y="112203"/>
                    <a:pt x="531888" y="111632"/>
                    <a:pt x="532066" y="111167"/>
                  </a:cubicBezTo>
                  <a:cubicBezTo>
                    <a:pt x="531459" y="110453"/>
                    <a:pt x="532424" y="110667"/>
                    <a:pt x="531959" y="109989"/>
                  </a:cubicBezTo>
                  <a:lnTo>
                    <a:pt x="532424" y="110203"/>
                  </a:lnTo>
                  <a:cubicBezTo>
                    <a:pt x="532281" y="109989"/>
                    <a:pt x="532174" y="109774"/>
                    <a:pt x="532459" y="109881"/>
                  </a:cubicBezTo>
                  <a:lnTo>
                    <a:pt x="532567" y="109989"/>
                  </a:lnTo>
                  <a:cubicBezTo>
                    <a:pt x="532316" y="109667"/>
                    <a:pt x="532602" y="109667"/>
                    <a:pt x="532495" y="109488"/>
                  </a:cubicBezTo>
                  <a:lnTo>
                    <a:pt x="532602" y="109596"/>
                  </a:lnTo>
                  <a:lnTo>
                    <a:pt x="532638" y="109417"/>
                  </a:lnTo>
                  <a:lnTo>
                    <a:pt x="532817" y="109560"/>
                  </a:lnTo>
                  <a:cubicBezTo>
                    <a:pt x="532602" y="109131"/>
                    <a:pt x="532709" y="108917"/>
                    <a:pt x="532959" y="108846"/>
                  </a:cubicBezTo>
                  <a:lnTo>
                    <a:pt x="532424" y="108524"/>
                  </a:lnTo>
                  <a:cubicBezTo>
                    <a:pt x="533245" y="108524"/>
                    <a:pt x="532245" y="107703"/>
                    <a:pt x="533174" y="107810"/>
                  </a:cubicBezTo>
                  <a:lnTo>
                    <a:pt x="533317" y="107881"/>
                  </a:lnTo>
                  <a:cubicBezTo>
                    <a:pt x="532138" y="106595"/>
                    <a:pt x="534674" y="107774"/>
                    <a:pt x="533602" y="106559"/>
                  </a:cubicBezTo>
                  <a:cubicBezTo>
                    <a:pt x="533745" y="106702"/>
                    <a:pt x="533888" y="106702"/>
                    <a:pt x="534031" y="106774"/>
                  </a:cubicBezTo>
                  <a:cubicBezTo>
                    <a:pt x="533995" y="106488"/>
                    <a:pt x="534031" y="106202"/>
                    <a:pt x="532959" y="105595"/>
                  </a:cubicBezTo>
                  <a:cubicBezTo>
                    <a:pt x="533067" y="105452"/>
                    <a:pt x="533352" y="105667"/>
                    <a:pt x="533781" y="105881"/>
                  </a:cubicBezTo>
                  <a:cubicBezTo>
                    <a:pt x="533317" y="105631"/>
                    <a:pt x="533174" y="105381"/>
                    <a:pt x="533209" y="105238"/>
                  </a:cubicBezTo>
                  <a:lnTo>
                    <a:pt x="533352" y="105381"/>
                  </a:lnTo>
                  <a:lnTo>
                    <a:pt x="533352" y="104952"/>
                  </a:lnTo>
                  <a:lnTo>
                    <a:pt x="532424" y="104524"/>
                  </a:lnTo>
                  <a:cubicBezTo>
                    <a:pt x="532781" y="104488"/>
                    <a:pt x="533531" y="105095"/>
                    <a:pt x="533424" y="104809"/>
                  </a:cubicBezTo>
                  <a:lnTo>
                    <a:pt x="532674" y="104416"/>
                  </a:lnTo>
                  <a:cubicBezTo>
                    <a:pt x="532959" y="104274"/>
                    <a:pt x="534174" y="104738"/>
                    <a:pt x="534817" y="104774"/>
                  </a:cubicBezTo>
                  <a:cubicBezTo>
                    <a:pt x="535638" y="103952"/>
                    <a:pt x="534210" y="101987"/>
                    <a:pt x="535960" y="101738"/>
                  </a:cubicBezTo>
                  <a:lnTo>
                    <a:pt x="536567" y="101952"/>
                  </a:lnTo>
                  <a:cubicBezTo>
                    <a:pt x="537424" y="102309"/>
                    <a:pt x="535424" y="101130"/>
                    <a:pt x="536210" y="101452"/>
                  </a:cubicBezTo>
                  <a:lnTo>
                    <a:pt x="535853" y="101166"/>
                  </a:lnTo>
                  <a:cubicBezTo>
                    <a:pt x="536031" y="101202"/>
                    <a:pt x="536210" y="101237"/>
                    <a:pt x="536388" y="101345"/>
                  </a:cubicBezTo>
                  <a:cubicBezTo>
                    <a:pt x="536460" y="101273"/>
                    <a:pt x="536317" y="101202"/>
                    <a:pt x="536103" y="101023"/>
                  </a:cubicBezTo>
                  <a:lnTo>
                    <a:pt x="536674" y="101166"/>
                  </a:lnTo>
                  <a:cubicBezTo>
                    <a:pt x="537246" y="100987"/>
                    <a:pt x="536388" y="100202"/>
                    <a:pt x="536746" y="99880"/>
                  </a:cubicBezTo>
                  <a:cubicBezTo>
                    <a:pt x="538032" y="99880"/>
                    <a:pt x="537424" y="98559"/>
                    <a:pt x="537067" y="97808"/>
                  </a:cubicBezTo>
                  <a:cubicBezTo>
                    <a:pt x="536103" y="96558"/>
                    <a:pt x="539853" y="97201"/>
                    <a:pt x="538710" y="95880"/>
                  </a:cubicBezTo>
                  <a:cubicBezTo>
                    <a:pt x="538853" y="95915"/>
                    <a:pt x="538603" y="95737"/>
                    <a:pt x="538496" y="95701"/>
                  </a:cubicBezTo>
                  <a:lnTo>
                    <a:pt x="538889" y="95094"/>
                  </a:lnTo>
                  <a:cubicBezTo>
                    <a:pt x="538889" y="95094"/>
                    <a:pt x="539067" y="94772"/>
                    <a:pt x="539032" y="94308"/>
                  </a:cubicBezTo>
                  <a:cubicBezTo>
                    <a:pt x="540282" y="94808"/>
                    <a:pt x="541568" y="95344"/>
                    <a:pt x="542818" y="95844"/>
                  </a:cubicBezTo>
                  <a:lnTo>
                    <a:pt x="546461" y="93772"/>
                  </a:lnTo>
                  <a:cubicBezTo>
                    <a:pt x="554034" y="77270"/>
                    <a:pt x="577679" y="49231"/>
                    <a:pt x="554712" y="37479"/>
                  </a:cubicBezTo>
                  <a:cubicBezTo>
                    <a:pt x="528495" y="24085"/>
                    <a:pt x="501634" y="12155"/>
                    <a:pt x="474202" y="1654"/>
                  </a:cubicBezTo>
                  <a:cubicBezTo>
                    <a:pt x="445734" y="-9241"/>
                    <a:pt x="414588" y="36694"/>
                    <a:pt x="435662" y="51874"/>
                  </a:cubicBezTo>
                  <a:cubicBezTo>
                    <a:pt x="434983" y="51731"/>
                    <a:pt x="434268" y="51624"/>
                    <a:pt x="433375" y="51517"/>
                  </a:cubicBezTo>
                  <a:lnTo>
                    <a:pt x="433197" y="51410"/>
                  </a:lnTo>
                  <a:cubicBezTo>
                    <a:pt x="432590" y="51553"/>
                    <a:pt x="432375" y="51731"/>
                    <a:pt x="433197" y="52410"/>
                  </a:cubicBezTo>
                  <a:cubicBezTo>
                    <a:pt x="432054" y="51910"/>
                    <a:pt x="432947" y="52660"/>
                    <a:pt x="432554" y="52553"/>
                  </a:cubicBezTo>
                  <a:lnTo>
                    <a:pt x="432482" y="52517"/>
                  </a:lnTo>
                  <a:cubicBezTo>
                    <a:pt x="433268" y="53124"/>
                    <a:pt x="431554" y="52624"/>
                    <a:pt x="432232" y="53196"/>
                  </a:cubicBezTo>
                  <a:cubicBezTo>
                    <a:pt x="432161" y="53160"/>
                    <a:pt x="431840" y="52981"/>
                    <a:pt x="431840" y="52946"/>
                  </a:cubicBezTo>
                  <a:cubicBezTo>
                    <a:pt x="431911" y="53160"/>
                    <a:pt x="432054" y="53481"/>
                    <a:pt x="431411" y="53196"/>
                  </a:cubicBezTo>
                  <a:cubicBezTo>
                    <a:pt x="431411" y="53624"/>
                    <a:pt x="430875" y="53981"/>
                    <a:pt x="431840" y="54696"/>
                  </a:cubicBezTo>
                  <a:lnTo>
                    <a:pt x="431661" y="54589"/>
                  </a:lnTo>
                  <a:cubicBezTo>
                    <a:pt x="432304" y="55053"/>
                    <a:pt x="431697" y="54803"/>
                    <a:pt x="431983" y="55125"/>
                  </a:cubicBezTo>
                  <a:cubicBezTo>
                    <a:pt x="431875" y="55089"/>
                    <a:pt x="431840" y="55089"/>
                    <a:pt x="431804" y="55053"/>
                  </a:cubicBezTo>
                  <a:cubicBezTo>
                    <a:pt x="432447" y="55517"/>
                    <a:pt x="431733" y="55517"/>
                    <a:pt x="431983" y="55767"/>
                  </a:cubicBezTo>
                  <a:lnTo>
                    <a:pt x="431554" y="55589"/>
                  </a:lnTo>
                  <a:lnTo>
                    <a:pt x="431518" y="55910"/>
                  </a:lnTo>
                  <a:lnTo>
                    <a:pt x="431661" y="55839"/>
                  </a:lnTo>
                  <a:cubicBezTo>
                    <a:pt x="432840" y="56446"/>
                    <a:pt x="430804" y="55696"/>
                    <a:pt x="431482" y="56268"/>
                  </a:cubicBezTo>
                  <a:cubicBezTo>
                    <a:pt x="431232" y="56375"/>
                    <a:pt x="433804" y="57803"/>
                    <a:pt x="433125" y="57732"/>
                  </a:cubicBezTo>
                  <a:cubicBezTo>
                    <a:pt x="433661" y="58089"/>
                    <a:pt x="432232" y="57232"/>
                    <a:pt x="432625" y="57553"/>
                  </a:cubicBezTo>
                  <a:cubicBezTo>
                    <a:pt x="431983" y="57268"/>
                    <a:pt x="432268" y="57303"/>
                    <a:pt x="431733" y="57125"/>
                  </a:cubicBezTo>
                  <a:cubicBezTo>
                    <a:pt x="431983" y="57411"/>
                    <a:pt x="430982" y="57053"/>
                    <a:pt x="431339" y="57446"/>
                  </a:cubicBezTo>
                  <a:lnTo>
                    <a:pt x="430840" y="57232"/>
                  </a:lnTo>
                  <a:cubicBezTo>
                    <a:pt x="431625" y="57875"/>
                    <a:pt x="429982" y="57375"/>
                    <a:pt x="430768" y="57911"/>
                  </a:cubicBezTo>
                  <a:cubicBezTo>
                    <a:pt x="431054" y="58339"/>
                    <a:pt x="429232" y="57411"/>
                    <a:pt x="430089" y="58089"/>
                  </a:cubicBezTo>
                  <a:lnTo>
                    <a:pt x="429375" y="57875"/>
                  </a:lnTo>
                  <a:cubicBezTo>
                    <a:pt x="429232" y="57946"/>
                    <a:pt x="430161" y="58339"/>
                    <a:pt x="429768" y="58304"/>
                  </a:cubicBezTo>
                  <a:cubicBezTo>
                    <a:pt x="429339" y="58089"/>
                    <a:pt x="429375" y="58304"/>
                    <a:pt x="428982" y="58053"/>
                  </a:cubicBezTo>
                  <a:cubicBezTo>
                    <a:pt x="428196" y="58018"/>
                    <a:pt x="429661" y="59018"/>
                    <a:pt x="428411" y="58839"/>
                  </a:cubicBezTo>
                  <a:cubicBezTo>
                    <a:pt x="429196" y="59304"/>
                    <a:pt x="428625" y="59232"/>
                    <a:pt x="429196" y="59589"/>
                  </a:cubicBezTo>
                  <a:cubicBezTo>
                    <a:pt x="428839" y="59447"/>
                    <a:pt x="428982" y="59911"/>
                    <a:pt x="428303" y="59375"/>
                  </a:cubicBezTo>
                  <a:cubicBezTo>
                    <a:pt x="428232" y="59339"/>
                    <a:pt x="428268" y="59304"/>
                    <a:pt x="428411" y="59375"/>
                  </a:cubicBezTo>
                  <a:lnTo>
                    <a:pt x="427946" y="59125"/>
                  </a:lnTo>
                  <a:cubicBezTo>
                    <a:pt x="426946" y="58911"/>
                    <a:pt x="428268" y="59697"/>
                    <a:pt x="428053" y="59839"/>
                  </a:cubicBezTo>
                  <a:cubicBezTo>
                    <a:pt x="428232" y="59839"/>
                    <a:pt x="428232" y="59768"/>
                    <a:pt x="428554" y="59947"/>
                  </a:cubicBezTo>
                  <a:lnTo>
                    <a:pt x="428411" y="60089"/>
                  </a:lnTo>
                  <a:lnTo>
                    <a:pt x="428018" y="59875"/>
                  </a:lnTo>
                  <a:lnTo>
                    <a:pt x="427661" y="60018"/>
                  </a:lnTo>
                  <a:lnTo>
                    <a:pt x="428196" y="60197"/>
                  </a:lnTo>
                  <a:cubicBezTo>
                    <a:pt x="427875" y="60197"/>
                    <a:pt x="427018" y="59875"/>
                    <a:pt x="427661" y="60340"/>
                  </a:cubicBezTo>
                  <a:cubicBezTo>
                    <a:pt x="428018" y="60589"/>
                    <a:pt x="428411" y="60518"/>
                    <a:pt x="428482" y="60732"/>
                  </a:cubicBezTo>
                  <a:cubicBezTo>
                    <a:pt x="428053" y="60768"/>
                    <a:pt x="427410" y="60768"/>
                    <a:pt x="427160" y="60947"/>
                  </a:cubicBezTo>
                  <a:cubicBezTo>
                    <a:pt x="427732" y="61197"/>
                    <a:pt x="427696" y="61232"/>
                    <a:pt x="427768" y="61340"/>
                  </a:cubicBezTo>
                  <a:lnTo>
                    <a:pt x="427268" y="61125"/>
                  </a:lnTo>
                  <a:cubicBezTo>
                    <a:pt x="427839" y="61661"/>
                    <a:pt x="426160" y="60732"/>
                    <a:pt x="426589" y="61197"/>
                  </a:cubicBezTo>
                  <a:lnTo>
                    <a:pt x="427268" y="61554"/>
                  </a:lnTo>
                  <a:cubicBezTo>
                    <a:pt x="428125" y="62197"/>
                    <a:pt x="426196" y="61197"/>
                    <a:pt x="427410" y="62054"/>
                  </a:cubicBezTo>
                  <a:cubicBezTo>
                    <a:pt x="427375" y="61911"/>
                    <a:pt x="428518" y="62518"/>
                    <a:pt x="428232" y="62518"/>
                  </a:cubicBezTo>
                  <a:lnTo>
                    <a:pt x="427768" y="62268"/>
                  </a:lnTo>
                  <a:cubicBezTo>
                    <a:pt x="427839" y="62375"/>
                    <a:pt x="428018" y="62483"/>
                    <a:pt x="427911" y="62483"/>
                  </a:cubicBezTo>
                  <a:cubicBezTo>
                    <a:pt x="427661" y="62340"/>
                    <a:pt x="427232" y="62161"/>
                    <a:pt x="427268" y="62268"/>
                  </a:cubicBezTo>
                  <a:lnTo>
                    <a:pt x="426696" y="61947"/>
                  </a:lnTo>
                  <a:lnTo>
                    <a:pt x="427482" y="62518"/>
                  </a:lnTo>
                  <a:cubicBezTo>
                    <a:pt x="426910" y="62411"/>
                    <a:pt x="427446" y="62947"/>
                    <a:pt x="426768" y="62697"/>
                  </a:cubicBezTo>
                  <a:cubicBezTo>
                    <a:pt x="426768" y="62697"/>
                    <a:pt x="426303" y="62840"/>
                    <a:pt x="427018" y="63233"/>
                  </a:cubicBezTo>
                  <a:cubicBezTo>
                    <a:pt x="426589" y="62983"/>
                    <a:pt x="426339" y="63054"/>
                    <a:pt x="425839" y="62768"/>
                  </a:cubicBezTo>
                  <a:cubicBezTo>
                    <a:pt x="426303" y="63090"/>
                    <a:pt x="426625" y="63483"/>
                    <a:pt x="426053" y="63340"/>
                  </a:cubicBezTo>
                  <a:lnTo>
                    <a:pt x="425982" y="63304"/>
                  </a:lnTo>
                  <a:cubicBezTo>
                    <a:pt x="425267" y="63376"/>
                    <a:pt x="426482" y="64233"/>
                    <a:pt x="425660" y="64197"/>
                  </a:cubicBezTo>
                  <a:cubicBezTo>
                    <a:pt x="426232" y="64447"/>
                    <a:pt x="425839" y="64447"/>
                    <a:pt x="426589" y="64769"/>
                  </a:cubicBezTo>
                  <a:cubicBezTo>
                    <a:pt x="427160" y="65412"/>
                    <a:pt x="424839" y="64661"/>
                    <a:pt x="427053" y="65804"/>
                  </a:cubicBezTo>
                  <a:cubicBezTo>
                    <a:pt x="427125" y="66019"/>
                    <a:pt x="426446" y="65733"/>
                    <a:pt x="426303" y="65733"/>
                  </a:cubicBezTo>
                  <a:lnTo>
                    <a:pt x="426196" y="65662"/>
                  </a:lnTo>
                  <a:cubicBezTo>
                    <a:pt x="426267" y="66019"/>
                    <a:pt x="426232" y="66090"/>
                    <a:pt x="426089" y="66269"/>
                  </a:cubicBezTo>
                  <a:cubicBezTo>
                    <a:pt x="426267" y="66483"/>
                    <a:pt x="427303" y="66947"/>
                    <a:pt x="426982" y="67019"/>
                  </a:cubicBezTo>
                  <a:cubicBezTo>
                    <a:pt x="426589" y="66769"/>
                    <a:pt x="426625" y="66876"/>
                    <a:pt x="426589" y="66947"/>
                  </a:cubicBezTo>
                  <a:cubicBezTo>
                    <a:pt x="426553" y="66876"/>
                    <a:pt x="426410" y="66805"/>
                    <a:pt x="426089" y="66769"/>
                  </a:cubicBezTo>
                  <a:cubicBezTo>
                    <a:pt x="426196" y="66840"/>
                    <a:pt x="426267" y="66912"/>
                    <a:pt x="426339" y="66947"/>
                  </a:cubicBezTo>
                  <a:cubicBezTo>
                    <a:pt x="426303" y="66947"/>
                    <a:pt x="426267" y="66912"/>
                    <a:pt x="426232" y="66912"/>
                  </a:cubicBezTo>
                  <a:cubicBezTo>
                    <a:pt x="426339" y="67090"/>
                    <a:pt x="426482" y="67126"/>
                    <a:pt x="426553" y="67090"/>
                  </a:cubicBezTo>
                  <a:cubicBezTo>
                    <a:pt x="426625" y="67126"/>
                    <a:pt x="426696" y="67162"/>
                    <a:pt x="426839" y="67197"/>
                  </a:cubicBezTo>
                  <a:cubicBezTo>
                    <a:pt x="426232" y="67055"/>
                    <a:pt x="426732" y="67519"/>
                    <a:pt x="426017" y="67233"/>
                  </a:cubicBezTo>
                  <a:cubicBezTo>
                    <a:pt x="426017" y="67626"/>
                    <a:pt x="426660" y="68198"/>
                    <a:pt x="426803" y="68626"/>
                  </a:cubicBezTo>
                  <a:cubicBezTo>
                    <a:pt x="426410" y="68483"/>
                    <a:pt x="426125" y="68269"/>
                    <a:pt x="426017" y="68126"/>
                  </a:cubicBezTo>
                  <a:lnTo>
                    <a:pt x="426053" y="68376"/>
                  </a:lnTo>
                  <a:cubicBezTo>
                    <a:pt x="425518" y="68126"/>
                    <a:pt x="425803" y="68126"/>
                    <a:pt x="425732" y="68019"/>
                  </a:cubicBezTo>
                  <a:cubicBezTo>
                    <a:pt x="424767" y="67840"/>
                    <a:pt x="426375" y="68876"/>
                    <a:pt x="425446" y="68805"/>
                  </a:cubicBezTo>
                  <a:lnTo>
                    <a:pt x="425839" y="69055"/>
                  </a:lnTo>
                  <a:lnTo>
                    <a:pt x="425767" y="69055"/>
                  </a:lnTo>
                  <a:cubicBezTo>
                    <a:pt x="425982" y="69162"/>
                    <a:pt x="426267" y="69341"/>
                    <a:pt x="426303" y="69412"/>
                  </a:cubicBezTo>
                  <a:cubicBezTo>
                    <a:pt x="425839" y="69233"/>
                    <a:pt x="425232" y="68912"/>
                    <a:pt x="425196" y="69055"/>
                  </a:cubicBezTo>
                  <a:cubicBezTo>
                    <a:pt x="424696" y="68948"/>
                    <a:pt x="425267" y="69448"/>
                    <a:pt x="425482" y="69698"/>
                  </a:cubicBezTo>
                  <a:cubicBezTo>
                    <a:pt x="425589" y="69662"/>
                    <a:pt x="425839" y="69805"/>
                    <a:pt x="425982" y="69912"/>
                  </a:cubicBezTo>
                  <a:cubicBezTo>
                    <a:pt x="425982" y="69984"/>
                    <a:pt x="425482" y="69805"/>
                    <a:pt x="425660" y="69948"/>
                  </a:cubicBezTo>
                  <a:lnTo>
                    <a:pt x="425053" y="69662"/>
                  </a:lnTo>
                  <a:cubicBezTo>
                    <a:pt x="425660" y="69912"/>
                    <a:pt x="425589" y="70126"/>
                    <a:pt x="425839" y="70269"/>
                  </a:cubicBezTo>
                  <a:cubicBezTo>
                    <a:pt x="425374" y="70091"/>
                    <a:pt x="425482" y="69984"/>
                    <a:pt x="425160" y="69805"/>
                  </a:cubicBezTo>
                  <a:cubicBezTo>
                    <a:pt x="425089" y="70091"/>
                    <a:pt x="425124" y="69948"/>
                    <a:pt x="425053" y="70234"/>
                  </a:cubicBezTo>
                  <a:cubicBezTo>
                    <a:pt x="425446" y="70591"/>
                    <a:pt x="425660" y="70484"/>
                    <a:pt x="426160" y="70805"/>
                  </a:cubicBezTo>
                  <a:cubicBezTo>
                    <a:pt x="426232" y="70984"/>
                    <a:pt x="426589" y="71305"/>
                    <a:pt x="426160" y="71269"/>
                  </a:cubicBezTo>
                  <a:lnTo>
                    <a:pt x="426732" y="71484"/>
                  </a:lnTo>
                  <a:cubicBezTo>
                    <a:pt x="427053" y="71912"/>
                    <a:pt x="426910" y="72020"/>
                    <a:pt x="426303" y="71948"/>
                  </a:cubicBezTo>
                  <a:cubicBezTo>
                    <a:pt x="427911" y="73627"/>
                    <a:pt x="429232" y="74413"/>
                    <a:pt x="430232" y="74806"/>
                  </a:cubicBezTo>
                  <a:cubicBezTo>
                    <a:pt x="430054" y="74770"/>
                    <a:pt x="429839" y="74734"/>
                    <a:pt x="429661" y="74698"/>
                  </a:cubicBezTo>
                  <a:cubicBezTo>
                    <a:pt x="428232" y="74520"/>
                    <a:pt x="426660" y="74341"/>
                    <a:pt x="424732" y="74448"/>
                  </a:cubicBezTo>
                  <a:cubicBezTo>
                    <a:pt x="424231" y="74484"/>
                    <a:pt x="423696" y="74556"/>
                    <a:pt x="423196" y="74627"/>
                  </a:cubicBezTo>
                  <a:cubicBezTo>
                    <a:pt x="422624" y="74734"/>
                    <a:pt x="422053" y="74877"/>
                    <a:pt x="421446" y="75127"/>
                  </a:cubicBezTo>
                  <a:cubicBezTo>
                    <a:pt x="420195" y="75591"/>
                    <a:pt x="418445" y="76734"/>
                    <a:pt x="417766" y="78735"/>
                  </a:cubicBezTo>
                  <a:lnTo>
                    <a:pt x="423196" y="81056"/>
                  </a:lnTo>
                  <a:cubicBezTo>
                    <a:pt x="423196" y="81056"/>
                    <a:pt x="423196" y="81056"/>
                    <a:pt x="423196" y="81056"/>
                  </a:cubicBezTo>
                  <a:lnTo>
                    <a:pt x="423410" y="81164"/>
                  </a:lnTo>
                  <a:cubicBezTo>
                    <a:pt x="423446" y="81164"/>
                    <a:pt x="423482" y="81199"/>
                    <a:pt x="423482" y="81199"/>
                  </a:cubicBezTo>
                  <a:lnTo>
                    <a:pt x="424160" y="81485"/>
                  </a:lnTo>
                  <a:cubicBezTo>
                    <a:pt x="424160" y="81449"/>
                    <a:pt x="424160" y="81449"/>
                    <a:pt x="424196" y="81414"/>
                  </a:cubicBezTo>
                  <a:cubicBezTo>
                    <a:pt x="424410" y="81485"/>
                    <a:pt x="424589" y="81556"/>
                    <a:pt x="424803" y="81628"/>
                  </a:cubicBezTo>
                  <a:lnTo>
                    <a:pt x="424696" y="81842"/>
                  </a:lnTo>
                  <a:cubicBezTo>
                    <a:pt x="426160" y="82021"/>
                    <a:pt x="427696" y="82414"/>
                    <a:pt x="429018" y="82628"/>
                  </a:cubicBezTo>
                  <a:cubicBezTo>
                    <a:pt x="430375" y="82842"/>
                    <a:pt x="431661" y="82914"/>
                    <a:pt x="433125" y="82735"/>
                  </a:cubicBezTo>
                  <a:cubicBezTo>
                    <a:pt x="433233" y="84057"/>
                    <a:pt x="436233" y="83700"/>
                    <a:pt x="437019" y="84378"/>
                  </a:cubicBezTo>
                  <a:lnTo>
                    <a:pt x="436912" y="84450"/>
                  </a:lnTo>
                  <a:cubicBezTo>
                    <a:pt x="439519" y="84235"/>
                    <a:pt x="441448" y="86736"/>
                    <a:pt x="443948" y="86664"/>
                  </a:cubicBezTo>
                  <a:cubicBezTo>
                    <a:pt x="443841" y="86736"/>
                    <a:pt x="443662" y="87021"/>
                    <a:pt x="443163" y="86879"/>
                  </a:cubicBezTo>
                  <a:cubicBezTo>
                    <a:pt x="444841" y="87271"/>
                    <a:pt x="447163" y="87843"/>
                    <a:pt x="447020" y="88557"/>
                  </a:cubicBezTo>
                  <a:cubicBezTo>
                    <a:pt x="450949" y="89772"/>
                    <a:pt x="456236" y="92201"/>
                    <a:pt x="459129" y="92129"/>
                  </a:cubicBezTo>
                  <a:lnTo>
                    <a:pt x="458879" y="92236"/>
                  </a:lnTo>
                  <a:cubicBezTo>
                    <a:pt x="460593" y="92093"/>
                    <a:pt x="460736" y="92879"/>
                    <a:pt x="462486" y="93129"/>
                  </a:cubicBezTo>
                  <a:cubicBezTo>
                    <a:pt x="462522" y="93236"/>
                    <a:pt x="462629" y="93344"/>
                    <a:pt x="462593" y="93379"/>
                  </a:cubicBezTo>
                  <a:cubicBezTo>
                    <a:pt x="464344" y="93272"/>
                    <a:pt x="467273" y="95165"/>
                    <a:pt x="468630" y="95272"/>
                  </a:cubicBezTo>
                  <a:lnTo>
                    <a:pt x="468559" y="95772"/>
                  </a:lnTo>
                  <a:lnTo>
                    <a:pt x="471738" y="96808"/>
                  </a:lnTo>
                  <a:lnTo>
                    <a:pt x="470595" y="96308"/>
                  </a:lnTo>
                  <a:cubicBezTo>
                    <a:pt x="471452" y="95201"/>
                    <a:pt x="472702" y="97951"/>
                    <a:pt x="475274" y="97951"/>
                  </a:cubicBezTo>
                  <a:cubicBezTo>
                    <a:pt x="477345" y="98844"/>
                    <a:pt x="480488" y="96844"/>
                    <a:pt x="482524" y="98201"/>
                  </a:cubicBezTo>
                  <a:cubicBezTo>
                    <a:pt x="483775" y="97987"/>
                    <a:pt x="481274" y="98844"/>
                    <a:pt x="482989" y="98916"/>
                  </a:cubicBezTo>
                  <a:cubicBezTo>
                    <a:pt x="482810" y="99594"/>
                    <a:pt x="482096" y="99059"/>
                    <a:pt x="482346" y="99737"/>
                  </a:cubicBezTo>
                  <a:cubicBezTo>
                    <a:pt x="483989" y="99952"/>
                    <a:pt x="484668" y="101273"/>
                    <a:pt x="486704" y="101487"/>
                  </a:cubicBezTo>
                  <a:lnTo>
                    <a:pt x="486596" y="102023"/>
                  </a:lnTo>
                  <a:cubicBezTo>
                    <a:pt x="489418" y="101952"/>
                    <a:pt x="491026" y="104309"/>
                    <a:pt x="492990" y="104023"/>
                  </a:cubicBezTo>
                  <a:cubicBezTo>
                    <a:pt x="495669" y="104524"/>
                    <a:pt x="494133" y="106131"/>
                    <a:pt x="497134" y="106095"/>
                  </a:cubicBezTo>
                  <a:lnTo>
                    <a:pt x="497884" y="107167"/>
                  </a:lnTo>
                  <a:cubicBezTo>
                    <a:pt x="498955" y="107703"/>
                    <a:pt x="498991" y="106631"/>
                    <a:pt x="500098" y="107452"/>
                  </a:cubicBezTo>
                  <a:cubicBezTo>
                    <a:pt x="499848" y="107845"/>
                    <a:pt x="501527" y="108381"/>
                    <a:pt x="500634" y="108524"/>
                  </a:cubicBezTo>
                  <a:cubicBezTo>
                    <a:pt x="503099" y="110310"/>
                    <a:pt x="506635" y="109810"/>
                    <a:pt x="509706" y="112560"/>
                  </a:cubicBezTo>
                  <a:cubicBezTo>
                    <a:pt x="510849" y="112060"/>
                    <a:pt x="512385" y="113418"/>
                    <a:pt x="513278" y="113096"/>
                  </a:cubicBezTo>
                  <a:cubicBezTo>
                    <a:pt x="513207" y="113489"/>
                    <a:pt x="516779" y="114918"/>
                    <a:pt x="514421" y="114668"/>
                  </a:cubicBezTo>
                  <a:cubicBezTo>
                    <a:pt x="514207" y="114632"/>
                    <a:pt x="513921" y="114489"/>
                    <a:pt x="514028" y="114346"/>
                  </a:cubicBezTo>
                  <a:lnTo>
                    <a:pt x="513564" y="114703"/>
                  </a:lnTo>
                  <a:cubicBezTo>
                    <a:pt x="515100" y="116597"/>
                    <a:pt x="517422" y="115989"/>
                    <a:pt x="519279" y="117204"/>
                  </a:cubicBezTo>
                  <a:cubicBezTo>
                    <a:pt x="518779" y="116739"/>
                    <a:pt x="517993" y="116382"/>
                    <a:pt x="518672" y="116311"/>
                  </a:cubicBezTo>
                  <a:lnTo>
                    <a:pt x="520458" y="117347"/>
                  </a:lnTo>
                  <a:lnTo>
                    <a:pt x="519851" y="117525"/>
                  </a:lnTo>
                  <a:cubicBezTo>
                    <a:pt x="520744" y="118097"/>
                    <a:pt x="521458" y="118597"/>
                    <a:pt x="522029" y="119097"/>
                  </a:cubicBezTo>
                  <a:lnTo>
                    <a:pt x="522065" y="118454"/>
                  </a:lnTo>
                  <a:cubicBezTo>
                    <a:pt x="522887" y="119311"/>
                    <a:pt x="522565" y="120311"/>
                    <a:pt x="523458" y="120133"/>
                  </a:cubicBezTo>
                  <a:cubicBezTo>
                    <a:pt x="523958" y="120061"/>
                    <a:pt x="523744" y="119311"/>
                    <a:pt x="524244" y="119633"/>
                  </a:cubicBezTo>
                  <a:cubicBezTo>
                    <a:pt x="524387" y="120490"/>
                    <a:pt x="523887" y="121240"/>
                    <a:pt x="523458" y="121383"/>
                  </a:cubicBezTo>
                  <a:cubicBezTo>
                    <a:pt x="524065" y="121740"/>
                    <a:pt x="523994" y="121847"/>
                    <a:pt x="523923" y="122062"/>
                  </a:cubicBezTo>
                  <a:lnTo>
                    <a:pt x="523458" y="121669"/>
                  </a:lnTo>
                  <a:cubicBezTo>
                    <a:pt x="523422" y="122597"/>
                    <a:pt x="522672" y="120704"/>
                    <a:pt x="522637" y="121311"/>
                  </a:cubicBezTo>
                  <a:lnTo>
                    <a:pt x="522601" y="120954"/>
                  </a:lnTo>
                  <a:cubicBezTo>
                    <a:pt x="522672" y="121311"/>
                    <a:pt x="522672" y="121704"/>
                    <a:pt x="522637" y="122097"/>
                  </a:cubicBezTo>
                  <a:cubicBezTo>
                    <a:pt x="522565" y="122240"/>
                    <a:pt x="522458" y="122347"/>
                    <a:pt x="522387" y="122383"/>
                  </a:cubicBezTo>
                  <a:cubicBezTo>
                    <a:pt x="522208" y="122419"/>
                    <a:pt x="522101" y="122419"/>
                    <a:pt x="521958" y="122419"/>
                  </a:cubicBezTo>
                  <a:cubicBezTo>
                    <a:pt x="521744" y="122383"/>
                    <a:pt x="521601" y="122240"/>
                    <a:pt x="521458" y="122133"/>
                  </a:cubicBezTo>
                  <a:cubicBezTo>
                    <a:pt x="521172" y="121919"/>
                    <a:pt x="520886" y="121704"/>
                    <a:pt x="519672" y="122347"/>
                  </a:cubicBezTo>
                  <a:cubicBezTo>
                    <a:pt x="520601" y="122311"/>
                    <a:pt x="520029" y="123597"/>
                    <a:pt x="518850" y="123204"/>
                  </a:cubicBezTo>
                  <a:lnTo>
                    <a:pt x="519208" y="122740"/>
                  </a:lnTo>
                  <a:cubicBezTo>
                    <a:pt x="518529" y="122776"/>
                    <a:pt x="518279" y="122954"/>
                    <a:pt x="517886" y="122776"/>
                  </a:cubicBezTo>
                  <a:cubicBezTo>
                    <a:pt x="518315" y="122562"/>
                    <a:pt x="518207" y="122062"/>
                    <a:pt x="517243" y="121990"/>
                  </a:cubicBezTo>
                  <a:lnTo>
                    <a:pt x="517993" y="121454"/>
                  </a:lnTo>
                  <a:cubicBezTo>
                    <a:pt x="517350" y="121669"/>
                    <a:pt x="516707" y="121883"/>
                    <a:pt x="516029" y="122062"/>
                  </a:cubicBezTo>
                  <a:cubicBezTo>
                    <a:pt x="515386" y="121633"/>
                    <a:pt x="514493" y="121454"/>
                    <a:pt x="513778" y="121240"/>
                  </a:cubicBezTo>
                  <a:cubicBezTo>
                    <a:pt x="512957" y="120990"/>
                    <a:pt x="512814" y="120919"/>
                    <a:pt x="512493" y="120383"/>
                  </a:cubicBezTo>
                  <a:cubicBezTo>
                    <a:pt x="512493" y="120383"/>
                    <a:pt x="509457" y="118668"/>
                    <a:pt x="508385" y="119097"/>
                  </a:cubicBezTo>
                  <a:cubicBezTo>
                    <a:pt x="509207" y="118918"/>
                    <a:pt x="507528" y="117990"/>
                    <a:pt x="508242" y="117668"/>
                  </a:cubicBezTo>
                  <a:cubicBezTo>
                    <a:pt x="507206" y="117847"/>
                    <a:pt x="504563" y="117239"/>
                    <a:pt x="503777" y="116311"/>
                  </a:cubicBezTo>
                  <a:lnTo>
                    <a:pt x="503991" y="116311"/>
                  </a:lnTo>
                  <a:cubicBezTo>
                    <a:pt x="500527" y="114275"/>
                    <a:pt x="497384" y="114632"/>
                    <a:pt x="494312" y="112775"/>
                  </a:cubicBezTo>
                  <a:cubicBezTo>
                    <a:pt x="494240" y="113418"/>
                    <a:pt x="492597" y="112489"/>
                    <a:pt x="492776" y="113382"/>
                  </a:cubicBezTo>
                  <a:cubicBezTo>
                    <a:pt x="489061" y="112917"/>
                    <a:pt x="486954" y="109703"/>
                    <a:pt x="484953" y="111667"/>
                  </a:cubicBezTo>
                  <a:cubicBezTo>
                    <a:pt x="483346" y="111310"/>
                    <a:pt x="483239" y="110524"/>
                    <a:pt x="482489" y="110167"/>
                  </a:cubicBezTo>
                  <a:lnTo>
                    <a:pt x="482917" y="110167"/>
                  </a:lnTo>
                  <a:cubicBezTo>
                    <a:pt x="479881" y="109453"/>
                    <a:pt x="479024" y="109203"/>
                    <a:pt x="476845" y="108524"/>
                  </a:cubicBezTo>
                  <a:cubicBezTo>
                    <a:pt x="475667" y="108453"/>
                    <a:pt x="475166" y="109488"/>
                    <a:pt x="473273" y="108667"/>
                  </a:cubicBezTo>
                  <a:cubicBezTo>
                    <a:pt x="474023" y="108417"/>
                    <a:pt x="473202" y="108274"/>
                    <a:pt x="472488" y="108060"/>
                  </a:cubicBezTo>
                  <a:cubicBezTo>
                    <a:pt x="472988" y="108131"/>
                    <a:pt x="473166" y="107988"/>
                    <a:pt x="472273" y="107417"/>
                  </a:cubicBezTo>
                  <a:cubicBezTo>
                    <a:pt x="472095" y="107524"/>
                    <a:pt x="471880" y="107524"/>
                    <a:pt x="471630" y="107560"/>
                  </a:cubicBezTo>
                  <a:cubicBezTo>
                    <a:pt x="471630" y="107524"/>
                    <a:pt x="471595" y="107488"/>
                    <a:pt x="471630" y="107452"/>
                  </a:cubicBezTo>
                  <a:cubicBezTo>
                    <a:pt x="470344" y="107274"/>
                    <a:pt x="470523" y="107452"/>
                    <a:pt x="471094" y="107667"/>
                  </a:cubicBezTo>
                  <a:cubicBezTo>
                    <a:pt x="471059" y="107738"/>
                    <a:pt x="471059" y="107810"/>
                    <a:pt x="471202" y="107988"/>
                  </a:cubicBezTo>
                  <a:cubicBezTo>
                    <a:pt x="470094" y="107060"/>
                    <a:pt x="467594" y="107024"/>
                    <a:pt x="467737" y="106238"/>
                  </a:cubicBezTo>
                  <a:cubicBezTo>
                    <a:pt x="464379" y="105381"/>
                    <a:pt x="461522" y="105059"/>
                    <a:pt x="458522" y="104095"/>
                  </a:cubicBezTo>
                  <a:cubicBezTo>
                    <a:pt x="458343" y="103595"/>
                    <a:pt x="459165" y="103559"/>
                    <a:pt x="460057" y="103773"/>
                  </a:cubicBezTo>
                  <a:lnTo>
                    <a:pt x="457950" y="103023"/>
                  </a:lnTo>
                  <a:cubicBezTo>
                    <a:pt x="458200" y="102523"/>
                    <a:pt x="459236" y="103238"/>
                    <a:pt x="459914" y="103381"/>
                  </a:cubicBezTo>
                  <a:cubicBezTo>
                    <a:pt x="457879" y="101487"/>
                    <a:pt x="454521" y="102023"/>
                    <a:pt x="452092" y="99880"/>
                  </a:cubicBezTo>
                  <a:lnTo>
                    <a:pt x="451306" y="100023"/>
                  </a:lnTo>
                  <a:lnTo>
                    <a:pt x="451164" y="99880"/>
                  </a:lnTo>
                  <a:cubicBezTo>
                    <a:pt x="451056" y="100094"/>
                    <a:pt x="450306" y="100094"/>
                    <a:pt x="449842" y="99952"/>
                  </a:cubicBezTo>
                  <a:cubicBezTo>
                    <a:pt x="449663" y="99309"/>
                    <a:pt x="450378" y="98916"/>
                    <a:pt x="448985" y="98273"/>
                  </a:cubicBezTo>
                  <a:cubicBezTo>
                    <a:pt x="448092" y="97308"/>
                    <a:pt x="445770" y="96951"/>
                    <a:pt x="444198" y="96451"/>
                  </a:cubicBezTo>
                  <a:cubicBezTo>
                    <a:pt x="444949" y="96915"/>
                    <a:pt x="444555" y="97058"/>
                    <a:pt x="444127" y="97023"/>
                  </a:cubicBezTo>
                  <a:cubicBezTo>
                    <a:pt x="443412" y="96701"/>
                    <a:pt x="443270" y="96023"/>
                    <a:pt x="442627" y="95951"/>
                  </a:cubicBezTo>
                  <a:lnTo>
                    <a:pt x="442877" y="95308"/>
                  </a:lnTo>
                  <a:cubicBezTo>
                    <a:pt x="442841" y="96023"/>
                    <a:pt x="440734" y="94987"/>
                    <a:pt x="440376" y="95130"/>
                  </a:cubicBezTo>
                  <a:cubicBezTo>
                    <a:pt x="440198" y="94487"/>
                    <a:pt x="441662" y="95308"/>
                    <a:pt x="441984" y="95058"/>
                  </a:cubicBezTo>
                  <a:cubicBezTo>
                    <a:pt x="439198" y="93665"/>
                    <a:pt x="440591" y="94379"/>
                    <a:pt x="437769" y="92986"/>
                  </a:cubicBezTo>
                  <a:cubicBezTo>
                    <a:pt x="436054" y="92665"/>
                    <a:pt x="437733" y="93701"/>
                    <a:pt x="436769" y="93879"/>
                  </a:cubicBezTo>
                  <a:cubicBezTo>
                    <a:pt x="435411" y="93308"/>
                    <a:pt x="433840" y="93094"/>
                    <a:pt x="432840" y="91915"/>
                  </a:cubicBezTo>
                  <a:lnTo>
                    <a:pt x="432911" y="92701"/>
                  </a:lnTo>
                  <a:cubicBezTo>
                    <a:pt x="430446" y="91593"/>
                    <a:pt x="429268" y="90308"/>
                    <a:pt x="428268" y="88664"/>
                  </a:cubicBezTo>
                  <a:cubicBezTo>
                    <a:pt x="423589" y="86093"/>
                    <a:pt x="420338" y="85450"/>
                    <a:pt x="419267" y="86200"/>
                  </a:cubicBezTo>
                  <a:cubicBezTo>
                    <a:pt x="418838" y="86521"/>
                    <a:pt x="418302" y="86843"/>
                    <a:pt x="418231" y="87200"/>
                  </a:cubicBezTo>
                  <a:cubicBezTo>
                    <a:pt x="418124" y="87521"/>
                    <a:pt x="418302" y="87879"/>
                    <a:pt x="418624" y="88200"/>
                  </a:cubicBezTo>
                  <a:cubicBezTo>
                    <a:pt x="418624" y="88736"/>
                    <a:pt x="418945" y="89236"/>
                    <a:pt x="419552" y="89915"/>
                  </a:cubicBezTo>
                  <a:cubicBezTo>
                    <a:pt x="420231" y="90629"/>
                    <a:pt x="420731" y="91200"/>
                    <a:pt x="420731" y="91200"/>
                  </a:cubicBezTo>
                  <a:cubicBezTo>
                    <a:pt x="423088" y="93844"/>
                    <a:pt x="425303" y="96058"/>
                    <a:pt x="428911" y="98201"/>
                  </a:cubicBezTo>
                  <a:cubicBezTo>
                    <a:pt x="431197" y="99487"/>
                    <a:pt x="432447" y="99737"/>
                    <a:pt x="434340" y="100523"/>
                  </a:cubicBezTo>
                  <a:cubicBezTo>
                    <a:pt x="436126" y="101202"/>
                    <a:pt x="438090" y="101987"/>
                    <a:pt x="440305" y="102988"/>
                  </a:cubicBezTo>
                  <a:cubicBezTo>
                    <a:pt x="447877" y="107095"/>
                    <a:pt x="449342" y="109203"/>
                    <a:pt x="457950" y="112417"/>
                  </a:cubicBezTo>
                  <a:cubicBezTo>
                    <a:pt x="459950" y="113310"/>
                    <a:pt x="462129" y="114096"/>
                    <a:pt x="464522" y="114775"/>
                  </a:cubicBezTo>
                  <a:cubicBezTo>
                    <a:pt x="466915" y="115418"/>
                    <a:pt x="468773" y="115811"/>
                    <a:pt x="470845" y="116311"/>
                  </a:cubicBezTo>
                  <a:cubicBezTo>
                    <a:pt x="472952" y="115954"/>
                    <a:pt x="475988" y="117775"/>
                    <a:pt x="478381" y="117704"/>
                  </a:cubicBezTo>
                  <a:lnTo>
                    <a:pt x="479060" y="118454"/>
                  </a:lnTo>
                  <a:cubicBezTo>
                    <a:pt x="479881" y="118418"/>
                    <a:pt x="480810" y="118525"/>
                    <a:pt x="481489" y="119025"/>
                  </a:cubicBezTo>
                  <a:lnTo>
                    <a:pt x="481381" y="119168"/>
                  </a:lnTo>
                  <a:cubicBezTo>
                    <a:pt x="482632" y="119133"/>
                    <a:pt x="483810" y="119775"/>
                    <a:pt x="484418" y="119775"/>
                  </a:cubicBezTo>
                  <a:lnTo>
                    <a:pt x="484310" y="119918"/>
                  </a:lnTo>
                  <a:lnTo>
                    <a:pt x="485668" y="120311"/>
                  </a:lnTo>
                  <a:lnTo>
                    <a:pt x="485382" y="120454"/>
                  </a:lnTo>
                  <a:cubicBezTo>
                    <a:pt x="487454" y="120704"/>
                    <a:pt x="489454" y="121347"/>
                    <a:pt x="491133" y="122133"/>
                  </a:cubicBezTo>
                  <a:lnTo>
                    <a:pt x="491204" y="121490"/>
                  </a:lnTo>
                  <a:cubicBezTo>
                    <a:pt x="494705" y="123490"/>
                    <a:pt x="496491" y="122776"/>
                    <a:pt x="499527" y="124848"/>
                  </a:cubicBezTo>
                  <a:lnTo>
                    <a:pt x="499420" y="124955"/>
                  </a:lnTo>
                  <a:cubicBezTo>
                    <a:pt x="501813" y="125026"/>
                    <a:pt x="503384" y="125955"/>
                    <a:pt x="504920" y="126919"/>
                  </a:cubicBezTo>
                  <a:cubicBezTo>
                    <a:pt x="505706" y="127419"/>
                    <a:pt x="506456" y="127884"/>
                    <a:pt x="507349" y="128312"/>
                  </a:cubicBezTo>
                  <a:cubicBezTo>
                    <a:pt x="507778" y="128527"/>
                    <a:pt x="508278" y="128705"/>
                    <a:pt x="508778" y="128812"/>
                  </a:cubicBezTo>
                  <a:cubicBezTo>
                    <a:pt x="509171" y="128919"/>
                    <a:pt x="510314" y="129241"/>
                    <a:pt x="510921" y="129170"/>
                  </a:cubicBezTo>
                  <a:cubicBezTo>
                    <a:pt x="510207" y="129134"/>
                    <a:pt x="511099" y="129562"/>
                    <a:pt x="510992" y="129705"/>
                  </a:cubicBezTo>
                  <a:cubicBezTo>
                    <a:pt x="513493" y="130313"/>
                    <a:pt x="515993" y="130598"/>
                    <a:pt x="516243" y="129384"/>
                  </a:cubicBezTo>
                  <a:cubicBezTo>
                    <a:pt x="517922" y="129670"/>
                    <a:pt x="517600" y="129955"/>
                    <a:pt x="517743" y="130491"/>
                  </a:cubicBezTo>
                  <a:cubicBezTo>
                    <a:pt x="517815" y="129955"/>
                    <a:pt x="519351" y="129920"/>
                    <a:pt x="520708" y="129955"/>
                  </a:cubicBezTo>
                  <a:lnTo>
                    <a:pt x="520065" y="130134"/>
                  </a:lnTo>
                  <a:cubicBezTo>
                    <a:pt x="520565" y="130134"/>
                    <a:pt x="521065" y="130134"/>
                    <a:pt x="521601" y="130098"/>
                  </a:cubicBezTo>
                  <a:cubicBezTo>
                    <a:pt x="521458" y="130562"/>
                    <a:pt x="521279" y="131027"/>
                    <a:pt x="521065" y="131527"/>
                  </a:cubicBezTo>
                  <a:cubicBezTo>
                    <a:pt x="519743" y="134885"/>
                    <a:pt x="516207" y="138528"/>
                    <a:pt x="513993" y="144922"/>
                  </a:cubicBezTo>
                  <a:cubicBezTo>
                    <a:pt x="512850" y="148029"/>
                    <a:pt x="512493" y="152351"/>
                    <a:pt x="514314" y="156387"/>
                  </a:cubicBezTo>
                  <a:cubicBezTo>
                    <a:pt x="516171" y="160316"/>
                    <a:pt x="518601" y="164138"/>
                    <a:pt x="521672" y="168210"/>
                  </a:cubicBezTo>
                  <a:cubicBezTo>
                    <a:pt x="527887" y="176283"/>
                    <a:pt x="536960" y="184212"/>
                    <a:pt x="548033" y="192427"/>
                  </a:cubicBezTo>
                  <a:lnTo>
                    <a:pt x="546711" y="191749"/>
                  </a:lnTo>
                  <a:cubicBezTo>
                    <a:pt x="560106" y="201214"/>
                    <a:pt x="571250" y="208215"/>
                    <a:pt x="580573" y="215287"/>
                  </a:cubicBezTo>
                  <a:cubicBezTo>
                    <a:pt x="585180" y="218859"/>
                    <a:pt x="589466" y="222324"/>
                    <a:pt x="593253" y="226110"/>
                  </a:cubicBezTo>
                  <a:cubicBezTo>
                    <a:pt x="597039" y="229932"/>
                    <a:pt x="600611" y="233861"/>
                    <a:pt x="603861" y="238183"/>
                  </a:cubicBezTo>
                  <a:cubicBezTo>
                    <a:pt x="604183" y="239005"/>
                    <a:pt x="605076" y="240826"/>
                    <a:pt x="606326" y="243184"/>
                  </a:cubicBezTo>
                  <a:cubicBezTo>
                    <a:pt x="607754" y="245434"/>
                    <a:pt x="609076" y="248470"/>
                    <a:pt x="610576" y="251506"/>
                  </a:cubicBezTo>
                  <a:cubicBezTo>
                    <a:pt x="613220" y="257757"/>
                    <a:pt x="615148" y="264865"/>
                    <a:pt x="615291" y="268508"/>
                  </a:cubicBezTo>
                  <a:lnTo>
                    <a:pt x="615077" y="267830"/>
                  </a:lnTo>
                  <a:cubicBezTo>
                    <a:pt x="616970" y="277081"/>
                    <a:pt x="616220" y="287082"/>
                    <a:pt x="614255" y="296690"/>
                  </a:cubicBezTo>
                  <a:cubicBezTo>
                    <a:pt x="612291" y="306335"/>
                    <a:pt x="609255" y="315729"/>
                    <a:pt x="606719" y="324837"/>
                  </a:cubicBezTo>
                  <a:cubicBezTo>
                    <a:pt x="606861" y="324122"/>
                    <a:pt x="606647" y="323622"/>
                    <a:pt x="607969" y="319479"/>
                  </a:cubicBezTo>
                  <a:cubicBezTo>
                    <a:pt x="603825" y="332516"/>
                    <a:pt x="598075" y="350804"/>
                    <a:pt x="597075" y="351519"/>
                  </a:cubicBezTo>
                  <a:cubicBezTo>
                    <a:pt x="586895" y="383166"/>
                    <a:pt x="572143" y="427171"/>
                    <a:pt x="566607" y="447781"/>
                  </a:cubicBezTo>
                  <a:lnTo>
                    <a:pt x="566856" y="446316"/>
                  </a:lnTo>
                  <a:cubicBezTo>
                    <a:pt x="563820" y="458103"/>
                    <a:pt x="562034" y="461283"/>
                    <a:pt x="558248" y="474320"/>
                  </a:cubicBezTo>
                  <a:cubicBezTo>
                    <a:pt x="557927" y="474998"/>
                    <a:pt x="557605" y="475891"/>
                    <a:pt x="557605" y="475749"/>
                  </a:cubicBezTo>
                  <a:cubicBezTo>
                    <a:pt x="554355" y="488572"/>
                    <a:pt x="545854" y="512432"/>
                    <a:pt x="542746" y="522683"/>
                  </a:cubicBezTo>
                  <a:lnTo>
                    <a:pt x="542068" y="523183"/>
                  </a:lnTo>
                  <a:cubicBezTo>
                    <a:pt x="539317" y="531505"/>
                    <a:pt x="536531" y="539792"/>
                    <a:pt x="533674" y="548079"/>
                  </a:cubicBezTo>
                  <a:lnTo>
                    <a:pt x="536996" y="538828"/>
                  </a:lnTo>
                  <a:cubicBezTo>
                    <a:pt x="537139" y="542471"/>
                    <a:pt x="529745" y="557366"/>
                    <a:pt x="523958" y="575475"/>
                  </a:cubicBezTo>
                  <a:cubicBezTo>
                    <a:pt x="517672" y="592120"/>
                    <a:pt x="513600" y="610265"/>
                    <a:pt x="505777" y="627089"/>
                  </a:cubicBezTo>
                  <a:cubicBezTo>
                    <a:pt x="502848" y="635447"/>
                    <a:pt x="507920" y="619552"/>
                    <a:pt x="503134" y="631875"/>
                  </a:cubicBezTo>
                  <a:cubicBezTo>
                    <a:pt x="502313" y="631982"/>
                    <a:pt x="505170" y="626053"/>
                    <a:pt x="503313" y="628946"/>
                  </a:cubicBezTo>
                  <a:cubicBezTo>
                    <a:pt x="500920" y="634983"/>
                    <a:pt x="498634" y="639769"/>
                    <a:pt x="496098" y="644877"/>
                  </a:cubicBezTo>
                  <a:cubicBezTo>
                    <a:pt x="493633" y="649985"/>
                    <a:pt x="490990" y="655450"/>
                    <a:pt x="487704" y="662736"/>
                  </a:cubicBezTo>
                  <a:lnTo>
                    <a:pt x="486918" y="663093"/>
                  </a:lnTo>
                  <a:cubicBezTo>
                    <a:pt x="478703" y="682274"/>
                    <a:pt x="468523" y="697741"/>
                    <a:pt x="462308" y="710099"/>
                  </a:cubicBezTo>
                  <a:cubicBezTo>
                    <a:pt x="457200" y="719529"/>
                    <a:pt x="454771" y="722279"/>
                    <a:pt x="452592" y="725280"/>
                  </a:cubicBezTo>
                  <a:cubicBezTo>
                    <a:pt x="450306" y="728244"/>
                    <a:pt x="448377" y="731495"/>
                    <a:pt x="442412" y="740782"/>
                  </a:cubicBezTo>
                  <a:cubicBezTo>
                    <a:pt x="440519" y="742961"/>
                    <a:pt x="438626" y="745104"/>
                    <a:pt x="436697" y="747175"/>
                  </a:cubicBezTo>
                  <a:cubicBezTo>
                    <a:pt x="433733" y="750819"/>
                    <a:pt x="432804" y="752247"/>
                    <a:pt x="431804" y="753748"/>
                  </a:cubicBezTo>
                  <a:cubicBezTo>
                    <a:pt x="430768" y="755248"/>
                    <a:pt x="429661" y="756855"/>
                    <a:pt x="425982" y="760570"/>
                  </a:cubicBezTo>
                  <a:cubicBezTo>
                    <a:pt x="426053" y="760213"/>
                    <a:pt x="423732" y="762534"/>
                    <a:pt x="421838" y="764320"/>
                  </a:cubicBezTo>
                  <a:cubicBezTo>
                    <a:pt x="419910" y="766070"/>
                    <a:pt x="418517" y="767357"/>
                    <a:pt x="420517" y="765070"/>
                  </a:cubicBezTo>
                  <a:cubicBezTo>
                    <a:pt x="411909" y="773000"/>
                    <a:pt x="402943" y="780894"/>
                    <a:pt x="391942" y="787002"/>
                  </a:cubicBezTo>
                  <a:cubicBezTo>
                    <a:pt x="386441" y="790002"/>
                    <a:pt x="380476" y="792574"/>
                    <a:pt x="373940" y="793860"/>
                  </a:cubicBezTo>
                  <a:cubicBezTo>
                    <a:pt x="367439" y="795217"/>
                    <a:pt x="360402" y="795217"/>
                    <a:pt x="353544" y="793145"/>
                  </a:cubicBezTo>
                  <a:cubicBezTo>
                    <a:pt x="352758" y="793038"/>
                    <a:pt x="351901" y="792931"/>
                    <a:pt x="350829" y="792717"/>
                  </a:cubicBezTo>
                  <a:cubicBezTo>
                    <a:pt x="349758" y="792431"/>
                    <a:pt x="348615" y="792110"/>
                    <a:pt x="347365" y="791788"/>
                  </a:cubicBezTo>
                  <a:cubicBezTo>
                    <a:pt x="344936" y="791074"/>
                    <a:pt x="342257" y="790288"/>
                    <a:pt x="339649" y="789502"/>
                  </a:cubicBezTo>
                  <a:cubicBezTo>
                    <a:pt x="334435" y="787859"/>
                    <a:pt x="329470" y="786180"/>
                    <a:pt x="326934" y="785680"/>
                  </a:cubicBezTo>
                  <a:cubicBezTo>
                    <a:pt x="326612" y="785359"/>
                    <a:pt x="319075" y="782716"/>
                    <a:pt x="313789" y="780751"/>
                  </a:cubicBezTo>
                  <a:cubicBezTo>
                    <a:pt x="308539" y="778751"/>
                    <a:pt x="305467" y="777501"/>
                    <a:pt x="314003" y="780179"/>
                  </a:cubicBezTo>
                  <a:cubicBezTo>
                    <a:pt x="315468" y="780644"/>
                    <a:pt x="318040" y="781537"/>
                    <a:pt x="317790" y="781644"/>
                  </a:cubicBezTo>
                  <a:lnTo>
                    <a:pt x="319968" y="781858"/>
                  </a:lnTo>
                  <a:cubicBezTo>
                    <a:pt x="303359" y="774893"/>
                    <a:pt x="289072" y="771071"/>
                    <a:pt x="272498" y="764356"/>
                  </a:cubicBezTo>
                  <a:cubicBezTo>
                    <a:pt x="277356" y="766499"/>
                    <a:pt x="283928" y="768999"/>
                    <a:pt x="279428" y="767642"/>
                  </a:cubicBezTo>
                  <a:lnTo>
                    <a:pt x="264033" y="761427"/>
                  </a:lnTo>
                  <a:lnTo>
                    <a:pt x="267391" y="762284"/>
                  </a:lnTo>
                  <a:lnTo>
                    <a:pt x="244566" y="752747"/>
                  </a:lnTo>
                  <a:lnTo>
                    <a:pt x="247531" y="754533"/>
                  </a:lnTo>
                  <a:cubicBezTo>
                    <a:pt x="236422" y="749676"/>
                    <a:pt x="232851" y="747175"/>
                    <a:pt x="219885" y="742746"/>
                  </a:cubicBezTo>
                  <a:cubicBezTo>
                    <a:pt x="213991" y="740818"/>
                    <a:pt x="230243" y="747782"/>
                    <a:pt x="218313" y="743103"/>
                  </a:cubicBezTo>
                  <a:cubicBezTo>
                    <a:pt x="203454" y="736602"/>
                    <a:pt x="181130" y="726923"/>
                    <a:pt x="161734" y="719458"/>
                  </a:cubicBezTo>
                  <a:cubicBezTo>
                    <a:pt x="163342" y="720744"/>
                    <a:pt x="158127" y="718708"/>
                    <a:pt x="152698" y="716850"/>
                  </a:cubicBezTo>
                  <a:lnTo>
                    <a:pt x="152269" y="716100"/>
                  </a:lnTo>
                  <a:cubicBezTo>
                    <a:pt x="131481" y="709099"/>
                    <a:pt x="145125" y="712243"/>
                    <a:pt x="124658" y="704956"/>
                  </a:cubicBezTo>
                  <a:lnTo>
                    <a:pt x="126587" y="705313"/>
                  </a:lnTo>
                  <a:lnTo>
                    <a:pt x="120836" y="704277"/>
                  </a:lnTo>
                  <a:cubicBezTo>
                    <a:pt x="111585" y="701134"/>
                    <a:pt x="109264" y="699812"/>
                    <a:pt x="106692" y="698455"/>
                  </a:cubicBezTo>
                  <a:cubicBezTo>
                    <a:pt x="104120" y="697098"/>
                    <a:pt x="101263" y="695740"/>
                    <a:pt x="91118" y="691883"/>
                  </a:cubicBezTo>
                  <a:cubicBezTo>
                    <a:pt x="98941" y="695347"/>
                    <a:pt x="94262" y="694740"/>
                    <a:pt x="84832" y="689954"/>
                  </a:cubicBezTo>
                  <a:lnTo>
                    <a:pt x="87475" y="690632"/>
                  </a:lnTo>
                  <a:cubicBezTo>
                    <a:pt x="82153" y="688239"/>
                    <a:pt x="80367" y="687489"/>
                    <a:pt x="76938" y="685632"/>
                  </a:cubicBezTo>
                  <a:cubicBezTo>
                    <a:pt x="80188" y="686918"/>
                    <a:pt x="78867" y="685882"/>
                    <a:pt x="71330" y="681882"/>
                  </a:cubicBezTo>
                  <a:cubicBezTo>
                    <a:pt x="73080" y="682632"/>
                    <a:pt x="74866" y="683346"/>
                    <a:pt x="76688" y="684025"/>
                  </a:cubicBezTo>
                  <a:cubicBezTo>
                    <a:pt x="74188" y="682989"/>
                    <a:pt x="71830" y="681739"/>
                    <a:pt x="69366" y="680596"/>
                  </a:cubicBezTo>
                  <a:cubicBezTo>
                    <a:pt x="66937" y="679452"/>
                    <a:pt x="64508" y="678274"/>
                    <a:pt x="62150" y="676988"/>
                  </a:cubicBezTo>
                  <a:cubicBezTo>
                    <a:pt x="59579" y="675238"/>
                    <a:pt x="56507" y="673416"/>
                    <a:pt x="53507" y="671309"/>
                  </a:cubicBezTo>
                  <a:cubicBezTo>
                    <a:pt x="50471" y="669273"/>
                    <a:pt x="47327" y="667201"/>
                    <a:pt x="44505" y="665022"/>
                  </a:cubicBezTo>
                  <a:cubicBezTo>
                    <a:pt x="43077" y="663986"/>
                    <a:pt x="41719" y="662950"/>
                    <a:pt x="40434" y="661986"/>
                  </a:cubicBezTo>
                  <a:cubicBezTo>
                    <a:pt x="39219" y="660950"/>
                    <a:pt x="38076" y="659986"/>
                    <a:pt x="37005" y="659093"/>
                  </a:cubicBezTo>
                  <a:cubicBezTo>
                    <a:pt x="34969" y="657307"/>
                    <a:pt x="33290" y="655878"/>
                    <a:pt x="32540" y="654878"/>
                  </a:cubicBezTo>
                  <a:cubicBezTo>
                    <a:pt x="32540" y="654878"/>
                    <a:pt x="31361" y="653735"/>
                    <a:pt x="29539" y="651949"/>
                  </a:cubicBezTo>
                  <a:cubicBezTo>
                    <a:pt x="28611" y="651056"/>
                    <a:pt x="27539" y="650020"/>
                    <a:pt x="26360" y="648877"/>
                  </a:cubicBezTo>
                  <a:cubicBezTo>
                    <a:pt x="25253" y="647663"/>
                    <a:pt x="24074" y="646341"/>
                    <a:pt x="22860" y="644984"/>
                  </a:cubicBezTo>
                  <a:cubicBezTo>
                    <a:pt x="20217" y="642341"/>
                    <a:pt x="18288" y="639340"/>
                    <a:pt x="16323" y="636840"/>
                  </a:cubicBezTo>
                  <a:cubicBezTo>
                    <a:pt x="14609" y="634233"/>
                    <a:pt x="13430" y="631875"/>
                    <a:pt x="12537" y="630697"/>
                  </a:cubicBezTo>
                  <a:cubicBezTo>
                    <a:pt x="13252" y="631768"/>
                    <a:pt x="13359" y="631768"/>
                    <a:pt x="13216" y="631268"/>
                  </a:cubicBezTo>
                  <a:cubicBezTo>
                    <a:pt x="13073" y="630768"/>
                    <a:pt x="12573" y="629768"/>
                    <a:pt x="12359" y="628625"/>
                  </a:cubicBezTo>
                  <a:cubicBezTo>
                    <a:pt x="11787" y="626374"/>
                    <a:pt x="11180" y="624053"/>
                    <a:pt x="12073" y="625767"/>
                  </a:cubicBezTo>
                  <a:cubicBezTo>
                    <a:pt x="11751" y="625053"/>
                    <a:pt x="11323" y="624160"/>
                    <a:pt x="10930" y="623088"/>
                  </a:cubicBezTo>
                  <a:cubicBezTo>
                    <a:pt x="10644" y="621981"/>
                    <a:pt x="10358" y="620731"/>
                    <a:pt x="10001" y="619374"/>
                  </a:cubicBezTo>
                  <a:cubicBezTo>
                    <a:pt x="9144" y="616695"/>
                    <a:pt x="9072" y="613409"/>
                    <a:pt x="8715" y="610158"/>
                  </a:cubicBezTo>
                  <a:cubicBezTo>
                    <a:pt x="8608" y="603515"/>
                    <a:pt x="9465" y="596621"/>
                    <a:pt x="10680" y="592799"/>
                  </a:cubicBezTo>
                  <a:lnTo>
                    <a:pt x="10430" y="594299"/>
                  </a:lnTo>
                  <a:cubicBezTo>
                    <a:pt x="13502" y="579940"/>
                    <a:pt x="18002" y="567760"/>
                    <a:pt x="22467" y="555901"/>
                  </a:cubicBezTo>
                  <a:cubicBezTo>
                    <a:pt x="24753" y="549936"/>
                    <a:pt x="27039" y="544043"/>
                    <a:pt x="29325" y="538078"/>
                  </a:cubicBezTo>
                  <a:cubicBezTo>
                    <a:pt x="31611" y="532041"/>
                    <a:pt x="33933" y="525898"/>
                    <a:pt x="36362" y="519361"/>
                  </a:cubicBezTo>
                  <a:cubicBezTo>
                    <a:pt x="35326" y="520325"/>
                    <a:pt x="40612" y="506752"/>
                    <a:pt x="38648" y="509860"/>
                  </a:cubicBezTo>
                  <a:cubicBezTo>
                    <a:pt x="47649" y="482750"/>
                    <a:pt x="58472" y="461783"/>
                    <a:pt x="59936" y="451281"/>
                  </a:cubicBezTo>
                  <a:cubicBezTo>
                    <a:pt x="64579" y="439137"/>
                    <a:pt x="66151" y="437208"/>
                    <a:pt x="68759" y="431029"/>
                  </a:cubicBezTo>
                  <a:lnTo>
                    <a:pt x="67723" y="433958"/>
                  </a:lnTo>
                  <a:cubicBezTo>
                    <a:pt x="76617" y="411312"/>
                    <a:pt x="79367" y="404811"/>
                    <a:pt x="86368" y="388130"/>
                  </a:cubicBezTo>
                  <a:cubicBezTo>
                    <a:pt x="89654" y="379737"/>
                    <a:pt x="89118" y="377951"/>
                    <a:pt x="95726" y="363199"/>
                  </a:cubicBezTo>
                  <a:cubicBezTo>
                    <a:pt x="94083" y="368199"/>
                    <a:pt x="96619" y="362091"/>
                    <a:pt x="99012" y="356519"/>
                  </a:cubicBezTo>
                  <a:cubicBezTo>
                    <a:pt x="97548" y="360091"/>
                    <a:pt x="97226" y="361270"/>
                    <a:pt x="100655" y="354091"/>
                  </a:cubicBezTo>
                  <a:cubicBezTo>
                    <a:pt x="100977" y="353019"/>
                    <a:pt x="101584" y="351376"/>
                    <a:pt x="102156" y="349876"/>
                  </a:cubicBezTo>
                  <a:cubicBezTo>
                    <a:pt x="102227" y="349840"/>
                    <a:pt x="102370" y="349554"/>
                    <a:pt x="102334" y="349733"/>
                  </a:cubicBezTo>
                  <a:cubicBezTo>
                    <a:pt x="106192" y="340410"/>
                    <a:pt x="105370" y="341946"/>
                    <a:pt x="103441" y="346232"/>
                  </a:cubicBezTo>
                  <a:cubicBezTo>
                    <a:pt x="103477" y="345982"/>
                    <a:pt x="103227" y="346304"/>
                    <a:pt x="102548" y="347590"/>
                  </a:cubicBezTo>
                  <a:cubicBezTo>
                    <a:pt x="107228" y="338196"/>
                    <a:pt x="114193" y="320801"/>
                    <a:pt x="115443" y="319943"/>
                  </a:cubicBezTo>
                  <a:cubicBezTo>
                    <a:pt x="127337" y="292047"/>
                    <a:pt x="135874" y="272009"/>
                    <a:pt x="145804" y="248792"/>
                  </a:cubicBezTo>
                  <a:cubicBezTo>
                    <a:pt x="147340" y="246363"/>
                    <a:pt x="145232" y="251899"/>
                    <a:pt x="142375" y="258650"/>
                  </a:cubicBezTo>
                  <a:lnTo>
                    <a:pt x="149626" y="242255"/>
                  </a:lnTo>
                  <a:cubicBezTo>
                    <a:pt x="150090" y="242648"/>
                    <a:pt x="145697" y="251792"/>
                    <a:pt x="143518" y="256864"/>
                  </a:cubicBezTo>
                  <a:cubicBezTo>
                    <a:pt x="148340" y="247327"/>
                    <a:pt x="152662" y="237219"/>
                    <a:pt x="157163" y="226646"/>
                  </a:cubicBezTo>
                  <a:cubicBezTo>
                    <a:pt x="159448" y="221395"/>
                    <a:pt x="161770" y="216002"/>
                    <a:pt x="164163" y="210537"/>
                  </a:cubicBezTo>
                  <a:cubicBezTo>
                    <a:pt x="166592" y="204965"/>
                    <a:pt x="169057" y="199785"/>
                    <a:pt x="172557" y="194713"/>
                  </a:cubicBezTo>
                  <a:cubicBezTo>
                    <a:pt x="173307" y="193213"/>
                    <a:pt x="174129" y="191713"/>
                    <a:pt x="174950" y="190213"/>
                  </a:cubicBezTo>
                  <a:lnTo>
                    <a:pt x="175843" y="189034"/>
                  </a:lnTo>
                  <a:cubicBezTo>
                    <a:pt x="175558" y="188963"/>
                    <a:pt x="178486" y="184212"/>
                    <a:pt x="180665" y="181212"/>
                  </a:cubicBezTo>
                  <a:cubicBezTo>
                    <a:pt x="183166" y="178676"/>
                    <a:pt x="181451" y="182140"/>
                    <a:pt x="188845" y="172139"/>
                  </a:cubicBezTo>
                  <a:cubicBezTo>
                    <a:pt x="192060" y="168246"/>
                    <a:pt x="195774" y="162531"/>
                    <a:pt x="200204" y="156852"/>
                  </a:cubicBezTo>
                  <a:cubicBezTo>
                    <a:pt x="204633" y="151137"/>
                    <a:pt x="209455" y="145279"/>
                    <a:pt x="213919" y="140850"/>
                  </a:cubicBezTo>
                  <a:cubicBezTo>
                    <a:pt x="209062" y="145600"/>
                    <a:pt x="210383" y="143850"/>
                    <a:pt x="212348" y="141635"/>
                  </a:cubicBezTo>
                  <a:cubicBezTo>
                    <a:pt x="214491" y="139421"/>
                    <a:pt x="216349" y="137921"/>
                    <a:pt x="218063" y="136528"/>
                  </a:cubicBezTo>
                  <a:cubicBezTo>
                    <a:pt x="219742" y="135063"/>
                    <a:pt x="221385" y="133849"/>
                    <a:pt x="223135" y="132277"/>
                  </a:cubicBezTo>
                  <a:lnTo>
                    <a:pt x="223814" y="132384"/>
                  </a:lnTo>
                  <a:cubicBezTo>
                    <a:pt x="223956" y="131956"/>
                    <a:pt x="226421" y="129777"/>
                    <a:pt x="229421" y="127491"/>
                  </a:cubicBezTo>
                  <a:cubicBezTo>
                    <a:pt x="233029" y="124740"/>
                    <a:pt x="237315" y="121883"/>
                    <a:pt x="238244" y="121240"/>
                  </a:cubicBezTo>
                  <a:cubicBezTo>
                    <a:pt x="239887" y="120597"/>
                    <a:pt x="237851" y="121811"/>
                    <a:pt x="235422" y="123526"/>
                  </a:cubicBezTo>
                  <a:cubicBezTo>
                    <a:pt x="232993" y="125240"/>
                    <a:pt x="230029" y="127312"/>
                    <a:pt x="229600" y="127955"/>
                  </a:cubicBezTo>
                  <a:cubicBezTo>
                    <a:pt x="234529" y="124419"/>
                    <a:pt x="237744" y="122419"/>
                    <a:pt x="240066" y="121097"/>
                  </a:cubicBezTo>
                  <a:cubicBezTo>
                    <a:pt x="242316" y="119704"/>
                    <a:pt x="243673" y="118990"/>
                    <a:pt x="245031" y="118311"/>
                  </a:cubicBezTo>
                  <a:cubicBezTo>
                    <a:pt x="247745" y="116989"/>
                    <a:pt x="250281" y="115203"/>
                    <a:pt x="261675" y="110989"/>
                  </a:cubicBezTo>
                  <a:cubicBezTo>
                    <a:pt x="273891" y="106559"/>
                    <a:pt x="259211" y="111096"/>
                    <a:pt x="264962" y="108631"/>
                  </a:cubicBezTo>
                  <a:cubicBezTo>
                    <a:pt x="275927" y="105167"/>
                    <a:pt x="287072" y="102023"/>
                    <a:pt x="300323" y="102916"/>
                  </a:cubicBezTo>
                  <a:lnTo>
                    <a:pt x="296144" y="102238"/>
                  </a:lnTo>
                  <a:cubicBezTo>
                    <a:pt x="307038" y="101987"/>
                    <a:pt x="315754" y="103523"/>
                    <a:pt x="323397" y="105238"/>
                  </a:cubicBezTo>
                  <a:cubicBezTo>
                    <a:pt x="331077" y="106988"/>
                    <a:pt x="337757" y="108988"/>
                    <a:pt x="344972" y="110953"/>
                  </a:cubicBezTo>
                  <a:cubicBezTo>
                    <a:pt x="365081" y="115132"/>
                    <a:pt x="381798" y="114632"/>
                    <a:pt x="392906" y="109810"/>
                  </a:cubicBezTo>
                  <a:cubicBezTo>
                    <a:pt x="398443" y="107452"/>
                    <a:pt x="402622" y="104488"/>
                    <a:pt x="405586" y="101595"/>
                  </a:cubicBezTo>
                  <a:cubicBezTo>
                    <a:pt x="408587" y="98666"/>
                    <a:pt x="410587" y="95987"/>
                    <a:pt x="411944" y="93736"/>
                  </a:cubicBezTo>
                  <a:cubicBezTo>
                    <a:pt x="414588" y="89272"/>
                    <a:pt x="415516" y="86700"/>
                    <a:pt x="415445" y="86200"/>
                  </a:cubicBezTo>
                  <a:cubicBezTo>
                    <a:pt x="415373" y="85664"/>
                    <a:pt x="414230" y="86914"/>
                    <a:pt x="412444" y="89307"/>
                  </a:cubicBezTo>
                  <a:cubicBezTo>
                    <a:pt x="410766" y="91486"/>
                    <a:pt x="408301" y="94522"/>
                    <a:pt x="405158" y="97308"/>
                  </a:cubicBezTo>
                  <a:cubicBezTo>
                    <a:pt x="402015" y="100130"/>
                    <a:pt x="398121" y="102523"/>
                    <a:pt x="394264" y="104202"/>
                  </a:cubicBezTo>
                  <a:cubicBezTo>
                    <a:pt x="390370" y="105845"/>
                    <a:pt x="386512" y="106738"/>
                    <a:pt x="383655" y="107167"/>
                  </a:cubicBezTo>
                  <a:cubicBezTo>
                    <a:pt x="380798" y="107595"/>
                    <a:pt x="378940" y="107703"/>
                    <a:pt x="378940" y="107703"/>
                  </a:cubicBezTo>
                  <a:cubicBezTo>
                    <a:pt x="364010" y="108417"/>
                    <a:pt x="350651" y="104988"/>
                    <a:pt x="337757" y="101773"/>
                  </a:cubicBezTo>
                  <a:cubicBezTo>
                    <a:pt x="324826" y="98559"/>
                    <a:pt x="311860" y="95380"/>
                    <a:pt x="297966" y="95522"/>
                  </a:cubicBezTo>
                  <a:cubicBezTo>
                    <a:pt x="291108" y="95558"/>
                    <a:pt x="283857" y="96344"/>
                    <a:pt x="277035" y="97987"/>
                  </a:cubicBezTo>
                  <a:cubicBezTo>
                    <a:pt x="273534" y="98630"/>
                    <a:pt x="270069" y="99737"/>
                    <a:pt x="266498" y="100666"/>
                  </a:cubicBezTo>
                  <a:cubicBezTo>
                    <a:pt x="262997" y="101845"/>
                    <a:pt x="259354" y="102916"/>
                    <a:pt x="255782" y="104452"/>
                  </a:cubicBezTo>
                  <a:cubicBezTo>
                    <a:pt x="241316" y="110060"/>
                    <a:pt x="226314" y="119025"/>
                    <a:pt x="211812" y="132491"/>
                  </a:cubicBezTo>
                  <a:cubicBezTo>
                    <a:pt x="198989" y="144207"/>
                    <a:pt x="190309" y="155744"/>
                    <a:pt x="183201" y="165638"/>
                  </a:cubicBezTo>
                  <a:cubicBezTo>
                    <a:pt x="176022" y="175282"/>
                    <a:pt x="168914" y="183712"/>
                    <a:pt x="163092" y="193535"/>
                  </a:cubicBezTo>
                  <a:cubicBezTo>
                    <a:pt x="161663" y="195999"/>
                    <a:pt x="160270" y="198500"/>
                    <a:pt x="159020" y="201143"/>
                  </a:cubicBezTo>
                  <a:cubicBezTo>
                    <a:pt x="157841" y="203643"/>
                    <a:pt x="156662" y="206179"/>
                    <a:pt x="155448" y="208751"/>
                  </a:cubicBezTo>
                  <a:cubicBezTo>
                    <a:pt x="153091" y="213894"/>
                    <a:pt x="150626" y="219216"/>
                    <a:pt x="147983" y="224931"/>
                  </a:cubicBezTo>
                  <a:cubicBezTo>
                    <a:pt x="142768" y="236361"/>
                    <a:pt x="136910" y="249363"/>
                    <a:pt x="129838" y="265365"/>
                  </a:cubicBezTo>
                  <a:cubicBezTo>
                    <a:pt x="116050" y="295797"/>
                    <a:pt x="101870" y="328480"/>
                    <a:pt x="89154" y="358555"/>
                  </a:cubicBezTo>
                  <a:cubicBezTo>
                    <a:pt x="83868" y="373164"/>
                    <a:pt x="72402" y="398060"/>
                    <a:pt x="66222" y="415348"/>
                  </a:cubicBezTo>
                  <a:lnTo>
                    <a:pt x="63043" y="421742"/>
                  </a:lnTo>
                  <a:cubicBezTo>
                    <a:pt x="60900" y="427707"/>
                    <a:pt x="58329" y="434636"/>
                    <a:pt x="55721" y="440458"/>
                  </a:cubicBezTo>
                  <a:lnTo>
                    <a:pt x="55721" y="440030"/>
                  </a:lnTo>
                  <a:cubicBezTo>
                    <a:pt x="52578" y="448959"/>
                    <a:pt x="48506" y="458782"/>
                    <a:pt x="47006" y="463247"/>
                  </a:cubicBezTo>
                  <a:lnTo>
                    <a:pt x="47006" y="462818"/>
                  </a:lnTo>
                  <a:lnTo>
                    <a:pt x="42970" y="473570"/>
                  </a:lnTo>
                  <a:lnTo>
                    <a:pt x="43470" y="471641"/>
                  </a:lnTo>
                  <a:cubicBezTo>
                    <a:pt x="37969" y="487179"/>
                    <a:pt x="32111" y="503109"/>
                    <a:pt x="26896" y="517147"/>
                  </a:cubicBezTo>
                  <a:lnTo>
                    <a:pt x="27896" y="516182"/>
                  </a:lnTo>
                  <a:cubicBezTo>
                    <a:pt x="25074" y="523612"/>
                    <a:pt x="22717" y="529863"/>
                    <a:pt x="20610" y="535470"/>
                  </a:cubicBezTo>
                  <a:cubicBezTo>
                    <a:pt x="18431" y="541078"/>
                    <a:pt x="16502" y="546079"/>
                    <a:pt x="14609" y="550972"/>
                  </a:cubicBezTo>
                  <a:cubicBezTo>
                    <a:pt x="10894" y="560866"/>
                    <a:pt x="7108" y="570368"/>
                    <a:pt x="2929" y="584619"/>
                  </a:cubicBezTo>
                  <a:lnTo>
                    <a:pt x="2893" y="584191"/>
                  </a:lnTo>
                  <a:cubicBezTo>
                    <a:pt x="1036" y="593406"/>
                    <a:pt x="0" y="601871"/>
                    <a:pt x="0" y="610015"/>
                  </a:cubicBezTo>
                  <a:cubicBezTo>
                    <a:pt x="250" y="618159"/>
                    <a:pt x="1643" y="625874"/>
                    <a:pt x="4429" y="633268"/>
                  </a:cubicBezTo>
                  <a:cubicBezTo>
                    <a:pt x="5251" y="635054"/>
                    <a:pt x="6144" y="636805"/>
                    <a:pt x="7036" y="638590"/>
                  </a:cubicBezTo>
                  <a:cubicBezTo>
                    <a:pt x="7501" y="639448"/>
                    <a:pt x="7894" y="640376"/>
                    <a:pt x="8430" y="641234"/>
                  </a:cubicBezTo>
                  <a:lnTo>
                    <a:pt x="10144" y="643698"/>
                  </a:lnTo>
                  <a:cubicBezTo>
                    <a:pt x="11287" y="645305"/>
                    <a:pt x="12430" y="647056"/>
                    <a:pt x="13680" y="648592"/>
                  </a:cubicBezTo>
                  <a:cubicBezTo>
                    <a:pt x="15002" y="650056"/>
                    <a:pt x="16323" y="651556"/>
                    <a:pt x="17681" y="653057"/>
                  </a:cubicBezTo>
                  <a:cubicBezTo>
                    <a:pt x="20324" y="656164"/>
                    <a:pt x="23539" y="658843"/>
                    <a:pt x="26718" y="661843"/>
                  </a:cubicBezTo>
                  <a:cubicBezTo>
                    <a:pt x="28361" y="663272"/>
                    <a:pt x="30147" y="664629"/>
                    <a:pt x="31933" y="666058"/>
                  </a:cubicBezTo>
                  <a:cubicBezTo>
                    <a:pt x="33719" y="667487"/>
                    <a:pt x="35576" y="668916"/>
                    <a:pt x="37576" y="670237"/>
                  </a:cubicBezTo>
                  <a:cubicBezTo>
                    <a:pt x="33611" y="667523"/>
                    <a:pt x="39041" y="671702"/>
                    <a:pt x="38612" y="671595"/>
                  </a:cubicBezTo>
                  <a:cubicBezTo>
                    <a:pt x="52864" y="682203"/>
                    <a:pt x="69616" y="690704"/>
                    <a:pt x="70366" y="689811"/>
                  </a:cubicBezTo>
                  <a:cubicBezTo>
                    <a:pt x="81653" y="695669"/>
                    <a:pt x="79403" y="694919"/>
                    <a:pt x="80689" y="696062"/>
                  </a:cubicBezTo>
                  <a:cubicBezTo>
                    <a:pt x="80867" y="695526"/>
                    <a:pt x="90904" y="700170"/>
                    <a:pt x="99977" y="704099"/>
                  </a:cubicBezTo>
                  <a:lnTo>
                    <a:pt x="95726" y="702420"/>
                  </a:lnTo>
                  <a:cubicBezTo>
                    <a:pt x="104370" y="706242"/>
                    <a:pt x="113157" y="709778"/>
                    <a:pt x="121944" y="713171"/>
                  </a:cubicBezTo>
                  <a:lnTo>
                    <a:pt x="117157" y="710171"/>
                  </a:lnTo>
                  <a:cubicBezTo>
                    <a:pt x="130981" y="715921"/>
                    <a:pt x="120229" y="712778"/>
                    <a:pt x="133731" y="717707"/>
                  </a:cubicBezTo>
                  <a:lnTo>
                    <a:pt x="133874" y="716850"/>
                  </a:lnTo>
                  <a:cubicBezTo>
                    <a:pt x="153198" y="724351"/>
                    <a:pt x="164127" y="729602"/>
                    <a:pt x="182451" y="737567"/>
                  </a:cubicBezTo>
                  <a:cubicBezTo>
                    <a:pt x="220956" y="752997"/>
                    <a:pt x="260782" y="769785"/>
                    <a:pt x="300787" y="784359"/>
                  </a:cubicBezTo>
                  <a:cubicBezTo>
                    <a:pt x="310789" y="787966"/>
                    <a:pt x="320790" y="791502"/>
                    <a:pt x="330791" y="794788"/>
                  </a:cubicBezTo>
                  <a:cubicBezTo>
                    <a:pt x="335792" y="796467"/>
                    <a:pt x="340793" y="798039"/>
                    <a:pt x="345757" y="799610"/>
                  </a:cubicBezTo>
                  <a:cubicBezTo>
                    <a:pt x="348186" y="800396"/>
                    <a:pt x="350829" y="801182"/>
                    <a:pt x="353580" y="801789"/>
                  </a:cubicBezTo>
                  <a:cubicBezTo>
                    <a:pt x="356295" y="802325"/>
                    <a:pt x="359045" y="802682"/>
                    <a:pt x="361795" y="802825"/>
                  </a:cubicBezTo>
                  <a:cubicBezTo>
                    <a:pt x="372868" y="803325"/>
                    <a:pt x="383548" y="800289"/>
                    <a:pt x="392906" y="795788"/>
                  </a:cubicBezTo>
                  <a:cubicBezTo>
                    <a:pt x="402336" y="791252"/>
                    <a:pt x="410694" y="785359"/>
                    <a:pt x="418338" y="779001"/>
                  </a:cubicBezTo>
                  <a:lnTo>
                    <a:pt x="421374" y="777143"/>
                  </a:lnTo>
                  <a:cubicBezTo>
                    <a:pt x="422267" y="776965"/>
                    <a:pt x="426089" y="773000"/>
                    <a:pt x="429732" y="768678"/>
                  </a:cubicBezTo>
                  <a:cubicBezTo>
                    <a:pt x="433411" y="764356"/>
                    <a:pt x="436912" y="759748"/>
                    <a:pt x="438198" y="758855"/>
                  </a:cubicBezTo>
                  <a:cubicBezTo>
                    <a:pt x="440091" y="756427"/>
                    <a:pt x="441877" y="753962"/>
                    <a:pt x="443662" y="751462"/>
                  </a:cubicBezTo>
                  <a:cubicBezTo>
                    <a:pt x="445377" y="749533"/>
                    <a:pt x="448770" y="745282"/>
                    <a:pt x="446199" y="749069"/>
                  </a:cubicBezTo>
                  <a:cubicBezTo>
                    <a:pt x="451271" y="742246"/>
                    <a:pt x="451199" y="741960"/>
                    <a:pt x="454342" y="736710"/>
                  </a:cubicBezTo>
                  <a:lnTo>
                    <a:pt x="459593" y="729352"/>
                  </a:lnTo>
                  <a:cubicBezTo>
                    <a:pt x="477381" y="701420"/>
                    <a:pt x="489275" y="675809"/>
                    <a:pt x="503777" y="644270"/>
                  </a:cubicBezTo>
                  <a:cubicBezTo>
                    <a:pt x="512850" y="625482"/>
                    <a:pt x="524315" y="597657"/>
                    <a:pt x="534388" y="568903"/>
                  </a:cubicBezTo>
                  <a:cubicBezTo>
                    <a:pt x="544568" y="540185"/>
                    <a:pt x="553783" y="510753"/>
                    <a:pt x="560427" y="489215"/>
                  </a:cubicBezTo>
                  <a:cubicBezTo>
                    <a:pt x="569428" y="458854"/>
                    <a:pt x="580787" y="426564"/>
                    <a:pt x="591967" y="394024"/>
                  </a:cubicBezTo>
                  <a:cubicBezTo>
                    <a:pt x="597575" y="377772"/>
                    <a:pt x="603218" y="361484"/>
                    <a:pt x="608612" y="345339"/>
                  </a:cubicBezTo>
                  <a:cubicBezTo>
                    <a:pt x="611219" y="337267"/>
                    <a:pt x="614112" y="329302"/>
                    <a:pt x="616613" y="321193"/>
                  </a:cubicBezTo>
                  <a:cubicBezTo>
                    <a:pt x="619042" y="313085"/>
                    <a:pt x="621078" y="304870"/>
                    <a:pt x="622292" y="296583"/>
                  </a:cubicBezTo>
                  <a:cubicBezTo>
                    <a:pt x="622542" y="295512"/>
                    <a:pt x="622792" y="293583"/>
                    <a:pt x="622971" y="291904"/>
                  </a:cubicBezTo>
                  <a:cubicBezTo>
                    <a:pt x="623042" y="291083"/>
                    <a:pt x="623042" y="290297"/>
                    <a:pt x="623078" y="289725"/>
                  </a:cubicBezTo>
                  <a:cubicBezTo>
                    <a:pt x="623078" y="289154"/>
                    <a:pt x="623078" y="288797"/>
                    <a:pt x="623042" y="288832"/>
                  </a:cubicBezTo>
                  <a:cubicBezTo>
                    <a:pt x="624256" y="278367"/>
                    <a:pt x="623792" y="267794"/>
                    <a:pt x="621006" y="257721"/>
                  </a:cubicBezTo>
                  <a:close/>
                  <a:moveTo>
                    <a:pt x="523851" y="108167"/>
                  </a:moveTo>
                  <a:cubicBezTo>
                    <a:pt x="523958" y="108167"/>
                    <a:pt x="524137" y="108381"/>
                    <a:pt x="524244" y="108524"/>
                  </a:cubicBezTo>
                  <a:cubicBezTo>
                    <a:pt x="524208" y="108595"/>
                    <a:pt x="523815" y="108274"/>
                    <a:pt x="523923" y="108453"/>
                  </a:cubicBezTo>
                  <a:lnTo>
                    <a:pt x="523422" y="107988"/>
                  </a:lnTo>
                  <a:cubicBezTo>
                    <a:pt x="523887" y="108417"/>
                    <a:pt x="523780" y="108595"/>
                    <a:pt x="523958" y="108810"/>
                  </a:cubicBezTo>
                  <a:cubicBezTo>
                    <a:pt x="523565" y="108488"/>
                    <a:pt x="523708" y="108417"/>
                    <a:pt x="523458" y="108167"/>
                  </a:cubicBezTo>
                  <a:cubicBezTo>
                    <a:pt x="523315" y="108381"/>
                    <a:pt x="523387" y="108274"/>
                    <a:pt x="523244" y="108524"/>
                  </a:cubicBezTo>
                  <a:cubicBezTo>
                    <a:pt x="523494" y="108988"/>
                    <a:pt x="523708" y="108953"/>
                    <a:pt x="524065" y="109453"/>
                  </a:cubicBezTo>
                  <a:cubicBezTo>
                    <a:pt x="524065" y="109596"/>
                    <a:pt x="524173" y="109846"/>
                    <a:pt x="524101" y="109917"/>
                  </a:cubicBezTo>
                  <a:cubicBezTo>
                    <a:pt x="523815" y="109774"/>
                    <a:pt x="523530" y="109667"/>
                    <a:pt x="523244" y="109524"/>
                  </a:cubicBezTo>
                  <a:cubicBezTo>
                    <a:pt x="521994" y="108953"/>
                    <a:pt x="520744" y="108381"/>
                    <a:pt x="519458" y="107845"/>
                  </a:cubicBezTo>
                  <a:cubicBezTo>
                    <a:pt x="514421" y="105631"/>
                    <a:pt x="509457" y="103631"/>
                    <a:pt x="505135" y="101095"/>
                  </a:cubicBezTo>
                  <a:lnTo>
                    <a:pt x="504956" y="100344"/>
                  </a:lnTo>
                  <a:cubicBezTo>
                    <a:pt x="505135" y="99380"/>
                    <a:pt x="501884" y="100630"/>
                    <a:pt x="501848" y="99702"/>
                  </a:cubicBezTo>
                  <a:lnTo>
                    <a:pt x="500634" y="99702"/>
                  </a:lnTo>
                  <a:cubicBezTo>
                    <a:pt x="500384" y="99416"/>
                    <a:pt x="499812" y="99023"/>
                    <a:pt x="500420" y="99023"/>
                  </a:cubicBezTo>
                  <a:cubicBezTo>
                    <a:pt x="499420" y="98630"/>
                    <a:pt x="499348" y="98773"/>
                    <a:pt x="498527" y="98773"/>
                  </a:cubicBezTo>
                  <a:lnTo>
                    <a:pt x="497669" y="97844"/>
                  </a:lnTo>
                  <a:cubicBezTo>
                    <a:pt x="493883" y="95987"/>
                    <a:pt x="490133" y="95880"/>
                    <a:pt x="486096" y="94272"/>
                  </a:cubicBezTo>
                  <a:cubicBezTo>
                    <a:pt x="481524" y="91451"/>
                    <a:pt x="471845" y="89343"/>
                    <a:pt x="466558" y="87843"/>
                  </a:cubicBezTo>
                  <a:cubicBezTo>
                    <a:pt x="458664" y="86093"/>
                    <a:pt x="451271" y="79163"/>
                    <a:pt x="442734" y="78056"/>
                  </a:cubicBezTo>
                  <a:cubicBezTo>
                    <a:pt x="442519" y="77842"/>
                    <a:pt x="441734" y="77913"/>
                    <a:pt x="441734" y="78020"/>
                  </a:cubicBezTo>
                  <a:cubicBezTo>
                    <a:pt x="439305" y="77199"/>
                    <a:pt x="436840" y="76449"/>
                    <a:pt x="434304" y="75770"/>
                  </a:cubicBezTo>
                  <a:cubicBezTo>
                    <a:pt x="434304" y="75770"/>
                    <a:pt x="433518" y="75556"/>
                    <a:pt x="432197" y="75270"/>
                  </a:cubicBezTo>
                  <a:cubicBezTo>
                    <a:pt x="432268" y="75270"/>
                    <a:pt x="432304" y="75234"/>
                    <a:pt x="432304" y="75234"/>
                  </a:cubicBezTo>
                  <a:cubicBezTo>
                    <a:pt x="433840" y="75091"/>
                    <a:pt x="432411" y="73984"/>
                    <a:pt x="432375" y="72984"/>
                  </a:cubicBezTo>
                  <a:cubicBezTo>
                    <a:pt x="432983" y="72377"/>
                    <a:pt x="434161" y="72662"/>
                    <a:pt x="434054" y="71734"/>
                  </a:cubicBezTo>
                  <a:cubicBezTo>
                    <a:pt x="434304" y="71412"/>
                    <a:pt x="434233" y="70912"/>
                    <a:pt x="434268" y="70484"/>
                  </a:cubicBezTo>
                  <a:cubicBezTo>
                    <a:pt x="433518" y="69948"/>
                    <a:pt x="434483" y="70019"/>
                    <a:pt x="433876" y="69484"/>
                  </a:cubicBezTo>
                  <a:lnTo>
                    <a:pt x="434376" y="69626"/>
                  </a:lnTo>
                  <a:cubicBezTo>
                    <a:pt x="434161" y="69448"/>
                    <a:pt x="434054" y="69305"/>
                    <a:pt x="434340" y="69341"/>
                  </a:cubicBezTo>
                  <a:lnTo>
                    <a:pt x="434483" y="69412"/>
                  </a:lnTo>
                  <a:cubicBezTo>
                    <a:pt x="434161" y="69162"/>
                    <a:pt x="434447" y="69126"/>
                    <a:pt x="434268" y="68983"/>
                  </a:cubicBezTo>
                  <a:lnTo>
                    <a:pt x="434411" y="69055"/>
                  </a:lnTo>
                  <a:lnTo>
                    <a:pt x="434411" y="68912"/>
                  </a:lnTo>
                  <a:lnTo>
                    <a:pt x="434590" y="69019"/>
                  </a:lnTo>
                  <a:cubicBezTo>
                    <a:pt x="434304" y="68662"/>
                    <a:pt x="434340" y="68483"/>
                    <a:pt x="434590" y="68376"/>
                  </a:cubicBezTo>
                  <a:lnTo>
                    <a:pt x="434018" y="68126"/>
                  </a:lnTo>
                  <a:cubicBezTo>
                    <a:pt x="434804" y="68090"/>
                    <a:pt x="433697" y="67412"/>
                    <a:pt x="434590" y="67448"/>
                  </a:cubicBezTo>
                  <a:lnTo>
                    <a:pt x="434733" y="67519"/>
                  </a:lnTo>
                  <a:cubicBezTo>
                    <a:pt x="433411" y="66447"/>
                    <a:pt x="436054" y="67376"/>
                    <a:pt x="434804" y="66305"/>
                  </a:cubicBezTo>
                  <a:cubicBezTo>
                    <a:pt x="434947" y="66447"/>
                    <a:pt x="435126" y="66412"/>
                    <a:pt x="435233" y="66483"/>
                  </a:cubicBezTo>
                  <a:cubicBezTo>
                    <a:pt x="435161" y="66233"/>
                    <a:pt x="435161" y="65983"/>
                    <a:pt x="434018" y="65447"/>
                  </a:cubicBezTo>
                  <a:cubicBezTo>
                    <a:pt x="434090" y="65304"/>
                    <a:pt x="434411" y="65483"/>
                    <a:pt x="434876" y="65662"/>
                  </a:cubicBezTo>
                  <a:cubicBezTo>
                    <a:pt x="434376" y="65447"/>
                    <a:pt x="434233" y="65233"/>
                    <a:pt x="434268" y="65090"/>
                  </a:cubicBezTo>
                  <a:lnTo>
                    <a:pt x="434447" y="65233"/>
                  </a:lnTo>
                  <a:lnTo>
                    <a:pt x="434411" y="64840"/>
                  </a:lnTo>
                  <a:lnTo>
                    <a:pt x="433447" y="64483"/>
                  </a:lnTo>
                  <a:cubicBezTo>
                    <a:pt x="433804" y="64447"/>
                    <a:pt x="434590" y="64947"/>
                    <a:pt x="434447" y="64697"/>
                  </a:cubicBezTo>
                  <a:lnTo>
                    <a:pt x="433661" y="64340"/>
                  </a:lnTo>
                  <a:cubicBezTo>
                    <a:pt x="433911" y="64197"/>
                    <a:pt x="435161" y="64590"/>
                    <a:pt x="435804" y="64626"/>
                  </a:cubicBezTo>
                  <a:cubicBezTo>
                    <a:pt x="436554" y="63876"/>
                    <a:pt x="435019" y="62018"/>
                    <a:pt x="436769" y="61804"/>
                  </a:cubicBezTo>
                  <a:lnTo>
                    <a:pt x="437376" y="62018"/>
                  </a:lnTo>
                  <a:cubicBezTo>
                    <a:pt x="438233" y="62375"/>
                    <a:pt x="436233" y="61197"/>
                    <a:pt x="437019" y="61554"/>
                  </a:cubicBezTo>
                  <a:lnTo>
                    <a:pt x="436662" y="61268"/>
                  </a:lnTo>
                  <a:cubicBezTo>
                    <a:pt x="436840" y="61304"/>
                    <a:pt x="437019" y="61340"/>
                    <a:pt x="437197" y="61447"/>
                  </a:cubicBezTo>
                  <a:cubicBezTo>
                    <a:pt x="437269" y="61375"/>
                    <a:pt x="437126" y="61304"/>
                    <a:pt x="436912" y="61125"/>
                  </a:cubicBezTo>
                  <a:lnTo>
                    <a:pt x="437483" y="61268"/>
                  </a:lnTo>
                  <a:cubicBezTo>
                    <a:pt x="438055" y="61090"/>
                    <a:pt x="437162" y="60340"/>
                    <a:pt x="437555" y="60054"/>
                  </a:cubicBezTo>
                  <a:cubicBezTo>
                    <a:pt x="438841" y="60089"/>
                    <a:pt x="438233" y="58804"/>
                    <a:pt x="437876" y="58053"/>
                  </a:cubicBezTo>
                  <a:cubicBezTo>
                    <a:pt x="436912" y="56803"/>
                    <a:pt x="440662" y="57518"/>
                    <a:pt x="439555" y="56160"/>
                  </a:cubicBezTo>
                  <a:cubicBezTo>
                    <a:pt x="439698" y="56196"/>
                    <a:pt x="439448" y="56017"/>
                    <a:pt x="439341" y="55982"/>
                  </a:cubicBezTo>
                  <a:lnTo>
                    <a:pt x="439769" y="55410"/>
                  </a:lnTo>
                  <a:cubicBezTo>
                    <a:pt x="439769" y="55410"/>
                    <a:pt x="440055" y="54910"/>
                    <a:pt x="439841" y="54232"/>
                  </a:cubicBezTo>
                  <a:cubicBezTo>
                    <a:pt x="439912" y="54267"/>
                    <a:pt x="439984" y="54303"/>
                    <a:pt x="440055" y="54339"/>
                  </a:cubicBezTo>
                  <a:cubicBezTo>
                    <a:pt x="470702" y="66733"/>
                    <a:pt x="501348" y="79092"/>
                    <a:pt x="531959" y="91486"/>
                  </a:cubicBezTo>
                  <a:cubicBezTo>
                    <a:pt x="531745" y="91629"/>
                    <a:pt x="531816" y="91879"/>
                    <a:pt x="532388" y="92308"/>
                  </a:cubicBezTo>
                  <a:cubicBezTo>
                    <a:pt x="531209" y="91843"/>
                    <a:pt x="532138" y="92558"/>
                    <a:pt x="531745" y="92486"/>
                  </a:cubicBezTo>
                  <a:lnTo>
                    <a:pt x="531638" y="92451"/>
                  </a:lnTo>
                  <a:cubicBezTo>
                    <a:pt x="532424" y="93058"/>
                    <a:pt x="530709" y="92594"/>
                    <a:pt x="531388" y="93165"/>
                  </a:cubicBezTo>
                  <a:cubicBezTo>
                    <a:pt x="531316" y="93129"/>
                    <a:pt x="530995" y="92986"/>
                    <a:pt x="530995" y="92915"/>
                  </a:cubicBezTo>
                  <a:cubicBezTo>
                    <a:pt x="531066" y="93129"/>
                    <a:pt x="531245" y="93451"/>
                    <a:pt x="530566" y="93165"/>
                  </a:cubicBezTo>
                  <a:cubicBezTo>
                    <a:pt x="530566" y="93629"/>
                    <a:pt x="530030" y="93987"/>
                    <a:pt x="530995" y="94701"/>
                  </a:cubicBezTo>
                  <a:lnTo>
                    <a:pt x="530816" y="94594"/>
                  </a:lnTo>
                  <a:cubicBezTo>
                    <a:pt x="531495" y="95058"/>
                    <a:pt x="530852" y="94808"/>
                    <a:pt x="531138" y="95130"/>
                  </a:cubicBezTo>
                  <a:cubicBezTo>
                    <a:pt x="531066" y="95094"/>
                    <a:pt x="530995" y="95094"/>
                    <a:pt x="530959" y="95058"/>
                  </a:cubicBezTo>
                  <a:cubicBezTo>
                    <a:pt x="531602" y="95522"/>
                    <a:pt x="530888" y="95522"/>
                    <a:pt x="531138" y="95772"/>
                  </a:cubicBezTo>
                  <a:lnTo>
                    <a:pt x="530709" y="95594"/>
                  </a:lnTo>
                  <a:lnTo>
                    <a:pt x="530674" y="95915"/>
                  </a:lnTo>
                  <a:lnTo>
                    <a:pt x="530816" y="95844"/>
                  </a:lnTo>
                  <a:cubicBezTo>
                    <a:pt x="532031" y="96415"/>
                    <a:pt x="529959" y="95737"/>
                    <a:pt x="530638" y="96273"/>
                  </a:cubicBezTo>
                  <a:cubicBezTo>
                    <a:pt x="530388" y="96415"/>
                    <a:pt x="532995" y="97773"/>
                    <a:pt x="532316" y="97737"/>
                  </a:cubicBezTo>
                  <a:cubicBezTo>
                    <a:pt x="532852" y="98094"/>
                    <a:pt x="531423" y="97237"/>
                    <a:pt x="531816" y="97594"/>
                  </a:cubicBezTo>
                  <a:cubicBezTo>
                    <a:pt x="531173" y="97308"/>
                    <a:pt x="531459" y="97344"/>
                    <a:pt x="530923" y="97166"/>
                  </a:cubicBezTo>
                  <a:cubicBezTo>
                    <a:pt x="531173" y="97451"/>
                    <a:pt x="530173" y="97094"/>
                    <a:pt x="530531" y="97487"/>
                  </a:cubicBezTo>
                  <a:lnTo>
                    <a:pt x="530030" y="97273"/>
                  </a:lnTo>
                  <a:cubicBezTo>
                    <a:pt x="530816" y="97916"/>
                    <a:pt x="529209" y="97416"/>
                    <a:pt x="529995" y="97951"/>
                  </a:cubicBezTo>
                  <a:cubicBezTo>
                    <a:pt x="530280" y="98380"/>
                    <a:pt x="528459" y="97451"/>
                    <a:pt x="529316" y="98130"/>
                  </a:cubicBezTo>
                  <a:lnTo>
                    <a:pt x="528602" y="97916"/>
                  </a:lnTo>
                  <a:cubicBezTo>
                    <a:pt x="528459" y="97951"/>
                    <a:pt x="529387" y="98344"/>
                    <a:pt x="528995" y="98344"/>
                  </a:cubicBezTo>
                  <a:cubicBezTo>
                    <a:pt x="528566" y="98130"/>
                    <a:pt x="528602" y="98344"/>
                    <a:pt x="528244" y="98094"/>
                  </a:cubicBezTo>
                  <a:cubicBezTo>
                    <a:pt x="527495" y="98059"/>
                    <a:pt x="528923" y="99023"/>
                    <a:pt x="527673" y="98844"/>
                  </a:cubicBezTo>
                  <a:cubicBezTo>
                    <a:pt x="528459" y="99309"/>
                    <a:pt x="527887" y="99237"/>
                    <a:pt x="528459" y="99594"/>
                  </a:cubicBezTo>
                  <a:cubicBezTo>
                    <a:pt x="528102" y="99416"/>
                    <a:pt x="528244" y="99916"/>
                    <a:pt x="527566" y="99344"/>
                  </a:cubicBezTo>
                  <a:cubicBezTo>
                    <a:pt x="527495" y="99309"/>
                    <a:pt x="527530" y="99273"/>
                    <a:pt x="527673" y="99344"/>
                  </a:cubicBezTo>
                  <a:lnTo>
                    <a:pt x="527209" y="99094"/>
                  </a:lnTo>
                  <a:cubicBezTo>
                    <a:pt x="526209" y="98844"/>
                    <a:pt x="527530" y="99666"/>
                    <a:pt x="527316" y="99773"/>
                  </a:cubicBezTo>
                  <a:cubicBezTo>
                    <a:pt x="527495" y="99809"/>
                    <a:pt x="527495" y="99702"/>
                    <a:pt x="527780" y="99916"/>
                  </a:cubicBezTo>
                  <a:lnTo>
                    <a:pt x="527637" y="100059"/>
                  </a:lnTo>
                  <a:lnTo>
                    <a:pt x="527244" y="99809"/>
                  </a:lnTo>
                  <a:lnTo>
                    <a:pt x="526887" y="99952"/>
                  </a:lnTo>
                  <a:lnTo>
                    <a:pt x="527387" y="100166"/>
                  </a:lnTo>
                  <a:cubicBezTo>
                    <a:pt x="527066" y="100166"/>
                    <a:pt x="526209" y="99773"/>
                    <a:pt x="526852" y="100273"/>
                  </a:cubicBezTo>
                  <a:cubicBezTo>
                    <a:pt x="527209" y="100523"/>
                    <a:pt x="527566" y="100487"/>
                    <a:pt x="527673" y="100702"/>
                  </a:cubicBezTo>
                  <a:cubicBezTo>
                    <a:pt x="527244" y="100702"/>
                    <a:pt x="526637" y="100666"/>
                    <a:pt x="526387" y="100809"/>
                  </a:cubicBezTo>
                  <a:cubicBezTo>
                    <a:pt x="526959" y="101095"/>
                    <a:pt x="526887" y="101130"/>
                    <a:pt x="526994" y="101237"/>
                  </a:cubicBezTo>
                  <a:lnTo>
                    <a:pt x="526530" y="100987"/>
                  </a:lnTo>
                  <a:cubicBezTo>
                    <a:pt x="527066" y="101559"/>
                    <a:pt x="525423" y="100487"/>
                    <a:pt x="525851" y="100987"/>
                  </a:cubicBezTo>
                  <a:lnTo>
                    <a:pt x="525530" y="100773"/>
                  </a:lnTo>
                  <a:lnTo>
                    <a:pt x="526494" y="101380"/>
                  </a:lnTo>
                  <a:cubicBezTo>
                    <a:pt x="527316" y="102095"/>
                    <a:pt x="525459" y="100952"/>
                    <a:pt x="526637" y="101845"/>
                  </a:cubicBezTo>
                  <a:cubicBezTo>
                    <a:pt x="526602" y="101702"/>
                    <a:pt x="527709" y="102380"/>
                    <a:pt x="527423" y="102380"/>
                  </a:cubicBezTo>
                  <a:lnTo>
                    <a:pt x="526994" y="102095"/>
                  </a:lnTo>
                  <a:cubicBezTo>
                    <a:pt x="527066" y="102202"/>
                    <a:pt x="527244" y="102345"/>
                    <a:pt x="527137" y="102309"/>
                  </a:cubicBezTo>
                  <a:cubicBezTo>
                    <a:pt x="526923" y="102130"/>
                    <a:pt x="526494" y="101916"/>
                    <a:pt x="526530" y="102059"/>
                  </a:cubicBezTo>
                  <a:lnTo>
                    <a:pt x="525994" y="101666"/>
                  </a:lnTo>
                  <a:lnTo>
                    <a:pt x="526744" y="102309"/>
                  </a:lnTo>
                  <a:cubicBezTo>
                    <a:pt x="526173" y="102166"/>
                    <a:pt x="526673" y="102702"/>
                    <a:pt x="526030" y="102380"/>
                  </a:cubicBezTo>
                  <a:cubicBezTo>
                    <a:pt x="526030" y="102380"/>
                    <a:pt x="525566" y="102452"/>
                    <a:pt x="526244" y="102916"/>
                  </a:cubicBezTo>
                  <a:cubicBezTo>
                    <a:pt x="525851" y="102595"/>
                    <a:pt x="525601" y="102631"/>
                    <a:pt x="525101" y="102309"/>
                  </a:cubicBezTo>
                  <a:cubicBezTo>
                    <a:pt x="525566" y="102666"/>
                    <a:pt x="525816" y="103095"/>
                    <a:pt x="525280" y="102845"/>
                  </a:cubicBezTo>
                  <a:lnTo>
                    <a:pt x="525244" y="102809"/>
                  </a:lnTo>
                  <a:cubicBezTo>
                    <a:pt x="524566" y="102738"/>
                    <a:pt x="525673" y="103702"/>
                    <a:pt x="524887" y="103559"/>
                  </a:cubicBezTo>
                  <a:cubicBezTo>
                    <a:pt x="525423" y="103881"/>
                    <a:pt x="525066" y="103845"/>
                    <a:pt x="525744" y="104238"/>
                  </a:cubicBezTo>
                  <a:cubicBezTo>
                    <a:pt x="526244" y="104952"/>
                    <a:pt x="524101" y="103773"/>
                    <a:pt x="526066" y="105274"/>
                  </a:cubicBezTo>
                  <a:cubicBezTo>
                    <a:pt x="526101" y="105452"/>
                    <a:pt x="525494" y="105059"/>
                    <a:pt x="525351" y="105059"/>
                  </a:cubicBezTo>
                  <a:lnTo>
                    <a:pt x="525280" y="104952"/>
                  </a:lnTo>
                  <a:cubicBezTo>
                    <a:pt x="525280" y="105274"/>
                    <a:pt x="525280" y="105345"/>
                    <a:pt x="525101" y="105488"/>
                  </a:cubicBezTo>
                  <a:cubicBezTo>
                    <a:pt x="525244" y="105702"/>
                    <a:pt x="526173" y="106417"/>
                    <a:pt x="525816" y="106381"/>
                  </a:cubicBezTo>
                  <a:cubicBezTo>
                    <a:pt x="525494" y="106059"/>
                    <a:pt x="525494" y="106167"/>
                    <a:pt x="525459" y="106202"/>
                  </a:cubicBezTo>
                  <a:cubicBezTo>
                    <a:pt x="525423" y="106131"/>
                    <a:pt x="525316" y="106024"/>
                    <a:pt x="524994" y="105881"/>
                  </a:cubicBezTo>
                  <a:cubicBezTo>
                    <a:pt x="525101" y="105988"/>
                    <a:pt x="525173" y="106059"/>
                    <a:pt x="525208" y="106095"/>
                  </a:cubicBezTo>
                  <a:cubicBezTo>
                    <a:pt x="525173" y="106059"/>
                    <a:pt x="525173" y="106059"/>
                    <a:pt x="525101" y="106024"/>
                  </a:cubicBezTo>
                  <a:cubicBezTo>
                    <a:pt x="525173" y="106202"/>
                    <a:pt x="525280" y="106274"/>
                    <a:pt x="525351" y="106274"/>
                  </a:cubicBezTo>
                  <a:cubicBezTo>
                    <a:pt x="525423" y="106310"/>
                    <a:pt x="525494" y="106381"/>
                    <a:pt x="525601" y="106452"/>
                  </a:cubicBezTo>
                  <a:cubicBezTo>
                    <a:pt x="525066" y="106167"/>
                    <a:pt x="525423" y="106738"/>
                    <a:pt x="524816" y="106238"/>
                  </a:cubicBezTo>
                  <a:cubicBezTo>
                    <a:pt x="524744" y="106595"/>
                    <a:pt x="525244" y="107310"/>
                    <a:pt x="525280" y="107703"/>
                  </a:cubicBezTo>
                  <a:cubicBezTo>
                    <a:pt x="524958" y="107452"/>
                    <a:pt x="524708" y="107167"/>
                    <a:pt x="524673" y="107024"/>
                  </a:cubicBezTo>
                  <a:lnTo>
                    <a:pt x="524673" y="107274"/>
                  </a:lnTo>
                  <a:cubicBezTo>
                    <a:pt x="524244" y="106881"/>
                    <a:pt x="524494" y="106988"/>
                    <a:pt x="524458" y="106845"/>
                  </a:cubicBezTo>
                  <a:cubicBezTo>
                    <a:pt x="523601" y="106381"/>
                    <a:pt x="524851" y="107810"/>
                    <a:pt x="524030" y="107452"/>
                  </a:cubicBezTo>
                  <a:lnTo>
                    <a:pt x="524351" y="107810"/>
                  </a:lnTo>
                  <a:lnTo>
                    <a:pt x="524280" y="107774"/>
                  </a:lnTo>
                  <a:cubicBezTo>
                    <a:pt x="524458" y="107953"/>
                    <a:pt x="524673" y="108203"/>
                    <a:pt x="524708" y="108274"/>
                  </a:cubicBezTo>
                  <a:cubicBezTo>
                    <a:pt x="524315" y="107953"/>
                    <a:pt x="523851" y="107488"/>
                    <a:pt x="523780" y="107595"/>
                  </a:cubicBezTo>
                  <a:cubicBezTo>
                    <a:pt x="523351" y="107274"/>
                    <a:pt x="523744" y="107881"/>
                    <a:pt x="523851" y="10816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B22816B6-1610-9C42-8680-35400B347EE3}"/>
                </a:ext>
              </a:extLst>
            </p:cNvPr>
            <p:cNvSpPr/>
            <p:nvPr/>
          </p:nvSpPr>
          <p:spPr>
            <a:xfrm>
              <a:off x="9903106" y="1762827"/>
              <a:ext cx="214" cy="3571"/>
            </a:xfrm>
            <a:custGeom>
              <a:avLst/>
              <a:gdLst>
                <a:gd name="connsiteX0" fmla="*/ 214 w 214"/>
                <a:gd name="connsiteY0" fmla="*/ 0 h 3571"/>
                <a:gd name="connsiteX1" fmla="*/ 214 w 214"/>
                <a:gd name="connsiteY1" fmla="*/ 0 h 3571"/>
                <a:gd name="connsiteX2" fmla="*/ 0 w 214"/>
                <a:gd name="connsiteY2" fmla="*/ 0 h 3571"/>
                <a:gd name="connsiteX3" fmla="*/ 214 w 214"/>
                <a:gd name="connsiteY3" fmla="*/ 0 h 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" h="3571">
                  <a:moveTo>
                    <a:pt x="214" y="0"/>
                  </a:moveTo>
                  <a:lnTo>
                    <a:pt x="214" y="0"/>
                  </a:lnTo>
                  <a:cubicBezTo>
                    <a:pt x="107" y="0"/>
                    <a:pt x="72" y="0"/>
                    <a:pt x="0" y="0"/>
                  </a:cubicBezTo>
                  <a:lnTo>
                    <a:pt x="214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4299D499-E25E-4540-9116-5CDC95A16965}"/>
                </a:ext>
              </a:extLst>
            </p:cNvPr>
            <p:cNvSpPr/>
            <p:nvPr/>
          </p:nvSpPr>
          <p:spPr>
            <a:xfrm>
              <a:off x="9866673" y="1717036"/>
              <a:ext cx="35" cy="35"/>
            </a:xfrm>
            <a:custGeom>
              <a:avLst/>
              <a:gdLst>
                <a:gd name="connsiteX0" fmla="*/ 0 w 35"/>
                <a:gd name="connsiteY0" fmla="*/ 0 h 35"/>
                <a:gd name="connsiteX1" fmla="*/ 0 w 35"/>
                <a:gd name="connsiteY1" fmla="*/ 0 h 35"/>
                <a:gd name="connsiteX2" fmla="*/ 36 w 35"/>
                <a:gd name="connsiteY2" fmla="*/ 36 h 35"/>
                <a:gd name="connsiteX3" fmla="*/ 0 w 35"/>
                <a:gd name="connsiteY3" fmla="*/ 0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" h="3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6" y="0"/>
                    <a:pt x="36" y="36"/>
                    <a:pt x="36" y="36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F286931C-4EC2-B24B-B09A-A741D97A8E0D}"/>
                </a:ext>
              </a:extLst>
            </p:cNvPr>
            <p:cNvSpPr/>
            <p:nvPr/>
          </p:nvSpPr>
          <p:spPr>
            <a:xfrm>
              <a:off x="9964506" y="1757719"/>
              <a:ext cx="35" cy="35"/>
            </a:xfrm>
            <a:custGeom>
              <a:avLst/>
              <a:gdLst>
                <a:gd name="connsiteX0" fmla="*/ 0 w 35"/>
                <a:gd name="connsiteY0" fmla="*/ 0 h 35"/>
                <a:gd name="connsiteX1" fmla="*/ 0 w 35"/>
                <a:gd name="connsiteY1" fmla="*/ 0 h 35"/>
                <a:gd name="connsiteX2" fmla="*/ 36 w 35"/>
                <a:gd name="connsiteY2" fmla="*/ 36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35">
                  <a:moveTo>
                    <a:pt x="0" y="0"/>
                  </a:moveTo>
                  <a:lnTo>
                    <a:pt x="0" y="0"/>
                  </a:lnTo>
                  <a:lnTo>
                    <a:pt x="36" y="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F62CC3EA-F8F5-9845-A22A-11FC58034774}"/>
                </a:ext>
              </a:extLst>
            </p:cNvPr>
            <p:cNvSpPr/>
            <p:nvPr/>
          </p:nvSpPr>
          <p:spPr>
            <a:xfrm>
              <a:off x="9636858" y="2121693"/>
              <a:ext cx="214" cy="678"/>
            </a:xfrm>
            <a:custGeom>
              <a:avLst/>
              <a:gdLst>
                <a:gd name="connsiteX0" fmla="*/ 215 w 214"/>
                <a:gd name="connsiteY0" fmla="*/ 0 h 678"/>
                <a:gd name="connsiteX1" fmla="*/ 0 w 214"/>
                <a:gd name="connsiteY1" fmla="*/ 679 h 678"/>
                <a:gd name="connsiteX2" fmla="*/ 36 w 214"/>
                <a:gd name="connsiteY2" fmla="*/ 571 h 678"/>
                <a:gd name="connsiteX3" fmla="*/ 215 w 214"/>
                <a:gd name="connsiteY3" fmla="*/ 0 h 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" h="678">
                  <a:moveTo>
                    <a:pt x="215" y="0"/>
                  </a:moveTo>
                  <a:lnTo>
                    <a:pt x="0" y="679"/>
                  </a:lnTo>
                  <a:cubicBezTo>
                    <a:pt x="36" y="643"/>
                    <a:pt x="36" y="607"/>
                    <a:pt x="36" y="571"/>
                  </a:cubicBezTo>
                  <a:cubicBezTo>
                    <a:pt x="107" y="393"/>
                    <a:pt x="179" y="179"/>
                    <a:pt x="21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10B07CE1-7C47-FF4A-B435-60C3BA6FFB41}"/>
                </a:ext>
              </a:extLst>
            </p:cNvPr>
            <p:cNvSpPr/>
            <p:nvPr/>
          </p:nvSpPr>
          <p:spPr>
            <a:xfrm>
              <a:off x="9542453" y="2113085"/>
              <a:ext cx="964" cy="1928"/>
            </a:xfrm>
            <a:custGeom>
              <a:avLst/>
              <a:gdLst>
                <a:gd name="connsiteX0" fmla="*/ 0 w 964"/>
                <a:gd name="connsiteY0" fmla="*/ 1929 h 1928"/>
                <a:gd name="connsiteX1" fmla="*/ 964 w 964"/>
                <a:gd name="connsiteY1" fmla="*/ 0 h 1928"/>
                <a:gd name="connsiteX2" fmla="*/ 0 w 964"/>
                <a:gd name="connsiteY2" fmla="*/ 1929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" h="1928">
                  <a:moveTo>
                    <a:pt x="0" y="1929"/>
                  </a:moveTo>
                  <a:cubicBezTo>
                    <a:pt x="72" y="1929"/>
                    <a:pt x="322" y="1429"/>
                    <a:pt x="964" y="0"/>
                  </a:cubicBezTo>
                  <a:lnTo>
                    <a:pt x="0" y="192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C3203809-23B8-BF4E-A0FD-1C75C7653239}"/>
                </a:ext>
              </a:extLst>
            </p:cNvPr>
            <p:cNvSpPr/>
            <p:nvPr/>
          </p:nvSpPr>
          <p:spPr>
            <a:xfrm>
              <a:off x="9526380" y="2195095"/>
              <a:ext cx="107" cy="678"/>
            </a:xfrm>
            <a:custGeom>
              <a:avLst/>
              <a:gdLst>
                <a:gd name="connsiteX0" fmla="*/ 107 w 107"/>
                <a:gd name="connsiteY0" fmla="*/ 679 h 678"/>
                <a:gd name="connsiteX1" fmla="*/ 107 w 107"/>
                <a:gd name="connsiteY1" fmla="*/ 572 h 678"/>
                <a:gd name="connsiteX2" fmla="*/ 0 w 107"/>
                <a:gd name="connsiteY2" fmla="*/ 0 h 678"/>
                <a:gd name="connsiteX3" fmla="*/ 107 w 107"/>
                <a:gd name="connsiteY3" fmla="*/ 679 h 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" h="678">
                  <a:moveTo>
                    <a:pt x="107" y="679"/>
                  </a:moveTo>
                  <a:lnTo>
                    <a:pt x="107" y="572"/>
                  </a:lnTo>
                  <a:cubicBezTo>
                    <a:pt x="72" y="357"/>
                    <a:pt x="36" y="214"/>
                    <a:pt x="0" y="0"/>
                  </a:cubicBezTo>
                  <a:lnTo>
                    <a:pt x="107" y="67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2082003C-63D5-BC47-A176-2CBCE364092A}"/>
                </a:ext>
              </a:extLst>
            </p:cNvPr>
            <p:cNvSpPr/>
            <p:nvPr/>
          </p:nvSpPr>
          <p:spPr>
            <a:xfrm>
              <a:off x="9525151" y="2041368"/>
              <a:ext cx="271476" cy="270527"/>
            </a:xfrm>
            <a:custGeom>
              <a:avLst/>
              <a:gdLst>
                <a:gd name="connsiteX0" fmla="*/ 260833 w 271476"/>
                <a:gd name="connsiteY0" fmla="*/ 184874 h 270527"/>
                <a:gd name="connsiteX1" fmla="*/ 262654 w 271476"/>
                <a:gd name="connsiteY1" fmla="*/ 181373 h 270527"/>
                <a:gd name="connsiteX2" fmla="*/ 265762 w 271476"/>
                <a:gd name="connsiteY2" fmla="*/ 170908 h 270527"/>
                <a:gd name="connsiteX3" fmla="*/ 266941 w 271476"/>
                <a:gd name="connsiteY3" fmla="*/ 160906 h 270527"/>
                <a:gd name="connsiteX4" fmla="*/ 269477 w 271476"/>
                <a:gd name="connsiteY4" fmla="*/ 140047 h 270527"/>
                <a:gd name="connsiteX5" fmla="*/ 271477 w 271476"/>
                <a:gd name="connsiteY5" fmla="*/ 123795 h 270527"/>
                <a:gd name="connsiteX6" fmla="*/ 268869 w 271476"/>
                <a:gd name="connsiteY6" fmla="*/ 104292 h 270527"/>
                <a:gd name="connsiteX7" fmla="*/ 262226 w 271476"/>
                <a:gd name="connsiteY7" fmla="*/ 85504 h 270527"/>
                <a:gd name="connsiteX8" fmla="*/ 254046 w 271476"/>
                <a:gd name="connsiteY8" fmla="*/ 70502 h 270527"/>
                <a:gd name="connsiteX9" fmla="*/ 239866 w 271476"/>
                <a:gd name="connsiteY9" fmla="*/ 53893 h 270527"/>
                <a:gd name="connsiteX10" fmla="*/ 223828 w 271476"/>
                <a:gd name="connsiteY10" fmla="*/ 38498 h 270527"/>
                <a:gd name="connsiteX11" fmla="*/ 215827 w 271476"/>
                <a:gd name="connsiteY11" fmla="*/ 30747 h 270527"/>
                <a:gd name="connsiteX12" fmla="*/ 206790 w 271476"/>
                <a:gd name="connsiteY12" fmla="*/ 23425 h 270527"/>
                <a:gd name="connsiteX13" fmla="*/ 187288 w 271476"/>
                <a:gd name="connsiteY13" fmla="*/ 13102 h 270527"/>
                <a:gd name="connsiteX14" fmla="*/ 184145 w 271476"/>
                <a:gd name="connsiteY14" fmla="*/ 11959 h 270527"/>
                <a:gd name="connsiteX15" fmla="*/ 158891 w 271476"/>
                <a:gd name="connsiteY15" fmla="*/ 4994 h 270527"/>
                <a:gd name="connsiteX16" fmla="*/ 154498 w 271476"/>
                <a:gd name="connsiteY16" fmla="*/ 3958 h 270527"/>
                <a:gd name="connsiteX17" fmla="*/ 155069 w 271476"/>
                <a:gd name="connsiteY17" fmla="*/ 2851 h 270527"/>
                <a:gd name="connsiteX18" fmla="*/ 154426 w 271476"/>
                <a:gd name="connsiteY18" fmla="*/ 3958 h 270527"/>
                <a:gd name="connsiteX19" fmla="*/ 153784 w 271476"/>
                <a:gd name="connsiteY19" fmla="*/ 3815 h 270527"/>
                <a:gd name="connsiteX20" fmla="*/ 141175 w 271476"/>
                <a:gd name="connsiteY20" fmla="*/ 2172 h 270527"/>
                <a:gd name="connsiteX21" fmla="*/ 133102 w 271476"/>
                <a:gd name="connsiteY21" fmla="*/ 172 h 270527"/>
                <a:gd name="connsiteX22" fmla="*/ 124423 w 271476"/>
                <a:gd name="connsiteY22" fmla="*/ 244 h 270527"/>
                <a:gd name="connsiteX23" fmla="*/ 116457 w 271476"/>
                <a:gd name="connsiteY23" fmla="*/ 101 h 270527"/>
                <a:gd name="connsiteX24" fmla="*/ 108171 w 271476"/>
                <a:gd name="connsiteY24" fmla="*/ 815 h 270527"/>
                <a:gd name="connsiteX25" fmla="*/ 104885 w 271476"/>
                <a:gd name="connsiteY25" fmla="*/ 1315 h 270527"/>
                <a:gd name="connsiteX26" fmla="*/ 103170 w 271476"/>
                <a:gd name="connsiteY26" fmla="*/ 1565 h 270527"/>
                <a:gd name="connsiteX27" fmla="*/ 102099 w 271476"/>
                <a:gd name="connsiteY27" fmla="*/ 1851 h 270527"/>
                <a:gd name="connsiteX28" fmla="*/ 101206 w 271476"/>
                <a:gd name="connsiteY28" fmla="*/ 2387 h 270527"/>
                <a:gd name="connsiteX29" fmla="*/ 98527 w 271476"/>
                <a:gd name="connsiteY29" fmla="*/ 2137 h 270527"/>
                <a:gd name="connsiteX30" fmla="*/ 90276 w 271476"/>
                <a:gd name="connsiteY30" fmla="*/ 2565 h 270527"/>
                <a:gd name="connsiteX31" fmla="*/ 56414 w 271476"/>
                <a:gd name="connsiteY31" fmla="*/ 17746 h 270527"/>
                <a:gd name="connsiteX32" fmla="*/ 27339 w 271476"/>
                <a:gd name="connsiteY32" fmla="*/ 46356 h 270527"/>
                <a:gd name="connsiteX33" fmla="*/ 10909 w 271476"/>
                <a:gd name="connsiteY33" fmla="*/ 76182 h 270527"/>
                <a:gd name="connsiteX34" fmla="*/ 1157 w 271476"/>
                <a:gd name="connsiteY34" fmla="*/ 109507 h 270527"/>
                <a:gd name="connsiteX35" fmla="*/ 1336 w 271476"/>
                <a:gd name="connsiteY35" fmla="*/ 154406 h 270527"/>
                <a:gd name="connsiteX36" fmla="*/ 8230 w 271476"/>
                <a:gd name="connsiteY36" fmla="*/ 180766 h 270527"/>
                <a:gd name="connsiteX37" fmla="*/ 9158 w 271476"/>
                <a:gd name="connsiteY37" fmla="*/ 183838 h 270527"/>
                <a:gd name="connsiteX38" fmla="*/ 13373 w 271476"/>
                <a:gd name="connsiteY38" fmla="*/ 191839 h 270527"/>
                <a:gd name="connsiteX39" fmla="*/ 13195 w 271476"/>
                <a:gd name="connsiteY39" fmla="*/ 191732 h 270527"/>
                <a:gd name="connsiteX40" fmla="*/ 19481 w 271476"/>
                <a:gd name="connsiteY40" fmla="*/ 200840 h 270527"/>
                <a:gd name="connsiteX41" fmla="*/ 19302 w 271476"/>
                <a:gd name="connsiteY41" fmla="*/ 200768 h 270527"/>
                <a:gd name="connsiteX42" fmla="*/ 22446 w 271476"/>
                <a:gd name="connsiteY42" fmla="*/ 204769 h 270527"/>
                <a:gd name="connsiteX43" fmla="*/ 21803 w 271476"/>
                <a:gd name="connsiteY43" fmla="*/ 204162 h 270527"/>
                <a:gd name="connsiteX44" fmla="*/ 36340 w 271476"/>
                <a:gd name="connsiteY44" fmla="*/ 219771 h 270527"/>
                <a:gd name="connsiteX45" fmla="*/ 36233 w 271476"/>
                <a:gd name="connsiteY45" fmla="*/ 219128 h 270527"/>
                <a:gd name="connsiteX46" fmla="*/ 60808 w 271476"/>
                <a:gd name="connsiteY46" fmla="*/ 239416 h 270527"/>
                <a:gd name="connsiteX47" fmla="*/ 60629 w 271476"/>
                <a:gd name="connsiteY47" fmla="*/ 239381 h 270527"/>
                <a:gd name="connsiteX48" fmla="*/ 97777 w 271476"/>
                <a:gd name="connsiteY48" fmla="*/ 258419 h 270527"/>
                <a:gd name="connsiteX49" fmla="*/ 98312 w 271476"/>
                <a:gd name="connsiteY49" fmla="*/ 258954 h 270527"/>
                <a:gd name="connsiteX50" fmla="*/ 113386 w 271476"/>
                <a:gd name="connsiteY50" fmla="*/ 263705 h 270527"/>
                <a:gd name="connsiteX51" fmla="*/ 118172 w 271476"/>
                <a:gd name="connsiteY51" fmla="*/ 265812 h 270527"/>
                <a:gd name="connsiteX52" fmla="*/ 127030 w 271476"/>
                <a:gd name="connsiteY52" fmla="*/ 267884 h 270527"/>
                <a:gd name="connsiteX53" fmla="*/ 125066 w 271476"/>
                <a:gd name="connsiteY53" fmla="*/ 267491 h 270527"/>
                <a:gd name="connsiteX54" fmla="*/ 137282 w 271476"/>
                <a:gd name="connsiteY54" fmla="*/ 269991 h 270527"/>
                <a:gd name="connsiteX55" fmla="*/ 134924 w 271476"/>
                <a:gd name="connsiteY55" fmla="*/ 269063 h 270527"/>
                <a:gd name="connsiteX56" fmla="*/ 142854 w 271476"/>
                <a:gd name="connsiteY56" fmla="*/ 270527 h 270527"/>
                <a:gd name="connsiteX57" fmla="*/ 142818 w 271476"/>
                <a:gd name="connsiteY57" fmla="*/ 269991 h 270527"/>
                <a:gd name="connsiteX58" fmla="*/ 166178 w 271476"/>
                <a:gd name="connsiteY58" fmla="*/ 269563 h 270527"/>
                <a:gd name="connsiteX59" fmla="*/ 192931 w 271476"/>
                <a:gd name="connsiteY59" fmla="*/ 261562 h 270527"/>
                <a:gd name="connsiteX60" fmla="*/ 217970 w 271476"/>
                <a:gd name="connsiteY60" fmla="*/ 248382 h 270527"/>
                <a:gd name="connsiteX61" fmla="*/ 228400 w 271476"/>
                <a:gd name="connsiteY61" fmla="*/ 239202 h 270527"/>
                <a:gd name="connsiteX62" fmla="*/ 238544 w 271476"/>
                <a:gd name="connsiteY62" fmla="*/ 229987 h 270527"/>
                <a:gd name="connsiteX63" fmla="*/ 252260 w 271476"/>
                <a:gd name="connsiteY63" fmla="*/ 207055 h 270527"/>
                <a:gd name="connsiteX64" fmla="*/ 253189 w 271476"/>
                <a:gd name="connsiteY64" fmla="*/ 205805 h 270527"/>
                <a:gd name="connsiteX65" fmla="*/ 256689 w 271476"/>
                <a:gd name="connsiteY65" fmla="*/ 195732 h 270527"/>
                <a:gd name="connsiteX66" fmla="*/ 257761 w 271476"/>
                <a:gd name="connsiteY66" fmla="*/ 192053 h 270527"/>
                <a:gd name="connsiteX67" fmla="*/ 258618 w 271476"/>
                <a:gd name="connsiteY67" fmla="*/ 190839 h 270527"/>
                <a:gd name="connsiteX68" fmla="*/ 260833 w 271476"/>
                <a:gd name="connsiteY68" fmla="*/ 184874 h 270527"/>
                <a:gd name="connsiteX69" fmla="*/ 254975 w 271476"/>
                <a:gd name="connsiteY69" fmla="*/ 187195 h 270527"/>
                <a:gd name="connsiteX70" fmla="*/ 253117 w 271476"/>
                <a:gd name="connsiteY70" fmla="*/ 190624 h 270527"/>
                <a:gd name="connsiteX71" fmla="*/ 250796 w 271476"/>
                <a:gd name="connsiteY71" fmla="*/ 197911 h 270527"/>
                <a:gd name="connsiteX72" fmla="*/ 249224 w 271476"/>
                <a:gd name="connsiteY72" fmla="*/ 200626 h 270527"/>
                <a:gd name="connsiteX73" fmla="*/ 242759 w 271476"/>
                <a:gd name="connsiteY73" fmla="*/ 215199 h 270527"/>
                <a:gd name="connsiteX74" fmla="*/ 232043 w 271476"/>
                <a:gd name="connsiteY74" fmla="*/ 229236 h 270527"/>
                <a:gd name="connsiteX75" fmla="*/ 223328 w 271476"/>
                <a:gd name="connsiteY75" fmla="*/ 237738 h 270527"/>
                <a:gd name="connsiteX76" fmla="*/ 218506 w 271476"/>
                <a:gd name="connsiteY76" fmla="*/ 241345 h 270527"/>
                <a:gd name="connsiteX77" fmla="*/ 219828 w 271476"/>
                <a:gd name="connsiteY77" fmla="*/ 240274 h 270527"/>
                <a:gd name="connsiteX78" fmla="*/ 220292 w 271476"/>
                <a:gd name="connsiteY78" fmla="*/ 239416 h 270527"/>
                <a:gd name="connsiteX79" fmla="*/ 202897 w 271476"/>
                <a:gd name="connsiteY79" fmla="*/ 251346 h 270527"/>
                <a:gd name="connsiteX80" fmla="*/ 205969 w 271476"/>
                <a:gd name="connsiteY80" fmla="*/ 250239 h 270527"/>
                <a:gd name="connsiteX81" fmla="*/ 199504 w 271476"/>
                <a:gd name="connsiteY81" fmla="*/ 253204 h 270527"/>
                <a:gd name="connsiteX82" fmla="*/ 200754 w 271476"/>
                <a:gd name="connsiteY82" fmla="*/ 252346 h 270527"/>
                <a:gd name="connsiteX83" fmla="*/ 190931 w 271476"/>
                <a:gd name="connsiteY83" fmla="*/ 256347 h 270527"/>
                <a:gd name="connsiteX84" fmla="*/ 192396 w 271476"/>
                <a:gd name="connsiteY84" fmla="*/ 256133 h 270527"/>
                <a:gd name="connsiteX85" fmla="*/ 180216 w 271476"/>
                <a:gd name="connsiteY85" fmla="*/ 260205 h 270527"/>
                <a:gd name="connsiteX86" fmla="*/ 179858 w 271476"/>
                <a:gd name="connsiteY86" fmla="*/ 260919 h 270527"/>
                <a:gd name="connsiteX87" fmla="*/ 154355 w 271476"/>
                <a:gd name="connsiteY87" fmla="*/ 265455 h 270527"/>
                <a:gd name="connsiteX88" fmla="*/ 150462 w 271476"/>
                <a:gd name="connsiteY88" fmla="*/ 266098 h 270527"/>
                <a:gd name="connsiteX89" fmla="*/ 150176 w 271476"/>
                <a:gd name="connsiteY89" fmla="*/ 265777 h 270527"/>
                <a:gd name="connsiteX90" fmla="*/ 137782 w 271476"/>
                <a:gd name="connsiteY90" fmla="*/ 264777 h 270527"/>
                <a:gd name="connsiteX91" fmla="*/ 138603 w 271476"/>
                <a:gd name="connsiteY91" fmla="*/ 264669 h 270527"/>
                <a:gd name="connsiteX92" fmla="*/ 136138 w 271476"/>
                <a:gd name="connsiteY92" fmla="*/ 265027 h 270527"/>
                <a:gd name="connsiteX93" fmla="*/ 122744 w 271476"/>
                <a:gd name="connsiteY93" fmla="*/ 261955 h 270527"/>
                <a:gd name="connsiteX94" fmla="*/ 119887 w 271476"/>
                <a:gd name="connsiteY94" fmla="*/ 261705 h 270527"/>
                <a:gd name="connsiteX95" fmla="*/ 121101 w 271476"/>
                <a:gd name="connsiteY95" fmla="*/ 261740 h 270527"/>
                <a:gd name="connsiteX96" fmla="*/ 116243 w 271476"/>
                <a:gd name="connsiteY96" fmla="*/ 260312 h 270527"/>
                <a:gd name="connsiteX97" fmla="*/ 113600 w 271476"/>
                <a:gd name="connsiteY97" fmla="*/ 258990 h 270527"/>
                <a:gd name="connsiteX98" fmla="*/ 116065 w 271476"/>
                <a:gd name="connsiteY98" fmla="*/ 259419 h 270527"/>
                <a:gd name="connsiteX99" fmla="*/ 109242 w 271476"/>
                <a:gd name="connsiteY99" fmla="*/ 257633 h 270527"/>
                <a:gd name="connsiteX100" fmla="*/ 94348 w 271476"/>
                <a:gd name="connsiteY100" fmla="*/ 251132 h 270527"/>
                <a:gd name="connsiteX101" fmla="*/ 81203 w 271476"/>
                <a:gd name="connsiteY101" fmla="*/ 245274 h 270527"/>
                <a:gd name="connsiteX102" fmla="*/ 79560 w 271476"/>
                <a:gd name="connsiteY102" fmla="*/ 243560 h 270527"/>
                <a:gd name="connsiteX103" fmla="*/ 66165 w 271476"/>
                <a:gd name="connsiteY103" fmla="*/ 236059 h 270527"/>
                <a:gd name="connsiteX104" fmla="*/ 66737 w 271476"/>
                <a:gd name="connsiteY104" fmla="*/ 236380 h 270527"/>
                <a:gd name="connsiteX105" fmla="*/ 40055 w 271476"/>
                <a:gd name="connsiteY105" fmla="*/ 215056 h 270527"/>
                <a:gd name="connsiteX106" fmla="*/ 36626 w 271476"/>
                <a:gd name="connsiteY106" fmla="*/ 212592 h 270527"/>
                <a:gd name="connsiteX107" fmla="*/ 19338 w 271476"/>
                <a:gd name="connsiteY107" fmla="*/ 192375 h 270527"/>
                <a:gd name="connsiteX108" fmla="*/ 15123 w 271476"/>
                <a:gd name="connsiteY108" fmla="*/ 184017 h 270527"/>
                <a:gd name="connsiteX109" fmla="*/ 15766 w 271476"/>
                <a:gd name="connsiteY109" fmla="*/ 185159 h 270527"/>
                <a:gd name="connsiteX110" fmla="*/ 8658 w 271476"/>
                <a:gd name="connsiteY110" fmla="*/ 165550 h 270527"/>
                <a:gd name="connsiteX111" fmla="*/ 6087 w 271476"/>
                <a:gd name="connsiteY111" fmla="*/ 154477 h 270527"/>
                <a:gd name="connsiteX112" fmla="*/ 5979 w 271476"/>
                <a:gd name="connsiteY112" fmla="*/ 151298 h 270527"/>
                <a:gd name="connsiteX113" fmla="*/ 6194 w 271476"/>
                <a:gd name="connsiteY113" fmla="*/ 150048 h 270527"/>
                <a:gd name="connsiteX114" fmla="*/ 5872 w 271476"/>
                <a:gd name="connsiteY114" fmla="*/ 148155 h 270527"/>
                <a:gd name="connsiteX115" fmla="*/ 5944 w 271476"/>
                <a:gd name="connsiteY115" fmla="*/ 148048 h 270527"/>
                <a:gd name="connsiteX116" fmla="*/ 5622 w 271476"/>
                <a:gd name="connsiteY116" fmla="*/ 146512 h 270527"/>
                <a:gd name="connsiteX117" fmla="*/ 5479 w 271476"/>
                <a:gd name="connsiteY117" fmla="*/ 147226 h 270527"/>
                <a:gd name="connsiteX118" fmla="*/ 5479 w 271476"/>
                <a:gd name="connsiteY118" fmla="*/ 134117 h 270527"/>
                <a:gd name="connsiteX119" fmla="*/ 7658 w 271476"/>
                <a:gd name="connsiteY119" fmla="*/ 101149 h 270527"/>
                <a:gd name="connsiteX120" fmla="*/ 7158 w 271476"/>
                <a:gd name="connsiteY120" fmla="*/ 105614 h 270527"/>
                <a:gd name="connsiteX121" fmla="*/ 8944 w 271476"/>
                <a:gd name="connsiteY121" fmla="*/ 98149 h 270527"/>
                <a:gd name="connsiteX122" fmla="*/ 7551 w 271476"/>
                <a:gd name="connsiteY122" fmla="*/ 104757 h 270527"/>
                <a:gd name="connsiteX123" fmla="*/ 16338 w 271476"/>
                <a:gd name="connsiteY123" fmla="*/ 76432 h 270527"/>
                <a:gd name="connsiteX124" fmla="*/ 16909 w 271476"/>
                <a:gd name="connsiteY124" fmla="*/ 74253 h 270527"/>
                <a:gd name="connsiteX125" fmla="*/ 17195 w 271476"/>
                <a:gd name="connsiteY125" fmla="*/ 73681 h 270527"/>
                <a:gd name="connsiteX126" fmla="*/ 18409 w 271476"/>
                <a:gd name="connsiteY126" fmla="*/ 69895 h 270527"/>
                <a:gd name="connsiteX127" fmla="*/ 21267 w 271476"/>
                <a:gd name="connsiteY127" fmla="*/ 65502 h 270527"/>
                <a:gd name="connsiteX128" fmla="*/ 29875 w 271476"/>
                <a:gd name="connsiteY128" fmla="*/ 50428 h 270527"/>
                <a:gd name="connsiteX129" fmla="*/ 29197 w 271476"/>
                <a:gd name="connsiteY129" fmla="*/ 50857 h 270527"/>
                <a:gd name="connsiteX130" fmla="*/ 33018 w 271476"/>
                <a:gd name="connsiteY130" fmla="*/ 45928 h 270527"/>
                <a:gd name="connsiteX131" fmla="*/ 33519 w 271476"/>
                <a:gd name="connsiteY131" fmla="*/ 45999 h 270527"/>
                <a:gd name="connsiteX132" fmla="*/ 38162 w 271476"/>
                <a:gd name="connsiteY132" fmla="*/ 39605 h 270527"/>
                <a:gd name="connsiteX133" fmla="*/ 35412 w 271476"/>
                <a:gd name="connsiteY133" fmla="*/ 43535 h 270527"/>
                <a:gd name="connsiteX134" fmla="*/ 46449 w 271476"/>
                <a:gd name="connsiteY134" fmla="*/ 32140 h 270527"/>
                <a:gd name="connsiteX135" fmla="*/ 47234 w 271476"/>
                <a:gd name="connsiteY135" fmla="*/ 30461 h 270527"/>
                <a:gd name="connsiteX136" fmla="*/ 59700 w 271476"/>
                <a:gd name="connsiteY136" fmla="*/ 20889 h 270527"/>
                <a:gd name="connsiteX137" fmla="*/ 57986 w 271476"/>
                <a:gd name="connsiteY137" fmla="*/ 21603 h 270527"/>
                <a:gd name="connsiteX138" fmla="*/ 76881 w 271476"/>
                <a:gd name="connsiteY138" fmla="*/ 11245 h 270527"/>
                <a:gd name="connsiteX139" fmla="*/ 100634 w 271476"/>
                <a:gd name="connsiteY139" fmla="*/ 4851 h 270527"/>
                <a:gd name="connsiteX140" fmla="*/ 100670 w 271476"/>
                <a:gd name="connsiteY140" fmla="*/ 4923 h 270527"/>
                <a:gd name="connsiteX141" fmla="*/ 104063 w 271476"/>
                <a:gd name="connsiteY141" fmla="*/ 6816 h 270527"/>
                <a:gd name="connsiteX142" fmla="*/ 106313 w 271476"/>
                <a:gd name="connsiteY142" fmla="*/ 7423 h 270527"/>
                <a:gd name="connsiteX143" fmla="*/ 109564 w 271476"/>
                <a:gd name="connsiteY143" fmla="*/ 7566 h 270527"/>
                <a:gd name="connsiteX144" fmla="*/ 106956 w 271476"/>
                <a:gd name="connsiteY144" fmla="*/ 6244 h 270527"/>
                <a:gd name="connsiteX145" fmla="*/ 104420 w 271476"/>
                <a:gd name="connsiteY145" fmla="*/ 5101 h 270527"/>
                <a:gd name="connsiteX146" fmla="*/ 104242 w 271476"/>
                <a:gd name="connsiteY146" fmla="*/ 4994 h 270527"/>
                <a:gd name="connsiteX147" fmla="*/ 108242 w 271476"/>
                <a:gd name="connsiteY147" fmla="*/ 5351 h 270527"/>
                <a:gd name="connsiteX148" fmla="*/ 110350 w 271476"/>
                <a:gd name="connsiteY148" fmla="*/ 4565 h 270527"/>
                <a:gd name="connsiteX149" fmla="*/ 107814 w 271476"/>
                <a:gd name="connsiteY149" fmla="*/ 3744 h 270527"/>
                <a:gd name="connsiteX150" fmla="*/ 113636 w 271476"/>
                <a:gd name="connsiteY150" fmla="*/ 3422 h 270527"/>
                <a:gd name="connsiteX151" fmla="*/ 128888 w 271476"/>
                <a:gd name="connsiteY151" fmla="*/ 4530 h 270527"/>
                <a:gd name="connsiteX152" fmla="*/ 128280 w 271476"/>
                <a:gd name="connsiteY152" fmla="*/ 4673 h 270527"/>
                <a:gd name="connsiteX153" fmla="*/ 137067 w 271476"/>
                <a:gd name="connsiteY153" fmla="*/ 6066 h 270527"/>
                <a:gd name="connsiteX154" fmla="*/ 145604 w 271476"/>
                <a:gd name="connsiteY154" fmla="*/ 7709 h 270527"/>
                <a:gd name="connsiteX155" fmla="*/ 159999 w 271476"/>
                <a:gd name="connsiteY155" fmla="*/ 9888 h 270527"/>
                <a:gd name="connsiteX156" fmla="*/ 174179 w 271476"/>
                <a:gd name="connsiteY156" fmla="*/ 13709 h 270527"/>
                <a:gd name="connsiteX157" fmla="*/ 173857 w 271476"/>
                <a:gd name="connsiteY157" fmla="*/ 13709 h 270527"/>
                <a:gd name="connsiteX158" fmla="*/ 197182 w 271476"/>
                <a:gd name="connsiteY158" fmla="*/ 23675 h 270527"/>
                <a:gd name="connsiteX159" fmla="*/ 194967 w 271476"/>
                <a:gd name="connsiteY159" fmla="*/ 22746 h 270527"/>
                <a:gd name="connsiteX160" fmla="*/ 207147 w 271476"/>
                <a:gd name="connsiteY160" fmla="*/ 30426 h 270527"/>
                <a:gd name="connsiteX161" fmla="*/ 239509 w 271476"/>
                <a:gd name="connsiteY161" fmla="*/ 59358 h 270527"/>
                <a:gd name="connsiteX162" fmla="*/ 238973 w 271476"/>
                <a:gd name="connsiteY162" fmla="*/ 59001 h 270527"/>
                <a:gd name="connsiteX163" fmla="*/ 247474 w 271476"/>
                <a:gd name="connsiteY163" fmla="*/ 68002 h 270527"/>
                <a:gd name="connsiteX164" fmla="*/ 247760 w 271476"/>
                <a:gd name="connsiteY164" fmla="*/ 68574 h 270527"/>
                <a:gd name="connsiteX165" fmla="*/ 258118 w 271476"/>
                <a:gd name="connsiteY165" fmla="*/ 86826 h 270527"/>
                <a:gd name="connsiteX166" fmla="*/ 257975 w 271476"/>
                <a:gd name="connsiteY166" fmla="*/ 87219 h 270527"/>
                <a:gd name="connsiteX167" fmla="*/ 262333 w 271476"/>
                <a:gd name="connsiteY167" fmla="*/ 97434 h 270527"/>
                <a:gd name="connsiteX168" fmla="*/ 261083 w 271476"/>
                <a:gd name="connsiteY168" fmla="*/ 93505 h 270527"/>
                <a:gd name="connsiteX169" fmla="*/ 265048 w 271476"/>
                <a:gd name="connsiteY169" fmla="*/ 109579 h 270527"/>
                <a:gd name="connsiteX170" fmla="*/ 267191 w 271476"/>
                <a:gd name="connsiteY170" fmla="*/ 132832 h 270527"/>
                <a:gd name="connsiteX171" fmla="*/ 266619 w 271476"/>
                <a:gd name="connsiteY171" fmla="*/ 135118 h 270527"/>
                <a:gd name="connsiteX172" fmla="*/ 266155 w 271476"/>
                <a:gd name="connsiteY172" fmla="*/ 133867 h 270527"/>
                <a:gd name="connsiteX173" fmla="*/ 264012 w 271476"/>
                <a:gd name="connsiteY173" fmla="*/ 149834 h 270527"/>
                <a:gd name="connsiteX174" fmla="*/ 263654 w 271476"/>
                <a:gd name="connsiteY174" fmla="*/ 150048 h 270527"/>
                <a:gd name="connsiteX175" fmla="*/ 260654 w 271476"/>
                <a:gd name="connsiteY175" fmla="*/ 172837 h 270527"/>
                <a:gd name="connsiteX176" fmla="*/ 254975 w 271476"/>
                <a:gd name="connsiteY176" fmla="*/ 187195 h 27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</a:cxnLst>
              <a:rect l="l" t="t" r="r" b="b"/>
              <a:pathLst>
                <a:path w="271476" h="270527">
                  <a:moveTo>
                    <a:pt x="260833" y="184874"/>
                  </a:moveTo>
                  <a:lnTo>
                    <a:pt x="262654" y="181373"/>
                  </a:lnTo>
                  <a:cubicBezTo>
                    <a:pt x="264083" y="178016"/>
                    <a:pt x="265226" y="174480"/>
                    <a:pt x="265762" y="170908"/>
                  </a:cubicBezTo>
                  <a:cubicBezTo>
                    <a:pt x="266155" y="167622"/>
                    <a:pt x="266548" y="164300"/>
                    <a:pt x="266941" y="160906"/>
                  </a:cubicBezTo>
                  <a:cubicBezTo>
                    <a:pt x="267762" y="154049"/>
                    <a:pt x="268584" y="147405"/>
                    <a:pt x="269477" y="140047"/>
                  </a:cubicBezTo>
                  <a:cubicBezTo>
                    <a:pt x="270120" y="135510"/>
                    <a:pt x="271048" y="129903"/>
                    <a:pt x="271477" y="123795"/>
                  </a:cubicBezTo>
                  <a:cubicBezTo>
                    <a:pt x="270691" y="117651"/>
                    <a:pt x="270191" y="110829"/>
                    <a:pt x="268869" y="104292"/>
                  </a:cubicBezTo>
                  <a:cubicBezTo>
                    <a:pt x="267548" y="97863"/>
                    <a:pt x="265512" y="90755"/>
                    <a:pt x="262226" y="85504"/>
                  </a:cubicBezTo>
                  <a:cubicBezTo>
                    <a:pt x="259261" y="80039"/>
                    <a:pt x="256439" y="74860"/>
                    <a:pt x="254046" y="70502"/>
                  </a:cubicBezTo>
                  <a:cubicBezTo>
                    <a:pt x="250296" y="64359"/>
                    <a:pt x="245152" y="59001"/>
                    <a:pt x="239866" y="53893"/>
                  </a:cubicBezTo>
                  <a:cubicBezTo>
                    <a:pt x="234829" y="49071"/>
                    <a:pt x="229329" y="43785"/>
                    <a:pt x="223828" y="38498"/>
                  </a:cubicBezTo>
                  <a:cubicBezTo>
                    <a:pt x="221113" y="35891"/>
                    <a:pt x="218434" y="33283"/>
                    <a:pt x="215827" y="30747"/>
                  </a:cubicBezTo>
                  <a:cubicBezTo>
                    <a:pt x="213327" y="28104"/>
                    <a:pt x="209862" y="25247"/>
                    <a:pt x="206790" y="23425"/>
                  </a:cubicBezTo>
                  <a:cubicBezTo>
                    <a:pt x="200504" y="19353"/>
                    <a:pt x="194003" y="15745"/>
                    <a:pt x="187288" y="13102"/>
                  </a:cubicBezTo>
                  <a:cubicBezTo>
                    <a:pt x="186466" y="12638"/>
                    <a:pt x="184145" y="11888"/>
                    <a:pt x="184145" y="11959"/>
                  </a:cubicBezTo>
                  <a:cubicBezTo>
                    <a:pt x="175893" y="8566"/>
                    <a:pt x="167285" y="7316"/>
                    <a:pt x="158891" y="4994"/>
                  </a:cubicBezTo>
                  <a:cubicBezTo>
                    <a:pt x="158891" y="4994"/>
                    <a:pt x="157141" y="4601"/>
                    <a:pt x="154498" y="3958"/>
                  </a:cubicBezTo>
                  <a:cubicBezTo>
                    <a:pt x="154677" y="3672"/>
                    <a:pt x="154819" y="3387"/>
                    <a:pt x="155069" y="2851"/>
                  </a:cubicBezTo>
                  <a:lnTo>
                    <a:pt x="154426" y="3958"/>
                  </a:lnTo>
                  <a:cubicBezTo>
                    <a:pt x="154176" y="3887"/>
                    <a:pt x="154034" y="3887"/>
                    <a:pt x="153784" y="3815"/>
                  </a:cubicBezTo>
                  <a:cubicBezTo>
                    <a:pt x="150605" y="3387"/>
                    <a:pt x="146211" y="2815"/>
                    <a:pt x="141175" y="2172"/>
                  </a:cubicBezTo>
                  <a:cubicBezTo>
                    <a:pt x="139103" y="1815"/>
                    <a:pt x="136567" y="494"/>
                    <a:pt x="133102" y="172"/>
                  </a:cubicBezTo>
                  <a:cubicBezTo>
                    <a:pt x="130138" y="-6"/>
                    <a:pt x="127245" y="136"/>
                    <a:pt x="124423" y="244"/>
                  </a:cubicBezTo>
                  <a:cubicBezTo>
                    <a:pt x="121637" y="351"/>
                    <a:pt x="118958" y="422"/>
                    <a:pt x="116457" y="101"/>
                  </a:cubicBezTo>
                  <a:cubicBezTo>
                    <a:pt x="113243" y="-257"/>
                    <a:pt x="110492" y="422"/>
                    <a:pt x="108171" y="815"/>
                  </a:cubicBezTo>
                  <a:cubicBezTo>
                    <a:pt x="106992" y="1029"/>
                    <a:pt x="105956" y="1208"/>
                    <a:pt x="104885" y="1315"/>
                  </a:cubicBezTo>
                  <a:lnTo>
                    <a:pt x="103170" y="1565"/>
                  </a:lnTo>
                  <a:cubicBezTo>
                    <a:pt x="102849" y="1636"/>
                    <a:pt x="102563" y="1672"/>
                    <a:pt x="102099" y="1851"/>
                  </a:cubicBezTo>
                  <a:cubicBezTo>
                    <a:pt x="101849" y="1994"/>
                    <a:pt x="101706" y="1958"/>
                    <a:pt x="101206" y="2387"/>
                  </a:cubicBezTo>
                  <a:cubicBezTo>
                    <a:pt x="100313" y="2280"/>
                    <a:pt x="99420" y="2172"/>
                    <a:pt x="98527" y="2137"/>
                  </a:cubicBezTo>
                  <a:cubicBezTo>
                    <a:pt x="94062" y="1922"/>
                    <a:pt x="90276" y="2565"/>
                    <a:pt x="90276" y="2565"/>
                  </a:cubicBezTo>
                  <a:cubicBezTo>
                    <a:pt x="75417" y="5601"/>
                    <a:pt x="66130" y="11316"/>
                    <a:pt x="56414" y="17746"/>
                  </a:cubicBezTo>
                  <a:cubicBezTo>
                    <a:pt x="47092" y="24497"/>
                    <a:pt x="37376" y="32390"/>
                    <a:pt x="27339" y="46356"/>
                  </a:cubicBezTo>
                  <a:cubicBezTo>
                    <a:pt x="18624" y="58572"/>
                    <a:pt x="14552" y="67252"/>
                    <a:pt x="10909" y="76182"/>
                  </a:cubicBezTo>
                  <a:cubicBezTo>
                    <a:pt x="7765" y="85218"/>
                    <a:pt x="3908" y="93898"/>
                    <a:pt x="1157" y="109507"/>
                  </a:cubicBezTo>
                  <a:cubicBezTo>
                    <a:pt x="-664" y="124759"/>
                    <a:pt x="-129" y="139832"/>
                    <a:pt x="1336" y="154406"/>
                  </a:cubicBezTo>
                  <a:cubicBezTo>
                    <a:pt x="2550" y="161157"/>
                    <a:pt x="4479" y="173337"/>
                    <a:pt x="8230" y="180766"/>
                  </a:cubicBezTo>
                  <a:lnTo>
                    <a:pt x="9158" y="183838"/>
                  </a:lnTo>
                  <a:cubicBezTo>
                    <a:pt x="10837" y="187017"/>
                    <a:pt x="11623" y="188517"/>
                    <a:pt x="13373" y="191839"/>
                  </a:cubicBezTo>
                  <a:lnTo>
                    <a:pt x="13195" y="191732"/>
                  </a:lnTo>
                  <a:cubicBezTo>
                    <a:pt x="15516" y="195268"/>
                    <a:pt x="18124" y="199268"/>
                    <a:pt x="19481" y="200840"/>
                  </a:cubicBezTo>
                  <a:lnTo>
                    <a:pt x="19302" y="200768"/>
                  </a:lnTo>
                  <a:lnTo>
                    <a:pt x="22446" y="204769"/>
                  </a:lnTo>
                  <a:lnTo>
                    <a:pt x="21803" y="204162"/>
                  </a:lnTo>
                  <a:cubicBezTo>
                    <a:pt x="26589" y="209734"/>
                    <a:pt x="31733" y="215092"/>
                    <a:pt x="36340" y="219771"/>
                  </a:cubicBezTo>
                  <a:lnTo>
                    <a:pt x="36233" y="219128"/>
                  </a:lnTo>
                  <a:cubicBezTo>
                    <a:pt x="46163" y="229094"/>
                    <a:pt x="50699" y="231701"/>
                    <a:pt x="60808" y="239416"/>
                  </a:cubicBezTo>
                  <a:lnTo>
                    <a:pt x="60629" y="239381"/>
                  </a:lnTo>
                  <a:cubicBezTo>
                    <a:pt x="74559" y="247453"/>
                    <a:pt x="82382" y="252668"/>
                    <a:pt x="97777" y="258419"/>
                  </a:cubicBezTo>
                  <a:cubicBezTo>
                    <a:pt x="95848" y="257740"/>
                    <a:pt x="98527" y="258954"/>
                    <a:pt x="98312" y="258954"/>
                  </a:cubicBezTo>
                  <a:cubicBezTo>
                    <a:pt x="105349" y="261812"/>
                    <a:pt x="113029" y="264384"/>
                    <a:pt x="113386" y="263705"/>
                  </a:cubicBezTo>
                  <a:cubicBezTo>
                    <a:pt x="118601" y="265455"/>
                    <a:pt x="117600" y="265312"/>
                    <a:pt x="118172" y="265812"/>
                  </a:cubicBezTo>
                  <a:cubicBezTo>
                    <a:pt x="118243" y="265491"/>
                    <a:pt x="122851" y="266813"/>
                    <a:pt x="127030" y="267884"/>
                  </a:cubicBezTo>
                  <a:lnTo>
                    <a:pt x="125066" y="267491"/>
                  </a:lnTo>
                  <a:cubicBezTo>
                    <a:pt x="129030" y="268527"/>
                    <a:pt x="133138" y="269527"/>
                    <a:pt x="137282" y="269991"/>
                  </a:cubicBezTo>
                  <a:lnTo>
                    <a:pt x="134924" y="269063"/>
                  </a:lnTo>
                  <a:cubicBezTo>
                    <a:pt x="141461" y="270027"/>
                    <a:pt x="136460" y="270241"/>
                    <a:pt x="142854" y="270527"/>
                  </a:cubicBezTo>
                  <a:lnTo>
                    <a:pt x="142818" y="269991"/>
                  </a:lnTo>
                  <a:cubicBezTo>
                    <a:pt x="151926" y="270527"/>
                    <a:pt x="157391" y="270777"/>
                    <a:pt x="166178" y="269563"/>
                  </a:cubicBezTo>
                  <a:cubicBezTo>
                    <a:pt x="175251" y="267884"/>
                    <a:pt x="184216" y="265062"/>
                    <a:pt x="192931" y="261562"/>
                  </a:cubicBezTo>
                  <a:cubicBezTo>
                    <a:pt x="201432" y="257954"/>
                    <a:pt x="210398" y="254382"/>
                    <a:pt x="217970" y="248382"/>
                  </a:cubicBezTo>
                  <a:cubicBezTo>
                    <a:pt x="221721" y="245560"/>
                    <a:pt x="225150" y="242131"/>
                    <a:pt x="228400" y="239202"/>
                  </a:cubicBezTo>
                  <a:cubicBezTo>
                    <a:pt x="231758" y="236202"/>
                    <a:pt x="235294" y="233308"/>
                    <a:pt x="238544" y="229987"/>
                  </a:cubicBezTo>
                  <a:cubicBezTo>
                    <a:pt x="245223" y="223093"/>
                    <a:pt x="248546" y="214663"/>
                    <a:pt x="252260" y="207055"/>
                  </a:cubicBezTo>
                  <a:lnTo>
                    <a:pt x="253189" y="205805"/>
                  </a:lnTo>
                  <a:cubicBezTo>
                    <a:pt x="254010" y="205412"/>
                    <a:pt x="255832" y="196768"/>
                    <a:pt x="256689" y="195732"/>
                  </a:cubicBezTo>
                  <a:lnTo>
                    <a:pt x="257761" y="192053"/>
                  </a:lnTo>
                  <a:cubicBezTo>
                    <a:pt x="258225" y="191089"/>
                    <a:pt x="259225" y="189053"/>
                    <a:pt x="258618" y="190839"/>
                  </a:cubicBezTo>
                  <a:cubicBezTo>
                    <a:pt x="260011" y="187481"/>
                    <a:pt x="259975" y="187338"/>
                    <a:pt x="260833" y="184874"/>
                  </a:cubicBezTo>
                  <a:close/>
                  <a:moveTo>
                    <a:pt x="254975" y="187195"/>
                  </a:moveTo>
                  <a:lnTo>
                    <a:pt x="253117" y="190624"/>
                  </a:lnTo>
                  <a:cubicBezTo>
                    <a:pt x="251546" y="194625"/>
                    <a:pt x="252617" y="193660"/>
                    <a:pt x="250796" y="197911"/>
                  </a:cubicBezTo>
                  <a:cubicBezTo>
                    <a:pt x="250653" y="197554"/>
                    <a:pt x="248510" y="203233"/>
                    <a:pt x="249224" y="200626"/>
                  </a:cubicBezTo>
                  <a:cubicBezTo>
                    <a:pt x="247152" y="205341"/>
                    <a:pt x="245223" y="210198"/>
                    <a:pt x="242759" y="215199"/>
                  </a:cubicBezTo>
                  <a:cubicBezTo>
                    <a:pt x="240294" y="220378"/>
                    <a:pt x="237401" y="225057"/>
                    <a:pt x="232043" y="229236"/>
                  </a:cubicBezTo>
                  <a:cubicBezTo>
                    <a:pt x="230329" y="231594"/>
                    <a:pt x="224757" y="235809"/>
                    <a:pt x="223328" y="237738"/>
                  </a:cubicBezTo>
                  <a:cubicBezTo>
                    <a:pt x="222971" y="238023"/>
                    <a:pt x="213077" y="246631"/>
                    <a:pt x="218506" y="241345"/>
                  </a:cubicBezTo>
                  <a:cubicBezTo>
                    <a:pt x="218970" y="240881"/>
                    <a:pt x="219828" y="240131"/>
                    <a:pt x="219828" y="240274"/>
                  </a:cubicBezTo>
                  <a:lnTo>
                    <a:pt x="220292" y="239416"/>
                  </a:lnTo>
                  <a:cubicBezTo>
                    <a:pt x="214220" y="244060"/>
                    <a:pt x="209898" y="248310"/>
                    <a:pt x="202897" y="251346"/>
                  </a:cubicBezTo>
                  <a:cubicBezTo>
                    <a:pt x="205040" y="250489"/>
                    <a:pt x="207576" y="249168"/>
                    <a:pt x="205969" y="250239"/>
                  </a:cubicBezTo>
                  <a:lnTo>
                    <a:pt x="199504" y="253204"/>
                  </a:lnTo>
                  <a:lnTo>
                    <a:pt x="200754" y="252346"/>
                  </a:lnTo>
                  <a:cubicBezTo>
                    <a:pt x="197503" y="253739"/>
                    <a:pt x="194217" y="255097"/>
                    <a:pt x="190931" y="256347"/>
                  </a:cubicBezTo>
                  <a:lnTo>
                    <a:pt x="192396" y="256133"/>
                  </a:lnTo>
                  <a:cubicBezTo>
                    <a:pt x="187502" y="257847"/>
                    <a:pt x="185609" y="257990"/>
                    <a:pt x="180216" y="260205"/>
                  </a:cubicBezTo>
                  <a:cubicBezTo>
                    <a:pt x="177786" y="261276"/>
                    <a:pt x="185037" y="259133"/>
                    <a:pt x="179858" y="260919"/>
                  </a:cubicBezTo>
                  <a:cubicBezTo>
                    <a:pt x="173179" y="262848"/>
                    <a:pt x="163035" y="264848"/>
                    <a:pt x="154355" y="265455"/>
                  </a:cubicBezTo>
                  <a:cubicBezTo>
                    <a:pt x="155212" y="265777"/>
                    <a:pt x="152855" y="265884"/>
                    <a:pt x="150462" y="266098"/>
                  </a:cubicBezTo>
                  <a:lnTo>
                    <a:pt x="150176" y="265777"/>
                  </a:lnTo>
                  <a:cubicBezTo>
                    <a:pt x="140996" y="266170"/>
                    <a:pt x="146818" y="265241"/>
                    <a:pt x="137782" y="264777"/>
                  </a:cubicBezTo>
                  <a:lnTo>
                    <a:pt x="138603" y="264669"/>
                  </a:lnTo>
                  <a:lnTo>
                    <a:pt x="136138" y="265027"/>
                  </a:lnTo>
                  <a:cubicBezTo>
                    <a:pt x="127995" y="264026"/>
                    <a:pt x="131959" y="263598"/>
                    <a:pt x="122744" y="261955"/>
                  </a:cubicBezTo>
                  <a:cubicBezTo>
                    <a:pt x="126316" y="262919"/>
                    <a:pt x="124208" y="263169"/>
                    <a:pt x="119887" y="261705"/>
                  </a:cubicBezTo>
                  <a:lnTo>
                    <a:pt x="121101" y="261740"/>
                  </a:lnTo>
                  <a:cubicBezTo>
                    <a:pt x="118672" y="261062"/>
                    <a:pt x="117815" y="260919"/>
                    <a:pt x="116243" y="260312"/>
                  </a:cubicBezTo>
                  <a:cubicBezTo>
                    <a:pt x="117743" y="260597"/>
                    <a:pt x="117136" y="260133"/>
                    <a:pt x="113600" y="258990"/>
                  </a:cubicBezTo>
                  <a:lnTo>
                    <a:pt x="116065" y="259419"/>
                  </a:lnTo>
                  <a:lnTo>
                    <a:pt x="109242" y="257633"/>
                  </a:lnTo>
                  <a:cubicBezTo>
                    <a:pt x="104277" y="255454"/>
                    <a:pt x="96169" y="252489"/>
                    <a:pt x="94348" y="251132"/>
                  </a:cubicBezTo>
                  <a:cubicBezTo>
                    <a:pt x="94348" y="251132"/>
                    <a:pt x="83810" y="246096"/>
                    <a:pt x="81203" y="245274"/>
                  </a:cubicBezTo>
                  <a:cubicBezTo>
                    <a:pt x="83418" y="246060"/>
                    <a:pt x="77774" y="243060"/>
                    <a:pt x="79560" y="243560"/>
                  </a:cubicBezTo>
                  <a:cubicBezTo>
                    <a:pt x="76702" y="242595"/>
                    <a:pt x="68880" y="238380"/>
                    <a:pt x="66165" y="236059"/>
                  </a:cubicBezTo>
                  <a:lnTo>
                    <a:pt x="66737" y="236380"/>
                  </a:lnTo>
                  <a:cubicBezTo>
                    <a:pt x="56021" y="228879"/>
                    <a:pt x="48270" y="223557"/>
                    <a:pt x="40055" y="215056"/>
                  </a:cubicBezTo>
                  <a:cubicBezTo>
                    <a:pt x="40162" y="215735"/>
                    <a:pt x="35876" y="211163"/>
                    <a:pt x="36626" y="212592"/>
                  </a:cubicBezTo>
                  <a:cubicBezTo>
                    <a:pt x="27553" y="204162"/>
                    <a:pt x="22874" y="195232"/>
                    <a:pt x="19338" y="192375"/>
                  </a:cubicBezTo>
                  <a:cubicBezTo>
                    <a:pt x="16338" y="187731"/>
                    <a:pt x="16302" y="186552"/>
                    <a:pt x="15123" y="184017"/>
                  </a:cubicBezTo>
                  <a:lnTo>
                    <a:pt x="15766" y="185159"/>
                  </a:lnTo>
                  <a:cubicBezTo>
                    <a:pt x="11266" y="175944"/>
                    <a:pt x="10516" y="172979"/>
                    <a:pt x="8658" y="165550"/>
                  </a:cubicBezTo>
                  <a:cubicBezTo>
                    <a:pt x="7765" y="161835"/>
                    <a:pt x="6837" y="161371"/>
                    <a:pt x="6087" y="154477"/>
                  </a:cubicBezTo>
                  <a:cubicBezTo>
                    <a:pt x="6658" y="156656"/>
                    <a:pt x="6194" y="153870"/>
                    <a:pt x="5979" y="151298"/>
                  </a:cubicBezTo>
                  <a:cubicBezTo>
                    <a:pt x="6194" y="152941"/>
                    <a:pt x="6336" y="153441"/>
                    <a:pt x="6194" y="150048"/>
                  </a:cubicBezTo>
                  <a:cubicBezTo>
                    <a:pt x="6051" y="149584"/>
                    <a:pt x="5944" y="148833"/>
                    <a:pt x="5872" y="148155"/>
                  </a:cubicBezTo>
                  <a:cubicBezTo>
                    <a:pt x="5872" y="148155"/>
                    <a:pt x="5908" y="147976"/>
                    <a:pt x="5944" y="148048"/>
                  </a:cubicBezTo>
                  <a:cubicBezTo>
                    <a:pt x="5551" y="143726"/>
                    <a:pt x="5515" y="144476"/>
                    <a:pt x="5622" y="146512"/>
                  </a:cubicBezTo>
                  <a:cubicBezTo>
                    <a:pt x="5587" y="146405"/>
                    <a:pt x="5515" y="146583"/>
                    <a:pt x="5479" y="147226"/>
                  </a:cubicBezTo>
                  <a:cubicBezTo>
                    <a:pt x="5479" y="142726"/>
                    <a:pt x="4944" y="134653"/>
                    <a:pt x="5479" y="134117"/>
                  </a:cubicBezTo>
                  <a:cubicBezTo>
                    <a:pt x="5301" y="120937"/>
                    <a:pt x="4872" y="111722"/>
                    <a:pt x="7658" y="101149"/>
                  </a:cubicBezTo>
                  <a:cubicBezTo>
                    <a:pt x="8194" y="100042"/>
                    <a:pt x="7730" y="102542"/>
                    <a:pt x="7158" y="105614"/>
                  </a:cubicBezTo>
                  <a:cubicBezTo>
                    <a:pt x="7658" y="103114"/>
                    <a:pt x="8265" y="100613"/>
                    <a:pt x="8944" y="98149"/>
                  </a:cubicBezTo>
                  <a:cubicBezTo>
                    <a:pt x="9265" y="98292"/>
                    <a:pt x="7944" y="102471"/>
                    <a:pt x="7551" y="104757"/>
                  </a:cubicBezTo>
                  <a:cubicBezTo>
                    <a:pt x="10123" y="96113"/>
                    <a:pt x="12230" y="86361"/>
                    <a:pt x="16338" y="76432"/>
                  </a:cubicBezTo>
                  <a:lnTo>
                    <a:pt x="16909" y="74253"/>
                  </a:lnTo>
                  <a:lnTo>
                    <a:pt x="17195" y="73681"/>
                  </a:lnTo>
                  <a:cubicBezTo>
                    <a:pt x="17017" y="73646"/>
                    <a:pt x="17802" y="71360"/>
                    <a:pt x="18409" y="69895"/>
                  </a:cubicBezTo>
                  <a:cubicBezTo>
                    <a:pt x="19338" y="68645"/>
                    <a:pt x="18981" y="70252"/>
                    <a:pt x="21267" y="65502"/>
                  </a:cubicBezTo>
                  <a:cubicBezTo>
                    <a:pt x="23374" y="61894"/>
                    <a:pt x="26803" y="54965"/>
                    <a:pt x="29875" y="50428"/>
                  </a:cubicBezTo>
                  <a:cubicBezTo>
                    <a:pt x="28161" y="52821"/>
                    <a:pt x="28554" y="51964"/>
                    <a:pt x="29197" y="50857"/>
                  </a:cubicBezTo>
                  <a:cubicBezTo>
                    <a:pt x="30697" y="48642"/>
                    <a:pt x="31875" y="47642"/>
                    <a:pt x="33018" y="45928"/>
                  </a:cubicBezTo>
                  <a:lnTo>
                    <a:pt x="33519" y="45999"/>
                  </a:lnTo>
                  <a:cubicBezTo>
                    <a:pt x="32518" y="46535"/>
                    <a:pt x="37555" y="40356"/>
                    <a:pt x="38162" y="39605"/>
                  </a:cubicBezTo>
                  <a:cubicBezTo>
                    <a:pt x="39376" y="38677"/>
                    <a:pt x="35626" y="42820"/>
                    <a:pt x="35412" y="43535"/>
                  </a:cubicBezTo>
                  <a:cubicBezTo>
                    <a:pt x="42413" y="35605"/>
                    <a:pt x="38769" y="39463"/>
                    <a:pt x="46449" y="32140"/>
                  </a:cubicBezTo>
                  <a:cubicBezTo>
                    <a:pt x="50521" y="28176"/>
                    <a:pt x="45413" y="32533"/>
                    <a:pt x="47234" y="30461"/>
                  </a:cubicBezTo>
                  <a:cubicBezTo>
                    <a:pt x="50985" y="27104"/>
                    <a:pt x="54736" y="23889"/>
                    <a:pt x="59700" y="20889"/>
                  </a:cubicBezTo>
                  <a:lnTo>
                    <a:pt x="57986" y="21603"/>
                  </a:lnTo>
                  <a:cubicBezTo>
                    <a:pt x="65701" y="16067"/>
                    <a:pt x="70916" y="13531"/>
                    <a:pt x="76881" y="11245"/>
                  </a:cubicBezTo>
                  <a:cubicBezTo>
                    <a:pt x="86882" y="5923"/>
                    <a:pt x="94919" y="4851"/>
                    <a:pt x="100634" y="4851"/>
                  </a:cubicBezTo>
                  <a:cubicBezTo>
                    <a:pt x="100634" y="4851"/>
                    <a:pt x="100634" y="4923"/>
                    <a:pt x="100670" y="4923"/>
                  </a:cubicBezTo>
                  <a:cubicBezTo>
                    <a:pt x="102670" y="6887"/>
                    <a:pt x="103027" y="6280"/>
                    <a:pt x="104063" y="6816"/>
                  </a:cubicBezTo>
                  <a:lnTo>
                    <a:pt x="106313" y="7423"/>
                  </a:lnTo>
                  <a:cubicBezTo>
                    <a:pt x="108992" y="8030"/>
                    <a:pt x="110278" y="8102"/>
                    <a:pt x="109564" y="7566"/>
                  </a:cubicBezTo>
                  <a:cubicBezTo>
                    <a:pt x="109207" y="7280"/>
                    <a:pt x="108349" y="6887"/>
                    <a:pt x="106956" y="6244"/>
                  </a:cubicBezTo>
                  <a:cubicBezTo>
                    <a:pt x="106170" y="5887"/>
                    <a:pt x="105313" y="5494"/>
                    <a:pt x="104420" y="5101"/>
                  </a:cubicBezTo>
                  <a:cubicBezTo>
                    <a:pt x="104349" y="5066"/>
                    <a:pt x="104313" y="5030"/>
                    <a:pt x="104242" y="4994"/>
                  </a:cubicBezTo>
                  <a:cubicBezTo>
                    <a:pt x="105849" y="5101"/>
                    <a:pt x="107242" y="5280"/>
                    <a:pt x="108242" y="5351"/>
                  </a:cubicBezTo>
                  <a:cubicBezTo>
                    <a:pt x="113064" y="5994"/>
                    <a:pt x="112743" y="5530"/>
                    <a:pt x="110350" y="4565"/>
                  </a:cubicBezTo>
                  <a:cubicBezTo>
                    <a:pt x="109671" y="4280"/>
                    <a:pt x="108814" y="3994"/>
                    <a:pt x="107814" y="3744"/>
                  </a:cubicBezTo>
                  <a:cubicBezTo>
                    <a:pt x="109635" y="3601"/>
                    <a:pt x="111635" y="3458"/>
                    <a:pt x="113636" y="3422"/>
                  </a:cubicBezTo>
                  <a:cubicBezTo>
                    <a:pt x="117422" y="4030"/>
                    <a:pt x="123208" y="4494"/>
                    <a:pt x="128888" y="4530"/>
                  </a:cubicBezTo>
                  <a:lnTo>
                    <a:pt x="128280" y="4673"/>
                  </a:lnTo>
                  <a:cubicBezTo>
                    <a:pt x="131959" y="4673"/>
                    <a:pt x="134246" y="4923"/>
                    <a:pt x="137067" y="6066"/>
                  </a:cubicBezTo>
                  <a:cubicBezTo>
                    <a:pt x="140103" y="7209"/>
                    <a:pt x="143246" y="7352"/>
                    <a:pt x="145604" y="7709"/>
                  </a:cubicBezTo>
                  <a:cubicBezTo>
                    <a:pt x="150783" y="8245"/>
                    <a:pt x="155319" y="8852"/>
                    <a:pt x="159999" y="9888"/>
                  </a:cubicBezTo>
                  <a:cubicBezTo>
                    <a:pt x="161320" y="10995"/>
                    <a:pt x="171072" y="12674"/>
                    <a:pt x="174179" y="13709"/>
                  </a:cubicBezTo>
                  <a:lnTo>
                    <a:pt x="173857" y="13709"/>
                  </a:lnTo>
                  <a:cubicBezTo>
                    <a:pt x="182251" y="15210"/>
                    <a:pt x="189895" y="20103"/>
                    <a:pt x="197182" y="23675"/>
                  </a:cubicBezTo>
                  <a:cubicBezTo>
                    <a:pt x="196860" y="23568"/>
                    <a:pt x="196610" y="23675"/>
                    <a:pt x="194967" y="22746"/>
                  </a:cubicBezTo>
                  <a:cubicBezTo>
                    <a:pt x="200182" y="25461"/>
                    <a:pt x="207254" y="29890"/>
                    <a:pt x="207147" y="30426"/>
                  </a:cubicBezTo>
                  <a:cubicBezTo>
                    <a:pt x="217541" y="39605"/>
                    <a:pt x="232508" y="53572"/>
                    <a:pt x="239509" y="59358"/>
                  </a:cubicBezTo>
                  <a:lnTo>
                    <a:pt x="238973" y="59001"/>
                  </a:lnTo>
                  <a:cubicBezTo>
                    <a:pt x="242938" y="62323"/>
                    <a:pt x="243795" y="63644"/>
                    <a:pt x="247474" y="68002"/>
                  </a:cubicBezTo>
                  <a:cubicBezTo>
                    <a:pt x="247617" y="68288"/>
                    <a:pt x="247831" y="68609"/>
                    <a:pt x="247760" y="68574"/>
                  </a:cubicBezTo>
                  <a:cubicBezTo>
                    <a:pt x="251474" y="72645"/>
                    <a:pt x="255654" y="82861"/>
                    <a:pt x="258118" y="86826"/>
                  </a:cubicBezTo>
                  <a:lnTo>
                    <a:pt x="257975" y="87219"/>
                  </a:lnTo>
                  <a:cubicBezTo>
                    <a:pt x="259868" y="90612"/>
                    <a:pt x="261333" y="93827"/>
                    <a:pt x="262333" y="97434"/>
                  </a:cubicBezTo>
                  <a:cubicBezTo>
                    <a:pt x="261976" y="96113"/>
                    <a:pt x="261547" y="94791"/>
                    <a:pt x="261083" y="93505"/>
                  </a:cubicBezTo>
                  <a:cubicBezTo>
                    <a:pt x="262404" y="94541"/>
                    <a:pt x="263333" y="101578"/>
                    <a:pt x="265048" y="109579"/>
                  </a:cubicBezTo>
                  <a:cubicBezTo>
                    <a:pt x="265690" y="117044"/>
                    <a:pt x="269298" y="124831"/>
                    <a:pt x="267191" y="132832"/>
                  </a:cubicBezTo>
                  <a:cubicBezTo>
                    <a:pt x="267119" y="136653"/>
                    <a:pt x="266941" y="129438"/>
                    <a:pt x="266619" y="135118"/>
                  </a:cubicBezTo>
                  <a:cubicBezTo>
                    <a:pt x="266190" y="135260"/>
                    <a:pt x="266655" y="132474"/>
                    <a:pt x="266155" y="133867"/>
                  </a:cubicBezTo>
                  <a:cubicBezTo>
                    <a:pt x="265762" y="139404"/>
                    <a:pt x="264654" y="142904"/>
                    <a:pt x="264012" y="149834"/>
                  </a:cubicBezTo>
                  <a:lnTo>
                    <a:pt x="263654" y="150048"/>
                  </a:lnTo>
                  <a:cubicBezTo>
                    <a:pt x="263012" y="159049"/>
                    <a:pt x="261154" y="167050"/>
                    <a:pt x="260654" y="172837"/>
                  </a:cubicBezTo>
                  <a:cubicBezTo>
                    <a:pt x="258475" y="181373"/>
                    <a:pt x="258047" y="177944"/>
                    <a:pt x="254975" y="18719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62184073-363E-2443-929D-3753139D58DF}"/>
                </a:ext>
              </a:extLst>
            </p:cNvPr>
            <p:cNvSpPr/>
            <p:nvPr/>
          </p:nvSpPr>
          <p:spPr>
            <a:xfrm>
              <a:off x="9733370" y="2081153"/>
              <a:ext cx="1947" cy="1679"/>
            </a:xfrm>
            <a:custGeom>
              <a:avLst/>
              <a:gdLst>
                <a:gd name="connsiteX0" fmla="*/ 0 w 1947"/>
                <a:gd name="connsiteY0" fmla="*/ 0 h 1679"/>
                <a:gd name="connsiteX1" fmla="*/ 1929 w 1947"/>
                <a:gd name="connsiteY1" fmla="*/ 1679 h 1679"/>
                <a:gd name="connsiteX2" fmla="*/ 0 w 1947"/>
                <a:gd name="connsiteY2" fmla="*/ 0 h 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7" h="1679">
                  <a:moveTo>
                    <a:pt x="0" y="0"/>
                  </a:moveTo>
                  <a:cubicBezTo>
                    <a:pt x="500" y="321"/>
                    <a:pt x="1393" y="893"/>
                    <a:pt x="1929" y="1679"/>
                  </a:cubicBezTo>
                  <a:cubicBezTo>
                    <a:pt x="2072" y="1714"/>
                    <a:pt x="1393" y="750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31882D37-2B4C-2B42-85A6-832E8618FA4D}"/>
                </a:ext>
              </a:extLst>
            </p:cNvPr>
            <p:cNvSpPr/>
            <p:nvPr/>
          </p:nvSpPr>
          <p:spPr>
            <a:xfrm>
              <a:off x="9783376" y="2170592"/>
              <a:ext cx="178" cy="1214"/>
            </a:xfrm>
            <a:custGeom>
              <a:avLst/>
              <a:gdLst>
                <a:gd name="connsiteX0" fmla="*/ 0 w 178"/>
                <a:gd name="connsiteY0" fmla="*/ 0 h 1214"/>
                <a:gd name="connsiteX1" fmla="*/ 0 w 178"/>
                <a:gd name="connsiteY1" fmla="*/ 72 h 1214"/>
                <a:gd name="connsiteX2" fmla="*/ 179 w 178"/>
                <a:gd name="connsiteY2" fmla="*/ 1215 h 1214"/>
                <a:gd name="connsiteX3" fmla="*/ 0 w 178"/>
                <a:gd name="connsiteY3" fmla="*/ 0 h 1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" h="1214">
                  <a:moveTo>
                    <a:pt x="0" y="0"/>
                  </a:moveTo>
                  <a:cubicBezTo>
                    <a:pt x="0" y="36"/>
                    <a:pt x="0" y="36"/>
                    <a:pt x="0" y="72"/>
                  </a:cubicBezTo>
                  <a:cubicBezTo>
                    <a:pt x="72" y="500"/>
                    <a:pt x="143" y="750"/>
                    <a:pt x="179" y="121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74CA8BB2-BBBF-B04A-88C2-2CA382158335}"/>
                </a:ext>
              </a:extLst>
            </p:cNvPr>
            <p:cNvSpPr/>
            <p:nvPr/>
          </p:nvSpPr>
          <p:spPr>
            <a:xfrm>
              <a:off x="9538775" y="2054109"/>
              <a:ext cx="245184" cy="239197"/>
            </a:xfrm>
            <a:custGeom>
              <a:avLst/>
              <a:gdLst>
                <a:gd name="connsiteX0" fmla="*/ 244602 w 245184"/>
                <a:gd name="connsiteY0" fmla="*/ 116555 h 239197"/>
                <a:gd name="connsiteX1" fmla="*/ 240459 w 245184"/>
                <a:gd name="connsiteY1" fmla="*/ 98946 h 239197"/>
                <a:gd name="connsiteX2" fmla="*/ 237422 w 245184"/>
                <a:gd name="connsiteY2" fmla="*/ 89337 h 239197"/>
                <a:gd name="connsiteX3" fmla="*/ 236637 w 245184"/>
                <a:gd name="connsiteY3" fmla="*/ 86373 h 239197"/>
                <a:gd name="connsiteX4" fmla="*/ 236494 w 245184"/>
                <a:gd name="connsiteY4" fmla="*/ 85194 h 239197"/>
                <a:gd name="connsiteX5" fmla="*/ 235672 w 245184"/>
                <a:gd name="connsiteY5" fmla="*/ 83729 h 239197"/>
                <a:gd name="connsiteX6" fmla="*/ 235708 w 245184"/>
                <a:gd name="connsiteY6" fmla="*/ 83622 h 239197"/>
                <a:gd name="connsiteX7" fmla="*/ 235029 w 245184"/>
                <a:gd name="connsiteY7" fmla="*/ 82479 h 239197"/>
                <a:gd name="connsiteX8" fmla="*/ 235065 w 245184"/>
                <a:gd name="connsiteY8" fmla="*/ 83086 h 239197"/>
                <a:gd name="connsiteX9" fmla="*/ 230815 w 245184"/>
                <a:gd name="connsiteY9" fmla="*/ 72085 h 239197"/>
                <a:gd name="connsiteX10" fmla="*/ 226886 w 245184"/>
                <a:gd name="connsiteY10" fmla="*/ 64584 h 239197"/>
                <a:gd name="connsiteX11" fmla="*/ 222849 w 245184"/>
                <a:gd name="connsiteY11" fmla="*/ 58547 h 239197"/>
                <a:gd name="connsiteX12" fmla="*/ 218384 w 245184"/>
                <a:gd name="connsiteY12" fmla="*/ 52761 h 239197"/>
                <a:gd name="connsiteX13" fmla="*/ 212562 w 245184"/>
                <a:gd name="connsiteY13" fmla="*/ 48439 h 239197"/>
                <a:gd name="connsiteX14" fmla="*/ 216134 w 245184"/>
                <a:gd name="connsiteY14" fmla="*/ 50439 h 239197"/>
                <a:gd name="connsiteX15" fmla="*/ 214277 w 245184"/>
                <a:gd name="connsiteY15" fmla="*/ 48939 h 239197"/>
                <a:gd name="connsiteX16" fmla="*/ 215563 w 245184"/>
                <a:gd name="connsiteY16" fmla="*/ 49797 h 239197"/>
                <a:gd name="connsiteX17" fmla="*/ 210955 w 245184"/>
                <a:gd name="connsiteY17" fmla="*/ 45689 h 239197"/>
                <a:gd name="connsiteX18" fmla="*/ 207133 w 245184"/>
                <a:gd name="connsiteY18" fmla="*/ 41403 h 239197"/>
                <a:gd name="connsiteX19" fmla="*/ 202775 w 245184"/>
                <a:gd name="connsiteY19" fmla="*/ 35652 h 239197"/>
                <a:gd name="connsiteX20" fmla="*/ 198096 w 245184"/>
                <a:gd name="connsiteY20" fmla="*/ 30794 h 239197"/>
                <a:gd name="connsiteX21" fmla="*/ 196953 w 245184"/>
                <a:gd name="connsiteY21" fmla="*/ 29437 h 239197"/>
                <a:gd name="connsiteX22" fmla="*/ 196489 w 245184"/>
                <a:gd name="connsiteY22" fmla="*/ 28722 h 239197"/>
                <a:gd name="connsiteX23" fmla="*/ 193274 w 245184"/>
                <a:gd name="connsiteY23" fmla="*/ 26829 h 239197"/>
                <a:gd name="connsiteX24" fmla="*/ 190810 w 245184"/>
                <a:gd name="connsiteY24" fmla="*/ 22757 h 239197"/>
                <a:gd name="connsiteX25" fmla="*/ 187416 w 245184"/>
                <a:gd name="connsiteY25" fmla="*/ 20364 h 239197"/>
                <a:gd name="connsiteX26" fmla="*/ 184166 w 245184"/>
                <a:gd name="connsiteY26" fmla="*/ 18650 h 239197"/>
                <a:gd name="connsiteX27" fmla="*/ 180058 w 245184"/>
                <a:gd name="connsiteY27" fmla="*/ 16578 h 239197"/>
                <a:gd name="connsiteX28" fmla="*/ 176486 w 245184"/>
                <a:gd name="connsiteY28" fmla="*/ 15185 h 239197"/>
                <a:gd name="connsiteX29" fmla="*/ 176915 w 245184"/>
                <a:gd name="connsiteY29" fmla="*/ 15756 h 239197"/>
                <a:gd name="connsiteX30" fmla="*/ 172021 w 245184"/>
                <a:gd name="connsiteY30" fmla="*/ 13113 h 239197"/>
                <a:gd name="connsiteX31" fmla="*/ 171986 w 245184"/>
                <a:gd name="connsiteY31" fmla="*/ 12649 h 239197"/>
                <a:gd name="connsiteX32" fmla="*/ 164913 w 245184"/>
                <a:gd name="connsiteY32" fmla="*/ 10649 h 239197"/>
                <a:gd name="connsiteX33" fmla="*/ 169271 w 245184"/>
                <a:gd name="connsiteY33" fmla="*/ 11577 h 239197"/>
                <a:gd name="connsiteX34" fmla="*/ 162306 w 245184"/>
                <a:gd name="connsiteY34" fmla="*/ 9363 h 239197"/>
                <a:gd name="connsiteX35" fmla="*/ 155127 w 245184"/>
                <a:gd name="connsiteY35" fmla="*/ 7970 h 239197"/>
                <a:gd name="connsiteX36" fmla="*/ 153662 w 245184"/>
                <a:gd name="connsiteY36" fmla="*/ 8434 h 239197"/>
                <a:gd name="connsiteX37" fmla="*/ 146911 w 245184"/>
                <a:gd name="connsiteY37" fmla="*/ 6934 h 239197"/>
                <a:gd name="connsiteX38" fmla="*/ 140196 w 245184"/>
                <a:gd name="connsiteY38" fmla="*/ 5219 h 239197"/>
                <a:gd name="connsiteX39" fmla="*/ 141589 w 245184"/>
                <a:gd name="connsiteY39" fmla="*/ 6077 h 239197"/>
                <a:gd name="connsiteX40" fmla="*/ 123194 w 245184"/>
                <a:gd name="connsiteY40" fmla="*/ 1112 h 239197"/>
                <a:gd name="connsiteX41" fmla="*/ 94619 w 245184"/>
                <a:gd name="connsiteY41" fmla="*/ 2076 h 239197"/>
                <a:gd name="connsiteX42" fmla="*/ 93976 w 245184"/>
                <a:gd name="connsiteY42" fmla="*/ 2005 h 239197"/>
                <a:gd name="connsiteX43" fmla="*/ 94369 w 245184"/>
                <a:gd name="connsiteY43" fmla="*/ 648 h 239197"/>
                <a:gd name="connsiteX44" fmla="*/ 93833 w 245184"/>
                <a:gd name="connsiteY44" fmla="*/ 290 h 239197"/>
                <a:gd name="connsiteX45" fmla="*/ 93155 w 245184"/>
                <a:gd name="connsiteY45" fmla="*/ 1683 h 239197"/>
                <a:gd name="connsiteX46" fmla="*/ 91369 w 245184"/>
                <a:gd name="connsiteY46" fmla="*/ 1755 h 239197"/>
                <a:gd name="connsiteX47" fmla="*/ 85618 w 245184"/>
                <a:gd name="connsiteY47" fmla="*/ 933 h 239197"/>
                <a:gd name="connsiteX48" fmla="*/ 76081 w 245184"/>
                <a:gd name="connsiteY48" fmla="*/ 1040 h 239197"/>
                <a:gd name="connsiteX49" fmla="*/ 63043 w 245184"/>
                <a:gd name="connsiteY49" fmla="*/ 5791 h 239197"/>
                <a:gd name="connsiteX50" fmla="*/ 63472 w 245184"/>
                <a:gd name="connsiteY50" fmla="*/ 5398 h 239197"/>
                <a:gd name="connsiteX51" fmla="*/ 50185 w 245184"/>
                <a:gd name="connsiteY51" fmla="*/ 14828 h 239197"/>
                <a:gd name="connsiteX52" fmla="*/ 40862 w 245184"/>
                <a:gd name="connsiteY52" fmla="*/ 24293 h 239197"/>
                <a:gd name="connsiteX53" fmla="*/ 32361 w 245184"/>
                <a:gd name="connsiteY53" fmla="*/ 34080 h 239197"/>
                <a:gd name="connsiteX54" fmla="*/ 32504 w 245184"/>
                <a:gd name="connsiteY54" fmla="*/ 33830 h 239197"/>
                <a:gd name="connsiteX55" fmla="*/ 18324 w 245184"/>
                <a:gd name="connsiteY55" fmla="*/ 52190 h 239197"/>
                <a:gd name="connsiteX56" fmla="*/ 19288 w 245184"/>
                <a:gd name="connsiteY56" fmla="*/ 50261 h 239197"/>
                <a:gd name="connsiteX57" fmla="*/ 11716 w 245184"/>
                <a:gd name="connsiteY57" fmla="*/ 60726 h 239197"/>
                <a:gd name="connsiteX58" fmla="*/ 6786 w 245184"/>
                <a:gd name="connsiteY58" fmla="*/ 70406 h 239197"/>
                <a:gd name="connsiteX59" fmla="*/ 2715 w 245184"/>
                <a:gd name="connsiteY59" fmla="*/ 80479 h 239197"/>
                <a:gd name="connsiteX60" fmla="*/ 107 w 245184"/>
                <a:gd name="connsiteY60" fmla="*/ 98517 h 239197"/>
                <a:gd name="connsiteX61" fmla="*/ 0 w 245184"/>
                <a:gd name="connsiteY61" fmla="*/ 97945 h 239197"/>
                <a:gd name="connsiteX62" fmla="*/ 929 w 245184"/>
                <a:gd name="connsiteY62" fmla="*/ 109411 h 239197"/>
                <a:gd name="connsiteX63" fmla="*/ 893 w 245184"/>
                <a:gd name="connsiteY63" fmla="*/ 110018 h 239197"/>
                <a:gd name="connsiteX64" fmla="*/ 3000 w 245184"/>
                <a:gd name="connsiteY64" fmla="*/ 128663 h 239197"/>
                <a:gd name="connsiteX65" fmla="*/ 2715 w 245184"/>
                <a:gd name="connsiteY65" fmla="*/ 128949 h 239197"/>
                <a:gd name="connsiteX66" fmla="*/ 2572 w 245184"/>
                <a:gd name="connsiteY66" fmla="*/ 138843 h 239197"/>
                <a:gd name="connsiteX67" fmla="*/ 2893 w 245184"/>
                <a:gd name="connsiteY67" fmla="*/ 135057 h 239197"/>
                <a:gd name="connsiteX68" fmla="*/ 5144 w 245184"/>
                <a:gd name="connsiteY68" fmla="*/ 150416 h 239197"/>
                <a:gd name="connsiteX69" fmla="*/ 16716 w 245184"/>
                <a:gd name="connsiteY69" fmla="*/ 168133 h 239197"/>
                <a:gd name="connsiteX70" fmla="*/ 17538 w 245184"/>
                <a:gd name="connsiteY70" fmla="*/ 170133 h 239197"/>
                <a:gd name="connsiteX71" fmla="*/ 16466 w 245184"/>
                <a:gd name="connsiteY71" fmla="*/ 169526 h 239197"/>
                <a:gd name="connsiteX72" fmla="*/ 25503 w 245184"/>
                <a:gd name="connsiteY72" fmla="*/ 180741 h 239197"/>
                <a:gd name="connsiteX73" fmla="*/ 25396 w 245184"/>
                <a:gd name="connsiteY73" fmla="*/ 181134 h 239197"/>
                <a:gd name="connsiteX74" fmla="*/ 39576 w 245184"/>
                <a:gd name="connsiteY74" fmla="*/ 196208 h 239197"/>
                <a:gd name="connsiteX75" fmla="*/ 49756 w 245184"/>
                <a:gd name="connsiteY75" fmla="*/ 206102 h 239197"/>
                <a:gd name="connsiteX76" fmla="*/ 52507 w 245184"/>
                <a:gd name="connsiteY76" fmla="*/ 208388 h 239197"/>
                <a:gd name="connsiteX77" fmla="*/ 58472 w 245184"/>
                <a:gd name="connsiteY77" fmla="*/ 211424 h 239197"/>
                <a:gd name="connsiteX78" fmla="*/ 60329 w 245184"/>
                <a:gd name="connsiteY78" fmla="*/ 213317 h 239197"/>
                <a:gd name="connsiteX79" fmla="*/ 73045 w 245184"/>
                <a:gd name="connsiteY79" fmla="*/ 221247 h 239197"/>
                <a:gd name="connsiteX80" fmla="*/ 88475 w 245184"/>
                <a:gd name="connsiteY80" fmla="*/ 227104 h 239197"/>
                <a:gd name="connsiteX81" fmla="*/ 99155 w 245184"/>
                <a:gd name="connsiteY81" fmla="*/ 229855 h 239197"/>
                <a:gd name="connsiteX82" fmla="*/ 104370 w 245184"/>
                <a:gd name="connsiteY82" fmla="*/ 231783 h 239197"/>
                <a:gd name="connsiteX83" fmla="*/ 102834 w 245184"/>
                <a:gd name="connsiteY83" fmla="*/ 231319 h 239197"/>
                <a:gd name="connsiteX84" fmla="*/ 101941 w 245184"/>
                <a:gd name="connsiteY84" fmla="*/ 231426 h 239197"/>
                <a:gd name="connsiteX85" fmla="*/ 120837 w 245184"/>
                <a:gd name="connsiteY85" fmla="*/ 235855 h 239197"/>
                <a:gd name="connsiteX86" fmla="*/ 118086 w 245184"/>
                <a:gd name="connsiteY86" fmla="*/ 234962 h 239197"/>
                <a:gd name="connsiteX87" fmla="*/ 124230 w 245184"/>
                <a:gd name="connsiteY87" fmla="*/ 236356 h 239197"/>
                <a:gd name="connsiteX88" fmla="*/ 122872 w 245184"/>
                <a:gd name="connsiteY88" fmla="*/ 236320 h 239197"/>
                <a:gd name="connsiteX89" fmla="*/ 132338 w 245184"/>
                <a:gd name="connsiteY89" fmla="*/ 238427 h 239197"/>
                <a:gd name="connsiteX90" fmla="*/ 131052 w 245184"/>
                <a:gd name="connsiteY90" fmla="*/ 237891 h 239197"/>
                <a:gd name="connsiteX91" fmla="*/ 142947 w 245184"/>
                <a:gd name="connsiteY91" fmla="*/ 238999 h 239197"/>
                <a:gd name="connsiteX92" fmla="*/ 143446 w 245184"/>
                <a:gd name="connsiteY92" fmla="*/ 238427 h 239197"/>
                <a:gd name="connsiteX93" fmla="*/ 154626 w 245184"/>
                <a:gd name="connsiteY93" fmla="*/ 238677 h 239197"/>
                <a:gd name="connsiteX94" fmla="*/ 167378 w 245184"/>
                <a:gd name="connsiteY94" fmla="*/ 236784 h 239197"/>
                <a:gd name="connsiteX95" fmla="*/ 170736 w 245184"/>
                <a:gd name="connsiteY95" fmla="*/ 235498 h 239197"/>
                <a:gd name="connsiteX96" fmla="*/ 171057 w 245184"/>
                <a:gd name="connsiteY96" fmla="*/ 235748 h 239197"/>
                <a:gd name="connsiteX97" fmla="*/ 182451 w 245184"/>
                <a:gd name="connsiteY97" fmla="*/ 232641 h 239197"/>
                <a:gd name="connsiteX98" fmla="*/ 183773 w 245184"/>
                <a:gd name="connsiteY98" fmla="*/ 231569 h 239197"/>
                <a:gd name="connsiteX99" fmla="*/ 194596 w 245184"/>
                <a:gd name="connsiteY99" fmla="*/ 223925 h 239197"/>
                <a:gd name="connsiteX100" fmla="*/ 196060 w 245184"/>
                <a:gd name="connsiteY100" fmla="*/ 221639 h 239197"/>
                <a:gd name="connsiteX101" fmla="*/ 195524 w 245184"/>
                <a:gd name="connsiteY101" fmla="*/ 222639 h 239197"/>
                <a:gd name="connsiteX102" fmla="*/ 198596 w 245184"/>
                <a:gd name="connsiteY102" fmla="*/ 219068 h 239197"/>
                <a:gd name="connsiteX103" fmla="*/ 200418 w 245184"/>
                <a:gd name="connsiteY103" fmla="*/ 217710 h 239197"/>
                <a:gd name="connsiteX104" fmla="*/ 199418 w 245184"/>
                <a:gd name="connsiteY104" fmla="*/ 219318 h 239197"/>
                <a:gd name="connsiteX105" fmla="*/ 203204 w 245184"/>
                <a:gd name="connsiteY105" fmla="*/ 215353 h 239197"/>
                <a:gd name="connsiteX106" fmla="*/ 215420 w 245184"/>
                <a:gd name="connsiteY106" fmla="*/ 206602 h 239197"/>
                <a:gd name="connsiteX107" fmla="*/ 219099 w 245184"/>
                <a:gd name="connsiteY107" fmla="*/ 202637 h 239197"/>
                <a:gd name="connsiteX108" fmla="*/ 224135 w 245184"/>
                <a:gd name="connsiteY108" fmla="*/ 196922 h 239197"/>
                <a:gd name="connsiteX109" fmla="*/ 226028 w 245184"/>
                <a:gd name="connsiteY109" fmla="*/ 195601 h 239197"/>
                <a:gd name="connsiteX110" fmla="*/ 232386 w 245184"/>
                <a:gd name="connsiteY110" fmla="*/ 182492 h 239197"/>
                <a:gd name="connsiteX111" fmla="*/ 232208 w 245184"/>
                <a:gd name="connsiteY111" fmla="*/ 183099 h 239197"/>
                <a:gd name="connsiteX112" fmla="*/ 237065 w 245184"/>
                <a:gd name="connsiteY112" fmla="*/ 167847 h 239197"/>
                <a:gd name="connsiteX113" fmla="*/ 240566 w 245184"/>
                <a:gd name="connsiteY113" fmla="*/ 153417 h 239197"/>
                <a:gd name="connsiteX114" fmla="*/ 240852 w 245184"/>
                <a:gd name="connsiteY114" fmla="*/ 149595 h 239197"/>
                <a:gd name="connsiteX115" fmla="*/ 242673 w 245184"/>
                <a:gd name="connsiteY115" fmla="*/ 141951 h 239197"/>
                <a:gd name="connsiteX116" fmla="*/ 244066 w 245184"/>
                <a:gd name="connsiteY116" fmla="*/ 135200 h 239197"/>
                <a:gd name="connsiteX117" fmla="*/ 244852 w 245184"/>
                <a:gd name="connsiteY117" fmla="*/ 125592 h 239197"/>
                <a:gd name="connsiteX118" fmla="*/ 244602 w 245184"/>
                <a:gd name="connsiteY118" fmla="*/ 116555 h 239197"/>
                <a:gd name="connsiteX119" fmla="*/ 213562 w 245184"/>
                <a:gd name="connsiteY119" fmla="*/ 48332 h 239197"/>
                <a:gd name="connsiteX120" fmla="*/ 210812 w 245184"/>
                <a:gd name="connsiteY120" fmla="*/ 46117 h 239197"/>
                <a:gd name="connsiteX121" fmla="*/ 213562 w 245184"/>
                <a:gd name="connsiteY121" fmla="*/ 48332 h 239197"/>
                <a:gd name="connsiteX122" fmla="*/ 239458 w 245184"/>
                <a:gd name="connsiteY122" fmla="*/ 130628 h 239197"/>
                <a:gd name="connsiteX123" fmla="*/ 239387 w 245184"/>
                <a:gd name="connsiteY123" fmla="*/ 130485 h 239197"/>
                <a:gd name="connsiteX124" fmla="*/ 239101 w 245184"/>
                <a:gd name="connsiteY124" fmla="*/ 132485 h 239197"/>
                <a:gd name="connsiteX125" fmla="*/ 238530 w 245184"/>
                <a:gd name="connsiteY125" fmla="*/ 135021 h 239197"/>
                <a:gd name="connsiteX126" fmla="*/ 238565 w 245184"/>
                <a:gd name="connsiteY126" fmla="*/ 134128 h 239197"/>
                <a:gd name="connsiteX127" fmla="*/ 234815 w 245184"/>
                <a:gd name="connsiteY127" fmla="*/ 151881 h 239197"/>
                <a:gd name="connsiteX128" fmla="*/ 235279 w 245184"/>
                <a:gd name="connsiteY128" fmla="*/ 151524 h 239197"/>
                <a:gd name="connsiteX129" fmla="*/ 231922 w 245184"/>
                <a:gd name="connsiteY129" fmla="*/ 165418 h 239197"/>
                <a:gd name="connsiteX130" fmla="*/ 227886 w 245184"/>
                <a:gd name="connsiteY130" fmla="*/ 178098 h 239197"/>
                <a:gd name="connsiteX131" fmla="*/ 227850 w 245184"/>
                <a:gd name="connsiteY131" fmla="*/ 177920 h 239197"/>
                <a:gd name="connsiteX132" fmla="*/ 220349 w 245184"/>
                <a:gd name="connsiteY132" fmla="*/ 193314 h 239197"/>
                <a:gd name="connsiteX133" fmla="*/ 214527 w 245184"/>
                <a:gd name="connsiteY133" fmla="*/ 199137 h 239197"/>
                <a:gd name="connsiteX134" fmla="*/ 208062 w 245184"/>
                <a:gd name="connsiteY134" fmla="*/ 205959 h 239197"/>
                <a:gd name="connsiteX135" fmla="*/ 207419 w 245184"/>
                <a:gd name="connsiteY135" fmla="*/ 206066 h 239197"/>
                <a:gd name="connsiteX136" fmla="*/ 196560 w 245184"/>
                <a:gd name="connsiteY136" fmla="*/ 215067 h 239197"/>
                <a:gd name="connsiteX137" fmla="*/ 193131 w 245184"/>
                <a:gd name="connsiteY137" fmla="*/ 218139 h 239197"/>
                <a:gd name="connsiteX138" fmla="*/ 187845 w 245184"/>
                <a:gd name="connsiteY138" fmla="*/ 223532 h 239197"/>
                <a:gd name="connsiteX139" fmla="*/ 189059 w 245184"/>
                <a:gd name="connsiteY139" fmla="*/ 222425 h 239197"/>
                <a:gd name="connsiteX140" fmla="*/ 180380 w 245184"/>
                <a:gd name="connsiteY140" fmla="*/ 227712 h 239197"/>
                <a:gd name="connsiteX141" fmla="*/ 182487 w 245184"/>
                <a:gd name="connsiteY141" fmla="*/ 227462 h 239197"/>
                <a:gd name="connsiteX142" fmla="*/ 175986 w 245184"/>
                <a:gd name="connsiteY142" fmla="*/ 229248 h 239197"/>
                <a:gd name="connsiteX143" fmla="*/ 176201 w 245184"/>
                <a:gd name="connsiteY143" fmla="*/ 229712 h 239197"/>
                <a:gd name="connsiteX144" fmla="*/ 156662 w 245184"/>
                <a:gd name="connsiteY144" fmla="*/ 232926 h 239197"/>
                <a:gd name="connsiteX145" fmla="*/ 133195 w 245184"/>
                <a:gd name="connsiteY145" fmla="*/ 232784 h 239197"/>
                <a:gd name="connsiteX146" fmla="*/ 109335 w 245184"/>
                <a:gd name="connsiteY146" fmla="*/ 227676 h 239197"/>
                <a:gd name="connsiteX147" fmla="*/ 86904 w 245184"/>
                <a:gd name="connsiteY147" fmla="*/ 220997 h 239197"/>
                <a:gd name="connsiteX148" fmla="*/ 66758 w 245184"/>
                <a:gd name="connsiteY148" fmla="*/ 211495 h 239197"/>
                <a:gd name="connsiteX149" fmla="*/ 65972 w 245184"/>
                <a:gd name="connsiteY149" fmla="*/ 210388 h 239197"/>
                <a:gd name="connsiteX150" fmla="*/ 57829 w 245184"/>
                <a:gd name="connsiteY150" fmla="*/ 205352 h 239197"/>
                <a:gd name="connsiteX151" fmla="*/ 54721 w 245184"/>
                <a:gd name="connsiteY151" fmla="*/ 203887 h 239197"/>
                <a:gd name="connsiteX152" fmla="*/ 53792 w 245184"/>
                <a:gd name="connsiteY152" fmla="*/ 202959 h 239197"/>
                <a:gd name="connsiteX153" fmla="*/ 50006 w 245184"/>
                <a:gd name="connsiteY153" fmla="*/ 199922 h 239197"/>
                <a:gd name="connsiteX154" fmla="*/ 47970 w 245184"/>
                <a:gd name="connsiteY154" fmla="*/ 197101 h 239197"/>
                <a:gd name="connsiteX155" fmla="*/ 40648 w 245184"/>
                <a:gd name="connsiteY155" fmla="*/ 191028 h 239197"/>
                <a:gd name="connsiteX156" fmla="*/ 34611 w 245184"/>
                <a:gd name="connsiteY156" fmla="*/ 185135 h 239197"/>
                <a:gd name="connsiteX157" fmla="*/ 28968 w 245184"/>
                <a:gd name="connsiteY157" fmla="*/ 178420 h 239197"/>
                <a:gd name="connsiteX158" fmla="*/ 22539 w 245184"/>
                <a:gd name="connsiteY158" fmla="*/ 171276 h 239197"/>
                <a:gd name="connsiteX159" fmla="*/ 19324 w 245184"/>
                <a:gd name="connsiteY159" fmla="*/ 166168 h 239197"/>
                <a:gd name="connsiteX160" fmla="*/ 15252 w 245184"/>
                <a:gd name="connsiteY160" fmla="*/ 159489 h 239197"/>
                <a:gd name="connsiteX161" fmla="*/ 11251 w 245184"/>
                <a:gd name="connsiteY161" fmla="*/ 152774 h 239197"/>
                <a:gd name="connsiteX162" fmla="*/ 8037 w 245184"/>
                <a:gd name="connsiteY162" fmla="*/ 145165 h 239197"/>
                <a:gd name="connsiteX163" fmla="*/ 7108 w 245184"/>
                <a:gd name="connsiteY163" fmla="*/ 137593 h 239197"/>
                <a:gd name="connsiteX164" fmla="*/ 7108 w 245184"/>
                <a:gd name="connsiteY164" fmla="*/ 128806 h 239197"/>
                <a:gd name="connsiteX165" fmla="*/ 5358 w 245184"/>
                <a:gd name="connsiteY165" fmla="*/ 113912 h 239197"/>
                <a:gd name="connsiteX166" fmla="*/ 4286 w 245184"/>
                <a:gd name="connsiteY166" fmla="*/ 95588 h 239197"/>
                <a:gd name="connsiteX167" fmla="*/ 9144 w 245184"/>
                <a:gd name="connsiteY167" fmla="*/ 77443 h 239197"/>
                <a:gd name="connsiteX168" fmla="*/ 18288 w 245184"/>
                <a:gd name="connsiteY168" fmla="*/ 60762 h 239197"/>
                <a:gd name="connsiteX169" fmla="*/ 29075 w 245184"/>
                <a:gd name="connsiteY169" fmla="*/ 45117 h 239197"/>
                <a:gd name="connsiteX170" fmla="*/ 30718 w 245184"/>
                <a:gd name="connsiteY170" fmla="*/ 42831 h 239197"/>
                <a:gd name="connsiteX171" fmla="*/ 45291 w 245184"/>
                <a:gd name="connsiteY171" fmla="*/ 25579 h 239197"/>
                <a:gd name="connsiteX172" fmla="*/ 56757 w 245184"/>
                <a:gd name="connsiteY172" fmla="*/ 15078 h 239197"/>
                <a:gd name="connsiteX173" fmla="*/ 68509 w 245184"/>
                <a:gd name="connsiteY173" fmla="*/ 7577 h 239197"/>
                <a:gd name="connsiteX174" fmla="*/ 81046 w 245184"/>
                <a:gd name="connsiteY174" fmla="*/ 3469 h 239197"/>
                <a:gd name="connsiteX175" fmla="*/ 91154 w 245184"/>
                <a:gd name="connsiteY175" fmla="*/ 2934 h 239197"/>
                <a:gd name="connsiteX176" fmla="*/ 92333 w 245184"/>
                <a:gd name="connsiteY176" fmla="*/ 2684 h 239197"/>
                <a:gd name="connsiteX177" fmla="*/ 92440 w 245184"/>
                <a:gd name="connsiteY177" fmla="*/ 2755 h 239197"/>
                <a:gd name="connsiteX178" fmla="*/ 98155 w 245184"/>
                <a:gd name="connsiteY178" fmla="*/ 3505 h 239197"/>
                <a:gd name="connsiteX179" fmla="*/ 103156 w 245184"/>
                <a:gd name="connsiteY179" fmla="*/ 3255 h 239197"/>
                <a:gd name="connsiteX180" fmla="*/ 108049 w 245184"/>
                <a:gd name="connsiteY180" fmla="*/ 3433 h 239197"/>
                <a:gd name="connsiteX181" fmla="*/ 109621 w 245184"/>
                <a:gd name="connsiteY181" fmla="*/ 3398 h 239197"/>
                <a:gd name="connsiteX182" fmla="*/ 114050 w 245184"/>
                <a:gd name="connsiteY182" fmla="*/ 4326 h 239197"/>
                <a:gd name="connsiteX183" fmla="*/ 118479 w 245184"/>
                <a:gd name="connsiteY183" fmla="*/ 4577 h 239197"/>
                <a:gd name="connsiteX184" fmla="*/ 121622 w 245184"/>
                <a:gd name="connsiteY184" fmla="*/ 5077 h 239197"/>
                <a:gd name="connsiteX185" fmla="*/ 125659 w 245184"/>
                <a:gd name="connsiteY185" fmla="*/ 6041 h 239197"/>
                <a:gd name="connsiteX186" fmla="*/ 132945 w 245184"/>
                <a:gd name="connsiteY186" fmla="*/ 7505 h 239197"/>
                <a:gd name="connsiteX187" fmla="*/ 139767 w 245184"/>
                <a:gd name="connsiteY187" fmla="*/ 9649 h 239197"/>
                <a:gd name="connsiteX188" fmla="*/ 143839 w 245184"/>
                <a:gd name="connsiteY188" fmla="*/ 10827 h 239197"/>
                <a:gd name="connsiteX189" fmla="*/ 147768 w 245184"/>
                <a:gd name="connsiteY189" fmla="*/ 11113 h 239197"/>
                <a:gd name="connsiteX190" fmla="*/ 155877 w 245184"/>
                <a:gd name="connsiteY190" fmla="*/ 12935 h 239197"/>
                <a:gd name="connsiteX191" fmla="*/ 164092 w 245184"/>
                <a:gd name="connsiteY191" fmla="*/ 14828 h 239197"/>
                <a:gd name="connsiteX192" fmla="*/ 173129 w 245184"/>
                <a:gd name="connsiteY192" fmla="*/ 18435 h 239197"/>
                <a:gd name="connsiteX193" fmla="*/ 177522 w 245184"/>
                <a:gd name="connsiteY193" fmla="*/ 20543 h 239197"/>
                <a:gd name="connsiteX194" fmla="*/ 180844 w 245184"/>
                <a:gd name="connsiteY194" fmla="*/ 22257 h 239197"/>
                <a:gd name="connsiteX195" fmla="*/ 186916 w 245184"/>
                <a:gd name="connsiteY195" fmla="*/ 25901 h 239197"/>
                <a:gd name="connsiteX196" fmla="*/ 191810 w 245184"/>
                <a:gd name="connsiteY196" fmla="*/ 31187 h 239197"/>
                <a:gd name="connsiteX197" fmla="*/ 192846 w 245184"/>
                <a:gd name="connsiteY197" fmla="*/ 31973 h 239197"/>
                <a:gd name="connsiteX198" fmla="*/ 195132 w 245184"/>
                <a:gd name="connsiteY198" fmla="*/ 35223 h 239197"/>
                <a:gd name="connsiteX199" fmla="*/ 199668 w 245184"/>
                <a:gd name="connsiteY199" fmla="*/ 39795 h 239197"/>
                <a:gd name="connsiteX200" fmla="*/ 202918 w 245184"/>
                <a:gd name="connsiteY200" fmla="*/ 44867 h 239197"/>
                <a:gd name="connsiteX201" fmla="*/ 215491 w 245184"/>
                <a:gd name="connsiteY201" fmla="*/ 56726 h 239197"/>
                <a:gd name="connsiteX202" fmla="*/ 232529 w 245184"/>
                <a:gd name="connsiteY202" fmla="*/ 89587 h 239197"/>
                <a:gd name="connsiteX203" fmla="*/ 232708 w 245184"/>
                <a:gd name="connsiteY203" fmla="*/ 90016 h 239197"/>
                <a:gd name="connsiteX204" fmla="*/ 238851 w 245184"/>
                <a:gd name="connsiteY204" fmla="*/ 112233 h 239197"/>
                <a:gd name="connsiteX205" fmla="*/ 239173 w 245184"/>
                <a:gd name="connsiteY205" fmla="*/ 114876 h 239197"/>
                <a:gd name="connsiteX206" fmla="*/ 239887 w 245184"/>
                <a:gd name="connsiteY206" fmla="*/ 122163 h 239197"/>
                <a:gd name="connsiteX207" fmla="*/ 239780 w 245184"/>
                <a:gd name="connsiteY207" fmla="*/ 122020 h 239197"/>
                <a:gd name="connsiteX208" fmla="*/ 239458 w 245184"/>
                <a:gd name="connsiteY208" fmla="*/ 130628 h 23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</a:cxnLst>
              <a:rect l="l" t="t" r="r" b="b"/>
              <a:pathLst>
                <a:path w="245184" h="239197">
                  <a:moveTo>
                    <a:pt x="244602" y="116555"/>
                  </a:moveTo>
                  <a:cubicBezTo>
                    <a:pt x="243423" y="108268"/>
                    <a:pt x="241852" y="105482"/>
                    <a:pt x="240459" y="98946"/>
                  </a:cubicBezTo>
                  <a:cubicBezTo>
                    <a:pt x="239423" y="95624"/>
                    <a:pt x="238744" y="95374"/>
                    <a:pt x="237422" y="89337"/>
                  </a:cubicBezTo>
                  <a:cubicBezTo>
                    <a:pt x="238137" y="91266"/>
                    <a:pt x="237637" y="88694"/>
                    <a:pt x="236637" y="86373"/>
                  </a:cubicBezTo>
                  <a:cubicBezTo>
                    <a:pt x="237244" y="87837"/>
                    <a:pt x="237530" y="88194"/>
                    <a:pt x="236494" y="85194"/>
                  </a:cubicBezTo>
                  <a:cubicBezTo>
                    <a:pt x="236244" y="84837"/>
                    <a:pt x="235922" y="84265"/>
                    <a:pt x="235672" y="83729"/>
                  </a:cubicBezTo>
                  <a:cubicBezTo>
                    <a:pt x="235672" y="83729"/>
                    <a:pt x="235636" y="83586"/>
                    <a:pt x="235708" y="83622"/>
                  </a:cubicBezTo>
                  <a:cubicBezTo>
                    <a:pt x="234351" y="80300"/>
                    <a:pt x="234601" y="80943"/>
                    <a:pt x="235029" y="82479"/>
                  </a:cubicBezTo>
                  <a:cubicBezTo>
                    <a:pt x="234958" y="82408"/>
                    <a:pt x="234958" y="82551"/>
                    <a:pt x="235065" y="83086"/>
                  </a:cubicBezTo>
                  <a:cubicBezTo>
                    <a:pt x="234172" y="79479"/>
                    <a:pt x="230457" y="72549"/>
                    <a:pt x="230815" y="72085"/>
                  </a:cubicBezTo>
                  <a:cubicBezTo>
                    <a:pt x="229636" y="69620"/>
                    <a:pt x="228564" y="66870"/>
                    <a:pt x="226886" y="64584"/>
                  </a:cubicBezTo>
                  <a:cubicBezTo>
                    <a:pt x="225349" y="62584"/>
                    <a:pt x="224171" y="60583"/>
                    <a:pt x="222849" y="58547"/>
                  </a:cubicBezTo>
                  <a:cubicBezTo>
                    <a:pt x="221528" y="56547"/>
                    <a:pt x="220135" y="54547"/>
                    <a:pt x="218384" y="52761"/>
                  </a:cubicBezTo>
                  <a:cubicBezTo>
                    <a:pt x="216670" y="50868"/>
                    <a:pt x="214277" y="50118"/>
                    <a:pt x="212562" y="48439"/>
                  </a:cubicBezTo>
                  <a:cubicBezTo>
                    <a:pt x="211955" y="47511"/>
                    <a:pt x="213562" y="48939"/>
                    <a:pt x="216134" y="50439"/>
                  </a:cubicBezTo>
                  <a:cubicBezTo>
                    <a:pt x="215420" y="50011"/>
                    <a:pt x="214920" y="49439"/>
                    <a:pt x="214277" y="48939"/>
                  </a:cubicBezTo>
                  <a:cubicBezTo>
                    <a:pt x="214705" y="49261"/>
                    <a:pt x="215134" y="49582"/>
                    <a:pt x="215563" y="49797"/>
                  </a:cubicBezTo>
                  <a:cubicBezTo>
                    <a:pt x="213777" y="48546"/>
                    <a:pt x="212527" y="47046"/>
                    <a:pt x="210955" y="45689"/>
                  </a:cubicBezTo>
                  <a:cubicBezTo>
                    <a:pt x="209276" y="44224"/>
                    <a:pt x="208240" y="43296"/>
                    <a:pt x="207133" y="41403"/>
                  </a:cubicBezTo>
                  <a:cubicBezTo>
                    <a:pt x="206061" y="39688"/>
                    <a:pt x="204668" y="37295"/>
                    <a:pt x="202775" y="35652"/>
                  </a:cubicBezTo>
                  <a:cubicBezTo>
                    <a:pt x="201025" y="34009"/>
                    <a:pt x="199311" y="32544"/>
                    <a:pt x="198096" y="30794"/>
                  </a:cubicBezTo>
                  <a:cubicBezTo>
                    <a:pt x="197560" y="30258"/>
                    <a:pt x="197560" y="30401"/>
                    <a:pt x="196953" y="29437"/>
                  </a:cubicBezTo>
                  <a:lnTo>
                    <a:pt x="196489" y="28722"/>
                  </a:lnTo>
                  <a:cubicBezTo>
                    <a:pt x="196525" y="28580"/>
                    <a:pt x="193667" y="27115"/>
                    <a:pt x="193274" y="26829"/>
                  </a:cubicBezTo>
                  <a:cubicBezTo>
                    <a:pt x="192595" y="25615"/>
                    <a:pt x="194167" y="26794"/>
                    <a:pt x="190810" y="22757"/>
                  </a:cubicBezTo>
                  <a:cubicBezTo>
                    <a:pt x="190059" y="21864"/>
                    <a:pt x="188809" y="20936"/>
                    <a:pt x="187416" y="20364"/>
                  </a:cubicBezTo>
                  <a:cubicBezTo>
                    <a:pt x="186452" y="19971"/>
                    <a:pt x="185380" y="19364"/>
                    <a:pt x="184166" y="18650"/>
                  </a:cubicBezTo>
                  <a:cubicBezTo>
                    <a:pt x="182951" y="17935"/>
                    <a:pt x="181594" y="17150"/>
                    <a:pt x="180058" y="16578"/>
                  </a:cubicBezTo>
                  <a:cubicBezTo>
                    <a:pt x="178737" y="16149"/>
                    <a:pt x="177594" y="15685"/>
                    <a:pt x="176486" y="15185"/>
                  </a:cubicBezTo>
                  <a:cubicBezTo>
                    <a:pt x="178772" y="16328"/>
                    <a:pt x="177951" y="16114"/>
                    <a:pt x="176915" y="15756"/>
                  </a:cubicBezTo>
                  <a:cubicBezTo>
                    <a:pt x="174808" y="14756"/>
                    <a:pt x="173772" y="13828"/>
                    <a:pt x="172021" y="13113"/>
                  </a:cubicBezTo>
                  <a:lnTo>
                    <a:pt x="171986" y="12649"/>
                  </a:lnTo>
                  <a:cubicBezTo>
                    <a:pt x="172807" y="13256"/>
                    <a:pt x="165771" y="10542"/>
                    <a:pt x="164913" y="10649"/>
                  </a:cubicBezTo>
                  <a:cubicBezTo>
                    <a:pt x="163663" y="9970"/>
                    <a:pt x="168521" y="11470"/>
                    <a:pt x="169271" y="11577"/>
                  </a:cubicBezTo>
                  <a:cubicBezTo>
                    <a:pt x="164628" y="10113"/>
                    <a:pt x="163449" y="9720"/>
                    <a:pt x="162306" y="9363"/>
                  </a:cubicBezTo>
                  <a:cubicBezTo>
                    <a:pt x="161377" y="9149"/>
                    <a:pt x="159734" y="8256"/>
                    <a:pt x="155127" y="7970"/>
                  </a:cubicBezTo>
                  <a:cubicBezTo>
                    <a:pt x="150662" y="7148"/>
                    <a:pt x="155912" y="8648"/>
                    <a:pt x="153662" y="8434"/>
                  </a:cubicBezTo>
                  <a:cubicBezTo>
                    <a:pt x="151555" y="7934"/>
                    <a:pt x="149447" y="6934"/>
                    <a:pt x="146911" y="6934"/>
                  </a:cubicBezTo>
                  <a:cubicBezTo>
                    <a:pt x="144661" y="7113"/>
                    <a:pt x="142553" y="6005"/>
                    <a:pt x="140196" y="5219"/>
                  </a:cubicBezTo>
                  <a:lnTo>
                    <a:pt x="141589" y="6077"/>
                  </a:lnTo>
                  <a:cubicBezTo>
                    <a:pt x="133695" y="3326"/>
                    <a:pt x="128337" y="2969"/>
                    <a:pt x="123194" y="1112"/>
                  </a:cubicBezTo>
                  <a:cubicBezTo>
                    <a:pt x="107049" y="-388"/>
                    <a:pt x="99441" y="1362"/>
                    <a:pt x="94619" y="2076"/>
                  </a:cubicBezTo>
                  <a:cubicBezTo>
                    <a:pt x="94333" y="2041"/>
                    <a:pt x="94226" y="2041"/>
                    <a:pt x="93976" y="2005"/>
                  </a:cubicBezTo>
                  <a:cubicBezTo>
                    <a:pt x="94333" y="1576"/>
                    <a:pt x="94583" y="1076"/>
                    <a:pt x="94369" y="648"/>
                  </a:cubicBezTo>
                  <a:cubicBezTo>
                    <a:pt x="93940" y="-353"/>
                    <a:pt x="93869" y="40"/>
                    <a:pt x="93833" y="290"/>
                  </a:cubicBezTo>
                  <a:cubicBezTo>
                    <a:pt x="93940" y="433"/>
                    <a:pt x="93869" y="1505"/>
                    <a:pt x="93155" y="1683"/>
                  </a:cubicBezTo>
                  <a:cubicBezTo>
                    <a:pt x="92619" y="1862"/>
                    <a:pt x="92047" y="1791"/>
                    <a:pt x="91369" y="1755"/>
                  </a:cubicBezTo>
                  <a:cubicBezTo>
                    <a:pt x="90011" y="1648"/>
                    <a:pt x="88118" y="1255"/>
                    <a:pt x="85618" y="933"/>
                  </a:cubicBezTo>
                  <a:cubicBezTo>
                    <a:pt x="83118" y="755"/>
                    <a:pt x="79974" y="612"/>
                    <a:pt x="76081" y="1040"/>
                  </a:cubicBezTo>
                  <a:cubicBezTo>
                    <a:pt x="71973" y="1397"/>
                    <a:pt x="67758" y="3648"/>
                    <a:pt x="63043" y="5791"/>
                  </a:cubicBezTo>
                  <a:lnTo>
                    <a:pt x="63472" y="5398"/>
                  </a:lnTo>
                  <a:cubicBezTo>
                    <a:pt x="57864" y="8148"/>
                    <a:pt x="53257" y="11649"/>
                    <a:pt x="50185" y="14828"/>
                  </a:cubicBezTo>
                  <a:cubicBezTo>
                    <a:pt x="46899" y="17792"/>
                    <a:pt x="43505" y="20471"/>
                    <a:pt x="40862" y="24293"/>
                  </a:cubicBezTo>
                  <a:cubicBezTo>
                    <a:pt x="39398" y="24865"/>
                    <a:pt x="34397" y="32008"/>
                    <a:pt x="32361" y="34080"/>
                  </a:cubicBezTo>
                  <a:lnTo>
                    <a:pt x="32504" y="33830"/>
                  </a:lnTo>
                  <a:cubicBezTo>
                    <a:pt x="27896" y="39795"/>
                    <a:pt x="21824" y="45796"/>
                    <a:pt x="18324" y="52190"/>
                  </a:cubicBezTo>
                  <a:cubicBezTo>
                    <a:pt x="18431" y="51904"/>
                    <a:pt x="18359" y="51690"/>
                    <a:pt x="19288" y="50261"/>
                  </a:cubicBezTo>
                  <a:cubicBezTo>
                    <a:pt x="16395" y="54797"/>
                    <a:pt x="12394" y="60619"/>
                    <a:pt x="11716" y="60726"/>
                  </a:cubicBezTo>
                  <a:cubicBezTo>
                    <a:pt x="9644" y="63548"/>
                    <a:pt x="8108" y="67084"/>
                    <a:pt x="6786" y="70406"/>
                  </a:cubicBezTo>
                  <a:cubicBezTo>
                    <a:pt x="5536" y="73657"/>
                    <a:pt x="3893" y="76978"/>
                    <a:pt x="2715" y="80479"/>
                  </a:cubicBezTo>
                  <a:cubicBezTo>
                    <a:pt x="214" y="87658"/>
                    <a:pt x="107" y="94302"/>
                    <a:pt x="107" y="98517"/>
                  </a:cubicBezTo>
                  <a:lnTo>
                    <a:pt x="0" y="97945"/>
                  </a:lnTo>
                  <a:cubicBezTo>
                    <a:pt x="250" y="102767"/>
                    <a:pt x="214" y="104339"/>
                    <a:pt x="929" y="109411"/>
                  </a:cubicBezTo>
                  <a:cubicBezTo>
                    <a:pt x="893" y="109697"/>
                    <a:pt x="893" y="110018"/>
                    <a:pt x="893" y="110018"/>
                  </a:cubicBezTo>
                  <a:cubicBezTo>
                    <a:pt x="1822" y="114983"/>
                    <a:pt x="2536" y="124734"/>
                    <a:pt x="3000" y="128663"/>
                  </a:cubicBezTo>
                  <a:lnTo>
                    <a:pt x="2715" y="128949"/>
                  </a:lnTo>
                  <a:cubicBezTo>
                    <a:pt x="2965" y="132307"/>
                    <a:pt x="2822" y="135200"/>
                    <a:pt x="2572" y="138843"/>
                  </a:cubicBezTo>
                  <a:lnTo>
                    <a:pt x="2893" y="135057"/>
                  </a:lnTo>
                  <a:cubicBezTo>
                    <a:pt x="3643" y="135843"/>
                    <a:pt x="1107" y="143523"/>
                    <a:pt x="5144" y="150416"/>
                  </a:cubicBezTo>
                  <a:cubicBezTo>
                    <a:pt x="7394" y="157131"/>
                    <a:pt x="13680" y="161953"/>
                    <a:pt x="16716" y="168133"/>
                  </a:cubicBezTo>
                  <a:cubicBezTo>
                    <a:pt x="18752" y="170919"/>
                    <a:pt x="14645" y="165811"/>
                    <a:pt x="17538" y="170133"/>
                  </a:cubicBezTo>
                  <a:cubicBezTo>
                    <a:pt x="17252" y="170526"/>
                    <a:pt x="16038" y="168168"/>
                    <a:pt x="16466" y="169526"/>
                  </a:cubicBezTo>
                  <a:cubicBezTo>
                    <a:pt x="19109" y="173991"/>
                    <a:pt x="21788" y="176419"/>
                    <a:pt x="25503" y="180741"/>
                  </a:cubicBezTo>
                  <a:lnTo>
                    <a:pt x="25396" y="181134"/>
                  </a:lnTo>
                  <a:cubicBezTo>
                    <a:pt x="30325" y="187171"/>
                    <a:pt x="35361" y="193350"/>
                    <a:pt x="39576" y="196208"/>
                  </a:cubicBezTo>
                  <a:cubicBezTo>
                    <a:pt x="46327" y="201065"/>
                    <a:pt x="42505" y="200030"/>
                    <a:pt x="49756" y="206102"/>
                  </a:cubicBezTo>
                  <a:cubicBezTo>
                    <a:pt x="50685" y="207030"/>
                    <a:pt x="51649" y="207745"/>
                    <a:pt x="52507" y="208388"/>
                  </a:cubicBezTo>
                  <a:cubicBezTo>
                    <a:pt x="55650" y="210281"/>
                    <a:pt x="55186" y="209245"/>
                    <a:pt x="58472" y="211424"/>
                  </a:cubicBezTo>
                  <a:cubicBezTo>
                    <a:pt x="58150" y="211460"/>
                    <a:pt x="62329" y="214424"/>
                    <a:pt x="60329" y="213317"/>
                  </a:cubicBezTo>
                  <a:cubicBezTo>
                    <a:pt x="63687" y="216032"/>
                    <a:pt x="67723" y="219461"/>
                    <a:pt x="73045" y="221247"/>
                  </a:cubicBezTo>
                  <a:cubicBezTo>
                    <a:pt x="78438" y="222854"/>
                    <a:pt x="82439" y="224354"/>
                    <a:pt x="88475" y="227104"/>
                  </a:cubicBezTo>
                  <a:cubicBezTo>
                    <a:pt x="91190" y="227747"/>
                    <a:pt x="97084" y="229855"/>
                    <a:pt x="99155" y="229855"/>
                  </a:cubicBezTo>
                  <a:cubicBezTo>
                    <a:pt x="99405" y="230176"/>
                    <a:pt x="111264" y="233069"/>
                    <a:pt x="104370" y="231783"/>
                  </a:cubicBezTo>
                  <a:cubicBezTo>
                    <a:pt x="103763" y="231676"/>
                    <a:pt x="102727" y="231391"/>
                    <a:pt x="102834" y="231319"/>
                  </a:cubicBezTo>
                  <a:lnTo>
                    <a:pt x="101941" y="231426"/>
                  </a:lnTo>
                  <a:cubicBezTo>
                    <a:pt x="108835" y="233748"/>
                    <a:pt x="114264" y="234534"/>
                    <a:pt x="120837" y="235855"/>
                  </a:cubicBezTo>
                  <a:cubicBezTo>
                    <a:pt x="118908" y="235320"/>
                    <a:pt x="116336" y="234855"/>
                    <a:pt x="118086" y="234962"/>
                  </a:cubicBezTo>
                  <a:lnTo>
                    <a:pt x="124230" y="236356"/>
                  </a:lnTo>
                  <a:lnTo>
                    <a:pt x="122872" y="236320"/>
                  </a:lnTo>
                  <a:cubicBezTo>
                    <a:pt x="125944" y="237070"/>
                    <a:pt x="129052" y="237856"/>
                    <a:pt x="132338" y="238427"/>
                  </a:cubicBezTo>
                  <a:lnTo>
                    <a:pt x="131052" y="237891"/>
                  </a:lnTo>
                  <a:cubicBezTo>
                    <a:pt x="135624" y="238820"/>
                    <a:pt x="137803" y="239570"/>
                    <a:pt x="142947" y="238999"/>
                  </a:cubicBezTo>
                  <a:cubicBezTo>
                    <a:pt x="145268" y="238677"/>
                    <a:pt x="138624" y="238606"/>
                    <a:pt x="143446" y="238427"/>
                  </a:cubicBezTo>
                  <a:cubicBezTo>
                    <a:pt x="146661" y="238499"/>
                    <a:pt x="150626" y="238570"/>
                    <a:pt x="154626" y="238677"/>
                  </a:cubicBezTo>
                  <a:cubicBezTo>
                    <a:pt x="158984" y="238606"/>
                    <a:pt x="163520" y="237784"/>
                    <a:pt x="167378" y="236784"/>
                  </a:cubicBezTo>
                  <a:cubicBezTo>
                    <a:pt x="166592" y="236606"/>
                    <a:pt x="168628" y="236105"/>
                    <a:pt x="170736" y="235498"/>
                  </a:cubicBezTo>
                  <a:lnTo>
                    <a:pt x="171057" y="235748"/>
                  </a:lnTo>
                  <a:cubicBezTo>
                    <a:pt x="179201" y="233069"/>
                    <a:pt x="174343" y="235891"/>
                    <a:pt x="182451" y="232641"/>
                  </a:cubicBezTo>
                  <a:lnTo>
                    <a:pt x="183773" y="231569"/>
                  </a:lnTo>
                  <a:cubicBezTo>
                    <a:pt x="190488" y="227176"/>
                    <a:pt x="188345" y="230248"/>
                    <a:pt x="194596" y="223925"/>
                  </a:cubicBezTo>
                  <a:cubicBezTo>
                    <a:pt x="192024" y="226283"/>
                    <a:pt x="192988" y="224568"/>
                    <a:pt x="196060" y="221639"/>
                  </a:cubicBezTo>
                  <a:lnTo>
                    <a:pt x="195524" y="222639"/>
                  </a:lnTo>
                  <a:cubicBezTo>
                    <a:pt x="196953" y="220997"/>
                    <a:pt x="197525" y="220318"/>
                    <a:pt x="198596" y="219068"/>
                  </a:cubicBezTo>
                  <a:cubicBezTo>
                    <a:pt x="197810" y="220389"/>
                    <a:pt x="198560" y="219603"/>
                    <a:pt x="200418" y="217710"/>
                  </a:cubicBezTo>
                  <a:cubicBezTo>
                    <a:pt x="200025" y="218246"/>
                    <a:pt x="199703" y="218782"/>
                    <a:pt x="199418" y="219318"/>
                  </a:cubicBezTo>
                  <a:cubicBezTo>
                    <a:pt x="200346" y="217925"/>
                    <a:pt x="201668" y="216639"/>
                    <a:pt x="203204" y="215353"/>
                  </a:cubicBezTo>
                  <a:cubicBezTo>
                    <a:pt x="207347" y="213138"/>
                    <a:pt x="213705" y="208173"/>
                    <a:pt x="215420" y="206602"/>
                  </a:cubicBezTo>
                  <a:cubicBezTo>
                    <a:pt x="215563" y="206566"/>
                    <a:pt x="217241" y="204423"/>
                    <a:pt x="219099" y="202637"/>
                  </a:cubicBezTo>
                  <a:cubicBezTo>
                    <a:pt x="221099" y="200744"/>
                    <a:pt x="223528" y="198208"/>
                    <a:pt x="224135" y="196922"/>
                  </a:cubicBezTo>
                  <a:cubicBezTo>
                    <a:pt x="222992" y="198958"/>
                    <a:pt x="226850" y="193957"/>
                    <a:pt x="226028" y="195601"/>
                  </a:cubicBezTo>
                  <a:cubicBezTo>
                    <a:pt x="227600" y="193100"/>
                    <a:pt x="231065" y="185456"/>
                    <a:pt x="232386" y="182492"/>
                  </a:cubicBezTo>
                  <a:lnTo>
                    <a:pt x="232208" y="183099"/>
                  </a:lnTo>
                  <a:cubicBezTo>
                    <a:pt x="234529" y="177455"/>
                    <a:pt x="235744" y="172490"/>
                    <a:pt x="237065" y="167847"/>
                  </a:cubicBezTo>
                  <a:cubicBezTo>
                    <a:pt x="238637" y="162811"/>
                    <a:pt x="238851" y="157989"/>
                    <a:pt x="240566" y="153417"/>
                  </a:cubicBezTo>
                  <a:cubicBezTo>
                    <a:pt x="240101" y="153774"/>
                    <a:pt x="241637" y="148380"/>
                    <a:pt x="240852" y="149595"/>
                  </a:cubicBezTo>
                  <a:cubicBezTo>
                    <a:pt x="241387" y="146880"/>
                    <a:pt x="242030" y="144344"/>
                    <a:pt x="242673" y="141951"/>
                  </a:cubicBezTo>
                  <a:cubicBezTo>
                    <a:pt x="243495" y="139379"/>
                    <a:pt x="243637" y="136807"/>
                    <a:pt x="244066" y="135200"/>
                  </a:cubicBezTo>
                  <a:cubicBezTo>
                    <a:pt x="244888" y="131557"/>
                    <a:pt x="245638" y="127628"/>
                    <a:pt x="244852" y="125592"/>
                  </a:cubicBezTo>
                  <a:cubicBezTo>
                    <a:pt x="244459" y="120091"/>
                    <a:pt x="244745" y="119091"/>
                    <a:pt x="244602" y="116555"/>
                  </a:cubicBezTo>
                  <a:close/>
                  <a:moveTo>
                    <a:pt x="213562" y="48332"/>
                  </a:moveTo>
                  <a:cubicBezTo>
                    <a:pt x="212669" y="47582"/>
                    <a:pt x="211669" y="46903"/>
                    <a:pt x="210812" y="46117"/>
                  </a:cubicBezTo>
                  <a:cubicBezTo>
                    <a:pt x="211062" y="45939"/>
                    <a:pt x="212205" y="47189"/>
                    <a:pt x="213562" y="48332"/>
                  </a:cubicBezTo>
                  <a:close/>
                  <a:moveTo>
                    <a:pt x="239458" y="130628"/>
                  </a:moveTo>
                  <a:lnTo>
                    <a:pt x="239387" y="130485"/>
                  </a:lnTo>
                  <a:lnTo>
                    <a:pt x="239101" y="132485"/>
                  </a:lnTo>
                  <a:cubicBezTo>
                    <a:pt x="238851" y="133343"/>
                    <a:pt x="238673" y="134236"/>
                    <a:pt x="238530" y="135021"/>
                  </a:cubicBezTo>
                  <a:lnTo>
                    <a:pt x="238565" y="134128"/>
                  </a:lnTo>
                  <a:cubicBezTo>
                    <a:pt x="238137" y="140558"/>
                    <a:pt x="236137" y="146201"/>
                    <a:pt x="234815" y="151881"/>
                  </a:cubicBezTo>
                  <a:lnTo>
                    <a:pt x="235279" y="151524"/>
                  </a:lnTo>
                  <a:cubicBezTo>
                    <a:pt x="233208" y="157703"/>
                    <a:pt x="233065" y="161882"/>
                    <a:pt x="231922" y="165418"/>
                  </a:cubicBezTo>
                  <a:cubicBezTo>
                    <a:pt x="230815" y="169311"/>
                    <a:pt x="229850" y="173062"/>
                    <a:pt x="227886" y="178098"/>
                  </a:cubicBezTo>
                  <a:lnTo>
                    <a:pt x="227850" y="177920"/>
                  </a:lnTo>
                  <a:cubicBezTo>
                    <a:pt x="226100" y="184492"/>
                    <a:pt x="223599" y="189278"/>
                    <a:pt x="220349" y="193314"/>
                  </a:cubicBezTo>
                  <a:cubicBezTo>
                    <a:pt x="218813" y="195207"/>
                    <a:pt x="216741" y="196886"/>
                    <a:pt x="214527" y="199137"/>
                  </a:cubicBezTo>
                  <a:cubicBezTo>
                    <a:pt x="212098" y="201744"/>
                    <a:pt x="210776" y="203709"/>
                    <a:pt x="208062" y="205959"/>
                  </a:cubicBezTo>
                  <a:cubicBezTo>
                    <a:pt x="209312" y="204852"/>
                    <a:pt x="207383" y="206245"/>
                    <a:pt x="207419" y="206066"/>
                  </a:cubicBezTo>
                  <a:cubicBezTo>
                    <a:pt x="202347" y="209602"/>
                    <a:pt x="195953" y="214031"/>
                    <a:pt x="196560" y="215067"/>
                  </a:cubicBezTo>
                  <a:cubicBezTo>
                    <a:pt x="193238" y="218889"/>
                    <a:pt x="193810" y="217817"/>
                    <a:pt x="193131" y="218139"/>
                  </a:cubicBezTo>
                  <a:cubicBezTo>
                    <a:pt x="193417" y="218353"/>
                    <a:pt x="190738" y="221389"/>
                    <a:pt x="187845" y="223532"/>
                  </a:cubicBezTo>
                  <a:lnTo>
                    <a:pt x="189059" y="222425"/>
                  </a:lnTo>
                  <a:cubicBezTo>
                    <a:pt x="186416" y="224640"/>
                    <a:pt x="183559" y="226390"/>
                    <a:pt x="180380" y="227712"/>
                  </a:cubicBezTo>
                  <a:lnTo>
                    <a:pt x="182487" y="227462"/>
                  </a:lnTo>
                  <a:cubicBezTo>
                    <a:pt x="177308" y="229426"/>
                    <a:pt x="180987" y="227390"/>
                    <a:pt x="175986" y="229248"/>
                  </a:cubicBezTo>
                  <a:lnTo>
                    <a:pt x="176201" y="229712"/>
                  </a:lnTo>
                  <a:cubicBezTo>
                    <a:pt x="168700" y="231569"/>
                    <a:pt x="163806" y="232355"/>
                    <a:pt x="156662" y="232926"/>
                  </a:cubicBezTo>
                  <a:cubicBezTo>
                    <a:pt x="149661" y="232962"/>
                    <a:pt x="140375" y="233819"/>
                    <a:pt x="133195" y="232784"/>
                  </a:cubicBezTo>
                  <a:cubicBezTo>
                    <a:pt x="125551" y="231391"/>
                    <a:pt x="117157" y="229676"/>
                    <a:pt x="109335" y="227676"/>
                  </a:cubicBezTo>
                  <a:cubicBezTo>
                    <a:pt x="101655" y="225747"/>
                    <a:pt x="93905" y="224033"/>
                    <a:pt x="86904" y="220997"/>
                  </a:cubicBezTo>
                  <a:cubicBezTo>
                    <a:pt x="79224" y="217532"/>
                    <a:pt x="71938" y="216603"/>
                    <a:pt x="66758" y="211495"/>
                  </a:cubicBezTo>
                  <a:lnTo>
                    <a:pt x="65972" y="210388"/>
                  </a:lnTo>
                  <a:cubicBezTo>
                    <a:pt x="66044" y="209531"/>
                    <a:pt x="58507" y="206030"/>
                    <a:pt x="57829" y="205352"/>
                  </a:cubicBezTo>
                  <a:lnTo>
                    <a:pt x="54721" y="203887"/>
                  </a:lnTo>
                  <a:cubicBezTo>
                    <a:pt x="53828" y="203316"/>
                    <a:pt x="52471" y="202280"/>
                    <a:pt x="53792" y="202959"/>
                  </a:cubicBezTo>
                  <a:cubicBezTo>
                    <a:pt x="51578" y="201387"/>
                    <a:pt x="51614" y="201351"/>
                    <a:pt x="50006" y="199922"/>
                  </a:cubicBezTo>
                  <a:lnTo>
                    <a:pt x="47970" y="197101"/>
                  </a:lnTo>
                  <a:cubicBezTo>
                    <a:pt x="45577" y="194850"/>
                    <a:pt x="43077" y="192957"/>
                    <a:pt x="40648" y="191028"/>
                  </a:cubicBezTo>
                  <a:cubicBezTo>
                    <a:pt x="38683" y="189100"/>
                    <a:pt x="36683" y="187135"/>
                    <a:pt x="34611" y="185135"/>
                  </a:cubicBezTo>
                  <a:cubicBezTo>
                    <a:pt x="32504" y="183278"/>
                    <a:pt x="30968" y="180884"/>
                    <a:pt x="28968" y="178420"/>
                  </a:cubicBezTo>
                  <a:cubicBezTo>
                    <a:pt x="27182" y="175884"/>
                    <a:pt x="24360" y="173419"/>
                    <a:pt x="22539" y="171276"/>
                  </a:cubicBezTo>
                  <a:cubicBezTo>
                    <a:pt x="21431" y="169811"/>
                    <a:pt x="20324" y="168133"/>
                    <a:pt x="19324" y="166168"/>
                  </a:cubicBezTo>
                  <a:cubicBezTo>
                    <a:pt x="18181" y="163918"/>
                    <a:pt x="16716" y="161703"/>
                    <a:pt x="15252" y="159489"/>
                  </a:cubicBezTo>
                  <a:cubicBezTo>
                    <a:pt x="13787" y="157310"/>
                    <a:pt x="12359" y="155095"/>
                    <a:pt x="11251" y="152774"/>
                  </a:cubicBezTo>
                  <a:cubicBezTo>
                    <a:pt x="10108" y="150238"/>
                    <a:pt x="8822" y="147630"/>
                    <a:pt x="8037" y="145165"/>
                  </a:cubicBezTo>
                  <a:cubicBezTo>
                    <a:pt x="7215" y="142665"/>
                    <a:pt x="6894" y="140201"/>
                    <a:pt x="7108" y="137593"/>
                  </a:cubicBezTo>
                  <a:cubicBezTo>
                    <a:pt x="7358" y="134664"/>
                    <a:pt x="7322" y="131592"/>
                    <a:pt x="7108" y="128806"/>
                  </a:cubicBezTo>
                  <a:cubicBezTo>
                    <a:pt x="6644" y="123163"/>
                    <a:pt x="5822" y="118198"/>
                    <a:pt x="5358" y="113912"/>
                  </a:cubicBezTo>
                  <a:cubicBezTo>
                    <a:pt x="4679" y="107804"/>
                    <a:pt x="3465" y="101732"/>
                    <a:pt x="4286" y="95588"/>
                  </a:cubicBezTo>
                  <a:cubicBezTo>
                    <a:pt x="4893" y="89194"/>
                    <a:pt x="6215" y="83265"/>
                    <a:pt x="9144" y="77443"/>
                  </a:cubicBezTo>
                  <a:cubicBezTo>
                    <a:pt x="12109" y="71121"/>
                    <a:pt x="13930" y="65691"/>
                    <a:pt x="18288" y="60762"/>
                  </a:cubicBezTo>
                  <a:cubicBezTo>
                    <a:pt x="21824" y="55654"/>
                    <a:pt x="24896" y="51189"/>
                    <a:pt x="29075" y="45117"/>
                  </a:cubicBezTo>
                  <a:cubicBezTo>
                    <a:pt x="29611" y="44546"/>
                    <a:pt x="30718" y="42831"/>
                    <a:pt x="30718" y="42831"/>
                  </a:cubicBezTo>
                  <a:cubicBezTo>
                    <a:pt x="35504" y="37581"/>
                    <a:pt x="40648" y="31008"/>
                    <a:pt x="45291" y="25579"/>
                  </a:cubicBezTo>
                  <a:cubicBezTo>
                    <a:pt x="45006" y="25472"/>
                    <a:pt x="50078" y="21222"/>
                    <a:pt x="56757" y="15078"/>
                  </a:cubicBezTo>
                  <a:cubicBezTo>
                    <a:pt x="59972" y="12328"/>
                    <a:pt x="64151" y="9863"/>
                    <a:pt x="68509" y="7577"/>
                  </a:cubicBezTo>
                  <a:cubicBezTo>
                    <a:pt x="72973" y="4898"/>
                    <a:pt x="76652" y="3862"/>
                    <a:pt x="81046" y="3469"/>
                  </a:cubicBezTo>
                  <a:cubicBezTo>
                    <a:pt x="85189" y="2898"/>
                    <a:pt x="88761" y="3219"/>
                    <a:pt x="91154" y="2934"/>
                  </a:cubicBezTo>
                  <a:cubicBezTo>
                    <a:pt x="91547" y="2898"/>
                    <a:pt x="91940" y="2755"/>
                    <a:pt x="92333" y="2684"/>
                  </a:cubicBezTo>
                  <a:cubicBezTo>
                    <a:pt x="92369" y="2719"/>
                    <a:pt x="92404" y="2719"/>
                    <a:pt x="92440" y="2755"/>
                  </a:cubicBezTo>
                  <a:cubicBezTo>
                    <a:pt x="93726" y="3398"/>
                    <a:pt x="96119" y="3791"/>
                    <a:pt x="98155" y="3505"/>
                  </a:cubicBezTo>
                  <a:cubicBezTo>
                    <a:pt x="100263" y="3291"/>
                    <a:pt x="101655" y="2969"/>
                    <a:pt x="103156" y="3255"/>
                  </a:cubicBezTo>
                  <a:cubicBezTo>
                    <a:pt x="105049" y="3862"/>
                    <a:pt x="106763" y="3648"/>
                    <a:pt x="108049" y="3433"/>
                  </a:cubicBezTo>
                  <a:cubicBezTo>
                    <a:pt x="109514" y="3219"/>
                    <a:pt x="109442" y="3433"/>
                    <a:pt x="109621" y="3398"/>
                  </a:cubicBezTo>
                  <a:cubicBezTo>
                    <a:pt x="110621" y="3541"/>
                    <a:pt x="112050" y="4076"/>
                    <a:pt x="114050" y="4326"/>
                  </a:cubicBezTo>
                  <a:cubicBezTo>
                    <a:pt x="115729" y="4505"/>
                    <a:pt x="117229" y="4505"/>
                    <a:pt x="118479" y="4577"/>
                  </a:cubicBezTo>
                  <a:cubicBezTo>
                    <a:pt x="119729" y="4648"/>
                    <a:pt x="120729" y="4791"/>
                    <a:pt x="121622" y="5077"/>
                  </a:cubicBezTo>
                  <a:cubicBezTo>
                    <a:pt x="123015" y="5398"/>
                    <a:pt x="124337" y="5720"/>
                    <a:pt x="125659" y="6041"/>
                  </a:cubicBezTo>
                  <a:cubicBezTo>
                    <a:pt x="128302" y="6684"/>
                    <a:pt x="131445" y="7291"/>
                    <a:pt x="132945" y="7505"/>
                  </a:cubicBezTo>
                  <a:cubicBezTo>
                    <a:pt x="134945" y="7934"/>
                    <a:pt x="137124" y="8863"/>
                    <a:pt x="139767" y="9649"/>
                  </a:cubicBezTo>
                  <a:cubicBezTo>
                    <a:pt x="141089" y="10042"/>
                    <a:pt x="142446" y="10434"/>
                    <a:pt x="143839" y="10827"/>
                  </a:cubicBezTo>
                  <a:cubicBezTo>
                    <a:pt x="145411" y="11185"/>
                    <a:pt x="147090" y="11006"/>
                    <a:pt x="147768" y="11113"/>
                  </a:cubicBezTo>
                  <a:cubicBezTo>
                    <a:pt x="149304" y="11220"/>
                    <a:pt x="152483" y="12792"/>
                    <a:pt x="155877" y="12935"/>
                  </a:cubicBezTo>
                  <a:cubicBezTo>
                    <a:pt x="158448" y="12863"/>
                    <a:pt x="160841" y="13971"/>
                    <a:pt x="164092" y="14828"/>
                  </a:cubicBezTo>
                  <a:cubicBezTo>
                    <a:pt x="167199" y="15614"/>
                    <a:pt x="169736" y="16685"/>
                    <a:pt x="173129" y="18435"/>
                  </a:cubicBezTo>
                  <a:cubicBezTo>
                    <a:pt x="174593" y="19186"/>
                    <a:pt x="176022" y="19900"/>
                    <a:pt x="177522" y="20543"/>
                  </a:cubicBezTo>
                  <a:cubicBezTo>
                    <a:pt x="178987" y="21114"/>
                    <a:pt x="179665" y="21507"/>
                    <a:pt x="180844" y="22257"/>
                  </a:cubicBezTo>
                  <a:cubicBezTo>
                    <a:pt x="182701" y="23757"/>
                    <a:pt x="186380" y="25293"/>
                    <a:pt x="186916" y="25901"/>
                  </a:cubicBezTo>
                  <a:cubicBezTo>
                    <a:pt x="188131" y="26794"/>
                    <a:pt x="188523" y="28937"/>
                    <a:pt x="191810" y="31187"/>
                  </a:cubicBezTo>
                  <a:cubicBezTo>
                    <a:pt x="193060" y="31937"/>
                    <a:pt x="192667" y="31723"/>
                    <a:pt x="192846" y="31973"/>
                  </a:cubicBezTo>
                  <a:cubicBezTo>
                    <a:pt x="193453" y="33330"/>
                    <a:pt x="194417" y="34402"/>
                    <a:pt x="195132" y="35223"/>
                  </a:cubicBezTo>
                  <a:cubicBezTo>
                    <a:pt x="196703" y="37009"/>
                    <a:pt x="198346" y="38402"/>
                    <a:pt x="199668" y="39795"/>
                  </a:cubicBezTo>
                  <a:cubicBezTo>
                    <a:pt x="200775" y="40867"/>
                    <a:pt x="201525" y="42474"/>
                    <a:pt x="202918" y="44867"/>
                  </a:cubicBezTo>
                  <a:cubicBezTo>
                    <a:pt x="206419" y="50296"/>
                    <a:pt x="211348" y="52940"/>
                    <a:pt x="215491" y="56726"/>
                  </a:cubicBezTo>
                  <a:cubicBezTo>
                    <a:pt x="222456" y="66584"/>
                    <a:pt x="228136" y="77800"/>
                    <a:pt x="232529" y="89587"/>
                  </a:cubicBezTo>
                  <a:lnTo>
                    <a:pt x="232708" y="90016"/>
                  </a:lnTo>
                  <a:cubicBezTo>
                    <a:pt x="234601" y="95624"/>
                    <a:pt x="236637" y="105875"/>
                    <a:pt x="238851" y="112233"/>
                  </a:cubicBezTo>
                  <a:cubicBezTo>
                    <a:pt x="238958" y="113126"/>
                    <a:pt x="239137" y="113983"/>
                    <a:pt x="239173" y="114876"/>
                  </a:cubicBezTo>
                  <a:cubicBezTo>
                    <a:pt x="239530" y="117126"/>
                    <a:pt x="239959" y="120198"/>
                    <a:pt x="239887" y="122163"/>
                  </a:cubicBezTo>
                  <a:lnTo>
                    <a:pt x="239780" y="122020"/>
                  </a:lnTo>
                  <a:cubicBezTo>
                    <a:pt x="240530" y="125270"/>
                    <a:pt x="239637" y="128985"/>
                    <a:pt x="239458" y="13062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96DD0E5E-2D8B-5A4C-8631-6D791A1E46B6}"/>
                </a:ext>
              </a:extLst>
            </p:cNvPr>
            <p:cNvSpPr/>
            <p:nvPr/>
          </p:nvSpPr>
          <p:spPr>
            <a:xfrm>
              <a:off x="9720654" y="2286642"/>
              <a:ext cx="678" cy="500"/>
            </a:xfrm>
            <a:custGeom>
              <a:avLst/>
              <a:gdLst>
                <a:gd name="connsiteX0" fmla="*/ 679 w 678"/>
                <a:gd name="connsiteY0" fmla="*/ 0 h 500"/>
                <a:gd name="connsiteX1" fmla="*/ 607 w 678"/>
                <a:gd name="connsiteY1" fmla="*/ 36 h 500"/>
                <a:gd name="connsiteX2" fmla="*/ 0 w 678"/>
                <a:gd name="connsiteY2" fmla="*/ 500 h 500"/>
                <a:gd name="connsiteX3" fmla="*/ 679 w 678"/>
                <a:gd name="connsiteY3" fmla="*/ 0 h 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8" h="500">
                  <a:moveTo>
                    <a:pt x="679" y="0"/>
                  </a:moveTo>
                  <a:cubicBezTo>
                    <a:pt x="643" y="0"/>
                    <a:pt x="643" y="0"/>
                    <a:pt x="607" y="36"/>
                  </a:cubicBezTo>
                  <a:lnTo>
                    <a:pt x="0" y="500"/>
                  </a:lnTo>
                  <a:lnTo>
                    <a:pt x="679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6BE21860-D8B6-2642-B288-D2CA5059F7F0}"/>
                </a:ext>
              </a:extLst>
            </p:cNvPr>
            <p:cNvSpPr/>
            <p:nvPr/>
          </p:nvSpPr>
          <p:spPr>
            <a:xfrm>
              <a:off x="9735763" y="2101941"/>
              <a:ext cx="150" cy="1928"/>
            </a:xfrm>
            <a:custGeom>
              <a:avLst/>
              <a:gdLst>
                <a:gd name="connsiteX0" fmla="*/ 0 w 150"/>
                <a:gd name="connsiteY0" fmla="*/ 1929 h 1928"/>
                <a:gd name="connsiteX1" fmla="*/ 143 w 150"/>
                <a:gd name="connsiteY1" fmla="*/ 0 h 1928"/>
                <a:gd name="connsiteX2" fmla="*/ 0 w 150"/>
                <a:gd name="connsiteY2" fmla="*/ 1929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" h="1928">
                  <a:moveTo>
                    <a:pt x="0" y="1929"/>
                  </a:moveTo>
                  <a:cubicBezTo>
                    <a:pt x="72" y="1893"/>
                    <a:pt x="179" y="1429"/>
                    <a:pt x="143" y="0"/>
                  </a:cubicBezTo>
                  <a:cubicBezTo>
                    <a:pt x="107" y="643"/>
                    <a:pt x="72" y="1286"/>
                    <a:pt x="0" y="1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C2BC3A40-1183-A748-9C21-FC68AB627903}"/>
                </a:ext>
              </a:extLst>
            </p:cNvPr>
            <p:cNvSpPr/>
            <p:nvPr/>
          </p:nvSpPr>
          <p:spPr>
            <a:xfrm>
              <a:off x="9692579" y="2147982"/>
              <a:ext cx="464" cy="250"/>
            </a:xfrm>
            <a:custGeom>
              <a:avLst/>
              <a:gdLst>
                <a:gd name="connsiteX0" fmla="*/ 0 w 464"/>
                <a:gd name="connsiteY0" fmla="*/ 250 h 250"/>
                <a:gd name="connsiteX1" fmla="*/ 107 w 464"/>
                <a:gd name="connsiteY1" fmla="*/ 214 h 250"/>
                <a:gd name="connsiteX2" fmla="*/ 464 w 464"/>
                <a:gd name="connsiteY2" fmla="*/ 0 h 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" h="250">
                  <a:moveTo>
                    <a:pt x="0" y="250"/>
                  </a:moveTo>
                  <a:lnTo>
                    <a:pt x="107" y="214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D48FFD47-2E8E-F14C-8486-F35E3AE08527}"/>
                </a:ext>
              </a:extLst>
            </p:cNvPr>
            <p:cNvSpPr/>
            <p:nvPr/>
          </p:nvSpPr>
          <p:spPr>
            <a:xfrm>
              <a:off x="9628929" y="2079938"/>
              <a:ext cx="678" cy="142"/>
            </a:xfrm>
            <a:custGeom>
              <a:avLst/>
              <a:gdLst>
                <a:gd name="connsiteX0" fmla="*/ 679 w 678"/>
                <a:gd name="connsiteY0" fmla="*/ 0 h 142"/>
                <a:gd name="connsiteX1" fmla="*/ 679 w 678"/>
                <a:gd name="connsiteY1" fmla="*/ 0 h 142"/>
                <a:gd name="connsiteX2" fmla="*/ 0 w 678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" h="142">
                  <a:moveTo>
                    <a:pt x="679" y="0"/>
                  </a:moveTo>
                  <a:lnTo>
                    <a:pt x="679" y="0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E1D5F9B7-D970-F948-B66C-EA4192254BC3}"/>
                </a:ext>
              </a:extLst>
            </p:cNvPr>
            <p:cNvSpPr/>
            <p:nvPr/>
          </p:nvSpPr>
          <p:spPr>
            <a:xfrm>
              <a:off x="9647467" y="2121836"/>
              <a:ext cx="3571" cy="535"/>
            </a:xfrm>
            <a:custGeom>
              <a:avLst/>
              <a:gdLst>
                <a:gd name="connsiteX0" fmla="*/ 0 w 3571"/>
                <a:gd name="connsiteY0" fmla="*/ 536 h 535"/>
                <a:gd name="connsiteX1" fmla="*/ 0 w 3571"/>
                <a:gd name="connsiteY1" fmla="*/ 536 h 535"/>
                <a:gd name="connsiteX2" fmla="*/ 0 w 3571"/>
                <a:gd name="connsiteY2" fmla="*/ 0 h 535"/>
                <a:gd name="connsiteX3" fmla="*/ 0 w 3571"/>
                <a:gd name="connsiteY3" fmla="*/ 536 h 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" h="535">
                  <a:moveTo>
                    <a:pt x="0" y="536"/>
                  </a:moveTo>
                  <a:cubicBezTo>
                    <a:pt x="0" y="536"/>
                    <a:pt x="0" y="536"/>
                    <a:pt x="0" y="536"/>
                  </a:cubicBezTo>
                  <a:cubicBezTo>
                    <a:pt x="0" y="322"/>
                    <a:pt x="0" y="179"/>
                    <a:pt x="0" y="0"/>
                  </a:cubicBezTo>
                  <a:lnTo>
                    <a:pt x="0" y="5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A370A8FE-272D-084B-9881-BAF0115746AE}"/>
                </a:ext>
              </a:extLst>
            </p:cNvPr>
            <p:cNvSpPr/>
            <p:nvPr/>
          </p:nvSpPr>
          <p:spPr>
            <a:xfrm>
              <a:off x="9564783" y="2071008"/>
              <a:ext cx="191814" cy="191021"/>
            </a:xfrm>
            <a:custGeom>
              <a:avLst/>
              <a:gdLst>
                <a:gd name="connsiteX0" fmla="*/ 190233 w 191814"/>
                <a:gd name="connsiteY0" fmla="*/ 77938 h 191021"/>
                <a:gd name="connsiteX1" fmla="*/ 188340 w 191814"/>
                <a:gd name="connsiteY1" fmla="*/ 71509 h 191021"/>
                <a:gd name="connsiteX2" fmla="*/ 184875 w 191814"/>
                <a:gd name="connsiteY2" fmla="*/ 65044 h 191021"/>
                <a:gd name="connsiteX3" fmla="*/ 174731 w 191814"/>
                <a:gd name="connsiteY3" fmla="*/ 55935 h 191021"/>
                <a:gd name="connsiteX4" fmla="*/ 169445 w 191814"/>
                <a:gd name="connsiteY4" fmla="*/ 54007 h 191021"/>
                <a:gd name="connsiteX5" fmla="*/ 166945 w 191814"/>
                <a:gd name="connsiteY5" fmla="*/ 53364 h 191021"/>
                <a:gd name="connsiteX6" fmla="*/ 165980 w 191814"/>
                <a:gd name="connsiteY6" fmla="*/ 53507 h 191021"/>
                <a:gd name="connsiteX7" fmla="*/ 165837 w 191814"/>
                <a:gd name="connsiteY7" fmla="*/ 53471 h 191021"/>
                <a:gd name="connsiteX8" fmla="*/ 167480 w 191814"/>
                <a:gd name="connsiteY8" fmla="*/ 47649 h 191021"/>
                <a:gd name="connsiteX9" fmla="*/ 170874 w 191814"/>
                <a:gd name="connsiteY9" fmla="*/ 35397 h 191021"/>
                <a:gd name="connsiteX10" fmla="*/ 170802 w 191814"/>
                <a:gd name="connsiteY10" fmla="*/ 33433 h 191021"/>
                <a:gd name="connsiteX11" fmla="*/ 170874 w 191814"/>
                <a:gd name="connsiteY11" fmla="*/ 32861 h 191021"/>
                <a:gd name="connsiteX12" fmla="*/ 170338 w 191814"/>
                <a:gd name="connsiteY12" fmla="*/ 29396 h 191021"/>
                <a:gd name="connsiteX13" fmla="*/ 169731 w 191814"/>
                <a:gd name="connsiteY13" fmla="*/ 24753 h 191021"/>
                <a:gd name="connsiteX14" fmla="*/ 161051 w 191814"/>
                <a:gd name="connsiteY14" fmla="*/ 12859 h 191021"/>
                <a:gd name="connsiteX15" fmla="*/ 161265 w 191814"/>
                <a:gd name="connsiteY15" fmla="*/ 13537 h 191021"/>
                <a:gd name="connsiteX16" fmla="*/ 157443 w 191814"/>
                <a:gd name="connsiteY16" fmla="*/ 9965 h 191021"/>
                <a:gd name="connsiteX17" fmla="*/ 157515 w 191814"/>
                <a:gd name="connsiteY17" fmla="*/ 9501 h 191021"/>
                <a:gd name="connsiteX18" fmla="*/ 151693 w 191814"/>
                <a:gd name="connsiteY18" fmla="*/ 6251 h 191021"/>
                <a:gd name="connsiteX19" fmla="*/ 155300 w 191814"/>
                <a:gd name="connsiteY19" fmla="*/ 8072 h 191021"/>
                <a:gd name="connsiteX20" fmla="*/ 149442 w 191814"/>
                <a:gd name="connsiteY20" fmla="*/ 4822 h 191021"/>
                <a:gd name="connsiteX21" fmla="*/ 143084 w 191814"/>
                <a:gd name="connsiteY21" fmla="*/ 2715 h 191021"/>
                <a:gd name="connsiteX22" fmla="*/ 141548 w 191814"/>
                <a:gd name="connsiteY22" fmla="*/ 3036 h 191021"/>
                <a:gd name="connsiteX23" fmla="*/ 129190 w 191814"/>
                <a:gd name="connsiteY23" fmla="*/ 0 h 191021"/>
                <a:gd name="connsiteX24" fmla="*/ 130619 w 191814"/>
                <a:gd name="connsiteY24" fmla="*/ 500 h 191021"/>
                <a:gd name="connsiteX25" fmla="*/ 113331 w 191814"/>
                <a:gd name="connsiteY25" fmla="*/ 2215 h 191021"/>
                <a:gd name="connsiteX26" fmla="*/ 98686 w 191814"/>
                <a:gd name="connsiteY26" fmla="*/ 10609 h 191021"/>
                <a:gd name="connsiteX27" fmla="*/ 92900 w 191814"/>
                <a:gd name="connsiteY27" fmla="*/ 17145 h 191021"/>
                <a:gd name="connsiteX28" fmla="*/ 92399 w 191814"/>
                <a:gd name="connsiteY28" fmla="*/ 18074 h 191021"/>
                <a:gd name="connsiteX29" fmla="*/ 91221 w 191814"/>
                <a:gd name="connsiteY29" fmla="*/ 14180 h 191021"/>
                <a:gd name="connsiteX30" fmla="*/ 86042 w 191814"/>
                <a:gd name="connsiteY30" fmla="*/ 10966 h 191021"/>
                <a:gd name="connsiteX31" fmla="*/ 83970 w 191814"/>
                <a:gd name="connsiteY31" fmla="*/ 10466 h 191021"/>
                <a:gd name="connsiteX32" fmla="*/ 80541 w 191814"/>
                <a:gd name="connsiteY32" fmla="*/ 8108 h 191021"/>
                <a:gd name="connsiteX33" fmla="*/ 73576 w 191814"/>
                <a:gd name="connsiteY33" fmla="*/ 5644 h 191021"/>
                <a:gd name="connsiteX34" fmla="*/ 75147 w 191814"/>
                <a:gd name="connsiteY34" fmla="*/ 6108 h 191021"/>
                <a:gd name="connsiteX35" fmla="*/ 65182 w 191814"/>
                <a:gd name="connsiteY35" fmla="*/ 3715 h 191021"/>
                <a:gd name="connsiteX36" fmla="*/ 67075 w 191814"/>
                <a:gd name="connsiteY36" fmla="*/ 4572 h 191021"/>
                <a:gd name="connsiteX37" fmla="*/ 60860 w 191814"/>
                <a:gd name="connsiteY37" fmla="*/ 3286 h 191021"/>
                <a:gd name="connsiteX38" fmla="*/ 60860 w 191814"/>
                <a:gd name="connsiteY38" fmla="*/ 3786 h 191021"/>
                <a:gd name="connsiteX39" fmla="*/ 51680 w 191814"/>
                <a:gd name="connsiteY39" fmla="*/ 2500 h 191021"/>
                <a:gd name="connsiteX40" fmla="*/ 47287 w 191814"/>
                <a:gd name="connsiteY40" fmla="*/ 2000 h 191021"/>
                <a:gd name="connsiteX41" fmla="*/ 41500 w 191814"/>
                <a:gd name="connsiteY41" fmla="*/ 3000 h 191021"/>
                <a:gd name="connsiteX42" fmla="*/ 34321 w 191814"/>
                <a:gd name="connsiteY42" fmla="*/ 8072 h 191021"/>
                <a:gd name="connsiteX43" fmla="*/ 28463 w 191814"/>
                <a:gd name="connsiteY43" fmla="*/ 14538 h 191021"/>
                <a:gd name="connsiteX44" fmla="*/ 19355 w 191814"/>
                <a:gd name="connsiteY44" fmla="*/ 28789 h 191021"/>
                <a:gd name="connsiteX45" fmla="*/ 15997 w 191814"/>
                <a:gd name="connsiteY45" fmla="*/ 36505 h 191021"/>
                <a:gd name="connsiteX46" fmla="*/ 11782 w 191814"/>
                <a:gd name="connsiteY46" fmla="*/ 43434 h 191021"/>
                <a:gd name="connsiteX47" fmla="*/ 8639 w 191814"/>
                <a:gd name="connsiteY47" fmla="*/ 51435 h 191021"/>
                <a:gd name="connsiteX48" fmla="*/ 8067 w 191814"/>
                <a:gd name="connsiteY48" fmla="*/ 60758 h 191021"/>
                <a:gd name="connsiteX49" fmla="*/ 8211 w 191814"/>
                <a:gd name="connsiteY49" fmla="*/ 61008 h 191021"/>
                <a:gd name="connsiteX50" fmla="*/ 9103 w 191814"/>
                <a:gd name="connsiteY50" fmla="*/ 63615 h 191021"/>
                <a:gd name="connsiteX51" fmla="*/ 9103 w 191814"/>
                <a:gd name="connsiteY51" fmla="*/ 63222 h 191021"/>
                <a:gd name="connsiteX52" fmla="*/ 9818 w 191814"/>
                <a:gd name="connsiteY52" fmla="*/ 66473 h 191021"/>
                <a:gd name="connsiteX53" fmla="*/ 9889 w 191814"/>
                <a:gd name="connsiteY53" fmla="*/ 66723 h 191021"/>
                <a:gd name="connsiteX54" fmla="*/ 10175 w 191814"/>
                <a:gd name="connsiteY54" fmla="*/ 66973 h 191021"/>
                <a:gd name="connsiteX55" fmla="*/ 12675 w 191814"/>
                <a:gd name="connsiteY55" fmla="*/ 69151 h 191021"/>
                <a:gd name="connsiteX56" fmla="*/ 12532 w 191814"/>
                <a:gd name="connsiteY56" fmla="*/ 69044 h 191021"/>
                <a:gd name="connsiteX57" fmla="*/ 12925 w 191814"/>
                <a:gd name="connsiteY57" fmla="*/ 69366 h 191021"/>
                <a:gd name="connsiteX58" fmla="*/ 9318 w 191814"/>
                <a:gd name="connsiteY58" fmla="*/ 68652 h 191021"/>
                <a:gd name="connsiteX59" fmla="*/ 9425 w 191814"/>
                <a:gd name="connsiteY59" fmla="*/ 68509 h 191021"/>
                <a:gd name="connsiteX60" fmla="*/ 3996 w 191814"/>
                <a:gd name="connsiteY60" fmla="*/ 72866 h 191021"/>
                <a:gd name="connsiteX61" fmla="*/ 2174 w 191814"/>
                <a:gd name="connsiteY61" fmla="*/ 75188 h 191021"/>
                <a:gd name="connsiteX62" fmla="*/ 2138 w 191814"/>
                <a:gd name="connsiteY62" fmla="*/ 75081 h 191021"/>
                <a:gd name="connsiteX63" fmla="*/ 1174 w 191814"/>
                <a:gd name="connsiteY63" fmla="*/ 79939 h 191021"/>
                <a:gd name="connsiteX64" fmla="*/ 960 w 191814"/>
                <a:gd name="connsiteY64" fmla="*/ 79581 h 191021"/>
                <a:gd name="connsiteX65" fmla="*/ 138 w 191814"/>
                <a:gd name="connsiteY65" fmla="*/ 81975 h 191021"/>
                <a:gd name="connsiteX66" fmla="*/ 709 w 191814"/>
                <a:gd name="connsiteY66" fmla="*/ 90261 h 191021"/>
                <a:gd name="connsiteX67" fmla="*/ 567 w 191814"/>
                <a:gd name="connsiteY67" fmla="*/ 90154 h 191021"/>
                <a:gd name="connsiteX68" fmla="*/ 960 w 191814"/>
                <a:gd name="connsiteY68" fmla="*/ 92404 h 191021"/>
                <a:gd name="connsiteX69" fmla="*/ 852 w 191814"/>
                <a:gd name="connsiteY69" fmla="*/ 92547 h 191021"/>
                <a:gd name="connsiteX70" fmla="*/ 1281 w 191814"/>
                <a:gd name="connsiteY70" fmla="*/ 96369 h 191021"/>
                <a:gd name="connsiteX71" fmla="*/ 995 w 191814"/>
                <a:gd name="connsiteY71" fmla="*/ 96476 h 191021"/>
                <a:gd name="connsiteX72" fmla="*/ 1174 w 191814"/>
                <a:gd name="connsiteY72" fmla="*/ 98334 h 191021"/>
                <a:gd name="connsiteX73" fmla="*/ 1174 w 191814"/>
                <a:gd name="connsiteY73" fmla="*/ 97655 h 191021"/>
                <a:gd name="connsiteX74" fmla="*/ 1388 w 191814"/>
                <a:gd name="connsiteY74" fmla="*/ 100334 h 191021"/>
                <a:gd name="connsiteX75" fmla="*/ 2603 w 191814"/>
                <a:gd name="connsiteY75" fmla="*/ 104477 h 191021"/>
                <a:gd name="connsiteX76" fmla="*/ 2317 w 191814"/>
                <a:gd name="connsiteY76" fmla="*/ 104977 h 191021"/>
                <a:gd name="connsiteX77" fmla="*/ 1710 w 191814"/>
                <a:gd name="connsiteY77" fmla="*/ 104799 h 191021"/>
                <a:gd name="connsiteX78" fmla="*/ 2210 w 191814"/>
                <a:gd name="connsiteY78" fmla="*/ 107656 h 191021"/>
                <a:gd name="connsiteX79" fmla="*/ 1888 w 191814"/>
                <a:gd name="connsiteY79" fmla="*/ 107763 h 191021"/>
                <a:gd name="connsiteX80" fmla="*/ 2567 w 191814"/>
                <a:gd name="connsiteY80" fmla="*/ 111693 h 191021"/>
                <a:gd name="connsiteX81" fmla="*/ 3531 w 191814"/>
                <a:gd name="connsiteY81" fmla="*/ 114979 h 191021"/>
                <a:gd name="connsiteX82" fmla="*/ 3567 w 191814"/>
                <a:gd name="connsiteY82" fmla="*/ 115800 h 191021"/>
                <a:gd name="connsiteX83" fmla="*/ 4674 w 191814"/>
                <a:gd name="connsiteY83" fmla="*/ 116836 h 191021"/>
                <a:gd name="connsiteX84" fmla="*/ 4639 w 191814"/>
                <a:gd name="connsiteY84" fmla="*/ 117658 h 191021"/>
                <a:gd name="connsiteX85" fmla="*/ 9103 w 191814"/>
                <a:gd name="connsiteY85" fmla="*/ 122337 h 191021"/>
                <a:gd name="connsiteX86" fmla="*/ 11318 w 191814"/>
                <a:gd name="connsiteY86" fmla="*/ 123444 h 191021"/>
                <a:gd name="connsiteX87" fmla="*/ 12318 w 191814"/>
                <a:gd name="connsiteY87" fmla="*/ 123551 h 191021"/>
                <a:gd name="connsiteX88" fmla="*/ 13604 w 191814"/>
                <a:gd name="connsiteY88" fmla="*/ 124051 h 191021"/>
                <a:gd name="connsiteX89" fmla="*/ 13318 w 191814"/>
                <a:gd name="connsiteY89" fmla="*/ 124337 h 191021"/>
                <a:gd name="connsiteX90" fmla="*/ 13139 w 191814"/>
                <a:gd name="connsiteY90" fmla="*/ 124265 h 191021"/>
                <a:gd name="connsiteX91" fmla="*/ 12854 w 191814"/>
                <a:gd name="connsiteY91" fmla="*/ 124516 h 191021"/>
                <a:gd name="connsiteX92" fmla="*/ 13104 w 191814"/>
                <a:gd name="connsiteY92" fmla="*/ 124551 h 191021"/>
                <a:gd name="connsiteX93" fmla="*/ 10461 w 191814"/>
                <a:gd name="connsiteY93" fmla="*/ 128195 h 191021"/>
                <a:gd name="connsiteX94" fmla="*/ 10354 w 191814"/>
                <a:gd name="connsiteY94" fmla="*/ 128052 h 191021"/>
                <a:gd name="connsiteX95" fmla="*/ 10461 w 191814"/>
                <a:gd name="connsiteY95" fmla="*/ 134302 h 191021"/>
                <a:gd name="connsiteX96" fmla="*/ 10532 w 191814"/>
                <a:gd name="connsiteY96" fmla="*/ 137196 h 191021"/>
                <a:gd name="connsiteX97" fmla="*/ 10461 w 191814"/>
                <a:gd name="connsiteY97" fmla="*/ 137160 h 191021"/>
                <a:gd name="connsiteX98" fmla="*/ 11997 w 191814"/>
                <a:gd name="connsiteY98" fmla="*/ 141803 h 191021"/>
                <a:gd name="connsiteX99" fmla="*/ 11568 w 191814"/>
                <a:gd name="connsiteY99" fmla="*/ 141482 h 191021"/>
                <a:gd name="connsiteX100" fmla="*/ 12497 w 191814"/>
                <a:gd name="connsiteY100" fmla="*/ 144197 h 191021"/>
                <a:gd name="connsiteX101" fmla="*/ 17676 w 191814"/>
                <a:gd name="connsiteY101" fmla="*/ 150947 h 191021"/>
                <a:gd name="connsiteX102" fmla="*/ 17533 w 191814"/>
                <a:gd name="connsiteY102" fmla="*/ 150947 h 191021"/>
                <a:gd name="connsiteX103" fmla="*/ 19033 w 191814"/>
                <a:gd name="connsiteY103" fmla="*/ 152448 h 191021"/>
                <a:gd name="connsiteX104" fmla="*/ 18997 w 191814"/>
                <a:gd name="connsiteY104" fmla="*/ 152626 h 191021"/>
                <a:gd name="connsiteX105" fmla="*/ 21855 w 191814"/>
                <a:gd name="connsiteY105" fmla="*/ 155662 h 191021"/>
                <a:gd name="connsiteX106" fmla="*/ 21676 w 191814"/>
                <a:gd name="connsiteY106" fmla="*/ 155912 h 191021"/>
                <a:gd name="connsiteX107" fmla="*/ 23284 w 191814"/>
                <a:gd name="connsiteY107" fmla="*/ 157198 h 191021"/>
                <a:gd name="connsiteX108" fmla="*/ 22748 w 191814"/>
                <a:gd name="connsiteY108" fmla="*/ 156662 h 191021"/>
                <a:gd name="connsiteX109" fmla="*/ 25070 w 191814"/>
                <a:gd name="connsiteY109" fmla="*/ 158663 h 191021"/>
                <a:gd name="connsiteX110" fmla="*/ 29284 w 191814"/>
                <a:gd name="connsiteY110" fmla="*/ 160413 h 191021"/>
                <a:gd name="connsiteX111" fmla="*/ 29427 w 191814"/>
                <a:gd name="connsiteY111" fmla="*/ 160949 h 191021"/>
                <a:gd name="connsiteX112" fmla="*/ 28892 w 191814"/>
                <a:gd name="connsiteY112" fmla="*/ 161306 h 191021"/>
                <a:gd name="connsiteX113" fmla="*/ 31285 w 191814"/>
                <a:gd name="connsiteY113" fmla="*/ 163270 h 191021"/>
                <a:gd name="connsiteX114" fmla="*/ 31178 w 191814"/>
                <a:gd name="connsiteY114" fmla="*/ 163592 h 191021"/>
                <a:gd name="connsiteX115" fmla="*/ 35178 w 191814"/>
                <a:gd name="connsiteY115" fmla="*/ 165128 h 191021"/>
                <a:gd name="connsiteX116" fmla="*/ 37821 w 191814"/>
                <a:gd name="connsiteY116" fmla="*/ 166485 h 191021"/>
                <a:gd name="connsiteX117" fmla="*/ 38321 w 191814"/>
                <a:gd name="connsiteY117" fmla="*/ 167164 h 191021"/>
                <a:gd name="connsiteX118" fmla="*/ 39750 w 191814"/>
                <a:gd name="connsiteY118" fmla="*/ 167342 h 191021"/>
                <a:gd name="connsiteX119" fmla="*/ 40143 w 191814"/>
                <a:gd name="connsiteY119" fmla="*/ 168021 h 191021"/>
                <a:gd name="connsiteX120" fmla="*/ 46394 w 191814"/>
                <a:gd name="connsiteY120" fmla="*/ 169736 h 191021"/>
                <a:gd name="connsiteX121" fmla="*/ 48715 w 191814"/>
                <a:gd name="connsiteY121" fmla="*/ 169664 h 191021"/>
                <a:gd name="connsiteX122" fmla="*/ 49751 w 191814"/>
                <a:gd name="connsiteY122" fmla="*/ 170450 h 191021"/>
                <a:gd name="connsiteX123" fmla="*/ 49394 w 191814"/>
                <a:gd name="connsiteY123" fmla="*/ 170343 h 191021"/>
                <a:gd name="connsiteX124" fmla="*/ 49180 w 191814"/>
                <a:gd name="connsiteY124" fmla="*/ 170629 h 191021"/>
                <a:gd name="connsiteX125" fmla="*/ 54323 w 191814"/>
                <a:gd name="connsiteY125" fmla="*/ 170378 h 191021"/>
                <a:gd name="connsiteX126" fmla="*/ 53430 w 191814"/>
                <a:gd name="connsiteY126" fmla="*/ 170271 h 191021"/>
                <a:gd name="connsiteX127" fmla="*/ 55216 w 191814"/>
                <a:gd name="connsiteY127" fmla="*/ 169807 h 191021"/>
                <a:gd name="connsiteX128" fmla="*/ 54930 w 191814"/>
                <a:gd name="connsiteY128" fmla="*/ 170200 h 191021"/>
                <a:gd name="connsiteX129" fmla="*/ 55431 w 191814"/>
                <a:gd name="connsiteY129" fmla="*/ 169950 h 191021"/>
                <a:gd name="connsiteX130" fmla="*/ 57074 w 191814"/>
                <a:gd name="connsiteY130" fmla="*/ 172593 h 191021"/>
                <a:gd name="connsiteX131" fmla="*/ 57859 w 191814"/>
                <a:gd name="connsiteY131" fmla="*/ 175701 h 191021"/>
                <a:gd name="connsiteX132" fmla="*/ 58610 w 191814"/>
                <a:gd name="connsiteY132" fmla="*/ 177558 h 191021"/>
                <a:gd name="connsiteX133" fmla="*/ 60360 w 191814"/>
                <a:gd name="connsiteY133" fmla="*/ 179308 h 191021"/>
                <a:gd name="connsiteX134" fmla="*/ 63360 w 191814"/>
                <a:gd name="connsiteY134" fmla="*/ 182344 h 191021"/>
                <a:gd name="connsiteX135" fmla="*/ 66003 w 191814"/>
                <a:gd name="connsiteY135" fmla="*/ 183666 h 191021"/>
                <a:gd name="connsiteX136" fmla="*/ 66110 w 191814"/>
                <a:gd name="connsiteY136" fmla="*/ 184094 h 191021"/>
                <a:gd name="connsiteX137" fmla="*/ 66968 w 191814"/>
                <a:gd name="connsiteY137" fmla="*/ 184452 h 191021"/>
                <a:gd name="connsiteX138" fmla="*/ 66896 w 191814"/>
                <a:gd name="connsiteY138" fmla="*/ 184523 h 191021"/>
                <a:gd name="connsiteX139" fmla="*/ 68004 w 191814"/>
                <a:gd name="connsiteY139" fmla="*/ 184845 h 191021"/>
                <a:gd name="connsiteX140" fmla="*/ 67932 w 191814"/>
                <a:gd name="connsiteY140" fmla="*/ 184916 h 191021"/>
                <a:gd name="connsiteX141" fmla="*/ 68432 w 191814"/>
                <a:gd name="connsiteY141" fmla="*/ 185095 h 191021"/>
                <a:gd name="connsiteX142" fmla="*/ 68289 w 191814"/>
                <a:gd name="connsiteY142" fmla="*/ 185166 h 191021"/>
                <a:gd name="connsiteX143" fmla="*/ 70325 w 191814"/>
                <a:gd name="connsiteY143" fmla="*/ 185845 h 191021"/>
                <a:gd name="connsiteX144" fmla="*/ 70397 w 191814"/>
                <a:gd name="connsiteY144" fmla="*/ 185487 h 191021"/>
                <a:gd name="connsiteX145" fmla="*/ 73218 w 191814"/>
                <a:gd name="connsiteY145" fmla="*/ 186630 h 191021"/>
                <a:gd name="connsiteX146" fmla="*/ 73183 w 191814"/>
                <a:gd name="connsiteY146" fmla="*/ 186702 h 191021"/>
                <a:gd name="connsiteX147" fmla="*/ 76969 w 191814"/>
                <a:gd name="connsiteY147" fmla="*/ 187595 h 191021"/>
                <a:gd name="connsiteX148" fmla="*/ 76969 w 191814"/>
                <a:gd name="connsiteY148" fmla="*/ 187881 h 191021"/>
                <a:gd name="connsiteX149" fmla="*/ 78648 w 191814"/>
                <a:gd name="connsiteY149" fmla="*/ 187416 h 191021"/>
                <a:gd name="connsiteX150" fmla="*/ 78969 w 191814"/>
                <a:gd name="connsiteY150" fmla="*/ 188059 h 191021"/>
                <a:gd name="connsiteX151" fmla="*/ 79898 w 191814"/>
                <a:gd name="connsiteY151" fmla="*/ 187845 h 191021"/>
                <a:gd name="connsiteX152" fmla="*/ 79684 w 191814"/>
                <a:gd name="connsiteY152" fmla="*/ 187916 h 191021"/>
                <a:gd name="connsiteX153" fmla="*/ 80827 w 191814"/>
                <a:gd name="connsiteY153" fmla="*/ 188131 h 191021"/>
                <a:gd name="connsiteX154" fmla="*/ 80755 w 191814"/>
                <a:gd name="connsiteY154" fmla="*/ 187452 h 191021"/>
                <a:gd name="connsiteX155" fmla="*/ 81327 w 191814"/>
                <a:gd name="connsiteY155" fmla="*/ 188274 h 191021"/>
                <a:gd name="connsiteX156" fmla="*/ 81434 w 191814"/>
                <a:gd name="connsiteY156" fmla="*/ 187774 h 191021"/>
                <a:gd name="connsiteX157" fmla="*/ 83255 w 191814"/>
                <a:gd name="connsiteY157" fmla="*/ 189488 h 191021"/>
                <a:gd name="connsiteX158" fmla="*/ 93721 w 191814"/>
                <a:gd name="connsiteY158" fmla="*/ 190488 h 191021"/>
                <a:gd name="connsiteX159" fmla="*/ 93864 w 191814"/>
                <a:gd name="connsiteY159" fmla="*/ 190881 h 191021"/>
                <a:gd name="connsiteX160" fmla="*/ 94828 w 191814"/>
                <a:gd name="connsiteY160" fmla="*/ 190595 h 191021"/>
                <a:gd name="connsiteX161" fmla="*/ 95186 w 191814"/>
                <a:gd name="connsiteY161" fmla="*/ 190345 h 191021"/>
                <a:gd name="connsiteX162" fmla="*/ 95293 w 191814"/>
                <a:gd name="connsiteY162" fmla="*/ 190667 h 191021"/>
                <a:gd name="connsiteX163" fmla="*/ 95828 w 191814"/>
                <a:gd name="connsiteY163" fmla="*/ 190452 h 191021"/>
                <a:gd name="connsiteX164" fmla="*/ 96114 w 191814"/>
                <a:gd name="connsiteY164" fmla="*/ 190810 h 191021"/>
                <a:gd name="connsiteX165" fmla="*/ 100008 w 191814"/>
                <a:gd name="connsiteY165" fmla="*/ 190667 h 191021"/>
                <a:gd name="connsiteX166" fmla="*/ 106973 w 191814"/>
                <a:gd name="connsiteY166" fmla="*/ 190131 h 191021"/>
                <a:gd name="connsiteX167" fmla="*/ 111473 w 191814"/>
                <a:gd name="connsiteY167" fmla="*/ 188381 h 191021"/>
                <a:gd name="connsiteX168" fmla="*/ 115331 w 191814"/>
                <a:gd name="connsiteY168" fmla="*/ 185559 h 191021"/>
                <a:gd name="connsiteX169" fmla="*/ 115474 w 191814"/>
                <a:gd name="connsiteY169" fmla="*/ 185166 h 191021"/>
                <a:gd name="connsiteX170" fmla="*/ 116938 w 191814"/>
                <a:gd name="connsiteY170" fmla="*/ 182737 h 191021"/>
                <a:gd name="connsiteX171" fmla="*/ 117403 w 191814"/>
                <a:gd name="connsiteY171" fmla="*/ 181273 h 191021"/>
                <a:gd name="connsiteX172" fmla="*/ 118367 w 191814"/>
                <a:gd name="connsiteY172" fmla="*/ 179308 h 191021"/>
                <a:gd name="connsiteX173" fmla="*/ 123832 w 191814"/>
                <a:gd name="connsiteY173" fmla="*/ 183059 h 191021"/>
                <a:gd name="connsiteX174" fmla="*/ 124904 w 191814"/>
                <a:gd name="connsiteY174" fmla="*/ 182880 h 191021"/>
                <a:gd name="connsiteX175" fmla="*/ 124904 w 191814"/>
                <a:gd name="connsiteY175" fmla="*/ 183201 h 191021"/>
                <a:gd name="connsiteX176" fmla="*/ 127868 w 191814"/>
                <a:gd name="connsiteY176" fmla="*/ 183987 h 191021"/>
                <a:gd name="connsiteX177" fmla="*/ 128297 w 191814"/>
                <a:gd name="connsiteY177" fmla="*/ 183559 h 191021"/>
                <a:gd name="connsiteX178" fmla="*/ 131369 w 191814"/>
                <a:gd name="connsiteY178" fmla="*/ 183487 h 191021"/>
                <a:gd name="connsiteX179" fmla="*/ 131976 w 191814"/>
                <a:gd name="connsiteY179" fmla="*/ 182916 h 191021"/>
                <a:gd name="connsiteX180" fmla="*/ 131726 w 191814"/>
                <a:gd name="connsiteY180" fmla="*/ 183237 h 191021"/>
                <a:gd name="connsiteX181" fmla="*/ 132762 w 191814"/>
                <a:gd name="connsiteY181" fmla="*/ 183130 h 191021"/>
                <a:gd name="connsiteX182" fmla="*/ 133333 w 191814"/>
                <a:gd name="connsiteY182" fmla="*/ 183559 h 191021"/>
                <a:gd name="connsiteX183" fmla="*/ 132833 w 191814"/>
                <a:gd name="connsiteY183" fmla="*/ 183952 h 191021"/>
                <a:gd name="connsiteX184" fmla="*/ 134298 w 191814"/>
                <a:gd name="connsiteY184" fmla="*/ 183416 h 191021"/>
                <a:gd name="connsiteX185" fmla="*/ 137977 w 191814"/>
                <a:gd name="connsiteY185" fmla="*/ 183773 h 191021"/>
                <a:gd name="connsiteX186" fmla="*/ 141513 w 191814"/>
                <a:gd name="connsiteY186" fmla="*/ 182809 h 191021"/>
                <a:gd name="connsiteX187" fmla="*/ 142334 w 191814"/>
                <a:gd name="connsiteY187" fmla="*/ 183344 h 191021"/>
                <a:gd name="connsiteX188" fmla="*/ 145478 w 191814"/>
                <a:gd name="connsiteY188" fmla="*/ 181273 h 191021"/>
                <a:gd name="connsiteX189" fmla="*/ 145370 w 191814"/>
                <a:gd name="connsiteY189" fmla="*/ 181380 h 191021"/>
                <a:gd name="connsiteX190" fmla="*/ 151264 w 191814"/>
                <a:gd name="connsiteY190" fmla="*/ 178129 h 191021"/>
                <a:gd name="connsiteX191" fmla="*/ 151728 w 191814"/>
                <a:gd name="connsiteY191" fmla="*/ 177201 h 191021"/>
                <a:gd name="connsiteX192" fmla="*/ 156836 w 191814"/>
                <a:gd name="connsiteY192" fmla="*/ 174165 h 191021"/>
                <a:gd name="connsiteX193" fmla="*/ 158836 w 191814"/>
                <a:gd name="connsiteY193" fmla="*/ 173414 h 191021"/>
                <a:gd name="connsiteX194" fmla="*/ 158622 w 191814"/>
                <a:gd name="connsiteY194" fmla="*/ 173629 h 191021"/>
                <a:gd name="connsiteX195" fmla="*/ 162301 w 191814"/>
                <a:gd name="connsiteY195" fmla="*/ 170807 h 191021"/>
                <a:gd name="connsiteX196" fmla="*/ 163766 w 191814"/>
                <a:gd name="connsiteY196" fmla="*/ 168700 h 191021"/>
                <a:gd name="connsiteX197" fmla="*/ 164444 w 191814"/>
                <a:gd name="connsiteY197" fmla="*/ 168414 h 191021"/>
                <a:gd name="connsiteX198" fmla="*/ 164873 w 191814"/>
                <a:gd name="connsiteY198" fmla="*/ 168485 h 191021"/>
                <a:gd name="connsiteX199" fmla="*/ 165051 w 191814"/>
                <a:gd name="connsiteY199" fmla="*/ 168092 h 191021"/>
                <a:gd name="connsiteX200" fmla="*/ 165123 w 191814"/>
                <a:gd name="connsiteY200" fmla="*/ 168128 h 191021"/>
                <a:gd name="connsiteX201" fmla="*/ 165230 w 191814"/>
                <a:gd name="connsiteY201" fmla="*/ 167735 h 191021"/>
                <a:gd name="connsiteX202" fmla="*/ 165016 w 191814"/>
                <a:gd name="connsiteY202" fmla="*/ 167700 h 191021"/>
                <a:gd name="connsiteX203" fmla="*/ 167445 w 191814"/>
                <a:gd name="connsiteY203" fmla="*/ 166164 h 191021"/>
                <a:gd name="connsiteX204" fmla="*/ 171266 w 191814"/>
                <a:gd name="connsiteY204" fmla="*/ 160020 h 191021"/>
                <a:gd name="connsiteX205" fmla="*/ 171159 w 191814"/>
                <a:gd name="connsiteY205" fmla="*/ 161127 h 191021"/>
                <a:gd name="connsiteX206" fmla="*/ 172052 w 191814"/>
                <a:gd name="connsiteY206" fmla="*/ 159734 h 191021"/>
                <a:gd name="connsiteX207" fmla="*/ 171945 w 191814"/>
                <a:gd name="connsiteY207" fmla="*/ 160306 h 191021"/>
                <a:gd name="connsiteX208" fmla="*/ 174553 w 191814"/>
                <a:gd name="connsiteY208" fmla="*/ 155091 h 191021"/>
                <a:gd name="connsiteX209" fmla="*/ 174446 w 191814"/>
                <a:gd name="connsiteY209" fmla="*/ 154555 h 191021"/>
                <a:gd name="connsiteX210" fmla="*/ 174517 w 191814"/>
                <a:gd name="connsiteY210" fmla="*/ 154448 h 191021"/>
                <a:gd name="connsiteX211" fmla="*/ 174374 w 191814"/>
                <a:gd name="connsiteY211" fmla="*/ 153519 h 191021"/>
                <a:gd name="connsiteX212" fmla="*/ 175338 w 191814"/>
                <a:gd name="connsiteY212" fmla="*/ 152698 h 191021"/>
                <a:gd name="connsiteX213" fmla="*/ 176124 w 191814"/>
                <a:gd name="connsiteY213" fmla="*/ 148983 h 191021"/>
                <a:gd name="connsiteX214" fmla="*/ 175767 w 191814"/>
                <a:gd name="connsiteY214" fmla="*/ 149054 h 191021"/>
                <a:gd name="connsiteX215" fmla="*/ 176303 w 191814"/>
                <a:gd name="connsiteY215" fmla="*/ 147804 h 191021"/>
                <a:gd name="connsiteX216" fmla="*/ 176696 w 191814"/>
                <a:gd name="connsiteY216" fmla="*/ 147804 h 191021"/>
                <a:gd name="connsiteX217" fmla="*/ 176124 w 191814"/>
                <a:gd name="connsiteY217" fmla="*/ 145983 h 191021"/>
                <a:gd name="connsiteX218" fmla="*/ 176624 w 191814"/>
                <a:gd name="connsiteY218" fmla="*/ 147090 h 191021"/>
                <a:gd name="connsiteX219" fmla="*/ 176874 w 191814"/>
                <a:gd name="connsiteY219" fmla="*/ 143661 h 191021"/>
                <a:gd name="connsiteX220" fmla="*/ 176196 w 191814"/>
                <a:gd name="connsiteY220" fmla="*/ 143232 h 191021"/>
                <a:gd name="connsiteX221" fmla="*/ 176624 w 191814"/>
                <a:gd name="connsiteY221" fmla="*/ 139982 h 191021"/>
                <a:gd name="connsiteX222" fmla="*/ 176196 w 191814"/>
                <a:gd name="connsiteY222" fmla="*/ 140339 h 191021"/>
                <a:gd name="connsiteX223" fmla="*/ 177053 w 191814"/>
                <a:gd name="connsiteY223" fmla="*/ 136017 h 191021"/>
                <a:gd name="connsiteX224" fmla="*/ 176732 w 191814"/>
                <a:gd name="connsiteY224" fmla="*/ 131838 h 191021"/>
                <a:gd name="connsiteX225" fmla="*/ 177982 w 191814"/>
                <a:gd name="connsiteY225" fmla="*/ 131767 h 191021"/>
                <a:gd name="connsiteX226" fmla="*/ 186268 w 191814"/>
                <a:gd name="connsiteY226" fmla="*/ 125123 h 191021"/>
                <a:gd name="connsiteX227" fmla="*/ 190555 w 191814"/>
                <a:gd name="connsiteY227" fmla="*/ 116729 h 191021"/>
                <a:gd name="connsiteX228" fmla="*/ 190912 w 191814"/>
                <a:gd name="connsiteY228" fmla="*/ 113978 h 191021"/>
                <a:gd name="connsiteX229" fmla="*/ 191590 w 191814"/>
                <a:gd name="connsiteY229" fmla="*/ 92976 h 191021"/>
                <a:gd name="connsiteX230" fmla="*/ 190233 w 191814"/>
                <a:gd name="connsiteY230" fmla="*/ 77938 h 191021"/>
                <a:gd name="connsiteX231" fmla="*/ 91078 w 191814"/>
                <a:gd name="connsiteY231" fmla="*/ 22396 h 191021"/>
                <a:gd name="connsiteX232" fmla="*/ 91506 w 191814"/>
                <a:gd name="connsiteY232" fmla="*/ 22038 h 191021"/>
                <a:gd name="connsiteX233" fmla="*/ 92221 w 191814"/>
                <a:gd name="connsiteY233" fmla="*/ 19717 h 191021"/>
                <a:gd name="connsiteX234" fmla="*/ 93078 w 191814"/>
                <a:gd name="connsiteY234" fmla="*/ 18931 h 191021"/>
                <a:gd name="connsiteX235" fmla="*/ 99258 w 191814"/>
                <a:gd name="connsiteY235" fmla="*/ 13609 h 191021"/>
                <a:gd name="connsiteX236" fmla="*/ 104365 w 191814"/>
                <a:gd name="connsiteY236" fmla="*/ 11001 h 191021"/>
                <a:gd name="connsiteX237" fmla="*/ 117474 w 191814"/>
                <a:gd name="connsiteY237" fmla="*/ 5679 h 191021"/>
                <a:gd name="connsiteX238" fmla="*/ 123546 w 191814"/>
                <a:gd name="connsiteY238" fmla="*/ 4286 h 191021"/>
                <a:gd name="connsiteX239" fmla="*/ 129368 w 191814"/>
                <a:gd name="connsiteY239" fmla="*/ 4465 h 191021"/>
                <a:gd name="connsiteX240" fmla="*/ 142763 w 191814"/>
                <a:gd name="connsiteY240" fmla="*/ 7751 h 191021"/>
                <a:gd name="connsiteX241" fmla="*/ 149907 w 191814"/>
                <a:gd name="connsiteY241" fmla="*/ 10180 h 191021"/>
                <a:gd name="connsiteX242" fmla="*/ 156943 w 191814"/>
                <a:gd name="connsiteY242" fmla="*/ 15180 h 191021"/>
                <a:gd name="connsiteX243" fmla="*/ 164873 w 191814"/>
                <a:gd name="connsiteY243" fmla="*/ 26146 h 191021"/>
                <a:gd name="connsiteX244" fmla="*/ 165480 w 191814"/>
                <a:gd name="connsiteY244" fmla="*/ 35683 h 191021"/>
                <a:gd name="connsiteX245" fmla="*/ 162051 w 191814"/>
                <a:gd name="connsiteY245" fmla="*/ 46613 h 191021"/>
                <a:gd name="connsiteX246" fmla="*/ 160051 w 191814"/>
                <a:gd name="connsiteY246" fmla="*/ 53007 h 191021"/>
                <a:gd name="connsiteX247" fmla="*/ 156229 w 191814"/>
                <a:gd name="connsiteY247" fmla="*/ 58864 h 191021"/>
                <a:gd name="connsiteX248" fmla="*/ 142834 w 191814"/>
                <a:gd name="connsiteY248" fmla="*/ 68794 h 191021"/>
                <a:gd name="connsiteX249" fmla="*/ 127904 w 191814"/>
                <a:gd name="connsiteY249" fmla="*/ 77117 h 191021"/>
                <a:gd name="connsiteX250" fmla="*/ 108616 w 191814"/>
                <a:gd name="connsiteY250" fmla="*/ 85189 h 191021"/>
                <a:gd name="connsiteX251" fmla="*/ 106258 w 191814"/>
                <a:gd name="connsiteY251" fmla="*/ 85832 h 191021"/>
                <a:gd name="connsiteX252" fmla="*/ 99865 w 191814"/>
                <a:gd name="connsiteY252" fmla="*/ 88833 h 191021"/>
                <a:gd name="connsiteX253" fmla="*/ 99972 w 191814"/>
                <a:gd name="connsiteY253" fmla="*/ 88690 h 191021"/>
                <a:gd name="connsiteX254" fmla="*/ 97793 w 191814"/>
                <a:gd name="connsiteY254" fmla="*/ 89797 h 191021"/>
                <a:gd name="connsiteX255" fmla="*/ 96507 w 191814"/>
                <a:gd name="connsiteY255" fmla="*/ 90333 h 191021"/>
                <a:gd name="connsiteX256" fmla="*/ 96186 w 191814"/>
                <a:gd name="connsiteY256" fmla="*/ 90476 h 191021"/>
                <a:gd name="connsiteX257" fmla="*/ 95721 w 191814"/>
                <a:gd name="connsiteY257" fmla="*/ 91083 h 191021"/>
                <a:gd name="connsiteX258" fmla="*/ 95793 w 191814"/>
                <a:gd name="connsiteY258" fmla="*/ 90904 h 191021"/>
                <a:gd name="connsiteX259" fmla="*/ 95686 w 191814"/>
                <a:gd name="connsiteY259" fmla="*/ 90476 h 191021"/>
                <a:gd name="connsiteX260" fmla="*/ 95828 w 191814"/>
                <a:gd name="connsiteY260" fmla="*/ 90440 h 191021"/>
                <a:gd name="connsiteX261" fmla="*/ 93542 w 191814"/>
                <a:gd name="connsiteY261" fmla="*/ 85118 h 191021"/>
                <a:gd name="connsiteX262" fmla="*/ 91757 w 191814"/>
                <a:gd name="connsiteY262" fmla="*/ 77581 h 191021"/>
                <a:gd name="connsiteX263" fmla="*/ 91471 w 191814"/>
                <a:gd name="connsiteY263" fmla="*/ 78081 h 191021"/>
                <a:gd name="connsiteX264" fmla="*/ 88292 w 191814"/>
                <a:gd name="connsiteY264" fmla="*/ 53900 h 191021"/>
                <a:gd name="connsiteX265" fmla="*/ 88363 w 191814"/>
                <a:gd name="connsiteY265" fmla="*/ 54042 h 191021"/>
                <a:gd name="connsiteX266" fmla="*/ 88185 w 191814"/>
                <a:gd name="connsiteY266" fmla="*/ 44970 h 191021"/>
                <a:gd name="connsiteX267" fmla="*/ 88113 w 191814"/>
                <a:gd name="connsiteY267" fmla="*/ 37826 h 191021"/>
                <a:gd name="connsiteX268" fmla="*/ 91078 w 191814"/>
                <a:gd name="connsiteY268" fmla="*/ 22396 h 191021"/>
                <a:gd name="connsiteX269" fmla="*/ 12425 w 191814"/>
                <a:gd name="connsiteY269" fmla="*/ 58579 h 191021"/>
                <a:gd name="connsiteX270" fmla="*/ 12568 w 191814"/>
                <a:gd name="connsiteY270" fmla="*/ 58900 h 191021"/>
                <a:gd name="connsiteX271" fmla="*/ 12425 w 191814"/>
                <a:gd name="connsiteY271" fmla="*/ 56864 h 191021"/>
                <a:gd name="connsiteX272" fmla="*/ 14461 w 191814"/>
                <a:gd name="connsiteY272" fmla="*/ 48399 h 191021"/>
                <a:gd name="connsiteX273" fmla="*/ 17033 w 191814"/>
                <a:gd name="connsiteY273" fmla="*/ 44506 h 191021"/>
                <a:gd name="connsiteX274" fmla="*/ 16211 w 191814"/>
                <a:gd name="connsiteY274" fmla="*/ 45684 h 191021"/>
                <a:gd name="connsiteX275" fmla="*/ 16104 w 191814"/>
                <a:gd name="connsiteY275" fmla="*/ 46470 h 191021"/>
                <a:gd name="connsiteX276" fmla="*/ 20926 w 191814"/>
                <a:gd name="connsiteY276" fmla="*/ 38898 h 191021"/>
                <a:gd name="connsiteX277" fmla="*/ 24177 w 191814"/>
                <a:gd name="connsiteY277" fmla="*/ 30897 h 191021"/>
                <a:gd name="connsiteX278" fmla="*/ 22855 w 191814"/>
                <a:gd name="connsiteY278" fmla="*/ 33111 h 191021"/>
                <a:gd name="connsiteX279" fmla="*/ 25570 w 191814"/>
                <a:gd name="connsiteY279" fmla="*/ 28182 h 191021"/>
                <a:gd name="connsiteX280" fmla="*/ 25141 w 191814"/>
                <a:gd name="connsiteY280" fmla="*/ 29289 h 191021"/>
                <a:gd name="connsiteX281" fmla="*/ 29927 w 191814"/>
                <a:gd name="connsiteY281" fmla="*/ 22431 h 191021"/>
                <a:gd name="connsiteX282" fmla="*/ 28999 w 191814"/>
                <a:gd name="connsiteY282" fmla="*/ 23217 h 191021"/>
                <a:gd name="connsiteX283" fmla="*/ 34964 w 191814"/>
                <a:gd name="connsiteY283" fmla="*/ 15145 h 191021"/>
                <a:gd name="connsiteX284" fmla="*/ 34857 w 191814"/>
                <a:gd name="connsiteY284" fmla="*/ 14502 h 191021"/>
                <a:gd name="connsiteX285" fmla="*/ 42215 w 191814"/>
                <a:gd name="connsiteY285" fmla="*/ 8823 h 191021"/>
                <a:gd name="connsiteX286" fmla="*/ 51216 w 191814"/>
                <a:gd name="connsiteY286" fmla="*/ 7465 h 191021"/>
                <a:gd name="connsiteX287" fmla="*/ 54395 w 191814"/>
                <a:gd name="connsiteY287" fmla="*/ 7144 h 191021"/>
                <a:gd name="connsiteX288" fmla="*/ 54573 w 191814"/>
                <a:gd name="connsiteY288" fmla="*/ 7501 h 191021"/>
                <a:gd name="connsiteX289" fmla="*/ 64789 w 191814"/>
                <a:gd name="connsiteY289" fmla="*/ 8965 h 191021"/>
                <a:gd name="connsiteX290" fmla="*/ 66110 w 191814"/>
                <a:gd name="connsiteY290" fmla="*/ 8644 h 191021"/>
                <a:gd name="connsiteX291" fmla="*/ 76040 w 191814"/>
                <a:gd name="connsiteY291" fmla="*/ 11573 h 191021"/>
                <a:gd name="connsiteX292" fmla="*/ 78291 w 191814"/>
                <a:gd name="connsiteY292" fmla="*/ 11966 h 191021"/>
                <a:gd name="connsiteX293" fmla="*/ 77326 w 191814"/>
                <a:gd name="connsiteY293" fmla="*/ 11859 h 191021"/>
                <a:gd name="connsiteX294" fmla="*/ 81005 w 191814"/>
                <a:gd name="connsiteY294" fmla="*/ 13502 h 191021"/>
                <a:gd name="connsiteX295" fmla="*/ 82863 w 191814"/>
                <a:gd name="connsiteY295" fmla="*/ 15002 h 191021"/>
                <a:gd name="connsiteX296" fmla="*/ 80934 w 191814"/>
                <a:gd name="connsiteY296" fmla="*/ 14395 h 191021"/>
                <a:gd name="connsiteX297" fmla="*/ 86077 w 191814"/>
                <a:gd name="connsiteY297" fmla="*/ 16502 h 191021"/>
                <a:gd name="connsiteX298" fmla="*/ 86970 w 191814"/>
                <a:gd name="connsiteY298" fmla="*/ 17324 h 191021"/>
                <a:gd name="connsiteX299" fmla="*/ 84291 w 191814"/>
                <a:gd name="connsiteY299" fmla="*/ 25396 h 191021"/>
                <a:gd name="connsiteX300" fmla="*/ 82863 w 191814"/>
                <a:gd name="connsiteY300" fmla="*/ 37183 h 191021"/>
                <a:gd name="connsiteX301" fmla="*/ 81970 w 191814"/>
                <a:gd name="connsiteY301" fmla="*/ 39076 h 191021"/>
                <a:gd name="connsiteX302" fmla="*/ 82720 w 191814"/>
                <a:gd name="connsiteY302" fmla="*/ 45720 h 191021"/>
                <a:gd name="connsiteX303" fmla="*/ 82541 w 191814"/>
                <a:gd name="connsiteY303" fmla="*/ 51435 h 191021"/>
                <a:gd name="connsiteX304" fmla="*/ 85827 w 191814"/>
                <a:gd name="connsiteY304" fmla="*/ 79153 h 191021"/>
                <a:gd name="connsiteX305" fmla="*/ 87220 w 191814"/>
                <a:gd name="connsiteY305" fmla="*/ 82403 h 191021"/>
                <a:gd name="connsiteX306" fmla="*/ 89328 w 191814"/>
                <a:gd name="connsiteY306" fmla="*/ 89475 h 191021"/>
                <a:gd name="connsiteX307" fmla="*/ 90649 w 191814"/>
                <a:gd name="connsiteY307" fmla="*/ 92654 h 191021"/>
                <a:gd name="connsiteX308" fmla="*/ 90721 w 191814"/>
                <a:gd name="connsiteY308" fmla="*/ 92797 h 191021"/>
                <a:gd name="connsiteX309" fmla="*/ 82470 w 191814"/>
                <a:gd name="connsiteY309" fmla="*/ 89940 h 191021"/>
                <a:gd name="connsiteX310" fmla="*/ 80827 w 191814"/>
                <a:gd name="connsiteY310" fmla="*/ 89047 h 191021"/>
                <a:gd name="connsiteX311" fmla="*/ 81934 w 191814"/>
                <a:gd name="connsiteY311" fmla="*/ 88797 h 191021"/>
                <a:gd name="connsiteX312" fmla="*/ 69718 w 191814"/>
                <a:gd name="connsiteY312" fmla="*/ 84439 h 191021"/>
                <a:gd name="connsiteX313" fmla="*/ 69611 w 191814"/>
                <a:gd name="connsiteY313" fmla="*/ 84046 h 191021"/>
                <a:gd name="connsiteX314" fmla="*/ 51966 w 191814"/>
                <a:gd name="connsiteY314" fmla="*/ 78760 h 191021"/>
                <a:gd name="connsiteX315" fmla="*/ 39750 w 191814"/>
                <a:gd name="connsiteY315" fmla="*/ 74867 h 191021"/>
                <a:gd name="connsiteX316" fmla="*/ 36928 w 191814"/>
                <a:gd name="connsiteY316" fmla="*/ 73616 h 191021"/>
                <a:gd name="connsiteX317" fmla="*/ 30928 w 191814"/>
                <a:gd name="connsiteY317" fmla="*/ 72259 h 191021"/>
                <a:gd name="connsiteX318" fmla="*/ 28570 w 191814"/>
                <a:gd name="connsiteY318" fmla="*/ 71080 h 191021"/>
                <a:gd name="connsiteX319" fmla="*/ 15569 w 191814"/>
                <a:gd name="connsiteY319" fmla="*/ 65401 h 191021"/>
                <a:gd name="connsiteX320" fmla="*/ 15390 w 191814"/>
                <a:gd name="connsiteY320" fmla="*/ 65258 h 191021"/>
                <a:gd name="connsiteX321" fmla="*/ 13890 w 191814"/>
                <a:gd name="connsiteY321" fmla="*/ 63972 h 191021"/>
                <a:gd name="connsiteX322" fmla="*/ 13783 w 191814"/>
                <a:gd name="connsiteY322" fmla="*/ 63437 h 191021"/>
                <a:gd name="connsiteX323" fmla="*/ 13747 w 191814"/>
                <a:gd name="connsiteY323" fmla="*/ 62936 h 191021"/>
                <a:gd name="connsiteX324" fmla="*/ 12425 w 191814"/>
                <a:gd name="connsiteY324" fmla="*/ 58579 h 191021"/>
                <a:gd name="connsiteX325" fmla="*/ 12532 w 191814"/>
                <a:gd name="connsiteY325" fmla="*/ 118622 h 191021"/>
                <a:gd name="connsiteX326" fmla="*/ 11175 w 191814"/>
                <a:gd name="connsiteY326" fmla="*/ 117372 h 191021"/>
                <a:gd name="connsiteX327" fmla="*/ 9246 w 191814"/>
                <a:gd name="connsiteY327" fmla="*/ 115121 h 191021"/>
                <a:gd name="connsiteX328" fmla="*/ 9425 w 191814"/>
                <a:gd name="connsiteY328" fmla="*/ 114729 h 191021"/>
                <a:gd name="connsiteX329" fmla="*/ 8282 w 191814"/>
                <a:gd name="connsiteY329" fmla="*/ 113693 h 191021"/>
                <a:gd name="connsiteX330" fmla="*/ 7710 w 191814"/>
                <a:gd name="connsiteY330" fmla="*/ 113336 h 191021"/>
                <a:gd name="connsiteX331" fmla="*/ 7853 w 191814"/>
                <a:gd name="connsiteY331" fmla="*/ 112978 h 191021"/>
                <a:gd name="connsiteX332" fmla="*/ 7067 w 191814"/>
                <a:gd name="connsiteY332" fmla="*/ 112300 h 191021"/>
                <a:gd name="connsiteX333" fmla="*/ 7175 w 191814"/>
                <a:gd name="connsiteY333" fmla="*/ 111800 h 191021"/>
                <a:gd name="connsiteX334" fmla="*/ 5674 w 191814"/>
                <a:gd name="connsiteY334" fmla="*/ 104977 h 191021"/>
                <a:gd name="connsiteX335" fmla="*/ 5817 w 191814"/>
                <a:gd name="connsiteY335" fmla="*/ 99405 h 191021"/>
                <a:gd name="connsiteX336" fmla="*/ 4888 w 191814"/>
                <a:gd name="connsiteY336" fmla="*/ 92976 h 191021"/>
                <a:gd name="connsiteX337" fmla="*/ 4960 w 191814"/>
                <a:gd name="connsiteY337" fmla="*/ 85618 h 191021"/>
                <a:gd name="connsiteX338" fmla="*/ 5174 w 191814"/>
                <a:gd name="connsiteY338" fmla="*/ 83725 h 191021"/>
                <a:gd name="connsiteX339" fmla="*/ 5532 w 191814"/>
                <a:gd name="connsiteY339" fmla="*/ 82510 h 191021"/>
                <a:gd name="connsiteX340" fmla="*/ 6139 w 191814"/>
                <a:gd name="connsiteY340" fmla="*/ 78581 h 191021"/>
                <a:gd name="connsiteX341" fmla="*/ 6032 w 191814"/>
                <a:gd name="connsiteY341" fmla="*/ 78081 h 191021"/>
                <a:gd name="connsiteX342" fmla="*/ 7675 w 191814"/>
                <a:gd name="connsiteY342" fmla="*/ 74974 h 191021"/>
                <a:gd name="connsiteX343" fmla="*/ 12961 w 191814"/>
                <a:gd name="connsiteY343" fmla="*/ 71973 h 191021"/>
                <a:gd name="connsiteX344" fmla="*/ 15711 w 191814"/>
                <a:gd name="connsiteY344" fmla="*/ 71652 h 191021"/>
                <a:gd name="connsiteX345" fmla="*/ 23784 w 191814"/>
                <a:gd name="connsiteY345" fmla="*/ 75331 h 191021"/>
                <a:gd name="connsiteX346" fmla="*/ 24927 w 191814"/>
                <a:gd name="connsiteY346" fmla="*/ 75974 h 191021"/>
                <a:gd name="connsiteX347" fmla="*/ 33035 w 191814"/>
                <a:gd name="connsiteY347" fmla="*/ 77796 h 191021"/>
                <a:gd name="connsiteX348" fmla="*/ 36035 w 191814"/>
                <a:gd name="connsiteY348" fmla="*/ 78367 h 191021"/>
                <a:gd name="connsiteX349" fmla="*/ 37035 w 191814"/>
                <a:gd name="connsiteY349" fmla="*/ 79010 h 191021"/>
                <a:gd name="connsiteX350" fmla="*/ 41858 w 191814"/>
                <a:gd name="connsiteY350" fmla="*/ 80117 h 191021"/>
                <a:gd name="connsiteX351" fmla="*/ 44715 w 191814"/>
                <a:gd name="connsiteY351" fmla="*/ 81332 h 191021"/>
                <a:gd name="connsiteX352" fmla="*/ 76005 w 191814"/>
                <a:gd name="connsiteY352" fmla="*/ 90869 h 191021"/>
                <a:gd name="connsiteX353" fmla="*/ 87220 w 191814"/>
                <a:gd name="connsiteY353" fmla="*/ 95012 h 191021"/>
                <a:gd name="connsiteX354" fmla="*/ 76862 w 191814"/>
                <a:gd name="connsiteY354" fmla="*/ 99834 h 191021"/>
                <a:gd name="connsiteX355" fmla="*/ 65753 w 191814"/>
                <a:gd name="connsiteY355" fmla="*/ 103477 h 191021"/>
                <a:gd name="connsiteX356" fmla="*/ 58824 w 191814"/>
                <a:gd name="connsiteY356" fmla="*/ 106335 h 191021"/>
                <a:gd name="connsiteX357" fmla="*/ 54645 w 191814"/>
                <a:gd name="connsiteY357" fmla="*/ 108121 h 191021"/>
                <a:gd name="connsiteX358" fmla="*/ 54038 w 191814"/>
                <a:gd name="connsiteY358" fmla="*/ 107942 h 191021"/>
                <a:gd name="connsiteX359" fmla="*/ 52609 w 191814"/>
                <a:gd name="connsiteY359" fmla="*/ 108406 h 191021"/>
                <a:gd name="connsiteX360" fmla="*/ 52609 w 191814"/>
                <a:gd name="connsiteY360" fmla="*/ 108299 h 191021"/>
                <a:gd name="connsiteX361" fmla="*/ 50894 w 191814"/>
                <a:gd name="connsiteY361" fmla="*/ 108978 h 191021"/>
                <a:gd name="connsiteX362" fmla="*/ 50894 w 191814"/>
                <a:gd name="connsiteY362" fmla="*/ 108871 h 191021"/>
                <a:gd name="connsiteX363" fmla="*/ 50073 w 191814"/>
                <a:gd name="connsiteY363" fmla="*/ 109121 h 191021"/>
                <a:gd name="connsiteX364" fmla="*/ 50180 w 191814"/>
                <a:gd name="connsiteY364" fmla="*/ 108942 h 191021"/>
                <a:gd name="connsiteX365" fmla="*/ 46715 w 191814"/>
                <a:gd name="connsiteY365" fmla="*/ 110121 h 191021"/>
                <a:gd name="connsiteX366" fmla="*/ 46894 w 191814"/>
                <a:gd name="connsiteY366" fmla="*/ 110478 h 191021"/>
                <a:gd name="connsiteX367" fmla="*/ 41500 w 191814"/>
                <a:gd name="connsiteY367" fmla="*/ 112050 h 191021"/>
                <a:gd name="connsiteX368" fmla="*/ 41500 w 191814"/>
                <a:gd name="connsiteY368" fmla="*/ 111943 h 191021"/>
                <a:gd name="connsiteX369" fmla="*/ 34571 w 191814"/>
                <a:gd name="connsiteY369" fmla="*/ 114443 h 191021"/>
                <a:gd name="connsiteX370" fmla="*/ 34356 w 191814"/>
                <a:gd name="connsiteY370" fmla="*/ 114228 h 191021"/>
                <a:gd name="connsiteX371" fmla="*/ 32035 w 191814"/>
                <a:gd name="connsiteY371" fmla="*/ 115943 h 191021"/>
                <a:gd name="connsiteX372" fmla="*/ 30856 w 191814"/>
                <a:gd name="connsiteY372" fmla="*/ 115907 h 191021"/>
                <a:gd name="connsiteX373" fmla="*/ 29642 w 191814"/>
                <a:gd name="connsiteY373" fmla="*/ 117122 h 191021"/>
                <a:gd name="connsiteX374" fmla="*/ 29892 w 191814"/>
                <a:gd name="connsiteY374" fmla="*/ 116836 h 191021"/>
                <a:gd name="connsiteX375" fmla="*/ 28213 w 191814"/>
                <a:gd name="connsiteY375" fmla="*/ 117836 h 191021"/>
                <a:gd name="connsiteX376" fmla="*/ 28820 w 191814"/>
                <a:gd name="connsiteY376" fmla="*/ 118265 h 191021"/>
                <a:gd name="connsiteX377" fmla="*/ 27534 w 191814"/>
                <a:gd name="connsiteY377" fmla="*/ 118158 h 191021"/>
                <a:gd name="connsiteX378" fmla="*/ 27713 w 191814"/>
                <a:gd name="connsiteY378" fmla="*/ 118658 h 191021"/>
                <a:gd name="connsiteX379" fmla="*/ 23605 w 191814"/>
                <a:gd name="connsiteY379" fmla="*/ 118515 h 191021"/>
                <a:gd name="connsiteX380" fmla="*/ 18426 w 191814"/>
                <a:gd name="connsiteY380" fmla="*/ 119479 h 191021"/>
                <a:gd name="connsiteX381" fmla="*/ 13175 w 191814"/>
                <a:gd name="connsiteY381" fmla="*/ 119158 h 191021"/>
                <a:gd name="connsiteX382" fmla="*/ 12532 w 191814"/>
                <a:gd name="connsiteY382" fmla="*/ 118622 h 191021"/>
                <a:gd name="connsiteX383" fmla="*/ 51323 w 191814"/>
                <a:gd name="connsiteY383" fmla="*/ 165414 h 191021"/>
                <a:gd name="connsiteX384" fmla="*/ 42572 w 191814"/>
                <a:gd name="connsiteY384" fmla="*/ 163127 h 191021"/>
                <a:gd name="connsiteX385" fmla="*/ 42429 w 191814"/>
                <a:gd name="connsiteY385" fmla="*/ 162699 h 191021"/>
                <a:gd name="connsiteX386" fmla="*/ 40643 w 191814"/>
                <a:gd name="connsiteY386" fmla="*/ 162413 h 191021"/>
                <a:gd name="connsiteX387" fmla="*/ 39929 w 191814"/>
                <a:gd name="connsiteY387" fmla="*/ 162413 h 191021"/>
                <a:gd name="connsiteX388" fmla="*/ 39822 w 191814"/>
                <a:gd name="connsiteY388" fmla="*/ 162020 h 191021"/>
                <a:gd name="connsiteX389" fmla="*/ 38750 w 191814"/>
                <a:gd name="connsiteY389" fmla="*/ 161877 h 191021"/>
                <a:gd name="connsiteX390" fmla="*/ 38250 w 191814"/>
                <a:gd name="connsiteY390" fmla="*/ 161306 h 191021"/>
                <a:gd name="connsiteX391" fmla="*/ 31999 w 191814"/>
                <a:gd name="connsiteY391" fmla="*/ 158556 h 191021"/>
                <a:gd name="connsiteX392" fmla="*/ 22855 w 191814"/>
                <a:gd name="connsiteY392" fmla="*/ 150912 h 191021"/>
                <a:gd name="connsiteX393" fmla="*/ 18355 w 191814"/>
                <a:gd name="connsiteY393" fmla="*/ 144768 h 191021"/>
                <a:gd name="connsiteX394" fmla="*/ 15711 w 191814"/>
                <a:gd name="connsiteY394" fmla="*/ 138160 h 191021"/>
                <a:gd name="connsiteX395" fmla="*/ 15354 w 191814"/>
                <a:gd name="connsiteY395" fmla="*/ 137696 h 191021"/>
                <a:gd name="connsiteX396" fmla="*/ 14747 w 191814"/>
                <a:gd name="connsiteY396" fmla="*/ 133588 h 191021"/>
                <a:gd name="connsiteX397" fmla="*/ 15461 w 191814"/>
                <a:gd name="connsiteY397" fmla="*/ 125623 h 191021"/>
                <a:gd name="connsiteX398" fmla="*/ 15676 w 191814"/>
                <a:gd name="connsiteY398" fmla="*/ 124873 h 191021"/>
                <a:gd name="connsiteX399" fmla="*/ 17247 w 191814"/>
                <a:gd name="connsiteY399" fmla="*/ 124730 h 191021"/>
                <a:gd name="connsiteX400" fmla="*/ 16676 w 191814"/>
                <a:gd name="connsiteY400" fmla="*/ 124408 h 191021"/>
                <a:gd name="connsiteX401" fmla="*/ 17926 w 191814"/>
                <a:gd name="connsiteY401" fmla="*/ 124516 h 191021"/>
                <a:gd name="connsiteX402" fmla="*/ 17676 w 191814"/>
                <a:gd name="connsiteY402" fmla="*/ 124766 h 191021"/>
                <a:gd name="connsiteX403" fmla="*/ 19855 w 191814"/>
                <a:gd name="connsiteY403" fmla="*/ 124944 h 191021"/>
                <a:gd name="connsiteX404" fmla="*/ 19533 w 191814"/>
                <a:gd name="connsiteY404" fmla="*/ 124623 h 191021"/>
                <a:gd name="connsiteX405" fmla="*/ 22248 w 191814"/>
                <a:gd name="connsiteY405" fmla="*/ 124551 h 191021"/>
                <a:gd name="connsiteX406" fmla="*/ 22248 w 191814"/>
                <a:gd name="connsiteY406" fmla="*/ 123980 h 191021"/>
                <a:gd name="connsiteX407" fmla="*/ 27106 w 191814"/>
                <a:gd name="connsiteY407" fmla="*/ 123408 h 191021"/>
                <a:gd name="connsiteX408" fmla="*/ 27677 w 191814"/>
                <a:gd name="connsiteY408" fmla="*/ 122801 h 191021"/>
                <a:gd name="connsiteX409" fmla="*/ 27820 w 191814"/>
                <a:gd name="connsiteY409" fmla="*/ 123087 h 191021"/>
                <a:gd name="connsiteX410" fmla="*/ 30463 w 191814"/>
                <a:gd name="connsiteY410" fmla="*/ 122587 h 191021"/>
                <a:gd name="connsiteX411" fmla="*/ 30606 w 191814"/>
                <a:gd name="connsiteY411" fmla="*/ 122015 h 191021"/>
                <a:gd name="connsiteX412" fmla="*/ 32821 w 191814"/>
                <a:gd name="connsiteY412" fmla="*/ 120622 h 191021"/>
                <a:gd name="connsiteX413" fmla="*/ 32964 w 191814"/>
                <a:gd name="connsiteY413" fmla="*/ 119908 h 191021"/>
                <a:gd name="connsiteX414" fmla="*/ 32928 w 191814"/>
                <a:gd name="connsiteY414" fmla="*/ 120265 h 191021"/>
                <a:gd name="connsiteX415" fmla="*/ 33571 w 191814"/>
                <a:gd name="connsiteY415" fmla="*/ 119801 h 191021"/>
                <a:gd name="connsiteX416" fmla="*/ 34142 w 191814"/>
                <a:gd name="connsiteY416" fmla="*/ 120015 h 191021"/>
                <a:gd name="connsiteX417" fmla="*/ 33964 w 191814"/>
                <a:gd name="connsiteY417" fmla="*/ 120515 h 191021"/>
                <a:gd name="connsiteX418" fmla="*/ 34821 w 191814"/>
                <a:gd name="connsiteY418" fmla="*/ 119622 h 191021"/>
                <a:gd name="connsiteX419" fmla="*/ 37607 w 191814"/>
                <a:gd name="connsiteY419" fmla="*/ 119122 h 191021"/>
                <a:gd name="connsiteX420" fmla="*/ 39857 w 191814"/>
                <a:gd name="connsiteY420" fmla="*/ 118122 h 191021"/>
                <a:gd name="connsiteX421" fmla="*/ 40464 w 191814"/>
                <a:gd name="connsiteY421" fmla="*/ 118729 h 191021"/>
                <a:gd name="connsiteX422" fmla="*/ 42929 w 191814"/>
                <a:gd name="connsiteY422" fmla="*/ 117658 h 191021"/>
                <a:gd name="connsiteX423" fmla="*/ 42822 w 191814"/>
                <a:gd name="connsiteY423" fmla="*/ 117729 h 191021"/>
                <a:gd name="connsiteX424" fmla="*/ 48430 w 191814"/>
                <a:gd name="connsiteY424" fmla="*/ 115872 h 191021"/>
                <a:gd name="connsiteX425" fmla="*/ 48966 w 191814"/>
                <a:gd name="connsiteY425" fmla="*/ 115014 h 191021"/>
                <a:gd name="connsiteX426" fmla="*/ 53430 w 191814"/>
                <a:gd name="connsiteY426" fmla="*/ 113264 h 191021"/>
                <a:gd name="connsiteX427" fmla="*/ 55181 w 191814"/>
                <a:gd name="connsiteY427" fmla="*/ 113228 h 191021"/>
                <a:gd name="connsiteX428" fmla="*/ 54966 w 191814"/>
                <a:gd name="connsiteY428" fmla="*/ 113371 h 191021"/>
                <a:gd name="connsiteX429" fmla="*/ 58610 w 191814"/>
                <a:gd name="connsiteY429" fmla="*/ 112300 h 191021"/>
                <a:gd name="connsiteX430" fmla="*/ 60324 w 191814"/>
                <a:gd name="connsiteY430" fmla="*/ 110978 h 191021"/>
                <a:gd name="connsiteX431" fmla="*/ 60931 w 191814"/>
                <a:gd name="connsiteY431" fmla="*/ 110978 h 191021"/>
                <a:gd name="connsiteX432" fmla="*/ 61253 w 191814"/>
                <a:gd name="connsiteY432" fmla="*/ 111228 h 191021"/>
                <a:gd name="connsiteX433" fmla="*/ 61503 w 191814"/>
                <a:gd name="connsiteY433" fmla="*/ 110942 h 191021"/>
                <a:gd name="connsiteX434" fmla="*/ 61539 w 191814"/>
                <a:gd name="connsiteY434" fmla="*/ 111014 h 191021"/>
                <a:gd name="connsiteX435" fmla="*/ 61717 w 191814"/>
                <a:gd name="connsiteY435" fmla="*/ 110692 h 191021"/>
                <a:gd name="connsiteX436" fmla="*/ 61539 w 191814"/>
                <a:gd name="connsiteY436" fmla="*/ 110585 h 191021"/>
                <a:gd name="connsiteX437" fmla="*/ 63860 w 191814"/>
                <a:gd name="connsiteY437" fmla="*/ 110192 h 191021"/>
                <a:gd name="connsiteX438" fmla="*/ 69111 w 191814"/>
                <a:gd name="connsiteY438" fmla="*/ 107335 h 191021"/>
                <a:gd name="connsiteX439" fmla="*/ 68575 w 191814"/>
                <a:gd name="connsiteY439" fmla="*/ 108121 h 191021"/>
                <a:gd name="connsiteX440" fmla="*/ 69825 w 191814"/>
                <a:gd name="connsiteY440" fmla="*/ 107549 h 191021"/>
                <a:gd name="connsiteX441" fmla="*/ 68789 w 191814"/>
                <a:gd name="connsiteY441" fmla="*/ 108228 h 191021"/>
                <a:gd name="connsiteX442" fmla="*/ 73683 w 191814"/>
                <a:gd name="connsiteY442" fmla="*/ 106299 h 191021"/>
                <a:gd name="connsiteX443" fmla="*/ 73933 w 191814"/>
                <a:gd name="connsiteY443" fmla="*/ 105906 h 191021"/>
                <a:gd name="connsiteX444" fmla="*/ 74040 w 191814"/>
                <a:gd name="connsiteY444" fmla="*/ 105906 h 191021"/>
                <a:gd name="connsiteX445" fmla="*/ 74540 w 191814"/>
                <a:gd name="connsiteY445" fmla="*/ 105299 h 191021"/>
                <a:gd name="connsiteX446" fmla="*/ 75647 w 191814"/>
                <a:gd name="connsiteY446" fmla="*/ 105585 h 191021"/>
                <a:gd name="connsiteX447" fmla="*/ 78398 w 191814"/>
                <a:gd name="connsiteY447" fmla="*/ 104192 h 191021"/>
                <a:gd name="connsiteX448" fmla="*/ 78148 w 191814"/>
                <a:gd name="connsiteY448" fmla="*/ 103941 h 191021"/>
                <a:gd name="connsiteX449" fmla="*/ 79255 w 191814"/>
                <a:gd name="connsiteY449" fmla="*/ 103692 h 191021"/>
                <a:gd name="connsiteX450" fmla="*/ 79469 w 191814"/>
                <a:gd name="connsiteY450" fmla="*/ 104049 h 191021"/>
                <a:gd name="connsiteX451" fmla="*/ 80541 w 191814"/>
                <a:gd name="connsiteY451" fmla="*/ 103013 h 191021"/>
                <a:gd name="connsiteX452" fmla="*/ 79934 w 191814"/>
                <a:gd name="connsiteY452" fmla="*/ 103763 h 191021"/>
                <a:gd name="connsiteX453" fmla="*/ 82541 w 191814"/>
                <a:gd name="connsiteY453" fmla="*/ 102691 h 191021"/>
                <a:gd name="connsiteX454" fmla="*/ 82505 w 191814"/>
                <a:gd name="connsiteY454" fmla="*/ 101906 h 191021"/>
                <a:gd name="connsiteX455" fmla="*/ 85041 w 191814"/>
                <a:gd name="connsiteY455" fmla="*/ 100798 h 191021"/>
                <a:gd name="connsiteX456" fmla="*/ 84577 w 191814"/>
                <a:gd name="connsiteY456" fmla="*/ 100584 h 191021"/>
                <a:gd name="connsiteX457" fmla="*/ 86863 w 191814"/>
                <a:gd name="connsiteY457" fmla="*/ 99584 h 191021"/>
                <a:gd name="connsiteX458" fmla="*/ 81970 w 191814"/>
                <a:gd name="connsiteY458" fmla="*/ 109692 h 191021"/>
                <a:gd name="connsiteX459" fmla="*/ 76469 w 191814"/>
                <a:gd name="connsiteY459" fmla="*/ 120729 h 191021"/>
                <a:gd name="connsiteX460" fmla="*/ 73504 w 191814"/>
                <a:gd name="connsiteY460" fmla="*/ 127730 h 191021"/>
                <a:gd name="connsiteX461" fmla="*/ 72254 w 191814"/>
                <a:gd name="connsiteY461" fmla="*/ 132481 h 191021"/>
                <a:gd name="connsiteX462" fmla="*/ 71754 w 191814"/>
                <a:gd name="connsiteY462" fmla="*/ 132910 h 191021"/>
                <a:gd name="connsiteX463" fmla="*/ 71290 w 191814"/>
                <a:gd name="connsiteY463" fmla="*/ 134481 h 191021"/>
                <a:gd name="connsiteX464" fmla="*/ 71218 w 191814"/>
                <a:gd name="connsiteY464" fmla="*/ 134410 h 191021"/>
                <a:gd name="connsiteX465" fmla="*/ 70683 w 191814"/>
                <a:gd name="connsiteY465" fmla="*/ 136338 h 191021"/>
                <a:gd name="connsiteX466" fmla="*/ 70611 w 191814"/>
                <a:gd name="connsiteY466" fmla="*/ 136267 h 191021"/>
                <a:gd name="connsiteX467" fmla="*/ 70290 w 191814"/>
                <a:gd name="connsiteY467" fmla="*/ 137124 h 191021"/>
                <a:gd name="connsiteX468" fmla="*/ 70218 w 191814"/>
                <a:gd name="connsiteY468" fmla="*/ 136946 h 191021"/>
                <a:gd name="connsiteX469" fmla="*/ 69004 w 191814"/>
                <a:gd name="connsiteY469" fmla="*/ 140518 h 191021"/>
                <a:gd name="connsiteX470" fmla="*/ 69397 w 191814"/>
                <a:gd name="connsiteY470" fmla="*/ 140553 h 191021"/>
                <a:gd name="connsiteX471" fmla="*/ 67396 w 191814"/>
                <a:gd name="connsiteY471" fmla="*/ 145518 h 191021"/>
                <a:gd name="connsiteX472" fmla="*/ 67325 w 191814"/>
                <a:gd name="connsiteY472" fmla="*/ 145447 h 191021"/>
                <a:gd name="connsiteX473" fmla="*/ 64289 w 191814"/>
                <a:gd name="connsiteY473" fmla="*/ 151662 h 191021"/>
                <a:gd name="connsiteX474" fmla="*/ 63967 w 191814"/>
                <a:gd name="connsiteY474" fmla="*/ 151590 h 191021"/>
                <a:gd name="connsiteX475" fmla="*/ 63146 w 191814"/>
                <a:gd name="connsiteY475" fmla="*/ 154305 h 191021"/>
                <a:gd name="connsiteX476" fmla="*/ 62181 w 191814"/>
                <a:gd name="connsiteY476" fmla="*/ 154734 h 191021"/>
                <a:gd name="connsiteX477" fmla="*/ 61646 w 191814"/>
                <a:gd name="connsiteY477" fmla="*/ 156305 h 191021"/>
                <a:gd name="connsiteX478" fmla="*/ 61753 w 191814"/>
                <a:gd name="connsiteY478" fmla="*/ 155948 h 191021"/>
                <a:gd name="connsiteX479" fmla="*/ 60574 w 191814"/>
                <a:gd name="connsiteY479" fmla="*/ 157734 h 191021"/>
                <a:gd name="connsiteX480" fmla="*/ 61324 w 191814"/>
                <a:gd name="connsiteY480" fmla="*/ 157770 h 191021"/>
                <a:gd name="connsiteX481" fmla="*/ 60038 w 191814"/>
                <a:gd name="connsiteY481" fmla="*/ 158520 h 191021"/>
                <a:gd name="connsiteX482" fmla="*/ 60431 w 191814"/>
                <a:gd name="connsiteY482" fmla="*/ 158841 h 191021"/>
                <a:gd name="connsiteX483" fmla="*/ 56895 w 191814"/>
                <a:gd name="connsiteY483" fmla="*/ 161163 h 191021"/>
                <a:gd name="connsiteX484" fmla="*/ 56324 w 191814"/>
                <a:gd name="connsiteY484" fmla="*/ 161877 h 191021"/>
                <a:gd name="connsiteX485" fmla="*/ 56252 w 191814"/>
                <a:gd name="connsiteY485" fmla="*/ 161877 h 191021"/>
                <a:gd name="connsiteX486" fmla="*/ 54538 w 191814"/>
                <a:gd name="connsiteY486" fmla="*/ 164056 h 191021"/>
                <a:gd name="connsiteX487" fmla="*/ 54073 w 191814"/>
                <a:gd name="connsiteY487" fmla="*/ 164628 h 191021"/>
                <a:gd name="connsiteX488" fmla="*/ 51323 w 191814"/>
                <a:gd name="connsiteY488" fmla="*/ 165414 h 191021"/>
                <a:gd name="connsiteX489" fmla="*/ 114402 w 191814"/>
                <a:gd name="connsiteY489" fmla="*/ 177737 h 191021"/>
                <a:gd name="connsiteX490" fmla="*/ 114331 w 191814"/>
                <a:gd name="connsiteY490" fmla="*/ 177629 h 191021"/>
                <a:gd name="connsiteX491" fmla="*/ 113116 w 191814"/>
                <a:gd name="connsiteY491" fmla="*/ 180737 h 191021"/>
                <a:gd name="connsiteX492" fmla="*/ 112366 w 191814"/>
                <a:gd name="connsiteY492" fmla="*/ 181630 h 191021"/>
                <a:gd name="connsiteX493" fmla="*/ 112331 w 191814"/>
                <a:gd name="connsiteY493" fmla="*/ 181594 h 191021"/>
                <a:gd name="connsiteX494" fmla="*/ 111188 w 191814"/>
                <a:gd name="connsiteY494" fmla="*/ 182880 h 191021"/>
                <a:gd name="connsiteX495" fmla="*/ 111116 w 191814"/>
                <a:gd name="connsiteY495" fmla="*/ 182558 h 191021"/>
                <a:gd name="connsiteX496" fmla="*/ 110188 w 191814"/>
                <a:gd name="connsiteY496" fmla="*/ 183059 h 191021"/>
                <a:gd name="connsiteX497" fmla="*/ 107544 w 191814"/>
                <a:gd name="connsiteY497" fmla="*/ 185630 h 191021"/>
                <a:gd name="connsiteX498" fmla="*/ 107509 w 191814"/>
                <a:gd name="connsiteY498" fmla="*/ 185487 h 191021"/>
                <a:gd name="connsiteX499" fmla="*/ 106901 w 191814"/>
                <a:gd name="connsiteY499" fmla="*/ 185988 h 191021"/>
                <a:gd name="connsiteX500" fmla="*/ 106830 w 191814"/>
                <a:gd name="connsiteY500" fmla="*/ 185880 h 191021"/>
                <a:gd name="connsiteX501" fmla="*/ 105151 w 191814"/>
                <a:gd name="connsiteY501" fmla="*/ 186309 h 191021"/>
                <a:gd name="connsiteX502" fmla="*/ 105115 w 191814"/>
                <a:gd name="connsiteY502" fmla="*/ 186023 h 191021"/>
                <a:gd name="connsiteX503" fmla="*/ 104008 w 191814"/>
                <a:gd name="connsiteY503" fmla="*/ 186166 h 191021"/>
                <a:gd name="connsiteX504" fmla="*/ 104401 w 191814"/>
                <a:gd name="connsiteY504" fmla="*/ 186202 h 191021"/>
                <a:gd name="connsiteX505" fmla="*/ 102901 w 191814"/>
                <a:gd name="connsiteY505" fmla="*/ 186238 h 191021"/>
                <a:gd name="connsiteX506" fmla="*/ 100829 w 191814"/>
                <a:gd name="connsiteY506" fmla="*/ 187523 h 191021"/>
                <a:gd name="connsiteX507" fmla="*/ 100615 w 191814"/>
                <a:gd name="connsiteY507" fmla="*/ 187202 h 191021"/>
                <a:gd name="connsiteX508" fmla="*/ 100722 w 191814"/>
                <a:gd name="connsiteY508" fmla="*/ 186595 h 191021"/>
                <a:gd name="connsiteX509" fmla="*/ 99329 w 191814"/>
                <a:gd name="connsiteY509" fmla="*/ 186452 h 191021"/>
                <a:gd name="connsiteX510" fmla="*/ 99329 w 191814"/>
                <a:gd name="connsiteY510" fmla="*/ 186130 h 191021"/>
                <a:gd name="connsiteX511" fmla="*/ 97222 w 191814"/>
                <a:gd name="connsiteY511" fmla="*/ 186202 h 191021"/>
                <a:gd name="connsiteX512" fmla="*/ 95650 w 191814"/>
                <a:gd name="connsiteY512" fmla="*/ 185773 h 191021"/>
                <a:gd name="connsiteX513" fmla="*/ 95293 w 191814"/>
                <a:gd name="connsiteY513" fmla="*/ 185309 h 191021"/>
                <a:gd name="connsiteX514" fmla="*/ 94543 w 191814"/>
                <a:gd name="connsiteY514" fmla="*/ 185630 h 191021"/>
                <a:gd name="connsiteX515" fmla="*/ 94257 w 191814"/>
                <a:gd name="connsiteY515" fmla="*/ 185130 h 191021"/>
                <a:gd name="connsiteX516" fmla="*/ 91221 w 191814"/>
                <a:gd name="connsiteY516" fmla="*/ 184916 h 191021"/>
                <a:gd name="connsiteX517" fmla="*/ 90185 w 191814"/>
                <a:gd name="connsiteY517" fmla="*/ 185416 h 191021"/>
                <a:gd name="connsiteX518" fmla="*/ 89828 w 191814"/>
                <a:gd name="connsiteY518" fmla="*/ 184809 h 191021"/>
                <a:gd name="connsiteX519" fmla="*/ 89935 w 191814"/>
                <a:gd name="connsiteY519" fmla="*/ 184880 h 191021"/>
                <a:gd name="connsiteX520" fmla="*/ 90042 w 191814"/>
                <a:gd name="connsiteY520" fmla="*/ 184559 h 191021"/>
                <a:gd name="connsiteX521" fmla="*/ 88078 w 191814"/>
                <a:gd name="connsiteY521" fmla="*/ 184523 h 191021"/>
                <a:gd name="connsiteX522" fmla="*/ 88328 w 191814"/>
                <a:gd name="connsiteY522" fmla="*/ 184845 h 191021"/>
                <a:gd name="connsiteX523" fmla="*/ 87685 w 191814"/>
                <a:gd name="connsiteY523" fmla="*/ 184702 h 191021"/>
                <a:gd name="connsiteX524" fmla="*/ 87863 w 191814"/>
                <a:gd name="connsiteY524" fmla="*/ 184452 h 191021"/>
                <a:gd name="connsiteX525" fmla="*/ 86935 w 191814"/>
                <a:gd name="connsiteY525" fmla="*/ 184166 h 191021"/>
                <a:gd name="connsiteX526" fmla="*/ 87006 w 191814"/>
                <a:gd name="connsiteY526" fmla="*/ 184523 h 191021"/>
                <a:gd name="connsiteX527" fmla="*/ 85863 w 191814"/>
                <a:gd name="connsiteY527" fmla="*/ 184094 h 191021"/>
                <a:gd name="connsiteX528" fmla="*/ 85684 w 191814"/>
                <a:gd name="connsiteY528" fmla="*/ 184630 h 191021"/>
                <a:gd name="connsiteX529" fmla="*/ 83434 w 191814"/>
                <a:gd name="connsiteY529" fmla="*/ 183630 h 191021"/>
                <a:gd name="connsiteX530" fmla="*/ 83006 w 191814"/>
                <a:gd name="connsiteY530" fmla="*/ 183952 h 191021"/>
                <a:gd name="connsiteX531" fmla="*/ 83041 w 191814"/>
                <a:gd name="connsiteY531" fmla="*/ 183630 h 191021"/>
                <a:gd name="connsiteX532" fmla="*/ 82041 w 191814"/>
                <a:gd name="connsiteY532" fmla="*/ 182952 h 191021"/>
                <a:gd name="connsiteX533" fmla="*/ 82148 w 191814"/>
                <a:gd name="connsiteY533" fmla="*/ 182737 h 191021"/>
                <a:gd name="connsiteX534" fmla="*/ 81791 w 191814"/>
                <a:gd name="connsiteY534" fmla="*/ 183344 h 191021"/>
                <a:gd name="connsiteX535" fmla="*/ 80541 w 191814"/>
                <a:gd name="connsiteY535" fmla="*/ 183166 h 191021"/>
                <a:gd name="connsiteX536" fmla="*/ 80148 w 191814"/>
                <a:gd name="connsiteY536" fmla="*/ 183666 h 191021"/>
                <a:gd name="connsiteX537" fmla="*/ 80327 w 191814"/>
                <a:gd name="connsiteY537" fmla="*/ 183380 h 191021"/>
                <a:gd name="connsiteX538" fmla="*/ 79862 w 191814"/>
                <a:gd name="connsiteY538" fmla="*/ 183380 h 191021"/>
                <a:gd name="connsiteX539" fmla="*/ 79719 w 191814"/>
                <a:gd name="connsiteY539" fmla="*/ 182916 h 191021"/>
                <a:gd name="connsiteX540" fmla="*/ 80041 w 191814"/>
                <a:gd name="connsiteY540" fmla="*/ 182594 h 191021"/>
                <a:gd name="connsiteX541" fmla="*/ 79291 w 191814"/>
                <a:gd name="connsiteY541" fmla="*/ 182987 h 191021"/>
                <a:gd name="connsiteX542" fmla="*/ 78005 w 191814"/>
                <a:gd name="connsiteY542" fmla="*/ 182201 h 191021"/>
                <a:gd name="connsiteX543" fmla="*/ 76683 w 191814"/>
                <a:gd name="connsiteY543" fmla="*/ 182059 h 191021"/>
                <a:gd name="connsiteX544" fmla="*/ 76719 w 191814"/>
                <a:gd name="connsiteY544" fmla="*/ 181273 h 191021"/>
                <a:gd name="connsiteX545" fmla="*/ 75290 w 191814"/>
                <a:gd name="connsiteY545" fmla="*/ 181094 h 191021"/>
                <a:gd name="connsiteX546" fmla="*/ 75362 w 191814"/>
                <a:gd name="connsiteY546" fmla="*/ 181058 h 191021"/>
                <a:gd name="connsiteX547" fmla="*/ 72469 w 191814"/>
                <a:gd name="connsiteY547" fmla="*/ 180130 h 191021"/>
                <a:gd name="connsiteX548" fmla="*/ 71897 w 191814"/>
                <a:gd name="connsiteY548" fmla="*/ 180630 h 191021"/>
                <a:gd name="connsiteX549" fmla="*/ 69575 w 191814"/>
                <a:gd name="connsiteY549" fmla="*/ 180165 h 191021"/>
                <a:gd name="connsiteX550" fmla="*/ 69075 w 191814"/>
                <a:gd name="connsiteY550" fmla="*/ 179415 h 191021"/>
                <a:gd name="connsiteX551" fmla="*/ 69218 w 191814"/>
                <a:gd name="connsiteY551" fmla="*/ 179415 h 191021"/>
                <a:gd name="connsiteX552" fmla="*/ 67718 w 191814"/>
                <a:gd name="connsiteY552" fmla="*/ 178594 h 191021"/>
                <a:gd name="connsiteX553" fmla="*/ 66575 w 191814"/>
                <a:gd name="connsiteY553" fmla="*/ 178558 h 191021"/>
                <a:gd name="connsiteX554" fmla="*/ 66539 w 191814"/>
                <a:gd name="connsiteY554" fmla="*/ 178201 h 191021"/>
                <a:gd name="connsiteX555" fmla="*/ 66682 w 191814"/>
                <a:gd name="connsiteY555" fmla="*/ 177879 h 191021"/>
                <a:gd name="connsiteX556" fmla="*/ 66432 w 191814"/>
                <a:gd name="connsiteY556" fmla="*/ 177915 h 191021"/>
                <a:gd name="connsiteX557" fmla="*/ 66468 w 191814"/>
                <a:gd name="connsiteY557" fmla="*/ 177844 h 191021"/>
                <a:gd name="connsiteX558" fmla="*/ 66218 w 191814"/>
                <a:gd name="connsiteY558" fmla="*/ 177915 h 191021"/>
                <a:gd name="connsiteX559" fmla="*/ 66146 w 191814"/>
                <a:gd name="connsiteY559" fmla="*/ 178094 h 191021"/>
                <a:gd name="connsiteX560" fmla="*/ 65718 w 191814"/>
                <a:gd name="connsiteY560" fmla="*/ 176879 h 191021"/>
                <a:gd name="connsiteX561" fmla="*/ 63003 w 191814"/>
                <a:gd name="connsiteY561" fmla="*/ 175129 h 191021"/>
                <a:gd name="connsiteX562" fmla="*/ 63682 w 191814"/>
                <a:gd name="connsiteY562" fmla="*/ 174986 h 191021"/>
                <a:gd name="connsiteX563" fmla="*/ 63182 w 191814"/>
                <a:gd name="connsiteY563" fmla="*/ 174665 h 191021"/>
                <a:gd name="connsiteX564" fmla="*/ 63717 w 191814"/>
                <a:gd name="connsiteY564" fmla="*/ 174808 h 191021"/>
                <a:gd name="connsiteX565" fmla="*/ 62682 w 191814"/>
                <a:gd name="connsiteY565" fmla="*/ 173272 h 191021"/>
                <a:gd name="connsiteX566" fmla="*/ 62360 w 191814"/>
                <a:gd name="connsiteY566" fmla="*/ 173200 h 191021"/>
                <a:gd name="connsiteX567" fmla="*/ 62396 w 191814"/>
                <a:gd name="connsiteY567" fmla="*/ 173129 h 191021"/>
                <a:gd name="connsiteX568" fmla="*/ 61896 w 191814"/>
                <a:gd name="connsiteY568" fmla="*/ 172950 h 191021"/>
                <a:gd name="connsiteX569" fmla="*/ 62360 w 191814"/>
                <a:gd name="connsiteY569" fmla="*/ 172236 h 191021"/>
                <a:gd name="connsiteX570" fmla="*/ 61467 w 191814"/>
                <a:gd name="connsiteY570" fmla="*/ 170879 h 191021"/>
                <a:gd name="connsiteX571" fmla="*/ 61181 w 191814"/>
                <a:gd name="connsiteY571" fmla="*/ 171057 h 191021"/>
                <a:gd name="connsiteX572" fmla="*/ 61110 w 191814"/>
                <a:gd name="connsiteY572" fmla="*/ 170450 h 191021"/>
                <a:gd name="connsiteX573" fmla="*/ 61467 w 191814"/>
                <a:gd name="connsiteY573" fmla="*/ 170271 h 191021"/>
                <a:gd name="connsiteX574" fmla="*/ 60646 w 191814"/>
                <a:gd name="connsiteY574" fmla="*/ 169807 h 191021"/>
                <a:gd name="connsiteX575" fmla="*/ 61289 w 191814"/>
                <a:gd name="connsiteY575" fmla="*/ 170021 h 191021"/>
                <a:gd name="connsiteX576" fmla="*/ 60681 w 191814"/>
                <a:gd name="connsiteY576" fmla="*/ 168700 h 191021"/>
                <a:gd name="connsiteX577" fmla="*/ 59931 w 191814"/>
                <a:gd name="connsiteY577" fmla="*/ 168843 h 191021"/>
                <a:gd name="connsiteX578" fmla="*/ 59288 w 191814"/>
                <a:gd name="connsiteY578" fmla="*/ 167557 h 191021"/>
                <a:gd name="connsiteX579" fmla="*/ 59002 w 191814"/>
                <a:gd name="connsiteY579" fmla="*/ 167842 h 191021"/>
                <a:gd name="connsiteX580" fmla="*/ 58895 w 191814"/>
                <a:gd name="connsiteY580" fmla="*/ 167378 h 191021"/>
                <a:gd name="connsiteX581" fmla="*/ 59217 w 191814"/>
                <a:gd name="connsiteY581" fmla="*/ 166914 h 191021"/>
                <a:gd name="connsiteX582" fmla="*/ 58895 w 191814"/>
                <a:gd name="connsiteY582" fmla="*/ 166449 h 191021"/>
                <a:gd name="connsiteX583" fmla="*/ 62646 w 191814"/>
                <a:gd name="connsiteY583" fmla="*/ 163235 h 191021"/>
                <a:gd name="connsiteX584" fmla="*/ 62789 w 191814"/>
                <a:gd name="connsiteY584" fmla="*/ 162378 h 191021"/>
                <a:gd name="connsiteX585" fmla="*/ 63074 w 191814"/>
                <a:gd name="connsiteY585" fmla="*/ 162556 h 191021"/>
                <a:gd name="connsiteX586" fmla="*/ 64753 w 191814"/>
                <a:gd name="connsiteY586" fmla="*/ 160877 h 191021"/>
                <a:gd name="connsiteX587" fmla="*/ 64825 w 191814"/>
                <a:gd name="connsiteY587" fmla="*/ 161127 h 191021"/>
                <a:gd name="connsiteX588" fmla="*/ 64575 w 191814"/>
                <a:gd name="connsiteY588" fmla="*/ 160342 h 191021"/>
                <a:gd name="connsiteX589" fmla="*/ 65932 w 191814"/>
                <a:gd name="connsiteY589" fmla="*/ 158127 h 191021"/>
                <a:gd name="connsiteX590" fmla="*/ 65789 w 191814"/>
                <a:gd name="connsiteY590" fmla="*/ 157377 h 191021"/>
                <a:gd name="connsiteX591" fmla="*/ 65932 w 191814"/>
                <a:gd name="connsiteY591" fmla="*/ 157734 h 191021"/>
                <a:gd name="connsiteX592" fmla="*/ 66361 w 191814"/>
                <a:gd name="connsiteY592" fmla="*/ 156912 h 191021"/>
                <a:gd name="connsiteX593" fmla="*/ 67003 w 191814"/>
                <a:gd name="connsiteY593" fmla="*/ 156734 h 191021"/>
                <a:gd name="connsiteX594" fmla="*/ 67039 w 191814"/>
                <a:gd name="connsiteY594" fmla="*/ 157341 h 191021"/>
                <a:gd name="connsiteX595" fmla="*/ 67325 w 191814"/>
                <a:gd name="connsiteY595" fmla="*/ 155948 h 191021"/>
                <a:gd name="connsiteX596" fmla="*/ 69361 w 191814"/>
                <a:gd name="connsiteY596" fmla="*/ 153591 h 191021"/>
                <a:gd name="connsiteX597" fmla="*/ 70504 w 191814"/>
                <a:gd name="connsiteY597" fmla="*/ 151055 h 191021"/>
                <a:gd name="connsiteX598" fmla="*/ 71397 w 191814"/>
                <a:gd name="connsiteY598" fmla="*/ 151019 h 191021"/>
                <a:gd name="connsiteX599" fmla="*/ 72469 w 191814"/>
                <a:gd name="connsiteY599" fmla="*/ 148197 h 191021"/>
                <a:gd name="connsiteX600" fmla="*/ 72469 w 191814"/>
                <a:gd name="connsiteY600" fmla="*/ 148340 h 191021"/>
                <a:gd name="connsiteX601" fmla="*/ 74754 w 191814"/>
                <a:gd name="connsiteY601" fmla="*/ 142161 h 191021"/>
                <a:gd name="connsiteX602" fmla="*/ 74361 w 191814"/>
                <a:gd name="connsiteY602" fmla="*/ 141196 h 191021"/>
                <a:gd name="connsiteX603" fmla="*/ 75683 w 191814"/>
                <a:gd name="connsiteY603" fmla="*/ 136660 h 191021"/>
                <a:gd name="connsiteX604" fmla="*/ 76648 w 191814"/>
                <a:gd name="connsiteY604" fmla="*/ 135231 h 191021"/>
                <a:gd name="connsiteX605" fmla="*/ 76648 w 191814"/>
                <a:gd name="connsiteY605" fmla="*/ 135481 h 191021"/>
                <a:gd name="connsiteX606" fmla="*/ 77826 w 191814"/>
                <a:gd name="connsiteY606" fmla="*/ 131945 h 191021"/>
                <a:gd name="connsiteX607" fmla="*/ 77933 w 191814"/>
                <a:gd name="connsiteY607" fmla="*/ 129731 h 191021"/>
                <a:gd name="connsiteX608" fmla="*/ 78362 w 191814"/>
                <a:gd name="connsiteY608" fmla="*/ 129302 h 191021"/>
                <a:gd name="connsiteX609" fmla="*/ 78755 w 191814"/>
                <a:gd name="connsiteY609" fmla="*/ 129230 h 191021"/>
                <a:gd name="connsiteX610" fmla="*/ 78755 w 191814"/>
                <a:gd name="connsiteY610" fmla="*/ 128838 h 191021"/>
                <a:gd name="connsiteX611" fmla="*/ 78826 w 191814"/>
                <a:gd name="connsiteY611" fmla="*/ 128838 h 191021"/>
                <a:gd name="connsiteX612" fmla="*/ 78755 w 191814"/>
                <a:gd name="connsiteY612" fmla="*/ 128480 h 191021"/>
                <a:gd name="connsiteX613" fmla="*/ 78541 w 191814"/>
                <a:gd name="connsiteY613" fmla="*/ 128516 h 191021"/>
                <a:gd name="connsiteX614" fmla="*/ 80005 w 191814"/>
                <a:gd name="connsiteY614" fmla="*/ 126480 h 191021"/>
                <a:gd name="connsiteX615" fmla="*/ 81720 w 191814"/>
                <a:gd name="connsiteY615" fmla="*/ 120729 h 191021"/>
                <a:gd name="connsiteX616" fmla="*/ 81934 w 191814"/>
                <a:gd name="connsiteY616" fmla="*/ 121658 h 191021"/>
                <a:gd name="connsiteX617" fmla="*/ 82398 w 191814"/>
                <a:gd name="connsiteY617" fmla="*/ 120372 h 191021"/>
                <a:gd name="connsiteX618" fmla="*/ 82184 w 191814"/>
                <a:gd name="connsiteY618" fmla="*/ 121587 h 191021"/>
                <a:gd name="connsiteX619" fmla="*/ 84256 w 191814"/>
                <a:gd name="connsiteY619" fmla="*/ 116729 h 191021"/>
                <a:gd name="connsiteX620" fmla="*/ 84148 w 191814"/>
                <a:gd name="connsiteY620" fmla="*/ 116264 h 191021"/>
                <a:gd name="connsiteX621" fmla="*/ 84256 w 191814"/>
                <a:gd name="connsiteY621" fmla="*/ 116193 h 191021"/>
                <a:gd name="connsiteX622" fmla="*/ 84184 w 191814"/>
                <a:gd name="connsiteY622" fmla="*/ 115372 h 191021"/>
                <a:gd name="connsiteX623" fmla="*/ 85184 w 191814"/>
                <a:gd name="connsiteY623" fmla="*/ 114800 h 191021"/>
                <a:gd name="connsiteX624" fmla="*/ 86149 w 191814"/>
                <a:gd name="connsiteY624" fmla="*/ 111835 h 191021"/>
                <a:gd name="connsiteX625" fmla="*/ 85792 w 191814"/>
                <a:gd name="connsiteY625" fmla="*/ 111800 h 191021"/>
                <a:gd name="connsiteX626" fmla="*/ 86399 w 191814"/>
                <a:gd name="connsiteY626" fmla="*/ 110835 h 191021"/>
                <a:gd name="connsiteX627" fmla="*/ 86792 w 191814"/>
                <a:gd name="connsiteY627" fmla="*/ 110978 h 191021"/>
                <a:gd name="connsiteX628" fmla="*/ 86827 w 191814"/>
                <a:gd name="connsiteY628" fmla="*/ 109442 h 191021"/>
                <a:gd name="connsiteX629" fmla="*/ 86935 w 191814"/>
                <a:gd name="connsiteY629" fmla="*/ 110442 h 191021"/>
                <a:gd name="connsiteX630" fmla="*/ 88042 w 191814"/>
                <a:gd name="connsiteY630" fmla="*/ 107835 h 191021"/>
                <a:gd name="connsiteX631" fmla="*/ 87542 w 191814"/>
                <a:gd name="connsiteY631" fmla="*/ 107228 h 191021"/>
                <a:gd name="connsiteX632" fmla="*/ 88935 w 191814"/>
                <a:gd name="connsiteY632" fmla="*/ 104834 h 191021"/>
                <a:gd name="connsiteX633" fmla="*/ 88435 w 191814"/>
                <a:gd name="connsiteY633" fmla="*/ 104906 h 191021"/>
                <a:gd name="connsiteX634" fmla="*/ 90613 w 191814"/>
                <a:gd name="connsiteY634" fmla="*/ 101763 h 191021"/>
                <a:gd name="connsiteX635" fmla="*/ 92257 w 191814"/>
                <a:gd name="connsiteY635" fmla="*/ 97619 h 191021"/>
                <a:gd name="connsiteX636" fmla="*/ 93614 w 191814"/>
                <a:gd name="connsiteY636" fmla="*/ 98369 h 191021"/>
                <a:gd name="connsiteX637" fmla="*/ 93507 w 191814"/>
                <a:gd name="connsiteY637" fmla="*/ 98762 h 191021"/>
                <a:gd name="connsiteX638" fmla="*/ 92292 w 191814"/>
                <a:gd name="connsiteY638" fmla="*/ 104406 h 191021"/>
                <a:gd name="connsiteX639" fmla="*/ 92150 w 191814"/>
                <a:gd name="connsiteY639" fmla="*/ 104299 h 191021"/>
                <a:gd name="connsiteX640" fmla="*/ 94114 w 191814"/>
                <a:gd name="connsiteY640" fmla="*/ 111014 h 191021"/>
                <a:gd name="connsiteX641" fmla="*/ 94721 w 191814"/>
                <a:gd name="connsiteY641" fmla="*/ 113800 h 191021"/>
                <a:gd name="connsiteX642" fmla="*/ 94650 w 191814"/>
                <a:gd name="connsiteY642" fmla="*/ 113764 h 191021"/>
                <a:gd name="connsiteX643" fmla="*/ 96114 w 191814"/>
                <a:gd name="connsiteY643" fmla="*/ 119158 h 191021"/>
                <a:gd name="connsiteX644" fmla="*/ 95721 w 191814"/>
                <a:gd name="connsiteY644" fmla="*/ 118729 h 191021"/>
                <a:gd name="connsiteX645" fmla="*/ 96400 w 191814"/>
                <a:gd name="connsiteY645" fmla="*/ 121730 h 191021"/>
                <a:gd name="connsiteX646" fmla="*/ 99472 w 191814"/>
                <a:gd name="connsiteY646" fmla="*/ 130123 h 191021"/>
                <a:gd name="connsiteX647" fmla="*/ 99329 w 191814"/>
                <a:gd name="connsiteY647" fmla="*/ 130016 h 191021"/>
                <a:gd name="connsiteX648" fmla="*/ 100365 w 191814"/>
                <a:gd name="connsiteY648" fmla="*/ 132409 h 191021"/>
                <a:gd name="connsiteX649" fmla="*/ 100293 w 191814"/>
                <a:gd name="connsiteY649" fmla="*/ 132552 h 191021"/>
                <a:gd name="connsiteX650" fmla="*/ 101901 w 191814"/>
                <a:gd name="connsiteY650" fmla="*/ 136803 h 191021"/>
                <a:gd name="connsiteX651" fmla="*/ 101651 w 191814"/>
                <a:gd name="connsiteY651" fmla="*/ 136946 h 191021"/>
                <a:gd name="connsiteX652" fmla="*/ 102472 w 191814"/>
                <a:gd name="connsiteY652" fmla="*/ 139267 h 191021"/>
                <a:gd name="connsiteX653" fmla="*/ 102258 w 191814"/>
                <a:gd name="connsiteY653" fmla="*/ 138374 h 191021"/>
                <a:gd name="connsiteX654" fmla="*/ 103329 w 191814"/>
                <a:gd name="connsiteY654" fmla="*/ 141732 h 191021"/>
                <a:gd name="connsiteX655" fmla="*/ 105937 w 191814"/>
                <a:gd name="connsiteY655" fmla="*/ 145911 h 191021"/>
                <a:gd name="connsiteX656" fmla="*/ 105758 w 191814"/>
                <a:gd name="connsiteY656" fmla="*/ 146447 h 191021"/>
                <a:gd name="connsiteX657" fmla="*/ 105115 w 191814"/>
                <a:gd name="connsiteY657" fmla="*/ 146375 h 191021"/>
                <a:gd name="connsiteX658" fmla="*/ 105794 w 191814"/>
                <a:gd name="connsiteY658" fmla="*/ 149590 h 191021"/>
                <a:gd name="connsiteX659" fmla="*/ 105473 w 191814"/>
                <a:gd name="connsiteY659" fmla="*/ 149733 h 191021"/>
                <a:gd name="connsiteX660" fmla="*/ 106687 w 191814"/>
                <a:gd name="connsiteY660" fmla="*/ 154269 h 191021"/>
                <a:gd name="connsiteX661" fmla="*/ 107223 w 191814"/>
                <a:gd name="connsiteY661" fmla="*/ 157663 h 191021"/>
                <a:gd name="connsiteX662" fmla="*/ 107008 w 191814"/>
                <a:gd name="connsiteY662" fmla="*/ 158591 h 191021"/>
                <a:gd name="connsiteX663" fmla="*/ 107759 w 191814"/>
                <a:gd name="connsiteY663" fmla="*/ 160091 h 191021"/>
                <a:gd name="connsiteX664" fmla="*/ 107473 w 191814"/>
                <a:gd name="connsiteY664" fmla="*/ 160913 h 191021"/>
                <a:gd name="connsiteX665" fmla="*/ 110580 w 191814"/>
                <a:gd name="connsiteY665" fmla="*/ 167807 h 191021"/>
                <a:gd name="connsiteX666" fmla="*/ 112366 w 191814"/>
                <a:gd name="connsiteY666" fmla="*/ 169771 h 191021"/>
                <a:gd name="connsiteX667" fmla="*/ 112474 w 191814"/>
                <a:gd name="connsiteY667" fmla="*/ 171200 h 191021"/>
                <a:gd name="connsiteX668" fmla="*/ 112366 w 191814"/>
                <a:gd name="connsiteY668" fmla="*/ 170843 h 191021"/>
                <a:gd name="connsiteX669" fmla="*/ 112009 w 191814"/>
                <a:gd name="connsiteY669" fmla="*/ 170843 h 191021"/>
                <a:gd name="connsiteX670" fmla="*/ 114402 w 191814"/>
                <a:gd name="connsiteY670" fmla="*/ 174915 h 191021"/>
                <a:gd name="connsiteX671" fmla="*/ 114259 w 191814"/>
                <a:gd name="connsiteY671" fmla="*/ 174129 h 191021"/>
                <a:gd name="connsiteX672" fmla="*/ 115117 w 191814"/>
                <a:gd name="connsiteY672" fmla="*/ 175522 h 191021"/>
                <a:gd name="connsiteX673" fmla="*/ 114688 w 191814"/>
                <a:gd name="connsiteY673" fmla="*/ 175415 h 191021"/>
                <a:gd name="connsiteX674" fmla="*/ 115902 w 191814"/>
                <a:gd name="connsiteY674" fmla="*/ 177201 h 191021"/>
                <a:gd name="connsiteX675" fmla="*/ 114402 w 191814"/>
                <a:gd name="connsiteY675" fmla="*/ 177737 h 191021"/>
                <a:gd name="connsiteX676" fmla="*/ 115974 w 191814"/>
                <a:gd name="connsiteY676" fmla="*/ 177094 h 191021"/>
                <a:gd name="connsiteX677" fmla="*/ 115974 w 191814"/>
                <a:gd name="connsiteY677" fmla="*/ 177022 h 191021"/>
                <a:gd name="connsiteX678" fmla="*/ 116010 w 191814"/>
                <a:gd name="connsiteY678" fmla="*/ 177094 h 191021"/>
                <a:gd name="connsiteX679" fmla="*/ 115974 w 191814"/>
                <a:gd name="connsiteY679" fmla="*/ 177094 h 191021"/>
                <a:gd name="connsiteX680" fmla="*/ 171731 w 191814"/>
                <a:gd name="connsiteY680" fmla="*/ 147376 h 191021"/>
                <a:gd name="connsiteX681" fmla="*/ 169374 w 191814"/>
                <a:gd name="connsiteY681" fmla="*/ 153412 h 191021"/>
                <a:gd name="connsiteX682" fmla="*/ 166337 w 191814"/>
                <a:gd name="connsiteY682" fmla="*/ 158448 h 191021"/>
                <a:gd name="connsiteX683" fmla="*/ 160729 w 191814"/>
                <a:gd name="connsiteY683" fmla="*/ 164663 h 191021"/>
                <a:gd name="connsiteX684" fmla="*/ 156979 w 191814"/>
                <a:gd name="connsiteY684" fmla="*/ 168271 h 191021"/>
                <a:gd name="connsiteX685" fmla="*/ 156300 w 191814"/>
                <a:gd name="connsiteY685" fmla="*/ 168342 h 191021"/>
                <a:gd name="connsiteX686" fmla="*/ 154979 w 191814"/>
                <a:gd name="connsiteY686" fmla="*/ 169343 h 191021"/>
                <a:gd name="connsiteX687" fmla="*/ 154943 w 191814"/>
                <a:gd name="connsiteY687" fmla="*/ 169235 h 191021"/>
                <a:gd name="connsiteX688" fmla="*/ 153300 w 191814"/>
                <a:gd name="connsiteY688" fmla="*/ 170450 h 191021"/>
                <a:gd name="connsiteX689" fmla="*/ 153300 w 191814"/>
                <a:gd name="connsiteY689" fmla="*/ 170343 h 191021"/>
                <a:gd name="connsiteX690" fmla="*/ 152514 w 191814"/>
                <a:gd name="connsiteY690" fmla="*/ 170807 h 191021"/>
                <a:gd name="connsiteX691" fmla="*/ 152586 w 191814"/>
                <a:gd name="connsiteY691" fmla="*/ 170629 h 191021"/>
                <a:gd name="connsiteX692" fmla="*/ 148871 w 191814"/>
                <a:gd name="connsiteY692" fmla="*/ 172450 h 191021"/>
                <a:gd name="connsiteX693" fmla="*/ 149121 w 191814"/>
                <a:gd name="connsiteY693" fmla="*/ 172736 h 191021"/>
                <a:gd name="connsiteX694" fmla="*/ 142977 w 191814"/>
                <a:gd name="connsiteY694" fmla="*/ 175808 h 191021"/>
                <a:gd name="connsiteX695" fmla="*/ 142942 w 191814"/>
                <a:gd name="connsiteY695" fmla="*/ 175701 h 191021"/>
                <a:gd name="connsiteX696" fmla="*/ 136512 w 191814"/>
                <a:gd name="connsiteY696" fmla="*/ 178308 h 191021"/>
                <a:gd name="connsiteX697" fmla="*/ 136369 w 191814"/>
                <a:gd name="connsiteY697" fmla="*/ 178022 h 191021"/>
                <a:gd name="connsiteX698" fmla="*/ 133226 w 191814"/>
                <a:gd name="connsiteY698" fmla="*/ 178844 h 191021"/>
                <a:gd name="connsiteX699" fmla="*/ 132154 w 191814"/>
                <a:gd name="connsiteY699" fmla="*/ 178308 h 191021"/>
                <a:gd name="connsiteX700" fmla="*/ 130333 w 191814"/>
                <a:gd name="connsiteY700" fmla="*/ 178772 h 191021"/>
                <a:gd name="connsiteX701" fmla="*/ 130726 w 191814"/>
                <a:gd name="connsiteY701" fmla="*/ 178665 h 191021"/>
                <a:gd name="connsiteX702" fmla="*/ 128332 w 191814"/>
                <a:gd name="connsiteY702" fmla="*/ 178665 h 191021"/>
                <a:gd name="connsiteX703" fmla="*/ 128761 w 191814"/>
                <a:gd name="connsiteY703" fmla="*/ 179308 h 191021"/>
                <a:gd name="connsiteX704" fmla="*/ 127297 w 191814"/>
                <a:gd name="connsiteY704" fmla="*/ 178558 h 191021"/>
                <a:gd name="connsiteX705" fmla="*/ 127225 w 191814"/>
                <a:gd name="connsiteY705" fmla="*/ 179058 h 191021"/>
                <a:gd name="connsiteX706" fmla="*/ 123725 w 191814"/>
                <a:gd name="connsiteY706" fmla="*/ 176772 h 191021"/>
                <a:gd name="connsiteX707" fmla="*/ 117117 w 191814"/>
                <a:gd name="connsiteY707" fmla="*/ 169557 h 191021"/>
                <a:gd name="connsiteX708" fmla="*/ 112474 w 191814"/>
                <a:gd name="connsiteY708" fmla="*/ 160127 h 191021"/>
                <a:gd name="connsiteX709" fmla="*/ 112759 w 191814"/>
                <a:gd name="connsiteY709" fmla="*/ 159734 h 191021"/>
                <a:gd name="connsiteX710" fmla="*/ 111938 w 191814"/>
                <a:gd name="connsiteY710" fmla="*/ 157877 h 191021"/>
                <a:gd name="connsiteX711" fmla="*/ 111509 w 191814"/>
                <a:gd name="connsiteY711" fmla="*/ 157234 h 191021"/>
                <a:gd name="connsiteX712" fmla="*/ 111759 w 191814"/>
                <a:gd name="connsiteY712" fmla="*/ 156877 h 191021"/>
                <a:gd name="connsiteX713" fmla="*/ 111223 w 191814"/>
                <a:gd name="connsiteY713" fmla="*/ 155769 h 191021"/>
                <a:gd name="connsiteX714" fmla="*/ 111366 w 191814"/>
                <a:gd name="connsiteY714" fmla="*/ 154984 h 191021"/>
                <a:gd name="connsiteX715" fmla="*/ 109116 w 191814"/>
                <a:gd name="connsiteY715" fmla="*/ 146661 h 191021"/>
                <a:gd name="connsiteX716" fmla="*/ 107151 w 191814"/>
                <a:gd name="connsiteY716" fmla="*/ 139339 h 191021"/>
                <a:gd name="connsiteX717" fmla="*/ 104472 w 191814"/>
                <a:gd name="connsiteY717" fmla="*/ 132695 h 191021"/>
                <a:gd name="connsiteX718" fmla="*/ 99936 w 191814"/>
                <a:gd name="connsiteY718" fmla="*/ 115264 h 191021"/>
                <a:gd name="connsiteX719" fmla="*/ 99615 w 191814"/>
                <a:gd name="connsiteY719" fmla="*/ 114693 h 191021"/>
                <a:gd name="connsiteX720" fmla="*/ 98079 w 191814"/>
                <a:gd name="connsiteY720" fmla="*/ 109442 h 191021"/>
                <a:gd name="connsiteX721" fmla="*/ 96972 w 191814"/>
                <a:gd name="connsiteY721" fmla="*/ 105263 h 191021"/>
                <a:gd name="connsiteX722" fmla="*/ 95793 w 191814"/>
                <a:gd name="connsiteY722" fmla="*/ 99905 h 191021"/>
                <a:gd name="connsiteX723" fmla="*/ 101401 w 191814"/>
                <a:gd name="connsiteY723" fmla="*/ 102691 h 191021"/>
                <a:gd name="connsiteX724" fmla="*/ 127190 w 191814"/>
                <a:gd name="connsiteY724" fmla="*/ 115336 h 191021"/>
                <a:gd name="connsiteX725" fmla="*/ 159408 w 191814"/>
                <a:gd name="connsiteY725" fmla="*/ 128766 h 191021"/>
                <a:gd name="connsiteX726" fmla="*/ 168516 w 191814"/>
                <a:gd name="connsiteY726" fmla="*/ 131802 h 191021"/>
                <a:gd name="connsiteX727" fmla="*/ 173410 w 191814"/>
                <a:gd name="connsiteY727" fmla="*/ 131731 h 191021"/>
                <a:gd name="connsiteX728" fmla="*/ 173695 w 191814"/>
                <a:gd name="connsiteY728" fmla="*/ 131731 h 191021"/>
                <a:gd name="connsiteX729" fmla="*/ 171731 w 191814"/>
                <a:gd name="connsiteY729" fmla="*/ 147376 h 191021"/>
                <a:gd name="connsiteX730" fmla="*/ 187268 w 191814"/>
                <a:gd name="connsiteY730" fmla="*/ 105942 h 191021"/>
                <a:gd name="connsiteX731" fmla="*/ 187197 w 191814"/>
                <a:gd name="connsiteY731" fmla="*/ 105692 h 191021"/>
                <a:gd name="connsiteX732" fmla="*/ 185840 w 191814"/>
                <a:gd name="connsiteY732" fmla="*/ 115550 h 191021"/>
                <a:gd name="connsiteX733" fmla="*/ 180982 w 191814"/>
                <a:gd name="connsiteY733" fmla="*/ 123444 h 191021"/>
                <a:gd name="connsiteX734" fmla="*/ 181875 w 191814"/>
                <a:gd name="connsiteY734" fmla="*/ 121944 h 191021"/>
                <a:gd name="connsiteX735" fmla="*/ 177446 w 191814"/>
                <a:gd name="connsiteY735" fmla="*/ 126301 h 191021"/>
                <a:gd name="connsiteX736" fmla="*/ 173981 w 191814"/>
                <a:gd name="connsiteY736" fmla="*/ 126194 h 191021"/>
                <a:gd name="connsiteX737" fmla="*/ 142049 w 191814"/>
                <a:gd name="connsiteY737" fmla="*/ 116765 h 191021"/>
                <a:gd name="connsiteX738" fmla="*/ 142549 w 191814"/>
                <a:gd name="connsiteY738" fmla="*/ 116836 h 191021"/>
                <a:gd name="connsiteX739" fmla="*/ 133119 w 191814"/>
                <a:gd name="connsiteY739" fmla="*/ 113443 h 191021"/>
                <a:gd name="connsiteX740" fmla="*/ 132690 w 191814"/>
                <a:gd name="connsiteY740" fmla="*/ 113157 h 191021"/>
                <a:gd name="connsiteX741" fmla="*/ 117581 w 191814"/>
                <a:gd name="connsiteY741" fmla="*/ 105620 h 191021"/>
                <a:gd name="connsiteX742" fmla="*/ 117510 w 191814"/>
                <a:gd name="connsiteY742" fmla="*/ 105263 h 191021"/>
                <a:gd name="connsiteX743" fmla="*/ 109187 w 191814"/>
                <a:gd name="connsiteY743" fmla="*/ 101084 h 191021"/>
                <a:gd name="connsiteX744" fmla="*/ 112331 w 191814"/>
                <a:gd name="connsiteY744" fmla="*/ 102691 h 191021"/>
                <a:gd name="connsiteX745" fmla="*/ 100079 w 191814"/>
                <a:gd name="connsiteY745" fmla="*/ 97191 h 191021"/>
                <a:gd name="connsiteX746" fmla="*/ 97507 w 191814"/>
                <a:gd name="connsiteY746" fmla="*/ 95655 h 191021"/>
                <a:gd name="connsiteX747" fmla="*/ 98936 w 191814"/>
                <a:gd name="connsiteY747" fmla="*/ 94512 h 191021"/>
                <a:gd name="connsiteX748" fmla="*/ 106008 w 191814"/>
                <a:gd name="connsiteY748" fmla="*/ 91797 h 191021"/>
                <a:gd name="connsiteX749" fmla="*/ 105080 w 191814"/>
                <a:gd name="connsiteY749" fmla="*/ 92297 h 191021"/>
                <a:gd name="connsiteX750" fmla="*/ 120939 w 191814"/>
                <a:gd name="connsiteY750" fmla="*/ 85653 h 191021"/>
                <a:gd name="connsiteX751" fmla="*/ 129333 w 191814"/>
                <a:gd name="connsiteY751" fmla="*/ 81760 h 191021"/>
                <a:gd name="connsiteX752" fmla="*/ 131797 w 191814"/>
                <a:gd name="connsiteY752" fmla="*/ 80867 h 191021"/>
                <a:gd name="connsiteX753" fmla="*/ 132869 w 191814"/>
                <a:gd name="connsiteY753" fmla="*/ 80724 h 191021"/>
                <a:gd name="connsiteX754" fmla="*/ 134190 w 191814"/>
                <a:gd name="connsiteY754" fmla="*/ 79831 h 191021"/>
                <a:gd name="connsiteX755" fmla="*/ 134298 w 191814"/>
                <a:gd name="connsiteY755" fmla="*/ 79867 h 191021"/>
                <a:gd name="connsiteX756" fmla="*/ 135298 w 191814"/>
                <a:gd name="connsiteY756" fmla="*/ 79046 h 191021"/>
                <a:gd name="connsiteX757" fmla="*/ 134726 w 191814"/>
                <a:gd name="connsiteY757" fmla="*/ 79153 h 191021"/>
                <a:gd name="connsiteX758" fmla="*/ 144192 w 191814"/>
                <a:gd name="connsiteY758" fmla="*/ 74295 h 191021"/>
                <a:gd name="connsiteX759" fmla="*/ 155765 w 191814"/>
                <a:gd name="connsiteY759" fmla="*/ 65901 h 191021"/>
                <a:gd name="connsiteX760" fmla="*/ 164158 w 191814"/>
                <a:gd name="connsiteY760" fmla="*/ 55614 h 191021"/>
                <a:gd name="connsiteX761" fmla="*/ 162730 w 191814"/>
                <a:gd name="connsiteY761" fmla="*/ 59222 h 191021"/>
                <a:gd name="connsiteX762" fmla="*/ 165016 w 191814"/>
                <a:gd name="connsiteY762" fmla="*/ 54543 h 191021"/>
                <a:gd name="connsiteX763" fmla="*/ 165266 w 191814"/>
                <a:gd name="connsiteY763" fmla="*/ 54650 h 191021"/>
                <a:gd name="connsiteX764" fmla="*/ 163337 w 191814"/>
                <a:gd name="connsiteY764" fmla="*/ 58686 h 191021"/>
                <a:gd name="connsiteX765" fmla="*/ 165444 w 191814"/>
                <a:gd name="connsiteY765" fmla="*/ 54721 h 191021"/>
                <a:gd name="connsiteX766" fmla="*/ 165909 w 191814"/>
                <a:gd name="connsiteY766" fmla="*/ 54900 h 191021"/>
                <a:gd name="connsiteX767" fmla="*/ 167052 w 191814"/>
                <a:gd name="connsiteY767" fmla="*/ 55042 h 191021"/>
                <a:gd name="connsiteX768" fmla="*/ 169695 w 191814"/>
                <a:gd name="connsiteY768" fmla="*/ 56329 h 191021"/>
                <a:gd name="connsiteX769" fmla="*/ 176374 w 191814"/>
                <a:gd name="connsiteY769" fmla="*/ 60936 h 191021"/>
                <a:gd name="connsiteX770" fmla="*/ 183161 w 191814"/>
                <a:gd name="connsiteY770" fmla="*/ 70223 h 191021"/>
                <a:gd name="connsiteX771" fmla="*/ 182839 w 191814"/>
                <a:gd name="connsiteY771" fmla="*/ 69866 h 191021"/>
                <a:gd name="connsiteX772" fmla="*/ 185304 w 191814"/>
                <a:gd name="connsiteY772" fmla="*/ 76581 h 191021"/>
                <a:gd name="connsiteX773" fmla="*/ 186054 w 191814"/>
                <a:gd name="connsiteY773" fmla="*/ 82939 h 191021"/>
                <a:gd name="connsiteX774" fmla="*/ 187340 w 191814"/>
                <a:gd name="connsiteY774" fmla="*/ 94333 h 191021"/>
                <a:gd name="connsiteX775" fmla="*/ 187268 w 191814"/>
                <a:gd name="connsiteY775" fmla="*/ 105942 h 19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l="l" t="t" r="r" b="b"/>
              <a:pathLst>
                <a:path w="191814" h="191021">
                  <a:moveTo>
                    <a:pt x="190233" y="77938"/>
                  </a:moveTo>
                  <a:cubicBezTo>
                    <a:pt x="190055" y="75831"/>
                    <a:pt x="189447" y="73688"/>
                    <a:pt x="188340" y="71509"/>
                  </a:cubicBezTo>
                  <a:cubicBezTo>
                    <a:pt x="187483" y="69330"/>
                    <a:pt x="186411" y="67008"/>
                    <a:pt x="184875" y="65044"/>
                  </a:cubicBezTo>
                  <a:cubicBezTo>
                    <a:pt x="181661" y="61115"/>
                    <a:pt x="178589" y="58329"/>
                    <a:pt x="174731" y="55935"/>
                  </a:cubicBezTo>
                  <a:cubicBezTo>
                    <a:pt x="172767" y="55078"/>
                    <a:pt x="171016" y="54578"/>
                    <a:pt x="169445" y="54007"/>
                  </a:cubicBezTo>
                  <a:cubicBezTo>
                    <a:pt x="168731" y="53757"/>
                    <a:pt x="167945" y="53507"/>
                    <a:pt x="166945" y="53364"/>
                  </a:cubicBezTo>
                  <a:cubicBezTo>
                    <a:pt x="166445" y="53221"/>
                    <a:pt x="166230" y="53471"/>
                    <a:pt x="165980" y="53507"/>
                  </a:cubicBezTo>
                  <a:cubicBezTo>
                    <a:pt x="165944" y="53507"/>
                    <a:pt x="165909" y="53507"/>
                    <a:pt x="165837" y="53471"/>
                  </a:cubicBezTo>
                  <a:cubicBezTo>
                    <a:pt x="166445" y="51578"/>
                    <a:pt x="166837" y="49578"/>
                    <a:pt x="167480" y="47649"/>
                  </a:cubicBezTo>
                  <a:cubicBezTo>
                    <a:pt x="168409" y="43791"/>
                    <a:pt x="169838" y="40005"/>
                    <a:pt x="170874" y="35397"/>
                  </a:cubicBezTo>
                  <a:lnTo>
                    <a:pt x="170802" y="33433"/>
                  </a:lnTo>
                  <a:lnTo>
                    <a:pt x="170874" y="32861"/>
                  </a:lnTo>
                  <a:cubicBezTo>
                    <a:pt x="170731" y="32897"/>
                    <a:pt x="170624" y="30790"/>
                    <a:pt x="170338" y="29396"/>
                  </a:cubicBezTo>
                  <a:cubicBezTo>
                    <a:pt x="170302" y="28075"/>
                    <a:pt x="171374" y="29254"/>
                    <a:pt x="169731" y="24753"/>
                  </a:cubicBezTo>
                  <a:cubicBezTo>
                    <a:pt x="168695" y="21217"/>
                    <a:pt x="164551" y="15823"/>
                    <a:pt x="161051" y="12859"/>
                  </a:cubicBezTo>
                  <a:cubicBezTo>
                    <a:pt x="162765" y="14645"/>
                    <a:pt x="162087" y="14216"/>
                    <a:pt x="161265" y="13537"/>
                  </a:cubicBezTo>
                  <a:cubicBezTo>
                    <a:pt x="159694" y="12001"/>
                    <a:pt x="158908" y="10930"/>
                    <a:pt x="157443" y="9965"/>
                  </a:cubicBezTo>
                  <a:lnTo>
                    <a:pt x="157515" y="9501"/>
                  </a:lnTo>
                  <a:cubicBezTo>
                    <a:pt x="158051" y="10251"/>
                    <a:pt x="152443" y="6537"/>
                    <a:pt x="151693" y="6251"/>
                  </a:cubicBezTo>
                  <a:cubicBezTo>
                    <a:pt x="150764" y="5286"/>
                    <a:pt x="154693" y="7930"/>
                    <a:pt x="155300" y="8072"/>
                  </a:cubicBezTo>
                  <a:cubicBezTo>
                    <a:pt x="151621" y="5429"/>
                    <a:pt x="150550" y="5108"/>
                    <a:pt x="149442" y="4822"/>
                  </a:cubicBezTo>
                  <a:cubicBezTo>
                    <a:pt x="148371" y="4465"/>
                    <a:pt x="147335" y="4143"/>
                    <a:pt x="143084" y="2715"/>
                  </a:cubicBezTo>
                  <a:cubicBezTo>
                    <a:pt x="138548" y="1679"/>
                    <a:pt x="143763" y="3322"/>
                    <a:pt x="141548" y="3036"/>
                  </a:cubicBezTo>
                  <a:cubicBezTo>
                    <a:pt x="137548" y="2179"/>
                    <a:pt x="133905" y="536"/>
                    <a:pt x="129190" y="0"/>
                  </a:cubicBezTo>
                  <a:lnTo>
                    <a:pt x="130619" y="500"/>
                  </a:lnTo>
                  <a:cubicBezTo>
                    <a:pt x="122832" y="-786"/>
                    <a:pt x="118367" y="1536"/>
                    <a:pt x="113331" y="2215"/>
                  </a:cubicBezTo>
                  <a:cubicBezTo>
                    <a:pt x="106794" y="5322"/>
                    <a:pt x="102222" y="8358"/>
                    <a:pt x="98686" y="10609"/>
                  </a:cubicBezTo>
                  <a:cubicBezTo>
                    <a:pt x="95221" y="12930"/>
                    <a:pt x="93971" y="15681"/>
                    <a:pt x="92900" y="17145"/>
                  </a:cubicBezTo>
                  <a:cubicBezTo>
                    <a:pt x="92649" y="17538"/>
                    <a:pt x="92542" y="17788"/>
                    <a:pt x="92399" y="18074"/>
                  </a:cubicBezTo>
                  <a:cubicBezTo>
                    <a:pt x="92435" y="16681"/>
                    <a:pt x="92042" y="15216"/>
                    <a:pt x="91221" y="14180"/>
                  </a:cubicBezTo>
                  <a:cubicBezTo>
                    <a:pt x="88828" y="11537"/>
                    <a:pt x="87113" y="11644"/>
                    <a:pt x="86042" y="10966"/>
                  </a:cubicBezTo>
                  <a:cubicBezTo>
                    <a:pt x="84899" y="10466"/>
                    <a:pt x="84113" y="10251"/>
                    <a:pt x="83970" y="10466"/>
                  </a:cubicBezTo>
                  <a:cubicBezTo>
                    <a:pt x="80148" y="8358"/>
                    <a:pt x="80898" y="8644"/>
                    <a:pt x="80541" y="8108"/>
                  </a:cubicBezTo>
                  <a:cubicBezTo>
                    <a:pt x="80434" y="8430"/>
                    <a:pt x="76933" y="6858"/>
                    <a:pt x="73576" y="5644"/>
                  </a:cubicBezTo>
                  <a:lnTo>
                    <a:pt x="75147" y="6108"/>
                  </a:lnTo>
                  <a:cubicBezTo>
                    <a:pt x="72040" y="4893"/>
                    <a:pt x="68539" y="3965"/>
                    <a:pt x="65182" y="3715"/>
                  </a:cubicBezTo>
                  <a:lnTo>
                    <a:pt x="67075" y="4572"/>
                  </a:lnTo>
                  <a:cubicBezTo>
                    <a:pt x="61860" y="3786"/>
                    <a:pt x="65825" y="3679"/>
                    <a:pt x="60860" y="3286"/>
                  </a:cubicBezTo>
                  <a:lnTo>
                    <a:pt x="60860" y="3786"/>
                  </a:lnTo>
                  <a:cubicBezTo>
                    <a:pt x="58467" y="3465"/>
                    <a:pt x="55431" y="3000"/>
                    <a:pt x="51680" y="2500"/>
                  </a:cubicBezTo>
                  <a:cubicBezTo>
                    <a:pt x="50251" y="2357"/>
                    <a:pt x="48894" y="2072"/>
                    <a:pt x="47287" y="2000"/>
                  </a:cubicBezTo>
                  <a:cubicBezTo>
                    <a:pt x="45536" y="2179"/>
                    <a:pt x="43251" y="2072"/>
                    <a:pt x="41500" y="3000"/>
                  </a:cubicBezTo>
                  <a:cubicBezTo>
                    <a:pt x="38607" y="4501"/>
                    <a:pt x="36500" y="6072"/>
                    <a:pt x="34321" y="8072"/>
                  </a:cubicBezTo>
                  <a:cubicBezTo>
                    <a:pt x="32178" y="10108"/>
                    <a:pt x="29785" y="12073"/>
                    <a:pt x="28463" y="14538"/>
                  </a:cubicBezTo>
                  <a:cubicBezTo>
                    <a:pt x="25355" y="19252"/>
                    <a:pt x="22069" y="23860"/>
                    <a:pt x="19355" y="28789"/>
                  </a:cubicBezTo>
                  <a:lnTo>
                    <a:pt x="15997" y="36505"/>
                  </a:lnTo>
                  <a:cubicBezTo>
                    <a:pt x="14568" y="38826"/>
                    <a:pt x="13175" y="41148"/>
                    <a:pt x="11782" y="43434"/>
                  </a:cubicBezTo>
                  <a:cubicBezTo>
                    <a:pt x="10568" y="45899"/>
                    <a:pt x="9496" y="49042"/>
                    <a:pt x="8639" y="51435"/>
                  </a:cubicBezTo>
                  <a:cubicBezTo>
                    <a:pt x="7817" y="53792"/>
                    <a:pt x="6603" y="57436"/>
                    <a:pt x="8067" y="60758"/>
                  </a:cubicBezTo>
                  <a:lnTo>
                    <a:pt x="8211" y="61008"/>
                  </a:lnTo>
                  <a:cubicBezTo>
                    <a:pt x="8460" y="61901"/>
                    <a:pt x="8746" y="62758"/>
                    <a:pt x="9103" y="63615"/>
                  </a:cubicBezTo>
                  <a:lnTo>
                    <a:pt x="9103" y="63222"/>
                  </a:lnTo>
                  <a:cubicBezTo>
                    <a:pt x="9246" y="64294"/>
                    <a:pt x="9496" y="65437"/>
                    <a:pt x="9818" y="66473"/>
                  </a:cubicBezTo>
                  <a:lnTo>
                    <a:pt x="9889" y="66723"/>
                  </a:lnTo>
                  <a:lnTo>
                    <a:pt x="10175" y="66973"/>
                  </a:lnTo>
                  <a:lnTo>
                    <a:pt x="12675" y="69151"/>
                  </a:lnTo>
                  <a:lnTo>
                    <a:pt x="12532" y="69044"/>
                  </a:lnTo>
                  <a:cubicBezTo>
                    <a:pt x="12640" y="69151"/>
                    <a:pt x="12782" y="69259"/>
                    <a:pt x="12925" y="69366"/>
                  </a:cubicBezTo>
                  <a:cubicBezTo>
                    <a:pt x="11961" y="69116"/>
                    <a:pt x="10818" y="68830"/>
                    <a:pt x="9318" y="68652"/>
                  </a:cubicBezTo>
                  <a:lnTo>
                    <a:pt x="9425" y="68509"/>
                  </a:lnTo>
                  <a:cubicBezTo>
                    <a:pt x="6282" y="69116"/>
                    <a:pt x="4603" y="71009"/>
                    <a:pt x="3996" y="72866"/>
                  </a:cubicBezTo>
                  <a:cubicBezTo>
                    <a:pt x="3174" y="72652"/>
                    <a:pt x="2531" y="74366"/>
                    <a:pt x="2174" y="75188"/>
                  </a:cubicBezTo>
                  <a:lnTo>
                    <a:pt x="2138" y="75081"/>
                  </a:lnTo>
                  <a:cubicBezTo>
                    <a:pt x="2067" y="76903"/>
                    <a:pt x="852" y="79081"/>
                    <a:pt x="1174" y="79939"/>
                  </a:cubicBezTo>
                  <a:cubicBezTo>
                    <a:pt x="1138" y="79903"/>
                    <a:pt x="924" y="79796"/>
                    <a:pt x="960" y="79581"/>
                  </a:cubicBezTo>
                  <a:cubicBezTo>
                    <a:pt x="924" y="80224"/>
                    <a:pt x="567" y="81939"/>
                    <a:pt x="138" y="81975"/>
                  </a:cubicBezTo>
                  <a:cubicBezTo>
                    <a:pt x="-148" y="85582"/>
                    <a:pt x="-5" y="88368"/>
                    <a:pt x="709" y="90261"/>
                  </a:cubicBezTo>
                  <a:lnTo>
                    <a:pt x="567" y="90154"/>
                  </a:lnTo>
                  <a:cubicBezTo>
                    <a:pt x="1067" y="91083"/>
                    <a:pt x="674" y="91369"/>
                    <a:pt x="960" y="92404"/>
                  </a:cubicBezTo>
                  <a:cubicBezTo>
                    <a:pt x="888" y="92476"/>
                    <a:pt x="852" y="92547"/>
                    <a:pt x="852" y="92547"/>
                  </a:cubicBezTo>
                  <a:cubicBezTo>
                    <a:pt x="1352" y="93512"/>
                    <a:pt x="1031" y="95548"/>
                    <a:pt x="1281" y="96369"/>
                  </a:cubicBezTo>
                  <a:lnTo>
                    <a:pt x="995" y="96476"/>
                  </a:lnTo>
                  <a:lnTo>
                    <a:pt x="1174" y="98334"/>
                  </a:lnTo>
                  <a:lnTo>
                    <a:pt x="1174" y="97655"/>
                  </a:lnTo>
                  <a:cubicBezTo>
                    <a:pt x="1995" y="97798"/>
                    <a:pt x="781" y="99084"/>
                    <a:pt x="1388" y="100334"/>
                  </a:cubicBezTo>
                  <a:cubicBezTo>
                    <a:pt x="1424" y="101477"/>
                    <a:pt x="2888" y="103013"/>
                    <a:pt x="2603" y="104477"/>
                  </a:cubicBezTo>
                  <a:cubicBezTo>
                    <a:pt x="3031" y="105192"/>
                    <a:pt x="1924" y="103870"/>
                    <a:pt x="2317" y="104977"/>
                  </a:cubicBezTo>
                  <a:cubicBezTo>
                    <a:pt x="1888" y="105085"/>
                    <a:pt x="1995" y="104477"/>
                    <a:pt x="1710" y="104799"/>
                  </a:cubicBezTo>
                  <a:cubicBezTo>
                    <a:pt x="2103" y="106085"/>
                    <a:pt x="1710" y="106728"/>
                    <a:pt x="2210" y="107656"/>
                  </a:cubicBezTo>
                  <a:lnTo>
                    <a:pt x="1888" y="107763"/>
                  </a:lnTo>
                  <a:cubicBezTo>
                    <a:pt x="2995" y="108906"/>
                    <a:pt x="1781" y="110478"/>
                    <a:pt x="2567" y="111693"/>
                  </a:cubicBezTo>
                  <a:cubicBezTo>
                    <a:pt x="3210" y="113407"/>
                    <a:pt x="1960" y="113764"/>
                    <a:pt x="3531" y="114979"/>
                  </a:cubicBezTo>
                  <a:lnTo>
                    <a:pt x="3567" y="115800"/>
                  </a:lnTo>
                  <a:cubicBezTo>
                    <a:pt x="3960" y="116515"/>
                    <a:pt x="4353" y="115979"/>
                    <a:pt x="4674" y="116836"/>
                  </a:cubicBezTo>
                  <a:cubicBezTo>
                    <a:pt x="4389" y="116907"/>
                    <a:pt x="5210" y="117979"/>
                    <a:pt x="4639" y="117658"/>
                  </a:cubicBezTo>
                  <a:cubicBezTo>
                    <a:pt x="5532" y="120158"/>
                    <a:pt x="8139" y="120301"/>
                    <a:pt x="9103" y="122337"/>
                  </a:cubicBezTo>
                  <a:cubicBezTo>
                    <a:pt x="9675" y="122444"/>
                    <a:pt x="10496" y="123194"/>
                    <a:pt x="11318" y="123444"/>
                  </a:cubicBezTo>
                  <a:cubicBezTo>
                    <a:pt x="11818" y="123623"/>
                    <a:pt x="12068" y="123623"/>
                    <a:pt x="12318" y="123551"/>
                  </a:cubicBezTo>
                  <a:cubicBezTo>
                    <a:pt x="12354" y="123730"/>
                    <a:pt x="13104" y="123908"/>
                    <a:pt x="13604" y="124051"/>
                  </a:cubicBezTo>
                  <a:cubicBezTo>
                    <a:pt x="13497" y="124123"/>
                    <a:pt x="13390" y="124265"/>
                    <a:pt x="13318" y="124337"/>
                  </a:cubicBezTo>
                  <a:cubicBezTo>
                    <a:pt x="13247" y="124301"/>
                    <a:pt x="13104" y="124301"/>
                    <a:pt x="13139" y="124265"/>
                  </a:cubicBezTo>
                  <a:lnTo>
                    <a:pt x="12854" y="124516"/>
                  </a:lnTo>
                  <a:cubicBezTo>
                    <a:pt x="12925" y="124551"/>
                    <a:pt x="12997" y="124516"/>
                    <a:pt x="13104" y="124551"/>
                  </a:cubicBezTo>
                  <a:cubicBezTo>
                    <a:pt x="12282" y="125337"/>
                    <a:pt x="11389" y="126409"/>
                    <a:pt x="10461" y="128195"/>
                  </a:cubicBezTo>
                  <a:lnTo>
                    <a:pt x="10354" y="128052"/>
                  </a:lnTo>
                  <a:cubicBezTo>
                    <a:pt x="9711" y="130731"/>
                    <a:pt x="9711" y="132516"/>
                    <a:pt x="10461" y="134302"/>
                  </a:cubicBezTo>
                  <a:cubicBezTo>
                    <a:pt x="9711" y="134660"/>
                    <a:pt x="10639" y="136517"/>
                    <a:pt x="10532" y="137196"/>
                  </a:cubicBezTo>
                  <a:lnTo>
                    <a:pt x="10461" y="137160"/>
                  </a:lnTo>
                  <a:cubicBezTo>
                    <a:pt x="11282" y="138732"/>
                    <a:pt x="10996" y="140482"/>
                    <a:pt x="11997" y="141803"/>
                  </a:cubicBezTo>
                  <a:cubicBezTo>
                    <a:pt x="11925" y="141768"/>
                    <a:pt x="11711" y="141803"/>
                    <a:pt x="11568" y="141482"/>
                  </a:cubicBezTo>
                  <a:cubicBezTo>
                    <a:pt x="11997" y="142482"/>
                    <a:pt x="12854" y="143947"/>
                    <a:pt x="12497" y="144197"/>
                  </a:cubicBezTo>
                  <a:cubicBezTo>
                    <a:pt x="13425" y="146875"/>
                    <a:pt x="16319" y="150626"/>
                    <a:pt x="17676" y="150947"/>
                  </a:cubicBezTo>
                  <a:lnTo>
                    <a:pt x="17533" y="150947"/>
                  </a:lnTo>
                  <a:cubicBezTo>
                    <a:pt x="18426" y="151269"/>
                    <a:pt x="18247" y="151733"/>
                    <a:pt x="19033" y="152448"/>
                  </a:cubicBezTo>
                  <a:cubicBezTo>
                    <a:pt x="19033" y="152519"/>
                    <a:pt x="18997" y="152626"/>
                    <a:pt x="18997" y="152626"/>
                  </a:cubicBezTo>
                  <a:cubicBezTo>
                    <a:pt x="19890" y="153162"/>
                    <a:pt x="20998" y="155270"/>
                    <a:pt x="21855" y="155662"/>
                  </a:cubicBezTo>
                  <a:lnTo>
                    <a:pt x="21676" y="155912"/>
                  </a:lnTo>
                  <a:lnTo>
                    <a:pt x="23284" y="157198"/>
                  </a:lnTo>
                  <a:lnTo>
                    <a:pt x="22748" y="156662"/>
                  </a:lnTo>
                  <a:cubicBezTo>
                    <a:pt x="23498" y="156270"/>
                    <a:pt x="23570" y="158055"/>
                    <a:pt x="25070" y="158663"/>
                  </a:cubicBezTo>
                  <a:cubicBezTo>
                    <a:pt x="26070" y="159663"/>
                    <a:pt x="28356" y="159270"/>
                    <a:pt x="29284" y="160413"/>
                  </a:cubicBezTo>
                  <a:cubicBezTo>
                    <a:pt x="30070" y="160520"/>
                    <a:pt x="28427" y="160520"/>
                    <a:pt x="29427" y="160949"/>
                  </a:cubicBezTo>
                  <a:cubicBezTo>
                    <a:pt x="29213" y="161306"/>
                    <a:pt x="28856" y="160842"/>
                    <a:pt x="28892" y="161306"/>
                  </a:cubicBezTo>
                  <a:cubicBezTo>
                    <a:pt x="29856" y="161770"/>
                    <a:pt x="30070" y="162735"/>
                    <a:pt x="31285" y="163270"/>
                  </a:cubicBezTo>
                  <a:lnTo>
                    <a:pt x="31178" y="163592"/>
                  </a:lnTo>
                  <a:cubicBezTo>
                    <a:pt x="32928" y="163913"/>
                    <a:pt x="33928" y="165199"/>
                    <a:pt x="35178" y="165128"/>
                  </a:cubicBezTo>
                  <a:cubicBezTo>
                    <a:pt x="36893" y="165485"/>
                    <a:pt x="35893" y="166449"/>
                    <a:pt x="37821" y="166485"/>
                  </a:cubicBezTo>
                  <a:lnTo>
                    <a:pt x="38321" y="167164"/>
                  </a:lnTo>
                  <a:cubicBezTo>
                    <a:pt x="39036" y="167521"/>
                    <a:pt x="39000" y="166842"/>
                    <a:pt x="39750" y="167342"/>
                  </a:cubicBezTo>
                  <a:cubicBezTo>
                    <a:pt x="39607" y="167628"/>
                    <a:pt x="40714" y="167914"/>
                    <a:pt x="40143" y="168021"/>
                  </a:cubicBezTo>
                  <a:cubicBezTo>
                    <a:pt x="41893" y="168914"/>
                    <a:pt x="44108" y="168378"/>
                    <a:pt x="46394" y="169736"/>
                  </a:cubicBezTo>
                  <a:cubicBezTo>
                    <a:pt x="47037" y="169343"/>
                    <a:pt x="48215" y="169986"/>
                    <a:pt x="48715" y="169664"/>
                  </a:cubicBezTo>
                  <a:cubicBezTo>
                    <a:pt x="48644" y="169950"/>
                    <a:pt x="51430" y="170200"/>
                    <a:pt x="49751" y="170450"/>
                  </a:cubicBezTo>
                  <a:cubicBezTo>
                    <a:pt x="49608" y="170486"/>
                    <a:pt x="49358" y="170414"/>
                    <a:pt x="49394" y="170343"/>
                  </a:cubicBezTo>
                  <a:lnTo>
                    <a:pt x="49180" y="170629"/>
                  </a:lnTo>
                  <a:cubicBezTo>
                    <a:pt x="50680" y="171522"/>
                    <a:pt x="52395" y="170771"/>
                    <a:pt x="54323" y="170378"/>
                  </a:cubicBezTo>
                  <a:cubicBezTo>
                    <a:pt x="53716" y="170450"/>
                    <a:pt x="52966" y="170557"/>
                    <a:pt x="53430" y="170271"/>
                  </a:cubicBezTo>
                  <a:cubicBezTo>
                    <a:pt x="54038" y="170200"/>
                    <a:pt x="54645" y="170057"/>
                    <a:pt x="55216" y="169807"/>
                  </a:cubicBezTo>
                  <a:lnTo>
                    <a:pt x="54930" y="170200"/>
                  </a:lnTo>
                  <a:cubicBezTo>
                    <a:pt x="55109" y="170164"/>
                    <a:pt x="55252" y="170021"/>
                    <a:pt x="55431" y="169950"/>
                  </a:cubicBezTo>
                  <a:cubicBezTo>
                    <a:pt x="55966" y="170736"/>
                    <a:pt x="56574" y="171486"/>
                    <a:pt x="57074" y="172593"/>
                  </a:cubicBezTo>
                  <a:cubicBezTo>
                    <a:pt x="57538" y="173915"/>
                    <a:pt x="57645" y="174808"/>
                    <a:pt x="57859" y="175701"/>
                  </a:cubicBezTo>
                  <a:cubicBezTo>
                    <a:pt x="57967" y="176093"/>
                    <a:pt x="58002" y="176558"/>
                    <a:pt x="58610" y="177558"/>
                  </a:cubicBezTo>
                  <a:cubicBezTo>
                    <a:pt x="59145" y="178451"/>
                    <a:pt x="60181" y="179201"/>
                    <a:pt x="60360" y="179308"/>
                  </a:cubicBezTo>
                  <a:cubicBezTo>
                    <a:pt x="61038" y="180058"/>
                    <a:pt x="62146" y="181415"/>
                    <a:pt x="63360" y="182344"/>
                  </a:cubicBezTo>
                  <a:cubicBezTo>
                    <a:pt x="64289" y="182416"/>
                    <a:pt x="65039" y="183630"/>
                    <a:pt x="66003" y="183666"/>
                  </a:cubicBezTo>
                  <a:lnTo>
                    <a:pt x="66110" y="184094"/>
                  </a:lnTo>
                  <a:cubicBezTo>
                    <a:pt x="66432" y="184094"/>
                    <a:pt x="66789" y="184166"/>
                    <a:pt x="66968" y="184452"/>
                  </a:cubicBezTo>
                  <a:lnTo>
                    <a:pt x="66896" y="184523"/>
                  </a:lnTo>
                  <a:cubicBezTo>
                    <a:pt x="67396" y="184523"/>
                    <a:pt x="67754" y="184845"/>
                    <a:pt x="68004" y="184845"/>
                  </a:cubicBezTo>
                  <a:lnTo>
                    <a:pt x="67932" y="184916"/>
                  </a:lnTo>
                  <a:lnTo>
                    <a:pt x="68432" y="185095"/>
                  </a:lnTo>
                  <a:lnTo>
                    <a:pt x="68289" y="185166"/>
                  </a:lnTo>
                  <a:cubicBezTo>
                    <a:pt x="69075" y="185237"/>
                    <a:pt x="69754" y="185487"/>
                    <a:pt x="70325" y="185845"/>
                  </a:cubicBezTo>
                  <a:lnTo>
                    <a:pt x="70397" y="185487"/>
                  </a:lnTo>
                  <a:cubicBezTo>
                    <a:pt x="71540" y="186380"/>
                    <a:pt x="72254" y="185773"/>
                    <a:pt x="73218" y="186630"/>
                  </a:cubicBezTo>
                  <a:lnTo>
                    <a:pt x="73183" y="186702"/>
                  </a:lnTo>
                  <a:cubicBezTo>
                    <a:pt x="74897" y="186202"/>
                    <a:pt x="75183" y="188059"/>
                    <a:pt x="76969" y="187595"/>
                  </a:cubicBezTo>
                  <a:cubicBezTo>
                    <a:pt x="76755" y="187666"/>
                    <a:pt x="77005" y="187809"/>
                    <a:pt x="76969" y="187881"/>
                  </a:cubicBezTo>
                  <a:cubicBezTo>
                    <a:pt x="77683" y="187988"/>
                    <a:pt x="78433" y="188166"/>
                    <a:pt x="78648" y="187416"/>
                  </a:cubicBezTo>
                  <a:cubicBezTo>
                    <a:pt x="79148" y="187559"/>
                    <a:pt x="79005" y="187774"/>
                    <a:pt x="78969" y="188059"/>
                  </a:cubicBezTo>
                  <a:cubicBezTo>
                    <a:pt x="79041" y="187738"/>
                    <a:pt x="79505" y="187738"/>
                    <a:pt x="79898" y="187845"/>
                  </a:cubicBezTo>
                  <a:lnTo>
                    <a:pt x="79684" y="187916"/>
                  </a:lnTo>
                  <a:lnTo>
                    <a:pt x="80827" y="188131"/>
                  </a:lnTo>
                  <a:lnTo>
                    <a:pt x="80755" y="187452"/>
                  </a:lnTo>
                  <a:cubicBezTo>
                    <a:pt x="81291" y="187809"/>
                    <a:pt x="80720" y="188238"/>
                    <a:pt x="81327" y="188274"/>
                  </a:cubicBezTo>
                  <a:lnTo>
                    <a:pt x="81434" y="187774"/>
                  </a:lnTo>
                  <a:cubicBezTo>
                    <a:pt x="82220" y="188131"/>
                    <a:pt x="82541" y="189024"/>
                    <a:pt x="83255" y="189488"/>
                  </a:cubicBezTo>
                  <a:cubicBezTo>
                    <a:pt x="86399" y="190095"/>
                    <a:pt x="90506" y="189666"/>
                    <a:pt x="93721" y="190488"/>
                  </a:cubicBezTo>
                  <a:lnTo>
                    <a:pt x="93864" y="190881"/>
                  </a:lnTo>
                  <a:cubicBezTo>
                    <a:pt x="93900" y="191452"/>
                    <a:pt x="94721" y="190060"/>
                    <a:pt x="94828" y="190595"/>
                  </a:cubicBezTo>
                  <a:lnTo>
                    <a:pt x="95186" y="190345"/>
                  </a:lnTo>
                  <a:cubicBezTo>
                    <a:pt x="95293" y="190452"/>
                    <a:pt x="95471" y="190559"/>
                    <a:pt x="95293" y="190667"/>
                  </a:cubicBezTo>
                  <a:cubicBezTo>
                    <a:pt x="95614" y="190702"/>
                    <a:pt x="95614" y="190595"/>
                    <a:pt x="95828" y="190452"/>
                  </a:cubicBezTo>
                  <a:lnTo>
                    <a:pt x="96114" y="190810"/>
                  </a:lnTo>
                  <a:cubicBezTo>
                    <a:pt x="97114" y="191203"/>
                    <a:pt x="98543" y="190524"/>
                    <a:pt x="100008" y="190667"/>
                  </a:cubicBezTo>
                  <a:cubicBezTo>
                    <a:pt x="101936" y="191381"/>
                    <a:pt x="105008" y="190774"/>
                    <a:pt x="106973" y="190131"/>
                  </a:cubicBezTo>
                  <a:cubicBezTo>
                    <a:pt x="108616" y="189631"/>
                    <a:pt x="110295" y="188881"/>
                    <a:pt x="111473" y="188381"/>
                  </a:cubicBezTo>
                  <a:cubicBezTo>
                    <a:pt x="112759" y="187881"/>
                    <a:pt x="114474" y="187273"/>
                    <a:pt x="115331" y="185559"/>
                  </a:cubicBezTo>
                  <a:cubicBezTo>
                    <a:pt x="115474" y="185523"/>
                    <a:pt x="115510" y="185202"/>
                    <a:pt x="115474" y="185166"/>
                  </a:cubicBezTo>
                  <a:cubicBezTo>
                    <a:pt x="116152" y="184452"/>
                    <a:pt x="116831" y="183273"/>
                    <a:pt x="116938" y="182737"/>
                  </a:cubicBezTo>
                  <a:cubicBezTo>
                    <a:pt x="116938" y="182737"/>
                    <a:pt x="117045" y="182344"/>
                    <a:pt x="117403" y="181273"/>
                  </a:cubicBezTo>
                  <a:cubicBezTo>
                    <a:pt x="117581" y="180844"/>
                    <a:pt x="118010" y="180058"/>
                    <a:pt x="118367" y="179308"/>
                  </a:cubicBezTo>
                  <a:cubicBezTo>
                    <a:pt x="119367" y="180558"/>
                    <a:pt x="121582" y="182451"/>
                    <a:pt x="123832" y="183059"/>
                  </a:cubicBezTo>
                  <a:cubicBezTo>
                    <a:pt x="123725" y="182630"/>
                    <a:pt x="124296" y="182809"/>
                    <a:pt x="124904" y="182880"/>
                  </a:cubicBezTo>
                  <a:lnTo>
                    <a:pt x="124904" y="183201"/>
                  </a:lnTo>
                  <a:cubicBezTo>
                    <a:pt x="127190" y="183166"/>
                    <a:pt x="125618" y="184094"/>
                    <a:pt x="127868" y="183987"/>
                  </a:cubicBezTo>
                  <a:lnTo>
                    <a:pt x="128297" y="183559"/>
                  </a:lnTo>
                  <a:cubicBezTo>
                    <a:pt x="130226" y="183023"/>
                    <a:pt x="129333" y="184309"/>
                    <a:pt x="131369" y="183487"/>
                  </a:cubicBezTo>
                  <a:cubicBezTo>
                    <a:pt x="130583" y="183523"/>
                    <a:pt x="131011" y="182773"/>
                    <a:pt x="131976" y="182916"/>
                  </a:cubicBezTo>
                  <a:lnTo>
                    <a:pt x="131726" y="183237"/>
                  </a:lnTo>
                  <a:cubicBezTo>
                    <a:pt x="132262" y="183166"/>
                    <a:pt x="132404" y="183059"/>
                    <a:pt x="132762" y="183130"/>
                  </a:cubicBezTo>
                  <a:cubicBezTo>
                    <a:pt x="132476" y="183309"/>
                    <a:pt x="132583" y="183594"/>
                    <a:pt x="133333" y="183559"/>
                  </a:cubicBezTo>
                  <a:lnTo>
                    <a:pt x="132833" y="183952"/>
                  </a:lnTo>
                  <a:lnTo>
                    <a:pt x="134298" y="183416"/>
                  </a:lnTo>
                  <a:cubicBezTo>
                    <a:pt x="135405" y="183809"/>
                    <a:pt x="137405" y="183380"/>
                    <a:pt x="137977" y="183773"/>
                  </a:cubicBezTo>
                  <a:cubicBezTo>
                    <a:pt x="137941" y="183845"/>
                    <a:pt x="141013" y="183630"/>
                    <a:pt x="141513" y="182809"/>
                  </a:cubicBezTo>
                  <a:cubicBezTo>
                    <a:pt x="141013" y="183309"/>
                    <a:pt x="142691" y="182844"/>
                    <a:pt x="142334" y="183344"/>
                  </a:cubicBezTo>
                  <a:cubicBezTo>
                    <a:pt x="143156" y="182737"/>
                    <a:pt x="144727" y="181380"/>
                    <a:pt x="145478" y="181273"/>
                  </a:cubicBezTo>
                  <a:lnTo>
                    <a:pt x="145370" y="181380"/>
                  </a:lnTo>
                  <a:cubicBezTo>
                    <a:pt x="148049" y="179844"/>
                    <a:pt x="149050" y="178701"/>
                    <a:pt x="151264" y="178129"/>
                  </a:cubicBezTo>
                  <a:cubicBezTo>
                    <a:pt x="151014" y="177808"/>
                    <a:pt x="152157" y="177522"/>
                    <a:pt x="151728" y="177201"/>
                  </a:cubicBezTo>
                  <a:cubicBezTo>
                    <a:pt x="154014" y="175808"/>
                    <a:pt x="156765" y="175951"/>
                    <a:pt x="156836" y="174165"/>
                  </a:cubicBezTo>
                  <a:cubicBezTo>
                    <a:pt x="157836" y="173450"/>
                    <a:pt x="158265" y="173700"/>
                    <a:pt x="158836" y="173414"/>
                  </a:cubicBezTo>
                  <a:lnTo>
                    <a:pt x="158622" y="173629"/>
                  </a:lnTo>
                  <a:cubicBezTo>
                    <a:pt x="160908" y="171879"/>
                    <a:pt x="161051" y="171736"/>
                    <a:pt x="162301" y="170807"/>
                  </a:cubicBezTo>
                  <a:cubicBezTo>
                    <a:pt x="162873" y="170164"/>
                    <a:pt x="162515" y="169557"/>
                    <a:pt x="163766" y="168700"/>
                  </a:cubicBezTo>
                  <a:cubicBezTo>
                    <a:pt x="163587" y="169235"/>
                    <a:pt x="164016" y="168771"/>
                    <a:pt x="164444" y="168414"/>
                  </a:cubicBezTo>
                  <a:cubicBezTo>
                    <a:pt x="164194" y="168700"/>
                    <a:pt x="164194" y="168843"/>
                    <a:pt x="164873" y="168485"/>
                  </a:cubicBezTo>
                  <a:cubicBezTo>
                    <a:pt x="164909" y="168342"/>
                    <a:pt x="164980" y="168200"/>
                    <a:pt x="165051" y="168092"/>
                  </a:cubicBezTo>
                  <a:lnTo>
                    <a:pt x="165123" y="168128"/>
                  </a:lnTo>
                  <a:cubicBezTo>
                    <a:pt x="165766" y="167450"/>
                    <a:pt x="165587" y="167485"/>
                    <a:pt x="165230" y="167735"/>
                  </a:cubicBezTo>
                  <a:cubicBezTo>
                    <a:pt x="165230" y="167735"/>
                    <a:pt x="165159" y="167664"/>
                    <a:pt x="165016" y="167700"/>
                  </a:cubicBezTo>
                  <a:cubicBezTo>
                    <a:pt x="165980" y="167307"/>
                    <a:pt x="167016" y="165914"/>
                    <a:pt x="167445" y="166164"/>
                  </a:cubicBezTo>
                  <a:cubicBezTo>
                    <a:pt x="169409" y="164128"/>
                    <a:pt x="169981" y="161949"/>
                    <a:pt x="171266" y="160020"/>
                  </a:cubicBezTo>
                  <a:cubicBezTo>
                    <a:pt x="171624" y="159949"/>
                    <a:pt x="171481" y="160520"/>
                    <a:pt x="171159" y="161127"/>
                  </a:cubicBezTo>
                  <a:lnTo>
                    <a:pt x="172052" y="159734"/>
                  </a:lnTo>
                  <a:cubicBezTo>
                    <a:pt x="172195" y="159841"/>
                    <a:pt x="172088" y="160056"/>
                    <a:pt x="171945" y="160306"/>
                  </a:cubicBezTo>
                  <a:cubicBezTo>
                    <a:pt x="173088" y="158948"/>
                    <a:pt x="173624" y="156805"/>
                    <a:pt x="174553" y="155091"/>
                  </a:cubicBezTo>
                  <a:lnTo>
                    <a:pt x="174446" y="154555"/>
                  </a:lnTo>
                  <a:lnTo>
                    <a:pt x="174517" y="154448"/>
                  </a:lnTo>
                  <a:cubicBezTo>
                    <a:pt x="174374" y="154412"/>
                    <a:pt x="174338" y="153876"/>
                    <a:pt x="174374" y="153519"/>
                  </a:cubicBezTo>
                  <a:cubicBezTo>
                    <a:pt x="174767" y="153305"/>
                    <a:pt x="175053" y="153733"/>
                    <a:pt x="175338" y="152698"/>
                  </a:cubicBezTo>
                  <a:cubicBezTo>
                    <a:pt x="175874" y="151947"/>
                    <a:pt x="175946" y="150126"/>
                    <a:pt x="176124" y="148983"/>
                  </a:cubicBezTo>
                  <a:cubicBezTo>
                    <a:pt x="175874" y="149590"/>
                    <a:pt x="175767" y="149340"/>
                    <a:pt x="175767" y="149054"/>
                  </a:cubicBezTo>
                  <a:cubicBezTo>
                    <a:pt x="175910" y="148519"/>
                    <a:pt x="176338" y="148233"/>
                    <a:pt x="176303" y="147804"/>
                  </a:cubicBezTo>
                  <a:lnTo>
                    <a:pt x="176696" y="147804"/>
                  </a:lnTo>
                  <a:cubicBezTo>
                    <a:pt x="176303" y="147947"/>
                    <a:pt x="176303" y="146233"/>
                    <a:pt x="176124" y="145983"/>
                  </a:cubicBezTo>
                  <a:cubicBezTo>
                    <a:pt x="176446" y="145697"/>
                    <a:pt x="176374" y="146911"/>
                    <a:pt x="176624" y="147090"/>
                  </a:cubicBezTo>
                  <a:cubicBezTo>
                    <a:pt x="176624" y="144768"/>
                    <a:pt x="176517" y="145911"/>
                    <a:pt x="176874" y="143661"/>
                  </a:cubicBezTo>
                  <a:cubicBezTo>
                    <a:pt x="176767" y="142446"/>
                    <a:pt x="176446" y="143839"/>
                    <a:pt x="176196" y="143232"/>
                  </a:cubicBezTo>
                  <a:cubicBezTo>
                    <a:pt x="176303" y="142196"/>
                    <a:pt x="176196" y="141161"/>
                    <a:pt x="176624" y="139982"/>
                  </a:cubicBezTo>
                  <a:lnTo>
                    <a:pt x="176196" y="140339"/>
                  </a:lnTo>
                  <a:cubicBezTo>
                    <a:pt x="176267" y="138374"/>
                    <a:pt x="176481" y="137196"/>
                    <a:pt x="177053" y="136017"/>
                  </a:cubicBezTo>
                  <a:cubicBezTo>
                    <a:pt x="177017" y="134231"/>
                    <a:pt x="176910" y="132874"/>
                    <a:pt x="176732" y="131838"/>
                  </a:cubicBezTo>
                  <a:cubicBezTo>
                    <a:pt x="177160" y="131838"/>
                    <a:pt x="177410" y="131838"/>
                    <a:pt x="177982" y="131767"/>
                  </a:cubicBezTo>
                  <a:cubicBezTo>
                    <a:pt x="182697" y="130123"/>
                    <a:pt x="184197" y="127623"/>
                    <a:pt x="186268" y="125123"/>
                  </a:cubicBezTo>
                  <a:cubicBezTo>
                    <a:pt x="187983" y="122265"/>
                    <a:pt x="189840" y="120015"/>
                    <a:pt x="190555" y="116729"/>
                  </a:cubicBezTo>
                  <a:cubicBezTo>
                    <a:pt x="191019" y="115907"/>
                    <a:pt x="190912" y="113978"/>
                    <a:pt x="190912" y="113978"/>
                  </a:cubicBezTo>
                  <a:cubicBezTo>
                    <a:pt x="192376" y="107264"/>
                    <a:pt x="191626" y="99405"/>
                    <a:pt x="191590" y="92976"/>
                  </a:cubicBezTo>
                  <a:cubicBezTo>
                    <a:pt x="191626" y="92690"/>
                    <a:pt x="191269" y="86261"/>
                    <a:pt x="190233" y="77938"/>
                  </a:cubicBezTo>
                  <a:close/>
                  <a:moveTo>
                    <a:pt x="91078" y="22396"/>
                  </a:moveTo>
                  <a:cubicBezTo>
                    <a:pt x="90685" y="23824"/>
                    <a:pt x="91471" y="21860"/>
                    <a:pt x="91506" y="22038"/>
                  </a:cubicBezTo>
                  <a:cubicBezTo>
                    <a:pt x="91649" y="21610"/>
                    <a:pt x="91935" y="20681"/>
                    <a:pt x="92221" y="19717"/>
                  </a:cubicBezTo>
                  <a:cubicBezTo>
                    <a:pt x="92435" y="19574"/>
                    <a:pt x="92721" y="19324"/>
                    <a:pt x="93078" y="18931"/>
                  </a:cubicBezTo>
                  <a:cubicBezTo>
                    <a:pt x="94685" y="17788"/>
                    <a:pt x="96864" y="14859"/>
                    <a:pt x="99258" y="13609"/>
                  </a:cubicBezTo>
                  <a:cubicBezTo>
                    <a:pt x="101722" y="12216"/>
                    <a:pt x="104365" y="11001"/>
                    <a:pt x="104365" y="11001"/>
                  </a:cubicBezTo>
                  <a:cubicBezTo>
                    <a:pt x="109473" y="8787"/>
                    <a:pt x="113188" y="6287"/>
                    <a:pt x="117474" y="5679"/>
                  </a:cubicBezTo>
                  <a:cubicBezTo>
                    <a:pt x="119796" y="5144"/>
                    <a:pt x="122511" y="4286"/>
                    <a:pt x="123546" y="4286"/>
                  </a:cubicBezTo>
                  <a:cubicBezTo>
                    <a:pt x="124868" y="3858"/>
                    <a:pt x="127440" y="4465"/>
                    <a:pt x="129368" y="4465"/>
                  </a:cubicBezTo>
                  <a:cubicBezTo>
                    <a:pt x="133547" y="4858"/>
                    <a:pt x="137905" y="6608"/>
                    <a:pt x="142763" y="7751"/>
                  </a:cubicBezTo>
                  <a:cubicBezTo>
                    <a:pt x="145049" y="8537"/>
                    <a:pt x="147514" y="9001"/>
                    <a:pt x="149907" y="10180"/>
                  </a:cubicBezTo>
                  <a:cubicBezTo>
                    <a:pt x="152121" y="11680"/>
                    <a:pt x="154622" y="13073"/>
                    <a:pt x="156943" y="15180"/>
                  </a:cubicBezTo>
                  <a:cubicBezTo>
                    <a:pt x="160944" y="18860"/>
                    <a:pt x="163373" y="22646"/>
                    <a:pt x="164873" y="26146"/>
                  </a:cubicBezTo>
                  <a:cubicBezTo>
                    <a:pt x="166373" y="29468"/>
                    <a:pt x="166194" y="32397"/>
                    <a:pt x="165480" y="35683"/>
                  </a:cubicBezTo>
                  <a:cubicBezTo>
                    <a:pt x="164766" y="38755"/>
                    <a:pt x="163301" y="42612"/>
                    <a:pt x="162051" y="46613"/>
                  </a:cubicBezTo>
                  <a:cubicBezTo>
                    <a:pt x="161408" y="48613"/>
                    <a:pt x="160765" y="50685"/>
                    <a:pt x="160051" y="53007"/>
                  </a:cubicBezTo>
                  <a:cubicBezTo>
                    <a:pt x="159265" y="55007"/>
                    <a:pt x="158015" y="56971"/>
                    <a:pt x="156229" y="58864"/>
                  </a:cubicBezTo>
                  <a:cubicBezTo>
                    <a:pt x="152586" y="62151"/>
                    <a:pt x="147478" y="65651"/>
                    <a:pt x="142834" y="68794"/>
                  </a:cubicBezTo>
                  <a:cubicBezTo>
                    <a:pt x="137762" y="71580"/>
                    <a:pt x="132905" y="74902"/>
                    <a:pt x="127904" y="77117"/>
                  </a:cubicBezTo>
                  <a:cubicBezTo>
                    <a:pt x="123439" y="79903"/>
                    <a:pt x="114045" y="81939"/>
                    <a:pt x="108616" y="85189"/>
                  </a:cubicBezTo>
                  <a:lnTo>
                    <a:pt x="106258" y="85832"/>
                  </a:lnTo>
                  <a:cubicBezTo>
                    <a:pt x="104330" y="86832"/>
                    <a:pt x="101972" y="88082"/>
                    <a:pt x="99865" y="88833"/>
                  </a:cubicBezTo>
                  <a:lnTo>
                    <a:pt x="99972" y="88690"/>
                  </a:lnTo>
                  <a:cubicBezTo>
                    <a:pt x="99043" y="89154"/>
                    <a:pt x="98400" y="89511"/>
                    <a:pt x="97793" y="89797"/>
                  </a:cubicBezTo>
                  <a:cubicBezTo>
                    <a:pt x="97329" y="89976"/>
                    <a:pt x="96900" y="90154"/>
                    <a:pt x="96507" y="90333"/>
                  </a:cubicBezTo>
                  <a:lnTo>
                    <a:pt x="96186" y="90476"/>
                  </a:lnTo>
                  <a:cubicBezTo>
                    <a:pt x="95936" y="90618"/>
                    <a:pt x="95793" y="90797"/>
                    <a:pt x="95721" y="91083"/>
                  </a:cubicBezTo>
                  <a:lnTo>
                    <a:pt x="95793" y="90904"/>
                  </a:lnTo>
                  <a:cubicBezTo>
                    <a:pt x="95828" y="91083"/>
                    <a:pt x="95864" y="90583"/>
                    <a:pt x="95686" y="90476"/>
                  </a:cubicBezTo>
                  <a:lnTo>
                    <a:pt x="95828" y="90440"/>
                  </a:lnTo>
                  <a:cubicBezTo>
                    <a:pt x="96079" y="91011"/>
                    <a:pt x="94007" y="87475"/>
                    <a:pt x="93542" y="85118"/>
                  </a:cubicBezTo>
                  <a:cubicBezTo>
                    <a:pt x="92900" y="82546"/>
                    <a:pt x="92078" y="80189"/>
                    <a:pt x="91757" y="77581"/>
                  </a:cubicBezTo>
                  <a:lnTo>
                    <a:pt x="91471" y="78081"/>
                  </a:lnTo>
                  <a:cubicBezTo>
                    <a:pt x="89756" y="67401"/>
                    <a:pt x="88363" y="63401"/>
                    <a:pt x="88292" y="53900"/>
                  </a:cubicBezTo>
                  <a:lnTo>
                    <a:pt x="88363" y="54042"/>
                  </a:lnTo>
                  <a:cubicBezTo>
                    <a:pt x="88256" y="51114"/>
                    <a:pt x="88649" y="48042"/>
                    <a:pt x="88185" y="44970"/>
                  </a:cubicBezTo>
                  <a:cubicBezTo>
                    <a:pt x="87792" y="42470"/>
                    <a:pt x="87863" y="40255"/>
                    <a:pt x="88113" y="37826"/>
                  </a:cubicBezTo>
                  <a:cubicBezTo>
                    <a:pt x="88792" y="33111"/>
                    <a:pt x="89042" y="27718"/>
                    <a:pt x="91078" y="22396"/>
                  </a:cubicBezTo>
                  <a:close/>
                  <a:moveTo>
                    <a:pt x="12425" y="58579"/>
                  </a:moveTo>
                  <a:lnTo>
                    <a:pt x="12568" y="58900"/>
                  </a:lnTo>
                  <a:cubicBezTo>
                    <a:pt x="12354" y="58222"/>
                    <a:pt x="12282" y="57614"/>
                    <a:pt x="12425" y="56864"/>
                  </a:cubicBezTo>
                  <a:cubicBezTo>
                    <a:pt x="11854" y="55364"/>
                    <a:pt x="14390" y="49756"/>
                    <a:pt x="14461" y="48399"/>
                  </a:cubicBezTo>
                  <a:cubicBezTo>
                    <a:pt x="14104" y="48292"/>
                    <a:pt x="19962" y="38898"/>
                    <a:pt x="17033" y="44506"/>
                  </a:cubicBezTo>
                  <a:cubicBezTo>
                    <a:pt x="16783" y="44970"/>
                    <a:pt x="16247" y="45791"/>
                    <a:pt x="16211" y="45684"/>
                  </a:cubicBezTo>
                  <a:lnTo>
                    <a:pt x="16104" y="46470"/>
                  </a:lnTo>
                  <a:cubicBezTo>
                    <a:pt x="18069" y="43898"/>
                    <a:pt x="19569" y="41398"/>
                    <a:pt x="20926" y="38898"/>
                  </a:cubicBezTo>
                  <a:cubicBezTo>
                    <a:pt x="21926" y="36290"/>
                    <a:pt x="22891" y="33647"/>
                    <a:pt x="24177" y="30897"/>
                  </a:cubicBezTo>
                  <a:cubicBezTo>
                    <a:pt x="23355" y="32504"/>
                    <a:pt x="22391" y="34683"/>
                    <a:pt x="22855" y="33111"/>
                  </a:cubicBezTo>
                  <a:cubicBezTo>
                    <a:pt x="23605" y="31361"/>
                    <a:pt x="24391" y="29647"/>
                    <a:pt x="25570" y="28182"/>
                  </a:cubicBezTo>
                  <a:lnTo>
                    <a:pt x="25141" y="29289"/>
                  </a:lnTo>
                  <a:lnTo>
                    <a:pt x="29927" y="22431"/>
                  </a:lnTo>
                  <a:lnTo>
                    <a:pt x="28999" y="23217"/>
                  </a:lnTo>
                  <a:cubicBezTo>
                    <a:pt x="31463" y="19967"/>
                    <a:pt x="32606" y="18967"/>
                    <a:pt x="34964" y="15145"/>
                  </a:cubicBezTo>
                  <a:cubicBezTo>
                    <a:pt x="36142" y="13537"/>
                    <a:pt x="32071" y="17502"/>
                    <a:pt x="34857" y="14502"/>
                  </a:cubicBezTo>
                  <a:cubicBezTo>
                    <a:pt x="36786" y="12894"/>
                    <a:pt x="39214" y="10537"/>
                    <a:pt x="42215" y="8823"/>
                  </a:cubicBezTo>
                  <a:cubicBezTo>
                    <a:pt x="45215" y="6929"/>
                    <a:pt x="47251" y="7322"/>
                    <a:pt x="51216" y="7465"/>
                  </a:cubicBezTo>
                  <a:cubicBezTo>
                    <a:pt x="50609" y="7072"/>
                    <a:pt x="52466" y="7144"/>
                    <a:pt x="54395" y="7144"/>
                  </a:cubicBezTo>
                  <a:lnTo>
                    <a:pt x="54573" y="7501"/>
                  </a:lnTo>
                  <a:cubicBezTo>
                    <a:pt x="62146" y="7858"/>
                    <a:pt x="57288" y="8501"/>
                    <a:pt x="64789" y="8965"/>
                  </a:cubicBezTo>
                  <a:lnTo>
                    <a:pt x="66110" y="8644"/>
                  </a:lnTo>
                  <a:cubicBezTo>
                    <a:pt x="72254" y="9287"/>
                    <a:pt x="69075" y="9751"/>
                    <a:pt x="76040" y="11573"/>
                  </a:cubicBezTo>
                  <a:cubicBezTo>
                    <a:pt x="73361" y="10501"/>
                    <a:pt x="75076" y="10323"/>
                    <a:pt x="78291" y="11966"/>
                  </a:cubicBezTo>
                  <a:lnTo>
                    <a:pt x="77326" y="11859"/>
                  </a:lnTo>
                  <a:cubicBezTo>
                    <a:pt x="79148" y="12644"/>
                    <a:pt x="79862" y="12787"/>
                    <a:pt x="81005" y="13502"/>
                  </a:cubicBezTo>
                  <a:cubicBezTo>
                    <a:pt x="79862" y="13073"/>
                    <a:pt x="80255" y="13609"/>
                    <a:pt x="82863" y="15002"/>
                  </a:cubicBezTo>
                  <a:lnTo>
                    <a:pt x="80934" y="14395"/>
                  </a:lnTo>
                  <a:cubicBezTo>
                    <a:pt x="82648" y="15073"/>
                    <a:pt x="84434" y="15931"/>
                    <a:pt x="86077" y="16502"/>
                  </a:cubicBezTo>
                  <a:cubicBezTo>
                    <a:pt x="86542" y="16824"/>
                    <a:pt x="86899" y="17145"/>
                    <a:pt x="86970" y="17324"/>
                  </a:cubicBezTo>
                  <a:cubicBezTo>
                    <a:pt x="87899" y="17216"/>
                    <a:pt x="84863" y="24324"/>
                    <a:pt x="84291" y="25396"/>
                  </a:cubicBezTo>
                  <a:cubicBezTo>
                    <a:pt x="84041" y="25503"/>
                    <a:pt x="82398" y="34933"/>
                    <a:pt x="82863" y="37183"/>
                  </a:cubicBezTo>
                  <a:cubicBezTo>
                    <a:pt x="82684" y="35183"/>
                    <a:pt x="82255" y="40612"/>
                    <a:pt x="81970" y="39076"/>
                  </a:cubicBezTo>
                  <a:cubicBezTo>
                    <a:pt x="82077" y="40362"/>
                    <a:pt x="82220" y="43041"/>
                    <a:pt x="82720" y="45720"/>
                  </a:cubicBezTo>
                  <a:cubicBezTo>
                    <a:pt x="83113" y="47613"/>
                    <a:pt x="82827" y="50006"/>
                    <a:pt x="82541" y="51435"/>
                  </a:cubicBezTo>
                  <a:cubicBezTo>
                    <a:pt x="81934" y="62365"/>
                    <a:pt x="84541" y="69723"/>
                    <a:pt x="85827" y="79153"/>
                  </a:cubicBezTo>
                  <a:cubicBezTo>
                    <a:pt x="86006" y="78617"/>
                    <a:pt x="87006" y="83761"/>
                    <a:pt x="87220" y="82403"/>
                  </a:cubicBezTo>
                  <a:cubicBezTo>
                    <a:pt x="88042" y="84868"/>
                    <a:pt x="88578" y="87332"/>
                    <a:pt x="89328" y="89475"/>
                  </a:cubicBezTo>
                  <a:cubicBezTo>
                    <a:pt x="89756" y="90511"/>
                    <a:pt x="90185" y="91583"/>
                    <a:pt x="90649" y="92654"/>
                  </a:cubicBezTo>
                  <a:cubicBezTo>
                    <a:pt x="90649" y="92690"/>
                    <a:pt x="90685" y="92726"/>
                    <a:pt x="90721" y="92797"/>
                  </a:cubicBezTo>
                  <a:cubicBezTo>
                    <a:pt x="87899" y="91797"/>
                    <a:pt x="85041" y="90869"/>
                    <a:pt x="82470" y="89940"/>
                  </a:cubicBezTo>
                  <a:cubicBezTo>
                    <a:pt x="79469" y="89297"/>
                    <a:pt x="85220" y="90226"/>
                    <a:pt x="80827" y="89047"/>
                  </a:cubicBezTo>
                  <a:cubicBezTo>
                    <a:pt x="80862" y="88618"/>
                    <a:pt x="82898" y="89475"/>
                    <a:pt x="81934" y="88797"/>
                  </a:cubicBezTo>
                  <a:cubicBezTo>
                    <a:pt x="77862" y="87511"/>
                    <a:pt x="74897" y="86154"/>
                    <a:pt x="69718" y="84439"/>
                  </a:cubicBezTo>
                  <a:lnTo>
                    <a:pt x="69611" y="84046"/>
                  </a:lnTo>
                  <a:cubicBezTo>
                    <a:pt x="62717" y="82117"/>
                    <a:pt x="56716" y="79689"/>
                    <a:pt x="51966" y="78760"/>
                  </a:cubicBezTo>
                  <a:cubicBezTo>
                    <a:pt x="44715" y="76938"/>
                    <a:pt x="47501" y="76402"/>
                    <a:pt x="39750" y="74867"/>
                  </a:cubicBezTo>
                  <a:lnTo>
                    <a:pt x="36928" y="73616"/>
                  </a:lnTo>
                  <a:cubicBezTo>
                    <a:pt x="33678" y="72616"/>
                    <a:pt x="34464" y="73473"/>
                    <a:pt x="30928" y="72259"/>
                  </a:cubicBezTo>
                  <a:cubicBezTo>
                    <a:pt x="31213" y="72045"/>
                    <a:pt x="26427" y="70759"/>
                    <a:pt x="28570" y="71080"/>
                  </a:cubicBezTo>
                  <a:cubicBezTo>
                    <a:pt x="23355" y="69723"/>
                    <a:pt x="19819" y="69330"/>
                    <a:pt x="15569" y="65401"/>
                  </a:cubicBezTo>
                  <a:lnTo>
                    <a:pt x="15390" y="65258"/>
                  </a:lnTo>
                  <a:lnTo>
                    <a:pt x="13890" y="63972"/>
                  </a:lnTo>
                  <a:cubicBezTo>
                    <a:pt x="13890" y="63794"/>
                    <a:pt x="13890" y="63615"/>
                    <a:pt x="13783" y="63437"/>
                  </a:cubicBezTo>
                  <a:lnTo>
                    <a:pt x="13747" y="62936"/>
                  </a:lnTo>
                  <a:cubicBezTo>
                    <a:pt x="13425" y="61651"/>
                    <a:pt x="12961" y="60258"/>
                    <a:pt x="12425" y="58579"/>
                  </a:cubicBezTo>
                  <a:close/>
                  <a:moveTo>
                    <a:pt x="12532" y="118622"/>
                  </a:moveTo>
                  <a:cubicBezTo>
                    <a:pt x="12139" y="118158"/>
                    <a:pt x="11568" y="117658"/>
                    <a:pt x="11175" y="117372"/>
                  </a:cubicBezTo>
                  <a:cubicBezTo>
                    <a:pt x="10246" y="116693"/>
                    <a:pt x="9425" y="115943"/>
                    <a:pt x="9246" y="115121"/>
                  </a:cubicBezTo>
                  <a:lnTo>
                    <a:pt x="9425" y="114729"/>
                  </a:lnTo>
                  <a:cubicBezTo>
                    <a:pt x="9889" y="114372"/>
                    <a:pt x="7996" y="114193"/>
                    <a:pt x="8282" y="113693"/>
                  </a:cubicBezTo>
                  <a:lnTo>
                    <a:pt x="7710" y="113336"/>
                  </a:lnTo>
                  <a:cubicBezTo>
                    <a:pt x="7710" y="113157"/>
                    <a:pt x="7567" y="112800"/>
                    <a:pt x="7853" y="112978"/>
                  </a:cubicBezTo>
                  <a:cubicBezTo>
                    <a:pt x="7532" y="112514"/>
                    <a:pt x="7460" y="112550"/>
                    <a:pt x="7067" y="112300"/>
                  </a:cubicBezTo>
                  <a:cubicBezTo>
                    <a:pt x="7032" y="112050"/>
                    <a:pt x="7139" y="111943"/>
                    <a:pt x="7175" y="111800"/>
                  </a:cubicBezTo>
                  <a:cubicBezTo>
                    <a:pt x="7139" y="110800"/>
                    <a:pt x="6532" y="107906"/>
                    <a:pt x="5674" y="104977"/>
                  </a:cubicBezTo>
                  <a:cubicBezTo>
                    <a:pt x="5639" y="104335"/>
                    <a:pt x="6246" y="102227"/>
                    <a:pt x="5817" y="99405"/>
                  </a:cubicBezTo>
                  <a:cubicBezTo>
                    <a:pt x="5567" y="97762"/>
                    <a:pt x="5174" y="95012"/>
                    <a:pt x="4888" y="92976"/>
                  </a:cubicBezTo>
                  <a:cubicBezTo>
                    <a:pt x="4389" y="90726"/>
                    <a:pt x="4639" y="88190"/>
                    <a:pt x="4960" y="85618"/>
                  </a:cubicBezTo>
                  <a:cubicBezTo>
                    <a:pt x="5031" y="84939"/>
                    <a:pt x="5103" y="84296"/>
                    <a:pt x="5174" y="83725"/>
                  </a:cubicBezTo>
                  <a:cubicBezTo>
                    <a:pt x="5317" y="83225"/>
                    <a:pt x="5460" y="82796"/>
                    <a:pt x="5532" y="82510"/>
                  </a:cubicBezTo>
                  <a:cubicBezTo>
                    <a:pt x="5960" y="81546"/>
                    <a:pt x="6282" y="79224"/>
                    <a:pt x="6139" y="78581"/>
                  </a:cubicBezTo>
                  <a:cubicBezTo>
                    <a:pt x="6246" y="78474"/>
                    <a:pt x="6032" y="78081"/>
                    <a:pt x="6032" y="78081"/>
                  </a:cubicBezTo>
                  <a:cubicBezTo>
                    <a:pt x="6139" y="76903"/>
                    <a:pt x="6496" y="76152"/>
                    <a:pt x="7675" y="74974"/>
                  </a:cubicBezTo>
                  <a:cubicBezTo>
                    <a:pt x="7603" y="74652"/>
                    <a:pt x="10103" y="72330"/>
                    <a:pt x="12961" y="71973"/>
                  </a:cubicBezTo>
                  <a:cubicBezTo>
                    <a:pt x="14175" y="72223"/>
                    <a:pt x="15247" y="72045"/>
                    <a:pt x="15711" y="71652"/>
                  </a:cubicBezTo>
                  <a:cubicBezTo>
                    <a:pt x="18176" y="73366"/>
                    <a:pt x="20998" y="74831"/>
                    <a:pt x="23784" y="75331"/>
                  </a:cubicBezTo>
                  <a:lnTo>
                    <a:pt x="24927" y="75974"/>
                  </a:lnTo>
                  <a:cubicBezTo>
                    <a:pt x="25463" y="76474"/>
                    <a:pt x="32142" y="77045"/>
                    <a:pt x="33035" y="77796"/>
                  </a:cubicBezTo>
                  <a:lnTo>
                    <a:pt x="36035" y="78367"/>
                  </a:lnTo>
                  <a:cubicBezTo>
                    <a:pt x="36821" y="78689"/>
                    <a:pt x="38536" y="79296"/>
                    <a:pt x="37035" y="79010"/>
                  </a:cubicBezTo>
                  <a:cubicBezTo>
                    <a:pt x="39750" y="79796"/>
                    <a:pt x="39822" y="79724"/>
                    <a:pt x="41858" y="80117"/>
                  </a:cubicBezTo>
                  <a:lnTo>
                    <a:pt x="44715" y="81332"/>
                  </a:lnTo>
                  <a:cubicBezTo>
                    <a:pt x="55359" y="84689"/>
                    <a:pt x="65217" y="86761"/>
                    <a:pt x="76005" y="90869"/>
                  </a:cubicBezTo>
                  <a:cubicBezTo>
                    <a:pt x="78934" y="92012"/>
                    <a:pt x="83720" y="93833"/>
                    <a:pt x="87220" y="95012"/>
                  </a:cubicBezTo>
                  <a:cubicBezTo>
                    <a:pt x="83398" y="96226"/>
                    <a:pt x="81505" y="97726"/>
                    <a:pt x="76862" y="99834"/>
                  </a:cubicBezTo>
                  <a:cubicBezTo>
                    <a:pt x="72075" y="101513"/>
                    <a:pt x="70504" y="101334"/>
                    <a:pt x="65753" y="103477"/>
                  </a:cubicBezTo>
                  <a:cubicBezTo>
                    <a:pt x="63432" y="104299"/>
                    <a:pt x="61038" y="105406"/>
                    <a:pt x="58824" y="106335"/>
                  </a:cubicBezTo>
                  <a:cubicBezTo>
                    <a:pt x="57967" y="107335"/>
                    <a:pt x="55823" y="107335"/>
                    <a:pt x="54645" y="108121"/>
                  </a:cubicBezTo>
                  <a:lnTo>
                    <a:pt x="54038" y="107942"/>
                  </a:lnTo>
                  <a:cubicBezTo>
                    <a:pt x="53645" y="108228"/>
                    <a:pt x="53109" y="108478"/>
                    <a:pt x="52609" y="108406"/>
                  </a:cubicBezTo>
                  <a:lnTo>
                    <a:pt x="52609" y="108299"/>
                  </a:lnTo>
                  <a:cubicBezTo>
                    <a:pt x="52002" y="108692"/>
                    <a:pt x="51180" y="108764"/>
                    <a:pt x="50894" y="108978"/>
                  </a:cubicBezTo>
                  <a:lnTo>
                    <a:pt x="50894" y="108871"/>
                  </a:lnTo>
                  <a:lnTo>
                    <a:pt x="50073" y="109121"/>
                  </a:lnTo>
                  <a:lnTo>
                    <a:pt x="50180" y="108942"/>
                  </a:lnTo>
                  <a:cubicBezTo>
                    <a:pt x="49073" y="109478"/>
                    <a:pt x="47858" y="109835"/>
                    <a:pt x="46715" y="110121"/>
                  </a:cubicBezTo>
                  <a:lnTo>
                    <a:pt x="46894" y="110478"/>
                  </a:lnTo>
                  <a:cubicBezTo>
                    <a:pt x="44429" y="110835"/>
                    <a:pt x="43786" y="111871"/>
                    <a:pt x="41500" y="112050"/>
                  </a:cubicBezTo>
                  <a:lnTo>
                    <a:pt x="41500" y="111943"/>
                  </a:lnTo>
                  <a:cubicBezTo>
                    <a:pt x="39143" y="113764"/>
                    <a:pt x="37035" y="112657"/>
                    <a:pt x="34571" y="114443"/>
                  </a:cubicBezTo>
                  <a:cubicBezTo>
                    <a:pt x="34857" y="114228"/>
                    <a:pt x="34356" y="114300"/>
                    <a:pt x="34356" y="114228"/>
                  </a:cubicBezTo>
                  <a:cubicBezTo>
                    <a:pt x="33106" y="114764"/>
                    <a:pt x="31785" y="115229"/>
                    <a:pt x="32035" y="115943"/>
                  </a:cubicBezTo>
                  <a:cubicBezTo>
                    <a:pt x="31035" y="116372"/>
                    <a:pt x="31142" y="116122"/>
                    <a:pt x="30856" y="115907"/>
                  </a:cubicBezTo>
                  <a:cubicBezTo>
                    <a:pt x="30999" y="116193"/>
                    <a:pt x="30249" y="116729"/>
                    <a:pt x="29642" y="117122"/>
                  </a:cubicBezTo>
                  <a:lnTo>
                    <a:pt x="29892" y="116836"/>
                  </a:lnTo>
                  <a:lnTo>
                    <a:pt x="28213" y="117836"/>
                  </a:lnTo>
                  <a:lnTo>
                    <a:pt x="28820" y="118265"/>
                  </a:lnTo>
                  <a:cubicBezTo>
                    <a:pt x="27820" y="118515"/>
                    <a:pt x="28284" y="117693"/>
                    <a:pt x="27534" y="118158"/>
                  </a:cubicBezTo>
                  <a:lnTo>
                    <a:pt x="27713" y="118658"/>
                  </a:lnTo>
                  <a:cubicBezTo>
                    <a:pt x="26248" y="118979"/>
                    <a:pt x="25105" y="118479"/>
                    <a:pt x="23605" y="118515"/>
                  </a:cubicBezTo>
                  <a:cubicBezTo>
                    <a:pt x="21676" y="118979"/>
                    <a:pt x="19998" y="119444"/>
                    <a:pt x="18426" y="119479"/>
                  </a:cubicBezTo>
                  <a:cubicBezTo>
                    <a:pt x="16354" y="119515"/>
                    <a:pt x="14354" y="119586"/>
                    <a:pt x="13175" y="119158"/>
                  </a:cubicBezTo>
                  <a:cubicBezTo>
                    <a:pt x="12961" y="119015"/>
                    <a:pt x="12925" y="119015"/>
                    <a:pt x="12532" y="118622"/>
                  </a:cubicBezTo>
                  <a:close/>
                  <a:moveTo>
                    <a:pt x="51323" y="165414"/>
                  </a:moveTo>
                  <a:cubicBezTo>
                    <a:pt x="48501" y="165092"/>
                    <a:pt x="45179" y="164199"/>
                    <a:pt x="42572" y="163127"/>
                  </a:cubicBezTo>
                  <a:lnTo>
                    <a:pt x="42429" y="162699"/>
                  </a:lnTo>
                  <a:cubicBezTo>
                    <a:pt x="42465" y="162163"/>
                    <a:pt x="40679" y="163020"/>
                    <a:pt x="40643" y="162413"/>
                  </a:cubicBezTo>
                  <a:lnTo>
                    <a:pt x="39929" y="162413"/>
                  </a:lnTo>
                  <a:cubicBezTo>
                    <a:pt x="39786" y="162235"/>
                    <a:pt x="39464" y="162020"/>
                    <a:pt x="39822" y="162020"/>
                  </a:cubicBezTo>
                  <a:cubicBezTo>
                    <a:pt x="39250" y="161770"/>
                    <a:pt x="39214" y="161877"/>
                    <a:pt x="38750" y="161877"/>
                  </a:cubicBezTo>
                  <a:lnTo>
                    <a:pt x="38250" y="161306"/>
                  </a:lnTo>
                  <a:cubicBezTo>
                    <a:pt x="36214" y="160091"/>
                    <a:pt x="33642" y="160377"/>
                    <a:pt x="31999" y="158556"/>
                  </a:cubicBezTo>
                  <a:cubicBezTo>
                    <a:pt x="30499" y="156520"/>
                    <a:pt x="24713" y="152912"/>
                    <a:pt x="22855" y="150912"/>
                  </a:cubicBezTo>
                  <a:cubicBezTo>
                    <a:pt x="21283" y="149162"/>
                    <a:pt x="19247" y="146483"/>
                    <a:pt x="18355" y="144768"/>
                  </a:cubicBezTo>
                  <a:cubicBezTo>
                    <a:pt x="17676" y="142518"/>
                    <a:pt x="16997" y="140410"/>
                    <a:pt x="15711" y="138160"/>
                  </a:cubicBezTo>
                  <a:cubicBezTo>
                    <a:pt x="15747" y="137982"/>
                    <a:pt x="15354" y="137696"/>
                    <a:pt x="15354" y="137696"/>
                  </a:cubicBezTo>
                  <a:cubicBezTo>
                    <a:pt x="14997" y="136338"/>
                    <a:pt x="14854" y="134981"/>
                    <a:pt x="14747" y="133588"/>
                  </a:cubicBezTo>
                  <a:cubicBezTo>
                    <a:pt x="14747" y="133588"/>
                    <a:pt x="14390" y="128337"/>
                    <a:pt x="15461" y="125623"/>
                  </a:cubicBezTo>
                  <a:cubicBezTo>
                    <a:pt x="15569" y="125373"/>
                    <a:pt x="15604" y="125123"/>
                    <a:pt x="15676" y="124873"/>
                  </a:cubicBezTo>
                  <a:cubicBezTo>
                    <a:pt x="16211" y="124801"/>
                    <a:pt x="16747" y="124659"/>
                    <a:pt x="17247" y="124730"/>
                  </a:cubicBezTo>
                  <a:cubicBezTo>
                    <a:pt x="16854" y="124623"/>
                    <a:pt x="16283" y="124623"/>
                    <a:pt x="16676" y="124408"/>
                  </a:cubicBezTo>
                  <a:lnTo>
                    <a:pt x="17926" y="124516"/>
                  </a:lnTo>
                  <a:lnTo>
                    <a:pt x="17676" y="124766"/>
                  </a:lnTo>
                  <a:cubicBezTo>
                    <a:pt x="18176" y="124837"/>
                    <a:pt x="19176" y="124944"/>
                    <a:pt x="19855" y="124944"/>
                  </a:cubicBezTo>
                  <a:lnTo>
                    <a:pt x="19533" y="124623"/>
                  </a:lnTo>
                  <a:cubicBezTo>
                    <a:pt x="20641" y="124730"/>
                    <a:pt x="21141" y="125230"/>
                    <a:pt x="22248" y="124551"/>
                  </a:cubicBezTo>
                  <a:cubicBezTo>
                    <a:pt x="22712" y="124194"/>
                    <a:pt x="21212" y="124301"/>
                    <a:pt x="22248" y="123980"/>
                  </a:cubicBezTo>
                  <a:cubicBezTo>
                    <a:pt x="23677" y="123944"/>
                    <a:pt x="25534" y="123766"/>
                    <a:pt x="27106" y="123408"/>
                  </a:cubicBezTo>
                  <a:cubicBezTo>
                    <a:pt x="26856" y="123087"/>
                    <a:pt x="27284" y="122980"/>
                    <a:pt x="27677" y="122801"/>
                  </a:cubicBezTo>
                  <a:lnTo>
                    <a:pt x="27820" y="123087"/>
                  </a:lnTo>
                  <a:cubicBezTo>
                    <a:pt x="29320" y="122158"/>
                    <a:pt x="28570" y="123694"/>
                    <a:pt x="30463" y="122587"/>
                  </a:cubicBezTo>
                  <a:lnTo>
                    <a:pt x="30606" y="122015"/>
                  </a:lnTo>
                  <a:cubicBezTo>
                    <a:pt x="31821" y="120694"/>
                    <a:pt x="31821" y="122158"/>
                    <a:pt x="32821" y="120622"/>
                  </a:cubicBezTo>
                  <a:cubicBezTo>
                    <a:pt x="32321" y="120979"/>
                    <a:pt x="32249" y="120122"/>
                    <a:pt x="32964" y="119908"/>
                  </a:cubicBezTo>
                  <a:lnTo>
                    <a:pt x="32928" y="120265"/>
                  </a:lnTo>
                  <a:cubicBezTo>
                    <a:pt x="33249" y="120015"/>
                    <a:pt x="33321" y="119836"/>
                    <a:pt x="33571" y="119801"/>
                  </a:cubicBezTo>
                  <a:cubicBezTo>
                    <a:pt x="33463" y="120051"/>
                    <a:pt x="33642" y="120265"/>
                    <a:pt x="34142" y="120015"/>
                  </a:cubicBezTo>
                  <a:cubicBezTo>
                    <a:pt x="34035" y="120194"/>
                    <a:pt x="34035" y="120336"/>
                    <a:pt x="33964" y="120515"/>
                  </a:cubicBezTo>
                  <a:cubicBezTo>
                    <a:pt x="34107" y="120229"/>
                    <a:pt x="34535" y="119908"/>
                    <a:pt x="34821" y="119622"/>
                  </a:cubicBezTo>
                  <a:cubicBezTo>
                    <a:pt x="35821" y="119658"/>
                    <a:pt x="37107" y="118801"/>
                    <a:pt x="37607" y="119122"/>
                  </a:cubicBezTo>
                  <a:cubicBezTo>
                    <a:pt x="37607" y="119122"/>
                    <a:pt x="39571" y="118729"/>
                    <a:pt x="39857" y="118122"/>
                  </a:cubicBezTo>
                  <a:cubicBezTo>
                    <a:pt x="39571" y="118515"/>
                    <a:pt x="40679" y="118300"/>
                    <a:pt x="40464" y="118729"/>
                  </a:cubicBezTo>
                  <a:cubicBezTo>
                    <a:pt x="40857" y="118265"/>
                    <a:pt x="42215" y="117515"/>
                    <a:pt x="42929" y="117658"/>
                  </a:cubicBezTo>
                  <a:lnTo>
                    <a:pt x="42822" y="117729"/>
                  </a:lnTo>
                  <a:cubicBezTo>
                    <a:pt x="45072" y="117408"/>
                    <a:pt x="46358" y="116050"/>
                    <a:pt x="48430" y="115872"/>
                  </a:cubicBezTo>
                  <a:cubicBezTo>
                    <a:pt x="48251" y="115550"/>
                    <a:pt x="49323" y="115407"/>
                    <a:pt x="48966" y="115014"/>
                  </a:cubicBezTo>
                  <a:cubicBezTo>
                    <a:pt x="50894" y="113943"/>
                    <a:pt x="53073" y="114943"/>
                    <a:pt x="53430" y="113264"/>
                  </a:cubicBezTo>
                  <a:cubicBezTo>
                    <a:pt x="54359" y="112943"/>
                    <a:pt x="54680" y="113300"/>
                    <a:pt x="55181" y="113228"/>
                  </a:cubicBezTo>
                  <a:lnTo>
                    <a:pt x="54966" y="113371"/>
                  </a:lnTo>
                  <a:cubicBezTo>
                    <a:pt x="56752" y="112764"/>
                    <a:pt x="57252" y="112621"/>
                    <a:pt x="58610" y="112300"/>
                  </a:cubicBezTo>
                  <a:cubicBezTo>
                    <a:pt x="59253" y="112014"/>
                    <a:pt x="59110" y="111228"/>
                    <a:pt x="60324" y="110978"/>
                  </a:cubicBezTo>
                  <a:cubicBezTo>
                    <a:pt x="60038" y="111371"/>
                    <a:pt x="60503" y="111157"/>
                    <a:pt x="60931" y="110978"/>
                  </a:cubicBezTo>
                  <a:cubicBezTo>
                    <a:pt x="60681" y="111121"/>
                    <a:pt x="60610" y="111264"/>
                    <a:pt x="61253" y="111228"/>
                  </a:cubicBezTo>
                  <a:cubicBezTo>
                    <a:pt x="61324" y="111121"/>
                    <a:pt x="61431" y="111014"/>
                    <a:pt x="61503" y="110942"/>
                  </a:cubicBezTo>
                  <a:lnTo>
                    <a:pt x="61539" y="111014"/>
                  </a:lnTo>
                  <a:cubicBezTo>
                    <a:pt x="62217" y="110657"/>
                    <a:pt x="62074" y="110621"/>
                    <a:pt x="61717" y="110692"/>
                  </a:cubicBezTo>
                  <a:cubicBezTo>
                    <a:pt x="61717" y="110692"/>
                    <a:pt x="61681" y="110621"/>
                    <a:pt x="61539" y="110585"/>
                  </a:cubicBezTo>
                  <a:cubicBezTo>
                    <a:pt x="62396" y="110657"/>
                    <a:pt x="63610" y="109764"/>
                    <a:pt x="63860" y="110192"/>
                  </a:cubicBezTo>
                  <a:cubicBezTo>
                    <a:pt x="66003" y="109264"/>
                    <a:pt x="67396" y="108192"/>
                    <a:pt x="69111" y="107335"/>
                  </a:cubicBezTo>
                  <a:cubicBezTo>
                    <a:pt x="69397" y="107478"/>
                    <a:pt x="69075" y="107835"/>
                    <a:pt x="68575" y="108121"/>
                  </a:cubicBezTo>
                  <a:lnTo>
                    <a:pt x="69825" y="107549"/>
                  </a:lnTo>
                  <a:cubicBezTo>
                    <a:pt x="69932" y="107871"/>
                    <a:pt x="69182" y="108013"/>
                    <a:pt x="68789" y="108228"/>
                  </a:cubicBezTo>
                  <a:cubicBezTo>
                    <a:pt x="70540" y="108156"/>
                    <a:pt x="71683" y="106478"/>
                    <a:pt x="73683" y="106299"/>
                  </a:cubicBezTo>
                  <a:lnTo>
                    <a:pt x="73933" y="105906"/>
                  </a:lnTo>
                  <a:lnTo>
                    <a:pt x="74040" y="105906"/>
                  </a:lnTo>
                  <a:cubicBezTo>
                    <a:pt x="73969" y="105763"/>
                    <a:pt x="74290" y="105442"/>
                    <a:pt x="74540" y="105299"/>
                  </a:cubicBezTo>
                  <a:cubicBezTo>
                    <a:pt x="74897" y="105478"/>
                    <a:pt x="74790" y="105977"/>
                    <a:pt x="75647" y="105585"/>
                  </a:cubicBezTo>
                  <a:cubicBezTo>
                    <a:pt x="76469" y="105585"/>
                    <a:pt x="77576" y="104692"/>
                    <a:pt x="78398" y="104192"/>
                  </a:cubicBezTo>
                  <a:cubicBezTo>
                    <a:pt x="77898" y="104335"/>
                    <a:pt x="77969" y="104120"/>
                    <a:pt x="78148" y="103941"/>
                  </a:cubicBezTo>
                  <a:cubicBezTo>
                    <a:pt x="78576" y="103763"/>
                    <a:pt x="78969" y="103941"/>
                    <a:pt x="79255" y="103692"/>
                  </a:cubicBezTo>
                  <a:lnTo>
                    <a:pt x="79469" y="104049"/>
                  </a:lnTo>
                  <a:cubicBezTo>
                    <a:pt x="79148" y="103763"/>
                    <a:pt x="80434" y="103227"/>
                    <a:pt x="80541" y="103013"/>
                  </a:cubicBezTo>
                  <a:cubicBezTo>
                    <a:pt x="80898" y="103192"/>
                    <a:pt x="79969" y="103513"/>
                    <a:pt x="79934" y="103763"/>
                  </a:cubicBezTo>
                  <a:cubicBezTo>
                    <a:pt x="81684" y="103049"/>
                    <a:pt x="80791" y="103406"/>
                    <a:pt x="82541" y="102691"/>
                  </a:cubicBezTo>
                  <a:cubicBezTo>
                    <a:pt x="83363" y="102048"/>
                    <a:pt x="82220" y="102406"/>
                    <a:pt x="82505" y="101906"/>
                  </a:cubicBezTo>
                  <a:cubicBezTo>
                    <a:pt x="83291" y="101513"/>
                    <a:pt x="84006" y="100941"/>
                    <a:pt x="85041" y="100798"/>
                  </a:cubicBezTo>
                  <a:lnTo>
                    <a:pt x="84577" y="100584"/>
                  </a:lnTo>
                  <a:cubicBezTo>
                    <a:pt x="85470" y="100048"/>
                    <a:pt x="86184" y="99762"/>
                    <a:pt x="86863" y="99584"/>
                  </a:cubicBezTo>
                  <a:cubicBezTo>
                    <a:pt x="84756" y="102513"/>
                    <a:pt x="83434" y="105228"/>
                    <a:pt x="81970" y="109692"/>
                  </a:cubicBezTo>
                  <a:cubicBezTo>
                    <a:pt x="79648" y="114479"/>
                    <a:pt x="78433" y="115550"/>
                    <a:pt x="76469" y="120729"/>
                  </a:cubicBezTo>
                  <a:cubicBezTo>
                    <a:pt x="75540" y="122944"/>
                    <a:pt x="74505" y="125337"/>
                    <a:pt x="73504" y="127730"/>
                  </a:cubicBezTo>
                  <a:cubicBezTo>
                    <a:pt x="73576" y="129088"/>
                    <a:pt x="72325" y="130874"/>
                    <a:pt x="72254" y="132481"/>
                  </a:cubicBezTo>
                  <a:lnTo>
                    <a:pt x="71754" y="132910"/>
                  </a:lnTo>
                  <a:cubicBezTo>
                    <a:pt x="71718" y="133445"/>
                    <a:pt x="71611" y="134053"/>
                    <a:pt x="71290" y="134481"/>
                  </a:cubicBezTo>
                  <a:lnTo>
                    <a:pt x="71218" y="134410"/>
                  </a:lnTo>
                  <a:cubicBezTo>
                    <a:pt x="71182" y="135195"/>
                    <a:pt x="70754" y="135946"/>
                    <a:pt x="70683" y="136338"/>
                  </a:cubicBezTo>
                  <a:lnTo>
                    <a:pt x="70611" y="136267"/>
                  </a:lnTo>
                  <a:lnTo>
                    <a:pt x="70290" y="137124"/>
                  </a:lnTo>
                  <a:lnTo>
                    <a:pt x="70218" y="136946"/>
                  </a:lnTo>
                  <a:cubicBezTo>
                    <a:pt x="69932" y="138232"/>
                    <a:pt x="69361" y="139517"/>
                    <a:pt x="69004" y="140518"/>
                  </a:cubicBezTo>
                  <a:lnTo>
                    <a:pt x="69397" y="140553"/>
                  </a:lnTo>
                  <a:cubicBezTo>
                    <a:pt x="68254" y="142661"/>
                    <a:pt x="68682" y="143732"/>
                    <a:pt x="67396" y="145518"/>
                  </a:cubicBezTo>
                  <a:lnTo>
                    <a:pt x="67325" y="145447"/>
                  </a:lnTo>
                  <a:cubicBezTo>
                    <a:pt x="67111" y="148340"/>
                    <a:pt x="64932" y="148911"/>
                    <a:pt x="64289" y="151662"/>
                  </a:cubicBezTo>
                  <a:cubicBezTo>
                    <a:pt x="64360" y="151305"/>
                    <a:pt x="64039" y="151662"/>
                    <a:pt x="63967" y="151590"/>
                  </a:cubicBezTo>
                  <a:cubicBezTo>
                    <a:pt x="63396" y="152662"/>
                    <a:pt x="62539" y="153841"/>
                    <a:pt x="63146" y="154305"/>
                  </a:cubicBezTo>
                  <a:cubicBezTo>
                    <a:pt x="62574" y="155055"/>
                    <a:pt x="62503" y="154805"/>
                    <a:pt x="62181" y="154734"/>
                  </a:cubicBezTo>
                  <a:cubicBezTo>
                    <a:pt x="62467" y="154912"/>
                    <a:pt x="62074" y="155662"/>
                    <a:pt x="61646" y="156305"/>
                  </a:cubicBezTo>
                  <a:lnTo>
                    <a:pt x="61753" y="155948"/>
                  </a:lnTo>
                  <a:lnTo>
                    <a:pt x="60574" y="157734"/>
                  </a:lnTo>
                  <a:lnTo>
                    <a:pt x="61324" y="157770"/>
                  </a:lnTo>
                  <a:cubicBezTo>
                    <a:pt x="60503" y="158591"/>
                    <a:pt x="60574" y="157520"/>
                    <a:pt x="60038" y="158520"/>
                  </a:cubicBezTo>
                  <a:lnTo>
                    <a:pt x="60431" y="158841"/>
                  </a:lnTo>
                  <a:cubicBezTo>
                    <a:pt x="59467" y="160091"/>
                    <a:pt x="58217" y="160270"/>
                    <a:pt x="56895" y="161163"/>
                  </a:cubicBezTo>
                  <a:cubicBezTo>
                    <a:pt x="56645" y="161377"/>
                    <a:pt x="56538" y="161627"/>
                    <a:pt x="56324" y="161877"/>
                  </a:cubicBezTo>
                  <a:cubicBezTo>
                    <a:pt x="56288" y="161877"/>
                    <a:pt x="56288" y="161877"/>
                    <a:pt x="56252" y="161877"/>
                  </a:cubicBezTo>
                  <a:cubicBezTo>
                    <a:pt x="55466" y="162056"/>
                    <a:pt x="54823" y="163306"/>
                    <a:pt x="54538" y="164056"/>
                  </a:cubicBezTo>
                  <a:cubicBezTo>
                    <a:pt x="54395" y="164235"/>
                    <a:pt x="54216" y="164449"/>
                    <a:pt x="54073" y="164628"/>
                  </a:cubicBezTo>
                  <a:cubicBezTo>
                    <a:pt x="53538" y="165092"/>
                    <a:pt x="52645" y="165449"/>
                    <a:pt x="51323" y="165414"/>
                  </a:cubicBezTo>
                  <a:close/>
                  <a:moveTo>
                    <a:pt x="114402" y="177737"/>
                  </a:moveTo>
                  <a:lnTo>
                    <a:pt x="114331" y="177629"/>
                  </a:lnTo>
                  <a:cubicBezTo>
                    <a:pt x="113116" y="178630"/>
                    <a:pt x="112938" y="179594"/>
                    <a:pt x="113116" y="180737"/>
                  </a:cubicBezTo>
                  <a:cubicBezTo>
                    <a:pt x="112366" y="180630"/>
                    <a:pt x="112688" y="181701"/>
                    <a:pt x="112366" y="181630"/>
                  </a:cubicBezTo>
                  <a:lnTo>
                    <a:pt x="112331" y="181594"/>
                  </a:lnTo>
                  <a:cubicBezTo>
                    <a:pt x="112474" y="182416"/>
                    <a:pt x="111259" y="182166"/>
                    <a:pt x="111188" y="182880"/>
                  </a:cubicBezTo>
                  <a:cubicBezTo>
                    <a:pt x="111188" y="182880"/>
                    <a:pt x="111045" y="182666"/>
                    <a:pt x="111116" y="182558"/>
                  </a:cubicBezTo>
                  <a:cubicBezTo>
                    <a:pt x="110902" y="182880"/>
                    <a:pt x="110473" y="183344"/>
                    <a:pt x="110188" y="183059"/>
                  </a:cubicBezTo>
                  <a:cubicBezTo>
                    <a:pt x="109295" y="183809"/>
                    <a:pt x="107687" y="184737"/>
                    <a:pt x="107544" y="185630"/>
                  </a:cubicBezTo>
                  <a:lnTo>
                    <a:pt x="107509" y="185487"/>
                  </a:lnTo>
                  <a:cubicBezTo>
                    <a:pt x="107437" y="186023"/>
                    <a:pt x="107223" y="185702"/>
                    <a:pt x="106901" y="185988"/>
                  </a:cubicBezTo>
                  <a:lnTo>
                    <a:pt x="106830" y="185880"/>
                  </a:lnTo>
                  <a:cubicBezTo>
                    <a:pt x="106544" y="186416"/>
                    <a:pt x="105544" y="186095"/>
                    <a:pt x="105151" y="186309"/>
                  </a:cubicBezTo>
                  <a:lnTo>
                    <a:pt x="105115" y="186023"/>
                  </a:lnTo>
                  <a:lnTo>
                    <a:pt x="104008" y="186166"/>
                  </a:lnTo>
                  <a:lnTo>
                    <a:pt x="104401" y="186202"/>
                  </a:lnTo>
                  <a:cubicBezTo>
                    <a:pt x="104294" y="187059"/>
                    <a:pt x="103579" y="185702"/>
                    <a:pt x="102901" y="186238"/>
                  </a:cubicBezTo>
                  <a:cubicBezTo>
                    <a:pt x="102258" y="186130"/>
                    <a:pt x="101543" y="187916"/>
                    <a:pt x="100829" y="187523"/>
                  </a:cubicBezTo>
                  <a:cubicBezTo>
                    <a:pt x="100472" y="187916"/>
                    <a:pt x="101151" y="186916"/>
                    <a:pt x="100615" y="187202"/>
                  </a:cubicBezTo>
                  <a:cubicBezTo>
                    <a:pt x="100615" y="186773"/>
                    <a:pt x="100865" y="186952"/>
                    <a:pt x="100722" y="186595"/>
                  </a:cubicBezTo>
                  <a:cubicBezTo>
                    <a:pt x="100222" y="186809"/>
                    <a:pt x="99936" y="186166"/>
                    <a:pt x="99329" y="186452"/>
                  </a:cubicBezTo>
                  <a:lnTo>
                    <a:pt x="99329" y="186130"/>
                  </a:lnTo>
                  <a:cubicBezTo>
                    <a:pt x="98472" y="186702"/>
                    <a:pt x="97936" y="185773"/>
                    <a:pt x="97222" y="186202"/>
                  </a:cubicBezTo>
                  <a:cubicBezTo>
                    <a:pt x="96293" y="186380"/>
                    <a:pt x="96650" y="185166"/>
                    <a:pt x="95650" y="185773"/>
                  </a:cubicBezTo>
                  <a:lnTo>
                    <a:pt x="95293" y="185309"/>
                  </a:lnTo>
                  <a:cubicBezTo>
                    <a:pt x="94900" y="185237"/>
                    <a:pt x="95007" y="185845"/>
                    <a:pt x="94543" y="185630"/>
                  </a:cubicBezTo>
                  <a:cubicBezTo>
                    <a:pt x="94578" y="185345"/>
                    <a:pt x="94007" y="185416"/>
                    <a:pt x="94257" y="185130"/>
                  </a:cubicBezTo>
                  <a:cubicBezTo>
                    <a:pt x="93292" y="184666"/>
                    <a:pt x="92292" y="185738"/>
                    <a:pt x="91221" y="184916"/>
                  </a:cubicBezTo>
                  <a:cubicBezTo>
                    <a:pt x="90935" y="185452"/>
                    <a:pt x="90435" y="185059"/>
                    <a:pt x="90185" y="185416"/>
                  </a:cubicBezTo>
                  <a:cubicBezTo>
                    <a:pt x="90221" y="185166"/>
                    <a:pt x="89078" y="185202"/>
                    <a:pt x="89828" y="184809"/>
                  </a:cubicBezTo>
                  <a:cubicBezTo>
                    <a:pt x="89828" y="184809"/>
                    <a:pt x="89971" y="184809"/>
                    <a:pt x="89935" y="184880"/>
                  </a:cubicBezTo>
                  <a:lnTo>
                    <a:pt x="90042" y="184559"/>
                  </a:lnTo>
                  <a:cubicBezTo>
                    <a:pt x="89578" y="183880"/>
                    <a:pt x="88720" y="184702"/>
                    <a:pt x="88078" y="184523"/>
                  </a:cubicBezTo>
                  <a:cubicBezTo>
                    <a:pt x="88256" y="184666"/>
                    <a:pt x="88542" y="184666"/>
                    <a:pt x="88328" y="184845"/>
                  </a:cubicBezTo>
                  <a:lnTo>
                    <a:pt x="87685" y="184702"/>
                  </a:lnTo>
                  <a:lnTo>
                    <a:pt x="87863" y="184452"/>
                  </a:lnTo>
                  <a:lnTo>
                    <a:pt x="86935" y="184166"/>
                  </a:lnTo>
                  <a:lnTo>
                    <a:pt x="87006" y="184523"/>
                  </a:lnTo>
                  <a:cubicBezTo>
                    <a:pt x="86577" y="184273"/>
                    <a:pt x="86506" y="183702"/>
                    <a:pt x="85863" y="184094"/>
                  </a:cubicBezTo>
                  <a:cubicBezTo>
                    <a:pt x="85577" y="184309"/>
                    <a:pt x="86220" y="184594"/>
                    <a:pt x="85684" y="184630"/>
                  </a:cubicBezTo>
                  <a:cubicBezTo>
                    <a:pt x="85077" y="184309"/>
                    <a:pt x="84220" y="183845"/>
                    <a:pt x="83434" y="183630"/>
                  </a:cubicBezTo>
                  <a:cubicBezTo>
                    <a:pt x="83434" y="184023"/>
                    <a:pt x="83220" y="183952"/>
                    <a:pt x="83006" y="183952"/>
                  </a:cubicBezTo>
                  <a:lnTo>
                    <a:pt x="83041" y="183630"/>
                  </a:lnTo>
                  <a:cubicBezTo>
                    <a:pt x="82113" y="183809"/>
                    <a:pt x="82898" y="182844"/>
                    <a:pt x="82041" y="182952"/>
                  </a:cubicBezTo>
                  <a:lnTo>
                    <a:pt x="82148" y="182737"/>
                  </a:lnTo>
                  <a:lnTo>
                    <a:pt x="81791" y="183344"/>
                  </a:lnTo>
                  <a:cubicBezTo>
                    <a:pt x="80898" y="183737"/>
                    <a:pt x="81577" y="182558"/>
                    <a:pt x="80541" y="183166"/>
                  </a:cubicBezTo>
                  <a:cubicBezTo>
                    <a:pt x="80862" y="183201"/>
                    <a:pt x="80505" y="183916"/>
                    <a:pt x="80148" y="183666"/>
                  </a:cubicBezTo>
                  <a:lnTo>
                    <a:pt x="80327" y="183380"/>
                  </a:lnTo>
                  <a:cubicBezTo>
                    <a:pt x="80077" y="183380"/>
                    <a:pt x="79969" y="183487"/>
                    <a:pt x="79862" y="183380"/>
                  </a:cubicBezTo>
                  <a:cubicBezTo>
                    <a:pt x="80041" y="183273"/>
                    <a:pt x="80041" y="182952"/>
                    <a:pt x="79719" y="182916"/>
                  </a:cubicBezTo>
                  <a:lnTo>
                    <a:pt x="80041" y="182594"/>
                  </a:lnTo>
                  <a:lnTo>
                    <a:pt x="79291" y="182987"/>
                  </a:lnTo>
                  <a:cubicBezTo>
                    <a:pt x="78898" y="182523"/>
                    <a:pt x="78041" y="182702"/>
                    <a:pt x="78005" y="182201"/>
                  </a:cubicBezTo>
                  <a:cubicBezTo>
                    <a:pt x="78005" y="182201"/>
                    <a:pt x="77076" y="181701"/>
                    <a:pt x="76683" y="182059"/>
                  </a:cubicBezTo>
                  <a:cubicBezTo>
                    <a:pt x="76969" y="181844"/>
                    <a:pt x="76433" y="181558"/>
                    <a:pt x="76719" y="181273"/>
                  </a:cubicBezTo>
                  <a:cubicBezTo>
                    <a:pt x="76362" y="181523"/>
                    <a:pt x="75469" y="181558"/>
                    <a:pt x="75290" y="181094"/>
                  </a:cubicBezTo>
                  <a:lnTo>
                    <a:pt x="75362" y="181058"/>
                  </a:lnTo>
                  <a:cubicBezTo>
                    <a:pt x="74326" y="180344"/>
                    <a:pt x="73290" y="180916"/>
                    <a:pt x="72469" y="180130"/>
                  </a:cubicBezTo>
                  <a:cubicBezTo>
                    <a:pt x="72361" y="180487"/>
                    <a:pt x="71933" y="180130"/>
                    <a:pt x="71897" y="180630"/>
                  </a:cubicBezTo>
                  <a:cubicBezTo>
                    <a:pt x="70683" y="180666"/>
                    <a:pt x="70575" y="178987"/>
                    <a:pt x="69575" y="180165"/>
                  </a:cubicBezTo>
                  <a:cubicBezTo>
                    <a:pt x="69111" y="180023"/>
                    <a:pt x="69254" y="179594"/>
                    <a:pt x="69075" y="179415"/>
                  </a:cubicBezTo>
                  <a:lnTo>
                    <a:pt x="69218" y="179415"/>
                  </a:lnTo>
                  <a:cubicBezTo>
                    <a:pt x="68432" y="179094"/>
                    <a:pt x="68218" y="178987"/>
                    <a:pt x="67718" y="178594"/>
                  </a:cubicBezTo>
                  <a:cubicBezTo>
                    <a:pt x="67396" y="178522"/>
                    <a:pt x="66932" y="179058"/>
                    <a:pt x="66575" y="178558"/>
                  </a:cubicBezTo>
                  <a:cubicBezTo>
                    <a:pt x="66896" y="178451"/>
                    <a:pt x="66682" y="178344"/>
                    <a:pt x="66539" y="178201"/>
                  </a:cubicBezTo>
                  <a:cubicBezTo>
                    <a:pt x="66682" y="178272"/>
                    <a:pt x="66753" y="178201"/>
                    <a:pt x="66682" y="177879"/>
                  </a:cubicBezTo>
                  <a:cubicBezTo>
                    <a:pt x="66611" y="177915"/>
                    <a:pt x="66503" y="177915"/>
                    <a:pt x="66432" y="177915"/>
                  </a:cubicBezTo>
                  <a:lnTo>
                    <a:pt x="66468" y="177844"/>
                  </a:lnTo>
                  <a:cubicBezTo>
                    <a:pt x="66146" y="177665"/>
                    <a:pt x="66146" y="177737"/>
                    <a:pt x="66218" y="177915"/>
                  </a:cubicBezTo>
                  <a:cubicBezTo>
                    <a:pt x="66218" y="177915"/>
                    <a:pt x="66146" y="177987"/>
                    <a:pt x="66146" y="178094"/>
                  </a:cubicBezTo>
                  <a:cubicBezTo>
                    <a:pt x="66146" y="177522"/>
                    <a:pt x="65396" y="177236"/>
                    <a:pt x="65718" y="176879"/>
                  </a:cubicBezTo>
                  <a:cubicBezTo>
                    <a:pt x="64967" y="176165"/>
                    <a:pt x="63967" y="175629"/>
                    <a:pt x="63003" y="175129"/>
                  </a:cubicBezTo>
                  <a:cubicBezTo>
                    <a:pt x="63110" y="174879"/>
                    <a:pt x="63360" y="174843"/>
                    <a:pt x="63682" y="174986"/>
                  </a:cubicBezTo>
                  <a:lnTo>
                    <a:pt x="63182" y="174665"/>
                  </a:lnTo>
                  <a:cubicBezTo>
                    <a:pt x="63432" y="174415"/>
                    <a:pt x="63467" y="174665"/>
                    <a:pt x="63717" y="174808"/>
                  </a:cubicBezTo>
                  <a:cubicBezTo>
                    <a:pt x="63539" y="173879"/>
                    <a:pt x="62753" y="174736"/>
                    <a:pt x="62682" y="173272"/>
                  </a:cubicBezTo>
                  <a:lnTo>
                    <a:pt x="62360" y="173200"/>
                  </a:lnTo>
                  <a:lnTo>
                    <a:pt x="62396" y="173129"/>
                  </a:lnTo>
                  <a:cubicBezTo>
                    <a:pt x="62253" y="173200"/>
                    <a:pt x="62003" y="173057"/>
                    <a:pt x="61896" y="172950"/>
                  </a:cubicBezTo>
                  <a:cubicBezTo>
                    <a:pt x="62110" y="172700"/>
                    <a:pt x="62539" y="172665"/>
                    <a:pt x="62360" y="172236"/>
                  </a:cubicBezTo>
                  <a:cubicBezTo>
                    <a:pt x="62467" y="171772"/>
                    <a:pt x="61789" y="171271"/>
                    <a:pt x="61467" y="170879"/>
                  </a:cubicBezTo>
                  <a:cubicBezTo>
                    <a:pt x="61539" y="171164"/>
                    <a:pt x="61324" y="171128"/>
                    <a:pt x="61181" y="171057"/>
                  </a:cubicBezTo>
                  <a:cubicBezTo>
                    <a:pt x="61074" y="170843"/>
                    <a:pt x="61289" y="170593"/>
                    <a:pt x="61110" y="170450"/>
                  </a:cubicBezTo>
                  <a:lnTo>
                    <a:pt x="61467" y="170271"/>
                  </a:lnTo>
                  <a:cubicBezTo>
                    <a:pt x="61146" y="170521"/>
                    <a:pt x="60824" y="169843"/>
                    <a:pt x="60646" y="169807"/>
                  </a:cubicBezTo>
                  <a:cubicBezTo>
                    <a:pt x="60860" y="169557"/>
                    <a:pt x="61038" y="170057"/>
                    <a:pt x="61289" y="170021"/>
                  </a:cubicBezTo>
                  <a:cubicBezTo>
                    <a:pt x="60860" y="169128"/>
                    <a:pt x="61074" y="169593"/>
                    <a:pt x="60681" y="168700"/>
                  </a:cubicBezTo>
                  <a:cubicBezTo>
                    <a:pt x="60181" y="168342"/>
                    <a:pt x="60360" y="168914"/>
                    <a:pt x="59931" y="168843"/>
                  </a:cubicBezTo>
                  <a:cubicBezTo>
                    <a:pt x="59681" y="168450"/>
                    <a:pt x="59253" y="168128"/>
                    <a:pt x="59288" y="167557"/>
                  </a:cubicBezTo>
                  <a:lnTo>
                    <a:pt x="59002" y="167842"/>
                  </a:lnTo>
                  <a:cubicBezTo>
                    <a:pt x="58860" y="167664"/>
                    <a:pt x="59002" y="167521"/>
                    <a:pt x="58895" y="167378"/>
                  </a:cubicBezTo>
                  <a:cubicBezTo>
                    <a:pt x="59002" y="167199"/>
                    <a:pt x="59110" y="167164"/>
                    <a:pt x="59217" y="166914"/>
                  </a:cubicBezTo>
                  <a:cubicBezTo>
                    <a:pt x="59360" y="166306"/>
                    <a:pt x="58288" y="167378"/>
                    <a:pt x="58895" y="166449"/>
                  </a:cubicBezTo>
                  <a:cubicBezTo>
                    <a:pt x="59931" y="165521"/>
                    <a:pt x="61539" y="164378"/>
                    <a:pt x="62646" y="163235"/>
                  </a:cubicBezTo>
                  <a:cubicBezTo>
                    <a:pt x="62253" y="163092"/>
                    <a:pt x="62574" y="162806"/>
                    <a:pt x="62789" y="162378"/>
                  </a:cubicBezTo>
                  <a:lnTo>
                    <a:pt x="63074" y="162556"/>
                  </a:lnTo>
                  <a:cubicBezTo>
                    <a:pt x="63753" y="160877"/>
                    <a:pt x="64003" y="162485"/>
                    <a:pt x="64753" y="160877"/>
                  </a:cubicBezTo>
                  <a:lnTo>
                    <a:pt x="64825" y="161127"/>
                  </a:lnTo>
                  <a:lnTo>
                    <a:pt x="64575" y="160342"/>
                  </a:lnTo>
                  <a:cubicBezTo>
                    <a:pt x="65003" y="158698"/>
                    <a:pt x="65610" y="160091"/>
                    <a:pt x="65932" y="158127"/>
                  </a:cubicBezTo>
                  <a:cubicBezTo>
                    <a:pt x="65575" y="158698"/>
                    <a:pt x="65182" y="157948"/>
                    <a:pt x="65789" y="157377"/>
                  </a:cubicBezTo>
                  <a:lnTo>
                    <a:pt x="65932" y="157734"/>
                  </a:lnTo>
                  <a:cubicBezTo>
                    <a:pt x="66146" y="157305"/>
                    <a:pt x="66146" y="157127"/>
                    <a:pt x="66361" y="156912"/>
                  </a:cubicBezTo>
                  <a:cubicBezTo>
                    <a:pt x="66325" y="157234"/>
                    <a:pt x="66646" y="157305"/>
                    <a:pt x="67003" y="156734"/>
                  </a:cubicBezTo>
                  <a:lnTo>
                    <a:pt x="67039" y="157341"/>
                  </a:lnTo>
                  <a:lnTo>
                    <a:pt x="67325" y="155948"/>
                  </a:lnTo>
                  <a:cubicBezTo>
                    <a:pt x="68218" y="155377"/>
                    <a:pt x="68789" y="153698"/>
                    <a:pt x="69361" y="153591"/>
                  </a:cubicBezTo>
                  <a:cubicBezTo>
                    <a:pt x="69361" y="153591"/>
                    <a:pt x="70718" y="151769"/>
                    <a:pt x="70504" y="151055"/>
                  </a:cubicBezTo>
                  <a:cubicBezTo>
                    <a:pt x="70575" y="151590"/>
                    <a:pt x="71254" y="150555"/>
                    <a:pt x="71397" y="151019"/>
                  </a:cubicBezTo>
                  <a:cubicBezTo>
                    <a:pt x="71397" y="150340"/>
                    <a:pt x="71861" y="148697"/>
                    <a:pt x="72469" y="148197"/>
                  </a:cubicBezTo>
                  <a:lnTo>
                    <a:pt x="72469" y="148340"/>
                  </a:lnTo>
                  <a:cubicBezTo>
                    <a:pt x="73861" y="146161"/>
                    <a:pt x="73647" y="144161"/>
                    <a:pt x="74754" y="142161"/>
                  </a:cubicBezTo>
                  <a:cubicBezTo>
                    <a:pt x="74361" y="142125"/>
                    <a:pt x="74897" y="141089"/>
                    <a:pt x="74361" y="141196"/>
                  </a:cubicBezTo>
                  <a:cubicBezTo>
                    <a:pt x="74683" y="138982"/>
                    <a:pt x="76862" y="137946"/>
                    <a:pt x="75683" y="136660"/>
                  </a:cubicBezTo>
                  <a:cubicBezTo>
                    <a:pt x="75933" y="135696"/>
                    <a:pt x="76397" y="135696"/>
                    <a:pt x="76648" y="135231"/>
                  </a:cubicBezTo>
                  <a:lnTo>
                    <a:pt x="76648" y="135481"/>
                  </a:lnTo>
                  <a:cubicBezTo>
                    <a:pt x="77148" y="133731"/>
                    <a:pt x="77326" y="133231"/>
                    <a:pt x="77826" y="131945"/>
                  </a:cubicBezTo>
                  <a:cubicBezTo>
                    <a:pt x="77933" y="131231"/>
                    <a:pt x="77326" y="130838"/>
                    <a:pt x="77933" y="129731"/>
                  </a:cubicBezTo>
                  <a:cubicBezTo>
                    <a:pt x="78041" y="130231"/>
                    <a:pt x="78148" y="129731"/>
                    <a:pt x="78362" y="129302"/>
                  </a:cubicBezTo>
                  <a:cubicBezTo>
                    <a:pt x="78291" y="129588"/>
                    <a:pt x="78326" y="129731"/>
                    <a:pt x="78755" y="129230"/>
                  </a:cubicBezTo>
                  <a:cubicBezTo>
                    <a:pt x="78719" y="129123"/>
                    <a:pt x="78719" y="128980"/>
                    <a:pt x="78755" y="128838"/>
                  </a:cubicBezTo>
                  <a:lnTo>
                    <a:pt x="78826" y="128838"/>
                  </a:lnTo>
                  <a:cubicBezTo>
                    <a:pt x="79076" y="128052"/>
                    <a:pt x="78934" y="128159"/>
                    <a:pt x="78755" y="128480"/>
                  </a:cubicBezTo>
                  <a:cubicBezTo>
                    <a:pt x="78755" y="128480"/>
                    <a:pt x="78648" y="128445"/>
                    <a:pt x="78541" y="128516"/>
                  </a:cubicBezTo>
                  <a:cubicBezTo>
                    <a:pt x="79219" y="127909"/>
                    <a:pt x="79505" y="126373"/>
                    <a:pt x="80005" y="126480"/>
                  </a:cubicBezTo>
                  <a:cubicBezTo>
                    <a:pt x="80970" y="124194"/>
                    <a:pt x="81112" y="122587"/>
                    <a:pt x="81720" y="120729"/>
                  </a:cubicBezTo>
                  <a:cubicBezTo>
                    <a:pt x="82041" y="120622"/>
                    <a:pt x="82041" y="121122"/>
                    <a:pt x="81934" y="121658"/>
                  </a:cubicBezTo>
                  <a:lnTo>
                    <a:pt x="82398" y="120372"/>
                  </a:lnTo>
                  <a:cubicBezTo>
                    <a:pt x="82720" y="120515"/>
                    <a:pt x="82255" y="121158"/>
                    <a:pt x="82184" y="121587"/>
                  </a:cubicBezTo>
                  <a:cubicBezTo>
                    <a:pt x="83363" y="120301"/>
                    <a:pt x="83006" y="118300"/>
                    <a:pt x="84256" y="116729"/>
                  </a:cubicBezTo>
                  <a:lnTo>
                    <a:pt x="84148" y="116264"/>
                  </a:lnTo>
                  <a:lnTo>
                    <a:pt x="84256" y="116193"/>
                  </a:lnTo>
                  <a:cubicBezTo>
                    <a:pt x="84113" y="116157"/>
                    <a:pt x="84113" y="115657"/>
                    <a:pt x="84184" y="115372"/>
                  </a:cubicBezTo>
                  <a:cubicBezTo>
                    <a:pt x="84577" y="115229"/>
                    <a:pt x="84827" y="115657"/>
                    <a:pt x="85184" y="114800"/>
                  </a:cubicBezTo>
                  <a:cubicBezTo>
                    <a:pt x="85756" y="114228"/>
                    <a:pt x="85899" y="112800"/>
                    <a:pt x="86149" y="111835"/>
                  </a:cubicBezTo>
                  <a:cubicBezTo>
                    <a:pt x="85899" y="112300"/>
                    <a:pt x="85792" y="112085"/>
                    <a:pt x="85792" y="111800"/>
                  </a:cubicBezTo>
                  <a:cubicBezTo>
                    <a:pt x="85970" y="111371"/>
                    <a:pt x="86363" y="111228"/>
                    <a:pt x="86399" y="110835"/>
                  </a:cubicBezTo>
                  <a:lnTo>
                    <a:pt x="86792" y="110978"/>
                  </a:lnTo>
                  <a:cubicBezTo>
                    <a:pt x="86363" y="110978"/>
                    <a:pt x="86899" y="109657"/>
                    <a:pt x="86827" y="109442"/>
                  </a:cubicBezTo>
                  <a:cubicBezTo>
                    <a:pt x="87220" y="109335"/>
                    <a:pt x="86756" y="110228"/>
                    <a:pt x="86935" y="110442"/>
                  </a:cubicBezTo>
                  <a:cubicBezTo>
                    <a:pt x="87685" y="108692"/>
                    <a:pt x="87292" y="109585"/>
                    <a:pt x="88042" y="107835"/>
                  </a:cubicBezTo>
                  <a:cubicBezTo>
                    <a:pt x="88292" y="106870"/>
                    <a:pt x="87577" y="107799"/>
                    <a:pt x="87542" y="107228"/>
                  </a:cubicBezTo>
                  <a:cubicBezTo>
                    <a:pt x="87970" y="106442"/>
                    <a:pt x="88185" y="105585"/>
                    <a:pt x="88935" y="104834"/>
                  </a:cubicBezTo>
                  <a:lnTo>
                    <a:pt x="88435" y="104906"/>
                  </a:lnTo>
                  <a:cubicBezTo>
                    <a:pt x="89113" y="103334"/>
                    <a:pt x="89721" y="102513"/>
                    <a:pt x="90613" y="101763"/>
                  </a:cubicBezTo>
                  <a:cubicBezTo>
                    <a:pt x="91149" y="99870"/>
                    <a:pt x="91721" y="98619"/>
                    <a:pt x="92257" y="97619"/>
                  </a:cubicBezTo>
                  <a:cubicBezTo>
                    <a:pt x="92685" y="97834"/>
                    <a:pt x="93185" y="98120"/>
                    <a:pt x="93614" y="98369"/>
                  </a:cubicBezTo>
                  <a:cubicBezTo>
                    <a:pt x="93578" y="98512"/>
                    <a:pt x="93578" y="98655"/>
                    <a:pt x="93507" y="98762"/>
                  </a:cubicBezTo>
                  <a:cubicBezTo>
                    <a:pt x="93078" y="99941"/>
                    <a:pt x="92042" y="101763"/>
                    <a:pt x="92292" y="104406"/>
                  </a:cubicBezTo>
                  <a:lnTo>
                    <a:pt x="92150" y="104299"/>
                  </a:lnTo>
                  <a:cubicBezTo>
                    <a:pt x="92649" y="107335"/>
                    <a:pt x="92828" y="109728"/>
                    <a:pt x="94114" y="111014"/>
                  </a:cubicBezTo>
                  <a:cubicBezTo>
                    <a:pt x="93471" y="111550"/>
                    <a:pt x="94793" y="112978"/>
                    <a:pt x="94721" y="113800"/>
                  </a:cubicBezTo>
                  <a:lnTo>
                    <a:pt x="94650" y="113764"/>
                  </a:lnTo>
                  <a:cubicBezTo>
                    <a:pt x="95686" y="115407"/>
                    <a:pt x="95150" y="117586"/>
                    <a:pt x="96114" y="119158"/>
                  </a:cubicBezTo>
                  <a:cubicBezTo>
                    <a:pt x="96043" y="119122"/>
                    <a:pt x="95828" y="119122"/>
                    <a:pt x="95721" y="118729"/>
                  </a:cubicBezTo>
                  <a:cubicBezTo>
                    <a:pt x="96150" y="120015"/>
                    <a:pt x="96793" y="121480"/>
                    <a:pt x="96400" y="121730"/>
                  </a:cubicBezTo>
                  <a:cubicBezTo>
                    <a:pt x="97329" y="124516"/>
                    <a:pt x="98293" y="128480"/>
                    <a:pt x="99472" y="130123"/>
                  </a:cubicBezTo>
                  <a:lnTo>
                    <a:pt x="99329" y="130016"/>
                  </a:lnTo>
                  <a:cubicBezTo>
                    <a:pt x="100079" y="130909"/>
                    <a:pt x="99793" y="131338"/>
                    <a:pt x="100365" y="132409"/>
                  </a:cubicBezTo>
                  <a:cubicBezTo>
                    <a:pt x="100329" y="132481"/>
                    <a:pt x="100293" y="132552"/>
                    <a:pt x="100293" y="132552"/>
                  </a:cubicBezTo>
                  <a:cubicBezTo>
                    <a:pt x="101044" y="133517"/>
                    <a:pt x="101365" y="135874"/>
                    <a:pt x="101901" y="136803"/>
                  </a:cubicBezTo>
                  <a:lnTo>
                    <a:pt x="101651" y="136946"/>
                  </a:lnTo>
                  <a:lnTo>
                    <a:pt x="102472" y="139267"/>
                  </a:lnTo>
                  <a:lnTo>
                    <a:pt x="102258" y="138374"/>
                  </a:lnTo>
                  <a:cubicBezTo>
                    <a:pt x="103115" y="138374"/>
                    <a:pt x="102365" y="140375"/>
                    <a:pt x="103329" y="141732"/>
                  </a:cubicBezTo>
                  <a:cubicBezTo>
                    <a:pt x="103687" y="143232"/>
                    <a:pt x="105830" y="144197"/>
                    <a:pt x="105937" y="145911"/>
                  </a:cubicBezTo>
                  <a:cubicBezTo>
                    <a:pt x="106544" y="146554"/>
                    <a:pt x="105151" y="145411"/>
                    <a:pt x="105758" y="146447"/>
                  </a:cubicBezTo>
                  <a:cubicBezTo>
                    <a:pt x="105365" y="146590"/>
                    <a:pt x="105330" y="146018"/>
                    <a:pt x="105115" y="146375"/>
                  </a:cubicBezTo>
                  <a:cubicBezTo>
                    <a:pt x="105687" y="147376"/>
                    <a:pt x="105151" y="148304"/>
                    <a:pt x="105794" y="149590"/>
                  </a:cubicBezTo>
                  <a:lnTo>
                    <a:pt x="105473" y="149733"/>
                  </a:lnTo>
                  <a:cubicBezTo>
                    <a:pt x="106473" y="151376"/>
                    <a:pt x="105830" y="153198"/>
                    <a:pt x="106687" y="154269"/>
                  </a:cubicBezTo>
                  <a:cubicBezTo>
                    <a:pt x="107401" y="156091"/>
                    <a:pt x="106080" y="155769"/>
                    <a:pt x="107223" y="157663"/>
                  </a:cubicBezTo>
                  <a:lnTo>
                    <a:pt x="107008" y="158591"/>
                  </a:lnTo>
                  <a:cubicBezTo>
                    <a:pt x="107187" y="159484"/>
                    <a:pt x="107687" y="159056"/>
                    <a:pt x="107759" y="160091"/>
                  </a:cubicBezTo>
                  <a:cubicBezTo>
                    <a:pt x="107473" y="160127"/>
                    <a:pt x="107901" y="161413"/>
                    <a:pt x="107473" y="160913"/>
                  </a:cubicBezTo>
                  <a:cubicBezTo>
                    <a:pt x="107473" y="163449"/>
                    <a:pt x="109723" y="164949"/>
                    <a:pt x="110580" y="167807"/>
                  </a:cubicBezTo>
                  <a:cubicBezTo>
                    <a:pt x="111402" y="168092"/>
                    <a:pt x="111830" y="169557"/>
                    <a:pt x="112366" y="169771"/>
                  </a:cubicBezTo>
                  <a:cubicBezTo>
                    <a:pt x="112188" y="169950"/>
                    <a:pt x="113652" y="172414"/>
                    <a:pt x="112474" y="171200"/>
                  </a:cubicBezTo>
                  <a:cubicBezTo>
                    <a:pt x="112366" y="171093"/>
                    <a:pt x="112259" y="170879"/>
                    <a:pt x="112366" y="170843"/>
                  </a:cubicBezTo>
                  <a:lnTo>
                    <a:pt x="112009" y="170843"/>
                  </a:lnTo>
                  <a:cubicBezTo>
                    <a:pt x="112259" y="172665"/>
                    <a:pt x="113581" y="173379"/>
                    <a:pt x="114402" y="174915"/>
                  </a:cubicBezTo>
                  <a:cubicBezTo>
                    <a:pt x="114152" y="174415"/>
                    <a:pt x="113866" y="173843"/>
                    <a:pt x="114259" y="174129"/>
                  </a:cubicBezTo>
                  <a:cubicBezTo>
                    <a:pt x="114509" y="174593"/>
                    <a:pt x="114831" y="175058"/>
                    <a:pt x="115117" y="175522"/>
                  </a:cubicBezTo>
                  <a:lnTo>
                    <a:pt x="114688" y="175415"/>
                  </a:lnTo>
                  <a:cubicBezTo>
                    <a:pt x="115045" y="176022"/>
                    <a:pt x="115474" y="176594"/>
                    <a:pt x="115902" y="177201"/>
                  </a:cubicBezTo>
                  <a:cubicBezTo>
                    <a:pt x="115331" y="177379"/>
                    <a:pt x="114974" y="177486"/>
                    <a:pt x="114402" y="177737"/>
                  </a:cubicBezTo>
                  <a:close/>
                  <a:moveTo>
                    <a:pt x="115974" y="177094"/>
                  </a:moveTo>
                  <a:lnTo>
                    <a:pt x="115974" y="177022"/>
                  </a:lnTo>
                  <a:cubicBezTo>
                    <a:pt x="115974" y="177058"/>
                    <a:pt x="116010" y="177058"/>
                    <a:pt x="116010" y="177094"/>
                  </a:cubicBezTo>
                  <a:cubicBezTo>
                    <a:pt x="116010" y="177058"/>
                    <a:pt x="116010" y="177094"/>
                    <a:pt x="115974" y="177094"/>
                  </a:cubicBezTo>
                  <a:close/>
                  <a:moveTo>
                    <a:pt x="171731" y="147376"/>
                  </a:moveTo>
                  <a:cubicBezTo>
                    <a:pt x="170838" y="149912"/>
                    <a:pt x="170088" y="151805"/>
                    <a:pt x="169374" y="153412"/>
                  </a:cubicBezTo>
                  <a:cubicBezTo>
                    <a:pt x="168659" y="155055"/>
                    <a:pt x="168052" y="155877"/>
                    <a:pt x="166337" y="158448"/>
                  </a:cubicBezTo>
                  <a:cubicBezTo>
                    <a:pt x="164909" y="160806"/>
                    <a:pt x="162801" y="162877"/>
                    <a:pt x="160729" y="164663"/>
                  </a:cubicBezTo>
                  <a:cubicBezTo>
                    <a:pt x="160158" y="165949"/>
                    <a:pt x="157908" y="167021"/>
                    <a:pt x="156979" y="168271"/>
                  </a:cubicBezTo>
                  <a:lnTo>
                    <a:pt x="156300" y="168342"/>
                  </a:lnTo>
                  <a:cubicBezTo>
                    <a:pt x="155943" y="168771"/>
                    <a:pt x="155515" y="169200"/>
                    <a:pt x="154979" y="169343"/>
                  </a:cubicBezTo>
                  <a:lnTo>
                    <a:pt x="154943" y="169235"/>
                  </a:lnTo>
                  <a:cubicBezTo>
                    <a:pt x="154407" y="169843"/>
                    <a:pt x="153586" y="170164"/>
                    <a:pt x="153300" y="170450"/>
                  </a:cubicBezTo>
                  <a:lnTo>
                    <a:pt x="153300" y="170343"/>
                  </a:lnTo>
                  <a:lnTo>
                    <a:pt x="152514" y="170807"/>
                  </a:lnTo>
                  <a:lnTo>
                    <a:pt x="152586" y="170629"/>
                  </a:lnTo>
                  <a:cubicBezTo>
                    <a:pt x="151478" y="171522"/>
                    <a:pt x="150407" y="171843"/>
                    <a:pt x="148871" y="172450"/>
                  </a:cubicBezTo>
                  <a:lnTo>
                    <a:pt x="149121" y="172736"/>
                  </a:lnTo>
                  <a:cubicBezTo>
                    <a:pt x="146156" y="173736"/>
                    <a:pt x="145120" y="174808"/>
                    <a:pt x="142977" y="175808"/>
                  </a:cubicBezTo>
                  <a:lnTo>
                    <a:pt x="142942" y="175701"/>
                  </a:lnTo>
                  <a:cubicBezTo>
                    <a:pt x="140584" y="178594"/>
                    <a:pt x="139334" y="177236"/>
                    <a:pt x="136512" y="178308"/>
                  </a:cubicBezTo>
                  <a:cubicBezTo>
                    <a:pt x="136869" y="178201"/>
                    <a:pt x="136334" y="178129"/>
                    <a:pt x="136369" y="178022"/>
                  </a:cubicBezTo>
                  <a:cubicBezTo>
                    <a:pt x="135012" y="178129"/>
                    <a:pt x="133262" y="178094"/>
                    <a:pt x="133226" y="178844"/>
                  </a:cubicBezTo>
                  <a:cubicBezTo>
                    <a:pt x="132083" y="178808"/>
                    <a:pt x="132262" y="178594"/>
                    <a:pt x="132154" y="178308"/>
                  </a:cubicBezTo>
                  <a:cubicBezTo>
                    <a:pt x="132154" y="178630"/>
                    <a:pt x="131190" y="178772"/>
                    <a:pt x="130333" y="178772"/>
                  </a:cubicBezTo>
                  <a:lnTo>
                    <a:pt x="130726" y="178665"/>
                  </a:lnTo>
                  <a:lnTo>
                    <a:pt x="128332" y="178665"/>
                  </a:lnTo>
                  <a:lnTo>
                    <a:pt x="128761" y="179308"/>
                  </a:lnTo>
                  <a:cubicBezTo>
                    <a:pt x="127511" y="179022"/>
                    <a:pt x="128511" y="178522"/>
                    <a:pt x="127297" y="178558"/>
                  </a:cubicBezTo>
                  <a:lnTo>
                    <a:pt x="127225" y="179058"/>
                  </a:lnTo>
                  <a:cubicBezTo>
                    <a:pt x="125547" y="178701"/>
                    <a:pt x="124654" y="177665"/>
                    <a:pt x="123725" y="176772"/>
                  </a:cubicBezTo>
                  <a:cubicBezTo>
                    <a:pt x="121332" y="175308"/>
                    <a:pt x="118724" y="172914"/>
                    <a:pt x="117117" y="169557"/>
                  </a:cubicBezTo>
                  <a:cubicBezTo>
                    <a:pt x="115617" y="166199"/>
                    <a:pt x="112938" y="163449"/>
                    <a:pt x="112474" y="160127"/>
                  </a:cubicBezTo>
                  <a:lnTo>
                    <a:pt x="112759" y="159734"/>
                  </a:lnTo>
                  <a:cubicBezTo>
                    <a:pt x="113259" y="159449"/>
                    <a:pt x="111509" y="158306"/>
                    <a:pt x="111938" y="157877"/>
                  </a:cubicBezTo>
                  <a:lnTo>
                    <a:pt x="111509" y="157234"/>
                  </a:lnTo>
                  <a:cubicBezTo>
                    <a:pt x="111545" y="156984"/>
                    <a:pt x="111545" y="156555"/>
                    <a:pt x="111759" y="156877"/>
                  </a:cubicBezTo>
                  <a:cubicBezTo>
                    <a:pt x="111616" y="156198"/>
                    <a:pt x="111509" y="156198"/>
                    <a:pt x="111223" y="155769"/>
                  </a:cubicBezTo>
                  <a:lnTo>
                    <a:pt x="111366" y="154984"/>
                  </a:lnTo>
                  <a:cubicBezTo>
                    <a:pt x="110937" y="152198"/>
                    <a:pt x="109687" y="149733"/>
                    <a:pt x="109116" y="146661"/>
                  </a:cubicBezTo>
                  <a:cubicBezTo>
                    <a:pt x="108937" y="144732"/>
                    <a:pt x="108080" y="142018"/>
                    <a:pt x="107151" y="139339"/>
                  </a:cubicBezTo>
                  <a:cubicBezTo>
                    <a:pt x="106223" y="136767"/>
                    <a:pt x="105223" y="134588"/>
                    <a:pt x="104472" y="132695"/>
                  </a:cubicBezTo>
                  <a:cubicBezTo>
                    <a:pt x="102115" y="127516"/>
                    <a:pt x="102222" y="120229"/>
                    <a:pt x="99936" y="115264"/>
                  </a:cubicBezTo>
                  <a:cubicBezTo>
                    <a:pt x="99972" y="115086"/>
                    <a:pt x="99615" y="114693"/>
                    <a:pt x="99615" y="114693"/>
                  </a:cubicBezTo>
                  <a:cubicBezTo>
                    <a:pt x="99258" y="113157"/>
                    <a:pt x="98722" y="111371"/>
                    <a:pt x="98079" y="109442"/>
                  </a:cubicBezTo>
                  <a:cubicBezTo>
                    <a:pt x="98007" y="109371"/>
                    <a:pt x="97329" y="107264"/>
                    <a:pt x="96972" y="105263"/>
                  </a:cubicBezTo>
                  <a:cubicBezTo>
                    <a:pt x="96186" y="103656"/>
                    <a:pt x="96007" y="101298"/>
                    <a:pt x="95793" y="99905"/>
                  </a:cubicBezTo>
                  <a:cubicBezTo>
                    <a:pt x="97507" y="101013"/>
                    <a:pt x="99508" y="102120"/>
                    <a:pt x="101401" y="102691"/>
                  </a:cubicBezTo>
                  <a:cubicBezTo>
                    <a:pt x="111009" y="106620"/>
                    <a:pt x="120046" y="111728"/>
                    <a:pt x="127190" y="115336"/>
                  </a:cubicBezTo>
                  <a:cubicBezTo>
                    <a:pt x="137727" y="119122"/>
                    <a:pt x="148442" y="123944"/>
                    <a:pt x="159408" y="128766"/>
                  </a:cubicBezTo>
                  <a:cubicBezTo>
                    <a:pt x="162444" y="130016"/>
                    <a:pt x="165016" y="131088"/>
                    <a:pt x="168516" y="131802"/>
                  </a:cubicBezTo>
                  <a:cubicBezTo>
                    <a:pt x="170338" y="131981"/>
                    <a:pt x="171945" y="131838"/>
                    <a:pt x="173410" y="131731"/>
                  </a:cubicBezTo>
                  <a:cubicBezTo>
                    <a:pt x="173517" y="131731"/>
                    <a:pt x="173588" y="131731"/>
                    <a:pt x="173695" y="131731"/>
                  </a:cubicBezTo>
                  <a:cubicBezTo>
                    <a:pt x="171838" y="137910"/>
                    <a:pt x="171981" y="141089"/>
                    <a:pt x="171731" y="147376"/>
                  </a:cubicBezTo>
                  <a:close/>
                  <a:moveTo>
                    <a:pt x="187268" y="105942"/>
                  </a:moveTo>
                  <a:lnTo>
                    <a:pt x="187197" y="105692"/>
                  </a:lnTo>
                  <a:cubicBezTo>
                    <a:pt x="187233" y="108906"/>
                    <a:pt x="186733" y="112621"/>
                    <a:pt x="185840" y="115550"/>
                  </a:cubicBezTo>
                  <a:cubicBezTo>
                    <a:pt x="184554" y="118408"/>
                    <a:pt x="182661" y="121087"/>
                    <a:pt x="180982" y="123444"/>
                  </a:cubicBezTo>
                  <a:cubicBezTo>
                    <a:pt x="181089" y="123230"/>
                    <a:pt x="181053" y="123015"/>
                    <a:pt x="181875" y="121944"/>
                  </a:cubicBezTo>
                  <a:cubicBezTo>
                    <a:pt x="180696" y="123694"/>
                    <a:pt x="178553" y="125659"/>
                    <a:pt x="177446" y="126301"/>
                  </a:cubicBezTo>
                  <a:cubicBezTo>
                    <a:pt x="176874" y="126552"/>
                    <a:pt x="173945" y="126337"/>
                    <a:pt x="173981" y="126194"/>
                  </a:cubicBezTo>
                  <a:cubicBezTo>
                    <a:pt x="163801" y="127980"/>
                    <a:pt x="149228" y="117765"/>
                    <a:pt x="142049" y="116765"/>
                  </a:cubicBezTo>
                  <a:lnTo>
                    <a:pt x="142549" y="116836"/>
                  </a:lnTo>
                  <a:cubicBezTo>
                    <a:pt x="138512" y="115764"/>
                    <a:pt x="137548" y="114943"/>
                    <a:pt x="133119" y="113443"/>
                  </a:cubicBezTo>
                  <a:cubicBezTo>
                    <a:pt x="132905" y="113300"/>
                    <a:pt x="132690" y="113157"/>
                    <a:pt x="132690" y="113157"/>
                  </a:cubicBezTo>
                  <a:cubicBezTo>
                    <a:pt x="128190" y="112157"/>
                    <a:pt x="120939" y="107049"/>
                    <a:pt x="117581" y="105620"/>
                  </a:cubicBezTo>
                  <a:lnTo>
                    <a:pt x="117510" y="105263"/>
                  </a:lnTo>
                  <a:cubicBezTo>
                    <a:pt x="114938" y="103799"/>
                    <a:pt x="112045" y="102441"/>
                    <a:pt x="109187" y="101084"/>
                  </a:cubicBezTo>
                  <a:lnTo>
                    <a:pt x="112331" y="102691"/>
                  </a:lnTo>
                  <a:cubicBezTo>
                    <a:pt x="110937" y="102941"/>
                    <a:pt x="105973" y="98798"/>
                    <a:pt x="100079" y="97191"/>
                  </a:cubicBezTo>
                  <a:cubicBezTo>
                    <a:pt x="99329" y="96619"/>
                    <a:pt x="98400" y="96155"/>
                    <a:pt x="97507" y="95655"/>
                  </a:cubicBezTo>
                  <a:cubicBezTo>
                    <a:pt x="98222" y="95119"/>
                    <a:pt x="98722" y="94762"/>
                    <a:pt x="98936" y="94512"/>
                  </a:cubicBezTo>
                  <a:cubicBezTo>
                    <a:pt x="103080" y="92654"/>
                    <a:pt x="103865" y="92654"/>
                    <a:pt x="106008" y="91797"/>
                  </a:cubicBezTo>
                  <a:lnTo>
                    <a:pt x="105080" y="92297"/>
                  </a:lnTo>
                  <a:cubicBezTo>
                    <a:pt x="112723" y="88904"/>
                    <a:pt x="115009" y="87618"/>
                    <a:pt x="120939" y="85653"/>
                  </a:cubicBezTo>
                  <a:cubicBezTo>
                    <a:pt x="123832" y="84368"/>
                    <a:pt x="124118" y="83903"/>
                    <a:pt x="129333" y="81760"/>
                  </a:cubicBezTo>
                  <a:cubicBezTo>
                    <a:pt x="127797" y="82796"/>
                    <a:pt x="129869" y="81760"/>
                    <a:pt x="131797" y="80867"/>
                  </a:cubicBezTo>
                  <a:cubicBezTo>
                    <a:pt x="130583" y="81474"/>
                    <a:pt x="130226" y="81760"/>
                    <a:pt x="132869" y="80724"/>
                  </a:cubicBezTo>
                  <a:cubicBezTo>
                    <a:pt x="133440" y="80331"/>
                    <a:pt x="133833" y="80081"/>
                    <a:pt x="134190" y="79831"/>
                  </a:cubicBezTo>
                  <a:cubicBezTo>
                    <a:pt x="134190" y="79831"/>
                    <a:pt x="134333" y="79796"/>
                    <a:pt x="134298" y="79867"/>
                  </a:cubicBezTo>
                  <a:cubicBezTo>
                    <a:pt x="137334" y="78045"/>
                    <a:pt x="136762" y="78260"/>
                    <a:pt x="135298" y="79046"/>
                  </a:cubicBezTo>
                  <a:cubicBezTo>
                    <a:pt x="135369" y="78974"/>
                    <a:pt x="135191" y="78974"/>
                    <a:pt x="134726" y="79153"/>
                  </a:cubicBezTo>
                  <a:cubicBezTo>
                    <a:pt x="138084" y="77653"/>
                    <a:pt x="143584" y="74116"/>
                    <a:pt x="144192" y="74295"/>
                  </a:cubicBezTo>
                  <a:cubicBezTo>
                    <a:pt x="148871" y="71759"/>
                    <a:pt x="152264" y="68473"/>
                    <a:pt x="155765" y="65901"/>
                  </a:cubicBezTo>
                  <a:cubicBezTo>
                    <a:pt x="159301" y="63294"/>
                    <a:pt x="162265" y="59829"/>
                    <a:pt x="164158" y="55614"/>
                  </a:cubicBezTo>
                  <a:cubicBezTo>
                    <a:pt x="164801" y="54757"/>
                    <a:pt x="164194" y="56900"/>
                    <a:pt x="162730" y="59222"/>
                  </a:cubicBezTo>
                  <a:cubicBezTo>
                    <a:pt x="163730" y="57757"/>
                    <a:pt x="164480" y="56150"/>
                    <a:pt x="165016" y="54543"/>
                  </a:cubicBezTo>
                  <a:cubicBezTo>
                    <a:pt x="165087" y="54543"/>
                    <a:pt x="165159" y="54614"/>
                    <a:pt x="165266" y="54650"/>
                  </a:cubicBezTo>
                  <a:cubicBezTo>
                    <a:pt x="164873" y="55864"/>
                    <a:pt x="164123" y="57579"/>
                    <a:pt x="163337" y="58686"/>
                  </a:cubicBezTo>
                  <a:cubicBezTo>
                    <a:pt x="164301" y="57436"/>
                    <a:pt x="164909" y="56078"/>
                    <a:pt x="165444" y="54721"/>
                  </a:cubicBezTo>
                  <a:cubicBezTo>
                    <a:pt x="165587" y="54793"/>
                    <a:pt x="165766" y="54828"/>
                    <a:pt x="165909" y="54900"/>
                  </a:cubicBezTo>
                  <a:cubicBezTo>
                    <a:pt x="166266" y="54935"/>
                    <a:pt x="166623" y="54793"/>
                    <a:pt x="167052" y="55042"/>
                  </a:cubicBezTo>
                  <a:cubicBezTo>
                    <a:pt x="167838" y="55257"/>
                    <a:pt x="168695" y="55864"/>
                    <a:pt x="169695" y="56329"/>
                  </a:cubicBezTo>
                  <a:cubicBezTo>
                    <a:pt x="171731" y="57329"/>
                    <a:pt x="174231" y="58365"/>
                    <a:pt x="176374" y="60936"/>
                  </a:cubicBezTo>
                  <a:cubicBezTo>
                    <a:pt x="178696" y="63472"/>
                    <a:pt x="181518" y="66222"/>
                    <a:pt x="183161" y="70223"/>
                  </a:cubicBezTo>
                  <a:lnTo>
                    <a:pt x="182839" y="69866"/>
                  </a:lnTo>
                  <a:cubicBezTo>
                    <a:pt x="183804" y="72223"/>
                    <a:pt x="184804" y="74402"/>
                    <a:pt x="185304" y="76581"/>
                  </a:cubicBezTo>
                  <a:cubicBezTo>
                    <a:pt x="185590" y="78867"/>
                    <a:pt x="185947" y="80939"/>
                    <a:pt x="186054" y="82939"/>
                  </a:cubicBezTo>
                  <a:cubicBezTo>
                    <a:pt x="186340" y="86975"/>
                    <a:pt x="186876" y="90440"/>
                    <a:pt x="187340" y="94333"/>
                  </a:cubicBezTo>
                  <a:cubicBezTo>
                    <a:pt x="186661" y="95833"/>
                    <a:pt x="187483" y="103620"/>
                    <a:pt x="187268" y="1059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B6844257-C838-F84D-AA15-004DE6904AB1}"/>
                </a:ext>
              </a:extLst>
            </p:cNvPr>
            <p:cNvSpPr/>
            <p:nvPr/>
          </p:nvSpPr>
          <p:spPr>
            <a:xfrm>
              <a:off x="9725477" y="2235600"/>
              <a:ext cx="71" cy="107"/>
            </a:xfrm>
            <a:custGeom>
              <a:avLst/>
              <a:gdLst>
                <a:gd name="connsiteX0" fmla="*/ 0 w 71"/>
                <a:gd name="connsiteY0" fmla="*/ 107 h 107"/>
                <a:gd name="connsiteX1" fmla="*/ 36 w 71"/>
                <a:gd name="connsiteY1" fmla="*/ 71 h 107"/>
                <a:gd name="connsiteX2" fmla="*/ 71 w 71"/>
                <a:gd name="connsiteY2" fmla="*/ 0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07">
                  <a:moveTo>
                    <a:pt x="0" y="107"/>
                  </a:moveTo>
                  <a:lnTo>
                    <a:pt x="36" y="71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15C9F9F7-9A06-F748-A783-3A3C61F2AF75}"/>
                </a:ext>
              </a:extLst>
            </p:cNvPr>
            <p:cNvSpPr/>
            <p:nvPr/>
          </p:nvSpPr>
          <p:spPr>
            <a:xfrm>
              <a:off x="9736156" y="2231028"/>
              <a:ext cx="535" cy="785"/>
            </a:xfrm>
            <a:custGeom>
              <a:avLst/>
              <a:gdLst>
                <a:gd name="connsiteX0" fmla="*/ 536 w 535"/>
                <a:gd name="connsiteY0" fmla="*/ 0 h 785"/>
                <a:gd name="connsiteX1" fmla="*/ 0 w 535"/>
                <a:gd name="connsiteY1" fmla="*/ 786 h 785"/>
                <a:gd name="connsiteX2" fmla="*/ 536 w 535"/>
                <a:gd name="connsiteY2" fmla="*/ 0 h 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5" h="785">
                  <a:moveTo>
                    <a:pt x="536" y="0"/>
                  </a:moveTo>
                  <a:cubicBezTo>
                    <a:pt x="321" y="250"/>
                    <a:pt x="250" y="607"/>
                    <a:pt x="0" y="786"/>
                  </a:cubicBezTo>
                  <a:cubicBezTo>
                    <a:pt x="143" y="536"/>
                    <a:pt x="357" y="250"/>
                    <a:pt x="5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00017374-CDF4-EA42-93A8-378F2A81C7E8}"/>
                </a:ext>
              </a:extLst>
            </p:cNvPr>
            <p:cNvSpPr/>
            <p:nvPr/>
          </p:nvSpPr>
          <p:spPr>
            <a:xfrm>
              <a:off x="9692508" y="2254817"/>
              <a:ext cx="214" cy="214"/>
            </a:xfrm>
            <a:custGeom>
              <a:avLst/>
              <a:gdLst>
                <a:gd name="connsiteX0" fmla="*/ 214 w 214"/>
                <a:gd name="connsiteY0" fmla="*/ 0 h 214"/>
                <a:gd name="connsiteX1" fmla="*/ 214 w 214"/>
                <a:gd name="connsiteY1" fmla="*/ 0 h 214"/>
                <a:gd name="connsiteX2" fmla="*/ 0 w 214"/>
                <a:gd name="connsiteY2" fmla="*/ 214 h 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" h="214">
                  <a:moveTo>
                    <a:pt x="214" y="0"/>
                  </a:moveTo>
                  <a:lnTo>
                    <a:pt x="214" y="0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40217A0C-F2B0-3548-A9FC-36CBA727D140}"/>
                </a:ext>
              </a:extLst>
            </p:cNvPr>
            <p:cNvSpPr/>
            <p:nvPr/>
          </p:nvSpPr>
          <p:spPr>
            <a:xfrm>
              <a:off x="9623678" y="2177236"/>
              <a:ext cx="107" cy="71"/>
            </a:xfrm>
            <a:custGeom>
              <a:avLst/>
              <a:gdLst>
                <a:gd name="connsiteX0" fmla="*/ 0 w 107"/>
                <a:gd name="connsiteY0" fmla="*/ 72 h 71"/>
                <a:gd name="connsiteX1" fmla="*/ 36 w 107"/>
                <a:gd name="connsiteY1" fmla="*/ 72 h 71"/>
                <a:gd name="connsiteX2" fmla="*/ 107 w 107"/>
                <a:gd name="connsiteY2" fmla="*/ 0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71">
                  <a:moveTo>
                    <a:pt x="0" y="72"/>
                  </a:moveTo>
                  <a:lnTo>
                    <a:pt x="36" y="72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2DAEF132-28E0-3740-BB22-FE442FC08F5D}"/>
                </a:ext>
              </a:extLst>
            </p:cNvPr>
            <p:cNvSpPr/>
            <p:nvPr/>
          </p:nvSpPr>
          <p:spPr>
            <a:xfrm>
              <a:off x="9595139" y="2193595"/>
              <a:ext cx="71" cy="285"/>
            </a:xfrm>
            <a:custGeom>
              <a:avLst/>
              <a:gdLst>
                <a:gd name="connsiteX0" fmla="*/ 72 w 71"/>
                <a:gd name="connsiteY0" fmla="*/ 0 h 285"/>
                <a:gd name="connsiteX1" fmla="*/ 72 w 71"/>
                <a:gd name="connsiteY1" fmla="*/ 0 h 285"/>
                <a:gd name="connsiteX2" fmla="*/ 0 w 71"/>
                <a:gd name="connsiteY2" fmla="*/ 286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285">
                  <a:moveTo>
                    <a:pt x="72" y="0"/>
                  </a:moveTo>
                  <a:lnTo>
                    <a:pt x="72" y="0"/>
                  </a:lnTo>
                  <a:lnTo>
                    <a:pt x="0" y="28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EFA4E8E4-5976-F242-8465-4A4B2F6FD920}"/>
                </a:ext>
              </a:extLst>
            </p:cNvPr>
            <p:cNvSpPr/>
            <p:nvPr/>
          </p:nvSpPr>
          <p:spPr>
            <a:xfrm>
              <a:off x="9638358" y="2198524"/>
              <a:ext cx="3571" cy="142"/>
            </a:xfrm>
            <a:custGeom>
              <a:avLst/>
              <a:gdLst>
                <a:gd name="connsiteX0" fmla="*/ 0 w 3571"/>
                <a:gd name="connsiteY0" fmla="*/ 143 h 142"/>
                <a:gd name="connsiteX1" fmla="*/ 0 w 3571"/>
                <a:gd name="connsiteY1" fmla="*/ 107 h 142"/>
                <a:gd name="connsiteX2" fmla="*/ 0 w 3571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1" h="142">
                  <a:moveTo>
                    <a:pt x="0" y="143"/>
                  </a:moveTo>
                  <a:lnTo>
                    <a:pt x="0" y="1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4DD9E78D-B854-3C43-A114-2D277CDAEF38}"/>
                </a:ext>
              </a:extLst>
            </p:cNvPr>
            <p:cNvSpPr/>
            <p:nvPr/>
          </p:nvSpPr>
          <p:spPr>
            <a:xfrm>
              <a:off x="9628107" y="2253174"/>
              <a:ext cx="107" cy="35"/>
            </a:xfrm>
            <a:custGeom>
              <a:avLst/>
              <a:gdLst>
                <a:gd name="connsiteX0" fmla="*/ 107 w 107"/>
                <a:gd name="connsiteY0" fmla="*/ 36 h 35"/>
                <a:gd name="connsiteX1" fmla="*/ 71 w 107"/>
                <a:gd name="connsiteY1" fmla="*/ 0 h 35"/>
                <a:gd name="connsiteX2" fmla="*/ 0 w 107"/>
                <a:gd name="connsiteY2" fmla="*/ 0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35">
                  <a:moveTo>
                    <a:pt x="107" y="36"/>
                  </a:moveTo>
                  <a:lnTo>
                    <a:pt x="7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3CADA5A8-BD1C-0744-A76A-205EBE6C34F0}"/>
                </a:ext>
              </a:extLst>
            </p:cNvPr>
            <p:cNvSpPr/>
            <p:nvPr/>
          </p:nvSpPr>
          <p:spPr>
            <a:xfrm>
              <a:off x="9608533" y="2003143"/>
              <a:ext cx="1250" cy="142"/>
            </a:xfrm>
            <a:custGeom>
              <a:avLst/>
              <a:gdLst>
                <a:gd name="connsiteX0" fmla="*/ 1250 w 1250"/>
                <a:gd name="connsiteY0" fmla="*/ 143 h 142"/>
                <a:gd name="connsiteX1" fmla="*/ 0 w 1250"/>
                <a:gd name="connsiteY1" fmla="*/ 0 h 142"/>
                <a:gd name="connsiteX2" fmla="*/ 1250 w 1250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50" h="142">
                  <a:moveTo>
                    <a:pt x="1250" y="143"/>
                  </a:moveTo>
                  <a:cubicBezTo>
                    <a:pt x="1215" y="72"/>
                    <a:pt x="929" y="0"/>
                    <a:pt x="0" y="0"/>
                  </a:cubicBezTo>
                  <a:lnTo>
                    <a:pt x="1250" y="1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C2ED09DC-A5DA-FF4A-ABAC-E6621186A1C0}"/>
                </a:ext>
              </a:extLst>
            </p:cNvPr>
            <p:cNvSpPr/>
            <p:nvPr/>
          </p:nvSpPr>
          <p:spPr>
            <a:xfrm>
              <a:off x="9656896" y="2005250"/>
              <a:ext cx="357" cy="107"/>
            </a:xfrm>
            <a:custGeom>
              <a:avLst/>
              <a:gdLst>
                <a:gd name="connsiteX0" fmla="*/ 357 w 357"/>
                <a:gd name="connsiteY0" fmla="*/ 0 h 107"/>
                <a:gd name="connsiteX1" fmla="*/ 286 w 357"/>
                <a:gd name="connsiteY1" fmla="*/ 0 h 107"/>
                <a:gd name="connsiteX2" fmla="*/ 0 w 357"/>
                <a:gd name="connsiteY2" fmla="*/ 107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" h="107">
                  <a:moveTo>
                    <a:pt x="357" y="0"/>
                  </a:moveTo>
                  <a:lnTo>
                    <a:pt x="286" y="0"/>
                  </a:lnTo>
                  <a:lnTo>
                    <a:pt x="0" y="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6D176A16-63EF-6245-B18F-DFBFDD45D04E}"/>
                </a:ext>
              </a:extLst>
            </p:cNvPr>
            <p:cNvSpPr/>
            <p:nvPr/>
          </p:nvSpPr>
          <p:spPr>
            <a:xfrm>
              <a:off x="9565401" y="1904681"/>
              <a:ext cx="416904" cy="103909"/>
            </a:xfrm>
            <a:custGeom>
              <a:avLst/>
              <a:gdLst>
                <a:gd name="connsiteX0" fmla="*/ 315310 w 416904"/>
                <a:gd name="connsiteY0" fmla="*/ 62457 h 103909"/>
                <a:gd name="connsiteX1" fmla="*/ 306308 w 416904"/>
                <a:gd name="connsiteY1" fmla="*/ 64457 h 103909"/>
                <a:gd name="connsiteX2" fmla="*/ 306058 w 416904"/>
                <a:gd name="connsiteY2" fmla="*/ 64172 h 103909"/>
                <a:gd name="connsiteX3" fmla="*/ 293307 w 416904"/>
                <a:gd name="connsiteY3" fmla="*/ 66886 h 103909"/>
                <a:gd name="connsiteX4" fmla="*/ 284270 w 416904"/>
                <a:gd name="connsiteY4" fmla="*/ 67886 h 103909"/>
                <a:gd name="connsiteX5" fmla="*/ 282091 w 416904"/>
                <a:gd name="connsiteY5" fmla="*/ 67744 h 103909"/>
                <a:gd name="connsiteX6" fmla="*/ 277841 w 416904"/>
                <a:gd name="connsiteY6" fmla="*/ 68672 h 103909"/>
                <a:gd name="connsiteX7" fmla="*/ 275983 w 416904"/>
                <a:gd name="connsiteY7" fmla="*/ 68458 h 103909"/>
                <a:gd name="connsiteX8" fmla="*/ 256267 w 416904"/>
                <a:gd name="connsiteY8" fmla="*/ 71923 h 103909"/>
                <a:gd name="connsiteX9" fmla="*/ 249551 w 416904"/>
                <a:gd name="connsiteY9" fmla="*/ 73851 h 103909"/>
                <a:gd name="connsiteX10" fmla="*/ 246015 w 416904"/>
                <a:gd name="connsiteY10" fmla="*/ 73959 h 103909"/>
                <a:gd name="connsiteX11" fmla="*/ 247015 w 416904"/>
                <a:gd name="connsiteY11" fmla="*/ 73816 h 103909"/>
                <a:gd name="connsiteX12" fmla="*/ 247480 w 416904"/>
                <a:gd name="connsiteY12" fmla="*/ 73387 h 103909"/>
                <a:gd name="connsiteX13" fmla="*/ 235157 w 416904"/>
                <a:gd name="connsiteY13" fmla="*/ 75566 h 103909"/>
                <a:gd name="connsiteX14" fmla="*/ 237086 w 416904"/>
                <a:gd name="connsiteY14" fmla="*/ 75566 h 103909"/>
                <a:gd name="connsiteX15" fmla="*/ 233014 w 416904"/>
                <a:gd name="connsiteY15" fmla="*/ 76137 h 103909"/>
                <a:gd name="connsiteX16" fmla="*/ 233799 w 416904"/>
                <a:gd name="connsiteY16" fmla="*/ 75745 h 103909"/>
                <a:gd name="connsiteX17" fmla="*/ 227727 w 416904"/>
                <a:gd name="connsiteY17" fmla="*/ 76494 h 103909"/>
                <a:gd name="connsiteX18" fmla="*/ 228620 w 416904"/>
                <a:gd name="connsiteY18" fmla="*/ 76709 h 103909"/>
                <a:gd name="connsiteX19" fmla="*/ 221262 w 416904"/>
                <a:gd name="connsiteY19" fmla="*/ 77566 h 103909"/>
                <a:gd name="connsiteX20" fmla="*/ 221048 w 416904"/>
                <a:gd name="connsiteY20" fmla="*/ 78173 h 103909"/>
                <a:gd name="connsiteX21" fmla="*/ 206046 w 416904"/>
                <a:gd name="connsiteY21" fmla="*/ 78959 h 103909"/>
                <a:gd name="connsiteX22" fmla="*/ 203796 w 416904"/>
                <a:gd name="connsiteY22" fmla="*/ 79638 h 103909"/>
                <a:gd name="connsiteX23" fmla="*/ 203617 w 416904"/>
                <a:gd name="connsiteY23" fmla="*/ 79316 h 103909"/>
                <a:gd name="connsiteX24" fmla="*/ 196330 w 416904"/>
                <a:gd name="connsiteY24" fmla="*/ 79673 h 103909"/>
                <a:gd name="connsiteX25" fmla="*/ 195437 w 416904"/>
                <a:gd name="connsiteY25" fmla="*/ 80209 h 103909"/>
                <a:gd name="connsiteX26" fmla="*/ 187222 w 416904"/>
                <a:gd name="connsiteY26" fmla="*/ 81424 h 103909"/>
                <a:gd name="connsiteX27" fmla="*/ 185686 w 416904"/>
                <a:gd name="connsiteY27" fmla="*/ 82281 h 103909"/>
                <a:gd name="connsiteX28" fmla="*/ 186293 w 416904"/>
                <a:gd name="connsiteY28" fmla="*/ 81852 h 103909"/>
                <a:gd name="connsiteX29" fmla="*/ 183436 w 416904"/>
                <a:gd name="connsiteY29" fmla="*/ 82531 h 103909"/>
                <a:gd name="connsiteX30" fmla="*/ 181686 w 416904"/>
                <a:gd name="connsiteY30" fmla="*/ 82460 h 103909"/>
                <a:gd name="connsiteX31" fmla="*/ 183043 w 416904"/>
                <a:gd name="connsiteY31" fmla="*/ 81817 h 103909"/>
                <a:gd name="connsiteX32" fmla="*/ 179185 w 416904"/>
                <a:gd name="connsiteY32" fmla="*/ 83138 h 103909"/>
                <a:gd name="connsiteX33" fmla="*/ 170006 w 416904"/>
                <a:gd name="connsiteY33" fmla="*/ 84246 h 103909"/>
                <a:gd name="connsiteX34" fmla="*/ 161862 w 416904"/>
                <a:gd name="connsiteY34" fmla="*/ 85603 h 103909"/>
                <a:gd name="connsiteX35" fmla="*/ 160469 w 416904"/>
                <a:gd name="connsiteY35" fmla="*/ 84996 h 103909"/>
                <a:gd name="connsiteX36" fmla="*/ 151646 w 416904"/>
                <a:gd name="connsiteY36" fmla="*/ 86424 h 103909"/>
                <a:gd name="connsiteX37" fmla="*/ 152039 w 416904"/>
                <a:gd name="connsiteY37" fmla="*/ 86317 h 103909"/>
                <a:gd name="connsiteX38" fmla="*/ 132394 w 416904"/>
                <a:gd name="connsiteY38" fmla="*/ 88960 h 103909"/>
                <a:gd name="connsiteX39" fmla="*/ 130108 w 416904"/>
                <a:gd name="connsiteY39" fmla="*/ 89925 h 103909"/>
                <a:gd name="connsiteX40" fmla="*/ 114892 w 416904"/>
                <a:gd name="connsiteY40" fmla="*/ 92425 h 103909"/>
                <a:gd name="connsiteX41" fmla="*/ 109391 w 416904"/>
                <a:gd name="connsiteY41" fmla="*/ 92711 h 103909"/>
                <a:gd name="connsiteX42" fmla="*/ 110141 w 416904"/>
                <a:gd name="connsiteY42" fmla="*/ 92532 h 103909"/>
                <a:gd name="connsiteX43" fmla="*/ 98032 w 416904"/>
                <a:gd name="connsiteY43" fmla="*/ 94211 h 103909"/>
                <a:gd name="connsiteX44" fmla="*/ 91603 w 416904"/>
                <a:gd name="connsiteY44" fmla="*/ 95747 h 103909"/>
                <a:gd name="connsiteX45" fmla="*/ 89746 w 416904"/>
                <a:gd name="connsiteY45" fmla="*/ 95783 h 103909"/>
                <a:gd name="connsiteX46" fmla="*/ 88996 w 416904"/>
                <a:gd name="connsiteY46" fmla="*/ 95568 h 103909"/>
                <a:gd name="connsiteX47" fmla="*/ 87924 w 416904"/>
                <a:gd name="connsiteY47" fmla="*/ 95925 h 103909"/>
                <a:gd name="connsiteX48" fmla="*/ 87853 w 416904"/>
                <a:gd name="connsiteY48" fmla="*/ 95854 h 103909"/>
                <a:gd name="connsiteX49" fmla="*/ 86995 w 416904"/>
                <a:gd name="connsiteY49" fmla="*/ 96211 h 103909"/>
                <a:gd name="connsiteX50" fmla="*/ 87424 w 416904"/>
                <a:gd name="connsiteY50" fmla="*/ 96319 h 103909"/>
                <a:gd name="connsiteX51" fmla="*/ 79923 w 416904"/>
                <a:gd name="connsiteY51" fmla="*/ 96926 h 103909"/>
                <a:gd name="connsiteX52" fmla="*/ 61171 w 416904"/>
                <a:gd name="connsiteY52" fmla="*/ 99140 h 103909"/>
                <a:gd name="connsiteX53" fmla="*/ 63707 w 416904"/>
                <a:gd name="connsiteY53" fmla="*/ 98569 h 103909"/>
                <a:gd name="connsiteX54" fmla="*/ 59313 w 416904"/>
                <a:gd name="connsiteY54" fmla="*/ 98676 h 103909"/>
                <a:gd name="connsiteX55" fmla="*/ 63171 w 416904"/>
                <a:gd name="connsiteY55" fmla="*/ 98390 h 103909"/>
                <a:gd name="connsiteX56" fmla="*/ 46133 w 416904"/>
                <a:gd name="connsiteY56" fmla="*/ 98390 h 103909"/>
                <a:gd name="connsiteX57" fmla="*/ 44847 w 416904"/>
                <a:gd name="connsiteY57" fmla="*/ 98676 h 103909"/>
                <a:gd name="connsiteX58" fmla="*/ 44490 w 416904"/>
                <a:gd name="connsiteY58" fmla="*/ 98640 h 103909"/>
                <a:gd name="connsiteX59" fmla="*/ 42204 w 416904"/>
                <a:gd name="connsiteY59" fmla="*/ 99033 h 103909"/>
                <a:gd name="connsiteX60" fmla="*/ 39204 w 416904"/>
                <a:gd name="connsiteY60" fmla="*/ 98355 h 103909"/>
                <a:gd name="connsiteX61" fmla="*/ 29274 w 416904"/>
                <a:gd name="connsiteY61" fmla="*/ 98640 h 103909"/>
                <a:gd name="connsiteX62" fmla="*/ 29631 w 416904"/>
                <a:gd name="connsiteY62" fmla="*/ 98997 h 103909"/>
                <a:gd name="connsiteX63" fmla="*/ 26309 w 416904"/>
                <a:gd name="connsiteY63" fmla="*/ 98355 h 103909"/>
                <a:gd name="connsiteX64" fmla="*/ 26273 w 416904"/>
                <a:gd name="connsiteY64" fmla="*/ 97926 h 103909"/>
                <a:gd name="connsiteX65" fmla="*/ 21809 w 416904"/>
                <a:gd name="connsiteY65" fmla="*/ 97390 h 103909"/>
                <a:gd name="connsiteX66" fmla="*/ 24595 w 416904"/>
                <a:gd name="connsiteY66" fmla="*/ 97640 h 103909"/>
                <a:gd name="connsiteX67" fmla="*/ 15879 w 416904"/>
                <a:gd name="connsiteY67" fmla="*/ 95176 h 103909"/>
                <a:gd name="connsiteX68" fmla="*/ 14736 w 416904"/>
                <a:gd name="connsiteY68" fmla="*/ 95568 h 103909"/>
                <a:gd name="connsiteX69" fmla="*/ 7343 w 416904"/>
                <a:gd name="connsiteY69" fmla="*/ 91282 h 103909"/>
                <a:gd name="connsiteX70" fmla="*/ 7807 w 416904"/>
                <a:gd name="connsiteY70" fmla="*/ 92211 h 103909"/>
                <a:gd name="connsiteX71" fmla="*/ 5056 w 416904"/>
                <a:gd name="connsiteY71" fmla="*/ 81674 h 103909"/>
                <a:gd name="connsiteX72" fmla="*/ 8593 w 416904"/>
                <a:gd name="connsiteY72" fmla="*/ 70387 h 103909"/>
                <a:gd name="connsiteX73" fmla="*/ 13915 w 416904"/>
                <a:gd name="connsiteY73" fmla="*/ 66279 h 103909"/>
                <a:gd name="connsiteX74" fmla="*/ 14522 w 416904"/>
                <a:gd name="connsiteY74" fmla="*/ 64707 h 103909"/>
                <a:gd name="connsiteX75" fmla="*/ 7485 w 416904"/>
                <a:gd name="connsiteY75" fmla="*/ 67565 h 103909"/>
                <a:gd name="connsiteX76" fmla="*/ 3771 w 416904"/>
                <a:gd name="connsiteY76" fmla="*/ 71851 h 103909"/>
                <a:gd name="connsiteX77" fmla="*/ 127 w 416904"/>
                <a:gd name="connsiteY77" fmla="*/ 83281 h 103909"/>
                <a:gd name="connsiteX78" fmla="*/ 4735 w 416904"/>
                <a:gd name="connsiteY78" fmla="*/ 94961 h 103909"/>
                <a:gd name="connsiteX79" fmla="*/ 27774 w 416904"/>
                <a:gd name="connsiteY79" fmla="*/ 103105 h 103909"/>
                <a:gd name="connsiteX80" fmla="*/ 66707 w 416904"/>
                <a:gd name="connsiteY80" fmla="*/ 103784 h 103909"/>
                <a:gd name="connsiteX81" fmla="*/ 91960 w 416904"/>
                <a:gd name="connsiteY81" fmla="*/ 100640 h 103909"/>
                <a:gd name="connsiteX82" fmla="*/ 106891 w 416904"/>
                <a:gd name="connsiteY82" fmla="*/ 98212 h 103909"/>
                <a:gd name="connsiteX83" fmla="*/ 108677 w 416904"/>
                <a:gd name="connsiteY83" fmla="*/ 98283 h 103909"/>
                <a:gd name="connsiteX84" fmla="*/ 113570 w 416904"/>
                <a:gd name="connsiteY84" fmla="*/ 97533 h 103909"/>
                <a:gd name="connsiteX85" fmla="*/ 113499 w 416904"/>
                <a:gd name="connsiteY85" fmla="*/ 97640 h 103909"/>
                <a:gd name="connsiteX86" fmla="*/ 119535 w 416904"/>
                <a:gd name="connsiteY86" fmla="*/ 96640 h 103909"/>
                <a:gd name="connsiteX87" fmla="*/ 119464 w 416904"/>
                <a:gd name="connsiteY87" fmla="*/ 96747 h 103909"/>
                <a:gd name="connsiteX88" fmla="*/ 122250 w 416904"/>
                <a:gd name="connsiteY88" fmla="*/ 96354 h 103909"/>
                <a:gd name="connsiteX89" fmla="*/ 121785 w 416904"/>
                <a:gd name="connsiteY89" fmla="*/ 96533 h 103909"/>
                <a:gd name="connsiteX90" fmla="*/ 133608 w 416904"/>
                <a:gd name="connsiteY90" fmla="*/ 94818 h 103909"/>
                <a:gd name="connsiteX91" fmla="*/ 133251 w 416904"/>
                <a:gd name="connsiteY91" fmla="*/ 94497 h 103909"/>
                <a:gd name="connsiteX92" fmla="*/ 151039 w 416904"/>
                <a:gd name="connsiteY92" fmla="*/ 92318 h 103909"/>
                <a:gd name="connsiteX93" fmla="*/ 150967 w 416904"/>
                <a:gd name="connsiteY93" fmla="*/ 92425 h 103909"/>
                <a:gd name="connsiteX94" fmla="*/ 174256 w 416904"/>
                <a:gd name="connsiteY94" fmla="*/ 89103 h 103909"/>
                <a:gd name="connsiteX95" fmla="*/ 174721 w 416904"/>
                <a:gd name="connsiteY95" fmla="*/ 89318 h 103909"/>
                <a:gd name="connsiteX96" fmla="*/ 183400 w 416904"/>
                <a:gd name="connsiteY96" fmla="*/ 86781 h 103909"/>
                <a:gd name="connsiteX97" fmla="*/ 186365 w 416904"/>
                <a:gd name="connsiteY97" fmla="*/ 86746 h 103909"/>
                <a:gd name="connsiteX98" fmla="*/ 191258 w 416904"/>
                <a:gd name="connsiteY98" fmla="*/ 85460 h 103909"/>
                <a:gd name="connsiteX99" fmla="*/ 190187 w 416904"/>
                <a:gd name="connsiteY99" fmla="*/ 85746 h 103909"/>
                <a:gd name="connsiteX100" fmla="*/ 196938 w 416904"/>
                <a:gd name="connsiteY100" fmla="*/ 84888 h 103909"/>
                <a:gd name="connsiteX101" fmla="*/ 195545 w 416904"/>
                <a:gd name="connsiteY101" fmla="*/ 84388 h 103909"/>
                <a:gd name="connsiteX102" fmla="*/ 200081 w 416904"/>
                <a:gd name="connsiteY102" fmla="*/ 84567 h 103909"/>
                <a:gd name="connsiteX103" fmla="*/ 200009 w 416904"/>
                <a:gd name="connsiteY103" fmla="*/ 84067 h 103909"/>
                <a:gd name="connsiteX104" fmla="*/ 213225 w 416904"/>
                <a:gd name="connsiteY104" fmla="*/ 84031 h 103909"/>
                <a:gd name="connsiteX105" fmla="*/ 274269 w 416904"/>
                <a:gd name="connsiteY105" fmla="*/ 74030 h 103909"/>
                <a:gd name="connsiteX106" fmla="*/ 275162 w 416904"/>
                <a:gd name="connsiteY106" fmla="*/ 74280 h 103909"/>
                <a:gd name="connsiteX107" fmla="*/ 281055 w 416904"/>
                <a:gd name="connsiteY107" fmla="*/ 73137 h 103909"/>
                <a:gd name="connsiteX108" fmla="*/ 283234 w 416904"/>
                <a:gd name="connsiteY108" fmla="*/ 72565 h 103909"/>
                <a:gd name="connsiteX109" fmla="*/ 284127 w 416904"/>
                <a:gd name="connsiteY109" fmla="*/ 72780 h 103909"/>
                <a:gd name="connsiteX110" fmla="*/ 287663 w 416904"/>
                <a:gd name="connsiteY110" fmla="*/ 72030 h 103909"/>
                <a:gd name="connsiteX111" fmla="*/ 289914 w 416904"/>
                <a:gd name="connsiteY111" fmla="*/ 72065 h 103909"/>
                <a:gd name="connsiteX112" fmla="*/ 313238 w 416904"/>
                <a:gd name="connsiteY112" fmla="*/ 67065 h 103909"/>
                <a:gd name="connsiteX113" fmla="*/ 352850 w 416904"/>
                <a:gd name="connsiteY113" fmla="*/ 57242 h 103909"/>
                <a:gd name="connsiteX114" fmla="*/ 364066 w 416904"/>
                <a:gd name="connsiteY114" fmla="*/ 52170 h 103909"/>
                <a:gd name="connsiteX115" fmla="*/ 376031 w 416904"/>
                <a:gd name="connsiteY115" fmla="*/ 47741 h 103909"/>
                <a:gd name="connsiteX116" fmla="*/ 398999 w 416904"/>
                <a:gd name="connsiteY116" fmla="*/ 37633 h 103909"/>
                <a:gd name="connsiteX117" fmla="*/ 400713 w 416904"/>
                <a:gd name="connsiteY117" fmla="*/ 36632 h 103909"/>
                <a:gd name="connsiteX118" fmla="*/ 407178 w 416904"/>
                <a:gd name="connsiteY118" fmla="*/ 32846 h 103909"/>
                <a:gd name="connsiteX119" fmla="*/ 413286 w 416904"/>
                <a:gd name="connsiteY119" fmla="*/ 26953 h 103909"/>
                <a:gd name="connsiteX120" fmla="*/ 414608 w 416904"/>
                <a:gd name="connsiteY120" fmla="*/ 24024 h 103909"/>
                <a:gd name="connsiteX121" fmla="*/ 416858 w 416904"/>
                <a:gd name="connsiteY121" fmla="*/ 16201 h 103909"/>
                <a:gd name="connsiteX122" fmla="*/ 416787 w 416904"/>
                <a:gd name="connsiteY122" fmla="*/ 11236 h 103909"/>
                <a:gd name="connsiteX123" fmla="*/ 413643 w 416904"/>
                <a:gd name="connsiteY123" fmla="*/ 5664 h 103909"/>
                <a:gd name="connsiteX124" fmla="*/ 404928 w 416904"/>
                <a:gd name="connsiteY124" fmla="*/ 1021 h 103909"/>
                <a:gd name="connsiteX125" fmla="*/ 395998 w 416904"/>
                <a:gd name="connsiteY125" fmla="*/ 771 h 103909"/>
                <a:gd name="connsiteX126" fmla="*/ 401213 w 416904"/>
                <a:gd name="connsiteY126" fmla="*/ 2450 h 103909"/>
                <a:gd name="connsiteX127" fmla="*/ 406464 w 416904"/>
                <a:gd name="connsiteY127" fmla="*/ 5128 h 103909"/>
                <a:gd name="connsiteX128" fmla="*/ 412000 w 416904"/>
                <a:gd name="connsiteY128" fmla="*/ 10308 h 103909"/>
                <a:gd name="connsiteX129" fmla="*/ 411786 w 416904"/>
                <a:gd name="connsiteY129" fmla="*/ 10165 h 103909"/>
                <a:gd name="connsiteX130" fmla="*/ 408928 w 416904"/>
                <a:gd name="connsiteY130" fmla="*/ 25667 h 103909"/>
                <a:gd name="connsiteX131" fmla="*/ 402749 w 416904"/>
                <a:gd name="connsiteY131" fmla="*/ 30060 h 103909"/>
                <a:gd name="connsiteX132" fmla="*/ 402856 w 416904"/>
                <a:gd name="connsiteY132" fmla="*/ 29917 h 103909"/>
                <a:gd name="connsiteX133" fmla="*/ 389783 w 416904"/>
                <a:gd name="connsiteY133" fmla="*/ 36311 h 103909"/>
                <a:gd name="connsiteX134" fmla="*/ 390998 w 416904"/>
                <a:gd name="connsiteY134" fmla="*/ 35489 h 103909"/>
                <a:gd name="connsiteX135" fmla="*/ 383175 w 416904"/>
                <a:gd name="connsiteY135" fmla="*/ 38883 h 103909"/>
                <a:gd name="connsiteX136" fmla="*/ 360601 w 416904"/>
                <a:gd name="connsiteY136" fmla="*/ 49205 h 103909"/>
                <a:gd name="connsiteX137" fmla="*/ 360887 w 416904"/>
                <a:gd name="connsiteY137" fmla="*/ 48955 h 103909"/>
                <a:gd name="connsiteX138" fmla="*/ 354457 w 416904"/>
                <a:gd name="connsiteY138" fmla="*/ 52384 h 103909"/>
                <a:gd name="connsiteX139" fmla="*/ 354100 w 416904"/>
                <a:gd name="connsiteY139" fmla="*/ 52420 h 103909"/>
                <a:gd name="connsiteX140" fmla="*/ 342706 w 416904"/>
                <a:gd name="connsiteY140" fmla="*/ 55813 h 103909"/>
                <a:gd name="connsiteX141" fmla="*/ 342456 w 416904"/>
                <a:gd name="connsiteY141" fmla="*/ 55563 h 103909"/>
                <a:gd name="connsiteX142" fmla="*/ 336134 w 416904"/>
                <a:gd name="connsiteY142" fmla="*/ 57135 h 103909"/>
                <a:gd name="connsiteX143" fmla="*/ 338527 w 416904"/>
                <a:gd name="connsiteY143" fmla="*/ 56635 h 103909"/>
                <a:gd name="connsiteX144" fmla="*/ 329168 w 416904"/>
                <a:gd name="connsiteY144" fmla="*/ 58885 h 103909"/>
                <a:gd name="connsiteX145" fmla="*/ 316310 w 416904"/>
                <a:gd name="connsiteY145" fmla="*/ 63243 h 103909"/>
                <a:gd name="connsiteX146" fmla="*/ 314917 w 416904"/>
                <a:gd name="connsiteY146" fmla="*/ 63243 h 103909"/>
                <a:gd name="connsiteX147" fmla="*/ 315310 w 416904"/>
                <a:gd name="connsiteY147" fmla="*/ 62457 h 10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416904" h="103909">
                  <a:moveTo>
                    <a:pt x="315310" y="62457"/>
                  </a:moveTo>
                  <a:cubicBezTo>
                    <a:pt x="312238" y="63386"/>
                    <a:pt x="310059" y="63243"/>
                    <a:pt x="306308" y="64457"/>
                  </a:cubicBezTo>
                  <a:lnTo>
                    <a:pt x="306058" y="64172"/>
                  </a:lnTo>
                  <a:cubicBezTo>
                    <a:pt x="301272" y="65993"/>
                    <a:pt x="296593" y="65779"/>
                    <a:pt x="293307" y="66886"/>
                  </a:cubicBezTo>
                  <a:cubicBezTo>
                    <a:pt x="288128" y="67994"/>
                    <a:pt x="289663" y="66493"/>
                    <a:pt x="284270" y="67886"/>
                  </a:cubicBezTo>
                  <a:lnTo>
                    <a:pt x="282091" y="67744"/>
                  </a:lnTo>
                  <a:cubicBezTo>
                    <a:pt x="279734" y="67994"/>
                    <a:pt x="280484" y="68529"/>
                    <a:pt x="277841" y="68672"/>
                  </a:cubicBezTo>
                  <a:cubicBezTo>
                    <a:pt x="277948" y="68386"/>
                    <a:pt x="274519" y="68922"/>
                    <a:pt x="275983" y="68458"/>
                  </a:cubicBezTo>
                  <a:cubicBezTo>
                    <a:pt x="269947" y="68779"/>
                    <a:pt x="264124" y="71244"/>
                    <a:pt x="256267" y="71923"/>
                  </a:cubicBezTo>
                  <a:cubicBezTo>
                    <a:pt x="254695" y="72780"/>
                    <a:pt x="250730" y="73208"/>
                    <a:pt x="249551" y="73851"/>
                  </a:cubicBezTo>
                  <a:cubicBezTo>
                    <a:pt x="249301" y="73709"/>
                    <a:pt x="241729" y="75209"/>
                    <a:pt x="246015" y="73959"/>
                  </a:cubicBezTo>
                  <a:cubicBezTo>
                    <a:pt x="246372" y="73851"/>
                    <a:pt x="247051" y="73709"/>
                    <a:pt x="247015" y="73816"/>
                  </a:cubicBezTo>
                  <a:lnTo>
                    <a:pt x="247480" y="73387"/>
                  </a:lnTo>
                  <a:cubicBezTo>
                    <a:pt x="242943" y="73601"/>
                    <a:pt x="239514" y="74959"/>
                    <a:pt x="235157" y="75566"/>
                  </a:cubicBezTo>
                  <a:cubicBezTo>
                    <a:pt x="236478" y="75459"/>
                    <a:pt x="238193" y="75173"/>
                    <a:pt x="237086" y="75566"/>
                  </a:cubicBezTo>
                  <a:lnTo>
                    <a:pt x="233014" y="76137"/>
                  </a:lnTo>
                  <a:lnTo>
                    <a:pt x="233799" y="75745"/>
                  </a:lnTo>
                  <a:lnTo>
                    <a:pt x="227727" y="76494"/>
                  </a:lnTo>
                  <a:lnTo>
                    <a:pt x="228620" y="76709"/>
                  </a:lnTo>
                  <a:cubicBezTo>
                    <a:pt x="225620" y="76995"/>
                    <a:pt x="224512" y="76566"/>
                    <a:pt x="221262" y="77566"/>
                  </a:cubicBezTo>
                  <a:cubicBezTo>
                    <a:pt x="219798" y="78066"/>
                    <a:pt x="224120" y="77602"/>
                    <a:pt x="221048" y="78173"/>
                  </a:cubicBezTo>
                  <a:cubicBezTo>
                    <a:pt x="216583" y="78423"/>
                    <a:pt x="210082" y="78745"/>
                    <a:pt x="206046" y="78959"/>
                  </a:cubicBezTo>
                  <a:cubicBezTo>
                    <a:pt x="206546" y="79281"/>
                    <a:pt x="205189" y="79423"/>
                    <a:pt x="203796" y="79638"/>
                  </a:cubicBezTo>
                  <a:lnTo>
                    <a:pt x="203617" y="79316"/>
                  </a:lnTo>
                  <a:cubicBezTo>
                    <a:pt x="198295" y="80281"/>
                    <a:pt x="201581" y="78781"/>
                    <a:pt x="196330" y="79673"/>
                  </a:cubicBezTo>
                  <a:lnTo>
                    <a:pt x="195437" y="80209"/>
                  </a:lnTo>
                  <a:cubicBezTo>
                    <a:pt x="190472" y="81317"/>
                    <a:pt x="192580" y="79745"/>
                    <a:pt x="187222" y="81424"/>
                  </a:cubicBezTo>
                  <a:cubicBezTo>
                    <a:pt x="189365" y="81031"/>
                    <a:pt x="188329" y="81960"/>
                    <a:pt x="185686" y="82281"/>
                  </a:cubicBezTo>
                  <a:lnTo>
                    <a:pt x="186293" y="81852"/>
                  </a:lnTo>
                  <a:cubicBezTo>
                    <a:pt x="184865" y="82174"/>
                    <a:pt x="184400" y="82388"/>
                    <a:pt x="183436" y="82531"/>
                  </a:cubicBezTo>
                  <a:cubicBezTo>
                    <a:pt x="184257" y="82210"/>
                    <a:pt x="183793" y="81995"/>
                    <a:pt x="181686" y="82460"/>
                  </a:cubicBezTo>
                  <a:lnTo>
                    <a:pt x="183043" y="81817"/>
                  </a:lnTo>
                  <a:lnTo>
                    <a:pt x="179185" y="83138"/>
                  </a:lnTo>
                  <a:cubicBezTo>
                    <a:pt x="176078" y="83424"/>
                    <a:pt x="171363" y="84531"/>
                    <a:pt x="170006" y="84246"/>
                  </a:cubicBezTo>
                  <a:cubicBezTo>
                    <a:pt x="170006" y="84246"/>
                    <a:pt x="163326" y="84888"/>
                    <a:pt x="161862" y="85603"/>
                  </a:cubicBezTo>
                  <a:cubicBezTo>
                    <a:pt x="163148" y="85139"/>
                    <a:pt x="159469" y="85496"/>
                    <a:pt x="160469" y="84996"/>
                  </a:cubicBezTo>
                  <a:cubicBezTo>
                    <a:pt x="158790" y="85567"/>
                    <a:pt x="153754" y="86496"/>
                    <a:pt x="151646" y="86424"/>
                  </a:cubicBezTo>
                  <a:lnTo>
                    <a:pt x="152039" y="86317"/>
                  </a:lnTo>
                  <a:cubicBezTo>
                    <a:pt x="144431" y="86924"/>
                    <a:pt x="139216" y="88532"/>
                    <a:pt x="132394" y="88960"/>
                  </a:cubicBezTo>
                  <a:cubicBezTo>
                    <a:pt x="132751" y="89282"/>
                    <a:pt x="129143" y="89568"/>
                    <a:pt x="130108" y="89925"/>
                  </a:cubicBezTo>
                  <a:cubicBezTo>
                    <a:pt x="123178" y="91318"/>
                    <a:pt x="117178" y="90603"/>
                    <a:pt x="114892" y="92425"/>
                  </a:cubicBezTo>
                  <a:cubicBezTo>
                    <a:pt x="111713" y="92925"/>
                    <a:pt x="111070" y="92568"/>
                    <a:pt x="109391" y="92711"/>
                  </a:cubicBezTo>
                  <a:lnTo>
                    <a:pt x="110141" y="92532"/>
                  </a:lnTo>
                  <a:cubicBezTo>
                    <a:pt x="103890" y="93390"/>
                    <a:pt x="102390" y="93604"/>
                    <a:pt x="98032" y="94211"/>
                  </a:cubicBezTo>
                  <a:cubicBezTo>
                    <a:pt x="95853" y="94640"/>
                    <a:pt x="95603" y="95390"/>
                    <a:pt x="91603" y="95747"/>
                  </a:cubicBezTo>
                  <a:cubicBezTo>
                    <a:pt x="92853" y="95318"/>
                    <a:pt x="91246" y="95568"/>
                    <a:pt x="89746" y="95783"/>
                  </a:cubicBezTo>
                  <a:cubicBezTo>
                    <a:pt x="90674" y="95604"/>
                    <a:pt x="90960" y="95461"/>
                    <a:pt x="88996" y="95568"/>
                  </a:cubicBezTo>
                  <a:cubicBezTo>
                    <a:pt x="88745" y="95711"/>
                    <a:pt x="88317" y="95818"/>
                    <a:pt x="87924" y="95925"/>
                  </a:cubicBezTo>
                  <a:lnTo>
                    <a:pt x="87853" y="95854"/>
                  </a:lnTo>
                  <a:cubicBezTo>
                    <a:pt x="85388" y="96319"/>
                    <a:pt x="85852" y="96319"/>
                    <a:pt x="86995" y="96211"/>
                  </a:cubicBezTo>
                  <a:cubicBezTo>
                    <a:pt x="86960" y="96247"/>
                    <a:pt x="87031" y="96319"/>
                    <a:pt x="87424" y="96319"/>
                  </a:cubicBezTo>
                  <a:cubicBezTo>
                    <a:pt x="84817" y="96354"/>
                    <a:pt x="80280" y="97354"/>
                    <a:pt x="79923" y="96926"/>
                  </a:cubicBezTo>
                  <a:cubicBezTo>
                    <a:pt x="72565" y="98033"/>
                    <a:pt x="67314" y="98997"/>
                    <a:pt x="61171" y="99140"/>
                  </a:cubicBezTo>
                  <a:cubicBezTo>
                    <a:pt x="60492" y="98890"/>
                    <a:pt x="61921" y="98712"/>
                    <a:pt x="63707" y="98569"/>
                  </a:cubicBezTo>
                  <a:lnTo>
                    <a:pt x="59313" y="98676"/>
                  </a:lnTo>
                  <a:cubicBezTo>
                    <a:pt x="59349" y="98319"/>
                    <a:pt x="61885" y="98497"/>
                    <a:pt x="63171" y="98390"/>
                  </a:cubicBezTo>
                  <a:cubicBezTo>
                    <a:pt x="57992" y="97819"/>
                    <a:pt x="52277" y="98926"/>
                    <a:pt x="46133" y="98390"/>
                  </a:cubicBezTo>
                  <a:lnTo>
                    <a:pt x="44847" y="98676"/>
                  </a:lnTo>
                  <a:lnTo>
                    <a:pt x="44490" y="98640"/>
                  </a:lnTo>
                  <a:cubicBezTo>
                    <a:pt x="44490" y="98783"/>
                    <a:pt x="43133" y="98997"/>
                    <a:pt x="42204" y="99033"/>
                  </a:cubicBezTo>
                  <a:cubicBezTo>
                    <a:pt x="41347" y="98747"/>
                    <a:pt x="42275" y="98319"/>
                    <a:pt x="39204" y="98355"/>
                  </a:cubicBezTo>
                  <a:cubicBezTo>
                    <a:pt x="36846" y="98033"/>
                    <a:pt x="32238" y="98640"/>
                    <a:pt x="29274" y="98640"/>
                  </a:cubicBezTo>
                  <a:cubicBezTo>
                    <a:pt x="30845" y="98783"/>
                    <a:pt x="30345" y="98926"/>
                    <a:pt x="29631" y="98997"/>
                  </a:cubicBezTo>
                  <a:cubicBezTo>
                    <a:pt x="28202" y="98890"/>
                    <a:pt x="27416" y="98426"/>
                    <a:pt x="26309" y="98355"/>
                  </a:cubicBezTo>
                  <a:lnTo>
                    <a:pt x="26273" y="97926"/>
                  </a:lnTo>
                  <a:cubicBezTo>
                    <a:pt x="26774" y="98497"/>
                    <a:pt x="22416" y="97390"/>
                    <a:pt x="21809" y="97390"/>
                  </a:cubicBezTo>
                  <a:cubicBezTo>
                    <a:pt x="21058" y="96854"/>
                    <a:pt x="24166" y="97783"/>
                    <a:pt x="24595" y="97640"/>
                  </a:cubicBezTo>
                  <a:cubicBezTo>
                    <a:pt x="18737" y="96033"/>
                    <a:pt x="21523" y="96961"/>
                    <a:pt x="15879" y="95176"/>
                  </a:cubicBezTo>
                  <a:cubicBezTo>
                    <a:pt x="12843" y="94354"/>
                    <a:pt x="16272" y="95747"/>
                    <a:pt x="14736" y="95568"/>
                  </a:cubicBezTo>
                  <a:cubicBezTo>
                    <a:pt x="12129" y="94604"/>
                    <a:pt x="9414" y="93640"/>
                    <a:pt x="7343" y="91282"/>
                  </a:cubicBezTo>
                  <a:lnTo>
                    <a:pt x="7807" y="92211"/>
                  </a:lnTo>
                  <a:cubicBezTo>
                    <a:pt x="3628" y="88889"/>
                    <a:pt x="3485" y="84853"/>
                    <a:pt x="5056" y="81674"/>
                  </a:cubicBezTo>
                  <a:cubicBezTo>
                    <a:pt x="6056" y="76852"/>
                    <a:pt x="6271" y="72673"/>
                    <a:pt x="8593" y="70387"/>
                  </a:cubicBezTo>
                  <a:cubicBezTo>
                    <a:pt x="10664" y="68029"/>
                    <a:pt x="12736" y="67029"/>
                    <a:pt x="13915" y="66279"/>
                  </a:cubicBezTo>
                  <a:cubicBezTo>
                    <a:pt x="16379" y="64850"/>
                    <a:pt x="16022" y="64565"/>
                    <a:pt x="14522" y="64707"/>
                  </a:cubicBezTo>
                  <a:cubicBezTo>
                    <a:pt x="12950" y="64886"/>
                    <a:pt x="9914" y="65708"/>
                    <a:pt x="7485" y="67565"/>
                  </a:cubicBezTo>
                  <a:cubicBezTo>
                    <a:pt x="4985" y="69351"/>
                    <a:pt x="3771" y="71851"/>
                    <a:pt x="3771" y="71851"/>
                  </a:cubicBezTo>
                  <a:cubicBezTo>
                    <a:pt x="1806" y="76352"/>
                    <a:pt x="1163" y="79709"/>
                    <a:pt x="127" y="83281"/>
                  </a:cubicBezTo>
                  <a:cubicBezTo>
                    <a:pt x="-551" y="87674"/>
                    <a:pt x="1556" y="92497"/>
                    <a:pt x="4735" y="94961"/>
                  </a:cubicBezTo>
                  <a:cubicBezTo>
                    <a:pt x="11164" y="100105"/>
                    <a:pt x="17951" y="100998"/>
                    <a:pt x="27774" y="103105"/>
                  </a:cubicBezTo>
                  <a:cubicBezTo>
                    <a:pt x="45240" y="103569"/>
                    <a:pt x="48919" y="104176"/>
                    <a:pt x="66707" y="103784"/>
                  </a:cubicBezTo>
                  <a:cubicBezTo>
                    <a:pt x="75244" y="103462"/>
                    <a:pt x="84031" y="101783"/>
                    <a:pt x="91960" y="100640"/>
                  </a:cubicBezTo>
                  <a:cubicBezTo>
                    <a:pt x="95675" y="99605"/>
                    <a:pt x="102462" y="99248"/>
                    <a:pt x="106891" y="98212"/>
                  </a:cubicBezTo>
                  <a:lnTo>
                    <a:pt x="108677" y="98283"/>
                  </a:lnTo>
                  <a:cubicBezTo>
                    <a:pt x="110212" y="97926"/>
                    <a:pt x="111998" y="97569"/>
                    <a:pt x="113570" y="97533"/>
                  </a:cubicBezTo>
                  <a:lnTo>
                    <a:pt x="113499" y="97640"/>
                  </a:lnTo>
                  <a:cubicBezTo>
                    <a:pt x="115785" y="97104"/>
                    <a:pt x="118392" y="96890"/>
                    <a:pt x="119535" y="96640"/>
                  </a:cubicBezTo>
                  <a:lnTo>
                    <a:pt x="119464" y="96747"/>
                  </a:lnTo>
                  <a:lnTo>
                    <a:pt x="122250" y="96354"/>
                  </a:lnTo>
                  <a:lnTo>
                    <a:pt x="121785" y="96533"/>
                  </a:lnTo>
                  <a:cubicBezTo>
                    <a:pt x="125786" y="95747"/>
                    <a:pt x="129929" y="95176"/>
                    <a:pt x="133608" y="94818"/>
                  </a:cubicBezTo>
                  <a:lnTo>
                    <a:pt x="133251" y="94497"/>
                  </a:lnTo>
                  <a:cubicBezTo>
                    <a:pt x="141145" y="93890"/>
                    <a:pt x="143895" y="92747"/>
                    <a:pt x="151039" y="92318"/>
                  </a:cubicBezTo>
                  <a:lnTo>
                    <a:pt x="150967" y="92425"/>
                  </a:lnTo>
                  <a:cubicBezTo>
                    <a:pt x="159754" y="90246"/>
                    <a:pt x="165184" y="91246"/>
                    <a:pt x="174256" y="89103"/>
                  </a:cubicBezTo>
                  <a:cubicBezTo>
                    <a:pt x="173113" y="89389"/>
                    <a:pt x="174792" y="89210"/>
                    <a:pt x="174721" y="89318"/>
                  </a:cubicBezTo>
                  <a:cubicBezTo>
                    <a:pt x="179043" y="88532"/>
                    <a:pt x="183472" y="87532"/>
                    <a:pt x="183400" y="86781"/>
                  </a:cubicBezTo>
                  <a:cubicBezTo>
                    <a:pt x="186436" y="86210"/>
                    <a:pt x="185936" y="86567"/>
                    <a:pt x="186365" y="86746"/>
                  </a:cubicBezTo>
                  <a:cubicBezTo>
                    <a:pt x="186293" y="86424"/>
                    <a:pt x="188901" y="85781"/>
                    <a:pt x="191258" y="85460"/>
                  </a:cubicBezTo>
                  <a:lnTo>
                    <a:pt x="190187" y="85746"/>
                  </a:lnTo>
                  <a:cubicBezTo>
                    <a:pt x="192437" y="85353"/>
                    <a:pt x="194616" y="85139"/>
                    <a:pt x="196938" y="84888"/>
                  </a:cubicBezTo>
                  <a:lnTo>
                    <a:pt x="195545" y="84388"/>
                  </a:lnTo>
                  <a:cubicBezTo>
                    <a:pt x="199224" y="84210"/>
                    <a:pt x="196545" y="85067"/>
                    <a:pt x="200081" y="84567"/>
                  </a:cubicBezTo>
                  <a:lnTo>
                    <a:pt x="200009" y="84067"/>
                  </a:lnTo>
                  <a:cubicBezTo>
                    <a:pt x="205117" y="83674"/>
                    <a:pt x="208225" y="84138"/>
                    <a:pt x="213225" y="84031"/>
                  </a:cubicBezTo>
                  <a:cubicBezTo>
                    <a:pt x="233942" y="82245"/>
                    <a:pt x="255409" y="76709"/>
                    <a:pt x="274269" y="74030"/>
                  </a:cubicBezTo>
                  <a:lnTo>
                    <a:pt x="275162" y="74280"/>
                  </a:lnTo>
                  <a:cubicBezTo>
                    <a:pt x="275590" y="74780"/>
                    <a:pt x="280234" y="72708"/>
                    <a:pt x="281055" y="73137"/>
                  </a:cubicBezTo>
                  <a:lnTo>
                    <a:pt x="283234" y="72565"/>
                  </a:lnTo>
                  <a:cubicBezTo>
                    <a:pt x="283877" y="72565"/>
                    <a:pt x="285199" y="72494"/>
                    <a:pt x="284127" y="72780"/>
                  </a:cubicBezTo>
                  <a:cubicBezTo>
                    <a:pt x="286163" y="72530"/>
                    <a:pt x="286199" y="72423"/>
                    <a:pt x="287663" y="72030"/>
                  </a:cubicBezTo>
                  <a:lnTo>
                    <a:pt x="289914" y="72065"/>
                  </a:lnTo>
                  <a:cubicBezTo>
                    <a:pt x="298022" y="71208"/>
                    <a:pt x="304951" y="68958"/>
                    <a:pt x="313238" y="67065"/>
                  </a:cubicBezTo>
                  <a:cubicBezTo>
                    <a:pt x="323453" y="65350"/>
                    <a:pt x="342027" y="60421"/>
                    <a:pt x="352850" y="57242"/>
                  </a:cubicBezTo>
                  <a:cubicBezTo>
                    <a:pt x="356993" y="55813"/>
                    <a:pt x="360244" y="53420"/>
                    <a:pt x="364066" y="52170"/>
                  </a:cubicBezTo>
                  <a:cubicBezTo>
                    <a:pt x="367852" y="50741"/>
                    <a:pt x="372067" y="49456"/>
                    <a:pt x="376031" y="47741"/>
                  </a:cubicBezTo>
                  <a:cubicBezTo>
                    <a:pt x="384140" y="44491"/>
                    <a:pt x="391605" y="41097"/>
                    <a:pt x="398999" y="37633"/>
                  </a:cubicBezTo>
                  <a:cubicBezTo>
                    <a:pt x="399534" y="37490"/>
                    <a:pt x="400749" y="36668"/>
                    <a:pt x="400713" y="36632"/>
                  </a:cubicBezTo>
                  <a:cubicBezTo>
                    <a:pt x="403213" y="35347"/>
                    <a:pt x="404928" y="34061"/>
                    <a:pt x="407178" y="32846"/>
                  </a:cubicBezTo>
                  <a:cubicBezTo>
                    <a:pt x="409357" y="31596"/>
                    <a:pt x="411893" y="29596"/>
                    <a:pt x="413286" y="26953"/>
                  </a:cubicBezTo>
                  <a:cubicBezTo>
                    <a:pt x="413250" y="27060"/>
                    <a:pt x="414036" y="25560"/>
                    <a:pt x="414608" y="24024"/>
                  </a:cubicBezTo>
                  <a:cubicBezTo>
                    <a:pt x="415215" y="22381"/>
                    <a:pt x="416644" y="19916"/>
                    <a:pt x="416858" y="16201"/>
                  </a:cubicBezTo>
                  <a:cubicBezTo>
                    <a:pt x="416858" y="14665"/>
                    <a:pt x="417001" y="13272"/>
                    <a:pt x="416787" y="11236"/>
                  </a:cubicBezTo>
                  <a:cubicBezTo>
                    <a:pt x="416608" y="9200"/>
                    <a:pt x="415250" y="6843"/>
                    <a:pt x="413643" y="5664"/>
                  </a:cubicBezTo>
                  <a:cubicBezTo>
                    <a:pt x="410821" y="3450"/>
                    <a:pt x="407821" y="1914"/>
                    <a:pt x="404928" y="1021"/>
                  </a:cubicBezTo>
                  <a:cubicBezTo>
                    <a:pt x="399142" y="-801"/>
                    <a:pt x="394927" y="271"/>
                    <a:pt x="395998" y="771"/>
                  </a:cubicBezTo>
                  <a:cubicBezTo>
                    <a:pt x="396463" y="1128"/>
                    <a:pt x="398213" y="1342"/>
                    <a:pt x="401213" y="2450"/>
                  </a:cubicBezTo>
                  <a:cubicBezTo>
                    <a:pt x="402713" y="3021"/>
                    <a:pt x="404499" y="3843"/>
                    <a:pt x="406464" y="5128"/>
                  </a:cubicBezTo>
                  <a:cubicBezTo>
                    <a:pt x="408178" y="6343"/>
                    <a:pt x="411179" y="8307"/>
                    <a:pt x="412000" y="10308"/>
                  </a:cubicBezTo>
                  <a:lnTo>
                    <a:pt x="411786" y="10165"/>
                  </a:lnTo>
                  <a:cubicBezTo>
                    <a:pt x="413286" y="15844"/>
                    <a:pt x="410643" y="21309"/>
                    <a:pt x="408928" y="25667"/>
                  </a:cubicBezTo>
                  <a:cubicBezTo>
                    <a:pt x="408250" y="25988"/>
                    <a:pt x="404856" y="29274"/>
                    <a:pt x="402749" y="30060"/>
                  </a:cubicBezTo>
                  <a:lnTo>
                    <a:pt x="402856" y="29917"/>
                  </a:lnTo>
                  <a:cubicBezTo>
                    <a:pt x="398999" y="33346"/>
                    <a:pt x="394284" y="33775"/>
                    <a:pt x="389783" y="36311"/>
                  </a:cubicBezTo>
                  <a:cubicBezTo>
                    <a:pt x="389926" y="36168"/>
                    <a:pt x="389962" y="35918"/>
                    <a:pt x="390998" y="35489"/>
                  </a:cubicBezTo>
                  <a:cubicBezTo>
                    <a:pt x="387640" y="37133"/>
                    <a:pt x="383675" y="39133"/>
                    <a:pt x="383175" y="38883"/>
                  </a:cubicBezTo>
                  <a:cubicBezTo>
                    <a:pt x="375781" y="42633"/>
                    <a:pt x="365494" y="46634"/>
                    <a:pt x="360601" y="49205"/>
                  </a:cubicBezTo>
                  <a:lnTo>
                    <a:pt x="360887" y="48955"/>
                  </a:lnTo>
                  <a:cubicBezTo>
                    <a:pt x="358315" y="50527"/>
                    <a:pt x="357100" y="50813"/>
                    <a:pt x="354457" y="52384"/>
                  </a:cubicBezTo>
                  <a:cubicBezTo>
                    <a:pt x="354279" y="52384"/>
                    <a:pt x="354100" y="52420"/>
                    <a:pt x="354100" y="52420"/>
                  </a:cubicBezTo>
                  <a:cubicBezTo>
                    <a:pt x="351564" y="54135"/>
                    <a:pt x="345313" y="54885"/>
                    <a:pt x="342706" y="55813"/>
                  </a:cubicBezTo>
                  <a:lnTo>
                    <a:pt x="342456" y="55563"/>
                  </a:lnTo>
                  <a:lnTo>
                    <a:pt x="336134" y="57135"/>
                  </a:lnTo>
                  <a:lnTo>
                    <a:pt x="338527" y="56635"/>
                  </a:lnTo>
                  <a:cubicBezTo>
                    <a:pt x="337920" y="57599"/>
                    <a:pt x="333597" y="57278"/>
                    <a:pt x="329168" y="58885"/>
                  </a:cubicBezTo>
                  <a:cubicBezTo>
                    <a:pt x="324846" y="59814"/>
                    <a:pt x="320882" y="62564"/>
                    <a:pt x="316310" y="63243"/>
                  </a:cubicBezTo>
                  <a:cubicBezTo>
                    <a:pt x="314274" y="64100"/>
                    <a:pt x="318024" y="62207"/>
                    <a:pt x="314917" y="63243"/>
                  </a:cubicBezTo>
                  <a:cubicBezTo>
                    <a:pt x="314595" y="62779"/>
                    <a:pt x="316202" y="62564"/>
                    <a:pt x="315310" y="624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653323F4-C4D4-AC4B-8825-D7B315212874}"/>
                </a:ext>
              </a:extLst>
            </p:cNvPr>
            <p:cNvSpPr/>
            <p:nvPr/>
          </p:nvSpPr>
          <p:spPr>
            <a:xfrm>
              <a:off x="9761731" y="1984069"/>
              <a:ext cx="464" cy="285"/>
            </a:xfrm>
            <a:custGeom>
              <a:avLst/>
              <a:gdLst>
                <a:gd name="connsiteX0" fmla="*/ 0 w 464"/>
                <a:gd name="connsiteY0" fmla="*/ 286 h 285"/>
                <a:gd name="connsiteX1" fmla="*/ 0 w 464"/>
                <a:gd name="connsiteY1" fmla="*/ 286 h 285"/>
                <a:gd name="connsiteX2" fmla="*/ 464 w 464"/>
                <a:gd name="connsiteY2" fmla="*/ 0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" h="285">
                  <a:moveTo>
                    <a:pt x="0" y="286"/>
                  </a:moveTo>
                  <a:lnTo>
                    <a:pt x="0" y="286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" name="Graphic 1">
            <a:extLst>
              <a:ext uri="{FF2B5EF4-FFF2-40B4-BE49-F238E27FC236}">
                <a16:creationId xmlns:a16="http://schemas.microsoft.com/office/drawing/2014/main" id="{10FBAF4B-F4F8-ED40-A355-8E0201519A0B}"/>
              </a:ext>
            </a:extLst>
          </p:cNvPr>
          <p:cNvGrpSpPr/>
          <p:nvPr/>
        </p:nvGrpSpPr>
        <p:grpSpPr>
          <a:xfrm>
            <a:off x="8918745" y="5568231"/>
            <a:ext cx="1546890" cy="1206114"/>
            <a:chOff x="8918745" y="5568231"/>
            <a:chExt cx="1546890" cy="1206114"/>
          </a:xfrm>
          <a:solidFill>
            <a:schemeClr val="accent5"/>
          </a:solidFill>
        </p:grpSpPr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D265A659-E935-7F4F-AA99-02023DB32E41}"/>
                </a:ext>
              </a:extLst>
            </p:cNvPr>
            <p:cNvSpPr/>
            <p:nvPr/>
          </p:nvSpPr>
          <p:spPr>
            <a:xfrm>
              <a:off x="9685512" y="6572821"/>
              <a:ext cx="33138" cy="27646"/>
            </a:xfrm>
            <a:custGeom>
              <a:avLst/>
              <a:gdLst>
                <a:gd name="connsiteX0" fmla="*/ 19784 w 33138"/>
                <a:gd name="connsiteY0" fmla="*/ 0 h 27646"/>
                <a:gd name="connsiteX1" fmla="*/ 13354 w 33138"/>
                <a:gd name="connsiteY1" fmla="*/ 0 h 27646"/>
                <a:gd name="connsiteX2" fmla="*/ 13354 w 33138"/>
                <a:gd name="connsiteY2" fmla="*/ 27646 h 27646"/>
                <a:gd name="connsiteX3" fmla="*/ 19784 w 33138"/>
                <a:gd name="connsiteY3" fmla="*/ 27646 h 27646"/>
                <a:gd name="connsiteX4" fmla="*/ 19784 w 33138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38" h="27646">
                  <a:moveTo>
                    <a:pt x="19784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4" y="27646"/>
                  </a:lnTo>
                  <a:cubicBezTo>
                    <a:pt x="37572" y="27646"/>
                    <a:pt x="37607" y="0"/>
                    <a:pt x="1978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8BB2239A-262D-8045-91BD-C9CE358AD38C}"/>
                </a:ext>
              </a:extLst>
            </p:cNvPr>
            <p:cNvSpPr/>
            <p:nvPr/>
          </p:nvSpPr>
          <p:spPr>
            <a:xfrm>
              <a:off x="9975298" y="6476237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CCF08FF9-684C-2B43-9D10-8FABE12455FE}"/>
                </a:ext>
              </a:extLst>
            </p:cNvPr>
            <p:cNvSpPr/>
            <p:nvPr/>
          </p:nvSpPr>
          <p:spPr>
            <a:xfrm>
              <a:off x="10001051" y="6708052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27958911-889A-234A-BD53-17756D87D3C8}"/>
                </a:ext>
              </a:extLst>
            </p:cNvPr>
            <p:cNvSpPr/>
            <p:nvPr/>
          </p:nvSpPr>
          <p:spPr>
            <a:xfrm>
              <a:off x="9839598" y="6425177"/>
              <a:ext cx="27646" cy="33124"/>
            </a:xfrm>
            <a:custGeom>
              <a:avLst/>
              <a:gdLst>
                <a:gd name="connsiteX0" fmla="*/ 0 w 27646"/>
                <a:gd name="connsiteY0" fmla="*/ 13341 h 33124"/>
                <a:gd name="connsiteX1" fmla="*/ 0 w 27646"/>
                <a:gd name="connsiteY1" fmla="*/ 19770 h 33124"/>
                <a:gd name="connsiteX2" fmla="*/ 27646 w 27646"/>
                <a:gd name="connsiteY2" fmla="*/ 19770 h 33124"/>
                <a:gd name="connsiteX3" fmla="*/ 27646 w 27646"/>
                <a:gd name="connsiteY3" fmla="*/ 13341 h 33124"/>
                <a:gd name="connsiteX4" fmla="*/ 0 w 27646"/>
                <a:gd name="connsiteY4" fmla="*/ 13341 h 33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46" h="33124">
                  <a:moveTo>
                    <a:pt x="0" y="13341"/>
                  </a:moveTo>
                  <a:lnTo>
                    <a:pt x="0" y="19770"/>
                  </a:lnTo>
                  <a:cubicBezTo>
                    <a:pt x="0" y="37558"/>
                    <a:pt x="27646" y="37594"/>
                    <a:pt x="27646" y="19770"/>
                  </a:cubicBezTo>
                  <a:lnTo>
                    <a:pt x="27646" y="13341"/>
                  </a:lnTo>
                  <a:cubicBezTo>
                    <a:pt x="27646" y="-4447"/>
                    <a:pt x="0" y="-4447"/>
                    <a:pt x="0" y="1334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3D520423-123C-3741-80CF-F16882ADF4C3}"/>
                </a:ext>
              </a:extLst>
            </p:cNvPr>
            <p:cNvSpPr/>
            <p:nvPr/>
          </p:nvSpPr>
          <p:spPr>
            <a:xfrm>
              <a:off x="9363543" y="6476237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CFE27E79-9346-514D-9579-386F9E4E0644}"/>
                </a:ext>
              </a:extLst>
            </p:cNvPr>
            <p:cNvSpPr/>
            <p:nvPr/>
          </p:nvSpPr>
          <p:spPr>
            <a:xfrm>
              <a:off x="9234741" y="6720911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A7E45275-224C-C840-B60C-F26EA9502F85}"/>
                </a:ext>
              </a:extLst>
            </p:cNvPr>
            <p:cNvSpPr/>
            <p:nvPr/>
          </p:nvSpPr>
          <p:spPr>
            <a:xfrm>
              <a:off x="9569604" y="6746700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254CD1B9-209F-DD44-A2EA-D20935915A90}"/>
                </a:ext>
              </a:extLst>
            </p:cNvPr>
            <p:cNvSpPr/>
            <p:nvPr/>
          </p:nvSpPr>
          <p:spPr>
            <a:xfrm>
              <a:off x="8918745" y="6675832"/>
              <a:ext cx="34082" cy="34115"/>
            </a:xfrm>
            <a:custGeom>
              <a:avLst/>
              <a:gdLst>
                <a:gd name="connsiteX0" fmla="*/ 10489 w 34082"/>
                <a:gd name="connsiteY0" fmla="*/ 4074 h 34115"/>
                <a:gd name="connsiteX1" fmla="*/ 4060 w 34082"/>
                <a:gd name="connsiteY1" fmla="*/ 10503 h 34115"/>
                <a:gd name="connsiteX2" fmla="*/ 23598 w 34082"/>
                <a:gd name="connsiteY2" fmla="*/ 30042 h 34115"/>
                <a:gd name="connsiteX3" fmla="*/ 30027 w 34082"/>
                <a:gd name="connsiteY3" fmla="*/ 23612 h 34115"/>
                <a:gd name="connsiteX4" fmla="*/ 10489 w 34082"/>
                <a:gd name="connsiteY4" fmla="*/ 4074 h 3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82" h="34115">
                  <a:moveTo>
                    <a:pt x="10489" y="4074"/>
                  </a:moveTo>
                  <a:lnTo>
                    <a:pt x="4060" y="10503"/>
                  </a:lnTo>
                  <a:cubicBezTo>
                    <a:pt x="-8513" y="23112"/>
                    <a:pt x="10989" y="42650"/>
                    <a:pt x="23598" y="30042"/>
                  </a:cubicBezTo>
                  <a:cubicBezTo>
                    <a:pt x="25741" y="27899"/>
                    <a:pt x="27884" y="25755"/>
                    <a:pt x="30027" y="23612"/>
                  </a:cubicBezTo>
                  <a:cubicBezTo>
                    <a:pt x="42600" y="11003"/>
                    <a:pt x="23062" y="-8535"/>
                    <a:pt x="10489" y="40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25420756-78F5-B14E-8C89-521A5688290B}"/>
                </a:ext>
              </a:extLst>
            </p:cNvPr>
            <p:cNvSpPr/>
            <p:nvPr/>
          </p:nvSpPr>
          <p:spPr>
            <a:xfrm>
              <a:off x="9691977" y="6276605"/>
              <a:ext cx="33111" cy="27646"/>
            </a:xfrm>
            <a:custGeom>
              <a:avLst/>
              <a:gdLst>
                <a:gd name="connsiteX0" fmla="*/ 19784 w 33111"/>
                <a:gd name="connsiteY0" fmla="*/ 0 h 27646"/>
                <a:gd name="connsiteX1" fmla="*/ 13354 w 33111"/>
                <a:gd name="connsiteY1" fmla="*/ 0 h 27646"/>
                <a:gd name="connsiteX2" fmla="*/ 13354 w 33111"/>
                <a:gd name="connsiteY2" fmla="*/ 27646 h 27646"/>
                <a:gd name="connsiteX3" fmla="*/ 19784 w 33111"/>
                <a:gd name="connsiteY3" fmla="*/ 27646 h 27646"/>
                <a:gd name="connsiteX4" fmla="*/ 19784 w 33111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1" h="27646">
                  <a:moveTo>
                    <a:pt x="19784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4" y="27646"/>
                  </a:lnTo>
                  <a:cubicBezTo>
                    <a:pt x="37536" y="27646"/>
                    <a:pt x="37572" y="0"/>
                    <a:pt x="1978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143D05D6-2D6E-D54B-BF8C-94FAF7EB3C26}"/>
                </a:ext>
              </a:extLst>
            </p:cNvPr>
            <p:cNvSpPr/>
            <p:nvPr/>
          </p:nvSpPr>
          <p:spPr>
            <a:xfrm>
              <a:off x="10149177" y="5922418"/>
              <a:ext cx="26681" cy="27646"/>
            </a:xfrm>
            <a:custGeom>
              <a:avLst/>
              <a:gdLst>
                <a:gd name="connsiteX0" fmla="*/ 13354 w 26681"/>
                <a:gd name="connsiteY0" fmla="*/ 0 h 27646"/>
                <a:gd name="connsiteX1" fmla="*/ 13354 w 26681"/>
                <a:gd name="connsiteY1" fmla="*/ 27647 h 27646"/>
                <a:gd name="connsiteX2" fmla="*/ 13354 w 26681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81" h="27646">
                  <a:moveTo>
                    <a:pt x="13354" y="0"/>
                  </a:moveTo>
                  <a:cubicBezTo>
                    <a:pt x="-4434" y="0"/>
                    <a:pt x="-4469" y="27647"/>
                    <a:pt x="13354" y="27647"/>
                  </a:cubicBezTo>
                  <a:cubicBezTo>
                    <a:pt x="31107" y="27647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314B0B4D-B160-7E43-99E7-99617485C9A6}"/>
                </a:ext>
              </a:extLst>
            </p:cNvPr>
            <p:cNvSpPr/>
            <p:nvPr/>
          </p:nvSpPr>
          <p:spPr>
            <a:xfrm>
              <a:off x="10438927" y="6154233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9EE89991-1D0B-BB45-9781-17A62EA43C71}"/>
                </a:ext>
              </a:extLst>
            </p:cNvPr>
            <p:cNvSpPr/>
            <p:nvPr/>
          </p:nvSpPr>
          <p:spPr>
            <a:xfrm>
              <a:off x="10258619" y="6398942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2EFBC6F9-8AED-FE40-9F2B-B4E02B654B4F}"/>
                </a:ext>
              </a:extLst>
            </p:cNvPr>
            <p:cNvSpPr/>
            <p:nvPr/>
          </p:nvSpPr>
          <p:spPr>
            <a:xfrm>
              <a:off x="10104064" y="6173557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619CB135-4D85-924B-A856-3E45A4A8D5CC}"/>
                </a:ext>
              </a:extLst>
            </p:cNvPr>
            <p:cNvSpPr/>
            <p:nvPr/>
          </p:nvSpPr>
          <p:spPr>
            <a:xfrm>
              <a:off x="10393886" y="6630793"/>
              <a:ext cx="33111" cy="27646"/>
            </a:xfrm>
            <a:custGeom>
              <a:avLst/>
              <a:gdLst>
                <a:gd name="connsiteX0" fmla="*/ 19783 w 33111"/>
                <a:gd name="connsiteY0" fmla="*/ 0 h 27646"/>
                <a:gd name="connsiteX1" fmla="*/ 13354 w 33111"/>
                <a:gd name="connsiteY1" fmla="*/ 0 h 27646"/>
                <a:gd name="connsiteX2" fmla="*/ 13354 w 33111"/>
                <a:gd name="connsiteY2" fmla="*/ 27646 h 27646"/>
                <a:gd name="connsiteX3" fmla="*/ 19783 w 33111"/>
                <a:gd name="connsiteY3" fmla="*/ 27646 h 27646"/>
                <a:gd name="connsiteX4" fmla="*/ 19783 w 33111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1" h="27646">
                  <a:moveTo>
                    <a:pt x="19783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3" y="27646"/>
                  </a:lnTo>
                  <a:cubicBezTo>
                    <a:pt x="37536" y="27611"/>
                    <a:pt x="37572" y="0"/>
                    <a:pt x="1978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2D42F7BF-736A-D749-84B4-2E2703E7CE7F}"/>
                </a:ext>
              </a:extLst>
            </p:cNvPr>
            <p:cNvSpPr/>
            <p:nvPr/>
          </p:nvSpPr>
          <p:spPr>
            <a:xfrm>
              <a:off x="9601787" y="6083403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742FE7A8-4A6C-D147-A038-26A88C6D4487}"/>
                </a:ext>
              </a:extLst>
            </p:cNvPr>
            <p:cNvSpPr/>
            <p:nvPr/>
          </p:nvSpPr>
          <p:spPr>
            <a:xfrm>
              <a:off x="10419603" y="5568231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EDB7B1FC-22AA-1240-A218-FD0286B06725}"/>
                </a:ext>
              </a:extLst>
            </p:cNvPr>
            <p:cNvSpPr/>
            <p:nvPr/>
          </p:nvSpPr>
          <p:spPr>
            <a:xfrm>
              <a:off x="8919202" y="6218634"/>
              <a:ext cx="26708" cy="27646"/>
            </a:xfrm>
            <a:custGeom>
              <a:avLst/>
              <a:gdLst>
                <a:gd name="connsiteX0" fmla="*/ 13354 w 26708"/>
                <a:gd name="connsiteY0" fmla="*/ 27646 h 27646"/>
                <a:gd name="connsiteX1" fmla="*/ 13354 w 26708"/>
                <a:gd name="connsiteY1" fmla="*/ 0 h 27646"/>
                <a:gd name="connsiteX2" fmla="*/ 13354 w 26708"/>
                <a:gd name="connsiteY2" fmla="*/ 27646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27646"/>
                  </a:moveTo>
                  <a:cubicBezTo>
                    <a:pt x="31142" y="27646"/>
                    <a:pt x="31178" y="0"/>
                    <a:pt x="13354" y="0"/>
                  </a:cubicBezTo>
                  <a:cubicBezTo>
                    <a:pt x="-4434" y="0"/>
                    <a:pt x="-4469" y="27646"/>
                    <a:pt x="13354" y="276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9" name="Graphic 1">
            <a:extLst>
              <a:ext uri="{FF2B5EF4-FFF2-40B4-BE49-F238E27FC236}">
                <a16:creationId xmlns:a16="http://schemas.microsoft.com/office/drawing/2014/main" id="{1DBAF9E6-6889-E24F-830C-D7E0D57193A7}"/>
              </a:ext>
            </a:extLst>
          </p:cNvPr>
          <p:cNvGrpSpPr/>
          <p:nvPr/>
        </p:nvGrpSpPr>
        <p:grpSpPr>
          <a:xfrm>
            <a:off x="6740013" y="5732600"/>
            <a:ext cx="1988245" cy="898728"/>
            <a:chOff x="6035011" y="5413924"/>
            <a:chExt cx="2693247" cy="1217404"/>
          </a:xfrm>
          <a:solidFill>
            <a:schemeClr val="accent5"/>
          </a:solidFill>
        </p:grpSpPr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A3A06770-A496-4A45-9289-96FC87E28297}"/>
                </a:ext>
              </a:extLst>
            </p:cNvPr>
            <p:cNvSpPr/>
            <p:nvPr/>
          </p:nvSpPr>
          <p:spPr>
            <a:xfrm>
              <a:off x="7213305" y="5448466"/>
              <a:ext cx="18466" cy="749"/>
            </a:xfrm>
            <a:custGeom>
              <a:avLst/>
              <a:gdLst>
                <a:gd name="connsiteX0" fmla="*/ 0 w 18466"/>
                <a:gd name="connsiteY0" fmla="*/ 0 h 749"/>
                <a:gd name="connsiteX1" fmla="*/ 18467 w 18466"/>
                <a:gd name="connsiteY1" fmla="*/ 750 h 749"/>
                <a:gd name="connsiteX2" fmla="*/ 14180 w 18466"/>
                <a:gd name="connsiteY2" fmla="*/ 500 h 749"/>
                <a:gd name="connsiteX3" fmla="*/ 0 w 1846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66" h="749">
                  <a:moveTo>
                    <a:pt x="0" y="0"/>
                  </a:moveTo>
                  <a:lnTo>
                    <a:pt x="18467" y="750"/>
                  </a:lnTo>
                  <a:cubicBezTo>
                    <a:pt x="18324" y="714"/>
                    <a:pt x="17074" y="607"/>
                    <a:pt x="14180" y="500"/>
                  </a:cubicBezTo>
                  <a:cubicBezTo>
                    <a:pt x="11287" y="393"/>
                    <a:pt x="6751" y="214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5F37C881-432D-3940-9A47-C09E96F48AB8}"/>
                </a:ext>
              </a:extLst>
            </p:cNvPr>
            <p:cNvSpPr/>
            <p:nvPr/>
          </p:nvSpPr>
          <p:spPr>
            <a:xfrm>
              <a:off x="7924501" y="5459682"/>
              <a:ext cx="5750" cy="71"/>
            </a:xfrm>
            <a:custGeom>
              <a:avLst/>
              <a:gdLst>
                <a:gd name="connsiteX0" fmla="*/ 5751 w 5750"/>
                <a:gd name="connsiteY0" fmla="*/ 0 h 71"/>
                <a:gd name="connsiteX1" fmla="*/ 4786 w 5750"/>
                <a:gd name="connsiteY1" fmla="*/ 0 h 71"/>
                <a:gd name="connsiteX2" fmla="*/ 0 w 5750"/>
                <a:gd name="connsiteY2" fmla="*/ 72 h 71"/>
                <a:gd name="connsiteX3" fmla="*/ 5751 w 5750"/>
                <a:gd name="connsiteY3" fmla="*/ 0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50" h="71">
                  <a:moveTo>
                    <a:pt x="5751" y="0"/>
                  </a:moveTo>
                  <a:cubicBezTo>
                    <a:pt x="5358" y="0"/>
                    <a:pt x="5036" y="0"/>
                    <a:pt x="4786" y="0"/>
                  </a:cubicBezTo>
                  <a:cubicBezTo>
                    <a:pt x="3215" y="36"/>
                    <a:pt x="1393" y="36"/>
                    <a:pt x="0" y="72"/>
                  </a:cubicBezTo>
                  <a:lnTo>
                    <a:pt x="5751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5B9DAA80-1F00-944E-B43D-7CA641799EFF}"/>
                </a:ext>
              </a:extLst>
            </p:cNvPr>
            <p:cNvSpPr/>
            <p:nvPr/>
          </p:nvSpPr>
          <p:spPr>
            <a:xfrm>
              <a:off x="8282475" y="6597003"/>
              <a:ext cx="8715" cy="2071"/>
            </a:xfrm>
            <a:custGeom>
              <a:avLst/>
              <a:gdLst>
                <a:gd name="connsiteX0" fmla="*/ 0 w 8715"/>
                <a:gd name="connsiteY0" fmla="*/ 2072 h 2071"/>
                <a:gd name="connsiteX1" fmla="*/ 8715 w 8715"/>
                <a:gd name="connsiteY1" fmla="*/ 0 h 2071"/>
                <a:gd name="connsiteX2" fmla="*/ 0 w 8715"/>
                <a:gd name="connsiteY2" fmla="*/ 2072 h 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15" h="2071">
                  <a:moveTo>
                    <a:pt x="0" y="2072"/>
                  </a:moveTo>
                  <a:cubicBezTo>
                    <a:pt x="2965" y="1393"/>
                    <a:pt x="5894" y="678"/>
                    <a:pt x="8715" y="0"/>
                  </a:cubicBezTo>
                  <a:cubicBezTo>
                    <a:pt x="5786" y="786"/>
                    <a:pt x="2929" y="1357"/>
                    <a:pt x="0" y="2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BC699AC5-E041-0941-810A-84F6DB2AF42D}"/>
                </a:ext>
              </a:extLst>
            </p:cNvPr>
            <p:cNvSpPr/>
            <p:nvPr/>
          </p:nvSpPr>
          <p:spPr>
            <a:xfrm>
              <a:off x="8594621" y="6121836"/>
              <a:ext cx="71" cy="214"/>
            </a:xfrm>
            <a:custGeom>
              <a:avLst/>
              <a:gdLst>
                <a:gd name="connsiteX0" fmla="*/ 0 w 71"/>
                <a:gd name="connsiteY0" fmla="*/ 0 h 214"/>
                <a:gd name="connsiteX1" fmla="*/ 72 w 71"/>
                <a:gd name="connsiteY1" fmla="*/ 214 h 214"/>
                <a:gd name="connsiteX2" fmla="*/ 0 w 71"/>
                <a:gd name="connsiteY2" fmla="*/ 0 h 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214">
                  <a:moveTo>
                    <a:pt x="0" y="0"/>
                  </a:moveTo>
                  <a:cubicBezTo>
                    <a:pt x="36" y="72"/>
                    <a:pt x="36" y="143"/>
                    <a:pt x="72" y="214"/>
                  </a:cubicBezTo>
                  <a:cubicBezTo>
                    <a:pt x="36" y="143"/>
                    <a:pt x="0" y="72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8BE7A538-2AA2-E54E-8DB9-52651DDB8D77}"/>
                </a:ext>
              </a:extLst>
            </p:cNvPr>
            <p:cNvSpPr/>
            <p:nvPr/>
          </p:nvSpPr>
          <p:spPr>
            <a:xfrm>
              <a:off x="8201786" y="5444573"/>
              <a:ext cx="11144" cy="2178"/>
            </a:xfrm>
            <a:custGeom>
              <a:avLst/>
              <a:gdLst>
                <a:gd name="connsiteX0" fmla="*/ 0 w 11144"/>
                <a:gd name="connsiteY0" fmla="*/ 2179 h 2178"/>
                <a:gd name="connsiteX1" fmla="*/ 4679 w 11144"/>
                <a:gd name="connsiteY1" fmla="*/ 1357 h 2178"/>
                <a:gd name="connsiteX2" fmla="*/ 11144 w 11144"/>
                <a:gd name="connsiteY2" fmla="*/ 0 h 2178"/>
                <a:gd name="connsiteX3" fmla="*/ 0 w 11144"/>
                <a:gd name="connsiteY3" fmla="*/ 2179 h 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44" h="2178">
                  <a:moveTo>
                    <a:pt x="0" y="2179"/>
                  </a:moveTo>
                  <a:cubicBezTo>
                    <a:pt x="1679" y="1893"/>
                    <a:pt x="3143" y="1607"/>
                    <a:pt x="4679" y="1357"/>
                  </a:cubicBezTo>
                  <a:cubicBezTo>
                    <a:pt x="6858" y="893"/>
                    <a:pt x="8894" y="500"/>
                    <a:pt x="11144" y="0"/>
                  </a:cubicBezTo>
                  <a:lnTo>
                    <a:pt x="0" y="217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8450497B-CDA1-EC4F-BA36-B66E0463102A}"/>
                </a:ext>
              </a:extLst>
            </p:cNvPr>
            <p:cNvSpPr/>
            <p:nvPr/>
          </p:nvSpPr>
          <p:spPr>
            <a:xfrm>
              <a:off x="8594657" y="6122050"/>
              <a:ext cx="5322" cy="13609"/>
            </a:xfrm>
            <a:custGeom>
              <a:avLst/>
              <a:gdLst>
                <a:gd name="connsiteX0" fmla="*/ 0 w 5322"/>
                <a:gd name="connsiteY0" fmla="*/ 0 h 13609"/>
                <a:gd name="connsiteX1" fmla="*/ 5322 w 5322"/>
                <a:gd name="connsiteY1" fmla="*/ 13609 h 13609"/>
                <a:gd name="connsiteX2" fmla="*/ 0 w 5322"/>
                <a:gd name="connsiteY2" fmla="*/ 0 h 1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22" h="13609">
                  <a:moveTo>
                    <a:pt x="0" y="0"/>
                  </a:moveTo>
                  <a:cubicBezTo>
                    <a:pt x="1536" y="4501"/>
                    <a:pt x="3358" y="9001"/>
                    <a:pt x="5322" y="13609"/>
                  </a:cubicBezTo>
                  <a:cubicBezTo>
                    <a:pt x="3393" y="8965"/>
                    <a:pt x="1500" y="4501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91D89A55-71F0-FC4D-899E-AB4A939655DE}"/>
                </a:ext>
              </a:extLst>
            </p:cNvPr>
            <p:cNvSpPr/>
            <p:nvPr/>
          </p:nvSpPr>
          <p:spPr>
            <a:xfrm>
              <a:off x="6955202" y="5454538"/>
              <a:ext cx="640" cy="143"/>
            </a:xfrm>
            <a:custGeom>
              <a:avLst/>
              <a:gdLst>
                <a:gd name="connsiteX0" fmla="*/ 0 w 640"/>
                <a:gd name="connsiteY0" fmla="*/ 0 h 143"/>
                <a:gd name="connsiteX1" fmla="*/ 464 w 640"/>
                <a:gd name="connsiteY1" fmla="*/ 143 h 143"/>
                <a:gd name="connsiteX2" fmla="*/ 0 w 640"/>
                <a:gd name="connsiteY2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0" h="143">
                  <a:moveTo>
                    <a:pt x="0" y="0"/>
                  </a:moveTo>
                  <a:lnTo>
                    <a:pt x="464" y="143"/>
                  </a:lnTo>
                  <a:cubicBezTo>
                    <a:pt x="750" y="143"/>
                    <a:pt x="750" y="72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319F44F9-C5CC-844F-8B10-2949769661E9}"/>
                </a:ext>
              </a:extLst>
            </p:cNvPr>
            <p:cNvSpPr/>
            <p:nvPr/>
          </p:nvSpPr>
          <p:spPr>
            <a:xfrm>
              <a:off x="8614730" y="5473434"/>
              <a:ext cx="107" cy="35"/>
            </a:xfrm>
            <a:custGeom>
              <a:avLst/>
              <a:gdLst>
                <a:gd name="connsiteX0" fmla="*/ 107 w 107"/>
                <a:gd name="connsiteY0" fmla="*/ 0 h 35"/>
                <a:gd name="connsiteX1" fmla="*/ 72 w 107"/>
                <a:gd name="connsiteY1" fmla="*/ 0 h 35"/>
                <a:gd name="connsiteX2" fmla="*/ 0 w 107"/>
                <a:gd name="connsiteY2" fmla="*/ 36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35">
                  <a:moveTo>
                    <a:pt x="107" y="0"/>
                  </a:moveTo>
                  <a:lnTo>
                    <a:pt x="72" y="0"/>
                  </a:lnTo>
                  <a:lnTo>
                    <a:pt x="0" y="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D412CDCD-2B7D-D846-A869-BF925AC8C81A}"/>
                </a:ext>
              </a:extLst>
            </p:cNvPr>
            <p:cNvSpPr/>
            <p:nvPr/>
          </p:nvSpPr>
          <p:spPr>
            <a:xfrm>
              <a:off x="8643163" y="5466540"/>
              <a:ext cx="142" cy="250"/>
            </a:xfrm>
            <a:custGeom>
              <a:avLst/>
              <a:gdLst>
                <a:gd name="connsiteX0" fmla="*/ 0 w 142"/>
                <a:gd name="connsiteY0" fmla="*/ 250 h 250"/>
                <a:gd name="connsiteX1" fmla="*/ 0 w 142"/>
                <a:gd name="connsiteY1" fmla="*/ 250 h 250"/>
                <a:gd name="connsiteX2" fmla="*/ 143 w 142"/>
                <a:gd name="connsiteY2" fmla="*/ 0 h 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" h="250">
                  <a:moveTo>
                    <a:pt x="0" y="250"/>
                  </a:moveTo>
                  <a:lnTo>
                    <a:pt x="0" y="250"/>
                  </a:lnTo>
                  <a:lnTo>
                    <a:pt x="143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543B62D4-11BA-A247-8A09-F152A4A447BA}"/>
                </a:ext>
              </a:extLst>
            </p:cNvPr>
            <p:cNvSpPr/>
            <p:nvPr/>
          </p:nvSpPr>
          <p:spPr>
            <a:xfrm>
              <a:off x="8655343" y="5532370"/>
              <a:ext cx="142" cy="3571"/>
            </a:xfrm>
            <a:custGeom>
              <a:avLst/>
              <a:gdLst>
                <a:gd name="connsiteX0" fmla="*/ 0 w 142"/>
                <a:gd name="connsiteY0" fmla="*/ 0 h 3571"/>
                <a:gd name="connsiteX1" fmla="*/ 36 w 142"/>
                <a:gd name="connsiteY1" fmla="*/ 0 h 3571"/>
                <a:gd name="connsiteX2" fmla="*/ 143 w 142"/>
                <a:gd name="connsiteY2" fmla="*/ 0 h 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" h="3571">
                  <a:moveTo>
                    <a:pt x="0" y="0"/>
                  </a:moveTo>
                  <a:lnTo>
                    <a:pt x="36" y="0"/>
                  </a:lnTo>
                  <a:lnTo>
                    <a:pt x="143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EE786828-00BF-EB48-BA87-727A419415B9}"/>
                </a:ext>
              </a:extLst>
            </p:cNvPr>
            <p:cNvSpPr/>
            <p:nvPr/>
          </p:nvSpPr>
          <p:spPr>
            <a:xfrm>
              <a:off x="8603622" y="5604521"/>
              <a:ext cx="107" cy="71"/>
            </a:xfrm>
            <a:custGeom>
              <a:avLst/>
              <a:gdLst>
                <a:gd name="connsiteX0" fmla="*/ 107 w 107"/>
                <a:gd name="connsiteY0" fmla="*/ 0 h 71"/>
                <a:gd name="connsiteX1" fmla="*/ 71 w 107"/>
                <a:gd name="connsiteY1" fmla="*/ 0 h 71"/>
                <a:gd name="connsiteX2" fmla="*/ 0 w 107"/>
                <a:gd name="connsiteY2" fmla="*/ 72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71">
                  <a:moveTo>
                    <a:pt x="107" y="0"/>
                  </a:moveTo>
                  <a:lnTo>
                    <a:pt x="71" y="0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F1DF3306-E1DA-B14C-9A98-C6603449244D}"/>
                </a:ext>
              </a:extLst>
            </p:cNvPr>
            <p:cNvSpPr/>
            <p:nvPr/>
          </p:nvSpPr>
          <p:spPr>
            <a:xfrm>
              <a:off x="8613445" y="5659743"/>
              <a:ext cx="107" cy="35"/>
            </a:xfrm>
            <a:custGeom>
              <a:avLst/>
              <a:gdLst>
                <a:gd name="connsiteX0" fmla="*/ 107 w 107"/>
                <a:gd name="connsiteY0" fmla="*/ 0 h 35"/>
                <a:gd name="connsiteX1" fmla="*/ 71 w 107"/>
                <a:gd name="connsiteY1" fmla="*/ 0 h 35"/>
                <a:gd name="connsiteX2" fmla="*/ 0 w 107"/>
                <a:gd name="connsiteY2" fmla="*/ 36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35">
                  <a:moveTo>
                    <a:pt x="107" y="0"/>
                  </a:moveTo>
                  <a:lnTo>
                    <a:pt x="71" y="0"/>
                  </a:lnTo>
                  <a:lnTo>
                    <a:pt x="0" y="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F836894C-8FFE-4F46-A277-9B8A456D2A0F}"/>
                </a:ext>
              </a:extLst>
            </p:cNvPr>
            <p:cNvSpPr/>
            <p:nvPr/>
          </p:nvSpPr>
          <p:spPr>
            <a:xfrm>
              <a:off x="8599086" y="5724537"/>
              <a:ext cx="107" cy="71"/>
            </a:xfrm>
            <a:custGeom>
              <a:avLst/>
              <a:gdLst>
                <a:gd name="connsiteX0" fmla="*/ 107 w 107"/>
                <a:gd name="connsiteY0" fmla="*/ 0 h 71"/>
                <a:gd name="connsiteX1" fmla="*/ 107 w 107"/>
                <a:gd name="connsiteY1" fmla="*/ 0 h 71"/>
                <a:gd name="connsiteX2" fmla="*/ 0 w 107"/>
                <a:gd name="connsiteY2" fmla="*/ 71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71">
                  <a:moveTo>
                    <a:pt x="107" y="0"/>
                  </a:moveTo>
                  <a:lnTo>
                    <a:pt x="107" y="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DFCB0EFC-F9B7-5143-B383-81C254F5C76D}"/>
                </a:ext>
              </a:extLst>
            </p:cNvPr>
            <p:cNvSpPr/>
            <p:nvPr/>
          </p:nvSpPr>
          <p:spPr>
            <a:xfrm>
              <a:off x="8650449" y="5775757"/>
              <a:ext cx="107" cy="3571"/>
            </a:xfrm>
            <a:custGeom>
              <a:avLst/>
              <a:gdLst>
                <a:gd name="connsiteX0" fmla="*/ 0 w 107"/>
                <a:gd name="connsiteY0" fmla="*/ 0 h 3571"/>
                <a:gd name="connsiteX1" fmla="*/ 0 w 107"/>
                <a:gd name="connsiteY1" fmla="*/ 0 h 3571"/>
                <a:gd name="connsiteX2" fmla="*/ 107 w 107"/>
                <a:gd name="connsiteY2" fmla="*/ 0 h 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3571">
                  <a:moveTo>
                    <a:pt x="0" y="0"/>
                  </a:moveTo>
                  <a:lnTo>
                    <a:pt x="0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31AB2AC4-D6FA-8649-A00B-651104123521}"/>
                </a:ext>
              </a:extLst>
            </p:cNvPr>
            <p:cNvSpPr/>
            <p:nvPr/>
          </p:nvSpPr>
          <p:spPr>
            <a:xfrm>
              <a:off x="8626446" y="5784437"/>
              <a:ext cx="35" cy="286"/>
            </a:xfrm>
            <a:custGeom>
              <a:avLst/>
              <a:gdLst>
                <a:gd name="connsiteX0" fmla="*/ 0 w 35"/>
                <a:gd name="connsiteY0" fmla="*/ 0 h 286"/>
                <a:gd name="connsiteX1" fmla="*/ 0 w 35"/>
                <a:gd name="connsiteY1" fmla="*/ 0 h 286"/>
                <a:gd name="connsiteX2" fmla="*/ 36 w 35"/>
                <a:gd name="connsiteY2" fmla="*/ 286 h 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286">
                  <a:moveTo>
                    <a:pt x="0" y="0"/>
                  </a:moveTo>
                  <a:lnTo>
                    <a:pt x="0" y="0"/>
                  </a:lnTo>
                  <a:lnTo>
                    <a:pt x="36" y="28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1A07BD71-8D1E-2343-9901-030E1B218087}"/>
                </a:ext>
              </a:extLst>
            </p:cNvPr>
            <p:cNvSpPr/>
            <p:nvPr/>
          </p:nvSpPr>
          <p:spPr>
            <a:xfrm>
              <a:off x="8592621" y="5818263"/>
              <a:ext cx="71" cy="35"/>
            </a:xfrm>
            <a:custGeom>
              <a:avLst/>
              <a:gdLst>
                <a:gd name="connsiteX0" fmla="*/ 72 w 71"/>
                <a:gd name="connsiteY0" fmla="*/ 36 h 35"/>
                <a:gd name="connsiteX1" fmla="*/ 72 w 71"/>
                <a:gd name="connsiteY1" fmla="*/ 0 h 35"/>
                <a:gd name="connsiteX2" fmla="*/ 0 w 71"/>
                <a:gd name="connsiteY2" fmla="*/ 36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35">
                  <a:moveTo>
                    <a:pt x="72" y="36"/>
                  </a:moveTo>
                  <a:lnTo>
                    <a:pt x="72" y="0"/>
                  </a:lnTo>
                  <a:lnTo>
                    <a:pt x="0" y="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8AE9E939-31DF-A545-BD74-1A481F99C348}"/>
                </a:ext>
              </a:extLst>
            </p:cNvPr>
            <p:cNvSpPr/>
            <p:nvPr/>
          </p:nvSpPr>
          <p:spPr>
            <a:xfrm>
              <a:off x="8652092" y="5885985"/>
              <a:ext cx="71" cy="35"/>
            </a:xfrm>
            <a:custGeom>
              <a:avLst/>
              <a:gdLst>
                <a:gd name="connsiteX0" fmla="*/ 0 w 71"/>
                <a:gd name="connsiteY0" fmla="*/ 36 h 35"/>
                <a:gd name="connsiteX1" fmla="*/ 36 w 71"/>
                <a:gd name="connsiteY1" fmla="*/ 36 h 35"/>
                <a:gd name="connsiteX2" fmla="*/ 71 w 71"/>
                <a:gd name="connsiteY2" fmla="*/ 0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35">
                  <a:moveTo>
                    <a:pt x="0" y="36"/>
                  </a:moveTo>
                  <a:lnTo>
                    <a:pt x="36" y="36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5B36BD4A-0F4F-9943-8DCD-7FFEB037E275}"/>
                </a:ext>
              </a:extLst>
            </p:cNvPr>
            <p:cNvSpPr/>
            <p:nvPr/>
          </p:nvSpPr>
          <p:spPr>
            <a:xfrm>
              <a:off x="8626696" y="5931812"/>
              <a:ext cx="71" cy="35"/>
            </a:xfrm>
            <a:custGeom>
              <a:avLst/>
              <a:gdLst>
                <a:gd name="connsiteX0" fmla="*/ 72 w 71"/>
                <a:gd name="connsiteY0" fmla="*/ 0 h 35"/>
                <a:gd name="connsiteX1" fmla="*/ 72 w 71"/>
                <a:gd name="connsiteY1" fmla="*/ 0 h 35"/>
                <a:gd name="connsiteX2" fmla="*/ 0 w 71"/>
                <a:gd name="connsiteY2" fmla="*/ 36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35">
                  <a:moveTo>
                    <a:pt x="72" y="0"/>
                  </a:moveTo>
                  <a:lnTo>
                    <a:pt x="72" y="0"/>
                  </a:lnTo>
                  <a:lnTo>
                    <a:pt x="0" y="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8651DEF0-2234-E447-9C50-AF13A6E36411}"/>
                </a:ext>
              </a:extLst>
            </p:cNvPr>
            <p:cNvSpPr/>
            <p:nvPr/>
          </p:nvSpPr>
          <p:spPr>
            <a:xfrm>
              <a:off x="8677881" y="5973032"/>
              <a:ext cx="71" cy="35"/>
            </a:xfrm>
            <a:custGeom>
              <a:avLst/>
              <a:gdLst>
                <a:gd name="connsiteX0" fmla="*/ 0 w 71"/>
                <a:gd name="connsiteY0" fmla="*/ 36 h 35"/>
                <a:gd name="connsiteX1" fmla="*/ 0 w 71"/>
                <a:gd name="connsiteY1" fmla="*/ 36 h 35"/>
                <a:gd name="connsiteX2" fmla="*/ 72 w 71"/>
                <a:gd name="connsiteY2" fmla="*/ 0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35">
                  <a:moveTo>
                    <a:pt x="0" y="36"/>
                  </a:moveTo>
                  <a:lnTo>
                    <a:pt x="0" y="36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00E411EB-C77A-8E4E-A907-0CA5932FF8A7}"/>
                </a:ext>
              </a:extLst>
            </p:cNvPr>
            <p:cNvSpPr/>
            <p:nvPr/>
          </p:nvSpPr>
          <p:spPr>
            <a:xfrm>
              <a:off x="8686239" y="6030074"/>
              <a:ext cx="71" cy="35"/>
            </a:xfrm>
            <a:custGeom>
              <a:avLst/>
              <a:gdLst>
                <a:gd name="connsiteX0" fmla="*/ 0 w 71"/>
                <a:gd name="connsiteY0" fmla="*/ 36 h 35"/>
                <a:gd name="connsiteX1" fmla="*/ 0 w 71"/>
                <a:gd name="connsiteY1" fmla="*/ 36 h 35"/>
                <a:gd name="connsiteX2" fmla="*/ 71 w 71"/>
                <a:gd name="connsiteY2" fmla="*/ 0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35">
                  <a:moveTo>
                    <a:pt x="0" y="36"/>
                  </a:moveTo>
                  <a:lnTo>
                    <a:pt x="0" y="36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0C57FB42-32AE-4943-B3DF-1ECF759B6831}"/>
                </a:ext>
              </a:extLst>
            </p:cNvPr>
            <p:cNvSpPr/>
            <p:nvPr/>
          </p:nvSpPr>
          <p:spPr>
            <a:xfrm>
              <a:off x="8613337" y="6095976"/>
              <a:ext cx="71" cy="71"/>
            </a:xfrm>
            <a:custGeom>
              <a:avLst/>
              <a:gdLst>
                <a:gd name="connsiteX0" fmla="*/ 72 w 71"/>
                <a:gd name="connsiteY0" fmla="*/ 0 h 71"/>
                <a:gd name="connsiteX1" fmla="*/ 36 w 71"/>
                <a:gd name="connsiteY1" fmla="*/ 0 h 71"/>
                <a:gd name="connsiteX2" fmla="*/ 0 w 71"/>
                <a:gd name="connsiteY2" fmla="*/ 72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71">
                  <a:moveTo>
                    <a:pt x="72" y="0"/>
                  </a:moveTo>
                  <a:lnTo>
                    <a:pt x="36" y="0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E7879E27-0C36-DC47-8AC4-D18A2BDD59B9}"/>
                </a:ext>
              </a:extLst>
            </p:cNvPr>
            <p:cNvSpPr/>
            <p:nvPr/>
          </p:nvSpPr>
          <p:spPr>
            <a:xfrm>
              <a:off x="8669952" y="6132409"/>
              <a:ext cx="107" cy="3571"/>
            </a:xfrm>
            <a:custGeom>
              <a:avLst/>
              <a:gdLst>
                <a:gd name="connsiteX0" fmla="*/ 0 w 107"/>
                <a:gd name="connsiteY0" fmla="*/ 0 h 3571"/>
                <a:gd name="connsiteX1" fmla="*/ 36 w 107"/>
                <a:gd name="connsiteY1" fmla="*/ 0 h 3571"/>
                <a:gd name="connsiteX2" fmla="*/ 107 w 107"/>
                <a:gd name="connsiteY2" fmla="*/ 0 h 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3571">
                  <a:moveTo>
                    <a:pt x="0" y="0"/>
                  </a:moveTo>
                  <a:lnTo>
                    <a:pt x="36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74575273-C4AA-FC49-B3FB-B80A7778AFF7}"/>
                </a:ext>
              </a:extLst>
            </p:cNvPr>
            <p:cNvSpPr/>
            <p:nvPr/>
          </p:nvSpPr>
          <p:spPr>
            <a:xfrm>
              <a:off x="8629804" y="6195702"/>
              <a:ext cx="71" cy="35"/>
            </a:xfrm>
            <a:custGeom>
              <a:avLst/>
              <a:gdLst>
                <a:gd name="connsiteX0" fmla="*/ 71 w 71"/>
                <a:gd name="connsiteY0" fmla="*/ 0 h 35"/>
                <a:gd name="connsiteX1" fmla="*/ 71 w 71"/>
                <a:gd name="connsiteY1" fmla="*/ 0 h 35"/>
                <a:gd name="connsiteX2" fmla="*/ 0 w 71"/>
                <a:gd name="connsiteY2" fmla="*/ 36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35">
                  <a:moveTo>
                    <a:pt x="71" y="0"/>
                  </a:moveTo>
                  <a:lnTo>
                    <a:pt x="71" y="0"/>
                  </a:lnTo>
                  <a:lnTo>
                    <a:pt x="0" y="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A0A56B7F-1EDE-514A-881D-1AF5296F505B}"/>
                </a:ext>
              </a:extLst>
            </p:cNvPr>
            <p:cNvSpPr/>
            <p:nvPr/>
          </p:nvSpPr>
          <p:spPr>
            <a:xfrm>
              <a:off x="8673631" y="6247673"/>
              <a:ext cx="71" cy="71"/>
            </a:xfrm>
            <a:custGeom>
              <a:avLst/>
              <a:gdLst>
                <a:gd name="connsiteX0" fmla="*/ 0 w 71"/>
                <a:gd name="connsiteY0" fmla="*/ 72 h 71"/>
                <a:gd name="connsiteX1" fmla="*/ 0 w 71"/>
                <a:gd name="connsiteY1" fmla="*/ 72 h 71"/>
                <a:gd name="connsiteX2" fmla="*/ 72 w 71"/>
                <a:gd name="connsiteY2" fmla="*/ 0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71">
                  <a:moveTo>
                    <a:pt x="0" y="72"/>
                  </a:moveTo>
                  <a:lnTo>
                    <a:pt x="0" y="72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71C23EB6-A864-BA4C-BCDE-91E1C6F77772}"/>
                </a:ext>
              </a:extLst>
            </p:cNvPr>
            <p:cNvSpPr/>
            <p:nvPr/>
          </p:nvSpPr>
          <p:spPr>
            <a:xfrm>
              <a:off x="8654164" y="6259210"/>
              <a:ext cx="71" cy="285"/>
            </a:xfrm>
            <a:custGeom>
              <a:avLst/>
              <a:gdLst>
                <a:gd name="connsiteX0" fmla="*/ 72 w 71"/>
                <a:gd name="connsiteY0" fmla="*/ 0 h 285"/>
                <a:gd name="connsiteX1" fmla="*/ 72 w 71"/>
                <a:gd name="connsiteY1" fmla="*/ 0 h 285"/>
                <a:gd name="connsiteX2" fmla="*/ 0 w 71"/>
                <a:gd name="connsiteY2" fmla="*/ 286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285">
                  <a:moveTo>
                    <a:pt x="72" y="0"/>
                  </a:moveTo>
                  <a:lnTo>
                    <a:pt x="72" y="0"/>
                  </a:lnTo>
                  <a:lnTo>
                    <a:pt x="0" y="28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577CD2C8-071F-E048-B05B-0F72B8FC0DB6}"/>
                </a:ext>
              </a:extLst>
            </p:cNvPr>
            <p:cNvSpPr/>
            <p:nvPr/>
          </p:nvSpPr>
          <p:spPr>
            <a:xfrm>
              <a:off x="8620374" y="6322754"/>
              <a:ext cx="35" cy="35"/>
            </a:xfrm>
            <a:custGeom>
              <a:avLst/>
              <a:gdLst>
                <a:gd name="connsiteX0" fmla="*/ 36 w 35"/>
                <a:gd name="connsiteY0" fmla="*/ 0 h 35"/>
                <a:gd name="connsiteX1" fmla="*/ 36 w 35"/>
                <a:gd name="connsiteY1" fmla="*/ 0 h 35"/>
                <a:gd name="connsiteX2" fmla="*/ 0 w 35"/>
                <a:gd name="connsiteY2" fmla="*/ 36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35">
                  <a:moveTo>
                    <a:pt x="36" y="0"/>
                  </a:moveTo>
                  <a:lnTo>
                    <a:pt x="36" y="0"/>
                  </a:lnTo>
                  <a:lnTo>
                    <a:pt x="0" y="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6CF2CF49-47F0-8944-9DD0-752A822784BC}"/>
                </a:ext>
              </a:extLst>
            </p:cNvPr>
            <p:cNvSpPr/>
            <p:nvPr/>
          </p:nvSpPr>
          <p:spPr>
            <a:xfrm>
              <a:off x="8685168" y="6362723"/>
              <a:ext cx="107" cy="35"/>
            </a:xfrm>
            <a:custGeom>
              <a:avLst/>
              <a:gdLst>
                <a:gd name="connsiteX0" fmla="*/ 0 w 107"/>
                <a:gd name="connsiteY0" fmla="*/ 36 h 35"/>
                <a:gd name="connsiteX1" fmla="*/ 36 w 107"/>
                <a:gd name="connsiteY1" fmla="*/ 36 h 35"/>
                <a:gd name="connsiteX2" fmla="*/ 107 w 107"/>
                <a:gd name="connsiteY2" fmla="*/ 0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35">
                  <a:moveTo>
                    <a:pt x="0" y="36"/>
                  </a:moveTo>
                  <a:lnTo>
                    <a:pt x="36" y="36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DD3E5191-B7DD-9344-BB14-C39C9391726F}"/>
                </a:ext>
              </a:extLst>
            </p:cNvPr>
            <p:cNvSpPr/>
            <p:nvPr/>
          </p:nvSpPr>
          <p:spPr>
            <a:xfrm>
              <a:off x="8651556" y="6428517"/>
              <a:ext cx="3571" cy="35"/>
            </a:xfrm>
            <a:custGeom>
              <a:avLst/>
              <a:gdLst>
                <a:gd name="connsiteX0" fmla="*/ 0 w 3571"/>
                <a:gd name="connsiteY0" fmla="*/ 0 h 35"/>
                <a:gd name="connsiteX1" fmla="*/ 0 w 3571"/>
                <a:gd name="connsiteY1" fmla="*/ 0 h 35"/>
                <a:gd name="connsiteX2" fmla="*/ 0 w 3571"/>
                <a:gd name="connsiteY2" fmla="*/ 36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1" h="35">
                  <a:moveTo>
                    <a:pt x="0" y="0"/>
                  </a:move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974355A5-6604-6649-B179-5122FA7FEC80}"/>
                </a:ext>
              </a:extLst>
            </p:cNvPr>
            <p:cNvSpPr/>
            <p:nvPr/>
          </p:nvSpPr>
          <p:spPr>
            <a:xfrm>
              <a:off x="8639162" y="6418516"/>
              <a:ext cx="71188" cy="21149"/>
            </a:xfrm>
            <a:custGeom>
              <a:avLst/>
              <a:gdLst>
                <a:gd name="connsiteX0" fmla="*/ 44863 w 71188"/>
                <a:gd name="connsiteY0" fmla="*/ 13359 h 21149"/>
                <a:gd name="connsiteX1" fmla="*/ 45327 w 71188"/>
                <a:gd name="connsiteY1" fmla="*/ 13681 h 21149"/>
                <a:gd name="connsiteX2" fmla="*/ 49328 w 71188"/>
                <a:gd name="connsiteY2" fmla="*/ 12287 h 21149"/>
                <a:gd name="connsiteX3" fmla="*/ 55721 w 71188"/>
                <a:gd name="connsiteY3" fmla="*/ 9894 h 21149"/>
                <a:gd name="connsiteX4" fmla="*/ 64294 w 71188"/>
                <a:gd name="connsiteY4" fmla="*/ 7858 h 21149"/>
                <a:gd name="connsiteX5" fmla="*/ 64544 w 71188"/>
                <a:gd name="connsiteY5" fmla="*/ 7537 h 21149"/>
                <a:gd name="connsiteX6" fmla="*/ 67008 w 71188"/>
                <a:gd name="connsiteY6" fmla="*/ 6287 h 21149"/>
                <a:gd name="connsiteX7" fmla="*/ 70116 w 71188"/>
                <a:gd name="connsiteY7" fmla="*/ 4322 h 21149"/>
                <a:gd name="connsiteX8" fmla="*/ 71187 w 71188"/>
                <a:gd name="connsiteY8" fmla="*/ 2822 h 21149"/>
                <a:gd name="connsiteX9" fmla="*/ 67151 w 71188"/>
                <a:gd name="connsiteY9" fmla="*/ 179 h 21149"/>
                <a:gd name="connsiteX10" fmla="*/ 67187 w 71188"/>
                <a:gd name="connsiteY10" fmla="*/ 0 h 21149"/>
                <a:gd name="connsiteX11" fmla="*/ 64186 w 71188"/>
                <a:gd name="connsiteY11" fmla="*/ 1893 h 21149"/>
                <a:gd name="connsiteX12" fmla="*/ 62865 w 71188"/>
                <a:gd name="connsiteY12" fmla="*/ 2215 h 21149"/>
                <a:gd name="connsiteX13" fmla="*/ 62865 w 71188"/>
                <a:gd name="connsiteY13" fmla="*/ 2143 h 21149"/>
                <a:gd name="connsiteX14" fmla="*/ 60972 w 71188"/>
                <a:gd name="connsiteY14" fmla="*/ 3036 h 21149"/>
                <a:gd name="connsiteX15" fmla="*/ 61043 w 71188"/>
                <a:gd name="connsiteY15" fmla="*/ 2643 h 21149"/>
                <a:gd name="connsiteX16" fmla="*/ 59829 w 71188"/>
                <a:gd name="connsiteY16" fmla="*/ 2822 h 21149"/>
                <a:gd name="connsiteX17" fmla="*/ 56114 w 71188"/>
                <a:gd name="connsiteY17" fmla="*/ 4572 h 21149"/>
                <a:gd name="connsiteX18" fmla="*/ 56150 w 71188"/>
                <a:gd name="connsiteY18" fmla="*/ 4429 h 21149"/>
                <a:gd name="connsiteX19" fmla="*/ 55007 w 71188"/>
                <a:gd name="connsiteY19" fmla="*/ 5108 h 21149"/>
                <a:gd name="connsiteX20" fmla="*/ 54900 w 71188"/>
                <a:gd name="connsiteY20" fmla="*/ 5001 h 21149"/>
                <a:gd name="connsiteX21" fmla="*/ 52971 w 71188"/>
                <a:gd name="connsiteY21" fmla="*/ 5929 h 21149"/>
                <a:gd name="connsiteX22" fmla="*/ 52828 w 71188"/>
                <a:gd name="connsiteY22" fmla="*/ 5608 h 21149"/>
                <a:gd name="connsiteX23" fmla="*/ 51792 w 71188"/>
                <a:gd name="connsiteY23" fmla="*/ 6001 h 21149"/>
                <a:gd name="connsiteX24" fmla="*/ 52221 w 71188"/>
                <a:gd name="connsiteY24" fmla="*/ 5965 h 21149"/>
                <a:gd name="connsiteX25" fmla="*/ 50685 w 71188"/>
                <a:gd name="connsiteY25" fmla="*/ 6465 h 21149"/>
                <a:gd name="connsiteX26" fmla="*/ 48970 w 71188"/>
                <a:gd name="connsiteY26" fmla="*/ 8608 h 21149"/>
                <a:gd name="connsiteX27" fmla="*/ 48649 w 71188"/>
                <a:gd name="connsiteY27" fmla="*/ 8287 h 21149"/>
                <a:gd name="connsiteX28" fmla="*/ 48542 w 71188"/>
                <a:gd name="connsiteY28" fmla="*/ 7572 h 21149"/>
                <a:gd name="connsiteX29" fmla="*/ 47042 w 71188"/>
                <a:gd name="connsiteY29" fmla="*/ 7823 h 21149"/>
                <a:gd name="connsiteX30" fmla="*/ 46899 w 71188"/>
                <a:gd name="connsiteY30" fmla="*/ 7466 h 21149"/>
                <a:gd name="connsiteX31" fmla="*/ 44898 w 71188"/>
                <a:gd name="connsiteY31" fmla="*/ 8180 h 21149"/>
                <a:gd name="connsiteX32" fmla="*/ 43434 w 71188"/>
                <a:gd name="connsiteY32" fmla="*/ 8072 h 21149"/>
                <a:gd name="connsiteX33" fmla="*/ 43005 w 71188"/>
                <a:gd name="connsiteY33" fmla="*/ 7608 h 21149"/>
                <a:gd name="connsiteX34" fmla="*/ 42434 w 71188"/>
                <a:gd name="connsiteY34" fmla="*/ 8108 h 21149"/>
                <a:gd name="connsiteX35" fmla="*/ 42077 w 71188"/>
                <a:gd name="connsiteY35" fmla="*/ 7572 h 21149"/>
                <a:gd name="connsiteX36" fmla="*/ 39255 w 71188"/>
                <a:gd name="connsiteY36" fmla="*/ 7608 h 21149"/>
                <a:gd name="connsiteX37" fmla="*/ 38255 w 71188"/>
                <a:gd name="connsiteY37" fmla="*/ 8323 h 21149"/>
                <a:gd name="connsiteX38" fmla="*/ 37826 w 71188"/>
                <a:gd name="connsiteY38" fmla="*/ 7608 h 21149"/>
                <a:gd name="connsiteX39" fmla="*/ 37969 w 71188"/>
                <a:gd name="connsiteY39" fmla="*/ 7680 h 21149"/>
                <a:gd name="connsiteX40" fmla="*/ 38076 w 71188"/>
                <a:gd name="connsiteY40" fmla="*/ 7287 h 21149"/>
                <a:gd name="connsiteX41" fmla="*/ 36326 w 71188"/>
                <a:gd name="connsiteY41" fmla="*/ 7323 h 21149"/>
                <a:gd name="connsiteX42" fmla="*/ 36504 w 71188"/>
                <a:gd name="connsiteY42" fmla="*/ 7715 h 21149"/>
                <a:gd name="connsiteX43" fmla="*/ 35933 w 71188"/>
                <a:gd name="connsiteY43" fmla="*/ 7537 h 21149"/>
                <a:gd name="connsiteX44" fmla="*/ 36112 w 71188"/>
                <a:gd name="connsiteY44" fmla="*/ 7251 h 21149"/>
                <a:gd name="connsiteX45" fmla="*/ 35326 w 71188"/>
                <a:gd name="connsiteY45" fmla="*/ 6858 h 21149"/>
                <a:gd name="connsiteX46" fmla="*/ 35326 w 71188"/>
                <a:gd name="connsiteY46" fmla="*/ 7287 h 21149"/>
                <a:gd name="connsiteX47" fmla="*/ 34397 w 71188"/>
                <a:gd name="connsiteY47" fmla="*/ 6679 h 21149"/>
                <a:gd name="connsiteX48" fmla="*/ 34147 w 71188"/>
                <a:gd name="connsiteY48" fmla="*/ 7287 h 21149"/>
                <a:gd name="connsiteX49" fmla="*/ 32075 w 71188"/>
                <a:gd name="connsiteY49" fmla="*/ 5715 h 21149"/>
                <a:gd name="connsiteX50" fmla="*/ 31540 w 71188"/>
                <a:gd name="connsiteY50" fmla="*/ 6072 h 21149"/>
                <a:gd name="connsiteX51" fmla="*/ 31647 w 71188"/>
                <a:gd name="connsiteY51" fmla="*/ 5680 h 21149"/>
                <a:gd name="connsiteX52" fmla="*/ 30575 w 71188"/>
                <a:gd name="connsiteY52" fmla="*/ 4858 h 21149"/>
                <a:gd name="connsiteX53" fmla="*/ 30254 w 71188"/>
                <a:gd name="connsiteY53" fmla="*/ 5322 h 21149"/>
                <a:gd name="connsiteX54" fmla="*/ 28861 w 71188"/>
                <a:gd name="connsiteY54" fmla="*/ 5108 h 21149"/>
                <a:gd name="connsiteX55" fmla="*/ 28361 w 71188"/>
                <a:gd name="connsiteY55" fmla="*/ 5680 h 21149"/>
                <a:gd name="connsiteX56" fmla="*/ 28575 w 71188"/>
                <a:gd name="connsiteY56" fmla="*/ 5358 h 21149"/>
                <a:gd name="connsiteX57" fmla="*/ 28039 w 71188"/>
                <a:gd name="connsiteY57" fmla="*/ 5358 h 21149"/>
                <a:gd name="connsiteX58" fmla="*/ 27896 w 71188"/>
                <a:gd name="connsiteY58" fmla="*/ 4787 h 21149"/>
                <a:gd name="connsiteX59" fmla="*/ 28289 w 71188"/>
                <a:gd name="connsiteY59" fmla="*/ 4393 h 21149"/>
                <a:gd name="connsiteX60" fmla="*/ 27396 w 71188"/>
                <a:gd name="connsiteY60" fmla="*/ 4858 h 21149"/>
                <a:gd name="connsiteX61" fmla="*/ 25932 w 71188"/>
                <a:gd name="connsiteY61" fmla="*/ 4000 h 21149"/>
                <a:gd name="connsiteX62" fmla="*/ 24432 w 71188"/>
                <a:gd name="connsiteY62" fmla="*/ 3965 h 21149"/>
                <a:gd name="connsiteX63" fmla="*/ 24432 w 71188"/>
                <a:gd name="connsiteY63" fmla="*/ 3001 h 21149"/>
                <a:gd name="connsiteX64" fmla="*/ 22789 w 71188"/>
                <a:gd name="connsiteY64" fmla="*/ 2965 h 21149"/>
                <a:gd name="connsiteX65" fmla="*/ 22860 w 71188"/>
                <a:gd name="connsiteY65" fmla="*/ 2929 h 21149"/>
                <a:gd name="connsiteX66" fmla="*/ 19252 w 71188"/>
                <a:gd name="connsiteY66" fmla="*/ 2429 h 21149"/>
                <a:gd name="connsiteX67" fmla="*/ 18717 w 71188"/>
                <a:gd name="connsiteY67" fmla="*/ 3179 h 21149"/>
                <a:gd name="connsiteX68" fmla="*/ 15895 w 71188"/>
                <a:gd name="connsiteY68" fmla="*/ 3608 h 21149"/>
                <a:gd name="connsiteX69" fmla="*/ 14930 w 71188"/>
                <a:gd name="connsiteY69" fmla="*/ 3072 h 21149"/>
                <a:gd name="connsiteX70" fmla="*/ 15073 w 71188"/>
                <a:gd name="connsiteY70" fmla="*/ 2965 h 21149"/>
                <a:gd name="connsiteX71" fmla="*/ 12787 w 71188"/>
                <a:gd name="connsiteY71" fmla="*/ 3143 h 21149"/>
                <a:gd name="connsiteX72" fmla="*/ 11573 w 71188"/>
                <a:gd name="connsiteY72" fmla="*/ 4108 h 21149"/>
                <a:gd name="connsiteX73" fmla="*/ 11180 w 71188"/>
                <a:gd name="connsiteY73" fmla="*/ 3894 h 21149"/>
                <a:gd name="connsiteX74" fmla="*/ 10965 w 71188"/>
                <a:gd name="connsiteY74" fmla="*/ 3536 h 21149"/>
                <a:gd name="connsiteX75" fmla="*/ 10787 w 71188"/>
                <a:gd name="connsiteY75" fmla="*/ 3786 h 21149"/>
                <a:gd name="connsiteX76" fmla="*/ 10751 w 71188"/>
                <a:gd name="connsiteY76" fmla="*/ 3715 h 21149"/>
                <a:gd name="connsiteX77" fmla="*/ 10644 w 71188"/>
                <a:gd name="connsiteY77" fmla="*/ 4000 h 21149"/>
                <a:gd name="connsiteX78" fmla="*/ 10751 w 71188"/>
                <a:gd name="connsiteY78" fmla="*/ 4179 h 21149"/>
                <a:gd name="connsiteX79" fmla="*/ 9144 w 71188"/>
                <a:gd name="connsiteY79" fmla="*/ 4072 h 21149"/>
                <a:gd name="connsiteX80" fmla="*/ 6179 w 71188"/>
                <a:gd name="connsiteY80" fmla="*/ 6608 h 21149"/>
                <a:gd name="connsiteX81" fmla="*/ 6215 w 71188"/>
                <a:gd name="connsiteY81" fmla="*/ 5786 h 21149"/>
                <a:gd name="connsiteX82" fmla="*/ 5536 w 71188"/>
                <a:gd name="connsiteY82" fmla="*/ 6394 h 21149"/>
                <a:gd name="connsiteX83" fmla="*/ 6001 w 71188"/>
                <a:gd name="connsiteY83" fmla="*/ 5680 h 21149"/>
                <a:gd name="connsiteX84" fmla="*/ 3393 w 71188"/>
                <a:gd name="connsiteY84" fmla="*/ 7930 h 21149"/>
                <a:gd name="connsiteX85" fmla="*/ 3465 w 71188"/>
                <a:gd name="connsiteY85" fmla="*/ 8359 h 21149"/>
                <a:gd name="connsiteX86" fmla="*/ 3393 w 71188"/>
                <a:gd name="connsiteY86" fmla="*/ 8359 h 21149"/>
                <a:gd name="connsiteX87" fmla="*/ 3465 w 71188"/>
                <a:gd name="connsiteY87" fmla="*/ 9001 h 21149"/>
                <a:gd name="connsiteX88" fmla="*/ 2429 w 71188"/>
                <a:gd name="connsiteY88" fmla="*/ 8894 h 21149"/>
                <a:gd name="connsiteX89" fmla="*/ 1607 w 71188"/>
                <a:gd name="connsiteY89" fmla="*/ 10680 h 21149"/>
                <a:gd name="connsiteX90" fmla="*/ 2000 w 71188"/>
                <a:gd name="connsiteY90" fmla="*/ 10823 h 21149"/>
                <a:gd name="connsiteX91" fmla="*/ 1464 w 71188"/>
                <a:gd name="connsiteY91" fmla="*/ 11287 h 21149"/>
                <a:gd name="connsiteX92" fmla="*/ 1036 w 71188"/>
                <a:gd name="connsiteY92" fmla="*/ 11037 h 21149"/>
                <a:gd name="connsiteX93" fmla="*/ 1214 w 71188"/>
                <a:gd name="connsiteY93" fmla="*/ 12144 h 21149"/>
                <a:gd name="connsiteX94" fmla="*/ 929 w 71188"/>
                <a:gd name="connsiteY94" fmla="*/ 11395 h 21149"/>
                <a:gd name="connsiteX95" fmla="*/ 179 w 71188"/>
                <a:gd name="connsiteY95" fmla="*/ 12930 h 21149"/>
                <a:gd name="connsiteX96" fmla="*/ 929 w 71188"/>
                <a:gd name="connsiteY96" fmla="*/ 13502 h 21149"/>
                <a:gd name="connsiteX97" fmla="*/ 429 w 71188"/>
                <a:gd name="connsiteY97" fmla="*/ 15038 h 21149"/>
                <a:gd name="connsiteX98" fmla="*/ 893 w 71188"/>
                <a:gd name="connsiteY98" fmla="*/ 15038 h 21149"/>
                <a:gd name="connsiteX99" fmla="*/ 0 w 71188"/>
                <a:gd name="connsiteY99" fmla="*/ 17002 h 21149"/>
                <a:gd name="connsiteX100" fmla="*/ 4322 w 71188"/>
                <a:gd name="connsiteY100" fmla="*/ 19717 h 21149"/>
                <a:gd name="connsiteX101" fmla="*/ 6108 w 71188"/>
                <a:gd name="connsiteY101" fmla="*/ 13823 h 21149"/>
                <a:gd name="connsiteX102" fmla="*/ 9858 w 71188"/>
                <a:gd name="connsiteY102" fmla="*/ 11037 h 21149"/>
                <a:gd name="connsiteX103" fmla="*/ 12359 w 71188"/>
                <a:gd name="connsiteY103" fmla="*/ 9894 h 21149"/>
                <a:gd name="connsiteX104" fmla="*/ 14288 w 71188"/>
                <a:gd name="connsiteY104" fmla="*/ 9180 h 21149"/>
                <a:gd name="connsiteX105" fmla="*/ 14537 w 71188"/>
                <a:gd name="connsiteY105" fmla="*/ 9573 h 21149"/>
                <a:gd name="connsiteX106" fmla="*/ 15288 w 71188"/>
                <a:gd name="connsiteY106" fmla="*/ 9466 h 21149"/>
                <a:gd name="connsiteX107" fmla="*/ 15288 w 71188"/>
                <a:gd name="connsiteY107" fmla="*/ 9573 h 21149"/>
                <a:gd name="connsiteX108" fmla="*/ 16216 w 71188"/>
                <a:gd name="connsiteY108" fmla="*/ 9358 h 21149"/>
                <a:gd name="connsiteX109" fmla="*/ 16180 w 71188"/>
                <a:gd name="connsiteY109" fmla="*/ 9466 h 21149"/>
                <a:gd name="connsiteX110" fmla="*/ 16609 w 71188"/>
                <a:gd name="connsiteY110" fmla="*/ 9430 h 21149"/>
                <a:gd name="connsiteX111" fmla="*/ 16538 w 71188"/>
                <a:gd name="connsiteY111" fmla="*/ 9573 h 21149"/>
                <a:gd name="connsiteX112" fmla="*/ 18359 w 71188"/>
                <a:gd name="connsiteY112" fmla="*/ 9537 h 21149"/>
                <a:gd name="connsiteX113" fmla="*/ 18359 w 71188"/>
                <a:gd name="connsiteY113" fmla="*/ 9073 h 21149"/>
                <a:gd name="connsiteX114" fmla="*/ 21074 w 71188"/>
                <a:gd name="connsiteY114" fmla="*/ 9644 h 21149"/>
                <a:gd name="connsiteX115" fmla="*/ 21038 w 71188"/>
                <a:gd name="connsiteY115" fmla="*/ 9751 h 21149"/>
                <a:gd name="connsiteX116" fmla="*/ 24717 w 71188"/>
                <a:gd name="connsiteY116" fmla="*/ 10287 h 21149"/>
                <a:gd name="connsiteX117" fmla="*/ 24682 w 71188"/>
                <a:gd name="connsiteY117" fmla="*/ 10644 h 21149"/>
                <a:gd name="connsiteX118" fmla="*/ 26360 w 71188"/>
                <a:gd name="connsiteY118" fmla="*/ 10001 h 21149"/>
                <a:gd name="connsiteX119" fmla="*/ 26610 w 71188"/>
                <a:gd name="connsiteY119" fmla="*/ 10751 h 21149"/>
                <a:gd name="connsiteX120" fmla="*/ 27575 w 71188"/>
                <a:gd name="connsiteY120" fmla="*/ 10430 h 21149"/>
                <a:gd name="connsiteX121" fmla="*/ 27360 w 71188"/>
                <a:gd name="connsiteY121" fmla="*/ 10537 h 21149"/>
                <a:gd name="connsiteX122" fmla="*/ 28468 w 71188"/>
                <a:gd name="connsiteY122" fmla="*/ 10751 h 21149"/>
                <a:gd name="connsiteX123" fmla="*/ 28503 w 71188"/>
                <a:gd name="connsiteY123" fmla="*/ 9966 h 21149"/>
                <a:gd name="connsiteX124" fmla="*/ 28968 w 71188"/>
                <a:gd name="connsiteY124" fmla="*/ 10894 h 21149"/>
                <a:gd name="connsiteX125" fmla="*/ 29146 w 71188"/>
                <a:gd name="connsiteY125" fmla="*/ 10287 h 21149"/>
                <a:gd name="connsiteX126" fmla="*/ 30682 w 71188"/>
                <a:gd name="connsiteY126" fmla="*/ 12430 h 21149"/>
                <a:gd name="connsiteX127" fmla="*/ 42291 w 71188"/>
                <a:gd name="connsiteY127" fmla="*/ 13716 h 21149"/>
                <a:gd name="connsiteX128" fmla="*/ 42505 w 71188"/>
                <a:gd name="connsiteY128" fmla="*/ 14145 h 21149"/>
                <a:gd name="connsiteX129" fmla="*/ 43577 w 71188"/>
                <a:gd name="connsiteY129" fmla="*/ 13609 h 21149"/>
                <a:gd name="connsiteX130" fmla="*/ 43934 w 71188"/>
                <a:gd name="connsiteY130" fmla="*/ 13216 h 21149"/>
                <a:gd name="connsiteX131" fmla="*/ 44148 w 71188"/>
                <a:gd name="connsiteY131" fmla="*/ 13573 h 21149"/>
                <a:gd name="connsiteX132" fmla="*/ 44863 w 71188"/>
                <a:gd name="connsiteY132" fmla="*/ 13359 h 2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1188" h="21149">
                  <a:moveTo>
                    <a:pt x="44863" y="13359"/>
                  </a:moveTo>
                  <a:lnTo>
                    <a:pt x="45327" y="13681"/>
                  </a:lnTo>
                  <a:cubicBezTo>
                    <a:pt x="46863" y="13681"/>
                    <a:pt x="47863" y="12537"/>
                    <a:pt x="49328" y="12287"/>
                  </a:cubicBezTo>
                  <a:cubicBezTo>
                    <a:pt x="51328" y="12609"/>
                    <a:pt x="54114" y="10823"/>
                    <a:pt x="55721" y="9894"/>
                  </a:cubicBezTo>
                  <a:cubicBezTo>
                    <a:pt x="57793" y="8180"/>
                    <a:pt x="61650" y="10287"/>
                    <a:pt x="64294" y="7858"/>
                  </a:cubicBezTo>
                  <a:cubicBezTo>
                    <a:pt x="64437" y="7894"/>
                    <a:pt x="64579" y="7608"/>
                    <a:pt x="64544" y="7537"/>
                  </a:cubicBezTo>
                  <a:cubicBezTo>
                    <a:pt x="65472" y="7144"/>
                    <a:pt x="66294" y="6679"/>
                    <a:pt x="67008" y="6287"/>
                  </a:cubicBezTo>
                  <a:cubicBezTo>
                    <a:pt x="67008" y="6287"/>
                    <a:pt x="67258" y="6108"/>
                    <a:pt x="70116" y="4322"/>
                  </a:cubicBezTo>
                  <a:cubicBezTo>
                    <a:pt x="70580" y="3965"/>
                    <a:pt x="71152" y="3572"/>
                    <a:pt x="71187" y="2822"/>
                  </a:cubicBezTo>
                  <a:cubicBezTo>
                    <a:pt x="71223" y="2179"/>
                    <a:pt x="70509" y="464"/>
                    <a:pt x="67151" y="179"/>
                  </a:cubicBezTo>
                  <a:lnTo>
                    <a:pt x="67187" y="0"/>
                  </a:lnTo>
                  <a:cubicBezTo>
                    <a:pt x="65437" y="322"/>
                    <a:pt x="64615" y="821"/>
                    <a:pt x="64186" y="1893"/>
                  </a:cubicBezTo>
                  <a:cubicBezTo>
                    <a:pt x="63579" y="1179"/>
                    <a:pt x="63222" y="2358"/>
                    <a:pt x="62865" y="2215"/>
                  </a:cubicBezTo>
                  <a:lnTo>
                    <a:pt x="62865" y="2143"/>
                  </a:lnTo>
                  <a:cubicBezTo>
                    <a:pt x="62543" y="3108"/>
                    <a:pt x="61365" y="2215"/>
                    <a:pt x="60972" y="3036"/>
                  </a:cubicBezTo>
                  <a:cubicBezTo>
                    <a:pt x="60972" y="2965"/>
                    <a:pt x="60900" y="2715"/>
                    <a:pt x="61043" y="2643"/>
                  </a:cubicBezTo>
                  <a:cubicBezTo>
                    <a:pt x="60615" y="2929"/>
                    <a:pt x="60007" y="3322"/>
                    <a:pt x="59829" y="2822"/>
                  </a:cubicBezTo>
                  <a:cubicBezTo>
                    <a:pt x="58722" y="3322"/>
                    <a:pt x="56793" y="3536"/>
                    <a:pt x="56114" y="4572"/>
                  </a:cubicBezTo>
                  <a:lnTo>
                    <a:pt x="56150" y="4429"/>
                  </a:lnTo>
                  <a:cubicBezTo>
                    <a:pt x="55793" y="5108"/>
                    <a:pt x="55507" y="4679"/>
                    <a:pt x="55007" y="5108"/>
                  </a:cubicBezTo>
                  <a:cubicBezTo>
                    <a:pt x="54971" y="5036"/>
                    <a:pt x="54900" y="5001"/>
                    <a:pt x="54900" y="5001"/>
                  </a:cubicBezTo>
                  <a:cubicBezTo>
                    <a:pt x="54507" y="5715"/>
                    <a:pt x="53328" y="5537"/>
                    <a:pt x="52971" y="5929"/>
                  </a:cubicBezTo>
                  <a:lnTo>
                    <a:pt x="52828" y="5608"/>
                  </a:lnTo>
                  <a:lnTo>
                    <a:pt x="51792" y="6001"/>
                  </a:lnTo>
                  <a:lnTo>
                    <a:pt x="52221" y="5965"/>
                  </a:lnTo>
                  <a:cubicBezTo>
                    <a:pt x="52364" y="6930"/>
                    <a:pt x="51256" y="5644"/>
                    <a:pt x="50685" y="6465"/>
                  </a:cubicBezTo>
                  <a:cubicBezTo>
                    <a:pt x="49935" y="6573"/>
                    <a:pt x="49863" y="8858"/>
                    <a:pt x="48970" y="8608"/>
                  </a:cubicBezTo>
                  <a:cubicBezTo>
                    <a:pt x="48756" y="9144"/>
                    <a:pt x="49042" y="7823"/>
                    <a:pt x="48649" y="8287"/>
                  </a:cubicBezTo>
                  <a:cubicBezTo>
                    <a:pt x="48470" y="7823"/>
                    <a:pt x="48792" y="7894"/>
                    <a:pt x="48542" y="7572"/>
                  </a:cubicBezTo>
                  <a:cubicBezTo>
                    <a:pt x="48113" y="7965"/>
                    <a:pt x="47577" y="7323"/>
                    <a:pt x="47042" y="7823"/>
                  </a:cubicBezTo>
                  <a:lnTo>
                    <a:pt x="46899" y="7466"/>
                  </a:lnTo>
                  <a:cubicBezTo>
                    <a:pt x="46291" y="8394"/>
                    <a:pt x="45256" y="7358"/>
                    <a:pt x="44898" y="8180"/>
                  </a:cubicBezTo>
                  <a:cubicBezTo>
                    <a:pt x="44148" y="8680"/>
                    <a:pt x="44113" y="7180"/>
                    <a:pt x="43434" y="8072"/>
                  </a:cubicBezTo>
                  <a:lnTo>
                    <a:pt x="43005" y="7608"/>
                  </a:lnTo>
                  <a:cubicBezTo>
                    <a:pt x="42648" y="7572"/>
                    <a:pt x="42863" y="8287"/>
                    <a:pt x="42434" y="8108"/>
                  </a:cubicBezTo>
                  <a:cubicBezTo>
                    <a:pt x="42398" y="7787"/>
                    <a:pt x="41898" y="7894"/>
                    <a:pt x="42077" y="7572"/>
                  </a:cubicBezTo>
                  <a:cubicBezTo>
                    <a:pt x="41184" y="7144"/>
                    <a:pt x="40362" y="8537"/>
                    <a:pt x="39255" y="7608"/>
                  </a:cubicBezTo>
                  <a:cubicBezTo>
                    <a:pt x="39005" y="8287"/>
                    <a:pt x="38469" y="7858"/>
                    <a:pt x="38255" y="8323"/>
                  </a:cubicBezTo>
                  <a:cubicBezTo>
                    <a:pt x="38255" y="8037"/>
                    <a:pt x="37147" y="8180"/>
                    <a:pt x="37826" y="7608"/>
                  </a:cubicBezTo>
                  <a:cubicBezTo>
                    <a:pt x="37898" y="7572"/>
                    <a:pt x="37969" y="7572"/>
                    <a:pt x="37969" y="7680"/>
                  </a:cubicBezTo>
                  <a:lnTo>
                    <a:pt x="38076" y="7287"/>
                  </a:lnTo>
                  <a:cubicBezTo>
                    <a:pt x="37576" y="6537"/>
                    <a:pt x="36933" y="7537"/>
                    <a:pt x="36326" y="7323"/>
                  </a:cubicBezTo>
                  <a:cubicBezTo>
                    <a:pt x="36469" y="7466"/>
                    <a:pt x="36719" y="7501"/>
                    <a:pt x="36504" y="7715"/>
                  </a:cubicBezTo>
                  <a:lnTo>
                    <a:pt x="35933" y="7537"/>
                  </a:lnTo>
                  <a:lnTo>
                    <a:pt x="36112" y="7251"/>
                  </a:lnTo>
                  <a:lnTo>
                    <a:pt x="35326" y="6858"/>
                  </a:lnTo>
                  <a:lnTo>
                    <a:pt x="35326" y="7287"/>
                  </a:lnTo>
                  <a:cubicBezTo>
                    <a:pt x="34969" y="7001"/>
                    <a:pt x="35040" y="6287"/>
                    <a:pt x="34397" y="6679"/>
                  </a:cubicBezTo>
                  <a:cubicBezTo>
                    <a:pt x="34076" y="6930"/>
                    <a:pt x="34611" y="7323"/>
                    <a:pt x="34147" y="7287"/>
                  </a:cubicBezTo>
                  <a:cubicBezTo>
                    <a:pt x="33719" y="6894"/>
                    <a:pt x="32861" y="6108"/>
                    <a:pt x="32075" y="5715"/>
                  </a:cubicBezTo>
                  <a:cubicBezTo>
                    <a:pt x="32004" y="6179"/>
                    <a:pt x="31790" y="6072"/>
                    <a:pt x="31540" y="6072"/>
                  </a:cubicBezTo>
                  <a:lnTo>
                    <a:pt x="31647" y="5680"/>
                  </a:lnTo>
                  <a:cubicBezTo>
                    <a:pt x="30575" y="5894"/>
                    <a:pt x="31611" y="4751"/>
                    <a:pt x="30575" y="4858"/>
                  </a:cubicBezTo>
                  <a:lnTo>
                    <a:pt x="30254" y="5322"/>
                  </a:lnTo>
                  <a:cubicBezTo>
                    <a:pt x="29218" y="5786"/>
                    <a:pt x="30075" y="4393"/>
                    <a:pt x="28861" y="5108"/>
                  </a:cubicBezTo>
                  <a:cubicBezTo>
                    <a:pt x="29218" y="5179"/>
                    <a:pt x="28754" y="6001"/>
                    <a:pt x="28361" y="5680"/>
                  </a:cubicBezTo>
                  <a:lnTo>
                    <a:pt x="28575" y="5358"/>
                  </a:lnTo>
                  <a:cubicBezTo>
                    <a:pt x="28325" y="5358"/>
                    <a:pt x="28182" y="5501"/>
                    <a:pt x="28039" y="5358"/>
                  </a:cubicBezTo>
                  <a:cubicBezTo>
                    <a:pt x="28253" y="5215"/>
                    <a:pt x="28289" y="4858"/>
                    <a:pt x="27896" y="4787"/>
                  </a:cubicBezTo>
                  <a:lnTo>
                    <a:pt x="28289" y="4393"/>
                  </a:lnTo>
                  <a:lnTo>
                    <a:pt x="27396" y="4858"/>
                  </a:lnTo>
                  <a:cubicBezTo>
                    <a:pt x="26968" y="4322"/>
                    <a:pt x="26003" y="4572"/>
                    <a:pt x="25932" y="4000"/>
                  </a:cubicBezTo>
                  <a:cubicBezTo>
                    <a:pt x="25932" y="4000"/>
                    <a:pt x="24824" y="3429"/>
                    <a:pt x="24432" y="3965"/>
                  </a:cubicBezTo>
                  <a:cubicBezTo>
                    <a:pt x="24753" y="3679"/>
                    <a:pt x="24146" y="3358"/>
                    <a:pt x="24432" y="3001"/>
                  </a:cubicBezTo>
                  <a:cubicBezTo>
                    <a:pt x="24039" y="3322"/>
                    <a:pt x="23038" y="3465"/>
                    <a:pt x="22789" y="2965"/>
                  </a:cubicBezTo>
                  <a:lnTo>
                    <a:pt x="22860" y="2929"/>
                  </a:lnTo>
                  <a:cubicBezTo>
                    <a:pt x="21574" y="2215"/>
                    <a:pt x="20431" y="3108"/>
                    <a:pt x="19252" y="2429"/>
                  </a:cubicBezTo>
                  <a:cubicBezTo>
                    <a:pt x="19252" y="2893"/>
                    <a:pt x="18645" y="2572"/>
                    <a:pt x="18717" y="3179"/>
                  </a:cubicBezTo>
                  <a:cubicBezTo>
                    <a:pt x="17431" y="3643"/>
                    <a:pt x="16431" y="1822"/>
                    <a:pt x="15895" y="3608"/>
                  </a:cubicBezTo>
                  <a:cubicBezTo>
                    <a:pt x="15323" y="3679"/>
                    <a:pt x="15216" y="3179"/>
                    <a:pt x="14930" y="3072"/>
                  </a:cubicBezTo>
                  <a:lnTo>
                    <a:pt x="15073" y="2965"/>
                  </a:lnTo>
                  <a:cubicBezTo>
                    <a:pt x="13966" y="3108"/>
                    <a:pt x="13716" y="3108"/>
                    <a:pt x="12787" y="3143"/>
                  </a:cubicBezTo>
                  <a:cubicBezTo>
                    <a:pt x="12359" y="3358"/>
                    <a:pt x="12359" y="4179"/>
                    <a:pt x="11573" y="4108"/>
                  </a:cubicBezTo>
                  <a:cubicBezTo>
                    <a:pt x="11787" y="3715"/>
                    <a:pt x="11466" y="3858"/>
                    <a:pt x="11180" y="3894"/>
                  </a:cubicBezTo>
                  <a:cubicBezTo>
                    <a:pt x="11359" y="3822"/>
                    <a:pt x="11394" y="3679"/>
                    <a:pt x="10965" y="3536"/>
                  </a:cubicBezTo>
                  <a:cubicBezTo>
                    <a:pt x="10930" y="3643"/>
                    <a:pt x="10858" y="3715"/>
                    <a:pt x="10787" y="3786"/>
                  </a:cubicBezTo>
                  <a:lnTo>
                    <a:pt x="10751" y="3715"/>
                  </a:lnTo>
                  <a:cubicBezTo>
                    <a:pt x="10287" y="3929"/>
                    <a:pt x="10394" y="4000"/>
                    <a:pt x="10644" y="4000"/>
                  </a:cubicBezTo>
                  <a:cubicBezTo>
                    <a:pt x="10644" y="4000"/>
                    <a:pt x="10680" y="4108"/>
                    <a:pt x="10751" y="4179"/>
                  </a:cubicBezTo>
                  <a:cubicBezTo>
                    <a:pt x="10144" y="3822"/>
                    <a:pt x="9394" y="4608"/>
                    <a:pt x="9144" y="4072"/>
                  </a:cubicBezTo>
                  <a:cubicBezTo>
                    <a:pt x="7715" y="4679"/>
                    <a:pt x="7036" y="5751"/>
                    <a:pt x="6179" y="6608"/>
                  </a:cubicBezTo>
                  <a:cubicBezTo>
                    <a:pt x="5893" y="6465"/>
                    <a:pt x="5965" y="6037"/>
                    <a:pt x="6215" y="5786"/>
                  </a:cubicBezTo>
                  <a:cubicBezTo>
                    <a:pt x="5965" y="5965"/>
                    <a:pt x="5751" y="6179"/>
                    <a:pt x="5536" y="6394"/>
                  </a:cubicBezTo>
                  <a:cubicBezTo>
                    <a:pt x="5286" y="6037"/>
                    <a:pt x="5786" y="5858"/>
                    <a:pt x="6001" y="5680"/>
                  </a:cubicBezTo>
                  <a:cubicBezTo>
                    <a:pt x="4679" y="5751"/>
                    <a:pt x="4679" y="7501"/>
                    <a:pt x="3393" y="7930"/>
                  </a:cubicBezTo>
                  <a:lnTo>
                    <a:pt x="3465" y="8359"/>
                  </a:lnTo>
                  <a:lnTo>
                    <a:pt x="3393" y="8359"/>
                  </a:lnTo>
                  <a:cubicBezTo>
                    <a:pt x="3536" y="8465"/>
                    <a:pt x="3536" y="8823"/>
                    <a:pt x="3465" y="9001"/>
                  </a:cubicBezTo>
                  <a:cubicBezTo>
                    <a:pt x="3072" y="8894"/>
                    <a:pt x="2822" y="8430"/>
                    <a:pt x="2429" y="8894"/>
                  </a:cubicBezTo>
                  <a:cubicBezTo>
                    <a:pt x="1857" y="9073"/>
                    <a:pt x="1750" y="10073"/>
                    <a:pt x="1607" y="10680"/>
                  </a:cubicBezTo>
                  <a:cubicBezTo>
                    <a:pt x="1821" y="10430"/>
                    <a:pt x="1964" y="10644"/>
                    <a:pt x="2000" y="10823"/>
                  </a:cubicBezTo>
                  <a:cubicBezTo>
                    <a:pt x="1857" y="11073"/>
                    <a:pt x="1464" y="11002"/>
                    <a:pt x="1464" y="11287"/>
                  </a:cubicBezTo>
                  <a:lnTo>
                    <a:pt x="1036" y="11037"/>
                  </a:lnTo>
                  <a:cubicBezTo>
                    <a:pt x="1500" y="11180"/>
                    <a:pt x="1072" y="11930"/>
                    <a:pt x="1214" y="12144"/>
                  </a:cubicBezTo>
                  <a:cubicBezTo>
                    <a:pt x="821" y="12109"/>
                    <a:pt x="1143" y="11609"/>
                    <a:pt x="929" y="11395"/>
                  </a:cubicBezTo>
                  <a:cubicBezTo>
                    <a:pt x="429" y="12430"/>
                    <a:pt x="679" y="11895"/>
                    <a:pt x="179" y="12930"/>
                  </a:cubicBezTo>
                  <a:cubicBezTo>
                    <a:pt x="286" y="13645"/>
                    <a:pt x="643" y="13037"/>
                    <a:pt x="929" y="13502"/>
                  </a:cubicBezTo>
                  <a:cubicBezTo>
                    <a:pt x="821" y="14002"/>
                    <a:pt x="893" y="14609"/>
                    <a:pt x="429" y="15038"/>
                  </a:cubicBezTo>
                  <a:lnTo>
                    <a:pt x="893" y="15038"/>
                  </a:lnTo>
                  <a:cubicBezTo>
                    <a:pt x="857" y="16038"/>
                    <a:pt x="643" y="16538"/>
                    <a:pt x="0" y="17002"/>
                  </a:cubicBezTo>
                  <a:cubicBezTo>
                    <a:pt x="1714" y="24468"/>
                    <a:pt x="4393" y="19538"/>
                    <a:pt x="4322" y="19717"/>
                  </a:cubicBezTo>
                  <a:cubicBezTo>
                    <a:pt x="5929" y="17788"/>
                    <a:pt x="5036" y="16252"/>
                    <a:pt x="6108" y="13823"/>
                  </a:cubicBezTo>
                  <a:cubicBezTo>
                    <a:pt x="7572" y="12073"/>
                    <a:pt x="8537" y="12323"/>
                    <a:pt x="9858" y="11037"/>
                  </a:cubicBezTo>
                  <a:cubicBezTo>
                    <a:pt x="10644" y="10680"/>
                    <a:pt x="11430" y="10109"/>
                    <a:pt x="12359" y="9894"/>
                  </a:cubicBezTo>
                  <a:cubicBezTo>
                    <a:pt x="12751" y="9144"/>
                    <a:pt x="13537" y="9751"/>
                    <a:pt x="14288" y="9180"/>
                  </a:cubicBezTo>
                  <a:lnTo>
                    <a:pt x="14537" y="9573"/>
                  </a:lnTo>
                  <a:cubicBezTo>
                    <a:pt x="14787" y="9358"/>
                    <a:pt x="15073" y="9251"/>
                    <a:pt x="15288" y="9466"/>
                  </a:cubicBezTo>
                  <a:lnTo>
                    <a:pt x="15288" y="9573"/>
                  </a:lnTo>
                  <a:cubicBezTo>
                    <a:pt x="15645" y="9287"/>
                    <a:pt x="16038" y="9466"/>
                    <a:pt x="16216" y="9358"/>
                  </a:cubicBezTo>
                  <a:lnTo>
                    <a:pt x="16180" y="9466"/>
                  </a:lnTo>
                  <a:lnTo>
                    <a:pt x="16609" y="9430"/>
                  </a:lnTo>
                  <a:lnTo>
                    <a:pt x="16538" y="9573"/>
                  </a:lnTo>
                  <a:cubicBezTo>
                    <a:pt x="17181" y="9287"/>
                    <a:pt x="17824" y="9358"/>
                    <a:pt x="18359" y="9537"/>
                  </a:cubicBezTo>
                  <a:lnTo>
                    <a:pt x="18359" y="9073"/>
                  </a:lnTo>
                  <a:cubicBezTo>
                    <a:pt x="19502" y="9716"/>
                    <a:pt x="20074" y="8858"/>
                    <a:pt x="21074" y="9644"/>
                  </a:cubicBezTo>
                  <a:lnTo>
                    <a:pt x="21038" y="9751"/>
                  </a:lnTo>
                  <a:cubicBezTo>
                    <a:pt x="22681" y="8823"/>
                    <a:pt x="23003" y="11002"/>
                    <a:pt x="24717" y="10287"/>
                  </a:cubicBezTo>
                  <a:cubicBezTo>
                    <a:pt x="24503" y="10394"/>
                    <a:pt x="24717" y="10537"/>
                    <a:pt x="24682" y="10644"/>
                  </a:cubicBezTo>
                  <a:cubicBezTo>
                    <a:pt x="25360" y="10716"/>
                    <a:pt x="26075" y="10859"/>
                    <a:pt x="26360" y="10001"/>
                  </a:cubicBezTo>
                  <a:cubicBezTo>
                    <a:pt x="26825" y="10180"/>
                    <a:pt x="26682" y="10394"/>
                    <a:pt x="26610" y="10751"/>
                  </a:cubicBezTo>
                  <a:cubicBezTo>
                    <a:pt x="26718" y="10359"/>
                    <a:pt x="27182" y="10359"/>
                    <a:pt x="27575" y="10430"/>
                  </a:cubicBezTo>
                  <a:lnTo>
                    <a:pt x="27360" y="10537"/>
                  </a:lnTo>
                  <a:lnTo>
                    <a:pt x="28468" y="10751"/>
                  </a:lnTo>
                  <a:lnTo>
                    <a:pt x="28503" y="9966"/>
                  </a:lnTo>
                  <a:cubicBezTo>
                    <a:pt x="29004" y="10359"/>
                    <a:pt x="28361" y="10894"/>
                    <a:pt x="28968" y="10894"/>
                  </a:cubicBezTo>
                  <a:lnTo>
                    <a:pt x="29146" y="10287"/>
                  </a:lnTo>
                  <a:cubicBezTo>
                    <a:pt x="29897" y="10680"/>
                    <a:pt x="30075" y="11716"/>
                    <a:pt x="30682" y="12430"/>
                  </a:cubicBezTo>
                  <a:cubicBezTo>
                    <a:pt x="34147" y="14145"/>
                    <a:pt x="38791" y="13180"/>
                    <a:pt x="42291" y="13716"/>
                  </a:cubicBezTo>
                  <a:lnTo>
                    <a:pt x="42505" y="14145"/>
                  </a:lnTo>
                  <a:cubicBezTo>
                    <a:pt x="42684" y="14823"/>
                    <a:pt x="43362" y="13037"/>
                    <a:pt x="43577" y="13609"/>
                  </a:cubicBezTo>
                  <a:lnTo>
                    <a:pt x="43934" y="13216"/>
                  </a:lnTo>
                  <a:cubicBezTo>
                    <a:pt x="44077" y="13323"/>
                    <a:pt x="44327" y="13395"/>
                    <a:pt x="44148" y="13573"/>
                  </a:cubicBezTo>
                  <a:cubicBezTo>
                    <a:pt x="44648" y="13716"/>
                    <a:pt x="44648" y="13609"/>
                    <a:pt x="44863" y="1335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FCFAC88E-6209-0F49-A4FC-ECA57CCA580F}"/>
                </a:ext>
              </a:extLst>
            </p:cNvPr>
            <p:cNvSpPr/>
            <p:nvPr/>
          </p:nvSpPr>
          <p:spPr>
            <a:xfrm>
              <a:off x="8669702" y="6423231"/>
              <a:ext cx="178" cy="214"/>
            </a:xfrm>
            <a:custGeom>
              <a:avLst/>
              <a:gdLst>
                <a:gd name="connsiteX0" fmla="*/ 0 w 178"/>
                <a:gd name="connsiteY0" fmla="*/ 214 h 214"/>
                <a:gd name="connsiteX1" fmla="*/ 0 w 178"/>
                <a:gd name="connsiteY1" fmla="*/ 214 h 214"/>
                <a:gd name="connsiteX2" fmla="*/ 179 w 178"/>
                <a:gd name="connsiteY2" fmla="*/ 0 h 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" h="214">
                  <a:moveTo>
                    <a:pt x="0" y="214"/>
                  </a:moveTo>
                  <a:lnTo>
                    <a:pt x="0" y="214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1C9DFA3A-5CC9-944F-9338-0BD94EA04E75}"/>
                </a:ext>
              </a:extLst>
            </p:cNvPr>
            <p:cNvSpPr/>
            <p:nvPr/>
          </p:nvSpPr>
          <p:spPr>
            <a:xfrm>
              <a:off x="8707421" y="6454521"/>
              <a:ext cx="71" cy="71"/>
            </a:xfrm>
            <a:custGeom>
              <a:avLst/>
              <a:gdLst>
                <a:gd name="connsiteX0" fmla="*/ 0 w 71"/>
                <a:gd name="connsiteY0" fmla="*/ 72 h 71"/>
                <a:gd name="connsiteX1" fmla="*/ 36 w 71"/>
                <a:gd name="connsiteY1" fmla="*/ 72 h 71"/>
                <a:gd name="connsiteX2" fmla="*/ 72 w 71"/>
                <a:gd name="connsiteY2" fmla="*/ 0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71">
                  <a:moveTo>
                    <a:pt x="0" y="72"/>
                  </a:moveTo>
                  <a:lnTo>
                    <a:pt x="36" y="72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C6005D9B-8B40-604F-AB67-C5AFE77612AA}"/>
                </a:ext>
              </a:extLst>
            </p:cNvPr>
            <p:cNvSpPr/>
            <p:nvPr/>
          </p:nvSpPr>
          <p:spPr>
            <a:xfrm>
              <a:off x="6035011" y="5413924"/>
              <a:ext cx="2693247" cy="1217404"/>
            </a:xfrm>
            <a:custGeom>
              <a:avLst/>
              <a:gdLst>
                <a:gd name="connsiteX0" fmla="*/ 2690662 w 2693247"/>
                <a:gd name="connsiteY0" fmla="*/ 1036918 h 1217404"/>
                <a:gd name="connsiteX1" fmla="*/ 2682803 w 2693247"/>
                <a:gd name="connsiteY1" fmla="*/ 1038954 h 1217404"/>
                <a:gd name="connsiteX2" fmla="*/ 2676410 w 2693247"/>
                <a:gd name="connsiteY2" fmla="*/ 1039561 h 1217404"/>
                <a:gd name="connsiteX3" fmla="*/ 2672409 w 2693247"/>
                <a:gd name="connsiteY3" fmla="*/ 1040633 h 1217404"/>
                <a:gd name="connsiteX4" fmla="*/ 2670088 w 2693247"/>
                <a:gd name="connsiteY4" fmla="*/ 1041704 h 1217404"/>
                <a:gd name="connsiteX5" fmla="*/ 2669731 w 2693247"/>
                <a:gd name="connsiteY5" fmla="*/ 1041383 h 1217404"/>
                <a:gd name="connsiteX6" fmla="*/ 2668945 w 2693247"/>
                <a:gd name="connsiteY6" fmla="*/ 1041668 h 1217404"/>
                <a:gd name="connsiteX7" fmla="*/ 2668945 w 2693247"/>
                <a:gd name="connsiteY7" fmla="*/ 1041562 h 1217404"/>
                <a:gd name="connsiteX8" fmla="*/ 2668016 w 2693247"/>
                <a:gd name="connsiteY8" fmla="*/ 1042026 h 1217404"/>
                <a:gd name="connsiteX9" fmla="*/ 2668016 w 2693247"/>
                <a:gd name="connsiteY9" fmla="*/ 1041919 h 1217404"/>
                <a:gd name="connsiteX10" fmla="*/ 2667552 w 2693247"/>
                <a:gd name="connsiteY10" fmla="*/ 1042061 h 1217404"/>
                <a:gd name="connsiteX11" fmla="*/ 2667587 w 2693247"/>
                <a:gd name="connsiteY11" fmla="*/ 1041883 h 1217404"/>
                <a:gd name="connsiteX12" fmla="*/ 2665694 w 2693247"/>
                <a:gd name="connsiteY12" fmla="*/ 1042490 h 1217404"/>
                <a:gd name="connsiteX13" fmla="*/ 2665837 w 2693247"/>
                <a:gd name="connsiteY13" fmla="*/ 1042918 h 1217404"/>
                <a:gd name="connsiteX14" fmla="*/ 2662873 w 2693247"/>
                <a:gd name="connsiteY14" fmla="*/ 1043383 h 1217404"/>
                <a:gd name="connsiteX15" fmla="*/ 2662873 w 2693247"/>
                <a:gd name="connsiteY15" fmla="*/ 1043276 h 1217404"/>
                <a:gd name="connsiteX16" fmla="*/ 2658836 w 2693247"/>
                <a:gd name="connsiteY16" fmla="*/ 1044704 h 1217404"/>
                <a:gd name="connsiteX17" fmla="*/ 2658658 w 2693247"/>
                <a:gd name="connsiteY17" fmla="*/ 1044383 h 1217404"/>
                <a:gd name="connsiteX18" fmla="*/ 2657515 w 2693247"/>
                <a:gd name="connsiteY18" fmla="*/ 1045919 h 1217404"/>
                <a:gd name="connsiteX19" fmla="*/ 2656836 w 2693247"/>
                <a:gd name="connsiteY19" fmla="*/ 1045491 h 1217404"/>
                <a:gd name="connsiteX20" fmla="*/ 2656193 w 2693247"/>
                <a:gd name="connsiteY20" fmla="*/ 1046348 h 1217404"/>
                <a:gd name="connsiteX21" fmla="*/ 2656336 w 2693247"/>
                <a:gd name="connsiteY21" fmla="*/ 1046133 h 1217404"/>
                <a:gd name="connsiteX22" fmla="*/ 2655264 w 2693247"/>
                <a:gd name="connsiteY22" fmla="*/ 1046705 h 1217404"/>
                <a:gd name="connsiteX23" fmla="*/ 2655764 w 2693247"/>
                <a:gd name="connsiteY23" fmla="*/ 1047312 h 1217404"/>
                <a:gd name="connsiteX24" fmla="*/ 2654800 w 2693247"/>
                <a:gd name="connsiteY24" fmla="*/ 1046919 h 1217404"/>
                <a:gd name="connsiteX25" fmla="*/ 2655050 w 2693247"/>
                <a:gd name="connsiteY25" fmla="*/ 1047491 h 1217404"/>
                <a:gd name="connsiteX26" fmla="*/ 2652407 w 2693247"/>
                <a:gd name="connsiteY26" fmla="*/ 1046919 h 1217404"/>
                <a:gd name="connsiteX27" fmla="*/ 2642763 w 2693247"/>
                <a:gd name="connsiteY27" fmla="*/ 1051313 h 1217404"/>
                <a:gd name="connsiteX28" fmla="*/ 2642406 w 2693247"/>
                <a:gd name="connsiteY28" fmla="*/ 1050991 h 1217404"/>
                <a:gd name="connsiteX29" fmla="*/ 2641584 w 2693247"/>
                <a:gd name="connsiteY29" fmla="*/ 1051884 h 1217404"/>
                <a:gd name="connsiteX30" fmla="*/ 2641406 w 2693247"/>
                <a:gd name="connsiteY30" fmla="*/ 1052348 h 1217404"/>
                <a:gd name="connsiteX31" fmla="*/ 2641048 w 2693247"/>
                <a:gd name="connsiteY31" fmla="*/ 1052098 h 1217404"/>
                <a:gd name="connsiteX32" fmla="*/ 2640655 w 2693247"/>
                <a:gd name="connsiteY32" fmla="*/ 1052706 h 1217404"/>
                <a:gd name="connsiteX33" fmla="*/ 2640084 w 2693247"/>
                <a:gd name="connsiteY33" fmla="*/ 1052563 h 1217404"/>
                <a:gd name="connsiteX34" fmla="*/ 2636905 w 2693247"/>
                <a:gd name="connsiteY34" fmla="*/ 1055313 h 1217404"/>
                <a:gd name="connsiteX35" fmla="*/ 2631726 w 2693247"/>
                <a:gd name="connsiteY35" fmla="*/ 1059671 h 1217404"/>
                <a:gd name="connsiteX36" fmla="*/ 2624832 w 2693247"/>
                <a:gd name="connsiteY36" fmla="*/ 1065779 h 1217404"/>
                <a:gd name="connsiteX37" fmla="*/ 2624796 w 2693247"/>
                <a:gd name="connsiteY37" fmla="*/ 1066171 h 1217404"/>
                <a:gd name="connsiteX38" fmla="*/ 2623796 w 2693247"/>
                <a:gd name="connsiteY38" fmla="*/ 1067636 h 1217404"/>
                <a:gd name="connsiteX39" fmla="*/ 2620867 w 2693247"/>
                <a:gd name="connsiteY39" fmla="*/ 1063135 h 1217404"/>
                <a:gd name="connsiteX40" fmla="*/ 2618010 w 2693247"/>
                <a:gd name="connsiteY40" fmla="*/ 1057385 h 1217404"/>
                <a:gd name="connsiteX41" fmla="*/ 2615474 w 2693247"/>
                <a:gd name="connsiteY41" fmla="*/ 1050670 h 1217404"/>
                <a:gd name="connsiteX42" fmla="*/ 2602686 w 2693247"/>
                <a:gd name="connsiteY42" fmla="*/ 1018558 h 1217404"/>
                <a:gd name="connsiteX43" fmla="*/ 2602079 w 2693247"/>
                <a:gd name="connsiteY43" fmla="*/ 1016129 h 1217404"/>
                <a:gd name="connsiteX44" fmla="*/ 2584041 w 2693247"/>
                <a:gd name="connsiteY44" fmla="*/ 980304 h 1217404"/>
                <a:gd name="connsiteX45" fmla="*/ 2578148 w 2693247"/>
                <a:gd name="connsiteY45" fmla="*/ 967731 h 1217404"/>
                <a:gd name="connsiteX46" fmla="*/ 2578612 w 2693247"/>
                <a:gd name="connsiteY46" fmla="*/ 967552 h 1217404"/>
                <a:gd name="connsiteX47" fmla="*/ 2578683 w 2693247"/>
                <a:gd name="connsiteY47" fmla="*/ 967695 h 1217404"/>
                <a:gd name="connsiteX48" fmla="*/ 2581219 w 2693247"/>
                <a:gd name="connsiteY48" fmla="*/ 966052 h 1217404"/>
                <a:gd name="connsiteX49" fmla="*/ 2582862 w 2693247"/>
                <a:gd name="connsiteY49" fmla="*/ 966052 h 1217404"/>
                <a:gd name="connsiteX50" fmla="*/ 2582827 w 2693247"/>
                <a:gd name="connsiteY50" fmla="*/ 966123 h 1217404"/>
                <a:gd name="connsiteX51" fmla="*/ 2585684 w 2693247"/>
                <a:gd name="connsiteY51" fmla="*/ 965730 h 1217404"/>
                <a:gd name="connsiteX52" fmla="*/ 2585434 w 2693247"/>
                <a:gd name="connsiteY52" fmla="*/ 966088 h 1217404"/>
                <a:gd name="connsiteX53" fmla="*/ 2587113 w 2693247"/>
                <a:gd name="connsiteY53" fmla="*/ 966230 h 1217404"/>
                <a:gd name="connsiteX54" fmla="*/ 2592685 w 2693247"/>
                <a:gd name="connsiteY54" fmla="*/ 965445 h 1217404"/>
                <a:gd name="connsiteX55" fmla="*/ 2592614 w 2693247"/>
                <a:gd name="connsiteY55" fmla="*/ 965588 h 1217404"/>
                <a:gd name="connsiteX56" fmla="*/ 2594293 w 2693247"/>
                <a:gd name="connsiteY56" fmla="*/ 965088 h 1217404"/>
                <a:gd name="connsiteX57" fmla="*/ 2594400 w 2693247"/>
                <a:gd name="connsiteY57" fmla="*/ 965195 h 1217404"/>
                <a:gd name="connsiteX58" fmla="*/ 2597221 w 2693247"/>
                <a:gd name="connsiteY58" fmla="*/ 964480 h 1217404"/>
                <a:gd name="connsiteX59" fmla="*/ 2597329 w 2693247"/>
                <a:gd name="connsiteY59" fmla="*/ 964802 h 1217404"/>
                <a:gd name="connsiteX60" fmla="*/ 2598829 w 2693247"/>
                <a:gd name="connsiteY60" fmla="*/ 964409 h 1217404"/>
                <a:gd name="connsiteX61" fmla="*/ 2598257 w 2693247"/>
                <a:gd name="connsiteY61" fmla="*/ 964480 h 1217404"/>
                <a:gd name="connsiteX62" fmla="*/ 2600472 w 2693247"/>
                <a:gd name="connsiteY62" fmla="*/ 963873 h 1217404"/>
                <a:gd name="connsiteX63" fmla="*/ 2602901 w 2693247"/>
                <a:gd name="connsiteY63" fmla="*/ 961694 h 1217404"/>
                <a:gd name="connsiteX64" fmla="*/ 2603294 w 2693247"/>
                <a:gd name="connsiteY64" fmla="*/ 962016 h 1217404"/>
                <a:gd name="connsiteX65" fmla="*/ 2603365 w 2693247"/>
                <a:gd name="connsiteY65" fmla="*/ 962730 h 1217404"/>
                <a:gd name="connsiteX66" fmla="*/ 2605365 w 2693247"/>
                <a:gd name="connsiteY66" fmla="*/ 962444 h 1217404"/>
                <a:gd name="connsiteX67" fmla="*/ 2605508 w 2693247"/>
                <a:gd name="connsiteY67" fmla="*/ 962802 h 1217404"/>
                <a:gd name="connsiteX68" fmla="*/ 2608258 w 2693247"/>
                <a:gd name="connsiteY68" fmla="*/ 961980 h 1217404"/>
                <a:gd name="connsiteX69" fmla="*/ 2610294 w 2693247"/>
                <a:gd name="connsiteY69" fmla="*/ 961909 h 1217404"/>
                <a:gd name="connsiteX70" fmla="*/ 2610902 w 2693247"/>
                <a:gd name="connsiteY70" fmla="*/ 962301 h 1217404"/>
                <a:gd name="connsiteX71" fmla="*/ 2611723 w 2693247"/>
                <a:gd name="connsiteY71" fmla="*/ 961694 h 1217404"/>
                <a:gd name="connsiteX72" fmla="*/ 2612259 w 2693247"/>
                <a:gd name="connsiteY72" fmla="*/ 962158 h 1217404"/>
                <a:gd name="connsiteX73" fmla="*/ 2616760 w 2693247"/>
                <a:gd name="connsiteY73" fmla="*/ 961159 h 1217404"/>
                <a:gd name="connsiteX74" fmla="*/ 2618224 w 2693247"/>
                <a:gd name="connsiteY74" fmla="*/ 959730 h 1217404"/>
                <a:gd name="connsiteX75" fmla="*/ 2619367 w 2693247"/>
                <a:gd name="connsiteY75" fmla="*/ 959908 h 1217404"/>
                <a:gd name="connsiteX76" fmla="*/ 2619081 w 2693247"/>
                <a:gd name="connsiteY76" fmla="*/ 959980 h 1217404"/>
                <a:gd name="connsiteX77" fmla="*/ 2619153 w 2693247"/>
                <a:gd name="connsiteY77" fmla="*/ 960373 h 1217404"/>
                <a:gd name="connsiteX78" fmla="*/ 2621725 w 2693247"/>
                <a:gd name="connsiteY78" fmla="*/ 958408 h 1217404"/>
                <a:gd name="connsiteX79" fmla="*/ 2621153 w 2693247"/>
                <a:gd name="connsiteY79" fmla="*/ 958372 h 1217404"/>
                <a:gd name="connsiteX80" fmla="*/ 2621975 w 2693247"/>
                <a:gd name="connsiteY80" fmla="*/ 957837 h 1217404"/>
                <a:gd name="connsiteX81" fmla="*/ 2622010 w 2693247"/>
                <a:gd name="connsiteY81" fmla="*/ 958229 h 1217404"/>
                <a:gd name="connsiteX82" fmla="*/ 2623260 w 2693247"/>
                <a:gd name="connsiteY82" fmla="*/ 957515 h 1217404"/>
                <a:gd name="connsiteX83" fmla="*/ 2622868 w 2693247"/>
                <a:gd name="connsiteY83" fmla="*/ 957301 h 1217404"/>
                <a:gd name="connsiteX84" fmla="*/ 2624368 w 2693247"/>
                <a:gd name="connsiteY84" fmla="*/ 956515 h 1217404"/>
                <a:gd name="connsiteX85" fmla="*/ 2624011 w 2693247"/>
                <a:gd name="connsiteY85" fmla="*/ 955943 h 1217404"/>
                <a:gd name="connsiteX86" fmla="*/ 2626940 w 2693247"/>
                <a:gd name="connsiteY86" fmla="*/ 954801 h 1217404"/>
                <a:gd name="connsiteX87" fmla="*/ 2627011 w 2693247"/>
                <a:gd name="connsiteY87" fmla="*/ 954122 h 1217404"/>
                <a:gd name="connsiteX88" fmla="*/ 2627225 w 2693247"/>
                <a:gd name="connsiteY88" fmla="*/ 954444 h 1217404"/>
                <a:gd name="connsiteX89" fmla="*/ 2628511 w 2693247"/>
                <a:gd name="connsiteY89" fmla="*/ 954229 h 1217404"/>
                <a:gd name="connsiteX90" fmla="*/ 2628547 w 2693247"/>
                <a:gd name="connsiteY90" fmla="*/ 954515 h 1217404"/>
                <a:gd name="connsiteX91" fmla="*/ 2628404 w 2693247"/>
                <a:gd name="connsiteY91" fmla="*/ 953657 h 1217404"/>
                <a:gd name="connsiteX92" fmla="*/ 2629511 w 2693247"/>
                <a:gd name="connsiteY92" fmla="*/ 952979 h 1217404"/>
                <a:gd name="connsiteX93" fmla="*/ 2629583 w 2693247"/>
                <a:gd name="connsiteY93" fmla="*/ 952229 h 1217404"/>
                <a:gd name="connsiteX94" fmla="*/ 2629583 w 2693247"/>
                <a:gd name="connsiteY94" fmla="*/ 952622 h 1217404"/>
                <a:gd name="connsiteX95" fmla="*/ 2630011 w 2693247"/>
                <a:gd name="connsiteY95" fmla="*/ 952372 h 1217404"/>
                <a:gd name="connsiteX96" fmla="*/ 2630368 w 2693247"/>
                <a:gd name="connsiteY96" fmla="*/ 952800 h 1217404"/>
                <a:gd name="connsiteX97" fmla="*/ 2630226 w 2693247"/>
                <a:gd name="connsiteY97" fmla="*/ 953300 h 1217404"/>
                <a:gd name="connsiteX98" fmla="*/ 2630726 w 2693247"/>
                <a:gd name="connsiteY98" fmla="*/ 952515 h 1217404"/>
                <a:gd name="connsiteX99" fmla="*/ 2632333 w 2693247"/>
                <a:gd name="connsiteY99" fmla="*/ 952907 h 1217404"/>
                <a:gd name="connsiteX100" fmla="*/ 2633905 w 2693247"/>
                <a:gd name="connsiteY100" fmla="*/ 952729 h 1217404"/>
                <a:gd name="connsiteX101" fmla="*/ 2634012 w 2693247"/>
                <a:gd name="connsiteY101" fmla="*/ 953693 h 1217404"/>
                <a:gd name="connsiteX102" fmla="*/ 2635798 w 2693247"/>
                <a:gd name="connsiteY102" fmla="*/ 953693 h 1217404"/>
                <a:gd name="connsiteX103" fmla="*/ 2635726 w 2693247"/>
                <a:gd name="connsiteY103" fmla="*/ 953729 h 1217404"/>
                <a:gd name="connsiteX104" fmla="*/ 2639834 w 2693247"/>
                <a:gd name="connsiteY104" fmla="*/ 954622 h 1217404"/>
                <a:gd name="connsiteX105" fmla="*/ 2640548 w 2693247"/>
                <a:gd name="connsiteY105" fmla="*/ 953979 h 1217404"/>
                <a:gd name="connsiteX106" fmla="*/ 2644120 w 2693247"/>
                <a:gd name="connsiteY106" fmla="*/ 954157 h 1217404"/>
                <a:gd name="connsiteX107" fmla="*/ 2645299 w 2693247"/>
                <a:gd name="connsiteY107" fmla="*/ 954908 h 1217404"/>
                <a:gd name="connsiteX108" fmla="*/ 2645084 w 2693247"/>
                <a:gd name="connsiteY108" fmla="*/ 954979 h 1217404"/>
                <a:gd name="connsiteX109" fmla="*/ 2648013 w 2693247"/>
                <a:gd name="connsiteY109" fmla="*/ 955193 h 1217404"/>
                <a:gd name="connsiteX110" fmla="*/ 2649478 w 2693247"/>
                <a:gd name="connsiteY110" fmla="*/ 954515 h 1217404"/>
                <a:gd name="connsiteX111" fmla="*/ 2649835 w 2693247"/>
                <a:gd name="connsiteY111" fmla="*/ 954836 h 1217404"/>
                <a:gd name="connsiteX112" fmla="*/ 2649942 w 2693247"/>
                <a:gd name="connsiteY112" fmla="*/ 955265 h 1217404"/>
                <a:gd name="connsiteX113" fmla="*/ 2650192 w 2693247"/>
                <a:gd name="connsiteY113" fmla="*/ 955086 h 1217404"/>
                <a:gd name="connsiteX114" fmla="*/ 2650192 w 2693247"/>
                <a:gd name="connsiteY114" fmla="*/ 955158 h 1217404"/>
                <a:gd name="connsiteX115" fmla="*/ 2650407 w 2693247"/>
                <a:gd name="connsiteY115" fmla="*/ 954908 h 1217404"/>
                <a:gd name="connsiteX116" fmla="*/ 2650335 w 2693247"/>
                <a:gd name="connsiteY116" fmla="*/ 954693 h 1217404"/>
                <a:gd name="connsiteX117" fmla="*/ 2651871 w 2693247"/>
                <a:gd name="connsiteY117" fmla="*/ 955443 h 1217404"/>
                <a:gd name="connsiteX118" fmla="*/ 2656229 w 2693247"/>
                <a:gd name="connsiteY118" fmla="*/ 955086 h 1217404"/>
                <a:gd name="connsiteX119" fmla="*/ 2655586 w 2693247"/>
                <a:gd name="connsiteY119" fmla="*/ 955694 h 1217404"/>
                <a:gd name="connsiteX120" fmla="*/ 2656622 w 2693247"/>
                <a:gd name="connsiteY120" fmla="*/ 955694 h 1217404"/>
                <a:gd name="connsiteX121" fmla="*/ 2655693 w 2693247"/>
                <a:gd name="connsiteY121" fmla="*/ 955943 h 1217404"/>
                <a:gd name="connsiteX122" fmla="*/ 2659694 w 2693247"/>
                <a:gd name="connsiteY122" fmla="*/ 956158 h 1217404"/>
                <a:gd name="connsiteX123" fmla="*/ 2660015 w 2693247"/>
                <a:gd name="connsiteY123" fmla="*/ 955837 h 1217404"/>
                <a:gd name="connsiteX124" fmla="*/ 2660086 w 2693247"/>
                <a:gd name="connsiteY124" fmla="*/ 955908 h 1217404"/>
                <a:gd name="connsiteX125" fmla="*/ 2660587 w 2693247"/>
                <a:gd name="connsiteY125" fmla="*/ 955443 h 1217404"/>
                <a:gd name="connsiteX126" fmla="*/ 2661229 w 2693247"/>
                <a:gd name="connsiteY126" fmla="*/ 956336 h 1217404"/>
                <a:gd name="connsiteX127" fmla="*/ 2663372 w 2693247"/>
                <a:gd name="connsiteY127" fmla="*/ 956158 h 1217404"/>
                <a:gd name="connsiteX128" fmla="*/ 2663301 w 2693247"/>
                <a:gd name="connsiteY128" fmla="*/ 955765 h 1217404"/>
                <a:gd name="connsiteX129" fmla="*/ 2664087 w 2693247"/>
                <a:gd name="connsiteY129" fmla="*/ 956015 h 1217404"/>
                <a:gd name="connsiteX130" fmla="*/ 2664123 w 2693247"/>
                <a:gd name="connsiteY130" fmla="*/ 956515 h 1217404"/>
                <a:gd name="connsiteX131" fmla="*/ 2665123 w 2693247"/>
                <a:gd name="connsiteY131" fmla="*/ 955872 h 1217404"/>
                <a:gd name="connsiteX132" fmla="*/ 2664515 w 2693247"/>
                <a:gd name="connsiteY132" fmla="*/ 956408 h 1217404"/>
                <a:gd name="connsiteX133" fmla="*/ 2666516 w 2693247"/>
                <a:gd name="connsiteY133" fmla="*/ 956515 h 1217404"/>
                <a:gd name="connsiteX134" fmla="*/ 2666766 w 2693247"/>
                <a:gd name="connsiteY134" fmla="*/ 955622 h 1217404"/>
                <a:gd name="connsiteX135" fmla="*/ 2668730 w 2693247"/>
                <a:gd name="connsiteY135" fmla="*/ 955658 h 1217404"/>
                <a:gd name="connsiteX136" fmla="*/ 2668516 w 2693247"/>
                <a:gd name="connsiteY136" fmla="*/ 955193 h 1217404"/>
                <a:gd name="connsiteX137" fmla="*/ 2671195 w 2693247"/>
                <a:gd name="connsiteY137" fmla="*/ 955586 h 1217404"/>
                <a:gd name="connsiteX138" fmla="*/ 2673517 w 2693247"/>
                <a:gd name="connsiteY138" fmla="*/ 950836 h 1217404"/>
                <a:gd name="connsiteX139" fmla="*/ 2663730 w 2693247"/>
                <a:gd name="connsiteY139" fmla="*/ 950657 h 1217404"/>
                <a:gd name="connsiteX140" fmla="*/ 2655800 w 2693247"/>
                <a:gd name="connsiteY140" fmla="*/ 949336 h 1217404"/>
                <a:gd name="connsiteX141" fmla="*/ 2650264 w 2693247"/>
                <a:gd name="connsiteY141" fmla="*/ 948800 h 1217404"/>
                <a:gd name="connsiteX142" fmla="*/ 2646942 w 2693247"/>
                <a:gd name="connsiteY142" fmla="*/ 949050 h 1217404"/>
                <a:gd name="connsiteX143" fmla="*/ 2646656 w 2693247"/>
                <a:gd name="connsiteY143" fmla="*/ 948621 h 1217404"/>
                <a:gd name="connsiteX144" fmla="*/ 2645692 w 2693247"/>
                <a:gd name="connsiteY144" fmla="*/ 948586 h 1217404"/>
                <a:gd name="connsiteX145" fmla="*/ 2645727 w 2693247"/>
                <a:gd name="connsiteY145" fmla="*/ 948478 h 1217404"/>
                <a:gd name="connsiteX146" fmla="*/ 2644477 w 2693247"/>
                <a:gd name="connsiteY146" fmla="*/ 948478 h 1217404"/>
                <a:gd name="connsiteX147" fmla="*/ 2644513 w 2693247"/>
                <a:gd name="connsiteY147" fmla="*/ 948371 h 1217404"/>
                <a:gd name="connsiteX148" fmla="*/ 2643941 w 2693247"/>
                <a:gd name="connsiteY148" fmla="*/ 948300 h 1217404"/>
                <a:gd name="connsiteX149" fmla="*/ 2644084 w 2693247"/>
                <a:gd name="connsiteY149" fmla="*/ 948157 h 1217404"/>
                <a:gd name="connsiteX150" fmla="*/ 2641548 w 2693247"/>
                <a:gd name="connsiteY150" fmla="*/ 947728 h 1217404"/>
                <a:gd name="connsiteX151" fmla="*/ 2641513 w 2693247"/>
                <a:gd name="connsiteY151" fmla="*/ 948193 h 1217404"/>
                <a:gd name="connsiteX152" fmla="*/ 2637619 w 2693247"/>
                <a:gd name="connsiteY152" fmla="*/ 947085 h 1217404"/>
                <a:gd name="connsiteX153" fmla="*/ 2637655 w 2693247"/>
                <a:gd name="connsiteY153" fmla="*/ 946978 h 1217404"/>
                <a:gd name="connsiteX154" fmla="*/ 2631833 w 2693247"/>
                <a:gd name="connsiteY154" fmla="*/ 946621 h 1217404"/>
                <a:gd name="connsiteX155" fmla="*/ 2631726 w 2693247"/>
                <a:gd name="connsiteY155" fmla="*/ 946264 h 1217404"/>
                <a:gd name="connsiteX156" fmla="*/ 2629440 w 2693247"/>
                <a:gd name="connsiteY156" fmla="*/ 947585 h 1217404"/>
                <a:gd name="connsiteX157" fmla="*/ 2628511 w 2693247"/>
                <a:gd name="connsiteY157" fmla="*/ 947121 h 1217404"/>
                <a:gd name="connsiteX158" fmla="*/ 2627332 w 2693247"/>
                <a:gd name="connsiteY158" fmla="*/ 948085 h 1217404"/>
                <a:gd name="connsiteX159" fmla="*/ 2627547 w 2693247"/>
                <a:gd name="connsiteY159" fmla="*/ 947835 h 1217404"/>
                <a:gd name="connsiteX160" fmla="*/ 2625904 w 2693247"/>
                <a:gd name="connsiteY160" fmla="*/ 948657 h 1217404"/>
                <a:gd name="connsiteX161" fmla="*/ 2626511 w 2693247"/>
                <a:gd name="connsiteY161" fmla="*/ 949193 h 1217404"/>
                <a:gd name="connsiteX162" fmla="*/ 2625189 w 2693247"/>
                <a:gd name="connsiteY162" fmla="*/ 949050 h 1217404"/>
                <a:gd name="connsiteX163" fmla="*/ 2625475 w 2693247"/>
                <a:gd name="connsiteY163" fmla="*/ 949586 h 1217404"/>
                <a:gd name="connsiteX164" fmla="*/ 2621975 w 2693247"/>
                <a:gd name="connsiteY164" fmla="*/ 950050 h 1217404"/>
                <a:gd name="connsiteX165" fmla="*/ 2611223 w 2693247"/>
                <a:gd name="connsiteY165" fmla="*/ 956086 h 1217404"/>
                <a:gd name="connsiteX166" fmla="*/ 2610902 w 2693247"/>
                <a:gd name="connsiteY166" fmla="*/ 955694 h 1217404"/>
                <a:gd name="connsiteX167" fmla="*/ 2609723 w 2693247"/>
                <a:gd name="connsiteY167" fmla="*/ 956372 h 1217404"/>
                <a:gd name="connsiteX168" fmla="*/ 2609330 w 2693247"/>
                <a:gd name="connsiteY168" fmla="*/ 956801 h 1217404"/>
                <a:gd name="connsiteX169" fmla="*/ 2609044 w 2693247"/>
                <a:gd name="connsiteY169" fmla="*/ 956444 h 1217404"/>
                <a:gd name="connsiteX170" fmla="*/ 2608366 w 2693247"/>
                <a:gd name="connsiteY170" fmla="*/ 956908 h 1217404"/>
                <a:gd name="connsiteX171" fmla="*/ 2607758 w 2693247"/>
                <a:gd name="connsiteY171" fmla="*/ 956622 h 1217404"/>
                <a:gd name="connsiteX172" fmla="*/ 2602758 w 2693247"/>
                <a:gd name="connsiteY172" fmla="*/ 958122 h 1217404"/>
                <a:gd name="connsiteX173" fmla="*/ 2594543 w 2693247"/>
                <a:gd name="connsiteY173" fmla="*/ 960337 h 1217404"/>
                <a:gd name="connsiteX174" fmla="*/ 2583505 w 2693247"/>
                <a:gd name="connsiteY174" fmla="*/ 960266 h 1217404"/>
                <a:gd name="connsiteX175" fmla="*/ 2583077 w 2693247"/>
                <a:gd name="connsiteY175" fmla="*/ 960516 h 1217404"/>
                <a:gd name="connsiteX176" fmla="*/ 2579398 w 2693247"/>
                <a:gd name="connsiteY176" fmla="*/ 961230 h 1217404"/>
                <a:gd name="connsiteX177" fmla="*/ 2576255 w 2693247"/>
                <a:gd name="connsiteY177" fmla="*/ 962873 h 1217404"/>
                <a:gd name="connsiteX178" fmla="*/ 2572968 w 2693247"/>
                <a:gd name="connsiteY178" fmla="*/ 953122 h 1217404"/>
                <a:gd name="connsiteX179" fmla="*/ 2566575 w 2693247"/>
                <a:gd name="connsiteY179" fmla="*/ 915224 h 1217404"/>
                <a:gd name="connsiteX180" fmla="*/ 2567325 w 2693247"/>
                <a:gd name="connsiteY180" fmla="*/ 922082 h 1217404"/>
                <a:gd name="connsiteX181" fmla="*/ 2566646 w 2693247"/>
                <a:gd name="connsiteY181" fmla="*/ 912795 h 1217404"/>
                <a:gd name="connsiteX182" fmla="*/ 2567146 w 2693247"/>
                <a:gd name="connsiteY182" fmla="*/ 912688 h 1217404"/>
                <a:gd name="connsiteX183" fmla="*/ 2574254 w 2693247"/>
                <a:gd name="connsiteY183" fmla="*/ 909080 h 1217404"/>
                <a:gd name="connsiteX184" fmla="*/ 2581255 w 2693247"/>
                <a:gd name="connsiteY184" fmla="*/ 908866 h 1217404"/>
                <a:gd name="connsiteX185" fmla="*/ 2585434 w 2693247"/>
                <a:gd name="connsiteY185" fmla="*/ 908902 h 1217404"/>
                <a:gd name="connsiteX186" fmla="*/ 2587684 w 2693247"/>
                <a:gd name="connsiteY186" fmla="*/ 909152 h 1217404"/>
                <a:gd name="connsiteX187" fmla="*/ 2587756 w 2693247"/>
                <a:gd name="connsiteY187" fmla="*/ 909616 h 1217404"/>
                <a:gd name="connsiteX188" fmla="*/ 2588542 w 2693247"/>
                <a:gd name="connsiteY188" fmla="*/ 909938 h 1217404"/>
                <a:gd name="connsiteX189" fmla="*/ 2588470 w 2693247"/>
                <a:gd name="connsiteY189" fmla="*/ 910009 h 1217404"/>
                <a:gd name="connsiteX190" fmla="*/ 2589506 w 2693247"/>
                <a:gd name="connsiteY190" fmla="*/ 910366 h 1217404"/>
                <a:gd name="connsiteX191" fmla="*/ 2589435 w 2693247"/>
                <a:gd name="connsiteY191" fmla="*/ 910438 h 1217404"/>
                <a:gd name="connsiteX192" fmla="*/ 2589899 w 2693247"/>
                <a:gd name="connsiteY192" fmla="*/ 910688 h 1217404"/>
                <a:gd name="connsiteX193" fmla="*/ 2589720 w 2693247"/>
                <a:gd name="connsiteY193" fmla="*/ 910759 h 1217404"/>
                <a:gd name="connsiteX194" fmla="*/ 2591649 w 2693247"/>
                <a:gd name="connsiteY194" fmla="*/ 911974 h 1217404"/>
                <a:gd name="connsiteX195" fmla="*/ 2591899 w 2693247"/>
                <a:gd name="connsiteY195" fmla="*/ 911581 h 1217404"/>
                <a:gd name="connsiteX196" fmla="*/ 2594685 w 2693247"/>
                <a:gd name="connsiteY196" fmla="*/ 914010 h 1217404"/>
                <a:gd name="connsiteX197" fmla="*/ 2594614 w 2693247"/>
                <a:gd name="connsiteY197" fmla="*/ 914081 h 1217404"/>
                <a:gd name="connsiteX198" fmla="*/ 2599186 w 2693247"/>
                <a:gd name="connsiteY198" fmla="*/ 916832 h 1217404"/>
                <a:gd name="connsiteX199" fmla="*/ 2599114 w 2693247"/>
                <a:gd name="connsiteY199" fmla="*/ 917189 h 1217404"/>
                <a:gd name="connsiteX200" fmla="*/ 2601543 w 2693247"/>
                <a:gd name="connsiteY200" fmla="*/ 917117 h 1217404"/>
                <a:gd name="connsiteX201" fmla="*/ 2602008 w 2693247"/>
                <a:gd name="connsiteY201" fmla="*/ 917974 h 1217404"/>
                <a:gd name="connsiteX202" fmla="*/ 2603437 w 2693247"/>
                <a:gd name="connsiteY202" fmla="*/ 917725 h 1217404"/>
                <a:gd name="connsiteX203" fmla="*/ 2603115 w 2693247"/>
                <a:gd name="connsiteY203" fmla="*/ 917796 h 1217404"/>
                <a:gd name="connsiteX204" fmla="*/ 2604901 w 2693247"/>
                <a:gd name="connsiteY204" fmla="*/ 917939 h 1217404"/>
                <a:gd name="connsiteX205" fmla="*/ 2604615 w 2693247"/>
                <a:gd name="connsiteY205" fmla="*/ 917189 h 1217404"/>
                <a:gd name="connsiteX206" fmla="*/ 2605723 w 2693247"/>
                <a:gd name="connsiteY206" fmla="*/ 917974 h 1217404"/>
                <a:gd name="connsiteX207" fmla="*/ 2605723 w 2693247"/>
                <a:gd name="connsiteY207" fmla="*/ 917367 h 1217404"/>
                <a:gd name="connsiteX208" fmla="*/ 2609330 w 2693247"/>
                <a:gd name="connsiteY208" fmla="*/ 918296 h 1217404"/>
                <a:gd name="connsiteX209" fmla="*/ 2621332 w 2693247"/>
                <a:gd name="connsiteY209" fmla="*/ 913760 h 1217404"/>
                <a:gd name="connsiteX210" fmla="*/ 2621689 w 2693247"/>
                <a:gd name="connsiteY210" fmla="*/ 914117 h 1217404"/>
                <a:gd name="connsiteX211" fmla="*/ 2622725 w 2693247"/>
                <a:gd name="connsiteY211" fmla="*/ 913295 h 1217404"/>
                <a:gd name="connsiteX212" fmla="*/ 2623046 w 2693247"/>
                <a:gd name="connsiteY212" fmla="*/ 912831 h 1217404"/>
                <a:gd name="connsiteX213" fmla="*/ 2623368 w 2693247"/>
                <a:gd name="connsiteY213" fmla="*/ 913152 h 1217404"/>
                <a:gd name="connsiteX214" fmla="*/ 2623939 w 2693247"/>
                <a:gd name="connsiteY214" fmla="*/ 912617 h 1217404"/>
                <a:gd name="connsiteX215" fmla="*/ 2624510 w 2693247"/>
                <a:gd name="connsiteY215" fmla="*/ 912831 h 1217404"/>
                <a:gd name="connsiteX216" fmla="*/ 2628618 w 2693247"/>
                <a:gd name="connsiteY216" fmla="*/ 911081 h 1217404"/>
                <a:gd name="connsiteX217" fmla="*/ 2635512 w 2693247"/>
                <a:gd name="connsiteY217" fmla="*/ 910509 h 1217404"/>
                <a:gd name="connsiteX218" fmla="*/ 2640870 w 2693247"/>
                <a:gd name="connsiteY218" fmla="*/ 911938 h 1217404"/>
                <a:gd name="connsiteX219" fmla="*/ 2647513 w 2693247"/>
                <a:gd name="connsiteY219" fmla="*/ 910652 h 1217404"/>
                <a:gd name="connsiteX220" fmla="*/ 2647835 w 2693247"/>
                <a:gd name="connsiteY220" fmla="*/ 910259 h 1217404"/>
                <a:gd name="connsiteX221" fmla="*/ 2650585 w 2693247"/>
                <a:gd name="connsiteY221" fmla="*/ 908438 h 1217404"/>
                <a:gd name="connsiteX222" fmla="*/ 2654228 w 2693247"/>
                <a:gd name="connsiteY222" fmla="*/ 905973 h 1217404"/>
                <a:gd name="connsiteX223" fmla="*/ 2655657 w 2693247"/>
                <a:gd name="connsiteY223" fmla="*/ 904508 h 1217404"/>
                <a:gd name="connsiteX224" fmla="*/ 2650800 w 2693247"/>
                <a:gd name="connsiteY224" fmla="*/ 901972 h 1217404"/>
                <a:gd name="connsiteX225" fmla="*/ 2650835 w 2693247"/>
                <a:gd name="connsiteY225" fmla="*/ 901794 h 1217404"/>
                <a:gd name="connsiteX226" fmla="*/ 2647299 w 2693247"/>
                <a:gd name="connsiteY226" fmla="*/ 904366 h 1217404"/>
                <a:gd name="connsiteX227" fmla="*/ 2645763 w 2693247"/>
                <a:gd name="connsiteY227" fmla="*/ 905008 h 1217404"/>
                <a:gd name="connsiteX228" fmla="*/ 2645763 w 2693247"/>
                <a:gd name="connsiteY228" fmla="*/ 904937 h 1217404"/>
                <a:gd name="connsiteX229" fmla="*/ 2643727 w 2693247"/>
                <a:gd name="connsiteY229" fmla="*/ 906116 h 1217404"/>
                <a:gd name="connsiteX230" fmla="*/ 2643799 w 2693247"/>
                <a:gd name="connsiteY230" fmla="*/ 905723 h 1217404"/>
                <a:gd name="connsiteX231" fmla="*/ 2642727 w 2693247"/>
                <a:gd name="connsiteY231" fmla="*/ 905795 h 1217404"/>
                <a:gd name="connsiteX232" fmla="*/ 2638798 w 2693247"/>
                <a:gd name="connsiteY232" fmla="*/ 906116 h 1217404"/>
                <a:gd name="connsiteX233" fmla="*/ 2638905 w 2693247"/>
                <a:gd name="connsiteY233" fmla="*/ 905973 h 1217404"/>
                <a:gd name="connsiteX234" fmla="*/ 2637405 w 2693247"/>
                <a:gd name="connsiteY234" fmla="*/ 905973 h 1217404"/>
                <a:gd name="connsiteX235" fmla="*/ 2637369 w 2693247"/>
                <a:gd name="connsiteY235" fmla="*/ 905830 h 1217404"/>
                <a:gd name="connsiteX236" fmla="*/ 2634619 w 2693247"/>
                <a:gd name="connsiteY236" fmla="*/ 905616 h 1217404"/>
                <a:gd name="connsiteX237" fmla="*/ 2634619 w 2693247"/>
                <a:gd name="connsiteY237" fmla="*/ 905259 h 1217404"/>
                <a:gd name="connsiteX238" fmla="*/ 2633012 w 2693247"/>
                <a:gd name="connsiteY238" fmla="*/ 905223 h 1217404"/>
                <a:gd name="connsiteX239" fmla="*/ 2633619 w 2693247"/>
                <a:gd name="connsiteY239" fmla="*/ 905330 h 1217404"/>
                <a:gd name="connsiteX240" fmla="*/ 2631333 w 2693247"/>
                <a:gd name="connsiteY240" fmla="*/ 905366 h 1217404"/>
                <a:gd name="connsiteX241" fmla="*/ 2628618 w 2693247"/>
                <a:gd name="connsiteY241" fmla="*/ 907330 h 1217404"/>
                <a:gd name="connsiteX242" fmla="*/ 2628261 w 2693247"/>
                <a:gd name="connsiteY242" fmla="*/ 907009 h 1217404"/>
                <a:gd name="connsiteX243" fmla="*/ 2628225 w 2693247"/>
                <a:gd name="connsiteY243" fmla="*/ 906259 h 1217404"/>
                <a:gd name="connsiteX244" fmla="*/ 2626225 w 2693247"/>
                <a:gd name="connsiteY244" fmla="*/ 906616 h 1217404"/>
                <a:gd name="connsiteX245" fmla="*/ 2626082 w 2693247"/>
                <a:gd name="connsiteY245" fmla="*/ 906259 h 1217404"/>
                <a:gd name="connsiteX246" fmla="*/ 2623439 w 2693247"/>
                <a:gd name="connsiteY246" fmla="*/ 907366 h 1217404"/>
                <a:gd name="connsiteX247" fmla="*/ 2621510 w 2693247"/>
                <a:gd name="connsiteY247" fmla="*/ 907687 h 1217404"/>
                <a:gd name="connsiteX248" fmla="*/ 2620903 w 2693247"/>
                <a:gd name="connsiteY248" fmla="*/ 907366 h 1217404"/>
                <a:gd name="connsiteX249" fmla="*/ 2620224 w 2693247"/>
                <a:gd name="connsiteY249" fmla="*/ 908080 h 1217404"/>
                <a:gd name="connsiteX250" fmla="*/ 2619653 w 2693247"/>
                <a:gd name="connsiteY250" fmla="*/ 907687 h 1217404"/>
                <a:gd name="connsiteX251" fmla="*/ 2615974 w 2693247"/>
                <a:gd name="connsiteY251" fmla="*/ 908831 h 1217404"/>
                <a:gd name="connsiteX252" fmla="*/ 2614867 w 2693247"/>
                <a:gd name="connsiteY252" fmla="*/ 909973 h 1217404"/>
                <a:gd name="connsiteX253" fmla="*/ 2613974 w 2693247"/>
                <a:gd name="connsiteY253" fmla="*/ 909545 h 1217404"/>
                <a:gd name="connsiteX254" fmla="*/ 2614188 w 2693247"/>
                <a:gd name="connsiteY254" fmla="*/ 909545 h 1217404"/>
                <a:gd name="connsiteX255" fmla="*/ 2614188 w 2693247"/>
                <a:gd name="connsiteY255" fmla="*/ 909152 h 1217404"/>
                <a:gd name="connsiteX256" fmla="*/ 2611723 w 2693247"/>
                <a:gd name="connsiteY256" fmla="*/ 910295 h 1217404"/>
                <a:gd name="connsiteX257" fmla="*/ 2612223 w 2693247"/>
                <a:gd name="connsiteY257" fmla="*/ 910509 h 1217404"/>
                <a:gd name="connsiteX258" fmla="*/ 2611366 w 2693247"/>
                <a:gd name="connsiteY258" fmla="*/ 910759 h 1217404"/>
                <a:gd name="connsiteX259" fmla="*/ 2611437 w 2693247"/>
                <a:gd name="connsiteY259" fmla="*/ 910402 h 1217404"/>
                <a:gd name="connsiteX260" fmla="*/ 2610080 w 2693247"/>
                <a:gd name="connsiteY260" fmla="*/ 910724 h 1217404"/>
                <a:gd name="connsiteX261" fmla="*/ 2610402 w 2693247"/>
                <a:gd name="connsiteY261" fmla="*/ 911045 h 1217404"/>
                <a:gd name="connsiteX262" fmla="*/ 2608723 w 2693247"/>
                <a:gd name="connsiteY262" fmla="*/ 911402 h 1217404"/>
                <a:gd name="connsiteX263" fmla="*/ 2608937 w 2693247"/>
                <a:gd name="connsiteY263" fmla="*/ 912045 h 1217404"/>
                <a:gd name="connsiteX264" fmla="*/ 2606580 w 2693247"/>
                <a:gd name="connsiteY264" fmla="*/ 911974 h 1217404"/>
                <a:gd name="connsiteX265" fmla="*/ 2606365 w 2693247"/>
                <a:gd name="connsiteY265" fmla="*/ 912545 h 1217404"/>
                <a:gd name="connsiteX266" fmla="*/ 2606294 w 2693247"/>
                <a:gd name="connsiteY266" fmla="*/ 912152 h 1217404"/>
                <a:gd name="connsiteX267" fmla="*/ 2605473 w 2693247"/>
                <a:gd name="connsiteY267" fmla="*/ 911724 h 1217404"/>
                <a:gd name="connsiteX268" fmla="*/ 2605544 w 2693247"/>
                <a:gd name="connsiteY268" fmla="*/ 911438 h 1217404"/>
                <a:gd name="connsiteX269" fmla="*/ 2605330 w 2693247"/>
                <a:gd name="connsiteY269" fmla="*/ 912259 h 1217404"/>
                <a:gd name="connsiteX270" fmla="*/ 2604258 w 2693247"/>
                <a:gd name="connsiteY270" fmla="*/ 912295 h 1217404"/>
                <a:gd name="connsiteX271" fmla="*/ 2603829 w 2693247"/>
                <a:gd name="connsiteY271" fmla="*/ 912903 h 1217404"/>
                <a:gd name="connsiteX272" fmla="*/ 2604044 w 2693247"/>
                <a:gd name="connsiteY272" fmla="*/ 912545 h 1217404"/>
                <a:gd name="connsiteX273" fmla="*/ 2603579 w 2693247"/>
                <a:gd name="connsiteY273" fmla="*/ 912545 h 1217404"/>
                <a:gd name="connsiteX274" fmla="*/ 2603508 w 2693247"/>
                <a:gd name="connsiteY274" fmla="*/ 911974 h 1217404"/>
                <a:gd name="connsiteX275" fmla="*/ 2603865 w 2693247"/>
                <a:gd name="connsiteY275" fmla="*/ 911617 h 1217404"/>
                <a:gd name="connsiteX276" fmla="*/ 2603044 w 2693247"/>
                <a:gd name="connsiteY276" fmla="*/ 912045 h 1217404"/>
                <a:gd name="connsiteX277" fmla="*/ 2601901 w 2693247"/>
                <a:gd name="connsiteY277" fmla="*/ 910938 h 1217404"/>
                <a:gd name="connsiteX278" fmla="*/ 2600508 w 2693247"/>
                <a:gd name="connsiteY278" fmla="*/ 910402 h 1217404"/>
                <a:gd name="connsiteX279" fmla="*/ 2600865 w 2693247"/>
                <a:gd name="connsiteY279" fmla="*/ 909509 h 1217404"/>
                <a:gd name="connsiteX280" fmla="*/ 2599329 w 2693247"/>
                <a:gd name="connsiteY280" fmla="*/ 908759 h 1217404"/>
                <a:gd name="connsiteX281" fmla="*/ 2599436 w 2693247"/>
                <a:gd name="connsiteY281" fmla="*/ 908759 h 1217404"/>
                <a:gd name="connsiteX282" fmla="*/ 2596221 w 2693247"/>
                <a:gd name="connsiteY282" fmla="*/ 906294 h 1217404"/>
                <a:gd name="connsiteX283" fmla="*/ 2595328 w 2693247"/>
                <a:gd name="connsiteY283" fmla="*/ 906616 h 1217404"/>
                <a:gd name="connsiteX284" fmla="*/ 2592221 w 2693247"/>
                <a:gd name="connsiteY284" fmla="*/ 905151 h 1217404"/>
                <a:gd name="connsiteX285" fmla="*/ 2591435 w 2693247"/>
                <a:gd name="connsiteY285" fmla="*/ 904044 h 1217404"/>
                <a:gd name="connsiteX286" fmla="*/ 2591649 w 2693247"/>
                <a:gd name="connsiteY286" fmla="*/ 904044 h 1217404"/>
                <a:gd name="connsiteX287" fmla="*/ 2588899 w 2693247"/>
                <a:gd name="connsiteY287" fmla="*/ 902901 h 1217404"/>
                <a:gd name="connsiteX288" fmla="*/ 2587113 w 2693247"/>
                <a:gd name="connsiteY288" fmla="*/ 903187 h 1217404"/>
                <a:gd name="connsiteX289" fmla="*/ 2586720 w 2693247"/>
                <a:gd name="connsiteY289" fmla="*/ 902830 h 1217404"/>
                <a:gd name="connsiteX290" fmla="*/ 2586613 w 2693247"/>
                <a:gd name="connsiteY290" fmla="*/ 902401 h 1217404"/>
                <a:gd name="connsiteX291" fmla="*/ 2586292 w 2693247"/>
                <a:gd name="connsiteY291" fmla="*/ 902580 h 1217404"/>
                <a:gd name="connsiteX292" fmla="*/ 2586292 w 2693247"/>
                <a:gd name="connsiteY292" fmla="*/ 902508 h 1217404"/>
                <a:gd name="connsiteX293" fmla="*/ 2586042 w 2693247"/>
                <a:gd name="connsiteY293" fmla="*/ 902722 h 1217404"/>
                <a:gd name="connsiteX294" fmla="*/ 2586113 w 2693247"/>
                <a:gd name="connsiteY294" fmla="*/ 902937 h 1217404"/>
                <a:gd name="connsiteX295" fmla="*/ 2584434 w 2693247"/>
                <a:gd name="connsiteY295" fmla="*/ 902223 h 1217404"/>
                <a:gd name="connsiteX296" fmla="*/ 2580291 w 2693247"/>
                <a:gd name="connsiteY296" fmla="*/ 903151 h 1217404"/>
                <a:gd name="connsiteX297" fmla="*/ 2580826 w 2693247"/>
                <a:gd name="connsiteY297" fmla="*/ 902437 h 1217404"/>
                <a:gd name="connsiteX298" fmla="*/ 2579862 w 2693247"/>
                <a:gd name="connsiteY298" fmla="*/ 902616 h 1217404"/>
                <a:gd name="connsiteX299" fmla="*/ 2580719 w 2693247"/>
                <a:gd name="connsiteY299" fmla="*/ 902223 h 1217404"/>
                <a:gd name="connsiteX300" fmla="*/ 2576969 w 2693247"/>
                <a:gd name="connsiteY300" fmla="*/ 902616 h 1217404"/>
                <a:gd name="connsiteX301" fmla="*/ 2576755 w 2693247"/>
                <a:gd name="connsiteY301" fmla="*/ 902973 h 1217404"/>
                <a:gd name="connsiteX302" fmla="*/ 2576647 w 2693247"/>
                <a:gd name="connsiteY302" fmla="*/ 902937 h 1217404"/>
                <a:gd name="connsiteX303" fmla="*/ 2576219 w 2693247"/>
                <a:gd name="connsiteY303" fmla="*/ 903473 h 1217404"/>
                <a:gd name="connsiteX304" fmla="*/ 2575433 w 2693247"/>
                <a:gd name="connsiteY304" fmla="*/ 902794 h 1217404"/>
                <a:gd name="connsiteX305" fmla="*/ 2573361 w 2693247"/>
                <a:gd name="connsiteY305" fmla="*/ 903651 h 1217404"/>
                <a:gd name="connsiteX306" fmla="*/ 2573540 w 2693247"/>
                <a:gd name="connsiteY306" fmla="*/ 904009 h 1217404"/>
                <a:gd name="connsiteX307" fmla="*/ 2572754 w 2693247"/>
                <a:gd name="connsiteY307" fmla="*/ 904009 h 1217404"/>
                <a:gd name="connsiteX308" fmla="*/ 2572575 w 2693247"/>
                <a:gd name="connsiteY308" fmla="*/ 903544 h 1217404"/>
                <a:gd name="connsiteX309" fmla="*/ 2571825 w 2693247"/>
                <a:gd name="connsiteY309" fmla="*/ 904508 h 1217404"/>
                <a:gd name="connsiteX310" fmla="*/ 2572218 w 2693247"/>
                <a:gd name="connsiteY310" fmla="*/ 903758 h 1217404"/>
                <a:gd name="connsiteX311" fmla="*/ 2570325 w 2693247"/>
                <a:gd name="connsiteY311" fmla="*/ 904437 h 1217404"/>
                <a:gd name="connsiteX312" fmla="*/ 2570432 w 2693247"/>
                <a:gd name="connsiteY312" fmla="*/ 905366 h 1217404"/>
                <a:gd name="connsiteX313" fmla="*/ 2568718 w 2693247"/>
                <a:gd name="connsiteY313" fmla="*/ 906187 h 1217404"/>
                <a:gd name="connsiteX314" fmla="*/ 2569075 w 2693247"/>
                <a:gd name="connsiteY314" fmla="*/ 906509 h 1217404"/>
                <a:gd name="connsiteX315" fmla="*/ 2566646 w 2693247"/>
                <a:gd name="connsiteY315" fmla="*/ 907438 h 1217404"/>
                <a:gd name="connsiteX316" fmla="*/ 2566575 w 2693247"/>
                <a:gd name="connsiteY316" fmla="*/ 907545 h 1217404"/>
                <a:gd name="connsiteX317" fmla="*/ 2566110 w 2693247"/>
                <a:gd name="connsiteY317" fmla="*/ 901294 h 1217404"/>
                <a:gd name="connsiteX318" fmla="*/ 2569039 w 2693247"/>
                <a:gd name="connsiteY318" fmla="*/ 863968 h 1217404"/>
                <a:gd name="connsiteX319" fmla="*/ 2571290 w 2693247"/>
                <a:gd name="connsiteY319" fmla="*/ 847358 h 1217404"/>
                <a:gd name="connsiteX320" fmla="*/ 2574326 w 2693247"/>
                <a:gd name="connsiteY320" fmla="*/ 845644 h 1217404"/>
                <a:gd name="connsiteX321" fmla="*/ 2576076 w 2693247"/>
                <a:gd name="connsiteY321" fmla="*/ 845323 h 1217404"/>
                <a:gd name="connsiteX322" fmla="*/ 2576076 w 2693247"/>
                <a:gd name="connsiteY322" fmla="*/ 845394 h 1217404"/>
                <a:gd name="connsiteX323" fmla="*/ 2578826 w 2693247"/>
                <a:gd name="connsiteY323" fmla="*/ 844144 h 1217404"/>
                <a:gd name="connsiteX324" fmla="*/ 2578719 w 2693247"/>
                <a:gd name="connsiteY324" fmla="*/ 844573 h 1217404"/>
                <a:gd name="connsiteX325" fmla="*/ 2580291 w 2693247"/>
                <a:gd name="connsiteY325" fmla="*/ 844144 h 1217404"/>
                <a:gd name="connsiteX326" fmla="*/ 2584291 w 2693247"/>
                <a:gd name="connsiteY326" fmla="*/ 842644 h 1217404"/>
                <a:gd name="connsiteX327" fmla="*/ 2584220 w 2693247"/>
                <a:gd name="connsiteY327" fmla="*/ 842787 h 1217404"/>
                <a:gd name="connsiteX328" fmla="*/ 2585613 w 2693247"/>
                <a:gd name="connsiteY328" fmla="*/ 842358 h 1217404"/>
                <a:gd name="connsiteX329" fmla="*/ 2585684 w 2693247"/>
                <a:gd name="connsiteY329" fmla="*/ 842501 h 1217404"/>
                <a:gd name="connsiteX330" fmla="*/ 2588185 w 2693247"/>
                <a:gd name="connsiteY330" fmla="*/ 842179 h 1217404"/>
                <a:gd name="connsiteX331" fmla="*/ 2588220 w 2693247"/>
                <a:gd name="connsiteY331" fmla="*/ 842536 h 1217404"/>
                <a:gd name="connsiteX332" fmla="*/ 2589613 w 2693247"/>
                <a:gd name="connsiteY332" fmla="*/ 842430 h 1217404"/>
                <a:gd name="connsiteX333" fmla="*/ 2589113 w 2693247"/>
                <a:gd name="connsiteY333" fmla="*/ 842358 h 1217404"/>
                <a:gd name="connsiteX334" fmla="*/ 2591149 w 2693247"/>
                <a:gd name="connsiteY334" fmla="*/ 842251 h 1217404"/>
                <a:gd name="connsiteX335" fmla="*/ 2593864 w 2693247"/>
                <a:gd name="connsiteY335" fmla="*/ 840572 h 1217404"/>
                <a:gd name="connsiteX336" fmla="*/ 2594150 w 2693247"/>
                <a:gd name="connsiteY336" fmla="*/ 840965 h 1217404"/>
                <a:gd name="connsiteX337" fmla="*/ 2594042 w 2693247"/>
                <a:gd name="connsiteY337" fmla="*/ 841679 h 1217404"/>
                <a:gd name="connsiteX338" fmla="*/ 2595935 w 2693247"/>
                <a:gd name="connsiteY338" fmla="*/ 841786 h 1217404"/>
                <a:gd name="connsiteX339" fmla="*/ 2595971 w 2693247"/>
                <a:gd name="connsiteY339" fmla="*/ 842179 h 1217404"/>
                <a:gd name="connsiteX340" fmla="*/ 2598579 w 2693247"/>
                <a:gd name="connsiteY340" fmla="*/ 841965 h 1217404"/>
                <a:gd name="connsiteX341" fmla="*/ 2600329 w 2693247"/>
                <a:gd name="connsiteY341" fmla="*/ 842430 h 1217404"/>
                <a:gd name="connsiteX342" fmla="*/ 2600722 w 2693247"/>
                <a:gd name="connsiteY342" fmla="*/ 843001 h 1217404"/>
                <a:gd name="connsiteX343" fmla="*/ 2601579 w 2693247"/>
                <a:gd name="connsiteY343" fmla="*/ 842679 h 1217404"/>
                <a:gd name="connsiteX344" fmla="*/ 2601865 w 2693247"/>
                <a:gd name="connsiteY344" fmla="*/ 843287 h 1217404"/>
                <a:gd name="connsiteX345" fmla="*/ 2605615 w 2693247"/>
                <a:gd name="connsiteY345" fmla="*/ 844037 h 1217404"/>
                <a:gd name="connsiteX346" fmla="*/ 2607187 w 2693247"/>
                <a:gd name="connsiteY346" fmla="*/ 843537 h 1217404"/>
                <a:gd name="connsiteX347" fmla="*/ 2607794 w 2693247"/>
                <a:gd name="connsiteY347" fmla="*/ 844322 h 1217404"/>
                <a:gd name="connsiteX348" fmla="*/ 2607580 w 2693247"/>
                <a:gd name="connsiteY348" fmla="*/ 844215 h 1217404"/>
                <a:gd name="connsiteX349" fmla="*/ 2607401 w 2693247"/>
                <a:gd name="connsiteY349" fmla="*/ 844573 h 1217404"/>
                <a:gd name="connsiteX350" fmla="*/ 2610152 w 2693247"/>
                <a:gd name="connsiteY350" fmla="*/ 844715 h 1217404"/>
                <a:gd name="connsiteX351" fmla="*/ 2609794 w 2693247"/>
                <a:gd name="connsiteY351" fmla="*/ 844287 h 1217404"/>
                <a:gd name="connsiteX352" fmla="*/ 2610687 w 2693247"/>
                <a:gd name="connsiteY352" fmla="*/ 844465 h 1217404"/>
                <a:gd name="connsiteX353" fmla="*/ 2610473 w 2693247"/>
                <a:gd name="connsiteY353" fmla="*/ 844751 h 1217404"/>
                <a:gd name="connsiteX354" fmla="*/ 2611830 w 2693247"/>
                <a:gd name="connsiteY354" fmla="*/ 845108 h 1217404"/>
                <a:gd name="connsiteX355" fmla="*/ 2611688 w 2693247"/>
                <a:gd name="connsiteY355" fmla="*/ 844679 h 1217404"/>
                <a:gd name="connsiteX356" fmla="*/ 2613330 w 2693247"/>
                <a:gd name="connsiteY356" fmla="*/ 845144 h 1217404"/>
                <a:gd name="connsiteX357" fmla="*/ 2613438 w 2693247"/>
                <a:gd name="connsiteY357" fmla="*/ 844465 h 1217404"/>
                <a:gd name="connsiteX358" fmla="*/ 2616974 w 2693247"/>
                <a:gd name="connsiteY358" fmla="*/ 845251 h 1217404"/>
                <a:gd name="connsiteX359" fmla="*/ 2617474 w 2693247"/>
                <a:gd name="connsiteY359" fmla="*/ 844679 h 1217404"/>
                <a:gd name="connsiteX360" fmla="*/ 2617545 w 2693247"/>
                <a:gd name="connsiteY360" fmla="*/ 845073 h 1217404"/>
                <a:gd name="connsiteX361" fmla="*/ 2619617 w 2693247"/>
                <a:gd name="connsiteY361" fmla="*/ 845180 h 1217404"/>
                <a:gd name="connsiteX362" fmla="*/ 2619760 w 2693247"/>
                <a:gd name="connsiteY362" fmla="*/ 844573 h 1217404"/>
                <a:gd name="connsiteX363" fmla="*/ 2621725 w 2693247"/>
                <a:gd name="connsiteY363" fmla="*/ 843644 h 1217404"/>
                <a:gd name="connsiteX364" fmla="*/ 2621796 w 2693247"/>
                <a:gd name="connsiteY364" fmla="*/ 842822 h 1217404"/>
                <a:gd name="connsiteX365" fmla="*/ 2621796 w 2693247"/>
                <a:gd name="connsiteY365" fmla="*/ 843251 h 1217404"/>
                <a:gd name="connsiteX366" fmla="*/ 2622367 w 2693247"/>
                <a:gd name="connsiteY366" fmla="*/ 842787 h 1217404"/>
                <a:gd name="connsiteX367" fmla="*/ 2622939 w 2693247"/>
                <a:gd name="connsiteY367" fmla="*/ 843036 h 1217404"/>
                <a:gd name="connsiteX368" fmla="*/ 2622832 w 2693247"/>
                <a:gd name="connsiteY368" fmla="*/ 843644 h 1217404"/>
                <a:gd name="connsiteX369" fmla="*/ 2623368 w 2693247"/>
                <a:gd name="connsiteY369" fmla="*/ 842572 h 1217404"/>
                <a:gd name="connsiteX370" fmla="*/ 2625368 w 2693247"/>
                <a:gd name="connsiteY370" fmla="*/ 841858 h 1217404"/>
                <a:gd name="connsiteX371" fmla="*/ 2626618 w 2693247"/>
                <a:gd name="connsiteY371" fmla="*/ 840679 h 1217404"/>
                <a:gd name="connsiteX372" fmla="*/ 2627332 w 2693247"/>
                <a:gd name="connsiteY372" fmla="*/ 841358 h 1217404"/>
                <a:gd name="connsiteX373" fmla="*/ 2628475 w 2693247"/>
                <a:gd name="connsiteY373" fmla="*/ 840322 h 1217404"/>
                <a:gd name="connsiteX374" fmla="*/ 2628440 w 2693247"/>
                <a:gd name="connsiteY374" fmla="*/ 840393 h 1217404"/>
                <a:gd name="connsiteX375" fmla="*/ 2630583 w 2693247"/>
                <a:gd name="connsiteY375" fmla="*/ 839679 h 1217404"/>
                <a:gd name="connsiteX376" fmla="*/ 2630868 w 2693247"/>
                <a:gd name="connsiteY376" fmla="*/ 838893 h 1217404"/>
                <a:gd name="connsiteX377" fmla="*/ 2633512 w 2693247"/>
                <a:gd name="connsiteY377" fmla="*/ 838965 h 1217404"/>
                <a:gd name="connsiteX378" fmla="*/ 2634512 w 2693247"/>
                <a:gd name="connsiteY378" fmla="*/ 839822 h 1217404"/>
                <a:gd name="connsiteX379" fmla="*/ 2634298 w 2693247"/>
                <a:gd name="connsiteY379" fmla="*/ 839857 h 1217404"/>
                <a:gd name="connsiteX380" fmla="*/ 2637405 w 2693247"/>
                <a:gd name="connsiteY380" fmla="*/ 840358 h 1217404"/>
                <a:gd name="connsiteX381" fmla="*/ 2638977 w 2693247"/>
                <a:gd name="connsiteY381" fmla="*/ 839572 h 1217404"/>
                <a:gd name="connsiteX382" fmla="*/ 2639405 w 2693247"/>
                <a:gd name="connsiteY382" fmla="*/ 839822 h 1217404"/>
                <a:gd name="connsiteX383" fmla="*/ 2639584 w 2693247"/>
                <a:gd name="connsiteY383" fmla="*/ 840215 h 1217404"/>
                <a:gd name="connsiteX384" fmla="*/ 2639834 w 2693247"/>
                <a:gd name="connsiteY384" fmla="*/ 840000 h 1217404"/>
                <a:gd name="connsiteX385" fmla="*/ 2639834 w 2693247"/>
                <a:gd name="connsiteY385" fmla="*/ 840072 h 1217404"/>
                <a:gd name="connsiteX386" fmla="*/ 2640012 w 2693247"/>
                <a:gd name="connsiteY386" fmla="*/ 839786 h 1217404"/>
                <a:gd name="connsiteX387" fmla="*/ 2639905 w 2693247"/>
                <a:gd name="connsiteY387" fmla="*/ 839572 h 1217404"/>
                <a:gd name="connsiteX388" fmla="*/ 2641477 w 2693247"/>
                <a:gd name="connsiteY388" fmla="*/ 840036 h 1217404"/>
                <a:gd name="connsiteX389" fmla="*/ 2644942 w 2693247"/>
                <a:gd name="connsiteY389" fmla="*/ 839286 h 1217404"/>
                <a:gd name="connsiteX390" fmla="*/ 2644406 w 2693247"/>
                <a:gd name="connsiteY390" fmla="*/ 839857 h 1217404"/>
                <a:gd name="connsiteX391" fmla="*/ 2645120 w 2693247"/>
                <a:gd name="connsiteY391" fmla="*/ 839893 h 1217404"/>
                <a:gd name="connsiteX392" fmla="*/ 2644442 w 2693247"/>
                <a:gd name="connsiteY392" fmla="*/ 840072 h 1217404"/>
                <a:gd name="connsiteX393" fmla="*/ 2647192 w 2693247"/>
                <a:gd name="connsiteY393" fmla="*/ 840965 h 1217404"/>
                <a:gd name="connsiteX394" fmla="*/ 2647549 w 2693247"/>
                <a:gd name="connsiteY394" fmla="*/ 840750 h 1217404"/>
                <a:gd name="connsiteX395" fmla="*/ 2647585 w 2693247"/>
                <a:gd name="connsiteY395" fmla="*/ 840822 h 1217404"/>
                <a:gd name="connsiteX396" fmla="*/ 2648228 w 2693247"/>
                <a:gd name="connsiteY396" fmla="*/ 840572 h 1217404"/>
                <a:gd name="connsiteX397" fmla="*/ 2648442 w 2693247"/>
                <a:gd name="connsiteY397" fmla="*/ 841608 h 1217404"/>
                <a:gd name="connsiteX398" fmla="*/ 2650728 w 2693247"/>
                <a:gd name="connsiteY398" fmla="*/ 842108 h 1217404"/>
                <a:gd name="connsiteX399" fmla="*/ 2650764 w 2693247"/>
                <a:gd name="connsiteY399" fmla="*/ 841715 h 1217404"/>
                <a:gd name="connsiteX400" fmla="*/ 2651478 w 2693247"/>
                <a:gd name="connsiteY400" fmla="*/ 842144 h 1217404"/>
                <a:gd name="connsiteX401" fmla="*/ 2651371 w 2693247"/>
                <a:gd name="connsiteY401" fmla="*/ 842644 h 1217404"/>
                <a:gd name="connsiteX402" fmla="*/ 2652550 w 2693247"/>
                <a:gd name="connsiteY402" fmla="*/ 842215 h 1217404"/>
                <a:gd name="connsiteX403" fmla="*/ 2651800 w 2693247"/>
                <a:gd name="connsiteY403" fmla="*/ 842644 h 1217404"/>
                <a:gd name="connsiteX404" fmla="*/ 2653836 w 2693247"/>
                <a:gd name="connsiteY404" fmla="*/ 843036 h 1217404"/>
                <a:gd name="connsiteX405" fmla="*/ 2654228 w 2693247"/>
                <a:gd name="connsiteY405" fmla="*/ 842179 h 1217404"/>
                <a:gd name="connsiteX406" fmla="*/ 2656193 w 2693247"/>
                <a:gd name="connsiteY406" fmla="*/ 842322 h 1217404"/>
                <a:gd name="connsiteX407" fmla="*/ 2656014 w 2693247"/>
                <a:gd name="connsiteY407" fmla="*/ 841858 h 1217404"/>
                <a:gd name="connsiteX408" fmla="*/ 2658586 w 2693247"/>
                <a:gd name="connsiteY408" fmla="*/ 842215 h 1217404"/>
                <a:gd name="connsiteX409" fmla="*/ 2660408 w 2693247"/>
                <a:gd name="connsiteY409" fmla="*/ 837322 h 1217404"/>
                <a:gd name="connsiteX410" fmla="*/ 2652693 w 2693247"/>
                <a:gd name="connsiteY410" fmla="*/ 836964 h 1217404"/>
                <a:gd name="connsiteX411" fmla="*/ 2644727 w 2693247"/>
                <a:gd name="connsiteY411" fmla="*/ 833393 h 1217404"/>
                <a:gd name="connsiteX412" fmla="*/ 2639012 w 2693247"/>
                <a:gd name="connsiteY412" fmla="*/ 833642 h 1217404"/>
                <a:gd name="connsiteX413" fmla="*/ 2636798 w 2693247"/>
                <a:gd name="connsiteY413" fmla="*/ 834035 h 1217404"/>
                <a:gd name="connsiteX414" fmla="*/ 2636619 w 2693247"/>
                <a:gd name="connsiteY414" fmla="*/ 833607 h 1217404"/>
                <a:gd name="connsiteX415" fmla="*/ 2635762 w 2693247"/>
                <a:gd name="connsiteY415" fmla="*/ 833464 h 1217404"/>
                <a:gd name="connsiteX416" fmla="*/ 2635798 w 2693247"/>
                <a:gd name="connsiteY416" fmla="*/ 833357 h 1217404"/>
                <a:gd name="connsiteX417" fmla="*/ 2634476 w 2693247"/>
                <a:gd name="connsiteY417" fmla="*/ 833214 h 1217404"/>
                <a:gd name="connsiteX418" fmla="*/ 2634547 w 2693247"/>
                <a:gd name="connsiteY418" fmla="*/ 833107 h 1217404"/>
                <a:gd name="connsiteX419" fmla="*/ 2633905 w 2693247"/>
                <a:gd name="connsiteY419" fmla="*/ 832964 h 1217404"/>
                <a:gd name="connsiteX420" fmla="*/ 2634048 w 2693247"/>
                <a:gd name="connsiteY420" fmla="*/ 832857 h 1217404"/>
                <a:gd name="connsiteX421" fmla="*/ 2630618 w 2693247"/>
                <a:gd name="connsiteY421" fmla="*/ 832464 h 1217404"/>
                <a:gd name="connsiteX422" fmla="*/ 2630726 w 2693247"/>
                <a:gd name="connsiteY422" fmla="*/ 832928 h 1217404"/>
                <a:gd name="connsiteX423" fmla="*/ 2625725 w 2693247"/>
                <a:gd name="connsiteY423" fmla="*/ 833928 h 1217404"/>
                <a:gd name="connsiteX424" fmla="*/ 2625689 w 2693247"/>
                <a:gd name="connsiteY424" fmla="*/ 833821 h 1217404"/>
                <a:gd name="connsiteX425" fmla="*/ 2621367 w 2693247"/>
                <a:gd name="connsiteY425" fmla="*/ 836786 h 1217404"/>
                <a:gd name="connsiteX426" fmla="*/ 2621117 w 2693247"/>
                <a:gd name="connsiteY426" fmla="*/ 836536 h 1217404"/>
                <a:gd name="connsiteX427" fmla="*/ 2620260 w 2693247"/>
                <a:gd name="connsiteY427" fmla="*/ 838322 h 1217404"/>
                <a:gd name="connsiteX428" fmla="*/ 2619546 w 2693247"/>
                <a:gd name="connsiteY428" fmla="*/ 837965 h 1217404"/>
                <a:gd name="connsiteX429" fmla="*/ 2619010 w 2693247"/>
                <a:gd name="connsiteY429" fmla="*/ 838822 h 1217404"/>
                <a:gd name="connsiteX430" fmla="*/ 2619117 w 2693247"/>
                <a:gd name="connsiteY430" fmla="*/ 838607 h 1217404"/>
                <a:gd name="connsiteX431" fmla="*/ 2618117 w 2693247"/>
                <a:gd name="connsiteY431" fmla="*/ 839072 h 1217404"/>
                <a:gd name="connsiteX432" fmla="*/ 2618510 w 2693247"/>
                <a:gd name="connsiteY432" fmla="*/ 839751 h 1217404"/>
                <a:gd name="connsiteX433" fmla="*/ 2617653 w 2693247"/>
                <a:gd name="connsiteY433" fmla="*/ 839179 h 1217404"/>
                <a:gd name="connsiteX434" fmla="*/ 2617760 w 2693247"/>
                <a:gd name="connsiteY434" fmla="*/ 839786 h 1217404"/>
                <a:gd name="connsiteX435" fmla="*/ 2615295 w 2693247"/>
                <a:gd name="connsiteY435" fmla="*/ 838464 h 1217404"/>
                <a:gd name="connsiteX436" fmla="*/ 2603079 w 2693247"/>
                <a:gd name="connsiteY436" fmla="*/ 837072 h 1217404"/>
                <a:gd name="connsiteX437" fmla="*/ 2602936 w 2693247"/>
                <a:gd name="connsiteY437" fmla="*/ 836572 h 1217404"/>
                <a:gd name="connsiteX438" fmla="*/ 2601543 w 2693247"/>
                <a:gd name="connsiteY438" fmla="*/ 836821 h 1217404"/>
                <a:gd name="connsiteX439" fmla="*/ 2601043 w 2693247"/>
                <a:gd name="connsiteY439" fmla="*/ 837107 h 1217404"/>
                <a:gd name="connsiteX440" fmla="*/ 2600865 w 2693247"/>
                <a:gd name="connsiteY440" fmla="*/ 836678 h 1217404"/>
                <a:gd name="connsiteX441" fmla="*/ 2600043 w 2693247"/>
                <a:gd name="connsiteY441" fmla="*/ 836929 h 1217404"/>
                <a:gd name="connsiteX442" fmla="*/ 2599579 w 2693247"/>
                <a:gd name="connsiteY442" fmla="*/ 836500 h 1217404"/>
                <a:gd name="connsiteX443" fmla="*/ 2594507 w 2693247"/>
                <a:gd name="connsiteY443" fmla="*/ 836893 h 1217404"/>
                <a:gd name="connsiteX444" fmla="*/ 2586256 w 2693247"/>
                <a:gd name="connsiteY444" fmla="*/ 837536 h 1217404"/>
                <a:gd name="connsiteX445" fmla="*/ 2580576 w 2693247"/>
                <a:gd name="connsiteY445" fmla="*/ 837679 h 1217404"/>
                <a:gd name="connsiteX446" fmla="*/ 2575147 w 2693247"/>
                <a:gd name="connsiteY446" fmla="*/ 839429 h 1217404"/>
                <a:gd name="connsiteX447" fmla="*/ 2574862 w 2693247"/>
                <a:gd name="connsiteY447" fmla="*/ 839751 h 1217404"/>
                <a:gd name="connsiteX448" fmla="*/ 2572183 w 2693247"/>
                <a:gd name="connsiteY448" fmla="*/ 840822 h 1217404"/>
                <a:gd name="connsiteX449" fmla="*/ 2574040 w 2693247"/>
                <a:gd name="connsiteY449" fmla="*/ 825070 h 1217404"/>
                <a:gd name="connsiteX450" fmla="*/ 2576219 w 2693247"/>
                <a:gd name="connsiteY450" fmla="*/ 785315 h 1217404"/>
                <a:gd name="connsiteX451" fmla="*/ 2582612 w 2693247"/>
                <a:gd name="connsiteY451" fmla="*/ 780957 h 1217404"/>
                <a:gd name="connsiteX452" fmla="*/ 2590506 w 2693247"/>
                <a:gd name="connsiteY452" fmla="*/ 781314 h 1217404"/>
                <a:gd name="connsiteX453" fmla="*/ 2595114 w 2693247"/>
                <a:gd name="connsiteY453" fmla="*/ 781600 h 1217404"/>
                <a:gd name="connsiteX454" fmla="*/ 2597543 w 2693247"/>
                <a:gd name="connsiteY454" fmla="*/ 782029 h 1217404"/>
                <a:gd name="connsiteX455" fmla="*/ 2597579 w 2693247"/>
                <a:gd name="connsiteY455" fmla="*/ 782493 h 1217404"/>
                <a:gd name="connsiteX456" fmla="*/ 2598293 w 2693247"/>
                <a:gd name="connsiteY456" fmla="*/ 782850 h 1217404"/>
                <a:gd name="connsiteX457" fmla="*/ 2598222 w 2693247"/>
                <a:gd name="connsiteY457" fmla="*/ 782922 h 1217404"/>
                <a:gd name="connsiteX458" fmla="*/ 2599007 w 2693247"/>
                <a:gd name="connsiteY458" fmla="*/ 783315 h 1217404"/>
                <a:gd name="connsiteX459" fmla="*/ 2598900 w 2693247"/>
                <a:gd name="connsiteY459" fmla="*/ 783386 h 1217404"/>
                <a:gd name="connsiteX460" fmla="*/ 2599257 w 2693247"/>
                <a:gd name="connsiteY460" fmla="*/ 783708 h 1217404"/>
                <a:gd name="connsiteX461" fmla="*/ 2599079 w 2693247"/>
                <a:gd name="connsiteY461" fmla="*/ 783743 h 1217404"/>
                <a:gd name="connsiteX462" fmla="*/ 2600758 w 2693247"/>
                <a:gd name="connsiteY462" fmla="*/ 785565 h 1217404"/>
                <a:gd name="connsiteX463" fmla="*/ 2601079 w 2693247"/>
                <a:gd name="connsiteY463" fmla="*/ 785244 h 1217404"/>
                <a:gd name="connsiteX464" fmla="*/ 2603937 w 2693247"/>
                <a:gd name="connsiteY464" fmla="*/ 788816 h 1217404"/>
                <a:gd name="connsiteX465" fmla="*/ 2603829 w 2693247"/>
                <a:gd name="connsiteY465" fmla="*/ 788887 h 1217404"/>
                <a:gd name="connsiteX466" fmla="*/ 2610866 w 2693247"/>
                <a:gd name="connsiteY466" fmla="*/ 791209 h 1217404"/>
                <a:gd name="connsiteX467" fmla="*/ 2610973 w 2693247"/>
                <a:gd name="connsiteY467" fmla="*/ 791566 h 1217404"/>
                <a:gd name="connsiteX468" fmla="*/ 2613295 w 2693247"/>
                <a:gd name="connsiteY468" fmla="*/ 790351 h 1217404"/>
                <a:gd name="connsiteX469" fmla="*/ 2614116 w 2693247"/>
                <a:gd name="connsiteY469" fmla="*/ 790887 h 1217404"/>
                <a:gd name="connsiteX470" fmla="*/ 2615295 w 2693247"/>
                <a:gd name="connsiteY470" fmla="*/ 790102 h 1217404"/>
                <a:gd name="connsiteX471" fmla="*/ 2615045 w 2693247"/>
                <a:gd name="connsiteY471" fmla="*/ 790316 h 1217404"/>
                <a:gd name="connsiteX472" fmla="*/ 2616688 w 2693247"/>
                <a:gd name="connsiteY472" fmla="*/ 789851 h 1217404"/>
                <a:gd name="connsiteX473" fmla="*/ 2616188 w 2693247"/>
                <a:gd name="connsiteY473" fmla="*/ 789209 h 1217404"/>
                <a:gd name="connsiteX474" fmla="*/ 2617402 w 2693247"/>
                <a:gd name="connsiteY474" fmla="*/ 789673 h 1217404"/>
                <a:gd name="connsiteX475" fmla="*/ 2617260 w 2693247"/>
                <a:gd name="connsiteY475" fmla="*/ 789066 h 1217404"/>
                <a:gd name="connsiteX476" fmla="*/ 2620581 w 2693247"/>
                <a:gd name="connsiteY476" fmla="*/ 789709 h 1217404"/>
                <a:gd name="connsiteX477" fmla="*/ 2633654 w 2693247"/>
                <a:gd name="connsiteY477" fmla="*/ 787065 h 1217404"/>
                <a:gd name="connsiteX478" fmla="*/ 2633869 w 2693247"/>
                <a:gd name="connsiteY478" fmla="*/ 787529 h 1217404"/>
                <a:gd name="connsiteX479" fmla="*/ 2635155 w 2693247"/>
                <a:gd name="connsiteY479" fmla="*/ 787065 h 1217404"/>
                <a:gd name="connsiteX480" fmla="*/ 2635619 w 2693247"/>
                <a:gd name="connsiteY480" fmla="*/ 786744 h 1217404"/>
                <a:gd name="connsiteX481" fmla="*/ 2635833 w 2693247"/>
                <a:gd name="connsiteY481" fmla="*/ 787137 h 1217404"/>
                <a:gd name="connsiteX482" fmla="*/ 2636619 w 2693247"/>
                <a:gd name="connsiteY482" fmla="*/ 786815 h 1217404"/>
                <a:gd name="connsiteX483" fmla="*/ 2637119 w 2693247"/>
                <a:gd name="connsiteY483" fmla="*/ 787208 h 1217404"/>
                <a:gd name="connsiteX484" fmla="*/ 2642334 w 2693247"/>
                <a:gd name="connsiteY484" fmla="*/ 786779 h 1217404"/>
                <a:gd name="connsiteX485" fmla="*/ 2651371 w 2693247"/>
                <a:gd name="connsiteY485" fmla="*/ 786458 h 1217404"/>
                <a:gd name="connsiteX486" fmla="*/ 2657658 w 2693247"/>
                <a:gd name="connsiteY486" fmla="*/ 786744 h 1217404"/>
                <a:gd name="connsiteX487" fmla="*/ 2663444 w 2693247"/>
                <a:gd name="connsiteY487" fmla="*/ 784458 h 1217404"/>
                <a:gd name="connsiteX488" fmla="*/ 2663623 w 2693247"/>
                <a:gd name="connsiteY488" fmla="*/ 784172 h 1217404"/>
                <a:gd name="connsiteX489" fmla="*/ 2666230 w 2693247"/>
                <a:gd name="connsiteY489" fmla="*/ 784101 h 1217404"/>
                <a:gd name="connsiteX490" fmla="*/ 2669731 w 2693247"/>
                <a:gd name="connsiteY490" fmla="*/ 778779 h 1217404"/>
                <a:gd name="connsiteX491" fmla="*/ 2669802 w 2693247"/>
                <a:gd name="connsiteY491" fmla="*/ 778635 h 1217404"/>
                <a:gd name="connsiteX492" fmla="*/ 2665516 w 2693247"/>
                <a:gd name="connsiteY492" fmla="*/ 778922 h 1217404"/>
                <a:gd name="connsiteX493" fmla="*/ 2663372 w 2693247"/>
                <a:gd name="connsiteY493" fmla="*/ 778600 h 1217404"/>
                <a:gd name="connsiteX494" fmla="*/ 2663408 w 2693247"/>
                <a:gd name="connsiteY494" fmla="*/ 778529 h 1217404"/>
                <a:gd name="connsiteX495" fmla="*/ 2659443 w 2693247"/>
                <a:gd name="connsiteY495" fmla="*/ 780100 h 1217404"/>
                <a:gd name="connsiteX496" fmla="*/ 2659586 w 2693247"/>
                <a:gd name="connsiteY496" fmla="*/ 779636 h 1217404"/>
                <a:gd name="connsiteX497" fmla="*/ 2657943 w 2693247"/>
                <a:gd name="connsiteY497" fmla="*/ 780315 h 1217404"/>
                <a:gd name="connsiteX498" fmla="*/ 2654014 w 2693247"/>
                <a:gd name="connsiteY498" fmla="*/ 781636 h 1217404"/>
                <a:gd name="connsiteX499" fmla="*/ 2654086 w 2693247"/>
                <a:gd name="connsiteY499" fmla="*/ 781493 h 1217404"/>
                <a:gd name="connsiteX500" fmla="*/ 2652514 w 2693247"/>
                <a:gd name="connsiteY500" fmla="*/ 781779 h 1217404"/>
                <a:gd name="connsiteX501" fmla="*/ 2652443 w 2693247"/>
                <a:gd name="connsiteY501" fmla="*/ 781636 h 1217404"/>
                <a:gd name="connsiteX502" fmla="*/ 2649514 w 2693247"/>
                <a:gd name="connsiteY502" fmla="*/ 781815 h 1217404"/>
                <a:gd name="connsiteX503" fmla="*/ 2649478 w 2693247"/>
                <a:gd name="connsiteY503" fmla="*/ 781457 h 1217404"/>
                <a:gd name="connsiteX504" fmla="*/ 2648013 w 2693247"/>
                <a:gd name="connsiteY504" fmla="*/ 781529 h 1217404"/>
                <a:gd name="connsiteX505" fmla="*/ 2648549 w 2693247"/>
                <a:gd name="connsiteY505" fmla="*/ 781600 h 1217404"/>
                <a:gd name="connsiteX506" fmla="*/ 2646370 w 2693247"/>
                <a:gd name="connsiteY506" fmla="*/ 781600 h 1217404"/>
                <a:gd name="connsiteX507" fmla="*/ 2643299 w 2693247"/>
                <a:gd name="connsiteY507" fmla="*/ 783136 h 1217404"/>
                <a:gd name="connsiteX508" fmla="*/ 2642977 w 2693247"/>
                <a:gd name="connsiteY508" fmla="*/ 782743 h 1217404"/>
                <a:gd name="connsiteX509" fmla="*/ 2643120 w 2693247"/>
                <a:gd name="connsiteY509" fmla="*/ 782029 h 1217404"/>
                <a:gd name="connsiteX510" fmla="*/ 2641013 w 2693247"/>
                <a:gd name="connsiteY510" fmla="*/ 781886 h 1217404"/>
                <a:gd name="connsiteX511" fmla="*/ 2640977 w 2693247"/>
                <a:gd name="connsiteY511" fmla="*/ 781493 h 1217404"/>
                <a:gd name="connsiteX512" fmla="*/ 2637941 w 2693247"/>
                <a:gd name="connsiteY512" fmla="*/ 781743 h 1217404"/>
                <a:gd name="connsiteX513" fmla="*/ 2635833 w 2693247"/>
                <a:gd name="connsiteY513" fmla="*/ 781422 h 1217404"/>
                <a:gd name="connsiteX514" fmla="*/ 2635298 w 2693247"/>
                <a:gd name="connsiteY514" fmla="*/ 780922 h 1217404"/>
                <a:gd name="connsiteX515" fmla="*/ 2634298 w 2693247"/>
                <a:gd name="connsiteY515" fmla="*/ 781386 h 1217404"/>
                <a:gd name="connsiteX516" fmla="*/ 2633833 w 2693247"/>
                <a:gd name="connsiteY516" fmla="*/ 780815 h 1217404"/>
                <a:gd name="connsiteX517" fmla="*/ 2629118 w 2693247"/>
                <a:gd name="connsiteY517" fmla="*/ 781136 h 1217404"/>
                <a:gd name="connsiteX518" fmla="*/ 2627582 w 2693247"/>
                <a:gd name="connsiteY518" fmla="*/ 782101 h 1217404"/>
                <a:gd name="connsiteX519" fmla="*/ 2626654 w 2693247"/>
                <a:gd name="connsiteY519" fmla="*/ 781565 h 1217404"/>
                <a:gd name="connsiteX520" fmla="*/ 2626904 w 2693247"/>
                <a:gd name="connsiteY520" fmla="*/ 781600 h 1217404"/>
                <a:gd name="connsiteX521" fmla="*/ 2626975 w 2693247"/>
                <a:gd name="connsiteY521" fmla="*/ 781208 h 1217404"/>
                <a:gd name="connsiteX522" fmla="*/ 2624082 w 2693247"/>
                <a:gd name="connsiteY522" fmla="*/ 782029 h 1217404"/>
                <a:gd name="connsiteX523" fmla="*/ 2624582 w 2693247"/>
                <a:gd name="connsiteY523" fmla="*/ 782279 h 1217404"/>
                <a:gd name="connsiteX524" fmla="*/ 2623617 w 2693247"/>
                <a:gd name="connsiteY524" fmla="*/ 782422 h 1217404"/>
                <a:gd name="connsiteX525" fmla="*/ 2623761 w 2693247"/>
                <a:gd name="connsiteY525" fmla="*/ 782065 h 1217404"/>
                <a:gd name="connsiteX526" fmla="*/ 2622225 w 2693247"/>
                <a:gd name="connsiteY526" fmla="*/ 782243 h 1217404"/>
                <a:gd name="connsiteX527" fmla="*/ 2622510 w 2693247"/>
                <a:gd name="connsiteY527" fmla="*/ 782565 h 1217404"/>
                <a:gd name="connsiteX528" fmla="*/ 2620689 w 2693247"/>
                <a:gd name="connsiteY528" fmla="*/ 782743 h 1217404"/>
                <a:gd name="connsiteX529" fmla="*/ 2620796 w 2693247"/>
                <a:gd name="connsiteY529" fmla="*/ 783422 h 1217404"/>
                <a:gd name="connsiteX530" fmla="*/ 2617331 w 2693247"/>
                <a:gd name="connsiteY530" fmla="*/ 783600 h 1217404"/>
                <a:gd name="connsiteX531" fmla="*/ 2617010 w 2693247"/>
                <a:gd name="connsiteY531" fmla="*/ 784244 h 1217404"/>
                <a:gd name="connsiteX532" fmla="*/ 2616867 w 2693247"/>
                <a:gd name="connsiteY532" fmla="*/ 783886 h 1217404"/>
                <a:gd name="connsiteX533" fmla="*/ 2615259 w 2693247"/>
                <a:gd name="connsiteY533" fmla="*/ 783851 h 1217404"/>
                <a:gd name="connsiteX534" fmla="*/ 2615295 w 2693247"/>
                <a:gd name="connsiteY534" fmla="*/ 783565 h 1217404"/>
                <a:gd name="connsiteX535" fmla="*/ 2615188 w 2693247"/>
                <a:gd name="connsiteY535" fmla="*/ 784422 h 1217404"/>
                <a:gd name="connsiteX536" fmla="*/ 2613652 w 2693247"/>
                <a:gd name="connsiteY536" fmla="*/ 784994 h 1217404"/>
                <a:gd name="connsiteX537" fmla="*/ 2613438 w 2693247"/>
                <a:gd name="connsiteY537" fmla="*/ 785743 h 1217404"/>
                <a:gd name="connsiteX538" fmla="*/ 2613509 w 2693247"/>
                <a:gd name="connsiteY538" fmla="*/ 785351 h 1217404"/>
                <a:gd name="connsiteX539" fmla="*/ 2612973 w 2693247"/>
                <a:gd name="connsiteY539" fmla="*/ 785601 h 1217404"/>
                <a:gd name="connsiteX540" fmla="*/ 2612616 w 2693247"/>
                <a:gd name="connsiteY540" fmla="*/ 785137 h 1217404"/>
                <a:gd name="connsiteX541" fmla="*/ 2612831 w 2693247"/>
                <a:gd name="connsiteY541" fmla="*/ 784636 h 1217404"/>
                <a:gd name="connsiteX542" fmla="*/ 2612152 w 2693247"/>
                <a:gd name="connsiteY542" fmla="*/ 785386 h 1217404"/>
                <a:gd name="connsiteX543" fmla="*/ 2610545 w 2693247"/>
                <a:gd name="connsiteY543" fmla="*/ 784958 h 1217404"/>
                <a:gd name="connsiteX544" fmla="*/ 2609294 w 2693247"/>
                <a:gd name="connsiteY544" fmla="*/ 785065 h 1217404"/>
                <a:gd name="connsiteX545" fmla="*/ 2609473 w 2693247"/>
                <a:gd name="connsiteY545" fmla="*/ 784136 h 1217404"/>
                <a:gd name="connsiteX546" fmla="*/ 2608794 w 2693247"/>
                <a:gd name="connsiteY546" fmla="*/ 784029 h 1217404"/>
                <a:gd name="connsiteX547" fmla="*/ 2608866 w 2693247"/>
                <a:gd name="connsiteY547" fmla="*/ 784029 h 1217404"/>
                <a:gd name="connsiteX548" fmla="*/ 2606437 w 2693247"/>
                <a:gd name="connsiteY548" fmla="*/ 781314 h 1217404"/>
                <a:gd name="connsiteX549" fmla="*/ 2605473 w 2693247"/>
                <a:gd name="connsiteY549" fmla="*/ 781350 h 1217404"/>
                <a:gd name="connsiteX550" fmla="*/ 2602401 w 2693247"/>
                <a:gd name="connsiteY550" fmla="*/ 778814 h 1217404"/>
                <a:gd name="connsiteX551" fmla="*/ 2601508 w 2693247"/>
                <a:gd name="connsiteY551" fmla="*/ 777457 h 1217404"/>
                <a:gd name="connsiteX552" fmla="*/ 2601722 w 2693247"/>
                <a:gd name="connsiteY552" fmla="*/ 777493 h 1217404"/>
                <a:gd name="connsiteX553" fmla="*/ 2598686 w 2693247"/>
                <a:gd name="connsiteY553" fmla="*/ 775921 h 1217404"/>
                <a:gd name="connsiteX554" fmla="*/ 2596757 w 2693247"/>
                <a:gd name="connsiteY554" fmla="*/ 776100 h 1217404"/>
                <a:gd name="connsiteX555" fmla="*/ 2596364 w 2693247"/>
                <a:gd name="connsiteY555" fmla="*/ 775707 h 1217404"/>
                <a:gd name="connsiteX556" fmla="*/ 2596293 w 2693247"/>
                <a:gd name="connsiteY556" fmla="*/ 775278 h 1217404"/>
                <a:gd name="connsiteX557" fmla="*/ 2595971 w 2693247"/>
                <a:gd name="connsiteY557" fmla="*/ 775421 h 1217404"/>
                <a:gd name="connsiteX558" fmla="*/ 2595971 w 2693247"/>
                <a:gd name="connsiteY558" fmla="*/ 775350 h 1217404"/>
                <a:gd name="connsiteX559" fmla="*/ 2595686 w 2693247"/>
                <a:gd name="connsiteY559" fmla="*/ 775564 h 1217404"/>
                <a:gd name="connsiteX560" fmla="*/ 2595757 w 2693247"/>
                <a:gd name="connsiteY560" fmla="*/ 775778 h 1217404"/>
                <a:gd name="connsiteX561" fmla="*/ 2593935 w 2693247"/>
                <a:gd name="connsiteY561" fmla="*/ 774921 h 1217404"/>
                <a:gd name="connsiteX562" fmla="*/ 2589328 w 2693247"/>
                <a:gd name="connsiteY562" fmla="*/ 775671 h 1217404"/>
                <a:gd name="connsiteX563" fmla="*/ 2589935 w 2693247"/>
                <a:gd name="connsiteY563" fmla="*/ 774993 h 1217404"/>
                <a:gd name="connsiteX564" fmla="*/ 2588899 w 2693247"/>
                <a:gd name="connsiteY564" fmla="*/ 775099 h 1217404"/>
                <a:gd name="connsiteX565" fmla="*/ 2589792 w 2693247"/>
                <a:gd name="connsiteY565" fmla="*/ 774778 h 1217404"/>
                <a:gd name="connsiteX566" fmla="*/ 2585863 w 2693247"/>
                <a:gd name="connsiteY566" fmla="*/ 774850 h 1217404"/>
                <a:gd name="connsiteX567" fmla="*/ 2585577 w 2693247"/>
                <a:gd name="connsiteY567" fmla="*/ 775207 h 1217404"/>
                <a:gd name="connsiteX568" fmla="*/ 2585470 w 2693247"/>
                <a:gd name="connsiteY568" fmla="*/ 775171 h 1217404"/>
                <a:gd name="connsiteX569" fmla="*/ 2584934 w 2693247"/>
                <a:gd name="connsiteY569" fmla="*/ 775671 h 1217404"/>
                <a:gd name="connsiteX570" fmla="*/ 2584148 w 2693247"/>
                <a:gd name="connsiteY570" fmla="*/ 774885 h 1217404"/>
                <a:gd name="connsiteX571" fmla="*/ 2581684 w 2693247"/>
                <a:gd name="connsiteY571" fmla="*/ 775599 h 1217404"/>
                <a:gd name="connsiteX572" fmla="*/ 2581862 w 2693247"/>
                <a:gd name="connsiteY572" fmla="*/ 775957 h 1217404"/>
                <a:gd name="connsiteX573" fmla="*/ 2580934 w 2693247"/>
                <a:gd name="connsiteY573" fmla="*/ 775957 h 1217404"/>
                <a:gd name="connsiteX574" fmla="*/ 2580791 w 2693247"/>
                <a:gd name="connsiteY574" fmla="*/ 775492 h 1217404"/>
                <a:gd name="connsiteX575" fmla="*/ 2579862 w 2693247"/>
                <a:gd name="connsiteY575" fmla="*/ 776528 h 1217404"/>
                <a:gd name="connsiteX576" fmla="*/ 2580362 w 2693247"/>
                <a:gd name="connsiteY576" fmla="*/ 775742 h 1217404"/>
                <a:gd name="connsiteX577" fmla="*/ 2578112 w 2693247"/>
                <a:gd name="connsiteY577" fmla="*/ 776635 h 1217404"/>
                <a:gd name="connsiteX578" fmla="*/ 2578255 w 2693247"/>
                <a:gd name="connsiteY578" fmla="*/ 777564 h 1217404"/>
                <a:gd name="connsiteX579" fmla="*/ 2576397 w 2693247"/>
                <a:gd name="connsiteY579" fmla="*/ 778743 h 1217404"/>
                <a:gd name="connsiteX580" fmla="*/ 2576826 w 2693247"/>
                <a:gd name="connsiteY580" fmla="*/ 778993 h 1217404"/>
                <a:gd name="connsiteX581" fmla="*/ 2575540 w 2693247"/>
                <a:gd name="connsiteY581" fmla="*/ 780064 h 1217404"/>
                <a:gd name="connsiteX582" fmla="*/ 2574111 w 2693247"/>
                <a:gd name="connsiteY582" fmla="*/ 758204 h 1217404"/>
                <a:gd name="connsiteX583" fmla="*/ 2575540 w 2693247"/>
                <a:gd name="connsiteY583" fmla="*/ 768206 h 1217404"/>
                <a:gd name="connsiteX584" fmla="*/ 2567896 w 2693247"/>
                <a:gd name="connsiteY584" fmla="*/ 731987 h 1217404"/>
                <a:gd name="connsiteX585" fmla="*/ 2571182 w 2693247"/>
                <a:gd name="connsiteY585" fmla="*/ 731808 h 1217404"/>
                <a:gd name="connsiteX586" fmla="*/ 2572933 w 2693247"/>
                <a:gd name="connsiteY586" fmla="*/ 732273 h 1217404"/>
                <a:gd name="connsiteX587" fmla="*/ 2572897 w 2693247"/>
                <a:gd name="connsiteY587" fmla="*/ 732344 h 1217404"/>
                <a:gd name="connsiteX588" fmla="*/ 2576112 w 2693247"/>
                <a:gd name="connsiteY588" fmla="*/ 732273 h 1217404"/>
                <a:gd name="connsiteX589" fmla="*/ 2575826 w 2693247"/>
                <a:gd name="connsiteY589" fmla="*/ 732630 h 1217404"/>
                <a:gd name="connsiteX590" fmla="*/ 2577719 w 2693247"/>
                <a:gd name="connsiteY590" fmla="*/ 732737 h 1217404"/>
                <a:gd name="connsiteX591" fmla="*/ 2583184 w 2693247"/>
                <a:gd name="connsiteY591" fmla="*/ 730844 h 1217404"/>
                <a:gd name="connsiteX592" fmla="*/ 2583148 w 2693247"/>
                <a:gd name="connsiteY592" fmla="*/ 731023 h 1217404"/>
                <a:gd name="connsiteX593" fmla="*/ 2584506 w 2693247"/>
                <a:gd name="connsiteY593" fmla="*/ 730130 h 1217404"/>
                <a:gd name="connsiteX594" fmla="*/ 2584613 w 2693247"/>
                <a:gd name="connsiteY594" fmla="*/ 730237 h 1217404"/>
                <a:gd name="connsiteX595" fmla="*/ 2586863 w 2693247"/>
                <a:gd name="connsiteY595" fmla="*/ 728987 h 1217404"/>
                <a:gd name="connsiteX596" fmla="*/ 2587042 w 2693247"/>
                <a:gd name="connsiteY596" fmla="*/ 729308 h 1217404"/>
                <a:gd name="connsiteX597" fmla="*/ 2588256 w 2693247"/>
                <a:gd name="connsiteY597" fmla="*/ 728701 h 1217404"/>
                <a:gd name="connsiteX598" fmla="*/ 2587756 w 2693247"/>
                <a:gd name="connsiteY598" fmla="*/ 728808 h 1217404"/>
                <a:gd name="connsiteX599" fmla="*/ 2589542 w 2693247"/>
                <a:gd name="connsiteY599" fmla="*/ 728022 h 1217404"/>
                <a:gd name="connsiteX600" fmla="*/ 2591506 w 2693247"/>
                <a:gd name="connsiteY600" fmla="*/ 725629 h 1217404"/>
                <a:gd name="connsiteX601" fmla="*/ 2591899 w 2693247"/>
                <a:gd name="connsiteY601" fmla="*/ 725915 h 1217404"/>
                <a:gd name="connsiteX602" fmla="*/ 2592006 w 2693247"/>
                <a:gd name="connsiteY602" fmla="*/ 726629 h 1217404"/>
                <a:gd name="connsiteX603" fmla="*/ 2593828 w 2693247"/>
                <a:gd name="connsiteY603" fmla="*/ 726093 h 1217404"/>
                <a:gd name="connsiteX604" fmla="*/ 2594007 w 2693247"/>
                <a:gd name="connsiteY604" fmla="*/ 726450 h 1217404"/>
                <a:gd name="connsiteX605" fmla="*/ 2596507 w 2693247"/>
                <a:gd name="connsiteY605" fmla="*/ 725272 h 1217404"/>
                <a:gd name="connsiteX606" fmla="*/ 2598436 w 2693247"/>
                <a:gd name="connsiteY606" fmla="*/ 724915 h 1217404"/>
                <a:gd name="connsiteX607" fmla="*/ 2599079 w 2693247"/>
                <a:gd name="connsiteY607" fmla="*/ 725236 h 1217404"/>
                <a:gd name="connsiteX608" fmla="*/ 2599757 w 2693247"/>
                <a:gd name="connsiteY608" fmla="*/ 724522 h 1217404"/>
                <a:gd name="connsiteX609" fmla="*/ 2600329 w 2693247"/>
                <a:gd name="connsiteY609" fmla="*/ 724915 h 1217404"/>
                <a:gd name="connsiteX610" fmla="*/ 2604294 w 2693247"/>
                <a:gd name="connsiteY610" fmla="*/ 723450 h 1217404"/>
                <a:gd name="connsiteX611" fmla="*/ 2605330 w 2693247"/>
                <a:gd name="connsiteY611" fmla="*/ 722164 h 1217404"/>
                <a:gd name="connsiteX612" fmla="*/ 2606365 w 2693247"/>
                <a:gd name="connsiteY612" fmla="*/ 722378 h 1217404"/>
                <a:gd name="connsiteX613" fmla="*/ 2606115 w 2693247"/>
                <a:gd name="connsiteY613" fmla="*/ 722414 h 1217404"/>
                <a:gd name="connsiteX614" fmla="*/ 2606187 w 2693247"/>
                <a:gd name="connsiteY614" fmla="*/ 722807 h 1217404"/>
                <a:gd name="connsiteX615" fmla="*/ 2608401 w 2693247"/>
                <a:gd name="connsiteY615" fmla="*/ 721128 h 1217404"/>
                <a:gd name="connsiteX616" fmla="*/ 2607866 w 2693247"/>
                <a:gd name="connsiteY616" fmla="*/ 721021 h 1217404"/>
                <a:gd name="connsiteX617" fmla="*/ 2608616 w 2693247"/>
                <a:gd name="connsiteY617" fmla="*/ 720628 h 1217404"/>
                <a:gd name="connsiteX618" fmla="*/ 2608651 w 2693247"/>
                <a:gd name="connsiteY618" fmla="*/ 720986 h 1217404"/>
                <a:gd name="connsiteX619" fmla="*/ 2609794 w 2693247"/>
                <a:gd name="connsiteY619" fmla="*/ 720486 h 1217404"/>
                <a:gd name="connsiteX620" fmla="*/ 2609437 w 2693247"/>
                <a:gd name="connsiteY620" fmla="*/ 720235 h 1217404"/>
                <a:gd name="connsiteX621" fmla="*/ 2610830 w 2693247"/>
                <a:gd name="connsiteY621" fmla="*/ 719771 h 1217404"/>
                <a:gd name="connsiteX622" fmla="*/ 2610545 w 2693247"/>
                <a:gd name="connsiteY622" fmla="*/ 719164 h 1217404"/>
                <a:gd name="connsiteX623" fmla="*/ 2613223 w 2693247"/>
                <a:gd name="connsiteY623" fmla="*/ 718700 h 1217404"/>
                <a:gd name="connsiteX624" fmla="*/ 2613366 w 2693247"/>
                <a:gd name="connsiteY624" fmla="*/ 718092 h 1217404"/>
                <a:gd name="connsiteX625" fmla="*/ 2613509 w 2693247"/>
                <a:gd name="connsiteY625" fmla="*/ 718449 h 1217404"/>
                <a:gd name="connsiteX626" fmla="*/ 2614545 w 2693247"/>
                <a:gd name="connsiteY626" fmla="*/ 718592 h 1217404"/>
                <a:gd name="connsiteX627" fmla="*/ 2614545 w 2693247"/>
                <a:gd name="connsiteY627" fmla="*/ 718878 h 1217404"/>
                <a:gd name="connsiteX628" fmla="*/ 2614545 w 2693247"/>
                <a:gd name="connsiteY628" fmla="*/ 718057 h 1217404"/>
                <a:gd name="connsiteX629" fmla="*/ 2615652 w 2693247"/>
                <a:gd name="connsiteY629" fmla="*/ 717700 h 1217404"/>
                <a:gd name="connsiteX630" fmla="*/ 2615902 w 2693247"/>
                <a:gd name="connsiteY630" fmla="*/ 716985 h 1217404"/>
                <a:gd name="connsiteX631" fmla="*/ 2615795 w 2693247"/>
                <a:gd name="connsiteY631" fmla="*/ 717378 h 1217404"/>
                <a:gd name="connsiteX632" fmla="*/ 2616259 w 2693247"/>
                <a:gd name="connsiteY632" fmla="*/ 717235 h 1217404"/>
                <a:gd name="connsiteX633" fmla="*/ 2616474 w 2693247"/>
                <a:gd name="connsiteY633" fmla="*/ 717735 h 1217404"/>
                <a:gd name="connsiteX634" fmla="*/ 2616224 w 2693247"/>
                <a:gd name="connsiteY634" fmla="*/ 718200 h 1217404"/>
                <a:gd name="connsiteX635" fmla="*/ 2616867 w 2693247"/>
                <a:gd name="connsiteY635" fmla="*/ 717557 h 1217404"/>
                <a:gd name="connsiteX636" fmla="*/ 2618188 w 2693247"/>
                <a:gd name="connsiteY636" fmla="*/ 718271 h 1217404"/>
                <a:gd name="connsiteX637" fmla="*/ 2619581 w 2693247"/>
                <a:gd name="connsiteY637" fmla="*/ 718414 h 1217404"/>
                <a:gd name="connsiteX638" fmla="*/ 2619438 w 2693247"/>
                <a:gd name="connsiteY638" fmla="*/ 719378 h 1217404"/>
                <a:gd name="connsiteX639" fmla="*/ 2620974 w 2693247"/>
                <a:gd name="connsiteY639" fmla="*/ 719735 h 1217404"/>
                <a:gd name="connsiteX640" fmla="*/ 2620903 w 2693247"/>
                <a:gd name="connsiteY640" fmla="*/ 719735 h 1217404"/>
                <a:gd name="connsiteX641" fmla="*/ 2624225 w 2693247"/>
                <a:gd name="connsiteY641" fmla="*/ 721521 h 1217404"/>
                <a:gd name="connsiteX642" fmla="*/ 2625082 w 2693247"/>
                <a:gd name="connsiteY642" fmla="*/ 721093 h 1217404"/>
                <a:gd name="connsiteX643" fmla="*/ 2628297 w 2693247"/>
                <a:gd name="connsiteY643" fmla="*/ 722129 h 1217404"/>
                <a:gd name="connsiteX644" fmla="*/ 2629118 w 2693247"/>
                <a:gd name="connsiteY644" fmla="*/ 723093 h 1217404"/>
                <a:gd name="connsiteX645" fmla="*/ 2628940 w 2693247"/>
                <a:gd name="connsiteY645" fmla="*/ 723093 h 1217404"/>
                <a:gd name="connsiteX646" fmla="*/ 2631369 w 2693247"/>
                <a:gd name="connsiteY646" fmla="*/ 724058 h 1217404"/>
                <a:gd name="connsiteX647" fmla="*/ 2632976 w 2693247"/>
                <a:gd name="connsiteY647" fmla="*/ 723843 h 1217404"/>
                <a:gd name="connsiteX648" fmla="*/ 2633226 w 2693247"/>
                <a:gd name="connsiteY648" fmla="*/ 724236 h 1217404"/>
                <a:gd name="connsiteX649" fmla="*/ 2633226 w 2693247"/>
                <a:gd name="connsiteY649" fmla="*/ 724665 h 1217404"/>
                <a:gd name="connsiteX650" fmla="*/ 2633512 w 2693247"/>
                <a:gd name="connsiteY650" fmla="*/ 724558 h 1217404"/>
                <a:gd name="connsiteX651" fmla="*/ 2633476 w 2693247"/>
                <a:gd name="connsiteY651" fmla="*/ 724629 h 1217404"/>
                <a:gd name="connsiteX652" fmla="*/ 2633762 w 2693247"/>
                <a:gd name="connsiteY652" fmla="*/ 724450 h 1217404"/>
                <a:gd name="connsiteX653" fmla="*/ 2633762 w 2693247"/>
                <a:gd name="connsiteY653" fmla="*/ 724236 h 1217404"/>
                <a:gd name="connsiteX654" fmla="*/ 2635048 w 2693247"/>
                <a:gd name="connsiteY654" fmla="*/ 725308 h 1217404"/>
                <a:gd name="connsiteX655" fmla="*/ 2639191 w 2693247"/>
                <a:gd name="connsiteY655" fmla="*/ 725665 h 1217404"/>
                <a:gd name="connsiteX656" fmla="*/ 2638477 w 2693247"/>
                <a:gd name="connsiteY656" fmla="*/ 726165 h 1217404"/>
                <a:gd name="connsiteX657" fmla="*/ 2639405 w 2693247"/>
                <a:gd name="connsiteY657" fmla="*/ 726344 h 1217404"/>
                <a:gd name="connsiteX658" fmla="*/ 2638512 w 2693247"/>
                <a:gd name="connsiteY658" fmla="*/ 726415 h 1217404"/>
                <a:gd name="connsiteX659" fmla="*/ 2642084 w 2693247"/>
                <a:gd name="connsiteY659" fmla="*/ 727308 h 1217404"/>
                <a:gd name="connsiteX660" fmla="*/ 2642441 w 2693247"/>
                <a:gd name="connsiteY660" fmla="*/ 727022 h 1217404"/>
                <a:gd name="connsiteX661" fmla="*/ 2642513 w 2693247"/>
                <a:gd name="connsiteY661" fmla="*/ 727094 h 1217404"/>
                <a:gd name="connsiteX662" fmla="*/ 2643120 w 2693247"/>
                <a:gd name="connsiteY662" fmla="*/ 726736 h 1217404"/>
                <a:gd name="connsiteX663" fmla="*/ 2643656 w 2693247"/>
                <a:gd name="connsiteY663" fmla="*/ 727665 h 1217404"/>
                <a:gd name="connsiteX664" fmla="*/ 2645942 w 2693247"/>
                <a:gd name="connsiteY664" fmla="*/ 727558 h 1217404"/>
                <a:gd name="connsiteX665" fmla="*/ 2645870 w 2693247"/>
                <a:gd name="connsiteY665" fmla="*/ 727165 h 1217404"/>
                <a:gd name="connsiteX666" fmla="*/ 2646620 w 2693247"/>
                <a:gd name="connsiteY666" fmla="*/ 727415 h 1217404"/>
                <a:gd name="connsiteX667" fmla="*/ 2646620 w 2693247"/>
                <a:gd name="connsiteY667" fmla="*/ 727915 h 1217404"/>
                <a:gd name="connsiteX668" fmla="*/ 2647621 w 2693247"/>
                <a:gd name="connsiteY668" fmla="*/ 727237 h 1217404"/>
                <a:gd name="connsiteX669" fmla="*/ 2647013 w 2693247"/>
                <a:gd name="connsiteY669" fmla="*/ 727808 h 1217404"/>
                <a:gd name="connsiteX670" fmla="*/ 2648978 w 2693247"/>
                <a:gd name="connsiteY670" fmla="*/ 727772 h 1217404"/>
                <a:gd name="connsiteX671" fmla="*/ 2649192 w 2693247"/>
                <a:gd name="connsiteY671" fmla="*/ 726879 h 1217404"/>
                <a:gd name="connsiteX672" fmla="*/ 2651085 w 2693247"/>
                <a:gd name="connsiteY672" fmla="*/ 726701 h 1217404"/>
                <a:gd name="connsiteX673" fmla="*/ 2650871 w 2693247"/>
                <a:gd name="connsiteY673" fmla="*/ 726272 h 1217404"/>
                <a:gd name="connsiteX674" fmla="*/ 2653407 w 2693247"/>
                <a:gd name="connsiteY674" fmla="*/ 726344 h 1217404"/>
                <a:gd name="connsiteX675" fmla="*/ 2657336 w 2693247"/>
                <a:gd name="connsiteY675" fmla="*/ 722414 h 1217404"/>
                <a:gd name="connsiteX676" fmla="*/ 2654979 w 2693247"/>
                <a:gd name="connsiteY676" fmla="*/ 721343 h 1217404"/>
                <a:gd name="connsiteX677" fmla="*/ 2646549 w 2693247"/>
                <a:gd name="connsiteY677" fmla="*/ 722093 h 1217404"/>
                <a:gd name="connsiteX678" fmla="*/ 2639905 w 2693247"/>
                <a:gd name="connsiteY678" fmla="*/ 719950 h 1217404"/>
                <a:gd name="connsiteX679" fmla="*/ 2635333 w 2693247"/>
                <a:gd name="connsiteY679" fmla="*/ 718521 h 1217404"/>
                <a:gd name="connsiteX680" fmla="*/ 2632440 w 2693247"/>
                <a:gd name="connsiteY680" fmla="*/ 717878 h 1217404"/>
                <a:gd name="connsiteX681" fmla="*/ 2632297 w 2693247"/>
                <a:gd name="connsiteY681" fmla="*/ 717378 h 1217404"/>
                <a:gd name="connsiteX682" fmla="*/ 2631404 w 2693247"/>
                <a:gd name="connsiteY682" fmla="*/ 717056 h 1217404"/>
                <a:gd name="connsiteX683" fmla="*/ 2631476 w 2693247"/>
                <a:gd name="connsiteY683" fmla="*/ 716950 h 1217404"/>
                <a:gd name="connsiteX684" fmla="*/ 2630297 w 2693247"/>
                <a:gd name="connsiteY684" fmla="*/ 716664 h 1217404"/>
                <a:gd name="connsiteX685" fmla="*/ 2630368 w 2693247"/>
                <a:gd name="connsiteY685" fmla="*/ 716556 h 1217404"/>
                <a:gd name="connsiteX686" fmla="*/ 2629868 w 2693247"/>
                <a:gd name="connsiteY686" fmla="*/ 716342 h 1217404"/>
                <a:gd name="connsiteX687" fmla="*/ 2630011 w 2693247"/>
                <a:gd name="connsiteY687" fmla="*/ 716235 h 1217404"/>
                <a:gd name="connsiteX688" fmla="*/ 2627940 w 2693247"/>
                <a:gd name="connsiteY688" fmla="*/ 715270 h 1217404"/>
                <a:gd name="connsiteX689" fmla="*/ 2627761 w 2693247"/>
                <a:gd name="connsiteY689" fmla="*/ 715699 h 1217404"/>
                <a:gd name="connsiteX690" fmla="*/ 2624475 w 2693247"/>
                <a:gd name="connsiteY690" fmla="*/ 713663 h 1217404"/>
                <a:gd name="connsiteX691" fmla="*/ 2624546 w 2693247"/>
                <a:gd name="connsiteY691" fmla="*/ 713556 h 1217404"/>
                <a:gd name="connsiteX692" fmla="*/ 2619224 w 2693247"/>
                <a:gd name="connsiteY692" fmla="*/ 711877 h 1217404"/>
                <a:gd name="connsiteX693" fmla="*/ 2619188 w 2693247"/>
                <a:gd name="connsiteY693" fmla="*/ 711520 h 1217404"/>
                <a:gd name="connsiteX694" fmla="*/ 2616831 w 2693247"/>
                <a:gd name="connsiteY694" fmla="*/ 712306 h 1217404"/>
                <a:gd name="connsiteX695" fmla="*/ 2616117 w 2693247"/>
                <a:gd name="connsiteY695" fmla="*/ 711627 h 1217404"/>
                <a:gd name="connsiteX696" fmla="*/ 2614867 w 2693247"/>
                <a:gd name="connsiteY696" fmla="*/ 712270 h 1217404"/>
                <a:gd name="connsiteX697" fmla="*/ 2615116 w 2693247"/>
                <a:gd name="connsiteY697" fmla="*/ 712091 h 1217404"/>
                <a:gd name="connsiteX698" fmla="*/ 2613402 w 2693247"/>
                <a:gd name="connsiteY698" fmla="*/ 712449 h 1217404"/>
                <a:gd name="connsiteX699" fmla="*/ 2613866 w 2693247"/>
                <a:gd name="connsiteY699" fmla="*/ 713127 h 1217404"/>
                <a:gd name="connsiteX700" fmla="*/ 2612652 w 2693247"/>
                <a:gd name="connsiteY700" fmla="*/ 712663 h 1217404"/>
                <a:gd name="connsiteX701" fmla="*/ 2612831 w 2693247"/>
                <a:gd name="connsiteY701" fmla="*/ 713270 h 1217404"/>
                <a:gd name="connsiteX702" fmla="*/ 2609366 w 2693247"/>
                <a:gd name="connsiteY702" fmla="*/ 712984 h 1217404"/>
                <a:gd name="connsiteX703" fmla="*/ 2598436 w 2693247"/>
                <a:gd name="connsiteY703" fmla="*/ 718950 h 1217404"/>
                <a:gd name="connsiteX704" fmla="*/ 2598079 w 2693247"/>
                <a:gd name="connsiteY704" fmla="*/ 718592 h 1217404"/>
                <a:gd name="connsiteX705" fmla="*/ 2597114 w 2693247"/>
                <a:gd name="connsiteY705" fmla="*/ 719378 h 1217404"/>
                <a:gd name="connsiteX706" fmla="*/ 2596828 w 2693247"/>
                <a:gd name="connsiteY706" fmla="*/ 719843 h 1217404"/>
                <a:gd name="connsiteX707" fmla="*/ 2596507 w 2693247"/>
                <a:gd name="connsiteY707" fmla="*/ 719521 h 1217404"/>
                <a:gd name="connsiteX708" fmla="*/ 2595971 w 2693247"/>
                <a:gd name="connsiteY708" fmla="*/ 720057 h 1217404"/>
                <a:gd name="connsiteX709" fmla="*/ 2595400 w 2693247"/>
                <a:gd name="connsiteY709" fmla="*/ 719843 h 1217404"/>
                <a:gd name="connsiteX710" fmla="*/ 2591185 w 2693247"/>
                <a:gd name="connsiteY710" fmla="*/ 721914 h 1217404"/>
                <a:gd name="connsiteX711" fmla="*/ 2583505 w 2693247"/>
                <a:gd name="connsiteY711" fmla="*/ 725415 h 1217404"/>
                <a:gd name="connsiteX712" fmla="*/ 2574504 w 2693247"/>
                <a:gd name="connsiteY712" fmla="*/ 726593 h 1217404"/>
                <a:gd name="connsiteX713" fmla="*/ 2574147 w 2693247"/>
                <a:gd name="connsiteY713" fmla="*/ 726772 h 1217404"/>
                <a:gd name="connsiteX714" fmla="*/ 2571290 w 2693247"/>
                <a:gd name="connsiteY714" fmla="*/ 726593 h 1217404"/>
                <a:gd name="connsiteX715" fmla="*/ 2566611 w 2693247"/>
                <a:gd name="connsiteY715" fmla="*/ 726736 h 1217404"/>
                <a:gd name="connsiteX716" fmla="*/ 2564039 w 2693247"/>
                <a:gd name="connsiteY716" fmla="*/ 719843 h 1217404"/>
                <a:gd name="connsiteX717" fmla="*/ 2558145 w 2693247"/>
                <a:gd name="connsiteY717" fmla="*/ 702305 h 1217404"/>
                <a:gd name="connsiteX718" fmla="*/ 2559931 w 2693247"/>
                <a:gd name="connsiteY718" fmla="*/ 707877 h 1217404"/>
                <a:gd name="connsiteX719" fmla="*/ 2557323 w 2693247"/>
                <a:gd name="connsiteY719" fmla="*/ 694089 h 1217404"/>
                <a:gd name="connsiteX720" fmla="*/ 2557288 w 2693247"/>
                <a:gd name="connsiteY720" fmla="*/ 684088 h 1217404"/>
                <a:gd name="connsiteX721" fmla="*/ 2565217 w 2693247"/>
                <a:gd name="connsiteY721" fmla="*/ 683945 h 1217404"/>
                <a:gd name="connsiteX722" fmla="*/ 2573933 w 2693247"/>
                <a:gd name="connsiteY722" fmla="*/ 683481 h 1217404"/>
                <a:gd name="connsiteX723" fmla="*/ 2578719 w 2693247"/>
                <a:gd name="connsiteY723" fmla="*/ 682017 h 1217404"/>
                <a:gd name="connsiteX724" fmla="*/ 2581219 w 2693247"/>
                <a:gd name="connsiteY724" fmla="*/ 681088 h 1217404"/>
                <a:gd name="connsiteX725" fmla="*/ 2581541 w 2693247"/>
                <a:gd name="connsiteY725" fmla="*/ 681445 h 1217404"/>
                <a:gd name="connsiteX726" fmla="*/ 2582470 w 2693247"/>
                <a:gd name="connsiteY726" fmla="*/ 681302 h 1217404"/>
                <a:gd name="connsiteX727" fmla="*/ 2582434 w 2693247"/>
                <a:gd name="connsiteY727" fmla="*/ 681409 h 1217404"/>
                <a:gd name="connsiteX728" fmla="*/ 2583791 w 2693247"/>
                <a:gd name="connsiteY728" fmla="*/ 681124 h 1217404"/>
                <a:gd name="connsiteX729" fmla="*/ 2583755 w 2693247"/>
                <a:gd name="connsiteY729" fmla="*/ 681231 h 1217404"/>
                <a:gd name="connsiteX730" fmla="*/ 2584363 w 2693247"/>
                <a:gd name="connsiteY730" fmla="*/ 681159 h 1217404"/>
                <a:gd name="connsiteX731" fmla="*/ 2584256 w 2693247"/>
                <a:gd name="connsiteY731" fmla="*/ 681338 h 1217404"/>
                <a:gd name="connsiteX732" fmla="*/ 2586791 w 2693247"/>
                <a:gd name="connsiteY732" fmla="*/ 681016 h 1217404"/>
                <a:gd name="connsiteX733" fmla="*/ 2586684 w 2693247"/>
                <a:gd name="connsiteY733" fmla="*/ 680552 h 1217404"/>
                <a:gd name="connsiteX734" fmla="*/ 2590328 w 2693247"/>
                <a:gd name="connsiteY734" fmla="*/ 680516 h 1217404"/>
                <a:gd name="connsiteX735" fmla="*/ 2590328 w 2693247"/>
                <a:gd name="connsiteY735" fmla="*/ 680623 h 1217404"/>
                <a:gd name="connsiteX736" fmla="*/ 2594721 w 2693247"/>
                <a:gd name="connsiteY736" fmla="*/ 680409 h 1217404"/>
                <a:gd name="connsiteX737" fmla="*/ 2594757 w 2693247"/>
                <a:gd name="connsiteY737" fmla="*/ 680766 h 1217404"/>
                <a:gd name="connsiteX738" fmla="*/ 2596400 w 2693247"/>
                <a:gd name="connsiteY738" fmla="*/ 679945 h 1217404"/>
                <a:gd name="connsiteX739" fmla="*/ 2596686 w 2693247"/>
                <a:gd name="connsiteY739" fmla="*/ 680695 h 1217404"/>
                <a:gd name="connsiteX740" fmla="*/ 2597793 w 2693247"/>
                <a:gd name="connsiteY740" fmla="*/ 680480 h 1217404"/>
                <a:gd name="connsiteX741" fmla="*/ 2597507 w 2693247"/>
                <a:gd name="connsiteY741" fmla="*/ 680552 h 1217404"/>
                <a:gd name="connsiteX742" fmla="*/ 2599079 w 2693247"/>
                <a:gd name="connsiteY742" fmla="*/ 680945 h 1217404"/>
                <a:gd name="connsiteX743" fmla="*/ 2598972 w 2693247"/>
                <a:gd name="connsiteY743" fmla="*/ 680123 h 1217404"/>
                <a:gd name="connsiteX744" fmla="*/ 2599865 w 2693247"/>
                <a:gd name="connsiteY744" fmla="*/ 681124 h 1217404"/>
                <a:gd name="connsiteX745" fmla="*/ 2599972 w 2693247"/>
                <a:gd name="connsiteY745" fmla="*/ 680516 h 1217404"/>
                <a:gd name="connsiteX746" fmla="*/ 2602365 w 2693247"/>
                <a:gd name="connsiteY746" fmla="*/ 682338 h 1217404"/>
                <a:gd name="connsiteX747" fmla="*/ 2609223 w 2693247"/>
                <a:gd name="connsiteY747" fmla="*/ 683374 h 1217404"/>
                <a:gd name="connsiteX748" fmla="*/ 2615831 w 2693247"/>
                <a:gd name="connsiteY748" fmla="*/ 683410 h 1217404"/>
                <a:gd name="connsiteX749" fmla="*/ 2616045 w 2693247"/>
                <a:gd name="connsiteY749" fmla="*/ 683874 h 1217404"/>
                <a:gd name="connsiteX750" fmla="*/ 2617260 w 2693247"/>
                <a:gd name="connsiteY750" fmla="*/ 683445 h 1217404"/>
                <a:gd name="connsiteX751" fmla="*/ 2617688 w 2693247"/>
                <a:gd name="connsiteY751" fmla="*/ 683124 h 1217404"/>
                <a:gd name="connsiteX752" fmla="*/ 2617867 w 2693247"/>
                <a:gd name="connsiteY752" fmla="*/ 683516 h 1217404"/>
                <a:gd name="connsiteX753" fmla="*/ 2618545 w 2693247"/>
                <a:gd name="connsiteY753" fmla="*/ 683195 h 1217404"/>
                <a:gd name="connsiteX754" fmla="*/ 2618974 w 2693247"/>
                <a:gd name="connsiteY754" fmla="*/ 683624 h 1217404"/>
                <a:gd name="connsiteX755" fmla="*/ 2624189 w 2693247"/>
                <a:gd name="connsiteY755" fmla="*/ 683338 h 1217404"/>
                <a:gd name="connsiteX756" fmla="*/ 2632154 w 2693247"/>
                <a:gd name="connsiteY756" fmla="*/ 680266 h 1217404"/>
                <a:gd name="connsiteX757" fmla="*/ 2642191 w 2693247"/>
                <a:gd name="connsiteY757" fmla="*/ 679516 h 1217404"/>
                <a:gd name="connsiteX758" fmla="*/ 2642513 w 2693247"/>
                <a:gd name="connsiteY758" fmla="*/ 679302 h 1217404"/>
                <a:gd name="connsiteX759" fmla="*/ 2645442 w 2693247"/>
                <a:gd name="connsiteY759" fmla="*/ 679445 h 1217404"/>
                <a:gd name="connsiteX760" fmla="*/ 2647763 w 2693247"/>
                <a:gd name="connsiteY760" fmla="*/ 679373 h 1217404"/>
                <a:gd name="connsiteX761" fmla="*/ 2652157 w 2693247"/>
                <a:gd name="connsiteY761" fmla="*/ 678088 h 1217404"/>
                <a:gd name="connsiteX762" fmla="*/ 2653371 w 2693247"/>
                <a:gd name="connsiteY762" fmla="*/ 675873 h 1217404"/>
                <a:gd name="connsiteX763" fmla="*/ 2648728 w 2693247"/>
                <a:gd name="connsiteY763" fmla="*/ 673980 h 1217404"/>
                <a:gd name="connsiteX764" fmla="*/ 2648764 w 2693247"/>
                <a:gd name="connsiteY764" fmla="*/ 673837 h 1217404"/>
                <a:gd name="connsiteX765" fmla="*/ 2645263 w 2693247"/>
                <a:gd name="connsiteY765" fmla="*/ 674265 h 1217404"/>
                <a:gd name="connsiteX766" fmla="*/ 2643513 w 2693247"/>
                <a:gd name="connsiteY766" fmla="*/ 673837 h 1217404"/>
                <a:gd name="connsiteX767" fmla="*/ 2643549 w 2693247"/>
                <a:gd name="connsiteY767" fmla="*/ 673765 h 1217404"/>
                <a:gd name="connsiteX768" fmla="*/ 2640120 w 2693247"/>
                <a:gd name="connsiteY768" fmla="*/ 673980 h 1217404"/>
                <a:gd name="connsiteX769" fmla="*/ 2640405 w 2693247"/>
                <a:gd name="connsiteY769" fmla="*/ 673623 h 1217404"/>
                <a:gd name="connsiteX770" fmla="*/ 2638477 w 2693247"/>
                <a:gd name="connsiteY770" fmla="*/ 673658 h 1217404"/>
                <a:gd name="connsiteX771" fmla="*/ 2633654 w 2693247"/>
                <a:gd name="connsiteY771" fmla="*/ 675158 h 1217404"/>
                <a:gd name="connsiteX772" fmla="*/ 2633690 w 2693247"/>
                <a:gd name="connsiteY772" fmla="*/ 675015 h 1217404"/>
                <a:gd name="connsiteX773" fmla="*/ 2632333 w 2693247"/>
                <a:gd name="connsiteY773" fmla="*/ 675480 h 1217404"/>
                <a:gd name="connsiteX774" fmla="*/ 2632226 w 2693247"/>
                <a:gd name="connsiteY774" fmla="*/ 675337 h 1217404"/>
                <a:gd name="connsiteX775" fmla="*/ 2629261 w 2693247"/>
                <a:gd name="connsiteY775" fmla="*/ 676302 h 1217404"/>
                <a:gd name="connsiteX776" fmla="*/ 2629118 w 2693247"/>
                <a:gd name="connsiteY776" fmla="*/ 675980 h 1217404"/>
                <a:gd name="connsiteX777" fmla="*/ 2627725 w 2693247"/>
                <a:gd name="connsiteY777" fmla="*/ 676623 h 1217404"/>
                <a:gd name="connsiteX778" fmla="*/ 2628261 w 2693247"/>
                <a:gd name="connsiteY778" fmla="*/ 676480 h 1217404"/>
                <a:gd name="connsiteX779" fmla="*/ 2626368 w 2693247"/>
                <a:gd name="connsiteY779" fmla="*/ 677337 h 1217404"/>
                <a:gd name="connsiteX780" fmla="*/ 2624475 w 2693247"/>
                <a:gd name="connsiteY780" fmla="*/ 679695 h 1217404"/>
                <a:gd name="connsiteX781" fmla="*/ 2624153 w 2693247"/>
                <a:gd name="connsiteY781" fmla="*/ 679373 h 1217404"/>
                <a:gd name="connsiteX782" fmla="*/ 2624082 w 2693247"/>
                <a:gd name="connsiteY782" fmla="*/ 678659 h 1217404"/>
                <a:gd name="connsiteX783" fmla="*/ 2622617 w 2693247"/>
                <a:gd name="connsiteY783" fmla="*/ 678623 h 1217404"/>
                <a:gd name="connsiteX784" fmla="*/ 2622582 w 2693247"/>
                <a:gd name="connsiteY784" fmla="*/ 678230 h 1217404"/>
                <a:gd name="connsiteX785" fmla="*/ 2619903 w 2693247"/>
                <a:gd name="connsiteY785" fmla="*/ 678266 h 1217404"/>
                <a:gd name="connsiteX786" fmla="*/ 2617867 w 2693247"/>
                <a:gd name="connsiteY786" fmla="*/ 677873 h 1217404"/>
                <a:gd name="connsiteX787" fmla="*/ 2617367 w 2693247"/>
                <a:gd name="connsiteY787" fmla="*/ 677373 h 1217404"/>
                <a:gd name="connsiteX788" fmla="*/ 2616438 w 2693247"/>
                <a:gd name="connsiteY788" fmla="*/ 677802 h 1217404"/>
                <a:gd name="connsiteX789" fmla="*/ 2616045 w 2693247"/>
                <a:gd name="connsiteY789" fmla="*/ 677230 h 1217404"/>
                <a:gd name="connsiteX790" fmla="*/ 2612009 w 2693247"/>
                <a:gd name="connsiteY790" fmla="*/ 677266 h 1217404"/>
                <a:gd name="connsiteX791" fmla="*/ 2610687 w 2693247"/>
                <a:gd name="connsiteY791" fmla="*/ 678052 h 1217404"/>
                <a:gd name="connsiteX792" fmla="*/ 2610044 w 2693247"/>
                <a:gd name="connsiteY792" fmla="*/ 677373 h 1217404"/>
                <a:gd name="connsiteX793" fmla="*/ 2610223 w 2693247"/>
                <a:gd name="connsiteY793" fmla="*/ 677444 h 1217404"/>
                <a:gd name="connsiteX794" fmla="*/ 2610330 w 2693247"/>
                <a:gd name="connsiteY794" fmla="*/ 677052 h 1217404"/>
                <a:gd name="connsiteX795" fmla="*/ 2608116 w 2693247"/>
                <a:gd name="connsiteY795" fmla="*/ 677195 h 1217404"/>
                <a:gd name="connsiteX796" fmla="*/ 2608401 w 2693247"/>
                <a:gd name="connsiteY796" fmla="*/ 677587 h 1217404"/>
                <a:gd name="connsiteX797" fmla="*/ 2607723 w 2693247"/>
                <a:gd name="connsiteY797" fmla="*/ 677444 h 1217404"/>
                <a:gd name="connsiteX798" fmla="*/ 2607901 w 2693247"/>
                <a:gd name="connsiteY798" fmla="*/ 677159 h 1217404"/>
                <a:gd name="connsiteX799" fmla="*/ 2607008 w 2693247"/>
                <a:gd name="connsiteY799" fmla="*/ 676801 h 1217404"/>
                <a:gd name="connsiteX800" fmla="*/ 2607044 w 2693247"/>
                <a:gd name="connsiteY800" fmla="*/ 677230 h 1217404"/>
                <a:gd name="connsiteX801" fmla="*/ 2605972 w 2693247"/>
                <a:gd name="connsiteY801" fmla="*/ 676587 h 1217404"/>
                <a:gd name="connsiteX802" fmla="*/ 2605687 w 2693247"/>
                <a:gd name="connsiteY802" fmla="*/ 677195 h 1217404"/>
                <a:gd name="connsiteX803" fmla="*/ 2601936 w 2693247"/>
                <a:gd name="connsiteY803" fmla="*/ 675551 h 1217404"/>
                <a:gd name="connsiteX804" fmla="*/ 2601472 w 2693247"/>
                <a:gd name="connsiteY804" fmla="*/ 676051 h 1217404"/>
                <a:gd name="connsiteX805" fmla="*/ 2601472 w 2693247"/>
                <a:gd name="connsiteY805" fmla="*/ 675658 h 1217404"/>
                <a:gd name="connsiteX806" fmla="*/ 2600793 w 2693247"/>
                <a:gd name="connsiteY806" fmla="*/ 675087 h 1217404"/>
                <a:gd name="connsiteX807" fmla="*/ 2600936 w 2693247"/>
                <a:gd name="connsiteY807" fmla="*/ 674837 h 1217404"/>
                <a:gd name="connsiteX808" fmla="*/ 2600508 w 2693247"/>
                <a:gd name="connsiteY808" fmla="*/ 675587 h 1217404"/>
                <a:gd name="connsiteX809" fmla="*/ 2598972 w 2693247"/>
                <a:gd name="connsiteY809" fmla="*/ 675301 h 1217404"/>
                <a:gd name="connsiteX810" fmla="*/ 2598365 w 2693247"/>
                <a:gd name="connsiteY810" fmla="*/ 675837 h 1217404"/>
                <a:gd name="connsiteX811" fmla="*/ 2598650 w 2693247"/>
                <a:gd name="connsiteY811" fmla="*/ 675515 h 1217404"/>
                <a:gd name="connsiteX812" fmla="*/ 2597900 w 2693247"/>
                <a:gd name="connsiteY812" fmla="*/ 675444 h 1217404"/>
                <a:gd name="connsiteX813" fmla="*/ 2597614 w 2693247"/>
                <a:gd name="connsiteY813" fmla="*/ 674837 h 1217404"/>
                <a:gd name="connsiteX814" fmla="*/ 2598114 w 2693247"/>
                <a:gd name="connsiteY814" fmla="*/ 674480 h 1217404"/>
                <a:gd name="connsiteX815" fmla="*/ 2596828 w 2693247"/>
                <a:gd name="connsiteY815" fmla="*/ 674873 h 1217404"/>
                <a:gd name="connsiteX816" fmla="*/ 2594614 w 2693247"/>
                <a:gd name="connsiteY816" fmla="*/ 674122 h 1217404"/>
                <a:gd name="connsiteX817" fmla="*/ 2592685 w 2693247"/>
                <a:gd name="connsiteY817" fmla="*/ 674337 h 1217404"/>
                <a:gd name="connsiteX818" fmla="*/ 2592399 w 2693247"/>
                <a:gd name="connsiteY818" fmla="*/ 673408 h 1217404"/>
                <a:gd name="connsiteX819" fmla="*/ 2590363 w 2693247"/>
                <a:gd name="connsiteY819" fmla="*/ 673730 h 1217404"/>
                <a:gd name="connsiteX820" fmla="*/ 2590435 w 2693247"/>
                <a:gd name="connsiteY820" fmla="*/ 673694 h 1217404"/>
                <a:gd name="connsiteX821" fmla="*/ 2586184 w 2693247"/>
                <a:gd name="connsiteY821" fmla="*/ 673980 h 1217404"/>
                <a:gd name="connsiteX822" fmla="*/ 2585756 w 2693247"/>
                <a:gd name="connsiteY822" fmla="*/ 674801 h 1217404"/>
                <a:gd name="connsiteX823" fmla="*/ 2582684 w 2693247"/>
                <a:gd name="connsiteY823" fmla="*/ 675551 h 1217404"/>
                <a:gd name="connsiteX824" fmla="*/ 2581541 w 2693247"/>
                <a:gd name="connsiteY824" fmla="*/ 675051 h 1217404"/>
                <a:gd name="connsiteX825" fmla="*/ 2581719 w 2693247"/>
                <a:gd name="connsiteY825" fmla="*/ 674944 h 1217404"/>
                <a:gd name="connsiteX826" fmla="*/ 2578826 w 2693247"/>
                <a:gd name="connsiteY826" fmla="*/ 675301 h 1217404"/>
                <a:gd name="connsiteX827" fmla="*/ 2577505 w 2693247"/>
                <a:gd name="connsiteY827" fmla="*/ 676373 h 1217404"/>
                <a:gd name="connsiteX828" fmla="*/ 2577040 w 2693247"/>
                <a:gd name="connsiteY828" fmla="*/ 676194 h 1217404"/>
                <a:gd name="connsiteX829" fmla="*/ 2576790 w 2693247"/>
                <a:gd name="connsiteY829" fmla="*/ 675837 h 1217404"/>
                <a:gd name="connsiteX830" fmla="*/ 2576612 w 2693247"/>
                <a:gd name="connsiteY830" fmla="*/ 676087 h 1217404"/>
                <a:gd name="connsiteX831" fmla="*/ 2576576 w 2693247"/>
                <a:gd name="connsiteY831" fmla="*/ 676016 h 1217404"/>
                <a:gd name="connsiteX832" fmla="*/ 2576433 w 2693247"/>
                <a:gd name="connsiteY832" fmla="*/ 676337 h 1217404"/>
                <a:gd name="connsiteX833" fmla="*/ 2576576 w 2693247"/>
                <a:gd name="connsiteY833" fmla="*/ 676516 h 1217404"/>
                <a:gd name="connsiteX834" fmla="*/ 2574862 w 2693247"/>
                <a:gd name="connsiteY834" fmla="*/ 676373 h 1217404"/>
                <a:gd name="connsiteX835" fmla="*/ 2571290 w 2693247"/>
                <a:gd name="connsiteY835" fmla="*/ 678302 h 1217404"/>
                <a:gd name="connsiteX836" fmla="*/ 2571647 w 2693247"/>
                <a:gd name="connsiteY836" fmla="*/ 677516 h 1217404"/>
                <a:gd name="connsiteX837" fmla="*/ 2570825 w 2693247"/>
                <a:gd name="connsiteY837" fmla="*/ 677837 h 1217404"/>
                <a:gd name="connsiteX838" fmla="*/ 2571504 w 2693247"/>
                <a:gd name="connsiteY838" fmla="*/ 677337 h 1217404"/>
                <a:gd name="connsiteX839" fmla="*/ 2568361 w 2693247"/>
                <a:gd name="connsiteY839" fmla="*/ 677980 h 1217404"/>
                <a:gd name="connsiteX840" fmla="*/ 2568146 w 2693247"/>
                <a:gd name="connsiteY840" fmla="*/ 678337 h 1217404"/>
                <a:gd name="connsiteX841" fmla="*/ 2568075 w 2693247"/>
                <a:gd name="connsiteY841" fmla="*/ 678302 h 1217404"/>
                <a:gd name="connsiteX842" fmla="*/ 2567682 w 2693247"/>
                <a:gd name="connsiteY842" fmla="*/ 678802 h 1217404"/>
                <a:gd name="connsiteX843" fmla="*/ 2567075 w 2693247"/>
                <a:gd name="connsiteY843" fmla="*/ 678016 h 1217404"/>
                <a:gd name="connsiteX844" fmla="*/ 2564932 w 2693247"/>
                <a:gd name="connsiteY844" fmla="*/ 678516 h 1217404"/>
                <a:gd name="connsiteX845" fmla="*/ 2565039 w 2693247"/>
                <a:gd name="connsiteY845" fmla="*/ 678909 h 1217404"/>
                <a:gd name="connsiteX846" fmla="*/ 2564289 w 2693247"/>
                <a:gd name="connsiteY846" fmla="*/ 678766 h 1217404"/>
                <a:gd name="connsiteX847" fmla="*/ 2564217 w 2693247"/>
                <a:gd name="connsiteY847" fmla="*/ 678266 h 1217404"/>
                <a:gd name="connsiteX848" fmla="*/ 2563360 w 2693247"/>
                <a:gd name="connsiteY848" fmla="*/ 679016 h 1217404"/>
                <a:gd name="connsiteX849" fmla="*/ 2563860 w 2693247"/>
                <a:gd name="connsiteY849" fmla="*/ 678409 h 1217404"/>
                <a:gd name="connsiteX850" fmla="*/ 2562146 w 2693247"/>
                <a:gd name="connsiteY850" fmla="*/ 678516 h 1217404"/>
                <a:gd name="connsiteX851" fmla="*/ 2561931 w 2693247"/>
                <a:gd name="connsiteY851" fmla="*/ 679409 h 1217404"/>
                <a:gd name="connsiteX852" fmla="*/ 2560288 w 2693247"/>
                <a:gd name="connsiteY852" fmla="*/ 679338 h 1217404"/>
                <a:gd name="connsiteX853" fmla="*/ 2560395 w 2693247"/>
                <a:gd name="connsiteY853" fmla="*/ 679802 h 1217404"/>
                <a:gd name="connsiteX854" fmla="*/ 2558109 w 2693247"/>
                <a:gd name="connsiteY854" fmla="*/ 678909 h 1217404"/>
                <a:gd name="connsiteX855" fmla="*/ 2557181 w 2693247"/>
                <a:gd name="connsiteY855" fmla="*/ 679123 h 1217404"/>
                <a:gd name="connsiteX856" fmla="*/ 2558788 w 2693247"/>
                <a:gd name="connsiteY856" fmla="*/ 664979 h 1217404"/>
                <a:gd name="connsiteX857" fmla="*/ 2567825 w 2693247"/>
                <a:gd name="connsiteY857" fmla="*/ 628046 h 1217404"/>
                <a:gd name="connsiteX858" fmla="*/ 2569539 w 2693247"/>
                <a:gd name="connsiteY858" fmla="*/ 628939 h 1217404"/>
                <a:gd name="connsiteX859" fmla="*/ 2569432 w 2693247"/>
                <a:gd name="connsiteY859" fmla="*/ 629081 h 1217404"/>
                <a:gd name="connsiteX860" fmla="*/ 2574254 w 2693247"/>
                <a:gd name="connsiteY860" fmla="*/ 628867 h 1217404"/>
                <a:gd name="connsiteX861" fmla="*/ 2576612 w 2693247"/>
                <a:gd name="connsiteY861" fmla="*/ 629045 h 1217404"/>
                <a:gd name="connsiteX862" fmla="*/ 2576576 w 2693247"/>
                <a:gd name="connsiteY862" fmla="*/ 629117 h 1217404"/>
                <a:gd name="connsiteX863" fmla="*/ 2580719 w 2693247"/>
                <a:gd name="connsiteY863" fmla="*/ 627903 h 1217404"/>
                <a:gd name="connsiteX864" fmla="*/ 2580505 w 2693247"/>
                <a:gd name="connsiteY864" fmla="*/ 628367 h 1217404"/>
                <a:gd name="connsiteX865" fmla="*/ 2582684 w 2693247"/>
                <a:gd name="connsiteY865" fmla="*/ 627653 h 1217404"/>
                <a:gd name="connsiteX866" fmla="*/ 2587684 w 2693247"/>
                <a:gd name="connsiteY866" fmla="*/ 624509 h 1217404"/>
                <a:gd name="connsiteX867" fmla="*/ 2587649 w 2693247"/>
                <a:gd name="connsiteY867" fmla="*/ 624688 h 1217404"/>
                <a:gd name="connsiteX868" fmla="*/ 2589185 w 2693247"/>
                <a:gd name="connsiteY868" fmla="*/ 623759 h 1217404"/>
                <a:gd name="connsiteX869" fmla="*/ 2589328 w 2693247"/>
                <a:gd name="connsiteY869" fmla="*/ 623866 h 1217404"/>
                <a:gd name="connsiteX870" fmla="*/ 2592042 w 2693247"/>
                <a:gd name="connsiteY870" fmla="*/ 622616 h 1217404"/>
                <a:gd name="connsiteX871" fmla="*/ 2592185 w 2693247"/>
                <a:gd name="connsiteY871" fmla="*/ 622938 h 1217404"/>
                <a:gd name="connsiteX872" fmla="*/ 2593650 w 2693247"/>
                <a:gd name="connsiteY872" fmla="*/ 622402 h 1217404"/>
                <a:gd name="connsiteX873" fmla="*/ 2593078 w 2693247"/>
                <a:gd name="connsiteY873" fmla="*/ 622509 h 1217404"/>
                <a:gd name="connsiteX874" fmla="*/ 2595257 w 2693247"/>
                <a:gd name="connsiteY874" fmla="*/ 621831 h 1217404"/>
                <a:gd name="connsiteX875" fmla="*/ 2598043 w 2693247"/>
                <a:gd name="connsiteY875" fmla="*/ 619580 h 1217404"/>
                <a:gd name="connsiteX876" fmla="*/ 2598436 w 2693247"/>
                <a:gd name="connsiteY876" fmla="*/ 619902 h 1217404"/>
                <a:gd name="connsiteX877" fmla="*/ 2598400 w 2693247"/>
                <a:gd name="connsiteY877" fmla="*/ 620652 h 1217404"/>
                <a:gd name="connsiteX878" fmla="*/ 2600543 w 2693247"/>
                <a:gd name="connsiteY878" fmla="*/ 620509 h 1217404"/>
                <a:gd name="connsiteX879" fmla="*/ 2600615 w 2693247"/>
                <a:gd name="connsiteY879" fmla="*/ 620902 h 1217404"/>
                <a:gd name="connsiteX880" fmla="*/ 2603901 w 2693247"/>
                <a:gd name="connsiteY880" fmla="*/ 620402 h 1217404"/>
                <a:gd name="connsiteX881" fmla="*/ 2606330 w 2693247"/>
                <a:gd name="connsiteY881" fmla="*/ 620330 h 1217404"/>
                <a:gd name="connsiteX882" fmla="*/ 2607008 w 2693247"/>
                <a:gd name="connsiteY882" fmla="*/ 620723 h 1217404"/>
                <a:gd name="connsiteX883" fmla="*/ 2607973 w 2693247"/>
                <a:gd name="connsiteY883" fmla="*/ 620080 h 1217404"/>
                <a:gd name="connsiteX884" fmla="*/ 2608544 w 2693247"/>
                <a:gd name="connsiteY884" fmla="*/ 620544 h 1217404"/>
                <a:gd name="connsiteX885" fmla="*/ 2613116 w 2693247"/>
                <a:gd name="connsiteY885" fmla="*/ 619580 h 1217404"/>
                <a:gd name="connsiteX886" fmla="*/ 2614473 w 2693247"/>
                <a:gd name="connsiteY886" fmla="*/ 618616 h 1217404"/>
                <a:gd name="connsiteX887" fmla="*/ 2615224 w 2693247"/>
                <a:gd name="connsiteY887" fmla="*/ 619223 h 1217404"/>
                <a:gd name="connsiteX888" fmla="*/ 2615009 w 2693247"/>
                <a:gd name="connsiteY888" fmla="*/ 619152 h 1217404"/>
                <a:gd name="connsiteX889" fmla="*/ 2614938 w 2693247"/>
                <a:gd name="connsiteY889" fmla="*/ 619544 h 1217404"/>
                <a:gd name="connsiteX890" fmla="*/ 2617867 w 2693247"/>
                <a:gd name="connsiteY890" fmla="*/ 619187 h 1217404"/>
                <a:gd name="connsiteX891" fmla="*/ 2617367 w 2693247"/>
                <a:gd name="connsiteY891" fmla="*/ 618830 h 1217404"/>
                <a:gd name="connsiteX892" fmla="*/ 2618438 w 2693247"/>
                <a:gd name="connsiteY892" fmla="*/ 618830 h 1217404"/>
                <a:gd name="connsiteX893" fmla="*/ 2618224 w 2693247"/>
                <a:gd name="connsiteY893" fmla="*/ 619152 h 1217404"/>
                <a:gd name="connsiteX894" fmla="*/ 2619724 w 2693247"/>
                <a:gd name="connsiteY894" fmla="*/ 619258 h 1217404"/>
                <a:gd name="connsiteX895" fmla="*/ 2619510 w 2693247"/>
                <a:gd name="connsiteY895" fmla="*/ 618866 h 1217404"/>
                <a:gd name="connsiteX896" fmla="*/ 2621153 w 2693247"/>
                <a:gd name="connsiteY896" fmla="*/ 619152 h 1217404"/>
                <a:gd name="connsiteX897" fmla="*/ 2621224 w 2693247"/>
                <a:gd name="connsiteY897" fmla="*/ 618473 h 1217404"/>
                <a:gd name="connsiteX898" fmla="*/ 2623546 w 2693247"/>
                <a:gd name="connsiteY898" fmla="*/ 619687 h 1217404"/>
                <a:gd name="connsiteX899" fmla="*/ 2624153 w 2693247"/>
                <a:gd name="connsiteY899" fmla="*/ 619366 h 1217404"/>
                <a:gd name="connsiteX900" fmla="*/ 2624011 w 2693247"/>
                <a:gd name="connsiteY900" fmla="*/ 619723 h 1217404"/>
                <a:gd name="connsiteX901" fmla="*/ 2625296 w 2693247"/>
                <a:gd name="connsiteY901" fmla="*/ 620866 h 1217404"/>
                <a:gd name="connsiteX902" fmla="*/ 2625046 w 2693247"/>
                <a:gd name="connsiteY902" fmla="*/ 621044 h 1217404"/>
                <a:gd name="connsiteX903" fmla="*/ 2625761 w 2693247"/>
                <a:gd name="connsiteY903" fmla="*/ 620473 h 1217404"/>
                <a:gd name="connsiteX904" fmla="*/ 2628047 w 2693247"/>
                <a:gd name="connsiteY904" fmla="*/ 621223 h 1217404"/>
                <a:gd name="connsiteX905" fmla="*/ 2628690 w 2693247"/>
                <a:gd name="connsiteY905" fmla="*/ 620723 h 1217404"/>
                <a:gd name="connsiteX906" fmla="*/ 2628440 w 2693247"/>
                <a:gd name="connsiteY906" fmla="*/ 621044 h 1217404"/>
                <a:gd name="connsiteX907" fmla="*/ 2629047 w 2693247"/>
                <a:gd name="connsiteY907" fmla="*/ 621080 h 1217404"/>
                <a:gd name="connsiteX908" fmla="*/ 2629190 w 2693247"/>
                <a:gd name="connsiteY908" fmla="*/ 621652 h 1217404"/>
                <a:gd name="connsiteX909" fmla="*/ 2628761 w 2693247"/>
                <a:gd name="connsiteY909" fmla="*/ 621973 h 1217404"/>
                <a:gd name="connsiteX910" fmla="*/ 2629797 w 2693247"/>
                <a:gd name="connsiteY910" fmla="*/ 621652 h 1217404"/>
                <a:gd name="connsiteX911" fmla="*/ 2631690 w 2693247"/>
                <a:gd name="connsiteY911" fmla="*/ 623009 h 1217404"/>
                <a:gd name="connsiteX912" fmla="*/ 2634012 w 2693247"/>
                <a:gd name="connsiteY912" fmla="*/ 623616 h 1217404"/>
                <a:gd name="connsiteX913" fmla="*/ 2634119 w 2693247"/>
                <a:gd name="connsiteY913" fmla="*/ 624616 h 1217404"/>
                <a:gd name="connsiteX914" fmla="*/ 2637119 w 2693247"/>
                <a:gd name="connsiteY914" fmla="*/ 624867 h 1217404"/>
                <a:gd name="connsiteX915" fmla="*/ 2637012 w 2693247"/>
                <a:gd name="connsiteY915" fmla="*/ 624902 h 1217404"/>
                <a:gd name="connsiteX916" fmla="*/ 2642441 w 2693247"/>
                <a:gd name="connsiteY916" fmla="*/ 624867 h 1217404"/>
                <a:gd name="connsiteX917" fmla="*/ 2643013 w 2693247"/>
                <a:gd name="connsiteY917" fmla="*/ 624045 h 1217404"/>
                <a:gd name="connsiteX918" fmla="*/ 2646799 w 2693247"/>
                <a:gd name="connsiteY918" fmla="*/ 623223 h 1217404"/>
                <a:gd name="connsiteX919" fmla="*/ 2648335 w 2693247"/>
                <a:gd name="connsiteY919" fmla="*/ 623581 h 1217404"/>
                <a:gd name="connsiteX920" fmla="*/ 2648121 w 2693247"/>
                <a:gd name="connsiteY920" fmla="*/ 623688 h 1217404"/>
                <a:gd name="connsiteX921" fmla="*/ 2651335 w 2693247"/>
                <a:gd name="connsiteY921" fmla="*/ 623009 h 1217404"/>
                <a:gd name="connsiteX922" fmla="*/ 2652800 w 2693247"/>
                <a:gd name="connsiteY922" fmla="*/ 621831 h 1217404"/>
                <a:gd name="connsiteX923" fmla="*/ 2653336 w 2693247"/>
                <a:gd name="connsiteY923" fmla="*/ 621973 h 1217404"/>
                <a:gd name="connsiteX924" fmla="*/ 2653621 w 2693247"/>
                <a:gd name="connsiteY924" fmla="*/ 622295 h 1217404"/>
                <a:gd name="connsiteX925" fmla="*/ 2653836 w 2693247"/>
                <a:gd name="connsiteY925" fmla="*/ 622009 h 1217404"/>
                <a:gd name="connsiteX926" fmla="*/ 2653871 w 2693247"/>
                <a:gd name="connsiteY926" fmla="*/ 622080 h 1217404"/>
                <a:gd name="connsiteX927" fmla="*/ 2654014 w 2693247"/>
                <a:gd name="connsiteY927" fmla="*/ 621759 h 1217404"/>
                <a:gd name="connsiteX928" fmla="*/ 2653871 w 2693247"/>
                <a:gd name="connsiteY928" fmla="*/ 621580 h 1217404"/>
                <a:gd name="connsiteX929" fmla="*/ 2655836 w 2693247"/>
                <a:gd name="connsiteY929" fmla="*/ 621580 h 1217404"/>
                <a:gd name="connsiteX930" fmla="*/ 2660051 w 2693247"/>
                <a:gd name="connsiteY930" fmla="*/ 619401 h 1217404"/>
                <a:gd name="connsiteX931" fmla="*/ 2659622 w 2693247"/>
                <a:gd name="connsiteY931" fmla="*/ 620223 h 1217404"/>
                <a:gd name="connsiteX932" fmla="*/ 2660622 w 2693247"/>
                <a:gd name="connsiteY932" fmla="*/ 619866 h 1217404"/>
                <a:gd name="connsiteX933" fmla="*/ 2659801 w 2693247"/>
                <a:gd name="connsiteY933" fmla="*/ 620402 h 1217404"/>
                <a:gd name="connsiteX934" fmla="*/ 2663623 w 2693247"/>
                <a:gd name="connsiteY934" fmla="*/ 619580 h 1217404"/>
                <a:gd name="connsiteX935" fmla="*/ 2663873 w 2693247"/>
                <a:gd name="connsiteY935" fmla="*/ 619187 h 1217404"/>
                <a:gd name="connsiteX936" fmla="*/ 2663980 w 2693247"/>
                <a:gd name="connsiteY936" fmla="*/ 619223 h 1217404"/>
                <a:gd name="connsiteX937" fmla="*/ 2664444 w 2693247"/>
                <a:gd name="connsiteY937" fmla="*/ 618687 h 1217404"/>
                <a:gd name="connsiteX938" fmla="*/ 2665194 w 2693247"/>
                <a:gd name="connsiteY938" fmla="*/ 619437 h 1217404"/>
                <a:gd name="connsiteX939" fmla="*/ 2667587 w 2693247"/>
                <a:gd name="connsiteY939" fmla="*/ 618973 h 1217404"/>
                <a:gd name="connsiteX940" fmla="*/ 2667480 w 2693247"/>
                <a:gd name="connsiteY940" fmla="*/ 618580 h 1217404"/>
                <a:gd name="connsiteX941" fmla="*/ 2668409 w 2693247"/>
                <a:gd name="connsiteY941" fmla="*/ 618723 h 1217404"/>
                <a:gd name="connsiteX942" fmla="*/ 2668480 w 2693247"/>
                <a:gd name="connsiteY942" fmla="*/ 619223 h 1217404"/>
                <a:gd name="connsiteX943" fmla="*/ 2669588 w 2693247"/>
                <a:gd name="connsiteY943" fmla="*/ 618437 h 1217404"/>
                <a:gd name="connsiteX944" fmla="*/ 2668945 w 2693247"/>
                <a:gd name="connsiteY944" fmla="*/ 619080 h 1217404"/>
                <a:gd name="connsiteX945" fmla="*/ 2671302 w 2693247"/>
                <a:gd name="connsiteY945" fmla="*/ 618794 h 1217404"/>
                <a:gd name="connsiteX946" fmla="*/ 2671445 w 2693247"/>
                <a:gd name="connsiteY946" fmla="*/ 617865 h 1217404"/>
                <a:gd name="connsiteX947" fmla="*/ 2673659 w 2693247"/>
                <a:gd name="connsiteY947" fmla="*/ 617437 h 1217404"/>
                <a:gd name="connsiteX948" fmla="*/ 2673338 w 2693247"/>
                <a:gd name="connsiteY948" fmla="*/ 617044 h 1217404"/>
                <a:gd name="connsiteX949" fmla="*/ 2676374 w 2693247"/>
                <a:gd name="connsiteY949" fmla="*/ 616830 h 1217404"/>
                <a:gd name="connsiteX950" fmla="*/ 2678053 w 2693247"/>
                <a:gd name="connsiteY950" fmla="*/ 611722 h 1217404"/>
                <a:gd name="connsiteX951" fmla="*/ 2667659 w 2693247"/>
                <a:gd name="connsiteY951" fmla="*/ 613508 h 1217404"/>
                <a:gd name="connsiteX952" fmla="*/ 2657408 w 2693247"/>
                <a:gd name="connsiteY952" fmla="*/ 614222 h 1217404"/>
                <a:gd name="connsiteX953" fmla="*/ 2651550 w 2693247"/>
                <a:gd name="connsiteY953" fmla="*/ 616115 h 1217404"/>
                <a:gd name="connsiteX954" fmla="*/ 2648371 w 2693247"/>
                <a:gd name="connsiteY954" fmla="*/ 617401 h 1217404"/>
                <a:gd name="connsiteX955" fmla="*/ 2647942 w 2693247"/>
                <a:gd name="connsiteY955" fmla="*/ 617080 h 1217404"/>
                <a:gd name="connsiteX956" fmla="*/ 2646942 w 2693247"/>
                <a:gd name="connsiteY956" fmla="*/ 617330 h 1217404"/>
                <a:gd name="connsiteX957" fmla="*/ 2646942 w 2693247"/>
                <a:gd name="connsiteY957" fmla="*/ 617223 h 1217404"/>
                <a:gd name="connsiteX958" fmla="*/ 2645692 w 2693247"/>
                <a:gd name="connsiteY958" fmla="*/ 617580 h 1217404"/>
                <a:gd name="connsiteX959" fmla="*/ 2645727 w 2693247"/>
                <a:gd name="connsiteY959" fmla="*/ 617473 h 1217404"/>
                <a:gd name="connsiteX960" fmla="*/ 2644977 w 2693247"/>
                <a:gd name="connsiteY960" fmla="*/ 617544 h 1217404"/>
                <a:gd name="connsiteX961" fmla="*/ 2645084 w 2693247"/>
                <a:gd name="connsiteY961" fmla="*/ 617366 h 1217404"/>
                <a:gd name="connsiteX962" fmla="*/ 2642120 w 2693247"/>
                <a:gd name="connsiteY962" fmla="*/ 617723 h 1217404"/>
                <a:gd name="connsiteX963" fmla="*/ 2642227 w 2693247"/>
                <a:gd name="connsiteY963" fmla="*/ 618187 h 1217404"/>
                <a:gd name="connsiteX964" fmla="*/ 2638191 w 2693247"/>
                <a:gd name="connsiteY964" fmla="*/ 618044 h 1217404"/>
                <a:gd name="connsiteX965" fmla="*/ 2638227 w 2693247"/>
                <a:gd name="connsiteY965" fmla="*/ 617937 h 1217404"/>
                <a:gd name="connsiteX966" fmla="*/ 2633797 w 2693247"/>
                <a:gd name="connsiteY966" fmla="*/ 616866 h 1217404"/>
                <a:gd name="connsiteX967" fmla="*/ 2633869 w 2693247"/>
                <a:gd name="connsiteY967" fmla="*/ 616508 h 1217404"/>
                <a:gd name="connsiteX968" fmla="*/ 2631261 w 2693247"/>
                <a:gd name="connsiteY968" fmla="*/ 616544 h 1217404"/>
                <a:gd name="connsiteX969" fmla="*/ 2630690 w 2693247"/>
                <a:gd name="connsiteY969" fmla="*/ 615651 h 1217404"/>
                <a:gd name="connsiteX970" fmla="*/ 2629475 w 2693247"/>
                <a:gd name="connsiteY970" fmla="*/ 615830 h 1217404"/>
                <a:gd name="connsiteX971" fmla="*/ 2629725 w 2693247"/>
                <a:gd name="connsiteY971" fmla="*/ 615794 h 1217404"/>
                <a:gd name="connsiteX972" fmla="*/ 2628297 w 2693247"/>
                <a:gd name="connsiteY972" fmla="*/ 615258 h 1217404"/>
                <a:gd name="connsiteX973" fmla="*/ 2628225 w 2693247"/>
                <a:gd name="connsiteY973" fmla="*/ 616079 h 1217404"/>
                <a:gd name="connsiteX974" fmla="*/ 2627582 w 2693247"/>
                <a:gd name="connsiteY974" fmla="*/ 614937 h 1217404"/>
                <a:gd name="connsiteX975" fmla="*/ 2627297 w 2693247"/>
                <a:gd name="connsiteY975" fmla="*/ 615508 h 1217404"/>
                <a:gd name="connsiteX976" fmla="*/ 2624189 w 2693247"/>
                <a:gd name="connsiteY976" fmla="*/ 612686 h 1217404"/>
                <a:gd name="connsiteX977" fmla="*/ 2615760 w 2693247"/>
                <a:gd name="connsiteY977" fmla="*/ 612972 h 1217404"/>
                <a:gd name="connsiteX978" fmla="*/ 2607723 w 2693247"/>
                <a:gd name="connsiteY978" fmla="*/ 614187 h 1217404"/>
                <a:gd name="connsiteX979" fmla="*/ 2607401 w 2693247"/>
                <a:gd name="connsiteY979" fmla="*/ 613794 h 1217404"/>
                <a:gd name="connsiteX980" fmla="*/ 2606115 w 2693247"/>
                <a:gd name="connsiteY980" fmla="*/ 614508 h 1217404"/>
                <a:gd name="connsiteX981" fmla="*/ 2605687 w 2693247"/>
                <a:gd name="connsiteY981" fmla="*/ 614937 h 1217404"/>
                <a:gd name="connsiteX982" fmla="*/ 2605401 w 2693247"/>
                <a:gd name="connsiteY982" fmla="*/ 614580 h 1217404"/>
                <a:gd name="connsiteX983" fmla="*/ 2604651 w 2693247"/>
                <a:gd name="connsiteY983" fmla="*/ 615044 h 1217404"/>
                <a:gd name="connsiteX984" fmla="*/ 2604079 w 2693247"/>
                <a:gd name="connsiteY984" fmla="*/ 614723 h 1217404"/>
                <a:gd name="connsiteX985" fmla="*/ 2601651 w 2693247"/>
                <a:gd name="connsiteY985" fmla="*/ 615151 h 1217404"/>
                <a:gd name="connsiteX986" fmla="*/ 2598472 w 2693247"/>
                <a:gd name="connsiteY986" fmla="*/ 615758 h 1217404"/>
                <a:gd name="connsiteX987" fmla="*/ 2588470 w 2693247"/>
                <a:gd name="connsiteY987" fmla="*/ 618901 h 1217404"/>
                <a:gd name="connsiteX988" fmla="*/ 2577112 w 2693247"/>
                <a:gd name="connsiteY988" fmla="*/ 623081 h 1217404"/>
                <a:gd name="connsiteX989" fmla="*/ 2576826 w 2693247"/>
                <a:gd name="connsiteY989" fmla="*/ 623366 h 1217404"/>
                <a:gd name="connsiteX990" fmla="*/ 2573861 w 2693247"/>
                <a:gd name="connsiteY990" fmla="*/ 623616 h 1217404"/>
                <a:gd name="connsiteX991" fmla="*/ 2568968 w 2693247"/>
                <a:gd name="connsiteY991" fmla="*/ 623723 h 1217404"/>
                <a:gd name="connsiteX992" fmla="*/ 2576005 w 2693247"/>
                <a:gd name="connsiteY992" fmla="*/ 586897 h 1217404"/>
                <a:gd name="connsiteX993" fmla="*/ 2576683 w 2693247"/>
                <a:gd name="connsiteY993" fmla="*/ 567181 h 1217404"/>
                <a:gd name="connsiteX994" fmla="*/ 2579934 w 2693247"/>
                <a:gd name="connsiteY994" fmla="*/ 567788 h 1217404"/>
                <a:gd name="connsiteX995" fmla="*/ 2579934 w 2693247"/>
                <a:gd name="connsiteY995" fmla="*/ 567966 h 1217404"/>
                <a:gd name="connsiteX996" fmla="*/ 2582720 w 2693247"/>
                <a:gd name="connsiteY996" fmla="*/ 566466 h 1217404"/>
                <a:gd name="connsiteX997" fmla="*/ 2583613 w 2693247"/>
                <a:gd name="connsiteY997" fmla="*/ 566716 h 1217404"/>
                <a:gd name="connsiteX998" fmla="*/ 2583577 w 2693247"/>
                <a:gd name="connsiteY998" fmla="*/ 566788 h 1217404"/>
                <a:gd name="connsiteX999" fmla="*/ 2586434 w 2693247"/>
                <a:gd name="connsiteY999" fmla="*/ 567002 h 1217404"/>
                <a:gd name="connsiteX1000" fmla="*/ 2586042 w 2693247"/>
                <a:gd name="connsiteY1000" fmla="*/ 567324 h 1217404"/>
                <a:gd name="connsiteX1001" fmla="*/ 2587863 w 2693247"/>
                <a:gd name="connsiteY1001" fmla="*/ 567073 h 1217404"/>
                <a:gd name="connsiteX1002" fmla="*/ 2588649 w 2693247"/>
                <a:gd name="connsiteY1002" fmla="*/ 567216 h 1217404"/>
                <a:gd name="connsiteX1003" fmla="*/ 2592935 w 2693247"/>
                <a:gd name="connsiteY1003" fmla="*/ 564430 h 1217404"/>
                <a:gd name="connsiteX1004" fmla="*/ 2592935 w 2693247"/>
                <a:gd name="connsiteY1004" fmla="*/ 564573 h 1217404"/>
                <a:gd name="connsiteX1005" fmla="*/ 2593971 w 2693247"/>
                <a:gd name="connsiteY1005" fmla="*/ 563788 h 1217404"/>
                <a:gd name="connsiteX1006" fmla="*/ 2594078 w 2693247"/>
                <a:gd name="connsiteY1006" fmla="*/ 563894 h 1217404"/>
                <a:gd name="connsiteX1007" fmla="*/ 2596078 w 2693247"/>
                <a:gd name="connsiteY1007" fmla="*/ 562930 h 1217404"/>
                <a:gd name="connsiteX1008" fmla="*/ 2596186 w 2693247"/>
                <a:gd name="connsiteY1008" fmla="*/ 563252 h 1217404"/>
                <a:gd name="connsiteX1009" fmla="*/ 2597329 w 2693247"/>
                <a:gd name="connsiteY1009" fmla="*/ 562859 h 1217404"/>
                <a:gd name="connsiteX1010" fmla="*/ 2596864 w 2693247"/>
                <a:gd name="connsiteY1010" fmla="*/ 562895 h 1217404"/>
                <a:gd name="connsiteX1011" fmla="*/ 2598614 w 2693247"/>
                <a:gd name="connsiteY1011" fmla="*/ 562394 h 1217404"/>
                <a:gd name="connsiteX1012" fmla="*/ 2600686 w 2693247"/>
                <a:gd name="connsiteY1012" fmla="*/ 560180 h 1217404"/>
                <a:gd name="connsiteX1013" fmla="*/ 2601043 w 2693247"/>
                <a:gd name="connsiteY1013" fmla="*/ 560466 h 1217404"/>
                <a:gd name="connsiteX1014" fmla="*/ 2601150 w 2693247"/>
                <a:gd name="connsiteY1014" fmla="*/ 561180 h 1217404"/>
                <a:gd name="connsiteX1015" fmla="*/ 2602972 w 2693247"/>
                <a:gd name="connsiteY1015" fmla="*/ 560680 h 1217404"/>
                <a:gd name="connsiteX1016" fmla="*/ 2603151 w 2693247"/>
                <a:gd name="connsiteY1016" fmla="*/ 561037 h 1217404"/>
                <a:gd name="connsiteX1017" fmla="*/ 2605437 w 2693247"/>
                <a:gd name="connsiteY1017" fmla="*/ 559787 h 1217404"/>
                <a:gd name="connsiteX1018" fmla="*/ 2607044 w 2693247"/>
                <a:gd name="connsiteY1018" fmla="*/ 559501 h 1217404"/>
                <a:gd name="connsiteX1019" fmla="*/ 2607544 w 2693247"/>
                <a:gd name="connsiteY1019" fmla="*/ 559858 h 1217404"/>
                <a:gd name="connsiteX1020" fmla="*/ 2608008 w 2693247"/>
                <a:gd name="connsiteY1020" fmla="*/ 559287 h 1217404"/>
                <a:gd name="connsiteX1021" fmla="*/ 2608437 w 2693247"/>
                <a:gd name="connsiteY1021" fmla="*/ 559787 h 1217404"/>
                <a:gd name="connsiteX1022" fmla="*/ 2611402 w 2693247"/>
                <a:gd name="connsiteY1022" fmla="*/ 559608 h 1217404"/>
                <a:gd name="connsiteX1023" fmla="*/ 2612652 w 2693247"/>
                <a:gd name="connsiteY1023" fmla="*/ 558823 h 1217404"/>
                <a:gd name="connsiteX1024" fmla="*/ 2613295 w 2693247"/>
                <a:gd name="connsiteY1024" fmla="*/ 559465 h 1217404"/>
                <a:gd name="connsiteX1025" fmla="*/ 2613116 w 2693247"/>
                <a:gd name="connsiteY1025" fmla="*/ 559394 h 1217404"/>
                <a:gd name="connsiteX1026" fmla="*/ 2613045 w 2693247"/>
                <a:gd name="connsiteY1026" fmla="*/ 559787 h 1217404"/>
                <a:gd name="connsiteX1027" fmla="*/ 2615295 w 2693247"/>
                <a:gd name="connsiteY1027" fmla="*/ 559465 h 1217404"/>
                <a:gd name="connsiteX1028" fmla="*/ 2614938 w 2693247"/>
                <a:gd name="connsiteY1028" fmla="*/ 559108 h 1217404"/>
                <a:gd name="connsiteX1029" fmla="*/ 2615688 w 2693247"/>
                <a:gd name="connsiteY1029" fmla="*/ 559180 h 1217404"/>
                <a:gd name="connsiteX1030" fmla="*/ 2615545 w 2693247"/>
                <a:gd name="connsiteY1030" fmla="*/ 559501 h 1217404"/>
                <a:gd name="connsiteX1031" fmla="*/ 2616653 w 2693247"/>
                <a:gd name="connsiteY1031" fmla="*/ 559716 h 1217404"/>
                <a:gd name="connsiteX1032" fmla="*/ 2616509 w 2693247"/>
                <a:gd name="connsiteY1032" fmla="*/ 559323 h 1217404"/>
                <a:gd name="connsiteX1033" fmla="*/ 2617831 w 2693247"/>
                <a:gd name="connsiteY1033" fmla="*/ 559680 h 1217404"/>
                <a:gd name="connsiteX1034" fmla="*/ 2617938 w 2693247"/>
                <a:gd name="connsiteY1034" fmla="*/ 559001 h 1217404"/>
                <a:gd name="connsiteX1035" fmla="*/ 2620581 w 2693247"/>
                <a:gd name="connsiteY1035" fmla="*/ 560001 h 1217404"/>
                <a:gd name="connsiteX1036" fmla="*/ 2621046 w 2693247"/>
                <a:gd name="connsiteY1036" fmla="*/ 559501 h 1217404"/>
                <a:gd name="connsiteX1037" fmla="*/ 2621046 w 2693247"/>
                <a:gd name="connsiteY1037" fmla="*/ 559894 h 1217404"/>
                <a:gd name="connsiteX1038" fmla="*/ 2622260 w 2693247"/>
                <a:gd name="connsiteY1038" fmla="*/ 560501 h 1217404"/>
                <a:gd name="connsiteX1039" fmla="*/ 2622153 w 2693247"/>
                <a:gd name="connsiteY1039" fmla="*/ 560751 h 1217404"/>
                <a:gd name="connsiteX1040" fmla="*/ 2622510 w 2693247"/>
                <a:gd name="connsiteY1040" fmla="*/ 559965 h 1217404"/>
                <a:gd name="connsiteX1041" fmla="*/ 2623939 w 2693247"/>
                <a:gd name="connsiteY1041" fmla="*/ 559930 h 1217404"/>
                <a:gd name="connsiteX1042" fmla="*/ 2624332 w 2693247"/>
                <a:gd name="connsiteY1042" fmla="*/ 559287 h 1217404"/>
                <a:gd name="connsiteX1043" fmla="*/ 2624153 w 2693247"/>
                <a:gd name="connsiteY1043" fmla="*/ 559644 h 1217404"/>
                <a:gd name="connsiteX1044" fmla="*/ 2624689 w 2693247"/>
                <a:gd name="connsiteY1044" fmla="*/ 559573 h 1217404"/>
                <a:gd name="connsiteX1045" fmla="*/ 2624868 w 2693247"/>
                <a:gd name="connsiteY1045" fmla="*/ 560108 h 1217404"/>
                <a:gd name="connsiteX1046" fmla="*/ 2624546 w 2693247"/>
                <a:gd name="connsiteY1046" fmla="*/ 560537 h 1217404"/>
                <a:gd name="connsiteX1047" fmla="*/ 2625368 w 2693247"/>
                <a:gd name="connsiteY1047" fmla="*/ 560001 h 1217404"/>
                <a:gd name="connsiteX1048" fmla="*/ 2626868 w 2693247"/>
                <a:gd name="connsiteY1048" fmla="*/ 560787 h 1217404"/>
                <a:gd name="connsiteX1049" fmla="*/ 2628332 w 2693247"/>
                <a:gd name="connsiteY1049" fmla="*/ 560858 h 1217404"/>
                <a:gd name="connsiteX1050" fmla="*/ 2628261 w 2693247"/>
                <a:gd name="connsiteY1050" fmla="*/ 561823 h 1217404"/>
                <a:gd name="connsiteX1051" fmla="*/ 2629797 w 2693247"/>
                <a:gd name="connsiteY1051" fmla="*/ 562002 h 1217404"/>
                <a:gd name="connsiteX1052" fmla="*/ 2629725 w 2693247"/>
                <a:gd name="connsiteY1052" fmla="*/ 562037 h 1217404"/>
                <a:gd name="connsiteX1053" fmla="*/ 2633047 w 2693247"/>
                <a:gd name="connsiteY1053" fmla="*/ 563252 h 1217404"/>
                <a:gd name="connsiteX1054" fmla="*/ 2633762 w 2693247"/>
                <a:gd name="connsiteY1054" fmla="*/ 562680 h 1217404"/>
                <a:gd name="connsiteX1055" fmla="*/ 2636691 w 2693247"/>
                <a:gd name="connsiteY1055" fmla="*/ 563252 h 1217404"/>
                <a:gd name="connsiteX1056" fmla="*/ 2637476 w 2693247"/>
                <a:gd name="connsiteY1056" fmla="*/ 564145 h 1217404"/>
                <a:gd name="connsiteX1057" fmla="*/ 2637298 w 2693247"/>
                <a:gd name="connsiteY1057" fmla="*/ 564180 h 1217404"/>
                <a:gd name="connsiteX1058" fmla="*/ 2639584 w 2693247"/>
                <a:gd name="connsiteY1058" fmla="*/ 564930 h 1217404"/>
                <a:gd name="connsiteX1059" fmla="*/ 2641084 w 2693247"/>
                <a:gd name="connsiteY1059" fmla="*/ 564609 h 1217404"/>
                <a:gd name="connsiteX1060" fmla="*/ 2641334 w 2693247"/>
                <a:gd name="connsiteY1060" fmla="*/ 564966 h 1217404"/>
                <a:gd name="connsiteX1061" fmla="*/ 2641334 w 2693247"/>
                <a:gd name="connsiteY1061" fmla="*/ 565395 h 1217404"/>
                <a:gd name="connsiteX1062" fmla="*/ 2641620 w 2693247"/>
                <a:gd name="connsiteY1062" fmla="*/ 565252 h 1217404"/>
                <a:gd name="connsiteX1063" fmla="*/ 2641620 w 2693247"/>
                <a:gd name="connsiteY1063" fmla="*/ 565323 h 1217404"/>
                <a:gd name="connsiteX1064" fmla="*/ 2641870 w 2693247"/>
                <a:gd name="connsiteY1064" fmla="*/ 565109 h 1217404"/>
                <a:gd name="connsiteX1065" fmla="*/ 2641870 w 2693247"/>
                <a:gd name="connsiteY1065" fmla="*/ 564895 h 1217404"/>
                <a:gd name="connsiteX1066" fmla="*/ 2643192 w 2693247"/>
                <a:gd name="connsiteY1066" fmla="*/ 565823 h 1217404"/>
                <a:gd name="connsiteX1067" fmla="*/ 2647192 w 2693247"/>
                <a:gd name="connsiteY1067" fmla="*/ 565609 h 1217404"/>
                <a:gd name="connsiteX1068" fmla="*/ 2646585 w 2693247"/>
                <a:gd name="connsiteY1068" fmla="*/ 566216 h 1217404"/>
                <a:gd name="connsiteX1069" fmla="*/ 2647513 w 2693247"/>
                <a:gd name="connsiteY1069" fmla="*/ 566216 h 1217404"/>
                <a:gd name="connsiteX1070" fmla="*/ 2646656 w 2693247"/>
                <a:gd name="connsiteY1070" fmla="*/ 566466 h 1217404"/>
                <a:gd name="connsiteX1071" fmla="*/ 2650121 w 2693247"/>
                <a:gd name="connsiteY1071" fmla="*/ 566645 h 1217404"/>
                <a:gd name="connsiteX1072" fmla="*/ 2650371 w 2693247"/>
                <a:gd name="connsiteY1072" fmla="*/ 566323 h 1217404"/>
                <a:gd name="connsiteX1073" fmla="*/ 2650442 w 2693247"/>
                <a:gd name="connsiteY1073" fmla="*/ 566395 h 1217404"/>
                <a:gd name="connsiteX1074" fmla="*/ 2650907 w 2693247"/>
                <a:gd name="connsiteY1074" fmla="*/ 565931 h 1217404"/>
                <a:gd name="connsiteX1075" fmla="*/ 2651478 w 2693247"/>
                <a:gd name="connsiteY1075" fmla="*/ 566788 h 1217404"/>
                <a:gd name="connsiteX1076" fmla="*/ 2653443 w 2693247"/>
                <a:gd name="connsiteY1076" fmla="*/ 566431 h 1217404"/>
                <a:gd name="connsiteX1077" fmla="*/ 2653371 w 2693247"/>
                <a:gd name="connsiteY1077" fmla="*/ 566038 h 1217404"/>
                <a:gd name="connsiteX1078" fmla="*/ 2654086 w 2693247"/>
                <a:gd name="connsiteY1078" fmla="*/ 566216 h 1217404"/>
                <a:gd name="connsiteX1079" fmla="*/ 2654121 w 2693247"/>
                <a:gd name="connsiteY1079" fmla="*/ 566716 h 1217404"/>
                <a:gd name="connsiteX1080" fmla="*/ 2655014 w 2693247"/>
                <a:gd name="connsiteY1080" fmla="*/ 565966 h 1217404"/>
                <a:gd name="connsiteX1081" fmla="*/ 2654479 w 2693247"/>
                <a:gd name="connsiteY1081" fmla="*/ 566573 h 1217404"/>
                <a:gd name="connsiteX1082" fmla="*/ 2656300 w 2693247"/>
                <a:gd name="connsiteY1082" fmla="*/ 566431 h 1217404"/>
                <a:gd name="connsiteX1083" fmla="*/ 2656443 w 2693247"/>
                <a:gd name="connsiteY1083" fmla="*/ 565502 h 1217404"/>
                <a:gd name="connsiteX1084" fmla="*/ 2658193 w 2693247"/>
                <a:gd name="connsiteY1084" fmla="*/ 565180 h 1217404"/>
                <a:gd name="connsiteX1085" fmla="*/ 2657943 w 2693247"/>
                <a:gd name="connsiteY1085" fmla="*/ 564752 h 1217404"/>
                <a:gd name="connsiteX1086" fmla="*/ 2660336 w 2693247"/>
                <a:gd name="connsiteY1086" fmla="*/ 564573 h 1217404"/>
                <a:gd name="connsiteX1087" fmla="*/ 2660801 w 2693247"/>
                <a:gd name="connsiteY1087" fmla="*/ 559430 h 1217404"/>
                <a:gd name="connsiteX1088" fmla="*/ 2653586 w 2693247"/>
                <a:gd name="connsiteY1088" fmla="*/ 560894 h 1217404"/>
                <a:gd name="connsiteX1089" fmla="*/ 2647013 w 2693247"/>
                <a:gd name="connsiteY1089" fmla="*/ 559858 h 1217404"/>
                <a:gd name="connsiteX1090" fmla="*/ 2642977 w 2693247"/>
                <a:gd name="connsiteY1090" fmla="*/ 559108 h 1217404"/>
                <a:gd name="connsiteX1091" fmla="*/ 2640298 w 2693247"/>
                <a:gd name="connsiteY1091" fmla="*/ 558751 h 1217404"/>
                <a:gd name="connsiteX1092" fmla="*/ 2640155 w 2693247"/>
                <a:gd name="connsiteY1092" fmla="*/ 558287 h 1217404"/>
                <a:gd name="connsiteX1093" fmla="*/ 2639262 w 2693247"/>
                <a:gd name="connsiteY1093" fmla="*/ 558072 h 1217404"/>
                <a:gd name="connsiteX1094" fmla="*/ 2639334 w 2693247"/>
                <a:gd name="connsiteY1094" fmla="*/ 557965 h 1217404"/>
                <a:gd name="connsiteX1095" fmla="*/ 2638191 w 2693247"/>
                <a:gd name="connsiteY1095" fmla="*/ 557787 h 1217404"/>
                <a:gd name="connsiteX1096" fmla="*/ 2638262 w 2693247"/>
                <a:gd name="connsiteY1096" fmla="*/ 557679 h 1217404"/>
                <a:gd name="connsiteX1097" fmla="*/ 2637762 w 2693247"/>
                <a:gd name="connsiteY1097" fmla="*/ 557501 h 1217404"/>
                <a:gd name="connsiteX1098" fmla="*/ 2637905 w 2693247"/>
                <a:gd name="connsiteY1098" fmla="*/ 557394 h 1217404"/>
                <a:gd name="connsiteX1099" fmla="*/ 2635726 w 2693247"/>
                <a:gd name="connsiteY1099" fmla="*/ 556680 h 1217404"/>
                <a:gd name="connsiteX1100" fmla="*/ 2635619 w 2693247"/>
                <a:gd name="connsiteY1100" fmla="*/ 557143 h 1217404"/>
                <a:gd name="connsiteX1101" fmla="*/ 2632369 w 2693247"/>
                <a:gd name="connsiteY1101" fmla="*/ 555715 h 1217404"/>
                <a:gd name="connsiteX1102" fmla="*/ 2632440 w 2693247"/>
                <a:gd name="connsiteY1102" fmla="*/ 555608 h 1217404"/>
                <a:gd name="connsiteX1103" fmla="*/ 2627761 w 2693247"/>
                <a:gd name="connsiteY1103" fmla="*/ 554536 h 1217404"/>
                <a:gd name="connsiteX1104" fmla="*/ 2627761 w 2693247"/>
                <a:gd name="connsiteY1104" fmla="*/ 554179 h 1217404"/>
                <a:gd name="connsiteX1105" fmla="*/ 2625761 w 2693247"/>
                <a:gd name="connsiteY1105" fmla="*/ 554858 h 1217404"/>
                <a:gd name="connsiteX1106" fmla="*/ 2625296 w 2693247"/>
                <a:gd name="connsiteY1106" fmla="*/ 554107 h 1217404"/>
                <a:gd name="connsiteX1107" fmla="*/ 2624189 w 2693247"/>
                <a:gd name="connsiteY1107" fmla="*/ 554500 h 1217404"/>
                <a:gd name="connsiteX1108" fmla="*/ 2624439 w 2693247"/>
                <a:gd name="connsiteY1108" fmla="*/ 554394 h 1217404"/>
                <a:gd name="connsiteX1109" fmla="*/ 2623046 w 2693247"/>
                <a:gd name="connsiteY1109" fmla="*/ 554322 h 1217404"/>
                <a:gd name="connsiteX1110" fmla="*/ 2623225 w 2693247"/>
                <a:gd name="connsiteY1110" fmla="*/ 555108 h 1217404"/>
                <a:gd name="connsiteX1111" fmla="*/ 2622439 w 2693247"/>
                <a:gd name="connsiteY1111" fmla="*/ 554250 h 1217404"/>
                <a:gd name="connsiteX1112" fmla="*/ 2622367 w 2693247"/>
                <a:gd name="connsiteY1112" fmla="*/ 554858 h 1217404"/>
                <a:gd name="connsiteX1113" fmla="*/ 2619939 w 2693247"/>
                <a:gd name="connsiteY1113" fmla="*/ 553072 h 1217404"/>
                <a:gd name="connsiteX1114" fmla="*/ 2607330 w 2693247"/>
                <a:gd name="connsiteY1114" fmla="*/ 553607 h 1217404"/>
                <a:gd name="connsiteX1115" fmla="*/ 2607008 w 2693247"/>
                <a:gd name="connsiteY1115" fmla="*/ 553215 h 1217404"/>
                <a:gd name="connsiteX1116" fmla="*/ 2605758 w 2693247"/>
                <a:gd name="connsiteY1116" fmla="*/ 554001 h 1217404"/>
                <a:gd name="connsiteX1117" fmla="*/ 2605401 w 2693247"/>
                <a:gd name="connsiteY1117" fmla="*/ 554465 h 1217404"/>
                <a:gd name="connsiteX1118" fmla="*/ 2605079 w 2693247"/>
                <a:gd name="connsiteY1118" fmla="*/ 554143 h 1217404"/>
                <a:gd name="connsiteX1119" fmla="*/ 2604472 w 2693247"/>
                <a:gd name="connsiteY1119" fmla="*/ 554715 h 1217404"/>
                <a:gd name="connsiteX1120" fmla="*/ 2603865 w 2693247"/>
                <a:gd name="connsiteY1120" fmla="*/ 554536 h 1217404"/>
                <a:gd name="connsiteX1121" fmla="*/ 2600150 w 2693247"/>
                <a:gd name="connsiteY1121" fmla="*/ 556572 h 1217404"/>
                <a:gd name="connsiteX1122" fmla="*/ 2593007 w 2693247"/>
                <a:gd name="connsiteY1122" fmla="*/ 559072 h 1217404"/>
                <a:gd name="connsiteX1123" fmla="*/ 2586613 w 2693247"/>
                <a:gd name="connsiteY1123" fmla="*/ 560966 h 1217404"/>
                <a:gd name="connsiteX1124" fmla="*/ 2585327 w 2693247"/>
                <a:gd name="connsiteY1124" fmla="*/ 561144 h 1217404"/>
                <a:gd name="connsiteX1125" fmla="*/ 2584934 w 2693247"/>
                <a:gd name="connsiteY1125" fmla="*/ 561287 h 1217404"/>
                <a:gd name="connsiteX1126" fmla="*/ 2580969 w 2693247"/>
                <a:gd name="connsiteY1126" fmla="*/ 561502 h 1217404"/>
                <a:gd name="connsiteX1127" fmla="*/ 2576504 w 2693247"/>
                <a:gd name="connsiteY1127" fmla="*/ 563859 h 1217404"/>
                <a:gd name="connsiteX1128" fmla="*/ 2571575 w 2693247"/>
                <a:gd name="connsiteY1128" fmla="*/ 526926 h 1217404"/>
                <a:gd name="connsiteX1129" fmla="*/ 2569468 w 2693247"/>
                <a:gd name="connsiteY1129" fmla="*/ 520925 h 1217404"/>
                <a:gd name="connsiteX1130" fmla="*/ 2575290 w 2693247"/>
                <a:gd name="connsiteY1130" fmla="*/ 520782 h 1217404"/>
                <a:gd name="connsiteX1131" fmla="*/ 2579398 w 2693247"/>
                <a:gd name="connsiteY1131" fmla="*/ 518925 h 1217404"/>
                <a:gd name="connsiteX1132" fmla="*/ 2588078 w 2693247"/>
                <a:gd name="connsiteY1132" fmla="*/ 518853 h 1217404"/>
                <a:gd name="connsiteX1133" fmla="*/ 2591899 w 2693247"/>
                <a:gd name="connsiteY1133" fmla="*/ 517924 h 1217404"/>
                <a:gd name="connsiteX1134" fmla="*/ 2594221 w 2693247"/>
                <a:gd name="connsiteY1134" fmla="*/ 517746 h 1217404"/>
                <a:gd name="connsiteX1135" fmla="*/ 2594364 w 2693247"/>
                <a:gd name="connsiteY1135" fmla="*/ 518175 h 1217404"/>
                <a:gd name="connsiteX1136" fmla="*/ 2595150 w 2693247"/>
                <a:gd name="connsiteY1136" fmla="*/ 518353 h 1217404"/>
                <a:gd name="connsiteX1137" fmla="*/ 2595078 w 2693247"/>
                <a:gd name="connsiteY1137" fmla="*/ 518460 h 1217404"/>
                <a:gd name="connsiteX1138" fmla="*/ 2596114 w 2693247"/>
                <a:gd name="connsiteY1138" fmla="*/ 518639 h 1217404"/>
                <a:gd name="connsiteX1139" fmla="*/ 2596043 w 2693247"/>
                <a:gd name="connsiteY1139" fmla="*/ 518746 h 1217404"/>
                <a:gd name="connsiteX1140" fmla="*/ 2596507 w 2693247"/>
                <a:gd name="connsiteY1140" fmla="*/ 518925 h 1217404"/>
                <a:gd name="connsiteX1141" fmla="*/ 2596364 w 2693247"/>
                <a:gd name="connsiteY1141" fmla="*/ 519032 h 1217404"/>
                <a:gd name="connsiteX1142" fmla="*/ 2598293 w 2693247"/>
                <a:gd name="connsiteY1142" fmla="*/ 519996 h 1217404"/>
                <a:gd name="connsiteX1143" fmla="*/ 2598507 w 2693247"/>
                <a:gd name="connsiteY1143" fmla="*/ 519568 h 1217404"/>
                <a:gd name="connsiteX1144" fmla="*/ 2601258 w 2693247"/>
                <a:gd name="connsiteY1144" fmla="*/ 521782 h 1217404"/>
                <a:gd name="connsiteX1145" fmla="*/ 2601186 w 2693247"/>
                <a:gd name="connsiteY1145" fmla="*/ 521854 h 1217404"/>
                <a:gd name="connsiteX1146" fmla="*/ 2605222 w 2693247"/>
                <a:gd name="connsiteY1146" fmla="*/ 524711 h 1217404"/>
                <a:gd name="connsiteX1147" fmla="*/ 2605079 w 2693247"/>
                <a:gd name="connsiteY1147" fmla="*/ 525032 h 1217404"/>
                <a:gd name="connsiteX1148" fmla="*/ 2607509 w 2693247"/>
                <a:gd name="connsiteY1148" fmla="*/ 525318 h 1217404"/>
                <a:gd name="connsiteX1149" fmla="*/ 2607866 w 2693247"/>
                <a:gd name="connsiteY1149" fmla="*/ 526247 h 1217404"/>
                <a:gd name="connsiteX1150" fmla="*/ 2609330 w 2693247"/>
                <a:gd name="connsiteY1150" fmla="*/ 526247 h 1217404"/>
                <a:gd name="connsiteX1151" fmla="*/ 2609009 w 2693247"/>
                <a:gd name="connsiteY1151" fmla="*/ 526283 h 1217404"/>
                <a:gd name="connsiteX1152" fmla="*/ 2610830 w 2693247"/>
                <a:gd name="connsiteY1152" fmla="*/ 526711 h 1217404"/>
                <a:gd name="connsiteX1153" fmla="*/ 2610652 w 2693247"/>
                <a:gd name="connsiteY1153" fmla="*/ 525890 h 1217404"/>
                <a:gd name="connsiteX1154" fmla="*/ 2611616 w 2693247"/>
                <a:gd name="connsiteY1154" fmla="*/ 526818 h 1217404"/>
                <a:gd name="connsiteX1155" fmla="*/ 2611688 w 2693247"/>
                <a:gd name="connsiteY1155" fmla="*/ 526211 h 1217404"/>
                <a:gd name="connsiteX1156" fmla="*/ 2614509 w 2693247"/>
                <a:gd name="connsiteY1156" fmla="*/ 527890 h 1217404"/>
                <a:gd name="connsiteX1157" fmla="*/ 2628011 w 2693247"/>
                <a:gd name="connsiteY1157" fmla="*/ 527212 h 1217404"/>
                <a:gd name="connsiteX1158" fmla="*/ 2628261 w 2693247"/>
                <a:gd name="connsiteY1158" fmla="*/ 527640 h 1217404"/>
                <a:gd name="connsiteX1159" fmla="*/ 2629404 w 2693247"/>
                <a:gd name="connsiteY1159" fmla="*/ 527069 h 1217404"/>
                <a:gd name="connsiteX1160" fmla="*/ 2629797 w 2693247"/>
                <a:gd name="connsiteY1160" fmla="*/ 526676 h 1217404"/>
                <a:gd name="connsiteX1161" fmla="*/ 2630011 w 2693247"/>
                <a:gd name="connsiteY1161" fmla="*/ 527033 h 1217404"/>
                <a:gd name="connsiteX1162" fmla="*/ 2630690 w 2693247"/>
                <a:gd name="connsiteY1162" fmla="*/ 526640 h 1217404"/>
                <a:gd name="connsiteX1163" fmla="*/ 2631190 w 2693247"/>
                <a:gd name="connsiteY1163" fmla="*/ 526997 h 1217404"/>
                <a:gd name="connsiteX1164" fmla="*/ 2635869 w 2693247"/>
                <a:gd name="connsiteY1164" fmla="*/ 525890 h 1217404"/>
                <a:gd name="connsiteX1165" fmla="*/ 2644156 w 2693247"/>
                <a:gd name="connsiteY1165" fmla="*/ 524568 h 1217404"/>
                <a:gd name="connsiteX1166" fmla="*/ 2654907 w 2693247"/>
                <a:gd name="connsiteY1166" fmla="*/ 522925 h 1217404"/>
                <a:gd name="connsiteX1167" fmla="*/ 2655157 w 2693247"/>
                <a:gd name="connsiteY1167" fmla="*/ 522639 h 1217404"/>
                <a:gd name="connsiteX1168" fmla="*/ 2657979 w 2693247"/>
                <a:gd name="connsiteY1168" fmla="*/ 522247 h 1217404"/>
                <a:gd name="connsiteX1169" fmla="*/ 2664730 w 2693247"/>
                <a:gd name="connsiteY1169" fmla="*/ 518460 h 1217404"/>
                <a:gd name="connsiteX1170" fmla="*/ 2664480 w 2693247"/>
                <a:gd name="connsiteY1170" fmla="*/ 515638 h 1217404"/>
                <a:gd name="connsiteX1171" fmla="*/ 2659944 w 2693247"/>
                <a:gd name="connsiteY1171" fmla="*/ 516210 h 1217404"/>
                <a:gd name="connsiteX1172" fmla="*/ 2659908 w 2693247"/>
                <a:gd name="connsiteY1172" fmla="*/ 516067 h 1217404"/>
                <a:gd name="connsiteX1173" fmla="*/ 2656872 w 2693247"/>
                <a:gd name="connsiteY1173" fmla="*/ 517174 h 1217404"/>
                <a:gd name="connsiteX1174" fmla="*/ 2655014 w 2693247"/>
                <a:gd name="connsiteY1174" fmla="*/ 517067 h 1217404"/>
                <a:gd name="connsiteX1175" fmla="*/ 2655050 w 2693247"/>
                <a:gd name="connsiteY1175" fmla="*/ 516996 h 1217404"/>
                <a:gd name="connsiteX1176" fmla="*/ 2651657 w 2693247"/>
                <a:gd name="connsiteY1176" fmla="*/ 517960 h 1217404"/>
                <a:gd name="connsiteX1177" fmla="*/ 2651835 w 2693247"/>
                <a:gd name="connsiteY1177" fmla="*/ 517531 h 1217404"/>
                <a:gd name="connsiteX1178" fmla="*/ 2650049 w 2693247"/>
                <a:gd name="connsiteY1178" fmla="*/ 517924 h 1217404"/>
                <a:gd name="connsiteX1179" fmla="*/ 2645870 w 2693247"/>
                <a:gd name="connsiteY1179" fmla="*/ 519639 h 1217404"/>
                <a:gd name="connsiteX1180" fmla="*/ 2645942 w 2693247"/>
                <a:gd name="connsiteY1180" fmla="*/ 519496 h 1217404"/>
                <a:gd name="connsiteX1181" fmla="*/ 2644477 w 2693247"/>
                <a:gd name="connsiteY1181" fmla="*/ 519853 h 1217404"/>
                <a:gd name="connsiteX1182" fmla="*/ 2644370 w 2693247"/>
                <a:gd name="connsiteY1182" fmla="*/ 519710 h 1217404"/>
                <a:gd name="connsiteX1183" fmla="*/ 2641870 w 2693247"/>
                <a:gd name="connsiteY1183" fmla="*/ 519996 h 1217404"/>
                <a:gd name="connsiteX1184" fmla="*/ 2641798 w 2693247"/>
                <a:gd name="connsiteY1184" fmla="*/ 519639 h 1217404"/>
                <a:gd name="connsiteX1185" fmla="*/ 2640441 w 2693247"/>
                <a:gd name="connsiteY1185" fmla="*/ 519853 h 1217404"/>
                <a:gd name="connsiteX1186" fmla="*/ 2640941 w 2693247"/>
                <a:gd name="connsiteY1186" fmla="*/ 519853 h 1217404"/>
                <a:gd name="connsiteX1187" fmla="*/ 2638905 w 2693247"/>
                <a:gd name="connsiteY1187" fmla="*/ 520210 h 1217404"/>
                <a:gd name="connsiteX1188" fmla="*/ 2636226 w 2693247"/>
                <a:gd name="connsiteY1188" fmla="*/ 522211 h 1217404"/>
                <a:gd name="connsiteX1189" fmla="*/ 2635905 w 2693247"/>
                <a:gd name="connsiteY1189" fmla="*/ 521854 h 1217404"/>
                <a:gd name="connsiteX1190" fmla="*/ 2635976 w 2693247"/>
                <a:gd name="connsiteY1190" fmla="*/ 521103 h 1217404"/>
                <a:gd name="connsiteX1191" fmla="*/ 2634012 w 2693247"/>
                <a:gd name="connsiteY1191" fmla="*/ 521246 h 1217404"/>
                <a:gd name="connsiteX1192" fmla="*/ 2633940 w 2693247"/>
                <a:gd name="connsiteY1192" fmla="*/ 520854 h 1217404"/>
                <a:gd name="connsiteX1193" fmla="*/ 2631190 w 2693247"/>
                <a:gd name="connsiteY1193" fmla="*/ 521460 h 1217404"/>
                <a:gd name="connsiteX1194" fmla="*/ 2629225 w 2693247"/>
                <a:gd name="connsiteY1194" fmla="*/ 521389 h 1217404"/>
                <a:gd name="connsiteX1195" fmla="*/ 2628690 w 2693247"/>
                <a:gd name="connsiteY1195" fmla="*/ 520925 h 1217404"/>
                <a:gd name="connsiteX1196" fmla="*/ 2627832 w 2693247"/>
                <a:gd name="connsiteY1196" fmla="*/ 521460 h 1217404"/>
                <a:gd name="connsiteX1197" fmla="*/ 2627368 w 2693247"/>
                <a:gd name="connsiteY1197" fmla="*/ 520961 h 1217404"/>
                <a:gd name="connsiteX1198" fmla="*/ 2623546 w 2693247"/>
                <a:gd name="connsiteY1198" fmla="*/ 521318 h 1217404"/>
                <a:gd name="connsiteX1199" fmla="*/ 2622260 w 2693247"/>
                <a:gd name="connsiteY1199" fmla="*/ 522139 h 1217404"/>
                <a:gd name="connsiteX1200" fmla="*/ 2621546 w 2693247"/>
                <a:gd name="connsiteY1200" fmla="*/ 521496 h 1217404"/>
                <a:gd name="connsiteX1201" fmla="*/ 2621760 w 2693247"/>
                <a:gd name="connsiteY1201" fmla="*/ 521568 h 1217404"/>
                <a:gd name="connsiteX1202" fmla="*/ 2621867 w 2693247"/>
                <a:gd name="connsiteY1202" fmla="*/ 521175 h 1217404"/>
                <a:gd name="connsiteX1203" fmla="*/ 2619403 w 2693247"/>
                <a:gd name="connsiteY1203" fmla="*/ 521496 h 1217404"/>
                <a:gd name="connsiteX1204" fmla="*/ 2619796 w 2693247"/>
                <a:gd name="connsiteY1204" fmla="*/ 521854 h 1217404"/>
                <a:gd name="connsiteX1205" fmla="*/ 2618974 w 2693247"/>
                <a:gd name="connsiteY1205" fmla="*/ 521782 h 1217404"/>
                <a:gd name="connsiteX1206" fmla="*/ 2619153 w 2693247"/>
                <a:gd name="connsiteY1206" fmla="*/ 521460 h 1217404"/>
                <a:gd name="connsiteX1207" fmla="*/ 2617938 w 2693247"/>
                <a:gd name="connsiteY1207" fmla="*/ 521246 h 1217404"/>
                <a:gd name="connsiteX1208" fmla="*/ 2618117 w 2693247"/>
                <a:gd name="connsiteY1208" fmla="*/ 521639 h 1217404"/>
                <a:gd name="connsiteX1209" fmla="*/ 2616617 w 2693247"/>
                <a:gd name="connsiteY1209" fmla="*/ 521282 h 1217404"/>
                <a:gd name="connsiteX1210" fmla="*/ 2616509 w 2693247"/>
                <a:gd name="connsiteY1210" fmla="*/ 521961 h 1217404"/>
                <a:gd name="connsiteX1211" fmla="*/ 2613402 w 2693247"/>
                <a:gd name="connsiteY1211" fmla="*/ 521032 h 1217404"/>
                <a:gd name="connsiteX1212" fmla="*/ 2612902 w 2693247"/>
                <a:gd name="connsiteY1212" fmla="*/ 521532 h 1217404"/>
                <a:gd name="connsiteX1213" fmla="*/ 2612902 w 2693247"/>
                <a:gd name="connsiteY1213" fmla="*/ 521139 h 1217404"/>
                <a:gd name="connsiteX1214" fmla="*/ 2612045 w 2693247"/>
                <a:gd name="connsiteY1214" fmla="*/ 520603 h 1217404"/>
                <a:gd name="connsiteX1215" fmla="*/ 2612152 w 2693247"/>
                <a:gd name="connsiteY1215" fmla="*/ 520353 h 1217404"/>
                <a:gd name="connsiteX1216" fmla="*/ 2611795 w 2693247"/>
                <a:gd name="connsiteY1216" fmla="*/ 521103 h 1217404"/>
                <a:gd name="connsiteX1217" fmla="*/ 2610723 w 2693247"/>
                <a:gd name="connsiteY1217" fmla="*/ 520996 h 1217404"/>
                <a:gd name="connsiteX1218" fmla="*/ 2610187 w 2693247"/>
                <a:gd name="connsiteY1218" fmla="*/ 521532 h 1217404"/>
                <a:gd name="connsiteX1219" fmla="*/ 2610437 w 2693247"/>
                <a:gd name="connsiteY1219" fmla="*/ 521246 h 1217404"/>
                <a:gd name="connsiteX1220" fmla="*/ 2609973 w 2693247"/>
                <a:gd name="connsiteY1220" fmla="*/ 521175 h 1217404"/>
                <a:gd name="connsiteX1221" fmla="*/ 2609973 w 2693247"/>
                <a:gd name="connsiteY1221" fmla="*/ 520603 h 1217404"/>
                <a:gd name="connsiteX1222" fmla="*/ 2610402 w 2693247"/>
                <a:gd name="connsiteY1222" fmla="*/ 520282 h 1217404"/>
                <a:gd name="connsiteX1223" fmla="*/ 2609509 w 2693247"/>
                <a:gd name="connsiteY1223" fmla="*/ 520568 h 1217404"/>
                <a:gd name="connsiteX1224" fmla="*/ 2608437 w 2693247"/>
                <a:gd name="connsiteY1224" fmla="*/ 519246 h 1217404"/>
                <a:gd name="connsiteX1225" fmla="*/ 2606937 w 2693247"/>
                <a:gd name="connsiteY1225" fmla="*/ 518460 h 1217404"/>
                <a:gd name="connsiteX1226" fmla="*/ 2607330 w 2693247"/>
                <a:gd name="connsiteY1226" fmla="*/ 517567 h 1217404"/>
                <a:gd name="connsiteX1227" fmla="*/ 2605580 w 2693247"/>
                <a:gd name="connsiteY1227" fmla="*/ 516567 h 1217404"/>
                <a:gd name="connsiteX1228" fmla="*/ 2605687 w 2693247"/>
                <a:gd name="connsiteY1228" fmla="*/ 516567 h 1217404"/>
                <a:gd name="connsiteX1229" fmla="*/ 2602079 w 2693247"/>
                <a:gd name="connsiteY1229" fmla="*/ 514031 h 1217404"/>
                <a:gd name="connsiteX1230" fmla="*/ 2601186 w 2693247"/>
                <a:gd name="connsiteY1230" fmla="*/ 514388 h 1217404"/>
                <a:gd name="connsiteX1231" fmla="*/ 2597721 w 2693247"/>
                <a:gd name="connsiteY1231" fmla="*/ 513174 h 1217404"/>
                <a:gd name="connsiteX1232" fmla="*/ 2596686 w 2693247"/>
                <a:gd name="connsiteY1232" fmla="*/ 512209 h 1217404"/>
                <a:gd name="connsiteX1233" fmla="*/ 2596900 w 2693247"/>
                <a:gd name="connsiteY1233" fmla="*/ 512174 h 1217404"/>
                <a:gd name="connsiteX1234" fmla="*/ 2593900 w 2693247"/>
                <a:gd name="connsiteY1234" fmla="*/ 511495 h 1217404"/>
                <a:gd name="connsiteX1235" fmla="*/ 2592185 w 2693247"/>
                <a:gd name="connsiteY1235" fmla="*/ 512138 h 1217404"/>
                <a:gd name="connsiteX1236" fmla="*/ 2591756 w 2693247"/>
                <a:gd name="connsiteY1236" fmla="*/ 511852 h 1217404"/>
                <a:gd name="connsiteX1237" fmla="*/ 2591578 w 2693247"/>
                <a:gd name="connsiteY1237" fmla="*/ 511459 h 1217404"/>
                <a:gd name="connsiteX1238" fmla="*/ 2591292 w 2693247"/>
                <a:gd name="connsiteY1238" fmla="*/ 511674 h 1217404"/>
                <a:gd name="connsiteX1239" fmla="*/ 2591292 w 2693247"/>
                <a:gd name="connsiteY1239" fmla="*/ 511602 h 1217404"/>
                <a:gd name="connsiteX1240" fmla="*/ 2591078 w 2693247"/>
                <a:gd name="connsiteY1240" fmla="*/ 511888 h 1217404"/>
                <a:gd name="connsiteX1241" fmla="*/ 2591185 w 2693247"/>
                <a:gd name="connsiteY1241" fmla="*/ 512102 h 1217404"/>
                <a:gd name="connsiteX1242" fmla="*/ 2589220 w 2693247"/>
                <a:gd name="connsiteY1242" fmla="*/ 511745 h 1217404"/>
                <a:gd name="connsiteX1243" fmla="*/ 2585434 w 2693247"/>
                <a:gd name="connsiteY1243" fmla="*/ 513710 h 1217404"/>
                <a:gd name="connsiteX1244" fmla="*/ 2585756 w 2693247"/>
                <a:gd name="connsiteY1244" fmla="*/ 512959 h 1217404"/>
                <a:gd name="connsiteX1245" fmla="*/ 2585006 w 2693247"/>
                <a:gd name="connsiteY1245" fmla="*/ 513245 h 1217404"/>
                <a:gd name="connsiteX1246" fmla="*/ 2585613 w 2693247"/>
                <a:gd name="connsiteY1246" fmla="*/ 512781 h 1217404"/>
                <a:gd name="connsiteX1247" fmla="*/ 2582720 w 2693247"/>
                <a:gd name="connsiteY1247" fmla="*/ 513174 h 1217404"/>
                <a:gd name="connsiteX1248" fmla="*/ 2582470 w 2693247"/>
                <a:gd name="connsiteY1248" fmla="*/ 513495 h 1217404"/>
                <a:gd name="connsiteX1249" fmla="*/ 2582398 w 2693247"/>
                <a:gd name="connsiteY1249" fmla="*/ 513424 h 1217404"/>
                <a:gd name="connsiteX1250" fmla="*/ 2581934 w 2693247"/>
                <a:gd name="connsiteY1250" fmla="*/ 513888 h 1217404"/>
                <a:gd name="connsiteX1251" fmla="*/ 2581327 w 2693247"/>
                <a:gd name="connsiteY1251" fmla="*/ 513031 h 1217404"/>
                <a:gd name="connsiteX1252" fmla="*/ 2578969 w 2693247"/>
                <a:gd name="connsiteY1252" fmla="*/ 513495 h 1217404"/>
                <a:gd name="connsiteX1253" fmla="*/ 2579112 w 2693247"/>
                <a:gd name="connsiteY1253" fmla="*/ 513888 h 1217404"/>
                <a:gd name="connsiteX1254" fmla="*/ 2578219 w 2693247"/>
                <a:gd name="connsiteY1254" fmla="*/ 513817 h 1217404"/>
                <a:gd name="connsiteX1255" fmla="*/ 2578112 w 2693247"/>
                <a:gd name="connsiteY1255" fmla="*/ 513317 h 1217404"/>
                <a:gd name="connsiteX1256" fmla="*/ 2577183 w 2693247"/>
                <a:gd name="connsiteY1256" fmla="*/ 514246 h 1217404"/>
                <a:gd name="connsiteX1257" fmla="*/ 2577683 w 2693247"/>
                <a:gd name="connsiteY1257" fmla="*/ 513495 h 1217404"/>
                <a:gd name="connsiteX1258" fmla="*/ 2575719 w 2693247"/>
                <a:gd name="connsiteY1258" fmla="*/ 514067 h 1217404"/>
                <a:gd name="connsiteX1259" fmla="*/ 2575754 w 2693247"/>
                <a:gd name="connsiteY1259" fmla="*/ 514996 h 1217404"/>
                <a:gd name="connsiteX1260" fmla="*/ 2574004 w 2693247"/>
                <a:gd name="connsiteY1260" fmla="*/ 515567 h 1217404"/>
                <a:gd name="connsiteX1261" fmla="*/ 2574326 w 2693247"/>
                <a:gd name="connsiteY1261" fmla="*/ 515960 h 1217404"/>
                <a:gd name="connsiteX1262" fmla="*/ 2571897 w 2693247"/>
                <a:gd name="connsiteY1262" fmla="*/ 516210 h 1217404"/>
                <a:gd name="connsiteX1263" fmla="*/ 2567718 w 2693247"/>
                <a:gd name="connsiteY1263" fmla="*/ 516639 h 1217404"/>
                <a:gd name="connsiteX1264" fmla="*/ 2565503 w 2693247"/>
                <a:gd name="connsiteY1264" fmla="*/ 511745 h 1217404"/>
                <a:gd name="connsiteX1265" fmla="*/ 2549180 w 2693247"/>
                <a:gd name="connsiteY1265" fmla="*/ 479062 h 1217404"/>
                <a:gd name="connsiteX1266" fmla="*/ 2546287 w 2693247"/>
                <a:gd name="connsiteY1266" fmla="*/ 471347 h 1217404"/>
                <a:gd name="connsiteX1267" fmla="*/ 2551073 w 2693247"/>
                <a:gd name="connsiteY1267" fmla="*/ 472740 h 1217404"/>
                <a:gd name="connsiteX1268" fmla="*/ 2551073 w 2693247"/>
                <a:gd name="connsiteY1268" fmla="*/ 472883 h 1217404"/>
                <a:gd name="connsiteX1269" fmla="*/ 2554430 w 2693247"/>
                <a:gd name="connsiteY1269" fmla="*/ 471418 h 1217404"/>
                <a:gd name="connsiteX1270" fmla="*/ 2556145 w 2693247"/>
                <a:gd name="connsiteY1270" fmla="*/ 471276 h 1217404"/>
                <a:gd name="connsiteX1271" fmla="*/ 2556145 w 2693247"/>
                <a:gd name="connsiteY1271" fmla="*/ 471347 h 1217404"/>
                <a:gd name="connsiteX1272" fmla="*/ 2558895 w 2693247"/>
                <a:gd name="connsiteY1272" fmla="*/ 470383 h 1217404"/>
                <a:gd name="connsiteX1273" fmla="*/ 2558717 w 2693247"/>
                <a:gd name="connsiteY1273" fmla="*/ 470776 h 1217404"/>
                <a:gd name="connsiteX1274" fmla="*/ 2560324 w 2693247"/>
                <a:gd name="connsiteY1274" fmla="*/ 470454 h 1217404"/>
                <a:gd name="connsiteX1275" fmla="*/ 2564825 w 2693247"/>
                <a:gd name="connsiteY1275" fmla="*/ 468382 h 1217404"/>
                <a:gd name="connsiteX1276" fmla="*/ 2564789 w 2693247"/>
                <a:gd name="connsiteY1276" fmla="*/ 468525 h 1217404"/>
                <a:gd name="connsiteX1277" fmla="*/ 2566110 w 2693247"/>
                <a:gd name="connsiteY1277" fmla="*/ 467918 h 1217404"/>
                <a:gd name="connsiteX1278" fmla="*/ 2566218 w 2693247"/>
                <a:gd name="connsiteY1278" fmla="*/ 468025 h 1217404"/>
                <a:gd name="connsiteX1279" fmla="*/ 2568503 w 2693247"/>
                <a:gd name="connsiteY1279" fmla="*/ 467418 h 1217404"/>
                <a:gd name="connsiteX1280" fmla="*/ 2568575 w 2693247"/>
                <a:gd name="connsiteY1280" fmla="*/ 467776 h 1217404"/>
                <a:gd name="connsiteX1281" fmla="*/ 2569825 w 2693247"/>
                <a:gd name="connsiteY1281" fmla="*/ 467597 h 1217404"/>
                <a:gd name="connsiteX1282" fmla="*/ 2569361 w 2693247"/>
                <a:gd name="connsiteY1282" fmla="*/ 467561 h 1217404"/>
                <a:gd name="connsiteX1283" fmla="*/ 2571254 w 2693247"/>
                <a:gd name="connsiteY1283" fmla="*/ 467418 h 1217404"/>
                <a:gd name="connsiteX1284" fmla="*/ 2573933 w 2693247"/>
                <a:gd name="connsiteY1284" fmla="*/ 465811 h 1217404"/>
                <a:gd name="connsiteX1285" fmla="*/ 2574219 w 2693247"/>
                <a:gd name="connsiteY1285" fmla="*/ 466204 h 1217404"/>
                <a:gd name="connsiteX1286" fmla="*/ 2574076 w 2693247"/>
                <a:gd name="connsiteY1286" fmla="*/ 466918 h 1217404"/>
                <a:gd name="connsiteX1287" fmla="*/ 2575862 w 2693247"/>
                <a:gd name="connsiteY1287" fmla="*/ 467097 h 1217404"/>
                <a:gd name="connsiteX1288" fmla="*/ 2575862 w 2693247"/>
                <a:gd name="connsiteY1288" fmla="*/ 467489 h 1217404"/>
                <a:gd name="connsiteX1289" fmla="*/ 2578362 w 2693247"/>
                <a:gd name="connsiteY1289" fmla="*/ 467525 h 1217404"/>
                <a:gd name="connsiteX1290" fmla="*/ 2580041 w 2693247"/>
                <a:gd name="connsiteY1290" fmla="*/ 468168 h 1217404"/>
                <a:gd name="connsiteX1291" fmla="*/ 2580362 w 2693247"/>
                <a:gd name="connsiteY1291" fmla="*/ 468775 h 1217404"/>
                <a:gd name="connsiteX1292" fmla="*/ 2581255 w 2693247"/>
                <a:gd name="connsiteY1292" fmla="*/ 468525 h 1217404"/>
                <a:gd name="connsiteX1293" fmla="*/ 2581505 w 2693247"/>
                <a:gd name="connsiteY1293" fmla="*/ 469169 h 1217404"/>
                <a:gd name="connsiteX1294" fmla="*/ 2585684 w 2693247"/>
                <a:gd name="connsiteY1294" fmla="*/ 470062 h 1217404"/>
                <a:gd name="connsiteX1295" fmla="*/ 2587327 w 2693247"/>
                <a:gd name="connsiteY1295" fmla="*/ 469454 h 1217404"/>
                <a:gd name="connsiteX1296" fmla="*/ 2588042 w 2693247"/>
                <a:gd name="connsiteY1296" fmla="*/ 470168 h 1217404"/>
                <a:gd name="connsiteX1297" fmla="*/ 2587827 w 2693247"/>
                <a:gd name="connsiteY1297" fmla="*/ 470097 h 1217404"/>
                <a:gd name="connsiteX1298" fmla="*/ 2587684 w 2693247"/>
                <a:gd name="connsiteY1298" fmla="*/ 470490 h 1217404"/>
                <a:gd name="connsiteX1299" fmla="*/ 2590328 w 2693247"/>
                <a:gd name="connsiteY1299" fmla="*/ 470311 h 1217404"/>
                <a:gd name="connsiteX1300" fmla="*/ 2589970 w 2693247"/>
                <a:gd name="connsiteY1300" fmla="*/ 469954 h 1217404"/>
                <a:gd name="connsiteX1301" fmla="*/ 2590756 w 2693247"/>
                <a:gd name="connsiteY1301" fmla="*/ 470026 h 1217404"/>
                <a:gd name="connsiteX1302" fmla="*/ 2590578 w 2693247"/>
                <a:gd name="connsiteY1302" fmla="*/ 470347 h 1217404"/>
                <a:gd name="connsiteX1303" fmla="*/ 2591649 w 2693247"/>
                <a:gd name="connsiteY1303" fmla="*/ 470597 h 1217404"/>
                <a:gd name="connsiteX1304" fmla="*/ 2591542 w 2693247"/>
                <a:gd name="connsiteY1304" fmla="*/ 470168 h 1217404"/>
                <a:gd name="connsiteX1305" fmla="*/ 2592721 w 2693247"/>
                <a:gd name="connsiteY1305" fmla="*/ 470633 h 1217404"/>
                <a:gd name="connsiteX1306" fmla="*/ 2592864 w 2693247"/>
                <a:gd name="connsiteY1306" fmla="*/ 469990 h 1217404"/>
                <a:gd name="connsiteX1307" fmla="*/ 2594828 w 2693247"/>
                <a:gd name="connsiteY1307" fmla="*/ 471418 h 1217404"/>
                <a:gd name="connsiteX1308" fmla="*/ 2595364 w 2693247"/>
                <a:gd name="connsiteY1308" fmla="*/ 471061 h 1217404"/>
                <a:gd name="connsiteX1309" fmla="*/ 2595221 w 2693247"/>
                <a:gd name="connsiteY1309" fmla="*/ 471418 h 1217404"/>
                <a:gd name="connsiteX1310" fmla="*/ 2595971 w 2693247"/>
                <a:gd name="connsiteY1310" fmla="*/ 472311 h 1217404"/>
                <a:gd name="connsiteX1311" fmla="*/ 2595757 w 2693247"/>
                <a:gd name="connsiteY1311" fmla="*/ 472526 h 1217404"/>
                <a:gd name="connsiteX1312" fmla="*/ 2596364 w 2693247"/>
                <a:gd name="connsiteY1312" fmla="*/ 471919 h 1217404"/>
                <a:gd name="connsiteX1313" fmla="*/ 2597579 w 2693247"/>
                <a:gd name="connsiteY1313" fmla="*/ 472490 h 1217404"/>
                <a:gd name="connsiteX1314" fmla="*/ 2598257 w 2693247"/>
                <a:gd name="connsiteY1314" fmla="*/ 472133 h 1217404"/>
                <a:gd name="connsiteX1315" fmla="*/ 2597936 w 2693247"/>
                <a:gd name="connsiteY1315" fmla="*/ 472347 h 1217404"/>
                <a:gd name="connsiteX1316" fmla="*/ 2598436 w 2693247"/>
                <a:gd name="connsiteY1316" fmla="*/ 472562 h 1217404"/>
                <a:gd name="connsiteX1317" fmla="*/ 2598365 w 2693247"/>
                <a:gd name="connsiteY1317" fmla="*/ 473133 h 1217404"/>
                <a:gd name="connsiteX1318" fmla="*/ 2597864 w 2693247"/>
                <a:gd name="connsiteY1318" fmla="*/ 473312 h 1217404"/>
                <a:gd name="connsiteX1319" fmla="*/ 2598900 w 2693247"/>
                <a:gd name="connsiteY1319" fmla="*/ 473276 h 1217404"/>
                <a:gd name="connsiteX1320" fmla="*/ 2600043 w 2693247"/>
                <a:gd name="connsiteY1320" fmla="*/ 474884 h 1217404"/>
                <a:gd name="connsiteX1321" fmla="*/ 2601686 w 2693247"/>
                <a:gd name="connsiteY1321" fmla="*/ 475812 h 1217404"/>
                <a:gd name="connsiteX1322" fmla="*/ 2601365 w 2693247"/>
                <a:gd name="connsiteY1322" fmla="*/ 476741 h 1217404"/>
                <a:gd name="connsiteX1323" fmla="*/ 2603437 w 2693247"/>
                <a:gd name="connsiteY1323" fmla="*/ 477777 h 1217404"/>
                <a:gd name="connsiteX1324" fmla="*/ 2603329 w 2693247"/>
                <a:gd name="connsiteY1324" fmla="*/ 477777 h 1217404"/>
                <a:gd name="connsiteX1325" fmla="*/ 2608473 w 2693247"/>
                <a:gd name="connsiteY1325" fmla="*/ 479527 h 1217404"/>
                <a:gd name="connsiteX1326" fmla="*/ 2609151 w 2693247"/>
                <a:gd name="connsiteY1326" fmla="*/ 478812 h 1217404"/>
                <a:gd name="connsiteX1327" fmla="*/ 2612616 w 2693247"/>
                <a:gd name="connsiteY1327" fmla="*/ 478384 h 1217404"/>
                <a:gd name="connsiteX1328" fmla="*/ 2613795 w 2693247"/>
                <a:gd name="connsiteY1328" fmla="*/ 478884 h 1217404"/>
                <a:gd name="connsiteX1329" fmla="*/ 2613616 w 2693247"/>
                <a:gd name="connsiteY1329" fmla="*/ 478991 h 1217404"/>
                <a:gd name="connsiteX1330" fmla="*/ 2616224 w 2693247"/>
                <a:gd name="connsiteY1330" fmla="*/ 478777 h 1217404"/>
                <a:gd name="connsiteX1331" fmla="*/ 2617545 w 2693247"/>
                <a:gd name="connsiteY1331" fmla="*/ 477884 h 1217404"/>
                <a:gd name="connsiteX1332" fmla="*/ 2617938 w 2693247"/>
                <a:gd name="connsiteY1332" fmla="*/ 478134 h 1217404"/>
                <a:gd name="connsiteX1333" fmla="*/ 2618117 w 2693247"/>
                <a:gd name="connsiteY1333" fmla="*/ 478527 h 1217404"/>
                <a:gd name="connsiteX1334" fmla="*/ 2618331 w 2693247"/>
                <a:gd name="connsiteY1334" fmla="*/ 478277 h 1217404"/>
                <a:gd name="connsiteX1335" fmla="*/ 2618331 w 2693247"/>
                <a:gd name="connsiteY1335" fmla="*/ 478348 h 1217404"/>
                <a:gd name="connsiteX1336" fmla="*/ 2618510 w 2693247"/>
                <a:gd name="connsiteY1336" fmla="*/ 478063 h 1217404"/>
                <a:gd name="connsiteX1337" fmla="*/ 2618403 w 2693247"/>
                <a:gd name="connsiteY1337" fmla="*/ 477848 h 1217404"/>
                <a:gd name="connsiteX1338" fmla="*/ 2619974 w 2693247"/>
                <a:gd name="connsiteY1338" fmla="*/ 478312 h 1217404"/>
                <a:gd name="connsiteX1339" fmla="*/ 2623725 w 2693247"/>
                <a:gd name="connsiteY1339" fmla="*/ 477241 h 1217404"/>
                <a:gd name="connsiteX1340" fmla="*/ 2623225 w 2693247"/>
                <a:gd name="connsiteY1340" fmla="*/ 477920 h 1217404"/>
                <a:gd name="connsiteX1341" fmla="*/ 2624118 w 2693247"/>
                <a:gd name="connsiteY1341" fmla="*/ 477812 h 1217404"/>
                <a:gd name="connsiteX1342" fmla="*/ 2623332 w 2693247"/>
                <a:gd name="connsiteY1342" fmla="*/ 478134 h 1217404"/>
                <a:gd name="connsiteX1343" fmla="*/ 2626761 w 2693247"/>
                <a:gd name="connsiteY1343" fmla="*/ 478134 h 1217404"/>
                <a:gd name="connsiteX1344" fmla="*/ 2627047 w 2693247"/>
                <a:gd name="connsiteY1344" fmla="*/ 477812 h 1217404"/>
                <a:gd name="connsiteX1345" fmla="*/ 2627118 w 2693247"/>
                <a:gd name="connsiteY1345" fmla="*/ 477884 h 1217404"/>
                <a:gd name="connsiteX1346" fmla="*/ 2627582 w 2693247"/>
                <a:gd name="connsiteY1346" fmla="*/ 477419 h 1217404"/>
                <a:gd name="connsiteX1347" fmla="*/ 2628190 w 2693247"/>
                <a:gd name="connsiteY1347" fmla="*/ 478277 h 1217404"/>
                <a:gd name="connsiteX1348" fmla="*/ 2630297 w 2693247"/>
                <a:gd name="connsiteY1348" fmla="*/ 477955 h 1217404"/>
                <a:gd name="connsiteX1349" fmla="*/ 2630226 w 2693247"/>
                <a:gd name="connsiteY1349" fmla="*/ 477562 h 1217404"/>
                <a:gd name="connsiteX1350" fmla="*/ 2630976 w 2693247"/>
                <a:gd name="connsiteY1350" fmla="*/ 477777 h 1217404"/>
                <a:gd name="connsiteX1351" fmla="*/ 2631011 w 2693247"/>
                <a:gd name="connsiteY1351" fmla="*/ 478277 h 1217404"/>
                <a:gd name="connsiteX1352" fmla="*/ 2631976 w 2693247"/>
                <a:gd name="connsiteY1352" fmla="*/ 477562 h 1217404"/>
                <a:gd name="connsiteX1353" fmla="*/ 2631404 w 2693247"/>
                <a:gd name="connsiteY1353" fmla="*/ 478169 h 1217404"/>
                <a:gd name="connsiteX1354" fmla="*/ 2633369 w 2693247"/>
                <a:gd name="connsiteY1354" fmla="*/ 478063 h 1217404"/>
                <a:gd name="connsiteX1355" fmla="*/ 2633547 w 2693247"/>
                <a:gd name="connsiteY1355" fmla="*/ 477134 h 1217404"/>
                <a:gd name="connsiteX1356" fmla="*/ 2635440 w 2693247"/>
                <a:gd name="connsiteY1356" fmla="*/ 476848 h 1217404"/>
                <a:gd name="connsiteX1357" fmla="*/ 2635191 w 2693247"/>
                <a:gd name="connsiteY1357" fmla="*/ 476419 h 1217404"/>
                <a:gd name="connsiteX1358" fmla="*/ 2637762 w 2693247"/>
                <a:gd name="connsiteY1358" fmla="*/ 476241 h 1217404"/>
                <a:gd name="connsiteX1359" fmla="*/ 2640405 w 2693247"/>
                <a:gd name="connsiteY1359" fmla="*/ 471597 h 1217404"/>
                <a:gd name="connsiteX1360" fmla="*/ 2638334 w 2693247"/>
                <a:gd name="connsiteY1360" fmla="*/ 471097 h 1217404"/>
                <a:gd name="connsiteX1361" fmla="*/ 2630618 w 2693247"/>
                <a:gd name="connsiteY1361" fmla="*/ 472454 h 1217404"/>
                <a:gd name="connsiteX1362" fmla="*/ 2622689 w 2693247"/>
                <a:gd name="connsiteY1362" fmla="*/ 471561 h 1217404"/>
                <a:gd name="connsiteX1363" fmla="*/ 2617402 w 2693247"/>
                <a:gd name="connsiteY1363" fmla="*/ 472062 h 1217404"/>
                <a:gd name="connsiteX1364" fmla="*/ 2614473 w 2693247"/>
                <a:gd name="connsiteY1364" fmla="*/ 472776 h 1217404"/>
                <a:gd name="connsiteX1365" fmla="*/ 2614116 w 2693247"/>
                <a:gd name="connsiteY1365" fmla="*/ 472419 h 1217404"/>
                <a:gd name="connsiteX1366" fmla="*/ 2613188 w 2693247"/>
                <a:gd name="connsiteY1366" fmla="*/ 472562 h 1217404"/>
                <a:gd name="connsiteX1367" fmla="*/ 2613223 w 2693247"/>
                <a:gd name="connsiteY1367" fmla="*/ 472454 h 1217404"/>
                <a:gd name="connsiteX1368" fmla="*/ 2612080 w 2693247"/>
                <a:gd name="connsiteY1368" fmla="*/ 472705 h 1217404"/>
                <a:gd name="connsiteX1369" fmla="*/ 2612116 w 2693247"/>
                <a:gd name="connsiteY1369" fmla="*/ 472597 h 1217404"/>
                <a:gd name="connsiteX1370" fmla="*/ 2611616 w 2693247"/>
                <a:gd name="connsiteY1370" fmla="*/ 472633 h 1217404"/>
                <a:gd name="connsiteX1371" fmla="*/ 2611723 w 2693247"/>
                <a:gd name="connsiteY1371" fmla="*/ 472490 h 1217404"/>
                <a:gd name="connsiteX1372" fmla="*/ 2609687 w 2693247"/>
                <a:gd name="connsiteY1372" fmla="*/ 472490 h 1217404"/>
                <a:gd name="connsiteX1373" fmla="*/ 2609652 w 2693247"/>
                <a:gd name="connsiteY1373" fmla="*/ 472955 h 1217404"/>
                <a:gd name="connsiteX1374" fmla="*/ 2607294 w 2693247"/>
                <a:gd name="connsiteY1374" fmla="*/ 472026 h 1217404"/>
                <a:gd name="connsiteX1375" fmla="*/ 2607365 w 2693247"/>
                <a:gd name="connsiteY1375" fmla="*/ 471919 h 1217404"/>
                <a:gd name="connsiteX1376" fmla="*/ 2603972 w 2693247"/>
                <a:gd name="connsiteY1376" fmla="*/ 469704 h 1217404"/>
                <a:gd name="connsiteX1377" fmla="*/ 2604151 w 2693247"/>
                <a:gd name="connsiteY1377" fmla="*/ 469383 h 1217404"/>
                <a:gd name="connsiteX1378" fmla="*/ 2602008 w 2693247"/>
                <a:gd name="connsiteY1378" fmla="*/ 468990 h 1217404"/>
                <a:gd name="connsiteX1379" fmla="*/ 2601901 w 2693247"/>
                <a:gd name="connsiteY1379" fmla="*/ 468097 h 1217404"/>
                <a:gd name="connsiteX1380" fmla="*/ 2600615 w 2693247"/>
                <a:gd name="connsiteY1380" fmla="*/ 467847 h 1217404"/>
                <a:gd name="connsiteX1381" fmla="*/ 2600900 w 2693247"/>
                <a:gd name="connsiteY1381" fmla="*/ 467882 h 1217404"/>
                <a:gd name="connsiteX1382" fmla="*/ 2599472 w 2693247"/>
                <a:gd name="connsiteY1382" fmla="*/ 467061 h 1217404"/>
                <a:gd name="connsiteX1383" fmla="*/ 2599365 w 2693247"/>
                <a:gd name="connsiteY1383" fmla="*/ 467847 h 1217404"/>
                <a:gd name="connsiteX1384" fmla="*/ 2598829 w 2693247"/>
                <a:gd name="connsiteY1384" fmla="*/ 466668 h 1217404"/>
                <a:gd name="connsiteX1385" fmla="*/ 2598543 w 2693247"/>
                <a:gd name="connsiteY1385" fmla="*/ 467204 h 1217404"/>
                <a:gd name="connsiteX1386" fmla="*/ 2596257 w 2693247"/>
                <a:gd name="connsiteY1386" fmla="*/ 464561 h 1217404"/>
                <a:gd name="connsiteX1387" fmla="*/ 2583398 w 2693247"/>
                <a:gd name="connsiteY1387" fmla="*/ 463168 h 1217404"/>
                <a:gd name="connsiteX1388" fmla="*/ 2583327 w 2693247"/>
                <a:gd name="connsiteY1388" fmla="*/ 462668 h 1217404"/>
                <a:gd name="connsiteX1389" fmla="*/ 2582041 w 2693247"/>
                <a:gd name="connsiteY1389" fmla="*/ 462811 h 1217404"/>
                <a:gd name="connsiteX1390" fmla="*/ 2581505 w 2693247"/>
                <a:gd name="connsiteY1390" fmla="*/ 463025 h 1217404"/>
                <a:gd name="connsiteX1391" fmla="*/ 2581398 w 2693247"/>
                <a:gd name="connsiteY1391" fmla="*/ 462596 h 1217404"/>
                <a:gd name="connsiteX1392" fmla="*/ 2580576 w 2693247"/>
                <a:gd name="connsiteY1392" fmla="*/ 462775 h 1217404"/>
                <a:gd name="connsiteX1393" fmla="*/ 2580148 w 2693247"/>
                <a:gd name="connsiteY1393" fmla="*/ 462275 h 1217404"/>
                <a:gd name="connsiteX1394" fmla="*/ 2574897 w 2693247"/>
                <a:gd name="connsiteY1394" fmla="*/ 462203 h 1217404"/>
                <a:gd name="connsiteX1395" fmla="*/ 2566253 w 2693247"/>
                <a:gd name="connsiteY1395" fmla="*/ 463096 h 1217404"/>
                <a:gd name="connsiteX1396" fmla="*/ 2555895 w 2693247"/>
                <a:gd name="connsiteY1396" fmla="*/ 465346 h 1217404"/>
                <a:gd name="connsiteX1397" fmla="*/ 2555573 w 2693247"/>
                <a:gd name="connsiteY1397" fmla="*/ 465668 h 1217404"/>
                <a:gd name="connsiteX1398" fmla="*/ 2552609 w 2693247"/>
                <a:gd name="connsiteY1398" fmla="*/ 466525 h 1217404"/>
                <a:gd name="connsiteX1399" fmla="*/ 2546036 w 2693247"/>
                <a:gd name="connsiteY1399" fmla="*/ 470133 h 1217404"/>
                <a:gd name="connsiteX1400" fmla="*/ 2534071 w 2693247"/>
                <a:gd name="connsiteY1400" fmla="*/ 412090 h 1217404"/>
                <a:gd name="connsiteX1401" fmla="*/ 2534142 w 2693247"/>
                <a:gd name="connsiteY1401" fmla="*/ 408053 h 1217404"/>
                <a:gd name="connsiteX1402" fmla="*/ 2543036 w 2693247"/>
                <a:gd name="connsiteY1402" fmla="*/ 404410 h 1217404"/>
                <a:gd name="connsiteX1403" fmla="*/ 2552287 w 2693247"/>
                <a:gd name="connsiteY1403" fmla="*/ 404267 h 1217404"/>
                <a:gd name="connsiteX1404" fmla="*/ 2558002 w 2693247"/>
                <a:gd name="connsiteY1404" fmla="*/ 404303 h 1217404"/>
                <a:gd name="connsiteX1405" fmla="*/ 2561074 w 2693247"/>
                <a:gd name="connsiteY1405" fmla="*/ 404553 h 1217404"/>
                <a:gd name="connsiteX1406" fmla="*/ 2561217 w 2693247"/>
                <a:gd name="connsiteY1406" fmla="*/ 405053 h 1217404"/>
                <a:gd name="connsiteX1407" fmla="*/ 2562038 w 2693247"/>
                <a:gd name="connsiteY1407" fmla="*/ 405339 h 1217404"/>
                <a:gd name="connsiteX1408" fmla="*/ 2561967 w 2693247"/>
                <a:gd name="connsiteY1408" fmla="*/ 405410 h 1217404"/>
                <a:gd name="connsiteX1409" fmla="*/ 2563003 w 2693247"/>
                <a:gd name="connsiteY1409" fmla="*/ 405803 h 1217404"/>
                <a:gd name="connsiteX1410" fmla="*/ 2562931 w 2693247"/>
                <a:gd name="connsiteY1410" fmla="*/ 405875 h 1217404"/>
                <a:gd name="connsiteX1411" fmla="*/ 2563467 w 2693247"/>
                <a:gd name="connsiteY1411" fmla="*/ 406268 h 1217404"/>
                <a:gd name="connsiteX1412" fmla="*/ 2563289 w 2693247"/>
                <a:gd name="connsiteY1412" fmla="*/ 406303 h 1217404"/>
                <a:gd name="connsiteX1413" fmla="*/ 2565539 w 2693247"/>
                <a:gd name="connsiteY1413" fmla="*/ 408089 h 1217404"/>
                <a:gd name="connsiteX1414" fmla="*/ 2565789 w 2693247"/>
                <a:gd name="connsiteY1414" fmla="*/ 407696 h 1217404"/>
                <a:gd name="connsiteX1415" fmla="*/ 2568932 w 2693247"/>
                <a:gd name="connsiteY1415" fmla="*/ 411018 h 1217404"/>
                <a:gd name="connsiteX1416" fmla="*/ 2568825 w 2693247"/>
                <a:gd name="connsiteY1416" fmla="*/ 411090 h 1217404"/>
                <a:gd name="connsiteX1417" fmla="*/ 2573790 w 2693247"/>
                <a:gd name="connsiteY1417" fmla="*/ 415126 h 1217404"/>
                <a:gd name="connsiteX1418" fmla="*/ 2573683 w 2693247"/>
                <a:gd name="connsiteY1418" fmla="*/ 415483 h 1217404"/>
                <a:gd name="connsiteX1419" fmla="*/ 2576362 w 2693247"/>
                <a:gd name="connsiteY1419" fmla="*/ 416054 h 1217404"/>
                <a:gd name="connsiteX1420" fmla="*/ 2576790 w 2693247"/>
                <a:gd name="connsiteY1420" fmla="*/ 417055 h 1217404"/>
                <a:gd name="connsiteX1421" fmla="*/ 2578505 w 2693247"/>
                <a:gd name="connsiteY1421" fmla="*/ 417269 h 1217404"/>
                <a:gd name="connsiteX1422" fmla="*/ 2578112 w 2693247"/>
                <a:gd name="connsiteY1422" fmla="*/ 417269 h 1217404"/>
                <a:gd name="connsiteX1423" fmla="*/ 2580184 w 2693247"/>
                <a:gd name="connsiteY1423" fmla="*/ 417912 h 1217404"/>
                <a:gd name="connsiteX1424" fmla="*/ 2580005 w 2693247"/>
                <a:gd name="connsiteY1424" fmla="*/ 417090 h 1217404"/>
                <a:gd name="connsiteX1425" fmla="*/ 2581077 w 2693247"/>
                <a:gd name="connsiteY1425" fmla="*/ 418126 h 1217404"/>
                <a:gd name="connsiteX1426" fmla="*/ 2581184 w 2693247"/>
                <a:gd name="connsiteY1426" fmla="*/ 417519 h 1217404"/>
                <a:gd name="connsiteX1427" fmla="*/ 2584755 w 2693247"/>
                <a:gd name="connsiteY1427" fmla="*/ 419484 h 1217404"/>
                <a:gd name="connsiteX1428" fmla="*/ 2600972 w 2693247"/>
                <a:gd name="connsiteY1428" fmla="*/ 417948 h 1217404"/>
                <a:gd name="connsiteX1429" fmla="*/ 2601222 w 2693247"/>
                <a:gd name="connsiteY1429" fmla="*/ 418412 h 1217404"/>
                <a:gd name="connsiteX1430" fmla="*/ 2602615 w 2693247"/>
                <a:gd name="connsiteY1430" fmla="*/ 417948 h 1217404"/>
                <a:gd name="connsiteX1431" fmla="*/ 2603115 w 2693247"/>
                <a:gd name="connsiteY1431" fmla="*/ 417626 h 1217404"/>
                <a:gd name="connsiteX1432" fmla="*/ 2603329 w 2693247"/>
                <a:gd name="connsiteY1432" fmla="*/ 418019 h 1217404"/>
                <a:gd name="connsiteX1433" fmla="*/ 2604151 w 2693247"/>
                <a:gd name="connsiteY1433" fmla="*/ 417734 h 1217404"/>
                <a:gd name="connsiteX1434" fmla="*/ 2604615 w 2693247"/>
                <a:gd name="connsiteY1434" fmla="*/ 418162 h 1217404"/>
                <a:gd name="connsiteX1435" fmla="*/ 2609044 w 2693247"/>
                <a:gd name="connsiteY1435" fmla="*/ 419127 h 1217404"/>
                <a:gd name="connsiteX1436" fmla="*/ 2612438 w 2693247"/>
                <a:gd name="connsiteY1436" fmla="*/ 422163 h 1217404"/>
                <a:gd name="connsiteX1437" fmla="*/ 2617117 w 2693247"/>
                <a:gd name="connsiteY1437" fmla="*/ 425484 h 1217404"/>
                <a:gd name="connsiteX1438" fmla="*/ 2631869 w 2693247"/>
                <a:gd name="connsiteY1438" fmla="*/ 423984 h 1217404"/>
                <a:gd name="connsiteX1439" fmla="*/ 2632226 w 2693247"/>
                <a:gd name="connsiteY1439" fmla="*/ 423556 h 1217404"/>
                <a:gd name="connsiteX1440" fmla="*/ 2635690 w 2693247"/>
                <a:gd name="connsiteY1440" fmla="*/ 421662 h 1217404"/>
                <a:gd name="connsiteX1441" fmla="*/ 2641084 w 2693247"/>
                <a:gd name="connsiteY1441" fmla="*/ 416305 h 1217404"/>
                <a:gd name="connsiteX1442" fmla="*/ 2640905 w 2693247"/>
                <a:gd name="connsiteY1442" fmla="*/ 416233 h 1217404"/>
                <a:gd name="connsiteX1443" fmla="*/ 2641763 w 2693247"/>
                <a:gd name="connsiteY1443" fmla="*/ 414983 h 1217404"/>
                <a:gd name="connsiteX1444" fmla="*/ 2641798 w 2693247"/>
                <a:gd name="connsiteY1444" fmla="*/ 414912 h 1217404"/>
                <a:gd name="connsiteX1445" fmla="*/ 2641406 w 2693247"/>
                <a:gd name="connsiteY1445" fmla="*/ 414626 h 1217404"/>
                <a:gd name="connsiteX1446" fmla="*/ 2636369 w 2693247"/>
                <a:gd name="connsiteY1446" fmla="*/ 414876 h 1217404"/>
                <a:gd name="connsiteX1447" fmla="*/ 2636369 w 2693247"/>
                <a:gd name="connsiteY1447" fmla="*/ 414698 h 1217404"/>
                <a:gd name="connsiteX1448" fmla="*/ 2632797 w 2693247"/>
                <a:gd name="connsiteY1448" fmla="*/ 417376 h 1217404"/>
                <a:gd name="connsiteX1449" fmla="*/ 2630797 w 2693247"/>
                <a:gd name="connsiteY1449" fmla="*/ 418091 h 1217404"/>
                <a:gd name="connsiteX1450" fmla="*/ 2630797 w 2693247"/>
                <a:gd name="connsiteY1450" fmla="*/ 418019 h 1217404"/>
                <a:gd name="connsiteX1451" fmla="*/ 2627654 w 2693247"/>
                <a:gd name="connsiteY1451" fmla="*/ 419912 h 1217404"/>
                <a:gd name="connsiteX1452" fmla="*/ 2627797 w 2693247"/>
                <a:gd name="connsiteY1452" fmla="*/ 419448 h 1217404"/>
                <a:gd name="connsiteX1453" fmla="*/ 2625904 w 2693247"/>
                <a:gd name="connsiteY1453" fmla="*/ 420269 h 1217404"/>
                <a:gd name="connsiteX1454" fmla="*/ 2621439 w 2693247"/>
                <a:gd name="connsiteY1454" fmla="*/ 421984 h 1217404"/>
                <a:gd name="connsiteX1455" fmla="*/ 2621510 w 2693247"/>
                <a:gd name="connsiteY1455" fmla="*/ 421841 h 1217404"/>
                <a:gd name="connsiteX1456" fmla="*/ 2620260 w 2693247"/>
                <a:gd name="connsiteY1456" fmla="*/ 421841 h 1217404"/>
                <a:gd name="connsiteX1457" fmla="*/ 2620260 w 2693247"/>
                <a:gd name="connsiteY1457" fmla="*/ 421698 h 1217404"/>
                <a:gd name="connsiteX1458" fmla="*/ 2618224 w 2693247"/>
                <a:gd name="connsiteY1458" fmla="*/ 420448 h 1217404"/>
                <a:gd name="connsiteX1459" fmla="*/ 2618438 w 2693247"/>
                <a:gd name="connsiteY1459" fmla="*/ 420162 h 1217404"/>
                <a:gd name="connsiteX1460" fmla="*/ 2617117 w 2693247"/>
                <a:gd name="connsiteY1460" fmla="*/ 418984 h 1217404"/>
                <a:gd name="connsiteX1461" fmla="*/ 2617545 w 2693247"/>
                <a:gd name="connsiteY1461" fmla="*/ 419519 h 1217404"/>
                <a:gd name="connsiteX1462" fmla="*/ 2615617 w 2693247"/>
                <a:gd name="connsiteY1462" fmla="*/ 417769 h 1217404"/>
                <a:gd name="connsiteX1463" fmla="*/ 2611795 w 2693247"/>
                <a:gd name="connsiteY1463" fmla="*/ 416698 h 1217404"/>
                <a:gd name="connsiteX1464" fmla="*/ 2611723 w 2693247"/>
                <a:gd name="connsiteY1464" fmla="*/ 416162 h 1217404"/>
                <a:gd name="connsiteX1465" fmla="*/ 2612295 w 2693247"/>
                <a:gd name="connsiteY1465" fmla="*/ 415662 h 1217404"/>
                <a:gd name="connsiteX1466" fmla="*/ 2610009 w 2693247"/>
                <a:gd name="connsiteY1466" fmla="*/ 414197 h 1217404"/>
                <a:gd name="connsiteX1467" fmla="*/ 2610116 w 2693247"/>
                <a:gd name="connsiteY1467" fmla="*/ 413805 h 1217404"/>
                <a:gd name="connsiteX1468" fmla="*/ 2606187 w 2693247"/>
                <a:gd name="connsiteY1468" fmla="*/ 412912 h 1217404"/>
                <a:gd name="connsiteX1469" fmla="*/ 2603544 w 2693247"/>
                <a:gd name="connsiteY1469" fmla="*/ 412376 h 1217404"/>
                <a:gd name="connsiteX1470" fmla="*/ 2602936 w 2693247"/>
                <a:gd name="connsiteY1470" fmla="*/ 411840 h 1217404"/>
                <a:gd name="connsiteX1471" fmla="*/ 2601722 w 2693247"/>
                <a:gd name="connsiteY1471" fmla="*/ 412268 h 1217404"/>
                <a:gd name="connsiteX1472" fmla="*/ 2601186 w 2693247"/>
                <a:gd name="connsiteY1472" fmla="*/ 411697 h 1217404"/>
                <a:gd name="connsiteX1473" fmla="*/ 2595828 w 2693247"/>
                <a:gd name="connsiteY1473" fmla="*/ 412161 h 1217404"/>
                <a:gd name="connsiteX1474" fmla="*/ 2594185 w 2693247"/>
                <a:gd name="connsiteY1474" fmla="*/ 413161 h 1217404"/>
                <a:gd name="connsiteX1475" fmla="*/ 2593221 w 2693247"/>
                <a:gd name="connsiteY1475" fmla="*/ 412626 h 1217404"/>
                <a:gd name="connsiteX1476" fmla="*/ 2593471 w 2693247"/>
                <a:gd name="connsiteY1476" fmla="*/ 412661 h 1217404"/>
                <a:gd name="connsiteX1477" fmla="*/ 2593542 w 2693247"/>
                <a:gd name="connsiteY1477" fmla="*/ 412268 h 1217404"/>
                <a:gd name="connsiteX1478" fmla="*/ 2590542 w 2693247"/>
                <a:gd name="connsiteY1478" fmla="*/ 412876 h 1217404"/>
                <a:gd name="connsiteX1479" fmla="*/ 2591006 w 2693247"/>
                <a:gd name="connsiteY1479" fmla="*/ 413197 h 1217404"/>
                <a:gd name="connsiteX1480" fmla="*/ 2590042 w 2693247"/>
                <a:gd name="connsiteY1480" fmla="*/ 413233 h 1217404"/>
                <a:gd name="connsiteX1481" fmla="*/ 2590221 w 2693247"/>
                <a:gd name="connsiteY1481" fmla="*/ 412912 h 1217404"/>
                <a:gd name="connsiteX1482" fmla="*/ 2588792 w 2693247"/>
                <a:gd name="connsiteY1482" fmla="*/ 412804 h 1217404"/>
                <a:gd name="connsiteX1483" fmla="*/ 2589006 w 2693247"/>
                <a:gd name="connsiteY1483" fmla="*/ 413197 h 1217404"/>
                <a:gd name="connsiteX1484" fmla="*/ 2587149 w 2693247"/>
                <a:gd name="connsiteY1484" fmla="*/ 412912 h 1217404"/>
                <a:gd name="connsiteX1485" fmla="*/ 2587077 w 2693247"/>
                <a:gd name="connsiteY1485" fmla="*/ 413590 h 1217404"/>
                <a:gd name="connsiteX1486" fmla="*/ 2583613 w 2693247"/>
                <a:gd name="connsiteY1486" fmla="*/ 412661 h 1217404"/>
                <a:gd name="connsiteX1487" fmla="*/ 2583077 w 2693247"/>
                <a:gd name="connsiteY1487" fmla="*/ 413126 h 1217404"/>
                <a:gd name="connsiteX1488" fmla="*/ 2583113 w 2693247"/>
                <a:gd name="connsiteY1488" fmla="*/ 412733 h 1217404"/>
                <a:gd name="connsiteX1489" fmla="*/ 2581862 w 2693247"/>
                <a:gd name="connsiteY1489" fmla="*/ 412019 h 1217404"/>
                <a:gd name="connsiteX1490" fmla="*/ 2582005 w 2693247"/>
                <a:gd name="connsiteY1490" fmla="*/ 411768 h 1217404"/>
                <a:gd name="connsiteX1491" fmla="*/ 2581541 w 2693247"/>
                <a:gd name="connsiteY1491" fmla="*/ 412483 h 1217404"/>
                <a:gd name="connsiteX1492" fmla="*/ 2580076 w 2693247"/>
                <a:gd name="connsiteY1492" fmla="*/ 412161 h 1217404"/>
                <a:gd name="connsiteX1493" fmla="*/ 2579469 w 2693247"/>
                <a:gd name="connsiteY1493" fmla="*/ 412626 h 1217404"/>
                <a:gd name="connsiteX1494" fmla="*/ 2579791 w 2693247"/>
                <a:gd name="connsiteY1494" fmla="*/ 412376 h 1217404"/>
                <a:gd name="connsiteX1495" fmla="*/ 2579219 w 2693247"/>
                <a:gd name="connsiteY1495" fmla="*/ 412197 h 1217404"/>
                <a:gd name="connsiteX1496" fmla="*/ 2579183 w 2693247"/>
                <a:gd name="connsiteY1496" fmla="*/ 411590 h 1217404"/>
                <a:gd name="connsiteX1497" fmla="*/ 2579719 w 2693247"/>
                <a:gd name="connsiteY1497" fmla="*/ 411375 h 1217404"/>
                <a:gd name="connsiteX1498" fmla="*/ 2578576 w 2693247"/>
                <a:gd name="connsiteY1498" fmla="*/ 411447 h 1217404"/>
                <a:gd name="connsiteX1499" fmla="*/ 2577112 w 2693247"/>
                <a:gd name="connsiteY1499" fmla="*/ 409804 h 1217404"/>
                <a:gd name="connsiteX1500" fmla="*/ 2575433 w 2693247"/>
                <a:gd name="connsiteY1500" fmla="*/ 408768 h 1217404"/>
                <a:gd name="connsiteX1501" fmla="*/ 2575826 w 2693247"/>
                <a:gd name="connsiteY1501" fmla="*/ 407875 h 1217404"/>
                <a:gd name="connsiteX1502" fmla="*/ 2574040 w 2693247"/>
                <a:gd name="connsiteY1502" fmla="*/ 406589 h 1217404"/>
                <a:gd name="connsiteX1503" fmla="*/ 2574147 w 2693247"/>
                <a:gd name="connsiteY1503" fmla="*/ 406625 h 1217404"/>
                <a:gd name="connsiteX1504" fmla="*/ 2570432 w 2693247"/>
                <a:gd name="connsiteY1504" fmla="*/ 403053 h 1217404"/>
                <a:gd name="connsiteX1505" fmla="*/ 2569432 w 2693247"/>
                <a:gd name="connsiteY1505" fmla="*/ 403196 h 1217404"/>
                <a:gd name="connsiteX1506" fmla="*/ 2565718 w 2693247"/>
                <a:gd name="connsiteY1506" fmla="*/ 400874 h 1217404"/>
                <a:gd name="connsiteX1507" fmla="*/ 2564503 w 2693247"/>
                <a:gd name="connsiteY1507" fmla="*/ 399552 h 1217404"/>
                <a:gd name="connsiteX1508" fmla="*/ 2564753 w 2693247"/>
                <a:gd name="connsiteY1508" fmla="*/ 399588 h 1217404"/>
                <a:gd name="connsiteX1509" fmla="*/ 2561145 w 2693247"/>
                <a:gd name="connsiteY1509" fmla="*/ 398338 h 1217404"/>
                <a:gd name="connsiteX1510" fmla="*/ 2559109 w 2693247"/>
                <a:gd name="connsiteY1510" fmla="*/ 398731 h 1217404"/>
                <a:gd name="connsiteX1511" fmla="*/ 2558645 w 2693247"/>
                <a:gd name="connsiteY1511" fmla="*/ 398374 h 1217404"/>
                <a:gd name="connsiteX1512" fmla="*/ 2558502 w 2693247"/>
                <a:gd name="connsiteY1512" fmla="*/ 397945 h 1217404"/>
                <a:gd name="connsiteX1513" fmla="*/ 2558181 w 2693247"/>
                <a:gd name="connsiteY1513" fmla="*/ 398124 h 1217404"/>
                <a:gd name="connsiteX1514" fmla="*/ 2558181 w 2693247"/>
                <a:gd name="connsiteY1514" fmla="*/ 398052 h 1217404"/>
                <a:gd name="connsiteX1515" fmla="*/ 2557895 w 2693247"/>
                <a:gd name="connsiteY1515" fmla="*/ 398302 h 1217404"/>
                <a:gd name="connsiteX1516" fmla="*/ 2557966 w 2693247"/>
                <a:gd name="connsiteY1516" fmla="*/ 398517 h 1217404"/>
                <a:gd name="connsiteX1517" fmla="*/ 2555931 w 2693247"/>
                <a:gd name="connsiteY1517" fmla="*/ 397802 h 1217404"/>
                <a:gd name="connsiteX1518" fmla="*/ 2550823 w 2693247"/>
                <a:gd name="connsiteY1518" fmla="*/ 398767 h 1217404"/>
                <a:gd name="connsiteX1519" fmla="*/ 2551466 w 2693247"/>
                <a:gd name="connsiteY1519" fmla="*/ 398052 h 1217404"/>
                <a:gd name="connsiteX1520" fmla="*/ 2550323 w 2693247"/>
                <a:gd name="connsiteY1520" fmla="*/ 398195 h 1217404"/>
                <a:gd name="connsiteX1521" fmla="*/ 2551323 w 2693247"/>
                <a:gd name="connsiteY1521" fmla="*/ 397838 h 1217404"/>
                <a:gd name="connsiteX1522" fmla="*/ 2546822 w 2693247"/>
                <a:gd name="connsiteY1522" fmla="*/ 398124 h 1217404"/>
                <a:gd name="connsiteX1523" fmla="*/ 2546501 w 2693247"/>
                <a:gd name="connsiteY1523" fmla="*/ 398481 h 1217404"/>
                <a:gd name="connsiteX1524" fmla="*/ 2546394 w 2693247"/>
                <a:gd name="connsiteY1524" fmla="*/ 398445 h 1217404"/>
                <a:gd name="connsiteX1525" fmla="*/ 2545822 w 2693247"/>
                <a:gd name="connsiteY1525" fmla="*/ 398981 h 1217404"/>
                <a:gd name="connsiteX1526" fmla="*/ 2544893 w 2693247"/>
                <a:gd name="connsiteY1526" fmla="*/ 398267 h 1217404"/>
                <a:gd name="connsiteX1527" fmla="*/ 2542250 w 2693247"/>
                <a:gd name="connsiteY1527" fmla="*/ 399088 h 1217404"/>
                <a:gd name="connsiteX1528" fmla="*/ 2542429 w 2693247"/>
                <a:gd name="connsiteY1528" fmla="*/ 399446 h 1217404"/>
                <a:gd name="connsiteX1529" fmla="*/ 2541429 w 2693247"/>
                <a:gd name="connsiteY1529" fmla="*/ 399446 h 1217404"/>
                <a:gd name="connsiteX1530" fmla="*/ 2541286 w 2693247"/>
                <a:gd name="connsiteY1530" fmla="*/ 398981 h 1217404"/>
                <a:gd name="connsiteX1531" fmla="*/ 2540250 w 2693247"/>
                <a:gd name="connsiteY1531" fmla="*/ 399946 h 1217404"/>
                <a:gd name="connsiteX1532" fmla="*/ 2540821 w 2693247"/>
                <a:gd name="connsiteY1532" fmla="*/ 399195 h 1217404"/>
                <a:gd name="connsiteX1533" fmla="*/ 2538428 w 2693247"/>
                <a:gd name="connsiteY1533" fmla="*/ 399910 h 1217404"/>
                <a:gd name="connsiteX1534" fmla="*/ 2538428 w 2693247"/>
                <a:gd name="connsiteY1534" fmla="*/ 400839 h 1217404"/>
                <a:gd name="connsiteX1535" fmla="*/ 2536214 w 2693247"/>
                <a:gd name="connsiteY1535" fmla="*/ 401696 h 1217404"/>
                <a:gd name="connsiteX1536" fmla="*/ 2536607 w 2693247"/>
                <a:gd name="connsiteY1536" fmla="*/ 402017 h 1217404"/>
                <a:gd name="connsiteX1537" fmla="*/ 2533928 w 2693247"/>
                <a:gd name="connsiteY1537" fmla="*/ 402946 h 1217404"/>
                <a:gd name="connsiteX1538" fmla="*/ 2533999 w 2693247"/>
                <a:gd name="connsiteY1538" fmla="*/ 393123 h 1217404"/>
                <a:gd name="connsiteX1539" fmla="*/ 2534106 w 2693247"/>
                <a:gd name="connsiteY1539" fmla="*/ 362905 h 1217404"/>
                <a:gd name="connsiteX1540" fmla="*/ 2537071 w 2693247"/>
                <a:gd name="connsiteY1540" fmla="*/ 363405 h 1217404"/>
                <a:gd name="connsiteX1541" fmla="*/ 2537035 w 2693247"/>
                <a:gd name="connsiteY1541" fmla="*/ 363548 h 1217404"/>
                <a:gd name="connsiteX1542" fmla="*/ 2541643 w 2693247"/>
                <a:gd name="connsiteY1542" fmla="*/ 362512 h 1217404"/>
                <a:gd name="connsiteX1543" fmla="*/ 2544072 w 2693247"/>
                <a:gd name="connsiteY1543" fmla="*/ 361655 h 1217404"/>
                <a:gd name="connsiteX1544" fmla="*/ 2544072 w 2693247"/>
                <a:gd name="connsiteY1544" fmla="*/ 361726 h 1217404"/>
                <a:gd name="connsiteX1545" fmla="*/ 2545929 w 2693247"/>
                <a:gd name="connsiteY1545" fmla="*/ 360869 h 1217404"/>
                <a:gd name="connsiteX1546" fmla="*/ 2545786 w 2693247"/>
                <a:gd name="connsiteY1546" fmla="*/ 361226 h 1217404"/>
                <a:gd name="connsiteX1547" fmla="*/ 2546572 w 2693247"/>
                <a:gd name="connsiteY1547" fmla="*/ 361512 h 1217404"/>
                <a:gd name="connsiteX1548" fmla="*/ 2549715 w 2693247"/>
                <a:gd name="connsiteY1548" fmla="*/ 362727 h 1217404"/>
                <a:gd name="connsiteX1549" fmla="*/ 2552394 w 2693247"/>
                <a:gd name="connsiteY1549" fmla="*/ 362727 h 1217404"/>
                <a:gd name="connsiteX1550" fmla="*/ 2552287 w 2693247"/>
                <a:gd name="connsiteY1550" fmla="*/ 362834 h 1217404"/>
                <a:gd name="connsiteX1551" fmla="*/ 2553395 w 2693247"/>
                <a:gd name="connsiteY1551" fmla="*/ 362976 h 1217404"/>
                <a:gd name="connsiteX1552" fmla="*/ 2553359 w 2693247"/>
                <a:gd name="connsiteY1552" fmla="*/ 363119 h 1217404"/>
                <a:gd name="connsiteX1553" fmla="*/ 2555323 w 2693247"/>
                <a:gd name="connsiteY1553" fmla="*/ 364512 h 1217404"/>
                <a:gd name="connsiteX1554" fmla="*/ 2555073 w 2693247"/>
                <a:gd name="connsiteY1554" fmla="*/ 364762 h 1217404"/>
                <a:gd name="connsiteX1555" fmla="*/ 2556073 w 2693247"/>
                <a:gd name="connsiteY1555" fmla="*/ 365870 h 1217404"/>
                <a:gd name="connsiteX1556" fmla="*/ 2555788 w 2693247"/>
                <a:gd name="connsiteY1556" fmla="*/ 365370 h 1217404"/>
                <a:gd name="connsiteX1557" fmla="*/ 2557323 w 2693247"/>
                <a:gd name="connsiteY1557" fmla="*/ 367191 h 1217404"/>
                <a:gd name="connsiteX1558" fmla="*/ 2561003 w 2693247"/>
                <a:gd name="connsiteY1558" fmla="*/ 368513 h 1217404"/>
                <a:gd name="connsiteX1559" fmla="*/ 2561074 w 2693247"/>
                <a:gd name="connsiteY1559" fmla="*/ 369049 h 1217404"/>
                <a:gd name="connsiteX1560" fmla="*/ 2560503 w 2693247"/>
                <a:gd name="connsiteY1560" fmla="*/ 369549 h 1217404"/>
                <a:gd name="connsiteX1561" fmla="*/ 2562681 w 2693247"/>
                <a:gd name="connsiteY1561" fmla="*/ 370977 h 1217404"/>
                <a:gd name="connsiteX1562" fmla="*/ 2562574 w 2693247"/>
                <a:gd name="connsiteY1562" fmla="*/ 371371 h 1217404"/>
                <a:gd name="connsiteX1563" fmla="*/ 2566218 w 2693247"/>
                <a:gd name="connsiteY1563" fmla="*/ 372192 h 1217404"/>
                <a:gd name="connsiteX1564" fmla="*/ 2568646 w 2693247"/>
                <a:gd name="connsiteY1564" fmla="*/ 372835 h 1217404"/>
                <a:gd name="connsiteX1565" fmla="*/ 2569182 w 2693247"/>
                <a:gd name="connsiteY1565" fmla="*/ 373371 h 1217404"/>
                <a:gd name="connsiteX1566" fmla="*/ 2570325 w 2693247"/>
                <a:gd name="connsiteY1566" fmla="*/ 372978 h 1217404"/>
                <a:gd name="connsiteX1567" fmla="*/ 2570790 w 2693247"/>
                <a:gd name="connsiteY1567" fmla="*/ 373549 h 1217404"/>
                <a:gd name="connsiteX1568" fmla="*/ 2575540 w 2693247"/>
                <a:gd name="connsiteY1568" fmla="*/ 373585 h 1217404"/>
                <a:gd name="connsiteX1569" fmla="*/ 2577290 w 2693247"/>
                <a:gd name="connsiteY1569" fmla="*/ 372799 h 1217404"/>
                <a:gd name="connsiteX1570" fmla="*/ 2578183 w 2693247"/>
                <a:gd name="connsiteY1570" fmla="*/ 373442 h 1217404"/>
                <a:gd name="connsiteX1571" fmla="*/ 2577933 w 2693247"/>
                <a:gd name="connsiteY1571" fmla="*/ 373371 h 1217404"/>
                <a:gd name="connsiteX1572" fmla="*/ 2577826 w 2693247"/>
                <a:gd name="connsiteY1572" fmla="*/ 373764 h 1217404"/>
                <a:gd name="connsiteX1573" fmla="*/ 2581077 w 2693247"/>
                <a:gd name="connsiteY1573" fmla="*/ 373263 h 1217404"/>
                <a:gd name="connsiteX1574" fmla="*/ 2580541 w 2693247"/>
                <a:gd name="connsiteY1574" fmla="*/ 372942 h 1217404"/>
                <a:gd name="connsiteX1575" fmla="*/ 2581612 w 2693247"/>
                <a:gd name="connsiteY1575" fmla="*/ 372871 h 1217404"/>
                <a:gd name="connsiteX1576" fmla="*/ 2581434 w 2693247"/>
                <a:gd name="connsiteY1576" fmla="*/ 373228 h 1217404"/>
                <a:gd name="connsiteX1577" fmla="*/ 2583077 w 2693247"/>
                <a:gd name="connsiteY1577" fmla="*/ 373192 h 1217404"/>
                <a:gd name="connsiteX1578" fmla="*/ 2582791 w 2693247"/>
                <a:gd name="connsiteY1578" fmla="*/ 372835 h 1217404"/>
                <a:gd name="connsiteX1579" fmla="*/ 2584827 w 2693247"/>
                <a:gd name="connsiteY1579" fmla="*/ 372763 h 1217404"/>
                <a:gd name="connsiteX1580" fmla="*/ 2584755 w 2693247"/>
                <a:gd name="connsiteY1580" fmla="*/ 372085 h 1217404"/>
                <a:gd name="connsiteX1581" fmla="*/ 2589042 w 2693247"/>
                <a:gd name="connsiteY1581" fmla="*/ 371549 h 1217404"/>
                <a:gd name="connsiteX1582" fmla="*/ 2589435 w 2693247"/>
                <a:gd name="connsiteY1582" fmla="*/ 370799 h 1217404"/>
                <a:gd name="connsiteX1583" fmla="*/ 2589649 w 2693247"/>
                <a:gd name="connsiteY1583" fmla="*/ 371120 h 1217404"/>
                <a:gd name="connsiteX1584" fmla="*/ 2591721 w 2693247"/>
                <a:gd name="connsiteY1584" fmla="*/ 370513 h 1217404"/>
                <a:gd name="connsiteX1585" fmla="*/ 2591649 w 2693247"/>
                <a:gd name="connsiteY1585" fmla="*/ 369906 h 1217404"/>
                <a:gd name="connsiteX1586" fmla="*/ 2593221 w 2693247"/>
                <a:gd name="connsiteY1586" fmla="*/ 368656 h 1217404"/>
                <a:gd name="connsiteX1587" fmla="*/ 2593185 w 2693247"/>
                <a:gd name="connsiteY1587" fmla="*/ 367870 h 1217404"/>
                <a:gd name="connsiteX1588" fmla="*/ 2593257 w 2693247"/>
                <a:gd name="connsiteY1588" fmla="*/ 368263 h 1217404"/>
                <a:gd name="connsiteX1589" fmla="*/ 2593721 w 2693247"/>
                <a:gd name="connsiteY1589" fmla="*/ 367799 h 1217404"/>
                <a:gd name="connsiteX1590" fmla="*/ 2594293 w 2693247"/>
                <a:gd name="connsiteY1590" fmla="*/ 368049 h 1217404"/>
                <a:gd name="connsiteX1591" fmla="*/ 2594257 w 2693247"/>
                <a:gd name="connsiteY1591" fmla="*/ 368620 h 1217404"/>
                <a:gd name="connsiteX1592" fmla="*/ 2594650 w 2693247"/>
                <a:gd name="connsiteY1592" fmla="*/ 367584 h 1217404"/>
                <a:gd name="connsiteX1593" fmla="*/ 2596400 w 2693247"/>
                <a:gd name="connsiteY1593" fmla="*/ 367263 h 1217404"/>
                <a:gd name="connsiteX1594" fmla="*/ 2597686 w 2693247"/>
                <a:gd name="connsiteY1594" fmla="*/ 366620 h 1217404"/>
                <a:gd name="connsiteX1595" fmla="*/ 2598007 w 2693247"/>
                <a:gd name="connsiteY1595" fmla="*/ 367513 h 1217404"/>
                <a:gd name="connsiteX1596" fmla="*/ 2599829 w 2693247"/>
                <a:gd name="connsiteY1596" fmla="*/ 367084 h 1217404"/>
                <a:gd name="connsiteX1597" fmla="*/ 2599757 w 2693247"/>
                <a:gd name="connsiteY1597" fmla="*/ 367120 h 1217404"/>
                <a:gd name="connsiteX1598" fmla="*/ 2604258 w 2693247"/>
                <a:gd name="connsiteY1598" fmla="*/ 367048 h 1217404"/>
                <a:gd name="connsiteX1599" fmla="*/ 2604830 w 2693247"/>
                <a:gd name="connsiteY1599" fmla="*/ 366263 h 1217404"/>
                <a:gd name="connsiteX1600" fmla="*/ 2608294 w 2693247"/>
                <a:gd name="connsiteY1600" fmla="*/ 366013 h 1217404"/>
                <a:gd name="connsiteX1601" fmla="*/ 2609366 w 2693247"/>
                <a:gd name="connsiteY1601" fmla="*/ 366763 h 1217404"/>
                <a:gd name="connsiteX1602" fmla="*/ 2609187 w 2693247"/>
                <a:gd name="connsiteY1602" fmla="*/ 366834 h 1217404"/>
                <a:gd name="connsiteX1603" fmla="*/ 2611759 w 2693247"/>
                <a:gd name="connsiteY1603" fmla="*/ 367405 h 1217404"/>
                <a:gd name="connsiteX1604" fmla="*/ 2613402 w 2693247"/>
                <a:gd name="connsiteY1604" fmla="*/ 367156 h 1217404"/>
                <a:gd name="connsiteX1605" fmla="*/ 2613688 w 2693247"/>
                <a:gd name="connsiteY1605" fmla="*/ 367548 h 1217404"/>
                <a:gd name="connsiteX1606" fmla="*/ 2613688 w 2693247"/>
                <a:gd name="connsiteY1606" fmla="*/ 367977 h 1217404"/>
                <a:gd name="connsiteX1607" fmla="*/ 2614009 w 2693247"/>
                <a:gd name="connsiteY1607" fmla="*/ 367870 h 1217404"/>
                <a:gd name="connsiteX1608" fmla="*/ 2613974 w 2693247"/>
                <a:gd name="connsiteY1608" fmla="*/ 367941 h 1217404"/>
                <a:gd name="connsiteX1609" fmla="*/ 2614259 w 2693247"/>
                <a:gd name="connsiteY1609" fmla="*/ 367763 h 1217404"/>
                <a:gd name="connsiteX1610" fmla="*/ 2614259 w 2693247"/>
                <a:gd name="connsiteY1610" fmla="*/ 367548 h 1217404"/>
                <a:gd name="connsiteX1611" fmla="*/ 2615617 w 2693247"/>
                <a:gd name="connsiteY1611" fmla="*/ 368799 h 1217404"/>
                <a:gd name="connsiteX1612" fmla="*/ 2619974 w 2693247"/>
                <a:gd name="connsiteY1612" fmla="*/ 370084 h 1217404"/>
                <a:gd name="connsiteX1613" fmla="*/ 2619117 w 2693247"/>
                <a:gd name="connsiteY1613" fmla="*/ 370370 h 1217404"/>
                <a:gd name="connsiteX1614" fmla="*/ 2620010 w 2693247"/>
                <a:gd name="connsiteY1614" fmla="*/ 370799 h 1217404"/>
                <a:gd name="connsiteX1615" fmla="*/ 2619081 w 2693247"/>
                <a:gd name="connsiteY1615" fmla="*/ 370620 h 1217404"/>
                <a:gd name="connsiteX1616" fmla="*/ 2622189 w 2693247"/>
                <a:gd name="connsiteY1616" fmla="*/ 372692 h 1217404"/>
                <a:gd name="connsiteX1617" fmla="*/ 2622617 w 2693247"/>
                <a:gd name="connsiteY1617" fmla="*/ 372621 h 1217404"/>
                <a:gd name="connsiteX1618" fmla="*/ 2622653 w 2693247"/>
                <a:gd name="connsiteY1618" fmla="*/ 372728 h 1217404"/>
                <a:gd name="connsiteX1619" fmla="*/ 2623368 w 2693247"/>
                <a:gd name="connsiteY1619" fmla="*/ 372728 h 1217404"/>
                <a:gd name="connsiteX1620" fmla="*/ 2623403 w 2693247"/>
                <a:gd name="connsiteY1620" fmla="*/ 373871 h 1217404"/>
                <a:gd name="connsiteX1621" fmla="*/ 2625725 w 2693247"/>
                <a:gd name="connsiteY1621" fmla="*/ 375192 h 1217404"/>
                <a:gd name="connsiteX1622" fmla="*/ 2625868 w 2693247"/>
                <a:gd name="connsiteY1622" fmla="*/ 374800 h 1217404"/>
                <a:gd name="connsiteX1623" fmla="*/ 2626511 w 2693247"/>
                <a:gd name="connsiteY1623" fmla="*/ 375478 h 1217404"/>
                <a:gd name="connsiteX1624" fmla="*/ 2626261 w 2693247"/>
                <a:gd name="connsiteY1624" fmla="*/ 375907 h 1217404"/>
                <a:gd name="connsiteX1625" fmla="*/ 2627654 w 2693247"/>
                <a:gd name="connsiteY1625" fmla="*/ 375942 h 1217404"/>
                <a:gd name="connsiteX1626" fmla="*/ 2626725 w 2693247"/>
                <a:gd name="connsiteY1626" fmla="*/ 376085 h 1217404"/>
                <a:gd name="connsiteX1627" fmla="*/ 2628797 w 2693247"/>
                <a:gd name="connsiteY1627" fmla="*/ 377228 h 1217404"/>
                <a:gd name="connsiteX1628" fmla="*/ 2629440 w 2693247"/>
                <a:gd name="connsiteY1628" fmla="*/ 376550 h 1217404"/>
                <a:gd name="connsiteX1629" fmla="*/ 2631511 w 2693247"/>
                <a:gd name="connsiteY1629" fmla="*/ 377443 h 1217404"/>
                <a:gd name="connsiteX1630" fmla="*/ 2631476 w 2693247"/>
                <a:gd name="connsiteY1630" fmla="*/ 376943 h 1217404"/>
                <a:gd name="connsiteX1631" fmla="*/ 2634155 w 2693247"/>
                <a:gd name="connsiteY1631" fmla="*/ 378336 h 1217404"/>
                <a:gd name="connsiteX1632" fmla="*/ 2637976 w 2693247"/>
                <a:gd name="connsiteY1632" fmla="*/ 374585 h 1217404"/>
                <a:gd name="connsiteX1633" fmla="*/ 2629047 w 2693247"/>
                <a:gd name="connsiteY1633" fmla="*/ 370799 h 1217404"/>
                <a:gd name="connsiteX1634" fmla="*/ 2621689 w 2693247"/>
                <a:gd name="connsiteY1634" fmla="*/ 364548 h 1217404"/>
                <a:gd name="connsiteX1635" fmla="*/ 2615724 w 2693247"/>
                <a:gd name="connsiteY1635" fmla="*/ 361834 h 1217404"/>
                <a:gd name="connsiteX1636" fmla="*/ 2611580 w 2693247"/>
                <a:gd name="connsiteY1636" fmla="*/ 361048 h 1217404"/>
                <a:gd name="connsiteX1637" fmla="*/ 2611223 w 2693247"/>
                <a:gd name="connsiteY1637" fmla="*/ 360548 h 1217404"/>
                <a:gd name="connsiteX1638" fmla="*/ 2609866 w 2693247"/>
                <a:gd name="connsiteY1638" fmla="*/ 360369 h 1217404"/>
                <a:gd name="connsiteX1639" fmla="*/ 2609902 w 2693247"/>
                <a:gd name="connsiteY1639" fmla="*/ 360262 h 1217404"/>
                <a:gd name="connsiteX1640" fmla="*/ 2608223 w 2693247"/>
                <a:gd name="connsiteY1640" fmla="*/ 360262 h 1217404"/>
                <a:gd name="connsiteX1641" fmla="*/ 2608258 w 2693247"/>
                <a:gd name="connsiteY1641" fmla="*/ 360155 h 1217404"/>
                <a:gd name="connsiteX1642" fmla="*/ 2607509 w 2693247"/>
                <a:gd name="connsiteY1642" fmla="*/ 360119 h 1217404"/>
                <a:gd name="connsiteX1643" fmla="*/ 2607651 w 2693247"/>
                <a:gd name="connsiteY1643" fmla="*/ 359976 h 1217404"/>
                <a:gd name="connsiteX1644" fmla="*/ 2604472 w 2693247"/>
                <a:gd name="connsiteY1644" fmla="*/ 359905 h 1217404"/>
                <a:gd name="connsiteX1645" fmla="*/ 2604544 w 2693247"/>
                <a:gd name="connsiteY1645" fmla="*/ 360369 h 1217404"/>
                <a:gd name="connsiteX1646" fmla="*/ 2600007 w 2693247"/>
                <a:gd name="connsiteY1646" fmla="*/ 360191 h 1217404"/>
                <a:gd name="connsiteX1647" fmla="*/ 2600043 w 2693247"/>
                <a:gd name="connsiteY1647" fmla="*/ 360083 h 1217404"/>
                <a:gd name="connsiteX1648" fmla="*/ 2593435 w 2693247"/>
                <a:gd name="connsiteY1648" fmla="*/ 361583 h 1217404"/>
                <a:gd name="connsiteX1649" fmla="*/ 2593185 w 2693247"/>
                <a:gd name="connsiteY1649" fmla="*/ 361298 h 1217404"/>
                <a:gd name="connsiteX1650" fmla="*/ 2591471 w 2693247"/>
                <a:gd name="connsiteY1650" fmla="*/ 363405 h 1217404"/>
                <a:gd name="connsiteX1651" fmla="*/ 2590506 w 2693247"/>
                <a:gd name="connsiteY1651" fmla="*/ 363262 h 1217404"/>
                <a:gd name="connsiteX1652" fmla="*/ 2589720 w 2693247"/>
                <a:gd name="connsiteY1652" fmla="*/ 364405 h 1217404"/>
                <a:gd name="connsiteX1653" fmla="*/ 2589863 w 2693247"/>
                <a:gd name="connsiteY1653" fmla="*/ 364120 h 1217404"/>
                <a:gd name="connsiteX1654" fmla="*/ 2588542 w 2693247"/>
                <a:gd name="connsiteY1654" fmla="*/ 365084 h 1217404"/>
                <a:gd name="connsiteX1655" fmla="*/ 2589185 w 2693247"/>
                <a:gd name="connsiteY1655" fmla="*/ 365548 h 1217404"/>
                <a:gd name="connsiteX1656" fmla="*/ 2587934 w 2693247"/>
                <a:gd name="connsiteY1656" fmla="*/ 365441 h 1217404"/>
                <a:gd name="connsiteX1657" fmla="*/ 2588256 w 2693247"/>
                <a:gd name="connsiteY1657" fmla="*/ 365977 h 1217404"/>
                <a:gd name="connsiteX1658" fmla="*/ 2585184 w 2693247"/>
                <a:gd name="connsiteY1658" fmla="*/ 365655 h 1217404"/>
                <a:gd name="connsiteX1659" fmla="*/ 2571361 w 2693247"/>
                <a:gd name="connsiteY1659" fmla="*/ 367191 h 1217404"/>
                <a:gd name="connsiteX1660" fmla="*/ 2571147 w 2693247"/>
                <a:gd name="connsiteY1660" fmla="*/ 366727 h 1217404"/>
                <a:gd name="connsiteX1661" fmla="*/ 2569790 w 2693247"/>
                <a:gd name="connsiteY1661" fmla="*/ 367120 h 1217404"/>
                <a:gd name="connsiteX1662" fmla="*/ 2569289 w 2693247"/>
                <a:gd name="connsiteY1662" fmla="*/ 367405 h 1217404"/>
                <a:gd name="connsiteX1663" fmla="*/ 2569111 w 2693247"/>
                <a:gd name="connsiteY1663" fmla="*/ 367013 h 1217404"/>
                <a:gd name="connsiteX1664" fmla="*/ 2568325 w 2693247"/>
                <a:gd name="connsiteY1664" fmla="*/ 367263 h 1217404"/>
                <a:gd name="connsiteX1665" fmla="*/ 2567896 w 2693247"/>
                <a:gd name="connsiteY1665" fmla="*/ 366799 h 1217404"/>
                <a:gd name="connsiteX1666" fmla="*/ 2563682 w 2693247"/>
                <a:gd name="connsiteY1666" fmla="*/ 365870 h 1217404"/>
                <a:gd name="connsiteX1667" fmla="*/ 2561110 w 2693247"/>
                <a:gd name="connsiteY1667" fmla="*/ 363119 h 1217404"/>
                <a:gd name="connsiteX1668" fmla="*/ 2556895 w 2693247"/>
                <a:gd name="connsiteY1668" fmla="*/ 359512 h 1217404"/>
                <a:gd name="connsiteX1669" fmla="*/ 2550787 w 2693247"/>
                <a:gd name="connsiteY1669" fmla="*/ 356655 h 1217404"/>
                <a:gd name="connsiteX1670" fmla="*/ 2547537 w 2693247"/>
                <a:gd name="connsiteY1670" fmla="*/ 354833 h 1217404"/>
                <a:gd name="connsiteX1671" fmla="*/ 2542786 w 2693247"/>
                <a:gd name="connsiteY1671" fmla="*/ 355619 h 1217404"/>
                <a:gd name="connsiteX1672" fmla="*/ 2542286 w 2693247"/>
                <a:gd name="connsiteY1672" fmla="*/ 356083 h 1217404"/>
                <a:gd name="connsiteX1673" fmla="*/ 2539678 w 2693247"/>
                <a:gd name="connsiteY1673" fmla="*/ 357476 h 1217404"/>
                <a:gd name="connsiteX1674" fmla="*/ 2537892 w 2693247"/>
                <a:gd name="connsiteY1674" fmla="*/ 357726 h 1217404"/>
                <a:gd name="connsiteX1675" fmla="*/ 2534178 w 2693247"/>
                <a:gd name="connsiteY1675" fmla="*/ 358833 h 1217404"/>
                <a:gd name="connsiteX1676" fmla="*/ 2536357 w 2693247"/>
                <a:gd name="connsiteY1676" fmla="*/ 328973 h 1217404"/>
                <a:gd name="connsiteX1677" fmla="*/ 2538928 w 2693247"/>
                <a:gd name="connsiteY1677" fmla="*/ 312470 h 1217404"/>
                <a:gd name="connsiteX1678" fmla="*/ 2542393 w 2693247"/>
                <a:gd name="connsiteY1678" fmla="*/ 312292 h 1217404"/>
                <a:gd name="connsiteX1679" fmla="*/ 2548573 w 2693247"/>
                <a:gd name="connsiteY1679" fmla="*/ 310327 h 1217404"/>
                <a:gd name="connsiteX1680" fmla="*/ 2557824 w 2693247"/>
                <a:gd name="connsiteY1680" fmla="*/ 310756 h 1217404"/>
                <a:gd name="connsiteX1681" fmla="*/ 2564396 w 2693247"/>
                <a:gd name="connsiteY1681" fmla="*/ 310542 h 1217404"/>
                <a:gd name="connsiteX1682" fmla="*/ 2568253 w 2693247"/>
                <a:gd name="connsiteY1682" fmla="*/ 309970 h 1217404"/>
                <a:gd name="connsiteX1683" fmla="*/ 2568646 w 2693247"/>
                <a:gd name="connsiteY1683" fmla="*/ 310363 h 1217404"/>
                <a:gd name="connsiteX1684" fmla="*/ 2569825 w 2693247"/>
                <a:gd name="connsiteY1684" fmla="*/ 310291 h 1217404"/>
                <a:gd name="connsiteX1685" fmla="*/ 2569790 w 2693247"/>
                <a:gd name="connsiteY1685" fmla="*/ 310398 h 1217404"/>
                <a:gd name="connsiteX1686" fmla="*/ 2571254 w 2693247"/>
                <a:gd name="connsiteY1686" fmla="*/ 310255 h 1217404"/>
                <a:gd name="connsiteX1687" fmla="*/ 2571218 w 2693247"/>
                <a:gd name="connsiteY1687" fmla="*/ 310363 h 1217404"/>
                <a:gd name="connsiteX1688" fmla="*/ 2571897 w 2693247"/>
                <a:gd name="connsiteY1688" fmla="*/ 310398 h 1217404"/>
                <a:gd name="connsiteX1689" fmla="*/ 2571754 w 2693247"/>
                <a:gd name="connsiteY1689" fmla="*/ 310542 h 1217404"/>
                <a:gd name="connsiteX1690" fmla="*/ 2574611 w 2693247"/>
                <a:gd name="connsiteY1690" fmla="*/ 310827 h 1217404"/>
                <a:gd name="connsiteX1691" fmla="*/ 2574611 w 2693247"/>
                <a:gd name="connsiteY1691" fmla="*/ 310363 h 1217404"/>
                <a:gd name="connsiteX1692" fmla="*/ 2578934 w 2693247"/>
                <a:gd name="connsiteY1692" fmla="*/ 311542 h 1217404"/>
                <a:gd name="connsiteX1693" fmla="*/ 2578898 w 2693247"/>
                <a:gd name="connsiteY1693" fmla="*/ 311649 h 1217404"/>
                <a:gd name="connsiteX1694" fmla="*/ 2584934 w 2693247"/>
                <a:gd name="connsiteY1694" fmla="*/ 312899 h 1217404"/>
                <a:gd name="connsiteX1695" fmla="*/ 2584970 w 2693247"/>
                <a:gd name="connsiteY1695" fmla="*/ 313256 h 1217404"/>
                <a:gd name="connsiteX1696" fmla="*/ 2587756 w 2693247"/>
                <a:gd name="connsiteY1696" fmla="*/ 312720 h 1217404"/>
                <a:gd name="connsiteX1697" fmla="*/ 2588649 w 2693247"/>
                <a:gd name="connsiteY1697" fmla="*/ 313435 h 1217404"/>
                <a:gd name="connsiteX1698" fmla="*/ 2590328 w 2693247"/>
                <a:gd name="connsiteY1698" fmla="*/ 312828 h 1217404"/>
                <a:gd name="connsiteX1699" fmla="*/ 2589970 w 2693247"/>
                <a:gd name="connsiteY1699" fmla="*/ 313006 h 1217404"/>
                <a:gd name="connsiteX1700" fmla="*/ 2592149 w 2693247"/>
                <a:gd name="connsiteY1700" fmla="*/ 312577 h 1217404"/>
                <a:gd name="connsiteX1701" fmla="*/ 2591578 w 2693247"/>
                <a:gd name="connsiteY1701" fmla="*/ 311935 h 1217404"/>
                <a:gd name="connsiteX1702" fmla="*/ 2593078 w 2693247"/>
                <a:gd name="connsiteY1702" fmla="*/ 312327 h 1217404"/>
                <a:gd name="connsiteX1703" fmla="*/ 2592899 w 2693247"/>
                <a:gd name="connsiteY1703" fmla="*/ 311720 h 1217404"/>
                <a:gd name="connsiteX1704" fmla="*/ 2597043 w 2693247"/>
                <a:gd name="connsiteY1704" fmla="*/ 311613 h 1217404"/>
                <a:gd name="connsiteX1705" fmla="*/ 2603865 w 2693247"/>
                <a:gd name="connsiteY1705" fmla="*/ 307148 h 1217404"/>
                <a:gd name="connsiteX1706" fmla="*/ 2610830 w 2693247"/>
                <a:gd name="connsiteY1706" fmla="*/ 304433 h 1217404"/>
                <a:gd name="connsiteX1707" fmla="*/ 2611152 w 2693247"/>
                <a:gd name="connsiteY1707" fmla="*/ 304827 h 1217404"/>
                <a:gd name="connsiteX1708" fmla="*/ 2612402 w 2693247"/>
                <a:gd name="connsiteY1708" fmla="*/ 304040 h 1217404"/>
                <a:gd name="connsiteX1709" fmla="*/ 2612831 w 2693247"/>
                <a:gd name="connsiteY1709" fmla="*/ 303612 h 1217404"/>
                <a:gd name="connsiteX1710" fmla="*/ 2613116 w 2693247"/>
                <a:gd name="connsiteY1710" fmla="*/ 303969 h 1217404"/>
                <a:gd name="connsiteX1711" fmla="*/ 2613866 w 2693247"/>
                <a:gd name="connsiteY1711" fmla="*/ 303505 h 1217404"/>
                <a:gd name="connsiteX1712" fmla="*/ 2614473 w 2693247"/>
                <a:gd name="connsiteY1712" fmla="*/ 303826 h 1217404"/>
                <a:gd name="connsiteX1713" fmla="*/ 2620117 w 2693247"/>
                <a:gd name="connsiteY1713" fmla="*/ 302933 h 1217404"/>
                <a:gd name="connsiteX1714" fmla="*/ 2622546 w 2693247"/>
                <a:gd name="connsiteY1714" fmla="*/ 303362 h 1217404"/>
                <a:gd name="connsiteX1715" fmla="*/ 2626725 w 2693247"/>
                <a:gd name="connsiteY1715" fmla="*/ 306898 h 1217404"/>
                <a:gd name="connsiteX1716" fmla="*/ 2640798 w 2693247"/>
                <a:gd name="connsiteY1716" fmla="*/ 311113 h 1217404"/>
                <a:gd name="connsiteX1717" fmla="*/ 2641298 w 2693247"/>
                <a:gd name="connsiteY1717" fmla="*/ 310899 h 1217404"/>
                <a:gd name="connsiteX1718" fmla="*/ 2644906 w 2693247"/>
                <a:gd name="connsiteY1718" fmla="*/ 311148 h 1217404"/>
                <a:gd name="connsiteX1719" fmla="*/ 2649085 w 2693247"/>
                <a:gd name="connsiteY1719" fmla="*/ 310970 h 1217404"/>
                <a:gd name="connsiteX1720" fmla="*/ 2653550 w 2693247"/>
                <a:gd name="connsiteY1720" fmla="*/ 308648 h 1217404"/>
                <a:gd name="connsiteX1721" fmla="*/ 2653586 w 2693247"/>
                <a:gd name="connsiteY1721" fmla="*/ 306719 h 1217404"/>
                <a:gd name="connsiteX1722" fmla="*/ 2653693 w 2693247"/>
                <a:gd name="connsiteY1722" fmla="*/ 306862 h 1217404"/>
                <a:gd name="connsiteX1723" fmla="*/ 2654264 w 2693247"/>
                <a:gd name="connsiteY1723" fmla="*/ 307255 h 1217404"/>
                <a:gd name="connsiteX1724" fmla="*/ 2653693 w 2693247"/>
                <a:gd name="connsiteY1724" fmla="*/ 306470 h 1217404"/>
                <a:gd name="connsiteX1725" fmla="*/ 2653586 w 2693247"/>
                <a:gd name="connsiteY1725" fmla="*/ 306398 h 1217404"/>
                <a:gd name="connsiteX1726" fmla="*/ 2653621 w 2693247"/>
                <a:gd name="connsiteY1726" fmla="*/ 304648 h 1217404"/>
                <a:gd name="connsiteX1727" fmla="*/ 2653193 w 2693247"/>
                <a:gd name="connsiteY1727" fmla="*/ 306112 h 1217404"/>
                <a:gd name="connsiteX1728" fmla="*/ 2648799 w 2693247"/>
                <a:gd name="connsiteY1728" fmla="*/ 305577 h 1217404"/>
                <a:gd name="connsiteX1729" fmla="*/ 2648799 w 2693247"/>
                <a:gd name="connsiteY1729" fmla="*/ 305434 h 1217404"/>
                <a:gd name="connsiteX1730" fmla="*/ 2644977 w 2693247"/>
                <a:gd name="connsiteY1730" fmla="*/ 305898 h 1217404"/>
                <a:gd name="connsiteX1731" fmla="*/ 2642727 w 2693247"/>
                <a:gd name="connsiteY1731" fmla="*/ 305362 h 1217404"/>
                <a:gd name="connsiteX1732" fmla="*/ 2642798 w 2693247"/>
                <a:gd name="connsiteY1732" fmla="*/ 305291 h 1217404"/>
                <a:gd name="connsiteX1733" fmla="*/ 2638869 w 2693247"/>
                <a:gd name="connsiteY1733" fmla="*/ 305326 h 1217404"/>
                <a:gd name="connsiteX1734" fmla="*/ 2639227 w 2693247"/>
                <a:gd name="connsiteY1734" fmla="*/ 305005 h 1217404"/>
                <a:gd name="connsiteX1735" fmla="*/ 2637226 w 2693247"/>
                <a:gd name="connsiteY1735" fmla="*/ 304719 h 1217404"/>
                <a:gd name="connsiteX1736" fmla="*/ 2631833 w 2693247"/>
                <a:gd name="connsiteY1736" fmla="*/ 304219 h 1217404"/>
                <a:gd name="connsiteX1737" fmla="*/ 2631976 w 2693247"/>
                <a:gd name="connsiteY1737" fmla="*/ 304112 h 1217404"/>
                <a:gd name="connsiteX1738" fmla="*/ 2630476 w 2693247"/>
                <a:gd name="connsiteY1738" fmla="*/ 303683 h 1217404"/>
                <a:gd name="connsiteX1739" fmla="*/ 2630476 w 2693247"/>
                <a:gd name="connsiteY1739" fmla="*/ 303540 h 1217404"/>
                <a:gd name="connsiteX1740" fmla="*/ 2628547 w 2693247"/>
                <a:gd name="connsiteY1740" fmla="*/ 301933 h 1217404"/>
                <a:gd name="connsiteX1741" fmla="*/ 2628797 w 2693247"/>
                <a:gd name="connsiteY1741" fmla="*/ 301683 h 1217404"/>
                <a:gd name="connsiteX1742" fmla="*/ 2627547 w 2693247"/>
                <a:gd name="connsiteY1742" fmla="*/ 300290 h 1217404"/>
                <a:gd name="connsiteX1743" fmla="*/ 2627975 w 2693247"/>
                <a:gd name="connsiteY1743" fmla="*/ 300897 h 1217404"/>
                <a:gd name="connsiteX1744" fmla="*/ 2625546 w 2693247"/>
                <a:gd name="connsiteY1744" fmla="*/ 298683 h 1217404"/>
                <a:gd name="connsiteX1745" fmla="*/ 2624618 w 2693247"/>
                <a:gd name="connsiteY1745" fmla="*/ 298361 h 1217404"/>
                <a:gd name="connsiteX1746" fmla="*/ 2620974 w 2693247"/>
                <a:gd name="connsiteY1746" fmla="*/ 299254 h 1217404"/>
                <a:gd name="connsiteX1747" fmla="*/ 2620581 w 2693247"/>
                <a:gd name="connsiteY1747" fmla="*/ 298897 h 1217404"/>
                <a:gd name="connsiteX1748" fmla="*/ 2620724 w 2693247"/>
                <a:gd name="connsiteY1748" fmla="*/ 298183 h 1217404"/>
                <a:gd name="connsiteX1749" fmla="*/ 2618367 w 2693247"/>
                <a:gd name="connsiteY1749" fmla="*/ 298147 h 1217404"/>
                <a:gd name="connsiteX1750" fmla="*/ 2618331 w 2693247"/>
                <a:gd name="connsiteY1750" fmla="*/ 297754 h 1217404"/>
                <a:gd name="connsiteX1751" fmla="*/ 2614617 w 2693247"/>
                <a:gd name="connsiteY1751" fmla="*/ 298290 h 1217404"/>
                <a:gd name="connsiteX1752" fmla="*/ 2612045 w 2693247"/>
                <a:gd name="connsiteY1752" fmla="*/ 298397 h 1217404"/>
                <a:gd name="connsiteX1753" fmla="*/ 2611330 w 2693247"/>
                <a:gd name="connsiteY1753" fmla="*/ 298040 h 1217404"/>
                <a:gd name="connsiteX1754" fmla="*/ 2610259 w 2693247"/>
                <a:gd name="connsiteY1754" fmla="*/ 298754 h 1217404"/>
                <a:gd name="connsiteX1755" fmla="*/ 2609616 w 2693247"/>
                <a:gd name="connsiteY1755" fmla="*/ 298326 h 1217404"/>
                <a:gd name="connsiteX1756" fmla="*/ 2604329 w 2693247"/>
                <a:gd name="connsiteY1756" fmla="*/ 300147 h 1217404"/>
                <a:gd name="connsiteX1757" fmla="*/ 2602901 w 2693247"/>
                <a:gd name="connsiteY1757" fmla="*/ 301612 h 1217404"/>
                <a:gd name="connsiteX1758" fmla="*/ 2601758 w 2693247"/>
                <a:gd name="connsiteY1758" fmla="*/ 301433 h 1217404"/>
                <a:gd name="connsiteX1759" fmla="*/ 2602043 w 2693247"/>
                <a:gd name="connsiteY1759" fmla="*/ 301362 h 1217404"/>
                <a:gd name="connsiteX1760" fmla="*/ 2602008 w 2693247"/>
                <a:gd name="connsiteY1760" fmla="*/ 300933 h 1217404"/>
                <a:gd name="connsiteX1761" fmla="*/ 2599007 w 2693247"/>
                <a:gd name="connsiteY1761" fmla="*/ 302862 h 1217404"/>
                <a:gd name="connsiteX1762" fmla="*/ 2599650 w 2693247"/>
                <a:gd name="connsiteY1762" fmla="*/ 302898 h 1217404"/>
                <a:gd name="connsiteX1763" fmla="*/ 2598650 w 2693247"/>
                <a:gd name="connsiteY1763" fmla="*/ 303434 h 1217404"/>
                <a:gd name="connsiteX1764" fmla="*/ 2598686 w 2693247"/>
                <a:gd name="connsiteY1764" fmla="*/ 303041 h 1217404"/>
                <a:gd name="connsiteX1765" fmla="*/ 2597186 w 2693247"/>
                <a:gd name="connsiteY1765" fmla="*/ 303755 h 1217404"/>
                <a:gd name="connsiteX1766" fmla="*/ 2597579 w 2693247"/>
                <a:gd name="connsiteY1766" fmla="*/ 303969 h 1217404"/>
                <a:gd name="connsiteX1767" fmla="*/ 2595793 w 2693247"/>
                <a:gd name="connsiteY1767" fmla="*/ 304719 h 1217404"/>
                <a:gd name="connsiteX1768" fmla="*/ 2596078 w 2693247"/>
                <a:gd name="connsiteY1768" fmla="*/ 305326 h 1217404"/>
                <a:gd name="connsiteX1769" fmla="*/ 2592649 w 2693247"/>
                <a:gd name="connsiteY1769" fmla="*/ 306255 h 1217404"/>
                <a:gd name="connsiteX1770" fmla="*/ 2592399 w 2693247"/>
                <a:gd name="connsiteY1770" fmla="*/ 306934 h 1217404"/>
                <a:gd name="connsiteX1771" fmla="*/ 2592221 w 2693247"/>
                <a:gd name="connsiteY1771" fmla="*/ 306577 h 1217404"/>
                <a:gd name="connsiteX1772" fmla="*/ 2590792 w 2693247"/>
                <a:gd name="connsiteY1772" fmla="*/ 306577 h 1217404"/>
                <a:gd name="connsiteX1773" fmla="*/ 2590792 w 2693247"/>
                <a:gd name="connsiteY1773" fmla="*/ 306291 h 1217404"/>
                <a:gd name="connsiteX1774" fmla="*/ 2590721 w 2693247"/>
                <a:gd name="connsiteY1774" fmla="*/ 307148 h 1217404"/>
                <a:gd name="connsiteX1775" fmla="*/ 2589328 w 2693247"/>
                <a:gd name="connsiteY1775" fmla="*/ 307541 h 1217404"/>
                <a:gd name="connsiteX1776" fmla="*/ 2589006 w 2693247"/>
                <a:gd name="connsiteY1776" fmla="*/ 308220 h 1217404"/>
                <a:gd name="connsiteX1777" fmla="*/ 2589149 w 2693247"/>
                <a:gd name="connsiteY1777" fmla="*/ 307863 h 1217404"/>
                <a:gd name="connsiteX1778" fmla="*/ 2588577 w 2693247"/>
                <a:gd name="connsiteY1778" fmla="*/ 307970 h 1217404"/>
                <a:gd name="connsiteX1779" fmla="*/ 2588327 w 2693247"/>
                <a:gd name="connsiteY1779" fmla="*/ 307434 h 1217404"/>
                <a:gd name="connsiteX1780" fmla="*/ 2588649 w 2693247"/>
                <a:gd name="connsiteY1780" fmla="*/ 307005 h 1217404"/>
                <a:gd name="connsiteX1781" fmla="*/ 2587827 w 2693247"/>
                <a:gd name="connsiteY1781" fmla="*/ 307577 h 1217404"/>
                <a:gd name="connsiteX1782" fmla="*/ 2585684 w 2693247"/>
                <a:gd name="connsiteY1782" fmla="*/ 306613 h 1217404"/>
                <a:gd name="connsiteX1783" fmla="*/ 2583541 w 2693247"/>
                <a:gd name="connsiteY1783" fmla="*/ 306398 h 1217404"/>
                <a:gd name="connsiteX1784" fmla="*/ 2583470 w 2693247"/>
                <a:gd name="connsiteY1784" fmla="*/ 305398 h 1217404"/>
                <a:gd name="connsiteX1785" fmla="*/ 2581112 w 2693247"/>
                <a:gd name="connsiteY1785" fmla="*/ 305112 h 1217404"/>
                <a:gd name="connsiteX1786" fmla="*/ 2581219 w 2693247"/>
                <a:gd name="connsiteY1786" fmla="*/ 305076 h 1217404"/>
                <a:gd name="connsiteX1787" fmla="*/ 2575933 w 2693247"/>
                <a:gd name="connsiteY1787" fmla="*/ 303934 h 1217404"/>
                <a:gd name="connsiteX1788" fmla="*/ 2575147 w 2693247"/>
                <a:gd name="connsiteY1788" fmla="*/ 304576 h 1217404"/>
                <a:gd name="connsiteX1789" fmla="*/ 2570825 w 2693247"/>
                <a:gd name="connsiteY1789" fmla="*/ 304612 h 1217404"/>
                <a:gd name="connsiteX1790" fmla="*/ 2569325 w 2693247"/>
                <a:gd name="connsiteY1790" fmla="*/ 304005 h 1217404"/>
                <a:gd name="connsiteX1791" fmla="*/ 2569539 w 2693247"/>
                <a:gd name="connsiteY1791" fmla="*/ 303934 h 1217404"/>
                <a:gd name="connsiteX1792" fmla="*/ 2566182 w 2693247"/>
                <a:gd name="connsiteY1792" fmla="*/ 304005 h 1217404"/>
                <a:gd name="connsiteX1793" fmla="*/ 2564467 w 2693247"/>
                <a:gd name="connsiteY1793" fmla="*/ 304827 h 1217404"/>
                <a:gd name="connsiteX1794" fmla="*/ 2564003 w 2693247"/>
                <a:gd name="connsiteY1794" fmla="*/ 304541 h 1217404"/>
                <a:gd name="connsiteX1795" fmla="*/ 2563824 w 2693247"/>
                <a:gd name="connsiteY1795" fmla="*/ 304148 h 1217404"/>
                <a:gd name="connsiteX1796" fmla="*/ 2563539 w 2693247"/>
                <a:gd name="connsiteY1796" fmla="*/ 304362 h 1217404"/>
                <a:gd name="connsiteX1797" fmla="*/ 2563539 w 2693247"/>
                <a:gd name="connsiteY1797" fmla="*/ 304291 h 1217404"/>
                <a:gd name="connsiteX1798" fmla="*/ 2563289 w 2693247"/>
                <a:gd name="connsiteY1798" fmla="*/ 304541 h 1217404"/>
                <a:gd name="connsiteX1799" fmla="*/ 2563396 w 2693247"/>
                <a:gd name="connsiteY1799" fmla="*/ 304755 h 1217404"/>
                <a:gd name="connsiteX1800" fmla="*/ 2561431 w 2693247"/>
                <a:gd name="connsiteY1800" fmla="*/ 304219 h 1217404"/>
                <a:gd name="connsiteX1801" fmla="*/ 2556466 w 2693247"/>
                <a:gd name="connsiteY1801" fmla="*/ 305148 h 1217404"/>
                <a:gd name="connsiteX1802" fmla="*/ 2557145 w 2693247"/>
                <a:gd name="connsiteY1802" fmla="*/ 304469 h 1217404"/>
                <a:gd name="connsiteX1803" fmla="*/ 2556002 w 2693247"/>
                <a:gd name="connsiteY1803" fmla="*/ 304576 h 1217404"/>
                <a:gd name="connsiteX1804" fmla="*/ 2557002 w 2693247"/>
                <a:gd name="connsiteY1804" fmla="*/ 304255 h 1217404"/>
                <a:gd name="connsiteX1805" fmla="*/ 2552573 w 2693247"/>
                <a:gd name="connsiteY1805" fmla="*/ 304291 h 1217404"/>
                <a:gd name="connsiteX1806" fmla="*/ 2552251 w 2693247"/>
                <a:gd name="connsiteY1806" fmla="*/ 304612 h 1217404"/>
                <a:gd name="connsiteX1807" fmla="*/ 2552144 w 2693247"/>
                <a:gd name="connsiteY1807" fmla="*/ 304541 h 1217404"/>
                <a:gd name="connsiteX1808" fmla="*/ 2551537 w 2693247"/>
                <a:gd name="connsiteY1808" fmla="*/ 305005 h 1217404"/>
                <a:gd name="connsiteX1809" fmla="*/ 2550644 w 2693247"/>
                <a:gd name="connsiteY1809" fmla="*/ 304183 h 1217404"/>
                <a:gd name="connsiteX1810" fmla="*/ 2547715 w 2693247"/>
                <a:gd name="connsiteY1810" fmla="*/ 304933 h 1217404"/>
                <a:gd name="connsiteX1811" fmla="*/ 2547929 w 2693247"/>
                <a:gd name="connsiteY1811" fmla="*/ 305291 h 1217404"/>
                <a:gd name="connsiteX1812" fmla="*/ 2546929 w 2693247"/>
                <a:gd name="connsiteY1812" fmla="*/ 305326 h 1217404"/>
                <a:gd name="connsiteX1813" fmla="*/ 2546787 w 2693247"/>
                <a:gd name="connsiteY1813" fmla="*/ 304862 h 1217404"/>
                <a:gd name="connsiteX1814" fmla="*/ 2545786 w 2693247"/>
                <a:gd name="connsiteY1814" fmla="*/ 305826 h 1217404"/>
                <a:gd name="connsiteX1815" fmla="*/ 2546358 w 2693247"/>
                <a:gd name="connsiteY1815" fmla="*/ 305076 h 1217404"/>
                <a:gd name="connsiteX1816" fmla="*/ 2544143 w 2693247"/>
                <a:gd name="connsiteY1816" fmla="*/ 305648 h 1217404"/>
                <a:gd name="connsiteX1817" fmla="*/ 2544072 w 2693247"/>
                <a:gd name="connsiteY1817" fmla="*/ 306577 h 1217404"/>
                <a:gd name="connsiteX1818" fmla="*/ 2541857 w 2693247"/>
                <a:gd name="connsiteY1818" fmla="*/ 306970 h 1217404"/>
                <a:gd name="connsiteX1819" fmla="*/ 2542179 w 2693247"/>
                <a:gd name="connsiteY1819" fmla="*/ 307398 h 1217404"/>
                <a:gd name="connsiteX1820" fmla="*/ 2539964 w 2693247"/>
                <a:gd name="connsiteY1820" fmla="*/ 307648 h 1217404"/>
                <a:gd name="connsiteX1821" fmla="*/ 2543643 w 2693247"/>
                <a:gd name="connsiteY1821" fmla="*/ 292146 h 1217404"/>
                <a:gd name="connsiteX1822" fmla="*/ 2551894 w 2693247"/>
                <a:gd name="connsiteY1822" fmla="*/ 263143 h 1217404"/>
                <a:gd name="connsiteX1823" fmla="*/ 2550573 w 2693247"/>
                <a:gd name="connsiteY1823" fmla="*/ 268893 h 1217404"/>
                <a:gd name="connsiteX1824" fmla="*/ 2554966 w 2693247"/>
                <a:gd name="connsiteY1824" fmla="*/ 244498 h 1217404"/>
                <a:gd name="connsiteX1825" fmla="*/ 2555681 w 2693247"/>
                <a:gd name="connsiteY1825" fmla="*/ 244640 h 1217404"/>
                <a:gd name="connsiteX1826" fmla="*/ 2565825 w 2693247"/>
                <a:gd name="connsiteY1826" fmla="*/ 243497 h 1217404"/>
                <a:gd name="connsiteX1827" fmla="*/ 2574147 w 2693247"/>
                <a:gd name="connsiteY1827" fmla="*/ 244640 h 1217404"/>
                <a:gd name="connsiteX1828" fmla="*/ 2578790 w 2693247"/>
                <a:gd name="connsiteY1828" fmla="*/ 245783 h 1217404"/>
                <a:gd name="connsiteX1829" fmla="*/ 2581898 w 2693247"/>
                <a:gd name="connsiteY1829" fmla="*/ 246926 h 1217404"/>
                <a:gd name="connsiteX1830" fmla="*/ 2582077 w 2693247"/>
                <a:gd name="connsiteY1830" fmla="*/ 247462 h 1217404"/>
                <a:gd name="connsiteX1831" fmla="*/ 2583184 w 2693247"/>
                <a:gd name="connsiteY1831" fmla="*/ 247962 h 1217404"/>
                <a:gd name="connsiteX1832" fmla="*/ 2583113 w 2693247"/>
                <a:gd name="connsiteY1832" fmla="*/ 248034 h 1217404"/>
                <a:gd name="connsiteX1833" fmla="*/ 2584541 w 2693247"/>
                <a:gd name="connsiteY1833" fmla="*/ 248570 h 1217404"/>
                <a:gd name="connsiteX1834" fmla="*/ 2584470 w 2693247"/>
                <a:gd name="connsiteY1834" fmla="*/ 248641 h 1217404"/>
                <a:gd name="connsiteX1835" fmla="*/ 2585113 w 2693247"/>
                <a:gd name="connsiteY1835" fmla="*/ 248927 h 1217404"/>
                <a:gd name="connsiteX1836" fmla="*/ 2584934 w 2693247"/>
                <a:gd name="connsiteY1836" fmla="*/ 248998 h 1217404"/>
                <a:gd name="connsiteX1837" fmla="*/ 2587613 w 2693247"/>
                <a:gd name="connsiteY1837" fmla="*/ 250248 h 1217404"/>
                <a:gd name="connsiteX1838" fmla="*/ 2587756 w 2693247"/>
                <a:gd name="connsiteY1838" fmla="*/ 249820 h 1217404"/>
                <a:gd name="connsiteX1839" fmla="*/ 2591756 w 2693247"/>
                <a:gd name="connsiteY1839" fmla="*/ 251891 h 1217404"/>
                <a:gd name="connsiteX1840" fmla="*/ 2591685 w 2693247"/>
                <a:gd name="connsiteY1840" fmla="*/ 251998 h 1217404"/>
                <a:gd name="connsiteX1841" fmla="*/ 2597543 w 2693247"/>
                <a:gd name="connsiteY1841" fmla="*/ 253606 h 1217404"/>
                <a:gd name="connsiteX1842" fmla="*/ 2597579 w 2693247"/>
                <a:gd name="connsiteY1842" fmla="*/ 253963 h 1217404"/>
                <a:gd name="connsiteX1843" fmla="*/ 2600079 w 2693247"/>
                <a:gd name="connsiteY1843" fmla="*/ 253320 h 1217404"/>
                <a:gd name="connsiteX1844" fmla="*/ 2600758 w 2693247"/>
                <a:gd name="connsiteY1844" fmla="*/ 254034 h 1217404"/>
                <a:gd name="connsiteX1845" fmla="*/ 2602151 w 2693247"/>
                <a:gd name="connsiteY1845" fmla="*/ 253570 h 1217404"/>
                <a:gd name="connsiteX1846" fmla="*/ 2601829 w 2693247"/>
                <a:gd name="connsiteY1846" fmla="*/ 253713 h 1217404"/>
                <a:gd name="connsiteX1847" fmla="*/ 2603687 w 2693247"/>
                <a:gd name="connsiteY1847" fmla="*/ 253641 h 1217404"/>
                <a:gd name="connsiteX1848" fmla="*/ 2603329 w 2693247"/>
                <a:gd name="connsiteY1848" fmla="*/ 252891 h 1217404"/>
                <a:gd name="connsiteX1849" fmla="*/ 2604508 w 2693247"/>
                <a:gd name="connsiteY1849" fmla="*/ 253606 h 1217404"/>
                <a:gd name="connsiteX1850" fmla="*/ 2604472 w 2693247"/>
                <a:gd name="connsiteY1850" fmla="*/ 252999 h 1217404"/>
                <a:gd name="connsiteX1851" fmla="*/ 2608187 w 2693247"/>
                <a:gd name="connsiteY1851" fmla="*/ 254034 h 1217404"/>
                <a:gd name="connsiteX1852" fmla="*/ 2622367 w 2693247"/>
                <a:gd name="connsiteY1852" fmla="*/ 249391 h 1217404"/>
                <a:gd name="connsiteX1853" fmla="*/ 2622689 w 2693247"/>
                <a:gd name="connsiteY1853" fmla="*/ 249784 h 1217404"/>
                <a:gd name="connsiteX1854" fmla="*/ 2623939 w 2693247"/>
                <a:gd name="connsiteY1854" fmla="*/ 248998 h 1217404"/>
                <a:gd name="connsiteX1855" fmla="*/ 2624332 w 2693247"/>
                <a:gd name="connsiteY1855" fmla="*/ 248534 h 1217404"/>
                <a:gd name="connsiteX1856" fmla="*/ 2624653 w 2693247"/>
                <a:gd name="connsiteY1856" fmla="*/ 248855 h 1217404"/>
                <a:gd name="connsiteX1857" fmla="*/ 2625368 w 2693247"/>
                <a:gd name="connsiteY1857" fmla="*/ 248319 h 1217404"/>
                <a:gd name="connsiteX1858" fmla="*/ 2625975 w 2693247"/>
                <a:gd name="connsiteY1858" fmla="*/ 248570 h 1217404"/>
                <a:gd name="connsiteX1859" fmla="*/ 2631190 w 2693247"/>
                <a:gd name="connsiteY1859" fmla="*/ 246605 h 1217404"/>
                <a:gd name="connsiteX1860" fmla="*/ 2640298 w 2693247"/>
                <a:gd name="connsiteY1860" fmla="*/ 243354 h 1217404"/>
                <a:gd name="connsiteX1861" fmla="*/ 2651264 w 2693247"/>
                <a:gd name="connsiteY1861" fmla="*/ 242069 h 1217404"/>
                <a:gd name="connsiteX1862" fmla="*/ 2651693 w 2693247"/>
                <a:gd name="connsiteY1862" fmla="*/ 241854 h 1217404"/>
                <a:gd name="connsiteX1863" fmla="*/ 2655050 w 2693247"/>
                <a:gd name="connsiteY1863" fmla="*/ 241997 h 1217404"/>
                <a:gd name="connsiteX1864" fmla="*/ 2659265 w 2693247"/>
                <a:gd name="connsiteY1864" fmla="*/ 236746 h 1217404"/>
                <a:gd name="connsiteX1865" fmla="*/ 2659372 w 2693247"/>
                <a:gd name="connsiteY1865" fmla="*/ 236603 h 1217404"/>
                <a:gd name="connsiteX1866" fmla="*/ 2654907 w 2693247"/>
                <a:gd name="connsiteY1866" fmla="*/ 236746 h 1217404"/>
                <a:gd name="connsiteX1867" fmla="*/ 2652871 w 2693247"/>
                <a:gd name="connsiteY1867" fmla="*/ 236318 h 1217404"/>
                <a:gd name="connsiteX1868" fmla="*/ 2652907 w 2693247"/>
                <a:gd name="connsiteY1868" fmla="*/ 236246 h 1217404"/>
                <a:gd name="connsiteX1869" fmla="*/ 2649228 w 2693247"/>
                <a:gd name="connsiteY1869" fmla="*/ 236389 h 1217404"/>
                <a:gd name="connsiteX1870" fmla="*/ 2649549 w 2693247"/>
                <a:gd name="connsiteY1870" fmla="*/ 236032 h 1217404"/>
                <a:gd name="connsiteX1871" fmla="*/ 2647406 w 2693247"/>
                <a:gd name="connsiteY1871" fmla="*/ 235961 h 1217404"/>
                <a:gd name="connsiteX1872" fmla="*/ 2641298 w 2693247"/>
                <a:gd name="connsiteY1872" fmla="*/ 237818 h 1217404"/>
                <a:gd name="connsiteX1873" fmla="*/ 2641334 w 2693247"/>
                <a:gd name="connsiteY1873" fmla="*/ 237639 h 1217404"/>
                <a:gd name="connsiteX1874" fmla="*/ 2639727 w 2693247"/>
                <a:gd name="connsiteY1874" fmla="*/ 238461 h 1217404"/>
                <a:gd name="connsiteX1875" fmla="*/ 2639584 w 2693247"/>
                <a:gd name="connsiteY1875" fmla="*/ 238354 h 1217404"/>
                <a:gd name="connsiteX1876" fmla="*/ 2636869 w 2693247"/>
                <a:gd name="connsiteY1876" fmla="*/ 239533 h 1217404"/>
                <a:gd name="connsiteX1877" fmla="*/ 2636726 w 2693247"/>
                <a:gd name="connsiteY1877" fmla="*/ 239211 h 1217404"/>
                <a:gd name="connsiteX1878" fmla="*/ 2635262 w 2693247"/>
                <a:gd name="connsiteY1878" fmla="*/ 239747 h 1217404"/>
                <a:gd name="connsiteX1879" fmla="*/ 2635833 w 2693247"/>
                <a:gd name="connsiteY1879" fmla="*/ 239640 h 1217404"/>
                <a:gd name="connsiteX1880" fmla="*/ 2633654 w 2693247"/>
                <a:gd name="connsiteY1880" fmla="*/ 240354 h 1217404"/>
                <a:gd name="connsiteX1881" fmla="*/ 2631047 w 2693247"/>
                <a:gd name="connsiteY1881" fmla="*/ 242783 h 1217404"/>
                <a:gd name="connsiteX1882" fmla="*/ 2630618 w 2693247"/>
                <a:gd name="connsiteY1882" fmla="*/ 242497 h 1217404"/>
                <a:gd name="connsiteX1883" fmla="*/ 2630583 w 2693247"/>
                <a:gd name="connsiteY1883" fmla="*/ 241747 h 1217404"/>
                <a:gd name="connsiteX1884" fmla="*/ 2628440 w 2693247"/>
                <a:gd name="connsiteY1884" fmla="*/ 242247 h 1217404"/>
                <a:gd name="connsiteX1885" fmla="*/ 2628297 w 2693247"/>
                <a:gd name="connsiteY1885" fmla="*/ 241890 h 1217404"/>
                <a:gd name="connsiteX1886" fmla="*/ 2625368 w 2693247"/>
                <a:gd name="connsiteY1886" fmla="*/ 242997 h 1217404"/>
                <a:gd name="connsiteX1887" fmla="*/ 2623189 w 2693247"/>
                <a:gd name="connsiteY1887" fmla="*/ 243283 h 1217404"/>
                <a:gd name="connsiteX1888" fmla="*/ 2622546 w 2693247"/>
                <a:gd name="connsiteY1888" fmla="*/ 242926 h 1217404"/>
                <a:gd name="connsiteX1889" fmla="*/ 2621689 w 2693247"/>
                <a:gd name="connsiteY1889" fmla="*/ 243605 h 1217404"/>
                <a:gd name="connsiteX1890" fmla="*/ 2621117 w 2693247"/>
                <a:gd name="connsiteY1890" fmla="*/ 243176 h 1217404"/>
                <a:gd name="connsiteX1891" fmla="*/ 2616545 w 2693247"/>
                <a:gd name="connsiteY1891" fmla="*/ 244462 h 1217404"/>
                <a:gd name="connsiteX1892" fmla="*/ 2615224 w 2693247"/>
                <a:gd name="connsiteY1892" fmla="*/ 245676 h 1217404"/>
                <a:gd name="connsiteX1893" fmla="*/ 2614223 w 2693247"/>
                <a:gd name="connsiteY1893" fmla="*/ 245283 h 1217404"/>
                <a:gd name="connsiteX1894" fmla="*/ 2614473 w 2693247"/>
                <a:gd name="connsiteY1894" fmla="*/ 245283 h 1217404"/>
                <a:gd name="connsiteX1895" fmla="*/ 2614473 w 2693247"/>
                <a:gd name="connsiteY1895" fmla="*/ 244890 h 1217404"/>
                <a:gd name="connsiteX1896" fmla="*/ 2611723 w 2693247"/>
                <a:gd name="connsiteY1896" fmla="*/ 246069 h 1217404"/>
                <a:gd name="connsiteX1897" fmla="*/ 2612259 w 2693247"/>
                <a:gd name="connsiteY1897" fmla="*/ 246284 h 1217404"/>
                <a:gd name="connsiteX1898" fmla="*/ 2611295 w 2693247"/>
                <a:gd name="connsiteY1898" fmla="*/ 246533 h 1217404"/>
                <a:gd name="connsiteX1899" fmla="*/ 2611366 w 2693247"/>
                <a:gd name="connsiteY1899" fmla="*/ 246176 h 1217404"/>
                <a:gd name="connsiteX1900" fmla="*/ 2609902 w 2693247"/>
                <a:gd name="connsiteY1900" fmla="*/ 246426 h 1217404"/>
                <a:gd name="connsiteX1901" fmla="*/ 2610223 w 2693247"/>
                <a:gd name="connsiteY1901" fmla="*/ 246748 h 1217404"/>
                <a:gd name="connsiteX1902" fmla="*/ 2608437 w 2693247"/>
                <a:gd name="connsiteY1902" fmla="*/ 246962 h 1217404"/>
                <a:gd name="connsiteX1903" fmla="*/ 2608580 w 2693247"/>
                <a:gd name="connsiteY1903" fmla="*/ 247605 h 1217404"/>
                <a:gd name="connsiteX1904" fmla="*/ 2605544 w 2693247"/>
                <a:gd name="connsiteY1904" fmla="*/ 247498 h 1217404"/>
                <a:gd name="connsiteX1905" fmla="*/ 2605187 w 2693247"/>
                <a:gd name="connsiteY1905" fmla="*/ 248069 h 1217404"/>
                <a:gd name="connsiteX1906" fmla="*/ 2605115 w 2693247"/>
                <a:gd name="connsiteY1906" fmla="*/ 247677 h 1217404"/>
                <a:gd name="connsiteX1907" fmla="*/ 2603722 w 2693247"/>
                <a:gd name="connsiteY1907" fmla="*/ 247319 h 1217404"/>
                <a:gd name="connsiteX1908" fmla="*/ 2603794 w 2693247"/>
                <a:gd name="connsiteY1908" fmla="*/ 247033 h 1217404"/>
                <a:gd name="connsiteX1909" fmla="*/ 2603508 w 2693247"/>
                <a:gd name="connsiteY1909" fmla="*/ 247855 h 1217404"/>
                <a:gd name="connsiteX1910" fmla="*/ 2601901 w 2693247"/>
                <a:gd name="connsiteY1910" fmla="*/ 247998 h 1217404"/>
                <a:gd name="connsiteX1911" fmla="*/ 2601508 w 2693247"/>
                <a:gd name="connsiteY1911" fmla="*/ 248641 h 1217404"/>
                <a:gd name="connsiteX1912" fmla="*/ 2601686 w 2693247"/>
                <a:gd name="connsiteY1912" fmla="*/ 248284 h 1217404"/>
                <a:gd name="connsiteX1913" fmla="*/ 2601079 w 2693247"/>
                <a:gd name="connsiteY1913" fmla="*/ 248391 h 1217404"/>
                <a:gd name="connsiteX1914" fmla="*/ 2600793 w 2693247"/>
                <a:gd name="connsiteY1914" fmla="*/ 247855 h 1217404"/>
                <a:gd name="connsiteX1915" fmla="*/ 2601150 w 2693247"/>
                <a:gd name="connsiteY1915" fmla="*/ 247426 h 1217404"/>
                <a:gd name="connsiteX1916" fmla="*/ 2600222 w 2693247"/>
                <a:gd name="connsiteY1916" fmla="*/ 247962 h 1217404"/>
                <a:gd name="connsiteX1917" fmla="*/ 2598400 w 2693247"/>
                <a:gd name="connsiteY1917" fmla="*/ 247105 h 1217404"/>
                <a:gd name="connsiteX1918" fmla="*/ 2596614 w 2693247"/>
                <a:gd name="connsiteY1918" fmla="*/ 246890 h 1217404"/>
                <a:gd name="connsiteX1919" fmla="*/ 2596650 w 2693247"/>
                <a:gd name="connsiteY1919" fmla="*/ 245926 h 1217404"/>
                <a:gd name="connsiteX1920" fmla="*/ 2594757 w 2693247"/>
                <a:gd name="connsiteY1920" fmla="*/ 245533 h 1217404"/>
                <a:gd name="connsiteX1921" fmla="*/ 2594864 w 2693247"/>
                <a:gd name="connsiteY1921" fmla="*/ 245533 h 1217404"/>
                <a:gd name="connsiteX1922" fmla="*/ 2590863 w 2693247"/>
                <a:gd name="connsiteY1922" fmla="*/ 243747 h 1217404"/>
                <a:gd name="connsiteX1923" fmla="*/ 2590006 w 2693247"/>
                <a:gd name="connsiteY1923" fmla="*/ 244212 h 1217404"/>
                <a:gd name="connsiteX1924" fmla="*/ 2586613 w 2693247"/>
                <a:gd name="connsiteY1924" fmla="*/ 243033 h 1217404"/>
                <a:gd name="connsiteX1925" fmla="*/ 2585791 w 2693247"/>
                <a:gd name="connsiteY1925" fmla="*/ 241961 h 1217404"/>
                <a:gd name="connsiteX1926" fmla="*/ 2586006 w 2693247"/>
                <a:gd name="connsiteY1926" fmla="*/ 241961 h 1217404"/>
                <a:gd name="connsiteX1927" fmla="*/ 2583470 w 2693247"/>
                <a:gd name="connsiteY1927" fmla="*/ 240604 h 1217404"/>
                <a:gd name="connsiteX1928" fmla="*/ 2581541 w 2693247"/>
                <a:gd name="connsiteY1928" fmla="*/ 240461 h 1217404"/>
                <a:gd name="connsiteX1929" fmla="*/ 2581219 w 2693247"/>
                <a:gd name="connsiteY1929" fmla="*/ 239997 h 1217404"/>
                <a:gd name="connsiteX1930" fmla="*/ 2581219 w 2693247"/>
                <a:gd name="connsiteY1930" fmla="*/ 239568 h 1217404"/>
                <a:gd name="connsiteX1931" fmla="*/ 2580862 w 2693247"/>
                <a:gd name="connsiteY1931" fmla="*/ 239676 h 1217404"/>
                <a:gd name="connsiteX1932" fmla="*/ 2580898 w 2693247"/>
                <a:gd name="connsiteY1932" fmla="*/ 239604 h 1217404"/>
                <a:gd name="connsiteX1933" fmla="*/ 2580576 w 2693247"/>
                <a:gd name="connsiteY1933" fmla="*/ 239747 h 1217404"/>
                <a:gd name="connsiteX1934" fmla="*/ 2580576 w 2693247"/>
                <a:gd name="connsiteY1934" fmla="*/ 239997 h 1217404"/>
                <a:gd name="connsiteX1935" fmla="*/ 2578862 w 2693247"/>
                <a:gd name="connsiteY1935" fmla="*/ 238818 h 1217404"/>
                <a:gd name="connsiteX1936" fmla="*/ 2573897 w 2693247"/>
                <a:gd name="connsiteY1936" fmla="*/ 238747 h 1217404"/>
                <a:gd name="connsiteX1937" fmla="*/ 2574611 w 2693247"/>
                <a:gd name="connsiteY1937" fmla="*/ 238175 h 1217404"/>
                <a:gd name="connsiteX1938" fmla="*/ 2573504 w 2693247"/>
                <a:gd name="connsiteY1938" fmla="*/ 238140 h 1217404"/>
                <a:gd name="connsiteX1939" fmla="*/ 2574540 w 2693247"/>
                <a:gd name="connsiteY1939" fmla="*/ 237925 h 1217404"/>
                <a:gd name="connsiteX1940" fmla="*/ 2570254 w 2693247"/>
                <a:gd name="connsiteY1940" fmla="*/ 237604 h 1217404"/>
                <a:gd name="connsiteX1941" fmla="*/ 2569932 w 2693247"/>
                <a:gd name="connsiteY1941" fmla="*/ 237925 h 1217404"/>
                <a:gd name="connsiteX1942" fmla="*/ 2569861 w 2693247"/>
                <a:gd name="connsiteY1942" fmla="*/ 237854 h 1217404"/>
                <a:gd name="connsiteX1943" fmla="*/ 2569289 w 2693247"/>
                <a:gd name="connsiteY1943" fmla="*/ 238318 h 1217404"/>
                <a:gd name="connsiteX1944" fmla="*/ 2568575 w 2693247"/>
                <a:gd name="connsiteY1944" fmla="*/ 237461 h 1217404"/>
                <a:gd name="connsiteX1945" fmla="*/ 2566110 w 2693247"/>
                <a:gd name="connsiteY1945" fmla="*/ 237854 h 1217404"/>
                <a:gd name="connsiteX1946" fmla="*/ 2566218 w 2693247"/>
                <a:gd name="connsiteY1946" fmla="*/ 238247 h 1217404"/>
                <a:gd name="connsiteX1947" fmla="*/ 2565360 w 2693247"/>
                <a:gd name="connsiteY1947" fmla="*/ 238068 h 1217404"/>
                <a:gd name="connsiteX1948" fmla="*/ 2565325 w 2693247"/>
                <a:gd name="connsiteY1948" fmla="*/ 237568 h 1217404"/>
                <a:gd name="connsiteX1949" fmla="*/ 2564253 w 2693247"/>
                <a:gd name="connsiteY1949" fmla="*/ 238318 h 1217404"/>
                <a:gd name="connsiteX1950" fmla="*/ 2564896 w 2693247"/>
                <a:gd name="connsiteY1950" fmla="*/ 237711 h 1217404"/>
                <a:gd name="connsiteX1951" fmla="*/ 2562681 w 2693247"/>
                <a:gd name="connsiteY1951" fmla="*/ 237854 h 1217404"/>
                <a:gd name="connsiteX1952" fmla="*/ 2562503 w 2693247"/>
                <a:gd name="connsiteY1952" fmla="*/ 238783 h 1217404"/>
                <a:gd name="connsiteX1953" fmla="*/ 2560360 w 2693247"/>
                <a:gd name="connsiteY1953" fmla="*/ 239032 h 1217404"/>
                <a:gd name="connsiteX1954" fmla="*/ 2560645 w 2693247"/>
                <a:gd name="connsiteY1954" fmla="*/ 239461 h 1217404"/>
                <a:gd name="connsiteX1955" fmla="*/ 2557717 w 2693247"/>
                <a:gd name="connsiteY1955" fmla="*/ 239461 h 1217404"/>
                <a:gd name="connsiteX1956" fmla="*/ 2555502 w 2693247"/>
                <a:gd name="connsiteY1956" fmla="*/ 240533 h 1217404"/>
                <a:gd name="connsiteX1957" fmla="*/ 2546465 w 2693247"/>
                <a:gd name="connsiteY1957" fmla="*/ 191205 h 1217404"/>
                <a:gd name="connsiteX1958" fmla="*/ 2553073 w 2693247"/>
                <a:gd name="connsiteY1958" fmla="*/ 191062 h 1217404"/>
                <a:gd name="connsiteX1959" fmla="*/ 2563181 w 2693247"/>
                <a:gd name="connsiteY1959" fmla="*/ 191312 h 1217404"/>
                <a:gd name="connsiteX1960" fmla="*/ 2569218 w 2693247"/>
                <a:gd name="connsiteY1960" fmla="*/ 190419 h 1217404"/>
                <a:gd name="connsiteX1961" fmla="*/ 2572647 w 2693247"/>
                <a:gd name="connsiteY1961" fmla="*/ 189669 h 1217404"/>
                <a:gd name="connsiteX1962" fmla="*/ 2573040 w 2693247"/>
                <a:gd name="connsiteY1962" fmla="*/ 190062 h 1217404"/>
                <a:gd name="connsiteX1963" fmla="*/ 2574290 w 2693247"/>
                <a:gd name="connsiteY1963" fmla="*/ 189955 h 1217404"/>
                <a:gd name="connsiteX1964" fmla="*/ 2574254 w 2693247"/>
                <a:gd name="connsiteY1964" fmla="*/ 190062 h 1217404"/>
                <a:gd name="connsiteX1965" fmla="*/ 2575862 w 2693247"/>
                <a:gd name="connsiteY1965" fmla="*/ 189776 h 1217404"/>
                <a:gd name="connsiteX1966" fmla="*/ 2575826 w 2693247"/>
                <a:gd name="connsiteY1966" fmla="*/ 189883 h 1217404"/>
                <a:gd name="connsiteX1967" fmla="*/ 2576540 w 2693247"/>
                <a:gd name="connsiteY1967" fmla="*/ 189812 h 1217404"/>
                <a:gd name="connsiteX1968" fmla="*/ 2576433 w 2693247"/>
                <a:gd name="connsiteY1968" fmla="*/ 189991 h 1217404"/>
                <a:gd name="connsiteX1969" fmla="*/ 2579398 w 2693247"/>
                <a:gd name="connsiteY1969" fmla="*/ 189669 h 1217404"/>
                <a:gd name="connsiteX1970" fmla="*/ 2579291 w 2693247"/>
                <a:gd name="connsiteY1970" fmla="*/ 189205 h 1217404"/>
                <a:gd name="connsiteX1971" fmla="*/ 2583541 w 2693247"/>
                <a:gd name="connsiteY1971" fmla="*/ 189240 h 1217404"/>
                <a:gd name="connsiteX1972" fmla="*/ 2583505 w 2693247"/>
                <a:gd name="connsiteY1972" fmla="*/ 189348 h 1217404"/>
                <a:gd name="connsiteX1973" fmla="*/ 2588577 w 2693247"/>
                <a:gd name="connsiteY1973" fmla="*/ 189526 h 1217404"/>
                <a:gd name="connsiteX1974" fmla="*/ 2588577 w 2693247"/>
                <a:gd name="connsiteY1974" fmla="*/ 189883 h 1217404"/>
                <a:gd name="connsiteX1975" fmla="*/ 2590578 w 2693247"/>
                <a:gd name="connsiteY1975" fmla="*/ 189383 h 1217404"/>
                <a:gd name="connsiteX1976" fmla="*/ 2591042 w 2693247"/>
                <a:gd name="connsiteY1976" fmla="*/ 190276 h 1217404"/>
                <a:gd name="connsiteX1977" fmla="*/ 2592542 w 2693247"/>
                <a:gd name="connsiteY1977" fmla="*/ 190241 h 1217404"/>
                <a:gd name="connsiteX1978" fmla="*/ 2592221 w 2693247"/>
                <a:gd name="connsiteY1978" fmla="*/ 190276 h 1217404"/>
                <a:gd name="connsiteX1979" fmla="*/ 2594007 w 2693247"/>
                <a:gd name="connsiteY1979" fmla="*/ 190741 h 1217404"/>
                <a:gd name="connsiteX1980" fmla="*/ 2593900 w 2693247"/>
                <a:gd name="connsiteY1980" fmla="*/ 189919 h 1217404"/>
                <a:gd name="connsiteX1981" fmla="*/ 2594793 w 2693247"/>
                <a:gd name="connsiteY1981" fmla="*/ 190955 h 1217404"/>
                <a:gd name="connsiteX1982" fmla="*/ 2594971 w 2693247"/>
                <a:gd name="connsiteY1982" fmla="*/ 190348 h 1217404"/>
                <a:gd name="connsiteX1983" fmla="*/ 2597793 w 2693247"/>
                <a:gd name="connsiteY1983" fmla="*/ 192670 h 1217404"/>
                <a:gd name="connsiteX1984" fmla="*/ 2605222 w 2693247"/>
                <a:gd name="connsiteY1984" fmla="*/ 194134 h 1217404"/>
                <a:gd name="connsiteX1985" fmla="*/ 2612545 w 2693247"/>
                <a:gd name="connsiteY1985" fmla="*/ 197099 h 1217404"/>
                <a:gd name="connsiteX1986" fmla="*/ 2612759 w 2693247"/>
                <a:gd name="connsiteY1986" fmla="*/ 197599 h 1217404"/>
                <a:gd name="connsiteX1987" fmla="*/ 2614688 w 2693247"/>
                <a:gd name="connsiteY1987" fmla="*/ 197384 h 1217404"/>
                <a:gd name="connsiteX1988" fmla="*/ 2615259 w 2693247"/>
                <a:gd name="connsiteY1988" fmla="*/ 197063 h 1217404"/>
                <a:gd name="connsiteX1989" fmla="*/ 2615474 w 2693247"/>
                <a:gd name="connsiteY1989" fmla="*/ 197456 h 1217404"/>
                <a:gd name="connsiteX1990" fmla="*/ 2616367 w 2693247"/>
                <a:gd name="connsiteY1990" fmla="*/ 197170 h 1217404"/>
                <a:gd name="connsiteX1991" fmla="*/ 2616902 w 2693247"/>
                <a:gd name="connsiteY1991" fmla="*/ 197599 h 1217404"/>
                <a:gd name="connsiteX1992" fmla="*/ 2622582 w 2693247"/>
                <a:gd name="connsiteY1992" fmla="*/ 197384 h 1217404"/>
                <a:gd name="connsiteX1993" fmla="*/ 2633512 w 2693247"/>
                <a:gd name="connsiteY1993" fmla="*/ 196634 h 1217404"/>
                <a:gd name="connsiteX1994" fmla="*/ 2644977 w 2693247"/>
                <a:gd name="connsiteY1994" fmla="*/ 193563 h 1217404"/>
                <a:gd name="connsiteX1995" fmla="*/ 2645335 w 2693247"/>
                <a:gd name="connsiteY1995" fmla="*/ 193312 h 1217404"/>
                <a:gd name="connsiteX1996" fmla="*/ 2648335 w 2693247"/>
                <a:gd name="connsiteY1996" fmla="*/ 193312 h 1217404"/>
                <a:gd name="connsiteX1997" fmla="*/ 2651157 w 2693247"/>
                <a:gd name="connsiteY1997" fmla="*/ 193384 h 1217404"/>
                <a:gd name="connsiteX1998" fmla="*/ 2656122 w 2693247"/>
                <a:gd name="connsiteY1998" fmla="*/ 191598 h 1217404"/>
                <a:gd name="connsiteX1999" fmla="*/ 2657515 w 2693247"/>
                <a:gd name="connsiteY1999" fmla="*/ 189883 h 1217404"/>
                <a:gd name="connsiteX2000" fmla="*/ 2656122 w 2693247"/>
                <a:gd name="connsiteY2000" fmla="*/ 188598 h 1217404"/>
                <a:gd name="connsiteX2001" fmla="*/ 2652192 w 2693247"/>
                <a:gd name="connsiteY2001" fmla="*/ 187919 h 1217404"/>
                <a:gd name="connsiteX2002" fmla="*/ 2652228 w 2693247"/>
                <a:gd name="connsiteY2002" fmla="*/ 187776 h 1217404"/>
                <a:gd name="connsiteX2003" fmla="*/ 2648406 w 2693247"/>
                <a:gd name="connsiteY2003" fmla="*/ 188133 h 1217404"/>
                <a:gd name="connsiteX2004" fmla="*/ 2646013 w 2693247"/>
                <a:gd name="connsiteY2004" fmla="*/ 187740 h 1217404"/>
                <a:gd name="connsiteX2005" fmla="*/ 2646049 w 2693247"/>
                <a:gd name="connsiteY2005" fmla="*/ 187669 h 1217404"/>
                <a:gd name="connsiteX2006" fmla="*/ 2641977 w 2693247"/>
                <a:gd name="connsiteY2006" fmla="*/ 188383 h 1217404"/>
                <a:gd name="connsiteX2007" fmla="*/ 2642263 w 2693247"/>
                <a:gd name="connsiteY2007" fmla="*/ 187955 h 1217404"/>
                <a:gd name="connsiteX2008" fmla="*/ 2640012 w 2693247"/>
                <a:gd name="connsiteY2008" fmla="*/ 188347 h 1217404"/>
                <a:gd name="connsiteX2009" fmla="*/ 2634298 w 2693247"/>
                <a:gd name="connsiteY2009" fmla="*/ 191134 h 1217404"/>
                <a:gd name="connsiteX2010" fmla="*/ 2634333 w 2693247"/>
                <a:gd name="connsiteY2010" fmla="*/ 190955 h 1217404"/>
                <a:gd name="connsiteX2011" fmla="*/ 2632833 w 2693247"/>
                <a:gd name="connsiteY2011" fmla="*/ 191884 h 1217404"/>
                <a:gd name="connsiteX2012" fmla="*/ 2632690 w 2693247"/>
                <a:gd name="connsiteY2012" fmla="*/ 191777 h 1217404"/>
                <a:gd name="connsiteX2013" fmla="*/ 2630297 w 2693247"/>
                <a:gd name="connsiteY2013" fmla="*/ 192634 h 1217404"/>
                <a:gd name="connsiteX2014" fmla="*/ 2630226 w 2693247"/>
                <a:gd name="connsiteY2014" fmla="*/ 192277 h 1217404"/>
                <a:gd name="connsiteX2015" fmla="*/ 2628797 w 2693247"/>
                <a:gd name="connsiteY2015" fmla="*/ 192419 h 1217404"/>
                <a:gd name="connsiteX2016" fmla="*/ 2629333 w 2693247"/>
                <a:gd name="connsiteY2016" fmla="*/ 192491 h 1217404"/>
                <a:gd name="connsiteX2017" fmla="*/ 2627118 w 2693247"/>
                <a:gd name="connsiteY2017" fmla="*/ 192527 h 1217404"/>
                <a:gd name="connsiteX2018" fmla="*/ 2623761 w 2693247"/>
                <a:gd name="connsiteY2018" fmla="*/ 193884 h 1217404"/>
                <a:gd name="connsiteX2019" fmla="*/ 2623439 w 2693247"/>
                <a:gd name="connsiteY2019" fmla="*/ 193491 h 1217404"/>
                <a:gd name="connsiteX2020" fmla="*/ 2623653 w 2693247"/>
                <a:gd name="connsiteY2020" fmla="*/ 192777 h 1217404"/>
                <a:gd name="connsiteX2021" fmla="*/ 2621332 w 2693247"/>
                <a:gd name="connsiteY2021" fmla="*/ 192455 h 1217404"/>
                <a:gd name="connsiteX2022" fmla="*/ 2621296 w 2693247"/>
                <a:gd name="connsiteY2022" fmla="*/ 192062 h 1217404"/>
                <a:gd name="connsiteX2023" fmla="*/ 2617974 w 2693247"/>
                <a:gd name="connsiteY2023" fmla="*/ 192205 h 1217404"/>
                <a:gd name="connsiteX2024" fmla="*/ 2615760 w 2693247"/>
                <a:gd name="connsiteY2024" fmla="*/ 191812 h 1217404"/>
                <a:gd name="connsiteX2025" fmla="*/ 2615259 w 2693247"/>
                <a:gd name="connsiteY2025" fmla="*/ 191277 h 1217404"/>
                <a:gd name="connsiteX2026" fmla="*/ 2614295 w 2693247"/>
                <a:gd name="connsiteY2026" fmla="*/ 191669 h 1217404"/>
                <a:gd name="connsiteX2027" fmla="*/ 2614009 w 2693247"/>
                <a:gd name="connsiteY2027" fmla="*/ 191062 h 1217404"/>
                <a:gd name="connsiteX2028" fmla="*/ 2610473 w 2693247"/>
                <a:gd name="connsiteY2028" fmla="*/ 189562 h 1217404"/>
                <a:gd name="connsiteX2029" fmla="*/ 2608437 w 2693247"/>
                <a:gd name="connsiteY2029" fmla="*/ 189526 h 1217404"/>
                <a:gd name="connsiteX2030" fmla="*/ 2607758 w 2693247"/>
                <a:gd name="connsiteY2030" fmla="*/ 188598 h 1217404"/>
                <a:gd name="connsiteX2031" fmla="*/ 2608008 w 2693247"/>
                <a:gd name="connsiteY2031" fmla="*/ 188741 h 1217404"/>
                <a:gd name="connsiteX2032" fmla="*/ 2608258 w 2693247"/>
                <a:gd name="connsiteY2032" fmla="*/ 188419 h 1217404"/>
                <a:gd name="connsiteX2033" fmla="*/ 2604937 w 2693247"/>
                <a:gd name="connsiteY2033" fmla="*/ 187705 h 1217404"/>
                <a:gd name="connsiteX2034" fmla="*/ 2605330 w 2693247"/>
                <a:gd name="connsiteY2034" fmla="*/ 188169 h 1217404"/>
                <a:gd name="connsiteX2035" fmla="*/ 2604329 w 2693247"/>
                <a:gd name="connsiteY2035" fmla="*/ 187848 h 1217404"/>
                <a:gd name="connsiteX2036" fmla="*/ 2604615 w 2693247"/>
                <a:gd name="connsiteY2036" fmla="*/ 187597 h 1217404"/>
                <a:gd name="connsiteX2037" fmla="*/ 2603115 w 2693247"/>
                <a:gd name="connsiteY2037" fmla="*/ 187026 h 1217404"/>
                <a:gd name="connsiteX2038" fmla="*/ 2603222 w 2693247"/>
                <a:gd name="connsiteY2038" fmla="*/ 187454 h 1217404"/>
                <a:gd name="connsiteX2039" fmla="*/ 2601472 w 2693247"/>
                <a:gd name="connsiteY2039" fmla="*/ 186704 h 1217404"/>
                <a:gd name="connsiteX2040" fmla="*/ 2601222 w 2693247"/>
                <a:gd name="connsiteY2040" fmla="*/ 187348 h 1217404"/>
                <a:gd name="connsiteX2041" fmla="*/ 2597864 w 2693247"/>
                <a:gd name="connsiteY2041" fmla="*/ 185704 h 1217404"/>
                <a:gd name="connsiteX2042" fmla="*/ 2597221 w 2693247"/>
                <a:gd name="connsiteY2042" fmla="*/ 186062 h 1217404"/>
                <a:gd name="connsiteX2043" fmla="*/ 2597293 w 2693247"/>
                <a:gd name="connsiteY2043" fmla="*/ 185668 h 1217404"/>
                <a:gd name="connsiteX2044" fmla="*/ 2595793 w 2693247"/>
                <a:gd name="connsiteY2044" fmla="*/ 184775 h 1217404"/>
                <a:gd name="connsiteX2045" fmla="*/ 2595971 w 2693247"/>
                <a:gd name="connsiteY2045" fmla="*/ 184526 h 1217404"/>
                <a:gd name="connsiteX2046" fmla="*/ 2595436 w 2693247"/>
                <a:gd name="connsiteY2046" fmla="*/ 185205 h 1217404"/>
                <a:gd name="connsiteX2047" fmla="*/ 2593685 w 2693247"/>
                <a:gd name="connsiteY2047" fmla="*/ 184847 h 1217404"/>
                <a:gd name="connsiteX2048" fmla="*/ 2593078 w 2693247"/>
                <a:gd name="connsiteY2048" fmla="*/ 185347 h 1217404"/>
                <a:gd name="connsiteX2049" fmla="*/ 2593364 w 2693247"/>
                <a:gd name="connsiteY2049" fmla="*/ 185062 h 1217404"/>
                <a:gd name="connsiteX2050" fmla="*/ 2592721 w 2693247"/>
                <a:gd name="connsiteY2050" fmla="*/ 184954 h 1217404"/>
                <a:gd name="connsiteX2051" fmla="*/ 2592507 w 2693247"/>
                <a:gd name="connsiteY2051" fmla="*/ 184347 h 1217404"/>
                <a:gd name="connsiteX2052" fmla="*/ 2593078 w 2693247"/>
                <a:gd name="connsiteY2052" fmla="*/ 184061 h 1217404"/>
                <a:gd name="connsiteX2053" fmla="*/ 2591685 w 2693247"/>
                <a:gd name="connsiteY2053" fmla="*/ 184276 h 1217404"/>
                <a:gd name="connsiteX2054" fmla="*/ 2589113 w 2693247"/>
                <a:gd name="connsiteY2054" fmla="*/ 183133 h 1217404"/>
                <a:gd name="connsiteX2055" fmla="*/ 2586756 w 2693247"/>
                <a:gd name="connsiteY2055" fmla="*/ 183133 h 1217404"/>
                <a:gd name="connsiteX2056" fmla="*/ 2586470 w 2693247"/>
                <a:gd name="connsiteY2056" fmla="*/ 182168 h 1217404"/>
                <a:gd name="connsiteX2057" fmla="*/ 2584006 w 2693247"/>
                <a:gd name="connsiteY2057" fmla="*/ 182383 h 1217404"/>
                <a:gd name="connsiteX2058" fmla="*/ 2584113 w 2693247"/>
                <a:gd name="connsiteY2058" fmla="*/ 182347 h 1217404"/>
                <a:gd name="connsiteX2059" fmla="*/ 2578969 w 2693247"/>
                <a:gd name="connsiteY2059" fmla="*/ 182561 h 1217404"/>
                <a:gd name="connsiteX2060" fmla="*/ 2578398 w 2693247"/>
                <a:gd name="connsiteY2060" fmla="*/ 183383 h 1217404"/>
                <a:gd name="connsiteX2061" fmla="*/ 2574683 w 2693247"/>
                <a:gd name="connsiteY2061" fmla="*/ 184169 h 1217404"/>
                <a:gd name="connsiteX2062" fmla="*/ 2573397 w 2693247"/>
                <a:gd name="connsiteY2062" fmla="*/ 183668 h 1217404"/>
                <a:gd name="connsiteX2063" fmla="*/ 2573611 w 2693247"/>
                <a:gd name="connsiteY2063" fmla="*/ 183561 h 1217404"/>
                <a:gd name="connsiteX2064" fmla="*/ 2570397 w 2693247"/>
                <a:gd name="connsiteY2064" fmla="*/ 183776 h 1217404"/>
                <a:gd name="connsiteX2065" fmla="*/ 2568789 w 2693247"/>
                <a:gd name="connsiteY2065" fmla="*/ 184704 h 1217404"/>
                <a:gd name="connsiteX2066" fmla="*/ 2568289 w 2693247"/>
                <a:gd name="connsiteY2066" fmla="*/ 184490 h 1217404"/>
                <a:gd name="connsiteX2067" fmla="*/ 2568075 w 2693247"/>
                <a:gd name="connsiteY2067" fmla="*/ 184097 h 1217404"/>
                <a:gd name="connsiteX2068" fmla="*/ 2567825 w 2693247"/>
                <a:gd name="connsiteY2068" fmla="*/ 184347 h 1217404"/>
                <a:gd name="connsiteX2069" fmla="*/ 2567789 w 2693247"/>
                <a:gd name="connsiteY2069" fmla="*/ 184276 h 1217404"/>
                <a:gd name="connsiteX2070" fmla="*/ 2567575 w 2693247"/>
                <a:gd name="connsiteY2070" fmla="*/ 184561 h 1217404"/>
                <a:gd name="connsiteX2071" fmla="*/ 2567682 w 2693247"/>
                <a:gd name="connsiteY2071" fmla="*/ 184775 h 1217404"/>
                <a:gd name="connsiteX2072" fmla="*/ 2565753 w 2693247"/>
                <a:gd name="connsiteY2072" fmla="*/ 184418 h 1217404"/>
                <a:gd name="connsiteX2073" fmla="*/ 2561181 w 2693247"/>
                <a:gd name="connsiteY2073" fmla="*/ 185883 h 1217404"/>
                <a:gd name="connsiteX2074" fmla="*/ 2561717 w 2693247"/>
                <a:gd name="connsiteY2074" fmla="*/ 185133 h 1217404"/>
                <a:gd name="connsiteX2075" fmla="*/ 2560645 w 2693247"/>
                <a:gd name="connsiteY2075" fmla="*/ 185347 h 1217404"/>
                <a:gd name="connsiteX2076" fmla="*/ 2561538 w 2693247"/>
                <a:gd name="connsiteY2076" fmla="*/ 184919 h 1217404"/>
                <a:gd name="connsiteX2077" fmla="*/ 2557467 w 2693247"/>
                <a:gd name="connsiteY2077" fmla="*/ 185311 h 1217404"/>
                <a:gd name="connsiteX2078" fmla="*/ 2557181 w 2693247"/>
                <a:gd name="connsiteY2078" fmla="*/ 185668 h 1217404"/>
                <a:gd name="connsiteX2079" fmla="*/ 2557073 w 2693247"/>
                <a:gd name="connsiteY2079" fmla="*/ 185633 h 1217404"/>
                <a:gd name="connsiteX2080" fmla="*/ 2556538 w 2693247"/>
                <a:gd name="connsiteY2080" fmla="*/ 186133 h 1217404"/>
                <a:gd name="connsiteX2081" fmla="*/ 2555823 w 2693247"/>
                <a:gd name="connsiteY2081" fmla="*/ 185311 h 1217404"/>
                <a:gd name="connsiteX2082" fmla="*/ 2553502 w 2693247"/>
                <a:gd name="connsiteY2082" fmla="*/ 185668 h 1217404"/>
                <a:gd name="connsiteX2083" fmla="*/ 2553573 w 2693247"/>
                <a:gd name="connsiteY2083" fmla="*/ 186062 h 1217404"/>
                <a:gd name="connsiteX2084" fmla="*/ 2552752 w 2693247"/>
                <a:gd name="connsiteY2084" fmla="*/ 185811 h 1217404"/>
                <a:gd name="connsiteX2085" fmla="*/ 2552752 w 2693247"/>
                <a:gd name="connsiteY2085" fmla="*/ 185311 h 1217404"/>
                <a:gd name="connsiteX2086" fmla="*/ 2551609 w 2693247"/>
                <a:gd name="connsiteY2086" fmla="*/ 185919 h 1217404"/>
                <a:gd name="connsiteX2087" fmla="*/ 2552323 w 2693247"/>
                <a:gd name="connsiteY2087" fmla="*/ 185383 h 1217404"/>
                <a:gd name="connsiteX2088" fmla="*/ 2550144 w 2693247"/>
                <a:gd name="connsiteY2088" fmla="*/ 185240 h 1217404"/>
                <a:gd name="connsiteX2089" fmla="*/ 2549787 w 2693247"/>
                <a:gd name="connsiteY2089" fmla="*/ 186098 h 1217404"/>
                <a:gd name="connsiteX2090" fmla="*/ 2547572 w 2693247"/>
                <a:gd name="connsiteY2090" fmla="*/ 185954 h 1217404"/>
                <a:gd name="connsiteX2091" fmla="*/ 2547751 w 2693247"/>
                <a:gd name="connsiteY2091" fmla="*/ 186419 h 1217404"/>
                <a:gd name="connsiteX2092" fmla="*/ 2544715 w 2693247"/>
                <a:gd name="connsiteY2092" fmla="*/ 185883 h 1217404"/>
                <a:gd name="connsiteX2093" fmla="*/ 2543500 w 2693247"/>
                <a:gd name="connsiteY2093" fmla="*/ 186312 h 1217404"/>
                <a:gd name="connsiteX2094" fmla="*/ 2524677 w 2693247"/>
                <a:gd name="connsiteY2094" fmla="*/ 159130 h 1217404"/>
                <a:gd name="connsiteX2095" fmla="*/ 2523855 w 2693247"/>
                <a:gd name="connsiteY2095" fmla="*/ 143628 h 1217404"/>
                <a:gd name="connsiteX2096" fmla="*/ 2527284 w 2693247"/>
                <a:gd name="connsiteY2096" fmla="*/ 134734 h 1217404"/>
                <a:gd name="connsiteX2097" fmla="*/ 2531285 w 2693247"/>
                <a:gd name="connsiteY2097" fmla="*/ 134055 h 1217404"/>
                <a:gd name="connsiteX2098" fmla="*/ 2533606 w 2693247"/>
                <a:gd name="connsiteY2098" fmla="*/ 134270 h 1217404"/>
                <a:gd name="connsiteX2099" fmla="*/ 2533571 w 2693247"/>
                <a:gd name="connsiteY2099" fmla="*/ 134341 h 1217404"/>
                <a:gd name="connsiteX2100" fmla="*/ 2537571 w 2693247"/>
                <a:gd name="connsiteY2100" fmla="*/ 133984 h 1217404"/>
                <a:gd name="connsiteX2101" fmla="*/ 2537214 w 2693247"/>
                <a:gd name="connsiteY2101" fmla="*/ 134341 h 1217404"/>
                <a:gd name="connsiteX2102" fmla="*/ 2539464 w 2693247"/>
                <a:gd name="connsiteY2102" fmla="*/ 134412 h 1217404"/>
                <a:gd name="connsiteX2103" fmla="*/ 2546072 w 2693247"/>
                <a:gd name="connsiteY2103" fmla="*/ 133448 h 1217404"/>
                <a:gd name="connsiteX2104" fmla="*/ 2545965 w 2693247"/>
                <a:gd name="connsiteY2104" fmla="*/ 133591 h 1217404"/>
                <a:gd name="connsiteX2105" fmla="*/ 2547929 w 2693247"/>
                <a:gd name="connsiteY2105" fmla="*/ 133198 h 1217404"/>
                <a:gd name="connsiteX2106" fmla="*/ 2548037 w 2693247"/>
                <a:gd name="connsiteY2106" fmla="*/ 133341 h 1217404"/>
                <a:gd name="connsiteX2107" fmla="*/ 2551430 w 2693247"/>
                <a:gd name="connsiteY2107" fmla="*/ 132948 h 1217404"/>
                <a:gd name="connsiteX2108" fmla="*/ 2551501 w 2693247"/>
                <a:gd name="connsiteY2108" fmla="*/ 133305 h 1217404"/>
                <a:gd name="connsiteX2109" fmla="*/ 2553359 w 2693247"/>
                <a:gd name="connsiteY2109" fmla="*/ 133126 h 1217404"/>
                <a:gd name="connsiteX2110" fmla="*/ 2552644 w 2693247"/>
                <a:gd name="connsiteY2110" fmla="*/ 133091 h 1217404"/>
                <a:gd name="connsiteX2111" fmla="*/ 2555395 w 2693247"/>
                <a:gd name="connsiteY2111" fmla="*/ 132841 h 1217404"/>
                <a:gd name="connsiteX2112" fmla="*/ 2558931 w 2693247"/>
                <a:gd name="connsiteY2112" fmla="*/ 130662 h 1217404"/>
                <a:gd name="connsiteX2113" fmla="*/ 2559395 w 2693247"/>
                <a:gd name="connsiteY2113" fmla="*/ 130948 h 1217404"/>
                <a:gd name="connsiteX2114" fmla="*/ 2559395 w 2693247"/>
                <a:gd name="connsiteY2114" fmla="*/ 131697 h 1217404"/>
                <a:gd name="connsiteX2115" fmla="*/ 2562003 w 2693247"/>
                <a:gd name="connsiteY2115" fmla="*/ 131126 h 1217404"/>
                <a:gd name="connsiteX2116" fmla="*/ 2562181 w 2693247"/>
                <a:gd name="connsiteY2116" fmla="*/ 131483 h 1217404"/>
                <a:gd name="connsiteX2117" fmla="*/ 2565610 w 2693247"/>
                <a:gd name="connsiteY2117" fmla="*/ 129983 h 1217404"/>
                <a:gd name="connsiteX2118" fmla="*/ 2568075 w 2693247"/>
                <a:gd name="connsiteY2118" fmla="*/ 129376 h 1217404"/>
                <a:gd name="connsiteX2119" fmla="*/ 2568825 w 2693247"/>
                <a:gd name="connsiteY2119" fmla="*/ 129662 h 1217404"/>
                <a:gd name="connsiteX2120" fmla="*/ 2569718 w 2693247"/>
                <a:gd name="connsiteY2120" fmla="*/ 128876 h 1217404"/>
                <a:gd name="connsiteX2121" fmla="*/ 2570361 w 2693247"/>
                <a:gd name="connsiteY2121" fmla="*/ 129269 h 1217404"/>
                <a:gd name="connsiteX2122" fmla="*/ 2575004 w 2693247"/>
                <a:gd name="connsiteY2122" fmla="*/ 127983 h 1217404"/>
                <a:gd name="connsiteX2123" fmla="*/ 2576612 w 2693247"/>
                <a:gd name="connsiteY2123" fmla="*/ 126911 h 1217404"/>
                <a:gd name="connsiteX2124" fmla="*/ 2577647 w 2693247"/>
                <a:gd name="connsiteY2124" fmla="*/ 127411 h 1217404"/>
                <a:gd name="connsiteX2125" fmla="*/ 2577362 w 2693247"/>
                <a:gd name="connsiteY2125" fmla="*/ 127376 h 1217404"/>
                <a:gd name="connsiteX2126" fmla="*/ 2577290 w 2693247"/>
                <a:gd name="connsiteY2126" fmla="*/ 127769 h 1217404"/>
                <a:gd name="connsiteX2127" fmla="*/ 2580612 w 2693247"/>
                <a:gd name="connsiteY2127" fmla="*/ 126911 h 1217404"/>
                <a:gd name="connsiteX2128" fmla="*/ 2580041 w 2693247"/>
                <a:gd name="connsiteY2128" fmla="*/ 126626 h 1217404"/>
                <a:gd name="connsiteX2129" fmla="*/ 2581148 w 2693247"/>
                <a:gd name="connsiteY2129" fmla="*/ 126483 h 1217404"/>
                <a:gd name="connsiteX2130" fmla="*/ 2580969 w 2693247"/>
                <a:gd name="connsiteY2130" fmla="*/ 126840 h 1217404"/>
                <a:gd name="connsiteX2131" fmla="*/ 2582648 w 2693247"/>
                <a:gd name="connsiteY2131" fmla="*/ 126733 h 1217404"/>
                <a:gd name="connsiteX2132" fmla="*/ 2582362 w 2693247"/>
                <a:gd name="connsiteY2132" fmla="*/ 126375 h 1217404"/>
                <a:gd name="connsiteX2133" fmla="*/ 2584398 w 2693247"/>
                <a:gd name="connsiteY2133" fmla="*/ 126340 h 1217404"/>
                <a:gd name="connsiteX2134" fmla="*/ 2584363 w 2693247"/>
                <a:gd name="connsiteY2134" fmla="*/ 125661 h 1217404"/>
                <a:gd name="connsiteX2135" fmla="*/ 2588577 w 2693247"/>
                <a:gd name="connsiteY2135" fmla="*/ 125768 h 1217404"/>
                <a:gd name="connsiteX2136" fmla="*/ 2589113 w 2693247"/>
                <a:gd name="connsiteY2136" fmla="*/ 125125 h 1217404"/>
                <a:gd name="connsiteX2137" fmla="*/ 2589220 w 2693247"/>
                <a:gd name="connsiteY2137" fmla="*/ 125518 h 1217404"/>
                <a:gd name="connsiteX2138" fmla="*/ 2591256 w 2693247"/>
                <a:gd name="connsiteY2138" fmla="*/ 125590 h 1217404"/>
                <a:gd name="connsiteX2139" fmla="*/ 2591185 w 2693247"/>
                <a:gd name="connsiteY2139" fmla="*/ 125875 h 1217404"/>
                <a:gd name="connsiteX2140" fmla="*/ 2591435 w 2693247"/>
                <a:gd name="connsiteY2140" fmla="*/ 124982 h 1217404"/>
                <a:gd name="connsiteX2141" fmla="*/ 2593542 w 2693247"/>
                <a:gd name="connsiteY2141" fmla="*/ 124375 h 1217404"/>
                <a:gd name="connsiteX2142" fmla="*/ 2593864 w 2693247"/>
                <a:gd name="connsiteY2142" fmla="*/ 123625 h 1217404"/>
                <a:gd name="connsiteX2143" fmla="*/ 2593757 w 2693247"/>
                <a:gd name="connsiteY2143" fmla="*/ 124018 h 1217404"/>
                <a:gd name="connsiteX2144" fmla="*/ 2594507 w 2693247"/>
                <a:gd name="connsiteY2144" fmla="*/ 123732 h 1217404"/>
                <a:gd name="connsiteX2145" fmla="*/ 2595042 w 2693247"/>
                <a:gd name="connsiteY2145" fmla="*/ 124125 h 1217404"/>
                <a:gd name="connsiteX2146" fmla="*/ 2594721 w 2693247"/>
                <a:gd name="connsiteY2146" fmla="*/ 124661 h 1217404"/>
                <a:gd name="connsiteX2147" fmla="*/ 2595686 w 2693247"/>
                <a:gd name="connsiteY2147" fmla="*/ 123768 h 1217404"/>
                <a:gd name="connsiteX2148" fmla="*/ 2598186 w 2693247"/>
                <a:gd name="connsiteY2148" fmla="*/ 123804 h 1217404"/>
                <a:gd name="connsiteX2149" fmla="*/ 2600258 w 2693247"/>
                <a:gd name="connsiteY2149" fmla="*/ 123232 h 1217404"/>
                <a:gd name="connsiteX2150" fmla="*/ 2600686 w 2693247"/>
                <a:gd name="connsiteY2150" fmla="*/ 124125 h 1217404"/>
                <a:gd name="connsiteX2151" fmla="*/ 2602972 w 2693247"/>
                <a:gd name="connsiteY2151" fmla="*/ 123661 h 1217404"/>
                <a:gd name="connsiteX2152" fmla="*/ 2602865 w 2693247"/>
                <a:gd name="connsiteY2152" fmla="*/ 123732 h 1217404"/>
                <a:gd name="connsiteX2153" fmla="*/ 2607973 w 2693247"/>
                <a:gd name="connsiteY2153" fmla="*/ 123554 h 1217404"/>
                <a:gd name="connsiteX2154" fmla="*/ 2608616 w 2693247"/>
                <a:gd name="connsiteY2154" fmla="*/ 122768 h 1217404"/>
                <a:gd name="connsiteX2155" fmla="*/ 2612616 w 2693247"/>
                <a:gd name="connsiteY2155" fmla="*/ 122446 h 1217404"/>
                <a:gd name="connsiteX2156" fmla="*/ 2613902 w 2693247"/>
                <a:gd name="connsiteY2156" fmla="*/ 123161 h 1217404"/>
                <a:gd name="connsiteX2157" fmla="*/ 2613688 w 2693247"/>
                <a:gd name="connsiteY2157" fmla="*/ 123232 h 1217404"/>
                <a:gd name="connsiteX2158" fmla="*/ 2616509 w 2693247"/>
                <a:gd name="connsiteY2158" fmla="*/ 123804 h 1217404"/>
                <a:gd name="connsiteX2159" fmla="*/ 2618295 w 2693247"/>
                <a:gd name="connsiteY2159" fmla="*/ 123625 h 1217404"/>
                <a:gd name="connsiteX2160" fmla="*/ 2618617 w 2693247"/>
                <a:gd name="connsiteY2160" fmla="*/ 124054 h 1217404"/>
                <a:gd name="connsiteX2161" fmla="*/ 2618617 w 2693247"/>
                <a:gd name="connsiteY2161" fmla="*/ 124483 h 1217404"/>
                <a:gd name="connsiteX2162" fmla="*/ 2618974 w 2693247"/>
                <a:gd name="connsiteY2162" fmla="*/ 124411 h 1217404"/>
                <a:gd name="connsiteX2163" fmla="*/ 2618938 w 2693247"/>
                <a:gd name="connsiteY2163" fmla="*/ 124483 h 1217404"/>
                <a:gd name="connsiteX2164" fmla="*/ 2619260 w 2693247"/>
                <a:gd name="connsiteY2164" fmla="*/ 124340 h 1217404"/>
                <a:gd name="connsiteX2165" fmla="*/ 2619260 w 2693247"/>
                <a:gd name="connsiteY2165" fmla="*/ 124089 h 1217404"/>
                <a:gd name="connsiteX2166" fmla="*/ 2620796 w 2693247"/>
                <a:gd name="connsiteY2166" fmla="*/ 125447 h 1217404"/>
                <a:gd name="connsiteX2167" fmla="*/ 2626011 w 2693247"/>
                <a:gd name="connsiteY2167" fmla="*/ 126983 h 1217404"/>
                <a:gd name="connsiteX2168" fmla="*/ 2625046 w 2693247"/>
                <a:gd name="connsiteY2168" fmla="*/ 127304 h 1217404"/>
                <a:gd name="connsiteX2169" fmla="*/ 2626296 w 2693247"/>
                <a:gd name="connsiteY2169" fmla="*/ 127733 h 1217404"/>
                <a:gd name="connsiteX2170" fmla="*/ 2625118 w 2693247"/>
                <a:gd name="connsiteY2170" fmla="*/ 127590 h 1217404"/>
                <a:gd name="connsiteX2171" fmla="*/ 2630083 w 2693247"/>
                <a:gd name="connsiteY2171" fmla="*/ 129162 h 1217404"/>
                <a:gd name="connsiteX2172" fmla="*/ 2630547 w 2693247"/>
                <a:gd name="connsiteY2172" fmla="*/ 128912 h 1217404"/>
                <a:gd name="connsiteX2173" fmla="*/ 2630654 w 2693247"/>
                <a:gd name="connsiteY2173" fmla="*/ 128983 h 1217404"/>
                <a:gd name="connsiteX2174" fmla="*/ 2631404 w 2693247"/>
                <a:gd name="connsiteY2174" fmla="*/ 128590 h 1217404"/>
                <a:gd name="connsiteX2175" fmla="*/ 2632190 w 2693247"/>
                <a:gd name="connsiteY2175" fmla="*/ 129519 h 1217404"/>
                <a:gd name="connsiteX2176" fmla="*/ 2635083 w 2693247"/>
                <a:gd name="connsiteY2176" fmla="*/ 129305 h 1217404"/>
                <a:gd name="connsiteX2177" fmla="*/ 2634976 w 2693247"/>
                <a:gd name="connsiteY2177" fmla="*/ 128912 h 1217404"/>
                <a:gd name="connsiteX2178" fmla="*/ 2635976 w 2693247"/>
                <a:gd name="connsiteY2178" fmla="*/ 129126 h 1217404"/>
                <a:gd name="connsiteX2179" fmla="*/ 2636012 w 2693247"/>
                <a:gd name="connsiteY2179" fmla="*/ 129626 h 1217404"/>
                <a:gd name="connsiteX2180" fmla="*/ 2637298 w 2693247"/>
                <a:gd name="connsiteY2180" fmla="*/ 128912 h 1217404"/>
                <a:gd name="connsiteX2181" fmla="*/ 2636512 w 2693247"/>
                <a:gd name="connsiteY2181" fmla="*/ 129519 h 1217404"/>
                <a:gd name="connsiteX2182" fmla="*/ 2639084 w 2693247"/>
                <a:gd name="connsiteY2182" fmla="*/ 129447 h 1217404"/>
                <a:gd name="connsiteX2183" fmla="*/ 2639334 w 2693247"/>
                <a:gd name="connsiteY2183" fmla="*/ 128518 h 1217404"/>
                <a:gd name="connsiteX2184" fmla="*/ 2641798 w 2693247"/>
                <a:gd name="connsiteY2184" fmla="*/ 128304 h 1217404"/>
                <a:gd name="connsiteX2185" fmla="*/ 2641513 w 2693247"/>
                <a:gd name="connsiteY2185" fmla="*/ 127876 h 1217404"/>
                <a:gd name="connsiteX2186" fmla="*/ 2644870 w 2693247"/>
                <a:gd name="connsiteY2186" fmla="*/ 127912 h 1217404"/>
                <a:gd name="connsiteX2187" fmla="*/ 2647049 w 2693247"/>
                <a:gd name="connsiteY2187" fmla="*/ 122911 h 1217404"/>
                <a:gd name="connsiteX2188" fmla="*/ 2635512 w 2693247"/>
                <a:gd name="connsiteY2188" fmla="*/ 123804 h 1217404"/>
                <a:gd name="connsiteX2189" fmla="*/ 2627118 w 2693247"/>
                <a:gd name="connsiteY2189" fmla="*/ 121196 h 1217404"/>
                <a:gd name="connsiteX2190" fmla="*/ 2620760 w 2693247"/>
                <a:gd name="connsiteY2190" fmla="*/ 118267 h 1217404"/>
                <a:gd name="connsiteX2191" fmla="*/ 2615974 w 2693247"/>
                <a:gd name="connsiteY2191" fmla="*/ 117303 h 1217404"/>
                <a:gd name="connsiteX2192" fmla="*/ 2615509 w 2693247"/>
                <a:gd name="connsiteY2192" fmla="*/ 116839 h 1217404"/>
                <a:gd name="connsiteX2193" fmla="*/ 2613974 w 2693247"/>
                <a:gd name="connsiteY2193" fmla="*/ 116696 h 1217404"/>
                <a:gd name="connsiteX2194" fmla="*/ 2614009 w 2693247"/>
                <a:gd name="connsiteY2194" fmla="*/ 116589 h 1217404"/>
                <a:gd name="connsiteX2195" fmla="*/ 2612152 w 2693247"/>
                <a:gd name="connsiteY2195" fmla="*/ 116660 h 1217404"/>
                <a:gd name="connsiteX2196" fmla="*/ 2612188 w 2693247"/>
                <a:gd name="connsiteY2196" fmla="*/ 116553 h 1217404"/>
                <a:gd name="connsiteX2197" fmla="*/ 2611366 w 2693247"/>
                <a:gd name="connsiteY2197" fmla="*/ 116517 h 1217404"/>
                <a:gd name="connsiteX2198" fmla="*/ 2611509 w 2693247"/>
                <a:gd name="connsiteY2198" fmla="*/ 116374 h 1217404"/>
                <a:gd name="connsiteX2199" fmla="*/ 2608044 w 2693247"/>
                <a:gd name="connsiteY2199" fmla="*/ 116410 h 1217404"/>
                <a:gd name="connsiteX2200" fmla="*/ 2608116 w 2693247"/>
                <a:gd name="connsiteY2200" fmla="*/ 116875 h 1217404"/>
                <a:gd name="connsiteX2201" fmla="*/ 2603008 w 2693247"/>
                <a:gd name="connsiteY2201" fmla="*/ 116767 h 1217404"/>
                <a:gd name="connsiteX2202" fmla="*/ 2603044 w 2693247"/>
                <a:gd name="connsiteY2202" fmla="*/ 116660 h 1217404"/>
                <a:gd name="connsiteX2203" fmla="*/ 2596364 w 2693247"/>
                <a:gd name="connsiteY2203" fmla="*/ 117660 h 1217404"/>
                <a:gd name="connsiteX2204" fmla="*/ 2596186 w 2693247"/>
                <a:gd name="connsiteY2204" fmla="*/ 117339 h 1217404"/>
                <a:gd name="connsiteX2205" fmla="*/ 2593971 w 2693247"/>
                <a:gd name="connsiteY2205" fmla="*/ 118839 h 1217404"/>
                <a:gd name="connsiteX2206" fmla="*/ 2593078 w 2693247"/>
                <a:gd name="connsiteY2206" fmla="*/ 118339 h 1217404"/>
                <a:gd name="connsiteX2207" fmla="*/ 2591792 w 2693247"/>
                <a:gd name="connsiteY2207" fmla="*/ 119160 h 1217404"/>
                <a:gd name="connsiteX2208" fmla="*/ 2592078 w 2693247"/>
                <a:gd name="connsiteY2208" fmla="*/ 118946 h 1217404"/>
                <a:gd name="connsiteX2209" fmla="*/ 2590221 w 2693247"/>
                <a:gd name="connsiteY2209" fmla="*/ 119410 h 1217404"/>
                <a:gd name="connsiteX2210" fmla="*/ 2590721 w 2693247"/>
                <a:gd name="connsiteY2210" fmla="*/ 120089 h 1217404"/>
                <a:gd name="connsiteX2211" fmla="*/ 2589399 w 2693247"/>
                <a:gd name="connsiteY2211" fmla="*/ 119589 h 1217404"/>
                <a:gd name="connsiteX2212" fmla="*/ 2589506 w 2693247"/>
                <a:gd name="connsiteY2212" fmla="*/ 120196 h 1217404"/>
                <a:gd name="connsiteX2213" fmla="*/ 2585756 w 2693247"/>
                <a:gd name="connsiteY2213" fmla="*/ 119303 h 1217404"/>
                <a:gd name="connsiteX2214" fmla="*/ 2568789 w 2693247"/>
                <a:gd name="connsiteY2214" fmla="*/ 123090 h 1217404"/>
                <a:gd name="connsiteX2215" fmla="*/ 2568396 w 2693247"/>
                <a:gd name="connsiteY2215" fmla="*/ 122732 h 1217404"/>
                <a:gd name="connsiteX2216" fmla="*/ 2566932 w 2693247"/>
                <a:gd name="connsiteY2216" fmla="*/ 123732 h 1217404"/>
                <a:gd name="connsiteX2217" fmla="*/ 2566467 w 2693247"/>
                <a:gd name="connsiteY2217" fmla="*/ 124268 h 1217404"/>
                <a:gd name="connsiteX2218" fmla="*/ 2566110 w 2693247"/>
                <a:gd name="connsiteY2218" fmla="*/ 123983 h 1217404"/>
                <a:gd name="connsiteX2219" fmla="*/ 2565325 w 2693247"/>
                <a:gd name="connsiteY2219" fmla="*/ 124625 h 1217404"/>
                <a:gd name="connsiteX2220" fmla="*/ 2564610 w 2693247"/>
                <a:gd name="connsiteY2220" fmla="*/ 124483 h 1217404"/>
                <a:gd name="connsiteX2221" fmla="*/ 2559109 w 2693247"/>
                <a:gd name="connsiteY2221" fmla="*/ 126911 h 1217404"/>
                <a:gd name="connsiteX2222" fmla="*/ 2548894 w 2693247"/>
                <a:gd name="connsiteY2222" fmla="*/ 128412 h 1217404"/>
                <a:gd name="connsiteX2223" fmla="*/ 2535107 w 2693247"/>
                <a:gd name="connsiteY2223" fmla="*/ 128412 h 1217404"/>
                <a:gd name="connsiteX2224" fmla="*/ 2534606 w 2693247"/>
                <a:gd name="connsiteY2224" fmla="*/ 128661 h 1217404"/>
                <a:gd name="connsiteX2225" fmla="*/ 2530642 w 2693247"/>
                <a:gd name="connsiteY2225" fmla="*/ 128876 h 1217404"/>
                <a:gd name="connsiteX2226" fmla="*/ 2530499 w 2693247"/>
                <a:gd name="connsiteY2226" fmla="*/ 128912 h 1217404"/>
                <a:gd name="connsiteX2227" fmla="*/ 2530606 w 2693247"/>
                <a:gd name="connsiteY2227" fmla="*/ 128697 h 1217404"/>
                <a:gd name="connsiteX2228" fmla="*/ 2548394 w 2693247"/>
                <a:gd name="connsiteY2228" fmla="*/ 97943 h 1217404"/>
                <a:gd name="connsiteX2229" fmla="*/ 2555395 w 2693247"/>
                <a:gd name="connsiteY2229" fmla="*/ 63761 h 1217404"/>
                <a:gd name="connsiteX2230" fmla="*/ 2564717 w 2693247"/>
                <a:gd name="connsiteY2230" fmla="*/ 59974 h 1217404"/>
                <a:gd name="connsiteX2231" fmla="*/ 2573861 w 2693247"/>
                <a:gd name="connsiteY2231" fmla="*/ 59474 h 1217404"/>
                <a:gd name="connsiteX2232" fmla="*/ 2580184 w 2693247"/>
                <a:gd name="connsiteY2232" fmla="*/ 59367 h 1217404"/>
                <a:gd name="connsiteX2233" fmla="*/ 2584184 w 2693247"/>
                <a:gd name="connsiteY2233" fmla="*/ 58938 h 1217404"/>
                <a:gd name="connsiteX2234" fmla="*/ 2584648 w 2693247"/>
                <a:gd name="connsiteY2234" fmla="*/ 59331 h 1217404"/>
                <a:gd name="connsiteX2235" fmla="*/ 2586006 w 2693247"/>
                <a:gd name="connsiteY2235" fmla="*/ 59260 h 1217404"/>
                <a:gd name="connsiteX2236" fmla="*/ 2585970 w 2693247"/>
                <a:gd name="connsiteY2236" fmla="*/ 59367 h 1217404"/>
                <a:gd name="connsiteX2237" fmla="*/ 2587613 w 2693247"/>
                <a:gd name="connsiteY2237" fmla="*/ 59117 h 1217404"/>
                <a:gd name="connsiteX2238" fmla="*/ 2587577 w 2693247"/>
                <a:gd name="connsiteY2238" fmla="*/ 59224 h 1217404"/>
                <a:gd name="connsiteX2239" fmla="*/ 2588327 w 2693247"/>
                <a:gd name="connsiteY2239" fmla="*/ 59189 h 1217404"/>
                <a:gd name="connsiteX2240" fmla="*/ 2588185 w 2693247"/>
                <a:gd name="connsiteY2240" fmla="*/ 59331 h 1217404"/>
                <a:gd name="connsiteX2241" fmla="*/ 2591292 w 2693247"/>
                <a:gd name="connsiteY2241" fmla="*/ 59153 h 1217404"/>
                <a:gd name="connsiteX2242" fmla="*/ 2591221 w 2693247"/>
                <a:gd name="connsiteY2242" fmla="*/ 58689 h 1217404"/>
                <a:gd name="connsiteX2243" fmla="*/ 2595828 w 2693247"/>
                <a:gd name="connsiteY2243" fmla="*/ 58938 h 1217404"/>
                <a:gd name="connsiteX2244" fmla="*/ 2595793 w 2693247"/>
                <a:gd name="connsiteY2244" fmla="*/ 59046 h 1217404"/>
                <a:gd name="connsiteX2245" fmla="*/ 2601829 w 2693247"/>
                <a:gd name="connsiteY2245" fmla="*/ 59010 h 1217404"/>
                <a:gd name="connsiteX2246" fmla="*/ 2601901 w 2693247"/>
                <a:gd name="connsiteY2246" fmla="*/ 59367 h 1217404"/>
                <a:gd name="connsiteX2247" fmla="*/ 2604258 w 2693247"/>
                <a:gd name="connsiteY2247" fmla="*/ 58438 h 1217404"/>
                <a:gd name="connsiteX2248" fmla="*/ 2604937 w 2693247"/>
                <a:gd name="connsiteY2248" fmla="*/ 59153 h 1217404"/>
                <a:gd name="connsiteX2249" fmla="*/ 2606294 w 2693247"/>
                <a:gd name="connsiteY2249" fmla="*/ 58689 h 1217404"/>
                <a:gd name="connsiteX2250" fmla="*/ 2606008 w 2693247"/>
                <a:gd name="connsiteY2250" fmla="*/ 58796 h 1217404"/>
                <a:gd name="connsiteX2251" fmla="*/ 2607794 w 2693247"/>
                <a:gd name="connsiteY2251" fmla="*/ 58867 h 1217404"/>
                <a:gd name="connsiteX2252" fmla="*/ 2607544 w 2693247"/>
                <a:gd name="connsiteY2252" fmla="*/ 58081 h 1217404"/>
                <a:gd name="connsiteX2253" fmla="*/ 2608580 w 2693247"/>
                <a:gd name="connsiteY2253" fmla="*/ 58938 h 1217404"/>
                <a:gd name="connsiteX2254" fmla="*/ 2608651 w 2693247"/>
                <a:gd name="connsiteY2254" fmla="*/ 58331 h 1217404"/>
                <a:gd name="connsiteX2255" fmla="*/ 2611688 w 2693247"/>
                <a:gd name="connsiteY2255" fmla="*/ 60331 h 1217404"/>
                <a:gd name="connsiteX2256" fmla="*/ 2627689 w 2693247"/>
                <a:gd name="connsiteY2256" fmla="*/ 63475 h 1217404"/>
                <a:gd name="connsiteX2257" fmla="*/ 2627868 w 2693247"/>
                <a:gd name="connsiteY2257" fmla="*/ 63975 h 1217404"/>
                <a:gd name="connsiteX2258" fmla="*/ 2629583 w 2693247"/>
                <a:gd name="connsiteY2258" fmla="*/ 63761 h 1217404"/>
                <a:gd name="connsiteX2259" fmla="*/ 2630226 w 2693247"/>
                <a:gd name="connsiteY2259" fmla="*/ 63511 h 1217404"/>
                <a:gd name="connsiteX2260" fmla="*/ 2630440 w 2693247"/>
                <a:gd name="connsiteY2260" fmla="*/ 63939 h 1217404"/>
                <a:gd name="connsiteX2261" fmla="*/ 2631440 w 2693247"/>
                <a:gd name="connsiteY2261" fmla="*/ 63689 h 1217404"/>
                <a:gd name="connsiteX2262" fmla="*/ 2632047 w 2693247"/>
                <a:gd name="connsiteY2262" fmla="*/ 64154 h 1217404"/>
                <a:gd name="connsiteX2263" fmla="*/ 2638512 w 2693247"/>
                <a:gd name="connsiteY2263" fmla="*/ 63618 h 1217404"/>
                <a:gd name="connsiteX2264" fmla="*/ 2640548 w 2693247"/>
                <a:gd name="connsiteY2264" fmla="*/ 64011 h 1217404"/>
                <a:gd name="connsiteX2265" fmla="*/ 2641191 w 2693247"/>
                <a:gd name="connsiteY2265" fmla="*/ 64368 h 1217404"/>
                <a:gd name="connsiteX2266" fmla="*/ 2643156 w 2693247"/>
                <a:gd name="connsiteY2266" fmla="*/ 65296 h 1217404"/>
                <a:gd name="connsiteX2267" fmla="*/ 2644584 w 2693247"/>
                <a:gd name="connsiteY2267" fmla="*/ 65475 h 1217404"/>
                <a:gd name="connsiteX2268" fmla="*/ 2648871 w 2693247"/>
                <a:gd name="connsiteY2268" fmla="*/ 64904 h 1217404"/>
                <a:gd name="connsiteX2269" fmla="*/ 2661908 w 2693247"/>
                <a:gd name="connsiteY2269" fmla="*/ 61582 h 1217404"/>
                <a:gd name="connsiteX2270" fmla="*/ 2662337 w 2693247"/>
                <a:gd name="connsiteY2270" fmla="*/ 61224 h 1217404"/>
                <a:gd name="connsiteX2271" fmla="*/ 2666051 w 2693247"/>
                <a:gd name="connsiteY2271" fmla="*/ 59939 h 1217404"/>
                <a:gd name="connsiteX2272" fmla="*/ 2673481 w 2693247"/>
                <a:gd name="connsiteY2272" fmla="*/ 56581 h 1217404"/>
                <a:gd name="connsiteX2273" fmla="*/ 2672338 w 2693247"/>
                <a:gd name="connsiteY2273" fmla="*/ 55831 h 1217404"/>
                <a:gd name="connsiteX2274" fmla="*/ 2673445 w 2693247"/>
                <a:gd name="connsiteY2274" fmla="*/ 54438 h 1217404"/>
                <a:gd name="connsiteX2275" fmla="*/ 2673481 w 2693247"/>
                <a:gd name="connsiteY2275" fmla="*/ 54331 h 1217404"/>
                <a:gd name="connsiteX2276" fmla="*/ 2672945 w 2693247"/>
                <a:gd name="connsiteY2276" fmla="*/ 54116 h 1217404"/>
                <a:gd name="connsiteX2277" fmla="*/ 2668337 w 2693247"/>
                <a:gd name="connsiteY2277" fmla="*/ 53331 h 1217404"/>
                <a:gd name="connsiteX2278" fmla="*/ 2668373 w 2693247"/>
                <a:gd name="connsiteY2278" fmla="*/ 53152 h 1217404"/>
                <a:gd name="connsiteX2279" fmla="*/ 2663837 w 2693247"/>
                <a:gd name="connsiteY2279" fmla="*/ 55188 h 1217404"/>
                <a:gd name="connsiteX2280" fmla="*/ 2661658 w 2693247"/>
                <a:gd name="connsiteY2280" fmla="*/ 55617 h 1217404"/>
                <a:gd name="connsiteX2281" fmla="*/ 2661658 w 2693247"/>
                <a:gd name="connsiteY2281" fmla="*/ 55545 h 1217404"/>
                <a:gd name="connsiteX2282" fmla="*/ 2658229 w 2693247"/>
                <a:gd name="connsiteY2282" fmla="*/ 56724 h 1217404"/>
                <a:gd name="connsiteX2283" fmla="*/ 2658443 w 2693247"/>
                <a:gd name="connsiteY2283" fmla="*/ 56295 h 1217404"/>
                <a:gd name="connsiteX2284" fmla="*/ 2656157 w 2693247"/>
                <a:gd name="connsiteY2284" fmla="*/ 56760 h 1217404"/>
                <a:gd name="connsiteX2285" fmla="*/ 2650300 w 2693247"/>
                <a:gd name="connsiteY2285" fmla="*/ 59474 h 1217404"/>
                <a:gd name="connsiteX2286" fmla="*/ 2650335 w 2693247"/>
                <a:gd name="connsiteY2286" fmla="*/ 59296 h 1217404"/>
                <a:gd name="connsiteX2287" fmla="*/ 2648764 w 2693247"/>
                <a:gd name="connsiteY2287" fmla="*/ 60082 h 1217404"/>
                <a:gd name="connsiteX2288" fmla="*/ 2648656 w 2693247"/>
                <a:gd name="connsiteY2288" fmla="*/ 59974 h 1217404"/>
                <a:gd name="connsiteX2289" fmla="*/ 2646013 w 2693247"/>
                <a:gd name="connsiteY2289" fmla="*/ 60546 h 1217404"/>
                <a:gd name="connsiteX2290" fmla="*/ 2645977 w 2693247"/>
                <a:gd name="connsiteY2290" fmla="*/ 60189 h 1217404"/>
                <a:gd name="connsiteX2291" fmla="*/ 2644727 w 2693247"/>
                <a:gd name="connsiteY2291" fmla="*/ 60117 h 1217404"/>
                <a:gd name="connsiteX2292" fmla="*/ 2645156 w 2693247"/>
                <a:gd name="connsiteY2292" fmla="*/ 60296 h 1217404"/>
                <a:gd name="connsiteX2293" fmla="*/ 2644549 w 2693247"/>
                <a:gd name="connsiteY2293" fmla="*/ 60331 h 1217404"/>
                <a:gd name="connsiteX2294" fmla="*/ 2643870 w 2693247"/>
                <a:gd name="connsiteY2294" fmla="*/ 59653 h 1217404"/>
                <a:gd name="connsiteX2295" fmla="*/ 2641977 w 2693247"/>
                <a:gd name="connsiteY2295" fmla="*/ 59296 h 1217404"/>
                <a:gd name="connsiteX2296" fmla="*/ 2639227 w 2693247"/>
                <a:gd name="connsiteY2296" fmla="*/ 60010 h 1217404"/>
                <a:gd name="connsiteX2297" fmla="*/ 2638834 w 2693247"/>
                <a:gd name="connsiteY2297" fmla="*/ 59617 h 1217404"/>
                <a:gd name="connsiteX2298" fmla="*/ 2639012 w 2693247"/>
                <a:gd name="connsiteY2298" fmla="*/ 58903 h 1217404"/>
                <a:gd name="connsiteX2299" fmla="*/ 2636512 w 2693247"/>
                <a:gd name="connsiteY2299" fmla="*/ 58903 h 1217404"/>
                <a:gd name="connsiteX2300" fmla="*/ 2636441 w 2693247"/>
                <a:gd name="connsiteY2300" fmla="*/ 58510 h 1217404"/>
                <a:gd name="connsiteX2301" fmla="*/ 2633226 w 2693247"/>
                <a:gd name="connsiteY2301" fmla="*/ 58760 h 1217404"/>
                <a:gd name="connsiteX2302" fmla="*/ 2630940 w 2693247"/>
                <a:gd name="connsiteY2302" fmla="*/ 58296 h 1217404"/>
                <a:gd name="connsiteX2303" fmla="*/ 2630440 w 2693247"/>
                <a:gd name="connsiteY2303" fmla="*/ 57724 h 1217404"/>
                <a:gd name="connsiteX2304" fmla="*/ 2629333 w 2693247"/>
                <a:gd name="connsiteY2304" fmla="*/ 58045 h 1217404"/>
                <a:gd name="connsiteX2305" fmla="*/ 2628940 w 2693247"/>
                <a:gd name="connsiteY2305" fmla="*/ 57403 h 1217404"/>
                <a:gd name="connsiteX2306" fmla="*/ 2624189 w 2693247"/>
                <a:gd name="connsiteY2306" fmla="*/ 56510 h 1217404"/>
                <a:gd name="connsiteX2307" fmla="*/ 2622367 w 2693247"/>
                <a:gd name="connsiteY2307" fmla="*/ 56867 h 1217404"/>
                <a:gd name="connsiteX2308" fmla="*/ 2621689 w 2693247"/>
                <a:gd name="connsiteY2308" fmla="*/ 56010 h 1217404"/>
                <a:gd name="connsiteX2309" fmla="*/ 2621903 w 2693247"/>
                <a:gd name="connsiteY2309" fmla="*/ 56153 h 1217404"/>
                <a:gd name="connsiteX2310" fmla="*/ 2622117 w 2693247"/>
                <a:gd name="connsiteY2310" fmla="*/ 55795 h 1217404"/>
                <a:gd name="connsiteX2311" fmla="*/ 2618867 w 2693247"/>
                <a:gd name="connsiteY2311" fmla="*/ 55224 h 1217404"/>
                <a:gd name="connsiteX2312" fmla="*/ 2619260 w 2693247"/>
                <a:gd name="connsiteY2312" fmla="*/ 55688 h 1217404"/>
                <a:gd name="connsiteX2313" fmla="*/ 2618188 w 2693247"/>
                <a:gd name="connsiteY2313" fmla="*/ 55367 h 1217404"/>
                <a:gd name="connsiteX2314" fmla="*/ 2618510 w 2693247"/>
                <a:gd name="connsiteY2314" fmla="*/ 55117 h 1217404"/>
                <a:gd name="connsiteX2315" fmla="*/ 2616938 w 2693247"/>
                <a:gd name="connsiteY2315" fmla="*/ 54545 h 1217404"/>
                <a:gd name="connsiteX2316" fmla="*/ 2617081 w 2693247"/>
                <a:gd name="connsiteY2316" fmla="*/ 55009 h 1217404"/>
                <a:gd name="connsiteX2317" fmla="*/ 2615152 w 2693247"/>
                <a:gd name="connsiteY2317" fmla="*/ 54259 h 1217404"/>
                <a:gd name="connsiteX2318" fmla="*/ 2614938 w 2693247"/>
                <a:gd name="connsiteY2318" fmla="*/ 54902 h 1217404"/>
                <a:gd name="connsiteX2319" fmla="*/ 2611045 w 2693247"/>
                <a:gd name="connsiteY2319" fmla="*/ 53402 h 1217404"/>
                <a:gd name="connsiteX2320" fmla="*/ 2610330 w 2693247"/>
                <a:gd name="connsiteY2320" fmla="*/ 53831 h 1217404"/>
                <a:gd name="connsiteX2321" fmla="*/ 2610330 w 2693247"/>
                <a:gd name="connsiteY2321" fmla="*/ 53438 h 1217404"/>
                <a:gd name="connsiteX2322" fmla="*/ 2608401 w 2693247"/>
                <a:gd name="connsiteY2322" fmla="*/ 52759 h 1217404"/>
                <a:gd name="connsiteX2323" fmla="*/ 2608080 w 2693247"/>
                <a:gd name="connsiteY2323" fmla="*/ 53259 h 1217404"/>
                <a:gd name="connsiteX2324" fmla="*/ 2605901 w 2693247"/>
                <a:gd name="connsiteY2324" fmla="*/ 53259 h 1217404"/>
                <a:gd name="connsiteX2325" fmla="*/ 2605401 w 2693247"/>
                <a:gd name="connsiteY2325" fmla="*/ 53902 h 1217404"/>
                <a:gd name="connsiteX2326" fmla="*/ 2605615 w 2693247"/>
                <a:gd name="connsiteY2326" fmla="*/ 53545 h 1217404"/>
                <a:gd name="connsiteX2327" fmla="*/ 2604830 w 2693247"/>
                <a:gd name="connsiteY2327" fmla="*/ 53652 h 1217404"/>
                <a:gd name="connsiteX2328" fmla="*/ 2604437 w 2693247"/>
                <a:gd name="connsiteY2328" fmla="*/ 53116 h 1217404"/>
                <a:gd name="connsiteX2329" fmla="*/ 2604865 w 2693247"/>
                <a:gd name="connsiteY2329" fmla="*/ 52688 h 1217404"/>
                <a:gd name="connsiteX2330" fmla="*/ 2603722 w 2693247"/>
                <a:gd name="connsiteY2330" fmla="*/ 53295 h 1217404"/>
                <a:gd name="connsiteX2331" fmla="*/ 2601258 w 2693247"/>
                <a:gd name="connsiteY2331" fmla="*/ 52688 h 1217404"/>
                <a:gd name="connsiteX2332" fmla="*/ 2599043 w 2693247"/>
                <a:gd name="connsiteY2332" fmla="*/ 52902 h 1217404"/>
                <a:gd name="connsiteX2333" fmla="*/ 2598757 w 2693247"/>
                <a:gd name="connsiteY2333" fmla="*/ 51938 h 1217404"/>
                <a:gd name="connsiteX2334" fmla="*/ 2596364 w 2693247"/>
                <a:gd name="connsiteY2334" fmla="*/ 52152 h 1217404"/>
                <a:gd name="connsiteX2335" fmla="*/ 2596471 w 2693247"/>
                <a:gd name="connsiteY2335" fmla="*/ 52116 h 1217404"/>
                <a:gd name="connsiteX2336" fmla="*/ 2591221 w 2693247"/>
                <a:gd name="connsiteY2336" fmla="*/ 52081 h 1217404"/>
                <a:gd name="connsiteX2337" fmla="*/ 2590578 w 2693247"/>
                <a:gd name="connsiteY2337" fmla="*/ 52866 h 1217404"/>
                <a:gd name="connsiteX2338" fmla="*/ 2586541 w 2693247"/>
                <a:gd name="connsiteY2338" fmla="*/ 53474 h 1217404"/>
                <a:gd name="connsiteX2339" fmla="*/ 2585149 w 2693247"/>
                <a:gd name="connsiteY2339" fmla="*/ 52938 h 1217404"/>
                <a:gd name="connsiteX2340" fmla="*/ 2585327 w 2693247"/>
                <a:gd name="connsiteY2340" fmla="*/ 52831 h 1217404"/>
                <a:gd name="connsiteX2341" fmla="*/ 2582184 w 2693247"/>
                <a:gd name="connsiteY2341" fmla="*/ 52866 h 1217404"/>
                <a:gd name="connsiteX2342" fmla="*/ 2580434 w 2693247"/>
                <a:gd name="connsiteY2342" fmla="*/ 53616 h 1217404"/>
                <a:gd name="connsiteX2343" fmla="*/ 2579969 w 2693247"/>
                <a:gd name="connsiteY2343" fmla="*/ 53331 h 1217404"/>
                <a:gd name="connsiteX2344" fmla="*/ 2579791 w 2693247"/>
                <a:gd name="connsiteY2344" fmla="*/ 52938 h 1217404"/>
                <a:gd name="connsiteX2345" fmla="*/ 2579505 w 2693247"/>
                <a:gd name="connsiteY2345" fmla="*/ 53152 h 1217404"/>
                <a:gd name="connsiteX2346" fmla="*/ 2579505 w 2693247"/>
                <a:gd name="connsiteY2346" fmla="*/ 53080 h 1217404"/>
                <a:gd name="connsiteX2347" fmla="*/ 2579255 w 2693247"/>
                <a:gd name="connsiteY2347" fmla="*/ 53331 h 1217404"/>
                <a:gd name="connsiteX2348" fmla="*/ 2579362 w 2693247"/>
                <a:gd name="connsiteY2348" fmla="*/ 53545 h 1217404"/>
                <a:gd name="connsiteX2349" fmla="*/ 2577397 w 2693247"/>
                <a:gd name="connsiteY2349" fmla="*/ 52938 h 1217404"/>
                <a:gd name="connsiteX2350" fmla="*/ 2572254 w 2693247"/>
                <a:gd name="connsiteY2350" fmla="*/ 53902 h 1217404"/>
                <a:gd name="connsiteX2351" fmla="*/ 2572933 w 2693247"/>
                <a:gd name="connsiteY2351" fmla="*/ 53223 h 1217404"/>
                <a:gd name="connsiteX2352" fmla="*/ 2571718 w 2693247"/>
                <a:gd name="connsiteY2352" fmla="*/ 53367 h 1217404"/>
                <a:gd name="connsiteX2353" fmla="*/ 2572790 w 2693247"/>
                <a:gd name="connsiteY2353" fmla="*/ 53009 h 1217404"/>
                <a:gd name="connsiteX2354" fmla="*/ 2568075 w 2693247"/>
                <a:gd name="connsiteY2354" fmla="*/ 53438 h 1217404"/>
                <a:gd name="connsiteX2355" fmla="*/ 2567754 w 2693247"/>
                <a:gd name="connsiteY2355" fmla="*/ 53831 h 1217404"/>
                <a:gd name="connsiteX2356" fmla="*/ 2567646 w 2693247"/>
                <a:gd name="connsiteY2356" fmla="*/ 53795 h 1217404"/>
                <a:gd name="connsiteX2357" fmla="*/ 2567111 w 2693247"/>
                <a:gd name="connsiteY2357" fmla="*/ 54367 h 1217404"/>
                <a:gd name="connsiteX2358" fmla="*/ 2566146 w 2693247"/>
                <a:gd name="connsiteY2358" fmla="*/ 53688 h 1217404"/>
                <a:gd name="connsiteX2359" fmla="*/ 2563539 w 2693247"/>
                <a:gd name="connsiteY2359" fmla="*/ 54652 h 1217404"/>
                <a:gd name="connsiteX2360" fmla="*/ 2563753 w 2693247"/>
                <a:gd name="connsiteY2360" fmla="*/ 55009 h 1217404"/>
                <a:gd name="connsiteX2361" fmla="*/ 2562753 w 2693247"/>
                <a:gd name="connsiteY2361" fmla="*/ 55045 h 1217404"/>
                <a:gd name="connsiteX2362" fmla="*/ 2562574 w 2693247"/>
                <a:gd name="connsiteY2362" fmla="*/ 54581 h 1217404"/>
                <a:gd name="connsiteX2363" fmla="*/ 2561574 w 2693247"/>
                <a:gd name="connsiteY2363" fmla="*/ 55581 h 1217404"/>
                <a:gd name="connsiteX2364" fmla="*/ 2562110 w 2693247"/>
                <a:gd name="connsiteY2364" fmla="*/ 54795 h 1217404"/>
                <a:gd name="connsiteX2365" fmla="*/ 2559752 w 2693247"/>
                <a:gd name="connsiteY2365" fmla="*/ 55545 h 1217404"/>
                <a:gd name="connsiteX2366" fmla="*/ 2559788 w 2693247"/>
                <a:gd name="connsiteY2366" fmla="*/ 56510 h 1217404"/>
                <a:gd name="connsiteX2367" fmla="*/ 2557574 w 2693247"/>
                <a:gd name="connsiteY2367" fmla="*/ 57367 h 1217404"/>
                <a:gd name="connsiteX2368" fmla="*/ 2557966 w 2693247"/>
                <a:gd name="connsiteY2368" fmla="*/ 57688 h 1217404"/>
                <a:gd name="connsiteX2369" fmla="*/ 2555252 w 2693247"/>
                <a:gd name="connsiteY2369" fmla="*/ 58546 h 1217404"/>
                <a:gd name="connsiteX2370" fmla="*/ 2555145 w 2693247"/>
                <a:gd name="connsiteY2370" fmla="*/ 53831 h 1217404"/>
                <a:gd name="connsiteX2371" fmla="*/ 2555716 w 2693247"/>
                <a:gd name="connsiteY2371" fmla="*/ 44794 h 1217404"/>
                <a:gd name="connsiteX2372" fmla="*/ 2554466 w 2693247"/>
                <a:gd name="connsiteY2372" fmla="*/ 38793 h 1217404"/>
                <a:gd name="connsiteX2373" fmla="*/ 2550359 w 2693247"/>
                <a:gd name="connsiteY2373" fmla="*/ 34400 h 1217404"/>
                <a:gd name="connsiteX2374" fmla="*/ 2541964 w 2693247"/>
                <a:gd name="connsiteY2374" fmla="*/ 29685 h 1217404"/>
                <a:gd name="connsiteX2375" fmla="*/ 2534464 w 2693247"/>
                <a:gd name="connsiteY2375" fmla="*/ 25577 h 1217404"/>
                <a:gd name="connsiteX2376" fmla="*/ 2527391 w 2693247"/>
                <a:gd name="connsiteY2376" fmla="*/ 19755 h 1217404"/>
                <a:gd name="connsiteX2377" fmla="*/ 2510568 w 2693247"/>
                <a:gd name="connsiteY2377" fmla="*/ 9932 h 1217404"/>
                <a:gd name="connsiteX2378" fmla="*/ 2490172 w 2693247"/>
                <a:gd name="connsiteY2378" fmla="*/ 2610 h 1217404"/>
                <a:gd name="connsiteX2379" fmla="*/ 2475278 w 2693247"/>
                <a:gd name="connsiteY2379" fmla="*/ 2146 h 1217404"/>
                <a:gd name="connsiteX2380" fmla="*/ 2472920 w 2693247"/>
                <a:gd name="connsiteY2380" fmla="*/ 2432 h 1217404"/>
                <a:gd name="connsiteX2381" fmla="*/ 2436451 w 2693247"/>
                <a:gd name="connsiteY2381" fmla="*/ 74 h 1217404"/>
                <a:gd name="connsiteX2382" fmla="*/ 2400090 w 2693247"/>
                <a:gd name="connsiteY2382" fmla="*/ 2217 h 1217404"/>
                <a:gd name="connsiteX2383" fmla="*/ 2335189 w 2693247"/>
                <a:gd name="connsiteY2383" fmla="*/ 2896 h 1217404"/>
                <a:gd name="connsiteX2384" fmla="*/ 2282682 w 2693247"/>
                <a:gd name="connsiteY2384" fmla="*/ 8539 h 1217404"/>
                <a:gd name="connsiteX2385" fmla="*/ 2246678 w 2693247"/>
                <a:gd name="connsiteY2385" fmla="*/ 17612 h 1217404"/>
                <a:gd name="connsiteX2386" fmla="*/ 2198529 w 2693247"/>
                <a:gd name="connsiteY2386" fmla="*/ 27220 h 1217404"/>
                <a:gd name="connsiteX2387" fmla="*/ 2171704 w 2693247"/>
                <a:gd name="connsiteY2387" fmla="*/ 31971 h 1217404"/>
                <a:gd name="connsiteX2388" fmla="*/ 1998468 w 2693247"/>
                <a:gd name="connsiteY2388" fmla="*/ 43044 h 1217404"/>
                <a:gd name="connsiteX2389" fmla="*/ 1900634 w 2693247"/>
                <a:gd name="connsiteY2389" fmla="*/ 39865 h 1217404"/>
                <a:gd name="connsiteX2390" fmla="*/ 1873345 w 2693247"/>
                <a:gd name="connsiteY2390" fmla="*/ 39757 h 1217404"/>
                <a:gd name="connsiteX2391" fmla="*/ 1862772 w 2693247"/>
                <a:gd name="connsiteY2391" fmla="*/ 39472 h 1217404"/>
                <a:gd name="connsiteX2392" fmla="*/ 1846378 w 2693247"/>
                <a:gd name="connsiteY2392" fmla="*/ 39900 h 1217404"/>
                <a:gd name="connsiteX2393" fmla="*/ 1845556 w 2693247"/>
                <a:gd name="connsiteY2393" fmla="*/ 39829 h 1217404"/>
                <a:gd name="connsiteX2394" fmla="*/ 1832161 w 2693247"/>
                <a:gd name="connsiteY2394" fmla="*/ 40222 h 1217404"/>
                <a:gd name="connsiteX2395" fmla="*/ 1838055 w 2693247"/>
                <a:gd name="connsiteY2395" fmla="*/ 40365 h 1217404"/>
                <a:gd name="connsiteX2396" fmla="*/ 1769439 w 2693247"/>
                <a:gd name="connsiteY2396" fmla="*/ 40258 h 1217404"/>
                <a:gd name="connsiteX2397" fmla="*/ 1726255 w 2693247"/>
                <a:gd name="connsiteY2397" fmla="*/ 38900 h 1217404"/>
                <a:gd name="connsiteX2398" fmla="*/ 1578487 w 2693247"/>
                <a:gd name="connsiteY2398" fmla="*/ 21041 h 1217404"/>
                <a:gd name="connsiteX2399" fmla="*/ 1511193 w 2693247"/>
                <a:gd name="connsiteY2399" fmla="*/ 23327 h 1217404"/>
                <a:gd name="connsiteX2400" fmla="*/ 1443934 w 2693247"/>
                <a:gd name="connsiteY2400" fmla="*/ 32828 h 1217404"/>
                <a:gd name="connsiteX2401" fmla="*/ 1481618 w 2693247"/>
                <a:gd name="connsiteY2401" fmla="*/ 26327 h 1217404"/>
                <a:gd name="connsiteX2402" fmla="*/ 1416574 w 2693247"/>
                <a:gd name="connsiteY2402" fmla="*/ 35936 h 1217404"/>
                <a:gd name="connsiteX2403" fmla="*/ 1422932 w 2693247"/>
                <a:gd name="connsiteY2403" fmla="*/ 34971 h 1217404"/>
                <a:gd name="connsiteX2404" fmla="*/ 1437934 w 2693247"/>
                <a:gd name="connsiteY2404" fmla="*/ 32864 h 1217404"/>
                <a:gd name="connsiteX2405" fmla="*/ 1473938 w 2693247"/>
                <a:gd name="connsiteY2405" fmla="*/ 27256 h 1217404"/>
                <a:gd name="connsiteX2406" fmla="*/ 1414895 w 2693247"/>
                <a:gd name="connsiteY2406" fmla="*/ 35614 h 1217404"/>
                <a:gd name="connsiteX2407" fmla="*/ 1353423 w 2693247"/>
                <a:gd name="connsiteY2407" fmla="*/ 37329 h 1217404"/>
                <a:gd name="connsiteX2408" fmla="*/ 1288986 w 2693247"/>
                <a:gd name="connsiteY2408" fmla="*/ 35186 h 1217404"/>
                <a:gd name="connsiteX2409" fmla="*/ 1221585 w 2693247"/>
                <a:gd name="connsiteY2409" fmla="*/ 34936 h 1217404"/>
                <a:gd name="connsiteX2410" fmla="*/ 1202547 w 2693247"/>
                <a:gd name="connsiteY2410" fmla="*/ 35328 h 1217404"/>
                <a:gd name="connsiteX2411" fmla="*/ 1197082 w 2693247"/>
                <a:gd name="connsiteY2411" fmla="*/ 35257 h 1217404"/>
                <a:gd name="connsiteX2412" fmla="*/ 1193796 w 2693247"/>
                <a:gd name="connsiteY2412" fmla="*/ 35293 h 1217404"/>
                <a:gd name="connsiteX2413" fmla="*/ 1185295 w 2693247"/>
                <a:gd name="connsiteY2413" fmla="*/ 35186 h 1217404"/>
                <a:gd name="connsiteX2414" fmla="*/ 1163114 w 2693247"/>
                <a:gd name="connsiteY2414" fmla="*/ 34686 h 1217404"/>
                <a:gd name="connsiteX2415" fmla="*/ 1118537 w 2693247"/>
                <a:gd name="connsiteY2415" fmla="*/ 32435 h 1217404"/>
                <a:gd name="connsiteX2416" fmla="*/ 1047921 w 2693247"/>
                <a:gd name="connsiteY2416" fmla="*/ 34364 h 1217404"/>
                <a:gd name="connsiteX2417" fmla="*/ 969518 w 2693247"/>
                <a:gd name="connsiteY2417" fmla="*/ 42330 h 1217404"/>
                <a:gd name="connsiteX2418" fmla="*/ 975769 w 2693247"/>
                <a:gd name="connsiteY2418" fmla="*/ 42330 h 1217404"/>
                <a:gd name="connsiteX2419" fmla="*/ 922619 w 2693247"/>
                <a:gd name="connsiteY2419" fmla="*/ 41222 h 1217404"/>
                <a:gd name="connsiteX2420" fmla="*/ 920940 w 2693247"/>
                <a:gd name="connsiteY2420" fmla="*/ 40722 h 1217404"/>
                <a:gd name="connsiteX2421" fmla="*/ 893258 w 2693247"/>
                <a:gd name="connsiteY2421" fmla="*/ 38900 h 1217404"/>
                <a:gd name="connsiteX2422" fmla="*/ 852968 w 2693247"/>
                <a:gd name="connsiteY2422" fmla="*/ 34971 h 1217404"/>
                <a:gd name="connsiteX2423" fmla="*/ 866505 w 2693247"/>
                <a:gd name="connsiteY2423" fmla="*/ 35864 h 1217404"/>
                <a:gd name="connsiteX2424" fmla="*/ 893866 w 2693247"/>
                <a:gd name="connsiteY2424" fmla="*/ 38615 h 1217404"/>
                <a:gd name="connsiteX2425" fmla="*/ 847038 w 2693247"/>
                <a:gd name="connsiteY2425" fmla="*/ 33864 h 1217404"/>
                <a:gd name="connsiteX2426" fmla="*/ 825929 w 2693247"/>
                <a:gd name="connsiteY2426" fmla="*/ 31185 h 1217404"/>
                <a:gd name="connsiteX2427" fmla="*/ 804890 w 2693247"/>
                <a:gd name="connsiteY2427" fmla="*/ 27756 h 1217404"/>
                <a:gd name="connsiteX2428" fmla="*/ 757991 w 2693247"/>
                <a:gd name="connsiteY2428" fmla="*/ 21862 h 1217404"/>
                <a:gd name="connsiteX2429" fmla="*/ 743454 w 2693247"/>
                <a:gd name="connsiteY2429" fmla="*/ 22470 h 1217404"/>
                <a:gd name="connsiteX2430" fmla="*/ 678696 w 2693247"/>
                <a:gd name="connsiteY2430" fmla="*/ 24363 h 1217404"/>
                <a:gd name="connsiteX2431" fmla="*/ 609473 w 2693247"/>
                <a:gd name="connsiteY2431" fmla="*/ 31614 h 1217404"/>
                <a:gd name="connsiteX2432" fmla="*/ 624939 w 2693247"/>
                <a:gd name="connsiteY2432" fmla="*/ 29185 h 1217404"/>
                <a:gd name="connsiteX2433" fmla="*/ 596614 w 2693247"/>
                <a:gd name="connsiteY2433" fmla="*/ 34614 h 1217404"/>
                <a:gd name="connsiteX2434" fmla="*/ 570611 w 2693247"/>
                <a:gd name="connsiteY2434" fmla="*/ 37365 h 1217404"/>
                <a:gd name="connsiteX2435" fmla="*/ 524176 w 2693247"/>
                <a:gd name="connsiteY2435" fmla="*/ 36436 h 1217404"/>
                <a:gd name="connsiteX2436" fmla="*/ 482778 w 2693247"/>
                <a:gd name="connsiteY2436" fmla="*/ 32685 h 1217404"/>
                <a:gd name="connsiteX2437" fmla="*/ 442559 w 2693247"/>
                <a:gd name="connsiteY2437" fmla="*/ 30328 h 1217404"/>
                <a:gd name="connsiteX2438" fmla="*/ 415306 w 2693247"/>
                <a:gd name="connsiteY2438" fmla="*/ 28149 h 1217404"/>
                <a:gd name="connsiteX2439" fmla="*/ 389910 w 2693247"/>
                <a:gd name="connsiteY2439" fmla="*/ 23434 h 1217404"/>
                <a:gd name="connsiteX2440" fmla="*/ 366050 w 2693247"/>
                <a:gd name="connsiteY2440" fmla="*/ 18719 h 1217404"/>
                <a:gd name="connsiteX2441" fmla="*/ 343404 w 2693247"/>
                <a:gd name="connsiteY2441" fmla="*/ 15790 h 1217404"/>
                <a:gd name="connsiteX2442" fmla="*/ 321973 w 2693247"/>
                <a:gd name="connsiteY2442" fmla="*/ 16862 h 1217404"/>
                <a:gd name="connsiteX2443" fmla="*/ 302042 w 2693247"/>
                <a:gd name="connsiteY2443" fmla="*/ 19326 h 1217404"/>
                <a:gd name="connsiteX2444" fmla="*/ 266251 w 2693247"/>
                <a:gd name="connsiteY2444" fmla="*/ 23791 h 1217404"/>
                <a:gd name="connsiteX2445" fmla="*/ 209851 w 2693247"/>
                <a:gd name="connsiteY2445" fmla="*/ 31578 h 1217404"/>
                <a:gd name="connsiteX2446" fmla="*/ 171204 w 2693247"/>
                <a:gd name="connsiteY2446" fmla="*/ 32721 h 1217404"/>
                <a:gd name="connsiteX2447" fmla="*/ 155523 w 2693247"/>
                <a:gd name="connsiteY2447" fmla="*/ 30935 h 1217404"/>
                <a:gd name="connsiteX2448" fmla="*/ 156381 w 2693247"/>
                <a:gd name="connsiteY2448" fmla="*/ 30114 h 1217404"/>
                <a:gd name="connsiteX2449" fmla="*/ 154345 w 2693247"/>
                <a:gd name="connsiteY2449" fmla="*/ 30792 h 1217404"/>
                <a:gd name="connsiteX2450" fmla="*/ 140414 w 2693247"/>
                <a:gd name="connsiteY2450" fmla="*/ 28756 h 1217404"/>
                <a:gd name="connsiteX2451" fmla="*/ 152273 w 2693247"/>
                <a:gd name="connsiteY2451" fmla="*/ 31578 h 1217404"/>
                <a:gd name="connsiteX2452" fmla="*/ 148522 w 2693247"/>
                <a:gd name="connsiteY2452" fmla="*/ 33221 h 1217404"/>
                <a:gd name="connsiteX2453" fmla="*/ 135485 w 2693247"/>
                <a:gd name="connsiteY2453" fmla="*/ 41936 h 1217404"/>
                <a:gd name="connsiteX2454" fmla="*/ 122055 w 2693247"/>
                <a:gd name="connsiteY2454" fmla="*/ 59725 h 1217404"/>
                <a:gd name="connsiteX2455" fmla="*/ 121876 w 2693247"/>
                <a:gd name="connsiteY2455" fmla="*/ 63654 h 1217404"/>
                <a:gd name="connsiteX2456" fmla="*/ 118947 w 2693247"/>
                <a:gd name="connsiteY2456" fmla="*/ 62260 h 1217404"/>
                <a:gd name="connsiteX2457" fmla="*/ 107803 w 2693247"/>
                <a:gd name="connsiteY2457" fmla="*/ 62903 h 1217404"/>
                <a:gd name="connsiteX2458" fmla="*/ 98552 w 2693247"/>
                <a:gd name="connsiteY2458" fmla="*/ 61832 h 1217404"/>
                <a:gd name="connsiteX2459" fmla="*/ 92373 w 2693247"/>
                <a:gd name="connsiteY2459" fmla="*/ 60903 h 1217404"/>
                <a:gd name="connsiteX2460" fmla="*/ 88265 w 2693247"/>
                <a:gd name="connsiteY2460" fmla="*/ 60724 h 1217404"/>
                <a:gd name="connsiteX2461" fmla="*/ 87836 w 2693247"/>
                <a:gd name="connsiteY2461" fmla="*/ 60260 h 1217404"/>
                <a:gd name="connsiteX2462" fmla="*/ 86443 w 2693247"/>
                <a:gd name="connsiteY2462" fmla="*/ 60189 h 1217404"/>
                <a:gd name="connsiteX2463" fmla="*/ 86479 w 2693247"/>
                <a:gd name="connsiteY2463" fmla="*/ 60082 h 1217404"/>
                <a:gd name="connsiteX2464" fmla="*/ 84693 w 2693247"/>
                <a:gd name="connsiteY2464" fmla="*/ 60189 h 1217404"/>
                <a:gd name="connsiteX2465" fmla="*/ 84729 w 2693247"/>
                <a:gd name="connsiteY2465" fmla="*/ 60082 h 1217404"/>
                <a:gd name="connsiteX2466" fmla="*/ 83836 w 2693247"/>
                <a:gd name="connsiteY2466" fmla="*/ 60117 h 1217404"/>
                <a:gd name="connsiteX2467" fmla="*/ 83979 w 2693247"/>
                <a:gd name="connsiteY2467" fmla="*/ 59974 h 1217404"/>
                <a:gd name="connsiteX2468" fmla="*/ 80264 w 2693247"/>
                <a:gd name="connsiteY2468" fmla="*/ 60367 h 1217404"/>
                <a:gd name="connsiteX2469" fmla="*/ 80442 w 2693247"/>
                <a:gd name="connsiteY2469" fmla="*/ 60796 h 1217404"/>
                <a:gd name="connsiteX2470" fmla="*/ 75228 w 2693247"/>
                <a:gd name="connsiteY2470" fmla="*/ 62117 h 1217404"/>
                <a:gd name="connsiteX2471" fmla="*/ 75228 w 2693247"/>
                <a:gd name="connsiteY2471" fmla="*/ 62010 h 1217404"/>
                <a:gd name="connsiteX2472" fmla="*/ 69584 w 2693247"/>
                <a:gd name="connsiteY2472" fmla="*/ 65404 h 1217404"/>
                <a:gd name="connsiteX2473" fmla="*/ 69298 w 2693247"/>
                <a:gd name="connsiteY2473" fmla="*/ 65153 h 1217404"/>
                <a:gd name="connsiteX2474" fmla="*/ 67941 w 2693247"/>
                <a:gd name="connsiteY2474" fmla="*/ 67333 h 1217404"/>
                <a:gd name="connsiteX2475" fmla="*/ 66976 w 2693247"/>
                <a:gd name="connsiteY2475" fmla="*/ 67190 h 1217404"/>
                <a:gd name="connsiteX2476" fmla="*/ 66191 w 2693247"/>
                <a:gd name="connsiteY2476" fmla="*/ 68368 h 1217404"/>
                <a:gd name="connsiteX2477" fmla="*/ 66334 w 2693247"/>
                <a:gd name="connsiteY2477" fmla="*/ 68083 h 1217404"/>
                <a:gd name="connsiteX2478" fmla="*/ 64940 w 2693247"/>
                <a:gd name="connsiteY2478" fmla="*/ 69083 h 1217404"/>
                <a:gd name="connsiteX2479" fmla="*/ 65619 w 2693247"/>
                <a:gd name="connsiteY2479" fmla="*/ 69547 h 1217404"/>
                <a:gd name="connsiteX2480" fmla="*/ 64298 w 2693247"/>
                <a:gd name="connsiteY2480" fmla="*/ 69440 h 1217404"/>
                <a:gd name="connsiteX2481" fmla="*/ 64619 w 2693247"/>
                <a:gd name="connsiteY2481" fmla="*/ 69976 h 1217404"/>
                <a:gd name="connsiteX2482" fmla="*/ 61190 w 2693247"/>
                <a:gd name="connsiteY2482" fmla="*/ 69976 h 1217404"/>
                <a:gd name="connsiteX2483" fmla="*/ 54582 w 2693247"/>
                <a:gd name="connsiteY2483" fmla="*/ 71654 h 1217404"/>
                <a:gd name="connsiteX2484" fmla="*/ 46795 w 2693247"/>
                <a:gd name="connsiteY2484" fmla="*/ 70833 h 1217404"/>
                <a:gd name="connsiteX2485" fmla="*/ 46581 w 2693247"/>
                <a:gd name="connsiteY2485" fmla="*/ 70369 h 1217404"/>
                <a:gd name="connsiteX2486" fmla="*/ 44795 w 2693247"/>
                <a:gd name="connsiteY2486" fmla="*/ 70762 h 1217404"/>
                <a:gd name="connsiteX2487" fmla="*/ 44152 w 2693247"/>
                <a:gd name="connsiteY2487" fmla="*/ 71119 h 1217404"/>
                <a:gd name="connsiteX2488" fmla="*/ 43866 w 2693247"/>
                <a:gd name="connsiteY2488" fmla="*/ 70726 h 1217404"/>
                <a:gd name="connsiteX2489" fmla="*/ 42795 w 2693247"/>
                <a:gd name="connsiteY2489" fmla="*/ 71154 h 1217404"/>
                <a:gd name="connsiteX2490" fmla="*/ 42009 w 2693247"/>
                <a:gd name="connsiteY2490" fmla="*/ 70869 h 1217404"/>
                <a:gd name="connsiteX2491" fmla="*/ 35723 w 2693247"/>
                <a:gd name="connsiteY2491" fmla="*/ 73869 h 1217404"/>
                <a:gd name="connsiteX2492" fmla="*/ 26900 w 2693247"/>
                <a:gd name="connsiteY2492" fmla="*/ 77120 h 1217404"/>
                <a:gd name="connsiteX2493" fmla="*/ 15649 w 2693247"/>
                <a:gd name="connsiteY2493" fmla="*/ 76369 h 1217404"/>
                <a:gd name="connsiteX2494" fmla="*/ 15256 w 2693247"/>
                <a:gd name="connsiteY2494" fmla="*/ 76405 h 1217404"/>
                <a:gd name="connsiteX2495" fmla="*/ 12720 w 2693247"/>
                <a:gd name="connsiteY2495" fmla="*/ 74655 h 1217404"/>
                <a:gd name="connsiteX2496" fmla="*/ 6183 w 2693247"/>
                <a:gd name="connsiteY2496" fmla="*/ 70369 h 1217404"/>
                <a:gd name="connsiteX2497" fmla="*/ 3290 w 2693247"/>
                <a:gd name="connsiteY2497" fmla="*/ 70797 h 1217404"/>
                <a:gd name="connsiteX2498" fmla="*/ 6005 w 2693247"/>
                <a:gd name="connsiteY2498" fmla="*/ 76048 h 1217404"/>
                <a:gd name="connsiteX2499" fmla="*/ 5862 w 2693247"/>
                <a:gd name="connsiteY2499" fmla="*/ 76119 h 1217404"/>
                <a:gd name="connsiteX2500" fmla="*/ 9791 w 2693247"/>
                <a:gd name="connsiteY2500" fmla="*/ 78941 h 1217404"/>
                <a:gd name="connsiteX2501" fmla="*/ 11612 w 2693247"/>
                <a:gd name="connsiteY2501" fmla="*/ 80656 h 1217404"/>
                <a:gd name="connsiteX2502" fmla="*/ 11541 w 2693247"/>
                <a:gd name="connsiteY2502" fmla="*/ 80691 h 1217404"/>
                <a:gd name="connsiteX2503" fmla="*/ 15970 w 2693247"/>
                <a:gd name="connsiteY2503" fmla="*/ 82370 h 1217404"/>
                <a:gd name="connsiteX2504" fmla="*/ 15470 w 2693247"/>
                <a:gd name="connsiteY2504" fmla="*/ 82620 h 1217404"/>
                <a:gd name="connsiteX2505" fmla="*/ 17970 w 2693247"/>
                <a:gd name="connsiteY2505" fmla="*/ 83192 h 1217404"/>
                <a:gd name="connsiteX2506" fmla="*/ 24864 w 2693247"/>
                <a:gd name="connsiteY2506" fmla="*/ 82370 h 1217404"/>
                <a:gd name="connsiteX2507" fmla="*/ 24793 w 2693247"/>
                <a:gd name="connsiteY2507" fmla="*/ 82513 h 1217404"/>
                <a:gd name="connsiteX2508" fmla="*/ 26686 w 2693247"/>
                <a:gd name="connsiteY2508" fmla="*/ 81942 h 1217404"/>
                <a:gd name="connsiteX2509" fmla="*/ 26793 w 2693247"/>
                <a:gd name="connsiteY2509" fmla="*/ 82049 h 1217404"/>
                <a:gd name="connsiteX2510" fmla="*/ 29972 w 2693247"/>
                <a:gd name="connsiteY2510" fmla="*/ 81263 h 1217404"/>
                <a:gd name="connsiteX2511" fmla="*/ 30079 w 2693247"/>
                <a:gd name="connsiteY2511" fmla="*/ 81620 h 1217404"/>
                <a:gd name="connsiteX2512" fmla="*/ 31793 w 2693247"/>
                <a:gd name="connsiteY2512" fmla="*/ 81227 h 1217404"/>
                <a:gd name="connsiteX2513" fmla="*/ 31151 w 2693247"/>
                <a:gd name="connsiteY2513" fmla="*/ 81263 h 1217404"/>
                <a:gd name="connsiteX2514" fmla="*/ 33937 w 2693247"/>
                <a:gd name="connsiteY2514" fmla="*/ 80477 h 1217404"/>
                <a:gd name="connsiteX2515" fmla="*/ 36616 w 2693247"/>
                <a:gd name="connsiteY2515" fmla="*/ 77512 h 1217404"/>
                <a:gd name="connsiteX2516" fmla="*/ 37116 w 2693247"/>
                <a:gd name="connsiteY2516" fmla="*/ 77691 h 1217404"/>
                <a:gd name="connsiteX2517" fmla="*/ 37294 w 2693247"/>
                <a:gd name="connsiteY2517" fmla="*/ 78405 h 1217404"/>
                <a:gd name="connsiteX2518" fmla="*/ 39437 w 2693247"/>
                <a:gd name="connsiteY2518" fmla="*/ 77441 h 1217404"/>
                <a:gd name="connsiteX2519" fmla="*/ 39652 w 2693247"/>
                <a:gd name="connsiteY2519" fmla="*/ 77762 h 1217404"/>
                <a:gd name="connsiteX2520" fmla="*/ 42366 w 2693247"/>
                <a:gd name="connsiteY2520" fmla="*/ 76369 h 1217404"/>
                <a:gd name="connsiteX2521" fmla="*/ 44259 w 2693247"/>
                <a:gd name="connsiteY2521" fmla="*/ 76369 h 1217404"/>
                <a:gd name="connsiteX2522" fmla="*/ 44759 w 2693247"/>
                <a:gd name="connsiteY2522" fmla="*/ 76869 h 1217404"/>
                <a:gd name="connsiteX2523" fmla="*/ 45688 w 2693247"/>
                <a:gd name="connsiteY2523" fmla="*/ 76441 h 1217404"/>
                <a:gd name="connsiteX2524" fmla="*/ 46081 w 2693247"/>
                <a:gd name="connsiteY2524" fmla="*/ 77012 h 1217404"/>
                <a:gd name="connsiteX2525" fmla="*/ 50903 w 2693247"/>
                <a:gd name="connsiteY2525" fmla="*/ 77548 h 1217404"/>
                <a:gd name="connsiteX2526" fmla="*/ 52832 w 2693247"/>
                <a:gd name="connsiteY2526" fmla="*/ 76977 h 1217404"/>
                <a:gd name="connsiteX2527" fmla="*/ 53761 w 2693247"/>
                <a:gd name="connsiteY2527" fmla="*/ 77691 h 1217404"/>
                <a:gd name="connsiteX2528" fmla="*/ 53475 w 2693247"/>
                <a:gd name="connsiteY2528" fmla="*/ 77619 h 1217404"/>
                <a:gd name="connsiteX2529" fmla="*/ 53296 w 2693247"/>
                <a:gd name="connsiteY2529" fmla="*/ 78013 h 1217404"/>
                <a:gd name="connsiteX2530" fmla="*/ 57047 w 2693247"/>
                <a:gd name="connsiteY2530" fmla="*/ 77726 h 1217404"/>
                <a:gd name="connsiteX2531" fmla="*/ 56439 w 2693247"/>
                <a:gd name="connsiteY2531" fmla="*/ 77405 h 1217404"/>
                <a:gd name="connsiteX2532" fmla="*/ 57725 w 2693247"/>
                <a:gd name="connsiteY2532" fmla="*/ 77334 h 1217404"/>
                <a:gd name="connsiteX2533" fmla="*/ 57511 w 2693247"/>
                <a:gd name="connsiteY2533" fmla="*/ 77691 h 1217404"/>
                <a:gd name="connsiteX2534" fmla="*/ 59404 w 2693247"/>
                <a:gd name="connsiteY2534" fmla="*/ 77584 h 1217404"/>
                <a:gd name="connsiteX2535" fmla="*/ 59083 w 2693247"/>
                <a:gd name="connsiteY2535" fmla="*/ 77226 h 1217404"/>
                <a:gd name="connsiteX2536" fmla="*/ 61333 w 2693247"/>
                <a:gd name="connsiteY2536" fmla="*/ 77012 h 1217404"/>
                <a:gd name="connsiteX2537" fmla="*/ 61226 w 2693247"/>
                <a:gd name="connsiteY2537" fmla="*/ 76333 h 1217404"/>
                <a:gd name="connsiteX2538" fmla="*/ 65655 w 2693247"/>
                <a:gd name="connsiteY2538" fmla="*/ 75476 h 1217404"/>
                <a:gd name="connsiteX2539" fmla="*/ 66012 w 2693247"/>
                <a:gd name="connsiteY2539" fmla="*/ 74726 h 1217404"/>
                <a:gd name="connsiteX2540" fmla="*/ 66226 w 2693247"/>
                <a:gd name="connsiteY2540" fmla="*/ 75048 h 1217404"/>
                <a:gd name="connsiteX2541" fmla="*/ 68262 w 2693247"/>
                <a:gd name="connsiteY2541" fmla="*/ 74405 h 1217404"/>
                <a:gd name="connsiteX2542" fmla="*/ 68191 w 2693247"/>
                <a:gd name="connsiteY2542" fmla="*/ 73798 h 1217404"/>
                <a:gd name="connsiteX2543" fmla="*/ 69905 w 2693247"/>
                <a:gd name="connsiteY2543" fmla="*/ 72440 h 1217404"/>
                <a:gd name="connsiteX2544" fmla="*/ 69905 w 2693247"/>
                <a:gd name="connsiteY2544" fmla="*/ 71619 h 1217404"/>
                <a:gd name="connsiteX2545" fmla="*/ 69977 w 2693247"/>
                <a:gd name="connsiteY2545" fmla="*/ 72047 h 1217404"/>
                <a:gd name="connsiteX2546" fmla="*/ 70548 w 2693247"/>
                <a:gd name="connsiteY2546" fmla="*/ 71511 h 1217404"/>
                <a:gd name="connsiteX2547" fmla="*/ 71191 w 2693247"/>
                <a:gd name="connsiteY2547" fmla="*/ 71690 h 1217404"/>
                <a:gd name="connsiteX2548" fmla="*/ 71120 w 2693247"/>
                <a:gd name="connsiteY2548" fmla="*/ 72297 h 1217404"/>
                <a:gd name="connsiteX2549" fmla="*/ 71620 w 2693247"/>
                <a:gd name="connsiteY2549" fmla="*/ 71154 h 1217404"/>
                <a:gd name="connsiteX2550" fmla="*/ 73834 w 2693247"/>
                <a:gd name="connsiteY2550" fmla="*/ 70261 h 1217404"/>
                <a:gd name="connsiteX2551" fmla="*/ 75370 w 2693247"/>
                <a:gd name="connsiteY2551" fmla="*/ 68976 h 1217404"/>
                <a:gd name="connsiteX2552" fmla="*/ 76085 w 2693247"/>
                <a:gd name="connsiteY2552" fmla="*/ 69654 h 1217404"/>
                <a:gd name="connsiteX2553" fmla="*/ 77728 w 2693247"/>
                <a:gd name="connsiteY2553" fmla="*/ 68511 h 1217404"/>
                <a:gd name="connsiteX2554" fmla="*/ 77656 w 2693247"/>
                <a:gd name="connsiteY2554" fmla="*/ 68583 h 1217404"/>
                <a:gd name="connsiteX2555" fmla="*/ 81585 w 2693247"/>
                <a:gd name="connsiteY2555" fmla="*/ 67297 h 1217404"/>
                <a:gd name="connsiteX2556" fmla="*/ 81978 w 2693247"/>
                <a:gd name="connsiteY2556" fmla="*/ 66475 h 1217404"/>
                <a:gd name="connsiteX2557" fmla="*/ 85407 w 2693247"/>
                <a:gd name="connsiteY2557" fmla="*/ 65868 h 1217404"/>
                <a:gd name="connsiteX2558" fmla="*/ 86658 w 2693247"/>
                <a:gd name="connsiteY2558" fmla="*/ 66547 h 1217404"/>
                <a:gd name="connsiteX2559" fmla="*/ 86479 w 2693247"/>
                <a:gd name="connsiteY2559" fmla="*/ 66618 h 1217404"/>
                <a:gd name="connsiteX2560" fmla="*/ 89479 w 2693247"/>
                <a:gd name="connsiteY2560" fmla="*/ 66975 h 1217404"/>
                <a:gd name="connsiteX2561" fmla="*/ 91265 w 2693247"/>
                <a:gd name="connsiteY2561" fmla="*/ 66511 h 1217404"/>
                <a:gd name="connsiteX2562" fmla="*/ 91658 w 2693247"/>
                <a:gd name="connsiteY2562" fmla="*/ 66868 h 1217404"/>
                <a:gd name="connsiteX2563" fmla="*/ 91765 w 2693247"/>
                <a:gd name="connsiteY2563" fmla="*/ 67297 h 1217404"/>
                <a:gd name="connsiteX2564" fmla="*/ 92087 w 2693247"/>
                <a:gd name="connsiteY2564" fmla="*/ 67154 h 1217404"/>
                <a:gd name="connsiteX2565" fmla="*/ 92087 w 2693247"/>
                <a:gd name="connsiteY2565" fmla="*/ 67225 h 1217404"/>
                <a:gd name="connsiteX2566" fmla="*/ 92373 w 2693247"/>
                <a:gd name="connsiteY2566" fmla="*/ 67011 h 1217404"/>
                <a:gd name="connsiteX2567" fmla="*/ 92301 w 2693247"/>
                <a:gd name="connsiteY2567" fmla="*/ 66797 h 1217404"/>
                <a:gd name="connsiteX2568" fmla="*/ 94123 w 2693247"/>
                <a:gd name="connsiteY2568" fmla="*/ 67726 h 1217404"/>
                <a:gd name="connsiteX2569" fmla="*/ 99302 w 2693247"/>
                <a:gd name="connsiteY2569" fmla="*/ 67618 h 1217404"/>
                <a:gd name="connsiteX2570" fmla="*/ 98516 w 2693247"/>
                <a:gd name="connsiteY2570" fmla="*/ 68190 h 1217404"/>
                <a:gd name="connsiteX2571" fmla="*/ 99731 w 2693247"/>
                <a:gd name="connsiteY2571" fmla="*/ 68226 h 1217404"/>
                <a:gd name="connsiteX2572" fmla="*/ 98623 w 2693247"/>
                <a:gd name="connsiteY2572" fmla="*/ 68440 h 1217404"/>
                <a:gd name="connsiteX2573" fmla="*/ 103338 w 2693247"/>
                <a:gd name="connsiteY2573" fmla="*/ 68690 h 1217404"/>
                <a:gd name="connsiteX2574" fmla="*/ 103695 w 2693247"/>
                <a:gd name="connsiteY2574" fmla="*/ 68368 h 1217404"/>
                <a:gd name="connsiteX2575" fmla="*/ 103803 w 2693247"/>
                <a:gd name="connsiteY2575" fmla="*/ 68440 h 1217404"/>
                <a:gd name="connsiteX2576" fmla="*/ 104374 w 2693247"/>
                <a:gd name="connsiteY2576" fmla="*/ 67975 h 1217404"/>
                <a:gd name="connsiteX2577" fmla="*/ 105160 w 2693247"/>
                <a:gd name="connsiteY2577" fmla="*/ 68797 h 1217404"/>
                <a:gd name="connsiteX2578" fmla="*/ 107732 w 2693247"/>
                <a:gd name="connsiteY2578" fmla="*/ 68404 h 1217404"/>
                <a:gd name="connsiteX2579" fmla="*/ 107624 w 2693247"/>
                <a:gd name="connsiteY2579" fmla="*/ 68011 h 1217404"/>
                <a:gd name="connsiteX2580" fmla="*/ 108553 w 2693247"/>
                <a:gd name="connsiteY2580" fmla="*/ 68226 h 1217404"/>
                <a:gd name="connsiteX2581" fmla="*/ 108589 w 2693247"/>
                <a:gd name="connsiteY2581" fmla="*/ 68725 h 1217404"/>
                <a:gd name="connsiteX2582" fmla="*/ 109768 w 2693247"/>
                <a:gd name="connsiteY2582" fmla="*/ 68011 h 1217404"/>
                <a:gd name="connsiteX2583" fmla="*/ 109053 w 2693247"/>
                <a:gd name="connsiteY2583" fmla="*/ 68618 h 1217404"/>
                <a:gd name="connsiteX2584" fmla="*/ 111411 w 2693247"/>
                <a:gd name="connsiteY2584" fmla="*/ 68547 h 1217404"/>
                <a:gd name="connsiteX2585" fmla="*/ 111661 w 2693247"/>
                <a:gd name="connsiteY2585" fmla="*/ 67618 h 1217404"/>
                <a:gd name="connsiteX2586" fmla="*/ 113982 w 2693247"/>
                <a:gd name="connsiteY2586" fmla="*/ 67475 h 1217404"/>
                <a:gd name="connsiteX2587" fmla="*/ 113697 w 2693247"/>
                <a:gd name="connsiteY2587" fmla="*/ 67047 h 1217404"/>
                <a:gd name="connsiteX2588" fmla="*/ 116876 w 2693247"/>
                <a:gd name="connsiteY2588" fmla="*/ 67190 h 1217404"/>
                <a:gd name="connsiteX2589" fmla="*/ 121948 w 2693247"/>
                <a:gd name="connsiteY2589" fmla="*/ 64368 h 1217404"/>
                <a:gd name="connsiteX2590" fmla="*/ 121340 w 2693247"/>
                <a:gd name="connsiteY2590" fmla="*/ 91371 h 1217404"/>
                <a:gd name="connsiteX2591" fmla="*/ 120055 w 2693247"/>
                <a:gd name="connsiteY2591" fmla="*/ 131662 h 1217404"/>
                <a:gd name="connsiteX2592" fmla="*/ 118804 w 2693247"/>
                <a:gd name="connsiteY2592" fmla="*/ 145914 h 1217404"/>
                <a:gd name="connsiteX2593" fmla="*/ 113982 w 2693247"/>
                <a:gd name="connsiteY2593" fmla="*/ 145914 h 1217404"/>
                <a:gd name="connsiteX2594" fmla="*/ 113982 w 2693247"/>
                <a:gd name="connsiteY2594" fmla="*/ 145735 h 1217404"/>
                <a:gd name="connsiteX2595" fmla="*/ 110553 w 2693247"/>
                <a:gd name="connsiteY2595" fmla="*/ 147985 h 1217404"/>
                <a:gd name="connsiteX2596" fmla="*/ 108875 w 2693247"/>
                <a:gd name="connsiteY2596" fmla="*/ 148235 h 1217404"/>
                <a:gd name="connsiteX2597" fmla="*/ 108875 w 2693247"/>
                <a:gd name="connsiteY2597" fmla="*/ 148164 h 1217404"/>
                <a:gd name="connsiteX2598" fmla="*/ 106160 w 2693247"/>
                <a:gd name="connsiteY2598" fmla="*/ 148664 h 1217404"/>
                <a:gd name="connsiteX2599" fmla="*/ 106410 w 2693247"/>
                <a:gd name="connsiteY2599" fmla="*/ 148307 h 1217404"/>
                <a:gd name="connsiteX2600" fmla="*/ 104695 w 2693247"/>
                <a:gd name="connsiteY2600" fmla="*/ 148128 h 1217404"/>
                <a:gd name="connsiteX2601" fmla="*/ 99052 w 2693247"/>
                <a:gd name="connsiteY2601" fmla="*/ 148521 h 1217404"/>
                <a:gd name="connsiteX2602" fmla="*/ 99159 w 2693247"/>
                <a:gd name="connsiteY2602" fmla="*/ 148378 h 1217404"/>
                <a:gd name="connsiteX2603" fmla="*/ 97409 w 2693247"/>
                <a:gd name="connsiteY2603" fmla="*/ 148628 h 1217404"/>
                <a:gd name="connsiteX2604" fmla="*/ 97337 w 2693247"/>
                <a:gd name="connsiteY2604" fmla="*/ 148486 h 1217404"/>
                <a:gd name="connsiteX2605" fmla="*/ 94408 w 2693247"/>
                <a:gd name="connsiteY2605" fmla="*/ 148771 h 1217404"/>
                <a:gd name="connsiteX2606" fmla="*/ 94373 w 2693247"/>
                <a:gd name="connsiteY2606" fmla="*/ 148414 h 1217404"/>
                <a:gd name="connsiteX2607" fmla="*/ 92908 w 2693247"/>
                <a:gd name="connsiteY2607" fmla="*/ 148486 h 1217404"/>
                <a:gd name="connsiteX2608" fmla="*/ 93444 w 2693247"/>
                <a:gd name="connsiteY2608" fmla="*/ 148557 h 1217404"/>
                <a:gd name="connsiteX2609" fmla="*/ 91265 w 2693247"/>
                <a:gd name="connsiteY2609" fmla="*/ 148486 h 1217404"/>
                <a:gd name="connsiteX2610" fmla="*/ 88086 w 2693247"/>
                <a:gd name="connsiteY2610" fmla="*/ 149771 h 1217404"/>
                <a:gd name="connsiteX2611" fmla="*/ 87836 w 2693247"/>
                <a:gd name="connsiteY2611" fmla="*/ 149343 h 1217404"/>
                <a:gd name="connsiteX2612" fmla="*/ 88086 w 2693247"/>
                <a:gd name="connsiteY2612" fmla="*/ 148628 h 1217404"/>
                <a:gd name="connsiteX2613" fmla="*/ 86050 w 2693247"/>
                <a:gd name="connsiteY2613" fmla="*/ 148164 h 1217404"/>
                <a:gd name="connsiteX2614" fmla="*/ 86086 w 2693247"/>
                <a:gd name="connsiteY2614" fmla="*/ 147771 h 1217404"/>
                <a:gd name="connsiteX2615" fmla="*/ 83193 w 2693247"/>
                <a:gd name="connsiteY2615" fmla="*/ 147378 h 1217404"/>
                <a:gd name="connsiteX2616" fmla="*/ 81371 w 2693247"/>
                <a:gd name="connsiteY2616" fmla="*/ 146485 h 1217404"/>
                <a:gd name="connsiteX2617" fmla="*/ 81085 w 2693247"/>
                <a:gd name="connsiteY2617" fmla="*/ 145842 h 1217404"/>
                <a:gd name="connsiteX2618" fmla="*/ 80050 w 2693247"/>
                <a:gd name="connsiteY2618" fmla="*/ 145914 h 1217404"/>
                <a:gd name="connsiteX2619" fmla="*/ 79835 w 2693247"/>
                <a:gd name="connsiteY2619" fmla="*/ 145235 h 1217404"/>
                <a:gd name="connsiteX2620" fmla="*/ 75442 w 2693247"/>
                <a:gd name="connsiteY2620" fmla="*/ 143628 h 1217404"/>
                <a:gd name="connsiteX2621" fmla="*/ 73620 w 2693247"/>
                <a:gd name="connsiteY2621" fmla="*/ 143842 h 1217404"/>
                <a:gd name="connsiteX2622" fmla="*/ 72977 w 2693247"/>
                <a:gd name="connsiteY2622" fmla="*/ 142949 h 1217404"/>
                <a:gd name="connsiteX2623" fmla="*/ 73192 w 2693247"/>
                <a:gd name="connsiteY2623" fmla="*/ 143092 h 1217404"/>
                <a:gd name="connsiteX2624" fmla="*/ 73442 w 2693247"/>
                <a:gd name="connsiteY2624" fmla="*/ 142771 h 1217404"/>
                <a:gd name="connsiteX2625" fmla="*/ 70227 w 2693247"/>
                <a:gd name="connsiteY2625" fmla="*/ 142306 h 1217404"/>
                <a:gd name="connsiteX2626" fmla="*/ 70656 w 2693247"/>
                <a:gd name="connsiteY2626" fmla="*/ 142735 h 1217404"/>
                <a:gd name="connsiteX2627" fmla="*/ 69620 w 2693247"/>
                <a:gd name="connsiteY2627" fmla="*/ 142520 h 1217404"/>
                <a:gd name="connsiteX2628" fmla="*/ 69905 w 2693247"/>
                <a:gd name="connsiteY2628" fmla="*/ 142235 h 1217404"/>
                <a:gd name="connsiteX2629" fmla="*/ 68334 w 2693247"/>
                <a:gd name="connsiteY2629" fmla="*/ 141806 h 1217404"/>
                <a:gd name="connsiteX2630" fmla="*/ 68512 w 2693247"/>
                <a:gd name="connsiteY2630" fmla="*/ 142235 h 1217404"/>
                <a:gd name="connsiteX2631" fmla="*/ 66619 w 2693247"/>
                <a:gd name="connsiteY2631" fmla="*/ 141735 h 1217404"/>
                <a:gd name="connsiteX2632" fmla="*/ 66476 w 2693247"/>
                <a:gd name="connsiteY2632" fmla="*/ 142377 h 1217404"/>
                <a:gd name="connsiteX2633" fmla="*/ 62619 w 2693247"/>
                <a:gd name="connsiteY2633" fmla="*/ 141520 h 1217404"/>
                <a:gd name="connsiteX2634" fmla="*/ 62047 w 2693247"/>
                <a:gd name="connsiteY2634" fmla="*/ 142092 h 1217404"/>
                <a:gd name="connsiteX2635" fmla="*/ 61976 w 2693247"/>
                <a:gd name="connsiteY2635" fmla="*/ 141699 h 1217404"/>
                <a:gd name="connsiteX2636" fmla="*/ 60083 w 2693247"/>
                <a:gd name="connsiteY2636" fmla="*/ 141413 h 1217404"/>
                <a:gd name="connsiteX2637" fmla="*/ 59904 w 2693247"/>
                <a:gd name="connsiteY2637" fmla="*/ 141984 h 1217404"/>
                <a:gd name="connsiteX2638" fmla="*/ 57975 w 2693247"/>
                <a:gd name="connsiteY2638" fmla="*/ 142485 h 1217404"/>
                <a:gd name="connsiteX2639" fmla="*/ 57690 w 2693247"/>
                <a:gd name="connsiteY2639" fmla="*/ 143235 h 1217404"/>
                <a:gd name="connsiteX2640" fmla="*/ 57797 w 2693247"/>
                <a:gd name="connsiteY2640" fmla="*/ 142842 h 1217404"/>
                <a:gd name="connsiteX2641" fmla="*/ 57118 w 2693247"/>
                <a:gd name="connsiteY2641" fmla="*/ 143092 h 1217404"/>
                <a:gd name="connsiteX2642" fmla="*/ 56654 w 2693247"/>
                <a:gd name="connsiteY2642" fmla="*/ 142663 h 1217404"/>
                <a:gd name="connsiteX2643" fmla="*/ 56940 w 2693247"/>
                <a:gd name="connsiteY2643" fmla="*/ 142128 h 1217404"/>
                <a:gd name="connsiteX2644" fmla="*/ 56082 w 2693247"/>
                <a:gd name="connsiteY2644" fmla="*/ 142985 h 1217404"/>
                <a:gd name="connsiteX2645" fmla="*/ 53796 w 2693247"/>
                <a:gd name="connsiteY2645" fmla="*/ 142949 h 1217404"/>
                <a:gd name="connsiteX2646" fmla="*/ 51939 w 2693247"/>
                <a:gd name="connsiteY2646" fmla="*/ 143628 h 1217404"/>
                <a:gd name="connsiteX2647" fmla="*/ 51475 w 2693247"/>
                <a:gd name="connsiteY2647" fmla="*/ 142771 h 1217404"/>
                <a:gd name="connsiteX2648" fmla="*/ 49510 w 2693247"/>
                <a:gd name="connsiteY2648" fmla="*/ 143449 h 1217404"/>
                <a:gd name="connsiteX2649" fmla="*/ 49581 w 2693247"/>
                <a:gd name="connsiteY2649" fmla="*/ 143378 h 1217404"/>
                <a:gd name="connsiteX2650" fmla="*/ 45224 w 2693247"/>
                <a:gd name="connsiteY2650" fmla="*/ 144128 h 1217404"/>
                <a:gd name="connsiteX2651" fmla="*/ 44795 w 2693247"/>
                <a:gd name="connsiteY2651" fmla="*/ 144985 h 1217404"/>
                <a:gd name="connsiteX2652" fmla="*/ 41473 w 2693247"/>
                <a:gd name="connsiteY2652" fmla="*/ 145842 h 1217404"/>
                <a:gd name="connsiteX2653" fmla="*/ 40295 w 2693247"/>
                <a:gd name="connsiteY2653" fmla="*/ 145342 h 1217404"/>
                <a:gd name="connsiteX2654" fmla="*/ 40473 w 2693247"/>
                <a:gd name="connsiteY2654" fmla="*/ 145235 h 1217404"/>
                <a:gd name="connsiteX2655" fmla="*/ 37651 w 2693247"/>
                <a:gd name="connsiteY2655" fmla="*/ 145378 h 1217404"/>
                <a:gd name="connsiteX2656" fmla="*/ 36115 w 2693247"/>
                <a:gd name="connsiteY2656" fmla="*/ 146200 h 1217404"/>
                <a:gd name="connsiteX2657" fmla="*/ 35687 w 2693247"/>
                <a:gd name="connsiteY2657" fmla="*/ 145914 h 1217404"/>
                <a:gd name="connsiteX2658" fmla="*/ 35508 w 2693247"/>
                <a:gd name="connsiteY2658" fmla="*/ 145521 h 1217404"/>
                <a:gd name="connsiteX2659" fmla="*/ 35258 w 2693247"/>
                <a:gd name="connsiteY2659" fmla="*/ 145735 h 1217404"/>
                <a:gd name="connsiteX2660" fmla="*/ 35258 w 2693247"/>
                <a:gd name="connsiteY2660" fmla="*/ 145664 h 1217404"/>
                <a:gd name="connsiteX2661" fmla="*/ 35044 w 2693247"/>
                <a:gd name="connsiteY2661" fmla="*/ 145949 h 1217404"/>
                <a:gd name="connsiteX2662" fmla="*/ 35151 w 2693247"/>
                <a:gd name="connsiteY2662" fmla="*/ 146164 h 1217404"/>
                <a:gd name="connsiteX2663" fmla="*/ 33401 w 2693247"/>
                <a:gd name="connsiteY2663" fmla="*/ 145628 h 1217404"/>
                <a:gd name="connsiteX2664" fmla="*/ 28936 w 2693247"/>
                <a:gd name="connsiteY2664" fmla="*/ 146592 h 1217404"/>
                <a:gd name="connsiteX2665" fmla="*/ 29543 w 2693247"/>
                <a:gd name="connsiteY2665" fmla="*/ 145914 h 1217404"/>
                <a:gd name="connsiteX2666" fmla="*/ 28507 w 2693247"/>
                <a:gd name="connsiteY2666" fmla="*/ 146021 h 1217404"/>
                <a:gd name="connsiteX2667" fmla="*/ 29436 w 2693247"/>
                <a:gd name="connsiteY2667" fmla="*/ 145699 h 1217404"/>
                <a:gd name="connsiteX2668" fmla="*/ 25436 w 2693247"/>
                <a:gd name="connsiteY2668" fmla="*/ 145771 h 1217404"/>
                <a:gd name="connsiteX2669" fmla="*/ 25150 w 2693247"/>
                <a:gd name="connsiteY2669" fmla="*/ 146092 h 1217404"/>
                <a:gd name="connsiteX2670" fmla="*/ 25078 w 2693247"/>
                <a:gd name="connsiteY2670" fmla="*/ 146021 h 1217404"/>
                <a:gd name="connsiteX2671" fmla="*/ 24543 w 2693247"/>
                <a:gd name="connsiteY2671" fmla="*/ 146485 h 1217404"/>
                <a:gd name="connsiteX2672" fmla="*/ 23828 w 2693247"/>
                <a:gd name="connsiteY2672" fmla="*/ 145664 h 1217404"/>
                <a:gd name="connsiteX2673" fmla="*/ 21471 w 2693247"/>
                <a:gd name="connsiteY2673" fmla="*/ 146056 h 1217404"/>
                <a:gd name="connsiteX2674" fmla="*/ 21578 w 2693247"/>
                <a:gd name="connsiteY2674" fmla="*/ 146449 h 1217404"/>
                <a:gd name="connsiteX2675" fmla="*/ 20756 w 2693247"/>
                <a:gd name="connsiteY2675" fmla="*/ 146235 h 1217404"/>
                <a:gd name="connsiteX2676" fmla="*/ 20721 w 2693247"/>
                <a:gd name="connsiteY2676" fmla="*/ 145735 h 1217404"/>
                <a:gd name="connsiteX2677" fmla="*/ 19649 w 2693247"/>
                <a:gd name="connsiteY2677" fmla="*/ 146449 h 1217404"/>
                <a:gd name="connsiteX2678" fmla="*/ 20292 w 2693247"/>
                <a:gd name="connsiteY2678" fmla="*/ 145842 h 1217404"/>
                <a:gd name="connsiteX2679" fmla="*/ 18149 w 2693247"/>
                <a:gd name="connsiteY2679" fmla="*/ 145914 h 1217404"/>
                <a:gd name="connsiteX2680" fmla="*/ 17935 w 2693247"/>
                <a:gd name="connsiteY2680" fmla="*/ 146842 h 1217404"/>
                <a:gd name="connsiteX2681" fmla="*/ 15827 w 2693247"/>
                <a:gd name="connsiteY2681" fmla="*/ 146985 h 1217404"/>
                <a:gd name="connsiteX2682" fmla="*/ 16077 w 2693247"/>
                <a:gd name="connsiteY2682" fmla="*/ 147414 h 1217404"/>
                <a:gd name="connsiteX2683" fmla="*/ 13184 w 2693247"/>
                <a:gd name="connsiteY2683" fmla="*/ 147271 h 1217404"/>
                <a:gd name="connsiteX2684" fmla="*/ 11184 w 2693247"/>
                <a:gd name="connsiteY2684" fmla="*/ 152200 h 1217404"/>
                <a:gd name="connsiteX2685" fmla="*/ 21256 w 2693247"/>
                <a:gd name="connsiteY2685" fmla="*/ 151557 h 1217404"/>
                <a:gd name="connsiteX2686" fmla="*/ 30222 w 2693247"/>
                <a:gd name="connsiteY2686" fmla="*/ 152307 h 1217404"/>
                <a:gd name="connsiteX2687" fmla="*/ 36080 w 2693247"/>
                <a:gd name="connsiteY2687" fmla="*/ 152093 h 1217404"/>
                <a:gd name="connsiteX2688" fmla="*/ 39616 w 2693247"/>
                <a:gd name="connsiteY2688" fmla="*/ 151522 h 1217404"/>
                <a:gd name="connsiteX2689" fmla="*/ 40009 w 2693247"/>
                <a:gd name="connsiteY2689" fmla="*/ 151914 h 1217404"/>
                <a:gd name="connsiteX2690" fmla="*/ 41259 w 2693247"/>
                <a:gd name="connsiteY2690" fmla="*/ 151771 h 1217404"/>
                <a:gd name="connsiteX2691" fmla="*/ 41223 w 2693247"/>
                <a:gd name="connsiteY2691" fmla="*/ 151879 h 1217404"/>
                <a:gd name="connsiteX2692" fmla="*/ 42795 w 2693247"/>
                <a:gd name="connsiteY2692" fmla="*/ 151557 h 1217404"/>
                <a:gd name="connsiteX2693" fmla="*/ 42759 w 2693247"/>
                <a:gd name="connsiteY2693" fmla="*/ 151665 h 1217404"/>
                <a:gd name="connsiteX2694" fmla="*/ 43474 w 2693247"/>
                <a:gd name="connsiteY2694" fmla="*/ 151557 h 1217404"/>
                <a:gd name="connsiteX2695" fmla="*/ 43366 w 2693247"/>
                <a:gd name="connsiteY2695" fmla="*/ 151736 h 1217404"/>
                <a:gd name="connsiteX2696" fmla="*/ 46331 w 2693247"/>
                <a:gd name="connsiteY2696" fmla="*/ 151272 h 1217404"/>
                <a:gd name="connsiteX2697" fmla="*/ 46188 w 2693247"/>
                <a:gd name="connsiteY2697" fmla="*/ 150807 h 1217404"/>
                <a:gd name="connsiteX2698" fmla="*/ 50510 w 2693247"/>
                <a:gd name="connsiteY2698" fmla="*/ 150307 h 1217404"/>
                <a:gd name="connsiteX2699" fmla="*/ 50510 w 2693247"/>
                <a:gd name="connsiteY2699" fmla="*/ 150414 h 1217404"/>
                <a:gd name="connsiteX2700" fmla="*/ 55832 w 2693247"/>
                <a:gd name="connsiteY2700" fmla="*/ 149092 h 1217404"/>
                <a:gd name="connsiteX2701" fmla="*/ 55975 w 2693247"/>
                <a:gd name="connsiteY2701" fmla="*/ 149414 h 1217404"/>
                <a:gd name="connsiteX2702" fmla="*/ 57797 w 2693247"/>
                <a:gd name="connsiteY2702" fmla="*/ 147985 h 1217404"/>
                <a:gd name="connsiteX2703" fmla="*/ 58547 w 2693247"/>
                <a:gd name="connsiteY2703" fmla="*/ 148521 h 1217404"/>
                <a:gd name="connsiteX2704" fmla="*/ 59618 w 2693247"/>
                <a:gd name="connsiteY2704" fmla="*/ 147771 h 1217404"/>
                <a:gd name="connsiteX2705" fmla="*/ 59404 w 2693247"/>
                <a:gd name="connsiteY2705" fmla="*/ 147950 h 1217404"/>
                <a:gd name="connsiteX2706" fmla="*/ 60940 w 2693247"/>
                <a:gd name="connsiteY2706" fmla="*/ 147628 h 1217404"/>
                <a:gd name="connsiteX2707" fmla="*/ 60547 w 2693247"/>
                <a:gd name="connsiteY2707" fmla="*/ 146914 h 1217404"/>
                <a:gd name="connsiteX2708" fmla="*/ 61619 w 2693247"/>
                <a:gd name="connsiteY2708" fmla="*/ 147557 h 1217404"/>
                <a:gd name="connsiteX2709" fmla="*/ 61547 w 2693247"/>
                <a:gd name="connsiteY2709" fmla="*/ 146949 h 1217404"/>
                <a:gd name="connsiteX2710" fmla="*/ 64440 w 2693247"/>
                <a:gd name="connsiteY2710" fmla="*/ 148343 h 1217404"/>
                <a:gd name="connsiteX2711" fmla="*/ 77514 w 2693247"/>
                <a:gd name="connsiteY2711" fmla="*/ 151021 h 1217404"/>
                <a:gd name="connsiteX2712" fmla="*/ 77549 w 2693247"/>
                <a:gd name="connsiteY2712" fmla="*/ 151522 h 1217404"/>
                <a:gd name="connsiteX2713" fmla="*/ 79049 w 2693247"/>
                <a:gd name="connsiteY2713" fmla="*/ 151593 h 1217404"/>
                <a:gd name="connsiteX2714" fmla="*/ 79657 w 2693247"/>
                <a:gd name="connsiteY2714" fmla="*/ 151450 h 1217404"/>
                <a:gd name="connsiteX2715" fmla="*/ 79728 w 2693247"/>
                <a:gd name="connsiteY2715" fmla="*/ 151879 h 1217404"/>
                <a:gd name="connsiteX2716" fmla="*/ 80657 w 2693247"/>
                <a:gd name="connsiteY2716" fmla="*/ 151843 h 1217404"/>
                <a:gd name="connsiteX2717" fmla="*/ 81085 w 2693247"/>
                <a:gd name="connsiteY2717" fmla="*/ 152415 h 1217404"/>
                <a:gd name="connsiteX2718" fmla="*/ 86943 w 2693247"/>
                <a:gd name="connsiteY2718" fmla="*/ 153200 h 1217404"/>
                <a:gd name="connsiteX2719" fmla="*/ 96730 w 2693247"/>
                <a:gd name="connsiteY2719" fmla="*/ 153307 h 1217404"/>
                <a:gd name="connsiteX2720" fmla="*/ 108910 w 2693247"/>
                <a:gd name="connsiteY2720" fmla="*/ 154057 h 1217404"/>
                <a:gd name="connsiteX2721" fmla="*/ 109410 w 2693247"/>
                <a:gd name="connsiteY2721" fmla="*/ 153772 h 1217404"/>
                <a:gd name="connsiteX2722" fmla="*/ 113339 w 2693247"/>
                <a:gd name="connsiteY2722" fmla="*/ 152486 h 1217404"/>
                <a:gd name="connsiteX2723" fmla="*/ 118876 w 2693247"/>
                <a:gd name="connsiteY2723" fmla="*/ 148735 h 1217404"/>
                <a:gd name="connsiteX2724" fmla="*/ 118269 w 2693247"/>
                <a:gd name="connsiteY2724" fmla="*/ 181275 h 1217404"/>
                <a:gd name="connsiteX2725" fmla="*/ 116804 w 2693247"/>
                <a:gd name="connsiteY2725" fmla="*/ 209386 h 1217404"/>
                <a:gd name="connsiteX2726" fmla="*/ 113197 w 2693247"/>
                <a:gd name="connsiteY2726" fmla="*/ 228210 h 1217404"/>
                <a:gd name="connsiteX2727" fmla="*/ 110053 w 2693247"/>
                <a:gd name="connsiteY2727" fmla="*/ 229317 h 1217404"/>
                <a:gd name="connsiteX2728" fmla="*/ 110768 w 2693247"/>
                <a:gd name="connsiteY2728" fmla="*/ 228496 h 1217404"/>
                <a:gd name="connsiteX2729" fmla="*/ 108196 w 2693247"/>
                <a:gd name="connsiteY2729" fmla="*/ 227853 h 1217404"/>
                <a:gd name="connsiteX2730" fmla="*/ 108232 w 2693247"/>
                <a:gd name="connsiteY2730" fmla="*/ 227674 h 1217404"/>
                <a:gd name="connsiteX2731" fmla="*/ 104124 w 2693247"/>
                <a:gd name="connsiteY2731" fmla="*/ 228567 h 1217404"/>
                <a:gd name="connsiteX2732" fmla="*/ 102124 w 2693247"/>
                <a:gd name="connsiteY2732" fmla="*/ 228353 h 1217404"/>
                <a:gd name="connsiteX2733" fmla="*/ 102159 w 2693247"/>
                <a:gd name="connsiteY2733" fmla="*/ 228281 h 1217404"/>
                <a:gd name="connsiteX2734" fmla="*/ 98730 w 2693247"/>
                <a:gd name="connsiteY2734" fmla="*/ 228496 h 1217404"/>
                <a:gd name="connsiteX2735" fmla="*/ 99052 w 2693247"/>
                <a:gd name="connsiteY2735" fmla="*/ 228138 h 1217404"/>
                <a:gd name="connsiteX2736" fmla="*/ 97087 w 2693247"/>
                <a:gd name="connsiteY2736" fmla="*/ 227960 h 1217404"/>
                <a:gd name="connsiteX2737" fmla="*/ 91265 w 2693247"/>
                <a:gd name="connsiteY2737" fmla="*/ 228602 h 1217404"/>
                <a:gd name="connsiteX2738" fmla="*/ 91337 w 2693247"/>
                <a:gd name="connsiteY2738" fmla="*/ 228460 h 1217404"/>
                <a:gd name="connsiteX2739" fmla="*/ 89622 w 2693247"/>
                <a:gd name="connsiteY2739" fmla="*/ 228745 h 1217404"/>
                <a:gd name="connsiteX2740" fmla="*/ 89551 w 2693247"/>
                <a:gd name="connsiteY2740" fmla="*/ 228602 h 1217404"/>
                <a:gd name="connsiteX2741" fmla="*/ 86693 w 2693247"/>
                <a:gd name="connsiteY2741" fmla="*/ 228710 h 1217404"/>
                <a:gd name="connsiteX2742" fmla="*/ 86693 w 2693247"/>
                <a:gd name="connsiteY2742" fmla="*/ 228353 h 1217404"/>
                <a:gd name="connsiteX2743" fmla="*/ 85229 w 2693247"/>
                <a:gd name="connsiteY2743" fmla="*/ 228245 h 1217404"/>
                <a:gd name="connsiteX2744" fmla="*/ 85765 w 2693247"/>
                <a:gd name="connsiteY2744" fmla="*/ 228388 h 1217404"/>
                <a:gd name="connsiteX2745" fmla="*/ 83657 w 2693247"/>
                <a:gd name="connsiteY2745" fmla="*/ 228067 h 1217404"/>
                <a:gd name="connsiteX2746" fmla="*/ 80335 w 2693247"/>
                <a:gd name="connsiteY2746" fmla="*/ 228710 h 1217404"/>
                <a:gd name="connsiteX2747" fmla="*/ 80192 w 2693247"/>
                <a:gd name="connsiteY2747" fmla="*/ 228245 h 1217404"/>
                <a:gd name="connsiteX2748" fmla="*/ 80585 w 2693247"/>
                <a:gd name="connsiteY2748" fmla="*/ 227638 h 1217404"/>
                <a:gd name="connsiteX2749" fmla="*/ 78657 w 2693247"/>
                <a:gd name="connsiteY2749" fmla="*/ 226638 h 1217404"/>
                <a:gd name="connsiteX2750" fmla="*/ 78764 w 2693247"/>
                <a:gd name="connsiteY2750" fmla="*/ 226245 h 1217404"/>
                <a:gd name="connsiteX2751" fmla="*/ 75228 w 2693247"/>
                <a:gd name="connsiteY2751" fmla="*/ 225352 h 1217404"/>
                <a:gd name="connsiteX2752" fmla="*/ 72727 w 2693247"/>
                <a:gd name="connsiteY2752" fmla="*/ 224709 h 1217404"/>
                <a:gd name="connsiteX2753" fmla="*/ 72156 w 2693247"/>
                <a:gd name="connsiteY2753" fmla="*/ 224173 h 1217404"/>
                <a:gd name="connsiteX2754" fmla="*/ 71156 w 2693247"/>
                <a:gd name="connsiteY2754" fmla="*/ 224566 h 1217404"/>
                <a:gd name="connsiteX2755" fmla="*/ 70763 w 2693247"/>
                <a:gd name="connsiteY2755" fmla="*/ 223959 h 1217404"/>
                <a:gd name="connsiteX2756" fmla="*/ 66119 w 2693247"/>
                <a:gd name="connsiteY2756" fmla="*/ 223566 h 1217404"/>
                <a:gd name="connsiteX2757" fmla="*/ 64369 w 2693247"/>
                <a:gd name="connsiteY2757" fmla="*/ 224245 h 1217404"/>
                <a:gd name="connsiteX2758" fmla="*/ 63512 w 2693247"/>
                <a:gd name="connsiteY2758" fmla="*/ 223531 h 1217404"/>
                <a:gd name="connsiteX2759" fmla="*/ 63762 w 2693247"/>
                <a:gd name="connsiteY2759" fmla="*/ 223602 h 1217404"/>
                <a:gd name="connsiteX2760" fmla="*/ 63905 w 2693247"/>
                <a:gd name="connsiteY2760" fmla="*/ 223209 h 1217404"/>
                <a:gd name="connsiteX2761" fmla="*/ 60547 w 2693247"/>
                <a:gd name="connsiteY2761" fmla="*/ 223531 h 1217404"/>
                <a:gd name="connsiteX2762" fmla="*/ 61083 w 2693247"/>
                <a:gd name="connsiteY2762" fmla="*/ 223852 h 1217404"/>
                <a:gd name="connsiteX2763" fmla="*/ 59976 w 2693247"/>
                <a:gd name="connsiteY2763" fmla="*/ 223852 h 1217404"/>
                <a:gd name="connsiteX2764" fmla="*/ 60190 w 2693247"/>
                <a:gd name="connsiteY2764" fmla="*/ 223495 h 1217404"/>
                <a:gd name="connsiteX2765" fmla="*/ 58404 w 2693247"/>
                <a:gd name="connsiteY2765" fmla="*/ 223495 h 1217404"/>
                <a:gd name="connsiteX2766" fmla="*/ 58725 w 2693247"/>
                <a:gd name="connsiteY2766" fmla="*/ 223852 h 1217404"/>
                <a:gd name="connsiteX2767" fmla="*/ 56797 w 2693247"/>
                <a:gd name="connsiteY2767" fmla="*/ 223959 h 1217404"/>
                <a:gd name="connsiteX2768" fmla="*/ 56832 w 2693247"/>
                <a:gd name="connsiteY2768" fmla="*/ 224638 h 1217404"/>
                <a:gd name="connsiteX2769" fmla="*/ 53010 w 2693247"/>
                <a:gd name="connsiteY2769" fmla="*/ 224817 h 1217404"/>
                <a:gd name="connsiteX2770" fmla="*/ 52582 w 2693247"/>
                <a:gd name="connsiteY2770" fmla="*/ 225495 h 1217404"/>
                <a:gd name="connsiteX2771" fmla="*/ 52439 w 2693247"/>
                <a:gd name="connsiteY2771" fmla="*/ 225138 h 1217404"/>
                <a:gd name="connsiteX2772" fmla="*/ 50546 w 2693247"/>
                <a:gd name="connsiteY2772" fmla="*/ 225209 h 1217404"/>
                <a:gd name="connsiteX2773" fmla="*/ 50474 w 2693247"/>
                <a:gd name="connsiteY2773" fmla="*/ 225817 h 1217404"/>
                <a:gd name="connsiteX2774" fmla="*/ 48617 w 2693247"/>
                <a:gd name="connsiteY2774" fmla="*/ 226567 h 1217404"/>
                <a:gd name="connsiteX2775" fmla="*/ 48438 w 2693247"/>
                <a:gd name="connsiteY2775" fmla="*/ 227352 h 1217404"/>
                <a:gd name="connsiteX2776" fmla="*/ 48474 w 2693247"/>
                <a:gd name="connsiteY2776" fmla="*/ 226960 h 1217404"/>
                <a:gd name="connsiteX2777" fmla="*/ 47831 w 2693247"/>
                <a:gd name="connsiteY2777" fmla="*/ 227317 h 1217404"/>
                <a:gd name="connsiteX2778" fmla="*/ 47295 w 2693247"/>
                <a:gd name="connsiteY2778" fmla="*/ 226960 h 1217404"/>
                <a:gd name="connsiteX2779" fmla="*/ 47510 w 2693247"/>
                <a:gd name="connsiteY2779" fmla="*/ 226424 h 1217404"/>
                <a:gd name="connsiteX2780" fmla="*/ 46760 w 2693247"/>
                <a:gd name="connsiteY2780" fmla="*/ 227352 h 1217404"/>
                <a:gd name="connsiteX2781" fmla="*/ 44367 w 2693247"/>
                <a:gd name="connsiteY2781" fmla="*/ 227567 h 1217404"/>
                <a:gd name="connsiteX2782" fmla="*/ 42438 w 2693247"/>
                <a:gd name="connsiteY2782" fmla="*/ 228531 h 1217404"/>
                <a:gd name="connsiteX2783" fmla="*/ 41723 w 2693247"/>
                <a:gd name="connsiteY2783" fmla="*/ 227817 h 1217404"/>
                <a:gd name="connsiteX2784" fmla="*/ 39580 w 2693247"/>
                <a:gd name="connsiteY2784" fmla="*/ 229281 h 1217404"/>
                <a:gd name="connsiteX2785" fmla="*/ 39652 w 2693247"/>
                <a:gd name="connsiteY2785" fmla="*/ 229174 h 1217404"/>
                <a:gd name="connsiteX2786" fmla="*/ 35544 w 2693247"/>
                <a:gd name="connsiteY2786" fmla="*/ 232032 h 1217404"/>
                <a:gd name="connsiteX2787" fmla="*/ 35544 w 2693247"/>
                <a:gd name="connsiteY2787" fmla="*/ 232996 h 1217404"/>
                <a:gd name="connsiteX2788" fmla="*/ 33044 w 2693247"/>
                <a:gd name="connsiteY2788" fmla="*/ 235068 h 1217404"/>
                <a:gd name="connsiteX2789" fmla="*/ 31901 w 2693247"/>
                <a:gd name="connsiteY2789" fmla="*/ 234925 h 1217404"/>
                <a:gd name="connsiteX2790" fmla="*/ 32008 w 2693247"/>
                <a:gd name="connsiteY2790" fmla="*/ 234782 h 1217404"/>
                <a:gd name="connsiteX2791" fmla="*/ 29686 w 2693247"/>
                <a:gd name="connsiteY2791" fmla="*/ 235318 h 1217404"/>
                <a:gd name="connsiteX2792" fmla="*/ 28329 w 2693247"/>
                <a:gd name="connsiteY2792" fmla="*/ 236211 h 1217404"/>
                <a:gd name="connsiteX2793" fmla="*/ 27936 w 2693247"/>
                <a:gd name="connsiteY2793" fmla="*/ 235925 h 1217404"/>
                <a:gd name="connsiteX2794" fmla="*/ 27793 w 2693247"/>
                <a:gd name="connsiteY2794" fmla="*/ 235532 h 1217404"/>
                <a:gd name="connsiteX2795" fmla="*/ 27579 w 2693247"/>
                <a:gd name="connsiteY2795" fmla="*/ 235746 h 1217404"/>
                <a:gd name="connsiteX2796" fmla="*/ 27579 w 2693247"/>
                <a:gd name="connsiteY2796" fmla="*/ 235675 h 1217404"/>
                <a:gd name="connsiteX2797" fmla="*/ 27400 w 2693247"/>
                <a:gd name="connsiteY2797" fmla="*/ 235925 h 1217404"/>
                <a:gd name="connsiteX2798" fmla="*/ 27472 w 2693247"/>
                <a:gd name="connsiteY2798" fmla="*/ 236139 h 1217404"/>
                <a:gd name="connsiteX2799" fmla="*/ 26079 w 2693247"/>
                <a:gd name="connsiteY2799" fmla="*/ 235425 h 1217404"/>
                <a:gd name="connsiteX2800" fmla="*/ 22257 w 2693247"/>
                <a:gd name="connsiteY2800" fmla="*/ 234746 h 1217404"/>
                <a:gd name="connsiteX2801" fmla="*/ 23078 w 2693247"/>
                <a:gd name="connsiteY2801" fmla="*/ 234460 h 1217404"/>
                <a:gd name="connsiteX2802" fmla="*/ 22221 w 2693247"/>
                <a:gd name="connsiteY2802" fmla="*/ 234032 h 1217404"/>
                <a:gd name="connsiteX2803" fmla="*/ 23078 w 2693247"/>
                <a:gd name="connsiteY2803" fmla="*/ 234211 h 1217404"/>
                <a:gd name="connsiteX2804" fmla="*/ 19971 w 2693247"/>
                <a:gd name="connsiteY2804" fmla="*/ 231996 h 1217404"/>
                <a:gd name="connsiteX2805" fmla="*/ 19506 w 2693247"/>
                <a:gd name="connsiteY2805" fmla="*/ 232068 h 1217404"/>
                <a:gd name="connsiteX2806" fmla="*/ 19471 w 2693247"/>
                <a:gd name="connsiteY2806" fmla="*/ 231960 h 1217404"/>
                <a:gd name="connsiteX2807" fmla="*/ 18756 w 2693247"/>
                <a:gd name="connsiteY2807" fmla="*/ 231996 h 1217404"/>
                <a:gd name="connsiteX2808" fmla="*/ 18685 w 2693247"/>
                <a:gd name="connsiteY2808" fmla="*/ 230889 h 1217404"/>
                <a:gd name="connsiteX2809" fmla="*/ 16327 w 2693247"/>
                <a:gd name="connsiteY2809" fmla="*/ 229674 h 1217404"/>
                <a:gd name="connsiteX2810" fmla="*/ 16220 w 2693247"/>
                <a:gd name="connsiteY2810" fmla="*/ 230067 h 1217404"/>
                <a:gd name="connsiteX2811" fmla="*/ 15506 w 2693247"/>
                <a:gd name="connsiteY2811" fmla="*/ 229424 h 1217404"/>
                <a:gd name="connsiteX2812" fmla="*/ 15720 w 2693247"/>
                <a:gd name="connsiteY2812" fmla="*/ 228960 h 1217404"/>
                <a:gd name="connsiteX2813" fmla="*/ 14291 w 2693247"/>
                <a:gd name="connsiteY2813" fmla="*/ 229031 h 1217404"/>
                <a:gd name="connsiteX2814" fmla="*/ 15220 w 2693247"/>
                <a:gd name="connsiteY2814" fmla="*/ 228817 h 1217404"/>
                <a:gd name="connsiteX2815" fmla="*/ 12791 w 2693247"/>
                <a:gd name="connsiteY2815" fmla="*/ 227888 h 1217404"/>
                <a:gd name="connsiteX2816" fmla="*/ 12255 w 2693247"/>
                <a:gd name="connsiteY2816" fmla="*/ 228674 h 1217404"/>
                <a:gd name="connsiteX2817" fmla="*/ 9826 w 2693247"/>
                <a:gd name="connsiteY2817" fmla="*/ 228388 h 1217404"/>
                <a:gd name="connsiteX2818" fmla="*/ 10076 w 2693247"/>
                <a:gd name="connsiteY2818" fmla="*/ 228853 h 1217404"/>
                <a:gd name="connsiteX2819" fmla="*/ 6826 w 2693247"/>
                <a:gd name="connsiteY2819" fmla="*/ 228995 h 1217404"/>
                <a:gd name="connsiteX2820" fmla="*/ 4540 w 2693247"/>
                <a:gd name="connsiteY2820" fmla="*/ 233210 h 1217404"/>
                <a:gd name="connsiteX2821" fmla="*/ 5576 w 2693247"/>
                <a:gd name="connsiteY2821" fmla="*/ 234353 h 1217404"/>
                <a:gd name="connsiteX2822" fmla="*/ 7469 w 2693247"/>
                <a:gd name="connsiteY2822" fmla="*/ 234139 h 1217404"/>
                <a:gd name="connsiteX2823" fmla="*/ 13291 w 2693247"/>
                <a:gd name="connsiteY2823" fmla="*/ 234246 h 1217404"/>
                <a:gd name="connsiteX2824" fmla="*/ 20506 w 2693247"/>
                <a:gd name="connsiteY2824" fmla="*/ 240283 h 1217404"/>
                <a:gd name="connsiteX2825" fmla="*/ 28329 w 2693247"/>
                <a:gd name="connsiteY2825" fmla="*/ 241961 h 1217404"/>
                <a:gd name="connsiteX2826" fmla="*/ 32579 w 2693247"/>
                <a:gd name="connsiteY2826" fmla="*/ 240961 h 1217404"/>
                <a:gd name="connsiteX2827" fmla="*/ 33187 w 2693247"/>
                <a:gd name="connsiteY2827" fmla="*/ 241211 h 1217404"/>
                <a:gd name="connsiteX2828" fmla="*/ 34615 w 2693247"/>
                <a:gd name="connsiteY2828" fmla="*/ 240640 h 1217404"/>
                <a:gd name="connsiteX2829" fmla="*/ 34615 w 2693247"/>
                <a:gd name="connsiteY2829" fmla="*/ 240747 h 1217404"/>
                <a:gd name="connsiteX2830" fmla="*/ 36223 w 2693247"/>
                <a:gd name="connsiteY2830" fmla="*/ 239782 h 1217404"/>
                <a:gd name="connsiteX2831" fmla="*/ 36258 w 2693247"/>
                <a:gd name="connsiteY2831" fmla="*/ 239890 h 1217404"/>
                <a:gd name="connsiteX2832" fmla="*/ 36973 w 2693247"/>
                <a:gd name="connsiteY2832" fmla="*/ 239461 h 1217404"/>
                <a:gd name="connsiteX2833" fmla="*/ 36937 w 2693247"/>
                <a:gd name="connsiteY2833" fmla="*/ 239676 h 1217404"/>
                <a:gd name="connsiteX2834" fmla="*/ 39616 w 2693247"/>
                <a:gd name="connsiteY2834" fmla="*/ 237782 h 1217404"/>
                <a:gd name="connsiteX2835" fmla="*/ 39294 w 2693247"/>
                <a:gd name="connsiteY2835" fmla="*/ 237461 h 1217404"/>
                <a:gd name="connsiteX2836" fmla="*/ 42795 w 2693247"/>
                <a:gd name="connsiteY2836" fmla="*/ 235282 h 1217404"/>
                <a:gd name="connsiteX2837" fmla="*/ 42831 w 2693247"/>
                <a:gd name="connsiteY2837" fmla="*/ 235389 h 1217404"/>
                <a:gd name="connsiteX2838" fmla="*/ 47260 w 2693247"/>
                <a:gd name="connsiteY2838" fmla="*/ 233246 h 1217404"/>
                <a:gd name="connsiteX2839" fmla="*/ 47474 w 2693247"/>
                <a:gd name="connsiteY2839" fmla="*/ 233567 h 1217404"/>
                <a:gd name="connsiteX2840" fmla="*/ 49117 w 2693247"/>
                <a:gd name="connsiteY2840" fmla="*/ 231996 h 1217404"/>
                <a:gd name="connsiteX2841" fmla="*/ 49974 w 2693247"/>
                <a:gd name="connsiteY2841" fmla="*/ 232425 h 1217404"/>
                <a:gd name="connsiteX2842" fmla="*/ 50939 w 2693247"/>
                <a:gd name="connsiteY2842" fmla="*/ 231567 h 1217404"/>
                <a:gd name="connsiteX2843" fmla="*/ 50724 w 2693247"/>
                <a:gd name="connsiteY2843" fmla="*/ 231781 h 1217404"/>
                <a:gd name="connsiteX2844" fmla="*/ 52260 w 2693247"/>
                <a:gd name="connsiteY2844" fmla="*/ 231210 h 1217404"/>
                <a:gd name="connsiteX2845" fmla="*/ 51760 w 2693247"/>
                <a:gd name="connsiteY2845" fmla="*/ 230567 h 1217404"/>
                <a:gd name="connsiteX2846" fmla="*/ 52975 w 2693247"/>
                <a:gd name="connsiteY2846" fmla="*/ 230996 h 1217404"/>
                <a:gd name="connsiteX2847" fmla="*/ 52796 w 2693247"/>
                <a:gd name="connsiteY2847" fmla="*/ 230388 h 1217404"/>
                <a:gd name="connsiteX2848" fmla="*/ 56082 w 2693247"/>
                <a:gd name="connsiteY2848" fmla="*/ 231067 h 1217404"/>
                <a:gd name="connsiteX2849" fmla="*/ 62762 w 2693247"/>
                <a:gd name="connsiteY2849" fmla="*/ 229531 h 1217404"/>
                <a:gd name="connsiteX2850" fmla="*/ 69941 w 2693247"/>
                <a:gd name="connsiteY2850" fmla="*/ 230103 h 1217404"/>
                <a:gd name="connsiteX2851" fmla="*/ 70155 w 2693247"/>
                <a:gd name="connsiteY2851" fmla="*/ 230567 h 1217404"/>
                <a:gd name="connsiteX2852" fmla="*/ 71727 w 2693247"/>
                <a:gd name="connsiteY2852" fmla="*/ 230210 h 1217404"/>
                <a:gd name="connsiteX2853" fmla="*/ 72263 w 2693247"/>
                <a:gd name="connsiteY2853" fmla="*/ 229888 h 1217404"/>
                <a:gd name="connsiteX2854" fmla="*/ 72441 w 2693247"/>
                <a:gd name="connsiteY2854" fmla="*/ 230282 h 1217404"/>
                <a:gd name="connsiteX2855" fmla="*/ 73156 w 2693247"/>
                <a:gd name="connsiteY2855" fmla="*/ 229996 h 1217404"/>
                <a:gd name="connsiteX2856" fmla="*/ 73549 w 2693247"/>
                <a:gd name="connsiteY2856" fmla="*/ 230460 h 1217404"/>
                <a:gd name="connsiteX2857" fmla="*/ 78085 w 2693247"/>
                <a:gd name="connsiteY2857" fmla="*/ 231532 h 1217404"/>
                <a:gd name="connsiteX2858" fmla="*/ 88551 w 2693247"/>
                <a:gd name="connsiteY2858" fmla="*/ 233282 h 1217404"/>
                <a:gd name="connsiteX2859" fmla="*/ 100838 w 2693247"/>
                <a:gd name="connsiteY2859" fmla="*/ 233925 h 1217404"/>
                <a:gd name="connsiteX2860" fmla="*/ 101302 w 2693247"/>
                <a:gd name="connsiteY2860" fmla="*/ 233710 h 1217404"/>
                <a:gd name="connsiteX2861" fmla="*/ 104946 w 2693247"/>
                <a:gd name="connsiteY2861" fmla="*/ 233532 h 1217404"/>
                <a:gd name="connsiteX2862" fmla="*/ 112018 w 2693247"/>
                <a:gd name="connsiteY2862" fmla="*/ 231639 h 1217404"/>
                <a:gd name="connsiteX2863" fmla="*/ 112589 w 2693247"/>
                <a:gd name="connsiteY2863" fmla="*/ 231317 h 1217404"/>
                <a:gd name="connsiteX2864" fmla="*/ 110982 w 2693247"/>
                <a:gd name="connsiteY2864" fmla="*/ 239640 h 1217404"/>
                <a:gd name="connsiteX2865" fmla="*/ 107124 w 2693247"/>
                <a:gd name="connsiteY2865" fmla="*/ 273037 h 1217404"/>
                <a:gd name="connsiteX2866" fmla="*/ 105910 w 2693247"/>
                <a:gd name="connsiteY2866" fmla="*/ 284002 h 1217404"/>
                <a:gd name="connsiteX2867" fmla="*/ 102302 w 2693247"/>
                <a:gd name="connsiteY2867" fmla="*/ 284288 h 1217404"/>
                <a:gd name="connsiteX2868" fmla="*/ 95194 w 2693247"/>
                <a:gd name="connsiteY2868" fmla="*/ 281002 h 1217404"/>
                <a:gd name="connsiteX2869" fmla="*/ 89515 w 2693247"/>
                <a:gd name="connsiteY2869" fmla="*/ 279359 h 1217404"/>
                <a:gd name="connsiteX2870" fmla="*/ 85693 w 2693247"/>
                <a:gd name="connsiteY2870" fmla="*/ 279288 h 1217404"/>
                <a:gd name="connsiteX2871" fmla="*/ 85300 w 2693247"/>
                <a:gd name="connsiteY2871" fmla="*/ 278859 h 1217404"/>
                <a:gd name="connsiteX2872" fmla="*/ 84193 w 2693247"/>
                <a:gd name="connsiteY2872" fmla="*/ 278966 h 1217404"/>
                <a:gd name="connsiteX2873" fmla="*/ 84229 w 2693247"/>
                <a:gd name="connsiteY2873" fmla="*/ 278859 h 1217404"/>
                <a:gd name="connsiteX2874" fmla="*/ 82871 w 2693247"/>
                <a:gd name="connsiteY2874" fmla="*/ 279109 h 1217404"/>
                <a:gd name="connsiteX2875" fmla="*/ 82907 w 2693247"/>
                <a:gd name="connsiteY2875" fmla="*/ 279002 h 1217404"/>
                <a:gd name="connsiteX2876" fmla="*/ 82300 w 2693247"/>
                <a:gd name="connsiteY2876" fmla="*/ 279037 h 1217404"/>
                <a:gd name="connsiteX2877" fmla="*/ 82407 w 2693247"/>
                <a:gd name="connsiteY2877" fmla="*/ 278895 h 1217404"/>
                <a:gd name="connsiteX2878" fmla="*/ 79800 w 2693247"/>
                <a:gd name="connsiteY2878" fmla="*/ 279073 h 1217404"/>
                <a:gd name="connsiteX2879" fmla="*/ 79835 w 2693247"/>
                <a:gd name="connsiteY2879" fmla="*/ 279537 h 1217404"/>
                <a:gd name="connsiteX2880" fmla="*/ 75942 w 2693247"/>
                <a:gd name="connsiteY2880" fmla="*/ 279359 h 1217404"/>
                <a:gd name="connsiteX2881" fmla="*/ 75978 w 2693247"/>
                <a:gd name="connsiteY2881" fmla="*/ 279252 h 1217404"/>
                <a:gd name="connsiteX2882" fmla="*/ 70870 w 2693247"/>
                <a:gd name="connsiteY2882" fmla="*/ 279573 h 1217404"/>
                <a:gd name="connsiteX2883" fmla="*/ 70798 w 2693247"/>
                <a:gd name="connsiteY2883" fmla="*/ 279216 h 1217404"/>
                <a:gd name="connsiteX2884" fmla="*/ 68834 w 2693247"/>
                <a:gd name="connsiteY2884" fmla="*/ 280323 h 1217404"/>
                <a:gd name="connsiteX2885" fmla="*/ 68227 w 2693247"/>
                <a:gd name="connsiteY2885" fmla="*/ 279680 h 1217404"/>
                <a:gd name="connsiteX2886" fmla="*/ 67119 w 2693247"/>
                <a:gd name="connsiteY2886" fmla="*/ 280252 h 1217404"/>
                <a:gd name="connsiteX2887" fmla="*/ 67369 w 2693247"/>
                <a:gd name="connsiteY2887" fmla="*/ 280109 h 1217404"/>
                <a:gd name="connsiteX2888" fmla="*/ 65869 w 2693247"/>
                <a:gd name="connsiteY2888" fmla="*/ 280252 h 1217404"/>
                <a:gd name="connsiteX2889" fmla="*/ 66155 w 2693247"/>
                <a:gd name="connsiteY2889" fmla="*/ 281002 h 1217404"/>
                <a:gd name="connsiteX2890" fmla="*/ 65191 w 2693247"/>
                <a:gd name="connsiteY2890" fmla="*/ 280288 h 1217404"/>
                <a:gd name="connsiteX2891" fmla="*/ 65191 w 2693247"/>
                <a:gd name="connsiteY2891" fmla="*/ 280895 h 1217404"/>
                <a:gd name="connsiteX2892" fmla="*/ 62369 w 2693247"/>
                <a:gd name="connsiteY2892" fmla="*/ 279395 h 1217404"/>
                <a:gd name="connsiteX2893" fmla="*/ 49046 w 2693247"/>
                <a:gd name="connsiteY2893" fmla="*/ 279109 h 1217404"/>
                <a:gd name="connsiteX2894" fmla="*/ 48831 w 2693247"/>
                <a:gd name="connsiteY2894" fmla="*/ 278644 h 1217404"/>
                <a:gd name="connsiteX2895" fmla="*/ 47367 w 2693247"/>
                <a:gd name="connsiteY2895" fmla="*/ 279073 h 1217404"/>
                <a:gd name="connsiteX2896" fmla="*/ 46831 w 2693247"/>
                <a:gd name="connsiteY2896" fmla="*/ 279430 h 1217404"/>
                <a:gd name="connsiteX2897" fmla="*/ 46581 w 2693247"/>
                <a:gd name="connsiteY2897" fmla="*/ 279037 h 1217404"/>
                <a:gd name="connsiteX2898" fmla="*/ 45688 w 2693247"/>
                <a:gd name="connsiteY2898" fmla="*/ 279430 h 1217404"/>
                <a:gd name="connsiteX2899" fmla="*/ 45045 w 2693247"/>
                <a:gd name="connsiteY2899" fmla="*/ 279109 h 1217404"/>
                <a:gd name="connsiteX2900" fmla="*/ 39687 w 2693247"/>
                <a:gd name="connsiteY2900" fmla="*/ 281359 h 1217404"/>
                <a:gd name="connsiteX2901" fmla="*/ 36437 w 2693247"/>
                <a:gd name="connsiteY2901" fmla="*/ 281967 h 1217404"/>
                <a:gd name="connsiteX2902" fmla="*/ 32436 w 2693247"/>
                <a:gd name="connsiteY2902" fmla="*/ 282645 h 1217404"/>
                <a:gd name="connsiteX2903" fmla="*/ 22257 w 2693247"/>
                <a:gd name="connsiteY2903" fmla="*/ 282145 h 1217404"/>
                <a:gd name="connsiteX2904" fmla="*/ 20006 w 2693247"/>
                <a:gd name="connsiteY2904" fmla="*/ 283502 h 1217404"/>
                <a:gd name="connsiteX2905" fmla="*/ 19613 w 2693247"/>
                <a:gd name="connsiteY2905" fmla="*/ 284074 h 1217404"/>
                <a:gd name="connsiteX2906" fmla="*/ 18113 w 2693247"/>
                <a:gd name="connsiteY2906" fmla="*/ 285074 h 1217404"/>
                <a:gd name="connsiteX2907" fmla="*/ 15041 w 2693247"/>
                <a:gd name="connsiteY2907" fmla="*/ 290468 h 1217404"/>
                <a:gd name="connsiteX2908" fmla="*/ 14934 w 2693247"/>
                <a:gd name="connsiteY2908" fmla="*/ 290610 h 1217404"/>
                <a:gd name="connsiteX2909" fmla="*/ 19792 w 2693247"/>
                <a:gd name="connsiteY2909" fmla="*/ 290003 h 1217404"/>
                <a:gd name="connsiteX2910" fmla="*/ 22400 w 2693247"/>
                <a:gd name="connsiteY2910" fmla="*/ 288931 h 1217404"/>
                <a:gd name="connsiteX2911" fmla="*/ 22400 w 2693247"/>
                <a:gd name="connsiteY2911" fmla="*/ 289039 h 1217404"/>
                <a:gd name="connsiteX2912" fmla="*/ 23828 w 2693247"/>
                <a:gd name="connsiteY2912" fmla="*/ 288003 h 1217404"/>
                <a:gd name="connsiteX2913" fmla="*/ 23864 w 2693247"/>
                <a:gd name="connsiteY2913" fmla="*/ 287931 h 1217404"/>
                <a:gd name="connsiteX2914" fmla="*/ 23900 w 2693247"/>
                <a:gd name="connsiteY2914" fmla="*/ 288217 h 1217404"/>
                <a:gd name="connsiteX2915" fmla="*/ 23864 w 2693247"/>
                <a:gd name="connsiteY2915" fmla="*/ 288289 h 1217404"/>
                <a:gd name="connsiteX2916" fmla="*/ 23900 w 2693247"/>
                <a:gd name="connsiteY2916" fmla="*/ 288253 h 1217404"/>
                <a:gd name="connsiteX2917" fmla="*/ 25114 w 2693247"/>
                <a:gd name="connsiteY2917" fmla="*/ 288289 h 1217404"/>
                <a:gd name="connsiteX2918" fmla="*/ 30008 w 2693247"/>
                <a:gd name="connsiteY2918" fmla="*/ 287503 h 1217404"/>
                <a:gd name="connsiteX2919" fmla="*/ 29936 w 2693247"/>
                <a:gd name="connsiteY2919" fmla="*/ 287646 h 1217404"/>
                <a:gd name="connsiteX2920" fmla="*/ 31508 w 2693247"/>
                <a:gd name="connsiteY2920" fmla="*/ 287360 h 1217404"/>
                <a:gd name="connsiteX2921" fmla="*/ 31579 w 2693247"/>
                <a:gd name="connsiteY2921" fmla="*/ 287503 h 1217404"/>
                <a:gd name="connsiteX2922" fmla="*/ 34294 w 2693247"/>
                <a:gd name="connsiteY2922" fmla="*/ 287289 h 1217404"/>
                <a:gd name="connsiteX2923" fmla="*/ 34330 w 2693247"/>
                <a:gd name="connsiteY2923" fmla="*/ 287646 h 1217404"/>
                <a:gd name="connsiteX2924" fmla="*/ 35830 w 2693247"/>
                <a:gd name="connsiteY2924" fmla="*/ 287538 h 1217404"/>
                <a:gd name="connsiteX2925" fmla="*/ 35258 w 2693247"/>
                <a:gd name="connsiteY2925" fmla="*/ 287467 h 1217404"/>
                <a:gd name="connsiteX2926" fmla="*/ 37616 w 2693247"/>
                <a:gd name="connsiteY2926" fmla="*/ 287289 h 1217404"/>
                <a:gd name="connsiteX2927" fmla="*/ 40366 w 2693247"/>
                <a:gd name="connsiteY2927" fmla="*/ 284967 h 1217404"/>
                <a:gd name="connsiteX2928" fmla="*/ 40795 w 2693247"/>
                <a:gd name="connsiteY2928" fmla="*/ 285217 h 1217404"/>
                <a:gd name="connsiteX2929" fmla="*/ 40937 w 2693247"/>
                <a:gd name="connsiteY2929" fmla="*/ 285931 h 1217404"/>
                <a:gd name="connsiteX2930" fmla="*/ 42902 w 2693247"/>
                <a:gd name="connsiteY2930" fmla="*/ 285252 h 1217404"/>
                <a:gd name="connsiteX2931" fmla="*/ 43081 w 2693247"/>
                <a:gd name="connsiteY2931" fmla="*/ 285610 h 1217404"/>
                <a:gd name="connsiteX2932" fmla="*/ 45331 w 2693247"/>
                <a:gd name="connsiteY2932" fmla="*/ 284610 h 1217404"/>
                <a:gd name="connsiteX2933" fmla="*/ 46974 w 2693247"/>
                <a:gd name="connsiteY2933" fmla="*/ 284717 h 1217404"/>
                <a:gd name="connsiteX2934" fmla="*/ 47403 w 2693247"/>
                <a:gd name="connsiteY2934" fmla="*/ 285217 h 1217404"/>
                <a:gd name="connsiteX2935" fmla="*/ 48188 w 2693247"/>
                <a:gd name="connsiteY2935" fmla="*/ 284788 h 1217404"/>
                <a:gd name="connsiteX2936" fmla="*/ 48546 w 2693247"/>
                <a:gd name="connsiteY2936" fmla="*/ 285360 h 1217404"/>
                <a:gd name="connsiteX2937" fmla="*/ 52510 w 2693247"/>
                <a:gd name="connsiteY2937" fmla="*/ 285646 h 1217404"/>
                <a:gd name="connsiteX2938" fmla="*/ 54046 w 2693247"/>
                <a:gd name="connsiteY2938" fmla="*/ 285003 h 1217404"/>
                <a:gd name="connsiteX2939" fmla="*/ 54761 w 2693247"/>
                <a:gd name="connsiteY2939" fmla="*/ 285717 h 1217404"/>
                <a:gd name="connsiteX2940" fmla="*/ 54546 w 2693247"/>
                <a:gd name="connsiteY2940" fmla="*/ 285646 h 1217404"/>
                <a:gd name="connsiteX2941" fmla="*/ 54403 w 2693247"/>
                <a:gd name="connsiteY2941" fmla="*/ 286039 h 1217404"/>
                <a:gd name="connsiteX2942" fmla="*/ 57261 w 2693247"/>
                <a:gd name="connsiteY2942" fmla="*/ 285931 h 1217404"/>
                <a:gd name="connsiteX2943" fmla="*/ 56832 w 2693247"/>
                <a:gd name="connsiteY2943" fmla="*/ 285538 h 1217404"/>
                <a:gd name="connsiteX2944" fmla="*/ 57797 w 2693247"/>
                <a:gd name="connsiteY2944" fmla="*/ 285610 h 1217404"/>
                <a:gd name="connsiteX2945" fmla="*/ 57582 w 2693247"/>
                <a:gd name="connsiteY2945" fmla="*/ 285931 h 1217404"/>
                <a:gd name="connsiteX2946" fmla="*/ 59011 w 2693247"/>
                <a:gd name="connsiteY2946" fmla="*/ 286145 h 1217404"/>
                <a:gd name="connsiteX2947" fmla="*/ 58833 w 2693247"/>
                <a:gd name="connsiteY2947" fmla="*/ 285752 h 1217404"/>
                <a:gd name="connsiteX2948" fmla="*/ 60404 w 2693247"/>
                <a:gd name="connsiteY2948" fmla="*/ 286074 h 1217404"/>
                <a:gd name="connsiteX2949" fmla="*/ 60476 w 2693247"/>
                <a:gd name="connsiteY2949" fmla="*/ 285395 h 1217404"/>
                <a:gd name="connsiteX2950" fmla="*/ 63690 w 2693247"/>
                <a:gd name="connsiteY2950" fmla="*/ 286181 h 1217404"/>
                <a:gd name="connsiteX2951" fmla="*/ 64190 w 2693247"/>
                <a:gd name="connsiteY2951" fmla="*/ 285646 h 1217404"/>
                <a:gd name="connsiteX2952" fmla="*/ 64226 w 2693247"/>
                <a:gd name="connsiteY2952" fmla="*/ 286039 h 1217404"/>
                <a:gd name="connsiteX2953" fmla="*/ 65798 w 2693247"/>
                <a:gd name="connsiteY2953" fmla="*/ 286467 h 1217404"/>
                <a:gd name="connsiteX2954" fmla="*/ 66012 w 2693247"/>
                <a:gd name="connsiteY2954" fmla="*/ 285931 h 1217404"/>
                <a:gd name="connsiteX2955" fmla="*/ 67727 w 2693247"/>
                <a:gd name="connsiteY2955" fmla="*/ 285681 h 1217404"/>
                <a:gd name="connsiteX2956" fmla="*/ 68084 w 2693247"/>
                <a:gd name="connsiteY2956" fmla="*/ 284967 h 1217404"/>
                <a:gd name="connsiteX2957" fmla="*/ 67941 w 2693247"/>
                <a:gd name="connsiteY2957" fmla="*/ 285360 h 1217404"/>
                <a:gd name="connsiteX2958" fmla="*/ 68584 w 2693247"/>
                <a:gd name="connsiteY2958" fmla="*/ 285181 h 1217404"/>
                <a:gd name="connsiteX2959" fmla="*/ 68941 w 2693247"/>
                <a:gd name="connsiteY2959" fmla="*/ 285681 h 1217404"/>
                <a:gd name="connsiteX2960" fmla="*/ 68620 w 2693247"/>
                <a:gd name="connsiteY2960" fmla="*/ 286145 h 1217404"/>
                <a:gd name="connsiteX2961" fmla="*/ 69512 w 2693247"/>
                <a:gd name="connsiteY2961" fmla="*/ 285431 h 1217404"/>
                <a:gd name="connsiteX2962" fmla="*/ 71513 w 2693247"/>
                <a:gd name="connsiteY2962" fmla="*/ 285860 h 1217404"/>
                <a:gd name="connsiteX2963" fmla="*/ 73299 w 2693247"/>
                <a:gd name="connsiteY2963" fmla="*/ 285538 h 1217404"/>
                <a:gd name="connsiteX2964" fmla="*/ 73549 w 2693247"/>
                <a:gd name="connsiteY2964" fmla="*/ 286467 h 1217404"/>
                <a:gd name="connsiteX2965" fmla="*/ 75478 w 2693247"/>
                <a:gd name="connsiteY2965" fmla="*/ 286145 h 1217404"/>
                <a:gd name="connsiteX2966" fmla="*/ 75406 w 2693247"/>
                <a:gd name="connsiteY2966" fmla="*/ 286181 h 1217404"/>
                <a:gd name="connsiteX2967" fmla="*/ 79657 w 2693247"/>
                <a:gd name="connsiteY2967" fmla="*/ 286110 h 1217404"/>
                <a:gd name="connsiteX2968" fmla="*/ 80228 w 2693247"/>
                <a:gd name="connsiteY2968" fmla="*/ 285324 h 1217404"/>
                <a:gd name="connsiteX2969" fmla="*/ 83550 w 2693247"/>
                <a:gd name="connsiteY2969" fmla="*/ 284681 h 1217404"/>
                <a:gd name="connsiteX2970" fmla="*/ 84693 w 2693247"/>
                <a:gd name="connsiteY2970" fmla="*/ 285181 h 1217404"/>
                <a:gd name="connsiteX2971" fmla="*/ 84514 w 2693247"/>
                <a:gd name="connsiteY2971" fmla="*/ 285288 h 1217404"/>
                <a:gd name="connsiteX2972" fmla="*/ 86836 w 2693247"/>
                <a:gd name="connsiteY2972" fmla="*/ 285431 h 1217404"/>
                <a:gd name="connsiteX2973" fmla="*/ 88265 w 2693247"/>
                <a:gd name="connsiteY2973" fmla="*/ 284895 h 1217404"/>
                <a:gd name="connsiteX2974" fmla="*/ 88551 w 2693247"/>
                <a:gd name="connsiteY2974" fmla="*/ 285252 h 1217404"/>
                <a:gd name="connsiteX2975" fmla="*/ 88586 w 2693247"/>
                <a:gd name="connsiteY2975" fmla="*/ 285681 h 1217404"/>
                <a:gd name="connsiteX2976" fmla="*/ 88872 w 2693247"/>
                <a:gd name="connsiteY2976" fmla="*/ 285538 h 1217404"/>
                <a:gd name="connsiteX2977" fmla="*/ 88872 w 2693247"/>
                <a:gd name="connsiteY2977" fmla="*/ 285610 h 1217404"/>
                <a:gd name="connsiteX2978" fmla="*/ 89122 w 2693247"/>
                <a:gd name="connsiteY2978" fmla="*/ 285395 h 1217404"/>
                <a:gd name="connsiteX2979" fmla="*/ 89086 w 2693247"/>
                <a:gd name="connsiteY2979" fmla="*/ 285181 h 1217404"/>
                <a:gd name="connsiteX2980" fmla="*/ 90372 w 2693247"/>
                <a:gd name="connsiteY2980" fmla="*/ 286145 h 1217404"/>
                <a:gd name="connsiteX2981" fmla="*/ 94444 w 2693247"/>
                <a:gd name="connsiteY2981" fmla="*/ 286645 h 1217404"/>
                <a:gd name="connsiteX2982" fmla="*/ 93694 w 2693247"/>
                <a:gd name="connsiteY2982" fmla="*/ 287074 h 1217404"/>
                <a:gd name="connsiteX2983" fmla="*/ 94623 w 2693247"/>
                <a:gd name="connsiteY2983" fmla="*/ 287324 h 1217404"/>
                <a:gd name="connsiteX2984" fmla="*/ 93730 w 2693247"/>
                <a:gd name="connsiteY2984" fmla="*/ 287324 h 1217404"/>
                <a:gd name="connsiteX2985" fmla="*/ 97230 w 2693247"/>
                <a:gd name="connsiteY2985" fmla="*/ 288610 h 1217404"/>
                <a:gd name="connsiteX2986" fmla="*/ 97623 w 2693247"/>
                <a:gd name="connsiteY2986" fmla="*/ 288396 h 1217404"/>
                <a:gd name="connsiteX2987" fmla="*/ 97695 w 2693247"/>
                <a:gd name="connsiteY2987" fmla="*/ 288467 h 1217404"/>
                <a:gd name="connsiteX2988" fmla="*/ 98338 w 2693247"/>
                <a:gd name="connsiteY2988" fmla="*/ 288182 h 1217404"/>
                <a:gd name="connsiteX2989" fmla="*/ 98695 w 2693247"/>
                <a:gd name="connsiteY2989" fmla="*/ 289182 h 1217404"/>
                <a:gd name="connsiteX2990" fmla="*/ 101052 w 2693247"/>
                <a:gd name="connsiteY2990" fmla="*/ 289467 h 1217404"/>
                <a:gd name="connsiteX2991" fmla="*/ 101052 w 2693247"/>
                <a:gd name="connsiteY2991" fmla="*/ 289075 h 1217404"/>
                <a:gd name="connsiteX2992" fmla="*/ 101802 w 2693247"/>
                <a:gd name="connsiteY2992" fmla="*/ 289467 h 1217404"/>
                <a:gd name="connsiteX2993" fmla="*/ 101731 w 2693247"/>
                <a:gd name="connsiteY2993" fmla="*/ 289967 h 1217404"/>
                <a:gd name="connsiteX2994" fmla="*/ 102945 w 2693247"/>
                <a:gd name="connsiteY2994" fmla="*/ 289467 h 1217404"/>
                <a:gd name="connsiteX2995" fmla="*/ 102195 w 2693247"/>
                <a:gd name="connsiteY2995" fmla="*/ 289932 h 1217404"/>
                <a:gd name="connsiteX2996" fmla="*/ 104410 w 2693247"/>
                <a:gd name="connsiteY2996" fmla="*/ 290182 h 1217404"/>
                <a:gd name="connsiteX2997" fmla="*/ 104731 w 2693247"/>
                <a:gd name="connsiteY2997" fmla="*/ 289289 h 1217404"/>
                <a:gd name="connsiteX2998" fmla="*/ 105660 w 2693247"/>
                <a:gd name="connsiteY2998" fmla="*/ 289146 h 1217404"/>
                <a:gd name="connsiteX2999" fmla="*/ 104195 w 2693247"/>
                <a:gd name="connsiteY2999" fmla="*/ 309184 h 1217404"/>
                <a:gd name="connsiteX3000" fmla="*/ 104303 w 2693247"/>
                <a:gd name="connsiteY3000" fmla="*/ 303755 h 1217404"/>
                <a:gd name="connsiteX3001" fmla="*/ 104053 w 2693247"/>
                <a:gd name="connsiteY3001" fmla="*/ 343260 h 1217404"/>
                <a:gd name="connsiteX3002" fmla="*/ 103374 w 2693247"/>
                <a:gd name="connsiteY3002" fmla="*/ 343689 h 1217404"/>
                <a:gd name="connsiteX3003" fmla="*/ 96909 w 2693247"/>
                <a:gd name="connsiteY3003" fmla="*/ 348118 h 1217404"/>
                <a:gd name="connsiteX3004" fmla="*/ 88515 w 2693247"/>
                <a:gd name="connsiteY3004" fmla="*/ 347939 h 1217404"/>
                <a:gd name="connsiteX3005" fmla="*/ 82228 w 2693247"/>
                <a:gd name="connsiteY3005" fmla="*/ 348546 h 1217404"/>
                <a:gd name="connsiteX3006" fmla="*/ 78442 w 2693247"/>
                <a:gd name="connsiteY3006" fmla="*/ 349725 h 1217404"/>
                <a:gd name="connsiteX3007" fmla="*/ 77942 w 2693247"/>
                <a:gd name="connsiteY3007" fmla="*/ 349439 h 1217404"/>
                <a:gd name="connsiteX3008" fmla="*/ 76763 w 2693247"/>
                <a:gd name="connsiteY3008" fmla="*/ 349832 h 1217404"/>
                <a:gd name="connsiteX3009" fmla="*/ 76763 w 2693247"/>
                <a:gd name="connsiteY3009" fmla="*/ 349725 h 1217404"/>
                <a:gd name="connsiteX3010" fmla="*/ 75370 w 2693247"/>
                <a:gd name="connsiteY3010" fmla="*/ 350368 h 1217404"/>
                <a:gd name="connsiteX3011" fmla="*/ 75370 w 2693247"/>
                <a:gd name="connsiteY3011" fmla="*/ 350261 h 1217404"/>
                <a:gd name="connsiteX3012" fmla="*/ 74692 w 2693247"/>
                <a:gd name="connsiteY3012" fmla="*/ 350475 h 1217404"/>
                <a:gd name="connsiteX3013" fmla="*/ 74763 w 2693247"/>
                <a:gd name="connsiteY3013" fmla="*/ 350297 h 1217404"/>
                <a:gd name="connsiteX3014" fmla="*/ 72049 w 2693247"/>
                <a:gd name="connsiteY3014" fmla="*/ 351261 h 1217404"/>
                <a:gd name="connsiteX3015" fmla="*/ 72263 w 2693247"/>
                <a:gd name="connsiteY3015" fmla="*/ 351690 h 1217404"/>
                <a:gd name="connsiteX3016" fmla="*/ 68191 w 2693247"/>
                <a:gd name="connsiteY3016" fmla="*/ 352725 h 1217404"/>
                <a:gd name="connsiteX3017" fmla="*/ 68191 w 2693247"/>
                <a:gd name="connsiteY3017" fmla="*/ 352618 h 1217404"/>
                <a:gd name="connsiteX3018" fmla="*/ 63119 w 2693247"/>
                <a:gd name="connsiteY3018" fmla="*/ 354261 h 1217404"/>
                <a:gd name="connsiteX3019" fmla="*/ 62976 w 2693247"/>
                <a:gd name="connsiteY3019" fmla="*/ 353940 h 1217404"/>
                <a:gd name="connsiteX3020" fmla="*/ 61226 w 2693247"/>
                <a:gd name="connsiteY3020" fmla="*/ 355368 h 1217404"/>
                <a:gd name="connsiteX3021" fmla="*/ 60511 w 2693247"/>
                <a:gd name="connsiteY3021" fmla="*/ 354833 h 1217404"/>
                <a:gd name="connsiteX3022" fmla="*/ 59476 w 2693247"/>
                <a:gd name="connsiteY3022" fmla="*/ 355547 h 1217404"/>
                <a:gd name="connsiteX3023" fmla="*/ 59690 w 2693247"/>
                <a:gd name="connsiteY3023" fmla="*/ 355368 h 1217404"/>
                <a:gd name="connsiteX3024" fmla="*/ 58190 w 2693247"/>
                <a:gd name="connsiteY3024" fmla="*/ 355619 h 1217404"/>
                <a:gd name="connsiteX3025" fmla="*/ 58547 w 2693247"/>
                <a:gd name="connsiteY3025" fmla="*/ 356333 h 1217404"/>
                <a:gd name="connsiteX3026" fmla="*/ 57511 w 2693247"/>
                <a:gd name="connsiteY3026" fmla="*/ 355654 h 1217404"/>
                <a:gd name="connsiteX3027" fmla="*/ 57547 w 2693247"/>
                <a:gd name="connsiteY3027" fmla="*/ 356261 h 1217404"/>
                <a:gd name="connsiteX3028" fmla="*/ 54832 w 2693247"/>
                <a:gd name="connsiteY3028" fmla="*/ 354654 h 1217404"/>
                <a:gd name="connsiteX3029" fmla="*/ 51475 w 2693247"/>
                <a:gd name="connsiteY3029" fmla="*/ 354118 h 1217404"/>
                <a:gd name="connsiteX3030" fmla="*/ 46081 w 2693247"/>
                <a:gd name="connsiteY3030" fmla="*/ 352261 h 1217404"/>
                <a:gd name="connsiteX3031" fmla="*/ 40366 w 2693247"/>
                <a:gd name="connsiteY3031" fmla="*/ 352011 h 1217404"/>
                <a:gd name="connsiteX3032" fmla="*/ 40152 w 2693247"/>
                <a:gd name="connsiteY3032" fmla="*/ 351547 h 1217404"/>
                <a:gd name="connsiteX3033" fmla="*/ 38902 w 2693247"/>
                <a:gd name="connsiteY3033" fmla="*/ 351939 h 1217404"/>
                <a:gd name="connsiteX3034" fmla="*/ 38366 w 2693247"/>
                <a:gd name="connsiteY3034" fmla="*/ 352261 h 1217404"/>
                <a:gd name="connsiteX3035" fmla="*/ 38151 w 2693247"/>
                <a:gd name="connsiteY3035" fmla="*/ 351868 h 1217404"/>
                <a:gd name="connsiteX3036" fmla="*/ 37294 w 2693247"/>
                <a:gd name="connsiteY3036" fmla="*/ 352154 h 1217404"/>
                <a:gd name="connsiteX3037" fmla="*/ 36758 w 2693247"/>
                <a:gd name="connsiteY3037" fmla="*/ 351725 h 1217404"/>
                <a:gd name="connsiteX3038" fmla="*/ 31222 w 2693247"/>
                <a:gd name="connsiteY3038" fmla="*/ 352047 h 1217404"/>
                <a:gd name="connsiteX3039" fmla="*/ 21685 w 2693247"/>
                <a:gd name="connsiteY3039" fmla="*/ 352404 h 1217404"/>
                <a:gd name="connsiteX3040" fmla="*/ 15434 w 2693247"/>
                <a:gd name="connsiteY3040" fmla="*/ 352225 h 1217404"/>
                <a:gd name="connsiteX3041" fmla="*/ 8576 w 2693247"/>
                <a:gd name="connsiteY3041" fmla="*/ 354333 h 1217404"/>
                <a:gd name="connsiteX3042" fmla="*/ 8183 w 2693247"/>
                <a:gd name="connsiteY3042" fmla="*/ 354833 h 1217404"/>
                <a:gd name="connsiteX3043" fmla="*/ 5112 w 2693247"/>
                <a:gd name="connsiteY3043" fmla="*/ 357512 h 1217404"/>
                <a:gd name="connsiteX3044" fmla="*/ 1611 w 2693247"/>
                <a:gd name="connsiteY3044" fmla="*/ 360798 h 1217404"/>
                <a:gd name="connsiteX3045" fmla="*/ 4 w 2693247"/>
                <a:gd name="connsiteY3045" fmla="*/ 362191 h 1217404"/>
                <a:gd name="connsiteX3046" fmla="*/ 5647 w 2693247"/>
                <a:gd name="connsiteY3046" fmla="*/ 364334 h 1217404"/>
                <a:gd name="connsiteX3047" fmla="*/ 5612 w 2693247"/>
                <a:gd name="connsiteY3047" fmla="*/ 364512 h 1217404"/>
                <a:gd name="connsiteX3048" fmla="*/ 9076 w 2693247"/>
                <a:gd name="connsiteY3048" fmla="*/ 360941 h 1217404"/>
                <a:gd name="connsiteX3049" fmla="*/ 10612 w 2693247"/>
                <a:gd name="connsiteY3049" fmla="*/ 359976 h 1217404"/>
                <a:gd name="connsiteX3050" fmla="*/ 10648 w 2693247"/>
                <a:gd name="connsiteY3050" fmla="*/ 360048 h 1217404"/>
                <a:gd name="connsiteX3051" fmla="*/ 12863 w 2693247"/>
                <a:gd name="connsiteY3051" fmla="*/ 358619 h 1217404"/>
                <a:gd name="connsiteX3052" fmla="*/ 12791 w 2693247"/>
                <a:gd name="connsiteY3052" fmla="*/ 359047 h 1217404"/>
                <a:gd name="connsiteX3053" fmla="*/ 14256 w 2693247"/>
                <a:gd name="connsiteY3053" fmla="*/ 358726 h 1217404"/>
                <a:gd name="connsiteX3054" fmla="*/ 19185 w 2693247"/>
                <a:gd name="connsiteY3054" fmla="*/ 357476 h 1217404"/>
                <a:gd name="connsiteX3055" fmla="*/ 19113 w 2693247"/>
                <a:gd name="connsiteY3055" fmla="*/ 357619 h 1217404"/>
                <a:gd name="connsiteX3056" fmla="*/ 20792 w 2693247"/>
                <a:gd name="connsiteY3056" fmla="*/ 357261 h 1217404"/>
                <a:gd name="connsiteX3057" fmla="*/ 20864 w 2693247"/>
                <a:gd name="connsiteY3057" fmla="*/ 357404 h 1217404"/>
                <a:gd name="connsiteX3058" fmla="*/ 23793 w 2693247"/>
                <a:gd name="connsiteY3058" fmla="*/ 357118 h 1217404"/>
                <a:gd name="connsiteX3059" fmla="*/ 23828 w 2693247"/>
                <a:gd name="connsiteY3059" fmla="*/ 357476 h 1217404"/>
                <a:gd name="connsiteX3060" fmla="*/ 25364 w 2693247"/>
                <a:gd name="connsiteY3060" fmla="*/ 357404 h 1217404"/>
                <a:gd name="connsiteX3061" fmla="*/ 24793 w 2693247"/>
                <a:gd name="connsiteY3061" fmla="*/ 357333 h 1217404"/>
                <a:gd name="connsiteX3062" fmla="*/ 27079 w 2693247"/>
                <a:gd name="connsiteY3062" fmla="*/ 357297 h 1217404"/>
                <a:gd name="connsiteX3063" fmla="*/ 30293 w 2693247"/>
                <a:gd name="connsiteY3063" fmla="*/ 355762 h 1217404"/>
                <a:gd name="connsiteX3064" fmla="*/ 30615 w 2693247"/>
                <a:gd name="connsiteY3064" fmla="*/ 356154 h 1217404"/>
                <a:gd name="connsiteX3065" fmla="*/ 30436 w 2693247"/>
                <a:gd name="connsiteY3065" fmla="*/ 356869 h 1217404"/>
                <a:gd name="connsiteX3066" fmla="*/ 32615 w 2693247"/>
                <a:gd name="connsiteY3066" fmla="*/ 357047 h 1217404"/>
                <a:gd name="connsiteX3067" fmla="*/ 32651 w 2693247"/>
                <a:gd name="connsiteY3067" fmla="*/ 357440 h 1217404"/>
                <a:gd name="connsiteX3068" fmla="*/ 35758 w 2693247"/>
                <a:gd name="connsiteY3068" fmla="*/ 357261 h 1217404"/>
                <a:gd name="connsiteX3069" fmla="*/ 37901 w 2693247"/>
                <a:gd name="connsiteY3069" fmla="*/ 357654 h 1217404"/>
                <a:gd name="connsiteX3070" fmla="*/ 38401 w 2693247"/>
                <a:gd name="connsiteY3070" fmla="*/ 358190 h 1217404"/>
                <a:gd name="connsiteX3071" fmla="*/ 39437 w 2693247"/>
                <a:gd name="connsiteY3071" fmla="*/ 357797 h 1217404"/>
                <a:gd name="connsiteX3072" fmla="*/ 39937 w 2693247"/>
                <a:gd name="connsiteY3072" fmla="*/ 358369 h 1217404"/>
                <a:gd name="connsiteX3073" fmla="*/ 44438 w 2693247"/>
                <a:gd name="connsiteY3073" fmla="*/ 358262 h 1217404"/>
                <a:gd name="connsiteX3074" fmla="*/ 45545 w 2693247"/>
                <a:gd name="connsiteY3074" fmla="*/ 357619 h 1217404"/>
                <a:gd name="connsiteX3075" fmla="*/ 45688 w 2693247"/>
                <a:gd name="connsiteY3075" fmla="*/ 358369 h 1217404"/>
                <a:gd name="connsiteX3076" fmla="*/ 45617 w 2693247"/>
                <a:gd name="connsiteY3076" fmla="*/ 358262 h 1217404"/>
                <a:gd name="connsiteX3077" fmla="*/ 45438 w 2693247"/>
                <a:gd name="connsiteY3077" fmla="*/ 358619 h 1217404"/>
                <a:gd name="connsiteX3078" fmla="*/ 47474 w 2693247"/>
                <a:gd name="connsiteY3078" fmla="*/ 359405 h 1217404"/>
                <a:gd name="connsiteX3079" fmla="*/ 47224 w 2693247"/>
                <a:gd name="connsiteY3079" fmla="*/ 358833 h 1217404"/>
                <a:gd name="connsiteX3080" fmla="*/ 48224 w 2693247"/>
                <a:gd name="connsiteY3080" fmla="*/ 359476 h 1217404"/>
                <a:gd name="connsiteX3081" fmla="*/ 47831 w 2693247"/>
                <a:gd name="connsiteY3081" fmla="*/ 359619 h 1217404"/>
                <a:gd name="connsiteX3082" fmla="*/ 49581 w 2693247"/>
                <a:gd name="connsiteY3082" fmla="*/ 360548 h 1217404"/>
                <a:gd name="connsiteX3083" fmla="*/ 49939 w 2693247"/>
                <a:gd name="connsiteY3083" fmla="*/ 360655 h 1217404"/>
                <a:gd name="connsiteX3084" fmla="*/ 49796 w 2693247"/>
                <a:gd name="connsiteY3084" fmla="*/ 360191 h 1217404"/>
                <a:gd name="connsiteX3085" fmla="*/ 51689 w 2693247"/>
                <a:gd name="connsiteY3085" fmla="*/ 360976 h 1217404"/>
                <a:gd name="connsiteX3086" fmla="*/ 51903 w 2693247"/>
                <a:gd name="connsiteY3086" fmla="*/ 360333 h 1217404"/>
                <a:gd name="connsiteX3087" fmla="*/ 55868 w 2693247"/>
                <a:gd name="connsiteY3087" fmla="*/ 361583 h 1217404"/>
                <a:gd name="connsiteX3088" fmla="*/ 56511 w 2693247"/>
                <a:gd name="connsiteY3088" fmla="*/ 361048 h 1217404"/>
                <a:gd name="connsiteX3089" fmla="*/ 56547 w 2693247"/>
                <a:gd name="connsiteY3089" fmla="*/ 361441 h 1217404"/>
                <a:gd name="connsiteX3090" fmla="*/ 58547 w 2693247"/>
                <a:gd name="connsiteY3090" fmla="*/ 361834 h 1217404"/>
                <a:gd name="connsiteX3091" fmla="*/ 58761 w 2693247"/>
                <a:gd name="connsiteY3091" fmla="*/ 361262 h 1217404"/>
                <a:gd name="connsiteX3092" fmla="*/ 60833 w 2693247"/>
                <a:gd name="connsiteY3092" fmla="*/ 360833 h 1217404"/>
                <a:gd name="connsiteX3093" fmla="*/ 61154 w 2693247"/>
                <a:gd name="connsiteY3093" fmla="*/ 360083 h 1217404"/>
                <a:gd name="connsiteX3094" fmla="*/ 61047 w 2693247"/>
                <a:gd name="connsiteY3094" fmla="*/ 360476 h 1217404"/>
                <a:gd name="connsiteX3095" fmla="*/ 61762 w 2693247"/>
                <a:gd name="connsiteY3095" fmla="*/ 360226 h 1217404"/>
                <a:gd name="connsiteX3096" fmla="*/ 62262 w 2693247"/>
                <a:gd name="connsiteY3096" fmla="*/ 360655 h 1217404"/>
                <a:gd name="connsiteX3097" fmla="*/ 61976 w 2693247"/>
                <a:gd name="connsiteY3097" fmla="*/ 361190 h 1217404"/>
                <a:gd name="connsiteX3098" fmla="*/ 62869 w 2693247"/>
                <a:gd name="connsiteY3098" fmla="*/ 360333 h 1217404"/>
                <a:gd name="connsiteX3099" fmla="*/ 65262 w 2693247"/>
                <a:gd name="connsiteY3099" fmla="*/ 360297 h 1217404"/>
                <a:gd name="connsiteX3100" fmla="*/ 67191 w 2693247"/>
                <a:gd name="connsiteY3100" fmla="*/ 359512 h 1217404"/>
                <a:gd name="connsiteX3101" fmla="*/ 67727 w 2693247"/>
                <a:gd name="connsiteY3101" fmla="*/ 360333 h 1217404"/>
                <a:gd name="connsiteX3102" fmla="*/ 69763 w 2693247"/>
                <a:gd name="connsiteY3102" fmla="*/ 359440 h 1217404"/>
                <a:gd name="connsiteX3103" fmla="*/ 69691 w 2693247"/>
                <a:gd name="connsiteY3103" fmla="*/ 359512 h 1217404"/>
                <a:gd name="connsiteX3104" fmla="*/ 74192 w 2693247"/>
                <a:gd name="connsiteY3104" fmla="*/ 358119 h 1217404"/>
                <a:gd name="connsiteX3105" fmla="*/ 74513 w 2693247"/>
                <a:gd name="connsiteY3105" fmla="*/ 357190 h 1217404"/>
                <a:gd name="connsiteX3106" fmla="*/ 77764 w 2693247"/>
                <a:gd name="connsiteY3106" fmla="*/ 355654 h 1217404"/>
                <a:gd name="connsiteX3107" fmla="*/ 79085 w 2693247"/>
                <a:gd name="connsiteY3107" fmla="*/ 355868 h 1217404"/>
                <a:gd name="connsiteX3108" fmla="*/ 78942 w 2693247"/>
                <a:gd name="connsiteY3108" fmla="*/ 356011 h 1217404"/>
                <a:gd name="connsiteX3109" fmla="*/ 81550 w 2693247"/>
                <a:gd name="connsiteY3109" fmla="*/ 355368 h 1217404"/>
                <a:gd name="connsiteX3110" fmla="*/ 82871 w 2693247"/>
                <a:gd name="connsiteY3110" fmla="*/ 354368 h 1217404"/>
                <a:gd name="connsiteX3111" fmla="*/ 83300 w 2693247"/>
                <a:gd name="connsiteY3111" fmla="*/ 354583 h 1217404"/>
                <a:gd name="connsiteX3112" fmla="*/ 83514 w 2693247"/>
                <a:gd name="connsiteY3112" fmla="*/ 354975 h 1217404"/>
                <a:gd name="connsiteX3113" fmla="*/ 83729 w 2693247"/>
                <a:gd name="connsiteY3113" fmla="*/ 354726 h 1217404"/>
                <a:gd name="connsiteX3114" fmla="*/ 83764 w 2693247"/>
                <a:gd name="connsiteY3114" fmla="*/ 354797 h 1217404"/>
                <a:gd name="connsiteX3115" fmla="*/ 83943 w 2693247"/>
                <a:gd name="connsiteY3115" fmla="*/ 354511 h 1217404"/>
                <a:gd name="connsiteX3116" fmla="*/ 83836 w 2693247"/>
                <a:gd name="connsiteY3116" fmla="*/ 354297 h 1217404"/>
                <a:gd name="connsiteX3117" fmla="*/ 85586 w 2693247"/>
                <a:gd name="connsiteY3117" fmla="*/ 354726 h 1217404"/>
                <a:gd name="connsiteX3118" fmla="*/ 89979 w 2693247"/>
                <a:gd name="connsiteY3118" fmla="*/ 353654 h 1217404"/>
                <a:gd name="connsiteX3119" fmla="*/ 89372 w 2693247"/>
                <a:gd name="connsiteY3119" fmla="*/ 354333 h 1217404"/>
                <a:gd name="connsiteX3120" fmla="*/ 90408 w 2693247"/>
                <a:gd name="connsiteY3120" fmla="*/ 354225 h 1217404"/>
                <a:gd name="connsiteX3121" fmla="*/ 89479 w 2693247"/>
                <a:gd name="connsiteY3121" fmla="*/ 354583 h 1217404"/>
                <a:gd name="connsiteX3122" fmla="*/ 93587 w 2693247"/>
                <a:gd name="connsiteY3122" fmla="*/ 354404 h 1217404"/>
                <a:gd name="connsiteX3123" fmla="*/ 93873 w 2693247"/>
                <a:gd name="connsiteY3123" fmla="*/ 354047 h 1217404"/>
                <a:gd name="connsiteX3124" fmla="*/ 93980 w 2693247"/>
                <a:gd name="connsiteY3124" fmla="*/ 354082 h 1217404"/>
                <a:gd name="connsiteX3125" fmla="*/ 94516 w 2693247"/>
                <a:gd name="connsiteY3125" fmla="*/ 353582 h 1217404"/>
                <a:gd name="connsiteX3126" fmla="*/ 95337 w 2693247"/>
                <a:gd name="connsiteY3126" fmla="*/ 354368 h 1217404"/>
                <a:gd name="connsiteX3127" fmla="*/ 97873 w 2693247"/>
                <a:gd name="connsiteY3127" fmla="*/ 353618 h 1217404"/>
                <a:gd name="connsiteX3128" fmla="*/ 97695 w 2693247"/>
                <a:gd name="connsiteY3128" fmla="*/ 353261 h 1217404"/>
                <a:gd name="connsiteX3129" fmla="*/ 98659 w 2693247"/>
                <a:gd name="connsiteY3129" fmla="*/ 353261 h 1217404"/>
                <a:gd name="connsiteX3130" fmla="*/ 98802 w 2693247"/>
                <a:gd name="connsiteY3130" fmla="*/ 353725 h 1217404"/>
                <a:gd name="connsiteX3131" fmla="*/ 99766 w 2693247"/>
                <a:gd name="connsiteY3131" fmla="*/ 352689 h 1217404"/>
                <a:gd name="connsiteX3132" fmla="*/ 99231 w 2693247"/>
                <a:gd name="connsiteY3132" fmla="*/ 353476 h 1217404"/>
                <a:gd name="connsiteX3133" fmla="*/ 101552 w 2693247"/>
                <a:gd name="connsiteY3133" fmla="*/ 352583 h 1217404"/>
                <a:gd name="connsiteX3134" fmla="*/ 101409 w 2693247"/>
                <a:gd name="connsiteY3134" fmla="*/ 351654 h 1217404"/>
                <a:gd name="connsiteX3135" fmla="*/ 103374 w 2693247"/>
                <a:gd name="connsiteY3135" fmla="*/ 350439 h 1217404"/>
                <a:gd name="connsiteX3136" fmla="*/ 102910 w 2693247"/>
                <a:gd name="connsiteY3136" fmla="*/ 350189 h 1217404"/>
                <a:gd name="connsiteX3137" fmla="*/ 104303 w 2693247"/>
                <a:gd name="connsiteY3137" fmla="*/ 349046 h 1217404"/>
                <a:gd name="connsiteX3138" fmla="*/ 108446 w 2693247"/>
                <a:gd name="connsiteY3138" fmla="*/ 386158 h 1217404"/>
                <a:gd name="connsiteX3139" fmla="*/ 121626 w 2693247"/>
                <a:gd name="connsiteY3139" fmla="*/ 420377 h 1217404"/>
                <a:gd name="connsiteX3140" fmla="*/ 123805 w 2693247"/>
                <a:gd name="connsiteY3140" fmla="*/ 427163 h 1217404"/>
                <a:gd name="connsiteX3141" fmla="*/ 122841 w 2693247"/>
                <a:gd name="connsiteY3141" fmla="*/ 426949 h 1217404"/>
                <a:gd name="connsiteX3142" fmla="*/ 122876 w 2693247"/>
                <a:gd name="connsiteY3142" fmla="*/ 426806 h 1217404"/>
                <a:gd name="connsiteX3143" fmla="*/ 119162 w 2693247"/>
                <a:gd name="connsiteY3143" fmla="*/ 427306 h 1217404"/>
                <a:gd name="connsiteX3144" fmla="*/ 117519 w 2693247"/>
                <a:gd name="connsiteY3144" fmla="*/ 426663 h 1217404"/>
                <a:gd name="connsiteX3145" fmla="*/ 117554 w 2693247"/>
                <a:gd name="connsiteY3145" fmla="*/ 426592 h 1217404"/>
                <a:gd name="connsiteX3146" fmla="*/ 114625 w 2693247"/>
                <a:gd name="connsiteY3146" fmla="*/ 425699 h 1217404"/>
                <a:gd name="connsiteX3147" fmla="*/ 115018 w 2693247"/>
                <a:gd name="connsiteY3147" fmla="*/ 425484 h 1217404"/>
                <a:gd name="connsiteX3148" fmla="*/ 113518 w 2693247"/>
                <a:gd name="connsiteY3148" fmla="*/ 424555 h 1217404"/>
                <a:gd name="connsiteX3149" fmla="*/ 108803 w 2693247"/>
                <a:gd name="connsiteY3149" fmla="*/ 422377 h 1217404"/>
                <a:gd name="connsiteX3150" fmla="*/ 108946 w 2693247"/>
                <a:gd name="connsiteY3150" fmla="*/ 422305 h 1217404"/>
                <a:gd name="connsiteX3151" fmla="*/ 107624 w 2693247"/>
                <a:gd name="connsiteY3151" fmla="*/ 421448 h 1217404"/>
                <a:gd name="connsiteX3152" fmla="*/ 107660 w 2693247"/>
                <a:gd name="connsiteY3152" fmla="*/ 421305 h 1217404"/>
                <a:gd name="connsiteX3153" fmla="*/ 104731 w 2693247"/>
                <a:gd name="connsiteY3153" fmla="*/ 419091 h 1217404"/>
                <a:gd name="connsiteX3154" fmla="*/ 104838 w 2693247"/>
                <a:gd name="connsiteY3154" fmla="*/ 418733 h 1217404"/>
                <a:gd name="connsiteX3155" fmla="*/ 102552 w 2693247"/>
                <a:gd name="connsiteY3155" fmla="*/ 418019 h 1217404"/>
                <a:gd name="connsiteX3156" fmla="*/ 103410 w 2693247"/>
                <a:gd name="connsiteY3156" fmla="*/ 418305 h 1217404"/>
                <a:gd name="connsiteX3157" fmla="*/ 101767 w 2693247"/>
                <a:gd name="connsiteY3157" fmla="*/ 417983 h 1217404"/>
                <a:gd name="connsiteX3158" fmla="*/ 100016 w 2693247"/>
                <a:gd name="connsiteY3158" fmla="*/ 418269 h 1217404"/>
                <a:gd name="connsiteX3159" fmla="*/ 97409 w 2693247"/>
                <a:gd name="connsiteY3159" fmla="*/ 421341 h 1217404"/>
                <a:gd name="connsiteX3160" fmla="*/ 96980 w 2693247"/>
                <a:gd name="connsiteY3160" fmla="*/ 421127 h 1217404"/>
                <a:gd name="connsiteX3161" fmla="*/ 96802 w 2693247"/>
                <a:gd name="connsiteY3161" fmla="*/ 420412 h 1217404"/>
                <a:gd name="connsiteX3162" fmla="*/ 95837 w 2693247"/>
                <a:gd name="connsiteY3162" fmla="*/ 420519 h 1217404"/>
                <a:gd name="connsiteX3163" fmla="*/ 95337 w 2693247"/>
                <a:gd name="connsiteY3163" fmla="*/ 420662 h 1217404"/>
                <a:gd name="connsiteX3164" fmla="*/ 95266 w 2693247"/>
                <a:gd name="connsiteY3164" fmla="*/ 420269 h 1217404"/>
                <a:gd name="connsiteX3165" fmla="*/ 92480 w 2693247"/>
                <a:gd name="connsiteY3165" fmla="*/ 420377 h 1217404"/>
                <a:gd name="connsiteX3166" fmla="*/ 90301 w 2693247"/>
                <a:gd name="connsiteY3166" fmla="*/ 419805 h 1217404"/>
                <a:gd name="connsiteX3167" fmla="*/ 89765 w 2693247"/>
                <a:gd name="connsiteY3167" fmla="*/ 419233 h 1217404"/>
                <a:gd name="connsiteX3168" fmla="*/ 88622 w 2693247"/>
                <a:gd name="connsiteY3168" fmla="*/ 419591 h 1217404"/>
                <a:gd name="connsiteX3169" fmla="*/ 88229 w 2693247"/>
                <a:gd name="connsiteY3169" fmla="*/ 418984 h 1217404"/>
                <a:gd name="connsiteX3170" fmla="*/ 83729 w 2693247"/>
                <a:gd name="connsiteY3170" fmla="*/ 418591 h 1217404"/>
                <a:gd name="connsiteX3171" fmla="*/ 82050 w 2693247"/>
                <a:gd name="connsiteY3171" fmla="*/ 419198 h 1217404"/>
                <a:gd name="connsiteX3172" fmla="*/ 81335 w 2693247"/>
                <a:gd name="connsiteY3172" fmla="*/ 418448 h 1217404"/>
                <a:gd name="connsiteX3173" fmla="*/ 81550 w 2693247"/>
                <a:gd name="connsiteY3173" fmla="*/ 418555 h 1217404"/>
                <a:gd name="connsiteX3174" fmla="*/ 81728 w 2693247"/>
                <a:gd name="connsiteY3174" fmla="*/ 418198 h 1217404"/>
                <a:gd name="connsiteX3175" fmla="*/ 78799 w 2693247"/>
                <a:gd name="connsiteY3175" fmla="*/ 418126 h 1217404"/>
                <a:gd name="connsiteX3176" fmla="*/ 79192 w 2693247"/>
                <a:gd name="connsiteY3176" fmla="*/ 418555 h 1217404"/>
                <a:gd name="connsiteX3177" fmla="*/ 78228 w 2693247"/>
                <a:gd name="connsiteY3177" fmla="*/ 418376 h 1217404"/>
                <a:gd name="connsiteX3178" fmla="*/ 78478 w 2693247"/>
                <a:gd name="connsiteY3178" fmla="*/ 418091 h 1217404"/>
                <a:gd name="connsiteX3179" fmla="*/ 77049 w 2693247"/>
                <a:gd name="connsiteY3179" fmla="*/ 417698 h 1217404"/>
                <a:gd name="connsiteX3180" fmla="*/ 77192 w 2693247"/>
                <a:gd name="connsiteY3180" fmla="*/ 418126 h 1217404"/>
                <a:gd name="connsiteX3181" fmla="*/ 75478 w 2693247"/>
                <a:gd name="connsiteY3181" fmla="*/ 417555 h 1217404"/>
                <a:gd name="connsiteX3182" fmla="*/ 75299 w 2693247"/>
                <a:gd name="connsiteY3182" fmla="*/ 418198 h 1217404"/>
                <a:gd name="connsiteX3183" fmla="*/ 71798 w 2693247"/>
                <a:gd name="connsiteY3183" fmla="*/ 416876 h 1217404"/>
                <a:gd name="connsiteX3184" fmla="*/ 71156 w 2693247"/>
                <a:gd name="connsiteY3184" fmla="*/ 417341 h 1217404"/>
                <a:gd name="connsiteX3185" fmla="*/ 71156 w 2693247"/>
                <a:gd name="connsiteY3185" fmla="*/ 416947 h 1217404"/>
                <a:gd name="connsiteX3186" fmla="*/ 69405 w 2693247"/>
                <a:gd name="connsiteY3186" fmla="*/ 416305 h 1217404"/>
                <a:gd name="connsiteX3187" fmla="*/ 69120 w 2693247"/>
                <a:gd name="connsiteY3187" fmla="*/ 416805 h 1217404"/>
                <a:gd name="connsiteX3188" fmla="*/ 67119 w 2693247"/>
                <a:gd name="connsiteY3188" fmla="*/ 416841 h 1217404"/>
                <a:gd name="connsiteX3189" fmla="*/ 66655 w 2693247"/>
                <a:gd name="connsiteY3189" fmla="*/ 417519 h 1217404"/>
                <a:gd name="connsiteX3190" fmla="*/ 66869 w 2693247"/>
                <a:gd name="connsiteY3190" fmla="*/ 417162 h 1217404"/>
                <a:gd name="connsiteX3191" fmla="*/ 66119 w 2693247"/>
                <a:gd name="connsiteY3191" fmla="*/ 417269 h 1217404"/>
                <a:gd name="connsiteX3192" fmla="*/ 65726 w 2693247"/>
                <a:gd name="connsiteY3192" fmla="*/ 416733 h 1217404"/>
                <a:gd name="connsiteX3193" fmla="*/ 66119 w 2693247"/>
                <a:gd name="connsiteY3193" fmla="*/ 416305 h 1217404"/>
                <a:gd name="connsiteX3194" fmla="*/ 65048 w 2693247"/>
                <a:gd name="connsiteY3194" fmla="*/ 416912 h 1217404"/>
                <a:gd name="connsiteX3195" fmla="*/ 62726 w 2693247"/>
                <a:gd name="connsiteY3195" fmla="*/ 416340 h 1217404"/>
                <a:gd name="connsiteX3196" fmla="*/ 60619 w 2693247"/>
                <a:gd name="connsiteY3196" fmla="*/ 416626 h 1217404"/>
                <a:gd name="connsiteX3197" fmla="*/ 60297 w 2693247"/>
                <a:gd name="connsiteY3197" fmla="*/ 415697 h 1217404"/>
                <a:gd name="connsiteX3198" fmla="*/ 57940 w 2693247"/>
                <a:gd name="connsiteY3198" fmla="*/ 416054 h 1217404"/>
                <a:gd name="connsiteX3199" fmla="*/ 58047 w 2693247"/>
                <a:gd name="connsiteY3199" fmla="*/ 415983 h 1217404"/>
                <a:gd name="connsiteX3200" fmla="*/ 52796 w 2693247"/>
                <a:gd name="connsiteY3200" fmla="*/ 416769 h 1217404"/>
                <a:gd name="connsiteX3201" fmla="*/ 52368 w 2693247"/>
                <a:gd name="connsiteY3201" fmla="*/ 417698 h 1217404"/>
                <a:gd name="connsiteX3202" fmla="*/ 48760 w 2693247"/>
                <a:gd name="connsiteY3202" fmla="*/ 419305 h 1217404"/>
                <a:gd name="connsiteX3203" fmla="*/ 47331 w 2693247"/>
                <a:gd name="connsiteY3203" fmla="*/ 419233 h 1217404"/>
                <a:gd name="connsiteX3204" fmla="*/ 47474 w 2693247"/>
                <a:gd name="connsiteY3204" fmla="*/ 419091 h 1217404"/>
                <a:gd name="connsiteX3205" fmla="*/ 44688 w 2693247"/>
                <a:gd name="connsiteY3205" fmla="*/ 420162 h 1217404"/>
                <a:gd name="connsiteX3206" fmla="*/ 43474 w 2693247"/>
                <a:gd name="connsiteY3206" fmla="*/ 421448 h 1217404"/>
                <a:gd name="connsiteX3207" fmla="*/ 42973 w 2693247"/>
                <a:gd name="connsiteY3207" fmla="*/ 421341 h 1217404"/>
                <a:gd name="connsiteX3208" fmla="*/ 42688 w 2693247"/>
                <a:gd name="connsiteY3208" fmla="*/ 421019 h 1217404"/>
                <a:gd name="connsiteX3209" fmla="*/ 42509 w 2693247"/>
                <a:gd name="connsiteY3209" fmla="*/ 421305 h 1217404"/>
                <a:gd name="connsiteX3210" fmla="*/ 42473 w 2693247"/>
                <a:gd name="connsiteY3210" fmla="*/ 421234 h 1217404"/>
                <a:gd name="connsiteX3211" fmla="*/ 42366 w 2693247"/>
                <a:gd name="connsiteY3211" fmla="*/ 421555 h 1217404"/>
                <a:gd name="connsiteX3212" fmla="*/ 42509 w 2693247"/>
                <a:gd name="connsiteY3212" fmla="*/ 421734 h 1217404"/>
                <a:gd name="connsiteX3213" fmla="*/ 40723 w 2693247"/>
                <a:gd name="connsiteY3213" fmla="*/ 421734 h 1217404"/>
                <a:gd name="connsiteX3214" fmla="*/ 36758 w 2693247"/>
                <a:gd name="connsiteY3214" fmla="*/ 423484 h 1217404"/>
                <a:gd name="connsiteX3215" fmla="*/ 37258 w 2693247"/>
                <a:gd name="connsiteY3215" fmla="*/ 422734 h 1217404"/>
                <a:gd name="connsiteX3216" fmla="*/ 36294 w 2693247"/>
                <a:gd name="connsiteY3216" fmla="*/ 422948 h 1217404"/>
                <a:gd name="connsiteX3217" fmla="*/ 37116 w 2693247"/>
                <a:gd name="connsiteY3217" fmla="*/ 422555 h 1217404"/>
                <a:gd name="connsiteX3218" fmla="*/ 33472 w 2693247"/>
                <a:gd name="connsiteY3218" fmla="*/ 422734 h 1217404"/>
                <a:gd name="connsiteX3219" fmla="*/ 33187 w 2693247"/>
                <a:gd name="connsiteY3219" fmla="*/ 423056 h 1217404"/>
                <a:gd name="connsiteX3220" fmla="*/ 33115 w 2693247"/>
                <a:gd name="connsiteY3220" fmla="*/ 422984 h 1217404"/>
                <a:gd name="connsiteX3221" fmla="*/ 32579 w 2693247"/>
                <a:gd name="connsiteY3221" fmla="*/ 423413 h 1217404"/>
                <a:gd name="connsiteX3222" fmla="*/ 32008 w 2693247"/>
                <a:gd name="connsiteY3222" fmla="*/ 422520 h 1217404"/>
                <a:gd name="connsiteX3223" fmla="*/ 29793 w 2693247"/>
                <a:gd name="connsiteY3223" fmla="*/ 422520 h 1217404"/>
                <a:gd name="connsiteX3224" fmla="*/ 29793 w 2693247"/>
                <a:gd name="connsiteY3224" fmla="*/ 422948 h 1217404"/>
                <a:gd name="connsiteX3225" fmla="*/ 29043 w 2693247"/>
                <a:gd name="connsiteY3225" fmla="*/ 422555 h 1217404"/>
                <a:gd name="connsiteX3226" fmla="*/ 29115 w 2693247"/>
                <a:gd name="connsiteY3226" fmla="*/ 422055 h 1217404"/>
                <a:gd name="connsiteX3227" fmla="*/ 27936 w 2693247"/>
                <a:gd name="connsiteY3227" fmla="*/ 422484 h 1217404"/>
                <a:gd name="connsiteX3228" fmla="*/ 28686 w 2693247"/>
                <a:gd name="connsiteY3228" fmla="*/ 422091 h 1217404"/>
                <a:gd name="connsiteX3229" fmla="*/ 26686 w 2693247"/>
                <a:gd name="connsiteY3229" fmla="*/ 421555 h 1217404"/>
                <a:gd name="connsiteX3230" fmla="*/ 26186 w 2693247"/>
                <a:gd name="connsiteY3230" fmla="*/ 422341 h 1217404"/>
                <a:gd name="connsiteX3231" fmla="*/ 24150 w 2693247"/>
                <a:gd name="connsiteY3231" fmla="*/ 421734 h 1217404"/>
                <a:gd name="connsiteX3232" fmla="*/ 24221 w 2693247"/>
                <a:gd name="connsiteY3232" fmla="*/ 422234 h 1217404"/>
                <a:gd name="connsiteX3233" fmla="*/ 21578 w 2693247"/>
                <a:gd name="connsiteY3233" fmla="*/ 420948 h 1217404"/>
                <a:gd name="connsiteX3234" fmla="*/ 17613 w 2693247"/>
                <a:gd name="connsiteY3234" fmla="*/ 424555 h 1217404"/>
                <a:gd name="connsiteX3235" fmla="*/ 28257 w 2693247"/>
                <a:gd name="connsiteY3235" fmla="*/ 427806 h 1217404"/>
                <a:gd name="connsiteX3236" fmla="*/ 38794 w 2693247"/>
                <a:gd name="connsiteY3236" fmla="*/ 428914 h 1217404"/>
                <a:gd name="connsiteX3237" fmla="*/ 45224 w 2693247"/>
                <a:gd name="connsiteY3237" fmla="*/ 426985 h 1217404"/>
                <a:gd name="connsiteX3238" fmla="*/ 48474 w 2693247"/>
                <a:gd name="connsiteY3238" fmla="*/ 425270 h 1217404"/>
                <a:gd name="connsiteX3239" fmla="*/ 48974 w 2693247"/>
                <a:gd name="connsiteY3239" fmla="*/ 425484 h 1217404"/>
                <a:gd name="connsiteX3240" fmla="*/ 50010 w 2693247"/>
                <a:gd name="connsiteY3240" fmla="*/ 425020 h 1217404"/>
                <a:gd name="connsiteX3241" fmla="*/ 50010 w 2693247"/>
                <a:gd name="connsiteY3241" fmla="*/ 425127 h 1217404"/>
                <a:gd name="connsiteX3242" fmla="*/ 51260 w 2693247"/>
                <a:gd name="connsiteY3242" fmla="*/ 424484 h 1217404"/>
                <a:gd name="connsiteX3243" fmla="*/ 51260 w 2693247"/>
                <a:gd name="connsiteY3243" fmla="*/ 424591 h 1217404"/>
                <a:gd name="connsiteX3244" fmla="*/ 51867 w 2693247"/>
                <a:gd name="connsiteY3244" fmla="*/ 424377 h 1217404"/>
                <a:gd name="connsiteX3245" fmla="*/ 51796 w 2693247"/>
                <a:gd name="connsiteY3245" fmla="*/ 424555 h 1217404"/>
                <a:gd name="connsiteX3246" fmla="*/ 54296 w 2693247"/>
                <a:gd name="connsiteY3246" fmla="*/ 423734 h 1217404"/>
                <a:gd name="connsiteX3247" fmla="*/ 54153 w 2693247"/>
                <a:gd name="connsiteY3247" fmla="*/ 423305 h 1217404"/>
                <a:gd name="connsiteX3248" fmla="*/ 58011 w 2693247"/>
                <a:gd name="connsiteY3248" fmla="*/ 422913 h 1217404"/>
                <a:gd name="connsiteX3249" fmla="*/ 58011 w 2693247"/>
                <a:gd name="connsiteY3249" fmla="*/ 423020 h 1217404"/>
                <a:gd name="connsiteX3250" fmla="*/ 63262 w 2693247"/>
                <a:gd name="connsiteY3250" fmla="*/ 422698 h 1217404"/>
                <a:gd name="connsiteX3251" fmla="*/ 63333 w 2693247"/>
                <a:gd name="connsiteY3251" fmla="*/ 423056 h 1217404"/>
                <a:gd name="connsiteX3252" fmla="*/ 65441 w 2693247"/>
                <a:gd name="connsiteY3252" fmla="*/ 422091 h 1217404"/>
                <a:gd name="connsiteX3253" fmla="*/ 66084 w 2693247"/>
                <a:gd name="connsiteY3253" fmla="*/ 422770 h 1217404"/>
                <a:gd name="connsiteX3254" fmla="*/ 67334 w 2693247"/>
                <a:gd name="connsiteY3254" fmla="*/ 422305 h 1217404"/>
                <a:gd name="connsiteX3255" fmla="*/ 67048 w 2693247"/>
                <a:gd name="connsiteY3255" fmla="*/ 422412 h 1217404"/>
                <a:gd name="connsiteX3256" fmla="*/ 68691 w 2693247"/>
                <a:gd name="connsiteY3256" fmla="*/ 422448 h 1217404"/>
                <a:gd name="connsiteX3257" fmla="*/ 68477 w 2693247"/>
                <a:gd name="connsiteY3257" fmla="*/ 421662 h 1217404"/>
                <a:gd name="connsiteX3258" fmla="*/ 69441 w 2693247"/>
                <a:gd name="connsiteY3258" fmla="*/ 422520 h 1217404"/>
                <a:gd name="connsiteX3259" fmla="*/ 69512 w 2693247"/>
                <a:gd name="connsiteY3259" fmla="*/ 421912 h 1217404"/>
                <a:gd name="connsiteX3260" fmla="*/ 72370 w 2693247"/>
                <a:gd name="connsiteY3260" fmla="*/ 423841 h 1217404"/>
                <a:gd name="connsiteX3261" fmla="*/ 87479 w 2693247"/>
                <a:gd name="connsiteY3261" fmla="*/ 425270 h 1217404"/>
                <a:gd name="connsiteX3262" fmla="*/ 87693 w 2693247"/>
                <a:gd name="connsiteY3262" fmla="*/ 425734 h 1217404"/>
                <a:gd name="connsiteX3263" fmla="*/ 89158 w 2693247"/>
                <a:gd name="connsiteY3263" fmla="*/ 425377 h 1217404"/>
                <a:gd name="connsiteX3264" fmla="*/ 89622 w 2693247"/>
                <a:gd name="connsiteY3264" fmla="*/ 425091 h 1217404"/>
                <a:gd name="connsiteX3265" fmla="*/ 89765 w 2693247"/>
                <a:gd name="connsiteY3265" fmla="*/ 425520 h 1217404"/>
                <a:gd name="connsiteX3266" fmla="*/ 90587 w 2693247"/>
                <a:gd name="connsiteY3266" fmla="*/ 425270 h 1217404"/>
                <a:gd name="connsiteX3267" fmla="*/ 91051 w 2693247"/>
                <a:gd name="connsiteY3267" fmla="*/ 425734 h 1217404"/>
                <a:gd name="connsiteX3268" fmla="*/ 96909 w 2693247"/>
                <a:gd name="connsiteY3268" fmla="*/ 425377 h 1217404"/>
                <a:gd name="connsiteX3269" fmla="*/ 97980 w 2693247"/>
                <a:gd name="connsiteY3269" fmla="*/ 425091 h 1217404"/>
                <a:gd name="connsiteX3270" fmla="*/ 100766 w 2693247"/>
                <a:gd name="connsiteY3270" fmla="*/ 424091 h 1217404"/>
                <a:gd name="connsiteX3271" fmla="*/ 101802 w 2693247"/>
                <a:gd name="connsiteY3271" fmla="*/ 423484 h 1217404"/>
                <a:gd name="connsiteX3272" fmla="*/ 103660 w 2693247"/>
                <a:gd name="connsiteY3272" fmla="*/ 424020 h 1217404"/>
                <a:gd name="connsiteX3273" fmla="*/ 114518 w 2693247"/>
                <a:gd name="connsiteY3273" fmla="*/ 431664 h 1217404"/>
                <a:gd name="connsiteX3274" fmla="*/ 115054 w 2693247"/>
                <a:gd name="connsiteY3274" fmla="*/ 431628 h 1217404"/>
                <a:gd name="connsiteX3275" fmla="*/ 119090 w 2693247"/>
                <a:gd name="connsiteY3275" fmla="*/ 432485 h 1217404"/>
                <a:gd name="connsiteX3276" fmla="*/ 122019 w 2693247"/>
                <a:gd name="connsiteY3276" fmla="*/ 432414 h 1217404"/>
                <a:gd name="connsiteX3277" fmla="*/ 124698 w 2693247"/>
                <a:gd name="connsiteY3277" fmla="*/ 431771 h 1217404"/>
                <a:gd name="connsiteX3278" fmla="*/ 125662 w 2693247"/>
                <a:gd name="connsiteY3278" fmla="*/ 452559 h 1217404"/>
                <a:gd name="connsiteX3279" fmla="*/ 123876 w 2693247"/>
                <a:gd name="connsiteY3279" fmla="*/ 479027 h 1217404"/>
                <a:gd name="connsiteX3280" fmla="*/ 123091 w 2693247"/>
                <a:gd name="connsiteY3280" fmla="*/ 479955 h 1217404"/>
                <a:gd name="connsiteX3281" fmla="*/ 117018 w 2693247"/>
                <a:gd name="connsiteY3281" fmla="*/ 485777 h 1217404"/>
                <a:gd name="connsiteX3282" fmla="*/ 107482 w 2693247"/>
                <a:gd name="connsiteY3282" fmla="*/ 486064 h 1217404"/>
                <a:gd name="connsiteX3283" fmla="*/ 100802 w 2693247"/>
                <a:gd name="connsiteY3283" fmla="*/ 486064 h 1217404"/>
                <a:gd name="connsiteX3284" fmla="*/ 96587 w 2693247"/>
                <a:gd name="connsiteY3284" fmla="*/ 486421 h 1217404"/>
                <a:gd name="connsiteX3285" fmla="*/ 96123 w 2693247"/>
                <a:gd name="connsiteY3285" fmla="*/ 486028 h 1217404"/>
                <a:gd name="connsiteX3286" fmla="*/ 94730 w 2693247"/>
                <a:gd name="connsiteY3286" fmla="*/ 486099 h 1217404"/>
                <a:gd name="connsiteX3287" fmla="*/ 94766 w 2693247"/>
                <a:gd name="connsiteY3287" fmla="*/ 485992 h 1217404"/>
                <a:gd name="connsiteX3288" fmla="*/ 93015 w 2693247"/>
                <a:gd name="connsiteY3288" fmla="*/ 486206 h 1217404"/>
                <a:gd name="connsiteX3289" fmla="*/ 93051 w 2693247"/>
                <a:gd name="connsiteY3289" fmla="*/ 486099 h 1217404"/>
                <a:gd name="connsiteX3290" fmla="*/ 92230 w 2693247"/>
                <a:gd name="connsiteY3290" fmla="*/ 486135 h 1217404"/>
                <a:gd name="connsiteX3291" fmla="*/ 92373 w 2693247"/>
                <a:gd name="connsiteY3291" fmla="*/ 485992 h 1217404"/>
                <a:gd name="connsiteX3292" fmla="*/ 89086 w 2693247"/>
                <a:gd name="connsiteY3292" fmla="*/ 486170 h 1217404"/>
                <a:gd name="connsiteX3293" fmla="*/ 89158 w 2693247"/>
                <a:gd name="connsiteY3293" fmla="*/ 486635 h 1217404"/>
                <a:gd name="connsiteX3294" fmla="*/ 84229 w 2693247"/>
                <a:gd name="connsiteY3294" fmla="*/ 486456 h 1217404"/>
                <a:gd name="connsiteX3295" fmla="*/ 84264 w 2693247"/>
                <a:gd name="connsiteY3295" fmla="*/ 486349 h 1217404"/>
                <a:gd name="connsiteX3296" fmla="*/ 77799 w 2693247"/>
                <a:gd name="connsiteY3296" fmla="*/ 486670 h 1217404"/>
                <a:gd name="connsiteX3297" fmla="*/ 77692 w 2693247"/>
                <a:gd name="connsiteY3297" fmla="*/ 486313 h 1217404"/>
                <a:gd name="connsiteX3298" fmla="*/ 75263 w 2693247"/>
                <a:gd name="connsiteY3298" fmla="*/ 487421 h 1217404"/>
                <a:gd name="connsiteX3299" fmla="*/ 74442 w 2693247"/>
                <a:gd name="connsiteY3299" fmla="*/ 486778 h 1217404"/>
                <a:gd name="connsiteX3300" fmla="*/ 73049 w 2693247"/>
                <a:gd name="connsiteY3300" fmla="*/ 487349 h 1217404"/>
                <a:gd name="connsiteX3301" fmla="*/ 73334 w 2693247"/>
                <a:gd name="connsiteY3301" fmla="*/ 487206 h 1217404"/>
                <a:gd name="connsiteX3302" fmla="*/ 71406 w 2693247"/>
                <a:gd name="connsiteY3302" fmla="*/ 487349 h 1217404"/>
                <a:gd name="connsiteX3303" fmla="*/ 71798 w 2693247"/>
                <a:gd name="connsiteY3303" fmla="*/ 488099 h 1217404"/>
                <a:gd name="connsiteX3304" fmla="*/ 70548 w 2693247"/>
                <a:gd name="connsiteY3304" fmla="*/ 487385 h 1217404"/>
                <a:gd name="connsiteX3305" fmla="*/ 70584 w 2693247"/>
                <a:gd name="connsiteY3305" fmla="*/ 487992 h 1217404"/>
                <a:gd name="connsiteX3306" fmla="*/ 66941 w 2693247"/>
                <a:gd name="connsiteY3306" fmla="*/ 486456 h 1217404"/>
                <a:gd name="connsiteX3307" fmla="*/ 57904 w 2693247"/>
                <a:gd name="connsiteY3307" fmla="*/ 487457 h 1217404"/>
                <a:gd name="connsiteX3308" fmla="*/ 50010 w 2693247"/>
                <a:gd name="connsiteY3308" fmla="*/ 489349 h 1217404"/>
                <a:gd name="connsiteX3309" fmla="*/ 49760 w 2693247"/>
                <a:gd name="connsiteY3309" fmla="*/ 488921 h 1217404"/>
                <a:gd name="connsiteX3310" fmla="*/ 48438 w 2693247"/>
                <a:gd name="connsiteY3310" fmla="*/ 489457 h 1217404"/>
                <a:gd name="connsiteX3311" fmla="*/ 47938 w 2693247"/>
                <a:gd name="connsiteY3311" fmla="*/ 489814 h 1217404"/>
                <a:gd name="connsiteX3312" fmla="*/ 47724 w 2693247"/>
                <a:gd name="connsiteY3312" fmla="*/ 489421 h 1217404"/>
                <a:gd name="connsiteX3313" fmla="*/ 46867 w 2693247"/>
                <a:gd name="connsiteY3313" fmla="*/ 489707 h 1217404"/>
                <a:gd name="connsiteX3314" fmla="*/ 46367 w 2693247"/>
                <a:gd name="connsiteY3314" fmla="*/ 489278 h 1217404"/>
                <a:gd name="connsiteX3315" fmla="*/ 40830 w 2693247"/>
                <a:gd name="connsiteY3315" fmla="*/ 488599 h 1217404"/>
                <a:gd name="connsiteX3316" fmla="*/ 30972 w 2693247"/>
                <a:gd name="connsiteY3316" fmla="*/ 484420 h 1217404"/>
                <a:gd name="connsiteX3317" fmla="*/ 17292 w 2693247"/>
                <a:gd name="connsiteY3317" fmla="*/ 479062 h 1217404"/>
                <a:gd name="connsiteX3318" fmla="*/ 16649 w 2693247"/>
                <a:gd name="connsiteY3318" fmla="*/ 479205 h 1217404"/>
                <a:gd name="connsiteX3319" fmla="*/ 11362 w 2693247"/>
                <a:gd name="connsiteY3319" fmla="*/ 479920 h 1217404"/>
                <a:gd name="connsiteX3320" fmla="*/ 8005 w 2693247"/>
                <a:gd name="connsiteY3320" fmla="*/ 482598 h 1217404"/>
                <a:gd name="connsiteX3321" fmla="*/ 6397 w 2693247"/>
                <a:gd name="connsiteY3321" fmla="*/ 488385 h 1217404"/>
                <a:gd name="connsiteX3322" fmla="*/ 6362 w 2693247"/>
                <a:gd name="connsiteY3322" fmla="*/ 488671 h 1217404"/>
                <a:gd name="connsiteX3323" fmla="*/ 6326 w 2693247"/>
                <a:gd name="connsiteY3323" fmla="*/ 489028 h 1217404"/>
                <a:gd name="connsiteX3324" fmla="*/ 6469 w 2693247"/>
                <a:gd name="connsiteY3324" fmla="*/ 488849 h 1217404"/>
                <a:gd name="connsiteX3325" fmla="*/ 8898 w 2693247"/>
                <a:gd name="connsiteY3325" fmla="*/ 490135 h 1217404"/>
                <a:gd name="connsiteX3326" fmla="*/ 9648 w 2693247"/>
                <a:gd name="connsiteY3326" fmla="*/ 489278 h 1217404"/>
                <a:gd name="connsiteX3327" fmla="*/ 11648 w 2693247"/>
                <a:gd name="connsiteY3327" fmla="*/ 486885 h 1217404"/>
                <a:gd name="connsiteX3328" fmla="*/ 11755 w 2693247"/>
                <a:gd name="connsiteY3328" fmla="*/ 486992 h 1217404"/>
                <a:gd name="connsiteX3329" fmla="*/ 13577 w 2693247"/>
                <a:gd name="connsiteY3329" fmla="*/ 484599 h 1217404"/>
                <a:gd name="connsiteX3330" fmla="*/ 15220 w 2693247"/>
                <a:gd name="connsiteY3330" fmla="*/ 484706 h 1217404"/>
                <a:gd name="connsiteX3331" fmla="*/ 15184 w 2693247"/>
                <a:gd name="connsiteY3331" fmla="*/ 484778 h 1217404"/>
                <a:gd name="connsiteX3332" fmla="*/ 18470 w 2693247"/>
                <a:gd name="connsiteY3332" fmla="*/ 485028 h 1217404"/>
                <a:gd name="connsiteX3333" fmla="*/ 18078 w 2693247"/>
                <a:gd name="connsiteY3333" fmla="*/ 485313 h 1217404"/>
                <a:gd name="connsiteX3334" fmla="*/ 19971 w 2693247"/>
                <a:gd name="connsiteY3334" fmla="*/ 485992 h 1217404"/>
                <a:gd name="connsiteX3335" fmla="*/ 26186 w 2693247"/>
                <a:gd name="connsiteY3335" fmla="*/ 487671 h 1217404"/>
                <a:gd name="connsiteX3336" fmla="*/ 26043 w 2693247"/>
                <a:gd name="connsiteY3336" fmla="*/ 487778 h 1217404"/>
                <a:gd name="connsiteX3337" fmla="*/ 27936 w 2693247"/>
                <a:gd name="connsiteY3337" fmla="*/ 488278 h 1217404"/>
                <a:gd name="connsiteX3338" fmla="*/ 27972 w 2693247"/>
                <a:gd name="connsiteY3338" fmla="*/ 488456 h 1217404"/>
                <a:gd name="connsiteX3339" fmla="*/ 31043 w 2693247"/>
                <a:gd name="connsiteY3339" fmla="*/ 489671 h 1217404"/>
                <a:gd name="connsiteX3340" fmla="*/ 30936 w 2693247"/>
                <a:gd name="connsiteY3340" fmla="*/ 489992 h 1217404"/>
                <a:gd name="connsiteX3341" fmla="*/ 32579 w 2693247"/>
                <a:gd name="connsiteY3341" fmla="*/ 490742 h 1217404"/>
                <a:gd name="connsiteX3342" fmla="*/ 32008 w 2693247"/>
                <a:gd name="connsiteY3342" fmla="*/ 490350 h 1217404"/>
                <a:gd name="connsiteX3343" fmla="*/ 34437 w 2693247"/>
                <a:gd name="connsiteY3343" fmla="*/ 491528 h 1217404"/>
                <a:gd name="connsiteX3344" fmla="*/ 38580 w 2693247"/>
                <a:gd name="connsiteY3344" fmla="*/ 491635 h 1217404"/>
                <a:gd name="connsiteX3345" fmla="*/ 38794 w 2693247"/>
                <a:gd name="connsiteY3345" fmla="*/ 492136 h 1217404"/>
                <a:gd name="connsiteX3346" fmla="*/ 38366 w 2693247"/>
                <a:gd name="connsiteY3346" fmla="*/ 492743 h 1217404"/>
                <a:gd name="connsiteX3347" fmla="*/ 40902 w 2693247"/>
                <a:gd name="connsiteY3347" fmla="*/ 493707 h 1217404"/>
                <a:gd name="connsiteX3348" fmla="*/ 40866 w 2693247"/>
                <a:gd name="connsiteY3348" fmla="*/ 494100 h 1217404"/>
                <a:gd name="connsiteX3349" fmla="*/ 44831 w 2693247"/>
                <a:gd name="connsiteY3349" fmla="*/ 494600 h 1217404"/>
                <a:gd name="connsiteX3350" fmla="*/ 47581 w 2693247"/>
                <a:gd name="connsiteY3350" fmla="*/ 495100 h 1217404"/>
                <a:gd name="connsiteX3351" fmla="*/ 48260 w 2693247"/>
                <a:gd name="connsiteY3351" fmla="*/ 495600 h 1217404"/>
                <a:gd name="connsiteX3352" fmla="*/ 49581 w 2693247"/>
                <a:gd name="connsiteY3352" fmla="*/ 495100 h 1217404"/>
                <a:gd name="connsiteX3353" fmla="*/ 50224 w 2693247"/>
                <a:gd name="connsiteY3353" fmla="*/ 495636 h 1217404"/>
                <a:gd name="connsiteX3354" fmla="*/ 56082 w 2693247"/>
                <a:gd name="connsiteY3354" fmla="*/ 494422 h 1217404"/>
                <a:gd name="connsiteX3355" fmla="*/ 57654 w 2693247"/>
                <a:gd name="connsiteY3355" fmla="*/ 493172 h 1217404"/>
                <a:gd name="connsiteX3356" fmla="*/ 58690 w 2693247"/>
                <a:gd name="connsiteY3356" fmla="*/ 493564 h 1217404"/>
                <a:gd name="connsiteX3357" fmla="*/ 58440 w 2693247"/>
                <a:gd name="connsiteY3357" fmla="*/ 493564 h 1217404"/>
                <a:gd name="connsiteX3358" fmla="*/ 58404 w 2693247"/>
                <a:gd name="connsiteY3358" fmla="*/ 493957 h 1217404"/>
                <a:gd name="connsiteX3359" fmla="*/ 61226 w 2693247"/>
                <a:gd name="connsiteY3359" fmla="*/ 493064 h 1217404"/>
                <a:gd name="connsiteX3360" fmla="*/ 60761 w 2693247"/>
                <a:gd name="connsiteY3360" fmla="*/ 492779 h 1217404"/>
                <a:gd name="connsiteX3361" fmla="*/ 61690 w 2693247"/>
                <a:gd name="connsiteY3361" fmla="*/ 492707 h 1217404"/>
                <a:gd name="connsiteX3362" fmla="*/ 61547 w 2693247"/>
                <a:gd name="connsiteY3362" fmla="*/ 493028 h 1217404"/>
                <a:gd name="connsiteX3363" fmla="*/ 63047 w 2693247"/>
                <a:gd name="connsiteY3363" fmla="*/ 493172 h 1217404"/>
                <a:gd name="connsiteX3364" fmla="*/ 62797 w 2693247"/>
                <a:gd name="connsiteY3364" fmla="*/ 492779 h 1217404"/>
                <a:gd name="connsiteX3365" fmla="*/ 64833 w 2693247"/>
                <a:gd name="connsiteY3365" fmla="*/ 493100 h 1217404"/>
                <a:gd name="connsiteX3366" fmla="*/ 64905 w 2693247"/>
                <a:gd name="connsiteY3366" fmla="*/ 492421 h 1217404"/>
                <a:gd name="connsiteX3367" fmla="*/ 69048 w 2693247"/>
                <a:gd name="connsiteY3367" fmla="*/ 493243 h 1217404"/>
                <a:gd name="connsiteX3368" fmla="*/ 69655 w 2693247"/>
                <a:gd name="connsiteY3368" fmla="*/ 492707 h 1217404"/>
                <a:gd name="connsiteX3369" fmla="*/ 69727 w 2693247"/>
                <a:gd name="connsiteY3369" fmla="*/ 493100 h 1217404"/>
                <a:gd name="connsiteX3370" fmla="*/ 71763 w 2693247"/>
                <a:gd name="connsiteY3370" fmla="*/ 493529 h 1217404"/>
                <a:gd name="connsiteX3371" fmla="*/ 71656 w 2693247"/>
                <a:gd name="connsiteY3371" fmla="*/ 493814 h 1217404"/>
                <a:gd name="connsiteX3372" fmla="*/ 72013 w 2693247"/>
                <a:gd name="connsiteY3372" fmla="*/ 492993 h 1217404"/>
                <a:gd name="connsiteX3373" fmla="*/ 74192 w 2693247"/>
                <a:gd name="connsiteY3373" fmla="*/ 492743 h 1217404"/>
                <a:gd name="connsiteX3374" fmla="*/ 74620 w 2693247"/>
                <a:gd name="connsiteY3374" fmla="*/ 492028 h 1217404"/>
                <a:gd name="connsiteX3375" fmla="*/ 74442 w 2693247"/>
                <a:gd name="connsiteY3375" fmla="*/ 492421 h 1217404"/>
                <a:gd name="connsiteX3376" fmla="*/ 75228 w 2693247"/>
                <a:gd name="connsiteY3376" fmla="*/ 492279 h 1217404"/>
                <a:gd name="connsiteX3377" fmla="*/ 75692 w 2693247"/>
                <a:gd name="connsiteY3377" fmla="*/ 492779 h 1217404"/>
                <a:gd name="connsiteX3378" fmla="*/ 75299 w 2693247"/>
                <a:gd name="connsiteY3378" fmla="*/ 493243 h 1217404"/>
                <a:gd name="connsiteX3379" fmla="*/ 76371 w 2693247"/>
                <a:gd name="connsiteY3379" fmla="*/ 492528 h 1217404"/>
                <a:gd name="connsiteX3380" fmla="*/ 78942 w 2693247"/>
                <a:gd name="connsiteY3380" fmla="*/ 492957 h 1217404"/>
                <a:gd name="connsiteX3381" fmla="*/ 81193 w 2693247"/>
                <a:gd name="connsiteY3381" fmla="*/ 492636 h 1217404"/>
                <a:gd name="connsiteX3382" fmla="*/ 81550 w 2693247"/>
                <a:gd name="connsiteY3382" fmla="*/ 493564 h 1217404"/>
                <a:gd name="connsiteX3383" fmla="*/ 83979 w 2693247"/>
                <a:gd name="connsiteY3383" fmla="*/ 493243 h 1217404"/>
                <a:gd name="connsiteX3384" fmla="*/ 83871 w 2693247"/>
                <a:gd name="connsiteY3384" fmla="*/ 493279 h 1217404"/>
                <a:gd name="connsiteX3385" fmla="*/ 89265 w 2693247"/>
                <a:gd name="connsiteY3385" fmla="*/ 493207 h 1217404"/>
                <a:gd name="connsiteX3386" fmla="*/ 89908 w 2693247"/>
                <a:gd name="connsiteY3386" fmla="*/ 492421 h 1217404"/>
                <a:gd name="connsiteX3387" fmla="*/ 94087 w 2693247"/>
                <a:gd name="connsiteY3387" fmla="*/ 491814 h 1217404"/>
                <a:gd name="connsiteX3388" fmla="*/ 95551 w 2693247"/>
                <a:gd name="connsiteY3388" fmla="*/ 492386 h 1217404"/>
                <a:gd name="connsiteX3389" fmla="*/ 95337 w 2693247"/>
                <a:gd name="connsiteY3389" fmla="*/ 492493 h 1217404"/>
                <a:gd name="connsiteX3390" fmla="*/ 98659 w 2693247"/>
                <a:gd name="connsiteY3390" fmla="*/ 492528 h 1217404"/>
                <a:gd name="connsiteX3391" fmla="*/ 100516 w 2693247"/>
                <a:gd name="connsiteY3391" fmla="*/ 491814 h 1217404"/>
                <a:gd name="connsiteX3392" fmla="*/ 101016 w 2693247"/>
                <a:gd name="connsiteY3392" fmla="*/ 492100 h 1217404"/>
                <a:gd name="connsiteX3393" fmla="*/ 101195 w 2693247"/>
                <a:gd name="connsiteY3393" fmla="*/ 492493 h 1217404"/>
                <a:gd name="connsiteX3394" fmla="*/ 101517 w 2693247"/>
                <a:gd name="connsiteY3394" fmla="*/ 492279 h 1217404"/>
                <a:gd name="connsiteX3395" fmla="*/ 101517 w 2693247"/>
                <a:gd name="connsiteY3395" fmla="*/ 492350 h 1217404"/>
                <a:gd name="connsiteX3396" fmla="*/ 101767 w 2693247"/>
                <a:gd name="connsiteY3396" fmla="*/ 492100 h 1217404"/>
                <a:gd name="connsiteX3397" fmla="*/ 101659 w 2693247"/>
                <a:gd name="connsiteY3397" fmla="*/ 491886 h 1217404"/>
                <a:gd name="connsiteX3398" fmla="*/ 103731 w 2693247"/>
                <a:gd name="connsiteY3398" fmla="*/ 492528 h 1217404"/>
                <a:gd name="connsiteX3399" fmla="*/ 109089 w 2693247"/>
                <a:gd name="connsiteY3399" fmla="*/ 491671 h 1217404"/>
                <a:gd name="connsiteX3400" fmla="*/ 108375 w 2693247"/>
                <a:gd name="connsiteY3400" fmla="*/ 492350 h 1217404"/>
                <a:gd name="connsiteX3401" fmla="*/ 109625 w 2693247"/>
                <a:gd name="connsiteY3401" fmla="*/ 492207 h 1217404"/>
                <a:gd name="connsiteX3402" fmla="*/ 108517 w 2693247"/>
                <a:gd name="connsiteY3402" fmla="*/ 492564 h 1217404"/>
                <a:gd name="connsiteX3403" fmla="*/ 113411 w 2693247"/>
                <a:gd name="connsiteY3403" fmla="*/ 492243 h 1217404"/>
                <a:gd name="connsiteX3404" fmla="*/ 113732 w 2693247"/>
                <a:gd name="connsiteY3404" fmla="*/ 491850 h 1217404"/>
                <a:gd name="connsiteX3405" fmla="*/ 113839 w 2693247"/>
                <a:gd name="connsiteY3405" fmla="*/ 491886 h 1217404"/>
                <a:gd name="connsiteX3406" fmla="*/ 114447 w 2693247"/>
                <a:gd name="connsiteY3406" fmla="*/ 491314 h 1217404"/>
                <a:gd name="connsiteX3407" fmla="*/ 115411 w 2693247"/>
                <a:gd name="connsiteY3407" fmla="*/ 491993 h 1217404"/>
                <a:gd name="connsiteX3408" fmla="*/ 118233 w 2693247"/>
                <a:gd name="connsiteY3408" fmla="*/ 491028 h 1217404"/>
                <a:gd name="connsiteX3409" fmla="*/ 118019 w 2693247"/>
                <a:gd name="connsiteY3409" fmla="*/ 490671 h 1217404"/>
                <a:gd name="connsiteX3410" fmla="*/ 119090 w 2693247"/>
                <a:gd name="connsiteY3410" fmla="*/ 490600 h 1217404"/>
                <a:gd name="connsiteX3411" fmla="*/ 119269 w 2693247"/>
                <a:gd name="connsiteY3411" fmla="*/ 491064 h 1217404"/>
                <a:gd name="connsiteX3412" fmla="*/ 120376 w 2693247"/>
                <a:gd name="connsiteY3412" fmla="*/ 489957 h 1217404"/>
                <a:gd name="connsiteX3413" fmla="*/ 119769 w 2693247"/>
                <a:gd name="connsiteY3413" fmla="*/ 490814 h 1217404"/>
                <a:gd name="connsiteX3414" fmla="*/ 122448 w 2693247"/>
                <a:gd name="connsiteY3414" fmla="*/ 489635 h 1217404"/>
                <a:gd name="connsiteX3415" fmla="*/ 122269 w 2693247"/>
                <a:gd name="connsiteY3415" fmla="*/ 488671 h 1217404"/>
                <a:gd name="connsiteX3416" fmla="*/ 122912 w 2693247"/>
                <a:gd name="connsiteY3416" fmla="*/ 488099 h 1217404"/>
                <a:gd name="connsiteX3417" fmla="*/ 115447 w 2693247"/>
                <a:gd name="connsiteY3417" fmla="*/ 576289 h 1217404"/>
                <a:gd name="connsiteX3418" fmla="*/ 118590 w 2693247"/>
                <a:gd name="connsiteY3418" fmla="*/ 597685 h 1217404"/>
                <a:gd name="connsiteX3419" fmla="*/ 121626 w 2693247"/>
                <a:gd name="connsiteY3419" fmla="*/ 607364 h 1217404"/>
                <a:gd name="connsiteX3420" fmla="*/ 114768 w 2693247"/>
                <a:gd name="connsiteY3420" fmla="*/ 610722 h 1217404"/>
                <a:gd name="connsiteX3421" fmla="*/ 106517 w 2693247"/>
                <a:gd name="connsiteY3421" fmla="*/ 610400 h 1217404"/>
                <a:gd name="connsiteX3422" fmla="*/ 101445 w 2693247"/>
                <a:gd name="connsiteY3422" fmla="*/ 610043 h 1217404"/>
                <a:gd name="connsiteX3423" fmla="*/ 98052 w 2693247"/>
                <a:gd name="connsiteY3423" fmla="*/ 609864 h 1217404"/>
                <a:gd name="connsiteX3424" fmla="*/ 97730 w 2693247"/>
                <a:gd name="connsiteY3424" fmla="*/ 609400 h 1217404"/>
                <a:gd name="connsiteX3425" fmla="*/ 96552 w 2693247"/>
                <a:gd name="connsiteY3425" fmla="*/ 609257 h 1217404"/>
                <a:gd name="connsiteX3426" fmla="*/ 96587 w 2693247"/>
                <a:gd name="connsiteY3426" fmla="*/ 609150 h 1217404"/>
                <a:gd name="connsiteX3427" fmla="*/ 95087 w 2693247"/>
                <a:gd name="connsiteY3427" fmla="*/ 609079 h 1217404"/>
                <a:gd name="connsiteX3428" fmla="*/ 95123 w 2693247"/>
                <a:gd name="connsiteY3428" fmla="*/ 608971 h 1217404"/>
                <a:gd name="connsiteX3429" fmla="*/ 94444 w 2693247"/>
                <a:gd name="connsiteY3429" fmla="*/ 608865 h 1217404"/>
                <a:gd name="connsiteX3430" fmla="*/ 94587 w 2693247"/>
                <a:gd name="connsiteY3430" fmla="*/ 608722 h 1217404"/>
                <a:gd name="connsiteX3431" fmla="*/ 91587 w 2693247"/>
                <a:gd name="connsiteY3431" fmla="*/ 608400 h 1217404"/>
                <a:gd name="connsiteX3432" fmla="*/ 91587 w 2693247"/>
                <a:gd name="connsiteY3432" fmla="*/ 608865 h 1217404"/>
                <a:gd name="connsiteX3433" fmla="*/ 87193 w 2693247"/>
                <a:gd name="connsiteY3433" fmla="*/ 608293 h 1217404"/>
                <a:gd name="connsiteX3434" fmla="*/ 87229 w 2693247"/>
                <a:gd name="connsiteY3434" fmla="*/ 608186 h 1217404"/>
                <a:gd name="connsiteX3435" fmla="*/ 81514 w 2693247"/>
                <a:gd name="connsiteY3435" fmla="*/ 608472 h 1217404"/>
                <a:gd name="connsiteX3436" fmla="*/ 81407 w 2693247"/>
                <a:gd name="connsiteY3436" fmla="*/ 608114 h 1217404"/>
                <a:gd name="connsiteX3437" fmla="*/ 79299 w 2693247"/>
                <a:gd name="connsiteY3437" fmla="*/ 609329 h 1217404"/>
                <a:gd name="connsiteX3438" fmla="*/ 78514 w 2693247"/>
                <a:gd name="connsiteY3438" fmla="*/ 608757 h 1217404"/>
                <a:gd name="connsiteX3439" fmla="*/ 77264 w 2693247"/>
                <a:gd name="connsiteY3439" fmla="*/ 609507 h 1217404"/>
                <a:gd name="connsiteX3440" fmla="*/ 77549 w 2693247"/>
                <a:gd name="connsiteY3440" fmla="*/ 609293 h 1217404"/>
                <a:gd name="connsiteX3441" fmla="*/ 75656 w 2693247"/>
                <a:gd name="connsiteY3441" fmla="*/ 609829 h 1217404"/>
                <a:gd name="connsiteX3442" fmla="*/ 76228 w 2693247"/>
                <a:gd name="connsiteY3442" fmla="*/ 610436 h 1217404"/>
                <a:gd name="connsiteX3443" fmla="*/ 74835 w 2693247"/>
                <a:gd name="connsiteY3443" fmla="*/ 610115 h 1217404"/>
                <a:gd name="connsiteX3444" fmla="*/ 75049 w 2693247"/>
                <a:gd name="connsiteY3444" fmla="*/ 610686 h 1217404"/>
                <a:gd name="connsiteX3445" fmla="*/ 71048 w 2693247"/>
                <a:gd name="connsiteY3445" fmla="*/ 611222 h 1217404"/>
                <a:gd name="connsiteX3446" fmla="*/ 66048 w 2693247"/>
                <a:gd name="connsiteY3446" fmla="*/ 616151 h 1217404"/>
                <a:gd name="connsiteX3447" fmla="*/ 60583 w 2693247"/>
                <a:gd name="connsiteY3447" fmla="*/ 617508 h 1217404"/>
                <a:gd name="connsiteX3448" fmla="*/ 60368 w 2693247"/>
                <a:gd name="connsiteY3448" fmla="*/ 617044 h 1217404"/>
                <a:gd name="connsiteX3449" fmla="*/ 59154 w 2693247"/>
                <a:gd name="connsiteY3449" fmla="*/ 617473 h 1217404"/>
                <a:gd name="connsiteX3450" fmla="*/ 58690 w 2693247"/>
                <a:gd name="connsiteY3450" fmla="*/ 617794 h 1217404"/>
                <a:gd name="connsiteX3451" fmla="*/ 58511 w 2693247"/>
                <a:gd name="connsiteY3451" fmla="*/ 617401 h 1217404"/>
                <a:gd name="connsiteX3452" fmla="*/ 57725 w 2693247"/>
                <a:gd name="connsiteY3452" fmla="*/ 617687 h 1217404"/>
                <a:gd name="connsiteX3453" fmla="*/ 57261 w 2693247"/>
                <a:gd name="connsiteY3453" fmla="*/ 617258 h 1217404"/>
                <a:gd name="connsiteX3454" fmla="*/ 52010 w 2693247"/>
                <a:gd name="connsiteY3454" fmla="*/ 617294 h 1217404"/>
                <a:gd name="connsiteX3455" fmla="*/ 42366 w 2693247"/>
                <a:gd name="connsiteY3455" fmla="*/ 617151 h 1217404"/>
                <a:gd name="connsiteX3456" fmla="*/ 30829 w 2693247"/>
                <a:gd name="connsiteY3456" fmla="*/ 616615 h 1217404"/>
                <a:gd name="connsiteX3457" fmla="*/ 30400 w 2693247"/>
                <a:gd name="connsiteY3457" fmla="*/ 616830 h 1217404"/>
                <a:gd name="connsiteX3458" fmla="*/ 27007 w 2693247"/>
                <a:gd name="connsiteY3458" fmla="*/ 616723 h 1217404"/>
                <a:gd name="connsiteX3459" fmla="*/ 23042 w 2693247"/>
                <a:gd name="connsiteY3459" fmla="*/ 622116 h 1217404"/>
                <a:gd name="connsiteX3460" fmla="*/ 22971 w 2693247"/>
                <a:gd name="connsiteY3460" fmla="*/ 622259 h 1217404"/>
                <a:gd name="connsiteX3461" fmla="*/ 27293 w 2693247"/>
                <a:gd name="connsiteY3461" fmla="*/ 621937 h 1217404"/>
                <a:gd name="connsiteX3462" fmla="*/ 29257 w 2693247"/>
                <a:gd name="connsiteY3462" fmla="*/ 622330 h 1217404"/>
                <a:gd name="connsiteX3463" fmla="*/ 29222 w 2693247"/>
                <a:gd name="connsiteY3463" fmla="*/ 622402 h 1217404"/>
                <a:gd name="connsiteX3464" fmla="*/ 32651 w 2693247"/>
                <a:gd name="connsiteY3464" fmla="*/ 622366 h 1217404"/>
                <a:gd name="connsiteX3465" fmla="*/ 32329 w 2693247"/>
                <a:gd name="connsiteY3465" fmla="*/ 622688 h 1217404"/>
                <a:gd name="connsiteX3466" fmla="*/ 34258 w 2693247"/>
                <a:gd name="connsiteY3466" fmla="*/ 622902 h 1217404"/>
                <a:gd name="connsiteX3467" fmla="*/ 40045 w 2693247"/>
                <a:gd name="connsiteY3467" fmla="*/ 622152 h 1217404"/>
                <a:gd name="connsiteX3468" fmla="*/ 39973 w 2693247"/>
                <a:gd name="connsiteY3468" fmla="*/ 622295 h 1217404"/>
                <a:gd name="connsiteX3469" fmla="*/ 41652 w 2693247"/>
                <a:gd name="connsiteY3469" fmla="*/ 621902 h 1217404"/>
                <a:gd name="connsiteX3470" fmla="*/ 41723 w 2693247"/>
                <a:gd name="connsiteY3470" fmla="*/ 622045 h 1217404"/>
                <a:gd name="connsiteX3471" fmla="*/ 44474 w 2693247"/>
                <a:gd name="connsiteY3471" fmla="*/ 621723 h 1217404"/>
                <a:gd name="connsiteX3472" fmla="*/ 44509 w 2693247"/>
                <a:gd name="connsiteY3472" fmla="*/ 622080 h 1217404"/>
                <a:gd name="connsiteX3473" fmla="*/ 45938 w 2693247"/>
                <a:gd name="connsiteY3473" fmla="*/ 622080 h 1217404"/>
                <a:gd name="connsiteX3474" fmla="*/ 45402 w 2693247"/>
                <a:gd name="connsiteY3474" fmla="*/ 621973 h 1217404"/>
                <a:gd name="connsiteX3475" fmla="*/ 47581 w 2693247"/>
                <a:gd name="connsiteY3475" fmla="*/ 622080 h 1217404"/>
                <a:gd name="connsiteX3476" fmla="*/ 50832 w 2693247"/>
                <a:gd name="connsiteY3476" fmla="*/ 620795 h 1217404"/>
                <a:gd name="connsiteX3477" fmla="*/ 51117 w 2693247"/>
                <a:gd name="connsiteY3477" fmla="*/ 621223 h 1217404"/>
                <a:gd name="connsiteX3478" fmla="*/ 50903 w 2693247"/>
                <a:gd name="connsiteY3478" fmla="*/ 621937 h 1217404"/>
                <a:gd name="connsiteX3479" fmla="*/ 53046 w 2693247"/>
                <a:gd name="connsiteY3479" fmla="*/ 622295 h 1217404"/>
                <a:gd name="connsiteX3480" fmla="*/ 53046 w 2693247"/>
                <a:gd name="connsiteY3480" fmla="*/ 622688 h 1217404"/>
                <a:gd name="connsiteX3481" fmla="*/ 56189 w 2693247"/>
                <a:gd name="connsiteY3481" fmla="*/ 622688 h 1217404"/>
                <a:gd name="connsiteX3482" fmla="*/ 58404 w 2693247"/>
                <a:gd name="connsiteY3482" fmla="*/ 623116 h 1217404"/>
                <a:gd name="connsiteX3483" fmla="*/ 58940 w 2693247"/>
                <a:gd name="connsiteY3483" fmla="*/ 623652 h 1217404"/>
                <a:gd name="connsiteX3484" fmla="*/ 60011 w 2693247"/>
                <a:gd name="connsiteY3484" fmla="*/ 623223 h 1217404"/>
                <a:gd name="connsiteX3485" fmla="*/ 60511 w 2693247"/>
                <a:gd name="connsiteY3485" fmla="*/ 623795 h 1217404"/>
                <a:gd name="connsiteX3486" fmla="*/ 65869 w 2693247"/>
                <a:gd name="connsiteY3486" fmla="*/ 623045 h 1217404"/>
                <a:gd name="connsiteX3487" fmla="*/ 67477 w 2693247"/>
                <a:gd name="connsiteY3487" fmla="*/ 621616 h 1217404"/>
                <a:gd name="connsiteX3488" fmla="*/ 68691 w 2693247"/>
                <a:gd name="connsiteY3488" fmla="*/ 621759 h 1217404"/>
                <a:gd name="connsiteX3489" fmla="*/ 68405 w 2693247"/>
                <a:gd name="connsiteY3489" fmla="*/ 621831 h 1217404"/>
                <a:gd name="connsiteX3490" fmla="*/ 68441 w 2693247"/>
                <a:gd name="connsiteY3490" fmla="*/ 622259 h 1217404"/>
                <a:gd name="connsiteX3491" fmla="*/ 71334 w 2693247"/>
                <a:gd name="connsiteY3491" fmla="*/ 619973 h 1217404"/>
                <a:gd name="connsiteX3492" fmla="*/ 70691 w 2693247"/>
                <a:gd name="connsiteY3492" fmla="*/ 620009 h 1217404"/>
                <a:gd name="connsiteX3493" fmla="*/ 71584 w 2693247"/>
                <a:gd name="connsiteY3493" fmla="*/ 619330 h 1217404"/>
                <a:gd name="connsiteX3494" fmla="*/ 71620 w 2693247"/>
                <a:gd name="connsiteY3494" fmla="*/ 619723 h 1217404"/>
                <a:gd name="connsiteX3495" fmla="*/ 72942 w 2693247"/>
                <a:gd name="connsiteY3495" fmla="*/ 618758 h 1217404"/>
                <a:gd name="connsiteX3496" fmla="*/ 72513 w 2693247"/>
                <a:gd name="connsiteY3496" fmla="*/ 618616 h 1217404"/>
                <a:gd name="connsiteX3497" fmla="*/ 73977 w 2693247"/>
                <a:gd name="connsiteY3497" fmla="*/ 617616 h 1217404"/>
                <a:gd name="connsiteX3498" fmla="*/ 73549 w 2693247"/>
                <a:gd name="connsiteY3498" fmla="*/ 617080 h 1217404"/>
                <a:gd name="connsiteX3499" fmla="*/ 76120 w 2693247"/>
                <a:gd name="connsiteY3499" fmla="*/ 616044 h 1217404"/>
                <a:gd name="connsiteX3500" fmla="*/ 76156 w 2693247"/>
                <a:gd name="connsiteY3500" fmla="*/ 615437 h 1217404"/>
                <a:gd name="connsiteX3501" fmla="*/ 76371 w 2693247"/>
                <a:gd name="connsiteY3501" fmla="*/ 615794 h 1217404"/>
                <a:gd name="connsiteX3502" fmla="*/ 77478 w 2693247"/>
                <a:gd name="connsiteY3502" fmla="*/ 615830 h 1217404"/>
                <a:gd name="connsiteX3503" fmla="*/ 77478 w 2693247"/>
                <a:gd name="connsiteY3503" fmla="*/ 616115 h 1217404"/>
                <a:gd name="connsiteX3504" fmla="*/ 77442 w 2693247"/>
                <a:gd name="connsiteY3504" fmla="*/ 615258 h 1217404"/>
                <a:gd name="connsiteX3505" fmla="*/ 78764 w 2693247"/>
                <a:gd name="connsiteY3505" fmla="*/ 614758 h 1217404"/>
                <a:gd name="connsiteX3506" fmla="*/ 79014 w 2693247"/>
                <a:gd name="connsiteY3506" fmla="*/ 614044 h 1217404"/>
                <a:gd name="connsiteX3507" fmla="*/ 78907 w 2693247"/>
                <a:gd name="connsiteY3507" fmla="*/ 614436 h 1217404"/>
                <a:gd name="connsiteX3508" fmla="*/ 79514 w 2693247"/>
                <a:gd name="connsiteY3508" fmla="*/ 614222 h 1217404"/>
                <a:gd name="connsiteX3509" fmla="*/ 79907 w 2693247"/>
                <a:gd name="connsiteY3509" fmla="*/ 614687 h 1217404"/>
                <a:gd name="connsiteX3510" fmla="*/ 79657 w 2693247"/>
                <a:gd name="connsiteY3510" fmla="*/ 615186 h 1217404"/>
                <a:gd name="connsiteX3511" fmla="*/ 80442 w 2693247"/>
                <a:gd name="connsiteY3511" fmla="*/ 614436 h 1217404"/>
                <a:gd name="connsiteX3512" fmla="*/ 82478 w 2693247"/>
                <a:gd name="connsiteY3512" fmla="*/ 614794 h 1217404"/>
                <a:gd name="connsiteX3513" fmla="*/ 84300 w 2693247"/>
                <a:gd name="connsiteY3513" fmla="*/ 614472 h 1217404"/>
                <a:gd name="connsiteX3514" fmla="*/ 84586 w 2693247"/>
                <a:gd name="connsiteY3514" fmla="*/ 615401 h 1217404"/>
                <a:gd name="connsiteX3515" fmla="*/ 86550 w 2693247"/>
                <a:gd name="connsiteY3515" fmla="*/ 615151 h 1217404"/>
                <a:gd name="connsiteX3516" fmla="*/ 86479 w 2693247"/>
                <a:gd name="connsiteY3516" fmla="*/ 615186 h 1217404"/>
                <a:gd name="connsiteX3517" fmla="*/ 90694 w 2693247"/>
                <a:gd name="connsiteY3517" fmla="*/ 615472 h 1217404"/>
                <a:gd name="connsiteX3518" fmla="*/ 91301 w 2693247"/>
                <a:gd name="connsiteY3518" fmla="*/ 614758 h 1217404"/>
                <a:gd name="connsiteX3519" fmla="*/ 94730 w 2693247"/>
                <a:gd name="connsiteY3519" fmla="*/ 614794 h 1217404"/>
                <a:gd name="connsiteX3520" fmla="*/ 95837 w 2693247"/>
                <a:gd name="connsiteY3520" fmla="*/ 615580 h 1217404"/>
                <a:gd name="connsiteX3521" fmla="*/ 95659 w 2693247"/>
                <a:gd name="connsiteY3521" fmla="*/ 615615 h 1217404"/>
                <a:gd name="connsiteX3522" fmla="*/ 98480 w 2693247"/>
                <a:gd name="connsiteY3522" fmla="*/ 616151 h 1217404"/>
                <a:gd name="connsiteX3523" fmla="*/ 100195 w 2693247"/>
                <a:gd name="connsiteY3523" fmla="*/ 615687 h 1217404"/>
                <a:gd name="connsiteX3524" fmla="*/ 100588 w 2693247"/>
                <a:gd name="connsiteY3524" fmla="*/ 616044 h 1217404"/>
                <a:gd name="connsiteX3525" fmla="*/ 100695 w 2693247"/>
                <a:gd name="connsiteY3525" fmla="*/ 616473 h 1217404"/>
                <a:gd name="connsiteX3526" fmla="*/ 101016 w 2693247"/>
                <a:gd name="connsiteY3526" fmla="*/ 616294 h 1217404"/>
                <a:gd name="connsiteX3527" fmla="*/ 101016 w 2693247"/>
                <a:gd name="connsiteY3527" fmla="*/ 616365 h 1217404"/>
                <a:gd name="connsiteX3528" fmla="*/ 101266 w 2693247"/>
                <a:gd name="connsiteY3528" fmla="*/ 616151 h 1217404"/>
                <a:gd name="connsiteX3529" fmla="*/ 101195 w 2693247"/>
                <a:gd name="connsiteY3529" fmla="*/ 615937 h 1217404"/>
                <a:gd name="connsiteX3530" fmla="*/ 102945 w 2693247"/>
                <a:gd name="connsiteY3530" fmla="*/ 616758 h 1217404"/>
                <a:gd name="connsiteX3531" fmla="*/ 107696 w 2693247"/>
                <a:gd name="connsiteY3531" fmla="*/ 616079 h 1217404"/>
                <a:gd name="connsiteX3532" fmla="*/ 107089 w 2693247"/>
                <a:gd name="connsiteY3532" fmla="*/ 616758 h 1217404"/>
                <a:gd name="connsiteX3533" fmla="*/ 108125 w 2693247"/>
                <a:gd name="connsiteY3533" fmla="*/ 616651 h 1217404"/>
                <a:gd name="connsiteX3534" fmla="*/ 107196 w 2693247"/>
                <a:gd name="connsiteY3534" fmla="*/ 616972 h 1217404"/>
                <a:gd name="connsiteX3535" fmla="*/ 111232 w 2693247"/>
                <a:gd name="connsiteY3535" fmla="*/ 616830 h 1217404"/>
                <a:gd name="connsiteX3536" fmla="*/ 111518 w 2693247"/>
                <a:gd name="connsiteY3536" fmla="*/ 616473 h 1217404"/>
                <a:gd name="connsiteX3537" fmla="*/ 111625 w 2693247"/>
                <a:gd name="connsiteY3537" fmla="*/ 616508 h 1217404"/>
                <a:gd name="connsiteX3538" fmla="*/ 112161 w 2693247"/>
                <a:gd name="connsiteY3538" fmla="*/ 616008 h 1217404"/>
                <a:gd name="connsiteX3539" fmla="*/ 112947 w 2693247"/>
                <a:gd name="connsiteY3539" fmla="*/ 616794 h 1217404"/>
                <a:gd name="connsiteX3540" fmla="*/ 115375 w 2693247"/>
                <a:gd name="connsiteY3540" fmla="*/ 616151 h 1217404"/>
                <a:gd name="connsiteX3541" fmla="*/ 115197 w 2693247"/>
                <a:gd name="connsiteY3541" fmla="*/ 615758 h 1217404"/>
                <a:gd name="connsiteX3542" fmla="*/ 116125 w 2693247"/>
                <a:gd name="connsiteY3542" fmla="*/ 615794 h 1217404"/>
                <a:gd name="connsiteX3543" fmla="*/ 116268 w 2693247"/>
                <a:gd name="connsiteY3543" fmla="*/ 616294 h 1217404"/>
                <a:gd name="connsiteX3544" fmla="*/ 117233 w 2693247"/>
                <a:gd name="connsiteY3544" fmla="*/ 615365 h 1217404"/>
                <a:gd name="connsiteX3545" fmla="*/ 116697 w 2693247"/>
                <a:gd name="connsiteY3545" fmla="*/ 616115 h 1217404"/>
                <a:gd name="connsiteX3546" fmla="*/ 118947 w 2693247"/>
                <a:gd name="connsiteY3546" fmla="*/ 615472 h 1217404"/>
                <a:gd name="connsiteX3547" fmla="*/ 118912 w 2693247"/>
                <a:gd name="connsiteY3547" fmla="*/ 614508 h 1217404"/>
                <a:gd name="connsiteX3548" fmla="*/ 120948 w 2693247"/>
                <a:gd name="connsiteY3548" fmla="*/ 613615 h 1217404"/>
                <a:gd name="connsiteX3549" fmla="*/ 120555 w 2693247"/>
                <a:gd name="connsiteY3549" fmla="*/ 613294 h 1217404"/>
                <a:gd name="connsiteX3550" fmla="*/ 123269 w 2693247"/>
                <a:gd name="connsiteY3550" fmla="*/ 612222 h 1217404"/>
                <a:gd name="connsiteX3551" fmla="*/ 123448 w 2693247"/>
                <a:gd name="connsiteY3551" fmla="*/ 611972 h 1217404"/>
                <a:gd name="connsiteX3552" fmla="*/ 132985 w 2693247"/>
                <a:gd name="connsiteY3552" fmla="*/ 631331 h 1217404"/>
                <a:gd name="connsiteX3553" fmla="*/ 150701 w 2693247"/>
                <a:gd name="connsiteY3553" fmla="*/ 660871 h 1217404"/>
                <a:gd name="connsiteX3554" fmla="*/ 148344 w 2693247"/>
                <a:gd name="connsiteY3554" fmla="*/ 660550 h 1217404"/>
                <a:gd name="connsiteX3555" fmla="*/ 141414 w 2693247"/>
                <a:gd name="connsiteY3555" fmla="*/ 655906 h 1217404"/>
                <a:gd name="connsiteX3556" fmla="*/ 134878 w 2693247"/>
                <a:gd name="connsiteY3556" fmla="*/ 653620 h 1217404"/>
                <a:gd name="connsiteX3557" fmla="*/ 130663 w 2693247"/>
                <a:gd name="connsiteY3557" fmla="*/ 653656 h 1217404"/>
                <a:gd name="connsiteX3558" fmla="*/ 130163 w 2693247"/>
                <a:gd name="connsiteY3558" fmla="*/ 653263 h 1217404"/>
                <a:gd name="connsiteX3559" fmla="*/ 128770 w 2693247"/>
                <a:gd name="connsiteY3559" fmla="*/ 653442 h 1217404"/>
                <a:gd name="connsiteX3560" fmla="*/ 128806 w 2693247"/>
                <a:gd name="connsiteY3560" fmla="*/ 653334 h 1217404"/>
                <a:gd name="connsiteX3561" fmla="*/ 127127 w 2693247"/>
                <a:gd name="connsiteY3561" fmla="*/ 653799 h 1217404"/>
                <a:gd name="connsiteX3562" fmla="*/ 127127 w 2693247"/>
                <a:gd name="connsiteY3562" fmla="*/ 653691 h 1217404"/>
                <a:gd name="connsiteX3563" fmla="*/ 126341 w 2693247"/>
                <a:gd name="connsiteY3563" fmla="*/ 653906 h 1217404"/>
                <a:gd name="connsiteX3564" fmla="*/ 126448 w 2693247"/>
                <a:gd name="connsiteY3564" fmla="*/ 653727 h 1217404"/>
                <a:gd name="connsiteX3565" fmla="*/ 123341 w 2693247"/>
                <a:gd name="connsiteY3565" fmla="*/ 654799 h 1217404"/>
                <a:gd name="connsiteX3566" fmla="*/ 123591 w 2693247"/>
                <a:gd name="connsiteY3566" fmla="*/ 655192 h 1217404"/>
                <a:gd name="connsiteX3567" fmla="*/ 119412 w 2693247"/>
                <a:gd name="connsiteY3567" fmla="*/ 656906 h 1217404"/>
                <a:gd name="connsiteX3568" fmla="*/ 119376 w 2693247"/>
                <a:gd name="connsiteY3568" fmla="*/ 656799 h 1217404"/>
                <a:gd name="connsiteX3569" fmla="*/ 114768 w 2693247"/>
                <a:gd name="connsiteY3569" fmla="*/ 659621 h 1217404"/>
                <a:gd name="connsiteX3570" fmla="*/ 114518 w 2693247"/>
                <a:gd name="connsiteY3570" fmla="*/ 659335 h 1217404"/>
                <a:gd name="connsiteX3571" fmla="*/ 113268 w 2693247"/>
                <a:gd name="connsiteY3571" fmla="*/ 661192 h 1217404"/>
                <a:gd name="connsiteX3572" fmla="*/ 112411 w 2693247"/>
                <a:gd name="connsiteY3572" fmla="*/ 660907 h 1217404"/>
                <a:gd name="connsiteX3573" fmla="*/ 111589 w 2693247"/>
                <a:gd name="connsiteY3573" fmla="*/ 661943 h 1217404"/>
                <a:gd name="connsiteX3574" fmla="*/ 111768 w 2693247"/>
                <a:gd name="connsiteY3574" fmla="*/ 661692 h 1217404"/>
                <a:gd name="connsiteX3575" fmla="*/ 110375 w 2693247"/>
                <a:gd name="connsiteY3575" fmla="*/ 662478 h 1217404"/>
                <a:gd name="connsiteX3576" fmla="*/ 110982 w 2693247"/>
                <a:gd name="connsiteY3576" fmla="*/ 663014 h 1217404"/>
                <a:gd name="connsiteX3577" fmla="*/ 109732 w 2693247"/>
                <a:gd name="connsiteY3577" fmla="*/ 662764 h 1217404"/>
                <a:gd name="connsiteX3578" fmla="*/ 109982 w 2693247"/>
                <a:gd name="connsiteY3578" fmla="*/ 663336 h 1217404"/>
                <a:gd name="connsiteX3579" fmla="*/ 106660 w 2693247"/>
                <a:gd name="connsiteY3579" fmla="*/ 663157 h 1217404"/>
                <a:gd name="connsiteX3580" fmla="*/ 93837 w 2693247"/>
                <a:gd name="connsiteY3580" fmla="*/ 668336 h 1217404"/>
                <a:gd name="connsiteX3581" fmla="*/ 93515 w 2693247"/>
                <a:gd name="connsiteY3581" fmla="*/ 667943 h 1217404"/>
                <a:gd name="connsiteX3582" fmla="*/ 92373 w 2693247"/>
                <a:gd name="connsiteY3582" fmla="*/ 668694 h 1217404"/>
                <a:gd name="connsiteX3583" fmla="*/ 91980 w 2693247"/>
                <a:gd name="connsiteY3583" fmla="*/ 669122 h 1217404"/>
                <a:gd name="connsiteX3584" fmla="*/ 91694 w 2693247"/>
                <a:gd name="connsiteY3584" fmla="*/ 668765 h 1217404"/>
                <a:gd name="connsiteX3585" fmla="*/ 91015 w 2693247"/>
                <a:gd name="connsiteY3585" fmla="*/ 669229 h 1217404"/>
                <a:gd name="connsiteX3586" fmla="*/ 90444 w 2693247"/>
                <a:gd name="connsiteY3586" fmla="*/ 668943 h 1217404"/>
                <a:gd name="connsiteX3587" fmla="*/ 85550 w 2693247"/>
                <a:gd name="connsiteY3587" fmla="*/ 670193 h 1217404"/>
                <a:gd name="connsiteX3588" fmla="*/ 77371 w 2693247"/>
                <a:gd name="connsiteY3588" fmla="*/ 670193 h 1217404"/>
                <a:gd name="connsiteX3589" fmla="*/ 66869 w 2693247"/>
                <a:gd name="connsiteY3589" fmla="*/ 665300 h 1217404"/>
                <a:gd name="connsiteX3590" fmla="*/ 66334 w 2693247"/>
                <a:gd name="connsiteY3590" fmla="*/ 665371 h 1217404"/>
                <a:gd name="connsiteX3591" fmla="*/ 62512 w 2693247"/>
                <a:gd name="connsiteY3591" fmla="*/ 664729 h 1217404"/>
                <a:gd name="connsiteX3592" fmla="*/ 58511 w 2693247"/>
                <a:gd name="connsiteY3592" fmla="*/ 670087 h 1217404"/>
                <a:gd name="connsiteX3593" fmla="*/ 58440 w 2693247"/>
                <a:gd name="connsiteY3593" fmla="*/ 670229 h 1217404"/>
                <a:gd name="connsiteX3594" fmla="*/ 62476 w 2693247"/>
                <a:gd name="connsiteY3594" fmla="*/ 669944 h 1217404"/>
                <a:gd name="connsiteX3595" fmla="*/ 64119 w 2693247"/>
                <a:gd name="connsiteY3595" fmla="*/ 670515 h 1217404"/>
                <a:gd name="connsiteX3596" fmla="*/ 64083 w 2693247"/>
                <a:gd name="connsiteY3596" fmla="*/ 670586 h 1217404"/>
                <a:gd name="connsiteX3597" fmla="*/ 66869 w 2693247"/>
                <a:gd name="connsiteY3597" fmla="*/ 671301 h 1217404"/>
                <a:gd name="connsiteX3598" fmla="*/ 66512 w 2693247"/>
                <a:gd name="connsiteY3598" fmla="*/ 671515 h 1217404"/>
                <a:gd name="connsiteX3599" fmla="*/ 68012 w 2693247"/>
                <a:gd name="connsiteY3599" fmla="*/ 672336 h 1217404"/>
                <a:gd name="connsiteX3600" fmla="*/ 73513 w 2693247"/>
                <a:gd name="connsiteY3600" fmla="*/ 674087 h 1217404"/>
                <a:gd name="connsiteX3601" fmla="*/ 73370 w 2693247"/>
                <a:gd name="connsiteY3601" fmla="*/ 674194 h 1217404"/>
                <a:gd name="connsiteX3602" fmla="*/ 75228 w 2693247"/>
                <a:gd name="connsiteY3602" fmla="*/ 674516 h 1217404"/>
                <a:gd name="connsiteX3603" fmla="*/ 75263 w 2693247"/>
                <a:gd name="connsiteY3603" fmla="*/ 674658 h 1217404"/>
                <a:gd name="connsiteX3604" fmla="*/ 78406 w 2693247"/>
                <a:gd name="connsiteY3604" fmla="*/ 675123 h 1217404"/>
                <a:gd name="connsiteX3605" fmla="*/ 78406 w 2693247"/>
                <a:gd name="connsiteY3605" fmla="*/ 675480 h 1217404"/>
                <a:gd name="connsiteX3606" fmla="*/ 80121 w 2693247"/>
                <a:gd name="connsiteY3606" fmla="*/ 675623 h 1217404"/>
                <a:gd name="connsiteX3607" fmla="*/ 79514 w 2693247"/>
                <a:gd name="connsiteY3607" fmla="*/ 675480 h 1217404"/>
                <a:gd name="connsiteX3608" fmla="*/ 81943 w 2693247"/>
                <a:gd name="connsiteY3608" fmla="*/ 675587 h 1217404"/>
                <a:gd name="connsiteX3609" fmla="*/ 85122 w 2693247"/>
                <a:gd name="connsiteY3609" fmla="*/ 673873 h 1217404"/>
                <a:gd name="connsiteX3610" fmla="*/ 85479 w 2693247"/>
                <a:gd name="connsiteY3610" fmla="*/ 674230 h 1217404"/>
                <a:gd name="connsiteX3611" fmla="*/ 85407 w 2693247"/>
                <a:gd name="connsiteY3611" fmla="*/ 674980 h 1217404"/>
                <a:gd name="connsiteX3612" fmla="*/ 87622 w 2693247"/>
                <a:gd name="connsiteY3612" fmla="*/ 674873 h 1217404"/>
                <a:gd name="connsiteX3613" fmla="*/ 87729 w 2693247"/>
                <a:gd name="connsiteY3613" fmla="*/ 675266 h 1217404"/>
                <a:gd name="connsiteX3614" fmla="*/ 90801 w 2693247"/>
                <a:gd name="connsiteY3614" fmla="*/ 674480 h 1217404"/>
                <a:gd name="connsiteX3615" fmla="*/ 93015 w 2693247"/>
                <a:gd name="connsiteY3615" fmla="*/ 674337 h 1217404"/>
                <a:gd name="connsiteX3616" fmla="*/ 93658 w 2693247"/>
                <a:gd name="connsiteY3616" fmla="*/ 674730 h 1217404"/>
                <a:gd name="connsiteX3617" fmla="*/ 94551 w 2693247"/>
                <a:gd name="connsiteY3617" fmla="*/ 674051 h 1217404"/>
                <a:gd name="connsiteX3618" fmla="*/ 95123 w 2693247"/>
                <a:gd name="connsiteY3618" fmla="*/ 674480 h 1217404"/>
                <a:gd name="connsiteX3619" fmla="*/ 99695 w 2693247"/>
                <a:gd name="connsiteY3619" fmla="*/ 673123 h 1217404"/>
                <a:gd name="connsiteX3620" fmla="*/ 100981 w 2693247"/>
                <a:gd name="connsiteY3620" fmla="*/ 671837 h 1217404"/>
                <a:gd name="connsiteX3621" fmla="*/ 101981 w 2693247"/>
                <a:gd name="connsiteY3621" fmla="*/ 672158 h 1217404"/>
                <a:gd name="connsiteX3622" fmla="*/ 101731 w 2693247"/>
                <a:gd name="connsiteY3622" fmla="*/ 672194 h 1217404"/>
                <a:gd name="connsiteX3623" fmla="*/ 101767 w 2693247"/>
                <a:gd name="connsiteY3623" fmla="*/ 672587 h 1217404"/>
                <a:gd name="connsiteX3624" fmla="*/ 104410 w 2693247"/>
                <a:gd name="connsiteY3624" fmla="*/ 671229 h 1217404"/>
                <a:gd name="connsiteX3625" fmla="*/ 103874 w 2693247"/>
                <a:gd name="connsiteY3625" fmla="*/ 671051 h 1217404"/>
                <a:gd name="connsiteX3626" fmla="*/ 104803 w 2693247"/>
                <a:gd name="connsiteY3626" fmla="*/ 670729 h 1217404"/>
                <a:gd name="connsiteX3627" fmla="*/ 104731 w 2693247"/>
                <a:gd name="connsiteY3627" fmla="*/ 671122 h 1217404"/>
                <a:gd name="connsiteX3628" fmla="*/ 106124 w 2693247"/>
                <a:gd name="connsiteY3628" fmla="*/ 670765 h 1217404"/>
                <a:gd name="connsiteX3629" fmla="*/ 105803 w 2693247"/>
                <a:gd name="connsiteY3629" fmla="*/ 670479 h 1217404"/>
                <a:gd name="connsiteX3630" fmla="*/ 107517 w 2693247"/>
                <a:gd name="connsiteY3630" fmla="*/ 670087 h 1217404"/>
                <a:gd name="connsiteX3631" fmla="*/ 107339 w 2693247"/>
                <a:gd name="connsiteY3631" fmla="*/ 669443 h 1217404"/>
                <a:gd name="connsiteX3632" fmla="*/ 110875 w 2693247"/>
                <a:gd name="connsiteY3632" fmla="*/ 668765 h 1217404"/>
                <a:gd name="connsiteX3633" fmla="*/ 111161 w 2693247"/>
                <a:gd name="connsiteY3633" fmla="*/ 668050 h 1217404"/>
                <a:gd name="connsiteX3634" fmla="*/ 111375 w 2693247"/>
                <a:gd name="connsiteY3634" fmla="*/ 668407 h 1217404"/>
                <a:gd name="connsiteX3635" fmla="*/ 113125 w 2693247"/>
                <a:gd name="connsiteY3635" fmla="*/ 668086 h 1217404"/>
                <a:gd name="connsiteX3636" fmla="*/ 113089 w 2693247"/>
                <a:gd name="connsiteY3636" fmla="*/ 667479 h 1217404"/>
                <a:gd name="connsiteX3637" fmla="*/ 114661 w 2693247"/>
                <a:gd name="connsiteY3637" fmla="*/ 666479 h 1217404"/>
                <a:gd name="connsiteX3638" fmla="*/ 114697 w 2693247"/>
                <a:gd name="connsiteY3638" fmla="*/ 665693 h 1217404"/>
                <a:gd name="connsiteX3639" fmla="*/ 114732 w 2693247"/>
                <a:gd name="connsiteY3639" fmla="*/ 666086 h 1217404"/>
                <a:gd name="connsiteX3640" fmla="*/ 115268 w 2693247"/>
                <a:gd name="connsiteY3640" fmla="*/ 665657 h 1217404"/>
                <a:gd name="connsiteX3641" fmla="*/ 115840 w 2693247"/>
                <a:gd name="connsiteY3641" fmla="*/ 665943 h 1217404"/>
                <a:gd name="connsiteX3642" fmla="*/ 115733 w 2693247"/>
                <a:gd name="connsiteY3642" fmla="*/ 666515 h 1217404"/>
                <a:gd name="connsiteX3643" fmla="*/ 116340 w 2693247"/>
                <a:gd name="connsiteY3643" fmla="*/ 665443 h 1217404"/>
                <a:gd name="connsiteX3644" fmla="*/ 118554 w 2693247"/>
                <a:gd name="connsiteY3644" fmla="*/ 664836 h 1217404"/>
                <a:gd name="connsiteX3645" fmla="*/ 120126 w 2693247"/>
                <a:gd name="connsiteY3645" fmla="*/ 663621 h 1217404"/>
                <a:gd name="connsiteX3646" fmla="*/ 120840 w 2693247"/>
                <a:gd name="connsiteY3646" fmla="*/ 664300 h 1217404"/>
                <a:gd name="connsiteX3647" fmla="*/ 122483 w 2693247"/>
                <a:gd name="connsiteY3647" fmla="*/ 663085 h 1217404"/>
                <a:gd name="connsiteX3648" fmla="*/ 122448 w 2693247"/>
                <a:gd name="connsiteY3648" fmla="*/ 663157 h 1217404"/>
                <a:gd name="connsiteX3649" fmla="*/ 126091 w 2693247"/>
                <a:gd name="connsiteY3649" fmla="*/ 661407 h 1217404"/>
                <a:gd name="connsiteX3650" fmla="*/ 126270 w 2693247"/>
                <a:gd name="connsiteY3650" fmla="*/ 660514 h 1217404"/>
                <a:gd name="connsiteX3651" fmla="*/ 129056 w 2693247"/>
                <a:gd name="connsiteY3651" fmla="*/ 659264 h 1217404"/>
                <a:gd name="connsiteX3652" fmla="*/ 130127 w 2693247"/>
                <a:gd name="connsiteY3652" fmla="*/ 659692 h 1217404"/>
                <a:gd name="connsiteX3653" fmla="*/ 129984 w 2693247"/>
                <a:gd name="connsiteY3653" fmla="*/ 659800 h 1217404"/>
                <a:gd name="connsiteX3654" fmla="*/ 132306 w 2693247"/>
                <a:gd name="connsiteY3654" fmla="*/ 659800 h 1217404"/>
                <a:gd name="connsiteX3655" fmla="*/ 133771 w 2693247"/>
                <a:gd name="connsiteY3655" fmla="*/ 659228 h 1217404"/>
                <a:gd name="connsiteX3656" fmla="*/ 134092 w 2693247"/>
                <a:gd name="connsiteY3656" fmla="*/ 659585 h 1217404"/>
                <a:gd name="connsiteX3657" fmla="*/ 134128 w 2693247"/>
                <a:gd name="connsiteY3657" fmla="*/ 660014 h 1217404"/>
                <a:gd name="connsiteX3658" fmla="*/ 134414 w 2693247"/>
                <a:gd name="connsiteY3658" fmla="*/ 659871 h 1217404"/>
                <a:gd name="connsiteX3659" fmla="*/ 134414 w 2693247"/>
                <a:gd name="connsiteY3659" fmla="*/ 659942 h 1217404"/>
                <a:gd name="connsiteX3660" fmla="*/ 134664 w 2693247"/>
                <a:gd name="connsiteY3660" fmla="*/ 659728 h 1217404"/>
                <a:gd name="connsiteX3661" fmla="*/ 134628 w 2693247"/>
                <a:gd name="connsiteY3661" fmla="*/ 659514 h 1217404"/>
                <a:gd name="connsiteX3662" fmla="*/ 135878 w 2693247"/>
                <a:gd name="connsiteY3662" fmla="*/ 660478 h 1217404"/>
                <a:gd name="connsiteX3663" fmla="*/ 139878 w 2693247"/>
                <a:gd name="connsiteY3663" fmla="*/ 661442 h 1217404"/>
                <a:gd name="connsiteX3664" fmla="*/ 139057 w 2693247"/>
                <a:gd name="connsiteY3664" fmla="*/ 661728 h 1217404"/>
                <a:gd name="connsiteX3665" fmla="*/ 139950 w 2693247"/>
                <a:gd name="connsiteY3665" fmla="*/ 662121 h 1217404"/>
                <a:gd name="connsiteX3666" fmla="*/ 139021 w 2693247"/>
                <a:gd name="connsiteY3666" fmla="*/ 661978 h 1217404"/>
                <a:gd name="connsiteX3667" fmla="*/ 142414 w 2693247"/>
                <a:gd name="connsiteY3667" fmla="*/ 663943 h 1217404"/>
                <a:gd name="connsiteX3668" fmla="*/ 142843 w 2693247"/>
                <a:gd name="connsiteY3668" fmla="*/ 663800 h 1217404"/>
                <a:gd name="connsiteX3669" fmla="*/ 142879 w 2693247"/>
                <a:gd name="connsiteY3669" fmla="*/ 663907 h 1217404"/>
                <a:gd name="connsiteX3670" fmla="*/ 143593 w 2693247"/>
                <a:gd name="connsiteY3670" fmla="*/ 663764 h 1217404"/>
                <a:gd name="connsiteX3671" fmla="*/ 143843 w 2693247"/>
                <a:gd name="connsiteY3671" fmla="*/ 664836 h 1217404"/>
                <a:gd name="connsiteX3672" fmla="*/ 146308 w 2693247"/>
                <a:gd name="connsiteY3672" fmla="*/ 665550 h 1217404"/>
                <a:gd name="connsiteX3673" fmla="*/ 146344 w 2693247"/>
                <a:gd name="connsiteY3673" fmla="*/ 665122 h 1217404"/>
                <a:gd name="connsiteX3674" fmla="*/ 147094 w 2693247"/>
                <a:gd name="connsiteY3674" fmla="*/ 665622 h 1217404"/>
                <a:gd name="connsiteX3675" fmla="*/ 146951 w 2693247"/>
                <a:gd name="connsiteY3675" fmla="*/ 666121 h 1217404"/>
                <a:gd name="connsiteX3676" fmla="*/ 148272 w 2693247"/>
                <a:gd name="connsiteY3676" fmla="*/ 665800 h 1217404"/>
                <a:gd name="connsiteX3677" fmla="*/ 147415 w 2693247"/>
                <a:gd name="connsiteY3677" fmla="*/ 666157 h 1217404"/>
                <a:gd name="connsiteX3678" fmla="*/ 149665 w 2693247"/>
                <a:gd name="connsiteY3678" fmla="*/ 666729 h 1217404"/>
                <a:gd name="connsiteX3679" fmla="*/ 150094 w 2693247"/>
                <a:gd name="connsiteY3679" fmla="*/ 665907 h 1217404"/>
                <a:gd name="connsiteX3680" fmla="*/ 152273 w 2693247"/>
                <a:gd name="connsiteY3680" fmla="*/ 666121 h 1217404"/>
                <a:gd name="connsiteX3681" fmla="*/ 152094 w 2693247"/>
                <a:gd name="connsiteY3681" fmla="*/ 665657 h 1217404"/>
                <a:gd name="connsiteX3682" fmla="*/ 153344 w 2693247"/>
                <a:gd name="connsiteY3682" fmla="*/ 665622 h 1217404"/>
                <a:gd name="connsiteX3683" fmla="*/ 159095 w 2693247"/>
                <a:gd name="connsiteY3683" fmla="*/ 679659 h 1217404"/>
                <a:gd name="connsiteX3684" fmla="*/ 160595 w 2693247"/>
                <a:gd name="connsiteY3684" fmla="*/ 691839 h 1217404"/>
                <a:gd name="connsiteX3685" fmla="*/ 160310 w 2693247"/>
                <a:gd name="connsiteY3685" fmla="*/ 689268 h 1217404"/>
                <a:gd name="connsiteX3686" fmla="*/ 160631 w 2693247"/>
                <a:gd name="connsiteY3686" fmla="*/ 716378 h 1217404"/>
                <a:gd name="connsiteX3687" fmla="*/ 150094 w 2693247"/>
                <a:gd name="connsiteY3687" fmla="*/ 719021 h 1217404"/>
                <a:gd name="connsiteX3688" fmla="*/ 139664 w 2693247"/>
                <a:gd name="connsiteY3688" fmla="*/ 719378 h 1217404"/>
                <a:gd name="connsiteX3689" fmla="*/ 132985 w 2693247"/>
                <a:gd name="connsiteY3689" fmla="*/ 719628 h 1217404"/>
                <a:gd name="connsiteX3690" fmla="*/ 129020 w 2693247"/>
                <a:gd name="connsiteY3690" fmla="*/ 719914 h 1217404"/>
                <a:gd name="connsiteX3691" fmla="*/ 128627 w 2693247"/>
                <a:gd name="connsiteY3691" fmla="*/ 719485 h 1217404"/>
                <a:gd name="connsiteX3692" fmla="*/ 127341 w 2693247"/>
                <a:gd name="connsiteY3692" fmla="*/ 719378 h 1217404"/>
                <a:gd name="connsiteX3693" fmla="*/ 127377 w 2693247"/>
                <a:gd name="connsiteY3693" fmla="*/ 719271 h 1217404"/>
                <a:gd name="connsiteX3694" fmla="*/ 125734 w 2693247"/>
                <a:gd name="connsiteY3694" fmla="*/ 719200 h 1217404"/>
                <a:gd name="connsiteX3695" fmla="*/ 125770 w 2693247"/>
                <a:gd name="connsiteY3695" fmla="*/ 719093 h 1217404"/>
                <a:gd name="connsiteX3696" fmla="*/ 125019 w 2693247"/>
                <a:gd name="connsiteY3696" fmla="*/ 718985 h 1217404"/>
                <a:gd name="connsiteX3697" fmla="*/ 125198 w 2693247"/>
                <a:gd name="connsiteY3697" fmla="*/ 718878 h 1217404"/>
                <a:gd name="connsiteX3698" fmla="*/ 121912 w 2693247"/>
                <a:gd name="connsiteY3698" fmla="*/ 718307 h 1217404"/>
                <a:gd name="connsiteX3699" fmla="*/ 121876 w 2693247"/>
                <a:gd name="connsiteY3699" fmla="*/ 718771 h 1217404"/>
                <a:gd name="connsiteX3700" fmla="*/ 116733 w 2693247"/>
                <a:gd name="connsiteY3700" fmla="*/ 717592 h 1217404"/>
                <a:gd name="connsiteX3701" fmla="*/ 116768 w 2693247"/>
                <a:gd name="connsiteY3701" fmla="*/ 717485 h 1217404"/>
                <a:gd name="connsiteX3702" fmla="*/ 109482 w 2693247"/>
                <a:gd name="connsiteY3702" fmla="*/ 717628 h 1217404"/>
                <a:gd name="connsiteX3703" fmla="*/ 109339 w 2693247"/>
                <a:gd name="connsiteY3703" fmla="*/ 717307 h 1217404"/>
                <a:gd name="connsiteX3704" fmla="*/ 106981 w 2693247"/>
                <a:gd name="connsiteY3704" fmla="*/ 718592 h 1217404"/>
                <a:gd name="connsiteX3705" fmla="*/ 106196 w 2693247"/>
                <a:gd name="connsiteY3705" fmla="*/ 717985 h 1217404"/>
                <a:gd name="connsiteX3706" fmla="*/ 104946 w 2693247"/>
                <a:gd name="connsiteY3706" fmla="*/ 718557 h 1217404"/>
                <a:gd name="connsiteX3707" fmla="*/ 105231 w 2693247"/>
                <a:gd name="connsiteY3707" fmla="*/ 718414 h 1217404"/>
                <a:gd name="connsiteX3708" fmla="*/ 103588 w 2693247"/>
                <a:gd name="connsiteY3708" fmla="*/ 718414 h 1217404"/>
                <a:gd name="connsiteX3709" fmla="*/ 103803 w 2693247"/>
                <a:gd name="connsiteY3709" fmla="*/ 719200 h 1217404"/>
                <a:gd name="connsiteX3710" fmla="*/ 102802 w 2693247"/>
                <a:gd name="connsiteY3710" fmla="*/ 718271 h 1217404"/>
                <a:gd name="connsiteX3711" fmla="*/ 102695 w 2693247"/>
                <a:gd name="connsiteY3711" fmla="*/ 718878 h 1217404"/>
                <a:gd name="connsiteX3712" fmla="*/ 99909 w 2693247"/>
                <a:gd name="connsiteY3712" fmla="*/ 716521 h 1217404"/>
                <a:gd name="connsiteX3713" fmla="*/ 81550 w 2693247"/>
                <a:gd name="connsiteY3713" fmla="*/ 713378 h 1217404"/>
                <a:gd name="connsiteX3714" fmla="*/ 81193 w 2693247"/>
                <a:gd name="connsiteY3714" fmla="*/ 712984 h 1217404"/>
                <a:gd name="connsiteX3715" fmla="*/ 79442 w 2693247"/>
                <a:gd name="connsiteY3715" fmla="*/ 713771 h 1217404"/>
                <a:gd name="connsiteX3716" fmla="*/ 78871 w 2693247"/>
                <a:gd name="connsiteY3716" fmla="*/ 714235 h 1217404"/>
                <a:gd name="connsiteX3717" fmla="*/ 78514 w 2693247"/>
                <a:gd name="connsiteY3717" fmla="*/ 713913 h 1217404"/>
                <a:gd name="connsiteX3718" fmla="*/ 77549 w 2693247"/>
                <a:gd name="connsiteY3718" fmla="*/ 714521 h 1217404"/>
                <a:gd name="connsiteX3719" fmla="*/ 76763 w 2693247"/>
                <a:gd name="connsiteY3719" fmla="*/ 714342 h 1217404"/>
                <a:gd name="connsiteX3720" fmla="*/ 70513 w 2693247"/>
                <a:gd name="connsiteY3720" fmla="*/ 717271 h 1217404"/>
                <a:gd name="connsiteX3721" fmla="*/ 60083 w 2693247"/>
                <a:gd name="connsiteY3721" fmla="*/ 722414 h 1217404"/>
                <a:gd name="connsiteX3722" fmla="*/ 54082 w 2693247"/>
                <a:gd name="connsiteY3722" fmla="*/ 725272 h 1217404"/>
                <a:gd name="connsiteX3723" fmla="*/ 48546 w 2693247"/>
                <a:gd name="connsiteY3723" fmla="*/ 725844 h 1217404"/>
                <a:gd name="connsiteX3724" fmla="*/ 48081 w 2693247"/>
                <a:gd name="connsiteY3724" fmla="*/ 725986 h 1217404"/>
                <a:gd name="connsiteX3725" fmla="*/ 44688 w 2693247"/>
                <a:gd name="connsiteY3725" fmla="*/ 725093 h 1217404"/>
                <a:gd name="connsiteX3726" fmla="*/ 37651 w 2693247"/>
                <a:gd name="connsiteY3726" fmla="*/ 722343 h 1217404"/>
                <a:gd name="connsiteX3727" fmla="*/ 38223 w 2693247"/>
                <a:gd name="connsiteY3727" fmla="*/ 728130 h 1217404"/>
                <a:gd name="connsiteX3728" fmla="*/ 38044 w 2693247"/>
                <a:gd name="connsiteY3728" fmla="*/ 728201 h 1217404"/>
                <a:gd name="connsiteX3729" fmla="*/ 43331 w 2693247"/>
                <a:gd name="connsiteY3729" fmla="*/ 730094 h 1217404"/>
                <a:gd name="connsiteX3730" fmla="*/ 45795 w 2693247"/>
                <a:gd name="connsiteY3730" fmla="*/ 731130 h 1217404"/>
                <a:gd name="connsiteX3731" fmla="*/ 45724 w 2693247"/>
                <a:gd name="connsiteY3731" fmla="*/ 731201 h 1217404"/>
                <a:gd name="connsiteX3732" fmla="*/ 50546 w 2693247"/>
                <a:gd name="connsiteY3732" fmla="*/ 731523 h 1217404"/>
                <a:gd name="connsiteX3733" fmla="*/ 50117 w 2693247"/>
                <a:gd name="connsiteY3733" fmla="*/ 731880 h 1217404"/>
                <a:gd name="connsiteX3734" fmla="*/ 52975 w 2693247"/>
                <a:gd name="connsiteY3734" fmla="*/ 731773 h 1217404"/>
                <a:gd name="connsiteX3735" fmla="*/ 60047 w 2693247"/>
                <a:gd name="connsiteY3735" fmla="*/ 728094 h 1217404"/>
                <a:gd name="connsiteX3736" fmla="*/ 60047 w 2693247"/>
                <a:gd name="connsiteY3736" fmla="*/ 728272 h 1217404"/>
                <a:gd name="connsiteX3737" fmla="*/ 61619 w 2693247"/>
                <a:gd name="connsiteY3737" fmla="*/ 726951 h 1217404"/>
                <a:gd name="connsiteX3738" fmla="*/ 61762 w 2693247"/>
                <a:gd name="connsiteY3738" fmla="*/ 727022 h 1217404"/>
                <a:gd name="connsiteX3739" fmla="*/ 64476 w 2693247"/>
                <a:gd name="connsiteY3739" fmla="*/ 725236 h 1217404"/>
                <a:gd name="connsiteX3740" fmla="*/ 64655 w 2693247"/>
                <a:gd name="connsiteY3740" fmla="*/ 725557 h 1217404"/>
                <a:gd name="connsiteX3741" fmla="*/ 66191 w 2693247"/>
                <a:gd name="connsiteY3741" fmla="*/ 724843 h 1217404"/>
                <a:gd name="connsiteX3742" fmla="*/ 65512 w 2693247"/>
                <a:gd name="connsiteY3742" fmla="*/ 725022 h 1217404"/>
                <a:gd name="connsiteX3743" fmla="*/ 68084 w 2693247"/>
                <a:gd name="connsiteY3743" fmla="*/ 723950 h 1217404"/>
                <a:gd name="connsiteX3744" fmla="*/ 70977 w 2693247"/>
                <a:gd name="connsiteY3744" fmla="*/ 720986 h 1217404"/>
                <a:gd name="connsiteX3745" fmla="*/ 71477 w 2693247"/>
                <a:gd name="connsiteY3745" fmla="*/ 721200 h 1217404"/>
                <a:gd name="connsiteX3746" fmla="*/ 71584 w 2693247"/>
                <a:gd name="connsiteY3746" fmla="*/ 721950 h 1217404"/>
                <a:gd name="connsiteX3747" fmla="*/ 74013 w 2693247"/>
                <a:gd name="connsiteY3747" fmla="*/ 721057 h 1217404"/>
                <a:gd name="connsiteX3748" fmla="*/ 74227 w 2693247"/>
                <a:gd name="connsiteY3748" fmla="*/ 721414 h 1217404"/>
                <a:gd name="connsiteX3749" fmla="*/ 77478 w 2693247"/>
                <a:gd name="connsiteY3749" fmla="*/ 719878 h 1217404"/>
                <a:gd name="connsiteX3750" fmla="*/ 79871 w 2693247"/>
                <a:gd name="connsiteY3750" fmla="*/ 719485 h 1217404"/>
                <a:gd name="connsiteX3751" fmla="*/ 80550 w 2693247"/>
                <a:gd name="connsiteY3751" fmla="*/ 719843 h 1217404"/>
                <a:gd name="connsiteX3752" fmla="*/ 81514 w 2693247"/>
                <a:gd name="connsiteY3752" fmla="*/ 719164 h 1217404"/>
                <a:gd name="connsiteX3753" fmla="*/ 82086 w 2693247"/>
                <a:gd name="connsiteY3753" fmla="*/ 719628 h 1217404"/>
                <a:gd name="connsiteX3754" fmla="*/ 86765 w 2693247"/>
                <a:gd name="connsiteY3754" fmla="*/ 719342 h 1217404"/>
                <a:gd name="connsiteX3755" fmla="*/ 88443 w 2693247"/>
                <a:gd name="connsiteY3755" fmla="*/ 718771 h 1217404"/>
                <a:gd name="connsiteX3756" fmla="*/ 89122 w 2693247"/>
                <a:gd name="connsiteY3756" fmla="*/ 719557 h 1217404"/>
                <a:gd name="connsiteX3757" fmla="*/ 88908 w 2693247"/>
                <a:gd name="connsiteY3757" fmla="*/ 719414 h 1217404"/>
                <a:gd name="connsiteX3758" fmla="*/ 88729 w 2693247"/>
                <a:gd name="connsiteY3758" fmla="*/ 719771 h 1217404"/>
                <a:gd name="connsiteX3759" fmla="*/ 91694 w 2693247"/>
                <a:gd name="connsiteY3759" fmla="*/ 720307 h 1217404"/>
                <a:gd name="connsiteX3760" fmla="*/ 91337 w 2693247"/>
                <a:gd name="connsiteY3760" fmla="*/ 719807 h 1217404"/>
                <a:gd name="connsiteX3761" fmla="*/ 92337 w 2693247"/>
                <a:gd name="connsiteY3761" fmla="*/ 720200 h 1217404"/>
                <a:gd name="connsiteX3762" fmla="*/ 92015 w 2693247"/>
                <a:gd name="connsiteY3762" fmla="*/ 720414 h 1217404"/>
                <a:gd name="connsiteX3763" fmla="*/ 93444 w 2693247"/>
                <a:gd name="connsiteY3763" fmla="*/ 721164 h 1217404"/>
                <a:gd name="connsiteX3764" fmla="*/ 93373 w 2693247"/>
                <a:gd name="connsiteY3764" fmla="*/ 720700 h 1217404"/>
                <a:gd name="connsiteX3765" fmla="*/ 95123 w 2693247"/>
                <a:gd name="connsiteY3765" fmla="*/ 721772 h 1217404"/>
                <a:gd name="connsiteX3766" fmla="*/ 95480 w 2693247"/>
                <a:gd name="connsiteY3766" fmla="*/ 721200 h 1217404"/>
                <a:gd name="connsiteX3767" fmla="*/ 99552 w 2693247"/>
                <a:gd name="connsiteY3767" fmla="*/ 723522 h 1217404"/>
                <a:gd name="connsiteX3768" fmla="*/ 100409 w 2693247"/>
                <a:gd name="connsiteY3768" fmla="*/ 723200 h 1217404"/>
                <a:gd name="connsiteX3769" fmla="*/ 100373 w 2693247"/>
                <a:gd name="connsiteY3769" fmla="*/ 723593 h 1217404"/>
                <a:gd name="connsiteX3770" fmla="*/ 102660 w 2693247"/>
                <a:gd name="connsiteY3770" fmla="*/ 724486 h 1217404"/>
                <a:gd name="connsiteX3771" fmla="*/ 102445 w 2693247"/>
                <a:gd name="connsiteY3771" fmla="*/ 724736 h 1217404"/>
                <a:gd name="connsiteX3772" fmla="*/ 103052 w 2693247"/>
                <a:gd name="connsiteY3772" fmla="*/ 723986 h 1217404"/>
                <a:gd name="connsiteX3773" fmla="*/ 105803 w 2693247"/>
                <a:gd name="connsiteY3773" fmla="*/ 723915 h 1217404"/>
                <a:gd name="connsiteX3774" fmla="*/ 106303 w 2693247"/>
                <a:gd name="connsiteY3774" fmla="*/ 723200 h 1217404"/>
                <a:gd name="connsiteX3775" fmla="*/ 106089 w 2693247"/>
                <a:gd name="connsiteY3775" fmla="*/ 723593 h 1217404"/>
                <a:gd name="connsiteX3776" fmla="*/ 106981 w 2693247"/>
                <a:gd name="connsiteY3776" fmla="*/ 723414 h 1217404"/>
                <a:gd name="connsiteX3777" fmla="*/ 107517 w 2693247"/>
                <a:gd name="connsiteY3777" fmla="*/ 723879 h 1217404"/>
                <a:gd name="connsiteX3778" fmla="*/ 107089 w 2693247"/>
                <a:gd name="connsiteY3778" fmla="*/ 724379 h 1217404"/>
                <a:gd name="connsiteX3779" fmla="*/ 108267 w 2693247"/>
                <a:gd name="connsiteY3779" fmla="*/ 723593 h 1217404"/>
                <a:gd name="connsiteX3780" fmla="*/ 110911 w 2693247"/>
                <a:gd name="connsiteY3780" fmla="*/ 723843 h 1217404"/>
                <a:gd name="connsiteX3781" fmla="*/ 112947 w 2693247"/>
                <a:gd name="connsiteY3781" fmla="*/ 723450 h 1217404"/>
                <a:gd name="connsiteX3782" fmla="*/ 113197 w 2693247"/>
                <a:gd name="connsiteY3782" fmla="*/ 724379 h 1217404"/>
                <a:gd name="connsiteX3783" fmla="*/ 115375 w 2693247"/>
                <a:gd name="connsiteY3783" fmla="*/ 724272 h 1217404"/>
                <a:gd name="connsiteX3784" fmla="*/ 115268 w 2693247"/>
                <a:gd name="connsiteY3784" fmla="*/ 724307 h 1217404"/>
                <a:gd name="connsiteX3785" fmla="*/ 120412 w 2693247"/>
                <a:gd name="connsiteY3785" fmla="*/ 725200 h 1217404"/>
                <a:gd name="connsiteX3786" fmla="*/ 121233 w 2693247"/>
                <a:gd name="connsiteY3786" fmla="*/ 724558 h 1217404"/>
                <a:gd name="connsiteX3787" fmla="*/ 125698 w 2693247"/>
                <a:gd name="connsiteY3787" fmla="*/ 724915 h 1217404"/>
                <a:gd name="connsiteX3788" fmla="*/ 127198 w 2693247"/>
                <a:gd name="connsiteY3788" fmla="*/ 725700 h 1217404"/>
                <a:gd name="connsiteX3789" fmla="*/ 126948 w 2693247"/>
                <a:gd name="connsiteY3789" fmla="*/ 725772 h 1217404"/>
                <a:gd name="connsiteX3790" fmla="*/ 130627 w 2693247"/>
                <a:gd name="connsiteY3790" fmla="*/ 726058 h 1217404"/>
                <a:gd name="connsiteX3791" fmla="*/ 132592 w 2693247"/>
                <a:gd name="connsiteY3791" fmla="*/ 725343 h 1217404"/>
                <a:gd name="connsiteX3792" fmla="*/ 133128 w 2693247"/>
                <a:gd name="connsiteY3792" fmla="*/ 725629 h 1217404"/>
                <a:gd name="connsiteX3793" fmla="*/ 133306 w 2693247"/>
                <a:gd name="connsiteY3793" fmla="*/ 726022 h 1217404"/>
                <a:gd name="connsiteX3794" fmla="*/ 133628 w 2693247"/>
                <a:gd name="connsiteY3794" fmla="*/ 725808 h 1217404"/>
                <a:gd name="connsiteX3795" fmla="*/ 133628 w 2693247"/>
                <a:gd name="connsiteY3795" fmla="*/ 725879 h 1217404"/>
                <a:gd name="connsiteX3796" fmla="*/ 133913 w 2693247"/>
                <a:gd name="connsiteY3796" fmla="*/ 725629 h 1217404"/>
                <a:gd name="connsiteX3797" fmla="*/ 133806 w 2693247"/>
                <a:gd name="connsiteY3797" fmla="*/ 725415 h 1217404"/>
                <a:gd name="connsiteX3798" fmla="*/ 135985 w 2693247"/>
                <a:gd name="connsiteY3798" fmla="*/ 725986 h 1217404"/>
                <a:gd name="connsiteX3799" fmla="*/ 141450 w 2693247"/>
                <a:gd name="connsiteY3799" fmla="*/ 724843 h 1217404"/>
                <a:gd name="connsiteX3800" fmla="*/ 140736 w 2693247"/>
                <a:gd name="connsiteY3800" fmla="*/ 725557 h 1217404"/>
                <a:gd name="connsiteX3801" fmla="*/ 141986 w 2693247"/>
                <a:gd name="connsiteY3801" fmla="*/ 725379 h 1217404"/>
                <a:gd name="connsiteX3802" fmla="*/ 140879 w 2693247"/>
                <a:gd name="connsiteY3802" fmla="*/ 725772 h 1217404"/>
                <a:gd name="connsiteX3803" fmla="*/ 145772 w 2693247"/>
                <a:gd name="connsiteY3803" fmla="*/ 725308 h 1217404"/>
                <a:gd name="connsiteX3804" fmla="*/ 146094 w 2693247"/>
                <a:gd name="connsiteY3804" fmla="*/ 724915 h 1217404"/>
                <a:gd name="connsiteX3805" fmla="*/ 146201 w 2693247"/>
                <a:gd name="connsiteY3805" fmla="*/ 724951 h 1217404"/>
                <a:gd name="connsiteX3806" fmla="*/ 146808 w 2693247"/>
                <a:gd name="connsiteY3806" fmla="*/ 724415 h 1217404"/>
                <a:gd name="connsiteX3807" fmla="*/ 147772 w 2693247"/>
                <a:gd name="connsiteY3807" fmla="*/ 725129 h 1217404"/>
                <a:gd name="connsiteX3808" fmla="*/ 150558 w 2693247"/>
                <a:gd name="connsiteY3808" fmla="*/ 724343 h 1217404"/>
                <a:gd name="connsiteX3809" fmla="*/ 150380 w 2693247"/>
                <a:gd name="connsiteY3809" fmla="*/ 723950 h 1217404"/>
                <a:gd name="connsiteX3810" fmla="*/ 151416 w 2693247"/>
                <a:gd name="connsiteY3810" fmla="*/ 723986 h 1217404"/>
                <a:gd name="connsiteX3811" fmla="*/ 151523 w 2693247"/>
                <a:gd name="connsiteY3811" fmla="*/ 724486 h 1217404"/>
                <a:gd name="connsiteX3812" fmla="*/ 152701 w 2693247"/>
                <a:gd name="connsiteY3812" fmla="*/ 723593 h 1217404"/>
                <a:gd name="connsiteX3813" fmla="*/ 152023 w 2693247"/>
                <a:gd name="connsiteY3813" fmla="*/ 724307 h 1217404"/>
                <a:gd name="connsiteX3814" fmla="*/ 154595 w 2693247"/>
                <a:gd name="connsiteY3814" fmla="*/ 723807 h 1217404"/>
                <a:gd name="connsiteX3815" fmla="*/ 154702 w 2693247"/>
                <a:gd name="connsiteY3815" fmla="*/ 722879 h 1217404"/>
                <a:gd name="connsiteX3816" fmla="*/ 157202 w 2693247"/>
                <a:gd name="connsiteY3816" fmla="*/ 722272 h 1217404"/>
                <a:gd name="connsiteX3817" fmla="*/ 156845 w 2693247"/>
                <a:gd name="connsiteY3817" fmla="*/ 721879 h 1217404"/>
                <a:gd name="connsiteX3818" fmla="*/ 160310 w 2693247"/>
                <a:gd name="connsiteY3818" fmla="*/ 721379 h 1217404"/>
                <a:gd name="connsiteX3819" fmla="*/ 160417 w 2693247"/>
                <a:gd name="connsiteY3819" fmla="*/ 721307 h 1217404"/>
                <a:gd name="connsiteX3820" fmla="*/ 158809 w 2693247"/>
                <a:gd name="connsiteY3820" fmla="*/ 743524 h 1217404"/>
                <a:gd name="connsiteX3821" fmla="*/ 152309 w 2693247"/>
                <a:gd name="connsiteY3821" fmla="*/ 778457 h 1217404"/>
                <a:gd name="connsiteX3822" fmla="*/ 151451 w 2693247"/>
                <a:gd name="connsiteY3822" fmla="*/ 777564 h 1217404"/>
                <a:gd name="connsiteX3823" fmla="*/ 149951 w 2693247"/>
                <a:gd name="connsiteY3823" fmla="*/ 776207 h 1217404"/>
                <a:gd name="connsiteX3824" fmla="*/ 150058 w 2693247"/>
                <a:gd name="connsiteY3824" fmla="*/ 776064 h 1217404"/>
                <a:gd name="connsiteX3825" fmla="*/ 146201 w 2693247"/>
                <a:gd name="connsiteY3825" fmla="*/ 775850 h 1217404"/>
                <a:gd name="connsiteX3826" fmla="*/ 144522 w 2693247"/>
                <a:gd name="connsiteY3826" fmla="*/ 775350 h 1217404"/>
                <a:gd name="connsiteX3827" fmla="*/ 144558 w 2693247"/>
                <a:gd name="connsiteY3827" fmla="*/ 775278 h 1217404"/>
                <a:gd name="connsiteX3828" fmla="*/ 141557 w 2693247"/>
                <a:gd name="connsiteY3828" fmla="*/ 775314 h 1217404"/>
                <a:gd name="connsiteX3829" fmla="*/ 141843 w 2693247"/>
                <a:gd name="connsiteY3829" fmla="*/ 774957 h 1217404"/>
                <a:gd name="connsiteX3830" fmla="*/ 140128 w 2693247"/>
                <a:gd name="connsiteY3830" fmla="*/ 774814 h 1217404"/>
                <a:gd name="connsiteX3831" fmla="*/ 135164 w 2693247"/>
                <a:gd name="connsiteY3831" fmla="*/ 776064 h 1217404"/>
                <a:gd name="connsiteX3832" fmla="*/ 135199 w 2693247"/>
                <a:gd name="connsiteY3832" fmla="*/ 775921 h 1217404"/>
                <a:gd name="connsiteX3833" fmla="*/ 133806 w 2693247"/>
                <a:gd name="connsiteY3833" fmla="*/ 776564 h 1217404"/>
                <a:gd name="connsiteX3834" fmla="*/ 133699 w 2693247"/>
                <a:gd name="connsiteY3834" fmla="*/ 776457 h 1217404"/>
                <a:gd name="connsiteX3835" fmla="*/ 131413 w 2693247"/>
                <a:gd name="connsiteY3835" fmla="*/ 777314 h 1217404"/>
                <a:gd name="connsiteX3836" fmla="*/ 131306 w 2693247"/>
                <a:gd name="connsiteY3836" fmla="*/ 776993 h 1217404"/>
                <a:gd name="connsiteX3837" fmla="*/ 130127 w 2693247"/>
                <a:gd name="connsiteY3837" fmla="*/ 777350 h 1217404"/>
                <a:gd name="connsiteX3838" fmla="*/ 130592 w 2693247"/>
                <a:gd name="connsiteY3838" fmla="*/ 777314 h 1217404"/>
                <a:gd name="connsiteX3839" fmla="*/ 128806 w 2693247"/>
                <a:gd name="connsiteY3839" fmla="*/ 777743 h 1217404"/>
                <a:gd name="connsiteX3840" fmla="*/ 126662 w 2693247"/>
                <a:gd name="connsiteY3840" fmla="*/ 779779 h 1217404"/>
                <a:gd name="connsiteX3841" fmla="*/ 126305 w 2693247"/>
                <a:gd name="connsiteY3841" fmla="*/ 779457 h 1217404"/>
                <a:gd name="connsiteX3842" fmla="*/ 126270 w 2693247"/>
                <a:gd name="connsiteY3842" fmla="*/ 778743 h 1217404"/>
                <a:gd name="connsiteX3843" fmla="*/ 124519 w 2693247"/>
                <a:gd name="connsiteY3843" fmla="*/ 778957 h 1217404"/>
                <a:gd name="connsiteX3844" fmla="*/ 124412 w 2693247"/>
                <a:gd name="connsiteY3844" fmla="*/ 778564 h 1217404"/>
                <a:gd name="connsiteX3845" fmla="*/ 122019 w 2693247"/>
                <a:gd name="connsiteY3845" fmla="*/ 779279 h 1217404"/>
                <a:gd name="connsiteX3846" fmla="*/ 120233 w 2693247"/>
                <a:gd name="connsiteY3846" fmla="*/ 779279 h 1217404"/>
                <a:gd name="connsiteX3847" fmla="*/ 119697 w 2693247"/>
                <a:gd name="connsiteY3847" fmla="*/ 778850 h 1217404"/>
                <a:gd name="connsiteX3848" fmla="*/ 118983 w 2693247"/>
                <a:gd name="connsiteY3848" fmla="*/ 779422 h 1217404"/>
                <a:gd name="connsiteX3849" fmla="*/ 118519 w 2693247"/>
                <a:gd name="connsiteY3849" fmla="*/ 778922 h 1217404"/>
                <a:gd name="connsiteX3850" fmla="*/ 114804 w 2693247"/>
                <a:gd name="connsiteY3850" fmla="*/ 779600 h 1217404"/>
                <a:gd name="connsiteX3851" fmla="*/ 113697 w 2693247"/>
                <a:gd name="connsiteY3851" fmla="*/ 780600 h 1217404"/>
                <a:gd name="connsiteX3852" fmla="*/ 112982 w 2693247"/>
                <a:gd name="connsiteY3852" fmla="*/ 780064 h 1217404"/>
                <a:gd name="connsiteX3853" fmla="*/ 113161 w 2693247"/>
                <a:gd name="connsiteY3853" fmla="*/ 780100 h 1217404"/>
                <a:gd name="connsiteX3854" fmla="*/ 113161 w 2693247"/>
                <a:gd name="connsiteY3854" fmla="*/ 779707 h 1217404"/>
                <a:gd name="connsiteX3855" fmla="*/ 111125 w 2693247"/>
                <a:gd name="connsiteY3855" fmla="*/ 780315 h 1217404"/>
                <a:gd name="connsiteX3856" fmla="*/ 111482 w 2693247"/>
                <a:gd name="connsiteY3856" fmla="*/ 780636 h 1217404"/>
                <a:gd name="connsiteX3857" fmla="*/ 110768 w 2693247"/>
                <a:gd name="connsiteY3857" fmla="*/ 780672 h 1217404"/>
                <a:gd name="connsiteX3858" fmla="*/ 110875 w 2693247"/>
                <a:gd name="connsiteY3858" fmla="*/ 780315 h 1217404"/>
                <a:gd name="connsiteX3859" fmla="*/ 109803 w 2693247"/>
                <a:gd name="connsiteY3859" fmla="*/ 780243 h 1217404"/>
                <a:gd name="connsiteX3860" fmla="*/ 109982 w 2693247"/>
                <a:gd name="connsiteY3860" fmla="*/ 780636 h 1217404"/>
                <a:gd name="connsiteX3861" fmla="*/ 108625 w 2693247"/>
                <a:gd name="connsiteY3861" fmla="*/ 780421 h 1217404"/>
                <a:gd name="connsiteX3862" fmla="*/ 108589 w 2693247"/>
                <a:gd name="connsiteY3862" fmla="*/ 781100 h 1217404"/>
                <a:gd name="connsiteX3863" fmla="*/ 105767 w 2693247"/>
                <a:gd name="connsiteY3863" fmla="*/ 780386 h 1217404"/>
                <a:gd name="connsiteX3864" fmla="*/ 105338 w 2693247"/>
                <a:gd name="connsiteY3864" fmla="*/ 780922 h 1217404"/>
                <a:gd name="connsiteX3865" fmla="*/ 105303 w 2693247"/>
                <a:gd name="connsiteY3865" fmla="*/ 780529 h 1217404"/>
                <a:gd name="connsiteX3866" fmla="*/ 103910 w 2693247"/>
                <a:gd name="connsiteY3866" fmla="*/ 780100 h 1217404"/>
                <a:gd name="connsiteX3867" fmla="*/ 103981 w 2693247"/>
                <a:gd name="connsiteY3867" fmla="*/ 779814 h 1217404"/>
                <a:gd name="connsiteX3868" fmla="*/ 103731 w 2693247"/>
                <a:gd name="connsiteY3868" fmla="*/ 780636 h 1217404"/>
                <a:gd name="connsiteX3869" fmla="*/ 102159 w 2693247"/>
                <a:gd name="connsiteY3869" fmla="*/ 780922 h 1217404"/>
                <a:gd name="connsiteX3870" fmla="*/ 101874 w 2693247"/>
                <a:gd name="connsiteY3870" fmla="*/ 781636 h 1217404"/>
                <a:gd name="connsiteX3871" fmla="*/ 101981 w 2693247"/>
                <a:gd name="connsiteY3871" fmla="*/ 781243 h 1217404"/>
                <a:gd name="connsiteX3872" fmla="*/ 101409 w 2693247"/>
                <a:gd name="connsiteY3872" fmla="*/ 781422 h 1217404"/>
                <a:gd name="connsiteX3873" fmla="*/ 101052 w 2693247"/>
                <a:gd name="connsiteY3873" fmla="*/ 780957 h 1217404"/>
                <a:gd name="connsiteX3874" fmla="*/ 101338 w 2693247"/>
                <a:gd name="connsiteY3874" fmla="*/ 780457 h 1217404"/>
                <a:gd name="connsiteX3875" fmla="*/ 100552 w 2693247"/>
                <a:gd name="connsiteY3875" fmla="*/ 781208 h 1217404"/>
                <a:gd name="connsiteX3876" fmla="*/ 98623 w 2693247"/>
                <a:gd name="connsiteY3876" fmla="*/ 780886 h 1217404"/>
                <a:gd name="connsiteX3877" fmla="*/ 96945 w 2693247"/>
                <a:gd name="connsiteY3877" fmla="*/ 781386 h 1217404"/>
                <a:gd name="connsiteX3878" fmla="*/ 96552 w 2693247"/>
                <a:gd name="connsiteY3878" fmla="*/ 780493 h 1217404"/>
                <a:gd name="connsiteX3879" fmla="*/ 94694 w 2693247"/>
                <a:gd name="connsiteY3879" fmla="*/ 781100 h 1217404"/>
                <a:gd name="connsiteX3880" fmla="*/ 94766 w 2693247"/>
                <a:gd name="connsiteY3880" fmla="*/ 781029 h 1217404"/>
                <a:gd name="connsiteX3881" fmla="*/ 90944 w 2693247"/>
                <a:gd name="connsiteY3881" fmla="*/ 781993 h 1217404"/>
                <a:gd name="connsiteX3882" fmla="*/ 90694 w 2693247"/>
                <a:gd name="connsiteY3882" fmla="*/ 782850 h 1217404"/>
                <a:gd name="connsiteX3883" fmla="*/ 88051 w 2693247"/>
                <a:gd name="connsiteY3883" fmla="*/ 783958 h 1217404"/>
                <a:gd name="connsiteX3884" fmla="*/ 86979 w 2693247"/>
                <a:gd name="connsiteY3884" fmla="*/ 783600 h 1217404"/>
                <a:gd name="connsiteX3885" fmla="*/ 87086 w 2693247"/>
                <a:gd name="connsiteY3885" fmla="*/ 783494 h 1217404"/>
                <a:gd name="connsiteX3886" fmla="*/ 84907 w 2693247"/>
                <a:gd name="connsiteY3886" fmla="*/ 783851 h 1217404"/>
                <a:gd name="connsiteX3887" fmla="*/ 83764 w 2693247"/>
                <a:gd name="connsiteY3887" fmla="*/ 784744 h 1217404"/>
                <a:gd name="connsiteX3888" fmla="*/ 83407 w 2693247"/>
                <a:gd name="connsiteY3888" fmla="*/ 784493 h 1217404"/>
                <a:gd name="connsiteX3889" fmla="*/ 83264 w 2693247"/>
                <a:gd name="connsiteY3889" fmla="*/ 784101 h 1217404"/>
                <a:gd name="connsiteX3890" fmla="*/ 83086 w 2693247"/>
                <a:gd name="connsiteY3890" fmla="*/ 784315 h 1217404"/>
                <a:gd name="connsiteX3891" fmla="*/ 83086 w 2693247"/>
                <a:gd name="connsiteY3891" fmla="*/ 784244 h 1217404"/>
                <a:gd name="connsiteX3892" fmla="*/ 82943 w 2693247"/>
                <a:gd name="connsiteY3892" fmla="*/ 784529 h 1217404"/>
                <a:gd name="connsiteX3893" fmla="*/ 83014 w 2693247"/>
                <a:gd name="connsiteY3893" fmla="*/ 784744 h 1217404"/>
                <a:gd name="connsiteX3894" fmla="*/ 81621 w 2693247"/>
                <a:gd name="connsiteY3894" fmla="*/ 784244 h 1217404"/>
                <a:gd name="connsiteX3895" fmla="*/ 78085 w 2693247"/>
                <a:gd name="connsiteY3895" fmla="*/ 785172 h 1217404"/>
                <a:gd name="connsiteX3896" fmla="*/ 78585 w 2693247"/>
                <a:gd name="connsiteY3896" fmla="*/ 784529 h 1217404"/>
                <a:gd name="connsiteX3897" fmla="*/ 77764 w 2693247"/>
                <a:gd name="connsiteY3897" fmla="*/ 784601 h 1217404"/>
                <a:gd name="connsiteX3898" fmla="*/ 78478 w 2693247"/>
                <a:gd name="connsiteY3898" fmla="*/ 784279 h 1217404"/>
                <a:gd name="connsiteX3899" fmla="*/ 75370 w 2693247"/>
                <a:gd name="connsiteY3899" fmla="*/ 784136 h 1217404"/>
                <a:gd name="connsiteX3900" fmla="*/ 75120 w 2693247"/>
                <a:gd name="connsiteY3900" fmla="*/ 784458 h 1217404"/>
                <a:gd name="connsiteX3901" fmla="*/ 75049 w 2693247"/>
                <a:gd name="connsiteY3901" fmla="*/ 784387 h 1217404"/>
                <a:gd name="connsiteX3902" fmla="*/ 74585 w 2693247"/>
                <a:gd name="connsiteY3902" fmla="*/ 784815 h 1217404"/>
                <a:gd name="connsiteX3903" fmla="*/ 74120 w 2693247"/>
                <a:gd name="connsiteY3903" fmla="*/ 783922 h 1217404"/>
                <a:gd name="connsiteX3904" fmla="*/ 72227 w 2693247"/>
                <a:gd name="connsiteY3904" fmla="*/ 784065 h 1217404"/>
                <a:gd name="connsiteX3905" fmla="*/ 72263 w 2693247"/>
                <a:gd name="connsiteY3905" fmla="*/ 784458 h 1217404"/>
                <a:gd name="connsiteX3906" fmla="*/ 71620 w 2693247"/>
                <a:gd name="connsiteY3906" fmla="*/ 784172 h 1217404"/>
                <a:gd name="connsiteX3907" fmla="*/ 71656 w 2693247"/>
                <a:gd name="connsiteY3907" fmla="*/ 783672 h 1217404"/>
                <a:gd name="connsiteX3908" fmla="*/ 70727 w 2693247"/>
                <a:gd name="connsiteY3908" fmla="*/ 784244 h 1217404"/>
                <a:gd name="connsiteX3909" fmla="*/ 71334 w 2693247"/>
                <a:gd name="connsiteY3909" fmla="*/ 783743 h 1217404"/>
                <a:gd name="connsiteX3910" fmla="*/ 69655 w 2693247"/>
                <a:gd name="connsiteY3910" fmla="*/ 783529 h 1217404"/>
                <a:gd name="connsiteX3911" fmla="*/ 69298 w 2693247"/>
                <a:gd name="connsiteY3911" fmla="*/ 784387 h 1217404"/>
                <a:gd name="connsiteX3912" fmla="*/ 67619 w 2693247"/>
                <a:gd name="connsiteY3912" fmla="*/ 784172 h 1217404"/>
                <a:gd name="connsiteX3913" fmla="*/ 67727 w 2693247"/>
                <a:gd name="connsiteY3913" fmla="*/ 784636 h 1217404"/>
                <a:gd name="connsiteX3914" fmla="*/ 65512 w 2693247"/>
                <a:gd name="connsiteY3914" fmla="*/ 783958 h 1217404"/>
                <a:gd name="connsiteX3915" fmla="*/ 62619 w 2693247"/>
                <a:gd name="connsiteY3915" fmla="*/ 788280 h 1217404"/>
                <a:gd name="connsiteX3916" fmla="*/ 71298 w 2693247"/>
                <a:gd name="connsiteY3916" fmla="*/ 789458 h 1217404"/>
                <a:gd name="connsiteX3917" fmla="*/ 79014 w 2693247"/>
                <a:gd name="connsiteY3917" fmla="*/ 790851 h 1217404"/>
                <a:gd name="connsiteX3918" fmla="*/ 84157 w 2693247"/>
                <a:gd name="connsiteY3918" fmla="*/ 790530 h 1217404"/>
                <a:gd name="connsiteX3919" fmla="*/ 87193 w 2693247"/>
                <a:gd name="connsiteY3919" fmla="*/ 789673 h 1217404"/>
                <a:gd name="connsiteX3920" fmla="*/ 87586 w 2693247"/>
                <a:gd name="connsiteY3920" fmla="*/ 789994 h 1217404"/>
                <a:gd name="connsiteX3921" fmla="*/ 88586 w 2693247"/>
                <a:gd name="connsiteY3921" fmla="*/ 789744 h 1217404"/>
                <a:gd name="connsiteX3922" fmla="*/ 88586 w 2693247"/>
                <a:gd name="connsiteY3922" fmla="*/ 789851 h 1217404"/>
                <a:gd name="connsiteX3923" fmla="*/ 89801 w 2693247"/>
                <a:gd name="connsiteY3923" fmla="*/ 789387 h 1217404"/>
                <a:gd name="connsiteX3924" fmla="*/ 89801 w 2693247"/>
                <a:gd name="connsiteY3924" fmla="*/ 789494 h 1217404"/>
                <a:gd name="connsiteX3925" fmla="*/ 90372 w 2693247"/>
                <a:gd name="connsiteY3925" fmla="*/ 789351 h 1217404"/>
                <a:gd name="connsiteX3926" fmla="*/ 90301 w 2693247"/>
                <a:gd name="connsiteY3926" fmla="*/ 789530 h 1217404"/>
                <a:gd name="connsiteX3927" fmla="*/ 92658 w 2693247"/>
                <a:gd name="connsiteY3927" fmla="*/ 788851 h 1217404"/>
                <a:gd name="connsiteX3928" fmla="*/ 92480 w 2693247"/>
                <a:gd name="connsiteY3928" fmla="*/ 788422 h 1217404"/>
                <a:gd name="connsiteX3929" fmla="*/ 95766 w 2693247"/>
                <a:gd name="connsiteY3929" fmla="*/ 787815 h 1217404"/>
                <a:gd name="connsiteX3930" fmla="*/ 95766 w 2693247"/>
                <a:gd name="connsiteY3930" fmla="*/ 787923 h 1217404"/>
                <a:gd name="connsiteX3931" fmla="*/ 99766 w 2693247"/>
                <a:gd name="connsiteY3931" fmla="*/ 787101 h 1217404"/>
                <a:gd name="connsiteX3932" fmla="*/ 99873 w 2693247"/>
                <a:gd name="connsiteY3932" fmla="*/ 787458 h 1217404"/>
                <a:gd name="connsiteX3933" fmla="*/ 101445 w 2693247"/>
                <a:gd name="connsiteY3933" fmla="*/ 786279 h 1217404"/>
                <a:gd name="connsiteX3934" fmla="*/ 102017 w 2693247"/>
                <a:gd name="connsiteY3934" fmla="*/ 786887 h 1217404"/>
                <a:gd name="connsiteX3935" fmla="*/ 102945 w 2693247"/>
                <a:gd name="connsiteY3935" fmla="*/ 786279 h 1217404"/>
                <a:gd name="connsiteX3936" fmla="*/ 102731 w 2693247"/>
                <a:gd name="connsiteY3936" fmla="*/ 786422 h 1217404"/>
                <a:gd name="connsiteX3937" fmla="*/ 104053 w 2693247"/>
                <a:gd name="connsiteY3937" fmla="*/ 786279 h 1217404"/>
                <a:gd name="connsiteX3938" fmla="*/ 103767 w 2693247"/>
                <a:gd name="connsiteY3938" fmla="*/ 785529 h 1217404"/>
                <a:gd name="connsiteX3939" fmla="*/ 104624 w 2693247"/>
                <a:gd name="connsiteY3939" fmla="*/ 786244 h 1217404"/>
                <a:gd name="connsiteX3940" fmla="*/ 104588 w 2693247"/>
                <a:gd name="connsiteY3940" fmla="*/ 785637 h 1217404"/>
                <a:gd name="connsiteX3941" fmla="*/ 107160 w 2693247"/>
                <a:gd name="connsiteY3941" fmla="*/ 787101 h 1217404"/>
                <a:gd name="connsiteX3942" fmla="*/ 119376 w 2693247"/>
                <a:gd name="connsiteY3942" fmla="*/ 785065 h 1217404"/>
                <a:gd name="connsiteX3943" fmla="*/ 119626 w 2693247"/>
                <a:gd name="connsiteY3943" fmla="*/ 785494 h 1217404"/>
                <a:gd name="connsiteX3944" fmla="*/ 120662 w 2693247"/>
                <a:gd name="connsiteY3944" fmla="*/ 784886 h 1217404"/>
                <a:gd name="connsiteX3945" fmla="*/ 121019 w 2693247"/>
                <a:gd name="connsiteY3945" fmla="*/ 784493 h 1217404"/>
                <a:gd name="connsiteX3946" fmla="*/ 121269 w 2693247"/>
                <a:gd name="connsiteY3946" fmla="*/ 784851 h 1217404"/>
                <a:gd name="connsiteX3947" fmla="*/ 121876 w 2693247"/>
                <a:gd name="connsiteY3947" fmla="*/ 784422 h 1217404"/>
                <a:gd name="connsiteX3948" fmla="*/ 122376 w 2693247"/>
                <a:gd name="connsiteY3948" fmla="*/ 784744 h 1217404"/>
                <a:gd name="connsiteX3949" fmla="*/ 126734 w 2693247"/>
                <a:gd name="connsiteY3949" fmla="*/ 783458 h 1217404"/>
                <a:gd name="connsiteX3950" fmla="*/ 134199 w 2693247"/>
                <a:gd name="connsiteY3950" fmla="*/ 781386 h 1217404"/>
                <a:gd name="connsiteX3951" fmla="*/ 143057 w 2693247"/>
                <a:gd name="connsiteY3951" fmla="*/ 781065 h 1217404"/>
                <a:gd name="connsiteX3952" fmla="*/ 143379 w 2693247"/>
                <a:gd name="connsiteY3952" fmla="*/ 780886 h 1217404"/>
                <a:gd name="connsiteX3953" fmla="*/ 145986 w 2693247"/>
                <a:gd name="connsiteY3953" fmla="*/ 781100 h 1217404"/>
                <a:gd name="connsiteX3954" fmla="*/ 150308 w 2693247"/>
                <a:gd name="connsiteY3954" fmla="*/ 781386 h 1217404"/>
                <a:gd name="connsiteX3955" fmla="*/ 150273 w 2693247"/>
                <a:gd name="connsiteY3955" fmla="*/ 781350 h 1217404"/>
                <a:gd name="connsiteX3956" fmla="*/ 152094 w 2693247"/>
                <a:gd name="connsiteY3956" fmla="*/ 779314 h 1217404"/>
                <a:gd name="connsiteX3957" fmla="*/ 147915 w 2693247"/>
                <a:gd name="connsiteY3957" fmla="*/ 797888 h 1217404"/>
                <a:gd name="connsiteX3958" fmla="*/ 143129 w 2693247"/>
                <a:gd name="connsiteY3958" fmla="*/ 833607 h 1217404"/>
                <a:gd name="connsiteX3959" fmla="*/ 141164 w 2693247"/>
                <a:gd name="connsiteY3959" fmla="*/ 831857 h 1217404"/>
                <a:gd name="connsiteX3960" fmla="*/ 132163 w 2693247"/>
                <a:gd name="connsiteY3960" fmla="*/ 830463 h 1217404"/>
                <a:gd name="connsiteX3961" fmla="*/ 123019 w 2693247"/>
                <a:gd name="connsiteY3961" fmla="*/ 829106 h 1217404"/>
                <a:gd name="connsiteX3962" fmla="*/ 116947 w 2693247"/>
                <a:gd name="connsiteY3962" fmla="*/ 830678 h 1217404"/>
                <a:gd name="connsiteX3963" fmla="*/ 114161 w 2693247"/>
                <a:gd name="connsiteY3963" fmla="*/ 832285 h 1217404"/>
                <a:gd name="connsiteX3964" fmla="*/ 113732 w 2693247"/>
                <a:gd name="connsiteY3964" fmla="*/ 832035 h 1217404"/>
                <a:gd name="connsiteX3965" fmla="*/ 112911 w 2693247"/>
                <a:gd name="connsiteY3965" fmla="*/ 832392 h 1217404"/>
                <a:gd name="connsiteX3966" fmla="*/ 112911 w 2693247"/>
                <a:gd name="connsiteY3966" fmla="*/ 832285 h 1217404"/>
                <a:gd name="connsiteX3967" fmla="*/ 111946 w 2693247"/>
                <a:gd name="connsiteY3967" fmla="*/ 832749 h 1217404"/>
                <a:gd name="connsiteX3968" fmla="*/ 111946 w 2693247"/>
                <a:gd name="connsiteY3968" fmla="*/ 832642 h 1217404"/>
                <a:gd name="connsiteX3969" fmla="*/ 111482 w 2693247"/>
                <a:gd name="connsiteY3969" fmla="*/ 832785 h 1217404"/>
                <a:gd name="connsiteX3970" fmla="*/ 111553 w 2693247"/>
                <a:gd name="connsiteY3970" fmla="*/ 832607 h 1217404"/>
                <a:gd name="connsiteX3971" fmla="*/ 109518 w 2693247"/>
                <a:gd name="connsiteY3971" fmla="*/ 832928 h 1217404"/>
                <a:gd name="connsiteX3972" fmla="*/ 109589 w 2693247"/>
                <a:gd name="connsiteY3972" fmla="*/ 833393 h 1217404"/>
                <a:gd name="connsiteX3973" fmla="*/ 106231 w 2693247"/>
                <a:gd name="connsiteY3973" fmla="*/ 833036 h 1217404"/>
                <a:gd name="connsiteX3974" fmla="*/ 106267 w 2693247"/>
                <a:gd name="connsiteY3974" fmla="*/ 832928 h 1217404"/>
                <a:gd name="connsiteX3975" fmla="*/ 101624 w 2693247"/>
                <a:gd name="connsiteY3975" fmla="*/ 832392 h 1217404"/>
                <a:gd name="connsiteX3976" fmla="*/ 101624 w 2693247"/>
                <a:gd name="connsiteY3976" fmla="*/ 832035 h 1217404"/>
                <a:gd name="connsiteX3977" fmla="*/ 99552 w 2693247"/>
                <a:gd name="connsiteY3977" fmla="*/ 832678 h 1217404"/>
                <a:gd name="connsiteX3978" fmla="*/ 99088 w 2693247"/>
                <a:gd name="connsiteY3978" fmla="*/ 831928 h 1217404"/>
                <a:gd name="connsiteX3979" fmla="*/ 97873 w 2693247"/>
                <a:gd name="connsiteY3979" fmla="*/ 832249 h 1217404"/>
                <a:gd name="connsiteX3980" fmla="*/ 98159 w 2693247"/>
                <a:gd name="connsiteY3980" fmla="*/ 832143 h 1217404"/>
                <a:gd name="connsiteX3981" fmla="*/ 96659 w 2693247"/>
                <a:gd name="connsiteY3981" fmla="*/ 831964 h 1217404"/>
                <a:gd name="connsiteX3982" fmla="*/ 96802 w 2693247"/>
                <a:gd name="connsiteY3982" fmla="*/ 832749 h 1217404"/>
                <a:gd name="connsiteX3983" fmla="*/ 95980 w 2693247"/>
                <a:gd name="connsiteY3983" fmla="*/ 831821 h 1217404"/>
                <a:gd name="connsiteX3984" fmla="*/ 95873 w 2693247"/>
                <a:gd name="connsiteY3984" fmla="*/ 832428 h 1217404"/>
                <a:gd name="connsiteX3985" fmla="*/ 93265 w 2693247"/>
                <a:gd name="connsiteY3985" fmla="*/ 830428 h 1217404"/>
                <a:gd name="connsiteX3986" fmla="*/ 79585 w 2693247"/>
                <a:gd name="connsiteY3986" fmla="*/ 830142 h 1217404"/>
                <a:gd name="connsiteX3987" fmla="*/ 79371 w 2693247"/>
                <a:gd name="connsiteY3987" fmla="*/ 829678 h 1217404"/>
                <a:gd name="connsiteX3988" fmla="*/ 78049 w 2693247"/>
                <a:gd name="connsiteY3988" fmla="*/ 830142 h 1217404"/>
                <a:gd name="connsiteX3989" fmla="*/ 77585 w 2693247"/>
                <a:gd name="connsiteY3989" fmla="*/ 830499 h 1217404"/>
                <a:gd name="connsiteX3990" fmla="*/ 77371 w 2693247"/>
                <a:gd name="connsiteY3990" fmla="*/ 830106 h 1217404"/>
                <a:gd name="connsiteX3991" fmla="*/ 76585 w 2693247"/>
                <a:gd name="connsiteY3991" fmla="*/ 830463 h 1217404"/>
                <a:gd name="connsiteX3992" fmla="*/ 76049 w 2693247"/>
                <a:gd name="connsiteY3992" fmla="*/ 830106 h 1217404"/>
                <a:gd name="connsiteX3993" fmla="*/ 70870 w 2693247"/>
                <a:gd name="connsiteY3993" fmla="*/ 831285 h 1217404"/>
                <a:gd name="connsiteX3994" fmla="*/ 62190 w 2693247"/>
                <a:gd name="connsiteY3994" fmla="*/ 834571 h 1217404"/>
                <a:gd name="connsiteX3995" fmla="*/ 52975 w 2693247"/>
                <a:gd name="connsiteY3995" fmla="*/ 835857 h 1217404"/>
                <a:gd name="connsiteX3996" fmla="*/ 52582 w 2693247"/>
                <a:gd name="connsiteY3996" fmla="*/ 836072 h 1217404"/>
                <a:gd name="connsiteX3997" fmla="*/ 49689 w 2693247"/>
                <a:gd name="connsiteY3997" fmla="*/ 836036 h 1217404"/>
                <a:gd name="connsiteX3998" fmla="*/ 45117 w 2693247"/>
                <a:gd name="connsiteY3998" fmla="*/ 835393 h 1217404"/>
                <a:gd name="connsiteX3999" fmla="*/ 42973 w 2693247"/>
                <a:gd name="connsiteY3999" fmla="*/ 835679 h 1217404"/>
                <a:gd name="connsiteX4000" fmla="*/ 45295 w 2693247"/>
                <a:gd name="connsiteY4000" fmla="*/ 840750 h 1217404"/>
                <a:gd name="connsiteX4001" fmla="*/ 45152 w 2693247"/>
                <a:gd name="connsiteY4001" fmla="*/ 840858 h 1217404"/>
                <a:gd name="connsiteX4002" fmla="*/ 49796 w 2693247"/>
                <a:gd name="connsiteY4002" fmla="*/ 841286 h 1217404"/>
                <a:gd name="connsiteX4003" fmla="*/ 51725 w 2693247"/>
                <a:gd name="connsiteY4003" fmla="*/ 841643 h 1217404"/>
                <a:gd name="connsiteX4004" fmla="*/ 51689 w 2693247"/>
                <a:gd name="connsiteY4004" fmla="*/ 841715 h 1217404"/>
                <a:gd name="connsiteX4005" fmla="*/ 54796 w 2693247"/>
                <a:gd name="connsiteY4005" fmla="*/ 841572 h 1217404"/>
                <a:gd name="connsiteX4006" fmla="*/ 54511 w 2693247"/>
                <a:gd name="connsiteY4006" fmla="*/ 841929 h 1217404"/>
                <a:gd name="connsiteX4007" fmla="*/ 56261 w 2693247"/>
                <a:gd name="connsiteY4007" fmla="*/ 842108 h 1217404"/>
                <a:gd name="connsiteX4008" fmla="*/ 62440 w 2693247"/>
                <a:gd name="connsiteY4008" fmla="*/ 840108 h 1217404"/>
                <a:gd name="connsiteX4009" fmla="*/ 62440 w 2693247"/>
                <a:gd name="connsiteY4009" fmla="*/ 840286 h 1217404"/>
                <a:gd name="connsiteX4010" fmla="*/ 63690 w 2693247"/>
                <a:gd name="connsiteY4010" fmla="*/ 839215 h 1217404"/>
                <a:gd name="connsiteX4011" fmla="*/ 63833 w 2693247"/>
                <a:gd name="connsiteY4011" fmla="*/ 839286 h 1217404"/>
                <a:gd name="connsiteX4012" fmla="*/ 65869 w 2693247"/>
                <a:gd name="connsiteY4012" fmla="*/ 838000 h 1217404"/>
                <a:gd name="connsiteX4013" fmla="*/ 66048 w 2693247"/>
                <a:gd name="connsiteY4013" fmla="*/ 838322 h 1217404"/>
                <a:gd name="connsiteX4014" fmla="*/ 67226 w 2693247"/>
                <a:gd name="connsiteY4014" fmla="*/ 837786 h 1217404"/>
                <a:gd name="connsiteX4015" fmla="*/ 66762 w 2693247"/>
                <a:gd name="connsiteY4015" fmla="*/ 837893 h 1217404"/>
                <a:gd name="connsiteX4016" fmla="*/ 68584 w 2693247"/>
                <a:gd name="connsiteY4016" fmla="*/ 837250 h 1217404"/>
                <a:gd name="connsiteX4017" fmla="*/ 70870 w 2693247"/>
                <a:gd name="connsiteY4017" fmla="*/ 835036 h 1217404"/>
                <a:gd name="connsiteX4018" fmla="*/ 71227 w 2693247"/>
                <a:gd name="connsiteY4018" fmla="*/ 835357 h 1217404"/>
                <a:gd name="connsiteX4019" fmla="*/ 71263 w 2693247"/>
                <a:gd name="connsiteY4019" fmla="*/ 836107 h 1217404"/>
                <a:gd name="connsiteX4020" fmla="*/ 73120 w 2693247"/>
                <a:gd name="connsiteY4020" fmla="*/ 835893 h 1217404"/>
                <a:gd name="connsiteX4021" fmla="*/ 73227 w 2693247"/>
                <a:gd name="connsiteY4021" fmla="*/ 836286 h 1217404"/>
                <a:gd name="connsiteX4022" fmla="*/ 75835 w 2693247"/>
                <a:gd name="connsiteY4022" fmla="*/ 835714 h 1217404"/>
                <a:gd name="connsiteX4023" fmla="*/ 77728 w 2693247"/>
                <a:gd name="connsiteY4023" fmla="*/ 835893 h 1217404"/>
                <a:gd name="connsiteX4024" fmla="*/ 78192 w 2693247"/>
                <a:gd name="connsiteY4024" fmla="*/ 836393 h 1217404"/>
                <a:gd name="connsiteX4025" fmla="*/ 79049 w 2693247"/>
                <a:gd name="connsiteY4025" fmla="*/ 835929 h 1217404"/>
                <a:gd name="connsiteX4026" fmla="*/ 79442 w 2693247"/>
                <a:gd name="connsiteY4026" fmla="*/ 836500 h 1217404"/>
                <a:gd name="connsiteX4027" fmla="*/ 83443 w 2693247"/>
                <a:gd name="connsiteY4027" fmla="*/ 836500 h 1217404"/>
                <a:gd name="connsiteX4028" fmla="*/ 84872 w 2693247"/>
                <a:gd name="connsiteY4028" fmla="*/ 835750 h 1217404"/>
                <a:gd name="connsiteX4029" fmla="*/ 85550 w 2693247"/>
                <a:gd name="connsiteY4029" fmla="*/ 836429 h 1217404"/>
                <a:gd name="connsiteX4030" fmla="*/ 85336 w 2693247"/>
                <a:gd name="connsiteY4030" fmla="*/ 836357 h 1217404"/>
                <a:gd name="connsiteX4031" fmla="*/ 85229 w 2693247"/>
                <a:gd name="connsiteY4031" fmla="*/ 836750 h 1217404"/>
                <a:gd name="connsiteX4032" fmla="*/ 87765 w 2693247"/>
                <a:gd name="connsiteY4032" fmla="*/ 836572 h 1217404"/>
                <a:gd name="connsiteX4033" fmla="*/ 87408 w 2693247"/>
                <a:gd name="connsiteY4033" fmla="*/ 836179 h 1217404"/>
                <a:gd name="connsiteX4034" fmla="*/ 88229 w 2693247"/>
                <a:gd name="connsiteY4034" fmla="*/ 836286 h 1217404"/>
                <a:gd name="connsiteX4035" fmla="*/ 88051 w 2693247"/>
                <a:gd name="connsiteY4035" fmla="*/ 836607 h 1217404"/>
                <a:gd name="connsiteX4036" fmla="*/ 89265 w 2693247"/>
                <a:gd name="connsiteY4036" fmla="*/ 836893 h 1217404"/>
                <a:gd name="connsiteX4037" fmla="*/ 89122 w 2693247"/>
                <a:gd name="connsiteY4037" fmla="*/ 836464 h 1217404"/>
                <a:gd name="connsiteX4038" fmla="*/ 90587 w 2693247"/>
                <a:gd name="connsiteY4038" fmla="*/ 836929 h 1217404"/>
                <a:gd name="connsiteX4039" fmla="*/ 90729 w 2693247"/>
                <a:gd name="connsiteY4039" fmla="*/ 836250 h 1217404"/>
                <a:gd name="connsiteX4040" fmla="*/ 93551 w 2693247"/>
                <a:gd name="connsiteY4040" fmla="*/ 837429 h 1217404"/>
                <a:gd name="connsiteX4041" fmla="*/ 94087 w 2693247"/>
                <a:gd name="connsiteY4041" fmla="*/ 837000 h 1217404"/>
                <a:gd name="connsiteX4042" fmla="*/ 94051 w 2693247"/>
                <a:gd name="connsiteY4042" fmla="*/ 837393 h 1217404"/>
                <a:gd name="connsiteX4043" fmla="*/ 95409 w 2693247"/>
                <a:gd name="connsiteY4043" fmla="*/ 838107 h 1217404"/>
                <a:gd name="connsiteX4044" fmla="*/ 95266 w 2693247"/>
                <a:gd name="connsiteY4044" fmla="*/ 838358 h 1217404"/>
                <a:gd name="connsiteX4045" fmla="*/ 95730 w 2693247"/>
                <a:gd name="connsiteY4045" fmla="*/ 837607 h 1217404"/>
                <a:gd name="connsiteX4046" fmla="*/ 97409 w 2693247"/>
                <a:gd name="connsiteY4046" fmla="*/ 837714 h 1217404"/>
                <a:gd name="connsiteX4047" fmla="*/ 97909 w 2693247"/>
                <a:gd name="connsiteY4047" fmla="*/ 837107 h 1217404"/>
                <a:gd name="connsiteX4048" fmla="*/ 97695 w 2693247"/>
                <a:gd name="connsiteY4048" fmla="*/ 837429 h 1217404"/>
                <a:gd name="connsiteX4049" fmla="*/ 98338 w 2693247"/>
                <a:gd name="connsiteY4049" fmla="*/ 837429 h 1217404"/>
                <a:gd name="connsiteX4050" fmla="*/ 98588 w 2693247"/>
                <a:gd name="connsiteY4050" fmla="*/ 838000 h 1217404"/>
                <a:gd name="connsiteX4051" fmla="*/ 98195 w 2693247"/>
                <a:gd name="connsiteY4051" fmla="*/ 838393 h 1217404"/>
                <a:gd name="connsiteX4052" fmla="*/ 99195 w 2693247"/>
                <a:gd name="connsiteY4052" fmla="*/ 837893 h 1217404"/>
                <a:gd name="connsiteX4053" fmla="*/ 101088 w 2693247"/>
                <a:gd name="connsiteY4053" fmla="*/ 838750 h 1217404"/>
                <a:gd name="connsiteX4054" fmla="*/ 102945 w 2693247"/>
                <a:gd name="connsiteY4054" fmla="*/ 838786 h 1217404"/>
                <a:gd name="connsiteX4055" fmla="*/ 103052 w 2693247"/>
                <a:gd name="connsiteY4055" fmla="*/ 839751 h 1217404"/>
                <a:gd name="connsiteX4056" fmla="*/ 105160 w 2693247"/>
                <a:gd name="connsiteY4056" fmla="*/ 839786 h 1217404"/>
                <a:gd name="connsiteX4057" fmla="*/ 105053 w 2693247"/>
                <a:gd name="connsiteY4057" fmla="*/ 839822 h 1217404"/>
                <a:gd name="connsiteX4058" fmla="*/ 109803 w 2693247"/>
                <a:gd name="connsiteY4058" fmla="*/ 840036 h 1217404"/>
                <a:gd name="connsiteX4059" fmla="*/ 110375 w 2693247"/>
                <a:gd name="connsiteY4059" fmla="*/ 839215 h 1217404"/>
                <a:gd name="connsiteX4060" fmla="*/ 114018 w 2693247"/>
                <a:gd name="connsiteY4060" fmla="*/ 838107 h 1217404"/>
                <a:gd name="connsiteX4061" fmla="*/ 115411 w 2693247"/>
                <a:gd name="connsiteY4061" fmla="*/ 838286 h 1217404"/>
                <a:gd name="connsiteX4062" fmla="*/ 115268 w 2693247"/>
                <a:gd name="connsiteY4062" fmla="*/ 838429 h 1217404"/>
                <a:gd name="connsiteX4063" fmla="*/ 117876 w 2693247"/>
                <a:gd name="connsiteY4063" fmla="*/ 837429 h 1217404"/>
                <a:gd name="connsiteX4064" fmla="*/ 118876 w 2693247"/>
                <a:gd name="connsiteY4064" fmla="*/ 836214 h 1217404"/>
                <a:gd name="connsiteX4065" fmla="*/ 119304 w 2693247"/>
                <a:gd name="connsiteY4065" fmla="*/ 836357 h 1217404"/>
                <a:gd name="connsiteX4066" fmla="*/ 119554 w 2693247"/>
                <a:gd name="connsiteY4066" fmla="*/ 836678 h 1217404"/>
                <a:gd name="connsiteX4067" fmla="*/ 119697 w 2693247"/>
                <a:gd name="connsiteY4067" fmla="*/ 836393 h 1217404"/>
                <a:gd name="connsiteX4068" fmla="*/ 119733 w 2693247"/>
                <a:gd name="connsiteY4068" fmla="*/ 836464 h 1217404"/>
                <a:gd name="connsiteX4069" fmla="*/ 119804 w 2693247"/>
                <a:gd name="connsiteY4069" fmla="*/ 836143 h 1217404"/>
                <a:gd name="connsiteX4070" fmla="*/ 119662 w 2693247"/>
                <a:gd name="connsiteY4070" fmla="*/ 835964 h 1217404"/>
                <a:gd name="connsiteX4071" fmla="*/ 121198 w 2693247"/>
                <a:gd name="connsiteY4071" fmla="*/ 836107 h 1217404"/>
                <a:gd name="connsiteX4072" fmla="*/ 124698 w 2693247"/>
                <a:gd name="connsiteY4072" fmla="*/ 834678 h 1217404"/>
                <a:gd name="connsiteX4073" fmla="*/ 124234 w 2693247"/>
                <a:gd name="connsiteY4073" fmla="*/ 835393 h 1217404"/>
                <a:gd name="connsiteX4074" fmla="*/ 125091 w 2693247"/>
                <a:gd name="connsiteY4074" fmla="*/ 835250 h 1217404"/>
                <a:gd name="connsiteX4075" fmla="*/ 124376 w 2693247"/>
                <a:gd name="connsiteY4075" fmla="*/ 835607 h 1217404"/>
                <a:gd name="connsiteX4076" fmla="*/ 127627 w 2693247"/>
                <a:gd name="connsiteY4076" fmla="*/ 835607 h 1217404"/>
                <a:gd name="connsiteX4077" fmla="*/ 127913 w 2693247"/>
                <a:gd name="connsiteY4077" fmla="*/ 835286 h 1217404"/>
                <a:gd name="connsiteX4078" fmla="*/ 127984 w 2693247"/>
                <a:gd name="connsiteY4078" fmla="*/ 835357 h 1217404"/>
                <a:gd name="connsiteX4079" fmla="*/ 128484 w 2693247"/>
                <a:gd name="connsiteY4079" fmla="*/ 834928 h 1217404"/>
                <a:gd name="connsiteX4080" fmla="*/ 128984 w 2693247"/>
                <a:gd name="connsiteY4080" fmla="*/ 835821 h 1217404"/>
                <a:gd name="connsiteX4081" fmla="*/ 131020 w 2693247"/>
                <a:gd name="connsiteY4081" fmla="*/ 835785 h 1217404"/>
                <a:gd name="connsiteX4082" fmla="*/ 131020 w 2693247"/>
                <a:gd name="connsiteY4082" fmla="*/ 835393 h 1217404"/>
                <a:gd name="connsiteX4083" fmla="*/ 131699 w 2693247"/>
                <a:gd name="connsiteY4083" fmla="*/ 835750 h 1217404"/>
                <a:gd name="connsiteX4084" fmla="*/ 131627 w 2693247"/>
                <a:gd name="connsiteY4084" fmla="*/ 836250 h 1217404"/>
                <a:gd name="connsiteX4085" fmla="*/ 132699 w 2693247"/>
                <a:gd name="connsiteY4085" fmla="*/ 835750 h 1217404"/>
                <a:gd name="connsiteX4086" fmla="*/ 132020 w 2693247"/>
                <a:gd name="connsiteY4086" fmla="*/ 836214 h 1217404"/>
                <a:gd name="connsiteX4087" fmla="*/ 133878 w 2693247"/>
                <a:gd name="connsiteY4087" fmla="*/ 836572 h 1217404"/>
                <a:gd name="connsiteX4088" fmla="*/ 134306 w 2693247"/>
                <a:gd name="connsiteY4088" fmla="*/ 835750 h 1217404"/>
                <a:gd name="connsiteX4089" fmla="*/ 136199 w 2693247"/>
                <a:gd name="connsiteY4089" fmla="*/ 836072 h 1217404"/>
                <a:gd name="connsiteX4090" fmla="*/ 136092 w 2693247"/>
                <a:gd name="connsiteY4090" fmla="*/ 835571 h 1217404"/>
                <a:gd name="connsiteX4091" fmla="*/ 138628 w 2693247"/>
                <a:gd name="connsiteY4091" fmla="*/ 836321 h 1217404"/>
                <a:gd name="connsiteX4092" fmla="*/ 143343 w 2693247"/>
                <a:gd name="connsiteY4092" fmla="*/ 834071 h 1217404"/>
                <a:gd name="connsiteX4093" fmla="*/ 145593 w 2693247"/>
                <a:gd name="connsiteY4093" fmla="*/ 853788 h 1217404"/>
                <a:gd name="connsiteX4094" fmla="*/ 163989 w 2693247"/>
                <a:gd name="connsiteY4094" fmla="*/ 903615 h 1217404"/>
                <a:gd name="connsiteX4095" fmla="*/ 163989 w 2693247"/>
                <a:gd name="connsiteY4095" fmla="*/ 903615 h 1217404"/>
                <a:gd name="connsiteX4096" fmla="*/ 163953 w 2693247"/>
                <a:gd name="connsiteY4096" fmla="*/ 903615 h 1217404"/>
                <a:gd name="connsiteX4097" fmla="*/ 157023 w 2693247"/>
                <a:gd name="connsiteY4097" fmla="*/ 885542 h 1217404"/>
                <a:gd name="connsiteX4098" fmla="*/ 163596 w 2693247"/>
                <a:gd name="connsiteY4098" fmla="*/ 903473 h 1217404"/>
                <a:gd name="connsiteX4099" fmla="*/ 156702 w 2693247"/>
                <a:gd name="connsiteY4099" fmla="*/ 902508 h 1217404"/>
                <a:gd name="connsiteX4100" fmla="*/ 150023 w 2693247"/>
                <a:gd name="connsiteY4100" fmla="*/ 899722 h 1217404"/>
                <a:gd name="connsiteX4101" fmla="*/ 144986 w 2693247"/>
                <a:gd name="connsiteY4101" fmla="*/ 898972 h 1217404"/>
                <a:gd name="connsiteX4102" fmla="*/ 141843 w 2693247"/>
                <a:gd name="connsiteY4102" fmla="*/ 899294 h 1217404"/>
                <a:gd name="connsiteX4103" fmla="*/ 141486 w 2693247"/>
                <a:gd name="connsiteY4103" fmla="*/ 898901 h 1217404"/>
                <a:gd name="connsiteX4104" fmla="*/ 140593 w 2693247"/>
                <a:gd name="connsiteY4104" fmla="*/ 899008 h 1217404"/>
                <a:gd name="connsiteX4105" fmla="*/ 140593 w 2693247"/>
                <a:gd name="connsiteY4105" fmla="*/ 898901 h 1217404"/>
                <a:gd name="connsiteX4106" fmla="*/ 139593 w 2693247"/>
                <a:gd name="connsiteY4106" fmla="*/ 899151 h 1217404"/>
                <a:gd name="connsiteX4107" fmla="*/ 139628 w 2693247"/>
                <a:gd name="connsiteY4107" fmla="*/ 899044 h 1217404"/>
                <a:gd name="connsiteX4108" fmla="*/ 139164 w 2693247"/>
                <a:gd name="connsiteY4108" fmla="*/ 899079 h 1217404"/>
                <a:gd name="connsiteX4109" fmla="*/ 139271 w 2693247"/>
                <a:gd name="connsiteY4109" fmla="*/ 898936 h 1217404"/>
                <a:gd name="connsiteX4110" fmla="*/ 137128 w 2693247"/>
                <a:gd name="connsiteY4110" fmla="*/ 899008 h 1217404"/>
                <a:gd name="connsiteX4111" fmla="*/ 137164 w 2693247"/>
                <a:gd name="connsiteY4111" fmla="*/ 899472 h 1217404"/>
                <a:gd name="connsiteX4112" fmla="*/ 133628 w 2693247"/>
                <a:gd name="connsiteY4112" fmla="*/ 899222 h 1217404"/>
                <a:gd name="connsiteX4113" fmla="*/ 133628 w 2693247"/>
                <a:gd name="connsiteY4113" fmla="*/ 899115 h 1217404"/>
                <a:gd name="connsiteX4114" fmla="*/ 128591 w 2693247"/>
                <a:gd name="connsiteY4114" fmla="*/ 900294 h 1217404"/>
                <a:gd name="connsiteX4115" fmla="*/ 128413 w 2693247"/>
                <a:gd name="connsiteY4115" fmla="*/ 899972 h 1217404"/>
                <a:gd name="connsiteX4116" fmla="*/ 127055 w 2693247"/>
                <a:gd name="connsiteY4116" fmla="*/ 901687 h 1217404"/>
                <a:gd name="connsiteX4117" fmla="*/ 126234 w 2693247"/>
                <a:gd name="connsiteY4117" fmla="*/ 901365 h 1217404"/>
                <a:gd name="connsiteX4118" fmla="*/ 125591 w 2693247"/>
                <a:gd name="connsiteY4118" fmla="*/ 902365 h 1217404"/>
                <a:gd name="connsiteX4119" fmla="*/ 125734 w 2693247"/>
                <a:gd name="connsiteY4119" fmla="*/ 902115 h 1217404"/>
                <a:gd name="connsiteX4120" fmla="*/ 124591 w 2693247"/>
                <a:gd name="connsiteY4120" fmla="*/ 902901 h 1217404"/>
                <a:gd name="connsiteX4121" fmla="*/ 125198 w 2693247"/>
                <a:gd name="connsiteY4121" fmla="*/ 903401 h 1217404"/>
                <a:gd name="connsiteX4122" fmla="*/ 124091 w 2693247"/>
                <a:gd name="connsiteY4122" fmla="*/ 903223 h 1217404"/>
                <a:gd name="connsiteX4123" fmla="*/ 124412 w 2693247"/>
                <a:gd name="connsiteY4123" fmla="*/ 903758 h 1217404"/>
                <a:gd name="connsiteX4124" fmla="*/ 121519 w 2693247"/>
                <a:gd name="connsiteY4124" fmla="*/ 903830 h 1217404"/>
                <a:gd name="connsiteX4125" fmla="*/ 112661 w 2693247"/>
                <a:gd name="connsiteY4125" fmla="*/ 909009 h 1217404"/>
                <a:gd name="connsiteX4126" fmla="*/ 112411 w 2693247"/>
                <a:gd name="connsiteY4126" fmla="*/ 908580 h 1217404"/>
                <a:gd name="connsiteX4127" fmla="*/ 111625 w 2693247"/>
                <a:gd name="connsiteY4127" fmla="*/ 909188 h 1217404"/>
                <a:gd name="connsiteX4128" fmla="*/ 111339 w 2693247"/>
                <a:gd name="connsiteY4128" fmla="*/ 909581 h 1217404"/>
                <a:gd name="connsiteX4129" fmla="*/ 111125 w 2693247"/>
                <a:gd name="connsiteY4129" fmla="*/ 909223 h 1217404"/>
                <a:gd name="connsiteX4130" fmla="*/ 110625 w 2693247"/>
                <a:gd name="connsiteY4130" fmla="*/ 909616 h 1217404"/>
                <a:gd name="connsiteX4131" fmla="*/ 110196 w 2693247"/>
                <a:gd name="connsiteY4131" fmla="*/ 909259 h 1217404"/>
                <a:gd name="connsiteX4132" fmla="*/ 106303 w 2693247"/>
                <a:gd name="connsiteY4132" fmla="*/ 909902 h 1217404"/>
                <a:gd name="connsiteX4133" fmla="*/ 98695 w 2693247"/>
                <a:gd name="connsiteY4133" fmla="*/ 910688 h 1217404"/>
                <a:gd name="connsiteX4134" fmla="*/ 89194 w 2693247"/>
                <a:gd name="connsiteY4134" fmla="*/ 912724 h 1217404"/>
                <a:gd name="connsiteX4135" fmla="*/ 88944 w 2693247"/>
                <a:gd name="connsiteY4135" fmla="*/ 913045 h 1217404"/>
                <a:gd name="connsiteX4136" fmla="*/ 86443 w 2693247"/>
                <a:gd name="connsiteY4136" fmla="*/ 913867 h 1217404"/>
                <a:gd name="connsiteX4137" fmla="*/ 81907 w 2693247"/>
                <a:gd name="connsiteY4137" fmla="*/ 915867 h 1217404"/>
                <a:gd name="connsiteX4138" fmla="*/ 85193 w 2693247"/>
                <a:gd name="connsiteY4138" fmla="*/ 919939 h 1217404"/>
                <a:gd name="connsiteX4139" fmla="*/ 85157 w 2693247"/>
                <a:gd name="connsiteY4139" fmla="*/ 920082 h 1217404"/>
                <a:gd name="connsiteX4140" fmla="*/ 88408 w 2693247"/>
                <a:gd name="connsiteY4140" fmla="*/ 918653 h 1217404"/>
                <a:gd name="connsiteX4141" fmla="*/ 90015 w 2693247"/>
                <a:gd name="connsiteY4141" fmla="*/ 918474 h 1217404"/>
                <a:gd name="connsiteX4142" fmla="*/ 90015 w 2693247"/>
                <a:gd name="connsiteY4142" fmla="*/ 918546 h 1217404"/>
                <a:gd name="connsiteX4143" fmla="*/ 92480 w 2693247"/>
                <a:gd name="connsiteY4143" fmla="*/ 917582 h 1217404"/>
                <a:gd name="connsiteX4144" fmla="*/ 92373 w 2693247"/>
                <a:gd name="connsiteY4144" fmla="*/ 917974 h 1217404"/>
                <a:gd name="connsiteX4145" fmla="*/ 93837 w 2693247"/>
                <a:gd name="connsiteY4145" fmla="*/ 917689 h 1217404"/>
                <a:gd name="connsiteX4146" fmla="*/ 97659 w 2693247"/>
                <a:gd name="connsiteY4146" fmla="*/ 915867 h 1217404"/>
                <a:gd name="connsiteX4147" fmla="*/ 97623 w 2693247"/>
                <a:gd name="connsiteY4147" fmla="*/ 916010 h 1217404"/>
                <a:gd name="connsiteX4148" fmla="*/ 98730 w 2693247"/>
                <a:gd name="connsiteY4148" fmla="*/ 915438 h 1217404"/>
                <a:gd name="connsiteX4149" fmla="*/ 98802 w 2693247"/>
                <a:gd name="connsiteY4149" fmla="*/ 915581 h 1217404"/>
                <a:gd name="connsiteX4150" fmla="*/ 100802 w 2693247"/>
                <a:gd name="connsiteY4150" fmla="*/ 915046 h 1217404"/>
                <a:gd name="connsiteX4151" fmla="*/ 100874 w 2693247"/>
                <a:gd name="connsiteY4151" fmla="*/ 915403 h 1217404"/>
                <a:gd name="connsiteX4152" fmla="*/ 102017 w 2693247"/>
                <a:gd name="connsiteY4152" fmla="*/ 915260 h 1217404"/>
                <a:gd name="connsiteX4153" fmla="*/ 101588 w 2693247"/>
                <a:gd name="connsiteY4153" fmla="*/ 915224 h 1217404"/>
                <a:gd name="connsiteX4154" fmla="*/ 103302 w 2693247"/>
                <a:gd name="connsiteY4154" fmla="*/ 915117 h 1217404"/>
                <a:gd name="connsiteX4155" fmla="*/ 105731 w 2693247"/>
                <a:gd name="connsiteY4155" fmla="*/ 913510 h 1217404"/>
                <a:gd name="connsiteX4156" fmla="*/ 105981 w 2693247"/>
                <a:gd name="connsiteY4156" fmla="*/ 913902 h 1217404"/>
                <a:gd name="connsiteX4157" fmla="*/ 105874 w 2693247"/>
                <a:gd name="connsiteY4157" fmla="*/ 914617 h 1217404"/>
                <a:gd name="connsiteX4158" fmla="*/ 107589 w 2693247"/>
                <a:gd name="connsiteY4158" fmla="*/ 914724 h 1217404"/>
                <a:gd name="connsiteX4159" fmla="*/ 107624 w 2693247"/>
                <a:gd name="connsiteY4159" fmla="*/ 915117 h 1217404"/>
                <a:gd name="connsiteX4160" fmla="*/ 110160 w 2693247"/>
                <a:gd name="connsiteY4160" fmla="*/ 914724 h 1217404"/>
                <a:gd name="connsiteX4161" fmla="*/ 112018 w 2693247"/>
                <a:gd name="connsiteY4161" fmla="*/ 914831 h 1217404"/>
                <a:gd name="connsiteX4162" fmla="*/ 112554 w 2693247"/>
                <a:gd name="connsiteY4162" fmla="*/ 915260 h 1217404"/>
                <a:gd name="connsiteX4163" fmla="*/ 113339 w 2693247"/>
                <a:gd name="connsiteY4163" fmla="*/ 914689 h 1217404"/>
                <a:gd name="connsiteX4164" fmla="*/ 113839 w 2693247"/>
                <a:gd name="connsiteY4164" fmla="*/ 915153 h 1217404"/>
                <a:gd name="connsiteX4165" fmla="*/ 117840 w 2693247"/>
                <a:gd name="connsiteY4165" fmla="*/ 913831 h 1217404"/>
                <a:gd name="connsiteX4166" fmla="*/ 118769 w 2693247"/>
                <a:gd name="connsiteY4166" fmla="*/ 912510 h 1217404"/>
                <a:gd name="connsiteX4167" fmla="*/ 119697 w 2693247"/>
                <a:gd name="connsiteY4167" fmla="*/ 912760 h 1217404"/>
                <a:gd name="connsiteX4168" fmla="*/ 119483 w 2693247"/>
                <a:gd name="connsiteY4168" fmla="*/ 912795 h 1217404"/>
                <a:gd name="connsiteX4169" fmla="*/ 119590 w 2693247"/>
                <a:gd name="connsiteY4169" fmla="*/ 913188 h 1217404"/>
                <a:gd name="connsiteX4170" fmla="*/ 121626 w 2693247"/>
                <a:gd name="connsiteY4170" fmla="*/ 911617 h 1217404"/>
                <a:gd name="connsiteX4171" fmla="*/ 121126 w 2693247"/>
                <a:gd name="connsiteY4171" fmla="*/ 911509 h 1217404"/>
                <a:gd name="connsiteX4172" fmla="*/ 121840 w 2693247"/>
                <a:gd name="connsiteY4172" fmla="*/ 911117 h 1217404"/>
                <a:gd name="connsiteX4173" fmla="*/ 121876 w 2693247"/>
                <a:gd name="connsiteY4173" fmla="*/ 911474 h 1217404"/>
                <a:gd name="connsiteX4174" fmla="*/ 122948 w 2693247"/>
                <a:gd name="connsiteY4174" fmla="*/ 910974 h 1217404"/>
                <a:gd name="connsiteX4175" fmla="*/ 122591 w 2693247"/>
                <a:gd name="connsiteY4175" fmla="*/ 910724 h 1217404"/>
                <a:gd name="connsiteX4176" fmla="*/ 123912 w 2693247"/>
                <a:gd name="connsiteY4176" fmla="*/ 910224 h 1217404"/>
                <a:gd name="connsiteX4177" fmla="*/ 123591 w 2693247"/>
                <a:gd name="connsiteY4177" fmla="*/ 909652 h 1217404"/>
                <a:gd name="connsiteX4178" fmla="*/ 126270 w 2693247"/>
                <a:gd name="connsiteY4178" fmla="*/ 908831 h 1217404"/>
                <a:gd name="connsiteX4179" fmla="*/ 126305 w 2693247"/>
                <a:gd name="connsiteY4179" fmla="*/ 908187 h 1217404"/>
                <a:gd name="connsiteX4180" fmla="*/ 126555 w 2693247"/>
                <a:gd name="connsiteY4180" fmla="*/ 908509 h 1217404"/>
                <a:gd name="connsiteX4181" fmla="*/ 127806 w 2693247"/>
                <a:gd name="connsiteY4181" fmla="*/ 908259 h 1217404"/>
                <a:gd name="connsiteX4182" fmla="*/ 127877 w 2693247"/>
                <a:gd name="connsiteY4182" fmla="*/ 908545 h 1217404"/>
                <a:gd name="connsiteX4183" fmla="*/ 127663 w 2693247"/>
                <a:gd name="connsiteY4183" fmla="*/ 907723 h 1217404"/>
                <a:gd name="connsiteX4184" fmla="*/ 128663 w 2693247"/>
                <a:gd name="connsiteY4184" fmla="*/ 906902 h 1217404"/>
                <a:gd name="connsiteX4185" fmla="*/ 128591 w 2693247"/>
                <a:gd name="connsiteY4185" fmla="*/ 906152 h 1217404"/>
                <a:gd name="connsiteX4186" fmla="*/ 128663 w 2693247"/>
                <a:gd name="connsiteY4186" fmla="*/ 906545 h 1217404"/>
                <a:gd name="connsiteX4187" fmla="*/ 129020 w 2693247"/>
                <a:gd name="connsiteY4187" fmla="*/ 906223 h 1217404"/>
                <a:gd name="connsiteX4188" fmla="*/ 129449 w 2693247"/>
                <a:gd name="connsiteY4188" fmla="*/ 906545 h 1217404"/>
                <a:gd name="connsiteX4189" fmla="*/ 129449 w 2693247"/>
                <a:gd name="connsiteY4189" fmla="*/ 907080 h 1217404"/>
                <a:gd name="connsiteX4190" fmla="*/ 129734 w 2693247"/>
                <a:gd name="connsiteY4190" fmla="*/ 906187 h 1217404"/>
                <a:gd name="connsiteX4191" fmla="*/ 131127 w 2693247"/>
                <a:gd name="connsiteY4191" fmla="*/ 906152 h 1217404"/>
                <a:gd name="connsiteX4192" fmla="*/ 132163 w 2693247"/>
                <a:gd name="connsiteY4192" fmla="*/ 905580 h 1217404"/>
                <a:gd name="connsiteX4193" fmla="*/ 132485 w 2693247"/>
                <a:gd name="connsiteY4193" fmla="*/ 906473 h 1217404"/>
                <a:gd name="connsiteX4194" fmla="*/ 133699 w 2693247"/>
                <a:gd name="connsiteY4194" fmla="*/ 906044 h 1217404"/>
                <a:gd name="connsiteX4195" fmla="*/ 133663 w 2693247"/>
                <a:gd name="connsiteY4195" fmla="*/ 906080 h 1217404"/>
                <a:gd name="connsiteX4196" fmla="*/ 136878 w 2693247"/>
                <a:gd name="connsiteY4196" fmla="*/ 906080 h 1217404"/>
                <a:gd name="connsiteX4197" fmla="*/ 137342 w 2693247"/>
                <a:gd name="connsiteY4197" fmla="*/ 905330 h 1217404"/>
                <a:gd name="connsiteX4198" fmla="*/ 140271 w 2693247"/>
                <a:gd name="connsiteY4198" fmla="*/ 904866 h 1217404"/>
                <a:gd name="connsiteX4199" fmla="*/ 141307 w 2693247"/>
                <a:gd name="connsiteY4199" fmla="*/ 905401 h 1217404"/>
                <a:gd name="connsiteX4200" fmla="*/ 141164 w 2693247"/>
                <a:gd name="connsiteY4200" fmla="*/ 905509 h 1217404"/>
                <a:gd name="connsiteX4201" fmla="*/ 143165 w 2693247"/>
                <a:gd name="connsiteY4201" fmla="*/ 905473 h 1217404"/>
                <a:gd name="connsiteX4202" fmla="*/ 144343 w 2693247"/>
                <a:gd name="connsiteY4202" fmla="*/ 904759 h 1217404"/>
                <a:gd name="connsiteX4203" fmla="*/ 144629 w 2693247"/>
                <a:gd name="connsiteY4203" fmla="*/ 905080 h 1217404"/>
                <a:gd name="connsiteX4204" fmla="*/ 144700 w 2693247"/>
                <a:gd name="connsiteY4204" fmla="*/ 905509 h 1217404"/>
                <a:gd name="connsiteX4205" fmla="*/ 144915 w 2693247"/>
                <a:gd name="connsiteY4205" fmla="*/ 905330 h 1217404"/>
                <a:gd name="connsiteX4206" fmla="*/ 144915 w 2693247"/>
                <a:gd name="connsiteY4206" fmla="*/ 905401 h 1217404"/>
                <a:gd name="connsiteX4207" fmla="*/ 145093 w 2693247"/>
                <a:gd name="connsiteY4207" fmla="*/ 905151 h 1217404"/>
                <a:gd name="connsiteX4208" fmla="*/ 145058 w 2693247"/>
                <a:gd name="connsiteY4208" fmla="*/ 904937 h 1217404"/>
                <a:gd name="connsiteX4209" fmla="*/ 146236 w 2693247"/>
                <a:gd name="connsiteY4209" fmla="*/ 905687 h 1217404"/>
                <a:gd name="connsiteX4210" fmla="*/ 149701 w 2693247"/>
                <a:gd name="connsiteY4210" fmla="*/ 905544 h 1217404"/>
                <a:gd name="connsiteX4211" fmla="*/ 149094 w 2693247"/>
                <a:gd name="connsiteY4211" fmla="*/ 906080 h 1217404"/>
                <a:gd name="connsiteX4212" fmla="*/ 149880 w 2693247"/>
                <a:gd name="connsiteY4212" fmla="*/ 906187 h 1217404"/>
                <a:gd name="connsiteX4213" fmla="*/ 149130 w 2693247"/>
                <a:gd name="connsiteY4213" fmla="*/ 906330 h 1217404"/>
                <a:gd name="connsiteX4214" fmla="*/ 152059 w 2693247"/>
                <a:gd name="connsiteY4214" fmla="*/ 907116 h 1217404"/>
                <a:gd name="connsiteX4215" fmla="*/ 152380 w 2693247"/>
                <a:gd name="connsiteY4215" fmla="*/ 906866 h 1217404"/>
                <a:gd name="connsiteX4216" fmla="*/ 152416 w 2693247"/>
                <a:gd name="connsiteY4216" fmla="*/ 906937 h 1217404"/>
                <a:gd name="connsiteX4217" fmla="*/ 152952 w 2693247"/>
                <a:gd name="connsiteY4217" fmla="*/ 906616 h 1217404"/>
                <a:gd name="connsiteX4218" fmla="*/ 153237 w 2693247"/>
                <a:gd name="connsiteY4218" fmla="*/ 907581 h 1217404"/>
                <a:gd name="connsiteX4219" fmla="*/ 155095 w 2693247"/>
                <a:gd name="connsiteY4219" fmla="*/ 907759 h 1217404"/>
                <a:gd name="connsiteX4220" fmla="*/ 155130 w 2693247"/>
                <a:gd name="connsiteY4220" fmla="*/ 907366 h 1217404"/>
                <a:gd name="connsiteX4221" fmla="*/ 155702 w 2693247"/>
                <a:gd name="connsiteY4221" fmla="*/ 907759 h 1217404"/>
                <a:gd name="connsiteX4222" fmla="*/ 155595 w 2693247"/>
                <a:gd name="connsiteY4222" fmla="*/ 908259 h 1217404"/>
                <a:gd name="connsiteX4223" fmla="*/ 156631 w 2693247"/>
                <a:gd name="connsiteY4223" fmla="*/ 907830 h 1217404"/>
                <a:gd name="connsiteX4224" fmla="*/ 155952 w 2693247"/>
                <a:gd name="connsiteY4224" fmla="*/ 908259 h 1217404"/>
                <a:gd name="connsiteX4225" fmla="*/ 157631 w 2693247"/>
                <a:gd name="connsiteY4225" fmla="*/ 908688 h 1217404"/>
                <a:gd name="connsiteX4226" fmla="*/ 158059 w 2693247"/>
                <a:gd name="connsiteY4226" fmla="*/ 907866 h 1217404"/>
                <a:gd name="connsiteX4227" fmla="*/ 159738 w 2693247"/>
                <a:gd name="connsiteY4227" fmla="*/ 908152 h 1217404"/>
                <a:gd name="connsiteX4228" fmla="*/ 159667 w 2693247"/>
                <a:gd name="connsiteY4228" fmla="*/ 907687 h 1217404"/>
                <a:gd name="connsiteX4229" fmla="*/ 161881 w 2693247"/>
                <a:gd name="connsiteY4229" fmla="*/ 908366 h 1217404"/>
                <a:gd name="connsiteX4230" fmla="*/ 164882 w 2693247"/>
                <a:gd name="connsiteY4230" fmla="*/ 906973 h 1217404"/>
                <a:gd name="connsiteX4231" fmla="*/ 169918 w 2693247"/>
                <a:gd name="connsiteY4231" fmla="*/ 923725 h 1217404"/>
                <a:gd name="connsiteX4232" fmla="*/ 178169 w 2693247"/>
                <a:gd name="connsiteY4232" fmla="*/ 961873 h 1217404"/>
                <a:gd name="connsiteX4233" fmla="*/ 178705 w 2693247"/>
                <a:gd name="connsiteY4233" fmla="*/ 969374 h 1217404"/>
                <a:gd name="connsiteX4234" fmla="*/ 168382 w 2693247"/>
                <a:gd name="connsiteY4234" fmla="*/ 968302 h 1217404"/>
                <a:gd name="connsiteX4235" fmla="*/ 159559 w 2693247"/>
                <a:gd name="connsiteY4235" fmla="*/ 965230 h 1217404"/>
                <a:gd name="connsiteX4236" fmla="*/ 154095 w 2693247"/>
                <a:gd name="connsiteY4236" fmla="*/ 963123 h 1217404"/>
                <a:gd name="connsiteX4237" fmla="*/ 150237 w 2693247"/>
                <a:gd name="connsiteY4237" fmla="*/ 961801 h 1217404"/>
                <a:gd name="connsiteX4238" fmla="*/ 149915 w 2693247"/>
                <a:gd name="connsiteY4238" fmla="*/ 961230 h 1217404"/>
                <a:gd name="connsiteX4239" fmla="*/ 148487 w 2693247"/>
                <a:gd name="connsiteY4239" fmla="*/ 960801 h 1217404"/>
                <a:gd name="connsiteX4240" fmla="*/ 148558 w 2693247"/>
                <a:gd name="connsiteY4240" fmla="*/ 960694 h 1217404"/>
                <a:gd name="connsiteX4241" fmla="*/ 146701 w 2693247"/>
                <a:gd name="connsiteY4241" fmla="*/ 960373 h 1217404"/>
                <a:gd name="connsiteX4242" fmla="*/ 146772 w 2693247"/>
                <a:gd name="connsiteY4242" fmla="*/ 960266 h 1217404"/>
                <a:gd name="connsiteX4243" fmla="*/ 145915 w 2693247"/>
                <a:gd name="connsiteY4243" fmla="*/ 960087 h 1217404"/>
                <a:gd name="connsiteX4244" fmla="*/ 146094 w 2693247"/>
                <a:gd name="connsiteY4244" fmla="*/ 959980 h 1217404"/>
                <a:gd name="connsiteX4245" fmla="*/ 142557 w 2693247"/>
                <a:gd name="connsiteY4245" fmla="*/ 959587 h 1217404"/>
                <a:gd name="connsiteX4246" fmla="*/ 142593 w 2693247"/>
                <a:gd name="connsiteY4246" fmla="*/ 960051 h 1217404"/>
                <a:gd name="connsiteX4247" fmla="*/ 137378 w 2693247"/>
                <a:gd name="connsiteY4247" fmla="*/ 959837 h 1217404"/>
                <a:gd name="connsiteX4248" fmla="*/ 137378 w 2693247"/>
                <a:gd name="connsiteY4248" fmla="*/ 959730 h 1217404"/>
                <a:gd name="connsiteX4249" fmla="*/ 130699 w 2693247"/>
                <a:gd name="connsiteY4249" fmla="*/ 961801 h 1217404"/>
                <a:gd name="connsiteX4250" fmla="*/ 130449 w 2693247"/>
                <a:gd name="connsiteY4250" fmla="*/ 961516 h 1217404"/>
                <a:gd name="connsiteX4251" fmla="*/ 128663 w 2693247"/>
                <a:gd name="connsiteY4251" fmla="*/ 963659 h 1217404"/>
                <a:gd name="connsiteX4252" fmla="*/ 127627 w 2693247"/>
                <a:gd name="connsiteY4252" fmla="*/ 963552 h 1217404"/>
                <a:gd name="connsiteX4253" fmla="*/ 126734 w 2693247"/>
                <a:gd name="connsiteY4253" fmla="*/ 964802 h 1217404"/>
                <a:gd name="connsiteX4254" fmla="*/ 126913 w 2693247"/>
                <a:gd name="connsiteY4254" fmla="*/ 964516 h 1217404"/>
                <a:gd name="connsiteX4255" fmla="*/ 125412 w 2693247"/>
                <a:gd name="connsiteY4255" fmla="*/ 965730 h 1217404"/>
                <a:gd name="connsiteX4256" fmla="*/ 126162 w 2693247"/>
                <a:gd name="connsiteY4256" fmla="*/ 966123 h 1217404"/>
                <a:gd name="connsiteX4257" fmla="*/ 124769 w 2693247"/>
                <a:gd name="connsiteY4257" fmla="*/ 966230 h 1217404"/>
                <a:gd name="connsiteX4258" fmla="*/ 125162 w 2693247"/>
                <a:gd name="connsiteY4258" fmla="*/ 966731 h 1217404"/>
                <a:gd name="connsiteX4259" fmla="*/ 121519 w 2693247"/>
                <a:gd name="connsiteY4259" fmla="*/ 967695 h 1217404"/>
                <a:gd name="connsiteX4260" fmla="*/ 110125 w 2693247"/>
                <a:gd name="connsiteY4260" fmla="*/ 975911 h 1217404"/>
                <a:gd name="connsiteX4261" fmla="*/ 109910 w 2693247"/>
                <a:gd name="connsiteY4261" fmla="*/ 975446 h 1217404"/>
                <a:gd name="connsiteX4262" fmla="*/ 108875 w 2693247"/>
                <a:gd name="connsiteY4262" fmla="*/ 975875 h 1217404"/>
                <a:gd name="connsiteX4263" fmla="*/ 108446 w 2693247"/>
                <a:gd name="connsiteY4263" fmla="*/ 976160 h 1217404"/>
                <a:gd name="connsiteX4264" fmla="*/ 108303 w 2693247"/>
                <a:gd name="connsiteY4264" fmla="*/ 975732 h 1217404"/>
                <a:gd name="connsiteX4265" fmla="*/ 107589 w 2693247"/>
                <a:gd name="connsiteY4265" fmla="*/ 975946 h 1217404"/>
                <a:gd name="connsiteX4266" fmla="*/ 107232 w 2693247"/>
                <a:gd name="connsiteY4266" fmla="*/ 975446 h 1217404"/>
                <a:gd name="connsiteX4267" fmla="*/ 102159 w 2693247"/>
                <a:gd name="connsiteY4267" fmla="*/ 973910 h 1217404"/>
                <a:gd name="connsiteX4268" fmla="*/ 92087 w 2693247"/>
                <a:gd name="connsiteY4268" fmla="*/ 969945 h 1217404"/>
                <a:gd name="connsiteX4269" fmla="*/ 85050 w 2693247"/>
                <a:gd name="connsiteY4269" fmla="*/ 968802 h 1217404"/>
                <a:gd name="connsiteX4270" fmla="*/ 79407 w 2693247"/>
                <a:gd name="connsiteY4270" fmla="*/ 968052 h 1217404"/>
                <a:gd name="connsiteX4271" fmla="*/ 78942 w 2693247"/>
                <a:gd name="connsiteY4271" fmla="*/ 968159 h 1217404"/>
                <a:gd name="connsiteX4272" fmla="*/ 75442 w 2693247"/>
                <a:gd name="connsiteY4272" fmla="*/ 967088 h 1217404"/>
                <a:gd name="connsiteX4273" fmla="*/ 67441 w 2693247"/>
                <a:gd name="connsiteY4273" fmla="*/ 966230 h 1217404"/>
                <a:gd name="connsiteX4274" fmla="*/ 65155 w 2693247"/>
                <a:gd name="connsiteY4274" fmla="*/ 967945 h 1217404"/>
                <a:gd name="connsiteX4275" fmla="*/ 69977 w 2693247"/>
                <a:gd name="connsiteY4275" fmla="*/ 971303 h 1217404"/>
                <a:gd name="connsiteX4276" fmla="*/ 69870 w 2693247"/>
                <a:gd name="connsiteY4276" fmla="*/ 971446 h 1217404"/>
                <a:gd name="connsiteX4277" fmla="*/ 74335 w 2693247"/>
                <a:gd name="connsiteY4277" fmla="*/ 972231 h 1217404"/>
                <a:gd name="connsiteX4278" fmla="*/ 76335 w 2693247"/>
                <a:gd name="connsiteY4278" fmla="*/ 973196 h 1217404"/>
                <a:gd name="connsiteX4279" fmla="*/ 76263 w 2693247"/>
                <a:gd name="connsiteY4279" fmla="*/ 973267 h 1217404"/>
                <a:gd name="connsiteX4280" fmla="*/ 80264 w 2693247"/>
                <a:gd name="connsiteY4280" fmla="*/ 974125 h 1217404"/>
                <a:gd name="connsiteX4281" fmla="*/ 79835 w 2693247"/>
                <a:gd name="connsiteY4281" fmla="*/ 974410 h 1217404"/>
                <a:gd name="connsiteX4282" fmla="*/ 82300 w 2693247"/>
                <a:gd name="connsiteY4282" fmla="*/ 974910 h 1217404"/>
                <a:gd name="connsiteX4283" fmla="*/ 88515 w 2693247"/>
                <a:gd name="connsiteY4283" fmla="*/ 974339 h 1217404"/>
                <a:gd name="connsiteX4284" fmla="*/ 88408 w 2693247"/>
                <a:gd name="connsiteY4284" fmla="*/ 974482 h 1217404"/>
                <a:gd name="connsiteX4285" fmla="*/ 90015 w 2693247"/>
                <a:gd name="connsiteY4285" fmla="*/ 974446 h 1217404"/>
                <a:gd name="connsiteX4286" fmla="*/ 90051 w 2693247"/>
                <a:gd name="connsiteY4286" fmla="*/ 974589 h 1217404"/>
                <a:gd name="connsiteX4287" fmla="*/ 92837 w 2693247"/>
                <a:gd name="connsiteY4287" fmla="*/ 975160 h 1217404"/>
                <a:gd name="connsiteX4288" fmla="*/ 92730 w 2693247"/>
                <a:gd name="connsiteY4288" fmla="*/ 975517 h 1217404"/>
                <a:gd name="connsiteX4289" fmla="*/ 94194 w 2693247"/>
                <a:gd name="connsiteY4289" fmla="*/ 976053 h 1217404"/>
                <a:gd name="connsiteX4290" fmla="*/ 93694 w 2693247"/>
                <a:gd name="connsiteY4290" fmla="*/ 975732 h 1217404"/>
                <a:gd name="connsiteX4291" fmla="*/ 95873 w 2693247"/>
                <a:gd name="connsiteY4291" fmla="*/ 976696 h 1217404"/>
                <a:gd name="connsiteX4292" fmla="*/ 99659 w 2693247"/>
                <a:gd name="connsiteY4292" fmla="*/ 976839 h 1217404"/>
                <a:gd name="connsiteX4293" fmla="*/ 99802 w 2693247"/>
                <a:gd name="connsiteY4293" fmla="*/ 977339 h 1217404"/>
                <a:gd name="connsiteX4294" fmla="*/ 99338 w 2693247"/>
                <a:gd name="connsiteY4294" fmla="*/ 977911 h 1217404"/>
                <a:gd name="connsiteX4295" fmla="*/ 101481 w 2693247"/>
                <a:gd name="connsiteY4295" fmla="*/ 979089 h 1217404"/>
                <a:gd name="connsiteX4296" fmla="*/ 101374 w 2693247"/>
                <a:gd name="connsiteY4296" fmla="*/ 979482 h 1217404"/>
                <a:gd name="connsiteX4297" fmla="*/ 104874 w 2693247"/>
                <a:gd name="connsiteY4297" fmla="*/ 980589 h 1217404"/>
                <a:gd name="connsiteX4298" fmla="*/ 107446 w 2693247"/>
                <a:gd name="connsiteY4298" fmla="*/ 981518 h 1217404"/>
                <a:gd name="connsiteX4299" fmla="*/ 108089 w 2693247"/>
                <a:gd name="connsiteY4299" fmla="*/ 982126 h 1217404"/>
                <a:gd name="connsiteX4300" fmla="*/ 109482 w 2693247"/>
                <a:gd name="connsiteY4300" fmla="*/ 981768 h 1217404"/>
                <a:gd name="connsiteX4301" fmla="*/ 110089 w 2693247"/>
                <a:gd name="connsiteY4301" fmla="*/ 982304 h 1217404"/>
                <a:gd name="connsiteX4302" fmla="*/ 116447 w 2693247"/>
                <a:gd name="connsiteY4302" fmla="*/ 980304 h 1217404"/>
                <a:gd name="connsiteX4303" fmla="*/ 117697 w 2693247"/>
                <a:gd name="connsiteY4303" fmla="*/ 978554 h 1217404"/>
                <a:gd name="connsiteX4304" fmla="*/ 118840 w 2693247"/>
                <a:gd name="connsiteY4304" fmla="*/ 978518 h 1217404"/>
                <a:gd name="connsiteX4305" fmla="*/ 118590 w 2693247"/>
                <a:gd name="connsiteY4305" fmla="*/ 978625 h 1217404"/>
                <a:gd name="connsiteX4306" fmla="*/ 118697 w 2693247"/>
                <a:gd name="connsiteY4306" fmla="*/ 979018 h 1217404"/>
                <a:gd name="connsiteX4307" fmla="*/ 121162 w 2693247"/>
                <a:gd name="connsiteY4307" fmla="*/ 976696 h 1217404"/>
                <a:gd name="connsiteX4308" fmla="*/ 120555 w 2693247"/>
                <a:gd name="connsiteY4308" fmla="*/ 976732 h 1217404"/>
                <a:gd name="connsiteX4309" fmla="*/ 121412 w 2693247"/>
                <a:gd name="connsiteY4309" fmla="*/ 976089 h 1217404"/>
                <a:gd name="connsiteX4310" fmla="*/ 121448 w 2693247"/>
                <a:gd name="connsiteY4310" fmla="*/ 976482 h 1217404"/>
                <a:gd name="connsiteX4311" fmla="*/ 122805 w 2693247"/>
                <a:gd name="connsiteY4311" fmla="*/ 975589 h 1217404"/>
                <a:gd name="connsiteX4312" fmla="*/ 122376 w 2693247"/>
                <a:gd name="connsiteY4312" fmla="*/ 975410 h 1217404"/>
                <a:gd name="connsiteX4313" fmla="*/ 124055 w 2693247"/>
                <a:gd name="connsiteY4313" fmla="*/ 974410 h 1217404"/>
                <a:gd name="connsiteX4314" fmla="*/ 123698 w 2693247"/>
                <a:gd name="connsiteY4314" fmla="*/ 973839 h 1217404"/>
                <a:gd name="connsiteX4315" fmla="*/ 127127 w 2693247"/>
                <a:gd name="connsiteY4315" fmla="*/ 972053 h 1217404"/>
                <a:gd name="connsiteX4316" fmla="*/ 127234 w 2693247"/>
                <a:gd name="connsiteY4316" fmla="*/ 971303 h 1217404"/>
                <a:gd name="connsiteX4317" fmla="*/ 127520 w 2693247"/>
                <a:gd name="connsiteY4317" fmla="*/ 971588 h 1217404"/>
                <a:gd name="connsiteX4318" fmla="*/ 129163 w 2693247"/>
                <a:gd name="connsiteY4318" fmla="*/ 970874 h 1217404"/>
                <a:gd name="connsiteX4319" fmla="*/ 129234 w 2693247"/>
                <a:gd name="connsiteY4319" fmla="*/ 971160 h 1217404"/>
                <a:gd name="connsiteX4320" fmla="*/ 129020 w 2693247"/>
                <a:gd name="connsiteY4320" fmla="*/ 970302 h 1217404"/>
                <a:gd name="connsiteX4321" fmla="*/ 130413 w 2693247"/>
                <a:gd name="connsiteY4321" fmla="*/ 969052 h 1217404"/>
                <a:gd name="connsiteX4322" fmla="*/ 130377 w 2693247"/>
                <a:gd name="connsiteY4322" fmla="*/ 968267 h 1217404"/>
                <a:gd name="connsiteX4323" fmla="*/ 130449 w 2693247"/>
                <a:gd name="connsiteY4323" fmla="*/ 968659 h 1217404"/>
                <a:gd name="connsiteX4324" fmla="*/ 130949 w 2693247"/>
                <a:gd name="connsiteY4324" fmla="*/ 968159 h 1217404"/>
                <a:gd name="connsiteX4325" fmla="*/ 131520 w 2693247"/>
                <a:gd name="connsiteY4325" fmla="*/ 968409 h 1217404"/>
                <a:gd name="connsiteX4326" fmla="*/ 131485 w 2693247"/>
                <a:gd name="connsiteY4326" fmla="*/ 968981 h 1217404"/>
                <a:gd name="connsiteX4327" fmla="*/ 131949 w 2693247"/>
                <a:gd name="connsiteY4327" fmla="*/ 967945 h 1217404"/>
                <a:gd name="connsiteX4328" fmla="*/ 133985 w 2693247"/>
                <a:gd name="connsiteY4328" fmla="*/ 967481 h 1217404"/>
                <a:gd name="connsiteX4329" fmla="*/ 135556 w 2693247"/>
                <a:gd name="connsiteY4329" fmla="*/ 966623 h 1217404"/>
                <a:gd name="connsiteX4330" fmla="*/ 136057 w 2693247"/>
                <a:gd name="connsiteY4330" fmla="*/ 967445 h 1217404"/>
                <a:gd name="connsiteX4331" fmla="*/ 137807 w 2693247"/>
                <a:gd name="connsiteY4331" fmla="*/ 966838 h 1217404"/>
                <a:gd name="connsiteX4332" fmla="*/ 137735 w 2693247"/>
                <a:gd name="connsiteY4332" fmla="*/ 966909 h 1217404"/>
                <a:gd name="connsiteX4333" fmla="*/ 141950 w 2693247"/>
                <a:gd name="connsiteY4333" fmla="*/ 966874 h 1217404"/>
                <a:gd name="connsiteX4334" fmla="*/ 142593 w 2693247"/>
                <a:gd name="connsiteY4334" fmla="*/ 966159 h 1217404"/>
                <a:gd name="connsiteX4335" fmla="*/ 146129 w 2693247"/>
                <a:gd name="connsiteY4335" fmla="*/ 966302 h 1217404"/>
                <a:gd name="connsiteX4336" fmla="*/ 147094 w 2693247"/>
                <a:gd name="connsiteY4336" fmla="*/ 967231 h 1217404"/>
                <a:gd name="connsiteX4337" fmla="*/ 146915 w 2693247"/>
                <a:gd name="connsiteY4337" fmla="*/ 967266 h 1217404"/>
                <a:gd name="connsiteX4338" fmla="*/ 149558 w 2693247"/>
                <a:gd name="connsiteY4338" fmla="*/ 968373 h 1217404"/>
                <a:gd name="connsiteX4339" fmla="*/ 151416 w 2693247"/>
                <a:gd name="connsiteY4339" fmla="*/ 968445 h 1217404"/>
                <a:gd name="connsiteX4340" fmla="*/ 151701 w 2693247"/>
                <a:gd name="connsiteY4340" fmla="*/ 968909 h 1217404"/>
                <a:gd name="connsiteX4341" fmla="*/ 151701 w 2693247"/>
                <a:gd name="connsiteY4341" fmla="*/ 969338 h 1217404"/>
                <a:gd name="connsiteX4342" fmla="*/ 152059 w 2693247"/>
                <a:gd name="connsiteY4342" fmla="*/ 969266 h 1217404"/>
                <a:gd name="connsiteX4343" fmla="*/ 152023 w 2693247"/>
                <a:gd name="connsiteY4343" fmla="*/ 969338 h 1217404"/>
                <a:gd name="connsiteX4344" fmla="*/ 152344 w 2693247"/>
                <a:gd name="connsiteY4344" fmla="*/ 969195 h 1217404"/>
                <a:gd name="connsiteX4345" fmla="*/ 152344 w 2693247"/>
                <a:gd name="connsiteY4345" fmla="*/ 968945 h 1217404"/>
                <a:gd name="connsiteX4346" fmla="*/ 153952 w 2693247"/>
                <a:gd name="connsiteY4346" fmla="*/ 970302 h 1217404"/>
                <a:gd name="connsiteX4347" fmla="*/ 159095 w 2693247"/>
                <a:gd name="connsiteY4347" fmla="*/ 971195 h 1217404"/>
                <a:gd name="connsiteX4348" fmla="*/ 158238 w 2693247"/>
                <a:gd name="connsiteY4348" fmla="*/ 971624 h 1217404"/>
                <a:gd name="connsiteX4349" fmla="*/ 159417 w 2693247"/>
                <a:gd name="connsiteY4349" fmla="*/ 971874 h 1217404"/>
                <a:gd name="connsiteX4350" fmla="*/ 158309 w 2693247"/>
                <a:gd name="connsiteY4350" fmla="*/ 971874 h 1217404"/>
                <a:gd name="connsiteX4351" fmla="*/ 162703 w 2693247"/>
                <a:gd name="connsiteY4351" fmla="*/ 973089 h 1217404"/>
                <a:gd name="connsiteX4352" fmla="*/ 163096 w 2693247"/>
                <a:gd name="connsiteY4352" fmla="*/ 972838 h 1217404"/>
                <a:gd name="connsiteX4353" fmla="*/ 163167 w 2693247"/>
                <a:gd name="connsiteY4353" fmla="*/ 972910 h 1217404"/>
                <a:gd name="connsiteX4354" fmla="*/ 163846 w 2693247"/>
                <a:gd name="connsiteY4354" fmla="*/ 972588 h 1217404"/>
                <a:gd name="connsiteX4355" fmla="*/ 164417 w 2693247"/>
                <a:gd name="connsiteY4355" fmla="*/ 973589 h 1217404"/>
                <a:gd name="connsiteX4356" fmla="*/ 167060 w 2693247"/>
                <a:gd name="connsiteY4356" fmla="*/ 973767 h 1217404"/>
                <a:gd name="connsiteX4357" fmla="*/ 167025 w 2693247"/>
                <a:gd name="connsiteY4357" fmla="*/ 973338 h 1217404"/>
                <a:gd name="connsiteX4358" fmla="*/ 167918 w 2693247"/>
                <a:gd name="connsiteY4358" fmla="*/ 973731 h 1217404"/>
                <a:gd name="connsiteX4359" fmla="*/ 167846 w 2693247"/>
                <a:gd name="connsiteY4359" fmla="*/ 974231 h 1217404"/>
                <a:gd name="connsiteX4360" fmla="*/ 169132 w 2693247"/>
                <a:gd name="connsiteY4360" fmla="*/ 973767 h 1217404"/>
                <a:gd name="connsiteX4361" fmla="*/ 168311 w 2693247"/>
                <a:gd name="connsiteY4361" fmla="*/ 974231 h 1217404"/>
                <a:gd name="connsiteX4362" fmla="*/ 170668 w 2693247"/>
                <a:gd name="connsiteY4362" fmla="*/ 974589 h 1217404"/>
                <a:gd name="connsiteX4363" fmla="*/ 171061 w 2693247"/>
                <a:gd name="connsiteY4363" fmla="*/ 973731 h 1217404"/>
                <a:gd name="connsiteX4364" fmla="*/ 173383 w 2693247"/>
                <a:gd name="connsiteY4364" fmla="*/ 973982 h 1217404"/>
                <a:gd name="connsiteX4365" fmla="*/ 173204 w 2693247"/>
                <a:gd name="connsiteY4365" fmla="*/ 973517 h 1217404"/>
                <a:gd name="connsiteX4366" fmla="*/ 176312 w 2693247"/>
                <a:gd name="connsiteY4366" fmla="*/ 974196 h 1217404"/>
                <a:gd name="connsiteX4367" fmla="*/ 178848 w 2693247"/>
                <a:gd name="connsiteY4367" fmla="*/ 973660 h 1217404"/>
                <a:gd name="connsiteX4368" fmla="*/ 176383 w 2693247"/>
                <a:gd name="connsiteY4368" fmla="*/ 1005807 h 1217404"/>
                <a:gd name="connsiteX4369" fmla="*/ 171490 w 2693247"/>
                <a:gd name="connsiteY4369" fmla="*/ 1038811 h 1217404"/>
                <a:gd name="connsiteX4370" fmla="*/ 171418 w 2693247"/>
                <a:gd name="connsiteY4370" fmla="*/ 1038775 h 1217404"/>
                <a:gd name="connsiteX4371" fmla="*/ 162988 w 2693247"/>
                <a:gd name="connsiteY4371" fmla="*/ 1039061 h 1217404"/>
                <a:gd name="connsiteX4372" fmla="*/ 155309 w 2693247"/>
                <a:gd name="connsiteY4372" fmla="*/ 1038061 h 1217404"/>
                <a:gd name="connsiteX4373" fmla="*/ 150130 w 2693247"/>
                <a:gd name="connsiteY4373" fmla="*/ 1038383 h 1217404"/>
                <a:gd name="connsiteX4374" fmla="*/ 147022 w 2693247"/>
                <a:gd name="connsiteY4374" fmla="*/ 1039204 h 1217404"/>
                <a:gd name="connsiteX4375" fmla="*/ 146594 w 2693247"/>
                <a:gd name="connsiteY4375" fmla="*/ 1038883 h 1217404"/>
                <a:gd name="connsiteX4376" fmla="*/ 145558 w 2693247"/>
                <a:gd name="connsiteY4376" fmla="*/ 1039133 h 1217404"/>
                <a:gd name="connsiteX4377" fmla="*/ 145558 w 2693247"/>
                <a:gd name="connsiteY4377" fmla="*/ 1039025 h 1217404"/>
                <a:gd name="connsiteX4378" fmla="*/ 144308 w 2693247"/>
                <a:gd name="connsiteY4378" fmla="*/ 1039490 h 1217404"/>
                <a:gd name="connsiteX4379" fmla="*/ 144308 w 2693247"/>
                <a:gd name="connsiteY4379" fmla="*/ 1039382 h 1217404"/>
                <a:gd name="connsiteX4380" fmla="*/ 143700 w 2693247"/>
                <a:gd name="connsiteY4380" fmla="*/ 1039525 h 1217404"/>
                <a:gd name="connsiteX4381" fmla="*/ 143772 w 2693247"/>
                <a:gd name="connsiteY4381" fmla="*/ 1039347 h 1217404"/>
                <a:gd name="connsiteX4382" fmla="*/ 141271 w 2693247"/>
                <a:gd name="connsiteY4382" fmla="*/ 1040025 h 1217404"/>
                <a:gd name="connsiteX4383" fmla="*/ 141450 w 2693247"/>
                <a:gd name="connsiteY4383" fmla="*/ 1040454 h 1217404"/>
                <a:gd name="connsiteX4384" fmla="*/ 137878 w 2693247"/>
                <a:gd name="connsiteY4384" fmla="*/ 1041240 h 1217404"/>
                <a:gd name="connsiteX4385" fmla="*/ 137878 w 2693247"/>
                <a:gd name="connsiteY4385" fmla="*/ 1041133 h 1217404"/>
                <a:gd name="connsiteX4386" fmla="*/ 133485 w 2693247"/>
                <a:gd name="connsiteY4386" fmla="*/ 1042776 h 1217404"/>
                <a:gd name="connsiteX4387" fmla="*/ 133306 w 2693247"/>
                <a:gd name="connsiteY4387" fmla="*/ 1042455 h 1217404"/>
                <a:gd name="connsiteX4388" fmla="*/ 131949 w 2693247"/>
                <a:gd name="connsiteY4388" fmla="*/ 1043990 h 1217404"/>
                <a:gd name="connsiteX4389" fmla="*/ 131235 w 2693247"/>
                <a:gd name="connsiteY4389" fmla="*/ 1043526 h 1217404"/>
                <a:gd name="connsiteX4390" fmla="*/ 130449 w 2693247"/>
                <a:gd name="connsiteY4390" fmla="*/ 1044347 h 1217404"/>
                <a:gd name="connsiteX4391" fmla="*/ 130627 w 2693247"/>
                <a:gd name="connsiteY4391" fmla="*/ 1044133 h 1217404"/>
                <a:gd name="connsiteX4392" fmla="*/ 129377 w 2693247"/>
                <a:gd name="connsiteY4392" fmla="*/ 1044598 h 1217404"/>
                <a:gd name="connsiteX4393" fmla="*/ 129806 w 2693247"/>
                <a:gd name="connsiteY4393" fmla="*/ 1045276 h 1217404"/>
                <a:gd name="connsiteX4394" fmla="*/ 128806 w 2693247"/>
                <a:gd name="connsiteY4394" fmla="*/ 1044776 h 1217404"/>
                <a:gd name="connsiteX4395" fmla="*/ 128948 w 2693247"/>
                <a:gd name="connsiteY4395" fmla="*/ 1045383 h 1217404"/>
                <a:gd name="connsiteX4396" fmla="*/ 126234 w 2693247"/>
                <a:gd name="connsiteY4396" fmla="*/ 1044419 h 1217404"/>
                <a:gd name="connsiteX4397" fmla="*/ 114518 w 2693247"/>
                <a:gd name="connsiteY4397" fmla="*/ 1045383 h 1217404"/>
                <a:gd name="connsiteX4398" fmla="*/ 114340 w 2693247"/>
                <a:gd name="connsiteY4398" fmla="*/ 1044919 h 1217404"/>
                <a:gd name="connsiteX4399" fmla="*/ 113161 w 2693247"/>
                <a:gd name="connsiteY4399" fmla="*/ 1045348 h 1217404"/>
                <a:gd name="connsiteX4400" fmla="*/ 112732 w 2693247"/>
                <a:gd name="connsiteY4400" fmla="*/ 1045669 h 1217404"/>
                <a:gd name="connsiteX4401" fmla="*/ 112554 w 2693247"/>
                <a:gd name="connsiteY4401" fmla="*/ 1045276 h 1217404"/>
                <a:gd name="connsiteX4402" fmla="*/ 111875 w 2693247"/>
                <a:gd name="connsiteY4402" fmla="*/ 1045597 h 1217404"/>
                <a:gd name="connsiteX4403" fmla="*/ 111411 w 2693247"/>
                <a:gd name="connsiteY4403" fmla="*/ 1045205 h 1217404"/>
                <a:gd name="connsiteX4404" fmla="*/ 106839 w 2693247"/>
                <a:gd name="connsiteY4404" fmla="*/ 1045776 h 1217404"/>
                <a:gd name="connsiteX4405" fmla="*/ 99266 w 2693247"/>
                <a:gd name="connsiteY4405" fmla="*/ 1045991 h 1217404"/>
                <a:gd name="connsiteX4406" fmla="*/ 89836 w 2693247"/>
                <a:gd name="connsiteY4406" fmla="*/ 1043133 h 1217404"/>
                <a:gd name="connsiteX4407" fmla="*/ 89229 w 2693247"/>
                <a:gd name="connsiteY4407" fmla="*/ 1043276 h 1217404"/>
                <a:gd name="connsiteX4408" fmla="*/ 84657 w 2693247"/>
                <a:gd name="connsiteY4408" fmla="*/ 1044312 h 1217404"/>
                <a:gd name="connsiteX4409" fmla="*/ 82514 w 2693247"/>
                <a:gd name="connsiteY4409" fmla="*/ 1046884 h 1217404"/>
                <a:gd name="connsiteX4410" fmla="*/ 81621 w 2693247"/>
                <a:gd name="connsiteY4410" fmla="*/ 1051349 h 1217404"/>
                <a:gd name="connsiteX4411" fmla="*/ 86800 w 2693247"/>
                <a:gd name="connsiteY4411" fmla="*/ 1050348 h 1217404"/>
                <a:gd name="connsiteX4412" fmla="*/ 86908 w 2693247"/>
                <a:gd name="connsiteY4412" fmla="*/ 1050456 h 1217404"/>
                <a:gd name="connsiteX4413" fmla="*/ 87693 w 2693247"/>
                <a:gd name="connsiteY4413" fmla="*/ 1048634 h 1217404"/>
                <a:gd name="connsiteX4414" fmla="*/ 88515 w 2693247"/>
                <a:gd name="connsiteY4414" fmla="*/ 1048776 h 1217404"/>
                <a:gd name="connsiteX4415" fmla="*/ 88515 w 2693247"/>
                <a:gd name="connsiteY4415" fmla="*/ 1048848 h 1217404"/>
                <a:gd name="connsiteX4416" fmla="*/ 90265 w 2693247"/>
                <a:gd name="connsiteY4416" fmla="*/ 1049062 h 1217404"/>
                <a:gd name="connsiteX4417" fmla="*/ 89944 w 2693247"/>
                <a:gd name="connsiteY4417" fmla="*/ 1049348 h 1217404"/>
                <a:gd name="connsiteX4418" fmla="*/ 91301 w 2693247"/>
                <a:gd name="connsiteY4418" fmla="*/ 1049955 h 1217404"/>
                <a:gd name="connsiteX4419" fmla="*/ 96480 w 2693247"/>
                <a:gd name="connsiteY4419" fmla="*/ 1050598 h 1217404"/>
                <a:gd name="connsiteX4420" fmla="*/ 96373 w 2693247"/>
                <a:gd name="connsiteY4420" fmla="*/ 1050741 h 1217404"/>
                <a:gd name="connsiteX4421" fmla="*/ 97980 w 2693247"/>
                <a:gd name="connsiteY4421" fmla="*/ 1050634 h 1217404"/>
                <a:gd name="connsiteX4422" fmla="*/ 98052 w 2693247"/>
                <a:gd name="connsiteY4422" fmla="*/ 1050777 h 1217404"/>
                <a:gd name="connsiteX4423" fmla="*/ 100624 w 2693247"/>
                <a:gd name="connsiteY4423" fmla="*/ 1050705 h 1217404"/>
                <a:gd name="connsiteX4424" fmla="*/ 100624 w 2693247"/>
                <a:gd name="connsiteY4424" fmla="*/ 1051062 h 1217404"/>
                <a:gd name="connsiteX4425" fmla="*/ 101981 w 2693247"/>
                <a:gd name="connsiteY4425" fmla="*/ 1051062 h 1217404"/>
                <a:gd name="connsiteX4426" fmla="*/ 101481 w 2693247"/>
                <a:gd name="connsiteY4426" fmla="*/ 1050955 h 1217404"/>
                <a:gd name="connsiteX4427" fmla="*/ 103481 w 2693247"/>
                <a:gd name="connsiteY4427" fmla="*/ 1050991 h 1217404"/>
                <a:gd name="connsiteX4428" fmla="*/ 106196 w 2693247"/>
                <a:gd name="connsiteY4428" fmla="*/ 1049420 h 1217404"/>
                <a:gd name="connsiteX4429" fmla="*/ 106481 w 2693247"/>
                <a:gd name="connsiteY4429" fmla="*/ 1049812 h 1217404"/>
                <a:gd name="connsiteX4430" fmla="*/ 106374 w 2693247"/>
                <a:gd name="connsiteY4430" fmla="*/ 1050527 h 1217404"/>
                <a:gd name="connsiteX4431" fmla="*/ 108232 w 2693247"/>
                <a:gd name="connsiteY4431" fmla="*/ 1050634 h 1217404"/>
                <a:gd name="connsiteX4432" fmla="*/ 108267 w 2693247"/>
                <a:gd name="connsiteY4432" fmla="*/ 1051027 h 1217404"/>
                <a:gd name="connsiteX4433" fmla="*/ 110875 w 2693247"/>
                <a:gd name="connsiteY4433" fmla="*/ 1050705 h 1217404"/>
                <a:gd name="connsiteX4434" fmla="*/ 112697 w 2693247"/>
                <a:gd name="connsiteY4434" fmla="*/ 1050991 h 1217404"/>
                <a:gd name="connsiteX4435" fmla="*/ 113161 w 2693247"/>
                <a:gd name="connsiteY4435" fmla="*/ 1051491 h 1217404"/>
                <a:gd name="connsiteX4436" fmla="*/ 113982 w 2693247"/>
                <a:gd name="connsiteY4436" fmla="*/ 1051062 h 1217404"/>
                <a:gd name="connsiteX4437" fmla="*/ 114375 w 2693247"/>
                <a:gd name="connsiteY4437" fmla="*/ 1051634 h 1217404"/>
                <a:gd name="connsiteX4438" fmla="*/ 118161 w 2693247"/>
                <a:gd name="connsiteY4438" fmla="*/ 1051634 h 1217404"/>
                <a:gd name="connsiteX4439" fmla="*/ 119447 w 2693247"/>
                <a:gd name="connsiteY4439" fmla="*/ 1050884 h 1217404"/>
                <a:gd name="connsiteX4440" fmla="*/ 120197 w 2693247"/>
                <a:gd name="connsiteY4440" fmla="*/ 1051527 h 1217404"/>
                <a:gd name="connsiteX4441" fmla="*/ 119983 w 2693247"/>
                <a:gd name="connsiteY4441" fmla="*/ 1051455 h 1217404"/>
                <a:gd name="connsiteX4442" fmla="*/ 119876 w 2693247"/>
                <a:gd name="connsiteY4442" fmla="*/ 1051848 h 1217404"/>
                <a:gd name="connsiteX4443" fmla="*/ 122555 w 2693247"/>
                <a:gd name="connsiteY4443" fmla="*/ 1051455 h 1217404"/>
                <a:gd name="connsiteX4444" fmla="*/ 122126 w 2693247"/>
                <a:gd name="connsiteY4444" fmla="*/ 1051098 h 1217404"/>
                <a:gd name="connsiteX4445" fmla="*/ 123019 w 2693247"/>
                <a:gd name="connsiteY4445" fmla="*/ 1051098 h 1217404"/>
                <a:gd name="connsiteX4446" fmla="*/ 122876 w 2693247"/>
                <a:gd name="connsiteY4446" fmla="*/ 1051455 h 1217404"/>
                <a:gd name="connsiteX4447" fmla="*/ 124198 w 2693247"/>
                <a:gd name="connsiteY4447" fmla="*/ 1051527 h 1217404"/>
                <a:gd name="connsiteX4448" fmla="*/ 123984 w 2693247"/>
                <a:gd name="connsiteY4448" fmla="*/ 1051134 h 1217404"/>
                <a:gd name="connsiteX4449" fmla="*/ 125591 w 2693247"/>
                <a:gd name="connsiteY4449" fmla="*/ 1051241 h 1217404"/>
                <a:gd name="connsiteX4450" fmla="*/ 125555 w 2693247"/>
                <a:gd name="connsiteY4450" fmla="*/ 1050562 h 1217404"/>
                <a:gd name="connsiteX4451" fmla="*/ 128841 w 2693247"/>
                <a:gd name="connsiteY4451" fmla="*/ 1050777 h 1217404"/>
                <a:gd name="connsiteX4452" fmla="*/ 129199 w 2693247"/>
                <a:gd name="connsiteY4452" fmla="*/ 1050134 h 1217404"/>
                <a:gd name="connsiteX4453" fmla="*/ 129306 w 2693247"/>
                <a:gd name="connsiteY4453" fmla="*/ 1050527 h 1217404"/>
                <a:gd name="connsiteX4454" fmla="*/ 130913 w 2693247"/>
                <a:gd name="connsiteY4454" fmla="*/ 1050598 h 1217404"/>
                <a:gd name="connsiteX4455" fmla="*/ 130984 w 2693247"/>
                <a:gd name="connsiteY4455" fmla="*/ 1050027 h 1217404"/>
                <a:gd name="connsiteX4456" fmla="*/ 132520 w 2693247"/>
                <a:gd name="connsiteY4456" fmla="*/ 1049348 h 1217404"/>
                <a:gd name="connsiteX4457" fmla="*/ 132663 w 2693247"/>
                <a:gd name="connsiteY4457" fmla="*/ 1048598 h 1217404"/>
                <a:gd name="connsiteX4458" fmla="*/ 132628 w 2693247"/>
                <a:gd name="connsiteY4458" fmla="*/ 1048991 h 1217404"/>
                <a:gd name="connsiteX4459" fmla="*/ 133163 w 2693247"/>
                <a:gd name="connsiteY4459" fmla="*/ 1048670 h 1217404"/>
                <a:gd name="connsiteX4460" fmla="*/ 133628 w 2693247"/>
                <a:gd name="connsiteY4460" fmla="*/ 1049062 h 1217404"/>
                <a:gd name="connsiteX4461" fmla="*/ 133485 w 2693247"/>
                <a:gd name="connsiteY4461" fmla="*/ 1049598 h 1217404"/>
                <a:gd name="connsiteX4462" fmla="*/ 134092 w 2693247"/>
                <a:gd name="connsiteY4462" fmla="*/ 1048705 h 1217404"/>
                <a:gd name="connsiteX4463" fmla="*/ 135985 w 2693247"/>
                <a:gd name="connsiteY4463" fmla="*/ 1048598 h 1217404"/>
                <a:gd name="connsiteX4464" fmla="*/ 137450 w 2693247"/>
                <a:gd name="connsiteY4464" fmla="*/ 1047812 h 1217404"/>
                <a:gd name="connsiteX4465" fmla="*/ 137950 w 2693247"/>
                <a:gd name="connsiteY4465" fmla="*/ 1048634 h 1217404"/>
                <a:gd name="connsiteX4466" fmla="*/ 139521 w 2693247"/>
                <a:gd name="connsiteY4466" fmla="*/ 1047848 h 1217404"/>
                <a:gd name="connsiteX4467" fmla="*/ 139450 w 2693247"/>
                <a:gd name="connsiteY4467" fmla="*/ 1047919 h 1217404"/>
                <a:gd name="connsiteX4468" fmla="*/ 143057 w 2693247"/>
                <a:gd name="connsiteY4468" fmla="*/ 1046884 h 1217404"/>
                <a:gd name="connsiteX4469" fmla="*/ 143307 w 2693247"/>
                <a:gd name="connsiteY4469" fmla="*/ 1046026 h 1217404"/>
                <a:gd name="connsiteX4470" fmla="*/ 145986 w 2693247"/>
                <a:gd name="connsiteY4470" fmla="*/ 1044919 h 1217404"/>
                <a:gd name="connsiteX4471" fmla="*/ 147058 w 2693247"/>
                <a:gd name="connsiteY4471" fmla="*/ 1045312 h 1217404"/>
                <a:gd name="connsiteX4472" fmla="*/ 146915 w 2693247"/>
                <a:gd name="connsiteY4472" fmla="*/ 1045419 h 1217404"/>
                <a:gd name="connsiteX4473" fmla="*/ 149165 w 2693247"/>
                <a:gd name="connsiteY4473" fmla="*/ 1045062 h 1217404"/>
                <a:gd name="connsiteX4474" fmla="*/ 150344 w 2693247"/>
                <a:gd name="connsiteY4474" fmla="*/ 1044169 h 1217404"/>
                <a:gd name="connsiteX4475" fmla="*/ 150701 w 2693247"/>
                <a:gd name="connsiteY4475" fmla="*/ 1044419 h 1217404"/>
                <a:gd name="connsiteX4476" fmla="*/ 150844 w 2693247"/>
                <a:gd name="connsiteY4476" fmla="*/ 1044812 h 1217404"/>
                <a:gd name="connsiteX4477" fmla="*/ 151058 w 2693247"/>
                <a:gd name="connsiteY4477" fmla="*/ 1044598 h 1217404"/>
                <a:gd name="connsiteX4478" fmla="*/ 151058 w 2693247"/>
                <a:gd name="connsiteY4478" fmla="*/ 1044669 h 1217404"/>
                <a:gd name="connsiteX4479" fmla="*/ 151201 w 2693247"/>
                <a:gd name="connsiteY4479" fmla="*/ 1044383 h 1217404"/>
                <a:gd name="connsiteX4480" fmla="*/ 151130 w 2693247"/>
                <a:gd name="connsiteY4480" fmla="*/ 1044169 h 1217404"/>
                <a:gd name="connsiteX4481" fmla="*/ 152594 w 2693247"/>
                <a:gd name="connsiteY4481" fmla="*/ 1044669 h 1217404"/>
                <a:gd name="connsiteX4482" fmla="*/ 156273 w 2693247"/>
                <a:gd name="connsiteY4482" fmla="*/ 1043740 h 1217404"/>
                <a:gd name="connsiteX4483" fmla="*/ 155773 w 2693247"/>
                <a:gd name="connsiteY4483" fmla="*/ 1044383 h 1217404"/>
                <a:gd name="connsiteX4484" fmla="*/ 156631 w 2693247"/>
                <a:gd name="connsiteY4484" fmla="*/ 1044312 h 1217404"/>
                <a:gd name="connsiteX4485" fmla="*/ 155880 w 2693247"/>
                <a:gd name="connsiteY4485" fmla="*/ 1044633 h 1217404"/>
                <a:gd name="connsiteX4486" fmla="*/ 159202 w 2693247"/>
                <a:gd name="connsiteY4486" fmla="*/ 1044669 h 1217404"/>
                <a:gd name="connsiteX4487" fmla="*/ 159452 w 2693247"/>
                <a:gd name="connsiteY4487" fmla="*/ 1044347 h 1217404"/>
                <a:gd name="connsiteX4488" fmla="*/ 159524 w 2693247"/>
                <a:gd name="connsiteY4488" fmla="*/ 1044419 h 1217404"/>
                <a:gd name="connsiteX4489" fmla="*/ 159988 w 2693247"/>
                <a:gd name="connsiteY4489" fmla="*/ 1043954 h 1217404"/>
                <a:gd name="connsiteX4490" fmla="*/ 160524 w 2693247"/>
                <a:gd name="connsiteY4490" fmla="*/ 1044812 h 1217404"/>
                <a:gd name="connsiteX4491" fmla="*/ 162524 w 2693247"/>
                <a:gd name="connsiteY4491" fmla="*/ 1044526 h 1217404"/>
                <a:gd name="connsiteX4492" fmla="*/ 162453 w 2693247"/>
                <a:gd name="connsiteY4492" fmla="*/ 1044133 h 1217404"/>
                <a:gd name="connsiteX4493" fmla="*/ 163131 w 2693247"/>
                <a:gd name="connsiteY4493" fmla="*/ 1044383 h 1217404"/>
                <a:gd name="connsiteX4494" fmla="*/ 163131 w 2693247"/>
                <a:gd name="connsiteY4494" fmla="*/ 1044883 h 1217404"/>
                <a:gd name="connsiteX4495" fmla="*/ 164060 w 2693247"/>
                <a:gd name="connsiteY4495" fmla="*/ 1044205 h 1217404"/>
                <a:gd name="connsiteX4496" fmla="*/ 163489 w 2693247"/>
                <a:gd name="connsiteY4496" fmla="*/ 1044776 h 1217404"/>
                <a:gd name="connsiteX4497" fmla="*/ 165310 w 2693247"/>
                <a:gd name="connsiteY4497" fmla="*/ 1044812 h 1217404"/>
                <a:gd name="connsiteX4498" fmla="*/ 165560 w 2693247"/>
                <a:gd name="connsiteY4498" fmla="*/ 1043919 h 1217404"/>
                <a:gd name="connsiteX4499" fmla="*/ 167346 w 2693247"/>
                <a:gd name="connsiteY4499" fmla="*/ 1043847 h 1217404"/>
                <a:gd name="connsiteX4500" fmla="*/ 167168 w 2693247"/>
                <a:gd name="connsiteY4500" fmla="*/ 1043383 h 1217404"/>
                <a:gd name="connsiteX4501" fmla="*/ 169596 w 2693247"/>
                <a:gd name="connsiteY4501" fmla="*/ 1043633 h 1217404"/>
                <a:gd name="connsiteX4502" fmla="*/ 170739 w 2693247"/>
                <a:gd name="connsiteY4502" fmla="*/ 1043061 h 1217404"/>
                <a:gd name="connsiteX4503" fmla="*/ 169096 w 2693247"/>
                <a:gd name="connsiteY4503" fmla="*/ 1052741 h 1217404"/>
                <a:gd name="connsiteX4504" fmla="*/ 157916 w 2693247"/>
                <a:gd name="connsiteY4504" fmla="*/ 1101533 h 1217404"/>
                <a:gd name="connsiteX4505" fmla="*/ 149272 w 2693247"/>
                <a:gd name="connsiteY4505" fmla="*/ 1125894 h 1217404"/>
                <a:gd name="connsiteX4506" fmla="*/ 144986 w 2693247"/>
                <a:gd name="connsiteY4506" fmla="*/ 1138609 h 1217404"/>
                <a:gd name="connsiteX4507" fmla="*/ 143272 w 2693247"/>
                <a:gd name="connsiteY4507" fmla="*/ 1149396 h 1217404"/>
                <a:gd name="connsiteX4508" fmla="*/ 135021 w 2693247"/>
                <a:gd name="connsiteY4508" fmla="*/ 1150397 h 1217404"/>
                <a:gd name="connsiteX4509" fmla="*/ 125948 w 2693247"/>
                <a:gd name="connsiteY4509" fmla="*/ 1149396 h 1217404"/>
                <a:gd name="connsiteX4510" fmla="*/ 119947 w 2693247"/>
                <a:gd name="connsiteY4510" fmla="*/ 1148968 h 1217404"/>
                <a:gd name="connsiteX4511" fmla="*/ 116197 w 2693247"/>
                <a:gd name="connsiteY4511" fmla="*/ 1149039 h 1217404"/>
                <a:gd name="connsiteX4512" fmla="*/ 115804 w 2693247"/>
                <a:gd name="connsiteY4512" fmla="*/ 1148611 h 1217404"/>
                <a:gd name="connsiteX4513" fmla="*/ 114590 w 2693247"/>
                <a:gd name="connsiteY4513" fmla="*/ 1148575 h 1217404"/>
                <a:gd name="connsiteX4514" fmla="*/ 114625 w 2693247"/>
                <a:gd name="connsiteY4514" fmla="*/ 1148468 h 1217404"/>
                <a:gd name="connsiteX4515" fmla="*/ 113089 w 2693247"/>
                <a:gd name="connsiteY4515" fmla="*/ 1148539 h 1217404"/>
                <a:gd name="connsiteX4516" fmla="*/ 113125 w 2693247"/>
                <a:gd name="connsiteY4516" fmla="*/ 1148432 h 1217404"/>
                <a:gd name="connsiteX4517" fmla="*/ 112411 w 2693247"/>
                <a:gd name="connsiteY4517" fmla="*/ 1148396 h 1217404"/>
                <a:gd name="connsiteX4518" fmla="*/ 112554 w 2693247"/>
                <a:gd name="connsiteY4518" fmla="*/ 1148254 h 1217404"/>
                <a:gd name="connsiteX4519" fmla="*/ 109553 w 2693247"/>
                <a:gd name="connsiteY4519" fmla="*/ 1148075 h 1217404"/>
                <a:gd name="connsiteX4520" fmla="*/ 109589 w 2693247"/>
                <a:gd name="connsiteY4520" fmla="*/ 1148539 h 1217404"/>
                <a:gd name="connsiteX4521" fmla="*/ 105088 w 2693247"/>
                <a:gd name="connsiteY4521" fmla="*/ 1147932 h 1217404"/>
                <a:gd name="connsiteX4522" fmla="*/ 105124 w 2693247"/>
                <a:gd name="connsiteY4522" fmla="*/ 1147825 h 1217404"/>
                <a:gd name="connsiteX4523" fmla="*/ 99052 w 2693247"/>
                <a:gd name="connsiteY4523" fmla="*/ 1147932 h 1217404"/>
                <a:gd name="connsiteX4524" fmla="*/ 98945 w 2693247"/>
                <a:gd name="connsiteY4524" fmla="*/ 1147575 h 1217404"/>
                <a:gd name="connsiteX4525" fmla="*/ 96623 w 2693247"/>
                <a:gd name="connsiteY4525" fmla="*/ 1148789 h 1217404"/>
                <a:gd name="connsiteX4526" fmla="*/ 95766 w 2693247"/>
                <a:gd name="connsiteY4526" fmla="*/ 1148254 h 1217404"/>
                <a:gd name="connsiteX4527" fmla="*/ 94444 w 2693247"/>
                <a:gd name="connsiteY4527" fmla="*/ 1149039 h 1217404"/>
                <a:gd name="connsiteX4528" fmla="*/ 94730 w 2693247"/>
                <a:gd name="connsiteY4528" fmla="*/ 1148825 h 1217404"/>
                <a:gd name="connsiteX4529" fmla="*/ 92837 w 2693247"/>
                <a:gd name="connsiteY4529" fmla="*/ 1149361 h 1217404"/>
                <a:gd name="connsiteX4530" fmla="*/ 93373 w 2693247"/>
                <a:gd name="connsiteY4530" fmla="*/ 1150004 h 1217404"/>
                <a:gd name="connsiteX4531" fmla="*/ 91980 w 2693247"/>
                <a:gd name="connsiteY4531" fmla="*/ 1149646 h 1217404"/>
                <a:gd name="connsiteX4532" fmla="*/ 92194 w 2693247"/>
                <a:gd name="connsiteY4532" fmla="*/ 1150218 h 1217404"/>
                <a:gd name="connsiteX4533" fmla="*/ 88193 w 2693247"/>
                <a:gd name="connsiteY4533" fmla="*/ 1150361 h 1217404"/>
                <a:gd name="connsiteX4534" fmla="*/ 82300 w 2693247"/>
                <a:gd name="connsiteY4534" fmla="*/ 1153825 h 1217404"/>
                <a:gd name="connsiteX4535" fmla="*/ 77514 w 2693247"/>
                <a:gd name="connsiteY4535" fmla="*/ 1152575 h 1217404"/>
                <a:gd name="connsiteX4536" fmla="*/ 77656 w 2693247"/>
                <a:gd name="connsiteY4536" fmla="*/ 1152111 h 1217404"/>
                <a:gd name="connsiteX4537" fmla="*/ 76513 w 2693247"/>
                <a:gd name="connsiteY4537" fmla="*/ 1151647 h 1217404"/>
                <a:gd name="connsiteX4538" fmla="*/ 75942 w 2693247"/>
                <a:gd name="connsiteY4538" fmla="*/ 1151539 h 1217404"/>
                <a:gd name="connsiteX4539" fmla="*/ 76085 w 2693247"/>
                <a:gd name="connsiteY4539" fmla="*/ 1151111 h 1217404"/>
                <a:gd name="connsiteX4540" fmla="*/ 75299 w 2693247"/>
                <a:gd name="connsiteY4540" fmla="*/ 1150718 h 1217404"/>
                <a:gd name="connsiteX4541" fmla="*/ 75228 w 2693247"/>
                <a:gd name="connsiteY4541" fmla="*/ 1150039 h 1217404"/>
                <a:gd name="connsiteX4542" fmla="*/ 70084 w 2693247"/>
                <a:gd name="connsiteY4542" fmla="*/ 1146146 h 1217404"/>
                <a:gd name="connsiteX4543" fmla="*/ 59047 w 2693247"/>
                <a:gd name="connsiteY4543" fmla="*/ 1143431 h 1217404"/>
                <a:gd name="connsiteX4544" fmla="*/ 46331 w 2693247"/>
                <a:gd name="connsiteY4544" fmla="*/ 1143074 h 1217404"/>
                <a:gd name="connsiteX4545" fmla="*/ 45867 w 2693247"/>
                <a:gd name="connsiteY4545" fmla="*/ 1143324 h 1217404"/>
                <a:gd name="connsiteX4546" fmla="*/ 41902 w 2693247"/>
                <a:gd name="connsiteY4546" fmla="*/ 1144003 h 1217404"/>
                <a:gd name="connsiteX4547" fmla="*/ 39187 w 2693247"/>
                <a:gd name="connsiteY4547" fmla="*/ 1145003 h 1217404"/>
                <a:gd name="connsiteX4548" fmla="*/ 34937 w 2693247"/>
                <a:gd name="connsiteY4548" fmla="*/ 1148003 h 1217404"/>
                <a:gd name="connsiteX4549" fmla="*/ 39902 w 2693247"/>
                <a:gd name="connsiteY4549" fmla="*/ 1150539 h 1217404"/>
                <a:gd name="connsiteX4550" fmla="*/ 39902 w 2693247"/>
                <a:gd name="connsiteY4550" fmla="*/ 1150718 h 1217404"/>
                <a:gd name="connsiteX4551" fmla="*/ 43545 w 2693247"/>
                <a:gd name="connsiteY4551" fmla="*/ 1149003 h 1217404"/>
                <a:gd name="connsiteX4552" fmla="*/ 45438 w 2693247"/>
                <a:gd name="connsiteY4552" fmla="*/ 1149003 h 1217404"/>
                <a:gd name="connsiteX4553" fmla="*/ 45402 w 2693247"/>
                <a:gd name="connsiteY4553" fmla="*/ 1149075 h 1217404"/>
                <a:gd name="connsiteX4554" fmla="*/ 48724 w 2693247"/>
                <a:gd name="connsiteY4554" fmla="*/ 1148682 h 1217404"/>
                <a:gd name="connsiteX4555" fmla="*/ 48438 w 2693247"/>
                <a:gd name="connsiteY4555" fmla="*/ 1149039 h 1217404"/>
                <a:gd name="connsiteX4556" fmla="*/ 50367 w 2693247"/>
                <a:gd name="connsiteY4556" fmla="*/ 1149182 h 1217404"/>
                <a:gd name="connsiteX4557" fmla="*/ 56404 w 2693247"/>
                <a:gd name="connsiteY4557" fmla="*/ 1148468 h 1217404"/>
                <a:gd name="connsiteX4558" fmla="*/ 56297 w 2693247"/>
                <a:gd name="connsiteY4558" fmla="*/ 1148611 h 1217404"/>
                <a:gd name="connsiteX4559" fmla="*/ 58047 w 2693247"/>
                <a:gd name="connsiteY4559" fmla="*/ 1148254 h 1217404"/>
                <a:gd name="connsiteX4560" fmla="*/ 58118 w 2693247"/>
                <a:gd name="connsiteY4560" fmla="*/ 1148396 h 1217404"/>
                <a:gd name="connsiteX4561" fmla="*/ 60940 w 2693247"/>
                <a:gd name="connsiteY4561" fmla="*/ 1148218 h 1217404"/>
                <a:gd name="connsiteX4562" fmla="*/ 60940 w 2693247"/>
                <a:gd name="connsiteY4562" fmla="*/ 1148575 h 1217404"/>
                <a:gd name="connsiteX4563" fmla="*/ 62369 w 2693247"/>
                <a:gd name="connsiteY4563" fmla="*/ 1148682 h 1217404"/>
                <a:gd name="connsiteX4564" fmla="*/ 61869 w 2693247"/>
                <a:gd name="connsiteY4564" fmla="*/ 1148503 h 1217404"/>
                <a:gd name="connsiteX4565" fmla="*/ 63869 w 2693247"/>
                <a:gd name="connsiteY4565" fmla="*/ 1148932 h 1217404"/>
                <a:gd name="connsiteX4566" fmla="*/ 67226 w 2693247"/>
                <a:gd name="connsiteY4566" fmla="*/ 1148718 h 1217404"/>
                <a:gd name="connsiteX4567" fmla="*/ 67298 w 2693247"/>
                <a:gd name="connsiteY4567" fmla="*/ 1149218 h 1217404"/>
                <a:gd name="connsiteX4568" fmla="*/ 66798 w 2693247"/>
                <a:gd name="connsiteY4568" fmla="*/ 1149753 h 1217404"/>
                <a:gd name="connsiteX4569" fmla="*/ 68405 w 2693247"/>
                <a:gd name="connsiteY4569" fmla="*/ 1151039 h 1217404"/>
                <a:gd name="connsiteX4570" fmla="*/ 68191 w 2693247"/>
                <a:gd name="connsiteY4570" fmla="*/ 1151361 h 1217404"/>
                <a:gd name="connsiteX4571" fmla="*/ 70513 w 2693247"/>
                <a:gd name="connsiteY4571" fmla="*/ 1153183 h 1217404"/>
                <a:gd name="connsiteX4572" fmla="*/ 71834 w 2693247"/>
                <a:gd name="connsiteY4572" fmla="*/ 1155040 h 1217404"/>
                <a:gd name="connsiteX4573" fmla="*/ 71870 w 2693247"/>
                <a:gd name="connsiteY4573" fmla="*/ 1155826 h 1217404"/>
                <a:gd name="connsiteX4574" fmla="*/ 73013 w 2693247"/>
                <a:gd name="connsiteY4574" fmla="*/ 1156361 h 1217404"/>
                <a:gd name="connsiteX4575" fmla="*/ 73049 w 2693247"/>
                <a:gd name="connsiteY4575" fmla="*/ 1157147 h 1217404"/>
                <a:gd name="connsiteX4576" fmla="*/ 79014 w 2693247"/>
                <a:gd name="connsiteY4576" fmla="*/ 1160076 h 1217404"/>
                <a:gd name="connsiteX4577" fmla="*/ 81335 w 2693247"/>
                <a:gd name="connsiteY4577" fmla="*/ 1159469 h 1217404"/>
                <a:gd name="connsiteX4578" fmla="*/ 82514 w 2693247"/>
                <a:gd name="connsiteY4578" fmla="*/ 1160040 h 1217404"/>
                <a:gd name="connsiteX4579" fmla="*/ 82157 w 2693247"/>
                <a:gd name="connsiteY4579" fmla="*/ 1160005 h 1217404"/>
                <a:gd name="connsiteX4580" fmla="*/ 82014 w 2693247"/>
                <a:gd name="connsiteY4580" fmla="*/ 1160398 h 1217404"/>
                <a:gd name="connsiteX4581" fmla="*/ 86015 w 2693247"/>
                <a:gd name="connsiteY4581" fmla="*/ 1159112 h 1217404"/>
                <a:gd name="connsiteX4582" fmla="*/ 85336 w 2693247"/>
                <a:gd name="connsiteY4582" fmla="*/ 1159004 h 1217404"/>
                <a:gd name="connsiteX4583" fmla="*/ 86515 w 2693247"/>
                <a:gd name="connsiteY4583" fmla="*/ 1158576 h 1217404"/>
                <a:gd name="connsiteX4584" fmla="*/ 86408 w 2693247"/>
                <a:gd name="connsiteY4584" fmla="*/ 1158969 h 1217404"/>
                <a:gd name="connsiteX4585" fmla="*/ 88122 w 2693247"/>
                <a:gd name="connsiteY4585" fmla="*/ 1158326 h 1217404"/>
                <a:gd name="connsiteX4586" fmla="*/ 87729 w 2693247"/>
                <a:gd name="connsiteY4586" fmla="*/ 1158076 h 1217404"/>
                <a:gd name="connsiteX4587" fmla="*/ 89622 w 2693247"/>
                <a:gd name="connsiteY4587" fmla="*/ 1157362 h 1217404"/>
                <a:gd name="connsiteX4588" fmla="*/ 89336 w 2693247"/>
                <a:gd name="connsiteY4588" fmla="*/ 1156755 h 1217404"/>
                <a:gd name="connsiteX4589" fmla="*/ 92658 w 2693247"/>
                <a:gd name="connsiteY4589" fmla="*/ 1155790 h 1217404"/>
                <a:gd name="connsiteX4590" fmla="*/ 92837 w 2693247"/>
                <a:gd name="connsiteY4590" fmla="*/ 1155147 h 1217404"/>
                <a:gd name="connsiteX4591" fmla="*/ 93015 w 2693247"/>
                <a:gd name="connsiteY4591" fmla="*/ 1155504 h 1217404"/>
                <a:gd name="connsiteX4592" fmla="*/ 94373 w 2693247"/>
                <a:gd name="connsiteY4592" fmla="*/ 1155504 h 1217404"/>
                <a:gd name="connsiteX4593" fmla="*/ 94373 w 2693247"/>
                <a:gd name="connsiteY4593" fmla="*/ 1155790 h 1217404"/>
                <a:gd name="connsiteX4594" fmla="*/ 94408 w 2693247"/>
                <a:gd name="connsiteY4594" fmla="*/ 1154933 h 1217404"/>
                <a:gd name="connsiteX4595" fmla="*/ 95980 w 2693247"/>
                <a:gd name="connsiteY4595" fmla="*/ 1154397 h 1217404"/>
                <a:gd name="connsiteX4596" fmla="*/ 96230 w 2693247"/>
                <a:gd name="connsiteY4596" fmla="*/ 1153647 h 1217404"/>
                <a:gd name="connsiteX4597" fmla="*/ 96123 w 2693247"/>
                <a:gd name="connsiteY4597" fmla="*/ 1154040 h 1217404"/>
                <a:gd name="connsiteX4598" fmla="*/ 96730 w 2693247"/>
                <a:gd name="connsiteY4598" fmla="*/ 1153825 h 1217404"/>
                <a:gd name="connsiteX4599" fmla="*/ 97123 w 2693247"/>
                <a:gd name="connsiteY4599" fmla="*/ 1154290 h 1217404"/>
                <a:gd name="connsiteX4600" fmla="*/ 96837 w 2693247"/>
                <a:gd name="connsiteY4600" fmla="*/ 1154790 h 1217404"/>
                <a:gd name="connsiteX4601" fmla="*/ 97659 w 2693247"/>
                <a:gd name="connsiteY4601" fmla="*/ 1154040 h 1217404"/>
                <a:gd name="connsiteX4602" fmla="*/ 99766 w 2693247"/>
                <a:gd name="connsiteY4602" fmla="*/ 1154433 h 1217404"/>
                <a:gd name="connsiteX4603" fmla="*/ 101695 w 2693247"/>
                <a:gd name="connsiteY4603" fmla="*/ 1154147 h 1217404"/>
                <a:gd name="connsiteX4604" fmla="*/ 101945 w 2693247"/>
                <a:gd name="connsiteY4604" fmla="*/ 1155111 h 1217404"/>
                <a:gd name="connsiteX4605" fmla="*/ 104053 w 2693247"/>
                <a:gd name="connsiteY4605" fmla="*/ 1154933 h 1217404"/>
                <a:gd name="connsiteX4606" fmla="*/ 103945 w 2693247"/>
                <a:gd name="connsiteY4606" fmla="*/ 1154969 h 1217404"/>
                <a:gd name="connsiteX4607" fmla="*/ 108660 w 2693247"/>
                <a:gd name="connsiteY4607" fmla="*/ 1155326 h 1217404"/>
                <a:gd name="connsiteX4608" fmla="*/ 109339 w 2693247"/>
                <a:gd name="connsiteY4608" fmla="*/ 1154611 h 1217404"/>
                <a:gd name="connsiteX4609" fmla="*/ 113161 w 2693247"/>
                <a:gd name="connsiteY4609" fmla="*/ 1154469 h 1217404"/>
                <a:gd name="connsiteX4610" fmla="*/ 114411 w 2693247"/>
                <a:gd name="connsiteY4610" fmla="*/ 1155147 h 1217404"/>
                <a:gd name="connsiteX4611" fmla="*/ 114197 w 2693247"/>
                <a:gd name="connsiteY4611" fmla="*/ 1155218 h 1217404"/>
                <a:gd name="connsiteX4612" fmla="*/ 117197 w 2693247"/>
                <a:gd name="connsiteY4612" fmla="*/ 1155504 h 1217404"/>
                <a:gd name="connsiteX4613" fmla="*/ 118912 w 2693247"/>
                <a:gd name="connsiteY4613" fmla="*/ 1154897 h 1217404"/>
                <a:gd name="connsiteX4614" fmla="*/ 119340 w 2693247"/>
                <a:gd name="connsiteY4614" fmla="*/ 1155218 h 1217404"/>
                <a:gd name="connsiteX4615" fmla="*/ 119483 w 2693247"/>
                <a:gd name="connsiteY4615" fmla="*/ 1155647 h 1217404"/>
                <a:gd name="connsiteX4616" fmla="*/ 119769 w 2693247"/>
                <a:gd name="connsiteY4616" fmla="*/ 1155468 h 1217404"/>
                <a:gd name="connsiteX4617" fmla="*/ 119769 w 2693247"/>
                <a:gd name="connsiteY4617" fmla="*/ 1155540 h 1217404"/>
                <a:gd name="connsiteX4618" fmla="*/ 120019 w 2693247"/>
                <a:gd name="connsiteY4618" fmla="*/ 1155290 h 1217404"/>
                <a:gd name="connsiteX4619" fmla="*/ 119947 w 2693247"/>
                <a:gd name="connsiteY4619" fmla="*/ 1155075 h 1217404"/>
                <a:gd name="connsiteX4620" fmla="*/ 121733 w 2693247"/>
                <a:gd name="connsiteY4620" fmla="*/ 1155826 h 1217404"/>
                <a:gd name="connsiteX4621" fmla="*/ 126591 w 2693247"/>
                <a:gd name="connsiteY4621" fmla="*/ 1155326 h 1217404"/>
                <a:gd name="connsiteX4622" fmla="*/ 125912 w 2693247"/>
                <a:gd name="connsiteY4622" fmla="*/ 1155933 h 1217404"/>
                <a:gd name="connsiteX4623" fmla="*/ 127020 w 2693247"/>
                <a:gd name="connsiteY4623" fmla="*/ 1155897 h 1217404"/>
                <a:gd name="connsiteX4624" fmla="*/ 126020 w 2693247"/>
                <a:gd name="connsiteY4624" fmla="*/ 1156147 h 1217404"/>
                <a:gd name="connsiteX4625" fmla="*/ 130342 w 2693247"/>
                <a:gd name="connsiteY4625" fmla="*/ 1156326 h 1217404"/>
                <a:gd name="connsiteX4626" fmla="*/ 130663 w 2693247"/>
                <a:gd name="connsiteY4626" fmla="*/ 1156004 h 1217404"/>
                <a:gd name="connsiteX4627" fmla="*/ 130770 w 2693247"/>
                <a:gd name="connsiteY4627" fmla="*/ 1156076 h 1217404"/>
                <a:gd name="connsiteX4628" fmla="*/ 131342 w 2693247"/>
                <a:gd name="connsiteY4628" fmla="*/ 1155611 h 1217404"/>
                <a:gd name="connsiteX4629" fmla="*/ 132092 w 2693247"/>
                <a:gd name="connsiteY4629" fmla="*/ 1156433 h 1217404"/>
                <a:gd name="connsiteX4630" fmla="*/ 134592 w 2693247"/>
                <a:gd name="connsiteY4630" fmla="*/ 1156040 h 1217404"/>
                <a:gd name="connsiteX4631" fmla="*/ 134485 w 2693247"/>
                <a:gd name="connsiteY4631" fmla="*/ 1155647 h 1217404"/>
                <a:gd name="connsiteX4632" fmla="*/ 135378 w 2693247"/>
                <a:gd name="connsiteY4632" fmla="*/ 1155826 h 1217404"/>
                <a:gd name="connsiteX4633" fmla="*/ 135414 w 2693247"/>
                <a:gd name="connsiteY4633" fmla="*/ 1156326 h 1217404"/>
                <a:gd name="connsiteX4634" fmla="*/ 136521 w 2693247"/>
                <a:gd name="connsiteY4634" fmla="*/ 1155611 h 1217404"/>
                <a:gd name="connsiteX4635" fmla="*/ 135842 w 2693247"/>
                <a:gd name="connsiteY4635" fmla="*/ 1156219 h 1217404"/>
                <a:gd name="connsiteX4636" fmla="*/ 138093 w 2693247"/>
                <a:gd name="connsiteY4636" fmla="*/ 1156147 h 1217404"/>
                <a:gd name="connsiteX4637" fmla="*/ 138343 w 2693247"/>
                <a:gd name="connsiteY4637" fmla="*/ 1155218 h 1217404"/>
                <a:gd name="connsiteX4638" fmla="*/ 140557 w 2693247"/>
                <a:gd name="connsiteY4638" fmla="*/ 1155075 h 1217404"/>
                <a:gd name="connsiteX4639" fmla="*/ 140307 w 2693247"/>
                <a:gd name="connsiteY4639" fmla="*/ 1154647 h 1217404"/>
                <a:gd name="connsiteX4640" fmla="*/ 142665 w 2693247"/>
                <a:gd name="connsiteY4640" fmla="*/ 1154611 h 1217404"/>
                <a:gd name="connsiteX4641" fmla="*/ 144629 w 2693247"/>
                <a:gd name="connsiteY4641" fmla="*/ 1166148 h 1217404"/>
                <a:gd name="connsiteX4642" fmla="*/ 154380 w 2693247"/>
                <a:gd name="connsiteY4642" fmla="*/ 1177007 h 1217404"/>
                <a:gd name="connsiteX4643" fmla="*/ 180419 w 2693247"/>
                <a:gd name="connsiteY4643" fmla="*/ 1183472 h 1217404"/>
                <a:gd name="connsiteX4644" fmla="*/ 349226 w 2693247"/>
                <a:gd name="connsiteY4644" fmla="*/ 1183008 h 1217404"/>
                <a:gd name="connsiteX4645" fmla="*/ 343868 w 2693247"/>
                <a:gd name="connsiteY4645" fmla="*/ 1183008 h 1217404"/>
                <a:gd name="connsiteX4646" fmla="*/ 451060 w 2693247"/>
                <a:gd name="connsiteY4646" fmla="*/ 1188437 h 1217404"/>
                <a:gd name="connsiteX4647" fmla="*/ 456739 w 2693247"/>
                <a:gd name="connsiteY4647" fmla="*/ 1188866 h 1217404"/>
                <a:gd name="connsiteX4648" fmla="*/ 500031 w 2693247"/>
                <a:gd name="connsiteY4648" fmla="*/ 1189794 h 1217404"/>
                <a:gd name="connsiteX4649" fmla="*/ 550787 w 2693247"/>
                <a:gd name="connsiteY4649" fmla="*/ 1189437 h 1217404"/>
                <a:gd name="connsiteX4650" fmla="*/ 637476 w 2693247"/>
                <a:gd name="connsiteY4650" fmla="*/ 1185794 h 1217404"/>
                <a:gd name="connsiteX4651" fmla="*/ 640012 w 2693247"/>
                <a:gd name="connsiteY4651" fmla="*/ 1186187 h 1217404"/>
                <a:gd name="connsiteX4652" fmla="*/ 736239 w 2693247"/>
                <a:gd name="connsiteY4652" fmla="*/ 1191580 h 1217404"/>
                <a:gd name="connsiteX4653" fmla="*/ 700306 w 2693247"/>
                <a:gd name="connsiteY4653" fmla="*/ 1188687 h 1217404"/>
                <a:gd name="connsiteX4654" fmla="*/ 750098 w 2693247"/>
                <a:gd name="connsiteY4654" fmla="*/ 1192580 h 1217404"/>
                <a:gd name="connsiteX4655" fmla="*/ 843002 w 2693247"/>
                <a:gd name="connsiteY4655" fmla="*/ 1199795 h 1217404"/>
                <a:gd name="connsiteX4656" fmla="*/ 942657 w 2693247"/>
                <a:gd name="connsiteY4656" fmla="*/ 1198724 h 1217404"/>
                <a:gd name="connsiteX4657" fmla="*/ 1044099 w 2693247"/>
                <a:gd name="connsiteY4657" fmla="*/ 1195045 h 1217404"/>
                <a:gd name="connsiteX4658" fmla="*/ 1064030 w 2693247"/>
                <a:gd name="connsiteY4658" fmla="*/ 1194581 h 1217404"/>
                <a:gd name="connsiteX4659" fmla="*/ 1053921 w 2693247"/>
                <a:gd name="connsiteY4659" fmla="*/ 1195723 h 1217404"/>
                <a:gd name="connsiteX4660" fmla="*/ 1190224 w 2693247"/>
                <a:gd name="connsiteY4660" fmla="*/ 1201689 h 1217404"/>
                <a:gd name="connsiteX4661" fmla="*/ 1192546 w 2693247"/>
                <a:gd name="connsiteY4661" fmla="*/ 1202331 h 1217404"/>
                <a:gd name="connsiteX4662" fmla="*/ 1388177 w 2693247"/>
                <a:gd name="connsiteY4662" fmla="*/ 1209618 h 1217404"/>
                <a:gd name="connsiteX4663" fmla="*/ 1431076 w 2693247"/>
                <a:gd name="connsiteY4663" fmla="*/ 1210047 h 1217404"/>
                <a:gd name="connsiteX4664" fmla="*/ 1454507 w 2693247"/>
                <a:gd name="connsiteY4664" fmla="*/ 1211619 h 1217404"/>
                <a:gd name="connsiteX4665" fmla="*/ 1523301 w 2693247"/>
                <a:gd name="connsiteY4665" fmla="*/ 1216119 h 1217404"/>
                <a:gd name="connsiteX4666" fmla="*/ 1555413 w 2693247"/>
                <a:gd name="connsiteY4666" fmla="*/ 1217405 h 1217404"/>
                <a:gd name="connsiteX4667" fmla="*/ 1586274 w 2693247"/>
                <a:gd name="connsiteY4667" fmla="*/ 1216048 h 1217404"/>
                <a:gd name="connsiteX4668" fmla="*/ 1619814 w 2693247"/>
                <a:gd name="connsiteY4668" fmla="*/ 1212512 h 1217404"/>
                <a:gd name="connsiteX4669" fmla="*/ 1646210 w 2693247"/>
                <a:gd name="connsiteY4669" fmla="*/ 1209368 h 1217404"/>
                <a:gd name="connsiteX4670" fmla="*/ 1782191 w 2693247"/>
                <a:gd name="connsiteY4670" fmla="*/ 1192723 h 1217404"/>
                <a:gd name="connsiteX4671" fmla="*/ 1857593 w 2693247"/>
                <a:gd name="connsiteY4671" fmla="*/ 1191473 h 1217404"/>
                <a:gd name="connsiteX4672" fmla="*/ 1940318 w 2693247"/>
                <a:gd name="connsiteY4672" fmla="*/ 1193973 h 1217404"/>
                <a:gd name="connsiteX4673" fmla="*/ 2043045 w 2693247"/>
                <a:gd name="connsiteY4673" fmla="*/ 1198545 h 1217404"/>
                <a:gd name="connsiteX4674" fmla="*/ 2094837 w 2693247"/>
                <a:gd name="connsiteY4674" fmla="*/ 1199295 h 1217404"/>
                <a:gd name="connsiteX4675" fmla="*/ 2094801 w 2693247"/>
                <a:gd name="connsiteY4675" fmla="*/ 1199760 h 1217404"/>
                <a:gd name="connsiteX4676" fmla="*/ 2079800 w 2693247"/>
                <a:gd name="connsiteY4676" fmla="*/ 1199795 h 1217404"/>
                <a:gd name="connsiteX4677" fmla="*/ 2071906 w 2693247"/>
                <a:gd name="connsiteY4677" fmla="*/ 1200153 h 1217404"/>
                <a:gd name="connsiteX4678" fmla="*/ 2248999 w 2693247"/>
                <a:gd name="connsiteY4678" fmla="*/ 1184579 h 1217404"/>
                <a:gd name="connsiteX4679" fmla="*/ 2230211 w 2693247"/>
                <a:gd name="connsiteY4679" fmla="*/ 1188472 h 1217404"/>
                <a:gd name="connsiteX4680" fmla="*/ 2289754 w 2693247"/>
                <a:gd name="connsiteY4680" fmla="*/ 1175793 h 1217404"/>
                <a:gd name="connsiteX4681" fmla="*/ 2277431 w 2693247"/>
                <a:gd name="connsiteY4681" fmla="*/ 1178257 h 1217404"/>
                <a:gd name="connsiteX4682" fmla="*/ 2321901 w 2693247"/>
                <a:gd name="connsiteY4682" fmla="*/ 1173721 h 1217404"/>
                <a:gd name="connsiteX4683" fmla="*/ 2344011 w 2693247"/>
                <a:gd name="connsiteY4683" fmla="*/ 1175650 h 1217404"/>
                <a:gd name="connsiteX4684" fmla="*/ 2348905 w 2693247"/>
                <a:gd name="connsiteY4684" fmla="*/ 1176578 h 1217404"/>
                <a:gd name="connsiteX4685" fmla="*/ 2354584 w 2693247"/>
                <a:gd name="connsiteY4685" fmla="*/ 1178400 h 1217404"/>
                <a:gd name="connsiteX4686" fmla="*/ 2366335 w 2693247"/>
                <a:gd name="connsiteY4686" fmla="*/ 1180579 h 1217404"/>
                <a:gd name="connsiteX4687" fmla="*/ 2362335 w 2693247"/>
                <a:gd name="connsiteY4687" fmla="*/ 1179686 h 1217404"/>
                <a:gd name="connsiteX4688" fmla="*/ 2369443 w 2693247"/>
                <a:gd name="connsiteY4688" fmla="*/ 1180507 h 1217404"/>
                <a:gd name="connsiteX4689" fmla="*/ 2376587 w 2693247"/>
                <a:gd name="connsiteY4689" fmla="*/ 1180579 h 1217404"/>
                <a:gd name="connsiteX4690" fmla="*/ 2383016 w 2693247"/>
                <a:gd name="connsiteY4690" fmla="*/ 1180936 h 1217404"/>
                <a:gd name="connsiteX4691" fmla="*/ 2407555 w 2693247"/>
                <a:gd name="connsiteY4691" fmla="*/ 1180186 h 1217404"/>
                <a:gd name="connsiteX4692" fmla="*/ 2464526 w 2693247"/>
                <a:gd name="connsiteY4692" fmla="*/ 1170971 h 1217404"/>
                <a:gd name="connsiteX4693" fmla="*/ 2457811 w 2693247"/>
                <a:gd name="connsiteY4693" fmla="*/ 1171970 h 1217404"/>
                <a:gd name="connsiteX4694" fmla="*/ 2451953 w 2693247"/>
                <a:gd name="connsiteY4694" fmla="*/ 1172828 h 1217404"/>
                <a:gd name="connsiteX4695" fmla="*/ 2469098 w 2693247"/>
                <a:gd name="connsiteY4695" fmla="*/ 1169220 h 1217404"/>
                <a:gd name="connsiteX4696" fmla="*/ 2516926 w 2693247"/>
                <a:gd name="connsiteY4696" fmla="*/ 1155862 h 1217404"/>
                <a:gd name="connsiteX4697" fmla="*/ 2543536 w 2693247"/>
                <a:gd name="connsiteY4697" fmla="*/ 1149039 h 1217404"/>
                <a:gd name="connsiteX4698" fmla="*/ 2572040 w 2693247"/>
                <a:gd name="connsiteY4698" fmla="*/ 1143146 h 1217404"/>
                <a:gd name="connsiteX4699" fmla="*/ 2599472 w 2693247"/>
                <a:gd name="connsiteY4699" fmla="*/ 1128751 h 1217404"/>
                <a:gd name="connsiteX4700" fmla="*/ 2620260 w 2693247"/>
                <a:gd name="connsiteY4700" fmla="*/ 1106355 h 1217404"/>
                <a:gd name="connsiteX4701" fmla="*/ 2628618 w 2693247"/>
                <a:gd name="connsiteY4701" fmla="*/ 1092889 h 1217404"/>
                <a:gd name="connsiteX4702" fmla="*/ 2630047 w 2693247"/>
                <a:gd name="connsiteY4702" fmla="*/ 1075923 h 1217404"/>
                <a:gd name="connsiteX4703" fmla="*/ 2628475 w 2693247"/>
                <a:gd name="connsiteY4703" fmla="*/ 1072386 h 1217404"/>
                <a:gd name="connsiteX4704" fmla="*/ 2629368 w 2693247"/>
                <a:gd name="connsiteY4704" fmla="*/ 1070351 h 1217404"/>
                <a:gd name="connsiteX4705" fmla="*/ 2630511 w 2693247"/>
                <a:gd name="connsiteY4705" fmla="*/ 1069279 h 1217404"/>
                <a:gd name="connsiteX4706" fmla="*/ 2630547 w 2693247"/>
                <a:gd name="connsiteY4706" fmla="*/ 1069350 h 1217404"/>
                <a:gd name="connsiteX4707" fmla="*/ 2631726 w 2693247"/>
                <a:gd name="connsiteY4707" fmla="*/ 1067600 h 1217404"/>
                <a:gd name="connsiteX4708" fmla="*/ 2631869 w 2693247"/>
                <a:gd name="connsiteY4708" fmla="*/ 1067957 h 1217404"/>
                <a:gd name="connsiteX4709" fmla="*/ 2632797 w 2693247"/>
                <a:gd name="connsiteY4709" fmla="*/ 1067172 h 1217404"/>
                <a:gd name="connsiteX4710" fmla="*/ 2635012 w 2693247"/>
                <a:gd name="connsiteY4710" fmla="*/ 1064100 h 1217404"/>
                <a:gd name="connsiteX4711" fmla="*/ 2635048 w 2693247"/>
                <a:gd name="connsiteY4711" fmla="*/ 1064243 h 1217404"/>
                <a:gd name="connsiteX4712" fmla="*/ 2635726 w 2693247"/>
                <a:gd name="connsiteY4712" fmla="*/ 1063243 h 1217404"/>
                <a:gd name="connsiteX4713" fmla="*/ 2635869 w 2693247"/>
                <a:gd name="connsiteY4713" fmla="*/ 1063314 h 1217404"/>
                <a:gd name="connsiteX4714" fmla="*/ 2637262 w 2693247"/>
                <a:gd name="connsiteY4714" fmla="*/ 1061850 h 1217404"/>
                <a:gd name="connsiteX4715" fmla="*/ 2637476 w 2693247"/>
                <a:gd name="connsiteY4715" fmla="*/ 1062100 h 1217404"/>
                <a:gd name="connsiteX4716" fmla="*/ 2638298 w 2693247"/>
                <a:gd name="connsiteY4716" fmla="*/ 1061385 h 1217404"/>
                <a:gd name="connsiteX4717" fmla="*/ 2637941 w 2693247"/>
                <a:gd name="connsiteY4717" fmla="*/ 1061564 h 1217404"/>
                <a:gd name="connsiteX4718" fmla="*/ 2639227 w 2693247"/>
                <a:gd name="connsiteY4718" fmla="*/ 1060600 h 1217404"/>
                <a:gd name="connsiteX4719" fmla="*/ 2640155 w 2693247"/>
                <a:gd name="connsiteY4719" fmla="*/ 1057992 h 1217404"/>
                <a:gd name="connsiteX4720" fmla="*/ 2640584 w 2693247"/>
                <a:gd name="connsiteY4720" fmla="*/ 1058170 h 1217404"/>
                <a:gd name="connsiteX4721" fmla="*/ 2640941 w 2693247"/>
                <a:gd name="connsiteY4721" fmla="*/ 1058814 h 1217404"/>
                <a:gd name="connsiteX4722" fmla="*/ 2642263 w 2693247"/>
                <a:gd name="connsiteY4722" fmla="*/ 1057992 h 1217404"/>
                <a:gd name="connsiteX4723" fmla="*/ 2642513 w 2693247"/>
                <a:gd name="connsiteY4723" fmla="*/ 1058278 h 1217404"/>
                <a:gd name="connsiteX4724" fmla="*/ 2644084 w 2693247"/>
                <a:gd name="connsiteY4724" fmla="*/ 1056885 h 1217404"/>
                <a:gd name="connsiteX4725" fmla="*/ 2645477 w 2693247"/>
                <a:gd name="connsiteY4725" fmla="*/ 1056456 h 1217404"/>
                <a:gd name="connsiteX4726" fmla="*/ 2646049 w 2693247"/>
                <a:gd name="connsiteY4726" fmla="*/ 1056742 h 1217404"/>
                <a:gd name="connsiteX4727" fmla="*/ 2646406 w 2693247"/>
                <a:gd name="connsiteY4727" fmla="*/ 1056063 h 1217404"/>
                <a:gd name="connsiteX4728" fmla="*/ 2646906 w 2693247"/>
                <a:gd name="connsiteY4728" fmla="*/ 1056456 h 1217404"/>
                <a:gd name="connsiteX4729" fmla="*/ 2649621 w 2693247"/>
                <a:gd name="connsiteY4729" fmla="*/ 1055349 h 1217404"/>
                <a:gd name="connsiteX4730" fmla="*/ 2650442 w 2693247"/>
                <a:gd name="connsiteY4730" fmla="*/ 1054206 h 1217404"/>
                <a:gd name="connsiteX4731" fmla="*/ 2651264 w 2693247"/>
                <a:gd name="connsiteY4731" fmla="*/ 1054599 h 1217404"/>
                <a:gd name="connsiteX4732" fmla="*/ 2651085 w 2693247"/>
                <a:gd name="connsiteY4732" fmla="*/ 1054599 h 1217404"/>
                <a:gd name="connsiteX4733" fmla="*/ 2651157 w 2693247"/>
                <a:gd name="connsiteY4733" fmla="*/ 1054991 h 1217404"/>
                <a:gd name="connsiteX4734" fmla="*/ 2653014 w 2693247"/>
                <a:gd name="connsiteY4734" fmla="*/ 1053884 h 1217404"/>
                <a:gd name="connsiteX4735" fmla="*/ 2652586 w 2693247"/>
                <a:gd name="connsiteY4735" fmla="*/ 1053670 h 1217404"/>
                <a:gd name="connsiteX4736" fmla="*/ 2653228 w 2693247"/>
                <a:gd name="connsiteY4736" fmla="*/ 1053456 h 1217404"/>
                <a:gd name="connsiteX4737" fmla="*/ 2653228 w 2693247"/>
                <a:gd name="connsiteY4737" fmla="*/ 1053813 h 1217404"/>
                <a:gd name="connsiteX4738" fmla="*/ 2654264 w 2693247"/>
                <a:gd name="connsiteY4738" fmla="*/ 1053599 h 1217404"/>
                <a:gd name="connsiteX4739" fmla="*/ 2653978 w 2693247"/>
                <a:gd name="connsiteY4739" fmla="*/ 1053277 h 1217404"/>
                <a:gd name="connsiteX4740" fmla="*/ 2655229 w 2693247"/>
                <a:gd name="connsiteY4740" fmla="*/ 1053099 h 1217404"/>
                <a:gd name="connsiteX4741" fmla="*/ 2655014 w 2693247"/>
                <a:gd name="connsiteY4741" fmla="*/ 1052456 h 1217404"/>
                <a:gd name="connsiteX4742" fmla="*/ 2657622 w 2693247"/>
                <a:gd name="connsiteY4742" fmla="*/ 1052241 h 1217404"/>
                <a:gd name="connsiteX4743" fmla="*/ 2657765 w 2693247"/>
                <a:gd name="connsiteY4743" fmla="*/ 1051598 h 1217404"/>
                <a:gd name="connsiteX4744" fmla="*/ 2657943 w 2693247"/>
                <a:gd name="connsiteY4744" fmla="*/ 1051955 h 1217404"/>
                <a:gd name="connsiteX4745" fmla="*/ 2659193 w 2693247"/>
                <a:gd name="connsiteY4745" fmla="*/ 1051920 h 1217404"/>
                <a:gd name="connsiteX4746" fmla="*/ 2659229 w 2693247"/>
                <a:gd name="connsiteY4746" fmla="*/ 1052206 h 1217404"/>
                <a:gd name="connsiteX4747" fmla="*/ 2659122 w 2693247"/>
                <a:gd name="connsiteY4747" fmla="*/ 1051349 h 1217404"/>
                <a:gd name="connsiteX4748" fmla="*/ 2660229 w 2693247"/>
                <a:gd name="connsiteY4748" fmla="*/ 1050670 h 1217404"/>
                <a:gd name="connsiteX4749" fmla="*/ 2660229 w 2693247"/>
                <a:gd name="connsiteY4749" fmla="*/ 1049920 h 1217404"/>
                <a:gd name="connsiteX4750" fmla="*/ 2660265 w 2693247"/>
                <a:gd name="connsiteY4750" fmla="*/ 1050313 h 1217404"/>
                <a:gd name="connsiteX4751" fmla="*/ 2660658 w 2693247"/>
                <a:gd name="connsiteY4751" fmla="*/ 1049991 h 1217404"/>
                <a:gd name="connsiteX4752" fmla="*/ 2661087 w 2693247"/>
                <a:gd name="connsiteY4752" fmla="*/ 1050348 h 1217404"/>
                <a:gd name="connsiteX4753" fmla="*/ 2661015 w 2693247"/>
                <a:gd name="connsiteY4753" fmla="*/ 1050884 h 1217404"/>
                <a:gd name="connsiteX4754" fmla="*/ 2661372 w 2693247"/>
                <a:gd name="connsiteY4754" fmla="*/ 1050027 h 1217404"/>
                <a:gd name="connsiteX4755" fmla="*/ 2662908 w 2693247"/>
                <a:gd name="connsiteY4755" fmla="*/ 1049991 h 1217404"/>
                <a:gd name="connsiteX4756" fmla="*/ 2664051 w 2693247"/>
                <a:gd name="connsiteY4756" fmla="*/ 1049312 h 1217404"/>
                <a:gd name="connsiteX4757" fmla="*/ 2664480 w 2693247"/>
                <a:gd name="connsiteY4757" fmla="*/ 1050170 h 1217404"/>
                <a:gd name="connsiteX4758" fmla="*/ 2665694 w 2693247"/>
                <a:gd name="connsiteY4758" fmla="*/ 1049563 h 1217404"/>
                <a:gd name="connsiteX4759" fmla="*/ 2665659 w 2693247"/>
                <a:gd name="connsiteY4759" fmla="*/ 1049634 h 1217404"/>
                <a:gd name="connsiteX4760" fmla="*/ 2668838 w 2693247"/>
                <a:gd name="connsiteY4760" fmla="*/ 1048884 h 1217404"/>
                <a:gd name="connsiteX4761" fmla="*/ 2669088 w 2693247"/>
                <a:gd name="connsiteY4761" fmla="*/ 1048026 h 1217404"/>
                <a:gd name="connsiteX4762" fmla="*/ 2671516 w 2693247"/>
                <a:gd name="connsiteY4762" fmla="*/ 1046884 h 1217404"/>
                <a:gd name="connsiteX4763" fmla="*/ 2672516 w 2693247"/>
                <a:gd name="connsiteY4763" fmla="*/ 1047205 h 1217404"/>
                <a:gd name="connsiteX4764" fmla="*/ 2672409 w 2693247"/>
                <a:gd name="connsiteY4764" fmla="*/ 1047312 h 1217404"/>
                <a:gd name="connsiteX4765" fmla="*/ 2674410 w 2693247"/>
                <a:gd name="connsiteY4765" fmla="*/ 1046776 h 1217404"/>
                <a:gd name="connsiteX4766" fmla="*/ 2675303 w 2693247"/>
                <a:gd name="connsiteY4766" fmla="*/ 1045740 h 1217404"/>
                <a:gd name="connsiteX4767" fmla="*/ 2675660 w 2693247"/>
                <a:gd name="connsiteY4767" fmla="*/ 1045955 h 1217404"/>
                <a:gd name="connsiteX4768" fmla="*/ 2675874 w 2693247"/>
                <a:gd name="connsiteY4768" fmla="*/ 1046312 h 1217404"/>
                <a:gd name="connsiteX4769" fmla="*/ 2676017 w 2693247"/>
                <a:gd name="connsiteY4769" fmla="*/ 1046062 h 1217404"/>
                <a:gd name="connsiteX4770" fmla="*/ 2676053 w 2693247"/>
                <a:gd name="connsiteY4770" fmla="*/ 1046133 h 1217404"/>
                <a:gd name="connsiteX4771" fmla="*/ 2676124 w 2693247"/>
                <a:gd name="connsiteY4771" fmla="*/ 1045848 h 1217404"/>
                <a:gd name="connsiteX4772" fmla="*/ 2676017 w 2693247"/>
                <a:gd name="connsiteY4772" fmla="*/ 1045669 h 1217404"/>
                <a:gd name="connsiteX4773" fmla="*/ 2677410 w 2693247"/>
                <a:gd name="connsiteY4773" fmla="*/ 1045919 h 1217404"/>
                <a:gd name="connsiteX4774" fmla="*/ 2680339 w 2693247"/>
                <a:gd name="connsiteY4774" fmla="*/ 1044312 h 1217404"/>
                <a:gd name="connsiteX4775" fmla="*/ 2680089 w 2693247"/>
                <a:gd name="connsiteY4775" fmla="*/ 1045062 h 1217404"/>
                <a:gd name="connsiteX4776" fmla="*/ 2680803 w 2693247"/>
                <a:gd name="connsiteY4776" fmla="*/ 1044812 h 1217404"/>
                <a:gd name="connsiteX4777" fmla="*/ 2680232 w 2693247"/>
                <a:gd name="connsiteY4777" fmla="*/ 1045276 h 1217404"/>
                <a:gd name="connsiteX4778" fmla="*/ 2683054 w 2693247"/>
                <a:gd name="connsiteY4778" fmla="*/ 1044633 h 1217404"/>
                <a:gd name="connsiteX4779" fmla="*/ 2683161 w 2693247"/>
                <a:gd name="connsiteY4779" fmla="*/ 1044276 h 1217404"/>
                <a:gd name="connsiteX4780" fmla="*/ 2683232 w 2693247"/>
                <a:gd name="connsiteY4780" fmla="*/ 1044312 h 1217404"/>
                <a:gd name="connsiteX4781" fmla="*/ 2683482 w 2693247"/>
                <a:gd name="connsiteY4781" fmla="*/ 1043776 h 1217404"/>
                <a:gd name="connsiteX4782" fmla="*/ 2684197 w 2693247"/>
                <a:gd name="connsiteY4782" fmla="*/ 1044455 h 1217404"/>
                <a:gd name="connsiteX4783" fmla="*/ 2685768 w 2693247"/>
                <a:gd name="connsiteY4783" fmla="*/ 1043740 h 1217404"/>
                <a:gd name="connsiteX4784" fmla="*/ 2685590 w 2693247"/>
                <a:gd name="connsiteY4784" fmla="*/ 1043383 h 1217404"/>
                <a:gd name="connsiteX4785" fmla="*/ 2686233 w 2693247"/>
                <a:gd name="connsiteY4785" fmla="*/ 1043454 h 1217404"/>
                <a:gd name="connsiteX4786" fmla="*/ 2686411 w 2693247"/>
                <a:gd name="connsiteY4786" fmla="*/ 1043919 h 1217404"/>
                <a:gd name="connsiteX4787" fmla="*/ 2686911 w 2693247"/>
                <a:gd name="connsiteY4787" fmla="*/ 1043026 h 1217404"/>
                <a:gd name="connsiteX4788" fmla="*/ 2686661 w 2693247"/>
                <a:gd name="connsiteY4788" fmla="*/ 1043705 h 1217404"/>
                <a:gd name="connsiteX4789" fmla="*/ 2688054 w 2693247"/>
                <a:gd name="connsiteY4789" fmla="*/ 1043276 h 1217404"/>
                <a:gd name="connsiteX4790" fmla="*/ 2687983 w 2693247"/>
                <a:gd name="connsiteY4790" fmla="*/ 1042347 h 1217404"/>
                <a:gd name="connsiteX4791" fmla="*/ 2689376 w 2693247"/>
                <a:gd name="connsiteY4791" fmla="*/ 1041919 h 1217404"/>
                <a:gd name="connsiteX4792" fmla="*/ 2689126 w 2693247"/>
                <a:gd name="connsiteY4792" fmla="*/ 1041526 h 1217404"/>
                <a:gd name="connsiteX4793" fmla="*/ 2691126 w 2693247"/>
                <a:gd name="connsiteY4793" fmla="*/ 1041419 h 1217404"/>
                <a:gd name="connsiteX4794" fmla="*/ 2690662 w 2693247"/>
                <a:gd name="connsiteY4794" fmla="*/ 1036918 h 1217404"/>
                <a:gd name="connsiteX4795" fmla="*/ 2575897 w 2693247"/>
                <a:gd name="connsiteY4795" fmla="*/ 785494 h 1217404"/>
                <a:gd name="connsiteX4796" fmla="*/ 2575147 w 2693247"/>
                <a:gd name="connsiteY4796" fmla="*/ 797281 h 1217404"/>
                <a:gd name="connsiteX4797" fmla="*/ 2575290 w 2693247"/>
                <a:gd name="connsiteY4797" fmla="*/ 785779 h 1217404"/>
                <a:gd name="connsiteX4798" fmla="*/ 2575576 w 2693247"/>
                <a:gd name="connsiteY4798" fmla="*/ 785637 h 1217404"/>
                <a:gd name="connsiteX4799" fmla="*/ 2575897 w 2693247"/>
                <a:gd name="connsiteY4799" fmla="*/ 785494 h 1217404"/>
                <a:gd name="connsiteX4800" fmla="*/ 2565932 w 2693247"/>
                <a:gd name="connsiteY4800" fmla="*/ 726843 h 1217404"/>
                <a:gd name="connsiteX4801" fmla="*/ 2565860 w 2693247"/>
                <a:gd name="connsiteY4801" fmla="*/ 726843 h 1217404"/>
                <a:gd name="connsiteX4802" fmla="*/ 2565432 w 2693247"/>
                <a:gd name="connsiteY4802" fmla="*/ 725557 h 1217404"/>
                <a:gd name="connsiteX4803" fmla="*/ 2565932 w 2693247"/>
                <a:gd name="connsiteY4803" fmla="*/ 726843 h 1217404"/>
                <a:gd name="connsiteX4804" fmla="*/ 2621224 w 2693247"/>
                <a:gd name="connsiteY4804" fmla="*/ 1091104 h 1217404"/>
                <a:gd name="connsiteX4805" fmla="*/ 2607651 w 2693247"/>
                <a:gd name="connsiteY4805" fmla="*/ 1109963 h 1217404"/>
                <a:gd name="connsiteX4806" fmla="*/ 2589328 w 2693247"/>
                <a:gd name="connsiteY4806" fmla="*/ 1127965 h 1217404"/>
                <a:gd name="connsiteX4807" fmla="*/ 2536142 w 2693247"/>
                <a:gd name="connsiteY4807" fmla="*/ 1144467 h 1217404"/>
                <a:gd name="connsiteX4808" fmla="*/ 2480278 w 2693247"/>
                <a:gd name="connsiteY4808" fmla="*/ 1160291 h 1217404"/>
                <a:gd name="connsiteX4809" fmla="*/ 2452239 w 2693247"/>
                <a:gd name="connsiteY4809" fmla="*/ 1166970 h 1217404"/>
                <a:gd name="connsiteX4810" fmla="*/ 2423521 w 2693247"/>
                <a:gd name="connsiteY4810" fmla="*/ 1171435 h 1217404"/>
                <a:gd name="connsiteX4811" fmla="*/ 2394839 w 2693247"/>
                <a:gd name="connsiteY4811" fmla="*/ 1174900 h 1217404"/>
                <a:gd name="connsiteX4812" fmla="*/ 2380480 w 2693247"/>
                <a:gd name="connsiteY4812" fmla="*/ 1175007 h 1217404"/>
                <a:gd name="connsiteX4813" fmla="*/ 2376872 w 2693247"/>
                <a:gd name="connsiteY4813" fmla="*/ 1174828 h 1217404"/>
                <a:gd name="connsiteX4814" fmla="*/ 2374729 w 2693247"/>
                <a:gd name="connsiteY4814" fmla="*/ 1174757 h 1217404"/>
                <a:gd name="connsiteX4815" fmla="*/ 2372979 w 2693247"/>
                <a:gd name="connsiteY4815" fmla="*/ 1174828 h 1217404"/>
                <a:gd name="connsiteX4816" fmla="*/ 2366014 w 2693247"/>
                <a:gd name="connsiteY4816" fmla="*/ 1174614 h 1217404"/>
                <a:gd name="connsiteX4817" fmla="*/ 2352334 w 2693247"/>
                <a:gd name="connsiteY4817" fmla="*/ 1171864 h 1217404"/>
                <a:gd name="connsiteX4818" fmla="*/ 2348762 w 2693247"/>
                <a:gd name="connsiteY4818" fmla="*/ 1170649 h 1217404"/>
                <a:gd name="connsiteX4819" fmla="*/ 2344833 w 2693247"/>
                <a:gd name="connsiteY4819" fmla="*/ 1169970 h 1217404"/>
                <a:gd name="connsiteX4820" fmla="*/ 2337439 w 2693247"/>
                <a:gd name="connsiteY4820" fmla="*/ 1168934 h 1217404"/>
                <a:gd name="connsiteX4821" fmla="*/ 2307614 w 2693247"/>
                <a:gd name="connsiteY4821" fmla="*/ 1168220 h 1217404"/>
                <a:gd name="connsiteX4822" fmla="*/ 2249321 w 2693247"/>
                <a:gd name="connsiteY4822" fmla="*/ 1178257 h 1217404"/>
                <a:gd name="connsiteX4823" fmla="*/ 2133949 w 2693247"/>
                <a:gd name="connsiteY4823" fmla="*/ 1193437 h 1217404"/>
                <a:gd name="connsiteX4824" fmla="*/ 2018042 w 2693247"/>
                <a:gd name="connsiteY4824" fmla="*/ 1192902 h 1217404"/>
                <a:gd name="connsiteX4825" fmla="*/ 1903778 w 2693247"/>
                <a:gd name="connsiteY4825" fmla="*/ 1187044 h 1217404"/>
                <a:gd name="connsiteX4826" fmla="*/ 1683536 w 2693247"/>
                <a:gd name="connsiteY4826" fmla="*/ 1197438 h 1217404"/>
                <a:gd name="connsiteX4827" fmla="*/ 1671070 w 2693247"/>
                <a:gd name="connsiteY4827" fmla="*/ 1198974 h 1217404"/>
                <a:gd name="connsiteX4828" fmla="*/ 1629065 w 2693247"/>
                <a:gd name="connsiteY4828" fmla="*/ 1205689 h 1217404"/>
                <a:gd name="connsiteX4829" fmla="*/ 1582987 w 2693247"/>
                <a:gd name="connsiteY4829" fmla="*/ 1210904 h 1217404"/>
                <a:gd name="connsiteX4830" fmla="*/ 1550162 w 2693247"/>
                <a:gd name="connsiteY4830" fmla="*/ 1212190 h 1217404"/>
                <a:gd name="connsiteX4831" fmla="*/ 1537839 w 2693247"/>
                <a:gd name="connsiteY4831" fmla="*/ 1211619 h 1217404"/>
                <a:gd name="connsiteX4832" fmla="*/ 1484725 w 2693247"/>
                <a:gd name="connsiteY4832" fmla="*/ 1209046 h 1217404"/>
                <a:gd name="connsiteX4833" fmla="*/ 1452007 w 2693247"/>
                <a:gd name="connsiteY4833" fmla="*/ 1206368 h 1217404"/>
                <a:gd name="connsiteX4834" fmla="*/ 1407501 w 2693247"/>
                <a:gd name="connsiteY4834" fmla="*/ 1204868 h 1217404"/>
                <a:gd name="connsiteX4835" fmla="*/ 1364210 w 2693247"/>
                <a:gd name="connsiteY4835" fmla="*/ 1204582 h 1217404"/>
                <a:gd name="connsiteX4836" fmla="*/ 1279342 w 2693247"/>
                <a:gd name="connsiteY4836" fmla="*/ 1203939 h 1217404"/>
                <a:gd name="connsiteX4837" fmla="*/ 1193760 w 2693247"/>
                <a:gd name="connsiteY4837" fmla="*/ 1197902 h 1217404"/>
                <a:gd name="connsiteX4838" fmla="*/ 1102570 w 2693247"/>
                <a:gd name="connsiteY4838" fmla="*/ 1190580 h 1217404"/>
                <a:gd name="connsiteX4839" fmla="*/ 966982 w 2693247"/>
                <a:gd name="connsiteY4839" fmla="*/ 1194224 h 1217404"/>
                <a:gd name="connsiteX4840" fmla="*/ 887936 w 2693247"/>
                <a:gd name="connsiteY4840" fmla="*/ 1195795 h 1217404"/>
                <a:gd name="connsiteX4841" fmla="*/ 805462 w 2693247"/>
                <a:gd name="connsiteY4841" fmla="*/ 1192652 h 1217404"/>
                <a:gd name="connsiteX4842" fmla="*/ 641334 w 2693247"/>
                <a:gd name="connsiteY4842" fmla="*/ 1181579 h 1217404"/>
                <a:gd name="connsiteX4843" fmla="*/ 498638 w 2693247"/>
                <a:gd name="connsiteY4843" fmla="*/ 1185794 h 1217404"/>
                <a:gd name="connsiteX4844" fmla="*/ 318544 w 2693247"/>
                <a:gd name="connsiteY4844" fmla="*/ 1178471 h 1217404"/>
                <a:gd name="connsiteX4845" fmla="*/ 225175 w 2693247"/>
                <a:gd name="connsiteY4845" fmla="*/ 1178507 h 1217404"/>
                <a:gd name="connsiteX4846" fmla="*/ 178133 w 2693247"/>
                <a:gd name="connsiteY4846" fmla="*/ 1178293 h 1217404"/>
                <a:gd name="connsiteX4847" fmla="*/ 156559 w 2693247"/>
                <a:gd name="connsiteY4847" fmla="*/ 1173006 h 1217404"/>
                <a:gd name="connsiteX4848" fmla="*/ 147165 w 2693247"/>
                <a:gd name="connsiteY4848" fmla="*/ 1155862 h 1217404"/>
                <a:gd name="connsiteX4849" fmla="*/ 148487 w 2693247"/>
                <a:gd name="connsiteY4849" fmla="*/ 1144610 h 1217404"/>
                <a:gd name="connsiteX4850" fmla="*/ 149665 w 2693247"/>
                <a:gd name="connsiteY4850" fmla="*/ 1139252 h 1217404"/>
                <a:gd name="connsiteX4851" fmla="*/ 151630 w 2693247"/>
                <a:gd name="connsiteY4851" fmla="*/ 1133680 h 1217404"/>
                <a:gd name="connsiteX4852" fmla="*/ 159488 w 2693247"/>
                <a:gd name="connsiteY4852" fmla="*/ 1111427 h 1217404"/>
                <a:gd name="connsiteX4853" fmla="*/ 171632 w 2693247"/>
                <a:gd name="connsiteY4853" fmla="*/ 1065243 h 1217404"/>
                <a:gd name="connsiteX4854" fmla="*/ 179669 w 2693247"/>
                <a:gd name="connsiteY4854" fmla="*/ 1018523 h 1217404"/>
                <a:gd name="connsiteX4855" fmla="*/ 183348 w 2693247"/>
                <a:gd name="connsiteY4855" fmla="*/ 971160 h 1217404"/>
                <a:gd name="connsiteX4856" fmla="*/ 174740 w 2693247"/>
                <a:gd name="connsiteY4856" fmla="*/ 924654 h 1217404"/>
                <a:gd name="connsiteX4857" fmla="*/ 159845 w 2693247"/>
                <a:gd name="connsiteY4857" fmla="*/ 880541 h 1217404"/>
                <a:gd name="connsiteX4858" fmla="*/ 147915 w 2693247"/>
                <a:gd name="connsiteY4858" fmla="*/ 838036 h 1217404"/>
                <a:gd name="connsiteX4859" fmla="*/ 153523 w 2693247"/>
                <a:gd name="connsiteY4859" fmla="*/ 794352 h 1217404"/>
                <a:gd name="connsiteX4860" fmla="*/ 157166 w 2693247"/>
                <a:gd name="connsiteY4860" fmla="*/ 777957 h 1217404"/>
                <a:gd name="connsiteX4861" fmla="*/ 159202 w 2693247"/>
                <a:gd name="connsiteY4861" fmla="*/ 767241 h 1217404"/>
                <a:gd name="connsiteX4862" fmla="*/ 164953 w 2693247"/>
                <a:gd name="connsiteY4862" fmla="*/ 712842 h 1217404"/>
                <a:gd name="connsiteX4863" fmla="*/ 164096 w 2693247"/>
                <a:gd name="connsiteY4863" fmla="*/ 685124 h 1217404"/>
                <a:gd name="connsiteX4864" fmla="*/ 157416 w 2693247"/>
                <a:gd name="connsiteY4864" fmla="*/ 664943 h 1217404"/>
                <a:gd name="connsiteX4865" fmla="*/ 155952 w 2693247"/>
                <a:gd name="connsiteY4865" fmla="*/ 662050 h 1217404"/>
                <a:gd name="connsiteX4866" fmla="*/ 154273 w 2693247"/>
                <a:gd name="connsiteY4866" fmla="*/ 658764 h 1217404"/>
                <a:gd name="connsiteX4867" fmla="*/ 127806 w 2693247"/>
                <a:gd name="connsiteY4867" fmla="*/ 611615 h 1217404"/>
                <a:gd name="connsiteX4868" fmla="*/ 119019 w 2693247"/>
                <a:gd name="connsiteY4868" fmla="*/ 559573 h 1217404"/>
                <a:gd name="connsiteX4869" fmla="*/ 123412 w 2693247"/>
                <a:gd name="connsiteY4869" fmla="*/ 516424 h 1217404"/>
                <a:gd name="connsiteX4870" fmla="*/ 129734 w 2693247"/>
                <a:gd name="connsiteY4870" fmla="*/ 468276 h 1217404"/>
                <a:gd name="connsiteX4871" fmla="*/ 130127 w 2693247"/>
                <a:gd name="connsiteY4871" fmla="*/ 439022 h 1217404"/>
                <a:gd name="connsiteX4872" fmla="*/ 127555 w 2693247"/>
                <a:gd name="connsiteY4872" fmla="*/ 423091 h 1217404"/>
                <a:gd name="connsiteX4873" fmla="*/ 121233 w 2693247"/>
                <a:gd name="connsiteY4873" fmla="*/ 408125 h 1217404"/>
                <a:gd name="connsiteX4874" fmla="*/ 111339 w 2693247"/>
                <a:gd name="connsiteY4874" fmla="*/ 377264 h 1217404"/>
                <a:gd name="connsiteX4875" fmla="*/ 108517 w 2693247"/>
                <a:gd name="connsiteY4875" fmla="*/ 343045 h 1217404"/>
                <a:gd name="connsiteX4876" fmla="*/ 109910 w 2693247"/>
                <a:gd name="connsiteY4876" fmla="*/ 288039 h 1217404"/>
                <a:gd name="connsiteX4877" fmla="*/ 110089 w 2693247"/>
                <a:gd name="connsiteY4877" fmla="*/ 287896 h 1217404"/>
                <a:gd name="connsiteX4878" fmla="*/ 109946 w 2693247"/>
                <a:gd name="connsiteY4878" fmla="*/ 287538 h 1217404"/>
                <a:gd name="connsiteX4879" fmla="*/ 111553 w 2693247"/>
                <a:gd name="connsiteY4879" fmla="*/ 272286 h 1217404"/>
                <a:gd name="connsiteX4880" fmla="*/ 115483 w 2693247"/>
                <a:gd name="connsiteY4880" fmla="*/ 237032 h 1217404"/>
                <a:gd name="connsiteX4881" fmla="*/ 121340 w 2693247"/>
                <a:gd name="connsiteY4881" fmla="*/ 202457 h 1217404"/>
                <a:gd name="connsiteX4882" fmla="*/ 121162 w 2693247"/>
                <a:gd name="connsiteY4882" fmla="*/ 168631 h 1217404"/>
                <a:gd name="connsiteX4883" fmla="*/ 122626 w 2693247"/>
                <a:gd name="connsiteY4883" fmla="*/ 137163 h 1217404"/>
                <a:gd name="connsiteX4884" fmla="*/ 123626 w 2693247"/>
                <a:gd name="connsiteY4884" fmla="*/ 81013 h 1217404"/>
                <a:gd name="connsiteX4885" fmla="*/ 124305 w 2693247"/>
                <a:gd name="connsiteY4885" fmla="*/ 58474 h 1217404"/>
                <a:gd name="connsiteX4886" fmla="*/ 128198 w 2693247"/>
                <a:gd name="connsiteY4886" fmla="*/ 49687 h 1217404"/>
                <a:gd name="connsiteX4887" fmla="*/ 133913 w 2693247"/>
                <a:gd name="connsiteY4887" fmla="*/ 44579 h 1217404"/>
                <a:gd name="connsiteX4888" fmla="*/ 146129 w 2693247"/>
                <a:gd name="connsiteY4888" fmla="*/ 36007 h 1217404"/>
                <a:gd name="connsiteX4889" fmla="*/ 153273 w 2693247"/>
                <a:gd name="connsiteY4889" fmla="*/ 32043 h 1217404"/>
                <a:gd name="connsiteX4890" fmla="*/ 155273 w 2693247"/>
                <a:gd name="connsiteY4890" fmla="*/ 32471 h 1217404"/>
                <a:gd name="connsiteX4891" fmla="*/ 199564 w 2693247"/>
                <a:gd name="connsiteY4891" fmla="*/ 35114 h 1217404"/>
                <a:gd name="connsiteX4892" fmla="*/ 253214 w 2693247"/>
                <a:gd name="connsiteY4892" fmla="*/ 29149 h 1217404"/>
                <a:gd name="connsiteX4893" fmla="*/ 317329 w 2693247"/>
                <a:gd name="connsiteY4893" fmla="*/ 21755 h 1217404"/>
                <a:gd name="connsiteX4894" fmla="*/ 338868 w 2693247"/>
                <a:gd name="connsiteY4894" fmla="*/ 20541 h 1217404"/>
                <a:gd name="connsiteX4895" fmla="*/ 349226 w 2693247"/>
                <a:gd name="connsiteY4895" fmla="*/ 20362 h 1217404"/>
                <a:gd name="connsiteX4896" fmla="*/ 358906 w 2693247"/>
                <a:gd name="connsiteY4896" fmla="*/ 22005 h 1217404"/>
                <a:gd name="connsiteX4897" fmla="*/ 399161 w 2693247"/>
                <a:gd name="connsiteY4897" fmla="*/ 30542 h 1217404"/>
                <a:gd name="connsiteX4898" fmla="*/ 475528 w 2693247"/>
                <a:gd name="connsiteY4898" fmla="*/ 37507 h 1217404"/>
                <a:gd name="connsiteX4899" fmla="*/ 547644 w 2693247"/>
                <a:gd name="connsiteY4899" fmla="*/ 42793 h 1217404"/>
                <a:gd name="connsiteX4900" fmla="*/ 583577 w 2693247"/>
                <a:gd name="connsiteY4900" fmla="*/ 41651 h 1217404"/>
                <a:gd name="connsiteX4901" fmla="*/ 618974 w 2693247"/>
                <a:gd name="connsiteY4901" fmla="*/ 35507 h 1217404"/>
                <a:gd name="connsiteX4902" fmla="*/ 691126 w 2693247"/>
                <a:gd name="connsiteY4902" fmla="*/ 29399 h 1217404"/>
                <a:gd name="connsiteX4903" fmla="*/ 769100 w 2693247"/>
                <a:gd name="connsiteY4903" fmla="*/ 28899 h 1217404"/>
                <a:gd name="connsiteX4904" fmla="*/ 855254 w 2693247"/>
                <a:gd name="connsiteY4904" fmla="*/ 40758 h 1217404"/>
                <a:gd name="connsiteX4905" fmla="*/ 902688 w 2693247"/>
                <a:gd name="connsiteY4905" fmla="*/ 45615 h 1217404"/>
                <a:gd name="connsiteX4906" fmla="*/ 953945 w 2693247"/>
                <a:gd name="connsiteY4906" fmla="*/ 48580 h 1217404"/>
                <a:gd name="connsiteX4907" fmla="*/ 1038991 w 2693247"/>
                <a:gd name="connsiteY4907" fmla="*/ 41401 h 1217404"/>
                <a:gd name="connsiteX4908" fmla="*/ 1111000 w 2693247"/>
                <a:gd name="connsiteY4908" fmla="*/ 38650 h 1217404"/>
                <a:gd name="connsiteX4909" fmla="*/ 1235158 w 2693247"/>
                <a:gd name="connsiteY4909" fmla="*/ 41615 h 1217404"/>
                <a:gd name="connsiteX4910" fmla="*/ 1295630 w 2693247"/>
                <a:gd name="connsiteY4910" fmla="*/ 42079 h 1217404"/>
                <a:gd name="connsiteX4911" fmla="*/ 1360960 w 2693247"/>
                <a:gd name="connsiteY4911" fmla="*/ 44544 h 1217404"/>
                <a:gd name="connsiteX4912" fmla="*/ 1435933 w 2693247"/>
                <a:gd name="connsiteY4912" fmla="*/ 40150 h 1217404"/>
                <a:gd name="connsiteX4913" fmla="*/ 1522837 w 2693247"/>
                <a:gd name="connsiteY4913" fmla="*/ 28828 h 1217404"/>
                <a:gd name="connsiteX4914" fmla="*/ 1614813 w 2693247"/>
                <a:gd name="connsiteY4914" fmla="*/ 30935 h 1217404"/>
                <a:gd name="connsiteX4915" fmla="*/ 1708503 w 2693247"/>
                <a:gd name="connsiteY4915" fmla="*/ 44901 h 1217404"/>
                <a:gd name="connsiteX4916" fmla="*/ 1802622 w 2693247"/>
                <a:gd name="connsiteY4916" fmla="*/ 46901 h 1217404"/>
                <a:gd name="connsiteX4917" fmla="*/ 1894169 w 2693247"/>
                <a:gd name="connsiteY4917" fmla="*/ 46080 h 1217404"/>
                <a:gd name="connsiteX4918" fmla="*/ 2002111 w 2693247"/>
                <a:gd name="connsiteY4918" fmla="*/ 50009 h 1217404"/>
                <a:gd name="connsiteX4919" fmla="*/ 2118769 w 2693247"/>
                <a:gd name="connsiteY4919" fmla="*/ 48259 h 1217404"/>
                <a:gd name="connsiteX4920" fmla="*/ 2144593 w 2693247"/>
                <a:gd name="connsiteY4920" fmla="*/ 43865 h 1217404"/>
                <a:gd name="connsiteX4921" fmla="*/ 2216888 w 2693247"/>
                <a:gd name="connsiteY4921" fmla="*/ 30221 h 1217404"/>
                <a:gd name="connsiteX4922" fmla="*/ 2215459 w 2693247"/>
                <a:gd name="connsiteY4922" fmla="*/ 30578 h 1217404"/>
                <a:gd name="connsiteX4923" fmla="*/ 2266359 w 2693247"/>
                <a:gd name="connsiteY4923" fmla="*/ 19077 h 1217404"/>
                <a:gd name="connsiteX4924" fmla="*/ 2304185 w 2693247"/>
                <a:gd name="connsiteY4924" fmla="*/ 12004 h 1217404"/>
                <a:gd name="connsiteX4925" fmla="*/ 2302792 w 2693247"/>
                <a:gd name="connsiteY4925" fmla="*/ 12290 h 1217404"/>
                <a:gd name="connsiteX4926" fmla="*/ 2344368 w 2693247"/>
                <a:gd name="connsiteY4926" fmla="*/ 9468 h 1217404"/>
                <a:gd name="connsiteX4927" fmla="*/ 2337189 w 2693247"/>
                <a:gd name="connsiteY4927" fmla="*/ 9825 h 1217404"/>
                <a:gd name="connsiteX4928" fmla="*/ 2382516 w 2693247"/>
                <a:gd name="connsiteY4928" fmla="*/ 9397 h 1217404"/>
                <a:gd name="connsiteX4929" fmla="*/ 2427915 w 2693247"/>
                <a:gd name="connsiteY4929" fmla="*/ 6896 h 1217404"/>
                <a:gd name="connsiteX4930" fmla="*/ 2449703 w 2693247"/>
                <a:gd name="connsiteY4930" fmla="*/ 7110 h 1217404"/>
                <a:gd name="connsiteX4931" fmla="*/ 2471884 w 2693247"/>
                <a:gd name="connsiteY4931" fmla="*/ 9182 h 1217404"/>
                <a:gd name="connsiteX4932" fmla="*/ 2491958 w 2693247"/>
                <a:gd name="connsiteY4932" fmla="*/ 10754 h 1217404"/>
                <a:gd name="connsiteX4933" fmla="*/ 2510818 w 2693247"/>
                <a:gd name="connsiteY4933" fmla="*/ 18505 h 1217404"/>
                <a:gd name="connsiteX4934" fmla="*/ 2507032 w 2693247"/>
                <a:gd name="connsiteY4934" fmla="*/ 16183 h 1217404"/>
                <a:gd name="connsiteX4935" fmla="*/ 2524534 w 2693247"/>
                <a:gd name="connsiteY4935" fmla="*/ 26577 h 1217404"/>
                <a:gd name="connsiteX4936" fmla="*/ 2528177 w 2693247"/>
                <a:gd name="connsiteY4936" fmla="*/ 29685 h 1217404"/>
                <a:gd name="connsiteX4937" fmla="*/ 2532749 w 2693247"/>
                <a:gd name="connsiteY4937" fmla="*/ 32971 h 1217404"/>
                <a:gd name="connsiteX4938" fmla="*/ 2541429 w 2693247"/>
                <a:gd name="connsiteY4938" fmla="*/ 37436 h 1217404"/>
                <a:gd name="connsiteX4939" fmla="*/ 2547929 w 2693247"/>
                <a:gd name="connsiteY4939" fmla="*/ 41865 h 1217404"/>
                <a:gd name="connsiteX4940" fmla="*/ 2548573 w 2693247"/>
                <a:gd name="connsiteY4940" fmla="*/ 48294 h 1217404"/>
                <a:gd name="connsiteX4941" fmla="*/ 2548144 w 2693247"/>
                <a:gd name="connsiteY4941" fmla="*/ 57260 h 1217404"/>
                <a:gd name="connsiteX4942" fmla="*/ 2548323 w 2693247"/>
                <a:gd name="connsiteY4942" fmla="*/ 65618 h 1217404"/>
                <a:gd name="connsiteX4943" fmla="*/ 2541929 w 2693247"/>
                <a:gd name="connsiteY4943" fmla="*/ 95300 h 1217404"/>
                <a:gd name="connsiteX4944" fmla="*/ 2527820 w 2693247"/>
                <a:gd name="connsiteY4944" fmla="*/ 120268 h 1217404"/>
                <a:gd name="connsiteX4945" fmla="*/ 2521748 w 2693247"/>
                <a:gd name="connsiteY4945" fmla="*/ 130483 h 1217404"/>
                <a:gd name="connsiteX4946" fmla="*/ 2520712 w 2693247"/>
                <a:gd name="connsiteY4946" fmla="*/ 132412 h 1217404"/>
                <a:gd name="connsiteX4947" fmla="*/ 2516104 w 2693247"/>
                <a:gd name="connsiteY4947" fmla="*/ 148057 h 1217404"/>
                <a:gd name="connsiteX4948" fmla="*/ 2518819 w 2693247"/>
                <a:gd name="connsiteY4948" fmla="*/ 163916 h 1217404"/>
                <a:gd name="connsiteX4949" fmla="*/ 2527748 w 2693247"/>
                <a:gd name="connsiteY4949" fmla="*/ 177132 h 1217404"/>
                <a:gd name="connsiteX4950" fmla="*/ 2543929 w 2693247"/>
                <a:gd name="connsiteY4950" fmla="*/ 204135 h 1217404"/>
                <a:gd name="connsiteX4951" fmla="*/ 2548144 w 2693247"/>
                <a:gd name="connsiteY4951" fmla="*/ 239425 h 1217404"/>
                <a:gd name="connsiteX4952" fmla="*/ 2548108 w 2693247"/>
                <a:gd name="connsiteY4952" fmla="*/ 238032 h 1217404"/>
                <a:gd name="connsiteX4953" fmla="*/ 2539071 w 2693247"/>
                <a:gd name="connsiteY4953" fmla="*/ 283967 h 1217404"/>
                <a:gd name="connsiteX4954" fmla="*/ 2529892 w 2693247"/>
                <a:gd name="connsiteY4954" fmla="*/ 327293 h 1217404"/>
                <a:gd name="connsiteX4955" fmla="*/ 2527248 w 2693247"/>
                <a:gd name="connsiteY4955" fmla="*/ 409197 h 1217404"/>
                <a:gd name="connsiteX4956" fmla="*/ 2546251 w 2693247"/>
                <a:gd name="connsiteY4956" fmla="*/ 489992 h 1217404"/>
                <a:gd name="connsiteX4957" fmla="*/ 2565253 w 2693247"/>
                <a:gd name="connsiteY4957" fmla="*/ 529926 h 1217404"/>
                <a:gd name="connsiteX4958" fmla="*/ 2570254 w 2693247"/>
                <a:gd name="connsiteY4958" fmla="*/ 572289 h 1217404"/>
                <a:gd name="connsiteX4959" fmla="*/ 2569611 w 2693247"/>
                <a:gd name="connsiteY4959" fmla="*/ 583397 h 1217404"/>
                <a:gd name="connsiteX4960" fmla="*/ 2551644 w 2693247"/>
                <a:gd name="connsiteY4960" fmla="*/ 670765 h 1217404"/>
                <a:gd name="connsiteX4961" fmla="*/ 2551644 w 2693247"/>
                <a:gd name="connsiteY4961" fmla="*/ 702090 h 1217404"/>
                <a:gd name="connsiteX4962" fmla="*/ 2555538 w 2693247"/>
                <a:gd name="connsiteY4962" fmla="*/ 714092 h 1217404"/>
                <a:gd name="connsiteX4963" fmla="*/ 2567075 w 2693247"/>
                <a:gd name="connsiteY4963" fmla="*/ 748810 h 1217404"/>
                <a:gd name="connsiteX4964" fmla="*/ 2567932 w 2693247"/>
                <a:gd name="connsiteY4964" fmla="*/ 755383 h 1217404"/>
                <a:gd name="connsiteX4965" fmla="*/ 2569146 w 2693247"/>
                <a:gd name="connsiteY4965" fmla="*/ 761812 h 1217404"/>
                <a:gd name="connsiteX4966" fmla="*/ 2570325 w 2693247"/>
                <a:gd name="connsiteY4966" fmla="*/ 779171 h 1217404"/>
                <a:gd name="connsiteX4967" fmla="*/ 2567325 w 2693247"/>
                <a:gd name="connsiteY4967" fmla="*/ 830428 h 1217404"/>
                <a:gd name="connsiteX4968" fmla="*/ 2568825 w 2693247"/>
                <a:gd name="connsiteY4968" fmla="*/ 813926 h 1217404"/>
                <a:gd name="connsiteX4969" fmla="*/ 2565432 w 2693247"/>
                <a:gd name="connsiteY4969" fmla="*/ 845394 h 1217404"/>
                <a:gd name="connsiteX4970" fmla="*/ 2565432 w 2693247"/>
                <a:gd name="connsiteY4970" fmla="*/ 845501 h 1217404"/>
                <a:gd name="connsiteX4971" fmla="*/ 2563003 w 2693247"/>
                <a:gd name="connsiteY4971" fmla="*/ 865253 h 1217404"/>
                <a:gd name="connsiteX4972" fmla="*/ 2560360 w 2693247"/>
                <a:gd name="connsiteY4972" fmla="*/ 917260 h 1217404"/>
                <a:gd name="connsiteX4973" fmla="*/ 2560967 w 2693247"/>
                <a:gd name="connsiteY4973" fmla="*/ 896758 h 1217404"/>
                <a:gd name="connsiteX4974" fmla="*/ 2561896 w 2693247"/>
                <a:gd name="connsiteY4974" fmla="*/ 931119 h 1217404"/>
                <a:gd name="connsiteX4975" fmla="*/ 2562896 w 2693247"/>
                <a:gd name="connsiteY4975" fmla="*/ 938691 h 1217404"/>
                <a:gd name="connsiteX4976" fmla="*/ 2569575 w 2693247"/>
                <a:gd name="connsiteY4976" fmla="*/ 963016 h 1217404"/>
                <a:gd name="connsiteX4977" fmla="*/ 2569897 w 2693247"/>
                <a:gd name="connsiteY4977" fmla="*/ 962158 h 1217404"/>
                <a:gd name="connsiteX4978" fmla="*/ 2592649 w 2693247"/>
                <a:gd name="connsiteY4978" fmla="*/ 1009021 h 1217404"/>
                <a:gd name="connsiteX4979" fmla="*/ 2609259 w 2693247"/>
                <a:gd name="connsiteY4979" fmla="*/ 1051527 h 1217404"/>
                <a:gd name="connsiteX4980" fmla="*/ 2613223 w 2693247"/>
                <a:gd name="connsiteY4980" fmla="*/ 1062171 h 1217404"/>
                <a:gd name="connsiteX4981" fmla="*/ 2619117 w 2693247"/>
                <a:gd name="connsiteY4981" fmla="*/ 1072137 h 1217404"/>
                <a:gd name="connsiteX4982" fmla="*/ 2623082 w 2693247"/>
                <a:gd name="connsiteY4982" fmla="*/ 1081388 h 1217404"/>
                <a:gd name="connsiteX4983" fmla="*/ 2621224 w 2693247"/>
                <a:gd name="connsiteY4983" fmla="*/ 1091104 h 1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</a:cxnLst>
              <a:rect l="l" t="t" r="r" b="b"/>
              <a:pathLst>
                <a:path w="2693247" h="1217404">
                  <a:moveTo>
                    <a:pt x="2690662" y="1036918"/>
                  </a:moveTo>
                  <a:cubicBezTo>
                    <a:pt x="2687590" y="1036061"/>
                    <a:pt x="2685732" y="1037775"/>
                    <a:pt x="2682803" y="1038954"/>
                  </a:cubicBezTo>
                  <a:cubicBezTo>
                    <a:pt x="2680053" y="1039311"/>
                    <a:pt x="2679125" y="1038632"/>
                    <a:pt x="2676410" y="1039561"/>
                  </a:cubicBezTo>
                  <a:cubicBezTo>
                    <a:pt x="2675053" y="1039776"/>
                    <a:pt x="2673695" y="1040275"/>
                    <a:pt x="2672409" y="1040633"/>
                  </a:cubicBezTo>
                  <a:cubicBezTo>
                    <a:pt x="2671945" y="1041419"/>
                    <a:pt x="2670695" y="1040990"/>
                    <a:pt x="2670088" y="1041704"/>
                  </a:cubicBezTo>
                  <a:lnTo>
                    <a:pt x="2669731" y="1041383"/>
                  </a:lnTo>
                  <a:cubicBezTo>
                    <a:pt x="2669516" y="1041633"/>
                    <a:pt x="2669266" y="1041811"/>
                    <a:pt x="2668945" y="1041668"/>
                  </a:cubicBezTo>
                  <a:lnTo>
                    <a:pt x="2668945" y="1041562"/>
                  </a:lnTo>
                  <a:cubicBezTo>
                    <a:pt x="2668623" y="1041919"/>
                    <a:pt x="2668159" y="1041847"/>
                    <a:pt x="2668016" y="1042026"/>
                  </a:cubicBezTo>
                  <a:lnTo>
                    <a:pt x="2668016" y="1041919"/>
                  </a:lnTo>
                  <a:lnTo>
                    <a:pt x="2667552" y="1042061"/>
                  </a:lnTo>
                  <a:lnTo>
                    <a:pt x="2667587" y="1041883"/>
                  </a:lnTo>
                  <a:cubicBezTo>
                    <a:pt x="2666980" y="1042312"/>
                    <a:pt x="2666337" y="1042490"/>
                    <a:pt x="2665694" y="1042490"/>
                  </a:cubicBezTo>
                  <a:lnTo>
                    <a:pt x="2665837" y="1042918"/>
                  </a:lnTo>
                  <a:cubicBezTo>
                    <a:pt x="2664444" y="1042704"/>
                    <a:pt x="2664230" y="1043705"/>
                    <a:pt x="2662873" y="1043383"/>
                  </a:cubicBezTo>
                  <a:lnTo>
                    <a:pt x="2662873" y="1043276"/>
                  </a:lnTo>
                  <a:cubicBezTo>
                    <a:pt x="2661551" y="1044812"/>
                    <a:pt x="2660122" y="1043097"/>
                    <a:pt x="2658836" y="1044704"/>
                  </a:cubicBezTo>
                  <a:cubicBezTo>
                    <a:pt x="2658979" y="1044490"/>
                    <a:pt x="2658693" y="1044490"/>
                    <a:pt x="2658658" y="1044383"/>
                  </a:cubicBezTo>
                  <a:cubicBezTo>
                    <a:pt x="2657979" y="1044740"/>
                    <a:pt x="2657229" y="1045062"/>
                    <a:pt x="2657515" y="1045919"/>
                  </a:cubicBezTo>
                  <a:cubicBezTo>
                    <a:pt x="2657015" y="1046098"/>
                    <a:pt x="2657015" y="1045812"/>
                    <a:pt x="2656836" y="1045491"/>
                  </a:cubicBezTo>
                  <a:cubicBezTo>
                    <a:pt x="2656979" y="1045848"/>
                    <a:pt x="2656586" y="1046169"/>
                    <a:pt x="2656193" y="1046348"/>
                  </a:cubicBezTo>
                  <a:lnTo>
                    <a:pt x="2656336" y="1046133"/>
                  </a:lnTo>
                  <a:lnTo>
                    <a:pt x="2655264" y="1046705"/>
                  </a:lnTo>
                  <a:lnTo>
                    <a:pt x="2655764" y="1047312"/>
                  </a:lnTo>
                  <a:cubicBezTo>
                    <a:pt x="2655086" y="1047348"/>
                    <a:pt x="2655264" y="1046526"/>
                    <a:pt x="2654800" y="1046919"/>
                  </a:cubicBezTo>
                  <a:lnTo>
                    <a:pt x="2655050" y="1047491"/>
                  </a:lnTo>
                  <a:cubicBezTo>
                    <a:pt x="2654193" y="1047705"/>
                    <a:pt x="2653371" y="1047026"/>
                    <a:pt x="2652407" y="1046919"/>
                  </a:cubicBezTo>
                  <a:cubicBezTo>
                    <a:pt x="2648978" y="1048169"/>
                    <a:pt x="2646620" y="1050670"/>
                    <a:pt x="2642763" y="1051313"/>
                  </a:cubicBezTo>
                  <a:lnTo>
                    <a:pt x="2642406" y="1050991"/>
                  </a:lnTo>
                  <a:cubicBezTo>
                    <a:pt x="2642013" y="1050420"/>
                    <a:pt x="2642013" y="1052348"/>
                    <a:pt x="2641584" y="1051884"/>
                  </a:cubicBezTo>
                  <a:lnTo>
                    <a:pt x="2641406" y="1052348"/>
                  </a:lnTo>
                  <a:cubicBezTo>
                    <a:pt x="2641227" y="1052313"/>
                    <a:pt x="2640977" y="1052313"/>
                    <a:pt x="2641048" y="1052098"/>
                  </a:cubicBezTo>
                  <a:cubicBezTo>
                    <a:pt x="2640691" y="1052277"/>
                    <a:pt x="2640763" y="1052384"/>
                    <a:pt x="2640655" y="1052706"/>
                  </a:cubicBezTo>
                  <a:lnTo>
                    <a:pt x="2640084" y="1052563"/>
                  </a:lnTo>
                  <a:cubicBezTo>
                    <a:pt x="2638655" y="1053134"/>
                    <a:pt x="2638119" y="1054599"/>
                    <a:pt x="2636905" y="1055313"/>
                  </a:cubicBezTo>
                  <a:cubicBezTo>
                    <a:pt x="2635119" y="1055635"/>
                    <a:pt x="2633012" y="1058099"/>
                    <a:pt x="2631726" y="1059671"/>
                  </a:cubicBezTo>
                  <a:cubicBezTo>
                    <a:pt x="2630297" y="1061993"/>
                    <a:pt x="2625796" y="1062314"/>
                    <a:pt x="2624832" y="1065779"/>
                  </a:cubicBezTo>
                  <a:cubicBezTo>
                    <a:pt x="2624689" y="1065814"/>
                    <a:pt x="2624725" y="1066136"/>
                    <a:pt x="2624796" y="1066171"/>
                  </a:cubicBezTo>
                  <a:lnTo>
                    <a:pt x="2623796" y="1067636"/>
                  </a:lnTo>
                  <a:cubicBezTo>
                    <a:pt x="2622760" y="1066100"/>
                    <a:pt x="2621725" y="1064600"/>
                    <a:pt x="2620867" y="1063135"/>
                  </a:cubicBezTo>
                  <a:cubicBezTo>
                    <a:pt x="2619653" y="1061171"/>
                    <a:pt x="2618688" y="1059385"/>
                    <a:pt x="2618010" y="1057385"/>
                  </a:cubicBezTo>
                  <a:lnTo>
                    <a:pt x="2615474" y="1050670"/>
                  </a:lnTo>
                  <a:cubicBezTo>
                    <a:pt x="2617510" y="1057492"/>
                    <a:pt x="2610437" y="1038275"/>
                    <a:pt x="2602686" y="1018558"/>
                  </a:cubicBezTo>
                  <a:lnTo>
                    <a:pt x="2602079" y="1016129"/>
                  </a:lnTo>
                  <a:cubicBezTo>
                    <a:pt x="2593542" y="997520"/>
                    <a:pt x="2587399" y="987305"/>
                    <a:pt x="2584041" y="980304"/>
                  </a:cubicBezTo>
                  <a:cubicBezTo>
                    <a:pt x="2580826" y="974017"/>
                    <a:pt x="2579398" y="970731"/>
                    <a:pt x="2578148" y="967731"/>
                  </a:cubicBezTo>
                  <a:cubicBezTo>
                    <a:pt x="2578326" y="967695"/>
                    <a:pt x="2578398" y="967588"/>
                    <a:pt x="2578612" y="967552"/>
                  </a:cubicBezTo>
                  <a:lnTo>
                    <a:pt x="2578683" y="967695"/>
                  </a:lnTo>
                  <a:cubicBezTo>
                    <a:pt x="2579719" y="967266"/>
                    <a:pt x="2580505" y="967088"/>
                    <a:pt x="2581219" y="966052"/>
                  </a:cubicBezTo>
                  <a:cubicBezTo>
                    <a:pt x="2581612" y="966874"/>
                    <a:pt x="2582434" y="965802"/>
                    <a:pt x="2582862" y="966052"/>
                  </a:cubicBezTo>
                  <a:lnTo>
                    <a:pt x="2582827" y="966123"/>
                  </a:lnTo>
                  <a:cubicBezTo>
                    <a:pt x="2583648" y="965230"/>
                    <a:pt x="2584827" y="966409"/>
                    <a:pt x="2585684" y="965730"/>
                  </a:cubicBezTo>
                  <a:cubicBezTo>
                    <a:pt x="2585648" y="965802"/>
                    <a:pt x="2585648" y="966052"/>
                    <a:pt x="2585434" y="966088"/>
                  </a:cubicBezTo>
                  <a:cubicBezTo>
                    <a:pt x="2586113" y="965909"/>
                    <a:pt x="2587042" y="965695"/>
                    <a:pt x="2587113" y="966230"/>
                  </a:cubicBezTo>
                  <a:cubicBezTo>
                    <a:pt x="2588756" y="966088"/>
                    <a:pt x="2591506" y="966373"/>
                    <a:pt x="2592685" y="965445"/>
                  </a:cubicBezTo>
                  <a:lnTo>
                    <a:pt x="2592614" y="965588"/>
                  </a:lnTo>
                  <a:cubicBezTo>
                    <a:pt x="2593292" y="964980"/>
                    <a:pt x="2593507" y="965445"/>
                    <a:pt x="2594293" y="965088"/>
                  </a:cubicBezTo>
                  <a:cubicBezTo>
                    <a:pt x="2594328" y="965159"/>
                    <a:pt x="2594400" y="965195"/>
                    <a:pt x="2594400" y="965195"/>
                  </a:cubicBezTo>
                  <a:cubicBezTo>
                    <a:pt x="2595114" y="964588"/>
                    <a:pt x="2596614" y="964837"/>
                    <a:pt x="2597221" y="964480"/>
                  </a:cubicBezTo>
                  <a:lnTo>
                    <a:pt x="2597329" y="964802"/>
                  </a:lnTo>
                  <a:lnTo>
                    <a:pt x="2598829" y="964409"/>
                  </a:lnTo>
                  <a:lnTo>
                    <a:pt x="2598257" y="964480"/>
                  </a:lnTo>
                  <a:cubicBezTo>
                    <a:pt x="2598222" y="963480"/>
                    <a:pt x="2599543" y="964802"/>
                    <a:pt x="2600472" y="963873"/>
                  </a:cubicBezTo>
                  <a:cubicBezTo>
                    <a:pt x="2601436" y="963766"/>
                    <a:pt x="2601793" y="961480"/>
                    <a:pt x="2602901" y="961694"/>
                  </a:cubicBezTo>
                  <a:cubicBezTo>
                    <a:pt x="2603222" y="961159"/>
                    <a:pt x="2602686" y="962516"/>
                    <a:pt x="2603294" y="962016"/>
                  </a:cubicBezTo>
                  <a:cubicBezTo>
                    <a:pt x="2603472" y="962480"/>
                    <a:pt x="2603044" y="962409"/>
                    <a:pt x="2603365" y="962730"/>
                  </a:cubicBezTo>
                  <a:cubicBezTo>
                    <a:pt x="2603972" y="962337"/>
                    <a:pt x="2604651" y="962945"/>
                    <a:pt x="2605365" y="962444"/>
                  </a:cubicBezTo>
                  <a:lnTo>
                    <a:pt x="2605508" y="962802"/>
                  </a:lnTo>
                  <a:cubicBezTo>
                    <a:pt x="2606401" y="961837"/>
                    <a:pt x="2607723" y="962802"/>
                    <a:pt x="2608258" y="961980"/>
                  </a:cubicBezTo>
                  <a:cubicBezTo>
                    <a:pt x="2609294" y="961408"/>
                    <a:pt x="2609330" y="962945"/>
                    <a:pt x="2610294" y="961909"/>
                  </a:cubicBezTo>
                  <a:lnTo>
                    <a:pt x="2610902" y="962301"/>
                  </a:lnTo>
                  <a:cubicBezTo>
                    <a:pt x="2611437" y="962266"/>
                    <a:pt x="2611080" y="961587"/>
                    <a:pt x="2611723" y="961694"/>
                  </a:cubicBezTo>
                  <a:cubicBezTo>
                    <a:pt x="2611795" y="962016"/>
                    <a:pt x="2612509" y="961801"/>
                    <a:pt x="2612259" y="962158"/>
                  </a:cubicBezTo>
                  <a:cubicBezTo>
                    <a:pt x="2613759" y="962301"/>
                    <a:pt x="2614402" y="960980"/>
                    <a:pt x="2616760" y="961159"/>
                  </a:cubicBezTo>
                  <a:cubicBezTo>
                    <a:pt x="2617010" y="960408"/>
                    <a:pt x="2618153" y="960337"/>
                    <a:pt x="2618224" y="959730"/>
                  </a:cubicBezTo>
                  <a:cubicBezTo>
                    <a:pt x="2618438" y="959980"/>
                    <a:pt x="2620046" y="958765"/>
                    <a:pt x="2619367" y="959908"/>
                  </a:cubicBezTo>
                  <a:cubicBezTo>
                    <a:pt x="2619296" y="960015"/>
                    <a:pt x="2619117" y="960087"/>
                    <a:pt x="2619081" y="959980"/>
                  </a:cubicBezTo>
                  <a:lnTo>
                    <a:pt x="2619153" y="960373"/>
                  </a:lnTo>
                  <a:cubicBezTo>
                    <a:pt x="2620617" y="960408"/>
                    <a:pt x="2620832" y="958908"/>
                    <a:pt x="2621725" y="958408"/>
                  </a:cubicBezTo>
                  <a:cubicBezTo>
                    <a:pt x="2621403" y="958480"/>
                    <a:pt x="2621046" y="958765"/>
                    <a:pt x="2621153" y="958372"/>
                  </a:cubicBezTo>
                  <a:lnTo>
                    <a:pt x="2621975" y="957837"/>
                  </a:lnTo>
                  <a:lnTo>
                    <a:pt x="2622010" y="958229"/>
                  </a:lnTo>
                  <a:lnTo>
                    <a:pt x="2623260" y="957515"/>
                  </a:lnTo>
                  <a:lnTo>
                    <a:pt x="2622868" y="957301"/>
                  </a:lnTo>
                  <a:cubicBezTo>
                    <a:pt x="2623546" y="957051"/>
                    <a:pt x="2624153" y="957444"/>
                    <a:pt x="2624368" y="956515"/>
                  </a:cubicBezTo>
                  <a:cubicBezTo>
                    <a:pt x="2624439" y="956051"/>
                    <a:pt x="2623546" y="956444"/>
                    <a:pt x="2624011" y="955943"/>
                  </a:cubicBezTo>
                  <a:cubicBezTo>
                    <a:pt x="2624868" y="955622"/>
                    <a:pt x="2626082" y="955193"/>
                    <a:pt x="2626940" y="954801"/>
                  </a:cubicBezTo>
                  <a:cubicBezTo>
                    <a:pt x="2626618" y="954479"/>
                    <a:pt x="2626832" y="954336"/>
                    <a:pt x="2627011" y="954122"/>
                  </a:cubicBezTo>
                  <a:lnTo>
                    <a:pt x="2627225" y="954444"/>
                  </a:lnTo>
                  <a:cubicBezTo>
                    <a:pt x="2627761" y="953515"/>
                    <a:pt x="2627975" y="954979"/>
                    <a:pt x="2628511" y="954229"/>
                  </a:cubicBezTo>
                  <a:lnTo>
                    <a:pt x="2628547" y="954515"/>
                  </a:lnTo>
                  <a:lnTo>
                    <a:pt x="2628404" y="953657"/>
                  </a:lnTo>
                  <a:cubicBezTo>
                    <a:pt x="2628833" y="952622"/>
                    <a:pt x="2629047" y="954229"/>
                    <a:pt x="2629511" y="952979"/>
                  </a:cubicBezTo>
                  <a:cubicBezTo>
                    <a:pt x="2629225" y="953122"/>
                    <a:pt x="2629083" y="952193"/>
                    <a:pt x="2629583" y="952229"/>
                  </a:cubicBezTo>
                  <a:lnTo>
                    <a:pt x="2629583" y="952622"/>
                  </a:lnTo>
                  <a:cubicBezTo>
                    <a:pt x="2629797" y="952479"/>
                    <a:pt x="2629833" y="952300"/>
                    <a:pt x="2630011" y="952372"/>
                  </a:cubicBezTo>
                  <a:cubicBezTo>
                    <a:pt x="2629904" y="952586"/>
                    <a:pt x="2630047" y="952943"/>
                    <a:pt x="2630368" y="952800"/>
                  </a:cubicBezTo>
                  <a:lnTo>
                    <a:pt x="2630226" y="953300"/>
                  </a:lnTo>
                  <a:cubicBezTo>
                    <a:pt x="2630368" y="953050"/>
                    <a:pt x="2630511" y="952764"/>
                    <a:pt x="2630726" y="952515"/>
                  </a:cubicBezTo>
                  <a:cubicBezTo>
                    <a:pt x="2631261" y="952872"/>
                    <a:pt x="2632119" y="952372"/>
                    <a:pt x="2632333" y="952907"/>
                  </a:cubicBezTo>
                  <a:cubicBezTo>
                    <a:pt x="2632333" y="952907"/>
                    <a:pt x="2633512" y="953265"/>
                    <a:pt x="2633905" y="952729"/>
                  </a:cubicBezTo>
                  <a:cubicBezTo>
                    <a:pt x="2633619" y="953050"/>
                    <a:pt x="2634262" y="953300"/>
                    <a:pt x="2634012" y="953693"/>
                  </a:cubicBezTo>
                  <a:cubicBezTo>
                    <a:pt x="2634369" y="953336"/>
                    <a:pt x="2635440" y="953158"/>
                    <a:pt x="2635798" y="953693"/>
                  </a:cubicBezTo>
                  <a:lnTo>
                    <a:pt x="2635726" y="953729"/>
                  </a:lnTo>
                  <a:cubicBezTo>
                    <a:pt x="2637119" y="954479"/>
                    <a:pt x="2638477" y="953729"/>
                    <a:pt x="2639834" y="954622"/>
                  </a:cubicBezTo>
                  <a:cubicBezTo>
                    <a:pt x="2639870" y="954157"/>
                    <a:pt x="2640584" y="954586"/>
                    <a:pt x="2640548" y="953979"/>
                  </a:cubicBezTo>
                  <a:cubicBezTo>
                    <a:pt x="2642191" y="953800"/>
                    <a:pt x="2643156" y="955837"/>
                    <a:pt x="2644120" y="954157"/>
                  </a:cubicBezTo>
                  <a:cubicBezTo>
                    <a:pt x="2644870" y="954193"/>
                    <a:pt x="2644906" y="954765"/>
                    <a:pt x="2645299" y="954908"/>
                  </a:cubicBezTo>
                  <a:lnTo>
                    <a:pt x="2645084" y="954979"/>
                  </a:lnTo>
                  <a:cubicBezTo>
                    <a:pt x="2646513" y="955050"/>
                    <a:pt x="2647120" y="955086"/>
                    <a:pt x="2648013" y="955193"/>
                  </a:cubicBezTo>
                  <a:cubicBezTo>
                    <a:pt x="2648478" y="955050"/>
                    <a:pt x="2648656" y="954229"/>
                    <a:pt x="2649478" y="954515"/>
                  </a:cubicBezTo>
                  <a:cubicBezTo>
                    <a:pt x="2649156" y="954801"/>
                    <a:pt x="2649514" y="954801"/>
                    <a:pt x="2649835" y="954836"/>
                  </a:cubicBezTo>
                  <a:cubicBezTo>
                    <a:pt x="2649621" y="954872"/>
                    <a:pt x="2649549" y="954979"/>
                    <a:pt x="2649942" y="955265"/>
                  </a:cubicBezTo>
                  <a:cubicBezTo>
                    <a:pt x="2650014" y="955158"/>
                    <a:pt x="2650121" y="955122"/>
                    <a:pt x="2650192" y="955086"/>
                  </a:cubicBezTo>
                  <a:lnTo>
                    <a:pt x="2650192" y="955158"/>
                  </a:lnTo>
                  <a:cubicBezTo>
                    <a:pt x="2650728" y="955122"/>
                    <a:pt x="2650657" y="954979"/>
                    <a:pt x="2650407" y="954908"/>
                  </a:cubicBezTo>
                  <a:cubicBezTo>
                    <a:pt x="2650407" y="954908"/>
                    <a:pt x="2650407" y="954801"/>
                    <a:pt x="2650335" y="954693"/>
                  </a:cubicBezTo>
                  <a:cubicBezTo>
                    <a:pt x="2650835" y="955193"/>
                    <a:pt x="2651871" y="954872"/>
                    <a:pt x="2651871" y="955443"/>
                  </a:cubicBezTo>
                  <a:cubicBezTo>
                    <a:pt x="2653514" y="955551"/>
                    <a:pt x="2654800" y="955158"/>
                    <a:pt x="2656229" y="955086"/>
                  </a:cubicBezTo>
                  <a:cubicBezTo>
                    <a:pt x="2656372" y="955408"/>
                    <a:pt x="2656014" y="955622"/>
                    <a:pt x="2655586" y="955694"/>
                  </a:cubicBezTo>
                  <a:lnTo>
                    <a:pt x="2656622" y="955694"/>
                  </a:lnTo>
                  <a:cubicBezTo>
                    <a:pt x="2656586" y="956122"/>
                    <a:pt x="2656014" y="955872"/>
                    <a:pt x="2655693" y="955943"/>
                  </a:cubicBezTo>
                  <a:cubicBezTo>
                    <a:pt x="2656836" y="956765"/>
                    <a:pt x="2658265" y="955515"/>
                    <a:pt x="2659694" y="956158"/>
                  </a:cubicBezTo>
                  <a:lnTo>
                    <a:pt x="2660015" y="955837"/>
                  </a:lnTo>
                  <a:lnTo>
                    <a:pt x="2660086" y="955908"/>
                  </a:lnTo>
                  <a:cubicBezTo>
                    <a:pt x="2660086" y="955729"/>
                    <a:pt x="2660408" y="955479"/>
                    <a:pt x="2660587" y="955443"/>
                  </a:cubicBezTo>
                  <a:cubicBezTo>
                    <a:pt x="2660765" y="955837"/>
                    <a:pt x="2660587" y="956301"/>
                    <a:pt x="2661229" y="956336"/>
                  </a:cubicBezTo>
                  <a:cubicBezTo>
                    <a:pt x="2661765" y="956730"/>
                    <a:pt x="2662694" y="956301"/>
                    <a:pt x="2663372" y="956158"/>
                  </a:cubicBezTo>
                  <a:cubicBezTo>
                    <a:pt x="2663015" y="956051"/>
                    <a:pt x="2663122" y="955872"/>
                    <a:pt x="2663301" y="955765"/>
                  </a:cubicBezTo>
                  <a:cubicBezTo>
                    <a:pt x="2663623" y="955765"/>
                    <a:pt x="2663801" y="956158"/>
                    <a:pt x="2664087" y="956015"/>
                  </a:cubicBezTo>
                  <a:lnTo>
                    <a:pt x="2664123" y="956515"/>
                  </a:lnTo>
                  <a:cubicBezTo>
                    <a:pt x="2664015" y="956015"/>
                    <a:pt x="2664980" y="956086"/>
                    <a:pt x="2665123" y="955872"/>
                  </a:cubicBezTo>
                  <a:cubicBezTo>
                    <a:pt x="2665301" y="956265"/>
                    <a:pt x="2664587" y="956158"/>
                    <a:pt x="2664515" y="956408"/>
                  </a:cubicBezTo>
                  <a:cubicBezTo>
                    <a:pt x="2665837" y="956479"/>
                    <a:pt x="2665194" y="956444"/>
                    <a:pt x="2666516" y="956515"/>
                  </a:cubicBezTo>
                  <a:cubicBezTo>
                    <a:pt x="2667230" y="956194"/>
                    <a:pt x="2666409" y="956015"/>
                    <a:pt x="2666766" y="955622"/>
                  </a:cubicBezTo>
                  <a:cubicBezTo>
                    <a:pt x="2667409" y="955586"/>
                    <a:pt x="2668016" y="955301"/>
                    <a:pt x="2668730" y="955658"/>
                  </a:cubicBezTo>
                  <a:lnTo>
                    <a:pt x="2668516" y="955193"/>
                  </a:lnTo>
                  <a:cubicBezTo>
                    <a:pt x="2669731" y="954944"/>
                    <a:pt x="2670445" y="955050"/>
                    <a:pt x="2671195" y="955586"/>
                  </a:cubicBezTo>
                  <a:cubicBezTo>
                    <a:pt x="2680446" y="952764"/>
                    <a:pt x="2673517" y="950836"/>
                    <a:pt x="2673517" y="950836"/>
                  </a:cubicBezTo>
                  <a:cubicBezTo>
                    <a:pt x="2669981" y="949550"/>
                    <a:pt x="2667980" y="950657"/>
                    <a:pt x="2663730" y="950657"/>
                  </a:cubicBezTo>
                  <a:cubicBezTo>
                    <a:pt x="2659801" y="950014"/>
                    <a:pt x="2659301" y="949443"/>
                    <a:pt x="2655800" y="949336"/>
                  </a:cubicBezTo>
                  <a:cubicBezTo>
                    <a:pt x="2654121" y="949050"/>
                    <a:pt x="2652157" y="948907"/>
                    <a:pt x="2650264" y="948800"/>
                  </a:cubicBezTo>
                  <a:cubicBezTo>
                    <a:pt x="2649299" y="949336"/>
                    <a:pt x="2647656" y="948586"/>
                    <a:pt x="2646942" y="949050"/>
                  </a:cubicBezTo>
                  <a:lnTo>
                    <a:pt x="2646656" y="948621"/>
                  </a:lnTo>
                  <a:cubicBezTo>
                    <a:pt x="2646335" y="948764"/>
                    <a:pt x="2645977" y="948835"/>
                    <a:pt x="2645692" y="948586"/>
                  </a:cubicBezTo>
                  <a:lnTo>
                    <a:pt x="2645727" y="948478"/>
                  </a:lnTo>
                  <a:cubicBezTo>
                    <a:pt x="2645228" y="948693"/>
                    <a:pt x="2644727" y="948407"/>
                    <a:pt x="2644477" y="948478"/>
                  </a:cubicBezTo>
                  <a:lnTo>
                    <a:pt x="2644513" y="948371"/>
                  </a:lnTo>
                  <a:lnTo>
                    <a:pt x="2643941" y="948300"/>
                  </a:lnTo>
                  <a:lnTo>
                    <a:pt x="2644084" y="948157"/>
                  </a:lnTo>
                  <a:cubicBezTo>
                    <a:pt x="2643192" y="948264"/>
                    <a:pt x="2642299" y="948050"/>
                    <a:pt x="2641548" y="947728"/>
                  </a:cubicBezTo>
                  <a:lnTo>
                    <a:pt x="2641513" y="948193"/>
                  </a:lnTo>
                  <a:cubicBezTo>
                    <a:pt x="2639941" y="947264"/>
                    <a:pt x="2639084" y="948050"/>
                    <a:pt x="2637619" y="947085"/>
                  </a:cubicBezTo>
                  <a:lnTo>
                    <a:pt x="2637655" y="946978"/>
                  </a:lnTo>
                  <a:cubicBezTo>
                    <a:pt x="2635405" y="947764"/>
                    <a:pt x="2634369" y="945514"/>
                    <a:pt x="2631833" y="946621"/>
                  </a:cubicBezTo>
                  <a:cubicBezTo>
                    <a:pt x="2632154" y="946478"/>
                    <a:pt x="2631690" y="946371"/>
                    <a:pt x="2631726" y="946264"/>
                  </a:cubicBezTo>
                  <a:cubicBezTo>
                    <a:pt x="2630583" y="946371"/>
                    <a:pt x="2629261" y="946657"/>
                    <a:pt x="2629440" y="947585"/>
                  </a:cubicBezTo>
                  <a:cubicBezTo>
                    <a:pt x="2628618" y="947693"/>
                    <a:pt x="2628725" y="947442"/>
                    <a:pt x="2628511" y="947121"/>
                  </a:cubicBezTo>
                  <a:cubicBezTo>
                    <a:pt x="2628618" y="947514"/>
                    <a:pt x="2627940" y="947835"/>
                    <a:pt x="2627332" y="948085"/>
                  </a:cubicBezTo>
                  <a:lnTo>
                    <a:pt x="2627547" y="947835"/>
                  </a:lnTo>
                  <a:cubicBezTo>
                    <a:pt x="2626975" y="948085"/>
                    <a:pt x="2626404" y="948335"/>
                    <a:pt x="2625904" y="948657"/>
                  </a:cubicBezTo>
                  <a:lnTo>
                    <a:pt x="2626511" y="949193"/>
                  </a:lnTo>
                  <a:cubicBezTo>
                    <a:pt x="2625618" y="949407"/>
                    <a:pt x="2625904" y="948478"/>
                    <a:pt x="2625189" y="949050"/>
                  </a:cubicBezTo>
                  <a:lnTo>
                    <a:pt x="2625475" y="949586"/>
                  </a:lnTo>
                  <a:cubicBezTo>
                    <a:pt x="2624332" y="950085"/>
                    <a:pt x="2623225" y="949693"/>
                    <a:pt x="2621975" y="950050"/>
                  </a:cubicBezTo>
                  <a:cubicBezTo>
                    <a:pt x="2617688" y="953050"/>
                    <a:pt x="2616259" y="956479"/>
                    <a:pt x="2611223" y="956086"/>
                  </a:cubicBezTo>
                  <a:lnTo>
                    <a:pt x="2610902" y="955694"/>
                  </a:lnTo>
                  <a:cubicBezTo>
                    <a:pt x="2610652" y="955050"/>
                    <a:pt x="2610044" y="956944"/>
                    <a:pt x="2609723" y="956372"/>
                  </a:cubicBezTo>
                  <a:lnTo>
                    <a:pt x="2609330" y="956801"/>
                  </a:lnTo>
                  <a:cubicBezTo>
                    <a:pt x="2609151" y="956730"/>
                    <a:pt x="2608830" y="956658"/>
                    <a:pt x="2609044" y="956444"/>
                  </a:cubicBezTo>
                  <a:cubicBezTo>
                    <a:pt x="2608580" y="956515"/>
                    <a:pt x="2608616" y="956622"/>
                    <a:pt x="2608366" y="956908"/>
                  </a:cubicBezTo>
                  <a:lnTo>
                    <a:pt x="2607758" y="956622"/>
                  </a:lnTo>
                  <a:cubicBezTo>
                    <a:pt x="2605901" y="956730"/>
                    <a:pt x="2604651" y="957872"/>
                    <a:pt x="2602758" y="958122"/>
                  </a:cubicBezTo>
                  <a:cubicBezTo>
                    <a:pt x="2600115" y="957801"/>
                    <a:pt x="2596686" y="959694"/>
                    <a:pt x="2594543" y="960337"/>
                  </a:cubicBezTo>
                  <a:cubicBezTo>
                    <a:pt x="2591435" y="961801"/>
                    <a:pt x="2587542" y="958622"/>
                    <a:pt x="2583505" y="960266"/>
                  </a:cubicBezTo>
                  <a:cubicBezTo>
                    <a:pt x="2583363" y="960194"/>
                    <a:pt x="2583077" y="960444"/>
                    <a:pt x="2583077" y="960516"/>
                  </a:cubicBezTo>
                  <a:cubicBezTo>
                    <a:pt x="2581862" y="960659"/>
                    <a:pt x="2580648" y="960873"/>
                    <a:pt x="2579398" y="961230"/>
                  </a:cubicBezTo>
                  <a:cubicBezTo>
                    <a:pt x="2579541" y="961159"/>
                    <a:pt x="2577898" y="961694"/>
                    <a:pt x="2576255" y="962873"/>
                  </a:cubicBezTo>
                  <a:cubicBezTo>
                    <a:pt x="2575362" y="960480"/>
                    <a:pt x="2574361" y="957587"/>
                    <a:pt x="2572968" y="953122"/>
                  </a:cubicBezTo>
                  <a:cubicBezTo>
                    <a:pt x="2570932" y="945942"/>
                    <a:pt x="2567754" y="934798"/>
                    <a:pt x="2566575" y="915224"/>
                  </a:cubicBezTo>
                  <a:cubicBezTo>
                    <a:pt x="2566753" y="917510"/>
                    <a:pt x="2567039" y="919796"/>
                    <a:pt x="2567325" y="922082"/>
                  </a:cubicBezTo>
                  <a:cubicBezTo>
                    <a:pt x="2566932" y="919010"/>
                    <a:pt x="2566896" y="915903"/>
                    <a:pt x="2566646" y="912795"/>
                  </a:cubicBezTo>
                  <a:cubicBezTo>
                    <a:pt x="2566932" y="912724"/>
                    <a:pt x="2567182" y="912688"/>
                    <a:pt x="2567146" y="912688"/>
                  </a:cubicBezTo>
                  <a:cubicBezTo>
                    <a:pt x="2570218" y="912188"/>
                    <a:pt x="2570932" y="910402"/>
                    <a:pt x="2574254" y="909080"/>
                  </a:cubicBezTo>
                  <a:cubicBezTo>
                    <a:pt x="2577290" y="908580"/>
                    <a:pt x="2578148" y="909331"/>
                    <a:pt x="2581255" y="908866"/>
                  </a:cubicBezTo>
                  <a:cubicBezTo>
                    <a:pt x="2582612" y="908902"/>
                    <a:pt x="2584720" y="908759"/>
                    <a:pt x="2585434" y="908902"/>
                  </a:cubicBezTo>
                  <a:cubicBezTo>
                    <a:pt x="2586077" y="908366"/>
                    <a:pt x="2586791" y="909295"/>
                    <a:pt x="2587684" y="909152"/>
                  </a:cubicBezTo>
                  <a:lnTo>
                    <a:pt x="2587756" y="909616"/>
                  </a:lnTo>
                  <a:cubicBezTo>
                    <a:pt x="2588078" y="909545"/>
                    <a:pt x="2588399" y="909616"/>
                    <a:pt x="2588542" y="909938"/>
                  </a:cubicBezTo>
                  <a:lnTo>
                    <a:pt x="2588470" y="910009"/>
                  </a:lnTo>
                  <a:cubicBezTo>
                    <a:pt x="2588970" y="909973"/>
                    <a:pt x="2589256" y="910331"/>
                    <a:pt x="2589506" y="910366"/>
                  </a:cubicBezTo>
                  <a:lnTo>
                    <a:pt x="2589435" y="910438"/>
                  </a:lnTo>
                  <a:lnTo>
                    <a:pt x="2589899" y="910688"/>
                  </a:lnTo>
                  <a:lnTo>
                    <a:pt x="2589720" y="910759"/>
                  </a:lnTo>
                  <a:cubicBezTo>
                    <a:pt x="2590506" y="910938"/>
                    <a:pt x="2591149" y="911402"/>
                    <a:pt x="2591649" y="911974"/>
                  </a:cubicBezTo>
                  <a:lnTo>
                    <a:pt x="2591899" y="911581"/>
                  </a:lnTo>
                  <a:cubicBezTo>
                    <a:pt x="2592828" y="912938"/>
                    <a:pt x="2593864" y="912581"/>
                    <a:pt x="2594685" y="914010"/>
                  </a:cubicBezTo>
                  <a:lnTo>
                    <a:pt x="2594614" y="914081"/>
                  </a:lnTo>
                  <a:cubicBezTo>
                    <a:pt x="2596864" y="914260"/>
                    <a:pt x="2596614" y="916689"/>
                    <a:pt x="2599186" y="916832"/>
                  </a:cubicBezTo>
                  <a:cubicBezTo>
                    <a:pt x="2598864" y="916832"/>
                    <a:pt x="2599186" y="917081"/>
                    <a:pt x="2599114" y="917189"/>
                  </a:cubicBezTo>
                  <a:cubicBezTo>
                    <a:pt x="2600043" y="917617"/>
                    <a:pt x="2601258" y="917939"/>
                    <a:pt x="2601543" y="917117"/>
                  </a:cubicBezTo>
                  <a:cubicBezTo>
                    <a:pt x="2602258" y="917403"/>
                    <a:pt x="2602043" y="917617"/>
                    <a:pt x="2602008" y="917974"/>
                  </a:cubicBezTo>
                  <a:cubicBezTo>
                    <a:pt x="2602115" y="917617"/>
                    <a:pt x="2602865" y="917617"/>
                    <a:pt x="2603437" y="917725"/>
                  </a:cubicBezTo>
                  <a:lnTo>
                    <a:pt x="2603115" y="917796"/>
                  </a:lnTo>
                  <a:cubicBezTo>
                    <a:pt x="2603722" y="917903"/>
                    <a:pt x="2604294" y="917974"/>
                    <a:pt x="2604901" y="917939"/>
                  </a:cubicBezTo>
                  <a:lnTo>
                    <a:pt x="2604615" y="917189"/>
                  </a:lnTo>
                  <a:cubicBezTo>
                    <a:pt x="2605508" y="917439"/>
                    <a:pt x="2604794" y="918117"/>
                    <a:pt x="2605723" y="917974"/>
                  </a:cubicBezTo>
                  <a:lnTo>
                    <a:pt x="2605723" y="917367"/>
                  </a:lnTo>
                  <a:cubicBezTo>
                    <a:pt x="2606937" y="917439"/>
                    <a:pt x="2607901" y="918296"/>
                    <a:pt x="2609330" y="918296"/>
                  </a:cubicBezTo>
                  <a:cubicBezTo>
                    <a:pt x="2613795" y="916581"/>
                    <a:pt x="2616760" y="914296"/>
                    <a:pt x="2621332" y="913760"/>
                  </a:cubicBezTo>
                  <a:lnTo>
                    <a:pt x="2621689" y="914117"/>
                  </a:lnTo>
                  <a:cubicBezTo>
                    <a:pt x="2622046" y="914724"/>
                    <a:pt x="2622367" y="912760"/>
                    <a:pt x="2622725" y="913295"/>
                  </a:cubicBezTo>
                  <a:lnTo>
                    <a:pt x="2623046" y="912831"/>
                  </a:lnTo>
                  <a:cubicBezTo>
                    <a:pt x="2623225" y="912903"/>
                    <a:pt x="2623510" y="912903"/>
                    <a:pt x="2623368" y="913152"/>
                  </a:cubicBezTo>
                  <a:cubicBezTo>
                    <a:pt x="2623761" y="913009"/>
                    <a:pt x="2623725" y="912903"/>
                    <a:pt x="2623939" y="912617"/>
                  </a:cubicBezTo>
                  <a:lnTo>
                    <a:pt x="2624510" y="912831"/>
                  </a:lnTo>
                  <a:cubicBezTo>
                    <a:pt x="2626118" y="912545"/>
                    <a:pt x="2627082" y="911331"/>
                    <a:pt x="2628618" y="911081"/>
                  </a:cubicBezTo>
                  <a:cubicBezTo>
                    <a:pt x="2630761" y="911366"/>
                    <a:pt x="2633297" y="910295"/>
                    <a:pt x="2635512" y="910509"/>
                  </a:cubicBezTo>
                  <a:cubicBezTo>
                    <a:pt x="2637119" y="910366"/>
                    <a:pt x="2638691" y="911331"/>
                    <a:pt x="2640870" y="911938"/>
                  </a:cubicBezTo>
                  <a:cubicBezTo>
                    <a:pt x="2642977" y="912617"/>
                    <a:pt x="2646013" y="912224"/>
                    <a:pt x="2647513" y="910652"/>
                  </a:cubicBezTo>
                  <a:cubicBezTo>
                    <a:pt x="2647692" y="910688"/>
                    <a:pt x="2647871" y="910295"/>
                    <a:pt x="2647835" y="910259"/>
                  </a:cubicBezTo>
                  <a:cubicBezTo>
                    <a:pt x="2648906" y="909652"/>
                    <a:pt x="2649799" y="909009"/>
                    <a:pt x="2650585" y="908438"/>
                  </a:cubicBezTo>
                  <a:cubicBezTo>
                    <a:pt x="2650728" y="908330"/>
                    <a:pt x="2653157" y="906473"/>
                    <a:pt x="2654228" y="905973"/>
                  </a:cubicBezTo>
                  <a:cubicBezTo>
                    <a:pt x="2654871" y="905616"/>
                    <a:pt x="2655622" y="905294"/>
                    <a:pt x="2655657" y="904508"/>
                  </a:cubicBezTo>
                  <a:cubicBezTo>
                    <a:pt x="2655657" y="903937"/>
                    <a:pt x="2654871" y="901937"/>
                    <a:pt x="2650800" y="901972"/>
                  </a:cubicBezTo>
                  <a:lnTo>
                    <a:pt x="2650835" y="901794"/>
                  </a:lnTo>
                  <a:cubicBezTo>
                    <a:pt x="2648728" y="902365"/>
                    <a:pt x="2647763" y="903116"/>
                    <a:pt x="2647299" y="904366"/>
                  </a:cubicBezTo>
                  <a:cubicBezTo>
                    <a:pt x="2646585" y="903758"/>
                    <a:pt x="2646192" y="905080"/>
                    <a:pt x="2645763" y="905008"/>
                  </a:cubicBezTo>
                  <a:lnTo>
                    <a:pt x="2645763" y="904937"/>
                  </a:lnTo>
                  <a:cubicBezTo>
                    <a:pt x="2645370" y="906044"/>
                    <a:pt x="2644049" y="905330"/>
                    <a:pt x="2643727" y="906116"/>
                  </a:cubicBezTo>
                  <a:cubicBezTo>
                    <a:pt x="2643727" y="906044"/>
                    <a:pt x="2643656" y="905795"/>
                    <a:pt x="2643799" y="905723"/>
                  </a:cubicBezTo>
                  <a:cubicBezTo>
                    <a:pt x="2643442" y="906009"/>
                    <a:pt x="2642834" y="906330"/>
                    <a:pt x="2642727" y="905795"/>
                  </a:cubicBezTo>
                  <a:cubicBezTo>
                    <a:pt x="2641798" y="906152"/>
                    <a:pt x="2640048" y="905580"/>
                    <a:pt x="2638798" y="906116"/>
                  </a:cubicBezTo>
                  <a:lnTo>
                    <a:pt x="2638905" y="905973"/>
                  </a:lnTo>
                  <a:cubicBezTo>
                    <a:pt x="2638191" y="906402"/>
                    <a:pt x="2638155" y="905866"/>
                    <a:pt x="2637405" y="905973"/>
                  </a:cubicBezTo>
                  <a:cubicBezTo>
                    <a:pt x="2637369" y="905901"/>
                    <a:pt x="2637369" y="905830"/>
                    <a:pt x="2637369" y="905830"/>
                  </a:cubicBezTo>
                  <a:cubicBezTo>
                    <a:pt x="2636583" y="906187"/>
                    <a:pt x="2635298" y="905437"/>
                    <a:pt x="2634619" y="905616"/>
                  </a:cubicBezTo>
                  <a:lnTo>
                    <a:pt x="2634619" y="905259"/>
                  </a:lnTo>
                  <a:cubicBezTo>
                    <a:pt x="2634083" y="905223"/>
                    <a:pt x="2633547" y="905187"/>
                    <a:pt x="2633012" y="905223"/>
                  </a:cubicBezTo>
                  <a:lnTo>
                    <a:pt x="2633619" y="905330"/>
                  </a:lnTo>
                  <a:cubicBezTo>
                    <a:pt x="2633369" y="906294"/>
                    <a:pt x="2632404" y="904651"/>
                    <a:pt x="2631333" y="905366"/>
                  </a:cubicBezTo>
                  <a:cubicBezTo>
                    <a:pt x="2630261" y="905330"/>
                    <a:pt x="2629618" y="907616"/>
                    <a:pt x="2628618" y="907330"/>
                  </a:cubicBezTo>
                  <a:cubicBezTo>
                    <a:pt x="2628261" y="907866"/>
                    <a:pt x="2628833" y="906509"/>
                    <a:pt x="2628261" y="907009"/>
                  </a:cubicBezTo>
                  <a:cubicBezTo>
                    <a:pt x="2628118" y="906509"/>
                    <a:pt x="2628511" y="906616"/>
                    <a:pt x="2628225" y="906259"/>
                  </a:cubicBezTo>
                  <a:cubicBezTo>
                    <a:pt x="2627582" y="906652"/>
                    <a:pt x="2626975" y="906044"/>
                    <a:pt x="2626225" y="906616"/>
                  </a:cubicBezTo>
                  <a:lnTo>
                    <a:pt x="2626082" y="906259"/>
                  </a:lnTo>
                  <a:cubicBezTo>
                    <a:pt x="2625225" y="907294"/>
                    <a:pt x="2623903" y="906473"/>
                    <a:pt x="2623439" y="907366"/>
                  </a:cubicBezTo>
                  <a:cubicBezTo>
                    <a:pt x="2622510" y="908080"/>
                    <a:pt x="2622296" y="906545"/>
                    <a:pt x="2621510" y="907687"/>
                  </a:cubicBezTo>
                  <a:lnTo>
                    <a:pt x="2620903" y="907366"/>
                  </a:lnTo>
                  <a:cubicBezTo>
                    <a:pt x="2620403" y="907473"/>
                    <a:pt x="2620832" y="908116"/>
                    <a:pt x="2620224" y="908080"/>
                  </a:cubicBezTo>
                  <a:cubicBezTo>
                    <a:pt x="2620117" y="907759"/>
                    <a:pt x="2619510" y="908080"/>
                    <a:pt x="2619653" y="907687"/>
                  </a:cubicBezTo>
                  <a:cubicBezTo>
                    <a:pt x="2618438" y="907616"/>
                    <a:pt x="2617760" y="909188"/>
                    <a:pt x="2615974" y="908831"/>
                  </a:cubicBezTo>
                  <a:cubicBezTo>
                    <a:pt x="2615831" y="909545"/>
                    <a:pt x="2614974" y="909438"/>
                    <a:pt x="2614867" y="909973"/>
                  </a:cubicBezTo>
                  <a:cubicBezTo>
                    <a:pt x="2614759" y="909724"/>
                    <a:pt x="2613259" y="910438"/>
                    <a:pt x="2613974" y="909545"/>
                  </a:cubicBezTo>
                  <a:cubicBezTo>
                    <a:pt x="2614045" y="909473"/>
                    <a:pt x="2614188" y="909438"/>
                    <a:pt x="2614188" y="909545"/>
                  </a:cubicBezTo>
                  <a:lnTo>
                    <a:pt x="2614188" y="909152"/>
                  </a:lnTo>
                  <a:cubicBezTo>
                    <a:pt x="2613081" y="908723"/>
                    <a:pt x="2612652" y="910081"/>
                    <a:pt x="2611723" y="910295"/>
                  </a:cubicBezTo>
                  <a:cubicBezTo>
                    <a:pt x="2612045" y="910331"/>
                    <a:pt x="2612366" y="910152"/>
                    <a:pt x="2612223" y="910509"/>
                  </a:cubicBezTo>
                  <a:lnTo>
                    <a:pt x="2611366" y="910759"/>
                  </a:lnTo>
                  <a:lnTo>
                    <a:pt x="2611437" y="910402"/>
                  </a:lnTo>
                  <a:lnTo>
                    <a:pt x="2610080" y="910724"/>
                  </a:lnTo>
                  <a:lnTo>
                    <a:pt x="2610402" y="911045"/>
                  </a:lnTo>
                  <a:cubicBezTo>
                    <a:pt x="2609687" y="911117"/>
                    <a:pt x="2609187" y="910581"/>
                    <a:pt x="2608723" y="911402"/>
                  </a:cubicBezTo>
                  <a:cubicBezTo>
                    <a:pt x="2608544" y="911831"/>
                    <a:pt x="2609544" y="911617"/>
                    <a:pt x="2608937" y="912045"/>
                  </a:cubicBezTo>
                  <a:cubicBezTo>
                    <a:pt x="2607937" y="912152"/>
                    <a:pt x="2607223" y="912081"/>
                    <a:pt x="2606580" y="911974"/>
                  </a:cubicBezTo>
                  <a:cubicBezTo>
                    <a:pt x="2606723" y="912402"/>
                    <a:pt x="2606544" y="912438"/>
                    <a:pt x="2606365" y="912545"/>
                  </a:cubicBezTo>
                  <a:lnTo>
                    <a:pt x="2606294" y="912152"/>
                  </a:lnTo>
                  <a:cubicBezTo>
                    <a:pt x="2605687" y="912795"/>
                    <a:pt x="2606044" y="911295"/>
                    <a:pt x="2605473" y="911724"/>
                  </a:cubicBezTo>
                  <a:lnTo>
                    <a:pt x="2605544" y="911438"/>
                  </a:lnTo>
                  <a:lnTo>
                    <a:pt x="2605330" y="912259"/>
                  </a:lnTo>
                  <a:cubicBezTo>
                    <a:pt x="2604580" y="912974"/>
                    <a:pt x="2605187" y="911402"/>
                    <a:pt x="2604258" y="912295"/>
                  </a:cubicBezTo>
                  <a:cubicBezTo>
                    <a:pt x="2604544" y="912295"/>
                    <a:pt x="2604186" y="913152"/>
                    <a:pt x="2603829" y="912903"/>
                  </a:cubicBezTo>
                  <a:lnTo>
                    <a:pt x="2604044" y="912545"/>
                  </a:lnTo>
                  <a:cubicBezTo>
                    <a:pt x="2603829" y="912581"/>
                    <a:pt x="2603687" y="912652"/>
                    <a:pt x="2603579" y="912545"/>
                  </a:cubicBezTo>
                  <a:cubicBezTo>
                    <a:pt x="2603794" y="912402"/>
                    <a:pt x="2603829" y="912045"/>
                    <a:pt x="2603508" y="911974"/>
                  </a:cubicBezTo>
                  <a:lnTo>
                    <a:pt x="2603865" y="911617"/>
                  </a:lnTo>
                  <a:lnTo>
                    <a:pt x="2603044" y="912045"/>
                  </a:lnTo>
                  <a:cubicBezTo>
                    <a:pt x="2602758" y="911474"/>
                    <a:pt x="2601793" y="911509"/>
                    <a:pt x="2601901" y="910938"/>
                  </a:cubicBezTo>
                  <a:cubicBezTo>
                    <a:pt x="2601901" y="910938"/>
                    <a:pt x="2601043" y="910081"/>
                    <a:pt x="2600508" y="910402"/>
                  </a:cubicBezTo>
                  <a:cubicBezTo>
                    <a:pt x="2600936" y="910259"/>
                    <a:pt x="2600436" y="909759"/>
                    <a:pt x="2600865" y="909509"/>
                  </a:cubicBezTo>
                  <a:cubicBezTo>
                    <a:pt x="2600365" y="909652"/>
                    <a:pt x="2599400" y="909366"/>
                    <a:pt x="2599329" y="908759"/>
                  </a:cubicBezTo>
                  <a:lnTo>
                    <a:pt x="2599436" y="908759"/>
                  </a:lnTo>
                  <a:cubicBezTo>
                    <a:pt x="2598543" y="907473"/>
                    <a:pt x="2597043" y="907616"/>
                    <a:pt x="2596221" y="906294"/>
                  </a:cubicBezTo>
                  <a:cubicBezTo>
                    <a:pt x="2596007" y="906688"/>
                    <a:pt x="2595543" y="906009"/>
                    <a:pt x="2595328" y="906616"/>
                  </a:cubicBezTo>
                  <a:cubicBezTo>
                    <a:pt x="2593792" y="906187"/>
                    <a:pt x="2593721" y="903937"/>
                    <a:pt x="2592221" y="905151"/>
                  </a:cubicBezTo>
                  <a:cubicBezTo>
                    <a:pt x="2591542" y="904866"/>
                    <a:pt x="2591721" y="904330"/>
                    <a:pt x="2591435" y="904044"/>
                  </a:cubicBezTo>
                  <a:lnTo>
                    <a:pt x="2591649" y="904044"/>
                  </a:lnTo>
                  <a:cubicBezTo>
                    <a:pt x="2589720" y="903223"/>
                    <a:pt x="2589756" y="903258"/>
                    <a:pt x="2588899" y="902901"/>
                  </a:cubicBezTo>
                  <a:cubicBezTo>
                    <a:pt x="2588292" y="902901"/>
                    <a:pt x="2587970" y="903615"/>
                    <a:pt x="2587113" y="903187"/>
                  </a:cubicBezTo>
                  <a:cubicBezTo>
                    <a:pt x="2587506" y="902937"/>
                    <a:pt x="2587077" y="902901"/>
                    <a:pt x="2586720" y="902830"/>
                  </a:cubicBezTo>
                  <a:cubicBezTo>
                    <a:pt x="2586970" y="902830"/>
                    <a:pt x="2587077" y="902722"/>
                    <a:pt x="2586613" y="902401"/>
                  </a:cubicBezTo>
                  <a:cubicBezTo>
                    <a:pt x="2586506" y="902473"/>
                    <a:pt x="2586399" y="902544"/>
                    <a:pt x="2586292" y="902580"/>
                  </a:cubicBezTo>
                  <a:lnTo>
                    <a:pt x="2586292" y="902508"/>
                  </a:lnTo>
                  <a:cubicBezTo>
                    <a:pt x="2585648" y="902508"/>
                    <a:pt x="2585756" y="902651"/>
                    <a:pt x="2586042" y="902722"/>
                  </a:cubicBezTo>
                  <a:cubicBezTo>
                    <a:pt x="2586042" y="902722"/>
                    <a:pt x="2586042" y="902830"/>
                    <a:pt x="2586113" y="902937"/>
                  </a:cubicBezTo>
                  <a:cubicBezTo>
                    <a:pt x="2585470" y="902365"/>
                    <a:pt x="2584470" y="902794"/>
                    <a:pt x="2584434" y="902223"/>
                  </a:cubicBezTo>
                  <a:cubicBezTo>
                    <a:pt x="2582791" y="902258"/>
                    <a:pt x="2581612" y="902865"/>
                    <a:pt x="2580291" y="903151"/>
                  </a:cubicBezTo>
                  <a:cubicBezTo>
                    <a:pt x="2580112" y="902865"/>
                    <a:pt x="2580434" y="902580"/>
                    <a:pt x="2580826" y="902437"/>
                  </a:cubicBezTo>
                  <a:lnTo>
                    <a:pt x="2579862" y="902616"/>
                  </a:lnTo>
                  <a:cubicBezTo>
                    <a:pt x="2579862" y="902187"/>
                    <a:pt x="2580398" y="902330"/>
                    <a:pt x="2580719" y="902223"/>
                  </a:cubicBezTo>
                  <a:cubicBezTo>
                    <a:pt x="2579505" y="901580"/>
                    <a:pt x="2578398" y="903044"/>
                    <a:pt x="2576969" y="902616"/>
                  </a:cubicBezTo>
                  <a:lnTo>
                    <a:pt x="2576755" y="902973"/>
                  </a:lnTo>
                  <a:lnTo>
                    <a:pt x="2576647" y="902937"/>
                  </a:lnTo>
                  <a:cubicBezTo>
                    <a:pt x="2576683" y="903116"/>
                    <a:pt x="2576433" y="903401"/>
                    <a:pt x="2576219" y="903473"/>
                  </a:cubicBezTo>
                  <a:cubicBezTo>
                    <a:pt x="2575969" y="903151"/>
                    <a:pt x="2576076" y="902616"/>
                    <a:pt x="2575433" y="902794"/>
                  </a:cubicBezTo>
                  <a:cubicBezTo>
                    <a:pt x="2574826" y="902544"/>
                    <a:pt x="2573969" y="903294"/>
                    <a:pt x="2573361" y="903651"/>
                  </a:cubicBezTo>
                  <a:cubicBezTo>
                    <a:pt x="2573754" y="903615"/>
                    <a:pt x="2573683" y="903866"/>
                    <a:pt x="2573540" y="904009"/>
                  </a:cubicBezTo>
                  <a:cubicBezTo>
                    <a:pt x="2573218" y="904115"/>
                    <a:pt x="2572933" y="903794"/>
                    <a:pt x="2572754" y="904009"/>
                  </a:cubicBezTo>
                  <a:lnTo>
                    <a:pt x="2572575" y="903544"/>
                  </a:lnTo>
                  <a:cubicBezTo>
                    <a:pt x="2572826" y="903973"/>
                    <a:pt x="2571861" y="904258"/>
                    <a:pt x="2571825" y="904508"/>
                  </a:cubicBezTo>
                  <a:cubicBezTo>
                    <a:pt x="2571540" y="904223"/>
                    <a:pt x="2572218" y="904044"/>
                    <a:pt x="2572218" y="903758"/>
                  </a:cubicBezTo>
                  <a:cubicBezTo>
                    <a:pt x="2570968" y="904223"/>
                    <a:pt x="2571575" y="903973"/>
                    <a:pt x="2570325" y="904437"/>
                  </a:cubicBezTo>
                  <a:cubicBezTo>
                    <a:pt x="2569790" y="905044"/>
                    <a:pt x="2570611" y="904830"/>
                    <a:pt x="2570432" y="905366"/>
                  </a:cubicBezTo>
                  <a:cubicBezTo>
                    <a:pt x="2569897" y="905652"/>
                    <a:pt x="2569468" y="906187"/>
                    <a:pt x="2568718" y="906187"/>
                  </a:cubicBezTo>
                  <a:lnTo>
                    <a:pt x="2569075" y="906509"/>
                  </a:lnTo>
                  <a:cubicBezTo>
                    <a:pt x="2568146" y="907259"/>
                    <a:pt x="2567539" y="907509"/>
                    <a:pt x="2566646" y="907438"/>
                  </a:cubicBezTo>
                  <a:cubicBezTo>
                    <a:pt x="2566611" y="907473"/>
                    <a:pt x="2566611" y="907509"/>
                    <a:pt x="2566575" y="907545"/>
                  </a:cubicBezTo>
                  <a:cubicBezTo>
                    <a:pt x="2566467" y="905437"/>
                    <a:pt x="2566146" y="903401"/>
                    <a:pt x="2566110" y="901294"/>
                  </a:cubicBezTo>
                  <a:cubicBezTo>
                    <a:pt x="2566325" y="883506"/>
                    <a:pt x="2568075" y="872219"/>
                    <a:pt x="2569039" y="863968"/>
                  </a:cubicBezTo>
                  <a:cubicBezTo>
                    <a:pt x="2570004" y="856860"/>
                    <a:pt x="2570647" y="852038"/>
                    <a:pt x="2571290" y="847358"/>
                  </a:cubicBezTo>
                  <a:cubicBezTo>
                    <a:pt x="2572718" y="847037"/>
                    <a:pt x="2573683" y="846716"/>
                    <a:pt x="2574326" y="845644"/>
                  </a:cubicBezTo>
                  <a:cubicBezTo>
                    <a:pt x="2574862" y="846394"/>
                    <a:pt x="2575576" y="845180"/>
                    <a:pt x="2576076" y="845323"/>
                  </a:cubicBezTo>
                  <a:lnTo>
                    <a:pt x="2576076" y="845394"/>
                  </a:lnTo>
                  <a:cubicBezTo>
                    <a:pt x="2576719" y="844358"/>
                    <a:pt x="2578183" y="845108"/>
                    <a:pt x="2578826" y="844144"/>
                  </a:cubicBezTo>
                  <a:cubicBezTo>
                    <a:pt x="2578826" y="844215"/>
                    <a:pt x="2578898" y="844465"/>
                    <a:pt x="2578719" y="844573"/>
                  </a:cubicBezTo>
                  <a:cubicBezTo>
                    <a:pt x="2579326" y="844180"/>
                    <a:pt x="2580112" y="843644"/>
                    <a:pt x="2580291" y="844144"/>
                  </a:cubicBezTo>
                  <a:cubicBezTo>
                    <a:pt x="2581469" y="843501"/>
                    <a:pt x="2583327" y="843537"/>
                    <a:pt x="2584291" y="842644"/>
                  </a:cubicBezTo>
                  <a:lnTo>
                    <a:pt x="2584220" y="842787"/>
                  </a:lnTo>
                  <a:cubicBezTo>
                    <a:pt x="2584755" y="842179"/>
                    <a:pt x="2584934" y="842679"/>
                    <a:pt x="2585613" y="842358"/>
                  </a:cubicBezTo>
                  <a:cubicBezTo>
                    <a:pt x="2585648" y="842430"/>
                    <a:pt x="2585684" y="842501"/>
                    <a:pt x="2585684" y="842501"/>
                  </a:cubicBezTo>
                  <a:cubicBezTo>
                    <a:pt x="2586327" y="841929"/>
                    <a:pt x="2587613" y="842430"/>
                    <a:pt x="2588185" y="842179"/>
                  </a:cubicBezTo>
                  <a:lnTo>
                    <a:pt x="2588220" y="842536"/>
                  </a:lnTo>
                  <a:lnTo>
                    <a:pt x="2589613" y="842430"/>
                  </a:lnTo>
                  <a:lnTo>
                    <a:pt x="2589113" y="842358"/>
                  </a:lnTo>
                  <a:cubicBezTo>
                    <a:pt x="2589256" y="841394"/>
                    <a:pt x="2590185" y="842929"/>
                    <a:pt x="2591149" y="842251"/>
                  </a:cubicBezTo>
                  <a:cubicBezTo>
                    <a:pt x="2592078" y="842322"/>
                    <a:pt x="2592899" y="840144"/>
                    <a:pt x="2593864" y="840572"/>
                  </a:cubicBezTo>
                  <a:cubicBezTo>
                    <a:pt x="2594293" y="840108"/>
                    <a:pt x="2593507" y="841322"/>
                    <a:pt x="2594150" y="840965"/>
                  </a:cubicBezTo>
                  <a:cubicBezTo>
                    <a:pt x="2594185" y="841465"/>
                    <a:pt x="2593864" y="841286"/>
                    <a:pt x="2594042" y="841679"/>
                  </a:cubicBezTo>
                  <a:cubicBezTo>
                    <a:pt x="2594685" y="841394"/>
                    <a:pt x="2595150" y="842144"/>
                    <a:pt x="2595935" y="841786"/>
                  </a:cubicBezTo>
                  <a:lnTo>
                    <a:pt x="2595971" y="842179"/>
                  </a:lnTo>
                  <a:cubicBezTo>
                    <a:pt x="2597007" y="841429"/>
                    <a:pt x="2597936" y="842644"/>
                    <a:pt x="2598579" y="841965"/>
                  </a:cubicBezTo>
                  <a:cubicBezTo>
                    <a:pt x="2599650" y="841643"/>
                    <a:pt x="2599257" y="843144"/>
                    <a:pt x="2600329" y="842430"/>
                  </a:cubicBezTo>
                  <a:lnTo>
                    <a:pt x="2600722" y="843001"/>
                  </a:lnTo>
                  <a:cubicBezTo>
                    <a:pt x="2601150" y="843108"/>
                    <a:pt x="2601079" y="842358"/>
                    <a:pt x="2601579" y="842679"/>
                  </a:cubicBezTo>
                  <a:cubicBezTo>
                    <a:pt x="2601508" y="843001"/>
                    <a:pt x="2602186" y="843001"/>
                    <a:pt x="2601865" y="843287"/>
                  </a:cubicBezTo>
                  <a:cubicBezTo>
                    <a:pt x="2602829" y="843894"/>
                    <a:pt x="2604115" y="842858"/>
                    <a:pt x="2605615" y="844037"/>
                  </a:cubicBezTo>
                  <a:cubicBezTo>
                    <a:pt x="2606080" y="843465"/>
                    <a:pt x="2606830" y="844001"/>
                    <a:pt x="2607187" y="843537"/>
                  </a:cubicBezTo>
                  <a:cubicBezTo>
                    <a:pt x="2607187" y="843822"/>
                    <a:pt x="2608830" y="843858"/>
                    <a:pt x="2607794" y="844322"/>
                  </a:cubicBezTo>
                  <a:cubicBezTo>
                    <a:pt x="2607723" y="844358"/>
                    <a:pt x="2607580" y="844322"/>
                    <a:pt x="2607580" y="844215"/>
                  </a:cubicBezTo>
                  <a:lnTo>
                    <a:pt x="2607401" y="844573"/>
                  </a:lnTo>
                  <a:cubicBezTo>
                    <a:pt x="2608223" y="845466"/>
                    <a:pt x="2609187" y="844465"/>
                    <a:pt x="2610152" y="844715"/>
                  </a:cubicBezTo>
                  <a:cubicBezTo>
                    <a:pt x="2609866" y="844537"/>
                    <a:pt x="2609509" y="844537"/>
                    <a:pt x="2609794" y="844287"/>
                  </a:cubicBezTo>
                  <a:lnTo>
                    <a:pt x="2610687" y="844465"/>
                  </a:lnTo>
                  <a:lnTo>
                    <a:pt x="2610473" y="844751"/>
                  </a:lnTo>
                  <a:lnTo>
                    <a:pt x="2611830" y="845108"/>
                  </a:lnTo>
                  <a:lnTo>
                    <a:pt x="2611688" y="844679"/>
                  </a:lnTo>
                  <a:cubicBezTo>
                    <a:pt x="2612330" y="844965"/>
                    <a:pt x="2612545" y="845644"/>
                    <a:pt x="2613330" y="845144"/>
                  </a:cubicBezTo>
                  <a:cubicBezTo>
                    <a:pt x="2613688" y="844858"/>
                    <a:pt x="2612723" y="844573"/>
                    <a:pt x="2613438" y="844465"/>
                  </a:cubicBezTo>
                  <a:cubicBezTo>
                    <a:pt x="2614331" y="844787"/>
                    <a:pt x="2615724" y="845215"/>
                    <a:pt x="2616974" y="845251"/>
                  </a:cubicBezTo>
                  <a:cubicBezTo>
                    <a:pt x="2616831" y="844787"/>
                    <a:pt x="2617152" y="844822"/>
                    <a:pt x="2617474" y="844679"/>
                  </a:cubicBezTo>
                  <a:lnTo>
                    <a:pt x="2617545" y="845073"/>
                  </a:lnTo>
                  <a:cubicBezTo>
                    <a:pt x="2618760" y="844394"/>
                    <a:pt x="2618153" y="845894"/>
                    <a:pt x="2619617" y="845180"/>
                  </a:cubicBezTo>
                  <a:lnTo>
                    <a:pt x="2619760" y="844573"/>
                  </a:lnTo>
                  <a:cubicBezTo>
                    <a:pt x="2620796" y="843465"/>
                    <a:pt x="2620760" y="845144"/>
                    <a:pt x="2621725" y="843644"/>
                  </a:cubicBezTo>
                  <a:cubicBezTo>
                    <a:pt x="2621260" y="843929"/>
                    <a:pt x="2621153" y="842929"/>
                    <a:pt x="2621796" y="842822"/>
                  </a:cubicBezTo>
                  <a:lnTo>
                    <a:pt x="2621796" y="843251"/>
                  </a:lnTo>
                  <a:cubicBezTo>
                    <a:pt x="2622082" y="843036"/>
                    <a:pt x="2622117" y="842822"/>
                    <a:pt x="2622367" y="842787"/>
                  </a:cubicBezTo>
                  <a:cubicBezTo>
                    <a:pt x="2622260" y="843072"/>
                    <a:pt x="2622510" y="843323"/>
                    <a:pt x="2622939" y="843036"/>
                  </a:cubicBezTo>
                  <a:lnTo>
                    <a:pt x="2622832" y="843644"/>
                  </a:lnTo>
                  <a:lnTo>
                    <a:pt x="2623368" y="842572"/>
                  </a:lnTo>
                  <a:cubicBezTo>
                    <a:pt x="2624225" y="842572"/>
                    <a:pt x="2624868" y="841537"/>
                    <a:pt x="2625368" y="841858"/>
                  </a:cubicBezTo>
                  <a:cubicBezTo>
                    <a:pt x="2625368" y="841858"/>
                    <a:pt x="2626689" y="841322"/>
                    <a:pt x="2626618" y="840679"/>
                  </a:cubicBezTo>
                  <a:cubicBezTo>
                    <a:pt x="2626582" y="841108"/>
                    <a:pt x="2627261" y="840858"/>
                    <a:pt x="2627332" y="841358"/>
                  </a:cubicBezTo>
                  <a:cubicBezTo>
                    <a:pt x="2627404" y="840822"/>
                    <a:pt x="2628011" y="840072"/>
                    <a:pt x="2628475" y="840322"/>
                  </a:cubicBezTo>
                  <a:lnTo>
                    <a:pt x="2628440" y="840393"/>
                  </a:lnTo>
                  <a:cubicBezTo>
                    <a:pt x="2629583" y="840286"/>
                    <a:pt x="2629904" y="839179"/>
                    <a:pt x="2630583" y="839679"/>
                  </a:cubicBezTo>
                  <a:cubicBezTo>
                    <a:pt x="2630547" y="839215"/>
                    <a:pt x="2630904" y="839500"/>
                    <a:pt x="2630868" y="838893"/>
                  </a:cubicBezTo>
                  <a:cubicBezTo>
                    <a:pt x="2631869" y="838429"/>
                    <a:pt x="2632476" y="840536"/>
                    <a:pt x="2633512" y="838965"/>
                  </a:cubicBezTo>
                  <a:cubicBezTo>
                    <a:pt x="2634190" y="839072"/>
                    <a:pt x="2634155" y="839608"/>
                    <a:pt x="2634512" y="839822"/>
                  </a:cubicBezTo>
                  <a:lnTo>
                    <a:pt x="2634298" y="839857"/>
                  </a:lnTo>
                  <a:cubicBezTo>
                    <a:pt x="2636476" y="840215"/>
                    <a:pt x="2636441" y="840179"/>
                    <a:pt x="2637405" y="840358"/>
                  </a:cubicBezTo>
                  <a:cubicBezTo>
                    <a:pt x="2637976" y="840215"/>
                    <a:pt x="2638084" y="839393"/>
                    <a:pt x="2638977" y="839572"/>
                  </a:cubicBezTo>
                  <a:cubicBezTo>
                    <a:pt x="2638691" y="839893"/>
                    <a:pt x="2639048" y="839857"/>
                    <a:pt x="2639405" y="839822"/>
                  </a:cubicBezTo>
                  <a:cubicBezTo>
                    <a:pt x="2639191" y="839893"/>
                    <a:pt x="2639120" y="840000"/>
                    <a:pt x="2639584" y="840215"/>
                  </a:cubicBezTo>
                  <a:cubicBezTo>
                    <a:pt x="2639655" y="840108"/>
                    <a:pt x="2639727" y="840036"/>
                    <a:pt x="2639834" y="840000"/>
                  </a:cubicBezTo>
                  <a:lnTo>
                    <a:pt x="2639834" y="840072"/>
                  </a:lnTo>
                  <a:cubicBezTo>
                    <a:pt x="2640370" y="839929"/>
                    <a:pt x="2640263" y="839822"/>
                    <a:pt x="2640012" y="839786"/>
                  </a:cubicBezTo>
                  <a:cubicBezTo>
                    <a:pt x="2640012" y="839786"/>
                    <a:pt x="2640012" y="839679"/>
                    <a:pt x="2639905" y="839572"/>
                  </a:cubicBezTo>
                  <a:cubicBezTo>
                    <a:pt x="2640477" y="839965"/>
                    <a:pt x="2641406" y="839465"/>
                    <a:pt x="2641477" y="840036"/>
                  </a:cubicBezTo>
                  <a:cubicBezTo>
                    <a:pt x="2642906" y="839857"/>
                    <a:pt x="2643799" y="839286"/>
                    <a:pt x="2644942" y="839286"/>
                  </a:cubicBezTo>
                  <a:cubicBezTo>
                    <a:pt x="2644977" y="839608"/>
                    <a:pt x="2644692" y="839786"/>
                    <a:pt x="2644406" y="839857"/>
                  </a:cubicBezTo>
                  <a:lnTo>
                    <a:pt x="2645120" y="839893"/>
                  </a:lnTo>
                  <a:cubicBezTo>
                    <a:pt x="2645013" y="840286"/>
                    <a:pt x="2644692" y="840036"/>
                    <a:pt x="2644442" y="840072"/>
                  </a:cubicBezTo>
                  <a:cubicBezTo>
                    <a:pt x="2645013" y="840858"/>
                    <a:pt x="2646299" y="839893"/>
                    <a:pt x="2647192" y="840965"/>
                  </a:cubicBezTo>
                  <a:lnTo>
                    <a:pt x="2647549" y="840750"/>
                  </a:lnTo>
                  <a:lnTo>
                    <a:pt x="2647585" y="840822"/>
                  </a:lnTo>
                  <a:cubicBezTo>
                    <a:pt x="2647656" y="840644"/>
                    <a:pt x="2648013" y="840572"/>
                    <a:pt x="2648228" y="840572"/>
                  </a:cubicBezTo>
                  <a:cubicBezTo>
                    <a:pt x="2648228" y="841001"/>
                    <a:pt x="2647835" y="841322"/>
                    <a:pt x="2648442" y="841608"/>
                  </a:cubicBezTo>
                  <a:cubicBezTo>
                    <a:pt x="2648764" y="842144"/>
                    <a:pt x="2649942" y="842072"/>
                    <a:pt x="2650728" y="842108"/>
                  </a:cubicBezTo>
                  <a:cubicBezTo>
                    <a:pt x="2650371" y="841929"/>
                    <a:pt x="2650585" y="841786"/>
                    <a:pt x="2650764" y="841715"/>
                  </a:cubicBezTo>
                  <a:cubicBezTo>
                    <a:pt x="2651085" y="841822"/>
                    <a:pt x="2651157" y="842215"/>
                    <a:pt x="2651478" y="842144"/>
                  </a:cubicBezTo>
                  <a:lnTo>
                    <a:pt x="2651371" y="842644"/>
                  </a:lnTo>
                  <a:cubicBezTo>
                    <a:pt x="2651371" y="842144"/>
                    <a:pt x="2652371" y="842394"/>
                    <a:pt x="2652550" y="842215"/>
                  </a:cubicBezTo>
                  <a:cubicBezTo>
                    <a:pt x="2652657" y="842608"/>
                    <a:pt x="2651943" y="842394"/>
                    <a:pt x="2651800" y="842644"/>
                  </a:cubicBezTo>
                  <a:cubicBezTo>
                    <a:pt x="2653157" y="842929"/>
                    <a:pt x="2652478" y="842787"/>
                    <a:pt x="2653836" y="843036"/>
                  </a:cubicBezTo>
                  <a:cubicBezTo>
                    <a:pt x="2654622" y="842787"/>
                    <a:pt x="2653800" y="842536"/>
                    <a:pt x="2654228" y="842179"/>
                  </a:cubicBezTo>
                  <a:cubicBezTo>
                    <a:pt x="2654871" y="842215"/>
                    <a:pt x="2655515" y="841929"/>
                    <a:pt x="2656193" y="842322"/>
                  </a:cubicBezTo>
                  <a:lnTo>
                    <a:pt x="2656014" y="841858"/>
                  </a:lnTo>
                  <a:cubicBezTo>
                    <a:pt x="2657193" y="841643"/>
                    <a:pt x="2657836" y="841715"/>
                    <a:pt x="2658586" y="842215"/>
                  </a:cubicBezTo>
                  <a:cubicBezTo>
                    <a:pt x="2666944" y="838607"/>
                    <a:pt x="2660265" y="837322"/>
                    <a:pt x="2660408" y="837322"/>
                  </a:cubicBezTo>
                  <a:cubicBezTo>
                    <a:pt x="2657443" y="836250"/>
                    <a:pt x="2655979" y="837536"/>
                    <a:pt x="2652693" y="836964"/>
                  </a:cubicBezTo>
                  <a:cubicBezTo>
                    <a:pt x="2650192" y="836000"/>
                    <a:pt x="2649907" y="833964"/>
                    <a:pt x="2644727" y="833393"/>
                  </a:cubicBezTo>
                  <a:cubicBezTo>
                    <a:pt x="2642370" y="833071"/>
                    <a:pt x="2640370" y="833535"/>
                    <a:pt x="2639012" y="833642"/>
                  </a:cubicBezTo>
                  <a:cubicBezTo>
                    <a:pt x="2638262" y="834321"/>
                    <a:pt x="2637476" y="833642"/>
                    <a:pt x="2636798" y="834035"/>
                  </a:cubicBezTo>
                  <a:lnTo>
                    <a:pt x="2636619" y="833607"/>
                  </a:lnTo>
                  <a:cubicBezTo>
                    <a:pt x="2636333" y="833714"/>
                    <a:pt x="2635976" y="833750"/>
                    <a:pt x="2635762" y="833464"/>
                  </a:cubicBezTo>
                  <a:lnTo>
                    <a:pt x="2635798" y="833357"/>
                  </a:lnTo>
                  <a:cubicBezTo>
                    <a:pt x="2635298" y="833500"/>
                    <a:pt x="2634797" y="833142"/>
                    <a:pt x="2634476" y="833214"/>
                  </a:cubicBezTo>
                  <a:lnTo>
                    <a:pt x="2634547" y="833107"/>
                  </a:lnTo>
                  <a:lnTo>
                    <a:pt x="2633905" y="832964"/>
                  </a:lnTo>
                  <a:lnTo>
                    <a:pt x="2634048" y="832857"/>
                  </a:lnTo>
                  <a:cubicBezTo>
                    <a:pt x="2633012" y="832857"/>
                    <a:pt x="2631833" y="832607"/>
                    <a:pt x="2630618" y="832464"/>
                  </a:cubicBezTo>
                  <a:lnTo>
                    <a:pt x="2630726" y="832928"/>
                  </a:lnTo>
                  <a:cubicBezTo>
                    <a:pt x="2628190" y="832500"/>
                    <a:pt x="2627654" y="833785"/>
                    <a:pt x="2625725" y="833928"/>
                  </a:cubicBezTo>
                  <a:lnTo>
                    <a:pt x="2625689" y="833821"/>
                  </a:lnTo>
                  <a:cubicBezTo>
                    <a:pt x="2624261" y="835893"/>
                    <a:pt x="2622296" y="834857"/>
                    <a:pt x="2621367" y="836786"/>
                  </a:cubicBezTo>
                  <a:cubicBezTo>
                    <a:pt x="2621474" y="836536"/>
                    <a:pt x="2621153" y="836643"/>
                    <a:pt x="2621117" y="836536"/>
                  </a:cubicBezTo>
                  <a:cubicBezTo>
                    <a:pt x="2620510" y="837072"/>
                    <a:pt x="2619867" y="837500"/>
                    <a:pt x="2620260" y="838322"/>
                  </a:cubicBezTo>
                  <a:cubicBezTo>
                    <a:pt x="2619760" y="838572"/>
                    <a:pt x="2619724" y="838250"/>
                    <a:pt x="2619546" y="837965"/>
                  </a:cubicBezTo>
                  <a:cubicBezTo>
                    <a:pt x="2619724" y="838322"/>
                    <a:pt x="2619367" y="838679"/>
                    <a:pt x="2619010" y="838822"/>
                  </a:cubicBezTo>
                  <a:lnTo>
                    <a:pt x="2619117" y="838607"/>
                  </a:lnTo>
                  <a:cubicBezTo>
                    <a:pt x="2618796" y="838786"/>
                    <a:pt x="2618438" y="838929"/>
                    <a:pt x="2618117" y="839072"/>
                  </a:cubicBezTo>
                  <a:lnTo>
                    <a:pt x="2618510" y="839751"/>
                  </a:lnTo>
                  <a:cubicBezTo>
                    <a:pt x="2617867" y="839715"/>
                    <a:pt x="2618153" y="838893"/>
                    <a:pt x="2617653" y="839179"/>
                  </a:cubicBezTo>
                  <a:lnTo>
                    <a:pt x="2617760" y="839786"/>
                  </a:lnTo>
                  <a:cubicBezTo>
                    <a:pt x="2616831" y="839786"/>
                    <a:pt x="2616152" y="838893"/>
                    <a:pt x="2615295" y="838464"/>
                  </a:cubicBezTo>
                  <a:cubicBezTo>
                    <a:pt x="2611616" y="838286"/>
                    <a:pt x="2607187" y="838786"/>
                    <a:pt x="2603079" y="837072"/>
                  </a:cubicBezTo>
                  <a:lnTo>
                    <a:pt x="2602936" y="836572"/>
                  </a:lnTo>
                  <a:cubicBezTo>
                    <a:pt x="2602901" y="835857"/>
                    <a:pt x="2601651" y="837465"/>
                    <a:pt x="2601543" y="836821"/>
                  </a:cubicBezTo>
                  <a:lnTo>
                    <a:pt x="2601043" y="837107"/>
                  </a:lnTo>
                  <a:cubicBezTo>
                    <a:pt x="2600900" y="836964"/>
                    <a:pt x="2600615" y="836821"/>
                    <a:pt x="2600865" y="836678"/>
                  </a:cubicBezTo>
                  <a:cubicBezTo>
                    <a:pt x="2600400" y="836643"/>
                    <a:pt x="2600400" y="836750"/>
                    <a:pt x="2600043" y="836929"/>
                  </a:cubicBezTo>
                  <a:lnTo>
                    <a:pt x="2599579" y="836500"/>
                  </a:lnTo>
                  <a:cubicBezTo>
                    <a:pt x="2597793" y="836143"/>
                    <a:pt x="2596293" y="837000"/>
                    <a:pt x="2594507" y="836893"/>
                  </a:cubicBezTo>
                  <a:cubicBezTo>
                    <a:pt x="2592257" y="836143"/>
                    <a:pt x="2588506" y="837143"/>
                    <a:pt x="2586256" y="837536"/>
                  </a:cubicBezTo>
                  <a:cubicBezTo>
                    <a:pt x="2584613" y="838036"/>
                    <a:pt x="2582720" y="837643"/>
                    <a:pt x="2580576" y="837679"/>
                  </a:cubicBezTo>
                  <a:cubicBezTo>
                    <a:pt x="2578290" y="837714"/>
                    <a:pt x="2576326" y="838286"/>
                    <a:pt x="2575147" y="839429"/>
                  </a:cubicBezTo>
                  <a:cubicBezTo>
                    <a:pt x="2575004" y="839393"/>
                    <a:pt x="2574826" y="839679"/>
                    <a:pt x="2574862" y="839751"/>
                  </a:cubicBezTo>
                  <a:lnTo>
                    <a:pt x="2572183" y="840822"/>
                  </a:lnTo>
                  <a:cubicBezTo>
                    <a:pt x="2572754" y="836643"/>
                    <a:pt x="2573361" y="831857"/>
                    <a:pt x="2574040" y="825070"/>
                  </a:cubicBezTo>
                  <a:cubicBezTo>
                    <a:pt x="2574862" y="816247"/>
                    <a:pt x="2576183" y="803960"/>
                    <a:pt x="2576219" y="785315"/>
                  </a:cubicBezTo>
                  <a:cubicBezTo>
                    <a:pt x="2579291" y="783993"/>
                    <a:pt x="2579648" y="782101"/>
                    <a:pt x="2582612" y="780957"/>
                  </a:cubicBezTo>
                  <a:cubicBezTo>
                    <a:pt x="2585577" y="780636"/>
                    <a:pt x="2586684" y="781743"/>
                    <a:pt x="2590506" y="781314"/>
                  </a:cubicBezTo>
                  <a:cubicBezTo>
                    <a:pt x="2592257" y="781386"/>
                    <a:pt x="2593864" y="781314"/>
                    <a:pt x="2595114" y="781600"/>
                  </a:cubicBezTo>
                  <a:cubicBezTo>
                    <a:pt x="2595935" y="781136"/>
                    <a:pt x="2596686" y="782136"/>
                    <a:pt x="2597543" y="782029"/>
                  </a:cubicBezTo>
                  <a:lnTo>
                    <a:pt x="2597579" y="782493"/>
                  </a:lnTo>
                  <a:cubicBezTo>
                    <a:pt x="2597900" y="782458"/>
                    <a:pt x="2598222" y="782565"/>
                    <a:pt x="2598293" y="782850"/>
                  </a:cubicBezTo>
                  <a:lnTo>
                    <a:pt x="2598222" y="782922"/>
                  </a:lnTo>
                  <a:cubicBezTo>
                    <a:pt x="2598614" y="782886"/>
                    <a:pt x="2598793" y="783279"/>
                    <a:pt x="2599007" y="783315"/>
                  </a:cubicBezTo>
                  <a:lnTo>
                    <a:pt x="2598900" y="783386"/>
                  </a:lnTo>
                  <a:lnTo>
                    <a:pt x="2599257" y="783708"/>
                  </a:lnTo>
                  <a:lnTo>
                    <a:pt x="2599079" y="783743"/>
                  </a:lnTo>
                  <a:cubicBezTo>
                    <a:pt x="2599793" y="784101"/>
                    <a:pt x="2600365" y="784815"/>
                    <a:pt x="2600758" y="785565"/>
                  </a:cubicBezTo>
                  <a:lnTo>
                    <a:pt x="2601079" y="785244"/>
                  </a:lnTo>
                  <a:cubicBezTo>
                    <a:pt x="2601793" y="787030"/>
                    <a:pt x="2602936" y="786994"/>
                    <a:pt x="2603937" y="788816"/>
                  </a:cubicBezTo>
                  <a:lnTo>
                    <a:pt x="2603829" y="788887"/>
                  </a:lnTo>
                  <a:cubicBezTo>
                    <a:pt x="2606437" y="789815"/>
                    <a:pt x="2608223" y="792245"/>
                    <a:pt x="2610866" y="791209"/>
                  </a:cubicBezTo>
                  <a:cubicBezTo>
                    <a:pt x="2610545" y="791352"/>
                    <a:pt x="2611009" y="791459"/>
                    <a:pt x="2610973" y="791566"/>
                  </a:cubicBezTo>
                  <a:cubicBezTo>
                    <a:pt x="2612188" y="791459"/>
                    <a:pt x="2613402" y="791244"/>
                    <a:pt x="2613295" y="790351"/>
                  </a:cubicBezTo>
                  <a:cubicBezTo>
                    <a:pt x="2614081" y="790280"/>
                    <a:pt x="2613974" y="790530"/>
                    <a:pt x="2614116" y="790887"/>
                  </a:cubicBezTo>
                  <a:cubicBezTo>
                    <a:pt x="2614045" y="790494"/>
                    <a:pt x="2614724" y="790244"/>
                    <a:pt x="2615295" y="790102"/>
                  </a:cubicBezTo>
                  <a:lnTo>
                    <a:pt x="2615045" y="790316"/>
                  </a:lnTo>
                  <a:lnTo>
                    <a:pt x="2616688" y="789851"/>
                  </a:lnTo>
                  <a:lnTo>
                    <a:pt x="2616188" y="789209"/>
                  </a:lnTo>
                  <a:cubicBezTo>
                    <a:pt x="2617081" y="789209"/>
                    <a:pt x="2616617" y="790066"/>
                    <a:pt x="2617402" y="789673"/>
                  </a:cubicBezTo>
                  <a:lnTo>
                    <a:pt x="2617260" y="789066"/>
                  </a:lnTo>
                  <a:cubicBezTo>
                    <a:pt x="2618438" y="788887"/>
                    <a:pt x="2619367" y="789601"/>
                    <a:pt x="2620581" y="789709"/>
                  </a:cubicBezTo>
                  <a:cubicBezTo>
                    <a:pt x="2624939" y="788530"/>
                    <a:pt x="2629225" y="786315"/>
                    <a:pt x="2633654" y="787065"/>
                  </a:cubicBezTo>
                  <a:lnTo>
                    <a:pt x="2633869" y="787529"/>
                  </a:lnTo>
                  <a:cubicBezTo>
                    <a:pt x="2634012" y="788208"/>
                    <a:pt x="2634940" y="786458"/>
                    <a:pt x="2635155" y="787065"/>
                  </a:cubicBezTo>
                  <a:lnTo>
                    <a:pt x="2635619" y="786744"/>
                  </a:lnTo>
                  <a:cubicBezTo>
                    <a:pt x="2635762" y="786851"/>
                    <a:pt x="2636048" y="786958"/>
                    <a:pt x="2635833" y="787137"/>
                  </a:cubicBezTo>
                  <a:cubicBezTo>
                    <a:pt x="2636298" y="787137"/>
                    <a:pt x="2636298" y="787030"/>
                    <a:pt x="2636619" y="786815"/>
                  </a:cubicBezTo>
                  <a:lnTo>
                    <a:pt x="2637119" y="787208"/>
                  </a:lnTo>
                  <a:cubicBezTo>
                    <a:pt x="2638905" y="787458"/>
                    <a:pt x="2640441" y="786636"/>
                    <a:pt x="2642334" y="786779"/>
                  </a:cubicBezTo>
                  <a:cubicBezTo>
                    <a:pt x="2644549" y="787672"/>
                    <a:pt x="2649192" y="786779"/>
                    <a:pt x="2651371" y="786458"/>
                  </a:cubicBezTo>
                  <a:cubicBezTo>
                    <a:pt x="2653157" y="786030"/>
                    <a:pt x="2655050" y="786744"/>
                    <a:pt x="2657658" y="786744"/>
                  </a:cubicBezTo>
                  <a:cubicBezTo>
                    <a:pt x="2660551" y="786601"/>
                    <a:pt x="2662801" y="785244"/>
                    <a:pt x="2663444" y="784458"/>
                  </a:cubicBezTo>
                  <a:cubicBezTo>
                    <a:pt x="2663551" y="784493"/>
                    <a:pt x="2663623" y="784244"/>
                    <a:pt x="2663623" y="784172"/>
                  </a:cubicBezTo>
                  <a:cubicBezTo>
                    <a:pt x="2664087" y="783958"/>
                    <a:pt x="2665016" y="784029"/>
                    <a:pt x="2666230" y="784101"/>
                  </a:cubicBezTo>
                  <a:cubicBezTo>
                    <a:pt x="2666087" y="784101"/>
                    <a:pt x="2682089" y="784529"/>
                    <a:pt x="2669731" y="778779"/>
                  </a:cubicBezTo>
                  <a:lnTo>
                    <a:pt x="2669802" y="778635"/>
                  </a:lnTo>
                  <a:cubicBezTo>
                    <a:pt x="2667909" y="778278"/>
                    <a:pt x="2666730" y="778171"/>
                    <a:pt x="2665516" y="778922"/>
                  </a:cubicBezTo>
                  <a:cubicBezTo>
                    <a:pt x="2665158" y="778029"/>
                    <a:pt x="2664123" y="778743"/>
                    <a:pt x="2663372" y="778600"/>
                  </a:cubicBezTo>
                  <a:lnTo>
                    <a:pt x="2663408" y="778529"/>
                  </a:lnTo>
                  <a:cubicBezTo>
                    <a:pt x="2662087" y="779422"/>
                    <a:pt x="2660158" y="778993"/>
                    <a:pt x="2659443" y="780100"/>
                  </a:cubicBezTo>
                  <a:cubicBezTo>
                    <a:pt x="2659443" y="780029"/>
                    <a:pt x="2659336" y="779779"/>
                    <a:pt x="2659586" y="779636"/>
                  </a:cubicBezTo>
                  <a:cubicBezTo>
                    <a:pt x="2658872" y="780172"/>
                    <a:pt x="2658193" y="780779"/>
                    <a:pt x="2657943" y="780315"/>
                  </a:cubicBezTo>
                  <a:cubicBezTo>
                    <a:pt x="2656979" y="781100"/>
                    <a:pt x="2655300" y="780850"/>
                    <a:pt x="2654014" y="781636"/>
                  </a:cubicBezTo>
                  <a:lnTo>
                    <a:pt x="2654086" y="781493"/>
                  </a:lnTo>
                  <a:cubicBezTo>
                    <a:pt x="2653443" y="782029"/>
                    <a:pt x="2653264" y="781529"/>
                    <a:pt x="2652514" y="781779"/>
                  </a:cubicBezTo>
                  <a:cubicBezTo>
                    <a:pt x="2652478" y="781708"/>
                    <a:pt x="2652443" y="781636"/>
                    <a:pt x="2652443" y="781636"/>
                  </a:cubicBezTo>
                  <a:cubicBezTo>
                    <a:pt x="2651693" y="782136"/>
                    <a:pt x="2650228" y="781565"/>
                    <a:pt x="2649514" y="781815"/>
                  </a:cubicBezTo>
                  <a:lnTo>
                    <a:pt x="2649478" y="781457"/>
                  </a:lnTo>
                  <a:lnTo>
                    <a:pt x="2648013" y="781529"/>
                  </a:lnTo>
                  <a:lnTo>
                    <a:pt x="2648549" y="781600"/>
                  </a:lnTo>
                  <a:cubicBezTo>
                    <a:pt x="2648371" y="782565"/>
                    <a:pt x="2647442" y="780993"/>
                    <a:pt x="2646370" y="781600"/>
                  </a:cubicBezTo>
                  <a:cubicBezTo>
                    <a:pt x="2645370" y="781493"/>
                    <a:pt x="2644335" y="783600"/>
                    <a:pt x="2643299" y="783136"/>
                  </a:cubicBezTo>
                  <a:cubicBezTo>
                    <a:pt x="2642798" y="783600"/>
                    <a:pt x="2643727" y="782386"/>
                    <a:pt x="2642977" y="782743"/>
                  </a:cubicBezTo>
                  <a:cubicBezTo>
                    <a:pt x="2642941" y="782243"/>
                    <a:pt x="2643334" y="782422"/>
                    <a:pt x="2643120" y="782029"/>
                  </a:cubicBezTo>
                  <a:cubicBezTo>
                    <a:pt x="2642406" y="782279"/>
                    <a:pt x="2641905" y="781529"/>
                    <a:pt x="2641013" y="781886"/>
                  </a:cubicBezTo>
                  <a:lnTo>
                    <a:pt x="2640977" y="781493"/>
                  </a:lnTo>
                  <a:cubicBezTo>
                    <a:pt x="2639798" y="782243"/>
                    <a:pt x="2638727" y="781029"/>
                    <a:pt x="2637941" y="781743"/>
                  </a:cubicBezTo>
                  <a:cubicBezTo>
                    <a:pt x="2636726" y="782101"/>
                    <a:pt x="2637084" y="780600"/>
                    <a:pt x="2635833" y="781422"/>
                  </a:cubicBezTo>
                  <a:lnTo>
                    <a:pt x="2635298" y="780922"/>
                  </a:lnTo>
                  <a:cubicBezTo>
                    <a:pt x="2634726" y="780850"/>
                    <a:pt x="2634940" y="781600"/>
                    <a:pt x="2634298" y="781386"/>
                  </a:cubicBezTo>
                  <a:cubicBezTo>
                    <a:pt x="2634298" y="781065"/>
                    <a:pt x="2633512" y="781172"/>
                    <a:pt x="2633833" y="780815"/>
                  </a:cubicBezTo>
                  <a:cubicBezTo>
                    <a:pt x="2632369" y="780386"/>
                    <a:pt x="2631083" y="781779"/>
                    <a:pt x="2629118" y="781136"/>
                  </a:cubicBezTo>
                  <a:cubicBezTo>
                    <a:pt x="2628797" y="781815"/>
                    <a:pt x="2627832" y="781565"/>
                    <a:pt x="2627582" y="782101"/>
                  </a:cubicBezTo>
                  <a:cubicBezTo>
                    <a:pt x="2627475" y="781815"/>
                    <a:pt x="2625725" y="782350"/>
                    <a:pt x="2626654" y="781565"/>
                  </a:cubicBezTo>
                  <a:cubicBezTo>
                    <a:pt x="2626725" y="781493"/>
                    <a:pt x="2626904" y="781493"/>
                    <a:pt x="2626904" y="781600"/>
                  </a:cubicBezTo>
                  <a:lnTo>
                    <a:pt x="2626975" y="781208"/>
                  </a:lnTo>
                  <a:cubicBezTo>
                    <a:pt x="2625796" y="780672"/>
                    <a:pt x="2625118" y="781922"/>
                    <a:pt x="2624082" y="782029"/>
                  </a:cubicBezTo>
                  <a:cubicBezTo>
                    <a:pt x="2624403" y="782101"/>
                    <a:pt x="2624832" y="781993"/>
                    <a:pt x="2624582" y="782279"/>
                  </a:cubicBezTo>
                  <a:lnTo>
                    <a:pt x="2623617" y="782422"/>
                  </a:lnTo>
                  <a:lnTo>
                    <a:pt x="2623761" y="782065"/>
                  </a:lnTo>
                  <a:lnTo>
                    <a:pt x="2622225" y="782243"/>
                  </a:lnTo>
                  <a:lnTo>
                    <a:pt x="2622510" y="782565"/>
                  </a:lnTo>
                  <a:cubicBezTo>
                    <a:pt x="2621760" y="782565"/>
                    <a:pt x="2621296" y="781958"/>
                    <a:pt x="2620689" y="782743"/>
                  </a:cubicBezTo>
                  <a:cubicBezTo>
                    <a:pt x="2620439" y="783136"/>
                    <a:pt x="2621474" y="783100"/>
                    <a:pt x="2620796" y="783422"/>
                  </a:cubicBezTo>
                  <a:cubicBezTo>
                    <a:pt x="2619831" y="783422"/>
                    <a:pt x="2618403" y="783422"/>
                    <a:pt x="2617331" y="783600"/>
                  </a:cubicBezTo>
                  <a:cubicBezTo>
                    <a:pt x="2617545" y="784029"/>
                    <a:pt x="2617260" y="784065"/>
                    <a:pt x="2617010" y="784244"/>
                  </a:cubicBezTo>
                  <a:lnTo>
                    <a:pt x="2616867" y="783886"/>
                  </a:lnTo>
                  <a:cubicBezTo>
                    <a:pt x="2615902" y="784708"/>
                    <a:pt x="2616224" y="783172"/>
                    <a:pt x="2615259" y="783851"/>
                  </a:cubicBezTo>
                  <a:lnTo>
                    <a:pt x="2615295" y="783565"/>
                  </a:lnTo>
                  <a:lnTo>
                    <a:pt x="2615188" y="784422"/>
                  </a:lnTo>
                  <a:cubicBezTo>
                    <a:pt x="2614366" y="785422"/>
                    <a:pt x="2614509" y="783743"/>
                    <a:pt x="2613652" y="784994"/>
                  </a:cubicBezTo>
                  <a:cubicBezTo>
                    <a:pt x="2614045" y="784851"/>
                    <a:pt x="2614009" y="785815"/>
                    <a:pt x="2613438" y="785743"/>
                  </a:cubicBezTo>
                  <a:lnTo>
                    <a:pt x="2613509" y="785351"/>
                  </a:lnTo>
                  <a:cubicBezTo>
                    <a:pt x="2613223" y="785458"/>
                    <a:pt x="2613152" y="785637"/>
                    <a:pt x="2612973" y="785601"/>
                  </a:cubicBezTo>
                  <a:cubicBezTo>
                    <a:pt x="2613116" y="785351"/>
                    <a:pt x="2612973" y="785065"/>
                    <a:pt x="2612616" y="785137"/>
                  </a:cubicBezTo>
                  <a:lnTo>
                    <a:pt x="2612831" y="784636"/>
                  </a:lnTo>
                  <a:lnTo>
                    <a:pt x="2612152" y="785386"/>
                  </a:lnTo>
                  <a:cubicBezTo>
                    <a:pt x="2611545" y="785029"/>
                    <a:pt x="2610723" y="785494"/>
                    <a:pt x="2610545" y="784958"/>
                  </a:cubicBezTo>
                  <a:cubicBezTo>
                    <a:pt x="2610545" y="784958"/>
                    <a:pt x="2609652" y="784565"/>
                    <a:pt x="2609294" y="785065"/>
                  </a:cubicBezTo>
                  <a:cubicBezTo>
                    <a:pt x="2609509" y="784744"/>
                    <a:pt x="2609223" y="784529"/>
                    <a:pt x="2609473" y="784136"/>
                  </a:cubicBezTo>
                  <a:cubicBezTo>
                    <a:pt x="2609401" y="784601"/>
                    <a:pt x="2608723" y="784601"/>
                    <a:pt x="2608794" y="784029"/>
                  </a:cubicBezTo>
                  <a:lnTo>
                    <a:pt x="2608866" y="784029"/>
                  </a:lnTo>
                  <a:cubicBezTo>
                    <a:pt x="2608437" y="783100"/>
                    <a:pt x="2606901" y="782850"/>
                    <a:pt x="2606437" y="781314"/>
                  </a:cubicBezTo>
                  <a:cubicBezTo>
                    <a:pt x="2606115" y="781672"/>
                    <a:pt x="2605794" y="780850"/>
                    <a:pt x="2605473" y="781350"/>
                  </a:cubicBezTo>
                  <a:cubicBezTo>
                    <a:pt x="2604079" y="780457"/>
                    <a:pt x="2604258" y="777993"/>
                    <a:pt x="2602401" y="778814"/>
                  </a:cubicBezTo>
                  <a:cubicBezTo>
                    <a:pt x="2601615" y="778278"/>
                    <a:pt x="2601829" y="777850"/>
                    <a:pt x="2601508" y="777457"/>
                  </a:cubicBezTo>
                  <a:lnTo>
                    <a:pt x="2601722" y="777493"/>
                  </a:lnTo>
                  <a:cubicBezTo>
                    <a:pt x="2600258" y="776671"/>
                    <a:pt x="2599829" y="776457"/>
                    <a:pt x="2598686" y="775921"/>
                  </a:cubicBezTo>
                  <a:cubicBezTo>
                    <a:pt x="2598043" y="775850"/>
                    <a:pt x="2597686" y="776600"/>
                    <a:pt x="2596757" y="776100"/>
                  </a:cubicBezTo>
                  <a:cubicBezTo>
                    <a:pt x="2597186" y="775886"/>
                    <a:pt x="2596757" y="775814"/>
                    <a:pt x="2596364" y="775707"/>
                  </a:cubicBezTo>
                  <a:cubicBezTo>
                    <a:pt x="2596614" y="775707"/>
                    <a:pt x="2596721" y="775635"/>
                    <a:pt x="2596293" y="775278"/>
                  </a:cubicBezTo>
                  <a:cubicBezTo>
                    <a:pt x="2596186" y="775350"/>
                    <a:pt x="2596078" y="775421"/>
                    <a:pt x="2595971" y="775421"/>
                  </a:cubicBezTo>
                  <a:lnTo>
                    <a:pt x="2595971" y="775350"/>
                  </a:lnTo>
                  <a:cubicBezTo>
                    <a:pt x="2595293" y="775314"/>
                    <a:pt x="2595400" y="775457"/>
                    <a:pt x="2595686" y="775564"/>
                  </a:cubicBezTo>
                  <a:cubicBezTo>
                    <a:pt x="2595686" y="775564"/>
                    <a:pt x="2595686" y="775671"/>
                    <a:pt x="2595757" y="775778"/>
                  </a:cubicBezTo>
                  <a:cubicBezTo>
                    <a:pt x="2595186" y="775207"/>
                    <a:pt x="2593935" y="775492"/>
                    <a:pt x="2593935" y="774921"/>
                  </a:cubicBezTo>
                  <a:cubicBezTo>
                    <a:pt x="2592006" y="774850"/>
                    <a:pt x="2590756" y="775457"/>
                    <a:pt x="2589328" y="775671"/>
                  </a:cubicBezTo>
                  <a:cubicBezTo>
                    <a:pt x="2589149" y="775385"/>
                    <a:pt x="2589506" y="775099"/>
                    <a:pt x="2589935" y="774993"/>
                  </a:cubicBezTo>
                  <a:lnTo>
                    <a:pt x="2588899" y="775099"/>
                  </a:lnTo>
                  <a:cubicBezTo>
                    <a:pt x="2588899" y="774671"/>
                    <a:pt x="2589470" y="774850"/>
                    <a:pt x="2589792" y="774778"/>
                  </a:cubicBezTo>
                  <a:cubicBezTo>
                    <a:pt x="2588506" y="774100"/>
                    <a:pt x="2587434" y="775457"/>
                    <a:pt x="2585863" y="774850"/>
                  </a:cubicBezTo>
                  <a:lnTo>
                    <a:pt x="2585577" y="775207"/>
                  </a:lnTo>
                  <a:lnTo>
                    <a:pt x="2585470" y="775171"/>
                  </a:lnTo>
                  <a:cubicBezTo>
                    <a:pt x="2585470" y="775350"/>
                    <a:pt x="2585149" y="775599"/>
                    <a:pt x="2584934" y="775671"/>
                  </a:cubicBezTo>
                  <a:cubicBezTo>
                    <a:pt x="2584684" y="775314"/>
                    <a:pt x="2584898" y="774814"/>
                    <a:pt x="2584148" y="774885"/>
                  </a:cubicBezTo>
                  <a:cubicBezTo>
                    <a:pt x="2583505" y="774564"/>
                    <a:pt x="2582434" y="775242"/>
                    <a:pt x="2581684" y="775599"/>
                  </a:cubicBezTo>
                  <a:cubicBezTo>
                    <a:pt x="2582112" y="775564"/>
                    <a:pt x="2582005" y="775814"/>
                    <a:pt x="2581862" y="775957"/>
                  </a:cubicBezTo>
                  <a:cubicBezTo>
                    <a:pt x="2581505" y="776064"/>
                    <a:pt x="2581184" y="775742"/>
                    <a:pt x="2580934" y="775957"/>
                  </a:cubicBezTo>
                  <a:lnTo>
                    <a:pt x="2580791" y="775492"/>
                  </a:lnTo>
                  <a:cubicBezTo>
                    <a:pt x="2581041" y="775921"/>
                    <a:pt x="2579934" y="776278"/>
                    <a:pt x="2579862" y="776528"/>
                  </a:cubicBezTo>
                  <a:cubicBezTo>
                    <a:pt x="2579541" y="776243"/>
                    <a:pt x="2580362" y="776028"/>
                    <a:pt x="2580362" y="775742"/>
                  </a:cubicBezTo>
                  <a:cubicBezTo>
                    <a:pt x="2578826" y="776278"/>
                    <a:pt x="2579576" y="775992"/>
                    <a:pt x="2578112" y="776635"/>
                  </a:cubicBezTo>
                  <a:cubicBezTo>
                    <a:pt x="2577505" y="777314"/>
                    <a:pt x="2578433" y="776993"/>
                    <a:pt x="2578255" y="777564"/>
                  </a:cubicBezTo>
                  <a:cubicBezTo>
                    <a:pt x="2577647" y="777957"/>
                    <a:pt x="2577255" y="778600"/>
                    <a:pt x="2576397" y="778743"/>
                  </a:cubicBezTo>
                  <a:lnTo>
                    <a:pt x="2576826" y="778993"/>
                  </a:lnTo>
                  <a:cubicBezTo>
                    <a:pt x="2576362" y="779493"/>
                    <a:pt x="2575933" y="779850"/>
                    <a:pt x="2575540" y="780064"/>
                  </a:cubicBezTo>
                  <a:cubicBezTo>
                    <a:pt x="2575469" y="773957"/>
                    <a:pt x="2575147" y="766634"/>
                    <a:pt x="2574111" y="758204"/>
                  </a:cubicBezTo>
                  <a:cubicBezTo>
                    <a:pt x="2574719" y="761527"/>
                    <a:pt x="2575183" y="764848"/>
                    <a:pt x="2575540" y="768206"/>
                  </a:cubicBezTo>
                  <a:cubicBezTo>
                    <a:pt x="2573790" y="749989"/>
                    <a:pt x="2571325" y="742024"/>
                    <a:pt x="2567896" y="731987"/>
                  </a:cubicBezTo>
                  <a:cubicBezTo>
                    <a:pt x="2569182" y="732308"/>
                    <a:pt x="2570182" y="732416"/>
                    <a:pt x="2571182" y="731808"/>
                  </a:cubicBezTo>
                  <a:cubicBezTo>
                    <a:pt x="2571325" y="732737"/>
                    <a:pt x="2572575" y="731951"/>
                    <a:pt x="2572933" y="732273"/>
                  </a:cubicBezTo>
                  <a:lnTo>
                    <a:pt x="2572897" y="732344"/>
                  </a:lnTo>
                  <a:cubicBezTo>
                    <a:pt x="2573933" y="731666"/>
                    <a:pt x="2575076" y="732952"/>
                    <a:pt x="2576112" y="732273"/>
                  </a:cubicBezTo>
                  <a:cubicBezTo>
                    <a:pt x="2576076" y="732344"/>
                    <a:pt x="2576076" y="732594"/>
                    <a:pt x="2575826" y="732630"/>
                  </a:cubicBezTo>
                  <a:cubicBezTo>
                    <a:pt x="2576576" y="732487"/>
                    <a:pt x="2577612" y="732201"/>
                    <a:pt x="2577719" y="732737"/>
                  </a:cubicBezTo>
                  <a:cubicBezTo>
                    <a:pt x="2579576" y="732487"/>
                    <a:pt x="2582398" y="732059"/>
                    <a:pt x="2583184" y="730844"/>
                  </a:cubicBezTo>
                  <a:lnTo>
                    <a:pt x="2583148" y="731023"/>
                  </a:lnTo>
                  <a:cubicBezTo>
                    <a:pt x="2583577" y="730273"/>
                    <a:pt x="2583934" y="730665"/>
                    <a:pt x="2584506" y="730130"/>
                  </a:cubicBezTo>
                  <a:cubicBezTo>
                    <a:pt x="2584577" y="730165"/>
                    <a:pt x="2584613" y="730237"/>
                    <a:pt x="2584613" y="730237"/>
                  </a:cubicBezTo>
                  <a:cubicBezTo>
                    <a:pt x="2585077" y="729451"/>
                    <a:pt x="2586470" y="729415"/>
                    <a:pt x="2586863" y="728987"/>
                  </a:cubicBezTo>
                  <a:lnTo>
                    <a:pt x="2587042" y="729308"/>
                  </a:lnTo>
                  <a:lnTo>
                    <a:pt x="2588256" y="728701"/>
                  </a:lnTo>
                  <a:lnTo>
                    <a:pt x="2587756" y="728808"/>
                  </a:lnTo>
                  <a:cubicBezTo>
                    <a:pt x="2587542" y="727844"/>
                    <a:pt x="2588935" y="728987"/>
                    <a:pt x="2589542" y="728022"/>
                  </a:cubicBezTo>
                  <a:cubicBezTo>
                    <a:pt x="2590399" y="727808"/>
                    <a:pt x="2590435" y="725486"/>
                    <a:pt x="2591506" y="725629"/>
                  </a:cubicBezTo>
                  <a:cubicBezTo>
                    <a:pt x="2591756" y="725057"/>
                    <a:pt x="2591399" y="726450"/>
                    <a:pt x="2591899" y="725915"/>
                  </a:cubicBezTo>
                  <a:cubicBezTo>
                    <a:pt x="2592078" y="726379"/>
                    <a:pt x="2591721" y="726308"/>
                    <a:pt x="2592006" y="726629"/>
                  </a:cubicBezTo>
                  <a:cubicBezTo>
                    <a:pt x="2592542" y="726165"/>
                    <a:pt x="2593185" y="726701"/>
                    <a:pt x="2593828" y="726093"/>
                  </a:cubicBezTo>
                  <a:lnTo>
                    <a:pt x="2594007" y="726450"/>
                  </a:lnTo>
                  <a:cubicBezTo>
                    <a:pt x="2594757" y="725379"/>
                    <a:pt x="2596078" y="726165"/>
                    <a:pt x="2596507" y="725272"/>
                  </a:cubicBezTo>
                  <a:cubicBezTo>
                    <a:pt x="2597400" y="724558"/>
                    <a:pt x="2597650" y="726093"/>
                    <a:pt x="2598436" y="724915"/>
                  </a:cubicBezTo>
                  <a:lnTo>
                    <a:pt x="2599079" y="725236"/>
                  </a:lnTo>
                  <a:cubicBezTo>
                    <a:pt x="2599579" y="725129"/>
                    <a:pt x="2599150" y="724486"/>
                    <a:pt x="2599757" y="724522"/>
                  </a:cubicBezTo>
                  <a:cubicBezTo>
                    <a:pt x="2599865" y="724843"/>
                    <a:pt x="2600508" y="724486"/>
                    <a:pt x="2600329" y="724915"/>
                  </a:cubicBezTo>
                  <a:cubicBezTo>
                    <a:pt x="2601722" y="724915"/>
                    <a:pt x="2602365" y="723271"/>
                    <a:pt x="2604294" y="723450"/>
                  </a:cubicBezTo>
                  <a:cubicBezTo>
                    <a:pt x="2604329" y="722736"/>
                    <a:pt x="2605294" y="722772"/>
                    <a:pt x="2605330" y="722164"/>
                  </a:cubicBezTo>
                  <a:cubicBezTo>
                    <a:pt x="2605508" y="722414"/>
                    <a:pt x="2606901" y="721343"/>
                    <a:pt x="2606365" y="722378"/>
                  </a:cubicBezTo>
                  <a:cubicBezTo>
                    <a:pt x="2606330" y="722450"/>
                    <a:pt x="2606187" y="722521"/>
                    <a:pt x="2606115" y="722414"/>
                  </a:cubicBezTo>
                  <a:lnTo>
                    <a:pt x="2606187" y="722807"/>
                  </a:lnTo>
                  <a:cubicBezTo>
                    <a:pt x="2607473" y="722914"/>
                    <a:pt x="2607580" y="721521"/>
                    <a:pt x="2608401" y="721128"/>
                  </a:cubicBezTo>
                  <a:cubicBezTo>
                    <a:pt x="2608116" y="721164"/>
                    <a:pt x="2607794" y="721379"/>
                    <a:pt x="2607866" y="721021"/>
                  </a:cubicBezTo>
                  <a:lnTo>
                    <a:pt x="2608616" y="720628"/>
                  </a:lnTo>
                  <a:lnTo>
                    <a:pt x="2608651" y="720986"/>
                  </a:lnTo>
                  <a:lnTo>
                    <a:pt x="2609794" y="720486"/>
                  </a:lnTo>
                  <a:lnTo>
                    <a:pt x="2609437" y="720235"/>
                  </a:lnTo>
                  <a:cubicBezTo>
                    <a:pt x="2610044" y="720093"/>
                    <a:pt x="2610580" y="720593"/>
                    <a:pt x="2610830" y="719771"/>
                  </a:cubicBezTo>
                  <a:cubicBezTo>
                    <a:pt x="2610902" y="719342"/>
                    <a:pt x="2610080" y="719557"/>
                    <a:pt x="2610545" y="719164"/>
                  </a:cubicBezTo>
                  <a:cubicBezTo>
                    <a:pt x="2611437" y="719021"/>
                    <a:pt x="2612759" y="718771"/>
                    <a:pt x="2613223" y="718700"/>
                  </a:cubicBezTo>
                  <a:cubicBezTo>
                    <a:pt x="2612973" y="718307"/>
                    <a:pt x="2613188" y="718235"/>
                    <a:pt x="2613366" y="718092"/>
                  </a:cubicBezTo>
                  <a:lnTo>
                    <a:pt x="2613509" y="718449"/>
                  </a:lnTo>
                  <a:cubicBezTo>
                    <a:pt x="2614081" y="717664"/>
                    <a:pt x="2614045" y="719200"/>
                    <a:pt x="2614545" y="718592"/>
                  </a:cubicBezTo>
                  <a:lnTo>
                    <a:pt x="2614545" y="718878"/>
                  </a:lnTo>
                  <a:lnTo>
                    <a:pt x="2614545" y="718057"/>
                  </a:lnTo>
                  <a:cubicBezTo>
                    <a:pt x="2615081" y="717199"/>
                    <a:pt x="2614938" y="718807"/>
                    <a:pt x="2615652" y="717700"/>
                  </a:cubicBezTo>
                  <a:cubicBezTo>
                    <a:pt x="2615331" y="717771"/>
                    <a:pt x="2615474" y="716842"/>
                    <a:pt x="2615902" y="716985"/>
                  </a:cubicBezTo>
                  <a:lnTo>
                    <a:pt x="2615795" y="717378"/>
                  </a:lnTo>
                  <a:cubicBezTo>
                    <a:pt x="2616009" y="717307"/>
                    <a:pt x="2616117" y="717164"/>
                    <a:pt x="2616259" y="717235"/>
                  </a:cubicBezTo>
                  <a:cubicBezTo>
                    <a:pt x="2616117" y="717449"/>
                    <a:pt x="2616152" y="717771"/>
                    <a:pt x="2616474" y="717735"/>
                  </a:cubicBezTo>
                  <a:lnTo>
                    <a:pt x="2616224" y="718200"/>
                  </a:lnTo>
                  <a:lnTo>
                    <a:pt x="2616867" y="717557"/>
                  </a:lnTo>
                  <a:cubicBezTo>
                    <a:pt x="2617260" y="718021"/>
                    <a:pt x="2618153" y="717700"/>
                    <a:pt x="2618188" y="718271"/>
                  </a:cubicBezTo>
                  <a:cubicBezTo>
                    <a:pt x="2618188" y="718271"/>
                    <a:pt x="2619117" y="718842"/>
                    <a:pt x="2619581" y="718414"/>
                  </a:cubicBezTo>
                  <a:cubicBezTo>
                    <a:pt x="2619224" y="718664"/>
                    <a:pt x="2619760" y="719021"/>
                    <a:pt x="2619438" y="719378"/>
                  </a:cubicBezTo>
                  <a:cubicBezTo>
                    <a:pt x="2619831" y="719093"/>
                    <a:pt x="2620832" y="719164"/>
                    <a:pt x="2620974" y="719735"/>
                  </a:cubicBezTo>
                  <a:lnTo>
                    <a:pt x="2620903" y="719735"/>
                  </a:lnTo>
                  <a:cubicBezTo>
                    <a:pt x="2621903" y="720736"/>
                    <a:pt x="2623332" y="720343"/>
                    <a:pt x="2624225" y="721521"/>
                  </a:cubicBezTo>
                  <a:cubicBezTo>
                    <a:pt x="2624403" y="721093"/>
                    <a:pt x="2624939" y="721700"/>
                    <a:pt x="2625082" y="721093"/>
                  </a:cubicBezTo>
                  <a:cubicBezTo>
                    <a:pt x="2626689" y="721343"/>
                    <a:pt x="2626975" y="723486"/>
                    <a:pt x="2628297" y="722129"/>
                  </a:cubicBezTo>
                  <a:cubicBezTo>
                    <a:pt x="2628940" y="722343"/>
                    <a:pt x="2628833" y="722879"/>
                    <a:pt x="2629118" y="723093"/>
                  </a:cubicBezTo>
                  <a:lnTo>
                    <a:pt x="2628940" y="723093"/>
                  </a:lnTo>
                  <a:cubicBezTo>
                    <a:pt x="2630154" y="723522"/>
                    <a:pt x="2630511" y="723629"/>
                    <a:pt x="2631369" y="724058"/>
                  </a:cubicBezTo>
                  <a:cubicBezTo>
                    <a:pt x="2631869" y="724093"/>
                    <a:pt x="2632262" y="723343"/>
                    <a:pt x="2632976" y="723843"/>
                  </a:cubicBezTo>
                  <a:cubicBezTo>
                    <a:pt x="2632583" y="724058"/>
                    <a:pt x="2632940" y="724129"/>
                    <a:pt x="2633226" y="724236"/>
                  </a:cubicBezTo>
                  <a:cubicBezTo>
                    <a:pt x="2633012" y="724200"/>
                    <a:pt x="2632904" y="724307"/>
                    <a:pt x="2633226" y="724665"/>
                  </a:cubicBezTo>
                  <a:cubicBezTo>
                    <a:pt x="2633333" y="724593"/>
                    <a:pt x="2633440" y="724558"/>
                    <a:pt x="2633512" y="724558"/>
                  </a:cubicBezTo>
                  <a:lnTo>
                    <a:pt x="2633476" y="724629"/>
                  </a:lnTo>
                  <a:cubicBezTo>
                    <a:pt x="2634012" y="724700"/>
                    <a:pt x="2633976" y="724593"/>
                    <a:pt x="2633762" y="724450"/>
                  </a:cubicBezTo>
                  <a:cubicBezTo>
                    <a:pt x="2633762" y="724450"/>
                    <a:pt x="2633797" y="724343"/>
                    <a:pt x="2633762" y="724236"/>
                  </a:cubicBezTo>
                  <a:cubicBezTo>
                    <a:pt x="2634119" y="724843"/>
                    <a:pt x="2635191" y="724736"/>
                    <a:pt x="2635048" y="725308"/>
                  </a:cubicBezTo>
                  <a:cubicBezTo>
                    <a:pt x="2636583" y="725736"/>
                    <a:pt x="2637869" y="725522"/>
                    <a:pt x="2639191" y="725665"/>
                  </a:cubicBezTo>
                  <a:cubicBezTo>
                    <a:pt x="2639262" y="725986"/>
                    <a:pt x="2638869" y="726165"/>
                    <a:pt x="2638477" y="726165"/>
                  </a:cubicBezTo>
                  <a:lnTo>
                    <a:pt x="2639405" y="726344"/>
                  </a:lnTo>
                  <a:cubicBezTo>
                    <a:pt x="2639262" y="726736"/>
                    <a:pt x="2638834" y="726415"/>
                    <a:pt x="2638512" y="726415"/>
                  </a:cubicBezTo>
                  <a:cubicBezTo>
                    <a:pt x="2639405" y="727415"/>
                    <a:pt x="2640905" y="726379"/>
                    <a:pt x="2642084" y="727308"/>
                  </a:cubicBezTo>
                  <a:lnTo>
                    <a:pt x="2642441" y="727022"/>
                  </a:lnTo>
                  <a:lnTo>
                    <a:pt x="2642513" y="727094"/>
                  </a:lnTo>
                  <a:cubicBezTo>
                    <a:pt x="2642549" y="726915"/>
                    <a:pt x="2642870" y="726736"/>
                    <a:pt x="2643120" y="726736"/>
                  </a:cubicBezTo>
                  <a:cubicBezTo>
                    <a:pt x="2643227" y="727129"/>
                    <a:pt x="2642941" y="727558"/>
                    <a:pt x="2643656" y="727665"/>
                  </a:cubicBezTo>
                  <a:cubicBezTo>
                    <a:pt x="2644156" y="728094"/>
                    <a:pt x="2645228" y="727701"/>
                    <a:pt x="2645942" y="727558"/>
                  </a:cubicBezTo>
                  <a:cubicBezTo>
                    <a:pt x="2645585" y="727451"/>
                    <a:pt x="2645727" y="727272"/>
                    <a:pt x="2645870" y="727165"/>
                  </a:cubicBezTo>
                  <a:cubicBezTo>
                    <a:pt x="2646192" y="727165"/>
                    <a:pt x="2646370" y="727558"/>
                    <a:pt x="2646620" y="727415"/>
                  </a:cubicBezTo>
                  <a:lnTo>
                    <a:pt x="2646620" y="727915"/>
                  </a:lnTo>
                  <a:cubicBezTo>
                    <a:pt x="2646513" y="727451"/>
                    <a:pt x="2647513" y="727451"/>
                    <a:pt x="2647621" y="727237"/>
                  </a:cubicBezTo>
                  <a:cubicBezTo>
                    <a:pt x="2647799" y="727629"/>
                    <a:pt x="2647120" y="727558"/>
                    <a:pt x="2647013" y="727808"/>
                  </a:cubicBezTo>
                  <a:cubicBezTo>
                    <a:pt x="2648335" y="727772"/>
                    <a:pt x="2647692" y="727808"/>
                    <a:pt x="2648978" y="727772"/>
                  </a:cubicBezTo>
                  <a:cubicBezTo>
                    <a:pt x="2649657" y="727415"/>
                    <a:pt x="2648835" y="727308"/>
                    <a:pt x="2649192" y="726879"/>
                  </a:cubicBezTo>
                  <a:cubicBezTo>
                    <a:pt x="2649799" y="726772"/>
                    <a:pt x="2650371" y="726415"/>
                    <a:pt x="2651085" y="726701"/>
                  </a:cubicBezTo>
                  <a:lnTo>
                    <a:pt x="2650871" y="726272"/>
                  </a:lnTo>
                  <a:cubicBezTo>
                    <a:pt x="2651978" y="725915"/>
                    <a:pt x="2652657" y="725915"/>
                    <a:pt x="2653407" y="726344"/>
                  </a:cubicBezTo>
                  <a:cubicBezTo>
                    <a:pt x="2657443" y="724379"/>
                    <a:pt x="2657979" y="723200"/>
                    <a:pt x="2657336" y="722414"/>
                  </a:cubicBezTo>
                  <a:cubicBezTo>
                    <a:pt x="2656693" y="721629"/>
                    <a:pt x="2654979" y="721343"/>
                    <a:pt x="2654979" y="721343"/>
                  </a:cubicBezTo>
                  <a:cubicBezTo>
                    <a:pt x="2651621" y="720450"/>
                    <a:pt x="2650049" y="721950"/>
                    <a:pt x="2646549" y="722093"/>
                  </a:cubicBezTo>
                  <a:cubicBezTo>
                    <a:pt x="2643620" y="721593"/>
                    <a:pt x="2643156" y="720486"/>
                    <a:pt x="2639905" y="719950"/>
                  </a:cubicBezTo>
                  <a:cubicBezTo>
                    <a:pt x="2638477" y="719521"/>
                    <a:pt x="2636941" y="719021"/>
                    <a:pt x="2635333" y="718521"/>
                  </a:cubicBezTo>
                  <a:cubicBezTo>
                    <a:pt x="2634405" y="718878"/>
                    <a:pt x="2633440" y="717735"/>
                    <a:pt x="2632440" y="717878"/>
                  </a:cubicBezTo>
                  <a:lnTo>
                    <a:pt x="2632297" y="717378"/>
                  </a:lnTo>
                  <a:cubicBezTo>
                    <a:pt x="2631940" y="717414"/>
                    <a:pt x="2631583" y="717378"/>
                    <a:pt x="2631404" y="717056"/>
                  </a:cubicBezTo>
                  <a:lnTo>
                    <a:pt x="2631476" y="716950"/>
                  </a:lnTo>
                  <a:cubicBezTo>
                    <a:pt x="2630940" y="717021"/>
                    <a:pt x="2630583" y="716628"/>
                    <a:pt x="2630297" y="716664"/>
                  </a:cubicBezTo>
                  <a:lnTo>
                    <a:pt x="2630368" y="716556"/>
                  </a:lnTo>
                  <a:lnTo>
                    <a:pt x="2629868" y="716342"/>
                  </a:lnTo>
                  <a:lnTo>
                    <a:pt x="2630011" y="716235"/>
                  </a:lnTo>
                  <a:cubicBezTo>
                    <a:pt x="2629190" y="716128"/>
                    <a:pt x="2628475" y="715771"/>
                    <a:pt x="2627940" y="715270"/>
                  </a:cubicBezTo>
                  <a:lnTo>
                    <a:pt x="2627761" y="715699"/>
                  </a:lnTo>
                  <a:cubicBezTo>
                    <a:pt x="2626618" y="714413"/>
                    <a:pt x="2625618" y="714949"/>
                    <a:pt x="2624475" y="713663"/>
                  </a:cubicBezTo>
                  <a:lnTo>
                    <a:pt x="2624546" y="713556"/>
                  </a:lnTo>
                  <a:cubicBezTo>
                    <a:pt x="2622260" y="713771"/>
                    <a:pt x="2621832" y="711341"/>
                    <a:pt x="2619224" y="711877"/>
                  </a:cubicBezTo>
                  <a:cubicBezTo>
                    <a:pt x="2619546" y="711806"/>
                    <a:pt x="2619153" y="711627"/>
                    <a:pt x="2619188" y="711520"/>
                  </a:cubicBezTo>
                  <a:cubicBezTo>
                    <a:pt x="2618081" y="711413"/>
                    <a:pt x="2616902" y="711377"/>
                    <a:pt x="2616831" y="712306"/>
                  </a:cubicBezTo>
                  <a:cubicBezTo>
                    <a:pt x="2616081" y="712270"/>
                    <a:pt x="2616224" y="711985"/>
                    <a:pt x="2616117" y="711627"/>
                  </a:cubicBezTo>
                  <a:cubicBezTo>
                    <a:pt x="2616117" y="712020"/>
                    <a:pt x="2615438" y="712199"/>
                    <a:pt x="2614867" y="712270"/>
                  </a:cubicBezTo>
                  <a:lnTo>
                    <a:pt x="2615116" y="712091"/>
                  </a:lnTo>
                  <a:cubicBezTo>
                    <a:pt x="2614545" y="712199"/>
                    <a:pt x="2613974" y="712270"/>
                    <a:pt x="2613402" y="712449"/>
                  </a:cubicBezTo>
                  <a:lnTo>
                    <a:pt x="2613866" y="713127"/>
                  </a:lnTo>
                  <a:cubicBezTo>
                    <a:pt x="2612938" y="713092"/>
                    <a:pt x="2613438" y="712270"/>
                    <a:pt x="2612652" y="712663"/>
                  </a:cubicBezTo>
                  <a:lnTo>
                    <a:pt x="2612831" y="713270"/>
                  </a:lnTo>
                  <a:cubicBezTo>
                    <a:pt x="2611652" y="713485"/>
                    <a:pt x="2610652" y="712878"/>
                    <a:pt x="2609366" y="712984"/>
                  </a:cubicBezTo>
                  <a:cubicBezTo>
                    <a:pt x="2604937" y="715199"/>
                    <a:pt x="2602758" y="718700"/>
                    <a:pt x="2598436" y="718950"/>
                  </a:cubicBezTo>
                  <a:lnTo>
                    <a:pt x="2598079" y="718592"/>
                  </a:lnTo>
                  <a:cubicBezTo>
                    <a:pt x="2597757" y="717985"/>
                    <a:pt x="2597507" y="719914"/>
                    <a:pt x="2597114" y="719378"/>
                  </a:cubicBezTo>
                  <a:lnTo>
                    <a:pt x="2596828" y="719843"/>
                  </a:lnTo>
                  <a:cubicBezTo>
                    <a:pt x="2596650" y="719771"/>
                    <a:pt x="2596364" y="719771"/>
                    <a:pt x="2596507" y="719521"/>
                  </a:cubicBezTo>
                  <a:cubicBezTo>
                    <a:pt x="2596114" y="719664"/>
                    <a:pt x="2596150" y="719771"/>
                    <a:pt x="2595971" y="720057"/>
                  </a:cubicBezTo>
                  <a:lnTo>
                    <a:pt x="2595400" y="719843"/>
                  </a:lnTo>
                  <a:cubicBezTo>
                    <a:pt x="2593792" y="720128"/>
                    <a:pt x="2592828" y="721414"/>
                    <a:pt x="2591185" y="721914"/>
                  </a:cubicBezTo>
                  <a:cubicBezTo>
                    <a:pt x="2588792" y="721807"/>
                    <a:pt x="2585256" y="724236"/>
                    <a:pt x="2583505" y="725415"/>
                  </a:cubicBezTo>
                  <a:cubicBezTo>
                    <a:pt x="2580826" y="727629"/>
                    <a:pt x="2577433" y="725486"/>
                    <a:pt x="2574504" y="726593"/>
                  </a:cubicBezTo>
                  <a:cubicBezTo>
                    <a:pt x="2574397" y="726486"/>
                    <a:pt x="2574147" y="726701"/>
                    <a:pt x="2574147" y="726772"/>
                  </a:cubicBezTo>
                  <a:lnTo>
                    <a:pt x="2571290" y="726593"/>
                  </a:lnTo>
                  <a:cubicBezTo>
                    <a:pt x="2571290" y="726593"/>
                    <a:pt x="2568789" y="726450"/>
                    <a:pt x="2566611" y="726736"/>
                  </a:cubicBezTo>
                  <a:cubicBezTo>
                    <a:pt x="2565968" y="724915"/>
                    <a:pt x="2565182" y="722736"/>
                    <a:pt x="2564039" y="719843"/>
                  </a:cubicBezTo>
                  <a:cubicBezTo>
                    <a:pt x="2562324" y="715306"/>
                    <a:pt x="2559717" y="709591"/>
                    <a:pt x="2558145" y="702305"/>
                  </a:cubicBezTo>
                  <a:cubicBezTo>
                    <a:pt x="2558574" y="704198"/>
                    <a:pt x="2559324" y="706019"/>
                    <a:pt x="2559931" y="707877"/>
                  </a:cubicBezTo>
                  <a:cubicBezTo>
                    <a:pt x="2558467" y="703376"/>
                    <a:pt x="2557467" y="698840"/>
                    <a:pt x="2557323" y="694089"/>
                  </a:cubicBezTo>
                  <a:cubicBezTo>
                    <a:pt x="2557109" y="690767"/>
                    <a:pt x="2557216" y="687446"/>
                    <a:pt x="2557288" y="684088"/>
                  </a:cubicBezTo>
                  <a:cubicBezTo>
                    <a:pt x="2559395" y="684660"/>
                    <a:pt x="2562717" y="684695"/>
                    <a:pt x="2565217" y="683945"/>
                  </a:cubicBezTo>
                  <a:cubicBezTo>
                    <a:pt x="2568146" y="684017"/>
                    <a:pt x="2570468" y="684803"/>
                    <a:pt x="2573933" y="683481"/>
                  </a:cubicBezTo>
                  <a:cubicBezTo>
                    <a:pt x="2575719" y="683088"/>
                    <a:pt x="2577326" y="682409"/>
                    <a:pt x="2578719" y="682017"/>
                  </a:cubicBezTo>
                  <a:cubicBezTo>
                    <a:pt x="2579291" y="681195"/>
                    <a:pt x="2580541" y="681695"/>
                    <a:pt x="2581219" y="681088"/>
                  </a:cubicBezTo>
                  <a:lnTo>
                    <a:pt x="2581541" y="681445"/>
                  </a:lnTo>
                  <a:cubicBezTo>
                    <a:pt x="2581791" y="681231"/>
                    <a:pt x="2582077" y="681088"/>
                    <a:pt x="2582470" y="681302"/>
                  </a:cubicBezTo>
                  <a:lnTo>
                    <a:pt x="2582434" y="681409"/>
                  </a:lnTo>
                  <a:cubicBezTo>
                    <a:pt x="2582970" y="681124"/>
                    <a:pt x="2583541" y="681266"/>
                    <a:pt x="2583791" y="681124"/>
                  </a:cubicBezTo>
                  <a:lnTo>
                    <a:pt x="2583755" y="681231"/>
                  </a:lnTo>
                  <a:lnTo>
                    <a:pt x="2584363" y="681159"/>
                  </a:lnTo>
                  <a:lnTo>
                    <a:pt x="2584256" y="681338"/>
                  </a:lnTo>
                  <a:cubicBezTo>
                    <a:pt x="2585149" y="680981"/>
                    <a:pt x="2586006" y="680909"/>
                    <a:pt x="2586791" y="681016"/>
                  </a:cubicBezTo>
                  <a:lnTo>
                    <a:pt x="2586684" y="680552"/>
                  </a:lnTo>
                  <a:cubicBezTo>
                    <a:pt x="2588363" y="680981"/>
                    <a:pt x="2588899" y="679980"/>
                    <a:pt x="2590328" y="680516"/>
                  </a:cubicBezTo>
                  <a:lnTo>
                    <a:pt x="2590328" y="680623"/>
                  </a:lnTo>
                  <a:cubicBezTo>
                    <a:pt x="2592078" y="679373"/>
                    <a:pt x="2593042" y="681373"/>
                    <a:pt x="2594721" y="680409"/>
                  </a:cubicBezTo>
                  <a:cubicBezTo>
                    <a:pt x="2594507" y="680516"/>
                    <a:pt x="2594793" y="680659"/>
                    <a:pt x="2594757" y="680766"/>
                  </a:cubicBezTo>
                  <a:cubicBezTo>
                    <a:pt x="2595543" y="680731"/>
                    <a:pt x="2596114" y="680802"/>
                    <a:pt x="2596400" y="679945"/>
                  </a:cubicBezTo>
                  <a:cubicBezTo>
                    <a:pt x="2596900" y="680088"/>
                    <a:pt x="2596721" y="680338"/>
                    <a:pt x="2596686" y="680695"/>
                  </a:cubicBezTo>
                  <a:cubicBezTo>
                    <a:pt x="2596793" y="680302"/>
                    <a:pt x="2597293" y="680302"/>
                    <a:pt x="2597793" y="680480"/>
                  </a:cubicBezTo>
                  <a:lnTo>
                    <a:pt x="2597507" y="680552"/>
                  </a:lnTo>
                  <a:lnTo>
                    <a:pt x="2599079" y="680945"/>
                  </a:lnTo>
                  <a:lnTo>
                    <a:pt x="2598972" y="680123"/>
                  </a:lnTo>
                  <a:cubicBezTo>
                    <a:pt x="2599757" y="680588"/>
                    <a:pt x="2598936" y="681088"/>
                    <a:pt x="2599865" y="681124"/>
                  </a:cubicBezTo>
                  <a:lnTo>
                    <a:pt x="2599972" y="680516"/>
                  </a:lnTo>
                  <a:cubicBezTo>
                    <a:pt x="2601329" y="680909"/>
                    <a:pt x="2601936" y="681731"/>
                    <a:pt x="2602365" y="682338"/>
                  </a:cubicBezTo>
                  <a:cubicBezTo>
                    <a:pt x="2603294" y="682766"/>
                    <a:pt x="2607044" y="683695"/>
                    <a:pt x="2609223" y="683374"/>
                  </a:cubicBezTo>
                  <a:cubicBezTo>
                    <a:pt x="2611652" y="683267"/>
                    <a:pt x="2613831" y="682981"/>
                    <a:pt x="2615831" y="683410"/>
                  </a:cubicBezTo>
                  <a:lnTo>
                    <a:pt x="2616045" y="683874"/>
                  </a:lnTo>
                  <a:cubicBezTo>
                    <a:pt x="2616152" y="684552"/>
                    <a:pt x="2617081" y="682802"/>
                    <a:pt x="2617260" y="683445"/>
                  </a:cubicBezTo>
                  <a:lnTo>
                    <a:pt x="2617688" y="683124"/>
                  </a:lnTo>
                  <a:cubicBezTo>
                    <a:pt x="2617831" y="683231"/>
                    <a:pt x="2618081" y="683374"/>
                    <a:pt x="2617867" y="683516"/>
                  </a:cubicBezTo>
                  <a:cubicBezTo>
                    <a:pt x="2618260" y="683516"/>
                    <a:pt x="2618260" y="683410"/>
                    <a:pt x="2618545" y="683195"/>
                  </a:cubicBezTo>
                  <a:lnTo>
                    <a:pt x="2618974" y="683624"/>
                  </a:lnTo>
                  <a:cubicBezTo>
                    <a:pt x="2620331" y="683874"/>
                    <a:pt x="2621760" y="683410"/>
                    <a:pt x="2624189" y="683338"/>
                  </a:cubicBezTo>
                  <a:cubicBezTo>
                    <a:pt x="2627832" y="683695"/>
                    <a:pt x="2630833" y="680659"/>
                    <a:pt x="2632154" y="680266"/>
                  </a:cubicBezTo>
                  <a:cubicBezTo>
                    <a:pt x="2635048" y="679230"/>
                    <a:pt x="2639834" y="680766"/>
                    <a:pt x="2642191" y="679516"/>
                  </a:cubicBezTo>
                  <a:cubicBezTo>
                    <a:pt x="2642299" y="679623"/>
                    <a:pt x="2642513" y="679373"/>
                    <a:pt x="2642513" y="679302"/>
                  </a:cubicBezTo>
                  <a:lnTo>
                    <a:pt x="2645442" y="679445"/>
                  </a:lnTo>
                  <a:cubicBezTo>
                    <a:pt x="2645442" y="679445"/>
                    <a:pt x="2646406" y="679480"/>
                    <a:pt x="2647763" y="679373"/>
                  </a:cubicBezTo>
                  <a:cubicBezTo>
                    <a:pt x="2649121" y="679266"/>
                    <a:pt x="2650942" y="678838"/>
                    <a:pt x="2652157" y="678088"/>
                  </a:cubicBezTo>
                  <a:cubicBezTo>
                    <a:pt x="2653371" y="677337"/>
                    <a:pt x="2653943" y="676444"/>
                    <a:pt x="2653371" y="675873"/>
                  </a:cubicBezTo>
                  <a:cubicBezTo>
                    <a:pt x="2652836" y="675230"/>
                    <a:pt x="2651228" y="675051"/>
                    <a:pt x="2648728" y="673980"/>
                  </a:cubicBezTo>
                  <a:lnTo>
                    <a:pt x="2648764" y="673837"/>
                  </a:lnTo>
                  <a:cubicBezTo>
                    <a:pt x="2647335" y="673658"/>
                    <a:pt x="2646406" y="673551"/>
                    <a:pt x="2645263" y="674265"/>
                  </a:cubicBezTo>
                  <a:cubicBezTo>
                    <a:pt x="2645120" y="673337"/>
                    <a:pt x="2643906" y="674158"/>
                    <a:pt x="2643513" y="673837"/>
                  </a:cubicBezTo>
                  <a:lnTo>
                    <a:pt x="2643549" y="673765"/>
                  </a:lnTo>
                  <a:cubicBezTo>
                    <a:pt x="2642513" y="674444"/>
                    <a:pt x="2641156" y="673229"/>
                    <a:pt x="2640120" y="673980"/>
                  </a:cubicBezTo>
                  <a:cubicBezTo>
                    <a:pt x="2640155" y="673908"/>
                    <a:pt x="2640155" y="673658"/>
                    <a:pt x="2640405" y="673623"/>
                  </a:cubicBezTo>
                  <a:cubicBezTo>
                    <a:pt x="2639620" y="673837"/>
                    <a:pt x="2638619" y="674194"/>
                    <a:pt x="2638477" y="673658"/>
                  </a:cubicBezTo>
                  <a:cubicBezTo>
                    <a:pt x="2636655" y="674122"/>
                    <a:pt x="2634512" y="674265"/>
                    <a:pt x="2633654" y="675158"/>
                  </a:cubicBezTo>
                  <a:lnTo>
                    <a:pt x="2633690" y="675015"/>
                  </a:lnTo>
                  <a:cubicBezTo>
                    <a:pt x="2633155" y="675658"/>
                    <a:pt x="2633047" y="675158"/>
                    <a:pt x="2632333" y="675480"/>
                  </a:cubicBezTo>
                  <a:cubicBezTo>
                    <a:pt x="2632297" y="675409"/>
                    <a:pt x="2632226" y="675337"/>
                    <a:pt x="2632226" y="675337"/>
                  </a:cubicBezTo>
                  <a:cubicBezTo>
                    <a:pt x="2631404" y="675908"/>
                    <a:pt x="2629797" y="675837"/>
                    <a:pt x="2629261" y="676302"/>
                  </a:cubicBezTo>
                  <a:lnTo>
                    <a:pt x="2629118" y="675980"/>
                  </a:lnTo>
                  <a:lnTo>
                    <a:pt x="2627725" y="676623"/>
                  </a:lnTo>
                  <a:lnTo>
                    <a:pt x="2628261" y="676480"/>
                  </a:lnTo>
                  <a:cubicBezTo>
                    <a:pt x="2628440" y="677444"/>
                    <a:pt x="2626975" y="676373"/>
                    <a:pt x="2626368" y="677337"/>
                  </a:cubicBezTo>
                  <a:cubicBezTo>
                    <a:pt x="2625546" y="677552"/>
                    <a:pt x="2625511" y="679909"/>
                    <a:pt x="2624475" y="679695"/>
                  </a:cubicBezTo>
                  <a:cubicBezTo>
                    <a:pt x="2624189" y="680231"/>
                    <a:pt x="2624653" y="678909"/>
                    <a:pt x="2624153" y="679373"/>
                  </a:cubicBezTo>
                  <a:cubicBezTo>
                    <a:pt x="2624011" y="678873"/>
                    <a:pt x="2624332" y="679016"/>
                    <a:pt x="2624082" y="678659"/>
                  </a:cubicBezTo>
                  <a:cubicBezTo>
                    <a:pt x="2623653" y="678981"/>
                    <a:pt x="2623260" y="678266"/>
                    <a:pt x="2622617" y="678623"/>
                  </a:cubicBezTo>
                  <a:lnTo>
                    <a:pt x="2622582" y="678230"/>
                  </a:lnTo>
                  <a:cubicBezTo>
                    <a:pt x="2621653" y="678945"/>
                    <a:pt x="2620724" y="677623"/>
                    <a:pt x="2619903" y="678266"/>
                  </a:cubicBezTo>
                  <a:cubicBezTo>
                    <a:pt x="2618688" y="678587"/>
                    <a:pt x="2619081" y="677087"/>
                    <a:pt x="2617867" y="677873"/>
                  </a:cubicBezTo>
                  <a:lnTo>
                    <a:pt x="2617367" y="677373"/>
                  </a:lnTo>
                  <a:cubicBezTo>
                    <a:pt x="2616867" y="677301"/>
                    <a:pt x="2617010" y="678052"/>
                    <a:pt x="2616438" y="677802"/>
                  </a:cubicBezTo>
                  <a:cubicBezTo>
                    <a:pt x="2616438" y="677444"/>
                    <a:pt x="2615724" y="677552"/>
                    <a:pt x="2616045" y="677230"/>
                  </a:cubicBezTo>
                  <a:cubicBezTo>
                    <a:pt x="2614759" y="676766"/>
                    <a:pt x="2613581" y="678123"/>
                    <a:pt x="2612009" y="677266"/>
                  </a:cubicBezTo>
                  <a:cubicBezTo>
                    <a:pt x="2611688" y="677945"/>
                    <a:pt x="2610937" y="677552"/>
                    <a:pt x="2610687" y="678052"/>
                  </a:cubicBezTo>
                  <a:cubicBezTo>
                    <a:pt x="2610652" y="677766"/>
                    <a:pt x="2609223" y="677980"/>
                    <a:pt x="2610044" y="677373"/>
                  </a:cubicBezTo>
                  <a:cubicBezTo>
                    <a:pt x="2610116" y="677337"/>
                    <a:pt x="2610223" y="677337"/>
                    <a:pt x="2610223" y="677444"/>
                  </a:cubicBezTo>
                  <a:lnTo>
                    <a:pt x="2610330" y="677052"/>
                  </a:lnTo>
                  <a:cubicBezTo>
                    <a:pt x="2609544" y="676302"/>
                    <a:pt x="2608866" y="677409"/>
                    <a:pt x="2608116" y="677195"/>
                  </a:cubicBezTo>
                  <a:cubicBezTo>
                    <a:pt x="2608294" y="677373"/>
                    <a:pt x="2608616" y="677337"/>
                    <a:pt x="2608401" y="677587"/>
                  </a:cubicBezTo>
                  <a:lnTo>
                    <a:pt x="2607723" y="677444"/>
                  </a:lnTo>
                  <a:lnTo>
                    <a:pt x="2607901" y="677159"/>
                  </a:lnTo>
                  <a:lnTo>
                    <a:pt x="2607008" y="676801"/>
                  </a:lnTo>
                  <a:lnTo>
                    <a:pt x="2607044" y="677230"/>
                  </a:lnTo>
                  <a:cubicBezTo>
                    <a:pt x="2606616" y="676909"/>
                    <a:pt x="2606758" y="676230"/>
                    <a:pt x="2605972" y="676587"/>
                  </a:cubicBezTo>
                  <a:cubicBezTo>
                    <a:pt x="2605580" y="676801"/>
                    <a:pt x="2606294" y="677266"/>
                    <a:pt x="2605687" y="677195"/>
                  </a:cubicBezTo>
                  <a:cubicBezTo>
                    <a:pt x="2605115" y="676659"/>
                    <a:pt x="2603329" y="675694"/>
                    <a:pt x="2601936" y="675551"/>
                  </a:cubicBezTo>
                  <a:cubicBezTo>
                    <a:pt x="2602079" y="676016"/>
                    <a:pt x="2601543" y="675980"/>
                    <a:pt x="2601472" y="676051"/>
                  </a:cubicBezTo>
                  <a:lnTo>
                    <a:pt x="2601472" y="675658"/>
                  </a:lnTo>
                  <a:cubicBezTo>
                    <a:pt x="2600829" y="676123"/>
                    <a:pt x="2601472" y="674801"/>
                    <a:pt x="2600793" y="675087"/>
                  </a:cubicBezTo>
                  <a:lnTo>
                    <a:pt x="2600936" y="674837"/>
                  </a:lnTo>
                  <a:lnTo>
                    <a:pt x="2600508" y="675587"/>
                  </a:lnTo>
                  <a:cubicBezTo>
                    <a:pt x="2599472" y="676051"/>
                    <a:pt x="2600436" y="674694"/>
                    <a:pt x="2598972" y="675301"/>
                  </a:cubicBezTo>
                  <a:cubicBezTo>
                    <a:pt x="2599436" y="675409"/>
                    <a:pt x="2598900" y="676194"/>
                    <a:pt x="2598365" y="675837"/>
                  </a:cubicBezTo>
                  <a:lnTo>
                    <a:pt x="2598650" y="675515"/>
                  </a:lnTo>
                  <a:cubicBezTo>
                    <a:pt x="2598293" y="675480"/>
                    <a:pt x="2598114" y="675587"/>
                    <a:pt x="2597900" y="675444"/>
                  </a:cubicBezTo>
                  <a:cubicBezTo>
                    <a:pt x="2598186" y="675301"/>
                    <a:pt x="2598186" y="674944"/>
                    <a:pt x="2597614" y="674837"/>
                  </a:cubicBezTo>
                  <a:lnTo>
                    <a:pt x="2598114" y="674480"/>
                  </a:lnTo>
                  <a:lnTo>
                    <a:pt x="2596828" y="674873"/>
                  </a:lnTo>
                  <a:cubicBezTo>
                    <a:pt x="2596114" y="674301"/>
                    <a:pt x="2594864" y="674694"/>
                    <a:pt x="2594614" y="674122"/>
                  </a:cubicBezTo>
                  <a:cubicBezTo>
                    <a:pt x="2594614" y="674122"/>
                    <a:pt x="2593042" y="673765"/>
                    <a:pt x="2592685" y="674337"/>
                  </a:cubicBezTo>
                  <a:cubicBezTo>
                    <a:pt x="2593007" y="673980"/>
                    <a:pt x="2592149" y="673837"/>
                    <a:pt x="2592399" y="673408"/>
                  </a:cubicBezTo>
                  <a:cubicBezTo>
                    <a:pt x="2591971" y="673801"/>
                    <a:pt x="2590828" y="674158"/>
                    <a:pt x="2590363" y="673730"/>
                  </a:cubicBezTo>
                  <a:lnTo>
                    <a:pt x="2590435" y="673694"/>
                  </a:lnTo>
                  <a:cubicBezTo>
                    <a:pt x="2588720" y="673301"/>
                    <a:pt x="2587649" y="674444"/>
                    <a:pt x="2586184" y="673980"/>
                  </a:cubicBezTo>
                  <a:cubicBezTo>
                    <a:pt x="2586256" y="674444"/>
                    <a:pt x="2585506" y="674230"/>
                    <a:pt x="2585756" y="674801"/>
                  </a:cubicBezTo>
                  <a:cubicBezTo>
                    <a:pt x="2584327" y="675480"/>
                    <a:pt x="2583148" y="673730"/>
                    <a:pt x="2582684" y="675551"/>
                  </a:cubicBezTo>
                  <a:cubicBezTo>
                    <a:pt x="2582041" y="675658"/>
                    <a:pt x="2581970" y="675123"/>
                    <a:pt x="2581541" y="675051"/>
                  </a:cubicBezTo>
                  <a:lnTo>
                    <a:pt x="2581719" y="674944"/>
                  </a:lnTo>
                  <a:cubicBezTo>
                    <a:pt x="2579683" y="675194"/>
                    <a:pt x="2579719" y="675194"/>
                    <a:pt x="2578826" y="675301"/>
                  </a:cubicBezTo>
                  <a:cubicBezTo>
                    <a:pt x="2578326" y="675551"/>
                    <a:pt x="2578398" y="676408"/>
                    <a:pt x="2577505" y="676373"/>
                  </a:cubicBezTo>
                  <a:cubicBezTo>
                    <a:pt x="2577719" y="675980"/>
                    <a:pt x="2577362" y="676123"/>
                    <a:pt x="2577040" y="676194"/>
                  </a:cubicBezTo>
                  <a:cubicBezTo>
                    <a:pt x="2577255" y="676087"/>
                    <a:pt x="2577290" y="675980"/>
                    <a:pt x="2576790" y="675837"/>
                  </a:cubicBezTo>
                  <a:cubicBezTo>
                    <a:pt x="2576755" y="675944"/>
                    <a:pt x="2576683" y="676016"/>
                    <a:pt x="2576612" y="676087"/>
                  </a:cubicBezTo>
                  <a:lnTo>
                    <a:pt x="2576576" y="676016"/>
                  </a:lnTo>
                  <a:cubicBezTo>
                    <a:pt x="2576076" y="676266"/>
                    <a:pt x="2576183" y="676337"/>
                    <a:pt x="2576433" y="676337"/>
                  </a:cubicBezTo>
                  <a:cubicBezTo>
                    <a:pt x="2576433" y="676337"/>
                    <a:pt x="2576469" y="676444"/>
                    <a:pt x="2576576" y="676516"/>
                  </a:cubicBezTo>
                  <a:cubicBezTo>
                    <a:pt x="2575933" y="676230"/>
                    <a:pt x="2575076" y="676909"/>
                    <a:pt x="2574862" y="676373"/>
                  </a:cubicBezTo>
                  <a:cubicBezTo>
                    <a:pt x="2573326" y="676909"/>
                    <a:pt x="2572468" y="677802"/>
                    <a:pt x="2571290" y="678302"/>
                  </a:cubicBezTo>
                  <a:cubicBezTo>
                    <a:pt x="2571075" y="678052"/>
                    <a:pt x="2571290" y="677730"/>
                    <a:pt x="2571647" y="677516"/>
                  </a:cubicBezTo>
                  <a:lnTo>
                    <a:pt x="2570825" y="677837"/>
                  </a:lnTo>
                  <a:cubicBezTo>
                    <a:pt x="2570754" y="677409"/>
                    <a:pt x="2571254" y="677480"/>
                    <a:pt x="2571504" y="677337"/>
                  </a:cubicBezTo>
                  <a:cubicBezTo>
                    <a:pt x="2570361" y="676909"/>
                    <a:pt x="2569575" y="678480"/>
                    <a:pt x="2568361" y="677980"/>
                  </a:cubicBezTo>
                  <a:lnTo>
                    <a:pt x="2568146" y="678337"/>
                  </a:lnTo>
                  <a:lnTo>
                    <a:pt x="2568075" y="678302"/>
                  </a:lnTo>
                  <a:cubicBezTo>
                    <a:pt x="2568111" y="678480"/>
                    <a:pt x="2567861" y="678766"/>
                    <a:pt x="2567682" y="678802"/>
                  </a:cubicBezTo>
                  <a:cubicBezTo>
                    <a:pt x="2567503" y="678445"/>
                    <a:pt x="2567646" y="677945"/>
                    <a:pt x="2567075" y="678016"/>
                  </a:cubicBezTo>
                  <a:cubicBezTo>
                    <a:pt x="2566539" y="677659"/>
                    <a:pt x="2565539" y="678266"/>
                    <a:pt x="2564932" y="678516"/>
                  </a:cubicBezTo>
                  <a:cubicBezTo>
                    <a:pt x="2565289" y="678552"/>
                    <a:pt x="2565182" y="678766"/>
                    <a:pt x="2565039" y="678909"/>
                  </a:cubicBezTo>
                  <a:cubicBezTo>
                    <a:pt x="2564717" y="678945"/>
                    <a:pt x="2564503" y="678587"/>
                    <a:pt x="2564289" y="678766"/>
                  </a:cubicBezTo>
                  <a:lnTo>
                    <a:pt x="2564217" y="678266"/>
                  </a:lnTo>
                  <a:cubicBezTo>
                    <a:pt x="2564360" y="678730"/>
                    <a:pt x="2563467" y="678802"/>
                    <a:pt x="2563360" y="679016"/>
                  </a:cubicBezTo>
                  <a:cubicBezTo>
                    <a:pt x="2563181" y="678659"/>
                    <a:pt x="2563824" y="678694"/>
                    <a:pt x="2563860" y="678409"/>
                  </a:cubicBezTo>
                  <a:cubicBezTo>
                    <a:pt x="2562717" y="678480"/>
                    <a:pt x="2563289" y="678445"/>
                    <a:pt x="2562146" y="678516"/>
                  </a:cubicBezTo>
                  <a:cubicBezTo>
                    <a:pt x="2561538" y="678873"/>
                    <a:pt x="2562217" y="678981"/>
                    <a:pt x="2561931" y="679409"/>
                  </a:cubicBezTo>
                  <a:cubicBezTo>
                    <a:pt x="2561395" y="679480"/>
                    <a:pt x="2560824" y="679766"/>
                    <a:pt x="2560288" y="679338"/>
                  </a:cubicBezTo>
                  <a:lnTo>
                    <a:pt x="2560395" y="679802"/>
                  </a:lnTo>
                  <a:cubicBezTo>
                    <a:pt x="2559288" y="679909"/>
                    <a:pt x="2558645" y="679587"/>
                    <a:pt x="2558109" y="678909"/>
                  </a:cubicBezTo>
                  <a:cubicBezTo>
                    <a:pt x="2557681" y="678945"/>
                    <a:pt x="2557502" y="679052"/>
                    <a:pt x="2557181" y="679123"/>
                  </a:cubicBezTo>
                  <a:cubicBezTo>
                    <a:pt x="2557467" y="674408"/>
                    <a:pt x="2558002" y="669693"/>
                    <a:pt x="2558788" y="664979"/>
                  </a:cubicBezTo>
                  <a:cubicBezTo>
                    <a:pt x="2560681" y="653834"/>
                    <a:pt x="2564324" y="641226"/>
                    <a:pt x="2567825" y="628046"/>
                  </a:cubicBezTo>
                  <a:cubicBezTo>
                    <a:pt x="2568325" y="628331"/>
                    <a:pt x="2568897" y="628617"/>
                    <a:pt x="2569539" y="628939"/>
                  </a:cubicBezTo>
                  <a:lnTo>
                    <a:pt x="2569432" y="629081"/>
                  </a:lnTo>
                  <a:cubicBezTo>
                    <a:pt x="2571397" y="629545"/>
                    <a:pt x="2572790" y="629688"/>
                    <a:pt x="2574254" y="628867"/>
                  </a:cubicBezTo>
                  <a:cubicBezTo>
                    <a:pt x="2574540" y="629796"/>
                    <a:pt x="2576040" y="628867"/>
                    <a:pt x="2576612" y="629045"/>
                  </a:cubicBezTo>
                  <a:lnTo>
                    <a:pt x="2576576" y="629117"/>
                  </a:lnTo>
                  <a:cubicBezTo>
                    <a:pt x="2577862" y="628260"/>
                    <a:pt x="2579719" y="628974"/>
                    <a:pt x="2580719" y="627903"/>
                  </a:cubicBezTo>
                  <a:cubicBezTo>
                    <a:pt x="2580684" y="627974"/>
                    <a:pt x="2580755" y="628224"/>
                    <a:pt x="2580505" y="628367"/>
                  </a:cubicBezTo>
                  <a:cubicBezTo>
                    <a:pt x="2581362" y="627903"/>
                    <a:pt x="2582398" y="627188"/>
                    <a:pt x="2582684" y="627653"/>
                  </a:cubicBezTo>
                  <a:cubicBezTo>
                    <a:pt x="2584577" y="626581"/>
                    <a:pt x="2586970" y="625616"/>
                    <a:pt x="2587684" y="624509"/>
                  </a:cubicBezTo>
                  <a:lnTo>
                    <a:pt x="2587649" y="624688"/>
                  </a:lnTo>
                  <a:cubicBezTo>
                    <a:pt x="2588042" y="623938"/>
                    <a:pt x="2588506" y="624295"/>
                    <a:pt x="2589185" y="623759"/>
                  </a:cubicBezTo>
                  <a:cubicBezTo>
                    <a:pt x="2589256" y="623795"/>
                    <a:pt x="2589328" y="623866"/>
                    <a:pt x="2589328" y="623866"/>
                  </a:cubicBezTo>
                  <a:cubicBezTo>
                    <a:pt x="2589899" y="623081"/>
                    <a:pt x="2591506" y="623045"/>
                    <a:pt x="2592042" y="622616"/>
                  </a:cubicBezTo>
                  <a:lnTo>
                    <a:pt x="2592185" y="622938"/>
                  </a:lnTo>
                  <a:lnTo>
                    <a:pt x="2593650" y="622402"/>
                  </a:lnTo>
                  <a:lnTo>
                    <a:pt x="2593078" y="622509"/>
                  </a:lnTo>
                  <a:cubicBezTo>
                    <a:pt x="2592971" y="621509"/>
                    <a:pt x="2594364" y="622723"/>
                    <a:pt x="2595257" y="621831"/>
                  </a:cubicBezTo>
                  <a:cubicBezTo>
                    <a:pt x="2596257" y="621688"/>
                    <a:pt x="2596828" y="619330"/>
                    <a:pt x="2598043" y="619580"/>
                  </a:cubicBezTo>
                  <a:cubicBezTo>
                    <a:pt x="2598472" y="619044"/>
                    <a:pt x="2597721" y="620402"/>
                    <a:pt x="2598436" y="619902"/>
                  </a:cubicBezTo>
                  <a:cubicBezTo>
                    <a:pt x="2598543" y="620402"/>
                    <a:pt x="2598150" y="620294"/>
                    <a:pt x="2598400" y="620652"/>
                  </a:cubicBezTo>
                  <a:cubicBezTo>
                    <a:pt x="2599114" y="620294"/>
                    <a:pt x="2599686" y="620938"/>
                    <a:pt x="2600543" y="620509"/>
                  </a:cubicBezTo>
                  <a:lnTo>
                    <a:pt x="2600615" y="620902"/>
                  </a:lnTo>
                  <a:cubicBezTo>
                    <a:pt x="2601615" y="620080"/>
                    <a:pt x="2603079" y="621223"/>
                    <a:pt x="2603901" y="620402"/>
                  </a:cubicBezTo>
                  <a:cubicBezTo>
                    <a:pt x="2605222" y="619830"/>
                    <a:pt x="2605079" y="621402"/>
                    <a:pt x="2606330" y="620330"/>
                  </a:cubicBezTo>
                  <a:lnTo>
                    <a:pt x="2607008" y="620723"/>
                  </a:lnTo>
                  <a:cubicBezTo>
                    <a:pt x="2607616" y="620652"/>
                    <a:pt x="2607294" y="619973"/>
                    <a:pt x="2607973" y="620080"/>
                  </a:cubicBezTo>
                  <a:cubicBezTo>
                    <a:pt x="2608008" y="620402"/>
                    <a:pt x="2608866" y="620116"/>
                    <a:pt x="2608544" y="620544"/>
                  </a:cubicBezTo>
                  <a:cubicBezTo>
                    <a:pt x="2610116" y="620687"/>
                    <a:pt x="2611223" y="619044"/>
                    <a:pt x="2613116" y="619580"/>
                  </a:cubicBezTo>
                  <a:cubicBezTo>
                    <a:pt x="2613366" y="618866"/>
                    <a:pt x="2614259" y="619116"/>
                    <a:pt x="2614473" y="618616"/>
                  </a:cubicBezTo>
                  <a:cubicBezTo>
                    <a:pt x="2614545" y="618866"/>
                    <a:pt x="2616117" y="618544"/>
                    <a:pt x="2615224" y="619223"/>
                  </a:cubicBezTo>
                  <a:cubicBezTo>
                    <a:pt x="2615152" y="619294"/>
                    <a:pt x="2615009" y="619294"/>
                    <a:pt x="2615009" y="619152"/>
                  </a:cubicBezTo>
                  <a:lnTo>
                    <a:pt x="2614938" y="619544"/>
                  </a:lnTo>
                  <a:cubicBezTo>
                    <a:pt x="2615688" y="620187"/>
                    <a:pt x="2616581" y="619116"/>
                    <a:pt x="2617867" y="619187"/>
                  </a:cubicBezTo>
                  <a:cubicBezTo>
                    <a:pt x="2617510" y="619080"/>
                    <a:pt x="2617045" y="619116"/>
                    <a:pt x="2617367" y="618830"/>
                  </a:cubicBezTo>
                  <a:lnTo>
                    <a:pt x="2618438" y="618830"/>
                  </a:lnTo>
                  <a:lnTo>
                    <a:pt x="2618224" y="619152"/>
                  </a:lnTo>
                  <a:lnTo>
                    <a:pt x="2619724" y="619258"/>
                  </a:lnTo>
                  <a:lnTo>
                    <a:pt x="2619510" y="618866"/>
                  </a:lnTo>
                  <a:cubicBezTo>
                    <a:pt x="2620224" y="619044"/>
                    <a:pt x="2620439" y="619723"/>
                    <a:pt x="2621153" y="619152"/>
                  </a:cubicBezTo>
                  <a:cubicBezTo>
                    <a:pt x="2621474" y="618830"/>
                    <a:pt x="2620581" y="618616"/>
                    <a:pt x="2621224" y="618473"/>
                  </a:cubicBezTo>
                  <a:cubicBezTo>
                    <a:pt x="2622153" y="618758"/>
                    <a:pt x="2622939" y="619294"/>
                    <a:pt x="2623546" y="619687"/>
                  </a:cubicBezTo>
                  <a:cubicBezTo>
                    <a:pt x="2623653" y="619223"/>
                    <a:pt x="2623868" y="619330"/>
                    <a:pt x="2624153" y="619366"/>
                  </a:cubicBezTo>
                  <a:lnTo>
                    <a:pt x="2624011" y="619723"/>
                  </a:lnTo>
                  <a:cubicBezTo>
                    <a:pt x="2625296" y="619723"/>
                    <a:pt x="2623939" y="620652"/>
                    <a:pt x="2625296" y="620866"/>
                  </a:cubicBezTo>
                  <a:lnTo>
                    <a:pt x="2625046" y="621044"/>
                  </a:lnTo>
                  <a:lnTo>
                    <a:pt x="2625761" y="620473"/>
                  </a:lnTo>
                  <a:cubicBezTo>
                    <a:pt x="2627332" y="620366"/>
                    <a:pt x="2626011" y="621580"/>
                    <a:pt x="2628047" y="621223"/>
                  </a:cubicBezTo>
                  <a:cubicBezTo>
                    <a:pt x="2627332" y="621009"/>
                    <a:pt x="2628118" y="620330"/>
                    <a:pt x="2628690" y="620723"/>
                  </a:cubicBezTo>
                  <a:lnTo>
                    <a:pt x="2628440" y="621044"/>
                  </a:lnTo>
                  <a:cubicBezTo>
                    <a:pt x="2628725" y="621080"/>
                    <a:pt x="2628868" y="620938"/>
                    <a:pt x="2629047" y="621080"/>
                  </a:cubicBezTo>
                  <a:cubicBezTo>
                    <a:pt x="2628797" y="621223"/>
                    <a:pt x="2628761" y="621544"/>
                    <a:pt x="2629190" y="621652"/>
                  </a:cubicBezTo>
                  <a:lnTo>
                    <a:pt x="2628761" y="621973"/>
                  </a:lnTo>
                  <a:lnTo>
                    <a:pt x="2629797" y="621652"/>
                  </a:lnTo>
                  <a:cubicBezTo>
                    <a:pt x="2630226" y="622295"/>
                    <a:pt x="2631583" y="622366"/>
                    <a:pt x="2631690" y="623009"/>
                  </a:cubicBezTo>
                  <a:cubicBezTo>
                    <a:pt x="2631690" y="623009"/>
                    <a:pt x="2633297" y="624009"/>
                    <a:pt x="2634012" y="623616"/>
                  </a:cubicBezTo>
                  <a:cubicBezTo>
                    <a:pt x="2633476" y="623831"/>
                    <a:pt x="2634583" y="624331"/>
                    <a:pt x="2634119" y="624616"/>
                  </a:cubicBezTo>
                  <a:cubicBezTo>
                    <a:pt x="2634833" y="624438"/>
                    <a:pt x="2636583" y="624438"/>
                    <a:pt x="2637119" y="624867"/>
                  </a:cubicBezTo>
                  <a:lnTo>
                    <a:pt x="2637012" y="624902"/>
                  </a:lnTo>
                  <a:cubicBezTo>
                    <a:pt x="2639298" y="625545"/>
                    <a:pt x="2640691" y="624402"/>
                    <a:pt x="2642441" y="624867"/>
                  </a:cubicBezTo>
                  <a:cubicBezTo>
                    <a:pt x="2642334" y="624402"/>
                    <a:pt x="2643263" y="624616"/>
                    <a:pt x="2643013" y="624045"/>
                  </a:cubicBezTo>
                  <a:cubicBezTo>
                    <a:pt x="2644763" y="623366"/>
                    <a:pt x="2646085" y="625081"/>
                    <a:pt x="2646799" y="623223"/>
                  </a:cubicBezTo>
                  <a:cubicBezTo>
                    <a:pt x="2647656" y="623081"/>
                    <a:pt x="2647871" y="623545"/>
                    <a:pt x="2648335" y="623581"/>
                  </a:cubicBezTo>
                  <a:lnTo>
                    <a:pt x="2648121" y="623688"/>
                  </a:lnTo>
                  <a:cubicBezTo>
                    <a:pt x="2650264" y="623223"/>
                    <a:pt x="2650300" y="623223"/>
                    <a:pt x="2651335" y="623009"/>
                  </a:cubicBezTo>
                  <a:cubicBezTo>
                    <a:pt x="2651871" y="622688"/>
                    <a:pt x="2651764" y="621866"/>
                    <a:pt x="2652800" y="621831"/>
                  </a:cubicBezTo>
                  <a:cubicBezTo>
                    <a:pt x="2652586" y="622223"/>
                    <a:pt x="2652943" y="622080"/>
                    <a:pt x="2653336" y="621973"/>
                  </a:cubicBezTo>
                  <a:cubicBezTo>
                    <a:pt x="2653121" y="622080"/>
                    <a:pt x="2653085" y="622223"/>
                    <a:pt x="2653621" y="622295"/>
                  </a:cubicBezTo>
                  <a:cubicBezTo>
                    <a:pt x="2653657" y="622188"/>
                    <a:pt x="2653764" y="622080"/>
                    <a:pt x="2653836" y="622009"/>
                  </a:cubicBezTo>
                  <a:lnTo>
                    <a:pt x="2653871" y="622080"/>
                  </a:lnTo>
                  <a:cubicBezTo>
                    <a:pt x="2654443" y="621795"/>
                    <a:pt x="2654300" y="621723"/>
                    <a:pt x="2654014" y="621759"/>
                  </a:cubicBezTo>
                  <a:cubicBezTo>
                    <a:pt x="2654014" y="621759"/>
                    <a:pt x="2653978" y="621652"/>
                    <a:pt x="2653871" y="621580"/>
                  </a:cubicBezTo>
                  <a:cubicBezTo>
                    <a:pt x="2654622" y="621831"/>
                    <a:pt x="2655586" y="621044"/>
                    <a:pt x="2655836" y="621580"/>
                  </a:cubicBezTo>
                  <a:cubicBezTo>
                    <a:pt x="2657586" y="620938"/>
                    <a:pt x="2658658" y="620009"/>
                    <a:pt x="2660051" y="619401"/>
                  </a:cubicBezTo>
                  <a:cubicBezTo>
                    <a:pt x="2660301" y="619651"/>
                    <a:pt x="2660015" y="619973"/>
                    <a:pt x="2659622" y="620223"/>
                  </a:cubicBezTo>
                  <a:lnTo>
                    <a:pt x="2660622" y="619866"/>
                  </a:lnTo>
                  <a:cubicBezTo>
                    <a:pt x="2660729" y="620294"/>
                    <a:pt x="2660086" y="620259"/>
                    <a:pt x="2659801" y="620402"/>
                  </a:cubicBezTo>
                  <a:cubicBezTo>
                    <a:pt x="2661158" y="620759"/>
                    <a:pt x="2662122" y="619116"/>
                    <a:pt x="2663623" y="619580"/>
                  </a:cubicBezTo>
                  <a:lnTo>
                    <a:pt x="2663873" y="619187"/>
                  </a:lnTo>
                  <a:lnTo>
                    <a:pt x="2663980" y="619223"/>
                  </a:lnTo>
                  <a:cubicBezTo>
                    <a:pt x="2663944" y="619044"/>
                    <a:pt x="2664230" y="618794"/>
                    <a:pt x="2664444" y="618687"/>
                  </a:cubicBezTo>
                  <a:cubicBezTo>
                    <a:pt x="2664694" y="619044"/>
                    <a:pt x="2664515" y="619544"/>
                    <a:pt x="2665194" y="619437"/>
                  </a:cubicBezTo>
                  <a:cubicBezTo>
                    <a:pt x="2665694" y="619759"/>
                    <a:pt x="2666694" y="619223"/>
                    <a:pt x="2667587" y="618973"/>
                  </a:cubicBezTo>
                  <a:cubicBezTo>
                    <a:pt x="2667123" y="618937"/>
                    <a:pt x="2667266" y="618723"/>
                    <a:pt x="2667480" y="618580"/>
                  </a:cubicBezTo>
                  <a:cubicBezTo>
                    <a:pt x="2667873" y="618544"/>
                    <a:pt x="2668123" y="618901"/>
                    <a:pt x="2668409" y="618723"/>
                  </a:cubicBezTo>
                  <a:lnTo>
                    <a:pt x="2668480" y="619223"/>
                  </a:lnTo>
                  <a:cubicBezTo>
                    <a:pt x="2668302" y="618758"/>
                    <a:pt x="2669480" y="618652"/>
                    <a:pt x="2669588" y="618437"/>
                  </a:cubicBezTo>
                  <a:cubicBezTo>
                    <a:pt x="2669838" y="618794"/>
                    <a:pt x="2669016" y="618794"/>
                    <a:pt x="2668945" y="619080"/>
                  </a:cubicBezTo>
                  <a:cubicBezTo>
                    <a:pt x="2670516" y="618901"/>
                    <a:pt x="2669731" y="618973"/>
                    <a:pt x="2671302" y="618794"/>
                  </a:cubicBezTo>
                  <a:cubicBezTo>
                    <a:pt x="2672088" y="618330"/>
                    <a:pt x="2671088" y="618330"/>
                    <a:pt x="2671445" y="617865"/>
                  </a:cubicBezTo>
                  <a:cubicBezTo>
                    <a:pt x="2672159" y="617687"/>
                    <a:pt x="2672802" y="617258"/>
                    <a:pt x="2673659" y="617437"/>
                  </a:cubicBezTo>
                  <a:lnTo>
                    <a:pt x="2673338" y="617044"/>
                  </a:lnTo>
                  <a:cubicBezTo>
                    <a:pt x="2674624" y="616544"/>
                    <a:pt x="2675410" y="616473"/>
                    <a:pt x="2676374" y="616830"/>
                  </a:cubicBezTo>
                  <a:cubicBezTo>
                    <a:pt x="2686197" y="612615"/>
                    <a:pt x="2678339" y="611686"/>
                    <a:pt x="2678053" y="611722"/>
                  </a:cubicBezTo>
                  <a:cubicBezTo>
                    <a:pt x="2673695" y="611079"/>
                    <a:pt x="2671874" y="612901"/>
                    <a:pt x="2667659" y="613508"/>
                  </a:cubicBezTo>
                  <a:cubicBezTo>
                    <a:pt x="2663658" y="613329"/>
                    <a:pt x="2661587" y="612758"/>
                    <a:pt x="2657408" y="614222"/>
                  </a:cubicBezTo>
                  <a:cubicBezTo>
                    <a:pt x="2655300" y="614723"/>
                    <a:pt x="2653336" y="615544"/>
                    <a:pt x="2651550" y="616115"/>
                  </a:cubicBezTo>
                  <a:cubicBezTo>
                    <a:pt x="2650871" y="616972"/>
                    <a:pt x="2649228" y="616723"/>
                    <a:pt x="2648371" y="617401"/>
                  </a:cubicBezTo>
                  <a:lnTo>
                    <a:pt x="2647942" y="617080"/>
                  </a:lnTo>
                  <a:cubicBezTo>
                    <a:pt x="2647656" y="617294"/>
                    <a:pt x="2647263" y="617473"/>
                    <a:pt x="2646942" y="617330"/>
                  </a:cubicBezTo>
                  <a:lnTo>
                    <a:pt x="2646942" y="617223"/>
                  </a:lnTo>
                  <a:cubicBezTo>
                    <a:pt x="2646478" y="617544"/>
                    <a:pt x="2645942" y="617401"/>
                    <a:pt x="2645692" y="617580"/>
                  </a:cubicBezTo>
                  <a:lnTo>
                    <a:pt x="2645727" y="617473"/>
                  </a:lnTo>
                  <a:lnTo>
                    <a:pt x="2644977" y="617544"/>
                  </a:lnTo>
                  <a:lnTo>
                    <a:pt x="2645084" y="617366"/>
                  </a:lnTo>
                  <a:cubicBezTo>
                    <a:pt x="2644049" y="617723"/>
                    <a:pt x="2643013" y="617794"/>
                    <a:pt x="2642120" y="617723"/>
                  </a:cubicBezTo>
                  <a:lnTo>
                    <a:pt x="2642227" y="618187"/>
                  </a:lnTo>
                  <a:cubicBezTo>
                    <a:pt x="2640370" y="617759"/>
                    <a:pt x="2639691" y="618723"/>
                    <a:pt x="2638191" y="618044"/>
                  </a:cubicBezTo>
                  <a:lnTo>
                    <a:pt x="2638227" y="617937"/>
                  </a:lnTo>
                  <a:cubicBezTo>
                    <a:pt x="2636155" y="618973"/>
                    <a:pt x="2636298" y="616794"/>
                    <a:pt x="2633797" y="616866"/>
                  </a:cubicBezTo>
                  <a:cubicBezTo>
                    <a:pt x="2634119" y="616866"/>
                    <a:pt x="2633797" y="616615"/>
                    <a:pt x="2633869" y="616508"/>
                  </a:cubicBezTo>
                  <a:cubicBezTo>
                    <a:pt x="2632904" y="616187"/>
                    <a:pt x="2631619" y="615687"/>
                    <a:pt x="2631261" y="616544"/>
                  </a:cubicBezTo>
                  <a:cubicBezTo>
                    <a:pt x="2630440" y="616222"/>
                    <a:pt x="2630690" y="616008"/>
                    <a:pt x="2630690" y="615651"/>
                  </a:cubicBezTo>
                  <a:cubicBezTo>
                    <a:pt x="2630476" y="616008"/>
                    <a:pt x="2629940" y="616008"/>
                    <a:pt x="2629475" y="615830"/>
                  </a:cubicBezTo>
                  <a:lnTo>
                    <a:pt x="2629725" y="615794"/>
                  </a:lnTo>
                  <a:lnTo>
                    <a:pt x="2628297" y="615258"/>
                  </a:lnTo>
                  <a:lnTo>
                    <a:pt x="2628225" y="616079"/>
                  </a:lnTo>
                  <a:cubicBezTo>
                    <a:pt x="2627547" y="615472"/>
                    <a:pt x="2628475" y="615186"/>
                    <a:pt x="2627582" y="614937"/>
                  </a:cubicBezTo>
                  <a:lnTo>
                    <a:pt x="2627297" y="615508"/>
                  </a:lnTo>
                  <a:cubicBezTo>
                    <a:pt x="2626189" y="614829"/>
                    <a:pt x="2625832" y="613544"/>
                    <a:pt x="2624189" y="612686"/>
                  </a:cubicBezTo>
                  <a:cubicBezTo>
                    <a:pt x="2620724" y="611936"/>
                    <a:pt x="2618224" y="612829"/>
                    <a:pt x="2615760" y="612972"/>
                  </a:cubicBezTo>
                  <a:cubicBezTo>
                    <a:pt x="2612723" y="613258"/>
                    <a:pt x="2610152" y="614115"/>
                    <a:pt x="2607723" y="614187"/>
                  </a:cubicBezTo>
                  <a:lnTo>
                    <a:pt x="2607401" y="613794"/>
                  </a:lnTo>
                  <a:cubicBezTo>
                    <a:pt x="2607151" y="613151"/>
                    <a:pt x="2606401" y="615080"/>
                    <a:pt x="2606115" y="614508"/>
                  </a:cubicBezTo>
                  <a:lnTo>
                    <a:pt x="2605687" y="614937"/>
                  </a:lnTo>
                  <a:cubicBezTo>
                    <a:pt x="2605508" y="614865"/>
                    <a:pt x="2605187" y="614794"/>
                    <a:pt x="2605401" y="614580"/>
                  </a:cubicBezTo>
                  <a:cubicBezTo>
                    <a:pt x="2604937" y="614651"/>
                    <a:pt x="2604937" y="614794"/>
                    <a:pt x="2604651" y="615044"/>
                  </a:cubicBezTo>
                  <a:lnTo>
                    <a:pt x="2604079" y="614723"/>
                  </a:lnTo>
                  <a:cubicBezTo>
                    <a:pt x="2603186" y="614723"/>
                    <a:pt x="2602436" y="614972"/>
                    <a:pt x="2601651" y="615151"/>
                  </a:cubicBezTo>
                  <a:cubicBezTo>
                    <a:pt x="2600650" y="615365"/>
                    <a:pt x="2599615" y="615651"/>
                    <a:pt x="2598472" y="615758"/>
                  </a:cubicBezTo>
                  <a:cubicBezTo>
                    <a:pt x="2595507" y="615294"/>
                    <a:pt x="2590863" y="617580"/>
                    <a:pt x="2588470" y="618901"/>
                  </a:cubicBezTo>
                  <a:cubicBezTo>
                    <a:pt x="2585077" y="620759"/>
                    <a:pt x="2579398" y="621223"/>
                    <a:pt x="2577112" y="623081"/>
                  </a:cubicBezTo>
                  <a:cubicBezTo>
                    <a:pt x="2577005" y="623009"/>
                    <a:pt x="2576826" y="623295"/>
                    <a:pt x="2576826" y="623366"/>
                  </a:cubicBezTo>
                  <a:cubicBezTo>
                    <a:pt x="2576005" y="623545"/>
                    <a:pt x="2574933" y="623616"/>
                    <a:pt x="2573861" y="623616"/>
                  </a:cubicBezTo>
                  <a:cubicBezTo>
                    <a:pt x="2574004" y="623688"/>
                    <a:pt x="2571432" y="623545"/>
                    <a:pt x="2568968" y="623723"/>
                  </a:cubicBezTo>
                  <a:cubicBezTo>
                    <a:pt x="2572111" y="611650"/>
                    <a:pt x="2574933" y="599185"/>
                    <a:pt x="2576005" y="586897"/>
                  </a:cubicBezTo>
                  <a:cubicBezTo>
                    <a:pt x="2576576" y="580039"/>
                    <a:pt x="2576755" y="573396"/>
                    <a:pt x="2576683" y="567181"/>
                  </a:cubicBezTo>
                  <a:cubicBezTo>
                    <a:pt x="2577433" y="567466"/>
                    <a:pt x="2578469" y="567681"/>
                    <a:pt x="2579934" y="567788"/>
                  </a:cubicBezTo>
                  <a:lnTo>
                    <a:pt x="2579934" y="567966"/>
                  </a:lnTo>
                  <a:cubicBezTo>
                    <a:pt x="2581541" y="567609"/>
                    <a:pt x="2582184" y="567395"/>
                    <a:pt x="2582720" y="566466"/>
                  </a:cubicBezTo>
                  <a:cubicBezTo>
                    <a:pt x="2583148" y="567288"/>
                    <a:pt x="2583327" y="566431"/>
                    <a:pt x="2583613" y="566716"/>
                  </a:cubicBezTo>
                  <a:lnTo>
                    <a:pt x="2583577" y="566788"/>
                  </a:lnTo>
                  <a:cubicBezTo>
                    <a:pt x="2584184" y="566073"/>
                    <a:pt x="2585077" y="567609"/>
                    <a:pt x="2586434" y="567002"/>
                  </a:cubicBezTo>
                  <a:cubicBezTo>
                    <a:pt x="2586399" y="567073"/>
                    <a:pt x="2586363" y="567324"/>
                    <a:pt x="2586042" y="567324"/>
                  </a:cubicBezTo>
                  <a:cubicBezTo>
                    <a:pt x="2586791" y="567216"/>
                    <a:pt x="2587470" y="567109"/>
                    <a:pt x="2587863" y="567073"/>
                  </a:cubicBezTo>
                  <a:cubicBezTo>
                    <a:pt x="2588292" y="567002"/>
                    <a:pt x="2588542" y="567038"/>
                    <a:pt x="2588649" y="567216"/>
                  </a:cubicBezTo>
                  <a:cubicBezTo>
                    <a:pt x="2591221" y="566180"/>
                    <a:pt x="2592364" y="565430"/>
                    <a:pt x="2592935" y="564430"/>
                  </a:cubicBezTo>
                  <a:lnTo>
                    <a:pt x="2592935" y="564573"/>
                  </a:lnTo>
                  <a:cubicBezTo>
                    <a:pt x="2593185" y="563859"/>
                    <a:pt x="2593507" y="564252"/>
                    <a:pt x="2593971" y="563788"/>
                  </a:cubicBezTo>
                  <a:cubicBezTo>
                    <a:pt x="2594007" y="563859"/>
                    <a:pt x="2594078" y="563894"/>
                    <a:pt x="2594078" y="563894"/>
                  </a:cubicBezTo>
                  <a:cubicBezTo>
                    <a:pt x="2594435" y="563180"/>
                    <a:pt x="2595686" y="563287"/>
                    <a:pt x="2596078" y="562930"/>
                  </a:cubicBezTo>
                  <a:lnTo>
                    <a:pt x="2596186" y="563252"/>
                  </a:lnTo>
                  <a:lnTo>
                    <a:pt x="2597329" y="562859"/>
                  </a:lnTo>
                  <a:lnTo>
                    <a:pt x="2596864" y="562895"/>
                  </a:lnTo>
                  <a:cubicBezTo>
                    <a:pt x="2596757" y="561930"/>
                    <a:pt x="2597900" y="563252"/>
                    <a:pt x="2598614" y="562394"/>
                  </a:cubicBezTo>
                  <a:cubicBezTo>
                    <a:pt x="2599472" y="562287"/>
                    <a:pt x="2599722" y="560001"/>
                    <a:pt x="2600686" y="560180"/>
                  </a:cubicBezTo>
                  <a:cubicBezTo>
                    <a:pt x="2600936" y="559608"/>
                    <a:pt x="2600579" y="561001"/>
                    <a:pt x="2601043" y="560466"/>
                  </a:cubicBezTo>
                  <a:cubicBezTo>
                    <a:pt x="2601222" y="560930"/>
                    <a:pt x="2600865" y="560858"/>
                    <a:pt x="2601150" y="561180"/>
                  </a:cubicBezTo>
                  <a:cubicBezTo>
                    <a:pt x="2601686" y="560751"/>
                    <a:pt x="2602329" y="561323"/>
                    <a:pt x="2602972" y="560680"/>
                  </a:cubicBezTo>
                  <a:lnTo>
                    <a:pt x="2603151" y="561037"/>
                  </a:lnTo>
                  <a:cubicBezTo>
                    <a:pt x="2603829" y="559965"/>
                    <a:pt x="2605151" y="560680"/>
                    <a:pt x="2605437" y="559787"/>
                  </a:cubicBezTo>
                  <a:cubicBezTo>
                    <a:pt x="2606187" y="559072"/>
                    <a:pt x="2606508" y="560573"/>
                    <a:pt x="2607044" y="559501"/>
                  </a:cubicBezTo>
                  <a:lnTo>
                    <a:pt x="2607544" y="559858"/>
                  </a:lnTo>
                  <a:cubicBezTo>
                    <a:pt x="2607901" y="559822"/>
                    <a:pt x="2607580" y="559144"/>
                    <a:pt x="2608008" y="559287"/>
                  </a:cubicBezTo>
                  <a:cubicBezTo>
                    <a:pt x="2608080" y="559608"/>
                    <a:pt x="2608544" y="559394"/>
                    <a:pt x="2608437" y="559787"/>
                  </a:cubicBezTo>
                  <a:cubicBezTo>
                    <a:pt x="2609294" y="560073"/>
                    <a:pt x="2609723" y="558751"/>
                    <a:pt x="2611402" y="559608"/>
                  </a:cubicBezTo>
                  <a:cubicBezTo>
                    <a:pt x="2611688" y="558929"/>
                    <a:pt x="2612438" y="559323"/>
                    <a:pt x="2612652" y="558823"/>
                  </a:cubicBezTo>
                  <a:cubicBezTo>
                    <a:pt x="2612688" y="559108"/>
                    <a:pt x="2614081" y="558858"/>
                    <a:pt x="2613295" y="559465"/>
                  </a:cubicBezTo>
                  <a:cubicBezTo>
                    <a:pt x="2613223" y="559501"/>
                    <a:pt x="2613116" y="559501"/>
                    <a:pt x="2613116" y="559394"/>
                  </a:cubicBezTo>
                  <a:lnTo>
                    <a:pt x="2613045" y="559787"/>
                  </a:lnTo>
                  <a:cubicBezTo>
                    <a:pt x="2613866" y="560501"/>
                    <a:pt x="2614509" y="559358"/>
                    <a:pt x="2615295" y="559465"/>
                  </a:cubicBezTo>
                  <a:cubicBezTo>
                    <a:pt x="2615045" y="559323"/>
                    <a:pt x="2614724" y="559358"/>
                    <a:pt x="2614938" y="559108"/>
                  </a:cubicBezTo>
                  <a:lnTo>
                    <a:pt x="2615688" y="559180"/>
                  </a:lnTo>
                  <a:lnTo>
                    <a:pt x="2615545" y="559501"/>
                  </a:lnTo>
                  <a:lnTo>
                    <a:pt x="2616653" y="559716"/>
                  </a:lnTo>
                  <a:lnTo>
                    <a:pt x="2616509" y="559323"/>
                  </a:lnTo>
                  <a:cubicBezTo>
                    <a:pt x="2617045" y="559537"/>
                    <a:pt x="2617188" y="560251"/>
                    <a:pt x="2617831" y="559680"/>
                  </a:cubicBezTo>
                  <a:cubicBezTo>
                    <a:pt x="2618117" y="559358"/>
                    <a:pt x="2617331" y="559108"/>
                    <a:pt x="2617938" y="559001"/>
                  </a:cubicBezTo>
                  <a:cubicBezTo>
                    <a:pt x="2618653" y="559323"/>
                    <a:pt x="2619689" y="559787"/>
                    <a:pt x="2620581" y="560001"/>
                  </a:cubicBezTo>
                  <a:cubicBezTo>
                    <a:pt x="2620546" y="559537"/>
                    <a:pt x="2620796" y="559573"/>
                    <a:pt x="2621046" y="559501"/>
                  </a:cubicBezTo>
                  <a:lnTo>
                    <a:pt x="2621046" y="559894"/>
                  </a:lnTo>
                  <a:cubicBezTo>
                    <a:pt x="2622046" y="559465"/>
                    <a:pt x="2621296" y="560787"/>
                    <a:pt x="2622260" y="560501"/>
                  </a:cubicBezTo>
                  <a:lnTo>
                    <a:pt x="2622153" y="560751"/>
                  </a:lnTo>
                  <a:lnTo>
                    <a:pt x="2622510" y="559965"/>
                  </a:lnTo>
                  <a:cubicBezTo>
                    <a:pt x="2623475" y="559323"/>
                    <a:pt x="2622832" y="560823"/>
                    <a:pt x="2623939" y="559930"/>
                  </a:cubicBezTo>
                  <a:cubicBezTo>
                    <a:pt x="2623546" y="559930"/>
                    <a:pt x="2623903" y="559037"/>
                    <a:pt x="2624332" y="559287"/>
                  </a:cubicBezTo>
                  <a:lnTo>
                    <a:pt x="2624153" y="559644"/>
                  </a:lnTo>
                  <a:cubicBezTo>
                    <a:pt x="2624403" y="559608"/>
                    <a:pt x="2624546" y="559465"/>
                    <a:pt x="2624689" y="559573"/>
                  </a:cubicBezTo>
                  <a:cubicBezTo>
                    <a:pt x="2624510" y="559751"/>
                    <a:pt x="2624510" y="560108"/>
                    <a:pt x="2624868" y="560108"/>
                  </a:cubicBezTo>
                  <a:lnTo>
                    <a:pt x="2624546" y="560537"/>
                  </a:lnTo>
                  <a:lnTo>
                    <a:pt x="2625368" y="560001"/>
                  </a:lnTo>
                  <a:cubicBezTo>
                    <a:pt x="2625832" y="560501"/>
                    <a:pt x="2626761" y="560216"/>
                    <a:pt x="2626868" y="560787"/>
                  </a:cubicBezTo>
                  <a:cubicBezTo>
                    <a:pt x="2626868" y="560787"/>
                    <a:pt x="2627904" y="561358"/>
                    <a:pt x="2628332" y="560858"/>
                  </a:cubicBezTo>
                  <a:cubicBezTo>
                    <a:pt x="2628011" y="561144"/>
                    <a:pt x="2628582" y="561466"/>
                    <a:pt x="2628261" y="561823"/>
                  </a:cubicBezTo>
                  <a:cubicBezTo>
                    <a:pt x="2628654" y="561502"/>
                    <a:pt x="2629618" y="561466"/>
                    <a:pt x="2629797" y="562002"/>
                  </a:cubicBezTo>
                  <a:lnTo>
                    <a:pt x="2629725" y="562037"/>
                  </a:lnTo>
                  <a:cubicBezTo>
                    <a:pt x="2630797" y="562895"/>
                    <a:pt x="2632119" y="562251"/>
                    <a:pt x="2633047" y="563252"/>
                  </a:cubicBezTo>
                  <a:cubicBezTo>
                    <a:pt x="2633155" y="562823"/>
                    <a:pt x="2633690" y="563287"/>
                    <a:pt x="2633762" y="562680"/>
                  </a:cubicBezTo>
                  <a:cubicBezTo>
                    <a:pt x="2635191" y="562644"/>
                    <a:pt x="2635548" y="564716"/>
                    <a:pt x="2636691" y="563252"/>
                  </a:cubicBezTo>
                  <a:cubicBezTo>
                    <a:pt x="2637298" y="563394"/>
                    <a:pt x="2637191" y="563930"/>
                    <a:pt x="2637476" y="564145"/>
                  </a:cubicBezTo>
                  <a:lnTo>
                    <a:pt x="2637298" y="564180"/>
                  </a:lnTo>
                  <a:cubicBezTo>
                    <a:pt x="2638441" y="564466"/>
                    <a:pt x="2638762" y="564573"/>
                    <a:pt x="2639584" y="564930"/>
                  </a:cubicBezTo>
                  <a:cubicBezTo>
                    <a:pt x="2640084" y="564895"/>
                    <a:pt x="2640405" y="564145"/>
                    <a:pt x="2641084" y="564609"/>
                  </a:cubicBezTo>
                  <a:cubicBezTo>
                    <a:pt x="2640727" y="564859"/>
                    <a:pt x="2641048" y="564895"/>
                    <a:pt x="2641334" y="564966"/>
                  </a:cubicBezTo>
                  <a:cubicBezTo>
                    <a:pt x="2641120" y="564966"/>
                    <a:pt x="2641048" y="565038"/>
                    <a:pt x="2641334" y="565395"/>
                  </a:cubicBezTo>
                  <a:cubicBezTo>
                    <a:pt x="2641406" y="565323"/>
                    <a:pt x="2641513" y="565287"/>
                    <a:pt x="2641620" y="565252"/>
                  </a:cubicBezTo>
                  <a:lnTo>
                    <a:pt x="2641620" y="565323"/>
                  </a:lnTo>
                  <a:cubicBezTo>
                    <a:pt x="2642156" y="565359"/>
                    <a:pt x="2642084" y="565216"/>
                    <a:pt x="2641870" y="565109"/>
                  </a:cubicBezTo>
                  <a:cubicBezTo>
                    <a:pt x="2641870" y="565109"/>
                    <a:pt x="2641905" y="565002"/>
                    <a:pt x="2641870" y="564895"/>
                  </a:cubicBezTo>
                  <a:cubicBezTo>
                    <a:pt x="2642263" y="565466"/>
                    <a:pt x="2643263" y="565287"/>
                    <a:pt x="2643192" y="565823"/>
                  </a:cubicBezTo>
                  <a:cubicBezTo>
                    <a:pt x="2644727" y="566073"/>
                    <a:pt x="2645942" y="565680"/>
                    <a:pt x="2647192" y="565609"/>
                  </a:cubicBezTo>
                  <a:cubicBezTo>
                    <a:pt x="2647299" y="565931"/>
                    <a:pt x="2646978" y="566145"/>
                    <a:pt x="2646585" y="566216"/>
                  </a:cubicBezTo>
                  <a:lnTo>
                    <a:pt x="2647513" y="566216"/>
                  </a:lnTo>
                  <a:cubicBezTo>
                    <a:pt x="2647478" y="566645"/>
                    <a:pt x="2646978" y="566395"/>
                    <a:pt x="2646656" y="566466"/>
                  </a:cubicBezTo>
                  <a:cubicBezTo>
                    <a:pt x="2647656" y="567288"/>
                    <a:pt x="2649014" y="566002"/>
                    <a:pt x="2650121" y="566645"/>
                  </a:cubicBezTo>
                  <a:lnTo>
                    <a:pt x="2650371" y="566323"/>
                  </a:lnTo>
                  <a:lnTo>
                    <a:pt x="2650442" y="566395"/>
                  </a:lnTo>
                  <a:cubicBezTo>
                    <a:pt x="2650442" y="566216"/>
                    <a:pt x="2650728" y="565966"/>
                    <a:pt x="2650907" y="565931"/>
                  </a:cubicBezTo>
                  <a:cubicBezTo>
                    <a:pt x="2651050" y="566288"/>
                    <a:pt x="2650871" y="566788"/>
                    <a:pt x="2651478" y="566788"/>
                  </a:cubicBezTo>
                  <a:cubicBezTo>
                    <a:pt x="2651943" y="567145"/>
                    <a:pt x="2652836" y="566645"/>
                    <a:pt x="2653443" y="566431"/>
                  </a:cubicBezTo>
                  <a:cubicBezTo>
                    <a:pt x="2653121" y="566359"/>
                    <a:pt x="2653228" y="566180"/>
                    <a:pt x="2653371" y="566038"/>
                  </a:cubicBezTo>
                  <a:cubicBezTo>
                    <a:pt x="2653657" y="566038"/>
                    <a:pt x="2653836" y="566395"/>
                    <a:pt x="2654086" y="566216"/>
                  </a:cubicBezTo>
                  <a:lnTo>
                    <a:pt x="2654121" y="566716"/>
                  </a:lnTo>
                  <a:cubicBezTo>
                    <a:pt x="2653978" y="566252"/>
                    <a:pt x="2654907" y="566180"/>
                    <a:pt x="2655014" y="565966"/>
                  </a:cubicBezTo>
                  <a:cubicBezTo>
                    <a:pt x="2655193" y="566323"/>
                    <a:pt x="2654550" y="566288"/>
                    <a:pt x="2654479" y="566573"/>
                  </a:cubicBezTo>
                  <a:cubicBezTo>
                    <a:pt x="2655693" y="566466"/>
                    <a:pt x="2655086" y="566538"/>
                    <a:pt x="2656300" y="566431"/>
                  </a:cubicBezTo>
                  <a:cubicBezTo>
                    <a:pt x="2656907" y="566002"/>
                    <a:pt x="2656157" y="565966"/>
                    <a:pt x="2656443" y="565502"/>
                  </a:cubicBezTo>
                  <a:cubicBezTo>
                    <a:pt x="2657015" y="565359"/>
                    <a:pt x="2657515" y="564966"/>
                    <a:pt x="2658193" y="565180"/>
                  </a:cubicBezTo>
                  <a:lnTo>
                    <a:pt x="2657943" y="564752"/>
                  </a:lnTo>
                  <a:cubicBezTo>
                    <a:pt x="2658943" y="564287"/>
                    <a:pt x="2659551" y="564252"/>
                    <a:pt x="2660336" y="564573"/>
                  </a:cubicBezTo>
                  <a:cubicBezTo>
                    <a:pt x="2666837" y="559251"/>
                    <a:pt x="2660551" y="559465"/>
                    <a:pt x="2660801" y="559430"/>
                  </a:cubicBezTo>
                  <a:cubicBezTo>
                    <a:pt x="2658086" y="559001"/>
                    <a:pt x="2657015" y="560466"/>
                    <a:pt x="2653586" y="560894"/>
                  </a:cubicBezTo>
                  <a:cubicBezTo>
                    <a:pt x="2650621" y="560644"/>
                    <a:pt x="2649621" y="559858"/>
                    <a:pt x="2647013" y="559858"/>
                  </a:cubicBezTo>
                  <a:cubicBezTo>
                    <a:pt x="2645727" y="559608"/>
                    <a:pt x="2644335" y="559430"/>
                    <a:pt x="2642977" y="559108"/>
                  </a:cubicBezTo>
                  <a:cubicBezTo>
                    <a:pt x="2642156" y="559537"/>
                    <a:pt x="2641263" y="558501"/>
                    <a:pt x="2640298" y="558751"/>
                  </a:cubicBezTo>
                  <a:lnTo>
                    <a:pt x="2640155" y="558287"/>
                  </a:lnTo>
                  <a:cubicBezTo>
                    <a:pt x="2639834" y="558358"/>
                    <a:pt x="2639477" y="558358"/>
                    <a:pt x="2639262" y="558072"/>
                  </a:cubicBezTo>
                  <a:lnTo>
                    <a:pt x="2639334" y="557965"/>
                  </a:lnTo>
                  <a:cubicBezTo>
                    <a:pt x="2638834" y="558072"/>
                    <a:pt x="2638441" y="557715"/>
                    <a:pt x="2638191" y="557787"/>
                  </a:cubicBezTo>
                  <a:lnTo>
                    <a:pt x="2638262" y="557679"/>
                  </a:lnTo>
                  <a:lnTo>
                    <a:pt x="2637762" y="557501"/>
                  </a:lnTo>
                  <a:lnTo>
                    <a:pt x="2637905" y="557394"/>
                  </a:lnTo>
                  <a:cubicBezTo>
                    <a:pt x="2637084" y="557394"/>
                    <a:pt x="2636333" y="557072"/>
                    <a:pt x="2635726" y="556680"/>
                  </a:cubicBezTo>
                  <a:lnTo>
                    <a:pt x="2635619" y="557143"/>
                  </a:lnTo>
                  <a:cubicBezTo>
                    <a:pt x="2634405" y="556072"/>
                    <a:pt x="2633512" y="556751"/>
                    <a:pt x="2632369" y="555715"/>
                  </a:cubicBezTo>
                  <a:lnTo>
                    <a:pt x="2632440" y="555608"/>
                  </a:lnTo>
                  <a:cubicBezTo>
                    <a:pt x="2630333" y="556144"/>
                    <a:pt x="2629904" y="553893"/>
                    <a:pt x="2627761" y="554536"/>
                  </a:cubicBezTo>
                  <a:cubicBezTo>
                    <a:pt x="2628011" y="554465"/>
                    <a:pt x="2627725" y="554286"/>
                    <a:pt x="2627761" y="554179"/>
                  </a:cubicBezTo>
                  <a:cubicBezTo>
                    <a:pt x="2626868" y="554107"/>
                    <a:pt x="2625975" y="554001"/>
                    <a:pt x="2625761" y="554858"/>
                  </a:cubicBezTo>
                  <a:cubicBezTo>
                    <a:pt x="2625154" y="554715"/>
                    <a:pt x="2625332" y="554500"/>
                    <a:pt x="2625296" y="554107"/>
                  </a:cubicBezTo>
                  <a:cubicBezTo>
                    <a:pt x="2625225" y="554500"/>
                    <a:pt x="2624653" y="554572"/>
                    <a:pt x="2624189" y="554500"/>
                  </a:cubicBezTo>
                  <a:lnTo>
                    <a:pt x="2624439" y="554394"/>
                  </a:lnTo>
                  <a:lnTo>
                    <a:pt x="2623046" y="554322"/>
                  </a:lnTo>
                  <a:lnTo>
                    <a:pt x="2623225" y="555108"/>
                  </a:lnTo>
                  <a:cubicBezTo>
                    <a:pt x="2622546" y="554786"/>
                    <a:pt x="2623153" y="554179"/>
                    <a:pt x="2622439" y="554250"/>
                  </a:cubicBezTo>
                  <a:lnTo>
                    <a:pt x="2622367" y="554858"/>
                  </a:lnTo>
                  <a:cubicBezTo>
                    <a:pt x="2621403" y="554608"/>
                    <a:pt x="2620903" y="553607"/>
                    <a:pt x="2619939" y="553072"/>
                  </a:cubicBezTo>
                  <a:cubicBezTo>
                    <a:pt x="2615581" y="552572"/>
                    <a:pt x="2612009" y="553965"/>
                    <a:pt x="2607330" y="553607"/>
                  </a:cubicBezTo>
                  <a:lnTo>
                    <a:pt x="2607008" y="553215"/>
                  </a:lnTo>
                  <a:cubicBezTo>
                    <a:pt x="2606723" y="552572"/>
                    <a:pt x="2606080" y="554536"/>
                    <a:pt x="2605758" y="554001"/>
                  </a:cubicBezTo>
                  <a:lnTo>
                    <a:pt x="2605401" y="554465"/>
                  </a:lnTo>
                  <a:cubicBezTo>
                    <a:pt x="2605222" y="554394"/>
                    <a:pt x="2604901" y="554394"/>
                    <a:pt x="2605079" y="554143"/>
                  </a:cubicBezTo>
                  <a:cubicBezTo>
                    <a:pt x="2604651" y="554286"/>
                    <a:pt x="2604687" y="554394"/>
                    <a:pt x="2604472" y="554715"/>
                  </a:cubicBezTo>
                  <a:lnTo>
                    <a:pt x="2603865" y="554536"/>
                  </a:lnTo>
                  <a:cubicBezTo>
                    <a:pt x="2602186" y="554965"/>
                    <a:pt x="2601543" y="556215"/>
                    <a:pt x="2600150" y="556572"/>
                  </a:cubicBezTo>
                  <a:cubicBezTo>
                    <a:pt x="2598365" y="556358"/>
                    <a:pt x="2595078" y="557930"/>
                    <a:pt x="2593007" y="559072"/>
                  </a:cubicBezTo>
                  <a:cubicBezTo>
                    <a:pt x="2591185" y="560216"/>
                    <a:pt x="2587185" y="561144"/>
                    <a:pt x="2586613" y="560966"/>
                  </a:cubicBezTo>
                  <a:cubicBezTo>
                    <a:pt x="2586506" y="560930"/>
                    <a:pt x="2586149" y="560966"/>
                    <a:pt x="2585327" y="561144"/>
                  </a:cubicBezTo>
                  <a:cubicBezTo>
                    <a:pt x="2585220" y="561037"/>
                    <a:pt x="2584934" y="561215"/>
                    <a:pt x="2584934" y="561287"/>
                  </a:cubicBezTo>
                  <a:cubicBezTo>
                    <a:pt x="2584077" y="561073"/>
                    <a:pt x="2582041" y="561073"/>
                    <a:pt x="2580969" y="561502"/>
                  </a:cubicBezTo>
                  <a:cubicBezTo>
                    <a:pt x="2580755" y="561394"/>
                    <a:pt x="2577898" y="562787"/>
                    <a:pt x="2576504" y="563859"/>
                  </a:cubicBezTo>
                  <a:cubicBezTo>
                    <a:pt x="2575969" y="547142"/>
                    <a:pt x="2573504" y="533641"/>
                    <a:pt x="2571575" y="526926"/>
                  </a:cubicBezTo>
                  <a:cubicBezTo>
                    <a:pt x="2571575" y="526926"/>
                    <a:pt x="2570861" y="524568"/>
                    <a:pt x="2569468" y="520925"/>
                  </a:cubicBezTo>
                  <a:cubicBezTo>
                    <a:pt x="2572540" y="521854"/>
                    <a:pt x="2573790" y="521211"/>
                    <a:pt x="2575290" y="520782"/>
                  </a:cubicBezTo>
                  <a:cubicBezTo>
                    <a:pt x="2576612" y="520246"/>
                    <a:pt x="2578362" y="519246"/>
                    <a:pt x="2579398" y="518925"/>
                  </a:cubicBezTo>
                  <a:cubicBezTo>
                    <a:pt x="2581755" y="518853"/>
                    <a:pt x="2583684" y="520461"/>
                    <a:pt x="2588078" y="518853"/>
                  </a:cubicBezTo>
                  <a:cubicBezTo>
                    <a:pt x="2590042" y="518353"/>
                    <a:pt x="2590685" y="517924"/>
                    <a:pt x="2591899" y="517924"/>
                  </a:cubicBezTo>
                  <a:cubicBezTo>
                    <a:pt x="2592507" y="517282"/>
                    <a:pt x="2593400" y="518067"/>
                    <a:pt x="2594221" y="517746"/>
                  </a:cubicBezTo>
                  <a:lnTo>
                    <a:pt x="2594364" y="518175"/>
                  </a:lnTo>
                  <a:cubicBezTo>
                    <a:pt x="2594650" y="518067"/>
                    <a:pt x="2594971" y="518032"/>
                    <a:pt x="2595150" y="518353"/>
                  </a:cubicBezTo>
                  <a:lnTo>
                    <a:pt x="2595078" y="518460"/>
                  </a:lnTo>
                  <a:cubicBezTo>
                    <a:pt x="2595543" y="518317"/>
                    <a:pt x="2595864" y="518675"/>
                    <a:pt x="2596114" y="518639"/>
                  </a:cubicBezTo>
                  <a:lnTo>
                    <a:pt x="2596043" y="518746"/>
                  </a:lnTo>
                  <a:lnTo>
                    <a:pt x="2596507" y="518925"/>
                  </a:lnTo>
                  <a:lnTo>
                    <a:pt x="2596364" y="519032"/>
                  </a:lnTo>
                  <a:cubicBezTo>
                    <a:pt x="2597114" y="519103"/>
                    <a:pt x="2597793" y="519460"/>
                    <a:pt x="2598293" y="519996"/>
                  </a:cubicBezTo>
                  <a:lnTo>
                    <a:pt x="2598507" y="519568"/>
                  </a:lnTo>
                  <a:cubicBezTo>
                    <a:pt x="2599436" y="520818"/>
                    <a:pt x="2600472" y="520425"/>
                    <a:pt x="2601258" y="521782"/>
                  </a:cubicBezTo>
                  <a:lnTo>
                    <a:pt x="2601186" y="521854"/>
                  </a:lnTo>
                  <a:cubicBezTo>
                    <a:pt x="2603329" y="521961"/>
                    <a:pt x="2602794" y="524282"/>
                    <a:pt x="2605222" y="524711"/>
                  </a:cubicBezTo>
                  <a:cubicBezTo>
                    <a:pt x="2604901" y="524675"/>
                    <a:pt x="2605187" y="524961"/>
                    <a:pt x="2605079" y="525032"/>
                  </a:cubicBezTo>
                  <a:cubicBezTo>
                    <a:pt x="2605972" y="525532"/>
                    <a:pt x="2607044" y="526104"/>
                    <a:pt x="2607509" y="525318"/>
                  </a:cubicBezTo>
                  <a:cubicBezTo>
                    <a:pt x="2608187" y="525711"/>
                    <a:pt x="2607937" y="525854"/>
                    <a:pt x="2607866" y="526247"/>
                  </a:cubicBezTo>
                  <a:cubicBezTo>
                    <a:pt x="2608044" y="525890"/>
                    <a:pt x="2608723" y="526068"/>
                    <a:pt x="2609330" y="526247"/>
                  </a:cubicBezTo>
                  <a:lnTo>
                    <a:pt x="2609009" y="526283"/>
                  </a:lnTo>
                  <a:cubicBezTo>
                    <a:pt x="2609580" y="526461"/>
                    <a:pt x="2610187" y="526604"/>
                    <a:pt x="2610830" y="526711"/>
                  </a:cubicBezTo>
                  <a:lnTo>
                    <a:pt x="2610652" y="525890"/>
                  </a:lnTo>
                  <a:cubicBezTo>
                    <a:pt x="2611509" y="526319"/>
                    <a:pt x="2610687" y="526854"/>
                    <a:pt x="2611616" y="526818"/>
                  </a:cubicBezTo>
                  <a:lnTo>
                    <a:pt x="2611688" y="526211"/>
                  </a:lnTo>
                  <a:cubicBezTo>
                    <a:pt x="2612973" y="526497"/>
                    <a:pt x="2613473" y="527390"/>
                    <a:pt x="2614509" y="527890"/>
                  </a:cubicBezTo>
                  <a:cubicBezTo>
                    <a:pt x="2618831" y="528319"/>
                    <a:pt x="2623617" y="526926"/>
                    <a:pt x="2628011" y="527212"/>
                  </a:cubicBezTo>
                  <a:lnTo>
                    <a:pt x="2628261" y="527640"/>
                  </a:lnTo>
                  <a:cubicBezTo>
                    <a:pt x="2628440" y="528283"/>
                    <a:pt x="2629154" y="526461"/>
                    <a:pt x="2629404" y="527069"/>
                  </a:cubicBezTo>
                  <a:lnTo>
                    <a:pt x="2629797" y="526676"/>
                  </a:lnTo>
                  <a:cubicBezTo>
                    <a:pt x="2629940" y="526783"/>
                    <a:pt x="2630226" y="526854"/>
                    <a:pt x="2630011" y="527033"/>
                  </a:cubicBezTo>
                  <a:cubicBezTo>
                    <a:pt x="2630440" y="526997"/>
                    <a:pt x="2630404" y="526890"/>
                    <a:pt x="2630690" y="526640"/>
                  </a:cubicBezTo>
                  <a:lnTo>
                    <a:pt x="2631190" y="526997"/>
                  </a:lnTo>
                  <a:cubicBezTo>
                    <a:pt x="2632869" y="527069"/>
                    <a:pt x="2634155" y="525997"/>
                    <a:pt x="2635869" y="525890"/>
                  </a:cubicBezTo>
                  <a:cubicBezTo>
                    <a:pt x="2638048" y="526497"/>
                    <a:pt x="2641763" y="524711"/>
                    <a:pt x="2644156" y="524568"/>
                  </a:cubicBezTo>
                  <a:cubicBezTo>
                    <a:pt x="2647013" y="524247"/>
                    <a:pt x="2652907" y="524783"/>
                    <a:pt x="2654907" y="522925"/>
                  </a:cubicBezTo>
                  <a:cubicBezTo>
                    <a:pt x="2655014" y="522997"/>
                    <a:pt x="2655193" y="522711"/>
                    <a:pt x="2655157" y="522639"/>
                  </a:cubicBezTo>
                  <a:cubicBezTo>
                    <a:pt x="2655907" y="522461"/>
                    <a:pt x="2656872" y="522389"/>
                    <a:pt x="2657979" y="522247"/>
                  </a:cubicBezTo>
                  <a:cubicBezTo>
                    <a:pt x="2657693" y="522175"/>
                    <a:pt x="2662515" y="522068"/>
                    <a:pt x="2664730" y="518460"/>
                  </a:cubicBezTo>
                  <a:cubicBezTo>
                    <a:pt x="2665587" y="516782"/>
                    <a:pt x="2665230" y="515603"/>
                    <a:pt x="2664480" y="515638"/>
                  </a:cubicBezTo>
                  <a:cubicBezTo>
                    <a:pt x="2663694" y="515567"/>
                    <a:pt x="2662194" y="516817"/>
                    <a:pt x="2659944" y="516210"/>
                  </a:cubicBezTo>
                  <a:lnTo>
                    <a:pt x="2659908" y="516067"/>
                  </a:lnTo>
                  <a:cubicBezTo>
                    <a:pt x="2658729" y="516174"/>
                    <a:pt x="2657836" y="516246"/>
                    <a:pt x="2656872" y="517174"/>
                  </a:cubicBezTo>
                  <a:cubicBezTo>
                    <a:pt x="2656550" y="516317"/>
                    <a:pt x="2655515" y="517282"/>
                    <a:pt x="2655014" y="517067"/>
                  </a:cubicBezTo>
                  <a:lnTo>
                    <a:pt x="2655050" y="516996"/>
                  </a:lnTo>
                  <a:cubicBezTo>
                    <a:pt x="2654014" y="517889"/>
                    <a:pt x="2652478" y="516996"/>
                    <a:pt x="2651657" y="517960"/>
                  </a:cubicBezTo>
                  <a:cubicBezTo>
                    <a:pt x="2651657" y="517889"/>
                    <a:pt x="2651621" y="517639"/>
                    <a:pt x="2651835" y="517531"/>
                  </a:cubicBezTo>
                  <a:cubicBezTo>
                    <a:pt x="2651121" y="517889"/>
                    <a:pt x="2650300" y="518389"/>
                    <a:pt x="2650049" y="517924"/>
                  </a:cubicBezTo>
                  <a:cubicBezTo>
                    <a:pt x="2648406" y="518639"/>
                    <a:pt x="2646763" y="518853"/>
                    <a:pt x="2645870" y="519639"/>
                  </a:cubicBezTo>
                  <a:lnTo>
                    <a:pt x="2645942" y="519496"/>
                  </a:lnTo>
                  <a:cubicBezTo>
                    <a:pt x="2645370" y="520068"/>
                    <a:pt x="2645156" y="519568"/>
                    <a:pt x="2644477" y="519853"/>
                  </a:cubicBezTo>
                  <a:cubicBezTo>
                    <a:pt x="2644442" y="519782"/>
                    <a:pt x="2644370" y="519710"/>
                    <a:pt x="2644370" y="519710"/>
                  </a:cubicBezTo>
                  <a:cubicBezTo>
                    <a:pt x="2643727" y="520246"/>
                    <a:pt x="2642406" y="519746"/>
                    <a:pt x="2641870" y="519996"/>
                  </a:cubicBezTo>
                  <a:lnTo>
                    <a:pt x="2641798" y="519639"/>
                  </a:lnTo>
                  <a:cubicBezTo>
                    <a:pt x="2641370" y="519639"/>
                    <a:pt x="2640905" y="519746"/>
                    <a:pt x="2640441" y="519853"/>
                  </a:cubicBezTo>
                  <a:lnTo>
                    <a:pt x="2640941" y="519853"/>
                  </a:lnTo>
                  <a:cubicBezTo>
                    <a:pt x="2640834" y="520854"/>
                    <a:pt x="2639870" y="519425"/>
                    <a:pt x="2638905" y="520210"/>
                  </a:cubicBezTo>
                  <a:cubicBezTo>
                    <a:pt x="2637976" y="520246"/>
                    <a:pt x="2637191" y="522532"/>
                    <a:pt x="2636226" y="522211"/>
                  </a:cubicBezTo>
                  <a:cubicBezTo>
                    <a:pt x="2635833" y="522747"/>
                    <a:pt x="2636548" y="521425"/>
                    <a:pt x="2635905" y="521854"/>
                  </a:cubicBezTo>
                  <a:cubicBezTo>
                    <a:pt x="2635833" y="521354"/>
                    <a:pt x="2636191" y="521496"/>
                    <a:pt x="2635976" y="521103"/>
                  </a:cubicBezTo>
                  <a:cubicBezTo>
                    <a:pt x="2635333" y="521460"/>
                    <a:pt x="2634833" y="520782"/>
                    <a:pt x="2634012" y="521246"/>
                  </a:cubicBezTo>
                  <a:lnTo>
                    <a:pt x="2633940" y="520854"/>
                  </a:lnTo>
                  <a:cubicBezTo>
                    <a:pt x="2632940" y="521747"/>
                    <a:pt x="2631833" y="520675"/>
                    <a:pt x="2631190" y="521460"/>
                  </a:cubicBezTo>
                  <a:cubicBezTo>
                    <a:pt x="2630118" y="521961"/>
                    <a:pt x="2630261" y="520425"/>
                    <a:pt x="2629225" y="521389"/>
                  </a:cubicBezTo>
                  <a:lnTo>
                    <a:pt x="2628690" y="520925"/>
                  </a:lnTo>
                  <a:cubicBezTo>
                    <a:pt x="2628190" y="520925"/>
                    <a:pt x="2628440" y="521639"/>
                    <a:pt x="2627832" y="521460"/>
                  </a:cubicBezTo>
                  <a:cubicBezTo>
                    <a:pt x="2627797" y="521139"/>
                    <a:pt x="2627082" y="521318"/>
                    <a:pt x="2627368" y="520961"/>
                  </a:cubicBezTo>
                  <a:cubicBezTo>
                    <a:pt x="2625939" y="520675"/>
                    <a:pt x="2625189" y="522104"/>
                    <a:pt x="2623546" y="521318"/>
                  </a:cubicBezTo>
                  <a:cubicBezTo>
                    <a:pt x="2623260" y="521996"/>
                    <a:pt x="2622475" y="521639"/>
                    <a:pt x="2622260" y="522139"/>
                  </a:cubicBezTo>
                  <a:cubicBezTo>
                    <a:pt x="2622225" y="521854"/>
                    <a:pt x="2620689" y="522139"/>
                    <a:pt x="2621546" y="521496"/>
                  </a:cubicBezTo>
                  <a:cubicBezTo>
                    <a:pt x="2621617" y="521460"/>
                    <a:pt x="2621760" y="521460"/>
                    <a:pt x="2621760" y="521568"/>
                  </a:cubicBezTo>
                  <a:lnTo>
                    <a:pt x="2621867" y="521175"/>
                  </a:lnTo>
                  <a:cubicBezTo>
                    <a:pt x="2620974" y="520461"/>
                    <a:pt x="2620296" y="521603"/>
                    <a:pt x="2619403" y="521496"/>
                  </a:cubicBezTo>
                  <a:cubicBezTo>
                    <a:pt x="2619653" y="521639"/>
                    <a:pt x="2620010" y="521603"/>
                    <a:pt x="2619796" y="521854"/>
                  </a:cubicBezTo>
                  <a:lnTo>
                    <a:pt x="2618974" y="521782"/>
                  </a:lnTo>
                  <a:lnTo>
                    <a:pt x="2619153" y="521460"/>
                  </a:lnTo>
                  <a:lnTo>
                    <a:pt x="2617938" y="521246"/>
                  </a:lnTo>
                  <a:lnTo>
                    <a:pt x="2618117" y="521639"/>
                  </a:lnTo>
                  <a:cubicBezTo>
                    <a:pt x="2617510" y="521425"/>
                    <a:pt x="2617331" y="520711"/>
                    <a:pt x="2616617" y="521282"/>
                  </a:cubicBezTo>
                  <a:cubicBezTo>
                    <a:pt x="2616295" y="521603"/>
                    <a:pt x="2617188" y="521854"/>
                    <a:pt x="2616509" y="521961"/>
                  </a:cubicBezTo>
                  <a:cubicBezTo>
                    <a:pt x="2615688" y="521639"/>
                    <a:pt x="2614473" y="521175"/>
                    <a:pt x="2613402" y="521032"/>
                  </a:cubicBezTo>
                  <a:cubicBezTo>
                    <a:pt x="2613473" y="521496"/>
                    <a:pt x="2613188" y="521460"/>
                    <a:pt x="2612902" y="521532"/>
                  </a:cubicBezTo>
                  <a:lnTo>
                    <a:pt x="2612902" y="521139"/>
                  </a:lnTo>
                  <a:cubicBezTo>
                    <a:pt x="2612116" y="521639"/>
                    <a:pt x="2612723" y="520246"/>
                    <a:pt x="2612045" y="520603"/>
                  </a:cubicBezTo>
                  <a:lnTo>
                    <a:pt x="2612152" y="520353"/>
                  </a:lnTo>
                  <a:lnTo>
                    <a:pt x="2611795" y="521103"/>
                  </a:lnTo>
                  <a:cubicBezTo>
                    <a:pt x="2610937" y="521675"/>
                    <a:pt x="2611759" y="520282"/>
                    <a:pt x="2610723" y="520996"/>
                  </a:cubicBezTo>
                  <a:cubicBezTo>
                    <a:pt x="2611009" y="521032"/>
                    <a:pt x="2610509" y="521889"/>
                    <a:pt x="2610187" y="521532"/>
                  </a:cubicBezTo>
                  <a:lnTo>
                    <a:pt x="2610437" y="521246"/>
                  </a:lnTo>
                  <a:cubicBezTo>
                    <a:pt x="2610223" y="521211"/>
                    <a:pt x="2610080" y="521354"/>
                    <a:pt x="2609973" y="521175"/>
                  </a:cubicBezTo>
                  <a:cubicBezTo>
                    <a:pt x="2610187" y="521068"/>
                    <a:pt x="2610294" y="520711"/>
                    <a:pt x="2609973" y="520603"/>
                  </a:cubicBezTo>
                  <a:lnTo>
                    <a:pt x="2610402" y="520282"/>
                  </a:lnTo>
                  <a:cubicBezTo>
                    <a:pt x="2610116" y="520389"/>
                    <a:pt x="2609830" y="520496"/>
                    <a:pt x="2609509" y="520568"/>
                  </a:cubicBezTo>
                  <a:cubicBezTo>
                    <a:pt x="2609330" y="519961"/>
                    <a:pt x="2608294" y="519818"/>
                    <a:pt x="2608437" y="519246"/>
                  </a:cubicBezTo>
                  <a:cubicBezTo>
                    <a:pt x="2608437" y="519246"/>
                    <a:pt x="2607580" y="518210"/>
                    <a:pt x="2606937" y="518460"/>
                  </a:cubicBezTo>
                  <a:cubicBezTo>
                    <a:pt x="2607401" y="518353"/>
                    <a:pt x="2606865" y="517746"/>
                    <a:pt x="2607330" y="517567"/>
                  </a:cubicBezTo>
                  <a:cubicBezTo>
                    <a:pt x="2606794" y="517639"/>
                    <a:pt x="2605687" y="517210"/>
                    <a:pt x="2605580" y="516567"/>
                  </a:cubicBezTo>
                  <a:lnTo>
                    <a:pt x="2605687" y="516567"/>
                  </a:lnTo>
                  <a:cubicBezTo>
                    <a:pt x="2604651" y="515210"/>
                    <a:pt x="2603079" y="515353"/>
                    <a:pt x="2602079" y="514031"/>
                  </a:cubicBezTo>
                  <a:cubicBezTo>
                    <a:pt x="2601901" y="514460"/>
                    <a:pt x="2601329" y="513781"/>
                    <a:pt x="2601186" y="514388"/>
                  </a:cubicBezTo>
                  <a:cubicBezTo>
                    <a:pt x="2599579" y="514031"/>
                    <a:pt x="2599043" y="511817"/>
                    <a:pt x="2597721" y="513174"/>
                  </a:cubicBezTo>
                  <a:cubicBezTo>
                    <a:pt x="2596971" y="512959"/>
                    <a:pt x="2597043" y="512424"/>
                    <a:pt x="2596686" y="512209"/>
                  </a:cubicBezTo>
                  <a:lnTo>
                    <a:pt x="2596900" y="512174"/>
                  </a:lnTo>
                  <a:cubicBezTo>
                    <a:pt x="2594793" y="511709"/>
                    <a:pt x="2594828" y="511709"/>
                    <a:pt x="2593900" y="511495"/>
                  </a:cubicBezTo>
                  <a:cubicBezTo>
                    <a:pt x="2593292" y="511602"/>
                    <a:pt x="2593114" y="512388"/>
                    <a:pt x="2592185" y="512138"/>
                  </a:cubicBezTo>
                  <a:cubicBezTo>
                    <a:pt x="2592507" y="511817"/>
                    <a:pt x="2592114" y="511852"/>
                    <a:pt x="2591756" y="511852"/>
                  </a:cubicBezTo>
                  <a:cubicBezTo>
                    <a:pt x="2591971" y="511817"/>
                    <a:pt x="2592078" y="511674"/>
                    <a:pt x="2591578" y="511459"/>
                  </a:cubicBezTo>
                  <a:cubicBezTo>
                    <a:pt x="2591506" y="511567"/>
                    <a:pt x="2591399" y="511638"/>
                    <a:pt x="2591292" y="511674"/>
                  </a:cubicBezTo>
                  <a:lnTo>
                    <a:pt x="2591292" y="511602"/>
                  </a:lnTo>
                  <a:cubicBezTo>
                    <a:pt x="2590685" y="511709"/>
                    <a:pt x="2590792" y="511817"/>
                    <a:pt x="2591078" y="511888"/>
                  </a:cubicBezTo>
                  <a:cubicBezTo>
                    <a:pt x="2591078" y="511888"/>
                    <a:pt x="2591078" y="511995"/>
                    <a:pt x="2591185" y="512102"/>
                  </a:cubicBezTo>
                  <a:cubicBezTo>
                    <a:pt x="2590506" y="511638"/>
                    <a:pt x="2589363" y="512281"/>
                    <a:pt x="2589220" y="511745"/>
                  </a:cubicBezTo>
                  <a:cubicBezTo>
                    <a:pt x="2587327" y="512245"/>
                    <a:pt x="2586541" y="513245"/>
                    <a:pt x="2585434" y="513710"/>
                  </a:cubicBezTo>
                  <a:cubicBezTo>
                    <a:pt x="2585256" y="513460"/>
                    <a:pt x="2585434" y="513138"/>
                    <a:pt x="2585756" y="512959"/>
                  </a:cubicBezTo>
                  <a:lnTo>
                    <a:pt x="2585006" y="513245"/>
                  </a:lnTo>
                  <a:cubicBezTo>
                    <a:pt x="2584934" y="512817"/>
                    <a:pt x="2585399" y="512924"/>
                    <a:pt x="2585613" y="512781"/>
                  </a:cubicBezTo>
                  <a:cubicBezTo>
                    <a:pt x="2584541" y="512352"/>
                    <a:pt x="2584041" y="513781"/>
                    <a:pt x="2582720" y="513174"/>
                  </a:cubicBezTo>
                  <a:lnTo>
                    <a:pt x="2582470" y="513495"/>
                  </a:lnTo>
                  <a:lnTo>
                    <a:pt x="2582398" y="513424"/>
                  </a:lnTo>
                  <a:cubicBezTo>
                    <a:pt x="2582398" y="513603"/>
                    <a:pt x="2582112" y="513852"/>
                    <a:pt x="2581934" y="513888"/>
                  </a:cubicBezTo>
                  <a:cubicBezTo>
                    <a:pt x="2581755" y="513531"/>
                    <a:pt x="2581970" y="513031"/>
                    <a:pt x="2581327" y="513031"/>
                  </a:cubicBezTo>
                  <a:cubicBezTo>
                    <a:pt x="2580791" y="512674"/>
                    <a:pt x="2579719" y="513210"/>
                    <a:pt x="2578969" y="513495"/>
                  </a:cubicBezTo>
                  <a:cubicBezTo>
                    <a:pt x="2579398" y="513531"/>
                    <a:pt x="2579291" y="513746"/>
                    <a:pt x="2579112" y="513888"/>
                  </a:cubicBezTo>
                  <a:cubicBezTo>
                    <a:pt x="2578755" y="513924"/>
                    <a:pt x="2578469" y="513603"/>
                    <a:pt x="2578219" y="513817"/>
                  </a:cubicBezTo>
                  <a:lnTo>
                    <a:pt x="2578112" y="513317"/>
                  </a:lnTo>
                  <a:cubicBezTo>
                    <a:pt x="2578326" y="513746"/>
                    <a:pt x="2577183" y="514031"/>
                    <a:pt x="2577183" y="514246"/>
                  </a:cubicBezTo>
                  <a:cubicBezTo>
                    <a:pt x="2576898" y="513924"/>
                    <a:pt x="2577647" y="513817"/>
                    <a:pt x="2577683" y="513495"/>
                  </a:cubicBezTo>
                  <a:cubicBezTo>
                    <a:pt x="2576362" y="513888"/>
                    <a:pt x="2577040" y="513710"/>
                    <a:pt x="2575719" y="514067"/>
                  </a:cubicBezTo>
                  <a:cubicBezTo>
                    <a:pt x="2575183" y="514603"/>
                    <a:pt x="2575969" y="514495"/>
                    <a:pt x="2575754" y="514996"/>
                  </a:cubicBezTo>
                  <a:cubicBezTo>
                    <a:pt x="2575219" y="515245"/>
                    <a:pt x="2574719" y="515710"/>
                    <a:pt x="2574004" y="515567"/>
                  </a:cubicBezTo>
                  <a:lnTo>
                    <a:pt x="2574326" y="515960"/>
                  </a:lnTo>
                  <a:cubicBezTo>
                    <a:pt x="2573326" y="516531"/>
                    <a:pt x="2572611" y="516603"/>
                    <a:pt x="2571897" y="516210"/>
                  </a:cubicBezTo>
                  <a:cubicBezTo>
                    <a:pt x="2570147" y="517424"/>
                    <a:pt x="2568361" y="516925"/>
                    <a:pt x="2567718" y="516639"/>
                  </a:cubicBezTo>
                  <a:cubicBezTo>
                    <a:pt x="2567039" y="515103"/>
                    <a:pt x="2566360" y="513531"/>
                    <a:pt x="2565503" y="511745"/>
                  </a:cubicBezTo>
                  <a:cubicBezTo>
                    <a:pt x="2561324" y="502780"/>
                    <a:pt x="2554252" y="491528"/>
                    <a:pt x="2549180" y="479062"/>
                  </a:cubicBezTo>
                  <a:cubicBezTo>
                    <a:pt x="2548144" y="476526"/>
                    <a:pt x="2547215" y="473955"/>
                    <a:pt x="2546287" y="471347"/>
                  </a:cubicBezTo>
                  <a:cubicBezTo>
                    <a:pt x="2546929" y="471883"/>
                    <a:pt x="2548287" y="472383"/>
                    <a:pt x="2551073" y="472740"/>
                  </a:cubicBezTo>
                  <a:lnTo>
                    <a:pt x="2551073" y="472883"/>
                  </a:lnTo>
                  <a:cubicBezTo>
                    <a:pt x="2552716" y="472705"/>
                    <a:pt x="2553645" y="472490"/>
                    <a:pt x="2554430" y="471418"/>
                  </a:cubicBezTo>
                  <a:cubicBezTo>
                    <a:pt x="2554895" y="472240"/>
                    <a:pt x="2555716" y="471097"/>
                    <a:pt x="2556145" y="471276"/>
                  </a:cubicBezTo>
                  <a:lnTo>
                    <a:pt x="2556145" y="471347"/>
                  </a:lnTo>
                  <a:cubicBezTo>
                    <a:pt x="2556859" y="470383"/>
                    <a:pt x="2558216" y="471276"/>
                    <a:pt x="2558895" y="470383"/>
                  </a:cubicBezTo>
                  <a:cubicBezTo>
                    <a:pt x="2558895" y="470454"/>
                    <a:pt x="2558931" y="470704"/>
                    <a:pt x="2558717" y="470776"/>
                  </a:cubicBezTo>
                  <a:cubicBezTo>
                    <a:pt x="2559324" y="470454"/>
                    <a:pt x="2560145" y="469954"/>
                    <a:pt x="2560324" y="470454"/>
                  </a:cubicBezTo>
                  <a:cubicBezTo>
                    <a:pt x="2561824" y="469811"/>
                    <a:pt x="2564003" y="469311"/>
                    <a:pt x="2564825" y="468382"/>
                  </a:cubicBezTo>
                  <a:lnTo>
                    <a:pt x="2564789" y="468525"/>
                  </a:lnTo>
                  <a:cubicBezTo>
                    <a:pt x="2565253" y="467847"/>
                    <a:pt x="2565503" y="468311"/>
                    <a:pt x="2566110" y="467918"/>
                  </a:cubicBezTo>
                  <a:cubicBezTo>
                    <a:pt x="2566146" y="467990"/>
                    <a:pt x="2566218" y="468025"/>
                    <a:pt x="2566218" y="468025"/>
                  </a:cubicBezTo>
                  <a:cubicBezTo>
                    <a:pt x="2566753" y="467347"/>
                    <a:pt x="2568039" y="467704"/>
                    <a:pt x="2568503" y="467418"/>
                  </a:cubicBezTo>
                  <a:lnTo>
                    <a:pt x="2568575" y="467776"/>
                  </a:lnTo>
                  <a:lnTo>
                    <a:pt x="2569825" y="467597"/>
                  </a:lnTo>
                  <a:lnTo>
                    <a:pt x="2569361" y="467561"/>
                  </a:lnTo>
                  <a:cubicBezTo>
                    <a:pt x="2569468" y="466561"/>
                    <a:pt x="2570361" y="468097"/>
                    <a:pt x="2571254" y="467418"/>
                  </a:cubicBezTo>
                  <a:cubicBezTo>
                    <a:pt x="2572111" y="467489"/>
                    <a:pt x="2572968" y="465346"/>
                    <a:pt x="2573933" y="465811"/>
                  </a:cubicBezTo>
                  <a:cubicBezTo>
                    <a:pt x="2574361" y="465346"/>
                    <a:pt x="2573540" y="466561"/>
                    <a:pt x="2574219" y="466204"/>
                  </a:cubicBezTo>
                  <a:cubicBezTo>
                    <a:pt x="2574254" y="466704"/>
                    <a:pt x="2573897" y="466525"/>
                    <a:pt x="2574076" y="466918"/>
                  </a:cubicBezTo>
                  <a:cubicBezTo>
                    <a:pt x="2574719" y="466668"/>
                    <a:pt x="2575112" y="467418"/>
                    <a:pt x="2575862" y="467097"/>
                  </a:cubicBezTo>
                  <a:lnTo>
                    <a:pt x="2575862" y="467489"/>
                  </a:lnTo>
                  <a:cubicBezTo>
                    <a:pt x="2576898" y="466811"/>
                    <a:pt x="2577647" y="468133"/>
                    <a:pt x="2578362" y="467525"/>
                  </a:cubicBezTo>
                  <a:cubicBezTo>
                    <a:pt x="2579433" y="467347"/>
                    <a:pt x="2578862" y="468775"/>
                    <a:pt x="2580041" y="468168"/>
                  </a:cubicBezTo>
                  <a:lnTo>
                    <a:pt x="2580362" y="468775"/>
                  </a:lnTo>
                  <a:cubicBezTo>
                    <a:pt x="2580791" y="468954"/>
                    <a:pt x="2580791" y="468204"/>
                    <a:pt x="2581255" y="468525"/>
                  </a:cubicBezTo>
                  <a:cubicBezTo>
                    <a:pt x="2581148" y="468847"/>
                    <a:pt x="2581862" y="468918"/>
                    <a:pt x="2581505" y="469169"/>
                  </a:cubicBezTo>
                  <a:cubicBezTo>
                    <a:pt x="2582648" y="469919"/>
                    <a:pt x="2583934" y="468918"/>
                    <a:pt x="2585684" y="470062"/>
                  </a:cubicBezTo>
                  <a:cubicBezTo>
                    <a:pt x="2586149" y="469454"/>
                    <a:pt x="2587006" y="469954"/>
                    <a:pt x="2587327" y="469454"/>
                  </a:cubicBezTo>
                  <a:cubicBezTo>
                    <a:pt x="2587363" y="469740"/>
                    <a:pt x="2589042" y="469597"/>
                    <a:pt x="2588042" y="470168"/>
                  </a:cubicBezTo>
                  <a:cubicBezTo>
                    <a:pt x="2587970" y="470204"/>
                    <a:pt x="2587792" y="470204"/>
                    <a:pt x="2587827" y="470097"/>
                  </a:cubicBezTo>
                  <a:lnTo>
                    <a:pt x="2587684" y="470490"/>
                  </a:lnTo>
                  <a:cubicBezTo>
                    <a:pt x="2588649" y="471276"/>
                    <a:pt x="2589470" y="470168"/>
                    <a:pt x="2590328" y="470311"/>
                  </a:cubicBezTo>
                  <a:cubicBezTo>
                    <a:pt x="2590078" y="470168"/>
                    <a:pt x="2589720" y="470204"/>
                    <a:pt x="2589970" y="469954"/>
                  </a:cubicBezTo>
                  <a:lnTo>
                    <a:pt x="2590756" y="470026"/>
                  </a:lnTo>
                  <a:lnTo>
                    <a:pt x="2590578" y="470347"/>
                  </a:lnTo>
                  <a:lnTo>
                    <a:pt x="2591649" y="470597"/>
                  </a:lnTo>
                  <a:lnTo>
                    <a:pt x="2591542" y="470168"/>
                  </a:lnTo>
                  <a:cubicBezTo>
                    <a:pt x="2592078" y="470419"/>
                    <a:pt x="2592114" y="471133"/>
                    <a:pt x="2592721" y="470633"/>
                  </a:cubicBezTo>
                  <a:cubicBezTo>
                    <a:pt x="2593007" y="470347"/>
                    <a:pt x="2592364" y="470026"/>
                    <a:pt x="2592864" y="469990"/>
                  </a:cubicBezTo>
                  <a:cubicBezTo>
                    <a:pt x="2593542" y="470454"/>
                    <a:pt x="2594507" y="471169"/>
                    <a:pt x="2594828" y="471418"/>
                  </a:cubicBezTo>
                  <a:cubicBezTo>
                    <a:pt x="2594935" y="470955"/>
                    <a:pt x="2595114" y="471061"/>
                    <a:pt x="2595364" y="471061"/>
                  </a:cubicBezTo>
                  <a:lnTo>
                    <a:pt x="2595221" y="471418"/>
                  </a:lnTo>
                  <a:cubicBezTo>
                    <a:pt x="2596186" y="471312"/>
                    <a:pt x="2595114" y="472311"/>
                    <a:pt x="2595971" y="472311"/>
                  </a:cubicBezTo>
                  <a:lnTo>
                    <a:pt x="2595757" y="472526"/>
                  </a:lnTo>
                  <a:lnTo>
                    <a:pt x="2596364" y="471919"/>
                  </a:lnTo>
                  <a:cubicBezTo>
                    <a:pt x="2597436" y="471704"/>
                    <a:pt x="2596221" y="472776"/>
                    <a:pt x="2597579" y="472490"/>
                  </a:cubicBezTo>
                  <a:cubicBezTo>
                    <a:pt x="2597257" y="472311"/>
                    <a:pt x="2597971" y="471669"/>
                    <a:pt x="2598257" y="472133"/>
                  </a:cubicBezTo>
                  <a:lnTo>
                    <a:pt x="2597936" y="472347"/>
                  </a:lnTo>
                  <a:cubicBezTo>
                    <a:pt x="2598186" y="472454"/>
                    <a:pt x="2598365" y="472383"/>
                    <a:pt x="2598436" y="472562"/>
                  </a:cubicBezTo>
                  <a:cubicBezTo>
                    <a:pt x="2598186" y="472633"/>
                    <a:pt x="2598007" y="472919"/>
                    <a:pt x="2598365" y="473133"/>
                  </a:cubicBezTo>
                  <a:lnTo>
                    <a:pt x="2597864" y="473312"/>
                  </a:lnTo>
                  <a:lnTo>
                    <a:pt x="2598900" y="473276"/>
                  </a:lnTo>
                  <a:cubicBezTo>
                    <a:pt x="2599079" y="473991"/>
                    <a:pt x="2600186" y="474276"/>
                    <a:pt x="2600043" y="474884"/>
                  </a:cubicBezTo>
                  <a:cubicBezTo>
                    <a:pt x="2600043" y="474884"/>
                    <a:pt x="2600972" y="476062"/>
                    <a:pt x="2601686" y="475812"/>
                  </a:cubicBezTo>
                  <a:cubicBezTo>
                    <a:pt x="2601222" y="475883"/>
                    <a:pt x="2601793" y="476562"/>
                    <a:pt x="2601365" y="476741"/>
                  </a:cubicBezTo>
                  <a:cubicBezTo>
                    <a:pt x="2601936" y="476669"/>
                    <a:pt x="2603186" y="477134"/>
                    <a:pt x="2603437" y="477777"/>
                  </a:cubicBezTo>
                  <a:lnTo>
                    <a:pt x="2603329" y="477777"/>
                  </a:lnTo>
                  <a:cubicBezTo>
                    <a:pt x="2604901" y="479241"/>
                    <a:pt x="2607008" y="478777"/>
                    <a:pt x="2608473" y="479527"/>
                  </a:cubicBezTo>
                  <a:cubicBezTo>
                    <a:pt x="2608473" y="479062"/>
                    <a:pt x="2609294" y="479420"/>
                    <a:pt x="2609151" y="478812"/>
                  </a:cubicBezTo>
                  <a:cubicBezTo>
                    <a:pt x="2610795" y="478420"/>
                    <a:pt x="2612045" y="480206"/>
                    <a:pt x="2612616" y="478384"/>
                  </a:cubicBezTo>
                  <a:cubicBezTo>
                    <a:pt x="2613295" y="478277"/>
                    <a:pt x="2613438" y="478812"/>
                    <a:pt x="2613795" y="478884"/>
                  </a:cubicBezTo>
                  <a:lnTo>
                    <a:pt x="2613616" y="478991"/>
                  </a:lnTo>
                  <a:cubicBezTo>
                    <a:pt x="2614902" y="478812"/>
                    <a:pt x="2615259" y="478777"/>
                    <a:pt x="2616224" y="478777"/>
                  </a:cubicBezTo>
                  <a:cubicBezTo>
                    <a:pt x="2616688" y="478562"/>
                    <a:pt x="2616688" y="477741"/>
                    <a:pt x="2617545" y="477884"/>
                  </a:cubicBezTo>
                  <a:cubicBezTo>
                    <a:pt x="2617295" y="478241"/>
                    <a:pt x="2617653" y="478134"/>
                    <a:pt x="2617938" y="478134"/>
                  </a:cubicBezTo>
                  <a:cubicBezTo>
                    <a:pt x="2617760" y="478205"/>
                    <a:pt x="2617688" y="478312"/>
                    <a:pt x="2618117" y="478527"/>
                  </a:cubicBezTo>
                  <a:cubicBezTo>
                    <a:pt x="2618153" y="478420"/>
                    <a:pt x="2618260" y="478348"/>
                    <a:pt x="2618331" y="478277"/>
                  </a:cubicBezTo>
                  <a:lnTo>
                    <a:pt x="2618331" y="478348"/>
                  </a:lnTo>
                  <a:cubicBezTo>
                    <a:pt x="2618831" y="478205"/>
                    <a:pt x="2618724" y="478098"/>
                    <a:pt x="2618510" y="478063"/>
                  </a:cubicBezTo>
                  <a:cubicBezTo>
                    <a:pt x="2618510" y="478063"/>
                    <a:pt x="2618510" y="477955"/>
                    <a:pt x="2618403" y="477848"/>
                  </a:cubicBezTo>
                  <a:cubicBezTo>
                    <a:pt x="2618974" y="478241"/>
                    <a:pt x="2619867" y="477741"/>
                    <a:pt x="2619974" y="478312"/>
                  </a:cubicBezTo>
                  <a:cubicBezTo>
                    <a:pt x="2621474" y="478098"/>
                    <a:pt x="2622475" y="477455"/>
                    <a:pt x="2623725" y="477241"/>
                  </a:cubicBezTo>
                  <a:cubicBezTo>
                    <a:pt x="2623868" y="477527"/>
                    <a:pt x="2623582" y="477812"/>
                    <a:pt x="2623225" y="477920"/>
                  </a:cubicBezTo>
                  <a:lnTo>
                    <a:pt x="2624118" y="477812"/>
                  </a:lnTo>
                  <a:cubicBezTo>
                    <a:pt x="2624118" y="478241"/>
                    <a:pt x="2623617" y="478063"/>
                    <a:pt x="2623332" y="478134"/>
                  </a:cubicBezTo>
                  <a:cubicBezTo>
                    <a:pt x="2624368" y="478812"/>
                    <a:pt x="2625511" y="477491"/>
                    <a:pt x="2626761" y="478134"/>
                  </a:cubicBezTo>
                  <a:lnTo>
                    <a:pt x="2627047" y="477812"/>
                  </a:lnTo>
                  <a:lnTo>
                    <a:pt x="2627118" y="477884"/>
                  </a:lnTo>
                  <a:cubicBezTo>
                    <a:pt x="2627118" y="477705"/>
                    <a:pt x="2627404" y="477455"/>
                    <a:pt x="2627582" y="477419"/>
                  </a:cubicBezTo>
                  <a:cubicBezTo>
                    <a:pt x="2627761" y="477812"/>
                    <a:pt x="2627547" y="478277"/>
                    <a:pt x="2628190" y="478277"/>
                  </a:cubicBezTo>
                  <a:cubicBezTo>
                    <a:pt x="2628690" y="478634"/>
                    <a:pt x="2629618" y="478134"/>
                    <a:pt x="2630297" y="477955"/>
                  </a:cubicBezTo>
                  <a:cubicBezTo>
                    <a:pt x="2629940" y="477884"/>
                    <a:pt x="2630047" y="477669"/>
                    <a:pt x="2630226" y="477562"/>
                  </a:cubicBezTo>
                  <a:cubicBezTo>
                    <a:pt x="2630547" y="477562"/>
                    <a:pt x="2630726" y="477920"/>
                    <a:pt x="2630976" y="477777"/>
                  </a:cubicBezTo>
                  <a:lnTo>
                    <a:pt x="2631011" y="478277"/>
                  </a:lnTo>
                  <a:cubicBezTo>
                    <a:pt x="2630868" y="477812"/>
                    <a:pt x="2631869" y="477777"/>
                    <a:pt x="2631976" y="477562"/>
                  </a:cubicBezTo>
                  <a:cubicBezTo>
                    <a:pt x="2632154" y="477920"/>
                    <a:pt x="2631476" y="477884"/>
                    <a:pt x="2631404" y="478169"/>
                  </a:cubicBezTo>
                  <a:cubicBezTo>
                    <a:pt x="2632726" y="478098"/>
                    <a:pt x="2632047" y="478134"/>
                    <a:pt x="2633369" y="478063"/>
                  </a:cubicBezTo>
                  <a:cubicBezTo>
                    <a:pt x="2634048" y="477669"/>
                    <a:pt x="2633226" y="477598"/>
                    <a:pt x="2633547" y="477134"/>
                  </a:cubicBezTo>
                  <a:cubicBezTo>
                    <a:pt x="2634155" y="476991"/>
                    <a:pt x="2634726" y="476634"/>
                    <a:pt x="2635440" y="476848"/>
                  </a:cubicBezTo>
                  <a:lnTo>
                    <a:pt x="2635191" y="476419"/>
                  </a:lnTo>
                  <a:cubicBezTo>
                    <a:pt x="2636298" y="475991"/>
                    <a:pt x="2636941" y="475955"/>
                    <a:pt x="2637762" y="476241"/>
                  </a:cubicBezTo>
                  <a:cubicBezTo>
                    <a:pt x="2641548" y="473598"/>
                    <a:pt x="2641120" y="472062"/>
                    <a:pt x="2640405" y="471597"/>
                  </a:cubicBezTo>
                  <a:cubicBezTo>
                    <a:pt x="2639655" y="471061"/>
                    <a:pt x="2638334" y="471097"/>
                    <a:pt x="2638334" y="471097"/>
                  </a:cubicBezTo>
                  <a:cubicBezTo>
                    <a:pt x="2635583" y="470704"/>
                    <a:pt x="2634369" y="472097"/>
                    <a:pt x="2630618" y="472454"/>
                  </a:cubicBezTo>
                  <a:cubicBezTo>
                    <a:pt x="2627297" y="472205"/>
                    <a:pt x="2626475" y="471204"/>
                    <a:pt x="2622689" y="471561"/>
                  </a:cubicBezTo>
                  <a:cubicBezTo>
                    <a:pt x="2620832" y="471526"/>
                    <a:pt x="2619010" y="471848"/>
                    <a:pt x="2617402" y="472062"/>
                  </a:cubicBezTo>
                  <a:cubicBezTo>
                    <a:pt x="2616688" y="472776"/>
                    <a:pt x="2615295" y="472205"/>
                    <a:pt x="2614473" y="472776"/>
                  </a:cubicBezTo>
                  <a:lnTo>
                    <a:pt x="2614116" y="472419"/>
                  </a:lnTo>
                  <a:cubicBezTo>
                    <a:pt x="2613831" y="472633"/>
                    <a:pt x="2613473" y="472740"/>
                    <a:pt x="2613188" y="472562"/>
                  </a:cubicBezTo>
                  <a:lnTo>
                    <a:pt x="2613223" y="472454"/>
                  </a:lnTo>
                  <a:cubicBezTo>
                    <a:pt x="2612795" y="472740"/>
                    <a:pt x="2612295" y="472562"/>
                    <a:pt x="2612080" y="472705"/>
                  </a:cubicBezTo>
                  <a:lnTo>
                    <a:pt x="2612116" y="472597"/>
                  </a:lnTo>
                  <a:lnTo>
                    <a:pt x="2611616" y="472633"/>
                  </a:lnTo>
                  <a:lnTo>
                    <a:pt x="2611723" y="472490"/>
                  </a:lnTo>
                  <a:cubicBezTo>
                    <a:pt x="2610973" y="472776"/>
                    <a:pt x="2610259" y="472705"/>
                    <a:pt x="2609687" y="472490"/>
                  </a:cubicBezTo>
                  <a:lnTo>
                    <a:pt x="2609652" y="472955"/>
                  </a:lnTo>
                  <a:cubicBezTo>
                    <a:pt x="2608509" y="472240"/>
                    <a:pt x="2608044" y="473062"/>
                    <a:pt x="2607294" y="472026"/>
                  </a:cubicBezTo>
                  <a:lnTo>
                    <a:pt x="2607365" y="471919"/>
                  </a:lnTo>
                  <a:cubicBezTo>
                    <a:pt x="2605508" y="472276"/>
                    <a:pt x="2606044" y="470026"/>
                    <a:pt x="2603972" y="469704"/>
                  </a:cubicBezTo>
                  <a:cubicBezTo>
                    <a:pt x="2604258" y="469740"/>
                    <a:pt x="2604044" y="469454"/>
                    <a:pt x="2604151" y="469383"/>
                  </a:cubicBezTo>
                  <a:cubicBezTo>
                    <a:pt x="2603437" y="468918"/>
                    <a:pt x="2602615" y="468276"/>
                    <a:pt x="2602008" y="468990"/>
                  </a:cubicBezTo>
                  <a:cubicBezTo>
                    <a:pt x="2601508" y="468525"/>
                    <a:pt x="2601758" y="468418"/>
                    <a:pt x="2601901" y="468097"/>
                  </a:cubicBezTo>
                  <a:cubicBezTo>
                    <a:pt x="2601651" y="468418"/>
                    <a:pt x="2601079" y="468168"/>
                    <a:pt x="2600615" y="467847"/>
                  </a:cubicBezTo>
                  <a:lnTo>
                    <a:pt x="2600900" y="467882"/>
                  </a:lnTo>
                  <a:cubicBezTo>
                    <a:pt x="2600436" y="467597"/>
                    <a:pt x="2599972" y="467311"/>
                    <a:pt x="2599472" y="467061"/>
                  </a:cubicBezTo>
                  <a:lnTo>
                    <a:pt x="2599365" y="467847"/>
                  </a:lnTo>
                  <a:cubicBezTo>
                    <a:pt x="2598757" y="467240"/>
                    <a:pt x="2599650" y="466954"/>
                    <a:pt x="2598829" y="466668"/>
                  </a:cubicBezTo>
                  <a:lnTo>
                    <a:pt x="2598543" y="467204"/>
                  </a:lnTo>
                  <a:cubicBezTo>
                    <a:pt x="2597579" y="466561"/>
                    <a:pt x="2597329" y="465418"/>
                    <a:pt x="2596257" y="464561"/>
                  </a:cubicBezTo>
                  <a:cubicBezTo>
                    <a:pt x="2590685" y="462918"/>
                    <a:pt x="2587077" y="465382"/>
                    <a:pt x="2583398" y="463168"/>
                  </a:cubicBezTo>
                  <a:lnTo>
                    <a:pt x="2583327" y="462668"/>
                  </a:lnTo>
                  <a:cubicBezTo>
                    <a:pt x="2583363" y="461989"/>
                    <a:pt x="2582077" y="463453"/>
                    <a:pt x="2582041" y="462811"/>
                  </a:cubicBezTo>
                  <a:lnTo>
                    <a:pt x="2581505" y="463025"/>
                  </a:lnTo>
                  <a:cubicBezTo>
                    <a:pt x="2581398" y="462882"/>
                    <a:pt x="2581148" y="462703"/>
                    <a:pt x="2581398" y="462596"/>
                  </a:cubicBezTo>
                  <a:cubicBezTo>
                    <a:pt x="2580969" y="462489"/>
                    <a:pt x="2580934" y="462596"/>
                    <a:pt x="2580576" y="462775"/>
                  </a:cubicBezTo>
                  <a:lnTo>
                    <a:pt x="2580148" y="462275"/>
                  </a:lnTo>
                  <a:cubicBezTo>
                    <a:pt x="2578398" y="461703"/>
                    <a:pt x="2576755" y="462382"/>
                    <a:pt x="2574897" y="462203"/>
                  </a:cubicBezTo>
                  <a:cubicBezTo>
                    <a:pt x="2572790" y="461310"/>
                    <a:pt x="2568575" y="462275"/>
                    <a:pt x="2566253" y="463096"/>
                  </a:cubicBezTo>
                  <a:cubicBezTo>
                    <a:pt x="2563074" y="464418"/>
                    <a:pt x="2558859" y="463203"/>
                    <a:pt x="2555895" y="465346"/>
                  </a:cubicBezTo>
                  <a:cubicBezTo>
                    <a:pt x="2555752" y="465275"/>
                    <a:pt x="2555538" y="465597"/>
                    <a:pt x="2555573" y="465668"/>
                  </a:cubicBezTo>
                  <a:lnTo>
                    <a:pt x="2552609" y="466525"/>
                  </a:lnTo>
                  <a:cubicBezTo>
                    <a:pt x="2552502" y="466561"/>
                    <a:pt x="2546822" y="468382"/>
                    <a:pt x="2546036" y="470133"/>
                  </a:cubicBezTo>
                  <a:cubicBezTo>
                    <a:pt x="2538036" y="446951"/>
                    <a:pt x="2534999" y="422020"/>
                    <a:pt x="2534071" y="412090"/>
                  </a:cubicBezTo>
                  <a:cubicBezTo>
                    <a:pt x="2535071" y="420484"/>
                    <a:pt x="2534535" y="415447"/>
                    <a:pt x="2534142" y="408053"/>
                  </a:cubicBezTo>
                  <a:cubicBezTo>
                    <a:pt x="2537428" y="407375"/>
                    <a:pt x="2539000" y="405661"/>
                    <a:pt x="2543036" y="404410"/>
                  </a:cubicBezTo>
                  <a:cubicBezTo>
                    <a:pt x="2546929" y="403875"/>
                    <a:pt x="2547894" y="404839"/>
                    <a:pt x="2552287" y="404267"/>
                  </a:cubicBezTo>
                  <a:cubicBezTo>
                    <a:pt x="2554287" y="404267"/>
                    <a:pt x="2556323" y="404124"/>
                    <a:pt x="2558002" y="404303"/>
                  </a:cubicBezTo>
                  <a:cubicBezTo>
                    <a:pt x="2558967" y="403767"/>
                    <a:pt x="2560110" y="404732"/>
                    <a:pt x="2561074" y="404553"/>
                  </a:cubicBezTo>
                  <a:lnTo>
                    <a:pt x="2561217" y="405053"/>
                  </a:lnTo>
                  <a:cubicBezTo>
                    <a:pt x="2561574" y="404982"/>
                    <a:pt x="2561896" y="405053"/>
                    <a:pt x="2562038" y="405339"/>
                  </a:cubicBezTo>
                  <a:lnTo>
                    <a:pt x="2561967" y="405410"/>
                  </a:lnTo>
                  <a:cubicBezTo>
                    <a:pt x="2562467" y="405375"/>
                    <a:pt x="2562681" y="405768"/>
                    <a:pt x="2563003" y="405803"/>
                  </a:cubicBezTo>
                  <a:lnTo>
                    <a:pt x="2562931" y="405875"/>
                  </a:lnTo>
                  <a:lnTo>
                    <a:pt x="2563467" y="406268"/>
                  </a:lnTo>
                  <a:lnTo>
                    <a:pt x="2563289" y="406303"/>
                  </a:lnTo>
                  <a:cubicBezTo>
                    <a:pt x="2564217" y="406696"/>
                    <a:pt x="2564967" y="407339"/>
                    <a:pt x="2565539" y="408089"/>
                  </a:cubicBezTo>
                  <a:lnTo>
                    <a:pt x="2565789" y="407696"/>
                  </a:lnTo>
                  <a:cubicBezTo>
                    <a:pt x="2566825" y="409411"/>
                    <a:pt x="2568039" y="409268"/>
                    <a:pt x="2568932" y="411018"/>
                  </a:cubicBezTo>
                  <a:lnTo>
                    <a:pt x="2568825" y="411090"/>
                  </a:lnTo>
                  <a:cubicBezTo>
                    <a:pt x="2571361" y="411876"/>
                    <a:pt x="2571004" y="414376"/>
                    <a:pt x="2573790" y="415126"/>
                  </a:cubicBezTo>
                  <a:cubicBezTo>
                    <a:pt x="2573433" y="415055"/>
                    <a:pt x="2573754" y="415412"/>
                    <a:pt x="2573683" y="415483"/>
                  </a:cubicBezTo>
                  <a:cubicBezTo>
                    <a:pt x="2574719" y="416126"/>
                    <a:pt x="2575862" y="416805"/>
                    <a:pt x="2576362" y="416054"/>
                  </a:cubicBezTo>
                  <a:cubicBezTo>
                    <a:pt x="2577076" y="416555"/>
                    <a:pt x="2576862" y="416698"/>
                    <a:pt x="2576790" y="417055"/>
                  </a:cubicBezTo>
                  <a:cubicBezTo>
                    <a:pt x="2577005" y="416733"/>
                    <a:pt x="2577790" y="416983"/>
                    <a:pt x="2578505" y="417269"/>
                  </a:cubicBezTo>
                  <a:lnTo>
                    <a:pt x="2578112" y="417269"/>
                  </a:lnTo>
                  <a:cubicBezTo>
                    <a:pt x="2578790" y="417519"/>
                    <a:pt x="2579469" y="417769"/>
                    <a:pt x="2580184" y="417912"/>
                  </a:cubicBezTo>
                  <a:lnTo>
                    <a:pt x="2580005" y="417090"/>
                  </a:lnTo>
                  <a:cubicBezTo>
                    <a:pt x="2580969" y="417591"/>
                    <a:pt x="2580005" y="418055"/>
                    <a:pt x="2581077" y="418126"/>
                  </a:cubicBezTo>
                  <a:lnTo>
                    <a:pt x="2581184" y="417519"/>
                  </a:lnTo>
                  <a:cubicBezTo>
                    <a:pt x="2582577" y="417948"/>
                    <a:pt x="2583363" y="418948"/>
                    <a:pt x="2584755" y="419484"/>
                  </a:cubicBezTo>
                  <a:cubicBezTo>
                    <a:pt x="2590328" y="420091"/>
                    <a:pt x="2596400" y="417305"/>
                    <a:pt x="2600972" y="417948"/>
                  </a:cubicBezTo>
                  <a:lnTo>
                    <a:pt x="2601222" y="418412"/>
                  </a:lnTo>
                  <a:cubicBezTo>
                    <a:pt x="2601365" y="419091"/>
                    <a:pt x="2602401" y="417341"/>
                    <a:pt x="2602615" y="417948"/>
                  </a:cubicBezTo>
                  <a:lnTo>
                    <a:pt x="2603115" y="417626"/>
                  </a:lnTo>
                  <a:cubicBezTo>
                    <a:pt x="2603258" y="417734"/>
                    <a:pt x="2603579" y="417876"/>
                    <a:pt x="2603329" y="418019"/>
                  </a:cubicBezTo>
                  <a:cubicBezTo>
                    <a:pt x="2603794" y="418055"/>
                    <a:pt x="2603794" y="417948"/>
                    <a:pt x="2604151" y="417734"/>
                  </a:cubicBezTo>
                  <a:cubicBezTo>
                    <a:pt x="2604329" y="417876"/>
                    <a:pt x="2604472" y="418019"/>
                    <a:pt x="2604615" y="418162"/>
                  </a:cubicBezTo>
                  <a:cubicBezTo>
                    <a:pt x="2606187" y="418591"/>
                    <a:pt x="2607544" y="418091"/>
                    <a:pt x="2609044" y="419127"/>
                  </a:cubicBezTo>
                  <a:cubicBezTo>
                    <a:pt x="2609723" y="420020"/>
                    <a:pt x="2610937" y="420984"/>
                    <a:pt x="2612438" y="422163"/>
                  </a:cubicBezTo>
                  <a:cubicBezTo>
                    <a:pt x="2613974" y="423198"/>
                    <a:pt x="2615116" y="424377"/>
                    <a:pt x="2617117" y="425484"/>
                  </a:cubicBezTo>
                  <a:cubicBezTo>
                    <a:pt x="2622332" y="427985"/>
                    <a:pt x="2629118" y="427092"/>
                    <a:pt x="2631869" y="423984"/>
                  </a:cubicBezTo>
                  <a:cubicBezTo>
                    <a:pt x="2632047" y="423984"/>
                    <a:pt x="2632262" y="423627"/>
                    <a:pt x="2632226" y="423556"/>
                  </a:cubicBezTo>
                  <a:lnTo>
                    <a:pt x="2635690" y="421662"/>
                  </a:lnTo>
                  <a:cubicBezTo>
                    <a:pt x="2635440" y="421806"/>
                    <a:pt x="2641977" y="418305"/>
                    <a:pt x="2641084" y="416305"/>
                  </a:cubicBezTo>
                  <a:lnTo>
                    <a:pt x="2640905" y="416233"/>
                  </a:lnTo>
                  <a:cubicBezTo>
                    <a:pt x="2641191" y="416019"/>
                    <a:pt x="2641477" y="415662"/>
                    <a:pt x="2641763" y="414983"/>
                  </a:cubicBezTo>
                  <a:lnTo>
                    <a:pt x="2641798" y="414912"/>
                  </a:lnTo>
                  <a:lnTo>
                    <a:pt x="2641406" y="414626"/>
                  </a:lnTo>
                  <a:cubicBezTo>
                    <a:pt x="2640298" y="413805"/>
                    <a:pt x="2638298" y="414233"/>
                    <a:pt x="2636369" y="414876"/>
                  </a:cubicBezTo>
                  <a:lnTo>
                    <a:pt x="2636369" y="414698"/>
                  </a:lnTo>
                  <a:cubicBezTo>
                    <a:pt x="2634655" y="415697"/>
                    <a:pt x="2633654" y="415912"/>
                    <a:pt x="2632797" y="417376"/>
                  </a:cubicBezTo>
                  <a:cubicBezTo>
                    <a:pt x="2632154" y="416698"/>
                    <a:pt x="2631333" y="418126"/>
                    <a:pt x="2630797" y="418091"/>
                  </a:cubicBezTo>
                  <a:lnTo>
                    <a:pt x="2630797" y="418019"/>
                  </a:lnTo>
                  <a:cubicBezTo>
                    <a:pt x="2630083" y="419269"/>
                    <a:pt x="2628368" y="418733"/>
                    <a:pt x="2627654" y="419912"/>
                  </a:cubicBezTo>
                  <a:cubicBezTo>
                    <a:pt x="2627654" y="419841"/>
                    <a:pt x="2627582" y="419591"/>
                    <a:pt x="2627797" y="419448"/>
                  </a:cubicBezTo>
                  <a:cubicBezTo>
                    <a:pt x="2627118" y="419984"/>
                    <a:pt x="2626189" y="420770"/>
                    <a:pt x="2625904" y="420269"/>
                  </a:cubicBezTo>
                  <a:cubicBezTo>
                    <a:pt x="2624011" y="421305"/>
                    <a:pt x="2622367" y="421377"/>
                    <a:pt x="2621439" y="421984"/>
                  </a:cubicBezTo>
                  <a:lnTo>
                    <a:pt x="2621510" y="421841"/>
                  </a:lnTo>
                  <a:cubicBezTo>
                    <a:pt x="2620903" y="422305"/>
                    <a:pt x="2620832" y="421770"/>
                    <a:pt x="2620260" y="421841"/>
                  </a:cubicBezTo>
                  <a:cubicBezTo>
                    <a:pt x="2620260" y="421770"/>
                    <a:pt x="2620260" y="421698"/>
                    <a:pt x="2620260" y="421698"/>
                  </a:cubicBezTo>
                  <a:cubicBezTo>
                    <a:pt x="2619546" y="422020"/>
                    <a:pt x="2618867" y="420805"/>
                    <a:pt x="2618224" y="420448"/>
                  </a:cubicBezTo>
                  <a:lnTo>
                    <a:pt x="2618438" y="420162"/>
                  </a:lnTo>
                  <a:lnTo>
                    <a:pt x="2617117" y="418984"/>
                  </a:lnTo>
                  <a:lnTo>
                    <a:pt x="2617545" y="419519"/>
                  </a:lnTo>
                  <a:cubicBezTo>
                    <a:pt x="2616688" y="420055"/>
                    <a:pt x="2616974" y="418126"/>
                    <a:pt x="2615617" y="417769"/>
                  </a:cubicBezTo>
                  <a:cubicBezTo>
                    <a:pt x="2614795" y="416876"/>
                    <a:pt x="2612509" y="417734"/>
                    <a:pt x="2611795" y="416698"/>
                  </a:cubicBezTo>
                  <a:cubicBezTo>
                    <a:pt x="2611045" y="416733"/>
                    <a:pt x="2612652" y="416376"/>
                    <a:pt x="2611723" y="416162"/>
                  </a:cubicBezTo>
                  <a:cubicBezTo>
                    <a:pt x="2611973" y="415733"/>
                    <a:pt x="2612259" y="416126"/>
                    <a:pt x="2612295" y="415662"/>
                  </a:cubicBezTo>
                  <a:cubicBezTo>
                    <a:pt x="2611402" y="415376"/>
                    <a:pt x="2611259" y="414376"/>
                    <a:pt x="2610009" y="414197"/>
                  </a:cubicBezTo>
                  <a:lnTo>
                    <a:pt x="2610116" y="413805"/>
                  </a:lnTo>
                  <a:cubicBezTo>
                    <a:pt x="2608437" y="413840"/>
                    <a:pt x="2607365" y="412376"/>
                    <a:pt x="2606187" y="412912"/>
                  </a:cubicBezTo>
                  <a:cubicBezTo>
                    <a:pt x="2604615" y="413090"/>
                    <a:pt x="2605151" y="411625"/>
                    <a:pt x="2603544" y="412376"/>
                  </a:cubicBezTo>
                  <a:lnTo>
                    <a:pt x="2602936" y="411840"/>
                  </a:lnTo>
                  <a:cubicBezTo>
                    <a:pt x="2602258" y="411768"/>
                    <a:pt x="2602472" y="412518"/>
                    <a:pt x="2601722" y="412268"/>
                  </a:cubicBezTo>
                  <a:cubicBezTo>
                    <a:pt x="2601758" y="411911"/>
                    <a:pt x="2600793" y="412054"/>
                    <a:pt x="2601186" y="411697"/>
                  </a:cubicBezTo>
                  <a:cubicBezTo>
                    <a:pt x="2599472" y="411304"/>
                    <a:pt x="2597936" y="412769"/>
                    <a:pt x="2595828" y="412161"/>
                  </a:cubicBezTo>
                  <a:cubicBezTo>
                    <a:pt x="2595471" y="412876"/>
                    <a:pt x="2594435" y="412626"/>
                    <a:pt x="2594185" y="413161"/>
                  </a:cubicBezTo>
                  <a:cubicBezTo>
                    <a:pt x="2594078" y="412876"/>
                    <a:pt x="2592221" y="413375"/>
                    <a:pt x="2593221" y="412626"/>
                  </a:cubicBezTo>
                  <a:cubicBezTo>
                    <a:pt x="2593292" y="412554"/>
                    <a:pt x="2593471" y="412554"/>
                    <a:pt x="2593471" y="412661"/>
                  </a:cubicBezTo>
                  <a:lnTo>
                    <a:pt x="2593542" y="412268"/>
                  </a:lnTo>
                  <a:cubicBezTo>
                    <a:pt x="2592364" y="411697"/>
                    <a:pt x="2591614" y="412912"/>
                    <a:pt x="2590542" y="412876"/>
                  </a:cubicBezTo>
                  <a:cubicBezTo>
                    <a:pt x="2590863" y="412983"/>
                    <a:pt x="2591292" y="412912"/>
                    <a:pt x="2591006" y="413197"/>
                  </a:cubicBezTo>
                  <a:lnTo>
                    <a:pt x="2590042" y="413233"/>
                  </a:lnTo>
                  <a:lnTo>
                    <a:pt x="2590221" y="412912"/>
                  </a:lnTo>
                  <a:lnTo>
                    <a:pt x="2588792" y="412804"/>
                  </a:lnTo>
                  <a:lnTo>
                    <a:pt x="2589006" y="413197"/>
                  </a:lnTo>
                  <a:cubicBezTo>
                    <a:pt x="2588327" y="413018"/>
                    <a:pt x="2587970" y="412340"/>
                    <a:pt x="2587149" y="412912"/>
                  </a:cubicBezTo>
                  <a:cubicBezTo>
                    <a:pt x="2586756" y="413233"/>
                    <a:pt x="2587863" y="413447"/>
                    <a:pt x="2587077" y="413590"/>
                  </a:cubicBezTo>
                  <a:cubicBezTo>
                    <a:pt x="2585934" y="413269"/>
                    <a:pt x="2584220" y="412840"/>
                    <a:pt x="2583613" y="412661"/>
                  </a:cubicBezTo>
                  <a:cubicBezTo>
                    <a:pt x="2583648" y="413126"/>
                    <a:pt x="2583363" y="413090"/>
                    <a:pt x="2583077" y="413126"/>
                  </a:cubicBezTo>
                  <a:lnTo>
                    <a:pt x="2583113" y="412733"/>
                  </a:lnTo>
                  <a:cubicBezTo>
                    <a:pt x="2581970" y="413090"/>
                    <a:pt x="2582862" y="411840"/>
                    <a:pt x="2581862" y="412019"/>
                  </a:cubicBezTo>
                  <a:lnTo>
                    <a:pt x="2582005" y="411768"/>
                  </a:lnTo>
                  <a:lnTo>
                    <a:pt x="2581541" y="412483"/>
                  </a:lnTo>
                  <a:cubicBezTo>
                    <a:pt x="2580398" y="412912"/>
                    <a:pt x="2581434" y="411590"/>
                    <a:pt x="2580076" y="412161"/>
                  </a:cubicBezTo>
                  <a:cubicBezTo>
                    <a:pt x="2580469" y="412268"/>
                    <a:pt x="2579862" y="413054"/>
                    <a:pt x="2579469" y="412626"/>
                  </a:cubicBezTo>
                  <a:lnTo>
                    <a:pt x="2579791" y="412376"/>
                  </a:lnTo>
                  <a:cubicBezTo>
                    <a:pt x="2579505" y="412304"/>
                    <a:pt x="2579362" y="412411"/>
                    <a:pt x="2579219" y="412197"/>
                  </a:cubicBezTo>
                  <a:cubicBezTo>
                    <a:pt x="2579505" y="412125"/>
                    <a:pt x="2579612" y="411768"/>
                    <a:pt x="2579183" y="411590"/>
                  </a:cubicBezTo>
                  <a:lnTo>
                    <a:pt x="2579719" y="411375"/>
                  </a:lnTo>
                  <a:lnTo>
                    <a:pt x="2578576" y="411447"/>
                  </a:lnTo>
                  <a:cubicBezTo>
                    <a:pt x="2578219" y="410697"/>
                    <a:pt x="2577005" y="410411"/>
                    <a:pt x="2577112" y="409804"/>
                  </a:cubicBezTo>
                  <a:cubicBezTo>
                    <a:pt x="2577112" y="409804"/>
                    <a:pt x="2576076" y="408589"/>
                    <a:pt x="2575433" y="408768"/>
                  </a:cubicBezTo>
                  <a:cubicBezTo>
                    <a:pt x="2575933" y="408732"/>
                    <a:pt x="2575362" y="408018"/>
                    <a:pt x="2575826" y="407875"/>
                  </a:cubicBezTo>
                  <a:cubicBezTo>
                    <a:pt x="2575254" y="407911"/>
                    <a:pt x="2574076" y="407268"/>
                    <a:pt x="2574040" y="406589"/>
                  </a:cubicBezTo>
                  <a:lnTo>
                    <a:pt x="2574147" y="406625"/>
                  </a:lnTo>
                  <a:cubicBezTo>
                    <a:pt x="2573111" y="404982"/>
                    <a:pt x="2571361" y="404732"/>
                    <a:pt x="2570432" y="403053"/>
                  </a:cubicBezTo>
                  <a:cubicBezTo>
                    <a:pt x="2570182" y="403446"/>
                    <a:pt x="2569647" y="402589"/>
                    <a:pt x="2569432" y="403196"/>
                  </a:cubicBezTo>
                  <a:cubicBezTo>
                    <a:pt x="2567682" y="402339"/>
                    <a:pt x="2567575" y="399946"/>
                    <a:pt x="2565718" y="400874"/>
                  </a:cubicBezTo>
                  <a:cubicBezTo>
                    <a:pt x="2564825" y="400410"/>
                    <a:pt x="2564932" y="399874"/>
                    <a:pt x="2564503" y="399552"/>
                  </a:cubicBezTo>
                  <a:lnTo>
                    <a:pt x="2564753" y="399588"/>
                  </a:lnTo>
                  <a:cubicBezTo>
                    <a:pt x="2562967" y="398874"/>
                    <a:pt x="2562431" y="398767"/>
                    <a:pt x="2561145" y="398338"/>
                  </a:cubicBezTo>
                  <a:cubicBezTo>
                    <a:pt x="2560467" y="398338"/>
                    <a:pt x="2560181" y="399160"/>
                    <a:pt x="2559109" y="398731"/>
                  </a:cubicBezTo>
                  <a:cubicBezTo>
                    <a:pt x="2559538" y="398445"/>
                    <a:pt x="2559074" y="398445"/>
                    <a:pt x="2558645" y="398374"/>
                  </a:cubicBezTo>
                  <a:cubicBezTo>
                    <a:pt x="2558931" y="398374"/>
                    <a:pt x="2559038" y="398267"/>
                    <a:pt x="2558502" y="397945"/>
                  </a:cubicBezTo>
                  <a:cubicBezTo>
                    <a:pt x="2558395" y="398017"/>
                    <a:pt x="2558288" y="398088"/>
                    <a:pt x="2558181" y="398124"/>
                  </a:cubicBezTo>
                  <a:lnTo>
                    <a:pt x="2558181" y="398052"/>
                  </a:lnTo>
                  <a:cubicBezTo>
                    <a:pt x="2557467" y="398088"/>
                    <a:pt x="2557574" y="398195"/>
                    <a:pt x="2557895" y="398302"/>
                  </a:cubicBezTo>
                  <a:cubicBezTo>
                    <a:pt x="2557895" y="398302"/>
                    <a:pt x="2557895" y="398410"/>
                    <a:pt x="2557966" y="398517"/>
                  </a:cubicBezTo>
                  <a:cubicBezTo>
                    <a:pt x="2557288" y="397981"/>
                    <a:pt x="2555966" y="398374"/>
                    <a:pt x="2555931" y="397802"/>
                  </a:cubicBezTo>
                  <a:cubicBezTo>
                    <a:pt x="2553859" y="397838"/>
                    <a:pt x="2552430" y="398481"/>
                    <a:pt x="2550823" y="398767"/>
                  </a:cubicBezTo>
                  <a:cubicBezTo>
                    <a:pt x="2550608" y="398481"/>
                    <a:pt x="2551001" y="398195"/>
                    <a:pt x="2551466" y="398052"/>
                  </a:cubicBezTo>
                  <a:lnTo>
                    <a:pt x="2550323" y="398195"/>
                  </a:lnTo>
                  <a:cubicBezTo>
                    <a:pt x="2550323" y="397766"/>
                    <a:pt x="2550966" y="397909"/>
                    <a:pt x="2551323" y="397838"/>
                  </a:cubicBezTo>
                  <a:cubicBezTo>
                    <a:pt x="2549858" y="397231"/>
                    <a:pt x="2548608" y="398624"/>
                    <a:pt x="2546822" y="398124"/>
                  </a:cubicBezTo>
                  <a:lnTo>
                    <a:pt x="2546501" y="398481"/>
                  </a:lnTo>
                  <a:lnTo>
                    <a:pt x="2546394" y="398445"/>
                  </a:lnTo>
                  <a:cubicBezTo>
                    <a:pt x="2546429" y="398624"/>
                    <a:pt x="2546072" y="398910"/>
                    <a:pt x="2545822" y="398981"/>
                  </a:cubicBezTo>
                  <a:cubicBezTo>
                    <a:pt x="2545536" y="398659"/>
                    <a:pt x="2545751" y="398124"/>
                    <a:pt x="2544893" y="398267"/>
                  </a:cubicBezTo>
                  <a:cubicBezTo>
                    <a:pt x="2544179" y="398017"/>
                    <a:pt x="2543036" y="398731"/>
                    <a:pt x="2542250" y="399088"/>
                  </a:cubicBezTo>
                  <a:cubicBezTo>
                    <a:pt x="2542715" y="399053"/>
                    <a:pt x="2542607" y="399303"/>
                    <a:pt x="2542429" y="399446"/>
                  </a:cubicBezTo>
                  <a:cubicBezTo>
                    <a:pt x="2542036" y="399552"/>
                    <a:pt x="2541714" y="399231"/>
                    <a:pt x="2541429" y="399446"/>
                  </a:cubicBezTo>
                  <a:lnTo>
                    <a:pt x="2541286" y="398981"/>
                  </a:lnTo>
                  <a:cubicBezTo>
                    <a:pt x="2541536" y="399410"/>
                    <a:pt x="2540357" y="399731"/>
                    <a:pt x="2540250" y="399946"/>
                  </a:cubicBezTo>
                  <a:cubicBezTo>
                    <a:pt x="2539928" y="399624"/>
                    <a:pt x="2540786" y="399481"/>
                    <a:pt x="2540821" y="399195"/>
                  </a:cubicBezTo>
                  <a:cubicBezTo>
                    <a:pt x="2539214" y="399660"/>
                    <a:pt x="2540036" y="399410"/>
                    <a:pt x="2538428" y="399910"/>
                  </a:cubicBezTo>
                  <a:cubicBezTo>
                    <a:pt x="2537678" y="400517"/>
                    <a:pt x="2538714" y="400303"/>
                    <a:pt x="2538428" y="400839"/>
                  </a:cubicBezTo>
                  <a:cubicBezTo>
                    <a:pt x="2537714" y="401160"/>
                    <a:pt x="2537107" y="401696"/>
                    <a:pt x="2536214" y="401696"/>
                  </a:cubicBezTo>
                  <a:lnTo>
                    <a:pt x="2536607" y="402017"/>
                  </a:lnTo>
                  <a:cubicBezTo>
                    <a:pt x="2535535" y="402696"/>
                    <a:pt x="2534785" y="402910"/>
                    <a:pt x="2533928" y="402946"/>
                  </a:cubicBezTo>
                  <a:cubicBezTo>
                    <a:pt x="2533606" y="394195"/>
                    <a:pt x="2533713" y="385729"/>
                    <a:pt x="2533999" y="393123"/>
                  </a:cubicBezTo>
                  <a:cubicBezTo>
                    <a:pt x="2533678" y="386194"/>
                    <a:pt x="2533678" y="375407"/>
                    <a:pt x="2534106" y="362905"/>
                  </a:cubicBezTo>
                  <a:cubicBezTo>
                    <a:pt x="2535071" y="363084"/>
                    <a:pt x="2536250" y="363048"/>
                    <a:pt x="2537071" y="363405"/>
                  </a:cubicBezTo>
                  <a:lnTo>
                    <a:pt x="2537035" y="363548"/>
                  </a:lnTo>
                  <a:cubicBezTo>
                    <a:pt x="2538107" y="363620"/>
                    <a:pt x="2539893" y="363941"/>
                    <a:pt x="2541643" y="362512"/>
                  </a:cubicBezTo>
                  <a:cubicBezTo>
                    <a:pt x="2542357" y="363262"/>
                    <a:pt x="2543643" y="361655"/>
                    <a:pt x="2544072" y="361655"/>
                  </a:cubicBezTo>
                  <a:lnTo>
                    <a:pt x="2544072" y="361726"/>
                  </a:lnTo>
                  <a:cubicBezTo>
                    <a:pt x="2544893" y="360369"/>
                    <a:pt x="2545572" y="361476"/>
                    <a:pt x="2545929" y="360869"/>
                  </a:cubicBezTo>
                  <a:cubicBezTo>
                    <a:pt x="2545894" y="360941"/>
                    <a:pt x="2545894" y="361190"/>
                    <a:pt x="2545786" y="361226"/>
                  </a:cubicBezTo>
                  <a:cubicBezTo>
                    <a:pt x="2546144" y="361084"/>
                    <a:pt x="2546787" y="360976"/>
                    <a:pt x="2546572" y="361512"/>
                  </a:cubicBezTo>
                  <a:cubicBezTo>
                    <a:pt x="2546465" y="361298"/>
                    <a:pt x="2548180" y="362441"/>
                    <a:pt x="2549715" y="362727"/>
                  </a:cubicBezTo>
                  <a:cubicBezTo>
                    <a:pt x="2551037" y="363012"/>
                    <a:pt x="2551930" y="363012"/>
                    <a:pt x="2552394" y="362727"/>
                  </a:cubicBezTo>
                  <a:lnTo>
                    <a:pt x="2552287" y="362834"/>
                  </a:lnTo>
                  <a:cubicBezTo>
                    <a:pt x="2552930" y="362441"/>
                    <a:pt x="2552823" y="362941"/>
                    <a:pt x="2553395" y="362976"/>
                  </a:cubicBezTo>
                  <a:cubicBezTo>
                    <a:pt x="2553395" y="363048"/>
                    <a:pt x="2553359" y="363119"/>
                    <a:pt x="2553359" y="363119"/>
                  </a:cubicBezTo>
                  <a:cubicBezTo>
                    <a:pt x="2554145" y="362941"/>
                    <a:pt x="2554788" y="364227"/>
                    <a:pt x="2555323" y="364512"/>
                  </a:cubicBezTo>
                  <a:lnTo>
                    <a:pt x="2555073" y="364762"/>
                  </a:lnTo>
                  <a:lnTo>
                    <a:pt x="2556073" y="365870"/>
                  </a:lnTo>
                  <a:lnTo>
                    <a:pt x="2555788" y="365370"/>
                  </a:lnTo>
                  <a:cubicBezTo>
                    <a:pt x="2556681" y="364905"/>
                    <a:pt x="2556002" y="366656"/>
                    <a:pt x="2557323" y="367191"/>
                  </a:cubicBezTo>
                  <a:cubicBezTo>
                    <a:pt x="2558038" y="368192"/>
                    <a:pt x="2560360" y="367548"/>
                    <a:pt x="2561003" y="368513"/>
                  </a:cubicBezTo>
                  <a:cubicBezTo>
                    <a:pt x="2561717" y="368477"/>
                    <a:pt x="2560181" y="368834"/>
                    <a:pt x="2561074" y="369049"/>
                  </a:cubicBezTo>
                  <a:cubicBezTo>
                    <a:pt x="2560824" y="369477"/>
                    <a:pt x="2560574" y="369085"/>
                    <a:pt x="2560503" y="369549"/>
                  </a:cubicBezTo>
                  <a:cubicBezTo>
                    <a:pt x="2561360" y="369835"/>
                    <a:pt x="2561503" y="370799"/>
                    <a:pt x="2562681" y="370977"/>
                  </a:cubicBezTo>
                  <a:lnTo>
                    <a:pt x="2562574" y="371371"/>
                  </a:lnTo>
                  <a:cubicBezTo>
                    <a:pt x="2564182" y="371263"/>
                    <a:pt x="2565146" y="372728"/>
                    <a:pt x="2566218" y="372192"/>
                  </a:cubicBezTo>
                  <a:cubicBezTo>
                    <a:pt x="2567682" y="372049"/>
                    <a:pt x="2567075" y="373514"/>
                    <a:pt x="2568646" y="372835"/>
                  </a:cubicBezTo>
                  <a:lnTo>
                    <a:pt x="2569182" y="373371"/>
                  </a:lnTo>
                  <a:cubicBezTo>
                    <a:pt x="2569825" y="373478"/>
                    <a:pt x="2569647" y="372728"/>
                    <a:pt x="2570325" y="372978"/>
                  </a:cubicBezTo>
                  <a:cubicBezTo>
                    <a:pt x="2570289" y="373335"/>
                    <a:pt x="2571182" y="373228"/>
                    <a:pt x="2570790" y="373549"/>
                  </a:cubicBezTo>
                  <a:cubicBezTo>
                    <a:pt x="2572325" y="374050"/>
                    <a:pt x="2573754" y="372692"/>
                    <a:pt x="2575540" y="373585"/>
                  </a:cubicBezTo>
                  <a:cubicBezTo>
                    <a:pt x="2575969" y="372942"/>
                    <a:pt x="2576969" y="373299"/>
                    <a:pt x="2577290" y="372799"/>
                  </a:cubicBezTo>
                  <a:cubicBezTo>
                    <a:pt x="2577362" y="373085"/>
                    <a:pt x="2579326" y="372763"/>
                    <a:pt x="2578183" y="373442"/>
                  </a:cubicBezTo>
                  <a:cubicBezTo>
                    <a:pt x="2578076" y="373514"/>
                    <a:pt x="2577898" y="373478"/>
                    <a:pt x="2577933" y="373371"/>
                  </a:cubicBezTo>
                  <a:lnTo>
                    <a:pt x="2577826" y="373764"/>
                  </a:lnTo>
                  <a:cubicBezTo>
                    <a:pt x="2579005" y="374442"/>
                    <a:pt x="2579934" y="373263"/>
                    <a:pt x="2581077" y="373263"/>
                  </a:cubicBezTo>
                  <a:cubicBezTo>
                    <a:pt x="2580719" y="373157"/>
                    <a:pt x="2580255" y="373228"/>
                    <a:pt x="2580541" y="372942"/>
                  </a:cubicBezTo>
                  <a:lnTo>
                    <a:pt x="2581612" y="372871"/>
                  </a:lnTo>
                  <a:lnTo>
                    <a:pt x="2581434" y="373228"/>
                  </a:lnTo>
                  <a:lnTo>
                    <a:pt x="2583077" y="373192"/>
                  </a:lnTo>
                  <a:lnTo>
                    <a:pt x="2582791" y="372835"/>
                  </a:lnTo>
                  <a:cubicBezTo>
                    <a:pt x="2583613" y="372906"/>
                    <a:pt x="2584041" y="373549"/>
                    <a:pt x="2584827" y="372763"/>
                  </a:cubicBezTo>
                  <a:cubicBezTo>
                    <a:pt x="2585149" y="372370"/>
                    <a:pt x="2583970" y="372406"/>
                    <a:pt x="2584755" y="372085"/>
                  </a:cubicBezTo>
                  <a:cubicBezTo>
                    <a:pt x="2585863" y="372121"/>
                    <a:pt x="2587613" y="372049"/>
                    <a:pt x="2589042" y="371549"/>
                  </a:cubicBezTo>
                  <a:cubicBezTo>
                    <a:pt x="2588720" y="371192"/>
                    <a:pt x="2589113" y="371049"/>
                    <a:pt x="2589435" y="370799"/>
                  </a:cubicBezTo>
                  <a:lnTo>
                    <a:pt x="2589649" y="371120"/>
                  </a:lnTo>
                  <a:cubicBezTo>
                    <a:pt x="2590792" y="369906"/>
                    <a:pt x="2590649" y="371585"/>
                    <a:pt x="2591721" y="370513"/>
                  </a:cubicBezTo>
                  <a:lnTo>
                    <a:pt x="2591649" y="369906"/>
                  </a:lnTo>
                  <a:cubicBezTo>
                    <a:pt x="2592292" y="368584"/>
                    <a:pt x="2592685" y="370263"/>
                    <a:pt x="2593221" y="368656"/>
                  </a:cubicBezTo>
                  <a:cubicBezTo>
                    <a:pt x="2592828" y="368977"/>
                    <a:pt x="2592578" y="368049"/>
                    <a:pt x="2593185" y="367870"/>
                  </a:cubicBezTo>
                  <a:lnTo>
                    <a:pt x="2593257" y="368263"/>
                  </a:lnTo>
                  <a:cubicBezTo>
                    <a:pt x="2593507" y="368013"/>
                    <a:pt x="2593507" y="367834"/>
                    <a:pt x="2593721" y="367799"/>
                  </a:cubicBezTo>
                  <a:cubicBezTo>
                    <a:pt x="2593650" y="368084"/>
                    <a:pt x="2593935" y="368334"/>
                    <a:pt x="2594293" y="368049"/>
                  </a:cubicBezTo>
                  <a:lnTo>
                    <a:pt x="2594257" y="368620"/>
                  </a:lnTo>
                  <a:lnTo>
                    <a:pt x="2594650" y="367584"/>
                  </a:lnTo>
                  <a:cubicBezTo>
                    <a:pt x="2595400" y="367620"/>
                    <a:pt x="2596007" y="366834"/>
                    <a:pt x="2596400" y="367263"/>
                  </a:cubicBezTo>
                  <a:cubicBezTo>
                    <a:pt x="2596400" y="367263"/>
                    <a:pt x="2597507" y="367227"/>
                    <a:pt x="2597686" y="366620"/>
                  </a:cubicBezTo>
                  <a:cubicBezTo>
                    <a:pt x="2597507" y="367013"/>
                    <a:pt x="2598150" y="367048"/>
                    <a:pt x="2598007" y="367513"/>
                  </a:cubicBezTo>
                  <a:cubicBezTo>
                    <a:pt x="2598114" y="367084"/>
                    <a:pt x="2599293" y="366656"/>
                    <a:pt x="2599829" y="367084"/>
                  </a:cubicBezTo>
                  <a:lnTo>
                    <a:pt x="2599757" y="367120"/>
                  </a:lnTo>
                  <a:cubicBezTo>
                    <a:pt x="2601508" y="367513"/>
                    <a:pt x="2602758" y="366441"/>
                    <a:pt x="2604258" y="367048"/>
                  </a:cubicBezTo>
                  <a:cubicBezTo>
                    <a:pt x="2604222" y="366584"/>
                    <a:pt x="2605008" y="366870"/>
                    <a:pt x="2604830" y="366263"/>
                  </a:cubicBezTo>
                  <a:cubicBezTo>
                    <a:pt x="2606508" y="365763"/>
                    <a:pt x="2607473" y="367727"/>
                    <a:pt x="2608294" y="366013"/>
                  </a:cubicBezTo>
                  <a:cubicBezTo>
                    <a:pt x="2609009" y="366048"/>
                    <a:pt x="2609044" y="366584"/>
                    <a:pt x="2609366" y="366763"/>
                  </a:cubicBezTo>
                  <a:lnTo>
                    <a:pt x="2609187" y="366834"/>
                  </a:lnTo>
                  <a:cubicBezTo>
                    <a:pt x="2610473" y="366977"/>
                    <a:pt x="2610866" y="367084"/>
                    <a:pt x="2611759" y="367405"/>
                  </a:cubicBezTo>
                  <a:cubicBezTo>
                    <a:pt x="2612259" y="367405"/>
                    <a:pt x="2612652" y="366620"/>
                    <a:pt x="2613402" y="367156"/>
                  </a:cubicBezTo>
                  <a:cubicBezTo>
                    <a:pt x="2613009" y="367370"/>
                    <a:pt x="2613366" y="367441"/>
                    <a:pt x="2613688" y="367548"/>
                  </a:cubicBezTo>
                  <a:cubicBezTo>
                    <a:pt x="2613473" y="367513"/>
                    <a:pt x="2613366" y="367584"/>
                    <a:pt x="2613688" y="367977"/>
                  </a:cubicBezTo>
                  <a:cubicBezTo>
                    <a:pt x="2613795" y="367906"/>
                    <a:pt x="2613902" y="367870"/>
                    <a:pt x="2614009" y="367870"/>
                  </a:cubicBezTo>
                  <a:lnTo>
                    <a:pt x="2613974" y="367941"/>
                  </a:lnTo>
                  <a:cubicBezTo>
                    <a:pt x="2614509" y="368049"/>
                    <a:pt x="2614473" y="367941"/>
                    <a:pt x="2614259" y="367763"/>
                  </a:cubicBezTo>
                  <a:cubicBezTo>
                    <a:pt x="2614259" y="367763"/>
                    <a:pt x="2614295" y="367656"/>
                    <a:pt x="2614259" y="367548"/>
                  </a:cubicBezTo>
                  <a:cubicBezTo>
                    <a:pt x="2614581" y="368156"/>
                    <a:pt x="2615795" y="368263"/>
                    <a:pt x="2615617" y="368799"/>
                  </a:cubicBezTo>
                  <a:cubicBezTo>
                    <a:pt x="2617260" y="369477"/>
                    <a:pt x="2618617" y="369513"/>
                    <a:pt x="2619974" y="370084"/>
                  </a:cubicBezTo>
                  <a:cubicBezTo>
                    <a:pt x="2619939" y="370406"/>
                    <a:pt x="2619546" y="370478"/>
                    <a:pt x="2619117" y="370370"/>
                  </a:cubicBezTo>
                  <a:lnTo>
                    <a:pt x="2620010" y="370799"/>
                  </a:lnTo>
                  <a:cubicBezTo>
                    <a:pt x="2619760" y="371156"/>
                    <a:pt x="2619403" y="370692"/>
                    <a:pt x="2619081" y="370620"/>
                  </a:cubicBezTo>
                  <a:cubicBezTo>
                    <a:pt x="2619724" y="371799"/>
                    <a:pt x="2621510" y="371335"/>
                    <a:pt x="2622189" y="372692"/>
                  </a:cubicBezTo>
                  <a:lnTo>
                    <a:pt x="2622617" y="372621"/>
                  </a:lnTo>
                  <a:lnTo>
                    <a:pt x="2622653" y="372728"/>
                  </a:lnTo>
                  <a:cubicBezTo>
                    <a:pt x="2622760" y="372585"/>
                    <a:pt x="2623153" y="372585"/>
                    <a:pt x="2623368" y="372728"/>
                  </a:cubicBezTo>
                  <a:cubicBezTo>
                    <a:pt x="2623296" y="373157"/>
                    <a:pt x="2622796" y="373371"/>
                    <a:pt x="2623403" y="373871"/>
                  </a:cubicBezTo>
                  <a:cubicBezTo>
                    <a:pt x="2623653" y="374549"/>
                    <a:pt x="2624939" y="374871"/>
                    <a:pt x="2625725" y="375192"/>
                  </a:cubicBezTo>
                  <a:cubicBezTo>
                    <a:pt x="2625403" y="374871"/>
                    <a:pt x="2625653" y="374800"/>
                    <a:pt x="2625868" y="374800"/>
                  </a:cubicBezTo>
                  <a:cubicBezTo>
                    <a:pt x="2626189" y="375014"/>
                    <a:pt x="2626189" y="375442"/>
                    <a:pt x="2626511" y="375478"/>
                  </a:cubicBezTo>
                  <a:lnTo>
                    <a:pt x="2626261" y="375907"/>
                  </a:lnTo>
                  <a:cubicBezTo>
                    <a:pt x="2626404" y="375442"/>
                    <a:pt x="2627404" y="376050"/>
                    <a:pt x="2627654" y="375942"/>
                  </a:cubicBezTo>
                  <a:cubicBezTo>
                    <a:pt x="2627654" y="376371"/>
                    <a:pt x="2626975" y="375907"/>
                    <a:pt x="2626725" y="376085"/>
                  </a:cubicBezTo>
                  <a:cubicBezTo>
                    <a:pt x="2628118" y="376835"/>
                    <a:pt x="2627404" y="376478"/>
                    <a:pt x="2628797" y="377228"/>
                  </a:cubicBezTo>
                  <a:cubicBezTo>
                    <a:pt x="2629725" y="377300"/>
                    <a:pt x="2628904" y="376728"/>
                    <a:pt x="2629440" y="376550"/>
                  </a:cubicBezTo>
                  <a:cubicBezTo>
                    <a:pt x="2630118" y="376800"/>
                    <a:pt x="2630904" y="376800"/>
                    <a:pt x="2631511" y="377443"/>
                  </a:cubicBezTo>
                  <a:lnTo>
                    <a:pt x="2631476" y="376943"/>
                  </a:lnTo>
                  <a:cubicBezTo>
                    <a:pt x="2632833" y="377193"/>
                    <a:pt x="2633512" y="377550"/>
                    <a:pt x="2634155" y="378336"/>
                  </a:cubicBezTo>
                  <a:cubicBezTo>
                    <a:pt x="2644584" y="378836"/>
                    <a:pt x="2637976" y="374585"/>
                    <a:pt x="2637976" y="374585"/>
                  </a:cubicBezTo>
                  <a:cubicBezTo>
                    <a:pt x="2634905" y="372156"/>
                    <a:pt x="2632690" y="372763"/>
                    <a:pt x="2629047" y="370799"/>
                  </a:cubicBezTo>
                  <a:cubicBezTo>
                    <a:pt x="2626582" y="368834"/>
                    <a:pt x="2625939" y="366477"/>
                    <a:pt x="2621689" y="364548"/>
                  </a:cubicBezTo>
                  <a:cubicBezTo>
                    <a:pt x="2619724" y="363369"/>
                    <a:pt x="2617938" y="362691"/>
                    <a:pt x="2615724" y="361834"/>
                  </a:cubicBezTo>
                  <a:cubicBezTo>
                    <a:pt x="2614509" y="362012"/>
                    <a:pt x="2612973" y="360798"/>
                    <a:pt x="2611580" y="361048"/>
                  </a:cubicBezTo>
                  <a:lnTo>
                    <a:pt x="2611223" y="360548"/>
                  </a:lnTo>
                  <a:cubicBezTo>
                    <a:pt x="2610759" y="360655"/>
                    <a:pt x="2610259" y="360655"/>
                    <a:pt x="2609866" y="360369"/>
                  </a:cubicBezTo>
                  <a:lnTo>
                    <a:pt x="2609902" y="360262"/>
                  </a:lnTo>
                  <a:cubicBezTo>
                    <a:pt x="2609223" y="360441"/>
                    <a:pt x="2608544" y="360155"/>
                    <a:pt x="2608223" y="360262"/>
                  </a:cubicBezTo>
                  <a:lnTo>
                    <a:pt x="2608258" y="360155"/>
                  </a:lnTo>
                  <a:lnTo>
                    <a:pt x="2607509" y="360119"/>
                  </a:lnTo>
                  <a:lnTo>
                    <a:pt x="2607651" y="359976"/>
                  </a:lnTo>
                  <a:cubicBezTo>
                    <a:pt x="2606544" y="360155"/>
                    <a:pt x="2605437" y="360083"/>
                    <a:pt x="2604472" y="359905"/>
                  </a:cubicBezTo>
                  <a:lnTo>
                    <a:pt x="2604544" y="360369"/>
                  </a:lnTo>
                  <a:cubicBezTo>
                    <a:pt x="2602508" y="359797"/>
                    <a:pt x="2601793" y="360762"/>
                    <a:pt x="2600007" y="360191"/>
                  </a:cubicBezTo>
                  <a:lnTo>
                    <a:pt x="2600043" y="360083"/>
                  </a:lnTo>
                  <a:cubicBezTo>
                    <a:pt x="2598150" y="361333"/>
                    <a:pt x="2595721" y="359405"/>
                    <a:pt x="2593435" y="361583"/>
                  </a:cubicBezTo>
                  <a:cubicBezTo>
                    <a:pt x="2593721" y="361333"/>
                    <a:pt x="2593221" y="361405"/>
                    <a:pt x="2593185" y="361298"/>
                  </a:cubicBezTo>
                  <a:cubicBezTo>
                    <a:pt x="2592042" y="361941"/>
                    <a:pt x="2591006" y="362619"/>
                    <a:pt x="2591471" y="363405"/>
                  </a:cubicBezTo>
                  <a:cubicBezTo>
                    <a:pt x="2590756" y="363798"/>
                    <a:pt x="2590756" y="363477"/>
                    <a:pt x="2590506" y="363262"/>
                  </a:cubicBezTo>
                  <a:cubicBezTo>
                    <a:pt x="2590721" y="363584"/>
                    <a:pt x="2590221" y="364084"/>
                    <a:pt x="2589720" y="364405"/>
                  </a:cubicBezTo>
                  <a:lnTo>
                    <a:pt x="2589863" y="364120"/>
                  </a:lnTo>
                  <a:lnTo>
                    <a:pt x="2588542" y="365084"/>
                  </a:lnTo>
                  <a:lnTo>
                    <a:pt x="2589185" y="365548"/>
                  </a:lnTo>
                  <a:cubicBezTo>
                    <a:pt x="2588327" y="365798"/>
                    <a:pt x="2588542" y="364870"/>
                    <a:pt x="2587934" y="365441"/>
                  </a:cubicBezTo>
                  <a:lnTo>
                    <a:pt x="2588256" y="365977"/>
                  </a:lnTo>
                  <a:cubicBezTo>
                    <a:pt x="2587220" y="366406"/>
                    <a:pt x="2586256" y="365763"/>
                    <a:pt x="2585184" y="365655"/>
                  </a:cubicBezTo>
                  <a:cubicBezTo>
                    <a:pt x="2581219" y="366799"/>
                    <a:pt x="2576147" y="368084"/>
                    <a:pt x="2571361" y="367191"/>
                  </a:cubicBezTo>
                  <a:lnTo>
                    <a:pt x="2571147" y="366727"/>
                  </a:lnTo>
                  <a:cubicBezTo>
                    <a:pt x="2571040" y="366048"/>
                    <a:pt x="2569968" y="367763"/>
                    <a:pt x="2569790" y="367120"/>
                  </a:cubicBezTo>
                  <a:lnTo>
                    <a:pt x="2569289" y="367405"/>
                  </a:lnTo>
                  <a:cubicBezTo>
                    <a:pt x="2569146" y="367299"/>
                    <a:pt x="2568861" y="367156"/>
                    <a:pt x="2569111" y="367013"/>
                  </a:cubicBezTo>
                  <a:cubicBezTo>
                    <a:pt x="2568682" y="366977"/>
                    <a:pt x="2568682" y="367084"/>
                    <a:pt x="2568325" y="367263"/>
                  </a:cubicBezTo>
                  <a:lnTo>
                    <a:pt x="2567896" y="366799"/>
                  </a:lnTo>
                  <a:cubicBezTo>
                    <a:pt x="2566360" y="366298"/>
                    <a:pt x="2564967" y="366799"/>
                    <a:pt x="2563682" y="365870"/>
                  </a:cubicBezTo>
                  <a:cubicBezTo>
                    <a:pt x="2563074" y="365013"/>
                    <a:pt x="2562324" y="364369"/>
                    <a:pt x="2561110" y="363119"/>
                  </a:cubicBezTo>
                  <a:cubicBezTo>
                    <a:pt x="2559967" y="361941"/>
                    <a:pt x="2558395" y="360405"/>
                    <a:pt x="2556895" y="359512"/>
                  </a:cubicBezTo>
                  <a:cubicBezTo>
                    <a:pt x="2554788" y="358119"/>
                    <a:pt x="2551609" y="357440"/>
                    <a:pt x="2550787" y="356655"/>
                  </a:cubicBezTo>
                  <a:cubicBezTo>
                    <a:pt x="2550608" y="356476"/>
                    <a:pt x="2549466" y="355261"/>
                    <a:pt x="2547537" y="354833"/>
                  </a:cubicBezTo>
                  <a:cubicBezTo>
                    <a:pt x="2546036" y="354475"/>
                    <a:pt x="2544143" y="354654"/>
                    <a:pt x="2542786" y="355619"/>
                  </a:cubicBezTo>
                  <a:cubicBezTo>
                    <a:pt x="2542572" y="355619"/>
                    <a:pt x="2542215" y="356011"/>
                    <a:pt x="2542286" y="356083"/>
                  </a:cubicBezTo>
                  <a:cubicBezTo>
                    <a:pt x="2540821" y="356904"/>
                    <a:pt x="2540179" y="357369"/>
                    <a:pt x="2539678" y="357476"/>
                  </a:cubicBezTo>
                  <a:cubicBezTo>
                    <a:pt x="2539607" y="357476"/>
                    <a:pt x="2539464" y="357583"/>
                    <a:pt x="2537892" y="357726"/>
                  </a:cubicBezTo>
                  <a:cubicBezTo>
                    <a:pt x="2536857" y="357690"/>
                    <a:pt x="2535249" y="358297"/>
                    <a:pt x="2534178" y="358833"/>
                  </a:cubicBezTo>
                  <a:cubicBezTo>
                    <a:pt x="2534606" y="349439"/>
                    <a:pt x="2535285" y="339224"/>
                    <a:pt x="2536357" y="328973"/>
                  </a:cubicBezTo>
                  <a:cubicBezTo>
                    <a:pt x="2537000" y="323436"/>
                    <a:pt x="2537928" y="317899"/>
                    <a:pt x="2538928" y="312470"/>
                  </a:cubicBezTo>
                  <a:cubicBezTo>
                    <a:pt x="2540036" y="312506"/>
                    <a:pt x="2541107" y="312542"/>
                    <a:pt x="2542393" y="312292"/>
                  </a:cubicBezTo>
                  <a:cubicBezTo>
                    <a:pt x="2544215" y="311970"/>
                    <a:pt x="2546572" y="310970"/>
                    <a:pt x="2548573" y="310327"/>
                  </a:cubicBezTo>
                  <a:cubicBezTo>
                    <a:pt x="2551823" y="309934"/>
                    <a:pt x="2553323" y="311220"/>
                    <a:pt x="2557824" y="310756"/>
                  </a:cubicBezTo>
                  <a:cubicBezTo>
                    <a:pt x="2560002" y="310827"/>
                    <a:pt x="2562288" y="310649"/>
                    <a:pt x="2564396" y="310542"/>
                  </a:cubicBezTo>
                  <a:cubicBezTo>
                    <a:pt x="2565360" y="309863"/>
                    <a:pt x="2567253" y="310542"/>
                    <a:pt x="2568253" y="309970"/>
                  </a:cubicBezTo>
                  <a:lnTo>
                    <a:pt x="2568646" y="310363"/>
                  </a:lnTo>
                  <a:cubicBezTo>
                    <a:pt x="2569004" y="310184"/>
                    <a:pt x="2569468" y="310077"/>
                    <a:pt x="2569825" y="310291"/>
                  </a:cubicBezTo>
                  <a:lnTo>
                    <a:pt x="2569790" y="310398"/>
                  </a:lnTo>
                  <a:cubicBezTo>
                    <a:pt x="2570361" y="310149"/>
                    <a:pt x="2570968" y="310363"/>
                    <a:pt x="2571254" y="310255"/>
                  </a:cubicBezTo>
                  <a:lnTo>
                    <a:pt x="2571218" y="310363"/>
                  </a:lnTo>
                  <a:lnTo>
                    <a:pt x="2571897" y="310398"/>
                  </a:lnTo>
                  <a:lnTo>
                    <a:pt x="2571754" y="310542"/>
                  </a:lnTo>
                  <a:cubicBezTo>
                    <a:pt x="2572754" y="310363"/>
                    <a:pt x="2573754" y="310506"/>
                    <a:pt x="2574611" y="310827"/>
                  </a:cubicBezTo>
                  <a:lnTo>
                    <a:pt x="2574611" y="310363"/>
                  </a:lnTo>
                  <a:cubicBezTo>
                    <a:pt x="2576397" y="311256"/>
                    <a:pt x="2577326" y="310506"/>
                    <a:pt x="2578934" y="311542"/>
                  </a:cubicBezTo>
                  <a:lnTo>
                    <a:pt x="2578898" y="311649"/>
                  </a:lnTo>
                  <a:cubicBezTo>
                    <a:pt x="2581434" y="311042"/>
                    <a:pt x="2582220" y="313399"/>
                    <a:pt x="2584934" y="312899"/>
                  </a:cubicBezTo>
                  <a:cubicBezTo>
                    <a:pt x="2584613" y="312970"/>
                    <a:pt x="2585006" y="313149"/>
                    <a:pt x="2584970" y="313256"/>
                  </a:cubicBezTo>
                  <a:cubicBezTo>
                    <a:pt x="2585970" y="313399"/>
                    <a:pt x="2587684" y="313613"/>
                    <a:pt x="2587756" y="312720"/>
                  </a:cubicBezTo>
                  <a:cubicBezTo>
                    <a:pt x="2588720" y="312828"/>
                    <a:pt x="2588542" y="313077"/>
                    <a:pt x="2588649" y="313435"/>
                  </a:cubicBezTo>
                  <a:cubicBezTo>
                    <a:pt x="2588685" y="313077"/>
                    <a:pt x="2589542" y="312899"/>
                    <a:pt x="2590328" y="312828"/>
                  </a:cubicBezTo>
                  <a:lnTo>
                    <a:pt x="2589970" y="313006"/>
                  </a:lnTo>
                  <a:cubicBezTo>
                    <a:pt x="2590721" y="312934"/>
                    <a:pt x="2591471" y="312792"/>
                    <a:pt x="2592149" y="312577"/>
                  </a:cubicBezTo>
                  <a:lnTo>
                    <a:pt x="2591578" y="311935"/>
                  </a:lnTo>
                  <a:cubicBezTo>
                    <a:pt x="2592685" y="311899"/>
                    <a:pt x="2592078" y="312792"/>
                    <a:pt x="2593078" y="312327"/>
                  </a:cubicBezTo>
                  <a:lnTo>
                    <a:pt x="2592899" y="311720"/>
                  </a:lnTo>
                  <a:cubicBezTo>
                    <a:pt x="2594364" y="311399"/>
                    <a:pt x="2595543" y="311863"/>
                    <a:pt x="2597043" y="311613"/>
                  </a:cubicBezTo>
                  <a:cubicBezTo>
                    <a:pt x="2599757" y="310291"/>
                    <a:pt x="2601758" y="308434"/>
                    <a:pt x="2603865" y="307148"/>
                  </a:cubicBezTo>
                  <a:cubicBezTo>
                    <a:pt x="2606115" y="305755"/>
                    <a:pt x="2608473" y="304648"/>
                    <a:pt x="2610830" y="304433"/>
                  </a:cubicBezTo>
                  <a:lnTo>
                    <a:pt x="2611152" y="304827"/>
                  </a:lnTo>
                  <a:cubicBezTo>
                    <a:pt x="2611437" y="305434"/>
                    <a:pt x="2612080" y="303505"/>
                    <a:pt x="2612402" y="304040"/>
                  </a:cubicBezTo>
                  <a:lnTo>
                    <a:pt x="2612831" y="303612"/>
                  </a:lnTo>
                  <a:cubicBezTo>
                    <a:pt x="2613009" y="303683"/>
                    <a:pt x="2613330" y="303755"/>
                    <a:pt x="2613116" y="303969"/>
                  </a:cubicBezTo>
                  <a:cubicBezTo>
                    <a:pt x="2613581" y="303898"/>
                    <a:pt x="2613581" y="303791"/>
                    <a:pt x="2613866" y="303505"/>
                  </a:cubicBezTo>
                  <a:lnTo>
                    <a:pt x="2614473" y="303826"/>
                  </a:lnTo>
                  <a:cubicBezTo>
                    <a:pt x="2616509" y="303719"/>
                    <a:pt x="2617510" y="302933"/>
                    <a:pt x="2620117" y="302933"/>
                  </a:cubicBezTo>
                  <a:cubicBezTo>
                    <a:pt x="2621689" y="303219"/>
                    <a:pt x="2622010" y="303255"/>
                    <a:pt x="2622546" y="303362"/>
                  </a:cubicBezTo>
                  <a:cubicBezTo>
                    <a:pt x="2622903" y="303112"/>
                    <a:pt x="2624832" y="305398"/>
                    <a:pt x="2626725" y="306898"/>
                  </a:cubicBezTo>
                  <a:cubicBezTo>
                    <a:pt x="2631083" y="309577"/>
                    <a:pt x="2636512" y="312292"/>
                    <a:pt x="2640798" y="311113"/>
                  </a:cubicBezTo>
                  <a:cubicBezTo>
                    <a:pt x="2640941" y="311220"/>
                    <a:pt x="2641298" y="311006"/>
                    <a:pt x="2641298" y="310899"/>
                  </a:cubicBezTo>
                  <a:cubicBezTo>
                    <a:pt x="2642513" y="310899"/>
                    <a:pt x="2643513" y="311042"/>
                    <a:pt x="2644906" y="311148"/>
                  </a:cubicBezTo>
                  <a:cubicBezTo>
                    <a:pt x="2644906" y="311148"/>
                    <a:pt x="2646478" y="311434"/>
                    <a:pt x="2649085" y="310970"/>
                  </a:cubicBezTo>
                  <a:cubicBezTo>
                    <a:pt x="2652300" y="310077"/>
                    <a:pt x="2653050" y="308898"/>
                    <a:pt x="2653550" y="308648"/>
                  </a:cubicBezTo>
                  <a:lnTo>
                    <a:pt x="2653586" y="306719"/>
                  </a:lnTo>
                  <a:cubicBezTo>
                    <a:pt x="2653657" y="306791"/>
                    <a:pt x="2653621" y="306791"/>
                    <a:pt x="2653693" y="306862"/>
                  </a:cubicBezTo>
                  <a:lnTo>
                    <a:pt x="2654264" y="307255"/>
                  </a:lnTo>
                  <a:lnTo>
                    <a:pt x="2653693" y="306470"/>
                  </a:lnTo>
                  <a:cubicBezTo>
                    <a:pt x="2653657" y="306434"/>
                    <a:pt x="2653621" y="306434"/>
                    <a:pt x="2653586" y="306398"/>
                  </a:cubicBezTo>
                  <a:lnTo>
                    <a:pt x="2653621" y="304648"/>
                  </a:lnTo>
                  <a:cubicBezTo>
                    <a:pt x="2652871" y="305005"/>
                    <a:pt x="2652800" y="305541"/>
                    <a:pt x="2653193" y="306112"/>
                  </a:cubicBezTo>
                  <a:cubicBezTo>
                    <a:pt x="2652192" y="305648"/>
                    <a:pt x="2650264" y="305720"/>
                    <a:pt x="2648799" y="305577"/>
                  </a:cubicBezTo>
                  <a:lnTo>
                    <a:pt x="2648799" y="305434"/>
                  </a:lnTo>
                  <a:cubicBezTo>
                    <a:pt x="2647621" y="305434"/>
                    <a:pt x="2646406" y="305219"/>
                    <a:pt x="2644977" y="305898"/>
                  </a:cubicBezTo>
                  <a:cubicBezTo>
                    <a:pt x="2644834" y="304969"/>
                    <a:pt x="2643263" y="305684"/>
                    <a:pt x="2642727" y="305362"/>
                  </a:cubicBezTo>
                  <a:lnTo>
                    <a:pt x="2642798" y="305291"/>
                  </a:lnTo>
                  <a:cubicBezTo>
                    <a:pt x="2641298" y="305969"/>
                    <a:pt x="2640084" y="304719"/>
                    <a:pt x="2638869" y="305326"/>
                  </a:cubicBezTo>
                  <a:cubicBezTo>
                    <a:pt x="2638905" y="305255"/>
                    <a:pt x="2638941" y="305005"/>
                    <a:pt x="2639227" y="305005"/>
                  </a:cubicBezTo>
                  <a:cubicBezTo>
                    <a:pt x="2638369" y="305112"/>
                    <a:pt x="2637226" y="305255"/>
                    <a:pt x="2637226" y="304719"/>
                  </a:cubicBezTo>
                  <a:cubicBezTo>
                    <a:pt x="2635226" y="304791"/>
                    <a:pt x="2633119" y="303969"/>
                    <a:pt x="2631833" y="304219"/>
                  </a:cubicBezTo>
                  <a:lnTo>
                    <a:pt x="2631976" y="304112"/>
                  </a:lnTo>
                  <a:cubicBezTo>
                    <a:pt x="2631154" y="304326"/>
                    <a:pt x="2631226" y="303826"/>
                    <a:pt x="2630476" y="303683"/>
                  </a:cubicBezTo>
                  <a:cubicBezTo>
                    <a:pt x="2630476" y="303612"/>
                    <a:pt x="2630476" y="303540"/>
                    <a:pt x="2630476" y="303540"/>
                  </a:cubicBezTo>
                  <a:cubicBezTo>
                    <a:pt x="2629725" y="303791"/>
                    <a:pt x="2629154" y="302362"/>
                    <a:pt x="2628547" y="301933"/>
                  </a:cubicBezTo>
                  <a:lnTo>
                    <a:pt x="2628797" y="301683"/>
                  </a:lnTo>
                  <a:lnTo>
                    <a:pt x="2627547" y="300290"/>
                  </a:lnTo>
                  <a:lnTo>
                    <a:pt x="2627975" y="300897"/>
                  </a:lnTo>
                  <a:cubicBezTo>
                    <a:pt x="2627047" y="301362"/>
                    <a:pt x="2627618" y="299290"/>
                    <a:pt x="2625546" y="298683"/>
                  </a:cubicBezTo>
                  <a:cubicBezTo>
                    <a:pt x="2625296" y="298469"/>
                    <a:pt x="2624939" y="298397"/>
                    <a:pt x="2624618" y="298361"/>
                  </a:cubicBezTo>
                  <a:cubicBezTo>
                    <a:pt x="2623010" y="298254"/>
                    <a:pt x="2621939" y="299647"/>
                    <a:pt x="2620974" y="299254"/>
                  </a:cubicBezTo>
                  <a:cubicBezTo>
                    <a:pt x="2620403" y="299719"/>
                    <a:pt x="2621474" y="298504"/>
                    <a:pt x="2620581" y="298897"/>
                  </a:cubicBezTo>
                  <a:cubicBezTo>
                    <a:pt x="2620510" y="298397"/>
                    <a:pt x="2620974" y="298576"/>
                    <a:pt x="2620724" y="298183"/>
                  </a:cubicBezTo>
                  <a:cubicBezTo>
                    <a:pt x="2619867" y="298469"/>
                    <a:pt x="2619224" y="297790"/>
                    <a:pt x="2618367" y="298147"/>
                  </a:cubicBezTo>
                  <a:lnTo>
                    <a:pt x="2618331" y="297754"/>
                  </a:lnTo>
                  <a:cubicBezTo>
                    <a:pt x="2616902" y="298504"/>
                    <a:pt x="2615509" y="297433"/>
                    <a:pt x="2614617" y="298290"/>
                  </a:cubicBezTo>
                  <a:cubicBezTo>
                    <a:pt x="2613223" y="298861"/>
                    <a:pt x="2613402" y="297290"/>
                    <a:pt x="2612045" y="298397"/>
                  </a:cubicBezTo>
                  <a:lnTo>
                    <a:pt x="2611330" y="298040"/>
                  </a:lnTo>
                  <a:cubicBezTo>
                    <a:pt x="2610652" y="298147"/>
                    <a:pt x="2611045" y="298790"/>
                    <a:pt x="2610259" y="298754"/>
                  </a:cubicBezTo>
                  <a:cubicBezTo>
                    <a:pt x="2610223" y="298433"/>
                    <a:pt x="2609294" y="298754"/>
                    <a:pt x="2609616" y="298326"/>
                  </a:cubicBezTo>
                  <a:cubicBezTo>
                    <a:pt x="2607830" y="298326"/>
                    <a:pt x="2606651" y="300111"/>
                    <a:pt x="2604329" y="300147"/>
                  </a:cubicBezTo>
                  <a:cubicBezTo>
                    <a:pt x="2604151" y="300933"/>
                    <a:pt x="2603008" y="301040"/>
                    <a:pt x="2602901" y="301612"/>
                  </a:cubicBezTo>
                  <a:cubicBezTo>
                    <a:pt x="2602722" y="301362"/>
                    <a:pt x="2600936" y="302505"/>
                    <a:pt x="2601758" y="301433"/>
                  </a:cubicBezTo>
                  <a:cubicBezTo>
                    <a:pt x="2601829" y="301326"/>
                    <a:pt x="2602008" y="301255"/>
                    <a:pt x="2602043" y="301362"/>
                  </a:cubicBezTo>
                  <a:lnTo>
                    <a:pt x="2602008" y="300933"/>
                  </a:lnTo>
                  <a:cubicBezTo>
                    <a:pt x="2600615" y="300790"/>
                    <a:pt x="2600115" y="302326"/>
                    <a:pt x="2599007" y="302862"/>
                  </a:cubicBezTo>
                  <a:cubicBezTo>
                    <a:pt x="2599400" y="302790"/>
                    <a:pt x="2599793" y="302505"/>
                    <a:pt x="2599650" y="302898"/>
                  </a:cubicBezTo>
                  <a:lnTo>
                    <a:pt x="2598650" y="303434"/>
                  </a:lnTo>
                  <a:lnTo>
                    <a:pt x="2598686" y="303041"/>
                  </a:lnTo>
                  <a:lnTo>
                    <a:pt x="2597186" y="303755"/>
                  </a:lnTo>
                  <a:lnTo>
                    <a:pt x="2597579" y="303969"/>
                  </a:lnTo>
                  <a:cubicBezTo>
                    <a:pt x="2596793" y="304219"/>
                    <a:pt x="2596221" y="303755"/>
                    <a:pt x="2595793" y="304719"/>
                  </a:cubicBezTo>
                  <a:cubicBezTo>
                    <a:pt x="2595650" y="305184"/>
                    <a:pt x="2596686" y="304827"/>
                    <a:pt x="2596078" y="305326"/>
                  </a:cubicBezTo>
                  <a:cubicBezTo>
                    <a:pt x="2594935" y="305648"/>
                    <a:pt x="2593257" y="306112"/>
                    <a:pt x="2592649" y="306255"/>
                  </a:cubicBezTo>
                  <a:cubicBezTo>
                    <a:pt x="2592935" y="306648"/>
                    <a:pt x="2592649" y="306719"/>
                    <a:pt x="2592399" y="306934"/>
                  </a:cubicBezTo>
                  <a:lnTo>
                    <a:pt x="2592221" y="306577"/>
                  </a:lnTo>
                  <a:cubicBezTo>
                    <a:pt x="2591399" y="307434"/>
                    <a:pt x="2591578" y="305934"/>
                    <a:pt x="2590792" y="306577"/>
                  </a:cubicBezTo>
                  <a:lnTo>
                    <a:pt x="2590792" y="306291"/>
                  </a:lnTo>
                  <a:lnTo>
                    <a:pt x="2590721" y="307148"/>
                  </a:lnTo>
                  <a:cubicBezTo>
                    <a:pt x="2589935" y="308041"/>
                    <a:pt x="2590185" y="306434"/>
                    <a:pt x="2589328" y="307541"/>
                  </a:cubicBezTo>
                  <a:cubicBezTo>
                    <a:pt x="2589720" y="307434"/>
                    <a:pt x="2589542" y="308434"/>
                    <a:pt x="2589006" y="308220"/>
                  </a:cubicBezTo>
                  <a:lnTo>
                    <a:pt x="2589149" y="307863"/>
                  </a:lnTo>
                  <a:cubicBezTo>
                    <a:pt x="2588863" y="307934"/>
                    <a:pt x="2588756" y="308077"/>
                    <a:pt x="2588577" y="307970"/>
                  </a:cubicBezTo>
                  <a:cubicBezTo>
                    <a:pt x="2588756" y="307755"/>
                    <a:pt x="2588720" y="307434"/>
                    <a:pt x="2588327" y="307434"/>
                  </a:cubicBezTo>
                  <a:lnTo>
                    <a:pt x="2588649" y="307005"/>
                  </a:lnTo>
                  <a:cubicBezTo>
                    <a:pt x="2588399" y="307219"/>
                    <a:pt x="2588113" y="307398"/>
                    <a:pt x="2587827" y="307577"/>
                  </a:cubicBezTo>
                  <a:cubicBezTo>
                    <a:pt x="2587292" y="307077"/>
                    <a:pt x="2585863" y="307219"/>
                    <a:pt x="2585684" y="306613"/>
                  </a:cubicBezTo>
                  <a:cubicBezTo>
                    <a:pt x="2585684" y="306613"/>
                    <a:pt x="2584077" y="305934"/>
                    <a:pt x="2583541" y="306398"/>
                  </a:cubicBezTo>
                  <a:cubicBezTo>
                    <a:pt x="2583970" y="306148"/>
                    <a:pt x="2583077" y="305755"/>
                    <a:pt x="2583470" y="305398"/>
                  </a:cubicBezTo>
                  <a:cubicBezTo>
                    <a:pt x="2582934" y="305684"/>
                    <a:pt x="2581541" y="305648"/>
                    <a:pt x="2581112" y="305112"/>
                  </a:cubicBezTo>
                  <a:lnTo>
                    <a:pt x="2581219" y="305076"/>
                  </a:lnTo>
                  <a:cubicBezTo>
                    <a:pt x="2579362" y="304112"/>
                    <a:pt x="2577683" y="304827"/>
                    <a:pt x="2575933" y="303934"/>
                  </a:cubicBezTo>
                  <a:cubicBezTo>
                    <a:pt x="2575933" y="304398"/>
                    <a:pt x="2575004" y="303969"/>
                    <a:pt x="2575147" y="304576"/>
                  </a:cubicBezTo>
                  <a:cubicBezTo>
                    <a:pt x="2573183" y="304791"/>
                    <a:pt x="2571718" y="302862"/>
                    <a:pt x="2570825" y="304612"/>
                  </a:cubicBezTo>
                  <a:cubicBezTo>
                    <a:pt x="2569932" y="304648"/>
                    <a:pt x="2569790" y="304112"/>
                    <a:pt x="2569325" y="304005"/>
                  </a:cubicBezTo>
                  <a:lnTo>
                    <a:pt x="2569539" y="303934"/>
                  </a:lnTo>
                  <a:cubicBezTo>
                    <a:pt x="2567861" y="304005"/>
                    <a:pt x="2567325" y="304040"/>
                    <a:pt x="2566182" y="304005"/>
                  </a:cubicBezTo>
                  <a:cubicBezTo>
                    <a:pt x="2565610" y="304183"/>
                    <a:pt x="2565503" y="305005"/>
                    <a:pt x="2564467" y="304827"/>
                  </a:cubicBezTo>
                  <a:cubicBezTo>
                    <a:pt x="2564789" y="304505"/>
                    <a:pt x="2564360" y="304541"/>
                    <a:pt x="2564003" y="304541"/>
                  </a:cubicBezTo>
                  <a:cubicBezTo>
                    <a:pt x="2564253" y="304505"/>
                    <a:pt x="2564324" y="304362"/>
                    <a:pt x="2563824" y="304148"/>
                  </a:cubicBezTo>
                  <a:cubicBezTo>
                    <a:pt x="2563753" y="304255"/>
                    <a:pt x="2563646" y="304326"/>
                    <a:pt x="2563539" y="304362"/>
                  </a:cubicBezTo>
                  <a:lnTo>
                    <a:pt x="2563539" y="304291"/>
                  </a:lnTo>
                  <a:cubicBezTo>
                    <a:pt x="2562896" y="304398"/>
                    <a:pt x="2563003" y="304505"/>
                    <a:pt x="2563289" y="304541"/>
                  </a:cubicBezTo>
                  <a:cubicBezTo>
                    <a:pt x="2563289" y="304541"/>
                    <a:pt x="2563289" y="304648"/>
                    <a:pt x="2563396" y="304755"/>
                  </a:cubicBezTo>
                  <a:cubicBezTo>
                    <a:pt x="2562717" y="304326"/>
                    <a:pt x="2561503" y="304791"/>
                    <a:pt x="2561431" y="304219"/>
                  </a:cubicBezTo>
                  <a:cubicBezTo>
                    <a:pt x="2559467" y="304362"/>
                    <a:pt x="2558074" y="304933"/>
                    <a:pt x="2556466" y="305148"/>
                  </a:cubicBezTo>
                  <a:cubicBezTo>
                    <a:pt x="2556288" y="304862"/>
                    <a:pt x="2556681" y="304576"/>
                    <a:pt x="2557145" y="304469"/>
                  </a:cubicBezTo>
                  <a:lnTo>
                    <a:pt x="2556002" y="304576"/>
                  </a:lnTo>
                  <a:cubicBezTo>
                    <a:pt x="2556002" y="304148"/>
                    <a:pt x="2556681" y="304326"/>
                    <a:pt x="2557002" y="304255"/>
                  </a:cubicBezTo>
                  <a:cubicBezTo>
                    <a:pt x="2555645" y="303576"/>
                    <a:pt x="2554180" y="304933"/>
                    <a:pt x="2552573" y="304291"/>
                  </a:cubicBezTo>
                  <a:lnTo>
                    <a:pt x="2552251" y="304612"/>
                  </a:lnTo>
                  <a:lnTo>
                    <a:pt x="2552144" y="304541"/>
                  </a:lnTo>
                  <a:cubicBezTo>
                    <a:pt x="2552144" y="304719"/>
                    <a:pt x="2551787" y="304969"/>
                    <a:pt x="2551537" y="305005"/>
                  </a:cubicBezTo>
                  <a:cubicBezTo>
                    <a:pt x="2551287" y="304648"/>
                    <a:pt x="2551573" y="304148"/>
                    <a:pt x="2550644" y="304183"/>
                  </a:cubicBezTo>
                  <a:cubicBezTo>
                    <a:pt x="2549858" y="303826"/>
                    <a:pt x="2548537" y="304541"/>
                    <a:pt x="2547715" y="304933"/>
                  </a:cubicBezTo>
                  <a:cubicBezTo>
                    <a:pt x="2548215" y="304898"/>
                    <a:pt x="2548072" y="305148"/>
                    <a:pt x="2547929" y="305291"/>
                  </a:cubicBezTo>
                  <a:cubicBezTo>
                    <a:pt x="2547501" y="305398"/>
                    <a:pt x="2547179" y="305076"/>
                    <a:pt x="2546929" y="305326"/>
                  </a:cubicBezTo>
                  <a:lnTo>
                    <a:pt x="2546787" y="304862"/>
                  </a:lnTo>
                  <a:cubicBezTo>
                    <a:pt x="2547036" y="305291"/>
                    <a:pt x="2545858" y="305612"/>
                    <a:pt x="2545786" y="305826"/>
                  </a:cubicBezTo>
                  <a:cubicBezTo>
                    <a:pt x="2545465" y="305505"/>
                    <a:pt x="2546322" y="305362"/>
                    <a:pt x="2546358" y="305076"/>
                  </a:cubicBezTo>
                  <a:cubicBezTo>
                    <a:pt x="2544858" y="305469"/>
                    <a:pt x="2545608" y="305255"/>
                    <a:pt x="2544143" y="305648"/>
                  </a:cubicBezTo>
                  <a:cubicBezTo>
                    <a:pt x="2543465" y="306148"/>
                    <a:pt x="2544358" y="306077"/>
                    <a:pt x="2544072" y="306577"/>
                  </a:cubicBezTo>
                  <a:cubicBezTo>
                    <a:pt x="2543393" y="306791"/>
                    <a:pt x="2542750" y="307219"/>
                    <a:pt x="2541857" y="306970"/>
                  </a:cubicBezTo>
                  <a:lnTo>
                    <a:pt x="2542179" y="307398"/>
                  </a:lnTo>
                  <a:cubicBezTo>
                    <a:pt x="2541286" y="307684"/>
                    <a:pt x="2540607" y="307720"/>
                    <a:pt x="2539964" y="307648"/>
                  </a:cubicBezTo>
                  <a:cubicBezTo>
                    <a:pt x="2541072" y="302326"/>
                    <a:pt x="2542286" y="297040"/>
                    <a:pt x="2543643" y="292146"/>
                  </a:cubicBezTo>
                  <a:cubicBezTo>
                    <a:pt x="2546929" y="281038"/>
                    <a:pt x="2550215" y="270679"/>
                    <a:pt x="2551894" y="263143"/>
                  </a:cubicBezTo>
                  <a:lnTo>
                    <a:pt x="2550573" y="268893"/>
                  </a:lnTo>
                  <a:cubicBezTo>
                    <a:pt x="2552716" y="260857"/>
                    <a:pt x="2554180" y="252641"/>
                    <a:pt x="2554966" y="244498"/>
                  </a:cubicBezTo>
                  <a:cubicBezTo>
                    <a:pt x="2555359" y="244569"/>
                    <a:pt x="2555681" y="244640"/>
                    <a:pt x="2555681" y="244640"/>
                  </a:cubicBezTo>
                  <a:cubicBezTo>
                    <a:pt x="2559645" y="245462"/>
                    <a:pt x="2561467" y="243962"/>
                    <a:pt x="2565825" y="243497"/>
                  </a:cubicBezTo>
                  <a:cubicBezTo>
                    <a:pt x="2569611" y="243711"/>
                    <a:pt x="2570575" y="244533"/>
                    <a:pt x="2574147" y="244640"/>
                  </a:cubicBezTo>
                  <a:cubicBezTo>
                    <a:pt x="2575790" y="244998"/>
                    <a:pt x="2577469" y="245248"/>
                    <a:pt x="2578790" y="245783"/>
                  </a:cubicBezTo>
                  <a:cubicBezTo>
                    <a:pt x="2579576" y="245391"/>
                    <a:pt x="2580648" y="246819"/>
                    <a:pt x="2581898" y="246926"/>
                  </a:cubicBezTo>
                  <a:lnTo>
                    <a:pt x="2582077" y="247462"/>
                  </a:lnTo>
                  <a:cubicBezTo>
                    <a:pt x="2582505" y="247498"/>
                    <a:pt x="2582934" y="247605"/>
                    <a:pt x="2583184" y="247962"/>
                  </a:cubicBezTo>
                  <a:lnTo>
                    <a:pt x="2583113" y="248034"/>
                  </a:lnTo>
                  <a:cubicBezTo>
                    <a:pt x="2583755" y="248069"/>
                    <a:pt x="2584220" y="248534"/>
                    <a:pt x="2584541" y="248570"/>
                  </a:cubicBezTo>
                  <a:lnTo>
                    <a:pt x="2584470" y="248641"/>
                  </a:lnTo>
                  <a:lnTo>
                    <a:pt x="2585113" y="248927"/>
                  </a:lnTo>
                  <a:lnTo>
                    <a:pt x="2584934" y="248998"/>
                  </a:lnTo>
                  <a:cubicBezTo>
                    <a:pt x="2585970" y="249212"/>
                    <a:pt x="2586863" y="249677"/>
                    <a:pt x="2587613" y="250248"/>
                  </a:cubicBezTo>
                  <a:lnTo>
                    <a:pt x="2587756" y="249820"/>
                  </a:lnTo>
                  <a:cubicBezTo>
                    <a:pt x="2589292" y="251177"/>
                    <a:pt x="2590328" y="250605"/>
                    <a:pt x="2591756" y="251891"/>
                  </a:cubicBezTo>
                  <a:lnTo>
                    <a:pt x="2591685" y="251998"/>
                  </a:lnTo>
                  <a:cubicBezTo>
                    <a:pt x="2594221" y="251713"/>
                    <a:pt x="2594828" y="254106"/>
                    <a:pt x="2597543" y="253606"/>
                  </a:cubicBezTo>
                  <a:cubicBezTo>
                    <a:pt x="2597221" y="253677"/>
                    <a:pt x="2597614" y="253856"/>
                    <a:pt x="2597579" y="253963"/>
                  </a:cubicBezTo>
                  <a:cubicBezTo>
                    <a:pt x="2598722" y="254070"/>
                    <a:pt x="2599936" y="254249"/>
                    <a:pt x="2600079" y="253320"/>
                  </a:cubicBezTo>
                  <a:cubicBezTo>
                    <a:pt x="2600900" y="253427"/>
                    <a:pt x="2600686" y="253677"/>
                    <a:pt x="2600758" y="254034"/>
                  </a:cubicBezTo>
                  <a:cubicBezTo>
                    <a:pt x="2600793" y="253641"/>
                    <a:pt x="2601508" y="253570"/>
                    <a:pt x="2602151" y="253570"/>
                  </a:cubicBezTo>
                  <a:lnTo>
                    <a:pt x="2601829" y="253713"/>
                  </a:lnTo>
                  <a:lnTo>
                    <a:pt x="2603687" y="253641"/>
                  </a:lnTo>
                  <a:lnTo>
                    <a:pt x="2603329" y="252891"/>
                  </a:lnTo>
                  <a:cubicBezTo>
                    <a:pt x="2604294" y="253141"/>
                    <a:pt x="2603579" y="253820"/>
                    <a:pt x="2604508" y="253606"/>
                  </a:cubicBezTo>
                  <a:lnTo>
                    <a:pt x="2604472" y="252999"/>
                  </a:lnTo>
                  <a:cubicBezTo>
                    <a:pt x="2605794" y="253070"/>
                    <a:pt x="2606687" y="253856"/>
                    <a:pt x="2608187" y="254034"/>
                  </a:cubicBezTo>
                  <a:cubicBezTo>
                    <a:pt x="2613616" y="252713"/>
                    <a:pt x="2617545" y="249748"/>
                    <a:pt x="2622367" y="249391"/>
                  </a:cubicBezTo>
                  <a:lnTo>
                    <a:pt x="2622689" y="249784"/>
                  </a:lnTo>
                  <a:cubicBezTo>
                    <a:pt x="2622975" y="250391"/>
                    <a:pt x="2623582" y="248462"/>
                    <a:pt x="2623939" y="248998"/>
                  </a:cubicBezTo>
                  <a:lnTo>
                    <a:pt x="2624332" y="248534"/>
                  </a:lnTo>
                  <a:cubicBezTo>
                    <a:pt x="2624510" y="248605"/>
                    <a:pt x="2624832" y="248641"/>
                    <a:pt x="2624653" y="248855"/>
                  </a:cubicBezTo>
                  <a:cubicBezTo>
                    <a:pt x="2625118" y="248748"/>
                    <a:pt x="2625118" y="248641"/>
                    <a:pt x="2625368" y="248319"/>
                  </a:cubicBezTo>
                  <a:lnTo>
                    <a:pt x="2625975" y="248570"/>
                  </a:lnTo>
                  <a:cubicBezTo>
                    <a:pt x="2627904" y="248319"/>
                    <a:pt x="2629190" y="247033"/>
                    <a:pt x="2631190" y="246605"/>
                  </a:cubicBezTo>
                  <a:cubicBezTo>
                    <a:pt x="2633726" y="246712"/>
                    <a:pt x="2638048" y="244533"/>
                    <a:pt x="2640298" y="243354"/>
                  </a:cubicBezTo>
                  <a:cubicBezTo>
                    <a:pt x="2643656" y="241247"/>
                    <a:pt x="2647799" y="243212"/>
                    <a:pt x="2651264" y="242069"/>
                  </a:cubicBezTo>
                  <a:cubicBezTo>
                    <a:pt x="2651371" y="242176"/>
                    <a:pt x="2651693" y="241925"/>
                    <a:pt x="2651693" y="241854"/>
                  </a:cubicBezTo>
                  <a:lnTo>
                    <a:pt x="2655050" y="241997"/>
                  </a:lnTo>
                  <a:cubicBezTo>
                    <a:pt x="2655050" y="241997"/>
                    <a:pt x="2671945" y="242712"/>
                    <a:pt x="2659265" y="236746"/>
                  </a:cubicBezTo>
                  <a:lnTo>
                    <a:pt x="2659372" y="236603"/>
                  </a:lnTo>
                  <a:cubicBezTo>
                    <a:pt x="2657479" y="236175"/>
                    <a:pt x="2656264" y="236032"/>
                    <a:pt x="2654907" y="236746"/>
                  </a:cubicBezTo>
                  <a:cubicBezTo>
                    <a:pt x="2654729" y="235818"/>
                    <a:pt x="2653300" y="236639"/>
                    <a:pt x="2652871" y="236318"/>
                  </a:cubicBezTo>
                  <a:lnTo>
                    <a:pt x="2652907" y="236246"/>
                  </a:lnTo>
                  <a:cubicBezTo>
                    <a:pt x="2651728" y="236961"/>
                    <a:pt x="2650407" y="235675"/>
                    <a:pt x="2649228" y="236389"/>
                  </a:cubicBezTo>
                  <a:cubicBezTo>
                    <a:pt x="2649264" y="236318"/>
                    <a:pt x="2649299" y="236068"/>
                    <a:pt x="2649549" y="236032"/>
                  </a:cubicBezTo>
                  <a:cubicBezTo>
                    <a:pt x="2648692" y="236175"/>
                    <a:pt x="2647513" y="236497"/>
                    <a:pt x="2647406" y="235961"/>
                  </a:cubicBezTo>
                  <a:cubicBezTo>
                    <a:pt x="2645299" y="236246"/>
                    <a:pt x="2642299" y="236675"/>
                    <a:pt x="2641298" y="237818"/>
                  </a:cubicBezTo>
                  <a:lnTo>
                    <a:pt x="2641334" y="237639"/>
                  </a:lnTo>
                  <a:cubicBezTo>
                    <a:pt x="2640763" y="238389"/>
                    <a:pt x="2640441" y="237961"/>
                    <a:pt x="2639727" y="238461"/>
                  </a:cubicBezTo>
                  <a:cubicBezTo>
                    <a:pt x="2639655" y="238389"/>
                    <a:pt x="2639584" y="238354"/>
                    <a:pt x="2639584" y="238354"/>
                  </a:cubicBezTo>
                  <a:cubicBezTo>
                    <a:pt x="2638977" y="239104"/>
                    <a:pt x="2637405" y="239104"/>
                    <a:pt x="2636869" y="239533"/>
                  </a:cubicBezTo>
                  <a:lnTo>
                    <a:pt x="2636726" y="239211"/>
                  </a:lnTo>
                  <a:lnTo>
                    <a:pt x="2635262" y="239747"/>
                  </a:lnTo>
                  <a:lnTo>
                    <a:pt x="2635833" y="239640"/>
                  </a:lnTo>
                  <a:cubicBezTo>
                    <a:pt x="2635940" y="240640"/>
                    <a:pt x="2634547" y="239425"/>
                    <a:pt x="2633654" y="240354"/>
                  </a:cubicBezTo>
                  <a:cubicBezTo>
                    <a:pt x="2632654" y="240533"/>
                    <a:pt x="2632226" y="242890"/>
                    <a:pt x="2631047" y="242783"/>
                  </a:cubicBezTo>
                  <a:cubicBezTo>
                    <a:pt x="2630690" y="243390"/>
                    <a:pt x="2631261" y="241925"/>
                    <a:pt x="2630618" y="242497"/>
                  </a:cubicBezTo>
                  <a:cubicBezTo>
                    <a:pt x="2630440" y="242033"/>
                    <a:pt x="2630868" y="242069"/>
                    <a:pt x="2630583" y="241747"/>
                  </a:cubicBezTo>
                  <a:cubicBezTo>
                    <a:pt x="2629940" y="242212"/>
                    <a:pt x="2629225" y="241640"/>
                    <a:pt x="2628440" y="242247"/>
                  </a:cubicBezTo>
                  <a:lnTo>
                    <a:pt x="2628297" y="241890"/>
                  </a:lnTo>
                  <a:cubicBezTo>
                    <a:pt x="2627332" y="242961"/>
                    <a:pt x="2625939" y="242104"/>
                    <a:pt x="2625368" y="242997"/>
                  </a:cubicBezTo>
                  <a:cubicBezTo>
                    <a:pt x="2624261" y="243676"/>
                    <a:pt x="2624189" y="242140"/>
                    <a:pt x="2623189" y="243283"/>
                  </a:cubicBezTo>
                  <a:lnTo>
                    <a:pt x="2622546" y="242926"/>
                  </a:lnTo>
                  <a:cubicBezTo>
                    <a:pt x="2621975" y="242997"/>
                    <a:pt x="2622367" y="243676"/>
                    <a:pt x="2621689" y="243605"/>
                  </a:cubicBezTo>
                  <a:cubicBezTo>
                    <a:pt x="2621617" y="243283"/>
                    <a:pt x="2620867" y="243569"/>
                    <a:pt x="2621117" y="243176"/>
                  </a:cubicBezTo>
                  <a:cubicBezTo>
                    <a:pt x="2619617" y="243104"/>
                    <a:pt x="2618581" y="244747"/>
                    <a:pt x="2616545" y="244462"/>
                  </a:cubicBezTo>
                  <a:cubicBezTo>
                    <a:pt x="2616367" y="245212"/>
                    <a:pt x="2615331" y="245105"/>
                    <a:pt x="2615224" y="245676"/>
                  </a:cubicBezTo>
                  <a:cubicBezTo>
                    <a:pt x="2615081" y="245426"/>
                    <a:pt x="2613402" y="246212"/>
                    <a:pt x="2614223" y="245283"/>
                  </a:cubicBezTo>
                  <a:cubicBezTo>
                    <a:pt x="2614295" y="245212"/>
                    <a:pt x="2614438" y="245176"/>
                    <a:pt x="2614473" y="245283"/>
                  </a:cubicBezTo>
                  <a:lnTo>
                    <a:pt x="2614473" y="244890"/>
                  </a:lnTo>
                  <a:cubicBezTo>
                    <a:pt x="2613223" y="244533"/>
                    <a:pt x="2612759" y="245855"/>
                    <a:pt x="2611723" y="246069"/>
                  </a:cubicBezTo>
                  <a:cubicBezTo>
                    <a:pt x="2612080" y="246105"/>
                    <a:pt x="2612438" y="245926"/>
                    <a:pt x="2612259" y="246284"/>
                  </a:cubicBezTo>
                  <a:lnTo>
                    <a:pt x="2611295" y="246533"/>
                  </a:lnTo>
                  <a:lnTo>
                    <a:pt x="2611366" y="246176"/>
                  </a:lnTo>
                  <a:lnTo>
                    <a:pt x="2609902" y="246426"/>
                  </a:lnTo>
                  <a:lnTo>
                    <a:pt x="2610223" y="246748"/>
                  </a:lnTo>
                  <a:cubicBezTo>
                    <a:pt x="2609473" y="246784"/>
                    <a:pt x="2609009" y="246176"/>
                    <a:pt x="2608437" y="246962"/>
                  </a:cubicBezTo>
                  <a:cubicBezTo>
                    <a:pt x="2608187" y="247391"/>
                    <a:pt x="2609259" y="247283"/>
                    <a:pt x="2608580" y="247605"/>
                  </a:cubicBezTo>
                  <a:cubicBezTo>
                    <a:pt x="2607580" y="247569"/>
                    <a:pt x="2606080" y="247534"/>
                    <a:pt x="2605544" y="247498"/>
                  </a:cubicBezTo>
                  <a:cubicBezTo>
                    <a:pt x="2605687" y="247926"/>
                    <a:pt x="2605437" y="247998"/>
                    <a:pt x="2605187" y="248069"/>
                  </a:cubicBezTo>
                  <a:lnTo>
                    <a:pt x="2605115" y="247677"/>
                  </a:lnTo>
                  <a:cubicBezTo>
                    <a:pt x="2604115" y="248284"/>
                    <a:pt x="2604687" y="246855"/>
                    <a:pt x="2603722" y="247319"/>
                  </a:cubicBezTo>
                  <a:lnTo>
                    <a:pt x="2603794" y="247033"/>
                  </a:lnTo>
                  <a:lnTo>
                    <a:pt x="2603508" y="247855"/>
                  </a:lnTo>
                  <a:cubicBezTo>
                    <a:pt x="2602508" y="248570"/>
                    <a:pt x="2603044" y="247069"/>
                    <a:pt x="2601901" y="247998"/>
                  </a:cubicBezTo>
                  <a:cubicBezTo>
                    <a:pt x="2602329" y="247998"/>
                    <a:pt x="2602043" y="248891"/>
                    <a:pt x="2601508" y="248641"/>
                  </a:cubicBezTo>
                  <a:lnTo>
                    <a:pt x="2601686" y="248284"/>
                  </a:lnTo>
                  <a:cubicBezTo>
                    <a:pt x="2601365" y="248319"/>
                    <a:pt x="2601258" y="248462"/>
                    <a:pt x="2601079" y="248391"/>
                  </a:cubicBezTo>
                  <a:cubicBezTo>
                    <a:pt x="2601293" y="248212"/>
                    <a:pt x="2601258" y="247855"/>
                    <a:pt x="2600793" y="247855"/>
                  </a:cubicBezTo>
                  <a:lnTo>
                    <a:pt x="2601150" y="247426"/>
                  </a:lnTo>
                  <a:lnTo>
                    <a:pt x="2600222" y="247962"/>
                  </a:lnTo>
                  <a:cubicBezTo>
                    <a:pt x="2599650" y="247462"/>
                    <a:pt x="2598543" y="247712"/>
                    <a:pt x="2598400" y="247105"/>
                  </a:cubicBezTo>
                  <a:cubicBezTo>
                    <a:pt x="2598400" y="247105"/>
                    <a:pt x="2597114" y="246462"/>
                    <a:pt x="2596614" y="246890"/>
                  </a:cubicBezTo>
                  <a:cubicBezTo>
                    <a:pt x="2597007" y="246641"/>
                    <a:pt x="2596293" y="246248"/>
                    <a:pt x="2596650" y="245926"/>
                  </a:cubicBezTo>
                  <a:cubicBezTo>
                    <a:pt x="2596186" y="246212"/>
                    <a:pt x="2595007" y="246105"/>
                    <a:pt x="2594757" y="245533"/>
                  </a:cubicBezTo>
                  <a:lnTo>
                    <a:pt x="2594864" y="245533"/>
                  </a:lnTo>
                  <a:cubicBezTo>
                    <a:pt x="2593542" y="244498"/>
                    <a:pt x="2592006" y="244962"/>
                    <a:pt x="2590863" y="243747"/>
                  </a:cubicBezTo>
                  <a:cubicBezTo>
                    <a:pt x="2590721" y="244176"/>
                    <a:pt x="2590113" y="243605"/>
                    <a:pt x="2590006" y="244212"/>
                  </a:cubicBezTo>
                  <a:cubicBezTo>
                    <a:pt x="2588292" y="243962"/>
                    <a:pt x="2588006" y="241747"/>
                    <a:pt x="2586613" y="243033"/>
                  </a:cubicBezTo>
                  <a:cubicBezTo>
                    <a:pt x="2585898" y="242747"/>
                    <a:pt x="2586077" y="242212"/>
                    <a:pt x="2585791" y="241961"/>
                  </a:cubicBezTo>
                  <a:lnTo>
                    <a:pt x="2586006" y="241961"/>
                  </a:lnTo>
                  <a:cubicBezTo>
                    <a:pt x="2584720" y="241354"/>
                    <a:pt x="2584363" y="241176"/>
                    <a:pt x="2583470" y="240604"/>
                  </a:cubicBezTo>
                  <a:cubicBezTo>
                    <a:pt x="2582934" y="240497"/>
                    <a:pt x="2582362" y="241140"/>
                    <a:pt x="2581541" y="240461"/>
                  </a:cubicBezTo>
                  <a:cubicBezTo>
                    <a:pt x="2582005" y="240318"/>
                    <a:pt x="2581577" y="240175"/>
                    <a:pt x="2581219" y="239997"/>
                  </a:cubicBezTo>
                  <a:cubicBezTo>
                    <a:pt x="2581469" y="240068"/>
                    <a:pt x="2581612" y="239997"/>
                    <a:pt x="2581219" y="239568"/>
                  </a:cubicBezTo>
                  <a:cubicBezTo>
                    <a:pt x="2581112" y="239640"/>
                    <a:pt x="2580969" y="239640"/>
                    <a:pt x="2580862" y="239676"/>
                  </a:cubicBezTo>
                  <a:lnTo>
                    <a:pt x="2580898" y="239604"/>
                  </a:lnTo>
                  <a:cubicBezTo>
                    <a:pt x="2580219" y="239461"/>
                    <a:pt x="2580291" y="239604"/>
                    <a:pt x="2580576" y="239747"/>
                  </a:cubicBezTo>
                  <a:cubicBezTo>
                    <a:pt x="2580576" y="239747"/>
                    <a:pt x="2580541" y="239854"/>
                    <a:pt x="2580576" y="239997"/>
                  </a:cubicBezTo>
                  <a:cubicBezTo>
                    <a:pt x="2580112" y="239318"/>
                    <a:pt x="2578790" y="239354"/>
                    <a:pt x="2578862" y="238818"/>
                  </a:cubicBezTo>
                  <a:cubicBezTo>
                    <a:pt x="2576898" y="238354"/>
                    <a:pt x="2575433" y="238747"/>
                    <a:pt x="2573897" y="238747"/>
                  </a:cubicBezTo>
                  <a:cubicBezTo>
                    <a:pt x="2573754" y="238425"/>
                    <a:pt x="2574147" y="238211"/>
                    <a:pt x="2574611" y="238175"/>
                  </a:cubicBezTo>
                  <a:lnTo>
                    <a:pt x="2573504" y="238140"/>
                  </a:lnTo>
                  <a:cubicBezTo>
                    <a:pt x="2573576" y="237711"/>
                    <a:pt x="2574183" y="237961"/>
                    <a:pt x="2574540" y="237925"/>
                  </a:cubicBezTo>
                  <a:cubicBezTo>
                    <a:pt x="2573254" y="237032"/>
                    <a:pt x="2571754" y="238318"/>
                    <a:pt x="2570254" y="237604"/>
                  </a:cubicBezTo>
                  <a:lnTo>
                    <a:pt x="2569932" y="237925"/>
                  </a:lnTo>
                  <a:lnTo>
                    <a:pt x="2569861" y="237854"/>
                  </a:lnTo>
                  <a:cubicBezTo>
                    <a:pt x="2569861" y="238032"/>
                    <a:pt x="2569504" y="238283"/>
                    <a:pt x="2569289" y="238318"/>
                  </a:cubicBezTo>
                  <a:cubicBezTo>
                    <a:pt x="2569075" y="237961"/>
                    <a:pt x="2569325" y="237461"/>
                    <a:pt x="2568575" y="237461"/>
                  </a:cubicBezTo>
                  <a:cubicBezTo>
                    <a:pt x="2567968" y="237068"/>
                    <a:pt x="2566896" y="237639"/>
                    <a:pt x="2566110" y="237854"/>
                  </a:cubicBezTo>
                  <a:cubicBezTo>
                    <a:pt x="2566539" y="237925"/>
                    <a:pt x="2566396" y="238104"/>
                    <a:pt x="2566218" y="238247"/>
                  </a:cubicBezTo>
                  <a:cubicBezTo>
                    <a:pt x="2565860" y="238247"/>
                    <a:pt x="2565610" y="237890"/>
                    <a:pt x="2565360" y="238068"/>
                  </a:cubicBezTo>
                  <a:lnTo>
                    <a:pt x="2565325" y="237568"/>
                  </a:lnTo>
                  <a:cubicBezTo>
                    <a:pt x="2565467" y="238032"/>
                    <a:pt x="2564360" y="238104"/>
                    <a:pt x="2564253" y="238318"/>
                  </a:cubicBezTo>
                  <a:cubicBezTo>
                    <a:pt x="2564039" y="237961"/>
                    <a:pt x="2564825" y="237997"/>
                    <a:pt x="2564896" y="237711"/>
                  </a:cubicBezTo>
                  <a:cubicBezTo>
                    <a:pt x="2563431" y="237818"/>
                    <a:pt x="2564146" y="237782"/>
                    <a:pt x="2562681" y="237854"/>
                  </a:cubicBezTo>
                  <a:cubicBezTo>
                    <a:pt x="2561931" y="238283"/>
                    <a:pt x="2562860" y="238318"/>
                    <a:pt x="2562503" y="238783"/>
                  </a:cubicBezTo>
                  <a:cubicBezTo>
                    <a:pt x="2561824" y="238925"/>
                    <a:pt x="2561181" y="239318"/>
                    <a:pt x="2560360" y="239032"/>
                  </a:cubicBezTo>
                  <a:lnTo>
                    <a:pt x="2560645" y="239461"/>
                  </a:lnTo>
                  <a:cubicBezTo>
                    <a:pt x="2559359" y="239890"/>
                    <a:pt x="2558610" y="239890"/>
                    <a:pt x="2557717" y="239461"/>
                  </a:cubicBezTo>
                  <a:cubicBezTo>
                    <a:pt x="2556788" y="239854"/>
                    <a:pt x="2556109" y="240175"/>
                    <a:pt x="2555502" y="240533"/>
                  </a:cubicBezTo>
                  <a:cubicBezTo>
                    <a:pt x="2556681" y="223102"/>
                    <a:pt x="2554180" y="205993"/>
                    <a:pt x="2546465" y="191205"/>
                  </a:cubicBezTo>
                  <a:cubicBezTo>
                    <a:pt x="2548251" y="191241"/>
                    <a:pt x="2550180" y="191026"/>
                    <a:pt x="2553073" y="191062"/>
                  </a:cubicBezTo>
                  <a:cubicBezTo>
                    <a:pt x="2557538" y="191420"/>
                    <a:pt x="2558824" y="192098"/>
                    <a:pt x="2563181" y="191312"/>
                  </a:cubicBezTo>
                  <a:cubicBezTo>
                    <a:pt x="2565253" y="191134"/>
                    <a:pt x="2567325" y="190705"/>
                    <a:pt x="2569218" y="190419"/>
                  </a:cubicBezTo>
                  <a:cubicBezTo>
                    <a:pt x="2570075" y="189669"/>
                    <a:pt x="2571647" y="190241"/>
                    <a:pt x="2572647" y="189669"/>
                  </a:cubicBezTo>
                  <a:lnTo>
                    <a:pt x="2573040" y="190062"/>
                  </a:lnTo>
                  <a:cubicBezTo>
                    <a:pt x="2573361" y="189883"/>
                    <a:pt x="2573826" y="189740"/>
                    <a:pt x="2574290" y="189955"/>
                  </a:cubicBezTo>
                  <a:lnTo>
                    <a:pt x="2574254" y="190062"/>
                  </a:lnTo>
                  <a:cubicBezTo>
                    <a:pt x="2574897" y="189776"/>
                    <a:pt x="2575576" y="189919"/>
                    <a:pt x="2575862" y="189776"/>
                  </a:cubicBezTo>
                  <a:lnTo>
                    <a:pt x="2575826" y="189883"/>
                  </a:lnTo>
                  <a:lnTo>
                    <a:pt x="2576540" y="189812"/>
                  </a:lnTo>
                  <a:lnTo>
                    <a:pt x="2576433" y="189991"/>
                  </a:lnTo>
                  <a:cubicBezTo>
                    <a:pt x="2577469" y="189634"/>
                    <a:pt x="2578505" y="189562"/>
                    <a:pt x="2579398" y="189669"/>
                  </a:cubicBezTo>
                  <a:lnTo>
                    <a:pt x="2579291" y="189205"/>
                  </a:lnTo>
                  <a:cubicBezTo>
                    <a:pt x="2581219" y="189634"/>
                    <a:pt x="2581862" y="188633"/>
                    <a:pt x="2583541" y="189240"/>
                  </a:cubicBezTo>
                  <a:lnTo>
                    <a:pt x="2583505" y="189348"/>
                  </a:lnTo>
                  <a:cubicBezTo>
                    <a:pt x="2585648" y="188169"/>
                    <a:pt x="2586613" y="190276"/>
                    <a:pt x="2588577" y="189526"/>
                  </a:cubicBezTo>
                  <a:cubicBezTo>
                    <a:pt x="2588327" y="189634"/>
                    <a:pt x="2588613" y="189776"/>
                    <a:pt x="2588577" y="189883"/>
                  </a:cubicBezTo>
                  <a:cubicBezTo>
                    <a:pt x="2589435" y="189955"/>
                    <a:pt x="2590185" y="190205"/>
                    <a:pt x="2590578" y="189383"/>
                  </a:cubicBezTo>
                  <a:cubicBezTo>
                    <a:pt x="2591328" y="189705"/>
                    <a:pt x="2591078" y="189919"/>
                    <a:pt x="2591042" y="190276"/>
                  </a:cubicBezTo>
                  <a:cubicBezTo>
                    <a:pt x="2591185" y="189919"/>
                    <a:pt x="2591935" y="190026"/>
                    <a:pt x="2592542" y="190241"/>
                  </a:cubicBezTo>
                  <a:lnTo>
                    <a:pt x="2592221" y="190276"/>
                  </a:lnTo>
                  <a:lnTo>
                    <a:pt x="2594007" y="190741"/>
                  </a:lnTo>
                  <a:lnTo>
                    <a:pt x="2593900" y="189919"/>
                  </a:lnTo>
                  <a:cubicBezTo>
                    <a:pt x="2594757" y="190419"/>
                    <a:pt x="2593864" y="190848"/>
                    <a:pt x="2594793" y="190955"/>
                  </a:cubicBezTo>
                  <a:lnTo>
                    <a:pt x="2594971" y="190348"/>
                  </a:lnTo>
                  <a:cubicBezTo>
                    <a:pt x="2596186" y="190812"/>
                    <a:pt x="2596686" y="191919"/>
                    <a:pt x="2597793" y="192670"/>
                  </a:cubicBezTo>
                  <a:cubicBezTo>
                    <a:pt x="2600293" y="193420"/>
                    <a:pt x="2602865" y="193634"/>
                    <a:pt x="2605222" y="194134"/>
                  </a:cubicBezTo>
                  <a:cubicBezTo>
                    <a:pt x="2607723" y="194527"/>
                    <a:pt x="2609151" y="195741"/>
                    <a:pt x="2612545" y="197099"/>
                  </a:cubicBezTo>
                  <a:lnTo>
                    <a:pt x="2612759" y="197599"/>
                  </a:lnTo>
                  <a:cubicBezTo>
                    <a:pt x="2612831" y="198313"/>
                    <a:pt x="2614581" y="196777"/>
                    <a:pt x="2614688" y="197384"/>
                  </a:cubicBezTo>
                  <a:lnTo>
                    <a:pt x="2615259" y="197063"/>
                  </a:lnTo>
                  <a:cubicBezTo>
                    <a:pt x="2615402" y="197170"/>
                    <a:pt x="2615724" y="197313"/>
                    <a:pt x="2615474" y="197456"/>
                  </a:cubicBezTo>
                  <a:cubicBezTo>
                    <a:pt x="2615974" y="197492"/>
                    <a:pt x="2616009" y="197384"/>
                    <a:pt x="2616367" y="197170"/>
                  </a:cubicBezTo>
                  <a:lnTo>
                    <a:pt x="2616902" y="197599"/>
                  </a:lnTo>
                  <a:cubicBezTo>
                    <a:pt x="2619046" y="197920"/>
                    <a:pt x="2620581" y="197063"/>
                    <a:pt x="2622582" y="197384"/>
                  </a:cubicBezTo>
                  <a:cubicBezTo>
                    <a:pt x="2624939" y="198385"/>
                    <a:pt x="2630118" y="198206"/>
                    <a:pt x="2633512" y="196634"/>
                  </a:cubicBezTo>
                  <a:cubicBezTo>
                    <a:pt x="2637119" y="194420"/>
                    <a:pt x="2641977" y="195170"/>
                    <a:pt x="2644977" y="193563"/>
                  </a:cubicBezTo>
                  <a:cubicBezTo>
                    <a:pt x="2645084" y="193634"/>
                    <a:pt x="2645335" y="193384"/>
                    <a:pt x="2645335" y="193312"/>
                  </a:cubicBezTo>
                  <a:cubicBezTo>
                    <a:pt x="2646406" y="193205"/>
                    <a:pt x="2647156" y="193205"/>
                    <a:pt x="2648335" y="193312"/>
                  </a:cubicBezTo>
                  <a:cubicBezTo>
                    <a:pt x="2648335" y="193312"/>
                    <a:pt x="2649335" y="193455"/>
                    <a:pt x="2651157" y="193384"/>
                  </a:cubicBezTo>
                  <a:cubicBezTo>
                    <a:pt x="2652978" y="193455"/>
                    <a:pt x="2655764" y="192062"/>
                    <a:pt x="2656122" y="191598"/>
                  </a:cubicBezTo>
                  <a:cubicBezTo>
                    <a:pt x="2656765" y="191062"/>
                    <a:pt x="2657693" y="190669"/>
                    <a:pt x="2657515" y="189883"/>
                  </a:cubicBezTo>
                  <a:cubicBezTo>
                    <a:pt x="2657408" y="189526"/>
                    <a:pt x="2657050" y="188990"/>
                    <a:pt x="2656122" y="188598"/>
                  </a:cubicBezTo>
                  <a:cubicBezTo>
                    <a:pt x="2655229" y="188098"/>
                    <a:pt x="2653336" y="188347"/>
                    <a:pt x="2652192" y="187919"/>
                  </a:cubicBezTo>
                  <a:lnTo>
                    <a:pt x="2652228" y="187776"/>
                  </a:lnTo>
                  <a:cubicBezTo>
                    <a:pt x="2650978" y="187705"/>
                    <a:pt x="2649907" y="187454"/>
                    <a:pt x="2648406" y="188133"/>
                  </a:cubicBezTo>
                  <a:cubicBezTo>
                    <a:pt x="2648264" y="187205"/>
                    <a:pt x="2646585" y="187955"/>
                    <a:pt x="2646013" y="187740"/>
                  </a:cubicBezTo>
                  <a:lnTo>
                    <a:pt x="2646049" y="187669"/>
                  </a:lnTo>
                  <a:cubicBezTo>
                    <a:pt x="2644727" y="188455"/>
                    <a:pt x="2643120" y="187454"/>
                    <a:pt x="2641977" y="188383"/>
                  </a:cubicBezTo>
                  <a:cubicBezTo>
                    <a:pt x="2642013" y="188312"/>
                    <a:pt x="2641977" y="188062"/>
                    <a:pt x="2642263" y="187955"/>
                  </a:cubicBezTo>
                  <a:cubicBezTo>
                    <a:pt x="2641370" y="188276"/>
                    <a:pt x="2640227" y="188812"/>
                    <a:pt x="2640012" y="188347"/>
                  </a:cubicBezTo>
                  <a:cubicBezTo>
                    <a:pt x="2637941" y="189098"/>
                    <a:pt x="2635191" y="189919"/>
                    <a:pt x="2634298" y="191134"/>
                  </a:cubicBezTo>
                  <a:lnTo>
                    <a:pt x="2634333" y="190955"/>
                  </a:lnTo>
                  <a:cubicBezTo>
                    <a:pt x="2633833" y="191741"/>
                    <a:pt x="2633476" y="191348"/>
                    <a:pt x="2632833" y="191884"/>
                  </a:cubicBezTo>
                  <a:cubicBezTo>
                    <a:pt x="2632761" y="191848"/>
                    <a:pt x="2632690" y="191777"/>
                    <a:pt x="2632690" y="191777"/>
                  </a:cubicBezTo>
                  <a:cubicBezTo>
                    <a:pt x="2632047" y="192634"/>
                    <a:pt x="2630904" y="192348"/>
                    <a:pt x="2630297" y="192634"/>
                  </a:cubicBezTo>
                  <a:lnTo>
                    <a:pt x="2630226" y="192277"/>
                  </a:lnTo>
                  <a:lnTo>
                    <a:pt x="2628797" y="192419"/>
                  </a:lnTo>
                  <a:lnTo>
                    <a:pt x="2629333" y="192491"/>
                  </a:lnTo>
                  <a:cubicBezTo>
                    <a:pt x="2629154" y="193455"/>
                    <a:pt x="2628225" y="191919"/>
                    <a:pt x="2627118" y="192527"/>
                  </a:cubicBezTo>
                  <a:cubicBezTo>
                    <a:pt x="2626118" y="192384"/>
                    <a:pt x="2624868" y="194420"/>
                    <a:pt x="2623761" y="193884"/>
                  </a:cubicBezTo>
                  <a:cubicBezTo>
                    <a:pt x="2623189" y="194313"/>
                    <a:pt x="2624296" y="193170"/>
                    <a:pt x="2623439" y="193491"/>
                  </a:cubicBezTo>
                  <a:cubicBezTo>
                    <a:pt x="2623439" y="192991"/>
                    <a:pt x="2623832" y="193205"/>
                    <a:pt x="2623653" y="192777"/>
                  </a:cubicBezTo>
                  <a:cubicBezTo>
                    <a:pt x="2622832" y="192955"/>
                    <a:pt x="2622367" y="192170"/>
                    <a:pt x="2621332" y="192455"/>
                  </a:cubicBezTo>
                  <a:lnTo>
                    <a:pt x="2621296" y="192062"/>
                  </a:lnTo>
                  <a:cubicBezTo>
                    <a:pt x="2619903" y="192705"/>
                    <a:pt x="2618796" y="191526"/>
                    <a:pt x="2617974" y="192205"/>
                  </a:cubicBezTo>
                  <a:cubicBezTo>
                    <a:pt x="2616653" y="192527"/>
                    <a:pt x="2617117" y="191026"/>
                    <a:pt x="2615760" y="191812"/>
                  </a:cubicBezTo>
                  <a:lnTo>
                    <a:pt x="2615259" y="191277"/>
                  </a:lnTo>
                  <a:cubicBezTo>
                    <a:pt x="2614724" y="191205"/>
                    <a:pt x="2614759" y="191955"/>
                    <a:pt x="2614295" y="191669"/>
                  </a:cubicBezTo>
                  <a:cubicBezTo>
                    <a:pt x="2614331" y="191348"/>
                    <a:pt x="2613724" y="191348"/>
                    <a:pt x="2614009" y="191062"/>
                  </a:cubicBezTo>
                  <a:cubicBezTo>
                    <a:pt x="2613259" y="190491"/>
                    <a:pt x="2612259" y="191384"/>
                    <a:pt x="2610473" y="189562"/>
                  </a:cubicBezTo>
                  <a:cubicBezTo>
                    <a:pt x="2609794" y="189955"/>
                    <a:pt x="2608937" y="189205"/>
                    <a:pt x="2608437" y="189526"/>
                  </a:cubicBezTo>
                  <a:cubicBezTo>
                    <a:pt x="2608473" y="189240"/>
                    <a:pt x="2606437" y="188776"/>
                    <a:pt x="2607758" y="188598"/>
                  </a:cubicBezTo>
                  <a:cubicBezTo>
                    <a:pt x="2607866" y="188598"/>
                    <a:pt x="2608044" y="188669"/>
                    <a:pt x="2608008" y="188741"/>
                  </a:cubicBezTo>
                  <a:lnTo>
                    <a:pt x="2608258" y="188419"/>
                  </a:lnTo>
                  <a:cubicBezTo>
                    <a:pt x="2607330" y="187312"/>
                    <a:pt x="2606044" y="188098"/>
                    <a:pt x="2604937" y="187705"/>
                  </a:cubicBezTo>
                  <a:cubicBezTo>
                    <a:pt x="2605222" y="187919"/>
                    <a:pt x="2605687" y="188026"/>
                    <a:pt x="2605330" y="188169"/>
                  </a:cubicBezTo>
                  <a:lnTo>
                    <a:pt x="2604329" y="187848"/>
                  </a:lnTo>
                  <a:lnTo>
                    <a:pt x="2604615" y="187597"/>
                  </a:lnTo>
                  <a:lnTo>
                    <a:pt x="2603115" y="187026"/>
                  </a:lnTo>
                  <a:lnTo>
                    <a:pt x="2603222" y="187454"/>
                  </a:lnTo>
                  <a:cubicBezTo>
                    <a:pt x="2602544" y="187062"/>
                    <a:pt x="2602436" y="186347"/>
                    <a:pt x="2601472" y="186704"/>
                  </a:cubicBezTo>
                  <a:cubicBezTo>
                    <a:pt x="2601043" y="186919"/>
                    <a:pt x="2602043" y="187383"/>
                    <a:pt x="2601222" y="187348"/>
                  </a:cubicBezTo>
                  <a:cubicBezTo>
                    <a:pt x="2600329" y="186847"/>
                    <a:pt x="2598972" y="186133"/>
                    <a:pt x="2597864" y="185704"/>
                  </a:cubicBezTo>
                  <a:cubicBezTo>
                    <a:pt x="2597864" y="186169"/>
                    <a:pt x="2597543" y="186062"/>
                    <a:pt x="2597221" y="186062"/>
                  </a:cubicBezTo>
                  <a:lnTo>
                    <a:pt x="2597293" y="185668"/>
                  </a:lnTo>
                  <a:cubicBezTo>
                    <a:pt x="2595935" y="185847"/>
                    <a:pt x="2597078" y="184704"/>
                    <a:pt x="2595793" y="184775"/>
                  </a:cubicBezTo>
                  <a:lnTo>
                    <a:pt x="2595971" y="184526"/>
                  </a:lnTo>
                  <a:lnTo>
                    <a:pt x="2595436" y="185205"/>
                  </a:lnTo>
                  <a:cubicBezTo>
                    <a:pt x="2594150" y="185597"/>
                    <a:pt x="2595150" y="184240"/>
                    <a:pt x="2593685" y="184847"/>
                  </a:cubicBezTo>
                  <a:cubicBezTo>
                    <a:pt x="2594150" y="184954"/>
                    <a:pt x="2593578" y="185740"/>
                    <a:pt x="2593078" y="185347"/>
                  </a:cubicBezTo>
                  <a:lnTo>
                    <a:pt x="2593364" y="185062"/>
                  </a:lnTo>
                  <a:cubicBezTo>
                    <a:pt x="2593042" y="185026"/>
                    <a:pt x="2592864" y="185133"/>
                    <a:pt x="2592721" y="184954"/>
                  </a:cubicBezTo>
                  <a:cubicBezTo>
                    <a:pt x="2592935" y="184811"/>
                    <a:pt x="2593114" y="184526"/>
                    <a:pt x="2592507" y="184347"/>
                  </a:cubicBezTo>
                  <a:cubicBezTo>
                    <a:pt x="2592721" y="184240"/>
                    <a:pt x="2592935" y="184169"/>
                    <a:pt x="2593078" y="184061"/>
                  </a:cubicBezTo>
                  <a:lnTo>
                    <a:pt x="2591685" y="184276"/>
                  </a:lnTo>
                  <a:cubicBezTo>
                    <a:pt x="2590899" y="183561"/>
                    <a:pt x="2589363" y="183740"/>
                    <a:pt x="2589113" y="183133"/>
                  </a:cubicBezTo>
                  <a:cubicBezTo>
                    <a:pt x="2589113" y="183133"/>
                    <a:pt x="2587220" y="182561"/>
                    <a:pt x="2586756" y="183133"/>
                  </a:cubicBezTo>
                  <a:cubicBezTo>
                    <a:pt x="2587149" y="182811"/>
                    <a:pt x="2586149" y="182561"/>
                    <a:pt x="2586470" y="182168"/>
                  </a:cubicBezTo>
                  <a:cubicBezTo>
                    <a:pt x="2585934" y="182526"/>
                    <a:pt x="2584541" y="182811"/>
                    <a:pt x="2584006" y="182383"/>
                  </a:cubicBezTo>
                  <a:lnTo>
                    <a:pt x="2584113" y="182347"/>
                  </a:lnTo>
                  <a:cubicBezTo>
                    <a:pt x="2582041" y="181882"/>
                    <a:pt x="2580719" y="183025"/>
                    <a:pt x="2578969" y="182561"/>
                  </a:cubicBezTo>
                  <a:cubicBezTo>
                    <a:pt x="2579076" y="183025"/>
                    <a:pt x="2578148" y="182811"/>
                    <a:pt x="2578398" y="183383"/>
                  </a:cubicBezTo>
                  <a:cubicBezTo>
                    <a:pt x="2576683" y="184061"/>
                    <a:pt x="2575254" y="182347"/>
                    <a:pt x="2574683" y="184169"/>
                  </a:cubicBezTo>
                  <a:cubicBezTo>
                    <a:pt x="2573933" y="184276"/>
                    <a:pt x="2573826" y="183740"/>
                    <a:pt x="2573397" y="183668"/>
                  </a:cubicBezTo>
                  <a:lnTo>
                    <a:pt x="2573611" y="183561"/>
                  </a:lnTo>
                  <a:cubicBezTo>
                    <a:pt x="2572040" y="183704"/>
                    <a:pt x="2571575" y="183740"/>
                    <a:pt x="2570397" y="183776"/>
                  </a:cubicBezTo>
                  <a:cubicBezTo>
                    <a:pt x="2569825" y="183990"/>
                    <a:pt x="2569790" y="184847"/>
                    <a:pt x="2568789" y="184704"/>
                  </a:cubicBezTo>
                  <a:cubicBezTo>
                    <a:pt x="2569075" y="184347"/>
                    <a:pt x="2568682" y="184418"/>
                    <a:pt x="2568289" y="184490"/>
                  </a:cubicBezTo>
                  <a:cubicBezTo>
                    <a:pt x="2568539" y="184418"/>
                    <a:pt x="2568575" y="184276"/>
                    <a:pt x="2568075" y="184097"/>
                  </a:cubicBezTo>
                  <a:cubicBezTo>
                    <a:pt x="2568004" y="184204"/>
                    <a:pt x="2567896" y="184276"/>
                    <a:pt x="2567825" y="184347"/>
                  </a:cubicBezTo>
                  <a:lnTo>
                    <a:pt x="2567789" y="184276"/>
                  </a:lnTo>
                  <a:cubicBezTo>
                    <a:pt x="2567182" y="184454"/>
                    <a:pt x="2567289" y="184561"/>
                    <a:pt x="2567575" y="184561"/>
                  </a:cubicBezTo>
                  <a:cubicBezTo>
                    <a:pt x="2567575" y="184561"/>
                    <a:pt x="2567611" y="184669"/>
                    <a:pt x="2567682" y="184775"/>
                  </a:cubicBezTo>
                  <a:cubicBezTo>
                    <a:pt x="2567003" y="184418"/>
                    <a:pt x="2565896" y="184990"/>
                    <a:pt x="2565753" y="184418"/>
                  </a:cubicBezTo>
                  <a:cubicBezTo>
                    <a:pt x="2563896" y="184775"/>
                    <a:pt x="2562681" y="185526"/>
                    <a:pt x="2561181" y="185883"/>
                  </a:cubicBezTo>
                  <a:cubicBezTo>
                    <a:pt x="2560967" y="185597"/>
                    <a:pt x="2561324" y="185311"/>
                    <a:pt x="2561717" y="185133"/>
                  </a:cubicBezTo>
                  <a:lnTo>
                    <a:pt x="2560645" y="185347"/>
                  </a:lnTo>
                  <a:cubicBezTo>
                    <a:pt x="2560610" y="184919"/>
                    <a:pt x="2561217" y="185026"/>
                    <a:pt x="2561538" y="184919"/>
                  </a:cubicBezTo>
                  <a:cubicBezTo>
                    <a:pt x="2560217" y="184383"/>
                    <a:pt x="2559002" y="185883"/>
                    <a:pt x="2557467" y="185311"/>
                  </a:cubicBezTo>
                  <a:lnTo>
                    <a:pt x="2557181" y="185668"/>
                  </a:lnTo>
                  <a:lnTo>
                    <a:pt x="2557073" y="185633"/>
                  </a:lnTo>
                  <a:cubicBezTo>
                    <a:pt x="2557073" y="185811"/>
                    <a:pt x="2556752" y="186062"/>
                    <a:pt x="2556538" y="186133"/>
                  </a:cubicBezTo>
                  <a:cubicBezTo>
                    <a:pt x="2556323" y="185776"/>
                    <a:pt x="2556538" y="185276"/>
                    <a:pt x="2555823" y="185311"/>
                  </a:cubicBezTo>
                  <a:cubicBezTo>
                    <a:pt x="2555252" y="184954"/>
                    <a:pt x="2554252" y="185490"/>
                    <a:pt x="2553502" y="185668"/>
                  </a:cubicBezTo>
                  <a:cubicBezTo>
                    <a:pt x="2553895" y="185740"/>
                    <a:pt x="2553752" y="185954"/>
                    <a:pt x="2553573" y="186062"/>
                  </a:cubicBezTo>
                  <a:cubicBezTo>
                    <a:pt x="2553216" y="186062"/>
                    <a:pt x="2553037" y="185668"/>
                    <a:pt x="2552752" y="185811"/>
                  </a:cubicBezTo>
                  <a:lnTo>
                    <a:pt x="2552752" y="185311"/>
                  </a:lnTo>
                  <a:cubicBezTo>
                    <a:pt x="2552859" y="185776"/>
                    <a:pt x="2551787" y="185740"/>
                    <a:pt x="2551609" y="185919"/>
                  </a:cubicBezTo>
                  <a:cubicBezTo>
                    <a:pt x="2551430" y="185526"/>
                    <a:pt x="2552216" y="185668"/>
                    <a:pt x="2552323" y="185383"/>
                  </a:cubicBezTo>
                  <a:cubicBezTo>
                    <a:pt x="2550858" y="185276"/>
                    <a:pt x="2551609" y="185347"/>
                    <a:pt x="2550144" y="185240"/>
                  </a:cubicBezTo>
                  <a:cubicBezTo>
                    <a:pt x="2549323" y="185526"/>
                    <a:pt x="2550215" y="185740"/>
                    <a:pt x="2549787" y="186098"/>
                  </a:cubicBezTo>
                  <a:cubicBezTo>
                    <a:pt x="2549072" y="186098"/>
                    <a:pt x="2548358" y="186347"/>
                    <a:pt x="2547572" y="185954"/>
                  </a:cubicBezTo>
                  <a:lnTo>
                    <a:pt x="2547751" y="186419"/>
                  </a:lnTo>
                  <a:cubicBezTo>
                    <a:pt x="2546358" y="186561"/>
                    <a:pt x="2545572" y="186419"/>
                    <a:pt x="2544715" y="185883"/>
                  </a:cubicBezTo>
                  <a:cubicBezTo>
                    <a:pt x="2544215" y="186026"/>
                    <a:pt x="2543929" y="186169"/>
                    <a:pt x="2543500" y="186312"/>
                  </a:cubicBezTo>
                  <a:cubicBezTo>
                    <a:pt x="2537214" y="175917"/>
                    <a:pt x="2528213" y="168024"/>
                    <a:pt x="2524677" y="159130"/>
                  </a:cubicBezTo>
                  <a:cubicBezTo>
                    <a:pt x="2522891" y="154272"/>
                    <a:pt x="2522712" y="148771"/>
                    <a:pt x="2523855" y="143628"/>
                  </a:cubicBezTo>
                  <a:cubicBezTo>
                    <a:pt x="2524534" y="140627"/>
                    <a:pt x="2525784" y="137663"/>
                    <a:pt x="2527284" y="134734"/>
                  </a:cubicBezTo>
                  <a:cubicBezTo>
                    <a:pt x="2528856" y="134841"/>
                    <a:pt x="2530106" y="134769"/>
                    <a:pt x="2531285" y="134055"/>
                  </a:cubicBezTo>
                  <a:cubicBezTo>
                    <a:pt x="2531606" y="134948"/>
                    <a:pt x="2533071" y="134019"/>
                    <a:pt x="2533606" y="134270"/>
                  </a:cubicBezTo>
                  <a:lnTo>
                    <a:pt x="2533571" y="134341"/>
                  </a:lnTo>
                  <a:cubicBezTo>
                    <a:pt x="2534856" y="133519"/>
                    <a:pt x="2536357" y="134698"/>
                    <a:pt x="2537571" y="133984"/>
                  </a:cubicBezTo>
                  <a:cubicBezTo>
                    <a:pt x="2537535" y="134055"/>
                    <a:pt x="2537500" y="134305"/>
                    <a:pt x="2537214" y="134341"/>
                  </a:cubicBezTo>
                  <a:cubicBezTo>
                    <a:pt x="2538143" y="134162"/>
                    <a:pt x="2539393" y="133876"/>
                    <a:pt x="2539464" y="134412"/>
                  </a:cubicBezTo>
                  <a:cubicBezTo>
                    <a:pt x="2541643" y="134127"/>
                    <a:pt x="2544679" y="134270"/>
                    <a:pt x="2546072" y="133448"/>
                  </a:cubicBezTo>
                  <a:lnTo>
                    <a:pt x="2545965" y="133591"/>
                  </a:lnTo>
                  <a:cubicBezTo>
                    <a:pt x="2546751" y="133019"/>
                    <a:pt x="2547001" y="133519"/>
                    <a:pt x="2547929" y="133198"/>
                  </a:cubicBezTo>
                  <a:cubicBezTo>
                    <a:pt x="2547965" y="133269"/>
                    <a:pt x="2548037" y="133341"/>
                    <a:pt x="2548037" y="133341"/>
                  </a:cubicBezTo>
                  <a:cubicBezTo>
                    <a:pt x="2548930" y="132769"/>
                    <a:pt x="2550680" y="133234"/>
                    <a:pt x="2551430" y="132948"/>
                  </a:cubicBezTo>
                  <a:lnTo>
                    <a:pt x="2551501" y="133305"/>
                  </a:lnTo>
                  <a:lnTo>
                    <a:pt x="2553359" y="133126"/>
                  </a:lnTo>
                  <a:lnTo>
                    <a:pt x="2552644" y="133091"/>
                  </a:lnTo>
                  <a:cubicBezTo>
                    <a:pt x="2552823" y="132090"/>
                    <a:pt x="2554073" y="133626"/>
                    <a:pt x="2555395" y="132841"/>
                  </a:cubicBezTo>
                  <a:cubicBezTo>
                    <a:pt x="2556716" y="132805"/>
                    <a:pt x="2557609" y="130483"/>
                    <a:pt x="2558931" y="130662"/>
                  </a:cubicBezTo>
                  <a:cubicBezTo>
                    <a:pt x="2559431" y="130090"/>
                    <a:pt x="2558574" y="131519"/>
                    <a:pt x="2559395" y="130948"/>
                  </a:cubicBezTo>
                  <a:cubicBezTo>
                    <a:pt x="2559538" y="131448"/>
                    <a:pt x="2559038" y="131340"/>
                    <a:pt x="2559395" y="131697"/>
                  </a:cubicBezTo>
                  <a:cubicBezTo>
                    <a:pt x="2560217" y="131233"/>
                    <a:pt x="2561003" y="131805"/>
                    <a:pt x="2562003" y="131126"/>
                  </a:cubicBezTo>
                  <a:lnTo>
                    <a:pt x="2562181" y="131483"/>
                  </a:lnTo>
                  <a:cubicBezTo>
                    <a:pt x="2563360" y="130304"/>
                    <a:pt x="2564967" y="130983"/>
                    <a:pt x="2565610" y="129983"/>
                  </a:cubicBezTo>
                  <a:cubicBezTo>
                    <a:pt x="2566825" y="129126"/>
                    <a:pt x="2566968" y="130662"/>
                    <a:pt x="2568075" y="129376"/>
                  </a:cubicBezTo>
                  <a:lnTo>
                    <a:pt x="2568825" y="129662"/>
                  </a:lnTo>
                  <a:cubicBezTo>
                    <a:pt x="2569432" y="129483"/>
                    <a:pt x="2569004" y="128876"/>
                    <a:pt x="2569718" y="128876"/>
                  </a:cubicBezTo>
                  <a:cubicBezTo>
                    <a:pt x="2569790" y="129197"/>
                    <a:pt x="2570611" y="128804"/>
                    <a:pt x="2570361" y="129269"/>
                  </a:cubicBezTo>
                  <a:cubicBezTo>
                    <a:pt x="2571933" y="129233"/>
                    <a:pt x="2572968" y="127483"/>
                    <a:pt x="2575004" y="127983"/>
                  </a:cubicBezTo>
                  <a:cubicBezTo>
                    <a:pt x="2575219" y="127268"/>
                    <a:pt x="2576326" y="127483"/>
                    <a:pt x="2576612" y="126911"/>
                  </a:cubicBezTo>
                  <a:cubicBezTo>
                    <a:pt x="2576719" y="127197"/>
                    <a:pt x="2578755" y="126590"/>
                    <a:pt x="2577647" y="127411"/>
                  </a:cubicBezTo>
                  <a:cubicBezTo>
                    <a:pt x="2577540" y="127483"/>
                    <a:pt x="2577362" y="127519"/>
                    <a:pt x="2577362" y="127376"/>
                  </a:cubicBezTo>
                  <a:lnTo>
                    <a:pt x="2577290" y="127769"/>
                  </a:lnTo>
                  <a:cubicBezTo>
                    <a:pt x="2578612" y="128269"/>
                    <a:pt x="2579398" y="126983"/>
                    <a:pt x="2580612" y="126911"/>
                  </a:cubicBezTo>
                  <a:cubicBezTo>
                    <a:pt x="2580255" y="126840"/>
                    <a:pt x="2579791" y="126947"/>
                    <a:pt x="2580041" y="126626"/>
                  </a:cubicBezTo>
                  <a:lnTo>
                    <a:pt x="2581148" y="126483"/>
                  </a:lnTo>
                  <a:lnTo>
                    <a:pt x="2580969" y="126840"/>
                  </a:lnTo>
                  <a:lnTo>
                    <a:pt x="2582648" y="126733"/>
                  </a:lnTo>
                  <a:lnTo>
                    <a:pt x="2582362" y="126375"/>
                  </a:lnTo>
                  <a:cubicBezTo>
                    <a:pt x="2583220" y="126447"/>
                    <a:pt x="2583613" y="127054"/>
                    <a:pt x="2584398" y="126340"/>
                  </a:cubicBezTo>
                  <a:cubicBezTo>
                    <a:pt x="2584755" y="125947"/>
                    <a:pt x="2583541" y="125947"/>
                    <a:pt x="2584363" y="125661"/>
                  </a:cubicBezTo>
                  <a:cubicBezTo>
                    <a:pt x="2585470" y="125733"/>
                    <a:pt x="2587149" y="125875"/>
                    <a:pt x="2588577" y="125768"/>
                  </a:cubicBezTo>
                  <a:cubicBezTo>
                    <a:pt x="2588363" y="125340"/>
                    <a:pt x="2588756" y="125304"/>
                    <a:pt x="2589113" y="125125"/>
                  </a:cubicBezTo>
                  <a:lnTo>
                    <a:pt x="2589220" y="125518"/>
                  </a:lnTo>
                  <a:cubicBezTo>
                    <a:pt x="2590578" y="124732"/>
                    <a:pt x="2589899" y="126269"/>
                    <a:pt x="2591256" y="125590"/>
                  </a:cubicBezTo>
                  <a:lnTo>
                    <a:pt x="2591185" y="125875"/>
                  </a:lnTo>
                  <a:lnTo>
                    <a:pt x="2591435" y="124982"/>
                  </a:lnTo>
                  <a:cubicBezTo>
                    <a:pt x="2592614" y="123983"/>
                    <a:pt x="2592292" y="125661"/>
                    <a:pt x="2593542" y="124375"/>
                  </a:cubicBezTo>
                  <a:cubicBezTo>
                    <a:pt x="2592971" y="124554"/>
                    <a:pt x="2593114" y="123554"/>
                    <a:pt x="2593864" y="123625"/>
                  </a:cubicBezTo>
                  <a:lnTo>
                    <a:pt x="2593757" y="124018"/>
                  </a:lnTo>
                  <a:cubicBezTo>
                    <a:pt x="2594150" y="123875"/>
                    <a:pt x="2594221" y="123697"/>
                    <a:pt x="2594507" y="123732"/>
                  </a:cubicBezTo>
                  <a:cubicBezTo>
                    <a:pt x="2594293" y="123983"/>
                    <a:pt x="2594471" y="124304"/>
                    <a:pt x="2595042" y="124125"/>
                  </a:cubicBezTo>
                  <a:lnTo>
                    <a:pt x="2594721" y="124661"/>
                  </a:lnTo>
                  <a:lnTo>
                    <a:pt x="2595686" y="123768"/>
                  </a:lnTo>
                  <a:cubicBezTo>
                    <a:pt x="2596614" y="124018"/>
                    <a:pt x="2597793" y="123304"/>
                    <a:pt x="2598186" y="123804"/>
                  </a:cubicBezTo>
                  <a:cubicBezTo>
                    <a:pt x="2598186" y="123804"/>
                    <a:pt x="2599900" y="123840"/>
                    <a:pt x="2600258" y="123232"/>
                  </a:cubicBezTo>
                  <a:cubicBezTo>
                    <a:pt x="2599936" y="123625"/>
                    <a:pt x="2600900" y="123697"/>
                    <a:pt x="2600686" y="124125"/>
                  </a:cubicBezTo>
                  <a:cubicBezTo>
                    <a:pt x="2601079" y="123661"/>
                    <a:pt x="2602401" y="123232"/>
                    <a:pt x="2602972" y="123661"/>
                  </a:cubicBezTo>
                  <a:lnTo>
                    <a:pt x="2602865" y="123732"/>
                  </a:lnTo>
                  <a:cubicBezTo>
                    <a:pt x="2604830" y="124089"/>
                    <a:pt x="2606222" y="122982"/>
                    <a:pt x="2607973" y="123554"/>
                  </a:cubicBezTo>
                  <a:cubicBezTo>
                    <a:pt x="2607901" y="123090"/>
                    <a:pt x="2608830" y="123375"/>
                    <a:pt x="2608616" y="122768"/>
                  </a:cubicBezTo>
                  <a:cubicBezTo>
                    <a:pt x="2610509" y="122232"/>
                    <a:pt x="2611795" y="124161"/>
                    <a:pt x="2612616" y="122446"/>
                  </a:cubicBezTo>
                  <a:cubicBezTo>
                    <a:pt x="2613438" y="122446"/>
                    <a:pt x="2613509" y="123018"/>
                    <a:pt x="2613902" y="123161"/>
                  </a:cubicBezTo>
                  <a:lnTo>
                    <a:pt x="2613688" y="123232"/>
                  </a:lnTo>
                  <a:cubicBezTo>
                    <a:pt x="2615152" y="123339"/>
                    <a:pt x="2615509" y="123411"/>
                    <a:pt x="2616509" y="123804"/>
                  </a:cubicBezTo>
                  <a:cubicBezTo>
                    <a:pt x="2617045" y="123804"/>
                    <a:pt x="2617438" y="123054"/>
                    <a:pt x="2618295" y="123625"/>
                  </a:cubicBezTo>
                  <a:cubicBezTo>
                    <a:pt x="2617867" y="123804"/>
                    <a:pt x="2618260" y="123911"/>
                    <a:pt x="2618617" y="124054"/>
                  </a:cubicBezTo>
                  <a:cubicBezTo>
                    <a:pt x="2618367" y="124018"/>
                    <a:pt x="2618260" y="124089"/>
                    <a:pt x="2618617" y="124483"/>
                  </a:cubicBezTo>
                  <a:cubicBezTo>
                    <a:pt x="2618724" y="124411"/>
                    <a:pt x="2618867" y="124411"/>
                    <a:pt x="2618974" y="124411"/>
                  </a:cubicBezTo>
                  <a:lnTo>
                    <a:pt x="2618938" y="124483"/>
                  </a:lnTo>
                  <a:cubicBezTo>
                    <a:pt x="2619546" y="124661"/>
                    <a:pt x="2619510" y="124518"/>
                    <a:pt x="2619260" y="124340"/>
                  </a:cubicBezTo>
                  <a:cubicBezTo>
                    <a:pt x="2619260" y="124340"/>
                    <a:pt x="2619296" y="124232"/>
                    <a:pt x="2619260" y="124089"/>
                  </a:cubicBezTo>
                  <a:cubicBezTo>
                    <a:pt x="2619653" y="124768"/>
                    <a:pt x="2620974" y="124911"/>
                    <a:pt x="2620796" y="125447"/>
                  </a:cubicBezTo>
                  <a:cubicBezTo>
                    <a:pt x="2622653" y="126269"/>
                    <a:pt x="2624261" y="126483"/>
                    <a:pt x="2626011" y="126983"/>
                  </a:cubicBezTo>
                  <a:cubicBezTo>
                    <a:pt x="2626082" y="127340"/>
                    <a:pt x="2625582" y="127411"/>
                    <a:pt x="2625046" y="127304"/>
                  </a:cubicBezTo>
                  <a:lnTo>
                    <a:pt x="2626296" y="127733"/>
                  </a:lnTo>
                  <a:cubicBezTo>
                    <a:pt x="2626118" y="128126"/>
                    <a:pt x="2625511" y="127661"/>
                    <a:pt x="2625118" y="127590"/>
                  </a:cubicBezTo>
                  <a:cubicBezTo>
                    <a:pt x="2626296" y="128876"/>
                    <a:pt x="2628368" y="128197"/>
                    <a:pt x="2630083" y="129162"/>
                  </a:cubicBezTo>
                  <a:lnTo>
                    <a:pt x="2630547" y="128912"/>
                  </a:lnTo>
                  <a:lnTo>
                    <a:pt x="2630654" y="128983"/>
                  </a:lnTo>
                  <a:cubicBezTo>
                    <a:pt x="2630690" y="128804"/>
                    <a:pt x="2631154" y="128626"/>
                    <a:pt x="2631404" y="128590"/>
                  </a:cubicBezTo>
                  <a:cubicBezTo>
                    <a:pt x="2631619" y="128983"/>
                    <a:pt x="2631333" y="129447"/>
                    <a:pt x="2632190" y="129519"/>
                  </a:cubicBezTo>
                  <a:cubicBezTo>
                    <a:pt x="2632869" y="129947"/>
                    <a:pt x="2634190" y="129483"/>
                    <a:pt x="2635083" y="129305"/>
                  </a:cubicBezTo>
                  <a:cubicBezTo>
                    <a:pt x="2634619" y="129233"/>
                    <a:pt x="2634762" y="129019"/>
                    <a:pt x="2634976" y="128912"/>
                  </a:cubicBezTo>
                  <a:cubicBezTo>
                    <a:pt x="2635405" y="128912"/>
                    <a:pt x="2635655" y="129305"/>
                    <a:pt x="2635976" y="129126"/>
                  </a:cubicBezTo>
                  <a:lnTo>
                    <a:pt x="2636012" y="129626"/>
                  </a:lnTo>
                  <a:cubicBezTo>
                    <a:pt x="2635869" y="129162"/>
                    <a:pt x="2637155" y="129126"/>
                    <a:pt x="2637298" y="128912"/>
                  </a:cubicBezTo>
                  <a:cubicBezTo>
                    <a:pt x="2637548" y="129269"/>
                    <a:pt x="2636619" y="129233"/>
                    <a:pt x="2636512" y="129519"/>
                  </a:cubicBezTo>
                  <a:cubicBezTo>
                    <a:pt x="2638227" y="129483"/>
                    <a:pt x="2637369" y="129483"/>
                    <a:pt x="2639084" y="129447"/>
                  </a:cubicBezTo>
                  <a:cubicBezTo>
                    <a:pt x="2639977" y="129054"/>
                    <a:pt x="2638905" y="128983"/>
                    <a:pt x="2639334" y="128518"/>
                  </a:cubicBezTo>
                  <a:cubicBezTo>
                    <a:pt x="2640120" y="128412"/>
                    <a:pt x="2640905" y="128055"/>
                    <a:pt x="2641798" y="128304"/>
                  </a:cubicBezTo>
                  <a:lnTo>
                    <a:pt x="2641513" y="127876"/>
                  </a:lnTo>
                  <a:cubicBezTo>
                    <a:pt x="2642977" y="127483"/>
                    <a:pt x="2643870" y="127519"/>
                    <a:pt x="2644870" y="127912"/>
                  </a:cubicBezTo>
                  <a:cubicBezTo>
                    <a:pt x="2655872" y="124054"/>
                    <a:pt x="2647049" y="122911"/>
                    <a:pt x="2647049" y="122911"/>
                  </a:cubicBezTo>
                  <a:cubicBezTo>
                    <a:pt x="2642584" y="122054"/>
                    <a:pt x="2640441" y="123554"/>
                    <a:pt x="2635512" y="123804"/>
                  </a:cubicBezTo>
                  <a:cubicBezTo>
                    <a:pt x="2630976" y="123304"/>
                    <a:pt x="2631083" y="122554"/>
                    <a:pt x="2627118" y="121196"/>
                  </a:cubicBezTo>
                  <a:cubicBezTo>
                    <a:pt x="2625332" y="120268"/>
                    <a:pt x="2623118" y="119196"/>
                    <a:pt x="2620760" y="118267"/>
                  </a:cubicBezTo>
                  <a:cubicBezTo>
                    <a:pt x="2619474" y="118410"/>
                    <a:pt x="2617581" y="117017"/>
                    <a:pt x="2615974" y="117303"/>
                  </a:cubicBezTo>
                  <a:lnTo>
                    <a:pt x="2615509" y="116839"/>
                  </a:lnTo>
                  <a:cubicBezTo>
                    <a:pt x="2614974" y="116910"/>
                    <a:pt x="2614438" y="116981"/>
                    <a:pt x="2613974" y="116696"/>
                  </a:cubicBezTo>
                  <a:lnTo>
                    <a:pt x="2614009" y="116589"/>
                  </a:lnTo>
                  <a:cubicBezTo>
                    <a:pt x="2613259" y="116803"/>
                    <a:pt x="2612509" y="116517"/>
                    <a:pt x="2612152" y="116660"/>
                  </a:cubicBezTo>
                  <a:lnTo>
                    <a:pt x="2612188" y="116553"/>
                  </a:lnTo>
                  <a:lnTo>
                    <a:pt x="2611366" y="116517"/>
                  </a:lnTo>
                  <a:lnTo>
                    <a:pt x="2611509" y="116374"/>
                  </a:lnTo>
                  <a:cubicBezTo>
                    <a:pt x="2610294" y="116589"/>
                    <a:pt x="2609080" y="116553"/>
                    <a:pt x="2608044" y="116410"/>
                  </a:cubicBezTo>
                  <a:lnTo>
                    <a:pt x="2608116" y="116875"/>
                  </a:lnTo>
                  <a:cubicBezTo>
                    <a:pt x="2605865" y="116339"/>
                    <a:pt x="2605079" y="117303"/>
                    <a:pt x="2603008" y="116767"/>
                  </a:cubicBezTo>
                  <a:lnTo>
                    <a:pt x="2603044" y="116660"/>
                  </a:lnTo>
                  <a:cubicBezTo>
                    <a:pt x="2600579" y="118017"/>
                    <a:pt x="2598936" y="116088"/>
                    <a:pt x="2596364" y="117660"/>
                  </a:cubicBezTo>
                  <a:cubicBezTo>
                    <a:pt x="2596686" y="117481"/>
                    <a:pt x="2596186" y="117446"/>
                    <a:pt x="2596186" y="117339"/>
                  </a:cubicBezTo>
                  <a:cubicBezTo>
                    <a:pt x="2595007" y="117660"/>
                    <a:pt x="2593828" y="117946"/>
                    <a:pt x="2593971" y="118839"/>
                  </a:cubicBezTo>
                  <a:cubicBezTo>
                    <a:pt x="2593150" y="118982"/>
                    <a:pt x="2593257" y="118696"/>
                    <a:pt x="2593078" y="118339"/>
                  </a:cubicBezTo>
                  <a:cubicBezTo>
                    <a:pt x="2593150" y="118732"/>
                    <a:pt x="2592435" y="119018"/>
                    <a:pt x="2591792" y="119160"/>
                  </a:cubicBezTo>
                  <a:lnTo>
                    <a:pt x="2592078" y="118946"/>
                  </a:lnTo>
                  <a:lnTo>
                    <a:pt x="2590221" y="119410"/>
                  </a:lnTo>
                  <a:lnTo>
                    <a:pt x="2590721" y="120089"/>
                  </a:lnTo>
                  <a:cubicBezTo>
                    <a:pt x="2589685" y="120053"/>
                    <a:pt x="2590328" y="119232"/>
                    <a:pt x="2589399" y="119589"/>
                  </a:cubicBezTo>
                  <a:lnTo>
                    <a:pt x="2589506" y="120196"/>
                  </a:lnTo>
                  <a:cubicBezTo>
                    <a:pt x="2588113" y="120303"/>
                    <a:pt x="2587149" y="119518"/>
                    <a:pt x="2585756" y="119303"/>
                  </a:cubicBezTo>
                  <a:cubicBezTo>
                    <a:pt x="2580219" y="120196"/>
                    <a:pt x="2574647" y="122054"/>
                    <a:pt x="2568789" y="123090"/>
                  </a:cubicBezTo>
                  <a:lnTo>
                    <a:pt x="2568396" y="122732"/>
                  </a:lnTo>
                  <a:cubicBezTo>
                    <a:pt x="2568039" y="122125"/>
                    <a:pt x="2567360" y="124232"/>
                    <a:pt x="2566932" y="123732"/>
                  </a:cubicBezTo>
                  <a:lnTo>
                    <a:pt x="2566467" y="124268"/>
                  </a:lnTo>
                  <a:cubicBezTo>
                    <a:pt x="2566253" y="124232"/>
                    <a:pt x="2565860" y="124232"/>
                    <a:pt x="2566110" y="123983"/>
                  </a:cubicBezTo>
                  <a:cubicBezTo>
                    <a:pt x="2565575" y="124197"/>
                    <a:pt x="2565610" y="124304"/>
                    <a:pt x="2565325" y="124625"/>
                  </a:cubicBezTo>
                  <a:lnTo>
                    <a:pt x="2564610" y="124483"/>
                  </a:lnTo>
                  <a:cubicBezTo>
                    <a:pt x="2562467" y="125018"/>
                    <a:pt x="2561145" y="126518"/>
                    <a:pt x="2559109" y="126911"/>
                  </a:cubicBezTo>
                  <a:cubicBezTo>
                    <a:pt x="2556574" y="126840"/>
                    <a:pt x="2551966" y="127983"/>
                    <a:pt x="2548894" y="128412"/>
                  </a:cubicBezTo>
                  <a:cubicBezTo>
                    <a:pt x="2544715" y="129376"/>
                    <a:pt x="2539393" y="126911"/>
                    <a:pt x="2535107" y="128412"/>
                  </a:cubicBezTo>
                  <a:cubicBezTo>
                    <a:pt x="2534964" y="128340"/>
                    <a:pt x="2534606" y="128554"/>
                    <a:pt x="2534606" y="128661"/>
                  </a:cubicBezTo>
                  <a:lnTo>
                    <a:pt x="2530642" y="128876"/>
                  </a:lnTo>
                  <a:cubicBezTo>
                    <a:pt x="2530642" y="128876"/>
                    <a:pt x="2530570" y="128912"/>
                    <a:pt x="2530499" y="128912"/>
                  </a:cubicBezTo>
                  <a:cubicBezTo>
                    <a:pt x="2530534" y="128840"/>
                    <a:pt x="2530570" y="128769"/>
                    <a:pt x="2530606" y="128697"/>
                  </a:cubicBezTo>
                  <a:cubicBezTo>
                    <a:pt x="2536464" y="119053"/>
                    <a:pt x="2544179" y="109588"/>
                    <a:pt x="2548394" y="97943"/>
                  </a:cubicBezTo>
                  <a:cubicBezTo>
                    <a:pt x="2552180" y="87156"/>
                    <a:pt x="2555609" y="75833"/>
                    <a:pt x="2555395" y="63761"/>
                  </a:cubicBezTo>
                  <a:cubicBezTo>
                    <a:pt x="2558931" y="63153"/>
                    <a:pt x="2560645" y="61403"/>
                    <a:pt x="2564717" y="59974"/>
                  </a:cubicBezTo>
                  <a:cubicBezTo>
                    <a:pt x="2568825" y="59224"/>
                    <a:pt x="2569682" y="59974"/>
                    <a:pt x="2573861" y="59474"/>
                  </a:cubicBezTo>
                  <a:cubicBezTo>
                    <a:pt x="2575862" y="59439"/>
                    <a:pt x="2578041" y="59403"/>
                    <a:pt x="2580184" y="59367"/>
                  </a:cubicBezTo>
                  <a:cubicBezTo>
                    <a:pt x="2581219" y="58724"/>
                    <a:pt x="2582970" y="59474"/>
                    <a:pt x="2584184" y="58938"/>
                  </a:cubicBezTo>
                  <a:lnTo>
                    <a:pt x="2584648" y="59331"/>
                  </a:lnTo>
                  <a:cubicBezTo>
                    <a:pt x="2585077" y="59153"/>
                    <a:pt x="2585577" y="59046"/>
                    <a:pt x="2586006" y="59260"/>
                  </a:cubicBezTo>
                  <a:lnTo>
                    <a:pt x="2585970" y="59367"/>
                  </a:lnTo>
                  <a:cubicBezTo>
                    <a:pt x="2586613" y="59081"/>
                    <a:pt x="2587327" y="59260"/>
                    <a:pt x="2587613" y="59117"/>
                  </a:cubicBezTo>
                  <a:lnTo>
                    <a:pt x="2587577" y="59224"/>
                  </a:lnTo>
                  <a:lnTo>
                    <a:pt x="2588327" y="59189"/>
                  </a:lnTo>
                  <a:lnTo>
                    <a:pt x="2588185" y="59331"/>
                  </a:lnTo>
                  <a:cubicBezTo>
                    <a:pt x="2589256" y="59010"/>
                    <a:pt x="2590328" y="59010"/>
                    <a:pt x="2591292" y="59153"/>
                  </a:cubicBezTo>
                  <a:lnTo>
                    <a:pt x="2591221" y="58689"/>
                  </a:lnTo>
                  <a:cubicBezTo>
                    <a:pt x="2593257" y="59224"/>
                    <a:pt x="2594007" y="58296"/>
                    <a:pt x="2595828" y="58938"/>
                  </a:cubicBezTo>
                  <a:lnTo>
                    <a:pt x="2595793" y="59046"/>
                  </a:lnTo>
                  <a:cubicBezTo>
                    <a:pt x="2598150" y="57903"/>
                    <a:pt x="2599400" y="60010"/>
                    <a:pt x="2601829" y="59010"/>
                  </a:cubicBezTo>
                  <a:cubicBezTo>
                    <a:pt x="2601508" y="59117"/>
                    <a:pt x="2601936" y="59260"/>
                    <a:pt x="2601901" y="59367"/>
                  </a:cubicBezTo>
                  <a:cubicBezTo>
                    <a:pt x="2603008" y="59296"/>
                    <a:pt x="2604151" y="59331"/>
                    <a:pt x="2604258" y="58438"/>
                  </a:cubicBezTo>
                  <a:cubicBezTo>
                    <a:pt x="2605044" y="58510"/>
                    <a:pt x="2604865" y="58796"/>
                    <a:pt x="2604937" y="59153"/>
                  </a:cubicBezTo>
                  <a:cubicBezTo>
                    <a:pt x="2604972" y="58760"/>
                    <a:pt x="2605687" y="58653"/>
                    <a:pt x="2606294" y="58689"/>
                  </a:cubicBezTo>
                  <a:lnTo>
                    <a:pt x="2606008" y="58796"/>
                  </a:lnTo>
                  <a:lnTo>
                    <a:pt x="2607794" y="58867"/>
                  </a:lnTo>
                  <a:lnTo>
                    <a:pt x="2607544" y="58081"/>
                  </a:lnTo>
                  <a:cubicBezTo>
                    <a:pt x="2608473" y="58403"/>
                    <a:pt x="2607687" y="59010"/>
                    <a:pt x="2608580" y="58938"/>
                  </a:cubicBezTo>
                  <a:lnTo>
                    <a:pt x="2608651" y="58331"/>
                  </a:lnTo>
                  <a:cubicBezTo>
                    <a:pt x="2609937" y="58617"/>
                    <a:pt x="2610545" y="59689"/>
                    <a:pt x="2611688" y="60331"/>
                  </a:cubicBezTo>
                  <a:cubicBezTo>
                    <a:pt x="2616581" y="61332"/>
                    <a:pt x="2622439" y="61868"/>
                    <a:pt x="2627689" y="63475"/>
                  </a:cubicBezTo>
                  <a:lnTo>
                    <a:pt x="2627868" y="63975"/>
                  </a:lnTo>
                  <a:cubicBezTo>
                    <a:pt x="2627904" y="64654"/>
                    <a:pt x="2629440" y="63118"/>
                    <a:pt x="2629583" y="63761"/>
                  </a:cubicBezTo>
                  <a:lnTo>
                    <a:pt x="2630226" y="63511"/>
                  </a:lnTo>
                  <a:cubicBezTo>
                    <a:pt x="2630404" y="63654"/>
                    <a:pt x="2630761" y="63796"/>
                    <a:pt x="2630440" y="63939"/>
                  </a:cubicBezTo>
                  <a:cubicBezTo>
                    <a:pt x="2631011" y="64011"/>
                    <a:pt x="2631011" y="63903"/>
                    <a:pt x="2631440" y="63689"/>
                  </a:cubicBezTo>
                  <a:lnTo>
                    <a:pt x="2632047" y="64154"/>
                  </a:lnTo>
                  <a:cubicBezTo>
                    <a:pt x="2634155" y="64582"/>
                    <a:pt x="2636512" y="63654"/>
                    <a:pt x="2638512" y="63618"/>
                  </a:cubicBezTo>
                  <a:cubicBezTo>
                    <a:pt x="2639262" y="63832"/>
                    <a:pt x="2640548" y="64011"/>
                    <a:pt x="2640548" y="64011"/>
                  </a:cubicBezTo>
                  <a:cubicBezTo>
                    <a:pt x="2640798" y="64118"/>
                    <a:pt x="2640584" y="63939"/>
                    <a:pt x="2641191" y="64368"/>
                  </a:cubicBezTo>
                  <a:cubicBezTo>
                    <a:pt x="2641656" y="64725"/>
                    <a:pt x="2642406" y="65118"/>
                    <a:pt x="2643156" y="65296"/>
                  </a:cubicBezTo>
                  <a:cubicBezTo>
                    <a:pt x="2643799" y="65439"/>
                    <a:pt x="2644120" y="65439"/>
                    <a:pt x="2644584" y="65475"/>
                  </a:cubicBezTo>
                  <a:cubicBezTo>
                    <a:pt x="2646335" y="65547"/>
                    <a:pt x="2647799" y="65225"/>
                    <a:pt x="2648871" y="64904"/>
                  </a:cubicBezTo>
                  <a:cubicBezTo>
                    <a:pt x="2653371" y="63082"/>
                    <a:pt x="2658015" y="63725"/>
                    <a:pt x="2661908" y="61582"/>
                  </a:cubicBezTo>
                  <a:cubicBezTo>
                    <a:pt x="2662087" y="61617"/>
                    <a:pt x="2662372" y="61296"/>
                    <a:pt x="2662337" y="61224"/>
                  </a:cubicBezTo>
                  <a:lnTo>
                    <a:pt x="2666051" y="59939"/>
                  </a:lnTo>
                  <a:cubicBezTo>
                    <a:pt x="2666051" y="59939"/>
                    <a:pt x="2671409" y="57831"/>
                    <a:pt x="2673481" y="56581"/>
                  </a:cubicBezTo>
                  <a:lnTo>
                    <a:pt x="2672338" y="55831"/>
                  </a:lnTo>
                  <a:cubicBezTo>
                    <a:pt x="2672695" y="55724"/>
                    <a:pt x="2673088" y="55331"/>
                    <a:pt x="2673445" y="54438"/>
                  </a:cubicBezTo>
                  <a:lnTo>
                    <a:pt x="2673481" y="54331"/>
                  </a:lnTo>
                  <a:lnTo>
                    <a:pt x="2672945" y="54116"/>
                  </a:lnTo>
                  <a:cubicBezTo>
                    <a:pt x="2672017" y="53724"/>
                    <a:pt x="2670516" y="53402"/>
                    <a:pt x="2668337" y="53331"/>
                  </a:cubicBezTo>
                  <a:lnTo>
                    <a:pt x="2668373" y="53152"/>
                  </a:lnTo>
                  <a:cubicBezTo>
                    <a:pt x="2666159" y="53545"/>
                    <a:pt x="2664908" y="53973"/>
                    <a:pt x="2663837" y="55188"/>
                  </a:cubicBezTo>
                  <a:cubicBezTo>
                    <a:pt x="2663301" y="54438"/>
                    <a:pt x="2662229" y="55724"/>
                    <a:pt x="2661658" y="55617"/>
                  </a:cubicBezTo>
                  <a:lnTo>
                    <a:pt x="2661658" y="55545"/>
                  </a:lnTo>
                  <a:cubicBezTo>
                    <a:pt x="2660729" y="56652"/>
                    <a:pt x="2659122" y="55831"/>
                    <a:pt x="2658229" y="56724"/>
                  </a:cubicBezTo>
                  <a:cubicBezTo>
                    <a:pt x="2658265" y="56652"/>
                    <a:pt x="2658193" y="56403"/>
                    <a:pt x="2658443" y="56295"/>
                  </a:cubicBezTo>
                  <a:cubicBezTo>
                    <a:pt x="2657729" y="56617"/>
                    <a:pt x="2656336" y="57224"/>
                    <a:pt x="2656157" y="56760"/>
                  </a:cubicBezTo>
                  <a:cubicBezTo>
                    <a:pt x="2654014" y="57617"/>
                    <a:pt x="2651300" y="58367"/>
                    <a:pt x="2650300" y="59474"/>
                  </a:cubicBezTo>
                  <a:lnTo>
                    <a:pt x="2650335" y="59296"/>
                  </a:lnTo>
                  <a:cubicBezTo>
                    <a:pt x="2649799" y="60046"/>
                    <a:pt x="2649442" y="59617"/>
                    <a:pt x="2648764" y="60082"/>
                  </a:cubicBezTo>
                  <a:cubicBezTo>
                    <a:pt x="2648692" y="60010"/>
                    <a:pt x="2648656" y="59974"/>
                    <a:pt x="2648656" y="59974"/>
                  </a:cubicBezTo>
                  <a:cubicBezTo>
                    <a:pt x="2648013" y="60689"/>
                    <a:pt x="2646549" y="60367"/>
                    <a:pt x="2646013" y="60546"/>
                  </a:cubicBezTo>
                  <a:lnTo>
                    <a:pt x="2645977" y="60189"/>
                  </a:lnTo>
                  <a:cubicBezTo>
                    <a:pt x="2645549" y="60189"/>
                    <a:pt x="2645120" y="60189"/>
                    <a:pt x="2644727" y="60117"/>
                  </a:cubicBezTo>
                  <a:lnTo>
                    <a:pt x="2645156" y="60296"/>
                  </a:lnTo>
                  <a:cubicBezTo>
                    <a:pt x="2645013" y="60760"/>
                    <a:pt x="2644727" y="60546"/>
                    <a:pt x="2644549" y="60331"/>
                  </a:cubicBezTo>
                  <a:cubicBezTo>
                    <a:pt x="2644442" y="60046"/>
                    <a:pt x="2645049" y="60224"/>
                    <a:pt x="2643870" y="59653"/>
                  </a:cubicBezTo>
                  <a:cubicBezTo>
                    <a:pt x="2643370" y="59189"/>
                    <a:pt x="2642656" y="59117"/>
                    <a:pt x="2641977" y="59296"/>
                  </a:cubicBezTo>
                  <a:cubicBezTo>
                    <a:pt x="2640763" y="59582"/>
                    <a:pt x="2639977" y="60296"/>
                    <a:pt x="2639227" y="60010"/>
                  </a:cubicBezTo>
                  <a:cubicBezTo>
                    <a:pt x="2638655" y="60474"/>
                    <a:pt x="2639727" y="59260"/>
                    <a:pt x="2638834" y="59617"/>
                  </a:cubicBezTo>
                  <a:cubicBezTo>
                    <a:pt x="2638798" y="59117"/>
                    <a:pt x="2639262" y="59296"/>
                    <a:pt x="2639012" y="58903"/>
                  </a:cubicBezTo>
                  <a:cubicBezTo>
                    <a:pt x="2638119" y="59189"/>
                    <a:pt x="2637512" y="58474"/>
                    <a:pt x="2636512" y="58903"/>
                  </a:cubicBezTo>
                  <a:lnTo>
                    <a:pt x="2636441" y="58510"/>
                  </a:lnTo>
                  <a:cubicBezTo>
                    <a:pt x="2635191" y="59367"/>
                    <a:pt x="2634190" y="58081"/>
                    <a:pt x="2633226" y="58760"/>
                  </a:cubicBezTo>
                  <a:cubicBezTo>
                    <a:pt x="2631869" y="59046"/>
                    <a:pt x="2632369" y="57581"/>
                    <a:pt x="2630940" y="58296"/>
                  </a:cubicBezTo>
                  <a:lnTo>
                    <a:pt x="2630440" y="57724"/>
                  </a:lnTo>
                  <a:cubicBezTo>
                    <a:pt x="2629868" y="57617"/>
                    <a:pt x="2629976" y="58331"/>
                    <a:pt x="2629333" y="58045"/>
                  </a:cubicBezTo>
                  <a:cubicBezTo>
                    <a:pt x="2629404" y="57724"/>
                    <a:pt x="2628547" y="57688"/>
                    <a:pt x="2628940" y="57403"/>
                  </a:cubicBezTo>
                  <a:cubicBezTo>
                    <a:pt x="2627582" y="56724"/>
                    <a:pt x="2625904" y="57796"/>
                    <a:pt x="2624189" y="56510"/>
                  </a:cubicBezTo>
                  <a:cubicBezTo>
                    <a:pt x="2623653" y="57081"/>
                    <a:pt x="2622796" y="56474"/>
                    <a:pt x="2622367" y="56867"/>
                  </a:cubicBezTo>
                  <a:cubicBezTo>
                    <a:pt x="2622367" y="56581"/>
                    <a:pt x="2620474" y="56331"/>
                    <a:pt x="2621689" y="56010"/>
                  </a:cubicBezTo>
                  <a:cubicBezTo>
                    <a:pt x="2621796" y="55974"/>
                    <a:pt x="2621939" y="56045"/>
                    <a:pt x="2621903" y="56153"/>
                  </a:cubicBezTo>
                  <a:lnTo>
                    <a:pt x="2622117" y="55795"/>
                  </a:lnTo>
                  <a:cubicBezTo>
                    <a:pt x="2621296" y="54831"/>
                    <a:pt x="2620046" y="55653"/>
                    <a:pt x="2618867" y="55224"/>
                  </a:cubicBezTo>
                  <a:cubicBezTo>
                    <a:pt x="2619188" y="55438"/>
                    <a:pt x="2619653" y="55545"/>
                    <a:pt x="2619260" y="55688"/>
                  </a:cubicBezTo>
                  <a:lnTo>
                    <a:pt x="2618188" y="55367"/>
                  </a:lnTo>
                  <a:lnTo>
                    <a:pt x="2618510" y="55117"/>
                  </a:lnTo>
                  <a:lnTo>
                    <a:pt x="2616938" y="54545"/>
                  </a:lnTo>
                  <a:lnTo>
                    <a:pt x="2617081" y="55009"/>
                  </a:lnTo>
                  <a:cubicBezTo>
                    <a:pt x="2616331" y="54617"/>
                    <a:pt x="2616188" y="53902"/>
                    <a:pt x="2615152" y="54259"/>
                  </a:cubicBezTo>
                  <a:cubicBezTo>
                    <a:pt x="2614688" y="54474"/>
                    <a:pt x="2615795" y="54938"/>
                    <a:pt x="2614938" y="54902"/>
                  </a:cubicBezTo>
                  <a:cubicBezTo>
                    <a:pt x="2613938" y="54402"/>
                    <a:pt x="2612402" y="53724"/>
                    <a:pt x="2611045" y="53402"/>
                  </a:cubicBezTo>
                  <a:cubicBezTo>
                    <a:pt x="2611116" y="53867"/>
                    <a:pt x="2610723" y="53795"/>
                    <a:pt x="2610330" y="53831"/>
                  </a:cubicBezTo>
                  <a:lnTo>
                    <a:pt x="2610330" y="53438"/>
                  </a:lnTo>
                  <a:cubicBezTo>
                    <a:pt x="2608794" y="53795"/>
                    <a:pt x="2609902" y="52509"/>
                    <a:pt x="2608401" y="52759"/>
                  </a:cubicBezTo>
                  <a:lnTo>
                    <a:pt x="2608080" y="53259"/>
                  </a:lnTo>
                  <a:cubicBezTo>
                    <a:pt x="2606687" y="53902"/>
                    <a:pt x="2607473" y="52366"/>
                    <a:pt x="2605901" y="53259"/>
                  </a:cubicBezTo>
                  <a:cubicBezTo>
                    <a:pt x="2606473" y="53259"/>
                    <a:pt x="2606080" y="54152"/>
                    <a:pt x="2605401" y="53902"/>
                  </a:cubicBezTo>
                  <a:lnTo>
                    <a:pt x="2605615" y="53545"/>
                  </a:lnTo>
                  <a:cubicBezTo>
                    <a:pt x="2605222" y="53581"/>
                    <a:pt x="2605079" y="53724"/>
                    <a:pt x="2604830" y="53652"/>
                  </a:cubicBezTo>
                  <a:cubicBezTo>
                    <a:pt x="2605079" y="53474"/>
                    <a:pt x="2605008" y="53116"/>
                    <a:pt x="2604437" y="53116"/>
                  </a:cubicBezTo>
                  <a:lnTo>
                    <a:pt x="2604865" y="52688"/>
                  </a:lnTo>
                  <a:lnTo>
                    <a:pt x="2603722" y="53295"/>
                  </a:lnTo>
                  <a:cubicBezTo>
                    <a:pt x="2602936" y="52831"/>
                    <a:pt x="2601579" y="53223"/>
                    <a:pt x="2601258" y="52688"/>
                  </a:cubicBezTo>
                  <a:cubicBezTo>
                    <a:pt x="2601258" y="52688"/>
                    <a:pt x="2599472" y="52295"/>
                    <a:pt x="2599043" y="52902"/>
                  </a:cubicBezTo>
                  <a:cubicBezTo>
                    <a:pt x="2599436" y="52545"/>
                    <a:pt x="2598436" y="52366"/>
                    <a:pt x="2598757" y="51938"/>
                  </a:cubicBezTo>
                  <a:cubicBezTo>
                    <a:pt x="2598257" y="52331"/>
                    <a:pt x="2596900" y="52616"/>
                    <a:pt x="2596364" y="52152"/>
                  </a:cubicBezTo>
                  <a:lnTo>
                    <a:pt x="2596471" y="52116"/>
                  </a:lnTo>
                  <a:cubicBezTo>
                    <a:pt x="2594435" y="51581"/>
                    <a:pt x="2593007" y="52652"/>
                    <a:pt x="2591221" y="52081"/>
                  </a:cubicBezTo>
                  <a:cubicBezTo>
                    <a:pt x="2591292" y="52545"/>
                    <a:pt x="2590363" y="52295"/>
                    <a:pt x="2590578" y="52866"/>
                  </a:cubicBezTo>
                  <a:cubicBezTo>
                    <a:pt x="2588720" y="53438"/>
                    <a:pt x="2587185" y="51652"/>
                    <a:pt x="2586541" y="53474"/>
                  </a:cubicBezTo>
                  <a:cubicBezTo>
                    <a:pt x="2585720" y="53581"/>
                    <a:pt x="2585577" y="53045"/>
                    <a:pt x="2585149" y="52938"/>
                  </a:cubicBezTo>
                  <a:lnTo>
                    <a:pt x="2585327" y="52831"/>
                  </a:lnTo>
                  <a:cubicBezTo>
                    <a:pt x="2583791" y="52938"/>
                    <a:pt x="2583327" y="52938"/>
                    <a:pt x="2582184" y="52866"/>
                  </a:cubicBezTo>
                  <a:cubicBezTo>
                    <a:pt x="2581612" y="53009"/>
                    <a:pt x="2581469" y="53867"/>
                    <a:pt x="2580434" y="53616"/>
                  </a:cubicBezTo>
                  <a:cubicBezTo>
                    <a:pt x="2580791" y="53295"/>
                    <a:pt x="2580362" y="53331"/>
                    <a:pt x="2579969" y="53331"/>
                  </a:cubicBezTo>
                  <a:cubicBezTo>
                    <a:pt x="2580219" y="53295"/>
                    <a:pt x="2580291" y="53152"/>
                    <a:pt x="2579791" y="52938"/>
                  </a:cubicBezTo>
                  <a:cubicBezTo>
                    <a:pt x="2579719" y="53045"/>
                    <a:pt x="2579612" y="53080"/>
                    <a:pt x="2579505" y="53152"/>
                  </a:cubicBezTo>
                  <a:lnTo>
                    <a:pt x="2579505" y="53080"/>
                  </a:lnTo>
                  <a:cubicBezTo>
                    <a:pt x="2578826" y="53188"/>
                    <a:pt x="2578969" y="53295"/>
                    <a:pt x="2579255" y="53331"/>
                  </a:cubicBezTo>
                  <a:cubicBezTo>
                    <a:pt x="2579255" y="53331"/>
                    <a:pt x="2579255" y="53438"/>
                    <a:pt x="2579362" y="53545"/>
                  </a:cubicBezTo>
                  <a:cubicBezTo>
                    <a:pt x="2578683" y="53080"/>
                    <a:pt x="2577469" y="53509"/>
                    <a:pt x="2577397" y="52938"/>
                  </a:cubicBezTo>
                  <a:cubicBezTo>
                    <a:pt x="2575397" y="53009"/>
                    <a:pt x="2573933" y="53616"/>
                    <a:pt x="2572254" y="53902"/>
                  </a:cubicBezTo>
                  <a:cubicBezTo>
                    <a:pt x="2572040" y="53616"/>
                    <a:pt x="2572433" y="53331"/>
                    <a:pt x="2572933" y="53223"/>
                  </a:cubicBezTo>
                  <a:lnTo>
                    <a:pt x="2571718" y="53367"/>
                  </a:lnTo>
                  <a:cubicBezTo>
                    <a:pt x="2571718" y="52938"/>
                    <a:pt x="2572397" y="53080"/>
                    <a:pt x="2572790" y="53009"/>
                  </a:cubicBezTo>
                  <a:cubicBezTo>
                    <a:pt x="2571290" y="52366"/>
                    <a:pt x="2569861" y="53831"/>
                    <a:pt x="2568075" y="53438"/>
                  </a:cubicBezTo>
                  <a:lnTo>
                    <a:pt x="2567754" y="53831"/>
                  </a:lnTo>
                  <a:lnTo>
                    <a:pt x="2567646" y="53795"/>
                  </a:lnTo>
                  <a:cubicBezTo>
                    <a:pt x="2567682" y="53973"/>
                    <a:pt x="2567325" y="54259"/>
                    <a:pt x="2567111" y="54367"/>
                  </a:cubicBezTo>
                  <a:cubicBezTo>
                    <a:pt x="2566825" y="54045"/>
                    <a:pt x="2566968" y="53509"/>
                    <a:pt x="2566146" y="53688"/>
                  </a:cubicBezTo>
                  <a:cubicBezTo>
                    <a:pt x="2565432" y="53474"/>
                    <a:pt x="2564324" y="54259"/>
                    <a:pt x="2563539" y="54652"/>
                  </a:cubicBezTo>
                  <a:cubicBezTo>
                    <a:pt x="2564003" y="54581"/>
                    <a:pt x="2563896" y="54831"/>
                    <a:pt x="2563753" y="55009"/>
                  </a:cubicBezTo>
                  <a:cubicBezTo>
                    <a:pt x="2563360" y="55117"/>
                    <a:pt x="2563039" y="54831"/>
                    <a:pt x="2562753" y="55045"/>
                  </a:cubicBezTo>
                  <a:lnTo>
                    <a:pt x="2562574" y="54581"/>
                  </a:lnTo>
                  <a:cubicBezTo>
                    <a:pt x="2562860" y="55009"/>
                    <a:pt x="2561681" y="55367"/>
                    <a:pt x="2561574" y="55581"/>
                  </a:cubicBezTo>
                  <a:cubicBezTo>
                    <a:pt x="2561253" y="55295"/>
                    <a:pt x="2562110" y="55117"/>
                    <a:pt x="2562110" y="54795"/>
                  </a:cubicBezTo>
                  <a:cubicBezTo>
                    <a:pt x="2560538" y="55295"/>
                    <a:pt x="2561324" y="55045"/>
                    <a:pt x="2559752" y="55545"/>
                  </a:cubicBezTo>
                  <a:cubicBezTo>
                    <a:pt x="2559038" y="56153"/>
                    <a:pt x="2560038" y="55938"/>
                    <a:pt x="2559788" y="56510"/>
                  </a:cubicBezTo>
                  <a:cubicBezTo>
                    <a:pt x="2559074" y="56831"/>
                    <a:pt x="2558502" y="57403"/>
                    <a:pt x="2557574" y="57367"/>
                  </a:cubicBezTo>
                  <a:lnTo>
                    <a:pt x="2557966" y="57688"/>
                  </a:lnTo>
                  <a:cubicBezTo>
                    <a:pt x="2556895" y="58367"/>
                    <a:pt x="2556109" y="58581"/>
                    <a:pt x="2555252" y="58546"/>
                  </a:cubicBezTo>
                  <a:lnTo>
                    <a:pt x="2555145" y="53831"/>
                  </a:lnTo>
                  <a:cubicBezTo>
                    <a:pt x="2555288" y="51188"/>
                    <a:pt x="2555752" y="48116"/>
                    <a:pt x="2555716" y="44794"/>
                  </a:cubicBezTo>
                  <a:cubicBezTo>
                    <a:pt x="2555645" y="43151"/>
                    <a:pt x="2555716" y="41151"/>
                    <a:pt x="2554466" y="38793"/>
                  </a:cubicBezTo>
                  <a:cubicBezTo>
                    <a:pt x="2553287" y="36686"/>
                    <a:pt x="2551751" y="35471"/>
                    <a:pt x="2550359" y="34400"/>
                  </a:cubicBezTo>
                  <a:cubicBezTo>
                    <a:pt x="2547501" y="32400"/>
                    <a:pt x="2544679" y="31042"/>
                    <a:pt x="2541964" y="29685"/>
                  </a:cubicBezTo>
                  <a:cubicBezTo>
                    <a:pt x="2539286" y="28328"/>
                    <a:pt x="2536535" y="27042"/>
                    <a:pt x="2534464" y="25577"/>
                  </a:cubicBezTo>
                  <a:cubicBezTo>
                    <a:pt x="2532820" y="24327"/>
                    <a:pt x="2529856" y="21434"/>
                    <a:pt x="2527391" y="19755"/>
                  </a:cubicBezTo>
                  <a:cubicBezTo>
                    <a:pt x="2522176" y="15862"/>
                    <a:pt x="2516461" y="12719"/>
                    <a:pt x="2510568" y="9932"/>
                  </a:cubicBezTo>
                  <a:cubicBezTo>
                    <a:pt x="2512568" y="11076"/>
                    <a:pt x="2501352" y="5860"/>
                    <a:pt x="2490172" y="2610"/>
                  </a:cubicBezTo>
                  <a:cubicBezTo>
                    <a:pt x="2483707" y="1110"/>
                    <a:pt x="2478278" y="2074"/>
                    <a:pt x="2475278" y="2146"/>
                  </a:cubicBezTo>
                  <a:cubicBezTo>
                    <a:pt x="2473170" y="2289"/>
                    <a:pt x="2472241" y="2360"/>
                    <a:pt x="2472920" y="2432"/>
                  </a:cubicBezTo>
                  <a:cubicBezTo>
                    <a:pt x="2461097" y="2432"/>
                    <a:pt x="2448667" y="-498"/>
                    <a:pt x="2436451" y="74"/>
                  </a:cubicBezTo>
                  <a:cubicBezTo>
                    <a:pt x="2423843" y="360"/>
                    <a:pt x="2411734" y="1574"/>
                    <a:pt x="2400090" y="2217"/>
                  </a:cubicBezTo>
                  <a:cubicBezTo>
                    <a:pt x="2377015" y="3432"/>
                    <a:pt x="2354977" y="1860"/>
                    <a:pt x="2335189" y="2896"/>
                  </a:cubicBezTo>
                  <a:cubicBezTo>
                    <a:pt x="2315365" y="3539"/>
                    <a:pt x="2297612" y="5468"/>
                    <a:pt x="2282682" y="8539"/>
                  </a:cubicBezTo>
                  <a:cubicBezTo>
                    <a:pt x="2267787" y="11611"/>
                    <a:pt x="2255750" y="15040"/>
                    <a:pt x="2246678" y="17612"/>
                  </a:cubicBezTo>
                  <a:cubicBezTo>
                    <a:pt x="2223568" y="23327"/>
                    <a:pt x="2209637" y="25077"/>
                    <a:pt x="2198529" y="27220"/>
                  </a:cubicBezTo>
                  <a:cubicBezTo>
                    <a:pt x="2188956" y="28899"/>
                    <a:pt x="2181312" y="30257"/>
                    <a:pt x="2171704" y="31971"/>
                  </a:cubicBezTo>
                  <a:cubicBezTo>
                    <a:pt x="2089336" y="49366"/>
                    <a:pt x="2063012" y="47330"/>
                    <a:pt x="1998468" y="43044"/>
                  </a:cubicBezTo>
                  <a:cubicBezTo>
                    <a:pt x="1965428" y="41079"/>
                    <a:pt x="1960070" y="40365"/>
                    <a:pt x="1900634" y="39865"/>
                  </a:cubicBezTo>
                  <a:cubicBezTo>
                    <a:pt x="1919887" y="39615"/>
                    <a:pt x="1895562" y="39472"/>
                    <a:pt x="1873345" y="39757"/>
                  </a:cubicBezTo>
                  <a:cubicBezTo>
                    <a:pt x="1887561" y="39579"/>
                    <a:pt x="1891955" y="39400"/>
                    <a:pt x="1862772" y="39472"/>
                  </a:cubicBezTo>
                  <a:cubicBezTo>
                    <a:pt x="1858486" y="39579"/>
                    <a:pt x="1852271" y="39757"/>
                    <a:pt x="1846378" y="39900"/>
                  </a:cubicBezTo>
                  <a:cubicBezTo>
                    <a:pt x="1846127" y="39865"/>
                    <a:pt x="1844984" y="39865"/>
                    <a:pt x="1845556" y="39829"/>
                  </a:cubicBezTo>
                  <a:cubicBezTo>
                    <a:pt x="1808480" y="40293"/>
                    <a:pt x="1814945" y="40293"/>
                    <a:pt x="1832161" y="40222"/>
                  </a:cubicBezTo>
                  <a:cubicBezTo>
                    <a:pt x="1831304" y="40293"/>
                    <a:pt x="1832733" y="40329"/>
                    <a:pt x="1838055" y="40365"/>
                  </a:cubicBezTo>
                  <a:cubicBezTo>
                    <a:pt x="1818624" y="40329"/>
                    <a:pt x="1791978" y="40293"/>
                    <a:pt x="1769439" y="40258"/>
                  </a:cubicBezTo>
                  <a:cubicBezTo>
                    <a:pt x="1746865" y="40150"/>
                    <a:pt x="1728577" y="39293"/>
                    <a:pt x="1726255" y="38900"/>
                  </a:cubicBezTo>
                  <a:cubicBezTo>
                    <a:pt x="1670356" y="38507"/>
                    <a:pt x="1624778" y="21220"/>
                    <a:pt x="1578487" y="21041"/>
                  </a:cubicBezTo>
                  <a:cubicBezTo>
                    <a:pt x="1555591" y="20791"/>
                    <a:pt x="1533553" y="21720"/>
                    <a:pt x="1511193" y="23327"/>
                  </a:cubicBezTo>
                  <a:cubicBezTo>
                    <a:pt x="1488904" y="25292"/>
                    <a:pt x="1466794" y="29256"/>
                    <a:pt x="1443934" y="32828"/>
                  </a:cubicBezTo>
                  <a:cubicBezTo>
                    <a:pt x="1433612" y="34150"/>
                    <a:pt x="1454900" y="30471"/>
                    <a:pt x="1481618" y="26327"/>
                  </a:cubicBezTo>
                  <a:cubicBezTo>
                    <a:pt x="1459829" y="29506"/>
                    <a:pt x="1438291" y="33471"/>
                    <a:pt x="1416574" y="35936"/>
                  </a:cubicBezTo>
                  <a:cubicBezTo>
                    <a:pt x="1416717" y="35828"/>
                    <a:pt x="1419110" y="35471"/>
                    <a:pt x="1422932" y="34971"/>
                  </a:cubicBezTo>
                  <a:cubicBezTo>
                    <a:pt x="1426825" y="34435"/>
                    <a:pt x="1432040" y="33685"/>
                    <a:pt x="1437934" y="32864"/>
                  </a:cubicBezTo>
                  <a:cubicBezTo>
                    <a:pt x="1449721" y="31042"/>
                    <a:pt x="1463901" y="28828"/>
                    <a:pt x="1473938" y="27256"/>
                  </a:cubicBezTo>
                  <a:cubicBezTo>
                    <a:pt x="1454507" y="30006"/>
                    <a:pt x="1434933" y="33435"/>
                    <a:pt x="1414895" y="35614"/>
                  </a:cubicBezTo>
                  <a:cubicBezTo>
                    <a:pt x="1394893" y="38079"/>
                    <a:pt x="1374461" y="37900"/>
                    <a:pt x="1353423" y="37329"/>
                  </a:cubicBezTo>
                  <a:cubicBezTo>
                    <a:pt x="1332385" y="36614"/>
                    <a:pt x="1310918" y="35900"/>
                    <a:pt x="1288986" y="35186"/>
                  </a:cubicBezTo>
                  <a:cubicBezTo>
                    <a:pt x="1266948" y="34757"/>
                    <a:pt x="1244552" y="35114"/>
                    <a:pt x="1221585" y="34936"/>
                  </a:cubicBezTo>
                  <a:lnTo>
                    <a:pt x="1202547" y="35328"/>
                  </a:lnTo>
                  <a:lnTo>
                    <a:pt x="1197082" y="35257"/>
                  </a:lnTo>
                  <a:cubicBezTo>
                    <a:pt x="1197154" y="35293"/>
                    <a:pt x="1195903" y="35328"/>
                    <a:pt x="1193796" y="35293"/>
                  </a:cubicBezTo>
                  <a:cubicBezTo>
                    <a:pt x="1191653" y="35257"/>
                    <a:pt x="1188688" y="35221"/>
                    <a:pt x="1185295" y="35186"/>
                  </a:cubicBezTo>
                  <a:cubicBezTo>
                    <a:pt x="1178401" y="35043"/>
                    <a:pt x="1169864" y="34828"/>
                    <a:pt x="1163114" y="34686"/>
                  </a:cubicBezTo>
                  <a:cubicBezTo>
                    <a:pt x="1150112" y="33900"/>
                    <a:pt x="1164042" y="33864"/>
                    <a:pt x="1118537" y="32435"/>
                  </a:cubicBezTo>
                  <a:cubicBezTo>
                    <a:pt x="1100570" y="31328"/>
                    <a:pt x="1074817" y="32257"/>
                    <a:pt x="1047921" y="34364"/>
                  </a:cubicBezTo>
                  <a:cubicBezTo>
                    <a:pt x="1020953" y="36329"/>
                    <a:pt x="992878" y="40936"/>
                    <a:pt x="969518" y="42330"/>
                  </a:cubicBezTo>
                  <a:cubicBezTo>
                    <a:pt x="994700" y="40544"/>
                    <a:pt x="986627" y="41222"/>
                    <a:pt x="975769" y="42330"/>
                  </a:cubicBezTo>
                  <a:cubicBezTo>
                    <a:pt x="953194" y="44222"/>
                    <a:pt x="940121" y="41794"/>
                    <a:pt x="922619" y="41222"/>
                  </a:cubicBezTo>
                  <a:lnTo>
                    <a:pt x="920940" y="40722"/>
                  </a:lnTo>
                  <a:cubicBezTo>
                    <a:pt x="919440" y="40829"/>
                    <a:pt x="907189" y="40365"/>
                    <a:pt x="893258" y="38900"/>
                  </a:cubicBezTo>
                  <a:cubicBezTo>
                    <a:pt x="876363" y="37079"/>
                    <a:pt x="857182" y="35079"/>
                    <a:pt x="852968" y="34971"/>
                  </a:cubicBezTo>
                  <a:cubicBezTo>
                    <a:pt x="846538" y="34293"/>
                    <a:pt x="855325" y="34828"/>
                    <a:pt x="866505" y="35864"/>
                  </a:cubicBezTo>
                  <a:cubicBezTo>
                    <a:pt x="877649" y="36972"/>
                    <a:pt x="891008" y="38472"/>
                    <a:pt x="893866" y="38615"/>
                  </a:cubicBezTo>
                  <a:cubicBezTo>
                    <a:pt x="871291" y="36043"/>
                    <a:pt x="856897" y="34614"/>
                    <a:pt x="847038" y="33864"/>
                  </a:cubicBezTo>
                  <a:cubicBezTo>
                    <a:pt x="837180" y="32900"/>
                    <a:pt x="831572" y="32007"/>
                    <a:pt x="825929" y="31185"/>
                  </a:cubicBezTo>
                  <a:cubicBezTo>
                    <a:pt x="820321" y="30257"/>
                    <a:pt x="814713" y="29364"/>
                    <a:pt x="804890" y="27756"/>
                  </a:cubicBezTo>
                  <a:cubicBezTo>
                    <a:pt x="795068" y="26363"/>
                    <a:pt x="781030" y="22827"/>
                    <a:pt x="757991" y="21862"/>
                  </a:cubicBezTo>
                  <a:cubicBezTo>
                    <a:pt x="709057" y="21684"/>
                    <a:pt x="766850" y="22220"/>
                    <a:pt x="743454" y="22470"/>
                  </a:cubicBezTo>
                  <a:cubicBezTo>
                    <a:pt x="721880" y="22648"/>
                    <a:pt x="700734" y="23791"/>
                    <a:pt x="678696" y="24363"/>
                  </a:cubicBezTo>
                  <a:cubicBezTo>
                    <a:pt x="656693" y="25184"/>
                    <a:pt x="633726" y="26542"/>
                    <a:pt x="609473" y="31614"/>
                  </a:cubicBezTo>
                  <a:cubicBezTo>
                    <a:pt x="614616" y="30721"/>
                    <a:pt x="619760" y="29863"/>
                    <a:pt x="624939" y="29185"/>
                  </a:cubicBezTo>
                  <a:cubicBezTo>
                    <a:pt x="614938" y="30828"/>
                    <a:pt x="605615" y="33042"/>
                    <a:pt x="596614" y="34614"/>
                  </a:cubicBezTo>
                  <a:cubicBezTo>
                    <a:pt x="587649" y="36257"/>
                    <a:pt x="578969" y="36972"/>
                    <a:pt x="570611" y="37365"/>
                  </a:cubicBezTo>
                  <a:cubicBezTo>
                    <a:pt x="553930" y="38115"/>
                    <a:pt x="538607" y="37436"/>
                    <a:pt x="524176" y="36436"/>
                  </a:cubicBezTo>
                  <a:cubicBezTo>
                    <a:pt x="509746" y="35436"/>
                    <a:pt x="496173" y="33971"/>
                    <a:pt x="482778" y="32685"/>
                  </a:cubicBezTo>
                  <a:cubicBezTo>
                    <a:pt x="469384" y="31435"/>
                    <a:pt x="456132" y="31114"/>
                    <a:pt x="442559" y="30328"/>
                  </a:cubicBezTo>
                  <a:cubicBezTo>
                    <a:pt x="433165" y="29935"/>
                    <a:pt x="424093" y="29292"/>
                    <a:pt x="415306" y="28149"/>
                  </a:cubicBezTo>
                  <a:cubicBezTo>
                    <a:pt x="406590" y="26542"/>
                    <a:pt x="398125" y="24934"/>
                    <a:pt x="389910" y="23434"/>
                  </a:cubicBezTo>
                  <a:cubicBezTo>
                    <a:pt x="381694" y="21791"/>
                    <a:pt x="373658" y="20612"/>
                    <a:pt x="366050" y="18719"/>
                  </a:cubicBezTo>
                  <a:cubicBezTo>
                    <a:pt x="358477" y="16755"/>
                    <a:pt x="350798" y="14969"/>
                    <a:pt x="343404" y="15790"/>
                  </a:cubicBezTo>
                  <a:cubicBezTo>
                    <a:pt x="336010" y="16183"/>
                    <a:pt x="328831" y="16219"/>
                    <a:pt x="321973" y="16862"/>
                  </a:cubicBezTo>
                  <a:cubicBezTo>
                    <a:pt x="315115" y="17719"/>
                    <a:pt x="308471" y="18541"/>
                    <a:pt x="302042" y="19326"/>
                  </a:cubicBezTo>
                  <a:cubicBezTo>
                    <a:pt x="289219" y="20934"/>
                    <a:pt x="277324" y="22398"/>
                    <a:pt x="266251" y="23791"/>
                  </a:cubicBezTo>
                  <a:cubicBezTo>
                    <a:pt x="244177" y="26756"/>
                    <a:pt x="225603" y="30042"/>
                    <a:pt x="209851" y="31578"/>
                  </a:cubicBezTo>
                  <a:cubicBezTo>
                    <a:pt x="194135" y="33257"/>
                    <a:pt x="181276" y="33364"/>
                    <a:pt x="171204" y="32721"/>
                  </a:cubicBezTo>
                  <a:cubicBezTo>
                    <a:pt x="164882" y="32149"/>
                    <a:pt x="159774" y="31507"/>
                    <a:pt x="155523" y="30935"/>
                  </a:cubicBezTo>
                  <a:cubicBezTo>
                    <a:pt x="158809" y="29578"/>
                    <a:pt x="159417" y="29256"/>
                    <a:pt x="156381" y="30114"/>
                  </a:cubicBezTo>
                  <a:cubicBezTo>
                    <a:pt x="155880" y="30257"/>
                    <a:pt x="155059" y="30542"/>
                    <a:pt x="154345" y="30792"/>
                  </a:cubicBezTo>
                  <a:cubicBezTo>
                    <a:pt x="145808" y="29578"/>
                    <a:pt x="141486" y="28577"/>
                    <a:pt x="140414" y="28756"/>
                  </a:cubicBezTo>
                  <a:cubicBezTo>
                    <a:pt x="139021" y="28720"/>
                    <a:pt x="143700" y="29792"/>
                    <a:pt x="152273" y="31578"/>
                  </a:cubicBezTo>
                  <a:cubicBezTo>
                    <a:pt x="151130" y="32043"/>
                    <a:pt x="149951" y="32507"/>
                    <a:pt x="148522" y="33221"/>
                  </a:cubicBezTo>
                  <a:cubicBezTo>
                    <a:pt x="144843" y="34864"/>
                    <a:pt x="141200" y="38686"/>
                    <a:pt x="135485" y="41936"/>
                  </a:cubicBezTo>
                  <a:cubicBezTo>
                    <a:pt x="128770" y="43508"/>
                    <a:pt x="124269" y="50866"/>
                    <a:pt x="122055" y="59725"/>
                  </a:cubicBezTo>
                  <a:cubicBezTo>
                    <a:pt x="121912" y="60939"/>
                    <a:pt x="121948" y="62368"/>
                    <a:pt x="121876" y="63654"/>
                  </a:cubicBezTo>
                  <a:cubicBezTo>
                    <a:pt x="121376" y="62689"/>
                    <a:pt x="118947" y="62260"/>
                    <a:pt x="118947" y="62260"/>
                  </a:cubicBezTo>
                  <a:cubicBezTo>
                    <a:pt x="114804" y="61260"/>
                    <a:pt x="112697" y="62582"/>
                    <a:pt x="107803" y="62903"/>
                  </a:cubicBezTo>
                  <a:cubicBezTo>
                    <a:pt x="103338" y="62618"/>
                    <a:pt x="102481" y="62010"/>
                    <a:pt x="98552" y="61832"/>
                  </a:cubicBezTo>
                  <a:cubicBezTo>
                    <a:pt x="96623" y="61546"/>
                    <a:pt x="94480" y="61224"/>
                    <a:pt x="92373" y="60903"/>
                  </a:cubicBezTo>
                  <a:cubicBezTo>
                    <a:pt x="91265" y="61367"/>
                    <a:pt x="89622" y="60367"/>
                    <a:pt x="88265" y="60724"/>
                  </a:cubicBezTo>
                  <a:lnTo>
                    <a:pt x="87836" y="60260"/>
                  </a:lnTo>
                  <a:cubicBezTo>
                    <a:pt x="87372" y="60403"/>
                    <a:pt x="86872" y="60439"/>
                    <a:pt x="86443" y="60189"/>
                  </a:cubicBezTo>
                  <a:lnTo>
                    <a:pt x="86479" y="60082"/>
                  </a:lnTo>
                  <a:cubicBezTo>
                    <a:pt x="85765" y="60296"/>
                    <a:pt x="85086" y="60046"/>
                    <a:pt x="84693" y="60189"/>
                  </a:cubicBezTo>
                  <a:lnTo>
                    <a:pt x="84729" y="60082"/>
                  </a:lnTo>
                  <a:lnTo>
                    <a:pt x="83836" y="60117"/>
                  </a:lnTo>
                  <a:lnTo>
                    <a:pt x="83979" y="59974"/>
                  </a:lnTo>
                  <a:cubicBezTo>
                    <a:pt x="82693" y="60189"/>
                    <a:pt x="81407" y="60367"/>
                    <a:pt x="80264" y="60367"/>
                  </a:cubicBezTo>
                  <a:lnTo>
                    <a:pt x="80442" y="60796"/>
                  </a:lnTo>
                  <a:cubicBezTo>
                    <a:pt x="77942" y="60760"/>
                    <a:pt x="77371" y="61903"/>
                    <a:pt x="75228" y="62117"/>
                  </a:cubicBezTo>
                  <a:lnTo>
                    <a:pt x="75228" y="62010"/>
                  </a:lnTo>
                  <a:cubicBezTo>
                    <a:pt x="73334" y="64118"/>
                    <a:pt x="71120" y="63118"/>
                    <a:pt x="69584" y="65404"/>
                  </a:cubicBezTo>
                  <a:cubicBezTo>
                    <a:pt x="69763" y="65118"/>
                    <a:pt x="69334" y="65261"/>
                    <a:pt x="69298" y="65153"/>
                  </a:cubicBezTo>
                  <a:cubicBezTo>
                    <a:pt x="68405" y="65868"/>
                    <a:pt x="67477" y="66547"/>
                    <a:pt x="67941" y="67333"/>
                  </a:cubicBezTo>
                  <a:cubicBezTo>
                    <a:pt x="67262" y="67761"/>
                    <a:pt x="67262" y="67439"/>
                    <a:pt x="66976" y="67190"/>
                  </a:cubicBezTo>
                  <a:cubicBezTo>
                    <a:pt x="67191" y="67511"/>
                    <a:pt x="66691" y="68047"/>
                    <a:pt x="66191" y="68368"/>
                  </a:cubicBezTo>
                  <a:lnTo>
                    <a:pt x="66334" y="68083"/>
                  </a:lnTo>
                  <a:lnTo>
                    <a:pt x="64940" y="69083"/>
                  </a:lnTo>
                  <a:lnTo>
                    <a:pt x="65619" y="69547"/>
                  </a:lnTo>
                  <a:cubicBezTo>
                    <a:pt x="64726" y="69833"/>
                    <a:pt x="64976" y="68868"/>
                    <a:pt x="64298" y="69440"/>
                  </a:cubicBezTo>
                  <a:lnTo>
                    <a:pt x="64619" y="69976"/>
                  </a:lnTo>
                  <a:cubicBezTo>
                    <a:pt x="63440" y="70475"/>
                    <a:pt x="62369" y="69940"/>
                    <a:pt x="61190" y="69976"/>
                  </a:cubicBezTo>
                  <a:cubicBezTo>
                    <a:pt x="59011" y="70726"/>
                    <a:pt x="56975" y="71511"/>
                    <a:pt x="54582" y="71654"/>
                  </a:cubicBezTo>
                  <a:cubicBezTo>
                    <a:pt x="52117" y="71797"/>
                    <a:pt x="49474" y="71476"/>
                    <a:pt x="46795" y="70833"/>
                  </a:cubicBezTo>
                  <a:lnTo>
                    <a:pt x="46581" y="70369"/>
                  </a:lnTo>
                  <a:cubicBezTo>
                    <a:pt x="46474" y="69654"/>
                    <a:pt x="45009" y="71368"/>
                    <a:pt x="44795" y="70762"/>
                  </a:cubicBezTo>
                  <a:lnTo>
                    <a:pt x="44152" y="71119"/>
                  </a:lnTo>
                  <a:cubicBezTo>
                    <a:pt x="43974" y="71011"/>
                    <a:pt x="43545" y="70940"/>
                    <a:pt x="43866" y="70726"/>
                  </a:cubicBezTo>
                  <a:cubicBezTo>
                    <a:pt x="43223" y="70762"/>
                    <a:pt x="43223" y="70869"/>
                    <a:pt x="42795" y="71154"/>
                  </a:cubicBezTo>
                  <a:lnTo>
                    <a:pt x="42009" y="70869"/>
                  </a:lnTo>
                  <a:cubicBezTo>
                    <a:pt x="39116" y="71226"/>
                    <a:pt x="37759" y="72976"/>
                    <a:pt x="35723" y="73869"/>
                  </a:cubicBezTo>
                  <a:cubicBezTo>
                    <a:pt x="32829" y="74726"/>
                    <a:pt x="30079" y="76369"/>
                    <a:pt x="26900" y="77120"/>
                  </a:cubicBezTo>
                  <a:cubicBezTo>
                    <a:pt x="23185" y="78619"/>
                    <a:pt x="18220" y="76227"/>
                    <a:pt x="15649" y="76369"/>
                  </a:cubicBezTo>
                  <a:cubicBezTo>
                    <a:pt x="15613" y="76262"/>
                    <a:pt x="15291" y="76333"/>
                    <a:pt x="15256" y="76405"/>
                  </a:cubicBezTo>
                  <a:cubicBezTo>
                    <a:pt x="14434" y="75976"/>
                    <a:pt x="13577" y="75405"/>
                    <a:pt x="12720" y="74655"/>
                  </a:cubicBezTo>
                  <a:cubicBezTo>
                    <a:pt x="12720" y="74834"/>
                    <a:pt x="9576" y="71619"/>
                    <a:pt x="6183" y="70369"/>
                  </a:cubicBezTo>
                  <a:cubicBezTo>
                    <a:pt x="4540" y="69833"/>
                    <a:pt x="3218" y="70012"/>
                    <a:pt x="3290" y="70797"/>
                  </a:cubicBezTo>
                  <a:cubicBezTo>
                    <a:pt x="3326" y="71654"/>
                    <a:pt x="4469" y="72940"/>
                    <a:pt x="6005" y="76048"/>
                  </a:cubicBezTo>
                  <a:lnTo>
                    <a:pt x="5862" y="76119"/>
                  </a:lnTo>
                  <a:cubicBezTo>
                    <a:pt x="7112" y="77584"/>
                    <a:pt x="8076" y="78584"/>
                    <a:pt x="9791" y="78941"/>
                  </a:cubicBezTo>
                  <a:cubicBezTo>
                    <a:pt x="9434" y="79834"/>
                    <a:pt x="11255" y="80156"/>
                    <a:pt x="11612" y="80656"/>
                  </a:cubicBezTo>
                  <a:lnTo>
                    <a:pt x="11541" y="80691"/>
                  </a:lnTo>
                  <a:cubicBezTo>
                    <a:pt x="13077" y="80834"/>
                    <a:pt x="14256" y="82691"/>
                    <a:pt x="15970" y="82370"/>
                  </a:cubicBezTo>
                  <a:cubicBezTo>
                    <a:pt x="15899" y="82442"/>
                    <a:pt x="15827" y="82691"/>
                    <a:pt x="15470" y="82620"/>
                  </a:cubicBezTo>
                  <a:cubicBezTo>
                    <a:pt x="16577" y="82763"/>
                    <a:pt x="17935" y="82656"/>
                    <a:pt x="17970" y="83192"/>
                  </a:cubicBezTo>
                  <a:cubicBezTo>
                    <a:pt x="20399" y="83299"/>
                    <a:pt x="23542" y="83335"/>
                    <a:pt x="24864" y="82370"/>
                  </a:cubicBezTo>
                  <a:lnTo>
                    <a:pt x="24793" y="82513"/>
                  </a:lnTo>
                  <a:cubicBezTo>
                    <a:pt x="25543" y="81870"/>
                    <a:pt x="25828" y="82334"/>
                    <a:pt x="26686" y="81942"/>
                  </a:cubicBezTo>
                  <a:cubicBezTo>
                    <a:pt x="26757" y="82013"/>
                    <a:pt x="26793" y="82049"/>
                    <a:pt x="26793" y="82049"/>
                  </a:cubicBezTo>
                  <a:cubicBezTo>
                    <a:pt x="27579" y="81406"/>
                    <a:pt x="29293" y="81620"/>
                    <a:pt x="29972" y="81263"/>
                  </a:cubicBezTo>
                  <a:lnTo>
                    <a:pt x="30079" y="81620"/>
                  </a:lnTo>
                  <a:lnTo>
                    <a:pt x="31793" y="81227"/>
                  </a:lnTo>
                  <a:lnTo>
                    <a:pt x="31151" y="81263"/>
                  </a:lnTo>
                  <a:cubicBezTo>
                    <a:pt x="31079" y="80263"/>
                    <a:pt x="32722" y="81655"/>
                    <a:pt x="33937" y="80477"/>
                  </a:cubicBezTo>
                  <a:cubicBezTo>
                    <a:pt x="35258" y="80084"/>
                    <a:pt x="35365" y="77619"/>
                    <a:pt x="36616" y="77512"/>
                  </a:cubicBezTo>
                  <a:cubicBezTo>
                    <a:pt x="36901" y="76834"/>
                    <a:pt x="36508" y="78405"/>
                    <a:pt x="37116" y="77691"/>
                  </a:cubicBezTo>
                  <a:cubicBezTo>
                    <a:pt x="37366" y="78119"/>
                    <a:pt x="36901" y="78155"/>
                    <a:pt x="37294" y="78405"/>
                  </a:cubicBezTo>
                  <a:cubicBezTo>
                    <a:pt x="37937" y="77798"/>
                    <a:pt x="38723" y="78227"/>
                    <a:pt x="39437" y="77441"/>
                  </a:cubicBezTo>
                  <a:lnTo>
                    <a:pt x="39652" y="77762"/>
                  </a:lnTo>
                  <a:cubicBezTo>
                    <a:pt x="40473" y="76512"/>
                    <a:pt x="41938" y="77226"/>
                    <a:pt x="42366" y="76369"/>
                  </a:cubicBezTo>
                  <a:cubicBezTo>
                    <a:pt x="43366" y="75762"/>
                    <a:pt x="43295" y="77298"/>
                    <a:pt x="44259" y="76369"/>
                  </a:cubicBezTo>
                  <a:lnTo>
                    <a:pt x="44759" y="76869"/>
                  </a:lnTo>
                  <a:cubicBezTo>
                    <a:pt x="45259" y="76941"/>
                    <a:pt x="45081" y="76191"/>
                    <a:pt x="45688" y="76441"/>
                  </a:cubicBezTo>
                  <a:cubicBezTo>
                    <a:pt x="45652" y="76762"/>
                    <a:pt x="46438" y="76691"/>
                    <a:pt x="46081" y="77012"/>
                  </a:cubicBezTo>
                  <a:cubicBezTo>
                    <a:pt x="47367" y="77548"/>
                    <a:pt x="48939" y="76441"/>
                    <a:pt x="50903" y="77548"/>
                  </a:cubicBezTo>
                  <a:cubicBezTo>
                    <a:pt x="51403" y="76941"/>
                    <a:pt x="52439" y="77441"/>
                    <a:pt x="52832" y="76977"/>
                  </a:cubicBezTo>
                  <a:cubicBezTo>
                    <a:pt x="52832" y="77262"/>
                    <a:pt x="55046" y="77155"/>
                    <a:pt x="53761" y="77691"/>
                  </a:cubicBezTo>
                  <a:cubicBezTo>
                    <a:pt x="53653" y="77726"/>
                    <a:pt x="53475" y="77726"/>
                    <a:pt x="53475" y="77619"/>
                  </a:cubicBezTo>
                  <a:lnTo>
                    <a:pt x="53296" y="78013"/>
                  </a:lnTo>
                  <a:cubicBezTo>
                    <a:pt x="54546" y="78834"/>
                    <a:pt x="55689" y="77726"/>
                    <a:pt x="57047" y="77726"/>
                  </a:cubicBezTo>
                  <a:cubicBezTo>
                    <a:pt x="56618" y="77655"/>
                    <a:pt x="56082" y="77691"/>
                    <a:pt x="56439" y="77405"/>
                  </a:cubicBezTo>
                  <a:lnTo>
                    <a:pt x="57725" y="77334"/>
                  </a:lnTo>
                  <a:lnTo>
                    <a:pt x="57511" y="77691"/>
                  </a:lnTo>
                  <a:lnTo>
                    <a:pt x="59404" y="77584"/>
                  </a:lnTo>
                  <a:lnTo>
                    <a:pt x="59083" y="77226"/>
                  </a:lnTo>
                  <a:cubicBezTo>
                    <a:pt x="60011" y="77298"/>
                    <a:pt x="60511" y="77870"/>
                    <a:pt x="61333" y="77012"/>
                  </a:cubicBezTo>
                  <a:cubicBezTo>
                    <a:pt x="61690" y="76584"/>
                    <a:pt x="60368" y="76726"/>
                    <a:pt x="61226" y="76333"/>
                  </a:cubicBezTo>
                  <a:cubicBezTo>
                    <a:pt x="62440" y="76298"/>
                    <a:pt x="64262" y="76012"/>
                    <a:pt x="65655" y="75476"/>
                  </a:cubicBezTo>
                  <a:cubicBezTo>
                    <a:pt x="65333" y="75119"/>
                    <a:pt x="65691" y="74976"/>
                    <a:pt x="66012" y="74726"/>
                  </a:cubicBezTo>
                  <a:lnTo>
                    <a:pt x="66226" y="75048"/>
                  </a:lnTo>
                  <a:cubicBezTo>
                    <a:pt x="67298" y="73833"/>
                    <a:pt x="67155" y="75548"/>
                    <a:pt x="68262" y="74405"/>
                  </a:cubicBezTo>
                  <a:lnTo>
                    <a:pt x="68191" y="73798"/>
                  </a:lnTo>
                  <a:cubicBezTo>
                    <a:pt x="68905" y="72440"/>
                    <a:pt x="69262" y="74119"/>
                    <a:pt x="69905" y="72440"/>
                  </a:cubicBezTo>
                  <a:cubicBezTo>
                    <a:pt x="69477" y="72797"/>
                    <a:pt x="69227" y="71833"/>
                    <a:pt x="69905" y="71619"/>
                  </a:cubicBezTo>
                  <a:lnTo>
                    <a:pt x="69977" y="72047"/>
                  </a:lnTo>
                  <a:cubicBezTo>
                    <a:pt x="70263" y="71762"/>
                    <a:pt x="70263" y="71583"/>
                    <a:pt x="70548" y="71511"/>
                  </a:cubicBezTo>
                  <a:cubicBezTo>
                    <a:pt x="70477" y="71797"/>
                    <a:pt x="70763" y="72047"/>
                    <a:pt x="71191" y="71690"/>
                  </a:cubicBezTo>
                  <a:lnTo>
                    <a:pt x="71120" y="72297"/>
                  </a:lnTo>
                  <a:lnTo>
                    <a:pt x="71620" y="71154"/>
                  </a:lnTo>
                  <a:cubicBezTo>
                    <a:pt x="72513" y="71047"/>
                    <a:pt x="73299" y="69976"/>
                    <a:pt x="73834" y="70261"/>
                  </a:cubicBezTo>
                  <a:cubicBezTo>
                    <a:pt x="73834" y="70261"/>
                    <a:pt x="75370" y="69654"/>
                    <a:pt x="75370" y="68976"/>
                  </a:cubicBezTo>
                  <a:cubicBezTo>
                    <a:pt x="75263" y="69440"/>
                    <a:pt x="76085" y="69154"/>
                    <a:pt x="76085" y="69654"/>
                  </a:cubicBezTo>
                  <a:cubicBezTo>
                    <a:pt x="76228" y="69119"/>
                    <a:pt x="77156" y="68226"/>
                    <a:pt x="77728" y="68511"/>
                  </a:cubicBezTo>
                  <a:lnTo>
                    <a:pt x="77656" y="68583"/>
                  </a:lnTo>
                  <a:cubicBezTo>
                    <a:pt x="79299" y="68297"/>
                    <a:pt x="80085" y="67047"/>
                    <a:pt x="81585" y="67297"/>
                  </a:cubicBezTo>
                  <a:cubicBezTo>
                    <a:pt x="81443" y="66868"/>
                    <a:pt x="82228" y="67047"/>
                    <a:pt x="81978" y="66475"/>
                  </a:cubicBezTo>
                  <a:cubicBezTo>
                    <a:pt x="83514" y="65689"/>
                    <a:pt x="84586" y="67618"/>
                    <a:pt x="85407" y="65868"/>
                  </a:cubicBezTo>
                  <a:cubicBezTo>
                    <a:pt x="86193" y="65832"/>
                    <a:pt x="86265" y="66404"/>
                    <a:pt x="86658" y="66547"/>
                  </a:cubicBezTo>
                  <a:lnTo>
                    <a:pt x="86479" y="66618"/>
                  </a:lnTo>
                  <a:cubicBezTo>
                    <a:pt x="87943" y="66690"/>
                    <a:pt x="88372" y="66761"/>
                    <a:pt x="89479" y="66975"/>
                  </a:cubicBezTo>
                  <a:cubicBezTo>
                    <a:pt x="90051" y="66904"/>
                    <a:pt x="90301" y="66082"/>
                    <a:pt x="91265" y="66511"/>
                  </a:cubicBezTo>
                  <a:cubicBezTo>
                    <a:pt x="90872" y="66761"/>
                    <a:pt x="91301" y="66797"/>
                    <a:pt x="91658" y="66868"/>
                  </a:cubicBezTo>
                  <a:cubicBezTo>
                    <a:pt x="91408" y="66868"/>
                    <a:pt x="91301" y="66975"/>
                    <a:pt x="91765" y="67297"/>
                  </a:cubicBezTo>
                  <a:cubicBezTo>
                    <a:pt x="91872" y="67225"/>
                    <a:pt x="91980" y="67154"/>
                    <a:pt x="92087" y="67154"/>
                  </a:cubicBezTo>
                  <a:lnTo>
                    <a:pt x="92087" y="67225"/>
                  </a:lnTo>
                  <a:cubicBezTo>
                    <a:pt x="92730" y="67225"/>
                    <a:pt x="92658" y="67118"/>
                    <a:pt x="92373" y="67011"/>
                  </a:cubicBezTo>
                  <a:cubicBezTo>
                    <a:pt x="92373" y="67011"/>
                    <a:pt x="92373" y="66904"/>
                    <a:pt x="92301" y="66797"/>
                  </a:cubicBezTo>
                  <a:cubicBezTo>
                    <a:pt x="92873" y="67368"/>
                    <a:pt x="94158" y="67154"/>
                    <a:pt x="94123" y="67726"/>
                  </a:cubicBezTo>
                  <a:cubicBezTo>
                    <a:pt x="96087" y="67975"/>
                    <a:pt x="97623" y="67654"/>
                    <a:pt x="99302" y="67618"/>
                  </a:cubicBezTo>
                  <a:cubicBezTo>
                    <a:pt x="99445" y="67940"/>
                    <a:pt x="99052" y="68154"/>
                    <a:pt x="98516" y="68190"/>
                  </a:cubicBezTo>
                  <a:lnTo>
                    <a:pt x="99731" y="68226"/>
                  </a:lnTo>
                  <a:cubicBezTo>
                    <a:pt x="99659" y="68654"/>
                    <a:pt x="99016" y="68404"/>
                    <a:pt x="98623" y="68440"/>
                  </a:cubicBezTo>
                  <a:cubicBezTo>
                    <a:pt x="100016" y="69297"/>
                    <a:pt x="101659" y="68047"/>
                    <a:pt x="103338" y="68690"/>
                  </a:cubicBezTo>
                  <a:lnTo>
                    <a:pt x="103695" y="68368"/>
                  </a:lnTo>
                  <a:lnTo>
                    <a:pt x="103803" y="68440"/>
                  </a:lnTo>
                  <a:cubicBezTo>
                    <a:pt x="103803" y="68261"/>
                    <a:pt x="104160" y="68011"/>
                    <a:pt x="104374" y="67975"/>
                  </a:cubicBezTo>
                  <a:cubicBezTo>
                    <a:pt x="104588" y="68332"/>
                    <a:pt x="104374" y="68833"/>
                    <a:pt x="105160" y="68797"/>
                  </a:cubicBezTo>
                  <a:cubicBezTo>
                    <a:pt x="105803" y="69154"/>
                    <a:pt x="106946" y="68618"/>
                    <a:pt x="107732" y="68404"/>
                  </a:cubicBezTo>
                  <a:cubicBezTo>
                    <a:pt x="107303" y="68332"/>
                    <a:pt x="107446" y="68154"/>
                    <a:pt x="107624" y="68011"/>
                  </a:cubicBezTo>
                  <a:cubicBezTo>
                    <a:pt x="108017" y="68011"/>
                    <a:pt x="108267" y="68368"/>
                    <a:pt x="108553" y="68226"/>
                  </a:cubicBezTo>
                  <a:lnTo>
                    <a:pt x="108589" y="68725"/>
                  </a:lnTo>
                  <a:cubicBezTo>
                    <a:pt x="108446" y="68261"/>
                    <a:pt x="109625" y="68226"/>
                    <a:pt x="109768" y="68011"/>
                  </a:cubicBezTo>
                  <a:cubicBezTo>
                    <a:pt x="109982" y="68368"/>
                    <a:pt x="109160" y="68332"/>
                    <a:pt x="109053" y="68618"/>
                  </a:cubicBezTo>
                  <a:cubicBezTo>
                    <a:pt x="110625" y="68583"/>
                    <a:pt x="109839" y="68583"/>
                    <a:pt x="111411" y="68547"/>
                  </a:cubicBezTo>
                  <a:cubicBezTo>
                    <a:pt x="112268" y="68154"/>
                    <a:pt x="111268" y="68083"/>
                    <a:pt x="111661" y="67618"/>
                  </a:cubicBezTo>
                  <a:cubicBezTo>
                    <a:pt x="112411" y="67511"/>
                    <a:pt x="113125" y="67190"/>
                    <a:pt x="113982" y="67475"/>
                  </a:cubicBezTo>
                  <a:lnTo>
                    <a:pt x="113697" y="67047"/>
                  </a:lnTo>
                  <a:cubicBezTo>
                    <a:pt x="115090" y="66690"/>
                    <a:pt x="115947" y="66761"/>
                    <a:pt x="116876" y="67190"/>
                  </a:cubicBezTo>
                  <a:cubicBezTo>
                    <a:pt x="120305" y="66011"/>
                    <a:pt x="121626" y="65082"/>
                    <a:pt x="121948" y="64368"/>
                  </a:cubicBezTo>
                  <a:cubicBezTo>
                    <a:pt x="121412" y="72440"/>
                    <a:pt x="121626" y="81263"/>
                    <a:pt x="121340" y="91371"/>
                  </a:cubicBezTo>
                  <a:cubicBezTo>
                    <a:pt x="121126" y="103373"/>
                    <a:pt x="121483" y="116767"/>
                    <a:pt x="120055" y="131662"/>
                  </a:cubicBezTo>
                  <a:cubicBezTo>
                    <a:pt x="119626" y="136198"/>
                    <a:pt x="119197" y="140985"/>
                    <a:pt x="118804" y="145914"/>
                  </a:cubicBezTo>
                  <a:cubicBezTo>
                    <a:pt x="117911" y="145699"/>
                    <a:pt x="116411" y="145664"/>
                    <a:pt x="113982" y="145914"/>
                  </a:cubicBezTo>
                  <a:lnTo>
                    <a:pt x="113982" y="145735"/>
                  </a:lnTo>
                  <a:cubicBezTo>
                    <a:pt x="112232" y="146378"/>
                    <a:pt x="111268" y="146807"/>
                    <a:pt x="110553" y="147985"/>
                  </a:cubicBezTo>
                  <a:cubicBezTo>
                    <a:pt x="110018" y="147235"/>
                    <a:pt x="109303" y="148450"/>
                    <a:pt x="108875" y="148235"/>
                  </a:cubicBezTo>
                  <a:lnTo>
                    <a:pt x="108875" y="148164"/>
                  </a:lnTo>
                  <a:cubicBezTo>
                    <a:pt x="108267" y="149128"/>
                    <a:pt x="107053" y="147985"/>
                    <a:pt x="106160" y="148664"/>
                  </a:cubicBezTo>
                  <a:cubicBezTo>
                    <a:pt x="106196" y="148593"/>
                    <a:pt x="106196" y="148343"/>
                    <a:pt x="106410" y="148307"/>
                  </a:cubicBezTo>
                  <a:cubicBezTo>
                    <a:pt x="105731" y="148486"/>
                    <a:pt x="104731" y="148664"/>
                    <a:pt x="104695" y="148128"/>
                  </a:cubicBezTo>
                  <a:cubicBezTo>
                    <a:pt x="102981" y="148271"/>
                    <a:pt x="100338" y="147771"/>
                    <a:pt x="99052" y="148521"/>
                  </a:cubicBezTo>
                  <a:lnTo>
                    <a:pt x="99159" y="148378"/>
                  </a:lnTo>
                  <a:cubicBezTo>
                    <a:pt x="98409" y="148914"/>
                    <a:pt x="98230" y="148378"/>
                    <a:pt x="97409" y="148628"/>
                  </a:cubicBezTo>
                  <a:cubicBezTo>
                    <a:pt x="97373" y="148557"/>
                    <a:pt x="97337" y="148486"/>
                    <a:pt x="97337" y="148486"/>
                  </a:cubicBezTo>
                  <a:cubicBezTo>
                    <a:pt x="96516" y="148986"/>
                    <a:pt x="94944" y="148521"/>
                    <a:pt x="94408" y="148771"/>
                  </a:cubicBezTo>
                  <a:lnTo>
                    <a:pt x="94373" y="148414"/>
                  </a:lnTo>
                  <a:lnTo>
                    <a:pt x="92908" y="148486"/>
                  </a:lnTo>
                  <a:lnTo>
                    <a:pt x="93444" y="148557"/>
                  </a:lnTo>
                  <a:cubicBezTo>
                    <a:pt x="93230" y="149521"/>
                    <a:pt x="92337" y="147914"/>
                    <a:pt x="91265" y="148486"/>
                  </a:cubicBezTo>
                  <a:cubicBezTo>
                    <a:pt x="90301" y="148307"/>
                    <a:pt x="89086" y="150379"/>
                    <a:pt x="88086" y="149771"/>
                  </a:cubicBezTo>
                  <a:cubicBezTo>
                    <a:pt x="87550" y="150164"/>
                    <a:pt x="88622" y="149092"/>
                    <a:pt x="87836" y="149343"/>
                  </a:cubicBezTo>
                  <a:cubicBezTo>
                    <a:pt x="87872" y="148843"/>
                    <a:pt x="88229" y="149057"/>
                    <a:pt x="88086" y="148628"/>
                  </a:cubicBezTo>
                  <a:cubicBezTo>
                    <a:pt x="87336" y="148771"/>
                    <a:pt x="86979" y="147985"/>
                    <a:pt x="86050" y="148164"/>
                  </a:cubicBezTo>
                  <a:lnTo>
                    <a:pt x="86086" y="147771"/>
                  </a:lnTo>
                  <a:cubicBezTo>
                    <a:pt x="84836" y="148307"/>
                    <a:pt x="84086" y="146878"/>
                    <a:pt x="83193" y="147378"/>
                  </a:cubicBezTo>
                  <a:cubicBezTo>
                    <a:pt x="81978" y="147414"/>
                    <a:pt x="82764" y="146056"/>
                    <a:pt x="81371" y="146485"/>
                  </a:cubicBezTo>
                  <a:lnTo>
                    <a:pt x="81085" y="145842"/>
                  </a:lnTo>
                  <a:cubicBezTo>
                    <a:pt x="80621" y="145592"/>
                    <a:pt x="80514" y="146343"/>
                    <a:pt x="80050" y="145914"/>
                  </a:cubicBezTo>
                  <a:cubicBezTo>
                    <a:pt x="80192" y="145592"/>
                    <a:pt x="79407" y="145414"/>
                    <a:pt x="79835" y="145235"/>
                  </a:cubicBezTo>
                  <a:cubicBezTo>
                    <a:pt x="78728" y="144306"/>
                    <a:pt x="76978" y="145056"/>
                    <a:pt x="75442" y="143628"/>
                  </a:cubicBezTo>
                  <a:cubicBezTo>
                    <a:pt x="74870" y="144128"/>
                    <a:pt x="74049" y="143485"/>
                    <a:pt x="73620" y="143842"/>
                  </a:cubicBezTo>
                  <a:cubicBezTo>
                    <a:pt x="73656" y="143556"/>
                    <a:pt x="71727" y="143270"/>
                    <a:pt x="72977" y="142949"/>
                  </a:cubicBezTo>
                  <a:cubicBezTo>
                    <a:pt x="73084" y="142913"/>
                    <a:pt x="73263" y="142985"/>
                    <a:pt x="73192" y="143092"/>
                  </a:cubicBezTo>
                  <a:lnTo>
                    <a:pt x="73442" y="142771"/>
                  </a:lnTo>
                  <a:cubicBezTo>
                    <a:pt x="72549" y="141770"/>
                    <a:pt x="71334" y="142592"/>
                    <a:pt x="70227" y="142306"/>
                  </a:cubicBezTo>
                  <a:cubicBezTo>
                    <a:pt x="70548" y="142485"/>
                    <a:pt x="71013" y="142556"/>
                    <a:pt x="70656" y="142735"/>
                  </a:cubicBezTo>
                  <a:lnTo>
                    <a:pt x="69620" y="142520"/>
                  </a:lnTo>
                  <a:lnTo>
                    <a:pt x="69905" y="142235"/>
                  </a:lnTo>
                  <a:lnTo>
                    <a:pt x="68334" y="141806"/>
                  </a:lnTo>
                  <a:lnTo>
                    <a:pt x="68512" y="142235"/>
                  </a:lnTo>
                  <a:cubicBezTo>
                    <a:pt x="67762" y="141949"/>
                    <a:pt x="67548" y="141235"/>
                    <a:pt x="66619" y="141735"/>
                  </a:cubicBezTo>
                  <a:cubicBezTo>
                    <a:pt x="66191" y="142020"/>
                    <a:pt x="67298" y="142342"/>
                    <a:pt x="66476" y="142377"/>
                  </a:cubicBezTo>
                  <a:cubicBezTo>
                    <a:pt x="65476" y="142056"/>
                    <a:pt x="63940" y="141592"/>
                    <a:pt x="62619" y="141520"/>
                  </a:cubicBezTo>
                  <a:cubicBezTo>
                    <a:pt x="62762" y="141984"/>
                    <a:pt x="62404" y="141949"/>
                    <a:pt x="62047" y="142092"/>
                  </a:cubicBezTo>
                  <a:lnTo>
                    <a:pt x="61976" y="141699"/>
                  </a:lnTo>
                  <a:cubicBezTo>
                    <a:pt x="60654" y="142342"/>
                    <a:pt x="61404" y="140877"/>
                    <a:pt x="60083" y="141413"/>
                  </a:cubicBezTo>
                  <a:lnTo>
                    <a:pt x="59904" y="141984"/>
                  </a:lnTo>
                  <a:cubicBezTo>
                    <a:pt x="58797" y="142913"/>
                    <a:pt x="59154" y="141235"/>
                    <a:pt x="57975" y="142485"/>
                  </a:cubicBezTo>
                  <a:cubicBezTo>
                    <a:pt x="58475" y="142342"/>
                    <a:pt x="58333" y="143306"/>
                    <a:pt x="57690" y="143235"/>
                  </a:cubicBezTo>
                  <a:lnTo>
                    <a:pt x="57797" y="142842"/>
                  </a:lnTo>
                  <a:cubicBezTo>
                    <a:pt x="57475" y="142985"/>
                    <a:pt x="57368" y="143163"/>
                    <a:pt x="57118" y="143092"/>
                  </a:cubicBezTo>
                  <a:cubicBezTo>
                    <a:pt x="57297" y="142842"/>
                    <a:pt x="57154" y="142520"/>
                    <a:pt x="56654" y="142663"/>
                  </a:cubicBezTo>
                  <a:lnTo>
                    <a:pt x="56940" y="142128"/>
                  </a:lnTo>
                  <a:lnTo>
                    <a:pt x="56082" y="142985"/>
                  </a:lnTo>
                  <a:cubicBezTo>
                    <a:pt x="55261" y="142699"/>
                    <a:pt x="54189" y="143413"/>
                    <a:pt x="53796" y="142949"/>
                  </a:cubicBezTo>
                  <a:cubicBezTo>
                    <a:pt x="53796" y="142949"/>
                    <a:pt x="52189" y="142985"/>
                    <a:pt x="51939" y="143628"/>
                  </a:cubicBezTo>
                  <a:cubicBezTo>
                    <a:pt x="52189" y="143199"/>
                    <a:pt x="51296" y="143235"/>
                    <a:pt x="51475" y="142771"/>
                  </a:cubicBezTo>
                  <a:cubicBezTo>
                    <a:pt x="51153" y="143270"/>
                    <a:pt x="50046" y="143806"/>
                    <a:pt x="49510" y="143449"/>
                  </a:cubicBezTo>
                  <a:lnTo>
                    <a:pt x="49581" y="143378"/>
                  </a:lnTo>
                  <a:cubicBezTo>
                    <a:pt x="47796" y="143235"/>
                    <a:pt x="46795" y="144485"/>
                    <a:pt x="45224" y="144128"/>
                  </a:cubicBezTo>
                  <a:cubicBezTo>
                    <a:pt x="45331" y="144557"/>
                    <a:pt x="44545" y="144414"/>
                    <a:pt x="44795" y="144985"/>
                  </a:cubicBezTo>
                  <a:cubicBezTo>
                    <a:pt x="43259" y="145735"/>
                    <a:pt x="41938" y="144056"/>
                    <a:pt x="41473" y="145842"/>
                  </a:cubicBezTo>
                  <a:cubicBezTo>
                    <a:pt x="40759" y="145949"/>
                    <a:pt x="40652" y="145450"/>
                    <a:pt x="40295" y="145342"/>
                  </a:cubicBezTo>
                  <a:lnTo>
                    <a:pt x="40473" y="145235"/>
                  </a:lnTo>
                  <a:cubicBezTo>
                    <a:pt x="39116" y="145378"/>
                    <a:pt x="38651" y="145414"/>
                    <a:pt x="37651" y="145378"/>
                  </a:cubicBezTo>
                  <a:cubicBezTo>
                    <a:pt x="37116" y="145556"/>
                    <a:pt x="37044" y="146414"/>
                    <a:pt x="36115" y="146200"/>
                  </a:cubicBezTo>
                  <a:cubicBezTo>
                    <a:pt x="36401" y="145878"/>
                    <a:pt x="36044" y="145914"/>
                    <a:pt x="35687" y="145914"/>
                  </a:cubicBezTo>
                  <a:cubicBezTo>
                    <a:pt x="35901" y="145878"/>
                    <a:pt x="35973" y="145735"/>
                    <a:pt x="35508" y="145521"/>
                  </a:cubicBezTo>
                  <a:cubicBezTo>
                    <a:pt x="35437" y="145628"/>
                    <a:pt x="35330" y="145699"/>
                    <a:pt x="35258" y="145735"/>
                  </a:cubicBezTo>
                  <a:lnTo>
                    <a:pt x="35258" y="145664"/>
                  </a:lnTo>
                  <a:cubicBezTo>
                    <a:pt x="34687" y="145771"/>
                    <a:pt x="34794" y="145878"/>
                    <a:pt x="35044" y="145949"/>
                  </a:cubicBezTo>
                  <a:cubicBezTo>
                    <a:pt x="35044" y="145949"/>
                    <a:pt x="35044" y="146056"/>
                    <a:pt x="35151" y="146164"/>
                  </a:cubicBezTo>
                  <a:cubicBezTo>
                    <a:pt x="34544" y="145735"/>
                    <a:pt x="33472" y="146200"/>
                    <a:pt x="33401" y="145628"/>
                  </a:cubicBezTo>
                  <a:cubicBezTo>
                    <a:pt x="31651" y="145771"/>
                    <a:pt x="30400" y="146343"/>
                    <a:pt x="28936" y="146592"/>
                  </a:cubicBezTo>
                  <a:cubicBezTo>
                    <a:pt x="28757" y="146307"/>
                    <a:pt x="29115" y="146021"/>
                    <a:pt x="29543" y="145914"/>
                  </a:cubicBezTo>
                  <a:lnTo>
                    <a:pt x="28507" y="146021"/>
                  </a:lnTo>
                  <a:cubicBezTo>
                    <a:pt x="28507" y="145592"/>
                    <a:pt x="29115" y="145771"/>
                    <a:pt x="29436" y="145699"/>
                  </a:cubicBezTo>
                  <a:cubicBezTo>
                    <a:pt x="28222" y="145021"/>
                    <a:pt x="26900" y="146378"/>
                    <a:pt x="25436" y="145771"/>
                  </a:cubicBezTo>
                  <a:lnTo>
                    <a:pt x="25150" y="146092"/>
                  </a:lnTo>
                  <a:lnTo>
                    <a:pt x="25078" y="146021"/>
                  </a:lnTo>
                  <a:cubicBezTo>
                    <a:pt x="25078" y="146200"/>
                    <a:pt x="24757" y="146449"/>
                    <a:pt x="24543" y="146485"/>
                  </a:cubicBezTo>
                  <a:cubicBezTo>
                    <a:pt x="24328" y="146128"/>
                    <a:pt x="24543" y="145628"/>
                    <a:pt x="23828" y="145664"/>
                  </a:cubicBezTo>
                  <a:cubicBezTo>
                    <a:pt x="23257" y="145307"/>
                    <a:pt x="22221" y="145842"/>
                    <a:pt x="21471" y="146056"/>
                  </a:cubicBezTo>
                  <a:cubicBezTo>
                    <a:pt x="21864" y="146128"/>
                    <a:pt x="21757" y="146343"/>
                    <a:pt x="21578" y="146449"/>
                  </a:cubicBezTo>
                  <a:cubicBezTo>
                    <a:pt x="21221" y="146449"/>
                    <a:pt x="21006" y="146092"/>
                    <a:pt x="20756" y="146235"/>
                  </a:cubicBezTo>
                  <a:lnTo>
                    <a:pt x="20721" y="145735"/>
                  </a:lnTo>
                  <a:cubicBezTo>
                    <a:pt x="20864" y="146200"/>
                    <a:pt x="19792" y="146235"/>
                    <a:pt x="19649" y="146449"/>
                  </a:cubicBezTo>
                  <a:cubicBezTo>
                    <a:pt x="19435" y="146092"/>
                    <a:pt x="20221" y="146128"/>
                    <a:pt x="20292" y="145842"/>
                  </a:cubicBezTo>
                  <a:cubicBezTo>
                    <a:pt x="18863" y="145878"/>
                    <a:pt x="19578" y="145878"/>
                    <a:pt x="18149" y="145914"/>
                  </a:cubicBezTo>
                  <a:cubicBezTo>
                    <a:pt x="17399" y="146307"/>
                    <a:pt x="18292" y="146378"/>
                    <a:pt x="17935" y="146842"/>
                  </a:cubicBezTo>
                  <a:cubicBezTo>
                    <a:pt x="17256" y="146949"/>
                    <a:pt x="16613" y="147271"/>
                    <a:pt x="15827" y="146985"/>
                  </a:cubicBezTo>
                  <a:lnTo>
                    <a:pt x="16077" y="147414"/>
                  </a:lnTo>
                  <a:cubicBezTo>
                    <a:pt x="14791" y="147771"/>
                    <a:pt x="14041" y="147700"/>
                    <a:pt x="13184" y="147271"/>
                  </a:cubicBezTo>
                  <a:cubicBezTo>
                    <a:pt x="3719" y="150878"/>
                    <a:pt x="11184" y="152200"/>
                    <a:pt x="11184" y="152200"/>
                  </a:cubicBezTo>
                  <a:cubicBezTo>
                    <a:pt x="14899" y="153164"/>
                    <a:pt x="16827" y="151879"/>
                    <a:pt x="21256" y="151557"/>
                  </a:cubicBezTo>
                  <a:cubicBezTo>
                    <a:pt x="25150" y="151771"/>
                    <a:pt x="26186" y="152629"/>
                    <a:pt x="30222" y="152307"/>
                  </a:cubicBezTo>
                  <a:cubicBezTo>
                    <a:pt x="32151" y="152379"/>
                    <a:pt x="34187" y="152165"/>
                    <a:pt x="36080" y="152093"/>
                  </a:cubicBezTo>
                  <a:cubicBezTo>
                    <a:pt x="36973" y="151414"/>
                    <a:pt x="38544" y="152093"/>
                    <a:pt x="39616" y="151522"/>
                  </a:cubicBezTo>
                  <a:lnTo>
                    <a:pt x="40009" y="151914"/>
                  </a:lnTo>
                  <a:cubicBezTo>
                    <a:pt x="40366" y="151736"/>
                    <a:pt x="40866" y="151593"/>
                    <a:pt x="41259" y="151771"/>
                  </a:cubicBezTo>
                  <a:lnTo>
                    <a:pt x="41223" y="151879"/>
                  </a:lnTo>
                  <a:cubicBezTo>
                    <a:pt x="41830" y="151557"/>
                    <a:pt x="42509" y="151736"/>
                    <a:pt x="42795" y="151557"/>
                  </a:cubicBezTo>
                  <a:lnTo>
                    <a:pt x="42759" y="151665"/>
                  </a:lnTo>
                  <a:lnTo>
                    <a:pt x="43474" y="151557"/>
                  </a:lnTo>
                  <a:lnTo>
                    <a:pt x="43366" y="151736"/>
                  </a:lnTo>
                  <a:cubicBezTo>
                    <a:pt x="44367" y="151379"/>
                    <a:pt x="45402" y="151236"/>
                    <a:pt x="46331" y="151272"/>
                  </a:cubicBezTo>
                  <a:lnTo>
                    <a:pt x="46188" y="150807"/>
                  </a:lnTo>
                  <a:cubicBezTo>
                    <a:pt x="48188" y="151057"/>
                    <a:pt x="48724" y="149985"/>
                    <a:pt x="50510" y="150307"/>
                  </a:cubicBezTo>
                  <a:lnTo>
                    <a:pt x="50510" y="150414"/>
                  </a:lnTo>
                  <a:cubicBezTo>
                    <a:pt x="52403" y="148843"/>
                    <a:pt x="53975" y="150593"/>
                    <a:pt x="55832" y="149092"/>
                  </a:cubicBezTo>
                  <a:cubicBezTo>
                    <a:pt x="55582" y="149271"/>
                    <a:pt x="55975" y="149307"/>
                    <a:pt x="55975" y="149414"/>
                  </a:cubicBezTo>
                  <a:cubicBezTo>
                    <a:pt x="56904" y="149128"/>
                    <a:pt x="57904" y="148878"/>
                    <a:pt x="57797" y="147985"/>
                  </a:cubicBezTo>
                  <a:cubicBezTo>
                    <a:pt x="58511" y="147878"/>
                    <a:pt x="58404" y="148164"/>
                    <a:pt x="58547" y="148521"/>
                  </a:cubicBezTo>
                  <a:cubicBezTo>
                    <a:pt x="58475" y="148128"/>
                    <a:pt x="59083" y="147878"/>
                    <a:pt x="59618" y="147771"/>
                  </a:cubicBezTo>
                  <a:lnTo>
                    <a:pt x="59404" y="147950"/>
                  </a:lnTo>
                  <a:lnTo>
                    <a:pt x="60940" y="147628"/>
                  </a:lnTo>
                  <a:lnTo>
                    <a:pt x="60547" y="146914"/>
                  </a:lnTo>
                  <a:cubicBezTo>
                    <a:pt x="61404" y="147057"/>
                    <a:pt x="60833" y="147807"/>
                    <a:pt x="61619" y="147557"/>
                  </a:cubicBezTo>
                  <a:lnTo>
                    <a:pt x="61547" y="146949"/>
                  </a:lnTo>
                  <a:cubicBezTo>
                    <a:pt x="62690" y="146949"/>
                    <a:pt x="63405" y="147914"/>
                    <a:pt x="64440" y="148343"/>
                  </a:cubicBezTo>
                  <a:cubicBezTo>
                    <a:pt x="68655" y="148450"/>
                    <a:pt x="73442" y="148450"/>
                    <a:pt x="77514" y="151021"/>
                  </a:cubicBezTo>
                  <a:lnTo>
                    <a:pt x="77549" y="151522"/>
                  </a:lnTo>
                  <a:cubicBezTo>
                    <a:pt x="77406" y="152200"/>
                    <a:pt x="79049" y="150950"/>
                    <a:pt x="79049" y="151593"/>
                  </a:cubicBezTo>
                  <a:lnTo>
                    <a:pt x="79657" y="151450"/>
                  </a:lnTo>
                  <a:cubicBezTo>
                    <a:pt x="79764" y="151593"/>
                    <a:pt x="80050" y="151843"/>
                    <a:pt x="79728" y="151879"/>
                  </a:cubicBezTo>
                  <a:cubicBezTo>
                    <a:pt x="80192" y="152057"/>
                    <a:pt x="80264" y="151950"/>
                    <a:pt x="80657" y="151843"/>
                  </a:cubicBezTo>
                  <a:lnTo>
                    <a:pt x="81085" y="152415"/>
                  </a:lnTo>
                  <a:cubicBezTo>
                    <a:pt x="83050" y="153272"/>
                    <a:pt x="84872" y="152772"/>
                    <a:pt x="86943" y="153200"/>
                  </a:cubicBezTo>
                  <a:cubicBezTo>
                    <a:pt x="89336" y="154450"/>
                    <a:pt x="94337" y="153808"/>
                    <a:pt x="96730" y="153307"/>
                  </a:cubicBezTo>
                  <a:cubicBezTo>
                    <a:pt x="100195" y="152379"/>
                    <a:pt x="104338" y="155879"/>
                    <a:pt x="108910" y="154057"/>
                  </a:cubicBezTo>
                  <a:cubicBezTo>
                    <a:pt x="109089" y="154129"/>
                    <a:pt x="109410" y="153843"/>
                    <a:pt x="109410" y="153772"/>
                  </a:cubicBezTo>
                  <a:cubicBezTo>
                    <a:pt x="110911" y="153522"/>
                    <a:pt x="112196" y="152986"/>
                    <a:pt x="113339" y="152486"/>
                  </a:cubicBezTo>
                  <a:cubicBezTo>
                    <a:pt x="113589" y="152486"/>
                    <a:pt x="116947" y="150557"/>
                    <a:pt x="118876" y="148735"/>
                  </a:cubicBezTo>
                  <a:cubicBezTo>
                    <a:pt x="118126" y="158951"/>
                    <a:pt x="117626" y="169774"/>
                    <a:pt x="118269" y="181275"/>
                  </a:cubicBezTo>
                  <a:cubicBezTo>
                    <a:pt x="118483" y="190348"/>
                    <a:pt x="118483" y="199742"/>
                    <a:pt x="116804" y="209386"/>
                  </a:cubicBezTo>
                  <a:cubicBezTo>
                    <a:pt x="115840" y="215458"/>
                    <a:pt x="114518" y="221745"/>
                    <a:pt x="113197" y="228210"/>
                  </a:cubicBezTo>
                  <a:cubicBezTo>
                    <a:pt x="112768" y="227281"/>
                    <a:pt x="111875" y="227209"/>
                    <a:pt x="110053" y="229317"/>
                  </a:cubicBezTo>
                  <a:lnTo>
                    <a:pt x="110768" y="228496"/>
                  </a:lnTo>
                  <a:cubicBezTo>
                    <a:pt x="109982" y="228317"/>
                    <a:pt x="109125" y="228102"/>
                    <a:pt x="108196" y="227853"/>
                  </a:cubicBezTo>
                  <a:lnTo>
                    <a:pt x="108232" y="227674"/>
                  </a:lnTo>
                  <a:cubicBezTo>
                    <a:pt x="106446" y="227638"/>
                    <a:pt x="105303" y="227709"/>
                    <a:pt x="104124" y="228567"/>
                  </a:cubicBezTo>
                  <a:cubicBezTo>
                    <a:pt x="103838" y="227674"/>
                    <a:pt x="102588" y="228602"/>
                    <a:pt x="102124" y="228353"/>
                  </a:cubicBezTo>
                  <a:lnTo>
                    <a:pt x="102159" y="228281"/>
                  </a:lnTo>
                  <a:cubicBezTo>
                    <a:pt x="101052" y="229067"/>
                    <a:pt x="99802" y="227817"/>
                    <a:pt x="98730" y="228496"/>
                  </a:cubicBezTo>
                  <a:cubicBezTo>
                    <a:pt x="98766" y="228424"/>
                    <a:pt x="98802" y="228174"/>
                    <a:pt x="99052" y="228138"/>
                  </a:cubicBezTo>
                  <a:cubicBezTo>
                    <a:pt x="98266" y="228281"/>
                    <a:pt x="97159" y="228496"/>
                    <a:pt x="97087" y="227960"/>
                  </a:cubicBezTo>
                  <a:cubicBezTo>
                    <a:pt x="95159" y="228138"/>
                    <a:pt x="92515" y="227817"/>
                    <a:pt x="91265" y="228602"/>
                  </a:cubicBezTo>
                  <a:lnTo>
                    <a:pt x="91337" y="228460"/>
                  </a:lnTo>
                  <a:cubicBezTo>
                    <a:pt x="90622" y="228995"/>
                    <a:pt x="90444" y="228496"/>
                    <a:pt x="89622" y="228745"/>
                  </a:cubicBezTo>
                  <a:cubicBezTo>
                    <a:pt x="89586" y="228674"/>
                    <a:pt x="89551" y="228602"/>
                    <a:pt x="89551" y="228602"/>
                  </a:cubicBezTo>
                  <a:cubicBezTo>
                    <a:pt x="88765" y="229138"/>
                    <a:pt x="87336" y="228531"/>
                    <a:pt x="86693" y="228710"/>
                  </a:cubicBezTo>
                  <a:lnTo>
                    <a:pt x="86693" y="228353"/>
                  </a:lnTo>
                  <a:lnTo>
                    <a:pt x="85229" y="228245"/>
                  </a:lnTo>
                  <a:lnTo>
                    <a:pt x="85765" y="228388"/>
                  </a:lnTo>
                  <a:cubicBezTo>
                    <a:pt x="85443" y="229317"/>
                    <a:pt x="84729" y="227638"/>
                    <a:pt x="83657" y="228067"/>
                  </a:cubicBezTo>
                  <a:cubicBezTo>
                    <a:pt x="82800" y="227817"/>
                    <a:pt x="81228" y="229567"/>
                    <a:pt x="80335" y="228710"/>
                  </a:cubicBezTo>
                  <a:cubicBezTo>
                    <a:pt x="79692" y="228960"/>
                    <a:pt x="81014" y="228174"/>
                    <a:pt x="80192" y="228245"/>
                  </a:cubicBezTo>
                  <a:cubicBezTo>
                    <a:pt x="80371" y="227781"/>
                    <a:pt x="80621" y="228067"/>
                    <a:pt x="80585" y="227638"/>
                  </a:cubicBezTo>
                  <a:cubicBezTo>
                    <a:pt x="79835" y="227603"/>
                    <a:pt x="79692" y="226710"/>
                    <a:pt x="78657" y="226638"/>
                  </a:cubicBezTo>
                  <a:lnTo>
                    <a:pt x="78764" y="226245"/>
                  </a:lnTo>
                  <a:cubicBezTo>
                    <a:pt x="77299" y="226388"/>
                    <a:pt x="76335" y="224852"/>
                    <a:pt x="75228" y="225352"/>
                  </a:cubicBezTo>
                  <a:cubicBezTo>
                    <a:pt x="73727" y="225459"/>
                    <a:pt x="74335" y="224031"/>
                    <a:pt x="72727" y="224709"/>
                  </a:cubicBezTo>
                  <a:lnTo>
                    <a:pt x="72156" y="224173"/>
                  </a:lnTo>
                  <a:cubicBezTo>
                    <a:pt x="71548" y="224066"/>
                    <a:pt x="71763" y="224817"/>
                    <a:pt x="71156" y="224566"/>
                  </a:cubicBezTo>
                  <a:cubicBezTo>
                    <a:pt x="71191" y="224245"/>
                    <a:pt x="70441" y="224281"/>
                    <a:pt x="70763" y="223959"/>
                  </a:cubicBezTo>
                  <a:cubicBezTo>
                    <a:pt x="69477" y="223388"/>
                    <a:pt x="67977" y="224566"/>
                    <a:pt x="66119" y="223566"/>
                  </a:cubicBezTo>
                  <a:cubicBezTo>
                    <a:pt x="65655" y="224209"/>
                    <a:pt x="64690" y="223745"/>
                    <a:pt x="64369" y="224245"/>
                  </a:cubicBezTo>
                  <a:cubicBezTo>
                    <a:pt x="64333" y="223959"/>
                    <a:pt x="62369" y="224138"/>
                    <a:pt x="63512" y="223531"/>
                  </a:cubicBezTo>
                  <a:cubicBezTo>
                    <a:pt x="63619" y="223495"/>
                    <a:pt x="63798" y="223495"/>
                    <a:pt x="63762" y="223602"/>
                  </a:cubicBezTo>
                  <a:lnTo>
                    <a:pt x="63905" y="223209"/>
                  </a:lnTo>
                  <a:cubicBezTo>
                    <a:pt x="62762" y="222423"/>
                    <a:pt x="61762" y="223566"/>
                    <a:pt x="60547" y="223531"/>
                  </a:cubicBezTo>
                  <a:cubicBezTo>
                    <a:pt x="60904" y="223638"/>
                    <a:pt x="61369" y="223602"/>
                    <a:pt x="61083" y="223852"/>
                  </a:cubicBezTo>
                  <a:lnTo>
                    <a:pt x="59976" y="223852"/>
                  </a:lnTo>
                  <a:lnTo>
                    <a:pt x="60190" y="223495"/>
                  </a:lnTo>
                  <a:lnTo>
                    <a:pt x="58404" y="223495"/>
                  </a:lnTo>
                  <a:lnTo>
                    <a:pt x="58725" y="223852"/>
                  </a:lnTo>
                  <a:cubicBezTo>
                    <a:pt x="57797" y="223745"/>
                    <a:pt x="57547" y="223209"/>
                    <a:pt x="56797" y="223959"/>
                  </a:cubicBezTo>
                  <a:cubicBezTo>
                    <a:pt x="56475" y="224388"/>
                    <a:pt x="57582" y="224316"/>
                    <a:pt x="56832" y="224638"/>
                  </a:cubicBezTo>
                  <a:cubicBezTo>
                    <a:pt x="55832" y="224638"/>
                    <a:pt x="54296" y="224602"/>
                    <a:pt x="53010" y="224817"/>
                  </a:cubicBezTo>
                  <a:cubicBezTo>
                    <a:pt x="53225" y="225209"/>
                    <a:pt x="52903" y="225317"/>
                    <a:pt x="52582" y="225495"/>
                  </a:cubicBezTo>
                  <a:lnTo>
                    <a:pt x="52439" y="225138"/>
                  </a:lnTo>
                  <a:cubicBezTo>
                    <a:pt x="51260" y="226031"/>
                    <a:pt x="51725" y="224424"/>
                    <a:pt x="50546" y="225209"/>
                  </a:cubicBezTo>
                  <a:lnTo>
                    <a:pt x="50474" y="225817"/>
                  </a:lnTo>
                  <a:cubicBezTo>
                    <a:pt x="49510" y="226888"/>
                    <a:pt x="49617" y="225209"/>
                    <a:pt x="48617" y="226567"/>
                  </a:cubicBezTo>
                  <a:cubicBezTo>
                    <a:pt x="49117" y="226352"/>
                    <a:pt x="49117" y="227352"/>
                    <a:pt x="48438" y="227352"/>
                  </a:cubicBezTo>
                  <a:lnTo>
                    <a:pt x="48474" y="226960"/>
                  </a:lnTo>
                  <a:cubicBezTo>
                    <a:pt x="48153" y="227138"/>
                    <a:pt x="48081" y="227317"/>
                    <a:pt x="47831" y="227317"/>
                  </a:cubicBezTo>
                  <a:cubicBezTo>
                    <a:pt x="47974" y="227067"/>
                    <a:pt x="47760" y="226745"/>
                    <a:pt x="47295" y="226960"/>
                  </a:cubicBezTo>
                  <a:lnTo>
                    <a:pt x="47510" y="226424"/>
                  </a:lnTo>
                  <a:lnTo>
                    <a:pt x="46760" y="227352"/>
                  </a:lnTo>
                  <a:cubicBezTo>
                    <a:pt x="45867" y="227174"/>
                    <a:pt x="44867" y="227996"/>
                    <a:pt x="44367" y="227567"/>
                  </a:cubicBezTo>
                  <a:cubicBezTo>
                    <a:pt x="44367" y="227567"/>
                    <a:pt x="42688" y="227745"/>
                    <a:pt x="42438" y="228531"/>
                  </a:cubicBezTo>
                  <a:cubicBezTo>
                    <a:pt x="42652" y="228031"/>
                    <a:pt x="41616" y="228317"/>
                    <a:pt x="41723" y="227817"/>
                  </a:cubicBezTo>
                  <a:cubicBezTo>
                    <a:pt x="41402" y="228424"/>
                    <a:pt x="40295" y="229389"/>
                    <a:pt x="39580" y="229281"/>
                  </a:cubicBezTo>
                  <a:lnTo>
                    <a:pt x="39652" y="229174"/>
                  </a:lnTo>
                  <a:cubicBezTo>
                    <a:pt x="37580" y="229888"/>
                    <a:pt x="37116" y="231603"/>
                    <a:pt x="35544" y="232032"/>
                  </a:cubicBezTo>
                  <a:cubicBezTo>
                    <a:pt x="35865" y="232353"/>
                    <a:pt x="35044" y="232603"/>
                    <a:pt x="35544" y="232996"/>
                  </a:cubicBezTo>
                  <a:cubicBezTo>
                    <a:pt x="34508" y="234389"/>
                    <a:pt x="32794" y="233210"/>
                    <a:pt x="33044" y="235068"/>
                  </a:cubicBezTo>
                  <a:cubicBezTo>
                    <a:pt x="32472" y="235389"/>
                    <a:pt x="32222" y="234925"/>
                    <a:pt x="31901" y="234925"/>
                  </a:cubicBezTo>
                  <a:lnTo>
                    <a:pt x="32008" y="234782"/>
                  </a:lnTo>
                  <a:cubicBezTo>
                    <a:pt x="31008" y="235211"/>
                    <a:pt x="30651" y="235246"/>
                    <a:pt x="29686" y="235318"/>
                  </a:cubicBezTo>
                  <a:cubicBezTo>
                    <a:pt x="29222" y="235532"/>
                    <a:pt x="29222" y="236389"/>
                    <a:pt x="28329" y="236211"/>
                  </a:cubicBezTo>
                  <a:cubicBezTo>
                    <a:pt x="28579" y="235889"/>
                    <a:pt x="28257" y="235925"/>
                    <a:pt x="27936" y="235925"/>
                  </a:cubicBezTo>
                  <a:cubicBezTo>
                    <a:pt x="28150" y="235889"/>
                    <a:pt x="28186" y="235746"/>
                    <a:pt x="27793" y="235532"/>
                  </a:cubicBezTo>
                  <a:cubicBezTo>
                    <a:pt x="27722" y="235639"/>
                    <a:pt x="27650" y="235710"/>
                    <a:pt x="27579" y="235746"/>
                  </a:cubicBezTo>
                  <a:lnTo>
                    <a:pt x="27579" y="235675"/>
                  </a:lnTo>
                  <a:cubicBezTo>
                    <a:pt x="27079" y="235746"/>
                    <a:pt x="27150" y="235853"/>
                    <a:pt x="27400" y="235925"/>
                  </a:cubicBezTo>
                  <a:cubicBezTo>
                    <a:pt x="27400" y="235925"/>
                    <a:pt x="27400" y="236032"/>
                    <a:pt x="27472" y="236139"/>
                  </a:cubicBezTo>
                  <a:cubicBezTo>
                    <a:pt x="26971" y="235675"/>
                    <a:pt x="26043" y="235996"/>
                    <a:pt x="26079" y="235425"/>
                  </a:cubicBezTo>
                  <a:cubicBezTo>
                    <a:pt x="24757" y="235246"/>
                    <a:pt x="23578" y="235353"/>
                    <a:pt x="22257" y="234746"/>
                  </a:cubicBezTo>
                  <a:cubicBezTo>
                    <a:pt x="22292" y="234425"/>
                    <a:pt x="22721" y="234389"/>
                    <a:pt x="23078" y="234460"/>
                  </a:cubicBezTo>
                  <a:lnTo>
                    <a:pt x="22221" y="234032"/>
                  </a:lnTo>
                  <a:cubicBezTo>
                    <a:pt x="22471" y="233675"/>
                    <a:pt x="22828" y="234139"/>
                    <a:pt x="23078" y="234211"/>
                  </a:cubicBezTo>
                  <a:cubicBezTo>
                    <a:pt x="22578" y="233067"/>
                    <a:pt x="20756" y="233425"/>
                    <a:pt x="19971" y="231996"/>
                  </a:cubicBezTo>
                  <a:lnTo>
                    <a:pt x="19506" y="232068"/>
                  </a:lnTo>
                  <a:lnTo>
                    <a:pt x="19471" y="231960"/>
                  </a:lnTo>
                  <a:cubicBezTo>
                    <a:pt x="19363" y="232103"/>
                    <a:pt x="18935" y="232103"/>
                    <a:pt x="18756" y="231996"/>
                  </a:cubicBezTo>
                  <a:cubicBezTo>
                    <a:pt x="18828" y="231567"/>
                    <a:pt x="19292" y="231317"/>
                    <a:pt x="18685" y="230889"/>
                  </a:cubicBezTo>
                  <a:cubicBezTo>
                    <a:pt x="18470" y="230282"/>
                    <a:pt x="17149" y="229960"/>
                    <a:pt x="16327" y="229674"/>
                  </a:cubicBezTo>
                  <a:cubicBezTo>
                    <a:pt x="16684" y="229960"/>
                    <a:pt x="16434" y="230067"/>
                    <a:pt x="16220" y="230067"/>
                  </a:cubicBezTo>
                  <a:cubicBezTo>
                    <a:pt x="15863" y="229853"/>
                    <a:pt x="15863" y="229424"/>
                    <a:pt x="15506" y="229424"/>
                  </a:cubicBezTo>
                  <a:lnTo>
                    <a:pt x="15720" y="228960"/>
                  </a:lnTo>
                  <a:cubicBezTo>
                    <a:pt x="15649" y="229424"/>
                    <a:pt x="14506" y="228888"/>
                    <a:pt x="14291" y="229031"/>
                  </a:cubicBezTo>
                  <a:cubicBezTo>
                    <a:pt x="14220" y="228602"/>
                    <a:pt x="15006" y="229031"/>
                    <a:pt x="15220" y="228817"/>
                  </a:cubicBezTo>
                  <a:cubicBezTo>
                    <a:pt x="13648" y="228138"/>
                    <a:pt x="14470" y="228424"/>
                    <a:pt x="12791" y="227888"/>
                  </a:cubicBezTo>
                  <a:cubicBezTo>
                    <a:pt x="11791" y="227996"/>
                    <a:pt x="12827" y="228388"/>
                    <a:pt x="12255" y="228674"/>
                  </a:cubicBezTo>
                  <a:cubicBezTo>
                    <a:pt x="11470" y="228531"/>
                    <a:pt x="10684" y="228745"/>
                    <a:pt x="9826" y="228388"/>
                  </a:cubicBezTo>
                  <a:lnTo>
                    <a:pt x="10076" y="228853"/>
                  </a:lnTo>
                  <a:cubicBezTo>
                    <a:pt x="8648" y="229103"/>
                    <a:pt x="7898" y="229174"/>
                    <a:pt x="6826" y="228995"/>
                  </a:cubicBezTo>
                  <a:cubicBezTo>
                    <a:pt x="4504" y="230746"/>
                    <a:pt x="4469" y="232425"/>
                    <a:pt x="4540" y="233210"/>
                  </a:cubicBezTo>
                  <a:cubicBezTo>
                    <a:pt x="4647" y="234032"/>
                    <a:pt x="5040" y="234389"/>
                    <a:pt x="5576" y="234353"/>
                  </a:cubicBezTo>
                  <a:cubicBezTo>
                    <a:pt x="6540" y="234425"/>
                    <a:pt x="7469" y="234139"/>
                    <a:pt x="7469" y="234139"/>
                  </a:cubicBezTo>
                  <a:cubicBezTo>
                    <a:pt x="9076" y="234389"/>
                    <a:pt x="9684" y="232853"/>
                    <a:pt x="13291" y="234246"/>
                  </a:cubicBezTo>
                  <a:cubicBezTo>
                    <a:pt x="16006" y="236246"/>
                    <a:pt x="15970" y="237925"/>
                    <a:pt x="20506" y="240283"/>
                  </a:cubicBezTo>
                  <a:cubicBezTo>
                    <a:pt x="22721" y="241711"/>
                    <a:pt x="26007" y="242176"/>
                    <a:pt x="28329" y="241961"/>
                  </a:cubicBezTo>
                  <a:cubicBezTo>
                    <a:pt x="29508" y="241283"/>
                    <a:pt x="31222" y="241819"/>
                    <a:pt x="32579" y="240961"/>
                  </a:cubicBezTo>
                  <a:lnTo>
                    <a:pt x="33187" y="241211"/>
                  </a:lnTo>
                  <a:cubicBezTo>
                    <a:pt x="33615" y="240890"/>
                    <a:pt x="34115" y="240640"/>
                    <a:pt x="34615" y="240640"/>
                  </a:cubicBezTo>
                  <a:lnTo>
                    <a:pt x="34615" y="240747"/>
                  </a:lnTo>
                  <a:cubicBezTo>
                    <a:pt x="35223" y="240247"/>
                    <a:pt x="35973" y="240068"/>
                    <a:pt x="36223" y="239782"/>
                  </a:cubicBezTo>
                  <a:lnTo>
                    <a:pt x="36258" y="239890"/>
                  </a:lnTo>
                  <a:lnTo>
                    <a:pt x="36973" y="239461"/>
                  </a:lnTo>
                  <a:lnTo>
                    <a:pt x="36937" y="239676"/>
                  </a:lnTo>
                  <a:cubicBezTo>
                    <a:pt x="37830" y="238854"/>
                    <a:pt x="38794" y="238211"/>
                    <a:pt x="39616" y="237782"/>
                  </a:cubicBezTo>
                  <a:lnTo>
                    <a:pt x="39294" y="237461"/>
                  </a:lnTo>
                  <a:cubicBezTo>
                    <a:pt x="41223" y="236746"/>
                    <a:pt x="41188" y="235568"/>
                    <a:pt x="42795" y="235282"/>
                  </a:cubicBezTo>
                  <a:lnTo>
                    <a:pt x="42831" y="235389"/>
                  </a:lnTo>
                  <a:cubicBezTo>
                    <a:pt x="43902" y="233318"/>
                    <a:pt x="45510" y="234853"/>
                    <a:pt x="47260" y="233246"/>
                  </a:cubicBezTo>
                  <a:cubicBezTo>
                    <a:pt x="47045" y="233460"/>
                    <a:pt x="47438" y="233425"/>
                    <a:pt x="47474" y="233567"/>
                  </a:cubicBezTo>
                  <a:cubicBezTo>
                    <a:pt x="48367" y="233175"/>
                    <a:pt x="49367" y="232853"/>
                    <a:pt x="49117" y="231996"/>
                  </a:cubicBezTo>
                  <a:cubicBezTo>
                    <a:pt x="49831" y="231817"/>
                    <a:pt x="49760" y="232103"/>
                    <a:pt x="49974" y="232425"/>
                  </a:cubicBezTo>
                  <a:cubicBezTo>
                    <a:pt x="49867" y="232032"/>
                    <a:pt x="50403" y="231710"/>
                    <a:pt x="50939" y="231567"/>
                  </a:cubicBezTo>
                  <a:lnTo>
                    <a:pt x="50724" y="231781"/>
                  </a:lnTo>
                  <a:lnTo>
                    <a:pt x="52260" y="231210"/>
                  </a:lnTo>
                  <a:lnTo>
                    <a:pt x="51760" y="230567"/>
                  </a:lnTo>
                  <a:cubicBezTo>
                    <a:pt x="52653" y="230531"/>
                    <a:pt x="52225" y="231389"/>
                    <a:pt x="52975" y="230996"/>
                  </a:cubicBezTo>
                  <a:lnTo>
                    <a:pt x="52796" y="230388"/>
                  </a:lnTo>
                  <a:cubicBezTo>
                    <a:pt x="53975" y="230174"/>
                    <a:pt x="54868" y="230924"/>
                    <a:pt x="56082" y="231067"/>
                  </a:cubicBezTo>
                  <a:cubicBezTo>
                    <a:pt x="58547" y="230460"/>
                    <a:pt x="60440" y="229603"/>
                    <a:pt x="62762" y="229531"/>
                  </a:cubicBezTo>
                  <a:cubicBezTo>
                    <a:pt x="65119" y="229317"/>
                    <a:pt x="67548" y="229460"/>
                    <a:pt x="69941" y="230103"/>
                  </a:cubicBezTo>
                  <a:lnTo>
                    <a:pt x="70155" y="230567"/>
                  </a:lnTo>
                  <a:cubicBezTo>
                    <a:pt x="70227" y="231246"/>
                    <a:pt x="71548" y="229603"/>
                    <a:pt x="71727" y="230210"/>
                  </a:cubicBezTo>
                  <a:cubicBezTo>
                    <a:pt x="71941" y="230103"/>
                    <a:pt x="72120" y="229996"/>
                    <a:pt x="72263" y="229888"/>
                  </a:cubicBezTo>
                  <a:cubicBezTo>
                    <a:pt x="72406" y="229996"/>
                    <a:pt x="72656" y="230139"/>
                    <a:pt x="72441" y="230282"/>
                  </a:cubicBezTo>
                  <a:cubicBezTo>
                    <a:pt x="72870" y="230317"/>
                    <a:pt x="72870" y="230210"/>
                    <a:pt x="73156" y="229996"/>
                  </a:cubicBezTo>
                  <a:lnTo>
                    <a:pt x="73549" y="230460"/>
                  </a:lnTo>
                  <a:cubicBezTo>
                    <a:pt x="74978" y="230924"/>
                    <a:pt x="76120" y="230496"/>
                    <a:pt x="78085" y="231532"/>
                  </a:cubicBezTo>
                  <a:cubicBezTo>
                    <a:pt x="80335" y="233675"/>
                    <a:pt x="86015" y="233675"/>
                    <a:pt x="88551" y="233282"/>
                  </a:cubicBezTo>
                  <a:cubicBezTo>
                    <a:pt x="92408" y="232532"/>
                    <a:pt x="96837" y="235282"/>
                    <a:pt x="100838" y="233925"/>
                  </a:cubicBezTo>
                  <a:cubicBezTo>
                    <a:pt x="100981" y="234032"/>
                    <a:pt x="101302" y="233782"/>
                    <a:pt x="101302" y="233710"/>
                  </a:cubicBezTo>
                  <a:lnTo>
                    <a:pt x="104946" y="233532"/>
                  </a:lnTo>
                  <a:cubicBezTo>
                    <a:pt x="104946" y="233532"/>
                    <a:pt x="109160" y="233246"/>
                    <a:pt x="112018" y="231639"/>
                  </a:cubicBezTo>
                  <a:lnTo>
                    <a:pt x="112589" y="231317"/>
                  </a:lnTo>
                  <a:cubicBezTo>
                    <a:pt x="112054" y="234103"/>
                    <a:pt x="111446" y="236782"/>
                    <a:pt x="110982" y="239640"/>
                  </a:cubicBezTo>
                  <a:cubicBezTo>
                    <a:pt x="109482" y="250427"/>
                    <a:pt x="108482" y="261464"/>
                    <a:pt x="107124" y="273037"/>
                  </a:cubicBezTo>
                  <a:cubicBezTo>
                    <a:pt x="106660" y="276609"/>
                    <a:pt x="106303" y="280323"/>
                    <a:pt x="105910" y="284002"/>
                  </a:cubicBezTo>
                  <a:cubicBezTo>
                    <a:pt x="104981" y="284253"/>
                    <a:pt x="103945" y="284467"/>
                    <a:pt x="102302" y="284288"/>
                  </a:cubicBezTo>
                  <a:cubicBezTo>
                    <a:pt x="99302" y="283252"/>
                    <a:pt x="98873" y="282002"/>
                    <a:pt x="95194" y="281002"/>
                  </a:cubicBezTo>
                  <a:cubicBezTo>
                    <a:pt x="93515" y="280288"/>
                    <a:pt x="91480" y="279752"/>
                    <a:pt x="89515" y="279359"/>
                  </a:cubicBezTo>
                  <a:cubicBezTo>
                    <a:pt x="88479" y="279788"/>
                    <a:pt x="86908" y="278823"/>
                    <a:pt x="85693" y="279288"/>
                  </a:cubicBezTo>
                  <a:lnTo>
                    <a:pt x="85300" y="278859"/>
                  </a:lnTo>
                  <a:cubicBezTo>
                    <a:pt x="84872" y="279002"/>
                    <a:pt x="84514" y="279180"/>
                    <a:pt x="84193" y="278966"/>
                  </a:cubicBezTo>
                  <a:lnTo>
                    <a:pt x="84229" y="278859"/>
                  </a:lnTo>
                  <a:cubicBezTo>
                    <a:pt x="83693" y="279145"/>
                    <a:pt x="83157" y="278966"/>
                    <a:pt x="82871" y="279109"/>
                  </a:cubicBezTo>
                  <a:lnTo>
                    <a:pt x="82907" y="279002"/>
                  </a:lnTo>
                  <a:lnTo>
                    <a:pt x="82300" y="279037"/>
                  </a:lnTo>
                  <a:lnTo>
                    <a:pt x="82407" y="278895"/>
                  </a:lnTo>
                  <a:cubicBezTo>
                    <a:pt x="81514" y="279216"/>
                    <a:pt x="80585" y="279216"/>
                    <a:pt x="79800" y="279073"/>
                  </a:cubicBezTo>
                  <a:lnTo>
                    <a:pt x="79835" y="279537"/>
                  </a:lnTo>
                  <a:cubicBezTo>
                    <a:pt x="78156" y="279037"/>
                    <a:pt x="77478" y="279966"/>
                    <a:pt x="75942" y="279359"/>
                  </a:cubicBezTo>
                  <a:lnTo>
                    <a:pt x="75978" y="279252"/>
                  </a:lnTo>
                  <a:cubicBezTo>
                    <a:pt x="73977" y="280466"/>
                    <a:pt x="72906" y="278430"/>
                    <a:pt x="70870" y="279573"/>
                  </a:cubicBezTo>
                  <a:cubicBezTo>
                    <a:pt x="71120" y="279430"/>
                    <a:pt x="70763" y="279323"/>
                    <a:pt x="70798" y="279216"/>
                  </a:cubicBezTo>
                  <a:cubicBezTo>
                    <a:pt x="69870" y="279359"/>
                    <a:pt x="68870" y="279430"/>
                    <a:pt x="68834" y="280323"/>
                  </a:cubicBezTo>
                  <a:cubicBezTo>
                    <a:pt x="68155" y="280323"/>
                    <a:pt x="68298" y="280038"/>
                    <a:pt x="68227" y="279680"/>
                  </a:cubicBezTo>
                  <a:cubicBezTo>
                    <a:pt x="68227" y="280073"/>
                    <a:pt x="67619" y="280252"/>
                    <a:pt x="67119" y="280252"/>
                  </a:cubicBezTo>
                  <a:lnTo>
                    <a:pt x="67369" y="280109"/>
                  </a:lnTo>
                  <a:lnTo>
                    <a:pt x="65869" y="280252"/>
                  </a:lnTo>
                  <a:lnTo>
                    <a:pt x="66155" y="281002"/>
                  </a:lnTo>
                  <a:cubicBezTo>
                    <a:pt x="65369" y="280788"/>
                    <a:pt x="65976" y="280073"/>
                    <a:pt x="65191" y="280288"/>
                  </a:cubicBezTo>
                  <a:lnTo>
                    <a:pt x="65191" y="280895"/>
                  </a:lnTo>
                  <a:cubicBezTo>
                    <a:pt x="64083" y="280788"/>
                    <a:pt x="63440" y="279823"/>
                    <a:pt x="62369" y="279395"/>
                  </a:cubicBezTo>
                  <a:cubicBezTo>
                    <a:pt x="57761" y="279323"/>
                    <a:pt x="53689" y="280323"/>
                    <a:pt x="49046" y="279109"/>
                  </a:cubicBezTo>
                  <a:lnTo>
                    <a:pt x="48831" y="278644"/>
                  </a:lnTo>
                  <a:cubicBezTo>
                    <a:pt x="48724" y="277966"/>
                    <a:pt x="47581" y="279680"/>
                    <a:pt x="47367" y="279073"/>
                  </a:cubicBezTo>
                  <a:lnTo>
                    <a:pt x="46831" y="279430"/>
                  </a:lnTo>
                  <a:cubicBezTo>
                    <a:pt x="46653" y="279323"/>
                    <a:pt x="46331" y="279216"/>
                    <a:pt x="46581" y="279037"/>
                  </a:cubicBezTo>
                  <a:cubicBezTo>
                    <a:pt x="46045" y="279073"/>
                    <a:pt x="46045" y="279180"/>
                    <a:pt x="45688" y="279430"/>
                  </a:cubicBezTo>
                  <a:lnTo>
                    <a:pt x="45045" y="279109"/>
                  </a:lnTo>
                  <a:cubicBezTo>
                    <a:pt x="42759" y="279180"/>
                    <a:pt x="41295" y="280823"/>
                    <a:pt x="39687" y="281359"/>
                  </a:cubicBezTo>
                  <a:cubicBezTo>
                    <a:pt x="38544" y="281395"/>
                    <a:pt x="37616" y="281716"/>
                    <a:pt x="36437" y="281967"/>
                  </a:cubicBezTo>
                  <a:cubicBezTo>
                    <a:pt x="35473" y="282145"/>
                    <a:pt x="33722" y="282431"/>
                    <a:pt x="32436" y="282645"/>
                  </a:cubicBezTo>
                  <a:cubicBezTo>
                    <a:pt x="29543" y="283431"/>
                    <a:pt x="26364" y="281109"/>
                    <a:pt x="22257" y="282145"/>
                  </a:cubicBezTo>
                  <a:cubicBezTo>
                    <a:pt x="21364" y="282395"/>
                    <a:pt x="20578" y="282859"/>
                    <a:pt x="20006" y="283502"/>
                  </a:cubicBezTo>
                  <a:cubicBezTo>
                    <a:pt x="19792" y="283538"/>
                    <a:pt x="19542" y="284038"/>
                    <a:pt x="19613" y="284074"/>
                  </a:cubicBezTo>
                  <a:cubicBezTo>
                    <a:pt x="18435" y="285110"/>
                    <a:pt x="18578" y="284967"/>
                    <a:pt x="18113" y="285074"/>
                  </a:cubicBezTo>
                  <a:cubicBezTo>
                    <a:pt x="19756" y="285538"/>
                    <a:pt x="3504" y="283967"/>
                    <a:pt x="15041" y="290468"/>
                  </a:cubicBezTo>
                  <a:lnTo>
                    <a:pt x="14934" y="290610"/>
                  </a:lnTo>
                  <a:cubicBezTo>
                    <a:pt x="16756" y="291075"/>
                    <a:pt x="18149" y="291218"/>
                    <a:pt x="19792" y="290003"/>
                  </a:cubicBezTo>
                  <a:cubicBezTo>
                    <a:pt x="20435" y="290860"/>
                    <a:pt x="21899" y="289146"/>
                    <a:pt x="22400" y="288931"/>
                  </a:cubicBezTo>
                  <a:lnTo>
                    <a:pt x="22400" y="289039"/>
                  </a:lnTo>
                  <a:cubicBezTo>
                    <a:pt x="23078" y="287538"/>
                    <a:pt x="23614" y="288503"/>
                    <a:pt x="23828" y="288003"/>
                  </a:cubicBezTo>
                  <a:lnTo>
                    <a:pt x="23864" y="287931"/>
                  </a:lnTo>
                  <a:cubicBezTo>
                    <a:pt x="23864" y="287931"/>
                    <a:pt x="23864" y="288110"/>
                    <a:pt x="23900" y="288217"/>
                  </a:cubicBezTo>
                  <a:lnTo>
                    <a:pt x="23864" y="288289"/>
                  </a:lnTo>
                  <a:lnTo>
                    <a:pt x="23900" y="288253"/>
                  </a:lnTo>
                  <a:cubicBezTo>
                    <a:pt x="24150" y="288074"/>
                    <a:pt x="25078" y="287789"/>
                    <a:pt x="25114" y="288289"/>
                  </a:cubicBezTo>
                  <a:cubicBezTo>
                    <a:pt x="26543" y="287967"/>
                    <a:pt x="28829" y="288289"/>
                    <a:pt x="30008" y="287503"/>
                  </a:cubicBezTo>
                  <a:lnTo>
                    <a:pt x="29936" y="287646"/>
                  </a:lnTo>
                  <a:cubicBezTo>
                    <a:pt x="30579" y="287110"/>
                    <a:pt x="30758" y="287610"/>
                    <a:pt x="31508" y="287360"/>
                  </a:cubicBezTo>
                  <a:cubicBezTo>
                    <a:pt x="31543" y="287432"/>
                    <a:pt x="31579" y="287503"/>
                    <a:pt x="31579" y="287503"/>
                  </a:cubicBezTo>
                  <a:cubicBezTo>
                    <a:pt x="32329" y="286967"/>
                    <a:pt x="33687" y="287503"/>
                    <a:pt x="34294" y="287289"/>
                  </a:cubicBezTo>
                  <a:lnTo>
                    <a:pt x="34330" y="287646"/>
                  </a:lnTo>
                  <a:lnTo>
                    <a:pt x="35830" y="287538"/>
                  </a:lnTo>
                  <a:lnTo>
                    <a:pt x="35258" y="287467"/>
                  </a:lnTo>
                  <a:cubicBezTo>
                    <a:pt x="35401" y="286467"/>
                    <a:pt x="36437" y="288074"/>
                    <a:pt x="37616" y="287289"/>
                  </a:cubicBezTo>
                  <a:cubicBezTo>
                    <a:pt x="38830" y="287253"/>
                    <a:pt x="39330" y="284895"/>
                    <a:pt x="40366" y="284967"/>
                  </a:cubicBezTo>
                  <a:cubicBezTo>
                    <a:pt x="40652" y="284359"/>
                    <a:pt x="40223" y="285824"/>
                    <a:pt x="40795" y="285217"/>
                  </a:cubicBezTo>
                  <a:cubicBezTo>
                    <a:pt x="41009" y="285681"/>
                    <a:pt x="40580" y="285646"/>
                    <a:pt x="40937" y="285931"/>
                  </a:cubicBezTo>
                  <a:cubicBezTo>
                    <a:pt x="41545" y="285431"/>
                    <a:pt x="42259" y="285931"/>
                    <a:pt x="42902" y="285252"/>
                  </a:cubicBezTo>
                  <a:lnTo>
                    <a:pt x="43081" y="285610"/>
                  </a:lnTo>
                  <a:cubicBezTo>
                    <a:pt x="43795" y="284502"/>
                    <a:pt x="44974" y="285395"/>
                    <a:pt x="45331" y="284610"/>
                  </a:cubicBezTo>
                  <a:cubicBezTo>
                    <a:pt x="46224" y="284074"/>
                    <a:pt x="46117" y="285610"/>
                    <a:pt x="46974" y="284717"/>
                  </a:cubicBezTo>
                  <a:lnTo>
                    <a:pt x="47403" y="285217"/>
                  </a:lnTo>
                  <a:cubicBezTo>
                    <a:pt x="47831" y="285252"/>
                    <a:pt x="47653" y="284538"/>
                    <a:pt x="48188" y="284788"/>
                  </a:cubicBezTo>
                  <a:cubicBezTo>
                    <a:pt x="48153" y="285110"/>
                    <a:pt x="48831" y="285038"/>
                    <a:pt x="48546" y="285360"/>
                  </a:cubicBezTo>
                  <a:cubicBezTo>
                    <a:pt x="49653" y="285860"/>
                    <a:pt x="50903" y="284645"/>
                    <a:pt x="52510" y="285646"/>
                  </a:cubicBezTo>
                  <a:cubicBezTo>
                    <a:pt x="52903" y="285003"/>
                    <a:pt x="53725" y="285467"/>
                    <a:pt x="54046" y="285003"/>
                  </a:cubicBezTo>
                  <a:cubicBezTo>
                    <a:pt x="54082" y="285288"/>
                    <a:pt x="55761" y="285181"/>
                    <a:pt x="54761" y="285717"/>
                  </a:cubicBezTo>
                  <a:cubicBezTo>
                    <a:pt x="54689" y="285752"/>
                    <a:pt x="54511" y="285752"/>
                    <a:pt x="54546" y="285646"/>
                  </a:cubicBezTo>
                  <a:lnTo>
                    <a:pt x="54403" y="286039"/>
                  </a:lnTo>
                  <a:cubicBezTo>
                    <a:pt x="55332" y="286860"/>
                    <a:pt x="56225" y="285788"/>
                    <a:pt x="57261" y="285931"/>
                  </a:cubicBezTo>
                  <a:cubicBezTo>
                    <a:pt x="56940" y="285788"/>
                    <a:pt x="56547" y="285824"/>
                    <a:pt x="56832" y="285538"/>
                  </a:cubicBezTo>
                  <a:lnTo>
                    <a:pt x="57797" y="285610"/>
                  </a:lnTo>
                  <a:lnTo>
                    <a:pt x="57582" y="285931"/>
                  </a:lnTo>
                  <a:lnTo>
                    <a:pt x="59011" y="286145"/>
                  </a:lnTo>
                  <a:lnTo>
                    <a:pt x="58833" y="285752"/>
                  </a:lnTo>
                  <a:cubicBezTo>
                    <a:pt x="59476" y="285967"/>
                    <a:pt x="59690" y="286645"/>
                    <a:pt x="60404" y="286074"/>
                  </a:cubicBezTo>
                  <a:cubicBezTo>
                    <a:pt x="60726" y="285752"/>
                    <a:pt x="59797" y="285538"/>
                    <a:pt x="60476" y="285395"/>
                  </a:cubicBezTo>
                  <a:cubicBezTo>
                    <a:pt x="61333" y="285681"/>
                    <a:pt x="62619" y="286074"/>
                    <a:pt x="63690" y="286181"/>
                  </a:cubicBezTo>
                  <a:cubicBezTo>
                    <a:pt x="63583" y="285717"/>
                    <a:pt x="63905" y="285752"/>
                    <a:pt x="64190" y="285646"/>
                  </a:cubicBezTo>
                  <a:lnTo>
                    <a:pt x="64226" y="286039"/>
                  </a:lnTo>
                  <a:cubicBezTo>
                    <a:pt x="65405" y="285503"/>
                    <a:pt x="64619" y="286896"/>
                    <a:pt x="65798" y="286467"/>
                  </a:cubicBezTo>
                  <a:lnTo>
                    <a:pt x="66012" y="285931"/>
                  </a:lnTo>
                  <a:cubicBezTo>
                    <a:pt x="67084" y="285146"/>
                    <a:pt x="66548" y="286753"/>
                    <a:pt x="67727" y="285681"/>
                  </a:cubicBezTo>
                  <a:cubicBezTo>
                    <a:pt x="67262" y="285752"/>
                    <a:pt x="67548" y="284824"/>
                    <a:pt x="68084" y="284967"/>
                  </a:cubicBezTo>
                  <a:lnTo>
                    <a:pt x="67941" y="285360"/>
                  </a:lnTo>
                  <a:cubicBezTo>
                    <a:pt x="68262" y="285288"/>
                    <a:pt x="68370" y="285110"/>
                    <a:pt x="68584" y="285181"/>
                  </a:cubicBezTo>
                  <a:cubicBezTo>
                    <a:pt x="68405" y="285395"/>
                    <a:pt x="68477" y="285752"/>
                    <a:pt x="68941" y="285681"/>
                  </a:cubicBezTo>
                  <a:lnTo>
                    <a:pt x="68620" y="286145"/>
                  </a:lnTo>
                  <a:lnTo>
                    <a:pt x="69512" y="285431"/>
                  </a:lnTo>
                  <a:cubicBezTo>
                    <a:pt x="70155" y="285824"/>
                    <a:pt x="71227" y="285324"/>
                    <a:pt x="71513" y="285860"/>
                  </a:cubicBezTo>
                  <a:cubicBezTo>
                    <a:pt x="71513" y="285860"/>
                    <a:pt x="72942" y="286110"/>
                    <a:pt x="73299" y="285538"/>
                  </a:cubicBezTo>
                  <a:cubicBezTo>
                    <a:pt x="73013" y="285895"/>
                    <a:pt x="73799" y="286039"/>
                    <a:pt x="73549" y="286467"/>
                  </a:cubicBezTo>
                  <a:cubicBezTo>
                    <a:pt x="73942" y="286039"/>
                    <a:pt x="75049" y="285717"/>
                    <a:pt x="75478" y="286145"/>
                  </a:cubicBezTo>
                  <a:lnTo>
                    <a:pt x="75406" y="286181"/>
                  </a:lnTo>
                  <a:cubicBezTo>
                    <a:pt x="77013" y="286610"/>
                    <a:pt x="78192" y="285574"/>
                    <a:pt x="79657" y="286110"/>
                  </a:cubicBezTo>
                  <a:cubicBezTo>
                    <a:pt x="79621" y="285646"/>
                    <a:pt x="80371" y="285895"/>
                    <a:pt x="80228" y="285324"/>
                  </a:cubicBezTo>
                  <a:cubicBezTo>
                    <a:pt x="81764" y="284753"/>
                    <a:pt x="82907" y="286503"/>
                    <a:pt x="83550" y="284681"/>
                  </a:cubicBezTo>
                  <a:cubicBezTo>
                    <a:pt x="84229" y="284574"/>
                    <a:pt x="84336" y="285110"/>
                    <a:pt x="84693" y="285181"/>
                  </a:cubicBezTo>
                  <a:lnTo>
                    <a:pt x="84514" y="285288"/>
                  </a:lnTo>
                  <a:cubicBezTo>
                    <a:pt x="85729" y="285217"/>
                    <a:pt x="85979" y="285217"/>
                    <a:pt x="86836" y="285431"/>
                  </a:cubicBezTo>
                  <a:cubicBezTo>
                    <a:pt x="87265" y="285360"/>
                    <a:pt x="87515" y="284502"/>
                    <a:pt x="88265" y="284895"/>
                  </a:cubicBezTo>
                  <a:cubicBezTo>
                    <a:pt x="87943" y="285146"/>
                    <a:pt x="88265" y="285181"/>
                    <a:pt x="88551" y="285252"/>
                  </a:cubicBezTo>
                  <a:cubicBezTo>
                    <a:pt x="88372" y="285252"/>
                    <a:pt x="88265" y="285360"/>
                    <a:pt x="88586" y="285681"/>
                  </a:cubicBezTo>
                  <a:cubicBezTo>
                    <a:pt x="88658" y="285610"/>
                    <a:pt x="88765" y="285538"/>
                    <a:pt x="88872" y="285538"/>
                  </a:cubicBezTo>
                  <a:lnTo>
                    <a:pt x="88872" y="285610"/>
                  </a:lnTo>
                  <a:cubicBezTo>
                    <a:pt x="89372" y="285610"/>
                    <a:pt x="89336" y="285503"/>
                    <a:pt x="89122" y="285395"/>
                  </a:cubicBezTo>
                  <a:cubicBezTo>
                    <a:pt x="89122" y="285395"/>
                    <a:pt x="89158" y="285288"/>
                    <a:pt x="89086" y="285181"/>
                  </a:cubicBezTo>
                  <a:cubicBezTo>
                    <a:pt x="89479" y="285717"/>
                    <a:pt x="90479" y="285574"/>
                    <a:pt x="90372" y="286145"/>
                  </a:cubicBezTo>
                  <a:cubicBezTo>
                    <a:pt x="91837" y="286503"/>
                    <a:pt x="93123" y="286360"/>
                    <a:pt x="94444" y="286645"/>
                  </a:cubicBezTo>
                  <a:cubicBezTo>
                    <a:pt x="94480" y="286967"/>
                    <a:pt x="94087" y="287110"/>
                    <a:pt x="93694" y="287074"/>
                  </a:cubicBezTo>
                  <a:lnTo>
                    <a:pt x="94623" y="287324"/>
                  </a:lnTo>
                  <a:cubicBezTo>
                    <a:pt x="94444" y="287717"/>
                    <a:pt x="94016" y="287360"/>
                    <a:pt x="93730" y="287324"/>
                  </a:cubicBezTo>
                  <a:cubicBezTo>
                    <a:pt x="94516" y="288360"/>
                    <a:pt x="96159" y="287538"/>
                    <a:pt x="97230" y="288610"/>
                  </a:cubicBezTo>
                  <a:lnTo>
                    <a:pt x="97623" y="288396"/>
                  </a:lnTo>
                  <a:lnTo>
                    <a:pt x="97695" y="288467"/>
                  </a:lnTo>
                  <a:cubicBezTo>
                    <a:pt x="97766" y="288289"/>
                    <a:pt x="98123" y="288182"/>
                    <a:pt x="98338" y="288182"/>
                  </a:cubicBezTo>
                  <a:cubicBezTo>
                    <a:pt x="98409" y="288610"/>
                    <a:pt x="98052" y="288967"/>
                    <a:pt x="98695" y="289182"/>
                  </a:cubicBezTo>
                  <a:cubicBezTo>
                    <a:pt x="99123" y="289682"/>
                    <a:pt x="100266" y="289503"/>
                    <a:pt x="101052" y="289467"/>
                  </a:cubicBezTo>
                  <a:cubicBezTo>
                    <a:pt x="100695" y="289324"/>
                    <a:pt x="100874" y="289146"/>
                    <a:pt x="101052" y="289075"/>
                  </a:cubicBezTo>
                  <a:cubicBezTo>
                    <a:pt x="101409" y="289146"/>
                    <a:pt x="101517" y="289539"/>
                    <a:pt x="101802" y="289467"/>
                  </a:cubicBezTo>
                  <a:lnTo>
                    <a:pt x="101731" y="289967"/>
                  </a:lnTo>
                  <a:cubicBezTo>
                    <a:pt x="101695" y="289503"/>
                    <a:pt x="102767" y="289682"/>
                    <a:pt x="102945" y="289467"/>
                  </a:cubicBezTo>
                  <a:cubicBezTo>
                    <a:pt x="103088" y="289860"/>
                    <a:pt x="102338" y="289682"/>
                    <a:pt x="102195" y="289932"/>
                  </a:cubicBezTo>
                  <a:cubicBezTo>
                    <a:pt x="103660" y="290110"/>
                    <a:pt x="102910" y="290075"/>
                    <a:pt x="104410" y="290182"/>
                  </a:cubicBezTo>
                  <a:cubicBezTo>
                    <a:pt x="105231" y="289860"/>
                    <a:pt x="104303" y="289717"/>
                    <a:pt x="104731" y="289289"/>
                  </a:cubicBezTo>
                  <a:cubicBezTo>
                    <a:pt x="105053" y="289289"/>
                    <a:pt x="105338" y="289182"/>
                    <a:pt x="105660" y="289146"/>
                  </a:cubicBezTo>
                  <a:cubicBezTo>
                    <a:pt x="105017" y="295682"/>
                    <a:pt x="104481" y="302362"/>
                    <a:pt x="104195" y="309184"/>
                  </a:cubicBezTo>
                  <a:lnTo>
                    <a:pt x="104303" y="303755"/>
                  </a:lnTo>
                  <a:cubicBezTo>
                    <a:pt x="103553" y="317471"/>
                    <a:pt x="103553" y="330615"/>
                    <a:pt x="104053" y="343260"/>
                  </a:cubicBezTo>
                  <a:cubicBezTo>
                    <a:pt x="103660" y="343474"/>
                    <a:pt x="103374" y="343689"/>
                    <a:pt x="103374" y="343689"/>
                  </a:cubicBezTo>
                  <a:cubicBezTo>
                    <a:pt x="100552" y="345010"/>
                    <a:pt x="100481" y="346832"/>
                    <a:pt x="96909" y="348118"/>
                  </a:cubicBezTo>
                  <a:cubicBezTo>
                    <a:pt x="93587" y="348475"/>
                    <a:pt x="92623" y="347510"/>
                    <a:pt x="88515" y="347939"/>
                  </a:cubicBezTo>
                  <a:cubicBezTo>
                    <a:pt x="86515" y="347903"/>
                    <a:pt x="84264" y="348189"/>
                    <a:pt x="82228" y="348546"/>
                  </a:cubicBezTo>
                  <a:cubicBezTo>
                    <a:pt x="81335" y="349296"/>
                    <a:pt x="79478" y="348939"/>
                    <a:pt x="78442" y="349725"/>
                  </a:cubicBezTo>
                  <a:lnTo>
                    <a:pt x="77942" y="349439"/>
                  </a:lnTo>
                  <a:cubicBezTo>
                    <a:pt x="77585" y="349725"/>
                    <a:pt x="77192" y="349939"/>
                    <a:pt x="76763" y="349832"/>
                  </a:cubicBezTo>
                  <a:lnTo>
                    <a:pt x="76763" y="349725"/>
                  </a:lnTo>
                  <a:cubicBezTo>
                    <a:pt x="76263" y="350153"/>
                    <a:pt x="75620" y="350153"/>
                    <a:pt x="75370" y="350368"/>
                  </a:cubicBezTo>
                  <a:lnTo>
                    <a:pt x="75370" y="350261"/>
                  </a:lnTo>
                  <a:lnTo>
                    <a:pt x="74692" y="350475"/>
                  </a:lnTo>
                  <a:lnTo>
                    <a:pt x="74763" y="350297"/>
                  </a:lnTo>
                  <a:cubicBezTo>
                    <a:pt x="73906" y="350868"/>
                    <a:pt x="72906" y="351154"/>
                    <a:pt x="72049" y="351261"/>
                  </a:cubicBezTo>
                  <a:lnTo>
                    <a:pt x="72263" y="351690"/>
                  </a:lnTo>
                  <a:cubicBezTo>
                    <a:pt x="70298" y="351725"/>
                    <a:pt x="69941" y="352832"/>
                    <a:pt x="68191" y="352725"/>
                  </a:cubicBezTo>
                  <a:lnTo>
                    <a:pt x="68191" y="352618"/>
                  </a:lnTo>
                  <a:cubicBezTo>
                    <a:pt x="66512" y="354368"/>
                    <a:pt x="64869" y="352689"/>
                    <a:pt x="63119" y="354261"/>
                  </a:cubicBezTo>
                  <a:cubicBezTo>
                    <a:pt x="63333" y="354082"/>
                    <a:pt x="62976" y="354047"/>
                    <a:pt x="62976" y="353940"/>
                  </a:cubicBezTo>
                  <a:cubicBezTo>
                    <a:pt x="62083" y="354261"/>
                    <a:pt x="61119" y="354475"/>
                    <a:pt x="61226" y="355368"/>
                  </a:cubicBezTo>
                  <a:cubicBezTo>
                    <a:pt x="60547" y="355440"/>
                    <a:pt x="60619" y="355154"/>
                    <a:pt x="60511" y="354833"/>
                  </a:cubicBezTo>
                  <a:cubicBezTo>
                    <a:pt x="60583" y="355226"/>
                    <a:pt x="60011" y="355476"/>
                    <a:pt x="59476" y="355547"/>
                  </a:cubicBezTo>
                  <a:lnTo>
                    <a:pt x="59690" y="355368"/>
                  </a:lnTo>
                  <a:lnTo>
                    <a:pt x="58190" y="355619"/>
                  </a:lnTo>
                  <a:lnTo>
                    <a:pt x="58547" y="356333"/>
                  </a:lnTo>
                  <a:cubicBezTo>
                    <a:pt x="57725" y="356154"/>
                    <a:pt x="58297" y="355440"/>
                    <a:pt x="57511" y="355654"/>
                  </a:cubicBezTo>
                  <a:lnTo>
                    <a:pt x="57547" y="356261"/>
                  </a:lnTo>
                  <a:cubicBezTo>
                    <a:pt x="56404" y="356154"/>
                    <a:pt x="55761" y="355190"/>
                    <a:pt x="54832" y="354654"/>
                  </a:cubicBezTo>
                  <a:cubicBezTo>
                    <a:pt x="53653" y="354475"/>
                    <a:pt x="52903" y="354368"/>
                    <a:pt x="51475" y="354118"/>
                  </a:cubicBezTo>
                  <a:cubicBezTo>
                    <a:pt x="51153" y="354368"/>
                    <a:pt x="48760" y="352511"/>
                    <a:pt x="46081" y="352261"/>
                  </a:cubicBezTo>
                  <a:cubicBezTo>
                    <a:pt x="43724" y="352047"/>
                    <a:pt x="41902" y="352332"/>
                    <a:pt x="40366" y="352011"/>
                  </a:cubicBezTo>
                  <a:lnTo>
                    <a:pt x="40152" y="351547"/>
                  </a:lnTo>
                  <a:cubicBezTo>
                    <a:pt x="40045" y="350868"/>
                    <a:pt x="39152" y="352583"/>
                    <a:pt x="38902" y="351939"/>
                  </a:cubicBezTo>
                  <a:lnTo>
                    <a:pt x="38366" y="352261"/>
                  </a:lnTo>
                  <a:cubicBezTo>
                    <a:pt x="38223" y="352154"/>
                    <a:pt x="37901" y="352011"/>
                    <a:pt x="38151" y="351868"/>
                  </a:cubicBezTo>
                  <a:cubicBezTo>
                    <a:pt x="37651" y="351832"/>
                    <a:pt x="37651" y="351939"/>
                    <a:pt x="37294" y="352154"/>
                  </a:cubicBezTo>
                  <a:lnTo>
                    <a:pt x="36758" y="351725"/>
                  </a:lnTo>
                  <a:cubicBezTo>
                    <a:pt x="34830" y="351404"/>
                    <a:pt x="33222" y="352225"/>
                    <a:pt x="31222" y="352047"/>
                  </a:cubicBezTo>
                  <a:cubicBezTo>
                    <a:pt x="28829" y="351154"/>
                    <a:pt x="24221" y="352011"/>
                    <a:pt x="21685" y="352404"/>
                  </a:cubicBezTo>
                  <a:cubicBezTo>
                    <a:pt x="19828" y="352868"/>
                    <a:pt x="17792" y="352368"/>
                    <a:pt x="15434" y="352225"/>
                  </a:cubicBezTo>
                  <a:cubicBezTo>
                    <a:pt x="13113" y="352047"/>
                    <a:pt x="10327" y="352583"/>
                    <a:pt x="8576" y="354333"/>
                  </a:cubicBezTo>
                  <a:cubicBezTo>
                    <a:pt x="8398" y="354333"/>
                    <a:pt x="8148" y="354761"/>
                    <a:pt x="8183" y="354833"/>
                  </a:cubicBezTo>
                  <a:cubicBezTo>
                    <a:pt x="6898" y="355690"/>
                    <a:pt x="5933" y="356655"/>
                    <a:pt x="5112" y="357512"/>
                  </a:cubicBezTo>
                  <a:cubicBezTo>
                    <a:pt x="4969" y="357654"/>
                    <a:pt x="2468" y="360512"/>
                    <a:pt x="1611" y="360798"/>
                  </a:cubicBezTo>
                  <a:cubicBezTo>
                    <a:pt x="968" y="361155"/>
                    <a:pt x="40" y="361369"/>
                    <a:pt x="4" y="362191"/>
                  </a:cubicBezTo>
                  <a:cubicBezTo>
                    <a:pt x="-68" y="362619"/>
                    <a:pt x="825" y="365298"/>
                    <a:pt x="5647" y="364334"/>
                  </a:cubicBezTo>
                  <a:lnTo>
                    <a:pt x="5612" y="364512"/>
                  </a:lnTo>
                  <a:cubicBezTo>
                    <a:pt x="7933" y="363334"/>
                    <a:pt x="8719" y="362334"/>
                    <a:pt x="9076" y="360941"/>
                  </a:cubicBezTo>
                  <a:cubicBezTo>
                    <a:pt x="9898" y="361405"/>
                    <a:pt x="10148" y="359976"/>
                    <a:pt x="10612" y="359976"/>
                  </a:cubicBezTo>
                  <a:lnTo>
                    <a:pt x="10648" y="360048"/>
                  </a:lnTo>
                  <a:cubicBezTo>
                    <a:pt x="10898" y="358869"/>
                    <a:pt x="12327" y="359548"/>
                    <a:pt x="12863" y="358619"/>
                  </a:cubicBezTo>
                  <a:cubicBezTo>
                    <a:pt x="12863" y="358690"/>
                    <a:pt x="12934" y="358940"/>
                    <a:pt x="12791" y="359047"/>
                  </a:cubicBezTo>
                  <a:cubicBezTo>
                    <a:pt x="13291" y="358655"/>
                    <a:pt x="14077" y="358226"/>
                    <a:pt x="14256" y="358726"/>
                  </a:cubicBezTo>
                  <a:cubicBezTo>
                    <a:pt x="15613" y="358154"/>
                    <a:pt x="17970" y="358297"/>
                    <a:pt x="19185" y="357476"/>
                  </a:cubicBezTo>
                  <a:lnTo>
                    <a:pt x="19113" y="357619"/>
                  </a:lnTo>
                  <a:cubicBezTo>
                    <a:pt x="19792" y="357047"/>
                    <a:pt x="20006" y="357548"/>
                    <a:pt x="20792" y="357261"/>
                  </a:cubicBezTo>
                  <a:cubicBezTo>
                    <a:pt x="20828" y="357333"/>
                    <a:pt x="20864" y="357404"/>
                    <a:pt x="20864" y="357404"/>
                  </a:cubicBezTo>
                  <a:cubicBezTo>
                    <a:pt x="21649" y="356869"/>
                    <a:pt x="23150" y="357369"/>
                    <a:pt x="23793" y="357118"/>
                  </a:cubicBezTo>
                  <a:lnTo>
                    <a:pt x="23828" y="357476"/>
                  </a:lnTo>
                  <a:lnTo>
                    <a:pt x="25364" y="357404"/>
                  </a:lnTo>
                  <a:lnTo>
                    <a:pt x="24793" y="357333"/>
                  </a:lnTo>
                  <a:cubicBezTo>
                    <a:pt x="25007" y="356369"/>
                    <a:pt x="25936" y="357940"/>
                    <a:pt x="27079" y="357297"/>
                  </a:cubicBezTo>
                  <a:cubicBezTo>
                    <a:pt x="28114" y="357404"/>
                    <a:pt x="29186" y="355261"/>
                    <a:pt x="30293" y="355762"/>
                  </a:cubicBezTo>
                  <a:cubicBezTo>
                    <a:pt x="30793" y="355297"/>
                    <a:pt x="29829" y="356512"/>
                    <a:pt x="30615" y="356154"/>
                  </a:cubicBezTo>
                  <a:cubicBezTo>
                    <a:pt x="30651" y="356655"/>
                    <a:pt x="30258" y="356476"/>
                    <a:pt x="30436" y="356869"/>
                  </a:cubicBezTo>
                  <a:cubicBezTo>
                    <a:pt x="31186" y="356619"/>
                    <a:pt x="31686" y="357404"/>
                    <a:pt x="32615" y="357047"/>
                  </a:cubicBezTo>
                  <a:lnTo>
                    <a:pt x="32651" y="357440"/>
                  </a:lnTo>
                  <a:cubicBezTo>
                    <a:pt x="33865" y="356726"/>
                    <a:pt x="34972" y="357976"/>
                    <a:pt x="35758" y="357261"/>
                  </a:cubicBezTo>
                  <a:cubicBezTo>
                    <a:pt x="37008" y="356940"/>
                    <a:pt x="36616" y="358440"/>
                    <a:pt x="37901" y="357654"/>
                  </a:cubicBezTo>
                  <a:lnTo>
                    <a:pt x="38401" y="358190"/>
                  </a:lnTo>
                  <a:cubicBezTo>
                    <a:pt x="38973" y="358262"/>
                    <a:pt x="38794" y="357548"/>
                    <a:pt x="39437" y="357797"/>
                  </a:cubicBezTo>
                  <a:cubicBezTo>
                    <a:pt x="39402" y="358154"/>
                    <a:pt x="40366" y="358047"/>
                    <a:pt x="39937" y="358369"/>
                  </a:cubicBezTo>
                  <a:cubicBezTo>
                    <a:pt x="41580" y="358833"/>
                    <a:pt x="43009" y="357333"/>
                    <a:pt x="44438" y="358262"/>
                  </a:cubicBezTo>
                  <a:cubicBezTo>
                    <a:pt x="44795" y="357619"/>
                    <a:pt x="45331" y="358083"/>
                    <a:pt x="45545" y="357619"/>
                  </a:cubicBezTo>
                  <a:cubicBezTo>
                    <a:pt x="45438" y="357833"/>
                    <a:pt x="46438" y="358011"/>
                    <a:pt x="45688" y="358369"/>
                  </a:cubicBezTo>
                  <a:cubicBezTo>
                    <a:pt x="45617" y="358405"/>
                    <a:pt x="45581" y="358369"/>
                    <a:pt x="45617" y="358262"/>
                  </a:cubicBezTo>
                  <a:lnTo>
                    <a:pt x="45438" y="358619"/>
                  </a:lnTo>
                  <a:cubicBezTo>
                    <a:pt x="45474" y="359369"/>
                    <a:pt x="46438" y="358655"/>
                    <a:pt x="47474" y="359405"/>
                  </a:cubicBezTo>
                  <a:cubicBezTo>
                    <a:pt x="47224" y="359083"/>
                    <a:pt x="46867" y="358904"/>
                    <a:pt x="47224" y="358833"/>
                  </a:cubicBezTo>
                  <a:lnTo>
                    <a:pt x="48224" y="359476"/>
                  </a:lnTo>
                  <a:lnTo>
                    <a:pt x="47831" y="359619"/>
                  </a:lnTo>
                  <a:cubicBezTo>
                    <a:pt x="48224" y="359905"/>
                    <a:pt x="48939" y="360297"/>
                    <a:pt x="49581" y="360548"/>
                  </a:cubicBezTo>
                  <a:lnTo>
                    <a:pt x="49939" y="360655"/>
                  </a:lnTo>
                  <a:lnTo>
                    <a:pt x="49796" y="360191"/>
                  </a:lnTo>
                  <a:cubicBezTo>
                    <a:pt x="50546" y="360584"/>
                    <a:pt x="50689" y="361333"/>
                    <a:pt x="51689" y="360976"/>
                  </a:cubicBezTo>
                  <a:cubicBezTo>
                    <a:pt x="52153" y="360762"/>
                    <a:pt x="51046" y="360262"/>
                    <a:pt x="51903" y="360333"/>
                  </a:cubicBezTo>
                  <a:cubicBezTo>
                    <a:pt x="52903" y="360798"/>
                    <a:pt x="54475" y="361405"/>
                    <a:pt x="55868" y="361583"/>
                  </a:cubicBezTo>
                  <a:cubicBezTo>
                    <a:pt x="55761" y="361119"/>
                    <a:pt x="56118" y="361155"/>
                    <a:pt x="56511" y="361048"/>
                  </a:cubicBezTo>
                  <a:lnTo>
                    <a:pt x="56547" y="361441"/>
                  </a:lnTo>
                  <a:cubicBezTo>
                    <a:pt x="57975" y="360869"/>
                    <a:pt x="57118" y="362334"/>
                    <a:pt x="58547" y="361834"/>
                  </a:cubicBezTo>
                  <a:lnTo>
                    <a:pt x="58761" y="361262"/>
                  </a:lnTo>
                  <a:cubicBezTo>
                    <a:pt x="59976" y="360369"/>
                    <a:pt x="59547" y="362048"/>
                    <a:pt x="60833" y="360833"/>
                  </a:cubicBezTo>
                  <a:cubicBezTo>
                    <a:pt x="60297" y="360976"/>
                    <a:pt x="60476" y="360012"/>
                    <a:pt x="61154" y="360083"/>
                  </a:cubicBezTo>
                  <a:lnTo>
                    <a:pt x="61047" y="360476"/>
                  </a:lnTo>
                  <a:cubicBezTo>
                    <a:pt x="61404" y="360333"/>
                    <a:pt x="61512" y="360191"/>
                    <a:pt x="61762" y="360226"/>
                  </a:cubicBezTo>
                  <a:cubicBezTo>
                    <a:pt x="61583" y="360441"/>
                    <a:pt x="61726" y="360798"/>
                    <a:pt x="62262" y="360655"/>
                  </a:cubicBezTo>
                  <a:lnTo>
                    <a:pt x="61976" y="361190"/>
                  </a:lnTo>
                  <a:lnTo>
                    <a:pt x="62869" y="360333"/>
                  </a:lnTo>
                  <a:cubicBezTo>
                    <a:pt x="63726" y="360619"/>
                    <a:pt x="64833" y="359833"/>
                    <a:pt x="65262" y="360297"/>
                  </a:cubicBezTo>
                  <a:cubicBezTo>
                    <a:pt x="65262" y="360297"/>
                    <a:pt x="66976" y="360155"/>
                    <a:pt x="67191" y="359512"/>
                  </a:cubicBezTo>
                  <a:cubicBezTo>
                    <a:pt x="66941" y="359940"/>
                    <a:pt x="67869" y="359869"/>
                    <a:pt x="67727" y="360333"/>
                  </a:cubicBezTo>
                  <a:cubicBezTo>
                    <a:pt x="68048" y="359833"/>
                    <a:pt x="69155" y="359155"/>
                    <a:pt x="69763" y="359440"/>
                  </a:cubicBezTo>
                  <a:lnTo>
                    <a:pt x="69691" y="359512"/>
                  </a:lnTo>
                  <a:cubicBezTo>
                    <a:pt x="71584" y="359440"/>
                    <a:pt x="72513" y="358047"/>
                    <a:pt x="74192" y="358119"/>
                  </a:cubicBezTo>
                  <a:cubicBezTo>
                    <a:pt x="73977" y="357690"/>
                    <a:pt x="74870" y="357690"/>
                    <a:pt x="74513" y="357190"/>
                  </a:cubicBezTo>
                  <a:cubicBezTo>
                    <a:pt x="75942" y="356154"/>
                    <a:pt x="77656" y="357548"/>
                    <a:pt x="77764" y="355654"/>
                  </a:cubicBezTo>
                  <a:cubicBezTo>
                    <a:pt x="78442" y="355368"/>
                    <a:pt x="78692" y="355868"/>
                    <a:pt x="79085" y="355868"/>
                  </a:cubicBezTo>
                  <a:lnTo>
                    <a:pt x="78942" y="356011"/>
                  </a:lnTo>
                  <a:cubicBezTo>
                    <a:pt x="80228" y="355547"/>
                    <a:pt x="80585" y="355511"/>
                    <a:pt x="81550" y="355368"/>
                  </a:cubicBezTo>
                  <a:cubicBezTo>
                    <a:pt x="81978" y="355118"/>
                    <a:pt x="81978" y="354297"/>
                    <a:pt x="82871" y="354368"/>
                  </a:cubicBezTo>
                  <a:cubicBezTo>
                    <a:pt x="82621" y="354726"/>
                    <a:pt x="82978" y="354618"/>
                    <a:pt x="83300" y="354583"/>
                  </a:cubicBezTo>
                  <a:cubicBezTo>
                    <a:pt x="83086" y="354654"/>
                    <a:pt x="83050" y="354797"/>
                    <a:pt x="83514" y="354975"/>
                  </a:cubicBezTo>
                  <a:cubicBezTo>
                    <a:pt x="83550" y="354869"/>
                    <a:pt x="83657" y="354797"/>
                    <a:pt x="83729" y="354726"/>
                  </a:cubicBezTo>
                  <a:lnTo>
                    <a:pt x="83764" y="354797"/>
                  </a:lnTo>
                  <a:cubicBezTo>
                    <a:pt x="84300" y="354654"/>
                    <a:pt x="84193" y="354547"/>
                    <a:pt x="83943" y="354511"/>
                  </a:cubicBezTo>
                  <a:cubicBezTo>
                    <a:pt x="83943" y="354511"/>
                    <a:pt x="83907" y="354404"/>
                    <a:pt x="83836" y="354297"/>
                  </a:cubicBezTo>
                  <a:cubicBezTo>
                    <a:pt x="84443" y="354690"/>
                    <a:pt x="85479" y="354154"/>
                    <a:pt x="85586" y="354726"/>
                  </a:cubicBezTo>
                  <a:cubicBezTo>
                    <a:pt x="87265" y="354511"/>
                    <a:pt x="88515" y="353904"/>
                    <a:pt x="89979" y="353654"/>
                  </a:cubicBezTo>
                  <a:cubicBezTo>
                    <a:pt x="90158" y="353940"/>
                    <a:pt x="89801" y="354225"/>
                    <a:pt x="89372" y="354333"/>
                  </a:cubicBezTo>
                  <a:lnTo>
                    <a:pt x="90408" y="354225"/>
                  </a:lnTo>
                  <a:cubicBezTo>
                    <a:pt x="90408" y="354654"/>
                    <a:pt x="89801" y="354475"/>
                    <a:pt x="89479" y="354583"/>
                  </a:cubicBezTo>
                  <a:cubicBezTo>
                    <a:pt x="90729" y="355261"/>
                    <a:pt x="92051" y="353868"/>
                    <a:pt x="93587" y="354404"/>
                  </a:cubicBezTo>
                  <a:lnTo>
                    <a:pt x="93873" y="354047"/>
                  </a:lnTo>
                  <a:lnTo>
                    <a:pt x="93980" y="354082"/>
                  </a:lnTo>
                  <a:cubicBezTo>
                    <a:pt x="93980" y="353904"/>
                    <a:pt x="94301" y="353654"/>
                    <a:pt x="94516" y="353582"/>
                  </a:cubicBezTo>
                  <a:cubicBezTo>
                    <a:pt x="94766" y="353940"/>
                    <a:pt x="94551" y="354440"/>
                    <a:pt x="95337" y="354368"/>
                  </a:cubicBezTo>
                  <a:cubicBezTo>
                    <a:pt x="96016" y="354654"/>
                    <a:pt x="97087" y="354011"/>
                    <a:pt x="97873" y="353618"/>
                  </a:cubicBezTo>
                  <a:cubicBezTo>
                    <a:pt x="97409" y="353654"/>
                    <a:pt x="97516" y="353404"/>
                    <a:pt x="97695" y="353261"/>
                  </a:cubicBezTo>
                  <a:cubicBezTo>
                    <a:pt x="98087" y="353154"/>
                    <a:pt x="98373" y="353476"/>
                    <a:pt x="98659" y="353261"/>
                  </a:cubicBezTo>
                  <a:lnTo>
                    <a:pt x="98802" y="353725"/>
                  </a:lnTo>
                  <a:cubicBezTo>
                    <a:pt x="98552" y="353333"/>
                    <a:pt x="99695" y="352940"/>
                    <a:pt x="99766" y="352689"/>
                  </a:cubicBezTo>
                  <a:cubicBezTo>
                    <a:pt x="100088" y="352975"/>
                    <a:pt x="99266" y="353189"/>
                    <a:pt x="99231" y="353476"/>
                  </a:cubicBezTo>
                  <a:cubicBezTo>
                    <a:pt x="100802" y="352904"/>
                    <a:pt x="100052" y="353297"/>
                    <a:pt x="101552" y="352583"/>
                  </a:cubicBezTo>
                  <a:cubicBezTo>
                    <a:pt x="102195" y="351904"/>
                    <a:pt x="101231" y="352225"/>
                    <a:pt x="101409" y="351654"/>
                  </a:cubicBezTo>
                  <a:cubicBezTo>
                    <a:pt x="102088" y="351297"/>
                    <a:pt x="102517" y="350618"/>
                    <a:pt x="103374" y="350439"/>
                  </a:cubicBezTo>
                  <a:lnTo>
                    <a:pt x="102910" y="350189"/>
                  </a:lnTo>
                  <a:cubicBezTo>
                    <a:pt x="103445" y="349689"/>
                    <a:pt x="103874" y="349296"/>
                    <a:pt x="104303" y="349046"/>
                  </a:cubicBezTo>
                  <a:cubicBezTo>
                    <a:pt x="105088" y="361869"/>
                    <a:pt x="105588" y="374156"/>
                    <a:pt x="108446" y="386158"/>
                  </a:cubicBezTo>
                  <a:cubicBezTo>
                    <a:pt x="111518" y="398767"/>
                    <a:pt x="117090" y="409768"/>
                    <a:pt x="121626" y="420377"/>
                  </a:cubicBezTo>
                  <a:cubicBezTo>
                    <a:pt x="122591" y="422591"/>
                    <a:pt x="123269" y="424877"/>
                    <a:pt x="123805" y="427163"/>
                  </a:cubicBezTo>
                  <a:cubicBezTo>
                    <a:pt x="123448" y="427092"/>
                    <a:pt x="123269" y="427020"/>
                    <a:pt x="122841" y="426949"/>
                  </a:cubicBezTo>
                  <a:lnTo>
                    <a:pt x="122876" y="426806"/>
                  </a:lnTo>
                  <a:cubicBezTo>
                    <a:pt x="121233" y="426770"/>
                    <a:pt x="120340" y="426663"/>
                    <a:pt x="119162" y="427306"/>
                  </a:cubicBezTo>
                  <a:cubicBezTo>
                    <a:pt x="119090" y="426413"/>
                    <a:pt x="117840" y="427056"/>
                    <a:pt x="117519" y="426663"/>
                  </a:cubicBezTo>
                  <a:lnTo>
                    <a:pt x="117554" y="426592"/>
                  </a:lnTo>
                  <a:cubicBezTo>
                    <a:pt x="116376" y="427020"/>
                    <a:pt x="115733" y="425520"/>
                    <a:pt x="114625" y="425699"/>
                  </a:cubicBezTo>
                  <a:cubicBezTo>
                    <a:pt x="114697" y="425663"/>
                    <a:pt x="114804" y="425413"/>
                    <a:pt x="115018" y="425484"/>
                  </a:cubicBezTo>
                  <a:cubicBezTo>
                    <a:pt x="114304" y="425342"/>
                    <a:pt x="113304" y="425056"/>
                    <a:pt x="113518" y="424555"/>
                  </a:cubicBezTo>
                  <a:cubicBezTo>
                    <a:pt x="111946" y="423913"/>
                    <a:pt x="109803" y="422270"/>
                    <a:pt x="108803" y="422377"/>
                  </a:cubicBezTo>
                  <a:lnTo>
                    <a:pt x="108946" y="422305"/>
                  </a:lnTo>
                  <a:cubicBezTo>
                    <a:pt x="108125" y="422305"/>
                    <a:pt x="108375" y="421841"/>
                    <a:pt x="107624" y="421448"/>
                  </a:cubicBezTo>
                  <a:cubicBezTo>
                    <a:pt x="107660" y="421377"/>
                    <a:pt x="107660" y="421305"/>
                    <a:pt x="107660" y="421305"/>
                  </a:cubicBezTo>
                  <a:cubicBezTo>
                    <a:pt x="106803" y="421162"/>
                    <a:pt x="105839" y="419412"/>
                    <a:pt x="104731" y="419091"/>
                  </a:cubicBezTo>
                  <a:lnTo>
                    <a:pt x="104838" y="418733"/>
                  </a:lnTo>
                  <a:cubicBezTo>
                    <a:pt x="104124" y="418376"/>
                    <a:pt x="103338" y="418091"/>
                    <a:pt x="102552" y="418019"/>
                  </a:cubicBezTo>
                  <a:cubicBezTo>
                    <a:pt x="102838" y="418091"/>
                    <a:pt x="103124" y="418162"/>
                    <a:pt x="103410" y="418305"/>
                  </a:cubicBezTo>
                  <a:cubicBezTo>
                    <a:pt x="103088" y="418841"/>
                    <a:pt x="102624" y="418305"/>
                    <a:pt x="101767" y="417983"/>
                  </a:cubicBezTo>
                  <a:cubicBezTo>
                    <a:pt x="101266" y="417805"/>
                    <a:pt x="100588" y="417840"/>
                    <a:pt x="100016" y="418269"/>
                  </a:cubicBezTo>
                  <a:cubicBezTo>
                    <a:pt x="98230" y="418876"/>
                    <a:pt x="98623" y="421270"/>
                    <a:pt x="97409" y="421341"/>
                  </a:cubicBezTo>
                  <a:cubicBezTo>
                    <a:pt x="97159" y="421984"/>
                    <a:pt x="97445" y="420484"/>
                    <a:pt x="96980" y="421127"/>
                  </a:cubicBezTo>
                  <a:cubicBezTo>
                    <a:pt x="96730" y="420698"/>
                    <a:pt x="97123" y="420698"/>
                    <a:pt x="96802" y="420412"/>
                  </a:cubicBezTo>
                  <a:cubicBezTo>
                    <a:pt x="96444" y="420770"/>
                    <a:pt x="96123" y="420555"/>
                    <a:pt x="95837" y="420519"/>
                  </a:cubicBezTo>
                  <a:cubicBezTo>
                    <a:pt x="95766" y="420484"/>
                    <a:pt x="95516" y="420519"/>
                    <a:pt x="95337" y="420662"/>
                  </a:cubicBezTo>
                  <a:lnTo>
                    <a:pt x="95266" y="420269"/>
                  </a:lnTo>
                  <a:cubicBezTo>
                    <a:pt x="94301" y="421055"/>
                    <a:pt x="93301" y="419734"/>
                    <a:pt x="92480" y="420377"/>
                  </a:cubicBezTo>
                  <a:cubicBezTo>
                    <a:pt x="91194" y="420591"/>
                    <a:pt x="91765" y="419127"/>
                    <a:pt x="90301" y="419805"/>
                  </a:cubicBezTo>
                  <a:lnTo>
                    <a:pt x="89765" y="419233"/>
                  </a:lnTo>
                  <a:cubicBezTo>
                    <a:pt x="89122" y="419127"/>
                    <a:pt x="89194" y="419877"/>
                    <a:pt x="88622" y="419591"/>
                  </a:cubicBezTo>
                  <a:cubicBezTo>
                    <a:pt x="88658" y="419269"/>
                    <a:pt x="87872" y="419305"/>
                    <a:pt x="88229" y="418984"/>
                  </a:cubicBezTo>
                  <a:cubicBezTo>
                    <a:pt x="86908" y="418448"/>
                    <a:pt x="85443" y="419626"/>
                    <a:pt x="83729" y="418591"/>
                  </a:cubicBezTo>
                  <a:cubicBezTo>
                    <a:pt x="83264" y="419198"/>
                    <a:pt x="82407" y="418733"/>
                    <a:pt x="82050" y="419198"/>
                  </a:cubicBezTo>
                  <a:cubicBezTo>
                    <a:pt x="82050" y="418912"/>
                    <a:pt x="80228" y="418948"/>
                    <a:pt x="81335" y="418448"/>
                  </a:cubicBezTo>
                  <a:cubicBezTo>
                    <a:pt x="81443" y="418412"/>
                    <a:pt x="81585" y="418448"/>
                    <a:pt x="81550" y="418555"/>
                  </a:cubicBezTo>
                  <a:lnTo>
                    <a:pt x="81728" y="418198"/>
                  </a:lnTo>
                  <a:cubicBezTo>
                    <a:pt x="80800" y="417341"/>
                    <a:pt x="79800" y="418376"/>
                    <a:pt x="78799" y="418126"/>
                  </a:cubicBezTo>
                  <a:cubicBezTo>
                    <a:pt x="79085" y="418305"/>
                    <a:pt x="79514" y="418305"/>
                    <a:pt x="79192" y="418555"/>
                  </a:cubicBezTo>
                  <a:lnTo>
                    <a:pt x="78228" y="418376"/>
                  </a:lnTo>
                  <a:lnTo>
                    <a:pt x="78478" y="418091"/>
                  </a:lnTo>
                  <a:lnTo>
                    <a:pt x="77049" y="417698"/>
                  </a:lnTo>
                  <a:lnTo>
                    <a:pt x="77192" y="418126"/>
                  </a:lnTo>
                  <a:cubicBezTo>
                    <a:pt x="76513" y="417805"/>
                    <a:pt x="76371" y="417090"/>
                    <a:pt x="75478" y="417555"/>
                  </a:cubicBezTo>
                  <a:cubicBezTo>
                    <a:pt x="75085" y="417805"/>
                    <a:pt x="76085" y="418198"/>
                    <a:pt x="75299" y="418198"/>
                  </a:cubicBezTo>
                  <a:cubicBezTo>
                    <a:pt x="74406" y="417805"/>
                    <a:pt x="73013" y="417162"/>
                    <a:pt x="71798" y="416876"/>
                  </a:cubicBezTo>
                  <a:cubicBezTo>
                    <a:pt x="71870" y="417341"/>
                    <a:pt x="71513" y="417269"/>
                    <a:pt x="71156" y="417341"/>
                  </a:cubicBezTo>
                  <a:lnTo>
                    <a:pt x="71156" y="416947"/>
                  </a:lnTo>
                  <a:cubicBezTo>
                    <a:pt x="69763" y="417341"/>
                    <a:pt x="70763" y="416019"/>
                    <a:pt x="69405" y="416305"/>
                  </a:cubicBezTo>
                  <a:lnTo>
                    <a:pt x="69120" y="416805"/>
                  </a:lnTo>
                  <a:cubicBezTo>
                    <a:pt x="67834" y="417447"/>
                    <a:pt x="68548" y="415912"/>
                    <a:pt x="67119" y="416841"/>
                  </a:cubicBezTo>
                  <a:cubicBezTo>
                    <a:pt x="67655" y="416841"/>
                    <a:pt x="67298" y="417734"/>
                    <a:pt x="66655" y="417519"/>
                  </a:cubicBezTo>
                  <a:lnTo>
                    <a:pt x="66869" y="417162"/>
                  </a:lnTo>
                  <a:cubicBezTo>
                    <a:pt x="66512" y="417198"/>
                    <a:pt x="66369" y="417376"/>
                    <a:pt x="66119" y="417269"/>
                  </a:cubicBezTo>
                  <a:cubicBezTo>
                    <a:pt x="66334" y="417090"/>
                    <a:pt x="66262" y="416733"/>
                    <a:pt x="65726" y="416733"/>
                  </a:cubicBezTo>
                  <a:lnTo>
                    <a:pt x="66119" y="416305"/>
                  </a:lnTo>
                  <a:lnTo>
                    <a:pt x="65048" y="416912"/>
                  </a:lnTo>
                  <a:cubicBezTo>
                    <a:pt x="64298" y="416448"/>
                    <a:pt x="63012" y="416876"/>
                    <a:pt x="62726" y="416340"/>
                  </a:cubicBezTo>
                  <a:cubicBezTo>
                    <a:pt x="62726" y="416340"/>
                    <a:pt x="61011" y="416019"/>
                    <a:pt x="60619" y="416626"/>
                  </a:cubicBezTo>
                  <a:cubicBezTo>
                    <a:pt x="60976" y="416269"/>
                    <a:pt x="60011" y="416126"/>
                    <a:pt x="60297" y="415697"/>
                  </a:cubicBezTo>
                  <a:cubicBezTo>
                    <a:pt x="59868" y="416090"/>
                    <a:pt x="58547" y="416483"/>
                    <a:pt x="57940" y="416054"/>
                  </a:cubicBezTo>
                  <a:lnTo>
                    <a:pt x="58047" y="415983"/>
                  </a:lnTo>
                  <a:cubicBezTo>
                    <a:pt x="55939" y="415662"/>
                    <a:pt x="54654" y="416947"/>
                    <a:pt x="52796" y="416769"/>
                  </a:cubicBezTo>
                  <a:cubicBezTo>
                    <a:pt x="52975" y="417198"/>
                    <a:pt x="52010" y="417162"/>
                    <a:pt x="52368" y="417698"/>
                  </a:cubicBezTo>
                  <a:cubicBezTo>
                    <a:pt x="50760" y="418662"/>
                    <a:pt x="48831" y="417412"/>
                    <a:pt x="48760" y="419305"/>
                  </a:cubicBezTo>
                  <a:cubicBezTo>
                    <a:pt x="48046" y="419626"/>
                    <a:pt x="47724" y="419198"/>
                    <a:pt x="47331" y="419233"/>
                  </a:cubicBezTo>
                  <a:lnTo>
                    <a:pt x="47474" y="419091"/>
                  </a:lnTo>
                  <a:cubicBezTo>
                    <a:pt x="46117" y="419698"/>
                    <a:pt x="45724" y="419841"/>
                    <a:pt x="44688" y="420162"/>
                  </a:cubicBezTo>
                  <a:cubicBezTo>
                    <a:pt x="44259" y="420484"/>
                    <a:pt x="44438" y="421341"/>
                    <a:pt x="43474" y="421448"/>
                  </a:cubicBezTo>
                  <a:cubicBezTo>
                    <a:pt x="43652" y="421019"/>
                    <a:pt x="43295" y="421234"/>
                    <a:pt x="42973" y="421341"/>
                  </a:cubicBezTo>
                  <a:cubicBezTo>
                    <a:pt x="43188" y="421234"/>
                    <a:pt x="43188" y="421091"/>
                    <a:pt x="42688" y="421019"/>
                  </a:cubicBezTo>
                  <a:cubicBezTo>
                    <a:pt x="42652" y="421127"/>
                    <a:pt x="42581" y="421234"/>
                    <a:pt x="42509" y="421305"/>
                  </a:cubicBezTo>
                  <a:lnTo>
                    <a:pt x="42473" y="421234"/>
                  </a:lnTo>
                  <a:cubicBezTo>
                    <a:pt x="41938" y="421519"/>
                    <a:pt x="42081" y="421591"/>
                    <a:pt x="42366" y="421555"/>
                  </a:cubicBezTo>
                  <a:cubicBezTo>
                    <a:pt x="42366" y="421555"/>
                    <a:pt x="42402" y="421662"/>
                    <a:pt x="42509" y="421734"/>
                  </a:cubicBezTo>
                  <a:cubicBezTo>
                    <a:pt x="41795" y="421519"/>
                    <a:pt x="40937" y="422234"/>
                    <a:pt x="40723" y="421734"/>
                  </a:cubicBezTo>
                  <a:cubicBezTo>
                    <a:pt x="39187" y="422305"/>
                    <a:pt x="38151" y="423091"/>
                    <a:pt x="36758" y="423484"/>
                  </a:cubicBezTo>
                  <a:cubicBezTo>
                    <a:pt x="36580" y="423198"/>
                    <a:pt x="36866" y="422948"/>
                    <a:pt x="37258" y="422734"/>
                  </a:cubicBezTo>
                  <a:lnTo>
                    <a:pt x="36294" y="422948"/>
                  </a:lnTo>
                  <a:cubicBezTo>
                    <a:pt x="36258" y="422520"/>
                    <a:pt x="36830" y="422663"/>
                    <a:pt x="37116" y="422555"/>
                  </a:cubicBezTo>
                  <a:cubicBezTo>
                    <a:pt x="35937" y="421984"/>
                    <a:pt x="34794" y="423448"/>
                    <a:pt x="33472" y="422734"/>
                  </a:cubicBezTo>
                  <a:lnTo>
                    <a:pt x="33187" y="423056"/>
                  </a:lnTo>
                  <a:lnTo>
                    <a:pt x="33115" y="422984"/>
                  </a:lnTo>
                  <a:cubicBezTo>
                    <a:pt x="33115" y="423163"/>
                    <a:pt x="32794" y="423377"/>
                    <a:pt x="32579" y="423413"/>
                  </a:cubicBezTo>
                  <a:cubicBezTo>
                    <a:pt x="32436" y="423020"/>
                    <a:pt x="32686" y="422555"/>
                    <a:pt x="32008" y="422520"/>
                  </a:cubicBezTo>
                  <a:cubicBezTo>
                    <a:pt x="31543" y="422127"/>
                    <a:pt x="30508" y="422484"/>
                    <a:pt x="29793" y="422520"/>
                  </a:cubicBezTo>
                  <a:cubicBezTo>
                    <a:pt x="30150" y="422663"/>
                    <a:pt x="30008" y="422841"/>
                    <a:pt x="29793" y="422948"/>
                  </a:cubicBezTo>
                  <a:cubicBezTo>
                    <a:pt x="29436" y="422877"/>
                    <a:pt x="29329" y="422484"/>
                    <a:pt x="29043" y="422555"/>
                  </a:cubicBezTo>
                  <a:lnTo>
                    <a:pt x="29115" y="422055"/>
                  </a:lnTo>
                  <a:cubicBezTo>
                    <a:pt x="29150" y="422555"/>
                    <a:pt x="28114" y="422341"/>
                    <a:pt x="27936" y="422484"/>
                  </a:cubicBezTo>
                  <a:cubicBezTo>
                    <a:pt x="27864" y="422055"/>
                    <a:pt x="28543" y="422341"/>
                    <a:pt x="28686" y="422091"/>
                  </a:cubicBezTo>
                  <a:cubicBezTo>
                    <a:pt x="27364" y="421734"/>
                    <a:pt x="28007" y="421912"/>
                    <a:pt x="26686" y="421555"/>
                  </a:cubicBezTo>
                  <a:cubicBezTo>
                    <a:pt x="25864" y="421662"/>
                    <a:pt x="26650" y="422055"/>
                    <a:pt x="26186" y="422341"/>
                  </a:cubicBezTo>
                  <a:cubicBezTo>
                    <a:pt x="25507" y="422234"/>
                    <a:pt x="24757" y="422305"/>
                    <a:pt x="24150" y="421734"/>
                  </a:cubicBezTo>
                  <a:lnTo>
                    <a:pt x="24221" y="422234"/>
                  </a:lnTo>
                  <a:cubicBezTo>
                    <a:pt x="22900" y="422091"/>
                    <a:pt x="22185" y="421734"/>
                    <a:pt x="21578" y="420948"/>
                  </a:cubicBezTo>
                  <a:cubicBezTo>
                    <a:pt x="11255" y="420055"/>
                    <a:pt x="17613" y="424555"/>
                    <a:pt x="17613" y="424555"/>
                  </a:cubicBezTo>
                  <a:cubicBezTo>
                    <a:pt x="20828" y="427092"/>
                    <a:pt x="23292" y="426913"/>
                    <a:pt x="28257" y="427806"/>
                  </a:cubicBezTo>
                  <a:cubicBezTo>
                    <a:pt x="32579" y="428842"/>
                    <a:pt x="34008" y="429878"/>
                    <a:pt x="38794" y="428914"/>
                  </a:cubicBezTo>
                  <a:cubicBezTo>
                    <a:pt x="41045" y="428627"/>
                    <a:pt x="43474" y="427699"/>
                    <a:pt x="45224" y="426985"/>
                  </a:cubicBezTo>
                  <a:cubicBezTo>
                    <a:pt x="45902" y="426056"/>
                    <a:pt x="47653" y="426127"/>
                    <a:pt x="48474" y="425270"/>
                  </a:cubicBezTo>
                  <a:lnTo>
                    <a:pt x="48974" y="425484"/>
                  </a:lnTo>
                  <a:cubicBezTo>
                    <a:pt x="49260" y="425199"/>
                    <a:pt x="49617" y="424913"/>
                    <a:pt x="50010" y="425020"/>
                  </a:cubicBezTo>
                  <a:lnTo>
                    <a:pt x="50010" y="425127"/>
                  </a:lnTo>
                  <a:cubicBezTo>
                    <a:pt x="50439" y="424698"/>
                    <a:pt x="51046" y="424698"/>
                    <a:pt x="51260" y="424484"/>
                  </a:cubicBezTo>
                  <a:lnTo>
                    <a:pt x="51260" y="424591"/>
                  </a:lnTo>
                  <a:lnTo>
                    <a:pt x="51867" y="424377"/>
                  </a:lnTo>
                  <a:lnTo>
                    <a:pt x="51796" y="424555"/>
                  </a:lnTo>
                  <a:cubicBezTo>
                    <a:pt x="52582" y="424020"/>
                    <a:pt x="53475" y="423770"/>
                    <a:pt x="54296" y="423734"/>
                  </a:cubicBezTo>
                  <a:lnTo>
                    <a:pt x="54153" y="423305"/>
                  </a:lnTo>
                  <a:cubicBezTo>
                    <a:pt x="55939" y="423484"/>
                    <a:pt x="56404" y="422448"/>
                    <a:pt x="58011" y="422913"/>
                  </a:cubicBezTo>
                  <a:lnTo>
                    <a:pt x="58011" y="423020"/>
                  </a:lnTo>
                  <a:cubicBezTo>
                    <a:pt x="59868" y="421662"/>
                    <a:pt x="61154" y="423770"/>
                    <a:pt x="63262" y="422698"/>
                  </a:cubicBezTo>
                  <a:cubicBezTo>
                    <a:pt x="62976" y="422841"/>
                    <a:pt x="63369" y="422948"/>
                    <a:pt x="63333" y="423056"/>
                  </a:cubicBezTo>
                  <a:cubicBezTo>
                    <a:pt x="64298" y="422984"/>
                    <a:pt x="65369" y="422984"/>
                    <a:pt x="65441" y="422091"/>
                  </a:cubicBezTo>
                  <a:cubicBezTo>
                    <a:pt x="66155" y="422163"/>
                    <a:pt x="66012" y="422412"/>
                    <a:pt x="66084" y="422770"/>
                  </a:cubicBezTo>
                  <a:cubicBezTo>
                    <a:pt x="66119" y="422377"/>
                    <a:pt x="66762" y="422270"/>
                    <a:pt x="67334" y="422305"/>
                  </a:cubicBezTo>
                  <a:lnTo>
                    <a:pt x="67048" y="422412"/>
                  </a:lnTo>
                  <a:lnTo>
                    <a:pt x="68691" y="422448"/>
                  </a:lnTo>
                  <a:lnTo>
                    <a:pt x="68477" y="421662"/>
                  </a:lnTo>
                  <a:cubicBezTo>
                    <a:pt x="69334" y="421984"/>
                    <a:pt x="68584" y="422591"/>
                    <a:pt x="69441" y="422520"/>
                  </a:cubicBezTo>
                  <a:lnTo>
                    <a:pt x="69512" y="421912"/>
                  </a:lnTo>
                  <a:cubicBezTo>
                    <a:pt x="70691" y="422163"/>
                    <a:pt x="71263" y="423234"/>
                    <a:pt x="72370" y="423841"/>
                  </a:cubicBezTo>
                  <a:cubicBezTo>
                    <a:pt x="77192" y="424806"/>
                    <a:pt x="82728" y="424056"/>
                    <a:pt x="87479" y="425270"/>
                  </a:cubicBezTo>
                  <a:lnTo>
                    <a:pt x="87693" y="425734"/>
                  </a:lnTo>
                  <a:cubicBezTo>
                    <a:pt x="87765" y="426413"/>
                    <a:pt x="89122" y="424734"/>
                    <a:pt x="89158" y="425377"/>
                  </a:cubicBezTo>
                  <a:lnTo>
                    <a:pt x="89622" y="425091"/>
                  </a:lnTo>
                  <a:cubicBezTo>
                    <a:pt x="89729" y="425199"/>
                    <a:pt x="90015" y="425377"/>
                    <a:pt x="89765" y="425520"/>
                  </a:cubicBezTo>
                  <a:cubicBezTo>
                    <a:pt x="90194" y="425556"/>
                    <a:pt x="90229" y="425448"/>
                    <a:pt x="90587" y="425270"/>
                  </a:cubicBezTo>
                  <a:lnTo>
                    <a:pt x="91051" y="425734"/>
                  </a:lnTo>
                  <a:cubicBezTo>
                    <a:pt x="92801" y="426127"/>
                    <a:pt x="94408" y="425806"/>
                    <a:pt x="96909" y="425377"/>
                  </a:cubicBezTo>
                  <a:cubicBezTo>
                    <a:pt x="97230" y="425306"/>
                    <a:pt x="97480" y="425234"/>
                    <a:pt x="97980" y="425091"/>
                  </a:cubicBezTo>
                  <a:cubicBezTo>
                    <a:pt x="99123" y="424913"/>
                    <a:pt x="99981" y="424520"/>
                    <a:pt x="100766" y="424091"/>
                  </a:cubicBezTo>
                  <a:cubicBezTo>
                    <a:pt x="101767" y="423591"/>
                    <a:pt x="101374" y="423663"/>
                    <a:pt x="101802" y="423484"/>
                  </a:cubicBezTo>
                  <a:cubicBezTo>
                    <a:pt x="102302" y="423377"/>
                    <a:pt x="102660" y="423234"/>
                    <a:pt x="103660" y="424020"/>
                  </a:cubicBezTo>
                  <a:cubicBezTo>
                    <a:pt x="106767" y="426484"/>
                    <a:pt x="109839" y="431235"/>
                    <a:pt x="114518" y="431664"/>
                  </a:cubicBezTo>
                  <a:cubicBezTo>
                    <a:pt x="114625" y="431806"/>
                    <a:pt x="115054" y="431699"/>
                    <a:pt x="115054" y="431628"/>
                  </a:cubicBezTo>
                  <a:cubicBezTo>
                    <a:pt x="116340" y="432057"/>
                    <a:pt x="117697" y="432307"/>
                    <a:pt x="119090" y="432485"/>
                  </a:cubicBezTo>
                  <a:cubicBezTo>
                    <a:pt x="119090" y="432485"/>
                    <a:pt x="120376" y="432628"/>
                    <a:pt x="122019" y="432414"/>
                  </a:cubicBezTo>
                  <a:cubicBezTo>
                    <a:pt x="122876" y="432307"/>
                    <a:pt x="123805" y="432093"/>
                    <a:pt x="124698" y="431771"/>
                  </a:cubicBezTo>
                  <a:cubicBezTo>
                    <a:pt x="125662" y="438593"/>
                    <a:pt x="125555" y="445630"/>
                    <a:pt x="125662" y="452559"/>
                  </a:cubicBezTo>
                  <a:cubicBezTo>
                    <a:pt x="125555" y="461560"/>
                    <a:pt x="124841" y="470347"/>
                    <a:pt x="123876" y="479027"/>
                  </a:cubicBezTo>
                  <a:cubicBezTo>
                    <a:pt x="123376" y="479562"/>
                    <a:pt x="123055" y="480027"/>
                    <a:pt x="123091" y="479955"/>
                  </a:cubicBezTo>
                  <a:cubicBezTo>
                    <a:pt x="120376" y="482527"/>
                    <a:pt x="121233" y="483992"/>
                    <a:pt x="117018" y="485777"/>
                  </a:cubicBezTo>
                  <a:cubicBezTo>
                    <a:pt x="112982" y="486421"/>
                    <a:pt x="111875" y="485671"/>
                    <a:pt x="107482" y="486064"/>
                  </a:cubicBezTo>
                  <a:cubicBezTo>
                    <a:pt x="105374" y="486064"/>
                    <a:pt x="103052" y="486064"/>
                    <a:pt x="100802" y="486064"/>
                  </a:cubicBezTo>
                  <a:cubicBezTo>
                    <a:pt x="99731" y="486670"/>
                    <a:pt x="97909" y="485920"/>
                    <a:pt x="96587" y="486421"/>
                  </a:cubicBezTo>
                  <a:lnTo>
                    <a:pt x="96123" y="486028"/>
                  </a:lnTo>
                  <a:cubicBezTo>
                    <a:pt x="95694" y="486206"/>
                    <a:pt x="95159" y="486313"/>
                    <a:pt x="94730" y="486099"/>
                  </a:cubicBezTo>
                  <a:lnTo>
                    <a:pt x="94766" y="485992"/>
                  </a:lnTo>
                  <a:cubicBezTo>
                    <a:pt x="94087" y="486242"/>
                    <a:pt x="93337" y="486064"/>
                    <a:pt x="93015" y="486206"/>
                  </a:cubicBezTo>
                  <a:lnTo>
                    <a:pt x="93051" y="486099"/>
                  </a:lnTo>
                  <a:lnTo>
                    <a:pt x="92230" y="486135"/>
                  </a:lnTo>
                  <a:lnTo>
                    <a:pt x="92373" y="485992"/>
                  </a:lnTo>
                  <a:cubicBezTo>
                    <a:pt x="91265" y="486278"/>
                    <a:pt x="90087" y="486313"/>
                    <a:pt x="89086" y="486170"/>
                  </a:cubicBezTo>
                  <a:lnTo>
                    <a:pt x="89158" y="486635"/>
                  </a:lnTo>
                  <a:cubicBezTo>
                    <a:pt x="86979" y="486099"/>
                    <a:pt x="86193" y="487063"/>
                    <a:pt x="84229" y="486456"/>
                  </a:cubicBezTo>
                  <a:lnTo>
                    <a:pt x="84264" y="486349"/>
                  </a:lnTo>
                  <a:cubicBezTo>
                    <a:pt x="81800" y="487563"/>
                    <a:pt x="80335" y="485528"/>
                    <a:pt x="77799" y="486670"/>
                  </a:cubicBezTo>
                  <a:cubicBezTo>
                    <a:pt x="78121" y="486528"/>
                    <a:pt x="77656" y="486421"/>
                    <a:pt x="77692" y="486313"/>
                  </a:cubicBezTo>
                  <a:cubicBezTo>
                    <a:pt x="76513" y="486456"/>
                    <a:pt x="75263" y="486492"/>
                    <a:pt x="75263" y="487421"/>
                  </a:cubicBezTo>
                  <a:cubicBezTo>
                    <a:pt x="74406" y="487421"/>
                    <a:pt x="74549" y="487135"/>
                    <a:pt x="74442" y="486778"/>
                  </a:cubicBezTo>
                  <a:cubicBezTo>
                    <a:pt x="74477" y="487171"/>
                    <a:pt x="73727" y="487349"/>
                    <a:pt x="73049" y="487349"/>
                  </a:cubicBezTo>
                  <a:lnTo>
                    <a:pt x="73334" y="487206"/>
                  </a:lnTo>
                  <a:lnTo>
                    <a:pt x="71406" y="487349"/>
                  </a:lnTo>
                  <a:lnTo>
                    <a:pt x="71798" y="488099"/>
                  </a:lnTo>
                  <a:cubicBezTo>
                    <a:pt x="70763" y="487885"/>
                    <a:pt x="71513" y="487206"/>
                    <a:pt x="70548" y="487385"/>
                  </a:cubicBezTo>
                  <a:lnTo>
                    <a:pt x="70584" y="487992"/>
                  </a:lnTo>
                  <a:cubicBezTo>
                    <a:pt x="69155" y="487885"/>
                    <a:pt x="68298" y="486921"/>
                    <a:pt x="66941" y="486456"/>
                  </a:cubicBezTo>
                  <a:cubicBezTo>
                    <a:pt x="64190" y="486385"/>
                    <a:pt x="61119" y="486385"/>
                    <a:pt x="57904" y="487457"/>
                  </a:cubicBezTo>
                  <a:cubicBezTo>
                    <a:pt x="54904" y="488421"/>
                    <a:pt x="52332" y="489528"/>
                    <a:pt x="50010" y="489349"/>
                  </a:cubicBezTo>
                  <a:lnTo>
                    <a:pt x="49760" y="488921"/>
                  </a:lnTo>
                  <a:cubicBezTo>
                    <a:pt x="49581" y="488278"/>
                    <a:pt x="48689" y="490064"/>
                    <a:pt x="48438" y="489457"/>
                  </a:cubicBezTo>
                  <a:lnTo>
                    <a:pt x="47938" y="489814"/>
                  </a:lnTo>
                  <a:cubicBezTo>
                    <a:pt x="47796" y="489707"/>
                    <a:pt x="47474" y="489600"/>
                    <a:pt x="47724" y="489421"/>
                  </a:cubicBezTo>
                  <a:cubicBezTo>
                    <a:pt x="47224" y="489421"/>
                    <a:pt x="47224" y="489492"/>
                    <a:pt x="46867" y="489707"/>
                  </a:cubicBezTo>
                  <a:lnTo>
                    <a:pt x="46367" y="489278"/>
                  </a:lnTo>
                  <a:cubicBezTo>
                    <a:pt x="44545" y="488849"/>
                    <a:pt x="42795" y="489421"/>
                    <a:pt x="40830" y="488599"/>
                  </a:cubicBezTo>
                  <a:cubicBezTo>
                    <a:pt x="38794" y="487135"/>
                    <a:pt x="34008" y="485456"/>
                    <a:pt x="30972" y="484420"/>
                  </a:cubicBezTo>
                  <a:cubicBezTo>
                    <a:pt x="26721" y="483420"/>
                    <a:pt x="22935" y="478562"/>
                    <a:pt x="17292" y="479062"/>
                  </a:cubicBezTo>
                  <a:cubicBezTo>
                    <a:pt x="17113" y="478956"/>
                    <a:pt x="16649" y="479134"/>
                    <a:pt x="16649" y="479205"/>
                  </a:cubicBezTo>
                  <a:cubicBezTo>
                    <a:pt x="15041" y="479062"/>
                    <a:pt x="13220" y="479170"/>
                    <a:pt x="11362" y="479920"/>
                  </a:cubicBezTo>
                  <a:cubicBezTo>
                    <a:pt x="11362" y="479920"/>
                    <a:pt x="9469" y="480563"/>
                    <a:pt x="8005" y="482598"/>
                  </a:cubicBezTo>
                  <a:cubicBezTo>
                    <a:pt x="6576" y="484420"/>
                    <a:pt x="6362" y="486670"/>
                    <a:pt x="6397" y="488385"/>
                  </a:cubicBezTo>
                  <a:cubicBezTo>
                    <a:pt x="6362" y="488492"/>
                    <a:pt x="6362" y="488564"/>
                    <a:pt x="6362" y="488671"/>
                  </a:cubicBezTo>
                  <a:cubicBezTo>
                    <a:pt x="6362" y="488778"/>
                    <a:pt x="6326" y="488921"/>
                    <a:pt x="6326" y="489028"/>
                  </a:cubicBezTo>
                  <a:lnTo>
                    <a:pt x="6469" y="488849"/>
                  </a:lnTo>
                  <a:cubicBezTo>
                    <a:pt x="6683" y="489314"/>
                    <a:pt x="7326" y="489742"/>
                    <a:pt x="8898" y="490135"/>
                  </a:cubicBezTo>
                  <a:lnTo>
                    <a:pt x="9648" y="489278"/>
                  </a:lnTo>
                  <a:cubicBezTo>
                    <a:pt x="10255" y="488599"/>
                    <a:pt x="10719" y="487563"/>
                    <a:pt x="11648" y="486885"/>
                  </a:cubicBezTo>
                  <a:lnTo>
                    <a:pt x="11755" y="486992"/>
                  </a:lnTo>
                  <a:cubicBezTo>
                    <a:pt x="12720" y="485777"/>
                    <a:pt x="13005" y="485706"/>
                    <a:pt x="13577" y="484599"/>
                  </a:cubicBezTo>
                  <a:cubicBezTo>
                    <a:pt x="14006" y="485420"/>
                    <a:pt x="14720" y="484349"/>
                    <a:pt x="15220" y="484706"/>
                  </a:cubicBezTo>
                  <a:lnTo>
                    <a:pt x="15184" y="484778"/>
                  </a:lnTo>
                  <a:cubicBezTo>
                    <a:pt x="16184" y="483956"/>
                    <a:pt x="17292" y="485456"/>
                    <a:pt x="18470" y="485028"/>
                  </a:cubicBezTo>
                  <a:cubicBezTo>
                    <a:pt x="18399" y="485099"/>
                    <a:pt x="18328" y="485349"/>
                    <a:pt x="18078" y="485313"/>
                  </a:cubicBezTo>
                  <a:cubicBezTo>
                    <a:pt x="18863" y="485313"/>
                    <a:pt x="20078" y="485492"/>
                    <a:pt x="19971" y="485992"/>
                  </a:cubicBezTo>
                  <a:cubicBezTo>
                    <a:pt x="21935" y="486421"/>
                    <a:pt x="24578" y="487814"/>
                    <a:pt x="26186" y="487671"/>
                  </a:cubicBezTo>
                  <a:lnTo>
                    <a:pt x="26043" y="487778"/>
                  </a:lnTo>
                  <a:cubicBezTo>
                    <a:pt x="27007" y="487599"/>
                    <a:pt x="27007" y="488135"/>
                    <a:pt x="27936" y="488278"/>
                  </a:cubicBezTo>
                  <a:cubicBezTo>
                    <a:pt x="27936" y="488350"/>
                    <a:pt x="27972" y="488456"/>
                    <a:pt x="27972" y="488456"/>
                  </a:cubicBezTo>
                  <a:cubicBezTo>
                    <a:pt x="29007" y="488350"/>
                    <a:pt x="30293" y="489564"/>
                    <a:pt x="31043" y="489671"/>
                  </a:cubicBezTo>
                  <a:lnTo>
                    <a:pt x="30936" y="489992"/>
                  </a:lnTo>
                  <a:lnTo>
                    <a:pt x="32579" y="490742"/>
                  </a:lnTo>
                  <a:lnTo>
                    <a:pt x="32008" y="490350"/>
                  </a:lnTo>
                  <a:cubicBezTo>
                    <a:pt x="32651" y="489600"/>
                    <a:pt x="32937" y="491528"/>
                    <a:pt x="34437" y="491528"/>
                  </a:cubicBezTo>
                  <a:cubicBezTo>
                    <a:pt x="35544" y="492207"/>
                    <a:pt x="37580" y="490742"/>
                    <a:pt x="38580" y="491635"/>
                  </a:cubicBezTo>
                  <a:cubicBezTo>
                    <a:pt x="39294" y="491421"/>
                    <a:pt x="37830" y="492136"/>
                    <a:pt x="38794" y="492136"/>
                  </a:cubicBezTo>
                  <a:cubicBezTo>
                    <a:pt x="38651" y="492636"/>
                    <a:pt x="38294" y="492279"/>
                    <a:pt x="38366" y="492743"/>
                  </a:cubicBezTo>
                  <a:cubicBezTo>
                    <a:pt x="39330" y="492814"/>
                    <a:pt x="39652" y="493743"/>
                    <a:pt x="40902" y="493707"/>
                  </a:cubicBezTo>
                  <a:lnTo>
                    <a:pt x="40866" y="494100"/>
                  </a:lnTo>
                  <a:cubicBezTo>
                    <a:pt x="42509" y="493778"/>
                    <a:pt x="43688" y="495172"/>
                    <a:pt x="44831" y="494600"/>
                  </a:cubicBezTo>
                  <a:cubicBezTo>
                    <a:pt x="46438" y="494386"/>
                    <a:pt x="45867" y="495850"/>
                    <a:pt x="47581" y="495100"/>
                  </a:cubicBezTo>
                  <a:lnTo>
                    <a:pt x="48260" y="495600"/>
                  </a:lnTo>
                  <a:cubicBezTo>
                    <a:pt x="49010" y="495636"/>
                    <a:pt x="48724" y="494922"/>
                    <a:pt x="49581" y="495100"/>
                  </a:cubicBezTo>
                  <a:cubicBezTo>
                    <a:pt x="49546" y="495458"/>
                    <a:pt x="50653" y="495243"/>
                    <a:pt x="50224" y="495636"/>
                  </a:cubicBezTo>
                  <a:cubicBezTo>
                    <a:pt x="52260" y="495922"/>
                    <a:pt x="53796" y="494172"/>
                    <a:pt x="56082" y="494422"/>
                  </a:cubicBezTo>
                  <a:cubicBezTo>
                    <a:pt x="56368" y="493672"/>
                    <a:pt x="57475" y="493743"/>
                    <a:pt x="57654" y="493172"/>
                  </a:cubicBezTo>
                  <a:cubicBezTo>
                    <a:pt x="57797" y="493421"/>
                    <a:pt x="59583" y="492707"/>
                    <a:pt x="58690" y="493564"/>
                  </a:cubicBezTo>
                  <a:cubicBezTo>
                    <a:pt x="58618" y="493636"/>
                    <a:pt x="58440" y="493672"/>
                    <a:pt x="58440" y="493564"/>
                  </a:cubicBezTo>
                  <a:lnTo>
                    <a:pt x="58404" y="493957"/>
                  </a:lnTo>
                  <a:cubicBezTo>
                    <a:pt x="59654" y="494386"/>
                    <a:pt x="60190" y="493100"/>
                    <a:pt x="61226" y="493064"/>
                  </a:cubicBezTo>
                  <a:cubicBezTo>
                    <a:pt x="60904" y="492957"/>
                    <a:pt x="60511" y="493064"/>
                    <a:pt x="60761" y="492779"/>
                  </a:cubicBezTo>
                  <a:lnTo>
                    <a:pt x="61690" y="492707"/>
                  </a:lnTo>
                  <a:lnTo>
                    <a:pt x="61547" y="493028"/>
                  </a:lnTo>
                  <a:lnTo>
                    <a:pt x="63047" y="493172"/>
                  </a:lnTo>
                  <a:lnTo>
                    <a:pt x="62797" y="492779"/>
                  </a:lnTo>
                  <a:cubicBezTo>
                    <a:pt x="63619" y="492993"/>
                    <a:pt x="63940" y="493672"/>
                    <a:pt x="64833" y="493100"/>
                  </a:cubicBezTo>
                  <a:cubicBezTo>
                    <a:pt x="65226" y="492779"/>
                    <a:pt x="64048" y="492564"/>
                    <a:pt x="64905" y="492421"/>
                  </a:cubicBezTo>
                  <a:cubicBezTo>
                    <a:pt x="66012" y="492707"/>
                    <a:pt x="67655" y="493136"/>
                    <a:pt x="69048" y="493243"/>
                  </a:cubicBezTo>
                  <a:cubicBezTo>
                    <a:pt x="68905" y="492779"/>
                    <a:pt x="69262" y="492814"/>
                    <a:pt x="69655" y="492707"/>
                  </a:cubicBezTo>
                  <a:lnTo>
                    <a:pt x="69727" y="493100"/>
                  </a:lnTo>
                  <a:cubicBezTo>
                    <a:pt x="71191" y="492564"/>
                    <a:pt x="70298" y="493957"/>
                    <a:pt x="71763" y="493529"/>
                  </a:cubicBezTo>
                  <a:lnTo>
                    <a:pt x="71656" y="493814"/>
                  </a:lnTo>
                  <a:lnTo>
                    <a:pt x="72013" y="492993"/>
                  </a:lnTo>
                  <a:cubicBezTo>
                    <a:pt x="73299" y="492207"/>
                    <a:pt x="72763" y="493814"/>
                    <a:pt x="74192" y="492743"/>
                  </a:cubicBezTo>
                  <a:cubicBezTo>
                    <a:pt x="73620" y="492814"/>
                    <a:pt x="73906" y="491886"/>
                    <a:pt x="74620" y="492028"/>
                  </a:cubicBezTo>
                  <a:lnTo>
                    <a:pt x="74442" y="492421"/>
                  </a:lnTo>
                  <a:cubicBezTo>
                    <a:pt x="74835" y="492350"/>
                    <a:pt x="74978" y="492171"/>
                    <a:pt x="75228" y="492279"/>
                  </a:cubicBezTo>
                  <a:cubicBezTo>
                    <a:pt x="75013" y="492493"/>
                    <a:pt x="75120" y="492814"/>
                    <a:pt x="75692" y="492779"/>
                  </a:cubicBezTo>
                  <a:lnTo>
                    <a:pt x="75299" y="493243"/>
                  </a:lnTo>
                  <a:lnTo>
                    <a:pt x="76371" y="492528"/>
                  </a:lnTo>
                  <a:cubicBezTo>
                    <a:pt x="77228" y="492957"/>
                    <a:pt x="78585" y="492421"/>
                    <a:pt x="78942" y="492957"/>
                  </a:cubicBezTo>
                  <a:cubicBezTo>
                    <a:pt x="78942" y="492957"/>
                    <a:pt x="80764" y="493207"/>
                    <a:pt x="81193" y="492636"/>
                  </a:cubicBezTo>
                  <a:cubicBezTo>
                    <a:pt x="80835" y="492993"/>
                    <a:pt x="81836" y="493136"/>
                    <a:pt x="81550" y="493564"/>
                  </a:cubicBezTo>
                  <a:cubicBezTo>
                    <a:pt x="82014" y="493136"/>
                    <a:pt x="83407" y="492814"/>
                    <a:pt x="83979" y="493243"/>
                  </a:cubicBezTo>
                  <a:lnTo>
                    <a:pt x="83871" y="493279"/>
                  </a:lnTo>
                  <a:cubicBezTo>
                    <a:pt x="85943" y="493743"/>
                    <a:pt x="87408" y="492671"/>
                    <a:pt x="89265" y="493207"/>
                  </a:cubicBezTo>
                  <a:cubicBezTo>
                    <a:pt x="89194" y="492743"/>
                    <a:pt x="90158" y="492993"/>
                    <a:pt x="89908" y="492421"/>
                  </a:cubicBezTo>
                  <a:cubicBezTo>
                    <a:pt x="91872" y="491850"/>
                    <a:pt x="93373" y="493636"/>
                    <a:pt x="94087" y="491814"/>
                  </a:cubicBezTo>
                  <a:cubicBezTo>
                    <a:pt x="94944" y="491743"/>
                    <a:pt x="95087" y="492279"/>
                    <a:pt x="95551" y="492386"/>
                  </a:cubicBezTo>
                  <a:lnTo>
                    <a:pt x="95337" y="492493"/>
                  </a:lnTo>
                  <a:cubicBezTo>
                    <a:pt x="96945" y="492386"/>
                    <a:pt x="97445" y="492421"/>
                    <a:pt x="98659" y="492528"/>
                  </a:cubicBezTo>
                  <a:cubicBezTo>
                    <a:pt x="99266" y="492386"/>
                    <a:pt x="99409" y="491564"/>
                    <a:pt x="100516" y="491814"/>
                  </a:cubicBezTo>
                  <a:cubicBezTo>
                    <a:pt x="100159" y="492136"/>
                    <a:pt x="100588" y="492100"/>
                    <a:pt x="101016" y="492100"/>
                  </a:cubicBezTo>
                  <a:cubicBezTo>
                    <a:pt x="100766" y="492136"/>
                    <a:pt x="100659" y="492243"/>
                    <a:pt x="101195" y="492493"/>
                  </a:cubicBezTo>
                  <a:cubicBezTo>
                    <a:pt x="101266" y="492386"/>
                    <a:pt x="101409" y="492350"/>
                    <a:pt x="101517" y="492279"/>
                  </a:cubicBezTo>
                  <a:lnTo>
                    <a:pt x="101517" y="492350"/>
                  </a:lnTo>
                  <a:cubicBezTo>
                    <a:pt x="102195" y="492279"/>
                    <a:pt x="102088" y="492171"/>
                    <a:pt x="101767" y="492100"/>
                  </a:cubicBezTo>
                  <a:cubicBezTo>
                    <a:pt x="101767" y="492100"/>
                    <a:pt x="101767" y="491993"/>
                    <a:pt x="101659" y="491886"/>
                  </a:cubicBezTo>
                  <a:cubicBezTo>
                    <a:pt x="102338" y="492350"/>
                    <a:pt x="103660" y="491957"/>
                    <a:pt x="103731" y="492528"/>
                  </a:cubicBezTo>
                  <a:cubicBezTo>
                    <a:pt x="105839" y="492493"/>
                    <a:pt x="107339" y="491921"/>
                    <a:pt x="109089" y="491671"/>
                  </a:cubicBezTo>
                  <a:cubicBezTo>
                    <a:pt x="109303" y="491957"/>
                    <a:pt x="108875" y="492243"/>
                    <a:pt x="108375" y="492350"/>
                  </a:cubicBezTo>
                  <a:lnTo>
                    <a:pt x="109625" y="492207"/>
                  </a:lnTo>
                  <a:cubicBezTo>
                    <a:pt x="109625" y="492636"/>
                    <a:pt x="108910" y="492493"/>
                    <a:pt x="108517" y="492564"/>
                  </a:cubicBezTo>
                  <a:cubicBezTo>
                    <a:pt x="110053" y="493243"/>
                    <a:pt x="111589" y="491814"/>
                    <a:pt x="113411" y="492243"/>
                  </a:cubicBezTo>
                  <a:lnTo>
                    <a:pt x="113732" y="491850"/>
                  </a:lnTo>
                  <a:lnTo>
                    <a:pt x="113839" y="491886"/>
                  </a:lnTo>
                  <a:cubicBezTo>
                    <a:pt x="113804" y="491707"/>
                    <a:pt x="114197" y="491421"/>
                    <a:pt x="114447" y="491314"/>
                  </a:cubicBezTo>
                  <a:cubicBezTo>
                    <a:pt x="114768" y="491635"/>
                    <a:pt x="114554" y="492171"/>
                    <a:pt x="115411" y="491993"/>
                  </a:cubicBezTo>
                  <a:cubicBezTo>
                    <a:pt x="116161" y="492243"/>
                    <a:pt x="117376" y="491457"/>
                    <a:pt x="118233" y="491028"/>
                  </a:cubicBezTo>
                  <a:cubicBezTo>
                    <a:pt x="117733" y="491100"/>
                    <a:pt x="117840" y="490850"/>
                    <a:pt x="118019" y="490671"/>
                  </a:cubicBezTo>
                  <a:cubicBezTo>
                    <a:pt x="118447" y="490564"/>
                    <a:pt x="118804" y="490850"/>
                    <a:pt x="119090" y="490600"/>
                  </a:cubicBezTo>
                  <a:lnTo>
                    <a:pt x="119269" y="491064"/>
                  </a:lnTo>
                  <a:cubicBezTo>
                    <a:pt x="118947" y="490671"/>
                    <a:pt x="120269" y="490207"/>
                    <a:pt x="120376" y="489957"/>
                  </a:cubicBezTo>
                  <a:cubicBezTo>
                    <a:pt x="120769" y="490207"/>
                    <a:pt x="119804" y="490528"/>
                    <a:pt x="119769" y="490814"/>
                  </a:cubicBezTo>
                  <a:cubicBezTo>
                    <a:pt x="121555" y="490100"/>
                    <a:pt x="120662" y="490528"/>
                    <a:pt x="122448" y="489635"/>
                  </a:cubicBezTo>
                  <a:cubicBezTo>
                    <a:pt x="123198" y="488778"/>
                    <a:pt x="122055" y="489314"/>
                    <a:pt x="122269" y="488671"/>
                  </a:cubicBezTo>
                  <a:cubicBezTo>
                    <a:pt x="122519" y="488492"/>
                    <a:pt x="122698" y="488314"/>
                    <a:pt x="122912" y="488099"/>
                  </a:cubicBezTo>
                  <a:cubicBezTo>
                    <a:pt x="118983" y="517746"/>
                    <a:pt x="112768" y="546142"/>
                    <a:pt x="115447" y="576289"/>
                  </a:cubicBezTo>
                  <a:cubicBezTo>
                    <a:pt x="115483" y="579575"/>
                    <a:pt x="116018" y="587504"/>
                    <a:pt x="118590" y="597685"/>
                  </a:cubicBezTo>
                  <a:cubicBezTo>
                    <a:pt x="119340" y="600756"/>
                    <a:pt x="120412" y="604042"/>
                    <a:pt x="121626" y="607364"/>
                  </a:cubicBezTo>
                  <a:cubicBezTo>
                    <a:pt x="119054" y="608221"/>
                    <a:pt x="118054" y="609793"/>
                    <a:pt x="114768" y="610722"/>
                  </a:cubicBezTo>
                  <a:cubicBezTo>
                    <a:pt x="111375" y="610936"/>
                    <a:pt x="110268" y="610043"/>
                    <a:pt x="106517" y="610400"/>
                  </a:cubicBezTo>
                  <a:cubicBezTo>
                    <a:pt x="104910" y="610329"/>
                    <a:pt x="103160" y="610293"/>
                    <a:pt x="101445" y="610043"/>
                  </a:cubicBezTo>
                  <a:cubicBezTo>
                    <a:pt x="100516" y="610543"/>
                    <a:pt x="99195" y="609543"/>
                    <a:pt x="98052" y="609864"/>
                  </a:cubicBezTo>
                  <a:lnTo>
                    <a:pt x="97730" y="609400"/>
                  </a:lnTo>
                  <a:cubicBezTo>
                    <a:pt x="97337" y="609507"/>
                    <a:pt x="96873" y="609543"/>
                    <a:pt x="96552" y="609257"/>
                  </a:cubicBezTo>
                  <a:lnTo>
                    <a:pt x="96587" y="609150"/>
                  </a:lnTo>
                  <a:cubicBezTo>
                    <a:pt x="95980" y="609293"/>
                    <a:pt x="95409" y="609007"/>
                    <a:pt x="95087" y="609079"/>
                  </a:cubicBezTo>
                  <a:lnTo>
                    <a:pt x="95123" y="608971"/>
                  </a:lnTo>
                  <a:lnTo>
                    <a:pt x="94444" y="608865"/>
                  </a:lnTo>
                  <a:lnTo>
                    <a:pt x="94587" y="608722"/>
                  </a:lnTo>
                  <a:cubicBezTo>
                    <a:pt x="93551" y="608829"/>
                    <a:pt x="92515" y="608650"/>
                    <a:pt x="91587" y="608400"/>
                  </a:cubicBezTo>
                  <a:lnTo>
                    <a:pt x="91587" y="608865"/>
                  </a:lnTo>
                  <a:cubicBezTo>
                    <a:pt x="89658" y="608078"/>
                    <a:pt x="88872" y="609007"/>
                    <a:pt x="87193" y="608293"/>
                  </a:cubicBezTo>
                  <a:lnTo>
                    <a:pt x="87229" y="608186"/>
                  </a:lnTo>
                  <a:cubicBezTo>
                    <a:pt x="85014" y="609293"/>
                    <a:pt x="83800" y="607257"/>
                    <a:pt x="81514" y="608472"/>
                  </a:cubicBezTo>
                  <a:cubicBezTo>
                    <a:pt x="81800" y="608329"/>
                    <a:pt x="81371" y="608221"/>
                    <a:pt x="81407" y="608114"/>
                  </a:cubicBezTo>
                  <a:cubicBezTo>
                    <a:pt x="80371" y="608293"/>
                    <a:pt x="79228" y="608436"/>
                    <a:pt x="79299" y="609329"/>
                  </a:cubicBezTo>
                  <a:cubicBezTo>
                    <a:pt x="78549" y="609400"/>
                    <a:pt x="78657" y="609114"/>
                    <a:pt x="78514" y="608757"/>
                  </a:cubicBezTo>
                  <a:cubicBezTo>
                    <a:pt x="78549" y="609150"/>
                    <a:pt x="77906" y="609365"/>
                    <a:pt x="77264" y="609507"/>
                  </a:cubicBezTo>
                  <a:lnTo>
                    <a:pt x="77549" y="609293"/>
                  </a:lnTo>
                  <a:cubicBezTo>
                    <a:pt x="76906" y="609472"/>
                    <a:pt x="76299" y="609579"/>
                    <a:pt x="75656" y="609829"/>
                  </a:cubicBezTo>
                  <a:lnTo>
                    <a:pt x="76228" y="610436"/>
                  </a:lnTo>
                  <a:cubicBezTo>
                    <a:pt x="75228" y="610508"/>
                    <a:pt x="75728" y="609615"/>
                    <a:pt x="74835" y="610115"/>
                  </a:cubicBezTo>
                  <a:lnTo>
                    <a:pt x="75049" y="610686"/>
                  </a:lnTo>
                  <a:cubicBezTo>
                    <a:pt x="73727" y="611043"/>
                    <a:pt x="72513" y="610686"/>
                    <a:pt x="71048" y="611222"/>
                  </a:cubicBezTo>
                  <a:cubicBezTo>
                    <a:pt x="68584" y="613079"/>
                    <a:pt x="67548" y="615044"/>
                    <a:pt x="66048" y="616151"/>
                  </a:cubicBezTo>
                  <a:cubicBezTo>
                    <a:pt x="64619" y="617366"/>
                    <a:pt x="62654" y="617865"/>
                    <a:pt x="60583" y="617508"/>
                  </a:cubicBezTo>
                  <a:lnTo>
                    <a:pt x="60368" y="617044"/>
                  </a:lnTo>
                  <a:cubicBezTo>
                    <a:pt x="60261" y="616365"/>
                    <a:pt x="59333" y="618116"/>
                    <a:pt x="59154" y="617473"/>
                  </a:cubicBezTo>
                  <a:lnTo>
                    <a:pt x="58690" y="617794"/>
                  </a:lnTo>
                  <a:cubicBezTo>
                    <a:pt x="58547" y="617687"/>
                    <a:pt x="58261" y="617544"/>
                    <a:pt x="58511" y="617401"/>
                  </a:cubicBezTo>
                  <a:cubicBezTo>
                    <a:pt x="58083" y="617366"/>
                    <a:pt x="58083" y="617508"/>
                    <a:pt x="57725" y="617687"/>
                  </a:cubicBezTo>
                  <a:lnTo>
                    <a:pt x="57261" y="617258"/>
                  </a:lnTo>
                  <a:cubicBezTo>
                    <a:pt x="55511" y="616901"/>
                    <a:pt x="53939" y="617616"/>
                    <a:pt x="52010" y="617294"/>
                  </a:cubicBezTo>
                  <a:cubicBezTo>
                    <a:pt x="49831" y="616258"/>
                    <a:pt x="45045" y="616580"/>
                    <a:pt x="42366" y="617151"/>
                  </a:cubicBezTo>
                  <a:cubicBezTo>
                    <a:pt x="38759" y="618151"/>
                    <a:pt x="34544" y="615472"/>
                    <a:pt x="30829" y="616615"/>
                  </a:cubicBezTo>
                  <a:cubicBezTo>
                    <a:pt x="30722" y="616508"/>
                    <a:pt x="30400" y="616723"/>
                    <a:pt x="30400" y="616830"/>
                  </a:cubicBezTo>
                  <a:lnTo>
                    <a:pt x="27007" y="616723"/>
                  </a:lnTo>
                  <a:cubicBezTo>
                    <a:pt x="27007" y="616723"/>
                    <a:pt x="10541" y="616473"/>
                    <a:pt x="23042" y="622116"/>
                  </a:cubicBezTo>
                  <a:lnTo>
                    <a:pt x="22971" y="622259"/>
                  </a:lnTo>
                  <a:cubicBezTo>
                    <a:pt x="24828" y="622616"/>
                    <a:pt x="26007" y="622688"/>
                    <a:pt x="27293" y="621937"/>
                  </a:cubicBezTo>
                  <a:cubicBezTo>
                    <a:pt x="27507" y="622866"/>
                    <a:pt x="28829" y="622045"/>
                    <a:pt x="29257" y="622330"/>
                  </a:cubicBezTo>
                  <a:lnTo>
                    <a:pt x="29222" y="622402"/>
                  </a:lnTo>
                  <a:cubicBezTo>
                    <a:pt x="30365" y="621688"/>
                    <a:pt x="31543" y="622973"/>
                    <a:pt x="32651" y="622366"/>
                  </a:cubicBezTo>
                  <a:cubicBezTo>
                    <a:pt x="32615" y="622437"/>
                    <a:pt x="32579" y="622688"/>
                    <a:pt x="32329" y="622688"/>
                  </a:cubicBezTo>
                  <a:cubicBezTo>
                    <a:pt x="33115" y="622580"/>
                    <a:pt x="34222" y="622366"/>
                    <a:pt x="34258" y="622902"/>
                  </a:cubicBezTo>
                  <a:cubicBezTo>
                    <a:pt x="36151" y="622759"/>
                    <a:pt x="38794" y="623009"/>
                    <a:pt x="40045" y="622152"/>
                  </a:cubicBezTo>
                  <a:lnTo>
                    <a:pt x="39973" y="622295"/>
                  </a:lnTo>
                  <a:cubicBezTo>
                    <a:pt x="40652" y="621723"/>
                    <a:pt x="40866" y="622223"/>
                    <a:pt x="41652" y="621902"/>
                  </a:cubicBezTo>
                  <a:cubicBezTo>
                    <a:pt x="41688" y="621973"/>
                    <a:pt x="41723" y="622045"/>
                    <a:pt x="41723" y="622045"/>
                  </a:cubicBezTo>
                  <a:cubicBezTo>
                    <a:pt x="42473" y="621473"/>
                    <a:pt x="43938" y="621973"/>
                    <a:pt x="44474" y="621723"/>
                  </a:cubicBezTo>
                  <a:lnTo>
                    <a:pt x="44509" y="622080"/>
                  </a:lnTo>
                  <a:lnTo>
                    <a:pt x="45938" y="622080"/>
                  </a:lnTo>
                  <a:lnTo>
                    <a:pt x="45402" y="621973"/>
                  </a:lnTo>
                  <a:cubicBezTo>
                    <a:pt x="45652" y="621009"/>
                    <a:pt x="46474" y="622652"/>
                    <a:pt x="47581" y="622080"/>
                  </a:cubicBezTo>
                  <a:cubicBezTo>
                    <a:pt x="48581" y="622295"/>
                    <a:pt x="49796" y="620223"/>
                    <a:pt x="50832" y="620795"/>
                  </a:cubicBezTo>
                  <a:cubicBezTo>
                    <a:pt x="51367" y="620366"/>
                    <a:pt x="50332" y="621509"/>
                    <a:pt x="51117" y="621223"/>
                  </a:cubicBezTo>
                  <a:cubicBezTo>
                    <a:pt x="51117" y="621723"/>
                    <a:pt x="50724" y="621509"/>
                    <a:pt x="50903" y="621937"/>
                  </a:cubicBezTo>
                  <a:cubicBezTo>
                    <a:pt x="51653" y="621759"/>
                    <a:pt x="52082" y="622545"/>
                    <a:pt x="53046" y="622295"/>
                  </a:cubicBezTo>
                  <a:lnTo>
                    <a:pt x="53046" y="622688"/>
                  </a:lnTo>
                  <a:cubicBezTo>
                    <a:pt x="54296" y="622045"/>
                    <a:pt x="55332" y="623330"/>
                    <a:pt x="56189" y="622688"/>
                  </a:cubicBezTo>
                  <a:cubicBezTo>
                    <a:pt x="57475" y="622402"/>
                    <a:pt x="57011" y="623902"/>
                    <a:pt x="58404" y="623116"/>
                  </a:cubicBezTo>
                  <a:lnTo>
                    <a:pt x="58940" y="623652"/>
                  </a:lnTo>
                  <a:cubicBezTo>
                    <a:pt x="59547" y="623723"/>
                    <a:pt x="59333" y="623009"/>
                    <a:pt x="60011" y="623223"/>
                  </a:cubicBezTo>
                  <a:cubicBezTo>
                    <a:pt x="59976" y="623581"/>
                    <a:pt x="60869" y="623438"/>
                    <a:pt x="60511" y="623795"/>
                  </a:cubicBezTo>
                  <a:cubicBezTo>
                    <a:pt x="62119" y="624188"/>
                    <a:pt x="63476" y="622830"/>
                    <a:pt x="65869" y="623045"/>
                  </a:cubicBezTo>
                  <a:cubicBezTo>
                    <a:pt x="66155" y="622259"/>
                    <a:pt x="67369" y="622223"/>
                    <a:pt x="67477" y="621616"/>
                  </a:cubicBezTo>
                  <a:cubicBezTo>
                    <a:pt x="67655" y="621902"/>
                    <a:pt x="69477" y="620580"/>
                    <a:pt x="68691" y="621759"/>
                  </a:cubicBezTo>
                  <a:cubicBezTo>
                    <a:pt x="68620" y="621866"/>
                    <a:pt x="68441" y="621937"/>
                    <a:pt x="68405" y="621831"/>
                  </a:cubicBezTo>
                  <a:lnTo>
                    <a:pt x="68441" y="622259"/>
                  </a:lnTo>
                  <a:cubicBezTo>
                    <a:pt x="70013" y="622259"/>
                    <a:pt x="70370" y="620652"/>
                    <a:pt x="71334" y="619973"/>
                  </a:cubicBezTo>
                  <a:cubicBezTo>
                    <a:pt x="70977" y="620116"/>
                    <a:pt x="70620" y="620437"/>
                    <a:pt x="70691" y="620009"/>
                  </a:cubicBezTo>
                  <a:lnTo>
                    <a:pt x="71584" y="619330"/>
                  </a:lnTo>
                  <a:lnTo>
                    <a:pt x="71620" y="619723"/>
                  </a:lnTo>
                  <a:lnTo>
                    <a:pt x="72942" y="618758"/>
                  </a:lnTo>
                  <a:lnTo>
                    <a:pt x="72513" y="618616"/>
                  </a:lnTo>
                  <a:cubicBezTo>
                    <a:pt x="73192" y="618259"/>
                    <a:pt x="73870" y="618544"/>
                    <a:pt x="73977" y="617616"/>
                  </a:cubicBezTo>
                  <a:cubicBezTo>
                    <a:pt x="74013" y="617151"/>
                    <a:pt x="73156" y="617651"/>
                    <a:pt x="73549" y="617080"/>
                  </a:cubicBezTo>
                  <a:cubicBezTo>
                    <a:pt x="74370" y="616651"/>
                    <a:pt x="75442" y="616258"/>
                    <a:pt x="76120" y="616044"/>
                  </a:cubicBezTo>
                  <a:cubicBezTo>
                    <a:pt x="75835" y="615687"/>
                    <a:pt x="76013" y="615615"/>
                    <a:pt x="76156" y="615437"/>
                  </a:cubicBezTo>
                  <a:lnTo>
                    <a:pt x="76371" y="615794"/>
                  </a:lnTo>
                  <a:cubicBezTo>
                    <a:pt x="76906" y="614972"/>
                    <a:pt x="76942" y="616437"/>
                    <a:pt x="77478" y="615830"/>
                  </a:cubicBezTo>
                  <a:lnTo>
                    <a:pt x="77478" y="616115"/>
                  </a:lnTo>
                  <a:lnTo>
                    <a:pt x="77442" y="615258"/>
                  </a:lnTo>
                  <a:cubicBezTo>
                    <a:pt x="78085" y="614329"/>
                    <a:pt x="77906" y="615973"/>
                    <a:pt x="78764" y="614758"/>
                  </a:cubicBezTo>
                  <a:cubicBezTo>
                    <a:pt x="78335" y="614865"/>
                    <a:pt x="78442" y="613901"/>
                    <a:pt x="79014" y="614044"/>
                  </a:cubicBezTo>
                  <a:lnTo>
                    <a:pt x="78907" y="614436"/>
                  </a:lnTo>
                  <a:cubicBezTo>
                    <a:pt x="79192" y="614329"/>
                    <a:pt x="79299" y="614151"/>
                    <a:pt x="79514" y="614222"/>
                  </a:cubicBezTo>
                  <a:cubicBezTo>
                    <a:pt x="79335" y="614436"/>
                    <a:pt x="79478" y="614794"/>
                    <a:pt x="79907" y="614687"/>
                  </a:cubicBezTo>
                  <a:lnTo>
                    <a:pt x="79657" y="615186"/>
                  </a:lnTo>
                  <a:lnTo>
                    <a:pt x="80442" y="614436"/>
                  </a:lnTo>
                  <a:cubicBezTo>
                    <a:pt x="81121" y="614794"/>
                    <a:pt x="82193" y="614258"/>
                    <a:pt x="82478" y="614794"/>
                  </a:cubicBezTo>
                  <a:cubicBezTo>
                    <a:pt x="82478" y="614794"/>
                    <a:pt x="83943" y="615044"/>
                    <a:pt x="84300" y="614472"/>
                  </a:cubicBezTo>
                  <a:cubicBezTo>
                    <a:pt x="84014" y="614829"/>
                    <a:pt x="84800" y="614972"/>
                    <a:pt x="84586" y="615401"/>
                  </a:cubicBezTo>
                  <a:cubicBezTo>
                    <a:pt x="84979" y="614972"/>
                    <a:pt x="86122" y="614687"/>
                    <a:pt x="86550" y="615151"/>
                  </a:cubicBezTo>
                  <a:lnTo>
                    <a:pt x="86479" y="615186"/>
                  </a:lnTo>
                  <a:cubicBezTo>
                    <a:pt x="88122" y="615722"/>
                    <a:pt x="89372" y="614723"/>
                    <a:pt x="90694" y="615472"/>
                  </a:cubicBezTo>
                  <a:cubicBezTo>
                    <a:pt x="90694" y="615008"/>
                    <a:pt x="91408" y="615365"/>
                    <a:pt x="91301" y="614758"/>
                  </a:cubicBezTo>
                  <a:cubicBezTo>
                    <a:pt x="92908" y="614436"/>
                    <a:pt x="93801" y="616437"/>
                    <a:pt x="94730" y="614794"/>
                  </a:cubicBezTo>
                  <a:cubicBezTo>
                    <a:pt x="95444" y="614865"/>
                    <a:pt x="95480" y="615401"/>
                    <a:pt x="95837" y="615580"/>
                  </a:cubicBezTo>
                  <a:lnTo>
                    <a:pt x="95659" y="615615"/>
                  </a:lnTo>
                  <a:cubicBezTo>
                    <a:pt x="97052" y="615794"/>
                    <a:pt x="97445" y="615865"/>
                    <a:pt x="98480" y="616151"/>
                  </a:cubicBezTo>
                  <a:cubicBezTo>
                    <a:pt x="99052" y="616115"/>
                    <a:pt x="99302" y="615294"/>
                    <a:pt x="100195" y="615687"/>
                  </a:cubicBezTo>
                  <a:cubicBezTo>
                    <a:pt x="99838" y="615937"/>
                    <a:pt x="100231" y="615973"/>
                    <a:pt x="100588" y="616044"/>
                  </a:cubicBezTo>
                  <a:cubicBezTo>
                    <a:pt x="100338" y="616044"/>
                    <a:pt x="100266" y="616151"/>
                    <a:pt x="100695" y="616473"/>
                  </a:cubicBezTo>
                  <a:cubicBezTo>
                    <a:pt x="100766" y="616365"/>
                    <a:pt x="100909" y="616330"/>
                    <a:pt x="101016" y="616294"/>
                  </a:cubicBezTo>
                  <a:lnTo>
                    <a:pt x="101016" y="616365"/>
                  </a:lnTo>
                  <a:cubicBezTo>
                    <a:pt x="101624" y="616365"/>
                    <a:pt x="101552" y="616222"/>
                    <a:pt x="101266" y="616151"/>
                  </a:cubicBezTo>
                  <a:cubicBezTo>
                    <a:pt x="101266" y="616151"/>
                    <a:pt x="101266" y="616044"/>
                    <a:pt x="101195" y="615937"/>
                  </a:cubicBezTo>
                  <a:cubicBezTo>
                    <a:pt x="101731" y="616473"/>
                    <a:pt x="102945" y="616187"/>
                    <a:pt x="102945" y="616758"/>
                  </a:cubicBezTo>
                  <a:cubicBezTo>
                    <a:pt x="104803" y="616866"/>
                    <a:pt x="106267" y="616294"/>
                    <a:pt x="107696" y="616079"/>
                  </a:cubicBezTo>
                  <a:cubicBezTo>
                    <a:pt x="107874" y="616365"/>
                    <a:pt x="107517" y="616651"/>
                    <a:pt x="107089" y="616758"/>
                  </a:cubicBezTo>
                  <a:lnTo>
                    <a:pt x="108125" y="616651"/>
                  </a:lnTo>
                  <a:cubicBezTo>
                    <a:pt x="108125" y="617080"/>
                    <a:pt x="107517" y="616901"/>
                    <a:pt x="107196" y="616972"/>
                  </a:cubicBezTo>
                  <a:cubicBezTo>
                    <a:pt x="108446" y="617651"/>
                    <a:pt x="109732" y="616258"/>
                    <a:pt x="111232" y="616830"/>
                  </a:cubicBezTo>
                  <a:lnTo>
                    <a:pt x="111518" y="616473"/>
                  </a:lnTo>
                  <a:lnTo>
                    <a:pt x="111625" y="616508"/>
                  </a:lnTo>
                  <a:cubicBezTo>
                    <a:pt x="111625" y="616330"/>
                    <a:pt x="111946" y="616079"/>
                    <a:pt x="112161" y="616008"/>
                  </a:cubicBezTo>
                  <a:cubicBezTo>
                    <a:pt x="112411" y="616365"/>
                    <a:pt x="112196" y="616866"/>
                    <a:pt x="112947" y="616794"/>
                  </a:cubicBezTo>
                  <a:cubicBezTo>
                    <a:pt x="113589" y="617115"/>
                    <a:pt x="114625" y="616473"/>
                    <a:pt x="115375" y="616151"/>
                  </a:cubicBezTo>
                  <a:cubicBezTo>
                    <a:pt x="114947" y="616151"/>
                    <a:pt x="115054" y="615937"/>
                    <a:pt x="115197" y="615758"/>
                  </a:cubicBezTo>
                  <a:cubicBezTo>
                    <a:pt x="115554" y="615687"/>
                    <a:pt x="115840" y="616008"/>
                    <a:pt x="116125" y="615794"/>
                  </a:cubicBezTo>
                  <a:lnTo>
                    <a:pt x="116268" y="616294"/>
                  </a:lnTo>
                  <a:cubicBezTo>
                    <a:pt x="116054" y="615865"/>
                    <a:pt x="117161" y="615615"/>
                    <a:pt x="117233" y="615365"/>
                  </a:cubicBezTo>
                  <a:cubicBezTo>
                    <a:pt x="117519" y="615687"/>
                    <a:pt x="116733" y="615794"/>
                    <a:pt x="116697" y="616115"/>
                  </a:cubicBezTo>
                  <a:cubicBezTo>
                    <a:pt x="118197" y="615722"/>
                    <a:pt x="117447" y="615937"/>
                    <a:pt x="118947" y="615472"/>
                  </a:cubicBezTo>
                  <a:cubicBezTo>
                    <a:pt x="119626" y="614865"/>
                    <a:pt x="118662" y="615080"/>
                    <a:pt x="118912" y="614508"/>
                  </a:cubicBezTo>
                  <a:cubicBezTo>
                    <a:pt x="119554" y="614187"/>
                    <a:pt x="120090" y="613651"/>
                    <a:pt x="120948" y="613615"/>
                  </a:cubicBezTo>
                  <a:lnTo>
                    <a:pt x="120555" y="613294"/>
                  </a:lnTo>
                  <a:cubicBezTo>
                    <a:pt x="121626" y="612472"/>
                    <a:pt x="122305" y="612186"/>
                    <a:pt x="123269" y="612222"/>
                  </a:cubicBezTo>
                  <a:cubicBezTo>
                    <a:pt x="123341" y="612115"/>
                    <a:pt x="123376" y="612079"/>
                    <a:pt x="123448" y="611972"/>
                  </a:cubicBezTo>
                  <a:cubicBezTo>
                    <a:pt x="126055" y="618330"/>
                    <a:pt x="129234" y="624902"/>
                    <a:pt x="132985" y="631331"/>
                  </a:cubicBezTo>
                  <a:cubicBezTo>
                    <a:pt x="138878" y="641547"/>
                    <a:pt x="145522" y="651405"/>
                    <a:pt x="150701" y="660871"/>
                  </a:cubicBezTo>
                  <a:cubicBezTo>
                    <a:pt x="150023" y="660835"/>
                    <a:pt x="149237" y="660764"/>
                    <a:pt x="148344" y="660550"/>
                  </a:cubicBezTo>
                  <a:cubicBezTo>
                    <a:pt x="145415" y="659121"/>
                    <a:pt x="145308" y="657728"/>
                    <a:pt x="141414" y="655906"/>
                  </a:cubicBezTo>
                  <a:cubicBezTo>
                    <a:pt x="139736" y="654799"/>
                    <a:pt x="136950" y="653906"/>
                    <a:pt x="134878" y="653620"/>
                  </a:cubicBezTo>
                  <a:cubicBezTo>
                    <a:pt x="133735" y="654048"/>
                    <a:pt x="131985" y="653120"/>
                    <a:pt x="130663" y="653656"/>
                  </a:cubicBezTo>
                  <a:lnTo>
                    <a:pt x="130163" y="653263"/>
                  </a:lnTo>
                  <a:cubicBezTo>
                    <a:pt x="129734" y="653477"/>
                    <a:pt x="129234" y="653584"/>
                    <a:pt x="128770" y="653442"/>
                  </a:cubicBezTo>
                  <a:lnTo>
                    <a:pt x="128806" y="653334"/>
                  </a:lnTo>
                  <a:cubicBezTo>
                    <a:pt x="128163" y="653691"/>
                    <a:pt x="127413" y="653584"/>
                    <a:pt x="127127" y="653799"/>
                  </a:cubicBezTo>
                  <a:lnTo>
                    <a:pt x="127127" y="653691"/>
                  </a:lnTo>
                  <a:lnTo>
                    <a:pt x="126341" y="653906"/>
                  </a:lnTo>
                  <a:lnTo>
                    <a:pt x="126448" y="653727"/>
                  </a:lnTo>
                  <a:cubicBezTo>
                    <a:pt x="125377" y="654227"/>
                    <a:pt x="124305" y="654620"/>
                    <a:pt x="123341" y="654799"/>
                  </a:cubicBezTo>
                  <a:lnTo>
                    <a:pt x="123591" y="655192"/>
                  </a:lnTo>
                  <a:cubicBezTo>
                    <a:pt x="121448" y="655477"/>
                    <a:pt x="121198" y="656656"/>
                    <a:pt x="119412" y="656906"/>
                  </a:cubicBezTo>
                  <a:lnTo>
                    <a:pt x="119376" y="656799"/>
                  </a:lnTo>
                  <a:cubicBezTo>
                    <a:pt x="118019" y="658871"/>
                    <a:pt x="116054" y="657656"/>
                    <a:pt x="114768" y="659621"/>
                  </a:cubicBezTo>
                  <a:cubicBezTo>
                    <a:pt x="114911" y="659371"/>
                    <a:pt x="114554" y="659442"/>
                    <a:pt x="114518" y="659335"/>
                  </a:cubicBezTo>
                  <a:cubicBezTo>
                    <a:pt x="113732" y="659906"/>
                    <a:pt x="112875" y="660335"/>
                    <a:pt x="113268" y="661192"/>
                  </a:cubicBezTo>
                  <a:cubicBezTo>
                    <a:pt x="112625" y="661478"/>
                    <a:pt x="112625" y="661157"/>
                    <a:pt x="112411" y="660907"/>
                  </a:cubicBezTo>
                  <a:cubicBezTo>
                    <a:pt x="112589" y="661264"/>
                    <a:pt x="112089" y="661657"/>
                    <a:pt x="111589" y="661943"/>
                  </a:cubicBezTo>
                  <a:lnTo>
                    <a:pt x="111768" y="661692"/>
                  </a:lnTo>
                  <a:lnTo>
                    <a:pt x="110375" y="662478"/>
                  </a:lnTo>
                  <a:lnTo>
                    <a:pt x="110982" y="663014"/>
                  </a:lnTo>
                  <a:cubicBezTo>
                    <a:pt x="110125" y="663157"/>
                    <a:pt x="110411" y="662264"/>
                    <a:pt x="109732" y="662764"/>
                  </a:cubicBezTo>
                  <a:lnTo>
                    <a:pt x="109982" y="663336"/>
                  </a:lnTo>
                  <a:cubicBezTo>
                    <a:pt x="108875" y="663693"/>
                    <a:pt x="107839" y="663121"/>
                    <a:pt x="106660" y="663157"/>
                  </a:cubicBezTo>
                  <a:cubicBezTo>
                    <a:pt x="102338" y="664800"/>
                    <a:pt x="98230" y="668122"/>
                    <a:pt x="93837" y="668336"/>
                  </a:cubicBezTo>
                  <a:lnTo>
                    <a:pt x="93515" y="667943"/>
                  </a:lnTo>
                  <a:cubicBezTo>
                    <a:pt x="93230" y="667300"/>
                    <a:pt x="92694" y="669229"/>
                    <a:pt x="92373" y="668694"/>
                  </a:cubicBezTo>
                  <a:lnTo>
                    <a:pt x="91980" y="669122"/>
                  </a:lnTo>
                  <a:cubicBezTo>
                    <a:pt x="91801" y="669051"/>
                    <a:pt x="91515" y="668979"/>
                    <a:pt x="91694" y="668765"/>
                  </a:cubicBezTo>
                  <a:cubicBezTo>
                    <a:pt x="91265" y="668836"/>
                    <a:pt x="91265" y="668979"/>
                    <a:pt x="91015" y="669229"/>
                  </a:cubicBezTo>
                  <a:lnTo>
                    <a:pt x="90444" y="668943"/>
                  </a:lnTo>
                  <a:cubicBezTo>
                    <a:pt x="88658" y="669051"/>
                    <a:pt x="87372" y="670158"/>
                    <a:pt x="85550" y="670193"/>
                  </a:cubicBezTo>
                  <a:cubicBezTo>
                    <a:pt x="83264" y="669658"/>
                    <a:pt x="79585" y="670515"/>
                    <a:pt x="77371" y="670193"/>
                  </a:cubicBezTo>
                  <a:cubicBezTo>
                    <a:pt x="74049" y="670336"/>
                    <a:pt x="71584" y="665371"/>
                    <a:pt x="66869" y="665300"/>
                  </a:cubicBezTo>
                  <a:cubicBezTo>
                    <a:pt x="66762" y="665157"/>
                    <a:pt x="66334" y="665300"/>
                    <a:pt x="66334" y="665371"/>
                  </a:cubicBezTo>
                  <a:cubicBezTo>
                    <a:pt x="65048" y="665050"/>
                    <a:pt x="63762" y="664836"/>
                    <a:pt x="62512" y="664729"/>
                  </a:cubicBezTo>
                  <a:cubicBezTo>
                    <a:pt x="62083" y="664514"/>
                    <a:pt x="46010" y="664871"/>
                    <a:pt x="58511" y="670087"/>
                  </a:cubicBezTo>
                  <a:lnTo>
                    <a:pt x="58440" y="670229"/>
                  </a:lnTo>
                  <a:cubicBezTo>
                    <a:pt x="60261" y="670515"/>
                    <a:pt x="61261" y="670622"/>
                    <a:pt x="62476" y="669944"/>
                  </a:cubicBezTo>
                  <a:cubicBezTo>
                    <a:pt x="62583" y="670872"/>
                    <a:pt x="63833" y="670158"/>
                    <a:pt x="64119" y="670515"/>
                  </a:cubicBezTo>
                  <a:lnTo>
                    <a:pt x="64083" y="670586"/>
                  </a:lnTo>
                  <a:cubicBezTo>
                    <a:pt x="65191" y="670051"/>
                    <a:pt x="65798" y="671551"/>
                    <a:pt x="66869" y="671301"/>
                  </a:cubicBezTo>
                  <a:cubicBezTo>
                    <a:pt x="66798" y="671372"/>
                    <a:pt x="66691" y="671586"/>
                    <a:pt x="66512" y="671515"/>
                  </a:cubicBezTo>
                  <a:cubicBezTo>
                    <a:pt x="67191" y="671622"/>
                    <a:pt x="68191" y="671837"/>
                    <a:pt x="68012" y="672336"/>
                  </a:cubicBezTo>
                  <a:cubicBezTo>
                    <a:pt x="69584" y="672872"/>
                    <a:pt x="71906" y="674373"/>
                    <a:pt x="73513" y="674087"/>
                  </a:cubicBezTo>
                  <a:lnTo>
                    <a:pt x="73370" y="674194"/>
                  </a:lnTo>
                  <a:cubicBezTo>
                    <a:pt x="74299" y="673944"/>
                    <a:pt x="74299" y="674480"/>
                    <a:pt x="75228" y="674516"/>
                  </a:cubicBezTo>
                  <a:cubicBezTo>
                    <a:pt x="75263" y="674587"/>
                    <a:pt x="75263" y="674658"/>
                    <a:pt x="75263" y="674658"/>
                  </a:cubicBezTo>
                  <a:cubicBezTo>
                    <a:pt x="76228" y="674408"/>
                    <a:pt x="77656" y="675266"/>
                    <a:pt x="78406" y="675123"/>
                  </a:cubicBezTo>
                  <a:lnTo>
                    <a:pt x="78406" y="675480"/>
                  </a:lnTo>
                  <a:lnTo>
                    <a:pt x="80121" y="675623"/>
                  </a:lnTo>
                  <a:lnTo>
                    <a:pt x="79514" y="675480"/>
                  </a:lnTo>
                  <a:cubicBezTo>
                    <a:pt x="79835" y="674551"/>
                    <a:pt x="80728" y="676194"/>
                    <a:pt x="81943" y="675587"/>
                  </a:cubicBezTo>
                  <a:cubicBezTo>
                    <a:pt x="83086" y="675694"/>
                    <a:pt x="84050" y="673551"/>
                    <a:pt x="85122" y="673873"/>
                  </a:cubicBezTo>
                  <a:cubicBezTo>
                    <a:pt x="85586" y="673372"/>
                    <a:pt x="84729" y="674658"/>
                    <a:pt x="85479" y="674230"/>
                  </a:cubicBezTo>
                  <a:cubicBezTo>
                    <a:pt x="85550" y="674730"/>
                    <a:pt x="85157" y="674587"/>
                    <a:pt x="85407" y="674980"/>
                  </a:cubicBezTo>
                  <a:cubicBezTo>
                    <a:pt x="86157" y="674658"/>
                    <a:pt x="86729" y="675373"/>
                    <a:pt x="87622" y="674873"/>
                  </a:cubicBezTo>
                  <a:lnTo>
                    <a:pt x="87729" y="675266"/>
                  </a:lnTo>
                  <a:cubicBezTo>
                    <a:pt x="88836" y="674373"/>
                    <a:pt x="90158" y="675337"/>
                    <a:pt x="90801" y="674480"/>
                  </a:cubicBezTo>
                  <a:cubicBezTo>
                    <a:pt x="91980" y="673873"/>
                    <a:pt x="91908" y="675409"/>
                    <a:pt x="93015" y="674337"/>
                  </a:cubicBezTo>
                  <a:lnTo>
                    <a:pt x="93658" y="674730"/>
                  </a:lnTo>
                  <a:cubicBezTo>
                    <a:pt x="94230" y="674658"/>
                    <a:pt x="93873" y="673980"/>
                    <a:pt x="94551" y="674051"/>
                  </a:cubicBezTo>
                  <a:cubicBezTo>
                    <a:pt x="94623" y="674373"/>
                    <a:pt x="95373" y="674087"/>
                    <a:pt x="95123" y="674480"/>
                  </a:cubicBezTo>
                  <a:cubicBezTo>
                    <a:pt x="96659" y="674587"/>
                    <a:pt x="97659" y="672908"/>
                    <a:pt x="99695" y="673123"/>
                  </a:cubicBezTo>
                  <a:cubicBezTo>
                    <a:pt x="99838" y="672372"/>
                    <a:pt x="100874" y="672408"/>
                    <a:pt x="100981" y="671837"/>
                  </a:cubicBezTo>
                  <a:cubicBezTo>
                    <a:pt x="101124" y="672087"/>
                    <a:pt x="102731" y="671194"/>
                    <a:pt x="101981" y="672158"/>
                  </a:cubicBezTo>
                  <a:cubicBezTo>
                    <a:pt x="101909" y="672230"/>
                    <a:pt x="101767" y="672301"/>
                    <a:pt x="101731" y="672194"/>
                  </a:cubicBezTo>
                  <a:lnTo>
                    <a:pt x="101767" y="672587"/>
                  </a:lnTo>
                  <a:cubicBezTo>
                    <a:pt x="103017" y="672872"/>
                    <a:pt x="103410" y="671515"/>
                    <a:pt x="104410" y="671229"/>
                  </a:cubicBezTo>
                  <a:cubicBezTo>
                    <a:pt x="104088" y="671229"/>
                    <a:pt x="103695" y="671408"/>
                    <a:pt x="103874" y="671051"/>
                  </a:cubicBezTo>
                  <a:lnTo>
                    <a:pt x="104803" y="670729"/>
                  </a:lnTo>
                  <a:lnTo>
                    <a:pt x="104731" y="671122"/>
                  </a:lnTo>
                  <a:lnTo>
                    <a:pt x="106124" y="670765"/>
                  </a:lnTo>
                  <a:lnTo>
                    <a:pt x="105803" y="670479"/>
                  </a:lnTo>
                  <a:cubicBezTo>
                    <a:pt x="106517" y="670408"/>
                    <a:pt x="107017" y="670944"/>
                    <a:pt x="107517" y="670087"/>
                  </a:cubicBezTo>
                  <a:cubicBezTo>
                    <a:pt x="107732" y="669658"/>
                    <a:pt x="106696" y="669836"/>
                    <a:pt x="107339" y="669443"/>
                  </a:cubicBezTo>
                  <a:cubicBezTo>
                    <a:pt x="108303" y="669336"/>
                    <a:pt x="109768" y="669158"/>
                    <a:pt x="110875" y="668765"/>
                  </a:cubicBezTo>
                  <a:cubicBezTo>
                    <a:pt x="110589" y="668407"/>
                    <a:pt x="110875" y="668265"/>
                    <a:pt x="111161" y="668050"/>
                  </a:cubicBezTo>
                  <a:lnTo>
                    <a:pt x="111375" y="668407"/>
                  </a:lnTo>
                  <a:cubicBezTo>
                    <a:pt x="112304" y="667408"/>
                    <a:pt x="112161" y="669015"/>
                    <a:pt x="113125" y="668086"/>
                  </a:cubicBezTo>
                  <a:lnTo>
                    <a:pt x="113089" y="667479"/>
                  </a:lnTo>
                  <a:cubicBezTo>
                    <a:pt x="113804" y="666300"/>
                    <a:pt x="113982" y="667979"/>
                    <a:pt x="114661" y="666479"/>
                  </a:cubicBezTo>
                  <a:cubicBezTo>
                    <a:pt x="114232" y="666729"/>
                    <a:pt x="114090" y="665764"/>
                    <a:pt x="114697" y="665693"/>
                  </a:cubicBezTo>
                  <a:lnTo>
                    <a:pt x="114732" y="666086"/>
                  </a:lnTo>
                  <a:cubicBezTo>
                    <a:pt x="115018" y="665872"/>
                    <a:pt x="115018" y="665693"/>
                    <a:pt x="115268" y="665657"/>
                  </a:cubicBezTo>
                  <a:cubicBezTo>
                    <a:pt x="115161" y="665943"/>
                    <a:pt x="115411" y="666229"/>
                    <a:pt x="115840" y="665943"/>
                  </a:cubicBezTo>
                  <a:lnTo>
                    <a:pt x="115733" y="666515"/>
                  </a:lnTo>
                  <a:lnTo>
                    <a:pt x="116340" y="665443"/>
                  </a:lnTo>
                  <a:cubicBezTo>
                    <a:pt x="117233" y="665479"/>
                    <a:pt x="118019" y="664479"/>
                    <a:pt x="118554" y="664836"/>
                  </a:cubicBezTo>
                  <a:cubicBezTo>
                    <a:pt x="118554" y="664836"/>
                    <a:pt x="120090" y="664335"/>
                    <a:pt x="120126" y="663621"/>
                  </a:cubicBezTo>
                  <a:cubicBezTo>
                    <a:pt x="120019" y="664086"/>
                    <a:pt x="120840" y="663800"/>
                    <a:pt x="120840" y="664300"/>
                  </a:cubicBezTo>
                  <a:cubicBezTo>
                    <a:pt x="121019" y="663729"/>
                    <a:pt x="121840" y="662907"/>
                    <a:pt x="122483" y="663085"/>
                  </a:cubicBezTo>
                  <a:lnTo>
                    <a:pt x="122448" y="663157"/>
                  </a:lnTo>
                  <a:cubicBezTo>
                    <a:pt x="124091" y="662800"/>
                    <a:pt x="124662" y="661335"/>
                    <a:pt x="126091" y="661407"/>
                  </a:cubicBezTo>
                  <a:cubicBezTo>
                    <a:pt x="125877" y="661014"/>
                    <a:pt x="126627" y="661014"/>
                    <a:pt x="126270" y="660514"/>
                  </a:cubicBezTo>
                  <a:cubicBezTo>
                    <a:pt x="127484" y="659514"/>
                    <a:pt x="128806" y="661085"/>
                    <a:pt x="129056" y="659264"/>
                  </a:cubicBezTo>
                  <a:cubicBezTo>
                    <a:pt x="129663" y="659085"/>
                    <a:pt x="129806" y="659621"/>
                    <a:pt x="130127" y="659692"/>
                  </a:cubicBezTo>
                  <a:lnTo>
                    <a:pt x="129984" y="659800"/>
                  </a:lnTo>
                  <a:cubicBezTo>
                    <a:pt x="131092" y="659621"/>
                    <a:pt x="131449" y="659657"/>
                    <a:pt x="132306" y="659800"/>
                  </a:cubicBezTo>
                  <a:cubicBezTo>
                    <a:pt x="132770" y="659692"/>
                    <a:pt x="132985" y="658871"/>
                    <a:pt x="133771" y="659228"/>
                  </a:cubicBezTo>
                  <a:cubicBezTo>
                    <a:pt x="133449" y="659514"/>
                    <a:pt x="133771" y="659514"/>
                    <a:pt x="134092" y="659585"/>
                  </a:cubicBezTo>
                  <a:cubicBezTo>
                    <a:pt x="133878" y="659585"/>
                    <a:pt x="133806" y="659692"/>
                    <a:pt x="134128" y="660014"/>
                  </a:cubicBezTo>
                  <a:cubicBezTo>
                    <a:pt x="134199" y="659942"/>
                    <a:pt x="134306" y="659871"/>
                    <a:pt x="134414" y="659871"/>
                  </a:cubicBezTo>
                  <a:lnTo>
                    <a:pt x="134414" y="659942"/>
                  </a:lnTo>
                  <a:cubicBezTo>
                    <a:pt x="134949" y="659942"/>
                    <a:pt x="134878" y="659835"/>
                    <a:pt x="134664" y="659728"/>
                  </a:cubicBezTo>
                  <a:cubicBezTo>
                    <a:pt x="134664" y="659728"/>
                    <a:pt x="134699" y="659621"/>
                    <a:pt x="134628" y="659514"/>
                  </a:cubicBezTo>
                  <a:cubicBezTo>
                    <a:pt x="135056" y="660049"/>
                    <a:pt x="136021" y="659871"/>
                    <a:pt x="135878" y="660478"/>
                  </a:cubicBezTo>
                  <a:cubicBezTo>
                    <a:pt x="137271" y="660871"/>
                    <a:pt x="138557" y="660942"/>
                    <a:pt x="139878" y="661442"/>
                  </a:cubicBezTo>
                  <a:cubicBezTo>
                    <a:pt x="139878" y="661764"/>
                    <a:pt x="139450" y="661835"/>
                    <a:pt x="139057" y="661728"/>
                  </a:cubicBezTo>
                  <a:lnTo>
                    <a:pt x="139950" y="662121"/>
                  </a:lnTo>
                  <a:cubicBezTo>
                    <a:pt x="139736" y="662478"/>
                    <a:pt x="139343" y="662050"/>
                    <a:pt x="139021" y="661978"/>
                  </a:cubicBezTo>
                  <a:cubicBezTo>
                    <a:pt x="139664" y="663157"/>
                    <a:pt x="141450" y="662657"/>
                    <a:pt x="142414" y="663943"/>
                  </a:cubicBezTo>
                  <a:lnTo>
                    <a:pt x="142843" y="663800"/>
                  </a:lnTo>
                  <a:lnTo>
                    <a:pt x="142879" y="663907"/>
                  </a:lnTo>
                  <a:cubicBezTo>
                    <a:pt x="142950" y="663764"/>
                    <a:pt x="143379" y="663693"/>
                    <a:pt x="143593" y="663764"/>
                  </a:cubicBezTo>
                  <a:cubicBezTo>
                    <a:pt x="143593" y="664193"/>
                    <a:pt x="143165" y="664514"/>
                    <a:pt x="143843" y="664836"/>
                  </a:cubicBezTo>
                  <a:cubicBezTo>
                    <a:pt x="144236" y="665443"/>
                    <a:pt x="145522" y="665443"/>
                    <a:pt x="146308" y="665550"/>
                  </a:cubicBezTo>
                  <a:cubicBezTo>
                    <a:pt x="145951" y="665336"/>
                    <a:pt x="146129" y="665193"/>
                    <a:pt x="146344" y="665122"/>
                  </a:cubicBezTo>
                  <a:cubicBezTo>
                    <a:pt x="146701" y="665264"/>
                    <a:pt x="146772" y="665657"/>
                    <a:pt x="147094" y="665622"/>
                  </a:cubicBezTo>
                  <a:lnTo>
                    <a:pt x="146951" y="666121"/>
                  </a:lnTo>
                  <a:cubicBezTo>
                    <a:pt x="146951" y="665622"/>
                    <a:pt x="148058" y="665979"/>
                    <a:pt x="148272" y="665800"/>
                  </a:cubicBezTo>
                  <a:cubicBezTo>
                    <a:pt x="148380" y="666229"/>
                    <a:pt x="147629" y="665907"/>
                    <a:pt x="147415" y="666157"/>
                  </a:cubicBezTo>
                  <a:cubicBezTo>
                    <a:pt x="148915" y="666586"/>
                    <a:pt x="148165" y="666407"/>
                    <a:pt x="149665" y="666729"/>
                  </a:cubicBezTo>
                  <a:cubicBezTo>
                    <a:pt x="150558" y="666550"/>
                    <a:pt x="149630" y="666229"/>
                    <a:pt x="150094" y="665907"/>
                  </a:cubicBezTo>
                  <a:cubicBezTo>
                    <a:pt x="150808" y="665943"/>
                    <a:pt x="151523" y="665729"/>
                    <a:pt x="152273" y="666121"/>
                  </a:cubicBezTo>
                  <a:lnTo>
                    <a:pt x="152094" y="665657"/>
                  </a:lnTo>
                  <a:cubicBezTo>
                    <a:pt x="152594" y="665586"/>
                    <a:pt x="152987" y="665586"/>
                    <a:pt x="153344" y="665622"/>
                  </a:cubicBezTo>
                  <a:cubicBezTo>
                    <a:pt x="155773" y="670551"/>
                    <a:pt x="157774" y="675301"/>
                    <a:pt x="159095" y="679659"/>
                  </a:cubicBezTo>
                  <a:cubicBezTo>
                    <a:pt x="159988" y="683802"/>
                    <a:pt x="160381" y="688589"/>
                    <a:pt x="160595" y="691839"/>
                  </a:cubicBezTo>
                  <a:lnTo>
                    <a:pt x="160310" y="689268"/>
                  </a:lnTo>
                  <a:cubicBezTo>
                    <a:pt x="161310" y="698233"/>
                    <a:pt x="161203" y="706948"/>
                    <a:pt x="160631" y="716378"/>
                  </a:cubicBezTo>
                  <a:cubicBezTo>
                    <a:pt x="156881" y="716556"/>
                    <a:pt x="154737" y="717985"/>
                    <a:pt x="150094" y="719021"/>
                  </a:cubicBezTo>
                  <a:cubicBezTo>
                    <a:pt x="145522" y="719450"/>
                    <a:pt x="144272" y="718736"/>
                    <a:pt x="139664" y="719378"/>
                  </a:cubicBezTo>
                  <a:cubicBezTo>
                    <a:pt x="137557" y="719450"/>
                    <a:pt x="135235" y="719557"/>
                    <a:pt x="132985" y="719628"/>
                  </a:cubicBezTo>
                  <a:cubicBezTo>
                    <a:pt x="131913" y="720235"/>
                    <a:pt x="130163" y="719485"/>
                    <a:pt x="129020" y="719914"/>
                  </a:cubicBezTo>
                  <a:lnTo>
                    <a:pt x="128627" y="719485"/>
                  </a:lnTo>
                  <a:cubicBezTo>
                    <a:pt x="128198" y="719628"/>
                    <a:pt x="127734" y="719664"/>
                    <a:pt x="127341" y="719378"/>
                  </a:cubicBezTo>
                  <a:lnTo>
                    <a:pt x="127377" y="719271"/>
                  </a:lnTo>
                  <a:cubicBezTo>
                    <a:pt x="126734" y="719450"/>
                    <a:pt x="126091" y="719128"/>
                    <a:pt x="125734" y="719200"/>
                  </a:cubicBezTo>
                  <a:lnTo>
                    <a:pt x="125770" y="719093"/>
                  </a:lnTo>
                  <a:lnTo>
                    <a:pt x="125019" y="718985"/>
                  </a:lnTo>
                  <a:lnTo>
                    <a:pt x="125198" y="718878"/>
                  </a:lnTo>
                  <a:cubicBezTo>
                    <a:pt x="124055" y="718950"/>
                    <a:pt x="122912" y="718700"/>
                    <a:pt x="121912" y="718307"/>
                  </a:cubicBezTo>
                  <a:lnTo>
                    <a:pt x="121876" y="718771"/>
                  </a:lnTo>
                  <a:cubicBezTo>
                    <a:pt x="119769" y="717771"/>
                    <a:pt x="118733" y="718521"/>
                    <a:pt x="116733" y="717592"/>
                  </a:cubicBezTo>
                  <a:lnTo>
                    <a:pt x="116768" y="717485"/>
                  </a:lnTo>
                  <a:cubicBezTo>
                    <a:pt x="114054" y="718307"/>
                    <a:pt x="112125" y="716271"/>
                    <a:pt x="109482" y="717628"/>
                  </a:cubicBezTo>
                  <a:cubicBezTo>
                    <a:pt x="109803" y="717449"/>
                    <a:pt x="109303" y="717414"/>
                    <a:pt x="109339" y="717307"/>
                  </a:cubicBezTo>
                  <a:cubicBezTo>
                    <a:pt x="108125" y="717557"/>
                    <a:pt x="106946" y="717700"/>
                    <a:pt x="106981" y="718592"/>
                  </a:cubicBezTo>
                  <a:cubicBezTo>
                    <a:pt x="106160" y="718628"/>
                    <a:pt x="106303" y="718342"/>
                    <a:pt x="106196" y="717985"/>
                  </a:cubicBezTo>
                  <a:cubicBezTo>
                    <a:pt x="106231" y="718378"/>
                    <a:pt x="105517" y="718557"/>
                    <a:pt x="104946" y="718557"/>
                  </a:cubicBezTo>
                  <a:lnTo>
                    <a:pt x="105231" y="718414"/>
                  </a:lnTo>
                  <a:cubicBezTo>
                    <a:pt x="104660" y="718449"/>
                    <a:pt x="104160" y="718449"/>
                    <a:pt x="103588" y="718414"/>
                  </a:cubicBezTo>
                  <a:lnTo>
                    <a:pt x="103803" y="719200"/>
                  </a:lnTo>
                  <a:cubicBezTo>
                    <a:pt x="102910" y="718842"/>
                    <a:pt x="103695" y="718271"/>
                    <a:pt x="102802" y="718271"/>
                  </a:cubicBezTo>
                  <a:lnTo>
                    <a:pt x="102695" y="718878"/>
                  </a:lnTo>
                  <a:cubicBezTo>
                    <a:pt x="101409" y="718485"/>
                    <a:pt x="100945" y="717378"/>
                    <a:pt x="99909" y="716521"/>
                  </a:cubicBezTo>
                  <a:cubicBezTo>
                    <a:pt x="95230" y="714163"/>
                    <a:pt x="87515" y="712806"/>
                    <a:pt x="81550" y="713378"/>
                  </a:cubicBezTo>
                  <a:lnTo>
                    <a:pt x="81193" y="712984"/>
                  </a:lnTo>
                  <a:cubicBezTo>
                    <a:pt x="80907" y="712342"/>
                    <a:pt x="79764" y="714306"/>
                    <a:pt x="79442" y="713771"/>
                  </a:cubicBezTo>
                  <a:lnTo>
                    <a:pt x="78871" y="714235"/>
                  </a:lnTo>
                  <a:cubicBezTo>
                    <a:pt x="78657" y="714163"/>
                    <a:pt x="78228" y="714163"/>
                    <a:pt x="78514" y="713913"/>
                  </a:cubicBezTo>
                  <a:cubicBezTo>
                    <a:pt x="77906" y="714092"/>
                    <a:pt x="77942" y="714199"/>
                    <a:pt x="77549" y="714521"/>
                  </a:cubicBezTo>
                  <a:lnTo>
                    <a:pt x="76763" y="714342"/>
                  </a:lnTo>
                  <a:cubicBezTo>
                    <a:pt x="74299" y="714842"/>
                    <a:pt x="72763" y="716449"/>
                    <a:pt x="70513" y="717271"/>
                  </a:cubicBezTo>
                  <a:cubicBezTo>
                    <a:pt x="67584" y="717807"/>
                    <a:pt x="62976" y="720235"/>
                    <a:pt x="60083" y="722414"/>
                  </a:cubicBezTo>
                  <a:cubicBezTo>
                    <a:pt x="58368" y="723950"/>
                    <a:pt x="56082" y="724843"/>
                    <a:pt x="54082" y="725272"/>
                  </a:cubicBezTo>
                  <a:cubicBezTo>
                    <a:pt x="52153" y="725593"/>
                    <a:pt x="50367" y="725451"/>
                    <a:pt x="48546" y="725844"/>
                  </a:cubicBezTo>
                  <a:cubicBezTo>
                    <a:pt x="48438" y="725736"/>
                    <a:pt x="48117" y="725915"/>
                    <a:pt x="48081" y="725986"/>
                  </a:cubicBezTo>
                  <a:cubicBezTo>
                    <a:pt x="46938" y="725808"/>
                    <a:pt x="45831" y="725522"/>
                    <a:pt x="44688" y="725093"/>
                  </a:cubicBezTo>
                  <a:cubicBezTo>
                    <a:pt x="44688" y="725093"/>
                    <a:pt x="43152" y="724486"/>
                    <a:pt x="37651" y="722343"/>
                  </a:cubicBezTo>
                  <a:cubicBezTo>
                    <a:pt x="34830" y="721343"/>
                    <a:pt x="32758" y="721879"/>
                    <a:pt x="38223" y="728130"/>
                  </a:cubicBezTo>
                  <a:lnTo>
                    <a:pt x="38044" y="728201"/>
                  </a:lnTo>
                  <a:cubicBezTo>
                    <a:pt x="40009" y="729594"/>
                    <a:pt x="41473" y="730273"/>
                    <a:pt x="43331" y="730094"/>
                  </a:cubicBezTo>
                  <a:cubicBezTo>
                    <a:pt x="43295" y="731058"/>
                    <a:pt x="45295" y="730773"/>
                    <a:pt x="45795" y="731130"/>
                  </a:cubicBezTo>
                  <a:lnTo>
                    <a:pt x="45724" y="731201"/>
                  </a:lnTo>
                  <a:cubicBezTo>
                    <a:pt x="47331" y="730808"/>
                    <a:pt x="48939" y="732237"/>
                    <a:pt x="50546" y="731523"/>
                  </a:cubicBezTo>
                  <a:cubicBezTo>
                    <a:pt x="50474" y="731594"/>
                    <a:pt x="50474" y="731844"/>
                    <a:pt x="50117" y="731880"/>
                  </a:cubicBezTo>
                  <a:cubicBezTo>
                    <a:pt x="51296" y="731737"/>
                    <a:pt x="52796" y="731272"/>
                    <a:pt x="52975" y="731773"/>
                  </a:cubicBezTo>
                  <a:cubicBezTo>
                    <a:pt x="55868" y="731201"/>
                    <a:pt x="59261" y="729486"/>
                    <a:pt x="60047" y="728094"/>
                  </a:cubicBezTo>
                  <a:lnTo>
                    <a:pt x="60047" y="728272"/>
                  </a:lnTo>
                  <a:cubicBezTo>
                    <a:pt x="60511" y="727343"/>
                    <a:pt x="60976" y="727665"/>
                    <a:pt x="61619" y="726951"/>
                  </a:cubicBezTo>
                  <a:cubicBezTo>
                    <a:pt x="61690" y="726986"/>
                    <a:pt x="61762" y="727022"/>
                    <a:pt x="61762" y="727022"/>
                  </a:cubicBezTo>
                  <a:cubicBezTo>
                    <a:pt x="62262" y="726058"/>
                    <a:pt x="63976" y="725700"/>
                    <a:pt x="64476" y="725236"/>
                  </a:cubicBezTo>
                  <a:lnTo>
                    <a:pt x="64655" y="725557"/>
                  </a:lnTo>
                  <a:lnTo>
                    <a:pt x="66191" y="724843"/>
                  </a:lnTo>
                  <a:lnTo>
                    <a:pt x="65512" y="725022"/>
                  </a:lnTo>
                  <a:cubicBezTo>
                    <a:pt x="65333" y="724022"/>
                    <a:pt x="67084" y="725057"/>
                    <a:pt x="68084" y="723950"/>
                  </a:cubicBezTo>
                  <a:cubicBezTo>
                    <a:pt x="69298" y="723557"/>
                    <a:pt x="69584" y="721093"/>
                    <a:pt x="70977" y="720986"/>
                  </a:cubicBezTo>
                  <a:cubicBezTo>
                    <a:pt x="71334" y="720307"/>
                    <a:pt x="70798" y="721879"/>
                    <a:pt x="71477" y="721200"/>
                  </a:cubicBezTo>
                  <a:cubicBezTo>
                    <a:pt x="71727" y="721664"/>
                    <a:pt x="71227" y="721664"/>
                    <a:pt x="71584" y="721950"/>
                  </a:cubicBezTo>
                  <a:cubicBezTo>
                    <a:pt x="72299" y="721343"/>
                    <a:pt x="73156" y="721807"/>
                    <a:pt x="74013" y="721057"/>
                  </a:cubicBezTo>
                  <a:lnTo>
                    <a:pt x="74227" y="721414"/>
                  </a:lnTo>
                  <a:cubicBezTo>
                    <a:pt x="75263" y="720164"/>
                    <a:pt x="76871" y="720843"/>
                    <a:pt x="77478" y="719878"/>
                  </a:cubicBezTo>
                  <a:cubicBezTo>
                    <a:pt x="78728" y="719057"/>
                    <a:pt x="78764" y="720664"/>
                    <a:pt x="79871" y="719485"/>
                  </a:cubicBezTo>
                  <a:lnTo>
                    <a:pt x="80550" y="719843"/>
                  </a:lnTo>
                  <a:cubicBezTo>
                    <a:pt x="81157" y="719771"/>
                    <a:pt x="80800" y="719093"/>
                    <a:pt x="81514" y="719164"/>
                  </a:cubicBezTo>
                  <a:cubicBezTo>
                    <a:pt x="81550" y="719485"/>
                    <a:pt x="82371" y="719271"/>
                    <a:pt x="82086" y="719628"/>
                  </a:cubicBezTo>
                  <a:cubicBezTo>
                    <a:pt x="83550" y="719807"/>
                    <a:pt x="84907" y="718378"/>
                    <a:pt x="86765" y="719342"/>
                  </a:cubicBezTo>
                  <a:cubicBezTo>
                    <a:pt x="87193" y="718664"/>
                    <a:pt x="88086" y="719200"/>
                    <a:pt x="88443" y="718771"/>
                  </a:cubicBezTo>
                  <a:cubicBezTo>
                    <a:pt x="88443" y="719021"/>
                    <a:pt x="90265" y="719200"/>
                    <a:pt x="89122" y="719557"/>
                  </a:cubicBezTo>
                  <a:cubicBezTo>
                    <a:pt x="89015" y="719593"/>
                    <a:pt x="88872" y="719521"/>
                    <a:pt x="88908" y="719414"/>
                  </a:cubicBezTo>
                  <a:lnTo>
                    <a:pt x="88729" y="719771"/>
                  </a:lnTo>
                  <a:cubicBezTo>
                    <a:pt x="89515" y="720700"/>
                    <a:pt x="90622" y="719771"/>
                    <a:pt x="91694" y="720307"/>
                  </a:cubicBezTo>
                  <a:cubicBezTo>
                    <a:pt x="91408" y="720093"/>
                    <a:pt x="90979" y="719986"/>
                    <a:pt x="91337" y="719807"/>
                  </a:cubicBezTo>
                  <a:lnTo>
                    <a:pt x="92337" y="720200"/>
                  </a:lnTo>
                  <a:lnTo>
                    <a:pt x="92015" y="720414"/>
                  </a:lnTo>
                  <a:lnTo>
                    <a:pt x="93444" y="721164"/>
                  </a:lnTo>
                  <a:lnTo>
                    <a:pt x="93373" y="720700"/>
                  </a:lnTo>
                  <a:cubicBezTo>
                    <a:pt x="94051" y="721200"/>
                    <a:pt x="94016" y="721914"/>
                    <a:pt x="95123" y="721772"/>
                  </a:cubicBezTo>
                  <a:cubicBezTo>
                    <a:pt x="95659" y="721629"/>
                    <a:pt x="94587" y="720950"/>
                    <a:pt x="95480" y="721200"/>
                  </a:cubicBezTo>
                  <a:cubicBezTo>
                    <a:pt x="96409" y="721879"/>
                    <a:pt x="97945" y="722986"/>
                    <a:pt x="99552" y="723522"/>
                  </a:cubicBezTo>
                  <a:cubicBezTo>
                    <a:pt x="99516" y="723022"/>
                    <a:pt x="99945" y="723200"/>
                    <a:pt x="100409" y="723200"/>
                  </a:cubicBezTo>
                  <a:lnTo>
                    <a:pt x="100373" y="723593"/>
                  </a:lnTo>
                  <a:cubicBezTo>
                    <a:pt x="102195" y="723450"/>
                    <a:pt x="100802" y="724629"/>
                    <a:pt x="102660" y="724486"/>
                  </a:cubicBezTo>
                  <a:lnTo>
                    <a:pt x="102445" y="724736"/>
                  </a:lnTo>
                  <a:lnTo>
                    <a:pt x="103052" y="723986"/>
                  </a:lnTo>
                  <a:cubicBezTo>
                    <a:pt x="104803" y="723379"/>
                    <a:pt x="103981" y="724951"/>
                    <a:pt x="105803" y="723915"/>
                  </a:cubicBezTo>
                  <a:cubicBezTo>
                    <a:pt x="105124" y="723986"/>
                    <a:pt x="105481" y="723057"/>
                    <a:pt x="106303" y="723200"/>
                  </a:cubicBezTo>
                  <a:lnTo>
                    <a:pt x="106089" y="723593"/>
                  </a:lnTo>
                  <a:cubicBezTo>
                    <a:pt x="106553" y="723486"/>
                    <a:pt x="106696" y="723343"/>
                    <a:pt x="106981" y="723414"/>
                  </a:cubicBezTo>
                  <a:cubicBezTo>
                    <a:pt x="106731" y="723629"/>
                    <a:pt x="106874" y="723986"/>
                    <a:pt x="107517" y="723879"/>
                  </a:cubicBezTo>
                  <a:lnTo>
                    <a:pt x="107089" y="724379"/>
                  </a:lnTo>
                  <a:lnTo>
                    <a:pt x="108267" y="723593"/>
                  </a:lnTo>
                  <a:cubicBezTo>
                    <a:pt x="109232" y="723950"/>
                    <a:pt x="110553" y="723307"/>
                    <a:pt x="110911" y="723843"/>
                  </a:cubicBezTo>
                  <a:cubicBezTo>
                    <a:pt x="110911" y="723843"/>
                    <a:pt x="112625" y="724022"/>
                    <a:pt x="112947" y="723450"/>
                  </a:cubicBezTo>
                  <a:cubicBezTo>
                    <a:pt x="112625" y="723807"/>
                    <a:pt x="113447" y="723986"/>
                    <a:pt x="113197" y="724379"/>
                  </a:cubicBezTo>
                  <a:cubicBezTo>
                    <a:pt x="113589" y="723986"/>
                    <a:pt x="114911" y="723736"/>
                    <a:pt x="115375" y="724272"/>
                  </a:cubicBezTo>
                  <a:lnTo>
                    <a:pt x="115268" y="724307"/>
                  </a:lnTo>
                  <a:cubicBezTo>
                    <a:pt x="117090" y="725022"/>
                    <a:pt x="118662" y="724272"/>
                    <a:pt x="120412" y="725200"/>
                  </a:cubicBezTo>
                  <a:cubicBezTo>
                    <a:pt x="120412" y="724736"/>
                    <a:pt x="121340" y="725200"/>
                    <a:pt x="121233" y="724558"/>
                  </a:cubicBezTo>
                  <a:cubicBezTo>
                    <a:pt x="123269" y="724450"/>
                    <a:pt x="124591" y="726522"/>
                    <a:pt x="125698" y="724915"/>
                  </a:cubicBezTo>
                  <a:cubicBezTo>
                    <a:pt x="126627" y="724986"/>
                    <a:pt x="126734" y="725522"/>
                    <a:pt x="127198" y="725700"/>
                  </a:cubicBezTo>
                  <a:lnTo>
                    <a:pt x="126948" y="725772"/>
                  </a:lnTo>
                  <a:cubicBezTo>
                    <a:pt x="129306" y="725950"/>
                    <a:pt x="129449" y="725986"/>
                    <a:pt x="130627" y="726058"/>
                  </a:cubicBezTo>
                  <a:cubicBezTo>
                    <a:pt x="131306" y="725915"/>
                    <a:pt x="131449" y="725093"/>
                    <a:pt x="132592" y="725343"/>
                  </a:cubicBezTo>
                  <a:cubicBezTo>
                    <a:pt x="132199" y="725665"/>
                    <a:pt x="132663" y="725629"/>
                    <a:pt x="133128" y="725629"/>
                  </a:cubicBezTo>
                  <a:cubicBezTo>
                    <a:pt x="132842" y="725665"/>
                    <a:pt x="132770" y="725808"/>
                    <a:pt x="133306" y="726022"/>
                  </a:cubicBezTo>
                  <a:cubicBezTo>
                    <a:pt x="133378" y="725915"/>
                    <a:pt x="133521" y="725844"/>
                    <a:pt x="133628" y="725808"/>
                  </a:cubicBezTo>
                  <a:lnTo>
                    <a:pt x="133628" y="725879"/>
                  </a:lnTo>
                  <a:cubicBezTo>
                    <a:pt x="134342" y="725772"/>
                    <a:pt x="134235" y="725665"/>
                    <a:pt x="133913" y="725629"/>
                  </a:cubicBezTo>
                  <a:cubicBezTo>
                    <a:pt x="133913" y="725629"/>
                    <a:pt x="133913" y="725522"/>
                    <a:pt x="133806" y="725415"/>
                  </a:cubicBezTo>
                  <a:cubicBezTo>
                    <a:pt x="134556" y="725879"/>
                    <a:pt x="135878" y="725415"/>
                    <a:pt x="135985" y="725986"/>
                  </a:cubicBezTo>
                  <a:cubicBezTo>
                    <a:pt x="138164" y="725844"/>
                    <a:pt x="139700" y="725200"/>
                    <a:pt x="141450" y="724843"/>
                  </a:cubicBezTo>
                  <a:cubicBezTo>
                    <a:pt x="141664" y="725129"/>
                    <a:pt x="141271" y="725415"/>
                    <a:pt x="140736" y="725557"/>
                  </a:cubicBezTo>
                  <a:lnTo>
                    <a:pt x="141986" y="725379"/>
                  </a:lnTo>
                  <a:cubicBezTo>
                    <a:pt x="142022" y="725808"/>
                    <a:pt x="141271" y="725665"/>
                    <a:pt x="140879" y="725772"/>
                  </a:cubicBezTo>
                  <a:cubicBezTo>
                    <a:pt x="142450" y="726379"/>
                    <a:pt x="143950" y="724879"/>
                    <a:pt x="145772" y="725308"/>
                  </a:cubicBezTo>
                  <a:lnTo>
                    <a:pt x="146094" y="724915"/>
                  </a:lnTo>
                  <a:lnTo>
                    <a:pt x="146201" y="724951"/>
                  </a:lnTo>
                  <a:cubicBezTo>
                    <a:pt x="146165" y="724772"/>
                    <a:pt x="146558" y="724486"/>
                    <a:pt x="146808" y="724415"/>
                  </a:cubicBezTo>
                  <a:cubicBezTo>
                    <a:pt x="147094" y="724736"/>
                    <a:pt x="146879" y="725272"/>
                    <a:pt x="147772" y="725129"/>
                  </a:cubicBezTo>
                  <a:cubicBezTo>
                    <a:pt x="148522" y="725379"/>
                    <a:pt x="149701" y="724700"/>
                    <a:pt x="150558" y="724343"/>
                  </a:cubicBezTo>
                  <a:cubicBezTo>
                    <a:pt x="150058" y="724343"/>
                    <a:pt x="150201" y="724129"/>
                    <a:pt x="150380" y="723950"/>
                  </a:cubicBezTo>
                  <a:cubicBezTo>
                    <a:pt x="150808" y="723879"/>
                    <a:pt x="151130" y="724200"/>
                    <a:pt x="151416" y="723986"/>
                  </a:cubicBezTo>
                  <a:lnTo>
                    <a:pt x="151523" y="724486"/>
                  </a:lnTo>
                  <a:cubicBezTo>
                    <a:pt x="151273" y="724058"/>
                    <a:pt x="152559" y="723807"/>
                    <a:pt x="152701" y="723593"/>
                  </a:cubicBezTo>
                  <a:cubicBezTo>
                    <a:pt x="152987" y="723915"/>
                    <a:pt x="152094" y="724022"/>
                    <a:pt x="152023" y="724307"/>
                  </a:cubicBezTo>
                  <a:cubicBezTo>
                    <a:pt x="153737" y="723986"/>
                    <a:pt x="152880" y="724129"/>
                    <a:pt x="154595" y="723807"/>
                  </a:cubicBezTo>
                  <a:cubicBezTo>
                    <a:pt x="155452" y="723271"/>
                    <a:pt x="154345" y="723379"/>
                    <a:pt x="154702" y="722879"/>
                  </a:cubicBezTo>
                  <a:cubicBezTo>
                    <a:pt x="155488" y="722664"/>
                    <a:pt x="156202" y="722164"/>
                    <a:pt x="157202" y="722272"/>
                  </a:cubicBezTo>
                  <a:lnTo>
                    <a:pt x="156845" y="721879"/>
                  </a:lnTo>
                  <a:cubicBezTo>
                    <a:pt x="158274" y="721271"/>
                    <a:pt x="159202" y="721164"/>
                    <a:pt x="160310" y="721379"/>
                  </a:cubicBezTo>
                  <a:cubicBezTo>
                    <a:pt x="160345" y="721343"/>
                    <a:pt x="160381" y="721343"/>
                    <a:pt x="160417" y="721307"/>
                  </a:cubicBezTo>
                  <a:cubicBezTo>
                    <a:pt x="160202" y="728701"/>
                    <a:pt x="159738" y="736131"/>
                    <a:pt x="158809" y="743524"/>
                  </a:cubicBezTo>
                  <a:cubicBezTo>
                    <a:pt x="157345" y="755204"/>
                    <a:pt x="154916" y="766849"/>
                    <a:pt x="152309" y="778457"/>
                  </a:cubicBezTo>
                  <a:lnTo>
                    <a:pt x="151451" y="777564"/>
                  </a:lnTo>
                  <a:cubicBezTo>
                    <a:pt x="151058" y="777171"/>
                    <a:pt x="150558" y="776671"/>
                    <a:pt x="149951" y="776207"/>
                  </a:cubicBezTo>
                  <a:lnTo>
                    <a:pt x="150058" y="776064"/>
                  </a:lnTo>
                  <a:cubicBezTo>
                    <a:pt x="148451" y="775385"/>
                    <a:pt x="147379" y="775207"/>
                    <a:pt x="146201" y="775850"/>
                  </a:cubicBezTo>
                  <a:cubicBezTo>
                    <a:pt x="146094" y="774921"/>
                    <a:pt x="144879" y="775671"/>
                    <a:pt x="144522" y="775350"/>
                  </a:cubicBezTo>
                  <a:lnTo>
                    <a:pt x="144558" y="775278"/>
                  </a:lnTo>
                  <a:cubicBezTo>
                    <a:pt x="143557" y="775957"/>
                    <a:pt x="142522" y="774635"/>
                    <a:pt x="141557" y="775314"/>
                  </a:cubicBezTo>
                  <a:cubicBezTo>
                    <a:pt x="141593" y="775242"/>
                    <a:pt x="141593" y="774993"/>
                    <a:pt x="141843" y="774957"/>
                  </a:cubicBezTo>
                  <a:cubicBezTo>
                    <a:pt x="141164" y="775099"/>
                    <a:pt x="140200" y="775314"/>
                    <a:pt x="140128" y="774814"/>
                  </a:cubicBezTo>
                  <a:cubicBezTo>
                    <a:pt x="138485" y="775028"/>
                    <a:pt x="136092" y="775028"/>
                    <a:pt x="135164" y="776064"/>
                  </a:cubicBezTo>
                  <a:lnTo>
                    <a:pt x="135199" y="775921"/>
                  </a:lnTo>
                  <a:cubicBezTo>
                    <a:pt x="134699" y="776564"/>
                    <a:pt x="134414" y="776135"/>
                    <a:pt x="133806" y="776564"/>
                  </a:cubicBezTo>
                  <a:cubicBezTo>
                    <a:pt x="133771" y="776492"/>
                    <a:pt x="133699" y="776457"/>
                    <a:pt x="133699" y="776457"/>
                  </a:cubicBezTo>
                  <a:cubicBezTo>
                    <a:pt x="133128" y="777171"/>
                    <a:pt x="131806" y="776993"/>
                    <a:pt x="131413" y="777314"/>
                  </a:cubicBezTo>
                  <a:lnTo>
                    <a:pt x="131306" y="776993"/>
                  </a:lnTo>
                  <a:lnTo>
                    <a:pt x="130127" y="777350"/>
                  </a:lnTo>
                  <a:lnTo>
                    <a:pt x="130592" y="777314"/>
                  </a:lnTo>
                  <a:cubicBezTo>
                    <a:pt x="130699" y="778278"/>
                    <a:pt x="129520" y="776921"/>
                    <a:pt x="128806" y="777743"/>
                  </a:cubicBezTo>
                  <a:cubicBezTo>
                    <a:pt x="127948" y="777814"/>
                    <a:pt x="127627" y="780064"/>
                    <a:pt x="126662" y="779779"/>
                  </a:cubicBezTo>
                  <a:cubicBezTo>
                    <a:pt x="126377" y="780315"/>
                    <a:pt x="126841" y="778993"/>
                    <a:pt x="126305" y="779457"/>
                  </a:cubicBezTo>
                  <a:cubicBezTo>
                    <a:pt x="126162" y="778957"/>
                    <a:pt x="126520" y="779100"/>
                    <a:pt x="126270" y="778743"/>
                  </a:cubicBezTo>
                  <a:cubicBezTo>
                    <a:pt x="125734" y="779100"/>
                    <a:pt x="125162" y="778457"/>
                    <a:pt x="124519" y="778957"/>
                  </a:cubicBezTo>
                  <a:lnTo>
                    <a:pt x="124412" y="778564"/>
                  </a:lnTo>
                  <a:cubicBezTo>
                    <a:pt x="123626" y="779493"/>
                    <a:pt x="122483" y="778457"/>
                    <a:pt x="122019" y="779279"/>
                  </a:cubicBezTo>
                  <a:cubicBezTo>
                    <a:pt x="121090" y="779814"/>
                    <a:pt x="121090" y="778278"/>
                    <a:pt x="120233" y="779279"/>
                  </a:cubicBezTo>
                  <a:lnTo>
                    <a:pt x="119697" y="778850"/>
                  </a:lnTo>
                  <a:cubicBezTo>
                    <a:pt x="119233" y="778850"/>
                    <a:pt x="119519" y="779564"/>
                    <a:pt x="118983" y="779422"/>
                  </a:cubicBezTo>
                  <a:cubicBezTo>
                    <a:pt x="118947" y="779100"/>
                    <a:pt x="118304" y="779314"/>
                    <a:pt x="118519" y="778922"/>
                  </a:cubicBezTo>
                  <a:cubicBezTo>
                    <a:pt x="117304" y="778635"/>
                    <a:pt x="116447" y="780136"/>
                    <a:pt x="114804" y="779600"/>
                  </a:cubicBezTo>
                  <a:cubicBezTo>
                    <a:pt x="114625" y="780315"/>
                    <a:pt x="113804" y="780100"/>
                    <a:pt x="113697" y="780600"/>
                  </a:cubicBezTo>
                  <a:cubicBezTo>
                    <a:pt x="113589" y="780315"/>
                    <a:pt x="112375" y="780815"/>
                    <a:pt x="112982" y="780064"/>
                  </a:cubicBezTo>
                  <a:cubicBezTo>
                    <a:pt x="113018" y="779993"/>
                    <a:pt x="113161" y="779993"/>
                    <a:pt x="113161" y="780100"/>
                  </a:cubicBezTo>
                  <a:lnTo>
                    <a:pt x="113161" y="779707"/>
                  </a:lnTo>
                  <a:cubicBezTo>
                    <a:pt x="112304" y="779136"/>
                    <a:pt x="111911" y="780350"/>
                    <a:pt x="111125" y="780315"/>
                  </a:cubicBezTo>
                  <a:cubicBezTo>
                    <a:pt x="111375" y="780421"/>
                    <a:pt x="111661" y="780350"/>
                    <a:pt x="111482" y="780636"/>
                  </a:cubicBezTo>
                  <a:lnTo>
                    <a:pt x="110768" y="780672"/>
                  </a:lnTo>
                  <a:lnTo>
                    <a:pt x="110875" y="780315"/>
                  </a:lnTo>
                  <a:lnTo>
                    <a:pt x="109803" y="780243"/>
                  </a:lnTo>
                  <a:lnTo>
                    <a:pt x="109982" y="780636"/>
                  </a:lnTo>
                  <a:cubicBezTo>
                    <a:pt x="109410" y="780457"/>
                    <a:pt x="109232" y="779814"/>
                    <a:pt x="108625" y="780421"/>
                  </a:cubicBezTo>
                  <a:cubicBezTo>
                    <a:pt x="108375" y="780743"/>
                    <a:pt x="109160" y="780922"/>
                    <a:pt x="108589" y="781100"/>
                  </a:cubicBezTo>
                  <a:cubicBezTo>
                    <a:pt x="107839" y="780850"/>
                    <a:pt x="106731" y="780493"/>
                    <a:pt x="105767" y="780386"/>
                  </a:cubicBezTo>
                  <a:cubicBezTo>
                    <a:pt x="105874" y="780850"/>
                    <a:pt x="105624" y="780815"/>
                    <a:pt x="105338" y="780922"/>
                  </a:cubicBezTo>
                  <a:lnTo>
                    <a:pt x="105303" y="780529"/>
                  </a:lnTo>
                  <a:cubicBezTo>
                    <a:pt x="104267" y="781100"/>
                    <a:pt x="104910" y="779671"/>
                    <a:pt x="103910" y="780100"/>
                  </a:cubicBezTo>
                  <a:lnTo>
                    <a:pt x="103981" y="779814"/>
                  </a:lnTo>
                  <a:lnTo>
                    <a:pt x="103731" y="780636"/>
                  </a:lnTo>
                  <a:cubicBezTo>
                    <a:pt x="102802" y="781422"/>
                    <a:pt x="103231" y="779814"/>
                    <a:pt x="102159" y="780922"/>
                  </a:cubicBezTo>
                  <a:cubicBezTo>
                    <a:pt x="102588" y="780850"/>
                    <a:pt x="102374" y="781779"/>
                    <a:pt x="101874" y="781636"/>
                  </a:cubicBezTo>
                  <a:lnTo>
                    <a:pt x="101981" y="781243"/>
                  </a:lnTo>
                  <a:cubicBezTo>
                    <a:pt x="101695" y="781350"/>
                    <a:pt x="101624" y="781493"/>
                    <a:pt x="101409" y="781422"/>
                  </a:cubicBezTo>
                  <a:cubicBezTo>
                    <a:pt x="101552" y="781208"/>
                    <a:pt x="101481" y="780850"/>
                    <a:pt x="101052" y="780957"/>
                  </a:cubicBezTo>
                  <a:lnTo>
                    <a:pt x="101338" y="780457"/>
                  </a:lnTo>
                  <a:lnTo>
                    <a:pt x="100552" y="781208"/>
                  </a:lnTo>
                  <a:cubicBezTo>
                    <a:pt x="99909" y="780815"/>
                    <a:pt x="98945" y="781422"/>
                    <a:pt x="98623" y="780886"/>
                  </a:cubicBezTo>
                  <a:cubicBezTo>
                    <a:pt x="98623" y="780886"/>
                    <a:pt x="97195" y="780743"/>
                    <a:pt x="96945" y="781386"/>
                  </a:cubicBezTo>
                  <a:cubicBezTo>
                    <a:pt x="97195" y="780993"/>
                    <a:pt x="96373" y="780957"/>
                    <a:pt x="96552" y="780493"/>
                  </a:cubicBezTo>
                  <a:cubicBezTo>
                    <a:pt x="96230" y="780957"/>
                    <a:pt x="95230" y="781457"/>
                    <a:pt x="94694" y="781100"/>
                  </a:cubicBezTo>
                  <a:lnTo>
                    <a:pt x="94766" y="781029"/>
                  </a:lnTo>
                  <a:cubicBezTo>
                    <a:pt x="92980" y="780922"/>
                    <a:pt x="92158" y="782243"/>
                    <a:pt x="90944" y="781993"/>
                  </a:cubicBezTo>
                  <a:cubicBezTo>
                    <a:pt x="91087" y="782422"/>
                    <a:pt x="90408" y="782315"/>
                    <a:pt x="90694" y="782850"/>
                  </a:cubicBezTo>
                  <a:cubicBezTo>
                    <a:pt x="89551" y="783672"/>
                    <a:pt x="88229" y="782101"/>
                    <a:pt x="88051" y="783958"/>
                  </a:cubicBezTo>
                  <a:cubicBezTo>
                    <a:pt x="87479" y="784136"/>
                    <a:pt x="87300" y="783636"/>
                    <a:pt x="86979" y="783600"/>
                  </a:cubicBezTo>
                  <a:lnTo>
                    <a:pt x="87086" y="783494"/>
                  </a:lnTo>
                  <a:cubicBezTo>
                    <a:pt x="86015" y="783743"/>
                    <a:pt x="85693" y="783851"/>
                    <a:pt x="84907" y="783851"/>
                  </a:cubicBezTo>
                  <a:cubicBezTo>
                    <a:pt x="84514" y="784065"/>
                    <a:pt x="84514" y="784886"/>
                    <a:pt x="83764" y="784744"/>
                  </a:cubicBezTo>
                  <a:cubicBezTo>
                    <a:pt x="83979" y="784387"/>
                    <a:pt x="83693" y="784493"/>
                    <a:pt x="83407" y="784493"/>
                  </a:cubicBezTo>
                  <a:cubicBezTo>
                    <a:pt x="83586" y="784422"/>
                    <a:pt x="83621" y="784315"/>
                    <a:pt x="83264" y="784101"/>
                  </a:cubicBezTo>
                  <a:cubicBezTo>
                    <a:pt x="83229" y="784208"/>
                    <a:pt x="83157" y="784279"/>
                    <a:pt x="83086" y="784315"/>
                  </a:cubicBezTo>
                  <a:lnTo>
                    <a:pt x="83086" y="784244"/>
                  </a:lnTo>
                  <a:cubicBezTo>
                    <a:pt x="82621" y="784387"/>
                    <a:pt x="82728" y="784493"/>
                    <a:pt x="82943" y="784529"/>
                  </a:cubicBezTo>
                  <a:cubicBezTo>
                    <a:pt x="82943" y="784529"/>
                    <a:pt x="82943" y="784636"/>
                    <a:pt x="83014" y="784744"/>
                  </a:cubicBezTo>
                  <a:cubicBezTo>
                    <a:pt x="82514" y="784315"/>
                    <a:pt x="81693" y="784815"/>
                    <a:pt x="81621" y="784244"/>
                  </a:cubicBezTo>
                  <a:cubicBezTo>
                    <a:pt x="80264" y="784387"/>
                    <a:pt x="79264" y="784994"/>
                    <a:pt x="78085" y="785172"/>
                  </a:cubicBezTo>
                  <a:cubicBezTo>
                    <a:pt x="77978" y="784886"/>
                    <a:pt x="78264" y="784601"/>
                    <a:pt x="78585" y="784529"/>
                  </a:cubicBezTo>
                  <a:lnTo>
                    <a:pt x="77764" y="784601"/>
                  </a:lnTo>
                  <a:cubicBezTo>
                    <a:pt x="77799" y="784172"/>
                    <a:pt x="78228" y="784387"/>
                    <a:pt x="78478" y="784279"/>
                  </a:cubicBezTo>
                  <a:cubicBezTo>
                    <a:pt x="77549" y="783565"/>
                    <a:pt x="76442" y="784851"/>
                    <a:pt x="75370" y="784136"/>
                  </a:cubicBezTo>
                  <a:lnTo>
                    <a:pt x="75120" y="784458"/>
                  </a:lnTo>
                  <a:lnTo>
                    <a:pt x="75049" y="784387"/>
                  </a:lnTo>
                  <a:cubicBezTo>
                    <a:pt x="75049" y="784565"/>
                    <a:pt x="74763" y="784779"/>
                    <a:pt x="74585" y="784815"/>
                  </a:cubicBezTo>
                  <a:cubicBezTo>
                    <a:pt x="74477" y="784422"/>
                    <a:pt x="74692" y="783958"/>
                    <a:pt x="74120" y="783922"/>
                  </a:cubicBezTo>
                  <a:cubicBezTo>
                    <a:pt x="73727" y="783529"/>
                    <a:pt x="72834" y="783922"/>
                    <a:pt x="72227" y="784065"/>
                  </a:cubicBezTo>
                  <a:cubicBezTo>
                    <a:pt x="72549" y="784172"/>
                    <a:pt x="72406" y="784351"/>
                    <a:pt x="72263" y="784458"/>
                  </a:cubicBezTo>
                  <a:cubicBezTo>
                    <a:pt x="71977" y="784422"/>
                    <a:pt x="71870" y="784065"/>
                    <a:pt x="71620" y="784172"/>
                  </a:cubicBezTo>
                  <a:lnTo>
                    <a:pt x="71656" y="783672"/>
                  </a:lnTo>
                  <a:cubicBezTo>
                    <a:pt x="71691" y="784172"/>
                    <a:pt x="70834" y="784065"/>
                    <a:pt x="70727" y="784244"/>
                  </a:cubicBezTo>
                  <a:cubicBezTo>
                    <a:pt x="70620" y="783851"/>
                    <a:pt x="71227" y="783993"/>
                    <a:pt x="71334" y="783743"/>
                  </a:cubicBezTo>
                  <a:cubicBezTo>
                    <a:pt x="70227" y="783600"/>
                    <a:pt x="70763" y="783672"/>
                    <a:pt x="69655" y="783529"/>
                  </a:cubicBezTo>
                  <a:cubicBezTo>
                    <a:pt x="68977" y="783779"/>
                    <a:pt x="69691" y="784029"/>
                    <a:pt x="69298" y="784387"/>
                  </a:cubicBezTo>
                  <a:cubicBezTo>
                    <a:pt x="68762" y="784387"/>
                    <a:pt x="68155" y="784601"/>
                    <a:pt x="67619" y="784172"/>
                  </a:cubicBezTo>
                  <a:lnTo>
                    <a:pt x="67727" y="784636"/>
                  </a:lnTo>
                  <a:cubicBezTo>
                    <a:pt x="66655" y="784744"/>
                    <a:pt x="66048" y="784565"/>
                    <a:pt x="65512" y="783958"/>
                  </a:cubicBezTo>
                  <a:cubicBezTo>
                    <a:pt x="57047" y="785280"/>
                    <a:pt x="62476" y="788244"/>
                    <a:pt x="62619" y="788280"/>
                  </a:cubicBezTo>
                  <a:cubicBezTo>
                    <a:pt x="65512" y="790066"/>
                    <a:pt x="67477" y="789244"/>
                    <a:pt x="71298" y="789458"/>
                  </a:cubicBezTo>
                  <a:cubicBezTo>
                    <a:pt x="74585" y="790137"/>
                    <a:pt x="75442" y="791066"/>
                    <a:pt x="79014" y="790851"/>
                  </a:cubicBezTo>
                  <a:cubicBezTo>
                    <a:pt x="80692" y="790959"/>
                    <a:pt x="82514" y="790708"/>
                    <a:pt x="84157" y="790530"/>
                  </a:cubicBezTo>
                  <a:cubicBezTo>
                    <a:pt x="84907" y="789815"/>
                    <a:pt x="86336" y="790351"/>
                    <a:pt x="87193" y="789673"/>
                  </a:cubicBezTo>
                  <a:lnTo>
                    <a:pt x="87586" y="789994"/>
                  </a:lnTo>
                  <a:cubicBezTo>
                    <a:pt x="87872" y="789780"/>
                    <a:pt x="88229" y="789601"/>
                    <a:pt x="88586" y="789744"/>
                  </a:cubicBezTo>
                  <a:lnTo>
                    <a:pt x="88586" y="789851"/>
                  </a:lnTo>
                  <a:cubicBezTo>
                    <a:pt x="89015" y="789494"/>
                    <a:pt x="89586" y="789566"/>
                    <a:pt x="89801" y="789387"/>
                  </a:cubicBezTo>
                  <a:lnTo>
                    <a:pt x="89801" y="789494"/>
                  </a:lnTo>
                  <a:lnTo>
                    <a:pt x="90372" y="789351"/>
                  </a:lnTo>
                  <a:lnTo>
                    <a:pt x="90301" y="789530"/>
                  </a:lnTo>
                  <a:cubicBezTo>
                    <a:pt x="91051" y="789066"/>
                    <a:pt x="91908" y="788887"/>
                    <a:pt x="92658" y="788851"/>
                  </a:cubicBezTo>
                  <a:lnTo>
                    <a:pt x="92480" y="788422"/>
                  </a:lnTo>
                  <a:cubicBezTo>
                    <a:pt x="94194" y="788530"/>
                    <a:pt x="94516" y="787458"/>
                    <a:pt x="95766" y="787815"/>
                  </a:cubicBezTo>
                  <a:lnTo>
                    <a:pt x="95766" y="787923"/>
                  </a:lnTo>
                  <a:cubicBezTo>
                    <a:pt x="97087" y="786422"/>
                    <a:pt x="98266" y="788351"/>
                    <a:pt x="99766" y="787101"/>
                  </a:cubicBezTo>
                  <a:cubicBezTo>
                    <a:pt x="99588" y="787244"/>
                    <a:pt x="99873" y="787315"/>
                    <a:pt x="99873" y="787458"/>
                  </a:cubicBezTo>
                  <a:cubicBezTo>
                    <a:pt x="100624" y="787280"/>
                    <a:pt x="101445" y="787172"/>
                    <a:pt x="101445" y="786279"/>
                  </a:cubicBezTo>
                  <a:cubicBezTo>
                    <a:pt x="102017" y="786279"/>
                    <a:pt x="101909" y="786565"/>
                    <a:pt x="102017" y="786887"/>
                  </a:cubicBezTo>
                  <a:cubicBezTo>
                    <a:pt x="102017" y="786494"/>
                    <a:pt x="102481" y="786315"/>
                    <a:pt x="102945" y="786279"/>
                  </a:cubicBezTo>
                  <a:lnTo>
                    <a:pt x="102731" y="786422"/>
                  </a:lnTo>
                  <a:lnTo>
                    <a:pt x="104053" y="786279"/>
                  </a:lnTo>
                  <a:lnTo>
                    <a:pt x="103767" y="785529"/>
                  </a:lnTo>
                  <a:cubicBezTo>
                    <a:pt x="104481" y="785743"/>
                    <a:pt x="103945" y="786458"/>
                    <a:pt x="104624" y="786244"/>
                  </a:cubicBezTo>
                  <a:lnTo>
                    <a:pt x="104588" y="785637"/>
                  </a:lnTo>
                  <a:cubicBezTo>
                    <a:pt x="105553" y="785743"/>
                    <a:pt x="106160" y="786672"/>
                    <a:pt x="107160" y="787101"/>
                  </a:cubicBezTo>
                  <a:cubicBezTo>
                    <a:pt x="111339" y="787423"/>
                    <a:pt x="115768" y="784815"/>
                    <a:pt x="119376" y="785065"/>
                  </a:cubicBezTo>
                  <a:lnTo>
                    <a:pt x="119626" y="785494"/>
                  </a:lnTo>
                  <a:cubicBezTo>
                    <a:pt x="119840" y="786137"/>
                    <a:pt x="120376" y="784279"/>
                    <a:pt x="120662" y="784886"/>
                  </a:cubicBezTo>
                  <a:lnTo>
                    <a:pt x="121019" y="784493"/>
                  </a:lnTo>
                  <a:cubicBezTo>
                    <a:pt x="121162" y="784601"/>
                    <a:pt x="121448" y="784672"/>
                    <a:pt x="121269" y="784851"/>
                  </a:cubicBezTo>
                  <a:cubicBezTo>
                    <a:pt x="121662" y="784779"/>
                    <a:pt x="121662" y="784672"/>
                    <a:pt x="121876" y="784422"/>
                  </a:cubicBezTo>
                  <a:lnTo>
                    <a:pt x="122376" y="784744"/>
                  </a:lnTo>
                  <a:cubicBezTo>
                    <a:pt x="123984" y="784744"/>
                    <a:pt x="125091" y="783636"/>
                    <a:pt x="126734" y="783458"/>
                  </a:cubicBezTo>
                  <a:cubicBezTo>
                    <a:pt x="128841" y="783886"/>
                    <a:pt x="132378" y="782279"/>
                    <a:pt x="134199" y="781386"/>
                  </a:cubicBezTo>
                  <a:cubicBezTo>
                    <a:pt x="136735" y="779743"/>
                    <a:pt x="140307" y="782172"/>
                    <a:pt x="143057" y="781065"/>
                  </a:cubicBezTo>
                  <a:cubicBezTo>
                    <a:pt x="143165" y="781172"/>
                    <a:pt x="143379" y="780957"/>
                    <a:pt x="143379" y="780886"/>
                  </a:cubicBezTo>
                  <a:lnTo>
                    <a:pt x="145986" y="781100"/>
                  </a:lnTo>
                  <a:cubicBezTo>
                    <a:pt x="145986" y="781100"/>
                    <a:pt x="146629" y="781136"/>
                    <a:pt x="150308" y="781386"/>
                  </a:cubicBezTo>
                  <a:lnTo>
                    <a:pt x="150273" y="781350"/>
                  </a:lnTo>
                  <a:cubicBezTo>
                    <a:pt x="150808" y="781350"/>
                    <a:pt x="151416" y="780672"/>
                    <a:pt x="152094" y="779314"/>
                  </a:cubicBezTo>
                  <a:cubicBezTo>
                    <a:pt x="150701" y="785494"/>
                    <a:pt x="149272" y="791673"/>
                    <a:pt x="147915" y="797888"/>
                  </a:cubicBezTo>
                  <a:cubicBezTo>
                    <a:pt x="145451" y="809461"/>
                    <a:pt x="143200" y="821534"/>
                    <a:pt x="143129" y="833607"/>
                  </a:cubicBezTo>
                  <a:cubicBezTo>
                    <a:pt x="142915" y="832571"/>
                    <a:pt x="141021" y="831821"/>
                    <a:pt x="141164" y="831857"/>
                  </a:cubicBezTo>
                  <a:cubicBezTo>
                    <a:pt x="138343" y="830321"/>
                    <a:pt x="136414" y="830999"/>
                    <a:pt x="132163" y="830463"/>
                  </a:cubicBezTo>
                  <a:cubicBezTo>
                    <a:pt x="128484" y="829606"/>
                    <a:pt x="127377" y="828463"/>
                    <a:pt x="123019" y="829106"/>
                  </a:cubicBezTo>
                  <a:cubicBezTo>
                    <a:pt x="120948" y="829213"/>
                    <a:pt x="118662" y="829928"/>
                    <a:pt x="116947" y="830678"/>
                  </a:cubicBezTo>
                  <a:cubicBezTo>
                    <a:pt x="116304" y="831607"/>
                    <a:pt x="114768" y="831464"/>
                    <a:pt x="114161" y="832285"/>
                  </a:cubicBezTo>
                  <a:lnTo>
                    <a:pt x="113732" y="832035"/>
                  </a:lnTo>
                  <a:cubicBezTo>
                    <a:pt x="113518" y="832285"/>
                    <a:pt x="113232" y="832535"/>
                    <a:pt x="112911" y="832392"/>
                  </a:cubicBezTo>
                  <a:lnTo>
                    <a:pt x="112911" y="832285"/>
                  </a:lnTo>
                  <a:cubicBezTo>
                    <a:pt x="112589" y="832678"/>
                    <a:pt x="112125" y="832607"/>
                    <a:pt x="111946" y="832749"/>
                  </a:cubicBezTo>
                  <a:lnTo>
                    <a:pt x="111946" y="832642"/>
                  </a:lnTo>
                  <a:lnTo>
                    <a:pt x="111482" y="832785"/>
                  </a:lnTo>
                  <a:lnTo>
                    <a:pt x="111553" y="832607"/>
                  </a:lnTo>
                  <a:cubicBezTo>
                    <a:pt x="110946" y="833036"/>
                    <a:pt x="110232" y="833071"/>
                    <a:pt x="109518" y="832928"/>
                  </a:cubicBezTo>
                  <a:lnTo>
                    <a:pt x="109589" y="833393"/>
                  </a:lnTo>
                  <a:cubicBezTo>
                    <a:pt x="108160" y="832892"/>
                    <a:pt x="107553" y="833785"/>
                    <a:pt x="106231" y="833036"/>
                  </a:cubicBezTo>
                  <a:lnTo>
                    <a:pt x="106267" y="832928"/>
                  </a:lnTo>
                  <a:cubicBezTo>
                    <a:pt x="104338" y="833893"/>
                    <a:pt x="103695" y="831678"/>
                    <a:pt x="101624" y="832392"/>
                  </a:cubicBezTo>
                  <a:cubicBezTo>
                    <a:pt x="101874" y="832321"/>
                    <a:pt x="101588" y="832143"/>
                    <a:pt x="101624" y="832035"/>
                  </a:cubicBezTo>
                  <a:cubicBezTo>
                    <a:pt x="100731" y="831964"/>
                    <a:pt x="99766" y="831821"/>
                    <a:pt x="99552" y="832678"/>
                  </a:cubicBezTo>
                  <a:cubicBezTo>
                    <a:pt x="98909" y="832500"/>
                    <a:pt x="99088" y="832285"/>
                    <a:pt x="99088" y="831928"/>
                  </a:cubicBezTo>
                  <a:cubicBezTo>
                    <a:pt x="99016" y="832321"/>
                    <a:pt x="98409" y="832357"/>
                    <a:pt x="97873" y="832249"/>
                  </a:cubicBezTo>
                  <a:lnTo>
                    <a:pt x="98159" y="832143"/>
                  </a:lnTo>
                  <a:lnTo>
                    <a:pt x="96659" y="831964"/>
                  </a:lnTo>
                  <a:lnTo>
                    <a:pt x="96802" y="832749"/>
                  </a:lnTo>
                  <a:cubicBezTo>
                    <a:pt x="96052" y="832357"/>
                    <a:pt x="96802" y="831821"/>
                    <a:pt x="95980" y="831821"/>
                  </a:cubicBezTo>
                  <a:lnTo>
                    <a:pt x="95873" y="832428"/>
                  </a:lnTo>
                  <a:cubicBezTo>
                    <a:pt x="94801" y="832107"/>
                    <a:pt x="94301" y="831035"/>
                    <a:pt x="93265" y="830428"/>
                  </a:cubicBezTo>
                  <a:cubicBezTo>
                    <a:pt x="88658" y="829570"/>
                    <a:pt x="83836" y="830999"/>
                    <a:pt x="79585" y="830142"/>
                  </a:cubicBezTo>
                  <a:lnTo>
                    <a:pt x="79371" y="829678"/>
                  </a:lnTo>
                  <a:cubicBezTo>
                    <a:pt x="79228" y="828999"/>
                    <a:pt x="78264" y="830785"/>
                    <a:pt x="78049" y="830142"/>
                  </a:cubicBezTo>
                  <a:lnTo>
                    <a:pt x="77585" y="830499"/>
                  </a:lnTo>
                  <a:cubicBezTo>
                    <a:pt x="77442" y="830392"/>
                    <a:pt x="77121" y="830285"/>
                    <a:pt x="77371" y="830106"/>
                  </a:cubicBezTo>
                  <a:cubicBezTo>
                    <a:pt x="76906" y="830142"/>
                    <a:pt x="76906" y="830249"/>
                    <a:pt x="76585" y="830463"/>
                  </a:cubicBezTo>
                  <a:lnTo>
                    <a:pt x="76049" y="830106"/>
                  </a:lnTo>
                  <a:cubicBezTo>
                    <a:pt x="74192" y="829999"/>
                    <a:pt x="72763" y="831035"/>
                    <a:pt x="70870" y="831285"/>
                  </a:cubicBezTo>
                  <a:cubicBezTo>
                    <a:pt x="68405" y="830856"/>
                    <a:pt x="64262" y="833000"/>
                    <a:pt x="62190" y="834571"/>
                  </a:cubicBezTo>
                  <a:cubicBezTo>
                    <a:pt x="59118" y="837643"/>
                    <a:pt x="57190" y="834535"/>
                    <a:pt x="52975" y="835857"/>
                  </a:cubicBezTo>
                  <a:cubicBezTo>
                    <a:pt x="52868" y="835750"/>
                    <a:pt x="52582" y="836000"/>
                    <a:pt x="52582" y="836072"/>
                  </a:cubicBezTo>
                  <a:cubicBezTo>
                    <a:pt x="51546" y="836072"/>
                    <a:pt x="50582" y="836072"/>
                    <a:pt x="49689" y="836036"/>
                  </a:cubicBezTo>
                  <a:cubicBezTo>
                    <a:pt x="49581" y="836036"/>
                    <a:pt x="46688" y="835893"/>
                    <a:pt x="45117" y="835393"/>
                  </a:cubicBezTo>
                  <a:cubicBezTo>
                    <a:pt x="44224" y="835214"/>
                    <a:pt x="43402" y="835000"/>
                    <a:pt x="42973" y="835679"/>
                  </a:cubicBezTo>
                  <a:cubicBezTo>
                    <a:pt x="42652" y="836250"/>
                    <a:pt x="42331" y="838143"/>
                    <a:pt x="45295" y="840750"/>
                  </a:cubicBezTo>
                  <a:lnTo>
                    <a:pt x="45152" y="840858"/>
                  </a:lnTo>
                  <a:cubicBezTo>
                    <a:pt x="47117" y="841858"/>
                    <a:pt x="48510" y="841965"/>
                    <a:pt x="49796" y="841286"/>
                  </a:cubicBezTo>
                  <a:cubicBezTo>
                    <a:pt x="49974" y="842215"/>
                    <a:pt x="51332" y="841394"/>
                    <a:pt x="51725" y="841643"/>
                  </a:cubicBezTo>
                  <a:lnTo>
                    <a:pt x="51689" y="841715"/>
                  </a:lnTo>
                  <a:cubicBezTo>
                    <a:pt x="52760" y="840965"/>
                    <a:pt x="53903" y="842215"/>
                    <a:pt x="54796" y="841572"/>
                  </a:cubicBezTo>
                  <a:cubicBezTo>
                    <a:pt x="54761" y="841643"/>
                    <a:pt x="54761" y="841894"/>
                    <a:pt x="54511" y="841929"/>
                  </a:cubicBezTo>
                  <a:cubicBezTo>
                    <a:pt x="55154" y="841786"/>
                    <a:pt x="56154" y="841608"/>
                    <a:pt x="56261" y="842108"/>
                  </a:cubicBezTo>
                  <a:cubicBezTo>
                    <a:pt x="57940" y="842108"/>
                    <a:pt x="61690" y="841643"/>
                    <a:pt x="62440" y="840108"/>
                  </a:cubicBezTo>
                  <a:lnTo>
                    <a:pt x="62440" y="840286"/>
                  </a:lnTo>
                  <a:cubicBezTo>
                    <a:pt x="62833" y="839465"/>
                    <a:pt x="63190" y="839786"/>
                    <a:pt x="63690" y="839215"/>
                  </a:cubicBezTo>
                  <a:cubicBezTo>
                    <a:pt x="63762" y="839251"/>
                    <a:pt x="63833" y="839286"/>
                    <a:pt x="63833" y="839286"/>
                  </a:cubicBezTo>
                  <a:cubicBezTo>
                    <a:pt x="64155" y="838464"/>
                    <a:pt x="65476" y="838393"/>
                    <a:pt x="65869" y="838000"/>
                  </a:cubicBezTo>
                  <a:lnTo>
                    <a:pt x="66048" y="838322"/>
                  </a:lnTo>
                  <a:lnTo>
                    <a:pt x="67226" y="837786"/>
                  </a:lnTo>
                  <a:lnTo>
                    <a:pt x="66762" y="837893"/>
                  </a:lnTo>
                  <a:cubicBezTo>
                    <a:pt x="66584" y="836893"/>
                    <a:pt x="67905" y="838143"/>
                    <a:pt x="68584" y="837250"/>
                  </a:cubicBezTo>
                  <a:cubicBezTo>
                    <a:pt x="69441" y="837107"/>
                    <a:pt x="69798" y="834786"/>
                    <a:pt x="70870" y="835036"/>
                  </a:cubicBezTo>
                  <a:cubicBezTo>
                    <a:pt x="71227" y="834500"/>
                    <a:pt x="70656" y="835857"/>
                    <a:pt x="71227" y="835357"/>
                  </a:cubicBezTo>
                  <a:cubicBezTo>
                    <a:pt x="71370" y="835857"/>
                    <a:pt x="70977" y="835750"/>
                    <a:pt x="71263" y="836107"/>
                  </a:cubicBezTo>
                  <a:cubicBezTo>
                    <a:pt x="71834" y="835714"/>
                    <a:pt x="72406" y="836393"/>
                    <a:pt x="73120" y="835893"/>
                  </a:cubicBezTo>
                  <a:lnTo>
                    <a:pt x="73227" y="836286"/>
                  </a:lnTo>
                  <a:cubicBezTo>
                    <a:pt x="74156" y="835393"/>
                    <a:pt x="75263" y="836464"/>
                    <a:pt x="75835" y="835714"/>
                  </a:cubicBezTo>
                  <a:cubicBezTo>
                    <a:pt x="76871" y="835250"/>
                    <a:pt x="76692" y="836786"/>
                    <a:pt x="77728" y="835893"/>
                  </a:cubicBezTo>
                  <a:lnTo>
                    <a:pt x="78192" y="836393"/>
                  </a:lnTo>
                  <a:cubicBezTo>
                    <a:pt x="78657" y="836429"/>
                    <a:pt x="78478" y="835714"/>
                    <a:pt x="79049" y="835929"/>
                  </a:cubicBezTo>
                  <a:cubicBezTo>
                    <a:pt x="79049" y="836250"/>
                    <a:pt x="79728" y="836143"/>
                    <a:pt x="79442" y="836500"/>
                  </a:cubicBezTo>
                  <a:cubicBezTo>
                    <a:pt x="80657" y="836929"/>
                    <a:pt x="81871" y="835643"/>
                    <a:pt x="83443" y="836500"/>
                  </a:cubicBezTo>
                  <a:cubicBezTo>
                    <a:pt x="83800" y="835857"/>
                    <a:pt x="84586" y="836250"/>
                    <a:pt x="84872" y="835750"/>
                  </a:cubicBezTo>
                  <a:cubicBezTo>
                    <a:pt x="84907" y="836036"/>
                    <a:pt x="86479" y="835857"/>
                    <a:pt x="85550" y="836429"/>
                  </a:cubicBezTo>
                  <a:cubicBezTo>
                    <a:pt x="85479" y="836464"/>
                    <a:pt x="85336" y="836464"/>
                    <a:pt x="85336" y="836357"/>
                  </a:cubicBezTo>
                  <a:lnTo>
                    <a:pt x="85229" y="836750"/>
                  </a:lnTo>
                  <a:cubicBezTo>
                    <a:pt x="86122" y="837500"/>
                    <a:pt x="86872" y="836393"/>
                    <a:pt x="87765" y="836572"/>
                  </a:cubicBezTo>
                  <a:cubicBezTo>
                    <a:pt x="87515" y="836429"/>
                    <a:pt x="87158" y="836429"/>
                    <a:pt x="87408" y="836179"/>
                  </a:cubicBezTo>
                  <a:lnTo>
                    <a:pt x="88229" y="836286"/>
                  </a:lnTo>
                  <a:lnTo>
                    <a:pt x="88051" y="836607"/>
                  </a:lnTo>
                  <a:lnTo>
                    <a:pt x="89265" y="836893"/>
                  </a:lnTo>
                  <a:lnTo>
                    <a:pt x="89122" y="836464"/>
                  </a:lnTo>
                  <a:cubicBezTo>
                    <a:pt x="89729" y="836714"/>
                    <a:pt x="89872" y="837429"/>
                    <a:pt x="90587" y="836929"/>
                  </a:cubicBezTo>
                  <a:cubicBezTo>
                    <a:pt x="90944" y="836643"/>
                    <a:pt x="90051" y="836321"/>
                    <a:pt x="90729" y="836250"/>
                  </a:cubicBezTo>
                  <a:cubicBezTo>
                    <a:pt x="91551" y="836607"/>
                    <a:pt x="92587" y="837143"/>
                    <a:pt x="93551" y="837429"/>
                  </a:cubicBezTo>
                  <a:cubicBezTo>
                    <a:pt x="93551" y="836964"/>
                    <a:pt x="93801" y="837036"/>
                    <a:pt x="94087" y="837000"/>
                  </a:cubicBezTo>
                  <a:lnTo>
                    <a:pt x="94051" y="837393"/>
                  </a:lnTo>
                  <a:cubicBezTo>
                    <a:pt x="95194" y="837036"/>
                    <a:pt x="94266" y="838322"/>
                    <a:pt x="95409" y="838107"/>
                  </a:cubicBezTo>
                  <a:lnTo>
                    <a:pt x="95266" y="838358"/>
                  </a:lnTo>
                  <a:lnTo>
                    <a:pt x="95730" y="837607"/>
                  </a:lnTo>
                  <a:cubicBezTo>
                    <a:pt x="96873" y="837072"/>
                    <a:pt x="96052" y="838536"/>
                    <a:pt x="97409" y="837714"/>
                  </a:cubicBezTo>
                  <a:cubicBezTo>
                    <a:pt x="96945" y="837679"/>
                    <a:pt x="97409" y="836821"/>
                    <a:pt x="97909" y="837107"/>
                  </a:cubicBezTo>
                  <a:lnTo>
                    <a:pt x="97695" y="837429"/>
                  </a:lnTo>
                  <a:cubicBezTo>
                    <a:pt x="98016" y="837429"/>
                    <a:pt x="98159" y="837286"/>
                    <a:pt x="98338" y="837429"/>
                  </a:cubicBezTo>
                  <a:cubicBezTo>
                    <a:pt x="98123" y="837571"/>
                    <a:pt x="98123" y="837929"/>
                    <a:pt x="98588" y="838000"/>
                  </a:cubicBezTo>
                  <a:lnTo>
                    <a:pt x="98195" y="838393"/>
                  </a:lnTo>
                  <a:lnTo>
                    <a:pt x="99195" y="837893"/>
                  </a:lnTo>
                  <a:cubicBezTo>
                    <a:pt x="99766" y="838429"/>
                    <a:pt x="100909" y="838179"/>
                    <a:pt x="101088" y="838750"/>
                  </a:cubicBezTo>
                  <a:cubicBezTo>
                    <a:pt x="101088" y="838750"/>
                    <a:pt x="102517" y="839322"/>
                    <a:pt x="102945" y="838786"/>
                  </a:cubicBezTo>
                  <a:cubicBezTo>
                    <a:pt x="102588" y="839108"/>
                    <a:pt x="103374" y="839393"/>
                    <a:pt x="103052" y="839751"/>
                  </a:cubicBezTo>
                  <a:cubicBezTo>
                    <a:pt x="103517" y="839429"/>
                    <a:pt x="104731" y="839286"/>
                    <a:pt x="105160" y="839786"/>
                  </a:cubicBezTo>
                  <a:lnTo>
                    <a:pt x="105053" y="839822"/>
                  </a:lnTo>
                  <a:cubicBezTo>
                    <a:pt x="106803" y="840501"/>
                    <a:pt x="108196" y="839500"/>
                    <a:pt x="109803" y="840036"/>
                  </a:cubicBezTo>
                  <a:cubicBezTo>
                    <a:pt x="109732" y="839572"/>
                    <a:pt x="110589" y="839786"/>
                    <a:pt x="110375" y="839215"/>
                  </a:cubicBezTo>
                  <a:cubicBezTo>
                    <a:pt x="111982" y="838607"/>
                    <a:pt x="113804" y="840036"/>
                    <a:pt x="114018" y="838107"/>
                  </a:cubicBezTo>
                  <a:cubicBezTo>
                    <a:pt x="114732" y="837822"/>
                    <a:pt x="115018" y="838286"/>
                    <a:pt x="115411" y="838286"/>
                  </a:cubicBezTo>
                  <a:lnTo>
                    <a:pt x="115268" y="838429"/>
                  </a:lnTo>
                  <a:cubicBezTo>
                    <a:pt x="116590" y="837857"/>
                    <a:pt x="116947" y="837714"/>
                    <a:pt x="117876" y="837429"/>
                  </a:cubicBezTo>
                  <a:cubicBezTo>
                    <a:pt x="118269" y="837107"/>
                    <a:pt x="118054" y="836286"/>
                    <a:pt x="118876" y="836214"/>
                  </a:cubicBezTo>
                  <a:cubicBezTo>
                    <a:pt x="118733" y="836607"/>
                    <a:pt x="119019" y="836464"/>
                    <a:pt x="119304" y="836357"/>
                  </a:cubicBezTo>
                  <a:cubicBezTo>
                    <a:pt x="119126" y="836464"/>
                    <a:pt x="119126" y="836607"/>
                    <a:pt x="119554" y="836678"/>
                  </a:cubicBezTo>
                  <a:cubicBezTo>
                    <a:pt x="119590" y="836572"/>
                    <a:pt x="119626" y="836464"/>
                    <a:pt x="119697" y="836393"/>
                  </a:cubicBezTo>
                  <a:lnTo>
                    <a:pt x="119733" y="836464"/>
                  </a:lnTo>
                  <a:cubicBezTo>
                    <a:pt x="120162" y="836214"/>
                    <a:pt x="120055" y="836143"/>
                    <a:pt x="119804" y="836143"/>
                  </a:cubicBezTo>
                  <a:cubicBezTo>
                    <a:pt x="119804" y="836143"/>
                    <a:pt x="119769" y="836036"/>
                    <a:pt x="119662" y="835964"/>
                  </a:cubicBezTo>
                  <a:cubicBezTo>
                    <a:pt x="120269" y="836214"/>
                    <a:pt x="121019" y="835571"/>
                    <a:pt x="121198" y="836107"/>
                  </a:cubicBezTo>
                  <a:cubicBezTo>
                    <a:pt x="122483" y="835643"/>
                    <a:pt x="123484" y="835000"/>
                    <a:pt x="124698" y="834678"/>
                  </a:cubicBezTo>
                  <a:cubicBezTo>
                    <a:pt x="124841" y="834964"/>
                    <a:pt x="124555" y="835250"/>
                    <a:pt x="124234" y="835393"/>
                  </a:cubicBezTo>
                  <a:lnTo>
                    <a:pt x="125091" y="835250"/>
                  </a:lnTo>
                  <a:cubicBezTo>
                    <a:pt x="125091" y="835679"/>
                    <a:pt x="124627" y="835500"/>
                    <a:pt x="124376" y="835607"/>
                  </a:cubicBezTo>
                  <a:cubicBezTo>
                    <a:pt x="125377" y="836250"/>
                    <a:pt x="126448" y="834857"/>
                    <a:pt x="127627" y="835607"/>
                  </a:cubicBezTo>
                  <a:lnTo>
                    <a:pt x="127913" y="835286"/>
                  </a:lnTo>
                  <a:lnTo>
                    <a:pt x="127984" y="835357"/>
                  </a:lnTo>
                  <a:cubicBezTo>
                    <a:pt x="127984" y="835179"/>
                    <a:pt x="128306" y="834964"/>
                    <a:pt x="128484" y="834928"/>
                  </a:cubicBezTo>
                  <a:cubicBezTo>
                    <a:pt x="128627" y="835321"/>
                    <a:pt x="128377" y="835785"/>
                    <a:pt x="128984" y="835821"/>
                  </a:cubicBezTo>
                  <a:cubicBezTo>
                    <a:pt x="129413" y="836214"/>
                    <a:pt x="130342" y="835857"/>
                    <a:pt x="131020" y="835785"/>
                  </a:cubicBezTo>
                  <a:cubicBezTo>
                    <a:pt x="130699" y="835643"/>
                    <a:pt x="130842" y="835464"/>
                    <a:pt x="131020" y="835393"/>
                  </a:cubicBezTo>
                  <a:cubicBezTo>
                    <a:pt x="131342" y="835428"/>
                    <a:pt x="131449" y="835857"/>
                    <a:pt x="131699" y="835750"/>
                  </a:cubicBezTo>
                  <a:lnTo>
                    <a:pt x="131627" y="836250"/>
                  </a:lnTo>
                  <a:cubicBezTo>
                    <a:pt x="131592" y="835750"/>
                    <a:pt x="132520" y="835929"/>
                    <a:pt x="132699" y="835750"/>
                  </a:cubicBezTo>
                  <a:cubicBezTo>
                    <a:pt x="132806" y="836143"/>
                    <a:pt x="132163" y="835964"/>
                    <a:pt x="132020" y="836214"/>
                  </a:cubicBezTo>
                  <a:cubicBezTo>
                    <a:pt x="133270" y="836464"/>
                    <a:pt x="132663" y="836321"/>
                    <a:pt x="133878" y="836572"/>
                  </a:cubicBezTo>
                  <a:cubicBezTo>
                    <a:pt x="134628" y="836357"/>
                    <a:pt x="133878" y="836072"/>
                    <a:pt x="134306" y="835750"/>
                  </a:cubicBezTo>
                  <a:cubicBezTo>
                    <a:pt x="134914" y="835785"/>
                    <a:pt x="135592" y="835607"/>
                    <a:pt x="136199" y="836072"/>
                  </a:cubicBezTo>
                  <a:lnTo>
                    <a:pt x="136092" y="835571"/>
                  </a:lnTo>
                  <a:cubicBezTo>
                    <a:pt x="137307" y="835500"/>
                    <a:pt x="137950" y="835714"/>
                    <a:pt x="138628" y="836321"/>
                  </a:cubicBezTo>
                  <a:cubicBezTo>
                    <a:pt x="141914" y="835571"/>
                    <a:pt x="143093" y="834786"/>
                    <a:pt x="143343" y="834071"/>
                  </a:cubicBezTo>
                  <a:cubicBezTo>
                    <a:pt x="143343" y="840679"/>
                    <a:pt x="143950" y="847287"/>
                    <a:pt x="145593" y="853788"/>
                  </a:cubicBezTo>
                  <a:cubicBezTo>
                    <a:pt x="150023" y="871969"/>
                    <a:pt x="159024" y="887256"/>
                    <a:pt x="163989" y="903615"/>
                  </a:cubicBezTo>
                  <a:lnTo>
                    <a:pt x="163989" y="903615"/>
                  </a:lnTo>
                  <a:cubicBezTo>
                    <a:pt x="163989" y="903615"/>
                    <a:pt x="163953" y="903615"/>
                    <a:pt x="163953" y="903615"/>
                  </a:cubicBezTo>
                  <a:cubicBezTo>
                    <a:pt x="163131" y="901401"/>
                    <a:pt x="162346" y="898865"/>
                    <a:pt x="157023" y="885542"/>
                  </a:cubicBezTo>
                  <a:cubicBezTo>
                    <a:pt x="159417" y="891185"/>
                    <a:pt x="161560" y="897222"/>
                    <a:pt x="163596" y="903473"/>
                  </a:cubicBezTo>
                  <a:cubicBezTo>
                    <a:pt x="161453" y="902365"/>
                    <a:pt x="159881" y="903116"/>
                    <a:pt x="156702" y="902508"/>
                  </a:cubicBezTo>
                  <a:cubicBezTo>
                    <a:pt x="153880" y="901401"/>
                    <a:pt x="153380" y="900294"/>
                    <a:pt x="150023" y="899722"/>
                  </a:cubicBezTo>
                  <a:cubicBezTo>
                    <a:pt x="148451" y="899258"/>
                    <a:pt x="146665" y="899079"/>
                    <a:pt x="144986" y="898972"/>
                  </a:cubicBezTo>
                  <a:cubicBezTo>
                    <a:pt x="144129" y="899544"/>
                    <a:pt x="142807" y="898758"/>
                    <a:pt x="141843" y="899294"/>
                  </a:cubicBezTo>
                  <a:lnTo>
                    <a:pt x="141486" y="898901"/>
                  </a:lnTo>
                  <a:cubicBezTo>
                    <a:pt x="141129" y="899079"/>
                    <a:pt x="140807" y="899222"/>
                    <a:pt x="140593" y="899008"/>
                  </a:cubicBezTo>
                  <a:lnTo>
                    <a:pt x="140593" y="898901"/>
                  </a:lnTo>
                  <a:cubicBezTo>
                    <a:pt x="140236" y="899186"/>
                    <a:pt x="139807" y="899008"/>
                    <a:pt x="139593" y="899151"/>
                  </a:cubicBezTo>
                  <a:lnTo>
                    <a:pt x="139628" y="899044"/>
                  </a:lnTo>
                  <a:lnTo>
                    <a:pt x="139164" y="899079"/>
                  </a:lnTo>
                  <a:lnTo>
                    <a:pt x="139271" y="898936"/>
                  </a:lnTo>
                  <a:cubicBezTo>
                    <a:pt x="138557" y="899222"/>
                    <a:pt x="137807" y="899186"/>
                    <a:pt x="137128" y="899008"/>
                  </a:cubicBezTo>
                  <a:lnTo>
                    <a:pt x="137164" y="899472"/>
                  </a:lnTo>
                  <a:cubicBezTo>
                    <a:pt x="135699" y="898865"/>
                    <a:pt x="135092" y="899794"/>
                    <a:pt x="133628" y="899222"/>
                  </a:cubicBezTo>
                  <a:lnTo>
                    <a:pt x="133628" y="899115"/>
                  </a:lnTo>
                  <a:cubicBezTo>
                    <a:pt x="131913" y="900401"/>
                    <a:pt x="130306" y="898544"/>
                    <a:pt x="128591" y="900294"/>
                  </a:cubicBezTo>
                  <a:cubicBezTo>
                    <a:pt x="128806" y="900079"/>
                    <a:pt x="128413" y="900115"/>
                    <a:pt x="128413" y="899972"/>
                  </a:cubicBezTo>
                  <a:cubicBezTo>
                    <a:pt x="127555" y="900401"/>
                    <a:pt x="126662" y="900865"/>
                    <a:pt x="127055" y="901687"/>
                  </a:cubicBezTo>
                  <a:cubicBezTo>
                    <a:pt x="126484" y="901937"/>
                    <a:pt x="126448" y="901651"/>
                    <a:pt x="126234" y="901365"/>
                  </a:cubicBezTo>
                  <a:cubicBezTo>
                    <a:pt x="126412" y="901723"/>
                    <a:pt x="125984" y="902115"/>
                    <a:pt x="125591" y="902365"/>
                  </a:cubicBezTo>
                  <a:lnTo>
                    <a:pt x="125734" y="902115"/>
                  </a:lnTo>
                  <a:lnTo>
                    <a:pt x="124591" y="902901"/>
                  </a:lnTo>
                  <a:lnTo>
                    <a:pt x="125198" y="903401"/>
                  </a:lnTo>
                  <a:cubicBezTo>
                    <a:pt x="124484" y="903580"/>
                    <a:pt x="124555" y="902687"/>
                    <a:pt x="124091" y="903223"/>
                  </a:cubicBezTo>
                  <a:lnTo>
                    <a:pt x="124412" y="903758"/>
                  </a:lnTo>
                  <a:cubicBezTo>
                    <a:pt x="123519" y="904151"/>
                    <a:pt x="122519" y="903687"/>
                    <a:pt x="121519" y="903830"/>
                  </a:cubicBezTo>
                  <a:cubicBezTo>
                    <a:pt x="118233" y="905795"/>
                    <a:pt x="116018" y="909259"/>
                    <a:pt x="112661" y="909009"/>
                  </a:cubicBezTo>
                  <a:lnTo>
                    <a:pt x="112411" y="908580"/>
                  </a:lnTo>
                  <a:cubicBezTo>
                    <a:pt x="112196" y="907938"/>
                    <a:pt x="111875" y="909759"/>
                    <a:pt x="111625" y="909188"/>
                  </a:cubicBezTo>
                  <a:lnTo>
                    <a:pt x="111339" y="909581"/>
                  </a:lnTo>
                  <a:cubicBezTo>
                    <a:pt x="111232" y="909473"/>
                    <a:pt x="110982" y="909402"/>
                    <a:pt x="111125" y="909223"/>
                  </a:cubicBezTo>
                  <a:cubicBezTo>
                    <a:pt x="110803" y="909259"/>
                    <a:pt x="110803" y="909366"/>
                    <a:pt x="110625" y="909616"/>
                  </a:cubicBezTo>
                  <a:lnTo>
                    <a:pt x="110196" y="909259"/>
                  </a:lnTo>
                  <a:cubicBezTo>
                    <a:pt x="108910" y="909116"/>
                    <a:pt x="107839" y="910009"/>
                    <a:pt x="106303" y="909902"/>
                  </a:cubicBezTo>
                  <a:cubicBezTo>
                    <a:pt x="104517" y="909080"/>
                    <a:pt x="100838" y="909902"/>
                    <a:pt x="98695" y="910688"/>
                  </a:cubicBezTo>
                  <a:cubicBezTo>
                    <a:pt x="95801" y="912010"/>
                    <a:pt x="91622" y="910581"/>
                    <a:pt x="89194" y="912724"/>
                  </a:cubicBezTo>
                  <a:cubicBezTo>
                    <a:pt x="89051" y="912652"/>
                    <a:pt x="88908" y="912974"/>
                    <a:pt x="88944" y="913045"/>
                  </a:cubicBezTo>
                  <a:lnTo>
                    <a:pt x="86443" y="913867"/>
                  </a:lnTo>
                  <a:cubicBezTo>
                    <a:pt x="86443" y="913867"/>
                    <a:pt x="83514" y="914867"/>
                    <a:pt x="81907" y="915867"/>
                  </a:cubicBezTo>
                  <a:cubicBezTo>
                    <a:pt x="80335" y="916796"/>
                    <a:pt x="79407" y="918546"/>
                    <a:pt x="85193" y="919939"/>
                  </a:cubicBezTo>
                  <a:lnTo>
                    <a:pt x="85157" y="920082"/>
                  </a:lnTo>
                  <a:cubicBezTo>
                    <a:pt x="86729" y="919975"/>
                    <a:pt x="87693" y="919725"/>
                    <a:pt x="88408" y="918653"/>
                  </a:cubicBezTo>
                  <a:cubicBezTo>
                    <a:pt x="88872" y="919475"/>
                    <a:pt x="89586" y="918332"/>
                    <a:pt x="90015" y="918474"/>
                  </a:cubicBezTo>
                  <a:lnTo>
                    <a:pt x="90015" y="918546"/>
                  </a:lnTo>
                  <a:cubicBezTo>
                    <a:pt x="90622" y="917582"/>
                    <a:pt x="91944" y="918439"/>
                    <a:pt x="92480" y="917582"/>
                  </a:cubicBezTo>
                  <a:cubicBezTo>
                    <a:pt x="92480" y="917653"/>
                    <a:pt x="92551" y="917903"/>
                    <a:pt x="92373" y="917974"/>
                  </a:cubicBezTo>
                  <a:cubicBezTo>
                    <a:pt x="92908" y="917653"/>
                    <a:pt x="93623" y="917189"/>
                    <a:pt x="93837" y="917689"/>
                  </a:cubicBezTo>
                  <a:cubicBezTo>
                    <a:pt x="95159" y="917081"/>
                    <a:pt x="96980" y="916867"/>
                    <a:pt x="97659" y="915867"/>
                  </a:cubicBezTo>
                  <a:lnTo>
                    <a:pt x="97623" y="916010"/>
                  </a:lnTo>
                  <a:cubicBezTo>
                    <a:pt x="98016" y="915367"/>
                    <a:pt x="98230" y="915796"/>
                    <a:pt x="98730" y="915438"/>
                  </a:cubicBezTo>
                  <a:cubicBezTo>
                    <a:pt x="98766" y="915510"/>
                    <a:pt x="98802" y="915581"/>
                    <a:pt x="98802" y="915581"/>
                  </a:cubicBezTo>
                  <a:cubicBezTo>
                    <a:pt x="99231" y="914938"/>
                    <a:pt x="100373" y="915331"/>
                    <a:pt x="100802" y="915046"/>
                  </a:cubicBezTo>
                  <a:lnTo>
                    <a:pt x="100874" y="915403"/>
                  </a:lnTo>
                  <a:lnTo>
                    <a:pt x="102017" y="915260"/>
                  </a:lnTo>
                  <a:lnTo>
                    <a:pt x="101588" y="915224"/>
                  </a:lnTo>
                  <a:cubicBezTo>
                    <a:pt x="101695" y="914224"/>
                    <a:pt x="102481" y="915796"/>
                    <a:pt x="103302" y="915117"/>
                  </a:cubicBezTo>
                  <a:cubicBezTo>
                    <a:pt x="104088" y="915224"/>
                    <a:pt x="104874" y="913045"/>
                    <a:pt x="105731" y="913510"/>
                  </a:cubicBezTo>
                  <a:cubicBezTo>
                    <a:pt x="106124" y="913045"/>
                    <a:pt x="105410" y="914260"/>
                    <a:pt x="105981" y="913902"/>
                  </a:cubicBezTo>
                  <a:cubicBezTo>
                    <a:pt x="106017" y="914402"/>
                    <a:pt x="105696" y="914224"/>
                    <a:pt x="105874" y="914617"/>
                  </a:cubicBezTo>
                  <a:cubicBezTo>
                    <a:pt x="106446" y="914367"/>
                    <a:pt x="106874" y="915117"/>
                    <a:pt x="107589" y="914724"/>
                  </a:cubicBezTo>
                  <a:lnTo>
                    <a:pt x="107624" y="915117"/>
                  </a:lnTo>
                  <a:cubicBezTo>
                    <a:pt x="108553" y="914331"/>
                    <a:pt x="109553" y="915510"/>
                    <a:pt x="110160" y="914724"/>
                  </a:cubicBezTo>
                  <a:cubicBezTo>
                    <a:pt x="111161" y="914296"/>
                    <a:pt x="111053" y="915796"/>
                    <a:pt x="112018" y="914831"/>
                  </a:cubicBezTo>
                  <a:lnTo>
                    <a:pt x="112554" y="915260"/>
                  </a:lnTo>
                  <a:cubicBezTo>
                    <a:pt x="113054" y="915224"/>
                    <a:pt x="112768" y="914546"/>
                    <a:pt x="113339" y="914689"/>
                  </a:cubicBezTo>
                  <a:cubicBezTo>
                    <a:pt x="113375" y="915010"/>
                    <a:pt x="114090" y="914760"/>
                    <a:pt x="113839" y="915153"/>
                  </a:cubicBezTo>
                  <a:cubicBezTo>
                    <a:pt x="115233" y="915331"/>
                    <a:pt x="116018" y="913688"/>
                    <a:pt x="117840" y="913831"/>
                  </a:cubicBezTo>
                  <a:cubicBezTo>
                    <a:pt x="117876" y="913081"/>
                    <a:pt x="118804" y="913081"/>
                    <a:pt x="118769" y="912510"/>
                  </a:cubicBezTo>
                  <a:cubicBezTo>
                    <a:pt x="118947" y="912760"/>
                    <a:pt x="120197" y="911759"/>
                    <a:pt x="119697" y="912760"/>
                  </a:cubicBezTo>
                  <a:cubicBezTo>
                    <a:pt x="119662" y="912831"/>
                    <a:pt x="119519" y="912903"/>
                    <a:pt x="119483" y="912795"/>
                  </a:cubicBezTo>
                  <a:lnTo>
                    <a:pt x="119590" y="913188"/>
                  </a:lnTo>
                  <a:cubicBezTo>
                    <a:pt x="120769" y="913367"/>
                    <a:pt x="120840" y="912010"/>
                    <a:pt x="121626" y="911617"/>
                  </a:cubicBezTo>
                  <a:cubicBezTo>
                    <a:pt x="121340" y="911652"/>
                    <a:pt x="121055" y="911867"/>
                    <a:pt x="121126" y="911509"/>
                  </a:cubicBezTo>
                  <a:lnTo>
                    <a:pt x="121840" y="911117"/>
                  </a:lnTo>
                  <a:lnTo>
                    <a:pt x="121876" y="911474"/>
                  </a:lnTo>
                  <a:lnTo>
                    <a:pt x="122948" y="910974"/>
                  </a:lnTo>
                  <a:lnTo>
                    <a:pt x="122591" y="910724"/>
                  </a:lnTo>
                  <a:cubicBezTo>
                    <a:pt x="123162" y="910581"/>
                    <a:pt x="123734" y="911045"/>
                    <a:pt x="123912" y="910224"/>
                  </a:cubicBezTo>
                  <a:cubicBezTo>
                    <a:pt x="123948" y="909795"/>
                    <a:pt x="123162" y="910081"/>
                    <a:pt x="123591" y="909652"/>
                  </a:cubicBezTo>
                  <a:cubicBezTo>
                    <a:pt x="124341" y="909473"/>
                    <a:pt x="125484" y="909188"/>
                    <a:pt x="126270" y="908831"/>
                  </a:cubicBezTo>
                  <a:cubicBezTo>
                    <a:pt x="125948" y="908509"/>
                    <a:pt x="126162" y="908366"/>
                    <a:pt x="126305" y="908187"/>
                  </a:cubicBezTo>
                  <a:lnTo>
                    <a:pt x="126555" y="908509"/>
                  </a:lnTo>
                  <a:cubicBezTo>
                    <a:pt x="127020" y="907581"/>
                    <a:pt x="127305" y="909080"/>
                    <a:pt x="127806" y="908259"/>
                  </a:cubicBezTo>
                  <a:lnTo>
                    <a:pt x="127877" y="908545"/>
                  </a:lnTo>
                  <a:lnTo>
                    <a:pt x="127663" y="907723"/>
                  </a:lnTo>
                  <a:cubicBezTo>
                    <a:pt x="127948" y="906652"/>
                    <a:pt x="128413" y="908223"/>
                    <a:pt x="128663" y="906902"/>
                  </a:cubicBezTo>
                  <a:cubicBezTo>
                    <a:pt x="128413" y="907116"/>
                    <a:pt x="128127" y="906187"/>
                    <a:pt x="128591" y="906152"/>
                  </a:cubicBezTo>
                  <a:lnTo>
                    <a:pt x="128663" y="906545"/>
                  </a:lnTo>
                  <a:cubicBezTo>
                    <a:pt x="128841" y="906366"/>
                    <a:pt x="128841" y="906187"/>
                    <a:pt x="129020" y="906223"/>
                  </a:cubicBezTo>
                  <a:cubicBezTo>
                    <a:pt x="128984" y="906473"/>
                    <a:pt x="129199" y="906759"/>
                    <a:pt x="129449" y="906545"/>
                  </a:cubicBezTo>
                  <a:lnTo>
                    <a:pt x="129449" y="907080"/>
                  </a:lnTo>
                  <a:lnTo>
                    <a:pt x="129734" y="906187"/>
                  </a:lnTo>
                  <a:cubicBezTo>
                    <a:pt x="130306" y="906366"/>
                    <a:pt x="130806" y="905687"/>
                    <a:pt x="131127" y="906152"/>
                  </a:cubicBezTo>
                  <a:cubicBezTo>
                    <a:pt x="131127" y="906152"/>
                    <a:pt x="132056" y="906187"/>
                    <a:pt x="132163" y="905580"/>
                  </a:cubicBezTo>
                  <a:cubicBezTo>
                    <a:pt x="132056" y="905973"/>
                    <a:pt x="132556" y="906009"/>
                    <a:pt x="132485" y="906473"/>
                  </a:cubicBezTo>
                  <a:cubicBezTo>
                    <a:pt x="132628" y="906044"/>
                    <a:pt x="133378" y="905616"/>
                    <a:pt x="133699" y="906044"/>
                  </a:cubicBezTo>
                  <a:lnTo>
                    <a:pt x="133663" y="906080"/>
                  </a:lnTo>
                  <a:cubicBezTo>
                    <a:pt x="134771" y="906473"/>
                    <a:pt x="135699" y="905473"/>
                    <a:pt x="136878" y="906080"/>
                  </a:cubicBezTo>
                  <a:cubicBezTo>
                    <a:pt x="136842" y="905616"/>
                    <a:pt x="137485" y="905901"/>
                    <a:pt x="137342" y="905330"/>
                  </a:cubicBezTo>
                  <a:cubicBezTo>
                    <a:pt x="138628" y="904830"/>
                    <a:pt x="139700" y="906652"/>
                    <a:pt x="140271" y="904866"/>
                  </a:cubicBezTo>
                  <a:cubicBezTo>
                    <a:pt x="140879" y="904794"/>
                    <a:pt x="141057" y="905294"/>
                    <a:pt x="141307" y="905401"/>
                  </a:cubicBezTo>
                  <a:lnTo>
                    <a:pt x="141164" y="905509"/>
                  </a:lnTo>
                  <a:cubicBezTo>
                    <a:pt x="142129" y="905401"/>
                    <a:pt x="142414" y="905366"/>
                    <a:pt x="143165" y="905473"/>
                  </a:cubicBezTo>
                  <a:cubicBezTo>
                    <a:pt x="143557" y="905330"/>
                    <a:pt x="143700" y="904473"/>
                    <a:pt x="144343" y="904759"/>
                  </a:cubicBezTo>
                  <a:cubicBezTo>
                    <a:pt x="144093" y="905044"/>
                    <a:pt x="144379" y="905044"/>
                    <a:pt x="144629" y="905080"/>
                  </a:cubicBezTo>
                  <a:cubicBezTo>
                    <a:pt x="144450" y="905116"/>
                    <a:pt x="144415" y="905223"/>
                    <a:pt x="144700" y="905509"/>
                  </a:cubicBezTo>
                  <a:cubicBezTo>
                    <a:pt x="144772" y="905401"/>
                    <a:pt x="144843" y="905366"/>
                    <a:pt x="144915" y="905330"/>
                  </a:cubicBezTo>
                  <a:lnTo>
                    <a:pt x="144915" y="905401"/>
                  </a:lnTo>
                  <a:cubicBezTo>
                    <a:pt x="145343" y="905330"/>
                    <a:pt x="145308" y="905223"/>
                    <a:pt x="145093" y="905151"/>
                  </a:cubicBezTo>
                  <a:cubicBezTo>
                    <a:pt x="145093" y="905151"/>
                    <a:pt x="145093" y="905044"/>
                    <a:pt x="145058" y="904937"/>
                  </a:cubicBezTo>
                  <a:cubicBezTo>
                    <a:pt x="145415" y="905401"/>
                    <a:pt x="146272" y="905116"/>
                    <a:pt x="146236" y="905687"/>
                  </a:cubicBezTo>
                  <a:cubicBezTo>
                    <a:pt x="147487" y="905795"/>
                    <a:pt x="148558" y="905473"/>
                    <a:pt x="149701" y="905544"/>
                  </a:cubicBezTo>
                  <a:cubicBezTo>
                    <a:pt x="149737" y="905866"/>
                    <a:pt x="149415" y="906044"/>
                    <a:pt x="149094" y="906080"/>
                  </a:cubicBezTo>
                  <a:lnTo>
                    <a:pt x="149880" y="906187"/>
                  </a:lnTo>
                  <a:cubicBezTo>
                    <a:pt x="149773" y="906580"/>
                    <a:pt x="149380" y="906294"/>
                    <a:pt x="149130" y="906330"/>
                  </a:cubicBezTo>
                  <a:cubicBezTo>
                    <a:pt x="149808" y="907223"/>
                    <a:pt x="151166" y="906187"/>
                    <a:pt x="152059" y="907116"/>
                  </a:cubicBezTo>
                  <a:lnTo>
                    <a:pt x="152380" y="906866"/>
                  </a:lnTo>
                  <a:lnTo>
                    <a:pt x="152416" y="906937"/>
                  </a:lnTo>
                  <a:cubicBezTo>
                    <a:pt x="152451" y="906759"/>
                    <a:pt x="152773" y="906616"/>
                    <a:pt x="152952" y="906616"/>
                  </a:cubicBezTo>
                  <a:cubicBezTo>
                    <a:pt x="152987" y="907009"/>
                    <a:pt x="152666" y="907438"/>
                    <a:pt x="153237" y="907581"/>
                  </a:cubicBezTo>
                  <a:cubicBezTo>
                    <a:pt x="153559" y="908045"/>
                    <a:pt x="154487" y="907795"/>
                    <a:pt x="155095" y="907759"/>
                  </a:cubicBezTo>
                  <a:cubicBezTo>
                    <a:pt x="154809" y="907616"/>
                    <a:pt x="154987" y="907438"/>
                    <a:pt x="155130" y="907366"/>
                  </a:cubicBezTo>
                  <a:cubicBezTo>
                    <a:pt x="155416" y="907438"/>
                    <a:pt x="155452" y="907830"/>
                    <a:pt x="155702" y="907759"/>
                  </a:cubicBezTo>
                  <a:lnTo>
                    <a:pt x="155595" y="908259"/>
                  </a:lnTo>
                  <a:cubicBezTo>
                    <a:pt x="155630" y="907759"/>
                    <a:pt x="156452" y="907973"/>
                    <a:pt x="156631" y="907830"/>
                  </a:cubicBezTo>
                  <a:cubicBezTo>
                    <a:pt x="156666" y="908223"/>
                    <a:pt x="156130" y="908009"/>
                    <a:pt x="155952" y="908259"/>
                  </a:cubicBezTo>
                  <a:cubicBezTo>
                    <a:pt x="157059" y="908545"/>
                    <a:pt x="156523" y="908402"/>
                    <a:pt x="157631" y="908688"/>
                  </a:cubicBezTo>
                  <a:cubicBezTo>
                    <a:pt x="158309" y="908473"/>
                    <a:pt x="157666" y="908187"/>
                    <a:pt x="158059" y="907866"/>
                  </a:cubicBezTo>
                  <a:cubicBezTo>
                    <a:pt x="158595" y="907938"/>
                    <a:pt x="159202" y="907723"/>
                    <a:pt x="159738" y="908152"/>
                  </a:cubicBezTo>
                  <a:lnTo>
                    <a:pt x="159667" y="907687"/>
                  </a:lnTo>
                  <a:cubicBezTo>
                    <a:pt x="160738" y="907616"/>
                    <a:pt x="161274" y="907759"/>
                    <a:pt x="161881" y="908366"/>
                  </a:cubicBezTo>
                  <a:cubicBezTo>
                    <a:pt x="163381" y="907866"/>
                    <a:pt x="164274" y="907438"/>
                    <a:pt x="164882" y="906973"/>
                  </a:cubicBezTo>
                  <a:cubicBezTo>
                    <a:pt x="166632" y="912474"/>
                    <a:pt x="168311" y="918082"/>
                    <a:pt x="169918" y="923725"/>
                  </a:cubicBezTo>
                  <a:cubicBezTo>
                    <a:pt x="173740" y="936941"/>
                    <a:pt x="176990" y="950014"/>
                    <a:pt x="178169" y="961873"/>
                  </a:cubicBezTo>
                  <a:cubicBezTo>
                    <a:pt x="178419" y="964444"/>
                    <a:pt x="178598" y="966945"/>
                    <a:pt x="178705" y="969374"/>
                  </a:cubicBezTo>
                  <a:cubicBezTo>
                    <a:pt x="175169" y="968052"/>
                    <a:pt x="172847" y="968838"/>
                    <a:pt x="168382" y="968302"/>
                  </a:cubicBezTo>
                  <a:cubicBezTo>
                    <a:pt x="164346" y="967231"/>
                    <a:pt x="163524" y="966159"/>
                    <a:pt x="159559" y="965230"/>
                  </a:cubicBezTo>
                  <a:cubicBezTo>
                    <a:pt x="157738" y="964516"/>
                    <a:pt x="155916" y="963944"/>
                    <a:pt x="154095" y="963123"/>
                  </a:cubicBezTo>
                  <a:cubicBezTo>
                    <a:pt x="152952" y="963302"/>
                    <a:pt x="151666" y="961837"/>
                    <a:pt x="150237" y="961801"/>
                  </a:cubicBezTo>
                  <a:lnTo>
                    <a:pt x="149915" y="961230"/>
                  </a:lnTo>
                  <a:cubicBezTo>
                    <a:pt x="149415" y="961230"/>
                    <a:pt x="148880" y="961159"/>
                    <a:pt x="148487" y="960801"/>
                  </a:cubicBezTo>
                  <a:lnTo>
                    <a:pt x="148558" y="960694"/>
                  </a:lnTo>
                  <a:cubicBezTo>
                    <a:pt x="147808" y="960730"/>
                    <a:pt x="147094" y="960337"/>
                    <a:pt x="146701" y="960373"/>
                  </a:cubicBezTo>
                  <a:lnTo>
                    <a:pt x="146772" y="960266"/>
                  </a:lnTo>
                  <a:lnTo>
                    <a:pt x="145915" y="960087"/>
                  </a:lnTo>
                  <a:lnTo>
                    <a:pt x="146094" y="959980"/>
                  </a:lnTo>
                  <a:cubicBezTo>
                    <a:pt x="144808" y="959944"/>
                    <a:pt x="143629" y="959837"/>
                    <a:pt x="142557" y="959587"/>
                  </a:cubicBezTo>
                  <a:lnTo>
                    <a:pt x="142593" y="960051"/>
                  </a:lnTo>
                  <a:cubicBezTo>
                    <a:pt x="140343" y="959337"/>
                    <a:pt x="139486" y="960266"/>
                    <a:pt x="137378" y="959837"/>
                  </a:cubicBezTo>
                  <a:lnTo>
                    <a:pt x="137378" y="959730"/>
                  </a:lnTo>
                  <a:cubicBezTo>
                    <a:pt x="134985" y="961230"/>
                    <a:pt x="132878" y="959623"/>
                    <a:pt x="130699" y="961801"/>
                  </a:cubicBezTo>
                  <a:cubicBezTo>
                    <a:pt x="130949" y="961552"/>
                    <a:pt x="130484" y="961623"/>
                    <a:pt x="130449" y="961516"/>
                  </a:cubicBezTo>
                  <a:cubicBezTo>
                    <a:pt x="129341" y="962158"/>
                    <a:pt x="128234" y="962873"/>
                    <a:pt x="128663" y="963659"/>
                  </a:cubicBezTo>
                  <a:cubicBezTo>
                    <a:pt x="127913" y="964087"/>
                    <a:pt x="127913" y="963802"/>
                    <a:pt x="127627" y="963552"/>
                  </a:cubicBezTo>
                  <a:cubicBezTo>
                    <a:pt x="127841" y="963909"/>
                    <a:pt x="127270" y="964409"/>
                    <a:pt x="126734" y="964802"/>
                  </a:cubicBezTo>
                  <a:lnTo>
                    <a:pt x="126913" y="964516"/>
                  </a:lnTo>
                  <a:lnTo>
                    <a:pt x="125412" y="965730"/>
                  </a:lnTo>
                  <a:lnTo>
                    <a:pt x="126162" y="966123"/>
                  </a:lnTo>
                  <a:cubicBezTo>
                    <a:pt x="125234" y="966516"/>
                    <a:pt x="125412" y="965516"/>
                    <a:pt x="124769" y="966230"/>
                  </a:cubicBezTo>
                  <a:lnTo>
                    <a:pt x="125162" y="966731"/>
                  </a:lnTo>
                  <a:cubicBezTo>
                    <a:pt x="124019" y="967445"/>
                    <a:pt x="122805" y="967231"/>
                    <a:pt x="121519" y="967695"/>
                  </a:cubicBezTo>
                  <a:cubicBezTo>
                    <a:pt x="117376" y="970695"/>
                    <a:pt x="113804" y="976517"/>
                    <a:pt x="110125" y="975911"/>
                  </a:cubicBezTo>
                  <a:lnTo>
                    <a:pt x="109910" y="975446"/>
                  </a:lnTo>
                  <a:cubicBezTo>
                    <a:pt x="109803" y="974767"/>
                    <a:pt x="109053" y="976517"/>
                    <a:pt x="108875" y="975875"/>
                  </a:cubicBezTo>
                  <a:lnTo>
                    <a:pt x="108446" y="976160"/>
                  </a:lnTo>
                  <a:cubicBezTo>
                    <a:pt x="108339" y="976017"/>
                    <a:pt x="108089" y="975875"/>
                    <a:pt x="108303" y="975732"/>
                  </a:cubicBezTo>
                  <a:cubicBezTo>
                    <a:pt x="107910" y="975660"/>
                    <a:pt x="107910" y="975803"/>
                    <a:pt x="107589" y="975946"/>
                  </a:cubicBezTo>
                  <a:lnTo>
                    <a:pt x="107232" y="975446"/>
                  </a:lnTo>
                  <a:cubicBezTo>
                    <a:pt x="105767" y="974803"/>
                    <a:pt x="104017" y="974946"/>
                    <a:pt x="102159" y="973910"/>
                  </a:cubicBezTo>
                  <a:cubicBezTo>
                    <a:pt x="100338" y="972088"/>
                    <a:pt x="95337" y="970338"/>
                    <a:pt x="92087" y="969945"/>
                  </a:cubicBezTo>
                  <a:cubicBezTo>
                    <a:pt x="89872" y="969767"/>
                    <a:pt x="87265" y="969124"/>
                    <a:pt x="85050" y="968802"/>
                  </a:cubicBezTo>
                  <a:cubicBezTo>
                    <a:pt x="82764" y="968445"/>
                    <a:pt x="81443" y="967945"/>
                    <a:pt x="79407" y="968052"/>
                  </a:cubicBezTo>
                  <a:cubicBezTo>
                    <a:pt x="79299" y="967945"/>
                    <a:pt x="78942" y="968088"/>
                    <a:pt x="78942" y="968159"/>
                  </a:cubicBezTo>
                  <a:lnTo>
                    <a:pt x="75442" y="967088"/>
                  </a:lnTo>
                  <a:cubicBezTo>
                    <a:pt x="75442" y="967088"/>
                    <a:pt x="70834" y="965588"/>
                    <a:pt x="67441" y="966230"/>
                  </a:cubicBezTo>
                  <a:cubicBezTo>
                    <a:pt x="65798" y="966552"/>
                    <a:pt x="64798" y="967231"/>
                    <a:pt x="65155" y="967945"/>
                  </a:cubicBezTo>
                  <a:cubicBezTo>
                    <a:pt x="65476" y="968731"/>
                    <a:pt x="67191" y="969409"/>
                    <a:pt x="69977" y="971303"/>
                  </a:cubicBezTo>
                  <a:lnTo>
                    <a:pt x="69870" y="971446"/>
                  </a:lnTo>
                  <a:cubicBezTo>
                    <a:pt x="71620" y="972124"/>
                    <a:pt x="72763" y="972553"/>
                    <a:pt x="74335" y="972231"/>
                  </a:cubicBezTo>
                  <a:cubicBezTo>
                    <a:pt x="74299" y="973160"/>
                    <a:pt x="75942" y="972803"/>
                    <a:pt x="76335" y="973196"/>
                  </a:cubicBezTo>
                  <a:lnTo>
                    <a:pt x="76263" y="973267"/>
                  </a:lnTo>
                  <a:cubicBezTo>
                    <a:pt x="77692" y="972910"/>
                    <a:pt x="78799" y="974517"/>
                    <a:pt x="80264" y="974125"/>
                  </a:cubicBezTo>
                  <a:cubicBezTo>
                    <a:pt x="80192" y="974196"/>
                    <a:pt x="80121" y="974446"/>
                    <a:pt x="79835" y="974410"/>
                  </a:cubicBezTo>
                  <a:cubicBezTo>
                    <a:pt x="80800" y="974482"/>
                    <a:pt x="82264" y="974410"/>
                    <a:pt x="82300" y="974910"/>
                  </a:cubicBezTo>
                  <a:cubicBezTo>
                    <a:pt x="84872" y="974875"/>
                    <a:pt x="87408" y="974946"/>
                    <a:pt x="88515" y="974339"/>
                  </a:cubicBezTo>
                  <a:lnTo>
                    <a:pt x="88408" y="974482"/>
                  </a:lnTo>
                  <a:cubicBezTo>
                    <a:pt x="89122" y="973982"/>
                    <a:pt x="89229" y="974553"/>
                    <a:pt x="90015" y="974446"/>
                  </a:cubicBezTo>
                  <a:cubicBezTo>
                    <a:pt x="90051" y="974517"/>
                    <a:pt x="90051" y="974589"/>
                    <a:pt x="90051" y="974589"/>
                  </a:cubicBezTo>
                  <a:cubicBezTo>
                    <a:pt x="90908" y="974196"/>
                    <a:pt x="92194" y="975124"/>
                    <a:pt x="92837" y="975160"/>
                  </a:cubicBezTo>
                  <a:lnTo>
                    <a:pt x="92730" y="975517"/>
                  </a:lnTo>
                  <a:lnTo>
                    <a:pt x="94194" y="976053"/>
                  </a:lnTo>
                  <a:lnTo>
                    <a:pt x="93694" y="975732"/>
                  </a:lnTo>
                  <a:cubicBezTo>
                    <a:pt x="94266" y="974946"/>
                    <a:pt x="94551" y="976768"/>
                    <a:pt x="95873" y="976696"/>
                  </a:cubicBezTo>
                  <a:cubicBezTo>
                    <a:pt x="96802" y="977268"/>
                    <a:pt x="98802" y="975875"/>
                    <a:pt x="99659" y="976839"/>
                  </a:cubicBezTo>
                  <a:cubicBezTo>
                    <a:pt x="100373" y="976660"/>
                    <a:pt x="98873" y="977303"/>
                    <a:pt x="99802" y="977339"/>
                  </a:cubicBezTo>
                  <a:cubicBezTo>
                    <a:pt x="99623" y="977803"/>
                    <a:pt x="99302" y="977446"/>
                    <a:pt x="99338" y="977911"/>
                  </a:cubicBezTo>
                  <a:cubicBezTo>
                    <a:pt x="100195" y="978054"/>
                    <a:pt x="100373" y="978982"/>
                    <a:pt x="101481" y="979089"/>
                  </a:cubicBezTo>
                  <a:lnTo>
                    <a:pt x="101374" y="979482"/>
                  </a:lnTo>
                  <a:cubicBezTo>
                    <a:pt x="102910" y="979375"/>
                    <a:pt x="103695" y="980982"/>
                    <a:pt x="104874" y="980589"/>
                  </a:cubicBezTo>
                  <a:cubicBezTo>
                    <a:pt x="106446" y="980625"/>
                    <a:pt x="105624" y="982018"/>
                    <a:pt x="107446" y="981518"/>
                  </a:cubicBezTo>
                  <a:lnTo>
                    <a:pt x="108089" y="982126"/>
                  </a:lnTo>
                  <a:cubicBezTo>
                    <a:pt x="108875" y="982268"/>
                    <a:pt x="108660" y="981554"/>
                    <a:pt x="109482" y="981768"/>
                  </a:cubicBezTo>
                  <a:cubicBezTo>
                    <a:pt x="109446" y="982126"/>
                    <a:pt x="110589" y="981983"/>
                    <a:pt x="110089" y="982304"/>
                  </a:cubicBezTo>
                  <a:cubicBezTo>
                    <a:pt x="112268" y="982661"/>
                    <a:pt x="113982" y="980875"/>
                    <a:pt x="116447" y="980304"/>
                  </a:cubicBezTo>
                  <a:cubicBezTo>
                    <a:pt x="116626" y="979447"/>
                    <a:pt x="117733" y="979125"/>
                    <a:pt x="117697" y="978554"/>
                  </a:cubicBezTo>
                  <a:cubicBezTo>
                    <a:pt x="117911" y="978768"/>
                    <a:pt x="119447" y="977303"/>
                    <a:pt x="118840" y="978518"/>
                  </a:cubicBezTo>
                  <a:cubicBezTo>
                    <a:pt x="118804" y="978625"/>
                    <a:pt x="118626" y="978732"/>
                    <a:pt x="118590" y="978625"/>
                  </a:cubicBezTo>
                  <a:lnTo>
                    <a:pt x="118697" y="979018"/>
                  </a:lnTo>
                  <a:cubicBezTo>
                    <a:pt x="120126" y="978875"/>
                    <a:pt x="120197" y="977339"/>
                    <a:pt x="121162" y="976696"/>
                  </a:cubicBezTo>
                  <a:cubicBezTo>
                    <a:pt x="120805" y="976803"/>
                    <a:pt x="120483" y="977125"/>
                    <a:pt x="120555" y="976732"/>
                  </a:cubicBezTo>
                  <a:lnTo>
                    <a:pt x="121412" y="976089"/>
                  </a:lnTo>
                  <a:lnTo>
                    <a:pt x="121448" y="976482"/>
                  </a:lnTo>
                  <a:lnTo>
                    <a:pt x="122805" y="975589"/>
                  </a:lnTo>
                  <a:lnTo>
                    <a:pt x="122376" y="975410"/>
                  </a:lnTo>
                  <a:cubicBezTo>
                    <a:pt x="123091" y="975053"/>
                    <a:pt x="123769" y="975410"/>
                    <a:pt x="124055" y="974410"/>
                  </a:cubicBezTo>
                  <a:cubicBezTo>
                    <a:pt x="124162" y="973910"/>
                    <a:pt x="123126" y="974482"/>
                    <a:pt x="123698" y="973839"/>
                  </a:cubicBezTo>
                  <a:cubicBezTo>
                    <a:pt x="124662" y="973374"/>
                    <a:pt x="126091" y="972731"/>
                    <a:pt x="127127" y="972053"/>
                  </a:cubicBezTo>
                  <a:cubicBezTo>
                    <a:pt x="126734" y="971767"/>
                    <a:pt x="127020" y="971552"/>
                    <a:pt x="127234" y="971303"/>
                  </a:cubicBezTo>
                  <a:lnTo>
                    <a:pt x="127520" y="971588"/>
                  </a:lnTo>
                  <a:cubicBezTo>
                    <a:pt x="128198" y="970374"/>
                    <a:pt x="128413" y="971981"/>
                    <a:pt x="129163" y="970874"/>
                  </a:cubicBezTo>
                  <a:lnTo>
                    <a:pt x="129234" y="971160"/>
                  </a:lnTo>
                  <a:lnTo>
                    <a:pt x="129020" y="970302"/>
                  </a:lnTo>
                  <a:cubicBezTo>
                    <a:pt x="129520" y="969017"/>
                    <a:pt x="129949" y="970588"/>
                    <a:pt x="130413" y="969052"/>
                  </a:cubicBezTo>
                  <a:cubicBezTo>
                    <a:pt x="130020" y="969374"/>
                    <a:pt x="129734" y="968445"/>
                    <a:pt x="130377" y="968267"/>
                  </a:cubicBezTo>
                  <a:lnTo>
                    <a:pt x="130449" y="968659"/>
                  </a:lnTo>
                  <a:cubicBezTo>
                    <a:pt x="130699" y="968409"/>
                    <a:pt x="130699" y="968231"/>
                    <a:pt x="130949" y="968159"/>
                  </a:cubicBezTo>
                  <a:cubicBezTo>
                    <a:pt x="130877" y="968445"/>
                    <a:pt x="131127" y="968695"/>
                    <a:pt x="131520" y="968409"/>
                  </a:cubicBezTo>
                  <a:lnTo>
                    <a:pt x="131485" y="968981"/>
                  </a:lnTo>
                  <a:lnTo>
                    <a:pt x="131949" y="967945"/>
                  </a:lnTo>
                  <a:cubicBezTo>
                    <a:pt x="132735" y="967945"/>
                    <a:pt x="133521" y="967088"/>
                    <a:pt x="133985" y="967481"/>
                  </a:cubicBezTo>
                  <a:cubicBezTo>
                    <a:pt x="133985" y="967481"/>
                    <a:pt x="135378" y="967266"/>
                    <a:pt x="135556" y="966623"/>
                  </a:cubicBezTo>
                  <a:cubicBezTo>
                    <a:pt x="135378" y="967052"/>
                    <a:pt x="136164" y="966981"/>
                    <a:pt x="136057" y="967445"/>
                  </a:cubicBezTo>
                  <a:cubicBezTo>
                    <a:pt x="136307" y="966981"/>
                    <a:pt x="137307" y="966409"/>
                    <a:pt x="137807" y="966838"/>
                  </a:cubicBezTo>
                  <a:lnTo>
                    <a:pt x="137735" y="966909"/>
                  </a:lnTo>
                  <a:cubicBezTo>
                    <a:pt x="139307" y="967231"/>
                    <a:pt x="140486" y="966123"/>
                    <a:pt x="141950" y="966874"/>
                  </a:cubicBezTo>
                  <a:cubicBezTo>
                    <a:pt x="141914" y="966409"/>
                    <a:pt x="142700" y="966766"/>
                    <a:pt x="142593" y="966159"/>
                  </a:cubicBezTo>
                  <a:cubicBezTo>
                    <a:pt x="144379" y="965766"/>
                    <a:pt x="145058" y="967838"/>
                    <a:pt x="146129" y="966302"/>
                  </a:cubicBezTo>
                  <a:cubicBezTo>
                    <a:pt x="146844" y="966445"/>
                    <a:pt x="146808" y="966981"/>
                    <a:pt x="147094" y="967231"/>
                  </a:cubicBezTo>
                  <a:lnTo>
                    <a:pt x="146915" y="967266"/>
                  </a:lnTo>
                  <a:cubicBezTo>
                    <a:pt x="148201" y="967659"/>
                    <a:pt x="148594" y="967838"/>
                    <a:pt x="149558" y="968373"/>
                  </a:cubicBezTo>
                  <a:cubicBezTo>
                    <a:pt x="150130" y="968481"/>
                    <a:pt x="150594" y="967767"/>
                    <a:pt x="151416" y="968445"/>
                  </a:cubicBezTo>
                  <a:cubicBezTo>
                    <a:pt x="150951" y="968588"/>
                    <a:pt x="151380" y="968731"/>
                    <a:pt x="151701" y="968909"/>
                  </a:cubicBezTo>
                  <a:cubicBezTo>
                    <a:pt x="151451" y="968838"/>
                    <a:pt x="151308" y="968909"/>
                    <a:pt x="151701" y="969338"/>
                  </a:cubicBezTo>
                  <a:cubicBezTo>
                    <a:pt x="151809" y="969266"/>
                    <a:pt x="151951" y="969266"/>
                    <a:pt x="152059" y="969266"/>
                  </a:cubicBezTo>
                  <a:lnTo>
                    <a:pt x="152023" y="969338"/>
                  </a:lnTo>
                  <a:cubicBezTo>
                    <a:pt x="152666" y="969517"/>
                    <a:pt x="152630" y="969374"/>
                    <a:pt x="152344" y="969195"/>
                  </a:cubicBezTo>
                  <a:cubicBezTo>
                    <a:pt x="152344" y="969195"/>
                    <a:pt x="152380" y="969088"/>
                    <a:pt x="152344" y="968945"/>
                  </a:cubicBezTo>
                  <a:cubicBezTo>
                    <a:pt x="152773" y="969660"/>
                    <a:pt x="154095" y="969767"/>
                    <a:pt x="153952" y="970302"/>
                  </a:cubicBezTo>
                  <a:cubicBezTo>
                    <a:pt x="155916" y="971017"/>
                    <a:pt x="157452" y="970946"/>
                    <a:pt x="159095" y="971195"/>
                  </a:cubicBezTo>
                  <a:cubicBezTo>
                    <a:pt x="159167" y="971552"/>
                    <a:pt x="158738" y="971660"/>
                    <a:pt x="158238" y="971624"/>
                  </a:cubicBezTo>
                  <a:lnTo>
                    <a:pt x="159417" y="971874"/>
                  </a:lnTo>
                  <a:cubicBezTo>
                    <a:pt x="159274" y="972267"/>
                    <a:pt x="158702" y="971910"/>
                    <a:pt x="158309" y="971874"/>
                  </a:cubicBezTo>
                  <a:cubicBezTo>
                    <a:pt x="159452" y="972981"/>
                    <a:pt x="161274" y="972053"/>
                    <a:pt x="162703" y="973089"/>
                  </a:cubicBezTo>
                  <a:lnTo>
                    <a:pt x="163096" y="972838"/>
                  </a:lnTo>
                  <a:lnTo>
                    <a:pt x="163167" y="972910"/>
                  </a:lnTo>
                  <a:cubicBezTo>
                    <a:pt x="163203" y="972731"/>
                    <a:pt x="163631" y="972588"/>
                    <a:pt x="163846" y="972588"/>
                  </a:cubicBezTo>
                  <a:cubicBezTo>
                    <a:pt x="163989" y="973017"/>
                    <a:pt x="163631" y="973410"/>
                    <a:pt x="164417" y="973589"/>
                  </a:cubicBezTo>
                  <a:cubicBezTo>
                    <a:pt x="164953" y="974089"/>
                    <a:pt x="166239" y="973803"/>
                    <a:pt x="167060" y="973767"/>
                  </a:cubicBezTo>
                  <a:cubicBezTo>
                    <a:pt x="166632" y="973624"/>
                    <a:pt x="166810" y="973446"/>
                    <a:pt x="167025" y="973338"/>
                  </a:cubicBezTo>
                  <a:cubicBezTo>
                    <a:pt x="167418" y="973410"/>
                    <a:pt x="167560" y="973803"/>
                    <a:pt x="167918" y="973731"/>
                  </a:cubicBezTo>
                  <a:lnTo>
                    <a:pt x="167846" y="974231"/>
                  </a:lnTo>
                  <a:cubicBezTo>
                    <a:pt x="167775" y="973731"/>
                    <a:pt x="168954" y="973910"/>
                    <a:pt x="169132" y="973767"/>
                  </a:cubicBezTo>
                  <a:cubicBezTo>
                    <a:pt x="169275" y="974160"/>
                    <a:pt x="168453" y="973982"/>
                    <a:pt x="168311" y="974231"/>
                  </a:cubicBezTo>
                  <a:cubicBezTo>
                    <a:pt x="169882" y="974482"/>
                    <a:pt x="169096" y="974339"/>
                    <a:pt x="170668" y="974589"/>
                  </a:cubicBezTo>
                  <a:cubicBezTo>
                    <a:pt x="171561" y="974374"/>
                    <a:pt x="170597" y="974089"/>
                    <a:pt x="171061" y="973731"/>
                  </a:cubicBezTo>
                  <a:cubicBezTo>
                    <a:pt x="171811" y="973767"/>
                    <a:pt x="172597" y="973553"/>
                    <a:pt x="173383" y="973982"/>
                  </a:cubicBezTo>
                  <a:lnTo>
                    <a:pt x="173204" y="973517"/>
                  </a:lnTo>
                  <a:cubicBezTo>
                    <a:pt x="174633" y="973410"/>
                    <a:pt x="175454" y="973589"/>
                    <a:pt x="176312" y="974196"/>
                  </a:cubicBezTo>
                  <a:cubicBezTo>
                    <a:pt x="177383" y="974017"/>
                    <a:pt x="178098" y="973839"/>
                    <a:pt x="178848" y="973660"/>
                  </a:cubicBezTo>
                  <a:cubicBezTo>
                    <a:pt x="179241" y="991448"/>
                    <a:pt x="176419" y="1004271"/>
                    <a:pt x="176383" y="1005807"/>
                  </a:cubicBezTo>
                  <a:cubicBezTo>
                    <a:pt x="175097" y="1016451"/>
                    <a:pt x="173383" y="1027560"/>
                    <a:pt x="171490" y="1038811"/>
                  </a:cubicBezTo>
                  <a:cubicBezTo>
                    <a:pt x="171454" y="1038811"/>
                    <a:pt x="171418" y="1038775"/>
                    <a:pt x="171418" y="1038775"/>
                  </a:cubicBezTo>
                  <a:cubicBezTo>
                    <a:pt x="168418" y="1037704"/>
                    <a:pt x="166775" y="1038918"/>
                    <a:pt x="162988" y="1039061"/>
                  </a:cubicBezTo>
                  <a:cubicBezTo>
                    <a:pt x="159702" y="1038668"/>
                    <a:pt x="158845" y="1037739"/>
                    <a:pt x="155309" y="1038061"/>
                  </a:cubicBezTo>
                  <a:cubicBezTo>
                    <a:pt x="153630" y="1037990"/>
                    <a:pt x="151809" y="1038168"/>
                    <a:pt x="150130" y="1038383"/>
                  </a:cubicBezTo>
                  <a:cubicBezTo>
                    <a:pt x="149380" y="1039061"/>
                    <a:pt x="147915" y="1038525"/>
                    <a:pt x="147022" y="1039204"/>
                  </a:cubicBezTo>
                  <a:lnTo>
                    <a:pt x="146594" y="1038883"/>
                  </a:lnTo>
                  <a:cubicBezTo>
                    <a:pt x="146272" y="1039097"/>
                    <a:pt x="145915" y="1039276"/>
                    <a:pt x="145558" y="1039133"/>
                  </a:cubicBezTo>
                  <a:lnTo>
                    <a:pt x="145558" y="1039025"/>
                  </a:lnTo>
                  <a:cubicBezTo>
                    <a:pt x="145093" y="1039347"/>
                    <a:pt x="144522" y="1039311"/>
                    <a:pt x="144308" y="1039490"/>
                  </a:cubicBezTo>
                  <a:lnTo>
                    <a:pt x="144308" y="1039382"/>
                  </a:lnTo>
                  <a:lnTo>
                    <a:pt x="143700" y="1039525"/>
                  </a:lnTo>
                  <a:lnTo>
                    <a:pt x="143772" y="1039347"/>
                  </a:lnTo>
                  <a:cubicBezTo>
                    <a:pt x="142950" y="1039776"/>
                    <a:pt x="142093" y="1040025"/>
                    <a:pt x="141271" y="1040025"/>
                  </a:cubicBezTo>
                  <a:lnTo>
                    <a:pt x="141450" y="1040454"/>
                  </a:lnTo>
                  <a:cubicBezTo>
                    <a:pt x="139736" y="1040347"/>
                    <a:pt x="139414" y="1041419"/>
                    <a:pt x="137878" y="1041240"/>
                  </a:cubicBezTo>
                  <a:lnTo>
                    <a:pt x="137878" y="1041133"/>
                  </a:lnTo>
                  <a:cubicBezTo>
                    <a:pt x="136485" y="1042812"/>
                    <a:pt x="134914" y="1041133"/>
                    <a:pt x="133485" y="1042776"/>
                  </a:cubicBezTo>
                  <a:cubicBezTo>
                    <a:pt x="133663" y="1042561"/>
                    <a:pt x="133342" y="1042561"/>
                    <a:pt x="133306" y="1042455"/>
                  </a:cubicBezTo>
                  <a:cubicBezTo>
                    <a:pt x="132556" y="1042812"/>
                    <a:pt x="131735" y="1043133"/>
                    <a:pt x="131949" y="1043990"/>
                  </a:cubicBezTo>
                  <a:cubicBezTo>
                    <a:pt x="131377" y="1044133"/>
                    <a:pt x="131413" y="1043847"/>
                    <a:pt x="131235" y="1043526"/>
                  </a:cubicBezTo>
                  <a:cubicBezTo>
                    <a:pt x="131342" y="1043919"/>
                    <a:pt x="130877" y="1044205"/>
                    <a:pt x="130449" y="1044347"/>
                  </a:cubicBezTo>
                  <a:lnTo>
                    <a:pt x="130627" y="1044133"/>
                  </a:lnTo>
                  <a:lnTo>
                    <a:pt x="129377" y="1044598"/>
                  </a:lnTo>
                  <a:lnTo>
                    <a:pt x="129806" y="1045276"/>
                  </a:lnTo>
                  <a:cubicBezTo>
                    <a:pt x="129056" y="1045240"/>
                    <a:pt x="129413" y="1044455"/>
                    <a:pt x="128806" y="1044776"/>
                  </a:cubicBezTo>
                  <a:lnTo>
                    <a:pt x="128948" y="1045383"/>
                  </a:lnTo>
                  <a:cubicBezTo>
                    <a:pt x="127948" y="1045491"/>
                    <a:pt x="127198" y="1044704"/>
                    <a:pt x="126234" y="1044419"/>
                  </a:cubicBezTo>
                  <a:cubicBezTo>
                    <a:pt x="122626" y="1044955"/>
                    <a:pt x="118626" y="1046241"/>
                    <a:pt x="114518" y="1045383"/>
                  </a:cubicBezTo>
                  <a:lnTo>
                    <a:pt x="114340" y="1044919"/>
                  </a:lnTo>
                  <a:cubicBezTo>
                    <a:pt x="114232" y="1044240"/>
                    <a:pt x="113339" y="1045991"/>
                    <a:pt x="113161" y="1045348"/>
                  </a:cubicBezTo>
                  <a:lnTo>
                    <a:pt x="112732" y="1045669"/>
                  </a:lnTo>
                  <a:cubicBezTo>
                    <a:pt x="112589" y="1045562"/>
                    <a:pt x="112339" y="1045455"/>
                    <a:pt x="112554" y="1045276"/>
                  </a:cubicBezTo>
                  <a:cubicBezTo>
                    <a:pt x="112161" y="1045276"/>
                    <a:pt x="112125" y="1045383"/>
                    <a:pt x="111875" y="1045597"/>
                  </a:cubicBezTo>
                  <a:lnTo>
                    <a:pt x="111411" y="1045205"/>
                  </a:lnTo>
                  <a:cubicBezTo>
                    <a:pt x="109803" y="1044990"/>
                    <a:pt x="108517" y="1045883"/>
                    <a:pt x="106839" y="1045776"/>
                  </a:cubicBezTo>
                  <a:cubicBezTo>
                    <a:pt x="104838" y="1045026"/>
                    <a:pt x="101302" y="1045812"/>
                    <a:pt x="99266" y="1045991"/>
                  </a:cubicBezTo>
                  <a:cubicBezTo>
                    <a:pt x="96159" y="1046741"/>
                    <a:pt x="94194" y="1042776"/>
                    <a:pt x="89836" y="1043133"/>
                  </a:cubicBezTo>
                  <a:cubicBezTo>
                    <a:pt x="89729" y="1043026"/>
                    <a:pt x="89229" y="1043205"/>
                    <a:pt x="89229" y="1043276"/>
                  </a:cubicBezTo>
                  <a:cubicBezTo>
                    <a:pt x="87658" y="1043097"/>
                    <a:pt x="85979" y="1043383"/>
                    <a:pt x="84657" y="1044312"/>
                  </a:cubicBezTo>
                  <a:cubicBezTo>
                    <a:pt x="84657" y="1044312"/>
                    <a:pt x="83336" y="1045098"/>
                    <a:pt x="82514" y="1046884"/>
                  </a:cubicBezTo>
                  <a:cubicBezTo>
                    <a:pt x="81728" y="1048491"/>
                    <a:pt x="81514" y="1050098"/>
                    <a:pt x="81621" y="1051349"/>
                  </a:cubicBezTo>
                  <a:cubicBezTo>
                    <a:pt x="81943" y="1054027"/>
                    <a:pt x="83014" y="1054170"/>
                    <a:pt x="86800" y="1050348"/>
                  </a:cubicBezTo>
                  <a:lnTo>
                    <a:pt x="86908" y="1050456"/>
                  </a:lnTo>
                  <a:cubicBezTo>
                    <a:pt x="87729" y="1049277"/>
                    <a:pt x="87622" y="1049741"/>
                    <a:pt x="87693" y="1048634"/>
                  </a:cubicBezTo>
                  <a:cubicBezTo>
                    <a:pt x="88193" y="1049384"/>
                    <a:pt x="88229" y="1048491"/>
                    <a:pt x="88515" y="1048776"/>
                  </a:cubicBezTo>
                  <a:lnTo>
                    <a:pt x="88515" y="1048848"/>
                  </a:lnTo>
                  <a:cubicBezTo>
                    <a:pt x="88801" y="1048098"/>
                    <a:pt x="89301" y="1049455"/>
                    <a:pt x="90265" y="1049062"/>
                  </a:cubicBezTo>
                  <a:cubicBezTo>
                    <a:pt x="90229" y="1049134"/>
                    <a:pt x="90122" y="1049348"/>
                    <a:pt x="89944" y="1049348"/>
                  </a:cubicBezTo>
                  <a:cubicBezTo>
                    <a:pt x="90515" y="1049348"/>
                    <a:pt x="91408" y="1049420"/>
                    <a:pt x="91301" y="1049955"/>
                  </a:cubicBezTo>
                  <a:cubicBezTo>
                    <a:pt x="92765" y="1050277"/>
                    <a:pt x="95123" y="1051241"/>
                    <a:pt x="96480" y="1050598"/>
                  </a:cubicBezTo>
                  <a:lnTo>
                    <a:pt x="96373" y="1050741"/>
                  </a:lnTo>
                  <a:cubicBezTo>
                    <a:pt x="97123" y="1050313"/>
                    <a:pt x="97230" y="1050813"/>
                    <a:pt x="97980" y="1050634"/>
                  </a:cubicBezTo>
                  <a:cubicBezTo>
                    <a:pt x="98016" y="1050705"/>
                    <a:pt x="98052" y="1050777"/>
                    <a:pt x="98052" y="1050777"/>
                  </a:cubicBezTo>
                  <a:cubicBezTo>
                    <a:pt x="98802" y="1050313"/>
                    <a:pt x="100052" y="1050920"/>
                    <a:pt x="100624" y="1050705"/>
                  </a:cubicBezTo>
                  <a:lnTo>
                    <a:pt x="100624" y="1051062"/>
                  </a:lnTo>
                  <a:lnTo>
                    <a:pt x="101981" y="1051062"/>
                  </a:lnTo>
                  <a:lnTo>
                    <a:pt x="101481" y="1050955"/>
                  </a:lnTo>
                  <a:cubicBezTo>
                    <a:pt x="101695" y="1049991"/>
                    <a:pt x="102481" y="1051634"/>
                    <a:pt x="103481" y="1050991"/>
                  </a:cubicBezTo>
                  <a:cubicBezTo>
                    <a:pt x="104410" y="1051134"/>
                    <a:pt x="105267" y="1048955"/>
                    <a:pt x="106196" y="1049420"/>
                  </a:cubicBezTo>
                  <a:cubicBezTo>
                    <a:pt x="106624" y="1048955"/>
                    <a:pt x="105839" y="1050170"/>
                    <a:pt x="106481" y="1049812"/>
                  </a:cubicBezTo>
                  <a:cubicBezTo>
                    <a:pt x="106517" y="1050313"/>
                    <a:pt x="106196" y="1050134"/>
                    <a:pt x="106374" y="1050527"/>
                  </a:cubicBezTo>
                  <a:cubicBezTo>
                    <a:pt x="107017" y="1050277"/>
                    <a:pt x="107446" y="1050991"/>
                    <a:pt x="108232" y="1050634"/>
                  </a:cubicBezTo>
                  <a:lnTo>
                    <a:pt x="108267" y="1051027"/>
                  </a:lnTo>
                  <a:cubicBezTo>
                    <a:pt x="109267" y="1050241"/>
                    <a:pt x="110232" y="1051455"/>
                    <a:pt x="110875" y="1050705"/>
                  </a:cubicBezTo>
                  <a:cubicBezTo>
                    <a:pt x="111911" y="1050313"/>
                    <a:pt x="111661" y="1051848"/>
                    <a:pt x="112697" y="1050991"/>
                  </a:cubicBezTo>
                  <a:lnTo>
                    <a:pt x="113161" y="1051491"/>
                  </a:lnTo>
                  <a:cubicBezTo>
                    <a:pt x="113625" y="1051563"/>
                    <a:pt x="113447" y="1050813"/>
                    <a:pt x="113982" y="1051062"/>
                  </a:cubicBezTo>
                  <a:cubicBezTo>
                    <a:pt x="113982" y="1051384"/>
                    <a:pt x="114625" y="1051277"/>
                    <a:pt x="114375" y="1051634"/>
                  </a:cubicBezTo>
                  <a:cubicBezTo>
                    <a:pt x="115554" y="1052098"/>
                    <a:pt x="116661" y="1050777"/>
                    <a:pt x="118161" y="1051634"/>
                  </a:cubicBezTo>
                  <a:cubicBezTo>
                    <a:pt x="118483" y="1050991"/>
                    <a:pt x="119197" y="1051384"/>
                    <a:pt x="119447" y="1050884"/>
                  </a:cubicBezTo>
                  <a:cubicBezTo>
                    <a:pt x="119483" y="1051170"/>
                    <a:pt x="121126" y="1050920"/>
                    <a:pt x="120197" y="1051527"/>
                  </a:cubicBezTo>
                  <a:cubicBezTo>
                    <a:pt x="120126" y="1051563"/>
                    <a:pt x="119983" y="1051563"/>
                    <a:pt x="119983" y="1051455"/>
                  </a:cubicBezTo>
                  <a:lnTo>
                    <a:pt x="119876" y="1051848"/>
                  </a:lnTo>
                  <a:cubicBezTo>
                    <a:pt x="120876" y="1052599"/>
                    <a:pt x="121626" y="1051420"/>
                    <a:pt x="122555" y="1051455"/>
                  </a:cubicBezTo>
                  <a:cubicBezTo>
                    <a:pt x="122269" y="1051349"/>
                    <a:pt x="121876" y="1051384"/>
                    <a:pt x="122126" y="1051098"/>
                  </a:cubicBezTo>
                  <a:lnTo>
                    <a:pt x="123019" y="1051098"/>
                  </a:lnTo>
                  <a:lnTo>
                    <a:pt x="122876" y="1051455"/>
                  </a:lnTo>
                  <a:lnTo>
                    <a:pt x="124198" y="1051527"/>
                  </a:lnTo>
                  <a:lnTo>
                    <a:pt x="123984" y="1051134"/>
                  </a:lnTo>
                  <a:cubicBezTo>
                    <a:pt x="124627" y="1051277"/>
                    <a:pt x="124948" y="1051920"/>
                    <a:pt x="125591" y="1051241"/>
                  </a:cubicBezTo>
                  <a:cubicBezTo>
                    <a:pt x="125877" y="1050884"/>
                    <a:pt x="124912" y="1050777"/>
                    <a:pt x="125555" y="1050562"/>
                  </a:cubicBezTo>
                  <a:cubicBezTo>
                    <a:pt x="126448" y="1050705"/>
                    <a:pt x="127770" y="1050884"/>
                    <a:pt x="128841" y="1050777"/>
                  </a:cubicBezTo>
                  <a:cubicBezTo>
                    <a:pt x="128663" y="1050348"/>
                    <a:pt x="128948" y="1050313"/>
                    <a:pt x="129199" y="1050134"/>
                  </a:cubicBezTo>
                  <a:lnTo>
                    <a:pt x="129306" y="1050527"/>
                  </a:lnTo>
                  <a:cubicBezTo>
                    <a:pt x="130270" y="1049741"/>
                    <a:pt x="129913" y="1051277"/>
                    <a:pt x="130913" y="1050598"/>
                  </a:cubicBezTo>
                  <a:lnTo>
                    <a:pt x="130984" y="1050027"/>
                  </a:lnTo>
                  <a:cubicBezTo>
                    <a:pt x="131770" y="1049027"/>
                    <a:pt x="131735" y="1050670"/>
                    <a:pt x="132520" y="1049348"/>
                  </a:cubicBezTo>
                  <a:cubicBezTo>
                    <a:pt x="132128" y="1049527"/>
                    <a:pt x="132092" y="1048562"/>
                    <a:pt x="132663" y="1048598"/>
                  </a:cubicBezTo>
                  <a:lnTo>
                    <a:pt x="132628" y="1048991"/>
                  </a:lnTo>
                  <a:cubicBezTo>
                    <a:pt x="132878" y="1048848"/>
                    <a:pt x="132949" y="1048670"/>
                    <a:pt x="133163" y="1048670"/>
                  </a:cubicBezTo>
                  <a:cubicBezTo>
                    <a:pt x="133056" y="1048919"/>
                    <a:pt x="133235" y="1049241"/>
                    <a:pt x="133628" y="1049062"/>
                  </a:cubicBezTo>
                  <a:lnTo>
                    <a:pt x="133485" y="1049598"/>
                  </a:lnTo>
                  <a:lnTo>
                    <a:pt x="134092" y="1048705"/>
                  </a:lnTo>
                  <a:cubicBezTo>
                    <a:pt x="134806" y="1048919"/>
                    <a:pt x="135592" y="1048134"/>
                    <a:pt x="135985" y="1048598"/>
                  </a:cubicBezTo>
                  <a:cubicBezTo>
                    <a:pt x="135985" y="1048598"/>
                    <a:pt x="137342" y="1048455"/>
                    <a:pt x="137450" y="1047812"/>
                  </a:cubicBezTo>
                  <a:cubicBezTo>
                    <a:pt x="137307" y="1048241"/>
                    <a:pt x="138021" y="1048169"/>
                    <a:pt x="137950" y="1048634"/>
                  </a:cubicBezTo>
                  <a:cubicBezTo>
                    <a:pt x="138164" y="1048134"/>
                    <a:pt x="139021" y="1047526"/>
                    <a:pt x="139521" y="1047848"/>
                  </a:cubicBezTo>
                  <a:lnTo>
                    <a:pt x="139450" y="1047919"/>
                  </a:lnTo>
                  <a:cubicBezTo>
                    <a:pt x="140950" y="1047955"/>
                    <a:pt x="141700" y="1046633"/>
                    <a:pt x="143057" y="1046884"/>
                  </a:cubicBezTo>
                  <a:cubicBezTo>
                    <a:pt x="142879" y="1046455"/>
                    <a:pt x="143593" y="1046562"/>
                    <a:pt x="143307" y="1046026"/>
                  </a:cubicBezTo>
                  <a:cubicBezTo>
                    <a:pt x="144450" y="1045169"/>
                    <a:pt x="145808" y="1046776"/>
                    <a:pt x="145986" y="1044919"/>
                  </a:cubicBezTo>
                  <a:cubicBezTo>
                    <a:pt x="146558" y="1044740"/>
                    <a:pt x="146736" y="1045240"/>
                    <a:pt x="147058" y="1045312"/>
                  </a:cubicBezTo>
                  <a:lnTo>
                    <a:pt x="146915" y="1045419"/>
                  </a:lnTo>
                  <a:cubicBezTo>
                    <a:pt x="147987" y="1045133"/>
                    <a:pt x="148344" y="1045098"/>
                    <a:pt x="149165" y="1045062"/>
                  </a:cubicBezTo>
                  <a:cubicBezTo>
                    <a:pt x="149558" y="1044847"/>
                    <a:pt x="149594" y="1043990"/>
                    <a:pt x="150344" y="1044169"/>
                  </a:cubicBezTo>
                  <a:cubicBezTo>
                    <a:pt x="150130" y="1044526"/>
                    <a:pt x="150415" y="1044455"/>
                    <a:pt x="150701" y="1044419"/>
                  </a:cubicBezTo>
                  <a:cubicBezTo>
                    <a:pt x="150523" y="1044490"/>
                    <a:pt x="150487" y="1044598"/>
                    <a:pt x="150844" y="1044812"/>
                  </a:cubicBezTo>
                  <a:cubicBezTo>
                    <a:pt x="150880" y="1044704"/>
                    <a:pt x="150987" y="1044633"/>
                    <a:pt x="151058" y="1044598"/>
                  </a:cubicBezTo>
                  <a:lnTo>
                    <a:pt x="151058" y="1044669"/>
                  </a:lnTo>
                  <a:cubicBezTo>
                    <a:pt x="151523" y="1044526"/>
                    <a:pt x="151451" y="1044419"/>
                    <a:pt x="151201" y="1044383"/>
                  </a:cubicBezTo>
                  <a:cubicBezTo>
                    <a:pt x="151201" y="1044383"/>
                    <a:pt x="151201" y="1044276"/>
                    <a:pt x="151130" y="1044169"/>
                  </a:cubicBezTo>
                  <a:cubicBezTo>
                    <a:pt x="151630" y="1044562"/>
                    <a:pt x="152523" y="1044097"/>
                    <a:pt x="152594" y="1044669"/>
                  </a:cubicBezTo>
                  <a:cubicBezTo>
                    <a:pt x="154023" y="1044490"/>
                    <a:pt x="155059" y="1043919"/>
                    <a:pt x="156273" y="1043740"/>
                  </a:cubicBezTo>
                  <a:cubicBezTo>
                    <a:pt x="156416" y="1044026"/>
                    <a:pt x="156130" y="1044312"/>
                    <a:pt x="155773" y="1044383"/>
                  </a:cubicBezTo>
                  <a:lnTo>
                    <a:pt x="156631" y="1044312"/>
                  </a:lnTo>
                  <a:cubicBezTo>
                    <a:pt x="156631" y="1044740"/>
                    <a:pt x="156130" y="1044562"/>
                    <a:pt x="155880" y="1044633"/>
                  </a:cubicBezTo>
                  <a:cubicBezTo>
                    <a:pt x="156881" y="1045348"/>
                    <a:pt x="157988" y="1043990"/>
                    <a:pt x="159202" y="1044669"/>
                  </a:cubicBezTo>
                  <a:lnTo>
                    <a:pt x="159452" y="1044347"/>
                  </a:lnTo>
                  <a:lnTo>
                    <a:pt x="159524" y="1044419"/>
                  </a:lnTo>
                  <a:cubicBezTo>
                    <a:pt x="159524" y="1044240"/>
                    <a:pt x="159810" y="1044026"/>
                    <a:pt x="159988" y="1043954"/>
                  </a:cubicBezTo>
                  <a:cubicBezTo>
                    <a:pt x="160131" y="1044347"/>
                    <a:pt x="159952" y="1044812"/>
                    <a:pt x="160524" y="1044812"/>
                  </a:cubicBezTo>
                  <a:cubicBezTo>
                    <a:pt x="160988" y="1045205"/>
                    <a:pt x="161881" y="1044704"/>
                    <a:pt x="162524" y="1044526"/>
                  </a:cubicBezTo>
                  <a:cubicBezTo>
                    <a:pt x="162203" y="1044455"/>
                    <a:pt x="162310" y="1044240"/>
                    <a:pt x="162453" y="1044133"/>
                  </a:cubicBezTo>
                  <a:cubicBezTo>
                    <a:pt x="162738" y="1044133"/>
                    <a:pt x="162917" y="1044526"/>
                    <a:pt x="163131" y="1044383"/>
                  </a:cubicBezTo>
                  <a:lnTo>
                    <a:pt x="163131" y="1044883"/>
                  </a:lnTo>
                  <a:cubicBezTo>
                    <a:pt x="163024" y="1044419"/>
                    <a:pt x="163953" y="1044419"/>
                    <a:pt x="164060" y="1044205"/>
                  </a:cubicBezTo>
                  <a:cubicBezTo>
                    <a:pt x="164203" y="1044598"/>
                    <a:pt x="163560" y="1044490"/>
                    <a:pt x="163489" y="1044776"/>
                  </a:cubicBezTo>
                  <a:cubicBezTo>
                    <a:pt x="164703" y="1044776"/>
                    <a:pt x="164096" y="1044776"/>
                    <a:pt x="165310" y="1044812"/>
                  </a:cubicBezTo>
                  <a:cubicBezTo>
                    <a:pt x="165989" y="1044455"/>
                    <a:pt x="165203" y="1044347"/>
                    <a:pt x="165560" y="1043919"/>
                  </a:cubicBezTo>
                  <a:cubicBezTo>
                    <a:pt x="166132" y="1043847"/>
                    <a:pt x="166703" y="1043526"/>
                    <a:pt x="167346" y="1043847"/>
                  </a:cubicBezTo>
                  <a:lnTo>
                    <a:pt x="167168" y="1043383"/>
                  </a:lnTo>
                  <a:cubicBezTo>
                    <a:pt x="168239" y="1043097"/>
                    <a:pt x="168882" y="1043169"/>
                    <a:pt x="169596" y="1043633"/>
                  </a:cubicBezTo>
                  <a:cubicBezTo>
                    <a:pt x="170097" y="1043419"/>
                    <a:pt x="170382" y="1043240"/>
                    <a:pt x="170739" y="1043061"/>
                  </a:cubicBezTo>
                  <a:cubicBezTo>
                    <a:pt x="170168" y="1046312"/>
                    <a:pt x="169704" y="1049455"/>
                    <a:pt x="169096" y="1052741"/>
                  </a:cubicBezTo>
                  <a:cubicBezTo>
                    <a:pt x="165739" y="1068886"/>
                    <a:pt x="163774" y="1085781"/>
                    <a:pt x="157916" y="1101533"/>
                  </a:cubicBezTo>
                  <a:cubicBezTo>
                    <a:pt x="154952" y="1109391"/>
                    <a:pt x="152130" y="1117750"/>
                    <a:pt x="149272" y="1125894"/>
                  </a:cubicBezTo>
                  <a:cubicBezTo>
                    <a:pt x="147844" y="1130180"/>
                    <a:pt x="146379" y="1133680"/>
                    <a:pt x="144986" y="1138609"/>
                  </a:cubicBezTo>
                  <a:cubicBezTo>
                    <a:pt x="144308" y="1142110"/>
                    <a:pt x="143665" y="1145717"/>
                    <a:pt x="143272" y="1149396"/>
                  </a:cubicBezTo>
                  <a:cubicBezTo>
                    <a:pt x="140700" y="1149325"/>
                    <a:pt x="138628" y="1150111"/>
                    <a:pt x="135021" y="1150397"/>
                  </a:cubicBezTo>
                  <a:cubicBezTo>
                    <a:pt x="130877" y="1150182"/>
                    <a:pt x="130092" y="1149361"/>
                    <a:pt x="125948" y="1149396"/>
                  </a:cubicBezTo>
                  <a:cubicBezTo>
                    <a:pt x="124019" y="1149146"/>
                    <a:pt x="121912" y="1149111"/>
                    <a:pt x="119947" y="1148968"/>
                  </a:cubicBezTo>
                  <a:cubicBezTo>
                    <a:pt x="118947" y="1149504"/>
                    <a:pt x="117376" y="1148646"/>
                    <a:pt x="116197" y="1149039"/>
                  </a:cubicBezTo>
                  <a:lnTo>
                    <a:pt x="115804" y="1148611"/>
                  </a:lnTo>
                  <a:cubicBezTo>
                    <a:pt x="115411" y="1148753"/>
                    <a:pt x="114947" y="1148825"/>
                    <a:pt x="114590" y="1148575"/>
                  </a:cubicBezTo>
                  <a:lnTo>
                    <a:pt x="114625" y="1148468"/>
                  </a:lnTo>
                  <a:cubicBezTo>
                    <a:pt x="114018" y="1148682"/>
                    <a:pt x="113375" y="1148432"/>
                    <a:pt x="113089" y="1148539"/>
                  </a:cubicBezTo>
                  <a:lnTo>
                    <a:pt x="113125" y="1148432"/>
                  </a:lnTo>
                  <a:lnTo>
                    <a:pt x="112411" y="1148396"/>
                  </a:lnTo>
                  <a:lnTo>
                    <a:pt x="112554" y="1148254"/>
                  </a:lnTo>
                  <a:cubicBezTo>
                    <a:pt x="111518" y="1148432"/>
                    <a:pt x="110446" y="1148325"/>
                    <a:pt x="109553" y="1148075"/>
                  </a:cubicBezTo>
                  <a:lnTo>
                    <a:pt x="109589" y="1148539"/>
                  </a:lnTo>
                  <a:cubicBezTo>
                    <a:pt x="107660" y="1147825"/>
                    <a:pt x="106839" y="1148682"/>
                    <a:pt x="105088" y="1147932"/>
                  </a:cubicBezTo>
                  <a:lnTo>
                    <a:pt x="105124" y="1147825"/>
                  </a:lnTo>
                  <a:cubicBezTo>
                    <a:pt x="102767" y="1148860"/>
                    <a:pt x="101552" y="1146753"/>
                    <a:pt x="99052" y="1147932"/>
                  </a:cubicBezTo>
                  <a:cubicBezTo>
                    <a:pt x="99338" y="1147789"/>
                    <a:pt x="98909" y="1147682"/>
                    <a:pt x="98945" y="1147575"/>
                  </a:cubicBezTo>
                  <a:cubicBezTo>
                    <a:pt x="97802" y="1147718"/>
                    <a:pt x="96552" y="1147896"/>
                    <a:pt x="96623" y="1148789"/>
                  </a:cubicBezTo>
                  <a:cubicBezTo>
                    <a:pt x="95801" y="1148860"/>
                    <a:pt x="95909" y="1148575"/>
                    <a:pt x="95766" y="1148254"/>
                  </a:cubicBezTo>
                  <a:cubicBezTo>
                    <a:pt x="95801" y="1148646"/>
                    <a:pt x="95123" y="1148896"/>
                    <a:pt x="94444" y="1149039"/>
                  </a:cubicBezTo>
                  <a:lnTo>
                    <a:pt x="94730" y="1148825"/>
                  </a:lnTo>
                  <a:cubicBezTo>
                    <a:pt x="94123" y="1148968"/>
                    <a:pt x="93480" y="1149146"/>
                    <a:pt x="92837" y="1149361"/>
                  </a:cubicBezTo>
                  <a:lnTo>
                    <a:pt x="93373" y="1150004"/>
                  </a:lnTo>
                  <a:cubicBezTo>
                    <a:pt x="92337" y="1150039"/>
                    <a:pt x="92908" y="1149182"/>
                    <a:pt x="91980" y="1149646"/>
                  </a:cubicBezTo>
                  <a:lnTo>
                    <a:pt x="92194" y="1150218"/>
                  </a:lnTo>
                  <a:cubicBezTo>
                    <a:pt x="90801" y="1150539"/>
                    <a:pt x="89622" y="1150111"/>
                    <a:pt x="88193" y="1150361"/>
                  </a:cubicBezTo>
                  <a:cubicBezTo>
                    <a:pt x="85693" y="1151682"/>
                    <a:pt x="84014" y="1153254"/>
                    <a:pt x="82300" y="1153825"/>
                  </a:cubicBezTo>
                  <a:cubicBezTo>
                    <a:pt x="80550" y="1154433"/>
                    <a:pt x="78514" y="1154076"/>
                    <a:pt x="77514" y="1152575"/>
                  </a:cubicBezTo>
                  <a:lnTo>
                    <a:pt x="77656" y="1152111"/>
                  </a:lnTo>
                  <a:cubicBezTo>
                    <a:pt x="78049" y="1151575"/>
                    <a:pt x="76228" y="1152218"/>
                    <a:pt x="76513" y="1151647"/>
                  </a:cubicBezTo>
                  <a:lnTo>
                    <a:pt x="75942" y="1151539"/>
                  </a:lnTo>
                  <a:cubicBezTo>
                    <a:pt x="75942" y="1151361"/>
                    <a:pt x="75799" y="1151075"/>
                    <a:pt x="76085" y="1151111"/>
                  </a:cubicBezTo>
                  <a:cubicBezTo>
                    <a:pt x="75763" y="1150754"/>
                    <a:pt x="75692" y="1150825"/>
                    <a:pt x="75299" y="1150718"/>
                  </a:cubicBezTo>
                  <a:lnTo>
                    <a:pt x="75228" y="1150039"/>
                  </a:lnTo>
                  <a:cubicBezTo>
                    <a:pt x="74049" y="1148360"/>
                    <a:pt x="71977" y="1147539"/>
                    <a:pt x="70084" y="1146146"/>
                  </a:cubicBezTo>
                  <a:cubicBezTo>
                    <a:pt x="68119" y="1143467"/>
                    <a:pt x="61726" y="1142788"/>
                    <a:pt x="59047" y="1143431"/>
                  </a:cubicBezTo>
                  <a:cubicBezTo>
                    <a:pt x="55082" y="1144396"/>
                    <a:pt x="50689" y="1141431"/>
                    <a:pt x="46331" y="1143074"/>
                  </a:cubicBezTo>
                  <a:cubicBezTo>
                    <a:pt x="46188" y="1143003"/>
                    <a:pt x="45831" y="1143253"/>
                    <a:pt x="45867" y="1143324"/>
                  </a:cubicBezTo>
                  <a:cubicBezTo>
                    <a:pt x="44545" y="1143431"/>
                    <a:pt x="43223" y="1143681"/>
                    <a:pt x="41902" y="1144003"/>
                  </a:cubicBezTo>
                  <a:cubicBezTo>
                    <a:pt x="41902" y="1144003"/>
                    <a:pt x="40687" y="1144288"/>
                    <a:pt x="39187" y="1145003"/>
                  </a:cubicBezTo>
                  <a:cubicBezTo>
                    <a:pt x="37687" y="1145681"/>
                    <a:pt x="35937" y="1146825"/>
                    <a:pt x="34937" y="1148003"/>
                  </a:cubicBezTo>
                  <a:cubicBezTo>
                    <a:pt x="32865" y="1150682"/>
                    <a:pt x="33401" y="1151361"/>
                    <a:pt x="39902" y="1150539"/>
                  </a:cubicBezTo>
                  <a:lnTo>
                    <a:pt x="39902" y="1150718"/>
                  </a:lnTo>
                  <a:cubicBezTo>
                    <a:pt x="41580" y="1150254"/>
                    <a:pt x="42545" y="1150039"/>
                    <a:pt x="43545" y="1149003"/>
                  </a:cubicBezTo>
                  <a:cubicBezTo>
                    <a:pt x="43938" y="1149825"/>
                    <a:pt x="44974" y="1148753"/>
                    <a:pt x="45438" y="1149003"/>
                  </a:cubicBezTo>
                  <a:lnTo>
                    <a:pt x="45402" y="1149075"/>
                  </a:lnTo>
                  <a:cubicBezTo>
                    <a:pt x="46367" y="1148182"/>
                    <a:pt x="47688" y="1149361"/>
                    <a:pt x="48724" y="1148682"/>
                  </a:cubicBezTo>
                  <a:cubicBezTo>
                    <a:pt x="48689" y="1148753"/>
                    <a:pt x="48689" y="1149003"/>
                    <a:pt x="48438" y="1149039"/>
                  </a:cubicBezTo>
                  <a:cubicBezTo>
                    <a:pt x="49224" y="1148860"/>
                    <a:pt x="50296" y="1148646"/>
                    <a:pt x="50367" y="1149182"/>
                  </a:cubicBezTo>
                  <a:cubicBezTo>
                    <a:pt x="52260" y="1149003"/>
                    <a:pt x="55082" y="1149289"/>
                    <a:pt x="56404" y="1148468"/>
                  </a:cubicBezTo>
                  <a:lnTo>
                    <a:pt x="56297" y="1148611"/>
                  </a:lnTo>
                  <a:cubicBezTo>
                    <a:pt x="57047" y="1148039"/>
                    <a:pt x="57261" y="1148539"/>
                    <a:pt x="58047" y="1148254"/>
                  </a:cubicBezTo>
                  <a:cubicBezTo>
                    <a:pt x="58083" y="1148325"/>
                    <a:pt x="58118" y="1148396"/>
                    <a:pt x="58118" y="1148396"/>
                  </a:cubicBezTo>
                  <a:cubicBezTo>
                    <a:pt x="58904" y="1147825"/>
                    <a:pt x="60333" y="1148396"/>
                    <a:pt x="60940" y="1148218"/>
                  </a:cubicBezTo>
                  <a:lnTo>
                    <a:pt x="60940" y="1148575"/>
                  </a:lnTo>
                  <a:lnTo>
                    <a:pt x="62369" y="1148682"/>
                  </a:lnTo>
                  <a:lnTo>
                    <a:pt x="61869" y="1148503"/>
                  </a:lnTo>
                  <a:cubicBezTo>
                    <a:pt x="62226" y="1147575"/>
                    <a:pt x="62797" y="1149253"/>
                    <a:pt x="63869" y="1148932"/>
                  </a:cubicBezTo>
                  <a:cubicBezTo>
                    <a:pt x="64655" y="1149289"/>
                    <a:pt x="66441" y="1147718"/>
                    <a:pt x="67226" y="1148718"/>
                  </a:cubicBezTo>
                  <a:cubicBezTo>
                    <a:pt x="67905" y="1148575"/>
                    <a:pt x="66476" y="1149146"/>
                    <a:pt x="67298" y="1149218"/>
                  </a:cubicBezTo>
                  <a:cubicBezTo>
                    <a:pt x="67048" y="1149646"/>
                    <a:pt x="66834" y="1149325"/>
                    <a:pt x="66798" y="1149753"/>
                  </a:cubicBezTo>
                  <a:cubicBezTo>
                    <a:pt x="67548" y="1149932"/>
                    <a:pt x="67512" y="1150789"/>
                    <a:pt x="68405" y="1151039"/>
                  </a:cubicBezTo>
                  <a:lnTo>
                    <a:pt x="68191" y="1151361"/>
                  </a:lnTo>
                  <a:cubicBezTo>
                    <a:pt x="69584" y="1151504"/>
                    <a:pt x="69477" y="1153111"/>
                    <a:pt x="70513" y="1153183"/>
                  </a:cubicBezTo>
                  <a:cubicBezTo>
                    <a:pt x="71656" y="1153861"/>
                    <a:pt x="70263" y="1154611"/>
                    <a:pt x="71834" y="1155040"/>
                  </a:cubicBezTo>
                  <a:lnTo>
                    <a:pt x="71870" y="1155826"/>
                  </a:lnTo>
                  <a:cubicBezTo>
                    <a:pt x="72263" y="1156326"/>
                    <a:pt x="72656" y="1155683"/>
                    <a:pt x="73013" y="1156361"/>
                  </a:cubicBezTo>
                  <a:cubicBezTo>
                    <a:pt x="72727" y="1156576"/>
                    <a:pt x="73584" y="1157183"/>
                    <a:pt x="73049" y="1157147"/>
                  </a:cubicBezTo>
                  <a:cubicBezTo>
                    <a:pt x="74192" y="1158719"/>
                    <a:pt x="76585" y="1158826"/>
                    <a:pt x="79014" y="1160076"/>
                  </a:cubicBezTo>
                  <a:cubicBezTo>
                    <a:pt x="79692" y="1159540"/>
                    <a:pt x="80907" y="1160005"/>
                    <a:pt x="81335" y="1159469"/>
                  </a:cubicBezTo>
                  <a:cubicBezTo>
                    <a:pt x="81407" y="1159826"/>
                    <a:pt x="83907" y="1159255"/>
                    <a:pt x="82514" y="1160040"/>
                  </a:cubicBezTo>
                  <a:cubicBezTo>
                    <a:pt x="82407" y="1160112"/>
                    <a:pt x="82157" y="1160112"/>
                    <a:pt x="82157" y="1160005"/>
                  </a:cubicBezTo>
                  <a:lnTo>
                    <a:pt x="82014" y="1160398"/>
                  </a:lnTo>
                  <a:cubicBezTo>
                    <a:pt x="83729" y="1160969"/>
                    <a:pt x="84729" y="1159505"/>
                    <a:pt x="86015" y="1159112"/>
                  </a:cubicBezTo>
                  <a:cubicBezTo>
                    <a:pt x="85586" y="1159147"/>
                    <a:pt x="85086" y="1159362"/>
                    <a:pt x="85336" y="1159004"/>
                  </a:cubicBezTo>
                  <a:lnTo>
                    <a:pt x="86515" y="1158576"/>
                  </a:lnTo>
                  <a:lnTo>
                    <a:pt x="86408" y="1158969"/>
                  </a:lnTo>
                  <a:lnTo>
                    <a:pt x="88122" y="1158326"/>
                  </a:lnTo>
                  <a:lnTo>
                    <a:pt x="87729" y="1158076"/>
                  </a:lnTo>
                  <a:cubicBezTo>
                    <a:pt x="88551" y="1157862"/>
                    <a:pt x="89158" y="1158290"/>
                    <a:pt x="89622" y="1157362"/>
                  </a:cubicBezTo>
                  <a:cubicBezTo>
                    <a:pt x="89801" y="1156897"/>
                    <a:pt x="88729" y="1157254"/>
                    <a:pt x="89336" y="1156755"/>
                  </a:cubicBezTo>
                  <a:cubicBezTo>
                    <a:pt x="90444" y="1156433"/>
                    <a:pt x="92051" y="1155968"/>
                    <a:pt x="92658" y="1155790"/>
                  </a:cubicBezTo>
                  <a:cubicBezTo>
                    <a:pt x="92373" y="1155433"/>
                    <a:pt x="92623" y="1155326"/>
                    <a:pt x="92837" y="1155147"/>
                  </a:cubicBezTo>
                  <a:lnTo>
                    <a:pt x="93015" y="1155504"/>
                  </a:lnTo>
                  <a:cubicBezTo>
                    <a:pt x="93766" y="1154647"/>
                    <a:pt x="93587" y="1156183"/>
                    <a:pt x="94373" y="1155504"/>
                  </a:cubicBezTo>
                  <a:lnTo>
                    <a:pt x="94373" y="1155790"/>
                  </a:lnTo>
                  <a:lnTo>
                    <a:pt x="94408" y="1154933"/>
                  </a:lnTo>
                  <a:cubicBezTo>
                    <a:pt x="95194" y="1153968"/>
                    <a:pt x="95051" y="1155611"/>
                    <a:pt x="95980" y="1154397"/>
                  </a:cubicBezTo>
                  <a:cubicBezTo>
                    <a:pt x="95551" y="1154540"/>
                    <a:pt x="95623" y="1153576"/>
                    <a:pt x="96230" y="1153647"/>
                  </a:cubicBezTo>
                  <a:lnTo>
                    <a:pt x="96123" y="1154040"/>
                  </a:lnTo>
                  <a:cubicBezTo>
                    <a:pt x="96409" y="1153933"/>
                    <a:pt x="96516" y="1153754"/>
                    <a:pt x="96730" y="1153825"/>
                  </a:cubicBezTo>
                  <a:cubicBezTo>
                    <a:pt x="96552" y="1154040"/>
                    <a:pt x="96694" y="1154397"/>
                    <a:pt x="97123" y="1154290"/>
                  </a:cubicBezTo>
                  <a:lnTo>
                    <a:pt x="96837" y="1154790"/>
                  </a:lnTo>
                  <a:lnTo>
                    <a:pt x="97659" y="1154040"/>
                  </a:lnTo>
                  <a:cubicBezTo>
                    <a:pt x="98373" y="1154397"/>
                    <a:pt x="99481" y="1153897"/>
                    <a:pt x="99766" y="1154433"/>
                  </a:cubicBezTo>
                  <a:cubicBezTo>
                    <a:pt x="99766" y="1154433"/>
                    <a:pt x="101302" y="1154718"/>
                    <a:pt x="101695" y="1154147"/>
                  </a:cubicBezTo>
                  <a:cubicBezTo>
                    <a:pt x="101374" y="1154504"/>
                    <a:pt x="102231" y="1154683"/>
                    <a:pt x="101945" y="1155111"/>
                  </a:cubicBezTo>
                  <a:cubicBezTo>
                    <a:pt x="102374" y="1154718"/>
                    <a:pt x="103624" y="1154433"/>
                    <a:pt x="104053" y="1154933"/>
                  </a:cubicBezTo>
                  <a:lnTo>
                    <a:pt x="103945" y="1154969"/>
                  </a:lnTo>
                  <a:cubicBezTo>
                    <a:pt x="105696" y="1155540"/>
                    <a:pt x="107089" y="1154611"/>
                    <a:pt x="108660" y="1155326"/>
                  </a:cubicBezTo>
                  <a:cubicBezTo>
                    <a:pt x="108625" y="1154861"/>
                    <a:pt x="109482" y="1155218"/>
                    <a:pt x="109339" y="1154611"/>
                  </a:cubicBezTo>
                  <a:cubicBezTo>
                    <a:pt x="111125" y="1154218"/>
                    <a:pt x="112304" y="1156183"/>
                    <a:pt x="113161" y="1154469"/>
                  </a:cubicBezTo>
                  <a:cubicBezTo>
                    <a:pt x="113947" y="1154469"/>
                    <a:pt x="114018" y="1155004"/>
                    <a:pt x="114411" y="1155147"/>
                  </a:cubicBezTo>
                  <a:lnTo>
                    <a:pt x="114197" y="1155218"/>
                  </a:lnTo>
                  <a:cubicBezTo>
                    <a:pt x="115697" y="1155290"/>
                    <a:pt x="116125" y="1155326"/>
                    <a:pt x="117197" y="1155504"/>
                  </a:cubicBezTo>
                  <a:cubicBezTo>
                    <a:pt x="117769" y="1155397"/>
                    <a:pt x="117983" y="1154575"/>
                    <a:pt x="118912" y="1154897"/>
                  </a:cubicBezTo>
                  <a:cubicBezTo>
                    <a:pt x="118554" y="1155183"/>
                    <a:pt x="118947" y="1155183"/>
                    <a:pt x="119340" y="1155218"/>
                  </a:cubicBezTo>
                  <a:cubicBezTo>
                    <a:pt x="119090" y="1155254"/>
                    <a:pt x="119019" y="1155362"/>
                    <a:pt x="119483" y="1155647"/>
                  </a:cubicBezTo>
                  <a:cubicBezTo>
                    <a:pt x="119554" y="1155540"/>
                    <a:pt x="119662" y="1155504"/>
                    <a:pt x="119769" y="1155468"/>
                  </a:cubicBezTo>
                  <a:lnTo>
                    <a:pt x="119769" y="1155540"/>
                  </a:lnTo>
                  <a:cubicBezTo>
                    <a:pt x="120412" y="1155504"/>
                    <a:pt x="120305" y="1155397"/>
                    <a:pt x="120019" y="1155290"/>
                  </a:cubicBezTo>
                  <a:cubicBezTo>
                    <a:pt x="120019" y="1155290"/>
                    <a:pt x="120019" y="1155183"/>
                    <a:pt x="119947" y="1155075"/>
                  </a:cubicBezTo>
                  <a:cubicBezTo>
                    <a:pt x="120519" y="1155576"/>
                    <a:pt x="121733" y="1155254"/>
                    <a:pt x="121733" y="1155826"/>
                  </a:cubicBezTo>
                  <a:cubicBezTo>
                    <a:pt x="123626" y="1155897"/>
                    <a:pt x="125019" y="1155433"/>
                    <a:pt x="126591" y="1155326"/>
                  </a:cubicBezTo>
                  <a:cubicBezTo>
                    <a:pt x="126734" y="1155647"/>
                    <a:pt x="126377" y="1155862"/>
                    <a:pt x="125912" y="1155933"/>
                  </a:cubicBezTo>
                  <a:lnTo>
                    <a:pt x="127020" y="1155897"/>
                  </a:lnTo>
                  <a:cubicBezTo>
                    <a:pt x="126984" y="1156326"/>
                    <a:pt x="126377" y="1156076"/>
                    <a:pt x="126020" y="1156147"/>
                  </a:cubicBezTo>
                  <a:cubicBezTo>
                    <a:pt x="127305" y="1156933"/>
                    <a:pt x="128806" y="1155647"/>
                    <a:pt x="130342" y="1156326"/>
                  </a:cubicBezTo>
                  <a:lnTo>
                    <a:pt x="130663" y="1156004"/>
                  </a:lnTo>
                  <a:lnTo>
                    <a:pt x="130770" y="1156076"/>
                  </a:lnTo>
                  <a:cubicBezTo>
                    <a:pt x="130770" y="1155897"/>
                    <a:pt x="131127" y="1155647"/>
                    <a:pt x="131342" y="1155611"/>
                  </a:cubicBezTo>
                  <a:cubicBezTo>
                    <a:pt x="131556" y="1155968"/>
                    <a:pt x="131306" y="1156469"/>
                    <a:pt x="132092" y="1156433"/>
                  </a:cubicBezTo>
                  <a:cubicBezTo>
                    <a:pt x="132735" y="1156790"/>
                    <a:pt x="133806" y="1156254"/>
                    <a:pt x="134592" y="1156040"/>
                  </a:cubicBezTo>
                  <a:cubicBezTo>
                    <a:pt x="134163" y="1155968"/>
                    <a:pt x="134306" y="1155790"/>
                    <a:pt x="134485" y="1155647"/>
                  </a:cubicBezTo>
                  <a:cubicBezTo>
                    <a:pt x="134878" y="1155647"/>
                    <a:pt x="135092" y="1156004"/>
                    <a:pt x="135378" y="1155826"/>
                  </a:cubicBezTo>
                  <a:lnTo>
                    <a:pt x="135414" y="1156326"/>
                  </a:lnTo>
                  <a:cubicBezTo>
                    <a:pt x="135271" y="1155862"/>
                    <a:pt x="136378" y="1155826"/>
                    <a:pt x="136521" y="1155611"/>
                  </a:cubicBezTo>
                  <a:cubicBezTo>
                    <a:pt x="136735" y="1155968"/>
                    <a:pt x="135949" y="1155933"/>
                    <a:pt x="135842" y="1156219"/>
                  </a:cubicBezTo>
                  <a:cubicBezTo>
                    <a:pt x="137342" y="1156183"/>
                    <a:pt x="136592" y="1156183"/>
                    <a:pt x="138093" y="1156147"/>
                  </a:cubicBezTo>
                  <a:cubicBezTo>
                    <a:pt x="138914" y="1155754"/>
                    <a:pt x="137950" y="1155683"/>
                    <a:pt x="138343" y="1155218"/>
                  </a:cubicBezTo>
                  <a:cubicBezTo>
                    <a:pt x="139057" y="1155111"/>
                    <a:pt x="139736" y="1154754"/>
                    <a:pt x="140557" y="1155075"/>
                  </a:cubicBezTo>
                  <a:lnTo>
                    <a:pt x="140307" y="1154647"/>
                  </a:lnTo>
                  <a:cubicBezTo>
                    <a:pt x="141307" y="1154397"/>
                    <a:pt x="141986" y="1154433"/>
                    <a:pt x="142665" y="1154611"/>
                  </a:cubicBezTo>
                  <a:cubicBezTo>
                    <a:pt x="142593" y="1158398"/>
                    <a:pt x="142986" y="1162362"/>
                    <a:pt x="144629" y="1166148"/>
                  </a:cubicBezTo>
                  <a:cubicBezTo>
                    <a:pt x="146522" y="1170863"/>
                    <a:pt x="150344" y="1174542"/>
                    <a:pt x="154380" y="1177007"/>
                  </a:cubicBezTo>
                  <a:cubicBezTo>
                    <a:pt x="162703" y="1181900"/>
                    <a:pt x="171811" y="1182936"/>
                    <a:pt x="180419" y="1183472"/>
                  </a:cubicBezTo>
                  <a:cubicBezTo>
                    <a:pt x="248142" y="1183758"/>
                    <a:pt x="310257" y="1182543"/>
                    <a:pt x="349226" y="1183008"/>
                  </a:cubicBezTo>
                  <a:lnTo>
                    <a:pt x="343868" y="1183008"/>
                  </a:lnTo>
                  <a:cubicBezTo>
                    <a:pt x="388302" y="1183829"/>
                    <a:pt x="401304" y="1185901"/>
                    <a:pt x="451060" y="1188437"/>
                  </a:cubicBezTo>
                  <a:cubicBezTo>
                    <a:pt x="453775" y="1188651"/>
                    <a:pt x="457275" y="1188866"/>
                    <a:pt x="456739" y="1188866"/>
                  </a:cubicBezTo>
                  <a:cubicBezTo>
                    <a:pt x="468848" y="1189508"/>
                    <a:pt x="483814" y="1189437"/>
                    <a:pt x="500031" y="1189794"/>
                  </a:cubicBezTo>
                  <a:cubicBezTo>
                    <a:pt x="516211" y="1190116"/>
                    <a:pt x="533678" y="1190616"/>
                    <a:pt x="550787" y="1189437"/>
                  </a:cubicBezTo>
                  <a:cubicBezTo>
                    <a:pt x="585006" y="1187544"/>
                    <a:pt x="617938" y="1185508"/>
                    <a:pt x="637476" y="1185794"/>
                  </a:cubicBezTo>
                  <a:lnTo>
                    <a:pt x="640012" y="1186187"/>
                  </a:lnTo>
                  <a:cubicBezTo>
                    <a:pt x="672124" y="1186580"/>
                    <a:pt x="704199" y="1188830"/>
                    <a:pt x="736239" y="1191580"/>
                  </a:cubicBezTo>
                  <a:lnTo>
                    <a:pt x="700306" y="1188687"/>
                  </a:lnTo>
                  <a:cubicBezTo>
                    <a:pt x="706556" y="1188651"/>
                    <a:pt x="724773" y="1190116"/>
                    <a:pt x="750098" y="1192580"/>
                  </a:cubicBezTo>
                  <a:cubicBezTo>
                    <a:pt x="775422" y="1194938"/>
                    <a:pt x="807926" y="1198367"/>
                    <a:pt x="843002" y="1199795"/>
                  </a:cubicBezTo>
                  <a:cubicBezTo>
                    <a:pt x="875828" y="1201938"/>
                    <a:pt x="909117" y="1199617"/>
                    <a:pt x="942657" y="1198724"/>
                  </a:cubicBezTo>
                  <a:cubicBezTo>
                    <a:pt x="976197" y="1197581"/>
                    <a:pt x="1010094" y="1196795"/>
                    <a:pt x="1044099" y="1195045"/>
                  </a:cubicBezTo>
                  <a:cubicBezTo>
                    <a:pt x="1076496" y="1193152"/>
                    <a:pt x="1015595" y="1197009"/>
                    <a:pt x="1064030" y="1194581"/>
                  </a:cubicBezTo>
                  <a:cubicBezTo>
                    <a:pt x="1065637" y="1194973"/>
                    <a:pt x="1041420" y="1195866"/>
                    <a:pt x="1053921" y="1195723"/>
                  </a:cubicBezTo>
                  <a:cubicBezTo>
                    <a:pt x="1101534" y="1193152"/>
                    <a:pt x="1131824" y="1195045"/>
                    <a:pt x="1190224" y="1201689"/>
                  </a:cubicBezTo>
                  <a:lnTo>
                    <a:pt x="1192546" y="1202331"/>
                  </a:lnTo>
                  <a:cubicBezTo>
                    <a:pt x="1268984" y="1211261"/>
                    <a:pt x="1337314" y="1209118"/>
                    <a:pt x="1388177" y="1209618"/>
                  </a:cubicBezTo>
                  <a:cubicBezTo>
                    <a:pt x="1407930" y="1209725"/>
                    <a:pt x="1421110" y="1209725"/>
                    <a:pt x="1431076" y="1210047"/>
                  </a:cubicBezTo>
                  <a:cubicBezTo>
                    <a:pt x="1441005" y="1210511"/>
                    <a:pt x="1447685" y="1211083"/>
                    <a:pt x="1454507" y="1211619"/>
                  </a:cubicBezTo>
                  <a:cubicBezTo>
                    <a:pt x="1468116" y="1212583"/>
                    <a:pt x="1482082" y="1214262"/>
                    <a:pt x="1523301" y="1216119"/>
                  </a:cubicBezTo>
                  <a:cubicBezTo>
                    <a:pt x="1533981" y="1216798"/>
                    <a:pt x="1544697" y="1217298"/>
                    <a:pt x="1555413" y="1217405"/>
                  </a:cubicBezTo>
                  <a:cubicBezTo>
                    <a:pt x="1573129" y="1217369"/>
                    <a:pt x="1579487" y="1216548"/>
                    <a:pt x="1586274" y="1216048"/>
                  </a:cubicBezTo>
                  <a:cubicBezTo>
                    <a:pt x="1593060" y="1215369"/>
                    <a:pt x="1600347" y="1214798"/>
                    <a:pt x="1619814" y="1212512"/>
                  </a:cubicBezTo>
                  <a:cubicBezTo>
                    <a:pt x="1617563" y="1213440"/>
                    <a:pt x="1668820" y="1205618"/>
                    <a:pt x="1646210" y="1209368"/>
                  </a:cubicBezTo>
                  <a:cubicBezTo>
                    <a:pt x="1690037" y="1202725"/>
                    <a:pt x="1733935" y="1194330"/>
                    <a:pt x="1782191" y="1192723"/>
                  </a:cubicBezTo>
                  <a:cubicBezTo>
                    <a:pt x="1806265" y="1191616"/>
                    <a:pt x="1831304" y="1191437"/>
                    <a:pt x="1857593" y="1191473"/>
                  </a:cubicBezTo>
                  <a:cubicBezTo>
                    <a:pt x="1883882" y="1191330"/>
                    <a:pt x="1911279" y="1192152"/>
                    <a:pt x="1940318" y="1193973"/>
                  </a:cubicBezTo>
                  <a:cubicBezTo>
                    <a:pt x="1965571" y="1194652"/>
                    <a:pt x="2024114" y="1198688"/>
                    <a:pt x="2043045" y="1198545"/>
                  </a:cubicBezTo>
                  <a:cubicBezTo>
                    <a:pt x="2044581" y="1198831"/>
                    <a:pt x="2074049" y="1199652"/>
                    <a:pt x="2094837" y="1199295"/>
                  </a:cubicBezTo>
                  <a:cubicBezTo>
                    <a:pt x="2115590" y="1199081"/>
                    <a:pt x="2127770" y="1198938"/>
                    <a:pt x="2094801" y="1199760"/>
                  </a:cubicBezTo>
                  <a:cubicBezTo>
                    <a:pt x="2089158" y="1199903"/>
                    <a:pt x="2079121" y="1199903"/>
                    <a:pt x="2079800" y="1199795"/>
                  </a:cubicBezTo>
                  <a:lnTo>
                    <a:pt x="2071906" y="1200153"/>
                  </a:lnTo>
                  <a:cubicBezTo>
                    <a:pt x="2135128" y="1200510"/>
                    <a:pt x="2188635" y="1199331"/>
                    <a:pt x="2248999" y="1184579"/>
                  </a:cubicBezTo>
                  <a:cubicBezTo>
                    <a:pt x="2232176" y="1188472"/>
                    <a:pt x="2215638" y="1191651"/>
                    <a:pt x="2230211" y="1188472"/>
                  </a:cubicBezTo>
                  <a:cubicBezTo>
                    <a:pt x="2250285" y="1184186"/>
                    <a:pt x="2269788" y="1178757"/>
                    <a:pt x="2289754" y="1175793"/>
                  </a:cubicBezTo>
                  <a:cubicBezTo>
                    <a:pt x="2285647" y="1176542"/>
                    <a:pt x="2281503" y="1177364"/>
                    <a:pt x="2277431" y="1178257"/>
                  </a:cubicBezTo>
                  <a:cubicBezTo>
                    <a:pt x="2292183" y="1175400"/>
                    <a:pt x="2307042" y="1173578"/>
                    <a:pt x="2321901" y="1173721"/>
                  </a:cubicBezTo>
                  <a:cubicBezTo>
                    <a:pt x="2329331" y="1173828"/>
                    <a:pt x="2336725" y="1174471"/>
                    <a:pt x="2344011" y="1175650"/>
                  </a:cubicBezTo>
                  <a:cubicBezTo>
                    <a:pt x="2345583" y="1175971"/>
                    <a:pt x="2348226" y="1176293"/>
                    <a:pt x="2348905" y="1176578"/>
                  </a:cubicBezTo>
                  <a:cubicBezTo>
                    <a:pt x="2350762" y="1177257"/>
                    <a:pt x="2352655" y="1177864"/>
                    <a:pt x="2354584" y="1178400"/>
                  </a:cubicBezTo>
                  <a:cubicBezTo>
                    <a:pt x="2358442" y="1179472"/>
                    <a:pt x="2362371" y="1180186"/>
                    <a:pt x="2366335" y="1180579"/>
                  </a:cubicBezTo>
                  <a:cubicBezTo>
                    <a:pt x="2364978" y="1180400"/>
                    <a:pt x="2363692" y="1179936"/>
                    <a:pt x="2362335" y="1179686"/>
                  </a:cubicBezTo>
                  <a:cubicBezTo>
                    <a:pt x="2364764" y="1180079"/>
                    <a:pt x="2367157" y="1180365"/>
                    <a:pt x="2369443" y="1180507"/>
                  </a:cubicBezTo>
                  <a:cubicBezTo>
                    <a:pt x="2371872" y="1180650"/>
                    <a:pt x="2374515" y="1180650"/>
                    <a:pt x="2376587" y="1180579"/>
                  </a:cubicBezTo>
                  <a:cubicBezTo>
                    <a:pt x="2378801" y="1180686"/>
                    <a:pt x="2380944" y="1180829"/>
                    <a:pt x="2383016" y="1180936"/>
                  </a:cubicBezTo>
                  <a:cubicBezTo>
                    <a:pt x="2391696" y="1181258"/>
                    <a:pt x="2399554" y="1181007"/>
                    <a:pt x="2407555" y="1180186"/>
                  </a:cubicBezTo>
                  <a:cubicBezTo>
                    <a:pt x="2423343" y="1178043"/>
                    <a:pt x="2439630" y="1175971"/>
                    <a:pt x="2464526" y="1170971"/>
                  </a:cubicBezTo>
                  <a:cubicBezTo>
                    <a:pt x="2475670" y="1168184"/>
                    <a:pt x="2465312" y="1170613"/>
                    <a:pt x="2457811" y="1171970"/>
                  </a:cubicBezTo>
                  <a:cubicBezTo>
                    <a:pt x="2454061" y="1172685"/>
                    <a:pt x="2451096" y="1172971"/>
                    <a:pt x="2451953" y="1172828"/>
                  </a:cubicBezTo>
                  <a:cubicBezTo>
                    <a:pt x="2452811" y="1172649"/>
                    <a:pt x="2457597" y="1172042"/>
                    <a:pt x="2469098" y="1169220"/>
                  </a:cubicBezTo>
                  <a:cubicBezTo>
                    <a:pt x="2483707" y="1165791"/>
                    <a:pt x="2499745" y="1160790"/>
                    <a:pt x="2516926" y="1155862"/>
                  </a:cubicBezTo>
                  <a:cubicBezTo>
                    <a:pt x="2525498" y="1153397"/>
                    <a:pt x="2534392" y="1151003"/>
                    <a:pt x="2543536" y="1149039"/>
                  </a:cubicBezTo>
                  <a:cubicBezTo>
                    <a:pt x="2552609" y="1146967"/>
                    <a:pt x="2562253" y="1145753"/>
                    <a:pt x="2572040" y="1143146"/>
                  </a:cubicBezTo>
                  <a:cubicBezTo>
                    <a:pt x="2581791" y="1140824"/>
                    <a:pt x="2591864" y="1135859"/>
                    <a:pt x="2599472" y="1128751"/>
                  </a:cubicBezTo>
                  <a:cubicBezTo>
                    <a:pt x="2607115" y="1121500"/>
                    <a:pt x="2613545" y="1114356"/>
                    <a:pt x="2620260" y="1106355"/>
                  </a:cubicBezTo>
                  <a:cubicBezTo>
                    <a:pt x="2623475" y="1102319"/>
                    <a:pt x="2626475" y="1097925"/>
                    <a:pt x="2628618" y="1092889"/>
                  </a:cubicBezTo>
                  <a:cubicBezTo>
                    <a:pt x="2630761" y="1087889"/>
                    <a:pt x="2631904" y="1081924"/>
                    <a:pt x="2630047" y="1075923"/>
                  </a:cubicBezTo>
                  <a:cubicBezTo>
                    <a:pt x="2629583" y="1074637"/>
                    <a:pt x="2629047" y="1073494"/>
                    <a:pt x="2628475" y="1072386"/>
                  </a:cubicBezTo>
                  <a:cubicBezTo>
                    <a:pt x="2629047" y="1071780"/>
                    <a:pt x="2629404" y="1071172"/>
                    <a:pt x="2629368" y="1070351"/>
                  </a:cubicBezTo>
                  <a:cubicBezTo>
                    <a:pt x="2630226" y="1070744"/>
                    <a:pt x="2630118" y="1069315"/>
                    <a:pt x="2630511" y="1069279"/>
                  </a:cubicBezTo>
                  <a:lnTo>
                    <a:pt x="2630547" y="1069350"/>
                  </a:lnTo>
                  <a:cubicBezTo>
                    <a:pt x="2630333" y="1068351"/>
                    <a:pt x="2631797" y="1068493"/>
                    <a:pt x="2631726" y="1067600"/>
                  </a:cubicBezTo>
                  <a:cubicBezTo>
                    <a:pt x="2631761" y="1067672"/>
                    <a:pt x="2631940" y="1067851"/>
                    <a:pt x="2631869" y="1067957"/>
                  </a:cubicBezTo>
                  <a:cubicBezTo>
                    <a:pt x="2632083" y="1067493"/>
                    <a:pt x="2632369" y="1066850"/>
                    <a:pt x="2632797" y="1067172"/>
                  </a:cubicBezTo>
                  <a:cubicBezTo>
                    <a:pt x="2633476" y="1066207"/>
                    <a:pt x="2634905" y="1065278"/>
                    <a:pt x="2635012" y="1064100"/>
                  </a:cubicBezTo>
                  <a:lnTo>
                    <a:pt x="2635048" y="1064243"/>
                  </a:lnTo>
                  <a:cubicBezTo>
                    <a:pt x="2635048" y="1063493"/>
                    <a:pt x="2635476" y="1063779"/>
                    <a:pt x="2635726" y="1063243"/>
                  </a:cubicBezTo>
                  <a:cubicBezTo>
                    <a:pt x="2635798" y="1063278"/>
                    <a:pt x="2635869" y="1063314"/>
                    <a:pt x="2635869" y="1063314"/>
                  </a:cubicBezTo>
                  <a:cubicBezTo>
                    <a:pt x="2635940" y="1062529"/>
                    <a:pt x="2637048" y="1062314"/>
                    <a:pt x="2637262" y="1061850"/>
                  </a:cubicBezTo>
                  <a:lnTo>
                    <a:pt x="2637476" y="1062100"/>
                  </a:lnTo>
                  <a:lnTo>
                    <a:pt x="2638298" y="1061385"/>
                  </a:lnTo>
                  <a:lnTo>
                    <a:pt x="2637941" y="1061564"/>
                  </a:lnTo>
                  <a:cubicBezTo>
                    <a:pt x="2637476" y="1060707"/>
                    <a:pt x="2638977" y="1061564"/>
                    <a:pt x="2639227" y="1060600"/>
                  </a:cubicBezTo>
                  <a:cubicBezTo>
                    <a:pt x="2639905" y="1060242"/>
                    <a:pt x="2639227" y="1058064"/>
                    <a:pt x="2640155" y="1057992"/>
                  </a:cubicBezTo>
                  <a:cubicBezTo>
                    <a:pt x="2640155" y="1057385"/>
                    <a:pt x="2640334" y="1058778"/>
                    <a:pt x="2640584" y="1058170"/>
                  </a:cubicBezTo>
                  <a:cubicBezTo>
                    <a:pt x="2640905" y="1058563"/>
                    <a:pt x="2640584" y="1058599"/>
                    <a:pt x="2640941" y="1058814"/>
                  </a:cubicBezTo>
                  <a:cubicBezTo>
                    <a:pt x="2641227" y="1058278"/>
                    <a:pt x="2641977" y="1058635"/>
                    <a:pt x="2642263" y="1057992"/>
                  </a:cubicBezTo>
                  <a:lnTo>
                    <a:pt x="2642513" y="1058278"/>
                  </a:lnTo>
                  <a:cubicBezTo>
                    <a:pt x="2642727" y="1057206"/>
                    <a:pt x="2644049" y="1057778"/>
                    <a:pt x="2644084" y="1056885"/>
                  </a:cubicBezTo>
                  <a:cubicBezTo>
                    <a:pt x="2644584" y="1056135"/>
                    <a:pt x="2645192" y="1057528"/>
                    <a:pt x="2645477" y="1056456"/>
                  </a:cubicBezTo>
                  <a:lnTo>
                    <a:pt x="2646049" y="1056742"/>
                  </a:lnTo>
                  <a:cubicBezTo>
                    <a:pt x="2646370" y="1056635"/>
                    <a:pt x="2645942" y="1056063"/>
                    <a:pt x="2646406" y="1056063"/>
                  </a:cubicBezTo>
                  <a:cubicBezTo>
                    <a:pt x="2646549" y="1056349"/>
                    <a:pt x="2646978" y="1056063"/>
                    <a:pt x="2646906" y="1056456"/>
                  </a:cubicBezTo>
                  <a:cubicBezTo>
                    <a:pt x="2647906" y="1056528"/>
                    <a:pt x="2648121" y="1054991"/>
                    <a:pt x="2649621" y="1055349"/>
                  </a:cubicBezTo>
                  <a:cubicBezTo>
                    <a:pt x="2649657" y="1054634"/>
                    <a:pt x="2650442" y="1054742"/>
                    <a:pt x="2650442" y="1054206"/>
                  </a:cubicBezTo>
                  <a:cubicBezTo>
                    <a:pt x="2650585" y="1054456"/>
                    <a:pt x="2651728" y="1053741"/>
                    <a:pt x="2651264" y="1054599"/>
                  </a:cubicBezTo>
                  <a:cubicBezTo>
                    <a:pt x="2651228" y="1054670"/>
                    <a:pt x="2651121" y="1054706"/>
                    <a:pt x="2651085" y="1054599"/>
                  </a:cubicBezTo>
                  <a:lnTo>
                    <a:pt x="2651157" y="1054991"/>
                  </a:lnTo>
                  <a:cubicBezTo>
                    <a:pt x="2652157" y="1055385"/>
                    <a:pt x="2652300" y="1054099"/>
                    <a:pt x="2653014" y="1053884"/>
                  </a:cubicBezTo>
                  <a:cubicBezTo>
                    <a:pt x="2652764" y="1053849"/>
                    <a:pt x="2652514" y="1053992"/>
                    <a:pt x="2652586" y="1053670"/>
                  </a:cubicBezTo>
                  <a:lnTo>
                    <a:pt x="2653228" y="1053456"/>
                  </a:lnTo>
                  <a:lnTo>
                    <a:pt x="2653228" y="1053813"/>
                  </a:lnTo>
                  <a:lnTo>
                    <a:pt x="2654264" y="1053599"/>
                  </a:lnTo>
                  <a:lnTo>
                    <a:pt x="2653978" y="1053277"/>
                  </a:lnTo>
                  <a:cubicBezTo>
                    <a:pt x="2654514" y="1053277"/>
                    <a:pt x="2654943" y="1053849"/>
                    <a:pt x="2655229" y="1053099"/>
                  </a:cubicBezTo>
                  <a:cubicBezTo>
                    <a:pt x="2655336" y="1052706"/>
                    <a:pt x="2654586" y="1052777"/>
                    <a:pt x="2655014" y="1052456"/>
                  </a:cubicBezTo>
                  <a:cubicBezTo>
                    <a:pt x="2655729" y="1052456"/>
                    <a:pt x="2656800" y="1052456"/>
                    <a:pt x="2657622" y="1052241"/>
                  </a:cubicBezTo>
                  <a:cubicBezTo>
                    <a:pt x="2657372" y="1051848"/>
                    <a:pt x="2657586" y="1051777"/>
                    <a:pt x="2657765" y="1051598"/>
                  </a:cubicBezTo>
                  <a:lnTo>
                    <a:pt x="2657943" y="1051955"/>
                  </a:lnTo>
                  <a:cubicBezTo>
                    <a:pt x="2658551" y="1051134"/>
                    <a:pt x="2658551" y="1052634"/>
                    <a:pt x="2659193" y="1051920"/>
                  </a:cubicBezTo>
                  <a:lnTo>
                    <a:pt x="2659229" y="1052206"/>
                  </a:lnTo>
                  <a:lnTo>
                    <a:pt x="2659122" y="1051349"/>
                  </a:lnTo>
                  <a:cubicBezTo>
                    <a:pt x="2659551" y="1050348"/>
                    <a:pt x="2659801" y="1051955"/>
                    <a:pt x="2660229" y="1050670"/>
                  </a:cubicBezTo>
                  <a:cubicBezTo>
                    <a:pt x="2659944" y="1050848"/>
                    <a:pt x="2659765" y="1049920"/>
                    <a:pt x="2660229" y="1049920"/>
                  </a:cubicBezTo>
                  <a:lnTo>
                    <a:pt x="2660265" y="1050313"/>
                  </a:lnTo>
                  <a:cubicBezTo>
                    <a:pt x="2660444" y="1050170"/>
                    <a:pt x="2660479" y="1049991"/>
                    <a:pt x="2660658" y="1049991"/>
                  </a:cubicBezTo>
                  <a:cubicBezTo>
                    <a:pt x="2660587" y="1050241"/>
                    <a:pt x="2660765" y="1050527"/>
                    <a:pt x="2661087" y="1050348"/>
                  </a:cubicBezTo>
                  <a:lnTo>
                    <a:pt x="2661015" y="1050884"/>
                  </a:lnTo>
                  <a:lnTo>
                    <a:pt x="2661372" y="1050027"/>
                  </a:lnTo>
                  <a:cubicBezTo>
                    <a:pt x="2661980" y="1050241"/>
                    <a:pt x="2662551" y="1049527"/>
                    <a:pt x="2662908" y="1049991"/>
                  </a:cubicBezTo>
                  <a:cubicBezTo>
                    <a:pt x="2662908" y="1049991"/>
                    <a:pt x="2663980" y="1049955"/>
                    <a:pt x="2664051" y="1049312"/>
                  </a:cubicBezTo>
                  <a:cubicBezTo>
                    <a:pt x="2663944" y="1049705"/>
                    <a:pt x="2664515" y="1049705"/>
                    <a:pt x="2664480" y="1050170"/>
                  </a:cubicBezTo>
                  <a:cubicBezTo>
                    <a:pt x="2664623" y="1049705"/>
                    <a:pt x="2665301" y="1049169"/>
                    <a:pt x="2665694" y="1049563"/>
                  </a:cubicBezTo>
                  <a:lnTo>
                    <a:pt x="2665659" y="1049634"/>
                  </a:lnTo>
                  <a:cubicBezTo>
                    <a:pt x="2666837" y="1049848"/>
                    <a:pt x="2667659" y="1048562"/>
                    <a:pt x="2668838" y="1048884"/>
                  </a:cubicBezTo>
                  <a:cubicBezTo>
                    <a:pt x="2668695" y="1048455"/>
                    <a:pt x="2669338" y="1048562"/>
                    <a:pt x="2669088" y="1048026"/>
                  </a:cubicBezTo>
                  <a:cubicBezTo>
                    <a:pt x="2670123" y="1047205"/>
                    <a:pt x="2671481" y="1048741"/>
                    <a:pt x="2671516" y="1046884"/>
                  </a:cubicBezTo>
                  <a:cubicBezTo>
                    <a:pt x="2672017" y="1046669"/>
                    <a:pt x="2672231" y="1047169"/>
                    <a:pt x="2672516" y="1047205"/>
                  </a:cubicBezTo>
                  <a:lnTo>
                    <a:pt x="2672409" y="1047312"/>
                  </a:lnTo>
                  <a:cubicBezTo>
                    <a:pt x="2673374" y="1046955"/>
                    <a:pt x="2673659" y="1046884"/>
                    <a:pt x="2674410" y="1046776"/>
                  </a:cubicBezTo>
                  <a:cubicBezTo>
                    <a:pt x="2674731" y="1046526"/>
                    <a:pt x="2674588" y="1045705"/>
                    <a:pt x="2675303" y="1045740"/>
                  </a:cubicBezTo>
                  <a:cubicBezTo>
                    <a:pt x="2675160" y="1046098"/>
                    <a:pt x="2675410" y="1045991"/>
                    <a:pt x="2675660" y="1045955"/>
                  </a:cubicBezTo>
                  <a:cubicBezTo>
                    <a:pt x="2675517" y="1046026"/>
                    <a:pt x="2675481" y="1046169"/>
                    <a:pt x="2675874" y="1046312"/>
                  </a:cubicBezTo>
                  <a:cubicBezTo>
                    <a:pt x="2675910" y="1046205"/>
                    <a:pt x="2675946" y="1046133"/>
                    <a:pt x="2676017" y="1046062"/>
                  </a:cubicBezTo>
                  <a:lnTo>
                    <a:pt x="2676053" y="1046133"/>
                  </a:lnTo>
                  <a:cubicBezTo>
                    <a:pt x="2676446" y="1045919"/>
                    <a:pt x="2676338" y="1045848"/>
                    <a:pt x="2676124" y="1045848"/>
                  </a:cubicBezTo>
                  <a:cubicBezTo>
                    <a:pt x="2676124" y="1045848"/>
                    <a:pt x="2676088" y="1045740"/>
                    <a:pt x="2676017" y="1045669"/>
                  </a:cubicBezTo>
                  <a:cubicBezTo>
                    <a:pt x="2676553" y="1045991"/>
                    <a:pt x="2677196" y="1045383"/>
                    <a:pt x="2677410" y="1045919"/>
                  </a:cubicBezTo>
                  <a:cubicBezTo>
                    <a:pt x="2678624" y="1045526"/>
                    <a:pt x="2679375" y="1044776"/>
                    <a:pt x="2680339" y="1044312"/>
                  </a:cubicBezTo>
                  <a:cubicBezTo>
                    <a:pt x="2680518" y="1044562"/>
                    <a:pt x="2680375" y="1044883"/>
                    <a:pt x="2680089" y="1045062"/>
                  </a:cubicBezTo>
                  <a:lnTo>
                    <a:pt x="2680803" y="1044812"/>
                  </a:lnTo>
                  <a:cubicBezTo>
                    <a:pt x="2680911" y="1045240"/>
                    <a:pt x="2680446" y="1045133"/>
                    <a:pt x="2680232" y="1045276"/>
                  </a:cubicBezTo>
                  <a:cubicBezTo>
                    <a:pt x="2681268" y="1045740"/>
                    <a:pt x="2681839" y="1044240"/>
                    <a:pt x="2683054" y="1044633"/>
                  </a:cubicBezTo>
                  <a:lnTo>
                    <a:pt x="2683161" y="1044276"/>
                  </a:lnTo>
                  <a:lnTo>
                    <a:pt x="2683232" y="1044312"/>
                  </a:lnTo>
                  <a:cubicBezTo>
                    <a:pt x="2683197" y="1044133"/>
                    <a:pt x="2683339" y="1043847"/>
                    <a:pt x="2683482" y="1043776"/>
                  </a:cubicBezTo>
                  <a:cubicBezTo>
                    <a:pt x="2683732" y="1044097"/>
                    <a:pt x="2683696" y="1044598"/>
                    <a:pt x="2684197" y="1044455"/>
                  </a:cubicBezTo>
                  <a:cubicBezTo>
                    <a:pt x="2684697" y="1044704"/>
                    <a:pt x="2685304" y="1044026"/>
                    <a:pt x="2685768" y="1043740"/>
                  </a:cubicBezTo>
                  <a:cubicBezTo>
                    <a:pt x="2685482" y="1043740"/>
                    <a:pt x="2685518" y="1043526"/>
                    <a:pt x="2685590" y="1043383"/>
                  </a:cubicBezTo>
                  <a:cubicBezTo>
                    <a:pt x="2685840" y="1043312"/>
                    <a:pt x="2686090" y="1043633"/>
                    <a:pt x="2686233" y="1043454"/>
                  </a:cubicBezTo>
                  <a:lnTo>
                    <a:pt x="2686411" y="1043919"/>
                  </a:lnTo>
                  <a:cubicBezTo>
                    <a:pt x="2686197" y="1043490"/>
                    <a:pt x="2686911" y="1043240"/>
                    <a:pt x="2686911" y="1043026"/>
                  </a:cubicBezTo>
                  <a:cubicBezTo>
                    <a:pt x="2687161" y="1043348"/>
                    <a:pt x="2686625" y="1043419"/>
                    <a:pt x="2686661" y="1043705"/>
                  </a:cubicBezTo>
                  <a:cubicBezTo>
                    <a:pt x="2687590" y="1043419"/>
                    <a:pt x="2687126" y="1043562"/>
                    <a:pt x="2688054" y="1043276"/>
                  </a:cubicBezTo>
                  <a:cubicBezTo>
                    <a:pt x="2688447" y="1042776"/>
                    <a:pt x="2687840" y="1042847"/>
                    <a:pt x="2687983" y="1042347"/>
                  </a:cubicBezTo>
                  <a:cubicBezTo>
                    <a:pt x="2688411" y="1042133"/>
                    <a:pt x="2688769" y="1041704"/>
                    <a:pt x="2689376" y="1041919"/>
                  </a:cubicBezTo>
                  <a:lnTo>
                    <a:pt x="2689126" y="1041526"/>
                  </a:lnTo>
                  <a:cubicBezTo>
                    <a:pt x="2689947" y="1041026"/>
                    <a:pt x="2690483" y="1041026"/>
                    <a:pt x="2691126" y="1041419"/>
                  </a:cubicBezTo>
                  <a:cubicBezTo>
                    <a:pt x="2696091" y="1038061"/>
                    <a:pt x="2690804" y="1036954"/>
                    <a:pt x="2690662" y="1036918"/>
                  </a:cubicBezTo>
                  <a:close/>
                  <a:moveTo>
                    <a:pt x="2575897" y="785494"/>
                  </a:moveTo>
                  <a:cubicBezTo>
                    <a:pt x="2575647" y="798995"/>
                    <a:pt x="2575040" y="802067"/>
                    <a:pt x="2575147" y="797281"/>
                  </a:cubicBezTo>
                  <a:cubicBezTo>
                    <a:pt x="2575040" y="795066"/>
                    <a:pt x="2575254" y="791101"/>
                    <a:pt x="2575290" y="785779"/>
                  </a:cubicBezTo>
                  <a:cubicBezTo>
                    <a:pt x="2575469" y="785708"/>
                    <a:pt x="2575576" y="785637"/>
                    <a:pt x="2575576" y="785637"/>
                  </a:cubicBezTo>
                  <a:cubicBezTo>
                    <a:pt x="2575719" y="785601"/>
                    <a:pt x="2575790" y="785565"/>
                    <a:pt x="2575897" y="785494"/>
                  </a:cubicBezTo>
                  <a:close/>
                  <a:moveTo>
                    <a:pt x="2565932" y="726843"/>
                  </a:moveTo>
                  <a:cubicBezTo>
                    <a:pt x="2565896" y="726843"/>
                    <a:pt x="2565896" y="726843"/>
                    <a:pt x="2565860" y="726843"/>
                  </a:cubicBezTo>
                  <a:cubicBezTo>
                    <a:pt x="2565718" y="726415"/>
                    <a:pt x="2565575" y="725986"/>
                    <a:pt x="2565432" y="725557"/>
                  </a:cubicBezTo>
                  <a:cubicBezTo>
                    <a:pt x="2565646" y="726093"/>
                    <a:pt x="2565753" y="726379"/>
                    <a:pt x="2565932" y="726843"/>
                  </a:cubicBezTo>
                  <a:close/>
                  <a:moveTo>
                    <a:pt x="2621224" y="1091104"/>
                  </a:moveTo>
                  <a:cubicBezTo>
                    <a:pt x="2618331" y="1097747"/>
                    <a:pt x="2613223" y="1103855"/>
                    <a:pt x="2607651" y="1109963"/>
                  </a:cubicBezTo>
                  <a:cubicBezTo>
                    <a:pt x="2601865" y="1116035"/>
                    <a:pt x="2596329" y="1122822"/>
                    <a:pt x="2589328" y="1127965"/>
                  </a:cubicBezTo>
                  <a:cubicBezTo>
                    <a:pt x="2574969" y="1139252"/>
                    <a:pt x="2554930" y="1139609"/>
                    <a:pt x="2536142" y="1144467"/>
                  </a:cubicBezTo>
                  <a:cubicBezTo>
                    <a:pt x="2517211" y="1148932"/>
                    <a:pt x="2498852" y="1155111"/>
                    <a:pt x="2480278" y="1160291"/>
                  </a:cubicBezTo>
                  <a:cubicBezTo>
                    <a:pt x="2470991" y="1162862"/>
                    <a:pt x="2461669" y="1165255"/>
                    <a:pt x="2452239" y="1166970"/>
                  </a:cubicBezTo>
                  <a:lnTo>
                    <a:pt x="2423521" y="1171435"/>
                  </a:lnTo>
                  <a:cubicBezTo>
                    <a:pt x="2413913" y="1172935"/>
                    <a:pt x="2404340" y="1174542"/>
                    <a:pt x="2394839" y="1174900"/>
                  </a:cubicBezTo>
                  <a:cubicBezTo>
                    <a:pt x="2390053" y="1175114"/>
                    <a:pt x="2385266" y="1175149"/>
                    <a:pt x="2380480" y="1175007"/>
                  </a:cubicBezTo>
                  <a:lnTo>
                    <a:pt x="2376872" y="1174828"/>
                  </a:lnTo>
                  <a:cubicBezTo>
                    <a:pt x="2376122" y="1174792"/>
                    <a:pt x="2376015" y="1174721"/>
                    <a:pt x="2374729" y="1174757"/>
                  </a:cubicBezTo>
                  <a:lnTo>
                    <a:pt x="2372979" y="1174828"/>
                  </a:lnTo>
                  <a:cubicBezTo>
                    <a:pt x="2370657" y="1174864"/>
                    <a:pt x="2368300" y="1174792"/>
                    <a:pt x="2366014" y="1174614"/>
                  </a:cubicBezTo>
                  <a:cubicBezTo>
                    <a:pt x="2361370" y="1174221"/>
                    <a:pt x="2356798" y="1173292"/>
                    <a:pt x="2352334" y="1171864"/>
                  </a:cubicBezTo>
                  <a:lnTo>
                    <a:pt x="2348762" y="1170649"/>
                  </a:lnTo>
                  <a:lnTo>
                    <a:pt x="2344833" y="1169970"/>
                  </a:lnTo>
                  <a:cubicBezTo>
                    <a:pt x="2342368" y="1169506"/>
                    <a:pt x="2339904" y="1169185"/>
                    <a:pt x="2337439" y="1168934"/>
                  </a:cubicBezTo>
                  <a:cubicBezTo>
                    <a:pt x="2327545" y="1167756"/>
                    <a:pt x="2317508" y="1167613"/>
                    <a:pt x="2307614" y="1168220"/>
                  </a:cubicBezTo>
                  <a:cubicBezTo>
                    <a:pt x="2287754" y="1169434"/>
                    <a:pt x="2268395" y="1173756"/>
                    <a:pt x="2249321" y="1178257"/>
                  </a:cubicBezTo>
                  <a:cubicBezTo>
                    <a:pt x="2211566" y="1188223"/>
                    <a:pt x="2172776" y="1192152"/>
                    <a:pt x="2133949" y="1193437"/>
                  </a:cubicBezTo>
                  <a:cubicBezTo>
                    <a:pt x="2095087" y="1194723"/>
                    <a:pt x="2056404" y="1194938"/>
                    <a:pt x="2018042" y="1192902"/>
                  </a:cubicBezTo>
                  <a:cubicBezTo>
                    <a:pt x="1979680" y="1191080"/>
                    <a:pt x="1941568" y="1188294"/>
                    <a:pt x="1903778" y="1187044"/>
                  </a:cubicBezTo>
                  <a:cubicBezTo>
                    <a:pt x="1828340" y="1185758"/>
                    <a:pt x="1753902" y="1184865"/>
                    <a:pt x="1683536" y="1197438"/>
                  </a:cubicBezTo>
                  <a:lnTo>
                    <a:pt x="1671070" y="1198974"/>
                  </a:lnTo>
                  <a:cubicBezTo>
                    <a:pt x="1668320" y="1199045"/>
                    <a:pt x="1649031" y="1202546"/>
                    <a:pt x="1629065" y="1205689"/>
                  </a:cubicBezTo>
                  <a:cubicBezTo>
                    <a:pt x="1609098" y="1208868"/>
                    <a:pt x="1588381" y="1210940"/>
                    <a:pt x="1582987" y="1210904"/>
                  </a:cubicBezTo>
                  <a:cubicBezTo>
                    <a:pt x="1572093" y="1211761"/>
                    <a:pt x="1561128" y="1212154"/>
                    <a:pt x="1550162" y="1212190"/>
                  </a:cubicBezTo>
                  <a:cubicBezTo>
                    <a:pt x="1540911" y="1212083"/>
                    <a:pt x="1521444" y="1211226"/>
                    <a:pt x="1537839" y="1211619"/>
                  </a:cubicBezTo>
                  <a:cubicBezTo>
                    <a:pt x="1507442" y="1210547"/>
                    <a:pt x="1506692" y="1210261"/>
                    <a:pt x="1484725" y="1209046"/>
                  </a:cubicBezTo>
                  <a:lnTo>
                    <a:pt x="1452007" y="1206368"/>
                  </a:lnTo>
                  <a:cubicBezTo>
                    <a:pt x="1436933" y="1205260"/>
                    <a:pt x="1422075" y="1204832"/>
                    <a:pt x="1407501" y="1204868"/>
                  </a:cubicBezTo>
                  <a:cubicBezTo>
                    <a:pt x="1392892" y="1204760"/>
                    <a:pt x="1378498" y="1204653"/>
                    <a:pt x="1364210" y="1204582"/>
                  </a:cubicBezTo>
                  <a:cubicBezTo>
                    <a:pt x="1335599" y="1204296"/>
                    <a:pt x="1307489" y="1204546"/>
                    <a:pt x="1279342" y="1203939"/>
                  </a:cubicBezTo>
                  <a:cubicBezTo>
                    <a:pt x="1251125" y="1203367"/>
                    <a:pt x="1222871" y="1201260"/>
                    <a:pt x="1193760" y="1197902"/>
                  </a:cubicBezTo>
                  <a:cubicBezTo>
                    <a:pt x="1164614" y="1194759"/>
                    <a:pt x="1134503" y="1191009"/>
                    <a:pt x="1102570" y="1190580"/>
                  </a:cubicBezTo>
                  <a:cubicBezTo>
                    <a:pt x="1064208" y="1189580"/>
                    <a:pt x="1017845" y="1194081"/>
                    <a:pt x="966982" y="1194224"/>
                  </a:cubicBezTo>
                  <a:cubicBezTo>
                    <a:pt x="941550" y="1194723"/>
                    <a:pt x="915047" y="1195259"/>
                    <a:pt x="887936" y="1195795"/>
                  </a:cubicBezTo>
                  <a:cubicBezTo>
                    <a:pt x="860826" y="1196438"/>
                    <a:pt x="833215" y="1194616"/>
                    <a:pt x="805462" y="1192652"/>
                  </a:cubicBezTo>
                  <a:cubicBezTo>
                    <a:pt x="749990" y="1188508"/>
                    <a:pt x="694091" y="1182151"/>
                    <a:pt x="641334" y="1181579"/>
                  </a:cubicBezTo>
                  <a:cubicBezTo>
                    <a:pt x="588435" y="1180865"/>
                    <a:pt x="539893" y="1188366"/>
                    <a:pt x="498638" y="1185794"/>
                  </a:cubicBezTo>
                  <a:cubicBezTo>
                    <a:pt x="440702" y="1186080"/>
                    <a:pt x="380480" y="1178114"/>
                    <a:pt x="318544" y="1178471"/>
                  </a:cubicBezTo>
                  <a:cubicBezTo>
                    <a:pt x="287683" y="1178471"/>
                    <a:pt x="256536" y="1178507"/>
                    <a:pt x="225175" y="1178507"/>
                  </a:cubicBezTo>
                  <a:cubicBezTo>
                    <a:pt x="209566" y="1178400"/>
                    <a:pt x="193671" y="1178721"/>
                    <a:pt x="178133" y="1178293"/>
                  </a:cubicBezTo>
                  <a:cubicBezTo>
                    <a:pt x="170525" y="1177757"/>
                    <a:pt x="162810" y="1176542"/>
                    <a:pt x="156559" y="1173006"/>
                  </a:cubicBezTo>
                  <a:cubicBezTo>
                    <a:pt x="150237" y="1169542"/>
                    <a:pt x="146808" y="1163255"/>
                    <a:pt x="147165" y="1155862"/>
                  </a:cubicBezTo>
                  <a:cubicBezTo>
                    <a:pt x="147201" y="1152182"/>
                    <a:pt x="147772" y="1148432"/>
                    <a:pt x="148487" y="1144610"/>
                  </a:cubicBezTo>
                  <a:cubicBezTo>
                    <a:pt x="148844" y="1142896"/>
                    <a:pt x="149201" y="1140395"/>
                    <a:pt x="149665" y="1139252"/>
                  </a:cubicBezTo>
                  <a:lnTo>
                    <a:pt x="151630" y="1133680"/>
                  </a:lnTo>
                  <a:lnTo>
                    <a:pt x="159488" y="1111427"/>
                  </a:lnTo>
                  <a:cubicBezTo>
                    <a:pt x="165560" y="1096711"/>
                    <a:pt x="169025" y="1080495"/>
                    <a:pt x="171632" y="1065243"/>
                  </a:cubicBezTo>
                  <a:cubicBezTo>
                    <a:pt x="174776" y="1049741"/>
                    <a:pt x="177490" y="1034132"/>
                    <a:pt x="179669" y="1018523"/>
                  </a:cubicBezTo>
                  <a:cubicBezTo>
                    <a:pt x="181705" y="1002985"/>
                    <a:pt x="184170" y="987233"/>
                    <a:pt x="183348" y="971160"/>
                  </a:cubicBezTo>
                  <a:cubicBezTo>
                    <a:pt x="182670" y="955158"/>
                    <a:pt x="179026" y="939584"/>
                    <a:pt x="174740" y="924654"/>
                  </a:cubicBezTo>
                  <a:cubicBezTo>
                    <a:pt x="170561" y="909759"/>
                    <a:pt x="166132" y="894721"/>
                    <a:pt x="159845" y="880541"/>
                  </a:cubicBezTo>
                  <a:cubicBezTo>
                    <a:pt x="153773" y="866540"/>
                    <a:pt x="148272" y="852645"/>
                    <a:pt x="147915" y="838036"/>
                  </a:cubicBezTo>
                  <a:cubicBezTo>
                    <a:pt x="147415" y="823534"/>
                    <a:pt x="150487" y="808782"/>
                    <a:pt x="153523" y="794352"/>
                  </a:cubicBezTo>
                  <a:cubicBezTo>
                    <a:pt x="154380" y="790530"/>
                    <a:pt x="155880" y="783815"/>
                    <a:pt x="157166" y="777957"/>
                  </a:cubicBezTo>
                  <a:cubicBezTo>
                    <a:pt x="158381" y="772099"/>
                    <a:pt x="159202" y="767241"/>
                    <a:pt x="159202" y="767241"/>
                  </a:cubicBezTo>
                  <a:cubicBezTo>
                    <a:pt x="163024" y="749489"/>
                    <a:pt x="164703" y="730737"/>
                    <a:pt x="164953" y="712842"/>
                  </a:cubicBezTo>
                  <a:cubicBezTo>
                    <a:pt x="165525" y="703626"/>
                    <a:pt x="165239" y="694304"/>
                    <a:pt x="164096" y="685124"/>
                  </a:cubicBezTo>
                  <a:cubicBezTo>
                    <a:pt x="163274" y="677623"/>
                    <a:pt x="160524" y="671194"/>
                    <a:pt x="157416" y="664943"/>
                  </a:cubicBezTo>
                  <a:cubicBezTo>
                    <a:pt x="159667" y="663157"/>
                    <a:pt x="156881" y="662264"/>
                    <a:pt x="155952" y="662050"/>
                  </a:cubicBezTo>
                  <a:cubicBezTo>
                    <a:pt x="155380" y="660942"/>
                    <a:pt x="154845" y="659871"/>
                    <a:pt x="154273" y="658764"/>
                  </a:cubicBezTo>
                  <a:cubicBezTo>
                    <a:pt x="145343" y="642583"/>
                    <a:pt x="134521" y="628081"/>
                    <a:pt x="127806" y="611615"/>
                  </a:cubicBezTo>
                  <a:cubicBezTo>
                    <a:pt x="120805" y="595291"/>
                    <a:pt x="118483" y="577432"/>
                    <a:pt x="119019" y="559573"/>
                  </a:cubicBezTo>
                  <a:cubicBezTo>
                    <a:pt x="119019" y="559573"/>
                    <a:pt x="119090" y="543320"/>
                    <a:pt x="123412" y="516424"/>
                  </a:cubicBezTo>
                  <a:cubicBezTo>
                    <a:pt x="125412" y="502958"/>
                    <a:pt x="128341" y="486813"/>
                    <a:pt x="129734" y="468276"/>
                  </a:cubicBezTo>
                  <a:cubicBezTo>
                    <a:pt x="130449" y="458988"/>
                    <a:pt x="130520" y="449202"/>
                    <a:pt x="130127" y="439022"/>
                  </a:cubicBezTo>
                  <a:cubicBezTo>
                    <a:pt x="129877" y="433878"/>
                    <a:pt x="129270" y="428449"/>
                    <a:pt x="127555" y="423091"/>
                  </a:cubicBezTo>
                  <a:cubicBezTo>
                    <a:pt x="125698" y="417626"/>
                    <a:pt x="123341" y="413161"/>
                    <a:pt x="121233" y="408125"/>
                  </a:cubicBezTo>
                  <a:cubicBezTo>
                    <a:pt x="116876" y="398302"/>
                    <a:pt x="112911" y="388194"/>
                    <a:pt x="111339" y="377264"/>
                  </a:cubicBezTo>
                  <a:cubicBezTo>
                    <a:pt x="109875" y="366263"/>
                    <a:pt x="109053" y="354618"/>
                    <a:pt x="108517" y="343045"/>
                  </a:cubicBezTo>
                  <a:cubicBezTo>
                    <a:pt x="107732" y="324901"/>
                    <a:pt x="108267" y="306434"/>
                    <a:pt x="109910" y="288039"/>
                  </a:cubicBezTo>
                  <a:cubicBezTo>
                    <a:pt x="109946" y="288003"/>
                    <a:pt x="110053" y="287931"/>
                    <a:pt x="110089" y="287896"/>
                  </a:cubicBezTo>
                  <a:cubicBezTo>
                    <a:pt x="110053" y="287753"/>
                    <a:pt x="110018" y="287681"/>
                    <a:pt x="109946" y="287538"/>
                  </a:cubicBezTo>
                  <a:cubicBezTo>
                    <a:pt x="110411" y="282467"/>
                    <a:pt x="110911" y="277359"/>
                    <a:pt x="111553" y="272286"/>
                  </a:cubicBezTo>
                  <a:cubicBezTo>
                    <a:pt x="112911" y="260500"/>
                    <a:pt x="113589" y="248355"/>
                    <a:pt x="115483" y="237032"/>
                  </a:cubicBezTo>
                  <a:cubicBezTo>
                    <a:pt x="117411" y="225566"/>
                    <a:pt x="120305" y="214137"/>
                    <a:pt x="121340" y="202457"/>
                  </a:cubicBezTo>
                  <a:cubicBezTo>
                    <a:pt x="122341" y="190741"/>
                    <a:pt x="121376" y="179418"/>
                    <a:pt x="121162" y="168631"/>
                  </a:cubicBezTo>
                  <a:cubicBezTo>
                    <a:pt x="120876" y="157880"/>
                    <a:pt x="121912" y="147378"/>
                    <a:pt x="122626" y="137163"/>
                  </a:cubicBezTo>
                  <a:cubicBezTo>
                    <a:pt x="124555" y="116660"/>
                    <a:pt x="123555" y="97551"/>
                    <a:pt x="123626" y="81013"/>
                  </a:cubicBezTo>
                  <a:cubicBezTo>
                    <a:pt x="123805" y="72762"/>
                    <a:pt x="122876" y="64689"/>
                    <a:pt x="124305" y="58474"/>
                  </a:cubicBezTo>
                  <a:cubicBezTo>
                    <a:pt x="125091" y="55331"/>
                    <a:pt x="126662" y="52581"/>
                    <a:pt x="128198" y="49687"/>
                  </a:cubicBezTo>
                  <a:cubicBezTo>
                    <a:pt x="129484" y="46687"/>
                    <a:pt x="131127" y="45937"/>
                    <a:pt x="133913" y="44579"/>
                  </a:cubicBezTo>
                  <a:cubicBezTo>
                    <a:pt x="139486" y="42008"/>
                    <a:pt x="142915" y="38079"/>
                    <a:pt x="146129" y="36007"/>
                  </a:cubicBezTo>
                  <a:cubicBezTo>
                    <a:pt x="148880" y="34078"/>
                    <a:pt x="151308" y="32935"/>
                    <a:pt x="153273" y="32043"/>
                  </a:cubicBezTo>
                  <a:cubicBezTo>
                    <a:pt x="153952" y="32185"/>
                    <a:pt x="154559" y="32328"/>
                    <a:pt x="155273" y="32471"/>
                  </a:cubicBezTo>
                  <a:cubicBezTo>
                    <a:pt x="166167" y="34757"/>
                    <a:pt x="182098" y="36114"/>
                    <a:pt x="199564" y="35114"/>
                  </a:cubicBezTo>
                  <a:cubicBezTo>
                    <a:pt x="217031" y="34257"/>
                    <a:pt x="235855" y="31471"/>
                    <a:pt x="253214" y="29149"/>
                  </a:cubicBezTo>
                  <a:cubicBezTo>
                    <a:pt x="288004" y="25149"/>
                    <a:pt x="317329" y="21755"/>
                    <a:pt x="317329" y="21755"/>
                  </a:cubicBezTo>
                  <a:cubicBezTo>
                    <a:pt x="324687" y="20648"/>
                    <a:pt x="331795" y="20863"/>
                    <a:pt x="338868" y="20541"/>
                  </a:cubicBezTo>
                  <a:cubicBezTo>
                    <a:pt x="342332" y="20505"/>
                    <a:pt x="346011" y="20184"/>
                    <a:pt x="349226" y="20362"/>
                  </a:cubicBezTo>
                  <a:cubicBezTo>
                    <a:pt x="352441" y="20576"/>
                    <a:pt x="355620" y="21184"/>
                    <a:pt x="358906" y="22005"/>
                  </a:cubicBezTo>
                  <a:cubicBezTo>
                    <a:pt x="372443" y="25756"/>
                    <a:pt x="386231" y="27792"/>
                    <a:pt x="399161" y="30542"/>
                  </a:cubicBezTo>
                  <a:cubicBezTo>
                    <a:pt x="425271" y="36793"/>
                    <a:pt x="451489" y="35721"/>
                    <a:pt x="475528" y="37507"/>
                  </a:cubicBezTo>
                  <a:cubicBezTo>
                    <a:pt x="499745" y="39508"/>
                    <a:pt x="523748" y="42294"/>
                    <a:pt x="547644" y="42793"/>
                  </a:cubicBezTo>
                  <a:cubicBezTo>
                    <a:pt x="559610" y="43044"/>
                    <a:pt x="571575" y="42793"/>
                    <a:pt x="583577" y="41651"/>
                  </a:cubicBezTo>
                  <a:cubicBezTo>
                    <a:pt x="595721" y="40508"/>
                    <a:pt x="607437" y="37686"/>
                    <a:pt x="618974" y="35507"/>
                  </a:cubicBezTo>
                  <a:cubicBezTo>
                    <a:pt x="642048" y="31150"/>
                    <a:pt x="666087" y="30149"/>
                    <a:pt x="691126" y="29399"/>
                  </a:cubicBezTo>
                  <a:cubicBezTo>
                    <a:pt x="716236" y="28899"/>
                    <a:pt x="742204" y="26720"/>
                    <a:pt x="769100" y="28899"/>
                  </a:cubicBezTo>
                  <a:cubicBezTo>
                    <a:pt x="795782" y="31542"/>
                    <a:pt x="824250" y="38722"/>
                    <a:pt x="855254" y="40758"/>
                  </a:cubicBezTo>
                  <a:cubicBezTo>
                    <a:pt x="870470" y="41972"/>
                    <a:pt x="886186" y="44151"/>
                    <a:pt x="902688" y="45615"/>
                  </a:cubicBezTo>
                  <a:cubicBezTo>
                    <a:pt x="919262" y="46901"/>
                    <a:pt x="936264" y="47652"/>
                    <a:pt x="953945" y="48580"/>
                  </a:cubicBezTo>
                  <a:cubicBezTo>
                    <a:pt x="985448" y="48402"/>
                    <a:pt x="1013202" y="43258"/>
                    <a:pt x="1038991" y="41401"/>
                  </a:cubicBezTo>
                  <a:cubicBezTo>
                    <a:pt x="1064816" y="39257"/>
                    <a:pt x="1088568" y="38115"/>
                    <a:pt x="1111000" y="38650"/>
                  </a:cubicBezTo>
                  <a:cubicBezTo>
                    <a:pt x="1155970" y="39936"/>
                    <a:pt x="1195332" y="42258"/>
                    <a:pt x="1235158" y="41615"/>
                  </a:cubicBezTo>
                  <a:cubicBezTo>
                    <a:pt x="1255089" y="41686"/>
                    <a:pt x="1274985" y="41365"/>
                    <a:pt x="1295630" y="42079"/>
                  </a:cubicBezTo>
                  <a:cubicBezTo>
                    <a:pt x="1316383" y="42865"/>
                    <a:pt x="1337921" y="43686"/>
                    <a:pt x="1360960" y="44544"/>
                  </a:cubicBezTo>
                  <a:cubicBezTo>
                    <a:pt x="1383998" y="45472"/>
                    <a:pt x="1409323" y="44294"/>
                    <a:pt x="1435933" y="40150"/>
                  </a:cubicBezTo>
                  <a:cubicBezTo>
                    <a:pt x="1462651" y="36400"/>
                    <a:pt x="1491190" y="30471"/>
                    <a:pt x="1522837" y="28828"/>
                  </a:cubicBezTo>
                  <a:cubicBezTo>
                    <a:pt x="1553305" y="27649"/>
                    <a:pt x="1584523" y="25792"/>
                    <a:pt x="1614813" y="30935"/>
                  </a:cubicBezTo>
                  <a:cubicBezTo>
                    <a:pt x="1645817" y="35971"/>
                    <a:pt x="1676713" y="43329"/>
                    <a:pt x="1708503" y="44901"/>
                  </a:cubicBezTo>
                  <a:cubicBezTo>
                    <a:pt x="1740114" y="47080"/>
                    <a:pt x="1771618" y="46973"/>
                    <a:pt x="1802622" y="46901"/>
                  </a:cubicBezTo>
                  <a:cubicBezTo>
                    <a:pt x="1833626" y="46616"/>
                    <a:pt x="1864237" y="46330"/>
                    <a:pt x="1894169" y="46080"/>
                  </a:cubicBezTo>
                  <a:cubicBezTo>
                    <a:pt x="1922601" y="45401"/>
                    <a:pt x="1961570" y="46544"/>
                    <a:pt x="2002111" y="50009"/>
                  </a:cubicBezTo>
                  <a:cubicBezTo>
                    <a:pt x="2042581" y="53116"/>
                    <a:pt x="2085122" y="54259"/>
                    <a:pt x="2118769" y="48259"/>
                  </a:cubicBezTo>
                  <a:lnTo>
                    <a:pt x="2144593" y="43865"/>
                  </a:lnTo>
                  <a:cubicBezTo>
                    <a:pt x="2167311" y="39436"/>
                    <a:pt x="2193957" y="34293"/>
                    <a:pt x="2216888" y="30221"/>
                  </a:cubicBezTo>
                  <a:lnTo>
                    <a:pt x="2215459" y="30578"/>
                  </a:lnTo>
                  <a:cubicBezTo>
                    <a:pt x="2232747" y="27542"/>
                    <a:pt x="2250642" y="22791"/>
                    <a:pt x="2266359" y="19077"/>
                  </a:cubicBezTo>
                  <a:cubicBezTo>
                    <a:pt x="2282111" y="15219"/>
                    <a:pt x="2295719" y="13004"/>
                    <a:pt x="2304185" y="12004"/>
                  </a:cubicBezTo>
                  <a:lnTo>
                    <a:pt x="2302792" y="12290"/>
                  </a:lnTo>
                  <a:cubicBezTo>
                    <a:pt x="2316543" y="10540"/>
                    <a:pt x="2330438" y="9789"/>
                    <a:pt x="2344368" y="9468"/>
                  </a:cubicBezTo>
                  <a:lnTo>
                    <a:pt x="2337189" y="9825"/>
                  </a:lnTo>
                  <a:cubicBezTo>
                    <a:pt x="2352191" y="9254"/>
                    <a:pt x="2367300" y="9325"/>
                    <a:pt x="2382516" y="9397"/>
                  </a:cubicBezTo>
                  <a:cubicBezTo>
                    <a:pt x="2397982" y="9397"/>
                    <a:pt x="2413127" y="7646"/>
                    <a:pt x="2427915" y="6896"/>
                  </a:cubicBezTo>
                  <a:cubicBezTo>
                    <a:pt x="2435415" y="6504"/>
                    <a:pt x="2442488" y="6325"/>
                    <a:pt x="2449703" y="7110"/>
                  </a:cubicBezTo>
                  <a:cubicBezTo>
                    <a:pt x="2456990" y="7754"/>
                    <a:pt x="2464026" y="9004"/>
                    <a:pt x="2471884" y="9182"/>
                  </a:cubicBezTo>
                  <a:cubicBezTo>
                    <a:pt x="2479742" y="9039"/>
                    <a:pt x="2485779" y="7932"/>
                    <a:pt x="2491958" y="10754"/>
                  </a:cubicBezTo>
                  <a:cubicBezTo>
                    <a:pt x="2498531" y="13004"/>
                    <a:pt x="2504888" y="15540"/>
                    <a:pt x="2510818" y="18505"/>
                  </a:cubicBezTo>
                  <a:lnTo>
                    <a:pt x="2507032" y="16183"/>
                  </a:lnTo>
                  <a:cubicBezTo>
                    <a:pt x="2513532" y="19183"/>
                    <a:pt x="2519462" y="22577"/>
                    <a:pt x="2524534" y="26577"/>
                  </a:cubicBezTo>
                  <a:cubicBezTo>
                    <a:pt x="2525784" y="27578"/>
                    <a:pt x="2526998" y="28613"/>
                    <a:pt x="2528177" y="29685"/>
                  </a:cubicBezTo>
                  <a:cubicBezTo>
                    <a:pt x="2529570" y="31007"/>
                    <a:pt x="2531285" y="32114"/>
                    <a:pt x="2532749" y="32971"/>
                  </a:cubicBezTo>
                  <a:cubicBezTo>
                    <a:pt x="2535785" y="34686"/>
                    <a:pt x="2538714" y="36007"/>
                    <a:pt x="2541429" y="37436"/>
                  </a:cubicBezTo>
                  <a:cubicBezTo>
                    <a:pt x="2544072" y="38793"/>
                    <a:pt x="2546751" y="40365"/>
                    <a:pt x="2547929" y="41865"/>
                  </a:cubicBezTo>
                  <a:cubicBezTo>
                    <a:pt x="2548894" y="42579"/>
                    <a:pt x="2548787" y="45508"/>
                    <a:pt x="2548573" y="48294"/>
                  </a:cubicBezTo>
                  <a:cubicBezTo>
                    <a:pt x="2548358" y="50937"/>
                    <a:pt x="2547965" y="54402"/>
                    <a:pt x="2548144" y="57260"/>
                  </a:cubicBezTo>
                  <a:cubicBezTo>
                    <a:pt x="2548215" y="60082"/>
                    <a:pt x="2548251" y="62868"/>
                    <a:pt x="2548323" y="65618"/>
                  </a:cubicBezTo>
                  <a:cubicBezTo>
                    <a:pt x="2548251" y="75905"/>
                    <a:pt x="2545143" y="86120"/>
                    <a:pt x="2541929" y="95300"/>
                  </a:cubicBezTo>
                  <a:cubicBezTo>
                    <a:pt x="2538714" y="104444"/>
                    <a:pt x="2533178" y="112124"/>
                    <a:pt x="2527820" y="120268"/>
                  </a:cubicBezTo>
                  <a:cubicBezTo>
                    <a:pt x="2525748" y="123482"/>
                    <a:pt x="2523641" y="126911"/>
                    <a:pt x="2521748" y="130483"/>
                  </a:cubicBezTo>
                  <a:cubicBezTo>
                    <a:pt x="2520462" y="130912"/>
                    <a:pt x="2519819" y="131519"/>
                    <a:pt x="2520712" y="132412"/>
                  </a:cubicBezTo>
                  <a:cubicBezTo>
                    <a:pt x="2518354" y="137198"/>
                    <a:pt x="2516533" y="142342"/>
                    <a:pt x="2516104" y="148057"/>
                  </a:cubicBezTo>
                  <a:cubicBezTo>
                    <a:pt x="2515747" y="153343"/>
                    <a:pt x="2516497" y="158844"/>
                    <a:pt x="2518819" y="163916"/>
                  </a:cubicBezTo>
                  <a:cubicBezTo>
                    <a:pt x="2521248" y="169024"/>
                    <a:pt x="2524498" y="172989"/>
                    <a:pt x="2527748" y="177132"/>
                  </a:cubicBezTo>
                  <a:cubicBezTo>
                    <a:pt x="2534499" y="185062"/>
                    <a:pt x="2540322" y="193491"/>
                    <a:pt x="2543929" y="204135"/>
                  </a:cubicBezTo>
                  <a:cubicBezTo>
                    <a:pt x="2547608" y="214601"/>
                    <a:pt x="2548930" y="226567"/>
                    <a:pt x="2548144" y="239425"/>
                  </a:cubicBezTo>
                  <a:lnTo>
                    <a:pt x="2548108" y="238032"/>
                  </a:lnTo>
                  <a:cubicBezTo>
                    <a:pt x="2547537" y="254320"/>
                    <a:pt x="2543500" y="269501"/>
                    <a:pt x="2539071" y="283967"/>
                  </a:cubicBezTo>
                  <a:cubicBezTo>
                    <a:pt x="2534642" y="298683"/>
                    <a:pt x="2531642" y="313149"/>
                    <a:pt x="2529892" y="327293"/>
                  </a:cubicBezTo>
                  <a:cubicBezTo>
                    <a:pt x="2526891" y="355619"/>
                    <a:pt x="2525641" y="382265"/>
                    <a:pt x="2527248" y="409197"/>
                  </a:cubicBezTo>
                  <a:cubicBezTo>
                    <a:pt x="2528963" y="436022"/>
                    <a:pt x="2533999" y="463203"/>
                    <a:pt x="2546251" y="489992"/>
                  </a:cubicBezTo>
                  <a:cubicBezTo>
                    <a:pt x="2552573" y="503208"/>
                    <a:pt x="2560895" y="515603"/>
                    <a:pt x="2565253" y="529926"/>
                  </a:cubicBezTo>
                  <a:cubicBezTo>
                    <a:pt x="2568825" y="542821"/>
                    <a:pt x="2570218" y="557286"/>
                    <a:pt x="2570254" y="572289"/>
                  </a:cubicBezTo>
                  <a:cubicBezTo>
                    <a:pt x="2570111" y="575039"/>
                    <a:pt x="2569825" y="584290"/>
                    <a:pt x="2569611" y="583397"/>
                  </a:cubicBezTo>
                  <a:cubicBezTo>
                    <a:pt x="2567503" y="614401"/>
                    <a:pt x="2554395" y="645298"/>
                    <a:pt x="2551644" y="670765"/>
                  </a:cubicBezTo>
                  <a:cubicBezTo>
                    <a:pt x="2550037" y="683481"/>
                    <a:pt x="2550359" y="694268"/>
                    <a:pt x="2551644" y="702090"/>
                  </a:cubicBezTo>
                  <a:cubicBezTo>
                    <a:pt x="2553216" y="709841"/>
                    <a:pt x="2555323" y="713877"/>
                    <a:pt x="2555538" y="714092"/>
                  </a:cubicBezTo>
                  <a:cubicBezTo>
                    <a:pt x="2564396" y="735630"/>
                    <a:pt x="2566218" y="744524"/>
                    <a:pt x="2567075" y="748810"/>
                  </a:cubicBezTo>
                  <a:cubicBezTo>
                    <a:pt x="2567861" y="753061"/>
                    <a:pt x="2567575" y="752454"/>
                    <a:pt x="2567932" y="755383"/>
                  </a:cubicBezTo>
                  <a:cubicBezTo>
                    <a:pt x="2567932" y="755383"/>
                    <a:pt x="2568575" y="757669"/>
                    <a:pt x="2569146" y="761812"/>
                  </a:cubicBezTo>
                  <a:cubicBezTo>
                    <a:pt x="2569754" y="765991"/>
                    <a:pt x="2570254" y="771956"/>
                    <a:pt x="2570325" y="779171"/>
                  </a:cubicBezTo>
                  <a:cubicBezTo>
                    <a:pt x="2570611" y="793566"/>
                    <a:pt x="2569361" y="812533"/>
                    <a:pt x="2567325" y="830428"/>
                  </a:cubicBezTo>
                  <a:lnTo>
                    <a:pt x="2568825" y="813926"/>
                  </a:lnTo>
                  <a:cubicBezTo>
                    <a:pt x="2567932" y="824427"/>
                    <a:pt x="2566718" y="834893"/>
                    <a:pt x="2565432" y="845394"/>
                  </a:cubicBezTo>
                  <a:cubicBezTo>
                    <a:pt x="2565396" y="845430"/>
                    <a:pt x="2565432" y="845466"/>
                    <a:pt x="2565432" y="845501"/>
                  </a:cubicBezTo>
                  <a:cubicBezTo>
                    <a:pt x="2564646" y="852073"/>
                    <a:pt x="2563824" y="858646"/>
                    <a:pt x="2563003" y="865253"/>
                  </a:cubicBezTo>
                  <a:cubicBezTo>
                    <a:pt x="2560824" y="882363"/>
                    <a:pt x="2559324" y="899829"/>
                    <a:pt x="2560360" y="917260"/>
                  </a:cubicBezTo>
                  <a:cubicBezTo>
                    <a:pt x="2560181" y="910402"/>
                    <a:pt x="2560467" y="903544"/>
                    <a:pt x="2560967" y="896758"/>
                  </a:cubicBezTo>
                  <a:cubicBezTo>
                    <a:pt x="2560324" y="924368"/>
                    <a:pt x="2562110" y="927904"/>
                    <a:pt x="2561896" y="931119"/>
                  </a:cubicBezTo>
                  <a:cubicBezTo>
                    <a:pt x="2562038" y="932726"/>
                    <a:pt x="2562181" y="934262"/>
                    <a:pt x="2562896" y="938691"/>
                  </a:cubicBezTo>
                  <a:cubicBezTo>
                    <a:pt x="2563753" y="943085"/>
                    <a:pt x="2564932" y="950443"/>
                    <a:pt x="2569575" y="963016"/>
                  </a:cubicBezTo>
                  <a:lnTo>
                    <a:pt x="2569897" y="962158"/>
                  </a:lnTo>
                  <a:cubicBezTo>
                    <a:pt x="2576898" y="980161"/>
                    <a:pt x="2586006" y="994556"/>
                    <a:pt x="2592649" y="1009021"/>
                  </a:cubicBezTo>
                  <a:cubicBezTo>
                    <a:pt x="2599615" y="1023273"/>
                    <a:pt x="2603937" y="1037668"/>
                    <a:pt x="2609259" y="1051527"/>
                  </a:cubicBezTo>
                  <a:lnTo>
                    <a:pt x="2613223" y="1062171"/>
                  </a:lnTo>
                  <a:cubicBezTo>
                    <a:pt x="2614902" y="1065922"/>
                    <a:pt x="2617188" y="1069029"/>
                    <a:pt x="2619117" y="1072137"/>
                  </a:cubicBezTo>
                  <a:cubicBezTo>
                    <a:pt x="2621082" y="1075208"/>
                    <a:pt x="2622868" y="1078352"/>
                    <a:pt x="2623082" y="1081388"/>
                  </a:cubicBezTo>
                  <a:cubicBezTo>
                    <a:pt x="2623439" y="1084353"/>
                    <a:pt x="2622653" y="1087781"/>
                    <a:pt x="2621224" y="109110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D88D5420-4EAC-3B46-A89C-B55D0675A55C}"/>
                </a:ext>
              </a:extLst>
            </p:cNvPr>
            <p:cNvSpPr/>
            <p:nvPr/>
          </p:nvSpPr>
          <p:spPr>
            <a:xfrm>
              <a:off x="8263508" y="5562587"/>
              <a:ext cx="3571" cy="143"/>
            </a:xfrm>
            <a:custGeom>
              <a:avLst/>
              <a:gdLst>
                <a:gd name="connsiteX0" fmla="*/ 0 w 3571"/>
                <a:gd name="connsiteY0" fmla="*/ 143 h 143"/>
                <a:gd name="connsiteX1" fmla="*/ 0 w 3571"/>
                <a:gd name="connsiteY1" fmla="*/ 143 h 143"/>
                <a:gd name="connsiteX2" fmla="*/ 0 w 3571"/>
                <a:gd name="connsiteY2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1" h="143">
                  <a:moveTo>
                    <a:pt x="0" y="143"/>
                  </a:moveTo>
                  <a:lnTo>
                    <a:pt x="0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E85CD2DB-3E1E-1540-B4E2-FD63E7A1C81A}"/>
                </a:ext>
              </a:extLst>
            </p:cNvPr>
            <p:cNvSpPr/>
            <p:nvPr/>
          </p:nvSpPr>
          <p:spPr>
            <a:xfrm>
              <a:off x="8262722" y="5539082"/>
              <a:ext cx="60391" cy="57929"/>
            </a:xfrm>
            <a:custGeom>
              <a:avLst/>
              <a:gdLst>
                <a:gd name="connsiteX0" fmla="*/ 59543 w 60391"/>
                <a:gd name="connsiteY0" fmla="*/ 23541 h 57929"/>
                <a:gd name="connsiteX1" fmla="*/ 55900 w 60391"/>
                <a:gd name="connsiteY1" fmla="*/ 13862 h 57929"/>
                <a:gd name="connsiteX2" fmla="*/ 47863 w 60391"/>
                <a:gd name="connsiteY2" fmla="*/ 7790 h 57929"/>
                <a:gd name="connsiteX3" fmla="*/ 47077 w 60391"/>
                <a:gd name="connsiteY3" fmla="*/ 7646 h 57929"/>
                <a:gd name="connsiteX4" fmla="*/ 41648 w 60391"/>
                <a:gd name="connsiteY4" fmla="*/ 5896 h 57929"/>
                <a:gd name="connsiteX5" fmla="*/ 34504 w 60391"/>
                <a:gd name="connsiteY5" fmla="*/ 3503 h 57929"/>
                <a:gd name="connsiteX6" fmla="*/ 31968 w 60391"/>
                <a:gd name="connsiteY6" fmla="*/ 431 h 57929"/>
                <a:gd name="connsiteX7" fmla="*/ 15252 w 60391"/>
                <a:gd name="connsiteY7" fmla="*/ 3182 h 57929"/>
                <a:gd name="connsiteX8" fmla="*/ 4179 w 60391"/>
                <a:gd name="connsiteY8" fmla="*/ 14326 h 57929"/>
                <a:gd name="connsiteX9" fmla="*/ 786 w 60391"/>
                <a:gd name="connsiteY9" fmla="*/ 23577 h 57929"/>
                <a:gd name="connsiteX10" fmla="*/ 429 w 60391"/>
                <a:gd name="connsiteY10" fmla="*/ 29649 h 57929"/>
                <a:gd name="connsiteX11" fmla="*/ 0 w 60391"/>
                <a:gd name="connsiteY11" fmla="*/ 30328 h 57929"/>
                <a:gd name="connsiteX12" fmla="*/ 107 w 60391"/>
                <a:gd name="connsiteY12" fmla="*/ 32328 h 57929"/>
                <a:gd name="connsiteX13" fmla="*/ 0 w 60391"/>
                <a:gd name="connsiteY13" fmla="*/ 32293 h 57929"/>
                <a:gd name="connsiteX14" fmla="*/ 429 w 60391"/>
                <a:gd name="connsiteY14" fmla="*/ 34721 h 57929"/>
                <a:gd name="connsiteX15" fmla="*/ 321 w 60391"/>
                <a:gd name="connsiteY15" fmla="*/ 34685 h 57929"/>
                <a:gd name="connsiteX16" fmla="*/ 572 w 60391"/>
                <a:gd name="connsiteY16" fmla="*/ 36007 h 57929"/>
                <a:gd name="connsiteX17" fmla="*/ 357 w 60391"/>
                <a:gd name="connsiteY17" fmla="*/ 35757 h 57929"/>
                <a:gd name="connsiteX18" fmla="*/ 2786 w 60391"/>
                <a:gd name="connsiteY18" fmla="*/ 40865 h 57929"/>
                <a:gd name="connsiteX19" fmla="*/ 3108 w 60391"/>
                <a:gd name="connsiteY19" fmla="*/ 40508 h 57929"/>
                <a:gd name="connsiteX20" fmla="*/ 7322 w 60391"/>
                <a:gd name="connsiteY20" fmla="*/ 46044 h 57929"/>
                <a:gd name="connsiteX21" fmla="*/ 7215 w 60391"/>
                <a:gd name="connsiteY21" fmla="*/ 46080 h 57929"/>
                <a:gd name="connsiteX22" fmla="*/ 14180 w 60391"/>
                <a:gd name="connsiteY22" fmla="*/ 51759 h 57929"/>
                <a:gd name="connsiteX23" fmla="*/ 14109 w 60391"/>
                <a:gd name="connsiteY23" fmla="*/ 52152 h 57929"/>
                <a:gd name="connsiteX24" fmla="*/ 17716 w 60391"/>
                <a:gd name="connsiteY24" fmla="*/ 53045 h 57929"/>
                <a:gd name="connsiteX25" fmla="*/ 18609 w 60391"/>
                <a:gd name="connsiteY25" fmla="*/ 54152 h 57929"/>
                <a:gd name="connsiteX26" fmla="*/ 20967 w 60391"/>
                <a:gd name="connsiteY26" fmla="*/ 54224 h 57929"/>
                <a:gd name="connsiteX27" fmla="*/ 20467 w 60391"/>
                <a:gd name="connsiteY27" fmla="*/ 54295 h 57929"/>
                <a:gd name="connsiteX28" fmla="*/ 23360 w 60391"/>
                <a:gd name="connsiteY28" fmla="*/ 54509 h 57929"/>
                <a:gd name="connsiteX29" fmla="*/ 22860 w 60391"/>
                <a:gd name="connsiteY29" fmla="*/ 53724 h 57929"/>
                <a:gd name="connsiteX30" fmla="*/ 24539 w 60391"/>
                <a:gd name="connsiteY30" fmla="*/ 54509 h 57929"/>
                <a:gd name="connsiteX31" fmla="*/ 24539 w 60391"/>
                <a:gd name="connsiteY31" fmla="*/ 53902 h 57929"/>
                <a:gd name="connsiteX32" fmla="*/ 28575 w 60391"/>
                <a:gd name="connsiteY32" fmla="*/ 55617 h 57929"/>
                <a:gd name="connsiteX33" fmla="*/ 33361 w 60391"/>
                <a:gd name="connsiteY33" fmla="*/ 57367 h 57929"/>
                <a:gd name="connsiteX34" fmla="*/ 40469 w 60391"/>
                <a:gd name="connsiteY34" fmla="*/ 57474 h 57929"/>
                <a:gd name="connsiteX35" fmla="*/ 51506 w 60391"/>
                <a:gd name="connsiteY35" fmla="*/ 52331 h 57929"/>
                <a:gd name="connsiteX36" fmla="*/ 52078 w 60391"/>
                <a:gd name="connsiteY36" fmla="*/ 52438 h 57929"/>
                <a:gd name="connsiteX37" fmla="*/ 53542 w 60391"/>
                <a:gd name="connsiteY37" fmla="*/ 50366 h 57929"/>
                <a:gd name="connsiteX38" fmla="*/ 53864 w 60391"/>
                <a:gd name="connsiteY38" fmla="*/ 49473 h 57929"/>
                <a:gd name="connsiteX39" fmla="*/ 54400 w 60391"/>
                <a:gd name="connsiteY39" fmla="*/ 49473 h 57929"/>
                <a:gd name="connsiteX40" fmla="*/ 55007 w 60391"/>
                <a:gd name="connsiteY40" fmla="*/ 48116 h 57929"/>
                <a:gd name="connsiteX41" fmla="*/ 55864 w 60391"/>
                <a:gd name="connsiteY41" fmla="*/ 47580 h 57929"/>
                <a:gd name="connsiteX42" fmla="*/ 59043 w 60391"/>
                <a:gd name="connsiteY42" fmla="*/ 38793 h 57929"/>
                <a:gd name="connsiteX43" fmla="*/ 59543 w 60391"/>
                <a:gd name="connsiteY43" fmla="*/ 23541 h 57929"/>
                <a:gd name="connsiteX44" fmla="*/ 55828 w 60391"/>
                <a:gd name="connsiteY44" fmla="*/ 36614 h 57929"/>
                <a:gd name="connsiteX45" fmla="*/ 55364 w 60391"/>
                <a:gd name="connsiteY45" fmla="*/ 37007 h 57929"/>
                <a:gd name="connsiteX46" fmla="*/ 54721 w 60391"/>
                <a:gd name="connsiteY46" fmla="*/ 36650 h 57929"/>
                <a:gd name="connsiteX47" fmla="*/ 53792 w 60391"/>
                <a:gd name="connsiteY47" fmla="*/ 39615 h 57929"/>
                <a:gd name="connsiteX48" fmla="*/ 53399 w 60391"/>
                <a:gd name="connsiteY48" fmla="*/ 39543 h 57929"/>
                <a:gd name="connsiteX49" fmla="*/ 51935 w 60391"/>
                <a:gd name="connsiteY49" fmla="*/ 43544 h 57929"/>
                <a:gd name="connsiteX50" fmla="*/ 50113 w 60391"/>
                <a:gd name="connsiteY50" fmla="*/ 45794 h 57929"/>
                <a:gd name="connsiteX51" fmla="*/ 49256 w 60391"/>
                <a:gd name="connsiteY51" fmla="*/ 45973 h 57929"/>
                <a:gd name="connsiteX52" fmla="*/ 48720 w 60391"/>
                <a:gd name="connsiteY52" fmla="*/ 47223 h 57929"/>
                <a:gd name="connsiteX53" fmla="*/ 47899 w 60391"/>
                <a:gd name="connsiteY53" fmla="*/ 47187 h 57929"/>
                <a:gd name="connsiteX54" fmla="*/ 43041 w 60391"/>
                <a:gd name="connsiteY54" fmla="*/ 50294 h 57929"/>
                <a:gd name="connsiteX55" fmla="*/ 41327 w 60391"/>
                <a:gd name="connsiteY55" fmla="*/ 51723 h 57929"/>
                <a:gd name="connsiteX56" fmla="*/ 40112 w 60391"/>
                <a:gd name="connsiteY56" fmla="*/ 51330 h 57929"/>
                <a:gd name="connsiteX57" fmla="*/ 40434 w 60391"/>
                <a:gd name="connsiteY57" fmla="*/ 51330 h 57929"/>
                <a:gd name="connsiteX58" fmla="*/ 40505 w 60391"/>
                <a:gd name="connsiteY58" fmla="*/ 50902 h 57929"/>
                <a:gd name="connsiteX59" fmla="*/ 37255 w 60391"/>
                <a:gd name="connsiteY59" fmla="*/ 51688 h 57929"/>
                <a:gd name="connsiteX60" fmla="*/ 37683 w 60391"/>
                <a:gd name="connsiteY60" fmla="*/ 52045 h 57929"/>
                <a:gd name="connsiteX61" fmla="*/ 36719 w 60391"/>
                <a:gd name="connsiteY61" fmla="*/ 51938 h 57929"/>
                <a:gd name="connsiteX62" fmla="*/ 36933 w 60391"/>
                <a:gd name="connsiteY62" fmla="*/ 51652 h 57929"/>
                <a:gd name="connsiteX63" fmla="*/ 35647 w 60391"/>
                <a:gd name="connsiteY63" fmla="*/ 51152 h 57929"/>
                <a:gd name="connsiteX64" fmla="*/ 35719 w 60391"/>
                <a:gd name="connsiteY64" fmla="*/ 51616 h 57929"/>
                <a:gd name="connsiteX65" fmla="*/ 33683 w 60391"/>
                <a:gd name="connsiteY65" fmla="*/ 50437 h 57929"/>
                <a:gd name="connsiteX66" fmla="*/ 33290 w 60391"/>
                <a:gd name="connsiteY66" fmla="*/ 51009 h 57929"/>
                <a:gd name="connsiteX67" fmla="*/ 27075 w 60391"/>
                <a:gd name="connsiteY67" fmla="*/ 48723 h 57929"/>
                <a:gd name="connsiteX68" fmla="*/ 26146 w 60391"/>
                <a:gd name="connsiteY68" fmla="*/ 49223 h 57929"/>
                <a:gd name="connsiteX69" fmla="*/ 26075 w 60391"/>
                <a:gd name="connsiteY69" fmla="*/ 48830 h 57929"/>
                <a:gd name="connsiteX70" fmla="*/ 23574 w 60391"/>
                <a:gd name="connsiteY70" fmla="*/ 48366 h 57929"/>
                <a:gd name="connsiteX71" fmla="*/ 23717 w 60391"/>
                <a:gd name="connsiteY71" fmla="*/ 48080 h 57929"/>
                <a:gd name="connsiteX72" fmla="*/ 23253 w 60391"/>
                <a:gd name="connsiteY72" fmla="*/ 48901 h 57929"/>
                <a:gd name="connsiteX73" fmla="*/ 21181 w 60391"/>
                <a:gd name="connsiteY73" fmla="*/ 48830 h 57929"/>
                <a:gd name="connsiteX74" fmla="*/ 20574 w 60391"/>
                <a:gd name="connsiteY74" fmla="*/ 49366 h 57929"/>
                <a:gd name="connsiteX75" fmla="*/ 20860 w 60391"/>
                <a:gd name="connsiteY75" fmla="*/ 49080 h 57929"/>
                <a:gd name="connsiteX76" fmla="*/ 20074 w 60391"/>
                <a:gd name="connsiteY76" fmla="*/ 48937 h 57929"/>
                <a:gd name="connsiteX77" fmla="*/ 19860 w 60391"/>
                <a:gd name="connsiteY77" fmla="*/ 48294 h 57929"/>
                <a:gd name="connsiteX78" fmla="*/ 20431 w 60391"/>
                <a:gd name="connsiteY78" fmla="*/ 48044 h 57929"/>
                <a:gd name="connsiteX79" fmla="*/ 19074 w 60391"/>
                <a:gd name="connsiteY79" fmla="*/ 48116 h 57929"/>
                <a:gd name="connsiteX80" fmla="*/ 16895 w 60391"/>
                <a:gd name="connsiteY80" fmla="*/ 46116 h 57929"/>
                <a:gd name="connsiteX81" fmla="*/ 14609 w 60391"/>
                <a:gd name="connsiteY81" fmla="*/ 44651 h 57929"/>
                <a:gd name="connsiteX82" fmla="*/ 14930 w 60391"/>
                <a:gd name="connsiteY82" fmla="*/ 43651 h 57929"/>
                <a:gd name="connsiteX83" fmla="*/ 12609 w 60391"/>
                <a:gd name="connsiteY83" fmla="*/ 41865 h 57929"/>
                <a:gd name="connsiteX84" fmla="*/ 12716 w 60391"/>
                <a:gd name="connsiteY84" fmla="*/ 41936 h 57929"/>
                <a:gd name="connsiteX85" fmla="*/ 8715 w 60391"/>
                <a:gd name="connsiteY85" fmla="*/ 37114 h 57929"/>
                <a:gd name="connsiteX86" fmla="*/ 7644 w 60391"/>
                <a:gd name="connsiteY86" fmla="*/ 36900 h 57929"/>
                <a:gd name="connsiteX87" fmla="*/ 6894 w 60391"/>
                <a:gd name="connsiteY87" fmla="*/ 34757 h 57929"/>
                <a:gd name="connsiteX88" fmla="*/ 5929 w 60391"/>
                <a:gd name="connsiteY88" fmla="*/ 32971 h 57929"/>
                <a:gd name="connsiteX89" fmla="*/ 6394 w 60391"/>
                <a:gd name="connsiteY89" fmla="*/ 31185 h 57929"/>
                <a:gd name="connsiteX90" fmla="*/ 6501 w 60391"/>
                <a:gd name="connsiteY90" fmla="*/ 31435 h 57929"/>
                <a:gd name="connsiteX91" fmla="*/ 6715 w 60391"/>
                <a:gd name="connsiteY91" fmla="*/ 27542 h 57929"/>
                <a:gd name="connsiteX92" fmla="*/ 6358 w 60391"/>
                <a:gd name="connsiteY92" fmla="*/ 25256 h 57929"/>
                <a:gd name="connsiteX93" fmla="*/ 6787 w 60391"/>
                <a:gd name="connsiteY93" fmla="*/ 24720 h 57929"/>
                <a:gd name="connsiteX94" fmla="*/ 7215 w 60391"/>
                <a:gd name="connsiteY94" fmla="*/ 24613 h 57929"/>
                <a:gd name="connsiteX95" fmla="*/ 7108 w 60391"/>
                <a:gd name="connsiteY95" fmla="*/ 24220 h 57929"/>
                <a:gd name="connsiteX96" fmla="*/ 7179 w 60391"/>
                <a:gd name="connsiteY96" fmla="*/ 24220 h 57929"/>
                <a:gd name="connsiteX97" fmla="*/ 7001 w 60391"/>
                <a:gd name="connsiteY97" fmla="*/ 23863 h 57929"/>
                <a:gd name="connsiteX98" fmla="*/ 6751 w 60391"/>
                <a:gd name="connsiteY98" fmla="*/ 23934 h 57929"/>
                <a:gd name="connsiteX99" fmla="*/ 8072 w 60391"/>
                <a:gd name="connsiteY99" fmla="*/ 21755 h 57929"/>
                <a:gd name="connsiteX100" fmla="*/ 10037 w 60391"/>
                <a:gd name="connsiteY100" fmla="*/ 15504 h 57929"/>
                <a:gd name="connsiteX101" fmla="*/ 10180 w 60391"/>
                <a:gd name="connsiteY101" fmla="*/ 16612 h 57929"/>
                <a:gd name="connsiteX102" fmla="*/ 10823 w 60391"/>
                <a:gd name="connsiteY102" fmla="*/ 15255 h 57929"/>
                <a:gd name="connsiteX103" fmla="*/ 10430 w 60391"/>
                <a:gd name="connsiteY103" fmla="*/ 16576 h 57929"/>
                <a:gd name="connsiteX104" fmla="*/ 13466 w 60391"/>
                <a:gd name="connsiteY104" fmla="*/ 11897 h 57929"/>
                <a:gd name="connsiteX105" fmla="*/ 13502 w 60391"/>
                <a:gd name="connsiteY105" fmla="*/ 11397 h 57929"/>
                <a:gd name="connsiteX106" fmla="*/ 13609 w 60391"/>
                <a:gd name="connsiteY106" fmla="*/ 11361 h 57929"/>
                <a:gd name="connsiteX107" fmla="*/ 13752 w 60391"/>
                <a:gd name="connsiteY107" fmla="*/ 10504 h 57929"/>
                <a:gd name="connsiteX108" fmla="*/ 15002 w 60391"/>
                <a:gd name="connsiteY108" fmla="*/ 10468 h 57929"/>
                <a:gd name="connsiteX109" fmla="*/ 17252 w 60391"/>
                <a:gd name="connsiteY109" fmla="*/ 8432 h 57929"/>
                <a:gd name="connsiteX110" fmla="*/ 16931 w 60391"/>
                <a:gd name="connsiteY110" fmla="*/ 8147 h 57929"/>
                <a:gd name="connsiteX111" fmla="*/ 18002 w 60391"/>
                <a:gd name="connsiteY111" fmla="*/ 7825 h 57929"/>
                <a:gd name="connsiteX112" fmla="*/ 18252 w 60391"/>
                <a:gd name="connsiteY112" fmla="*/ 8254 h 57929"/>
                <a:gd name="connsiteX113" fmla="*/ 19324 w 60391"/>
                <a:gd name="connsiteY113" fmla="*/ 7111 h 57929"/>
                <a:gd name="connsiteX114" fmla="*/ 18717 w 60391"/>
                <a:gd name="connsiteY114" fmla="*/ 7968 h 57929"/>
                <a:gd name="connsiteX115" fmla="*/ 21431 w 60391"/>
                <a:gd name="connsiteY115" fmla="*/ 7182 h 57929"/>
                <a:gd name="connsiteX116" fmla="*/ 21610 w 60391"/>
                <a:gd name="connsiteY116" fmla="*/ 6218 h 57929"/>
                <a:gd name="connsiteX117" fmla="*/ 24646 w 60391"/>
                <a:gd name="connsiteY117" fmla="*/ 5789 h 57929"/>
                <a:gd name="connsiteX118" fmla="*/ 24253 w 60391"/>
                <a:gd name="connsiteY118" fmla="*/ 5360 h 57929"/>
                <a:gd name="connsiteX119" fmla="*/ 28575 w 60391"/>
                <a:gd name="connsiteY119" fmla="*/ 5468 h 57929"/>
                <a:gd name="connsiteX120" fmla="*/ 30754 w 60391"/>
                <a:gd name="connsiteY120" fmla="*/ 4860 h 57929"/>
                <a:gd name="connsiteX121" fmla="*/ 33933 w 60391"/>
                <a:gd name="connsiteY121" fmla="*/ 9325 h 57929"/>
                <a:gd name="connsiteX122" fmla="*/ 33719 w 60391"/>
                <a:gd name="connsiteY122" fmla="*/ 9397 h 57929"/>
                <a:gd name="connsiteX123" fmla="*/ 40576 w 60391"/>
                <a:gd name="connsiteY123" fmla="*/ 11218 h 57929"/>
                <a:gd name="connsiteX124" fmla="*/ 43255 w 60391"/>
                <a:gd name="connsiteY124" fmla="*/ 12325 h 57929"/>
                <a:gd name="connsiteX125" fmla="*/ 43184 w 60391"/>
                <a:gd name="connsiteY125" fmla="*/ 12397 h 57929"/>
                <a:gd name="connsiteX126" fmla="*/ 47399 w 60391"/>
                <a:gd name="connsiteY126" fmla="*/ 14290 h 57929"/>
                <a:gd name="connsiteX127" fmla="*/ 46863 w 60391"/>
                <a:gd name="connsiteY127" fmla="*/ 14362 h 57929"/>
                <a:gd name="connsiteX128" fmla="*/ 48935 w 60391"/>
                <a:gd name="connsiteY128" fmla="*/ 15969 h 57929"/>
                <a:gd name="connsiteX129" fmla="*/ 53792 w 60391"/>
                <a:gd name="connsiteY129" fmla="*/ 21148 h 57929"/>
                <a:gd name="connsiteX130" fmla="*/ 53614 w 60391"/>
                <a:gd name="connsiteY130" fmla="*/ 21113 h 57929"/>
                <a:gd name="connsiteX131" fmla="*/ 54471 w 60391"/>
                <a:gd name="connsiteY131" fmla="*/ 23077 h 57929"/>
                <a:gd name="connsiteX132" fmla="*/ 54364 w 60391"/>
                <a:gd name="connsiteY132" fmla="*/ 23220 h 57929"/>
                <a:gd name="connsiteX133" fmla="*/ 54971 w 60391"/>
                <a:gd name="connsiteY133" fmla="*/ 27292 h 57929"/>
                <a:gd name="connsiteX134" fmla="*/ 54614 w 60391"/>
                <a:gd name="connsiteY134" fmla="*/ 27363 h 57929"/>
                <a:gd name="connsiteX135" fmla="*/ 54721 w 60391"/>
                <a:gd name="connsiteY135" fmla="*/ 29578 h 57929"/>
                <a:gd name="connsiteX136" fmla="*/ 54828 w 60391"/>
                <a:gd name="connsiteY136" fmla="*/ 28756 h 57929"/>
                <a:gd name="connsiteX137" fmla="*/ 54721 w 60391"/>
                <a:gd name="connsiteY137" fmla="*/ 32006 h 57929"/>
                <a:gd name="connsiteX138" fmla="*/ 55828 w 60391"/>
                <a:gd name="connsiteY138" fmla="*/ 36614 h 5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60391" h="57929">
                  <a:moveTo>
                    <a:pt x="59543" y="23541"/>
                  </a:moveTo>
                  <a:cubicBezTo>
                    <a:pt x="58900" y="20541"/>
                    <a:pt x="58043" y="16862"/>
                    <a:pt x="55900" y="13862"/>
                  </a:cubicBezTo>
                  <a:cubicBezTo>
                    <a:pt x="53828" y="10861"/>
                    <a:pt x="50899" y="8611"/>
                    <a:pt x="47863" y="7790"/>
                  </a:cubicBezTo>
                  <a:cubicBezTo>
                    <a:pt x="47756" y="7611"/>
                    <a:pt x="47077" y="7575"/>
                    <a:pt x="47077" y="7646"/>
                  </a:cubicBezTo>
                  <a:cubicBezTo>
                    <a:pt x="45148" y="6789"/>
                    <a:pt x="43363" y="6361"/>
                    <a:pt x="41648" y="5896"/>
                  </a:cubicBezTo>
                  <a:cubicBezTo>
                    <a:pt x="41648" y="5896"/>
                    <a:pt x="36790" y="4860"/>
                    <a:pt x="34504" y="3503"/>
                  </a:cubicBezTo>
                  <a:cubicBezTo>
                    <a:pt x="38933" y="1396"/>
                    <a:pt x="31968" y="431"/>
                    <a:pt x="31968" y="431"/>
                  </a:cubicBezTo>
                  <a:cubicBezTo>
                    <a:pt x="26432" y="-390"/>
                    <a:pt x="22860" y="-319"/>
                    <a:pt x="15252" y="3182"/>
                  </a:cubicBezTo>
                  <a:cubicBezTo>
                    <a:pt x="8894" y="6682"/>
                    <a:pt x="7215" y="8575"/>
                    <a:pt x="4179" y="14326"/>
                  </a:cubicBezTo>
                  <a:cubicBezTo>
                    <a:pt x="2643" y="17112"/>
                    <a:pt x="1464" y="20398"/>
                    <a:pt x="786" y="23577"/>
                  </a:cubicBezTo>
                  <a:cubicBezTo>
                    <a:pt x="1036" y="25185"/>
                    <a:pt x="-72" y="27792"/>
                    <a:pt x="429" y="29649"/>
                  </a:cubicBezTo>
                  <a:lnTo>
                    <a:pt x="0" y="30328"/>
                  </a:lnTo>
                  <a:cubicBezTo>
                    <a:pt x="179" y="30971"/>
                    <a:pt x="321" y="31685"/>
                    <a:pt x="107" y="32328"/>
                  </a:cubicBezTo>
                  <a:lnTo>
                    <a:pt x="0" y="32293"/>
                  </a:lnTo>
                  <a:cubicBezTo>
                    <a:pt x="321" y="33221"/>
                    <a:pt x="250" y="34293"/>
                    <a:pt x="429" y="34721"/>
                  </a:cubicBezTo>
                  <a:lnTo>
                    <a:pt x="321" y="34685"/>
                  </a:lnTo>
                  <a:cubicBezTo>
                    <a:pt x="393" y="35043"/>
                    <a:pt x="429" y="35400"/>
                    <a:pt x="572" y="36007"/>
                  </a:cubicBezTo>
                  <a:lnTo>
                    <a:pt x="357" y="35757"/>
                  </a:lnTo>
                  <a:cubicBezTo>
                    <a:pt x="1143" y="38079"/>
                    <a:pt x="2072" y="39472"/>
                    <a:pt x="2786" y="40865"/>
                  </a:cubicBezTo>
                  <a:lnTo>
                    <a:pt x="3108" y="40508"/>
                  </a:lnTo>
                  <a:cubicBezTo>
                    <a:pt x="4465" y="43472"/>
                    <a:pt x="5929" y="43651"/>
                    <a:pt x="7322" y="46044"/>
                  </a:cubicBezTo>
                  <a:lnTo>
                    <a:pt x="7215" y="46080"/>
                  </a:lnTo>
                  <a:cubicBezTo>
                    <a:pt x="10430" y="47651"/>
                    <a:pt x="10537" y="50509"/>
                    <a:pt x="14180" y="51759"/>
                  </a:cubicBezTo>
                  <a:cubicBezTo>
                    <a:pt x="13716" y="51616"/>
                    <a:pt x="14216" y="52080"/>
                    <a:pt x="14109" y="52152"/>
                  </a:cubicBezTo>
                  <a:cubicBezTo>
                    <a:pt x="15538" y="53009"/>
                    <a:pt x="17324" y="53866"/>
                    <a:pt x="17716" y="53045"/>
                  </a:cubicBezTo>
                  <a:cubicBezTo>
                    <a:pt x="18895" y="53581"/>
                    <a:pt x="18609" y="53724"/>
                    <a:pt x="18609" y="54152"/>
                  </a:cubicBezTo>
                  <a:cubicBezTo>
                    <a:pt x="18717" y="53795"/>
                    <a:pt x="19931" y="54081"/>
                    <a:pt x="20967" y="54224"/>
                  </a:cubicBezTo>
                  <a:lnTo>
                    <a:pt x="20467" y="54295"/>
                  </a:lnTo>
                  <a:cubicBezTo>
                    <a:pt x="21467" y="54474"/>
                    <a:pt x="22467" y="54509"/>
                    <a:pt x="23360" y="54509"/>
                  </a:cubicBezTo>
                  <a:lnTo>
                    <a:pt x="22860" y="53724"/>
                  </a:lnTo>
                  <a:cubicBezTo>
                    <a:pt x="24253" y="54009"/>
                    <a:pt x="23217" y="54652"/>
                    <a:pt x="24539" y="54509"/>
                  </a:cubicBezTo>
                  <a:lnTo>
                    <a:pt x="24539" y="53902"/>
                  </a:lnTo>
                  <a:cubicBezTo>
                    <a:pt x="26360" y="54045"/>
                    <a:pt x="27432" y="54938"/>
                    <a:pt x="28575" y="55617"/>
                  </a:cubicBezTo>
                  <a:cubicBezTo>
                    <a:pt x="29789" y="55903"/>
                    <a:pt x="31075" y="56581"/>
                    <a:pt x="33361" y="57367"/>
                  </a:cubicBezTo>
                  <a:cubicBezTo>
                    <a:pt x="35647" y="58153"/>
                    <a:pt x="38433" y="58046"/>
                    <a:pt x="40469" y="57474"/>
                  </a:cubicBezTo>
                  <a:cubicBezTo>
                    <a:pt x="44506" y="56474"/>
                    <a:pt x="48256" y="54581"/>
                    <a:pt x="51506" y="52331"/>
                  </a:cubicBezTo>
                  <a:lnTo>
                    <a:pt x="52078" y="52438"/>
                  </a:lnTo>
                  <a:cubicBezTo>
                    <a:pt x="52685" y="52795"/>
                    <a:pt x="52935" y="50223"/>
                    <a:pt x="53542" y="50366"/>
                  </a:cubicBezTo>
                  <a:lnTo>
                    <a:pt x="53864" y="49473"/>
                  </a:lnTo>
                  <a:cubicBezTo>
                    <a:pt x="54114" y="49366"/>
                    <a:pt x="54578" y="49009"/>
                    <a:pt x="54400" y="49473"/>
                  </a:cubicBezTo>
                  <a:cubicBezTo>
                    <a:pt x="54971" y="48830"/>
                    <a:pt x="54828" y="48723"/>
                    <a:pt x="55007" y="48116"/>
                  </a:cubicBezTo>
                  <a:lnTo>
                    <a:pt x="55864" y="47580"/>
                  </a:lnTo>
                  <a:cubicBezTo>
                    <a:pt x="57864" y="44866"/>
                    <a:pt x="58114" y="41936"/>
                    <a:pt x="59043" y="38793"/>
                  </a:cubicBezTo>
                  <a:cubicBezTo>
                    <a:pt x="61008" y="35114"/>
                    <a:pt x="60508" y="27542"/>
                    <a:pt x="59543" y="23541"/>
                  </a:cubicBezTo>
                  <a:close/>
                  <a:moveTo>
                    <a:pt x="55828" y="36614"/>
                  </a:moveTo>
                  <a:cubicBezTo>
                    <a:pt x="56114" y="37436"/>
                    <a:pt x="55221" y="35829"/>
                    <a:pt x="55364" y="37007"/>
                  </a:cubicBezTo>
                  <a:cubicBezTo>
                    <a:pt x="54864" y="36936"/>
                    <a:pt x="55150" y="36436"/>
                    <a:pt x="54721" y="36650"/>
                  </a:cubicBezTo>
                  <a:cubicBezTo>
                    <a:pt x="54757" y="37793"/>
                    <a:pt x="53864" y="38257"/>
                    <a:pt x="53792" y="39615"/>
                  </a:cubicBezTo>
                  <a:lnTo>
                    <a:pt x="53399" y="39543"/>
                  </a:lnTo>
                  <a:cubicBezTo>
                    <a:pt x="53578" y="41436"/>
                    <a:pt x="51828" y="42329"/>
                    <a:pt x="51935" y="43544"/>
                  </a:cubicBezTo>
                  <a:cubicBezTo>
                    <a:pt x="51399" y="45258"/>
                    <a:pt x="50363" y="43901"/>
                    <a:pt x="50113" y="45794"/>
                  </a:cubicBezTo>
                  <a:lnTo>
                    <a:pt x="49256" y="45973"/>
                  </a:lnTo>
                  <a:cubicBezTo>
                    <a:pt x="48756" y="46473"/>
                    <a:pt x="49435" y="46794"/>
                    <a:pt x="48720" y="47223"/>
                  </a:cubicBezTo>
                  <a:cubicBezTo>
                    <a:pt x="48506" y="46973"/>
                    <a:pt x="47792" y="47723"/>
                    <a:pt x="47899" y="47187"/>
                  </a:cubicBezTo>
                  <a:cubicBezTo>
                    <a:pt x="46434" y="48044"/>
                    <a:pt x="45577" y="50080"/>
                    <a:pt x="43041" y="50294"/>
                  </a:cubicBezTo>
                  <a:cubicBezTo>
                    <a:pt x="42791" y="51045"/>
                    <a:pt x="41577" y="51187"/>
                    <a:pt x="41327" y="51723"/>
                  </a:cubicBezTo>
                  <a:cubicBezTo>
                    <a:pt x="41184" y="51473"/>
                    <a:pt x="38933" y="52259"/>
                    <a:pt x="40112" y="51330"/>
                  </a:cubicBezTo>
                  <a:cubicBezTo>
                    <a:pt x="40219" y="51259"/>
                    <a:pt x="40398" y="51223"/>
                    <a:pt x="40434" y="51330"/>
                  </a:cubicBezTo>
                  <a:lnTo>
                    <a:pt x="40505" y="50902"/>
                  </a:lnTo>
                  <a:cubicBezTo>
                    <a:pt x="39041" y="50545"/>
                    <a:pt x="38291" y="51866"/>
                    <a:pt x="37255" y="51688"/>
                  </a:cubicBezTo>
                  <a:cubicBezTo>
                    <a:pt x="37540" y="51866"/>
                    <a:pt x="37969" y="51795"/>
                    <a:pt x="37683" y="52045"/>
                  </a:cubicBezTo>
                  <a:cubicBezTo>
                    <a:pt x="37326" y="52045"/>
                    <a:pt x="37040" y="51974"/>
                    <a:pt x="36719" y="51938"/>
                  </a:cubicBezTo>
                  <a:lnTo>
                    <a:pt x="36933" y="51652"/>
                  </a:lnTo>
                  <a:cubicBezTo>
                    <a:pt x="36505" y="51545"/>
                    <a:pt x="36112" y="51366"/>
                    <a:pt x="35647" y="51152"/>
                  </a:cubicBezTo>
                  <a:lnTo>
                    <a:pt x="35719" y="51616"/>
                  </a:lnTo>
                  <a:cubicBezTo>
                    <a:pt x="35040" y="51152"/>
                    <a:pt x="35076" y="50402"/>
                    <a:pt x="33683" y="50437"/>
                  </a:cubicBezTo>
                  <a:cubicBezTo>
                    <a:pt x="33040" y="50509"/>
                    <a:pt x="34433" y="51366"/>
                    <a:pt x="33290" y="51009"/>
                  </a:cubicBezTo>
                  <a:cubicBezTo>
                    <a:pt x="32147" y="50080"/>
                    <a:pt x="29218" y="48795"/>
                    <a:pt x="27075" y="48723"/>
                  </a:cubicBezTo>
                  <a:cubicBezTo>
                    <a:pt x="27253" y="49187"/>
                    <a:pt x="26682" y="49152"/>
                    <a:pt x="26146" y="49223"/>
                  </a:cubicBezTo>
                  <a:lnTo>
                    <a:pt x="26075" y="48830"/>
                  </a:lnTo>
                  <a:cubicBezTo>
                    <a:pt x="24110" y="49366"/>
                    <a:pt x="25289" y="47973"/>
                    <a:pt x="23574" y="48366"/>
                  </a:cubicBezTo>
                  <a:lnTo>
                    <a:pt x="23717" y="48080"/>
                  </a:lnTo>
                  <a:lnTo>
                    <a:pt x="23253" y="48901"/>
                  </a:lnTo>
                  <a:cubicBezTo>
                    <a:pt x="21824" y="49545"/>
                    <a:pt x="22646" y="48080"/>
                    <a:pt x="21181" y="48830"/>
                  </a:cubicBezTo>
                  <a:cubicBezTo>
                    <a:pt x="21681" y="48901"/>
                    <a:pt x="21181" y="49759"/>
                    <a:pt x="20574" y="49366"/>
                  </a:cubicBezTo>
                  <a:lnTo>
                    <a:pt x="20860" y="49080"/>
                  </a:lnTo>
                  <a:cubicBezTo>
                    <a:pt x="20467" y="49009"/>
                    <a:pt x="20288" y="49080"/>
                    <a:pt x="20074" y="48937"/>
                  </a:cubicBezTo>
                  <a:cubicBezTo>
                    <a:pt x="20360" y="48830"/>
                    <a:pt x="20431" y="48509"/>
                    <a:pt x="19860" y="48294"/>
                  </a:cubicBezTo>
                  <a:cubicBezTo>
                    <a:pt x="20038" y="48223"/>
                    <a:pt x="20252" y="48151"/>
                    <a:pt x="20431" y="48044"/>
                  </a:cubicBezTo>
                  <a:cubicBezTo>
                    <a:pt x="20002" y="48116"/>
                    <a:pt x="19538" y="48116"/>
                    <a:pt x="19074" y="48116"/>
                  </a:cubicBezTo>
                  <a:cubicBezTo>
                    <a:pt x="18467" y="47294"/>
                    <a:pt x="16895" y="46794"/>
                    <a:pt x="16895" y="46116"/>
                  </a:cubicBezTo>
                  <a:cubicBezTo>
                    <a:pt x="16895" y="46116"/>
                    <a:pt x="15359" y="44580"/>
                    <a:pt x="14609" y="44651"/>
                  </a:cubicBezTo>
                  <a:cubicBezTo>
                    <a:pt x="15180" y="44687"/>
                    <a:pt x="14359" y="43758"/>
                    <a:pt x="14930" y="43651"/>
                  </a:cubicBezTo>
                  <a:cubicBezTo>
                    <a:pt x="14216" y="43579"/>
                    <a:pt x="12752" y="42651"/>
                    <a:pt x="12609" y="41865"/>
                  </a:cubicBezTo>
                  <a:lnTo>
                    <a:pt x="12716" y="41936"/>
                  </a:lnTo>
                  <a:cubicBezTo>
                    <a:pt x="11359" y="39865"/>
                    <a:pt x="9358" y="39150"/>
                    <a:pt x="8715" y="37114"/>
                  </a:cubicBezTo>
                  <a:cubicBezTo>
                    <a:pt x="8394" y="37436"/>
                    <a:pt x="8037" y="36400"/>
                    <a:pt x="7644" y="36900"/>
                  </a:cubicBezTo>
                  <a:cubicBezTo>
                    <a:pt x="6894" y="36150"/>
                    <a:pt x="6787" y="35114"/>
                    <a:pt x="6894" y="34757"/>
                  </a:cubicBezTo>
                  <a:cubicBezTo>
                    <a:pt x="6929" y="34043"/>
                    <a:pt x="6858" y="33292"/>
                    <a:pt x="5929" y="32971"/>
                  </a:cubicBezTo>
                  <a:cubicBezTo>
                    <a:pt x="5751" y="31935"/>
                    <a:pt x="6322" y="31721"/>
                    <a:pt x="6394" y="31185"/>
                  </a:cubicBezTo>
                  <a:lnTo>
                    <a:pt x="6501" y="31435"/>
                  </a:lnTo>
                  <a:cubicBezTo>
                    <a:pt x="6394" y="29506"/>
                    <a:pt x="6429" y="28935"/>
                    <a:pt x="6715" y="27542"/>
                  </a:cubicBezTo>
                  <a:cubicBezTo>
                    <a:pt x="6644" y="26827"/>
                    <a:pt x="5858" y="26542"/>
                    <a:pt x="6358" y="25256"/>
                  </a:cubicBezTo>
                  <a:cubicBezTo>
                    <a:pt x="6572" y="25756"/>
                    <a:pt x="6644" y="25220"/>
                    <a:pt x="6787" y="24720"/>
                  </a:cubicBezTo>
                  <a:cubicBezTo>
                    <a:pt x="6751" y="25042"/>
                    <a:pt x="6858" y="25149"/>
                    <a:pt x="7215" y="24613"/>
                  </a:cubicBezTo>
                  <a:cubicBezTo>
                    <a:pt x="7144" y="24506"/>
                    <a:pt x="7108" y="24363"/>
                    <a:pt x="7108" y="24220"/>
                  </a:cubicBezTo>
                  <a:lnTo>
                    <a:pt x="7179" y="24220"/>
                  </a:lnTo>
                  <a:cubicBezTo>
                    <a:pt x="7287" y="23399"/>
                    <a:pt x="7179" y="23505"/>
                    <a:pt x="7001" y="23863"/>
                  </a:cubicBezTo>
                  <a:cubicBezTo>
                    <a:pt x="7001" y="23863"/>
                    <a:pt x="6894" y="23827"/>
                    <a:pt x="6751" y="23934"/>
                  </a:cubicBezTo>
                  <a:cubicBezTo>
                    <a:pt x="7394" y="23220"/>
                    <a:pt x="7501" y="21648"/>
                    <a:pt x="8072" y="21755"/>
                  </a:cubicBezTo>
                  <a:cubicBezTo>
                    <a:pt x="8858" y="19398"/>
                    <a:pt x="9180" y="17505"/>
                    <a:pt x="10037" y="15504"/>
                  </a:cubicBezTo>
                  <a:cubicBezTo>
                    <a:pt x="10430" y="15433"/>
                    <a:pt x="10394" y="16005"/>
                    <a:pt x="10180" y="16612"/>
                  </a:cubicBezTo>
                  <a:lnTo>
                    <a:pt x="10823" y="15255"/>
                  </a:lnTo>
                  <a:cubicBezTo>
                    <a:pt x="11180" y="15469"/>
                    <a:pt x="10608" y="16112"/>
                    <a:pt x="10430" y="16576"/>
                  </a:cubicBezTo>
                  <a:cubicBezTo>
                    <a:pt x="11894" y="15362"/>
                    <a:pt x="11716" y="13076"/>
                    <a:pt x="13466" y="11897"/>
                  </a:cubicBezTo>
                  <a:lnTo>
                    <a:pt x="13502" y="11397"/>
                  </a:lnTo>
                  <a:lnTo>
                    <a:pt x="13609" y="11361"/>
                  </a:lnTo>
                  <a:cubicBezTo>
                    <a:pt x="13466" y="11254"/>
                    <a:pt x="13609" y="10754"/>
                    <a:pt x="13752" y="10504"/>
                  </a:cubicBezTo>
                  <a:cubicBezTo>
                    <a:pt x="14216" y="10575"/>
                    <a:pt x="14323" y="11075"/>
                    <a:pt x="15002" y="10468"/>
                  </a:cubicBezTo>
                  <a:cubicBezTo>
                    <a:pt x="15752" y="10254"/>
                    <a:pt x="16466" y="9040"/>
                    <a:pt x="17252" y="8432"/>
                  </a:cubicBezTo>
                  <a:cubicBezTo>
                    <a:pt x="16752" y="8611"/>
                    <a:pt x="16788" y="8361"/>
                    <a:pt x="16931" y="8147"/>
                  </a:cubicBezTo>
                  <a:cubicBezTo>
                    <a:pt x="17359" y="7932"/>
                    <a:pt x="17752" y="8147"/>
                    <a:pt x="18002" y="7825"/>
                  </a:cubicBezTo>
                  <a:lnTo>
                    <a:pt x="18252" y="8254"/>
                  </a:lnTo>
                  <a:cubicBezTo>
                    <a:pt x="17895" y="7896"/>
                    <a:pt x="19217" y="7361"/>
                    <a:pt x="19324" y="7111"/>
                  </a:cubicBezTo>
                  <a:cubicBezTo>
                    <a:pt x="19681" y="7361"/>
                    <a:pt x="18717" y="7682"/>
                    <a:pt x="18717" y="7968"/>
                  </a:cubicBezTo>
                  <a:cubicBezTo>
                    <a:pt x="20467" y="7325"/>
                    <a:pt x="19574" y="7611"/>
                    <a:pt x="21431" y="7182"/>
                  </a:cubicBezTo>
                  <a:cubicBezTo>
                    <a:pt x="22396" y="6646"/>
                    <a:pt x="21145" y="6754"/>
                    <a:pt x="21610" y="6218"/>
                  </a:cubicBezTo>
                  <a:cubicBezTo>
                    <a:pt x="22539" y="5968"/>
                    <a:pt x="23503" y="5539"/>
                    <a:pt x="24646" y="5789"/>
                  </a:cubicBezTo>
                  <a:lnTo>
                    <a:pt x="24253" y="5360"/>
                  </a:lnTo>
                  <a:cubicBezTo>
                    <a:pt x="26146" y="4932"/>
                    <a:pt x="27325" y="5003"/>
                    <a:pt x="28575" y="5468"/>
                  </a:cubicBezTo>
                  <a:cubicBezTo>
                    <a:pt x="29504" y="5253"/>
                    <a:pt x="30039" y="5075"/>
                    <a:pt x="30754" y="4860"/>
                  </a:cubicBezTo>
                  <a:cubicBezTo>
                    <a:pt x="31111" y="6110"/>
                    <a:pt x="31897" y="7646"/>
                    <a:pt x="33933" y="9325"/>
                  </a:cubicBezTo>
                  <a:lnTo>
                    <a:pt x="33719" y="9397"/>
                  </a:lnTo>
                  <a:cubicBezTo>
                    <a:pt x="36647" y="11040"/>
                    <a:pt x="38505" y="11432"/>
                    <a:pt x="40576" y="11218"/>
                  </a:cubicBezTo>
                  <a:cubicBezTo>
                    <a:pt x="40684" y="12183"/>
                    <a:pt x="42755" y="11861"/>
                    <a:pt x="43255" y="12325"/>
                  </a:cubicBezTo>
                  <a:lnTo>
                    <a:pt x="43184" y="12397"/>
                  </a:lnTo>
                  <a:cubicBezTo>
                    <a:pt x="44863" y="12147"/>
                    <a:pt x="45756" y="14076"/>
                    <a:pt x="47399" y="14290"/>
                  </a:cubicBezTo>
                  <a:cubicBezTo>
                    <a:pt x="47327" y="14326"/>
                    <a:pt x="47149" y="14505"/>
                    <a:pt x="46863" y="14362"/>
                  </a:cubicBezTo>
                  <a:cubicBezTo>
                    <a:pt x="47899" y="14790"/>
                    <a:pt x="49185" y="15504"/>
                    <a:pt x="48935" y="15969"/>
                  </a:cubicBezTo>
                  <a:cubicBezTo>
                    <a:pt x="51149" y="17326"/>
                    <a:pt x="52649" y="19969"/>
                    <a:pt x="53792" y="21148"/>
                  </a:cubicBezTo>
                  <a:lnTo>
                    <a:pt x="53614" y="21113"/>
                  </a:lnTo>
                  <a:cubicBezTo>
                    <a:pt x="54435" y="21755"/>
                    <a:pt x="54042" y="22148"/>
                    <a:pt x="54471" y="23077"/>
                  </a:cubicBezTo>
                  <a:cubicBezTo>
                    <a:pt x="54400" y="23148"/>
                    <a:pt x="54364" y="23220"/>
                    <a:pt x="54364" y="23220"/>
                  </a:cubicBezTo>
                  <a:cubicBezTo>
                    <a:pt x="55043" y="24184"/>
                    <a:pt x="54721" y="26435"/>
                    <a:pt x="54971" y="27292"/>
                  </a:cubicBezTo>
                  <a:lnTo>
                    <a:pt x="54614" y="27363"/>
                  </a:lnTo>
                  <a:cubicBezTo>
                    <a:pt x="54685" y="28113"/>
                    <a:pt x="54721" y="28827"/>
                    <a:pt x="54721" y="29578"/>
                  </a:cubicBezTo>
                  <a:lnTo>
                    <a:pt x="54828" y="28756"/>
                  </a:lnTo>
                  <a:cubicBezTo>
                    <a:pt x="55757" y="29042"/>
                    <a:pt x="54257" y="30435"/>
                    <a:pt x="54721" y="32006"/>
                  </a:cubicBezTo>
                  <a:cubicBezTo>
                    <a:pt x="54685" y="33257"/>
                    <a:pt x="56614" y="35114"/>
                    <a:pt x="55828" y="366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1F3CD115-3A43-5543-B394-689A0598C2D3}"/>
                </a:ext>
              </a:extLst>
            </p:cNvPr>
            <p:cNvSpPr/>
            <p:nvPr/>
          </p:nvSpPr>
          <p:spPr>
            <a:xfrm>
              <a:off x="8321480" y="5775543"/>
              <a:ext cx="35" cy="214"/>
            </a:xfrm>
            <a:custGeom>
              <a:avLst/>
              <a:gdLst>
                <a:gd name="connsiteX0" fmla="*/ 36 w 35"/>
                <a:gd name="connsiteY0" fmla="*/ 215 h 214"/>
                <a:gd name="connsiteX1" fmla="*/ 36 w 35"/>
                <a:gd name="connsiteY1" fmla="*/ 179 h 214"/>
                <a:gd name="connsiteX2" fmla="*/ 0 w 35"/>
                <a:gd name="connsiteY2" fmla="*/ 0 h 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214">
                  <a:moveTo>
                    <a:pt x="36" y="215"/>
                  </a:moveTo>
                  <a:lnTo>
                    <a:pt x="36" y="17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3200C050-E4ED-464E-9EDD-4B0930392034}"/>
                </a:ext>
              </a:extLst>
            </p:cNvPr>
            <p:cNvSpPr/>
            <p:nvPr/>
          </p:nvSpPr>
          <p:spPr>
            <a:xfrm>
              <a:off x="8320908" y="5745741"/>
              <a:ext cx="70688" cy="73328"/>
            </a:xfrm>
            <a:custGeom>
              <a:avLst/>
              <a:gdLst>
                <a:gd name="connsiteX0" fmla="*/ 57507 w 70688"/>
                <a:gd name="connsiteY0" fmla="*/ 64270 h 73328"/>
                <a:gd name="connsiteX1" fmla="*/ 59400 w 70688"/>
                <a:gd name="connsiteY1" fmla="*/ 61913 h 73328"/>
                <a:gd name="connsiteX2" fmla="*/ 59900 w 70688"/>
                <a:gd name="connsiteY2" fmla="*/ 60913 h 73328"/>
                <a:gd name="connsiteX3" fmla="*/ 60472 w 70688"/>
                <a:gd name="connsiteY3" fmla="*/ 60877 h 73328"/>
                <a:gd name="connsiteX4" fmla="*/ 61401 w 70688"/>
                <a:gd name="connsiteY4" fmla="*/ 59341 h 73328"/>
                <a:gd name="connsiteX5" fmla="*/ 62401 w 70688"/>
                <a:gd name="connsiteY5" fmla="*/ 58770 h 73328"/>
                <a:gd name="connsiteX6" fmla="*/ 67937 w 70688"/>
                <a:gd name="connsiteY6" fmla="*/ 48697 h 73328"/>
                <a:gd name="connsiteX7" fmla="*/ 69973 w 70688"/>
                <a:gd name="connsiteY7" fmla="*/ 29230 h 73328"/>
                <a:gd name="connsiteX8" fmla="*/ 57436 w 70688"/>
                <a:gd name="connsiteY8" fmla="*/ 8513 h 73328"/>
                <a:gd name="connsiteX9" fmla="*/ 56614 w 70688"/>
                <a:gd name="connsiteY9" fmla="*/ 8156 h 73328"/>
                <a:gd name="connsiteX10" fmla="*/ 50935 w 70688"/>
                <a:gd name="connsiteY10" fmla="*/ 4227 h 73328"/>
                <a:gd name="connsiteX11" fmla="*/ 46006 w 70688"/>
                <a:gd name="connsiteY11" fmla="*/ 2013 h 73328"/>
                <a:gd name="connsiteX12" fmla="*/ 38469 w 70688"/>
                <a:gd name="connsiteY12" fmla="*/ 1477 h 73328"/>
                <a:gd name="connsiteX13" fmla="*/ 29647 w 70688"/>
                <a:gd name="connsiteY13" fmla="*/ 12 h 73328"/>
                <a:gd name="connsiteX14" fmla="*/ 17931 w 70688"/>
                <a:gd name="connsiteY14" fmla="*/ 4263 h 73328"/>
                <a:gd name="connsiteX15" fmla="*/ 10501 w 70688"/>
                <a:gd name="connsiteY15" fmla="*/ 10049 h 73328"/>
                <a:gd name="connsiteX16" fmla="*/ 4322 w 70688"/>
                <a:gd name="connsiteY16" fmla="*/ 17622 h 73328"/>
                <a:gd name="connsiteX17" fmla="*/ 572 w 70688"/>
                <a:gd name="connsiteY17" fmla="*/ 29945 h 73328"/>
                <a:gd name="connsiteX18" fmla="*/ 643 w 70688"/>
                <a:gd name="connsiteY18" fmla="*/ 37231 h 73328"/>
                <a:gd name="connsiteX19" fmla="*/ 250 w 70688"/>
                <a:gd name="connsiteY19" fmla="*/ 38053 h 73328"/>
                <a:gd name="connsiteX20" fmla="*/ 357 w 70688"/>
                <a:gd name="connsiteY20" fmla="*/ 40339 h 73328"/>
                <a:gd name="connsiteX21" fmla="*/ 250 w 70688"/>
                <a:gd name="connsiteY21" fmla="*/ 40303 h 73328"/>
                <a:gd name="connsiteX22" fmla="*/ 429 w 70688"/>
                <a:gd name="connsiteY22" fmla="*/ 42910 h 73328"/>
                <a:gd name="connsiteX23" fmla="*/ 322 w 70688"/>
                <a:gd name="connsiteY23" fmla="*/ 42875 h 73328"/>
                <a:gd name="connsiteX24" fmla="*/ 286 w 70688"/>
                <a:gd name="connsiteY24" fmla="*/ 44125 h 73328"/>
                <a:gd name="connsiteX25" fmla="*/ 143 w 70688"/>
                <a:gd name="connsiteY25" fmla="*/ 43911 h 73328"/>
                <a:gd name="connsiteX26" fmla="*/ 0 w 70688"/>
                <a:gd name="connsiteY26" fmla="*/ 49447 h 73328"/>
                <a:gd name="connsiteX27" fmla="*/ 464 w 70688"/>
                <a:gd name="connsiteY27" fmla="*/ 49304 h 73328"/>
                <a:gd name="connsiteX28" fmla="*/ 1393 w 70688"/>
                <a:gd name="connsiteY28" fmla="*/ 58520 h 73328"/>
                <a:gd name="connsiteX29" fmla="*/ 1250 w 70688"/>
                <a:gd name="connsiteY29" fmla="*/ 58520 h 73328"/>
                <a:gd name="connsiteX30" fmla="*/ 10859 w 70688"/>
                <a:gd name="connsiteY30" fmla="*/ 66878 h 73328"/>
                <a:gd name="connsiteX31" fmla="*/ 10859 w 70688"/>
                <a:gd name="connsiteY31" fmla="*/ 67270 h 73328"/>
                <a:gd name="connsiteX32" fmla="*/ 14680 w 70688"/>
                <a:gd name="connsiteY32" fmla="*/ 68021 h 73328"/>
                <a:gd name="connsiteX33" fmla="*/ 15573 w 70688"/>
                <a:gd name="connsiteY33" fmla="*/ 69307 h 73328"/>
                <a:gd name="connsiteX34" fmla="*/ 18074 w 70688"/>
                <a:gd name="connsiteY34" fmla="*/ 69949 h 73328"/>
                <a:gd name="connsiteX35" fmla="*/ 17502 w 70688"/>
                <a:gd name="connsiteY35" fmla="*/ 69843 h 73328"/>
                <a:gd name="connsiteX36" fmla="*/ 20753 w 70688"/>
                <a:gd name="connsiteY36" fmla="*/ 71057 h 73328"/>
                <a:gd name="connsiteX37" fmla="*/ 20360 w 70688"/>
                <a:gd name="connsiteY37" fmla="*/ 70128 h 73328"/>
                <a:gd name="connsiteX38" fmla="*/ 22253 w 70688"/>
                <a:gd name="connsiteY38" fmla="*/ 71485 h 73328"/>
                <a:gd name="connsiteX39" fmla="*/ 22396 w 70688"/>
                <a:gd name="connsiteY39" fmla="*/ 70878 h 73328"/>
                <a:gd name="connsiteX40" fmla="*/ 28611 w 70688"/>
                <a:gd name="connsiteY40" fmla="*/ 73236 h 73328"/>
                <a:gd name="connsiteX41" fmla="*/ 56793 w 70688"/>
                <a:gd name="connsiteY41" fmla="*/ 64199 h 73328"/>
                <a:gd name="connsiteX42" fmla="*/ 57507 w 70688"/>
                <a:gd name="connsiteY42" fmla="*/ 64270 h 73328"/>
                <a:gd name="connsiteX43" fmla="*/ 55543 w 70688"/>
                <a:gd name="connsiteY43" fmla="*/ 57055 h 73328"/>
                <a:gd name="connsiteX44" fmla="*/ 54578 w 70688"/>
                <a:gd name="connsiteY44" fmla="*/ 58627 h 73328"/>
                <a:gd name="connsiteX45" fmla="*/ 53650 w 70688"/>
                <a:gd name="connsiteY45" fmla="*/ 58698 h 73328"/>
                <a:gd name="connsiteX46" fmla="*/ 46970 w 70688"/>
                <a:gd name="connsiteY46" fmla="*/ 63199 h 73328"/>
                <a:gd name="connsiteX47" fmla="*/ 44684 w 70688"/>
                <a:gd name="connsiteY47" fmla="*/ 65021 h 73328"/>
                <a:gd name="connsiteX48" fmla="*/ 43113 w 70688"/>
                <a:gd name="connsiteY48" fmla="*/ 64913 h 73328"/>
                <a:gd name="connsiteX49" fmla="*/ 43506 w 70688"/>
                <a:gd name="connsiteY49" fmla="*/ 64842 h 73328"/>
                <a:gd name="connsiteX50" fmla="*/ 43577 w 70688"/>
                <a:gd name="connsiteY50" fmla="*/ 64413 h 73328"/>
                <a:gd name="connsiteX51" fmla="*/ 38683 w 70688"/>
                <a:gd name="connsiteY51" fmla="*/ 66020 h 73328"/>
                <a:gd name="connsiteX52" fmla="*/ 39541 w 70688"/>
                <a:gd name="connsiteY52" fmla="*/ 66199 h 73328"/>
                <a:gd name="connsiteX53" fmla="*/ 37826 w 70688"/>
                <a:gd name="connsiteY53" fmla="*/ 66449 h 73328"/>
                <a:gd name="connsiteX54" fmla="*/ 38112 w 70688"/>
                <a:gd name="connsiteY54" fmla="*/ 66092 h 73328"/>
                <a:gd name="connsiteX55" fmla="*/ 35540 w 70688"/>
                <a:gd name="connsiteY55" fmla="*/ 66235 h 73328"/>
                <a:gd name="connsiteX56" fmla="*/ 35933 w 70688"/>
                <a:gd name="connsiteY56" fmla="*/ 66592 h 73328"/>
                <a:gd name="connsiteX57" fmla="*/ 32790 w 70688"/>
                <a:gd name="connsiteY57" fmla="*/ 66521 h 73328"/>
                <a:gd name="connsiteX58" fmla="*/ 32683 w 70688"/>
                <a:gd name="connsiteY58" fmla="*/ 67199 h 73328"/>
                <a:gd name="connsiteX59" fmla="*/ 26396 w 70688"/>
                <a:gd name="connsiteY59" fmla="*/ 66235 h 73328"/>
                <a:gd name="connsiteX60" fmla="*/ 25432 w 70688"/>
                <a:gd name="connsiteY60" fmla="*/ 66628 h 73328"/>
                <a:gd name="connsiteX61" fmla="*/ 25432 w 70688"/>
                <a:gd name="connsiteY61" fmla="*/ 66235 h 73328"/>
                <a:gd name="connsiteX62" fmla="*/ 22860 w 70688"/>
                <a:gd name="connsiteY62" fmla="*/ 65127 h 73328"/>
                <a:gd name="connsiteX63" fmla="*/ 23110 w 70688"/>
                <a:gd name="connsiteY63" fmla="*/ 64913 h 73328"/>
                <a:gd name="connsiteX64" fmla="*/ 22324 w 70688"/>
                <a:gd name="connsiteY64" fmla="*/ 65520 h 73328"/>
                <a:gd name="connsiteX65" fmla="*/ 19324 w 70688"/>
                <a:gd name="connsiteY65" fmla="*/ 64449 h 73328"/>
                <a:gd name="connsiteX66" fmla="*/ 18395 w 70688"/>
                <a:gd name="connsiteY66" fmla="*/ 64735 h 73328"/>
                <a:gd name="connsiteX67" fmla="*/ 18824 w 70688"/>
                <a:gd name="connsiteY67" fmla="*/ 64521 h 73328"/>
                <a:gd name="connsiteX68" fmla="*/ 17681 w 70688"/>
                <a:gd name="connsiteY68" fmla="*/ 64056 h 73328"/>
                <a:gd name="connsiteX69" fmla="*/ 17288 w 70688"/>
                <a:gd name="connsiteY69" fmla="*/ 63270 h 73328"/>
                <a:gd name="connsiteX70" fmla="*/ 18074 w 70688"/>
                <a:gd name="connsiteY70" fmla="*/ 63199 h 73328"/>
                <a:gd name="connsiteX71" fmla="*/ 15966 w 70688"/>
                <a:gd name="connsiteY71" fmla="*/ 62806 h 73328"/>
                <a:gd name="connsiteX72" fmla="*/ 12252 w 70688"/>
                <a:gd name="connsiteY72" fmla="*/ 60520 h 73328"/>
                <a:gd name="connsiteX73" fmla="*/ 9323 w 70688"/>
                <a:gd name="connsiteY73" fmla="*/ 59270 h 73328"/>
                <a:gd name="connsiteX74" fmla="*/ 9680 w 70688"/>
                <a:gd name="connsiteY74" fmla="*/ 58341 h 73328"/>
                <a:gd name="connsiteX75" fmla="*/ 8072 w 70688"/>
                <a:gd name="connsiteY75" fmla="*/ 56626 h 73328"/>
                <a:gd name="connsiteX76" fmla="*/ 8144 w 70688"/>
                <a:gd name="connsiteY76" fmla="*/ 56698 h 73328"/>
                <a:gd name="connsiteX77" fmla="*/ 7180 w 70688"/>
                <a:gd name="connsiteY77" fmla="*/ 49554 h 73328"/>
                <a:gd name="connsiteX78" fmla="*/ 6429 w 70688"/>
                <a:gd name="connsiteY78" fmla="*/ 48483 h 73328"/>
                <a:gd name="connsiteX79" fmla="*/ 6215 w 70688"/>
                <a:gd name="connsiteY79" fmla="*/ 41374 h 73328"/>
                <a:gd name="connsiteX80" fmla="*/ 6751 w 70688"/>
                <a:gd name="connsiteY80" fmla="*/ 38910 h 73328"/>
                <a:gd name="connsiteX81" fmla="*/ 6858 w 70688"/>
                <a:gd name="connsiteY81" fmla="*/ 39267 h 73328"/>
                <a:gd name="connsiteX82" fmla="*/ 6894 w 70688"/>
                <a:gd name="connsiteY82" fmla="*/ 33874 h 73328"/>
                <a:gd name="connsiteX83" fmla="*/ 6358 w 70688"/>
                <a:gd name="connsiteY83" fmla="*/ 30945 h 73328"/>
                <a:gd name="connsiteX84" fmla="*/ 6751 w 70688"/>
                <a:gd name="connsiteY84" fmla="*/ 30195 h 73328"/>
                <a:gd name="connsiteX85" fmla="*/ 7180 w 70688"/>
                <a:gd name="connsiteY85" fmla="*/ 29945 h 73328"/>
                <a:gd name="connsiteX86" fmla="*/ 7037 w 70688"/>
                <a:gd name="connsiteY86" fmla="*/ 29444 h 73328"/>
                <a:gd name="connsiteX87" fmla="*/ 7108 w 70688"/>
                <a:gd name="connsiteY87" fmla="*/ 29444 h 73328"/>
                <a:gd name="connsiteX88" fmla="*/ 6894 w 70688"/>
                <a:gd name="connsiteY88" fmla="*/ 29016 h 73328"/>
                <a:gd name="connsiteX89" fmla="*/ 6644 w 70688"/>
                <a:gd name="connsiteY89" fmla="*/ 29159 h 73328"/>
                <a:gd name="connsiteX90" fmla="*/ 7894 w 70688"/>
                <a:gd name="connsiteY90" fmla="*/ 26194 h 73328"/>
                <a:gd name="connsiteX91" fmla="*/ 10501 w 70688"/>
                <a:gd name="connsiteY91" fmla="*/ 18586 h 73328"/>
                <a:gd name="connsiteX92" fmla="*/ 10466 w 70688"/>
                <a:gd name="connsiteY92" fmla="*/ 19872 h 73328"/>
                <a:gd name="connsiteX93" fmla="*/ 11430 w 70688"/>
                <a:gd name="connsiteY93" fmla="*/ 18300 h 73328"/>
                <a:gd name="connsiteX94" fmla="*/ 10751 w 70688"/>
                <a:gd name="connsiteY94" fmla="*/ 19836 h 73328"/>
                <a:gd name="connsiteX95" fmla="*/ 15395 w 70688"/>
                <a:gd name="connsiteY95" fmla="*/ 14228 h 73328"/>
                <a:gd name="connsiteX96" fmla="*/ 15538 w 70688"/>
                <a:gd name="connsiteY96" fmla="*/ 13586 h 73328"/>
                <a:gd name="connsiteX97" fmla="*/ 15681 w 70688"/>
                <a:gd name="connsiteY97" fmla="*/ 13514 h 73328"/>
                <a:gd name="connsiteX98" fmla="*/ 16038 w 70688"/>
                <a:gd name="connsiteY98" fmla="*/ 12478 h 73328"/>
                <a:gd name="connsiteX99" fmla="*/ 17574 w 70688"/>
                <a:gd name="connsiteY99" fmla="*/ 12157 h 73328"/>
                <a:gd name="connsiteX100" fmla="*/ 20610 w 70688"/>
                <a:gd name="connsiteY100" fmla="*/ 9156 h 73328"/>
                <a:gd name="connsiteX101" fmla="*/ 20253 w 70688"/>
                <a:gd name="connsiteY101" fmla="*/ 8942 h 73328"/>
                <a:gd name="connsiteX102" fmla="*/ 21610 w 70688"/>
                <a:gd name="connsiteY102" fmla="*/ 8299 h 73328"/>
                <a:gd name="connsiteX103" fmla="*/ 21931 w 70688"/>
                <a:gd name="connsiteY103" fmla="*/ 8692 h 73328"/>
                <a:gd name="connsiteX104" fmla="*/ 23217 w 70688"/>
                <a:gd name="connsiteY104" fmla="*/ 7192 h 73328"/>
                <a:gd name="connsiteX105" fmla="*/ 22503 w 70688"/>
                <a:gd name="connsiteY105" fmla="*/ 8228 h 73328"/>
                <a:gd name="connsiteX106" fmla="*/ 25825 w 70688"/>
                <a:gd name="connsiteY106" fmla="*/ 6870 h 73328"/>
                <a:gd name="connsiteX107" fmla="*/ 26003 w 70688"/>
                <a:gd name="connsiteY107" fmla="*/ 5906 h 73328"/>
                <a:gd name="connsiteX108" fmla="*/ 29790 w 70688"/>
                <a:gd name="connsiteY108" fmla="*/ 5477 h 73328"/>
                <a:gd name="connsiteX109" fmla="*/ 29361 w 70688"/>
                <a:gd name="connsiteY109" fmla="*/ 5013 h 73328"/>
                <a:gd name="connsiteX110" fmla="*/ 34754 w 70688"/>
                <a:gd name="connsiteY110" fmla="*/ 5834 h 73328"/>
                <a:gd name="connsiteX111" fmla="*/ 39076 w 70688"/>
                <a:gd name="connsiteY111" fmla="*/ 5799 h 73328"/>
                <a:gd name="connsiteX112" fmla="*/ 41862 w 70688"/>
                <a:gd name="connsiteY112" fmla="*/ 6620 h 73328"/>
                <a:gd name="connsiteX113" fmla="*/ 41684 w 70688"/>
                <a:gd name="connsiteY113" fmla="*/ 6763 h 73328"/>
                <a:gd name="connsiteX114" fmla="*/ 48649 w 70688"/>
                <a:gd name="connsiteY114" fmla="*/ 9013 h 73328"/>
                <a:gd name="connsiteX115" fmla="*/ 51542 w 70688"/>
                <a:gd name="connsiteY115" fmla="*/ 11371 h 73328"/>
                <a:gd name="connsiteX116" fmla="*/ 51435 w 70688"/>
                <a:gd name="connsiteY116" fmla="*/ 11371 h 73328"/>
                <a:gd name="connsiteX117" fmla="*/ 56507 w 70688"/>
                <a:gd name="connsiteY117" fmla="*/ 15228 h 73328"/>
                <a:gd name="connsiteX118" fmla="*/ 55828 w 70688"/>
                <a:gd name="connsiteY118" fmla="*/ 15085 h 73328"/>
                <a:gd name="connsiteX119" fmla="*/ 58257 w 70688"/>
                <a:gd name="connsiteY119" fmla="*/ 17658 h 73328"/>
                <a:gd name="connsiteX120" fmla="*/ 64222 w 70688"/>
                <a:gd name="connsiteY120" fmla="*/ 25658 h 73328"/>
                <a:gd name="connsiteX121" fmla="*/ 64044 w 70688"/>
                <a:gd name="connsiteY121" fmla="*/ 25587 h 73328"/>
                <a:gd name="connsiteX122" fmla="*/ 65044 w 70688"/>
                <a:gd name="connsiteY122" fmla="*/ 28266 h 73328"/>
                <a:gd name="connsiteX123" fmla="*/ 64937 w 70688"/>
                <a:gd name="connsiteY123" fmla="*/ 28444 h 73328"/>
                <a:gd name="connsiteX124" fmla="*/ 65580 w 70688"/>
                <a:gd name="connsiteY124" fmla="*/ 33695 h 73328"/>
                <a:gd name="connsiteX125" fmla="*/ 65222 w 70688"/>
                <a:gd name="connsiteY125" fmla="*/ 33767 h 73328"/>
                <a:gd name="connsiteX126" fmla="*/ 65258 w 70688"/>
                <a:gd name="connsiteY126" fmla="*/ 36588 h 73328"/>
                <a:gd name="connsiteX127" fmla="*/ 65365 w 70688"/>
                <a:gd name="connsiteY127" fmla="*/ 35553 h 73328"/>
                <a:gd name="connsiteX128" fmla="*/ 65080 w 70688"/>
                <a:gd name="connsiteY128" fmla="*/ 39660 h 73328"/>
                <a:gd name="connsiteX129" fmla="*/ 65222 w 70688"/>
                <a:gd name="connsiteY129" fmla="*/ 45697 h 73328"/>
                <a:gd name="connsiteX130" fmla="*/ 64651 w 70688"/>
                <a:gd name="connsiteY130" fmla="*/ 46125 h 73328"/>
                <a:gd name="connsiteX131" fmla="*/ 64079 w 70688"/>
                <a:gd name="connsiteY131" fmla="*/ 45589 h 73328"/>
                <a:gd name="connsiteX132" fmla="*/ 62329 w 70688"/>
                <a:gd name="connsiteY132" fmla="*/ 49126 h 73328"/>
                <a:gd name="connsiteX133" fmla="*/ 61936 w 70688"/>
                <a:gd name="connsiteY133" fmla="*/ 49018 h 73328"/>
                <a:gd name="connsiteX134" fmla="*/ 59150 w 70688"/>
                <a:gd name="connsiteY134" fmla="*/ 53947 h 73328"/>
                <a:gd name="connsiteX135" fmla="*/ 56471 w 70688"/>
                <a:gd name="connsiteY135" fmla="*/ 56769 h 73328"/>
                <a:gd name="connsiteX136" fmla="*/ 55543 w 70688"/>
                <a:gd name="connsiteY136" fmla="*/ 57055 h 7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70688" h="73328">
                  <a:moveTo>
                    <a:pt x="57507" y="64270"/>
                  </a:moveTo>
                  <a:cubicBezTo>
                    <a:pt x="58114" y="64627"/>
                    <a:pt x="58757" y="61770"/>
                    <a:pt x="59400" y="61913"/>
                  </a:cubicBezTo>
                  <a:lnTo>
                    <a:pt x="59900" y="60913"/>
                  </a:lnTo>
                  <a:cubicBezTo>
                    <a:pt x="60186" y="60770"/>
                    <a:pt x="60722" y="60377"/>
                    <a:pt x="60472" y="60877"/>
                  </a:cubicBezTo>
                  <a:cubicBezTo>
                    <a:pt x="61186" y="60162"/>
                    <a:pt x="61079" y="60020"/>
                    <a:pt x="61401" y="59341"/>
                  </a:cubicBezTo>
                  <a:lnTo>
                    <a:pt x="62401" y="58770"/>
                  </a:lnTo>
                  <a:cubicBezTo>
                    <a:pt x="65080" y="55733"/>
                    <a:pt x="66151" y="52519"/>
                    <a:pt x="67937" y="48697"/>
                  </a:cubicBezTo>
                  <a:cubicBezTo>
                    <a:pt x="71188" y="44268"/>
                    <a:pt x="71116" y="34088"/>
                    <a:pt x="69973" y="29230"/>
                  </a:cubicBezTo>
                  <a:cubicBezTo>
                    <a:pt x="68866" y="21408"/>
                    <a:pt x="64401" y="12264"/>
                    <a:pt x="57436" y="8513"/>
                  </a:cubicBezTo>
                  <a:cubicBezTo>
                    <a:pt x="57293" y="8299"/>
                    <a:pt x="56650" y="8085"/>
                    <a:pt x="56614" y="8156"/>
                  </a:cubicBezTo>
                  <a:cubicBezTo>
                    <a:pt x="54757" y="6727"/>
                    <a:pt x="52864" y="5442"/>
                    <a:pt x="50935" y="4227"/>
                  </a:cubicBezTo>
                  <a:cubicBezTo>
                    <a:pt x="50935" y="4227"/>
                    <a:pt x="49042" y="2870"/>
                    <a:pt x="46006" y="2013"/>
                  </a:cubicBezTo>
                  <a:cubicBezTo>
                    <a:pt x="43541" y="1262"/>
                    <a:pt x="40791" y="1298"/>
                    <a:pt x="38469" y="1477"/>
                  </a:cubicBezTo>
                  <a:cubicBezTo>
                    <a:pt x="35540" y="512"/>
                    <a:pt x="32790" y="-95"/>
                    <a:pt x="29647" y="12"/>
                  </a:cubicBezTo>
                  <a:cubicBezTo>
                    <a:pt x="26182" y="119"/>
                    <a:pt x="21931" y="1298"/>
                    <a:pt x="17931" y="4263"/>
                  </a:cubicBezTo>
                  <a:cubicBezTo>
                    <a:pt x="14288" y="6656"/>
                    <a:pt x="12430" y="8370"/>
                    <a:pt x="10501" y="10049"/>
                  </a:cubicBezTo>
                  <a:cubicBezTo>
                    <a:pt x="8787" y="11621"/>
                    <a:pt x="6465" y="13586"/>
                    <a:pt x="4322" y="17622"/>
                  </a:cubicBezTo>
                  <a:cubicBezTo>
                    <a:pt x="2000" y="21372"/>
                    <a:pt x="964" y="26016"/>
                    <a:pt x="572" y="29945"/>
                  </a:cubicBezTo>
                  <a:cubicBezTo>
                    <a:pt x="964" y="31909"/>
                    <a:pt x="107" y="35088"/>
                    <a:pt x="643" y="37231"/>
                  </a:cubicBezTo>
                  <a:lnTo>
                    <a:pt x="250" y="38053"/>
                  </a:lnTo>
                  <a:cubicBezTo>
                    <a:pt x="429" y="38803"/>
                    <a:pt x="572" y="39624"/>
                    <a:pt x="357" y="40339"/>
                  </a:cubicBezTo>
                  <a:lnTo>
                    <a:pt x="250" y="40303"/>
                  </a:lnTo>
                  <a:cubicBezTo>
                    <a:pt x="536" y="41374"/>
                    <a:pt x="322" y="42375"/>
                    <a:pt x="429" y="42910"/>
                  </a:cubicBezTo>
                  <a:lnTo>
                    <a:pt x="322" y="42875"/>
                  </a:lnTo>
                  <a:lnTo>
                    <a:pt x="286" y="44125"/>
                  </a:lnTo>
                  <a:lnTo>
                    <a:pt x="143" y="43911"/>
                  </a:lnTo>
                  <a:cubicBezTo>
                    <a:pt x="322" y="45732"/>
                    <a:pt x="179" y="47661"/>
                    <a:pt x="0" y="49447"/>
                  </a:cubicBezTo>
                  <a:lnTo>
                    <a:pt x="464" y="49304"/>
                  </a:lnTo>
                  <a:cubicBezTo>
                    <a:pt x="-71" y="53162"/>
                    <a:pt x="822" y="54591"/>
                    <a:pt x="1393" y="58520"/>
                  </a:cubicBezTo>
                  <a:lnTo>
                    <a:pt x="1250" y="58520"/>
                  </a:lnTo>
                  <a:cubicBezTo>
                    <a:pt x="3965" y="62877"/>
                    <a:pt x="6715" y="66271"/>
                    <a:pt x="10859" y="66878"/>
                  </a:cubicBezTo>
                  <a:cubicBezTo>
                    <a:pt x="10323" y="66771"/>
                    <a:pt x="10966" y="67199"/>
                    <a:pt x="10859" y="67270"/>
                  </a:cubicBezTo>
                  <a:cubicBezTo>
                    <a:pt x="12752" y="67985"/>
                    <a:pt x="14109" y="68699"/>
                    <a:pt x="14680" y="68021"/>
                  </a:cubicBezTo>
                  <a:cubicBezTo>
                    <a:pt x="15966" y="68807"/>
                    <a:pt x="15573" y="68878"/>
                    <a:pt x="15573" y="69307"/>
                  </a:cubicBezTo>
                  <a:cubicBezTo>
                    <a:pt x="15752" y="68950"/>
                    <a:pt x="17002" y="69485"/>
                    <a:pt x="18074" y="69949"/>
                  </a:cubicBezTo>
                  <a:lnTo>
                    <a:pt x="17502" y="69843"/>
                  </a:lnTo>
                  <a:cubicBezTo>
                    <a:pt x="18538" y="70307"/>
                    <a:pt x="19645" y="70736"/>
                    <a:pt x="20753" y="71057"/>
                  </a:cubicBezTo>
                  <a:lnTo>
                    <a:pt x="20360" y="70128"/>
                  </a:lnTo>
                  <a:cubicBezTo>
                    <a:pt x="22003" y="70914"/>
                    <a:pt x="20503" y="71164"/>
                    <a:pt x="22253" y="71485"/>
                  </a:cubicBezTo>
                  <a:lnTo>
                    <a:pt x="22396" y="70878"/>
                  </a:lnTo>
                  <a:cubicBezTo>
                    <a:pt x="24717" y="71629"/>
                    <a:pt x="26218" y="72736"/>
                    <a:pt x="28611" y="73236"/>
                  </a:cubicBezTo>
                  <a:cubicBezTo>
                    <a:pt x="38576" y="74021"/>
                    <a:pt x="49185" y="69700"/>
                    <a:pt x="56793" y="64199"/>
                  </a:cubicBezTo>
                  <a:lnTo>
                    <a:pt x="57507" y="64270"/>
                  </a:lnTo>
                  <a:close/>
                  <a:moveTo>
                    <a:pt x="55543" y="57055"/>
                  </a:moveTo>
                  <a:cubicBezTo>
                    <a:pt x="54793" y="57698"/>
                    <a:pt x="55543" y="58055"/>
                    <a:pt x="54578" y="58627"/>
                  </a:cubicBezTo>
                  <a:cubicBezTo>
                    <a:pt x="54400" y="58341"/>
                    <a:pt x="53400" y="59377"/>
                    <a:pt x="53650" y="58698"/>
                  </a:cubicBezTo>
                  <a:cubicBezTo>
                    <a:pt x="51578" y="59913"/>
                    <a:pt x="50292" y="62520"/>
                    <a:pt x="46970" y="63199"/>
                  </a:cubicBezTo>
                  <a:cubicBezTo>
                    <a:pt x="46613" y="64056"/>
                    <a:pt x="45006" y="64413"/>
                    <a:pt x="44684" y="65021"/>
                  </a:cubicBezTo>
                  <a:cubicBezTo>
                    <a:pt x="44506" y="64842"/>
                    <a:pt x="41541" y="66056"/>
                    <a:pt x="43113" y="64913"/>
                  </a:cubicBezTo>
                  <a:cubicBezTo>
                    <a:pt x="43255" y="64806"/>
                    <a:pt x="43506" y="64735"/>
                    <a:pt x="43506" y="64842"/>
                  </a:cubicBezTo>
                  <a:lnTo>
                    <a:pt x="43577" y="64413"/>
                  </a:lnTo>
                  <a:cubicBezTo>
                    <a:pt x="41648" y="64306"/>
                    <a:pt x="40541" y="65771"/>
                    <a:pt x="38683" y="66020"/>
                  </a:cubicBezTo>
                  <a:cubicBezTo>
                    <a:pt x="39255" y="66020"/>
                    <a:pt x="39934" y="65842"/>
                    <a:pt x="39541" y="66199"/>
                  </a:cubicBezTo>
                  <a:cubicBezTo>
                    <a:pt x="38969" y="66306"/>
                    <a:pt x="38398" y="66413"/>
                    <a:pt x="37826" y="66449"/>
                  </a:cubicBezTo>
                  <a:lnTo>
                    <a:pt x="38112" y="66092"/>
                  </a:lnTo>
                  <a:lnTo>
                    <a:pt x="35540" y="66235"/>
                  </a:lnTo>
                  <a:lnTo>
                    <a:pt x="35933" y="66592"/>
                  </a:lnTo>
                  <a:cubicBezTo>
                    <a:pt x="34647" y="66485"/>
                    <a:pt x="34183" y="65878"/>
                    <a:pt x="32790" y="66521"/>
                  </a:cubicBezTo>
                  <a:cubicBezTo>
                    <a:pt x="32147" y="66842"/>
                    <a:pt x="34040" y="67021"/>
                    <a:pt x="32683" y="67199"/>
                  </a:cubicBezTo>
                  <a:cubicBezTo>
                    <a:pt x="31040" y="66985"/>
                    <a:pt x="28218" y="66592"/>
                    <a:pt x="26396" y="66235"/>
                  </a:cubicBezTo>
                  <a:cubicBezTo>
                    <a:pt x="26539" y="66699"/>
                    <a:pt x="26003" y="66628"/>
                    <a:pt x="25432" y="66628"/>
                  </a:cubicBezTo>
                  <a:lnTo>
                    <a:pt x="25432" y="66235"/>
                  </a:lnTo>
                  <a:cubicBezTo>
                    <a:pt x="23289" y="66342"/>
                    <a:pt x="24896" y="65270"/>
                    <a:pt x="22860" y="65127"/>
                  </a:cubicBezTo>
                  <a:lnTo>
                    <a:pt x="23110" y="64913"/>
                  </a:lnTo>
                  <a:lnTo>
                    <a:pt x="22324" y="65520"/>
                  </a:lnTo>
                  <a:cubicBezTo>
                    <a:pt x="20253" y="65520"/>
                    <a:pt x="21717" y="64449"/>
                    <a:pt x="19324" y="64449"/>
                  </a:cubicBezTo>
                  <a:cubicBezTo>
                    <a:pt x="20110" y="64770"/>
                    <a:pt x="19288" y="65413"/>
                    <a:pt x="18395" y="64735"/>
                  </a:cubicBezTo>
                  <a:lnTo>
                    <a:pt x="18824" y="64521"/>
                  </a:lnTo>
                  <a:cubicBezTo>
                    <a:pt x="18252" y="64306"/>
                    <a:pt x="18002" y="64342"/>
                    <a:pt x="17681" y="64056"/>
                  </a:cubicBezTo>
                  <a:cubicBezTo>
                    <a:pt x="18074" y="64056"/>
                    <a:pt x="18145" y="63699"/>
                    <a:pt x="17288" y="63270"/>
                  </a:cubicBezTo>
                  <a:cubicBezTo>
                    <a:pt x="17609" y="63270"/>
                    <a:pt x="17824" y="63199"/>
                    <a:pt x="18074" y="63199"/>
                  </a:cubicBezTo>
                  <a:lnTo>
                    <a:pt x="15966" y="62806"/>
                  </a:lnTo>
                  <a:cubicBezTo>
                    <a:pt x="14716" y="61699"/>
                    <a:pt x="12502" y="61270"/>
                    <a:pt x="12252" y="60520"/>
                  </a:cubicBezTo>
                  <a:cubicBezTo>
                    <a:pt x="12180" y="60520"/>
                    <a:pt x="9858" y="59020"/>
                    <a:pt x="9323" y="59270"/>
                  </a:cubicBezTo>
                  <a:cubicBezTo>
                    <a:pt x="9787" y="59198"/>
                    <a:pt x="9180" y="58484"/>
                    <a:pt x="9680" y="58341"/>
                  </a:cubicBezTo>
                  <a:cubicBezTo>
                    <a:pt x="9073" y="58448"/>
                    <a:pt x="7894" y="57413"/>
                    <a:pt x="8072" y="56626"/>
                  </a:cubicBezTo>
                  <a:lnTo>
                    <a:pt x="8144" y="56698"/>
                  </a:lnTo>
                  <a:cubicBezTo>
                    <a:pt x="7680" y="54591"/>
                    <a:pt x="6572" y="52412"/>
                    <a:pt x="7180" y="49554"/>
                  </a:cubicBezTo>
                  <a:cubicBezTo>
                    <a:pt x="6715" y="49697"/>
                    <a:pt x="7037" y="48125"/>
                    <a:pt x="6429" y="48483"/>
                  </a:cubicBezTo>
                  <a:cubicBezTo>
                    <a:pt x="6036" y="45375"/>
                    <a:pt x="8037" y="42696"/>
                    <a:pt x="6215" y="41374"/>
                  </a:cubicBezTo>
                  <a:cubicBezTo>
                    <a:pt x="6144" y="39874"/>
                    <a:pt x="6644" y="39660"/>
                    <a:pt x="6751" y="38910"/>
                  </a:cubicBezTo>
                  <a:lnTo>
                    <a:pt x="6858" y="39267"/>
                  </a:lnTo>
                  <a:cubicBezTo>
                    <a:pt x="6751" y="36588"/>
                    <a:pt x="6751" y="35802"/>
                    <a:pt x="6894" y="33874"/>
                  </a:cubicBezTo>
                  <a:cubicBezTo>
                    <a:pt x="6822" y="32909"/>
                    <a:pt x="5929" y="32659"/>
                    <a:pt x="6358" y="30945"/>
                  </a:cubicBezTo>
                  <a:cubicBezTo>
                    <a:pt x="6644" y="31552"/>
                    <a:pt x="6644" y="30838"/>
                    <a:pt x="6751" y="30195"/>
                  </a:cubicBezTo>
                  <a:cubicBezTo>
                    <a:pt x="6751" y="30623"/>
                    <a:pt x="6822" y="30730"/>
                    <a:pt x="7180" y="29945"/>
                  </a:cubicBezTo>
                  <a:cubicBezTo>
                    <a:pt x="7108" y="29802"/>
                    <a:pt x="7072" y="29623"/>
                    <a:pt x="7037" y="29444"/>
                  </a:cubicBezTo>
                  <a:lnTo>
                    <a:pt x="7108" y="29444"/>
                  </a:lnTo>
                  <a:cubicBezTo>
                    <a:pt x="7180" y="28373"/>
                    <a:pt x="7037" y="28551"/>
                    <a:pt x="6894" y="29016"/>
                  </a:cubicBezTo>
                  <a:cubicBezTo>
                    <a:pt x="6858" y="28980"/>
                    <a:pt x="6787" y="29016"/>
                    <a:pt x="6644" y="29159"/>
                  </a:cubicBezTo>
                  <a:cubicBezTo>
                    <a:pt x="7251" y="28159"/>
                    <a:pt x="7287" y="26159"/>
                    <a:pt x="7894" y="26194"/>
                  </a:cubicBezTo>
                  <a:cubicBezTo>
                    <a:pt x="8644" y="23194"/>
                    <a:pt x="9144" y="20943"/>
                    <a:pt x="10501" y="18586"/>
                  </a:cubicBezTo>
                  <a:cubicBezTo>
                    <a:pt x="10894" y="18515"/>
                    <a:pt x="10787" y="19193"/>
                    <a:pt x="10466" y="19872"/>
                  </a:cubicBezTo>
                  <a:cubicBezTo>
                    <a:pt x="10787" y="19336"/>
                    <a:pt x="11073" y="18800"/>
                    <a:pt x="11430" y="18300"/>
                  </a:cubicBezTo>
                  <a:cubicBezTo>
                    <a:pt x="11751" y="18550"/>
                    <a:pt x="11001" y="19300"/>
                    <a:pt x="10751" y="19836"/>
                  </a:cubicBezTo>
                  <a:cubicBezTo>
                    <a:pt x="12466" y="18443"/>
                    <a:pt x="12930" y="15872"/>
                    <a:pt x="15395" y="14228"/>
                  </a:cubicBezTo>
                  <a:lnTo>
                    <a:pt x="15538" y="13586"/>
                  </a:lnTo>
                  <a:lnTo>
                    <a:pt x="15681" y="13514"/>
                  </a:lnTo>
                  <a:cubicBezTo>
                    <a:pt x="15538" y="13407"/>
                    <a:pt x="15823" y="12799"/>
                    <a:pt x="16038" y="12478"/>
                  </a:cubicBezTo>
                  <a:cubicBezTo>
                    <a:pt x="16574" y="12478"/>
                    <a:pt x="16609" y="13085"/>
                    <a:pt x="17574" y="12157"/>
                  </a:cubicBezTo>
                  <a:cubicBezTo>
                    <a:pt x="18574" y="11692"/>
                    <a:pt x="19610" y="10085"/>
                    <a:pt x="20610" y="9156"/>
                  </a:cubicBezTo>
                  <a:cubicBezTo>
                    <a:pt x="20003" y="9514"/>
                    <a:pt x="20074" y="9228"/>
                    <a:pt x="20253" y="8942"/>
                  </a:cubicBezTo>
                  <a:cubicBezTo>
                    <a:pt x="20788" y="8549"/>
                    <a:pt x="21288" y="8656"/>
                    <a:pt x="21610" y="8299"/>
                  </a:cubicBezTo>
                  <a:lnTo>
                    <a:pt x="21931" y="8692"/>
                  </a:lnTo>
                  <a:cubicBezTo>
                    <a:pt x="21467" y="8406"/>
                    <a:pt x="23074" y="7442"/>
                    <a:pt x="23217" y="7192"/>
                  </a:cubicBezTo>
                  <a:cubicBezTo>
                    <a:pt x="23682" y="7371"/>
                    <a:pt x="22467" y="7871"/>
                    <a:pt x="22503" y="8228"/>
                  </a:cubicBezTo>
                  <a:cubicBezTo>
                    <a:pt x="24682" y="7156"/>
                    <a:pt x="23539" y="7620"/>
                    <a:pt x="25825" y="6870"/>
                  </a:cubicBezTo>
                  <a:cubicBezTo>
                    <a:pt x="27003" y="6227"/>
                    <a:pt x="25503" y="6442"/>
                    <a:pt x="26003" y="5906"/>
                  </a:cubicBezTo>
                  <a:cubicBezTo>
                    <a:pt x="27146" y="5585"/>
                    <a:pt x="28361" y="5120"/>
                    <a:pt x="29790" y="5477"/>
                  </a:cubicBezTo>
                  <a:lnTo>
                    <a:pt x="29361" y="5013"/>
                  </a:lnTo>
                  <a:cubicBezTo>
                    <a:pt x="31754" y="4727"/>
                    <a:pt x="33254" y="5084"/>
                    <a:pt x="34754" y="5834"/>
                  </a:cubicBezTo>
                  <a:cubicBezTo>
                    <a:pt x="36505" y="5870"/>
                    <a:pt x="37862" y="5834"/>
                    <a:pt x="39076" y="5799"/>
                  </a:cubicBezTo>
                  <a:cubicBezTo>
                    <a:pt x="39934" y="6049"/>
                    <a:pt x="40791" y="6299"/>
                    <a:pt x="41862" y="6620"/>
                  </a:cubicBezTo>
                  <a:lnTo>
                    <a:pt x="41684" y="6763"/>
                  </a:lnTo>
                  <a:cubicBezTo>
                    <a:pt x="44827" y="7549"/>
                    <a:pt x="46220" y="8406"/>
                    <a:pt x="48649" y="9013"/>
                  </a:cubicBezTo>
                  <a:cubicBezTo>
                    <a:pt x="48506" y="9978"/>
                    <a:pt x="51042" y="10656"/>
                    <a:pt x="51542" y="11371"/>
                  </a:cubicBezTo>
                  <a:lnTo>
                    <a:pt x="51435" y="11371"/>
                  </a:lnTo>
                  <a:cubicBezTo>
                    <a:pt x="53614" y="12014"/>
                    <a:pt x="54650" y="14407"/>
                    <a:pt x="56507" y="15228"/>
                  </a:cubicBezTo>
                  <a:cubicBezTo>
                    <a:pt x="56400" y="15228"/>
                    <a:pt x="56186" y="15407"/>
                    <a:pt x="55828" y="15085"/>
                  </a:cubicBezTo>
                  <a:cubicBezTo>
                    <a:pt x="57043" y="15943"/>
                    <a:pt x="58579" y="17193"/>
                    <a:pt x="58257" y="17658"/>
                  </a:cubicBezTo>
                  <a:cubicBezTo>
                    <a:pt x="60901" y="19979"/>
                    <a:pt x="62901" y="23944"/>
                    <a:pt x="64222" y="25658"/>
                  </a:cubicBezTo>
                  <a:lnTo>
                    <a:pt x="64044" y="25587"/>
                  </a:lnTo>
                  <a:cubicBezTo>
                    <a:pt x="64972" y="26551"/>
                    <a:pt x="64544" y="27016"/>
                    <a:pt x="65044" y="28266"/>
                  </a:cubicBezTo>
                  <a:cubicBezTo>
                    <a:pt x="64972" y="28337"/>
                    <a:pt x="64937" y="28444"/>
                    <a:pt x="64937" y="28444"/>
                  </a:cubicBezTo>
                  <a:cubicBezTo>
                    <a:pt x="65687" y="29623"/>
                    <a:pt x="65330" y="32588"/>
                    <a:pt x="65580" y="33695"/>
                  </a:cubicBezTo>
                  <a:lnTo>
                    <a:pt x="65222" y="33767"/>
                  </a:lnTo>
                  <a:lnTo>
                    <a:pt x="65258" y="36588"/>
                  </a:lnTo>
                  <a:lnTo>
                    <a:pt x="65365" y="35553"/>
                  </a:lnTo>
                  <a:cubicBezTo>
                    <a:pt x="66330" y="35946"/>
                    <a:pt x="64722" y="37660"/>
                    <a:pt x="65080" y="39660"/>
                  </a:cubicBezTo>
                  <a:cubicBezTo>
                    <a:pt x="64722" y="41410"/>
                    <a:pt x="66366" y="43875"/>
                    <a:pt x="65222" y="45697"/>
                  </a:cubicBezTo>
                  <a:cubicBezTo>
                    <a:pt x="65330" y="46768"/>
                    <a:pt x="64794" y="44661"/>
                    <a:pt x="64651" y="46125"/>
                  </a:cubicBezTo>
                  <a:cubicBezTo>
                    <a:pt x="64151" y="45982"/>
                    <a:pt x="64580" y="45411"/>
                    <a:pt x="64079" y="45589"/>
                  </a:cubicBezTo>
                  <a:cubicBezTo>
                    <a:pt x="63794" y="46982"/>
                    <a:pt x="62794" y="47483"/>
                    <a:pt x="62329" y="49126"/>
                  </a:cubicBezTo>
                  <a:lnTo>
                    <a:pt x="61936" y="49018"/>
                  </a:lnTo>
                  <a:cubicBezTo>
                    <a:pt x="61543" y="51340"/>
                    <a:pt x="59400" y="52412"/>
                    <a:pt x="59150" y="53947"/>
                  </a:cubicBezTo>
                  <a:cubicBezTo>
                    <a:pt x="58114" y="56055"/>
                    <a:pt x="57329" y="54448"/>
                    <a:pt x="56471" y="56769"/>
                  </a:cubicBezTo>
                  <a:lnTo>
                    <a:pt x="55543" y="57055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81581A6D-50F2-9C44-A839-FD06DAD2D9A9}"/>
                </a:ext>
              </a:extLst>
            </p:cNvPr>
            <p:cNvSpPr/>
            <p:nvPr/>
          </p:nvSpPr>
          <p:spPr>
            <a:xfrm>
              <a:off x="7982473" y="5852981"/>
              <a:ext cx="35" cy="178"/>
            </a:xfrm>
            <a:custGeom>
              <a:avLst/>
              <a:gdLst>
                <a:gd name="connsiteX0" fmla="*/ 36 w 35"/>
                <a:gd name="connsiteY0" fmla="*/ 179 h 178"/>
                <a:gd name="connsiteX1" fmla="*/ 36 w 35"/>
                <a:gd name="connsiteY1" fmla="*/ 143 h 178"/>
                <a:gd name="connsiteX2" fmla="*/ 0 w 35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178">
                  <a:moveTo>
                    <a:pt x="36" y="179"/>
                  </a:moveTo>
                  <a:lnTo>
                    <a:pt x="36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1AD9F328-55E8-4F47-B246-0C72FBBD3023}"/>
                </a:ext>
              </a:extLst>
            </p:cNvPr>
            <p:cNvSpPr/>
            <p:nvPr/>
          </p:nvSpPr>
          <p:spPr>
            <a:xfrm>
              <a:off x="7982580" y="5819799"/>
              <a:ext cx="65973" cy="65246"/>
            </a:xfrm>
            <a:custGeom>
              <a:avLst/>
              <a:gdLst>
                <a:gd name="connsiteX0" fmla="*/ 57936 w 65973"/>
                <a:gd name="connsiteY0" fmla="*/ 52863 h 65246"/>
                <a:gd name="connsiteX1" fmla="*/ 58543 w 65973"/>
                <a:gd name="connsiteY1" fmla="*/ 52827 h 65246"/>
                <a:gd name="connsiteX2" fmla="*/ 59650 w 65973"/>
                <a:gd name="connsiteY2" fmla="*/ 50470 h 65246"/>
                <a:gd name="connsiteX3" fmla="*/ 59900 w 65973"/>
                <a:gd name="connsiteY3" fmla="*/ 49505 h 65246"/>
                <a:gd name="connsiteX4" fmla="*/ 60436 w 65973"/>
                <a:gd name="connsiteY4" fmla="*/ 49398 h 65246"/>
                <a:gd name="connsiteX5" fmla="*/ 60936 w 65973"/>
                <a:gd name="connsiteY5" fmla="*/ 47898 h 65246"/>
                <a:gd name="connsiteX6" fmla="*/ 61758 w 65973"/>
                <a:gd name="connsiteY6" fmla="*/ 47255 h 65246"/>
                <a:gd name="connsiteX7" fmla="*/ 64937 w 65973"/>
                <a:gd name="connsiteY7" fmla="*/ 37504 h 65246"/>
                <a:gd name="connsiteX8" fmla="*/ 65723 w 65973"/>
                <a:gd name="connsiteY8" fmla="*/ 28574 h 65246"/>
                <a:gd name="connsiteX9" fmla="*/ 62401 w 65973"/>
                <a:gd name="connsiteY9" fmla="*/ 19966 h 65246"/>
                <a:gd name="connsiteX10" fmla="*/ 56864 w 65973"/>
                <a:gd name="connsiteY10" fmla="*/ 10894 h 65246"/>
                <a:gd name="connsiteX11" fmla="*/ 47649 w 65973"/>
                <a:gd name="connsiteY11" fmla="*/ 4107 h 65246"/>
                <a:gd name="connsiteX12" fmla="*/ 46720 w 65973"/>
                <a:gd name="connsiteY12" fmla="*/ 4035 h 65246"/>
                <a:gd name="connsiteX13" fmla="*/ 40898 w 65973"/>
                <a:gd name="connsiteY13" fmla="*/ 2893 h 65246"/>
                <a:gd name="connsiteX14" fmla="*/ 36898 w 65973"/>
                <a:gd name="connsiteY14" fmla="*/ 2285 h 65246"/>
                <a:gd name="connsiteX15" fmla="*/ 30790 w 65973"/>
                <a:gd name="connsiteY15" fmla="*/ 1857 h 65246"/>
                <a:gd name="connsiteX16" fmla="*/ 26075 w 65973"/>
                <a:gd name="connsiteY16" fmla="*/ 71 h 65246"/>
                <a:gd name="connsiteX17" fmla="*/ 18395 w 65973"/>
                <a:gd name="connsiteY17" fmla="*/ 750 h 65246"/>
                <a:gd name="connsiteX18" fmla="*/ 14680 w 65973"/>
                <a:gd name="connsiteY18" fmla="*/ 1964 h 65246"/>
                <a:gd name="connsiteX19" fmla="*/ 8573 w 65973"/>
                <a:gd name="connsiteY19" fmla="*/ 4750 h 65246"/>
                <a:gd name="connsiteX20" fmla="*/ 8715 w 65973"/>
                <a:gd name="connsiteY20" fmla="*/ 8536 h 65246"/>
                <a:gd name="connsiteX21" fmla="*/ 4572 w 65973"/>
                <a:gd name="connsiteY21" fmla="*/ 14787 h 65246"/>
                <a:gd name="connsiteX22" fmla="*/ 1643 w 65973"/>
                <a:gd name="connsiteY22" fmla="*/ 22538 h 65246"/>
                <a:gd name="connsiteX23" fmla="*/ 0 w 65973"/>
                <a:gd name="connsiteY23" fmla="*/ 33289 h 65246"/>
                <a:gd name="connsiteX24" fmla="*/ 500 w 65973"/>
                <a:gd name="connsiteY24" fmla="*/ 39790 h 65246"/>
                <a:gd name="connsiteX25" fmla="*/ 179 w 65973"/>
                <a:gd name="connsiteY25" fmla="*/ 40576 h 65246"/>
                <a:gd name="connsiteX26" fmla="*/ 536 w 65973"/>
                <a:gd name="connsiteY26" fmla="*/ 42755 h 65246"/>
                <a:gd name="connsiteX27" fmla="*/ 429 w 65973"/>
                <a:gd name="connsiteY27" fmla="*/ 42719 h 65246"/>
                <a:gd name="connsiteX28" fmla="*/ 1215 w 65973"/>
                <a:gd name="connsiteY28" fmla="*/ 45434 h 65246"/>
                <a:gd name="connsiteX29" fmla="*/ 1107 w 65973"/>
                <a:gd name="connsiteY29" fmla="*/ 45398 h 65246"/>
                <a:gd name="connsiteX30" fmla="*/ 1500 w 65973"/>
                <a:gd name="connsiteY30" fmla="*/ 46684 h 65246"/>
                <a:gd name="connsiteX31" fmla="*/ 1286 w 65973"/>
                <a:gd name="connsiteY31" fmla="*/ 46505 h 65246"/>
                <a:gd name="connsiteX32" fmla="*/ 3965 w 65973"/>
                <a:gd name="connsiteY32" fmla="*/ 51827 h 65246"/>
                <a:gd name="connsiteX33" fmla="*/ 4251 w 65973"/>
                <a:gd name="connsiteY33" fmla="*/ 51434 h 65246"/>
                <a:gd name="connsiteX34" fmla="*/ 9716 w 65973"/>
                <a:gd name="connsiteY34" fmla="*/ 57149 h 65246"/>
                <a:gd name="connsiteX35" fmla="*/ 9608 w 65973"/>
                <a:gd name="connsiteY35" fmla="*/ 57221 h 65246"/>
                <a:gd name="connsiteX36" fmla="*/ 13645 w 65973"/>
                <a:gd name="connsiteY36" fmla="*/ 60150 h 65246"/>
                <a:gd name="connsiteX37" fmla="*/ 19360 w 65973"/>
                <a:gd name="connsiteY37" fmla="*/ 62364 h 65246"/>
                <a:gd name="connsiteX38" fmla="*/ 19503 w 65973"/>
                <a:gd name="connsiteY38" fmla="*/ 62721 h 65246"/>
                <a:gd name="connsiteX39" fmla="*/ 23503 w 65973"/>
                <a:gd name="connsiteY39" fmla="*/ 61721 h 65246"/>
                <a:gd name="connsiteX40" fmla="*/ 24646 w 65973"/>
                <a:gd name="connsiteY40" fmla="*/ 62329 h 65246"/>
                <a:gd name="connsiteX41" fmla="*/ 26432 w 65973"/>
                <a:gd name="connsiteY41" fmla="*/ 61829 h 65246"/>
                <a:gd name="connsiteX42" fmla="*/ 26039 w 65973"/>
                <a:gd name="connsiteY42" fmla="*/ 61936 h 65246"/>
                <a:gd name="connsiteX43" fmla="*/ 28361 w 65973"/>
                <a:gd name="connsiteY43" fmla="*/ 62257 h 65246"/>
                <a:gd name="connsiteX44" fmla="*/ 28039 w 65973"/>
                <a:gd name="connsiteY44" fmla="*/ 61400 h 65246"/>
                <a:gd name="connsiteX45" fmla="*/ 29575 w 65973"/>
                <a:gd name="connsiteY45" fmla="*/ 62543 h 65246"/>
                <a:gd name="connsiteX46" fmla="*/ 29718 w 65973"/>
                <a:gd name="connsiteY46" fmla="*/ 61936 h 65246"/>
                <a:gd name="connsiteX47" fmla="*/ 34611 w 65973"/>
                <a:gd name="connsiteY47" fmla="*/ 64686 h 65246"/>
                <a:gd name="connsiteX48" fmla="*/ 48863 w 65973"/>
                <a:gd name="connsiteY48" fmla="*/ 62007 h 65246"/>
                <a:gd name="connsiteX49" fmla="*/ 57936 w 65973"/>
                <a:gd name="connsiteY49" fmla="*/ 52863 h 65246"/>
                <a:gd name="connsiteX50" fmla="*/ 47292 w 65973"/>
                <a:gd name="connsiteY50" fmla="*/ 56292 h 65246"/>
                <a:gd name="connsiteX51" fmla="*/ 45899 w 65973"/>
                <a:gd name="connsiteY51" fmla="*/ 56613 h 65246"/>
                <a:gd name="connsiteX52" fmla="*/ 46220 w 65973"/>
                <a:gd name="connsiteY52" fmla="*/ 56435 h 65246"/>
                <a:gd name="connsiteX53" fmla="*/ 46113 w 65973"/>
                <a:gd name="connsiteY53" fmla="*/ 56006 h 65246"/>
                <a:gd name="connsiteX54" fmla="*/ 43077 w 65973"/>
                <a:gd name="connsiteY54" fmla="*/ 58221 h 65246"/>
                <a:gd name="connsiteX55" fmla="*/ 43720 w 65973"/>
                <a:gd name="connsiteY55" fmla="*/ 58328 h 65246"/>
                <a:gd name="connsiteX56" fmla="*/ 42541 w 65973"/>
                <a:gd name="connsiteY56" fmla="*/ 58685 h 65246"/>
                <a:gd name="connsiteX57" fmla="*/ 42684 w 65973"/>
                <a:gd name="connsiteY57" fmla="*/ 58292 h 65246"/>
                <a:gd name="connsiteX58" fmla="*/ 40898 w 65973"/>
                <a:gd name="connsiteY58" fmla="*/ 58471 h 65246"/>
                <a:gd name="connsiteX59" fmla="*/ 41219 w 65973"/>
                <a:gd name="connsiteY59" fmla="*/ 58828 h 65246"/>
                <a:gd name="connsiteX60" fmla="*/ 38862 w 65973"/>
                <a:gd name="connsiteY60" fmla="*/ 58578 h 65246"/>
                <a:gd name="connsiteX61" fmla="*/ 38719 w 65973"/>
                <a:gd name="connsiteY61" fmla="*/ 59257 h 65246"/>
                <a:gd name="connsiteX62" fmla="*/ 33469 w 65973"/>
                <a:gd name="connsiteY62" fmla="*/ 57506 h 65246"/>
                <a:gd name="connsiteX63" fmla="*/ 32468 w 65973"/>
                <a:gd name="connsiteY63" fmla="*/ 57792 h 65246"/>
                <a:gd name="connsiteX64" fmla="*/ 32504 w 65973"/>
                <a:gd name="connsiteY64" fmla="*/ 57399 h 65246"/>
                <a:gd name="connsiteX65" fmla="*/ 29754 w 65973"/>
                <a:gd name="connsiteY65" fmla="*/ 56220 h 65246"/>
                <a:gd name="connsiteX66" fmla="*/ 29254 w 65973"/>
                <a:gd name="connsiteY66" fmla="*/ 56649 h 65246"/>
                <a:gd name="connsiteX67" fmla="*/ 25325 w 65973"/>
                <a:gd name="connsiteY67" fmla="*/ 56363 h 65246"/>
                <a:gd name="connsiteX68" fmla="*/ 24610 w 65973"/>
                <a:gd name="connsiteY68" fmla="*/ 57042 h 65246"/>
                <a:gd name="connsiteX69" fmla="*/ 24896 w 65973"/>
                <a:gd name="connsiteY69" fmla="*/ 56649 h 65246"/>
                <a:gd name="connsiteX70" fmla="*/ 23646 w 65973"/>
                <a:gd name="connsiteY70" fmla="*/ 56828 h 65246"/>
                <a:gd name="connsiteX71" fmla="*/ 22967 w 65973"/>
                <a:gd name="connsiteY71" fmla="*/ 56363 h 65246"/>
                <a:gd name="connsiteX72" fmla="*/ 23539 w 65973"/>
                <a:gd name="connsiteY72" fmla="*/ 55863 h 65246"/>
                <a:gd name="connsiteX73" fmla="*/ 21967 w 65973"/>
                <a:gd name="connsiteY73" fmla="*/ 56578 h 65246"/>
                <a:gd name="connsiteX74" fmla="*/ 19217 w 65973"/>
                <a:gd name="connsiteY74" fmla="*/ 55899 h 65246"/>
                <a:gd name="connsiteX75" fmla="*/ 17109 w 65973"/>
                <a:gd name="connsiteY75" fmla="*/ 55149 h 65246"/>
                <a:gd name="connsiteX76" fmla="*/ 17288 w 65973"/>
                <a:gd name="connsiteY76" fmla="*/ 54113 h 65246"/>
                <a:gd name="connsiteX77" fmla="*/ 14538 w 65973"/>
                <a:gd name="connsiteY77" fmla="*/ 52363 h 65246"/>
                <a:gd name="connsiteX78" fmla="*/ 14680 w 65973"/>
                <a:gd name="connsiteY78" fmla="*/ 52434 h 65246"/>
                <a:gd name="connsiteX79" fmla="*/ 9608 w 65973"/>
                <a:gd name="connsiteY79" fmla="*/ 47648 h 65246"/>
                <a:gd name="connsiteX80" fmla="*/ 8573 w 65973"/>
                <a:gd name="connsiteY80" fmla="*/ 47505 h 65246"/>
                <a:gd name="connsiteX81" fmla="*/ 6358 w 65973"/>
                <a:gd name="connsiteY81" fmla="*/ 42719 h 65246"/>
                <a:gd name="connsiteX82" fmla="*/ 6608 w 65973"/>
                <a:gd name="connsiteY82" fmla="*/ 40683 h 65246"/>
                <a:gd name="connsiteX83" fmla="*/ 6751 w 65973"/>
                <a:gd name="connsiteY83" fmla="*/ 40969 h 65246"/>
                <a:gd name="connsiteX84" fmla="*/ 6429 w 65973"/>
                <a:gd name="connsiteY84" fmla="*/ 36433 h 65246"/>
                <a:gd name="connsiteX85" fmla="*/ 5715 w 65973"/>
                <a:gd name="connsiteY85" fmla="*/ 33896 h 65246"/>
                <a:gd name="connsiteX86" fmla="*/ 6036 w 65973"/>
                <a:gd name="connsiteY86" fmla="*/ 33218 h 65246"/>
                <a:gd name="connsiteX87" fmla="*/ 6465 w 65973"/>
                <a:gd name="connsiteY87" fmla="*/ 32967 h 65246"/>
                <a:gd name="connsiteX88" fmla="*/ 6287 w 65973"/>
                <a:gd name="connsiteY88" fmla="*/ 32539 h 65246"/>
                <a:gd name="connsiteX89" fmla="*/ 6358 w 65973"/>
                <a:gd name="connsiteY89" fmla="*/ 32539 h 65246"/>
                <a:gd name="connsiteX90" fmla="*/ 6108 w 65973"/>
                <a:gd name="connsiteY90" fmla="*/ 32182 h 65246"/>
                <a:gd name="connsiteX91" fmla="*/ 5894 w 65973"/>
                <a:gd name="connsiteY91" fmla="*/ 32325 h 65246"/>
                <a:gd name="connsiteX92" fmla="*/ 6787 w 65973"/>
                <a:gd name="connsiteY92" fmla="*/ 29539 h 65246"/>
                <a:gd name="connsiteX93" fmla="*/ 7644 w 65973"/>
                <a:gd name="connsiteY93" fmla="*/ 22217 h 65246"/>
                <a:gd name="connsiteX94" fmla="*/ 8001 w 65973"/>
                <a:gd name="connsiteY94" fmla="*/ 23359 h 65246"/>
                <a:gd name="connsiteX95" fmla="*/ 8430 w 65973"/>
                <a:gd name="connsiteY95" fmla="*/ 21716 h 65246"/>
                <a:gd name="connsiteX96" fmla="*/ 8287 w 65973"/>
                <a:gd name="connsiteY96" fmla="*/ 23252 h 65246"/>
                <a:gd name="connsiteX97" fmla="*/ 10501 w 65973"/>
                <a:gd name="connsiteY97" fmla="*/ 17073 h 65246"/>
                <a:gd name="connsiteX98" fmla="*/ 10394 w 65973"/>
                <a:gd name="connsiteY98" fmla="*/ 16501 h 65246"/>
                <a:gd name="connsiteX99" fmla="*/ 10501 w 65973"/>
                <a:gd name="connsiteY99" fmla="*/ 16394 h 65246"/>
                <a:gd name="connsiteX100" fmla="*/ 10430 w 65973"/>
                <a:gd name="connsiteY100" fmla="*/ 15430 h 65246"/>
                <a:gd name="connsiteX101" fmla="*/ 11644 w 65973"/>
                <a:gd name="connsiteY101" fmla="*/ 14966 h 65246"/>
                <a:gd name="connsiteX102" fmla="*/ 13573 w 65973"/>
                <a:gd name="connsiteY102" fmla="*/ 11108 h 65246"/>
                <a:gd name="connsiteX103" fmla="*/ 13109 w 65973"/>
                <a:gd name="connsiteY103" fmla="*/ 11143 h 65246"/>
                <a:gd name="connsiteX104" fmla="*/ 13859 w 65973"/>
                <a:gd name="connsiteY104" fmla="*/ 9572 h 65246"/>
                <a:gd name="connsiteX105" fmla="*/ 14359 w 65973"/>
                <a:gd name="connsiteY105" fmla="*/ 9679 h 65246"/>
                <a:gd name="connsiteX106" fmla="*/ 13823 w 65973"/>
                <a:gd name="connsiteY106" fmla="*/ 8607 h 65246"/>
                <a:gd name="connsiteX107" fmla="*/ 13716 w 65973"/>
                <a:gd name="connsiteY107" fmla="*/ 8358 h 65246"/>
                <a:gd name="connsiteX108" fmla="*/ 14002 w 65973"/>
                <a:gd name="connsiteY108" fmla="*/ 8715 h 65246"/>
                <a:gd name="connsiteX109" fmla="*/ 14252 w 65973"/>
                <a:gd name="connsiteY109" fmla="*/ 9286 h 65246"/>
                <a:gd name="connsiteX110" fmla="*/ 14252 w 65973"/>
                <a:gd name="connsiteY110" fmla="*/ 8893 h 65246"/>
                <a:gd name="connsiteX111" fmla="*/ 15359 w 65973"/>
                <a:gd name="connsiteY111" fmla="*/ 8286 h 65246"/>
                <a:gd name="connsiteX112" fmla="*/ 15252 w 65973"/>
                <a:gd name="connsiteY112" fmla="*/ 7357 h 65246"/>
                <a:gd name="connsiteX113" fmla="*/ 18610 w 65973"/>
                <a:gd name="connsiteY113" fmla="*/ 6393 h 65246"/>
                <a:gd name="connsiteX114" fmla="*/ 18109 w 65973"/>
                <a:gd name="connsiteY114" fmla="*/ 6036 h 65246"/>
                <a:gd name="connsiteX115" fmla="*/ 22931 w 65973"/>
                <a:gd name="connsiteY115" fmla="*/ 5464 h 65246"/>
                <a:gd name="connsiteX116" fmla="*/ 26539 w 65973"/>
                <a:gd name="connsiteY116" fmla="*/ 4214 h 65246"/>
                <a:gd name="connsiteX117" fmla="*/ 32790 w 65973"/>
                <a:gd name="connsiteY117" fmla="*/ 7286 h 65246"/>
                <a:gd name="connsiteX118" fmla="*/ 32611 w 65973"/>
                <a:gd name="connsiteY118" fmla="*/ 7429 h 65246"/>
                <a:gd name="connsiteX119" fmla="*/ 39934 w 65973"/>
                <a:gd name="connsiteY119" fmla="*/ 8215 h 65246"/>
                <a:gd name="connsiteX120" fmla="*/ 43220 w 65973"/>
                <a:gd name="connsiteY120" fmla="*/ 9143 h 65246"/>
                <a:gd name="connsiteX121" fmla="*/ 43148 w 65973"/>
                <a:gd name="connsiteY121" fmla="*/ 9215 h 65246"/>
                <a:gd name="connsiteX122" fmla="*/ 47935 w 65973"/>
                <a:gd name="connsiteY122" fmla="*/ 10786 h 65246"/>
                <a:gd name="connsiteX123" fmla="*/ 47363 w 65973"/>
                <a:gd name="connsiteY123" fmla="*/ 10858 h 65246"/>
                <a:gd name="connsiteX124" fmla="*/ 49542 w 65973"/>
                <a:gd name="connsiteY124" fmla="*/ 12572 h 65246"/>
                <a:gd name="connsiteX125" fmla="*/ 55864 w 65973"/>
                <a:gd name="connsiteY125" fmla="*/ 18966 h 65246"/>
                <a:gd name="connsiteX126" fmla="*/ 55686 w 65973"/>
                <a:gd name="connsiteY126" fmla="*/ 18930 h 65246"/>
                <a:gd name="connsiteX127" fmla="*/ 57364 w 65973"/>
                <a:gd name="connsiteY127" fmla="*/ 21109 h 65246"/>
                <a:gd name="connsiteX128" fmla="*/ 57293 w 65973"/>
                <a:gd name="connsiteY128" fmla="*/ 21288 h 65246"/>
                <a:gd name="connsiteX129" fmla="*/ 59400 w 65973"/>
                <a:gd name="connsiteY129" fmla="*/ 25324 h 65246"/>
                <a:gd name="connsiteX130" fmla="*/ 59079 w 65973"/>
                <a:gd name="connsiteY130" fmla="*/ 25502 h 65246"/>
                <a:gd name="connsiteX131" fmla="*/ 59758 w 65973"/>
                <a:gd name="connsiteY131" fmla="*/ 27717 h 65246"/>
                <a:gd name="connsiteX132" fmla="*/ 59650 w 65973"/>
                <a:gd name="connsiteY132" fmla="*/ 26860 h 65246"/>
                <a:gd name="connsiteX133" fmla="*/ 60186 w 65973"/>
                <a:gd name="connsiteY133" fmla="*/ 30289 h 65246"/>
                <a:gd name="connsiteX134" fmla="*/ 61508 w 65973"/>
                <a:gd name="connsiteY134" fmla="*/ 35432 h 65246"/>
                <a:gd name="connsiteX135" fmla="*/ 61043 w 65973"/>
                <a:gd name="connsiteY135" fmla="*/ 35897 h 65246"/>
                <a:gd name="connsiteX136" fmla="*/ 60365 w 65973"/>
                <a:gd name="connsiteY136" fmla="*/ 35540 h 65246"/>
                <a:gd name="connsiteX137" fmla="*/ 59436 w 65973"/>
                <a:gd name="connsiteY137" fmla="*/ 38861 h 65246"/>
                <a:gd name="connsiteX138" fmla="*/ 59043 w 65973"/>
                <a:gd name="connsiteY138" fmla="*/ 38825 h 65246"/>
                <a:gd name="connsiteX139" fmla="*/ 57472 w 65973"/>
                <a:gd name="connsiteY139" fmla="*/ 43505 h 65246"/>
                <a:gd name="connsiteX140" fmla="*/ 55543 w 65973"/>
                <a:gd name="connsiteY140" fmla="*/ 46362 h 65246"/>
                <a:gd name="connsiteX141" fmla="*/ 54686 w 65973"/>
                <a:gd name="connsiteY141" fmla="*/ 46791 h 65246"/>
                <a:gd name="connsiteX142" fmla="*/ 54150 w 65973"/>
                <a:gd name="connsiteY142" fmla="*/ 48362 h 65246"/>
                <a:gd name="connsiteX143" fmla="*/ 53292 w 65973"/>
                <a:gd name="connsiteY143" fmla="*/ 48577 h 65246"/>
                <a:gd name="connsiteX144" fmla="*/ 48506 w 65973"/>
                <a:gd name="connsiteY144" fmla="*/ 54149 h 65246"/>
                <a:gd name="connsiteX145" fmla="*/ 47292 w 65973"/>
                <a:gd name="connsiteY145" fmla="*/ 56292 h 6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65973" h="65246">
                  <a:moveTo>
                    <a:pt x="57936" y="52863"/>
                  </a:moveTo>
                  <a:lnTo>
                    <a:pt x="58543" y="52827"/>
                  </a:lnTo>
                  <a:cubicBezTo>
                    <a:pt x="59222" y="53113"/>
                    <a:pt x="58972" y="50398"/>
                    <a:pt x="59650" y="50470"/>
                  </a:cubicBezTo>
                  <a:lnTo>
                    <a:pt x="59900" y="49505"/>
                  </a:lnTo>
                  <a:cubicBezTo>
                    <a:pt x="60150" y="49363"/>
                    <a:pt x="60543" y="48898"/>
                    <a:pt x="60436" y="49398"/>
                  </a:cubicBezTo>
                  <a:cubicBezTo>
                    <a:pt x="60901" y="48648"/>
                    <a:pt x="60793" y="48577"/>
                    <a:pt x="60936" y="47898"/>
                  </a:cubicBezTo>
                  <a:lnTo>
                    <a:pt x="61758" y="47255"/>
                  </a:lnTo>
                  <a:cubicBezTo>
                    <a:pt x="63651" y="44255"/>
                    <a:pt x="63972" y="41111"/>
                    <a:pt x="64937" y="37504"/>
                  </a:cubicBezTo>
                  <a:cubicBezTo>
                    <a:pt x="65830" y="35397"/>
                    <a:pt x="66294" y="32003"/>
                    <a:pt x="65723" y="28574"/>
                  </a:cubicBezTo>
                  <a:cubicBezTo>
                    <a:pt x="65187" y="25145"/>
                    <a:pt x="63615" y="21931"/>
                    <a:pt x="62401" y="19966"/>
                  </a:cubicBezTo>
                  <a:cubicBezTo>
                    <a:pt x="60508" y="17216"/>
                    <a:pt x="59043" y="13965"/>
                    <a:pt x="56864" y="10894"/>
                  </a:cubicBezTo>
                  <a:cubicBezTo>
                    <a:pt x="54793" y="7858"/>
                    <a:pt x="51614" y="4857"/>
                    <a:pt x="47649" y="4107"/>
                  </a:cubicBezTo>
                  <a:cubicBezTo>
                    <a:pt x="47434" y="3928"/>
                    <a:pt x="46720" y="3964"/>
                    <a:pt x="46720" y="4035"/>
                  </a:cubicBezTo>
                  <a:cubicBezTo>
                    <a:pt x="44506" y="3464"/>
                    <a:pt x="42827" y="3285"/>
                    <a:pt x="40898" y="2893"/>
                  </a:cubicBezTo>
                  <a:cubicBezTo>
                    <a:pt x="40898" y="2893"/>
                    <a:pt x="39291" y="2642"/>
                    <a:pt x="36898" y="2285"/>
                  </a:cubicBezTo>
                  <a:cubicBezTo>
                    <a:pt x="35004" y="2071"/>
                    <a:pt x="32790" y="1928"/>
                    <a:pt x="30790" y="1857"/>
                  </a:cubicBezTo>
                  <a:cubicBezTo>
                    <a:pt x="32004" y="178"/>
                    <a:pt x="26075" y="71"/>
                    <a:pt x="26075" y="71"/>
                  </a:cubicBezTo>
                  <a:cubicBezTo>
                    <a:pt x="23182" y="-143"/>
                    <a:pt x="20824" y="142"/>
                    <a:pt x="18395" y="750"/>
                  </a:cubicBezTo>
                  <a:cubicBezTo>
                    <a:pt x="17181" y="1071"/>
                    <a:pt x="16002" y="1428"/>
                    <a:pt x="14680" y="1964"/>
                  </a:cubicBezTo>
                  <a:cubicBezTo>
                    <a:pt x="13573" y="2357"/>
                    <a:pt x="10501" y="3678"/>
                    <a:pt x="8573" y="4750"/>
                  </a:cubicBezTo>
                  <a:cubicBezTo>
                    <a:pt x="8715" y="5929"/>
                    <a:pt x="8858" y="8786"/>
                    <a:pt x="8715" y="8536"/>
                  </a:cubicBezTo>
                  <a:cubicBezTo>
                    <a:pt x="8037" y="9679"/>
                    <a:pt x="5251" y="13037"/>
                    <a:pt x="4572" y="14787"/>
                  </a:cubicBezTo>
                  <a:cubicBezTo>
                    <a:pt x="3500" y="16823"/>
                    <a:pt x="2536" y="18930"/>
                    <a:pt x="1643" y="22538"/>
                  </a:cubicBezTo>
                  <a:cubicBezTo>
                    <a:pt x="572" y="25824"/>
                    <a:pt x="72" y="29931"/>
                    <a:pt x="0" y="33289"/>
                  </a:cubicBezTo>
                  <a:cubicBezTo>
                    <a:pt x="536" y="34932"/>
                    <a:pt x="-179" y="37826"/>
                    <a:pt x="500" y="39790"/>
                  </a:cubicBezTo>
                  <a:lnTo>
                    <a:pt x="179" y="40576"/>
                  </a:lnTo>
                  <a:cubicBezTo>
                    <a:pt x="393" y="41254"/>
                    <a:pt x="643" y="42040"/>
                    <a:pt x="536" y="42755"/>
                  </a:cubicBezTo>
                  <a:lnTo>
                    <a:pt x="429" y="42719"/>
                  </a:lnTo>
                  <a:cubicBezTo>
                    <a:pt x="857" y="43719"/>
                    <a:pt x="929" y="44934"/>
                    <a:pt x="1215" y="45434"/>
                  </a:cubicBezTo>
                  <a:lnTo>
                    <a:pt x="1107" y="45398"/>
                  </a:lnTo>
                  <a:cubicBezTo>
                    <a:pt x="1215" y="45827"/>
                    <a:pt x="1357" y="46255"/>
                    <a:pt x="1500" y="46684"/>
                  </a:cubicBezTo>
                  <a:lnTo>
                    <a:pt x="1286" y="46505"/>
                  </a:lnTo>
                  <a:cubicBezTo>
                    <a:pt x="2108" y="48255"/>
                    <a:pt x="2929" y="50148"/>
                    <a:pt x="3965" y="51827"/>
                  </a:cubicBezTo>
                  <a:lnTo>
                    <a:pt x="4251" y="51434"/>
                  </a:lnTo>
                  <a:cubicBezTo>
                    <a:pt x="6465" y="54970"/>
                    <a:pt x="7822" y="54613"/>
                    <a:pt x="9716" y="57149"/>
                  </a:cubicBezTo>
                  <a:lnTo>
                    <a:pt x="9608" y="57221"/>
                  </a:lnTo>
                  <a:cubicBezTo>
                    <a:pt x="11430" y="58006"/>
                    <a:pt x="12466" y="59078"/>
                    <a:pt x="13645" y="60150"/>
                  </a:cubicBezTo>
                  <a:cubicBezTo>
                    <a:pt x="14609" y="61150"/>
                    <a:pt x="16824" y="62686"/>
                    <a:pt x="19360" y="62364"/>
                  </a:cubicBezTo>
                  <a:cubicBezTo>
                    <a:pt x="18752" y="62435"/>
                    <a:pt x="19574" y="62614"/>
                    <a:pt x="19503" y="62721"/>
                  </a:cubicBezTo>
                  <a:cubicBezTo>
                    <a:pt x="21717" y="62829"/>
                    <a:pt x="23503" y="62578"/>
                    <a:pt x="23503" y="61721"/>
                  </a:cubicBezTo>
                  <a:cubicBezTo>
                    <a:pt x="24717" y="61721"/>
                    <a:pt x="24467" y="62007"/>
                    <a:pt x="24646" y="62329"/>
                  </a:cubicBezTo>
                  <a:cubicBezTo>
                    <a:pt x="24646" y="61936"/>
                    <a:pt x="25646" y="61757"/>
                    <a:pt x="26432" y="61829"/>
                  </a:cubicBezTo>
                  <a:lnTo>
                    <a:pt x="26039" y="61936"/>
                  </a:lnTo>
                  <a:cubicBezTo>
                    <a:pt x="26861" y="61936"/>
                    <a:pt x="27361" y="62007"/>
                    <a:pt x="28361" y="62257"/>
                  </a:cubicBezTo>
                  <a:lnTo>
                    <a:pt x="28039" y="61400"/>
                  </a:lnTo>
                  <a:cubicBezTo>
                    <a:pt x="29397" y="61971"/>
                    <a:pt x="28146" y="62364"/>
                    <a:pt x="29575" y="62543"/>
                  </a:cubicBezTo>
                  <a:lnTo>
                    <a:pt x="29718" y="61936"/>
                  </a:lnTo>
                  <a:cubicBezTo>
                    <a:pt x="31683" y="62578"/>
                    <a:pt x="32611" y="63829"/>
                    <a:pt x="34611" y="64686"/>
                  </a:cubicBezTo>
                  <a:cubicBezTo>
                    <a:pt x="38791" y="65793"/>
                    <a:pt x="44827" y="65436"/>
                    <a:pt x="48863" y="62007"/>
                  </a:cubicBezTo>
                  <a:cubicBezTo>
                    <a:pt x="52399" y="59078"/>
                    <a:pt x="55043" y="55863"/>
                    <a:pt x="57936" y="52863"/>
                  </a:cubicBezTo>
                  <a:close/>
                  <a:moveTo>
                    <a:pt x="47292" y="56292"/>
                  </a:moveTo>
                  <a:cubicBezTo>
                    <a:pt x="47006" y="56185"/>
                    <a:pt x="45077" y="58078"/>
                    <a:pt x="45899" y="56613"/>
                  </a:cubicBezTo>
                  <a:cubicBezTo>
                    <a:pt x="45970" y="56471"/>
                    <a:pt x="46149" y="56328"/>
                    <a:pt x="46220" y="56435"/>
                  </a:cubicBezTo>
                  <a:lnTo>
                    <a:pt x="46113" y="56006"/>
                  </a:lnTo>
                  <a:cubicBezTo>
                    <a:pt x="44434" y="56471"/>
                    <a:pt x="44434" y="57828"/>
                    <a:pt x="43077" y="58221"/>
                  </a:cubicBezTo>
                  <a:cubicBezTo>
                    <a:pt x="43470" y="58185"/>
                    <a:pt x="43934" y="57971"/>
                    <a:pt x="43720" y="58328"/>
                  </a:cubicBezTo>
                  <a:cubicBezTo>
                    <a:pt x="43363" y="58506"/>
                    <a:pt x="42934" y="58578"/>
                    <a:pt x="42541" y="58685"/>
                  </a:cubicBezTo>
                  <a:lnTo>
                    <a:pt x="42684" y="58292"/>
                  </a:lnTo>
                  <a:cubicBezTo>
                    <a:pt x="42112" y="58435"/>
                    <a:pt x="41505" y="58471"/>
                    <a:pt x="40898" y="58471"/>
                  </a:cubicBezTo>
                  <a:lnTo>
                    <a:pt x="41219" y="58828"/>
                  </a:lnTo>
                  <a:cubicBezTo>
                    <a:pt x="40255" y="58721"/>
                    <a:pt x="39969" y="58042"/>
                    <a:pt x="38862" y="58578"/>
                  </a:cubicBezTo>
                  <a:cubicBezTo>
                    <a:pt x="38326" y="58864"/>
                    <a:pt x="39791" y="59185"/>
                    <a:pt x="38719" y="59257"/>
                  </a:cubicBezTo>
                  <a:cubicBezTo>
                    <a:pt x="37362" y="58935"/>
                    <a:pt x="35362" y="58114"/>
                    <a:pt x="33469" y="57506"/>
                  </a:cubicBezTo>
                  <a:cubicBezTo>
                    <a:pt x="33540" y="58006"/>
                    <a:pt x="33040" y="57864"/>
                    <a:pt x="32468" y="57792"/>
                  </a:cubicBezTo>
                  <a:lnTo>
                    <a:pt x="32504" y="57399"/>
                  </a:lnTo>
                  <a:cubicBezTo>
                    <a:pt x="30290" y="57399"/>
                    <a:pt x="31968" y="56363"/>
                    <a:pt x="29754" y="56220"/>
                  </a:cubicBezTo>
                  <a:lnTo>
                    <a:pt x="29254" y="56649"/>
                  </a:lnTo>
                  <a:cubicBezTo>
                    <a:pt x="26896" y="56935"/>
                    <a:pt x="27932" y="55470"/>
                    <a:pt x="25325" y="56363"/>
                  </a:cubicBezTo>
                  <a:cubicBezTo>
                    <a:pt x="26325" y="56328"/>
                    <a:pt x="25718" y="57221"/>
                    <a:pt x="24610" y="57042"/>
                  </a:cubicBezTo>
                  <a:lnTo>
                    <a:pt x="24896" y="56649"/>
                  </a:lnTo>
                  <a:cubicBezTo>
                    <a:pt x="24253" y="56721"/>
                    <a:pt x="24039" y="56899"/>
                    <a:pt x="23646" y="56828"/>
                  </a:cubicBezTo>
                  <a:cubicBezTo>
                    <a:pt x="24003" y="56613"/>
                    <a:pt x="23824" y="56256"/>
                    <a:pt x="22967" y="56363"/>
                  </a:cubicBezTo>
                  <a:lnTo>
                    <a:pt x="23539" y="55863"/>
                  </a:lnTo>
                  <a:lnTo>
                    <a:pt x="21967" y="56578"/>
                  </a:lnTo>
                  <a:cubicBezTo>
                    <a:pt x="20788" y="56220"/>
                    <a:pt x="19324" y="56506"/>
                    <a:pt x="19217" y="55899"/>
                  </a:cubicBezTo>
                  <a:cubicBezTo>
                    <a:pt x="19217" y="56006"/>
                    <a:pt x="18038" y="55113"/>
                    <a:pt x="17109" y="55149"/>
                  </a:cubicBezTo>
                  <a:cubicBezTo>
                    <a:pt x="17717" y="55113"/>
                    <a:pt x="16716" y="54256"/>
                    <a:pt x="17288" y="54113"/>
                  </a:cubicBezTo>
                  <a:cubicBezTo>
                    <a:pt x="16574" y="54113"/>
                    <a:pt x="14823" y="53184"/>
                    <a:pt x="14538" y="52363"/>
                  </a:cubicBezTo>
                  <a:lnTo>
                    <a:pt x="14680" y="52434"/>
                  </a:lnTo>
                  <a:cubicBezTo>
                    <a:pt x="12930" y="50362"/>
                    <a:pt x="10251" y="49363"/>
                    <a:pt x="9608" y="47648"/>
                  </a:cubicBezTo>
                  <a:cubicBezTo>
                    <a:pt x="9287" y="47970"/>
                    <a:pt x="8965" y="47005"/>
                    <a:pt x="8573" y="47505"/>
                  </a:cubicBezTo>
                  <a:cubicBezTo>
                    <a:pt x="6929" y="45755"/>
                    <a:pt x="8287" y="43254"/>
                    <a:pt x="6358" y="42719"/>
                  </a:cubicBezTo>
                  <a:cubicBezTo>
                    <a:pt x="6072" y="41576"/>
                    <a:pt x="6572" y="41254"/>
                    <a:pt x="6608" y="40683"/>
                  </a:cubicBezTo>
                  <a:lnTo>
                    <a:pt x="6751" y="40969"/>
                  </a:lnTo>
                  <a:cubicBezTo>
                    <a:pt x="6394" y="38790"/>
                    <a:pt x="6394" y="38111"/>
                    <a:pt x="6429" y="36433"/>
                  </a:cubicBezTo>
                  <a:cubicBezTo>
                    <a:pt x="6287" y="35575"/>
                    <a:pt x="5429" y="35432"/>
                    <a:pt x="5715" y="33896"/>
                  </a:cubicBezTo>
                  <a:cubicBezTo>
                    <a:pt x="6001" y="34432"/>
                    <a:pt x="6001" y="33789"/>
                    <a:pt x="6036" y="33218"/>
                  </a:cubicBezTo>
                  <a:cubicBezTo>
                    <a:pt x="6072" y="33575"/>
                    <a:pt x="6179" y="33718"/>
                    <a:pt x="6465" y="32967"/>
                  </a:cubicBezTo>
                  <a:cubicBezTo>
                    <a:pt x="6358" y="32861"/>
                    <a:pt x="6322" y="32682"/>
                    <a:pt x="6287" y="32539"/>
                  </a:cubicBezTo>
                  <a:lnTo>
                    <a:pt x="6358" y="32539"/>
                  </a:lnTo>
                  <a:cubicBezTo>
                    <a:pt x="6322" y="31575"/>
                    <a:pt x="6215" y="31717"/>
                    <a:pt x="6108" y="32182"/>
                  </a:cubicBezTo>
                  <a:cubicBezTo>
                    <a:pt x="6108" y="32182"/>
                    <a:pt x="6001" y="32182"/>
                    <a:pt x="5894" y="32325"/>
                  </a:cubicBezTo>
                  <a:cubicBezTo>
                    <a:pt x="6394" y="31360"/>
                    <a:pt x="6179" y="29574"/>
                    <a:pt x="6787" y="29539"/>
                  </a:cubicBezTo>
                  <a:cubicBezTo>
                    <a:pt x="7144" y="26752"/>
                    <a:pt x="7108" y="24609"/>
                    <a:pt x="7644" y="22217"/>
                  </a:cubicBezTo>
                  <a:cubicBezTo>
                    <a:pt x="8001" y="22038"/>
                    <a:pt x="8072" y="22680"/>
                    <a:pt x="8001" y="23359"/>
                  </a:cubicBezTo>
                  <a:lnTo>
                    <a:pt x="8430" y="21716"/>
                  </a:lnTo>
                  <a:cubicBezTo>
                    <a:pt x="8823" y="21859"/>
                    <a:pt x="8358" y="22716"/>
                    <a:pt x="8287" y="23252"/>
                  </a:cubicBezTo>
                  <a:cubicBezTo>
                    <a:pt x="9537" y="21538"/>
                    <a:pt x="8965" y="19038"/>
                    <a:pt x="10501" y="17073"/>
                  </a:cubicBezTo>
                  <a:lnTo>
                    <a:pt x="10394" y="16501"/>
                  </a:lnTo>
                  <a:lnTo>
                    <a:pt x="10501" y="16394"/>
                  </a:lnTo>
                  <a:cubicBezTo>
                    <a:pt x="10323" y="16323"/>
                    <a:pt x="10359" y="15715"/>
                    <a:pt x="10430" y="15430"/>
                  </a:cubicBezTo>
                  <a:cubicBezTo>
                    <a:pt x="10894" y="15323"/>
                    <a:pt x="11144" y="15823"/>
                    <a:pt x="11644" y="14966"/>
                  </a:cubicBezTo>
                  <a:cubicBezTo>
                    <a:pt x="12287" y="14501"/>
                    <a:pt x="13073" y="12751"/>
                    <a:pt x="13573" y="11108"/>
                  </a:cubicBezTo>
                  <a:cubicBezTo>
                    <a:pt x="13145" y="11858"/>
                    <a:pt x="13073" y="11501"/>
                    <a:pt x="13109" y="11143"/>
                  </a:cubicBezTo>
                  <a:cubicBezTo>
                    <a:pt x="13395" y="10501"/>
                    <a:pt x="13966" y="10001"/>
                    <a:pt x="13859" y="9572"/>
                  </a:cubicBezTo>
                  <a:lnTo>
                    <a:pt x="14359" y="9679"/>
                  </a:lnTo>
                  <a:cubicBezTo>
                    <a:pt x="13966" y="9679"/>
                    <a:pt x="14002" y="9036"/>
                    <a:pt x="13823" y="8607"/>
                  </a:cubicBezTo>
                  <a:cubicBezTo>
                    <a:pt x="13787" y="8500"/>
                    <a:pt x="13752" y="8429"/>
                    <a:pt x="13716" y="8358"/>
                  </a:cubicBezTo>
                  <a:cubicBezTo>
                    <a:pt x="13930" y="8429"/>
                    <a:pt x="13930" y="8536"/>
                    <a:pt x="14002" y="8715"/>
                  </a:cubicBezTo>
                  <a:cubicBezTo>
                    <a:pt x="14109" y="8929"/>
                    <a:pt x="14109" y="9179"/>
                    <a:pt x="14252" y="9286"/>
                  </a:cubicBezTo>
                  <a:cubicBezTo>
                    <a:pt x="14252" y="9036"/>
                    <a:pt x="14252" y="8893"/>
                    <a:pt x="14252" y="8893"/>
                  </a:cubicBezTo>
                  <a:cubicBezTo>
                    <a:pt x="14538" y="8464"/>
                    <a:pt x="14573" y="8643"/>
                    <a:pt x="15359" y="8286"/>
                  </a:cubicBezTo>
                  <a:cubicBezTo>
                    <a:pt x="16038" y="7679"/>
                    <a:pt x="15002" y="7893"/>
                    <a:pt x="15252" y="7357"/>
                  </a:cubicBezTo>
                  <a:cubicBezTo>
                    <a:pt x="16252" y="6929"/>
                    <a:pt x="17252" y="6321"/>
                    <a:pt x="18610" y="6393"/>
                  </a:cubicBezTo>
                  <a:lnTo>
                    <a:pt x="18109" y="6036"/>
                  </a:lnTo>
                  <a:cubicBezTo>
                    <a:pt x="20145" y="5285"/>
                    <a:pt x="21467" y="5179"/>
                    <a:pt x="22931" y="5464"/>
                  </a:cubicBezTo>
                  <a:cubicBezTo>
                    <a:pt x="24396" y="5000"/>
                    <a:pt x="25539" y="4571"/>
                    <a:pt x="26539" y="4214"/>
                  </a:cubicBezTo>
                  <a:cubicBezTo>
                    <a:pt x="27682" y="5000"/>
                    <a:pt x="29647" y="5964"/>
                    <a:pt x="32790" y="7286"/>
                  </a:cubicBezTo>
                  <a:lnTo>
                    <a:pt x="32611" y="7429"/>
                  </a:lnTo>
                  <a:cubicBezTo>
                    <a:pt x="35469" y="8072"/>
                    <a:pt x="37576" y="8607"/>
                    <a:pt x="39934" y="8215"/>
                  </a:cubicBezTo>
                  <a:cubicBezTo>
                    <a:pt x="40076" y="9179"/>
                    <a:pt x="42541" y="8750"/>
                    <a:pt x="43220" y="9143"/>
                  </a:cubicBezTo>
                  <a:lnTo>
                    <a:pt x="43148" y="9215"/>
                  </a:lnTo>
                  <a:cubicBezTo>
                    <a:pt x="45470" y="8822"/>
                    <a:pt x="46220" y="10536"/>
                    <a:pt x="47935" y="10786"/>
                  </a:cubicBezTo>
                  <a:cubicBezTo>
                    <a:pt x="47827" y="10822"/>
                    <a:pt x="47685" y="11001"/>
                    <a:pt x="47363" y="10858"/>
                  </a:cubicBezTo>
                  <a:cubicBezTo>
                    <a:pt x="48399" y="11251"/>
                    <a:pt x="49828" y="12108"/>
                    <a:pt x="49542" y="12572"/>
                  </a:cubicBezTo>
                  <a:cubicBezTo>
                    <a:pt x="51864" y="14215"/>
                    <a:pt x="54185" y="17680"/>
                    <a:pt x="55864" y="18966"/>
                  </a:cubicBezTo>
                  <a:lnTo>
                    <a:pt x="55686" y="18930"/>
                  </a:lnTo>
                  <a:cubicBezTo>
                    <a:pt x="56757" y="19573"/>
                    <a:pt x="56507" y="20145"/>
                    <a:pt x="57364" y="21109"/>
                  </a:cubicBezTo>
                  <a:cubicBezTo>
                    <a:pt x="57329" y="21216"/>
                    <a:pt x="57293" y="21288"/>
                    <a:pt x="57293" y="21288"/>
                  </a:cubicBezTo>
                  <a:cubicBezTo>
                    <a:pt x="58365" y="22109"/>
                    <a:pt x="58972" y="24538"/>
                    <a:pt x="59400" y="25324"/>
                  </a:cubicBezTo>
                  <a:lnTo>
                    <a:pt x="59079" y="25502"/>
                  </a:lnTo>
                  <a:cubicBezTo>
                    <a:pt x="59365" y="26217"/>
                    <a:pt x="59615" y="26931"/>
                    <a:pt x="59758" y="27717"/>
                  </a:cubicBezTo>
                  <a:lnTo>
                    <a:pt x="59650" y="26860"/>
                  </a:lnTo>
                  <a:cubicBezTo>
                    <a:pt x="60615" y="26967"/>
                    <a:pt x="59507" y="28681"/>
                    <a:pt x="60186" y="30289"/>
                  </a:cubicBezTo>
                  <a:cubicBezTo>
                    <a:pt x="60222" y="31789"/>
                    <a:pt x="62222" y="33646"/>
                    <a:pt x="61508" y="35432"/>
                  </a:cubicBezTo>
                  <a:cubicBezTo>
                    <a:pt x="61865" y="36361"/>
                    <a:pt x="60865" y="34575"/>
                    <a:pt x="61043" y="35897"/>
                  </a:cubicBezTo>
                  <a:cubicBezTo>
                    <a:pt x="60543" y="35861"/>
                    <a:pt x="60793" y="35254"/>
                    <a:pt x="60365" y="35540"/>
                  </a:cubicBezTo>
                  <a:cubicBezTo>
                    <a:pt x="60365" y="36790"/>
                    <a:pt x="59507" y="37361"/>
                    <a:pt x="59436" y="38861"/>
                  </a:cubicBezTo>
                  <a:lnTo>
                    <a:pt x="59043" y="38825"/>
                  </a:lnTo>
                  <a:cubicBezTo>
                    <a:pt x="59186" y="40897"/>
                    <a:pt x="57364" y="42076"/>
                    <a:pt x="57472" y="43505"/>
                  </a:cubicBezTo>
                  <a:cubicBezTo>
                    <a:pt x="56900" y="45469"/>
                    <a:pt x="55864" y="44183"/>
                    <a:pt x="55543" y="46362"/>
                  </a:cubicBezTo>
                  <a:lnTo>
                    <a:pt x="54686" y="46791"/>
                  </a:lnTo>
                  <a:cubicBezTo>
                    <a:pt x="54150" y="47470"/>
                    <a:pt x="54900" y="47684"/>
                    <a:pt x="54150" y="48362"/>
                  </a:cubicBezTo>
                  <a:cubicBezTo>
                    <a:pt x="53900" y="48148"/>
                    <a:pt x="53257" y="49255"/>
                    <a:pt x="53292" y="48577"/>
                  </a:cubicBezTo>
                  <a:cubicBezTo>
                    <a:pt x="51614" y="50041"/>
                    <a:pt x="51185" y="52684"/>
                    <a:pt x="48506" y="54149"/>
                  </a:cubicBezTo>
                  <a:cubicBezTo>
                    <a:pt x="48649" y="54863"/>
                    <a:pt x="47363" y="55613"/>
                    <a:pt x="47292" y="562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3F06CC9F-843A-5342-9C8E-FF1A1F26C3C1}"/>
                </a:ext>
              </a:extLst>
            </p:cNvPr>
            <p:cNvSpPr/>
            <p:nvPr/>
          </p:nvSpPr>
          <p:spPr>
            <a:xfrm>
              <a:off x="8012405" y="5875841"/>
              <a:ext cx="250" cy="214"/>
            </a:xfrm>
            <a:custGeom>
              <a:avLst/>
              <a:gdLst>
                <a:gd name="connsiteX0" fmla="*/ 0 w 250"/>
                <a:gd name="connsiteY0" fmla="*/ 214 h 214"/>
                <a:gd name="connsiteX1" fmla="*/ 0 w 250"/>
                <a:gd name="connsiteY1" fmla="*/ 214 h 214"/>
                <a:gd name="connsiteX2" fmla="*/ 250 w 250"/>
                <a:gd name="connsiteY2" fmla="*/ 0 h 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" h="214">
                  <a:moveTo>
                    <a:pt x="0" y="214"/>
                  </a:moveTo>
                  <a:lnTo>
                    <a:pt x="0" y="214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9C735977-899D-8841-B1C6-DAEF341094FF}"/>
                </a:ext>
              </a:extLst>
            </p:cNvPr>
            <p:cNvSpPr/>
            <p:nvPr/>
          </p:nvSpPr>
          <p:spPr>
            <a:xfrm>
              <a:off x="7995332" y="5642705"/>
              <a:ext cx="35" cy="143"/>
            </a:xfrm>
            <a:custGeom>
              <a:avLst/>
              <a:gdLst>
                <a:gd name="connsiteX0" fmla="*/ 36 w 35"/>
                <a:gd name="connsiteY0" fmla="*/ 143 h 143"/>
                <a:gd name="connsiteX1" fmla="*/ 0 w 35"/>
                <a:gd name="connsiteY1" fmla="*/ 0 h 143"/>
                <a:gd name="connsiteX2" fmla="*/ 36 w 35"/>
                <a:gd name="connsiteY2" fmla="*/ 143 h 143"/>
                <a:gd name="connsiteX3" fmla="*/ 36 w 35"/>
                <a:gd name="connsiteY3" fmla="*/ 143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" h="143">
                  <a:moveTo>
                    <a:pt x="36" y="143"/>
                  </a:moveTo>
                  <a:cubicBezTo>
                    <a:pt x="36" y="72"/>
                    <a:pt x="0" y="0"/>
                    <a:pt x="0" y="0"/>
                  </a:cubicBezTo>
                  <a:lnTo>
                    <a:pt x="36" y="143"/>
                  </a:lnTo>
                  <a:lnTo>
                    <a:pt x="36" y="1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A2A249F5-4A05-AC4E-AFB2-71B326BEFACE}"/>
                </a:ext>
              </a:extLst>
            </p:cNvPr>
            <p:cNvSpPr/>
            <p:nvPr/>
          </p:nvSpPr>
          <p:spPr>
            <a:xfrm>
              <a:off x="7995359" y="5623169"/>
              <a:ext cx="58036" cy="58632"/>
            </a:xfrm>
            <a:custGeom>
              <a:avLst/>
              <a:gdLst>
                <a:gd name="connsiteX0" fmla="*/ 365 w 58036"/>
                <a:gd name="connsiteY0" fmla="*/ 26359 h 58632"/>
                <a:gd name="connsiteX1" fmla="*/ 615 w 58036"/>
                <a:gd name="connsiteY1" fmla="*/ 28251 h 58632"/>
                <a:gd name="connsiteX2" fmla="*/ 508 w 58036"/>
                <a:gd name="connsiteY2" fmla="*/ 28216 h 58632"/>
                <a:gd name="connsiteX3" fmla="*/ 937 w 58036"/>
                <a:gd name="connsiteY3" fmla="*/ 30502 h 58632"/>
                <a:gd name="connsiteX4" fmla="*/ 830 w 58036"/>
                <a:gd name="connsiteY4" fmla="*/ 30466 h 58632"/>
                <a:gd name="connsiteX5" fmla="*/ 972 w 58036"/>
                <a:gd name="connsiteY5" fmla="*/ 31502 h 58632"/>
                <a:gd name="connsiteX6" fmla="*/ 794 w 58036"/>
                <a:gd name="connsiteY6" fmla="*/ 31324 h 58632"/>
                <a:gd name="connsiteX7" fmla="*/ 1330 w 58036"/>
                <a:gd name="connsiteY7" fmla="*/ 36074 h 58632"/>
                <a:gd name="connsiteX8" fmla="*/ 1758 w 58036"/>
                <a:gd name="connsiteY8" fmla="*/ 35860 h 58632"/>
                <a:gd name="connsiteX9" fmla="*/ 4437 w 58036"/>
                <a:gd name="connsiteY9" fmla="*/ 43325 h 58632"/>
                <a:gd name="connsiteX10" fmla="*/ 4330 w 58036"/>
                <a:gd name="connsiteY10" fmla="*/ 43361 h 58632"/>
                <a:gd name="connsiteX11" fmla="*/ 10902 w 58036"/>
                <a:gd name="connsiteY11" fmla="*/ 50576 h 58632"/>
                <a:gd name="connsiteX12" fmla="*/ 10795 w 58036"/>
                <a:gd name="connsiteY12" fmla="*/ 50933 h 58632"/>
                <a:gd name="connsiteX13" fmla="*/ 14296 w 58036"/>
                <a:gd name="connsiteY13" fmla="*/ 52326 h 58632"/>
                <a:gd name="connsiteX14" fmla="*/ 14903 w 58036"/>
                <a:gd name="connsiteY14" fmla="*/ 53541 h 58632"/>
                <a:gd name="connsiteX15" fmla="*/ 16939 w 58036"/>
                <a:gd name="connsiteY15" fmla="*/ 54183 h 58632"/>
                <a:gd name="connsiteX16" fmla="*/ 16474 w 58036"/>
                <a:gd name="connsiteY16" fmla="*/ 54076 h 58632"/>
                <a:gd name="connsiteX17" fmla="*/ 18975 w 58036"/>
                <a:gd name="connsiteY17" fmla="*/ 55362 h 58632"/>
                <a:gd name="connsiteX18" fmla="*/ 18832 w 58036"/>
                <a:gd name="connsiteY18" fmla="*/ 54434 h 58632"/>
                <a:gd name="connsiteX19" fmla="*/ 20189 w 58036"/>
                <a:gd name="connsiteY19" fmla="*/ 55933 h 58632"/>
                <a:gd name="connsiteX20" fmla="*/ 20404 w 58036"/>
                <a:gd name="connsiteY20" fmla="*/ 55362 h 58632"/>
                <a:gd name="connsiteX21" fmla="*/ 25297 w 58036"/>
                <a:gd name="connsiteY21" fmla="*/ 58255 h 58632"/>
                <a:gd name="connsiteX22" fmla="*/ 37691 w 58036"/>
                <a:gd name="connsiteY22" fmla="*/ 58077 h 58632"/>
                <a:gd name="connsiteX23" fmla="*/ 50229 w 58036"/>
                <a:gd name="connsiteY23" fmla="*/ 54862 h 58632"/>
                <a:gd name="connsiteX24" fmla="*/ 50836 w 58036"/>
                <a:gd name="connsiteY24" fmla="*/ 55005 h 58632"/>
                <a:gd name="connsiteX25" fmla="*/ 52622 w 58036"/>
                <a:gd name="connsiteY25" fmla="*/ 52719 h 58632"/>
                <a:gd name="connsiteX26" fmla="*/ 52979 w 58036"/>
                <a:gd name="connsiteY26" fmla="*/ 51719 h 58632"/>
                <a:gd name="connsiteX27" fmla="*/ 53515 w 58036"/>
                <a:gd name="connsiteY27" fmla="*/ 51647 h 58632"/>
                <a:gd name="connsiteX28" fmla="*/ 54122 w 58036"/>
                <a:gd name="connsiteY28" fmla="*/ 50111 h 58632"/>
                <a:gd name="connsiteX29" fmla="*/ 54944 w 58036"/>
                <a:gd name="connsiteY29" fmla="*/ 49433 h 58632"/>
                <a:gd name="connsiteX30" fmla="*/ 57230 w 58036"/>
                <a:gd name="connsiteY30" fmla="*/ 39824 h 58632"/>
                <a:gd name="connsiteX31" fmla="*/ 57372 w 58036"/>
                <a:gd name="connsiteY31" fmla="*/ 24144 h 58632"/>
                <a:gd name="connsiteX32" fmla="*/ 55265 w 58036"/>
                <a:gd name="connsiteY32" fmla="*/ 13607 h 58632"/>
                <a:gd name="connsiteX33" fmla="*/ 47014 w 58036"/>
                <a:gd name="connsiteY33" fmla="*/ 6392 h 58632"/>
                <a:gd name="connsiteX34" fmla="*/ 46192 w 58036"/>
                <a:gd name="connsiteY34" fmla="*/ 6249 h 58632"/>
                <a:gd name="connsiteX35" fmla="*/ 40120 w 58036"/>
                <a:gd name="connsiteY35" fmla="*/ 4641 h 58632"/>
                <a:gd name="connsiteX36" fmla="*/ 36048 w 58036"/>
                <a:gd name="connsiteY36" fmla="*/ 4463 h 58632"/>
                <a:gd name="connsiteX37" fmla="*/ 35191 w 58036"/>
                <a:gd name="connsiteY37" fmla="*/ 748 h 58632"/>
                <a:gd name="connsiteX38" fmla="*/ 18332 w 58036"/>
                <a:gd name="connsiteY38" fmla="*/ 1034 h 58632"/>
                <a:gd name="connsiteX39" fmla="*/ 10152 w 58036"/>
                <a:gd name="connsiteY39" fmla="*/ 2498 h 58632"/>
                <a:gd name="connsiteX40" fmla="*/ 2758 w 58036"/>
                <a:gd name="connsiteY40" fmla="*/ 8428 h 58632"/>
                <a:gd name="connsiteX41" fmla="*/ 8 w 58036"/>
                <a:gd name="connsiteY41" fmla="*/ 19608 h 58632"/>
                <a:gd name="connsiteX42" fmla="*/ 687 w 58036"/>
                <a:gd name="connsiteY42" fmla="*/ 25608 h 58632"/>
                <a:gd name="connsiteX43" fmla="*/ 365 w 58036"/>
                <a:gd name="connsiteY43" fmla="*/ 26359 h 58632"/>
                <a:gd name="connsiteX44" fmla="*/ 6330 w 58036"/>
                <a:gd name="connsiteY44" fmla="*/ 18715 h 58632"/>
                <a:gd name="connsiteX45" fmla="*/ 6402 w 58036"/>
                <a:gd name="connsiteY45" fmla="*/ 18715 h 58632"/>
                <a:gd name="connsiteX46" fmla="*/ 6152 w 58036"/>
                <a:gd name="connsiteY46" fmla="*/ 18393 h 58632"/>
                <a:gd name="connsiteX47" fmla="*/ 5937 w 58036"/>
                <a:gd name="connsiteY47" fmla="*/ 18500 h 58632"/>
                <a:gd name="connsiteX48" fmla="*/ 6795 w 58036"/>
                <a:gd name="connsiteY48" fmla="*/ 16036 h 58632"/>
                <a:gd name="connsiteX49" fmla="*/ 8616 w 58036"/>
                <a:gd name="connsiteY49" fmla="*/ 10285 h 58632"/>
                <a:gd name="connsiteX50" fmla="*/ 8616 w 58036"/>
                <a:gd name="connsiteY50" fmla="*/ 11356 h 58632"/>
                <a:gd name="connsiteX51" fmla="*/ 9438 w 58036"/>
                <a:gd name="connsiteY51" fmla="*/ 10249 h 58632"/>
                <a:gd name="connsiteX52" fmla="*/ 8902 w 58036"/>
                <a:gd name="connsiteY52" fmla="*/ 11356 h 58632"/>
                <a:gd name="connsiteX53" fmla="*/ 13045 w 58036"/>
                <a:gd name="connsiteY53" fmla="*/ 8285 h 58632"/>
                <a:gd name="connsiteX54" fmla="*/ 13296 w 58036"/>
                <a:gd name="connsiteY54" fmla="*/ 7820 h 58632"/>
                <a:gd name="connsiteX55" fmla="*/ 13438 w 58036"/>
                <a:gd name="connsiteY55" fmla="*/ 7820 h 58632"/>
                <a:gd name="connsiteX56" fmla="*/ 14010 w 58036"/>
                <a:gd name="connsiteY56" fmla="*/ 7106 h 58632"/>
                <a:gd name="connsiteX57" fmla="*/ 15224 w 58036"/>
                <a:gd name="connsiteY57" fmla="*/ 7642 h 58632"/>
                <a:gd name="connsiteX58" fmla="*/ 18546 w 58036"/>
                <a:gd name="connsiteY58" fmla="*/ 6642 h 58632"/>
                <a:gd name="connsiteX59" fmla="*/ 18332 w 58036"/>
                <a:gd name="connsiteY59" fmla="*/ 6249 h 58632"/>
                <a:gd name="connsiteX60" fmla="*/ 19618 w 58036"/>
                <a:gd name="connsiteY60" fmla="*/ 6320 h 58632"/>
                <a:gd name="connsiteX61" fmla="*/ 19725 w 58036"/>
                <a:gd name="connsiteY61" fmla="*/ 6820 h 58632"/>
                <a:gd name="connsiteX62" fmla="*/ 21296 w 58036"/>
                <a:gd name="connsiteY62" fmla="*/ 5999 h 58632"/>
                <a:gd name="connsiteX63" fmla="*/ 20332 w 58036"/>
                <a:gd name="connsiteY63" fmla="*/ 6642 h 58632"/>
                <a:gd name="connsiteX64" fmla="*/ 23654 w 58036"/>
                <a:gd name="connsiteY64" fmla="*/ 6499 h 58632"/>
                <a:gd name="connsiteX65" fmla="*/ 24011 w 58036"/>
                <a:gd name="connsiteY65" fmla="*/ 5606 h 58632"/>
                <a:gd name="connsiteX66" fmla="*/ 27369 w 58036"/>
                <a:gd name="connsiteY66" fmla="*/ 5570 h 58632"/>
                <a:gd name="connsiteX67" fmla="*/ 27011 w 58036"/>
                <a:gd name="connsiteY67" fmla="*/ 5106 h 58632"/>
                <a:gd name="connsiteX68" fmla="*/ 29833 w 58036"/>
                <a:gd name="connsiteY68" fmla="*/ 5106 h 58632"/>
                <a:gd name="connsiteX69" fmla="*/ 33441 w 58036"/>
                <a:gd name="connsiteY69" fmla="*/ 9928 h 58632"/>
                <a:gd name="connsiteX70" fmla="*/ 33298 w 58036"/>
                <a:gd name="connsiteY70" fmla="*/ 10071 h 58632"/>
                <a:gd name="connsiteX71" fmla="*/ 39906 w 58036"/>
                <a:gd name="connsiteY71" fmla="*/ 9963 h 58632"/>
                <a:gd name="connsiteX72" fmla="*/ 42585 w 58036"/>
                <a:gd name="connsiteY72" fmla="*/ 10928 h 58632"/>
                <a:gd name="connsiteX73" fmla="*/ 42513 w 58036"/>
                <a:gd name="connsiteY73" fmla="*/ 10999 h 58632"/>
                <a:gd name="connsiteX74" fmla="*/ 46764 w 58036"/>
                <a:gd name="connsiteY74" fmla="*/ 12928 h 58632"/>
                <a:gd name="connsiteX75" fmla="*/ 46228 w 58036"/>
                <a:gd name="connsiteY75" fmla="*/ 13000 h 58632"/>
                <a:gd name="connsiteX76" fmla="*/ 48193 w 58036"/>
                <a:gd name="connsiteY76" fmla="*/ 14786 h 58632"/>
                <a:gd name="connsiteX77" fmla="*/ 52265 w 58036"/>
                <a:gd name="connsiteY77" fmla="*/ 20751 h 58632"/>
                <a:gd name="connsiteX78" fmla="*/ 52086 w 58036"/>
                <a:gd name="connsiteY78" fmla="*/ 20643 h 58632"/>
                <a:gd name="connsiteX79" fmla="*/ 52622 w 58036"/>
                <a:gd name="connsiteY79" fmla="*/ 23072 h 58632"/>
                <a:gd name="connsiteX80" fmla="*/ 52479 w 58036"/>
                <a:gd name="connsiteY80" fmla="*/ 23215 h 58632"/>
                <a:gd name="connsiteX81" fmla="*/ 52800 w 58036"/>
                <a:gd name="connsiteY81" fmla="*/ 27752 h 58632"/>
                <a:gd name="connsiteX82" fmla="*/ 52443 w 58036"/>
                <a:gd name="connsiteY82" fmla="*/ 27823 h 58632"/>
                <a:gd name="connsiteX83" fmla="*/ 52515 w 58036"/>
                <a:gd name="connsiteY83" fmla="*/ 30252 h 58632"/>
                <a:gd name="connsiteX84" fmla="*/ 52586 w 58036"/>
                <a:gd name="connsiteY84" fmla="*/ 29359 h 58632"/>
                <a:gd name="connsiteX85" fmla="*/ 52550 w 58036"/>
                <a:gd name="connsiteY85" fmla="*/ 32931 h 58632"/>
                <a:gd name="connsiteX86" fmla="*/ 53836 w 58036"/>
                <a:gd name="connsiteY86" fmla="*/ 38003 h 58632"/>
                <a:gd name="connsiteX87" fmla="*/ 53408 w 58036"/>
                <a:gd name="connsiteY87" fmla="*/ 38467 h 58632"/>
                <a:gd name="connsiteX88" fmla="*/ 52729 w 58036"/>
                <a:gd name="connsiteY88" fmla="*/ 38146 h 58632"/>
                <a:gd name="connsiteX89" fmla="*/ 52122 w 58036"/>
                <a:gd name="connsiteY89" fmla="*/ 41396 h 58632"/>
                <a:gd name="connsiteX90" fmla="*/ 51729 w 58036"/>
                <a:gd name="connsiteY90" fmla="*/ 41396 h 58632"/>
                <a:gd name="connsiteX91" fmla="*/ 50693 w 58036"/>
                <a:gd name="connsiteY91" fmla="*/ 45789 h 58632"/>
                <a:gd name="connsiteX92" fmla="*/ 49050 w 58036"/>
                <a:gd name="connsiteY92" fmla="*/ 48218 h 58632"/>
                <a:gd name="connsiteX93" fmla="*/ 48228 w 58036"/>
                <a:gd name="connsiteY93" fmla="*/ 48433 h 58632"/>
                <a:gd name="connsiteX94" fmla="*/ 47728 w 58036"/>
                <a:gd name="connsiteY94" fmla="*/ 49647 h 58632"/>
                <a:gd name="connsiteX95" fmla="*/ 46978 w 58036"/>
                <a:gd name="connsiteY95" fmla="*/ 49576 h 58632"/>
                <a:gd name="connsiteX96" fmla="*/ 42013 w 58036"/>
                <a:gd name="connsiteY96" fmla="*/ 51683 h 58632"/>
                <a:gd name="connsiteX97" fmla="*/ 39870 w 58036"/>
                <a:gd name="connsiteY97" fmla="*/ 52648 h 58632"/>
                <a:gd name="connsiteX98" fmla="*/ 38513 w 58036"/>
                <a:gd name="connsiteY98" fmla="*/ 52040 h 58632"/>
                <a:gd name="connsiteX99" fmla="*/ 38906 w 58036"/>
                <a:gd name="connsiteY99" fmla="*/ 52076 h 58632"/>
                <a:gd name="connsiteX100" fmla="*/ 39084 w 58036"/>
                <a:gd name="connsiteY100" fmla="*/ 51683 h 58632"/>
                <a:gd name="connsiteX101" fmla="*/ 34405 w 58036"/>
                <a:gd name="connsiteY101" fmla="*/ 52183 h 58632"/>
                <a:gd name="connsiteX102" fmla="*/ 35120 w 58036"/>
                <a:gd name="connsiteY102" fmla="*/ 52505 h 58632"/>
                <a:gd name="connsiteX103" fmla="*/ 33619 w 58036"/>
                <a:gd name="connsiteY103" fmla="*/ 52505 h 58632"/>
                <a:gd name="connsiteX104" fmla="*/ 33941 w 58036"/>
                <a:gd name="connsiteY104" fmla="*/ 52183 h 58632"/>
                <a:gd name="connsiteX105" fmla="*/ 31726 w 58036"/>
                <a:gd name="connsiteY105" fmla="*/ 52040 h 58632"/>
                <a:gd name="connsiteX106" fmla="*/ 32012 w 58036"/>
                <a:gd name="connsiteY106" fmla="*/ 52433 h 58632"/>
                <a:gd name="connsiteX107" fmla="*/ 29405 w 58036"/>
                <a:gd name="connsiteY107" fmla="*/ 52076 h 58632"/>
                <a:gd name="connsiteX108" fmla="*/ 29262 w 58036"/>
                <a:gd name="connsiteY108" fmla="*/ 52755 h 58632"/>
                <a:gd name="connsiteX109" fmla="*/ 24404 w 58036"/>
                <a:gd name="connsiteY109" fmla="*/ 51254 h 58632"/>
                <a:gd name="connsiteX110" fmla="*/ 23583 w 58036"/>
                <a:gd name="connsiteY110" fmla="*/ 51576 h 58632"/>
                <a:gd name="connsiteX111" fmla="*/ 23654 w 58036"/>
                <a:gd name="connsiteY111" fmla="*/ 51183 h 58632"/>
                <a:gd name="connsiteX112" fmla="*/ 21868 w 58036"/>
                <a:gd name="connsiteY112" fmla="*/ 50004 h 58632"/>
                <a:gd name="connsiteX113" fmla="*/ 22118 w 58036"/>
                <a:gd name="connsiteY113" fmla="*/ 49826 h 58632"/>
                <a:gd name="connsiteX114" fmla="*/ 21332 w 58036"/>
                <a:gd name="connsiteY114" fmla="*/ 50362 h 58632"/>
                <a:gd name="connsiteX115" fmla="*/ 18868 w 58036"/>
                <a:gd name="connsiteY115" fmla="*/ 49147 h 58632"/>
                <a:gd name="connsiteX116" fmla="*/ 18010 w 58036"/>
                <a:gd name="connsiteY116" fmla="*/ 49397 h 58632"/>
                <a:gd name="connsiteX117" fmla="*/ 18403 w 58036"/>
                <a:gd name="connsiteY117" fmla="*/ 49218 h 58632"/>
                <a:gd name="connsiteX118" fmla="*/ 17475 w 58036"/>
                <a:gd name="connsiteY118" fmla="*/ 48790 h 58632"/>
                <a:gd name="connsiteX119" fmla="*/ 17296 w 58036"/>
                <a:gd name="connsiteY119" fmla="*/ 48040 h 58632"/>
                <a:gd name="connsiteX120" fmla="*/ 17975 w 58036"/>
                <a:gd name="connsiteY120" fmla="*/ 47932 h 58632"/>
                <a:gd name="connsiteX121" fmla="*/ 16439 w 58036"/>
                <a:gd name="connsiteY121" fmla="*/ 47647 h 58632"/>
                <a:gd name="connsiteX122" fmla="*/ 14296 w 58036"/>
                <a:gd name="connsiteY122" fmla="*/ 45218 h 58632"/>
                <a:gd name="connsiteX123" fmla="*/ 12117 w 58036"/>
                <a:gd name="connsiteY123" fmla="*/ 43432 h 58632"/>
                <a:gd name="connsiteX124" fmla="*/ 12545 w 58036"/>
                <a:gd name="connsiteY124" fmla="*/ 42503 h 58632"/>
                <a:gd name="connsiteX125" fmla="*/ 10581 w 58036"/>
                <a:gd name="connsiteY125" fmla="*/ 40396 h 58632"/>
                <a:gd name="connsiteX126" fmla="*/ 10688 w 58036"/>
                <a:gd name="connsiteY126" fmla="*/ 40467 h 58632"/>
                <a:gd name="connsiteX127" fmla="*/ 8402 w 58036"/>
                <a:gd name="connsiteY127" fmla="*/ 35110 h 58632"/>
                <a:gd name="connsiteX128" fmla="*/ 7545 w 58036"/>
                <a:gd name="connsiteY128" fmla="*/ 34538 h 58632"/>
                <a:gd name="connsiteX129" fmla="*/ 6545 w 58036"/>
                <a:gd name="connsiteY129" fmla="*/ 28787 h 58632"/>
                <a:gd name="connsiteX130" fmla="*/ 6902 w 58036"/>
                <a:gd name="connsiteY130" fmla="*/ 26716 h 58632"/>
                <a:gd name="connsiteX131" fmla="*/ 7009 w 58036"/>
                <a:gd name="connsiteY131" fmla="*/ 27001 h 58632"/>
                <a:gd name="connsiteX132" fmla="*/ 6688 w 58036"/>
                <a:gd name="connsiteY132" fmla="*/ 22536 h 58632"/>
                <a:gd name="connsiteX133" fmla="*/ 5866 w 58036"/>
                <a:gd name="connsiteY133" fmla="*/ 20179 h 58632"/>
                <a:gd name="connsiteX134" fmla="*/ 6152 w 58036"/>
                <a:gd name="connsiteY134" fmla="*/ 19536 h 58632"/>
                <a:gd name="connsiteX135" fmla="*/ 6545 w 58036"/>
                <a:gd name="connsiteY135" fmla="*/ 19322 h 58632"/>
                <a:gd name="connsiteX136" fmla="*/ 6330 w 58036"/>
                <a:gd name="connsiteY136" fmla="*/ 18715 h 5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58036" h="58632">
                  <a:moveTo>
                    <a:pt x="365" y="26359"/>
                  </a:moveTo>
                  <a:cubicBezTo>
                    <a:pt x="580" y="26930"/>
                    <a:pt x="758" y="27644"/>
                    <a:pt x="615" y="28251"/>
                  </a:cubicBezTo>
                  <a:lnTo>
                    <a:pt x="508" y="28216"/>
                  </a:lnTo>
                  <a:cubicBezTo>
                    <a:pt x="865" y="29073"/>
                    <a:pt x="758" y="30073"/>
                    <a:pt x="937" y="30502"/>
                  </a:cubicBezTo>
                  <a:lnTo>
                    <a:pt x="830" y="30466"/>
                  </a:lnTo>
                  <a:lnTo>
                    <a:pt x="972" y="31502"/>
                  </a:lnTo>
                  <a:lnTo>
                    <a:pt x="794" y="31324"/>
                  </a:lnTo>
                  <a:cubicBezTo>
                    <a:pt x="1223" y="32859"/>
                    <a:pt x="1223" y="34074"/>
                    <a:pt x="1330" y="36074"/>
                  </a:cubicBezTo>
                  <a:lnTo>
                    <a:pt x="1758" y="35860"/>
                  </a:lnTo>
                  <a:cubicBezTo>
                    <a:pt x="1973" y="39574"/>
                    <a:pt x="3473" y="40396"/>
                    <a:pt x="4437" y="43325"/>
                  </a:cubicBezTo>
                  <a:lnTo>
                    <a:pt x="4330" y="43361"/>
                  </a:lnTo>
                  <a:cubicBezTo>
                    <a:pt x="7366" y="45861"/>
                    <a:pt x="7259" y="48790"/>
                    <a:pt x="10902" y="50576"/>
                  </a:cubicBezTo>
                  <a:cubicBezTo>
                    <a:pt x="10474" y="50362"/>
                    <a:pt x="10902" y="50897"/>
                    <a:pt x="10795" y="50933"/>
                  </a:cubicBezTo>
                  <a:cubicBezTo>
                    <a:pt x="12188" y="52004"/>
                    <a:pt x="13724" y="53040"/>
                    <a:pt x="14296" y="52326"/>
                  </a:cubicBezTo>
                  <a:cubicBezTo>
                    <a:pt x="15296" y="53076"/>
                    <a:pt x="14974" y="53148"/>
                    <a:pt x="14903" y="53541"/>
                  </a:cubicBezTo>
                  <a:cubicBezTo>
                    <a:pt x="15117" y="53219"/>
                    <a:pt x="16117" y="53683"/>
                    <a:pt x="16939" y="54183"/>
                  </a:cubicBezTo>
                  <a:lnTo>
                    <a:pt x="16474" y="54076"/>
                  </a:lnTo>
                  <a:lnTo>
                    <a:pt x="18975" y="55362"/>
                  </a:lnTo>
                  <a:lnTo>
                    <a:pt x="18832" y="54434"/>
                  </a:lnTo>
                  <a:cubicBezTo>
                    <a:pt x="20046" y="55326"/>
                    <a:pt x="18725" y="55434"/>
                    <a:pt x="20189" y="55933"/>
                  </a:cubicBezTo>
                  <a:lnTo>
                    <a:pt x="20404" y="55362"/>
                  </a:lnTo>
                  <a:cubicBezTo>
                    <a:pt x="22297" y="56255"/>
                    <a:pt x="23297" y="57470"/>
                    <a:pt x="25297" y="58255"/>
                  </a:cubicBezTo>
                  <a:cubicBezTo>
                    <a:pt x="29583" y="59006"/>
                    <a:pt x="33798" y="58470"/>
                    <a:pt x="37691" y="58077"/>
                  </a:cubicBezTo>
                  <a:cubicBezTo>
                    <a:pt x="41299" y="57827"/>
                    <a:pt x="46407" y="57327"/>
                    <a:pt x="50229" y="54862"/>
                  </a:cubicBezTo>
                  <a:lnTo>
                    <a:pt x="50836" y="55005"/>
                  </a:lnTo>
                  <a:cubicBezTo>
                    <a:pt x="51479" y="55434"/>
                    <a:pt x="51979" y="52505"/>
                    <a:pt x="52622" y="52719"/>
                  </a:cubicBezTo>
                  <a:lnTo>
                    <a:pt x="52979" y="51719"/>
                  </a:lnTo>
                  <a:cubicBezTo>
                    <a:pt x="53229" y="51576"/>
                    <a:pt x="53693" y="51147"/>
                    <a:pt x="53515" y="51647"/>
                  </a:cubicBezTo>
                  <a:cubicBezTo>
                    <a:pt x="54086" y="50897"/>
                    <a:pt x="54015" y="50790"/>
                    <a:pt x="54122" y="50111"/>
                  </a:cubicBezTo>
                  <a:lnTo>
                    <a:pt x="54944" y="49433"/>
                  </a:lnTo>
                  <a:cubicBezTo>
                    <a:pt x="56837" y="46218"/>
                    <a:pt x="56622" y="43146"/>
                    <a:pt x="57230" y="39824"/>
                  </a:cubicBezTo>
                  <a:cubicBezTo>
                    <a:pt x="58694" y="35753"/>
                    <a:pt x="57801" y="28287"/>
                    <a:pt x="57372" y="24144"/>
                  </a:cubicBezTo>
                  <a:cubicBezTo>
                    <a:pt x="56872" y="21251"/>
                    <a:pt x="57265" y="17322"/>
                    <a:pt x="55265" y="13607"/>
                  </a:cubicBezTo>
                  <a:cubicBezTo>
                    <a:pt x="53372" y="10142"/>
                    <a:pt x="50622" y="7463"/>
                    <a:pt x="47014" y="6392"/>
                  </a:cubicBezTo>
                  <a:cubicBezTo>
                    <a:pt x="46835" y="6177"/>
                    <a:pt x="46192" y="6177"/>
                    <a:pt x="46192" y="6249"/>
                  </a:cubicBezTo>
                  <a:cubicBezTo>
                    <a:pt x="44228" y="5392"/>
                    <a:pt x="42121" y="4927"/>
                    <a:pt x="40120" y="4641"/>
                  </a:cubicBezTo>
                  <a:cubicBezTo>
                    <a:pt x="39977" y="4463"/>
                    <a:pt x="38227" y="4427"/>
                    <a:pt x="36048" y="4463"/>
                  </a:cubicBezTo>
                  <a:cubicBezTo>
                    <a:pt x="44156" y="2213"/>
                    <a:pt x="35048" y="748"/>
                    <a:pt x="35191" y="748"/>
                  </a:cubicBezTo>
                  <a:cubicBezTo>
                    <a:pt x="29369" y="-573"/>
                    <a:pt x="26011" y="70"/>
                    <a:pt x="18332" y="1034"/>
                  </a:cubicBezTo>
                  <a:cubicBezTo>
                    <a:pt x="14903" y="1356"/>
                    <a:pt x="12545" y="1605"/>
                    <a:pt x="10152" y="2498"/>
                  </a:cubicBezTo>
                  <a:cubicBezTo>
                    <a:pt x="7902" y="3391"/>
                    <a:pt x="5116" y="4641"/>
                    <a:pt x="2758" y="8428"/>
                  </a:cubicBezTo>
                  <a:cubicBezTo>
                    <a:pt x="294" y="11857"/>
                    <a:pt x="-63" y="16536"/>
                    <a:pt x="8" y="19608"/>
                  </a:cubicBezTo>
                  <a:cubicBezTo>
                    <a:pt x="615" y="21179"/>
                    <a:pt x="44" y="23894"/>
                    <a:pt x="687" y="25608"/>
                  </a:cubicBezTo>
                  <a:lnTo>
                    <a:pt x="365" y="26359"/>
                  </a:lnTo>
                  <a:close/>
                  <a:moveTo>
                    <a:pt x="6330" y="18715"/>
                  </a:moveTo>
                  <a:lnTo>
                    <a:pt x="6402" y="18715"/>
                  </a:lnTo>
                  <a:cubicBezTo>
                    <a:pt x="6330" y="17822"/>
                    <a:pt x="6223" y="17964"/>
                    <a:pt x="6152" y="18393"/>
                  </a:cubicBezTo>
                  <a:cubicBezTo>
                    <a:pt x="6152" y="18393"/>
                    <a:pt x="6045" y="18393"/>
                    <a:pt x="5937" y="18500"/>
                  </a:cubicBezTo>
                  <a:cubicBezTo>
                    <a:pt x="6402" y="17607"/>
                    <a:pt x="6188" y="16000"/>
                    <a:pt x="6795" y="16036"/>
                  </a:cubicBezTo>
                  <a:cubicBezTo>
                    <a:pt x="7116" y="13750"/>
                    <a:pt x="7438" y="12000"/>
                    <a:pt x="8616" y="10285"/>
                  </a:cubicBezTo>
                  <a:cubicBezTo>
                    <a:pt x="8974" y="10321"/>
                    <a:pt x="8866" y="10856"/>
                    <a:pt x="8616" y="11356"/>
                  </a:cubicBezTo>
                  <a:cubicBezTo>
                    <a:pt x="8866" y="10999"/>
                    <a:pt x="9081" y="10571"/>
                    <a:pt x="9438" y="10249"/>
                  </a:cubicBezTo>
                  <a:cubicBezTo>
                    <a:pt x="9688" y="10535"/>
                    <a:pt x="9045" y="10964"/>
                    <a:pt x="8902" y="11356"/>
                  </a:cubicBezTo>
                  <a:cubicBezTo>
                    <a:pt x="10295" y="10642"/>
                    <a:pt x="10831" y="8535"/>
                    <a:pt x="13045" y="8285"/>
                  </a:cubicBezTo>
                  <a:lnTo>
                    <a:pt x="13296" y="7820"/>
                  </a:lnTo>
                  <a:lnTo>
                    <a:pt x="13438" y="7820"/>
                  </a:lnTo>
                  <a:cubicBezTo>
                    <a:pt x="13367" y="7677"/>
                    <a:pt x="13688" y="7213"/>
                    <a:pt x="14010" y="7106"/>
                  </a:cubicBezTo>
                  <a:cubicBezTo>
                    <a:pt x="14403" y="7392"/>
                    <a:pt x="14260" y="7928"/>
                    <a:pt x="15224" y="7642"/>
                  </a:cubicBezTo>
                  <a:cubicBezTo>
                    <a:pt x="16046" y="7713"/>
                    <a:pt x="17439" y="6963"/>
                    <a:pt x="18546" y="6642"/>
                  </a:cubicBezTo>
                  <a:cubicBezTo>
                    <a:pt x="17939" y="6642"/>
                    <a:pt x="18118" y="6427"/>
                    <a:pt x="18332" y="6249"/>
                  </a:cubicBezTo>
                  <a:cubicBezTo>
                    <a:pt x="18868" y="6177"/>
                    <a:pt x="19225" y="6535"/>
                    <a:pt x="19618" y="6320"/>
                  </a:cubicBezTo>
                  <a:lnTo>
                    <a:pt x="19725" y="6820"/>
                  </a:lnTo>
                  <a:cubicBezTo>
                    <a:pt x="19475" y="6356"/>
                    <a:pt x="21118" y="6213"/>
                    <a:pt x="21296" y="5999"/>
                  </a:cubicBezTo>
                  <a:cubicBezTo>
                    <a:pt x="21618" y="6356"/>
                    <a:pt x="20439" y="6356"/>
                    <a:pt x="20332" y="6642"/>
                  </a:cubicBezTo>
                  <a:cubicBezTo>
                    <a:pt x="22547" y="6535"/>
                    <a:pt x="21439" y="6606"/>
                    <a:pt x="23654" y="6499"/>
                  </a:cubicBezTo>
                  <a:cubicBezTo>
                    <a:pt x="24868" y="6142"/>
                    <a:pt x="23440" y="6034"/>
                    <a:pt x="24011" y="5606"/>
                  </a:cubicBezTo>
                  <a:cubicBezTo>
                    <a:pt x="25083" y="5499"/>
                    <a:pt x="26154" y="5213"/>
                    <a:pt x="27369" y="5570"/>
                  </a:cubicBezTo>
                  <a:lnTo>
                    <a:pt x="27011" y="5106"/>
                  </a:lnTo>
                  <a:cubicBezTo>
                    <a:pt x="28155" y="4963"/>
                    <a:pt x="29047" y="4998"/>
                    <a:pt x="29833" y="5106"/>
                  </a:cubicBezTo>
                  <a:cubicBezTo>
                    <a:pt x="25047" y="5820"/>
                    <a:pt x="22511" y="7285"/>
                    <a:pt x="33441" y="9928"/>
                  </a:cubicBezTo>
                  <a:lnTo>
                    <a:pt x="33298" y="10071"/>
                  </a:lnTo>
                  <a:cubicBezTo>
                    <a:pt x="36263" y="10356"/>
                    <a:pt x="37941" y="10499"/>
                    <a:pt x="39906" y="9963"/>
                  </a:cubicBezTo>
                  <a:cubicBezTo>
                    <a:pt x="40085" y="10892"/>
                    <a:pt x="42085" y="10392"/>
                    <a:pt x="42585" y="10928"/>
                  </a:cubicBezTo>
                  <a:lnTo>
                    <a:pt x="42513" y="10999"/>
                  </a:lnTo>
                  <a:cubicBezTo>
                    <a:pt x="44299" y="10785"/>
                    <a:pt x="45264" y="12642"/>
                    <a:pt x="46764" y="12928"/>
                  </a:cubicBezTo>
                  <a:cubicBezTo>
                    <a:pt x="46693" y="12964"/>
                    <a:pt x="46514" y="13142"/>
                    <a:pt x="46228" y="13000"/>
                  </a:cubicBezTo>
                  <a:cubicBezTo>
                    <a:pt x="47193" y="13428"/>
                    <a:pt x="48479" y="14321"/>
                    <a:pt x="48193" y="14786"/>
                  </a:cubicBezTo>
                  <a:cubicBezTo>
                    <a:pt x="50479" y="16536"/>
                    <a:pt x="51336" y="19072"/>
                    <a:pt x="52265" y="20751"/>
                  </a:cubicBezTo>
                  <a:lnTo>
                    <a:pt x="52086" y="20643"/>
                  </a:lnTo>
                  <a:cubicBezTo>
                    <a:pt x="52765" y="21536"/>
                    <a:pt x="52300" y="21894"/>
                    <a:pt x="52622" y="23072"/>
                  </a:cubicBezTo>
                  <a:cubicBezTo>
                    <a:pt x="52550" y="23144"/>
                    <a:pt x="52479" y="23215"/>
                    <a:pt x="52479" y="23215"/>
                  </a:cubicBezTo>
                  <a:cubicBezTo>
                    <a:pt x="53086" y="24358"/>
                    <a:pt x="52550" y="26751"/>
                    <a:pt x="52800" y="27752"/>
                  </a:cubicBezTo>
                  <a:lnTo>
                    <a:pt x="52443" y="27823"/>
                  </a:lnTo>
                  <a:lnTo>
                    <a:pt x="52515" y="30252"/>
                  </a:lnTo>
                  <a:lnTo>
                    <a:pt x="52586" y="29359"/>
                  </a:lnTo>
                  <a:cubicBezTo>
                    <a:pt x="53551" y="29680"/>
                    <a:pt x="51979" y="31181"/>
                    <a:pt x="52550" y="32931"/>
                  </a:cubicBezTo>
                  <a:cubicBezTo>
                    <a:pt x="52407" y="34538"/>
                    <a:pt x="54479" y="36324"/>
                    <a:pt x="53836" y="38003"/>
                  </a:cubicBezTo>
                  <a:cubicBezTo>
                    <a:pt x="54229" y="38860"/>
                    <a:pt x="53158" y="37217"/>
                    <a:pt x="53408" y="38467"/>
                  </a:cubicBezTo>
                  <a:cubicBezTo>
                    <a:pt x="52908" y="38467"/>
                    <a:pt x="53158" y="37860"/>
                    <a:pt x="52729" y="38146"/>
                  </a:cubicBezTo>
                  <a:cubicBezTo>
                    <a:pt x="52872" y="39325"/>
                    <a:pt x="52015" y="39967"/>
                    <a:pt x="52122" y="41396"/>
                  </a:cubicBezTo>
                  <a:lnTo>
                    <a:pt x="51729" y="41396"/>
                  </a:lnTo>
                  <a:cubicBezTo>
                    <a:pt x="52086" y="43361"/>
                    <a:pt x="50479" y="44539"/>
                    <a:pt x="50693" y="45789"/>
                  </a:cubicBezTo>
                  <a:cubicBezTo>
                    <a:pt x="50336" y="47611"/>
                    <a:pt x="49193" y="46361"/>
                    <a:pt x="49050" y="48218"/>
                  </a:cubicBezTo>
                  <a:lnTo>
                    <a:pt x="48228" y="48433"/>
                  </a:lnTo>
                  <a:cubicBezTo>
                    <a:pt x="47764" y="48933"/>
                    <a:pt x="48479" y="49290"/>
                    <a:pt x="47728" y="49647"/>
                  </a:cubicBezTo>
                  <a:cubicBezTo>
                    <a:pt x="47514" y="49397"/>
                    <a:pt x="46871" y="50111"/>
                    <a:pt x="46978" y="49576"/>
                  </a:cubicBezTo>
                  <a:cubicBezTo>
                    <a:pt x="45585" y="50147"/>
                    <a:pt x="44585" y="52112"/>
                    <a:pt x="42013" y="51683"/>
                  </a:cubicBezTo>
                  <a:cubicBezTo>
                    <a:pt x="41549" y="52362"/>
                    <a:pt x="40406" y="52147"/>
                    <a:pt x="39870" y="52648"/>
                  </a:cubicBezTo>
                  <a:cubicBezTo>
                    <a:pt x="39763" y="52362"/>
                    <a:pt x="36870" y="52719"/>
                    <a:pt x="38513" y="52040"/>
                  </a:cubicBezTo>
                  <a:cubicBezTo>
                    <a:pt x="38656" y="51969"/>
                    <a:pt x="38906" y="51969"/>
                    <a:pt x="38906" y="52076"/>
                  </a:cubicBezTo>
                  <a:lnTo>
                    <a:pt x="39084" y="51683"/>
                  </a:lnTo>
                  <a:cubicBezTo>
                    <a:pt x="37334" y="51040"/>
                    <a:pt x="36048" y="52219"/>
                    <a:pt x="34405" y="52183"/>
                  </a:cubicBezTo>
                  <a:cubicBezTo>
                    <a:pt x="34870" y="52290"/>
                    <a:pt x="35548" y="52255"/>
                    <a:pt x="35120" y="52505"/>
                  </a:cubicBezTo>
                  <a:lnTo>
                    <a:pt x="33619" y="52505"/>
                  </a:lnTo>
                  <a:lnTo>
                    <a:pt x="33941" y="52183"/>
                  </a:lnTo>
                  <a:lnTo>
                    <a:pt x="31726" y="52040"/>
                  </a:lnTo>
                  <a:lnTo>
                    <a:pt x="32012" y="52433"/>
                  </a:lnTo>
                  <a:cubicBezTo>
                    <a:pt x="30941" y="52219"/>
                    <a:pt x="30583" y="51540"/>
                    <a:pt x="29405" y="52076"/>
                  </a:cubicBezTo>
                  <a:cubicBezTo>
                    <a:pt x="28869" y="52362"/>
                    <a:pt x="30369" y="52683"/>
                    <a:pt x="29262" y="52755"/>
                  </a:cubicBezTo>
                  <a:cubicBezTo>
                    <a:pt x="27869" y="52433"/>
                    <a:pt x="25904" y="51790"/>
                    <a:pt x="24404" y="51254"/>
                  </a:cubicBezTo>
                  <a:cubicBezTo>
                    <a:pt x="24440" y="51719"/>
                    <a:pt x="24011" y="51612"/>
                    <a:pt x="23583" y="51576"/>
                  </a:cubicBezTo>
                  <a:lnTo>
                    <a:pt x="23654" y="51183"/>
                  </a:lnTo>
                  <a:cubicBezTo>
                    <a:pt x="21939" y="51147"/>
                    <a:pt x="23368" y="50219"/>
                    <a:pt x="21868" y="50004"/>
                  </a:cubicBezTo>
                  <a:lnTo>
                    <a:pt x="22118" y="49826"/>
                  </a:lnTo>
                  <a:cubicBezTo>
                    <a:pt x="21904" y="50040"/>
                    <a:pt x="21618" y="50183"/>
                    <a:pt x="21332" y="50362"/>
                  </a:cubicBezTo>
                  <a:cubicBezTo>
                    <a:pt x="19511" y="50219"/>
                    <a:pt x="20975" y="49254"/>
                    <a:pt x="18868" y="49147"/>
                  </a:cubicBezTo>
                  <a:cubicBezTo>
                    <a:pt x="19511" y="49504"/>
                    <a:pt x="18689" y="50076"/>
                    <a:pt x="18010" y="49397"/>
                  </a:cubicBezTo>
                  <a:lnTo>
                    <a:pt x="18403" y="49218"/>
                  </a:lnTo>
                  <a:cubicBezTo>
                    <a:pt x="17939" y="49004"/>
                    <a:pt x="17689" y="49040"/>
                    <a:pt x="17475" y="48790"/>
                  </a:cubicBezTo>
                  <a:cubicBezTo>
                    <a:pt x="17832" y="48790"/>
                    <a:pt x="17939" y="48433"/>
                    <a:pt x="17296" y="48040"/>
                  </a:cubicBezTo>
                  <a:lnTo>
                    <a:pt x="17975" y="47932"/>
                  </a:lnTo>
                  <a:lnTo>
                    <a:pt x="16439" y="47647"/>
                  </a:lnTo>
                  <a:cubicBezTo>
                    <a:pt x="15832" y="46647"/>
                    <a:pt x="14224" y="45932"/>
                    <a:pt x="14296" y="45218"/>
                  </a:cubicBezTo>
                  <a:cubicBezTo>
                    <a:pt x="14296" y="45218"/>
                    <a:pt x="12903" y="43432"/>
                    <a:pt x="12117" y="43432"/>
                  </a:cubicBezTo>
                  <a:cubicBezTo>
                    <a:pt x="12688" y="43539"/>
                    <a:pt x="12010" y="42503"/>
                    <a:pt x="12545" y="42503"/>
                  </a:cubicBezTo>
                  <a:cubicBezTo>
                    <a:pt x="11867" y="42361"/>
                    <a:pt x="10545" y="41182"/>
                    <a:pt x="10581" y="40396"/>
                  </a:cubicBezTo>
                  <a:lnTo>
                    <a:pt x="10688" y="40467"/>
                  </a:lnTo>
                  <a:cubicBezTo>
                    <a:pt x="9831" y="38289"/>
                    <a:pt x="8188" y="37110"/>
                    <a:pt x="8402" y="35110"/>
                  </a:cubicBezTo>
                  <a:cubicBezTo>
                    <a:pt x="7973" y="35253"/>
                    <a:pt x="8116" y="34252"/>
                    <a:pt x="7545" y="34538"/>
                  </a:cubicBezTo>
                  <a:cubicBezTo>
                    <a:pt x="6830" y="32038"/>
                    <a:pt x="8402" y="29573"/>
                    <a:pt x="6545" y="28787"/>
                  </a:cubicBezTo>
                  <a:cubicBezTo>
                    <a:pt x="6366" y="27609"/>
                    <a:pt x="6866" y="27323"/>
                    <a:pt x="6902" y="26716"/>
                  </a:cubicBezTo>
                  <a:lnTo>
                    <a:pt x="7009" y="27001"/>
                  </a:lnTo>
                  <a:cubicBezTo>
                    <a:pt x="6723" y="24787"/>
                    <a:pt x="6652" y="24144"/>
                    <a:pt x="6688" y="22536"/>
                  </a:cubicBezTo>
                  <a:cubicBezTo>
                    <a:pt x="6509" y="21751"/>
                    <a:pt x="5652" y="21608"/>
                    <a:pt x="5866" y="20179"/>
                  </a:cubicBezTo>
                  <a:cubicBezTo>
                    <a:pt x="6188" y="20643"/>
                    <a:pt x="6152" y="20072"/>
                    <a:pt x="6152" y="19536"/>
                  </a:cubicBezTo>
                  <a:cubicBezTo>
                    <a:pt x="6188" y="19893"/>
                    <a:pt x="6295" y="20001"/>
                    <a:pt x="6545" y="19322"/>
                  </a:cubicBezTo>
                  <a:cubicBezTo>
                    <a:pt x="6437" y="19000"/>
                    <a:pt x="6402" y="18857"/>
                    <a:pt x="6330" y="187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4C5185D7-019E-DC44-85D6-D978AD765497}"/>
                </a:ext>
              </a:extLst>
            </p:cNvPr>
            <p:cNvSpPr/>
            <p:nvPr/>
          </p:nvSpPr>
          <p:spPr>
            <a:xfrm>
              <a:off x="8186248" y="6050506"/>
              <a:ext cx="71" cy="178"/>
            </a:xfrm>
            <a:custGeom>
              <a:avLst/>
              <a:gdLst>
                <a:gd name="connsiteX0" fmla="*/ 71 w 71"/>
                <a:gd name="connsiteY0" fmla="*/ 178 h 178"/>
                <a:gd name="connsiteX1" fmla="*/ 71 w 71"/>
                <a:gd name="connsiteY1" fmla="*/ 143 h 178"/>
                <a:gd name="connsiteX2" fmla="*/ 0 w 71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78">
                  <a:moveTo>
                    <a:pt x="71" y="178"/>
                  </a:moveTo>
                  <a:lnTo>
                    <a:pt x="71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E2388837-57AA-2640-9E6B-9935DB942217}"/>
                </a:ext>
              </a:extLst>
            </p:cNvPr>
            <p:cNvSpPr/>
            <p:nvPr/>
          </p:nvSpPr>
          <p:spPr>
            <a:xfrm>
              <a:off x="8225075" y="6067686"/>
              <a:ext cx="178" cy="250"/>
            </a:xfrm>
            <a:custGeom>
              <a:avLst/>
              <a:gdLst>
                <a:gd name="connsiteX0" fmla="*/ 0 w 178"/>
                <a:gd name="connsiteY0" fmla="*/ 250 h 250"/>
                <a:gd name="connsiteX1" fmla="*/ 0 w 178"/>
                <a:gd name="connsiteY1" fmla="*/ 250 h 250"/>
                <a:gd name="connsiteX2" fmla="*/ 179 w 178"/>
                <a:gd name="connsiteY2" fmla="*/ 0 h 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" h="250">
                  <a:moveTo>
                    <a:pt x="0" y="250"/>
                  </a:moveTo>
                  <a:lnTo>
                    <a:pt x="0" y="250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F3688247-7D14-7E48-9F66-87136E0C3ADB}"/>
                </a:ext>
              </a:extLst>
            </p:cNvPr>
            <p:cNvSpPr/>
            <p:nvPr/>
          </p:nvSpPr>
          <p:spPr>
            <a:xfrm>
              <a:off x="8185770" y="6005700"/>
              <a:ext cx="68361" cy="69427"/>
            </a:xfrm>
            <a:custGeom>
              <a:avLst/>
              <a:gdLst>
                <a:gd name="connsiteX0" fmla="*/ 29232 w 68361"/>
                <a:gd name="connsiteY0" fmla="*/ 68880 h 69427"/>
                <a:gd name="connsiteX1" fmla="*/ 29375 w 68361"/>
                <a:gd name="connsiteY1" fmla="*/ 69237 h 69427"/>
                <a:gd name="connsiteX2" fmla="*/ 33447 w 68361"/>
                <a:gd name="connsiteY2" fmla="*/ 68416 h 69427"/>
                <a:gd name="connsiteX3" fmla="*/ 34697 w 68361"/>
                <a:gd name="connsiteY3" fmla="*/ 69059 h 69427"/>
                <a:gd name="connsiteX4" fmla="*/ 36912 w 68361"/>
                <a:gd name="connsiteY4" fmla="*/ 68487 h 69427"/>
                <a:gd name="connsiteX5" fmla="*/ 36447 w 68361"/>
                <a:gd name="connsiteY5" fmla="*/ 68630 h 69427"/>
                <a:gd name="connsiteX6" fmla="*/ 39412 w 68361"/>
                <a:gd name="connsiteY6" fmla="*/ 68487 h 69427"/>
                <a:gd name="connsiteX7" fmla="*/ 38841 w 68361"/>
                <a:gd name="connsiteY7" fmla="*/ 67737 h 69427"/>
                <a:gd name="connsiteX8" fmla="*/ 40734 w 68361"/>
                <a:gd name="connsiteY8" fmla="*/ 68452 h 69427"/>
                <a:gd name="connsiteX9" fmla="*/ 40698 w 68361"/>
                <a:gd name="connsiteY9" fmla="*/ 67844 h 69427"/>
                <a:gd name="connsiteX10" fmla="*/ 46163 w 68361"/>
                <a:gd name="connsiteY10" fmla="*/ 69416 h 69427"/>
                <a:gd name="connsiteX11" fmla="*/ 53914 w 68361"/>
                <a:gd name="connsiteY11" fmla="*/ 68166 h 69427"/>
                <a:gd name="connsiteX12" fmla="*/ 59557 w 68361"/>
                <a:gd name="connsiteY12" fmla="*/ 61843 h 69427"/>
                <a:gd name="connsiteX13" fmla="*/ 64058 w 68361"/>
                <a:gd name="connsiteY13" fmla="*/ 49235 h 69427"/>
                <a:gd name="connsiteX14" fmla="*/ 64594 w 68361"/>
                <a:gd name="connsiteY14" fmla="*/ 49020 h 69427"/>
                <a:gd name="connsiteX15" fmla="*/ 64880 w 68361"/>
                <a:gd name="connsiteY15" fmla="*/ 46449 h 69427"/>
                <a:gd name="connsiteX16" fmla="*/ 64808 w 68361"/>
                <a:gd name="connsiteY16" fmla="*/ 45449 h 69427"/>
                <a:gd name="connsiteX17" fmla="*/ 65272 w 68361"/>
                <a:gd name="connsiteY17" fmla="*/ 45199 h 69427"/>
                <a:gd name="connsiteX18" fmla="*/ 65380 w 68361"/>
                <a:gd name="connsiteY18" fmla="*/ 43663 h 69427"/>
                <a:gd name="connsiteX19" fmla="*/ 66023 w 68361"/>
                <a:gd name="connsiteY19" fmla="*/ 42877 h 69427"/>
                <a:gd name="connsiteX20" fmla="*/ 67951 w 68361"/>
                <a:gd name="connsiteY20" fmla="*/ 32590 h 69427"/>
                <a:gd name="connsiteX21" fmla="*/ 67201 w 68361"/>
                <a:gd name="connsiteY21" fmla="*/ 22981 h 69427"/>
                <a:gd name="connsiteX22" fmla="*/ 61558 w 68361"/>
                <a:gd name="connsiteY22" fmla="*/ 14838 h 69427"/>
                <a:gd name="connsiteX23" fmla="*/ 52378 w 68361"/>
                <a:gd name="connsiteY23" fmla="*/ 7980 h 69427"/>
                <a:gd name="connsiteX24" fmla="*/ 42484 w 68361"/>
                <a:gd name="connsiteY24" fmla="*/ 4301 h 69427"/>
                <a:gd name="connsiteX25" fmla="*/ 41770 w 68361"/>
                <a:gd name="connsiteY25" fmla="*/ 4194 h 69427"/>
                <a:gd name="connsiteX26" fmla="*/ 34483 w 68361"/>
                <a:gd name="connsiteY26" fmla="*/ 2122 h 69427"/>
                <a:gd name="connsiteX27" fmla="*/ 21946 w 68361"/>
                <a:gd name="connsiteY27" fmla="*/ 6444 h 69427"/>
                <a:gd name="connsiteX28" fmla="*/ 19624 w 68361"/>
                <a:gd name="connsiteY28" fmla="*/ 10123 h 69427"/>
                <a:gd name="connsiteX29" fmla="*/ 28375 w 68361"/>
                <a:gd name="connsiteY29" fmla="*/ 8980 h 69427"/>
                <a:gd name="connsiteX30" fmla="*/ 28268 w 68361"/>
                <a:gd name="connsiteY30" fmla="*/ 9158 h 69427"/>
                <a:gd name="connsiteX31" fmla="*/ 35126 w 68361"/>
                <a:gd name="connsiteY31" fmla="*/ 7301 h 69427"/>
                <a:gd name="connsiteX32" fmla="*/ 37519 w 68361"/>
                <a:gd name="connsiteY32" fmla="*/ 8265 h 69427"/>
                <a:gd name="connsiteX33" fmla="*/ 37448 w 68361"/>
                <a:gd name="connsiteY33" fmla="*/ 8301 h 69427"/>
                <a:gd name="connsiteX34" fmla="*/ 43555 w 68361"/>
                <a:gd name="connsiteY34" fmla="*/ 10694 h 69427"/>
                <a:gd name="connsiteX35" fmla="*/ 42913 w 68361"/>
                <a:gd name="connsiteY35" fmla="*/ 10873 h 69427"/>
                <a:gd name="connsiteX36" fmla="*/ 46091 w 68361"/>
                <a:gd name="connsiteY36" fmla="*/ 12087 h 69427"/>
                <a:gd name="connsiteX37" fmla="*/ 54985 w 68361"/>
                <a:gd name="connsiteY37" fmla="*/ 15695 h 69427"/>
                <a:gd name="connsiteX38" fmla="*/ 54807 w 68361"/>
                <a:gd name="connsiteY38" fmla="*/ 15731 h 69427"/>
                <a:gd name="connsiteX39" fmla="*/ 57129 w 68361"/>
                <a:gd name="connsiteY39" fmla="*/ 17195 h 69427"/>
                <a:gd name="connsiteX40" fmla="*/ 57129 w 68361"/>
                <a:gd name="connsiteY40" fmla="*/ 17409 h 69427"/>
                <a:gd name="connsiteX41" fmla="*/ 60308 w 68361"/>
                <a:gd name="connsiteY41" fmla="*/ 20767 h 69427"/>
                <a:gd name="connsiteX42" fmla="*/ 60057 w 68361"/>
                <a:gd name="connsiteY42" fmla="*/ 21017 h 69427"/>
                <a:gd name="connsiteX43" fmla="*/ 61272 w 68361"/>
                <a:gd name="connsiteY43" fmla="*/ 23089 h 69427"/>
                <a:gd name="connsiteX44" fmla="*/ 60950 w 68361"/>
                <a:gd name="connsiteY44" fmla="*/ 22231 h 69427"/>
                <a:gd name="connsiteX45" fmla="*/ 62272 w 68361"/>
                <a:gd name="connsiteY45" fmla="*/ 25553 h 69427"/>
                <a:gd name="connsiteX46" fmla="*/ 64415 w 68361"/>
                <a:gd name="connsiteY46" fmla="*/ 30625 h 69427"/>
                <a:gd name="connsiteX47" fmla="*/ 64022 w 68361"/>
                <a:gd name="connsiteY47" fmla="*/ 31161 h 69427"/>
                <a:gd name="connsiteX48" fmla="*/ 63308 w 68361"/>
                <a:gd name="connsiteY48" fmla="*/ 30876 h 69427"/>
                <a:gd name="connsiteX49" fmla="*/ 62772 w 68361"/>
                <a:gd name="connsiteY49" fmla="*/ 34447 h 69427"/>
                <a:gd name="connsiteX50" fmla="*/ 62379 w 68361"/>
                <a:gd name="connsiteY50" fmla="*/ 34447 h 69427"/>
                <a:gd name="connsiteX51" fmla="*/ 61236 w 68361"/>
                <a:gd name="connsiteY51" fmla="*/ 39662 h 69427"/>
                <a:gd name="connsiteX52" fmla="*/ 59843 w 68361"/>
                <a:gd name="connsiteY52" fmla="*/ 43306 h 69427"/>
                <a:gd name="connsiteX53" fmla="*/ 59093 w 68361"/>
                <a:gd name="connsiteY53" fmla="*/ 44056 h 69427"/>
                <a:gd name="connsiteX54" fmla="*/ 59022 w 68361"/>
                <a:gd name="connsiteY54" fmla="*/ 45913 h 69427"/>
                <a:gd name="connsiteX55" fmla="*/ 58272 w 68361"/>
                <a:gd name="connsiteY55" fmla="*/ 46485 h 69427"/>
                <a:gd name="connsiteX56" fmla="*/ 55878 w 68361"/>
                <a:gd name="connsiteY56" fmla="*/ 54307 h 69427"/>
                <a:gd name="connsiteX57" fmla="*/ 55664 w 68361"/>
                <a:gd name="connsiteY57" fmla="*/ 57164 h 69427"/>
                <a:gd name="connsiteX58" fmla="*/ 54521 w 68361"/>
                <a:gd name="connsiteY58" fmla="*/ 58129 h 69427"/>
                <a:gd name="connsiteX59" fmla="*/ 54735 w 68361"/>
                <a:gd name="connsiteY59" fmla="*/ 57807 h 69427"/>
                <a:gd name="connsiteX60" fmla="*/ 54450 w 68361"/>
                <a:gd name="connsiteY60" fmla="*/ 57486 h 69427"/>
                <a:gd name="connsiteX61" fmla="*/ 52664 w 68361"/>
                <a:gd name="connsiteY61" fmla="*/ 61129 h 69427"/>
                <a:gd name="connsiteX62" fmla="*/ 53271 w 68361"/>
                <a:gd name="connsiteY62" fmla="*/ 60950 h 69427"/>
                <a:gd name="connsiteX63" fmla="*/ 52449 w 68361"/>
                <a:gd name="connsiteY63" fmla="*/ 61737 h 69427"/>
                <a:gd name="connsiteX64" fmla="*/ 52378 w 68361"/>
                <a:gd name="connsiteY64" fmla="*/ 61344 h 69427"/>
                <a:gd name="connsiteX65" fmla="*/ 51128 w 68361"/>
                <a:gd name="connsiteY65" fmla="*/ 61986 h 69427"/>
                <a:gd name="connsiteX66" fmla="*/ 51485 w 68361"/>
                <a:gd name="connsiteY66" fmla="*/ 62272 h 69427"/>
                <a:gd name="connsiteX67" fmla="*/ 49449 w 68361"/>
                <a:gd name="connsiteY67" fmla="*/ 62522 h 69427"/>
                <a:gd name="connsiteX68" fmla="*/ 49449 w 68361"/>
                <a:gd name="connsiteY68" fmla="*/ 63201 h 69427"/>
                <a:gd name="connsiteX69" fmla="*/ 43484 w 68361"/>
                <a:gd name="connsiteY69" fmla="*/ 62487 h 69427"/>
                <a:gd name="connsiteX70" fmla="*/ 42484 w 68361"/>
                <a:gd name="connsiteY70" fmla="*/ 63022 h 69427"/>
                <a:gd name="connsiteX71" fmla="*/ 42412 w 68361"/>
                <a:gd name="connsiteY71" fmla="*/ 62630 h 69427"/>
                <a:gd name="connsiteX72" fmla="*/ 39234 w 68361"/>
                <a:gd name="connsiteY72" fmla="*/ 62201 h 69427"/>
                <a:gd name="connsiteX73" fmla="*/ 38841 w 68361"/>
                <a:gd name="connsiteY73" fmla="*/ 62772 h 69427"/>
                <a:gd name="connsiteX74" fmla="*/ 35519 w 68361"/>
                <a:gd name="connsiteY74" fmla="*/ 63022 h 69427"/>
                <a:gd name="connsiteX75" fmla="*/ 34840 w 68361"/>
                <a:gd name="connsiteY75" fmla="*/ 63701 h 69427"/>
                <a:gd name="connsiteX76" fmla="*/ 35126 w 68361"/>
                <a:gd name="connsiteY76" fmla="*/ 63308 h 69427"/>
                <a:gd name="connsiteX77" fmla="*/ 33947 w 68361"/>
                <a:gd name="connsiteY77" fmla="*/ 63451 h 69427"/>
                <a:gd name="connsiteX78" fmla="*/ 33304 w 68361"/>
                <a:gd name="connsiteY78" fmla="*/ 62951 h 69427"/>
                <a:gd name="connsiteX79" fmla="*/ 33876 w 68361"/>
                <a:gd name="connsiteY79" fmla="*/ 62487 h 69427"/>
                <a:gd name="connsiteX80" fmla="*/ 32233 w 68361"/>
                <a:gd name="connsiteY80" fmla="*/ 63130 h 69427"/>
                <a:gd name="connsiteX81" fmla="*/ 28696 w 68361"/>
                <a:gd name="connsiteY81" fmla="*/ 62308 h 69427"/>
                <a:gd name="connsiteX82" fmla="*/ 25660 w 68361"/>
                <a:gd name="connsiteY82" fmla="*/ 61915 h 69427"/>
                <a:gd name="connsiteX83" fmla="*/ 25517 w 68361"/>
                <a:gd name="connsiteY83" fmla="*/ 60879 h 69427"/>
                <a:gd name="connsiteX84" fmla="*/ 22553 w 68361"/>
                <a:gd name="connsiteY84" fmla="*/ 59915 h 69427"/>
                <a:gd name="connsiteX85" fmla="*/ 22696 w 68361"/>
                <a:gd name="connsiteY85" fmla="*/ 59951 h 69427"/>
                <a:gd name="connsiteX86" fmla="*/ 16552 w 68361"/>
                <a:gd name="connsiteY86" fmla="*/ 55486 h 69427"/>
                <a:gd name="connsiteX87" fmla="*/ 15302 w 68361"/>
                <a:gd name="connsiteY87" fmla="*/ 55450 h 69427"/>
                <a:gd name="connsiteX88" fmla="*/ 10516 w 68361"/>
                <a:gd name="connsiteY88" fmla="*/ 51592 h 69427"/>
                <a:gd name="connsiteX89" fmla="*/ 9623 w 68361"/>
                <a:gd name="connsiteY89" fmla="*/ 49628 h 69427"/>
                <a:gd name="connsiteX90" fmla="*/ 9873 w 68361"/>
                <a:gd name="connsiteY90" fmla="*/ 49806 h 69427"/>
                <a:gd name="connsiteX91" fmla="*/ 7658 w 68361"/>
                <a:gd name="connsiteY91" fmla="*/ 46020 h 69427"/>
                <a:gd name="connsiteX92" fmla="*/ 6229 w 68361"/>
                <a:gd name="connsiteY92" fmla="*/ 43948 h 69427"/>
                <a:gd name="connsiteX93" fmla="*/ 6372 w 68361"/>
                <a:gd name="connsiteY93" fmla="*/ 43234 h 69427"/>
                <a:gd name="connsiteX94" fmla="*/ 6729 w 68361"/>
                <a:gd name="connsiteY94" fmla="*/ 42913 h 69427"/>
                <a:gd name="connsiteX95" fmla="*/ 6479 w 68361"/>
                <a:gd name="connsiteY95" fmla="*/ 42556 h 69427"/>
                <a:gd name="connsiteX96" fmla="*/ 6551 w 68361"/>
                <a:gd name="connsiteY96" fmla="*/ 42520 h 69427"/>
                <a:gd name="connsiteX97" fmla="*/ 6265 w 68361"/>
                <a:gd name="connsiteY97" fmla="*/ 42198 h 69427"/>
                <a:gd name="connsiteX98" fmla="*/ 6087 w 68361"/>
                <a:gd name="connsiteY98" fmla="*/ 42377 h 69427"/>
                <a:gd name="connsiteX99" fmla="*/ 6587 w 68361"/>
                <a:gd name="connsiteY99" fmla="*/ 39555 h 69427"/>
                <a:gd name="connsiteX100" fmla="*/ 6837 w 68361"/>
                <a:gd name="connsiteY100" fmla="*/ 31733 h 69427"/>
                <a:gd name="connsiteX101" fmla="*/ 7301 w 68361"/>
                <a:gd name="connsiteY101" fmla="*/ 32911 h 69427"/>
                <a:gd name="connsiteX102" fmla="*/ 7551 w 68361"/>
                <a:gd name="connsiteY102" fmla="*/ 31090 h 69427"/>
                <a:gd name="connsiteX103" fmla="*/ 7551 w 68361"/>
                <a:gd name="connsiteY103" fmla="*/ 32733 h 69427"/>
                <a:gd name="connsiteX104" fmla="*/ 9087 w 68361"/>
                <a:gd name="connsiteY104" fmla="*/ 25946 h 69427"/>
                <a:gd name="connsiteX105" fmla="*/ 8908 w 68361"/>
                <a:gd name="connsiteY105" fmla="*/ 25339 h 69427"/>
                <a:gd name="connsiteX106" fmla="*/ 9015 w 68361"/>
                <a:gd name="connsiteY106" fmla="*/ 25196 h 69427"/>
                <a:gd name="connsiteX107" fmla="*/ 8837 w 68361"/>
                <a:gd name="connsiteY107" fmla="*/ 24160 h 69427"/>
                <a:gd name="connsiteX108" fmla="*/ 10015 w 68361"/>
                <a:gd name="connsiteY108" fmla="*/ 23267 h 69427"/>
                <a:gd name="connsiteX109" fmla="*/ 11159 w 68361"/>
                <a:gd name="connsiteY109" fmla="*/ 19410 h 69427"/>
                <a:gd name="connsiteX110" fmla="*/ 10730 w 68361"/>
                <a:gd name="connsiteY110" fmla="*/ 19410 h 69427"/>
                <a:gd name="connsiteX111" fmla="*/ 11516 w 68361"/>
                <a:gd name="connsiteY111" fmla="*/ 18195 h 69427"/>
                <a:gd name="connsiteX112" fmla="*/ 11980 w 68361"/>
                <a:gd name="connsiteY112" fmla="*/ 18374 h 69427"/>
                <a:gd name="connsiteX113" fmla="*/ 12230 w 68361"/>
                <a:gd name="connsiteY113" fmla="*/ 16445 h 69427"/>
                <a:gd name="connsiteX114" fmla="*/ 12230 w 68361"/>
                <a:gd name="connsiteY114" fmla="*/ 17695 h 69427"/>
                <a:gd name="connsiteX115" fmla="*/ 14052 w 68361"/>
                <a:gd name="connsiteY115" fmla="*/ 14588 h 69427"/>
                <a:gd name="connsiteX116" fmla="*/ 13516 w 68361"/>
                <a:gd name="connsiteY116" fmla="*/ 13730 h 69427"/>
                <a:gd name="connsiteX117" fmla="*/ 15766 w 68361"/>
                <a:gd name="connsiteY117" fmla="*/ 10837 h 69427"/>
                <a:gd name="connsiteX118" fmla="*/ 15159 w 68361"/>
                <a:gd name="connsiteY118" fmla="*/ 10837 h 69427"/>
                <a:gd name="connsiteX119" fmla="*/ 19017 w 68361"/>
                <a:gd name="connsiteY119" fmla="*/ 7551 h 69427"/>
                <a:gd name="connsiteX120" fmla="*/ 24339 w 68361"/>
                <a:gd name="connsiteY120" fmla="*/ 14 h 69427"/>
                <a:gd name="connsiteX121" fmla="*/ 19374 w 68361"/>
                <a:gd name="connsiteY121" fmla="*/ 1372 h 69427"/>
                <a:gd name="connsiteX122" fmla="*/ 6372 w 68361"/>
                <a:gd name="connsiteY122" fmla="*/ 16660 h 69427"/>
                <a:gd name="connsiteX123" fmla="*/ 836 w 68361"/>
                <a:gd name="connsiteY123" fmla="*/ 32911 h 69427"/>
                <a:gd name="connsiteX124" fmla="*/ 514 w 68361"/>
                <a:gd name="connsiteY124" fmla="*/ 44841 h 69427"/>
                <a:gd name="connsiteX125" fmla="*/ 3800 w 68361"/>
                <a:gd name="connsiteY125" fmla="*/ 51771 h 69427"/>
                <a:gd name="connsiteX126" fmla="*/ 3943 w 68361"/>
                <a:gd name="connsiteY126" fmla="*/ 52700 h 69427"/>
                <a:gd name="connsiteX127" fmla="*/ 5443 w 68361"/>
                <a:gd name="connsiteY127" fmla="*/ 54593 h 69427"/>
                <a:gd name="connsiteX128" fmla="*/ 5336 w 68361"/>
                <a:gd name="connsiteY128" fmla="*/ 54629 h 69427"/>
                <a:gd name="connsiteX129" fmla="*/ 7444 w 68361"/>
                <a:gd name="connsiteY129" fmla="*/ 56629 h 69427"/>
                <a:gd name="connsiteX130" fmla="*/ 7337 w 68361"/>
                <a:gd name="connsiteY130" fmla="*/ 56664 h 69427"/>
                <a:gd name="connsiteX131" fmla="*/ 8265 w 68361"/>
                <a:gd name="connsiteY131" fmla="*/ 57557 h 69427"/>
                <a:gd name="connsiteX132" fmla="*/ 7980 w 68361"/>
                <a:gd name="connsiteY132" fmla="*/ 57522 h 69427"/>
                <a:gd name="connsiteX133" fmla="*/ 12087 w 68361"/>
                <a:gd name="connsiteY133" fmla="*/ 60986 h 69427"/>
                <a:gd name="connsiteX134" fmla="*/ 12266 w 68361"/>
                <a:gd name="connsiteY134" fmla="*/ 60558 h 69427"/>
                <a:gd name="connsiteX135" fmla="*/ 18588 w 68361"/>
                <a:gd name="connsiteY135" fmla="*/ 65558 h 69427"/>
                <a:gd name="connsiteX136" fmla="*/ 18481 w 68361"/>
                <a:gd name="connsiteY136" fmla="*/ 65630 h 69427"/>
                <a:gd name="connsiteX137" fmla="*/ 29232 w 68361"/>
                <a:gd name="connsiteY137" fmla="*/ 68880 h 69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</a:cxnLst>
              <a:rect l="l" t="t" r="r" b="b"/>
              <a:pathLst>
                <a:path w="68361" h="69427">
                  <a:moveTo>
                    <a:pt x="29232" y="68880"/>
                  </a:moveTo>
                  <a:cubicBezTo>
                    <a:pt x="28696" y="68951"/>
                    <a:pt x="29446" y="69130"/>
                    <a:pt x="29375" y="69237"/>
                  </a:cubicBezTo>
                  <a:cubicBezTo>
                    <a:pt x="31375" y="69345"/>
                    <a:pt x="33376" y="69309"/>
                    <a:pt x="33447" y="68416"/>
                  </a:cubicBezTo>
                  <a:cubicBezTo>
                    <a:pt x="34804" y="68452"/>
                    <a:pt x="34554" y="68737"/>
                    <a:pt x="34697" y="69059"/>
                  </a:cubicBezTo>
                  <a:cubicBezTo>
                    <a:pt x="34697" y="68666"/>
                    <a:pt x="35876" y="68523"/>
                    <a:pt x="36912" y="68487"/>
                  </a:cubicBezTo>
                  <a:lnTo>
                    <a:pt x="36447" y="68630"/>
                  </a:lnTo>
                  <a:lnTo>
                    <a:pt x="39412" y="68487"/>
                  </a:lnTo>
                  <a:lnTo>
                    <a:pt x="38841" y="67737"/>
                  </a:lnTo>
                  <a:cubicBezTo>
                    <a:pt x="40412" y="67952"/>
                    <a:pt x="39234" y="68630"/>
                    <a:pt x="40734" y="68452"/>
                  </a:cubicBezTo>
                  <a:lnTo>
                    <a:pt x="40698" y="67844"/>
                  </a:lnTo>
                  <a:cubicBezTo>
                    <a:pt x="42841" y="67952"/>
                    <a:pt x="44020" y="68951"/>
                    <a:pt x="46163" y="69416"/>
                  </a:cubicBezTo>
                  <a:cubicBezTo>
                    <a:pt x="48377" y="69452"/>
                    <a:pt x="51021" y="69487"/>
                    <a:pt x="53914" y="68166"/>
                  </a:cubicBezTo>
                  <a:cubicBezTo>
                    <a:pt x="56879" y="66773"/>
                    <a:pt x="58557" y="64058"/>
                    <a:pt x="59557" y="61843"/>
                  </a:cubicBezTo>
                  <a:cubicBezTo>
                    <a:pt x="61486" y="57307"/>
                    <a:pt x="62451" y="53057"/>
                    <a:pt x="64058" y="49235"/>
                  </a:cubicBezTo>
                  <a:lnTo>
                    <a:pt x="64594" y="49020"/>
                  </a:lnTo>
                  <a:cubicBezTo>
                    <a:pt x="65308" y="49020"/>
                    <a:pt x="64201" y="46592"/>
                    <a:pt x="64880" y="46449"/>
                  </a:cubicBezTo>
                  <a:lnTo>
                    <a:pt x="64808" y="45449"/>
                  </a:lnTo>
                  <a:cubicBezTo>
                    <a:pt x="64987" y="45235"/>
                    <a:pt x="65272" y="44734"/>
                    <a:pt x="65272" y="45199"/>
                  </a:cubicBezTo>
                  <a:cubicBezTo>
                    <a:pt x="65522" y="44377"/>
                    <a:pt x="65415" y="44306"/>
                    <a:pt x="65380" y="43663"/>
                  </a:cubicBezTo>
                  <a:lnTo>
                    <a:pt x="66023" y="42877"/>
                  </a:lnTo>
                  <a:cubicBezTo>
                    <a:pt x="67130" y="39805"/>
                    <a:pt x="67487" y="36590"/>
                    <a:pt x="67951" y="32590"/>
                  </a:cubicBezTo>
                  <a:cubicBezTo>
                    <a:pt x="68630" y="30268"/>
                    <a:pt x="68523" y="26482"/>
                    <a:pt x="67201" y="22981"/>
                  </a:cubicBezTo>
                  <a:cubicBezTo>
                    <a:pt x="65915" y="19445"/>
                    <a:pt x="63486" y="16588"/>
                    <a:pt x="61558" y="14838"/>
                  </a:cubicBezTo>
                  <a:cubicBezTo>
                    <a:pt x="58736" y="12480"/>
                    <a:pt x="55771" y="9944"/>
                    <a:pt x="52378" y="7980"/>
                  </a:cubicBezTo>
                  <a:cubicBezTo>
                    <a:pt x="49235" y="6015"/>
                    <a:pt x="44877" y="4587"/>
                    <a:pt x="42484" y="4301"/>
                  </a:cubicBezTo>
                  <a:cubicBezTo>
                    <a:pt x="42341" y="4122"/>
                    <a:pt x="41841" y="4122"/>
                    <a:pt x="41770" y="4194"/>
                  </a:cubicBezTo>
                  <a:cubicBezTo>
                    <a:pt x="40234" y="3336"/>
                    <a:pt x="37340" y="1836"/>
                    <a:pt x="34483" y="2122"/>
                  </a:cubicBezTo>
                  <a:cubicBezTo>
                    <a:pt x="33840" y="2014"/>
                    <a:pt x="26482" y="3336"/>
                    <a:pt x="21946" y="6444"/>
                  </a:cubicBezTo>
                  <a:cubicBezTo>
                    <a:pt x="19695" y="7908"/>
                    <a:pt x="18659" y="10087"/>
                    <a:pt x="19624" y="10123"/>
                  </a:cubicBezTo>
                  <a:cubicBezTo>
                    <a:pt x="20553" y="10194"/>
                    <a:pt x="22838" y="9230"/>
                    <a:pt x="28375" y="8980"/>
                  </a:cubicBezTo>
                  <a:lnTo>
                    <a:pt x="28268" y="9158"/>
                  </a:lnTo>
                  <a:cubicBezTo>
                    <a:pt x="31268" y="8623"/>
                    <a:pt x="33697" y="8087"/>
                    <a:pt x="35126" y="7301"/>
                  </a:cubicBezTo>
                  <a:cubicBezTo>
                    <a:pt x="35376" y="8123"/>
                    <a:pt x="36912" y="7623"/>
                    <a:pt x="37519" y="8265"/>
                  </a:cubicBezTo>
                  <a:lnTo>
                    <a:pt x="37448" y="8301"/>
                  </a:lnTo>
                  <a:cubicBezTo>
                    <a:pt x="38983" y="8337"/>
                    <a:pt x="41662" y="10980"/>
                    <a:pt x="43555" y="10694"/>
                  </a:cubicBezTo>
                  <a:cubicBezTo>
                    <a:pt x="43448" y="10730"/>
                    <a:pt x="43341" y="10980"/>
                    <a:pt x="42913" y="10873"/>
                  </a:cubicBezTo>
                  <a:cubicBezTo>
                    <a:pt x="44306" y="11159"/>
                    <a:pt x="46163" y="11516"/>
                    <a:pt x="46091" y="12087"/>
                  </a:cubicBezTo>
                  <a:cubicBezTo>
                    <a:pt x="49306" y="12945"/>
                    <a:pt x="52985" y="15123"/>
                    <a:pt x="54985" y="15695"/>
                  </a:cubicBezTo>
                  <a:lnTo>
                    <a:pt x="54807" y="15731"/>
                  </a:lnTo>
                  <a:cubicBezTo>
                    <a:pt x="56057" y="15981"/>
                    <a:pt x="56021" y="16552"/>
                    <a:pt x="57129" y="17195"/>
                  </a:cubicBezTo>
                  <a:cubicBezTo>
                    <a:pt x="57129" y="17302"/>
                    <a:pt x="57129" y="17409"/>
                    <a:pt x="57129" y="17409"/>
                  </a:cubicBezTo>
                  <a:cubicBezTo>
                    <a:pt x="58450" y="17838"/>
                    <a:pt x="59593" y="20053"/>
                    <a:pt x="60308" y="20767"/>
                  </a:cubicBezTo>
                  <a:lnTo>
                    <a:pt x="60057" y="21017"/>
                  </a:lnTo>
                  <a:cubicBezTo>
                    <a:pt x="60486" y="21696"/>
                    <a:pt x="60915" y="22374"/>
                    <a:pt x="61272" y="23089"/>
                  </a:cubicBezTo>
                  <a:lnTo>
                    <a:pt x="60950" y="22231"/>
                  </a:lnTo>
                  <a:cubicBezTo>
                    <a:pt x="61986" y="22088"/>
                    <a:pt x="61236" y="24125"/>
                    <a:pt x="62272" y="25553"/>
                  </a:cubicBezTo>
                  <a:cubicBezTo>
                    <a:pt x="62558" y="27053"/>
                    <a:pt x="64915" y="28625"/>
                    <a:pt x="64415" y="30625"/>
                  </a:cubicBezTo>
                  <a:cubicBezTo>
                    <a:pt x="64844" y="31518"/>
                    <a:pt x="63701" y="29840"/>
                    <a:pt x="64022" y="31161"/>
                  </a:cubicBezTo>
                  <a:cubicBezTo>
                    <a:pt x="63522" y="31197"/>
                    <a:pt x="63737" y="30554"/>
                    <a:pt x="63308" y="30876"/>
                  </a:cubicBezTo>
                  <a:cubicBezTo>
                    <a:pt x="63522" y="32161"/>
                    <a:pt x="62665" y="32876"/>
                    <a:pt x="62772" y="34447"/>
                  </a:cubicBezTo>
                  <a:lnTo>
                    <a:pt x="62379" y="34447"/>
                  </a:lnTo>
                  <a:cubicBezTo>
                    <a:pt x="62736" y="36590"/>
                    <a:pt x="60986" y="38019"/>
                    <a:pt x="61236" y="39662"/>
                  </a:cubicBezTo>
                  <a:cubicBezTo>
                    <a:pt x="60950" y="41948"/>
                    <a:pt x="59700" y="40841"/>
                    <a:pt x="59843" y="43306"/>
                  </a:cubicBezTo>
                  <a:lnTo>
                    <a:pt x="59093" y="44056"/>
                  </a:lnTo>
                  <a:cubicBezTo>
                    <a:pt x="58772" y="44984"/>
                    <a:pt x="59557" y="44913"/>
                    <a:pt x="59022" y="45913"/>
                  </a:cubicBezTo>
                  <a:cubicBezTo>
                    <a:pt x="58700" y="45770"/>
                    <a:pt x="58414" y="47199"/>
                    <a:pt x="58272" y="46485"/>
                  </a:cubicBezTo>
                  <a:cubicBezTo>
                    <a:pt x="57129" y="48735"/>
                    <a:pt x="57700" y="51556"/>
                    <a:pt x="55878" y="54307"/>
                  </a:cubicBezTo>
                  <a:cubicBezTo>
                    <a:pt x="56271" y="55164"/>
                    <a:pt x="55378" y="56521"/>
                    <a:pt x="55664" y="57164"/>
                  </a:cubicBezTo>
                  <a:cubicBezTo>
                    <a:pt x="55378" y="57200"/>
                    <a:pt x="54414" y="59879"/>
                    <a:pt x="54521" y="58129"/>
                  </a:cubicBezTo>
                  <a:cubicBezTo>
                    <a:pt x="54521" y="57986"/>
                    <a:pt x="54628" y="57772"/>
                    <a:pt x="54735" y="57807"/>
                  </a:cubicBezTo>
                  <a:lnTo>
                    <a:pt x="54450" y="57486"/>
                  </a:lnTo>
                  <a:cubicBezTo>
                    <a:pt x="53164" y="58665"/>
                    <a:pt x="53557" y="60236"/>
                    <a:pt x="52664" y="61129"/>
                  </a:cubicBezTo>
                  <a:cubicBezTo>
                    <a:pt x="52985" y="60915"/>
                    <a:pt x="53307" y="60522"/>
                    <a:pt x="53271" y="60950"/>
                  </a:cubicBezTo>
                  <a:cubicBezTo>
                    <a:pt x="52985" y="61272"/>
                    <a:pt x="52735" y="61558"/>
                    <a:pt x="52449" y="61737"/>
                  </a:cubicBezTo>
                  <a:lnTo>
                    <a:pt x="52378" y="61344"/>
                  </a:lnTo>
                  <a:cubicBezTo>
                    <a:pt x="51985" y="61665"/>
                    <a:pt x="51556" y="61808"/>
                    <a:pt x="51128" y="61986"/>
                  </a:cubicBezTo>
                  <a:lnTo>
                    <a:pt x="51485" y="62272"/>
                  </a:lnTo>
                  <a:cubicBezTo>
                    <a:pt x="50699" y="62415"/>
                    <a:pt x="50378" y="61808"/>
                    <a:pt x="49449" y="62522"/>
                  </a:cubicBezTo>
                  <a:cubicBezTo>
                    <a:pt x="48985" y="62915"/>
                    <a:pt x="50449" y="62915"/>
                    <a:pt x="49449" y="63201"/>
                  </a:cubicBezTo>
                  <a:cubicBezTo>
                    <a:pt x="47520" y="62987"/>
                    <a:pt x="44734" y="62630"/>
                    <a:pt x="43484" y="62487"/>
                  </a:cubicBezTo>
                  <a:cubicBezTo>
                    <a:pt x="43663" y="62951"/>
                    <a:pt x="43091" y="62915"/>
                    <a:pt x="42484" y="63022"/>
                  </a:cubicBezTo>
                  <a:lnTo>
                    <a:pt x="42412" y="62630"/>
                  </a:lnTo>
                  <a:cubicBezTo>
                    <a:pt x="40055" y="63165"/>
                    <a:pt x="41555" y="61772"/>
                    <a:pt x="39234" y="62201"/>
                  </a:cubicBezTo>
                  <a:lnTo>
                    <a:pt x="38841" y="62772"/>
                  </a:lnTo>
                  <a:cubicBezTo>
                    <a:pt x="36805" y="63558"/>
                    <a:pt x="37733" y="61951"/>
                    <a:pt x="35519" y="63022"/>
                  </a:cubicBezTo>
                  <a:cubicBezTo>
                    <a:pt x="36412" y="62951"/>
                    <a:pt x="35912" y="63880"/>
                    <a:pt x="34840" y="63701"/>
                  </a:cubicBezTo>
                  <a:lnTo>
                    <a:pt x="35126" y="63308"/>
                  </a:lnTo>
                  <a:cubicBezTo>
                    <a:pt x="34519" y="63380"/>
                    <a:pt x="34340" y="63523"/>
                    <a:pt x="33947" y="63451"/>
                  </a:cubicBezTo>
                  <a:cubicBezTo>
                    <a:pt x="34304" y="63236"/>
                    <a:pt x="34126" y="62915"/>
                    <a:pt x="33304" y="62951"/>
                  </a:cubicBezTo>
                  <a:lnTo>
                    <a:pt x="33876" y="62487"/>
                  </a:lnTo>
                  <a:lnTo>
                    <a:pt x="32233" y="63130"/>
                  </a:lnTo>
                  <a:cubicBezTo>
                    <a:pt x="31018" y="62665"/>
                    <a:pt x="29089" y="62951"/>
                    <a:pt x="28696" y="62308"/>
                  </a:cubicBezTo>
                  <a:cubicBezTo>
                    <a:pt x="28696" y="62308"/>
                    <a:pt x="26375" y="61558"/>
                    <a:pt x="25660" y="61915"/>
                  </a:cubicBezTo>
                  <a:cubicBezTo>
                    <a:pt x="26232" y="61701"/>
                    <a:pt x="25017" y="61165"/>
                    <a:pt x="25517" y="60879"/>
                  </a:cubicBezTo>
                  <a:cubicBezTo>
                    <a:pt x="24839" y="61093"/>
                    <a:pt x="22981" y="60665"/>
                    <a:pt x="22553" y="59915"/>
                  </a:cubicBezTo>
                  <a:lnTo>
                    <a:pt x="22696" y="59951"/>
                  </a:lnTo>
                  <a:cubicBezTo>
                    <a:pt x="20731" y="58415"/>
                    <a:pt x="18409" y="57665"/>
                    <a:pt x="16552" y="55486"/>
                  </a:cubicBezTo>
                  <a:cubicBezTo>
                    <a:pt x="16338" y="55914"/>
                    <a:pt x="15409" y="54771"/>
                    <a:pt x="15302" y="55450"/>
                  </a:cubicBezTo>
                  <a:cubicBezTo>
                    <a:pt x="12694" y="53985"/>
                    <a:pt x="12480" y="51164"/>
                    <a:pt x="10516" y="51592"/>
                  </a:cubicBezTo>
                  <a:cubicBezTo>
                    <a:pt x="9623" y="50699"/>
                    <a:pt x="9944" y="50164"/>
                    <a:pt x="9623" y="49628"/>
                  </a:cubicBezTo>
                  <a:lnTo>
                    <a:pt x="9873" y="49806"/>
                  </a:lnTo>
                  <a:cubicBezTo>
                    <a:pt x="8515" y="48056"/>
                    <a:pt x="8194" y="47485"/>
                    <a:pt x="7658" y="46020"/>
                  </a:cubicBezTo>
                  <a:cubicBezTo>
                    <a:pt x="7265" y="45341"/>
                    <a:pt x="6336" y="45484"/>
                    <a:pt x="6229" y="43948"/>
                  </a:cubicBezTo>
                  <a:cubicBezTo>
                    <a:pt x="6658" y="44342"/>
                    <a:pt x="6479" y="43770"/>
                    <a:pt x="6372" y="43234"/>
                  </a:cubicBezTo>
                  <a:cubicBezTo>
                    <a:pt x="6515" y="43555"/>
                    <a:pt x="6622" y="43663"/>
                    <a:pt x="6729" y="42913"/>
                  </a:cubicBezTo>
                  <a:cubicBezTo>
                    <a:pt x="6622" y="42841"/>
                    <a:pt x="6551" y="42662"/>
                    <a:pt x="6479" y="42556"/>
                  </a:cubicBezTo>
                  <a:lnTo>
                    <a:pt x="6551" y="42520"/>
                  </a:lnTo>
                  <a:cubicBezTo>
                    <a:pt x="6336" y="41627"/>
                    <a:pt x="6265" y="41769"/>
                    <a:pt x="6265" y="42198"/>
                  </a:cubicBezTo>
                  <a:cubicBezTo>
                    <a:pt x="6265" y="42198"/>
                    <a:pt x="6158" y="42234"/>
                    <a:pt x="6087" y="42377"/>
                  </a:cubicBezTo>
                  <a:cubicBezTo>
                    <a:pt x="6372" y="41412"/>
                    <a:pt x="6015" y="39662"/>
                    <a:pt x="6587" y="39555"/>
                  </a:cubicBezTo>
                  <a:cubicBezTo>
                    <a:pt x="6729" y="36769"/>
                    <a:pt x="6622" y="34233"/>
                    <a:pt x="6837" y="31733"/>
                  </a:cubicBezTo>
                  <a:cubicBezTo>
                    <a:pt x="7194" y="31518"/>
                    <a:pt x="7301" y="32161"/>
                    <a:pt x="7301" y="32911"/>
                  </a:cubicBezTo>
                  <a:lnTo>
                    <a:pt x="7551" y="31090"/>
                  </a:lnTo>
                  <a:cubicBezTo>
                    <a:pt x="7980" y="31197"/>
                    <a:pt x="7587" y="32161"/>
                    <a:pt x="7551" y="32733"/>
                  </a:cubicBezTo>
                  <a:cubicBezTo>
                    <a:pt x="8658" y="30768"/>
                    <a:pt x="7765" y="28197"/>
                    <a:pt x="9087" y="25946"/>
                  </a:cubicBezTo>
                  <a:lnTo>
                    <a:pt x="8908" y="25339"/>
                  </a:lnTo>
                  <a:lnTo>
                    <a:pt x="9015" y="25196"/>
                  </a:lnTo>
                  <a:cubicBezTo>
                    <a:pt x="8837" y="25161"/>
                    <a:pt x="8765" y="24553"/>
                    <a:pt x="8837" y="24160"/>
                  </a:cubicBezTo>
                  <a:cubicBezTo>
                    <a:pt x="9301" y="23946"/>
                    <a:pt x="9658" y="24446"/>
                    <a:pt x="10015" y="23267"/>
                  </a:cubicBezTo>
                  <a:cubicBezTo>
                    <a:pt x="10658" y="22482"/>
                    <a:pt x="10766" y="20624"/>
                    <a:pt x="11159" y="19410"/>
                  </a:cubicBezTo>
                  <a:cubicBezTo>
                    <a:pt x="10801" y="19981"/>
                    <a:pt x="10730" y="19731"/>
                    <a:pt x="10730" y="19410"/>
                  </a:cubicBezTo>
                  <a:cubicBezTo>
                    <a:pt x="10980" y="18838"/>
                    <a:pt x="11480" y="18695"/>
                    <a:pt x="11516" y="18195"/>
                  </a:cubicBezTo>
                  <a:lnTo>
                    <a:pt x="11980" y="18374"/>
                  </a:lnTo>
                  <a:cubicBezTo>
                    <a:pt x="11409" y="18374"/>
                    <a:pt x="12302" y="16766"/>
                    <a:pt x="12230" y="16445"/>
                  </a:cubicBezTo>
                  <a:cubicBezTo>
                    <a:pt x="12730" y="16338"/>
                    <a:pt x="12051" y="17445"/>
                    <a:pt x="12230" y="17695"/>
                  </a:cubicBezTo>
                  <a:cubicBezTo>
                    <a:pt x="13373" y="15552"/>
                    <a:pt x="12766" y="16624"/>
                    <a:pt x="14052" y="14588"/>
                  </a:cubicBezTo>
                  <a:cubicBezTo>
                    <a:pt x="14480" y="13302"/>
                    <a:pt x="13552" y="14516"/>
                    <a:pt x="13516" y="13730"/>
                  </a:cubicBezTo>
                  <a:cubicBezTo>
                    <a:pt x="14159" y="12766"/>
                    <a:pt x="14552" y="11587"/>
                    <a:pt x="15766" y="10837"/>
                  </a:cubicBezTo>
                  <a:lnTo>
                    <a:pt x="15159" y="10837"/>
                  </a:lnTo>
                  <a:cubicBezTo>
                    <a:pt x="16409" y="8944"/>
                    <a:pt x="17552" y="8123"/>
                    <a:pt x="19017" y="7551"/>
                  </a:cubicBezTo>
                  <a:cubicBezTo>
                    <a:pt x="24910" y="1300"/>
                    <a:pt x="26053" y="407"/>
                    <a:pt x="24339" y="14"/>
                  </a:cubicBezTo>
                  <a:cubicBezTo>
                    <a:pt x="22803" y="-164"/>
                    <a:pt x="19374" y="1372"/>
                    <a:pt x="19374" y="1372"/>
                  </a:cubicBezTo>
                  <a:cubicBezTo>
                    <a:pt x="12480" y="4622"/>
                    <a:pt x="10015" y="8873"/>
                    <a:pt x="6372" y="16660"/>
                  </a:cubicBezTo>
                  <a:cubicBezTo>
                    <a:pt x="3122" y="23517"/>
                    <a:pt x="1979" y="25410"/>
                    <a:pt x="836" y="32911"/>
                  </a:cubicBezTo>
                  <a:cubicBezTo>
                    <a:pt x="229" y="36198"/>
                    <a:pt x="-521" y="40662"/>
                    <a:pt x="514" y="44841"/>
                  </a:cubicBezTo>
                  <a:cubicBezTo>
                    <a:pt x="1443" y="46627"/>
                    <a:pt x="2086" y="50128"/>
                    <a:pt x="3800" y="51771"/>
                  </a:cubicBezTo>
                  <a:lnTo>
                    <a:pt x="3943" y="52700"/>
                  </a:lnTo>
                  <a:cubicBezTo>
                    <a:pt x="4515" y="53271"/>
                    <a:pt x="5158" y="53842"/>
                    <a:pt x="5443" y="54593"/>
                  </a:cubicBezTo>
                  <a:lnTo>
                    <a:pt x="5336" y="54629"/>
                  </a:lnTo>
                  <a:cubicBezTo>
                    <a:pt x="6265" y="55307"/>
                    <a:pt x="6944" y="56343"/>
                    <a:pt x="7444" y="56629"/>
                  </a:cubicBezTo>
                  <a:lnTo>
                    <a:pt x="7337" y="56664"/>
                  </a:lnTo>
                  <a:lnTo>
                    <a:pt x="8265" y="57557"/>
                  </a:lnTo>
                  <a:lnTo>
                    <a:pt x="7980" y="57522"/>
                  </a:lnTo>
                  <a:cubicBezTo>
                    <a:pt x="9515" y="58629"/>
                    <a:pt x="10908" y="59843"/>
                    <a:pt x="12087" y="60986"/>
                  </a:cubicBezTo>
                  <a:lnTo>
                    <a:pt x="12266" y="60558"/>
                  </a:lnTo>
                  <a:cubicBezTo>
                    <a:pt x="14587" y="63094"/>
                    <a:pt x="15981" y="63165"/>
                    <a:pt x="18588" y="65558"/>
                  </a:cubicBezTo>
                  <a:lnTo>
                    <a:pt x="18481" y="65630"/>
                  </a:lnTo>
                  <a:cubicBezTo>
                    <a:pt x="22767" y="66702"/>
                    <a:pt x="24696" y="69380"/>
                    <a:pt x="29232" y="688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F1C8DA90-DAE0-7842-93C9-339A5DA23FC0}"/>
                </a:ext>
              </a:extLst>
            </p:cNvPr>
            <p:cNvSpPr/>
            <p:nvPr/>
          </p:nvSpPr>
          <p:spPr>
            <a:xfrm>
              <a:off x="8024978" y="6209133"/>
              <a:ext cx="35" cy="143"/>
            </a:xfrm>
            <a:custGeom>
              <a:avLst/>
              <a:gdLst>
                <a:gd name="connsiteX0" fmla="*/ 36 w 35"/>
                <a:gd name="connsiteY0" fmla="*/ 143 h 143"/>
                <a:gd name="connsiteX1" fmla="*/ 36 w 35"/>
                <a:gd name="connsiteY1" fmla="*/ 143 h 143"/>
                <a:gd name="connsiteX2" fmla="*/ 0 w 35"/>
                <a:gd name="connsiteY2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143">
                  <a:moveTo>
                    <a:pt x="36" y="143"/>
                  </a:moveTo>
                  <a:lnTo>
                    <a:pt x="36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F286204D-404C-C449-952D-99A90EB27A80}"/>
                </a:ext>
              </a:extLst>
            </p:cNvPr>
            <p:cNvSpPr/>
            <p:nvPr/>
          </p:nvSpPr>
          <p:spPr>
            <a:xfrm>
              <a:off x="8024847" y="6182554"/>
              <a:ext cx="71874" cy="49093"/>
            </a:xfrm>
            <a:custGeom>
              <a:avLst/>
              <a:gdLst>
                <a:gd name="connsiteX0" fmla="*/ 49137 w 71874"/>
                <a:gd name="connsiteY0" fmla="*/ 1682 h 49093"/>
                <a:gd name="connsiteX1" fmla="*/ 48351 w 71874"/>
                <a:gd name="connsiteY1" fmla="*/ 1647 h 49093"/>
                <a:gd name="connsiteX2" fmla="*/ 42458 w 71874"/>
                <a:gd name="connsiteY2" fmla="*/ 289 h 49093"/>
                <a:gd name="connsiteX3" fmla="*/ 28135 w 71874"/>
                <a:gd name="connsiteY3" fmla="*/ 1504 h 49093"/>
                <a:gd name="connsiteX4" fmla="*/ 14526 w 71874"/>
                <a:gd name="connsiteY4" fmla="*/ 4397 h 49093"/>
                <a:gd name="connsiteX5" fmla="*/ 9918 w 71874"/>
                <a:gd name="connsiteY5" fmla="*/ 6433 h 49093"/>
                <a:gd name="connsiteX6" fmla="*/ 6561 w 71874"/>
                <a:gd name="connsiteY6" fmla="*/ 9612 h 49093"/>
                <a:gd name="connsiteX7" fmla="*/ 3132 w 71874"/>
                <a:gd name="connsiteY7" fmla="*/ 16827 h 49093"/>
                <a:gd name="connsiteX8" fmla="*/ 167 w 71874"/>
                <a:gd name="connsiteY8" fmla="*/ 26685 h 49093"/>
                <a:gd name="connsiteX9" fmla="*/ 381 w 71874"/>
                <a:gd name="connsiteY9" fmla="*/ 33544 h 49093"/>
                <a:gd name="connsiteX10" fmla="*/ 131 w 71874"/>
                <a:gd name="connsiteY10" fmla="*/ 34472 h 49093"/>
                <a:gd name="connsiteX11" fmla="*/ 988 w 71874"/>
                <a:gd name="connsiteY11" fmla="*/ 36901 h 49093"/>
                <a:gd name="connsiteX12" fmla="*/ 881 w 71874"/>
                <a:gd name="connsiteY12" fmla="*/ 36901 h 49093"/>
                <a:gd name="connsiteX13" fmla="*/ 2596 w 71874"/>
                <a:gd name="connsiteY13" fmla="*/ 39508 h 49093"/>
                <a:gd name="connsiteX14" fmla="*/ 2489 w 71874"/>
                <a:gd name="connsiteY14" fmla="*/ 39544 h 49093"/>
                <a:gd name="connsiteX15" fmla="*/ 3381 w 71874"/>
                <a:gd name="connsiteY15" fmla="*/ 40652 h 49093"/>
                <a:gd name="connsiteX16" fmla="*/ 3096 w 71874"/>
                <a:gd name="connsiteY16" fmla="*/ 40580 h 49093"/>
                <a:gd name="connsiteX17" fmla="*/ 7489 w 71874"/>
                <a:gd name="connsiteY17" fmla="*/ 44152 h 49093"/>
                <a:gd name="connsiteX18" fmla="*/ 7632 w 71874"/>
                <a:gd name="connsiteY18" fmla="*/ 43688 h 49093"/>
                <a:gd name="connsiteX19" fmla="*/ 14561 w 71874"/>
                <a:gd name="connsiteY19" fmla="*/ 46938 h 49093"/>
                <a:gd name="connsiteX20" fmla="*/ 14490 w 71874"/>
                <a:gd name="connsiteY20" fmla="*/ 47045 h 49093"/>
                <a:gd name="connsiteX21" fmla="*/ 24063 w 71874"/>
                <a:gd name="connsiteY21" fmla="*/ 48260 h 49093"/>
                <a:gd name="connsiteX22" fmla="*/ 24206 w 71874"/>
                <a:gd name="connsiteY22" fmla="*/ 48617 h 49093"/>
                <a:gd name="connsiteX23" fmla="*/ 27599 w 71874"/>
                <a:gd name="connsiteY23" fmla="*/ 47688 h 49093"/>
                <a:gd name="connsiteX24" fmla="*/ 28670 w 71874"/>
                <a:gd name="connsiteY24" fmla="*/ 48367 h 49093"/>
                <a:gd name="connsiteX25" fmla="*/ 30635 w 71874"/>
                <a:gd name="connsiteY25" fmla="*/ 47903 h 49093"/>
                <a:gd name="connsiteX26" fmla="*/ 30206 w 71874"/>
                <a:gd name="connsiteY26" fmla="*/ 48045 h 49093"/>
                <a:gd name="connsiteX27" fmla="*/ 32885 w 71874"/>
                <a:gd name="connsiteY27" fmla="*/ 48045 h 49093"/>
                <a:gd name="connsiteX28" fmla="*/ 32385 w 71874"/>
                <a:gd name="connsiteY28" fmla="*/ 47260 h 49093"/>
                <a:gd name="connsiteX29" fmla="*/ 34064 w 71874"/>
                <a:gd name="connsiteY29" fmla="*/ 48081 h 49093"/>
                <a:gd name="connsiteX30" fmla="*/ 34064 w 71874"/>
                <a:gd name="connsiteY30" fmla="*/ 47474 h 49093"/>
                <a:gd name="connsiteX31" fmla="*/ 39100 w 71874"/>
                <a:gd name="connsiteY31" fmla="*/ 49081 h 49093"/>
                <a:gd name="connsiteX32" fmla="*/ 51709 w 71874"/>
                <a:gd name="connsiteY32" fmla="*/ 46938 h 49093"/>
                <a:gd name="connsiteX33" fmla="*/ 62639 w 71874"/>
                <a:gd name="connsiteY33" fmla="*/ 40580 h 49093"/>
                <a:gd name="connsiteX34" fmla="*/ 63210 w 71874"/>
                <a:gd name="connsiteY34" fmla="*/ 40687 h 49093"/>
                <a:gd name="connsiteX35" fmla="*/ 64675 w 71874"/>
                <a:gd name="connsiteY35" fmla="*/ 38580 h 49093"/>
                <a:gd name="connsiteX36" fmla="*/ 65068 w 71874"/>
                <a:gd name="connsiteY36" fmla="*/ 37687 h 49093"/>
                <a:gd name="connsiteX37" fmla="*/ 65604 w 71874"/>
                <a:gd name="connsiteY37" fmla="*/ 37651 h 49093"/>
                <a:gd name="connsiteX38" fmla="*/ 66282 w 71874"/>
                <a:gd name="connsiteY38" fmla="*/ 36258 h 49093"/>
                <a:gd name="connsiteX39" fmla="*/ 67175 w 71874"/>
                <a:gd name="connsiteY39" fmla="*/ 35722 h 49093"/>
                <a:gd name="connsiteX40" fmla="*/ 70819 w 71874"/>
                <a:gd name="connsiteY40" fmla="*/ 26400 h 49093"/>
                <a:gd name="connsiteX41" fmla="*/ 67640 w 71874"/>
                <a:gd name="connsiteY41" fmla="*/ 9255 h 49093"/>
                <a:gd name="connsiteX42" fmla="*/ 49137 w 71874"/>
                <a:gd name="connsiteY42" fmla="*/ 1682 h 49093"/>
                <a:gd name="connsiteX43" fmla="*/ 67032 w 71874"/>
                <a:gd name="connsiteY43" fmla="*/ 24542 h 49093"/>
                <a:gd name="connsiteX44" fmla="*/ 66354 w 71874"/>
                <a:gd name="connsiteY44" fmla="*/ 24185 h 49093"/>
                <a:gd name="connsiteX45" fmla="*/ 65389 w 71874"/>
                <a:gd name="connsiteY45" fmla="*/ 27257 h 49093"/>
                <a:gd name="connsiteX46" fmla="*/ 64996 w 71874"/>
                <a:gd name="connsiteY46" fmla="*/ 27186 h 49093"/>
                <a:gd name="connsiteX47" fmla="*/ 63318 w 71874"/>
                <a:gd name="connsiteY47" fmla="*/ 31365 h 49093"/>
                <a:gd name="connsiteX48" fmla="*/ 61246 w 71874"/>
                <a:gd name="connsiteY48" fmla="*/ 33758 h 49093"/>
                <a:gd name="connsiteX49" fmla="*/ 60389 w 71874"/>
                <a:gd name="connsiteY49" fmla="*/ 34008 h 49093"/>
                <a:gd name="connsiteX50" fmla="*/ 59710 w 71874"/>
                <a:gd name="connsiteY50" fmla="*/ 35365 h 49093"/>
                <a:gd name="connsiteX51" fmla="*/ 58888 w 71874"/>
                <a:gd name="connsiteY51" fmla="*/ 35401 h 49093"/>
                <a:gd name="connsiteX52" fmla="*/ 53602 w 71874"/>
                <a:gd name="connsiteY52" fmla="*/ 39294 h 49093"/>
                <a:gd name="connsiteX53" fmla="*/ 51852 w 71874"/>
                <a:gd name="connsiteY53" fmla="*/ 41009 h 49093"/>
                <a:gd name="connsiteX54" fmla="*/ 50495 w 71874"/>
                <a:gd name="connsiteY54" fmla="*/ 40794 h 49093"/>
                <a:gd name="connsiteX55" fmla="*/ 50816 w 71874"/>
                <a:gd name="connsiteY55" fmla="*/ 40723 h 49093"/>
                <a:gd name="connsiteX56" fmla="*/ 50852 w 71874"/>
                <a:gd name="connsiteY56" fmla="*/ 40295 h 49093"/>
                <a:gd name="connsiteX57" fmla="*/ 46994 w 71874"/>
                <a:gd name="connsiteY57" fmla="*/ 41794 h 49093"/>
                <a:gd name="connsiteX58" fmla="*/ 47673 w 71874"/>
                <a:gd name="connsiteY58" fmla="*/ 42009 h 49093"/>
                <a:gd name="connsiteX59" fmla="*/ 46315 w 71874"/>
                <a:gd name="connsiteY59" fmla="*/ 42259 h 49093"/>
                <a:gd name="connsiteX60" fmla="*/ 46530 w 71874"/>
                <a:gd name="connsiteY60" fmla="*/ 41866 h 49093"/>
                <a:gd name="connsiteX61" fmla="*/ 44458 w 71874"/>
                <a:gd name="connsiteY61" fmla="*/ 41973 h 49093"/>
                <a:gd name="connsiteX62" fmla="*/ 44780 w 71874"/>
                <a:gd name="connsiteY62" fmla="*/ 42330 h 49093"/>
                <a:gd name="connsiteX63" fmla="*/ 42172 w 71874"/>
                <a:gd name="connsiteY63" fmla="*/ 42223 h 49093"/>
                <a:gd name="connsiteX64" fmla="*/ 42101 w 71874"/>
                <a:gd name="connsiteY64" fmla="*/ 42902 h 49093"/>
                <a:gd name="connsiteX65" fmla="*/ 36600 w 71874"/>
                <a:gd name="connsiteY65" fmla="*/ 42152 h 49093"/>
                <a:gd name="connsiteX66" fmla="*/ 35743 w 71874"/>
                <a:gd name="connsiteY66" fmla="*/ 42652 h 49093"/>
                <a:gd name="connsiteX67" fmla="*/ 35707 w 71874"/>
                <a:gd name="connsiteY67" fmla="*/ 42259 h 49093"/>
                <a:gd name="connsiteX68" fmla="*/ 32992 w 71874"/>
                <a:gd name="connsiteY68" fmla="*/ 41723 h 49093"/>
                <a:gd name="connsiteX69" fmla="*/ 33171 w 71874"/>
                <a:gd name="connsiteY69" fmla="*/ 41473 h 49093"/>
                <a:gd name="connsiteX70" fmla="*/ 32600 w 71874"/>
                <a:gd name="connsiteY70" fmla="*/ 42259 h 49093"/>
                <a:gd name="connsiteX71" fmla="*/ 29599 w 71874"/>
                <a:gd name="connsiteY71" fmla="*/ 42330 h 49093"/>
                <a:gd name="connsiteX72" fmla="*/ 28956 w 71874"/>
                <a:gd name="connsiteY72" fmla="*/ 43009 h 49093"/>
                <a:gd name="connsiteX73" fmla="*/ 29242 w 71874"/>
                <a:gd name="connsiteY73" fmla="*/ 42652 h 49093"/>
                <a:gd name="connsiteX74" fmla="*/ 28135 w 71874"/>
                <a:gd name="connsiteY74" fmla="*/ 42759 h 49093"/>
                <a:gd name="connsiteX75" fmla="*/ 27527 w 71874"/>
                <a:gd name="connsiteY75" fmla="*/ 42223 h 49093"/>
                <a:gd name="connsiteX76" fmla="*/ 28099 w 71874"/>
                <a:gd name="connsiteY76" fmla="*/ 41794 h 49093"/>
                <a:gd name="connsiteX77" fmla="*/ 26527 w 71874"/>
                <a:gd name="connsiteY77" fmla="*/ 42402 h 49093"/>
                <a:gd name="connsiteX78" fmla="*/ 23063 w 71874"/>
                <a:gd name="connsiteY78" fmla="*/ 41794 h 49093"/>
                <a:gd name="connsiteX79" fmla="*/ 20205 w 71874"/>
                <a:gd name="connsiteY79" fmla="*/ 41794 h 49093"/>
                <a:gd name="connsiteX80" fmla="*/ 19919 w 71874"/>
                <a:gd name="connsiteY80" fmla="*/ 40794 h 49093"/>
                <a:gd name="connsiteX81" fmla="*/ 16919 w 71874"/>
                <a:gd name="connsiteY81" fmla="*/ 40437 h 49093"/>
                <a:gd name="connsiteX82" fmla="*/ 17062 w 71874"/>
                <a:gd name="connsiteY82" fmla="*/ 40437 h 49093"/>
                <a:gd name="connsiteX83" fmla="*/ 11204 w 71874"/>
                <a:gd name="connsiteY83" fmla="*/ 38044 h 49093"/>
                <a:gd name="connsiteX84" fmla="*/ 10168 w 71874"/>
                <a:gd name="connsiteY84" fmla="*/ 38294 h 49093"/>
                <a:gd name="connsiteX85" fmla="*/ 6668 w 71874"/>
                <a:gd name="connsiteY85" fmla="*/ 35294 h 49093"/>
                <a:gd name="connsiteX86" fmla="*/ 6596 w 71874"/>
                <a:gd name="connsiteY86" fmla="*/ 33686 h 49093"/>
                <a:gd name="connsiteX87" fmla="*/ 6739 w 71874"/>
                <a:gd name="connsiteY87" fmla="*/ 33865 h 49093"/>
                <a:gd name="connsiteX88" fmla="*/ 6346 w 71874"/>
                <a:gd name="connsiteY88" fmla="*/ 30293 h 49093"/>
                <a:gd name="connsiteX89" fmla="*/ 5846 w 71874"/>
                <a:gd name="connsiteY89" fmla="*/ 27971 h 49093"/>
                <a:gd name="connsiteX90" fmla="*/ 6239 w 71874"/>
                <a:gd name="connsiteY90" fmla="*/ 27400 h 49093"/>
                <a:gd name="connsiteX91" fmla="*/ 6668 w 71874"/>
                <a:gd name="connsiteY91" fmla="*/ 27257 h 49093"/>
                <a:gd name="connsiteX92" fmla="*/ 6525 w 71874"/>
                <a:gd name="connsiteY92" fmla="*/ 26828 h 49093"/>
                <a:gd name="connsiteX93" fmla="*/ 6596 w 71874"/>
                <a:gd name="connsiteY93" fmla="*/ 26828 h 49093"/>
                <a:gd name="connsiteX94" fmla="*/ 6418 w 71874"/>
                <a:gd name="connsiteY94" fmla="*/ 26471 h 49093"/>
                <a:gd name="connsiteX95" fmla="*/ 6168 w 71874"/>
                <a:gd name="connsiteY95" fmla="*/ 26542 h 49093"/>
                <a:gd name="connsiteX96" fmla="*/ 7418 w 71874"/>
                <a:gd name="connsiteY96" fmla="*/ 24114 h 49093"/>
                <a:gd name="connsiteX97" fmla="*/ 9097 w 71874"/>
                <a:gd name="connsiteY97" fmla="*/ 17148 h 49093"/>
                <a:gd name="connsiteX98" fmla="*/ 9382 w 71874"/>
                <a:gd name="connsiteY98" fmla="*/ 18292 h 49093"/>
                <a:gd name="connsiteX99" fmla="*/ 9882 w 71874"/>
                <a:gd name="connsiteY99" fmla="*/ 16684 h 49093"/>
                <a:gd name="connsiteX100" fmla="*/ 9668 w 71874"/>
                <a:gd name="connsiteY100" fmla="*/ 18184 h 49093"/>
                <a:gd name="connsiteX101" fmla="*/ 12097 w 71874"/>
                <a:gd name="connsiteY101" fmla="*/ 12755 h 49093"/>
                <a:gd name="connsiteX102" fmla="*/ 12025 w 71874"/>
                <a:gd name="connsiteY102" fmla="*/ 12255 h 49093"/>
                <a:gd name="connsiteX103" fmla="*/ 12133 w 71874"/>
                <a:gd name="connsiteY103" fmla="*/ 12219 h 49093"/>
                <a:gd name="connsiteX104" fmla="*/ 12204 w 71874"/>
                <a:gd name="connsiteY104" fmla="*/ 11398 h 49093"/>
                <a:gd name="connsiteX105" fmla="*/ 13347 w 71874"/>
                <a:gd name="connsiteY105" fmla="*/ 11505 h 49093"/>
                <a:gd name="connsiteX106" fmla="*/ 15955 w 71874"/>
                <a:gd name="connsiteY106" fmla="*/ 9719 h 49093"/>
                <a:gd name="connsiteX107" fmla="*/ 15669 w 71874"/>
                <a:gd name="connsiteY107" fmla="*/ 9398 h 49093"/>
                <a:gd name="connsiteX108" fmla="*/ 16919 w 71874"/>
                <a:gd name="connsiteY108" fmla="*/ 9183 h 49093"/>
                <a:gd name="connsiteX109" fmla="*/ 17098 w 71874"/>
                <a:gd name="connsiteY109" fmla="*/ 9648 h 49093"/>
                <a:gd name="connsiteX110" fmla="*/ 18455 w 71874"/>
                <a:gd name="connsiteY110" fmla="*/ 8541 h 49093"/>
                <a:gd name="connsiteX111" fmla="*/ 17669 w 71874"/>
                <a:gd name="connsiteY111" fmla="*/ 9362 h 49093"/>
                <a:gd name="connsiteX112" fmla="*/ 20812 w 71874"/>
                <a:gd name="connsiteY112" fmla="*/ 8647 h 49093"/>
                <a:gd name="connsiteX113" fmla="*/ 21027 w 71874"/>
                <a:gd name="connsiteY113" fmla="*/ 7683 h 49093"/>
                <a:gd name="connsiteX114" fmla="*/ 24348 w 71874"/>
                <a:gd name="connsiteY114" fmla="*/ 7183 h 49093"/>
                <a:gd name="connsiteX115" fmla="*/ 23920 w 71874"/>
                <a:gd name="connsiteY115" fmla="*/ 6790 h 49093"/>
                <a:gd name="connsiteX116" fmla="*/ 28563 w 71874"/>
                <a:gd name="connsiteY116" fmla="*/ 6683 h 49093"/>
                <a:gd name="connsiteX117" fmla="*/ 34135 w 71874"/>
                <a:gd name="connsiteY117" fmla="*/ 4826 h 49093"/>
                <a:gd name="connsiteX118" fmla="*/ 35564 w 71874"/>
                <a:gd name="connsiteY118" fmla="*/ 5254 h 49093"/>
                <a:gd name="connsiteX119" fmla="*/ 35421 w 71874"/>
                <a:gd name="connsiteY119" fmla="*/ 5397 h 49093"/>
                <a:gd name="connsiteX120" fmla="*/ 42136 w 71874"/>
                <a:gd name="connsiteY120" fmla="*/ 5504 h 49093"/>
                <a:gd name="connsiteX121" fmla="*/ 44994 w 71874"/>
                <a:gd name="connsiteY121" fmla="*/ 6433 h 49093"/>
                <a:gd name="connsiteX122" fmla="*/ 44922 w 71874"/>
                <a:gd name="connsiteY122" fmla="*/ 6504 h 49093"/>
                <a:gd name="connsiteX123" fmla="*/ 50209 w 71874"/>
                <a:gd name="connsiteY123" fmla="*/ 8040 h 49093"/>
                <a:gd name="connsiteX124" fmla="*/ 49566 w 71874"/>
                <a:gd name="connsiteY124" fmla="*/ 8219 h 49093"/>
                <a:gd name="connsiteX125" fmla="*/ 52745 w 71874"/>
                <a:gd name="connsiteY125" fmla="*/ 9255 h 49093"/>
                <a:gd name="connsiteX126" fmla="*/ 61424 w 71874"/>
                <a:gd name="connsiteY126" fmla="*/ 11005 h 49093"/>
                <a:gd name="connsiteX127" fmla="*/ 61246 w 71874"/>
                <a:gd name="connsiteY127" fmla="*/ 11076 h 49093"/>
                <a:gd name="connsiteX128" fmla="*/ 63318 w 71874"/>
                <a:gd name="connsiteY128" fmla="*/ 11898 h 49093"/>
                <a:gd name="connsiteX129" fmla="*/ 63318 w 71874"/>
                <a:gd name="connsiteY129" fmla="*/ 12077 h 49093"/>
                <a:gd name="connsiteX130" fmla="*/ 65496 w 71874"/>
                <a:gd name="connsiteY130" fmla="*/ 14613 h 49093"/>
                <a:gd name="connsiteX131" fmla="*/ 65175 w 71874"/>
                <a:gd name="connsiteY131" fmla="*/ 14756 h 49093"/>
                <a:gd name="connsiteX132" fmla="*/ 65711 w 71874"/>
                <a:gd name="connsiteY132" fmla="*/ 16756 h 49093"/>
                <a:gd name="connsiteX133" fmla="*/ 65639 w 71874"/>
                <a:gd name="connsiteY133" fmla="*/ 15934 h 49093"/>
                <a:gd name="connsiteX134" fmla="*/ 66104 w 71874"/>
                <a:gd name="connsiteY134" fmla="*/ 19185 h 49093"/>
                <a:gd name="connsiteX135" fmla="*/ 67390 w 71874"/>
                <a:gd name="connsiteY135" fmla="*/ 24042 h 49093"/>
                <a:gd name="connsiteX136" fmla="*/ 67032 w 71874"/>
                <a:gd name="connsiteY136" fmla="*/ 24542 h 4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71874" h="49093">
                  <a:moveTo>
                    <a:pt x="49137" y="1682"/>
                  </a:moveTo>
                  <a:cubicBezTo>
                    <a:pt x="48959" y="1539"/>
                    <a:pt x="48351" y="1539"/>
                    <a:pt x="48351" y="1647"/>
                  </a:cubicBezTo>
                  <a:cubicBezTo>
                    <a:pt x="46423" y="1004"/>
                    <a:pt x="44422" y="575"/>
                    <a:pt x="42458" y="289"/>
                  </a:cubicBezTo>
                  <a:cubicBezTo>
                    <a:pt x="42136" y="-211"/>
                    <a:pt x="29742" y="-211"/>
                    <a:pt x="28135" y="1504"/>
                  </a:cubicBezTo>
                  <a:cubicBezTo>
                    <a:pt x="24027" y="1504"/>
                    <a:pt x="20669" y="2361"/>
                    <a:pt x="14526" y="4397"/>
                  </a:cubicBezTo>
                  <a:cubicBezTo>
                    <a:pt x="12740" y="5004"/>
                    <a:pt x="11240" y="5576"/>
                    <a:pt x="9918" y="6433"/>
                  </a:cubicBezTo>
                  <a:cubicBezTo>
                    <a:pt x="8489" y="7219"/>
                    <a:pt x="7239" y="8647"/>
                    <a:pt x="6561" y="9612"/>
                  </a:cubicBezTo>
                  <a:cubicBezTo>
                    <a:pt x="5025" y="11684"/>
                    <a:pt x="4096" y="13970"/>
                    <a:pt x="3132" y="16827"/>
                  </a:cubicBezTo>
                  <a:cubicBezTo>
                    <a:pt x="1774" y="19720"/>
                    <a:pt x="703" y="23292"/>
                    <a:pt x="167" y="26685"/>
                  </a:cubicBezTo>
                  <a:cubicBezTo>
                    <a:pt x="488" y="28364"/>
                    <a:pt x="-512" y="31329"/>
                    <a:pt x="381" y="33544"/>
                  </a:cubicBezTo>
                  <a:lnTo>
                    <a:pt x="131" y="34472"/>
                  </a:lnTo>
                  <a:cubicBezTo>
                    <a:pt x="453" y="35258"/>
                    <a:pt x="881" y="36080"/>
                    <a:pt x="988" y="36901"/>
                  </a:cubicBezTo>
                  <a:lnTo>
                    <a:pt x="881" y="36901"/>
                  </a:lnTo>
                  <a:cubicBezTo>
                    <a:pt x="1596" y="37901"/>
                    <a:pt x="2096" y="39151"/>
                    <a:pt x="2596" y="39508"/>
                  </a:cubicBezTo>
                  <a:lnTo>
                    <a:pt x="2489" y="39544"/>
                  </a:lnTo>
                  <a:lnTo>
                    <a:pt x="3381" y="40652"/>
                  </a:lnTo>
                  <a:lnTo>
                    <a:pt x="3096" y="40580"/>
                  </a:lnTo>
                  <a:cubicBezTo>
                    <a:pt x="4632" y="41937"/>
                    <a:pt x="6132" y="43116"/>
                    <a:pt x="7489" y="44152"/>
                  </a:cubicBezTo>
                  <a:lnTo>
                    <a:pt x="7632" y="43688"/>
                  </a:lnTo>
                  <a:cubicBezTo>
                    <a:pt x="10382" y="45938"/>
                    <a:pt x="11918" y="45438"/>
                    <a:pt x="14561" y="46938"/>
                  </a:cubicBezTo>
                  <a:lnTo>
                    <a:pt x="14490" y="47045"/>
                  </a:lnTo>
                  <a:cubicBezTo>
                    <a:pt x="18312" y="46867"/>
                    <a:pt x="20169" y="49188"/>
                    <a:pt x="24063" y="48260"/>
                  </a:cubicBezTo>
                  <a:cubicBezTo>
                    <a:pt x="23634" y="48402"/>
                    <a:pt x="24241" y="48510"/>
                    <a:pt x="24206" y="48617"/>
                  </a:cubicBezTo>
                  <a:cubicBezTo>
                    <a:pt x="25777" y="48545"/>
                    <a:pt x="27527" y="48581"/>
                    <a:pt x="27599" y="47688"/>
                  </a:cubicBezTo>
                  <a:cubicBezTo>
                    <a:pt x="28778" y="47760"/>
                    <a:pt x="28528" y="48009"/>
                    <a:pt x="28670" y="48367"/>
                  </a:cubicBezTo>
                  <a:cubicBezTo>
                    <a:pt x="28670" y="47974"/>
                    <a:pt x="29706" y="47867"/>
                    <a:pt x="30635" y="47903"/>
                  </a:cubicBezTo>
                  <a:lnTo>
                    <a:pt x="30206" y="48045"/>
                  </a:lnTo>
                  <a:lnTo>
                    <a:pt x="32885" y="48045"/>
                  </a:lnTo>
                  <a:lnTo>
                    <a:pt x="32385" y="47260"/>
                  </a:lnTo>
                  <a:cubicBezTo>
                    <a:pt x="33778" y="47545"/>
                    <a:pt x="32707" y="48188"/>
                    <a:pt x="34064" y="48081"/>
                  </a:cubicBezTo>
                  <a:lnTo>
                    <a:pt x="34064" y="47474"/>
                  </a:lnTo>
                  <a:cubicBezTo>
                    <a:pt x="36028" y="47652"/>
                    <a:pt x="37136" y="48653"/>
                    <a:pt x="39100" y="49081"/>
                  </a:cubicBezTo>
                  <a:cubicBezTo>
                    <a:pt x="43101" y="49188"/>
                    <a:pt x="47566" y="48581"/>
                    <a:pt x="51709" y="46938"/>
                  </a:cubicBezTo>
                  <a:cubicBezTo>
                    <a:pt x="55817" y="45295"/>
                    <a:pt x="59353" y="42938"/>
                    <a:pt x="62639" y="40580"/>
                  </a:cubicBezTo>
                  <a:lnTo>
                    <a:pt x="63210" y="40687"/>
                  </a:lnTo>
                  <a:cubicBezTo>
                    <a:pt x="63853" y="41080"/>
                    <a:pt x="64032" y="38366"/>
                    <a:pt x="64675" y="38580"/>
                  </a:cubicBezTo>
                  <a:lnTo>
                    <a:pt x="65068" y="37687"/>
                  </a:lnTo>
                  <a:cubicBezTo>
                    <a:pt x="65318" y="37544"/>
                    <a:pt x="65747" y="37187"/>
                    <a:pt x="65604" y="37651"/>
                  </a:cubicBezTo>
                  <a:cubicBezTo>
                    <a:pt x="66139" y="36972"/>
                    <a:pt x="66068" y="36865"/>
                    <a:pt x="66282" y="36258"/>
                  </a:cubicBezTo>
                  <a:lnTo>
                    <a:pt x="67175" y="35722"/>
                  </a:lnTo>
                  <a:cubicBezTo>
                    <a:pt x="69354" y="32972"/>
                    <a:pt x="69818" y="29864"/>
                    <a:pt x="70819" y="26400"/>
                  </a:cubicBezTo>
                  <a:cubicBezTo>
                    <a:pt x="72676" y="22256"/>
                    <a:pt x="72355" y="13612"/>
                    <a:pt x="67640" y="9255"/>
                  </a:cubicBezTo>
                  <a:cubicBezTo>
                    <a:pt x="61353" y="4826"/>
                    <a:pt x="54531" y="2754"/>
                    <a:pt x="49137" y="1682"/>
                  </a:cubicBezTo>
                  <a:close/>
                  <a:moveTo>
                    <a:pt x="67032" y="24542"/>
                  </a:moveTo>
                  <a:cubicBezTo>
                    <a:pt x="66532" y="24471"/>
                    <a:pt x="66782" y="23935"/>
                    <a:pt x="66354" y="24185"/>
                  </a:cubicBezTo>
                  <a:cubicBezTo>
                    <a:pt x="66389" y="25328"/>
                    <a:pt x="65496" y="25864"/>
                    <a:pt x="65389" y="27257"/>
                  </a:cubicBezTo>
                  <a:lnTo>
                    <a:pt x="64996" y="27186"/>
                  </a:lnTo>
                  <a:cubicBezTo>
                    <a:pt x="65104" y="29150"/>
                    <a:pt x="63282" y="30079"/>
                    <a:pt x="63318" y="31365"/>
                  </a:cubicBezTo>
                  <a:cubicBezTo>
                    <a:pt x="62639" y="33115"/>
                    <a:pt x="61746" y="31793"/>
                    <a:pt x="61246" y="33758"/>
                  </a:cubicBezTo>
                  <a:lnTo>
                    <a:pt x="60389" y="34008"/>
                  </a:lnTo>
                  <a:cubicBezTo>
                    <a:pt x="59781" y="34543"/>
                    <a:pt x="60496" y="34865"/>
                    <a:pt x="59710" y="35365"/>
                  </a:cubicBezTo>
                  <a:cubicBezTo>
                    <a:pt x="59496" y="35115"/>
                    <a:pt x="58781" y="36008"/>
                    <a:pt x="58888" y="35401"/>
                  </a:cubicBezTo>
                  <a:cubicBezTo>
                    <a:pt x="57138" y="36329"/>
                    <a:pt x="56352" y="38723"/>
                    <a:pt x="53602" y="39294"/>
                  </a:cubicBezTo>
                  <a:cubicBezTo>
                    <a:pt x="53423" y="40116"/>
                    <a:pt x="52031" y="40366"/>
                    <a:pt x="51852" y="41009"/>
                  </a:cubicBezTo>
                  <a:cubicBezTo>
                    <a:pt x="51673" y="40759"/>
                    <a:pt x="49352" y="41902"/>
                    <a:pt x="50495" y="40794"/>
                  </a:cubicBezTo>
                  <a:cubicBezTo>
                    <a:pt x="50602" y="40687"/>
                    <a:pt x="50816" y="40616"/>
                    <a:pt x="50816" y="40723"/>
                  </a:cubicBezTo>
                  <a:lnTo>
                    <a:pt x="50852" y="40295"/>
                  </a:lnTo>
                  <a:cubicBezTo>
                    <a:pt x="49280" y="40152"/>
                    <a:pt x="48494" y="41545"/>
                    <a:pt x="46994" y="41794"/>
                  </a:cubicBezTo>
                  <a:cubicBezTo>
                    <a:pt x="47459" y="41830"/>
                    <a:pt x="47994" y="41616"/>
                    <a:pt x="47673" y="42009"/>
                  </a:cubicBezTo>
                  <a:cubicBezTo>
                    <a:pt x="47244" y="42152"/>
                    <a:pt x="46780" y="42152"/>
                    <a:pt x="46315" y="42259"/>
                  </a:cubicBezTo>
                  <a:lnTo>
                    <a:pt x="46530" y="41866"/>
                  </a:lnTo>
                  <a:lnTo>
                    <a:pt x="44458" y="41973"/>
                  </a:lnTo>
                  <a:lnTo>
                    <a:pt x="44780" y="42330"/>
                  </a:lnTo>
                  <a:cubicBezTo>
                    <a:pt x="43708" y="42223"/>
                    <a:pt x="43315" y="41580"/>
                    <a:pt x="42172" y="42223"/>
                  </a:cubicBezTo>
                  <a:cubicBezTo>
                    <a:pt x="41636" y="42580"/>
                    <a:pt x="43208" y="42687"/>
                    <a:pt x="42101" y="42902"/>
                  </a:cubicBezTo>
                  <a:cubicBezTo>
                    <a:pt x="40636" y="42723"/>
                    <a:pt x="38493" y="42330"/>
                    <a:pt x="36600" y="42152"/>
                  </a:cubicBezTo>
                  <a:cubicBezTo>
                    <a:pt x="36779" y="42616"/>
                    <a:pt x="36279" y="42580"/>
                    <a:pt x="35743" y="42652"/>
                  </a:cubicBezTo>
                  <a:lnTo>
                    <a:pt x="35707" y="42259"/>
                  </a:lnTo>
                  <a:cubicBezTo>
                    <a:pt x="33671" y="42759"/>
                    <a:pt x="34993" y="41366"/>
                    <a:pt x="32992" y="41723"/>
                  </a:cubicBezTo>
                  <a:lnTo>
                    <a:pt x="33171" y="41473"/>
                  </a:lnTo>
                  <a:lnTo>
                    <a:pt x="32600" y="42259"/>
                  </a:lnTo>
                  <a:cubicBezTo>
                    <a:pt x="30742" y="42938"/>
                    <a:pt x="31671" y="41402"/>
                    <a:pt x="29599" y="42330"/>
                  </a:cubicBezTo>
                  <a:cubicBezTo>
                    <a:pt x="30421" y="42295"/>
                    <a:pt x="29921" y="43223"/>
                    <a:pt x="28956" y="43009"/>
                  </a:cubicBezTo>
                  <a:lnTo>
                    <a:pt x="29242" y="42652"/>
                  </a:lnTo>
                  <a:cubicBezTo>
                    <a:pt x="28706" y="42687"/>
                    <a:pt x="28492" y="42866"/>
                    <a:pt x="28135" y="42759"/>
                  </a:cubicBezTo>
                  <a:cubicBezTo>
                    <a:pt x="28456" y="42580"/>
                    <a:pt x="28349" y="42223"/>
                    <a:pt x="27527" y="42223"/>
                  </a:cubicBezTo>
                  <a:lnTo>
                    <a:pt x="28099" y="41794"/>
                  </a:lnTo>
                  <a:lnTo>
                    <a:pt x="26527" y="42402"/>
                  </a:lnTo>
                  <a:cubicBezTo>
                    <a:pt x="25349" y="41937"/>
                    <a:pt x="23384" y="42366"/>
                    <a:pt x="23063" y="41794"/>
                  </a:cubicBezTo>
                  <a:cubicBezTo>
                    <a:pt x="23063" y="41794"/>
                    <a:pt x="20812" y="41330"/>
                    <a:pt x="20205" y="41794"/>
                  </a:cubicBezTo>
                  <a:cubicBezTo>
                    <a:pt x="20705" y="41509"/>
                    <a:pt x="19491" y="41187"/>
                    <a:pt x="19919" y="40794"/>
                  </a:cubicBezTo>
                  <a:cubicBezTo>
                    <a:pt x="19276" y="41116"/>
                    <a:pt x="17455" y="41080"/>
                    <a:pt x="16919" y="40437"/>
                  </a:cubicBezTo>
                  <a:lnTo>
                    <a:pt x="17062" y="40437"/>
                  </a:lnTo>
                  <a:cubicBezTo>
                    <a:pt x="14812" y="39330"/>
                    <a:pt x="12704" y="39616"/>
                    <a:pt x="11204" y="38044"/>
                  </a:cubicBezTo>
                  <a:cubicBezTo>
                    <a:pt x="11025" y="38473"/>
                    <a:pt x="10275" y="37651"/>
                    <a:pt x="10168" y="38294"/>
                  </a:cubicBezTo>
                  <a:cubicBezTo>
                    <a:pt x="7882" y="37330"/>
                    <a:pt x="8525" y="35008"/>
                    <a:pt x="6668" y="35294"/>
                  </a:cubicBezTo>
                  <a:cubicBezTo>
                    <a:pt x="6168" y="34472"/>
                    <a:pt x="6632" y="34115"/>
                    <a:pt x="6596" y="33686"/>
                  </a:cubicBezTo>
                  <a:lnTo>
                    <a:pt x="6739" y="33865"/>
                  </a:lnTo>
                  <a:cubicBezTo>
                    <a:pt x="6239" y="32329"/>
                    <a:pt x="6239" y="31686"/>
                    <a:pt x="6346" y="30293"/>
                  </a:cubicBezTo>
                  <a:cubicBezTo>
                    <a:pt x="6239" y="29579"/>
                    <a:pt x="5382" y="29329"/>
                    <a:pt x="5846" y="27971"/>
                  </a:cubicBezTo>
                  <a:cubicBezTo>
                    <a:pt x="6096" y="28471"/>
                    <a:pt x="6132" y="27900"/>
                    <a:pt x="6239" y="27400"/>
                  </a:cubicBezTo>
                  <a:cubicBezTo>
                    <a:pt x="6239" y="27721"/>
                    <a:pt x="6310" y="27864"/>
                    <a:pt x="6668" y="27257"/>
                  </a:cubicBezTo>
                  <a:cubicBezTo>
                    <a:pt x="6596" y="27150"/>
                    <a:pt x="6561" y="26971"/>
                    <a:pt x="6525" y="26828"/>
                  </a:cubicBezTo>
                  <a:lnTo>
                    <a:pt x="6596" y="26828"/>
                  </a:lnTo>
                  <a:cubicBezTo>
                    <a:pt x="6703" y="25936"/>
                    <a:pt x="6561" y="26078"/>
                    <a:pt x="6418" y="26471"/>
                  </a:cubicBezTo>
                  <a:cubicBezTo>
                    <a:pt x="6418" y="26471"/>
                    <a:pt x="6310" y="26471"/>
                    <a:pt x="6168" y="26542"/>
                  </a:cubicBezTo>
                  <a:cubicBezTo>
                    <a:pt x="6775" y="25757"/>
                    <a:pt x="6846" y="24042"/>
                    <a:pt x="7418" y="24114"/>
                  </a:cubicBezTo>
                  <a:cubicBezTo>
                    <a:pt x="7775" y="22578"/>
                    <a:pt x="8668" y="18934"/>
                    <a:pt x="9097" y="17148"/>
                  </a:cubicBezTo>
                  <a:cubicBezTo>
                    <a:pt x="9454" y="17006"/>
                    <a:pt x="9525" y="17613"/>
                    <a:pt x="9382" y="18292"/>
                  </a:cubicBezTo>
                  <a:lnTo>
                    <a:pt x="9882" y="16684"/>
                  </a:lnTo>
                  <a:cubicBezTo>
                    <a:pt x="10275" y="16863"/>
                    <a:pt x="9775" y="17649"/>
                    <a:pt x="9668" y="18184"/>
                  </a:cubicBezTo>
                  <a:cubicBezTo>
                    <a:pt x="11025" y="16613"/>
                    <a:pt x="10490" y="14112"/>
                    <a:pt x="12097" y="12755"/>
                  </a:cubicBezTo>
                  <a:lnTo>
                    <a:pt x="12025" y="12255"/>
                  </a:lnTo>
                  <a:lnTo>
                    <a:pt x="12133" y="12219"/>
                  </a:lnTo>
                  <a:cubicBezTo>
                    <a:pt x="11990" y="12112"/>
                    <a:pt x="12061" y="11648"/>
                    <a:pt x="12204" y="11398"/>
                  </a:cubicBezTo>
                  <a:cubicBezTo>
                    <a:pt x="12668" y="11469"/>
                    <a:pt x="12740" y="12005"/>
                    <a:pt x="13347" y="11505"/>
                  </a:cubicBezTo>
                  <a:cubicBezTo>
                    <a:pt x="14061" y="11362"/>
                    <a:pt x="14990" y="10291"/>
                    <a:pt x="15955" y="9719"/>
                  </a:cubicBezTo>
                  <a:cubicBezTo>
                    <a:pt x="15419" y="9898"/>
                    <a:pt x="15490" y="9612"/>
                    <a:pt x="15669" y="9398"/>
                  </a:cubicBezTo>
                  <a:cubicBezTo>
                    <a:pt x="16169" y="9183"/>
                    <a:pt x="16562" y="9469"/>
                    <a:pt x="16919" y="9183"/>
                  </a:cubicBezTo>
                  <a:lnTo>
                    <a:pt x="17098" y="9648"/>
                  </a:lnTo>
                  <a:cubicBezTo>
                    <a:pt x="16740" y="9219"/>
                    <a:pt x="18276" y="8790"/>
                    <a:pt x="18455" y="8541"/>
                  </a:cubicBezTo>
                  <a:cubicBezTo>
                    <a:pt x="18848" y="8826"/>
                    <a:pt x="17705" y="9041"/>
                    <a:pt x="17669" y="9362"/>
                  </a:cubicBezTo>
                  <a:cubicBezTo>
                    <a:pt x="19705" y="8826"/>
                    <a:pt x="18705" y="9076"/>
                    <a:pt x="20812" y="8647"/>
                  </a:cubicBezTo>
                  <a:cubicBezTo>
                    <a:pt x="21920" y="8112"/>
                    <a:pt x="20527" y="8219"/>
                    <a:pt x="21027" y="7683"/>
                  </a:cubicBezTo>
                  <a:cubicBezTo>
                    <a:pt x="22062" y="7433"/>
                    <a:pt x="23063" y="6969"/>
                    <a:pt x="24348" y="7183"/>
                  </a:cubicBezTo>
                  <a:lnTo>
                    <a:pt x="23920" y="6790"/>
                  </a:lnTo>
                  <a:cubicBezTo>
                    <a:pt x="25920" y="6290"/>
                    <a:pt x="27170" y="6290"/>
                    <a:pt x="28563" y="6683"/>
                  </a:cubicBezTo>
                  <a:cubicBezTo>
                    <a:pt x="31206" y="6004"/>
                    <a:pt x="32957" y="5361"/>
                    <a:pt x="34135" y="4826"/>
                  </a:cubicBezTo>
                  <a:cubicBezTo>
                    <a:pt x="34635" y="4969"/>
                    <a:pt x="34993" y="5075"/>
                    <a:pt x="35564" y="5254"/>
                  </a:cubicBezTo>
                  <a:lnTo>
                    <a:pt x="35421" y="5397"/>
                  </a:lnTo>
                  <a:cubicBezTo>
                    <a:pt x="38386" y="5790"/>
                    <a:pt x="40100" y="5968"/>
                    <a:pt x="42136" y="5504"/>
                  </a:cubicBezTo>
                  <a:cubicBezTo>
                    <a:pt x="42315" y="6433"/>
                    <a:pt x="44422" y="5968"/>
                    <a:pt x="44994" y="6433"/>
                  </a:cubicBezTo>
                  <a:lnTo>
                    <a:pt x="44922" y="6504"/>
                  </a:lnTo>
                  <a:cubicBezTo>
                    <a:pt x="46744" y="6183"/>
                    <a:pt x="48030" y="8112"/>
                    <a:pt x="50209" y="8040"/>
                  </a:cubicBezTo>
                  <a:cubicBezTo>
                    <a:pt x="50102" y="8076"/>
                    <a:pt x="50030" y="8326"/>
                    <a:pt x="49566" y="8219"/>
                  </a:cubicBezTo>
                  <a:cubicBezTo>
                    <a:pt x="50959" y="8505"/>
                    <a:pt x="52781" y="8719"/>
                    <a:pt x="52745" y="9255"/>
                  </a:cubicBezTo>
                  <a:cubicBezTo>
                    <a:pt x="55959" y="9791"/>
                    <a:pt x="59639" y="11005"/>
                    <a:pt x="61424" y="11005"/>
                  </a:cubicBezTo>
                  <a:lnTo>
                    <a:pt x="61246" y="11076"/>
                  </a:lnTo>
                  <a:cubicBezTo>
                    <a:pt x="62353" y="11005"/>
                    <a:pt x="62353" y="11541"/>
                    <a:pt x="63318" y="11898"/>
                  </a:cubicBezTo>
                  <a:cubicBezTo>
                    <a:pt x="63318" y="11969"/>
                    <a:pt x="63318" y="12077"/>
                    <a:pt x="63318" y="12077"/>
                  </a:cubicBezTo>
                  <a:cubicBezTo>
                    <a:pt x="64496" y="12219"/>
                    <a:pt x="65139" y="14005"/>
                    <a:pt x="65496" y="14613"/>
                  </a:cubicBezTo>
                  <a:lnTo>
                    <a:pt x="65175" y="14756"/>
                  </a:lnTo>
                  <a:cubicBezTo>
                    <a:pt x="65425" y="15220"/>
                    <a:pt x="65532" y="16077"/>
                    <a:pt x="65711" y="16756"/>
                  </a:cubicBezTo>
                  <a:lnTo>
                    <a:pt x="65639" y="15934"/>
                  </a:lnTo>
                  <a:cubicBezTo>
                    <a:pt x="66639" y="16041"/>
                    <a:pt x="65425" y="17684"/>
                    <a:pt x="66104" y="19185"/>
                  </a:cubicBezTo>
                  <a:cubicBezTo>
                    <a:pt x="66068" y="20613"/>
                    <a:pt x="68140" y="22399"/>
                    <a:pt x="67390" y="24042"/>
                  </a:cubicBezTo>
                  <a:cubicBezTo>
                    <a:pt x="67818" y="24971"/>
                    <a:pt x="66854" y="23292"/>
                    <a:pt x="67032" y="245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2A7ECB5C-DB3D-9247-A509-4044F72D54BC}"/>
                </a:ext>
              </a:extLst>
            </p:cNvPr>
            <p:cNvSpPr/>
            <p:nvPr/>
          </p:nvSpPr>
          <p:spPr>
            <a:xfrm>
              <a:off x="7746658" y="6049506"/>
              <a:ext cx="107" cy="178"/>
            </a:xfrm>
            <a:custGeom>
              <a:avLst/>
              <a:gdLst>
                <a:gd name="connsiteX0" fmla="*/ 107 w 107"/>
                <a:gd name="connsiteY0" fmla="*/ 178 h 178"/>
                <a:gd name="connsiteX1" fmla="*/ 71 w 107"/>
                <a:gd name="connsiteY1" fmla="*/ 143 h 178"/>
                <a:gd name="connsiteX2" fmla="*/ 0 w 107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178">
                  <a:moveTo>
                    <a:pt x="107" y="178"/>
                  </a:moveTo>
                  <a:lnTo>
                    <a:pt x="71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15EE2184-BF2E-FB45-B37E-83E31C0F7BE7}"/>
                </a:ext>
              </a:extLst>
            </p:cNvPr>
            <p:cNvSpPr/>
            <p:nvPr/>
          </p:nvSpPr>
          <p:spPr>
            <a:xfrm>
              <a:off x="7744922" y="6003178"/>
              <a:ext cx="73380" cy="69008"/>
            </a:xfrm>
            <a:custGeom>
              <a:avLst/>
              <a:gdLst>
                <a:gd name="connsiteX0" fmla="*/ 52171 w 73380"/>
                <a:gd name="connsiteY0" fmla="*/ 68009 h 69008"/>
                <a:gd name="connsiteX1" fmla="*/ 64137 w 73380"/>
                <a:gd name="connsiteY1" fmla="*/ 58829 h 69008"/>
                <a:gd name="connsiteX2" fmla="*/ 71459 w 73380"/>
                <a:gd name="connsiteY2" fmla="*/ 46399 h 69008"/>
                <a:gd name="connsiteX3" fmla="*/ 72030 w 73380"/>
                <a:gd name="connsiteY3" fmla="*/ 46149 h 69008"/>
                <a:gd name="connsiteX4" fmla="*/ 72352 w 73380"/>
                <a:gd name="connsiteY4" fmla="*/ 43256 h 69008"/>
                <a:gd name="connsiteX5" fmla="*/ 72245 w 73380"/>
                <a:gd name="connsiteY5" fmla="*/ 42148 h 69008"/>
                <a:gd name="connsiteX6" fmla="*/ 72709 w 73380"/>
                <a:gd name="connsiteY6" fmla="*/ 41827 h 69008"/>
                <a:gd name="connsiteX7" fmla="*/ 72638 w 73380"/>
                <a:gd name="connsiteY7" fmla="*/ 40113 h 69008"/>
                <a:gd name="connsiteX8" fmla="*/ 73173 w 73380"/>
                <a:gd name="connsiteY8" fmla="*/ 39112 h 69008"/>
                <a:gd name="connsiteX9" fmla="*/ 72173 w 73380"/>
                <a:gd name="connsiteY9" fmla="*/ 27968 h 69008"/>
                <a:gd name="connsiteX10" fmla="*/ 62493 w 73380"/>
                <a:gd name="connsiteY10" fmla="*/ 11252 h 69008"/>
                <a:gd name="connsiteX11" fmla="*/ 51885 w 73380"/>
                <a:gd name="connsiteY11" fmla="*/ 5929 h 69008"/>
                <a:gd name="connsiteX12" fmla="*/ 41705 w 73380"/>
                <a:gd name="connsiteY12" fmla="*/ 2286 h 69008"/>
                <a:gd name="connsiteX13" fmla="*/ 40812 w 73380"/>
                <a:gd name="connsiteY13" fmla="*/ 2179 h 69008"/>
                <a:gd name="connsiteX14" fmla="*/ 34133 w 73380"/>
                <a:gd name="connsiteY14" fmla="*/ 465 h 69008"/>
                <a:gd name="connsiteX15" fmla="*/ 24203 w 73380"/>
                <a:gd name="connsiteY15" fmla="*/ 107 h 69008"/>
                <a:gd name="connsiteX16" fmla="*/ 24131 w 73380"/>
                <a:gd name="connsiteY16" fmla="*/ 72 h 69008"/>
                <a:gd name="connsiteX17" fmla="*/ 22667 w 73380"/>
                <a:gd name="connsiteY17" fmla="*/ 215 h 69008"/>
                <a:gd name="connsiteX18" fmla="*/ 17702 w 73380"/>
                <a:gd name="connsiteY18" fmla="*/ 2215 h 69008"/>
                <a:gd name="connsiteX19" fmla="*/ 5022 w 73380"/>
                <a:gd name="connsiteY19" fmla="*/ 16681 h 69008"/>
                <a:gd name="connsiteX20" fmla="*/ 21 w 73380"/>
                <a:gd name="connsiteY20" fmla="*/ 34398 h 69008"/>
                <a:gd name="connsiteX21" fmla="*/ 1843 w 73380"/>
                <a:gd name="connsiteY21" fmla="*/ 46542 h 69008"/>
                <a:gd name="connsiteX22" fmla="*/ 5772 w 73380"/>
                <a:gd name="connsiteY22" fmla="*/ 53150 h 69008"/>
                <a:gd name="connsiteX23" fmla="*/ 5986 w 73380"/>
                <a:gd name="connsiteY23" fmla="*/ 54078 h 69008"/>
                <a:gd name="connsiteX24" fmla="*/ 7701 w 73380"/>
                <a:gd name="connsiteY24" fmla="*/ 55936 h 69008"/>
                <a:gd name="connsiteX25" fmla="*/ 7594 w 73380"/>
                <a:gd name="connsiteY25" fmla="*/ 55971 h 69008"/>
                <a:gd name="connsiteX26" fmla="*/ 9987 w 73380"/>
                <a:gd name="connsiteY26" fmla="*/ 57936 h 69008"/>
                <a:gd name="connsiteX27" fmla="*/ 9880 w 73380"/>
                <a:gd name="connsiteY27" fmla="*/ 57972 h 69008"/>
                <a:gd name="connsiteX28" fmla="*/ 11023 w 73380"/>
                <a:gd name="connsiteY28" fmla="*/ 58865 h 69008"/>
                <a:gd name="connsiteX29" fmla="*/ 10737 w 73380"/>
                <a:gd name="connsiteY29" fmla="*/ 58829 h 69008"/>
                <a:gd name="connsiteX30" fmla="*/ 15773 w 73380"/>
                <a:gd name="connsiteY30" fmla="*/ 61865 h 69008"/>
                <a:gd name="connsiteX31" fmla="*/ 15880 w 73380"/>
                <a:gd name="connsiteY31" fmla="*/ 61401 h 69008"/>
                <a:gd name="connsiteX32" fmla="*/ 23274 w 73380"/>
                <a:gd name="connsiteY32" fmla="*/ 65008 h 69008"/>
                <a:gd name="connsiteX33" fmla="*/ 23203 w 73380"/>
                <a:gd name="connsiteY33" fmla="*/ 65080 h 69008"/>
                <a:gd name="connsiteX34" fmla="*/ 33490 w 73380"/>
                <a:gd name="connsiteY34" fmla="*/ 68044 h 69008"/>
                <a:gd name="connsiteX35" fmla="*/ 33597 w 73380"/>
                <a:gd name="connsiteY35" fmla="*/ 68437 h 69008"/>
                <a:gd name="connsiteX36" fmla="*/ 37848 w 73380"/>
                <a:gd name="connsiteY36" fmla="*/ 68187 h 69008"/>
                <a:gd name="connsiteX37" fmla="*/ 39133 w 73380"/>
                <a:gd name="connsiteY37" fmla="*/ 69009 h 69008"/>
                <a:gd name="connsiteX38" fmla="*/ 41598 w 73380"/>
                <a:gd name="connsiteY38" fmla="*/ 68616 h 69008"/>
                <a:gd name="connsiteX39" fmla="*/ 41062 w 73380"/>
                <a:gd name="connsiteY39" fmla="*/ 68723 h 69008"/>
                <a:gd name="connsiteX40" fmla="*/ 44348 w 73380"/>
                <a:gd name="connsiteY40" fmla="*/ 68652 h 69008"/>
                <a:gd name="connsiteX41" fmla="*/ 43705 w 73380"/>
                <a:gd name="connsiteY41" fmla="*/ 67937 h 69008"/>
                <a:gd name="connsiteX42" fmla="*/ 45849 w 73380"/>
                <a:gd name="connsiteY42" fmla="*/ 68580 h 69008"/>
                <a:gd name="connsiteX43" fmla="*/ 45777 w 73380"/>
                <a:gd name="connsiteY43" fmla="*/ 67973 h 69008"/>
                <a:gd name="connsiteX44" fmla="*/ 52171 w 73380"/>
                <a:gd name="connsiteY44" fmla="*/ 68009 h 69008"/>
                <a:gd name="connsiteX45" fmla="*/ 43991 w 73380"/>
                <a:gd name="connsiteY45" fmla="*/ 62365 h 69008"/>
                <a:gd name="connsiteX46" fmla="*/ 44170 w 73380"/>
                <a:gd name="connsiteY46" fmla="*/ 62080 h 69008"/>
                <a:gd name="connsiteX47" fmla="*/ 43670 w 73380"/>
                <a:gd name="connsiteY47" fmla="*/ 62937 h 69008"/>
                <a:gd name="connsiteX48" fmla="*/ 40491 w 73380"/>
                <a:gd name="connsiteY48" fmla="*/ 63079 h 69008"/>
                <a:gd name="connsiteX49" fmla="*/ 39776 w 73380"/>
                <a:gd name="connsiteY49" fmla="*/ 63723 h 69008"/>
                <a:gd name="connsiteX50" fmla="*/ 40062 w 73380"/>
                <a:gd name="connsiteY50" fmla="*/ 63366 h 69008"/>
                <a:gd name="connsiteX51" fmla="*/ 38919 w 73380"/>
                <a:gd name="connsiteY51" fmla="*/ 63401 h 69008"/>
                <a:gd name="connsiteX52" fmla="*/ 38312 w 73380"/>
                <a:gd name="connsiteY52" fmla="*/ 62794 h 69008"/>
                <a:gd name="connsiteX53" fmla="*/ 38955 w 73380"/>
                <a:gd name="connsiteY53" fmla="*/ 62437 h 69008"/>
                <a:gd name="connsiteX54" fmla="*/ 37240 w 73380"/>
                <a:gd name="connsiteY54" fmla="*/ 62830 h 69008"/>
                <a:gd name="connsiteX55" fmla="*/ 33561 w 73380"/>
                <a:gd name="connsiteY55" fmla="*/ 61508 h 69008"/>
                <a:gd name="connsiteX56" fmla="*/ 30132 w 73380"/>
                <a:gd name="connsiteY56" fmla="*/ 60829 h 69008"/>
                <a:gd name="connsiteX57" fmla="*/ 29918 w 73380"/>
                <a:gd name="connsiteY57" fmla="*/ 59758 h 69008"/>
                <a:gd name="connsiteX58" fmla="*/ 26310 w 73380"/>
                <a:gd name="connsiteY58" fmla="*/ 58793 h 69008"/>
                <a:gd name="connsiteX59" fmla="*/ 26489 w 73380"/>
                <a:gd name="connsiteY59" fmla="*/ 58793 h 69008"/>
                <a:gd name="connsiteX60" fmla="*/ 18988 w 73380"/>
                <a:gd name="connsiteY60" fmla="*/ 55507 h 69008"/>
                <a:gd name="connsiteX61" fmla="*/ 17738 w 73380"/>
                <a:gd name="connsiteY61" fmla="*/ 55722 h 69008"/>
                <a:gd name="connsiteX62" fmla="*/ 12523 w 73380"/>
                <a:gd name="connsiteY62" fmla="*/ 52543 h 69008"/>
                <a:gd name="connsiteX63" fmla="*/ 11487 w 73380"/>
                <a:gd name="connsiteY63" fmla="*/ 50614 h 69008"/>
                <a:gd name="connsiteX64" fmla="*/ 11737 w 73380"/>
                <a:gd name="connsiteY64" fmla="*/ 50792 h 69008"/>
                <a:gd name="connsiteX65" fmla="*/ 9094 w 73380"/>
                <a:gd name="connsiteY65" fmla="*/ 46935 h 69008"/>
                <a:gd name="connsiteX66" fmla="*/ 7379 w 73380"/>
                <a:gd name="connsiteY66" fmla="*/ 44827 h 69008"/>
                <a:gd name="connsiteX67" fmla="*/ 7415 w 73380"/>
                <a:gd name="connsiteY67" fmla="*/ 44042 h 69008"/>
                <a:gd name="connsiteX68" fmla="*/ 7701 w 73380"/>
                <a:gd name="connsiteY68" fmla="*/ 43649 h 69008"/>
                <a:gd name="connsiteX69" fmla="*/ 7379 w 73380"/>
                <a:gd name="connsiteY69" fmla="*/ 43292 h 69008"/>
                <a:gd name="connsiteX70" fmla="*/ 7451 w 73380"/>
                <a:gd name="connsiteY70" fmla="*/ 43256 h 69008"/>
                <a:gd name="connsiteX71" fmla="*/ 7094 w 73380"/>
                <a:gd name="connsiteY71" fmla="*/ 42970 h 69008"/>
                <a:gd name="connsiteX72" fmla="*/ 6915 w 73380"/>
                <a:gd name="connsiteY72" fmla="*/ 43184 h 69008"/>
                <a:gd name="connsiteX73" fmla="*/ 6879 w 73380"/>
                <a:gd name="connsiteY73" fmla="*/ 40077 h 69008"/>
                <a:gd name="connsiteX74" fmla="*/ 5736 w 73380"/>
                <a:gd name="connsiteY74" fmla="*/ 32183 h 69008"/>
                <a:gd name="connsiteX75" fmla="*/ 6344 w 73380"/>
                <a:gd name="connsiteY75" fmla="*/ 33290 h 69008"/>
                <a:gd name="connsiteX76" fmla="*/ 6379 w 73380"/>
                <a:gd name="connsiteY76" fmla="*/ 31433 h 69008"/>
                <a:gd name="connsiteX77" fmla="*/ 6594 w 73380"/>
                <a:gd name="connsiteY77" fmla="*/ 33076 h 69008"/>
                <a:gd name="connsiteX78" fmla="*/ 7522 w 73380"/>
                <a:gd name="connsiteY78" fmla="*/ 26146 h 69008"/>
                <a:gd name="connsiteX79" fmla="*/ 7344 w 73380"/>
                <a:gd name="connsiteY79" fmla="*/ 25575 h 69008"/>
                <a:gd name="connsiteX80" fmla="*/ 7451 w 73380"/>
                <a:gd name="connsiteY80" fmla="*/ 25432 h 69008"/>
                <a:gd name="connsiteX81" fmla="*/ 7237 w 73380"/>
                <a:gd name="connsiteY81" fmla="*/ 24396 h 69008"/>
                <a:gd name="connsiteX82" fmla="*/ 8415 w 73380"/>
                <a:gd name="connsiteY82" fmla="*/ 23468 h 69008"/>
                <a:gd name="connsiteX83" fmla="*/ 9630 w 73380"/>
                <a:gd name="connsiteY83" fmla="*/ 19539 h 69008"/>
                <a:gd name="connsiteX84" fmla="*/ 9201 w 73380"/>
                <a:gd name="connsiteY84" fmla="*/ 19503 h 69008"/>
                <a:gd name="connsiteX85" fmla="*/ 10094 w 73380"/>
                <a:gd name="connsiteY85" fmla="*/ 18288 h 69008"/>
                <a:gd name="connsiteX86" fmla="*/ 10558 w 73380"/>
                <a:gd name="connsiteY86" fmla="*/ 18467 h 69008"/>
                <a:gd name="connsiteX87" fmla="*/ 10916 w 73380"/>
                <a:gd name="connsiteY87" fmla="*/ 16503 h 69008"/>
                <a:gd name="connsiteX88" fmla="*/ 10808 w 73380"/>
                <a:gd name="connsiteY88" fmla="*/ 17753 h 69008"/>
                <a:gd name="connsiteX89" fmla="*/ 12880 w 73380"/>
                <a:gd name="connsiteY89" fmla="*/ 14645 h 69008"/>
                <a:gd name="connsiteX90" fmla="*/ 12416 w 73380"/>
                <a:gd name="connsiteY90" fmla="*/ 13752 h 69008"/>
                <a:gd name="connsiteX91" fmla="*/ 14916 w 73380"/>
                <a:gd name="connsiteY91" fmla="*/ 10859 h 69008"/>
                <a:gd name="connsiteX92" fmla="*/ 14273 w 73380"/>
                <a:gd name="connsiteY92" fmla="*/ 10859 h 69008"/>
                <a:gd name="connsiteX93" fmla="*/ 18417 w 73380"/>
                <a:gd name="connsiteY93" fmla="*/ 7573 h 69008"/>
                <a:gd name="connsiteX94" fmla="*/ 21988 w 73380"/>
                <a:gd name="connsiteY94" fmla="*/ 3965 h 69008"/>
                <a:gd name="connsiteX95" fmla="*/ 26096 w 73380"/>
                <a:gd name="connsiteY95" fmla="*/ 5072 h 69008"/>
                <a:gd name="connsiteX96" fmla="*/ 25953 w 73380"/>
                <a:gd name="connsiteY96" fmla="*/ 5215 h 69008"/>
                <a:gd name="connsiteX97" fmla="*/ 33740 w 73380"/>
                <a:gd name="connsiteY97" fmla="*/ 5608 h 69008"/>
                <a:gd name="connsiteX98" fmla="*/ 37062 w 73380"/>
                <a:gd name="connsiteY98" fmla="*/ 6751 h 69008"/>
                <a:gd name="connsiteX99" fmla="*/ 36990 w 73380"/>
                <a:gd name="connsiteY99" fmla="*/ 6822 h 69008"/>
                <a:gd name="connsiteX100" fmla="*/ 42812 w 73380"/>
                <a:gd name="connsiteY100" fmla="*/ 8823 h 69008"/>
                <a:gd name="connsiteX101" fmla="*/ 42062 w 73380"/>
                <a:gd name="connsiteY101" fmla="*/ 8894 h 69008"/>
                <a:gd name="connsiteX102" fmla="*/ 45706 w 73380"/>
                <a:gd name="connsiteY102" fmla="*/ 10430 h 69008"/>
                <a:gd name="connsiteX103" fmla="*/ 55957 w 73380"/>
                <a:gd name="connsiteY103" fmla="*/ 13002 h 69008"/>
                <a:gd name="connsiteX104" fmla="*/ 55778 w 73380"/>
                <a:gd name="connsiteY104" fmla="*/ 13073 h 69008"/>
                <a:gd name="connsiteX105" fmla="*/ 58350 w 73380"/>
                <a:gd name="connsiteY105" fmla="*/ 14109 h 69008"/>
                <a:gd name="connsiteX106" fmla="*/ 58386 w 73380"/>
                <a:gd name="connsiteY106" fmla="*/ 14288 h 69008"/>
                <a:gd name="connsiteX107" fmla="*/ 61958 w 73380"/>
                <a:gd name="connsiteY107" fmla="*/ 17324 h 69008"/>
                <a:gd name="connsiteX108" fmla="*/ 61708 w 73380"/>
                <a:gd name="connsiteY108" fmla="*/ 17610 h 69008"/>
                <a:gd name="connsiteX109" fmla="*/ 63279 w 73380"/>
                <a:gd name="connsiteY109" fmla="*/ 19681 h 69008"/>
                <a:gd name="connsiteX110" fmla="*/ 62815 w 73380"/>
                <a:gd name="connsiteY110" fmla="*/ 18824 h 69008"/>
                <a:gd name="connsiteX111" fmla="*/ 64779 w 73380"/>
                <a:gd name="connsiteY111" fmla="*/ 22146 h 69008"/>
                <a:gd name="connsiteX112" fmla="*/ 68173 w 73380"/>
                <a:gd name="connsiteY112" fmla="*/ 26896 h 69008"/>
                <a:gd name="connsiteX113" fmla="*/ 67923 w 73380"/>
                <a:gd name="connsiteY113" fmla="*/ 27539 h 69008"/>
                <a:gd name="connsiteX114" fmla="*/ 67173 w 73380"/>
                <a:gd name="connsiteY114" fmla="*/ 27432 h 69008"/>
                <a:gd name="connsiteX115" fmla="*/ 67708 w 73380"/>
                <a:gd name="connsiteY115" fmla="*/ 31219 h 69008"/>
                <a:gd name="connsiteX116" fmla="*/ 67316 w 73380"/>
                <a:gd name="connsiteY116" fmla="*/ 31325 h 69008"/>
                <a:gd name="connsiteX117" fmla="*/ 67744 w 73380"/>
                <a:gd name="connsiteY117" fmla="*/ 36719 h 69008"/>
                <a:gd name="connsiteX118" fmla="*/ 67030 w 73380"/>
                <a:gd name="connsiteY118" fmla="*/ 40398 h 69008"/>
                <a:gd name="connsiteX119" fmla="*/ 66351 w 73380"/>
                <a:gd name="connsiteY119" fmla="*/ 41148 h 69008"/>
                <a:gd name="connsiteX120" fmla="*/ 66423 w 73380"/>
                <a:gd name="connsiteY120" fmla="*/ 42934 h 69008"/>
                <a:gd name="connsiteX121" fmla="*/ 65672 w 73380"/>
                <a:gd name="connsiteY121" fmla="*/ 43470 h 69008"/>
                <a:gd name="connsiteX122" fmla="*/ 62565 w 73380"/>
                <a:gd name="connsiteY122" fmla="*/ 50506 h 69008"/>
                <a:gd name="connsiteX123" fmla="*/ 61672 w 73380"/>
                <a:gd name="connsiteY123" fmla="*/ 53114 h 69008"/>
                <a:gd name="connsiteX124" fmla="*/ 60279 w 73380"/>
                <a:gd name="connsiteY124" fmla="*/ 53757 h 69008"/>
                <a:gd name="connsiteX125" fmla="*/ 60600 w 73380"/>
                <a:gd name="connsiteY125" fmla="*/ 53471 h 69008"/>
                <a:gd name="connsiteX126" fmla="*/ 60457 w 73380"/>
                <a:gd name="connsiteY126" fmla="*/ 53043 h 69008"/>
                <a:gd name="connsiteX127" fmla="*/ 57171 w 73380"/>
                <a:gd name="connsiteY127" fmla="*/ 56972 h 69008"/>
                <a:gd name="connsiteX128" fmla="*/ 57957 w 73380"/>
                <a:gd name="connsiteY128" fmla="*/ 56686 h 69008"/>
                <a:gd name="connsiteX129" fmla="*/ 56707 w 73380"/>
                <a:gd name="connsiteY129" fmla="*/ 57793 h 69008"/>
                <a:gd name="connsiteX130" fmla="*/ 56743 w 73380"/>
                <a:gd name="connsiteY130" fmla="*/ 57329 h 69008"/>
                <a:gd name="connsiteX131" fmla="*/ 54814 w 73380"/>
                <a:gd name="connsiteY131" fmla="*/ 58722 h 69008"/>
                <a:gd name="connsiteX132" fmla="*/ 55314 w 73380"/>
                <a:gd name="connsiteY132" fmla="*/ 58829 h 69008"/>
                <a:gd name="connsiteX133" fmla="*/ 52814 w 73380"/>
                <a:gd name="connsiteY133" fmla="*/ 60186 h 69008"/>
                <a:gd name="connsiteX134" fmla="*/ 53064 w 73380"/>
                <a:gd name="connsiteY134" fmla="*/ 60829 h 69008"/>
                <a:gd name="connsiteX135" fmla="*/ 47599 w 73380"/>
                <a:gd name="connsiteY135" fmla="*/ 62115 h 69008"/>
                <a:gd name="connsiteX136" fmla="*/ 46849 w 73380"/>
                <a:gd name="connsiteY136" fmla="*/ 62794 h 69008"/>
                <a:gd name="connsiteX137" fmla="*/ 46706 w 73380"/>
                <a:gd name="connsiteY137" fmla="*/ 62401 h 69008"/>
                <a:gd name="connsiteX138" fmla="*/ 43991 w 73380"/>
                <a:gd name="connsiteY138" fmla="*/ 62365 h 6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73380" h="69008">
                  <a:moveTo>
                    <a:pt x="52171" y="68009"/>
                  </a:moveTo>
                  <a:cubicBezTo>
                    <a:pt x="57243" y="66366"/>
                    <a:pt x="61136" y="62473"/>
                    <a:pt x="64137" y="58829"/>
                  </a:cubicBezTo>
                  <a:cubicBezTo>
                    <a:pt x="67280" y="55114"/>
                    <a:pt x="69780" y="50614"/>
                    <a:pt x="71459" y="46399"/>
                  </a:cubicBezTo>
                  <a:lnTo>
                    <a:pt x="72030" y="46149"/>
                  </a:lnTo>
                  <a:cubicBezTo>
                    <a:pt x="72745" y="46149"/>
                    <a:pt x="71745" y="43434"/>
                    <a:pt x="72352" y="43256"/>
                  </a:cubicBezTo>
                  <a:lnTo>
                    <a:pt x="72245" y="42148"/>
                  </a:lnTo>
                  <a:cubicBezTo>
                    <a:pt x="72423" y="41863"/>
                    <a:pt x="72673" y="41291"/>
                    <a:pt x="72709" y="41827"/>
                  </a:cubicBezTo>
                  <a:cubicBezTo>
                    <a:pt x="72923" y="40863"/>
                    <a:pt x="72780" y="40827"/>
                    <a:pt x="72638" y="40113"/>
                  </a:cubicBezTo>
                  <a:lnTo>
                    <a:pt x="73173" y="39112"/>
                  </a:lnTo>
                  <a:cubicBezTo>
                    <a:pt x="73816" y="35219"/>
                    <a:pt x="72816" y="31933"/>
                    <a:pt x="72173" y="27968"/>
                  </a:cubicBezTo>
                  <a:cubicBezTo>
                    <a:pt x="72316" y="22860"/>
                    <a:pt x="67316" y="14359"/>
                    <a:pt x="62493" y="11252"/>
                  </a:cubicBezTo>
                  <a:cubicBezTo>
                    <a:pt x="59136" y="9073"/>
                    <a:pt x="55457" y="7358"/>
                    <a:pt x="51885" y="5929"/>
                  </a:cubicBezTo>
                  <a:cubicBezTo>
                    <a:pt x="48063" y="4501"/>
                    <a:pt x="45706" y="3251"/>
                    <a:pt x="41705" y="2286"/>
                  </a:cubicBezTo>
                  <a:cubicBezTo>
                    <a:pt x="41491" y="2108"/>
                    <a:pt x="40848" y="2108"/>
                    <a:pt x="40812" y="2179"/>
                  </a:cubicBezTo>
                  <a:cubicBezTo>
                    <a:pt x="38633" y="1429"/>
                    <a:pt x="36383" y="858"/>
                    <a:pt x="34133" y="465"/>
                  </a:cubicBezTo>
                  <a:cubicBezTo>
                    <a:pt x="33954" y="72"/>
                    <a:pt x="28739" y="-143"/>
                    <a:pt x="24203" y="107"/>
                  </a:cubicBezTo>
                  <a:cubicBezTo>
                    <a:pt x="24167" y="107"/>
                    <a:pt x="24167" y="72"/>
                    <a:pt x="24131" y="72"/>
                  </a:cubicBezTo>
                  <a:cubicBezTo>
                    <a:pt x="23739" y="36"/>
                    <a:pt x="23203" y="72"/>
                    <a:pt x="22667" y="215"/>
                  </a:cubicBezTo>
                  <a:cubicBezTo>
                    <a:pt x="19167" y="500"/>
                    <a:pt x="16559" y="1143"/>
                    <a:pt x="17702" y="2215"/>
                  </a:cubicBezTo>
                  <a:cubicBezTo>
                    <a:pt x="11773" y="5358"/>
                    <a:pt x="8951" y="9216"/>
                    <a:pt x="5022" y="16681"/>
                  </a:cubicBezTo>
                  <a:cubicBezTo>
                    <a:pt x="1450" y="23860"/>
                    <a:pt x="164" y="26146"/>
                    <a:pt x="21" y="34398"/>
                  </a:cubicBezTo>
                  <a:cubicBezTo>
                    <a:pt x="-121" y="38291"/>
                    <a:pt x="450" y="42684"/>
                    <a:pt x="1843" y="46542"/>
                  </a:cubicBezTo>
                  <a:cubicBezTo>
                    <a:pt x="3022" y="48149"/>
                    <a:pt x="3915" y="51578"/>
                    <a:pt x="5772" y="53150"/>
                  </a:cubicBezTo>
                  <a:lnTo>
                    <a:pt x="5986" y="54078"/>
                  </a:lnTo>
                  <a:cubicBezTo>
                    <a:pt x="6629" y="54614"/>
                    <a:pt x="7308" y="55222"/>
                    <a:pt x="7701" y="55936"/>
                  </a:cubicBezTo>
                  <a:lnTo>
                    <a:pt x="7594" y="55971"/>
                  </a:lnTo>
                  <a:cubicBezTo>
                    <a:pt x="8594" y="56650"/>
                    <a:pt x="9415" y="57650"/>
                    <a:pt x="9987" y="57936"/>
                  </a:cubicBezTo>
                  <a:lnTo>
                    <a:pt x="9880" y="57972"/>
                  </a:lnTo>
                  <a:cubicBezTo>
                    <a:pt x="10237" y="58293"/>
                    <a:pt x="10630" y="58579"/>
                    <a:pt x="11023" y="58865"/>
                  </a:cubicBezTo>
                  <a:lnTo>
                    <a:pt x="10737" y="58829"/>
                  </a:lnTo>
                  <a:cubicBezTo>
                    <a:pt x="13880" y="60722"/>
                    <a:pt x="14059" y="60829"/>
                    <a:pt x="15773" y="61865"/>
                  </a:cubicBezTo>
                  <a:lnTo>
                    <a:pt x="15880" y="61401"/>
                  </a:lnTo>
                  <a:cubicBezTo>
                    <a:pt x="18917" y="63580"/>
                    <a:pt x="20524" y="63222"/>
                    <a:pt x="23274" y="65008"/>
                  </a:cubicBezTo>
                  <a:lnTo>
                    <a:pt x="23203" y="65080"/>
                  </a:lnTo>
                  <a:cubicBezTo>
                    <a:pt x="27418" y="65401"/>
                    <a:pt x="29025" y="68080"/>
                    <a:pt x="33490" y="68044"/>
                  </a:cubicBezTo>
                  <a:cubicBezTo>
                    <a:pt x="32954" y="68044"/>
                    <a:pt x="33668" y="68330"/>
                    <a:pt x="33597" y="68437"/>
                  </a:cubicBezTo>
                  <a:cubicBezTo>
                    <a:pt x="35526" y="68794"/>
                    <a:pt x="37705" y="69080"/>
                    <a:pt x="37848" y="68187"/>
                  </a:cubicBezTo>
                  <a:cubicBezTo>
                    <a:pt x="39276" y="68402"/>
                    <a:pt x="38990" y="68616"/>
                    <a:pt x="39133" y="69009"/>
                  </a:cubicBezTo>
                  <a:cubicBezTo>
                    <a:pt x="39169" y="68652"/>
                    <a:pt x="40455" y="68580"/>
                    <a:pt x="41598" y="68616"/>
                  </a:cubicBezTo>
                  <a:lnTo>
                    <a:pt x="41062" y="68723"/>
                  </a:lnTo>
                  <a:cubicBezTo>
                    <a:pt x="42134" y="68759"/>
                    <a:pt x="43241" y="68723"/>
                    <a:pt x="44348" y="68652"/>
                  </a:cubicBezTo>
                  <a:lnTo>
                    <a:pt x="43705" y="67937"/>
                  </a:lnTo>
                  <a:cubicBezTo>
                    <a:pt x="45420" y="68080"/>
                    <a:pt x="44170" y="68830"/>
                    <a:pt x="45849" y="68580"/>
                  </a:cubicBezTo>
                  <a:lnTo>
                    <a:pt x="45777" y="67973"/>
                  </a:lnTo>
                  <a:cubicBezTo>
                    <a:pt x="48027" y="67759"/>
                    <a:pt x="49635" y="68402"/>
                    <a:pt x="52171" y="68009"/>
                  </a:cubicBezTo>
                  <a:close/>
                  <a:moveTo>
                    <a:pt x="43991" y="62365"/>
                  </a:moveTo>
                  <a:lnTo>
                    <a:pt x="44170" y="62080"/>
                  </a:lnTo>
                  <a:lnTo>
                    <a:pt x="43670" y="62937"/>
                  </a:lnTo>
                  <a:cubicBezTo>
                    <a:pt x="41741" y="63687"/>
                    <a:pt x="42705" y="62151"/>
                    <a:pt x="40491" y="63079"/>
                  </a:cubicBezTo>
                  <a:cubicBezTo>
                    <a:pt x="41348" y="63044"/>
                    <a:pt x="40812" y="64008"/>
                    <a:pt x="39776" y="63723"/>
                  </a:cubicBezTo>
                  <a:lnTo>
                    <a:pt x="40062" y="63366"/>
                  </a:lnTo>
                  <a:cubicBezTo>
                    <a:pt x="39491" y="63366"/>
                    <a:pt x="39276" y="63508"/>
                    <a:pt x="38919" y="63401"/>
                  </a:cubicBezTo>
                  <a:cubicBezTo>
                    <a:pt x="39276" y="63222"/>
                    <a:pt x="39169" y="62901"/>
                    <a:pt x="38312" y="62794"/>
                  </a:cubicBezTo>
                  <a:lnTo>
                    <a:pt x="38955" y="62437"/>
                  </a:lnTo>
                  <a:lnTo>
                    <a:pt x="37240" y="62830"/>
                  </a:lnTo>
                  <a:cubicBezTo>
                    <a:pt x="36062" y="62187"/>
                    <a:pt x="33954" y="62187"/>
                    <a:pt x="33561" y="61508"/>
                  </a:cubicBezTo>
                  <a:cubicBezTo>
                    <a:pt x="33561" y="61508"/>
                    <a:pt x="30954" y="60508"/>
                    <a:pt x="30132" y="60829"/>
                  </a:cubicBezTo>
                  <a:cubicBezTo>
                    <a:pt x="30775" y="60651"/>
                    <a:pt x="29346" y="60043"/>
                    <a:pt x="29918" y="59758"/>
                  </a:cubicBezTo>
                  <a:cubicBezTo>
                    <a:pt x="29096" y="59936"/>
                    <a:pt x="26953" y="59543"/>
                    <a:pt x="26310" y="58793"/>
                  </a:cubicBezTo>
                  <a:lnTo>
                    <a:pt x="26489" y="58793"/>
                  </a:lnTo>
                  <a:cubicBezTo>
                    <a:pt x="23703" y="57222"/>
                    <a:pt x="21203" y="57293"/>
                    <a:pt x="18988" y="55507"/>
                  </a:cubicBezTo>
                  <a:cubicBezTo>
                    <a:pt x="18881" y="55971"/>
                    <a:pt x="17738" y="55043"/>
                    <a:pt x="17738" y="55722"/>
                  </a:cubicBezTo>
                  <a:cubicBezTo>
                    <a:pt x="14845" y="54757"/>
                    <a:pt x="14523" y="52007"/>
                    <a:pt x="12523" y="52543"/>
                  </a:cubicBezTo>
                  <a:cubicBezTo>
                    <a:pt x="11558" y="51685"/>
                    <a:pt x="11844" y="51150"/>
                    <a:pt x="11487" y="50614"/>
                  </a:cubicBezTo>
                  <a:lnTo>
                    <a:pt x="11737" y="50792"/>
                  </a:lnTo>
                  <a:cubicBezTo>
                    <a:pt x="10201" y="49078"/>
                    <a:pt x="9844" y="48471"/>
                    <a:pt x="9094" y="46935"/>
                  </a:cubicBezTo>
                  <a:cubicBezTo>
                    <a:pt x="8594" y="46220"/>
                    <a:pt x="7737" y="46435"/>
                    <a:pt x="7379" y="44827"/>
                  </a:cubicBezTo>
                  <a:cubicBezTo>
                    <a:pt x="7879" y="45220"/>
                    <a:pt x="7594" y="44613"/>
                    <a:pt x="7415" y="44042"/>
                  </a:cubicBezTo>
                  <a:cubicBezTo>
                    <a:pt x="7558" y="44399"/>
                    <a:pt x="7737" y="44470"/>
                    <a:pt x="7701" y="43649"/>
                  </a:cubicBezTo>
                  <a:cubicBezTo>
                    <a:pt x="7558" y="43577"/>
                    <a:pt x="7451" y="43434"/>
                    <a:pt x="7379" y="43292"/>
                  </a:cubicBezTo>
                  <a:lnTo>
                    <a:pt x="7451" y="43256"/>
                  </a:lnTo>
                  <a:cubicBezTo>
                    <a:pt x="7094" y="42327"/>
                    <a:pt x="7058" y="42505"/>
                    <a:pt x="7094" y="42970"/>
                  </a:cubicBezTo>
                  <a:cubicBezTo>
                    <a:pt x="7094" y="42970"/>
                    <a:pt x="6987" y="43006"/>
                    <a:pt x="6915" y="43184"/>
                  </a:cubicBezTo>
                  <a:cubicBezTo>
                    <a:pt x="7058" y="42077"/>
                    <a:pt x="6308" y="40291"/>
                    <a:pt x="6879" y="40077"/>
                  </a:cubicBezTo>
                  <a:cubicBezTo>
                    <a:pt x="6379" y="37112"/>
                    <a:pt x="5808" y="34826"/>
                    <a:pt x="5736" y="32183"/>
                  </a:cubicBezTo>
                  <a:cubicBezTo>
                    <a:pt x="6058" y="31897"/>
                    <a:pt x="6272" y="32540"/>
                    <a:pt x="6344" y="33290"/>
                  </a:cubicBezTo>
                  <a:lnTo>
                    <a:pt x="6379" y="31433"/>
                  </a:lnTo>
                  <a:cubicBezTo>
                    <a:pt x="6808" y="31504"/>
                    <a:pt x="6558" y="32504"/>
                    <a:pt x="6594" y="33076"/>
                  </a:cubicBezTo>
                  <a:cubicBezTo>
                    <a:pt x="7415" y="31004"/>
                    <a:pt x="6308" y="28504"/>
                    <a:pt x="7522" y="26146"/>
                  </a:cubicBezTo>
                  <a:lnTo>
                    <a:pt x="7344" y="25575"/>
                  </a:lnTo>
                  <a:lnTo>
                    <a:pt x="7451" y="25432"/>
                  </a:lnTo>
                  <a:cubicBezTo>
                    <a:pt x="7272" y="25396"/>
                    <a:pt x="7201" y="24789"/>
                    <a:pt x="7237" y="24396"/>
                  </a:cubicBezTo>
                  <a:cubicBezTo>
                    <a:pt x="7701" y="24146"/>
                    <a:pt x="8022" y="24646"/>
                    <a:pt x="8415" y="23468"/>
                  </a:cubicBezTo>
                  <a:cubicBezTo>
                    <a:pt x="9058" y="22646"/>
                    <a:pt x="9237" y="20824"/>
                    <a:pt x="9630" y="19539"/>
                  </a:cubicBezTo>
                  <a:cubicBezTo>
                    <a:pt x="9273" y="20145"/>
                    <a:pt x="9165" y="19860"/>
                    <a:pt x="9201" y="19503"/>
                  </a:cubicBezTo>
                  <a:cubicBezTo>
                    <a:pt x="9487" y="18931"/>
                    <a:pt x="9987" y="18788"/>
                    <a:pt x="10094" y="18288"/>
                  </a:cubicBezTo>
                  <a:lnTo>
                    <a:pt x="10558" y="18467"/>
                  </a:lnTo>
                  <a:cubicBezTo>
                    <a:pt x="9987" y="18431"/>
                    <a:pt x="10951" y="16788"/>
                    <a:pt x="10916" y="16503"/>
                  </a:cubicBezTo>
                  <a:cubicBezTo>
                    <a:pt x="11416" y="16395"/>
                    <a:pt x="10666" y="17502"/>
                    <a:pt x="10808" y="17753"/>
                  </a:cubicBezTo>
                  <a:cubicBezTo>
                    <a:pt x="12130" y="15645"/>
                    <a:pt x="11416" y="16645"/>
                    <a:pt x="12880" y="14645"/>
                  </a:cubicBezTo>
                  <a:cubicBezTo>
                    <a:pt x="13416" y="13359"/>
                    <a:pt x="12344" y="14538"/>
                    <a:pt x="12416" y="13752"/>
                  </a:cubicBezTo>
                  <a:cubicBezTo>
                    <a:pt x="13130" y="12788"/>
                    <a:pt x="13666" y="11609"/>
                    <a:pt x="14916" y="10859"/>
                  </a:cubicBezTo>
                  <a:lnTo>
                    <a:pt x="14273" y="10859"/>
                  </a:lnTo>
                  <a:cubicBezTo>
                    <a:pt x="15702" y="8965"/>
                    <a:pt x="16881" y="8144"/>
                    <a:pt x="18417" y="7573"/>
                  </a:cubicBezTo>
                  <a:cubicBezTo>
                    <a:pt x="19917" y="6072"/>
                    <a:pt x="21060" y="4930"/>
                    <a:pt x="21988" y="3965"/>
                  </a:cubicBezTo>
                  <a:cubicBezTo>
                    <a:pt x="23131" y="4322"/>
                    <a:pt x="24453" y="4679"/>
                    <a:pt x="26096" y="5072"/>
                  </a:cubicBezTo>
                  <a:lnTo>
                    <a:pt x="25953" y="5215"/>
                  </a:lnTo>
                  <a:cubicBezTo>
                    <a:pt x="29382" y="5680"/>
                    <a:pt x="31382" y="5929"/>
                    <a:pt x="33740" y="5608"/>
                  </a:cubicBezTo>
                  <a:cubicBezTo>
                    <a:pt x="33954" y="6537"/>
                    <a:pt x="36383" y="6216"/>
                    <a:pt x="37062" y="6751"/>
                  </a:cubicBezTo>
                  <a:lnTo>
                    <a:pt x="36990" y="6822"/>
                  </a:lnTo>
                  <a:cubicBezTo>
                    <a:pt x="39205" y="6680"/>
                    <a:pt x="40598" y="8608"/>
                    <a:pt x="42812" y="8823"/>
                  </a:cubicBezTo>
                  <a:cubicBezTo>
                    <a:pt x="42705" y="8859"/>
                    <a:pt x="42562" y="9073"/>
                    <a:pt x="42062" y="8894"/>
                  </a:cubicBezTo>
                  <a:cubicBezTo>
                    <a:pt x="43634" y="9466"/>
                    <a:pt x="45777" y="9894"/>
                    <a:pt x="45706" y="10430"/>
                  </a:cubicBezTo>
                  <a:cubicBezTo>
                    <a:pt x="49456" y="11395"/>
                    <a:pt x="53849" y="12823"/>
                    <a:pt x="55957" y="13002"/>
                  </a:cubicBezTo>
                  <a:lnTo>
                    <a:pt x="55778" y="13073"/>
                  </a:lnTo>
                  <a:cubicBezTo>
                    <a:pt x="57064" y="13073"/>
                    <a:pt x="57171" y="13645"/>
                    <a:pt x="58350" y="14109"/>
                  </a:cubicBezTo>
                  <a:cubicBezTo>
                    <a:pt x="58386" y="14216"/>
                    <a:pt x="58386" y="14288"/>
                    <a:pt x="58386" y="14288"/>
                  </a:cubicBezTo>
                  <a:cubicBezTo>
                    <a:pt x="59779" y="14466"/>
                    <a:pt x="61100" y="16609"/>
                    <a:pt x="61958" y="17324"/>
                  </a:cubicBezTo>
                  <a:lnTo>
                    <a:pt x="61708" y="17610"/>
                  </a:lnTo>
                  <a:cubicBezTo>
                    <a:pt x="62315" y="18217"/>
                    <a:pt x="62743" y="19003"/>
                    <a:pt x="63279" y="19681"/>
                  </a:cubicBezTo>
                  <a:lnTo>
                    <a:pt x="62815" y="18824"/>
                  </a:lnTo>
                  <a:cubicBezTo>
                    <a:pt x="63851" y="18574"/>
                    <a:pt x="63386" y="20789"/>
                    <a:pt x="64779" y="22146"/>
                  </a:cubicBezTo>
                  <a:cubicBezTo>
                    <a:pt x="65422" y="23753"/>
                    <a:pt x="68101" y="24825"/>
                    <a:pt x="68173" y="26896"/>
                  </a:cubicBezTo>
                  <a:cubicBezTo>
                    <a:pt x="68816" y="27683"/>
                    <a:pt x="67280" y="26289"/>
                    <a:pt x="67923" y="27539"/>
                  </a:cubicBezTo>
                  <a:cubicBezTo>
                    <a:pt x="67423" y="27718"/>
                    <a:pt x="67458" y="27004"/>
                    <a:pt x="67173" y="27432"/>
                  </a:cubicBezTo>
                  <a:cubicBezTo>
                    <a:pt x="67708" y="28682"/>
                    <a:pt x="67208" y="29647"/>
                    <a:pt x="67708" y="31219"/>
                  </a:cubicBezTo>
                  <a:lnTo>
                    <a:pt x="67316" y="31325"/>
                  </a:lnTo>
                  <a:cubicBezTo>
                    <a:pt x="68316" y="33362"/>
                    <a:pt x="67101" y="35326"/>
                    <a:pt x="67744" y="36719"/>
                  </a:cubicBezTo>
                  <a:cubicBezTo>
                    <a:pt x="67994" y="38934"/>
                    <a:pt x="66494" y="38076"/>
                    <a:pt x="67030" y="40398"/>
                  </a:cubicBezTo>
                  <a:lnTo>
                    <a:pt x="66351" y="41148"/>
                  </a:lnTo>
                  <a:cubicBezTo>
                    <a:pt x="66101" y="42041"/>
                    <a:pt x="66887" y="41934"/>
                    <a:pt x="66423" y="42934"/>
                  </a:cubicBezTo>
                  <a:cubicBezTo>
                    <a:pt x="66101" y="42791"/>
                    <a:pt x="65815" y="44149"/>
                    <a:pt x="65672" y="43470"/>
                  </a:cubicBezTo>
                  <a:cubicBezTo>
                    <a:pt x="64637" y="45542"/>
                    <a:pt x="64922" y="48328"/>
                    <a:pt x="62565" y="50506"/>
                  </a:cubicBezTo>
                  <a:cubicBezTo>
                    <a:pt x="62815" y="51435"/>
                    <a:pt x="61565" y="52435"/>
                    <a:pt x="61672" y="53114"/>
                  </a:cubicBezTo>
                  <a:cubicBezTo>
                    <a:pt x="61493" y="53007"/>
                    <a:pt x="59529" y="55579"/>
                    <a:pt x="60279" y="53757"/>
                  </a:cubicBezTo>
                  <a:cubicBezTo>
                    <a:pt x="60350" y="53614"/>
                    <a:pt x="60529" y="53400"/>
                    <a:pt x="60600" y="53471"/>
                  </a:cubicBezTo>
                  <a:lnTo>
                    <a:pt x="60457" y="53043"/>
                  </a:lnTo>
                  <a:cubicBezTo>
                    <a:pt x="58707" y="53971"/>
                    <a:pt x="58529" y="55793"/>
                    <a:pt x="57171" y="56972"/>
                  </a:cubicBezTo>
                  <a:cubicBezTo>
                    <a:pt x="57636" y="56686"/>
                    <a:pt x="58100" y="56186"/>
                    <a:pt x="57957" y="56686"/>
                  </a:cubicBezTo>
                  <a:lnTo>
                    <a:pt x="56707" y="57793"/>
                  </a:lnTo>
                  <a:lnTo>
                    <a:pt x="56743" y="57329"/>
                  </a:lnTo>
                  <a:lnTo>
                    <a:pt x="54814" y="58722"/>
                  </a:lnTo>
                  <a:lnTo>
                    <a:pt x="55314" y="58829"/>
                  </a:lnTo>
                  <a:cubicBezTo>
                    <a:pt x="54242" y="59365"/>
                    <a:pt x="53564" y="59043"/>
                    <a:pt x="52814" y="60186"/>
                  </a:cubicBezTo>
                  <a:cubicBezTo>
                    <a:pt x="52492" y="60758"/>
                    <a:pt x="53992" y="60079"/>
                    <a:pt x="53064" y="60829"/>
                  </a:cubicBezTo>
                  <a:cubicBezTo>
                    <a:pt x="51599" y="61401"/>
                    <a:pt x="49420" y="61865"/>
                    <a:pt x="47599" y="62115"/>
                  </a:cubicBezTo>
                  <a:cubicBezTo>
                    <a:pt x="47885" y="62544"/>
                    <a:pt x="47349" y="62615"/>
                    <a:pt x="46849" y="62794"/>
                  </a:cubicBezTo>
                  <a:lnTo>
                    <a:pt x="46706" y="62401"/>
                  </a:lnTo>
                  <a:cubicBezTo>
                    <a:pt x="44813" y="63294"/>
                    <a:pt x="45956" y="61794"/>
                    <a:pt x="43991" y="623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0F3B9CEE-34D0-544B-AC18-DF23C493D9FC}"/>
                </a:ext>
              </a:extLst>
            </p:cNvPr>
            <p:cNvSpPr/>
            <p:nvPr/>
          </p:nvSpPr>
          <p:spPr>
            <a:xfrm>
              <a:off x="8371807" y="6236065"/>
              <a:ext cx="35" cy="178"/>
            </a:xfrm>
            <a:custGeom>
              <a:avLst/>
              <a:gdLst>
                <a:gd name="connsiteX0" fmla="*/ 0 w 35"/>
                <a:gd name="connsiteY0" fmla="*/ 179 h 178"/>
                <a:gd name="connsiteX1" fmla="*/ 36 w 35"/>
                <a:gd name="connsiteY1" fmla="*/ 143 h 178"/>
                <a:gd name="connsiteX2" fmla="*/ 0 w 35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178">
                  <a:moveTo>
                    <a:pt x="0" y="179"/>
                  </a:moveTo>
                  <a:lnTo>
                    <a:pt x="36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2E3CB660-AA12-F740-BA40-126616512EBD}"/>
                </a:ext>
              </a:extLst>
            </p:cNvPr>
            <p:cNvSpPr/>
            <p:nvPr/>
          </p:nvSpPr>
          <p:spPr>
            <a:xfrm>
              <a:off x="8370986" y="6206032"/>
              <a:ext cx="57669" cy="67674"/>
            </a:xfrm>
            <a:custGeom>
              <a:avLst/>
              <a:gdLst>
                <a:gd name="connsiteX0" fmla="*/ 57007 w 57669"/>
                <a:gd name="connsiteY0" fmla="*/ 19031 h 67674"/>
                <a:gd name="connsiteX1" fmla="*/ 50435 w 57669"/>
                <a:gd name="connsiteY1" fmla="*/ 10066 h 67674"/>
                <a:gd name="connsiteX2" fmla="*/ 49720 w 57669"/>
                <a:gd name="connsiteY2" fmla="*/ 9815 h 67674"/>
                <a:gd name="connsiteX3" fmla="*/ 44863 w 57669"/>
                <a:gd name="connsiteY3" fmla="*/ 6851 h 67674"/>
                <a:gd name="connsiteX4" fmla="*/ 33933 w 57669"/>
                <a:gd name="connsiteY4" fmla="*/ 3493 h 67674"/>
                <a:gd name="connsiteX5" fmla="*/ 30361 w 57669"/>
                <a:gd name="connsiteY5" fmla="*/ 5029 h 67674"/>
                <a:gd name="connsiteX6" fmla="*/ 36933 w 57669"/>
                <a:gd name="connsiteY6" fmla="*/ 9208 h 67674"/>
                <a:gd name="connsiteX7" fmla="*/ 36755 w 57669"/>
                <a:gd name="connsiteY7" fmla="*/ 9315 h 67674"/>
                <a:gd name="connsiteX8" fmla="*/ 42791 w 57669"/>
                <a:gd name="connsiteY8" fmla="*/ 11673 h 67674"/>
                <a:gd name="connsiteX9" fmla="*/ 45184 w 57669"/>
                <a:gd name="connsiteY9" fmla="*/ 13495 h 67674"/>
                <a:gd name="connsiteX10" fmla="*/ 45077 w 57669"/>
                <a:gd name="connsiteY10" fmla="*/ 13530 h 67674"/>
                <a:gd name="connsiteX11" fmla="*/ 49220 w 57669"/>
                <a:gd name="connsiteY11" fmla="*/ 16352 h 67674"/>
                <a:gd name="connsiteX12" fmla="*/ 48685 w 57669"/>
                <a:gd name="connsiteY12" fmla="*/ 16352 h 67674"/>
                <a:gd name="connsiteX13" fmla="*/ 50113 w 57669"/>
                <a:gd name="connsiteY13" fmla="*/ 18102 h 67674"/>
                <a:gd name="connsiteX14" fmla="*/ 52042 w 57669"/>
                <a:gd name="connsiteY14" fmla="*/ 24924 h 67674"/>
                <a:gd name="connsiteX15" fmla="*/ 51899 w 57669"/>
                <a:gd name="connsiteY15" fmla="*/ 24782 h 67674"/>
                <a:gd name="connsiteX16" fmla="*/ 52149 w 57669"/>
                <a:gd name="connsiteY16" fmla="*/ 27461 h 67674"/>
                <a:gd name="connsiteX17" fmla="*/ 52006 w 57669"/>
                <a:gd name="connsiteY17" fmla="*/ 27603 h 67674"/>
                <a:gd name="connsiteX18" fmla="*/ 52292 w 57669"/>
                <a:gd name="connsiteY18" fmla="*/ 32211 h 67674"/>
                <a:gd name="connsiteX19" fmla="*/ 51935 w 57669"/>
                <a:gd name="connsiteY19" fmla="*/ 32283 h 67674"/>
                <a:gd name="connsiteX20" fmla="*/ 52078 w 57669"/>
                <a:gd name="connsiteY20" fmla="*/ 34676 h 67674"/>
                <a:gd name="connsiteX21" fmla="*/ 52149 w 57669"/>
                <a:gd name="connsiteY21" fmla="*/ 33783 h 67674"/>
                <a:gd name="connsiteX22" fmla="*/ 52221 w 57669"/>
                <a:gd name="connsiteY22" fmla="*/ 37248 h 67674"/>
                <a:gd name="connsiteX23" fmla="*/ 53435 w 57669"/>
                <a:gd name="connsiteY23" fmla="*/ 42141 h 67674"/>
                <a:gd name="connsiteX24" fmla="*/ 52971 w 57669"/>
                <a:gd name="connsiteY24" fmla="*/ 42570 h 67674"/>
                <a:gd name="connsiteX25" fmla="*/ 52292 w 57669"/>
                <a:gd name="connsiteY25" fmla="*/ 42213 h 67674"/>
                <a:gd name="connsiteX26" fmla="*/ 51435 w 57669"/>
                <a:gd name="connsiteY26" fmla="*/ 45213 h 67674"/>
                <a:gd name="connsiteX27" fmla="*/ 51042 w 57669"/>
                <a:gd name="connsiteY27" fmla="*/ 45141 h 67674"/>
                <a:gd name="connsiteX28" fmla="*/ 49470 w 57669"/>
                <a:gd name="connsiteY28" fmla="*/ 49535 h 67674"/>
                <a:gd name="connsiteX29" fmla="*/ 47863 w 57669"/>
                <a:gd name="connsiteY29" fmla="*/ 52500 h 67674"/>
                <a:gd name="connsiteX30" fmla="*/ 47077 w 57669"/>
                <a:gd name="connsiteY30" fmla="*/ 53000 h 67674"/>
                <a:gd name="connsiteX31" fmla="*/ 46827 w 57669"/>
                <a:gd name="connsiteY31" fmla="*/ 54500 h 67674"/>
                <a:gd name="connsiteX32" fmla="*/ 46041 w 57669"/>
                <a:gd name="connsiteY32" fmla="*/ 54750 h 67674"/>
                <a:gd name="connsiteX33" fmla="*/ 42398 w 57669"/>
                <a:gd name="connsiteY33" fmla="*/ 58929 h 67674"/>
                <a:gd name="connsiteX34" fmla="*/ 41005 w 57669"/>
                <a:gd name="connsiteY34" fmla="*/ 60501 h 67674"/>
                <a:gd name="connsiteX35" fmla="*/ 39755 w 57669"/>
                <a:gd name="connsiteY35" fmla="*/ 60250 h 67674"/>
                <a:gd name="connsiteX36" fmla="*/ 40076 w 57669"/>
                <a:gd name="connsiteY36" fmla="*/ 60215 h 67674"/>
                <a:gd name="connsiteX37" fmla="*/ 40076 w 57669"/>
                <a:gd name="connsiteY37" fmla="*/ 59786 h 67674"/>
                <a:gd name="connsiteX38" fmla="*/ 36505 w 57669"/>
                <a:gd name="connsiteY38" fmla="*/ 61036 h 67674"/>
                <a:gd name="connsiteX39" fmla="*/ 37147 w 57669"/>
                <a:gd name="connsiteY39" fmla="*/ 61286 h 67674"/>
                <a:gd name="connsiteX40" fmla="*/ 35862 w 57669"/>
                <a:gd name="connsiteY40" fmla="*/ 61394 h 67674"/>
                <a:gd name="connsiteX41" fmla="*/ 36112 w 57669"/>
                <a:gd name="connsiteY41" fmla="*/ 61036 h 67674"/>
                <a:gd name="connsiteX42" fmla="*/ 34219 w 57669"/>
                <a:gd name="connsiteY42" fmla="*/ 60965 h 67674"/>
                <a:gd name="connsiteX43" fmla="*/ 34469 w 57669"/>
                <a:gd name="connsiteY43" fmla="*/ 61358 h 67674"/>
                <a:gd name="connsiteX44" fmla="*/ 32147 w 57669"/>
                <a:gd name="connsiteY44" fmla="*/ 60929 h 67674"/>
                <a:gd name="connsiteX45" fmla="*/ 31968 w 57669"/>
                <a:gd name="connsiteY45" fmla="*/ 61608 h 67674"/>
                <a:gd name="connsiteX46" fmla="*/ 27325 w 57669"/>
                <a:gd name="connsiteY46" fmla="*/ 59822 h 67674"/>
                <a:gd name="connsiteX47" fmla="*/ 26432 w 57669"/>
                <a:gd name="connsiteY47" fmla="*/ 60108 h 67674"/>
                <a:gd name="connsiteX48" fmla="*/ 26503 w 57669"/>
                <a:gd name="connsiteY48" fmla="*/ 59714 h 67674"/>
                <a:gd name="connsiteX49" fmla="*/ 24432 w 57669"/>
                <a:gd name="connsiteY49" fmla="*/ 58429 h 67674"/>
                <a:gd name="connsiteX50" fmla="*/ 24682 w 57669"/>
                <a:gd name="connsiteY50" fmla="*/ 58215 h 67674"/>
                <a:gd name="connsiteX51" fmla="*/ 23931 w 57669"/>
                <a:gd name="connsiteY51" fmla="*/ 58786 h 67674"/>
                <a:gd name="connsiteX52" fmla="*/ 21431 w 57669"/>
                <a:gd name="connsiteY52" fmla="*/ 57822 h 67674"/>
                <a:gd name="connsiteX53" fmla="*/ 20610 w 57669"/>
                <a:gd name="connsiteY53" fmla="*/ 58143 h 67674"/>
                <a:gd name="connsiteX54" fmla="*/ 21003 w 57669"/>
                <a:gd name="connsiteY54" fmla="*/ 57928 h 67674"/>
                <a:gd name="connsiteX55" fmla="*/ 20074 w 57669"/>
                <a:gd name="connsiteY55" fmla="*/ 57536 h 67674"/>
                <a:gd name="connsiteX56" fmla="*/ 19860 w 57669"/>
                <a:gd name="connsiteY56" fmla="*/ 56821 h 67674"/>
                <a:gd name="connsiteX57" fmla="*/ 20503 w 57669"/>
                <a:gd name="connsiteY57" fmla="*/ 56678 h 67674"/>
                <a:gd name="connsiteX58" fmla="*/ 18967 w 57669"/>
                <a:gd name="connsiteY58" fmla="*/ 56572 h 67674"/>
                <a:gd name="connsiteX59" fmla="*/ 16716 w 57669"/>
                <a:gd name="connsiteY59" fmla="*/ 54357 h 67674"/>
                <a:gd name="connsiteX60" fmla="*/ 14430 w 57669"/>
                <a:gd name="connsiteY60" fmla="*/ 52785 h 67674"/>
                <a:gd name="connsiteX61" fmla="*/ 14788 w 57669"/>
                <a:gd name="connsiteY61" fmla="*/ 51821 h 67674"/>
                <a:gd name="connsiteX62" fmla="*/ 12609 w 57669"/>
                <a:gd name="connsiteY62" fmla="*/ 49892 h 67674"/>
                <a:gd name="connsiteX63" fmla="*/ 12716 w 57669"/>
                <a:gd name="connsiteY63" fmla="*/ 49963 h 67674"/>
                <a:gd name="connsiteX64" fmla="*/ 9251 w 57669"/>
                <a:gd name="connsiteY64" fmla="*/ 44677 h 67674"/>
                <a:gd name="connsiteX65" fmla="*/ 8180 w 57669"/>
                <a:gd name="connsiteY65" fmla="*/ 44320 h 67674"/>
                <a:gd name="connsiteX66" fmla="*/ 6215 w 57669"/>
                <a:gd name="connsiteY66" fmla="*/ 39676 h 67674"/>
                <a:gd name="connsiteX67" fmla="*/ 6572 w 57669"/>
                <a:gd name="connsiteY67" fmla="*/ 37890 h 67674"/>
                <a:gd name="connsiteX68" fmla="*/ 6679 w 57669"/>
                <a:gd name="connsiteY68" fmla="*/ 38141 h 67674"/>
                <a:gd name="connsiteX69" fmla="*/ 6751 w 57669"/>
                <a:gd name="connsiteY69" fmla="*/ 34247 h 67674"/>
                <a:gd name="connsiteX70" fmla="*/ 6429 w 57669"/>
                <a:gd name="connsiteY70" fmla="*/ 31961 h 67674"/>
                <a:gd name="connsiteX71" fmla="*/ 6858 w 57669"/>
                <a:gd name="connsiteY71" fmla="*/ 31425 h 67674"/>
                <a:gd name="connsiteX72" fmla="*/ 7322 w 57669"/>
                <a:gd name="connsiteY72" fmla="*/ 31318 h 67674"/>
                <a:gd name="connsiteX73" fmla="*/ 7215 w 57669"/>
                <a:gd name="connsiteY73" fmla="*/ 30890 h 67674"/>
                <a:gd name="connsiteX74" fmla="*/ 7287 w 57669"/>
                <a:gd name="connsiteY74" fmla="*/ 30890 h 67674"/>
                <a:gd name="connsiteX75" fmla="*/ 7144 w 57669"/>
                <a:gd name="connsiteY75" fmla="*/ 30532 h 67674"/>
                <a:gd name="connsiteX76" fmla="*/ 6894 w 57669"/>
                <a:gd name="connsiteY76" fmla="*/ 30604 h 67674"/>
                <a:gd name="connsiteX77" fmla="*/ 8322 w 57669"/>
                <a:gd name="connsiteY77" fmla="*/ 28389 h 67674"/>
                <a:gd name="connsiteX78" fmla="*/ 10394 w 57669"/>
                <a:gd name="connsiteY78" fmla="*/ 21781 h 67674"/>
                <a:gd name="connsiteX79" fmla="*/ 10573 w 57669"/>
                <a:gd name="connsiteY79" fmla="*/ 22960 h 67674"/>
                <a:gd name="connsiteX80" fmla="*/ 11180 w 57669"/>
                <a:gd name="connsiteY80" fmla="*/ 21460 h 67674"/>
                <a:gd name="connsiteX81" fmla="*/ 10858 w 57669"/>
                <a:gd name="connsiteY81" fmla="*/ 22889 h 67674"/>
                <a:gd name="connsiteX82" fmla="*/ 13466 w 57669"/>
                <a:gd name="connsiteY82" fmla="*/ 17281 h 67674"/>
                <a:gd name="connsiteX83" fmla="*/ 13359 w 57669"/>
                <a:gd name="connsiteY83" fmla="*/ 16674 h 67674"/>
                <a:gd name="connsiteX84" fmla="*/ 13466 w 57669"/>
                <a:gd name="connsiteY84" fmla="*/ 16566 h 67674"/>
                <a:gd name="connsiteX85" fmla="*/ 13395 w 57669"/>
                <a:gd name="connsiteY85" fmla="*/ 15566 h 67674"/>
                <a:gd name="connsiteX86" fmla="*/ 14573 w 57669"/>
                <a:gd name="connsiteY86" fmla="*/ 15031 h 67674"/>
                <a:gd name="connsiteX87" fmla="*/ 16216 w 57669"/>
                <a:gd name="connsiteY87" fmla="*/ 12280 h 67674"/>
                <a:gd name="connsiteX88" fmla="*/ 15823 w 57669"/>
                <a:gd name="connsiteY88" fmla="*/ 12101 h 67674"/>
                <a:gd name="connsiteX89" fmla="*/ 16788 w 57669"/>
                <a:gd name="connsiteY89" fmla="*/ 11423 h 67674"/>
                <a:gd name="connsiteX90" fmla="*/ 17145 w 57669"/>
                <a:gd name="connsiteY90" fmla="*/ 11744 h 67674"/>
                <a:gd name="connsiteX91" fmla="*/ 17824 w 57669"/>
                <a:gd name="connsiteY91" fmla="*/ 10244 h 67674"/>
                <a:gd name="connsiteX92" fmla="*/ 17502 w 57669"/>
                <a:gd name="connsiteY92" fmla="*/ 11280 h 67674"/>
                <a:gd name="connsiteX93" fmla="*/ 19895 w 57669"/>
                <a:gd name="connsiteY93" fmla="*/ 9530 h 67674"/>
                <a:gd name="connsiteX94" fmla="*/ 19752 w 57669"/>
                <a:gd name="connsiteY94" fmla="*/ 8565 h 67674"/>
                <a:gd name="connsiteX95" fmla="*/ 22539 w 57669"/>
                <a:gd name="connsiteY95" fmla="*/ 7101 h 67674"/>
                <a:gd name="connsiteX96" fmla="*/ 22038 w 57669"/>
                <a:gd name="connsiteY96" fmla="*/ 6815 h 67674"/>
                <a:gd name="connsiteX97" fmla="*/ 26289 w 57669"/>
                <a:gd name="connsiteY97" fmla="*/ 5601 h 67674"/>
                <a:gd name="connsiteX98" fmla="*/ 28289 w 57669"/>
                <a:gd name="connsiteY98" fmla="*/ 64 h 67674"/>
                <a:gd name="connsiteX99" fmla="*/ 12502 w 57669"/>
                <a:gd name="connsiteY99" fmla="*/ 8137 h 67674"/>
                <a:gd name="connsiteX100" fmla="*/ 7680 w 57669"/>
                <a:gd name="connsiteY100" fmla="*/ 14352 h 67674"/>
                <a:gd name="connsiteX101" fmla="*/ 4393 w 57669"/>
                <a:gd name="connsiteY101" fmla="*/ 20853 h 67674"/>
                <a:gd name="connsiteX102" fmla="*/ 750 w 57669"/>
                <a:gd name="connsiteY102" fmla="*/ 30246 h 67674"/>
                <a:gd name="connsiteX103" fmla="*/ 357 w 57669"/>
                <a:gd name="connsiteY103" fmla="*/ 36712 h 67674"/>
                <a:gd name="connsiteX104" fmla="*/ 0 w 57669"/>
                <a:gd name="connsiteY104" fmla="*/ 37462 h 67674"/>
                <a:gd name="connsiteX105" fmla="*/ 250 w 57669"/>
                <a:gd name="connsiteY105" fmla="*/ 39605 h 67674"/>
                <a:gd name="connsiteX106" fmla="*/ 143 w 57669"/>
                <a:gd name="connsiteY106" fmla="*/ 39569 h 67674"/>
                <a:gd name="connsiteX107" fmla="*/ 821 w 57669"/>
                <a:gd name="connsiteY107" fmla="*/ 42141 h 67674"/>
                <a:gd name="connsiteX108" fmla="*/ 714 w 57669"/>
                <a:gd name="connsiteY108" fmla="*/ 42141 h 67674"/>
                <a:gd name="connsiteX109" fmla="*/ 1036 w 57669"/>
                <a:gd name="connsiteY109" fmla="*/ 43320 h 67674"/>
                <a:gd name="connsiteX110" fmla="*/ 821 w 57669"/>
                <a:gd name="connsiteY110" fmla="*/ 43141 h 67674"/>
                <a:gd name="connsiteX111" fmla="*/ 2750 w 57669"/>
                <a:gd name="connsiteY111" fmla="*/ 47820 h 67674"/>
                <a:gd name="connsiteX112" fmla="*/ 3108 w 57669"/>
                <a:gd name="connsiteY112" fmla="*/ 47499 h 67674"/>
                <a:gd name="connsiteX113" fmla="*/ 6822 w 57669"/>
                <a:gd name="connsiteY113" fmla="*/ 53785 h 67674"/>
                <a:gd name="connsiteX114" fmla="*/ 6715 w 57669"/>
                <a:gd name="connsiteY114" fmla="*/ 53821 h 67674"/>
                <a:gd name="connsiteX115" fmla="*/ 13680 w 57669"/>
                <a:gd name="connsiteY115" fmla="*/ 60143 h 67674"/>
                <a:gd name="connsiteX116" fmla="*/ 13609 w 57669"/>
                <a:gd name="connsiteY116" fmla="*/ 60501 h 67674"/>
                <a:gd name="connsiteX117" fmla="*/ 17145 w 57669"/>
                <a:gd name="connsiteY117" fmla="*/ 61572 h 67674"/>
                <a:gd name="connsiteX118" fmla="*/ 17824 w 57669"/>
                <a:gd name="connsiteY118" fmla="*/ 62715 h 67674"/>
                <a:gd name="connsiteX119" fmla="*/ 19895 w 57669"/>
                <a:gd name="connsiteY119" fmla="*/ 63144 h 67674"/>
                <a:gd name="connsiteX120" fmla="*/ 19431 w 57669"/>
                <a:gd name="connsiteY120" fmla="*/ 63072 h 67674"/>
                <a:gd name="connsiteX121" fmla="*/ 21967 w 57669"/>
                <a:gd name="connsiteY121" fmla="*/ 64144 h 67674"/>
                <a:gd name="connsiteX122" fmla="*/ 21788 w 57669"/>
                <a:gd name="connsiteY122" fmla="*/ 63251 h 67674"/>
                <a:gd name="connsiteX123" fmla="*/ 23110 w 57669"/>
                <a:gd name="connsiteY123" fmla="*/ 64573 h 67674"/>
                <a:gd name="connsiteX124" fmla="*/ 23324 w 57669"/>
                <a:gd name="connsiteY124" fmla="*/ 64001 h 67674"/>
                <a:gd name="connsiteX125" fmla="*/ 27825 w 57669"/>
                <a:gd name="connsiteY125" fmla="*/ 67001 h 67674"/>
                <a:gd name="connsiteX126" fmla="*/ 51078 w 57669"/>
                <a:gd name="connsiteY126" fmla="*/ 58536 h 67674"/>
                <a:gd name="connsiteX127" fmla="*/ 51649 w 57669"/>
                <a:gd name="connsiteY127" fmla="*/ 58464 h 67674"/>
                <a:gd name="connsiteX128" fmla="*/ 52399 w 57669"/>
                <a:gd name="connsiteY128" fmla="*/ 56071 h 67674"/>
                <a:gd name="connsiteX129" fmla="*/ 52471 w 57669"/>
                <a:gd name="connsiteY129" fmla="*/ 55143 h 67674"/>
                <a:gd name="connsiteX130" fmla="*/ 52971 w 57669"/>
                <a:gd name="connsiteY130" fmla="*/ 55000 h 67674"/>
                <a:gd name="connsiteX131" fmla="*/ 53221 w 57669"/>
                <a:gd name="connsiteY131" fmla="*/ 53607 h 67674"/>
                <a:gd name="connsiteX132" fmla="*/ 53900 w 57669"/>
                <a:gd name="connsiteY132" fmla="*/ 53000 h 67674"/>
                <a:gd name="connsiteX133" fmla="*/ 55400 w 57669"/>
                <a:gd name="connsiteY133" fmla="*/ 49106 h 67674"/>
                <a:gd name="connsiteX134" fmla="*/ 56686 w 57669"/>
                <a:gd name="connsiteY134" fmla="*/ 44248 h 67674"/>
                <a:gd name="connsiteX135" fmla="*/ 56864 w 57669"/>
                <a:gd name="connsiteY135" fmla="*/ 28818 h 67674"/>
                <a:gd name="connsiteX136" fmla="*/ 57007 w 57669"/>
                <a:gd name="connsiteY136" fmla="*/ 19031 h 67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57669" h="67674">
                  <a:moveTo>
                    <a:pt x="57007" y="19031"/>
                  </a:moveTo>
                  <a:cubicBezTo>
                    <a:pt x="56793" y="14888"/>
                    <a:pt x="53185" y="11030"/>
                    <a:pt x="50435" y="10066"/>
                  </a:cubicBezTo>
                  <a:cubicBezTo>
                    <a:pt x="50328" y="9887"/>
                    <a:pt x="49756" y="9744"/>
                    <a:pt x="49720" y="9815"/>
                  </a:cubicBezTo>
                  <a:cubicBezTo>
                    <a:pt x="48149" y="8744"/>
                    <a:pt x="46542" y="7744"/>
                    <a:pt x="44863" y="6851"/>
                  </a:cubicBezTo>
                  <a:cubicBezTo>
                    <a:pt x="44863" y="6851"/>
                    <a:pt x="38791" y="3493"/>
                    <a:pt x="33933" y="3493"/>
                  </a:cubicBezTo>
                  <a:cubicBezTo>
                    <a:pt x="31504" y="3422"/>
                    <a:pt x="29754" y="4386"/>
                    <a:pt x="30361" y="5029"/>
                  </a:cubicBezTo>
                  <a:cubicBezTo>
                    <a:pt x="30968" y="5743"/>
                    <a:pt x="33111" y="6315"/>
                    <a:pt x="36933" y="9208"/>
                  </a:cubicBezTo>
                  <a:lnTo>
                    <a:pt x="36755" y="9315"/>
                  </a:lnTo>
                  <a:cubicBezTo>
                    <a:pt x="39183" y="10566"/>
                    <a:pt x="40719" y="11423"/>
                    <a:pt x="42791" y="11673"/>
                  </a:cubicBezTo>
                  <a:cubicBezTo>
                    <a:pt x="42648" y="12602"/>
                    <a:pt x="44756" y="12887"/>
                    <a:pt x="45184" y="13495"/>
                  </a:cubicBezTo>
                  <a:lnTo>
                    <a:pt x="45077" y="13530"/>
                  </a:lnTo>
                  <a:cubicBezTo>
                    <a:pt x="46934" y="13816"/>
                    <a:pt x="47685" y="15924"/>
                    <a:pt x="49220" y="16352"/>
                  </a:cubicBezTo>
                  <a:cubicBezTo>
                    <a:pt x="49113" y="16388"/>
                    <a:pt x="48935" y="16531"/>
                    <a:pt x="48685" y="16352"/>
                  </a:cubicBezTo>
                  <a:cubicBezTo>
                    <a:pt x="49613" y="16923"/>
                    <a:pt x="50506" y="17710"/>
                    <a:pt x="50113" y="18102"/>
                  </a:cubicBezTo>
                  <a:cubicBezTo>
                    <a:pt x="51506" y="19460"/>
                    <a:pt x="51328" y="22889"/>
                    <a:pt x="52042" y="24924"/>
                  </a:cubicBezTo>
                  <a:lnTo>
                    <a:pt x="51899" y="24782"/>
                  </a:lnTo>
                  <a:cubicBezTo>
                    <a:pt x="52435" y="25889"/>
                    <a:pt x="51899" y="26175"/>
                    <a:pt x="52149" y="27461"/>
                  </a:cubicBezTo>
                  <a:cubicBezTo>
                    <a:pt x="52078" y="27532"/>
                    <a:pt x="52006" y="27603"/>
                    <a:pt x="52006" y="27603"/>
                  </a:cubicBezTo>
                  <a:cubicBezTo>
                    <a:pt x="52506" y="28890"/>
                    <a:pt x="52042" y="31247"/>
                    <a:pt x="52292" y="32211"/>
                  </a:cubicBezTo>
                  <a:lnTo>
                    <a:pt x="51935" y="32283"/>
                  </a:lnTo>
                  <a:lnTo>
                    <a:pt x="52078" y="34676"/>
                  </a:lnTo>
                  <a:lnTo>
                    <a:pt x="52149" y="33783"/>
                  </a:lnTo>
                  <a:cubicBezTo>
                    <a:pt x="53114" y="34069"/>
                    <a:pt x="51578" y="35604"/>
                    <a:pt x="52221" y="37248"/>
                  </a:cubicBezTo>
                  <a:cubicBezTo>
                    <a:pt x="52078" y="38783"/>
                    <a:pt x="54150" y="40498"/>
                    <a:pt x="53435" y="42141"/>
                  </a:cubicBezTo>
                  <a:cubicBezTo>
                    <a:pt x="53792" y="42963"/>
                    <a:pt x="52792" y="41355"/>
                    <a:pt x="52971" y="42570"/>
                  </a:cubicBezTo>
                  <a:cubicBezTo>
                    <a:pt x="52471" y="42534"/>
                    <a:pt x="52757" y="41998"/>
                    <a:pt x="52292" y="42213"/>
                  </a:cubicBezTo>
                  <a:cubicBezTo>
                    <a:pt x="52328" y="43355"/>
                    <a:pt x="51471" y="43856"/>
                    <a:pt x="51435" y="45213"/>
                  </a:cubicBezTo>
                  <a:lnTo>
                    <a:pt x="51042" y="45141"/>
                  </a:lnTo>
                  <a:cubicBezTo>
                    <a:pt x="51256" y="46927"/>
                    <a:pt x="49292" y="47999"/>
                    <a:pt x="49470" y="49535"/>
                  </a:cubicBezTo>
                  <a:cubicBezTo>
                    <a:pt x="49042" y="51499"/>
                    <a:pt x="47899" y="50356"/>
                    <a:pt x="47863" y="52500"/>
                  </a:cubicBezTo>
                  <a:lnTo>
                    <a:pt x="47077" y="53000"/>
                  </a:lnTo>
                  <a:cubicBezTo>
                    <a:pt x="46684" y="53714"/>
                    <a:pt x="47434" y="53785"/>
                    <a:pt x="46827" y="54500"/>
                  </a:cubicBezTo>
                  <a:cubicBezTo>
                    <a:pt x="46542" y="54321"/>
                    <a:pt x="46113" y="55357"/>
                    <a:pt x="46041" y="54750"/>
                  </a:cubicBezTo>
                  <a:cubicBezTo>
                    <a:pt x="44791" y="56107"/>
                    <a:pt x="44756" y="58393"/>
                    <a:pt x="42398" y="58929"/>
                  </a:cubicBezTo>
                  <a:cubicBezTo>
                    <a:pt x="42362" y="59750"/>
                    <a:pt x="41219" y="59965"/>
                    <a:pt x="41005" y="60501"/>
                  </a:cubicBezTo>
                  <a:cubicBezTo>
                    <a:pt x="40827" y="60250"/>
                    <a:pt x="38683" y="61322"/>
                    <a:pt x="39755" y="60250"/>
                  </a:cubicBezTo>
                  <a:cubicBezTo>
                    <a:pt x="39826" y="60179"/>
                    <a:pt x="40041" y="60108"/>
                    <a:pt x="40076" y="60215"/>
                  </a:cubicBezTo>
                  <a:lnTo>
                    <a:pt x="40076" y="59786"/>
                  </a:lnTo>
                  <a:cubicBezTo>
                    <a:pt x="38648" y="59608"/>
                    <a:pt x="37898" y="60858"/>
                    <a:pt x="36505" y="61036"/>
                  </a:cubicBezTo>
                  <a:cubicBezTo>
                    <a:pt x="36897" y="61108"/>
                    <a:pt x="37433" y="60929"/>
                    <a:pt x="37147" y="61286"/>
                  </a:cubicBezTo>
                  <a:cubicBezTo>
                    <a:pt x="36719" y="61394"/>
                    <a:pt x="36290" y="61394"/>
                    <a:pt x="35862" y="61394"/>
                  </a:cubicBezTo>
                  <a:lnTo>
                    <a:pt x="36112" y="61036"/>
                  </a:lnTo>
                  <a:lnTo>
                    <a:pt x="34219" y="60965"/>
                  </a:lnTo>
                  <a:lnTo>
                    <a:pt x="34469" y="61358"/>
                  </a:lnTo>
                  <a:cubicBezTo>
                    <a:pt x="33504" y="61179"/>
                    <a:pt x="33218" y="60393"/>
                    <a:pt x="32147" y="60929"/>
                  </a:cubicBezTo>
                  <a:cubicBezTo>
                    <a:pt x="31611" y="61215"/>
                    <a:pt x="33004" y="61536"/>
                    <a:pt x="31968" y="61608"/>
                  </a:cubicBezTo>
                  <a:cubicBezTo>
                    <a:pt x="30682" y="61179"/>
                    <a:pt x="28861" y="60465"/>
                    <a:pt x="27325" y="59822"/>
                  </a:cubicBezTo>
                  <a:cubicBezTo>
                    <a:pt x="27325" y="60286"/>
                    <a:pt x="26932" y="60179"/>
                    <a:pt x="26432" y="60108"/>
                  </a:cubicBezTo>
                  <a:lnTo>
                    <a:pt x="26503" y="59714"/>
                  </a:lnTo>
                  <a:cubicBezTo>
                    <a:pt x="24646" y="59572"/>
                    <a:pt x="26218" y="58643"/>
                    <a:pt x="24432" y="58429"/>
                  </a:cubicBezTo>
                  <a:lnTo>
                    <a:pt x="24682" y="58215"/>
                  </a:lnTo>
                  <a:lnTo>
                    <a:pt x="23931" y="58786"/>
                  </a:lnTo>
                  <a:cubicBezTo>
                    <a:pt x="22146" y="58750"/>
                    <a:pt x="23539" y="57679"/>
                    <a:pt x="21431" y="57822"/>
                  </a:cubicBezTo>
                  <a:cubicBezTo>
                    <a:pt x="22110" y="58072"/>
                    <a:pt x="21288" y="58786"/>
                    <a:pt x="20610" y="58143"/>
                  </a:cubicBezTo>
                  <a:lnTo>
                    <a:pt x="21003" y="57928"/>
                  </a:lnTo>
                  <a:cubicBezTo>
                    <a:pt x="20538" y="57750"/>
                    <a:pt x="20324" y="57786"/>
                    <a:pt x="20074" y="57536"/>
                  </a:cubicBezTo>
                  <a:cubicBezTo>
                    <a:pt x="20431" y="57500"/>
                    <a:pt x="20503" y="57143"/>
                    <a:pt x="19860" y="56821"/>
                  </a:cubicBezTo>
                  <a:lnTo>
                    <a:pt x="20503" y="56678"/>
                  </a:lnTo>
                  <a:lnTo>
                    <a:pt x="18967" y="56572"/>
                  </a:lnTo>
                  <a:cubicBezTo>
                    <a:pt x="18359" y="55607"/>
                    <a:pt x="16681" y="55071"/>
                    <a:pt x="16716" y="54357"/>
                  </a:cubicBezTo>
                  <a:cubicBezTo>
                    <a:pt x="16716" y="54357"/>
                    <a:pt x="15216" y="52714"/>
                    <a:pt x="14430" y="52785"/>
                  </a:cubicBezTo>
                  <a:cubicBezTo>
                    <a:pt x="15002" y="52857"/>
                    <a:pt x="14252" y="51856"/>
                    <a:pt x="14788" y="51821"/>
                  </a:cubicBezTo>
                  <a:cubicBezTo>
                    <a:pt x="14145" y="51713"/>
                    <a:pt x="12644" y="50714"/>
                    <a:pt x="12609" y="49892"/>
                  </a:cubicBezTo>
                  <a:lnTo>
                    <a:pt x="12716" y="49963"/>
                  </a:lnTo>
                  <a:cubicBezTo>
                    <a:pt x="11537" y="47820"/>
                    <a:pt x="9680" y="46892"/>
                    <a:pt x="9251" y="44677"/>
                  </a:cubicBezTo>
                  <a:cubicBezTo>
                    <a:pt x="8858" y="44963"/>
                    <a:pt x="8608" y="43820"/>
                    <a:pt x="8180" y="44320"/>
                  </a:cubicBezTo>
                  <a:cubicBezTo>
                    <a:pt x="6787" y="42319"/>
                    <a:pt x="8108" y="40176"/>
                    <a:pt x="6215" y="39676"/>
                  </a:cubicBezTo>
                  <a:cubicBezTo>
                    <a:pt x="5965" y="38641"/>
                    <a:pt x="6501" y="38390"/>
                    <a:pt x="6572" y="37890"/>
                  </a:cubicBezTo>
                  <a:lnTo>
                    <a:pt x="6679" y="38141"/>
                  </a:lnTo>
                  <a:cubicBezTo>
                    <a:pt x="6465" y="36247"/>
                    <a:pt x="6536" y="35676"/>
                    <a:pt x="6751" y="34247"/>
                  </a:cubicBezTo>
                  <a:cubicBezTo>
                    <a:pt x="6679" y="33533"/>
                    <a:pt x="5894" y="33211"/>
                    <a:pt x="6429" y="31961"/>
                  </a:cubicBezTo>
                  <a:cubicBezTo>
                    <a:pt x="6644" y="32461"/>
                    <a:pt x="6715" y="31926"/>
                    <a:pt x="6858" y="31425"/>
                  </a:cubicBezTo>
                  <a:cubicBezTo>
                    <a:pt x="6822" y="31747"/>
                    <a:pt x="6894" y="31890"/>
                    <a:pt x="7322" y="31318"/>
                  </a:cubicBezTo>
                  <a:cubicBezTo>
                    <a:pt x="7251" y="31211"/>
                    <a:pt x="7215" y="31033"/>
                    <a:pt x="7215" y="30890"/>
                  </a:cubicBezTo>
                  <a:lnTo>
                    <a:pt x="7287" y="30890"/>
                  </a:lnTo>
                  <a:cubicBezTo>
                    <a:pt x="7429" y="30068"/>
                    <a:pt x="7322" y="30140"/>
                    <a:pt x="7144" y="30532"/>
                  </a:cubicBezTo>
                  <a:cubicBezTo>
                    <a:pt x="7144" y="30532"/>
                    <a:pt x="7037" y="30497"/>
                    <a:pt x="6894" y="30604"/>
                  </a:cubicBezTo>
                  <a:cubicBezTo>
                    <a:pt x="7572" y="29889"/>
                    <a:pt x="7751" y="28246"/>
                    <a:pt x="8322" y="28389"/>
                  </a:cubicBezTo>
                  <a:cubicBezTo>
                    <a:pt x="9215" y="25996"/>
                    <a:pt x="9644" y="23960"/>
                    <a:pt x="10394" y="21781"/>
                  </a:cubicBezTo>
                  <a:cubicBezTo>
                    <a:pt x="10751" y="21674"/>
                    <a:pt x="10751" y="22281"/>
                    <a:pt x="10573" y="22960"/>
                  </a:cubicBezTo>
                  <a:lnTo>
                    <a:pt x="11180" y="21460"/>
                  </a:lnTo>
                  <a:cubicBezTo>
                    <a:pt x="11537" y="21674"/>
                    <a:pt x="11001" y="22424"/>
                    <a:pt x="10858" y="22889"/>
                  </a:cubicBezTo>
                  <a:cubicBezTo>
                    <a:pt x="12287" y="21496"/>
                    <a:pt x="11930" y="18995"/>
                    <a:pt x="13466" y="17281"/>
                  </a:cubicBezTo>
                  <a:lnTo>
                    <a:pt x="13359" y="16674"/>
                  </a:lnTo>
                  <a:lnTo>
                    <a:pt x="13466" y="16566"/>
                  </a:lnTo>
                  <a:cubicBezTo>
                    <a:pt x="13323" y="16495"/>
                    <a:pt x="13323" y="15924"/>
                    <a:pt x="13395" y="15566"/>
                  </a:cubicBezTo>
                  <a:cubicBezTo>
                    <a:pt x="13859" y="15495"/>
                    <a:pt x="14109" y="15995"/>
                    <a:pt x="14573" y="15031"/>
                  </a:cubicBezTo>
                  <a:cubicBezTo>
                    <a:pt x="15288" y="14566"/>
                    <a:pt x="15609" y="13137"/>
                    <a:pt x="16216" y="12280"/>
                  </a:cubicBezTo>
                  <a:cubicBezTo>
                    <a:pt x="15788" y="12637"/>
                    <a:pt x="15752" y="12387"/>
                    <a:pt x="15823" y="12101"/>
                  </a:cubicBezTo>
                  <a:cubicBezTo>
                    <a:pt x="16181" y="11709"/>
                    <a:pt x="16609" y="11780"/>
                    <a:pt x="16788" y="11423"/>
                  </a:cubicBezTo>
                  <a:lnTo>
                    <a:pt x="17145" y="11744"/>
                  </a:lnTo>
                  <a:cubicBezTo>
                    <a:pt x="16681" y="11530"/>
                    <a:pt x="17788" y="10494"/>
                    <a:pt x="17824" y="10244"/>
                  </a:cubicBezTo>
                  <a:cubicBezTo>
                    <a:pt x="18288" y="10387"/>
                    <a:pt x="17359" y="10959"/>
                    <a:pt x="17502" y="11280"/>
                  </a:cubicBezTo>
                  <a:cubicBezTo>
                    <a:pt x="19038" y="10030"/>
                    <a:pt x="18217" y="10637"/>
                    <a:pt x="19895" y="9530"/>
                  </a:cubicBezTo>
                  <a:cubicBezTo>
                    <a:pt x="20681" y="8673"/>
                    <a:pt x="19502" y="9208"/>
                    <a:pt x="19752" y="8565"/>
                  </a:cubicBezTo>
                  <a:cubicBezTo>
                    <a:pt x="20574" y="7994"/>
                    <a:pt x="21360" y="7244"/>
                    <a:pt x="22539" y="7101"/>
                  </a:cubicBezTo>
                  <a:lnTo>
                    <a:pt x="22038" y="6815"/>
                  </a:lnTo>
                  <a:cubicBezTo>
                    <a:pt x="23717" y="5779"/>
                    <a:pt x="24932" y="5494"/>
                    <a:pt x="26289" y="5601"/>
                  </a:cubicBezTo>
                  <a:cubicBezTo>
                    <a:pt x="40076" y="-1007"/>
                    <a:pt x="28432" y="64"/>
                    <a:pt x="28289" y="64"/>
                  </a:cubicBezTo>
                  <a:cubicBezTo>
                    <a:pt x="22181" y="636"/>
                    <a:pt x="18467" y="2315"/>
                    <a:pt x="12502" y="8137"/>
                  </a:cubicBezTo>
                  <a:cubicBezTo>
                    <a:pt x="9787" y="10744"/>
                    <a:pt x="8644" y="12780"/>
                    <a:pt x="7680" y="14352"/>
                  </a:cubicBezTo>
                  <a:cubicBezTo>
                    <a:pt x="6644" y="16066"/>
                    <a:pt x="5644" y="17852"/>
                    <a:pt x="4393" y="20853"/>
                  </a:cubicBezTo>
                  <a:cubicBezTo>
                    <a:pt x="3000" y="23567"/>
                    <a:pt x="1500" y="26925"/>
                    <a:pt x="750" y="30246"/>
                  </a:cubicBezTo>
                  <a:cubicBezTo>
                    <a:pt x="929" y="31926"/>
                    <a:pt x="-214" y="34711"/>
                    <a:pt x="357" y="36712"/>
                  </a:cubicBezTo>
                  <a:lnTo>
                    <a:pt x="0" y="37462"/>
                  </a:lnTo>
                  <a:cubicBezTo>
                    <a:pt x="179" y="38141"/>
                    <a:pt x="393" y="38891"/>
                    <a:pt x="250" y="39605"/>
                  </a:cubicBezTo>
                  <a:lnTo>
                    <a:pt x="143" y="39569"/>
                  </a:lnTo>
                  <a:cubicBezTo>
                    <a:pt x="536" y="40533"/>
                    <a:pt x="572" y="41677"/>
                    <a:pt x="821" y="42141"/>
                  </a:cubicBezTo>
                  <a:lnTo>
                    <a:pt x="714" y="42141"/>
                  </a:lnTo>
                  <a:lnTo>
                    <a:pt x="1036" y="43320"/>
                  </a:lnTo>
                  <a:lnTo>
                    <a:pt x="821" y="43141"/>
                  </a:lnTo>
                  <a:cubicBezTo>
                    <a:pt x="1607" y="44713"/>
                    <a:pt x="2179" y="46391"/>
                    <a:pt x="2750" y="47820"/>
                  </a:cubicBezTo>
                  <a:lnTo>
                    <a:pt x="3108" y="47499"/>
                  </a:lnTo>
                  <a:cubicBezTo>
                    <a:pt x="4108" y="50678"/>
                    <a:pt x="5572" y="51142"/>
                    <a:pt x="6822" y="53785"/>
                  </a:cubicBezTo>
                  <a:lnTo>
                    <a:pt x="6715" y="53821"/>
                  </a:lnTo>
                  <a:cubicBezTo>
                    <a:pt x="9858" y="55821"/>
                    <a:pt x="10001" y="58715"/>
                    <a:pt x="13680" y="60143"/>
                  </a:cubicBezTo>
                  <a:cubicBezTo>
                    <a:pt x="13216" y="60000"/>
                    <a:pt x="13680" y="60465"/>
                    <a:pt x="13609" y="60501"/>
                  </a:cubicBezTo>
                  <a:cubicBezTo>
                    <a:pt x="15038" y="61465"/>
                    <a:pt x="16645" y="62358"/>
                    <a:pt x="17145" y="61572"/>
                  </a:cubicBezTo>
                  <a:cubicBezTo>
                    <a:pt x="18181" y="62215"/>
                    <a:pt x="17859" y="62322"/>
                    <a:pt x="17824" y="62715"/>
                  </a:cubicBezTo>
                  <a:cubicBezTo>
                    <a:pt x="18002" y="62393"/>
                    <a:pt x="19002" y="62787"/>
                    <a:pt x="19895" y="63144"/>
                  </a:cubicBezTo>
                  <a:lnTo>
                    <a:pt x="19431" y="63072"/>
                  </a:lnTo>
                  <a:lnTo>
                    <a:pt x="21967" y="64144"/>
                  </a:lnTo>
                  <a:lnTo>
                    <a:pt x="21788" y="63251"/>
                  </a:lnTo>
                  <a:cubicBezTo>
                    <a:pt x="23003" y="64001"/>
                    <a:pt x="21753" y="64215"/>
                    <a:pt x="23110" y="64573"/>
                  </a:cubicBezTo>
                  <a:lnTo>
                    <a:pt x="23324" y="64001"/>
                  </a:lnTo>
                  <a:cubicBezTo>
                    <a:pt x="25075" y="64858"/>
                    <a:pt x="25967" y="66001"/>
                    <a:pt x="27825" y="67001"/>
                  </a:cubicBezTo>
                  <a:cubicBezTo>
                    <a:pt x="35933" y="69216"/>
                    <a:pt x="46363" y="65858"/>
                    <a:pt x="51078" y="58536"/>
                  </a:cubicBezTo>
                  <a:lnTo>
                    <a:pt x="51649" y="58464"/>
                  </a:lnTo>
                  <a:cubicBezTo>
                    <a:pt x="52364" y="58607"/>
                    <a:pt x="51721" y="56071"/>
                    <a:pt x="52399" y="56071"/>
                  </a:cubicBezTo>
                  <a:lnTo>
                    <a:pt x="52471" y="55143"/>
                  </a:lnTo>
                  <a:cubicBezTo>
                    <a:pt x="52685" y="54964"/>
                    <a:pt x="53007" y="54535"/>
                    <a:pt x="52971" y="55000"/>
                  </a:cubicBezTo>
                  <a:cubicBezTo>
                    <a:pt x="53292" y="54286"/>
                    <a:pt x="53185" y="54214"/>
                    <a:pt x="53221" y="53607"/>
                  </a:cubicBezTo>
                  <a:lnTo>
                    <a:pt x="53900" y="53000"/>
                  </a:lnTo>
                  <a:cubicBezTo>
                    <a:pt x="54614" y="51642"/>
                    <a:pt x="54935" y="50499"/>
                    <a:pt x="55400" y="49106"/>
                  </a:cubicBezTo>
                  <a:cubicBezTo>
                    <a:pt x="55900" y="47570"/>
                    <a:pt x="56257" y="45963"/>
                    <a:pt x="56686" y="44248"/>
                  </a:cubicBezTo>
                  <a:cubicBezTo>
                    <a:pt x="58579" y="40034"/>
                    <a:pt x="57221" y="32533"/>
                    <a:pt x="56864" y="28818"/>
                  </a:cubicBezTo>
                  <a:cubicBezTo>
                    <a:pt x="56328" y="26032"/>
                    <a:pt x="57364" y="22996"/>
                    <a:pt x="57007" y="1903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C430F219-2121-5945-AEA4-AE803BCAA9EC}"/>
                </a:ext>
              </a:extLst>
            </p:cNvPr>
            <p:cNvSpPr/>
            <p:nvPr/>
          </p:nvSpPr>
          <p:spPr>
            <a:xfrm>
              <a:off x="8208930" y="6467165"/>
              <a:ext cx="35" cy="178"/>
            </a:xfrm>
            <a:custGeom>
              <a:avLst/>
              <a:gdLst>
                <a:gd name="connsiteX0" fmla="*/ 36 w 35"/>
                <a:gd name="connsiteY0" fmla="*/ 179 h 178"/>
                <a:gd name="connsiteX1" fmla="*/ 36 w 35"/>
                <a:gd name="connsiteY1" fmla="*/ 143 h 178"/>
                <a:gd name="connsiteX2" fmla="*/ 0 w 35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178">
                  <a:moveTo>
                    <a:pt x="36" y="179"/>
                  </a:moveTo>
                  <a:lnTo>
                    <a:pt x="36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F8BB3793-58C5-7140-A0CE-A41F88032415}"/>
                </a:ext>
              </a:extLst>
            </p:cNvPr>
            <p:cNvSpPr/>
            <p:nvPr/>
          </p:nvSpPr>
          <p:spPr>
            <a:xfrm>
              <a:off x="8209037" y="6425497"/>
              <a:ext cx="75049" cy="83363"/>
            </a:xfrm>
            <a:custGeom>
              <a:avLst/>
              <a:gdLst>
                <a:gd name="connsiteX0" fmla="*/ 63258 w 75049"/>
                <a:gd name="connsiteY0" fmla="*/ 16665 h 83363"/>
                <a:gd name="connsiteX1" fmla="*/ 62508 w 75049"/>
                <a:gd name="connsiteY1" fmla="*/ 16130 h 83363"/>
                <a:gd name="connsiteX2" fmla="*/ 57043 w 75049"/>
                <a:gd name="connsiteY2" fmla="*/ 11343 h 83363"/>
                <a:gd name="connsiteX3" fmla="*/ 52149 w 75049"/>
                <a:gd name="connsiteY3" fmla="*/ 9093 h 83363"/>
                <a:gd name="connsiteX4" fmla="*/ 43077 w 75049"/>
                <a:gd name="connsiteY4" fmla="*/ 8486 h 83363"/>
                <a:gd name="connsiteX5" fmla="*/ 47935 w 75049"/>
                <a:gd name="connsiteY5" fmla="*/ 13593 h 83363"/>
                <a:gd name="connsiteX6" fmla="*/ 47756 w 75049"/>
                <a:gd name="connsiteY6" fmla="*/ 13736 h 83363"/>
                <a:gd name="connsiteX7" fmla="*/ 54578 w 75049"/>
                <a:gd name="connsiteY7" fmla="*/ 15987 h 83363"/>
                <a:gd name="connsiteX8" fmla="*/ 57007 w 75049"/>
                <a:gd name="connsiteY8" fmla="*/ 18451 h 83363"/>
                <a:gd name="connsiteX9" fmla="*/ 56900 w 75049"/>
                <a:gd name="connsiteY9" fmla="*/ 18451 h 83363"/>
                <a:gd name="connsiteX10" fmla="*/ 61115 w 75049"/>
                <a:gd name="connsiteY10" fmla="*/ 23023 h 83363"/>
                <a:gd name="connsiteX11" fmla="*/ 60508 w 75049"/>
                <a:gd name="connsiteY11" fmla="*/ 22773 h 83363"/>
                <a:gd name="connsiteX12" fmla="*/ 62436 w 75049"/>
                <a:gd name="connsiteY12" fmla="*/ 25738 h 83363"/>
                <a:gd name="connsiteX13" fmla="*/ 67866 w 75049"/>
                <a:gd name="connsiteY13" fmla="*/ 34632 h 83363"/>
                <a:gd name="connsiteX14" fmla="*/ 67687 w 75049"/>
                <a:gd name="connsiteY14" fmla="*/ 34524 h 83363"/>
                <a:gd name="connsiteX15" fmla="*/ 68830 w 75049"/>
                <a:gd name="connsiteY15" fmla="*/ 37311 h 83363"/>
                <a:gd name="connsiteX16" fmla="*/ 68723 w 75049"/>
                <a:gd name="connsiteY16" fmla="*/ 37489 h 83363"/>
                <a:gd name="connsiteX17" fmla="*/ 69794 w 75049"/>
                <a:gd name="connsiteY17" fmla="*/ 42525 h 83363"/>
                <a:gd name="connsiteX18" fmla="*/ 69437 w 75049"/>
                <a:gd name="connsiteY18" fmla="*/ 42633 h 83363"/>
                <a:gd name="connsiteX19" fmla="*/ 69616 w 75049"/>
                <a:gd name="connsiteY19" fmla="*/ 45383 h 83363"/>
                <a:gd name="connsiteX20" fmla="*/ 69687 w 75049"/>
                <a:gd name="connsiteY20" fmla="*/ 44347 h 83363"/>
                <a:gd name="connsiteX21" fmla="*/ 69580 w 75049"/>
                <a:gd name="connsiteY21" fmla="*/ 48419 h 83363"/>
                <a:gd name="connsiteX22" fmla="*/ 70187 w 75049"/>
                <a:gd name="connsiteY22" fmla="*/ 54456 h 83363"/>
                <a:gd name="connsiteX23" fmla="*/ 69687 w 75049"/>
                <a:gd name="connsiteY23" fmla="*/ 54920 h 83363"/>
                <a:gd name="connsiteX24" fmla="*/ 69080 w 75049"/>
                <a:gd name="connsiteY24" fmla="*/ 54456 h 83363"/>
                <a:gd name="connsiteX25" fmla="*/ 67758 w 75049"/>
                <a:gd name="connsiteY25" fmla="*/ 58170 h 83363"/>
                <a:gd name="connsiteX26" fmla="*/ 67366 w 75049"/>
                <a:gd name="connsiteY26" fmla="*/ 58099 h 83363"/>
                <a:gd name="connsiteX27" fmla="*/ 65258 w 75049"/>
                <a:gd name="connsiteY27" fmla="*/ 63242 h 83363"/>
                <a:gd name="connsiteX28" fmla="*/ 62901 w 75049"/>
                <a:gd name="connsiteY28" fmla="*/ 66243 h 83363"/>
                <a:gd name="connsiteX29" fmla="*/ 61936 w 75049"/>
                <a:gd name="connsiteY29" fmla="*/ 66636 h 83363"/>
                <a:gd name="connsiteX30" fmla="*/ 61186 w 75049"/>
                <a:gd name="connsiteY30" fmla="*/ 68279 h 83363"/>
                <a:gd name="connsiteX31" fmla="*/ 60258 w 75049"/>
                <a:gd name="connsiteY31" fmla="*/ 68422 h 83363"/>
                <a:gd name="connsiteX32" fmla="*/ 54078 w 75049"/>
                <a:gd name="connsiteY32" fmla="*/ 73280 h 83363"/>
                <a:gd name="connsiteX33" fmla="*/ 51971 w 75049"/>
                <a:gd name="connsiteY33" fmla="*/ 75172 h 83363"/>
                <a:gd name="connsiteX34" fmla="*/ 50435 w 75049"/>
                <a:gd name="connsiteY34" fmla="*/ 75066 h 83363"/>
                <a:gd name="connsiteX35" fmla="*/ 50828 w 75049"/>
                <a:gd name="connsiteY35" fmla="*/ 74994 h 83363"/>
                <a:gd name="connsiteX36" fmla="*/ 50899 w 75049"/>
                <a:gd name="connsiteY36" fmla="*/ 74565 h 83363"/>
                <a:gd name="connsiteX37" fmla="*/ 46256 w 75049"/>
                <a:gd name="connsiteY37" fmla="*/ 76137 h 83363"/>
                <a:gd name="connsiteX38" fmla="*/ 47077 w 75049"/>
                <a:gd name="connsiteY38" fmla="*/ 76351 h 83363"/>
                <a:gd name="connsiteX39" fmla="*/ 45434 w 75049"/>
                <a:gd name="connsiteY39" fmla="*/ 76566 h 83363"/>
                <a:gd name="connsiteX40" fmla="*/ 45720 w 75049"/>
                <a:gd name="connsiteY40" fmla="*/ 76208 h 83363"/>
                <a:gd name="connsiteX41" fmla="*/ 43220 w 75049"/>
                <a:gd name="connsiteY41" fmla="*/ 76280 h 83363"/>
                <a:gd name="connsiteX42" fmla="*/ 43613 w 75049"/>
                <a:gd name="connsiteY42" fmla="*/ 76673 h 83363"/>
                <a:gd name="connsiteX43" fmla="*/ 40541 w 75049"/>
                <a:gd name="connsiteY43" fmla="*/ 76494 h 83363"/>
                <a:gd name="connsiteX44" fmla="*/ 40398 w 75049"/>
                <a:gd name="connsiteY44" fmla="*/ 77173 h 83363"/>
                <a:gd name="connsiteX45" fmla="*/ 34219 w 75049"/>
                <a:gd name="connsiteY45" fmla="*/ 75887 h 83363"/>
                <a:gd name="connsiteX46" fmla="*/ 33183 w 75049"/>
                <a:gd name="connsiteY46" fmla="*/ 76244 h 83363"/>
                <a:gd name="connsiteX47" fmla="*/ 33183 w 75049"/>
                <a:gd name="connsiteY47" fmla="*/ 75851 h 83363"/>
                <a:gd name="connsiteX48" fmla="*/ 30397 w 75049"/>
                <a:gd name="connsiteY48" fmla="*/ 74744 h 83363"/>
                <a:gd name="connsiteX49" fmla="*/ 30647 w 75049"/>
                <a:gd name="connsiteY49" fmla="*/ 74530 h 83363"/>
                <a:gd name="connsiteX50" fmla="*/ 29861 w 75049"/>
                <a:gd name="connsiteY50" fmla="*/ 75172 h 83363"/>
                <a:gd name="connsiteX51" fmla="*/ 26789 w 75049"/>
                <a:gd name="connsiteY51" fmla="*/ 74315 h 83363"/>
                <a:gd name="connsiteX52" fmla="*/ 25932 w 75049"/>
                <a:gd name="connsiteY52" fmla="*/ 74672 h 83363"/>
                <a:gd name="connsiteX53" fmla="*/ 26325 w 75049"/>
                <a:gd name="connsiteY53" fmla="*/ 74458 h 83363"/>
                <a:gd name="connsiteX54" fmla="*/ 25217 w 75049"/>
                <a:gd name="connsiteY54" fmla="*/ 74101 h 83363"/>
                <a:gd name="connsiteX55" fmla="*/ 24896 w 75049"/>
                <a:gd name="connsiteY55" fmla="*/ 73351 h 83363"/>
                <a:gd name="connsiteX56" fmla="*/ 25610 w 75049"/>
                <a:gd name="connsiteY56" fmla="*/ 73208 h 83363"/>
                <a:gd name="connsiteX57" fmla="*/ 23967 w 75049"/>
                <a:gd name="connsiteY57" fmla="*/ 73029 h 83363"/>
                <a:gd name="connsiteX58" fmla="*/ 21574 w 75049"/>
                <a:gd name="connsiteY58" fmla="*/ 70386 h 83363"/>
                <a:gd name="connsiteX59" fmla="*/ 19181 w 75049"/>
                <a:gd name="connsiteY59" fmla="*/ 68064 h 83363"/>
                <a:gd name="connsiteX60" fmla="*/ 19610 w 75049"/>
                <a:gd name="connsiteY60" fmla="*/ 67064 h 83363"/>
                <a:gd name="connsiteX61" fmla="*/ 17145 w 75049"/>
                <a:gd name="connsiteY61" fmla="*/ 64064 h 83363"/>
                <a:gd name="connsiteX62" fmla="*/ 17288 w 75049"/>
                <a:gd name="connsiteY62" fmla="*/ 64171 h 83363"/>
                <a:gd name="connsiteX63" fmla="*/ 11287 w 75049"/>
                <a:gd name="connsiteY63" fmla="*/ 56670 h 83363"/>
                <a:gd name="connsiteX64" fmla="*/ 9930 w 75049"/>
                <a:gd name="connsiteY64" fmla="*/ 56456 h 83363"/>
                <a:gd name="connsiteX65" fmla="*/ 6894 w 75049"/>
                <a:gd name="connsiteY65" fmla="*/ 52134 h 83363"/>
                <a:gd name="connsiteX66" fmla="*/ 7037 w 75049"/>
                <a:gd name="connsiteY66" fmla="*/ 49741 h 83363"/>
                <a:gd name="connsiteX67" fmla="*/ 7179 w 75049"/>
                <a:gd name="connsiteY67" fmla="*/ 50062 h 83363"/>
                <a:gd name="connsiteX68" fmla="*/ 6572 w 75049"/>
                <a:gd name="connsiteY68" fmla="*/ 44919 h 83363"/>
                <a:gd name="connsiteX69" fmla="*/ 5786 w 75049"/>
                <a:gd name="connsiteY69" fmla="*/ 42097 h 83363"/>
                <a:gd name="connsiteX70" fmla="*/ 6072 w 75049"/>
                <a:gd name="connsiteY70" fmla="*/ 41311 h 83363"/>
                <a:gd name="connsiteX71" fmla="*/ 6465 w 75049"/>
                <a:gd name="connsiteY71" fmla="*/ 41026 h 83363"/>
                <a:gd name="connsiteX72" fmla="*/ 6286 w 75049"/>
                <a:gd name="connsiteY72" fmla="*/ 40561 h 83363"/>
                <a:gd name="connsiteX73" fmla="*/ 6358 w 75049"/>
                <a:gd name="connsiteY73" fmla="*/ 40561 h 83363"/>
                <a:gd name="connsiteX74" fmla="*/ 6144 w 75049"/>
                <a:gd name="connsiteY74" fmla="*/ 40168 h 83363"/>
                <a:gd name="connsiteX75" fmla="*/ 5929 w 75049"/>
                <a:gd name="connsiteY75" fmla="*/ 40311 h 83363"/>
                <a:gd name="connsiteX76" fmla="*/ 6822 w 75049"/>
                <a:gd name="connsiteY76" fmla="*/ 37168 h 83363"/>
                <a:gd name="connsiteX77" fmla="*/ 7894 w 75049"/>
                <a:gd name="connsiteY77" fmla="*/ 29024 h 83363"/>
                <a:gd name="connsiteX78" fmla="*/ 8180 w 75049"/>
                <a:gd name="connsiteY78" fmla="*/ 30274 h 83363"/>
                <a:gd name="connsiteX79" fmla="*/ 8715 w 75049"/>
                <a:gd name="connsiteY79" fmla="*/ 28452 h 83363"/>
                <a:gd name="connsiteX80" fmla="*/ 8430 w 75049"/>
                <a:gd name="connsiteY80" fmla="*/ 30131 h 83363"/>
                <a:gd name="connsiteX81" fmla="*/ 11287 w 75049"/>
                <a:gd name="connsiteY81" fmla="*/ 23523 h 83363"/>
                <a:gd name="connsiteX82" fmla="*/ 11251 w 75049"/>
                <a:gd name="connsiteY82" fmla="*/ 22880 h 83363"/>
                <a:gd name="connsiteX83" fmla="*/ 11394 w 75049"/>
                <a:gd name="connsiteY83" fmla="*/ 22773 h 83363"/>
                <a:gd name="connsiteX84" fmla="*/ 11501 w 75049"/>
                <a:gd name="connsiteY84" fmla="*/ 21702 h 83363"/>
                <a:gd name="connsiteX85" fmla="*/ 12894 w 75049"/>
                <a:gd name="connsiteY85" fmla="*/ 21059 h 83363"/>
                <a:gd name="connsiteX86" fmla="*/ 15109 w 75049"/>
                <a:gd name="connsiteY86" fmla="*/ 17415 h 83363"/>
                <a:gd name="connsiteX87" fmla="*/ 14680 w 75049"/>
                <a:gd name="connsiteY87" fmla="*/ 17308 h 83363"/>
                <a:gd name="connsiteX88" fmla="*/ 15859 w 75049"/>
                <a:gd name="connsiteY88" fmla="*/ 16272 h 83363"/>
                <a:gd name="connsiteX89" fmla="*/ 16288 w 75049"/>
                <a:gd name="connsiteY89" fmla="*/ 16558 h 83363"/>
                <a:gd name="connsiteX90" fmla="*/ 17109 w 75049"/>
                <a:gd name="connsiteY90" fmla="*/ 14665 h 83363"/>
                <a:gd name="connsiteX91" fmla="*/ 16716 w 75049"/>
                <a:gd name="connsiteY91" fmla="*/ 15951 h 83363"/>
                <a:gd name="connsiteX92" fmla="*/ 19502 w 75049"/>
                <a:gd name="connsiteY92" fmla="*/ 13200 h 83363"/>
                <a:gd name="connsiteX93" fmla="*/ 19217 w 75049"/>
                <a:gd name="connsiteY93" fmla="*/ 12236 h 83363"/>
                <a:gd name="connsiteX94" fmla="*/ 22253 w 75049"/>
                <a:gd name="connsiteY94" fmla="*/ 9736 h 83363"/>
                <a:gd name="connsiteX95" fmla="*/ 21610 w 75049"/>
                <a:gd name="connsiteY95" fmla="*/ 9629 h 83363"/>
                <a:gd name="connsiteX96" fmla="*/ 26325 w 75049"/>
                <a:gd name="connsiteY96" fmla="*/ 6914 h 83363"/>
                <a:gd name="connsiteX97" fmla="*/ 33218 w 75049"/>
                <a:gd name="connsiteY97" fmla="*/ 56 h 83363"/>
                <a:gd name="connsiteX98" fmla="*/ 27861 w 75049"/>
                <a:gd name="connsiteY98" fmla="*/ 770 h 83363"/>
                <a:gd name="connsiteX99" fmla="*/ 11216 w 75049"/>
                <a:gd name="connsiteY99" fmla="*/ 13486 h 83363"/>
                <a:gd name="connsiteX100" fmla="*/ 1714 w 75049"/>
                <a:gd name="connsiteY100" fmla="*/ 29595 h 83363"/>
                <a:gd name="connsiteX101" fmla="*/ 0 w 75049"/>
                <a:gd name="connsiteY101" fmla="*/ 41740 h 83363"/>
                <a:gd name="connsiteX102" fmla="*/ 821 w 75049"/>
                <a:gd name="connsiteY102" fmla="*/ 49026 h 83363"/>
                <a:gd name="connsiteX103" fmla="*/ 536 w 75049"/>
                <a:gd name="connsiteY103" fmla="*/ 49919 h 83363"/>
                <a:gd name="connsiteX104" fmla="*/ 1000 w 75049"/>
                <a:gd name="connsiteY104" fmla="*/ 52277 h 83363"/>
                <a:gd name="connsiteX105" fmla="*/ 893 w 75049"/>
                <a:gd name="connsiteY105" fmla="*/ 52241 h 83363"/>
                <a:gd name="connsiteX106" fmla="*/ 1786 w 75049"/>
                <a:gd name="connsiteY106" fmla="*/ 55349 h 83363"/>
                <a:gd name="connsiteX107" fmla="*/ 1679 w 75049"/>
                <a:gd name="connsiteY107" fmla="*/ 55313 h 83363"/>
                <a:gd name="connsiteX108" fmla="*/ 2357 w 75049"/>
                <a:gd name="connsiteY108" fmla="*/ 56956 h 83363"/>
                <a:gd name="connsiteX109" fmla="*/ 2072 w 75049"/>
                <a:gd name="connsiteY109" fmla="*/ 56742 h 83363"/>
                <a:gd name="connsiteX110" fmla="*/ 6322 w 75049"/>
                <a:gd name="connsiteY110" fmla="*/ 61885 h 83363"/>
                <a:gd name="connsiteX111" fmla="*/ 6536 w 75049"/>
                <a:gd name="connsiteY111" fmla="*/ 61457 h 83363"/>
                <a:gd name="connsiteX112" fmla="*/ 11037 w 75049"/>
                <a:gd name="connsiteY112" fmla="*/ 67386 h 83363"/>
                <a:gd name="connsiteX113" fmla="*/ 10930 w 75049"/>
                <a:gd name="connsiteY113" fmla="*/ 67422 h 83363"/>
                <a:gd name="connsiteX114" fmla="*/ 18145 w 75049"/>
                <a:gd name="connsiteY114" fmla="*/ 76030 h 83363"/>
                <a:gd name="connsiteX115" fmla="*/ 18074 w 75049"/>
                <a:gd name="connsiteY115" fmla="*/ 76423 h 83363"/>
                <a:gd name="connsiteX116" fmla="*/ 22431 w 75049"/>
                <a:gd name="connsiteY116" fmla="*/ 78209 h 83363"/>
                <a:gd name="connsiteX117" fmla="*/ 23431 w 75049"/>
                <a:gd name="connsiteY117" fmla="*/ 79459 h 83363"/>
                <a:gd name="connsiteX118" fmla="*/ 26003 w 75049"/>
                <a:gd name="connsiteY118" fmla="*/ 79959 h 83363"/>
                <a:gd name="connsiteX119" fmla="*/ 25432 w 75049"/>
                <a:gd name="connsiteY119" fmla="*/ 79888 h 83363"/>
                <a:gd name="connsiteX120" fmla="*/ 28682 w 75049"/>
                <a:gd name="connsiteY120" fmla="*/ 80852 h 83363"/>
                <a:gd name="connsiteX121" fmla="*/ 28254 w 75049"/>
                <a:gd name="connsiteY121" fmla="*/ 79959 h 83363"/>
                <a:gd name="connsiteX122" fmla="*/ 30111 w 75049"/>
                <a:gd name="connsiteY122" fmla="*/ 81209 h 83363"/>
                <a:gd name="connsiteX123" fmla="*/ 30218 w 75049"/>
                <a:gd name="connsiteY123" fmla="*/ 80602 h 83363"/>
                <a:gd name="connsiteX124" fmla="*/ 36112 w 75049"/>
                <a:gd name="connsiteY124" fmla="*/ 83102 h 83363"/>
                <a:gd name="connsiteX125" fmla="*/ 63937 w 75049"/>
                <a:gd name="connsiteY125" fmla="*/ 73637 h 83363"/>
                <a:gd name="connsiteX126" fmla="*/ 64544 w 75049"/>
                <a:gd name="connsiteY126" fmla="*/ 73673 h 83363"/>
                <a:gd name="connsiteX127" fmla="*/ 66222 w 75049"/>
                <a:gd name="connsiteY127" fmla="*/ 71172 h 83363"/>
                <a:gd name="connsiteX128" fmla="*/ 66651 w 75049"/>
                <a:gd name="connsiteY128" fmla="*/ 70101 h 83363"/>
                <a:gd name="connsiteX129" fmla="*/ 67223 w 75049"/>
                <a:gd name="connsiteY129" fmla="*/ 70029 h 83363"/>
                <a:gd name="connsiteX130" fmla="*/ 68008 w 75049"/>
                <a:gd name="connsiteY130" fmla="*/ 68422 h 83363"/>
                <a:gd name="connsiteX131" fmla="*/ 68937 w 75049"/>
                <a:gd name="connsiteY131" fmla="*/ 67743 h 83363"/>
                <a:gd name="connsiteX132" fmla="*/ 73188 w 75049"/>
                <a:gd name="connsiteY132" fmla="*/ 57170 h 83363"/>
                <a:gd name="connsiteX133" fmla="*/ 73795 w 75049"/>
                <a:gd name="connsiteY133" fmla="*/ 37811 h 83363"/>
                <a:gd name="connsiteX134" fmla="*/ 63258 w 75049"/>
                <a:gd name="connsiteY134" fmla="*/ 16665 h 8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5049" h="83363">
                  <a:moveTo>
                    <a:pt x="63258" y="16665"/>
                  </a:moveTo>
                  <a:cubicBezTo>
                    <a:pt x="63151" y="16415"/>
                    <a:pt x="62543" y="16094"/>
                    <a:pt x="62508" y="16130"/>
                  </a:cubicBezTo>
                  <a:cubicBezTo>
                    <a:pt x="60936" y="14415"/>
                    <a:pt x="59186" y="12736"/>
                    <a:pt x="57043" y="11343"/>
                  </a:cubicBezTo>
                  <a:cubicBezTo>
                    <a:pt x="57043" y="11343"/>
                    <a:pt x="55114" y="9950"/>
                    <a:pt x="52149" y="9093"/>
                  </a:cubicBezTo>
                  <a:cubicBezTo>
                    <a:pt x="49149" y="8200"/>
                    <a:pt x="45613" y="8200"/>
                    <a:pt x="43077" y="8486"/>
                  </a:cubicBezTo>
                  <a:cubicBezTo>
                    <a:pt x="37898" y="9236"/>
                    <a:pt x="36540" y="10129"/>
                    <a:pt x="47935" y="13593"/>
                  </a:cubicBezTo>
                  <a:lnTo>
                    <a:pt x="47756" y="13736"/>
                  </a:lnTo>
                  <a:cubicBezTo>
                    <a:pt x="50899" y="14594"/>
                    <a:pt x="52328" y="15379"/>
                    <a:pt x="54578" y="15987"/>
                  </a:cubicBezTo>
                  <a:cubicBezTo>
                    <a:pt x="54328" y="16915"/>
                    <a:pt x="56614" y="17630"/>
                    <a:pt x="57007" y="18451"/>
                  </a:cubicBezTo>
                  <a:lnTo>
                    <a:pt x="56900" y="18451"/>
                  </a:lnTo>
                  <a:cubicBezTo>
                    <a:pt x="58900" y="19344"/>
                    <a:pt x="59400" y="21845"/>
                    <a:pt x="61115" y="23023"/>
                  </a:cubicBezTo>
                  <a:cubicBezTo>
                    <a:pt x="61008" y="23023"/>
                    <a:pt x="60793" y="23130"/>
                    <a:pt x="60508" y="22773"/>
                  </a:cubicBezTo>
                  <a:cubicBezTo>
                    <a:pt x="61508" y="23809"/>
                    <a:pt x="62829" y="25345"/>
                    <a:pt x="62436" y="25738"/>
                  </a:cubicBezTo>
                  <a:cubicBezTo>
                    <a:pt x="64579" y="28524"/>
                    <a:pt x="66473" y="32882"/>
                    <a:pt x="67866" y="34632"/>
                  </a:cubicBezTo>
                  <a:lnTo>
                    <a:pt x="67687" y="34524"/>
                  </a:lnTo>
                  <a:cubicBezTo>
                    <a:pt x="68616" y="35489"/>
                    <a:pt x="68187" y="36025"/>
                    <a:pt x="68830" y="37311"/>
                  </a:cubicBezTo>
                  <a:cubicBezTo>
                    <a:pt x="68794" y="37418"/>
                    <a:pt x="68723" y="37489"/>
                    <a:pt x="68723" y="37489"/>
                  </a:cubicBezTo>
                  <a:cubicBezTo>
                    <a:pt x="69580" y="38704"/>
                    <a:pt x="69544" y="41418"/>
                    <a:pt x="69794" y="42525"/>
                  </a:cubicBezTo>
                  <a:lnTo>
                    <a:pt x="69437" y="42633"/>
                  </a:lnTo>
                  <a:cubicBezTo>
                    <a:pt x="69509" y="43561"/>
                    <a:pt x="69652" y="44454"/>
                    <a:pt x="69616" y="45383"/>
                  </a:cubicBezTo>
                  <a:cubicBezTo>
                    <a:pt x="69652" y="45026"/>
                    <a:pt x="69687" y="44705"/>
                    <a:pt x="69687" y="44347"/>
                  </a:cubicBezTo>
                  <a:cubicBezTo>
                    <a:pt x="70687" y="44705"/>
                    <a:pt x="69080" y="46419"/>
                    <a:pt x="69580" y="48419"/>
                  </a:cubicBezTo>
                  <a:cubicBezTo>
                    <a:pt x="69294" y="50241"/>
                    <a:pt x="71116" y="52527"/>
                    <a:pt x="70187" y="54456"/>
                  </a:cubicBezTo>
                  <a:cubicBezTo>
                    <a:pt x="70437" y="55491"/>
                    <a:pt x="69652" y="53456"/>
                    <a:pt x="69687" y="54920"/>
                  </a:cubicBezTo>
                  <a:cubicBezTo>
                    <a:pt x="69187" y="54849"/>
                    <a:pt x="69544" y="54206"/>
                    <a:pt x="69080" y="54456"/>
                  </a:cubicBezTo>
                  <a:cubicBezTo>
                    <a:pt x="68901" y="55849"/>
                    <a:pt x="68008" y="56492"/>
                    <a:pt x="67758" y="58170"/>
                  </a:cubicBezTo>
                  <a:lnTo>
                    <a:pt x="67366" y="58099"/>
                  </a:lnTo>
                  <a:cubicBezTo>
                    <a:pt x="67294" y="60456"/>
                    <a:pt x="65294" y="61671"/>
                    <a:pt x="65258" y="63242"/>
                  </a:cubicBezTo>
                  <a:cubicBezTo>
                    <a:pt x="64365" y="65350"/>
                    <a:pt x="63508" y="63921"/>
                    <a:pt x="62901" y="66243"/>
                  </a:cubicBezTo>
                  <a:lnTo>
                    <a:pt x="61936" y="66636"/>
                  </a:lnTo>
                  <a:cubicBezTo>
                    <a:pt x="61293" y="67350"/>
                    <a:pt x="62043" y="67600"/>
                    <a:pt x="61186" y="68279"/>
                  </a:cubicBezTo>
                  <a:cubicBezTo>
                    <a:pt x="60972" y="68029"/>
                    <a:pt x="60043" y="69065"/>
                    <a:pt x="60258" y="68422"/>
                  </a:cubicBezTo>
                  <a:cubicBezTo>
                    <a:pt x="58329" y="69779"/>
                    <a:pt x="57257" y="72422"/>
                    <a:pt x="54078" y="73280"/>
                  </a:cubicBezTo>
                  <a:cubicBezTo>
                    <a:pt x="53828" y="74208"/>
                    <a:pt x="52185" y="74494"/>
                    <a:pt x="51971" y="75172"/>
                  </a:cubicBezTo>
                  <a:cubicBezTo>
                    <a:pt x="51828" y="75066"/>
                    <a:pt x="48970" y="76173"/>
                    <a:pt x="50435" y="75066"/>
                  </a:cubicBezTo>
                  <a:cubicBezTo>
                    <a:pt x="50542" y="74958"/>
                    <a:pt x="50828" y="74887"/>
                    <a:pt x="50828" y="74994"/>
                  </a:cubicBezTo>
                  <a:lnTo>
                    <a:pt x="50899" y="74565"/>
                  </a:lnTo>
                  <a:cubicBezTo>
                    <a:pt x="49006" y="74387"/>
                    <a:pt x="48077" y="75994"/>
                    <a:pt x="46256" y="76137"/>
                  </a:cubicBezTo>
                  <a:cubicBezTo>
                    <a:pt x="46791" y="76173"/>
                    <a:pt x="47470" y="75994"/>
                    <a:pt x="47077" y="76351"/>
                  </a:cubicBezTo>
                  <a:lnTo>
                    <a:pt x="45434" y="76566"/>
                  </a:lnTo>
                  <a:lnTo>
                    <a:pt x="45720" y="76208"/>
                  </a:lnTo>
                  <a:lnTo>
                    <a:pt x="43220" y="76280"/>
                  </a:lnTo>
                  <a:lnTo>
                    <a:pt x="43613" y="76673"/>
                  </a:lnTo>
                  <a:cubicBezTo>
                    <a:pt x="42362" y="76566"/>
                    <a:pt x="41898" y="75887"/>
                    <a:pt x="40541" y="76494"/>
                  </a:cubicBezTo>
                  <a:cubicBezTo>
                    <a:pt x="39898" y="76816"/>
                    <a:pt x="41719" y="77030"/>
                    <a:pt x="40398" y="77173"/>
                  </a:cubicBezTo>
                  <a:cubicBezTo>
                    <a:pt x="38719" y="76923"/>
                    <a:pt x="36255" y="76351"/>
                    <a:pt x="34219" y="75887"/>
                  </a:cubicBezTo>
                  <a:cubicBezTo>
                    <a:pt x="34326" y="76387"/>
                    <a:pt x="33790" y="76244"/>
                    <a:pt x="33183" y="76244"/>
                  </a:cubicBezTo>
                  <a:lnTo>
                    <a:pt x="33183" y="75851"/>
                  </a:lnTo>
                  <a:cubicBezTo>
                    <a:pt x="30897" y="75923"/>
                    <a:pt x="32575" y="74887"/>
                    <a:pt x="30397" y="74744"/>
                  </a:cubicBezTo>
                  <a:lnTo>
                    <a:pt x="30647" y="74530"/>
                  </a:lnTo>
                  <a:lnTo>
                    <a:pt x="29861" y="75172"/>
                  </a:lnTo>
                  <a:cubicBezTo>
                    <a:pt x="27753" y="75280"/>
                    <a:pt x="29147" y="74101"/>
                    <a:pt x="26789" y="74315"/>
                  </a:cubicBezTo>
                  <a:cubicBezTo>
                    <a:pt x="27611" y="74565"/>
                    <a:pt x="26789" y="75315"/>
                    <a:pt x="25932" y="74672"/>
                  </a:cubicBezTo>
                  <a:lnTo>
                    <a:pt x="26325" y="74458"/>
                  </a:lnTo>
                  <a:cubicBezTo>
                    <a:pt x="25789" y="74279"/>
                    <a:pt x="25503" y="74351"/>
                    <a:pt x="25217" y="74101"/>
                  </a:cubicBezTo>
                  <a:cubicBezTo>
                    <a:pt x="25610" y="74101"/>
                    <a:pt x="25646" y="73708"/>
                    <a:pt x="24896" y="73351"/>
                  </a:cubicBezTo>
                  <a:lnTo>
                    <a:pt x="25610" y="73208"/>
                  </a:lnTo>
                  <a:cubicBezTo>
                    <a:pt x="25075" y="73137"/>
                    <a:pt x="24503" y="73137"/>
                    <a:pt x="23967" y="73029"/>
                  </a:cubicBezTo>
                  <a:cubicBezTo>
                    <a:pt x="23253" y="72065"/>
                    <a:pt x="21538" y="71172"/>
                    <a:pt x="21574" y="70386"/>
                  </a:cubicBezTo>
                  <a:cubicBezTo>
                    <a:pt x="21574" y="70386"/>
                    <a:pt x="20038" y="68243"/>
                    <a:pt x="19181" y="68064"/>
                  </a:cubicBezTo>
                  <a:cubicBezTo>
                    <a:pt x="19824" y="68279"/>
                    <a:pt x="19002" y="66957"/>
                    <a:pt x="19610" y="67064"/>
                  </a:cubicBezTo>
                  <a:cubicBezTo>
                    <a:pt x="18859" y="66743"/>
                    <a:pt x="17324" y="65100"/>
                    <a:pt x="17145" y="64064"/>
                  </a:cubicBezTo>
                  <a:lnTo>
                    <a:pt x="17288" y="64171"/>
                  </a:lnTo>
                  <a:cubicBezTo>
                    <a:pt x="15716" y="61064"/>
                    <a:pt x="13323" y="59457"/>
                    <a:pt x="11287" y="56670"/>
                  </a:cubicBezTo>
                  <a:cubicBezTo>
                    <a:pt x="11037" y="57063"/>
                    <a:pt x="10073" y="55742"/>
                    <a:pt x="9930" y="56456"/>
                  </a:cubicBezTo>
                  <a:cubicBezTo>
                    <a:pt x="7251" y="54670"/>
                    <a:pt x="8930" y="52991"/>
                    <a:pt x="6894" y="52134"/>
                  </a:cubicBezTo>
                  <a:cubicBezTo>
                    <a:pt x="6572" y="50777"/>
                    <a:pt x="7072" y="50455"/>
                    <a:pt x="7037" y="49741"/>
                  </a:cubicBezTo>
                  <a:lnTo>
                    <a:pt x="7179" y="50062"/>
                  </a:lnTo>
                  <a:cubicBezTo>
                    <a:pt x="6572" y="47562"/>
                    <a:pt x="6715" y="46812"/>
                    <a:pt x="6572" y="44919"/>
                  </a:cubicBezTo>
                  <a:cubicBezTo>
                    <a:pt x="6358" y="43990"/>
                    <a:pt x="5572" y="43847"/>
                    <a:pt x="5786" y="42097"/>
                  </a:cubicBezTo>
                  <a:cubicBezTo>
                    <a:pt x="6108" y="42668"/>
                    <a:pt x="6072" y="41954"/>
                    <a:pt x="6072" y="41311"/>
                  </a:cubicBezTo>
                  <a:cubicBezTo>
                    <a:pt x="6108" y="41740"/>
                    <a:pt x="6251" y="41847"/>
                    <a:pt x="6465" y="41026"/>
                  </a:cubicBezTo>
                  <a:cubicBezTo>
                    <a:pt x="6358" y="40918"/>
                    <a:pt x="6286" y="40704"/>
                    <a:pt x="6286" y="40561"/>
                  </a:cubicBezTo>
                  <a:lnTo>
                    <a:pt x="6358" y="40561"/>
                  </a:lnTo>
                  <a:cubicBezTo>
                    <a:pt x="6358" y="39489"/>
                    <a:pt x="6215" y="39668"/>
                    <a:pt x="6144" y="40168"/>
                  </a:cubicBezTo>
                  <a:cubicBezTo>
                    <a:pt x="6144" y="40168"/>
                    <a:pt x="6036" y="40168"/>
                    <a:pt x="5929" y="40311"/>
                  </a:cubicBezTo>
                  <a:cubicBezTo>
                    <a:pt x="6465" y="39240"/>
                    <a:pt x="6215" y="37239"/>
                    <a:pt x="6822" y="37168"/>
                  </a:cubicBezTo>
                  <a:cubicBezTo>
                    <a:pt x="7215" y="34024"/>
                    <a:pt x="7215" y="31631"/>
                    <a:pt x="7894" y="29024"/>
                  </a:cubicBezTo>
                  <a:cubicBezTo>
                    <a:pt x="8287" y="28845"/>
                    <a:pt x="8251" y="29488"/>
                    <a:pt x="8180" y="30274"/>
                  </a:cubicBezTo>
                  <a:cubicBezTo>
                    <a:pt x="8287" y="29667"/>
                    <a:pt x="8537" y="29060"/>
                    <a:pt x="8715" y="28452"/>
                  </a:cubicBezTo>
                  <a:cubicBezTo>
                    <a:pt x="9108" y="28631"/>
                    <a:pt x="8501" y="29524"/>
                    <a:pt x="8430" y="30131"/>
                  </a:cubicBezTo>
                  <a:cubicBezTo>
                    <a:pt x="9787" y="28274"/>
                    <a:pt x="9465" y="25559"/>
                    <a:pt x="11287" y="23523"/>
                  </a:cubicBezTo>
                  <a:lnTo>
                    <a:pt x="11251" y="22880"/>
                  </a:lnTo>
                  <a:lnTo>
                    <a:pt x="11394" y="22773"/>
                  </a:lnTo>
                  <a:cubicBezTo>
                    <a:pt x="11251" y="22702"/>
                    <a:pt x="11359" y="22059"/>
                    <a:pt x="11501" y="21702"/>
                  </a:cubicBezTo>
                  <a:cubicBezTo>
                    <a:pt x="12001" y="21594"/>
                    <a:pt x="12216" y="22166"/>
                    <a:pt x="12894" y="21059"/>
                  </a:cubicBezTo>
                  <a:cubicBezTo>
                    <a:pt x="13680" y="20344"/>
                    <a:pt x="14466" y="18630"/>
                    <a:pt x="15109" y="17415"/>
                  </a:cubicBezTo>
                  <a:cubicBezTo>
                    <a:pt x="14609" y="17951"/>
                    <a:pt x="14609" y="17630"/>
                    <a:pt x="14680" y="17308"/>
                  </a:cubicBezTo>
                  <a:cubicBezTo>
                    <a:pt x="15073" y="16772"/>
                    <a:pt x="15609" y="16737"/>
                    <a:pt x="15859" y="16272"/>
                  </a:cubicBezTo>
                  <a:lnTo>
                    <a:pt x="16288" y="16558"/>
                  </a:lnTo>
                  <a:cubicBezTo>
                    <a:pt x="15752" y="16415"/>
                    <a:pt x="17074" y="14986"/>
                    <a:pt x="17109" y="14665"/>
                  </a:cubicBezTo>
                  <a:cubicBezTo>
                    <a:pt x="17609" y="14665"/>
                    <a:pt x="16645" y="15630"/>
                    <a:pt x="16716" y="15951"/>
                  </a:cubicBezTo>
                  <a:cubicBezTo>
                    <a:pt x="18467" y="14022"/>
                    <a:pt x="17538" y="14951"/>
                    <a:pt x="19502" y="13200"/>
                  </a:cubicBezTo>
                  <a:cubicBezTo>
                    <a:pt x="20324" y="11986"/>
                    <a:pt x="19002" y="13022"/>
                    <a:pt x="19217" y="12236"/>
                  </a:cubicBezTo>
                  <a:cubicBezTo>
                    <a:pt x="20074" y="11307"/>
                    <a:pt x="20895" y="10343"/>
                    <a:pt x="22253" y="9736"/>
                  </a:cubicBezTo>
                  <a:lnTo>
                    <a:pt x="21610" y="9629"/>
                  </a:lnTo>
                  <a:cubicBezTo>
                    <a:pt x="23324" y="7878"/>
                    <a:pt x="24753" y="7378"/>
                    <a:pt x="26325" y="6914"/>
                  </a:cubicBezTo>
                  <a:cubicBezTo>
                    <a:pt x="33683" y="1520"/>
                    <a:pt x="34861" y="592"/>
                    <a:pt x="33218" y="56"/>
                  </a:cubicBezTo>
                  <a:cubicBezTo>
                    <a:pt x="31683" y="-230"/>
                    <a:pt x="27825" y="663"/>
                    <a:pt x="27861" y="770"/>
                  </a:cubicBezTo>
                  <a:cubicBezTo>
                    <a:pt x="20324" y="3128"/>
                    <a:pt x="17181" y="6557"/>
                    <a:pt x="11216" y="13486"/>
                  </a:cubicBezTo>
                  <a:cubicBezTo>
                    <a:pt x="6144" y="19737"/>
                    <a:pt x="4108" y="21416"/>
                    <a:pt x="1714" y="29595"/>
                  </a:cubicBezTo>
                  <a:cubicBezTo>
                    <a:pt x="429" y="33453"/>
                    <a:pt x="0" y="37811"/>
                    <a:pt x="0" y="41740"/>
                  </a:cubicBezTo>
                  <a:cubicBezTo>
                    <a:pt x="536" y="43597"/>
                    <a:pt x="36" y="46883"/>
                    <a:pt x="821" y="49026"/>
                  </a:cubicBezTo>
                  <a:lnTo>
                    <a:pt x="536" y="49919"/>
                  </a:lnTo>
                  <a:cubicBezTo>
                    <a:pt x="857" y="50634"/>
                    <a:pt x="1107" y="51491"/>
                    <a:pt x="1000" y="52277"/>
                  </a:cubicBezTo>
                  <a:lnTo>
                    <a:pt x="893" y="52241"/>
                  </a:lnTo>
                  <a:cubicBezTo>
                    <a:pt x="1322" y="53241"/>
                    <a:pt x="1393" y="54634"/>
                    <a:pt x="1786" y="55349"/>
                  </a:cubicBezTo>
                  <a:lnTo>
                    <a:pt x="1679" y="55313"/>
                  </a:lnTo>
                  <a:cubicBezTo>
                    <a:pt x="1857" y="55849"/>
                    <a:pt x="2072" y="56420"/>
                    <a:pt x="2357" y="56956"/>
                  </a:cubicBezTo>
                  <a:lnTo>
                    <a:pt x="2072" y="56742"/>
                  </a:lnTo>
                  <a:cubicBezTo>
                    <a:pt x="3465" y="59206"/>
                    <a:pt x="5465" y="60742"/>
                    <a:pt x="6322" y="61885"/>
                  </a:cubicBezTo>
                  <a:lnTo>
                    <a:pt x="6536" y="61457"/>
                  </a:lnTo>
                  <a:cubicBezTo>
                    <a:pt x="8358" y="64064"/>
                    <a:pt x="9716" y="64457"/>
                    <a:pt x="11037" y="67386"/>
                  </a:cubicBezTo>
                  <a:lnTo>
                    <a:pt x="10930" y="67422"/>
                  </a:lnTo>
                  <a:cubicBezTo>
                    <a:pt x="14180" y="69958"/>
                    <a:pt x="13823" y="73494"/>
                    <a:pt x="18145" y="76030"/>
                  </a:cubicBezTo>
                  <a:cubicBezTo>
                    <a:pt x="17609" y="75744"/>
                    <a:pt x="18181" y="76387"/>
                    <a:pt x="18074" y="76423"/>
                  </a:cubicBezTo>
                  <a:cubicBezTo>
                    <a:pt x="19788" y="77851"/>
                    <a:pt x="21967" y="78995"/>
                    <a:pt x="22431" y="78209"/>
                  </a:cubicBezTo>
                  <a:cubicBezTo>
                    <a:pt x="23789" y="78995"/>
                    <a:pt x="23431" y="79030"/>
                    <a:pt x="23431" y="79459"/>
                  </a:cubicBezTo>
                  <a:cubicBezTo>
                    <a:pt x="23610" y="79102"/>
                    <a:pt x="24860" y="79566"/>
                    <a:pt x="26003" y="79959"/>
                  </a:cubicBezTo>
                  <a:lnTo>
                    <a:pt x="25432" y="79888"/>
                  </a:lnTo>
                  <a:cubicBezTo>
                    <a:pt x="26503" y="80280"/>
                    <a:pt x="27575" y="80602"/>
                    <a:pt x="28682" y="80852"/>
                  </a:cubicBezTo>
                  <a:lnTo>
                    <a:pt x="28254" y="79959"/>
                  </a:lnTo>
                  <a:cubicBezTo>
                    <a:pt x="29861" y="80638"/>
                    <a:pt x="28432" y="80959"/>
                    <a:pt x="30111" y="81209"/>
                  </a:cubicBezTo>
                  <a:lnTo>
                    <a:pt x="30218" y="80602"/>
                  </a:lnTo>
                  <a:cubicBezTo>
                    <a:pt x="32504" y="81281"/>
                    <a:pt x="33754" y="82388"/>
                    <a:pt x="36112" y="83102"/>
                  </a:cubicBezTo>
                  <a:cubicBezTo>
                    <a:pt x="46041" y="84531"/>
                    <a:pt x="56971" y="79923"/>
                    <a:pt x="63937" y="73637"/>
                  </a:cubicBezTo>
                  <a:lnTo>
                    <a:pt x="64544" y="73673"/>
                  </a:lnTo>
                  <a:cubicBezTo>
                    <a:pt x="65222" y="73994"/>
                    <a:pt x="65580" y="71100"/>
                    <a:pt x="66222" y="71172"/>
                  </a:cubicBezTo>
                  <a:lnTo>
                    <a:pt x="66651" y="70101"/>
                  </a:lnTo>
                  <a:cubicBezTo>
                    <a:pt x="66937" y="69922"/>
                    <a:pt x="67437" y="69493"/>
                    <a:pt x="67223" y="70029"/>
                  </a:cubicBezTo>
                  <a:cubicBezTo>
                    <a:pt x="67866" y="69243"/>
                    <a:pt x="67794" y="69172"/>
                    <a:pt x="68008" y="68422"/>
                  </a:cubicBezTo>
                  <a:lnTo>
                    <a:pt x="68937" y="67743"/>
                  </a:lnTo>
                  <a:cubicBezTo>
                    <a:pt x="71330" y="64493"/>
                    <a:pt x="71938" y="61028"/>
                    <a:pt x="73188" y="57170"/>
                  </a:cubicBezTo>
                  <a:cubicBezTo>
                    <a:pt x="75652" y="52634"/>
                    <a:pt x="75474" y="42919"/>
                    <a:pt x="73795" y="37811"/>
                  </a:cubicBezTo>
                  <a:cubicBezTo>
                    <a:pt x="71687" y="30703"/>
                    <a:pt x="69330" y="21773"/>
                    <a:pt x="63258" y="166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0F960344-347A-BF40-8663-A716C8073A3A}"/>
                </a:ext>
              </a:extLst>
            </p:cNvPr>
            <p:cNvSpPr/>
            <p:nvPr/>
          </p:nvSpPr>
          <p:spPr>
            <a:xfrm>
              <a:off x="7793485" y="6485524"/>
              <a:ext cx="3571" cy="178"/>
            </a:xfrm>
            <a:custGeom>
              <a:avLst/>
              <a:gdLst>
                <a:gd name="connsiteX0" fmla="*/ 0 w 3571"/>
                <a:gd name="connsiteY0" fmla="*/ 179 h 178"/>
                <a:gd name="connsiteX1" fmla="*/ 0 w 3571"/>
                <a:gd name="connsiteY1" fmla="*/ 143 h 178"/>
                <a:gd name="connsiteX2" fmla="*/ 0 w 3571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1" h="178">
                  <a:moveTo>
                    <a:pt x="0" y="179"/>
                  </a:moveTo>
                  <a:lnTo>
                    <a:pt x="0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A8B445A0-6386-E449-817E-B6036A6C4BFD}"/>
                </a:ext>
              </a:extLst>
            </p:cNvPr>
            <p:cNvSpPr/>
            <p:nvPr/>
          </p:nvSpPr>
          <p:spPr>
            <a:xfrm>
              <a:off x="7793485" y="6454543"/>
              <a:ext cx="67240" cy="54913"/>
            </a:xfrm>
            <a:custGeom>
              <a:avLst/>
              <a:gdLst>
                <a:gd name="connsiteX0" fmla="*/ 66651 w 67240"/>
                <a:gd name="connsiteY0" fmla="*/ 21659 h 54913"/>
                <a:gd name="connsiteX1" fmla="*/ 60758 w 67240"/>
                <a:gd name="connsiteY1" fmla="*/ 14372 h 54913"/>
                <a:gd name="connsiteX2" fmla="*/ 54328 w 67240"/>
                <a:gd name="connsiteY2" fmla="*/ 7550 h 54913"/>
                <a:gd name="connsiteX3" fmla="*/ 45363 w 67240"/>
                <a:gd name="connsiteY3" fmla="*/ 2050 h 54913"/>
                <a:gd name="connsiteX4" fmla="*/ 44577 w 67240"/>
                <a:gd name="connsiteY4" fmla="*/ 1978 h 54913"/>
                <a:gd name="connsiteX5" fmla="*/ 38719 w 67240"/>
                <a:gd name="connsiteY5" fmla="*/ 585 h 54913"/>
                <a:gd name="connsiteX6" fmla="*/ 31504 w 67240"/>
                <a:gd name="connsiteY6" fmla="*/ 264 h 54913"/>
                <a:gd name="connsiteX7" fmla="*/ 27182 w 67240"/>
                <a:gd name="connsiteY7" fmla="*/ 228 h 54913"/>
                <a:gd name="connsiteX8" fmla="*/ 11287 w 67240"/>
                <a:gd name="connsiteY8" fmla="*/ 7443 h 54913"/>
                <a:gd name="connsiteX9" fmla="*/ 5322 w 67240"/>
                <a:gd name="connsiteY9" fmla="*/ 13980 h 54913"/>
                <a:gd name="connsiteX10" fmla="*/ 2393 w 67240"/>
                <a:gd name="connsiteY10" fmla="*/ 21302 h 54913"/>
                <a:gd name="connsiteX11" fmla="*/ 0 w 67240"/>
                <a:gd name="connsiteY11" fmla="*/ 31125 h 54913"/>
                <a:gd name="connsiteX12" fmla="*/ 929 w 67240"/>
                <a:gd name="connsiteY12" fmla="*/ 38233 h 54913"/>
                <a:gd name="connsiteX13" fmla="*/ 821 w 67240"/>
                <a:gd name="connsiteY13" fmla="*/ 39197 h 54913"/>
                <a:gd name="connsiteX14" fmla="*/ 1964 w 67240"/>
                <a:gd name="connsiteY14" fmla="*/ 41412 h 54913"/>
                <a:gd name="connsiteX15" fmla="*/ 1857 w 67240"/>
                <a:gd name="connsiteY15" fmla="*/ 41412 h 54913"/>
                <a:gd name="connsiteX16" fmla="*/ 3750 w 67240"/>
                <a:gd name="connsiteY16" fmla="*/ 43698 h 54913"/>
                <a:gd name="connsiteX17" fmla="*/ 3643 w 67240"/>
                <a:gd name="connsiteY17" fmla="*/ 43734 h 54913"/>
                <a:gd name="connsiteX18" fmla="*/ 4536 w 67240"/>
                <a:gd name="connsiteY18" fmla="*/ 44698 h 54913"/>
                <a:gd name="connsiteX19" fmla="*/ 4286 w 67240"/>
                <a:gd name="connsiteY19" fmla="*/ 44627 h 54913"/>
                <a:gd name="connsiteX20" fmla="*/ 8358 w 67240"/>
                <a:gd name="connsiteY20" fmla="*/ 47912 h 54913"/>
                <a:gd name="connsiteX21" fmla="*/ 8537 w 67240"/>
                <a:gd name="connsiteY21" fmla="*/ 47448 h 54913"/>
                <a:gd name="connsiteX22" fmla="*/ 15180 w 67240"/>
                <a:gd name="connsiteY22" fmla="*/ 51020 h 54913"/>
                <a:gd name="connsiteX23" fmla="*/ 15109 w 67240"/>
                <a:gd name="connsiteY23" fmla="*/ 51127 h 54913"/>
                <a:gd name="connsiteX24" fmla="*/ 24217 w 67240"/>
                <a:gd name="connsiteY24" fmla="*/ 53306 h 54913"/>
                <a:gd name="connsiteX25" fmla="*/ 24324 w 67240"/>
                <a:gd name="connsiteY25" fmla="*/ 53663 h 54913"/>
                <a:gd name="connsiteX26" fmla="*/ 27932 w 67240"/>
                <a:gd name="connsiteY26" fmla="*/ 53163 h 54913"/>
                <a:gd name="connsiteX27" fmla="*/ 28968 w 67240"/>
                <a:gd name="connsiteY27" fmla="*/ 53949 h 54913"/>
                <a:gd name="connsiteX28" fmla="*/ 31004 w 67240"/>
                <a:gd name="connsiteY28" fmla="*/ 53592 h 54913"/>
                <a:gd name="connsiteX29" fmla="*/ 30539 w 67240"/>
                <a:gd name="connsiteY29" fmla="*/ 53699 h 54913"/>
                <a:gd name="connsiteX30" fmla="*/ 33254 w 67240"/>
                <a:gd name="connsiteY30" fmla="*/ 53806 h 54913"/>
                <a:gd name="connsiteX31" fmla="*/ 32790 w 67240"/>
                <a:gd name="connsiteY31" fmla="*/ 53020 h 54913"/>
                <a:gd name="connsiteX32" fmla="*/ 34469 w 67240"/>
                <a:gd name="connsiteY32" fmla="*/ 53878 h 54913"/>
                <a:gd name="connsiteX33" fmla="*/ 34469 w 67240"/>
                <a:gd name="connsiteY33" fmla="*/ 53270 h 54913"/>
                <a:gd name="connsiteX34" fmla="*/ 39541 w 67240"/>
                <a:gd name="connsiteY34" fmla="*/ 54914 h 54913"/>
                <a:gd name="connsiteX35" fmla="*/ 63044 w 67240"/>
                <a:gd name="connsiteY35" fmla="*/ 45877 h 54913"/>
                <a:gd name="connsiteX36" fmla="*/ 63651 w 67240"/>
                <a:gd name="connsiteY36" fmla="*/ 45841 h 54913"/>
                <a:gd name="connsiteX37" fmla="*/ 64687 w 67240"/>
                <a:gd name="connsiteY37" fmla="*/ 43305 h 54913"/>
                <a:gd name="connsiteX38" fmla="*/ 64830 w 67240"/>
                <a:gd name="connsiteY38" fmla="*/ 42269 h 54913"/>
                <a:gd name="connsiteX39" fmla="*/ 65365 w 67240"/>
                <a:gd name="connsiteY39" fmla="*/ 42090 h 54913"/>
                <a:gd name="connsiteX40" fmla="*/ 65615 w 67240"/>
                <a:gd name="connsiteY40" fmla="*/ 40483 h 54913"/>
                <a:gd name="connsiteX41" fmla="*/ 66294 w 67240"/>
                <a:gd name="connsiteY41" fmla="*/ 39662 h 54913"/>
                <a:gd name="connsiteX42" fmla="*/ 66830 w 67240"/>
                <a:gd name="connsiteY42" fmla="*/ 30017 h 54913"/>
                <a:gd name="connsiteX43" fmla="*/ 66651 w 67240"/>
                <a:gd name="connsiteY43" fmla="*/ 21659 h 54913"/>
                <a:gd name="connsiteX44" fmla="*/ 62829 w 67240"/>
                <a:gd name="connsiteY44" fmla="*/ 28946 h 54913"/>
                <a:gd name="connsiteX45" fmla="*/ 62115 w 67240"/>
                <a:gd name="connsiteY45" fmla="*/ 28696 h 54913"/>
                <a:gd name="connsiteX46" fmla="*/ 61936 w 67240"/>
                <a:gd name="connsiteY46" fmla="*/ 32125 h 54913"/>
                <a:gd name="connsiteX47" fmla="*/ 61543 w 67240"/>
                <a:gd name="connsiteY47" fmla="*/ 32161 h 54913"/>
                <a:gd name="connsiteX48" fmla="*/ 61329 w 67240"/>
                <a:gd name="connsiteY48" fmla="*/ 36768 h 54913"/>
                <a:gd name="connsiteX49" fmla="*/ 60186 w 67240"/>
                <a:gd name="connsiteY49" fmla="*/ 39554 h 54913"/>
                <a:gd name="connsiteX50" fmla="*/ 59436 w 67240"/>
                <a:gd name="connsiteY50" fmla="*/ 39983 h 54913"/>
                <a:gd name="connsiteX51" fmla="*/ 59186 w 67240"/>
                <a:gd name="connsiteY51" fmla="*/ 41340 h 54913"/>
                <a:gd name="connsiteX52" fmla="*/ 58400 w 67240"/>
                <a:gd name="connsiteY52" fmla="*/ 41519 h 54913"/>
                <a:gd name="connsiteX53" fmla="*/ 54150 w 67240"/>
                <a:gd name="connsiteY53" fmla="*/ 45269 h 54913"/>
                <a:gd name="connsiteX54" fmla="*/ 52435 w 67240"/>
                <a:gd name="connsiteY54" fmla="*/ 46841 h 54913"/>
                <a:gd name="connsiteX55" fmla="*/ 51114 w 67240"/>
                <a:gd name="connsiteY55" fmla="*/ 46591 h 54913"/>
                <a:gd name="connsiteX56" fmla="*/ 51471 w 67240"/>
                <a:gd name="connsiteY56" fmla="*/ 46555 h 54913"/>
                <a:gd name="connsiteX57" fmla="*/ 51506 w 67240"/>
                <a:gd name="connsiteY57" fmla="*/ 46126 h 54913"/>
                <a:gd name="connsiteX58" fmla="*/ 47506 w 67240"/>
                <a:gd name="connsiteY58" fmla="*/ 47448 h 54913"/>
                <a:gd name="connsiteX59" fmla="*/ 48220 w 67240"/>
                <a:gd name="connsiteY59" fmla="*/ 47663 h 54913"/>
                <a:gd name="connsiteX60" fmla="*/ 46827 w 67240"/>
                <a:gd name="connsiteY60" fmla="*/ 47877 h 54913"/>
                <a:gd name="connsiteX61" fmla="*/ 47042 w 67240"/>
                <a:gd name="connsiteY61" fmla="*/ 47484 h 54913"/>
                <a:gd name="connsiteX62" fmla="*/ 44934 w 67240"/>
                <a:gd name="connsiteY62" fmla="*/ 47627 h 54913"/>
                <a:gd name="connsiteX63" fmla="*/ 45291 w 67240"/>
                <a:gd name="connsiteY63" fmla="*/ 47984 h 54913"/>
                <a:gd name="connsiteX64" fmla="*/ 42684 w 67240"/>
                <a:gd name="connsiteY64" fmla="*/ 47948 h 54913"/>
                <a:gd name="connsiteX65" fmla="*/ 42612 w 67240"/>
                <a:gd name="connsiteY65" fmla="*/ 48627 h 54913"/>
                <a:gd name="connsiteX66" fmla="*/ 37183 w 67240"/>
                <a:gd name="connsiteY66" fmla="*/ 47948 h 54913"/>
                <a:gd name="connsiteX67" fmla="*/ 36326 w 67240"/>
                <a:gd name="connsiteY67" fmla="*/ 48484 h 54913"/>
                <a:gd name="connsiteX68" fmla="*/ 36290 w 67240"/>
                <a:gd name="connsiteY68" fmla="*/ 48091 h 54913"/>
                <a:gd name="connsiteX69" fmla="*/ 33683 w 67240"/>
                <a:gd name="connsiteY69" fmla="*/ 47520 h 54913"/>
                <a:gd name="connsiteX70" fmla="*/ 33861 w 67240"/>
                <a:gd name="connsiteY70" fmla="*/ 47270 h 54913"/>
                <a:gd name="connsiteX71" fmla="*/ 33290 w 67240"/>
                <a:gd name="connsiteY71" fmla="*/ 48055 h 54913"/>
                <a:gd name="connsiteX72" fmla="*/ 30397 w 67240"/>
                <a:gd name="connsiteY72" fmla="*/ 48020 h 54913"/>
                <a:gd name="connsiteX73" fmla="*/ 29718 w 67240"/>
                <a:gd name="connsiteY73" fmla="*/ 48663 h 54913"/>
                <a:gd name="connsiteX74" fmla="*/ 30004 w 67240"/>
                <a:gd name="connsiteY74" fmla="*/ 48305 h 54913"/>
                <a:gd name="connsiteX75" fmla="*/ 28932 w 67240"/>
                <a:gd name="connsiteY75" fmla="*/ 48341 h 54913"/>
                <a:gd name="connsiteX76" fmla="*/ 28396 w 67240"/>
                <a:gd name="connsiteY76" fmla="*/ 47770 h 54913"/>
                <a:gd name="connsiteX77" fmla="*/ 28968 w 67240"/>
                <a:gd name="connsiteY77" fmla="*/ 47377 h 54913"/>
                <a:gd name="connsiteX78" fmla="*/ 27432 w 67240"/>
                <a:gd name="connsiteY78" fmla="*/ 47841 h 54913"/>
                <a:gd name="connsiteX79" fmla="*/ 24217 w 67240"/>
                <a:gd name="connsiteY79" fmla="*/ 46805 h 54913"/>
                <a:gd name="connsiteX80" fmla="*/ 21288 w 67240"/>
                <a:gd name="connsiteY80" fmla="*/ 46448 h 54913"/>
                <a:gd name="connsiteX81" fmla="*/ 21110 w 67240"/>
                <a:gd name="connsiteY81" fmla="*/ 45412 h 54913"/>
                <a:gd name="connsiteX82" fmla="*/ 18074 w 67240"/>
                <a:gd name="connsiteY82" fmla="*/ 44769 h 54913"/>
                <a:gd name="connsiteX83" fmla="*/ 18216 w 67240"/>
                <a:gd name="connsiteY83" fmla="*/ 44769 h 54913"/>
                <a:gd name="connsiteX84" fmla="*/ 12430 w 67240"/>
                <a:gd name="connsiteY84" fmla="*/ 42019 h 54913"/>
                <a:gd name="connsiteX85" fmla="*/ 11323 w 67240"/>
                <a:gd name="connsiteY85" fmla="*/ 42197 h 54913"/>
                <a:gd name="connsiteX86" fmla="*/ 7429 w 67240"/>
                <a:gd name="connsiteY86" fmla="*/ 39090 h 54913"/>
                <a:gd name="connsiteX87" fmla="*/ 7144 w 67240"/>
                <a:gd name="connsiteY87" fmla="*/ 37447 h 54913"/>
                <a:gd name="connsiteX88" fmla="*/ 7322 w 67240"/>
                <a:gd name="connsiteY88" fmla="*/ 37590 h 54913"/>
                <a:gd name="connsiteX89" fmla="*/ 6465 w 67240"/>
                <a:gd name="connsiteY89" fmla="*/ 34232 h 54913"/>
                <a:gd name="connsiteX90" fmla="*/ 5786 w 67240"/>
                <a:gd name="connsiteY90" fmla="*/ 32089 h 54913"/>
                <a:gd name="connsiteX91" fmla="*/ 6144 w 67240"/>
                <a:gd name="connsiteY91" fmla="*/ 31518 h 54913"/>
                <a:gd name="connsiteX92" fmla="*/ 6572 w 67240"/>
                <a:gd name="connsiteY92" fmla="*/ 31339 h 54913"/>
                <a:gd name="connsiteX93" fmla="*/ 6429 w 67240"/>
                <a:gd name="connsiteY93" fmla="*/ 30946 h 54913"/>
                <a:gd name="connsiteX94" fmla="*/ 6501 w 67240"/>
                <a:gd name="connsiteY94" fmla="*/ 30946 h 54913"/>
                <a:gd name="connsiteX95" fmla="*/ 6286 w 67240"/>
                <a:gd name="connsiteY95" fmla="*/ 30589 h 54913"/>
                <a:gd name="connsiteX96" fmla="*/ 6036 w 67240"/>
                <a:gd name="connsiteY96" fmla="*/ 30696 h 54913"/>
                <a:gd name="connsiteX97" fmla="*/ 7215 w 67240"/>
                <a:gd name="connsiteY97" fmla="*/ 28267 h 54913"/>
                <a:gd name="connsiteX98" fmla="*/ 8430 w 67240"/>
                <a:gd name="connsiteY98" fmla="*/ 21159 h 54913"/>
                <a:gd name="connsiteX99" fmla="*/ 8787 w 67240"/>
                <a:gd name="connsiteY99" fmla="*/ 22267 h 54913"/>
                <a:gd name="connsiteX100" fmla="*/ 9215 w 67240"/>
                <a:gd name="connsiteY100" fmla="*/ 20695 h 54913"/>
                <a:gd name="connsiteX101" fmla="*/ 9072 w 67240"/>
                <a:gd name="connsiteY101" fmla="*/ 22159 h 54913"/>
                <a:gd name="connsiteX102" fmla="*/ 11216 w 67240"/>
                <a:gd name="connsiteY102" fmla="*/ 16480 h 54913"/>
                <a:gd name="connsiteX103" fmla="*/ 11108 w 67240"/>
                <a:gd name="connsiteY103" fmla="*/ 15944 h 54913"/>
                <a:gd name="connsiteX104" fmla="*/ 11216 w 67240"/>
                <a:gd name="connsiteY104" fmla="*/ 15873 h 54913"/>
                <a:gd name="connsiteX105" fmla="*/ 11180 w 67240"/>
                <a:gd name="connsiteY105" fmla="*/ 14944 h 54913"/>
                <a:gd name="connsiteX106" fmla="*/ 12394 w 67240"/>
                <a:gd name="connsiteY106" fmla="*/ 14551 h 54913"/>
                <a:gd name="connsiteX107" fmla="*/ 14252 w 67240"/>
                <a:gd name="connsiteY107" fmla="*/ 12087 h 54913"/>
                <a:gd name="connsiteX108" fmla="*/ 13895 w 67240"/>
                <a:gd name="connsiteY108" fmla="*/ 11872 h 54913"/>
                <a:gd name="connsiteX109" fmla="*/ 15002 w 67240"/>
                <a:gd name="connsiteY109" fmla="*/ 11336 h 54913"/>
                <a:gd name="connsiteX110" fmla="*/ 15323 w 67240"/>
                <a:gd name="connsiteY110" fmla="*/ 11729 h 54913"/>
                <a:gd name="connsiteX111" fmla="*/ 16288 w 67240"/>
                <a:gd name="connsiteY111" fmla="*/ 10301 h 54913"/>
                <a:gd name="connsiteX112" fmla="*/ 15752 w 67240"/>
                <a:gd name="connsiteY112" fmla="*/ 11301 h 54913"/>
                <a:gd name="connsiteX113" fmla="*/ 18538 w 67240"/>
                <a:gd name="connsiteY113" fmla="*/ 9765 h 54913"/>
                <a:gd name="connsiteX114" fmla="*/ 18502 w 67240"/>
                <a:gd name="connsiteY114" fmla="*/ 8801 h 54913"/>
                <a:gd name="connsiteX115" fmla="*/ 21538 w 67240"/>
                <a:gd name="connsiteY115" fmla="*/ 7443 h 54913"/>
                <a:gd name="connsiteX116" fmla="*/ 21038 w 67240"/>
                <a:gd name="connsiteY116" fmla="*/ 7158 h 54913"/>
                <a:gd name="connsiteX117" fmla="*/ 25467 w 67240"/>
                <a:gd name="connsiteY117" fmla="*/ 5871 h 54913"/>
                <a:gd name="connsiteX118" fmla="*/ 28075 w 67240"/>
                <a:gd name="connsiteY118" fmla="*/ 4228 h 54913"/>
                <a:gd name="connsiteX119" fmla="*/ 31825 w 67240"/>
                <a:gd name="connsiteY119" fmla="*/ 5407 h 54913"/>
                <a:gd name="connsiteX120" fmla="*/ 31683 w 67240"/>
                <a:gd name="connsiteY120" fmla="*/ 5550 h 54913"/>
                <a:gd name="connsiteX121" fmla="*/ 38398 w 67240"/>
                <a:gd name="connsiteY121" fmla="*/ 5764 h 54913"/>
                <a:gd name="connsiteX122" fmla="*/ 41219 w 67240"/>
                <a:gd name="connsiteY122" fmla="*/ 6729 h 54913"/>
                <a:gd name="connsiteX123" fmla="*/ 41148 w 67240"/>
                <a:gd name="connsiteY123" fmla="*/ 6800 h 54913"/>
                <a:gd name="connsiteX124" fmla="*/ 45863 w 67240"/>
                <a:gd name="connsiteY124" fmla="*/ 8408 h 54913"/>
                <a:gd name="connsiteX125" fmla="*/ 45327 w 67240"/>
                <a:gd name="connsiteY125" fmla="*/ 8515 h 54913"/>
                <a:gd name="connsiteX126" fmla="*/ 47613 w 67240"/>
                <a:gd name="connsiteY126" fmla="*/ 10015 h 54913"/>
                <a:gd name="connsiteX127" fmla="*/ 54507 w 67240"/>
                <a:gd name="connsiteY127" fmla="*/ 15301 h 54913"/>
                <a:gd name="connsiteX128" fmla="*/ 54292 w 67240"/>
                <a:gd name="connsiteY128" fmla="*/ 15301 h 54913"/>
                <a:gd name="connsiteX129" fmla="*/ 56614 w 67240"/>
                <a:gd name="connsiteY129" fmla="*/ 17016 h 54913"/>
                <a:gd name="connsiteX130" fmla="*/ 56614 w 67240"/>
                <a:gd name="connsiteY130" fmla="*/ 17230 h 54913"/>
                <a:gd name="connsiteX131" fmla="*/ 59972 w 67240"/>
                <a:gd name="connsiteY131" fmla="*/ 19980 h 54913"/>
                <a:gd name="connsiteX132" fmla="*/ 59722 w 67240"/>
                <a:gd name="connsiteY132" fmla="*/ 20266 h 54913"/>
                <a:gd name="connsiteX133" fmla="*/ 60793 w 67240"/>
                <a:gd name="connsiteY133" fmla="*/ 21731 h 54913"/>
                <a:gd name="connsiteX134" fmla="*/ 60543 w 67240"/>
                <a:gd name="connsiteY134" fmla="*/ 21123 h 54913"/>
                <a:gd name="connsiteX135" fmla="*/ 61472 w 67240"/>
                <a:gd name="connsiteY135" fmla="*/ 23731 h 54913"/>
                <a:gd name="connsiteX136" fmla="*/ 63222 w 67240"/>
                <a:gd name="connsiteY136" fmla="*/ 28446 h 54913"/>
                <a:gd name="connsiteX137" fmla="*/ 62829 w 67240"/>
                <a:gd name="connsiteY137" fmla="*/ 28946 h 5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</a:cxnLst>
              <a:rect l="l" t="t" r="r" b="b"/>
              <a:pathLst>
                <a:path w="67240" h="54913">
                  <a:moveTo>
                    <a:pt x="66651" y="21659"/>
                  </a:moveTo>
                  <a:cubicBezTo>
                    <a:pt x="65615" y="17766"/>
                    <a:pt x="62258" y="15408"/>
                    <a:pt x="60758" y="14372"/>
                  </a:cubicBezTo>
                  <a:cubicBezTo>
                    <a:pt x="58150" y="12837"/>
                    <a:pt x="56828" y="10372"/>
                    <a:pt x="54328" y="7550"/>
                  </a:cubicBezTo>
                  <a:cubicBezTo>
                    <a:pt x="51971" y="4872"/>
                    <a:pt x="48792" y="2550"/>
                    <a:pt x="45363" y="2050"/>
                  </a:cubicBezTo>
                  <a:cubicBezTo>
                    <a:pt x="45184" y="1907"/>
                    <a:pt x="44577" y="1907"/>
                    <a:pt x="44577" y="1978"/>
                  </a:cubicBezTo>
                  <a:cubicBezTo>
                    <a:pt x="42648" y="1335"/>
                    <a:pt x="40684" y="871"/>
                    <a:pt x="38719" y="585"/>
                  </a:cubicBezTo>
                  <a:cubicBezTo>
                    <a:pt x="38576" y="335"/>
                    <a:pt x="35040" y="156"/>
                    <a:pt x="31504" y="264"/>
                  </a:cubicBezTo>
                  <a:cubicBezTo>
                    <a:pt x="30397" y="-308"/>
                    <a:pt x="27182" y="228"/>
                    <a:pt x="27182" y="228"/>
                  </a:cubicBezTo>
                  <a:cubicBezTo>
                    <a:pt x="21110" y="1157"/>
                    <a:pt x="18109" y="2657"/>
                    <a:pt x="11287" y="7443"/>
                  </a:cubicBezTo>
                  <a:cubicBezTo>
                    <a:pt x="8072" y="9622"/>
                    <a:pt x="6429" y="12158"/>
                    <a:pt x="5322" y="13980"/>
                  </a:cubicBezTo>
                  <a:cubicBezTo>
                    <a:pt x="4143" y="15980"/>
                    <a:pt x="3250" y="18052"/>
                    <a:pt x="2393" y="21302"/>
                  </a:cubicBezTo>
                  <a:cubicBezTo>
                    <a:pt x="1464" y="24267"/>
                    <a:pt x="464" y="27374"/>
                    <a:pt x="0" y="31125"/>
                  </a:cubicBezTo>
                  <a:cubicBezTo>
                    <a:pt x="393" y="32803"/>
                    <a:pt x="-357" y="36125"/>
                    <a:pt x="929" y="38233"/>
                  </a:cubicBezTo>
                  <a:lnTo>
                    <a:pt x="821" y="39197"/>
                  </a:lnTo>
                  <a:cubicBezTo>
                    <a:pt x="1286" y="39876"/>
                    <a:pt x="1750" y="40662"/>
                    <a:pt x="1964" y="41412"/>
                  </a:cubicBezTo>
                  <a:lnTo>
                    <a:pt x="1857" y="41412"/>
                  </a:lnTo>
                  <a:cubicBezTo>
                    <a:pt x="2643" y="42305"/>
                    <a:pt x="3286" y="43376"/>
                    <a:pt x="3750" y="43698"/>
                  </a:cubicBezTo>
                  <a:lnTo>
                    <a:pt x="3643" y="43734"/>
                  </a:lnTo>
                  <a:lnTo>
                    <a:pt x="4536" y="44698"/>
                  </a:lnTo>
                  <a:lnTo>
                    <a:pt x="4286" y="44627"/>
                  </a:lnTo>
                  <a:cubicBezTo>
                    <a:pt x="6965" y="46770"/>
                    <a:pt x="6965" y="46770"/>
                    <a:pt x="8358" y="47912"/>
                  </a:cubicBezTo>
                  <a:lnTo>
                    <a:pt x="8537" y="47448"/>
                  </a:lnTo>
                  <a:cubicBezTo>
                    <a:pt x="11144" y="49770"/>
                    <a:pt x="12752" y="49413"/>
                    <a:pt x="15180" y="51020"/>
                  </a:cubicBezTo>
                  <a:lnTo>
                    <a:pt x="15109" y="51127"/>
                  </a:lnTo>
                  <a:cubicBezTo>
                    <a:pt x="18895" y="51234"/>
                    <a:pt x="20360" y="53628"/>
                    <a:pt x="24217" y="53306"/>
                  </a:cubicBezTo>
                  <a:cubicBezTo>
                    <a:pt x="23753" y="53342"/>
                    <a:pt x="24360" y="53592"/>
                    <a:pt x="24324" y="53663"/>
                  </a:cubicBezTo>
                  <a:cubicBezTo>
                    <a:pt x="26003" y="53806"/>
                    <a:pt x="27789" y="54056"/>
                    <a:pt x="27932" y="53163"/>
                  </a:cubicBezTo>
                  <a:cubicBezTo>
                    <a:pt x="29111" y="53342"/>
                    <a:pt x="28861" y="53556"/>
                    <a:pt x="28968" y="53949"/>
                  </a:cubicBezTo>
                  <a:cubicBezTo>
                    <a:pt x="29004" y="53556"/>
                    <a:pt x="30075" y="53520"/>
                    <a:pt x="31004" y="53592"/>
                  </a:cubicBezTo>
                  <a:lnTo>
                    <a:pt x="30539" y="53699"/>
                  </a:lnTo>
                  <a:cubicBezTo>
                    <a:pt x="31432" y="53770"/>
                    <a:pt x="32361" y="53806"/>
                    <a:pt x="33254" y="53806"/>
                  </a:cubicBezTo>
                  <a:lnTo>
                    <a:pt x="32790" y="53020"/>
                  </a:lnTo>
                  <a:cubicBezTo>
                    <a:pt x="34183" y="53342"/>
                    <a:pt x="33075" y="53949"/>
                    <a:pt x="34469" y="53878"/>
                  </a:cubicBezTo>
                  <a:lnTo>
                    <a:pt x="34469" y="53270"/>
                  </a:lnTo>
                  <a:cubicBezTo>
                    <a:pt x="36433" y="53556"/>
                    <a:pt x="37576" y="54413"/>
                    <a:pt x="39541" y="54914"/>
                  </a:cubicBezTo>
                  <a:cubicBezTo>
                    <a:pt x="47613" y="54771"/>
                    <a:pt x="56757" y="52449"/>
                    <a:pt x="63044" y="45877"/>
                  </a:cubicBezTo>
                  <a:lnTo>
                    <a:pt x="63651" y="45841"/>
                  </a:lnTo>
                  <a:cubicBezTo>
                    <a:pt x="64365" y="46055"/>
                    <a:pt x="64044" y="43305"/>
                    <a:pt x="64687" y="43305"/>
                  </a:cubicBezTo>
                  <a:lnTo>
                    <a:pt x="64830" y="42269"/>
                  </a:lnTo>
                  <a:cubicBezTo>
                    <a:pt x="65044" y="42054"/>
                    <a:pt x="65401" y="41555"/>
                    <a:pt x="65365" y="42090"/>
                  </a:cubicBezTo>
                  <a:cubicBezTo>
                    <a:pt x="65722" y="41233"/>
                    <a:pt x="65615" y="41161"/>
                    <a:pt x="65615" y="40483"/>
                  </a:cubicBezTo>
                  <a:lnTo>
                    <a:pt x="66294" y="39662"/>
                  </a:lnTo>
                  <a:cubicBezTo>
                    <a:pt x="67508" y="36197"/>
                    <a:pt x="66651" y="33232"/>
                    <a:pt x="66830" y="30017"/>
                  </a:cubicBezTo>
                  <a:cubicBezTo>
                    <a:pt x="67187" y="28089"/>
                    <a:pt x="67616" y="25374"/>
                    <a:pt x="66651" y="21659"/>
                  </a:cubicBezTo>
                  <a:close/>
                  <a:moveTo>
                    <a:pt x="62829" y="28946"/>
                  </a:moveTo>
                  <a:cubicBezTo>
                    <a:pt x="62329" y="28982"/>
                    <a:pt x="62508" y="28374"/>
                    <a:pt x="62115" y="28696"/>
                  </a:cubicBezTo>
                  <a:cubicBezTo>
                    <a:pt x="62365" y="29910"/>
                    <a:pt x="61615" y="30696"/>
                    <a:pt x="61936" y="32125"/>
                  </a:cubicBezTo>
                  <a:lnTo>
                    <a:pt x="61543" y="32161"/>
                  </a:lnTo>
                  <a:cubicBezTo>
                    <a:pt x="62222" y="34089"/>
                    <a:pt x="60865" y="35554"/>
                    <a:pt x="61329" y="36768"/>
                  </a:cubicBezTo>
                  <a:cubicBezTo>
                    <a:pt x="61293" y="38626"/>
                    <a:pt x="60007" y="37661"/>
                    <a:pt x="60186" y="39554"/>
                  </a:cubicBezTo>
                  <a:lnTo>
                    <a:pt x="59436" y="39983"/>
                  </a:lnTo>
                  <a:cubicBezTo>
                    <a:pt x="59079" y="40590"/>
                    <a:pt x="59829" y="40733"/>
                    <a:pt x="59186" y="41340"/>
                  </a:cubicBezTo>
                  <a:cubicBezTo>
                    <a:pt x="58936" y="41161"/>
                    <a:pt x="58436" y="42054"/>
                    <a:pt x="58400" y="41519"/>
                  </a:cubicBezTo>
                  <a:cubicBezTo>
                    <a:pt x="57043" y="42733"/>
                    <a:pt x="56757" y="44733"/>
                    <a:pt x="54150" y="45269"/>
                  </a:cubicBezTo>
                  <a:cubicBezTo>
                    <a:pt x="53935" y="46055"/>
                    <a:pt x="52614" y="46234"/>
                    <a:pt x="52435" y="46841"/>
                  </a:cubicBezTo>
                  <a:cubicBezTo>
                    <a:pt x="52328" y="46662"/>
                    <a:pt x="49863" y="47591"/>
                    <a:pt x="51114" y="46591"/>
                  </a:cubicBezTo>
                  <a:cubicBezTo>
                    <a:pt x="51221" y="46519"/>
                    <a:pt x="51435" y="46448"/>
                    <a:pt x="51471" y="46555"/>
                  </a:cubicBezTo>
                  <a:lnTo>
                    <a:pt x="51506" y="46126"/>
                  </a:lnTo>
                  <a:cubicBezTo>
                    <a:pt x="49899" y="45841"/>
                    <a:pt x="49078" y="47305"/>
                    <a:pt x="47506" y="47448"/>
                  </a:cubicBezTo>
                  <a:cubicBezTo>
                    <a:pt x="47970" y="47484"/>
                    <a:pt x="48542" y="47341"/>
                    <a:pt x="48220" y="47663"/>
                  </a:cubicBezTo>
                  <a:lnTo>
                    <a:pt x="46827" y="47877"/>
                  </a:lnTo>
                  <a:lnTo>
                    <a:pt x="47042" y="47484"/>
                  </a:lnTo>
                  <a:cubicBezTo>
                    <a:pt x="46363" y="47591"/>
                    <a:pt x="45649" y="47591"/>
                    <a:pt x="44934" y="47627"/>
                  </a:cubicBezTo>
                  <a:lnTo>
                    <a:pt x="45291" y="47984"/>
                  </a:lnTo>
                  <a:cubicBezTo>
                    <a:pt x="44220" y="47877"/>
                    <a:pt x="43791" y="47270"/>
                    <a:pt x="42684" y="47948"/>
                  </a:cubicBezTo>
                  <a:cubicBezTo>
                    <a:pt x="42148" y="48305"/>
                    <a:pt x="43720" y="48448"/>
                    <a:pt x="42612" y="48627"/>
                  </a:cubicBezTo>
                  <a:cubicBezTo>
                    <a:pt x="40862" y="48412"/>
                    <a:pt x="38290" y="48091"/>
                    <a:pt x="37183" y="47948"/>
                  </a:cubicBezTo>
                  <a:cubicBezTo>
                    <a:pt x="37362" y="48412"/>
                    <a:pt x="36862" y="48377"/>
                    <a:pt x="36326" y="48484"/>
                  </a:cubicBezTo>
                  <a:lnTo>
                    <a:pt x="36290" y="48091"/>
                  </a:lnTo>
                  <a:cubicBezTo>
                    <a:pt x="34326" y="48555"/>
                    <a:pt x="35611" y="47198"/>
                    <a:pt x="33683" y="47520"/>
                  </a:cubicBezTo>
                  <a:lnTo>
                    <a:pt x="33861" y="47270"/>
                  </a:lnTo>
                  <a:lnTo>
                    <a:pt x="33290" y="48055"/>
                  </a:lnTo>
                  <a:cubicBezTo>
                    <a:pt x="31468" y="48734"/>
                    <a:pt x="32433" y="47162"/>
                    <a:pt x="30397" y="48020"/>
                  </a:cubicBezTo>
                  <a:cubicBezTo>
                    <a:pt x="31182" y="48055"/>
                    <a:pt x="30647" y="48913"/>
                    <a:pt x="29718" y="48663"/>
                  </a:cubicBezTo>
                  <a:lnTo>
                    <a:pt x="30004" y="48305"/>
                  </a:lnTo>
                  <a:cubicBezTo>
                    <a:pt x="29468" y="48341"/>
                    <a:pt x="29289" y="48448"/>
                    <a:pt x="28932" y="48341"/>
                  </a:cubicBezTo>
                  <a:cubicBezTo>
                    <a:pt x="29289" y="48163"/>
                    <a:pt x="29182" y="47841"/>
                    <a:pt x="28396" y="47770"/>
                  </a:cubicBezTo>
                  <a:lnTo>
                    <a:pt x="28968" y="47377"/>
                  </a:lnTo>
                  <a:lnTo>
                    <a:pt x="27432" y="47841"/>
                  </a:lnTo>
                  <a:cubicBezTo>
                    <a:pt x="26396" y="47270"/>
                    <a:pt x="24539" y="47448"/>
                    <a:pt x="24217" y="46805"/>
                  </a:cubicBezTo>
                  <a:cubicBezTo>
                    <a:pt x="24217" y="46805"/>
                    <a:pt x="21931" y="46055"/>
                    <a:pt x="21288" y="46448"/>
                  </a:cubicBezTo>
                  <a:cubicBezTo>
                    <a:pt x="21824" y="46234"/>
                    <a:pt x="20610" y="45734"/>
                    <a:pt x="21110" y="45412"/>
                  </a:cubicBezTo>
                  <a:cubicBezTo>
                    <a:pt x="20395" y="45662"/>
                    <a:pt x="18574" y="45484"/>
                    <a:pt x="18074" y="44769"/>
                  </a:cubicBezTo>
                  <a:lnTo>
                    <a:pt x="18216" y="44769"/>
                  </a:lnTo>
                  <a:cubicBezTo>
                    <a:pt x="15895" y="43519"/>
                    <a:pt x="13930" y="43662"/>
                    <a:pt x="12430" y="42019"/>
                  </a:cubicBezTo>
                  <a:cubicBezTo>
                    <a:pt x="12252" y="42448"/>
                    <a:pt x="11430" y="41555"/>
                    <a:pt x="11323" y="42197"/>
                  </a:cubicBezTo>
                  <a:cubicBezTo>
                    <a:pt x="8965" y="41126"/>
                    <a:pt x="9323" y="38661"/>
                    <a:pt x="7429" y="39090"/>
                  </a:cubicBezTo>
                  <a:cubicBezTo>
                    <a:pt x="6822" y="38304"/>
                    <a:pt x="7251" y="37876"/>
                    <a:pt x="7144" y="37447"/>
                  </a:cubicBezTo>
                  <a:lnTo>
                    <a:pt x="7322" y="37590"/>
                  </a:lnTo>
                  <a:cubicBezTo>
                    <a:pt x="6536" y="36090"/>
                    <a:pt x="6501" y="35554"/>
                    <a:pt x="6465" y="34232"/>
                  </a:cubicBezTo>
                  <a:cubicBezTo>
                    <a:pt x="6286" y="33589"/>
                    <a:pt x="5429" y="33411"/>
                    <a:pt x="5786" y="32089"/>
                  </a:cubicBezTo>
                  <a:cubicBezTo>
                    <a:pt x="6072" y="32554"/>
                    <a:pt x="6072" y="32018"/>
                    <a:pt x="6144" y="31518"/>
                  </a:cubicBezTo>
                  <a:cubicBezTo>
                    <a:pt x="6144" y="31839"/>
                    <a:pt x="6251" y="31946"/>
                    <a:pt x="6572" y="31339"/>
                  </a:cubicBezTo>
                  <a:cubicBezTo>
                    <a:pt x="6501" y="31232"/>
                    <a:pt x="6465" y="31089"/>
                    <a:pt x="6429" y="30946"/>
                  </a:cubicBezTo>
                  <a:lnTo>
                    <a:pt x="6501" y="30946"/>
                  </a:lnTo>
                  <a:cubicBezTo>
                    <a:pt x="6536" y="30089"/>
                    <a:pt x="6429" y="30196"/>
                    <a:pt x="6286" y="30589"/>
                  </a:cubicBezTo>
                  <a:cubicBezTo>
                    <a:pt x="6286" y="30589"/>
                    <a:pt x="6179" y="30589"/>
                    <a:pt x="6036" y="30696"/>
                  </a:cubicBezTo>
                  <a:cubicBezTo>
                    <a:pt x="6608" y="29910"/>
                    <a:pt x="6644" y="28231"/>
                    <a:pt x="7215" y="28267"/>
                  </a:cubicBezTo>
                  <a:cubicBezTo>
                    <a:pt x="7894" y="25552"/>
                    <a:pt x="7894" y="23409"/>
                    <a:pt x="8430" y="21159"/>
                  </a:cubicBezTo>
                  <a:cubicBezTo>
                    <a:pt x="8787" y="21016"/>
                    <a:pt x="8858" y="21588"/>
                    <a:pt x="8787" y="22267"/>
                  </a:cubicBezTo>
                  <a:lnTo>
                    <a:pt x="9215" y="20695"/>
                  </a:lnTo>
                  <a:cubicBezTo>
                    <a:pt x="9608" y="20838"/>
                    <a:pt x="9144" y="21659"/>
                    <a:pt x="9072" y="22159"/>
                  </a:cubicBezTo>
                  <a:cubicBezTo>
                    <a:pt x="10323" y="20588"/>
                    <a:pt x="9715" y="18159"/>
                    <a:pt x="11216" y="16480"/>
                  </a:cubicBezTo>
                  <a:lnTo>
                    <a:pt x="11108" y="15944"/>
                  </a:lnTo>
                  <a:lnTo>
                    <a:pt x="11216" y="15873"/>
                  </a:lnTo>
                  <a:cubicBezTo>
                    <a:pt x="11073" y="15801"/>
                    <a:pt x="11073" y="15265"/>
                    <a:pt x="11180" y="14944"/>
                  </a:cubicBezTo>
                  <a:cubicBezTo>
                    <a:pt x="11644" y="14908"/>
                    <a:pt x="11894" y="15373"/>
                    <a:pt x="12394" y="14551"/>
                  </a:cubicBezTo>
                  <a:cubicBezTo>
                    <a:pt x="13073" y="14158"/>
                    <a:pt x="13466" y="12908"/>
                    <a:pt x="14252" y="12087"/>
                  </a:cubicBezTo>
                  <a:cubicBezTo>
                    <a:pt x="13787" y="12372"/>
                    <a:pt x="13787" y="12122"/>
                    <a:pt x="13895" y="11872"/>
                  </a:cubicBezTo>
                  <a:cubicBezTo>
                    <a:pt x="14288" y="11551"/>
                    <a:pt x="14716" y="11658"/>
                    <a:pt x="15002" y="11336"/>
                  </a:cubicBezTo>
                  <a:lnTo>
                    <a:pt x="15323" y="11729"/>
                  </a:lnTo>
                  <a:cubicBezTo>
                    <a:pt x="14859" y="11444"/>
                    <a:pt x="16181" y="10586"/>
                    <a:pt x="16288" y="10301"/>
                  </a:cubicBezTo>
                  <a:cubicBezTo>
                    <a:pt x="16752" y="10479"/>
                    <a:pt x="15716" y="10979"/>
                    <a:pt x="15752" y="11301"/>
                  </a:cubicBezTo>
                  <a:cubicBezTo>
                    <a:pt x="17538" y="10229"/>
                    <a:pt x="16609" y="10729"/>
                    <a:pt x="18538" y="9765"/>
                  </a:cubicBezTo>
                  <a:cubicBezTo>
                    <a:pt x="19467" y="8944"/>
                    <a:pt x="18145" y="9408"/>
                    <a:pt x="18502" y="8801"/>
                  </a:cubicBezTo>
                  <a:cubicBezTo>
                    <a:pt x="19431" y="8300"/>
                    <a:pt x="20288" y="7586"/>
                    <a:pt x="21538" y="7443"/>
                  </a:cubicBezTo>
                  <a:lnTo>
                    <a:pt x="21038" y="7158"/>
                  </a:lnTo>
                  <a:cubicBezTo>
                    <a:pt x="22824" y="6157"/>
                    <a:pt x="24039" y="5871"/>
                    <a:pt x="25467" y="5871"/>
                  </a:cubicBezTo>
                  <a:cubicBezTo>
                    <a:pt x="26575" y="5229"/>
                    <a:pt x="27289" y="4764"/>
                    <a:pt x="28075" y="4228"/>
                  </a:cubicBezTo>
                  <a:cubicBezTo>
                    <a:pt x="29111" y="4585"/>
                    <a:pt x="30289" y="4978"/>
                    <a:pt x="31825" y="5407"/>
                  </a:cubicBezTo>
                  <a:lnTo>
                    <a:pt x="31683" y="5550"/>
                  </a:lnTo>
                  <a:cubicBezTo>
                    <a:pt x="34611" y="6014"/>
                    <a:pt x="36362" y="6229"/>
                    <a:pt x="38398" y="5764"/>
                  </a:cubicBezTo>
                  <a:cubicBezTo>
                    <a:pt x="38576" y="6693"/>
                    <a:pt x="40684" y="6229"/>
                    <a:pt x="41219" y="6729"/>
                  </a:cubicBezTo>
                  <a:lnTo>
                    <a:pt x="41148" y="6800"/>
                  </a:lnTo>
                  <a:cubicBezTo>
                    <a:pt x="43005" y="6514"/>
                    <a:pt x="44220" y="8336"/>
                    <a:pt x="45863" y="8408"/>
                  </a:cubicBezTo>
                  <a:cubicBezTo>
                    <a:pt x="45791" y="8443"/>
                    <a:pt x="45649" y="8657"/>
                    <a:pt x="45327" y="8515"/>
                  </a:cubicBezTo>
                  <a:cubicBezTo>
                    <a:pt x="46399" y="8872"/>
                    <a:pt x="47863" y="9515"/>
                    <a:pt x="47613" y="10015"/>
                  </a:cubicBezTo>
                  <a:cubicBezTo>
                    <a:pt x="50113" y="11301"/>
                    <a:pt x="52256" y="14087"/>
                    <a:pt x="54507" y="15301"/>
                  </a:cubicBezTo>
                  <a:lnTo>
                    <a:pt x="54292" y="15301"/>
                  </a:lnTo>
                  <a:cubicBezTo>
                    <a:pt x="55543" y="15765"/>
                    <a:pt x="55435" y="16337"/>
                    <a:pt x="56614" y="17016"/>
                  </a:cubicBezTo>
                  <a:cubicBezTo>
                    <a:pt x="56614" y="17123"/>
                    <a:pt x="56614" y="17230"/>
                    <a:pt x="56614" y="17230"/>
                  </a:cubicBezTo>
                  <a:cubicBezTo>
                    <a:pt x="57936" y="17694"/>
                    <a:pt x="59329" y="19552"/>
                    <a:pt x="59972" y="19980"/>
                  </a:cubicBezTo>
                  <a:lnTo>
                    <a:pt x="59722" y="20266"/>
                  </a:lnTo>
                  <a:cubicBezTo>
                    <a:pt x="60150" y="20730"/>
                    <a:pt x="60507" y="21231"/>
                    <a:pt x="60793" y="21731"/>
                  </a:cubicBezTo>
                  <a:lnTo>
                    <a:pt x="60543" y="21123"/>
                  </a:lnTo>
                  <a:cubicBezTo>
                    <a:pt x="61543" y="20909"/>
                    <a:pt x="60686" y="22516"/>
                    <a:pt x="61472" y="23731"/>
                  </a:cubicBezTo>
                  <a:cubicBezTo>
                    <a:pt x="61579" y="25017"/>
                    <a:pt x="63686" y="26660"/>
                    <a:pt x="63222" y="28446"/>
                  </a:cubicBezTo>
                  <a:cubicBezTo>
                    <a:pt x="63686" y="29267"/>
                    <a:pt x="62508" y="27732"/>
                    <a:pt x="62829" y="289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B23B5F14-D0AE-B54F-98C2-7E7A37A9CD8E}"/>
                </a:ext>
              </a:extLst>
            </p:cNvPr>
            <p:cNvSpPr/>
            <p:nvPr/>
          </p:nvSpPr>
          <p:spPr>
            <a:xfrm>
              <a:off x="7485982" y="6202775"/>
              <a:ext cx="35" cy="178"/>
            </a:xfrm>
            <a:custGeom>
              <a:avLst/>
              <a:gdLst>
                <a:gd name="connsiteX0" fmla="*/ 36 w 35"/>
                <a:gd name="connsiteY0" fmla="*/ 178 h 178"/>
                <a:gd name="connsiteX1" fmla="*/ 36 w 35"/>
                <a:gd name="connsiteY1" fmla="*/ 143 h 178"/>
                <a:gd name="connsiteX2" fmla="*/ 0 w 35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178">
                  <a:moveTo>
                    <a:pt x="36" y="178"/>
                  </a:moveTo>
                  <a:lnTo>
                    <a:pt x="36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40176B55-2FF1-0E40-BB8C-6935D1CD77CA}"/>
                </a:ext>
              </a:extLst>
            </p:cNvPr>
            <p:cNvSpPr/>
            <p:nvPr/>
          </p:nvSpPr>
          <p:spPr>
            <a:xfrm>
              <a:off x="7485899" y="6171596"/>
              <a:ext cx="71328" cy="54194"/>
            </a:xfrm>
            <a:custGeom>
              <a:avLst/>
              <a:gdLst>
                <a:gd name="connsiteX0" fmla="*/ 70306 w 71328"/>
                <a:gd name="connsiteY0" fmla="*/ 19927 h 54194"/>
                <a:gd name="connsiteX1" fmla="*/ 67663 w 71328"/>
                <a:gd name="connsiteY1" fmla="*/ 9712 h 54194"/>
                <a:gd name="connsiteX2" fmla="*/ 62627 w 71328"/>
                <a:gd name="connsiteY2" fmla="*/ 5533 h 54194"/>
                <a:gd name="connsiteX3" fmla="*/ 57162 w 71328"/>
                <a:gd name="connsiteY3" fmla="*/ 5354 h 54194"/>
                <a:gd name="connsiteX4" fmla="*/ 56447 w 71328"/>
                <a:gd name="connsiteY4" fmla="*/ 5568 h 54194"/>
                <a:gd name="connsiteX5" fmla="*/ 51089 w 71328"/>
                <a:gd name="connsiteY5" fmla="*/ 5747 h 54194"/>
                <a:gd name="connsiteX6" fmla="*/ 43660 w 71328"/>
                <a:gd name="connsiteY6" fmla="*/ 5247 h 54194"/>
                <a:gd name="connsiteX7" fmla="*/ 42124 w 71328"/>
                <a:gd name="connsiteY7" fmla="*/ 3497 h 54194"/>
                <a:gd name="connsiteX8" fmla="*/ 40695 w 71328"/>
                <a:gd name="connsiteY8" fmla="*/ 5318 h 54194"/>
                <a:gd name="connsiteX9" fmla="*/ 44553 w 71328"/>
                <a:gd name="connsiteY9" fmla="*/ 10783 h 54194"/>
                <a:gd name="connsiteX10" fmla="*/ 44374 w 71328"/>
                <a:gd name="connsiteY10" fmla="*/ 10890 h 54194"/>
                <a:gd name="connsiteX11" fmla="*/ 51768 w 71328"/>
                <a:gd name="connsiteY11" fmla="*/ 10926 h 54194"/>
                <a:gd name="connsiteX12" fmla="*/ 54876 w 71328"/>
                <a:gd name="connsiteY12" fmla="*/ 11140 h 54194"/>
                <a:gd name="connsiteX13" fmla="*/ 54804 w 71328"/>
                <a:gd name="connsiteY13" fmla="*/ 11212 h 54194"/>
                <a:gd name="connsiteX14" fmla="*/ 59805 w 71328"/>
                <a:gd name="connsiteY14" fmla="*/ 11104 h 54194"/>
                <a:gd name="connsiteX15" fmla="*/ 59376 w 71328"/>
                <a:gd name="connsiteY15" fmla="*/ 11426 h 54194"/>
                <a:gd name="connsiteX16" fmla="*/ 61091 w 71328"/>
                <a:gd name="connsiteY16" fmla="*/ 11712 h 54194"/>
                <a:gd name="connsiteX17" fmla="*/ 64948 w 71328"/>
                <a:gd name="connsiteY17" fmla="*/ 16748 h 54194"/>
                <a:gd name="connsiteX18" fmla="*/ 64770 w 71328"/>
                <a:gd name="connsiteY18" fmla="*/ 16677 h 54194"/>
                <a:gd name="connsiteX19" fmla="*/ 65413 w 71328"/>
                <a:gd name="connsiteY19" fmla="*/ 18963 h 54194"/>
                <a:gd name="connsiteX20" fmla="*/ 65270 w 71328"/>
                <a:gd name="connsiteY20" fmla="*/ 19106 h 54194"/>
                <a:gd name="connsiteX21" fmla="*/ 65663 w 71328"/>
                <a:gd name="connsiteY21" fmla="*/ 23392 h 54194"/>
                <a:gd name="connsiteX22" fmla="*/ 65305 w 71328"/>
                <a:gd name="connsiteY22" fmla="*/ 23463 h 54194"/>
                <a:gd name="connsiteX23" fmla="*/ 65448 w 71328"/>
                <a:gd name="connsiteY23" fmla="*/ 25928 h 54194"/>
                <a:gd name="connsiteX24" fmla="*/ 65484 w 71328"/>
                <a:gd name="connsiteY24" fmla="*/ 24999 h 54194"/>
                <a:gd name="connsiteX25" fmla="*/ 65663 w 71328"/>
                <a:gd name="connsiteY25" fmla="*/ 28535 h 54194"/>
                <a:gd name="connsiteX26" fmla="*/ 67270 w 71328"/>
                <a:gd name="connsiteY26" fmla="*/ 33322 h 54194"/>
                <a:gd name="connsiteX27" fmla="*/ 66877 w 71328"/>
                <a:gd name="connsiteY27" fmla="*/ 33786 h 54194"/>
                <a:gd name="connsiteX28" fmla="*/ 66163 w 71328"/>
                <a:gd name="connsiteY28" fmla="*/ 33500 h 54194"/>
                <a:gd name="connsiteX29" fmla="*/ 65591 w 71328"/>
                <a:gd name="connsiteY29" fmla="*/ 36465 h 54194"/>
                <a:gd name="connsiteX30" fmla="*/ 65198 w 71328"/>
                <a:gd name="connsiteY30" fmla="*/ 36429 h 54194"/>
                <a:gd name="connsiteX31" fmla="*/ 63805 w 71328"/>
                <a:gd name="connsiteY31" fmla="*/ 40037 h 54194"/>
                <a:gd name="connsiteX32" fmla="*/ 61555 w 71328"/>
                <a:gd name="connsiteY32" fmla="*/ 41965 h 54194"/>
                <a:gd name="connsiteX33" fmla="*/ 60698 w 71328"/>
                <a:gd name="connsiteY33" fmla="*/ 42073 h 54194"/>
                <a:gd name="connsiteX34" fmla="*/ 59912 w 71328"/>
                <a:gd name="connsiteY34" fmla="*/ 43287 h 54194"/>
                <a:gd name="connsiteX35" fmla="*/ 59090 w 71328"/>
                <a:gd name="connsiteY35" fmla="*/ 43180 h 54194"/>
                <a:gd name="connsiteX36" fmla="*/ 53554 w 71328"/>
                <a:gd name="connsiteY36" fmla="*/ 46180 h 54194"/>
                <a:gd name="connsiteX37" fmla="*/ 51732 w 71328"/>
                <a:gd name="connsiteY37" fmla="*/ 47609 h 54194"/>
                <a:gd name="connsiteX38" fmla="*/ 50518 w 71328"/>
                <a:gd name="connsiteY38" fmla="*/ 47216 h 54194"/>
                <a:gd name="connsiteX39" fmla="*/ 50839 w 71328"/>
                <a:gd name="connsiteY39" fmla="*/ 47216 h 54194"/>
                <a:gd name="connsiteX40" fmla="*/ 50911 w 71328"/>
                <a:gd name="connsiteY40" fmla="*/ 46788 h 54194"/>
                <a:gd name="connsiteX41" fmla="*/ 47160 w 71328"/>
                <a:gd name="connsiteY41" fmla="*/ 47538 h 54194"/>
                <a:gd name="connsiteX42" fmla="*/ 47839 w 71328"/>
                <a:gd name="connsiteY42" fmla="*/ 47859 h 54194"/>
                <a:gd name="connsiteX43" fmla="*/ 46339 w 71328"/>
                <a:gd name="connsiteY43" fmla="*/ 47859 h 54194"/>
                <a:gd name="connsiteX44" fmla="*/ 46625 w 71328"/>
                <a:gd name="connsiteY44" fmla="*/ 47538 h 54194"/>
                <a:gd name="connsiteX45" fmla="*/ 44410 w 71328"/>
                <a:gd name="connsiteY45" fmla="*/ 47395 h 54194"/>
                <a:gd name="connsiteX46" fmla="*/ 44731 w 71328"/>
                <a:gd name="connsiteY46" fmla="*/ 47788 h 54194"/>
                <a:gd name="connsiteX47" fmla="*/ 42053 w 71328"/>
                <a:gd name="connsiteY47" fmla="*/ 47538 h 54194"/>
                <a:gd name="connsiteX48" fmla="*/ 41945 w 71328"/>
                <a:gd name="connsiteY48" fmla="*/ 48216 h 54194"/>
                <a:gd name="connsiteX49" fmla="*/ 36552 w 71328"/>
                <a:gd name="connsiteY49" fmla="*/ 47395 h 54194"/>
                <a:gd name="connsiteX50" fmla="*/ 35730 w 71328"/>
                <a:gd name="connsiteY50" fmla="*/ 47895 h 54194"/>
                <a:gd name="connsiteX51" fmla="*/ 35695 w 71328"/>
                <a:gd name="connsiteY51" fmla="*/ 47502 h 54194"/>
                <a:gd name="connsiteX52" fmla="*/ 33159 w 71328"/>
                <a:gd name="connsiteY52" fmla="*/ 46966 h 54194"/>
                <a:gd name="connsiteX53" fmla="*/ 33337 w 71328"/>
                <a:gd name="connsiteY53" fmla="*/ 46716 h 54194"/>
                <a:gd name="connsiteX54" fmla="*/ 32801 w 71328"/>
                <a:gd name="connsiteY54" fmla="*/ 47502 h 54194"/>
                <a:gd name="connsiteX55" fmla="*/ 30015 w 71328"/>
                <a:gd name="connsiteY55" fmla="*/ 47502 h 54194"/>
                <a:gd name="connsiteX56" fmla="*/ 29372 w 71328"/>
                <a:gd name="connsiteY56" fmla="*/ 48145 h 54194"/>
                <a:gd name="connsiteX57" fmla="*/ 29658 w 71328"/>
                <a:gd name="connsiteY57" fmla="*/ 47788 h 54194"/>
                <a:gd name="connsiteX58" fmla="*/ 28622 w 71328"/>
                <a:gd name="connsiteY58" fmla="*/ 47823 h 54194"/>
                <a:gd name="connsiteX59" fmla="*/ 28122 w 71328"/>
                <a:gd name="connsiteY59" fmla="*/ 47252 h 54194"/>
                <a:gd name="connsiteX60" fmla="*/ 28658 w 71328"/>
                <a:gd name="connsiteY60" fmla="*/ 46859 h 54194"/>
                <a:gd name="connsiteX61" fmla="*/ 27194 w 71328"/>
                <a:gd name="connsiteY61" fmla="*/ 47359 h 54194"/>
                <a:gd name="connsiteX62" fmla="*/ 24157 w 71328"/>
                <a:gd name="connsiteY62" fmla="*/ 46359 h 54194"/>
                <a:gd name="connsiteX63" fmla="*/ 21407 w 71328"/>
                <a:gd name="connsiteY63" fmla="*/ 45966 h 54194"/>
                <a:gd name="connsiteX64" fmla="*/ 21264 w 71328"/>
                <a:gd name="connsiteY64" fmla="*/ 44930 h 54194"/>
                <a:gd name="connsiteX65" fmla="*/ 18442 w 71328"/>
                <a:gd name="connsiteY65" fmla="*/ 44216 h 54194"/>
                <a:gd name="connsiteX66" fmla="*/ 18585 w 71328"/>
                <a:gd name="connsiteY66" fmla="*/ 44216 h 54194"/>
                <a:gd name="connsiteX67" fmla="*/ 13049 w 71328"/>
                <a:gd name="connsiteY67" fmla="*/ 41180 h 54194"/>
                <a:gd name="connsiteX68" fmla="*/ 11977 w 71328"/>
                <a:gd name="connsiteY68" fmla="*/ 41323 h 54194"/>
                <a:gd name="connsiteX69" fmla="*/ 8048 w 71328"/>
                <a:gd name="connsiteY69" fmla="*/ 38323 h 54194"/>
                <a:gd name="connsiteX70" fmla="*/ 7763 w 71328"/>
                <a:gd name="connsiteY70" fmla="*/ 36786 h 54194"/>
                <a:gd name="connsiteX71" fmla="*/ 7941 w 71328"/>
                <a:gd name="connsiteY71" fmla="*/ 36929 h 54194"/>
                <a:gd name="connsiteX72" fmla="*/ 6905 w 71328"/>
                <a:gd name="connsiteY72" fmla="*/ 33536 h 54194"/>
                <a:gd name="connsiteX73" fmla="*/ 5941 w 71328"/>
                <a:gd name="connsiteY73" fmla="*/ 31429 h 54194"/>
                <a:gd name="connsiteX74" fmla="*/ 6191 w 71328"/>
                <a:gd name="connsiteY74" fmla="*/ 30786 h 54194"/>
                <a:gd name="connsiteX75" fmla="*/ 6584 w 71328"/>
                <a:gd name="connsiteY75" fmla="*/ 30536 h 54194"/>
                <a:gd name="connsiteX76" fmla="*/ 6370 w 71328"/>
                <a:gd name="connsiteY76" fmla="*/ 30143 h 54194"/>
                <a:gd name="connsiteX77" fmla="*/ 6441 w 71328"/>
                <a:gd name="connsiteY77" fmla="*/ 30143 h 54194"/>
                <a:gd name="connsiteX78" fmla="*/ 6191 w 71328"/>
                <a:gd name="connsiteY78" fmla="*/ 29821 h 54194"/>
                <a:gd name="connsiteX79" fmla="*/ 5977 w 71328"/>
                <a:gd name="connsiteY79" fmla="*/ 29964 h 54194"/>
                <a:gd name="connsiteX80" fmla="*/ 6620 w 71328"/>
                <a:gd name="connsiteY80" fmla="*/ 27321 h 54194"/>
                <a:gd name="connsiteX81" fmla="*/ 6227 w 71328"/>
                <a:gd name="connsiteY81" fmla="*/ 20463 h 54194"/>
                <a:gd name="connsiteX82" fmla="*/ 6762 w 71328"/>
                <a:gd name="connsiteY82" fmla="*/ 21427 h 54194"/>
                <a:gd name="connsiteX83" fmla="*/ 6870 w 71328"/>
                <a:gd name="connsiteY83" fmla="*/ 19892 h 54194"/>
                <a:gd name="connsiteX84" fmla="*/ 7012 w 71328"/>
                <a:gd name="connsiteY84" fmla="*/ 21249 h 54194"/>
                <a:gd name="connsiteX85" fmla="*/ 8191 w 71328"/>
                <a:gd name="connsiteY85" fmla="*/ 15784 h 54194"/>
                <a:gd name="connsiteX86" fmla="*/ 8013 w 71328"/>
                <a:gd name="connsiteY86" fmla="*/ 15284 h 54194"/>
                <a:gd name="connsiteX87" fmla="*/ 8120 w 71328"/>
                <a:gd name="connsiteY87" fmla="*/ 15212 h 54194"/>
                <a:gd name="connsiteX88" fmla="*/ 8013 w 71328"/>
                <a:gd name="connsiteY88" fmla="*/ 14355 h 54194"/>
                <a:gd name="connsiteX89" fmla="*/ 9191 w 71328"/>
                <a:gd name="connsiteY89" fmla="*/ 13962 h 54194"/>
                <a:gd name="connsiteX90" fmla="*/ 10834 w 71328"/>
                <a:gd name="connsiteY90" fmla="*/ 11426 h 54194"/>
                <a:gd name="connsiteX91" fmla="*/ 10477 w 71328"/>
                <a:gd name="connsiteY91" fmla="*/ 11212 h 54194"/>
                <a:gd name="connsiteX92" fmla="*/ 11477 w 71328"/>
                <a:gd name="connsiteY92" fmla="*/ 10605 h 54194"/>
                <a:gd name="connsiteX93" fmla="*/ 11834 w 71328"/>
                <a:gd name="connsiteY93" fmla="*/ 10962 h 54194"/>
                <a:gd name="connsiteX94" fmla="*/ 12620 w 71328"/>
                <a:gd name="connsiteY94" fmla="*/ 9533 h 54194"/>
                <a:gd name="connsiteX95" fmla="*/ 12227 w 71328"/>
                <a:gd name="connsiteY95" fmla="*/ 10533 h 54194"/>
                <a:gd name="connsiteX96" fmla="*/ 14728 w 71328"/>
                <a:gd name="connsiteY96" fmla="*/ 8997 h 54194"/>
                <a:gd name="connsiteX97" fmla="*/ 14621 w 71328"/>
                <a:gd name="connsiteY97" fmla="*/ 8033 h 54194"/>
                <a:gd name="connsiteX98" fmla="*/ 17514 w 71328"/>
                <a:gd name="connsiteY98" fmla="*/ 6783 h 54194"/>
                <a:gd name="connsiteX99" fmla="*/ 17014 w 71328"/>
                <a:gd name="connsiteY99" fmla="*/ 6497 h 54194"/>
                <a:gd name="connsiteX100" fmla="*/ 21336 w 71328"/>
                <a:gd name="connsiteY100" fmla="*/ 5497 h 54194"/>
                <a:gd name="connsiteX101" fmla="*/ 23443 w 71328"/>
                <a:gd name="connsiteY101" fmla="*/ 32 h 54194"/>
                <a:gd name="connsiteX102" fmla="*/ 7441 w 71328"/>
                <a:gd name="connsiteY102" fmla="*/ 7033 h 54194"/>
                <a:gd name="connsiteX103" fmla="*/ 297 w 71328"/>
                <a:gd name="connsiteY103" fmla="*/ 21749 h 54194"/>
                <a:gd name="connsiteX104" fmla="*/ 47 w 71328"/>
                <a:gd name="connsiteY104" fmla="*/ 31321 h 54194"/>
                <a:gd name="connsiteX105" fmla="*/ 1548 w 71328"/>
                <a:gd name="connsiteY105" fmla="*/ 37715 h 54194"/>
                <a:gd name="connsiteX106" fmla="*/ 1476 w 71328"/>
                <a:gd name="connsiteY106" fmla="*/ 38608 h 54194"/>
                <a:gd name="connsiteX107" fmla="*/ 2619 w 71328"/>
                <a:gd name="connsiteY107" fmla="*/ 40751 h 54194"/>
                <a:gd name="connsiteX108" fmla="*/ 2512 w 71328"/>
                <a:gd name="connsiteY108" fmla="*/ 40751 h 54194"/>
                <a:gd name="connsiteX109" fmla="*/ 4512 w 71328"/>
                <a:gd name="connsiteY109" fmla="*/ 42966 h 54194"/>
                <a:gd name="connsiteX110" fmla="*/ 4405 w 71328"/>
                <a:gd name="connsiteY110" fmla="*/ 43001 h 54194"/>
                <a:gd name="connsiteX111" fmla="*/ 5262 w 71328"/>
                <a:gd name="connsiteY111" fmla="*/ 43787 h 54194"/>
                <a:gd name="connsiteX112" fmla="*/ 5012 w 71328"/>
                <a:gd name="connsiteY112" fmla="*/ 43751 h 54194"/>
                <a:gd name="connsiteX113" fmla="*/ 8798 w 71328"/>
                <a:gd name="connsiteY113" fmla="*/ 46859 h 54194"/>
                <a:gd name="connsiteX114" fmla="*/ 8977 w 71328"/>
                <a:gd name="connsiteY114" fmla="*/ 46430 h 54194"/>
                <a:gd name="connsiteX115" fmla="*/ 15121 w 71328"/>
                <a:gd name="connsiteY115" fmla="*/ 50181 h 54194"/>
                <a:gd name="connsiteX116" fmla="*/ 15049 w 71328"/>
                <a:gd name="connsiteY116" fmla="*/ 50252 h 54194"/>
                <a:gd name="connsiteX117" fmla="*/ 23979 w 71328"/>
                <a:gd name="connsiteY117" fmla="*/ 52717 h 54194"/>
                <a:gd name="connsiteX118" fmla="*/ 24050 w 71328"/>
                <a:gd name="connsiteY118" fmla="*/ 53074 h 54194"/>
                <a:gd name="connsiteX119" fmla="*/ 27586 w 71328"/>
                <a:gd name="connsiteY119" fmla="*/ 52539 h 54194"/>
                <a:gd name="connsiteX120" fmla="*/ 28622 w 71328"/>
                <a:gd name="connsiteY120" fmla="*/ 53324 h 54194"/>
                <a:gd name="connsiteX121" fmla="*/ 30623 w 71328"/>
                <a:gd name="connsiteY121" fmla="*/ 52931 h 54194"/>
                <a:gd name="connsiteX122" fmla="*/ 30194 w 71328"/>
                <a:gd name="connsiteY122" fmla="*/ 53039 h 54194"/>
                <a:gd name="connsiteX123" fmla="*/ 32801 w 71328"/>
                <a:gd name="connsiteY123" fmla="*/ 53110 h 54194"/>
                <a:gd name="connsiteX124" fmla="*/ 32337 w 71328"/>
                <a:gd name="connsiteY124" fmla="*/ 52324 h 54194"/>
                <a:gd name="connsiteX125" fmla="*/ 33944 w 71328"/>
                <a:gd name="connsiteY125" fmla="*/ 53145 h 54194"/>
                <a:gd name="connsiteX126" fmla="*/ 33944 w 71328"/>
                <a:gd name="connsiteY126" fmla="*/ 52539 h 54194"/>
                <a:gd name="connsiteX127" fmla="*/ 38766 w 71328"/>
                <a:gd name="connsiteY127" fmla="*/ 54181 h 54194"/>
                <a:gd name="connsiteX128" fmla="*/ 50661 w 71328"/>
                <a:gd name="connsiteY128" fmla="*/ 53324 h 54194"/>
                <a:gd name="connsiteX129" fmla="*/ 62019 w 71328"/>
                <a:gd name="connsiteY129" fmla="*/ 48716 h 54194"/>
                <a:gd name="connsiteX130" fmla="*/ 62591 w 71328"/>
                <a:gd name="connsiteY130" fmla="*/ 48895 h 54194"/>
                <a:gd name="connsiteX131" fmla="*/ 64270 w 71328"/>
                <a:gd name="connsiteY131" fmla="*/ 47073 h 54194"/>
                <a:gd name="connsiteX132" fmla="*/ 64734 w 71328"/>
                <a:gd name="connsiteY132" fmla="*/ 46252 h 54194"/>
                <a:gd name="connsiteX133" fmla="*/ 65270 w 71328"/>
                <a:gd name="connsiteY133" fmla="*/ 46324 h 54194"/>
                <a:gd name="connsiteX134" fmla="*/ 66091 w 71328"/>
                <a:gd name="connsiteY134" fmla="*/ 45073 h 54194"/>
                <a:gd name="connsiteX135" fmla="*/ 67020 w 71328"/>
                <a:gd name="connsiteY135" fmla="*/ 44680 h 54194"/>
                <a:gd name="connsiteX136" fmla="*/ 70806 w 71328"/>
                <a:gd name="connsiteY136" fmla="*/ 35072 h 54194"/>
                <a:gd name="connsiteX137" fmla="*/ 71092 w 71328"/>
                <a:gd name="connsiteY137" fmla="*/ 27285 h 54194"/>
                <a:gd name="connsiteX138" fmla="*/ 70306 w 71328"/>
                <a:gd name="connsiteY138" fmla="*/ 19927 h 5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71328" h="54194">
                  <a:moveTo>
                    <a:pt x="70306" y="19927"/>
                  </a:moveTo>
                  <a:cubicBezTo>
                    <a:pt x="69627" y="16962"/>
                    <a:pt x="69877" y="13355"/>
                    <a:pt x="67663" y="9712"/>
                  </a:cubicBezTo>
                  <a:cubicBezTo>
                    <a:pt x="66377" y="7890"/>
                    <a:pt x="65377" y="6533"/>
                    <a:pt x="62627" y="5533"/>
                  </a:cubicBezTo>
                  <a:cubicBezTo>
                    <a:pt x="60376" y="4889"/>
                    <a:pt x="58733" y="5068"/>
                    <a:pt x="57162" y="5354"/>
                  </a:cubicBezTo>
                  <a:cubicBezTo>
                    <a:pt x="56947" y="5247"/>
                    <a:pt x="56447" y="5497"/>
                    <a:pt x="56447" y="5568"/>
                  </a:cubicBezTo>
                  <a:lnTo>
                    <a:pt x="51089" y="5747"/>
                  </a:lnTo>
                  <a:cubicBezTo>
                    <a:pt x="51411" y="5854"/>
                    <a:pt x="43910" y="5925"/>
                    <a:pt x="43660" y="5247"/>
                  </a:cubicBezTo>
                  <a:cubicBezTo>
                    <a:pt x="43088" y="4997"/>
                    <a:pt x="42981" y="3282"/>
                    <a:pt x="42124" y="3497"/>
                  </a:cubicBezTo>
                  <a:cubicBezTo>
                    <a:pt x="41803" y="3568"/>
                    <a:pt x="41124" y="3961"/>
                    <a:pt x="40695" y="5318"/>
                  </a:cubicBezTo>
                  <a:cubicBezTo>
                    <a:pt x="39909" y="6711"/>
                    <a:pt x="41624" y="9748"/>
                    <a:pt x="44553" y="10783"/>
                  </a:cubicBezTo>
                  <a:lnTo>
                    <a:pt x="44374" y="10890"/>
                  </a:lnTo>
                  <a:cubicBezTo>
                    <a:pt x="47803" y="11855"/>
                    <a:pt x="49732" y="11712"/>
                    <a:pt x="51768" y="10926"/>
                  </a:cubicBezTo>
                  <a:cubicBezTo>
                    <a:pt x="52161" y="11819"/>
                    <a:pt x="54197" y="10890"/>
                    <a:pt x="54876" y="11140"/>
                  </a:cubicBezTo>
                  <a:lnTo>
                    <a:pt x="54804" y="11212"/>
                  </a:lnTo>
                  <a:cubicBezTo>
                    <a:pt x="56519" y="10426"/>
                    <a:pt x="58412" y="11605"/>
                    <a:pt x="59805" y="11104"/>
                  </a:cubicBezTo>
                  <a:cubicBezTo>
                    <a:pt x="59733" y="11176"/>
                    <a:pt x="59698" y="11426"/>
                    <a:pt x="59376" y="11426"/>
                  </a:cubicBezTo>
                  <a:cubicBezTo>
                    <a:pt x="60662" y="11247"/>
                    <a:pt x="61269" y="11605"/>
                    <a:pt x="61091" y="11712"/>
                  </a:cubicBezTo>
                  <a:cubicBezTo>
                    <a:pt x="62877" y="12712"/>
                    <a:pt x="63912" y="15105"/>
                    <a:pt x="64948" y="16748"/>
                  </a:cubicBezTo>
                  <a:lnTo>
                    <a:pt x="64770" y="16677"/>
                  </a:lnTo>
                  <a:cubicBezTo>
                    <a:pt x="65484" y="17498"/>
                    <a:pt x="65055" y="17855"/>
                    <a:pt x="65413" y="18963"/>
                  </a:cubicBezTo>
                  <a:cubicBezTo>
                    <a:pt x="65341" y="19034"/>
                    <a:pt x="65270" y="19106"/>
                    <a:pt x="65270" y="19106"/>
                  </a:cubicBezTo>
                  <a:cubicBezTo>
                    <a:pt x="65913" y="20177"/>
                    <a:pt x="65413" y="22392"/>
                    <a:pt x="65663" y="23392"/>
                  </a:cubicBezTo>
                  <a:lnTo>
                    <a:pt x="65305" y="23463"/>
                  </a:lnTo>
                  <a:lnTo>
                    <a:pt x="65448" y="25928"/>
                  </a:lnTo>
                  <a:lnTo>
                    <a:pt x="65484" y="24999"/>
                  </a:lnTo>
                  <a:cubicBezTo>
                    <a:pt x="66448" y="25285"/>
                    <a:pt x="64948" y="26892"/>
                    <a:pt x="65663" y="28535"/>
                  </a:cubicBezTo>
                  <a:cubicBezTo>
                    <a:pt x="65627" y="30107"/>
                    <a:pt x="67841" y="31643"/>
                    <a:pt x="67270" y="33322"/>
                  </a:cubicBezTo>
                  <a:cubicBezTo>
                    <a:pt x="67699" y="34108"/>
                    <a:pt x="66556" y="32607"/>
                    <a:pt x="66877" y="33786"/>
                  </a:cubicBezTo>
                  <a:cubicBezTo>
                    <a:pt x="66377" y="33786"/>
                    <a:pt x="66591" y="33250"/>
                    <a:pt x="66163" y="33500"/>
                  </a:cubicBezTo>
                  <a:cubicBezTo>
                    <a:pt x="66341" y="34608"/>
                    <a:pt x="65520" y="35215"/>
                    <a:pt x="65591" y="36465"/>
                  </a:cubicBezTo>
                  <a:lnTo>
                    <a:pt x="65198" y="36429"/>
                  </a:lnTo>
                  <a:cubicBezTo>
                    <a:pt x="65520" y="38251"/>
                    <a:pt x="63770" y="38929"/>
                    <a:pt x="63805" y="40037"/>
                  </a:cubicBezTo>
                  <a:cubicBezTo>
                    <a:pt x="63020" y="41537"/>
                    <a:pt x="62234" y="40144"/>
                    <a:pt x="61555" y="41965"/>
                  </a:cubicBezTo>
                  <a:lnTo>
                    <a:pt x="60698" y="42073"/>
                  </a:lnTo>
                  <a:cubicBezTo>
                    <a:pt x="60091" y="42501"/>
                    <a:pt x="60733" y="42930"/>
                    <a:pt x="59912" y="43287"/>
                  </a:cubicBezTo>
                  <a:cubicBezTo>
                    <a:pt x="59733" y="43001"/>
                    <a:pt x="58912" y="43751"/>
                    <a:pt x="59090" y="43180"/>
                  </a:cubicBezTo>
                  <a:cubicBezTo>
                    <a:pt x="57340" y="43894"/>
                    <a:pt x="56233" y="46037"/>
                    <a:pt x="53554" y="46180"/>
                  </a:cubicBezTo>
                  <a:cubicBezTo>
                    <a:pt x="53304" y="47002"/>
                    <a:pt x="51982" y="47038"/>
                    <a:pt x="51732" y="47609"/>
                  </a:cubicBezTo>
                  <a:cubicBezTo>
                    <a:pt x="51589" y="47395"/>
                    <a:pt x="49303" y="48109"/>
                    <a:pt x="50518" y="47216"/>
                  </a:cubicBezTo>
                  <a:cubicBezTo>
                    <a:pt x="50625" y="47145"/>
                    <a:pt x="50839" y="47109"/>
                    <a:pt x="50839" y="47216"/>
                  </a:cubicBezTo>
                  <a:lnTo>
                    <a:pt x="50911" y="46788"/>
                  </a:lnTo>
                  <a:cubicBezTo>
                    <a:pt x="49411" y="46395"/>
                    <a:pt x="48768" y="47609"/>
                    <a:pt x="47160" y="47538"/>
                  </a:cubicBezTo>
                  <a:cubicBezTo>
                    <a:pt x="47660" y="47645"/>
                    <a:pt x="48196" y="47574"/>
                    <a:pt x="47839" y="47859"/>
                  </a:cubicBezTo>
                  <a:lnTo>
                    <a:pt x="46339" y="47859"/>
                  </a:lnTo>
                  <a:lnTo>
                    <a:pt x="46625" y="47538"/>
                  </a:lnTo>
                  <a:lnTo>
                    <a:pt x="44410" y="47395"/>
                  </a:lnTo>
                  <a:lnTo>
                    <a:pt x="44731" y="47788"/>
                  </a:lnTo>
                  <a:cubicBezTo>
                    <a:pt x="43660" y="47609"/>
                    <a:pt x="43267" y="46930"/>
                    <a:pt x="42053" y="47538"/>
                  </a:cubicBezTo>
                  <a:cubicBezTo>
                    <a:pt x="41517" y="47859"/>
                    <a:pt x="43088" y="48074"/>
                    <a:pt x="41945" y="48216"/>
                  </a:cubicBezTo>
                  <a:cubicBezTo>
                    <a:pt x="40517" y="47966"/>
                    <a:pt x="38374" y="47574"/>
                    <a:pt x="36552" y="47395"/>
                  </a:cubicBezTo>
                  <a:cubicBezTo>
                    <a:pt x="36695" y="47859"/>
                    <a:pt x="36230" y="47823"/>
                    <a:pt x="35730" y="47895"/>
                  </a:cubicBezTo>
                  <a:lnTo>
                    <a:pt x="35695" y="47502"/>
                  </a:lnTo>
                  <a:cubicBezTo>
                    <a:pt x="33766" y="48002"/>
                    <a:pt x="35016" y="46645"/>
                    <a:pt x="33159" y="46966"/>
                  </a:cubicBezTo>
                  <a:lnTo>
                    <a:pt x="33337" y="46716"/>
                  </a:lnTo>
                  <a:lnTo>
                    <a:pt x="32801" y="47502"/>
                  </a:lnTo>
                  <a:cubicBezTo>
                    <a:pt x="31051" y="48181"/>
                    <a:pt x="31980" y="46645"/>
                    <a:pt x="30015" y="47502"/>
                  </a:cubicBezTo>
                  <a:cubicBezTo>
                    <a:pt x="30765" y="47502"/>
                    <a:pt x="30265" y="48395"/>
                    <a:pt x="29372" y="48145"/>
                  </a:cubicBezTo>
                  <a:lnTo>
                    <a:pt x="29658" y="47788"/>
                  </a:lnTo>
                  <a:cubicBezTo>
                    <a:pt x="29158" y="47823"/>
                    <a:pt x="28944" y="47966"/>
                    <a:pt x="28622" y="47823"/>
                  </a:cubicBezTo>
                  <a:cubicBezTo>
                    <a:pt x="28944" y="47681"/>
                    <a:pt x="28837" y="47288"/>
                    <a:pt x="28122" y="47252"/>
                  </a:cubicBezTo>
                  <a:lnTo>
                    <a:pt x="28658" y="46859"/>
                  </a:lnTo>
                  <a:lnTo>
                    <a:pt x="27194" y="47359"/>
                  </a:lnTo>
                  <a:cubicBezTo>
                    <a:pt x="26193" y="46823"/>
                    <a:pt x="24443" y="46930"/>
                    <a:pt x="24157" y="46359"/>
                  </a:cubicBezTo>
                  <a:cubicBezTo>
                    <a:pt x="24157" y="46359"/>
                    <a:pt x="22050" y="45537"/>
                    <a:pt x="21407" y="45966"/>
                  </a:cubicBezTo>
                  <a:cubicBezTo>
                    <a:pt x="21943" y="45752"/>
                    <a:pt x="20836" y="45216"/>
                    <a:pt x="21264" y="44930"/>
                  </a:cubicBezTo>
                  <a:cubicBezTo>
                    <a:pt x="20621" y="45145"/>
                    <a:pt x="18871" y="44930"/>
                    <a:pt x="18442" y="44216"/>
                  </a:cubicBezTo>
                  <a:lnTo>
                    <a:pt x="18585" y="44216"/>
                  </a:lnTo>
                  <a:cubicBezTo>
                    <a:pt x="16514" y="42894"/>
                    <a:pt x="14549" y="42894"/>
                    <a:pt x="13049" y="41180"/>
                  </a:cubicBezTo>
                  <a:cubicBezTo>
                    <a:pt x="12870" y="41608"/>
                    <a:pt x="12120" y="40680"/>
                    <a:pt x="11977" y="41323"/>
                  </a:cubicBezTo>
                  <a:cubicBezTo>
                    <a:pt x="9763" y="40323"/>
                    <a:pt x="9727" y="37608"/>
                    <a:pt x="8048" y="38323"/>
                  </a:cubicBezTo>
                  <a:cubicBezTo>
                    <a:pt x="7477" y="37608"/>
                    <a:pt x="7870" y="37179"/>
                    <a:pt x="7763" y="36786"/>
                  </a:cubicBezTo>
                  <a:lnTo>
                    <a:pt x="7941" y="36929"/>
                  </a:lnTo>
                  <a:cubicBezTo>
                    <a:pt x="7155" y="35501"/>
                    <a:pt x="7084" y="34893"/>
                    <a:pt x="6905" y="33536"/>
                  </a:cubicBezTo>
                  <a:cubicBezTo>
                    <a:pt x="6655" y="32857"/>
                    <a:pt x="5798" y="32822"/>
                    <a:pt x="5941" y="31429"/>
                  </a:cubicBezTo>
                  <a:cubicBezTo>
                    <a:pt x="6298" y="31857"/>
                    <a:pt x="6227" y="31321"/>
                    <a:pt x="6191" y="30786"/>
                  </a:cubicBezTo>
                  <a:cubicBezTo>
                    <a:pt x="6262" y="31107"/>
                    <a:pt x="6370" y="31214"/>
                    <a:pt x="6584" y="30536"/>
                  </a:cubicBezTo>
                  <a:cubicBezTo>
                    <a:pt x="6477" y="30428"/>
                    <a:pt x="6405" y="30286"/>
                    <a:pt x="6370" y="30143"/>
                  </a:cubicBezTo>
                  <a:lnTo>
                    <a:pt x="6441" y="30143"/>
                  </a:lnTo>
                  <a:cubicBezTo>
                    <a:pt x="6334" y="29286"/>
                    <a:pt x="6227" y="29428"/>
                    <a:pt x="6191" y="29821"/>
                  </a:cubicBezTo>
                  <a:cubicBezTo>
                    <a:pt x="6191" y="29821"/>
                    <a:pt x="6084" y="29821"/>
                    <a:pt x="5977" y="29964"/>
                  </a:cubicBezTo>
                  <a:cubicBezTo>
                    <a:pt x="6441" y="29071"/>
                    <a:pt x="6048" y="27428"/>
                    <a:pt x="6620" y="27321"/>
                  </a:cubicBezTo>
                  <a:cubicBezTo>
                    <a:pt x="6655" y="24570"/>
                    <a:pt x="6120" y="22642"/>
                    <a:pt x="6227" y="20463"/>
                  </a:cubicBezTo>
                  <a:cubicBezTo>
                    <a:pt x="6548" y="20249"/>
                    <a:pt x="6727" y="20785"/>
                    <a:pt x="6762" y="21427"/>
                  </a:cubicBezTo>
                  <a:lnTo>
                    <a:pt x="6870" y="19892"/>
                  </a:lnTo>
                  <a:cubicBezTo>
                    <a:pt x="7298" y="19963"/>
                    <a:pt x="6977" y="20785"/>
                    <a:pt x="7012" y="21249"/>
                  </a:cubicBezTo>
                  <a:cubicBezTo>
                    <a:pt x="7905" y="19606"/>
                    <a:pt x="6905" y="17427"/>
                    <a:pt x="8191" y="15784"/>
                  </a:cubicBezTo>
                  <a:lnTo>
                    <a:pt x="8013" y="15284"/>
                  </a:lnTo>
                  <a:lnTo>
                    <a:pt x="8120" y="15212"/>
                  </a:lnTo>
                  <a:cubicBezTo>
                    <a:pt x="7941" y="15141"/>
                    <a:pt x="7905" y="14641"/>
                    <a:pt x="8013" y="14355"/>
                  </a:cubicBezTo>
                  <a:cubicBezTo>
                    <a:pt x="8477" y="14283"/>
                    <a:pt x="8763" y="14748"/>
                    <a:pt x="9191" y="13962"/>
                  </a:cubicBezTo>
                  <a:cubicBezTo>
                    <a:pt x="9870" y="13569"/>
                    <a:pt x="10191" y="12212"/>
                    <a:pt x="10834" y="11426"/>
                  </a:cubicBezTo>
                  <a:cubicBezTo>
                    <a:pt x="10406" y="11712"/>
                    <a:pt x="10370" y="11462"/>
                    <a:pt x="10477" y="11212"/>
                  </a:cubicBezTo>
                  <a:cubicBezTo>
                    <a:pt x="10834" y="10890"/>
                    <a:pt x="11263" y="10962"/>
                    <a:pt x="11477" y="10605"/>
                  </a:cubicBezTo>
                  <a:lnTo>
                    <a:pt x="11834" y="10962"/>
                  </a:lnTo>
                  <a:cubicBezTo>
                    <a:pt x="11406" y="10712"/>
                    <a:pt x="12549" y="9783"/>
                    <a:pt x="12620" y="9533"/>
                  </a:cubicBezTo>
                  <a:cubicBezTo>
                    <a:pt x="13049" y="9676"/>
                    <a:pt x="12120" y="10211"/>
                    <a:pt x="12227" y="10533"/>
                  </a:cubicBezTo>
                  <a:cubicBezTo>
                    <a:pt x="13835" y="9462"/>
                    <a:pt x="12978" y="9926"/>
                    <a:pt x="14728" y="8997"/>
                  </a:cubicBezTo>
                  <a:cubicBezTo>
                    <a:pt x="15549" y="8176"/>
                    <a:pt x="14335" y="8640"/>
                    <a:pt x="14621" y="8033"/>
                  </a:cubicBezTo>
                  <a:cubicBezTo>
                    <a:pt x="15478" y="7533"/>
                    <a:pt x="16299" y="6854"/>
                    <a:pt x="17514" y="6783"/>
                  </a:cubicBezTo>
                  <a:lnTo>
                    <a:pt x="17014" y="6497"/>
                  </a:lnTo>
                  <a:cubicBezTo>
                    <a:pt x="18764" y="5568"/>
                    <a:pt x="19943" y="5354"/>
                    <a:pt x="21336" y="5497"/>
                  </a:cubicBezTo>
                  <a:cubicBezTo>
                    <a:pt x="35123" y="-754"/>
                    <a:pt x="23443" y="32"/>
                    <a:pt x="23443" y="32"/>
                  </a:cubicBezTo>
                  <a:cubicBezTo>
                    <a:pt x="17442" y="425"/>
                    <a:pt x="13942" y="1746"/>
                    <a:pt x="7441" y="7033"/>
                  </a:cubicBezTo>
                  <a:cubicBezTo>
                    <a:pt x="1905" y="12176"/>
                    <a:pt x="905" y="15105"/>
                    <a:pt x="297" y="21749"/>
                  </a:cubicBezTo>
                  <a:cubicBezTo>
                    <a:pt x="12" y="25035"/>
                    <a:pt x="-60" y="27893"/>
                    <a:pt x="47" y="31321"/>
                  </a:cubicBezTo>
                  <a:cubicBezTo>
                    <a:pt x="726" y="32822"/>
                    <a:pt x="297" y="35822"/>
                    <a:pt x="1548" y="37715"/>
                  </a:cubicBezTo>
                  <a:lnTo>
                    <a:pt x="1476" y="38608"/>
                  </a:lnTo>
                  <a:cubicBezTo>
                    <a:pt x="1905" y="39251"/>
                    <a:pt x="2405" y="39965"/>
                    <a:pt x="2619" y="40751"/>
                  </a:cubicBezTo>
                  <a:lnTo>
                    <a:pt x="2512" y="40751"/>
                  </a:lnTo>
                  <a:cubicBezTo>
                    <a:pt x="3333" y="41573"/>
                    <a:pt x="4119" y="42787"/>
                    <a:pt x="4512" y="42966"/>
                  </a:cubicBezTo>
                  <a:lnTo>
                    <a:pt x="4405" y="43001"/>
                  </a:lnTo>
                  <a:lnTo>
                    <a:pt x="5262" y="43787"/>
                  </a:lnTo>
                  <a:lnTo>
                    <a:pt x="5012" y="43751"/>
                  </a:lnTo>
                  <a:cubicBezTo>
                    <a:pt x="6370" y="44752"/>
                    <a:pt x="7727" y="45788"/>
                    <a:pt x="8798" y="46859"/>
                  </a:cubicBezTo>
                  <a:lnTo>
                    <a:pt x="8977" y="46430"/>
                  </a:lnTo>
                  <a:cubicBezTo>
                    <a:pt x="11334" y="48681"/>
                    <a:pt x="12799" y="48467"/>
                    <a:pt x="15121" y="50181"/>
                  </a:cubicBezTo>
                  <a:lnTo>
                    <a:pt x="15049" y="50252"/>
                  </a:lnTo>
                  <a:cubicBezTo>
                    <a:pt x="18728" y="50574"/>
                    <a:pt x="20121" y="53039"/>
                    <a:pt x="23979" y="52717"/>
                  </a:cubicBezTo>
                  <a:cubicBezTo>
                    <a:pt x="23515" y="52788"/>
                    <a:pt x="24122" y="53003"/>
                    <a:pt x="24050" y="53074"/>
                  </a:cubicBezTo>
                  <a:cubicBezTo>
                    <a:pt x="25693" y="53324"/>
                    <a:pt x="27444" y="53432"/>
                    <a:pt x="27586" y="52539"/>
                  </a:cubicBezTo>
                  <a:cubicBezTo>
                    <a:pt x="28765" y="52717"/>
                    <a:pt x="28515" y="52931"/>
                    <a:pt x="28622" y="53324"/>
                  </a:cubicBezTo>
                  <a:cubicBezTo>
                    <a:pt x="28658" y="52931"/>
                    <a:pt x="29694" y="52860"/>
                    <a:pt x="30623" y="52931"/>
                  </a:cubicBezTo>
                  <a:lnTo>
                    <a:pt x="30194" y="53039"/>
                  </a:lnTo>
                  <a:lnTo>
                    <a:pt x="32801" y="53110"/>
                  </a:lnTo>
                  <a:lnTo>
                    <a:pt x="32337" y="52324"/>
                  </a:lnTo>
                  <a:cubicBezTo>
                    <a:pt x="33694" y="52610"/>
                    <a:pt x="32623" y="53253"/>
                    <a:pt x="33944" y="53145"/>
                  </a:cubicBezTo>
                  <a:lnTo>
                    <a:pt x="33944" y="52539"/>
                  </a:lnTo>
                  <a:cubicBezTo>
                    <a:pt x="35837" y="52717"/>
                    <a:pt x="36909" y="53717"/>
                    <a:pt x="38766" y="54181"/>
                  </a:cubicBezTo>
                  <a:cubicBezTo>
                    <a:pt x="42767" y="54253"/>
                    <a:pt x="46160" y="54038"/>
                    <a:pt x="50661" y="53324"/>
                  </a:cubicBezTo>
                  <a:cubicBezTo>
                    <a:pt x="54947" y="52360"/>
                    <a:pt x="58555" y="50502"/>
                    <a:pt x="62019" y="48716"/>
                  </a:cubicBezTo>
                  <a:lnTo>
                    <a:pt x="62591" y="48895"/>
                  </a:lnTo>
                  <a:cubicBezTo>
                    <a:pt x="63162" y="49360"/>
                    <a:pt x="63662" y="46788"/>
                    <a:pt x="64270" y="47073"/>
                  </a:cubicBezTo>
                  <a:lnTo>
                    <a:pt x="64734" y="46252"/>
                  </a:lnTo>
                  <a:cubicBezTo>
                    <a:pt x="64984" y="46180"/>
                    <a:pt x="65484" y="45895"/>
                    <a:pt x="65270" y="46324"/>
                  </a:cubicBezTo>
                  <a:cubicBezTo>
                    <a:pt x="65913" y="45752"/>
                    <a:pt x="65841" y="45645"/>
                    <a:pt x="66091" y="45073"/>
                  </a:cubicBezTo>
                  <a:lnTo>
                    <a:pt x="67020" y="44680"/>
                  </a:lnTo>
                  <a:cubicBezTo>
                    <a:pt x="69770" y="42252"/>
                    <a:pt x="70342" y="38394"/>
                    <a:pt x="70806" y="35072"/>
                  </a:cubicBezTo>
                  <a:cubicBezTo>
                    <a:pt x="71485" y="33000"/>
                    <a:pt x="71413" y="30000"/>
                    <a:pt x="71092" y="27285"/>
                  </a:cubicBezTo>
                  <a:cubicBezTo>
                    <a:pt x="70913" y="25285"/>
                    <a:pt x="70592" y="22213"/>
                    <a:pt x="70306" y="199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17936844-83F7-404C-B679-B12289AB703D}"/>
                </a:ext>
              </a:extLst>
            </p:cNvPr>
            <p:cNvSpPr/>
            <p:nvPr/>
          </p:nvSpPr>
          <p:spPr>
            <a:xfrm>
              <a:off x="7404151" y="6520814"/>
              <a:ext cx="107" cy="178"/>
            </a:xfrm>
            <a:custGeom>
              <a:avLst/>
              <a:gdLst>
                <a:gd name="connsiteX0" fmla="*/ 107 w 107"/>
                <a:gd name="connsiteY0" fmla="*/ 179 h 178"/>
                <a:gd name="connsiteX1" fmla="*/ 71 w 107"/>
                <a:gd name="connsiteY1" fmla="*/ 143 h 178"/>
                <a:gd name="connsiteX2" fmla="*/ 0 w 107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178">
                  <a:moveTo>
                    <a:pt x="107" y="179"/>
                  </a:moveTo>
                  <a:lnTo>
                    <a:pt x="71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CDD124E2-026E-1048-9CDD-74CE0CB31C21}"/>
                </a:ext>
              </a:extLst>
            </p:cNvPr>
            <p:cNvSpPr/>
            <p:nvPr/>
          </p:nvSpPr>
          <p:spPr>
            <a:xfrm>
              <a:off x="7403612" y="6470147"/>
              <a:ext cx="68937" cy="79570"/>
            </a:xfrm>
            <a:custGeom>
              <a:avLst/>
              <a:gdLst>
                <a:gd name="connsiteX0" fmla="*/ 63654 w 68937"/>
                <a:gd name="connsiteY0" fmla="*/ 20735 h 79570"/>
                <a:gd name="connsiteX1" fmla="*/ 56010 w 68937"/>
                <a:gd name="connsiteY1" fmla="*/ 12269 h 79570"/>
                <a:gd name="connsiteX2" fmla="*/ 46473 w 68937"/>
                <a:gd name="connsiteY2" fmla="*/ 6305 h 79570"/>
                <a:gd name="connsiteX3" fmla="*/ 45723 w 68937"/>
                <a:gd name="connsiteY3" fmla="*/ 6090 h 79570"/>
                <a:gd name="connsiteX4" fmla="*/ 40365 w 68937"/>
                <a:gd name="connsiteY4" fmla="*/ 2733 h 79570"/>
                <a:gd name="connsiteX5" fmla="*/ 35936 w 68937"/>
                <a:gd name="connsiteY5" fmla="*/ 589 h 79570"/>
                <a:gd name="connsiteX6" fmla="*/ 26792 w 68937"/>
                <a:gd name="connsiteY6" fmla="*/ 625 h 79570"/>
                <a:gd name="connsiteX7" fmla="*/ 31900 w 68937"/>
                <a:gd name="connsiteY7" fmla="*/ 5233 h 79570"/>
                <a:gd name="connsiteX8" fmla="*/ 31757 w 68937"/>
                <a:gd name="connsiteY8" fmla="*/ 5376 h 79570"/>
                <a:gd name="connsiteX9" fmla="*/ 38151 w 68937"/>
                <a:gd name="connsiteY9" fmla="*/ 7483 h 79570"/>
                <a:gd name="connsiteX10" fmla="*/ 41044 w 68937"/>
                <a:gd name="connsiteY10" fmla="*/ 9698 h 79570"/>
                <a:gd name="connsiteX11" fmla="*/ 40937 w 68937"/>
                <a:gd name="connsiteY11" fmla="*/ 9733 h 79570"/>
                <a:gd name="connsiteX12" fmla="*/ 46759 w 68937"/>
                <a:gd name="connsiteY12" fmla="*/ 12877 h 79570"/>
                <a:gd name="connsiteX13" fmla="*/ 46116 w 68937"/>
                <a:gd name="connsiteY13" fmla="*/ 12948 h 79570"/>
                <a:gd name="connsiteX14" fmla="*/ 48902 w 68937"/>
                <a:gd name="connsiteY14" fmla="*/ 14698 h 79570"/>
                <a:gd name="connsiteX15" fmla="*/ 57010 w 68937"/>
                <a:gd name="connsiteY15" fmla="*/ 20449 h 79570"/>
                <a:gd name="connsiteX16" fmla="*/ 56796 w 68937"/>
                <a:gd name="connsiteY16" fmla="*/ 20449 h 79570"/>
                <a:gd name="connsiteX17" fmla="*/ 58975 w 68937"/>
                <a:gd name="connsiteY17" fmla="*/ 22449 h 79570"/>
                <a:gd name="connsiteX18" fmla="*/ 58975 w 68937"/>
                <a:gd name="connsiteY18" fmla="*/ 22664 h 79570"/>
                <a:gd name="connsiteX19" fmla="*/ 61832 w 68937"/>
                <a:gd name="connsiteY19" fmla="*/ 26521 h 79570"/>
                <a:gd name="connsiteX20" fmla="*/ 61547 w 68937"/>
                <a:gd name="connsiteY20" fmla="*/ 26736 h 79570"/>
                <a:gd name="connsiteX21" fmla="*/ 62475 w 68937"/>
                <a:gd name="connsiteY21" fmla="*/ 28950 h 79570"/>
                <a:gd name="connsiteX22" fmla="*/ 62261 w 68937"/>
                <a:gd name="connsiteY22" fmla="*/ 28057 h 79570"/>
                <a:gd name="connsiteX23" fmla="*/ 63118 w 68937"/>
                <a:gd name="connsiteY23" fmla="*/ 31629 h 79570"/>
                <a:gd name="connsiteX24" fmla="*/ 64726 w 68937"/>
                <a:gd name="connsiteY24" fmla="*/ 37130 h 79570"/>
                <a:gd name="connsiteX25" fmla="*/ 64297 w 68937"/>
                <a:gd name="connsiteY25" fmla="*/ 37665 h 79570"/>
                <a:gd name="connsiteX26" fmla="*/ 63583 w 68937"/>
                <a:gd name="connsiteY26" fmla="*/ 37308 h 79570"/>
                <a:gd name="connsiteX27" fmla="*/ 62868 w 68937"/>
                <a:gd name="connsiteY27" fmla="*/ 41059 h 79570"/>
                <a:gd name="connsiteX28" fmla="*/ 62475 w 68937"/>
                <a:gd name="connsiteY28" fmla="*/ 41059 h 79570"/>
                <a:gd name="connsiteX29" fmla="*/ 61332 w 68937"/>
                <a:gd name="connsiteY29" fmla="*/ 46381 h 79570"/>
                <a:gd name="connsiteX30" fmla="*/ 59761 w 68937"/>
                <a:gd name="connsiteY30" fmla="*/ 49881 h 79570"/>
                <a:gd name="connsiteX31" fmla="*/ 58939 w 68937"/>
                <a:gd name="connsiteY31" fmla="*/ 50524 h 79570"/>
                <a:gd name="connsiteX32" fmla="*/ 58689 w 68937"/>
                <a:gd name="connsiteY32" fmla="*/ 52346 h 79570"/>
                <a:gd name="connsiteX33" fmla="*/ 57868 w 68937"/>
                <a:gd name="connsiteY33" fmla="*/ 52810 h 79570"/>
                <a:gd name="connsiteX34" fmla="*/ 54260 w 68937"/>
                <a:gd name="connsiteY34" fmla="*/ 60276 h 79570"/>
                <a:gd name="connsiteX35" fmla="*/ 53546 w 68937"/>
                <a:gd name="connsiteY35" fmla="*/ 63169 h 79570"/>
                <a:gd name="connsiteX36" fmla="*/ 52260 w 68937"/>
                <a:gd name="connsiteY36" fmla="*/ 64097 h 79570"/>
                <a:gd name="connsiteX37" fmla="*/ 52545 w 68937"/>
                <a:gd name="connsiteY37" fmla="*/ 63776 h 79570"/>
                <a:gd name="connsiteX38" fmla="*/ 52331 w 68937"/>
                <a:gd name="connsiteY38" fmla="*/ 63383 h 79570"/>
                <a:gd name="connsiteX39" fmla="*/ 49902 w 68937"/>
                <a:gd name="connsiteY39" fmla="*/ 67884 h 79570"/>
                <a:gd name="connsiteX40" fmla="*/ 50617 w 68937"/>
                <a:gd name="connsiteY40" fmla="*/ 67491 h 79570"/>
                <a:gd name="connsiteX41" fmla="*/ 49688 w 68937"/>
                <a:gd name="connsiteY41" fmla="*/ 68741 h 79570"/>
                <a:gd name="connsiteX42" fmla="*/ 49617 w 68937"/>
                <a:gd name="connsiteY42" fmla="*/ 68312 h 79570"/>
                <a:gd name="connsiteX43" fmla="*/ 48081 w 68937"/>
                <a:gd name="connsiteY43" fmla="*/ 69848 h 79570"/>
                <a:gd name="connsiteX44" fmla="*/ 48581 w 68937"/>
                <a:gd name="connsiteY44" fmla="*/ 69919 h 79570"/>
                <a:gd name="connsiteX45" fmla="*/ 46438 w 68937"/>
                <a:gd name="connsiteY45" fmla="*/ 71420 h 79570"/>
                <a:gd name="connsiteX46" fmla="*/ 46723 w 68937"/>
                <a:gd name="connsiteY46" fmla="*/ 72027 h 79570"/>
                <a:gd name="connsiteX47" fmla="*/ 41687 w 68937"/>
                <a:gd name="connsiteY47" fmla="*/ 73384 h 79570"/>
                <a:gd name="connsiteX48" fmla="*/ 41008 w 68937"/>
                <a:gd name="connsiteY48" fmla="*/ 74063 h 79570"/>
                <a:gd name="connsiteX49" fmla="*/ 40901 w 68937"/>
                <a:gd name="connsiteY49" fmla="*/ 73670 h 79570"/>
                <a:gd name="connsiteX50" fmla="*/ 38401 w 68937"/>
                <a:gd name="connsiteY50" fmla="*/ 73384 h 79570"/>
                <a:gd name="connsiteX51" fmla="*/ 38579 w 68937"/>
                <a:gd name="connsiteY51" fmla="*/ 73098 h 79570"/>
                <a:gd name="connsiteX52" fmla="*/ 38044 w 68937"/>
                <a:gd name="connsiteY52" fmla="*/ 73920 h 79570"/>
                <a:gd name="connsiteX53" fmla="*/ 35115 w 68937"/>
                <a:gd name="connsiteY53" fmla="*/ 73742 h 79570"/>
                <a:gd name="connsiteX54" fmla="*/ 34365 w 68937"/>
                <a:gd name="connsiteY54" fmla="*/ 74277 h 79570"/>
                <a:gd name="connsiteX55" fmla="*/ 34722 w 68937"/>
                <a:gd name="connsiteY55" fmla="*/ 73956 h 79570"/>
                <a:gd name="connsiteX56" fmla="*/ 33579 w 68937"/>
                <a:gd name="connsiteY56" fmla="*/ 73813 h 79570"/>
                <a:gd name="connsiteX57" fmla="*/ 33114 w 68937"/>
                <a:gd name="connsiteY57" fmla="*/ 73170 h 79570"/>
                <a:gd name="connsiteX58" fmla="*/ 33793 w 68937"/>
                <a:gd name="connsiteY58" fmla="*/ 72884 h 79570"/>
                <a:gd name="connsiteX59" fmla="*/ 32079 w 68937"/>
                <a:gd name="connsiteY59" fmla="*/ 73063 h 79570"/>
                <a:gd name="connsiteX60" fmla="*/ 28828 w 68937"/>
                <a:gd name="connsiteY60" fmla="*/ 71205 h 79570"/>
                <a:gd name="connsiteX61" fmla="*/ 25721 w 68937"/>
                <a:gd name="connsiteY61" fmla="*/ 69955 h 79570"/>
                <a:gd name="connsiteX62" fmla="*/ 25721 w 68937"/>
                <a:gd name="connsiteY62" fmla="*/ 68883 h 79570"/>
                <a:gd name="connsiteX63" fmla="*/ 22506 w 68937"/>
                <a:gd name="connsiteY63" fmla="*/ 67241 h 79570"/>
                <a:gd name="connsiteX64" fmla="*/ 22649 w 68937"/>
                <a:gd name="connsiteY64" fmla="*/ 67276 h 79570"/>
                <a:gd name="connsiteX65" fmla="*/ 16255 w 68937"/>
                <a:gd name="connsiteY65" fmla="*/ 62454 h 79570"/>
                <a:gd name="connsiteX66" fmla="*/ 15005 w 68937"/>
                <a:gd name="connsiteY66" fmla="*/ 62383 h 79570"/>
                <a:gd name="connsiteX67" fmla="*/ 10397 w 68937"/>
                <a:gd name="connsiteY67" fmla="*/ 58239 h 79570"/>
                <a:gd name="connsiteX68" fmla="*/ 9683 w 68937"/>
                <a:gd name="connsiteY68" fmla="*/ 56204 h 79570"/>
                <a:gd name="connsiteX69" fmla="*/ 9933 w 68937"/>
                <a:gd name="connsiteY69" fmla="*/ 56382 h 79570"/>
                <a:gd name="connsiteX70" fmla="*/ 7897 w 68937"/>
                <a:gd name="connsiteY70" fmla="*/ 52239 h 79570"/>
                <a:gd name="connsiteX71" fmla="*/ 6468 w 68937"/>
                <a:gd name="connsiteY71" fmla="*/ 49953 h 79570"/>
                <a:gd name="connsiteX72" fmla="*/ 6611 w 68937"/>
                <a:gd name="connsiteY72" fmla="*/ 49202 h 79570"/>
                <a:gd name="connsiteX73" fmla="*/ 6968 w 68937"/>
                <a:gd name="connsiteY73" fmla="*/ 48845 h 79570"/>
                <a:gd name="connsiteX74" fmla="*/ 6718 w 68937"/>
                <a:gd name="connsiteY74" fmla="*/ 48452 h 79570"/>
                <a:gd name="connsiteX75" fmla="*/ 6790 w 68937"/>
                <a:gd name="connsiteY75" fmla="*/ 48417 h 79570"/>
                <a:gd name="connsiteX76" fmla="*/ 6468 w 68937"/>
                <a:gd name="connsiteY76" fmla="*/ 48095 h 79570"/>
                <a:gd name="connsiteX77" fmla="*/ 6290 w 68937"/>
                <a:gd name="connsiteY77" fmla="*/ 48274 h 79570"/>
                <a:gd name="connsiteX78" fmla="*/ 6611 w 68937"/>
                <a:gd name="connsiteY78" fmla="*/ 45238 h 79570"/>
                <a:gd name="connsiteX79" fmla="*/ 6397 w 68937"/>
                <a:gd name="connsiteY79" fmla="*/ 37380 h 79570"/>
                <a:gd name="connsiteX80" fmla="*/ 6825 w 68937"/>
                <a:gd name="connsiteY80" fmla="*/ 38558 h 79570"/>
                <a:gd name="connsiteX81" fmla="*/ 7075 w 68937"/>
                <a:gd name="connsiteY81" fmla="*/ 36737 h 79570"/>
                <a:gd name="connsiteX82" fmla="*/ 7075 w 68937"/>
                <a:gd name="connsiteY82" fmla="*/ 38380 h 79570"/>
                <a:gd name="connsiteX83" fmla="*/ 8719 w 68937"/>
                <a:gd name="connsiteY83" fmla="*/ 31522 h 79570"/>
                <a:gd name="connsiteX84" fmla="*/ 8576 w 68937"/>
                <a:gd name="connsiteY84" fmla="*/ 30914 h 79570"/>
                <a:gd name="connsiteX85" fmla="*/ 8683 w 68937"/>
                <a:gd name="connsiteY85" fmla="*/ 30772 h 79570"/>
                <a:gd name="connsiteX86" fmla="*/ 8540 w 68937"/>
                <a:gd name="connsiteY86" fmla="*/ 29700 h 79570"/>
                <a:gd name="connsiteX87" fmla="*/ 9754 w 68937"/>
                <a:gd name="connsiteY87" fmla="*/ 28771 h 79570"/>
                <a:gd name="connsiteX88" fmla="*/ 10933 w 68937"/>
                <a:gd name="connsiteY88" fmla="*/ 24699 h 79570"/>
                <a:gd name="connsiteX89" fmla="*/ 10504 w 68937"/>
                <a:gd name="connsiteY89" fmla="*/ 24699 h 79570"/>
                <a:gd name="connsiteX90" fmla="*/ 11290 w 68937"/>
                <a:gd name="connsiteY90" fmla="*/ 23378 h 79570"/>
                <a:gd name="connsiteX91" fmla="*/ 11790 w 68937"/>
                <a:gd name="connsiteY91" fmla="*/ 23521 h 79570"/>
                <a:gd name="connsiteX92" fmla="*/ 11969 w 68937"/>
                <a:gd name="connsiteY92" fmla="*/ 21485 h 79570"/>
                <a:gd name="connsiteX93" fmla="*/ 12005 w 68937"/>
                <a:gd name="connsiteY93" fmla="*/ 22807 h 79570"/>
                <a:gd name="connsiteX94" fmla="*/ 13612 w 68937"/>
                <a:gd name="connsiteY94" fmla="*/ 19271 h 79570"/>
                <a:gd name="connsiteX95" fmla="*/ 13005 w 68937"/>
                <a:gd name="connsiteY95" fmla="*/ 18484 h 79570"/>
                <a:gd name="connsiteX96" fmla="*/ 14684 w 68937"/>
                <a:gd name="connsiteY96" fmla="*/ 15020 h 79570"/>
                <a:gd name="connsiteX97" fmla="*/ 14076 w 68937"/>
                <a:gd name="connsiteY97" fmla="*/ 15199 h 79570"/>
                <a:gd name="connsiteX98" fmla="*/ 16862 w 68937"/>
                <a:gd name="connsiteY98" fmla="*/ 10698 h 79570"/>
                <a:gd name="connsiteX99" fmla="*/ 14684 w 68937"/>
                <a:gd name="connsiteY99" fmla="*/ 4911 h 79570"/>
                <a:gd name="connsiteX100" fmla="*/ 6075 w 68937"/>
                <a:gd name="connsiteY100" fmla="*/ 22128 h 79570"/>
                <a:gd name="connsiteX101" fmla="*/ 396 w 68937"/>
                <a:gd name="connsiteY101" fmla="*/ 38737 h 79570"/>
                <a:gd name="connsiteX102" fmla="*/ 718 w 68937"/>
                <a:gd name="connsiteY102" fmla="*/ 50810 h 79570"/>
                <a:gd name="connsiteX103" fmla="*/ 3646 w 68937"/>
                <a:gd name="connsiteY103" fmla="*/ 57739 h 79570"/>
                <a:gd name="connsiteX104" fmla="*/ 3682 w 68937"/>
                <a:gd name="connsiteY104" fmla="*/ 58704 h 79570"/>
                <a:gd name="connsiteX105" fmla="*/ 5147 w 68937"/>
                <a:gd name="connsiteY105" fmla="*/ 60740 h 79570"/>
                <a:gd name="connsiteX106" fmla="*/ 5039 w 68937"/>
                <a:gd name="connsiteY106" fmla="*/ 60776 h 79570"/>
                <a:gd name="connsiteX107" fmla="*/ 7040 w 68937"/>
                <a:gd name="connsiteY107" fmla="*/ 63061 h 79570"/>
                <a:gd name="connsiteX108" fmla="*/ 6933 w 68937"/>
                <a:gd name="connsiteY108" fmla="*/ 63097 h 79570"/>
                <a:gd name="connsiteX109" fmla="*/ 7861 w 68937"/>
                <a:gd name="connsiteY109" fmla="*/ 64097 h 79570"/>
                <a:gd name="connsiteX110" fmla="*/ 7576 w 68937"/>
                <a:gd name="connsiteY110" fmla="*/ 64026 h 79570"/>
                <a:gd name="connsiteX111" fmla="*/ 11647 w 68937"/>
                <a:gd name="connsiteY111" fmla="*/ 67812 h 79570"/>
                <a:gd name="connsiteX112" fmla="*/ 11862 w 68937"/>
                <a:gd name="connsiteY112" fmla="*/ 67384 h 79570"/>
                <a:gd name="connsiteX113" fmla="*/ 18148 w 68937"/>
                <a:gd name="connsiteY113" fmla="*/ 72491 h 79570"/>
                <a:gd name="connsiteX114" fmla="*/ 18041 w 68937"/>
                <a:gd name="connsiteY114" fmla="*/ 72563 h 79570"/>
                <a:gd name="connsiteX115" fmla="*/ 27542 w 68937"/>
                <a:gd name="connsiteY115" fmla="*/ 77528 h 79570"/>
                <a:gd name="connsiteX116" fmla="*/ 27578 w 68937"/>
                <a:gd name="connsiteY116" fmla="*/ 77920 h 79570"/>
                <a:gd name="connsiteX117" fmla="*/ 31829 w 68937"/>
                <a:gd name="connsiteY117" fmla="*/ 78349 h 79570"/>
                <a:gd name="connsiteX118" fmla="*/ 32972 w 68937"/>
                <a:gd name="connsiteY118" fmla="*/ 79349 h 79570"/>
                <a:gd name="connsiteX119" fmla="*/ 35508 w 68937"/>
                <a:gd name="connsiteY119" fmla="*/ 79278 h 79570"/>
                <a:gd name="connsiteX120" fmla="*/ 34936 w 68937"/>
                <a:gd name="connsiteY120" fmla="*/ 79349 h 79570"/>
                <a:gd name="connsiteX121" fmla="*/ 38294 w 68937"/>
                <a:gd name="connsiteY121" fmla="*/ 79563 h 79570"/>
                <a:gd name="connsiteX122" fmla="*/ 37686 w 68937"/>
                <a:gd name="connsiteY122" fmla="*/ 78778 h 79570"/>
                <a:gd name="connsiteX123" fmla="*/ 39830 w 68937"/>
                <a:gd name="connsiteY123" fmla="*/ 79528 h 79570"/>
                <a:gd name="connsiteX124" fmla="*/ 39794 w 68937"/>
                <a:gd name="connsiteY124" fmla="*/ 78921 h 79570"/>
                <a:gd name="connsiteX125" fmla="*/ 46402 w 68937"/>
                <a:gd name="connsiteY125" fmla="*/ 79028 h 79570"/>
                <a:gd name="connsiteX126" fmla="*/ 57046 w 68937"/>
                <a:gd name="connsiteY126" fmla="*/ 68205 h 79570"/>
                <a:gd name="connsiteX127" fmla="*/ 63333 w 68937"/>
                <a:gd name="connsiteY127" fmla="*/ 56275 h 79570"/>
                <a:gd name="connsiteX128" fmla="*/ 63904 w 68937"/>
                <a:gd name="connsiteY128" fmla="*/ 56096 h 79570"/>
                <a:gd name="connsiteX129" fmla="*/ 64547 w 68937"/>
                <a:gd name="connsiteY129" fmla="*/ 53453 h 79570"/>
                <a:gd name="connsiteX130" fmla="*/ 64618 w 68937"/>
                <a:gd name="connsiteY130" fmla="*/ 52417 h 79570"/>
                <a:gd name="connsiteX131" fmla="*/ 65118 w 68937"/>
                <a:gd name="connsiteY131" fmla="*/ 52203 h 79570"/>
                <a:gd name="connsiteX132" fmla="*/ 65368 w 68937"/>
                <a:gd name="connsiteY132" fmla="*/ 50595 h 79570"/>
                <a:gd name="connsiteX133" fmla="*/ 66083 w 68937"/>
                <a:gd name="connsiteY133" fmla="*/ 49774 h 79570"/>
                <a:gd name="connsiteX134" fmla="*/ 68226 w 68937"/>
                <a:gd name="connsiteY134" fmla="*/ 39237 h 79570"/>
                <a:gd name="connsiteX135" fmla="*/ 68440 w 68937"/>
                <a:gd name="connsiteY135" fmla="*/ 29700 h 79570"/>
                <a:gd name="connsiteX136" fmla="*/ 63654 w 68937"/>
                <a:gd name="connsiteY136" fmla="*/ 20735 h 7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68937" h="79570">
                  <a:moveTo>
                    <a:pt x="63654" y="20735"/>
                  </a:moveTo>
                  <a:cubicBezTo>
                    <a:pt x="61154" y="18127"/>
                    <a:pt x="58868" y="15055"/>
                    <a:pt x="56010" y="12269"/>
                  </a:cubicBezTo>
                  <a:cubicBezTo>
                    <a:pt x="53403" y="9519"/>
                    <a:pt x="49188" y="7090"/>
                    <a:pt x="46473" y="6305"/>
                  </a:cubicBezTo>
                  <a:cubicBezTo>
                    <a:pt x="46330" y="6126"/>
                    <a:pt x="45759" y="6019"/>
                    <a:pt x="45723" y="6090"/>
                  </a:cubicBezTo>
                  <a:lnTo>
                    <a:pt x="40365" y="2733"/>
                  </a:lnTo>
                  <a:cubicBezTo>
                    <a:pt x="40365" y="2733"/>
                    <a:pt x="38758" y="1625"/>
                    <a:pt x="35936" y="589"/>
                  </a:cubicBezTo>
                  <a:cubicBezTo>
                    <a:pt x="32364" y="-518"/>
                    <a:pt x="29185" y="196"/>
                    <a:pt x="26792" y="625"/>
                  </a:cubicBezTo>
                  <a:cubicBezTo>
                    <a:pt x="22184" y="1589"/>
                    <a:pt x="20577" y="2911"/>
                    <a:pt x="31900" y="5233"/>
                  </a:cubicBezTo>
                  <a:lnTo>
                    <a:pt x="31757" y="5376"/>
                  </a:lnTo>
                  <a:cubicBezTo>
                    <a:pt x="34400" y="5769"/>
                    <a:pt x="35615" y="7019"/>
                    <a:pt x="38151" y="7483"/>
                  </a:cubicBezTo>
                  <a:cubicBezTo>
                    <a:pt x="38008" y="8448"/>
                    <a:pt x="40473" y="9019"/>
                    <a:pt x="41044" y="9698"/>
                  </a:cubicBezTo>
                  <a:lnTo>
                    <a:pt x="40937" y="9733"/>
                  </a:lnTo>
                  <a:cubicBezTo>
                    <a:pt x="43044" y="10198"/>
                    <a:pt x="44652" y="12626"/>
                    <a:pt x="46759" y="12877"/>
                  </a:cubicBezTo>
                  <a:cubicBezTo>
                    <a:pt x="46652" y="12912"/>
                    <a:pt x="46509" y="13127"/>
                    <a:pt x="46116" y="12948"/>
                  </a:cubicBezTo>
                  <a:cubicBezTo>
                    <a:pt x="47402" y="13413"/>
                    <a:pt x="49116" y="14198"/>
                    <a:pt x="48902" y="14698"/>
                  </a:cubicBezTo>
                  <a:cubicBezTo>
                    <a:pt x="51795" y="16198"/>
                    <a:pt x="55010" y="19413"/>
                    <a:pt x="57010" y="20449"/>
                  </a:cubicBezTo>
                  <a:lnTo>
                    <a:pt x="56796" y="20449"/>
                  </a:lnTo>
                  <a:cubicBezTo>
                    <a:pt x="58046" y="20985"/>
                    <a:pt x="57903" y="21556"/>
                    <a:pt x="58975" y="22449"/>
                  </a:cubicBezTo>
                  <a:cubicBezTo>
                    <a:pt x="58975" y="22556"/>
                    <a:pt x="58975" y="22664"/>
                    <a:pt x="58975" y="22664"/>
                  </a:cubicBezTo>
                  <a:cubicBezTo>
                    <a:pt x="60261" y="23342"/>
                    <a:pt x="61332" y="25807"/>
                    <a:pt x="61832" y="26521"/>
                  </a:cubicBezTo>
                  <a:lnTo>
                    <a:pt x="61547" y="26736"/>
                  </a:lnTo>
                  <a:cubicBezTo>
                    <a:pt x="61975" y="27378"/>
                    <a:pt x="62225" y="28164"/>
                    <a:pt x="62475" y="28950"/>
                  </a:cubicBezTo>
                  <a:lnTo>
                    <a:pt x="62261" y="28057"/>
                  </a:lnTo>
                  <a:cubicBezTo>
                    <a:pt x="63297" y="28093"/>
                    <a:pt x="62297" y="29950"/>
                    <a:pt x="63118" y="31629"/>
                  </a:cubicBezTo>
                  <a:cubicBezTo>
                    <a:pt x="63190" y="33272"/>
                    <a:pt x="65368" y="35165"/>
                    <a:pt x="64726" y="37130"/>
                  </a:cubicBezTo>
                  <a:cubicBezTo>
                    <a:pt x="65118" y="38094"/>
                    <a:pt x="64047" y="36272"/>
                    <a:pt x="64297" y="37665"/>
                  </a:cubicBezTo>
                  <a:cubicBezTo>
                    <a:pt x="63797" y="37665"/>
                    <a:pt x="64011" y="37023"/>
                    <a:pt x="63583" y="37308"/>
                  </a:cubicBezTo>
                  <a:cubicBezTo>
                    <a:pt x="63690" y="38666"/>
                    <a:pt x="62797" y="39380"/>
                    <a:pt x="62868" y="41059"/>
                  </a:cubicBezTo>
                  <a:lnTo>
                    <a:pt x="62475" y="41059"/>
                  </a:lnTo>
                  <a:cubicBezTo>
                    <a:pt x="62797" y="43309"/>
                    <a:pt x="61082" y="44845"/>
                    <a:pt x="61332" y="46381"/>
                  </a:cubicBezTo>
                  <a:cubicBezTo>
                    <a:pt x="60975" y="48595"/>
                    <a:pt x="59761" y="47452"/>
                    <a:pt x="59761" y="49881"/>
                  </a:cubicBezTo>
                  <a:lnTo>
                    <a:pt x="58939" y="50524"/>
                  </a:lnTo>
                  <a:cubicBezTo>
                    <a:pt x="58510" y="51417"/>
                    <a:pt x="59296" y="51417"/>
                    <a:pt x="58689" y="52346"/>
                  </a:cubicBezTo>
                  <a:cubicBezTo>
                    <a:pt x="58403" y="52167"/>
                    <a:pt x="57903" y="53525"/>
                    <a:pt x="57868" y="52810"/>
                  </a:cubicBezTo>
                  <a:cubicBezTo>
                    <a:pt x="56439" y="54882"/>
                    <a:pt x="56546" y="57739"/>
                    <a:pt x="54260" y="60276"/>
                  </a:cubicBezTo>
                  <a:cubicBezTo>
                    <a:pt x="54510" y="61204"/>
                    <a:pt x="53367" y="62490"/>
                    <a:pt x="53546" y="63169"/>
                  </a:cubicBezTo>
                  <a:cubicBezTo>
                    <a:pt x="53260" y="63133"/>
                    <a:pt x="51831" y="65990"/>
                    <a:pt x="52260" y="64097"/>
                  </a:cubicBezTo>
                  <a:cubicBezTo>
                    <a:pt x="52295" y="63919"/>
                    <a:pt x="52438" y="63704"/>
                    <a:pt x="52545" y="63776"/>
                  </a:cubicBezTo>
                  <a:lnTo>
                    <a:pt x="52331" y="63383"/>
                  </a:lnTo>
                  <a:cubicBezTo>
                    <a:pt x="50795" y="64597"/>
                    <a:pt x="50938" y="66526"/>
                    <a:pt x="49902" y="67884"/>
                  </a:cubicBezTo>
                  <a:cubicBezTo>
                    <a:pt x="50259" y="67598"/>
                    <a:pt x="50652" y="66919"/>
                    <a:pt x="50617" y="67491"/>
                  </a:cubicBezTo>
                  <a:lnTo>
                    <a:pt x="49688" y="68741"/>
                  </a:lnTo>
                  <a:lnTo>
                    <a:pt x="49617" y="68312"/>
                  </a:lnTo>
                  <a:cubicBezTo>
                    <a:pt x="49116" y="68848"/>
                    <a:pt x="48616" y="69384"/>
                    <a:pt x="48081" y="69848"/>
                  </a:cubicBezTo>
                  <a:lnTo>
                    <a:pt x="48581" y="69919"/>
                  </a:lnTo>
                  <a:cubicBezTo>
                    <a:pt x="47688" y="70563"/>
                    <a:pt x="46973" y="70241"/>
                    <a:pt x="46438" y="71420"/>
                  </a:cubicBezTo>
                  <a:cubicBezTo>
                    <a:pt x="46187" y="71991"/>
                    <a:pt x="47545" y="71241"/>
                    <a:pt x="46723" y="72027"/>
                  </a:cubicBezTo>
                  <a:cubicBezTo>
                    <a:pt x="45402" y="72670"/>
                    <a:pt x="43401" y="73206"/>
                    <a:pt x="41687" y="73384"/>
                  </a:cubicBezTo>
                  <a:cubicBezTo>
                    <a:pt x="41937" y="73777"/>
                    <a:pt x="41473" y="73884"/>
                    <a:pt x="41008" y="74063"/>
                  </a:cubicBezTo>
                  <a:lnTo>
                    <a:pt x="40901" y="73670"/>
                  </a:lnTo>
                  <a:cubicBezTo>
                    <a:pt x="39079" y="74384"/>
                    <a:pt x="40187" y="72920"/>
                    <a:pt x="38401" y="73384"/>
                  </a:cubicBezTo>
                  <a:lnTo>
                    <a:pt x="38579" y="73098"/>
                  </a:lnTo>
                  <a:lnTo>
                    <a:pt x="38044" y="73920"/>
                  </a:lnTo>
                  <a:cubicBezTo>
                    <a:pt x="36222" y="74527"/>
                    <a:pt x="37258" y="73063"/>
                    <a:pt x="35115" y="73742"/>
                  </a:cubicBezTo>
                  <a:cubicBezTo>
                    <a:pt x="35900" y="73848"/>
                    <a:pt x="35329" y="74670"/>
                    <a:pt x="34365" y="74277"/>
                  </a:cubicBezTo>
                  <a:lnTo>
                    <a:pt x="34722" y="73956"/>
                  </a:lnTo>
                  <a:cubicBezTo>
                    <a:pt x="34150" y="73920"/>
                    <a:pt x="33936" y="73991"/>
                    <a:pt x="33579" y="73813"/>
                  </a:cubicBezTo>
                  <a:cubicBezTo>
                    <a:pt x="33972" y="73706"/>
                    <a:pt x="33900" y="73313"/>
                    <a:pt x="33114" y="73170"/>
                  </a:cubicBezTo>
                  <a:lnTo>
                    <a:pt x="33793" y="72884"/>
                  </a:lnTo>
                  <a:cubicBezTo>
                    <a:pt x="33222" y="72955"/>
                    <a:pt x="32686" y="73027"/>
                    <a:pt x="32079" y="73063"/>
                  </a:cubicBezTo>
                  <a:cubicBezTo>
                    <a:pt x="31078" y="72313"/>
                    <a:pt x="29042" y="71920"/>
                    <a:pt x="28828" y="71205"/>
                  </a:cubicBezTo>
                  <a:cubicBezTo>
                    <a:pt x="28828" y="71205"/>
                    <a:pt x="26542" y="69776"/>
                    <a:pt x="25721" y="69955"/>
                  </a:cubicBezTo>
                  <a:cubicBezTo>
                    <a:pt x="26364" y="69919"/>
                    <a:pt x="25149" y="69026"/>
                    <a:pt x="25721" y="68883"/>
                  </a:cubicBezTo>
                  <a:cubicBezTo>
                    <a:pt x="24899" y="68919"/>
                    <a:pt x="22935" y="68098"/>
                    <a:pt x="22506" y="67241"/>
                  </a:cubicBezTo>
                  <a:lnTo>
                    <a:pt x="22649" y="67276"/>
                  </a:lnTo>
                  <a:cubicBezTo>
                    <a:pt x="20363" y="65205"/>
                    <a:pt x="17970" y="64669"/>
                    <a:pt x="16255" y="62454"/>
                  </a:cubicBezTo>
                  <a:cubicBezTo>
                    <a:pt x="16041" y="62883"/>
                    <a:pt x="15148" y="61704"/>
                    <a:pt x="15005" y="62383"/>
                  </a:cubicBezTo>
                  <a:cubicBezTo>
                    <a:pt x="12433" y="60776"/>
                    <a:pt x="12326" y="57918"/>
                    <a:pt x="10397" y="58239"/>
                  </a:cubicBezTo>
                  <a:cubicBezTo>
                    <a:pt x="9647" y="57239"/>
                    <a:pt x="9933" y="56775"/>
                    <a:pt x="9683" y="56204"/>
                  </a:cubicBezTo>
                  <a:lnTo>
                    <a:pt x="9933" y="56382"/>
                  </a:lnTo>
                  <a:cubicBezTo>
                    <a:pt x="8647" y="54525"/>
                    <a:pt x="8469" y="53846"/>
                    <a:pt x="7897" y="52239"/>
                  </a:cubicBezTo>
                  <a:cubicBezTo>
                    <a:pt x="7504" y="51453"/>
                    <a:pt x="6683" y="51560"/>
                    <a:pt x="6468" y="49953"/>
                  </a:cubicBezTo>
                  <a:cubicBezTo>
                    <a:pt x="6968" y="50381"/>
                    <a:pt x="6647" y="49774"/>
                    <a:pt x="6611" y="49202"/>
                  </a:cubicBezTo>
                  <a:cubicBezTo>
                    <a:pt x="6718" y="49560"/>
                    <a:pt x="6825" y="49667"/>
                    <a:pt x="6968" y="48845"/>
                  </a:cubicBezTo>
                  <a:cubicBezTo>
                    <a:pt x="6861" y="48738"/>
                    <a:pt x="6790" y="48595"/>
                    <a:pt x="6718" y="48452"/>
                  </a:cubicBezTo>
                  <a:lnTo>
                    <a:pt x="6790" y="48417"/>
                  </a:lnTo>
                  <a:cubicBezTo>
                    <a:pt x="6575" y="47452"/>
                    <a:pt x="6468" y="47631"/>
                    <a:pt x="6468" y="48095"/>
                  </a:cubicBezTo>
                  <a:cubicBezTo>
                    <a:pt x="6468" y="48095"/>
                    <a:pt x="6361" y="48131"/>
                    <a:pt x="6290" y="48274"/>
                  </a:cubicBezTo>
                  <a:cubicBezTo>
                    <a:pt x="6575" y="47202"/>
                    <a:pt x="5968" y="45381"/>
                    <a:pt x="6611" y="45238"/>
                  </a:cubicBezTo>
                  <a:cubicBezTo>
                    <a:pt x="6433" y="42273"/>
                    <a:pt x="6147" y="39987"/>
                    <a:pt x="6397" y="37380"/>
                  </a:cubicBezTo>
                  <a:cubicBezTo>
                    <a:pt x="6754" y="37165"/>
                    <a:pt x="6897" y="37808"/>
                    <a:pt x="6825" y="38558"/>
                  </a:cubicBezTo>
                  <a:lnTo>
                    <a:pt x="7075" y="36737"/>
                  </a:lnTo>
                  <a:cubicBezTo>
                    <a:pt x="7504" y="36844"/>
                    <a:pt x="7111" y="37808"/>
                    <a:pt x="7075" y="38380"/>
                  </a:cubicBezTo>
                  <a:cubicBezTo>
                    <a:pt x="8111" y="36415"/>
                    <a:pt x="7325" y="33844"/>
                    <a:pt x="8719" y="31522"/>
                  </a:cubicBezTo>
                  <a:lnTo>
                    <a:pt x="8576" y="30914"/>
                  </a:lnTo>
                  <a:lnTo>
                    <a:pt x="8683" y="30772"/>
                  </a:lnTo>
                  <a:cubicBezTo>
                    <a:pt x="8504" y="30736"/>
                    <a:pt x="8469" y="30093"/>
                    <a:pt x="8540" y="29700"/>
                  </a:cubicBezTo>
                  <a:cubicBezTo>
                    <a:pt x="9004" y="29486"/>
                    <a:pt x="9326" y="29986"/>
                    <a:pt x="9754" y="28771"/>
                  </a:cubicBezTo>
                  <a:cubicBezTo>
                    <a:pt x="10397" y="27950"/>
                    <a:pt x="10612" y="26021"/>
                    <a:pt x="10933" y="24699"/>
                  </a:cubicBezTo>
                  <a:cubicBezTo>
                    <a:pt x="10612" y="25343"/>
                    <a:pt x="10504" y="25057"/>
                    <a:pt x="10504" y="24699"/>
                  </a:cubicBezTo>
                  <a:cubicBezTo>
                    <a:pt x="10754" y="24092"/>
                    <a:pt x="11219" y="23878"/>
                    <a:pt x="11290" y="23378"/>
                  </a:cubicBezTo>
                  <a:lnTo>
                    <a:pt x="11790" y="23521"/>
                  </a:lnTo>
                  <a:cubicBezTo>
                    <a:pt x="11255" y="23557"/>
                    <a:pt x="12040" y="21771"/>
                    <a:pt x="11969" y="21485"/>
                  </a:cubicBezTo>
                  <a:cubicBezTo>
                    <a:pt x="12469" y="21306"/>
                    <a:pt x="11826" y="22521"/>
                    <a:pt x="12005" y="22807"/>
                  </a:cubicBezTo>
                  <a:cubicBezTo>
                    <a:pt x="13076" y="20449"/>
                    <a:pt x="12540" y="21628"/>
                    <a:pt x="13612" y="19271"/>
                  </a:cubicBezTo>
                  <a:cubicBezTo>
                    <a:pt x="13898" y="17877"/>
                    <a:pt x="13076" y="19271"/>
                    <a:pt x="13005" y="18484"/>
                  </a:cubicBezTo>
                  <a:cubicBezTo>
                    <a:pt x="13505" y="17342"/>
                    <a:pt x="13719" y="16091"/>
                    <a:pt x="14684" y="15020"/>
                  </a:cubicBezTo>
                  <a:lnTo>
                    <a:pt x="14076" y="15199"/>
                  </a:lnTo>
                  <a:cubicBezTo>
                    <a:pt x="14898" y="12984"/>
                    <a:pt x="15648" y="11805"/>
                    <a:pt x="16862" y="10698"/>
                  </a:cubicBezTo>
                  <a:cubicBezTo>
                    <a:pt x="23506" y="-5911"/>
                    <a:pt x="14755" y="4768"/>
                    <a:pt x="14684" y="4911"/>
                  </a:cubicBezTo>
                  <a:cubicBezTo>
                    <a:pt x="10040" y="10412"/>
                    <a:pt x="9219" y="14270"/>
                    <a:pt x="6075" y="22128"/>
                  </a:cubicBezTo>
                  <a:cubicBezTo>
                    <a:pt x="3146" y="28986"/>
                    <a:pt x="1396" y="30629"/>
                    <a:pt x="396" y="38737"/>
                  </a:cubicBezTo>
                  <a:cubicBezTo>
                    <a:pt x="-283" y="42559"/>
                    <a:pt x="-33" y="46917"/>
                    <a:pt x="718" y="50810"/>
                  </a:cubicBezTo>
                  <a:cubicBezTo>
                    <a:pt x="1753" y="52524"/>
                    <a:pt x="2075" y="55953"/>
                    <a:pt x="3646" y="57739"/>
                  </a:cubicBezTo>
                  <a:lnTo>
                    <a:pt x="3682" y="58704"/>
                  </a:lnTo>
                  <a:cubicBezTo>
                    <a:pt x="4289" y="59275"/>
                    <a:pt x="4897" y="59954"/>
                    <a:pt x="5147" y="60740"/>
                  </a:cubicBezTo>
                  <a:lnTo>
                    <a:pt x="5039" y="60776"/>
                  </a:lnTo>
                  <a:cubicBezTo>
                    <a:pt x="5897" y="61633"/>
                    <a:pt x="6540" y="62740"/>
                    <a:pt x="7040" y="63061"/>
                  </a:cubicBezTo>
                  <a:lnTo>
                    <a:pt x="6933" y="63097"/>
                  </a:lnTo>
                  <a:lnTo>
                    <a:pt x="7861" y="64097"/>
                  </a:lnTo>
                  <a:lnTo>
                    <a:pt x="7576" y="64026"/>
                  </a:lnTo>
                  <a:cubicBezTo>
                    <a:pt x="9076" y="65276"/>
                    <a:pt x="10504" y="66562"/>
                    <a:pt x="11647" y="67812"/>
                  </a:cubicBezTo>
                  <a:lnTo>
                    <a:pt x="11862" y="67384"/>
                  </a:lnTo>
                  <a:cubicBezTo>
                    <a:pt x="14255" y="70134"/>
                    <a:pt x="15898" y="70170"/>
                    <a:pt x="18148" y="72491"/>
                  </a:cubicBezTo>
                  <a:lnTo>
                    <a:pt x="18041" y="72563"/>
                  </a:lnTo>
                  <a:cubicBezTo>
                    <a:pt x="22077" y="73777"/>
                    <a:pt x="23077" y="76778"/>
                    <a:pt x="27542" y="77528"/>
                  </a:cubicBezTo>
                  <a:cubicBezTo>
                    <a:pt x="27007" y="77456"/>
                    <a:pt x="27649" y="77849"/>
                    <a:pt x="27578" y="77920"/>
                  </a:cubicBezTo>
                  <a:cubicBezTo>
                    <a:pt x="29435" y="78635"/>
                    <a:pt x="31543" y="79206"/>
                    <a:pt x="31829" y="78349"/>
                  </a:cubicBezTo>
                  <a:cubicBezTo>
                    <a:pt x="33222" y="78778"/>
                    <a:pt x="32864" y="78956"/>
                    <a:pt x="32972" y="79349"/>
                  </a:cubicBezTo>
                  <a:cubicBezTo>
                    <a:pt x="33079" y="78956"/>
                    <a:pt x="34365" y="79135"/>
                    <a:pt x="35508" y="79278"/>
                  </a:cubicBezTo>
                  <a:lnTo>
                    <a:pt x="34936" y="79349"/>
                  </a:lnTo>
                  <a:cubicBezTo>
                    <a:pt x="36043" y="79492"/>
                    <a:pt x="37151" y="79599"/>
                    <a:pt x="38294" y="79563"/>
                  </a:cubicBezTo>
                  <a:lnTo>
                    <a:pt x="37686" y="78778"/>
                  </a:lnTo>
                  <a:cubicBezTo>
                    <a:pt x="39401" y="79064"/>
                    <a:pt x="38115" y="79742"/>
                    <a:pt x="39830" y="79528"/>
                  </a:cubicBezTo>
                  <a:lnTo>
                    <a:pt x="39794" y="78921"/>
                  </a:lnTo>
                  <a:cubicBezTo>
                    <a:pt x="42187" y="78885"/>
                    <a:pt x="43830" y="79528"/>
                    <a:pt x="46402" y="79028"/>
                  </a:cubicBezTo>
                  <a:cubicBezTo>
                    <a:pt x="51510" y="77242"/>
                    <a:pt x="55189" y="72205"/>
                    <a:pt x="57046" y="68205"/>
                  </a:cubicBezTo>
                  <a:cubicBezTo>
                    <a:pt x="59225" y="64062"/>
                    <a:pt x="61154" y="59990"/>
                    <a:pt x="63333" y="56275"/>
                  </a:cubicBezTo>
                  <a:lnTo>
                    <a:pt x="63904" y="56096"/>
                  </a:lnTo>
                  <a:cubicBezTo>
                    <a:pt x="64618" y="56204"/>
                    <a:pt x="63868" y="53525"/>
                    <a:pt x="64547" y="53453"/>
                  </a:cubicBezTo>
                  <a:lnTo>
                    <a:pt x="64618" y="52417"/>
                  </a:lnTo>
                  <a:cubicBezTo>
                    <a:pt x="64833" y="52203"/>
                    <a:pt x="65154" y="51703"/>
                    <a:pt x="65118" y="52203"/>
                  </a:cubicBezTo>
                  <a:cubicBezTo>
                    <a:pt x="65476" y="51346"/>
                    <a:pt x="65368" y="51274"/>
                    <a:pt x="65368" y="50595"/>
                  </a:cubicBezTo>
                  <a:lnTo>
                    <a:pt x="66083" y="49774"/>
                  </a:lnTo>
                  <a:cubicBezTo>
                    <a:pt x="67512" y="46381"/>
                    <a:pt x="67547" y="43130"/>
                    <a:pt x="68226" y="39237"/>
                  </a:cubicBezTo>
                  <a:cubicBezTo>
                    <a:pt x="68976" y="36951"/>
                    <a:pt x="69262" y="33379"/>
                    <a:pt x="68440" y="29700"/>
                  </a:cubicBezTo>
                  <a:cubicBezTo>
                    <a:pt x="67619" y="26057"/>
                    <a:pt x="65297" y="22449"/>
                    <a:pt x="63654" y="207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0E5B8B4B-FCF7-0D46-8634-766165A7CBC8}"/>
                </a:ext>
              </a:extLst>
            </p:cNvPr>
            <p:cNvSpPr/>
            <p:nvPr/>
          </p:nvSpPr>
          <p:spPr>
            <a:xfrm>
              <a:off x="7228200" y="6376546"/>
              <a:ext cx="3571" cy="178"/>
            </a:xfrm>
            <a:custGeom>
              <a:avLst/>
              <a:gdLst>
                <a:gd name="connsiteX0" fmla="*/ 0 w 3571"/>
                <a:gd name="connsiteY0" fmla="*/ 179 h 178"/>
                <a:gd name="connsiteX1" fmla="*/ 0 w 3571"/>
                <a:gd name="connsiteY1" fmla="*/ 143 h 178"/>
                <a:gd name="connsiteX2" fmla="*/ 0 w 3571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1" h="178">
                  <a:moveTo>
                    <a:pt x="0" y="179"/>
                  </a:moveTo>
                  <a:lnTo>
                    <a:pt x="0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505E312C-D01B-8A41-9491-8D35F3591CD6}"/>
                </a:ext>
              </a:extLst>
            </p:cNvPr>
            <p:cNvSpPr/>
            <p:nvPr/>
          </p:nvSpPr>
          <p:spPr>
            <a:xfrm>
              <a:off x="7227593" y="6344676"/>
              <a:ext cx="65973" cy="61655"/>
            </a:xfrm>
            <a:custGeom>
              <a:avLst/>
              <a:gdLst>
                <a:gd name="connsiteX0" fmla="*/ 47113 w 65973"/>
                <a:gd name="connsiteY0" fmla="*/ 9046 h 61655"/>
                <a:gd name="connsiteX1" fmla="*/ 46256 w 65973"/>
                <a:gd name="connsiteY1" fmla="*/ 8868 h 61655"/>
                <a:gd name="connsiteX2" fmla="*/ 40005 w 65973"/>
                <a:gd name="connsiteY2" fmla="*/ 7046 h 61655"/>
                <a:gd name="connsiteX3" fmla="*/ 32897 w 65973"/>
                <a:gd name="connsiteY3" fmla="*/ 12047 h 61655"/>
                <a:gd name="connsiteX4" fmla="*/ 32754 w 65973"/>
                <a:gd name="connsiteY4" fmla="*/ 12189 h 61655"/>
                <a:gd name="connsiteX5" fmla="*/ 39648 w 65973"/>
                <a:gd name="connsiteY5" fmla="*/ 12261 h 61655"/>
                <a:gd name="connsiteX6" fmla="*/ 42434 w 65973"/>
                <a:gd name="connsiteY6" fmla="*/ 13333 h 61655"/>
                <a:gd name="connsiteX7" fmla="*/ 42362 w 65973"/>
                <a:gd name="connsiteY7" fmla="*/ 13368 h 61655"/>
                <a:gd name="connsiteX8" fmla="*/ 46970 w 65973"/>
                <a:gd name="connsiteY8" fmla="*/ 15511 h 61655"/>
                <a:gd name="connsiteX9" fmla="*/ 46327 w 65973"/>
                <a:gd name="connsiteY9" fmla="*/ 15511 h 61655"/>
                <a:gd name="connsiteX10" fmla="*/ 49078 w 65973"/>
                <a:gd name="connsiteY10" fmla="*/ 17440 h 61655"/>
                <a:gd name="connsiteX11" fmla="*/ 57043 w 65973"/>
                <a:gd name="connsiteY11" fmla="*/ 22119 h 61655"/>
                <a:gd name="connsiteX12" fmla="*/ 56864 w 65973"/>
                <a:gd name="connsiteY12" fmla="*/ 22155 h 61655"/>
                <a:gd name="connsiteX13" fmla="*/ 58757 w 65973"/>
                <a:gd name="connsiteY13" fmla="*/ 23691 h 61655"/>
                <a:gd name="connsiteX14" fmla="*/ 58722 w 65973"/>
                <a:gd name="connsiteY14" fmla="*/ 23869 h 61655"/>
                <a:gd name="connsiteX15" fmla="*/ 60400 w 65973"/>
                <a:gd name="connsiteY15" fmla="*/ 27227 h 61655"/>
                <a:gd name="connsiteX16" fmla="*/ 60079 w 65973"/>
                <a:gd name="connsiteY16" fmla="*/ 27334 h 61655"/>
                <a:gd name="connsiteX17" fmla="*/ 60400 w 65973"/>
                <a:gd name="connsiteY17" fmla="*/ 29620 h 61655"/>
                <a:gd name="connsiteX18" fmla="*/ 60400 w 65973"/>
                <a:gd name="connsiteY18" fmla="*/ 28727 h 61655"/>
                <a:gd name="connsiteX19" fmla="*/ 60508 w 65973"/>
                <a:gd name="connsiteY19" fmla="*/ 32228 h 61655"/>
                <a:gd name="connsiteX20" fmla="*/ 61508 w 65973"/>
                <a:gd name="connsiteY20" fmla="*/ 37479 h 61655"/>
                <a:gd name="connsiteX21" fmla="*/ 61043 w 65973"/>
                <a:gd name="connsiteY21" fmla="*/ 37907 h 61655"/>
                <a:gd name="connsiteX22" fmla="*/ 60365 w 65973"/>
                <a:gd name="connsiteY22" fmla="*/ 37514 h 61655"/>
                <a:gd name="connsiteX23" fmla="*/ 59436 w 65973"/>
                <a:gd name="connsiteY23" fmla="*/ 40872 h 61655"/>
                <a:gd name="connsiteX24" fmla="*/ 59043 w 65973"/>
                <a:gd name="connsiteY24" fmla="*/ 40836 h 61655"/>
                <a:gd name="connsiteX25" fmla="*/ 57650 w 65973"/>
                <a:gd name="connsiteY25" fmla="*/ 45551 h 61655"/>
                <a:gd name="connsiteX26" fmla="*/ 55828 w 65973"/>
                <a:gd name="connsiteY26" fmla="*/ 48372 h 61655"/>
                <a:gd name="connsiteX27" fmla="*/ 54935 w 65973"/>
                <a:gd name="connsiteY27" fmla="*/ 48765 h 61655"/>
                <a:gd name="connsiteX28" fmla="*/ 54400 w 65973"/>
                <a:gd name="connsiteY28" fmla="*/ 50230 h 61655"/>
                <a:gd name="connsiteX29" fmla="*/ 53542 w 65973"/>
                <a:gd name="connsiteY29" fmla="*/ 50444 h 61655"/>
                <a:gd name="connsiteX30" fmla="*/ 49363 w 65973"/>
                <a:gd name="connsiteY30" fmla="*/ 55231 h 61655"/>
                <a:gd name="connsiteX31" fmla="*/ 48577 w 65973"/>
                <a:gd name="connsiteY31" fmla="*/ 56267 h 61655"/>
                <a:gd name="connsiteX32" fmla="*/ 47827 w 65973"/>
                <a:gd name="connsiteY32" fmla="*/ 55552 h 61655"/>
                <a:gd name="connsiteX33" fmla="*/ 48077 w 65973"/>
                <a:gd name="connsiteY33" fmla="*/ 55659 h 61655"/>
                <a:gd name="connsiteX34" fmla="*/ 48256 w 65973"/>
                <a:gd name="connsiteY34" fmla="*/ 55302 h 61655"/>
                <a:gd name="connsiteX35" fmla="*/ 43791 w 65973"/>
                <a:gd name="connsiteY35" fmla="*/ 54659 h 61655"/>
                <a:gd name="connsiteX36" fmla="*/ 44506 w 65973"/>
                <a:gd name="connsiteY36" fmla="*/ 55159 h 61655"/>
                <a:gd name="connsiteX37" fmla="*/ 42791 w 65973"/>
                <a:gd name="connsiteY37" fmla="*/ 54802 h 61655"/>
                <a:gd name="connsiteX38" fmla="*/ 43220 w 65973"/>
                <a:gd name="connsiteY38" fmla="*/ 54552 h 61655"/>
                <a:gd name="connsiteX39" fmla="*/ 40612 w 65973"/>
                <a:gd name="connsiteY39" fmla="*/ 53945 h 61655"/>
                <a:gd name="connsiteX40" fmla="*/ 40934 w 65973"/>
                <a:gd name="connsiteY40" fmla="*/ 54373 h 61655"/>
                <a:gd name="connsiteX41" fmla="*/ 37826 w 65973"/>
                <a:gd name="connsiteY41" fmla="*/ 53802 h 61655"/>
                <a:gd name="connsiteX42" fmla="*/ 37648 w 65973"/>
                <a:gd name="connsiteY42" fmla="*/ 54481 h 61655"/>
                <a:gd name="connsiteX43" fmla="*/ 31540 w 65973"/>
                <a:gd name="connsiteY43" fmla="*/ 53588 h 61655"/>
                <a:gd name="connsiteX44" fmla="*/ 30647 w 65973"/>
                <a:gd name="connsiteY44" fmla="*/ 54123 h 61655"/>
                <a:gd name="connsiteX45" fmla="*/ 30575 w 65973"/>
                <a:gd name="connsiteY45" fmla="*/ 53730 h 61655"/>
                <a:gd name="connsiteX46" fmla="*/ 27682 w 65973"/>
                <a:gd name="connsiteY46" fmla="*/ 53337 h 61655"/>
                <a:gd name="connsiteX47" fmla="*/ 27861 w 65973"/>
                <a:gd name="connsiteY47" fmla="*/ 53052 h 61655"/>
                <a:gd name="connsiteX48" fmla="*/ 27325 w 65973"/>
                <a:gd name="connsiteY48" fmla="*/ 53873 h 61655"/>
                <a:gd name="connsiteX49" fmla="*/ 24253 w 65973"/>
                <a:gd name="connsiteY49" fmla="*/ 54123 h 61655"/>
                <a:gd name="connsiteX50" fmla="*/ 23610 w 65973"/>
                <a:gd name="connsiteY50" fmla="*/ 54802 h 61655"/>
                <a:gd name="connsiteX51" fmla="*/ 23860 w 65973"/>
                <a:gd name="connsiteY51" fmla="*/ 54409 h 61655"/>
                <a:gd name="connsiteX52" fmla="*/ 22753 w 65973"/>
                <a:gd name="connsiteY52" fmla="*/ 54552 h 61655"/>
                <a:gd name="connsiteX53" fmla="*/ 22146 w 65973"/>
                <a:gd name="connsiteY53" fmla="*/ 54052 h 61655"/>
                <a:gd name="connsiteX54" fmla="*/ 22717 w 65973"/>
                <a:gd name="connsiteY54" fmla="*/ 53588 h 61655"/>
                <a:gd name="connsiteX55" fmla="*/ 21181 w 65973"/>
                <a:gd name="connsiteY55" fmla="*/ 54230 h 61655"/>
                <a:gd name="connsiteX56" fmla="*/ 17859 w 65973"/>
                <a:gd name="connsiteY56" fmla="*/ 53445 h 61655"/>
                <a:gd name="connsiteX57" fmla="*/ 15038 w 65973"/>
                <a:gd name="connsiteY57" fmla="*/ 53159 h 61655"/>
                <a:gd name="connsiteX58" fmla="*/ 14895 w 65973"/>
                <a:gd name="connsiteY58" fmla="*/ 52159 h 61655"/>
                <a:gd name="connsiteX59" fmla="*/ 12323 w 65973"/>
                <a:gd name="connsiteY59" fmla="*/ 51409 h 61655"/>
                <a:gd name="connsiteX60" fmla="*/ 12430 w 65973"/>
                <a:gd name="connsiteY60" fmla="*/ 51444 h 61655"/>
                <a:gd name="connsiteX61" fmla="*/ 8787 w 65973"/>
                <a:gd name="connsiteY61" fmla="*/ 47444 h 61655"/>
                <a:gd name="connsiteX62" fmla="*/ 7787 w 65973"/>
                <a:gd name="connsiteY62" fmla="*/ 47051 h 61655"/>
                <a:gd name="connsiteX63" fmla="*/ 6108 w 65973"/>
                <a:gd name="connsiteY63" fmla="*/ 41979 h 61655"/>
                <a:gd name="connsiteX64" fmla="*/ 6501 w 65973"/>
                <a:gd name="connsiteY64" fmla="*/ 39979 h 61655"/>
                <a:gd name="connsiteX65" fmla="*/ 6608 w 65973"/>
                <a:gd name="connsiteY65" fmla="*/ 40265 h 61655"/>
                <a:gd name="connsiteX66" fmla="*/ 6715 w 65973"/>
                <a:gd name="connsiteY66" fmla="*/ 35871 h 61655"/>
                <a:gd name="connsiteX67" fmla="*/ 6286 w 65973"/>
                <a:gd name="connsiteY67" fmla="*/ 33335 h 61655"/>
                <a:gd name="connsiteX68" fmla="*/ 6679 w 65973"/>
                <a:gd name="connsiteY68" fmla="*/ 32728 h 61655"/>
                <a:gd name="connsiteX69" fmla="*/ 7108 w 65973"/>
                <a:gd name="connsiteY69" fmla="*/ 32549 h 61655"/>
                <a:gd name="connsiteX70" fmla="*/ 7001 w 65973"/>
                <a:gd name="connsiteY70" fmla="*/ 32121 h 61655"/>
                <a:gd name="connsiteX71" fmla="*/ 7072 w 65973"/>
                <a:gd name="connsiteY71" fmla="*/ 32121 h 61655"/>
                <a:gd name="connsiteX72" fmla="*/ 6894 w 65973"/>
                <a:gd name="connsiteY72" fmla="*/ 31728 h 61655"/>
                <a:gd name="connsiteX73" fmla="*/ 6644 w 65973"/>
                <a:gd name="connsiteY73" fmla="*/ 31835 h 61655"/>
                <a:gd name="connsiteX74" fmla="*/ 7894 w 65973"/>
                <a:gd name="connsiteY74" fmla="*/ 29263 h 61655"/>
                <a:gd name="connsiteX75" fmla="*/ 9430 w 65973"/>
                <a:gd name="connsiteY75" fmla="*/ 22012 h 61655"/>
                <a:gd name="connsiteX76" fmla="*/ 9715 w 65973"/>
                <a:gd name="connsiteY76" fmla="*/ 23191 h 61655"/>
                <a:gd name="connsiteX77" fmla="*/ 10251 w 65973"/>
                <a:gd name="connsiteY77" fmla="*/ 21548 h 61655"/>
                <a:gd name="connsiteX78" fmla="*/ 10001 w 65973"/>
                <a:gd name="connsiteY78" fmla="*/ 23084 h 61655"/>
                <a:gd name="connsiteX79" fmla="*/ 12359 w 65973"/>
                <a:gd name="connsiteY79" fmla="*/ 16833 h 61655"/>
                <a:gd name="connsiteX80" fmla="*/ 12216 w 65973"/>
                <a:gd name="connsiteY80" fmla="*/ 16261 h 61655"/>
                <a:gd name="connsiteX81" fmla="*/ 12323 w 65973"/>
                <a:gd name="connsiteY81" fmla="*/ 16155 h 61655"/>
                <a:gd name="connsiteX82" fmla="*/ 12216 w 65973"/>
                <a:gd name="connsiteY82" fmla="*/ 15154 h 61655"/>
                <a:gd name="connsiteX83" fmla="*/ 13430 w 65973"/>
                <a:gd name="connsiteY83" fmla="*/ 14475 h 61655"/>
                <a:gd name="connsiteX84" fmla="*/ 14823 w 65973"/>
                <a:gd name="connsiteY84" fmla="*/ 11118 h 61655"/>
                <a:gd name="connsiteX85" fmla="*/ 14395 w 65973"/>
                <a:gd name="connsiteY85" fmla="*/ 11011 h 61655"/>
                <a:gd name="connsiteX86" fmla="*/ 15288 w 65973"/>
                <a:gd name="connsiteY86" fmla="*/ 10082 h 61655"/>
                <a:gd name="connsiteX87" fmla="*/ 15716 w 65973"/>
                <a:gd name="connsiteY87" fmla="*/ 10368 h 61655"/>
                <a:gd name="connsiteX88" fmla="*/ 16181 w 65973"/>
                <a:gd name="connsiteY88" fmla="*/ 8832 h 61655"/>
                <a:gd name="connsiteX89" fmla="*/ 16002 w 65973"/>
                <a:gd name="connsiteY89" fmla="*/ 9868 h 61655"/>
                <a:gd name="connsiteX90" fmla="*/ 18181 w 65973"/>
                <a:gd name="connsiteY90" fmla="*/ 8118 h 61655"/>
                <a:gd name="connsiteX91" fmla="*/ 18038 w 65973"/>
                <a:gd name="connsiteY91" fmla="*/ 7153 h 61655"/>
                <a:gd name="connsiteX92" fmla="*/ 21074 w 65973"/>
                <a:gd name="connsiteY92" fmla="*/ 6010 h 61655"/>
                <a:gd name="connsiteX93" fmla="*/ 20610 w 65973"/>
                <a:gd name="connsiteY93" fmla="*/ 5653 h 61655"/>
                <a:gd name="connsiteX94" fmla="*/ 25289 w 65973"/>
                <a:gd name="connsiteY94" fmla="*/ 5296 h 61655"/>
                <a:gd name="connsiteX95" fmla="*/ 28754 w 65973"/>
                <a:gd name="connsiteY95" fmla="*/ 367 h 61655"/>
                <a:gd name="connsiteX96" fmla="*/ 19717 w 65973"/>
                <a:gd name="connsiteY96" fmla="*/ 760 h 61655"/>
                <a:gd name="connsiteX97" fmla="*/ 10501 w 65973"/>
                <a:gd name="connsiteY97" fmla="*/ 7653 h 61655"/>
                <a:gd name="connsiteX98" fmla="*/ 3358 w 65973"/>
                <a:gd name="connsiteY98" fmla="*/ 21905 h 61655"/>
                <a:gd name="connsiteX99" fmla="*/ 571 w 65973"/>
                <a:gd name="connsiteY99" fmla="*/ 32049 h 61655"/>
                <a:gd name="connsiteX100" fmla="*/ 393 w 65973"/>
                <a:gd name="connsiteY100" fmla="*/ 38621 h 61655"/>
                <a:gd name="connsiteX101" fmla="*/ 0 w 65973"/>
                <a:gd name="connsiteY101" fmla="*/ 39372 h 61655"/>
                <a:gd name="connsiteX102" fmla="*/ 143 w 65973"/>
                <a:gd name="connsiteY102" fmla="*/ 41515 h 61655"/>
                <a:gd name="connsiteX103" fmla="*/ 36 w 65973"/>
                <a:gd name="connsiteY103" fmla="*/ 41479 h 61655"/>
                <a:gd name="connsiteX104" fmla="*/ 607 w 65973"/>
                <a:gd name="connsiteY104" fmla="*/ 44158 h 61655"/>
                <a:gd name="connsiteX105" fmla="*/ 500 w 65973"/>
                <a:gd name="connsiteY105" fmla="*/ 44122 h 61655"/>
                <a:gd name="connsiteX106" fmla="*/ 714 w 65973"/>
                <a:gd name="connsiteY106" fmla="*/ 45372 h 61655"/>
                <a:gd name="connsiteX107" fmla="*/ 536 w 65973"/>
                <a:gd name="connsiteY107" fmla="*/ 45193 h 61655"/>
                <a:gd name="connsiteX108" fmla="*/ 2322 w 65973"/>
                <a:gd name="connsiteY108" fmla="*/ 50516 h 61655"/>
                <a:gd name="connsiteX109" fmla="*/ 2679 w 65973"/>
                <a:gd name="connsiteY109" fmla="*/ 50194 h 61655"/>
                <a:gd name="connsiteX110" fmla="*/ 8144 w 65973"/>
                <a:gd name="connsiteY110" fmla="*/ 56909 h 61655"/>
                <a:gd name="connsiteX111" fmla="*/ 8037 w 65973"/>
                <a:gd name="connsiteY111" fmla="*/ 56981 h 61655"/>
                <a:gd name="connsiteX112" fmla="*/ 18217 w 65973"/>
                <a:gd name="connsiteY112" fmla="*/ 59981 h 61655"/>
                <a:gd name="connsiteX113" fmla="*/ 18359 w 65973"/>
                <a:gd name="connsiteY113" fmla="*/ 60339 h 61655"/>
                <a:gd name="connsiteX114" fmla="*/ 22110 w 65973"/>
                <a:gd name="connsiteY114" fmla="*/ 59481 h 61655"/>
                <a:gd name="connsiteX115" fmla="*/ 23289 w 65973"/>
                <a:gd name="connsiteY115" fmla="*/ 60160 h 61655"/>
                <a:gd name="connsiteX116" fmla="*/ 25360 w 65973"/>
                <a:gd name="connsiteY116" fmla="*/ 59588 h 61655"/>
                <a:gd name="connsiteX117" fmla="*/ 24896 w 65973"/>
                <a:gd name="connsiteY117" fmla="*/ 59731 h 61655"/>
                <a:gd name="connsiteX118" fmla="*/ 27682 w 65973"/>
                <a:gd name="connsiteY118" fmla="*/ 59588 h 61655"/>
                <a:gd name="connsiteX119" fmla="*/ 27146 w 65973"/>
                <a:gd name="connsiteY119" fmla="*/ 58838 h 61655"/>
                <a:gd name="connsiteX120" fmla="*/ 28932 w 65973"/>
                <a:gd name="connsiteY120" fmla="*/ 59552 h 61655"/>
                <a:gd name="connsiteX121" fmla="*/ 28896 w 65973"/>
                <a:gd name="connsiteY121" fmla="*/ 58946 h 61655"/>
                <a:gd name="connsiteX122" fmla="*/ 34004 w 65973"/>
                <a:gd name="connsiteY122" fmla="*/ 60410 h 61655"/>
                <a:gd name="connsiteX123" fmla="*/ 45649 w 65973"/>
                <a:gd name="connsiteY123" fmla="*/ 61374 h 61655"/>
                <a:gd name="connsiteX124" fmla="*/ 53578 w 65973"/>
                <a:gd name="connsiteY124" fmla="*/ 59624 h 61655"/>
                <a:gd name="connsiteX125" fmla="*/ 58079 w 65973"/>
                <a:gd name="connsiteY125" fmla="*/ 54909 h 61655"/>
                <a:gd name="connsiteX126" fmla="*/ 58650 w 65973"/>
                <a:gd name="connsiteY126" fmla="*/ 54874 h 61655"/>
                <a:gd name="connsiteX127" fmla="*/ 59793 w 65973"/>
                <a:gd name="connsiteY127" fmla="*/ 52516 h 61655"/>
                <a:gd name="connsiteX128" fmla="*/ 60043 w 65973"/>
                <a:gd name="connsiteY128" fmla="*/ 51552 h 61655"/>
                <a:gd name="connsiteX129" fmla="*/ 60579 w 65973"/>
                <a:gd name="connsiteY129" fmla="*/ 51444 h 61655"/>
                <a:gd name="connsiteX130" fmla="*/ 61150 w 65973"/>
                <a:gd name="connsiteY130" fmla="*/ 50016 h 61655"/>
                <a:gd name="connsiteX131" fmla="*/ 61936 w 65973"/>
                <a:gd name="connsiteY131" fmla="*/ 49337 h 61655"/>
                <a:gd name="connsiteX132" fmla="*/ 64722 w 65973"/>
                <a:gd name="connsiteY132" fmla="*/ 39800 h 61655"/>
                <a:gd name="connsiteX133" fmla="*/ 63436 w 65973"/>
                <a:gd name="connsiteY133" fmla="*/ 22227 h 61655"/>
                <a:gd name="connsiteX134" fmla="*/ 47113 w 65973"/>
                <a:gd name="connsiteY134" fmla="*/ 9046 h 6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65973" h="61655">
                  <a:moveTo>
                    <a:pt x="47113" y="9046"/>
                  </a:moveTo>
                  <a:cubicBezTo>
                    <a:pt x="46934" y="8832"/>
                    <a:pt x="46291" y="8796"/>
                    <a:pt x="46256" y="8868"/>
                  </a:cubicBezTo>
                  <a:cubicBezTo>
                    <a:pt x="44256" y="7975"/>
                    <a:pt x="42112" y="7403"/>
                    <a:pt x="40005" y="7046"/>
                  </a:cubicBezTo>
                  <a:cubicBezTo>
                    <a:pt x="39326" y="6153"/>
                    <a:pt x="11644" y="7046"/>
                    <a:pt x="32897" y="12047"/>
                  </a:cubicBezTo>
                  <a:lnTo>
                    <a:pt x="32754" y="12189"/>
                  </a:lnTo>
                  <a:cubicBezTo>
                    <a:pt x="35826" y="12511"/>
                    <a:pt x="37576" y="12689"/>
                    <a:pt x="39648" y="12261"/>
                  </a:cubicBezTo>
                  <a:cubicBezTo>
                    <a:pt x="39791" y="13190"/>
                    <a:pt x="41934" y="12797"/>
                    <a:pt x="42434" y="13333"/>
                  </a:cubicBezTo>
                  <a:lnTo>
                    <a:pt x="42362" y="13368"/>
                  </a:lnTo>
                  <a:cubicBezTo>
                    <a:pt x="44291" y="13225"/>
                    <a:pt x="45220" y="15154"/>
                    <a:pt x="46970" y="15511"/>
                  </a:cubicBezTo>
                  <a:cubicBezTo>
                    <a:pt x="46899" y="15547"/>
                    <a:pt x="46649" y="15690"/>
                    <a:pt x="46327" y="15511"/>
                  </a:cubicBezTo>
                  <a:cubicBezTo>
                    <a:pt x="47542" y="16155"/>
                    <a:pt x="49292" y="16976"/>
                    <a:pt x="49078" y="17440"/>
                  </a:cubicBezTo>
                  <a:cubicBezTo>
                    <a:pt x="51971" y="18976"/>
                    <a:pt x="55257" y="21477"/>
                    <a:pt x="57043" y="22119"/>
                  </a:cubicBezTo>
                  <a:lnTo>
                    <a:pt x="56864" y="22155"/>
                  </a:lnTo>
                  <a:cubicBezTo>
                    <a:pt x="58007" y="22441"/>
                    <a:pt x="57900" y="23012"/>
                    <a:pt x="58757" y="23691"/>
                  </a:cubicBezTo>
                  <a:cubicBezTo>
                    <a:pt x="58722" y="23762"/>
                    <a:pt x="58722" y="23869"/>
                    <a:pt x="58722" y="23869"/>
                  </a:cubicBezTo>
                  <a:cubicBezTo>
                    <a:pt x="59936" y="24441"/>
                    <a:pt x="60043" y="26227"/>
                    <a:pt x="60400" y="27227"/>
                  </a:cubicBezTo>
                  <a:lnTo>
                    <a:pt x="60079" y="27334"/>
                  </a:lnTo>
                  <a:cubicBezTo>
                    <a:pt x="60222" y="28084"/>
                    <a:pt x="60329" y="28834"/>
                    <a:pt x="60400" y="29620"/>
                  </a:cubicBezTo>
                  <a:lnTo>
                    <a:pt x="60400" y="28727"/>
                  </a:lnTo>
                  <a:cubicBezTo>
                    <a:pt x="61400" y="28977"/>
                    <a:pt x="59972" y="30513"/>
                    <a:pt x="60508" y="32228"/>
                  </a:cubicBezTo>
                  <a:cubicBezTo>
                    <a:pt x="60329" y="33799"/>
                    <a:pt x="62293" y="35764"/>
                    <a:pt x="61508" y="37479"/>
                  </a:cubicBezTo>
                  <a:cubicBezTo>
                    <a:pt x="61793" y="38371"/>
                    <a:pt x="60936" y="36621"/>
                    <a:pt x="61043" y="37907"/>
                  </a:cubicBezTo>
                  <a:cubicBezTo>
                    <a:pt x="60543" y="37836"/>
                    <a:pt x="60829" y="37264"/>
                    <a:pt x="60365" y="37514"/>
                  </a:cubicBezTo>
                  <a:cubicBezTo>
                    <a:pt x="60365" y="38764"/>
                    <a:pt x="59472" y="39336"/>
                    <a:pt x="59436" y="40872"/>
                  </a:cubicBezTo>
                  <a:lnTo>
                    <a:pt x="59043" y="40836"/>
                  </a:lnTo>
                  <a:cubicBezTo>
                    <a:pt x="59222" y="42908"/>
                    <a:pt x="57471" y="44122"/>
                    <a:pt x="57650" y="45551"/>
                  </a:cubicBezTo>
                  <a:cubicBezTo>
                    <a:pt x="57150" y="47480"/>
                    <a:pt x="56186" y="46337"/>
                    <a:pt x="55828" y="48372"/>
                  </a:cubicBezTo>
                  <a:lnTo>
                    <a:pt x="54935" y="48765"/>
                  </a:lnTo>
                  <a:cubicBezTo>
                    <a:pt x="54400" y="49408"/>
                    <a:pt x="55150" y="49587"/>
                    <a:pt x="54400" y="50230"/>
                  </a:cubicBezTo>
                  <a:cubicBezTo>
                    <a:pt x="54150" y="50016"/>
                    <a:pt x="53507" y="51051"/>
                    <a:pt x="53542" y="50444"/>
                  </a:cubicBezTo>
                  <a:cubicBezTo>
                    <a:pt x="52114" y="51730"/>
                    <a:pt x="51578" y="54909"/>
                    <a:pt x="49363" y="55231"/>
                  </a:cubicBezTo>
                  <a:cubicBezTo>
                    <a:pt x="49328" y="56016"/>
                    <a:pt x="48792" y="55802"/>
                    <a:pt x="48577" y="56267"/>
                  </a:cubicBezTo>
                  <a:cubicBezTo>
                    <a:pt x="48720" y="56088"/>
                    <a:pt x="46434" y="55945"/>
                    <a:pt x="47827" y="55552"/>
                  </a:cubicBezTo>
                  <a:cubicBezTo>
                    <a:pt x="47935" y="55516"/>
                    <a:pt x="48077" y="55552"/>
                    <a:pt x="48077" y="55659"/>
                  </a:cubicBezTo>
                  <a:lnTo>
                    <a:pt x="48256" y="55302"/>
                  </a:lnTo>
                  <a:cubicBezTo>
                    <a:pt x="47399" y="54481"/>
                    <a:pt x="45613" y="55088"/>
                    <a:pt x="43791" y="54659"/>
                  </a:cubicBezTo>
                  <a:cubicBezTo>
                    <a:pt x="44363" y="54874"/>
                    <a:pt x="45006" y="55016"/>
                    <a:pt x="44506" y="55159"/>
                  </a:cubicBezTo>
                  <a:lnTo>
                    <a:pt x="42791" y="54802"/>
                  </a:lnTo>
                  <a:lnTo>
                    <a:pt x="43220" y="54552"/>
                  </a:lnTo>
                  <a:cubicBezTo>
                    <a:pt x="42362" y="54373"/>
                    <a:pt x="41469" y="54088"/>
                    <a:pt x="40612" y="53945"/>
                  </a:cubicBezTo>
                  <a:lnTo>
                    <a:pt x="40934" y="54373"/>
                  </a:lnTo>
                  <a:cubicBezTo>
                    <a:pt x="39719" y="54052"/>
                    <a:pt x="39291" y="53337"/>
                    <a:pt x="37826" y="53802"/>
                  </a:cubicBezTo>
                  <a:cubicBezTo>
                    <a:pt x="37183" y="54088"/>
                    <a:pt x="38969" y="54445"/>
                    <a:pt x="37648" y="54481"/>
                  </a:cubicBezTo>
                  <a:cubicBezTo>
                    <a:pt x="36004" y="54159"/>
                    <a:pt x="33576" y="53695"/>
                    <a:pt x="31540" y="53588"/>
                  </a:cubicBezTo>
                  <a:cubicBezTo>
                    <a:pt x="31754" y="54052"/>
                    <a:pt x="31182" y="54016"/>
                    <a:pt x="30647" y="54123"/>
                  </a:cubicBezTo>
                  <a:lnTo>
                    <a:pt x="30575" y="53730"/>
                  </a:lnTo>
                  <a:cubicBezTo>
                    <a:pt x="28468" y="54302"/>
                    <a:pt x="29789" y="52873"/>
                    <a:pt x="27682" y="53337"/>
                  </a:cubicBezTo>
                  <a:lnTo>
                    <a:pt x="27861" y="53052"/>
                  </a:lnTo>
                  <a:lnTo>
                    <a:pt x="27325" y="53873"/>
                  </a:lnTo>
                  <a:cubicBezTo>
                    <a:pt x="25467" y="54659"/>
                    <a:pt x="26289" y="53088"/>
                    <a:pt x="24253" y="54123"/>
                  </a:cubicBezTo>
                  <a:cubicBezTo>
                    <a:pt x="25075" y="54088"/>
                    <a:pt x="24610" y="55016"/>
                    <a:pt x="23610" y="54802"/>
                  </a:cubicBezTo>
                  <a:lnTo>
                    <a:pt x="23860" y="54409"/>
                  </a:lnTo>
                  <a:cubicBezTo>
                    <a:pt x="23324" y="54481"/>
                    <a:pt x="23110" y="54623"/>
                    <a:pt x="22753" y="54552"/>
                  </a:cubicBezTo>
                  <a:cubicBezTo>
                    <a:pt x="23074" y="54338"/>
                    <a:pt x="22931" y="54016"/>
                    <a:pt x="22146" y="54052"/>
                  </a:cubicBezTo>
                  <a:lnTo>
                    <a:pt x="22717" y="53588"/>
                  </a:lnTo>
                  <a:lnTo>
                    <a:pt x="21181" y="54230"/>
                  </a:lnTo>
                  <a:cubicBezTo>
                    <a:pt x="20074" y="53766"/>
                    <a:pt x="18217" y="54088"/>
                    <a:pt x="17859" y="53445"/>
                  </a:cubicBezTo>
                  <a:cubicBezTo>
                    <a:pt x="17859" y="53445"/>
                    <a:pt x="15645" y="52802"/>
                    <a:pt x="15038" y="53159"/>
                  </a:cubicBezTo>
                  <a:cubicBezTo>
                    <a:pt x="15573" y="52909"/>
                    <a:pt x="14430" y="52480"/>
                    <a:pt x="14895" y="52159"/>
                  </a:cubicBezTo>
                  <a:cubicBezTo>
                    <a:pt x="14180" y="52480"/>
                    <a:pt x="12680" y="52016"/>
                    <a:pt x="12323" y="51409"/>
                  </a:cubicBezTo>
                  <a:lnTo>
                    <a:pt x="12430" y="51444"/>
                  </a:lnTo>
                  <a:cubicBezTo>
                    <a:pt x="11001" y="49980"/>
                    <a:pt x="9251" y="49551"/>
                    <a:pt x="8787" y="47444"/>
                  </a:cubicBezTo>
                  <a:cubicBezTo>
                    <a:pt x="8358" y="47766"/>
                    <a:pt x="8215" y="46587"/>
                    <a:pt x="7787" y="47051"/>
                  </a:cubicBezTo>
                  <a:cubicBezTo>
                    <a:pt x="6394" y="44979"/>
                    <a:pt x="8072" y="42658"/>
                    <a:pt x="6108" y="41979"/>
                  </a:cubicBezTo>
                  <a:cubicBezTo>
                    <a:pt x="5858" y="40836"/>
                    <a:pt x="6465" y="40586"/>
                    <a:pt x="6501" y="39979"/>
                  </a:cubicBezTo>
                  <a:lnTo>
                    <a:pt x="6608" y="40265"/>
                  </a:lnTo>
                  <a:cubicBezTo>
                    <a:pt x="6429" y="38085"/>
                    <a:pt x="6501" y="37443"/>
                    <a:pt x="6715" y="35871"/>
                  </a:cubicBezTo>
                  <a:cubicBezTo>
                    <a:pt x="6644" y="35049"/>
                    <a:pt x="5822" y="34800"/>
                    <a:pt x="6286" y="33335"/>
                  </a:cubicBezTo>
                  <a:cubicBezTo>
                    <a:pt x="6536" y="33871"/>
                    <a:pt x="6572" y="33264"/>
                    <a:pt x="6679" y="32728"/>
                  </a:cubicBezTo>
                  <a:cubicBezTo>
                    <a:pt x="6679" y="33085"/>
                    <a:pt x="6751" y="33228"/>
                    <a:pt x="7108" y="32549"/>
                  </a:cubicBezTo>
                  <a:cubicBezTo>
                    <a:pt x="7037" y="32442"/>
                    <a:pt x="7001" y="32263"/>
                    <a:pt x="7001" y="32121"/>
                  </a:cubicBezTo>
                  <a:lnTo>
                    <a:pt x="7072" y="32121"/>
                  </a:lnTo>
                  <a:cubicBezTo>
                    <a:pt x="7179" y="31192"/>
                    <a:pt x="7037" y="31335"/>
                    <a:pt x="6894" y="31728"/>
                  </a:cubicBezTo>
                  <a:cubicBezTo>
                    <a:pt x="6894" y="31728"/>
                    <a:pt x="6787" y="31728"/>
                    <a:pt x="6644" y="31835"/>
                  </a:cubicBezTo>
                  <a:cubicBezTo>
                    <a:pt x="7251" y="30977"/>
                    <a:pt x="7322" y="29192"/>
                    <a:pt x="7894" y="29263"/>
                  </a:cubicBezTo>
                  <a:cubicBezTo>
                    <a:pt x="8572" y="26513"/>
                    <a:pt x="8787" y="24370"/>
                    <a:pt x="9430" y="22012"/>
                  </a:cubicBezTo>
                  <a:cubicBezTo>
                    <a:pt x="9823" y="21869"/>
                    <a:pt x="9823" y="22476"/>
                    <a:pt x="9715" y="23191"/>
                  </a:cubicBezTo>
                  <a:lnTo>
                    <a:pt x="10251" y="21548"/>
                  </a:lnTo>
                  <a:cubicBezTo>
                    <a:pt x="10644" y="21726"/>
                    <a:pt x="10108" y="22548"/>
                    <a:pt x="10001" y="23084"/>
                  </a:cubicBezTo>
                  <a:cubicBezTo>
                    <a:pt x="11394" y="21441"/>
                    <a:pt x="10894" y="18762"/>
                    <a:pt x="12359" y="16833"/>
                  </a:cubicBezTo>
                  <a:lnTo>
                    <a:pt x="12216" y="16261"/>
                  </a:lnTo>
                  <a:lnTo>
                    <a:pt x="12323" y="16155"/>
                  </a:lnTo>
                  <a:cubicBezTo>
                    <a:pt x="12144" y="16083"/>
                    <a:pt x="12144" y="15511"/>
                    <a:pt x="12216" y="15154"/>
                  </a:cubicBezTo>
                  <a:cubicBezTo>
                    <a:pt x="12680" y="15011"/>
                    <a:pt x="13002" y="15511"/>
                    <a:pt x="13430" y="14475"/>
                  </a:cubicBezTo>
                  <a:cubicBezTo>
                    <a:pt x="14109" y="13797"/>
                    <a:pt x="14359" y="12154"/>
                    <a:pt x="14823" y="11118"/>
                  </a:cubicBezTo>
                  <a:cubicBezTo>
                    <a:pt x="14430" y="11582"/>
                    <a:pt x="14359" y="11332"/>
                    <a:pt x="14395" y="11011"/>
                  </a:cubicBezTo>
                  <a:cubicBezTo>
                    <a:pt x="14680" y="10546"/>
                    <a:pt x="15180" y="10511"/>
                    <a:pt x="15288" y="10082"/>
                  </a:cubicBezTo>
                  <a:lnTo>
                    <a:pt x="15716" y="10368"/>
                  </a:lnTo>
                  <a:cubicBezTo>
                    <a:pt x="15216" y="10225"/>
                    <a:pt x="16145" y="9046"/>
                    <a:pt x="16181" y="8832"/>
                  </a:cubicBezTo>
                  <a:cubicBezTo>
                    <a:pt x="16609" y="8904"/>
                    <a:pt x="15859" y="9582"/>
                    <a:pt x="16002" y="9868"/>
                  </a:cubicBezTo>
                  <a:cubicBezTo>
                    <a:pt x="17324" y="8582"/>
                    <a:pt x="16573" y="9153"/>
                    <a:pt x="18181" y="8118"/>
                  </a:cubicBezTo>
                  <a:cubicBezTo>
                    <a:pt x="18931" y="7296"/>
                    <a:pt x="17788" y="7796"/>
                    <a:pt x="18038" y="7153"/>
                  </a:cubicBezTo>
                  <a:cubicBezTo>
                    <a:pt x="18895" y="6653"/>
                    <a:pt x="19788" y="5939"/>
                    <a:pt x="21074" y="6010"/>
                  </a:cubicBezTo>
                  <a:lnTo>
                    <a:pt x="20610" y="5653"/>
                  </a:lnTo>
                  <a:cubicBezTo>
                    <a:pt x="22539" y="4867"/>
                    <a:pt x="23896" y="4903"/>
                    <a:pt x="25289" y="5296"/>
                  </a:cubicBezTo>
                  <a:cubicBezTo>
                    <a:pt x="41148" y="2081"/>
                    <a:pt x="28754" y="367"/>
                    <a:pt x="28754" y="367"/>
                  </a:cubicBezTo>
                  <a:cubicBezTo>
                    <a:pt x="25503" y="-205"/>
                    <a:pt x="22753" y="-133"/>
                    <a:pt x="19717" y="760"/>
                  </a:cubicBezTo>
                  <a:cubicBezTo>
                    <a:pt x="16859" y="1581"/>
                    <a:pt x="13002" y="3546"/>
                    <a:pt x="10501" y="7653"/>
                  </a:cubicBezTo>
                  <a:cubicBezTo>
                    <a:pt x="6394" y="14047"/>
                    <a:pt x="5679" y="15476"/>
                    <a:pt x="3358" y="21905"/>
                  </a:cubicBezTo>
                  <a:cubicBezTo>
                    <a:pt x="2107" y="25013"/>
                    <a:pt x="1143" y="28585"/>
                    <a:pt x="571" y="32049"/>
                  </a:cubicBezTo>
                  <a:cubicBezTo>
                    <a:pt x="893" y="33764"/>
                    <a:pt x="-143" y="36586"/>
                    <a:pt x="393" y="38621"/>
                  </a:cubicBezTo>
                  <a:lnTo>
                    <a:pt x="0" y="39372"/>
                  </a:lnTo>
                  <a:cubicBezTo>
                    <a:pt x="179" y="40050"/>
                    <a:pt x="357" y="40836"/>
                    <a:pt x="143" y="41515"/>
                  </a:cubicBezTo>
                  <a:lnTo>
                    <a:pt x="36" y="41479"/>
                  </a:lnTo>
                  <a:cubicBezTo>
                    <a:pt x="393" y="42479"/>
                    <a:pt x="393" y="43658"/>
                    <a:pt x="607" y="44158"/>
                  </a:cubicBezTo>
                  <a:lnTo>
                    <a:pt x="500" y="44122"/>
                  </a:lnTo>
                  <a:lnTo>
                    <a:pt x="714" y="45372"/>
                  </a:lnTo>
                  <a:lnTo>
                    <a:pt x="536" y="45193"/>
                  </a:lnTo>
                  <a:cubicBezTo>
                    <a:pt x="1679" y="48623"/>
                    <a:pt x="1714" y="48694"/>
                    <a:pt x="2322" y="50516"/>
                  </a:cubicBezTo>
                  <a:lnTo>
                    <a:pt x="2679" y="50194"/>
                  </a:lnTo>
                  <a:cubicBezTo>
                    <a:pt x="4036" y="53802"/>
                    <a:pt x="5715" y="54516"/>
                    <a:pt x="8144" y="56909"/>
                  </a:cubicBezTo>
                  <a:lnTo>
                    <a:pt x="8037" y="56981"/>
                  </a:lnTo>
                  <a:cubicBezTo>
                    <a:pt x="12216" y="58124"/>
                    <a:pt x="14002" y="60517"/>
                    <a:pt x="18217" y="59981"/>
                  </a:cubicBezTo>
                  <a:cubicBezTo>
                    <a:pt x="17716" y="60053"/>
                    <a:pt x="18395" y="60231"/>
                    <a:pt x="18359" y="60339"/>
                  </a:cubicBezTo>
                  <a:cubicBezTo>
                    <a:pt x="20181" y="60374"/>
                    <a:pt x="22074" y="60410"/>
                    <a:pt x="22110" y="59481"/>
                  </a:cubicBezTo>
                  <a:cubicBezTo>
                    <a:pt x="23360" y="59517"/>
                    <a:pt x="23110" y="59803"/>
                    <a:pt x="23289" y="60160"/>
                  </a:cubicBezTo>
                  <a:cubicBezTo>
                    <a:pt x="23289" y="59767"/>
                    <a:pt x="24396" y="59660"/>
                    <a:pt x="25360" y="59588"/>
                  </a:cubicBezTo>
                  <a:lnTo>
                    <a:pt x="24896" y="59731"/>
                  </a:lnTo>
                  <a:lnTo>
                    <a:pt x="27682" y="59588"/>
                  </a:lnTo>
                  <a:lnTo>
                    <a:pt x="27146" y="58838"/>
                  </a:lnTo>
                  <a:cubicBezTo>
                    <a:pt x="28611" y="59052"/>
                    <a:pt x="27539" y="59767"/>
                    <a:pt x="28932" y="59552"/>
                  </a:cubicBezTo>
                  <a:lnTo>
                    <a:pt x="28896" y="58946"/>
                  </a:lnTo>
                  <a:cubicBezTo>
                    <a:pt x="30897" y="59017"/>
                    <a:pt x="32075" y="59981"/>
                    <a:pt x="34004" y="60410"/>
                  </a:cubicBezTo>
                  <a:cubicBezTo>
                    <a:pt x="38076" y="60553"/>
                    <a:pt x="41469" y="60481"/>
                    <a:pt x="45649" y="61374"/>
                  </a:cubicBezTo>
                  <a:cubicBezTo>
                    <a:pt x="47613" y="62053"/>
                    <a:pt x="51864" y="61517"/>
                    <a:pt x="53578" y="59624"/>
                  </a:cubicBezTo>
                  <a:cubicBezTo>
                    <a:pt x="55543" y="58088"/>
                    <a:pt x="56721" y="56481"/>
                    <a:pt x="58079" y="54909"/>
                  </a:cubicBezTo>
                  <a:lnTo>
                    <a:pt x="58650" y="54874"/>
                  </a:lnTo>
                  <a:cubicBezTo>
                    <a:pt x="59329" y="55123"/>
                    <a:pt x="59079" y="52409"/>
                    <a:pt x="59793" y="52516"/>
                  </a:cubicBezTo>
                  <a:lnTo>
                    <a:pt x="60043" y="51552"/>
                  </a:lnTo>
                  <a:cubicBezTo>
                    <a:pt x="60293" y="51373"/>
                    <a:pt x="60722" y="50980"/>
                    <a:pt x="60579" y="51444"/>
                  </a:cubicBezTo>
                  <a:cubicBezTo>
                    <a:pt x="61079" y="50694"/>
                    <a:pt x="61043" y="50659"/>
                    <a:pt x="61150" y="50016"/>
                  </a:cubicBezTo>
                  <a:lnTo>
                    <a:pt x="61936" y="49337"/>
                  </a:lnTo>
                  <a:cubicBezTo>
                    <a:pt x="63686" y="46265"/>
                    <a:pt x="63794" y="43229"/>
                    <a:pt x="64722" y="39800"/>
                  </a:cubicBezTo>
                  <a:cubicBezTo>
                    <a:pt x="66437" y="35693"/>
                    <a:pt x="66723" y="27370"/>
                    <a:pt x="63436" y="22227"/>
                  </a:cubicBezTo>
                  <a:cubicBezTo>
                    <a:pt x="58507" y="16476"/>
                    <a:pt x="53542" y="11725"/>
                    <a:pt x="47113" y="90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0E186EFE-F0F4-2749-9CD3-DF06C247A270}"/>
                </a:ext>
              </a:extLst>
            </p:cNvPr>
            <p:cNvSpPr/>
            <p:nvPr/>
          </p:nvSpPr>
          <p:spPr>
            <a:xfrm>
              <a:off x="7002815" y="6505848"/>
              <a:ext cx="71" cy="178"/>
            </a:xfrm>
            <a:custGeom>
              <a:avLst/>
              <a:gdLst>
                <a:gd name="connsiteX0" fmla="*/ 71 w 71"/>
                <a:gd name="connsiteY0" fmla="*/ 178 h 178"/>
                <a:gd name="connsiteX1" fmla="*/ 71 w 71"/>
                <a:gd name="connsiteY1" fmla="*/ 143 h 178"/>
                <a:gd name="connsiteX2" fmla="*/ 0 w 71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78">
                  <a:moveTo>
                    <a:pt x="71" y="178"/>
                  </a:moveTo>
                  <a:lnTo>
                    <a:pt x="71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6800B1B1-3810-CC44-BC0F-B42E3B8773C2}"/>
                </a:ext>
              </a:extLst>
            </p:cNvPr>
            <p:cNvSpPr/>
            <p:nvPr/>
          </p:nvSpPr>
          <p:spPr>
            <a:xfrm>
              <a:off x="7002161" y="6467788"/>
              <a:ext cx="67219" cy="59858"/>
            </a:xfrm>
            <a:custGeom>
              <a:avLst/>
              <a:gdLst>
                <a:gd name="connsiteX0" fmla="*/ 66769 w 67219"/>
                <a:gd name="connsiteY0" fmla="*/ 26523 h 59858"/>
                <a:gd name="connsiteX1" fmla="*/ 63161 w 67219"/>
                <a:gd name="connsiteY1" fmla="*/ 18093 h 59858"/>
                <a:gd name="connsiteX2" fmla="*/ 55910 w 67219"/>
                <a:gd name="connsiteY2" fmla="*/ 10700 h 59858"/>
                <a:gd name="connsiteX3" fmla="*/ 50374 w 67219"/>
                <a:gd name="connsiteY3" fmla="*/ 8271 h 59858"/>
                <a:gd name="connsiteX4" fmla="*/ 46409 w 67219"/>
                <a:gd name="connsiteY4" fmla="*/ 7485 h 59858"/>
                <a:gd name="connsiteX5" fmla="*/ 45766 w 67219"/>
                <a:gd name="connsiteY5" fmla="*/ 7449 h 59858"/>
                <a:gd name="connsiteX6" fmla="*/ 41051 w 67219"/>
                <a:gd name="connsiteY6" fmla="*/ 4878 h 59858"/>
                <a:gd name="connsiteX7" fmla="*/ 36943 w 67219"/>
                <a:gd name="connsiteY7" fmla="*/ 3163 h 59858"/>
                <a:gd name="connsiteX8" fmla="*/ 28978 w 67219"/>
                <a:gd name="connsiteY8" fmla="*/ 3092 h 59858"/>
                <a:gd name="connsiteX9" fmla="*/ 33336 w 67219"/>
                <a:gd name="connsiteY9" fmla="*/ 7878 h 59858"/>
                <a:gd name="connsiteX10" fmla="*/ 33193 w 67219"/>
                <a:gd name="connsiteY10" fmla="*/ 8021 h 59858"/>
                <a:gd name="connsiteX11" fmla="*/ 38979 w 67219"/>
                <a:gd name="connsiteY11" fmla="*/ 9700 h 59858"/>
                <a:gd name="connsiteX12" fmla="*/ 41623 w 67219"/>
                <a:gd name="connsiteY12" fmla="*/ 11593 h 59858"/>
                <a:gd name="connsiteX13" fmla="*/ 41515 w 67219"/>
                <a:gd name="connsiteY13" fmla="*/ 11629 h 59858"/>
                <a:gd name="connsiteX14" fmla="*/ 47409 w 67219"/>
                <a:gd name="connsiteY14" fmla="*/ 13843 h 59858"/>
                <a:gd name="connsiteX15" fmla="*/ 46766 w 67219"/>
                <a:gd name="connsiteY15" fmla="*/ 14022 h 59858"/>
                <a:gd name="connsiteX16" fmla="*/ 50052 w 67219"/>
                <a:gd name="connsiteY16" fmla="*/ 14915 h 59858"/>
                <a:gd name="connsiteX17" fmla="*/ 53303 w 67219"/>
                <a:gd name="connsiteY17" fmla="*/ 16272 h 59858"/>
                <a:gd name="connsiteX18" fmla="*/ 56732 w 67219"/>
                <a:gd name="connsiteY18" fmla="*/ 18522 h 59858"/>
                <a:gd name="connsiteX19" fmla="*/ 56517 w 67219"/>
                <a:gd name="connsiteY19" fmla="*/ 18522 h 59858"/>
                <a:gd name="connsiteX20" fmla="*/ 58518 w 67219"/>
                <a:gd name="connsiteY20" fmla="*/ 20058 h 59858"/>
                <a:gd name="connsiteX21" fmla="*/ 58482 w 67219"/>
                <a:gd name="connsiteY21" fmla="*/ 20237 h 59858"/>
                <a:gd name="connsiteX22" fmla="*/ 60696 w 67219"/>
                <a:gd name="connsiteY22" fmla="*/ 23344 h 59858"/>
                <a:gd name="connsiteX23" fmla="*/ 60375 w 67219"/>
                <a:gd name="connsiteY23" fmla="*/ 23523 h 59858"/>
                <a:gd name="connsiteX24" fmla="*/ 60911 w 67219"/>
                <a:gd name="connsiteY24" fmla="*/ 25559 h 59858"/>
                <a:gd name="connsiteX25" fmla="*/ 60839 w 67219"/>
                <a:gd name="connsiteY25" fmla="*/ 24702 h 59858"/>
                <a:gd name="connsiteX26" fmla="*/ 61339 w 67219"/>
                <a:gd name="connsiteY26" fmla="*/ 28131 h 59858"/>
                <a:gd name="connsiteX27" fmla="*/ 63232 w 67219"/>
                <a:gd name="connsiteY27" fmla="*/ 33024 h 59858"/>
                <a:gd name="connsiteX28" fmla="*/ 62875 w 67219"/>
                <a:gd name="connsiteY28" fmla="*/ 33524 h 59858"/>
                <a:gd name="connsiteX29" fmla="*/ 62161 w 67219"/>
                <a:gd name="connsiteY29" fmla="*/ 33274 h 59858"/>
                <a:gd name="connsiteX30" fmla="*/ 62018 w 67219"/>
                <a:gd name="connsiteY30" fmla="*/ 36667 h 59858"/>
                <a:gd name="connsiteX31" fmla="*/ 61625 w 67219"/>
                <a:gd name="connsiteY31" fmla="*/ 36703 h 59858"/>
                <a:gd name="connsiteX32" fmla="*/ 61482 w 67219"/>
                <a:gd name="connsiteY32" fmla="*/ 41489 h 59858"/>
                <a:gd name="connsiteX33" fmla="*/ 60625 w 67219"/>
                <a:gd name="connsiteY33" fmla="*/ 44668 h 59858"/>
                <a:gd name="connsiteX34" fmla="*/ 59946 w 67219"/>
                <a:gd name="connsiteY34" fmla="*/ 45276 h 59858"/>
                <a:gd name="connsiteX35" fmla="*/ 59982 w 67219"/>
                <a:gd name="connsiteY35" fmla="*/ 46811 h 59858"/>
                <a:gd name="connsiteX36" fmla="*/ 59232 w 67219"/>
                <a:gd name="connsiteY36" fmla="*/ 47204 h 59858"/>
                <a:gd name="connsiteX37" fmla="*/ 56446 w 67219"/>
                <a:gd name="connsiteY37" fmla="*/ 51884 h 59858"/>
                <a:gd name="connsiteX38" fmla="*/ 55446 w 67219"/>
                <a:gd name="connsiteY38" fmla="*/ 53277 h 59858"/>
                <a:gd name="connsiteX39" fmla="*/ 54303 w 67219"/>
                <a:gd name="connsiteY39" fmla="*/ 52919 h 59858"/>
                <a:gd name="connsiteX40" fmla="*/ 54624 w 67219"/>
                <a:gd name="connsiteY40" fmla="*/ 52919 h 59858"/>
                <a:gd name="connsiteX41" fmla="*/ 54660 w 67219"/>
                <a:gd name="connsiteY41" fmla="*/ 52491 h 59858"/>
                <a:gd name="connsiteX42" fmla="*/ 50802 w 67219"/>
                <a:gd name="connsiteY42" fmla="*/ 53277 h 59858"/>
                <a:gd name="connsiteX43" fmla="*/ 51445 w 67219"/>
                <a:gd name="connsiteY43" fmla="*/ 53598 h 59858"/>
                <a:gd name="connsiteX44" fmla="*/ 50017 w 67219"/>
                <a:gd name="connsiteY44" fmla="*/ 53598 h 59858"/>
                <a:gd name="connsiteX45" fmla="*/ 50302 w 67219"/>
                <a:gd name="connsiteY45" fmla="*/ 53277 h 59858"/>
                <a:gd name="connsiteX46" fmla="*/ 48159 w 67219"/>
                <a:gd name="connsiteY46" fmla="*/ 53098 h 59858"/>
                <a:gd name="connsiteX47" fmla="*/ 48445 w 67219"/>
                <a:gd name="connsiteY47" fmla="*/ 53491 h 59858"/>
                <a:gd name="connsiteX48" fmla="*/ 45766 w 67219"/>
                <a:gd name="connsiteY48" fmla="*/ 53062 h 59858"/>
                <a:gd name="connsiteX49" fmla="*/ 45623 w 67219"/>
                <a:gd name="connsiteY49" fmla="*/ 53741 h 59858"/>
                <a:gd name="connsiteX50" fmla="*/ 40051 w 67219"/>
                <a:gd name="connsiteY50" fmla="*/ 52491 h 59858"/>
                <a:gd name="connsiteX51" fmla="*/ 39122 w 67219"/>
                <a:gd name="connsiteY51" fmla="*/ 52955 h 59858"/>
                <a:gd name="connsiteX52" fmla="*/ 39087 w 67219"/>
                <a:gd name="connsiteY52" fmla="*/ 52562 h 59858"/>
                <a:gd name="connsiteX53" fmla="*/ 36229 w 67219"/>
                <a:gd name="connsiteY53" fmla="*/ 51919 h 59858"/>
                <a:gd name="connsiteX54" fmla="*/ 36443 w 67219"/>
                <a:gd name="connsiteY54" fmla="*/ 51669 h 59858"/>
                <a:gd name="connsiteX55" fmla="*/ 35836 w 67219"/>
                <a:gd name="connsiteY55" fmla="*/ 52455 h 59858"/>
                <a:gd name="connsiteX56" fmla="*/ 32586 w 67219"/>
                <a:gd name="connsiteY56" fmla="*/ 52634 h 59858"/>
                <a:gd name="connsiteX57" fmla="*/ 31979 w 67219"/>
                <a:gd name="connsiteY57" fmla="*/ 53348 h 59858"/>
                <a:gd name="connsiteX58" fmla="*/ 32229 w 67219"/>
                <a:gd name="connsiteY58" fmla="*/ 52955 h 59858"/>
                <a:gd name="connsiteX59" fmla="*/ 31157 w 67219"/>
                <a:gd name="connsiteY59" fmla="*/ 53098 h 59858"/>
                <a:gd name="connsiteX60" fmla="*/ 30550 w 67219"/>
                <a:gd name="connsiteY60" fmla="*/ 52598 h 59858"/>
                <a:gd name="connsiteX61" fmla="*/ 31086 w 67219"/>
                <a:gd name="connsiteY61" fmla="*/ 52133 h 59858"/>
                <a:gd name="connsiteX62" fmla="*/ 29621 w 67219"/>
                <a:gd name="connsiteY62" fmla="*/ 52777 h 59858"/>
                <a:gd name="connsiteX63" fmla="*/ 26335 w 67219"/>
                <a:gd name="connsiteY63" fmla="*/ 52098 h 59858"/>
                <a:gd name="connsiteX64" fmla="*/ 23442 w 67219"/>
                <a:gd name="connsiteY64" fmla="*/ 51991 h 59858"/>
                <a:gd name="connsiteX65" fmla="*/ 23192 w 67219"/>
                <a:gd name="connsiteY65" fmla="*/ 50991 h 59858"/>
                <a:gd name="connsiteX66" fmla="*/ 20263 w 67219"/>
                <a:gd name="connsiteY66" fmla="*/ 50526 h 59858"/>
                <a:gd name="connsiteX67" fmla="*/ 20406 w 67219"/>
                <a:gd name="connsiteY67" fmla="*/ 50526 h 59858"/>
                <a:gd name="connsiteX68" fmla="*/ 14691 w 67219"/>
                <a:gd name="connsiteY68" fmla="*/ 47776 h 59858"/>
                <a:gd name="connsiteX69" fmla="*/ 13583 w 67219"/>
                <a:gd name="connsiteY69" fmla="*/ 47919 h 59858"/>
                <a:gd name="connsiteX70" fmla="*/ 9511 w 67219"/>
                <a:gd name="connsiteY70" fmla="*/ 44633 h 59858"/>
                <a:gd name="connsiteX71" fmla="*/ 8940 w 67219"/>
                <a:gd name="connsiteY71" fmla="*/ 42918 h 59858"/>
                <a:gd name="connsiteX72" fmla="*/ 9119 w 67219"/>
                <a:gd name="connsiteY72" fmla="*/ 43061 h 59858"/>
                <a:gd name="connsiteX73" fmla="*/ 7618 w 67219"/>
                <a:gd name="connsiteY73" fmla="*/ 39560 h 59858"/>
                <a:gd name="connsiteX74" fmla="*/ 6368 w 67219"/>
                <a:gd name="connsiteY74" fmla="*/ 37489 h 59858"/>
                <a:gd name="connsiteX75" fmla="*/ 6547 w 67219"/>
                <a:gd name="connsiteY75" fmla="*/ 36810 h 59858"/>
                <a:gd name="connsiteX76" fmla="*/ 6904 w 67219"/>
                <a:gd name="connsiteY76" fmla="*/ 36524 h 59858"/>
                <a:gd name="connsiteX77" fmla="*/ 6654 w 67219"/>
                <a:gd name="connsiteY77" fmla="*/ 36167 h 59858"/>
                <a:gd name="connsiteX78" fmla="*/ 6725 w 67219"/>
                <a:gd name="connsiteY78" fmla="*/ 36132 h 59858"/>
                <a:gd name="connsiteX79" fmla="*/ 6440 w 67219"/>
                <a:gd name="connsiteY79" fmla="*/ 35846 h 59858"/>
                <a:gd name="connsiteX80" fmla="*/ 6225 w 67219"/>
                <a:gd name="connsiteY80" fmla="*/ 36024 h 59858"/>
                <a:gd name="connsiteX81" fmla="*/ 6618 w 67219"/>
                <a:gd name="connsiteY81" fmla="*/ 33310 h 59858"/>
                <a:gd name="connsiteX82" fmla="*/ 6154 w 67219"/>
                <a:gd name="connsiteY82" fmla="*/ 26416 h 59858"/>
                <a:gd name="connsiteX83" fmla="*/ 6654 w 67219"/>
                <a:gd name="connsiteY83" fmla="*/ 27416 h 59858"/>
                <a:gd name="connsiteX84" fmla="*/ 6833 w 67219"/>
                <a:gd name="connsiteY84" fmla="*/ 25880 h 59858"/>
                <a:gd name="connsiteX85" fmla="*/ 6904 w 67219"/>
                <a:gd name="connsiteY85" fmla="*/ 27273 h 59858"/>
                <a:gd name="connsiteX86" fmla="*/ 8368 w 67219"/>
                <a:gd name="connsiteY86" fmla="*/ 21558 h 59858"/>
                <a:gd name="connsiteX87" fmla="*/ 8226 w 67219"/>
                <a:gd name="connsiteY87" fmla="*/ 21023 h 59858"/>
                <a:gd name="connsiteX88" fmla="*/ 8333 w 67219"/>
                <a:gd name="connsiteY88" fmla="*/ 20915 h 59858"/>
                <a:gd name="connsiteX89" fmla="*/ 8226 w 67219"/>
                <a:gd name="connsiteY89" fmla="*/ 19987 h 59858"/>
                <a:gd name="connsiteX90" fmla="*/ 9440 w 67219"/>
                <a:gd name="connsiteY90" fmla="*/ 19380 h 59858"/>
                <a:gd name="connsiteX91" fmla="*/ 10905 w 67219"/>
                <a:gd name="connsiteY91" fmla="*/ 16165 h 59858"/>
                <a:gd name="connsiteX92" fmla="*/ 10476 w 67219"/>
                <a:gd name="connsiteY92" fmla="*/ 16058 h 59858"/>
                <a:gd name="connsiteX93" fmla="*/ 11405 w 67219"/>
                <a:gd name="connsiteY93" fmla="*/ 15129 h 59858"/>
                <a:gd name="connsiteX94" fmla="*/ 11833 w 67219"/>
                <a:gd name="connsiteY94" fmla="*/ 15379 h 59858"/>
                <a:gd name="connsiteX95" fmla="*/ 12298 w 67219"/>
                <a:gd name="connsiteY95" fmla="*/ 13664 h 59858"/>
                <a:gd name="connsiteX96" fmla="*/ 12119 w 67219"/>
                <a:gd name="connsiteY96" fmla="*/ 14772 h 59858"/>
                <a:gd name="connsiteX97" fmla="*/ 14226 w 67219"/>
                <a:gd name="connsiteY97" fmla="*/ 12343 h 59858"/>
                <a:gd name="connsiteX98" fmla="*/ 13833 w 67219"/>
                <a:gd name="connsiteY98" fmla="*/ 11450 h 59858"/>
                <a:gd name="connsiteX99" fmla="*/ 16227 w 67219"/>
                <a:gd name="connsiteY99" fmla="*/ 9199 h 59858"/>
                <a:gd name="connsiteX100" fmla="*/ 15655 w 67219"/>
                <a:gd name="connsiteY100" fmla="*/ 9093 h 59858"/>
                <a:gd name="connsiteX101" fmla="*/ 19513 w 67219"/>
                <a:gd name="connsiteY101" fmla="*/ 6664 h 59858"/>
                <a:gd name="connsiteX102" fmla="*/ 24906 w 67219"/>
                <a:gd name="connsiteY102" fmla="*/ 91 h 59858"/>
                <a:gd name="connsiteX103" fmla="*/ 20263 w 67219"/>
                <a:gd name="connsiteY103" fmla="*/ 698 h 59858"/>
                <a:gd name="connsiteX104" fmla="*/ 6618 w 67219"/>
                <a:gd name="connsiteY104" fmla="*/ 12629 h 59858"/>
                <a:gd name="connsiteX105" fmla="*/ 225 w 67219"/>
                <a:gd name="connsiteY105" fmla="*/ 27666 h 59858"/>
                <a:gd name="connsiteX106" fmla="*/ 618 w 67219"/>
                <a:gd name="connsiteY106" fmla="*/ 38167 h 59858"/>
                <a:gd name="connsiteX107" fmla="*/ 2904 w 67219"/>
                <a:gd name="connsiteY107" fmla="*/ 44454 h 59858"/>
                <a:gd name="connsiteX108" fmla="*/ 2939 w 67219"/>
                <a:gd name="connsiteY108" fmla="*/ 45383 h 59858"/>
                <a:gd name="connsiteX109" fmla="*/ 4297 w 67219"/>
                <a:gd name="connsiteY109" fmla="*/ 47419 h 59858"/>
                <a:gd name="connsiteX110" fmla="*/ 4189 w 67219"/>
                <a:gd name="connsiteY110" fmla="*/ 47455 h 59858"/>
                <a:gd name="connsiteX111" fmla="*/ 6047 w 67219"/>
                <a:gd name="connsiteY111" fmla="*/ 49383 h 59858"/>
                <a:gd name="connsiteX112" fmla="*/ 5940 w 67219"/>
                <a:gd name="connsiteY112" fmla="*/ 49419 h 59858"/>
                <a:gd name="connsiteX113" fmla="*/ 6797 w 67219"/>
                <a:gd name="connsiteY113" fmla="*/ 50312 h 59858"/>
                <a:gd name="connsiteX114" fmla="*/ 6547 w 67219"/>
                <a:gd name="connsiteY114" fmla="*/ 50276 h 59858"/>
                <a:gd name="connsiteX115" fmla="*/ 10619 w 67219"/>
                <a:gd name="connsiteY115" fmla="*/ 53634 h 59858"/>
                <a:gd name="connsiteX116" fmla="*/ 10762 w 67219"/>
                <a:gd name="connsiteY116" fmla="*/ 53169 h 59858"/>
                <a:gd name="connsiteX117" fmla="*/ 17477 w 67219"/>
                <a:gd name="connsiteY117" fmla="*/ 56849 h 59858"/>
                <a:gd name="connsiteX118" fmla="*/ 17405 w 67219"/>
                <a:gd name="connsiteY118" fmla="*/ 56955 h 59858"/>
                <a:gd name="connsiteX119" fmla="*/ 26978 w 67219"/>
                <a:gd name="connsiteY119" fmla="*/ 58563 h 59858"/>
                <a:gd name="connsiteX120" fmla="*/ 27121 w 67219"/>
                <a:gd name="connsiteY120" fmla="*/ 58920 h 59858"/>
                <a:gd name="connsiteX121" fmla="*/ 30728 w 67219"/>
                <a:gd name="connsiteY121" fmla="*/ 57991 h 59858"/>
                <a:gd name="connsiteX122" fmla="*/ 31871 w 67219"/>
                <a:gd name="connsiteY122" fmla="*/ 58635 h 59858"/>
                <a:gd name="connsiteX123" fmla="*/ 33836 w 67219"/>
                <a:gd name="connsiteY123" fmla="*/ 58063 h 59858"/>
                <a:gd name="connsiteX124" fmla="*/ 33443 w 67219"/>
                <a:gd name="connsiteY124" fmla="*/ 58206 h 59858"/>
                <a:gd name="connsiteX125" fmla="*/ 35908 w 67219"/>
                <a:gd name="connsiteY125" fmla="*/ 58170 h 59858"/>
                <a:gd name="connsiteX126" fmla="*/ 35443 w 67219"/>
                <a:gd name="connsiteY126" fmla="*/ 57384 h 59858"/>
                <a:gd name="connsiteX127" fmla="*/ 37051 w 67219"/>
                <a:gd name="connsiteY127" fmla="*/ 58242 h 59858"/>
                <a:gd name="connsiteX128" fmla="*/ 37086 w 67219"/>
                <a:gd name="connsiteY128" fmla="*/ 57634 h 59858"/>
                <a:gd name="connsiteX129" fmla="*/ 41873 w 67219"/>
                <a:gd name="connsiteY129" fmla="*/ 59563 h 59858"/>
                <a:gd name="connsiteX130" fmla="*/ 54481 w 67219"/>
                <a:gd name="connsiteY130" fmla="*/ 59170 h 59858"/>
                <a:gd name="connsiteX131" fmla="*/ 61125 w 67219"/>
                <a:gd name="connsiteY131" fmla="*/ 55813 h 59858"/>
                <a:gd name="connsiteX132" fmla="*/ 64876 w 67219"/>
                <a:gd name="connsiteY132" fmla="*/ 50169 h 59858"/>
                <a:gd name="connsiteX133" fmla="*/ 65411 w 67219"/>
                <a:gd name="connsiteY133" fmla="*/ 49990 h 59858"/>
                <a:gd name="connsiteX134" fmla="*/ 65769 w 67219"/>
                <a:gd name="connsiteY134" fmla="*/ 47419 h 59858"/>
                <a:gd name="connsiteX135" fmla="*/ 65661 w 67219"/>
                <a:gd name="connsiteY135" fmla="*/ 46454 h 59858"/>
                <a:gd name="connsiteX136" fmla="*/ 66126 w 67219"/>
                <a:gd name="connsiteY136" fmla="*/ 46204 h 59858"/>
                <a:gd name="connsiteX137" fmla="*/ 66090 w 67219"/>
                <a:gd name="connsiteY137" fmla="*/ 44704 h 59858"/>
                <a:gd name="connsiteX138" fmla="*/ 66661 w 67219"/>
                <a:gd name="connsiteY138" fmla="*/ 43883 h 59858"/>
                <a:gd name="connsiteX139" fmla="*/ 66912 w 67219"/>
                <a:gd name="connsiteY139" fmla="*/ 34453 h 59858"/>
                <a:gd name="connsiteX140" fmla="*/ 66769 w 67219"/>
                <a:gd name="connsiteY140" fmla="*/ 26523 h 5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67219" h="59858">
                  <a:moveTo>
                    <a:pt x="66769" y="26523"/>
                  </a:moveTo>
                  <a:cubicBezTo>
                    <a:pt x="66447" y="23773"/>
                    <a:pt x="64983" y="19773"/>
                    <a:pt x="63161" y="18093"/>
                  </a:cubicBezTo>
                  <a:cubicBezTo>
                    <a:pt x="60446" y="15558"/>
                    <a:pt x="58875" y="13522"/>
                    <a:pt x="55910" y="10700"/>
                  </a:cubicBezTo>
                  <a:cubicBezTo>
                    <a:pt x="54339" y="9307"/>
                    <a:pt x="51731" y="8521"/>
                    <a:pt x="50374" y="8271"/>
                  </a:cubicBezTo>
                  <a:cubicBezTo>
                    <a:pt x="48874" y="7949"/>
                    <a:pt x="47695" y="7700"/>
                    <a:pt x="46409" y="7485"/>
                  </a:cubicBezTo>
                  <a:cubicBezTo>
                    <a:pt x="46302" y="7342"/>
                    <a:pt x="45802" y="7378"/>
                    <a:pt x="45766" y="7449"/>
                  </a:cubicBezTo>
                  <a:cubicBezTo>
                    <a:pt x="44302" y="6771"/>
                    <a:pt x="42801" y="5842"/>
                    <a:pt x="41051" y="4878"/>
                  </a:cubicBezTo>
                  <a:cubicBezTo>
                    <a:pt x="41051" y="4878"/>
                    <a:pt x="39515" y="3949"/>
                    <a:pt x="36943" y="3163"/>
                  </a:cubicBezTo>
                  <a:cubicBezTo>
                    <a:pt x="34157" y="2342"/>
                    <a:pt x="31014" y="2699"/>
                    <a:pt x="28978" y="3092"/>
                  </a:cubicBezTo>
                  <a:cubicBezTo>
                    <a:pt x="24871" y="3913"/>
                    <a:pt x="23549" y="5163"/>
                    <a:pt x="33336" y="7878"/>
                  </a:cubicBezTo>
                  <a:lnTo>
                    <a:pt x="33193" y="8021"/>
                  </a:lnTo>
                  <a:cubicBezTo>
                    <a:pt x="35586" y="8593"/>
                    <a:pt x="36765" y="9414"/>
                    <a:pt x="38979" y="9700"/>
                  </a:cubicBezTo>
                  <a:cubicBezTo>
                    <a:pt x="38801" y="10628"/>
                    <a:pt x="41087" y="10985"/>
                    <a:pt x="41623" y="11593"/>
                  </a:cubicBezTo>
                  <a:lnTo>
                    <a:pt x="41515" y="11629"/>
                  </a:lnTo>
                  <a:cubicBezTo>
                    <a:pt x="43480" y="11914"/>
                    <a:pt x="45230" y="14022"/>
                    <a:pt x="47409" y="13843"/>
                  </a:cubicBezTo>
                  <a:cubicBezTo>
                    <a:pt x="47302" y="13915"/>
                    <a:pt x="47230" y="14129"/>
                    <a:pt x="46766" y="14022"/>
                  </a:cubicBezTo>
                  <a:cubicBezTo>
                    <a:pt x="48266" y="14307"/>
                    <a:pt x="50124" y="14343"/>
                    <a:pt x="50052" y="14915"/>
                  </a:cubicBezTo>
                  <a:cubicBezTo>
                    <a:pt x="51481" y="15093"/>
                    <a:pt x="52088" y="15379"/>
                    <a:pt x="53303" y="16272"/>
                  </a:cubicBezTo>
                  <a:cubicBezTo>
                    <a:pt x="54374" y="17094"/>
                    <a:pt x="55839" y="18272"/>
                    <a:pt x="56732" y="18522"/>
                  </a:cubicBezTo>
                  <a:lnTo>
                    <a:pt x="56517" y="18522"/>
                  </a:lnTo>
                  <a:cubicBezTo>
                    <a:pt x="57696" y="18844"/>
                    <a:pt x="57553" y="19415"/>
                    <a:pt x="58518" y="20058"/>
                  </a:cubicBezTo>
                  <a:cubicBezTo>
                    <a:pt x="58518" y="20165"/>
                    <a:pt x="58482" y="20237"/>
                    <a:pt x="58482" y="20237"/>
                  </a:cubicBezTo>
                  <a:cubicBezTo>
                    <a:pt x="59696" y="20701"/>
                    <a:pt x="60268" y="22666"/>
                    <a:pt x="60696" y="23344"/>
                  </a:cubicBezTo>
                  <a:lnTo>
                    <a:pt x="60375" y="23523"/>
                  </a:lnTo>
                  <a:cubicBezTo>
                    <a:pt x="60625" y="24094"/>
                    <a:pt x="60732" y="24737"/>
                    <a:pt x="60911" y="25559"/>
                  </a:cubicBezTo>
                  <a:lnTo>
                    <a:pt x="60839" y="24702"/>
                  </a:lnTo>
                  <a:cubicBezTo>
                    <a:pt x="61839" y="24844"/>
                    <a:pt x="60554" y="26523"/>
                    <a:pt x="61339" y="28131"/>
                  </a:cubicBezTo>
                  <a:cubicBezTo>
                    <a:pt x="61375" y="29738"/>
                    <a:pt x="63661" y="31274"/>
                    <a:pt x="63232" y="33024"/>
                  </a:cubicBezTo>
                  <a:cubicBezTo>
                    <a:pt x="63733" y="33846"/>
                    <a:pt x="62447" y="32346"/>
                    <a:pt x="62875" y="33524"/>
                  </a:cubicBezTo>
                  <a:cubicBezTo>
                    <a:pt x="62375" y="33596"/>
                    <a:pt x="62518" y="32953"/>
                    <a:pt x="62161" y="33274"/>
                  </a:cubicBezTo>
                  <a:cubicBezTo>
                    <a:pt x="62447" y="34453"/>
                    <a:pt x="61697" y="35239"/>
                    <a:pt x="62018" y="36667"/>
                  </a:cubicBezTo>
                  <a:lnTo>
                    <a:pt x="61625" y="36703"/>
                  </a:lnTo>
                  <a:cubicBezTo>
                    <a:pt x="62304" y="38632"/>
                    <a:pt x="60946" y="40239"/>
                    <a:pt x="61482" y="41489"/>
                  </a:cubicBezTo>
                  <a:cubicBezTo>
                    <a:pt x="61589" y="43454"/>
                    <a:pt x="60161" y="42597"/>
                    <a:pt x="60625" y="44668"/>
                  </a:cubicBezTo>
                  <a:lnTo>
                    <a:pt x="59946" y="45276"/>
                  </a:lnTo>
                  <a:cubicBezTo>
                    <a:pt x="59661" y="46026"/>
                    <a:pt x="60446" y="45990"/>
                    <a:pt x="59982" y="46811"/>
                  </a:cubicBezTo>
                  <a:cubicBezTo>
                    <a:pt x="59661" y="46668"/>
                    <a:pt x="59375" y="47776"/>
                    <a:pt x="59232" y="47204"/>
                  </a:cubicBezTo>
                  <a:cubicBezTo>
                    <a:pt x="58232" y="48740"/>
                    <a:pt x="58446" y="51419"/>
                    <a:pt x="56446" y="51884"/>
                  </a:cubicBezTo>
                  <a:cubicBezTo>
                    <a:pt x="56589" y="52634"/>
                    <a:pt x="55660" y="52777"/>
                    <a:pt x="55446" y="53277"/>
                  </a:cubicBezTo>
                  <a:cubicBezTo>
                    <a:pt x="55374" y="53062"/>
                    <a:pt x="53160" y="53777"/>
                    <a:pt x="54303" y="52919"/>
                  </a:cubicBezTo>
                  <a:cubicBezTo>
                    <a:pt x="54410" y="52848"/>
                    <a:pt x="54589" y="52812"/>
                    <a:pt x="54624" y="52919"/>
                  </a:cubicBezTo>
                  <a:lnTo>
                    <a:pt x="54660" y="52491"/>
                  </a:lnTo>
                  <a:cubicBezTo>
                    <a:pt x="53374" y="52062"/>
                    <a:pt x="52338" y="53312"/>
                    <a:pt x="50802" y="53277"/>
                  </a:cubicBezTo>
                  <a:cubicBezTo>
                    <a:pt x="51267" y="53384"/>
                    <a:pt x="51838" y="53312"/>
                    <a:pt x="51445" y="53598"/>
                  </a:cubicBezTo>
                  <a:lnTo>
                    <a:pt x="50017" y="53598"/>
                  </a:lnTo>
                  <a:lnTo>
                    <a:pt x="50302" y="53277"/>
                  </a:lnTo>
                  <a:lnTo>
                    <a:pt x="48159" y="53098"/>
                  </a:lnTo>
                  <a:lnTo>
                    <a:pt x="48445" y="53491"/>
                  </a:lnTo>
                  <a:cubicBezTo>
                    <a:pt x="47373" y="53277"/>
                    <a:pt x="47016" y="52562"/>
                    <a:pt x="45766" y="53062"/>
                  </a:cubicBezTo>
                  <a:cubicBezTo>
                    <a:pt x="45195" y="53348"/>
                    <a:pt x="46766" y="53670"/>
                    <a:pt x="45623" y="53741"/>
                  </a:cubicBezTo>
                  <a:cubicBezTo>
                    <a:pt x="44159" y="53384"/>
                    <a:pt x="41980" y="52777"/>
                    <a:pt x="40051" y="52491"/>
                  </a:cubicBezTo>
                  <a:cubicBezTo>
                    <a:pt x="40194" y="52955"/>
                    <a:pt x="39658" y="52884"/>
                    <a:pt x="39122" y="52955"/>
                  </a:cubicBezTo>
                  <a:lnTo>
                    <a:pt x="39087" y="52562"/>
                  </a:lnTo>
                  <a:cubicBezTo>
                    <a:pt x="36943" y="52919"/>
                    <a:pt x="38408" y="51633"/>
                    <a:pt x="36229" y="51919"/>
                  </a:cubicBezTo>
                  <a:lnTo>
                    <a:pt x="36443" y="51669"/>
                  </a:lnTo>
                  <a:lnTo>
                    <a:pt x="35836" y="52455"/>
                  </a:lnTo>
                  <a:cubicBezTo>
                    <a:pt x="33907" y="53134"/>
                    <a:pt x="34622" y="51562"/>
                    <a:pt x="32586" y="52634"/>
                  </a:cubicBezTo>
                  <a:cubicBezTo>
                    <a:pt x="33372" y="52562"/>
                    <a:pt x="32943" y="53491"/>
                    <a:pt x="31979" y="53348"/>
                  </a:cubicBezTo>
                  <a:lnTo>
                    <a:pt x="32229" y="52955"/>
                  </a:lnTo>
                  <a:cubicBezTo>
                    <a:pt x="31693" y="53026"/>
                    <a:pt x="31514" y="53205"/>
                    <a:pt x="31157" y="53098"/>
                  </a:cubicBezTo>
                  <a:cubicBezTo>
                    <a:pt x="31479" y="52884"/>
                    <a:pt x="31336" y="52562"/>
                    <a:pt x="30550" y="52598"/>
                  </a:cubicBezTo>
                  <a:lnTo>
                    <a:pt x="31086" y="52133"/>
                  </a:lnTo>
                  <a:lnTo>
                    <a:pt x="29621" y="52777"/>
                  </a:lnTo>
                  <a:cubicBezTo>
                    <a:pt x="28514" y="52312"/>
                    <a:pt x="26728" y="52669"/>
                    <a:pt x="26335" y="52098"/>
                  </a:cubicBezTo>
                  <a:cubicBezTo>
                    <a:pt x="26335" y="52098"/>
                    <a:pt x="24049" y="51527"/>
                    <a:pt x="23442" y="51991"/>
                  </a:cubicBezTo>
                  <a:cubicBezTo>
                    <a:pt x="23978" y="51705"/>
                    <a:pt x="22727" y="51348"/>
                    <a:pt x="23192" y="50991"/>
                  </a:cubicBezTo>
                  <a:cubicBezTo>
                    <a:pt x="22549" y="51276"/>
                    <a:pt x="20763" y="51169"/>
                    <a:pt x="20263" y="50526"/>
                  </a:cubicBezTo>
                  <a:lnTo>
                    <a:pt x="20406" y="50526"/>
                  </a:lnTo>
                  <a:cubicBezTo>
                    <a:pt x="18227" y="49347"/>
                    <a:pt x="16191" y="49490"/>
                    <a:pt x="14691" y="47776"/>
                  </a:cubicBezTo>
                  <a:cubicBezTo>
                    <a:pt x="14476" y="48240"/>
                    <a:pt x="13726" y="47276"/>
                    <a:pt x="13583" y="47919"/>
                  </a:cubicBezTo>
                  <a:cubicBezTo>
                    <a:pt x="11333" y="46847"/>
                    <a:pt x="11440" y="44204"/>
                    <a:pt x="9511" y="44633"/>
                  </a:cubicBezTo>
                  <a:cubicBezTo>
                    <a:pt x="8726" y="43775"/>
                    <a:pt x="9119" y="43347"/>
                    <a:pt x="8940" y="42918"/>
                  </a:cubicBezTo>
                  <a:lnTo>
                    <a:pt x="9119" y="43061"/>
                  </a:lnTo>
                  <a:cubicBezTo>
                    <a:pt x="8154" y="41632"/>
                    <a:pt x="7976" y="40989"/>
                    <a:pt x="7618" y="39560"/>
                  </a:cubicBezTo>
                  <a:cubicBezTo>
                    <a:pt x="7297" y="38882"/>
                    <a:pt x="6404" y="38918"/>
                    <a:pt x="6368" y="37489"/>
                  </a:cubicBezTo>
                  <a:cubicBezTo>
                    <a:pt x="6761" y="37882"/>
                    <a:pt x="6618" y="37346"/>
                    <a:pt x="6547" y="36810"/>
                  </a:cubicBezTo>
                  <a:cubicBezTo>
                    <a:pt x="6654" y="37132"/>
                    <a:pt x="6761" y="37203"/>
                    <a:pt x="6904" y="36524"/>
                  </a:cubicBezTo>
                  <a:cubicBezTo>
                    <a:pt x="6797" y="36453"/>
                    <a:pt x="6690" y="36310"/>
                    <a:pt x="6654" y="36167"/>
                  </a:cubicBezTo>
                  <a:lnTo>
                    <a:pt x="6725" y="36132"/>
                  </a:lnTo>
                  <a:cubicBezTo>
                    <a:pt x="6547" y="35274"/>
                    <a:pt x="6440" y="35417"/>
                    <a:pt x="6440" y="35846"/>
                  </a:cubicBezTo>
                  <a:cubicBezTo>
                    <a:pt x="6440" y="35846"/>
                    <a:pt x="6333" y="35882"/>
                    <a:pt x="6225" y="36024"/>
                  </a:cubicBezTo>
                  <a:cubicBezTo>
                    <a:pt x="6547" y="35060"/>
                    <a:pt x="6011" y="33453"/>
                    <a:pt x="6618" y="33310"/>
                  </a:cubicBezTo>
                  <a:cubicBezTo>
                    <a:pt x="6440" y="30666"/>
                    <a:pt x="5975" y="28666"/>
                    <a:pt x="6154" y="26416"/>
                  </a:cubicBezTo>
                  <a:cubicBezTo>
                    <a:pt x="6511" y="26237"/>
                    <a:pt x="6654" y="26773"/>
                    <a:pt x="6654" y="27416"/>
                  </a:cubicBezTo>
                  <a:lnTo>
                    <a:pt x="6833" y="25880"/>
                  </a:lnTo>
                  <a:cubicBezTo>
                    <a:pt x="7261" y="25988"/>
                    <a:pt x="6904" y="26809"/>
                    <a:pt x="6904" y="27273"/>
                  </a:cubicBezTo>
                  <a:cubicBezTo>
                    <a:pt x="7868" y="25630"/>
                    <a:pt x="6975" y="23380"/>
                    <a:pt x="8368" y="21558"/>
                  </a:cubicBezTo>
                  <a:lnTo>
                    <a:pt x="8226" y="21023"/>
                  </a:lnTo>
                  <a:lnTo>
                    <a:pt x="8333" y="20915"/>
                  </a:lnTo>
                  <a:cubicBezTo>
                    <a:pt x="8154" y="20844"/>
                    <a:pt x="8154" y="20308"/>
                    <a:pt x="8226" y="19987"/>
                  </a:cubicBezTo>
                  <a:cubicBezTo>
                    <a:pt x="8690" y="19879"/>
                    <a:pt x="8976" y="20344"/>
                    <a:pt x="9440" y="19380"/>
                  </a:cubicBezTo>
                  <a:cubicBezTo>
                    <a:pt x="10119" y="18808"/>
                    <a:pt x="10440" y="17236"/>
                    <a:pt x="10905" y="16165"/>
                  </a:cubicBezTo>
                  <a:cubicBezTo>
                    <a:pt x="10512" y="16629"/>
                    <a:pt x="10476" y="16343"/>
                    <a:pt x="10476" y="16058"/>
                  </a:cubicBezTo>
                  <a:cubicBezTo>
                    <a:pt x="10797" y="15593"/>
                    <a:pt x="11262" y="15593"/>
                    <a:pt x="11405" y="15129"/>
                  </a:cubicBezTo>
                  <a:lnTo>
                    <a:pt x="11833" y="15379"/>
                  </a:lnTo>
                  <a:cubicBezTo>
                    <a:pt x="11297" y="15236"/>
                    <a:pt x="12298" y="13950"/>
                    <a:pt x="12298" y="13664"/>
                  </a:cubicBezTo>
                  <a:cubicBezTo>
                    <a:pt x="12798" y="13664"/>
                    <a:pt x="11976" y="14522"/>
                    <a:pt x="12119" y="14772"/>
                  </a:cubicBezTo>
                  <a:cubicBezTo>
                    <a:pt x="13512" y="13129"/>
                    <a:pt x="12762" y="13915"/>
                    <a:pt x="14226" y="12343"/>
                  </a:cubicBezTo>
                  <a:cubicBezTo>
                    <a:pt x="14762" y="11236"/>
                    <a:pt x="13762" y="12164"/>
                    <a:pt x="13833" y="11450"/>
                  </a:cubicBezTo>
                  <a:cubicBezTo>
                    <a:pt x="14548" y="10664"/>
                    <a:pt x="15084" y="9700"/>
                    <a:pt x="16227" y="9199"/>
                  </a:cubicBezTo>
                  <a:lnTo>
                    <a:pt x="15655" y="9093"/>
                  </a:lnTo>
                  <a:cubicBezTo>
                    <a:pt x="17012" y="7557"/>
                    <a:pt x="18120" y="6949"/>
                    <a:pt x="19513" y="6664"/>
                  </a:cubicBezTo>
                  <a:cubicBezTo>
                    <a:pt x="25371" y="1556"/>
                    <a:pt x="26371" y="627"/>
                    <a:pt x="24906" y="91"/>
                  </a:cubicBezTo>
                  <a:cubicBezTo>
                    <a:pt x="23513" y="-301"/>
                    <a:pt x="20263" y="698"/>
                    <a:pt x="20263" y="698"/>
                  </a:cubicBezTo>
                  <a:cubicBezTo>
                    <a:pt x="13762" y="2878"/>
                    <a:pt x="11190" y="6128"/>
                    <a:pt x="6618" y="12629"/>
                  </a:cubicBezTo>
                  <a:cubicBezTo>
                    <a:pt x="2689" y="18415"/>
                    <a:pt x="1046" y="20237"/>
                    <a:pt x="225" y="27666"/>
                  </a:cubicBezTo>
                  <a:cubicBezTo>
                    <a:pt x="-204" y="31131"/>
                    <a:pt x="10" y="34774"/>
                    <a:pt x="618" y="38167"/>
                  </a:cubicBezTo>
                  <a:cubicBezTo>
                    <a:pt x="1475" y="39632"/>
                    <a:pt x="1510" y="42704"/>
                    <a:pt x="2904" y="44454"/>
                  </a:cubicBezTo>
                  <a:lnTo>
                    <a:pt x="2939" y="45383"/>
                  </a:lnTo>
                  <a:cubicBezTo>
                    <a:pt x="3404" y="45954"/>
                    <a:pt x="4082" y="46776"/>
                    <a:pt x="4297" y="47419"/>
                  </a:cubicBezTo>
                  <a:lnTo>
                    <a:pt x="4189" y="47455"/>
                  </a:lnTo>
                  <a:cubicBezTo>
                    <a:pt x="5047" y="48097"/>
                    <a:pt x="5547" y="49133"/>
                    <a:pt x="6047" y="49383"/>
                  </a:cubicBezTo>
                  <a:lnTo>
                    <a:pt x="5940" y="49419"/>
                  </a:lnTo>
                  <a:lnTo>
                    <a:pt x="6797" y="50312"/>
                  </a:lnTo>
                  <a:lnTo>
                    <a:pt x="6547" y="50276"/>
                  </a:lnTo>
                  <a:cubicBezTo>
                    <a:pt x="9190" y="52455"/>
                    <a:pt x="9190" y="52455"/>
                    <a:pt x="10619" y="53634"/>
                  </a:cubicBezTo>
                  <a:lnTo>
                    <a:pt x="10762" y="53169"/>
                  </a:lnTo>
                  <a:cubicBezTo>
                    <a:pt x="13333" y="55527"/>
                    <a:pt x="14905" y="55205"/>
                    <a:pt x="17477" y="56849"/>
                  </a:cubicBezTo>
                  <a:lnTo>
                    <a:pt x="17405" y="56955"/>
                  </a:lnTo>
                  <a:cubicBezTo>
                    <a:pt x="21299" y="56991"/>
                    <a:pt x="23049" y="59313"/>
                    <a:pt x="26978" y="58563"/>
                  </a:cubicBezTo>
                  <a:cubicBezTo>
                    <a:pt x="26514" y="58670"/>
                    <a:pt x="27157" y="58813"/>
                    <a:pt x="27121" y="58920"/>
                  </a:cubicBezTo>
                  <a:cubicBezTo>
                    <a:pt x="28871" y="58920"/>
                    <a:pt x="30657" y="58920"/>
                    <a:pt x="30728" y="57991"/>
                  </a:cubicBezTo>
                  <a:cubicBezTo>
                    <a:pt x="31943" y="58027"/>
                    <a:pt x="31729" y="58277"/>
                    <a:pt x="31871" y="58635"/>
                  </a:cubicBezTo>
                  <a:cubicBezTo>
                    <a:pt x="31836" y="58242"/>
                    <a:pt x="32979" y="58063"/>
                    <a:pt x="33836" y="58063"/>
                  </a:cubicBezTo>
                  <a:lnTo>
                    <a:pt x="33443" y="58206"/>
                  </a:lnTo>
                  <a:lnTo>
                    <a:pt x="35908" y="58170"/>
                  </a:lnTo>
                  <a:lnTo>
                    <a:pt x="35443" y="57384"/>
                  </a:lnTo>
                  <a:cubicBezTo>
                    <a:pt x="36801" y="57670"/>
                    <a:pt x="35729" y="58313"/>
                    <a:pt x="37051" y="58242"/>
                  </a:cubicBezTo>
                  <a:lnTo>
                    <a:pt x="37086" y="57634"/>
                  </a:lnTo>
                  <a:cubicBezTo>
                    <a:pt x="38979" y="57920"/>
                    <a:pt x="40051" y="58956"/>
                    <a:pt x="41873" y="59563"/>
                  </a:cubicBezTo>
                  <a:cubicBezTo>
                    <a:pt x="45837" y="59992"/>
                    <a:pt x="50017" y="60028"/>
                    <a:pt x="54481" y="59170"/>
                  </a:cubicBezTo>
                  <a:cubicBezTo>
                    <a:pt x="56625" y="58777"/>
                    <a:pt x="59303" y="57706"/>
                    <a:pt x="61125" y="55813"/>
                  </a:cubicBezTo>
                  <a:cubicBezTo>
                    <a:pt x="62947" y="53991"/>
                    <a:pt x="63875" y="52026"/>
                    <a:pt x="64876" y="50169"/>
                  </a:cubicBezTo>
                  <a:lnTo>
                    <a:pt x="65411" y="49990"/>
                  </a:lnTo>
                  <a:cubicBezTo>
                    <a:pt x="66126" y="50026"/>
                    <a:pt x="65126" y="47526"/>
                    <a:pt x="65769" y="47419"/>
                  </a:cubicBezTo>
                  <a:lnTo>
                    <a:pt x="65661" y="46454"/>
                  </a:lnTo>
                  <a:cubicBezTo>
                    <a:pt x="65840" y="46240"/>
                    <a:pt x="66090" y="45704"/>
                    <a:pt x="66126" y="46204"/>
                  </a:cubicBezTo>
                  <a:cubicBezTo>
                    <a:pt x="66304" y="45383"/>
                    <a:pt x="66197" y="45347"/>
                    <a:pt x="66090" y="44704"/>
                  </a:cubicBezTo>
                  <a:lnTo>
                    <a:pt x="66661" y="43883"/>
                  </a:lnTo>
                  <a:cubicBezTo>
                    <a:pt x="67447" y="40632"/>
                    <a:pt x="66769" y="37810"/>
                    <a:pt x="66912" y="34453"/>
                  </a:cubicBezTo>
                  <a:cubicBezTo>
                    <a:pt x="67376" y="32417"/>
                    <a:pt x="67304" y="29488"/>
                    <a:pt x="66769" y="2652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55D486F5-6253-144A-91D9-0F4FE6E995C8}"/>
                </a:ext>
              </a:extLst>
            </p:cNvPr>
            <p:cNvSpPr/>
            <p:nvPr/>
          </p:nvSpPr>
          <p:spPr>
            <a:xfrm>
              <a:off x="7018817" y="6258425"/>
              <a:ext cx="71" cy="143"/>
            </a:xfrm>
            <a:custGeom>
              <a:avLst/>
              <a:gdLst>
                <a:gd name="connsiteX0" fmla="*/ 71 w 71"/>
                <a:gd name="connsiteY0" fmla="*/ 143 h 143"/>
                <a:gd name="connsiteX1" fmla="*/ 71 w 71"/>
                <a:gd name="connsiteY1" fmla="*/ 107 h 143"/>
                <a:gd name="connsiteX2" fmla="*/ 0 w 71"/>
                <a:gd name="connsiteY2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43">
                  <a:moveTo>
                    <a:pt x="71" y="143"/>
                  </a:moveTo>
                  <a:lnTo>
                    <a:pt x="71" y="1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D275883F-5C63-614E-8ED9-838A083190E9}"/>
                </a:ext>
              </a:extLst>
            </p:cNvPr>
            <p:cNvSpPr/>
            <p:nvPr/>
          </p:nvSpPr>
          <p:spPr>
            <a:xfrm>
              <a:off x="7018484" y="6221562"/>
              <a:ext cx="68671" cy="65759"/>
            </a:xfrm>
            <a:custGeom>
              <a:avLst/>
              <a:gdLst>
                <a:gd name="connsiteX0" fmla="*/ 51875 w 68671"/>
                <a:gd name="connsiteY0" fmla="*/ 7823 h 65759"/>
                <a:gd name="connsiteX1" fmla="*/ 51160 w 68671"/>
                <a:gd name="connsiteY1" fmla="*/ 7608 h 65759"/>
                <a:gd name="connsiteX2" fmla="*/ 45660 w 68671"/>
                <a:gd name="connsiteY2" fmla="*/ 4787 h 65759"/>
                <a:gd name="connsiteX3" fmla="*/ 33908 w 68671"/>
                <a:gd name="connsiteY3" fmla="*/ 3822 h 65759"/>
                <a:gd name="connsiteX4" fmla="*/ 38159 w 68671"/>
                <a:gd name="connsiteY4" fmla="*/ 8787 h 65759"/>
                <a:gd name="connsiteX5" fmla="*/ 38016 w 68671"/>
                <a:gd name="connsiteY5" fmla="*/ 8930 h 65759"/>
                <a:gd name="connsiteX6" fmla="*/ 44302 w 68671"/>
                <a:gd name="connsiteY6" fmla="*/ 9894 h 65759"/>
                <a:gd name="connsiteX7" fmla="*/ 46696 w 68671"/>
                <a:gd name="connsiteY7" fmla="*/ 11431 h 65759"/>
                <a:gd name="connsiteX8" fmla="*/ 46624 w 68671"/>
                <a:gd name="connsiteY8" fmla="*/ 11466 h 65759"/>
                <a:gd name="connsiteX9" fmla="*/ 51232 w 68671"/>
                <a:gd name="connsiteY9" fmla="*/ 14288 h 65759"/>
                <a:gd name="connsiteX10" fmla="*/ 50625 w 68671"/>
                <a:gd name="connsiteY10" fmla="*/ 14288 h 65759"/>
                <a:gd name="connsiteX11" fmla="*/ 52982 w 68671"/>
                <a:gd name="connsiteY11" fmla="*/ 16181 h 65759"/>
                <a:gd name="connsiteX12" fmla="*/ 59840 w 68671"/>
                <a:gd name="connsiteY12" fmla="*/ 21539 h 65759"/>
                <a:gd name="connsiteX13" fmla="*/ 59662 w 68671"/>
                <a:gd name="connsiteY13" fmla="*/ 21539 h 65759"/>
                <a:gd name="connsiteX14" fmla="*/ 61269 w 68671"/>
                <a:gd name="connsiteY14" fmla="*/ 23289 h 65759"/>
                <a:gd name="connsiteX15" fmla="*/ 61197 w 68671"/>
                <a:gd name="connsiteY15" fmla="*/ 23468 h 65759"/>
                <a:gd name="connsiteX16" fmla="*/ 62876 w 68671"/>
                <a:gd name="connsiteY16" fmla="*/ 27147 h 65759"/>
                <a:gd name="connsiteX17" fmla="*/ 62555 w 68671"/>
                <a:gd name="connsiteY17" fmla="*/ 27289 h 65759"/>
                <a:gd name="connsiteX18" fmla="*/ 62983 w 68671"/>
                <a:gd name="connsiteY18" fmla="*/ 29433 h 65759"/>
                <a:gd name="connsiteX19" fmla="*/ 62948 w 68671"/>
                <a:gd name="connsiteY19" fmla="*/ 28611 h 65759"/>
                <a:gd name="connsiteX20" fmla="*/ 63198 w 68671"/>
                <a:gd name="connsiteY20" fmla="*/ 31897 h 65759"/>
                <a:gd name="connsiteX21" fmla="*/ 64269 w 68671"/>
                <a:gd name="connsiteY21" fmla="*/ 36898 h 65759"/>
                <a:gd name="connsiteX22" fmla="*/ 63805 w 68671"/>
                <a:gd name="connsiteY22" fmla="*/ 37327 h 65759"/>
                <a:gd name="connsiteX23" fmla="*/ 63126 w 68671"/>
                <a:gd name="connsiteY23" fmla="*/ 36934 h 65759"/>
                <a:gd name="connsiteX24" fmla="*/ 62198 w 68671"/>
                <a:gd name="connsiteY24" fmla="*/ 40113 h 65759"/>
                <a:gd name="connsiteX25" fmla="*/ 61805 w 68671"/>
                <a:gd name="connsiteY25" fmla="*/ 40041 h 65759"/>
                <a:gd name="connsiteX26" fmla="*/ 60340 w 68671"/>
                <a:gd name="connsiteY26" fmla="*/ 44506 h 65759"/>
                <a:gd name="connsiteX27" fmla="*/ 58554 w 68671"/>
                <a:gd name="connsiteY27" fmla="*/ 47257 h 65759"/>
                <a:gd name="connsiteX28" fmla="*/ 57733 w 68671"/>
                <a:gd name="connsiteY28" fmla="*/ 47685 h 65759"/>
                <a:gd name="connsiteX29" fmla="*/ 57268 w 68671"/>
                <a:gd name="connsiteY29" fmla="*/ 49185 h 65759"/>
                <a:gd name="connsiteX30" fmla="*/ 56447 w 68671"/>
                <a:gd name="connsiteY30" fmla="*/ 49400 h 65759"/>
                <a:gd name="connsiteX31" fmla="*/ 52089 w 68671"/>
                <a:gd name="connsiteY31" fmla="*/ 54579 h 65759"/>
                <a:gd name="connsiteX32" fmla="*/ 50875 w 68671"/>
                <a:gd name="connsiteY32" fmla="*/ 56651 h 65759"/>
                <a:gd name="connsiteX33" fmla="*/ 49625 w 68671"/>
                <a:gd name="connsiteY33" fmla="*/ 56757 h 65759"/>
                <a:gd name="connsiteX34" fmla="*/ 49875 w 68671"/>
                <a:gd name="connsiteY34" fmla="*/ 56686 h 65759"/>
                <a:gd name="connsiteX35" fmla="*/ 49767 w 68671"/>
                <a:gd name="connsiteY35" fmla="*/ 56293 h 65759"/>
                <a:gd name="connsiteX36" fmla="*/ 46660 w 68671"/>
                <a:gd name="connsiteY36" fmla="*/ 58079 h 65759"/>
                <a:gd name="connsiteX37" fmla="*/ 47339 w 68671"/>
                <a:gd name="connsiteY37" fmla="*/ 58222 h 65759"/>
                <a:gd name="connsiteX38" fmla="*/ 46053 w 68671"/>
                <a:gd name="connsiteY38" fmla="*/ 58543 h 65759"/>
                <a:gd name="connsiteX39" fmla="*/ 46231 w 68671"/>
                <a:gd name="connsiteY39" fmla="*/ 58150 h 65759"/>
                <a:gd name="connsiteX40" fmla="*/ 44267 w 68671"/>
                <a:gd name="connsiteY40" fmla="*/ 58401 h 65759"/>
                <a:gd name="connsiteX41" fmla="*/ 44624 w 68671"/>
                <a:gd name="connsiteY41" fmla="*/ 58758 h 65759"/>
                <a:gd name="connsiteX42" fmla="*/ 42088 w 68671"/>
                <a:gd name="connsiteY42" fmla="*/ 58794 h 65759"/>
                <a:gd name="connsiteX43" fmla="*/ 42052 w 68671"/>
                <a:gd name="connsiteY43" fmla="*/ 59472 h 65759"/>
                <a:gd name="connsiteX44" fmla="*/ 36802 w 68671"/>
                <a:gd name="connsiteY44" fmla="*/ 58722 h 65759"/>
                <a:gd name="connsiteX45" fmla="*/ 35980 w 68671"/>
                <a:gd name="connsiteY45" fmla="*/ 59186 h 65759"/>
                <a:gd name="connsiteX46" fmla="*/ 35944 w 68671"/>
                <a:gd name="connsiteY46" fmla="*/ 58794 h 65759"/>
                <a:gd name="connsiteX47" fmla="*/ 33515 w 68671"/>
                <a:gd name="connsiteY47" fmla="*/ 58043 h 65759"/>
                <a:gd name="connsiteX48" fmla="*/ 33730 w 68671"/>
                <a:gd name="connsiteY48" fmla="*/ 57793 h 65759"/>
                <a:gd name="connsiteX49" fmla="*/ 33122 w 68671"/>
                <a:gd name="connsiteY49" fmla="*/ 58543 h 65759"/>
                <a:gd name="connsiteX50" fmla="*/ 30444 w 68671"/>
                <a:gd name="connsiteY50" fmla="*/ 58186 h 65759"/>
                <a:gd name="connsiteX51" fmla="*/ 29729 w 68671"/>
                <a:gd name="connsiteY51" fmla="*/ 58686 h 65759"/>
                <a:gd name="connsiteX52" fmla="*/ 30051 w 68671"/>
                <a:gd name="connsiteY52" fmla="*/ 58401 h 65759"/>
                <a:gd name="connsiteX53" fmla="*/ 29086 w 68671"/>
                <a:gd name="connsiteY53" fmla="*/ 58258 h 65759"/>
                <a:gd name="connsiteX54" fmla="*/ 28765 w 68671"/>
                <a:gd name="connsiteY54" fmla="*/ 57615 h 65759"/>
                <a:gd name="connsiteX55" fmla="*/ 29372 w 68671"/>
                <a:gd name="connsiteY55" fmla="*/ 57329 h 65759"/>
                <a:gd name="connsiteX56" fmla="*/ 27943 w 68671"/>
                <a:gd name="connsiteY56" fmla="*/ 57508 h 65759"/>
                <a:gd name="connsiteX57" fmla="*/ 25729 w 68671"/>
                <a:gd name="connsiteY57" fmla="*/ 55650 h 65759"/>
                <a:gd name="connsiteX58" fmla="*/ 23371 w 68671"/>
                <a:gd name="connsiteY58" fmla="*/ 54043 h 65759"/>
                <a:gd name="connsiteX59" fmla="*/ 23657 w 68671"/>
                <a:gd name="connsiteY59" fmla="*/ 53043 h 65759"/>
                <a:gd name="connsiteX60" fmla="*/ 20799 w 68671"/>
                <a:gd name="connsiteY60" fmla="*/ 50899 h 65759"/>
                <a:gd name="connsiteX61" fmla="*/ 20942 w 68671"/>
                <a:gd name="connsiteY61" fmla="*/ 50971 h 65759"/>
                <a:gd name="connsiteX62" fmla="*/ 14334 w 68671"/>
                <a:gd name="connsiteY62" fmla="*/ 46470 h 65759"/>
                <a:gd name="connsiteX63" fmla="*/ 13191 w 68671"/>
                <a:gd name="connsiteY63" fmla="*/ 46685 h 65759"/>
                <a:gd name="connsiteX64" fmla="*/ 9119 w 68671"/>
                <a:gd name="connsiteY64" fmla="*/ 43791 h 65759"/>
                <a:gd name="connsiteX65" fmla="*/ 8655 w 68671"/>
                <a:gd name="connsiteY65" fmla="*/ 42041 h 65759"/>
                <a:gd name="connsiteX66" fmla="*/ 8869 w 68671"/>
                <a:gd name="connsiteY66" fmla="*/ 42184 h 65759"/>
                <a:gd name="connsiteX67" fmla="*/ 7405 w 68671"/>
                <a:gd name="connsiteY67" fmla="*/ 38612 h 65759"/>
                <a:gd name="connsiteX68" fmla="*/ 6226 w 68671"/>
                <a:gd name="connsiteY68" fmla="*/ 36541 h 65759"/>
                <a:gd name="connsiteX69" fmla="*/ 6441 w 68671"/>
                <a:gd name="connsiteY69" fmla="*/ 35862 h 65759"/>
                <a:gd name="connsiteX70" fmla="*/ 6798 w 68671"/>
                <a:gd name="connsiteY70" fmla="*/ 35576 h 65759"/>
                <a:gd name="connsiteX71" fmla="*/ 6548 w 68671"/>
                <a:gd name="connsiteY71" fmla="*/ 35219 h 65759"/>
                <a:gd name="connsiteX72" fmla="*/ 6619 w 68671"/>
                <a:gd name="connsiteY72" fmla="*/ 35184 h 65759"/>
                <a:gd name="connsiteX73" fmla="*/ 6333 w 68671"/>
                <a:gd name="connsiteY73" fmla="*/ 34898 h 65759"/>
                <a:gd name="connsiteX74" fmla="*/ 6119 w 68671"/>
                <a:gd name="connsiteY74" fmla="*/ 35041 h 65759"/>
                <a:gd name="connsiteX75" fmla="*/ 6583 w 68671"/>
                <a:gd name="connsiteY75" fmla="*/ 32326 h 65759"/>
                <a:gd name="connsiteX76" fmla="*/ 5869 w 68671"/>
                <a:gd name="connsiteY76" fmla="*/ 25146 h 65759"/>
                <a:gd name="connsiteX77" fmla="*/ 6512 w 68671"/>
                <a:gd name="connsiteY77" fmla="*/ 26147 h 65759"/>
                <a:gd name="connsiteX78" fmla="*/ 6476 w 68671"/>
                <a:gd name="connsiteY78" fmla="*/ 24432 h 65759"/>
                <a:gd name="connsiteX79" fmla="*/ 6762 w 68671"/>
                <a:gd name="connsiteY79" fmla="*/ 25968 h 65759"/>
                <a:gd name="connsiteX80" fmla="*/ 6869 w 68671"/>
                <a:gd name="connsiteY80" fmla="*/ 19574 h 65759"/>
                <a:gd name="connsiteX81" fmla="*/ 6583 w 68671"/>
                <a:gd name="connsiteY81" fmla="*/ 19110 h 65759"/>
                <a:gd name="connsiteX82" fmla="*/ 6655 w 68671"/>
                <a:gd name="connsiteY82" fmla="*/ 19003 h 65759"/>
                <a:gd name="connsiteX83" fmla="*/ 6262 w 68671"/>
                <a:gd name="connsiteY83" fmla="*/ 18146 h 65759"/>
                <a:gd name="connsiteX84" fmla="*/ 7262 w 68671"/>
                <a:gd name="connsiteY84" fmla="*/ 17253 h 65759"/>
                <a:gd name="connsiteX85" fmla="*/ 7762 w 68671"/>
                <a:gd name="connsiteY85" fmla="*/ 13931 h 65759"/>
                <a:gd name="connsiteX86" fmla="*/ 7334 w 68671"/>
                <a:gd name="connsiteY86" fmla="*/ 13931 h 65759"/>
                <a:gd name="connsiteX87" fmla="*/ 7976 w 68671"/>
                <a:gd name="connsiteY87" fmla="*/ 12895 h 65759"/>
                <a:gd name="connsiteX88" fmla="*/ 8441 w 68671"/>
                <a:gd name="connsiteY88" fmla="*/ 13073 h 65759"/>
                <a:gd name="connsiteX89" fmla="*/ 8548 w 68671"/>
                <a:gd name="connsiteY89" fmla="*/ 11431 h 65759"/>
                <a:gd name="connsiteX90" fmla="*/ 8584 w 68671"/>
                <a:gd name="connsiteY90" fmla="*/ 12502 h 65759"/>
                <a:gd name="connsiteX91" fmla="*/ 10227 w 68671"/>
                <a:gd name="connsiteY91" fmla="*/ 10145 h 65759"/>
                <a:gd name="connsiteX92" fmla="*/ 9798 w 68671"/>
                <a:gd name="connsiteY92" fmla="*/ 9287 h 65759"/>
                <a:gd name="connsiteX93" fmla="*/ 12191 w 68671"/>
                <a:gd name="connsiteY93" fmla="*/ 7323 h 65759"/>
                <a:gd name="connsiteX94" fmla="*/ 11620 w 68671"/>
                <a:gd name="connsiteY94" fmla="*/ 7109 h 65759"/>
                <a:gd name="connsiteX95" fmla="*/ 15799 w 68671"/>
                <a:gd name="connsiteY95" fmla="*/ 5537 h 65759"/>
                <a:gd name="connsiteX96" fmla="*/ 22764 w 68671"/>
                <a:gd name="connsiteY96" fmla="*/ 751 h 65759"/>
                <a:gd name="connsiteX97" fmla="*/ 18156 w 68671"/>
                <a:gd name="connsiteY97" fmla="*/ 0 h 65759"/>
                <a:gd name="connsiteX98" fmla="*/ 2726 w 68671"/>
                <a:gd name="connsiteY98" fmla="*/ 11502 h 65759"/>
                <a:gd name="connsiteX99" fmla="*/ 118 w 68671"/>
                <a:gd name="connsiteY99" fmla="*/ 27004 h 65759"/>
                <a:gd name="connsiteX100" fmla="*/ 440 w 68671"/>
                <a:gd name="connsiteY100" fmla="*/ 37148 h 65759"/>
                <a:gd name="connsiteX101" fmla="*/ 2619 w 68671"/>
                <a:gd name="connsiteY101" fmla="*/ 43542 h 65759"/>
                <a:gd name="connsiteX102" fmla="*/ 2619 w 68671"/>
                <a:gd name="connsiteY102" fmla="*/ 44435 h 65759"/>
                <a:gd name="connsiteX103" fmla="*/ 3833 w 68671"/>
                <a:gd name="connsiteY103" fmla="*/ 46435 h 65759"/>
                <a:gd name="connsiteX104" fmla="*/ 3726 w 68671"/>
                <a:gd name="connsiteY104" fmla="*/ 46470 h 65759"/>
                <a:gd name="connsiteX105" fmla="*/ 5690 w 68671"/>
                <a:gd name="connsiteY105" fmla="*/ 48649 h 65759"/>
                <a:gd name="connsiteX106" fmla="*/ 5583 w 68671"/>
                <a:gd name="connsiteY106" fmla="*/ 48685 h 65759"/>
                <a:gd name="connsiteX107" fmla="*/ 6548 w 68671"/>
                <a:gd name="connsiteY107" fmla="*/ 49614 h 65759"/>
                <a:gd name="connsiteX108" fmla="*/ 6262 w 68671"/>
                <a:gd name="connsiteY108" fmla="*/ 49578 h 65759"/>
                <a:gd name="connsiteX109" fmla="*/ 10548 w 68671"/>
                <a:gd name="connsiteY109" fmla="*/ 52650 h 65759"/>
                <a:gd name="connsiteX110" fmla="*/ 10691 w 68671"/>
                <a:gd name="connsiteY110" fmla="*/ 52186 h 65759"/>
                <a:gd name="connsiteX111" fmla="*/ 15942 w 68671"/>
                <a:gd name="connsiteY111" fmla="*/ 55936 h 65759"/>
                <a:gd name="connsiteX112" fmla="*/ 15835 w 68671"/>
                <a:gd name="connsiteY112" fmla="*/ 56007 h 65759"/>
                <a:gd name="connsiteX113" fmla="*/ 23050 w 68671"/>
                <a:gd name="connsiteY113" fmla="*/ 61687 h 65759"/>
                <a:gd name="connsiteX114" fmla="*/ 23014 w 68671"/>
                <a:gd name="connsiteY114" fmla="*/ 62079 h 65759"/>
                <a:gd name="connsiteX115" fmla="*/ 27050 w 68671"/>
                <a:gd name="connsiteY115" fmla="*/ 62866 h 65759"/>
                <a:gd name="connsiteX116" fmla="*/ 28015 w 68671"/>
                <a:gd name="connsiteY116" fmla="*/ 63865 h 65759"/>
                <a:gd name="connsiteX117" fmla="*/ 30229 w 68671"/>
                <a:gd name="connsiteY117" fmla="*/ 63865 h 65759"/>
                <a:gd name="connsiteX118" fmla="*/ 29729 w 68671"/>
                <a:gd name="connsiteY118" fmla="*/ 63901 h 65759"/>
                <a:gd name="connsiteX119" fmla="*/ 32551 w 68671"/>
                <a:gd name="connsiteY119" fmla="*/ 64330 h 65759"/>
                <a:gd name="connsiteX120" fmla="*/ 32122 w 68671"/>
                <a:gd name="connsiteY120" fmla="*/ 63508 h 65759"/>
                <a:gd name="connsiteX121" fmla="*/ 33765 w 68671"/>
                <a:gd name="connsiteY121" fmla="*/ 64509 h 65759"/>
                <a:gd name="connsiteX122" fmla="*/ 33837 w 68671"/>
                <a:gd name="connsiteY122" fmla="*/ 63901 h 65759"/>
                <a:gd name="connsiteX123" fmla="*/ 38980 w 68671"/>
                <a:gd name="connsiteY123" fmla="*/ 65759 h 65759"/>
                <a:gd name="connsiteX124" fmla="*/ 51839 w 68671"/>
                <a:gd name="connsiteY124" fmla="*/ 62651 h 65759"/>
                <a:gd name="connsiteX125" fmla="*/ 61055 w 68671"/>
                <a:gd name="connsiteY125" fmla="*/ 53829 h 65759"/>
                <a:gd name="connsiteX126" fmla="*/ 61626 w 68671"/>
                <a:gd name="connsiteY126" fmla="*/ 53793 h 65759"/>
                <a:gd name="connsiteX127" fmla="*/ 62626 w 68671"/>
                <a:gd name="connsiteY127" fmla="*/ 51507 h 65759"/>
                <a:gd name="connsiteX128" fmla="*/ 62840 w 68671"/>
                <a:gd name="connsiteY128" fmla="*/ 50578 h 65759"/>
                <a:gd name="connsiteX129" fmla="*/ 63341 w 68671"/>
                <a:gd name="connsiteY129" fmla="*/ 50471 h 65759"/>
                <a:gd name="connsiteX130" fmla="*/ 63769 w 68671"/>
                <a:gd name="connsiteY130" fmla="*/ 49042 h 65759"/>
                <a:gd name="connsiteX131" fmla="*/ 64555 w 68671"/>
                <a:gd name="connsiteY131" fmla="*/ 48435 h 65759"/>
                <a:gd name="connsiteX132" fmla="*/ 67484 w 68671"/>
                <a:gd name="connsiteY132" fmla="*/ 39256 h 65759"/>
                <a:gd name="connsiteX133" fmla="*/ 66019 w 68671"/>
                <a:gd name="connsiteY133" fmla="*/ 22432 h 65759"/>
                <a:gd name="connsiteX134" fmla="*/ 51875 w 68671"/>
                <a:gd name="connsiteY134" fmla="*/ 7823 h 6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68671" h="65759">
                  <a:moveTo>
                    <a:pt x="51875" y="7823"/>
                  </a:moveTo>
                  <a:cubicBezTo>
                    <a:pt x="51768" y="7644"/>
                    <a:pt x="51196" y="7537"/>
                    <a:pt x="51160" y="7608"/>
                  </a:cubicBezTo>
                  <a:cubicBezTo>
                    <a:pt x="49625" y="6609"/>
                    <a:pt x="47624" y="5465"/>
                    <a:pt x="45660" y="4787"/>
                  </a:cubicBezTo>
                  <a:cubicBezTo>
                    <a:pt x="45731" y="4465"/>
                    <a:pt x="38052" y="2822"/>
                    <a:pt x="33908" y="3822"/>
                  </a:cubicBezTo>
                  <a:cubicBezTo>
                    <a:pt x="29658" y="4465"/>
                    <a:pt x="28265" y="5644"/>
                    <a:pt x="38159" y="8787"/>
                  </a:cubicBezTo>
                  <a:lnTo>
                    <a:pt x="38016" y="8930"/>
                  </a:lnTo>
                  <a:cubicBezTo>
                    <a:pt x="40838" y="9502"/>
                    <a:pt x="42302" y="9966"/>
                    <a:pt x="44302" y="9894"/>
                  </a:cubicBezTo>
                  <a:cubicBezTo>
                    <a:pt x="44267" y="10823"/>
                    <a:pt x="46303" y="10823"/>
                    <a:pt x="46696" y="11431"/>
                  </a:cubicBezTo>
                  <a:lnTo>
                    <a:pt x="46624" y="11466"/>
                  </a:lnTo>
                  <a:cubicBezTo>
                    <a:pt x="48446" y="11680"/>
                    <a:pt x="49482" y="13859"/>
                    <a:pt x="51232" y="14288"/>
                  </a:cubicBezTo>
                  <a:cubicBezTo>
                    <a:pt x="51125" y="14323"/>
                    <a:pt x="50982" y="14502"/>
                    <a:pt x="50625" y="14288"/>
                  </a:cubicBezTo>
                  <a:cubicBezTo>
                    <a:pt x="51732" y="14859"/>
                    <a:pt x="53232" y="15717"/>
                    <a:pt x="52982" y="16181"/>
                  </a:cubicBezTo>
                  <a:cubicBezTo>
                    <a:pt x="55518" y="17789"/>
                    <a:pt x="58161" y="20646"/>
                    <a:pt x="59840" y="21539"/>
                  </a:cubicBezTo>
                  <a:lnTo>
                    <a:pt x="59662" y="21539"/>
                  </a:lnTo>
                  <a:cubicBezTo>
                    <a:pt x="60662" y="22003"/>
                    <a:pt x="60412" y="22539"/>
                    <a:pt x="61269" y="23289"/>
                  </a:cubicBezTo>
                  <a:cubicBezTo>
                    <a:pt x="61233" y="23360"/>
                    <a:pt x="61197" y="23468"/>
                    <a:pt x="61197" y="23468"/>
                  </a:cubicBezTo>
                  <a:cubicBezTo>
                    <a:pt x="62198" y="24182"/>
                    <a:pt x="62519" y="26325"/>
                    <a:pt x="62876" y="27147"/>
                  </a:cubicBezTo>
                  <a:lnTo>
                    <a:pt x="62555" y="27289"/>
                  </a:lnTo>
                  <a:cubicBezTo>
                    <a:pt x="62769" y="27968"/>
                    <a:pt x="62840" y="28718"/>
                    <a:pt x="62983" y="29433"/>
                  </a:cubicBezTo>
                  <a:lnTo>
                    <a:pt x="62948" y="28611"/>
                  </a:lnTo>
                  <a:cubicBezTo>
                    <a:pt x="63983" y="28790"/>
                    <a:pt x="62590" y="30326"/>
                    <a:pt x="63198" y="31897"/>
                  </a:cubicBezTo>
                  <a:cubicBezTo>
                    <a:pt x="63055" y="33362"/>
                    <a:pt x="65055" y="35255"/>
                    <a:pt x="64269" y="36898"/>
                  </a:cubicBezTo>
                  <a:cubicBezTo>
                    <a:pt x="64591" y="37791"/>
                    <a:pt x="63662" y="36077"/>
                    <a:pt x="63805" y="37327"/>
                  </a:cubicBezTo>
                  <a:cubicBezTo>
                    <a:pt x="63305" y="37255"/>
                    <a:pt x="63591" y="36719"/>
                    <a:pt x="63126" y="36934"/>
                  </a:cubicBezTo>
                  <a:cubicBezTo>
                    <a:pt x="63198" y="38148"/>
                    <a:pt x="62198" y="38648"/>
                    <a:pt x="62198" y="40113"/>
                  </a:cubicBezTo>
                  <a:lnTo>
                    <a:pt x="61805" y="40041"/>
                  </a:lnTo>
                  <a:cubicBezTo>
                    <a:pt x="61948" y="42041"/>
                    <a:pt x="60197" y="43149"/>
                    <a:pt x="60340" y="44506"/>
                  </a:cubicBezTo>
                  <a:cubicBezTo>
                    <a:pt x="59876" y="46399"/>
                    <a:pt x="58769" y="45149"/>
                    <a:pt x="58554" y="47257"/>
                  </a:cubicBezTo>
                  <a:lnTo>
                    <a:pt x="57733" y="47685"/>
                  </a:lnTo>
                  <a:cubicBezTo>
                    <a:pt x="57233" y="48364"/>
                    <a:pt x="57983" y="48542"/>
                    <a:pt x="57268" y="49185"/>
                  </a:cubicBezTo>
                  <a:cubicBezTo>
                    <a:pt x="57018" y="48971"/>
                    <a:pt x="56447" y="50042"/>
                    <a:pt x="56447" y="49400"/>
                  </a:cubicBezTo>
                  <a:cubicBezTo>
                    <a:pt x="54911" y="50757"/>
                    <a:pt x="54625" y="53364"/>
                    <a:pt x="52089" y="54579"/>
                  </a:cubicBezTo>
                  <a:cubicBezTo>
                    <a:pt x="52161" y="55507"/>
                    <a:pt x="50875" y="56007"/>
                    <a:pt x="50875" y="56651"/>
                  </a:cubicBezTo>
                  <a:cubicBezTo>
                    <a:pt x="50589" y="56615"/>
                    <a:pt x="48910" y="57936"/>
                    <a:pt x="49625" y="56757"/>
                  </a:cubicBezTo>
                  <a:cubicBezTo>
                    <a:pt x="49696" y="56651"/>
                    <a:pt x="49839" y="56579"/>
                    <a:pt x="49875" y="56686"/>
                  </a:cubicBezTo>
                  <a:lnTo>
                    <a:pt x="49767" y="56293"/>
                  </a:lnTo>
                  <a:cubicBezTo>
                    <a:pt x="48482" y="56293"/>
                    <a:pt x="48089" y="57722"/>
                    <a:pt x="46660" y="58079"/>
                  </a:cubicBezTo>
                  <a:cubicBezTo>
                    <a:pt x="47088" y="58079"/>
                    <a:pt x="47589" y="57829"/>
                    <a:pt x="47339" y="58222"/>
                  </a:cubicBezTo>
                  <a:cubicBezTo>
                    <a:pt x="46946" y="58365"/>
                    <a:pt x="46481" y="58437"/>
                    <a:pt x="46053" y="58543"/>
                  </a:cubicBezTo>
                  <a:lnTo>
                    <a:pt x="46231" y="58150"/>
                  </a:lnTo>
                  <a:cubicBezTo>
                    <a:pt x="45588" y="58293"/>
                    <a:pt x="44910" y="58365"/>
                    <a:pt x="44267" y="58401"/>
                  </a:cubicBezTo>
                  <a:lnTo>
                    <a:pt x="44624" y="58758"/>
                  </a:lnTo>
                  <a:cubicBezTo>
                    <a:pt x="43588" y="58758"/>
                    <a:pt x="43159" y="58079"/>
                    <a:pt x="42088" y="58794"/>
                  </a:cubicBezTo>
                  <a:cubicBezTo>
                    <a:pt x="41588" y="59151"/>
                    <a:pt x="43124" y="59258"/>
                    <a:pt x="42052" y="59472"/>
                  </a:cubicBezTo>
                  <a:cubicBezTo>
                    <a:pt x="40623" y="59365"/>
                    <a:pt x="38552" y="58972"/>
                    <a:pt x="36802" y="58722"/>
                  </a:cubicBezTo>
                  <a:cubicBezTo>
                    <a:pt x="36944" y="59186"/>
                    <a:pt x="36480" y="59151"/>
                    <a:pt x="35980" y="59186"/>
                  </a:cubicBezTo>
                  <a:lnTo>
                    <a:pt x="35944" y="58794"/>
                  </a:lnTo>
                  <a:cubicBezTo>
                    <a:pt x="34051" y="59115"/>
                    <a:pt x="35373" y="57901"/>
                    <a:pt x="33515" y="58043"/>
                  </a:cubicBezTo>
                  <a:lnTo>
                    <a:pt x="33730" y="57793"/>
                  </a:lnTo>
                  <a:lnTo>
                    <a:pt x="33122" y="58543"/>
                  </a:lnTo>
                  <a:cubicBezTo>
                    <a:pt x="31337" y="58972"/>
                    <a:pt x="32444" y="57615"/>
                    <a:pt x="30444" y="58186"/>
                  </a:cubicBezTo>
                  <a:cubicBezTo>
                    <a:pt x="31122" y="58329"/>
                    <a:pt x="30551" y="59115"/>
                    <a:pt x="29729" y="58686"/>
                  </a:cubicBezTo>
                  <a:lnTo>
                    <a:pt x="30051" y="58401"/>
                  </a:lnTo>
                  <a:cubicBezTo>
                    <a:pt x="29551" y="58365"/>
                    <a:pt x="29372" y="58437"/>
                    <a:pt x="29086" y="58258"/>
                  </a:cubicBezTo>
                  <a:cubicBezTo>
                    <a:pt x="29408" y="58150"/>
                    <a:pt x="29408" y="57793"/>
                    <a:pt x="28765" y="57615"/>
                  </a:cubicBezTo>
                  <a:lnTo>
                    <a:pt x="29372" y="57329"/>
                  </a:lnTo>
                  <a:cubicBezTo>
                    <a:pt x="28908" y="57401"/>
                    <a:pt x="28408" y="57472"/>
                    <a:pt x="27943" y="57508"/>
                  </a:cubicBezTo>
                  <a:cubicBezTo>
                    <a:pt x="27265" y="56793"/>
                    <a:pt x="25729" y="56365"/>
                    <a:pt x="25729" y="55650"/>
                  </a:cubicBezTo>
                  <a:cubicBezTo>
                    <a:pt x="25729" y="55650"/>
                    <a:pt x="24193" y="54043"/>
                    <a:pt x="23371" y="54043"/>
                  </a:cubicBezTo>
                  <a:cubicBezTo>
                    <a:pt x="23978" y="54114"/>
                    <a:pt x="23085" y="53079"/>
                    <a:pt x="23657" y="53043"/>
                  </a:cubicBezTo>
                  <a:cubicBezTo>
                    <a:pt x="22907" y="52900"/>
                    <a:pt x="21192" y="51792"/>
                    <a:pt x="20799" y="50899"/>
                  </a:cubicBezTo>
                  <a:lnTo>
                    <a:pt x="20942" y="50971"/>
                  </a:lnTo>
                  <a:cubicBezTo>
                    <a:pt x="18692" y="48507"/>
                    <a:pt x="16085" y="48256"/>
                    <a:pt x="14334" y="46470"/>
                  </a:cubicBezTo>
                  <a:cubicBezTo>
                    <a:pt x="14156" y="46899"/>
                    <a:pt x="13263" y="46006"/>
                    <a:pt x="13191" y="46685"/>
                  </a:cubicBezTo>
                  <a:cubicBezTo>
                    <a:pt x="10727" y="45720"/>
                    <a:pt x="11013" y="43327"/>
                    <a:pt x="9119" y="43791"/>
                  </a:cubicBezTo>
                  <a:cubicBezTo>
                    <a:pt x="8441" y="43006"/>
                    <a:pt x="8834" y="42541"/>
                    <a:pt x="8655" y="42041"/>
                  </a:cubicBezTo>
                  <a:lnTo>
                    <a:pt x="8869" y="42184"/>
                  </a:lnTo>
                  <a:cubicBezTo>
                    <a:pt x="7869" y="40612"/>
                    <a:pt x="7726" y="40006"/>
                    <a:pt x="7405" y="38612"/>
                  </a:cubicBezTo>
                  <a:cubicBezTo>
                    <a:pt x="7084" y="37934"/>
                    <a:pt x="6191" y="37969"/>
                    <a:pt x="6226" y="36541"/>
                  </a:cubicBezTo>
                  <a:cubicBezTo>
                    <a:pt x="6619" y="36969"/>
                    <a:pt x="6476" y="36398"/>
                    <a:pt x="6441" y="35862"/>
                  </a:cubicBezTo>
                  <a:cubicBezTo>
                    <a:pt x="6512" y="36183"/>
                    <a:pt x="6655" y="36291"/>
                    <a:pt x="6798" y="35576"/>
                  </a:cubicBezTo>
                  <a:cubicBezTo>
                    <a:pt x="6691" y="35505"/>
                    <a:pt x="6619" y="35362"/>
                    <a:pt x="6548" y="35219"/>
                  </a:cubicBezTo>
                  <a:lnTo>
                    <a:pt x="6619" y="35184"/>
                  </a:lnTo>
                  <a:cubicBezTo>
                    <a:pt x="6441" y="34326"/>
                    <a:pt x="6369" y="34469"/>
                    <a:pt x="6333" y="34898"/>
                  </a:cubicBezTo>
                  <a:cubicBezTo>
                    <a:pt x="6333" y="34898"/>
                    <a:pt x="6226" y="34933"/>
                    <a:pt x="6119" y="35041"/>
                  </a:cubicBezTo>
                  <a:cubicBezTo>
                    <a:pt x="6476" y="34112"/>
                    <a:pt x="6012" y="32433"/>
                    <a:pt x="6583" y="32326"/>
                  </a:cubicBezTo>
                  <a:cubicBezTo>
                    <a:pt x="6441" y="29611"/>
                    <a:pt x="6012" y="27540"/>
                    <a:pt x="5869" y="25146"/>
                  </a:cubicBezTo>
                  <a:cubicBezTo>
                    <a:pt x="6191" y="24897"/>
                    <a:pt x="6405" y="25468"/>
                    <a:pt x="6512" y="26147"/>
                  </a:cubicBezTo>
                  <a:lnTo>
                    <a:pt x="6476" y="24432"/>
                  </a:lnTo>
                  <a:cubicBezTo>
                    <a:pt x="6905" y="24468"/>
                    <a:pt x="6691" y="25432"/>
                    <a:pt x="6762" y="25968"/>
                  </a:cubicBezTo>
                  <a:cubicBezTo>
                    <a:pt x="7548" y="23968"/>
                    <a:pt x="6119" y="21610"/>
                    <a:pt x="6869" y="19574"/>
                  </a:cubicBezTo>
                  <a:lnTo>
                    <a:pt x="6583" y="19110"/>
                  </a:lnTo>
                  <a:lnTo>
                    <a:pt x="6655" y="19003"/>
                  </a:lnTo>
                  <a:cubicBezTo>
                    <a:pt x="6476" y="19003"/>
                    <a:pt x="6262" y="18467"/>
                    <a:pt x="6262" y="18146"/>
                  </a:cubicBezTo>
                  <a:cubicBezTo>
                    <a:pt x="6655" y="17895"/>
                    <a:pt x="7119" y="18253"/>
                    <a:pt x="7262" y="17253"/>
                  </a:cubicBezTo>
                  <a:cubicBezTo>
                    <a:pt x="7726" y="16502"/>
                    <a:pt x="7548" y="14967"/>
                    <a:pt x="7762" y="13931"/>
                  </a:cubicBezTo>
                  <a:cubicBezTo>
                    <a:pt x="7512" y="14431"/>
                    <a:pt x="7369" y="14217"/>
                    <a:pt x="7334" y="13931"/>
                  </a:cubicBezTo>
                  <a:cubicBezTo>
                    <a:pt x="7476" y="13431"/>
                    <a:pt x="7941" y="13288"/>
                    <a:pt x="7976" y="12895"/>
                  </a:cubicBezTo>
                  <a:lnTo>
                    <a:pt x="8441" y="13073"/>
                  </a:lnTo>
                  <a:cubicBezTo>
                    <a:pt x="7905" y="13038"/>
                    <a:pt x="8548" y="11680"/>
                    <a:pt x="8548" y="11431"/>
                  </a:cubicBezTo>
                  <a:cubicBezTo>
                    <a:pt x="9012" y="11395"/>
                    <a:pt x="8369" y="12216"/>
                    <a:pt x="8584" y="12502"/>
                  </a:cubicBezTo>
                  <a:cubicBezTo>
                    <a:pt x="9584" y="10859"/>
                    <a:pt x="9012" y="11609"/>
                    <a:pt x="10227" y="10145"/>
                  </a:cubicBezTo>
                  <a:cubicBezTo>
                    <a:pt x="10727" y="9180"/>
                    <a:pt x="9727" y="9930"/>
                    <a:pt x="9798" y="9287"/>
                  </a:cubicBezTo>
                  <a:cubicBezTo>
                    <a:pt x="10441" y="8537"/>
                    <a:pt x="11013" y="7644"/>
                    <a:pt x="12191" y="7323"/>
                  </a:cubicBezTo>
                  <a:lnTo>
                    <a:pt x="11620" y="7109"/>
                  </a:lnTo>
                  <a:cubicBezTo>
                    <a:pt x="13156" y="5858"/>
                    <a:pt x="14406" y="5465"/>
                    <a:pt x="15799" y="5537"/>
                  </a:cubicBezTo>
                  <a:cubicBezTo>
                    <a:pt x="22764" y="2251"/>
                    <a:pt x="24050" y="1715"/>
                    <a:pt x="22764" y="751"/>
                  </a:cubicBezTo>
                  <a:cubicBezTo>
                    <a:pt x="21585" y="-35"/>
                    <a:pt x="18156" y="0"/>
                    <a:pt x="18156" y="0"/>
                  </a:cubicBezTo>
                  <a:cubicBezTo>
                    <a:pt x="11477" y="179"/>
                    <a:pt x="6119" y="3251"/>
                    <a:pt x="2726" y="11502"/>
                  </a:cubicBezTo>
                  <a:cubicBezTo>
                    <a:pt x="11" y="18467"/>
                    <a:pt x="190" y="20932"/>
                    <a:pt x="118" y="27004"/>
                  </a:cubicBezTo>
                  <a:cubicBezTo>
                    <a:pt x="-60" y="30111"/>
                    <a:pt x="-96" y="33683"/>
                    <a:pt x="440" y="37148"/>
                  </a:cubicBezTo>
                  <a:cubicBezTo>
                    <a:pt x="1261" y="38684"/>
                    <a:pt x="1226" y="41791"/>
                    <a:pt x="2619" y="43542"/>
                  </a:cubicBezTo>
                  <a:lnTo>
                    <a:pt x="2619" y="44435"/>
                  </a:lnTo>
                  <a:cubicBezTo>
                    <a:pt x="3083" y="45042"/>
                    <a:pt x="3619" y="45685"/>
                    <a:pt x="3833" y="46435"/>
                  </a:cubicBezTo>
                  <a:lnTo>
                    <a:pt x="3726" y="46470"/>
                  </a:lnTo>
                  <a:cubicBezTo>
                    <a:pt x="4547" y="47257"/>
                    <a:pt x="5226" y="48328"/>
                    <a:pt x="5690" y="48649"/>
                  </a:cubicBezTo>
                  <a:lnTo>
                    <a:pt x="5583" y="48685"/>
                  </a:lnTo>
                  <a:lnTo>
                    <a:pt x="6548" y="49614"/>
                  </a:lnTo>
                  <a:lnTo>
                    <a:pt x="6262" y="49578"/>
                  </a:lnTo>
                  <a:cubicBezTo>
                    <a:pt x="9048" y="51578"/>
                    <a:pt x="9048" y="51578"/>
                    <a:pt x="10548" y="52650"/>
                  </a:cubicBezTo>
                  <a:lnTo>
                    <a:pt x="10691" y="52186"/>
                  </a:lnTo>
                  <a:cubicBezTo>
                    <a:pt x="13013" y="54293"/>
                    <a:pt x="14406" y="53936"/>
                    <a:pt x="15942" y="55936"/>
                  </a:cubicBezTo>
                  <a:lnTo>
                    <a:pt x="15835" y="56007"/>
                  </a:lnTo>
                  <a:cubicBezTo>
                    <a:pt x="19014" y="56972"/>
                    <a:pt x="18906" y="60222"/>
                    <a:pt x="23050" y="61687"/>
                  </a:cubicBezTo>
                  <a:cubicBezTo>
                    <a:pt x="22550" y="61508"/>
                    <a:pt x="23085" y="62008"/>
                    <a:pt x="23014" y="62079"/>
                  </a:cubicBezTo>
                  <a:cubicBezTo>
                    <a:pt x="24729" y="63080"/>
                    <a:pt x="26729" y="63723"/>
                    <a:pt x="27050" y="62866"/>
                  </a:cubicBezTo>
                  <a:cubicBezTo>
                    <a:pt x="28265" y="63330"/>
                    <a:pt x="27979" y="63508"/>
                    <a:pt x="28015" y="63865"/>
                  </a:cubicBezTo>
                  <a:cubicBezTo>
                    <a:pt x="28122" y="63473"/>
                    <a:pt x="29265" y="63687"/>
                    <a:pt x="30229" y="63865"/>
                  </a:cubicBezTo>
                  <a:lnTo>
                    <a:pt x="29729" y="63901"/>
                  </a:lnTo>
                  <a:cubicBezTo>
                    <a:pt x="30658" y="64080"/>
                    <a:pt x="31622" y="64259"/>
                    <a:pt x="32551" y="64330"/>
                  </a:cubicBezTo>
                  <a:lnTo>
                    <a:pt x="32122" y="63508"/>
                  </a:lnTo>
                  <a:cubicBezTo>
                    <a:pt x="33551" y="63973"/>
                    <a:pt x="32337" y="64509"/>
                    <a:pt x="33765" y="64509"/>
                  </a:cubicBezTo>
                  <a:lnTo>
                    <a:pt x="33837" y="63901"/>
                  </a:lnTo>
                  <a:cubicBezTo>
                    <a:pt x="35837" y="64294"/>
                    <a:pt x="36944" y="65258"/>
                    <a:pt x="38980" y="65759"/>
                  </a:cubicBezTo>
                  <a:cubicBezTo>
                    <a:pt x="43195" y="65794"/>
                    <a:pt x="47660" y="65044"/>
                    <a:pt x="51839" y="62651"/>
                  </a:cubicBezTo>
                  <a:cubicBezTo>
                    <a:pt x="55875" y="59901"/>
                    <a:pt x="58340" y="56757"/>
                    <a:pt x="61055" y="53829"/>
                  </a:cubicBezTo>
                  <a:lnTo>
                    <a:pt x="61626" y="53793"/>
                  </a:lnTo>
                  <a:cubicBezTo>
                    <a:pt x="62305" y="54043"/>
                    <a:pt x="61912" y="51400"/>
                    <a:pt x="62626" y="51507"/>
                  </a:cubicBezTo>
                  <a:lnTo>
                    <a:pt x="62840" y="50578"/>
                  </a:lnTo>
                  <a:cubicBezTo>
                    <a:pt x="63055" y="50400"/>
                    <a:pt x="63412" y="50006"/>
                    <a:pt x="63341" y="50471"/>
                  </a:cubicBezTo>
                  <a:cubicBezTo>
                    <a:pt x="63769" y="49757"/>
                    <a:pt x="63662" y="49649"/>
                    <a:pt x="63769" y="49042"/>
                  </a:cubicBezTo>
                  <a:lnTo>
                    <a:pt x="64555" y="48435"/>
                  </a:lnTo>
                  <a:cubicBezTo>
                    <a:pt x="66269" y="45542"/>
                    <a:pt x="66520" y="42613"/>
                    <a:pt x="67484" y="39256"/>
                  </a:cubicBezTo>
                  <a:cubicBezTo>
                    <a:pt x="69520" y="35398"/>
                    <a:pt x="68877" y="26575"/>
                    <a:pt x="66019" y="22432"/>
                  </a:cubicBezTo>
                  <a:cubicBezTo>
                    <a:pt x="62448" y="16431"/>
                    <a:pt x="57840" y="10323"/>
                    <a:pt x="51875" y="782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68624357-2E53-DC4B-A098-4FE10BCCCEBD}"/>
                </a:ext>
              </a:extLst>
            </p:cNvPr>
            <p:cNvSpPr/>
            <p:nvPr/>
          </p:nvSpPr>
          <p:spPr>
            <a:xfrm>
              <a:off x="7225021" y="6131980"/>
              <a:ext cx="71" cy="143"/>
            </a:xfrm>
            <a:custGeom>
              <a:avLst/>
              <a:gdLst>
                <a:gd name="connsiteX0" fmla="*/ 0 w 71"/>
                <a:gd name="connsiteY0" fmla="*/ 0 h 143"/>
                <a:gd name="connsiteX1" fmla="*/ 71 w 71"/>
                <a:gd name="connsiteY1" fmla="*/ 143 h 143"/>
                <a:gd name="connsiteX2" fmla="*/ 71 w 71"/>
                <a:gd name="connsiteY2" fmla="*/ 107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43">
                  <a:moveTo>
                    <a:pt x="0" y="0"/>
                  </a:moveTo>
                  <a:lnTo>
                    <a:pt x="71" y="143"/>
                  </a:lnTo>
                  <a:lnTo>
                    <a:pt x="71" y="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174D1EFE-4782-BA46-94AE-BF84E84E8C43}"/>
                </a:ext>
              </a:extLst>
            </p:cNvPr>
            <p:cNvSpPr/>
            <p:nvPr/>
          </p:nvSpPr>
          <p:spPr>
            <a:xfrm>
              <a:off x="7224583" y="6089567"/>
              <a:ext cx="58036" cy="60257"/>
            </a:xfrm>
            <a:custGeom>
              <a:avLst/>
              <a:gdLst>
                <a:gd name="connsiteX0" fmla="*/ 3653 w 58036"/>
                <a:gd name="connsiteY0" fmla="*/ 49771 h 60257"/>
                <a:gd name="connsiteX1" fmla="*/ 5260 w 58036"/>
                <a:gd name="connsiteY1" fmla="*/ 51450 h 60257"/>
                <a:gd name="connsiteX2" fmla="*/ 5153 w 58036"/>
                <a:gd name="connsiteY2" fmla="*/ 51486 h 60257"/>
                <a:gd name="connsiteX3" fmla="*/ 7368 w 58036"/>
                <a:gd name="connsiteY3" fmla="*/ 53057 h 60257"/>
                <a:gd name="connsiteX4" fmla="*/ 7260 w 58036"/>
                <a:gd name="connsiteY4" fmla="*/ 53128 h 60257"/>
                <a:gd name="connsiteX5" fmla="*/ 8261 w 58036"/>
                <a:gd name="connsiteY5" fmla="*/ 53807 h 60257"/>
                <a:gd name="connsiteX6" fmla="*/ 8011 w 58036"/>
                <a:gd name="connsiteY6" fmla="*/ 53807 h 60257"/>
                <a:gd name="connsiteX7" fmla="*/ 12333 w 58036"/>
                <a:gd name="connsiteY7" fmla="*/ 56093 h 60257"/>
                <a:gd name="connsiteX8" fmla="*/ 12440 w 58036"/>
                <a:gd name="connsiteY8" fmla="*/ 55629 h 60257"/>
                <a:gd name="connsiteX9" fmla="*/ 18905 w 58036"/>
                <a:gd name="connsiteY9" fmla="*/ 58307 h 60257"/>
                <a:gd name="connsiteX10" fmla="*/ 18833 w 58036"/>
                <a:gd name="connsiteY10" fmla="*/ 58415 h 60257"/>
                <a:gd name="connsiteX11" fmla="*/ 27834 w 58036"/>
                <a:gd name="connsiteY11" fmla="*/ 59879 h 60257"/>
                <a:gd name="connsiteX12" fmla="*/ 27942 w 58036"/>
                <a:gd name="connsiteY12" fmla="*/ 60236 h 60257"/>
                <a:gd name="connsiteX13" fmla="*/ 31442 w 58036"/>
                <a:gd name="connsiteY13" fmla="*/ 59343 h 60257"/>
                <a:gd name="connsiteX14" fmla="*/ 32585 w 58036"/>
                <a:gd name="connsiteY14" fmla="*/ 59987 h 60257"/>
                <a:gd name="connsiteX15" fmla="*/ 34550 w 58036"/>
                <a:gd name="connsiteY15" fmla="*/ 59308 h 60257"/>
                <a:gd name="connsiteX16" fmla="*/ 34121 w 58036"/>
                <a:gd name="connsiteY16" fmla="*/ 59486 h 60257"/>
                <a:gd name="connsiteX17" fmla="*/ 36836 w 58036"/>
                <a:gd name="connsiteY17" fmla="*/ 59094 h 60257"/>
                <a:gd name="connsiteX18" fmla="*/ 36193 w 58036"/>
                <a:gd name="connsiteY18" fmla="*/ 58415 h 60257"/>
                <a:gd name="connsiteX19" fmla="*/ 38014 w 58036"/>
                <a:gd name="connsiteY19" fmla="*/ 58879 h 60257"/>
                <a:gd name="connsiteX20" fmla="*/ 37871 w 58036"/>
                <a:gd name="connsiteY20" fmla="*/ 58272 h 60257"/>
                <a:gd name="connsiteX21" fmla="*/ 43372 w 58036"/>
                <a:gd name="connsiteY21" fmla="*/ 58201 h 60257"/>
                <a:gd name="connsiteX22" fmla="*/ 52516 w 58036"/>
                <a:gd name="connsiteY22" fmla="*/ 48699 h 60257"/>
                <a:gd name="connsiteX23" fmla="*/ 56409 w 58036"/>
                <a:gd name="connsiteY23" fmla="*/ 37662 h 60257"/>
                <a:gd name="connsiteX24" fmla="*/ 56945 w 58036"/>
                <a:gd name="connsiteY24" fmla="*/ 37448 h 60257"/>
                <a:gd name="connsiteX25" fmla="*/ 57017 w 58036"/>
                <a:gd name="connsiteY25" fmla="*/ 35126 h 60257"/>
                <a:gd name="connsiteX26" fmla="*/ 56838 w 58036"/>
                <a:gd name="connsiteY26" fmla="*/ 34233 h 60257"/>
                <a:gd name="connsiteX27" fmla="*/ 57302 w 58036"/>
                <a:gd name="connsiteY27" fmla="*/ 33983 h 60257"/>
                <a:gd name="connsiteX28" fmla="*/ 57195 w 58036"/>
                <a:gd name="connsiteY28" fmla="*/ 32590 h 60257"/>
                <a:gd name="connsiteX29" fmla="*/ 57731 w 58036"/>
                <a:gd name="connsiteY29" fmla="*/ 31804 h 60257"/>
                <a:gd name="connsiteX30" fmla="*/ 57624 w 58036"/>
                <a:gd name="connsiteY30" fmla="*/ 22624 h 60257"/>
                <a:gd name="connsiteX31" fmla="*/ 50659 w 58036"/>
                <a:gd name="connsiteY31" fmla="*/ 7873 h 60257"/>
                <a:gd name="connsiteX32" fmla="*/ 32621 w 58036"/>
                <a:gd name="connsiteY32" fmla="*/ 264 h 60257"/>
                <a:gd name="connsiteX33" fmla="*/ 31942 w 58036"/>
                <a:gd name="connsiteY33" fmla="*/ 408 h 60257"/>
                <a:gd name="connsiteX34" fmla="*/ 26406 w 58036"/>
                <a:gd name="connsiteY34" fmla="*/ 15 h 60257"/>
                <a:gd name="connsiteX35" fmla="*/ 22048 w 58036"/>
                <a:gd name="connsiteY35" fmla="*/ 479 h 60257"/>
                <a:gd name="connsiteX36" fmla="*/ 17369 w 58036"/>
                <a:gd name="connsiteY36" fmla="*/ 3551 h 60257"/>
                <a:gd name="connsiteX37" fmla="*/ 17083 w 58036"/>
                <a:gd name="connsiteY37" fmla="*/ 3158 h 60257"/>
                <a:gd name="connsiteX38" fmla="*/ 12225 w 58036"/>
                <a:gd name="connsiteY38" fmla="*/ 3194 h 60257"/>
                <a:gd name="connsiteX39" fmla="*/ 1438 w 58036"/>
                <a:gd name="connsiteY39" fmla="*/ 18374 h 60257"/>
                <a:gd name="connsiteX40" fmla="*/ 81 w 58036"/>
                <a:gd name="connsiteY40" fmla="*/ 32733 h 60257"/>
                <a:gd name="connsiteX41" fmla="*/ 510 w 58036"/>
                <a:gd name="connsiteY41" fmla="*/ 42520 h 60257"/>
                <a:gd name="connsiteX42" fmla="*/ 3510 w 58036"/>
                <a:gd name="connsiteY42" fmla="*/ 48878 h 60257"/>
                <a:gd name="connsiteX43" fmla="*/ 3653 w 58036"/>
                <a:gd name="connsiteY43" fmla="*/ 49771 h 60257"/>
                <a:gd name="connsiteX44" fmla="*/ 6367 w 58036"/>
                <a:gd name="connsiteY44" fmla="*/ 30233 h 60257"/>
                <a:gd name="connsiteX45" fmla="*/ 6689 w 58036"/>
                <a:gd name="connsiteY45" fmla="*/ 31661 h 60257"/>
                <a:gd name="connsiteX46" fmla="*/ 6653 w 58036"/>
                <a:gd name="connsiteY46" fmla="*/ 25518 h 60257"/>
                <a:gd name="connsiteX47" fmla="*/ 6332 w 58036"/>
                <a:gd name="connsiteY47" fmla="*/ 25054 h 60257"/>
                <a:gd name="connsiteX48" fmla="*/ 6403 w 58036"/>
                <a:gd name="connsiteY48" fmla="*/ 24911 h 60257"/>
                <a:gd name="connsiteX49" fmla="*/ 5975 w 58036"/>
                <a:gd name="connsiteY49" fmla="*/ 24089 h 60257"/>
                <a:gd name="connsiteX50" fmla="*/ 6868 w 58036"/>
                <a:gd name="connsiteY50" fmla="*/ 23089 h 60257"/>
                <a:gd name="connsiteX51" fmla="*/ 6832 w 58036"/>
                <a:gd name="connsiteY51" fmla="*/ 19624 h 60257"/>
                <a:gd name="connsiteX52" fmla="*/ 6403 w 58036"/>
                <a:gd name="connsiteY52" fmla="*/ 19696 h 60257"/>
                <a:gd name="connsiteX53" fmla="*/ 6796 w 58036"/>
                <a:gd name="connsiteY53" fmla="*/ 18517 h 60257"/>
                <a:gd name="connsiteX54" fmla="*/ 7296 w 58036"/>
                <a:gd name="connsiteY54" fmla="*/ 18553 h 60257"/>
                <a:gd name="connsiteX55" fmla="*/ 6939 w 58036"/>
                <a:gd name="connsiteY55" fmla="*/ 16910 h 60257"/>
                <a:gd name="connsiteX56" fmla="*/ 7296 w 58036"/>
                <a:gd name="connsiteY56" fmla="*/ 17946 h 60257"/>
                <a:gd name="connsiteX57" fmla="*/ 8118 w 58036"/>
                <a:gd name="connsiteY57" fmla="*/ 15088 h 60257"/>
                <a:gd name="connsiteX58" fmla="*/ 7403 w 58036"/>
                <a:gd name="connsiteY58" fmla="*/ 14445 h 60257"/>
                <a:gd name="connsiteX59" fmla="*/ 8761 w 58036"/>
                <a:gd name="connsiteY59" fmla="*/ 11802 h 60257"/>
                <a:gd name="connsiteX60" fmla="*/ 8189 w 58036"/>
                <a:gd name="connsiteY60" fmla="*/ 11838 h 60257"/>
                <a:gd name="connsiteX61" fmla="*/ 11261 w 58036"/>
                <a:gd name="connsiteY61" fmla="*/ 9052 h 60257"/>
                <a:gd name="connsiteX62" fmla="*/ 15869 w 58036"/>
                <a:gd name="connsiteY62" fmla="*/ 5444 h 60257"/>
                <a:gd name="connsiteX63" fmla="*/ 15833 w 58036"/>
                <a:gd name="connsiteY63" fmla="*/ 5515 h 60257"/>
                <a:gd name="connsiteX64" fmla="*/ 14619 w 58036"/>
                <a:gd name="connsiteY64" fmla="*/ 7908 h 60257"/>
                <a:gd name="connsiteX65" fmla="*/ 16869 w 58036"/>
                <a:gd name="connsiteY65" fmla="*/ 8444 h 60257"/>
                <a:gd name="connsiteX66" fmla="*/ 21869 w 58036"/>
                <a:gd name="connsiteY66" fmla="*/ 6230 h 60257"/>
                <a:gd name="connsiteX67" fmla="*/ 21905 w 58036"/>
                <a:gd name="connsiteY67" fmla="*/ 6408 h 60257"/>
                <a:gd name="connsiteX68" fmla="*/ 26763 w 58036"/>
                <a:gd name="connsiteY68" fmla="*/ 5194 h 60257"/>
                <a:gd name="connsiteX69" fmla="*/ 29656 w 58036"/>
                <a:gd name="connsiteY69" fmla="*/ 5730 h 60257"/>
                <a:gd name="connsiteX70" fmla="*/ 29585 w 58036"/>
                <a:gd name="connsiteY70" fmla="*/ 5801 h 60257"/>
                <a:gd name="connsiteX71" fmla="*/ 34800 w 58036"/>
                <a:gd name="connsiteY71" fmla="*/ 6194 h 60257"/>
                <a:gd name="connsiteX72" fmla="*/ 34300 w 58036"/>
                <a:gd name="connsiteY72" fmla="*/ 6480 h 60257"/>
                <a:gd name="connsiteX73" fmla="*/ 36978 w 58036"/>
                <a:gd name="connsiteY73" fmla="*/ 7123 h 60257"/>
                <a:gd name="connsiteX74" fmla="*/ 44587 w 58036"/>
                <a:gd name="connsiteY74" fmla="*/ 9373 h 60257"/>
                <a:gd name="connsiteX75" fmla="*/ 44408 w 58036"/>
                <a:gd name="connsiteY75" fmla="*/ 9444 h 60257"/>
                <a:gd name="connsiteX76" fmla="*/ 46444 w 58036"/>
                <a:gd name="connsiteY76" fmla="*/ 10516 h 60257"/>
                <a:gd name="connsiteX77" fmla="*/ 46444 w 58036"/>
                <a:gd name="connsiteY77" fmla="*/ 10695 h 60257"/>
                <a:gd name="connsiteX78" fmla="*/ 49230 w 58036"/>
                <a:gd name="connsiteY78" fmla="*/ 13409 h 60257"/>
                <a:gd name="connsiteX79" fmla="*/ 48980 w 58036"/>
                <a:gd name="connsiteY79" fmla="*/ 13659 h 60257"/>
                <a:gd name="connsiteX80" fmla="*/ 50123 w 58036"/>
                <a:gd name="connsiteY80" fmla="*/ 15410 h 60257"/>
                <a:gd name="connsiteX81" fmla="*/ 49801 w 58036"/>
                <a:gd name="connsiteY81" fmla="*/ 14695 h 60257"/>
                <a:gd name="connsiteX82" fmla="*/ 51159 w 58036"/>
                <a:gd name="connsiteY82" fmla="*/ 17481 h 60257"/>
                <a:gd name="connsiteX83" fmla="*/ 53766 w 58036"/>
                <a:gd name="connsiteY83" fmla="*/ 21553 h 60257"/>
                <a:gd name="connsiteX84" fmla="*/ 53445 w 58036"/>
                <a:gd name="connsiteY84" fmla="*/ 22089 h 60257"/>
                <a:gd name="connsiteX85" fmla="*/ 52695 w 58036"/>
                <a:gd name="connsiteY85" fmla="*/ 21946 h 60257"/>
                <a:gd name="connsiteX86" fmla="*/ 52766 w 58036"/>
                <a:gd name="connsiteY86" fmla="*/ 25089 h 60257"/>
                <a:gd name="connsiteX87" fmla="*/ 52373 w 58036"/>
                <a:gd name="connsiteY87" fmla="*/ 25161 h 60257"/>
                <a:gd name="connsiteX88" fmla="*/ 52373 w 58036"/>
                <a:gd name="connsiteY88" fmla="*/ 29661 h 60257"/>
                <a:gd name="connsiteX89" fmla="*/ 51587 w 58036"/>
                <a:gd name="connsiteY89" fmla="*/ 32769 h 60257"/>
                <a:gd name="connsiteX90" fmla="*/ 50945 w 58036"/>
                <a:gd name="connsiteY90" fmla="*/ 33412 h 60257"/>
                <a:gd name="connsiteX91" fmla="*/ 51087 w 58036"/>
                <a:gd name="connsiteY91" fmla="*/ 34948 h 60257"/>
                <a:gd name="connsiteX92" fmla="*/ 50409 w 58036"/>
                <a:gd name="connsiteY92" fmla="*/ 35448 h 60257"/>
                <a:gd name="connsiteX93" fmla="*/ 48551 w 58036"/>
                <a:gd name="connsiteY93" fmla="*/ 41948 h 60257"/>
                <a:gd name="connsiteX94" fmla="*/ 48444 w 58036"/>
                <a:gd name="connsiteY94" fmla="*/ 44378 h 60257"/>
                <a:gd name="connsiteX95" fmla="*/ 47373 w 58036"/>
                <a:gd name="connsiteY95" fmla="*/ 45163 h 60257"/>
                <a:gd name="connsiteX96" fmla="*/ 47551 w 58036"/>
                <a:gd name="connsiteY96" fmla="*/ 44878 h 60257"/>
                <a:gd name="connsiteX97" fmla="*/ 47265 w 58036"/>
                <a:gd name="connsiteY97" fmla="*/ 44556 h 60257"/>
                <a:gd name="connsiteX98" fmla="*/ 45658 w 58036"/>
                <a:gd name="connsiteY98" fmla="*/ 48092 h 60257"/>
                <a:gd name="connsiteX99" fmla="*/ 46265 w 58036"/>
                <a:gd name="connsiteY99" fmla="*/ 47806 h 60257"/>
                <a:gd name="connsiteX100" fmla="*/ 45515 w 58036"/>
                <a:gd name="connsiteY100" fmla="*/ 48807 h 60257"/>
                <a:gd name="connsiteX101" fmla="*/ 45408 w 58036"/>
                <a:gd name="connsiteY101" fmla="*/ 48414 h 60257"/>
                <a:gd name="connsiteX102" fmla="*/ 44158 w 58036"/>
                <a:gd name="connsiteY102" fmla="*/ 49557 h 60257"/>
                <a:gd name="connsiteX103" fmla="*/ 44622 w 58036"/>
                <a:gd name="connsiteY103" fmla="*/ 49664 h 60257"/>
                <a:gd name="connsiteX104" fmla="*/ 42872 w 58036"/>
                <a:gd name="connsiteY104" fmla="*/ 50771 h 60257"/>
                <a:gd name="connsiteX105" fmla="*/ 43194 w 58036"/>
                <a:gd name="connsiteY105" fmla="*/ 51378 h 60257"/>
                <a:gd name="connsiteX106" fmla="*/ 38836 w 58036"/>
                <a:gd name="connsiteY106" fmla="*/ 52557 h 60257"/>
                <a:gd name="connsiteX107" fmla="*/ 38300 w 58036"/>
                <a:gd name="connsiteY107" fmla="*/ 53236 h 60257"/>
                <a:gd name="connsiteX108" fmla="*/ 38157 w 58036"/>
                <a:gd name="connsiteY108" fmla="*/ 52879 h 60257"/>
                <a:gd name="connsiteX109" fmla="*/ 35835 w 58036"/>
                <a:gd name="connsiteY109" fmla="*/ 52879 h 60257"/>
                <a:gd name="connsiteX110" fmla="*/ 35943 w 58036"/>
                <a:gd name="connsiteY110" fmla="*/ 52593 h 60257"/>
                <a:gd name="connsiteX111" fmla="*/ 35621 w 58036"/>
                <a:gd name="connsiteY111" fmla="*/ 53486 h 60257"/>
                <a:gd name="connsiteX112" fmla="*/ 33049 w 58036"/>
                <a:gd name="connsiteY112" fmla="*/ 53950 h 60257"/>
                <a:gd name="connsiteX113" fmla="*/ 32549 w 58036"/>
                <a:gd name="connsiteY113" fmla="*/ 54665 h 60257"/>
                <a:gd name="connsiteX114" fmla="*/ 32764 w 58036"/>
                <a:gd name="connsiteY114" fmla="*/ 54272 h 60257"/>
                <a:gd name="connsiteX115" fmla="*/ 31799 w 58036"/>
                <a:gd name="connsiteY115" fmla="*/ 54450 h 60257"/>
                <a:gd name="connsiteX116" fmla="*/ 31228 w 58036"/>
                <a:gd name="connsiteY116" fmla="*/ 53950 h 60257"/>
                <a:gd name="connsiteX117" fmla="*/ 31692 w 58036"/>
                <a:gd name="connsiteY117" fmla="*/ 53486 h 60257"/>
                <a:gd name="connsiteX118" fmla="*/ 30335 w 58036"/>
                <a:gd name="connsiteY118" fmla="*/ 54164 h 60257"/>
                <a:gd name="connsiteX119" fmla="*/ 27263 w 58036"/>
                <a:gd name="connsiteY119" fmla="*/ 53450 h 60257"/>
                <a:gd name="connsiteX120" fmla="*/ 24477 w 58036"/>
                <a:gd name="connsiteY120" fmla="*/ 53307 h 60257"/>
                <a:gd name="connsiteX121" fmla="*/ 24227 w 58036"/>
                <a:gd name="connsiteY121" fmla="*/ 52307 h 60257"/>
                <a:gd name="connsiteX122" fmla="*/ 21262 w 58036"/>
                <a:gd name="connsiteY122" fmla="*/ 51878 h 60257"/>
                <a:gd name="connsiteX123" fmla="*/ 21405 w 58036"/>
                <a:gd name="connsiteY123" fmla="*/ 51878 h 60257"/>
                <a:gd name="connsiteX124" fmla="*/ 15261 w 58036"/>
                <a:gd name="connsiteY124" fmla="*/ 49628 h 60257"/>
                <a:gd name="connsiteX125" fmla="*/ 14190 w 58036"/>
                <a:gd name="connsiteY125" fmla="*/ 49985 h 60257"/>
                <a:gd name="connsiteX126" fmla="*/ 9725 w 58036"/>
                <a:gd name="connsiteY126" fmla="*/ 47771 h 60257"/>
                <a:gd name="connsiteX127" fmla="*/ 8975 w 58036"/>
                <a:gd name="connsiteY127" fmla="*/ 46270 h 60257"/>
                <a:gd name="connsiteX128" fmla="*/ 9189 w 58036"/>
                <a:gd name="connsiteY128" fmla="*/ 46378 h 60257"/>
                <a:gd name="connsiteX129" fmla="*/ 7403 w 58036"/>
                <a:gd name="connsiteY129" fmla="*/ 43520 h 60257"/>
                <a:gd name="connsiteX130" fmla="*/ 6153 w 58036"/>
                <a:gd name="connsiteY130" fmla="*/ 41805 h 60257"/>
                <a:gd name="connsiteX131" fmla="*/ 6332 w 58036"/>
                <a:gd name="connsiteY131" fmla="*/ 41198 h 60257"/>
                <a:gd name="connsiteX132" fmla="*/ 6689 w 58036"/>
                <a:gd name="connsiteY132" fmla="*/ 40912 h 60257"/>
                <a:gd name="connsiteX133" fmla="*/ 6439 w 58036"/>
                <a:gd name="connsiteY133" fmla="*/ 40591 h 60257"/>
                <a:gd name="connsiteX134" fmla="*/ 6510 w 58036"/>
                <a:gd name="connsiteY134" fmla="*/ 40555 h 60257"/>
                <a:gd name="connsiteX135" fmla="*/ 6225 w 58036"/>
                <a:gd name="connsiteY135" fmla="*/ 40270 h 60257"/>
                <a:gd name="connsiteX136" fmla="*/ 6010 w 58036"/>
                <a:gd name="connsiteY136" fmla="*/ 40413 h 60257"/>
                <a:gd name="connsiteX137" fmla="*/ 6475 w 58036"/>
                <a:gd name="connsiteY137" fmla="*/ 37841 h 60257"/>
                <a:gd name="connsiteX138" fmla="*/ 5653 w 58036"/>
                <a:gd name="connsiteY138" fmla="*/ 30911 h 60257"/>
                <a:gd name="connsiteX139" fmla="*/ 6332 w 58036"/>
                <a:gd name="connsiteY139" fmla="*/ 31876 h 60257"/>
                <a:gd name="connsiteX140" fmla="*/ 6367 w 58036"/>
                <a:gd name="connsiteY140" fmla="*/ 30233 h 6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58036" h="60257">
                  <a:moveTo>
                    <a:pt x="3653" y="49771"/>
                  </a:moveTo>
                  <a:cubicBezTo>
                    <a:pt x="4224" y="50271"/>
                    <a:pt x="4903" y="50771"/>
                    <a:pt x="5260" y="51450"/>
                  </a:cubicBezTo>
                  <a:lnTo>
                    <a:pt x="5153" y="51486"/>
                  </a:lnTo>
                  <a:cubicBezTo>
                    <a:pt x="6117" y="52021"/>
                    <a:pt x="6868" y="52914"/>
                    <a:pt x="7368" y="53057"/>
                  </a:cubicBezTo>
                  <a:lnTo>
                    <a:pt x="7260" y="53128"/>
                  </a:lnTo>
                  <a:lnTo>
                    <a:pt x="8261" y="53807"/>
                  </a:lnTo>
                  <a:lnTo>
                    <a:pt x="8011" y="53807"/>
                  </a:lnTo>
                  <a:cubicBezTo>
                    <a:pt x="9618" y="54522"/>
                    <a:pt x="11082" y="55307"/>
                    <a:pt x="12333" y="56093"/>
                  </a:cubicBezTo>
                  <a:lnTo>
                    <a:pt x="12440" y="55629"/>
                  </a:lnTo>
                  <a:cubicBezTo>
                    <a:pt x="15047" y="57450"/>
                    <a:pt x="16440" y="56915"/>
                    <a:pt x="18905" y="58307"/>
                  </a:cubicBezTo>
                  <a:lnTo>
                    <a:pt x="18833" y="58415"/>
                  </a:lnTo>
                  <a:cubicBezTo>
                    <a:pt x="22441" y="58236"/>
                    <a:pt x="24048" y="60594"/>
                    <a:pt x="27834" y="59879"/>
                  </a:cubicBezTo>
                  <a:cubicBezTo>
                    <a:pt x="27370" y="59987"/>
                    <a:pt x="28013" y="60129"/>
                    <a:pt x="27942" y="60236"/>
                  </a:cubicBezTo>
                  <a:cubicBezTo>
                    <a:pt x="29620" y="60308"/>
                    <a:pt x="31442" y="60236"/>
                    <a:pt x="31442" y="59343"/>
                  </a:cubicBezTo>
                  <a:cubicBezTo>
                    <a:pt x="32621" y="59379"/>
                    <a:pt x="32406" y="59629"/>
                    <a:pt x="32585" y="59987"/>
                  </a:cubicBezTo>
                  <a:cubicBezTo>
                    <a:pt x="32585" y="59594"/>
                    <a:pt x="33621" y="59379"/>
                    <a:pt x="34550" y="59308"/>
                  </a:cubicBezTo>
                  <a:lnTo>
                    <a:pt x="34121" y="59486"/>
                  </a:lnTo>
                  <a:cubicBezTo>
                    <a:pt x="35014" y="59415"/>
                    <a:pt x="35907" y="59236"/>
                    <a:pt x="36836" y="59094"/>
                  </a:cubicBezTo>
                  <a:lnTo>
                    <a:pt x="36193" y="58415"/>
                  </a:lnTo>
                  <a:cubicBezTo>
                    <a:pt x="37621" y="58415"/>
                    <a:pt x="36693" y="59272"/>
                    <a:pt x="38014" y="58879"/>
                  </a:cubicBezTo>
                  <a:lnTo>
                    <a:pt x="37871" y="58272"/>
                  </a:lnTo>
                  <a:cubicBezTo>
                    <a:pt x="39836" y="57986"/>
                    <a:pt x="41229" y="58558"/>
                    <a:pt x="43372" y="58201"/>
                  </a:cubicBezTo>
                  <a:cubicBezTo>
                    <a:pt x="47515" y="56665"/>
                    <a:pt x="51052" y="52557"/>
                    <a:pt x="52516" y="48699"/>
                  </a:cubicBezTo>
                  <a:cubicBezTo>
                    <a:pt x="54195" y="44842"/>
                    <a:pt x="55088" y="41091"/>
                    <a:pt x="56409" y="37662"/>
                  </a:cubicBezTo>
                  <a:lnTo>
                    <a:pt x="56945" y="37448"/>
                  </a:lnTo>
                  <a:cubicBezTo>
                    <a:pt x="57660" y="37448"/>
                    <a:pt x="56338" y="35269"/>
                    <a:pt x="57017" y="35126"/>
                  </a:cubicBezTo>
                  <a:lnTo>
                    <a:pt x="56838" y="34233"/>
                  </a:lnTo>
                  <a:cubicBezTo>
                    <a:pt x="56981" y="34019"/>
                    <a:pt x="57195" y="33555"/>
                    <a:pt x="57302" y="33983"/>
                  </a:cubicBezTo>
                  <a:cubicBezTo>
                    <a:pt x="57445" y="33198"/>
                    <a:pt x="57338" y="33162"/>
                    <a:pt x="57195" y="32590"/>
                  </a:cubicBezTo>
                  <a:lnTo>
                    <a:pt x="57731" y="31804"/>
                  </a:lnTo>
                  <a:cubicBezTo>
                    <a:pt x="58410" y="28733"/>
                    <a:pt x="57767" y="25982"/>
                    <a:pt x="57624" y="22624"/>
                  </a:cubicBezTo>
                  <a:cubicBezTo>
                    <a:pt x="58481" y="18374"/>
                    <a:pt x="54552" y="10516"/>
                    <a:pt x="50659" y="7873"/>
                  </a:cubicBezTo>
                  <a:cubicBezTo>
                    <a:pt x="45801" y="4015"/>
                    <a:pt x="38943" y="-628"/>
                    <a:pt x="32621" y="264"/>
                  </a:cubicBezTo>
                  <a:cubicBezTo>
                    <a:pt x="32442" y="158"/>
                    <a:pt x="31942" y="336"/>
                    <a:pt x="31942" y="408"/>
                  </a:cubicBezTo>
                  <a:cubicBezTo>
                    <a:pt x="30192" y="229"/>
                    <a:pt x="28335" y="50"/>
                    <a:pt x="26406" y="15"/>
                  </a:cubicBezTo>
                  <a:cubicBezTo>
                    <a:pt x="26406" y="15"/>
                    <a:pt x="24727" y="-128"/>
                    <a:pt x="22048" y="479"/>
                  </a:cubicBezTo>
                  <a:cubicBezTo>
                    <a:pt x="20012" y="872"/>
                    <a:pt x="18476" y="2265"/>
                    <a:pt x="17369" y="3551"/>
                  </a:cubicBezTo>
                  <a:cubicBezTo>
                    <a:pt x="17297" y="3408"/>
                    <a:pt x="17262" y="3265"/>
                    <a:pt x="17083" y="3158"/>
                  </a:cubicBezTo>
                  <a:cubicBezTo>
                    <a:pt x="15797" y="2479"/>
                    <a:pt x="12261" y="3051"/>
                    <a:pt x="12225" y="3194"/>
                  </a:cubicBezTo>
                  <a:cubicBezTo>
                    <a:pt x="4689" y="5051"/>
                    <a:pt x="2296" y="11159"/>
                    <a:pt x="1438" y="18374"/>
                  </a:cubicBezTo>
                  <a:cubicBezTo>
                    <a:pt x="331" y="24875"/>
                    <a:pt x="-169" y="26661"/>
                    <a:pt x="81" y="32733"/>
                  </a:cubicBezTo>
                  <a:cubicBezTo>
                    <a:pt x="-26" y="35626"/>
                    <a:pt x="-133" y="38948"/>
                    <a:pt x="510" y="42520"/>
                  </a:cubicBezTo>
                  <a:cubicBezTo>
                    <a:pt x="1331" y="44020"/>
                    <a:pt x="1688" y="47378"/>
                    <a:pt x="3510" y="48878"/>
                  </a:cubicBezTo>
                  <a:lnTo>
                    <a:pt x="3653" y="49771"/>
                  </a:lnTo>
                  <a:close/>
                  <a:moveTo>
                    <a:pt x="6367" y="30233"/>
                  </a:moveTo>
                  <a:cubicBezTo>
                    <a:pt x="6796" y="30233"/>
                    <a:pt x="6618" y="31161"/>
                    <a:pt x="6689" y="31661"/>
                  </a:cubicBezTo>
                  <a:cubicBezTo>
                    <a:pt x="7403" y="29697"/>
                    <a:pt x="5975" y="27697"/>
                    <a:pt x="6653" y="25518"/>
                  </a:cubicBezTo>
                  <a:lnTo>
                    <a:pt x="6332" y="25054"/>
                  </a:lnTo>
                  <a:lnTo>
                    <a:pt x="6403" y="24911"/>
                  </a:lnTo>
                  <a:cubicBezTo>
                    <a:pt x="6225" y="24911"/>
                    <a:pt x="6010" y="24410"/>
                    <a:pt x="5975" y="24089"/>
                  </a:cubicBezTo>
                  <a:cubicBezTo>
                    <a:pt x="6367" y="23803"/>
                    <a:pt x="6832" y="24161"/>
                    <a:pt x="6868" y="23089"/>
                  </a:cubicBezTo>
                  <a:cubicBezTo>
                    <a:pt x="7260" y="22267"/>
                    <a:pt x="6868" y="20732"/>
                    <a:pt x="6832" y="19624"/>
                  </a:cubicBezTo>
                  <a:cubicBezTo>
                    <a:pt x="6689" y="20196"/>
                    <a:pt x="6510" y="19981"/>
                    <a:pt x="6403" y="19696"/>
                  </a:cubicBezTo>
                  <a:cubicBezTo>
                    <a:pt x="6439" y="19160"/>
                    <a:pt x="6903" y="18946"/>
                    <a:pt x="6796" y="18517"/>
                  </a:cubicBezTo>
                  <a:lnTo>
                    <a:pt x="7296" y="18553"/>
                  </a:lnTo>
                  <a:cubicBezTo>
                    <a:pt x="6796" y="18660"/>
                    <a:pt x="7046" y="17124"/>
                    <a:pt x="6939" y="16910"/>
                  </a:cubicBezTo>
                  <a:cubicBezTo>
                    <a:pt x="7368" y="16731"/>
                    <a:pt x="7010" y="17731"/>
                    <a:pt x="7296" y="17946"/>
                  </a:cubicBezTo>
                  <a:cubicBezTo>
                    <a:pt x="7796" y="16017"/>
                    <a:pt x="7439" y="16910"/>
                    <a:pt x="8118" y="15088"/>
                  </a:cubicBezTo>
                  <a:cubicBezTo>
                    <a:pt x="8153" y="13981"/>
                    <a:pt x="7618" y="15088"/>
                    <a:pt x="7403" y="14445"/>
                  </a:cubicBezTo>
                  <a:cubicBezTo>
                    <a:pt x="7725" y="13552"/>
                    <a:pt x="7832" y="12480"/>
                    <a:pt x="8761" y="11802"/>
                  </a:cubicBezTo>
                  <a:lnTo>
                    <a:pt x="8189" y="11838"/>
                  </a:lnTo>
                  <a:cubicBezTo>
                    <a:pt x="8975" y="10087"/>
                    <a:pt x="10047" y="9409"/>
                    <a:pt x="11261" y="9052"/>
                  </a:cubicBezTo>
                  <a:cubicBezTo>
                    <a:pt x="13047" y="7123"/>
                    <a:pt x="14761" y="6158"/>
                    <a:pt x="15869" y="5444"/>
                  </a:cubicBezTo>
                  <a:cubicBezTo>
                    <a:pt x="15869" y="5444"/>
                    <a:pt x="15833" y="5480"/>
                    <a:pt x="15833" y="5515"/>
                  </a:cubicBezTo>
                  <a:cubicBezTo>
                    <a:pt x="15154" y="6658"/>
                    <a:pt x="14261" y="7158"/>
                    <a:pt x="14619" y="7908"/>
                  </a:cubicBezTo>
                  <a:cubicBezTo>
                    <a:pt x="14833" y="8230"/>
                    <a:pt x="15476" y="8695"/>
                    <a:pt x="16869" y="8444"/>
                  </a:cubicBezTo>
                  <a:cubicBezTo>
                    <a:pt x="18262" y="8337"/>
                    <a:pt x="20191" y="6694"/>
                    <a:pt x="21869" y="6230"/>
                  </a:cubicBezTo>
                  <a:lnTo>
                    <a:pt x="21905" y="6408"/>
                  </a:lnTo>
                  <a:cubicBezTo>
                    <a:pt x="23191" y="5837"/>
                    <a:pt x="24941" y="5980"/>
                    <a:pt x="26763" y="5194"/>
                  </a:cubicBezTo>
                  <a:cubicBezTo>
                    <a:pt x="27013" y="6087"/>
                    <a:pt x="29013" y="5372"/>
                    <a:pt x="29656" y="5730"/>
                  </a:cubicBezTo>
                  <a:lnTo>
                    <a:pt x="29585" y="5801"/>
                  </a:lnTo>
                  <a:cubicBezTo>
                    <a:pt x="31335" y="5229"/>
                    <a:pt x="33264" y="6658"/>
                    <a:pt x="34800" y="6194"/>
                  </a:cubicBezTo>
                  <a:cubicBezTo>
                    <a:pt x="34728" y="6265"/>
                    <a:pt x="34657" y="6515"/>
                    <a:pt x="34300" y="6480"/>
                  </a:cubicBezTo>
                  <a:cubicBezTo>
                    <a:pt x="35443" y="6480"/>
                    <a:pt x="37014" y="6587"/>
                    <a:pt x="36978" y="7123"/>
                  </a:cubicBezTo>
                  <a:cubicBezTo>
                    <a:pt x="39693" y="7444"/>
                    <a:pt x="42801" y="9087"/>
                    <a:pt x="44587" y="9373"/>
                  </a:cubicBezTo>
                  <a:lnTo>
                    <a:pt x="44408" y="9444"/>
                  </a:lnTo>
                  <a:cubicBezTo>
                    <a:pt x="45515" y="9516"/>
                    <a:pt x="45480" y="10052"/>
                    <a:pt x="46444" y="10516"/>
                  </a:cubicBezTo>
                  <a:cubicBezTo>
                    <a:pt x="46444" y="10623"/>
                    <a:pt x="46444" y="10695"/>
                    <a:pt x="46444" y="10695"/>
                  </a:cubicBezTo>
                  <a:cubicBezTo>
                    <a:pt x="47623" y="10945"/>
                    <a:pt x="48587" y="12838"/>
                    <a:pt x="49230" y="13409"/>
                  </a:cubicBezTo>
                  <a:lnTo>
                    <a:pt x="48980" y="13659"/>
                  </a:lnTo>
                  <a:cubicBezTo>
                    <a:pt x="49409" y="14195"/>
                    <a:pt x="49766" y="14802"/>
                    <a:pt x="50123" y="15410"/>
                  </a:cubicBezTo>
                  <a:lnTo>
                    <a:pt x="49801" y="14695"/>
                  </a:lnTo>
                  <a:cubicBezTo>
                    <a:pt x="50802" y="14481"/>
                    <a:pt x="50052" y="16338"/>
                    <a:pt x="51159" y="17481"/>
                  </a:cubicBezTo>
                  <a:cubicBezTo>
                    <a:pt x="51516" y="18803"/>
                    <a:pt x="54016" y="19803"/>
                    <a:pt x="53766" y="21553"/>
                  </a:cubicBezTo>
                  <a:cubicBezTo>
                    <a:pt x="54338" y="22232"/>
                    <a:pt x="52945" y="20982"/>
                    <a:pt x="53445" y="22089"/>
                  </a:cubicBezTo>
                  <a:cubicBezTo>
                    <a:pt x="52945" y="22196"/>
                    <a:pt x="53052" y="21625"/>
                    <a:pt x="52695" y="21946"/>
                  </a:cubicBezTo>
                  <a:cubicBezTo>
                    <a:pt x="53052" y="23018"/>
                    <a:pt x="52373" y="23768"/>
                    <a:pt x="52766" y="25089"/>
                  </a:cubicBezTo>
                  <a:lnTo>
                    <a:pt x="52373" y="25161"/>
                  </a:lnTo>
                  <a:cubicBezTo>
                    <a:pt x="53123" y="26911"/>
                    <a:pt x="51802" y="28447"/>
                    <a:pt x="52373" y="29661"/>
                  </a:cubicBezTo>
                  <a:cubicBezTo>
                    <a:pt x="52516" y="31554"/>
                    <a:pt x="51087" y="30768"/>
                    <a:pt x="51587" y="32769"/>
                  </a:cubicBezTo>
                  <a:lnTo>
                    <a:pt x="50945" y="33412"/>
                  </a:lnTo>
                  <a:cubicBezTo>
                    <a:pt x="50730" y="34197"/>
                    <a:pt x="51516" y="34090"/>
                    <a:pt x="51087" y="34948"/>
                  </a:cubicBezTo>
                  <a:cubicBezTo>
                    <a:pt x="50766" y="34840"/>
                    <a:pt x="50623" y="36019"/>
                    <a:pt x="50409" y="35448"/>
                  </a:cubicBezTo>
                  <a:cubicBezTo>
                    <a:pt x="49516" y="37305"/>
                    <a:pt x="50230" y="39698"/>
                    <a:pt x="48551" y="41948"/>
                  </a:cubicBezTo>
                  <a:cubicBezTo>
                    <a:pt x="48980" y="42698"/>
                    <a:pt x="48158" y="43806"/>
                    <a:pt x="48444" y="44378"/>
                  </a:cubicBezTo>
                  <a:cubicBezTo>
                    <a:pt x="48158" y="44342"/>
                    <a:pt x="47337" y="46735"/>
                    <a:pt x="47373" y="45163"/>
                  </a:cubicBezTo>
                  <a:cubicBezTo>
                    <a:pt x="47373" y="45020"/>
                    <a:pt x="47480" y="44842"/>
                    <a:pt x="47551" y="44878"/>
                  </a:cubicBezTo>
                  <a:lnTo>
                    <a:pt x="47265" y="44556"/>
                  </a:lnTo>
                  <a:cubicBezTo>
                    <a:pt x="46015" y="45520"/>
                    <a:pt x="46515" y="47056"/>
                    <a:pt x="45658" y="48092"/>
                  </a:cubicBezTo>
                  <a:cubicBezTo>
                    <a:pt x="45980" y="47842"/>
                    <a:pt x="46230" y="47378"/>
                    <a:pt x="46265" y="47806"/>
                  </a:cubicBezTo>
                  <a:cubicBezTo>
                    <a:pt x="46015" y="48163"/>
                    <a:pt x="45765" y="48485"/>
                    <a:pt x="45515" y="48807"/>
                  </a:cubicBezTo>
                  <a:lnTo>
                    <a:pt x="45408" y="48414"/>
                  </a:lnTo>
                  <a:cubicBezTo>
                    <a:pt x="45015" y="48878"/>
                    <a:pt x="44551" y="49199"/>
                    <a:pt x="44158" y="49557"/>
                  </a:cubicBezTo>
                  <a:lnTo>
                    <a:pt x="44622" y="49664"/>
                  </a:lnTo>
                  <a:cubicBezTo>
                    <a:pt x="43908" y="50164"/>
                    <a:pt x="43265" y="49771"/>
                    <a:pt x="42872" y="50771"/>
                  </a:cubicBezTo>
                  <a:cubicBezTo>
                    <a:pt x="42693" y="51307"/>
                    <a:pt x="43836" y="50735"/>
                    <a:pt x="43194" y="51378"/>
                  </a:cubicBezTo>
                  <a:cubicBezTo>
                    <a:pt x="42122" y="51878"/>
                    <a:pt x="40300" y="52200"/>
                    <a:pt x="38836" y="52557"/>
                  </a:cubicBezTo>
                  <a:cubicBezTo>
                    <a:pt x="39122" y="52950"/>
                    <a:pt x="38693" y="53057"/>
                    <a:pt x="38300" y="53236"/>
                  </a:cubicBezTo>
                  <a:lnTo>
                    <a:pt x="38157" y="52879"/>
                  </a:lnTo>
                  <a:cubicBezTo>
                    <a:pt x="36621" y="53772"/>
                    <a:pt x="37407" y="52235"/>
                    <a:pt x="35835" y="52879"/>
                  </a:cubicBezTo>
                  <a:lnTo>
                    <a:pt x="35943" y="52593"/>
                  </a:lnTo>
                  <a:lnTo>
                    <a:pt x="35621" y="53486"/>
                  </a:lnTo>
                  <a:cubicBezTo>
                    <a:pt x="34157" y="54486"/>
                    <a:pt x="34728" y="52771"/>
                    <a:pt x="33049" y="53950"/>
                  </a:cubicBezTo>
                  <a:cubicBezTo>
                    <a:pt x="33728" y="53843"/>
                    <a:pt x="33407" y="54807"/>
                    <a:pt x="32549" y="54665"/>
                  </a:cubicBezTo>
                  <a:lnTo>
                    <a:pt x="32764" y="54272"/>
                  </a:lnTo>
                  <a:cubicBezTo>
                    <a:pt x="32299" y="54378"/>
                    <a:pt x="32121" y="54522"/>
                    <a:pt x="31799" y="54450"/>
                  </a:cubicBezTo>
                  <a:cubicBezTo>
                    <a:pt x="32085" y="54272"/>
                    <a:pt x="31942" y="53914"/>
                    <a:pt x="31228" y="53950"/>
                  </a:cubicBezTo>
                  <a:lnTo>
                    <a:pt x="31692" y="53486"/>
                  </a:lnTo>
                  <a:lnTo>
                    <a:pt x="30335" y="54164"/>
                  </a:lnTo>
                  <a:cubicBezTo>
                    <a:pt x="29335" y="53736"/>
                    <a:pt x="27620" y="54021"/>
                    <a:pt x="27263" y="53450"/>
                  </a:cubicBezTo>
                  <a:cubicBezTo>
                    <a:pt x="27263" y="53450"/>
                    <a:pt x="25084" y="52843"/>
                    <a:pt x="24477" y="53307"/>
                  </a:cubicBezTo>
                  <a:cubicBezTo>
                    <a:pt x="24977" y="53057"/>
                    <a:pt x="23798" y="52628"/>
                    <a:pt x="24227" y="52307"/>
                  </a:cubicBezTo>
                  <a:cubicBezTo>
                    <a:pt x="23584" y="52593"/>
                    <a:pt x="21798" y="52521"/>
                    <a:pt x="21262" y="51878"/>
                  </a:cubicBezTo>
                  <a:lnTo>
                    <a:pt x="21405" y="51878"/>
                  </a:lnTo>
                  <a:cubicBezTo>
                    <a:pt x="19119" y="50771"/>
                    <a:pt x="17047" y="51093"/>
                    <a:pt x="15261" y="49628"/>
                  </a:cubicBezTo>
                  <a:cubicBezTo>
                    <a:pt x="15154" y="50092"/>
                    <a:pt x="14226" y="49342"/>
                    <a:pt x="14190" y="49985"/>
                  </a:cubicBezTo>
                  <a:cubicBezTo>
                    <a:pt x="11761" y="49342"/>
                    <a:pt x="11440" y="46913"/>
                    <a:pt x="9725" y="47771"/>
                  </a:cubicBezTo>
                  <a:cubicBezTo>
                    <a:pt x="8904" y="47163"/>
                    <a:pt x="9225" y="46664"/>
                    <a:pt x="8975" y="46270"/>
                  </a:cubicBezTo>
                  <a:lnTo>
                    <a:pt x="9189" y="46378"/>
                  </a:lnTo>
                  <a:cubicBezTo>
                    <a:pt x="8011" y="45163"/>
                    <a:pt x="7832" y="44699"/>
                    <a:pt x="7403" y="43520"/>
                  </a:cubicBezTo>
                  <a:cubicBezTo>
                    <a:pt x="7046" y="42984"/>
                    <a:pt x="6189" y="43092"/>
                    <a:pt x="6153" y="41805"/>
                  </a:cubicBezTo>
                  <a:cubicBezTo>
                    <a:pt x="6546" y="42163"/>
                    <a:pt x="6403" y="41663"/>
                    <a:pt x="6332" y="41198"/>
                  </a:cubicBezTo>
                  <a:cubicBezTo>
                    <a:pt x="6439" y="41484"/>
                    <a:pt x="6546" y="41556"/>
                    <a:pt x="6689" y="40912"/>
                  </a:cubicBezTo>
                  <a:cubicBezTo>
                    <a:pt x="6582" y="40841"/>
                    <a:pt x="6510" y="40698"/>
                    <a:pt x="6439" y="40591"/>
                  </a:cubicBezTo>
                  <a:lnTo>
                    <a:pt x="6510" y="40555"/>
                  </a:lnTo>
                  <a:cubicBezTo>
                    <a:pt x="6332" y="39770"/>
                    <a:pt x="6225" y="39913"/>
                    <a:pt x="6225" y="40270"/>
                  </a:cubicBezTo>
                  <a:cubicBezTo>
                    <a:pt x="6225" y="40270"/>
                    <a:pt x="6117" y="40306"/>
                    <a:pt x="6010" y="40413"/>
                  </a:cubicBezTo>
                  <a:cubicBezTo>
                    <a:pt x="6332" y="39555"/>
                    <a:pt x="5903" y="37984"/>
                    <a:pt x="6475" y="37841"/>
                  </a:cubicBezTo>
                  <a:cubicBezTo>
                    <a:pt x="6367" y="35233"/>
                    <a:pt x="5903" y="33198"/>
                    <a:pt x="5653" y="30911"/>
                  </a:cubicBezTo>
                  <a:cubicBezTo>
                    <a:pt x="5939" y="30661"/>
                    <a:pt x="6225" y="31197"/>
                    <a:pt x="6332" y="31876"/>
                  </a:cubicBezTo>
                  <a:lnTo>
                    <a:pt x="6367" y="3023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032E6494-9C50-2D4A-A37C-E6E42D3EBA71}"/>
                </a:ext>
              </a:extLst>
            </p:cNvPr>
            <p:cNvSpPr/>
            <p:nvPr/>
          </p:nvSpPr>
          <p:spPr>
            <a:xfrm>
              <a:off x="7491626" y="5984069"/>
              <a:ext cx="35" cy="143"/>
            </a:xfrm>
            <a:custGeom>
              <a:avLst/>
              <a:gdLst>
                <a:gd name="connsiteX0" fmla="*/ 36 w 35"/>
                <a:gd name="connsiteY0" fmla="*/ 143 h 143"/>
                <a:gd name="connsiteX1" fmla="*/ 36 w 35"/>
                <a:gd name="connsiteY1" fmla="*/ 107 h 143"/>
                <a:gd name="connsiteX2" fmla="*/ 0 w 35"/>
                <a:gd name="connsiteY2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143">
                  <a:moveTo>
                    <a:pt x="36" y="143"/>
                  </a:moveTo>
                  <a:lnTo>
                    <a:pt x="36" y="1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658FC943-5018-D74D-A733-FF72FFDACFFC}"/>
                </a:ext>
              </a:extLst>
            </p:cNvPr>
            <p:cNvSpPr/>
            <p:nvPr/>
          </p:nvSpPr>
          <p:spPr>
            <a:xfrm>
              <a:off x="7491362" y="5953891"/>
              <a:ext cx="62742" cy="57801"/>
            </a:xfrm>
            <a:custGeom>
              <a:avLst/>
              <a:gdLst>
                <a:gd name="connsiteX0" fmla="*/ 978 w 62742"/>
                <a:gd name="connsiteY0" fmla="*/ 35750 h 57801"/>
                <a:gd name="connsiteX1" fmla="*/ 657 w 62742"/>
                <a:gd name="connsiteY1" fmla="*/ 36500 h 57801"/>
                <a:gd name="connsiteX2" fmla="*/ 1121 w 62742"/>
                <a:gd name="connsiteY2" fmla="*/ 38536 h 57801"/>
                <a:gd name="connsiteX3" fmla="*/ 1014 w 62742"/>
                <a:gd name="connsiteY3" fmla="*/ 38500 h 57801"/>
                <a:gd name="connsiteX4" fmla="*/ 1979 w 62742"/>
                <a:gd name="connsiteY4" fmla="*/ 40965 h 57801"/>
                <a:gd name="connsiteX5" fmla="*/ 1871 w 62742"/>
                <a:gd name="connsiteY5" fmla="*/ 40965 h 57801"/>
                <a:gd name="connsiteX6" fmla="*/ 2372 w 62742"/>
                <a:gd name="connsiteY6" fmla="*/ 42072 h 57801"/>
                <a:gd name="connsiteX7" fmla="*/ 2157 w 62742"/>
                <a:gd name="connsiteY7" fmla="*/ 41929 h 57801"/>
                <a:gd name="connsiteX8" fmla="*/ 4872 w 62742"/>
                <a:gd name="connsiteY8" fmla="*/ 46180 h 57801"/>
                <a:gd name="connsiteX9" fmla="*/ 5158 w 62742"/>
                <a:gd name="connsiteY9" fmla="*/ 45786 h 57801"/>
                <a:gd name="connsiteX10" fmla="*/ 9730 w 62742"/>
                <a:gd name="connsiteY10" fmla="*/ 50859 h 57801"/>
                <a:gd name="connsiteX11" fmla="*/ 9622 w 62742"/>
                <a:gd name="connsiteY11" fmla="*/ 50930 h 57801"/>
                <a:gd name="connsiteX12" fmla="*/ 17552 w 62742"/>
                <a:gd name="connsiteY12" fmla="*/ 55573 h 57801"/>
                <a:gd name="connsiteX13" fmla="*/ 17588 w 62742"/>
                <a:gd name="connsiteY13" fmla="*/ 55967 h 57801"/>
                <a:gd name="connsiteX14" fmla="*/ 21231 w 62742"/>
                <a:gd name="connsiteY14" fmla="*/ 55967 h 57801"/>
                <a:gd name="connsiteX15" fmla="*/ 22195 w 62742"/>
                <a:gd name="connsiteY15" fmla="*/ 56824 h 57801"/>
                <a:gd name="connsiteX16" fmla="*/ 24196 w 62742"/>
                <a:gd name="connsiteY16" fmla="*/ 56538 h 57801"/>
                <a:gd name="connsiteX17" fmla="*/ 23767 w 62742"/>
                <a:gd name="connsiteY17" fmla="*/ 56645 h 57801"/>
                <a:gd name="connsiteX18" fmla="*/ 26339 w 62742"/>
                <a:gd name="connsiteY18" fmla="*/ 56788 h 57801"/>
                <a:gd name="connsiteX19" fmla="*/ 25910 w 62742"/>
                <a:gd name="connsiteY19" fmla="*/ 56002 h 57801"/>
                <a:gd name="connsiteX20" fmla="*/ 27482 w 62742"/>
                <a:gd name="connsiteY20" fmla="*/ 56824 h 57801"/>
                <a:gd name="connsiteX21" fmla="*/ 27482 w 62742"/>
                <a:gd name="connsiteY21" fmla="*/ 56217 h 57801"/>
                <a:gd name="connsiteX22" fmla="*/ 32125 w 62742"/>
                <a:gd name="connsiteY22" fmla="*/ 57788 h 57801"/>
                <a:gd name="connsiteX23" fmla="*/ 43162 w 62742"/>
                <a:gd name="connsiteY23" fmla="*/ 57288 h 57801"/>
                <a:gd name="connsiteX24" fmla="*/ 54592 w 62742"/>
                <a:gd name="connsiteY24" fmla="*/ 52002 h 57801"/>
                <a:gd name="connsiteX25" fmla="*/ 55200 w 62742"/>
                <a:gd name="connsiteY25" fmla="*/ 51966 h 57801"/>
                <a:gd name="connsiteX26" fmla="*/ 56128 w 62742"/>
                <a:gd name="connsiteY26" fmla="*/ 49680 h 57801"/>
                <a:gd name="connsiteX27" fmla="*/ 56235 w 62742"/>
                <a:gd name="connsiteY27" fmla="*/ 48787 h 57801"/>
                <a:gd name="connsiteX28" fmla="*/ 56735 w 62742"/>
                <a:gd name="connsiteY28" fmla="*/ 48680 h 57801"/>
                <a:gd name="connsiteX29" fmla="*/ 57021 w 62742"/>
                <a:gd name="connsiteY29" fmla="*/ 47323 h 57801"/>
                <a:gd name="connsiteX30" fmla="*/ 57736 w 62742"/>
                <a:gd name="connsiteY30" fmla="*/ 46751 h 57801"/>
                <a:gd name="connsiteX31" fmla="*/ 60629 w 62742"/>
                <a:gd name="connsiteY31" fmla="*/ 38893 h 57801"/>
                <a:gd name="connsiteX32" fmla="*/ 61772 w 62742"/>
                <a:gd name="connsiteY32" fmla="*/ 23498 h 57801"/>
                <a:gd name="connsiteX33" fmla="*/ 50020 w 62742"/>
                <a:gd name="connsiteY33" fmla="*/ 8353 h 57801"/>
                <a:gd name="connsiteX34" fmla="*/ 49306 w 62742"/>
                <a:gd name="connsiteY34" fmla="*/ 8211 h 57801"/>
                <a:gd name="connsiteX35" fmla="*/ 44162 w 62742"/>
                <a:gd name="connsiteY35" fmla="*/ 6139 h 57801"/>
                <a:gd name="connsiteX36" fmla="*/ 40448 w 62742"/>
                <a:gd name="connsiteY36" fmla="*/ 5246 h 57801"/>
                <a:gd name="connsiteX37" fmla="*/ 33625 w 62742"/>
                <a:gd name="connsiteY37" fmla="*/ 4817 h 57801"/>
                <a:gd name="connsiteX38" fmla="*/ 37126 w 62742"/>
                <a:gd name="connsiteY38" fmla="*/ 10032 h 57801"/>
                <a:gd name="connsiteX39" fmla="*/ 36983 w 62742"/>
                <a:gd name="connsiteY39" fmla="*/ 10175 h 57801"/>
                <a:gd name="connsiteX40" fmla="*/ 42984 w 62742"/>
                <a:gd name="connsiteY40" fmla="*/ 11247 h 57801"/>
                <a:gd name="connsiteX41" fmla="*/ 45448 w 62742"/>
                <a:gd name="connsiteY41" fmla="*/ 12533 h 57801"/>
                <a:gd name="connsiteX42" fmla="*/ 45377 w 62742"/>
                <a:gd name="connsiteY42" fmla="*/ 12568 h 57801"/>
                <a:gd name="connsiteX43" fmla="*/ 49520 w 62742"/>
                <a:gd name="connsiteY43" fmla="*/ 14640 h 57801"/>
                <a:gd name="connsiteX44" fmla="*/ 48985 w 62742"/>
                <a:gd name="connsiteY44" fmla="*/ 14711 h 57801"/>
                <a:gd name="connsiteX45" fmla="*/ 50913 w 62742"/>
                <a:gd name="connsiteY45" fmla="*/ 16319 h 57801"/>
                <a:gd name="connsiteX46" fmla="*/ 55878 w 62742"/>
                <a:gd name="connsiteY46" fmla="*/ 21569 h 57801"/>
                <a:gd name="connsiteX47" fmla="*/ 55700 w 62742"/>
                <a:gd name="connsiteY47" fmla="*/ 21534 h 57801"/>
                <a:gd name="connsiteX48" fmla="*/ 56771 w 62742"/>
                <a:gd name="connsiteY48" fmla="*/ 23427 h 57801"/>
                <a:gd name="connsiteX49" fmla="*/ 56664 w 62742"/>
                <a:gd name="connsiteY49" fmla="*/ 23570 h 57801"/>
                <a:gd name="connsiteX50" fmla="*/ 57557 w 62742"/>
                <a:gd name="connsiteY50" fmla="*/ 27213 h 57801"/>
                <a:gd name="connsiteX51" fmla="*/ 57200 w 62742"/>
                <a:gd name="connsiteY51" fmla="*/ 27284 h 57801"/>
                <a:gd name="connsiteX52" fmla="*/ 57271 w 62742"/>
                <a:gd name="connsiteY52" fmla="*/ 29356 h 57801"/>
                <a:gd name="connsiteX53" fmla="*/ 57378 w 62742"/>
                <a:gd name="connsiteY53" fmla="*/ 28570 h 57801"/>
                <a:gd name="connsiteX54" fmla="*/ 57164 w 62742"/>
                <a:gd name="connsiteY54" fmla="*/ 31606 h 57801"/>
                <a:gd name="connsiteX55" fmla="*/ 57628 w 62742"/>
                <a:gd name="connsiteY55" fmla="*/ 36286 h 57801"/>
                <a:gd name="connsiteX56" fmla="*/ 57128 w 62742"/>
                <a:gd name="connsiteY56" fmla="*/ 36607 h 57801"/>
                <a:gd name="connsiteX57" fmla="*/ 56521 w 62742"/>
                <a:gd name="connsiteY57" fmla="*/ 36178 h 57801"/>
                <a:gd name="connsiteX58" fmla="*/ 55307 w 62742"/>
                <a:gd name="connsiteY58" fmla="*/ 39000 h 57801"/>
                <a:gd name="connsiteX59" fmla="*/ 54914 w 62742"/>
                <a:gd name="connsiteY59" fmla="*/ 38893 h 57801"/>
                <a:gd name="connsiteX60" fmla="*/ 53306 w 62742"/>
                <a:gd name="connsiteY60" fmla="*/ 43143 h 57801"/>
                <a:gd name="connsiteX61" fmla="*/ 51699 w 62742"/>
                <a:gd name="connsiteY61" fmla="*/ 45822 h 57801"/>
                <a:gd name="connsiteX62" fmla="*/ 50913 w 62742"/>
                <a:gd name="connsiteY62" fmla="*/ 46180 h 57801"/>
                <a:gd name="connsiteX63" fmla="*/ 50628 w 62742"/>
                <a:gd name="connsiteY63" fmla="*/ 47537 h 57801"/>
                <a:gd name="connsiteX64" fmla="*/ 49842 w 62742"/>
                <a:gd name="connsiteY64" fmla="*/ 47680 h 57801"/>
                <a:gd name="connsiteX65" fmla="*/ 46341 w 62742"/>
                <a:gd name="connsiteY65" fmla="*/ 50537 h 57801"/>
                <a:gd name="connsiteX66" fmla="*/ 44734 w 62742"/>
                <a:gd name="connsiteY66" fmla="*/ 51680 h 57801"/>
                <a:gd name="connsiteX67" fmla="*/ 43627 w 62742"/>
                <a:gd name="connsiteY67" fmla="*/ 51144 h 57801"/>
                <a:gd name="connsiteX68" fmla="*/ 43948 w 62742"/>
                <a:gd name="connsiteY68" fmla="*/ 51180 h 57801"/>
                <a:gd name="connsiteX69" fmla="*/ 44055 w 62742"/>
                <a:gd name="connsiteY69" fmla="*/ 50787 h 57801"/>
                <a:gd name="connsiteX70" fmla="*/ 40055 w 62742"/>
                <a:gd name="connsiteY70" fmla="*/ 51216 h 57801"/>
                <a:gd name="connsiteX71" fmla="*/ 40698 w 62742"/>
                <a:gd name="connsiteY71" fmla="*/ 51573 h 57801"/>
                <a:gd name="connsiteX72" fmla="*/ 39305 w 62742"/>
                <a:gd name="connsiteY72" fmla="*/ 51538 h 57801"/>
                <a:gd name="connsiteX73" fmla="*/ 39590 w 62742"/>
                <a:gd name="connsiteY73" fmla="*/ 51216 h 57801"/>
                <a:gd name="connsiteX74" fmla="*/ 37483 w 62742"/>
                <a:gd name="connsiteY74" fmla="*/ 51002 h 57801"/>
                <a:gd name="connsiteX75" fmla="*/ 37769 w 62742"/>
                <a:gd name="connsiteY75" fmla="*/ 51395 h 57801"/>
                <a:gd name="connsiteX76" fmla="*/ 35161 w 62742"/>
                <a:gd name="connsiteY76" fmla="*/ 51073 h 57801"/>
                <a:gd name="connsiteX77" fmla="*/ 35054 w 62742"/>
                <a:gd name="connsiteY77" fmla="*/ 51752 h 57801"/>
                <a:gd name="connsiteX78" fmla="*/ 29839 w 62742"/>
                <a:gd name="connsiteY78" fmla="*/ 50966 h 57801"/>
                <a:gd name="connsiteX79" fmla="*/ 29053 w 62742"/>
                <a:gd name="connsiteY79" fmla="*/ 51466 h 57801"/>
                <a:gd name="connsiteX80" fmla="*/ 29018 w 62742"/>
                <a:gd name="connsiteY80" fmla="*/ 51073 h 57801"/>
                <a:gd name="connsiteX81" fmla="*/ 26660 w 62742"/>
                <a:gd name="connsiteY81" fmla="*/ 50537 h 57801"/>
                <a:gd name="connsiteX82" fmla="*/ 26839 w 62742"/>
                <a:gd name="connsiteY82" fmla="*/ 50287 h 57801"/>
                <a:gd name="connsiteX83" fmla="*/ 26339 w 62742"/>
                <a:gd name="connsiteY83" fmla="*/ 51073 h 57801"/>
                <a:gd name="connsiteX84" fmla="*/ 23838 w 62742"/>
                <a:gd name="connsiteY84" fmla="*/ 51037 h 57801"/>
                <a:gd name="connsiteX85" fmla="*/ 23231 w 62742"/>
                <a:gd name="connsiteY85" fmla="*/ 51644 h 57801"/>
                <a:gd name="connsiteX86" fmla="*/ 23517 w 62742"/>
                <a:gd name="connsiteY86" fmla="*/ 51323 h 57801"/>
                <a:gd name="connsiteX87" fmla="*/ 22588 w 62742"/>
                <a:gd name="connsiteY87" fmla="*/ 51323 h 57801"/>
                <a:gd name="connsiteX88" fmla="*/ 22195 w 62742"/>
                <a:gd name="connsiteY88" fmla="*/ 50716 h 57801"/>
                <a:gd name="connsiteX89" fmla="*/ 22731 w 62742"/>
                <a:gd name="connsiteY89" fmla="*/ 50359 h 57801"/>
                <a:gd name="connsiteX90" fmla="*/ 21374 w 62742"/>
                <a:gd name="connsiteY90" fmla="*/ 50751 h 57801"/>
                <a:gd name="connsiteX91" fmla="*/ 18945 w 62742"/>
                <a:gd name="connsiteY91" fmla="*/ 49358 h 57801"/>
                <a:gd name="connsiteX92" fmla="*/ 16659 w 62742"/>
                <a:gd name="connsiteY92" fmla="*/ 48465 h 57801"/>
                <a:gd name="connsiteX93" fmla="*/ 16838 w 62742"/>
                <a:gd name="connsiteY93" fmla="*/ 47466 h 57801"/>
                <a:gd name="connsiteX94" fmla="*/ 14552 w 62742"/>
                <a:gd name="connsiteY94" fmla="*/ 46108 h 57801"/>
                <a:gd name="connsiteX95" fmla="*/ 14659 w 62742"/>
                <a:gd name="connsiteY95" fmla="*/ 46144 h 57801"/>
                <a:gd name="connsiteX96" fmla="*/ 10337 w 62742"/>
                <a:gd name="connsiteY96" fmla="*/ 41857 h 57801"/>
                <a:gd name="connsiteX97" fmla="*/ 9301 w 62742"/>
                <a:gd name="connsiteY97" fmla="*/ 41750 h 57801"/>
                <a:gd name="connsiteX98" fmla="*/ 6872 w 62742"/>
                <a:gd name="connsiteY98" fmla="*/ 37964 h 57801"/>
                <a:gd name="connsiteX99" fmla="*/ 7051 w 62742"/>
                <a:gd name="connsiteY99" fmla="*/ 36286 h 57801"/>
                <a:gd name="connsiteX100" fmla="*/ 7158 w 62742"/>
                <a:gd name="connsiteY100" fmla="*/ 36500 h 57801"/>
                <a:gd name="connsiteX101" fmla="*/ 6836 w 62742"/>
                <a:gd name="connsiteY101" fmla="*/ 32714 h 57801"/>
                <a:gd name="connsiteX102" fmla="*/ 6015 w 62742"/>
                <a:gd name="connsiteY102" fmla="*/ 30392 h 57801"/>
                <a:gd name="connsiteX103" fmla="*/ 6265 w 62742"/>
                <a:gd name="connsiteY103" fmla="*/ 29749 h 57801"/>
                <a:gd name="connsiteX104" fmla="*/ 6658 w 62742"/>
                <a:gd name="connsiteY104" fmla="*/ 29499 h 57801"/>
                <a:gd name="connsiteX105" fmla="*/ 6443 w 62742"/>
                <a:gd name="connsiteY105" fmla="*/ 29106 h 57801"/>
                <a:gd name="connsiteX106" fmla="*/ 6515 w 62742"/>
                <a:gd name="connsiteY106" fmla="*/ 29070 h 57801"/>
                <a:gd name="connsiteX107" fmla="*/ 6229 w 62742"/>
                <a:gd name="connsiteY107" fmla="*/ 28749 h 57801"/>
                <a:gd name="connsiteX108" fmla="*/ 6015 w 62742"/>
                <a:gd name="connsiteY108" fmla="*/ 28892 h 57801"/>
                <a:gd name="connsiteX109" fmla="*/ 6551 w 62742"/>
                <a:gd name="connsiteY109" fmla="*/ 26320 h 57801"/>
                <a:gd name="connsiteX110" fmla="*/ 6265 w 62742"/>
                <a:gd name="connsiteY110" fmla="*/ 20105 h 57801"/>
                <a:gd name="connsiteX111" fmla="*/ 6729 w 62742"/>
                <a:gd name="connsiteY111" fmla="*/ 21034 h 57801"/>
                <a:gd name="connsiteX112" fmla="*/ 6979 w 62742"/>
                <a:gd name="connsiteY112" fmla="*/ 19676 h 57801"/>
                <a:gd name="connsiteX113" fmla="*/ 7015 w 62742"/>
                <a:gd name="connsiteY113" fmla="*/ 20891 h 57801"/>
                <a:gd name="connsiteX114" fmla="*/ 8872 w 62742"/>
                <a:gd name="connsiteY114" fmla="*/ 16140 h 57801"/>
                <a:gd name="connsiteX115" fmla="*/ 8801 w 62742"/>
                <a:gd name="connsiteY115" fmla="*/ 15640 h 57801"/>
                <a:gd name="connsiteX116" fmla="*/ 8908 w 62742"/>
                <a:gd name="connsiteY116" fmla="*/ 15569 h 57801"/>
                <a:gd name="connsiteX117" fmla="*/ 8908 w 62742"/>
                <a:gd name="connsiteY117" fmla="*/ 14711 h 57801"/>
                <a:gd name="connsiteX118" fmla="*/ 10158 w 62742"/>
                <a:gd name="connsiteY118" fmla="*/ 14426 h 57801"/>
                <a:gd name="connsiteX119" fmla="*/ 12016 w 62742"/>
                <a:gd name="connsiteY119" fmla="*/ 11640 h 57801"/>
                <a:gd name="connsiteX120" fmla="*/ 11623 w 62742"/>
                <a:gd name="connsiteY120" fmla="*/ 11461 h 57801"/>
                <a:gd name="connsiteX121" fmla="*/ 12587 w 62742"/>
                <a:gd name="connsiteY121" fmla="*/ 10711 h 57801"/>
                <a:gd name="connsiteX122" fmla="*/ 12980 w 62742"/>
                <a:gd name="connsiteY122" fmla="*/ 11032 h 57801"/>
                <a:gd name="connsiteX123" fmla="*/ 13552 w 62742"/>
                <a:gd name="connsiteY123" fmla="*/ 9497 h 57801"/>
                <a:gd name="connsiteX124" fmla="*/ 13337 w 62742"/>
                <a:gd name="connsiteY124" fmla="*/ 10532 h 57801"/>
                <a:gd name="connsiteX125" fmla="*/ 15445 w 62742"/>
                <a:gd name="connsiteY125" fmla="*/ 8639 h 57801"/>
                <a:gd name="connsiteX126" fmla="*/ 15159 w 62742"/>
                <a:gd name="connsiteY126" fmla="*/ 7711 h 57801"/>
                <a:gd name="connsiteX127" fmla="*/ 17623 w 62742"/>
                <a:gd name="connsiteY127" fmla="*/ 6318 h 57801"/>
                <a:gd name="connsiteX128" fmla="*/ 17159 w 62742"/>
                <a:gd name="connsiteY128" fmla="*/ 5996 h 57801"/>
                <a:gd name="connsiteX129" fmla="*/ 21195 w 62742"/>
                <a:gd name="connsiteY129" fmla="*/ 5317 h 57801"/>
                <a:gd name="connsiteX130" fmla="*/ 24017 w 62742"/>
                <a:gd name="connsiteY130" fmla="*/ 245 h 57801"/>
                <a:gd name="connsiteX131" fmla="*/ 8265 w 62742"/>
                <a:gd name="connsiteY131" fmla="*/ 7568 h 57801"/>
                <a:gd name="connsiteX132" fmla="*/ 371 w 62742"/>
                <a:gd name="connsiteY132" fmla="*/ 20712 h 57801"/>
                <a:gd name="connsiteX133" fmla="*/ 228 w 62742"/>
                <a:gd name="connsiteY133" fmla="*/ 30142 h 57801"/>
                <a:gd name="connsiteX134" fmla="*/ 978 w 62742"/>
                <a:gd name="connsiteY134" fmla="*/ 35750 h 5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62742" h="57801">
                  <a:moveTo>
                    <a:pt x="978" y="35750"/>
                  </a:moveTo>
                  <a:lnTo>
                    <a:pt x="657" y="36500"/>
                  </a:lnTo>
                  <a:cubicBezTo>
                    <a:pt x="907" y="37143"/>
                    <a:pt x="1157" y="37857"/>
                    <a:pt x="1121" y="38536"/>
                  </a:cubicBezTo>
                  <a:lnTo>
                    <a:pt x="1014" y="38500"/>
                  </a:lnTo>
                  <a:cubicBezTo>
                    <a:pt x="1479" y="39429"/>
                    <a:pt x="1657" y="40536"/>
                    <a:pt x="1979" y="40965"/>
                  </a:cubicBezTo>
                  <a:lnTo>
                    <a:pt x="1871" y="40965"/>
                  </a:lnTo>
                  <a:lnTo>
                    <a:pt x="2372" y="42072"/>
                  </a:lnTo>
                  <a:lnTo>
                    <a:pt x="2157" y="41929"/>
                  </a:lnTo>
                  <a:cubicBezTo>
                    <a:pt x="3979" y="44787"/>
                    <a:pt x="3907" y="44715"/>
                    <a:pt x="4872" y="46180"/>
                  </a:cubicBezTo>
                  <a:lnTo>
                    <a:pt x="5158" y="45786"/>
                  </a:lnTo>
                  <a:cubicBezTo>
                    <a:pt x="6729" y="48608"/>
                    <a:pt x="8229" y="48644"/>
                    <a:pt x="9730" y="50859"/>
                  </a:cubicBezTo>
                  <a:lnTo>
                    <a:pt x="9622" y="50930"/>
                  </a:lnTo>
                  <a:cubicBezTo>
                    <a:pt x="12909" y="52180"/>
                    <a:pt x="13587" y="55145"/>
                    <a:pt x="17552" y="55573"/>
                  </a:cubicBezTo>
                  <a:cubicBezTo>
                    <a:pt x="17088" y="55538"/>
                    <a:pt x="17659" y="55859"/>
                    <a:pt x="17588" y="55967"/>
                  </a:cubicBezTo>
                  <a:cubicBezTo>
                    <a:pt x="19231" y="56502"/>
                    <a:pt x="21017" y="56860"/>
                    <a:pt x="21231" y="55967"/>
                  </a:cubicBezTo>
                  <a:cubicBezTo>
                    <a:pt x="22374" y="56252"/>
                    <a:pt x="22124" y="56431"/>
                    <a:pt x="22195" y="56824"/>
                  </a:cubicBezTo>
                  <a:cubicBezTo>
                    <a:pt x="22267" y="56431"/>
                    <a:pt x="23303" y="56502"/>
                    <a:pt x="24196" y="56538"/>
                  </a:cubicBezTo>
                  <a:lnTo>
                    <a:pt x="23767" y="56645"/>
                  </a:lnTo>
                  <a:cubicBezTo>
                    <a:pt x="24624" y="56717"/>
                    <a:pt x="25517" y="56752"/>
                    <a:pt x="26339" y="56788"/>
                  </a:cubicBezTo>
                  <a:lnTo>
                    <a:pt x="25910" y="56002"/>
                  </a:lnTo>
                  <a:cubicBezTo>
                    <a:pt x="27232" y="56324"/>
                    <a:pt x="26196" y="56966"/>
                    <a:pt x="27482" y="56824"/>
                  </a:cubicBezTo>
                  <a:lnTo>
                    <a:pt x="27482" y="56217"/>
                  </a:lnTo>
                  <a:cubicBezTo>
                    <a:pt x="29303" y="56431"/>
                    <a:pt x="30375" y="57359"/>
                    <a:pt x="32125" y="57788"/>
                  </a:cubicBezTo>
                  <a:cubicBezTo>
                    <a:pt x="35769" y="57859"/>
                    <a:pt x="39233" y="57645"/>
                    <a:pt x="43162" y="57288"/>
                  </a:cubicBezTo>
                  <a:cubicBezTo>
                    <a:pt x="46949" y="57181"/>
                    <a:pt x="51985" y="55252"/>
                    <a:pt x="54592" y="52002"/>
                  </a:cubicBezTo>
                  <a:lnTo>
                    <a:pt x="55200" y="51966"/>
                  </a:lnTo>
                  <a:cubicBezTo>
                    <a:pt x="55878" y="52180"/>
                    <a:pt x="55521" y="49573"/>
                    <a:pt x="56128" y="49680"/>
                  </a:cubicBezTo>
                  <a:lnTo>
                    <a:pt x="56235" y="48787"/>
                  </a:lnTo>
                  <a:cubicBezTo>
                    <a:pt x="56450" y="48644"/>
                    <a:pt x="56807" y="48216"/>
                    <a:pt x="56735" y="48680"/>
                  </a:cubicBezTo>
                  <a:cubicBezTo>
                    <a:pt x="57093" y="47966"/>
                    <a:pt x="56986" y="47930"/>
                    <a:pt x="57021" y="47323"/>
                  </a:cubicBezTo>
                  <a:lnTo>
                    <a:pt x="57736" y="46751"/>
                  </a:lnTo>
                  <a:cubicBezTo>
                    <a:pt x="59093" y="44322"/>
                    <a:pt x="59379" y="41822"/>
                    <a:pt x="60629" y="38893"/>
                  </a:cubicBezTo>
                  <a:cubicBezTo>
                    <a:pt x="62986" y="35607"/>
                    <a:pt x="63379" y="27677"/>
                    <a:pt x="61772" y="23498"/>
                  </a:cubicBezTo>
                  <a:cubicBezTo>
                    <a:pt x="60022" y="17855"/>
                    <a:pt x="56485" y="10139"/>
                    <a:pt x="50020" y="8353"/>
                  </a:cubicBezTo>
                  <a:cubicBezTo>
                    <a:pt x="49877" y="8175"/>
                    <a:pt x="49306" y="8139"/>
                    <a:pt x="49306" y="8211"/>
                  </a:cubicBezTo>
                  <a:cubicBezTo>
                    <a:pt x="47627" y="7353"/>
                    <a:pt x="45913" y="6710"/>
                    <a:pt x="44162" y="6139"/>
                  </a:cubicBezTo>
                  <a:cubicBezTo>
                    <a:pt x="44162" y="6139"/>
                    <a:pt x="42591" y="5639"/>
                    <a:pt x="40448" y="5246"/>
                  </a:cubicBezTo>
                  <a:cubicBezTo>
                    <a:pt x="38305" y="4889"/>
                    <a:pt x="35661" y="4639"/>
                    <a:pt x="33625" y="4817"/>
                  </a:cubicBezTo>
                  <a:cubicBezTo>
                    <a:pt x="29411" y="5389"/>
                    <a:pt x="28482" y="6282"/>
                    <a:pt x="37126" y="10032"/>
                  </a:cubicBezTo>
                  <a:lnTo>
                    <a:pt x="36983" y="10175"/>
                  </a:lnTo>
                  <a:cubicBezTo>
                    <a:pt x="39519" y="10961"/>
                    <a:pt x="41055" y="11389"/>
                    <a:pt x="42984" y="11247"/>
                  </a:cubicBezTo>
                  <a:cubicBezTo>
                    <a:pt x="42984" y="12175"/>
                    <a:pt x="44984" y="11997"/>
                    <a:pt x="45448" y="12533"/>
                  </a:cubicBezTo>
                  <a:lnTo>
                    <a:pt x="45377" y="12568"/>
                  </a:lnTo>
                  <a:cubicBezTo>
                    <a:pt x="47127" y="12497"/>
                    <a:pt x="48020" y="14426"/>
                    <a:pt x="49520" y="14640"/>
                  </a:cubicBezTo>
                  <a:cubicBezTo>
                    <a:pt x="49449" y="14676"/>
                    <a:pt x="49270" y="14854"/>
                    <a:pt x="48985" y="14711"/>
                  </a:cubicBezTo>
                  <a:cubicBezTo>
                    <a:pt x="49985" y="15104"/>
                    <a:pt x="51163" y="15890"/>
                    <a:pt x="50913" y="16319"/>
                  </a:cubicBezTo>
                  <a:cubicBezTo>
                    <a:pt x="52985" y="17712"/>
                    <a:pt x="54628" y="20462"/>
                    <a:pt x="55878" y="21569"/>
                  </a:cubicBezTo>
                  <a:lnTo>
                    <a:pt x="55700" y="21534"/>
                  </a:lnTo>
                  <a:cubicBezTo>
                    <a:pt x="56593" y="22141"/>
                    <a:pt x="56271" y="22534"/>
                    <a:pt x="56771" y="23427"/>
                  </a:cubicBezTo>
                  <a:cubicBezTo>
                    <a:pt x="56735" y="23498"/>
                    <a:pt x="56664" y="23570"/>
                    <a:pt x="56664" y="23570"/>
                  </a:cubicBezTo>
                  <a:cubicBezTo>
                    <a:pt x="57557" y="24391"/>
                    <a:pt x="57235" y="26427"/>
                    <a:pt x="57557" y="27213"/>
                  </a:cubicBezTo>
                  <a:lnTo>
                    <a:pt x="57200" y="27284"/>
                  </a:lnTo>
                  <a:lnTo>
                    <a:pt x="57271" y="29356"/>
                  </a:lnTo>
                  <a:lnTo>
                    <a:pt x="57378" y="28570"/>
                  </a:lnTo>
                  <a:cubicBezTo>
                    <a:pt x="58343" y="28892"/>
                    <a:pt x="56771" y="30106"/>
                    <a:pt x="57164" y="31606"/>
                  </a:cubicBezTo>
                  <a:cubicBezTo>
                    <a:pt x="56843" y="32928"/>
                    <a:pt x="58593" y="34893"/>
                    <a:pt x="57628" y="36286"/>
                  </a:cubicBezTo>
                  <a:cubicBezTo>
                    <a:pt x="57843" y="37143"/>
                    <a:pt x="57128" y="35428"/>
                    <a:pt x="57128" y="36607"/>
                  </a:cubicBezTo>
                  <a:cubicBezTo>
                    <a:pt x="56628" y="36464"/>
                    <a:pt x="56986" y="36035"/>
                    <a:pt x="56521" y="36178"/>
                  </a:cubicBezTo>
                  <a:cubicBezTo>
                    <a:pt x="56414" y="37285"/>
                    <a:pt x="55450" y="37643"/>
                    <a:pt x="55307" y="39000"/>
                  </a:cubicBezTo>
                  <a:lnTo>
                    <a:pt x="54914" y="38893"/>
                  </a:lnTo>
                  <a:cubicBezTo>
                    <a:pt x="54914" y="40786"/>
                    <a:pt x="53128" y="41750"/>
                    <a:pt x="53306" y="43143"/>
                  </a:cubicBezTo>
                  <a:cubicBezTo>
                    <a:pt x="52878" y="45001"/>
                    <a:pt x="51735" y="43894"/>
                    <a:pt x="51699" y="45822"/>
                  </a:cubicBezTo>
                  <a:lnTo>
                    <a:pt x="50913" y="46180"/>
                  </a:lnTo>
                  <a:cubicBezTo>
                    <a:pt x="50485" y="46751"/>
                    <a:pt x="51270" y="46965"/>
                    <a:pt x="50628" y="47537"/>
                  </a:cubicBezTo>
                  <a:cubicBezTo>
                    <a:pt x="50342" y="47323"/>
                    <a:pt x="49877" y="48216"/>
                    <a:pt x="49842" y="47680"/>
                  </a:cubicBezTo>
                  <a:cubicBezTo>
                    <a:pt x="48592" y="48716"/>
                    <a:pt x="48449" y="50716"/>
                    <a:pt x="46341" y="50537"/>
                  </a:cubicBezTo>
                  <a:cubicBezTo>
                    <a:pt x="46198" y="51323"/>
                    <a:pt x="45020" y="51144"/>
                    <a:pt x="44734" y="51680"/>
                  </a:cubicBezTo>
                  <a:cubicBezTo>
                    <a:pt x="44663" y="51430"/>
                    <a:pt x="42305" y="51859"/>
                    <a:pt x="43627" y="51144"/>
                  </a:cubicBezTo>
                  <a:cubicBezTo>
                    <a:pt x="43734" y="51073"/>
                    <a:pt x="43948" y="51073"/>
                    <a:pt x="43948" y="51180"/>
                  </a:cubicBezTo>
                  <a:lnTo>
                    <a:pt x="44055" y="50787"/>
                  </a:lnTo>
                  <a:cubicBezTo>
                    <a:pt x="42734" y="50180"/>
                    <a:pt x="41555" y="51323"/>
                    <a:pt x="40055" y="51216"/>
                  </a:cubicBezTo>
                  <a:cubicBezTo>
                    <a:pt x="40519" y="51359"/>
                    <a:pt x="41091" y="51287"/>
                    <a:pt x="40698" y="51573"/>
                  </a:cubicBezTo>
                  <a:lnTo>
                    <a:pt x="39305" y="51538"/>
                  </a:lnTo>
                  <a:lnTo>
                    <a:pt x="39590" y="51216"/>
                  </a:lnTo>
                  <a:lnTo>
                    <a:pt x="37483" y="51002"/>
                  </a:lnTo>
                  <a:lnTo>
                    <a:pt x="37769" y="51395"/>
                  </a:lnTo>
                  <a:cubicBezTo>
                    <a:pt x="36733" y="51180"/>
                    <a:pt x="36340" y="50502"/>
                    <a:pt x="35161" y="51073"/>
                  </a:cubicBezTo>
                  <a:cubicBezTo>
                    <a:pt x="34626" y="51395"/>
                    <a:pt x="36161" y="51609"/>
                    <a:pt x="35054" y="51752"/>
                  </a:cubicBezTo>
                  <a:cubicBezTo>
                    <a:pt x="33661" y="51502"/>
                    <a:pt x="31554" y="51109"/>
                    <a:pt x="29839" y="50966"/>
                  </a:cubicBezTo>
                  <a:cubicBezTo>
                    <a:pt x="29982" y="51430"/>
                    <a:pt x="29553" y="51395"/>
                    <a:pt x="29053" y="51466"/>
                  </a:cubicBezTo>
                  <a:lnTo>
                    <a:pt x="29018" y="51073"/>
                  </a:lnTo>
                  <a:cubicBezTo>
                    <a:pt x="27232" y="51573"/>
                    <a:pt x="28375" y="50180"/>
                    <a:pt x="26660" y="50537"/>
                  </a:cubicBezTo>
                  <a:lnTo>
                    <a:pt x="26839" y="50287"/>
                  </a:lnTo>
                  <a:lnTo>
                    <a:pt x="26339" y="51073"/>
                  </a:lnTo>
                  <a:cubicBezTo>
                    <a:pt x="24731" y="51716"/>
                    <a:pt x="25624" y="50180"/>
                    <a:pt x="23838" y="51037"/>
                  </a:cubicBezTo>
                  <a:cubicBezTo>
                    <a:pt x="24481" y="51073"/>
                    <a:pt x="24017" y="51966"/>
                    <a:pt x="23231" y="51644"/>
                  </a:cubicBezTo>
                  <a:lnTo>
                    <a:pt x="23517" y="51323"/>
                  </a:lnTo>
                  <a:cubicBezTo>
                    <a:pt x="23053" y="51323"/>
                    <a:pt x="22874" y="51466"/>
                    <a:pt x="22588" y="51323"/>
                  </a:cubicBezTo>
                  <a:cubicBezTo>
                    <a:pt x="22874" y="51180"/>
                    <a:pt x="22838" y="50823"/>
                    <a:pt x="22195" y="50716"/>
                  </a:cubicBezTo>
                  <a:lnTo>
                    <a:pt x="22731" y="50359"/>
                  </a:lnTo>
                  <a:lnTo>
                    <a:pt x="21374" y="50751"/>
                  </a:lnTo>
                  <a:cubicBezTo>
                    <a:pt x="20624" y="50109"/>
                    <a:pt x="19052" y="50037"/>
                    <a:pt x="18945" y="49358"/>
                  </a:cubicBezTo>
                  <a:cubicBezTo>
                    <a:pt x="18945" y="49358"/>
                    <a:pt x="17338" y="48251"/>
                    <a:pt x="16659" y="48465"/>
                  </a:cubicBezTo>
                  <a:cubicBezTo>
                    <a:pt x="17195" y="48394"/>
                    <a:pt x="16338" y="47680"/>
                    <a:pt x="16838" y="47466"/>
                  </a:cubicBezTo>
                  <a:cubicBezTo>
                    <a:pt x="16195" y="47537"/>
                    <a:pt x="14730" y="46858"/>
                    <a:pt x="14552" y="46108"/>
                  </a:cubicBezTo>
                  <a:lnTo>
                    <a:pt x="14659" y="46144"/>
                  </a:lnTo>
                  <a:cubicBezTo>
                    <a:pt x="13159" y="44251"/>
                    <a:pt x="11123" y="43751"/>
                    <a:pt x="10337" y="41857"/>
                  </a:cubicBezTo>
                  <a:cubicBezTo>
                    <a:pt x="10015" y="42215"/>
                    <a:pt x="9622" y="41215"/>
                    <a:pt x="9301" y="41750"/>
                  </a:cubicBezTo>
                  <a:cubicBezTo>
                    <a:pt x="7551" y="40250"/>
                    <a:pt x="8765" y="38143"/>
                    <a:pt x="6872" y="37964"/>
                  </a:cubicBezTo>
                  <a:cubicBezTo>
                    <a:pt x="6551" y="37036"/>
                    <a:pt x="7051" y="36786"/>
                    <a:pt x="7051" y="36286"/>
                  </a:cubicBezTo>
                  <a:lnTo>
                    <a:pt x="7158" y="36500"/>
                  </a:lnTo>
                  <a:cubicBezTo>
                    <a:pt x="6765" y="34714"/>
                    <a:pt x="6801" y="34321"/>
                    <a:pt x="6836" y="32714"/>
                  </a:cubicBezTo>
                  <a:cubicBezTo>
                    <a:pt x="6658" y="31928"/>
                    <a:pt x="5836" y="31785"/>
                    <a:pt x="6015" y="30392"/>
                  </a:cubicBezTo>
                  <a:cubicBezTo>
                    <a:pt x="6336" y="30856"/>
                    <a:pt x="6301" y="30285"/>
                    <a:pt x="6265" y="29749"/>
                  </a:cubicBezTo>
                  <a:cubicBezTo>
                    <a:pt x="6336" y="30071"/>
                    <a:pt x="6443" y="30177"/>
                    <a:pt x="6658" y="29499"/>
                  </a:cubicBezTo>
                  <a:cubicBezTo>
                    <a:pt x="6551" y="29392"/>
                    <a:pt x="6479" y="29249"/>
                    <a:pt x="6443" y="29106"/>
                  </a:cubicBezTo>
                  <a:lnTo>
                    <a:pt x="6515" y="29070"/>
                  </a:lnTo>
                  <a:cubicBezTo>
                    <a:pt x="6372" y="28213"/>
                    <a:pt x="6301" y="28356"/>
                    <a:pt x="6229" y="28749"/>
                  </a:cubicBezTo>
                  <a:cubicBezTo>
                    <a:pt x="6229" y="28749"/>
                    <a:pt x="6122" y="28749"/>
                    <a:pt x="6015" y="28892"/>
                  </a:cubicBezTo>
                  <a:cubicBezTo>
                    <a:pt x="6443" y="27999"/>
                    <a:pt x="5979" y="26427"/>
                    <a:pt x="6551" y="26320"/>
                  </a:cubicBezTo>
                  <a:cubicBezTo>
                    <a:pt x="6443" y="23820"/>
                    <a:pt x="6015" y="22105"/>
                    <a:pt x="6265" y="20105"/>
                  </a:cubicBezTo>
                  <a:cubicBezTo>
                    <a:pt x="6622" y="19962"/>
                    <a:pt x="6729" y="20462"/>
                    <a:pt x="6729" y="21034"/>
                  </a:cubicBezTo>
                  <a:cubicBezTo>
                    <a:pt x="6801" y="20569"/>
                    <a:pt x="6872" y="20141"/>
                    <a:pt x="6979" y="19676"/>
                  </a:cubicBezTo>
                  <a:cubicBezTo>
                    <a:pt x="7372" y="19819"/>
                    <a:pt x="6979" y="20462"/>
                    <a:pt x="7015" y="20891"/>
                  </a:cubicBezTo>
                  <a:cubicBezTo>
                    <a:pt x="8015" y="19569"/>
                    <a:pt x="7301" y="17498"/>
                    <a:pt x="8872" y="16140"/>
                  </a:cubicBezTo>
                  <a:lnTo>
                    <a:pt x="8801" y="15640"/>
                  </a:lnTo>
                  <a:lnTo>
                    <a:pt x="8908" y="15569"/>
                  </a:lnTo>
                  <a:cubicBezTo>
                    <a:pt x="8765" y="15461"/>
                    <a:pt x="8801" y="14961"/>
                    <a:pt x="8908" y="14711"/>
                  </a:cubicBezTo>
                  <a:cubicBezTo>
                    <a:pt x="9372" y="14711"/>
                    <a:pt x="9587" y="15211"/>
                    <a:pt x="10158" y="14426"/>
                  </a:cubicBezTo>
                  <a:cubicBezTo>
                    <a:pt x="10873" y="14068"/>
                    <a:pt x="11444" y="12533"/>
                    <a:pt x="12016" y="11640"/>
                  </a:cubicBezTo>
                  <a:cubicBezTo>
                    <a:pt x="11587" y="12032"/>
                    <a:pt x="11551" y="11747"/>
                    <a:pt x="11623" y="11461"/>
                  </a:cubicBezTo>
                  <a:cubicBezTo>
                    <a:pt x="11944" y="11068"/>
                    <a:pt x="12408" y="11104"/>
                    <a:pt x="12587" y="10711"/>
                  </a:cubicBezTo>
                  <a:lnTo>
                    <a:pt x="12980" y="11032"/>
                  </a:lnTo>
                  <a:cubicBezTo>
                    <a:pt x="12516" y="10854"/>
                    <a:pt x="13516" y="9746"/>
                    <a:pt x="13552" y="9497"/>
                  </a:cubicBezTo>
                  <a:cubicBezTo>
                    <a:pt x="14016" y="9603"/>
                    <a:pt x="13194" y="10246"/>
                    <a:pt x="13337" y="10532"/>
                  </a:cubicBezTo>
                  <a:cubicBezTo>
                    <a:pt x="14730" y="9175"/>
                    <a:pt x="14016" y="9818"/>
                    <a:pt x="15445" y="8639"/>
                  </a:cubicBezTo>
                  <a:cubicBezTo>
                    <a:pt x="16052" y="7782"/>
                    <a:pt x="15016" y="8353"/>
                    <a:pt x="15159" y="7711"/>
                  </a:cubicBezTo>
                  <a:cubicBezTo>
                    <a:pt x="15838" y="7139"/>
                    <a:pt x="16516" y="6389"/>
                    <a:pt x="17623" y="6318"/>
                  </a:cubicBezTo>
                  <a:lnTo>
                    <a:pt x="17159" y="5996"/>
                  </a:lnTo>
                  <a:cubicBezTo>
                    <a:pt x="18731" y="5103"/>
                    <a:pt x="19909" y="4996"/>
                    <a:pt x="21195" y="5317"/>
                  </a:cubicBezTo>
                  <a:cubicBezTo>
                    <a:pt x="35161" y="1460"/>
                    <a:pt x="24196" y="281"/>
                    <a:pt x="24017" y="245"/>
                  </a:cubicBezTo>
                  <a:cubicBezTo>
                    <a:pt x="18445" y="-862"/>
                    <a:pt x="12516" y="1817"/>
                    <a:pt x="8265" y="7568"/>
                  </a:cubicBezTo>
                  <a:cubicBezTo>
                    <a:pt x="4265" y="11889"/>
                    <a:pt x="1550" y="13461"/>
                    <a:pt x="371" y="20712"/>
                  </a:cubicBezTo>
                  <a:cubicBezTo>
                    <a:pt x="-272" y="24141"/>
                    <a:pt x="86" y="27392"/>
                    <a:pt x="228" y="30142"/>
                  </a:cubicBezTo>
                  <a:cubicBezTo>
                    <a:pt x="1014" y="31606"/>
                    <a:pt x="264" y="33785"/>
                    <a:pt x="978" y="35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FFAC4451-3B9C-2946-9C05-4E30039A0E93}"/>
                </a:ext>
              </a:extLst>
            </p:cNvPr>
            <p:cNvSpPr/>
            <p:nvPr/>
          </p:nvSpPr>
          <p:spPr>
            <a:xfrm>
              <a:off x="7693044" y="5834014"/>
              <a:ext cx="35" cy="143"/>
            </a:xfrm>
            <a:custGeom>
              <a:avLst/>
              <a:gdLst>
                <a:gd name="connsiteX0" fmla="*/ 36 w 35"/>
                <a:gd name="connsiteY0" fmla="*/ 143 h 143"/>
                <a:gd name="connsiteX1" fmla="*/ 36 w 35"/>
                <a:gd name="connsiteY1" fmla="*/ 107 h 143"/>
                <a:gd name="connsiteX2" fmla="*/ 0 w 35"/>
                <a:gd name="connsiteY2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143">
                  <a:moveTo>
                    <a:pt x="36" y="143"/>
                  </a:moveTo>
                  <a:lnTo>
                    <a:pt x="36" y="1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3398B17A-BE60-A44F-8750-D49763C4DE27}"/>
                </a:ext>
              </a:extLst>
            </p:cNvPr>
            <p:cNvSpPr/>
            <p:nvPr/>
          </p:nvSpPr>
          <p:spPr>
            <a:xfrm>
              <a:off x="7692544" y="5805159"/>
              <a:ext cx="51698" cy="64514"/>
            </a:xfrm>
            <a:custGeom>
              <a:avLst/>
              <a:gdLst>
                <a:gd name="connsiteX0" fmla="*/ 50078 w 51698"/>
                <a:gd name="connsiteY0" fmla="*/ 16604 h 64514"/>
                <a:gd name="connsiteX1" fmla="*/ 48363 w 51698"/>
                <a:gd name="connsiteY1" fmla="*/ 11817 h 64514"/>
                <a:gd name="connsiteX2" fmla="*/ 45649 w 51698"/>
                <a:gd name="connsiteY2" fmla="*/ 7745 h 64514"/>
                <a:gd name="connsiteX3" fmla="*/ 44791 w 51698"/>
                <a:gd name="connsiteY3" fmla="*/ 7067 h 64514"/>
                <a:gd name="connsiteX4" fmla="*/ 41112 w 51698"/>
                <a:gd name="connsiteY4" fmla="*/ 5352 h 64514"/>
                <a:gd name="connsiteX5" fmla="*/ 38433 w 51698"/>
                <a:gd name="connsiteY5" fmla="*/ 4852 h 64514"/>
                <a:gd name="connsiteX6" fmla="*/ 32075 w 51698"/>
                <a:gd name="connsiteY6" fmla="*/ 9996 h 64514"/>
                <a:gd name="connsiteX7" fmla="*/ 31968 w 51698"/>
                <a:gd name="connsiteY7" fmla="*/ 10138 h 64514"/>
                <a:gd name="connsiteX8" fmla="*/ 38040 w 51698"/>
                <a:gd name="connsiteY8" fmla="*/ 10067 h 64514"/>
                <a:gd name="connsiteX9" fmla="*/ 40505 w 51698"/>
                <a:gd name="connsiteY9" fmla="*/ 10889 h 64514"/>
                <a:gd name="connsiteX10" fmla="*/ 40469 w 51698"/>
                <a:gd name="connsiteY10" fmla="*/ 10960 h 64514"/>
                <a:gd name="connsiteX11" fmla="*/ 42362 w 51698"/>
                <a:gd name="connsiteY11" fmla="*/ 13353 h 64514"/>
                <a:gd name="connsiteX12" fmla="*/ 41827 w 51698"/>
                <a:gd name="connsiteY12" fmla="*/ 13068 h 64514"/>
                <a:gd name="connsiteX13" fmla="*/ 43077 w 51698"/>
                <a:gd name="connsiteY13" fmla="*/ 15711 h 64514"/>
                <a:gd name="connsiteX14" fmla="*/ 46041 w 51698"/>
                <a:gd name="connsiteY14" fmla="*/ 22783 h 64514"/>
                <a:gd name="connsiteX15" fmla="*/ 45899 w 51698"/>
                <a:gd name="connsiteY15" fmla="*/ 22676 h 64514"/>
                <a:gd name="connsiteX16" fmla="*/ 46434 w 51698"/>
                <a:gd name="connsiteY16" fmla="*/ 24997 h 64514"/>
                <a:gd name="connsiteX17" fmla="*/ 46291 w 51698"/>
                <a:gd name="connsiteY17" fmla="*/ 25140 h 64514"/>
                <a:gd name="connsiteX18" fmla="*/ 46649 w 51698"/>
                <a:gd name="connsiteY18" fmla="*/ 29355 h 64514"/>
                <a:gd name="connsiteX19" fmla="*/ 46291 w 51698"/>
                <a:gd name="connsiteY19" fmla="*/ 29427 h 64514"/>
                <a:gd name="connsiteX20" fmla="*/ 46363 w 51698"/>
                <a:gd name="connsiteY20" fmla="*/ 31713 h 64514"/>
                <a:gd name="connsiteX21" fmla="*/ 46434 w 51698"/>
                <a:gd name="connsiteY21" fmla="*/ 30855 h 64514"/>
                <a:gd name="connsiteX22" fmla="*/ 46399 w 51698"/>
                <a:gd name="connsiteY22" fmla="*/ 34177 h 64514"/>
                <a:gd name="connsiteX23" fmla="*/ 47542 w 51698"/>
                <a:gd name="connsiteY23" fmla="*/ 38964 h 64514"/>
                <a:gd name="connsiteX24" fmla="*/ 47113 w 51698"/>
                <a:gd name="connsiteY24" fmla="*/ 39392 h 64514"/>
                <a:gd name="connsiteX25" fmla="*/ 46434 w 51698"/>
                <a:gd name="connsiteY25" fmla="*/ 39071 h 64514"/>
                <a:gd name="connsiteX26" fmla="*/ 45791 w 51698"/>
                <a:gd name="connsiteY26" fmla="*/ 42143 h 64514"/>
                <a:gd name="connsiteX27" fmla="*/ 45399 w 51698"/>
                <a:gd name="connsiteY27" fmla="*/ 42107 h 64514"/>
                <a:gd name="connsiteX28" fmla="*/ 44506 w 51698"/>
                <a:gd name="connsiteY28" fmla="*/ 46429 h 64514"/>
                <a:gd name="connsiteX29" fmla="*/ 43113 w 51698"/>
                <a:gd name="connsiteY29" fmla="*/ 49108 h 64514"/>
                <a:gd name="connsiteX30" fmla="*/ 42362 w 51698"/>
                <a:gd name="connsiteY30" fmla="*/ 49536 h 64514"/>
                <a:gd name="connsiteX31" fmla="*/ 42112 w 51698"/>
                <a:gd name="connsiteY31" fmla="*/ 50929 h 64514"/>
                <a:gd name="connsiteX32" fmla="*/ 41327 w 51698"/>
                <a:gd name="connsiteY32" fmla="*/ 51144 h 64514"/>
                <a:gd name="connsiteX33" fmla="*/ 37648 w 51698"/>
                <a:gd name="connsiteY33" fmla="*/ 55466 h 64514"/>
                <a:gd name="connsiteX34" fmla="*/ 36469 w 51698"/>
                <a:gd name="connsiteY34" fmla="*/ 57144 h 64514"/>
                <a:gd name="connsiteX35" fmla="*/ 35326 w 51698"/>
                <a:gd name="connsiteY35" fmla="*/ 56966 h 64514"/>
                <a:gd name="connsiteX36" fmla="*/ 35576 w 51698"/>
                <a:gd name="connsiteY36" fmla="*/ 56895 h 64514"/>
                <a:gd name="connsiteX37" fmla="*/ 35540 w 51698"/>
                <a:gd name="connsiteY37" fmla="*/ 56466 h 64514"/>
                <a:gd name="connsiteX38" fmla="*/ 32397 w 51698"/>
                <a:gd name="connsiteY38" fmla="*/ 57716 h 64514"/>
                <a:gd name="connsiteX39" fmla="*/ 33004 w 51698"/>
                <a:gd name="connsiteY39" fmla="*/ 57966 h 64514"/>
                <a:gd name="connsiteX40" fmla="*/ 31754 w 51698"/>
                <a:gd name="connsiteY40" fmla="*/ 58109 h 64514"/>
                <a:gd name="connsiteX41" fmla="*/ 31968 w 51698"/>
                <a:gd name="connsiteY41" fmla="*/ 57752 h 64514"/>
                <a:gd name="connsiteX42" fmla="*/ 30075 w 51698"/>
                <a:gd name="connsiteY42" fmla="*/ 57752 h 64514"/>
                <a:gd name="connsiteX43" fmla="*/ 30361 w 51698"/>
                <a:gd name="connsiteY43" fmla="*/ 58145 h 64514"/>
                <a:gd name="connsiteX44" fmla="*/ 28039 w 51698"/>
                <a:gd name="connsiteY44" fmla="*/ 57859 h 64514"/>
                <a:gd name="connsiteX45" fmla="*/ 27932 w 51698"/>
                <a:gd name="connsiteY45" fmla="*/ 58537 h 64514"/>
                <a:gd name="connsiteX46" fmla="*/ 23253 w 51698"/>
                <a:gd name="connsiteY46" fmla="*/ 57216 h 64514"/>
                <a:gd name="connsiteX47" fmla="*/ 22431 w 51698"/>
                <a:gd name="connsiteY47" fmla="*/ 57573 h 64514"/>
                <a:gd name="connsiteX48" fmla="*/ 22467 w 51698"/>
                <a:gd name="connsiteY48" fmla="*/ 57180 h 64514"/>
                <a:gd name="connsiteX49" fmla="*/ 20431 w 51698"/>
                <a:gd name="connsiteY49" fmla="*/ 56180 h 64514"/>
                <a:gd name="connsiteX50" fmla="*/ 20645 w 51698"/>
                <a:gd name="connsiteY50" fmla="*/ 55966 h 64514"/>
                <a:gd name="connsiteX51" fmla="*/ 19967 w 51698"/>
                <a:gd name="connsiteY51" fmla="*/ 56608 h 64514"/>
                <a:gd name="connsiteX52" fmla="*/ 17681 w 51698"/>
                <a:gd name="connsiteY52" fmla="*/ 55930 h 64514"/>
                <a:gd name="connsiteX53" fmla="*/ 16931 w 51698"/>
                <a:gd name="connsiteY53" fmla="*/ 56323 h 64514"/>
                <a:gd name="connsiteX54" fmla="*/ 17288 w 51698"/>
                <a:gd name="connsiteY54" fmla="*/ 56073 h 64514"/>
                <a:gd name="connsiteX55" fmla="*/ 16466 w 51698"/>
                <a:gd name="connsiteY55" fmla="*/ 55787 h 64514"/>
                <a:gd name="connsiteX56" fmla="*/ 16323 w 51698"/>
                <a:gd name="connsiteY56" fmla="*/ 55109 h 64514"/>
                <a:gd name="connsiteX57" fmla="*/ 16895 w 51698"/>
                <a:gd name="connsiteY57" fmla="*/ 54930 h 64514"/>
                <a:gd name="connsiteX58" fmla="*/ 15538 w 51698"/>
                <a:gd name="connsiteY58" fmla="*/ 54858 h 64514"/>
                <a:gd name="connsiteX59" fmla="*/ 13466 w 51698"/>
                <a:gd name="connsiteY59" fmla="*/ 52644 h 64514"/>
                <a:gd name="connsiteX60" fmla="*/ 11394 w 51698"/>
                <a:gd name="connsiteY60" fmla="*/ 51072 h 64514"/>
                <a:gd name="connsiteX61" fmla="*/ 11823 w 51698"/>
                <a:gd name="connsiteY61" fmla="*/ 50144 h 64514"/>
                <a:gd name="connsiteX62" fmla="*/ 10001 w 51698"/>
                <a:gd name="connsiteY62" fmla="*/ 48286 h 64514"/>
                <a:gd name="connsiteX63" fmla="*/ 10108 w 51698"/>
                <a:gd name="connsiteY63" fmla="*/ 48358 h 64514"/>
                <a:gd name="connsiteX64" fmla="*/ 7822 w 51698"/>
                <a:gd name="connsiteY64" fmla="*/ 43285 h 64514"/>
                <a:gd name="connsiteX65" fmla="*/ 6894 w 51698"/>
                <a:gd name="connsiteY65" fmla="*/ 42750 h 64514"/>
                <a:gd name="connsiteX66" fmla="*/ 6036 w 51698"/>
                <a:gd name="connsiteY66" fmla="*/ 37892 h 64514"/>
                <a:gd name="connsiteX67" fmla="*/ 6608 w 51698"/>
                <a:gd name="connsiteY67" fmla="*/ 36034 h 64514"/>
                <a:gd name="connsiteX68" fmla="*/ 6679 w 51698"/>
                <a:gd name="connsiteY68" fmla="*/ 36285 h 64514"/>
                <a:gd name="connsiteX69" fmla="*/ 6822 w 51698"/>
                <a:gd name="connsiteY69" fmla="*/ 32105 h 64514"/>
                <a:gd name="connsiteX70" fmla="*/ 6251 w 51698"/>
                <a:gd name="connsiteY70" fmla="*/ 29784 h 64514"/>
                <a:gd name="connsiteX71" fmla="*/ 6608 w 51698"/>
                <a:gd name="connsiteY71" fmla="*/ 29177 h 64514"/>
                <a:gd name="connsiteX72" fmla="*/ 7037 w 51698"/>
                <a:gd name="connsiteY72" fmla="*/ 28998 h 64514"/>
                <a:gd name="connsiteX73" fmla="*/ 6858 w 51698"/>
                <a:gd name="connsiteY73" fmla="*/ 28605 h 64514"/>
                <a:gd name="connsiteX74" fmla="*/ 6929 w 51698"/>
                <a:gd name="connsiteY74" fmla="*/ 28605 h 64514"/>
                <a:gd name="connsiteX75" fmla="*/ 6715 w 51698"/>
                <a:gd name="connsiteY75" fmla="*/ 28248 h 64514"/>
                <a:gd name="connsiteX76" fmla="*/ 6501 w 51698"/>
                <a:gd name="connsiteY76" fmla="*/ 28355 h 64514"/>
                <a:gd name="connsiteX77" fmla="*/ 7429 w 51698"/>
                <a:gd name="connsiteY77" fmla="*/ 25890 h 64514"/>
                <a:gd name="connsiteX78" fmla="*/ 8072 w 51698"/>
                <a:gd name="connsiteY78" fmla="*/ 19390 h 64514"/>
                <a:gd name="connsiteX79" fmla="*/ 8430 w 51698"/>
                <a:gd name="connsiteY79" fmla="*/ 20425 h 64514"/>
                <a:gd name="connsiteX80" fmla="*/ 8787 w 51698"/>
                <a:gd name="connsiteY80" fmla="*/ 18997 h 64514"/>
                <a:gd name="connsiteX81" fmla="*/ 8680 w 51698"/>
                <a:gd name="connsiteY81" fmla="*/ 20319 h 64514"/>
                <a:gd name="connsiteX82" fmla="*/ 10716 w 51698"/>
                <a:gd name="connsiteY82" fmla="*/ 15139 h 64514"/>
                <a:gd name="connsiteX83" fmla="*/ 10608 w 51698"/>
                <a:gd name="connsiteY83" fmla="*/ 14603 h 64514"/>
                <a:gd name="connsiteX84" fmla="*/ 10716 w 51698"/>
                <a:gd name="connsiteY84" fmla="*/ 14532 h 64514"/>
                <a:gd name="connsiteX85" fmla="*/ 10680 w 51698"/>
                <a:gd name="connsiteY85" fmla="*/ 13674 h 64514"/>
                <a:gd name="connsiteX86" fmla="*/ 11894 w 51698"/>
                <a:gd name="connsiteY86" fmla="*/ 13317 h 64514"/>
                <a:gd name="connsiteX87" fmla="*/ 13537 w 51698"/>
                <a:gd name="connsiteY87" fmla="*/ 10603 h 64514"/>
                <a:gd name="connsiteX88" fmla="*/ 13180 w 51698"/>
                <a:gd name="connsiteY88" fmla="*/ 10424 h 64514"/>
                <a:gd name="connsiteX89" fmla="*/ 14145 w 51698"/>
                <a:gd name="connsiteY89" fmla="*/ 9817 h 64514"/>
                <a:gd name="connsiteX90" fmla="*/ 14502 w 51698"/>
                <a:gd name="connsiteY90" fmla="*/ 10174 h 64514"/>
                <a:gd name="connsiteX91" fmla="*/ 15109 w 51698"/>
                <a:gd name="connsiteY91" fmla="*/ 8710 h 64514"/>
                <a:gd name="connsiteX92" fmla="*/ 14823 w 51698"/>
                <a:gd name="connsiteY92" fmla="*/ 9745 h 64514"/>
                <a:gd name="connsiteX93" fmla="*/ 17074 w 51698"/>
                <a:gd name="connsiteY93" fmla="*/ 8138 h 64514"/>
                <a:gd name="connsiteX94" fmla="*/ 16931 w 51698"/>
                <a:gd name="connsiteY94" fmla="*/ 7174 h 64514"/>
                <a:gd name="connsiteX95" fmla="*/ 19610 w 51698"/>
                <a:gd name="connsiteY95" fmla="*/ 6031 h 64514"/>
                <a:gd name="connsiteX96" fmla="*/ 19181 w 51698"/>
                <a:gd name="connsiteY96" fmla="*/ 5709 h 64514"/>
                <a:gd name="connsiteX97" fmla="*/ 23289 w 51698"/>
                <a:gd name="connsiteY97" fmla="*/ 5316 h 64514"/>
                <a:gd name="connsiteX98" fmla="*/ 30790 w 51698"/>
                <a:gd name="connsiteY98" fmla="*/ 2388 h 64514"/>
                <a:gd name="connsiteX99" fmla="*/ 26753 w 51698"/>
                <a:gd name="connsiteY99" fmla="*/ 494 h 64514"/>
                <a:gd name="connsiteX100" fmla="*/ 9858 w 51698"/>
                <a:gd name="connsiteY100" fmla="*/ 6460 h 64514"/>
                <a:gd name="connsiteX101" fmla="*/ 2000 w 51698"/>
                <a:gd name="connsiteY101" fmla="*/ 19568 h 64514"/>
                <a:gd name="connsiteX102" fmla="*/ 429 w 51698"/>
                <a:gd name="connsiteY102" fmla="*/ 28891 h 64514"/>
                <a:gd name="connsiteX103" fmla="*/ 500 w 51698"/>
                <a:gd name="connsiteY103" fmla="*/ 34463 h 64514"/>
                <a:gd name="connsiteX104" fmla="*/ 71 w 51698"/>
                <a:gd name="connsiteY104" fmla="*/ 35070 h 64514"/>
                <a:gd name="connsiteX105" fmla="*/ 107 w 51698"/>
                <a:gd name="connsiteY105" fmla="*/ 36892 h 64514"/>
                <a:gd name="connsiteX106" fmla="*/ 0 w 51698"/>
                <a:gd name="connsiteY106" fmla="*/ 36856 h 64514"/>
                <a:gd name="connsiteX107" fmla="*/ 179 w 51698"/>
                <a:gd name="connsiteY107" fmla="*/ 39106 h 64514"/>
                <a:gd name="connsiteX108" fmla="*/ 71 w 51698"/>
                <a:gd name="connsiteY108" fmla="*/ 39071 h 64514"/>
                <a:gd name="connsiteX109" fmla="*/ 143 w 51698"/>
                <a:gd name="connsiteY109" fmla="*/ 40214 h 64514"/>
                <a:gd name="connsiteX110" fmla="*/ 0 w 51698"/>
                <a:gd name="connsiteY110" fmla="*/ 40035 h 64514"/>
                <a:gd name="connsiteX111" fmla="*/ 786 w 51698"/>
                <a:gd name="connsiteY111" fmla="*/ 44893 h 64514"/>
                <a:gd name="connsiteX112" fmla="*/ 1214 w 51698"/>
                <a:gd name="connsiteY112" fmla="*/ 44679 h 64514"/>
                <a:gd name="connsiteX113" fmla="*/ 3822 w 51698"/>
                <a:gd name="connsiteY113" fmla="*/ 51537 h 64514"/>
                <a:gd name="connsiteX114" fmla="*/ 3715 w 51698"/>
                <a:gd name="connsiteY114" fmla="*/ 51572 h 64514"/>
                <a:gd name="connsiteX115" fmla="*/ 10180 w 51698"/>
                <a:gd name="connsiteY115" fmla="*/ 58216 h 64514"/>
                <a:gd name="connsiteX116" fmla="*/ 10073 w 51698"/>
                <a:gd name="connsiteY116" fmla="*/ 58573 h 64514"/>
                <a:gd name="connsiteX117" fmla="*/ 13502 w 51698"/>
                <a:gd name="connsiteY117" fmla="*/ 59716 h 64514"/>
                <a:gd name="connsiteX118" fmla="*/ 14216 w 51698"/>
                <a:gd name="connsiteY118" fmla="*/ 60895 h 64514"/>
                <a:gd name="connsiteX119" fmla="*/ 16323 w 51698"/>
                <a:gd name="connsiteY119" fmla="*/ 61288 h 64514"/>
                <a:gd name="connsiteX120" fmla="*/ 15859 w 51698"/>
                <a:gd name="connsiteY120" fmla="*/ 61252 h 64514"/>
                <a:gd name="connsiteX121" fmla="*/ 18431 w 51698"/>
                <a:gd name="connsiteY121" fmla="*/ 62109 h 64514"/>
                <a:gd name="connsiteX122" fmla="*/ 18181 w 51698"/>
                <a:gd name="connsiteY122" fmla="*/ 61252 h 64514"/>
                <a:gd name="connsiteX123" fmla="*/ 19574 w 51698"/>
                <a:gd name="connsiteY123" fmla="*/ 62431 h 64514"/>
                <a:gd name="connsiteX124" fmla="*/ 19717 w 51698"/>
                <a:gd name="connsiteY124" fmla="*/ 61824 h 64514"/>
                <a:gd name="connsiteX125" fmla="*/ 24289 w 51698"/>
                <a:gd name="connsiteY125" fmla="*/ 64252 h 64514"/>
                <a:gd name="connsiteX126" fmla="*/ 36540 w 51698"/>
                <a:gd name="connsiteY126" fmla="*/ 62931 h 64514"/>
                <a:gd name="connsiteX127" fmla="*/ 46113 w 51698"/>
                <a:gd name="connsiteY127" fmla="*/ 55073 h 64514"/>
                <a:gd name="connsiteX128" fmla="*/ 46684 w 51698"/>
                <a:gd name="connsiteY128" fmla="*/ 55037 h 64514"/>
                <a:gd name="connsiteX129" fmla="*/ 47470 w 51698"/>
                <a:gd name="connsiteY129" fmla="*/ 52751 h 64514"/>
                <a:gd name="connsiteX130" fmla="*/ 47542 w 51698"/>
                <a:gd name="connsiteY130" fmla="*/ 51822 h 64514"/>
                <a:gd name="connsiteX131" fmla="*/ 48042 w 51698"/>
                <a:gd name="connsiteY131" fmla="*/ 51679 h 64514"/>
                <a:gd name="connsiteX132" fmla="*/ 48292 w 51698"/>
                <a:gd name="connsiteY132" fmla="*/ 50286 h 64514"/>
                <a:gd name="connsiteX133" fmla="*/ 48970 w 51698"/>
                <a:gd name="connsiteY133" fmla="*/ 49643 h 64514"/>
                <a:gd name="connsiteX134" fmla="*/ 50756 w 51698"/>
                <a:gd name="connsiteY134" fmla="*/ 40928 h 64514"/>
                <a:gd name="connsiteX135" fmla="*/ 51042 w 51698"/>
                <a:gd name="connsiteY135" fmla="*/ 26141 h 64514"/>
                <a:gd name="connsiteX136" fmla="*/ 50078 w 51698"/>
                <a:gd name="connsiteY136" fmla="*/ 16604 h 6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51698" h="64514">
                  <a:moveTo>
                    <a:pt x="50078" y="16604"/>
                  </a:moveTo>
                  <a:cubicBezTo>
                    <a:pt x="49685" y="14925"/>
                    <a:pt x="49149" y="13282"/>
                    <a:pt x="48363" y="11817"/>
                  </a:cubicBezTo>
                  <a:cubicBezTo>
                    <a:pt x="47542" y="10353"/>
                    <a:pt x="47327" y="9710"/>
                    <a:pt x="45649" y="7745"/>
                  </a:cubicBezTo>
                  <a:cubicBezTo>
                    <a:pt x="45541" y="7424"/>
                    <a:pt x="44827" y="6995"/>
                    <a:pt x="44791" y="7067"/>
                  </a:cubicBezTo>
                  <a:cubicBezTo>
                    <a:pt x="43827" y="6066"/>
                    <a:pt x="42184" y="5567"/>
                    <a:pt x="41112" y="5352"/>
                  </a:cubicBezTo>
                  <a:lnTo>
                    <a:pt x="38433" y="4852"/>
                  </a:lnTo>
                  <a:cubicBezTo>
                    <a:pt x="37612" y="4031"/>
                    <a:pt x="12966" y="5316"/>
                    <a:pt x="32075" y="9996"/>
                  </a:cubicBezTo>
                  <a:lnTo>
                    <a:pt x="31968" y="10138"/>
                  </a:lnTo>
                  <a:cubicBezTo>
                    <a:pt x="34754" y="10389"/>
                    <a:pt x="36219" y="10531"/>
                    <a:pt x="38040" y="10067"/>
                  </a:cubicBezTo>
                  <a:cubicBezTo>
                    <a:pt x="38148" y="10996"/>
                    <a:pt x="40505" y="10567"/>
                    <a:pt x="40505" y="10889"/>
                  </a:cubicBezTo>
                  <a:lnTo>
                    <a:pt x="40469" y="10960"/>
                  </a:lnTo>
                  <a:cubicBezTo>
                    <a:pt x="41648" y="10567"/>
                    <a:pt x="40862" y="11924"/>
                    <a:pt x="42362" y="13353"/>
                  </a:cubicBezTo>
                  <a:cubicBezTo>
                    <a:pt x="42255" y="13317"/>
                    <a:pt x="42041" y="13425"/>
                    <a:pt x="41827" y="13068"/>
                  </a:cubicBezTo>
                  <a:cubicBezTo>
                    <a:pt x="42577" y="14175"/>
                    <a:pt x="43541" y="15425"/>
                    <a:pt x="43077" y="15711"/>
                  </a:cubicBezTo>
                  <a:cubicBezTo>
                    <a:pt x="44506" y="17925"/>
                    <a:pt x="45113" y="21140"/>
                    <a:pt x="46041" y="22783"/>
                  </a:cubicBezTo>
                  <a:lnTo>
                    <a:pt x="45899" y="22676"/>
                  </a:lnTo>
                  <a:cubicBezTo>
                    <a:pt x="46577" y="23569"/>
                    <a:pt x="46113" y="23926"/>
                    <a:pt x="46434" y="24997"/>
                  </a:cubicBezTo>
                  <a:cubicBezTo>
                    <a:pt x="46363" y="25069"/>
                    <a:pt x="46291" y="25140"/>
                    <a:pt x="46291" y="25140"/>
                  </a:cubicBezTo>
                  <a:cubicBezTo>
                    <a:pt x="46899" y="26212"/>
                    <a:pt x="46399" y="28426"/>
                    <a:pt x="46649" y="29355"/>
                  </a:cubicBezTo>
                  <a:lnTo>
                    <a:pt x="46291" y="29427"/>
                  </a:lnTo>
                  <a:lnTo>
                    <a:pt x="46363" y="31713"/>
                  </a:lnTo>
                  <a:lnTo>
                    <a:pt x="46434" y="30855"/>
                  </a:lnTo>
                  <a:cubicBezTo>
                    <a:pt x="47399" y="31177"/>
                    <a:pt x="45827" y="32570"/>
                    <a:pt x="46399" y="34177"/>
                  </a:cubicBezTo>
                  <a:cubicBezTo>
                    <a:pt x="46220" y="35642"/>
                    <a:pt x="48256" y="37392"/>
                    <a:pt x="47542" y="38964"/>
                  </a:cubicBezTo>
                  <a:cubicBezTo>
                    <a:pt x="47899" y="39785"/>
                    <a:pt x="46899" y="38213"/>
                    <a:pt x="47113" y="39392"/>
                  </a:cubicBezTo>
                  <a:cubicBezTo>
                    <a:pt x="46613" y="39356"/>
                    <a:pt x="46863" y="38821"/>
                    <a:pt x="46434" y="39071"/>
                  </a:cubicBezTo>
                  <a:cubicBezTo>
                    <a:pt x="46542" y="40214"/>
                    <a:pt x="45649" y="40750"/>
                    <a:pt x="45791" y="42143"/>
                  </a:cubicBezTo>
                  <a:lnTo>
                    <a:pt x="45399" y="42107"/>
                  </a:lnTo>
                  <a:cubicBezTo>
                    <a:pt x="45756" y="43964"/>
                    <a:pt x="44184" y="45143"/>
                    <a:pt x="44506" y="46429"/>
                  </a:cubicBezTo>
                  <a:cubicBezTo>
                    <a:pt x="44220" y="48179"/>
                    <a:pt x="43077" y="47179"/>
                    <a:pt x="43113" y="49108"/>
                  </a:cubicBezTo>
                  <a:lnTo>
                    <a:pt x="42362" y="49536"/>
                  </a:lnTo>
                  <a:cubicBezTo>
                    <a:pt x="42005" y="50179"/>
                    <a:pt x="42720" y="50286"/>
                    <a:pt x="42112" y="50929"/>
                  </a:cubicBezTo>
                  <a:cubicBezTo>
                    <a:pt x="41827" y="50715"/>
                    <a:pt x="41398" y="51715"/>
                    <a:pt x="41327" y="51144"/>
                  </a:cubicBezTo>
                  <a:cubicBezTo>
                    <a:pt x="40041" y="52358"/>
                    <a:pt x="39969" y="54716"/>
                    <a:pt x="37648" y="55466"/>
                  </a:cubicBezTo>
                  <a:cubicBezTo>
                    <a:pt x="37648" y="56216"/>
                    <a:pt x="36576" y="56608"/>
                    <a:pt x="36469" y="57144"/>
                  </a:cubicBezTo>
                  <a:cubicBezTo>
                    <a:pt x="36290" y="56930"/>
                    <a:pt x="34469" y="58037"/>
                    <a:pt x="35326" y="56966"/>
                  </a:cubicBezTo>
                  <a:cubicBezTo>
                    <a:pt x="35397" y="56859"/>
                    <a:pt x="35540" y="56787"/>
                    <a:pt x="35576" y="56895"/>
                  </a:cubicBezTo>
                  <a:lnTo>
                    <a:pt x="35540" y="56466"/>
                  </a:lnTo>
                  <a:cubicBezTo>
                    <a:pt x="34254" y="56287"/>
                    <a:pt x="33790" y="57573"/>
                    <a:pt x="32397" y="57716"/>
                  </a:cubicBezTo>
                  <a:cubicBezTo>
                    <a:pt x="32790" y="57787"/>
                    <a:pt x="33290" y="57644"/>
                    <a:pt x="33004" y="57966"/>
                  </a:cubicBezTo>
                  <a:lnTo>
                    <a:pt x="31754" y="58109"/>
                  </a:lnTo>
                  <a:lnTo>
                    <a:pt x="31968" y="57752"/>
                  </a:lnTo>
                  <a:lnTo>
                    <a:pt x="30075" y="57752"/>
                  </a:lnTo>
                  <a:lnTo>
                    <a:pt x="30361" y="58145"/>
                  </a:lnTo>
                  <a:cubicBezTo>
                    <a:pt x="29396" y="57966"/>
                    <a:pt x="29075" y="57287"/>
                    <a:pt x="28039" y="57859"/>
                  </a:cubicBezTo>
                  <a:cubicBezTo>
                    <a:pt x="27539" y="58180"/>
                    <a:pt x="28932" y="58394"/>
                    <a:pt x="27932" y="58537"/>
                  </a:cubicBezTo>
                  <a:cubicBezTo>
                    <a:pt x="26396" y="58109"/>
                    <a:pt x="24146" y="57466"/>
                    <a:pt x="23253" y="57216"/>
                  </a:cubicBezTo>
                  <a:cubicBezTo>
                    <a:pt x="23324" y="57680"/>
                    <a:pt x="22896" y="57609"/>
                    <a:pt x="22431" y="57573"/>
                  </a:cubicBezTo>
                  <a:lnTo>
                    <a:pt x="22467" y="57180"/>
                  </a:lnTo>
                  <a:cubicBezTo>
                    <a:pt x="20717" y="57323"/>
                    <a:pt x="22074" y="56216"/>
                    <a:pt x="20431" y="56180"/>
                  </a:cubicBezTo>
                  <a:lnTo>
                    <a:pt x="20645" y="55966"/>
                  </a:lnTo>
                  <a:lnTo>
                    <a:pt x="19967" y="56608"/>
                  </a:lnTo>
                  <a:cubicBezTo>
                    <a:pt x="18324" y="56823"/>
                    <a:pt x="19538" y="55609"/>
                    <a:pt x="17681" y="55930"/>
                  </a:cubicBezTo>
                  <a:cubicBezTo>
                    <a:pt x="18288" y="56108"/>
                    <a:pt x="17538" y="56859"/>
                    <a:pt x="16931" y="56323"/>
                  </a:cubicBezTo>
                  <a:lnTo>
                    <a:pt x="17288" y="56073"/>
                  </a:lnTo>
                  <a:cubicBezTo>
                    <a:pt x="16895" y="55930"/>
                    <a:pt x="16645" y="56037"/>
                    <a:pt x="16466" y="55787"/>
                  </a:cubicBezTo>
                  <a:cubicBezTo>
                    <a:pt x="16788" y="55751"/>
                    <a:pt x="16859" y="55394"/>
                    <a:pt x="16323" y="55109"/>
                  </a:cubicBezTo>
                  <a:lnTo>
                    <a:pt x="16895" y="54930"/>
                  </a:lnTo>
                  <a:cubicBezTo>
                    <a:pt x="16466" y="54930"/>
                    <a:pt x="16038" y="54966"/>
                    <a:pt x="15538" y="54858"/>
                  </a:cubicBezTo>
                  <a:cubicBezTo>
                    <a:pt x="14930" y="53930"/>
                    <a:pt x="13395" y="53323"/>
                    <a:pt x="13466" y="52644"/>
                  </a:cubicBezTo>
                  <a:cubicBezTo>
                    <a:pt x="13466" y="52644"/>
                    <a:pt x="12109" y="51037"/>
                    <a:pt x="11394" y="51072"/>
                  </a:cubicBezTo>
                  <a:cubicBezTo>
                    <a:pt x="11930" y="51108"/>
                    <a:pt x="11287" y="50215"/>
                    <a:pt x="11823" y="50144"/>
                  </a:cubicBezTo>
                  <a:cubicBezTo>
                    <a:pt x="11180" y="50072"/>
                    <a:pt x="9930" y="49036"/>
                    <a:pt x="10001" y="48286"/>
                  </a:cubicBezTo>
                  <a:lnTo>
                    <a:pt x="10108" y="48358"/>
                  </a:lnTo>
                  <a:cubicBezTo>
                    <a:pt x="9323" y="46357"/>
                    <a:pt x="7751" y="45357"/>
                    <a:pt x="7822" y="43285"/>
                  </a:cubicBezTo>
                  <a:cubicBezTo>
                    <a:pt x="7394" y="43464"/>
                    <a:pt x="7429" y="42392"/>
                    <a:pt x="6894" y="42750"/>
                  </a:cubicBezTo>
                  <a:cubicBezTo>
                    <a:pt x="5965" y="40642"/>
                    <a:pt x="7822" y="38856"/>
                    <a:pt x="6036" y="37892"/>
                  </a:cubicBezTo>
                  <a:cubicBezTo>
                    <a:pt x="5965" y="36785"/>
                    <a:pt x="6501" y="36606"/>
                    <a:pt x="6608" y="36034"/>
                  </a:cubicBezTo>
                  <a:lnTo>
                    <a:pt x="6679" y="36285"/>
                  </a:lnTo>
                  <a:cubicBezTo>
                    <a:pt x="6644" y="34213"/>
                    <a:pt x="6644" y="33606"/>
                    <a:pt x="6822" y="32105"/>
                  </a:cubicBezTo>
                  <a:cubicBezTo>
                    <a:pt x="6715" y="31320"/>
                    <a:pt x="5894" y="31141"/>
                    <a:pt x="6251" y="29784"/>
                  </a:cubicBezTo>
                  <a:cubicBezTo>
                    <a:pt x="6536" y="30284"/>
                    <a:pt x="6536" y="29713"/>
                    <a:pt x="6608" y="29177"/>
                  </a:cubicBezTo>
                  <a:cubicBezTo>
                    <a:pt x="6608" y="29498"/>
                    <a:pt x="6715" y="29605"/>
                    <a:pt x="7037" y="28998"/>
                  </a:cubicBezTo>
                  <a:cubicBezTo>
                    <a:pt x="6965" y="28891"/>
                    <a:pt x="6894" y="28748"/>
                    <a:pt x="6858" y="28605"/>
                  </a:cubicBezTo>
                  <a:lnTo>
                    <a:pt x="6929" y="28605"/>
                  </a:lnTo>
                  <a:cubicBezTo>
                    <a:pt x="6929" y="27748"/>
                    <a:pt x="6822" y="27891"/>
                    <a:pt x="6715" y="28248"/>
                  </a:cubicBezTo>
                  <a:cubicBezTo>
                    <a:pt x="6715" y="28248"/>
                    <a:pt x="6608" y="28248"/>
                    <a:pt x="6501" y="28355"/>
                  </a:cubicBezTo>
                  <a:cubicBezTo>
                    <a:pt x="7072" y="27533"/>
                    <a:pt x="6822" y="25890"/>
                    <a:pt x="7429" y="25890"/>
                  </a:cubicBezTo>
                  <a:cubicBezTo>
                    <a:pt x="7787" y="23390"/>
                    <a:pt x="7644" y="21497"/>
                    <a:pt x="8072" y="19390"/>
                  </a:cubicBezTo>
                  <a:cubicBezTo>
                    <a:pt x="8430" y="19283"/>
                    <a:pt x="8501" y="19783"/>
                    <a:pt x="8430" y="20425"/>
                  </a:cubicBezTo>
                  <a:lnTo>
                    <a:pt x="8787" y="18997"/>
                  </a:lnTo>
                  <a:cubicBezTo>
                    <a:pt x="9180" y="19140"/>
                    <a:pt x="8715" y="19854"/>
                    <a:pt x="8680" y="20319"/>
                  </a:cubicBezTo>
                  <a:cubicBezTo>
                    <a:pt x="9858" y="18925"/>
                    <a:pt x="9251" y="16675"/>
                    <a:pt x="10716" y="15139"/>
                  </a:cubicBezTo>
                  <a:lnTo>
                    <a:pt x="10608" y="14603"/>
                  </a:lnTo>
                  <a:lnTo>
                    <a:pt x="10716" y="14532"/>
                  </a:lnTo>
                  <a:cubicBezTo>
                    <a:pt x="10573" y="14461"/>
                    <a:pt x="10573" y="13960"/>
                    <a:pt x="10680" y="13674"/>
                  </a:cubicBezTo>
                  <a:cubicBezTo>
                    <a:pt x="11144" y="13639"/>
                    <a:pt x="11394" y="14139"/>
                    <a:pt x="11894" y="13317"/>
                  </a:cubicBezTo>
                  <a:cubicBezTo>
                    <a:pt x="12537" y="12817"/>
                    <a:pt x="13073" y="11567"/>
                    <a:pt x="13537" y="10603"/>
                  </a:cubicBezTo>
                  <a:cubicBezTo>
                    <a:pt x="13144" y="10960"/>
                    <a:pt x="13109" y="10710"/>
                    <a:pt x="13180" y="10424"/>
                  </a:cubicBezTo>
                  <a:cubicBezTo>
                    <a:pt x="13502" y="10032"/>
                    <a:pt x="14002" y="10174"/>
                    <a:pt x="14145" y="9817"/>
                  </a:cubicBezTo>
                  <a:lnTo>
                    <a:pt x="14502" y="10174"/>
                  </a:lnTo>
                  <a:cubicBezTo>
                    <a:pt x="14037" y="9960"/>
                    <a:pt x="15109" y="8996"/>
                    <a:pt x="15109" y="8710"/>
                  </a:cubicBezTo>
                  <a:cubicBezTo>
                    <a:pt x="15538" y="8817"/>
                    <a:pt x="14752" y="9460"/>
                    <a:pt x="14823" y="9745"/>
                  </a:cubicBezTo>
                  <a:cubicBezTo>
                    <a:pt x="16181" y="8460"/>
                    <a:pt x="15573" y="9210"/>
                    <a:pt x="17074" y="8138"/>
                  </a:cubicBezTo>
                  <a:cubicBezTo>
                    <a:pt x="17752" y="7281"/>
                    <a:pt x="16716" y="7817"/>
                    <a:pt x="16931" y="7174"/>
                  </a:cubicBezTo>
                  <a:cubicBezTo>
                    <a:pt x="17716" y="6674"/>
                    <a:pt x="18538" y="6138"/>
                    <a:pt x="19610" y="6031"/>
                  </a:cubicBezTo>
                  <a:lnTo>
                    <a:pt x="19181" y="5709"/>
                  </a:lnTo>
                  <a:cubicBezTo>
                    <a:pt x="20860" y="4995"/>
                    <a:pt x="22074" y="4852"/>
                    <a:pt x="23289" y="5316"/>
                  </a:cubicBezTo>
                  <a:cubicBezTo>
                    <a:pt x="30289" y="3923"/>
                    <a:pt x="31718" y="3602"/>
                    <a:pt x="30790" y="2388"/>
                  </a:cubicBezTo>
                  <a:cubicBezTo>
                    <a:pt x="29897" y="1423"/>
                    <a:pt x="26753" y="494"/>
                    <a:pt x="26753" y="494"/>
                  </a:cubicBezTo>
                  <a:cubicBezTo>
                    <a:pt x="20395" y="-1006"/>
                    <a:pt x="15538" y="887"/>
                    <a:pt x="9858" y="6460"/>
                  </a:cubicBezTo>
                  <a:cubicBezTo>
                    <a:pt x="5179" y="11496"/>
                    <a:pt x="3750" y="13139"/>
                    <a:pt x="2000" y="19568"/>
                  </a:cubicBezTo>
                  <a:cubicBezTo>
                    <a:pt x="1000" y="22604"/>
                    <a:pt x="714" y="25926"/>
                    <a:pt x="429" y="28891"/>
                  </a:cubicBezTo>
                  <a:cubicBezTo>
                    <a:pt x="929" y="30355"/>
                    <a:pt x="36" y="32784"/>
                    <a:pt x="500" y="34463"/>
                  </a:cubicBezTo>
                  <a:lnTo>
                    <a:pt x="71" y="35070"/>
                  </a:lnTo>
                  <a:cubicBezTo>
                    <a:pt x="214" y="35642"/>
                    <a:pt x="357" y="36320"/>
                    <a:pt x="107" y="36892"/>
                  </a:cubicBezTo>
                  <a:lnTo>
                    <a:pt x="0" y="36856"/>
                  </a:lnTo>
                  <a:cubicBezTo>
                    <a:pt x="250" y="37714"/>
                    <a:pt x="36" y="38642"/>
                    <a:pt x="179" y="39106"/>
                  </a:cubicBezTo>
                  <a:lnTo>
                    <a:pt x="71" y="39071"/>
                  </a:lnTo>
                  <a:lnTo>
                    <a:pt x="143" y="40214"/>
                  </a:lnTo>
                  <a:lnTo>
                    <a:pt x="0" y="40035"/>
                  </a:lnTo>
                  <a:cubicBezTo>
                    <a:pt x="357" y="41678"/>
                    <a:pt x="536" y="43357"/>
                    <a:pt x="786" y="44893"/>
                  </a:cubicBezTo>
                  <a:lnTo>
                    <a:pt x="1214" y="44679"/>
                  </a:lnTo>
                  <a:cubicBezTo>
                    <a:pt x="1500" y="48001"/>
                    <a:pt x="2893" y="48751"/>
                    <a:pt x="3822" y="51537"/>
                  </a:cubicBezTo>
                  <a:lnTo>
                    <a:pt x="3715" y="51572"/>
                  </a:lnTo>
                  <a:cubicBezTo>
                    <a:pt x="6644" y="53894"/>
                    <a:pt x="6679" y="56716"/>
                    <a:pt x="10180" y="58216"/>
                  </a:cubicBezTo>
                  <a:cubicBezTo>
                    <a:pt x="9751" y="58037"/>
                    <a:pt x="10180" y="58502"/>
                    <a:pt x="10073" y="58573"/>
                  </a:cubicBezTo>
                  <a:cubicBezTo>
                    <a:pt x="11394" y="59502"/>
                    <a:pt x="12930" y="60431"/>
                    <a:pt x="13502" y="59716"/>
                  </a:cubicBezTo>
                  <a:cubicBezTo>
                    <a:pt x="14573" y="60431"/>
                    <a:pt x="14252" y="60466"/>
                    <a:pt x="14216" y="60895"/>
                  </a:cubicBezTo>
                  <a:cubicBezTo>
                    <a:pt x="14395" y="60573"/>
                    <a:pt x="15431" y="60931"/>
                    <a:pt x="16323" y="61288"/>
                  </a:cubicBezTo>
                  <a:lnTo>
                    <a:pt x="15859" y="61252"/>
                  </a:lnTo>
                  <a:cubicBezTo>
                    <a:pt x="16716" y="61609"/>
                    <a:pt x="17574" y="61859"/>
                    <a:pt x="18431" y="62109"/>
                  </a:cubicBezTo>
                  <a:lnTo>
                    <a:pt x="18181" y="61252"/>
                  </a:lnTo>
                  <a:cubicBezTo>
                    <a:pt x="19431" y="61859"/>
                    <a:pt x="18252" y="62252"/>
                    <a:pt x="19574" y="62431"/>
                  </a:cubicBezTo>
                  <a:lnTo>
                    <a:pt x="19717" y="61824"/>
                  </a:lnTo>
                  <a:cubicBezTo>
                    <a:pt x="21503" y="62431"/>
                    <a:pt x="22431" y="63574"/>
                    <a:pt x="24289" y="64252"/>
                  </a:cubicBezTo>
                  <a:cubicBezTo>
                    <a:pt x="28254" y="64788"/>
                    <a:pt x="32361" y="64574"/>
                    <a:pt x="36540" y="62931"/>
                  </a:cubicBezTo>
                  <a:cubicBezTo>
                    <a:pt x="40791" y="61324"/>
                    <a:pt x="43684" y="57966"/>
                    <a:pt x="46113" y="55073"/>
                  </a:cubicBezTo>
                  <a:lnTo>
                    <a:pt x="46684" y="55037"/>
                  </a:lnTo>
                  <a:cubicBezTo>
                    <a:pt x="47399" y="55251"/>
                    <a:pt x="46792" y="52679"/>
                    <a:pt x="47470" y="52751"/>
                  </a:cubicBezTo>
                  <a:lnTo>
                    <a:pt x="47542" y="51822"/>
                  </a:lnTo>
                  <a:cubicBezTo>
                    <a:pt x="47756" y="51644"/>
                    <a:pt x="48077" y="51215"/>
                    <a:pt x="48042" y="51679"/>
                  </a:cubicBezTo>
                  <a:cubicBezTo>
                    <a:pt x="48363" y="50965"/>
                    <a:pt x="48292" y="50894"/>
                    <a:pt x="48292" y="50286"/>
                  </a:cubicBezTo>
                  <a:lnTo>
                    <a:pt x="48970" y="49643"/>
                  </a:lnTo>
                  <a:cubicBezTo>
                    <a:pt x="50328" y="46750"/>
                    <a:pt x="50113" y="44000"/>
                    <a:pt x="50756" y="40928"/>
                  </a:cubicBezTo>
                  <a:cubicBezTo>
                    <a:pt x="52328" y="37178"/>
                    <a:pt x="51578" y="30034"/>
                    <a:pt x="51042" y="26141"/>
                  </a:cubicBezTo>
                  <a:cubicBezTo>
                    <a:pt x="50649" y="23319"/>
                    <a:pt x="50863" y="19997"/>
                    <a:pt x="50078" y="1660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57B24456-6EDF-4448-8333-CE3D1A4EE768}"/>
                </a:ext>
              </a:extLst>
            </p:cNvPr>
            <p:cNvSpPr/>
            <p:nvPr/>
          </p:nvSpPr>
          <p:spPr>
            <a:xfrm>
              <a:off x="7335999" y="5842551"/>
              <a:ext cx="71" cy="214"/>
            </a:xfrm>
            <a:custGeom>
              <a:avLst/>
              <a:gdLst>
                <a:gd name="connsiteX0" fmla="*/ 71 w 71"/>
                <a:gd name="connsiteY0" fmla="*/ 215 h 214"/>
                <a:gd name="connsiteX1" fmla="*/ 71 w 71"/>
                <a:gd name="connsiteY1" fmla="*/ 179 h 214"/>
                <a:gd name="connsiteX2" fmla="*/ 0 w 71"/>
                <a:gd name="connsiteY2" fmla="*/ 0 h 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214">
                  <a:moveTo>
                    <a:pt x="71" y="215"/>
                  </a:moveTo>
                  <a:lnTo>
                    <a:pt x="71" y="17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0DB1822A-5A64-3142-A26F-AFBF93FA5799}"/>
                </a:ext>
              </a:extLst>
            </p:cNvPr>
            <p:cNvSpPr/>
            <p:nvPr/>
          </p:nvSpPr>
          <p:spPr>
            <a:xfrm>
              <a:off x="7335358" y="5804272"/>
              <a:ext cx="71967" cy="62603"/>
            </a:xfrm>
            <a:custGeom>
              <a:avLst/>
              <a:gdLst>
                <a:gd name="connsiteX0" fmla="*/ 68614 w 71967"/>
                <a:gd name="connsiteY0" fmla="*/ 44709 h 62603"/>
                <a:gd name="connsiteX1" fmla="*/ 69114 w 71967"/>
                <a:gd name="connsiteY1" fmla="*/ 44530 h 62603"/>
                <a:gd name="connsiteX2" fmla="*/ 69399 w 71967"/>
                <a:gd name="connsiteY2" fmla="*/ 42994 h 62603"/>
                <a:gd name="connsiteX3" fmla="*/ 70114 w 71967"/>
                <a:gd name="connsiteY3" fmla="*/ 42244 h 62603"/>
                <a:gd name="connsiteX4" fmla="*/ 71400 w 71967"/>
                <a:gd name="connsiteY4" fmla="*/ 32350 h 62603"/>
                <a:gd name="connsiteX5" fmla="*/ 71757 w 71967"/>
                <a:gd name="connsiteY5" fmla="*/ 24063 h 62603"/>
                <a:gd name="connsiteX6" fmla="*/ 70471 w 71967"/>
                <a:gd name="connsiteY6" fmla="*/ 19027 h 62603"/>
                <a:gd name="connsiteX7" fmla="*/ 66649 w 71967"/>
                <a:gd name="connsiteY7" fmla="*/ 15205 h 62603"/>
                <a:gd name="connsiteX8" fmla="*/ 63470 w 71967"/>
                <a:gd name="connsiteY8" fmla="*/ 14062 h 62603"/>
                <a:gd name="connsiteX9" fmla="*/ 62399 w 71967"/>
                <a:gd name="connsiteY9" fmla="*/ 12847 h 62603"/>
                <a:gd name="connsiteX10" fmla="*/ 61827 w 71967"/>
                <a:gd name="connsiteY10" fmla="*/ 10276 h 62603"/>
                <a:gd name="connsiteX11" fmla="*/ 52897 w 71967"/>
                <a:gd name="connsiteY11" fmla="*/ 1453 h 62603"/>
                <a:gd name="connsiteX12" fmla="*/ 51897 w 71967"/>
                <a:gd name="connsiteY12" fmla="*/ 1274 h 62603"/>
                <a:gd name="connsiteX13" fmla="*/ 45468 w 71967"/>
                <a:gd name="connsiteY13" fmla="*/ 60 h 62603"/>
                <a:gd name="connsiteX14" fmla="*/ 38789 w 71967"/>
                <a:gd name="connsiteY14" fmla="*/ 5561 h 62603"/>
                <a:gd name="connsiteX15" fmla="*/ 38646 w 71967"/>
                <a:gd name="connsiteY15" fmla="*/ 5703 h 62603"/>
                <a:gd name="connsiteX16" fmla="*/ 45611 w 71967"/>
                <a:gd name="connsiteY16" fmla="*/ 5275 h 62603"/>
                <a:gd name="connsiteX17" fmla="*/ 48504 w 71967"/>
                <a:gd name="connsiteY17" fmla="*/ 6025 h 62603"/>
                <a:gd name="connsiteX18" fmla="*/ 48433 w 71967"/>
                <a:gd name="connsiteY18" fmla="*/ 6096 h 62603"/>
                <a:gd name="connsiteX19" fmla="*/ 52362 w 71967"/>
                <a:gd name="connsiteY19" fmla="*/ 7954 h 62603"/>
                <a:gd name="connsiteX20" fmla="*/ 51790 w 71967"/>
                <a:gd name="connsiteY20" fmla="*/ 7918 h 62603"/>
                <a:gd name="connsiteX21" fmla="*/ 53719 w 71967"/>
                <a:gd name="connsiteY21" fmla="*/ 10026 h 62603"/>
                <a:gd name="connsiteX22" fmla="*/ 55219 w 71967"/>
                <a:gd name="connsiteY22" fmla="*/ 11633 h 62603"/>
                <a:gd name="connsiteX23" fmla="*/ 56326 w 71967"/>
                <a:gd name="connsiteY23" fmla="*/ 12919 h 62603"/>
                <a:gd name="connsiteX24" fmla="*/ 56755 w 71967"/>
                <a:gd name="connsiteY24" fmla="*/ 14026 h 62603"/>
                <a:gd name="connsiteX25" fmla="*/ 57719 w 71967"/>
                <a:gd name="connsiteY25" fmla="*/ 15669 h 62603"/>
                <a:gd name="connsiteX26" fmla="*/ 60113 w 71967"/>
                <a:gd name="connsiteY26" fmla="*/ 17634 h 62603"/>
                <a:gd name="connsiteX27" fmla="*/ 59863 w 71967"/>
                <a:gd name="connsiteY27" fmla="*/ 17598 h 62603"/>
                <a:gd name="connsiteX28" fmla="*/ 61363 w 71967"/>
                <a:gd name="connsiteY28" fmla="*/ 18348 h 62603"/>
                <a:gd name="connsiteX29" fmla="*/ 63113 w 71967"/>
                <a:gd name="connsiteY29" fmla="*/ 18812 h 62603"/>
                <a:gd name="connsiteX30" fmla="*/ 63149 w 71967"/>
                <a:gd name="connsiteY30" fmla="*/ 18991 h 62603"/>
                <a:gd name="connsiteX31" fmla="*/ 65685 w 71967"/>
                <a:gd name="connsiteY31" fmla="*/ 20777 h 62603"/>
                <a:gd name="connsiteX32" fmla="*/ 65363 w 71967"/>
                <a:gd name="connsiteY32" fmla="*/ 20955 h 62603"/>
                <a:gd name="connsiteX33" fmla="*/ 65899 w 71967"/>
                <a:gd name="connsiteY33" fmla="*/ 22884 h 62603"/>
                <a:gd name="connsiteX34" fmla="*/ 65828 w 71967"/>
                <a:gd name="connsiteY34" fmla="*/ 22063 h 62603"/>
                <a:gd name="connsiteX35" fmla="*/ 66256 w 71967"/>
                <a:gd name="connsiteY35" fmla="*/ 25456 h 62603"/>
                <a:gd name="connsiteX36" fmla="*/ 67792 w 71967"/>
                <a:gd name="connsiteY36" fmla="*/ 30600 h 62603"/>
                <a:gd name="connsiteX37" fmla="*/ 67364 w 71967"/>
                <a:gd name="connsiteY37" fmla="*/ 31099 h 62603"/>
                <a:gd name="connsiteX38" fmla="*/ 66649 w 71967"/>
                <a:gd name="connsiteY38" fmla="*/ 30814 h 62603"/>
                <a:gd name="connsiteX39" fmla="*/ 66221 w 71967"/>
                <a:gd name="connsiteY39" fmla="*/ 34314 h 62603"/>
                <a:gd name="connsiteX40" fmla="*/ 65828 w 71967"/>
                <a:gd name="connsiteY40" fmla="*/ 34350 h 62603"/>
                <a:gd name="connsiteX41" fmla="*/ 65256 w 71967"/>
                <a:gd name="connsiteY41" fmla="*/ 39208 h 62603"/>
                <a:gd name="connsiteX42" fmla="*/ 63899 w 71967"/>
                <a:gd name="connsiteY42" fmla="*/ 42137 h 62603"/>
                <a:gd name="connsiteX43" fmla="*/ 63113 w 71967"/>
                <a:gd name="connsiteY43" fmla="*/ 42637 h 62603"/>
                <a:gd name="connsiteX44" fmla="*/ 62827 w 71967"/>
                <a:gd name="connsiteY44" fmla="*/ 44173 h 62603"/>
                <a:gd name="connsiteX45" fmla="*/ 62006 w 71967"/>
                <a:gd name="connsiteY45" fmla="*/ 44458 h 62603"/>
                <a:gd name="connsiteX46" fmla="*/ 57898 w 71967"/>
                <a:gd name="connsiteY46" fmla="*/ 49852 h 62603"/>
                <a:gd name="connsiteX47" fmla="*/ 56648 w 71967"/>
                <a:gd name="connsiteY47" fmla="*/ 51960 h 62603"/>
                <a:gd name="connsiteX48" fmla="*/ 55326 w 71967"/>
                <a:gd name="connsiteY48" fmla="*/ 52102 h 62603"/>
                <a:gd name="connsiteX49" fmla="*/ 55648 w 71967"/>
                <a:gd name="connsiteY49" fmla="*/ 51960 h 62603"/>
                <a:gd name="connsiteX50" fmla="*/ 55576 w 71967"/>
                <a:gd name="connsiteY50" fmla="*/ 51531 h 62603"/>
                <a:gd name="connsiteX51" fmla="*/ 52112 w 71967"/>
                <a:gd name="connsiteY51" fmla="*/ 53781 h 62603"/>
                <a:gd name="connsiteX52" fmla="*/ 52862 w 71967"/>
                <a:gd name="connsiteY52" fmla="*/ 53852 h 62603"/>
                <a:gd name="connsiteX53" fmla="*/ 51504 w 71967"/>
                <a:gd name="connsiteY53" fmla="*/ 54388 h 62603"/>
                <a:gd name="connsiteX54" fmla="*/ 51647 w 71967"/>
                <a:gd name="connsiteY54" fmla="*/ 53960 h 62603"/>
                <a:gd name="connsiteX55" fmla="*/ 49576 w 71967"/>
                <a:gd name="connsiteY55" fmla="*/ 54567 h 62603"/>
                <a:gd name="connsiteX56" fmla="*/ 50004 w 71967"/>
                <a:gd name="connsiteY56" fmla="*/ 54853 h 62603"/>
                <a:gd name="connsiteX57" fmla="*/ 47432 w 71967"/>
                <a:gd name="connsiteY57" fmla="*/ 55281 h 62603"/>
                <a:gd name="connsiteX58" fmla="*/ 47468 w 71967"/>
                <a:gd name="connsiteY58" fmla="*/ 55960 h 62603"/>
                <a:gd name="connsiteX59" fmla="*/ 42182 w 71967"/>
                <a:gd name="connsiteY59" fmla="*/ 55853 h 62603"/>
                <a:gd name="connsiteX60" fmla="*/ 41396 w 71967"/>
                <a:gd name="connsiteY60" fmla="*/ 56389 h 62603"/>
                <a:gd name="connsiteX61" fmla="*/ 41325 w 71967"/>
                <a:gd name="connsiteY61" fmla="*/ 55996 h 62603"/>
                <a:gd name="connsiteX62" fmla="*/ 38824 w 71967"/>
                <a:gd name="connsiteY62" fmla="*/ 55424 h 62603"/>
                <a:gd name="connsiteX63" fmla="*/ 39003 w 71967"/>
                <a:gd name="connsiteY63" fmla="*/ 55174 h 62603"/>
                <a:gd name="connsiteX64" fmla="*/ 38431 w 71967"/>
                <a:gd name="connsiteY64" fmla="*/ 55960 h 62603"/>
                <a:gd name="connsiteX65" fmla="*/ 35610 w 71967"/>
                <a:gd name="connsiteY65" fmla="*/ 55745 h 62603"/>
                <a:gd name="connsiteX66" fmla="*/ 34895 w 71967"/>
                <a:gd name="connsiteY66" fmla="*/ 56317 h 62603"/>
                <a:gd name="connsiteX67" fmla="*/ 35217 w 71967"/>
                <a:gd name="connsiteY67" fmla="*/ 55996 h 62603"/>
                <a:gd name="connsiteX68" fmla="*/ 34181 w 71967"/>
                <a:gd name="connsiteY68" fmla="*/ 55889 h 62603"/>
                <a:gd name="connsiteX69" fmla="*/ 33716 w 71967"/>
                <a:gd name="connsiteY69" fmla="*/ 55245 h 62603"/>
                <a:gd name="connsiteX70" fmla="*/ 34324 w 71967"/>
                <a:gd name="connsiteY70" fmla="*/ 54924 h 62603"/>
                <a:gd name="connsiteX71" fmla="*/ 32752 w 71967"/>
                <a:gd name="connsiteY71" fmla="*/ 55210 h 62603"/>
                <a:gd name="connsiteX72" fmla="*/ 29752 w 71967"/>
                <a:gd name="connsiteY72" fmla="*/ 53602 h 62603"/>
                <a:gd name="connsiteX73" fmla="*/ 26894 w 71967"/>
                <a:gd name="connsiteY73" fmla="*/ 52638 h 62603"/>
                <a:gd name="connsiteX74" fmla="*/ 26894 w 71967"/>
                <a:gd name="connsiteY74" fmla="*/ 51602 h 62603"/>
                <a:gd name="connsiteX75" fmla="*/ 23894 w 71967"/>
                <a:gd name="connsiteY75" fmla="*/ 50280 h 62603"/>
                <a:gd name="connsiteX76" fmla="*/ 24037 w 71967"/>
                <a:gd name="connsiteY76" fmla="*/ 50316 h 62603"/>
                <a:gd name="connsiteX77" fmla="*/ 17893 w 71967"/>
                <a:gd name="connsiteY77" fmla="*/ 46244 h 62603"/>
                <a:gd name="connsiteX78" fmla="*/ 16679 w 71967"/>
                <a:gd name="connsiteY78" fmla="*/ 46316 h 62603"/>
                <a:gd name="connsiteX79" fmla="*/ 11571 w 71967"/>
                <a:gd name="connsiteY79" fmla="*/ 43066 h 62603"/>
                <a:gd name="connsiteX80" fmla="*/ 10106 w 71967"/>
                <a:gd name="connsiteY80" fmla="*/ 41351 h 62603"/>
                <a:gd name="connsiteX81" fmla="*/ 10392 w 71967"/>
                <a:gd name="connsiteY81" fmla="*/ 41458 h 62603"/>
                <a:gd name="connsiteX82" fmla="*/ 7606 w 71967"/>
                <a:gd name="connsiteY82" fmla="*/ 39172 h 62603"/>
                <a:gd name="connsiteX83" fmla="*/ 6320 w 71967"/>
                <a:gd name="connsiteY83" fmla="*/ 37779 h 62603"/>
                <a:gd name="connsiteX84" fmla="*/ 6499 w 71967"/>
                <a:gd name="connsiteY84" fmla="*/ 37136 h 62603"/>
                <a:gd name="connsiteX85" fmla="*/ 6856 w 71967"/>
                <a:gd name="connsiteY85" fmla="*/ 36851 h 62603"/>
                <a:gd name="connsiteX86" fmla="*/ 6606 w 71967"/>
                <a:gd name="connsiteY86" fmla="*/ 36493 h 62603"/>
                <a:gd name="connsiteX87" fmla="*/ 6677 w 71967"/>
                <a:gd name="connsiteY87" fmla="*/ 36457 h 62603"/>
                <a:gd name="connsiteX88" fmla="*/ 6392 w 71967"/>
                <a:gd name="connsiteY88" fmla="*/ 36172 h 62603"/>
                <a:gd name="connsiteX89" fmla="*/ 6177 w 71967"/>
                <a:gd name="connsiteY89" fmla="*/ 36315 h 62603"/>
                <a:gd name="connsiteX90" fmla="*/ 6677 w 71967"/>
                <a:gd name="connsiteY90" fmla="*/ 33421 h 62603"/>
                <a:gd name="connsiteX91" fmla="*/ 5749 w 71967"/>
                <a:gd name="connsiteY91" fmla="*/ 25956 h 62603"/>
                <a:gd name="connsiteX92" fmla="*/ 6427 w 71967"/>
                <a:gd name="connsiteY92" fmla="*/ 26956 h 62603"/>
                <a:gd name="connsiteX93" fmla="*/ 6320 w 71967"/>
                <a:gd name="connsiteY93" fmla="*/ 25242 h 62603"/>
                <a:gd name="connsiteX94" fmla="*/ 6642 w 71967"/>
                <a:gd name="connsiteY94" fmla="*/ 26778 h 62603"/>
                <a:gd name="connsiteX95" fmla="*/ 6999 w 71967"/>
                <a:gd name="connsiteY95" fmla="*/ 20670 h 62603"/>
                <a:gd name="connsiteX96" fmla="*/ 6785 w 71967"/>
                <a:gd name="connsiteY96" fmla="*/ 20170 h 62603"/>
                <a:gd name="connsiteX97" fmla="*/ 6856 w 71967"/>
                <a:gd name="connsiteY97" fmla="*/ 20062 h 62603"/>
                <a:gd name="connsiteX98" fmla="*/ 6606 w 71967"/>
                <a:gd name="connsiteY98" fmla="*/ 19170 h 62603"/>
                <a:gd name="connsiteX99" fmla="*/ 7749 w 71967"/>
                <a:gd name="connsiteY99" fmla="*/ 18455 h 62603"/>
                <a:gd name="connsiteX100" fmla="*/ 8963 w 71967"/>
                <a:gd name="connsiteY100" fmla="*/ 15241 h 62603"/>
                <a:gd name="connsiteX101" fmla="*/ 8535 w 71967"/>
                <a:gd name="connsiteY101" fmla="*/ 15133 h 62603"/>
                <a:gd name="connsiteX102" fmla="*/ 9428 w 71967"/>
                <a:gd name="connsiteY102" fmla="*/ 14205 h 62603"/>
                <a:gd name="connsiteX103" fmla="*/ 9856 w 71967"/>
                <a:gd name="connsiteY103" fmla="*/ 14455 h 62603"/>
                <a:gd name="connsiteX104" fmla="*/ 10321 w 71967"/>
                <a:gd name="connsiteY104" fmla="*/ 12776 h 62603"/>
                <a:gd name="connsiteX105" fmla="*/ 10142 w 71967"/>
                <a:gd name="connsiteY105" fmla="*/ 13919 h 62603"/>
                <a:gd name="connsiteX106" fmla="*/ 12321 w 71967"/>
                <a:gd name="connsiteY106" fmla="*/ 11561 h 62603"/>
                <a:gd name="connsiteX107" fmla="*/ 11999 w 71967"/>
                <a:gd name="connsiteY107" fmla="*/ 10633 h 62603"/>
                <a:gd name="connsiteX108" fmla="*/ 14643 w 71967"/>
                <a:gd name="connsiteY108" fmla="*/ 8597 h 62603"/>
                <a:gd name="connsiteX109" fmla="*/ 14071 w 71967"/>
                <a:gd name="connsiteY109" fmla="*/ 8418 h 62603"/>
                <a:gd name="connsiteX110" fmla="*/ 18322 w 71967"/>
                <a:gd name="connsiteY110" fmla="*/ 6454 h 62603"/>
                <a:gd name="connsiteX111" fmla="*/ 24894 w 71967"/>
                <a:gd name="connsiteY111" fmla="*/ 739 h 62603"/>
                <a:gd name="connsiteX112" fmla="*/ 20072 w 71967"/>
                <a:gd name="connsiteY112" fmla="*/ 632 h 62603"/>
                <a:gd name="connsiteX113" fmla="*/ 4606 w 71967"/>
                <a:gd name="connsiteY113" fmla="*/ 11812 h 62603"/>
                <a:gd name="connsiteX114" fmla="*/ 69 w 71967"/>
                <a:gd name="connsiteY114" fmla="*/ 28206 h 62603"/>
                <a:gd name="connsiteX115" fmla="*/ 534 w 71967"/>
                <a:gd name="connsiteY115" fmla="*/ 38565 h 62603"/>
                <a:gd name="connsiteX116" fmla="*/ 2248 w 71967"/>
                <a:gd name="connsiteY116" fmla="*/ 42494 h 62603"/>
                <a:gd name="connsiteX117" fmla="*/ 5391 w 71967"/>
                <a:gd name="connsiteY117" fmla="*/ 45458 h 62603"/>
                <a:gd name="connsiteX118" fmla="*/ 5784 w 71967"/>
                <a:gd name="connsiteY118" fmla="*/ 46209 h 62603"/>
                <a:gd name="connsiteX119" fmla="*/ 7427 w 71967"/>
                <a:gd name="connsiteY119" fmla="*/ 47244 h 62603"/>
                <a:gd name="connsiteX120" fmla="*/ 7320 w 71967"/>
                <a:gd name="connsiteY120" fmla="*/ 47316 h 62603"/>
                <a:gd name="connsiteX121" fmla="*/ 9213 w 71967"/>
                <a:gd name="connsiteY121" fmla="*/ 48459 h 62603"/>
                <a:gd name="connsiteX122" fmla="*/ 9106 w 71967"/>
                <a:gd name="connsiteY122" fmla="*/ 48530 h 62603"/>
                <a:gd name="connsiteX123" fmla="*/ 9999 w 71967"/>
                <a:gd name="connsiteY123" fmla="*/ 49209 h 62603"/>
                <a:gd name="connsiteX124" fmla="*/ 9749 w 71967"/>
                <a:gd name="connsiteY124" fmla="*/ 49209 h 62603"/>
                <a:gd name="connsiteX125" fmla="*/ 13678 w 71967"/>
                <a:gd name="connsiteY125" fmla="*/ 52031 h 62603"/>
                <a:gd name="connsiteX126" fmla="*/ 13857 w 71967"/>
                <a:gd name="connsiteY126" fmla="*/ 51602 h 62603"/>
                <a:gd name="connsiteX127" fmla="*/ 19750 w 71967"/>
                <a:gd name="connsiteY127" fmla="*/ 55853 h 62603"/>
                <a:gd name="connsiteX128" fmla="*/ 19643 w 71967"/>
                <a:gd name="connsiteY128" fmla="*/ 55924 h 62603"/>
                <a:gd name="connsiteX129" fmla="*/ 28502 w 71967"/>
                <a:gd name="connsiteY129" fmla="*/ 60032 h 62603"/>
                <a:gd name="connsiteX130" fmla="*/ 28537 w 71967"/>
                <a:gd name="connsiteY130" fmla="*/ 60425 h 62603"/>
                <a:gd name="connsiteX131" fmla="*/ 32431 w 71967"/>
                <a:gd name="connsiteY131" fmla="*/ 60567 h 62603"/>
                <a:gd name="connsiteX132" fmla="*/ 33466 w 71967"/>
                <a:gd name="connsiteY132" fmla="*/ 61532 h 62603"/>
                <a:gd name="connsiteX133" fmla="*/ 35717 w 71967"/>
                <a:gd name="connsiteY133" fmla="*/ 61389 h 62603"/>
                <a:gd name="connsiteX134" fmla="*/ 35217 w 71967"/>
                <a:gd name="connsiteY134" fmla="*/ 61460 h 62603"/>
                <a:gd name="connsiteX135" fmla="*/ 38146 w 71967"/>
                <a:gd name="connsiteY135" fmla="*/ 61746 h 62603"/>
                <a:gd name="connsiteX136" fmla="*/ 37646 w 71967"/>
                <a:gd name="connsiteY136" fmla="*/ 60961 h 62603"/>
                <a:gd name="connsiteX137" fmla="*/ 39431 w 71967"/>
                <a:gd name="connsiteY137" fmla="*/ 61889 h 62603"/>
                <a:gd name="connsiteX138" fmla="*/ 39467 w 71967"/>
                <a:gd name="connsiteY138" fmla="*/ 61282 h 62603"/>
                <a:gd name="connsiteX139" fmla="*/ 45039 w 71967"/>
                <a:gd name="connsiteY139" fmla="*/ 62604 h 62603"/>
                <a:gd name="connsiteX140" fmla="*/ 57684 w 71967"/>
                <a:gd name="connsiteY140" fmla="*/ 57889 h 62603"/>
                <a:gd name="connsiteX141" fmla="*/ 66863 w 71967"/>
                <a:gd name="connsiteY141" fmla="*/ 48494 h 62603"/>
                <a:gd name="connsiteX142" fmla="*/ 67471 w 71967"/>
                <a:gd name="connsiteY142" fmla="*/ 48423 h 62603"/>
                <a:gd name="connsiteX143" fmla="*/ 68328 w 71967"/>
                <a:gd name="connsiteY143" fmla="*/ 45923 h 62603"/>
                <a:gd name="connsiteX144" fmla="*/ 68614 w 71967"/>
                <a:gd name="connsiteY144" fmla="*/ 44709 h 6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1967" h="62603">
                  <a:moveTo>
                    <a:pt x="68614" y="44709"/>
                  </a:moveTo>
                  <a:cubicBezTo>
                    <a:pt x="68828" y="44530"/>
                    <a:pt x="69185" y="44030"/>
                    <a:pt x="69114" y="44530"/>
                  </a:cubicBezTo>
                  <a:cubicBezTo>
                    <a:pt x="69471" y="43708"/>
                    <a:pt x="69364" y="43637"/>
                    <a:pt x="69399" y="42994"/>
                  </a:cubicBezTo>
                  <a:lnTo>
                    <a:pt x="70114" y="42244"/>
                  </a:lnTo>
                  <a:cubicBezTo>
                    <a:pt x="71543" y="38637"/>
                    <a:pt x="70935" y="35815"/>
                    <a:pt x="71400" y="32350"/>
                  </a:cubicBezTo>
                  <a:cubicBezTo>
                    <a:pt x="71971" y="30278"/>
                    <a:pt x="72150" y="27278"/>
                    <a:pt x="71757" y="24063"/>
                  </a:cubicBezTo>
                  <a:cubicBezTo>
                    <a:pt x="71543" y="22420"/>
                    <a:pt x="71293" y="20884"/>
                    <a:pt x="70471" y="19027"/>
                  </a:cubicBezTo>
                  <a:cubicBezTo>
                    <a:pt x="69471" y="16705"/>
                    <a:pt x="67756" y="15919"/>
                    <a:pt x="66649" y="15205"/>
                  </a:cubicBezTo>
                  <a:cubicBezTo>
                    <a:pt x="65685" y="14705"/>
                    <a:pt x="63756" y="14097"/>
                    <a:pt x="63470" y="14062"/>
                  </a:cubicBezTo>
                  <a:cubicBezTo>
                    <a:pt x="63149" y="13883"/>
                    <a:pt x="62720" y="13419"/>
                    <a:pt x="62399" y="12847"/>
                  </a:cubicBezTo>
                  <a:cubicBezTo>
                    <a:pt x="62041" y="11990"/>
                    <a:pt x="62149" y="12311"/>
                    <a:pt x="61827" y="10276"/>
                  </a:cubicBezTo>
                  <a:cubicBezTo>
                    <a:pt x="59005" y="6275"/>
                    <a:pt x="57719" y="3417"/>
                    <a:pt x="52897" y="1453"/>
                  </a:cubicBezTo>
                  <a:cubicBezTo>
                    <a:pt x="52612" y="1203"/>
                    <a:pt x="51897" y="1203"/>
                    <a:pt x="51897" y="1274"/>
                  </a:cubicBezTo>
                  <a:cubicBezTo>
                    <a:pt x="49683" y="489"/>
                    <a:pt x="47540" y="203"/>
                    <a:pt x="45468" y="60"/>
                  </a:cubicBezTo>
                  <a:cubicBezTo>
                    <a:pt x="44932" y="-333"/>
                    <a:pt x="17500" y="1167"/>
                    <a:pt x="38789" y="5561"/>
                  </a:cubicBezTo>
                  <a:lnTo>
                    <a:pt x="38646" y="5703"/>
                  </a:lnTo>
                  <a:cubicBezTo>
                    <a:pt x="41753" y="5882"/>
                    <a:pt x="43575" y="5918"/>
                    <a:pt x="45611" y="5275"/>
                  </a:cubicBezTo>
                  <a:cubicBezTo>
                    <a:pt x="45861" y="6168"/>
                    <a:pt x="47933" y="5597"/>
                    <a:pt x="48504" y="6025"/>
                  </a:cubicBezTo>
                  <a:lnTo>
                    <a:pt x="48433" y="6096"/>
                  </a:lnTo>
                  <a:cubicBezTo>
                    <a:pt x="50433" y="5811"/>
                    <a:pt x="50826" y="7347"/>
                    <a:pt x="52362" y="7954"/>
                  </a:cubicBezTo>
                  <a:cubicBezTo>
                    <a:pt x="52254" y="7954"/>
                    <a:pt x="52076" y="8133"/>
                    <a:pt x="51790" y="7918"/>
                  </a:cubicBezTo>
                  <a:cubicBezTo>
                    <a:pt x="52719" y="8490"/>
                    <a:pt x="54040" y="9597"/>
                    <a:pt x="53719" y="10026"/>
                  </a:cubicBezTo>
                  <a:cubicBezTo>
                    <a:pt x="54255" y="10597"/>
                    <a:pt x="54719" y="11097"/>
                    <a:pt x="55219" y="11633"/>
                  </a:cubicBezTo>
                  <a:lnTo>
                    <a:pt x="56326" y="12919"/>
                  </a:lnTo>
                  <a:cubicBezTo>
                    <a:pt x="56469" y="13276"/>
                    <a:pt x="56612" y="13633"/>
                    <a:pt x="56755" y="14026"/>
                  </a:cubicBezTo>
                  <a:cubicBezTo>
                    <a:pt x="57041" y="14633"/>
                    <a:pt x="57362" y="15169"/>
                    <a:pt x="57719" y="15669"/>
                  </a:cubicBezTo>
                  <a:cubicBezTo>
                    <a:pt x="58505" y="16669"/>
                    <a:pt x="59255" y="17205"/>
                    <a:pt x="60113" y="17634"/>
                  </a:cubicBezTo>
                  <a:lnTo>
                    <a:pt x="59863" y="17598"/>
                  </a:lnTo>
                  <a:cubicBezTo>
                    <a:pt x="60541" y="17884"/>
                    <a:pt x="60970" y="18098"/>
                    <a:pt x="61363" y="18348"/>
                  </a:cubicBezTo>
                  <a:cubicBezTo>
                    <a:pt x="62256" y="18527"/>
                    <a:pt x="62577" y="18741"/>
                    <a:pt x="63113" y="18812"/>
                  </a:cubicBezTo>
                  <a:cubicBezTo>
                    <a:pt x="63149" y="18884"/>
                    <a:pt x="63149" y="18991"/>
                    <a:pt x="63149" y="18991"/>
                  </a:cubicBezTo>
                  <a:cubicBezTo>
                    <a:pt x="64327" y="18848"/>
                    <a:pt x="65542" y="20527"/>
                    <a:pt x="65685" y="20777"/>
                  </a:cubicBezTo>
                  <a:lnTo>
                    <a:pt x="65363" y="20955"/>
                  </a:lnTo>
                  <a:cubicBezTo>
                    <a:pt x="65542" y="21420"/>
                    <a:pt x="65756" y="22134"/>
                    <a:pt x="65899" y="22884"/>
                  </a:cubicBezTo>
                  <a:lnTo>
                    <a:pt x="65828" y="22063"/>
                  </a:lnTo>
                  <a:cubicBezTo>
                    <a:pt x="66863" y="22170"/>
                    <a:pt x="65542" y="23777"/>
                    <a:pt x="66256" y="25456"/>
                  </a:cubicBezTo>
                  <a:cubicBezTo>
                    <a:pt x="66221" y="27063"/>
                    <a:pt x="68328" y="28814"/>
                    <a:pt x="67792" y="30600"/>
                  </a:cubicBezTo>
                  <a:cubicBezTo>
                    <a:pt x="68221" y="31457"/>
                    <a:pt x="67078" y="29814"/>
                    <a:pt x="67364" y="31099"/>
                  </a:cubicBezTo>
                  <a:cubicBezTo>
                    <a:pt x="66863" y="31099"/>
                    <a:pt x="67078" y="30493"/>
                    <a:pt x="66649" y="30814"/>
                  </a:cubicBezTo>
                  <a:cubicBezTo>
                    <a:pt x="66828" y="32064"/>
                    <a:pt x="66006" y="32779"/>
                    <a:pt x="66221" y="34314"/>
                  </a:cubicBezTo>
                  <a:lnTo>
                    <a:pt x="65828" y="34350"/>
                  </a:lnTo>
                  <a:cubicBezTo>
                    <a:pt x="66328" y="36386"/>
                    <a:pt x="64827" y="37922"/>
                    <a:pt x="65256" y="39208"/>
                  </a:cubicBezTo>
                  <a:cubicBezTo>
                    <a:pt x="65078" y="41029"/>
                    <a:pt x="63827" y="40065"/>
                    <a:pt x="63899" y="42137"/>
                  </a:cubicBezTo>
                  <a:lnTo>
                    <a:pt x="63113" y="42637"/>
                  </a:lnTo>
                  <a:cubicBezTo>
                    <a:pt x="62720" y="43351"/>
                    <a:pt x="63470" y="43458"/>
                    <a:pt x="62827" y="44173"/>
                  </a:cubicBezTo>
                  <a:cubicBezTo>
                    <a:pt x="62577" y="43994"/>
                    <a:pt x="62041" y="45066"/>
                    <a:pt x="62006" y="44458"/>
                  </a:cubicBezTo>
                  <a:cubicBezTo>
                    <a:pt x="60613" y="45959"/>
                    <a:pt x="60434" y="48530"/>
                    <a:pt x="57898" y="49852"/>
                  </a:cubicBezTo>
                  <a:cubicBezTo>
                    <a:pt x="57969" y="50745"/>
                    <a:pt x="56684" y="51352"/>
                    <a:pt x="56648" y="51960"/>
                  </a:cubicBezTo>
                  <a:cubicBezTo>
                    <a:pt x="56434" y="51817"/>
                    <a:pt x="54433" y="53459"/>
                    <a:pt x="55326" y="52102"/>
                  </a:cubicBezTo>
                  <a:cubicBezTo>
                    <a:pt x="55398" y="51995"/>
                    <a:pt x="55576" y="51852"/>
                    <a:pt x="55648" y="51960"/>
                  </a:cubicBezTo>
                  <a:lnTo>
                    <a:pt x="55576" y="51531"/>
                  </a:lnTo>
                  <a:cubicBezTo>
                    <a:pt x="53969" y="51781"/>
                    <a:pt x="53719" y="53281"/>
                    <a:pt x="52112" y="53781"/>
                  </a:cubicBezTo>
                  <a:cubicBezTo>
                    <a:pt x="52576" y="53710"/>
                    <a:pt x="53147" y="53459"/>
                    <a:pt x="52862" y="53852"/>
                  </a:cubicBezTo>
                  <a:lnTo>
                    <a:pt x="51504" y="54388"/>
                  </a:lnTo>
                  <a:lnTo>
                    <a:pt x="51647" y="53960"/>
                  </a:lnTo>
                  <a:cubicBezTo>
                    <a:pt x="50969" y="54174"/>
                    <a:pt x="50290" y="54424"/>
                    <a:pt x="49576" y="54567"/>
                  </a:cubicBezTo>
                  <a:lnTo>
                    <a:pt x="50004" y="54853"/>
                  </a:lnTo>
                  <a:cubicBezTo>
                    <a:pt x="48933" y="54960"/>
                    <a:pt x="48397" y="54460"/>
                    <a:pt x="47432" y="55281"/>
                  </a:cubicBezTo>
                  <a:cubicBezTo>
                    <a:pt x="46968" y="55710"/>
                    <a:pt x="48540" y="55603"/>
                    <a:pt x="47468" y="55960"/>
                  </a:cubicBezTo>
                  <a:cubicBezTo>
                    <a:pt x="46004" y="56032"/>
                    <a:pt x="43932" y="55960"/>
                    <a:pt x="42182" y="55853"/>
                  </a:cubicBezTo>
                  <a:cubicBezTo>
                    <a:pt x="42360" y="56317"/>
                    <a:pt x="41896" y="56281"/>
                    <a:pt x="41396" y="56389"/>
                  </a:cubicBezTo>
                  <a:lnTo>
                    <a:pt x="41325" y="55996"/>
                  </a:lnTo>
                  <a:cubicBezTo>
                    <a:pt x="39431" y="56531"/>
                    <a:pt x="40682" y="55174"/>
                    <a:pt x="38824" y="55424"/>
                  </a:cubicBezTo>
                  <a:lnTo>
                    <a:pt x="39003" y="55174"/>
                  </a:lnTo>
                  <a:lnTo>
                    <a:pt x="38431" y="55960"/>
                  </a:lnTo>
                  <a:cubicBezTo>
                    <a:pt x="36610" y="56567"/>
                    <a:pt x="37681" y="55031"/>
                    <a:pt x="35610" y="55745"/>
                  </a:cubicBezTo>
                  <a:cubicBezTo>
                    <a:pt x="36360" y="55817"/>
                    <a:pt x="35788" y="56674"/>
                    <a:pt x="34895" y="56317"/>
                  </a:cubicBezTo>
                  <a:lnTo>
                    <a:pt x="35217" y="55996"/>
                  </a:lnTo>
                  <a:cubicBezTo>
                    <a:pt x="34681" y="55960"/>
                    <a:pt x="34502" y="56032"/>
                    <a:pt x="34181" y="55889"/>
                  </a:cubicBezTo>
                  <a:cubicBezTo>
                    <a:pt x="34538" y="55781"/>
                    <a:pt x="34467" y="55388"/>
                    <a:pt x="33716" y="55245"/>
                  </a:cubicBezTo>
                  <a:lnTo>
                    <a:pt x="34324" y="54924"/>
                  </a:lnTo>
                  <a:lnTo>
                    <a:pt x="32752" y="55210"/>
                  </a:lnTo>
                  <a:cubicBezTo>
                    <a:pt x="31823" y="54460"/>
                    <a:pt x="29966" y="54352"/>
                    <a:pt x="29752" y="53602"/>
                  </a:cubicBezTo>
                  <a:cubicBezTo>
                    <a:pt x="29752" y="53602"/>
                    <a:pt x="27644" y="52424"/>
                    <a:pt x="26894" y="52638"/>
                  </a:cubicBezTo>
                  <a:cubicBezTo>
                    <a:pt x="27501" y="52531"/>
                    <a:pt x="26358" y="51781"/>
                    <a:pt x="26894" y="51602"/>
                  </a:cubicBezTo>
                  <a:cubicBezTo>
                    <a:pt x="26144" y="51709"/>
                    <a:pt x="24322" y="51067"/>
                    <a:pt x="23894" y="50280"/>
                  </a:cubicBezTo>
                  <a:lnTo>
                    <a:pt x="24037" y="50316"/>
                  </a:lnTo>
                  <a:cubicBezTo>
                    <a:pt x="21894" y="48494"/>
                    <a:pt x="19643" y="48209"/>
                    <a:pt x="17893" y="46244"/>
                  </a:cubicBezTo>
                  <a:cubicBezTo>
                    <a:pt x="17714" y="46673"/>
                    <a:pt x="16786" y="45673"/>
                    <a:pt x="16679" y="46316"/>
                  </a:cubicBezTo>
                  <a:cubicBezTo>
                    <a:pt x="14214" y="45173"/>
                    <a:pt x="13571" y="42279"/>
                    <a:pt x="11571" y="43066"/>
                  </a:cubicBezTo>
                  <a:cubicBezTo>
                    <a:pt x="10464" y="42351"/>
                    <a:pt x="10571" y="41815"/>
                    <a:pt x="10106" y="41351"/>
                  </a:cubicBezTo>
                  <a:lnTo>
                    <a:pt x="10392" y="41458"/>
                  </a:lnTo>
                  <a:cubicBezTo>
                    <a:pt x="8428" y="40208"/>
                    <a:pt x="8035" y="39922"/>
                    <a:pt x="7606" y="39172"/>
                  </a:cubicBezTo>
                  <a:cubicBezTo>
                    <a:pt x="7285" y="38851"/>
                    <a:pt x="6392" y="39100"/>
                    <a:pt x="6320" y="37779"/>
                  </a:cubicBezTo>
                  <a:cubicBezTo>
                    <a:pt x="6713" y="38136"/>
                    <a:pt x="6570" y="37636"/>
                    <a:pt x="6499" y="37136"/>
                  </a:cubicBezTo>
                  <a:cubicBezTo>
                    <a:pt x="6606" y="37458"/>
                    <a:pt x="6713" y="37529"/>
                    <a:pt x="6856" y="36851"/>
                  </a:cubicBezTo>
                  <a:cubicBezTo>
                    <a:pt x="6749" y="36779"/>
                    <a:pt x="6677" y="36636"/>
                    <a:pt x="6606" y="36493"/>
                  </a:cubicBezTo>
                  <a:lnTo>
                    <a:pt x="6677" y="36457"/>
                  </a:lnTo>
                  <a:cubicBezTo>
                    <a:pt x="6499" y="35600"/>
                    <a:pt x="6427" y="35743"/>
                    <a:pt x="6392" y="36172"/>
                  </a:cubicBezTo>
                  <a:cubicBezTo>
                    <a:pt x="6392" y="36172"/>
                    <a:pt x="6284" y="36207"/>
                    <a:pt x="6177" y="36315"/>
                  </a:cubicBezTo>
                  <a:cubicBezTo>
                    <a:pt x="6535" y="35422"/>
                    <a:pt x="6106" y="33564"/>
                    <a:pt x="6677" y="33421"/>
                  </a:cubicBezTo>
                  <a:cubicBezTo>
                    <a:pt x="6570" y="30493"/>
                    <a:pt x="5963" y="28421"/>
                    <a:pt x="5749" y="25956"/>
                  </a:cubicBezTo>
                  <a:cubicBezTo>
                    <a:pt x="6034" y="25671"/>
                    <a:pt x="6320" y="26242"/>
                    <a:pt x="6427" y="26956"/>
                  </a:cubicBezTo>
                  <a:lnTo>
                    <a:pt x="6320" y="25242"/>
                  </a:lnTo>
                  <a:cubicBezTo>
                    <a:pt x="6749" y="25242"/>
                    <a:pt x="6570" y="26242"/>
                    <a:pt x="6642" y="26778"/>
                  </a:cubicBezTo>
                  <a:cubicBezTo>
                    <a:pt x="7356" y="24635"/>
                    <a:pt x="5927" y="22741"/>
                    <a:pt x="6999" y="20670"/>
                  </a:cubicBezTo>
                  <a:lnTo>
                    <a:pt x="6785" y="20170"/>
                  </a:lnTo>
                  <a:lnTo>
                    <a:pt x="6856" y="20062"/>
                  </a:lnTo>
                  <a:cubicBezTo>
                    <a:pt x="6677" y="20027"/>
                    <a:pt x="6570" y="19491"/>
                    <a:pt x="6606" y="19170"/>
                  </a:cubicBezTo>
                  <a:cubicBezTo>
                    <a:pt x="7035" y="18991"/>
                    <a:pt x="7427" y="19420"/>
                    <a:pt x="7749" y="18455"/>
                  </a:cubicBezTo>
                  <a:cubicBezTo>
                    <a:pt x="8320" y="17812"/>
                    <a:pt x="8463" y="16241"/>
                    <a:pt x="8963" y="15241"/>
                  </a:cubicBezTo>
                  <a:cubicBezTo>
                    <a:pt x="8606" y="15705"/>
                    <a:pt x="8535" y="15455"/>
                    <a:pt x="8535" y="15133"/>
                  </a:cubicBezTo>
                  <a:cubicBezTo>
                    <a:pt x="8821" y="14669"/>
                    <a:pt x="9249" y="14597"/>
                    <a:pt x="9428" y="14205"/>
                  </a:cubicBezTo>
                  <a:lnTo>
                    <a:pt x="9856" y="14455"/>
                  </a:lnTo>
                  <a:cubicBezTo>
                    <a:pt x="9356" y="14348"/>
                    <a:pt x="10285" y="13026"/>
                    <a:pt x="10321" y="12776"/>
                  </a:cubicBezTo>
                  <a:cubicBezTo>
                    <a:pt x="10785" y="12776"/>
                    <a:pt x="9999" y="13633"/>
                    <a:pt x="10142" y="13919"/>
                  </a:cubicBezTo>
                  <a:cubicBezTo>
                    <a:pt x="11499" y="12276"/>
                    <a:pt x="10785" y="13062"/>
                    <a:pt x="12321" y="11561"/>
                  </a:cubicBezTo>
                  <a:cubicBezTo>
                    <a:pt x="12964" y="10525"/>
                    <a:pt x="11857" y="11347"/>
                    <a:pt x="11999" y="10633"/>
                  </a:cubicBezTo>
                  <a:cubicBezTo>
                    <a:pt x="12750" y="9883"/>
                    <a:pt x="13428" y="8954"/>
                    <a:pt x="14643" y="8597"/>
                  </a:cubicBezTo>
                  <a:lnTo>
                    <a:pt x="14071" y="8418"/>
                  </a:lnTo>
                  <a:cubicBezTo>
                    <a:pt x="15643" y="7061"/>
                    <a:pt x="16857" y="6525"/>
                    <a:pt x="18322" y="6454"/>
                  </a:cubicBezTo>
                  <a:cubicBezTo>
                    <a:pt x="25073" y="2239"/>
                    <a:pt x="26323" y="1525"/>
                    <a:pt x="24894" y="739"/>
                  </a:cubicBezTo>
                  <a:cubicBezTo>
                    <a:pt x="23572" y="132"/>
                    <a:pt x="20072" y="632"/>
                    <a:pt x="20072" y="632"/>
                  </a:cubicBezTo>
                  <a:cubicBezTo>
                    <a:pt x="13142" y="1918"/>
                    <a:pt x="9571" y="4775"/>
                    <a:pt x="4606" y="11812"/>
                  </a:cubicBezTo>
                  <a:cubicBezTo>
                    <a:pt x="427" y="17991"/>
                    <a:pt x="-252" y="21527"/>
                    <a:pt x="69" y="28206"/>
                  </a:cubicBezTo>
                  <a:cubicBezTo>
                    <a:pt x="105" y="31635"/>
                    <a:pt x="-73" y="34457"/>
                    <a:pt x="534" y="38565"/>
                  </a:cubicBezTo>
                  <a:cubicBezTo>
                    <a:pt x="998" y="39458"/>
                    <a:pt x="1284" y="40922"/>
                    <a:pt x="2248" y="42494"/>
                  </a:cubicBezTo>
                  <a:cubicBezTo>
                    <a:pt x="3177" y="44065"/>
                    <a:pt x="4463" y="45101"/>
                    <a:pt x="5391" y="45458"/>
                  </a:cubicBezTo>
                  <a:lnTo>
                    <a:pt x="5784" y="46209"/>
                  </a:lnTo>
                  <a:cubicBezTo>
                    <a:pt x="6427" y="46459"/>
                    <a:pt x="7070" y="46744"/>
                    <a:pt x="7427" y="47244"/>
                  </a:cubicBezTo>
                  <a:lnTo>
                    <a:pt x="7320" y="47316"/>
                  </a:lnTo>
                  <a:cubicBezTo>
                    <a:pt x="8178" y="47602"/>
                    <a:pt x="8821" y="48316"/>
                    <a:pt x="9213" y="48459"/>
                  </a:cubicBezTo>
                  <a:lnTo>
                    <a:pt x="9106" y="48530"/>
                  </a:lnTo>
                  <a:lnTo>
                    <a:pt x="9999" y="49209"/>
                  </a:lnTo>
                  <a:lnTo>
                    <a:pt x="9749" y="49209"/>
                  </a:lnTo>
                  <a:cubicBezTo>
                    <a:pt x="11214" y="49995"/>
                    <a:pt x="12535" y="51031"/>
                    <a:pt x="13678" y="52031"/>
                  </a:cubicBezTo>
                  <a:lnTo>
                    <a:pt x="13857" y="51602"/>
                  </a:lnTo>
                  <a:cubicBezTo>
                    <a:pt x="16107" y="53924"/>
                    <a:pt x="17643" y="53781"/>
                    <a:pt x="19750" y="55853"/>
                  </a:cubicBezTo>
                  <a:lnTo>
                    <a:pt x="19643" y="55924"/>
                  </a:lnTo>
                  <a:cubicBezTo>
                    <a:pt x="23394" y="56781"/>
                    <a:pt x="24394" y="59603"/>
                    <a:pt x="28502" y="60032"/>
                  </a:cubicBezTo>
                  <a:cubicBezTo>
                    <a:pt x="28001" y="59996"/>
                    <a:pt x="28609" y="60318"/>
                    <a:pt x="28537" y="60425"/>
                  </a:cubicBezTo>
                  <a:cubicBezTo>
                    <a:pt x="30252" y="60961"/>
                    <a:pt x="32181" y="61425"/>
                    <a:pt x="32431" y="60567"/>
                  </a:cubicBezTo>
                  <a:cubicBezTo>
                    <a:pt x="33681" y="60925"/>
                    <a:pt x="33395" y="61139"/>
                    <a:pt x="33466" y="61532"/>
                  </a:cubicBezTo>
                  <a:cubicBezTo>
                    <a:pt x="33538" y="61175"/>
                    <a:pt x="34717" y="61211"/>
                    <a:pt x="35717" y="61389"/>
                  </a:cubicBezTo>
                  <a:lnTo>
                    <a:pt x="35217" y="61460"/>
                  </a:lnTo>
                  <a:cubicBezTo>
                    <a:pt x="36181" y="61639"/>
                    <a:pt x="37145" y="61746"/>
                    <a:pt x="38146" y="61746"/>
                  </a:cubicBezTo>
                  <a:lnTo>
                    <a:pt x="37646" y="60961"/>
                  </a:lnTo>
                  <a:cubicBezTo>
                    <a:pt x="39146" y="61318"/>
                    <a:pt x="37931" y="61925"/>
                    <a:pt x="39431" y="61889"/>
                  </a:cubicBezTo>
                  <a:lnTo>
                    <a:pt x="39467" y="61282"/>
                  </a:lnTo>
                  <a:cubicBezTo>
                    <a:pt x="41575" y="61460"/>
                    <a:pt x="42825" y="62425"/>
                    <a:pt x="45039" y="62604"/>
                  </a:cubicBezTo>
                  <a:cubicBezTo>
                    <a:pt x="49576" y="62175"/>
                    <a:pt x="53790" y="60389"/>
                    <a:pt x="57684" y="57889"/>
                  </a:cubicBezTo>
                  <a:cubicBezTo>
                    <a:pt x="61541" y="55245"/>
                    <a:pt x="64327" y="51745"/>
                    <a:pt x="66863" y="48494"/>
                  </a:cubicBezTo>
                  <a:lnTo>
                    <a:pt x="67471" y="48423"/>
                  </a:lnTo>
                  <a:cubicBezTo>
                    <a:pt x="68149" y="48602"/>
                    <a:pt x="67649" y="45923"/>
                    <a:pt x="68328" y="45923"/>
                  </a:cubicBezTo>
                  <a:lnTo>
                    <a:pt x="68614" y="4470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D3991278-AB85-CE4E-996C-1939332B4BFE}"/>
                </a:ext>
              </a:extLst>
            </p:cNvPr>
            <p:cNvSpPr/>
            <p:nvPr/>
          </p:nvSpPr>
          <p:spPr>
            <a:xfrm>
              <a:off x="7493733" y="5667279"/>
              <a:ext cx="71" cy="143"/>
            </a:xfrm>
            <a:custGeom>
              <a:avLst/>
              <a:gdLst>
                <a:gd name="connsiteX0" fmla="*/ 71 w 71"/>
                <a:gd name="connsiteY0" fmla="*/ 143 h 143"/>
                <a:gd name="connsiteX1" fmla="*/ 0 w 71"/>
                <a:gd name="connsiteY1" fmla="*/ 0 h 143"/>
                <a:gd name="connsiteX2" fmla="*/ 71 w 71"/>
                <a:gd name="connsiteY2" fmla="*/ 143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43">
                  <a:moveTo>
                    <a:pt x="71" y="143"/>
                  </a:moveTo>
                  <a:lnTo>
                    <a:pt x="0" y="0"/>
                  </a:lnTo>
                  <a:lnTo>
                    <a:pt x="71" y="1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EE5F1D96-A7FD-1A4A-B340-0DDB8AECD494}"/>
                </a:ext>
              </a:extLst>
            </p:cNvPr>
            <p:cNvSpPr/>
            <p:nvPr/>
          </p:nvSpPr>
          <p:spPr>
            <a:xfrm>
              <a:off x="7493786" y="5644618"/>
              <a:ext cx="58577" cy="50011"/>
            </a:xfrm>
            <a:custGeom>
              <a:avLst/>
              <a:gdLst>
                <a:gd name="connsiteX0" fmla="*/ 1268 w 58577"/>
                <a:gd name="connsiteY0" fmla="*/ 29484 h 50011"/>
                <a:gd name="connsiteX1" fmla="*/ 2233 w 58577"/>
                <a:gd name="connsiteY1" fmla="*/ 31306 h 50011"/>
                <a:gd name="connsiteX2" fmla="*/ 2126 w 58577"/>
                <a:gd name="connsiteY2" fmla="*/ 31306 h 50011"/>
                <a:gd name="connsiteX3" fmla="*/ 3590 w 58577"/>
                <a:gd name="connsiteY3" fmla="*/ 33306 h 50011"/>
                <a:gd name="connsiteX4" fmla="*/ 3483 w 58577"/>
                <a:gd name="connsiteY4" fmla="*/ 33342 h 50011"/>
                <a:gd name="connsiteX5" fmla="*/ 4162 w 58577"/>
                <a:gd name="connsiteY5" fmla="*/ 34235 h 50011"/>
                <a:gd name="connsiteX6" fmla="*/ 3912 w 58577"/>
                <a:gd name="connsiteY6" fmla="*/ 34163 h 50011"/>
                <a:gd name="connsiteX7" fmla="*/ 7055 w 58577"/>
                <a:gd name="connsiteY7" fmla="*/ 37449 h 50011"/>
                <a:gd name="connsiteX8" fmla="*/ 7305 w 58577"/>
                <a:gd name="connsiteY8" fmla="*/ 37056 h 50011"/>
                <a:gd name="connsiteX9" fmla="*/ 12198 w 58577"/>
                <a:gd name="connsiteY9" fmla="*/ 41200 h 50011"/>
                <a:gd name="connsiteX10" fmla="*/ 12091 w 58577"/>
                <a:gd name="connsiteY10" fmla="*/ 41271 h 50011"/>
                <a:gd name="connsiteX11" fmla="*/ 19413 w 58577"/>
                <a:gd name="connsiteY11" fmla="*/ 44986 h 50011"/>
                <a:gd name="connsiteX12" fmla="*/ 19378 w 58577"/>
                <a:gd name="connsiteY12" fmla="*/ 45343 h 50011"/>
                <a:gd name="connsiteX13" fmla="*/ 22628 w 58577"/>
                <a:gd name="connsiteY13" fmla="*/ 45522 h 50011"/>
                <a:gd name="connsiteX14" fmla="*/ 23343 w 58577"/>
                <a:gd name="connsiteY14" fmla="*/ 46451 h 50011"/>
                <a:gd name="connsiteX15" fmla="*/ 25200 w 58577"/>
                <a:gd name="connsiteY15" fmla="*/ 46486 h 50011"/>
                <a:gd name="connsiteX16" fmla="*/ 24807 w 58577"/>
                <a:gd name="connsiteY16" fmla="*/ 46486 h 50011"/>
                <a:gd name="connsiteX17" fmla="*/ 27093 w 58577"/>
                <a:gd name="connsiteY17" fmla="*/ 47093 h 50011"/>
                <a:gd name="connsiteX18" fmla="*/ 26879 w 58577"/>
                <a:gd name="connsiteY18" fmla="*/ 46236 h 50011"/>
                <a:gd name="connsiteX19" fmla="*/ 28129 w 58577"/>
                <a:gd name="connsiteY19" fmla="*/ 47379 h 50011"/>
                <a:gd name="connsiteX20" fmla="*/ 28272 w 58577"/>
                <a:gd name="connsiteY20" fmla="*/ 46772 h 50011"/>
                <a:gd name="connsiteX21" fmla="*/ 32272 w 58577"/>
                <a:gd name="connsiteY21" fmla="*/ 49308 h 50011"/>
                <a:gd name="connsiteX22" fmla="*/ 43666 w 58577"/>
                <a:gd name="connsiteY22" fmla="*/ 49415 h 50011"/>
                <a:gd name="connsiteX23" fmla="*/ 53561 w 58577"/>
                <a:gd name="connsiteY23" fmla="*/ 43093 h 50011"/>
                <a:gd name="connsiteX24" fmla="*/ 54132 w 58577"/>
                <a:gd name="connsiteY24" fmla="*/ 43093 h 50011"/>
                <a:gd name="connsiteX25" fmla="*/ 55061 w 58577"/>
                <a:gd name="connsiteY25" fmla="*/ 40950 h 50011"/>
                <a:gd name="connsiteX26" fmla="*/ 55168 w 58577"/>
                <a:gd name="connsiteY26" fmla="*/ 40057 h 50011"/>
                <a:gd name="connsiteX27" fmla="*/ 55668 w 58577"/>
                <a:gd name="connsiteY27" fmla="*/ 39949 h 50011"/>
                <a:gd name="connsiteX28" fmla="*/ 55954 w 58577"/>
                <a:gd name="connsiteY28" fmla="*/ 38592 h 50011"/>
                <a:gd name="connsiteX29" fmla="*/ 56632 w 58577"/>
                <a:gd name="connsiteY29" fmla="*/ 37985 h 50011"/>
                <a:gd name="connsiteX30" fmla="*/ 58168 w 58577"/>
                <a:gd name="connsiteY30" fmla="*/ 29448 h 50011"/>
                <a:gd name="connsiteX31" fmla="*/ 54025 w 58577"/>
                <a:gd name="connsiteY31" fmla="*/ 15161 h 50011"/>
                <a:gd name="connsiteX32" fmla="*/ 39380 w 58577"/>
                <a:gd name="connsiteY32" fmla="*/ 4874 h 50011"/>
                <a:gd name="connsiteX33" fmla="*/ 38702 w 58577"/>
                <a:gd name="connsiteY33" fmla="*/ 4874 h 50011"/>
                <a:gd name="connsiteX34" fmla="*/ 33522 w 58577"/>
                <a:gd name="connsiteY34" fmla="*/ 3909 h 50011"/>
                <a:gd name="connsiteX35" fmla="*/ 29486 w 58577"/>
                <a:gd name="connsiteY35" fmla="*/ 3874 h 50011"/>
                <a:gd name="connsiteX36" fmla="*/ 28879 w 58577"/>
                <a:gd name="connsiteY36" fmla="*/ 3981 h 50011"/>
                <a:gd name="connsiteX37" fmla="*/ 27450 w 58577"/>
                <a:gd name="connsiteY37" fmla="*/ 552 h 50011"/>
                <a:gd name="connsiteX38" fmla="*/ 12020 w 58577"/>
                <a:gd name="connsiteY38" fmla="*/ 2409 h 50011"/>
                <a:gd name="connsiteX39" fmla="*/ 5233 w 58577"/>
                <a:gd name="connsiteY39" fmla="*/ 6553 h 50011"/>
                <a:gd name="connsiteX40" fmla="*/ 1340 w 58577"/>
                <a:gd name="connsiteY40" fmla="*/ 13375 h 50011"/>
                <a:gd name="connsiteX41" fmla="*/ 18 w 58577"/>
                <a:gd name="connsiteY41" fmla="*/ 22769 h 50011"/>
                <a:gd name="connsiteX42" fmla="*/ 1375 w 58577"/>
                <a:gd name="connsiteY42" fmla="*/ 28627 h 50011"/>
                <a:gd name="connsiteX43" fmla="*/ 1268 w 58577"/>
                <a:gd name="connsiteY43" fmla="*/ 29484 h 50011"/>
                <a:gd name="connsiteX44" fmla="*/ 6305 w 58577"/>
                <a:gd name="connsiteY44" fmla="*/ 21840 h 50011"/>
                <a:gd name="connsiteX45" fmla="*/ 6376 w 58577"/>
                <a:gd name="connsiteY45" fmla="*/ 21840 h 50011"/>
                <a:gd name="connsiteX46" fmla="*/ 6126 w 58577"/>
                <a:gd name="connsiteY46" fmla="*/ 21554 h 50011"/>
                <a:gd name="connsiteX47" fmla="*/ 5912 w 58577"/>
                <a:gd name="connsiteY47" fmla="*/ 21661 h 50011"/>
                <a:gd name="connsiteX48" fmla="*/ 6698 w 58577"/>
                <a:gd name="connsiteY48" fmla="*/ 19483 h 50011"/>
                <a:gd name="connsiteX49" fmla="*/ 7305 w 58577"/>
                <a:gd name="connsiteY49" fmla="*/ 13696 h 50011"/>
                <a:gd name="connsiteX50" fmla="*/ 7626 w 58577"/>
                <a:gd name="connsiteY50" fmla="*/ 14661 h 50011"/>
                <a:gd name="connsiteX51" fmla="*/ 8019 w 58577"/>
                <a:gd name="connsiteY51" fmla="*/ 13411 h 50011"/>
                <a:gd name="connsiteX52" fmla="*/ 7876 w 58577"/>
                <a:gd name="connsiteY52" fmla="*/ 14589 h 50011"/>
                <a:gd name="connsiteX53" fmla="*/ 10234 w 58577"/>
                <a:gd name="connsiteY53" fmla="*/ 10517 h 50011"/>
                <a:gd name="connsiteX54" fmla="*/ 10198 w 58577"/>
                <a:gd name="connsiteY54" fmla="*/ 10017 h 50011"/>
                <a:gd name="connsiteX55" fmla="*/ 10305 w 58577"/>
                <a:gd name="connsiteY55" fmla="*/ 9981 h 50011"/>
                <a:gd name="connsiteX56" fmla="*/ 10448 w 58577"/>
                <a:gd name="connsiteY56" fmla="*/ 9196 h 50011"/>
                <a:gd name="connsiteX57" fmla="*/ 11591 w 58577"/>
                <a:gd name="connsiteY57" fmla="*/ 9303 h 50011"/>
                <a:gd name="connsiteX58" fmla="*/ 13698 w 58577"/>
                <a:gd name="connsiteY58" fmla="*/ 7624 h 50011"/>
                <a:gd name="connsiteX59" fmla="*/ 13413 w 58577"/>
                <a:gd name="connsiteY59" fmla="*/ 7302 h 50011"/>
                <a:gd name="connsiteX60" fmla="*/ 14449 w 58577"/>
                <a:gd name="connsiteY60" fmla="*/ 7124 h 50011"/>
                <a:gd name="connsiteX61" fmla="*/ 14663 w 58577"/>
                <a:gd name="connsiteY61" fmla="*/ 7589 h 50011"/>
                <a:gd name="connsiteX62" fmla="*/ 15734 w 58577"/>
                <a:gd name="connsiteY62" fmla="*/ 6553 h 50011"/>
                <a:gd name="connsiteX63" fmla="*/ 15127 w 58577"/>
                <a:gd name="connsiteY63" fmla="*/ 7338 h 50011"/>
                <a:gd name="connsiteX64" fmla="*/ 17699 w 58577"/>
                <a:gd name="connsiteY64" fmla="*/ 6767 h 50011"/>
                <a:gd name="connsiteX65" fmla="*/ 17878 w 58577"/>
                <a:gd name="connsiteY65" fmla="*/ 5838 h 50011"/>
                <a:gd name="connsiteX66" fmla="*/ 20699 w 58577"/>
                <a:gd name="connsiteY66" fmla="*/ 5552 h 50011"/>
                <a:gd name="connsiteX67" fmla="*/ 20342 w 58577"/>
                <a:gd name="connsiteY67" fmla="*/ 5124 h 50011"/>
                <a:gd name="connsiteX68" fmla="*/ 23735 w 58577"/>
                <a:gd name="connsiteY68" fmla="*/ 5231 h 50011"/>
                <a:gd name="connsiteX69" fmla="*/ 22628 w 58577"/>
                <a:gd name="connsiteY69" fmla="*/ 5624 h 50011"/>
                <a:gd name="connsiteX70" fmla="*/ 21021 w 58577"/>
                <a:gd name="connsiteY70" fmla="*/ 6445 h 50011"/>
                <a:gd name="connsiteX71" fmla="*/ 21021 w 58577"/>
                <a:gd name="connsiteY71" fmla="*/ 7374 h 50011"/>
                <a:gd name="connsiteX72" fmla="*/ 23485 w 58577"/>
                <a:gd name="connsiteY72" fmla="*/ 8588 h 50011"/>
                <a:gd name="connsiteX73" fmla="*/ 27807 w 58577"/>
                <a:gd name="connsiteY73" fmla="*/ 9410 h 50011"/>
                <a:gd name="connsiteX74" fmla="*/ 27700 w 58577"/>
                <a:gd name="connsiteY74" fmla="*/ 9553 h 50011"/>
                <a:gd name="connsiteX75" fmla="*/ 33272 w 58577"/>
                <a:gd name="connsiteY75" fmla="*/ 9231 h 50011"/>
                <a:gd name="connsiteX76" fmla="*/ 35737 w 58577"/>
                <a:gd name="connsiteY76" fmla="*/ 10017 h 50011"/>
                <a:gd name="connsiteX77" fmla="*/ 35665 w 58577"/>
                <a:gd name="connsiteY77" fmla="*/ 10089 h 50011"/>
                <a:gd name="connsiteX78" fmla="*/ 39916 w 58577"/>
                <a:gd name="connsiteY78" fmla="*/ 11231 h 50011"/>
                <a:gd name="connsiteX79" fmla="*/ 39416 w 58577"/>
                <a:gd name="connsiteY79" fmla="*/ 11410 h 50011"/>
                <a:gd name="connsiteX80" fmla="*/ 41595 w 58577"/>
                <a:gd name="connsiteY80" fmla="*/ 12518 h 50011"/>
                <a:gd name="connsiteX81" fmla="*/ 47917 w 58577"/>
                <a:gd name="connsiteY81" fmla="*/ 15947 h 50011"/>
                <a:gd name="connsiteX82" fmla="*/ 47738 w 58577"/>
                <a:gd name="connsiteY82" fmla="*/ 15982 h 50011"/>
                <a:gd name="connsiteX83" fmla="*/ 49417 w 58577"/>
                <a:gd name="connsiteY83" fmla="*/ 17268 h 50011"/>
                <a:gd name="connsiteX84" fmla="*/ 49381 w 58577"/>
                <a:gd name="connsiteY84" fmla="*/ 17447 h 50011"/>
                <a:gd name="connsiteX85" fmla="*/ 51489 w 58577"/>
                <a:gd name="connsiteY85" fmla="*/ 20233 h 50011"/>
                <a:gd name="connsiteX86" fmla="*/ 51203 w 58577"/>
                <a:gd name="connsiteY86" fmla="*/ 20411 h 50011"/>
                <a:gd name="connsiteX87" fmla="*/ 51953 w 58577"/>
                <a:gd name="connsiteY87" fmla="*/ 22090 h 50011"/>
                <a:gd name="connsiteX88" fmla="*/ 51775 w 58577"/>
                <a:gd name="connsiteY88" fmla="*/ 21412 h 50011"/>
                <a:gd name="connsiteX89" fmla="*/ 52560 w 58577"/>
                <a:gd name="connsiteY89" fmla="*/ 24091 h 50011"/>
                <a:gd name="connsiteX90" fmla="*/ 54489 w 58577"/>
                <a:gd name="connsiteY90" fmla="*/ 28055 h 50011"/>
                <a:gd name="connsiteX91" fmla="*/ 54096 w 58577"/>
                <a:gd name="connsiteY91" fmla="*/ 28484 h 50011"/>
                <a:gd name="connsiteX92" fmla="*/ 53382 w 58577"/>
                <a:gd name="connsiteY92" fmla="*/ 28269 h 50011"/>
                <a:gd name="connsiteX93" fmla="*/ 53025 w 58577"/>
                <a:gd name="connsiteY93" fmla="*/ 31056 h 50011"/>
                <a:gd name="connsiteX94" fmla="*/ 52632 w 58577"/>
                <a:gd name="connsiteY94" fmla="*/ 31056 h 50011"/>
                <a:gd name="connsiteX95" fmla="*/ 51918 w 58577"/>
                <a:gd name="connsiteY95" fmla="*/ 34913 h 50011"/>
                <a:gd name="connsiteX96" fmla="*/ 50560 w 58577"/>
                <a:gd name="connsiteY96" fmla="*/ 37235 h 50011"/>
                <a:gd name="connsiteX97" fmla="*/ 49810 w 58577"/>
                <a:gd name="connsiteY97" fmla="*/ 37521 h 50011"/>
                <a:gd name="connsiteX98" fmla="*/ 49596 w 58577"/>
                <a:gd name="connsiteY98" fmla="*/ 38771 h 50011"/>
                <a:gd name="connsiteX99" fmla="*/ 48810 w 58577"/>
                <a:gd name="connsiteY99" fmla="*/ 38842 h 50011"/>
                <a:gd name="connsiteX100" fmla="*/ 45167 w 58577"/>
                <a:gd name="connsiteY100" fmla="*/ 42271 h 50011"/>
                <a:gd name="connsiteX101" fmla="*/ 43988 w 58577"/>
                <a:gd name="connsiteY101" fmla="*/ 43700 h 50011"/>
                <a:gd name="connsiteX102" fmla="*/ 42988 w 58577"/>
                <a:gd name="connsiteY102" fmla="*/ 43343 h 50011"/>
                <a:gd name="connsiteX103" fmla="*/ 43238 w 58577"/>
                <a:gd name="connsiteY103" fmla="*/ 43343 h 50011"/>
                <a:gd name="connsiteX104" fmla="*/ 43238 w 58577"/>
                <a:gd name="connsiteY104" fmla="*/ 42914 h 50011"/>
                <a:gd name="connsiteX105" fmla="*/ 40273 w 58577"/>
                <a:gd name="connsiteY105" fmla="*/ 43664 h 50011"/>
                <a:gd name="connsiteX106" fmla="*/ 40809 w 58577"/>
                <a:gd name="connsiteY106" fmla="*/ 44021 h 50011"/>
                <a:gd name="connsiteX107" fmla="*/ 39630 w 58577"/>
                <a:gd name="connsiteY107" fmla="*/ 43986 h 50011"/>
                <a:gd name="connsiteX108" fmla="*/ 39880 w 58577"/>
                <a:gd name="connsiteY108" fmla="*/ 43664 h 50011"/>
                <a:gd name="connsiteX109" fmla="*/ 38130 w 58577"/>
                <a:gd name="connsiteY109" fmla="*/ 43414 h 50011"/>
                <a:gd name="connsiteX110" fmla="*/ 38344 w 58577"/>
                <a:gd name="connsiteY110" fmla="*/ 43843 h 50011"/>
                <a:gd name="connsiteX111" fmla="*/ 36166 w 58577"/>
                <a:gd name="connsiteY111" fmla="*/ 43307 h 50011"/>
                <a:gd name="connsiteX112" fmla="*/ 35987 w 58577"/>
                <a:gd name="connsiteY112" fmla="*/ 43950 h 50011"/>
                <a:gd name="connsiteX113" fmla="*/ 31594 w 58577"/>
                <a:gd name="connsiteY113" fmla="*/ 42271 h 50011"/>
                <a:gd name="connsiteX114" fmla="*/ 30772 w 58577"/>
                <a:gd name="connsiteY114" fmla="*/ 42628 h 50011"/>
                <a:gd name="connsiteX115" fmla="*/ 30808 w 58577"/>
                <a:gd name="connsiteY115" fmla="*/ 42236 h 50011"/>
                <a:gd name="connsiteX116" fmla="*/ 28772 w 58577"/>
                <a:gd name="connsiteY116" fmla="*/ 41200 h 50011"/>
                <a:gd name="connsiteX117" fmla="*/ 28986 w 58577"/>
                <a:gd name="connsiteY117" fmla="*/ 40985 h 50011"/>
                <a:gd name="connsiteX118" fmla="*/ 28343 w 58577"/>
                <a:gd name="connsiteY118" fmla="*/ 41664 h 50011"/>
                <a:gd name="connsiteX119" fmla="*/ 25914 w 58577"/>
                <a:gd name="connsiteY119" fmla="*/ 41093 h 50011"/>
                <a:gd name="connsiteX120" fmla="*/ 25200 w 58577"/>
                <a:gd name="connsiteY120" fmla="*/ 41592 h 50011"/>
                <a:gd name="connsiteX121" fmla="*/ 25521 w 58577"/>
                <a:gd name="connsiteY121" fmla="*/ 41307 h 50011"/>
                <a:gd name="connsiteX122" fmla="*/ 24593 w 58577"/>
                <a:gd name="connsiteY122" fmla="*/ 41128 h 50011"/>
                <a:gd name="connsiteX123" fmla="*/ 24271 w 58577"/>
                <a:gd name="connsiteY123" fmla="*/ 40485 h 50011"/>
                <a:gd name="connsiteX124" fmla="*/ 24843 w 58577"/>
                <a:gd name="connsiteY124" fmla="*/ 40200 h 50011"/>
                <a:gd name="connsiteX125" fmla="*/ 23414 w 58577"/>
                <a:gd name="connsiteY125" fmla="*/ 40378 h 50011"/>
                <a:gd name="connsiteX126" fmla="*/ 20949 w 58577"/>
                <a:gd name="connsiteY126" fmla="*/ 38807 h 50011"/>
                <a:gd name="connsiteX127" fmla="*/ 18556 w 58577"/>
                <a:gd name="connsiteY127" fmla="*/ 37949 h 50011"/>
                <a:gd name="connsiteX128" fmla="*/ 18663 w 58577"/>
                <a:gd name="connsiteY128" fmla="*/ 36949 h 50011"/>
                <a:gd name="connsiteX129" fmla="*/ 16199 w 58577"/>
                <a:gd name="connsiteY129" fmla="*/ 35842 h 50011"/>
                <a:gd name="connsiteX130" fmla="*/ 16306 w 58577"/>
                <a:gd name="connsiteY130" fmla="*/ 35877 h 50011"/>
                <a:gd name="connsiteX131" fmla="*/ 11698 w 58577"/>
                <a:gd name="connsiteY131" fmla="*/ 32377 h 50011"/>
                <a:gd name="connsiteX132" fmla="*/ 10627 w 58577"/>
                <a:gd name="connsiteY132" fmla="*/ 32449 h 50011"/>
                <a:gd name="connsiteX133" fmla="*/ 7483 w 58577"/>
                <a:gd name="connsiteY133" fmla="*/ 29341 h 50011"/>
                <a:gd name="connsiteX134" fmla="*/ 7305 w 58577"/>
                <a:gd name="connsiteY134" fmla="*/ 27769 h 50011"/>
                <a:gd name="connsiteX135" fmla="*/ 7483 w 58577"/>
                <a:gd name="connsiteY135" fmla="*/ 27912 h 50011"/>
                <a:gd name="connsiteX136" fmla="*/ 6555 w 58577"/>
                <a:gd name="connsiteY136" fmla="*/ 24876 h 50011"/>
                <a:gd name="connsiteX137" fmla="*/ 5626 w 58577"/>
                <a:gd name="connsiteY137" fmla="*/ 23019 h 50011"/>
                <a:gd name="connsiteX138" fmla="*/ 5912 w 58577"/>
                <a:gd name="connsiteY138" fmla="*/ 22483 h 50011"/>
                <a:gd name="connsiteX139" fmla="*/ 6305 w 58577"/>
                <a:gd name="connsiteY139" fmla="*/ 22269 h 50011"/>
                <a:gd name="connsiteX140" fmla="*/ 6305 w 58577"/>
                <a:gd name="connsiteY140" fmla="*/ 21840 h 5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58577" h="50011">
                  <a:moveTo>
                    <a:pt x="1268" y="29484"/>
                  </a:moveTo>
                  <a:cubicBezTo>
                    <a:pt x="1661" y="30055"/>
                    <a:pt x="2126" y="30627"/>
                    <a:pt x="2233" y="31306"/>
                  </a:cubicBezTo>
                  <a:lnTo>
                    <a:pt x="2126" y="31306"/>
                  </a:lnTo>
                  <a:cubicBezTo>
                    <a:pt x="2768" y="32056"/>
                    <a:pt x="3197" y="33020"/>
                    <a:pt x="3590" y="33306"/>
                  </a:cubicBezTo>
                  <a:lnTo>
                    <a:pt x="3483" y="33342"/>
                  </a:lnTo>
                  <a:lnTo>
                    <a:pt x="4162" y="34235"/>
                  </a:lnTo>
                  <a:lnTo>
                    <a:pt x="3912" y="34163"/>
                  </a:lnTo>
                  <a:cubicBezTo>
                    <a:pt x="5090" y="35271"/>
                    <a:pt x="6162" y="36413"/>
                    <a:pt x="7055" y="37449"/>
                  </a:cubicBezTo>
                  <a:lnTo>
                    <a:pt x="7305" y="37056"/>
                  </a:lnTo>
                  <a:cubicBezTo>
                    <a:pt x="9091" y="39414"/>
                    <a:pt x="10519" y="39271"/>
                    <a:pt x="12198" y="41200"/>
                  </a:cubicBezTo>
                  <a:lnTo>
                    <a:pt x="12091" y="41271"/>
                  </a:lnTo>
                  <a:cubicBezTo>
                    <a:pt x="15341" y="42021"/>
                    <a:pt x="15984" y="44593"/>
                    <a:pt x="19413" y="44986"/>
                  </a:cubicBezTo>
                  <a:cubicBezTo>
                    <a:pt x="18985" y="44950"/>
                    <a:pt x="19485" y="45272"/>
                    <a:pt x="19378" y="45343"/>
                  </a:cubicBezTo>
                  <a:cubicBezTo>
                    <a:pt x="20806" y="45807"/>
                    <a:pt x="22271" y="46343"/>
                    <a:pt x="22628" y="45522"/>
                  </a:cubicBezTo>
                  <a:cubicBezTo>
                    <a:pt x="23628" y="45879"/>
                    <a:pt x="23343" y="46093"/>
                    <a:pt x="23343" y="46451"/>
                  </a:cubicBezTo>
                  <a:cubicBezTo>
                    <a:pt x="23485" y="46093"/>
                    <a:pt x="24414" y="46236"/>
                    <a:pt x="25200" y="46486"/>
                  </a:cubicBezTo>
                  <a:lnTo>
                    <a:pt x="24807" y="46486"/>
                  </a:lnTo>
                  <a:lnTo>
                    <a:pt x="27093" y="47093"/>
                  </a:lnTo>
                  <a:lnTo>
                    <a:pt x="26879" y="46236"/>
                  </a:lnTo>
                  <a:cubicBezTo>
                    <a:pt x="28022" y="46808"/>
                    <a:pt x="26914" y="47200"/>
                    <a:pt x="28129" y="47379"/>
                  </a:cubicBezTo>
                  <a:lnTo>
                    <a:pt x="28272" y="46772"/>
                  </a:lnTo>
                  <a:cubicBezTo>
                    <a:pt x="29915" y="47308"/>
                    <a:pt x="30629" y="48522"/>
                    <a:pt x="32272" y="49308"/>
                  </a:cubicBezTo>
                  <a:cubicBezTo>
                    <a:pt x="35808" y="50093"/>
                    <a:pt x="39523" y="50344"/>
                    <a:pt x="43666" y="49415"/>
                  </a:cubicBezTo>
                  <a:cubicBezTo>
                    <a:pt x="47846" y="48415"/>
                    <a:pt x="51025" y="45664"/>
                    <a:pt x="53561" y="43093"/>
                  </a:cubicBezTo>
                  <a:lnTo>
                    <a:pt x="54132" y="43093"/>
                  </a:lnTo>
                  <a:cubicBezTo>
                    <a:pt x="54811" y="43343"/>
                    <a:pt x="54454" y="40878"/>
                    <a:pt x="55061" y="40950"/>
                  </a:cubicBezTo>
                  <a:lnTo>
                    <a:pt x="55168" y="40057"/>
                  </a:lnTo>
                  <a:cubicBezTo>
                    <a:pt x="55382" y="39914"/>
                    <a:pt x="55739" y="39521"/>
                    <a:pt x="55668" y="39949"/>
                  </a:cubicBezTo>
                  <a:cubicBezTo>
                    <a:pt x="56061" y="39271"/>
                    <a:pt x="55954" y="39200"/>
                    <a:pt x="55954" y="38592"/>
                  </a:cubicBezTo>
                  <a:lnTo>
                    <a:pt x="56632" y="37985"/>
                  </a:lnTo>
                  <a:cubicBezTo>
                    <a:pt x="58025" y="35199"/>
                    <a:pt x="57847" y="32520"/>
                    <a:pt x="58168" y="29448"/>
                  </a:cubicBezTo>
                  <a:cubicBezTo>
                    <a:pt x="59561" y="25733"/>
                    <a:pt x="57204" y="18125"/>
                    <a:pt x="54025" y="15161"/>
                  </a:cubicBezTo>
                  <a:cubicBezTo>
                    <a:pt x="50132" y="11160"/>
                    <a:pt x="45560" y="5338"/>
                    <a:pt x="39380" y="4874"/>
                  </a:cubicBezTo>
                  <a:cubicBezTo>
                    <a:pt x="39237" y="4731"/>
                    <a:pt x="38702" y="4802"/>
                    <a:pt x="38702" y="4874"/>
                  </a:cubicBezTo>
                  <a:cubicBezTo>
                    <a:pt x="37023" y="4409"/>
                    <a:pt x="35273" y="4088"/>
                    <a:pt x="33522" y="3909"/>
                  </a:cubicBezTo>
                  <a:cubicBezTo>
                    <a:pt x="33522" y="3909"/>
                    <a:pt x="31772" y="3695"/>
                    <a:pt x="29486" y="3874"/>
                  </a:cubicBezTo>
                  <a:cubicBezTo>
                    <a:pt x="29308" y="3874"/>
                    <a:pt x="29093" y="3945"/>
                    <a:pt x="28879" y="3981"/>
                  </a:cubicBezTo>
                  <a:cubicBezTo>
                    <a:pt x="34558" y="1731"/>
                    <a:pt x="27343" y="552"/>
                    <a:pt x="27450" y="552"/>
                  </a:cubicBezTo>
                  <a:cubicBezTo>
                    <a:pt x="22378" y="-448"/>
                    <a:pt x="19199" y="-234"/>
                    <a:pt x="12020" y="2409"/>
                  </a:cubicBezTo>
                  <a:cubicBezTo>
                    <a:pt x="8769" y="3588"/>
                    <a:pt x="6840" y="5016"/>
                    <a:pt x="5233" y="6553"/>
                  </a:cubicBezTo>
                  <a:cubicBezTo>
                    <a:pt x="3590" y="8124"/>
                    <a:pt x="2197" y="10232"/>
                    <a:pt x="1340" y="13375"/>
                  </a:cubicBezTo>
                  <a:cubicBezTo>
                    <a:pt x="268" y="16375"/>
                    <a:pt x="-89" y="19661"/>
                    <a:pt x="18" y="22769"/>
                  </a:cubicBezTo>
                  <a:cubicBezTo>
                    <a:pt x="661" y="24197"/>
                    <a:pt x="232" y="26912"/>
                    <a:pt x="1375" y="28627"/>
                  </a:cubicBezTo>
                  <a:lnTo>
                    <a:pt x="1268" y="29484"/>
                  </a:lnTo>
                  <a:close/>
                  <a:moveTo>
                    <a:pt x="6305" y="21840"/>
                  </a:moveTo>
                  <a:lnTo>
                    <a:pt x="6376" y="21840"/>
                  </a:lnTo>
                  <a:cubicBezTo>
                    <a:pt x="6305" y="21090"/>
                    <a:pt x="6198" y="21197"/>
                    <a:pt x="6126" y="21554"/>
                  </a:cubicBezTo>
                  <a:cubicBezTo>
                    <a:pt x="6126" y="21554"/>
                    <a:pt x="6019" y="21554"/>
                    <a:pt x="5912" y="21661"/>
                  </a:cubicBezTo>
                  <a:cubicBezTo>
                    <a:pt x="6376" y="20912"/>
                    <a:pt x="6090" y="19483"/>
                    <a:pt x="6698" y="19483"/>
                  </a:cubicBezTo>
                  <a:cubicBezTo>
                    <a:pt x="6912" y="17268"/>
                    <a:pt x="6805" y="15554"/>
                    <a:pt x="7305" y="13696"/>
                  </a:cubicBezTo>
                  <a:cubicBezTo>
                    <a:pt x="7662" y="13625"/>
                    <a:pt x="7733" y="14125"/>
                    <a:pt x="7626" y="14661"/>
                  </a:cubicBezTo>
                  <a:lnTo>
                    <a:pt x="8019" y="13411"/>
                  </a:lnTo>
                  <a:cubicBezTo>
                    <a:pt x="8376" y="13589"/>
                    <a:pt x="7948" y="14196"/>
                    <a:pt x="7876" y="14589"/>
                  </a:cubicBezTo>
                  <a:cubicBezTo>
                    <a:pt x="9055" y="13482"/>
                    <a:pt x="8555" y="11410"/>
                    <a:pt x="10234" y="10517"/>
                  </a:cubicBezTo>
                  <a:lnTo>
                    <a:pt x="10198" y="10017"/>
                  </a:lnTo>
                  <a:lnTo>
                    <a:pt x="10305" y="9981"/>
                  </a:lnTo>
                  <a:cubicBezTo>
                    <a:pt x="10162" y="9875"/>
                    <a:pt x="10269" y="9446"/>
                    <a:pt x="10448" y="9196"/>
                  </a:cubicBezTo>
                  <a:cubicBezTo>
                    <a:pt x="10877" y="9303"/>
                    <a:pt x="11020" y="9803"/>
                    <a:pt x="11591" y="9303"/>
                  </a:cubicBezTo>
                  <a:cubicBezTo>
                    <a:pt x="12305" y="9196"/>
                    <a:pt x="12948" y="8124"/>
                    <a:pt x="13698" y="7624"/>
                  </a:cubicBezTo>
                  <a:cubicBezTo>
                    <a:pt x="13234" y="7731"/>
                    <a:pt x="13270" y="7517"/>
                    <a:pt x="13413" y="7302"/>
                  </a:cubicBezTo>
                  <a:cubicBezTo>
                    <a:pt x="13806" y="7124"/>
                    <a:pt x="14163" y="7374"/>
                    <a:pt x="14449" y="7124"/>
                  </a:cubicBezTo>
                  <a:lnTo>
                    <a:pt x="14663" y="7589"/>
                  </a:lnTo>
                  <a:cubicBezTo>
                    <a:pt x="14341" y="7196"/>
                    <a:pt x="15592" y="6767"/>
                    <a:pt x="15734" y="6553"/>
                  </a:cubicBezTo>
                  <a:cubicBezTo>
                    <a:pt x="16056" y="6838"/>
                    <a:pt x="15127" y="7017"/>
                    <a:pt x="15127" y="7338"/>
                  </a:cubicBezTo>
                  <a:cubicBezTo>
                    <a:pt x="16806" y="6874"/>
                    <a:pt x="15949" y="7088"/>
                    <a:pt x="17699" y="6767"/>
                  </a:cubicBezTo>
                  <a:cubicBezTo>
                    <a:pt x="18628" y="6267"/>
                    <a:pt x="17485" y="6303"/>
                    <a:pt x="17878" y="5838"/>
                  </a:cubicBezTo>
                  <a:cubicBezTo>
                    <a:pt x="18771" y="5660"/>
                    <a:pt x="19628" y="5267"/>
                    <a:pt x="20699" y="5552"/>
                  </a:cubicBezTo>
                  <a:lnTo>
                    <a:pt x="20342" y="5124"/>
                  </a:lnTo>
                  <a:cubicBezTo>
                    <a:pt x="21807" y="4802"/>
                    <a:pt x="22771" y="4910"/>
                    <a:pt x="23735" y="5231"/>
                  </a:cubicBezTo>
                  <a:cubicBezTo>
                    <a:pt x="23378" y="5374"/>
                    <a:pt x="22914" y="5481"/>
                    <a:pt x="22628" y="5624"/>
                  </a:cubicBezTo>
                  <a:lnTo>
                    <a:pt x="21021" y="6445"/>
                  </a:lnTo>
                  <a:lnTo>
                    <a:pt x="21021" y="7374"/>
                  </a:lnTo>
                  <a:cubicBezTo>
                    <a:pt x="21021" y="9660"/>
                    <a:pt x="21664" y="10732"/>
                    <a:pt x="23485" y="8588"/>
                  </a:cubicBezTo>
                  <a:cubicBezTo>
                    <a:pt x="24557" y="8803"/>
                    <a:pt x="25986" y="8982"/>
                    <a:pt x="27807" y="9410"/>
                  </a:cubicBezTo>
                  <a:lnTo>
                    <a:pt x="27700" y="9553"/>
                  </a:lnTo>
                  <a:cubicBezTo>
                    <a:pt x="30093" y="9624"/>
                    <a:pt x="31522" y="9875"/>
                    <a:pt x="33272" y="9231"/>
                  </a:cubicBezTo>
                  <a:cubicBezTo>
                    <a:pt x="33415" y="10196"/>
                    <a:pt x="35237" y="9553"/>
                    <a:pt x="35737" y="10017"/>
                  </a:cubicBezTo>
                  <a:lnTo>
                    <a:pt x="35665" y="10089"/>
                  </a:lnTo>
                  <a:cubicBezTo>
                    <a:pt x="37273" y="9660"/>
                    <a:pt x="38452" y="11339"/>
                    <a:pt x="39916" y="11231"/>
                  </a:cubicBezTo>
                  <a:cubicBezTo>
                    <a:pt x="39845" y="11267"/>
                    <a:pt x="39737" y="11517"/>
                    <a:pt x="39416" y="11410"/>
                  </a:cubicBezTo>
                  <a:cubicBezTo>
                    <a:pt x="40416" y="11589"/>
                    <a:pt x="41738" y="12018"/>
                    <a:pt x="41595" y="12518"/>
                  </a:cubicBezTo>
                  <a:cubicBezTo>
                    <a:pt x="43881" y="13375"/>
                    <a:pt x="46310" y="15446"/>
                    <a:pt x="47917" y="15947"/>
                  </a:cubicBezTo>
                  <a:lnTo>
                    <a:pt x="47738" y="15982"/>
                  </a:lnTo>
                  <a:cubicBezTo>
                    <a:pt x="48810" y="16161"/>
                    <a:pt x="48560" y="16732"/>
                    <a:pt x="49417" y="17268"/>
                  </a:cubicBezTo>
                  <a:cubicBezTo>
                    <a:pt x="49381" y="17340"/>
                    <a:pt x="49381" y="17447"/>
                    <a:pt x="49381" y="17447"/>
                  </a:cubicBezTo>
                  <a:cubicBezTo>
                    <a:pt x="50453" y="17840"/>
                    <a:pt x="50989" y="19661"/>
                    <a:pt x="51489" y="20233"/>
                  </a:cubicBezTo>
                  <a:lnTo>
                    <a:pt x="51203" y="20411"/>
                  </a:lnTo>
                  <a:cubicBezTo>
                    <a:pt x="51525" y="20912"/>
                    <a:pt x="51667" y="21554"/>
                    <a:pt x="51953" y="22090"/>
                  </a:cubicBezTo>
                  <a:lnTo>
                    <a:pt x="51775" y="21412"/>
                  </a:lnTo>
                  <a:cubicBezTo>
                    <a:pt x="52775" y="21340"/>
                    <a:pt x="51703" y="22912"/>
                    <a:pt x="52560" y="24091"/>
                  </a:cubicBezTo>
                  <a:cubicBezTo>
                    <a:pt x="52668" y="25305"/>
                    <a:pt x="54954" y="26555"/>
                    <a:pt x="54489" y="28055"/>
                  </a:cubicBezTo>
                  <a:cubicBezTo>
                    <a:pt x="54954" y="28734"/>
                    <a:pt x="53739" y="27448"/>
                    <a:pt x="54096" y="28484"/>
                  </a:cubicBezTo>
                  <a:cubicBezTo>
                    <a:pt x="53596" y="28520"/>
                    <a:pt x="53775" y="28020"/>
                    <a:pt x="53382" y="28269"/>
                  </a:cubicBezTo>
                  <a:cubicBezTo>
                    <a:pt x="53668" y="29270"/>
                    <a:pt x="52775" y="29841"/>
                    <a:pt x="53025" y="31056"/>
                  </a:cubicBezTo>
                  <a:lnTo>
                    <a:pt x="52632" y="31056"/>
                  </a:lnTo>
                  <a:cubicBezTo>
                    <a:pt x="53096" y="32734"/>
                    <a:pt x="51560" y="33770"/>
                    <a:pt x="51918" y="34913"/>
                  </a:cubicBezTo>
                  <a:cubicBezTo>
                    <a:pt x="51703" y="36521"/>
                    <a:pt x="50489" y="35485"/>
                    <a:pt x="50560" y="37235"/>
                  </a:cubicBezTo>
                  <a:lnTo>
                    <a:pt x="49810" y="37521"/>
                  </a:lnTo>
                  <a:cubicBezTo>
                    <a:pt x="49417" y="38056"/>
                    <a:pt x="50167" y="38271"/>
                    <a:pt x="49596" y="38771"/>
                  </a:cubicBezTo>
                  <a:cubicBezTo>
                    <a:pt x="49346" y="38556"/>
                    <a:pt x="48846" y="39378"/>
                    <a:pt x="48810" y="38842"/>
                  </a:cubicBezTo>
                  <a:cubicBezTo>
                    <a:pt x="47596" y="39842"/>
                    <a:pt x="47310" y="41914"/>
                    <a:pt x="45167" y="42271"/>
                  </a:cubicBezTo>
                  <a:cubicBezTo>
                    <a:pt x="45131" y="43021"/>
                    <a:pt x="44131" y="43200"/>
                    <a:pt x="43988" y="43700"/>
                  </a:cubicBezTo>
                  <a:cubicBezTo>
                    <a:pt x="43845" y="43450"/>
                    <a:pt x="42095" y="44271"/>
                    <a:pt x="42988" y="43343"/>
                  </a:cubicBezTo>
                  <a:cubicBezTo>
                    <a:pt x="43059" y="43272"/>
                    <a:pt x="43202" y="43200"/>
                    <a:pt x="43238" y="43343"/>
                  </a:cubicBezTo>
                  <a:lnTo>
                    <a:pt x="43238" y="42914"/>
                  </a:lnTo>
                  <a:cubicBezTo>
                    <a:pt x="42095" y="42521"/>
                    <a:pt x="41631" y="43736"/>
                    <a:pt x="40273" y="43664"/>
                  </a:cubicBezTo>
                  <a:cubicBezTo>
                    <a:pt x="40630" y="43772"/>
                    <a:pt x="41130" y="43736"/>
                    <a:pt x="40809" y="44021"/>
                  </a:cubicBezTo>
                  <a:lnTo>
                    <a:pt x="39630" y="43986"/>
                  </a:lnTo>
                  <a:lnTo>
                    <a:pt x="39880" y="43664"/>
                  </a:lnTo>
                  <a:cubicBezTo>
                    <a:pt x="39309" y="43629"/>
                    <a:pt x="38702" y="43486"/>
                    <a:pt x="38130" y="43414"/>
                  </a:cubicBezTo>
                  <a:lnTo>
                    <a:pt x="38344" y="43843"/>
                  </a:lnTo>
                  <a:cubicBezTo>
                    <a:pt x="37451" y="43557"/>
                    <a:pt x="37237" y="42879"/>
                    <a:pt x="36166" y="43307"/>
                  </a:cubicBezTo>
                  <a:cubicBezTo>
                    <a:pt x="35665" y="43557"/>
                    <a:pt x="36951" y="43950"/>
                    <a:pt x="35987" y="43950"/>
                  </a:cubicBezTo>
                  <a:cubicBezTo>
                    <a:pt x="34558" y="43414"/>
                    <a:pt x="32451" y="42593"/>
                    <a:pt x="31594" y="42271"/>
                  </a:cubicBezTo>
                  <a:cubicBezTo>
                    <a:pt x="31629" y="42736"/>
                    <a:pt x="31236" y="42628"/>
                    <a:pt x="30772" y="42628"/>
                  </a:cubicBezTo>
                  <a:lnTo>
                    <a:pt x="30808" y="42236"/>
                  </a:lnTo>
                  <a:cubicBezTo>
                    <a:pt x="29057" y="42343"/>
                    <a:pt x="30451" y="41271"/>
                    <a:pt x="28772" y="41200"/>
                  </a:cubicBezTo>
                  <a:lnTo>
                    <a:pt x="28986" y="40985"/>
                  </a:lnTo>
                  <a:lnTo>
                    <a:pt x="28343" y="41664"/>
                  </a:lnTo>
                  <a:cubicBezTo>
                    <a:pt x="26664" y="41950"/>
                    <a:pt x="27843" y="40664"/>
                    <a:pt x="25914" y="41093"/>
                  </a:cubicBezTo>
                  <a:cubicBezTo>
                    <a:pt x="26557" y="41271"/>
                    <a:pt x="25914" y="42021"/>
                    <a:pt x="25200" y="41592"/>
                  </a:cubicBezTo>
                  <a:lnTo>
                    <a:pt x="25521" y="41307"/>
                  </a:lnTo>
                  <a:cubicBezTo>
                    <a:pt x="25057" y="41235"/>
                    <a:pt x="24878" y="41307"/>
                    <a:pt x="24593" y="41128"/>
                  </a:cubicBezTo>
                  <a:cubicBezTo>
                    <a:pt x="24914" y="41021"/>
                    <a:pt x="24914" y="40664"/>
                    <a:pt x="24271" y="40485"/>
                  </a:cubicBezTo>
                  <a:lnTo>
                    <a:pt x="24843" y="40200"/>
                  </a:lnTo>
                  <a:lnTo>
                    <a:pt x="23414" y="40378"/>
                  </a:lnTo>
                  <a:cubicBezTo>
                    <a:pt x="22664" y="39628"/>
                    <a:pt x="21057" y="39485"/>
                    <a:pt x="20949" y="38807"/>
                  </a:cubicBezTo>
                  <a:cubicBezTo>
                    <a:pt x="20949" y="38807"/>
                    <a:pt x="19199" y="37699"/>
                    <a:pt x="18556" y="37949"/>
                  </a:cubicBezTo>
                  <a:cubicBezTo>
                    <a:pt x="19092" y="37842"/>
                    <a:pt x="18163" y="37163"/>
                    <a:pt x="18663" y="36949"/>
                  </a:cubicBezTo>
                  <a:cubicBezTo>
                    <a:pt x="17985" y="37056"/>
                    <a:pt x="16485" y="36556"/>
                    <a:pt x="16199" y="35842"/>
                  </a:cubicBezTo>
                  <a:lnTo>
                    <a:pt x="16306" y="35877"/>
                  </a:lnTo>
                  <a:cubicBezTo>
                    <a:pt x="14663" y="34306"/>
                    <a:pt x="12770" y="34127"/>
                    <a:pt x="11698" y="32377"/>
                  </a:cubicBezTo>
                  <a:cubicBezTo>
                    <a:pt x="11448" y="32770"/>
                    <a:pt x="10877" y="31877"/>
                    <a:pt x="10627" y="32449"/>
                  </a:cubicBezTo>
                  <a:cubicBezTo>
                    <a:pt x="8734" y="31270"/>
                    <a:pt x="9376" y="28984"/>
                    <a:pt x="7483" y="29341"/>
                  </a:cubicBezTo>
                  <a:cubicBezTo>
                    <a:pt x="7019" y="28591"/>
                    <a:pt x="7412" y="28198"/>
                    <a:pt x="7305" y="27769"/>
                  </a:cubicBezTo>
                  <a:lnTo>
                    <a:pt x="7483" y="27912"/>
                  </a:lnTo>
                  <a:cubicBezTo>
                    <a:pt x="6733" y="26555"/>
                    <a:pt x="6698" y="26091"/>
                    <a:pt x="6555" y="24876"/>
                  </a:cubicBezTo>
                  <a:cubicBezTo>
                    <a:pt x="6340" y="24269"/>
                    <a:pt x="5447" y="24233"/>
                    <a:pt x="5626" y="23019"/>
                  </a:cubicBezTo>
                  <a:cubicBezTo>
                    <a:pt x="5983" y="23412"/>
                    <a:pt x="5876" y="22912"/>
                    <a:pt x="5912" y="22483"/>
                  </a:cubicBezTo>
                  <a:cubicBezTo>
                    <a:pt x="5947" y="22769"/>
                    <a:pt x="6090" y="22840"/>
                    <a:pt x="6305" y="22269"/>
                  </a:cubicBezTo>
                  <a:cubicBezTo>
                    <a:pt x="6412" y="22090"/>
                    <a:pt x="6376" y="21983"/>
                    <a:pt x="6305" y="2184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06BF886A-8F8E-2F49-8441-D242249914E9}"/>
                </a:ext>
              </a:extLst>
            </p:cNvPr>
            <p:cNvSpPr/>
            <p:nvPr/>
          </p:nvSpPr>
          <p:spPr>
            <a:xfrm>
              <a:off x="7726227" y="5593627"/>
              <a:ext cx="71" cy="143"/>
            </a:xfrm>
            <a:custGeom>
              <a:avLst/>
              <a:gdLst>
                <a:gd name="connsiteX0" fmla="*/ 71 w 71"/>
                <a:gd name="connsiteY0" fmla="*/ 143 h 143"/>
                <a:gd name="connsiteX1" fmla="*/ 36 w 71"/>
                <a:gd name="connsiteY1" fmla="*/ 107 h 143"/>
                <a:gd name="connsiteX2" fmla="*/ 0 w 71"/>
                <a:gd name="connsiteY2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43">
                  <a:moveTo>
                    <a:pt x="71" y="143"/>
                  </a:moveTo>
                  <a:lnTo>
                    <a:pt x="36" y="1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D5DC2505-4A2D-5343-BC41-BB168E2A0B1F}"/>
                </a:ext>
              </a:extLst>
            </p:cNvPr>
            <p:cNvSpPr/>
            <p:nvPr/>
          </p:nvSpPr>
          <p:spPr>
            <a:xfrm>
              <a:off x="7726004" y="5565827"/>
              <a:ext cx="55326" cy="63038"/>
            </a:xfrm>
            <a:custGeom>
              <a:avLst/>
              <a:gdLst>
                <a:gd name="connsiteX0" fmla="*/ 1794 w 55326"/>
                <a:gd name="connsiteY0" fmla="*/ 33872 h 63038"/>
                <a:gd name="connsiteX1" fmla="*/ 1615 w 55326"/>
                <a:gd name="connsiteY1" fmla="*/ 34658 h 63038"/>
                <a:gd name="connsiteX2" fmla="*/ 2329 w 55326"/>
                <a:gd name="connsiteY2" fmla="*/ 36480 h 63038"/>
                <a:gd name="connsiteX3" fmla="*/ 2222 w 55326"/>
                <a:gd name="connsiteY3" fmla="*/ 36480 h 63038"/>
                <a:gd name="connsiteX4" fmla="*/ 3294 w 55326"/>
                <a:gd name="connsiteY4" fmla="*/ 38587 h 63038"/>
                <a:gd name="connsiteX5" fmla="*/ 3187 w 55326"/>
                <a:gd name="connsiteY5" fmla="*/ 38587 h 63038"/>
                <a:gd name="connsiteX6" fmla="*/ 3651 w 55326"/>
                <a:gd name="connsiteY6" fmla="*/ 39552 h 63038"/>
                <a:gd name="connsiteX7" fmla="*/ 3437 w 55326"/>
                <a:gd name="connsiteY7" fmla="*/ 39444 h 63038"/>
                <a:gd name="connsiteX8" fmla="*/ 5509 w 55326"/>
                <a:gd name="connsiteY8" fmla="*/ 43445 h 63038"/>
                <a:gd name="connsiteX9" fmla="*/ 5866 w 55326"/>
                <a:gd name="connsiteY9" fmla="*/ 43124 h 63038"/>
                <a:gd name="connsiteX10" fmla="*/ 9009 w 55326"/>
                <a:gd name="connsiteY10" fmla="*/ 48981 h 63038"/>
                <a:gd name="connsiteX11" fmla="*/ 8902 w 55326"/>
                <a:gd name="connsiteY11" fmla="*/ 49017 h 63038"/>
                <a:gd name="connsiteX12" fmla="*/ 14438 w 55326"/>
                <a:gd name="connsiteY12" fmla="*/ 55982 h 63038"/>
                <a:gd name="connsiteX13" fmla="*/ 14295 w 55326"/>
                <a:gd name="connsiteY13" fmla="*/ 56339 h 63038"/>
                <a:gd name="connsiteX14" fmla="*/ 17617 w 55326"/>
                <a:gd name="connsiteY14" fmla="*/ 58018 h 63038"/>
                <a:gd name="connsiteX15" fmla="*/ 18189 w 55326"/>
                <a:gd name="connsiteY15" fmla="*/ 59268 h 63038"/>
                <a:gd name="connsiteX16" fmla="*/ 20296 w 55326"/>
                <a:gd name="connsiteY16" fmla="*/ 59911 h 63038"/>
                <a:gd name="connsiteX17" fmla="*/ 19832 w 55326"/>
                <a:gd name="connsiteY17" fmla="*/ 59804 h 63038"/>
                <a:gd name="connsiteX18" fmla="*/ 22511 w 55326"/>
                <a:gd name="connsiteY18" fmla="*/ 60911 h 63038"/>
                <a:gd name="connsiteX19" fmla="*/ 22261 w 55326"/>
                <a:gd name="connsiteY19" fmla="*/ 60019 h 63038"/>
                <a:gd name="connsiteX20" fmla="*/ 23725 w 55326"/>
                <a:gd name="connsiteY20" fmla="*/ 61304 h 63038"/>
                <a:gd name="connsiteX21" fmla="*/ 23868 w 55326"/>
                <a:gd name="connsiteY21" fmla="*/ 60697 h 63038"/>
                <a:gd name="connsiteX22" fmla="*/ 28761 w 55326"/>
                <a:gd name="connsiteY22" fmla="*/ 62983 h 63038"/>
                <a:gd name="connsiteX23" fmla="*/ 41227 w 55326"/>
                <a:gd name="connsiteY23" fmla="*/ 60483 h 63038"/>
                <a:gd name="connsiteX24" fmla="*/ 48585 w 55326"/>
                <a:gd name="connsiteY24" fmla="*/ 50446 h 63038"/>
                <a:gd name="connsiteX25" fmla="*/ 49121 w 55326"/>
                <a:gd name="connsiteY25" fmla="*/ 50303 h 63038"/>
                <a:gd name="connsiteX26" fmla="*/ 49514 w 55326"/>
                <a:gd name="connsiteY26" fmla="*/ 48124 h 63038"/>
                <a:gd name="connsiteX27" fmla="*/ 49478 w 55326"/>
                <a:gd name="connsiteY27" fmla="*/ 47267 h 63038"/>
                <a:gd name="connsiteX28" fmla="*/ 49943 w 55326"/>
                <a:gd name="connsiteY28" fmla="*/ 47124 h 63038"/>
                <a:gd name="connsiteX29" fmla="*/ 50085 w 55326"/>
                <a:gd name="connsiteY29" fmla="*/ 45874 h 63038"/>
                <a:gd name="connsiteX30" fmla="*/ 50764 w 55326"/>
                <a:gd name="connsiteY30" fmla="*/ 45302 h 63038"/>
                <a:gd name="connsiteX31" fmla="*/ 53443 w 55326"/>
                <a:gd name="connsiteY31" fmla="*/ 37158 h 63038"/>
                <a:gd name="connsiteX32" fmla="*/ 54086 w 55326"/>
                <a:gd name="connsiteY32" fmla="*/ 21335 h 63038"/>
                <a:gd name="connsiteX33" fmla="*/ 42370 w 55326"/>
                <a:gd name="connsiteY33" fmla="*/ 5369 h 63038"/>
                <a:gd name="connsiteX34" fmla="*/ 41477 w 55326"/>
                <a:gd name="connsiteY34" fmla="*/ 5261 h 63038"/>
                <a:gd name="connsiteX35" fmla="*/ 35441 w 55326"/>
                <a:gd name="connsiteY35" fmla="*/ 4333 h 63038"/>
                <a:gd name="connsiteX36" fmla="*/ 31762 w 55326"/>
                <a:gd name="connsiteY36" fmla="*/ 4368 h 63038"/>
                <a:gd name="connsiteX37" fmla="*/ 27547 w 55326"/>
                <a:gd name="connsiteY37" fmla="*/ 4154 h 63038"/>
                <a:gd name="connsiteX38" fmla="*/ 26975 w 55326"/>
                <a:gd name="connsiteY38" fmla="*/ 154 h 63038"/>
                <a:gd name="connsiteX39" fmla="*/ 10473 w 55326"/>
                <a:gd name="connsiteY39" fmla="*/ 4976 h 63038"/>
                <a:gd name="connsiteX40" fmla="*/ 4294 w 55326"/>
                <a:gd name="connsiteY40" fmla="*/ 10119 h 63038"/>
                <a:gd name="connsiteX41" fmla="*/ 651 w 55326"/>
                <a:gd name="connsiteY41" fmla="*/ 17834 h 63038"/>
                <a:gd name="connsiteX42" fmla="*/ 186 w 55326"/>
                <a:gd name="connsiteY42" fmla="*/ 27872 h 63038"/>
                <a:gd name="connsiteX43" fmla="*/ 1794 w 55326"/>
                <a:gd name="connsiteY43" fmla="*/ 33872 h 63038"/>
                <a:gd name="connsiteX44" fmla="*/ 6759 w 55326"/>
                <a:gd name="connsiteY44" fmla="*/ 17442 h 63038"/>
                <a:gd name="connsiteX45" fmla="*/ 7152 w 55326"/>
                <a:gd name="connsiteY45" fmla="*/ 18406 h 63038"/>
                <a:gd name="connsiteX46" fmla="*/ 7473 w 55326"/>
                <a:gd name="connsiteY46" fmla="*/ 17049 h 63038"/>
                <a:gd name="connsiteX47" fmla="*/ 7402 w 55326"/>
                <a:gd name="connsiteY47" fmla="*/ 18299 h 63038"/>
                <a:gd name="connsiteX48" fmla="*/ 9688 w 55326"/>
                <a:gd name="connsiteY48" fmla="*/ 13727 h 63038"/>
                <a:gd name="connsiteX49" fmla="*/ 9688 w 55326"/>
                <a:gd name="connsiteY49" fmla="*/ 13191 h 63038"/>
                <a:gd name="connsiteX50" fmla="*/ 9795 w 55326"/>
                <a:gd name="connsiteY50" fmla="*/ 13120 h 63038"/>
                <a:gd name="connsiteX51" fmla="*/ 9902 w 55326"/>
                <a:gd name="connsiteY51" fmla="*/ 12227 h 63038"/>
                <a:gd name="connsiteX52" fmla="*/ 11152 w 55326"/>
                <a:gd name="connsiteY52" fmla="*/ 12084 h 63038"/>
                <a:gd name="connsiteX53" fmla="*/ 13295 w 55326"/>
                <a:gd name="connsiteY53" fmla="*/ 9762 h 63038"/>
                <a:gd name="connsiteX54" fmla="*/ 12974 w 55326"/>
                <a:gd name="connsiteY54" fmla="*/ 9512 h 63038"/>
                <a:gd name="connsiteX55" fmla="*/ 14045 w 55326"/>
                <a:gd name="connsiteY55" fmla="*/ 9048 h 63038"/>
                <a:gd name="connsiteX56" fmla="*/ 14331 w 55326"/>
                <a:gd name="connsiteY56" fmla="*/ 9441 h 63038"/>
                <a:gd name="connsiteX57" fmla="*/ 15260 w 55326"/>
                <a:gd name="connsiteY57" fmla="*/ 8119 h 63038"/>
                <a:gd name="connsiteX58" fmla="*/ 14760 w 55326"/>
                <a:gd name="connsiteY58" fmla="*/ 9048 h 63038"/>
                <a:gd name="connsiteX59" fmla="*/ 17367 w 55326"/>
                <a:gd name="connsiteY59" fmla="*/ 7833 h 63038"/>
                <a:gd name="connsiteX60" fmla="*/ 17367 w 55326"/>
                <a:gd name="connsiteY60" fmla="*/ 6869 h 63038"/>
                <a:gd name="connsiteX61" fmla="*/ 20296 w 55326"/>
                <a:gd name="connsiteY61" fmla="*/ 5976 h 63038"/>
                <a:gd name="connsiteX62" fmla="*/ 19867 w 55326"/>
                <a:gd name="connsiteY62" fmla="*/ 5619 h 63038"/>
                <a:gd name="connsiteX63" fmla="*/ 23868 w 55326"/>
                <a:gd name="connsiteY63" fmla="*/ 5190 h 63038"/>
                <a:gd name="connsiteX64" fmla="*/ 29154 w 55326"/>
                <a:gd name="connsiteY64" fmla="*/ 9548 h 63038"/>
                <a:gd name="connsiteX65" fmla="*/ 28976 w 55326"/>
                <a:gd name="connsiteY65" fmla="*/ 9690 h 63038"/>
                <a:gd name="connsiteX66" fmla="*/ 35798 w 55326"/>
                <a:gd name="connsiteY66" fmla="*/ 9548 h 63038"/>
                <a:gd name="connsiteX67" fmla="*/ 38441 w 55326"/>
                <a:gd name="connsiteY67" fmla="*/ 10155 h 63038"/>
                <a:gd name="connsiteX68" fmla="*/ 38370 w 55326"/>
                <a:gd name="connsiteY68" fmla="*/ 10226 h 63038"/>
                <a:gd name="connsiteX69" fmla="*/ 41942 w 55326"/>
                <a:gd name="connsiteY69" fmla="*/ 11762 h 63038"/>
                <a:gd name="connsiteX70" fmla="*/ 41406 w 55326"/>
                <a:gd name="connsiteY70" fmla="*/ 11798 h 63038"/>
                <a:gd name="connsiteX71" fmla="*/ 43156 w 55326"/>
                <a:gd name="connsiteY71" fmla="*/ 13584 h 63038"/>
                <a:gd name="connsiteX72" fmla="*/ 48157 w 55326"/>
                <a:gd name="connsiteY72" fmla="*/ 19549 h 63038"/>
                <a:gd name="connsiteX73" fmla="*/ 47978 w 55326"/>
                <a:gd name="connsiteY73" fmla="*/ 19513 h 63038"/>
                <a:gd name="connsiteX74" fmla="*/ 49157 w 55326"/>
                <a:gd name="connsiteY74" fmla="*/ 21514 h 63038"/>
                <a:gd name="connsiteX75" fmla="*/ 49050 w 55326"/>
                <a:gd name="connsiteY75" fmla="*/ 21657 h 63038"/>
                <a:gd name="connsiteX76" fmla="*/ 50085 w 55326"/>
                <a:gd name="connsiteY76" fmla="*/ 25300 h 63038"/>
                <a:gd name="connsiteX77" fmla="*/ 49728 w 55326"/>
                <a:gd name="connsiteY77" fmla="*/ 25371 h 63038"/>
                <a:gd name="connsiteX78" fmla="*/ 49835 w 55326"/>
                <a:gd name="connsiteY78" fmla="*/ 27514 h 63038"/>
                <a:gd name="connsiteX79" fmla="*/ 49943 w 55326"/>
                <a:gd name="connsiteY79" fmla="*/ 26728 h 63038"/>
                <a:gd name="connsiteX80" fmla="*/ 49800 w 55326"/>
                <a:gd name="connsiteY80" fmla="*/ 29872 h 63038"/>
                <a:gd name="connsiteX81" fmla="*/ 50407 w 55326"/>
                <a:gd name="connsiteY81" fmla="*/ 34658 h 63038"/>
                <a:gd name="connsiteX82" fmla="*/ 49907 w 55326"/>
                <a:gd name="connsiteY82" fmla="*/ 35015 h 63038"/>
                <a:gd name="connsiteX83" fmla="*/ 49264 w 55326"/>
                <a:gd name="connsiteY83" fmla="*/ 34587 h 63038"/>
                <a:gd name="connsiteX84" fmla="*/ 48121 w 55326"/>
                <a:gd name="connsiteY84" fmla="*/ 37516 h 63038"/>
                <a:gd name="connsiteX85" fmla="*/ 47728 w 55326"/>
                <a:gd name="connsiteY85" fmla="*/ 37444 h 63038"/>
                <a:gd name="connsiteX86" fmla="*/ 46228 w 55326"/>
                <a:gd name="connsiteY86" fmla="*/ 41837 h 63038"/>
                <a:gd name="connsiteX87" fmla="*/ 44692 w 55326"/>
                <a:gd name="connsiteY87" fmla="*/ 44767 h 63038"/>
                <a:gd name="connsiteX88" fmla="*/ 43906 w 55326"/>
                <a:gd name="connsiteY88" fmla="*/ 45338 h 63038"/>
                <a:gd name="connsiteX89" fmla="*/ 43763 w 55326"/>
                <a:gd name="connsiteY89" fmla="*/ 46910 h 63038"/>
                <a:gd name="connsiteX90" fmla="*/ 43013 w 55326"/>
                <a:gd name="connsiteY90" fmla="*/ 47302 h 63038"/>
                <a:gd name="connsiteX91" fmla="*/ 40263 w 55326"/>
                <a:gd name="connsiteY91" fmla="*/ 52911 h 63038"/>
                <a:gd name="connsiteX92" fmla="*/ 39656 w 55326"/>
                <a:gd name="connsiteY92" fmla="*/ 54803 h 63038"/>
                <a:gd name="connsiteX93" fmla="*/ 38584 w 55326"/>
                <a:gd name="connsiteY93" fmla="*/ 54839 h 63038"/>
                <a:gd name="connsiteX94" fmla="*/ 38834 w 55326"/>
                <a:gd name="connsiteY94" fmla="*/ 54768 h 63038"/>
                <a:gd name="connsiteX95" fmla="*/ 38691 w 55326"/>
                <a:gd name="connsiteY95" fmla="*/ 54375 h 63038"/>
                <a:gd name="connsiteX96" fmla="*/ 36191 w 55326"/>
                <a:gd name="connsiteY96" fmla="*/ 55947 h 63038"/>
                <a:gd name="connsiteX97" fmla="*/ 36762 w 55326"/>
                <a:gd name="connsiteY97" fmla="*/ 56161 h 63038"/>
                <a:gd name="connsiteX98" fmla="*/ 35691 w 55326"/>
                <a:gd name="connsiteY98" fmla="*/ 56375 h 63038"/>
                <a:gd name="connsiteX99" fmla="*/ 35869 w 55326"/>
                <a:gd name="connsiteY99" fmla="*/ 56018 h 63038"/>
                <a:gd name="connsiteX100" fmla="*/ 34155 w 55326"/>
                <a:gd name="connsiteY100" fmla="*/ 56054 h 63038"/>
                <a:gd name="connsiteX101" fmla="*/ 34441 w 55326"/>
                <a:gd name="connsiteY101" fmla="*/ 56447 h 63038"/>
                <a:gd name="connsiteX102" fmla="*/ 32048 w 55326"/>
                <a:gd name="connsiteY102" fmla="*/ 56268 h 63038"/>
                <a:gd name="connsiteX103" fmla="*/ 31940 w 55326"/>
                <a:gd name="connsiteY103" fmla="*/ 56947 h 63038"/>
                <a:gd name="connsiteX104" fmla="*/ 27154 w 55326"/>
                <a:gd name="connsiteY104" fmla="*/ 55947 h 63038"/>
                <a:gd name="connsiteX105" fmla="*/ 26404 w 55326"/>
                <a:gd name="connsiteY105" fmla="*/ 56375 h 63038"/>
                <a:gd name="connsiteX106" fmla="*/ 26440 w 55326"/>
                <a:gd name="connsiteY106" fmla="*/ 55982 h 63038"/>
                <a:gd name="connsiteX107" fmla="*/ 24654 w 55326"/>
                <a:gd name="connsiteY107" fmla="*/ 55054 h 63038"/>
                <a:gd name="connsiteX108" fmla="*/ 24868 w 55326"/>
                <a:gd name="connsiteY108" fmla="*/ 54839 h 63038"/>
                <a:gd name="connsiteX109" fmla="*/ 24225 w 55326"/>
                <a:gd name="connsiteY109" fmla="*/ 55482 h 63038"/>
                <a:gd name="connsiteX110" fmla="*/ 22189 w 55326"/>
                <a:gd name="connsiteY110" fmla="*/ 54696 h 63038"/>
                <a:gd name="connsiteX111" fmla="*/ 21403 w 55326"/>
                <a:gd name="connsiteY111" fmla="*/ 55018 h 63038"/>
                <a:gd name="connsiteX112" fmla="*/ 21796 w 55326"/>
                <a:gd name="connsiteY112" fmla="*/ 54803 h 63038"/>
                <a:gd name="connsiteX113" fmla="*/ 21010 w 55326"/>
                <a:gd name="connsiteY113" fmla="*/ 54410 h 63038"/>
                <a:gd name="connsiteX114" fmla="*/ 20939 w 55326"/>
                <a:gd name="connsiteY114" fmla="*/ 53732 h 63038"/>
                <a:gd name="connsiteX115" fmla="*/ 21546 w 55326"/>
                <a:gd name="connsiteY115" fmla="*/ 53625 h 63038"/>
                <a:gd name="connsiteX116" fmla="*/ 20189 w 55326"/>
                <a:gd name="connsiteY116" fmla="*/ 53375 h 63038"/>
                <a:gd name="connsiteX117" fmla="*/ 18510 w 55326"/>
                <a:gd name="connsiteY117" fmla="*/ 50910 h 63038"/>
                <a:gd name="connsiteX118" fmla="*/ 16581 w 55326"/>
                <a:gd name="connsiteY118" fmla="*/ 48945 h 63038"/>
                <a:gd name="connsiteX119" fmla="*/ 17081 w 55326"/>
                <a:gd name="connsiteY119" fmla="*/ 48052 h 63038"/>
                <a:gd name="connsiteX120" fmla="*/ 15153 w 55326"/>
                <a:gd name="connsiteY120" fmla="*/ 45767 h 63038"/>
                <a:gd name="connsiteX121" fmla="*/ 15260 w 55326"/>
                <a:gd name="connsiteY121" fmla="*/ 45838 h 63038"/>
                <a:gd name="connsiteX122" fmla="*/ 11866 w 55326"/>
                <a:gd name="connsiteY122" fmla="*/ 40087 h 63038"/>
                <a:gd name="connsiteX123" fmla="*/ 10795 w 55326"/>
                <a:gd name="connsiteY123" fmla="*/ 39730 h 63038"/>
                <a:gd name="connsiteX124" fmla="*/ 8152 w 55326"/>
                <a:gd name="connsiteY124" fmla="*/ 35194 h 63038"/>
                <a:gd name="connsiteX125" fmla="*/ 8045 w 55326"/>
                <a:gd name="connsiteY125" fmla="*/ 33301 h 63038"/>
                <a:gd name="connsiteX126" fmla="*/ 8223 w 55326"/>
                <a:gd name="connsiteY126" fmla="*/ 33515 h 63038"/>
                <a:gd name="connsiteX127" fmla="*/ 7187 w 55326"/>
                <a:gd name="connsiteY127" fmla="*/ 29764 h 63038"/>
                <a:gd name="connsiteX128" fmla="*/ 6151 w 55326"/>
                <a:gd name="connsiteY128" fmla="*/ 27693 h 63038"/>
                <a:gd name="connsiteX129" fmla="*/ 6401 w 55326"/>
                <a:gd name="connsiteY129" fmla="*/ 27050 h 63038"/>
                <a:gd name="connsiteX130" fmla="*/ 6794 w 55326"/>
                <a:gd name="connsiteY130" fmla="*/ 26800 h 63038"/>
                <a:gd name="connsiteX131" fmla="*/ 6544 w 55326"/>
                <a:gd name="connsiteY131" fmla="*/ 26443 h 63038"/>
                <a:gd name="connsiteX132" fmla="*/ 6616 w 55326"/>
                <a:gd name="connsiteY132" fmla="*/ 26407 h 63038"/>
                <a:gd name="connsiteX133" fmla="*/ 6330 w 55326"/>
                <a:gd name="connsiteY133" fmla="*/ 26121 h 63038"/>
                <a:gd name="connsiteX134" fmla="*/ 6116 w 55326"/>
                <a:gd name="connsiteY134" fmla="*/ 26264 h 63038"/>
                <a:gd name="connsiteX135" fmla="*/ 6687 w 55326"/>
                <a:gd name="connsiteY135" fmla="*/ 23764 h 63038"/>
                <a:gd name="connsiteX136" fmla="*/ 6759 w 55326"/>
                <a:gd name="connsiteY136" fmla="*/ 17442 h 6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55326" h="63038">
                  <a:moveTo>
                    <a:pt x="1794" y="33872"/>
                  </a:moveTo>
                  <a:lnTo>
                    <a:pt x="1615" y="34658"/>
                  </a:lnTo>
                  <a:cubicBezTo>
                    <a:pt x="2008" y="35194"/>
                    <a:pt x="2329" y="35837"/>
                    <a:pt x="2329" y="36480"/>
                  </a:cubicBezTo>
                  <a:lnTo>
                    <a:pt x="2222" y="36480"/>
                  </a:lnTo>
                  <a:cubicBezTo>
                    <a:pt x="2794" y="37230"/>
                    <a:pt x="3008" y="38230"/>
                    <a:pt x="3294" y="38587"/>
                  </a:cubicBezTo>
                  <a:lnTo>
                    <a:pt x="3187" y="38587"/>
                  </a:lnTo>
                  <a:lnTo>
                    <a:pt x="3651" y="39552"/>
                  </a:lnTo>
                  <a:lnTo>
                    <a:pt x="3437" y="39444"/>
                  </a:lnTo>
                  <a:cubicBezTo>
                    <a:pt x="4330" y="40766"/>
                    <a:pt x="5008" y="42159"/>
                    <a:pt x="5509" y="43445"/>
                  </a:cubicBezTo>
                  <a:lnTo>
                    <a:pt x="5866" y="43124"/>
                  </a:lnTo>
                  <a:cubicBezTo>
                    <a:pt x="6759" y="45981"/>
                    <a:pt x="8152" y="46409"/>
                    <a:pt x="9009" y="48981"/>
                  </a:cubicBezTo>
                  <a:lnTo>
                    <a:pt x="8902" y="49017"/>
                  </a:lnTo>
                  <a:cubicBezTo>
                    <a:pt x="11724" y="51125"/>
                    <a:pt x="11152" y="53946"/>
                    <a:pt x="14438" y="55982"/>
                  </a:cubicBezTo>
                  <a:cubicBezTo>
                    <a:pt x="14010" y="55732"/>
                    <a:pt x="14402" y="56268"/>
                    <a:pt x="14295" y="56339"/>
                  </a:cubicBezTo>
                  <a:cubicBezTo>
                    <a:pt x="15510" y="57518"/>
                    <a:pt x="17046" y="58733"/>
                    <a:pt x="17617" y="58018"/>
                  </a:cubicBezTo>
                  <a:cubicBezTo>
                    <a:pt x="18617" y="58804"/>
                    <a:pt x="18260" y="58875"/>
                    <a:pt x="18189" y="59268"/>
                  </a:cubicBezTo>
                  <a:cubicBezTo>
                    <a:pt x="18439" y="58947"/>
                    <a:pt x="19403" y="59483"/>
                    <a:pt x="20296" y="59911"/>
                  </a:cubicBezTo>
                  <a:lnTo>
                    <a:pt x="19832" y="59804"/>
                  </a:lnTo>
                  <a:cubicBezTo>
                    <a:pt x="20689" y="60268"/>
                    <a:pt x="21582" y="60625"/>
                    <a:pt x="22511" y="60911"/>
                  </a:cubicBezTo>
                  <a:lnTo>
                    <a:pt x="22261" y="60019"/>
                  </a:lnTo>
                  <a:cubicBezTo>
                    <a:pt x="23546" y="60733"/>
                    <a:pt x="22296" y="61054"/>
                    <a:pt x="23725" y="61304"/>
                  </a:cubicBezTo>
                  <a:lnTo>
                    <a:pt x="23868" y="60697"/>
                  </a:lnTo>
                  <a:cubicBezTo>
                    <a:pt x="25761" y="61340"/>
                    <a:pt x="26833" y="62411"/>
                    <a:pt x="28761" y="62983"/>
                  </a:cubicBezTo>
                  <a:cubicBezTo>
                    <a:pt x="32512" y="63126"/>
                    <a:pt x="36941" y="63198"/>
                    <a:pt x="41227" y="60483"/>
                  </a:cubicBezTo>
                  <a:cubicBezTo>
                    <a:pt x="45371" y="57661"/>
                    <a:pt x="46799" y="53446"/>
                    <a:pt x="48585" y="50446"/>
                  </a:cubicBezTo>
                  <a:lnTo>
                    <a:pt x="49121" y="50303"/>
                  </a:lnTo>
                  <a:cubicBezTo>
                    <a:pt x="49800" y="50410"/>
                    <a:pt x="48835" y="48160"/>
                    <a:pt x="49514" y="48124"/>
                  </a:cubicBezTo>
                  <a:lnTo>
                    <a:pt x="49478" y="47267"/>
                  </a:lnTo>
                  <a:cubicBezTo>
                    <a:pt x="49657" y="47088"/>
                    <a:pt x="49943" y="46731"/>
                    <a:pt x="49943" y="47124"/>
                  </a:cubicBezTo>
                  <a:cubicBezTo>
                    <a:pt x="50228" y="46481"/>
                    <a:pt x="50121" y="46409"/>
                    <a:pt x="50085" y="45874"/>
                  </a:cubicBezTo>
                  <a:lnTo>
                    <a:pt x="50764" y="45302"/>
                  </a:lnTo>
                  <a:cubicBezTo>
                    <a:pt x="52086" y="42766"/>
                    <a:pt x="52300" y="40194"/>
                    <a:pt x="53443" y="37158"/>
                  </a:cubicBezTo>
                  <a:cubicBezTo>
                    <a:pt x="55658" y="33622"/>
                    <a:pt x="55979" y="25764"/>
                    <a:pt x="54086" y="21335"/>
                  </a:cubicBezTo>
                  <a:cubicBezTo>
                    <a:pt x="51586" y="15906"/>
                    <a:pt x="49907" y="8083"/>
                    <a:pt x="42370" y="5369"/>
                  </a:cubicBezTo>
                  <a:cubicBezTo>
                    <a:pt x="42156" y="5155"/>
                    <a:pt x="41477" y="5190"/>
                    <a:pt x="41477" y="5261"/>
                  </a:cubicBezTo>
                  <a:cubicBezTo>
                    <a:pt x="39298" y="4511"/>
                    <a:pt x="37298" y="4404"/>
                    <a:pt x="35441" y="4333"/>
                  </a:cubicBezTo>
                  <a:cubicBezTo>
                    <a:pt x="35441" y="4333"/>
                    <a:pt x="33976" y="4333"/>
                    <a:pt x="31762" y="4368"/>
                  </a:cubicBezTo>
                  <a:cubicBezTo>
                    <a:pt x="30226" y="4404"/>
                    <a:pt x="28761" y="4333"/>
                    <a:pt x="27547" y="4154"/>
                  </a:cubicBezTo>
                  <a:cubicBezTo>
                    <a:pt x="36084" y="1154"/>
                    <a:pt x="27154" y="190"/>
                    <a:pt x="26975" y="154"/>
                  </a:cubicBezTo>
                  <a:cubicBezTo>
                    <a:pt x="21010" y="-454"/>
                    <a:pt x="17224" y="654"/>
                    <a:pt x="10473" y="4976"/>
                  </a:cubicBezTo>
                  <a:cubicBezTo>
                    <a:pt x="7473" y="6869"/>
                    <a:pt x="5830" y="8476"/>
                    <a:pt x="4294" y="10119"/>
                  </a:cubicBezTo>
                  <a:cubicBezTo>
                    <a:pt x="2937" y="11619"/>
                    <a:pt x="1151" y="14298"/>
                    <a:pt x="651" y="17834"/>
                  </a:cubicBezTo>
                  <a:cubicBezTo>
                    <a:pt x="-135" y="21192"/>
                    <a:pt x="-99" y="24693"/>
                    <a:pt x="186" y="27872"/>
                  </a:cubicBezTo>
                  <a:cubicBezTo>
                    <a:pt x="1008" y="29336"/>
                    <a:pt x="722" y="32229"/>
                    <a:pt x="1794" y="33872"/>
                  </a:cubicBezTo>
                  <a:close/>
                  <a:moveTo>
                    <a:pt x="6759" y="17442"/>
                  </a:moveTo>
                  <a:cubicBezTo>
                    <a:pt x="7116" y="17299"/>
                    <a:pt x="7223" y="17834"/>
                    <a:pt x="7152" y="18406"/>
                  </a:cubicBezTo>
                  <a:lnTo>
                    <a:pt x="7473" y="17049"/>
                  </a:lnTo>
                  <a:cubicBezTo>
                    <a:pt x="7866" y="17192"/>
                    <a:pt x="7437" y="17870"/>
                    <a:pt x="7402" y="18299"/>
                  </a:cubicBezTo>
                  <a:cubicBezTo>
                    <a:pt x="8437" y="16941"/>
                    <a:pt x="7902" y="15084"/>
                    <a:pt x="9688" y="13727"/>
                  </a:cubicBezTo>
                  <a:lnTo>
                    <a:pt x="9688" y="13191"/>
                  </a:lnTo>
                  <a:lnTo>
                    <a:pt x="9795" y="13120"/>
                  </a:lnTo>
                  <a:cubicBezTo>
                    <a:pt x="9652" y="13013"/>
                    <a:pt x="9759" y="12512"/>
                    <a:pt x="9902" y="12227"/>
                  </a:cubicBezTo>
                  <a:cubicBezTo>
                    <a:pt x="10366" y="12263"/>
                    <a:pt x="10545" y="12798"/>
                    <a:pt x="11152" y="12084"/>
                  </a:cubicBezTo>
                  <a:cubicBezTo>
                    <a:pt x="11902" y="11798"/>
                    <a:pt x="12545" y="10512"/>
                    <a:pt x="13295" y="9762"/>
                  </a:cubicBezTo>
                  <a:cubicBezTo>
                    <a:pt x="12831" y="10012"/>
                    <a:pt x="12831" y="9762"/>
                    <a:pt x="12974" y="9512"/>
                  </a:cubicBezTo>
                  <a:cubicBezTo>
                    <a:pt x="13367" y="9226"/>
                    <a:pt x="13795" y="9369"/>
                    <a:pt x="14045" y="9048"/>
                  </a:cubicBezTo>
                  <a:lnTo>
                    <a:pt x="14331" y="9441"/>
                  </a:lnTo>
                  <a:cubicBezTo>
                    <a:pt x="13938" y="9119"/>
                    <a:pt x="15153" y="8369"/>
                    <a:pt x="15260" y="8119"/>
                  </a:cubicBezTo>
                  <a:cubicBezTo>
                    <a:pt x="15653" y="8333"/>
                    <a:pt x="14688" y="8726"/>
                    <a:pt x="14760" y="9048"/>
                  </a:cubicBezTo>
                  <a:cubicBezTo>
                    <a:pt x="16474" y="8191"/>
                    <a:pt x="15581" y="8548"/>
                    <a:pt x="17367" y="7833"/>
                  </a:cubicBezTo>
                  <a:cubicBezTo>
                    <a:pt x="18224" y="7119"/>
                    <a:pt x="17046" y="7440"/>
                    <a:pt x="17367" y="6869"/>
                  </a:cubicBezTo>
                  <a:cubicBezTo>
                    <a:pt x="18260" y="6512"/>
                    <a:pt x="19117" y="5905"/>
                    <a:pt x="20296" y="5976"/>
                  </a:cubicBezTo>
                  <a:lnTo>
                    <a:pt x="19867" y="5619"/>
                  </a:lnTo>
                  <a:cubicBezTo>
                    <a:pt x="21510" y="4976"/>
                    <a:pt x="22653" y="4904"/>
                    <a:pt x="23868" y="5190"/>
                  </a:cubicBezTo>
                  <a:cubicBezTo>
                    <a:pt x="24296" y="6476"/>
                    <a:pt x="25547" y="8262"/>
                    <a:pt x="29154" y="9548"/>
                  </a:cubicBezTo>
                  <a:lnTo>
                    <a:pt x="28976" y="9690"/>
                  </a:lnTo>
                  <a:cubicBezTo>
                    <a:pt x="32190" y="10334"/>
                    <a:pt x="33941" y="10226"/>
                    <a:pt x="35798" y="9548"/>
                  </a:cubicBezTo>
                  <a:cubicBezTo>
                    <a:pt x="36084" y="10441"/>
                    <a:pt x="37905" y="9762"/>
                    <a:pt x="38441" y="10155"/>
                  </a:cubicBezTo>
                  <a:lnTo>
                    <a:pt x="38370" y="10226"/>
                  </a:lnTo>
                  <a:cubicBezTo>
                    <a:pt x="40084" y="9833"/>
                    <a:pt x="40441" y="11370"/>
                    <a:pt x="41942" y="11762"/>
                  </a:cubicBezTo>
                  <a:cubicBezTo>
                    <a:pt x="41870" y="11798"/>
                    <a:pt x="41692" y="11977"/>
                    <a:pt x="41406" y="11798"/>
                  </a:cubicBezTo>
                  <a:cubicBezTo>
                    <a:pt x="42299" y="12298"/>
                    <a:pt x="43513" y="13120"/>
                    <a:pt x="43156" y="13584"/>
                  </a:cubicBezTo>
                  <a:cubicBezTo>
                    <a:pt x="45085" y="15191"/>
                    <a:pt x="46764" y="18370"/>
                    <a:pt x="48157" y="19549"/>
                  </a:cubicBezTo>
                  <a:lnTo>
                    <a:pt x="47978" y="19513"/>
                  </a:lnTo>
                  <a:cubicBezTo>
                    <a:pt x="48871" y="20156"/>
                    <a:pt x="48550" y="20621"/>
                    <a:pt x="49157" y="21514"/>
                  </a:cubicBezTo>
                  <a:cubicBezTo>
                    <a:pt x="49121" y="21585"/>
                    <a:pt x="49050" y="21657"/>
                    <a:pt x="49050" y="21657"/>
                  </a:cubicBezTo>
                  <a:cubicBezTo>
                    <a:pt x="49943" y="22478"/>
                    <a:pt x="49835" y="24550"/>
                    <a:pt x="50085" y="25300"/>
                  </a:cubicBezTo>
                  <a:lnTo>
                    <a:pt x="49728" y="25371"/>
                  </a:lnTo>
                  <a:lnTo>
                    <a:pt x="49835" y="27514"/>
                  </a:lnTo>
                  <a:lnTo>
                    <a:pt x="49943" y="26728"/>
                  </a:lnTo>
                  <a:cubicBezTo>
                    <a:pt x="50907" y="27014"/>
                    <a:pt x="49335" y="28336"/>
                    <a:pt x="49800" y="29872"/>
                  </a:cubicBezTo>
                  <a:cubicBezTo>
                    <a:pt x="49514" y="31229"/>
                    <a:pt x="51336" y="33194"/>
                    <a:pt x="50407" y="34658"/>
                  </a:cubicBezTo>
                  <a:cubicBezTo>
                    <a:pt x="50621" y="35516"/>
                    <a:pt x="49871" y="33801"/>
                    <a:pt x="49907" y="35015"/>
                  </a:cubicBezTo>
                  <a:cubicBezTo>
                    <a:pt x="49407" y="34908"/>
                    <a:pt x="49764" y="34408"/>
                    <a:pt x="49264" y="34587"/>
                  </a:cubicBezTo>
                  <a:cubicBezTo>
                    <a:pt x="49192" y="35694"/>
                    <a:pt x="48264" y="36122"/>
                    <a:pt x="48121" y="37516"/>
                  </a:cubicBezTo>
                  <a:lnTo>
                    <a:pt x="47728" y="37444"/>
                  </a:lnTo>
                  <a:cubicBezTo>
                    <a:pt x="47799" y="39373"/>
                    <a:pt x="46014" y="40445"/>
                    <a:pt x="46228" y="41837"/>
                  </a:cubicBezTo>
                  <a:cubicBezTo>
                    <a:pt x="45835" y="43731"/>
                    <a:pt x="44656" y="42624"/>
                    <a:pt x="44692" y="44767"/>
                  </a:cubicBezTo>
                  <a:lnTo>
                    <a:pt x="43906" y="45338"/>
                  </a:lnTo>
                  <a:cubicBezTo>
                    <a:pt x="43549" y="46088"/>
                    <a:pt x="44335" y="46124"/>
                    <a:pt x="43763" y="46910"/>
                  </a:cubicBezTo>
                  <a:cubicBezTo>
                    <a:pt x="43478" y="46731"/>
                    <a:pt x="43120" y="47910"/>
                    <a:pt x="43013" y="47302"/>
                  </a:cubicBezTo>
                  <a:cubicBezTo>
                    <a:pt x="41834" y="48981"/>
                    <a:pt x="42227" y="51517"/>
                    <a:pt x="40263" y="52911"/>
                  </a:cubicBezTo>
                  <a:cubicBezTo>
                    <a:pt x="40549" y="53660"/>
                    <a:pt x="39584" y="54268"/>
                    <a:pt x="39656" y="54803"/>
                  </a:cubicBezTo>
                  <a:cubicBezTo>
                    <a:pt x="39441" y="54696"/>
                    <a:pt x="38048" y="55982"/>
                    <a:pt x="38584" y="54839"/>
                  </a:cubicBezTo>
                  <a:cubicBezTo>
                    <a:pt x="38620" y="54732"/>
                    <a:pt x="38763" y="54661"/>
                    <a:pt x="38834" y="54768"/>
                  </a:cubicBezTo>
                  <a:lnTo>
                    <a:pt x="38691" y="54375"/>
                  </a:lnTo>
                  <a:cubicBezTo>
                    <a:pt x="37548" y="54375"/>
                    <a:pt x="37441" y="55696"/>
                    <a:pt x="36191" y="55947"/>
                  </a:cubicBezTo>
                  <a:cubicBezTo>
                    <a:pt x="36548" y="55982"/>
                    <a:pt x="36977" y="55839"/>
                    <a:pt x="36762" y="56161"/>
                  </a:cubicBezTo>
                  <a:cubicBezTo>
                    <a:pt x="36405" y="56232"/>
                    <a:pt x="36048" y="56339"/>
                    <a:pt x="35691" y="56375"/>
                  </a:cubicBezTo>
                  <a:lnTo>
                    <a:pt x="35869" y="56018"/>
                  </a:lnTo>
                  <a:cubicBezTo>
                    <a:pt x="35298" y="56054"/>
                    <a:pt x="34762" y="56125"/>
                    <a:pt x="34155" y="56054"/>
                  </a:cubicBezTo>
                  <a:lnTo>
                    <a:pt x="34441" y="56447"/>
                  </a:lnTo>
                  <a:cubicBezTo>
                    <a:pt x="33583" y="56304"/>
                    <a:pt x="33191" y="55660"/>
                    <a:pt x="32048" y="56268"/>
                  </a:cubicBezTo>
                  <a:cubicBezTo>
                    <a:pt x="31547" y="56589"/>
                    <a:pt x="33012" y="56804"/>
                    <a:pt x="31940" y="56947"/>
                  </a:cubicBezTo>
                  <a:cubicBezTo>
                    <a:pt x="30369" y="56625"/>
                    <a:pt x="28083" y="56161"/>
                    <a:pt x="27154" y="55947"/>
                  </a:cubicBezTo>
                  <a:cubicBezTo>
                    <a:pt x="27225" y="56411"/>
                    <a:pt x="26833" y="56339"/>
                    <a:pt x="26404" y="56375"/>
                  </a:cubicBezTo>
                  <a:lnTo>
                    <a:pt x="26440" y="55982"/>
                  </a:lnTo>
                  <a:cubicBezTo>
                    <a:pt x="24832" y="56161"/>
                    <a:pt x="26082" y="55054"/>
                    <a:pt x="24654" y="55054"/>
                  </a:cubicBezTo>
                  <a:lnTo>
                    <a:pt x="24868" y="54839"/>
                  </a:lnTo>
                  <a:lnTo>
                    <a:pt x="24225" y="55482"/>
                  </a:lnTo>
                  <a:cubicBezTo>
                    <a:pt x="22689" y="55625"/>
                    <a:pt x="23975" y="54518"/>
                    <a:pt x="22189" y="54696"/>
                  </a:cubicBezTo>
                  <a:cubicBezTo>
                    <a:pt x="22725" y="54982"/>
                    <a:pt x="21975" y="55589"/>
                    <a:pt x="21403" y="55018"/>
                  </a:cubicBezTo>
                  <a:lnTo>
                    <a:pt x="21796" y="54803"/>
                  </a:lnTo>
                  <a:cubicBezTo>
                    <a:pt x="21403" y="54661"/>
                    <a:pt x="21189" y="54661"/>
                    <a:pt x="21010" y="54410"/>
                  </a:cubicBezTo>
                  <a:cubicBezTo>
                    <a:pt x="21332" y="54410"/>
                    <a:pt x="21439" y="54053"/>
                    <a:pt x="20939" y="53732"/>
                  </a:cubicBezTo>
                  <a:lnTo>
                    <a:pt x="21546" y="53625"/>
                  </a:lnTo>
                  <a:cubicBezTo>
                    <a:pt x="21118" y="53589"/>
                    <a:pt x="20653" y="53482"/>
                    <a:pt x="20189" y="53375"/>
                  </a:cubicBezTo>
                  <a:cubicBezTo>
                    <a:pt x="19796" y="52446"/>
                    <a:pt x="18367" y="51624"/>
                    <a:pt x="18510" y="50910"/>
                  </a:cubicBezTo>
                  <a:cubicBezTo>
                    <a:pt x="18510" y="50910"/>
                    <a:pt x="17331" y="49053"/>
                    <a:pt x="16581" y="48945"/>
                  </a:cubicBezTo>
                  <a:cubicBezTo>
                    <a:pt x="17153" y="49088"/>
                    <a:pt x="16546" y="48017"/>
                    <a:pt x="17081" y="48052"/>
                  </a:cubicBezTo>
                  <a:cubicBezTo>
                    <a:pt x="16403" y="47838"/>
                    <a:pt x="15153" y="46588"/>
                    <a:pt x="15153" y="45767"/>
                  </a:cubicBezTo>
                  <a:lnTo>
                    <a:pt x="15260" y="45838"/>
                  </a:lnTo>
                  <a:cubicBezTo>
                    <a:pt x="14260" y="43445"/>
                    <a:pt x="12438" y="42409"/>
                    <a:pt x="11866" y="40087"/>
                  </a:cubicBezTo>
                  <a:cubicBezTo>
                    <a:pt x="11509" y="40409"/>
                    <a:pt x="11188" y="39194"/>
                    <a:pt x="10795" y="39730"/>
                  </a:cubicBezTo>
                  <a:cubicBezTo>
                    <a:pt x="9188" y="37801"/>
                    <a:pt x="10116" y="35337"/>
                    <a:pt x="8152" y="35194"/>
                  </a:cubicBezTo>
                  <a:cubicBezTo>
                    <a:pt x="7687" y="34194"/>
                    <a:pt x="8116" y="33836"/>
                    <a:pt x="8045" y="33301"/>
                  </a:cubicBezTo>
                  <a:lnTo>
                    <a:pt x="8223" y="33515"/>
                  </a:lnTo>
                  <a:cubicBezTo>
                    <a:pt x="7473" y="31658"/>
                    <a:pt x="7366" y="31157"/>
                    <a:pt x="7187" y="29764"/>
                  </a:cubicBezTo>
                  <a:cubicBezTo>
                    <a:pt x="6901" y="29086"/>
                    <a:pt x="6044" y="29050"/>
                    <a:pt x="6151" y="27693"/>
                  </a:cubicBezTo>
                  <a:cubicBezTo>
                    <a:pt x="6509" y="28086"/>
                    <a:pt x="6401" y="27550"/>
                    <a:pt x="6401" y="27050"/>
                  </a:cubicBezTo>
                  <a:cubicBezTo>
                    <a:pt x="6473" y="27372"/>
                    <a:pt x="6580" y="27443"/>
                    <a:pt x="6794" y="26800"/>
                  </a:cubicBezTo>
                  <a:cubicBezTo>
                    <a:pt x="6687" y="26728"/>
                    <a:pt x="6616" y="26586"/>
                    <a:pt x="6544" y="26443"/>
                  </a:cubicBezTo>
                  <a:lnTo>
                    <a:pt x="6616" y="26407"/>
                  </a:lnTo>
                  <a:cubicBezTo>
                    <a:pt x="6473" y="25586"/>
                    <a:pt x="6401" y="25728"/>
                    <a:pt x="6330" y="26121"/>
                  </a:cubicBezTo>
                  <a:cubicBezTo>
                    <a:pt x="6330" y="26121"/>
                    <a:pt x="6223" y="26121"/>
                    <a:pt x="6116" y="26264"/>
                  </a:cubicBezTo>
                  <a:cubicBezTo>
                    <a:pt x="6509" y="25407"/>
                    <a:pt x="6116" y="23835"/>
                    <a:pt x="6687" y="23764"/>
                  </a:cubicBezTo>
                  <a:cubicBezTo>
                    <a:pt x="6687" y="21299"/>
                    <a:pt x="6366" y="19442"/>
                    <a:pt x="6759" y="174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7B508A38-353E-644D-A270-CCE7D3F9714E}"/>
                </a:ext>
              </a:extLst>
            </p:cNvPr>
            <p:cNvSpPr/>
            <p:nvPr/>
          </p:nvSpPr>
          <p:spPr>
            <a:xfrm>
              <a:off x="7262597" y="5561837"/>
              <a:ext cx="3571" cy="143"/>
            </a:xfrm>
            <a:custGeom>
              <a:avLst/>
              <a:gdLst>
                <a:gd name="connsiteX0" fmla="*/ 0 w 3571"/>
                <a:gd name="connsiteY0" fmla="*/ 143 h 143"/>
                <a:gd name="connsiteX1" fmla="*/ 0 w 3571"/>
                <a:gd name="connsiteY1" fmla="*/ 107 h 143"/>
                <a:gd name="connsiteX2" fmla="*/ 0 w 3571"/>
                <a:gd name="connsiteY2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1" h="143">
                  <a:moveTo>
                    <a:pt x="0" y="143"/>
                  </a:moveTo>
                  <a:lnTo>
                    <a:pt x="0" y="1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7820085F-120C-8545-B0DC-ABAA2E0FE2D3}"/>
                </a:ext>
              </a:extLst>
            </p:cNvPr>
            <p:cNvSpPr/>
            <p:nvPr/>
          </p:nvSpPr>
          <p:spPr>
            <a:xfrm>
              <a:off x="7261669" y="5540383"/>
              <a:ext cx="60091" cy="49514"/>
            </a:xfrm>
            <a:custGeom>
              <a:avLst/>
              <a:gdLst>
                <a:gd name="connsiteX0" fmla="*/ 48685 w 60091"/>
                <a:gd name="connsiteY0" fmla="*/ 7845 h 49514"/>
                <a:gd name="connsiteX1" fmla="*/ 47970 w 60091"/>
                <a:gd name="connsiteY1" fmla="*/ 7667 h 49514"/>
                <a:gd name="connsiteX2" fmla="*/ 42791 w 60091"/>
                <a:gd name="connsiteY2" fmla="*/ 5809 h 49514"/>
                <a:gd name="connsiteX3" fmla="*/ 36933 w 60091"/>
                <a:gd name="connsiteY3" fmla="*/ 10810 h 49514"/>
                <a:gd name="connsiteX4" fmla="*/ 36826 w 60091"/>
                <a:gd name="connsiteY4" fmla="*/ 10953 h 49514"/>
                <a:gd name="connsiteX5" fmla="*/ 42184 w 60091"/>
                <a:gd name="connsiteY5" fmla="*/ 10988 h 49514"/>
                <a:gd name="connsiteX6" fmla="*/ 44220 w 60091"/>
                <a:gd name="connsiteY6" fmla="*/ 11989 h 49514"/>
                <a:gd name="connsiteX7" fmla="*/ 44148 w 60091"/>
                <a:gd name="connsiteY7" fmla="*/ 12060 h 49514"/>
                <a:gd name="connsiteX8" fmla="*/ 47685 w 60091"/>
                <a:gd name="connsiteY8" fmla="*/ 13989 h 49514"/>
                <a:gd name="connsiteX9" fmla="*/ 47149 w 60091"/>
                <a:gd name="connsiteY9" fmla="*/ 14061 h 49514"/>
                <a:gd name="connsiteX10" fmla="*/ 48935 w 60091"/>
                <a:gd name="connsiteY10" fmla="*/ 15632 h 49514"/>
                <a:gd name="connsiteX11" fmla="*/ 53578 w 60091"/>
                <a:gd name="connsiteY11" fmla="*/ 20204 h 49514"/>
                <a:gd name="connsiteX12" fmla="*/ 53400 w 60091"/>
                <a:gd name="connsiteY12" fmla="*/ 20168 h 49514"/>
                <a:gd name="connsiteX13" fmla="*/ 54364 w 60091"/>
                <a:gd name="connsiteY13" fmla="*/ 21811 h 49514"/>
                <a:gd name="connsiteX14" fmla="*/ 54257 w 60091"/>
                <a:gd name="connsiteY14" fmla="*/ 21954 h 49514"/>
                <a:gd name="connsiteX15" fmla="*/ 54971 w 60091"/>
                <a:gd name="connsiteY15" fmla="*/ 25205 h 49514"/>
                <a:gd name="connsiteX16" fmla="*/ 54614 w 60091"/>
                <a:gd name="connsiteY16" fmla="*/ 25276 h 49514"/>
                <a:gd name="connsiteX17" fmla="*/ 54650 w 60091"/>
                <a:gd name="connsiteY17" fmla="*/ 27133 h 49514"/>
                <a:gd name="connsiteX18" fmla="*/ 54793 w 60091"/>
                <a:gd name="connsiteY18" fmla="*/ 26455 h 49514"/>
                <a:gd name="connsiteX19" fmla="*/ 54543 w 60091"/>
                <a:gd name="connsiteY19" fmla="*/ 29205 h 49514"/>
                <a:gd name="connsiteX20" fmla="*/ 55078 w 60091"/>
                <a:gd name="connsiteY20" fmla="*/ 33456 h 49514"/>
                <a:gd name="connsiteX21" fmla="*/ 54578 w 60091"/>
                <a:gd name="connsiteY21" fmla="*/ 33706 h 49514"/>
                <a:gd name="connsiteX22" fmla="*/ 53971 w 60091"/>
                <a:gd name="connsiteY22" fmla="*/ 33277 h 49514"/>
                <a:gd name="connsiteX23" fmla="*/ 52721 w 60091"/>
                <a:gd name="connsiteY23" fmla="*/ 35599 h 49514"/>
                <a:gd name="connsiteX24" fmla="*/ 52364 w 60091"/>
                <a:gd name="connsiteY24" fmla="*/ 35456 h 49514"/>
                <a:gd name="connsiteX25" fmla="*/ 50435 w 60091"/>
                <a:gd name="connsiteY25" fmla="*/ 38528 h 49514"/>
                <a:gd name="connsiteX26" fmla="*/ 48363 w 60091"/>
                <a:gd name="connsiteY26" fmla="*/ 39921 h 49514"/>
                <a:gd name="connsiteX27" fmla="*/ 47577 w 60091"/>
                <a:gd name="connsiteY27" fmla="*/ 39814 h 49514"/>
                <a:gd name="connsiteX28" fmla="*/ 46863 w 60091"/>
                <a:gd name="connsiteY28" fmla="*/ 40778 h 49514"/>
                <a:gd name="connsiteX29" fmla="*/ 46184 w 60091"/>
                <a:gd name="connsiteY29" fmla="*/ 40492 h 49514"/>
                <a:gd name="connsiteX30" fmla="*/ 41362 w 60091"/>
                <a:gd name="connsiteY30" fmla="*/ 41992 h 49514"/>
                <a:gd name="connsiteX31" fmla="*/ 39576 w 60091"/>
                <a:gd name="connsiteY31" fmla="*/ 42921 h 49514"/>
                <a:gd name="connsiteX32" fmla="*/ 38398 w 60091"/>
                <a:gd name="connsiteY32" fmla="*/ 42314 h 49514"/>
                <a:gd name="connsiteX33" fmla="*/ 38719 w 60091"/>
                <a:gd name="connsiteY33" fmla="*/ 42349 h 49514"/>
                <a:gd name="connsiteX34" fmla="*/ 38862 w 60091"/>
                <a:gd name="connsiteY34" fmla="*/ 41957 h 49514"/>
                <a:gd name="connsiteX35" fmla="*/ 34897 w 60091"/>
                <a:gd name="connsiteY35" fmla="*/ 42528 h 49514"/>
                <a:gd name="connsiteX36" fmla="*/ 35504 w 60091"/>
                <a:gd name="connsiteY36" fmla="*/ 42850 h 49514"/>
                <a:gd name="connsiteX37" fmla="*/ 34219 w 60091"/>
                <a:gd name="connsiteY37" fmla="*/ 42885 h 49514"/>
                <a:gd name="connsiteX38" fmla="*/ 34469 w 60091"/>
                <a:gd name="connsiteY38" fmla="*/ 42528 h 49514"/>
                <a:gd name="connsiteX39" fmla="*/ 32575 w 60091"/>
                <a:gd name="connsiteY39" fmla="*/ 42457 h 49514"/>
                <a:gd name="connsiteX40" fmla="*/ 32861 w 60091"/>
                <a:gd name="connsiteY40" fmla="*/ 42850 h 49514"/>
                <a:gd name="connsiteX41" fmla="*/ 30575 w 60091"/>
                <a:gd name="connsiteY41" fmla="*/ 42636 h 49514"/>
                <a:gd name="connsiteX42" fmla="*/ 30504 w 60091"/>
                <a:gd name="connsiteY42" fmla="*/ 43314 h 49514"/>
                <a:gd name="connsiteX43" fmla="*/ 26075 w 60091"/>
                <a:gd name="connsiteY43" fmla="*/ 42493 h 49514"/>
                <a:gd name="connsiteX44" fmla="*/ 25396 w 60091"/>
                <a:gd name="connsiteY44" fmla="*/ 42993 h 49514"/>
                <a:gd name="connsiteX45" fmla="*/ 25396 w 60091"/>
                <a:gd name="connsiteY45" fmla="*/ 42600 h 49514"/>
                <a:gd name="connsiteX46" fmla="*/ 23539 w 60091"/>
                <a:gd name="connsiteY46" fmla="*/ 41921 h 49514"/>
                <a:gd name="connsiteX47" fmla="*/ 23217 w 60091"/>
                <a:gd name="connsiteY47" fmla="*/ 42421 h 49514"/>
                <a:gd name="connsiteX48" fmla="*/ 21288 w 60091"/>
                <a:gd name="connsiteY48" fmla="*/ 42028 h 49514"/>
                <a:gd name="connsiteX49" fmla="*/ 20610 w 60091"/>
                <a:gd name="connsiteY49" fmla="*/ 42493 h 49514"/>
                <a:gd name="connsiteX50" fmla="*/ 20931 w 60091"/>
                <a:gd name="connsiteY50" fmla="*/ 42207 h 49514"/>
                <a:gd name="connsiteX51" fmla="*/ 20110 w 60091"/>
                <a:gd name="connsiteY51" fmla="*/ 42028 h 49514"/>
                <a:gd name="connsiteX52" fmla="*/ 19860 w 60091"/>
                <a:gd name="connsiteY52" fmla="*/ 41385 h 49514"/>
                <a:gd name="connsiteX53" fmla="*/ 20431 w 60091"/>
                <a:gd name="connsiteY53" fmla="*/ 41135 h 49514"/>
                <a:gd name="connsiteX54" fmla="*/ 19074 w 60091"/>
                <a:gd name="connsiteY54" fmla="*/ 41278 h 49514"/>
                <a:gd name="connsiteX55" fmla="*/ 16824 w 60091"/>
                <a:gd name="connsiteY55" fmla="*/ 39599 h 49514"/>
                <a:gd name="connsiteX56" fmla="*/ 14538 w 60091"/>
                <a:gd name="connsiteY56" fmla="*/ 38635 h 49514"/>
                <a:gd name="connsiteX57" fmla="*/ 14716 w 60091"/>
                <a:gd name="connsiteY57" fmla="*/ 37635 h 49514"/>
                <a:gd name="connsiteX58" fmla="*/ 12359 w 60091"/>
                <a:gd name="connsiteY58" fmla="*/ 36456 h 49514"/>
                <a:gd name="connsiteX59" fmla="*/ 12466 w 60091"/>
                <a:gd name="connsiteY59" fmla="*/ 36492 h 49514"/>
                <a:gd name="connsiteX60" fmla="*/ 8644 w 60091"/>
                <a:gd name="connsiteY60" fmla="*/ 33241 h 49514"/>
                <a:gd name="connsiteX61" fmla="*/ 7715 w 60091"/>
                <a:gd name="connsiteY61" fmla="*/ 33277 h 49514"/>
                <a:gd name="connsiteX62" fmla="*/ 6036 w 60091"/>
                <a:gd name="connsiteY62" fmla="*/ 29919 h 49514"/>
                <a:gd name="connsiteX63" fmla="*/ 6501 w 60091"/>
                <a:gd name="connsiteY63" fmla="*/ 28455 h 49514"/>
                <a:gd name="connsiteX64" fmla="*/ 6608 w 60091"/>
                <a:gd name="connsiteY64" fmla="*/ 28669 h 49514"/>
                <a:gd name="connsiteX65" fmla="*/ 6822 w 60091"/>
                <a:gd name="connsiteY65" fmla="*/ 25383 h 49514"/>
                <a:gd name="connsiteX66" fmla="*/ 6465 w 60091"/>
                <a:gd name="connsiteY66" fmla="*/ 23383 h 49514"/>
                <a:gd name="connsiteX67" fmla="*/ 6894 w 60091"/>
                <a:gd name="connsiteY67" fmla="*/ 22954 h 49514"/>
                <a:gd name="connsiteX68" fmla="*/ 7322 w 60091"/>
                <a:gd name="connsiteY68" fmla="*/ 22883 h 49514"/>
                <a:gd name="connsiteX69" fmla="*/ 7215 w 60091"/>
                <a:gd name="connsiteY69" fmla="*/ 22526 h 49514"/>
                <a:gd name="connsiteX70" fmla="*/ 7287 w 60091"/>
                <a:gd name="connsiteY70" fmla="*/ 22526 h 49514"/>
                <a:gd name="connsiteX71" fmla="*/ 7108 w 60091"/>
                <a:gd name="connsiteY71" fmla="*/ 22204 h 49514"/>
                <a:gd name="connsiteX72" fmla="*/ 6858 w 60091"/>
                <a:gd name="connsiteY72" fmla="*/ 22240 h 49514"/>
                <a:gd name="connsiteX73" fmla="*/ 8144 w 60091"/>
                <a:gd name="connsiteY73" fmla="*/ 20418 h 49514"/>
                <a:gd name="connsiteX74" fmla="*/ 8608 w 60091"/>
                <a:gd name="connsiteY74" fmla="*/ 19061 h 49514"/>
                <a:gd name="connsiteX75" fmla="*/ 8608 w 60091"/>
                <a:gd name="connsiteY75" fmla="*/ 18990 h 49514"/>
                <a:gd name="connsiteX76" fmla="*/ 10287 w 60091"/>
                <a:gd name="connsiteY76" fmla="*/ 15168 h 49514"/>
                <a:gd name="connsiteX77" fmla="*/ 10394 w 60091"/>
                <a:gd name="connsiteY77" fmla="*/ 16204 h 49514"/>
                <a:gd name="connsiteX78" fmla="*/ 11073 w 60091"/>
                <a:gd name="connsiteY78" fmla="*/ 14989 h 49514"/>
                <a:gd name="connsiteX79" fmla="*/ 10644 w 60091"/>
                <a:gd name="connsiteY79" fmla="*/ 16204 h 49514"/>
                <a:gd name="connsiteX80" fmla="*/ 12680 w 60091"/>
                <a:gd name="connsiteY80" fmla="*/ 12703 h 49514"/>
                <a:gd name="connsiteX81" fmla="*/ 12787 w 60091"/>
                <a:gd name="connsiteY81" fmla="*/ 12632 h 49514"/>
                <a:gd name="connsiteX82" fmla="*/ 13359 w 60091"/>
                <a:gd name="connsiteY82" fmla="*/ 12346 h 49514"/>
                <a:gd name="connsiteX83" fmla="*/ 13395 w 60091"/>
                <a:gd name="connsiteY83" fmla="*/ 11846 h 49514"/>
                <a:gd name="connsiteX84" fmla="*/ 13502 w 60091"/>
                <a:gd name="connsiteY84" fmla="*/ 11810 h 49514"/>
                <a:gd name="connsiteX85" fmla="*/ 13716 w 60091"/>
                <a:gd name="connsiteY85" fmla="*/ 11060 h 49514"/>
                <a:gd name="connsiteX86" fmla="*/ 14895 w 60091"/>
                <a:gd name="connsiteY86" fmla="*/ 11274 h 49514"/>
                <a:gd name="connsiteX87" fmla="*/ 17216 w 60091"/>
                <a:gd name="connsiteY87" fmla="*/ 9596 h 49514"/>
                <a:gd name="connsiteX88" fmla="*/ 16931 w 60091"/>
                <a:gd name="connsiteY88" fmla="*/ 9274 h 49514"/>
                <a:gd name="connsiteX89" fmla="*/ 17967 w 60091"/>
                <a:gd name="connsiteY89" fmla="*/ 9024 h 49514"/>
                <a:gd name="connsiteX90" fmla="*/ 18217 w 60091"/>
                <a:gd name="connsiteY90" fmla="*/ 9488 h 49514"/>
                <a:gd name="connsiteX91" fmla="*/ 19217 w 60091"/>
                <a:gd name="connsiteY91" fmla="*/ 8345 h 49514"/>
                <a:gd name="connsiteX92" fmla="*/ 18681 w 60091"/>
                <a:gd name="connsiteY92" fmla="*/ 9202 h 49514"/>
                <a:gd name="connsiteX93" fmla="*/ 21217 w 60091"/>
                <a:gd name="connsiteY93" fmla="*/ 8238 h 49514"/>
                <a:gd name="connsiteX94" fmla="*/ 21253 w 60091"/>
                <a:gd name="connsiteY94" fmla="*/ 7274 h 49514"/>
                <a:gd name="connsiteX95" fmla="*/ 23896 w 60091"/>
                <a:gd name="connsiteY95" fmla="*/ 6417 h 49514"/>
                <a:gd name="connsiteX96" fmla="*/ 23467 w 60091"/>
                <a:gd name="connsiteY96" fmla="*/ 6060 h 49514"/>
                <a:gd name="connsiteX97" fmla="*/ 27253 w 60091"/>
                <a:gd name="connsiteY97" fmla="*/ 5381 h 49514"/>
                <a:gd name="connsiteX98" fmla="*/ 28932 w 60091"/>
                <a:gd name="connsiteY98" fmla="*/ 23 h 49514"/>
                <a:gd name="connsiteX99" fmla="*/ 15252 w 60091"/>
                <a:gd name="connsiteY99" fmla="*/ 4452 h 49514"/>
                <a:gd name="connsiteX100" fmla="*/ 8108 w 60091"/>
                <a:gd name="connsiteY100" fmla="*/ 8345 h 49514"/>
                <a:gd name="connsiteX101" fmla="*/ 10930 w 60091"/>
                <a:gd name="connsiteY101" fmla="*/ 11274 h 49514"/>
                <a:gd name="connsiteX102" fmla="*/ 10394 w 60091"/>
                <a:gd name="connsiteY102" fmla="*/ 11239 h 49514"/>
                <a:gd name="connsiteX103" fmla="*/ 7608 w 60091"/>
                <a:gd name="connsiteY103" fmla="*/ 9774 h 49514"/>
                <a:gd name="connsiteX104" fmla="*/ 6894 w 60091"/>
                <a:gd name="connsiteY104" fmla="*/ 9917 h 49514"/>
                <a:gd name="connsiteX105" fmla="*/ 6215 w 60091"/>
                <a:gd name="connsiteY105" fmla="*/ 10881 h 49514"/>
                <a:gd name="connsiteX106" fmla="*/ 4643 w 60091"/>
                <a:gd name="connsiteY106" fmla="*/ 13346 h 49514"/>
                <a:gd name="connsiteX107" fmla="*/ 3929 w 60091"/>
                <a:gd name="connsiteY107" fmla="*/ 14346 h 49514"/>
                <a:gd name="connsiteX108" fmla="*/ 3572 w 60091"/>
                <a:gd name="connsiteY108" fmla="*/ 14846 h 49514"/>
                <a:gd name="connsiteX109" fmla="*/ 3393 w 60091"/>
                <a:gd name="connsiteY109" fmla="*/ 15096 h 49514"/>
                <a:gd name="connsiteX110" fmla="*/ 6608 w 60091"/>
                <a:gd name="connsiteY110" fmla="*/ 17739 h 49514"/>
                <a:gd name="connsiteX111" fmla="*/ 2965 w 60091"/>
                <a:gd name="connsiteY111" fmla="*/ 15811 h 49514"/>
                <a:gd name="connsiteX112" fmla="*/ 857 w 60091"/>
                <a:gd name="connsiteY112" fmla="*/ 21633 h 49514"/>
                <a:gd name="connsiteX113" fmla="*/ 429 w 60091"/>
                <a:gd name="connsiteY113" fmla="*/ 27169 h 49514"/>
                <a:gd name="connsiteX114" fmla="*/ 0 w 60091"/>
                <a:gd name="connsiteY114" fmla="*/ 27812 h 49514"/>
                <a:gd name="connsiteX115" fmla="*/ 143 w 60091"/>
                <a:gd name="connsiteY115" fmla="*/ 29741 h 49514"/>
                <a:gd name="connsiteX116" fmla="*/ 36 w 60091"/>
                <a:gd name="connsiteY116" fmla="*/ 29705 h 49514"/>
                <a:gd name="connsiteX117" fmla="*/ 607 w 60091"/>
                <a:gd name="connsiteY117" fmla="*/ 32098 h 49514"/>
                <a:gd name="connsiteX118" fmla="*/ 500 w 60091"/>
                <a:gd name="connsiteY118" fmla="*/ 32098 h 49514"/>
                <a:gd name="connsiteX119" fmla="*/ 822 w 60091"/>
                <a:gd name="connsiteY119" fmla="*/ 33206 h 49514"/>
                <a:gd name="connsiteX120" fmla="*/ 607 w 60091"/>
                <a:gd name="connsiteY120" fmla="*/ 33063 h 49514"/>
                <a:gd name="connsiteX121" fmla="*/ 2929 w 60091"/>
                <a:gd name="connsiteY121" fmla="*/ 37599 h 49514"/>
                <a:gd name="connsiteX122" fmla="*/ 3215 w 60091"/>
                <a:gd name="connsiteY122" fmla="*/ 37206 h 49514"/>
                <a:gd name="connsiteX123" fmla="*/ 7930 w 60091"/>
                <a:gd name="connsiteY123" fmla="*/ 41814 h 49514"/>
                <a:gd name="connsiteX124" fmla="*/ 7822 w 60091"/>
                <a:gd name="connsiteY124" fmla="*/ 41885 h 49514"/>
                <a:gd name="connsiteX125" fmla="*/ 14645 w 60091"/>
                <a:gd name="connsiteY125" fmla="*/ 45743 h 49514"/>
                <a:gd name="connsiteX126" fmla="*/ 14609 w 60091"/>
                <a:gd name="connsiteY126" fmla="*/ 46100 h 49514"/>
                <a:gd name="connsiteX127" fmla="*/ 17752 w 60091"/>
                <a:gd name="connsiteY127" fmla="*/ 46457 h 49514"/>
                <a:gd name="connsiteX128" fmla="*/ 18395 w 60091"/>
                <a:gd name="connsiteY128" fmla="*/ 47422 h 49514"/>
                <a:gd name="connsiteX129" fmla="*/ 20253 w 60091"/>
                <a:gd name="connsiteY129" fmla="*/ 47529 h 49514"/>
                <a:gd name="connsiteX130" fmla="*/ 19824 w 60091"/>
                <a:gd name="connsiteY130" fmla="*/ 47529 h 49514"/>
                <a:gd name="connsiteX131" fmla="*/ 22360 w 60091"/>
                <a:gd name="connsiteY131" fmla="*/ 48136 h 49514"/>
                <a:gd name="connsiteX132" fmla="*/ 22038 w 60091"/>
                <a:gd name="connsiteY132" fmla="*/ 47314 h 49514"/>
                <a:gd name="connsiteX133" fmla="*/ 23467 w 60091"/>
                <a:gd name="connsiteY133" fmla="*/ 48315 h 49514"/>
                <a:gd name="connsiteX134" fmla="*/ 23539 w 60091"/>
                <a:gd name="connsiteY134" fmla="*/ 47707 h 49514"/>
                <a:gd name="connsiteX135" fmla="*/ 27861 w 60091"/>
                <a:gd name="connsiteY135" fmla="*/ 49493 h 49514"/>
                <a:gd name="connsiteX136" fmla="*/ 37969 w 60091"/>
                <a:gd name="connsiteY136" fmla="*/ 48565 h 49514"/>
                <a:gd name="connsiteX137" fmla="*/ 48363 w 60091"/>
                <a:gd name="connsiteY137" fmla="*/ 46493 h 49514"/>
                <a:gd name="connsiteX138" fmla="*/ 48863 w 60091"/>
                <a:gd name="connsiteY138" fmla="*/ 46779 h 49514"/>
                <a:gd name="connsiteX139" fmla="*/ 50613 w 60091"/>
                <a:gd name="connsiteY139" fmla="*/ 45314 h 49514"/>
                <a:gd name="connsiteX140" fmla="*/ 51114 w 60091"/>
                <a:gd name="connsiteY140" fmla="*/ 44564 h 49514"/>
                <a:gd name="connsiteX141" fmla="*/ 51614 w 60091"/>
                <a:gd name="connsiteY141" fmla="*/ 44707 h 49514"/>
                <a:gd name="connsiteX142" fmla="*/ 52471 w 60091"/>
                <a:gd name="connsiteY142" fmla="*/ 43635 h 49514"/>
                <a:gd name="connsiteX143" fmla="*/ 53364 w 60091"/>
                <a:gd name="connsiteY143" fmla="*/ 43385 h 49514"/>
                <a:gd name="connsiteX144" fmla="*/ 57972 w 60091"/>
                <a:gd name="connsiteY144" fmla="*/ 36099 h 49514"/>
                <a:gd name="connsiteX145" fmla="*/ 59257 w 60091"/>
                <a:gd name="connsiteY145" fmla="*/ 21918 h 49514"/>
                <a:gd name="connsiteX146" fmla="*/ 48685 w 60091"/>
                <a:gd name="connsiteY146" fmla="*/ 7845 h 49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</a:cxnLst>
              <a:rect l="l" t="t" r="r" b="b"/>
              <a:pathLst>
                <a:path w="60091" h="49514">
                  <a:moveTo>
                    <a:pt x="48685" y="7845"/>
                  </a:moveTo>
                  <a:cubicBezTo>
                    <a:pt x="48542" y="7667"/>
                    <a:pt x="47970" y="7595"/>
                    <a:pt x="47970" y="7667"/>
                  </a:cubicBezTo>
                  <a:cubicBezTo>
                    <a:pt x="46327" y="6738"/>
                    <a:pt x="44541" y="6131"/>
                    <a:pt x="42791" y="5809"/>
                  </a:cubicBezTo>
                  <a:cubicBezTo>
                    <a:pt x="42005" y="4952"/>
                    <a:pt x="19895" y="5774"/>
                    <a:pt x="36933" y="10810"/>
                  </a:cubicBezTo>
                  <a:lnTo>
                    <a:pt x="36826" y="10953"/>
                  </a:lnTo>
                  <a:cubicBezTo>
                    <a:pt x="39255" y="11274"/>
                    <a:pt x="40577" y="11453"/>
                    <a:pt x="42184" y="10988"/>
                  </a:cubicBezTo>
                  <a:cubicBezTo>
                    <a:pt x="42255" y="11917"/>
                    <a:pt x="43863" y="11488"/>
                    <a:pt x="44220" y="11989"/>
                  </a:cubicBezTo>
                  <a:lnTo>
                    <a:pt x="44148" y="12060"/>
                  </a:lnTo>
                  <a:cubicBezTo>
                    <a:pt x="45577" y="11810"/>
                    <a:pt x="46184" y="13774"/>
                    <a:pt x="47685" y="13989"/>
                  </a:cubicBezTo>
                  <a:cubicBezTo>
                    <a:pt x="47613" y="14025"/>
                    <a:pt x="47434" y="14203"/>
                    <a:pt x="47149" y="14061"/>
                  </a:cubicBezTo>
                  <a:cubicBezTo>
                    <a:pt x="48042" y="14489"/>
                    <a:pt x="49220" y="15168"/>
                    <a:pt x="48935" y="15632"/>
                  </a:cubicBezTo>
                  <a:cubicBezTo>
                    <a:pt x="50864" y="16954"/>
                    <a:pt x="52328" y="19311"/>
                    <a:pt x="53578" y="20204"/>
                  </a:cubicBezTo>
                  <a:lnTo>
                    <a:pt x="53400" y="20168"/>
                  </a:lnTo>
                  <a:cubicBezTo>
                    <a:pt x="54221" y="20668"/>
                    <a:pt x="53864" y="21061"/>
                    <a:pt x="54364" y="21811"/>
                  </a:cubicBezTo>
                  <a:cubicBezTo>
                    <a:pt x="54292" y="21883"/>
                    <a:pt x="54257" y="21954"/>
                    <a:pt x="54257" y="21954"/>
                  </a:cubicBezTo>
                  <a:cubicBezTo>
                    <a:pt x="55043" y="22668"/>
                    <a:pt x="54793" y="24419"/>
                    <a:pt x="54971" y="25205"/>
                  </a:cubicBezTo>
                  <a:lnTo>
                    <a:pt x="54614" y="25276"/>
                  </a:lnTo>
                  <a:cubicBezTo>
                    <a:pt x="54650" y="25883"/>
                    <a:pt x="54685" y="26526"/>
                    <a:pt x="54650" y="27133"/>
                  </a:cubicBezTo>
                  <a:lnTo>
                    <a:pt x="54793" y="26455"/>
                  </a:lnTo>
                  <a:cubicBezTo>
                    <a:pt x="55721" y="26740"/>
                    <a:pt x="54150" y="27848"/>
                    <a:pt x="54543" y="29205"/>
                  </a:cubicBezTo>
                  <a:cubicBezTo>
                    <a:pt x="54292" y="30384"/>
                    <a:pt x="56007" y="32205"/>
                    <a:pt x="55078" y="33456"/>
                  </a:cubicBezTo>
                  <a:cubicBezTo>
                    <a:pt x="55293" y="34241"/>
                    <a:pt x="54578" y="32670"/>
                    <a:pt x="54578" y="33706"/>
                  </a:cubicBezTo>
                  <a:cubicBezTo>
                    <a:pt x="54078" y="33563"/>
                    <a:pt x="54435" y="33170"/>
                    <a:pt x="53971" y="33277"/>
                  </a:cubicBezTo>
                  <a:cubicBezTo>
                    <a:pt x="53864" y="34241"/>
                    <a:pt x="52971" y="34492"/>
                    <a:pt x="52721" y="35599"/>
                  </a:cubicBezTo>
                  <a:lnTo>
                    <a:pt x="52364" y="35456"/>
                  </a:lnTo>
                  <a:cubicBezTo>
                    <a:pt x="52292" y="37135"/>
                    <a:pt x="50506" y="37385"/>
                    <a:pt x="50435" y="38528"/>
                  </a:cubicBezTo>
                  <a:cubicBezTo>
                    <a:pt x="49649" y="39814"/>
                    <a:pt x="48970" y="38385"/>
                    <a:pt x="48363" y="39921"/>
                  </a:cubicBezTo>
                  <a:lnTo>
                    <a:pt x="47577" y="39814"/>
                  </a:lnTo>
                  <a:cubicBezTo>
                    <a:pt x="47042" y="40099"/>
                    <a:pt x="47613" y="40635"/>
                    <a:pt x="46863" y="40778"/>
                  </a:cubicBezTo>
                  <a:cubicBezTo>
                    <a:pt x="46720" y="40456"/>
                    <a:pt x="46006" y="40992"/>
                    <a:pt x="46184" y="40492"/>
                  </a:cubicBezTo>
                  <a:cubicBezTo>
                    <a:pt x="44720" y="40707"/>
                    <a:pt x="43613" y="42528"/>
                    <a:pt x="41362" y="41992"/>
                  </a:cubicBezTo>
                  <a:cubicBezTo>
                    <a:pt x="41005" y="42671"/>
                    <a:pt x="39934" y="42421"/>
                    <a:pt x="39576" y="42921"/>
                  </a:cubicBezTo>
                  <a:cubicBezTo>
                    <a:pt x="39469" y="42636"/>
                    <a:pt x="37040" y="43028"/>
                    <a:pt x="38398" y="42314"/>
                  </a:cubicBezTo>
                  <a:cubicBezTo>
                    <a:pt x="38505" y="42242"/>
                    <a:pt x="38719" y="42242"/>
                    <a:pt x="38719" y="42349"/>
                  </a:cubicBezTo>
                  <a:lnTo>
                    <a:pt x="38862" y="41957"/>
                  </a:lnTo>
                  <a:cubicBezTo>
                    <a:pt x="37362" y="41314"/>
                    <a:pt x="36290" y="42528"/>
                    <a:pt x="34897" y="42528"/>
                  </a:cubicBezTo>
                  <a:cubicBezTo>
                    <a:pt x="35326" y="42636"/>
                    <a:pt x="35862" y="42564"/>
                    <a:pt x="35504" y="42850"/>
                  </a:cubicBezTo>
                  <a:lnTo>
                    <a:pt x="34219" y="42885"/>
                  </a:lnTo>
                  <a:lnTo>
                    <a:pt x="34469" y="42528"/>
                  </a:lnTo>
                  <a:lnTo>
                    <a:pt x="32575" y="42457"/>
                  </a:lnTo>
                  <a:lnTo>
                    <a:pt x="32861" y="42850"/>
                  </a:lnTo>
                  <a:cubicBezTo>
                    <a:pt x="31933" y="42707"/>
                    <a:pt x="31575" y="42028"/>
                    <a:pt x="30575" y="42636"/>
                  </a:cubicBezTo>
                  <a:cubicBezTo>
                    <a:pt x="30111" y="42957"/>
                    <a:pt x="31468" y="43135"/>
                    <a:pt x="30504" y="43314"/>
                  </a:cubicBezTo>
                  <a:cubicBezTo>
                    <a:pt x="29039" y="43028"/>
                    <a:pt x="26896" y="42636"/>
                    <a:pt x="26075" y="42493"/>
                  </a:cubicBezTo>
                  <a:cubicBezTo>
                    <a:pt x="26182" y="42957"/>
                    <a:pt x="25789" y="42921"/>
                    <a:pt x="25396" y="42993"/>
                  </a:cubicBezTo>
                  <a:lnTo>
                    <a:pt x="25396" y="42600"/>
                  </a:lnTo>
                  <a:cubicBezTo>
                    <a:pt x="23896" y="42993"/>
                    <a:pt x="24932" y="41707"/>
                    <a:pt x="23539" y="41921"/>
                  </a:cubicBezTo>
                  <a:lnTo>
                    <a:pt x="23217" y="42421"/>
                  </a:lnTo>
                  <a:cubicBezTo>
                    <a:pt x="22003" y="42885"/>
                    <a:pt x="22967" y="41528"/>
                    <a:pt x="21288" y="42028"/>
                  </a:cubicBezTo>
                  <a:cubicBezTo>
                    <a:pt x="21860" y="42171"/>
                    <a:pt x="21217" y="42957"/>
                    <a:pt x="20610" y="42493"/>
                  </a:cubicBezTo>
                  <a:lnTo>
                    <a:pt x="20931" y="42207"/>
                  </a:lnTo>
                  <a:cubicBezTo>
                    <a:pt x="20503" y="42100"/>
                    <a:pt x="20324" y="42207"/>
                    <a:pt x="20110" y="42028"/>
                  </a:cubicBezTo>
                  <a:cubicBezTo>
                    <a:pt x="20431" y="41921"/>
                    <a:pt x="20467" y="41600"/>
                    <a:pt x="19860" y="41385"/>
                  </a:cubicBezTo>
                  <a:lnTo>
                    <a:pt x="20431" y="41135"/>
                  </a:lnTo>
                  <a:lnTo>
                    <a:pt x="19074" y="41278"/>
                  </a:lnTo>
                  <a:cubicBezTo>
                    <a:pt x="18431" y="40528"/>
                    <a:pt x="16895" y="40278"/>
                    <a:pt x="16824" y="39599"/>
                  </a:cubicBezTo>
                  <a:cubicBezTo>
                    <a:pt x="16824" y="39599"/>
                    <a:pt x="15216" y="38385"/>
                    <a:pt x="14538" y="38635"/>
                  </a:cubicBezTo>
                  <a:cubicBezTo>
                    <a:pt x="15073" y="38528"/>
                    <a:pt x="14216" y="37849"/>
                    <a:pt x="14716" y="37635"/>
                  </a:cubicBezTo>
                  <a:cubicBezTo>
                    <a:pt x="14073" y="37706"/>
                    <a:pt x="12609" y="37170"/>
                    <a:pt x="12359" y="36456"/>
                  </a:cubicBezTo>
                  <a:lnTo>
                    <a:pt x="12466" y="36492"/>
                  </a:lnTo>
                  <a:cubicBezTo>
                    <a:pt x="11037" y="34920"/>
                    <a:pt x="8965" y="34635"/>
                    <a:pt x="8644" y="33241"/>
                  </a:cubicBezTo>
                  <a:cubicBezTo>
                    <a:pt x="8322" y="33563"/>
                    <a:pt x="8108" y="32849"/>
                    <a:pt x="7715" y="33277"/>
                  </a:cubicBezTo>
                  <a:cubicBezTo>
                    <a:pt x="6358" y="32062"/>
                    <a:pt x="7894" y="30312"/>
                    <a:pt x="6036" y="29919"/>
                  </a:cubicBezTo>
                  <a:cubicBezTo>
                    <a:pt x="5858" y="29062"/>
                    <a:pt x="6394" y="28883"/>
                    <a:pt x="6501" y="28455"/>
                  </a:cubicBezTo>
                  <a:lnTo>
                    <a:pt x="6608" y="28669"/>
                  </a:lnTo>
                  <a:cubicBezTo>
                    <a:pt x="6501" y="27098"/>
                    <a:pt x="6537" y="26598"/>
                    <a:pt x="6822" y="25383"/>
                  </a:cubicBezTo>
                  <a:cubicBezTo>
                    <a:pt x="6751" y="24740"/>
                    <a:pt x="5965" y="24454"/>
                    <a:pt x="6465" y="23383"/>
                  </a:cubicBezTo>
                  <a:cubicBezTo>
                    <a:pt x="6679" y="23847"/>
                    <a:pt x="6751" y="23347"/>
                    <a:pt x="6894" y="22954"/>
                  </a:cubicBezTo>
                  <a:cubicBezTo>
                    <a:pt x="6858" y="23240"/>
                    <a:pt x="6965" y="23347"/>
                    <a:pt x="7322" y="22883"/>
                  </a:cubicBezTo>
                  <a:cubicBezTo>
                    <a:pt x="7251" y="22776"/>
                    <a:pt x="7215" y="22633"/>
                    <a:pt x="7215" y="22526"/>
                  </a:cubicBezTo>
                  <a:lnTo>
                    <a:pt x="7287" y="22526"/>
                  </a:lnTo>
                  <a:cubicBezTo>
                    <a:pt x="7394" y="21811"/>
                    <a:pt x="7287" y="21883"/>
                    <a:pt x="7108" y="22204"/>
                  </a:cubicBezTo>
                  <a:cubicBezTo>
                    <a:pt x="7108" y="22204"/>
                    <a:pt x="7001" y="22168"/>
                    <a:pt x="6858" y="22240"/>
                  </a:cubicBezTo>
                  <a:cubicBezTo>
                    <a:pt x="7501" y="21669"/>
                    <a:pt x="7572" y="20276"/>
                    <a:pt x="8144" y="20418"/>
                  </a:cubicBezTo>
                  <a:cubicBezTo>
                    <a:pt x="8322" y="19954"/>
                    <a:pt x="8537" y="19347"/>
                    <a:pt x="8608" y="19061"/>
                  </a:cubicBezTo>
                  <a:lnTo>
                    <a:pt x="8608" y="18990"/>
                  </a:lnTo>
                  <a:cubicBezTo>
                    <a:pt x="9144" y="17811"/>
                    <a:pt x="9680" y="16418"/>
                    <a:pt x="10287" y="15168"/>
                  </a:cubicBezTo>
                  <a:cubicBezTo>
                    <a:pt x="10644" y="15132"/>
                    <a:pt x="10608" y="15668"/>
                    <a:pt x="10394" y="16204"/>
                  </a:cubicBezTo>
                  <a:lnTo>
                    <a:pt x="11073" y="14989"/>
                  </a:lnTo>
                  <a:cubicBezTo>
                    <a:pt x="11430" y="15239"/>
                    <a:pt x="10823" y="15811"/>
                    <a:pt x="10644" y="16204"/>
                  </a:cubicBezTo>
                  <a:cubicBezTo>
                    <a:pt x="11787" y="15489"/>
                    <a:pt x="12144" y="13596"/>
                    <a:pt x="12680" y="12703"/>
                  </a:cubicBezTo>
                  <a:lnTo>
                    <a:pt x="12787" y="12632"/>
                  </a:lnTo>
                  <a:cubicBezTo>
                    <a:pt x="12859" y="12596"/>
                    <a:pt x="13037" y="12524"/>
                    <a:pt x="13359" y="12346"/>
                  </a:cubicBezTo>
                  <a:lnTo>
                    <a:pt x="13395" y="11846"/>
                  </a:lnTo>
                  <a:lnTo>
                    <a:pt x="13502" y="11810"/>
                  </a:lnTo>
                  <a:cubicBezTo>
                    <a:pt x="13395" y="11667"/>
                    <a:pt x="13537" y="11239"/>
                    <a:pt x="13716" y="11060"/>
                  </a:cubicBezTo>
                  <a:cubicBezTo>
                    <a:pt x="14145" y="11239"/>
                    <a:pt x="14180" y="11739"/>
                    <a:pt x="14895" y="11274"/>
                  </a:cubicBezTo>
                  <a:cubicBezTo>
                    <a:pt x="15645" y="11203"/>
                    <a:pt x="16431" y="10131"/>
                    <a:pt x="17216" y="9596"/>
                  </a:cubicBezTo>
                  <a:cubicBezTo>
                    <a:pt x="16752" y="9738"/>
                    <a:pt x="16788" y="9488"/>
                    <a:pt x="16931" y="9274"/>
                  </a:cubicBezTo>
                  <a:cubicBezTo>
                    <a:pt x="17324" y="9060"/>
                    <a:pt x="17717" y="9310"/>
                    <a:pt x="17967" y="9024"/>
                  </a:cubicBezTo>
                  <a:lnTo>
                    <a:pt x="18217" y="9488"/>
                  </a:lnTo>
                  <a:cubicBezTo>
                    <a:pt x="17859" y="9131"/>
                    <a:pt x="19110" y="8560"/>
                    <a:pt x="19217" y="8345"/>
                  </a:cubicBezTo>
                  <a:cubicBezTo>
                    <a:pt x="19574" y="8595"/>
                    <a:pt x="18645" y="8881"/>
                    <a:pt x="18681" y="9202"/>
                  </a:cubicBezTo>
                  <a:cubicBezTo>
                    <a:pt x="20360" y="8524"/>
                    <a:pt x="19502" y="8845"/>
                    <a:pt x="21217" y="8238"/>
                  </a:cubicBezTo>
                  <a:cubicBezTo>
                    <a:pt x="22038" y="7595"/>
                    <a:pt x="20895" y="7845"/>
                    <a:pt x="21253" y="7274"/>
                  </a:cubicBezTo>
                  <a:cubicBezTo>
                    <a:pt x="22074" y="6917"/>
                    <a:pt x="22824" y="6381"/>
                    <a:pt x="23896" y="6417"/>
                  </a:cubicBezTo>
                  <a:lnTo>
                    <a:pt x="23467" y="6060"/>
                  </a:lnTo>
                  <a:cubicBezTo>
                    <a:pt x="25039" y="5309"/>
                    <a:pt x="26075" y="5167"/>
                    <a:pt x="27253" y="5381"/>
                  </a:cubicBezTo>
                  <a:cubicBezTo>
                    <a:pt x="39005" y="-656"/>
                    <a:pt x="28932" y="23"/>
                    <a:pt x="28932" y="23"/>
                  </a:cubicBezTo>
                  <a:cubicBezTo>
                    <a:pt x="23789" y="130"/>
                    <a:pt x="21253" y="1630"/>
                    <a:pt x="15252" y="4452"/>
                  </a:cubicBezTo>
                  <a:cubicBezTo>
                    <a:pt x="12073" y="5809"/>
                    <a:pt x="10501" y="6452"/>
                    <a:pt x="8108" y="8345"/>
                  </a:cubicBezTo>
                  <a:lnTo>
                    <a:pt x="10930" y="11274"/>
                  </a:lnTo>
                  <a:cubicBezTo>
                    <a:pt x="10716" y="11239"/>
                    <a:pt x="11287" y="11703"/>
                    <a:pt x="10394" y="11239"/>
                  </a:cubicBezTo>
                  <a:cubicBezTo>
                    <a:pt x="9430" y="10738"/>
                    <a:pt x="8501" y="10238"/>
                    <a:pt x="7608" y="9774"/>
                  </a:cubicBezTo>
                  <a:cubicBezTo>
                    <a:pt x="6679" y="9381"/>
                    <a:pt x="7179" y="9917"/>
                    <a:pt x="6894" y="9917"/>
                  </a:cubicBezTo>
                  <a:cubicBezTo>
                    <a:pt x="6644" y="10274"/>
                    <a:pt x="6429" y="10560"/>
                    <a:pt x="6215" y="10881"/>
                  </a:cubicBezTo>
                  <a:cubicBezTo>
                    <a:pt x="5786" y="11524"/>
                    <a:pt x="5394" y="12167"/>
                    <a:pt x="4643" y="13346"/>
                  </a:cubicBezTo>
                  <a:lnTo>
                    <a:pt x="3929" y="14346"/>
                  </a:lnTo>
                  <a:lnTo>
                    <a:pt x="3572" y="14846"/>
                  </a:lnTo>
                  <a:lnTo>
                    <a:pt x="3393" y="15096"/>
                  </a:lnTo>
                  <a:cubicBezTo>
                    <a:pt x="2643" y="14703"/>
                    <a:pt x="6572" y="17597"/>
                    <a:pt x="6608" y="17739"/>
                  </a:cubicBezTo>
                  <a:lnTo>
                    <a:pt x="2965" y="15811"/>
                  </a:lnTo>
                  <a:cubicBezTo>
                    <a:pt x="1893" y="17954"/>
                    <a:pt x="1357" y="19704"/>
                    <a:pt x="857" y="21633"/>
                  </a:cubicBezTo>
                  <a:cubicBezTo>
                    <a:pt x="1107" y="23097"/>
                    <a:pt x="-36" y="25383"/>
                    <a:pt x="429" y="27169"/>
                  </a:cubicBezTo>
                  <a:lnTo>
                    <a:pt x="0" y="27812"/>
                  </a:lnTo>
                  <a:cubicBezTo>
                    <a:pt x="179" y="28419"/>
                    <a:pt x="286" y="29098"/>
                    <a:pt x="143" y="29741"/>
                  </a:cubicBezTo>
                  <a:lnTo>
                    <a:pt x="36" y="29705"/>
                  </a:lnTo>
                  <a:cubicBezTo>
                    <a:pt x="357" y="30598"/>
                    <a:pt x="357" y="31634"/>
                    <a:pt x="607" y="32098"/>
                  </a:cubicBezTo>
                  <a:lnTo>
                    <a:pt x="500" y="32098"/>
                  </a:lnTo>
                  <a:cubicBezTo>
                    <a:pt x="572" y="32455"/>
                    <a:pt x="714" y="32849"/>
                    <a:pt x="822" y="33206"/>
                  </a:cubicBezTo>
                  <a:lnTo>
                    <a:pt x="607" y="33063"/>
                  </a:lnTo>
                  <a:cubicBezTo>
                    <a:pt x="1322" y="34599"/>
                    <a:pt x="2072" y="36206"/>
                    <a:pt x="2929" y="37599"/>
                  </a:cubicBezTo>
                  <a:lnTo>
                    <a:pt x="3215" y="37206"/>
                  </a:lnTo>
                  <a:cubicBezTo>
                    <a:pt x="4929" y="40171"/>
                    <a:pt x="6394" y="39814"/>
                    <a:pt x="7930" y="41814"/>
                  </a:cubicBezTo>
                  <a:lnTo>
                    <a:pt x="7822" y="41885"/>
                  </a:lnTo>
                  <a:cubicBezTo>
                    <a:pt x="10966" y="42636"/>
                    <a:pt x="11359" y="45243"/>
                    <a:pt x="14645" y="45743"/>
                  </a:cubicBezTo>
                  <a:cubicBezTo>
                    <a:pt x="14252" y="45672"/>
                    <a:pt x="14680" y="46029"/>
                    <a:pt x="14609" y="46100"/>
                  </a:cubicBezTo>
                  <a:cubicBezTo>
                    <a:pt x="15931" y="46672"/>
                    <a:pt x="17359" y="47243"/>
                    <a:pt x="17752" y="46457"/>
                  </a:cubicBezTo>
                  <a:cubicBezTo>
                    <a:pt x="18717" y="46886"/>
                    <a:pt x="18431" y="47065"/>
                    <a:pt x="18395" y="47422"/>
                  </a:cubicBezTo>
                  <a:cubicBezTo>
                    <a:pt x="18538" y="47065"/>
                    <a:pt x="19467" y="47279"/>
                    <a:pt x="20253" y="47529"/>
                  </a:cubicBezTo>
                  <a:lnTo>
                    <a:pt x="19824" y="47529"/>
                  </a:lnTo>
                  <a:cubicBezTo>
                    <a:pt x="20574" y="47779"/>
                    <a:pt x="21467" y="47993"/>
                    <a:pt x="22360" y="48136"/>
                  </a:cubicBezTo>
                  <a:lnTo>
                    <a:pt x="22038" y="47314"/>
                  </a:lnTo>
                  <a:cubicBezTo>
                    <a:pt x="23253" y="47779"/>
                    <a:pt x="22181" y="48279"/>
                    <a:pt x="23467" y="48315"/>
                  </a:cubicBezTo>
                  <a:lnTo>
                    <a:pt x="23539" y="47707"/>
                  </a:lnTo>
                  <a:cubicBezTo>
                    <a:pt x="25217" y="48029"/>
                    <a:pt x="26182" y="49029"/>
                    <a:pt x="27861" y="49493"/>
                  </a:cubicBezTo>
                  <a:cubicBezTo>
                    <a:pt x="31325" y="49636"/>
                    <a:pt x="34719" y="49029"/>
                    <a:pt x="37969" y="48565"/>
                  </a:cubicBezTo>
                  <a:cubicBezTo>
                    <a:pt x="41077" y="48243"/>
                    <a:pt x="45077" y="47600"/>
                    <a:pt x="48363" y="46493"/>
                  </a:cubicBezTo>
                  <a:lnTo>
                    <a:pt x="48863" y="46779"/>
                  </a:lnTo>
                  <a:cubicBezTo>
                    <a:pt x="49328" y="47314"/>
                    <a:pt x="50078" y="44921"/>
                    <a:pt x="50613" y="45314"/>
                  </a:cubicBezTo>
                  <a:lnTo>
                    <a:pt x="51114" y="44564"/>
                  </a:lnTo>
                  <a:cubicBezTo>
                    <a:pt x="51364" y="44528"/>
                    <a:pt x="51828" y="44314"/>
                    <a:pt x="51614" y="44707"/>
                  </a:cubicBezTo>
                  <a:cubicBezTo>
                    <a:pt x="52257" y="44243"/>
                    <a:pt x="52221" y="44171"/>
                    <a:pt x="52471" y="43635"/>
                  </a:cubicBezTo>
                  <a:lnTo>
                    <a:pt x="53364" y="43385"/>
                  </a:lnTo>
                  <a:cubicBezTo>
                    <a:pt x="55828" y="41457"/>
                    <a:pt x="56650" y="38778"/>
                    <a:pt x="57972" y="36099"/>
                  </a:cubicBezTo>
                  <a:cubicBezTo>
                    <a:pt x="60508" y="32920"/>
                    <a:pt x="60543" y="25812"/>
                    <a:pt x="59257" y="21918"/>
                  </a:cubicBezTo>
                  <a:cubicBezTo>
                    <a:pt x="57614" y="16418"/>
                    <a:pt x="54114" y="9596"/>
                    <a:pt x="48685" y="78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023498F6-B018-C54E-8C55-C46228832276}"/>
                </a:ext>
              </a:extLst>
            </p:cNvPr>
            <p:cNvSpPr/>
            <p:nvPr/>
          </p:nvSpPr>
          <p:spPr>
            <a:xfrm>
              <a:off x="7285243" y="5582054"/>
              <a:ext cx="178" cy="214"/>
            </a:xfrm>
            <a:custGeom>
              <a:avLst/>
              <a:gdLst>
                <a:gd name="connsiteX0" fmla="*/ 0 w 178"/>
                <a:gd name="connsiteY0" fmla="*/ 214 h 214"/>
                <a:gd name="connsiteX1" fmla="*/ 0 w 178"/>
                <a:gd name="connsiteY1" fmla="*/ 214 h 214"/>
                <a:gd name="connsiteX2" fmla="*/ 179 w 178"/>
                <a:gd name="connsiteY2" fmla="*/ 0 h 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" h="214">
                  <a:moveTo>
                    <a:pt x="0" y="214"/>
                  </a:moveTo>
                  <a:lnTo>
                    <a:pt x="0" y="214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ABE483F8-6F64-A949-BD79-0B6DE186D00F}"/>
                </a:ext>
              </a:extLst>
            </p:cNvPr>
            <p:cNvSpPr/>
            <p:nvPr/>
          </p:nvSpPr>
          <p:spPr>
            <a:xfrm>
              <a:off x="7077431" y="5777186"/>
              <a:ext cx="142" cy="106"/>
            </a:xfrm>
            <a:custGeom>
              <a:avLst/>
              <a:gdLst>
                <a:gd name="connsiteX0" fmla="*/ 143 w 142"/>
                <a:gd name="connsiteY0" fmla="*/ 107 h 106"/>
                <a:gd name="connsiteX1" fmla="*/ 143 w 142"/>
                <a:gd name="connsiteY1" fmla="*/ 72 h 106"/>
                <a:gd name="connsiteX2" fmla="*/ 0 w 142"/>
                <a:gd name="connsiteY2" fmla="*/ 0 h 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" h="106">
                  <a:moveTo>
                    <a:pt x="143" y="107"/>
                  </a:moveTo>
                  <a:lnTo>
                    <a:pt x="143" y="7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115C0948-5CA5-0E4D-9334-836C1C89351B}"/>
                </a:ext>
              </a:extLst>
            </p:cNvPr>
            <p:cNvSpPr/>
            <p:nvPr/>
          </p:nvSpPr>
          <p:spPr>
            <a:xfrm>
              <a:off x="7074052" y="5730817"/>
              <a:ext cx="61619" cy="64522"/>
            </a:xfrm>
            <a:custGeom>
              <a:avLst/>
              <a:gdLst>
                <a:gd name="connsiteX0" fmla="*/ 61208 w 61619"/>
                <a:gd name="connsiteY0" fmla="*/ 36367 h 64522"/>
                <a:gd name="connsiteX1" fmla="*/ 60922 w 61619"/>
                <a:gd name="connsiteY1" fmla="*/ 35475 h 64522"/>
                <a:gd name="connsiteX2" fmla="*/ 61351 w 61619"/>
                <a:gd name="connsiteY2" fmla="*/ 35153 h 64522"/>
                <a:gd name="connsiteX3" fmla="*/ 61065 w 61619"/>
                <a:gd name="connsiteY3" fmla="*/ 33724 h 64522"/>
                <a:gd name="connsiteX4" fmla="*/ 61458 w 61619"/>
                <a:gd name="connsiteY4" fmla="*/ 32831 h 64522"/>
                <a:gd name="connsiteX5" fmla="*/ 59851 w 61619"/>
                <a:gd name="connsiteY5" fmla="*/ 23545 h 64522"/>
                <a:gd name="connsiteX6" fmla="*/ 52064 w 61619"/>
                <a:gd name="connsiteY6" fmla="*/ 8936 h 64522"/>
                <a:gd name="connsiteX7" fmla="*/ 42849 w 61619"/>
                <a:gd name="connsiteY7" fmla="*/ 3685 h 64522"/>
                <a:gd name="connsiteX8" fmla="*/ 33776 w 61619"/>
                <a:gd name="connsiteY8" fmla="*/ 1399 h 64522"/>
                <a:gd name="connsiteX9" fmla="*/ 33026 w 61619"/>
                <a:gd name="connsiteY9" fmla="*/ 1399 h 64522"/>
                <a:gd name="connsiteX10" fmla="*/ 27275 w 61619"/>
                <a:gd name="connsiteY10" fmla="*/ 149 h 64522"/>
                <a:gd name="connsiteX11" fmla="*/ 22703 w 61619"/>
                <a:gd name="connsiteY11" fmla="*/ 184 h 64522"/>
                <a:gd name="connsiteX12" fmla="*/ 15309 w 61619"/>
                <a:gd name="connsiteY12" fmla="*/ 4221 h 64522"/>
                <a:gd name="connsiteX13" fmla="*/ 14274 w 61619"/>
                <a:gd name="connsiteY13" fmla="*/ 5935 h 64522"/>
                <a:gd name="connsiteX14" fmla="*/ 14274 w 61619"/>
                <a:gd name="connsiteY14" fmla="*/ 5935 h 64522"/>
                <a:gd name="connsiteX15" fmla="*/ 4594 w 61619"/>
                <a:gd name="connsiteY15" fmla="*/ 20008 h 64522"/>
                <a:gd name="connsiteX16" fmla="*/ 22 w 61619"/>
                <a:gd name="connsiteY16" fmla="*/ 35332 h 64522"/>
                <a:gd name="connsiteX17" fmla="*/ 736 w 61619"/>
                <a:gd name="connsiteY17" fmla="*/ 41261 h 64522"/>
                <a:gd name="connsiteX18" fmla="*/ 3487 w 61619"/>
                <a:gd name="connsiteY18" fmla="*/ 46440 h 64522"/>
                <a:gd name="connsiteX19" fmla="*/ 8059 w 61619"/>
                <a:gd name="connsiteY19" fmla="*/ 50941 h 64522"/>
                <a:gd name="connsiteX20" fmla="*/ 8309 w 61619"/>
                <a:gd name="connsiteY20" fmla="*/ 51727 h 64522"/>
                <a:gd name="connsiteX21" fmla="*/ 9880 w 61619"/>
                <a:gd name="connsiteY21" fmla="*/ 52977 h 64522"/>
                <a:gd name="connsiteX22" fmla="*/ 9773 w 61619"/>
                <a:gd name="connsiteY22" fmla="*/ 53048 h 64522"/>
                <a:gd name="connsiteX23" fmla="*/ 11809 w 61619"/>
                <a:gd name="connsiteY23" fmla="*/ 54406 h 64522"/>
                <a:gd name="connsiteX24" fmla="*/ 11702 w 61619"/>
                <a:gd name="connsiteY24" fmla="*/ 54477 h 64522"/>
                <a:gd name="connsiteX25" fmla="*/ 12631 w 61619"/>
                <a:gd name="connsiteY25" fmla="*/ 55120 h 64522"/>
                <a:gd name="connsiteX26" fmla="*/ 12381 w 61619"/>
                <a:gd name="connsiteY26" fmla="*/ 55120 h 64522"/>
                <a:gd name="connsiteX27" fmla="*/ 16274 w 61619"/>
                <a:gd name="connsiteY27" fmla="*/ 57727 h 64522"/>
                <a:gd name="connsiteX28" fmla="*/ 16452 w 61619"/>
                <a:gd name="connsiteY28" fmla="*/ 57299 h 64522"/>
                <a:gd name="connsiteX29" fmla="*/ 22525 w 61619"/>
                <a:gd name="connsiteY29" fmla="*/ 61121 h 64522"/>
                <a:gd name="connsiteX30" fmla="*/ 22453 w 61619"/>
                <a:gd name="connsiteY30" fmla="*/ 61192 h 64522"/>
                <a:gd name="connsiteX31" fmla="*/ 31597 w 61619"/>
                <a:gd name="connsiteY31" fmla="*/ 64014 h 64522"/>
                <a:gd name="connsiteX32" fmla="*/ 31704 w 61619"/>
                <a:gd name="connsiteY32" fmla="*/ 64371 h 64522"/>
                <a:gd name="connsiteX33" fmla="*/ 35562 w 61619"/>
                <a:gd name="connsiteY33" fmla="*/ 63728 h 64522"/>
                <a:gd name="connsiteX34" fmla="*/ 36812 w 61619"/>
                <a:gd name="connsiteY34" fmla="*/ 64371 h 64522"/>
                <a:gd name="connsiteX35" fmla="*/ 38991 w 61619"/>
                <a:gd name="connsiteY35" fmla="*/ 63621 h 64522"/>
                <a:gd name="connsiteX36" fmla="*/ 38527 w 61619"/>
                <a:gd name="connsiteY36" fmla="*/ 63835 h 64522"/>
                <a:gd name="connsiteX37" fmla="*/ 41563 w 61619"/>
                <a:gd name="connsiteY37" fmla="*/ 63014 h 64522"/>
                <a:gd name="connsiteX38" fmla="*/ 40741 w 61619"/>
                <a:gd name="connsiteY38" fmla="*/ 62478 h 64522"/>
                <a:gd name="connsiteX39" fmla="*/ 42884 w 61619"/>
                <a:gd name="connsiteY39" fmla="*/ 62442 h 64522"/>
                <a:gd name="connsiteX40" fmla="*/ 42599 w 61619"/>
                <a:gd name="connsiteY40" fmla="*/ 61906 h 64522"/>
                <a:gd name="connsiteX41" fmla="*/ 47885 w 61619"/>
                <a:gd name="connsiteY41" fmla="*/ 60156 h 64522"/>
                <a:gd name="connsiteX42" fmla="*/ 56350 w 61619"/>
                <a:gd name="connsiteY42" fmla="*/ 50976 h 64522"/>
                <a:gd name="connsiteX43" fmla="*/ 59351 w 61619"/>
                <a:gd name="connsiteY43" fmla="*/ 45012 h 64522"/>
                <a:gd name="connsiteX44" fmla="*/ 60922 w 61619"/>
                <a:gd name="connsiteY44" fmla="*/ 39118 h 64522"/>
                <a:gd name="connsiteX45" fmla="*/ 61422 w 61619"/>
                <a:gd name="connsiteY45" fmla="*/ 38832 h 64522"/>
                <a:gd name="connsiteX46" fmla="*/ 61208 w 61619"/>
                <a:gd name="connsiteY46" fmla="*/ 36367 h 64522"/>
                <a:gd name="connsiteX47" fmla="*/ 55707 w 61619"/>
                <a:gd name="connsiteY47" fmla="*/ 23509 h 64522"/>
                <a:gd name="connsiteX48" fmla="*/ 54957 w 61619"/>
                <a:gd name="connsiteY48" fmla="*/ 23437 h 64522"/>
                <a:gd name="connsiteX49" fmla="*/ 55493 w 61619"/>
                <a:gd name="connsiteY49" fmla="*/ 26724 h 64522"/>
                <a:gd name="connsiteX50" fmla="*/ 55100 w 61619"/>
                <a:gd name="connsiteY50" fmla="*/ 26866 h 64522"/>
                <a:gd name="connsiteX51" fmla="*/ 55886 w 61619"/>
                <a:gd name="connsiteY51" fmla="*/ 31510 h 64522"/>
                <a:gd name="connsiteX52" fmla="*/ 55636 w 61619"/>
                <a:gd name="connsiteY52" fmla="*/ 34760 h 64522"/>
                <a:gd name="connsiteX53" fmla="*/ 55064 w 61619"/>
                <a:gd name="connsiteY53" fmla="*/ 35510 h 64522"/>
                <a:gd name="connsiteX54" fmla="*/ 55422 w 61619"/>
                <a:gd name="connsiteY54" fmla="*/ 37011 h 64522"/>
                <a:gd name="connsiteX55" fmla="*/ 54779 w 61619"/>
                <a:gd name="connsiteY55" fmla="*/ 37582 h 64522"/>
                <a:gd name="connsiteX56" fmla="*/ 53386 w 61619"/>
                <a:gd name="connsiteY56" fmla="*/ 43976 h 64522"/>
                <a:gd name="connsiteX57" fmla="*/ 53207 w 61619"/>
                <a:gd name="connsiteY57" fmla="*/ 46012 h 64522"/>
                <a:gd name="connsiteX58" fmla="*/ 52028 w 61619"/>
                <a:gd name="connsiteY58" fmla="*/ 46583 h 64522"/>
                <a:gd name="connsiteX59" fmla="*/ 52278 w 61619"/>
                <a:gd name="connsiteY59" fmla="*/ 46369 h 64522"/>
                <a:gd name="connsiteX60" fmla="*/ 52064 w 61619"/>
                <a:gd name="connsiteY60" fmla="*/ 46012 h 64522"/>
                <a:gd name="connsiteX61" fmla="*/ 49671 w 61619"/>
                <a:gd name="connsiteY61" fmla="*/ 49512 h 64522"/>
                <a:gd name="connsiteX62" fmla="*/ 50385 w 61619"/>
                <a:gd name="connsiteY62" fmla="*/ 49262 h 64522"/>
                <a:gd name="connsiteX63" fmla="*/ 49385 w 61619"/>
                <a:gd name="connsiteY63" fmla="*/ 50298 h 64522"/>
                <a:gd name="connsiteX64" fmla="*/ 49349 w 61619"/>
                <a:gd name="connsiteY64" fmla="*/ 49869 h 64522"/>
                <a:gd name="connsiteX65" fmla="*/ 47742 w 61619"/>
                <a:gd name="connsiteY65" fmla="*/ 51298 h 64522"/>
                <a:gd name="connsiteX66" fmla="*/ 48242 w 61619"/>
                <a:gd name="connsiteY66" fmla="*/ 51370 h 64522"/>
                <a:gd name="connsiteX67" fmla="*/ 46135 w 61619"/>
                <a:gd name="connsiteY67" fmla="*/ 52977 h 64522"/>
                <a:gd name="connsiteX68" fmla="*/ 46492 w 61619"/>
                <a:gd name="connsiteY68" fmla="*/ 53548 h 64522"/>
                <a:gd name="connsiteX69" fmla="*/ 41956 w 61619"/>
                <a:gd name="connsiteY69" fmla="*/ 56192 h 64522"/>
                <a:gd name="connsiteX70" fmla="*/ 41634 w 61619"/>
                <a:gd name="connsiteY70" fmla="*/ 57049 h 64522"/>
                <a:gd name="connsiteX71" fmla="*/ 41384 w 61619"/>
                <a:gd name="connsiteY71" fmla="*/ 56763 h 64522"/>
                <a:gd name="connsiteX72" fmla="*/ 39491 w 61619"/>
                <a:gd name="connsiteY72" fmla="*/ 57227 h 64522"/>
                <a:gd name="connsiteX73" fmla="*/ 39491 w 61619"/>
                <a:gd name="connsiteY73" fmla="*/ 56942 h 64522"/>
                <a:gd name="connsiteX74" fmla="*/ 39455 w 61619"/>
                <a:gd name="connsiteY74" fmla="*/ 57834 h 64522"/>
                <a:gd name="connsiteX75" fmla="*/ 37348 w 61619"/>
                <a:gd name="connsiteY75" fmla="*/ 58442 h 64522"/>
                <a:gd name="connsiteX76" fmla="*/ 36884 w 61619"/>
                <a:gd name="connsiteY76" fmla="*/ 59156 h 64522"/>
                <a:gd name="connsiteX77" fmla="*/ 37098 w 61619"/>
                <a:gd name="connsiteY77" fmla="*/ 58763 h 64522"/>
                <a:gd name="connsiteX78" fmla="*/ 36205 w 61619"/>
                <a:gd name="connsiteY78" fmla="*/ 58942 h 64522"/>
                <a:gd name="connsiteX79" fmla="*/ 35705 w 61619"/>
                <a:gd name="connsiteY79" fmla="*/ 58406 h 64522"/>
                <a:gd name="connsiteX80" fmla="*/ 36169 w 61619"/>
                <a:gd name="connsiteY80" fmla="*/ 57978 h 64522"/>
                <a:gd name="connsiteX81" fmla="*/ 34848 w 61619"/>
                <a:gd name="connsiteY81" fmla="*/ 58584 h 64522"/>
                <a:gd name="connsiteX82" fmla="*/ 31883 w 61619"/>
                <a:gd name="connsiteY82" fmla="*/ 57620 h 64522"/>
                <a:gd name="connsiteX83" fmla="*/ 29097 w 61619"/>
                <a:gd name="connsiteY83" fmla="*/ 57120 h 64522"/>
                <a:gd name="connsiteX84" fmla="*/ 28990 w 61619"/>
                <a:gd name="connsiteY84" fmla="*/ 56084 h 64522"/>
                <a:gd name="connsiteX85" fmla="*/ 26096 w 61619"/>
                <a:gd name="connsiteY85" fmla="*/ 55227 h 64522"/>
                <a:gd name="connsiteX86" fmla="*/ 26239 w 61619"/>
                <a:gd name="connsiteY86" fmla="*/ 55227 h 64522"/>
                <a:gd name="connsiteX87" fmla="*/ 20346 w 61619"/>
                <a:gd name="connsiteY87" fmla="*/ 51869 h 64522"/>
                <a:gd name="connsiteX88" fmla="*/ 19167 w 61619"/>
                <a:gd name="connsiteY88" fmla="*/ 52012 h 64522"/>
                <a:gd name="connsiteX89" fmla="*/ 14381 w 61619"/>
                <a:gd name="connsiteY89" fmla="*/ 49119 h 64522"/>
                <a:gd name="connsiteX90" fmla="*/ 13273 w 61619"/>
                <a:gd name="connsiteY90" fmla="*/ 47440 h 64522"/>
                <a:gd name="connsiteX91" fmla="*/ 13524 w 61619"/>
                <a:gd name="connsiteY91" fmla="*/ 47547 h 64522"/>
                <a:gd name="connsiteX92" fmla="*/ 10487 w 61619"/>
                <a:gd name="connsiteY92" fmla="*/ 44619 h 64522"/>
                <a:gd name="connsiteX93" fmla="*/ 8487 w 61619"/>
                <a:gd name="connsiteY93" fmla="*/ 43333 h 64522"/>
                <a:gd name="connsiteX94" fmla="*/ 8380 w 61619"/>
                <a:gd name="connsiteY94" fmla="*/ 42654 h 64522"/>
                <a:gd name="connsiteX95" fmla="*/ 8594 w 61619"/>
                <a:gd name="connsiteY95" fmla="*/ 42261 h 64522"/>
                <a:gd name="connsiteX96" fmla="*/ 8201 w 61619"/>
                <a:gd name="connsiteY96" fmla="*/ 42082 h 64522"/>
                <a:gd name="connsiteX97" fmla="*/ 8273 w 61619"/>
                <a:gd name="connsiteY97" fmla="*/ 42011 h 64522"/>
                <a:gd name="connsiteX98" fmla="*/ 7880 w 61619"/>
                <a:gd name="connsiteY98" fmla="*/ 41904 h 64522"/>
                <a:gd name="connsiteX99" fmla="*/ 7773 w 61619"/>
                <a:gd name="connsiteY99" fmla="*/ 42118 h 64522"/>
                <a:gd name="connsiteX100" fmla="*/ 7273 w 61619"/>
                <a:gd name="connsiteY100" fmla="*/ 39725 h 64522"/>
                <a:gd name="connsiteX101" fmla="*/ 5915 w 61619"/>
                <a:gd name="connsiteY101" fmla="*/ 33581 h 64522"/>
                <a:gd name="connsiteX102" fmla="*/ 6523 w 61619"/>
                <a:gd name="connsiteY102" fmla="*/ 34546 h 64522"/>
                <a:gd name="connsiteX103" fmla="*/ 6523 w 61619"/>
                <a:gd name="connsiteY103" fmla="*/ 33010 h 64522"/>
                <a:gd name="connsiteX104" fmla="*/ 6773 w 61619"/>
                <a:gd name="connsiteY104" fmla="*/ 34403 h 64522"/>
                <a:gd name="connsiteX105" fmla="*/ 7594 w 61619"/>
                <a:gd name="connsiteY105" fmla="*/ 28581 h 64522"/>
                <a:gd name="connsiteX106" fmla="*/ 7416 w 61619"/>
                <a:gd name="connsiteY106" fmla="*/ 28081 h 64522"/>
                <a:gd name="connsiteX107" fmla="*/ 7523 w 61619"/>
                <a:gd name="connsiteY107" fmla="*/ 27974 h 64522"/>
                <a:gd name="connsiteX108" fmla="*/ 7308 w 61619"/>
                <a:gd name="connsiteY108" fmla="*/ 27081 h 64522"/>
                <a:gd name="connsiteX109" fmla="*/ 8416 w 61619"/>
                <a:gd name="connsiteY109" fmla="*/ 26367 h 64522"/>
                <a:gd name="connsiteX110" fmla="*/ 9452 w 61619"/>
                <a:gd name="connsiteY110" fmla="*/ 23009 h 64522"/>
                <a:gd name="connsiteX111" fmla="*/ 9023 w 61619"/>
                <a:gd name="connsiteY111" fmla="*/ 22973 h 64522"/>
                <a:gd name="connsiteX112" fmla="*/ 9809 w 61619"/>
                <a:gd name="connsiteY112" fmla="*/ 21937 h 64522"/>
                <a:gd name="connsiteX113" fmla="*/ 10273 w 61619"/>
                <a:gd name="connsiteY113" fmla="*/ 22116 h 64522"/>
                <a:gd name="connsiteX114" fmla="*/ 10452 w 61619"/>
                <a:gd name="connsiteY114" fmla="*/ 20366 h 64522"/>
                <a:gd name="connsiteX115" fmla="*/ 10452 w 61619"/>
                <a:gd name="connsiteY115" fmla="*/ 21508 h 64522"/>
                <a:gd name="connsiteX116" fmla="*/ 12130 w 61619"/>
                <a:gd name="connsiteY116" fmla="*/ 18723 h 64522"/>
                <a:gd name="connsiteX117" fmla="*/ 11595 w 61619"/>
                <a:gd name="connsiteY117" fmla="*/ 17901 h 64522"/>
                <a:gd name="connsiteX118" fmla="*/ 13452 w 61619"/>
                <a:gd name="connsiteY118" fmla="*/ 15151 h 64522"/>
                <a:gd name="connsiteX119" fmla="*/ 12845 w 61619"/>
                <a:gd name="connsiteY119" fmla="*/ 15187 h 64522"/>
                <a:gd name="connsiteX120" fmla="*/ 15881 w 61619"/>
                <a:gd name="connsiteY120" fmla="*/ 11757 h 64522"/>
                <a:gd name="connsiteX121" fmla="*/ 18274 w 61619"/>
                <a:gd name="connsiteY121" fmla="*/ 6721 h 64522"/>
                <a:gd name="connsiteX122" fmla="*/ 21560 w 61619"/>
                <a:gd name="connsiteY122" fmla="*/ 6078 h 64522"/>
                <a:gd name="connsiteX123" fmla="*/ 21525 w 61619"/>
                <a:gd name="connsiteY123" fmla="*/ 6257 h 64522"/>
                <a:gd name="connsiteX124" fmla="*/ 27168 w 61619"/>
                <a:gd name="connsiteY124" fmla="*/ 5471 h 64522"/>
                <a:gd name="connsiteX125" fmla="*/ 29990 w 61619"/>
                <a:gd name="connsiteY125" fmla="*/ 6399 h 64522"/>
                <a:gd name="connsiteX126" fmla="*/ 29918 w 61619"/>
                <a:gd name="connsiteY126" fmla="*/ 6471 h 64522"/>
                <a:gd name="connsiteX127" fmla="*/ 35240 w 61619"/>
                <a:gd name="connsiteY127" fmla="*/ 7757 h 64522"/>
                <a:gd name="connsiteX128" fmla="*/ 34669 w 61619"/>
                <a:gd name="connsiteY128" fmla="*/ 7971 h 64522"/>
                <a:gd name="connsiteX129" fmla="*/ 37812 w 61619"/>
                <a:gd name="connsiteY129" fmla="*/ 8900 h 64522"/>
                <a:gd name="connsiteX130" fmla="*/ 46099 w 61619"/>
                <a:gd name="connsiteY130" fmla="*/ 10614 h 64522"/>
                <a:gd name="connsiteX131" fmla="*/ 45920 w 61619"/>
                <a:gd name="connsiteY131" fmla="*/ 10686 h 64522"/>
                <a:gd name="connsiteX132" fmla="*/ 47992 w 61619"/>
                <a:gd name="connsiteY132" fmla="*/ 11686 h 64522"/>
                <a:gd name="connsiteX133" fmla="*/ 47992 w 61619"/>
                <a:gd name="connsiteY133" fmla="*/ 11864 h 64522"/>
                <a:gd name="connsiteX134" fmla="*/ 50885 w 61619"/>
                <a:gd name="connsiteY134" fmla="*/ 14651 h 64522"/>
                <a:gd name="connsiteX135" fmla="*/ 50635 w 61619"/>
                <a:gd name="connsiteY135" fmla="*/ 14900 h 64522"/>
                <a:gd name="connsiteX136" fmla="*/ 51850 w 61619"/>
                <a:gd name="connsiteY136" fmla="*/ 16722 h 64522"/>
                <a:gd name="connsiteX137" fmla="*/ 51528 w 61619"/>
                <a:gd name="connsiteY137" fmla="*/ 15936 h 64522"/>
                <a:gd name="connsiteX138" fmla="*/ 53028 w 61619"/>
                <a:gd name="connsiteY138" fmla="*/ 18901 h 64522"/>
                <a:gd name="connsiteX139" fmla="*/ 56100 w 61619"/>
                <a:gd name="connsiteY139" fmla="*/ 22973 h 64522"/>
                <a:gd name="connsiteX140" fmla="*/ 55707 w 61619"/>
                <a:gd name="connsiteY140" fmla="*/ 23509 h 6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61619" h="64522">
                  <a:moveTo>
                    <a:pt x="61208" y="36367"/>
                  </a:moveTo>
                  <a:lnTo>
                    <a:pt x="60922" y="35475"/>
                  </a:lnTo>
                  <a:cubicBezTo>
                    <a:pt x="61065" y="35225"/>
                    <a:pt x="61208" y="34689"/>
                    <a:pt x="61351" y="35153"/>
                  </a:cubicBezTo>
                  <a:cubicBezTo>
                    <a:pt x="61422" y="34332"/>
                    <a:pt x="61279" y="34296"/>
                    <a:pt x="61065" y="33724"/>
                  </a:cubicBezTo>
                  <a:lnTo>
                    <a:pt x="61458" y="32831"/>
                  </a:lnTo>
                  <a:cubicBezTo>
                    <a:pt x="61637" y="29545"/>
                    <a:pt x="60458" y="26902"/>
                    <a:pt x="59851" y="23545"/>
                  </a:cubicBezTo>
                  <a:cubicBezTo>
                    <a:pt x="59958" y="19330"/>
                    <a:pt x="56100" y="11864"/>
                    <a:pt x="52064" y="8936"/>
                  </a:cubicBezTo>
                  <a:cubicBezTo>
                    <a:pt x="49457" y="6900"/>
                    <a:pt x="46170" y="4792"/>
                    <a:pt x="42849" y="3685"/>
                  </a:cubicBezTo>
                  <a:cubicBezTo>
                    <a:pt x="39527" y="2542"/>
                    <a:pt x="36884" y="1649"/>
                    <a:pt x="33776" y="1399"/>
                  </a:cubicBezTo>
                  <a:cubicBezTo>
                    <a:pt x="33597" y="1256"/>
                    <a:pt x="33062" y="1328"/>
                    <a:pt x="33026" y="1399"/>
                  </a:cubicBezTo>
                  <a:cubicBezTo>
                    <a:pt x="31204" y="899"/>
                    <a:pt x="29347" y="435"/>
                    <a:pt x="27275" y="149"/>
                  </a:cubicBezTo>
                  <a:cubicBezTo>
                    <a:pt x="27275" y="149"/>
                    <a:pt x="25418" y="-208"/>
                    <a:pt x="22703" y="184"/>
                  </a:cubicBezTo>
                  <a:cubicBezTo>
                    <a:pt x="19989" y="541"/>
                    <a:pt x="16810" y="2292"/>
                    <a:pt x="15309" y="4221"/>
                  </a:cubicBezTo>
                  <a:cubicBezTo>
                    <a:pt x="14774" y="4864"/>
                    <a:pt x="14524" y="5399"/>
                    <a:pt x="14274" y="5935"/>
                  </a:cubicBezTo>
                  <a:lnTo>
                    <a:pt x="14274" y="5935"/>
                  </a:lnTo>
                  <a:cubicBezTo>
                    <a:pt x="9523" y="9864"/>
                    <a:pt x="8059" y="13079"/>
                    <a:pt x="4594" y="20008"/>
                  </a:cubicBezTo>
                  <a:cubicBezTo>
                    <a:pt x="1522" y="26080"/>
                    <a:pt x="93" y="28045"/>
                    <a:pt x="22" y="35332"/>
                  </a:cubicBezTo>
                  <a:cubicBezTo>
                    <a:pt x="-50" y="36868"/>
                    <a:pt x="22" y="39225"/>
                    <a:pt x="736" y="41261"/>
                  </a:cubicBezTo>
                  <a:cubicBezTo>
                    <a:pt x="1415" y="43261"/>
                    <a:pt x="2451" y="44976"/>
                    <a:pt x="3487" y="46440"/>
                  </a:cubicBezTo>
                  <a:cubicBezTo>
                    <a:pt x="4951" y="47476"/>
                    <a:pt x="6308" y="50048"/>
                    <a:pt x="8059" y="50941"/>
                  </a:cubicBezTo>
                  <a:lnTo>
                    <a:pt x="8309" y="51727"/>
                  </a:lnTo>
                  <a:cubicBezTo>
                    <a:pt x="8880" y="52048"/>
                    <a:pt x="9559" y="52405"/>
                    <a:pt x="9880" y="52977"/>
                  </a:cubicBezTo>
                  <a:lnTo>
                    <a:pt x="9773" y="53048"/>
                  </a:lnTo>
                  <a:cubicBezTo>
                    <a:pt x="10666" y="53441"/>
                    <a:pt x="11380" y="54227"/>
                    <a:pt x="11809" y="54406"/>
                  </a:cubicBezTo>
                  <a:lnTo>
                    <a:pt x="11702" y="54477"/>
                  </a:lnTo>
                  <a:lnTo>
                    <a:pt x="12631" y="55120"/>
                  </a:lnTo>
                  <a:lnTo>
                    <a:pt x="12381" y="55120"/>
                  </a:lnTo>
                  <a:cubicBezTo>
                    <a:pt x="13845" y="55870"/>
                    <a:pt x="15167" y="56799"/>
                    <a:pt x="16274" y="57727"/>
                  </a:cubicBezTo>
                  <a:lnTo>
                    <a:pt x="16452" y="57299"/>
                  </a:lnTo>
                  <a:cubicBezTo>
                    <a:pt x="18667" y="59406"/>
                    <a:pt x="20239" y="59335"/>
                    <a:pt x="22525" y="61121"/>
                  </a:cubicBezTo>
                  <a:lnTo>
                    <a:pt x="22453" y="61192"/>
                  </a:lnTo>
                  <a:cubicBezTo>
                    <a:pt x="26204" y="61585"/>
                    <a:pt x="27525" y="64264"/>
                    <a:pt x="31597" y="64014"/>
                  </a:cubicBezTo>
                  <a:cubicBezTo>
                    <a:pt x="31097" y="64050"/>
                    <a:pt x="31740" y="64300"/>
                    <a:pt x="31704" y="64371"/>
                  </a:cubicBezTo>
                  <a:cubicBezTo>
                    <a:pt x="33490" y="64621"/>
                    <a:pt x="35491" y="64657"/>
                    <a:pt x="35562" y="63728"/>
                  </a:cubicBezTo>
                  <a:cubicBezTo>
                    <a:pt x="36848" y="63800"/>
                    <a:pt x="36634" y="64014"/>
                    <a:pt x="36812" y="64371"/>
                  </a:cubicBezTo>
                  <a:cubicBezTo>
                    <a:pt x="36812" y="63978"/>
                    <a:pt x="37955" y="63800"/>
                    <a:pt x="38991" y="63621"/>
                  </a:cubicBezTo>
                  <a:lnTo>
                    <a:pt x="38527" y="63835"/>
                  </a:lnTo>
                  <a:cubicBezTo>
                    <a:pt x="39527" y="63692"/>
                    <a:pt x="40563" y="63407"/>
                    <a:pt x="41563" y="63014"/>
                  </a:cubicBezTo>
                  <a:lnTo>
                    <a:pt x="40741" y="62478"/>
                  </a:lnTo>
                  <a:cubicBezTo>
                    <a:pt x="42313" y="62156"/>
                    <a:pt x="41456" y="63264"/>
                    <a:pt x="42884" y="62442"/>
                  </a:cubicBezTo>
                  <a:lnTo>
                    <a:pt x="42599" y="61906"/>
                  </a:lnTo>
                  <a:cubicBezTo>
                    <a:pt x="44563" y="61014"/>
                    <a:pt x="46028" y="61049"/>
                    <a:pt x="47885" y="60156"/>
                  </a:cubicBezTo>
                  <a:cubicBezTo>
                    <a:pt x="51171" y="57656"/>
                    <a:pt x="53921" y="54477"/>
                    <a:pt x="56350" y="50976"/>
                  </a:cubicBezTo>
                  <a:cubicBezTo>
                    <a:pt x="57493" y="49333"/>
                    <a:pt x="58815" y="47119"/>
                    <a:pt x="59351" y="45012"/>
                  </a:cubicBezTo>
                  <a:cubicBezTo>
                    <a:pt x="60029" y="42975"/>
                    <a:pt x="60422" y="41011"/>
                    <a:pt x="60922" y="39118"/>
                  </a:cubicBezTo>
                  <a:lnTo>
                    <a:pt x="61422" y="38832"/>
                  </a:lnTo>
                  <a:cubicBezTo>
                    <a:pt x="62137" y="38725"/>
                    <a:pt x="60637" y="36618"/>
                    <a:pt x="61208" y="36367"/>
                  </a:cubicBezTo>
                  <a:close/>
                  <a:moveTo>
                    <a:pt x="55707" y="23509"/>
                  </a:moveTo>
                  <a:cubicBezTo>
                    <a:pt x="55243" y="23688"/>
                    <a:pt x="55279" y="23044"/>
                    <a:pt x="54957" y="23437"/>
                  </a:cubicBezTo>
                  <a:cubicBezTo>
                    <a:pt x="55457" y="24509"/>
                    <a:pt x="54922" y="25366"/>
                    <a:pt x="55493" y="26724"/>
                  </a:cubicBezTo>
                  <a:lnTo>
                    <a:pt x="55100" y="26866"/>
                  </a:lnTo>
                  <a:cubicBezTo>
                    <a:pt x="56172" y="28581"/>
                    <a:pt x="55100" y="30367"/>
                    <a:pt x="55886" y="31510"/>
                  </a:cubicBezTo>
                  <a:cubicBezTo>
                    <a:pt x="56350" y="33403"/>
                    <a:pt x="54779" y="32831"/>
                    <a:pt x="55636" y="34760"/>
                  </a:cubicBezTo>
                  <a:lnTo>
                    <a:pt x="55064" y="35510"/>
                  </a:lnTo>
                  <a:cubicBezTo>
                    <a:pt x="54957" y="36332"/>
                    <a:pt x="55707" y="36118"/>
                    <a:pt x="55422" y="37011"/>
                  </a:cubicBezTo>
                  <a:cubicBezTo>
                    <a:pt x="55100" y="36939"/>
                    <a:pt x="55064" y="38118"/>
                    <a:pt x="54779" y="37582"/>
                  </a:cubicBezTo>
                  <a:cubicBezTo>
                    <a:pt x="54100" y="39475"/>
                    <a:pt x="55064" y="41868"/>
                    <a:pt x="53386" y="43976"/>
                  </a:cubicBezTo>
                  <a:cubicBezTo>
                    <a:pt x="53886" y="44619"/>
                    <a:pt x="53028" y="45404"/>
                    <a:pt x="53207" y="46012"/>
                  </a:cubicBezTo>
                  <a:cubicBezTo>
                    <a:pt x="52957" y="45905"/>
                    <a:pt x="51671" y="48155"/>
                    <a:pt x="52028" y="46583"/>
                  </a:cubicBezTo>
                  <a:cubicBezTo>
                    <a:pt x="52064" y="46440"/>
                    <a:pt x="52207" y="46262"/>
                    <a:pt x="52278" y="46369"/>
                  </a:cubicBezTo>
                  <a:lnTo>
                    <a:pt x="52064" y="46012"/>
                  </a:lnTo>
                  <a:cubicBezTo>
                    <a:pt x="50671" y="46762"/>
                    <a:pt x="50778" y="48405"/>
                    <a:pt x="49671" y="49512"/>
                  </a:cubicBezTo>
                  <a:cubicBezTo>
                    <a:pt x="50064" y="49262"/>
                    <a:pt x="50421" y="48762"/>
                    <a:pt x="50385" y="49262"/>
                  </a:cubicBezTo>
                  <a:lnTo>
                    <a:pt x="49385" y="50298"/>
                  </a:lnTo>
                  <a:lnTo>
                    <a:pt x="49349" y="49869"/>
                  </a:lnTo>
                  <a:lnTo>
                    <a:pt x="47742" y="51298"/>
                  </a:lnTo>
                  <a:lnTo>
                    <a:pt x="48242" y="51370"/>
                  </a:lnTo>
                  <a:cubicBezTo>
                    <a:pt x="47349" y="51977"/>
                    <a:pt x="46599" y="51727"/>
                    <a:pt x="46135" y="52977"/>
                  </a:cubicBezTo>
                  <a:cubicBezTo>
                    <a:pt x="45956" y="53584"/>
                    <a:pt x="47242" y="52691"/>
                    <a:pt x="46492" y="53548"/>
                  </a:cubicBezTo>
                  <a:cubicBezTo>
                    <a:pt x="45027" y="54406"/>
                    <a:pt x="42849" y="55691"/>
                    <a:pt x="41956" y="56192"/>
                  </a:cubicBezTo>
                  <a:cubicBezTo>
                    <a:pt x="42349" y="56477"/>
                    <a:pt x="41956" y="56727"/>
                    <a:pt x="41634" y="57049"/>
                  </a:cubicBezTo>
                  <a:lnTo>
                    <a:pt x="41384" y="56763"/>
                  </a:lnTo>
                  <a:cubicBezTo>
                    <a:pt x="40277" y="58049"/>
                    <a:pt x="40420" y="56370"/>
                    <a:pt x="39491" y="57227"/>
                  </a:cubicBezTo>
                  <a:lnTo>
                    <a:pt x="39491" y="56942"/>
                  </a:lnTo>
                  <a:lnTo>
                    <a:pt x="39455" y="57834"/>
                  </a:lnTo>
                  <a:cubicBezTo>
                    <a:pt x="38384" y="58906"/>
                    <a:pt x="38741" y="57227"/>
                    <a:pt x="37348" y="58442"/>
                  </a:cubicBezTo>
                  <a:cubicBezTo>
                    <a:pt x="37955" y="58299"/>
                    <a:pt x="37741" y="59335"/>
                    <a:pt x="36884" y="59156"/>
                  </a:cubicBezTo>
                  <a:lnTo>
                    <a:pt x="37098" y="58763"/>
                  </a:lnTo>
                  <a:cubicBezTo>
                    <a:pt x="36634" y="58835"/>
                    <a:pt x="36491" y="59013"/>
                    <a:pt x="36205" y="58942"/>
                  </a:cubicBezTo>
                  <a:cubicBezTo>
                    <a:pt x="36491" y="58727"/>
                    <a:pt x="36348" y="58406"/>
                    <a:pt x="35705" y="58406"/>
                  </a:cubicBezTo>
                  <a:lnTo>
                    <a:pt x="36169" y="57978"/>
                  </a:lnTo>
                  <a:lnTo>
                    <a:pt x="34848" y="58584"/>
                  </a:lnTo>
                  <a:cubicBezTo>
                    <a:pt x="33919" y="58084"/>
                    <a:pt x="32204" y="58263"/>
                    <a:pt x="31883" y="57620"/>
                  </a:cubicBezTo>
                  <a:cubicBezTo>
                    <a:pt x="31883" y="57620"/>
                    <a:pt x="29811" y="56799"/>
                    <a:pt x="29097" y="57120"/>
                  </a:cubicBezTo>
                  <a:cubicBezTo>
                    <a:pt x="29633" y="56906"/>
                    <a:pt x="28490" y="56370"/>
                    <a:pt x="28990" y="56084"/>
                  </a:cubicBezTo>
                  <a:cubicBezTo>
                    <a:pt x="28311" y="56298"/>
                    <a:pt x="26525" y="55941"/>
                    <a:pt x="26096" y="55227"/>
                  </a:cubicBezTo>
                  <a:lnTo>
                    <a:pt x="26239" y="55227"/>
                  </a:lnTo>
                  <a:cubicBezTo>
                    <a:pt x="24096" y="53727"/>
                    <a:pt x="22167" y="53763"/>
                    <a:pt x="20346" y="51869"/>
                  </a:cubicBezTo>
                  <a:cubicBezTo>
                    <a:pt x="20167" y="52298"/>
                    <a:pt x="19239" y="51370"/>
                    <a:pt x="19167" y="52012"/>
                  </a:cubicBezTo>
                  <a:cubicBezTo>
                    <a:pt x="16702" y="50976"/>
                    <a:pt x="16202" y="48333"/>
                    <a:pt x="14381" y="49119"/>
                  </a:cubicBezTo>
                  <a:cubicBezTo>
                    <a:pt x="13416" y="48440"/>
                    <a:pt x="13631" y="47905"/>
                    <a:pt x="13273" y="47440"/>
                  </a:cubicBezTo>
                  <a:lnTo>
                    <a:pt x="13524" y="47547"/>
                  </a:lnTo>
                  <a:cubicBezTo>
                    <a:pt x="11880" y="46226"/>
                    <a:pt x="11452" y="45797"/>
                    <a:pt x="10487" y="44619"/>
                  </a:cubicBezTo>
                  <a:cubicBezTo>
                    <a:pt x="9844" y="44154"/>
                    <a:pt x="9130" y="44583"/>
                    <a:pt x="8487" y="43333"/>
                  </a:cubicBezTo>
                  <a:cubicBezTo>
                    <a:pt x="9023" y="43511"/>
                    <a:pt x="8630" y="43083"/>
                    <a:pt x="8380" y="42654"/>
                  </a:cubicBezTo>
                  <a:cubicBezTo>
                    <a:pt x="8594" y="42904"/>
                    <a:pt x="8737" y="42904"/>
                    <a:pt x="8594" y="42261"/>
                  </a:cubicBezTo>
                  <a:cubicBezTo>
                    <a:pt x="8451" y="42225"/>
                    <a:pt x="8344" y="42154"/>
                    <a:pt x="8201" y="42082"/>
                  </a:cubicBezTo>
                  <a:lnTo>
                    <a:pt x="8273" y="42011"/>
                  </a:lnTo>
                  <a:cubicBezTo>
                    <a:pt x="7773" y="41368"/>
                    <a:pt x="7773" y="41547"/>
                    <a:pt x="7880" y="41904"/>
                  </a:cubicBezTo>
                  <a:cubicBezTo>
                    <a:pt x="7880" y="41904"/>
                    <a:pt x="7773" y="41976"/>
                    <a:pt x="7773" y="42118"/>
                  </a:cubicBezTo>
                  <a:cubicBezTo>
                    <a:pt x="7701" y="41189"/>
                    <a:pt x="6737" y="40011"/>
                    <a:pt x="7273" y="39725"/>
                  </a:cubicBezTo>
                  <a:cubicBezTo>
                    <a:pt x="6451" y="37796"/>
                    <a:pt x="6023" y="35832"/>
                    <a:pt x="5915" y="33581"/>
                  </a:cubicBezTo>
                  <a:cubicBezTo>
                    <a:pt x="6237" y="33367"/>
                    <a:pt x="6451" y="33903"/>
                    <a:pt x="6523" y="34546"/>
                  </a:cubicBezTo>
                  <a:lnTo>
                    <a:pt x="6523" y="33010"/>
                  </a:lnTo>
                  <a:cubicBezTo>
                    <a:pt x="6951" y="33081"/>
                    <a:pt x="6701" y="33903"/>
                    <a:pt x="6773" y="34403"/>
                  </a:cubicBezTo>
                  <a:cubicBezTo>
                    <a:pt x="7523" y="32653"/>
                    <a:pt x="6487" y="30545"/>
                    <a:pt x="7594" y="28581"/>
                  </a:cubicBezTo>
                  <a:lnTo>
                    <a:pt x="7416" y="28081"/>
                  </a:lnTo>
                  <a:lnTo>
                    <a:pt x="7523" y="27974"/>
                  </a:lnTo>
                  <a:cubicBezTo>
                    <a:pt x="7344" y="27938"/>
                    <a:pt x="7273" y="27402"/>
                    <a:pt x="7308" y="27081"/>
                  </a:cubicBezTo>
                  <a:cubicBezTo>
                    <a:pt x="7773" y="26902"/>
                    <a:pt x="8094" y="27366"/>
                    <a:pt x="8416" y="26367"/>
                  </a:cubicBezTo>
                  <a:cubicBezTo>
                    <a:pt x="9023" y="25723"/>
                    <a:pt x="9130" y="24116"/>
                    <a:pt x="9452" y="23009"/>
                  </a:cubicBezTo>
                  <a:cubicBezTo>
                    <a:pt x="9130" y="23509"/>
                    <a:pt x="9023" y="23259"/>
                    <a:pt x="9023" y="22973"/>
                  </a:cubicBezTo>
                  <a:cubicBezTo>
                    <a:pt x="9237" y="22473"/>
                    <a:pt x="9737" y="22366"/>
                    <a:pt x="9809" y="21937"/>
                  </a:cubicBezTo>
                  <a:lnTo>
                    <a:pt x="10273" y="22116"/>
                  </a:lnTo>
                  <a:cubicBezTo>
                    <a:pt x="9737" y="22080"/>
                    <a:pt x="10523" y="20615"/>
                    <a:pt x="10452" y="20366"/>
                  </a:cubicBezTo>
                  <a:cubicBezTo>
                    <a:pt x="10952" y="20294"/>
                    <a:pt x="10273" y="21259"/>
                    <a:pt x="10452" y="21508"/>
                  </a:cubicBezTo>
                  <a:cubicBezTo>
                    <a:pt x="11559" y="19651"/>
                    <a:pt x="10952" y="20544"/>
                    <a:pt x="12130" y="18723"/>
                  </a:cubicBezTo>
                  <a:cubicBezTo>
                    <a:pt x="12488" y="17544"/>
                    <a:pt x="11630" y="18615"/>
                    <a:pt x="11595" y="17901"/>
                  </a:cubicBezTo>
                  <a:cubicBezTo>
                    <a:pt x="12095" y="16972"/>
                    <a:pt x="12488" y="15936"/>
                    <a:pt x="13452" y="15151"/>
                  </a:cubicBezTo>
                  <a:lnTo>
                    <a:pt x="12845" y="15187"/>
                  </a:lnTo>
                  <a:cubicBezTo>
                    <a:pt x="13845" y="13401"/>
                    <a:pt x="14667" y="12508"/>
                    <a:pt x="15881" y="11757"/>
                  </a:cubicBezTo>
                  <a:cubicBezTo>
                    <a:pt x="17167" y="9471"/>
                    <a:pt x="17845" y="7936"/>
                    <a:pt x="18274" y="6721"/>
                  </a:cubicBezTo>
                  <a:cubicBezTo>
                    <a:pt x="19203" y="6435"/>
                    <a:pt x="20274" y="6185"/>
                    <a:pt x="21560" y="6078"/>
                  </a:cubicBezTo>
                  <a:lnTo>
                    <a:pt x="21525" y="6257"/>
                  </a:lnTo>
                  <a:cubicBezTo>
                    <a:pt x="23810" y="5828"/>
                    <a:pt x="25204" y="6042"/>
                    <a:pt x="27168" y="5471"/>
                  </a:cubicBezTo>
                  <a:cubicBezTo>
                    <a:pt x="27311" y="6399"/>
                    <a:pt x="29383" y="5935"/>
                    <a:pt x="29990" y="6399"/>
                  </a:cubicBezTo>
                  <a:lnTo>
                    <a:pt x="29918" y="6471"/>
                  </a:lnTo>
                  <a:cubicBezTo>
                    <a:pt x="31776" y="6185"/>
                    <a:pt x="33347" y="7936"/>
                    <a:pt x="35240" y="7757"/>
                  </a:cubicBezTo>
                  <a:cubicBezTo>
                    <a:pt x="35169" y="7792"/>
                    <a:pt x="35062" y="8043"/>
                    <a:pt x="34669" y="7971"/>
                  </a:cubicBezTo>
                  <a:cubicBezTo>
                    <a:pt x="35991" y="8185"/>
                    <a:pt x="37848" y="8364"/>
                    <a:pt x="37812" y="8900"/>
                  </a:cubicBezTo>
                  <a:cubicBezTo>
                    <a:pt x="41098" y="9364"/>
                    <a:pt x="44420" y="10436"/>
                    <a:pt x="46099" y="10614"/>
                  </a:cubicBezTo>
                  <a:lnTo>
                    <a:pt x="45920" y="10686"/>
                  </a:lnTo>
                  <a:cubicBezTo>
                    <a:pt x="47028" y="10686"/>
                    <a:pt x="46956" y="11257"/>
                    <a:pt x="47992" y="11686"/>
                  </a:cubicBezTo>
                  <a:cubicBezTo>
                    <a:pt x="47992" y="11757"/>
                    <a:pt x="47992" y="11864"/>
                    <a:pt x="47992" y="11864"/>
                  </a:cubicBezTo>
                  <a:cubicBezTo>
                    <a:pt x="49242" y="12114"/>
                    <a:pt x="50242" y="14079"/>
                    <a:pt x="50885" y="14651"/>
                  </a:cubicBezTo>
                  <a:lnTo>
                    <a:pt x="50635" y="14900"/>
                  </a:lnTo>
                  <a:cubicBezTo>
                    <a:pt x="51064" y="15508"/>
                    <a:pt x="51493" y="16079"/>
                    <a:pt x="51850" y="16722"/>
                  </a:cubicBezTo>
                  <a:lnTo>
                    <a:pt x="51528" y="15936"/>
                  </a:lnTo>
                  <a:cubicBezTo>
                    <a:pt x="52493" y="15722"/>
                    <a:pt x="51850" y="17651"/>
                    <a:pt x="53028" y="18901"/>
                  </a:cubicBezTo>
                  <a:cubicBezTo>
                    <a:pt x="53529" y="20330"/>
                    <a:pt x="56065" y="21187"/>
                    <a:pt x="56100" y="22973"/>
                  </a:cubicBezTo>
                  <a:cubicBezTo>
                    <a:pt x="56600" y="23580"/>
                    <a:pt x="55064" y="22437"/>
                    <a:pt x="55707" y="235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B26F5E0B-44A7-BA4B-8564-8A2C87E5300D}"/>
                </a:ext>
              </a:extLst>
            </p:cNvPr>
            <p:cNvSpPr/>
            <p:nvPr/>
          </p:nvSpPr>
          <p:spPr>
            <a:xfrm>
              <a:off x="6983919" y="5965602"/>
              <a:ext cx="71" cy="178"/>
            </a:xfrm>
            <a:custGeom>
              <a:avLst/>
              <a:gdLst>
                <a:gd name="connsiteX0" fmla="*/ 71 w 71"/>
                <a:gd name="connsiteY0" fmla="*/ 178 h 178"/>
                <a:gd name="connsiteX1" fmla="*/ 71 w 71"/>
                <a:gd name="connsiteY1" fmla="*/ 143 h 178"/>
                <a:gd name="connsiteX2" fmla="*/ 0 w 71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78">
                  <a:moveTo>
                    <a:pt x="71" y="178"/>
                  </a:moveTo>
                  <a:lnTo>
                    <a:pt x="71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D0549E97-67E5-4946-91E5-964B1E85B3C7}"/>
                </a:ext>
              </a:extLst>
            </p:cNvPr>
            <p:cNvSpPr/>
            <p:nvPr/>
          </p:nvSpPr>
          <p:spPr>
            <a:xfrm>
              <a:off x="6983881" y="5931476"/>
              <a:ext cx="60995" cy="64772"/>
            </a:xfrm>
            <a:custGeom>
              <a:avLst/>
              <a:gdLst>
                <a:gd name="connsiteX0" fmla="*/ 19184 w 60995"/>
                <a:gd name="connsiteY0" fmla="*/ 62344 h 64772"/>
                <a:gd name="connsiteX1" fmla="*/ 23042 w 60995"/>
                <a:gd name="connsiteY1" fmla="*/ 62451 h 64772"/>
                <a:gd name="connsiteX2" fmla="*/ 24042 w 60995"/>
                <a:gd name="connsiteY2" fmla="*/ 63380 h 64772"/>
                <a:gd name="connsiteX3" fmla="*/ 26185 w 60995"/>
                <a:gd name="connsiteY3" fmla="*/ 63272 h 64772"/>
                <a:gd name="connsiteX4" fmla="*/ 25721 w 60995"/>
                <a:gd name="connsiteY4" fmla="*/ 63344 h 64772"/>
                <a:gd name="connsiteX5" fmla="*/ 28507 w 60995"/>
                <a:gd name="connsiteY5" fmla="*/ 63737 h 64772"/>
                <a:gd name="connsiteX6" fmla="*/ 28078 w 60995"/>
                <a:gd name="connsiteY6" fmla="*/ 62915 h 64772"/>
                <a:gd name="connsiteX7" fmla="*/ 29793 w 60995"/>
                <a:gd name="connsiteY7" fmla="*/ 63880 h 64772"/>
                <a:gd name="connsiteX8" fmla="*/ 29828 w 60995"/>
                <a:gd name="connsiteY8" fmla="*/ 63272 h 64772"/>
                <a:gd name="connsiteX9" fmla="*/ 35401 w 60995"/>
                <a:gd name="connsiteY9" fmla="*/ 64773 h 64772"/>
                <a:gd name="connsiteX10" fmla="*/ 47581 w 60995"/>
                <a:gd name="connsiteY10" fmla="*/ 59665 h 64772"/>
                <a:gd name="connsiteX11" fmla="*/ 58189 w 60995"/>
                <a:gd name="connsiteY11" fmla="*/ 52343 h 64772"/>
                <a:gd name="connsiteX12" fmla="*/ 58832 w 60995"/>
                <a:gd name="connsiteY12" fmla="*/ 52200 h 64772"/>
                <a:gd name="connsiteX13" fmla="*/ 59725 w 60995"/>
                <a:gd name="connsiteY13" fmla="*/ 49235 h 64772"/>
                <a:gd name="connsiteX14" fmla="*/ 59725 w 60995"/>
                <a:gd name="connsiteY14" fmla="*/ 48128 h 64772"/>
                <a:gd name="connsiteX15" fmla="*/ 60189 w 60995"/>
                <a:gd name="connsiteY15" fmla="*/ 47842 h 64772"/>
                <a:gd name="connsiteX16" fmla="*/ 60189 w 60995"/>
                <a:gd name="connsiteY16" fmla="*/ 46199 h 64772"/>
                <a:gd name="connsiteX17" fmla="*/ 60725 w 60995"/>
                <a:gd name="connsiteY17" fmla="*/ 45306 h 64772"/>
                <a:gd name="connsiteX18" fmla="*/ 60654 w 60995"/>
                <a:gd name="connsiteY18" fmla="*/ 35805 h 64772"/>
                <a:gd name="connsiteX19" fmla="*/ 60654 w 60995"/>
                <a:gd name="connsiteY19" fmla="*/ 28090 h 64772"/>
                <a:gd name="connsiteX20" fmla="*/ 59439 w 60995"/>
                <a:gd name="connsiteY20" fmla="*/ 19732 h 64772"/>
                <a:gd name="connsiteX21" fmla="*/ 53939 w 60995"/>
                <a:gd name="connsiteY21" fmla="*/ 10052 h 64772"/>
                <a:gd name="connsiteX22" fmla="*/ 44366 w 60995"/>
                <a:gd name="connsiteY22" fmla="*/ 5087 h 64772"/>
                <a:gd name="connsiteX23" fmla="*/ 43580 w 60995"/>
                <a:gd name="connsiteY23" fmla="*/ 5051 h 64772"/>
                <a:gd name="connsiteX24" fmla="*/ 37758 w 60995"/>
                <a:gd name="connsiteY24" fmla="*/ 3765 h 64772"/>
                <a:gd name="connsiteX25" fmla="*/ 28257 w 60995"/>
                <a:gd name="connsiteY25" fmla="*/ 3301 h 64772"/>
                <a:gd name="connsiteX26" fmla="*/ 30364 w 60995"/>
                <a:gd name="connsiteY26" fmla="*/ 229 h 64772"/>
                <a:gd name="connsiteX27" fmla="*/ 25721 w 60995"/>
                <a:gd name="connsiteY27" fmla="*/ 265 h 64772"/>
                <a:gd name="connsiteX28" fmla="*/ 10147 w 60995"/>
                <a:gd name="connsiteY28" fmla="*/ 9766 h 64772"/>
                <a:gd name="connsiteX29" fmla="*/ 1218 w 60995"/>
                <a:gd name="connsiteY29" fmla="*/ 23804 h 64772"/>
                <a:gd name="connsiteX30" fmla="*/ 3 w 60995"/>
                <a:gd name="connsiteY30" fmla="*/ 34340 h 64772"/>
                <a:gd name="connsiteX31" fmla="*/ 896 w 60995"/>
                <a:gd name="connsiteY31" fmla="*/ 40663 h 64772"/>
                <a:gd name="connsiteX32" fmla="*/ 646 w 60995"/>
                <a:gd name="connsiteY32" fmla="*/ 41448 h 64772"/>
                <a:gd name="connsiteX33" fmla="*/ 1182 w 60995"/>
                <a:gd name="connsiteY33" fmla="*/ 43556 h 64772"/>
                <a:gd name="connsiteX34" fmla="*/ 1075 w 60995"/>
                <a:gd name="connsiteY34" fmla="*/ 43520 h 64772"/>
                <a:gd name="connsiteX35" fmla="*/ 2039 w 60995"/>
                <a:gd name="connsiteY35" fmla="*/ 46056 h 64772"/>
                <a:gd name="connsiteX36" fmla="*/ 1932 w 60995"/>
                <a:gd name="connsiteY36" fmla="*/ 46056 h 64772"/>
                <a:gd name="connsiteX37" fmla="*/ 2396 w 60995"/>
                <a:gd name="connsiteY37" fmla="*/ 47235 h 64772"/>
                <a:gd name="connsiteX38" fmla="*/ 2182 w 60995"/>
                <a:gd name="connsiteY38" fmla="*/ 47092 h 64772"/>
                <a:gd name="connsiteX39" fmla="*/ 4897 w 60995"/>
                <a:gd name="connsiteY39" fmla="*/ 51878 h 64772"/>
                <a:gd name="connsiteX40" fmla="*/ 5182 w 60995"/>
                <a:gd name="connsiteY40" fmla="*/ 51486 h 64772"/>
                <a:gd name="connsiteX41" fmla="*/ 10362 w 60995"/>
                <a:gd name="connsiteY41" fmla="*/ 57165 h 64772"/>
                <a:gd name="connsiteX42" fmla="*/ 10255 w 60995"/>
                <a:gd name="connsiteY42" fmla="*/ 57236 h 64772"/>
                <a:gd name="connsiteX43" fmla="*/ 19077 w 60995"/>
                <a:gd name="connsiteY43" fmla="*/ 61987 h 64772"/>
                <a:gd name="connsiteX44" fmla="*/ 19184 w 60995"/>
                <a:gd name="connsiteY44" fmla="*/ 62344 h 64772"/>
                <a:gd name="connsiteX45" fmla="*/ 17720 w 60995"/>
                <a:gd name="connsiteY45" fmla="*/ 54593 h 64772"/>
                <a:gd name="connsiteX46" fmla="*/ 17827 w 60995"/>
                <a:gd name="connsiteY46" fmla="*/ 53557 h 64772"/>
                <a:gd name="connsiteX47" fmla="*/ 15219 w 60995"/>
                <a:gd name="connsiteY47" fmla="*/ 52128 h 64772"/>
                <a:gd name="connsiteX48" fmla="*/ 15362 w 60995"/>
                <a:gd name="connsiteY48" fmla="*/ 52164 h 64772"/>
                <a:gd name="connsiteX49" fmla="*/ 10719 w 60995"/>
                <a:gd name="connsiteY49" fmla="*/ 47557 h 64772"/>
                <a:gd name="connsiteX50" fmla="*/ 9647 w 60995"/>
                <a:gd name="connsiteY50" fmla="*/ 47378 h 64772"/>
                <a:gd name="connsiteX51" fmla="*/ 7111 w 60995"/>
                <a:gd name="connsiteY51" fmla="*/ 42877 h 64772"/>
                <a:gd name="connsiteX52" fmla="*/ 7218 w 60995"/>
                <a:gd name="connsiteY52" fmla="*/ 40877 h 64772"/>
                <a:gd name="connsiteX53" fmla="*/ 7361 w 60995"/>
                <a:gd name="connsiteY53" fmla="*/ 41127 h 64772"/>
                <a:gd name="connsiteX54" fmla="*/ 6754 w 60995"/>
                <a:gd name="connsiteY54" fmla="*/ 36877 h 64772"/>
                <a:gd name="connsiteX55" fmla="*/ 5897 w 60995"/>
                <a:gd name="connsiteY55" fmla="*/ 34519 h 64772"/>
                <a:gd name="connsiteX56" fmla="*/ 6183 w 60995"/>
                <a:gd name="connsiteY56" fmla="*/ 33840 h 64772"/>
                <a:gd name="connsiteX57" fmla="*/ 6575 w 60995"/>
                <a:gd name="connsiteY57" fmla="*/ 33590 h 64772"/>
                <a:gd name="connsiteX58" fmla="*/ 6361 w 60995"/>
                <a:gd name="connsiteY58" fmla="*/ 33198 h 64772"/>
                <a:gd name="connsiteX59" fmla="*/ 6433 w 60995"/>
                <a:gd name="connsiteY59" fmla="*/ 33198 h 64772"/>
                <a:gd name="connsiteX60" fmla="*/ 6183 w 60995"/>
                <a:gd name="connsiteY60" fmla="*/ 32840 h 64772"/>
                <a:gd name="connsiteX61" fmla="*/ 5968 w 60995"/>
                <a:gd name="connsiteY61" fmla="*/ 32983 h 64772"/>
                <a:gd name="connsiteX62" fmla="*/ 6754 w 60995"/>
                <a:gd name="connsiteY62" fmla="*/ 30304 h 64772"/>
                <a:gd name="connsiteX63" fmla="*/ 7326 w 60995"/>
                <a:gd name="connsiteY63" fmla="*/ 23339 h 64772"/>
                <a:gd name="connsiteX64" fmla="*/ 7683 w 60995"/>
                <a:gd name="connsiteY64" fmla="*/ 24446 h 64772"/>
                <a:gd name="connsiteX65" fmla="*/ 8076 w 60995"/>
                <a:gd name="connsiteY65" fmla="*/ 22911 h 64772"/>
                <a:gd name="connsiteX66" fmla="*/ 7933 w 60995"/>
                <a:gd name="connsiteY66" fmla="*/ 24339 h 64772"/>
                <a:gd name="connsiteX67" fmla="*/ 10290 w 60995"/>
                <a:gd name="connsiteY67" fmla="*/ 18874 h 64772"/>
                <a:gd name="connsiteX68" fmla="*/ 10219 w 60995"/>
                <a:gd name="connsiteY68" fmla="*/ 18303 h 64772"/>
                <a:gd name="connsiteX69" fmla="*/ 10326 w 60995"/>
                <a:gd name="connsiteY69" fmla="*/ 18231 h 64772"/>
                <a:gd name="connsiteX70" fmla="*/ 10397 w 60995"/>
                <a:gd name="connsiteY70" fmla="*/ 17302 h 64772"/>
                <a:gd name="connsiteX71" fmla="*/ 11683 w 60995"/>
                <a:gd name="connsiteY71" fmla="*/ 16910 h 64772"/>
                <a:gd name="connsiteX72" fmla="*/ 13719 w 60995"/>
                <a:gd name="connsiteY72" fmla="*/ 13981 h 64772"/>
                <a:gd name="connsiteX73" fmla="*/ 13326 w 60995"/>
                <a:gd name="connsiteY73" fmla="*/ 13802 h 64772"/>
                <a:gd name="connsiteX74" fmla="*/ 14398 w 60995"/>
                <a:gd name="connsiteY74" fmla="*/ 13052 h 64772"/>
                <a:gd name="connsiteX75" fmla="*/ 14791 w 60995"/>
                <a:gd name="connsiteY75" fmla="*/ 13373 h 64772"/>
                <a:gd name="connsiteX76" fmla="*/ 15541 w 60995"/>
                <a:gd name="connsiteY76" fmla="*/ 11766 h 64772"/>
                <a:gd name="connsiteX77" fmla="*/ 15184 w 60995"/>
                <a:gd name="connsiteY77" fmla="*/ 12873 h 64772"/>
                <a:gd name="connsiteX78" fmla="*/ 17720 w 60995"/>
                <a:gd name="connsiteY78" fmla="*/ 10802 h 64772"/>
                <a:gd name="connsiteX79" fmla="*/ 17505 w 60995"/>
                <a:gd name="connsiteY79" fmla="*/ 9837 h 64772"/>
                <a:gd name="connsiteX80" fmla="*/ 20327 w 60995"/>
                <a:gd name="connsiteY80" fmla="*/ 8016 h 64772"/>
                <a:gd name="connsiteX81" fmla="*/ 19791 w 60995"/>
                <a:gd name="connsiteY81" fmla="*/ 7802 h 64772"/>
                <a:gd name="connsiteX82" fmla="*/ 24078 w 60995"/>
                <a:gd name="connsiteY82" fmla="*/ 6016 h 64772"/>
                <a:gd name="connsiteX83" fmla="*/ 24221 w 60995"/>
                <a:gd name="connsiteY83" fmla="*/ 5908 h 64772"/>
                <a:gd name="connsiteX84" fmla="*/ 30614 w 60995"/>
                <a:gd name="connsiteY84" fmla="*/ 8409 h 64772"/>
                <a:gd name="connsiteX85" fmla="*/ 30471 w 60995"/>
                <a:gd name="connsiteY85" fmla="*/ 8552 h 64772"/>
                <a:gd name="connsiteX86" fmla="*/ 37401 w 60995"/>
                <a:gd name="connsiteY86" fmla="*/ 8980 h 64772"/>
                <a:gd name="connsiteX87" fmla="*/ 40365 w 60995"/>
                <a:gd name="connsiteY87" fmla="*/ 9945 h 64772"/>
                <a:gd name="connsiteX88" fmla="*/ 40294 w 60995"/>
                <a:gd name="connsiteY88" fmla="*/ 10016 h 64772"/>
                <a:gd name="connsiteX89" fmla="*/ 45330 w 60995"/>
                <a:gd name="connsiteY89" fmla="*/ 11480 h 64772"/>
                <a:gd name="connsiteX90" fmla="*/ 44759 w 60995"/>
                <a:gd name="connsiteY90" fmla="*/ 11623 h 64772"/>
                <a:gd name="connsiteX91" fmla="*/ 47259 w 60995"/>
                <a:gd name="connsiteY91" fmla="*/ 12981 h 64772"/>
                <a:gd name="connsiteX92" fmla="*/ 53438 w 60995"/>
                <a:gd name="connsiteY92" fmla="*/ 17767 h 64772"/>
                <a:gd name="connsiteX93" fmla="*/ 53260 w 60995"/>
                <a:gd name="connsiteY93" fmla="*/ 17731 h 64772"/>
                <a:gd name="connsiteX94" fmla="*/ 54474 w 60995"/>
                <a:gd name="connsiteY94" fmla="*/ 19696 h 64772"/>
                <a:gd name="connsiteX95" fmla="*/ 54367 w 60995"/>
                <a:gd name="connsiteY95" fmla="*/ 19839 h 64772"/>
                <a:gd name="connsiteX96" fmla="*/ 55260 w 60995"/>
                <a:gd name="connsiteY96" fmla="*/ 23804 h 64772"/>
                <a:gd name="connsiteX97" fmla="*/ 54903 w 60995"/>
                <a:gd name="connsiteY97" fmla="*/ 23875 h 64772"/>
                <a:gd name="connsiteX98" fmla="*/ 55010 w 60995"/>
                <a:gd name="connsiteY98" fmla="*/ 26375 h 64772"/>
                <a:gd name="connsiteX99" fmla="*/ 55082 w 60995"/>
                <a:gd name="connsiteY99" fmla="*/ 25411 h 64772"/>
                <a:gd name="connsiteX100" fmla="*/ 55189 w 60995"/>
                <a:gd name="connsiteY100" fmla="*/ 29197 h 64772"/>
                <a:gd name="connsiteX101" fmla="*/ 56939 w 60995"/>
                <a:gd name="connsiteY101" fmla="*/ 34340 h 64772"/>
                <a:gd name="connsiteX102" fmla="*/ 56582 w 60995"/>
                <a:gd name="connsiteY102" fmla="*/ 34876 h 64772"/>
                <a:gd name="connsiteX103" fmla="*/ 55867 w 60995"/>
                <a:gd name="connsiteY103" fmla="*/ 34626 h 64772"/>
                <a:gd name="connsiteX104" fmla="*/ 55796 w 60995"/>
                <a:gd name="connsiteY104" fmla="*/ 38127 h 64772"/>
                <a:gd name="connsiteX105" fmla="*/ 55403 w 60995"/>
                <a:gd name="connsiteY105" fmla="*/ 38198 h 64772"/>
                <a:gd name="connsiteX106" fmla="*/ 55439 w 60995"/>
                <a:gd name="connsiteY106" fmla="*/ 43092 h 64772"/>
                <a:gd name="connsiteX107" fmla="*/ 54689 w 60995"/>
                <a:gd name="connsiteY107" fmla="*/ 46235 h 64772"/>
                <a:gd name="connsiteX108" fmla="*/ 54010 w 60995"/>
                <a:gd name="connsiteY108" fmla="*/ 46770 h 64772"/>
                <a:gd name="connsiteX109" fmla="*/ 54010 w 60995"/>
                <a:gd name="connsiteY109" fmla="*/ 48092 h 64772"/>
                <a:gd name="connsiteX110" fmla="*/ 53296 w 60995"/>
                <a:gd name="connsiteY110" fmla="*/ 48271 h 64772"/>
                <a:gd name="connsiteX111" fmla="*/ 48938 w 60995"/>
                <a:gd name="connsiteY111" fmla="*/ 51700 h 64772"/>
                <a:gd name="connsiteX112" fmla="*/ 46938 w 60995"/>
                <a:gd name="connsiteY112" fmla="*/ 53664 h 64772"/>
                <a:gd name="connsiteX113" fmla="*/ 45402 w 60995"/>
                <a:gd name="connsiteY113" fmla="*/ 53772 h 64772"/>
                <a:gd name="connsiteX114" fmla="*/ 45759 w 60995"/>
                <a:gd name="connsiteY114" fmla="*/ 53629 h 64772"/>
                <a:gd name="connsiteX115" fmla="*/ 45759 w 60995"/>
                <a:gd name="connsiteY115" fmla="*/ 53200 h 64772"/>
                <a:gd name="connsiteX116" fmla="*/ 41866 w 60995"/>
                <a:gd name="connsiteY116" fmla="*/ 55736 h 64772"/>
                <a:gd name="connsiteX117" fmla="*/ 42651 w 60995"/>
                <a:gd name="connsiteY117" fmla="*/ 55736 h 64772"/>
                <a:gd name="connsiteX118" fmla="*/ 41330 w 60995"/>
                <a:gd name="connsiteY118" fmla="*/ 56343 h 64772"/>
                <a:gd name="connsiteX119" fmla="*/ 41473 w 60995"/>
                <a:gd name="connsiteY119" fmla="*/ 55915 h 64772"/>
                <a:gd name="connsiteX120" fmla="*/ 39472 w 60995"/>
                <a:gd name="connsiteY120" fmla="*/ 56629 h 64772"/>
                <a:gd name="connsiteX121" fmla="*/ 39901 w 60995"/>
                <a:gd name="connsiteY121" fmla="*/ 56879 h 64772"/>
                <a:gd name="connsiteX122" fmla="*/ 37472 w 60995"/>
                <a:gd name="connsiteY122" fmla="*/ 57450 h 64772"/>
                <a:gd name="connsiteX123" fmla="*/ 37544 w 60995"/>
                <a:gd name="connsiteY123" fmla="*/ 58129 h 64772"/>
                <a:gd name="connsiteX124" fmla="*/ 32614 w 60995"/>
                <a:gd name="connsiteY124" fmla="*/ 58022 h 64772"/>
                <a:gd name="connsiteX125" fmla="*/ 31864 w 60995"/>
                <a:gd name="connsiteY125" fmla="*/ 58522 h 64772"/>
                <a:gd name="connsiteX126" fmla="*/ 31829 w 60995"/>
                <a:gd name="connsiteY126" fmla="*/ 58129 h 64772"/>
                <a:gd name="connsiteX127" fmla="*/ 29471 w 60995"/>
                <a:gd name="connsiteY127" fmla="*/ 57450 h 64772"/>
                <a:gd name="connsiteX128" fmla="*/ 29650 w 60995"/>
                <a:gd name="connsiteY128" fmla="*/ 57200 h 64772"/>
                <a:gd name="connsiteX129" fmla="*/ 29043 w 60995"/>
                <a:gd name="connsiteY129" fmla="*/ 57950 h 64772"/>
                <a:gd name="connsiteX130" fmla="*/ 26149 w 60995"/>
                <a:gd name="connsiteY130" fmla="*/ 57629 h 64772"/>
                <a:gd name="connsiteX131" fmla="*/ 25435 w 60995"/>
                <a:gd name="connsiteY131" fmla="*/ 58165 h 64772"/>
                <a:gd name="connsiteX132" fmla="*/ 25756 w 60995"/>
                <a:gd name="connsiteY132" fmla="*/ 57844 h 64772"/>
                <a:gd name="connsiteX133" fmla="*/ 24685 w 60995"/>
                <a:gd name="connsiteY133" fmla="*/ 57736 h 64772"/>
                <a:gd name="connsiteX134" fmla="*/ 24221 w 60995"/>
                <a:gd name="connsiteY134" fmla="*/ 57093 h 64772"/>
                <a:gd name="connsiteX135" fmla="*/ 24828 w 60995"/>
                <a:gd name="connsiteY135" fmla="*/ 56772 h 64772"/>
                <a:gd name="connsiteX136" fmla="*/ 23256 w 60995"/>
                <a:gd name="connsiteY136" fmla="*/ 57057 h 64772"/>
                <a:gd name="connsiteX137" fmla="*/ 20363 w 60995"/>
                <a:gd name="connsiteY137" fmla="*/ 55522 h 64772"/>
                <a:gd name="connsiteX138" fmla="*/ 17720 w 60995"/>
                <a:gd name="connsiteY138" fmla="*/ 54593 h 6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60995" h="64772">
                  <a:moveTo>
                    <a:pt x="19184" y="62344"/>
                  </a:moveTo>
                  <a:cubicBezTo>
                    <a:pt x="20934" y="62880"/>
                    <a:pt x="22792" y="63308"/>
                    <a:pt x="23042" y="62451"/>
                  </a:cubicBezTo>
                  <a:cubicBezTo>
                    <a:pt x="24256" y="62773"/>
                    <a:pt x="23971" y="62987"/>
                    <a:pt x="24042" y="63380"/>
                  </a:cubicBezTo>
                  <a:cubicBezTo>
                    <a:pt x="24149" y="62987"/>
                    <a:pt x="25221" y="63094"/>
                    <a:pt x="26185" y="63272"/>
                  </a:cubicBezTo>
                  <a:lnTo>
                    <a:pt x="25721" y="63344"/>
                  </a:lnTo>
                  <a:lnTo>
                    <a:pt x="28507" y="63737"/>
                  </a:lnTo>
                  <a:lnTo>
                    <a:pt x="28078" y="62915"/>
                  </a:lnTo>
                  <a:cubicBezTo>
                    <a:pt x="29543" y="63344"/>
                    <a:pt x="28328" y="63880"/>
                    <a:pt x="29793" y="63880"/>
                  </a:cubicBezTo>
                  <a:lnTo>
                    <a:pt x="29828" y="63272"/>
                  </a:lnTo>
                  <a:cubicBezTo>
                    <a:pt x="31900" y="63594"/>
                    <a:pt x="33150" y="64559"/>
                    <a:pt x="35401" y="64773"/>
                  </a:cubicBezTo>
                  <a:cubicBezTo>
                    <a:pt x="40080" y="64344"/>
                    <a:pt x="44187" y="61915"/>
                    <a:pt x="47581" y="59665"/>
                  </a:cubicBezTo>
                  <a:cubicBezTo>
                    <a:pt x="50724" y="57200"/>
                    <a:pt x="54581" y="56308"/>
                    <a:pt x="58189" y="52343"/>
                  </a:cubicBezTo>
                  <a:lnTo>
                    <a:pt x="58832" y="52200"/>
                  </a:lnTo>
                  <a:cubicBezTo>
                    <a:pt x="59618" y="52307"/>
                    <a:pt x="59189" y="49307"/>
                    <a:pt x="59725" y="49235"/>
                  </a:cubicBezTo>
                  <a:cubicBezTo>
                    <a:pt x="59725" y="48842"/>
                    <a:pt x="59761" y="48485"/>
                    <a:pt x="59725" y="48128"/>
                  </a:cubicBezTo>
                  <a:cubicBezTo>
                    <a:pt x="59904" y="47878"/>
                    <a:pt x="60154" y="47306"/>
                    <a:pt x="60189" y="47842"/>
                  </a:cubicBezTo>
                  <a:cubicBezTo>
                    <a:pt x="60439" y="46913"/>
                    <a:pt x="60296" y="46878"/>
                    <a:pt x="60189" y="46199"/>
                  </a:cubicBezTo>
                  <a:lnTo>
                    <a:pt x="60725" y="45306"/>
                  </a:lnTo>
                  <a:cubicBezTo>
                    <a:pt x="61404" y="41948"/>
                    <a:pt x="60582" y="39162"/>
                    <a:pt x="60654" y="35805"/>
                  </a:cubicBezTo>
                  <a:cubicBezTo>
                    <a:pt x="61011" y="33769"/>
                    <a:pt x="60904" y="30912"/>
                    <a:pt x="60654" y="28090"/>
                  </a:cubicBezTo>
                  <a:cubicBezTo>
                    <a:pt x="60404" y="25482"/>
                    <a:pt x="60261" y="22232"/>
                    <a:pt x="59439" y="19732"/>
                  </a:cubicBezTo>
                  <a:cubicBezTo>
                    <a:pt x="58296" y="16445"/>
                    <a:pt x="56725" y="12838"/>
                    <a:pt x="53939" y="10052"/>
                  </a:cubicBezTo>
                  <a:cubicBezTo>
                    <a:pt x="51224" y="7266"/>
                    <a:pt x="47723" y="5444"/>
                    <a:pt x="44366" y="5087"/>
                  </a:cubicBezTo>
                  <a:cubicBezTo>
                    <a:pt x="44187" y="4944"/>
                    <a:pt x="43580" y="4980"/>
                    <a:pt x="43580" y="5051"/>
                  </a:cubicBezTo>
                  <a:cubicBezTo>
                    <a:pt x="41651" y="4515"/>
                    <a:pt x="39687" y="4087"/>
                    <a:pt x="37758" y="3765"/>
                  </a:cubicBezTo>
                  <a:cubicBezTo>
                    <a:pt x="37651" y="3479"/>
                    <a:pt x="32472" y="3122"/>
                    <a:pt x="28257" y="3301"/>
                  </a:cubicBezTo>
                  <a:cubicBezTo>
                    <a:pt x="31079" y="1336"/>
                    <a:pt x="31364" y="694"/>
                    <a:pt x="30364" y="229"/>
                  </a:cubicBezTo>
                  <a:cubicBezTo>
                    <a:pt x="29043" y="-307"/>
                    <a:pt x="25721" y="265"/>
                    <a:pt x="25721" y="265"/>
                  </a:cubicBezTo>
                  <a:cubicBezTo>
                    <a:pt x="19077" y="1515"/>
                    <a:pt x="15934" y="4051"/>
                    <a:pt x="10147" y="9766"/>
                  </a:cubicBezTo>
                  <a:cubicBezTo>
                    <a:pt x="5182" y="14838"/>
                    <a:pt x="3182" y="16445"/>
                    <a:pt x="1218" y="23804"/>
                  </a:cubicBezTo>
                  <a:cubicBezTo>
                    <a:pt x="218" y="27232"/>
                    <a:pt x="-32" y="30912"/>
                    <a:pt x="3" y="34340"/>
                  </a:cubicBezTo>
                  <a:cubicBezTo>
                    <a:pt x="610" y="35948"/>
                    <a:pt x="75" y="38805"/>
                    <a:pt x="896" y="40663"/>
                  </a:cubicBezTo>
                  <a:lnTo>
                    <a:pt x="646" y="41448"/>
                  </a:lnTo>
                  <a:cubicBezTo>
                    <a:pt x="932" y="42092"/>
                    <a:pt x="1218" y="42841"/>
                    <a:pt x="1182" y="43556"/>
                  </a:cubicBezTo>
                  <a:lnTo>
                    <a:pt x="1075" y="43520"/>
                  </a:lnTo>
                  <a:cubicBezTo>
                    <a:pt x="1539" y="44449"/>
                    <a:pt x="1753" y="45592"/>
                    <a:pt x="2039" y="46056"/>
                  </a:cubicBezTo>
                  <a:lnTo>
                    <a:pt x="1932" y="46056"/>
                  </a:lnTo>
                  <a:lnTo>
                    <a:pt x="2396" y="47235"/>
                  </a:lnTo>
                  <a:lnTo>
                    <a:pt x="2182" y="47092"/>
                  </a:lnTo>
                  <a:cubicBezTo>
                    <a:pt x="3968" y="50235"/>
                    <a:pt x="3968" y="50235"/>
                    <a:pt x="4897" y="51878"/>
                  </a:cubicBezTo>
                  <a:lnTo>
                    <a:pt x="5182" y="51486"/>
                  </a:lnTo>
                  <a:cubicBezTo>
                    <a:pt x="7004" y="54665"/>
                    <a:pt x="8469" y="54700"/>
                    <a:pt x="10362" y="57165"/>
                  </a:cubicBezTo>
                  <a:lnTo>
                    <a:pt x="10255" y="57236"/>
                  </a:lnTo>
                  <a:cubicBezTo>
                    <a:pt x="13934" y="58629"/>
                    <a:pt x="14898" y="61522"/>
                    <a:pt x="19077" y="61987"/>
                  </a:cubicBezTo>
                  <a:cubicBezTo>
                    <a:pt x="18648" y="61915"/>
                    <a:pt x="19256" y="62237"/>
                    <a:pt x="19184" y="62344"/>
                  </a:cubicBezTo>
                  <a:close/>
                  <a:moveTo>
                    <a:pt x="17720" y="54593"/>
                  </a:moveTo>
                  <a:cubicBezTo>
                    <a:pt x="18291" y="54522"/>
                    <a:pt x="17291" y="53736"/>
                    <a:pt x="17827" y="53557"/>
                  </a:cubicBezTo>
                  <a:cubicBezTo>
                    <a:pt x="17113" y="53664"/>
                    <a:pt x="15469" y="52914"/>
                    <a:pt x="15219" y="52128"/>
                  </a:cubicBezTo>
                  <a:lnTo>
                    <a:pt x="15362" y="52164"/>
                  </a:lnTo>
                  <a:cubicBezTo>
                    <a:pt x="13755" y="50342"/>
                    <a:pt x="11540" y="49521"/>
                    <a:pt x="10719" y="47557"/>
                  </a:cubicBezTo>
                  <a:cubicBezTo>
                    <a:pt x="10362" y="47914"/>
                    <a:pt x="10004" y="46842"/>
                    <a:pt x="9647" y="47378"/>
                  </a:cubicBezTo>
                  <a:cubicBezTo>
                    <a:pt x="7933" y="45663"/>
                    <a:pt x="9076" y="43199"/>
                    <a:pt x="7111" y="42877"/>
                  </a:cubicBezTo>
                  <a:cubicBezTo>
                    <a:pt x="6754" y="41770"/>
                    <a:pt x="7218" y="41484"/>
                    <a:pt x="7218" y="40877"/>
                  </a:cubicBezTo>
                  <a:lnTo>
                    <a:pt x="7361" y="41127"/>
                  </a:lnTo>
                  <a:cubicBezTo>
                    <a:pt x="6861" y="39091"/>
                    <a:pt x="6826" y="38448"/>
                    <a:pt x="6754" y="36877"/>
                  </a:cubicBezTo>
                  <a:cubicBezTo>
                    <a:pt x="6540" y="36091"/>
                    <a:pt x="5683" y="35984"/>
                    <a:pt x="5897" y="34519"/>
                  </a:cubicBezTo>
                  <a:cubicBezTo>
                    <a:pt x="6218" y="34984"/>
                    <a:pt x="6183" y="34412"/>
                    <a:pt x="6183" y="33840"/>
                  </a:cubicBezTo>
                  <a:cubicBezTo>
                    <a:pt x="6218" y="34198"/>
                    <a:pt x="6361" y="34305"/>
                    <a:pt x="6575" y="33590"/>
                  </a:cubicBezTo>
                  <a:cubicBezTo>
                    <a:pt x="6468" y="33483"/>
                    <a:pt x="6433" y="33340"/>
                    <a:pt x="6361" y="33198"/>
                  </a:cubicBezTo>
                  <a:lnTo>
                    <a:pt x="6433" y="33198"/>
                  </a:lnTo>
                  <a:cubicBezTo>
                    <a:pt x="6361" y="32269"/>
                    <a:pt x="6254" y="32447"/>
                    <a:pt x="6183" y="32840"/>
                  </a:cubicBezTo>
                  <a:cubicBezTo>
                    <a:pt x="6183" y="32840"/>
                    <a:pt x="6075" y="32840"/>
                    <a:pt x="5968" y="32983"/>
                  </a:cubicBezTo>
                  <a:cubicBezTo>
                    <a:pt x="6433" y="32054"/>
                    <a:pt x="6183" y="30340"/>
                    <a:pt x="6754" y="30304"/>
                  </a:cubicBezTo>
                  <a:cubicBezTo>
                    <a:pt x="6968" y="27589"/>
                    <a:pt x="6861" y="25554"/>
                    <a:pt x="7326" y="23339"/>
                  </a:cubicBezTo>
                  <a:cubicBezTo>
                    <a:pt x="7683" y="23196"/>
                    <a:pt x="7754" y="23768"/>
                    <a:pt x="7683" y="24446"/>
                  </a:cubicBezTo>
                  <a:cubicBezTo>
                    <a:pt x="7790" y="23911"/>
                    <a:pt x="7933" y="23411"/>
                    <a:pt x="8076" y="22911"/>
                  </a:cubicBezTo>
                  <a:cubicBezTo>
                    <a:pt x="8469" y="23089"/>
                    <a:pt x="7969" y="23839"/>
                    <a:pt x="7933" y="24339"/>
                  </a:cubicBezTo>
                  <a:cubicBezTo>
                    <a:pt x="9147" y="22839"/>
                    <a:pt x="8576" y="20446"/>
                    <a:pt x="10290" y="18874"/>
                  </a:cubicBezTo>
                  <a:lnTo>
                    <a:pt x="10219" y="18303"/>
                  </a:lnTo>
                  <a:lnTo>
                    <a:pt x="10326" y="18231"/>
                  </a:lnTo>
                  <a:cubicBezTo>
                    <a:pt x="10147" y="18124"/>
                    <a:pt x="10219" y="17588"/>
                    <a:pt x="10397" y="17302"/>
                  </a:cubicBezTo>
                  <a:cubicBezTo>
                    <a:pt x="10897" y="17267"/>
                    <a:pt x="11076" y="17803"/>
                    <a:pt x="11683" y="16910"/>
                  </a:cubicBezTo>
                  <a:cubicBezTo>
                    <a:pt x="12469" y="16445"/>
                    <a:pt x="13041" y="14910"/>
                    <a:pt x="13719" y="13981"/>
                  </a:cubicBezTo>
                  <a:cubicBezTo>
                    <a:pt x="13255" y="14374"/>
                    <a:pt x="13219" y="14088"/>
                    <a:pt x="13326" y="13802"/>
                  </a:cubicBezTo>
                  <a:cubicBezTo>
                    <a:pt x="13719" y="13409"/>
                    <a:pt x="14184" y="13409"/>
                    <a:pt x="14398" y="13052"/>
                  </a:cubicBezTo>
                  <a:lnTo>
                    <a:pt x="14791" y="13373"/>
                  </a:lnTo>
                  <a:cubicBezTo>
                    <a:pt x="14291" y="13159"/>
                    <a:pt x="15541" y="12052"/>
                    <a:pt x="15541" y="11766"/>
                  </a:cubicBezTo>
                  <a:cubicBezTo>
                    <a:pt x="16005" y="11838"/>
                    <a:pt x="15112" y="12588"/>
                    <a:pt x="15184" y="12873"/>
                  </a:cubicBezTo>
                  <a:cubicBezTo>
                    <a:pt x="16791" y="11409"/>
                    <a:pt x="16005" y="12159"/>
                    <a:pt x="17720" y="10802"/>
                  </a:cubicBezTo>
                  <a:cubicBezTo>
                    <a:pt x="18506" y="9837"/>
                    <a:pt x="17291" y="10516"/>
                    <a:pt x="17505" y="9837"/>
                  </a:cubicBezTo>
                  <a:cubicBezTo>
                    <a:pt x="18327" y="9159"/>
                    <a:pt x="19077" y="8337"/>
                    <a:pt x="20327" y="8016"/>
                  </a:cubicBezTo>
                  <a:lnTo>
                    <a:pt x="19791" y="7802"/>
                  </a:lnTo>
                  <a:cubicBezTo>
                    <a:pt x="21434" y="6516"/>
                    <a:pt x="22649" y="6087"/>
                    <a:pt x="24078" y="6016"/>
                  </a:cubicBezTo>
                  <a:cubicBezTo>
                    <a:pt x="24149" y="5980"/>
                    <a:pt x="24149" y="5944"/>
                    <a:pt x="24221" y="5908"/>
                  </a:cubicBezTo>
                  <a:cubicBezTo>
                    <a:pt x="25364" y="6587"/>
                    <a:pt x="27328" y="7373"/>
                    <a:pt x="30614" y="8409"/>
                  </a:cubicBezTo>
                  <a:lnTo>
                    <a:pt x="30471" y="8552"/>
                  </a:lnTo>
                  <a:cubicBezTo>
                    <a:pt x="33436" y="9123"/>
                    <a:pt x="35258" y="9409"/>
                    <a:pt x="37401" y="8980"/>
                  </a:cubicBezTo>
                  <a:cubicBezTo>
                    <a:pt x="37579" y="9945"/>
                    <a:pt x="39794" y="9445"/>
                    <a:pt x="40365" y="9945"/>
                  </a:cubicBezTo>
                  <a:lnTo>
                    <a:pt x="40294" y="10016"/>
                  </a:lnTo>
                  <a:cubicBezTo>
                    <a:pt x="42223" y="9730"/>
                    <a:pt x="43652" y="11445"/>
                    <a:pt x="45330" y="11480"/>
                  </a:cubicBezTo>
                  <a:cubicBezTo>
                    <a:pt x="45259" y="11516"/>
                    <a:pt x="45116" y="11731"/>
                    <a:pt x="44759" y="11623"/>
                  </a:cubicBezTo>
                  <a:cubicBezTo>
                    <a:pt x="45938" y="11909"/>
                    <a:pt x="47473" y="12445"/>
                    <a:pt x="47259" y="12981"/>
                  </a:cubicBezTo>
                  <a:cubicBezTo>
                    <a:pt x="49902" y="14088"/>
                    <a:pt x="52010" y="16696"/>
                    <a:pt x="53438" y="17767"/>
                  </a:cubicBezTo>
                  <a:lnTo>
                    <a:pt x="53260" y="17731"/>
                  </a:lnTo>
                  <a:cubicBezTo>
                    <a:pt x="54117" y="18374"/>
                    <a:pt x="53939" y="18767"/>
                    <a:pt x="54474" y="19696"/>
                  </a:cubicBezTo>
                  <a:cubicBezTo>
                    <a:pt x="54403" y="19767"/>
                    <a:pt x="54367" y="19839"/>
                    <a:pt x="54367" y="19839"/>
                  </a:cubicBezTo>
                  <a:cubicBezTo>
                    <a:pt x="55296" y="20696"/>
                    <a:pt x="55010" y="22911"/>
                    <a:pt x="55260" y="23804"/>
                  </a:cubicBezTo>
                  <a:lnTo>
                    <a:pt x="54903" y="23875"/>
                  </a:lnTo>
                  <a:lnTo>
                    <a:pt x="55010" y="26375"/>
                  </a:lnTo>
                  <a:lnTo>
                    <a:pt x="55082" y="25411"/>
                  </a:lnTo>
                  <a:cubicBezTo>
                    <a:pt x="56046" y="25732"/>
                    <a:pt x="54474" y="27375"/>
                    <a:pt x="55189" y="29197"/>
                  </a:cubicBezTo>
                  <a:cubicBezTo>
                    <a:pt x="55117" y="30912"/>
                    <a:pt x="57368" y="32554"/>
                    <a:pt x="56939" y="34340"/>
                  </a:cubicBezTo>
                  <a:cubicBezTo>
                    <a:pt x="57439" y="35162"/>
                    <a:pt x="56153" y="33626"/>
                    <a:pt x="56582" y="34876"/>
                  </a:cubicBezTo>
                  <a:cubicBezTo>
                    <a:pt x="56082" y="34948"/>
                    <a:pt x="56225" y="34305"/>
                    <a:pt x="55867" y="34626"/>
                  </a:cubicBezTo>
                  <a:cubicBezTo>
                    <a:pt x="56153" y="35841"/>
                    <a:pt x="55439" y="36626"/>
                    <a:pt x="55796" y="38127"/>
                  </a:cubicBezTo>
                  <a:lnTo>
                    <a:pt x="55403" y="38198"/>
                  </a:lnTo>
                  <a:cubicBezTo>
                    <a:pt x="56153" y="40163"/>
                    <a:pt x="54867" y="41806"/>
                    <a:pt x="55439" y="43092"/>
                  </a:cubicBezTo>
                  <a:cubicBezTo>
                    <a:pt x="55582" y="45056"/>
                    <a:pt x="54189" y="44342"/>
                    <a:pt x="54689" y="46235"/>
                  </a:cubicBezTo>
                  <a:lnTo>
                    <a:pt x="54010" y="46770"/>
                  </a:lnTo>
                  <a:cubicBezTo>
                    <a:pt x="53724" y="47414"/>
                    <a:pt x="54510" y="47449"/>
                    <a:pt x="54010" y="48092"/>
                  </a:cubicBezTo>
                  <a:cubicBezTo>
                    <a:pt x="53724" y="47949"/>
                    <a:pt x="53403" y="48771"/>
                    <a:pt x="53296" y="48271"/>
                  </a:cubicBezTo>
                  <a:cubicBezTo>
                    <a:pt x="52367" y="49128"/>
                    <a:pt x="52081" y="50985"/>
                    <a:pt x="48938" y="51700"/>
                  </a:cubicBezTo>
                  <a:cubicBezTo>
                    <a:pt x="48724" y="52557"/>
                    <a:pt x="47152" y="52985"/>
                    <a:pt x="46938" y="53664"/>
                  </a:cubicBezTo>
                  <a:cubicBezTo>
                    <a:pt x="46688" y="53486"/>
                    <a:pt x="44259" y="55165"/>
                    <a:pt x="45402" y="53772"/>
                  </a:cubicBezTo>
                  <a:cubicBezTo>
                    <a:pt x="45509" y="53664"/>
                    <a:pt x="45723" y="53521"/>
                    <a:pt x="45759" y="53629"/>
                  </a:cubicBezTo>
                  <a:lnTo>
                    <a:pt x="45759" y="53200"/>
                  </a:lnTo>
                  <a:cubicBezTo>
                    <a:pt x="43902" y="53450"/>
                    <a:pt x="43330" y="55093"/>
                    <a:pt x="41866" y="55736"/>
                  </a:cubicBezTo>
                  <a:cubicBezTo>
                    <a:pt x="42330" y="55629"/>
                    <a:pt x="42866" y="55307"/>
                    <a:pt x="42651" y="55736"/>
                  </a:cubicBezTo>
                  <a:lnTo>
                    <a:pt x="41330" y="56343"/>
                  </a:lnTo>
                  <a:lnTo>
                    <a:pt x="41473" y="55915"/>
                  </a:lnTo>
                  <a:lnTo>
                    <a:pt x="39472" y="56629"/>
                  </a:lnTo>
                  <a:lnTo>
                    <a:pt x="39901" y="56879"/>
                  </a:lnTo>
                  <a:cubicBezTo>
                    <a:pt x="38865" y="57093"/>
                    <a:pt x="38329" y="56557"/>
                    <a:pt x="37472" y="57450"/>
                  </a:cubicBezTo>
                  <a:cubicBezTo>
                    <a:pt x="37079" y="57915"/>
                    <a:pt x="38544" y="57701"/>
                    <a:pt x="37544" y="58129"/>
                  </a:cubicBezTo>
                  <a:cubicBezTo>
                    <a:pt x="36151" y="58272"/>
                    <a:pt x="34222" y="58165"/>
                    <a:pt x="32614" y="58022"/>
                  </a:cubicBezTo>
                  <a:cubicBezTo>
                    <a:pt x="32757" y="58486"/>
                    <a:pt x="32329" y="58451"/>
                    <a:pt x="31864" y="58522"/>
                  </a:cubicBezTo>
                  <a:lnTo>
                    <a:pt x="31829" y="58129"/>
                  </a:lnTo>
                  <a:cubicBezTo>
                    <a:pt x="30007" y="58522"/>
                    <a:pt x="31257" y="57272"/>
                    <a:pt x="29471" y="57450"/>
                  </a:cubicBezTo>
                  <a:lnTo>
                    <a:pt x="29650" y="57200"/>
                  </a:lnTo>
                  <a:lnTo>
                    <a:pt x="29043" y="57950"/>
                  </a:lnTo>
                  <a:cubicBezTo>
                    <a:pt x="27185" y="58379"/>
                    <a:pt x="28257" y="56986"/>
                    <a:pt x="26149" y="57629"/>
                  </a:cubicBezTo>
                  <a:cubicBezTo>
                    <a:pt x="26935" y="57736"/>
                    <a:pt x="26292" y="58558"/>
                    <a:pt x="25435" y="58165"/>
                  </a:cubicBezTo>
                  <a:lnTo>
                    <a:pt x="25756" y="57844"/>
                  </a:lnTo>
                  <a:cubicBezTo>
                    <a:pt x="25221" y="57808"/>
                    <a:pt x="25006" y="57915"/>
                    <a:pt x="24685" y="57736"/>
                  </a:cubicBezTo>
                  <a:cubicBezTo>
                    <a:pt x="25042" y="57593"/>
                    <a:pt x="24971" y="57236"/>
                    <a:pt x="24221" y="57093"/>
                  </a:cubicBezTo>
                  <a:lnTo>
                    <a:pt x="24828" y="56772"/>
                  </a:lnTo>
                  <a:lnTo>
                    <a:pt x="23256" y="57057"/>
                  </a:lnTo>
                  <a:cubicBezTo>
                    <a:pt x="22327" y="56343"/>
                    <a:pt x="20542" y="56200"/>
                    <a:pt x="20363" y="55522"/>
                  </a:cubicBezTo>
                  <a:cubicBezTo>
                    <a:pt x="20399" y="55593"/>
                    <a:pt x="18470" y="54379"/>
                    <a:pt x="17720" y="545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EFD67E32-CDD6-484F-B940-F3DD06766733}"/>
                </a:ext>
              </a:extLst>
            </p:cNvPr>
            <p:cNvSpPr/>
            <p:nvPr/>
          </p:nvSpPr>
          <p:spPr>
            <a:xfrm>
              <a:off x="6804719" y="6223777"/>
              <a:ext cx="71" cy="143"/>
            </a:xfrm>
            <a:custGeom>
              <a:avLst/>
              <a:gdLst>
                <a:gd name="connsiteX0" fmla="*/ 71 w 71"/>
                <a:gd name="connsiteY0" fmla="*/ 143 h 143"/>
                <a:gd name="connsiteX1" fmla="*/ 36 w 71"/>
                <a:gd name="connsiteY1" fmla="*/ 107 h 143"/>
                <a:gd name="connsiteX2" fmla="*/ 0 w 71"/>
                <a:gd name="connsiteY2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43">
                  <a:moveTo>
                    <a:pt x="71" y="143"/>
                  </a:moveTo>
                  <a:lnTo>
                    <a:pt x="36" y="1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BDFC47F3-0C68-6A4C-BE7A-B8F39E31F64E}"/>
                </a:ext>
              </a:extLst>
            </p:cNvPr>
            <p:cNvSpPr/>
            <p:nvPr/>
          </p:nvSpPr>
          <p:spPr>
            <a:xfrm>
              <a:off x="6803686" y="6173853"/>
              <a:ext cx="53226" cy="65840"/>
            </a:xfrm>
            <a:custGeom>
              <a:avLst/>
              <a:gdLst>
                <a:gd name="connsiteX0" fmla="*/ 49860 w 53226"/>
                <a:gd name="connsiteY0" fmla="*/ 19135 h 65840"/>
                <a:gd name="connsiteX1" fmla="*/ 44181 w 53226"/>
                <a:gd name="connsiteY1" fmla="*/ 14135 h 65840"/>
                <a:gd name="connsiteX2" fmla="*/ 30786 w 53226"/>
                <a:gd name="connsiteY2" fmla="*/ 3240 h 65840"/>
                <a:gd name="connsiteX3" fmla="*/ 30108 w 53226"/>
                <a:gd name="connsiteY3" fmla="*/ 3097 h 65840"/>
                <a:gd name="connsiteX4" fmla="*/ 25178 w 53226"/>
                <a:gd name="connsiteY4" fmla="*/ 847 h 65840"/>
                <a:gd name="connsiteX5" fmla="*/ 21214 w 53226"/>
                <a:gd name="connsiteY5" fmla="*/ 26 h 65840"/>
                <a:gd name="connsiteX6" fmla="*/ 13713 w 53226"/>
                <a:gd name="connsiteY6" fmla="*/ 2455 h 65840"/>
                <a:gd name="connsiteX7" fmla="*/ 12463 w 53226"/>
                <a:gd name="connsiteY7" fmla="*/ 5883 h 65840"/>
                <a:gd name="connsiteX8" fmla="*/ 18999 w 53226"/>
                <a:gd name="connsiteY8" fmla="*/ 5383 h 65840"/>
                <a:gd name="connsiteX9" fmla="*/ 18928 w 53226"/>
                <a:gd name="connsiteY9" fmla="*/ 5526 h 65840"/>
                <a:gd name="connsiteX10" fmla="*/ 23928 w 53226"/>
                <a:gd name="connsiteY10" fmla="*/ 5955 h 65840"/>
                <a:gd name="connsiteX11" fmla="*/ 26143 w 53226"/>
                <a:gd name="connsiteY11" fmla="*/ 7277 h 65840"/>
                <a:gd name="connsiteX12" fmla="*/ 26071 w 53226"/>
                <a:gd name="connsiteY12" fmla="*/ 7312 h 65840"/>
                <a:gd name="connsiteX13" fmla="*/ 30072 w 53226"/>
                <a:gd name="connsiteY13" fmla="*/ 9527 h 65840"/>
                <a:gd name="connsiteX14" fmla="*/ 29536 w 53226"/>
                <a:gd name="connsiteY14" fmla="*/ 9598 h 65840"/>
                <a:gd name="connsiteX15" fmla="*/ 31608 w 53226"/>
                <a:gd name="connsiteY15" fmla="*/ 11241 h 65840"/>
                <a:gd name="connsiteX16" fmla="*/ 38323 w 53226"/>
                <a:gd name="connsiteY16" fmla="*/ 15635 h 65840"/>
                <a:gd name="connsiteX17" fmla="*/ 38144 w 53226"/>
                <a:gd name="connsiteY17" fmla="*/ 15670 h 65840"/>
                <a:gd name="connsiteX18" fmla="*/ 40145 w 53226"/>
                <a:gd name="connsiteY18" fmla="*/ 16956 h 65840"/>
                <a:gd name="connsiteX19" fmla="*/ 40145 w 53226"/>
                <a:gd name="connsiteY19" fmla="*/ 17135 h 65840"/>
                <a:gd name="connsiteX20" fmla="*/ 43288 w 53226"/>
                <a:gd name="connsiteY20" fmla="*/ 19635 h 65840"/>
                <a:gd name="connsiteX21" fmla="*/ 43074 w 53226"/>
                <a:gd name="connsiteY21" fmla="*/ 19921 h 65840"/>
                <a:gd name="connsiteX22" fmla="*/ 44467 w 53226"/>
                <a:gd name="connsiteY22" fmla="*/ 21278 h 65840"/>
                <a:gd name="connsiteX23" fmla="*/ 44074 w 53226"/>
                <a:gd name="connsiteY23" fmla="*/ 20707 h 65840"/>
                <a:gd name="connsiteX24" fmla="*/ 45717 w 53226"/>
                <a:gd name="connsiteY24" fmla="*/ 22850 h 65840"/>
                <a:gd name="connsiteX25" fmla="*/ 48717 w 53226"/>
                <a:gd name="connsiteY25" fmla="*/ 25993 h 65840"/>
                <a:gd name="connsiteX26" fmla="*/ 48467 w 53226"/>
                <a:gd name="connsiteY26" fmla="*/ 26493 h 65840"/>
                <a:gd name="connsiteX27" fmla="*/ 47717 w 53226"/>
                <a:gd name="connsiteY27" fmla="*/ 26458 h 65840"/>
                <a:gd name="connsiteX28" fmla="*/ 48038 w 53226"/>
                <a:gd name="connsiteY28" fmla="*/ 29208 h 65840"/>
                <a:gd name="connsiteX29" fmla="*/ 47646 w 53226"/>
                <a:gd name="connsiteY29" fmla="*/ 29279 h 65840"/>
                <a:gd name="connsiteX30" fmla="*/ 47788 w 53226"/>
                <a:gd name="connsiteY30" fmla="*/ 33280 h 65840"/>
                <a:gd name="connsiteX31" fmla="*/ 47003 w 53226"/>
                <a:gd name="connsiteY31" fmla="*/ 35995 h 65840"/>
                <a:gd name="connsiteX32" fmla="*/ 46324 w 53226"/>
                <a:gd name="connsiteY32" fmla="*/ 36530 h 65840"/>
                <a:gd name="connsiteX33" fmla="*/ 46431 w 53226"/>
                <a:gd name="connsiteY33" fmla="*/ 37923 h 65840"/>
                <a:gd name="connsiteX34" fmla="*/ 45717 w 53226"/>
                <a:gd name="connsiteY34" fmla="*/ 38316 h 65840"/>
                <a:gd name="connsiteX35" fmla="*/ 43538 w 53226"/>
                <a:gd name="connsiteY35" fmla="*/ 43996 h 65840"/>
                <a:gd name="connsiteX36" fmla="*/ 43288 w 53226"/>
                <a:gd name="connsiteY36" fmla="*/ 46246 h 65840"/>
                <a:gd name="connsiteX37" fmla="*/ 42216 w 53226"/>
                <a:gd name="connsiteY37" fmla="*/ 46889 h 65840"/>
                <a:gd name="connsiteX38" fmla="*/ 42431 w 53226"/>
                <a:gd name="connsiteY38" fmla="*/ 46639 h 65840"/>
                <a:gd name="connsiteX39" fmla="*/ 42181 w 53226"/>
                <a:gd name="connsiteY39" fmla="*/ 46317 h 65840"/>
                <a:gd name="connsiteX40" fmla="*/ 40466 w 53226"/>
                <a:gd name="connsiteY40" fmla="*/ 49746 h 65840"/>
                <a:gd name="connsiteX41" fmla="*/ 41073 w 53226"/>
                <a:gd name="connsiteY41" fmla="*/ 49461 h 65840"/>
                <a:gd name="connsiteX42" fmla="*/ 40359 w 53226"/>
                <a:gd name="connsiteY42" fmla="*/ 50496 h 65840"/>
                <a:gd name="connsiteX43" fmla="*/ 40252 w 53226"/>
                <a:gd name="connsiteY43" fmla="*/ 50103 h 65840"/>
                <a:gd name="connsiteX44" fmla="*/ 39002 w 53226"/>
                <a:gd name="connsiteY44" fmla="*/ 51496 h 65840"/>
                <a:gd name="connsiteX45" fmla="*/ 39466 w 53226"/>
                <a:gd name="connsiteY45" fmla="*/ 51532 h 65840"/>
                <a:gd name="connsiteX46" fmla="*/ 37859 w 53226"/>
                <a:gd name="connsiteY46" fmla="*/ 52961 h 65840"/>
                <a:gd name="connsiteX47" fmla="*/ 38287 w 53226"/>
                <a:gd name="connsiteY47" fmla="*/ 53496 h 65840"/>
                <a:gd name="connsiteX48" fmla="*/ 34501 w 53226"/>
                <a:gd name="connsiteY48" fmla="*/ 55604 h 65840"/>
                <a:gd name="connsiteX49" fmla="*/ 34251 w 53226"/>
                <a:gd name="connsiteY49" fmla="*/ 56390 h 65840"/>
                <a:gd name="connsiteX50" fmla="*/ 34001 w 53226"/>
                <a:gd name="connsiteY50" fmla="*/ 56068 h 65840"/>
                <a:gd name="connsiteX51" fmla="*/ 32001 w 53226"/>
                <a:gd name="connsiteY51" fmla="*/ 56675 h 65840"/>
                <a:gd name="connsiteX52" fmla="*/ 32001 w 53226"/>
                <a:gd name="connsiteY52" fmla="*/ 56354 h 65840"/>
                <a:gd name="connsiteX53" fmla="*/ 32001 w 53226"/>
                <a:gd name="connsiteY53" fmla="*/ 57283 h 65840"/>
                <a:gd name="connsiteX54" fmla="*/ 29929 w 53226"/>
                <a:gd name="connsiteY54" fmla="*/ 58319 h 65840"/>
                <a:gd name="connsiteX55" fmla="*/ 29679 w 53226"/>
                <a:gd name="connsiteY55" fmla="*/ 59140 h 65840"/>
                <a:gd name="connsiteX56" fmla="*/ 29750 w 53226"/>
                <a:gd name="connsiteY56" fmla="*/ 58712 h 65840"/>
                <a:gd name="connsiteX57" fmla="*/ 28965 w 53226"/>
                <a:gd name="connsiteY57" fmla="*/ 59104 h 65840"/>
                <a:gd name="connsiteX58" fmla="*/ 28357 w 53226"/>
                <a:gd name="connsiteY58" fmla="*/ 58747 h 65840"/>
                <a:gd name="connsiteX59" fmla="*/ 28643 w 53226"/>
                <a:gd name="connsiteY59" fmla="*/ 58212 h 65840"/>
                <a:gd name="connsiteX60" fmla="*/ 27679 w 53226"/>
                <a:gd name="connsiteY60" fmla="*/ 59140 h 65840"/>
                <a:gd name="connsiteX61" fmla="*/ 24928 w 53226"/>
                <a:gd name="connsiteY61" fmla="*/ 59069 h 65840"/>
                <a:gd name="connsiteX62" fmla="*/ 22571 w 53226"/>
                <a:gd name="connsiteY62" fmla="*/ 59426 h 65840"/>
                <a:gd name="connsiteX63" fmla="*/ 22249 w 53226"/>
                <a:gd name="connsiteY63" fmla="*/ 58461 h 65840"/>
                <a:gd name="connsiteX64" fmla="*/ 19749 w 53226"/>
                <a:gd name="connsiteY64" fmla="*/ 58461 h 65840"/>
                <a:gd name="connsiteX65" fmla="*/ 19856 w 53226"/>
                <a:gd name="connsiteY65" fmla="*/ 58426 h 65840"/>
                <a:gd name="connsiteX66" fmla="*/ 14641 w 53226"/>
                <a:gd name="connsiteY66" fmla="*/ 56675 h 65840"/>
                <a:gd name="connsiteX67" fmla="*/ 13677 w 53226"/>
                <a:gd name="connsiteY67" fmla="*/ 57033 h 65840"/>
                <a:gd name="connsiteX68" fmla="*/ 10069 w 53226"/>
                <a:gd name="connsiteY68" fmla="*/ 54783 h 65840"/>
                <a:gd name="connsiteX69" fmla="*/ 9569 w 53226"/>
                <a:gd name="connsiteY69" fmla="*/ 53282 h 65840"/>
                <a:gd name="connsiteX70" fmla="*/ 9748 w 53226"/>
                <a:gd name="connsiteY70" fmla="*/ 53425 h 65840"/>
                <a:gd name="connsiteX71" fmla="*/ 8176 w 53226"/>
                <a:gd name="connsiteY71" fmla="*/ 50425 h 65840"/>
                <a:gd name="connsiteX72" fmla="*/ 6819 w 53226"/>
                <a:gd name="connsiteY72" fmla="*/ 48817 h 65840"/>
                <a:gd name="connsiteX73" fmla="*/ 6998 w 53226"/>
                <a:gd name="connsiteY73" fmla="*/ 48210 h 65840"/>
                <a:gd name="connsiteX74" fmla="*/ 7355 w 53226"/>
                <a:gd name="connsiteY74" fmla="*/ 47925 h 65840"/>
                <a:gd name="connsiteX75" fmla="*/ 7069 w 53226"/>
                <a:gd name="connsiteY75" fmla="*/ 47639 h 65840"/>
                <a:gd name="connsiteX76" fmla="*/ 7140 w 53226"/>
                <a:gd name="connsiteY76" fmla="*/ 47603 h 65840"/>
                <a:gd name="connsiteX77" fmla="*/ 6819 w 53226"/>
                <a:gd name="connsiteY77" fmla="*/ 47389 h 65840"/>
                <a:gd name="connsiteX78" fmla="*/ 6640 w 53226"/>
                <a:gd name="connsiteY78" fmla="*/ 47532 h 65840"/>
                <a:gd name="connsiteX79" fmla="*/ 6855 w 53226"/>
                <a:gd name="connsiteY79" fmla="*/ 45174 h 65840"/>
                <a:gd name="connsiteX80" fmla="*/ 5926 w 53226"/>
                <a:gd name="connsiteY80" fmla="*/ 39174 h 65840"/>
                <a:gd name="connsiteX81" fmla="*/ 6533 w 53226"/>
                <a:gd name="connsiteY81" fmla="*/ 40031 h 65840"/>
                <a:gd name="connsiteX82" fmla="*/ 6569 w 53226"/>
                <a:gd name="connsiteY82" fmla="*/ 38638 h 65840"/>
                <a:gd name="connsiteX83" fmla="*/ 6783 w 53226"/>
                <a:gd name="connsiteY83" fmla="*/ 39888 h 65840"/>
                <a:gd name="connsiteX84" fmla="*/ 7426 w 53226"/>
                <a:gd name="connsiteY84" fmla="*/ 34494 h 65840"/>
                <a:gd name="connsiteX85" fmla="*/ 7176 w 53226"/>
                <a:gd name="connsiteY85" fmla="*/ 34030 h 65840"/>
                <a:gd name="connsiteX86" fmla="*/ 7248 w 53226"/>
                <a:gd name="connsiteY86" fmla="*/ 33923 h 65840"/>
                <a:gd name="connsiteX87" fmla="*/ 6890 w 53226"/>
                <a:gd name="connsiteY87" fmla="*/ 33101 h 65840"/>
                <a:gd name="connsiteX88" fmla="*/ 7926 w 53226"/>
                <a:gd name="connsiteY88" fmla="*/ 32315 h 65840"/>
                <a:gd name="connsiteX89" fmla="*/ 8319 w 53226"/>
                <a:gd name="connsiteY89" fmla="*/ 29065 h 65840"/>
                <a:gd name="connsiteX90" fmla="*/ 7891 w 53226"/>
                <a:gd name="connsiteY90" fmla="*/ 29101 h 65840"/>
                <a:gd name="connsiteX91" fmla="*/ 8391 w 53226"/>
                <a:gd name="connsiteY91" fmla="*/ 28029 h 65840"/>
                <a:gd name="connsiteX92" fmla="*/ 8891 w 53226"/>
                <a:gd name="connsiteY92" fmla="*/ 28136 h 65840"/>
                <a:gd name="connsiteX93" fmla="*/ 8605 w 53226"/>
                <a:gd name="connsiteY93" fmla="*/ 26529 h 65840"/>
                <a:gd name="connsiteX94" fmla="*/ 8926 w 53226"/>
                <a:gd name="connsiteY94" fmla="*/ 27565 h 65840"/>
                <a:gd name="connsiteX95" fmla="*/ 9748 w 53226"/>
                <a:gd name="connsiteY95" fmla="*/ 24707 h 65840"/>
                <a:gd name="connsiteX96" fmla="*/ 8998 w 53226"/>
                <a:gd name="connsiteY96" fmla="*/ 24100 h 65840"/>
                <a:gd name="connsiteX97" fmla="*/ 9855 w 53226"/>
                <a:gd name="connsiteY97" fmla="*/ 21278 h 65840"/>
                <a:gd name="connsiteX98" fmla="*/ 9319 w 53226"/>
                <a:gd name="connsiteY98" fmla="*/ 21457 h 65840"/>
                <a:gd name="connsiteX99" fmla="*/ 10998 w 53226"/>
                <a:gd name="connsiteY99" fmla="*/ 17742 h 65840"/>
                <a:gd name="connsiteX100" fmla="*/ 7748 w 53226"/>
                <a:gd name="connsiteY100" fmla="*/ 13027 h 65840"/>
                <a:gd name="connsiteX101" fmla="*/ 3033 w 53226"/>
                <a:gd name="connsiteY101" fmla="*/ 27350 h 65840"/>
                <a:gd name="connsiteX102" fmla="*/ 68 w 53226"/>
                <a:gd name="connsiteY102" fmla="*/ 40673 h 65840"/>
                <a:gd name="connsiteX103" fmla="*/ 1033 w 53226"/>
                <a:gd name="connsiteY103" fmla="*/ 50068 h 65840"/>
                <a:gd name="connsiteX104" fmla="*/ 3711 w 53226"/>
                <a:gd name="connsiteY104" fmla="*/ 55461 h 65840"/>
                <a:gd name="connsiteX105" fmla="*/ 3711 w 53226"/>
                <a:gd name="connsiteY105" fmla="*/ 56283 h 65840"/>
                <a:gd name="connsiteX106" fmla="*/ 4962 w 53226"/>
                <a:gd name="connsiteY106" fmla="*/ 57926 h 65840"/>
                <a:gd name="connsiteX107" fmla="*/ 4854 w 53226"/>
                <a:gd name="connsiteY107" fmla="*/ 57961 h 65840"/>
                <a:gd name="connsiteX108" fmla="*/ 6712 w 53226"/>
                <a:gd name="connsiteY108" fmla="*/ 59747 h 65840"/>
                <a:gd name="connsiteX109" fmla="*/ 6605 w 53226"/>
                <a:gd name="connsiteY109" fmla="*/ 59783 h 65840"/>
                <a:gd name="connsiteX110" fmla="*/ 7533 w 53226"/>
                <a:gd name="connsiteY110" fmla="*/ 60498 h 65840"/>
                <a:gd name="connsiteX111" fmla="*/ 7283 w 53226"/>
                <a:gd name="connsiteY111" fmla="*/ 60498 h 65840"/>
                <a:gd name="connsiteX112" fmla="*/ 11391 w 53226"/>
                <a:gd name="connsiteY112" fmla="*/ 63069 h 65840"/>
                <a:gd name="connsiteX113" fmla="*/ 11498 w 53226"/>
                <a:gd name="connsiteY113" fmla="*/ 62605 h 65840"/>
                <a:gd name="connsiteX114" fmla="*/ 17785 w 53226"/>
                <a:gd name="connsiteY114" fmla="*/ 65070 h 65840"/>
                <a:gd name="connsiteX115" fmla="*/ 17713 w 53226"/>
                <a:gd name="connsiteY115" fmla="*/ 65177 h 65840"/>
                <a:gd name="connsiteX116" fmla="*/ 26536 w 53226"/>
                <a:gd name="connsiteY116" fmla="*/ 65320 h 65840"/>
                <a:gd name="connsiteX117" fmla="*/ 26714 w 53226"/>
                <a:gd name="connsiteY117" fmla="*/ 65641 h 65840"/>
                <a:gd name="connsiteX118" fmla="*/ 29786 w 53226"/>
                <a:gd name="connsiteY118" fmla="*/ 63962 h 65840"/>
                <a:gd name="connsiteX119" fmla="*/ 31001 w 53226"/>
                <a:gd name="connsiteY119" fmla="*/ 64284 h 65840"/>
                <a:gd name="connsiteX120" fmla="*/ 32608 w 53226"/>
                <a:gd name="connsiteY120" fmla="*/ 63141 h 65840"/>
                <a:gd name="connsiteX121" fmla="*/ 32286 w 53226"/>
                <a:gd name="connsiteY121" fmla="*/ 63426 h 65840"/>
                <a:gd name="connsiteX122" fmla="*/ 34608 w 53226"/>
                <a:gd name="connsiteY122" fmla="*/ 62319 h 65840"/>
                <a:gd name="connsiteX123" fmla="*/ 33858 w 53226"/>
                <a:gd name="connsiteY123" fmla="*/ 61855 h 65840"/>
                <a:gd name="connsiteX124" fmla="*/ 35608 w 53226"/>
                <a:gd name="connsiteY124" fmla="*/ 61783 h 65840"/>
                <a:gd name="connsiteX125" fmla="*/ 35287 w 53226"/>
                <a:gd name="connsiteY125" fmla="*/ 61248 h 65840"/>
                <a:gd name="connsiteX126" fmla="*/ 40145 w 53226"/>
                <a:gd name="connsiteY126" fmla="*/ 59890 h 65840"/>
                <a:gd name="connsiteX127" fmla="*/ 51432 w 53226"/>
                <a:gd name="connsiteY127" fmla="*/ 40852 h 65840"/>
                <a:gd name="connsiteX128" fmla="*/ 51967 w 53226"/>
                <a:gd name="connsiteY128" fmla="*/ 40673 h 65840"/>
                <a:gd name="connsiteX129" fmla="*/ 52146 w 53226"/>
                <a:gd name="connsiteY129" fmla="*/ 38495 h 65840"/>
                <a:gd name="connsiteX130" fmla="*/ 52003 w 53226"/>
                <a:gd name="connsiteY130" fmla="*/ 37637 h 65840"/>
                <a:gd name="connsiteX131" fmla="*/ 52468 w 53226"/>
                <a:gd name="connsiteY131" fmla="*/ 37423 h 65840"/>
                <a:gd name="connsiteX132" fmla="*/ 52396 w 53226"/>
                <a:gd name="connsiteY132" fmla="*/ 36101 h 65840"/>
                <a:gd name="connsiteX133" fmla="*/ 52932 w 53226"/>
                <a:gd name="connsiteY133" fmla="*/ 35351 h 65840"/>
                <a:gd name="connsiteX134" fmla="*/ 52503 w 53226"/>
                <a:gd name="connsiteY134" fmla="*/ 26565 h 65840"/>
                <a:gd name="connsiteX135" fmla="*/ 49860 w 53226"/>
                <a:gd name="connsiteY135" fmla="*/ 19135 h 65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53226" h="65840">
                  <a:moveTo>
                    <a:pt x="49860" y="19135"/>
                  </a:moveTo>
                  <a:cubicBezTo>
                    <a:pt x="47788" y="16563"/>
                    <a:pt x="45717" y="15313"/>
                    <a:pt x="44181" y="14135"/>
                  </a:cubicBezTo>
                  <a:cubicBezTo>
                    <a:pt x="39645" y="11349"/>
                    <a:pt x="36537" y="5169"/>
                    <a:pt x="30786" y="3240"/>
                  </a:cubicBezTo>
                  <a:cubicBezTo>
                    <a:pt x="30679" y="3062"/>
                    <a:pt x="30143" y="3026"/>
                    <a:pt x="30108" y="3097"/>
                  </a:cubicBezTo>
                  <a:cubicBezTo>
                    <a:pt x="28607" y="2204"/>
                    <a:pt x="26964" y="1419"/>
                    <a:pt x="25178" y="847"/>
                  </a:cubicBezTo>
                  <a:cubicBezTo>
                    <a:pt x="25178" y="847"/>
                    <a:pt x="23607" y="240"/>
                    <a:pt x="21214" y="26"/>
                  </a:cubicBezTo>
                  <a:cubicBezTo>
                    <a:pt x="18820" y="-153"/>
                    <a:pt x="15427" y="597"/>
                    <a:pt x="13713" y="2455"/>
                  </a:cubicBezTo>
                  <a:cubicBezTo>
                    <a:pt x="12070" y="4205"/>
                    <a:pt x="11641" y="5740"/>
                    <a:pt x="12463" y="5883"/>
                  </a:cubicBezTo>
                  <a:cubicBezTo>
                    <a:pt x="13284" y="6276"/>
                    <a:pt x="15499" y="4526"/>
                    <a:pt x="18999" y="5383"/>
                  </a:cubicBezTo>
                  <a:lnTo>
                    <a:pt x="18928" y="5526"/>
                  </a:lnTo>
                  <a:cubicBezTo>
                    <a:pt x="20892" y="5740"/>
                    <a:pt x="22142" y="6169"/>
                    <a:pt x="23928" y="5955"/>
                  </a:cubicBezTo>
                  <a:cubicBezTo>
                    <a:pt x="23857" y="6812"/>
                    <a:pt x="25714" y="6776"/>
                    <a:pt x="26143" y="7277"/>
                  </a:cubicBezTo>
                  <a:lnTo>
                    <a:pt x="26071" y="7312"/>
                  </a:lnTo>
                  <a:cubicBezTo>
                    <a:pt x="27750" y="7348"/>
                    <a:pt x="28536" y="9241"/>
                    <a:pt x="30072" y="9527"/>
                  </a:cubicBezTo>
                  <a:cubicBezTo>
                    <a:pt x="30000" y="9563"/>
                    <a:pt x="29822" y="9741"/>
                    <a:pt x="29536" y="9598"/>
                  </a:cubicBezTo>
                  <a:cubicBezTo>
                    <a:pt x="30501" y="10063"/>
                    <a:pt x="31858" y="10741"/>
                    <a:pt x="31608" y="11241"/>
                  </a:cubicBezTo>
                  <a:cubicBezTo>
                    <a:pt x="33822" y="12599"/>
                    <a:pt x="36501" y="15134"/>
                    <a:pt x="38323" y="15635"/>
                  </a:cubicBezTo>
                  <a:lnTo>
                    <a:pt x="38144" y="15670"/>
                  </a:lnTo>
                  <a:cubicBezTo>
                    <a:pt x="39252" y="15885"/>
                    <a:pt x="39144" y="16421"/>
                    <a:pt x="40145" y="16956"/>
                  </a:cubicBezTo>
                  <a:cubicBezTo>
                    <a:pt x="40145" y="17063"/>
                    <a:pt x="40145" y="17135"/>
                    <a:pt x="40145" y="17135"/>
                  </a:cubicBezTo>
                  <a:cubicBezTo>
                    <a:pt x="41323" y="17421"/>
                    <a:pt x="42502" y="19206"/>
                    <a:pt x="43288" y="19635"/>
                  </a:cubicBezTo>
                  <a:lnTo>
                    <a:pt x="43074" y="19921"/>
                  </a:lnTo>
                  <a:cubicBezTo>
                    <a:pt x="43645" y="20421"/>
                    <a:pt x="44109" y="20850"/>
                    <a:pt x="44467" y="21278"/>
                  </a:cubicBezTo>
                  <a:lnTo>
                    <a:pt x="44074" y="20707"/>
                  </a:lnTo>
                  <a:cubicBezTo>
                    <a:pt x="44895" y="20278"/>
                    <a:pt x="44645" y="22064"/>
                    <a:pt x="45717" y="22850"/>
                  </a:cubicBezTo>
                  <a:cubicBezTo>
                    <a:pt x="46252" y="23850"/>
                    <a:pt x="48789" y="24350"/>
                    <a:pt x="48717" y="25993"/>
                  </a:cubicBezTo>
                  <a:cubicBezTo>
                    <a:pt x="49324" y="26565"/>
                    <a:pt x="47824" y="25600"/>
                    <a:pt x="48467" y="26493"/>
                  </a:cubicBezTo>
                  <a:cubicBezTo>
                    <a:pt x="47967" y="26636"/>
                    <a:pt x="48038" y="26136"/>
                    <a:pt x="47717" y="26458"/>
                  </a:cubicBezTo>
                  <a:cubicBezTo>
                    <a:pt x="48253" y="27315"/>
                    <a:pt x="47467" y="28100"/>
                    <a:pt x="48038" y="29208"/>
                  </a:cubicBezTo>
                  <a:lnTo>
                    <a:pt x="47646" y="29279"/>
                  </a:lnTo>
                  <a:cubicBezTo>
                    <a:pt x="48467" y="30815"/>
                    <a:pt x="47181" y="32208"/>
                    <a:pt x="47788" y="33280"/>
                  </a:cubicBezTo>
                  <a:cubicBezTo>
                    <a:pt x="47931" y="34959"/>
                    <a:pt x="46503" y="34209"/>
                    <a:pt x="47003" y="35995"/>
                  </a:cubicBezTo>
                  <a:lnTo>
                    <a:pt x="46324" y="36530"/>
                  </a:lnTo>
                  <a:cubicBezTo>
                    <a:pt x="46074" y="37209"/>
                    <a:pt x="46860" y="37173"/>
                    <a:pt x="46431" y="37923"/>
                  </a:cubicBezTo>
                  <a:cubicBezTo>
                    <a:pt x="46145" y="37781"/>
                    <a:pt x="45895" y="38852"/>
                    <a:pt x="45717" y="38316"/>
                  </a:cubicBezTo>
                  <a:cubicBezTo>
                    <a:pt x="44717" y="39888"/>
                    <a:pt x="45360" y="42138"/>
                    <a:pt x="43538" y="43996"/>
                  </a:cubicBezTo>
                  <a:cubicBezTo>
                    <a:pt x="43966" y="44745"/>
                    <a:pt x="43002" y="45674"/>
                    <a:pt x="43288" y="46246"/>
                  </a:cubicBezTo>
                  <a:cubicBezTo>
                    <a:pt x="43038" y="46210"/>
                    <a:pt x="42073" y="48389"/>
                    <a:pt x="42216" y="46889"/>
                  </a:cubicBezTo>
                  <a:cubicBezTo>
                    <a:pt x="42216" y="46746"/>
                    <a:pt x="42323" y="46603"/>
                    <a:pt x="42431" y="46639"/>
                  </a:cubicBezTo>
                  <a:lnTo>
                    <a:pt x="42181" y="46317"/>
                  </a:lnTo>
                  <a:cubicBezTo>
                    <a:pt x="40895" y="47139"/>
                    <a:pt x="41323" y="48674"/>
                    <a:pt x="40466" y="49746"/>
                  </a:cubicBezTo>
                  <a:cubicBezTo>
                    <a:pt x="40788" y="49496"/>
                    <a:pt x="41038" y="48996"/>
                    <a:pt x="41073" y="49461"/>
                  </a:cubicBezTo>
                  <a:lnTo>
                    <a:pt x="40359" y="50496"/>
                  </a:lnTo>
                  <a:lnTo>
                    <a:pt x="40252" y="50103"/>
                  </a:lnTo>
                  <a:lnTo>
                    <a:pt x="39002" y="51496"/>
                  </a:lnTo>
                  <a:lnTo>
                    <a:pt x="39466" y="51532"/>
                  </a:lnTo>
                  <a:cubicBezTo>
                    <a:pt x="38752" y="52175"/>
                    <a:pt x="38037" y="51853"/>
                    <a:pt x="37859" y="52961"/>
                  </a:cubicBezTo>
                  <a:cubicBezTo>
                    <a:pt x="37823" y="53496"/>
                    <a:pt x="38787" y="52711"/>
                    <a:pt x="38287" y="53496"/>
                  </a:cubicBezTo>
                  <a:cubicBezTo>
                    <a:pt x="37287" y="54140"/>
                    <a:pt x="35751" y="54961"/>
                    <a:pt x="34501" y="55604"/>
                  </a:cubicBezTo>
                  <a:cubicBezTo>
                    <a:pt x="34858" y="55925"/>
                    <a:pt x="34537" y="56104"/>
                    <a:pt x="34251" y="56390"/>
                  </a:cubicBezTo>
                  <a:lnTo>
                    <a:pt x="34001" y="56068"/>
                  </a:lnTo>
                  <a:cubicBezTo>
                    <a:pt x="32965" y="57319"/>
                    <a:pt x="33108" y="55568"/>
                    <a:pt x="32001" y="56675"/>
                  </a:cubicBezTo>
                  <a:lnTo>
                    <a:pt x="32001" y="56354"/>
                  </a:lnTo>
                  <a:lnTo>
                    <a:pt x="32001" y="57283"/>
                  </a:lnTo>
                  <a:cubicBezTo>
                    <a:pt x="31001" y="58497"/>
                    <a:pt x="31072" y="56854"/>
                    <a:pt x="29929" y="58319"/>
                  </a:cubicBezTo>
                  <a:cubicBezTo>
                    <a:pt x="30501" y="58069"/>
                    <a:pt x="30501" y="59069"/>
                    <a:pt x="29679" y="59140"/>
                  </a:cubicBezTo>
                  <a:lnTo>
                    <a:pt x="29750" y="58712"/>
                  </a:lnTo>
                  <a:cubicBezTo>
                    <a:pt x="29358" y="58926"/>
                    <a:pt x="29286" y="59104"/>
                    <a:pt x="28965" y="59104"/>
                  </a:cubicBezTo>
                  <a:cubicBezTo>
                    <a:pt x="29143" y="58819"/>
                    <a:pt x="28965" y="58533"/>
                    <a:pt x="28357" y="58747"/>
                  </a:cubicBezTo>
                  <a:lnTo>
                    <a:pt x="28643" y="58212"/>
                  </a:lnTo>
                  <a:lnTo>
                    <a:pt x="27679" y="59140"/>
                  </a:lnTo>
                  <a:cubicBezTo>
                    <a:pt x="26714" y="58926"/>
                    <a:pt x="25357" y="59605"/>
                    <a:pt x="24928" y="59069"/>
                  </a:cubicBezTo>
                  <a:cubicBezTo>
                    <a:pt x="24928" y="59069"/>
                    <a:pt x="23035" y="58890"/>
                    <a:pt x="22571" y="59426"/>
                  </a:cubicBezTo>
                  <a:cubicBezTo>
                    <a:pt x="22964" y="59069"/>
                    <a:pt x="21928" y="58890"/>
                    <a:pt x="22249" y="58461"/>
                  </a:cubicBezTo>
                  <a:cubicBezTo>
                    <a:pt x="21749" y="58854"/>
                    <a:pt x="20214" y="58997"/>
                    <a:pt x="19749" y="58461"/>
                  </a:cubicBezTo>
                  <a:lnTo>
                    <a:pt x="19856" y="58426"/>
                  </a:lnTo>
                  <a:cubicBezTo>
                    <a:pt x="17928" y="57604"/>
                    <a:pt x="16142" y="58033"/>
                    <a:pt x="14641" y="56675"/>
                  </a:cubicBezTo>
                  <a:cubicBezTo>
                    <a:pt x="14499" y="57140"/>
                    <a:pt x="13748" y="56426"/>
                    <a:pt x="13677" y="57033"/>
                  </a:cubicBezTo>
                  <a:cubicBezTo>
                    <a:pt x="11605" y="56390"/>
                    <a:pt x="11784" y="54175"/>
                    <a:pt x="10069" y="54783"/>
                  </a:cubicBezTo>
                  <a:cubicBezTo>
                    <a:pt x="9426" y="54140"/>
                    <a:pt x="9676" y="53747"/>
                    <a:pt x="9569" y="53282"/>
                  </a:cubicBezTo>
                  <a:lnTo>
                    <a:pt x="9748" y="53425"/>
                  </a:lnTo>
                  <a:cubicBezTo>
                    <a:pt x="8891" y="52032"/>
                    <a:pt x="8498" y="51710"/>
                    <a:pt x="8176" y="50425"/>
                  </a:cubicBezTo>
                  <a:cubicBezTo>
                    <a:pt x="7819" y="49889"/>
                    <a:pt x="6926" y="50032"/>
                    <a:pt x="6819" y="48817"/>
                  </a:cubicBezTo>
                  <a:cubicBezTo>
                    <a:pt x="7212" y="49139"/>
                    <a:pt x="7069" y="48639"/>
                    <a:pt x="6998" y="48210"/>
                  </a:cubicBezTo>
                  <a:cubicBezTo>
                    <a:pt x="7105" y="48496"/>
                    <a:pt x="7248" y="48532"/>
                    <a:pt x="7355" y="47925"/>
                  </a:cubicBezTo>
                  <a:cubicBezTo>
                    <a:pt x="7248" y="47853"/>
                    <a:pt x="7140" y="47746"/>
                    <a:pt x="7069" y="47639"/>
                  </a:cubicBezTo>
                  <a:lnTo>
                    <a:pt x="7140" y="47603"/>
                  </a:lnTo>
                  <a:cubicBezTo>
                    <a:pt x="6890" y="46889"/>
                    <a:pt x="6819" y="47032"/>
                    <a:pt x="6819" y="47389"/>
                  </a:cubicBezTo>
                  <a:cubicBezTo>
                    <a:pt x="6819" y="47389"/>
                    <a:pt x="6712" y="47424"/>
                    <a:pt x="6640" y="47532"/>
                  </a:cubicBezTo>
                  <a:cubicBezTo>
                    <a:pt x="6890" y="46710"/>
                    <a:pt x="6283" y="45353"/>
                    <a:pt x="6855" y="45174"/>
                  </a:cubicBezTo>
                  <a:cubicBezTo>
                    <a:pt x="6498" y="42924"/>
                    <a:pt x="6033" y="41174"/>
                    <a:pt x="5926" y="39174"/>
                  </a:cubicBezTo>
                  <a:cubicBezTo>
                    <a:pt x="6247" y="38959"/>
                    <a:pt x="6426" y="39459"/>
                    <a:pt x="6533" y="40031"/>
                  </a:cubicBezTo>
                  <a:lnTo>
                    <a:pt x="6569" y="38638"/>
                  </a:lnTo>
                  <a:cubicBezTo>
                    <a:pt x="6998" y="38673"/>
                    <a:pt x="6712" y="39459"/>
                    <a:pt x="6783" y="39888"/>
                  </a:cubicBezTo>
                  <a:cubicBezTo>
                    <a:pt x="7641" y="38316"/>
                    <a:pt x="6426" y="36387"/>
                    <a:pt x="7426" y="34494"/>
                  </a:cubicBezTo>
                  <a:lnTo>
                    <a:pt x="7176" y="34030"/>
                  </a:lnTo>
                  <a:lnTo>
                    <a:pt x="7248" y="33923"/>
                  </a:lnTo>
                  <a:cubicBezTo>
                    <a:pt x="7069" y="33887"/>
                    <a:pt x="6926" y="33422"/>
                    <a:pt x="6890" y="33101"/>
                  </a:cubicBezTo>
                  <a:cubicBezTo>
                    <a:pt x="7319" y="32887"/>
                    <a:pt x="7712" y="33280"/>
                    <a:pt x="7926" y="32315"/>
                  </a:cubicBezTo>
                  <a:cubicBezTo>
                    <a:pt x="8462" y="31637"/>
                    <a:pt x="8248" y="30137"/>
                    <a:pt x="8319" y="29065"/>
                  </a:cubicBezTo>
                  <a:cubicBezTo>
                    <a:pt x="8105" y="29565"/>
                    <a:pt x="7962" y="29351"/>
                    <a:pt x="7891" y="29101"/>
                  </a:cubicBezTo>
                  <a:cubicBezTo>
                    <a:pt x="8033" y="28601"/>
                    <a:pt x="8462" y="28458"/>
                    <a:pt x="8391" y="28029"/>
                  </a:cubicBezTo>
                  <a:lnTo>
                    <a:pt x="8891" y="28136"/>
                  </a:lnTo>
                  <a:cubicBezTo>
                    <a:pt x="8391" y="28208"/>
                    <a:pt x="8748" y="26743"/>
                    <a:pt x="8605" y="26529"/>
                  </a:cubicBezTo>
                  <a:cubicBezTo>
                    <a:pt x="9034" y="26350"/>
                    <a:pt x="8712" y="27350"/>
                    <a:pt x="8926" y="27565"/>
                  </a:cubicBezTo>
                  <a:cubicBezTo>
                    <a:pt x="9426" y="25636"/>
                    <a:pt x="9176" y="26601"/>
                    <a:pt x="9748" y="24707"/>
                  </a:cubicBezTo>
                  <a:cubicBezTo>
                    <a:pt x="9748" y="23565"/>
                    <a:pt x="9248" y="24743"/>
                    <a:pt x="8998" y="24100"/>
                  </a:cubicBezTo>
                  <a:cubicBezTo>
                    <a:pt x="9212" y="23171"/>
                    <a:pt x="9176" y="22171"/>
                    <a:pt x="9855" y="21278"/>
                  </a:cubicBezTo>
                  <a:lnTo>
                    <a:pt x="9319" y="21457"/>
                  </a:lnTo>
                  <a:cubicBezTo>
                    <a:pt x="9641" y="19671"/>
                    <a:pt x="10105" y="18671"/>
                    <a:pt x="10998" y="17742"/>
                  </a:cubicBezTo>
                  <a:cubicBezTo>
                    <a:pt x="13927" y="3990"/>
                    <a:pt x="7891" y="12777"/>
                    <a:pt x="7748" y="13027"/>
                  </a:cubicBezTo>
                  <a:cubicBezTo>
                    <a:pt x="4426" y="17742"/>
                    <a:pt x="4569" y="20957"/>
                    <a:pt x="3033" y="27350"/>
                  </a:cubicBezTo>
                  <a:cubicBezTo>
                    <a:pt x="1425" y="32923"/>
                    <a:pt x="175" y="34351"/>
                    <a:pt x="68" y="40673"/>
                  </a:cubicBezTo>
                  <a:cubicBezTo>
                    <a:pt x="-182" y="43674"/>
                    <a:pt x="282" y="47032"/>
                    <a:pt x="1033" y="50068"/>
                  </a:cubicBezTo>
                  <a:cubicBezTo>
                    <a:pt x="2068" y="51318"/>
                    <a:pt x="2176" y="54104"/>
                    <a:pt x="3711" y="55461"/>
                  </a:cubicBezTo>
                  <a:lnTo>
                    <a:pt x="3711" y="56283"/>
                  </a:lnTo>
                  <a:cubicBezTo>
                    <a:pt x="4140" y="56747"/>
                    <a:pt x="4676" y="57319"/>
                    <a:pt x="4962" y="57926"/>
                  </a:cubicBezTo>
                  <a:lnTo>
                    <a:pt x="4854" y="57961"/>
                  </a:lnTo>
                  <a:cubicBezTo>
                    <a:pt x="5712" y="58533"/>
                    <a:pt x="6283" y="59497"/>
                    <a:pt x="6712" y="59747"/>
                  </a:cubicBezTo>
                  <a:lnTo>
                    <a:pt x="6605" y="59783"/>
                  </a:lnTo>
                  <a:cubicBezTo>
                    <a:pt x="6855" y="60069"/>
                    <a:pt x="7212" y="60283"/>
                    <a:pt x="7533" y="60498"/>
                  </a:cubicBezTo>
                  <a:lnTo>
                    <a:pt x="7283" y="60498"/>
                  </a:lnTo>
                  <a:cubicBezTo>
                    <a:pt x="8819" y="61355"/>
                    <a:pt x="10177" y="62355"/>
                    <a:pt x="11391" y="63069"/>
                  </a:cubicBezTo>
                  <a:lnTo>
                    <a:pt x="11498" y="62605"/>
                  </a:lnTo>
                  <a:cubicBezTo>
                    <a:pt x="13998" y="64391"/>
                    <a:pt x="15356" y="63891"/>
                    <a:pt x="17785" y="65070"/>
                  </a:cubicBezTo>
                  <a:lnTo>
                    <a:pt x="17713" y="65177"/>
                  </a:lnTo>
                  <a:cubicBezTo>
                    <a:pt x="21178" y="64641"/>
                    <a:pt x="23071" y="66784"/>
                    <a:pt x="26536" y="65320"/>
                  </a:cubicBezTo>
                  <a:cubicBezTo>
                    <a:pt x="26107" y="65534"/>
                    <a:pt x="26750" y="65534"/>
                    <a:pt x="26714" y="65641"/>
                  </a:cubicBezTo>
                  <a:cubicBezTo>
                    <a:pt x="28322" y="65355"/>
                    <a:pt x="29965" y="64819"/>
                    <a:pt x="29786" y="63962"/>
                  </a:cubicBezTo>
                  <a:cubicBezTo>
                    <a:pt x="30893" y="63712"/>
                    <a:pt x="30751" y="63998"/>
                    <a:pt x="31001" y="64284"/>
                  </a:cubicBezTo>
                  <a:cubicBezTo>
                    <a:pt x="30893" y="63891"/>
                    <a:pt x="31786" y="63462"/>
                    <a:pt x="32608" y="63141"/>
                  </a:cubicBezTo>
                  <a:lnTo>
                    <a:pt x="32286" y="63426"/>
                  </a:lnTo>
                  <a:lnTo>
                    <a:pt x="34608" y="62319"/>
                  </a:lnTo>
                  <a:lnTo>
                    <a:pt x="33858" y="61855"/>
                  </a:lnTo>
                  <a:cubicBezTo>
                    <a:pt x="35144" y="61498"/>
                    <a:pt x="34537" y="62533"/>
                    <a:pt x="35608" y="61783"/>
                  </a:cubicBezTo>
                  <a:lnTo>
                    <a:pt x="35287" y="61248"/>
                  </a:lnTo>
                  <a:cubicBezTo>
                    <a:pt x="36930" y="60498"/>
                    <a:pt x="38359" y="60712"/>
                    <a:pt x="40145" y="59890"/>
                  </a:cubicBezTo>
                  <a:cubicBezTo>
                    <a:pt x="46645" y="54675"/>
                    <a:pt x="48360" y="46960"/>
                    <a:pt x="51432" y="40852"/>
                  </a:cubicBezTo>
                  <a:lnTo>
                    <a:pt x="51967" y="40673"/>
                  </a:lnTo>
                  <a:cubicBezTo>
                    <a:pt x="52682" y="40709"/>
                    <a:pt x="51503" y="38602"/>
                    <a:pt x="52146" y="38495"/>
                  </a:cubicBezTo>
                  <a:lnTo>
                    <a:pt x="52003" y="37637"/>
                  </a:lnTo>
                  <a:cubicBezTo>
                    <a:pt x="52182" y="37459"/>
                    <a:pt x="52396" y="36994"/>
                    <a:pt x="52468" y="37423"/>
                  </a:cubicBezTo>
                  <a:cubicBezTo>
                    <a:pt x="52646" y="36709"/>
                    <a:pt x="52539" y="36673"/>
                    <a:pt x="52396" y="36101"/>
                  </a:cubicBezTo>
                  <a:lnTo>
                    <a:pt x="52932" y="35351"/>
                  </a:lnTo>
                  <a:cubicBezTo>
                    <a:pt x="53611" y="32387"/>
                    <a:pt x="52968" y="29780"/>
                    <a:pt x="52503" y="26565"/>
                  </a:cubicBezTo>
                  <a:cubicBezTo>
                    <a:pt x="52575" y="24564"/>
                    <a:pt x="51825" y="21564"/>
                    <a:pt x="49860" y="191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2A4A59EA-AAEA-154F-9194-6526A32FA228}"/>
                </a:ext>
              </a:extLst>
            </p:cNvPr>
            <p:cNvSpPr/>
            <p:nvPr/>
          </p:nvSpPr>
          <p:spPr>
            <a:xfrm>
              <a:off x="6640591" y="6469237"/>
              <a:ext cx="35" cy="142"/>
            </a:xfrm>
            <a:custGeom>
              <a:avLst/>
              <a:gdLst>
                <a:gd name="connsiteX0" fmla="*/ 36 w 35"/>
                <a:gd name="connsiteY0" fmla="*/ 143 h 142"/>
                <a:gd name="connsiteX1" fmla="*/ 36 w 35"/>
                <a:gd name="connsiteY1" fmla="*/ 143 h 142"/>
                <a:gd name="connsiteX2" fmla="*/ 0 w 3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142">
                  <a:moveTo>
                    <a:pt x="36" y="143"/>
                  </a:moveTo>
                  <a:lnTo>
                    <a:pt x="36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B3F5488B-10DE-BD47-8DE5-DAF31A574542}"/>
                </a:ext>
              </a:extLst>
            </p:cNvPr>
            <p:cNvSpPr/>
            <p:nvPr/>
          </p:nvSpPr>
          <p:spPr>
            <a:xfrm>
              <a:off x="6640466" y="6430065"/>
              <a:ext cx="66149" cy="61924"/>
            </a:xfrm>
            <a:custGeom>
              <a:avLst/>
              <a:gdLst>
                <a:gd name="connsiteX0" fmla="*/ 63097 w 66149"/>
                <a:gd name="connsiteY0" fmla="*/ 17026 h 61924"/>
                <a:gd name="connsiteX1" fmla="*/ 55489 w 66149"/>
                <a:gd name="connsiteY1" fmla="*/ 10561 h 61924"/>
                <a:gd name="connsiteX2" fmla="*/ 47202 w 66149"/>
                <a:gd name="connsiteY2" fmla="*/ 6061 h 61924"/>
                <a:gd name="connsiteX3" fmla="*/ 46488 w 66149"/>
                <a:gd name="connsiteY3" fmla="*/ 5954 h 61924"/>
                <a:gd name="connsiteX4" fmla="*/ 41380 w 66149"/>
                <a:gd name="connsiteY4" fmla="*/ 3918 h 61924"/>
                <a:gd name="connsiteX5" fmla="*/ 37808 w 66149"/>
                <a:gd name="connsiteY5" fmla="*/ 2810 h 61924"/>
                <a:gd name="connsiteX6" fmla="*/ 32129 w 66149"/>
                <a:gd name="connsiteY6" fmla="*/ 810 h 61924"/>
                <a:gd name="connsiteX7" fmla="*/ 28986 w 66149"/>
                <a:gd name="connsiteY7" fmla="*/ 382 h 61924"/>
                <a:gd name="connsiteX8" fmla="*/ 33701 w 66149"/>
                <a:gd name="connsiteY8" fmla="*/ 6954 h 61924"/>
                <a:gd name="connsiteX9" fmla="*/ 33522 w 66149"/>
                <a:gd name="connsiteY9" fmla="*/ 7025 h 61924"/>
                <a:gd name="connsiteX10" fmla="*/ 40094 w 66149"/>
                <a:gd name="connsiteY10" fmla="*/ 8954 h 61924"/>
                <a:gd name="connsiteX11" fmla="*/ 42737 w 66149"/>
                <a:gd name="connsiteY11" fmla="*/ 10347 h 61924"/>
                <a:gd name="connsiteX12" fmla="*/ 42666 w 66149"/>
                <a:gd name="connsiteY12" fmla="*/ 10383 h 61924"/>
                <a:gd name="connsiteX13" fmla="*/ 47381 w 66149"/>
                <a:gd name="connsiteY13" fmla="*/ 12383 h 61924"/>
                <a:gd name="connsiteX14" fmla="*/ 46809 w 66149"/>
                <a:gd name="connsiteY14" fmla="*/ 12490 h 61924"/>
                <a:gd name="connsiteX15" fmla="*/ 49274 w 66149"/>
                <a:gd name="connsiteY15" fmla="*/ 13955 h 61924"/>
                <a:gd name="connsiteX16" fmla="*/ 56918 w 66149"/>
                <a:gd name="connsiteY16" fmla="*/ 17777 h 61924"/>
                <a:gd name="connsiteX17" fmla="*/ 56739 w 66149"/>
                <a:gd name="connsiteY17" fmla="*/ 17812 h 61924"/>
                <a:gd name="connsiteX18" fmla="*/ 58597 w 66149"/>
                <a:gd name="connsiteY18" fmla="*/ 18955 h 61924"/>
                <a:gd name="connsiteX19" fmla="*/ 58561 w 66149"/>
                <a:gd name="connsiteY19" fmla="*/ 19134 h 61924"/>
                <a:gd name="connsiteX20" fmla="*/ 60311 w 66149"/>
                <a:gd name="connsiteY20" fmla="*/ 21884 h 61924"/>
                <a:gd name="connsiteX21" fmla="*/ 59990 w 66149"/>
                <a:gd name="connsiteY21" fmla="*/ 21991 h 61924"/>
                <a:gd name="connsiteX22" fmla="*/ 60347 w 66149"/>
                <a:gd name="connsiteY22" fmla="*/ 23992 h 61924"/>
                <a:gd name="connsiteX23" fmla="*/ 60347 w 66149"/>
                <a:gd name="connsiteY23" fmla="*/ 23206 h 61924"/>
                <a:gd name="connsiteX24" fmla="*/ 60561 w 66149"/>
                <a:gd name="connsiteY24" fmla="*/ 26456 h 61924"/>
                <a:gd name="connsiteX25" fmla="*/ 61954 w 66149"/>
                <a:gd name="connsiteY25" fmla="*/ 31207 h 61924"/>
                <a:gd name="connsiteX26" fmla="*/ 61526 w 66149"/>
                <a:gd name="connsiteY26" fmla="*/ 31636 h 61924"/>
                <a:gd name="connsiteX27" fmla="*/ 60847 w 66149"/>
                <a:gd name="connsiteY27" fmla="*/ 31314 h 61924"/>
                <a:gd name="connsiteX28" fmla="*/ 60204 w 66149"/>
                <a:gd name="connsiteY28" fmla="*/ 34350 h 61924"/>
                <a:gd name="connsiteX29" fmla="*/ 59811 w 66149"/>
                <a:gd name="connsiteY29" fmla="*/ 34314 h 61924"/>
                <a:gd name="connsiteX30" fmla="*/ 58668 w 66149"/>
                <a:gd name="connsiteY30" fmla="*/ 38458 h 61924"/>
                <a:gd name="connsiteX31" fmla="*/ 56989 w 66149"/>
                <a:gd name="connsiteY31" fmla="*/ 40887 h 61924"/>
                <a:gd name="connsiteX32" fmla="*/ 56168 w 66149"/>
                <a:gd name="connsiteY32" fmla="*/ 41136 h 61924"/>
                <a:gd name="connsiteX33" fmla="*/ 55703 w 66149"/>
                <a:gd name="connsiteY33" fmla="*/ 42458 h 61924"/>
                <a:gd name="connsiteX34" fmla="*/ 54882 w 66149"/>
                <a:gd name="connsiteY34" fmla="*/ 42530 h 61924"/>
                <a:gd name="connsiteX35" fmla="*/ 50131 w 66149"/>
                <a:gd name="connsiteY35" fmla="*/ 46673 h 61924"/>
                <a:gd name="connsiteX36" fmla="*/ 48631 w 66149"/>
                <a:gd name="connsiteY36" fmla="*/ 48602 h 61924"/>
                <a:gd name="connsiteX37" fmla="*/ 47274 w 66149"/>
                <a:gd name="connsiteY37" fmla="*/ 48673 h 61924"/>
                <a:gd name="connsiteX38" fmla="*/ 47595 w 66149"/>
                <a:gd name="connsiteY38" fmla="*/ 48566 h 61924"/>
                <a:gd name="connsiteX39" fmla="*/ 47560 w 66149"/>
                <a:gd name="connsiteY39" fmla="*/ 48138 h 61924"/>
                <a:gd name="connsiteX40" fmla="*/ 43988 w 66149"/>
                <a:gd name="connsiteY40" fmla="*/ 50459 h 61924"/>
                <a:gd name="connsiteX41" fmla="*/ 44738 w 66149"/>
                <a:gd name="connsiteY41" fmla="*/ 50495 h 61924"/>
                <a:gd name="connsiteX42" fmla="*/ 43452 w 66149"/>
                <a:gd name="connsiteY42" fmla="*/ 51102 h 61924"/>
                <a:gd name="connsiteX43" fmla="*/ 43559 w 66149"/>
                <a:gd name="connsiteY43" fmla="*/ 50674 h 61924"/>
                <a:gd name="connsiteX44" fmla="*/ 41559 w 66149"/>
                <a:gd name="connsiteY44" fmla="*/ 51459 h 61924"/>
                <a:gd name="connsiteX45" fmla="*/ 41987 w 66149"/>
                <a:gd name="connsiteY45" fmla="*/ 51709 h 61924"/>
                <a:gd name="connsiteX46" fmla="*/ 39487 w 66149"/>
                <a:gd name="connsiteY46" fmla="*/ 52531 h 61924"/>
                <a:gd name="connsiteX47" fmla="*/ 39666 w 66149"/>
                <a:gd name="connsiteY47" fmla="*/ 53174 h 61924"/>
                <a:gd name="connsiteX48" fmla="*/ 34629 w 66149"/>
                <a:gd name="connsiteY48" fmla="*/ 54388 h 61924"/>
                <a:gd name="connsiteX49" fmla="*/ 34094 w 66149"/>
                <a:gd name="connsiteY49" fmla="*/ 55103 h 61924"/>
                <a:gd name="connsiteX50" fmla="*/ 33915 w 66149"/>
                <a:gd name="connsiteY50" fmla="*/ 54745 h 61924"/>
                <a:gd name="connsiteX51" fmla="*/ 31629 w 66149"/>
                <a:gd name="connsiteY51" fmla="*/ 54853 h 61924"/>
                <a:gd name="connsiteX52" fmla="*/ 31700 w 66149"/>
                <a:gd name="connsiteY52" fmla="*/ 54567 h 61924"/>
                <a:gd name="connsiteX53" fmla="*/ 31450 w 66149"/>
                <a:gd name="connsiteY53" fmla="*/ 55460 h 61924"/>
                <a:gd name="connsiteX54" fmla="*/ 29093 w 66149"/>
                <a:gd name="connsiteY54" fmla="*/ 55924 h 61924"/>
                <a:gd name="connsiteX55" fmla="*/ 28593 w 66149"/>
                <a:gd name="connsiteY55" fmla="*/ 56603 h 61924"/>
                <a:gd name="connsiteX56" fmla="*/ 28807 w 66149"/>
                <a:gd name="connsiteY56" fmla="*/ 56210 h 61924"/>
                <a:gd name="connsiteX57" fmla="*/ 27914 w 66149"/>
                <a:gd name="connsiteY57" fmla="*/ 56353 h 61924"/>
                <a:gd name="connsiteX58" fmla="*/ 27450 w 66149"/>
                <a:gd name="connsiteY58" fmla="*/ 55817 h 61924"/>
                <a:gd name="connsiteX59" fmla="*/ 27914 w 66149"/>
                <a:gd name="connsiteY59" fmla="*/ 55388 h 61924"/>
                <a:gd name="connsiteX60" fmla="*/ 26664 w 66149"/>
                <a:gd name="connsiteY60" fmla="*/ 55960 h 61924"/>
                <a:gd name="connsiteX61" fmla="*/ 24021 w 66149"/>
                <a:gd name="connsiteY61" fmla="*/ 54853 h 61924"/>
                <a:gd name="connsiteX62" fmla="*/ 21485 w 66149"/>
                <a:gd name="connsiteY62" fmla="*/ 54174 h 61924"/>
                <a:gd name="connsiteX63" fmla="*/ 21521 w 66149"/>
                <a:gd name="connsiteY63" fmla="*/ 53138 h 61924"/>
                <a:gd name="connsiteX64" fmla="*/ 18734 w 66149"/>
                <a:gd name="connsiteY64" fmla="*/ 52031 h 61924"/>
                <a:gd name="connsiteX65" fmla="*/ 18877 w 66149"/>
                <a:gd name="connsiteY65" fmla="*/ 52067 h 61924"/>
                <a:gd name="connsiteX66" fmla="*/ 13091 w 66149"/>
                <a:gd name="connsiteY66" fmla="*/ 48638 h 61924"/>
                <a:gd name="connsiteX67" fmla="*/ 11984 w 66149"/>
                <a:gd name="connsiteY67" fmla="*/ 48816 h 61924"/>
                <a:gd name="connsiteX68" fmla="*/ 8055 w 66149"/>
                <a:gd name="connsiteY68" fmla="*/ 45923 h 61924"/>
                <a:gd name="connsiteX69" fmla="*/ 7697 w 66149"/>
                <a:gd name="connsiteY69" fmla="*/ 44387 h 61924"/>
                <a:gd name="connsiteX70" fmla="*/ 7876 w 66149"/>
                <a:gd name="connsiteY70" fmla="*/ 44530 h 61924"/>
                <a:gd name="connsiteX71" fmla="*/ 6947 w 66149"/>
                <a:gd name="connsiteY71" fmla="*/ 41351 h 61924"/>
                <a:gd name="connsiteX72" fmla="*/ 5983 w 66149"/>
                <a:gd name="connsiteY72" fmla="*/ 39172 h 61924"/>
                <a:gd name="connsiteX73" fmla="*/ 6233 w 66149"/>
                <a:gd name="connsiteY73" fmla="*/ 38529 h 61924"/>
                <a:gd name="connsiteX74" fmla="*/ 6626 w 66149"/>
                <a:gd name="connsiteY74" fmla="*/ 38279 h 61924"/>
                <a:gd name="connsiteX75" fmla="*/ 6412 w 66149"/>
                <a:gd name="connsiteY75" fmla="*/ 37886 h 61924"/>
                <a:gd name="connsiteX76" fmla="*/ 6483 w 66149"/>
                <a:gd name="connsiteY76" fmla="*/ 37851 h 61924"/>
                <a:gd name="connsiteX77" fmla="*/ 6197 w 66149"/>
                <a:gd name="connsiteY77" fmla="*/ 37529 h 61924"/>
                <a:gd name="connsiteX78" fmla="*/ 5983 w 66149"/>
                <a:gd name="connsiteY78" fmla="*/ 37672 h 61924"/>
                <a:gd name="connsiteX79" fmla="*/ 6554 w 66149"/>
                <a:gd name="connsiteY79" fmla="*/ 35064 h 61924"/>
                <a:gd name="connsiteX80" fmla="*/ 6197 w 66149"/>
                <a:gd name="connsiteY80" fmla="*/ 28421 h 61924"/>
                <a:gd name="connsiteX81" fmla="*/ 6697 w 66149"/>
                <a:gd name="connsiteY81" fmla="*/ 29350 h 61924"/>
                <a:gd name="connsiteX82" fmla="*/ 6876 w 66149"/>
                <a:gd name="connsiteY82" fmla="*/ 27956 h 61924"/>
                <a:gd name="connsiteX83" fmla="*/ 6947 w 66149"/>
                <a:gd name="connsiteY83" fmla="*/ 29242 h 61924"/>
                <a:gd name="connsiteX84" fmla="*/ 8519 w 66149"/>
                <a:gd name="connsiteY84" fmla="*/ 24170 h 61924"/>
                <a:gd name="connsiteX85" fmla="*/ 8412 w 66149"/>
                <a:gd name="connsiteY85" fmla="*/ 23670 h 61924"/>
                <a:gd name="connsiteX86" fmla="*/ 8519 w 66149"/>
                <a:gd name="connsiteY86" fmla="*/ 23599 h 61924"/>
                <a:gd name="connsiteX87" fmla="*/ 8483 w 66149"/>
                <a:gd name="connsiteY87" fmla="*/ 22706 h 61924"/>
                <a:gd name="connsiteX88" fmla="*/ 9698 w 66149"/>
                <a:gd name="connsiteY88" fmla="*/ 22313 h 61924"/>
                <a:gd name="connsiteX89" fmla="*/ 11448 w 66149"/>
                <a:gd name="connsiteY89" fmla="*/ 19491 h 61924"/>
                <a:gd name="connsiteX90" fmla="*/ 11055 w 66149"/>
                <a:gd name="connsiteY90" fmla="*/ 19312 h 61924"/>
                <a:gd name="connsiteX91" fmla="*/ 12019 w 66149"/>
                <a:gd name="connsiteY91" fmla="*/ 18562 h 61924"/>
                <a:gd name="connsiteX92" fmla="*/ 12412 w 66149"/>
                <a:gd name="connsiteY92" fmla="*/ 18884 h 61924"/>
                <a:gd name="connsiteX93" fmla="*/ 13019 w 66149"/>
                <a:gd name="connsiteY93" fmla="*/ 17277 h 61924"/>
                <a:gd name="connsiteX94" fmla="*/ 12769 w 66149"/>
                <a:gd name="connsiteY94" fmla="*/ 18348 h 61924"/>
                <a:gd name="connsiteX95" fmla="*/ 15055 w 66149"/>
                <a:gd name="connsiteY95" fmla="*/ 16205 h 61924"/>
                <a:gd name="connsiteX96" fmla="*/ 14734 w 66149"/>
                <a:gd name="connsiteY96" fmla="*/ 15276 h 61924"/>
                <a:gd name="connsiteX97" fmla="*/ 17163 w 66149"/>
                <a:gd name="connsiteY97" fmla="*/ 13205 h 61924"/>
                <a:gd name="connsiteX98" fmla="*/ 16591 w 66149"/>
                <a:gd name="connsiteY98" fmla="*/ 13062 h 61924"/>
                <a:gd name="connsiteX99" fmla="*/ 20306 w 66149"/>
                <a:gd name="connsiteY99" fmla="*/ 10669 h 61924"/>
                <a:gd name="connsiteX100" fmla="*/ 20270 w 66149"/>
                <a:gd name="connsiteY100" fmla="*/ 4811 h 61924"/>
                <a:gd name="connsiteX101" fmla="*/ 7662 w 66149"/>
                <a:gd name="connsiteY101" fmla="*/ 15455 h 61924"/>
                <a:gd name="connsiteX102" fmla="*/ 268 w 66149"/>
                <a:gd name="connsiteY102" fmla="*/ 29599 h 61924"/>
                <a:gd name="connsiteX103" fmla="*/ 161 w 66149"/>
                <a:gd name="connsiteY103" fmla="*/ 39208 h 61924"/>
                <a:gd name="connsiteX104" fmla="*/ 1554 w 66149"/>
                <a:gd name="connsiteY104" fmla="*/ 45459 h 61924"/>
                <a:gd name="connsiteX105" fmla="*/ 1518 w 66149"/>
                <a:gd name="connsiteY105" fmla="*/ 46423 h 61924"/>
                <a:gd name="connsiteX106" fmla="*/ 2768 w 66149"/>
                <a:gd name="connsiteY106" fmla="*/ 48566 h 61924"/>
                <a:gd name="connsiteX107" fmla="*/ 2661 w 66149"/>
                <a:gd name="connsiteY107" fmla="*/ 48602 h 61924"/>
                <a:gd name="connsiteX108" fmla="*/ 4590 w 66149"/>
                <a:gd name="connsiteY108" fmla="*/ 50674 h 61924"/>
                <a:gd name="connsiteX109" fmla="*/ 4483 w 66149"/>
                <a:gd name="connsiteY109" fmla="*/ 50709 h 61924"/>
                <a:gd name="connsiteX110" fmla="*/ 5376 w 66149"/>
                <a:gd name="connsiteY110" fmla="*/ 51566 h 61924"/>
                <a:gd name="connsiteX111" fmla="*/ 5126 w 66149"/>
                <a:gd name="connsiteY111" fmla="*/ 51531 h 61924"/>
                <a:gd name="connsiteX112" fmla="*/ 9019 w 66149"/>
                <a:gd name="connsiteY112" fmla="*/ 54495 h 61924"/>
                <a:gd name="connsiteX113" fmla="*/ 9198 w 66149"/>
                <a:gd name="connsiteY113" fmla="*/ 54067 h 61924"/>
                <a:gd name="connsiteX114" fmla="*/ 14877 w 66149"/>
                <a:gd name="connsiteY114" fmla="*/ 57746 h 61924"/>
                <a:gd name="connsiteX115" fmla="*/ 14805 w 66149"/>
                <a:gd name="connsiteY115" fmla="*/ 57817 h 61924"/>
                <a:gd name="connsiteX116" fmla="*/ 23342 w 66149"/>
                <a:gd name="connsiteY116" fmla="*/ 61246 h 61924"/>
                <a:gd name="connsiteX117" fmla="*/ 23414 w 66149"/>
                <a:gd name="connsiteY117" fmla="*/ 61639 h 61924"/>
                <a:gd name="connsiteX118" fmla="*/ 27236 w 66149"/>
                <a:gd name="connsiteY118" fmla="*/ 61210 h 61924"/>
                <a:gd name="connsiteX119" fmla="*/ 28414 w 66149"/>
                <a:gd name="connsiteY119" fmla="*/ 61925 h 61924"/>
                <a:gd name="connsiteX120" fmla="*/ 30522 w 66149"/>
                <a:gd name="connsiteY120" fmla="*/ 61282 h 61924"/>
                <a:gd name="connsiteX121" fmla="*/ 30093 w 66149"/>
                <a:gd name="connsiteY121" fmla="*/ 61461 h 61924"/>
                <a:gd name="connsiteX122" fmla="*/ 32879 w 66149"/>
                <a:gd name="connsiteY122" fmla="*/ 60996 h 61924"/>
                <a:gd name="connsiteX123" fmla="*/ 32236 w 66149"/>
                <a:gd name="connsiteY123" fmla="*/ 60353 h 61924"/>
                <a:gd name="connsiteX124" fmla="*/ 34094 w 66149"/>
                <a:gd name="connsiteY124" fmla="*/ 60710 h 61924"/>
                <a:gd name="connsiteX125" fmla="*/ 33915 w 66149"/>
                <a:gd name="connsiteY125" fmla="*/ 60103 h 61924"/>
                <a:gd name="connsiteX126" fmla="*/ 39201 w 66149"/>
                <a:gd name="connsiteY126" fmla="*/ 59960 h 61924"/>
                <a:gd name="connsiteX127" fmla="*/ 58990 w 66149"/>
                <a:gd name="connsiteY127" fmla="*/ 47423 h 61924"/>
                <a:gd name="connsiteX128" fmla="*/ 59561 w 66149"/>
                <a:gd name="connsiteY128" fmla="*/ 47459 h 61924"/>
                <a:gd name="connsiteX129" fmla="*/ 60811 w 66149"/>
                <a:gd name="connsiteY129" fmla="*/ 45280 h 61924"/>
                <a:gd name="connsiteX130" fmla="*/ 61061 w 66149"/>
                <a:gd name="connsiteY130" fmla="*/ 44351 h 61924"/>
                <a:gd name="connsiteX131" fmla="*/ 61597 w 66149"/>
                <a:gd name="connsiteY131" fmla="*/ 44280 h 61924"/>
                <a:gd name="connsiteX132" fmla="*/ 62097 w 66149"/>
                <a:gd name="connsiteY132" fmla="*/ 42851 h 61924"/>
                <a:gd name="connsiteX133" fmla="*/ 62919 w 66149"/>
                <a:gd name="connsiteY133" fmla="*/ 42244 h 61924"/>
                <a:gd name="connsiteX134" fmla="*/ 65419 w 66149"/>
                <a:gd name="connsiteY134" fmla="*/ 33064 h 61924"/>
                <a:gd name="connsiteX135" fmla="*/ 66026 w 66149"/>
                <a:gd name="connsiteY135" fmla="*/ 25349 h 61924"/>
                <a:gd name="connsiteX136" fmla="*/ 63097 w 66149"/>
                <a:gd name="connsiteY136" fmla="*/ 17026 h 61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66149" h="61924">
                  <a:moveTo>
                    <a:pt x="63097" y="17026"/>
                  </a:moveTo>
                  <a:cubicBezTo>
                    <a:pt x="60490" y="14347"/>
                    <a:pt x="57954" y="12597"/>
                    <a:pt x="55489" y="10561"/>
                  </a:cubicBezTo>
                  <a:cubicBezTo>
                    <a:pt x="52989" y="8597"/>
                    <a:pt x="50238" y="6739"/>
                    <a:pt x="47202" y="6061"/>
                  </a:cubicBezTo>
                  <a:cubicBezTo>
                    <a:pt x="47059" y="5882"/>
                    <a:pt x="46524" y="5882"/>
                    <a:pt x="46488" y="5954"/>
                  </a:cubicBezTo>
                  <a:cubicBezTo>
                    <a:pt x="44809" y="5204"/>
                    <a:pt x="43095" y="4560"/>
                    <a:pt x="41380" y="3918"/>
                  </a:cubicBezTo>
                  <a:cubicBezTo>
                    <a:pt x="41380" y="3918"/>
                    <a:pt x="39951" y="3489"/>
                    <a:pt x="37808" y="2810"/>
                  </a:cubicBezTo>
                  <a:cubicBezTo>
                    <a:pt x="35879" y="2239"/>
                    <a:pt x="33736" y="1524"/>
                    <a:pt x="32129" y="810"/>
                  </a:cubicBezTo>
                  <a:cubicBezTo>
                    <a:pt x="30522" y="167"/>
                    <a:pt x="29272" y="-404"/>
                    <a:pt x="28986" y="382"/>
                  </a:cubicBezTo>
                  <a:cubicBezTo>
                    <a:pt x="28736" y="1060"/>
                    <a:pt x="29272" y="3596"/>
                    <a:pt x="33701" y="6954"/>
                  </a:cubicBezTo>
                  <a:lnTo>
                    <a:pt x="33522" y="7025"/>
                  </a:lnTo>
                  <a:cubicBezTo>
                    <a:pt x="36344" y="8525"/>
                    <a:pt x="38023" y="8990"/>
                    <a:pt x="40094" y="8954"/>
                  </a:cubicBezTo>
                  <a:cubicBezTo>
                    <a:pt x="40094" y="9918"/>
                    <a:pt x="42237" y="9811"/>
                    <a:pt x="42737" y="10347"/>
                  </a:cubicBezTo>
                  <a:lnTo>
                    <a:pt x="42666" y="10383"/>
                  </a:lnTo>
                  <a:cubicBezTo>
                    <a:pt x="44523" y="10347"/>
                    <a:pt x="45666" y="12240"/>
                    <a:pt x="47381" y="12383"/>
                  </a:cubicBezTo>
                  <a:cubicBezTo>
                    <a:pt x="47309" y="12419"/>
                    <a:pt x="47167" y="12633"/>
                    <a:pt x="46809" y="12490"/>
                  </a:cubicBezTo>
                  <a:cubicBezTo>
                    <a:pt x="47917" y="12883"/>
                    <a:pt x="49453" y="13454"/>
                    <a:pt x="49274" y="13955"/>
                  </a:cubicBezTo>
                  <a:cubicBezTo>
                    <a:pt x="51846" y="15134"/>
                    <a:pt x="55132" y="17455"/>
                    <a:pt x="56918" y="17777"/>
                  </a:cubicBezTo>
                  <a:lnTo>
                    <a:pt x="56739" y="17812"/>
                  </a:lnTo>
                  <a:cubicBezTo>
                    <a:pt x="57847" y="17955"/>
                    <a:pt x="57775" y="18491"/>
                    <a:pt x="58597" y="18955"/>
                  </a:cubicBezTo>
                  <a:cubicBezTo>
                    <a:pt x="58597" y="19027"/>
                    <a:pt x="58561" y="19134"/>
                    <a:pt x="58561" y="19134"/>
                  </a:cubicBezTo>
                  <a:cubicBezTo>
                    <a:pt x="59704" y="19420"/>
                    <a:pt x="59954" y="21134"/>
                    <a:pt x="60311" y="21884"/>
                  </a:cubicBezTo>
                  <a:lnTo>
                    <a:pt x="59990" y="21991"/>
                  </a:lnTo>
                  <a:cubicBezTo>
                    <a:pt x="60133" y="22599"/>
                    <a:pt x="60275" y="23277"/>
                    <a:pt x="60347" y="23992"/>
                  </a:cubicBezTo>
                  <a:lnTo>
                    <a:pt x="60347" y="23206"/>
                  </a:lnTo>
                  <a:cubicBezTo>
                    <a:pt x="61347" y="23384"/>
                    <a:pt x="59918" y="24849"/>
                    <a:pt x="60561" y="26456"/>
                  </a:cubicBezTo>
                  <a:cubicBezTo>
                    <a:pt x="60454" y="27956"/>
                    <a:pt x="62597" y="29599"/>
                    <a:pt x="61954" y="31207"/>
                  </a:cubicBezTo>
                  <a:cubicBezTo>
                    <a:pt x="62311" y="32028"/>
                    <a:pt x="61276" y="30457"/>
                    <a:pt x="61526" y="31636"/>
                  </a:cubicBezTo>
                  <a:cubicBezTo>
                    <a:pt x="61025" y="31600"/>
                    <a:pt x="61276" y="31064"/>
                    <a:pt x="60847" y="31314"/>
                  </a:cubicBezTo>
                  <a:cubicBezTo>
                    <a:pt x="60990" y="32457"/>
                    <a:pt x="60168" y="33028"/>
                    <a:pt x="60204" y="34350"/>
                  </a:cubicBezTo>
                  <a:lnTo>
                    <a:pt x="59811" y="34314"/>
                  </a:lnTo>
                  <a:cubicBezTo>
                    <a:pt x="60168" y="36171"/>
                    <a:pt x="58489" y="37207"/>
                    <a:pt x="58668" y="38458"/>
                  </a:cubicBezTo>
                  <a:cubicBezTo>
                    <a:pt x="58275" y="40208"/>
                    <a:pt x="57132" y="38958"/>
                    <a:pt x="56989" y="40887"/>
                  </a:cubicBezTo>
                  <a:lnTo>
                    <a:pt x="56168" y="41136"/>
                  </a:lnTo>
                  <a:cubicBezTo>
                    <a:pt x="55668" y="41672"/>
                    <a:pt x="56418" y="41958"/>
                    <a:pt x="55703" y="42458"/>
                  </a:cubicBezTo>
                  <a:cubicBezTo>
                    <a:pt x="55453" y="42208"/>
                    <a:pt x="54810" y="43101"/>
                    <a:pt x="54882" y="42530"/>
                  </a:cubicBezTo>
                  <a:cubicBezTo>
                    <a:pt x="53382" y="43566"/>
                    <a:pt x="52774" y="45852"/>
                    <a:pt x="50131" y="46673"/>
                  </a:cubicBezTo>
                  <a:cubicBezTo>
                    <a:pt x="50060" y="47530"/>
                    <a:pt x="48774" y="47959"/>
                    <a:pt x="48631" y="48602"/>
                  </a:cubicBezTo>
                  <a:cubicBezTo>
                    <a:pt x="48417" y="48423"/>
                    <a:pt x="46309" y="49959"/>
                    <a:pt x="47274" y="48673"/>
                  </a:cubicBezTo>
                  <a:cubicBezTo>
                    <a:pt x="47345" y="48566"/>
                    <a:pt x="47560" y="48459"/>
                    <a:pt x="47595" y="48566"/>
                  </a:cubicBezTo>
                  <a:lnTo>
                    <a:pt x="47560" y="48138"/>
                  </a:lnTo>
                  <a:cubicBezTo>
                    <a:pt x="45916" y="48280"/>
                    <a:pt x="45416" y="49888"/>
                    <a:pt x="43988" y="50459"/>
                  </a:cubicBezTo>
                  <a:cubicBezTo>
                    <a:pt x="44452" y="50352"/>
                    <a:pt x="44988" y="50066"/>
                    <a:pt x="44738" y="50495"/>
                  </a:cubicBezTo>
                  <a:lnTo>
                    <a:pt x="43452" y="51102"/>
                  </a:lnTo>
                  <a:lnTo>
                    <a:pt x="43559" y="50674"/>
                  </a:lnTo>
                  <a:lnTo>
                    <a:pt x="41559" y="51459"/>
                  </a:lnTo>
                  <a:lnTo>
                    <a:pt x="41987" y="51709"/>
                  </a:lnTo>
                  <a:cubicBezTo>
                    <a:pt x="40952" y="51959"/>
                    <a:pt x="40344" y="51531"/>
                    <a:pt x="39487" y="52531"/>
                  </a:cubicBezTo>
                  <a:cubicBezTo>
                    <a:pt x="39130" y="53031"/>
                    <a:pt x="40630" y="52602"/>
                    <a:pt x="39666" y="53174"/>
                  </a:cubicBezTo>
                  <a:cubicBezTo>
                    <a:pt x="38023" y="53566"/>
                    <a:pt x="35629" y="54138"/>
                    <a:pt x="34629" y="54388"/>
                  </a:cubicBezTo>
                  <a:cubicBezTo>
                    <a:pt x="34915" y="54781"/>
                    <a:pt x="34486" y="54889"/>
                    <a:pt x="34094" y="55103"/>
                  </a:cubicBezTo>
                  <a:lnTo>
                    <a:pt x="33915" y="54745"/>
                  </a:lnTo>
                  <a:cubicBezTo>
                    <a:pt x="32415" y="55710"/>
                    <a:pt x="33093" y="54102"/>
                    <a:pt x="31629" y="54853"/>
                  </a:cubicBezTo>
                  <a:lnTo>
                    <a:pt x="31700" y="54567"/>
                  </a:lnTo>
                  <a:lnTo>
                    <a:pt x="31450" y="55460"/>
                  </a:lnTo>
                  <a:cubicBezTo>
                    <a:pt x="30093" y="56424"/>
                    <a:pt x="30629" y="54781"/>
                    <a:pt x="29093" y="55924"/>
                  </a:cubicBezTo>
                  <a:cubicBezTo>
                    <a:pt x="29736" y="55853"/>
                    <a:pt x="29414" y="56781"/>
                    <a:pt x="28593" y="56603"/>
                  </a:cubicBezTo>
                  <a:lnTo>
                    <a:pt x="28807" y="56210"/>
                  </a:lnTo>
                  <a:cubicBezTo>
                    <a:pt x="28379" y="56281"/>
                    <a:pt x="28200" y="56460"/>
                    <a:pt x="27914" y="56353"/>
                  </a:cubicBezTo>
                  <a:cubicBezTo>
                    <a:pt x="28200" y="56174"/>
                    <a:pt x="28093" y="55817"/>
                    <a:pt x="27450" y="55817"/>
                  </a:cubicBezTo>
                  <a:lnTo>
                    <a:pt x="27914" y="55388"/>
                  </a:lnTo>
                  <a:cubicBezTo>
                    <a:pt x="27521" y="55603"/>
                    <a:pt x="27093" y="55781"/>
                    <a:pt x="26664" y="55960"/>
                  </a:cubicBezTo>
                  <a:cubicBezTo>
                    <a:pt x="25807" y="55424"/>
                    <a:pt x="24235" y="55531"/>
                    <a:pt x="24021" y="54853"/>
                  </a:cubicBezTo>
                  <a:cubicBezTo>
                    <a:pt x="24021" y="54853"/>
                    <a:pt x="22163" y="53888"/>
                    <a:pt x="21485" y="54174"/>
                  </a:cubicBezTo>
                  <a:cubicBezTo>
                    <a:pt x="22021" y="54031"/>
                    <a:pt x="21020" y="53388"/>
                    <a:pt x="21521" y="53138"/>
                  </a:cubicBezTo>
                  <a:cubicBezTo>
                    <a:pt x="20842" y="53317"/>
                    <a:pt x="19199" y="52781"/>
                    <a:pt x="18734" y="52031"/>
                  </a:cubicBezTo>
                  <a:lnTo>
                    <a:pt x="18877" y="52067"/>
                  </a:lnTo>
                  <a:cubicBezTo>
                    <a:pt x="16770" y="50388"/>
                    <a:pt x="14627" y="50388"/>
                    <a:pt x="13091" y="48638"/>
                  </a:cubicBezTo>
                  <a:cubicBezTo>
                    <a:pt x="12912" y="49066"/>
                    <a:pt x="12091" y="48173"/>
                    <a:pt x="11984" y="48816"/>
                  </a:cubicBezTo>
                  <a:cubicBezTo>
                    <a:pt x="9698" y="47816"/>
                    <a:pt x="9876" y="45387"/>
                    <a:pt x="8055" y="45923"/>
                  </a:cubicBezTo>
                  <a:cubicBezTo>
                    <a:pt x="7412" y="45208"/>
                    <a:pt x="7840" y="44780"/>
                    <a:pt x="7697" y="44387"/>
                  </a:cubicBezTo>
                  <a:lnTo>
                    <a:pt x="7876" y="44530"/>
                  </a:lnTo>
                  <a:cubicBezTo>
                    <a:pt x="7090" y="43315"/>
                    <a:pt x="7126" y="42780"/>
                    <a:pt x="6947" y="41351"/>
                  </a:cubicBezTo>
                  <a:cubicBezTo>
                    <a:pt x="6697" y="40636"/>
                    <a:pt x="5840" y="40565"/>
                    <a:pt x="5983" y="39172"/>
                  </a:cubicBezTo>
                  <a:cubicBezTo>
                    <a:pt x="6340" y="39601"/>
                    <a:pt x="6233" y="39065"/>
                    <a:pt x="6233" y="38529"/>
                  </a:cubicBezTo>
                  <a:cubicBezTo>
                    <a:pt x="6304" y="38850"/>
                    <a:pt x="6412" y="38958"/>
                    <a:pt x="6626" y="38279"/>
                  </a:cubicBezTo>
                  <a:cubicBezTo>
                    <a:pt x="6519" y="38172"/>
                    <a:pt x="6447" y="38029"/>
                    <a:pt x="6412" y="37886"/>
                  </a:cubicBezTo>
                  <a:lnTo>
                    <a:pt x="6483" y="37851"/>
                  </a:lnTo>
                  <a:cubicBezTo>
                    <a:pt x="6376" y="36993"/>
                    <a:pt x="6269" y="37136"/>
                    <a:pt x="6197" y="37529"/>
                  </a:cubicBezTo>
                  <a:cubicBezTo>
                    <a:pt x="6197" y="37529"/>
                    <a:pt x="6090" y="37529"/>
                    <a:pt x="5983" y="37672"/>
                  </a:cubicBezTo>
                  <a:cubicBezTo>
                    <a:pt x="6412" y="36779"/>
                    <a:pt x="5983" y="35136"/>
                    <a:pt x="6554" y="35064"/>
                  </a:cubicBezTo>
                  <a:cubicBezTo>
                    <a:pt x="6519" y="32457"/>
                    <a:pt x="6019" y="30492"/>
                    <a:pt x="6197" y="28421"/>
                  </a:cubicBezTo>
                  <a:cubicBezTo>
                    <a:pt x="6554" y="28278"/>
                    <a:pt x="6662" y="28742"/>
                    <a:pt x="6697" y="29350"/>
                  </a:cubicBezTo>
                  <a:cubicBezTo>
                    <a:pt x="6697" y="28849"/>
                    <a:pt x="6804" y="28421"/>
                    <a:pt x="6876" y="27956"/>
                  </a:cubicBezTo>
                  <a:cubicBezTo>
                    <a:pt x="7304" y="28064"/>
                    <a:pt x="6912" y="28778"/>
                    <a:pt x="6947" y="29242"/>
                  </a:cubicBezTo>
                  <a:cubicBezTo>
                    <a:pt x="7876" y="27813"/>
                    <a:pt x="7054" y="25742"/>
                    <a:pt x="8519" y="24170"/>
                  </a:cubicBezTo>
                  <a:lnTo>
                    <a:pt x="8412" y="23670"/>
                  </a:lnTo>
                  <a:lnTo>
                    <a:pt x="8519" y="23599"/>
                  </a:lnTo>
                  <a:cubicBezTo>
                    <a:pt x="8376" y="23527"/>
                    <a:pt x="8376" y="22991"/>
                    <a:pt x="8483" y="22706"/>
                  </a:cubicBezTo>
                  <a:cubicBezTo>
                    <a:pt x="8948" y="22670"/>
                    <a:pt x="9162" y="23134"/>
                    <a:pt x="9698" y="22313"/>
                  </a:cubicBezTo>
                  <a:cubicBezTo>
                    <a:pt x="10412" y="21884"/>
                    <a:pt x="10876" y="20420"/>
                    <a:pt x="11448" y="19491"/>
                  </a:cubicBezTo>
                  <a:cubicBezTo>
                    <a:pt x="11019" y="19884"/>
                    <a:pt x="10984" y="19598"/>
                    <a:pt x="11055" y="19312"/>
                  </a:cubicBezTo>
                  <a:cubicBezTo>
                    <a:pt x="11412" y="18919"/>
                    <a:pt x="11876" y="18955"/>
                    <a:pt x="12019" y="18562"/>
                  </a:cubicBezTo>
                  <a:lnTo>
                    <a:pt x="12412" y="18884"/>
                  </a:lnTo>
                  <a:cubicBezTo>
                    <a:pt x="11912" y="18705"/>
                    <a:pt x="13019" y="17562"/>
                    <a:pt x="13019" y="17277"/>
                  </a:cubicBezTo>
                  <a:cubicBezTo>
                    <a:pt x="13484" y="17348"/>
                    <a:pt x="12662" y="18062"/>
                    <a:pt x="12769" y="18348"/>
                  </a:cubicBezTo>
                  <a:cubicBezTo>
                    <a:pt x="14270" y="16884"/>
                    <a:pt x="13484" y="17598"/>
                    <a:pt x="15055" y="16205"/>
                  </a:cubicBezTo>
                  <a:cubicBezTo>
                    <a:pt x="15663" y="15169"/>
                    <a:pt x="14591" y="15991"/>
                    <a:pt x="14734" y="15276"/>
                  </a:cubicBezTo>
                  <a:cubicBezTo>
                    <a:pt x="15448" y="14562"/>
                    <a:pt x="16020" y="13669"/>
                    <a:pt x="17163" y="13205"/>
                  </a:cubicBezTo>
                  <a:lnTo>
                    <a:pt x="16591" y="13062"/>
                  </a:lnTo>
                  <a:cubicBezTo>
                    <a:pt x="17949" y="11633"/>
                    <a:pt x="18949" y="11026"/>
                    <a:pt x="20306" y="10669"/>
                  </a:cubicBezTo>
                  <a:cubicBezTo>
                    <a:pt x="30807" y="-83"/>
                    <a:pt x="20270" y="4811"/>
                    <a:pt x="20270" y="4811"/>
                  </a:cubicBezTo>
                  <a:cubicBezTo>
                    <a:pt x="14770" y="7204"/>
                    <a:pt x="12627" y="9883"/>
                    <a:pt x="7662" y="15455"/>
                  </a:cubicBezTo>
                  <a:cubicBezTo>
                    <a:pt x="3340" y="20313"/>
                    <a:pt x="1054" y="22170"/>
                    <a:pt x="268" y="29599"/>
                  </a:cubicBezTo>
                  <a:cubicBezTo>
                    <a:pt x="-125" y="32814"/>
                    <a:pt x="-18" y="36100"/>
                    <a:pt x="161" y="39208"/>
                  </a:cubicBezTo>
                  <a:cubicBezTo>
                    <a:pt x="911" y="40672"/>
                    <a:pt x="339" y="43280"/>
                    <a:pt x="1554" y="45459"/>
                  </a:cubicBezTo>
                  <a:lnTo>
                    <a:pt x="1518" y="46423"/>
                  </a:lnTo>
                  <a:cubicBezTo>
                    <a:pt x="1982" y="47137"/>
                    <a:pt x="2518" y="47816"/>
                    <a:pt x="2768" y="48566"/>
                  </a:cubicBezTo>
                  <a:lnTo>
                    <a:pt x="2661" y="48602"/>
                  </a:lnTo>
                  <a:cubicBezTo>
                    <a:pt x="3518" y="49388"/>
                    <a:pt x="4126" y="50388"/>
                    <a:pt x="4590" y="50674"/>
                  </a:cubicBezTo>
                  <a:lnTo>
                    <a:pt x="4483" y="50709"/>
                  </a:lnTo>
                  <a:lnTo>
                    <a:pt x="5376" y="51566"/>
                  </a:lnTo>
                  <a:lnTo>
                    <a:pt x="5126" y="51531"/>
                  </a:lnTo>
                  <a:cubicBezTo>
                    <a:pt x="6590" y="52567"/>
                    <a:pt x="7912" y="53566"/>
                    <a:pt x="9019" y="54495"/>
                  </a:cubicBezTo>
                  <a:lnTo>
                    <a:pt x="9198" y="54067"/>
                  </a:lnTo>
                  <a:cubicBezTo>
                    <a:pt x="11448" y="56245"/>
                    <a:pt x="12912" y="55924"/>
                    <a:pt x="14877" y="57746"/>
                  </a:cubicBezTo>
                  <a:lnTo>
                    <a:pt x="14805" y="57817"/>
                  </a:lnTo>
                  <a:cubicBezTo>
                    <a:pt x="18199" y="58282"/>
                    <a:pt x="19270" y="61282"/>
                    <a:pt x="23342" y="61246"/>
                  </a:cubicBezTo>
                  <a:cubicBezTo>
                    <a:pt x="22842" y="61246"/>
                    <a:pt x="23485" y="61532"/>
                    <a:pt x="23414" y="61639"/>
                  </a:cubicBezTo>
                  <a:cubicBezTo>
                    <a:pt x="25164" y="61997"/>
                    <a:pt x="27128" y="62103"/>
                    <a:pt x="27236" y="61210"/>
                  </a:cubicBezTo>
                  <a:cubicBezTo>
                    <a:pt x="28486" y="61318"/>
                    <a:pt x="28236" y="61568"/>
                    <a:pt x="28414" y="61925"/>
                  </a:cubicBezTo>
                  <a:cubicBezTo>
                    <a:pt x="28414" y="61532"/>
                    <a:pt x="29522" y="61389"/>
                    <a:pt x="30522" y="61282"/>
                  </a:cubicBezTo>
                  <a:lnTo>
                    <a:pt x="30093" y="61461"/>
                  </a:lnTo>
                  <a:cubicBezTo>
                    <a:pt x="31022" y="61353"/>
                    <a:pt x="31986" y="61210"/>
                    <a:pt x="32879" y="60996"/>
                  </a:cubicBezTo>
                  <a:lnTo>
                    <a:pt x="32236" y="60353"/>
                  </a:lnTo>
                  <a:cubicBezTo>
                    <a:pt x="33665" y="60282"/>
                    <a:pt x="32772" y="61210"/>
                    <a:pt x="34094" y="60710"/>
                  </a:cubicBezTo>
                  <a:lnTo>
                    <a:pt x="33915" y="60103"/>
                  </a:lnTo>
                  <a:cubicBezTo>
                    <a:pt x="35844" y="59746"/>
                    <a:pt x="37237" y="60246"/>
                    <a:pt x="39201" y="59960"/>
                  </a:cubicBezTo>
                  <a:cubicBezTo>
                    <a:pt x="46345" y="57103"/>
                    <a:pt x="53060" y="52388"/>
                    <a:pt x="58990" y="47423"/>
                  </a:cubicBezTo>
                  <a:lnTo>
                    <a:pt x="59561" y="47459"/>
                  </a:lnTo>
                  <a:cubicBezTo>
                    <a:pt x="60204" y="47780"/>
                    <a:pt x="60204" y="45173"/>
                    <a:pt x="60811" y="45280"/>
                  </a:cubicBezTo>
                  <a:lnTo>
                    <a:pt x="61061" y="44351"/>
                  </a:lnTo>
                  <a:cubicBezTo>
                    <a:pt x="61311" y="44208"/>
                    <a:pt x="61740" y="43851"/>
                    <a:pt x="61597" y="44280"/>
                  </a:cubicBezTo>
                  <a:cubicBezTo>
                    <a:pt x="62097" y="43601"/>
                    <a:pt x="61990" y="43494"/>
                    <a:pt x="62097" y="42851"/>
                  </a:cubicBezTo>
                  <a:lnTo>
                    <a:pt x="62919" y="42244"/>
                  </a:lnTo>
                  <a:cubicBezTo>
                    <a:pt x="64740" y="39351"/>
                    <a:pt x="64776" y="36314"/>
                    <a:pt x="65419" y="33064"/>
                  </a:cubicBezTo>
                  <a:cubicBezTo>
                    <a:pt x="66098" y="31135"/>
                    <a:pt x="66312" y="28099"/>
                    <a:pt x="66026" y="25349"/>
                  </a:cubicBezTo>
                  <a:cubicBezTo>
                    <a:pt x="65776" y="22777"/>
                    <a:pt x="64990" y="19134"/>
                    <a:pt x="63097" y="170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7DE06ED8-8910-4342-9D83-36B2EA04805D}"/>
                </a:ext>
              </a:extLst>
            </p:cNvPr>
            <p:cNvSpPr/>
            <p:nvPr/>
          </p:nvSpPr>
          <p:spPr>
            <a:xfrm>
              <a:off x="6706813" y="5751326"/>
              <a:ext cx="35" cy="142"/>
            </a:xfrm>
            <a:custGeom>
              <a:avLst/>
              <a:gdLst>
                <a:gd name="connsiteX0" fmla="*/ 36 w 35"/>
                <a:gd name="connsiteY0" fmla="*/ 143 h 142"/>
                <a:gd name="connsiteX1" fmla="*/ 36 w 35"/>
                <a:gd name="connsiteY1" fmla="*/ 107 h 142"/>
                <a:gd name="connsiteX2" fmla="*/ 0 w 3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142">
                  <a:moveTo>
                    <a:pt x="36" y="143"/>
                  </a:moveTo>
                  <a:lnTo>
                    <a:pt x="36" y="1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A25B35DC-AA66-BF43-A069-2DEF799B0EA1}"/>
                </a:ext>
              </a:extLst>
            </p:cNvPr>
            <p:cNvSpPr/>
            <p:nvPr/>
          </p:nvSpPr>
          <p:spPr>
            <a:xfrm>
              <a:off x="6706849" y="5728558"/>
              <a:ext cx="55007" cy="56452"/>
            </a:xfrm>
            <a:custGeom>
              <a:avLst/>
              <a:gdLst>
                <a:gd name="connsiteX0" fmla="*/ 54578 w 55007"/>
                <a:gd name="connsiteY0" fmla="*/ 15802 h 56452"/>
                <a:gd name="connsiteX1" fmla="*/ 51649 w 55007"/>
                <a:gd name="connsiteY1" fmla="*/ 6730 h 56452"/>
                <a:gd name="connsiteX2" fmla="*/ 51078 w 55007"/>
                <a:gd name="connsiteY2" fmla="*/ 6230 h 56452"/>
                <a:gd name="connsiteX3" fmla="*/ 46899 w 55007"/>
                <a:gd name="connsiteY3" fmla="*/ 1908 h 56452"/>
                <a:gd name="connsiteX4" fmla="*/ 42862 w 55007"/>
                <a:gd name="connsiteY4" fmla="*/ 301 h 56452"/>
                <a:gd name="connsiteX5" fmla="*/ 36147 w 55007"/>
                <a:gd name="connsiteY5" fmla="*/ 265 h 56452"/>
                <a:gd name="connsiteX6" fmla="*/ 39755 w 55007"/>
                <a:gd name="connsiteY6" fmla="*/ 5194 h 56452"/>
                <a:gd name="connsiteX7" fmla="*/ 39648 w 55007"/>
                <a:gd name="connsiteY7" fmla="*/ 5337 h 56452"/>
                <a:gd name="connsiteX8" fmla="*/ 44363 w 55007"/>
                <a:gd name="connsiteY8" fmla="*/ 6480 h 56452"/>
                <a:gd name="connsiteX9" fmla="*/ 45684 w 55007"/>
                <a:gd name="connsiteY9" fmla="*/ 8230 h 56452"/>
                <a:gd name="connsiteX10" fmla="*/ 45613 w 55007"/>
                <a:gd name="connsiteY10" fmla="*/ 8230 h 56452"/>
                <a:gd name="connsiteX11" fmla="*/ 47863 w 55007"/>
                <a:gd name="connsiteY11" fmla="*/ 11695 h 56452"/>
                <a:gd name="connsiteX12" fmla="*/ 47399 w 55007"/>
                <a:gd name="connsiteY12" fmla="*/ 11516 h 56452"/>
                <a:gd name="connsiteX13" fmla="*/ 48006 w 55007"/>
                <a:gd name="connsiteY13" fmla="*/ 13659 h 56452"/>
                <a:gd name="connsiteX14" fmla="*/ 49399 w 55007"/>
                <a:gd name="connsiteY14" fmla="*/ 20875 h 56452"/>
                <a:gd name="connsiteX15" fmla="*/ 49256 w 55007"/>
                <a:gd name="connsiteY15" fmla="*/ 20767 h 56452"/>
                <a:gd name="connsiteX16" fmla="*/ 49613 w 55007"/>
                <a:gd name="connsiteY16" fmla="*/ 23161 h 56452"/>
                <a:gd name="connsiteX17" fmla="*/ 49470 w 55007"/>
                <a:gd name="connsiteY17" fmla="*/ 23303 h 56452"/>
                <a:gd name="connsiteX18" fmla="*/ 49756 w 55007"/>
                <a:gd name="connsiteY18" fmla="*/ 27304 h 56452"/>
                <a:gd name="connsiteX19" fmla="*/ 49399 w 55007"/>
                <a:gd name="connsiteY19" fmla="*/ 27339 h 56452"/>
                <a:gd name="connsiteX20" fmla="*/ 49399 w 55007"/>
                <a:gd name="connsiteY20" fmla="*/ 29447 h 56452"/>
                <a:gd name="connsiteX21" fmla="*/ 49506 w 55007"/>
                <a:gd name="connsiteY21" fmla="*/ 28661 h 56452"/>
                <a:gd name="connsiteX22" fmla="*/ 49363 w 55007"/>
                <a:gd name="connsiteY22" fmla="*/ 31733 h 56452"/>
                <a:gd name="connsiteX23" fmla="*/ 50435 w 55007"/>
                <a:gd name="connsiteY23" fmla="*/ 36233 h 56452"/>
                <a:gd name="connsiteX24" fmla="*/ 49971 w 55007"/>
                <a:gd name="connsiteY24" fmla="*/ 36591 h 56452"/>
                <a:gd name="connsiteX25" fmla="*/ 49292 w 55007"/>
                <a:gd name="connsiteY25" fmla="*/ 36269 h 56452"/>
                <a:gd name="connsiteX26" fmla="*/ 48542 w 55007"/>
                <a:gd name="connsiteY26" fmla="*/ 39055 h 56452"/>
                <a:gd name="connsiteX27" fmla="*/ 48149 w 55007"/>
                <a:gd name="connsiteY27" fmla="*/ 39020 h 56452"/>
                <a:gd name="connsiteX28" fmla="*/ 47042 w 55007"/>
                <a:gd name="connsiteY28" fmla="*/ 42806 h 56452"/>
                <a:gd name="connsiteX29" fmla="*/ 45399 w 55007"/>
                <a:gd name="connsiteY29" fmla="*/ 44877 h 56452"/>
                <a:gd name="connsiteX30" fmla="*/ 44648 w 55007"/>
                <a:gd name="connsiteY30" fmla="*/ 45056 h 56452"/>
                <a:gd name="connsiteX31" fmla="*/ 44220 w 55007"/>
                <a:gd name="connsiteY31" fmla="*/ 46199 h 56452"/>
                <a:gd name="connsiteX32" fmla="*/ 43470 w 55007"/>
                <a:gd name="connsiteY32" fmla="*/ 46128 h 56452"/>
                <a:gd name="connsiteX33" fmla="*/ 39148 w 55007"/>
                <a:gd name="connsiteY33" fmla="*/ 48771 h 56452"/>
                <a:gd name="connsiteX34" fmla="*/ 37540 w 55007"/>
                <a:gd name="connsiteY34" fmla="*/ 50057 h 56452"/>
                <a:gd name="connsiteX35" fmla="*/ 36469 w 55007"/>
                <a:gd name="connsiteY35" fmla="*/ 49664 h 56452"/>
                <a:gd name="connsiteX36" fmla="*/ 36755 w 55007"/>
                <a:gd name="connsiteY36" fmla="*/ 49664 h 56452"/>
                <a:gd name="connsiteX37" fmla="*/ 36826 w 55007"/>
                <a:gd name="connsiteY37" fmla="*/ 49235 h 56452"/>
                <a:gd name="connsiteX38" fmla="*/ 33397 w 55007"/>
                <a:gd name="connsiteY38" fmla="*/ 49950 h 56452"/>
                <a:gd name="connsiteX39" fmla="*/ 33969 w 55007"/>
                <a:gd name="connsiteY39" fmla="*/ 50307 h 56452"/>
                <a:gd name="connsiteX40" fmla="*/ 32790 w 55007"/>
                <a:gd name="connsiteY40" fmla="*/ 50271 h 56452"/>
                <a:gd name="connsiteX41" fmla="*/ 33040 w 55007"/>
                <a:gd name="connsiteY41" fmla="*/ 49950 h 56452"/>
                <a:gd name="connsiteX42" fmla="*/ 31290 w 55007"/>
                <a:gd name="connsiteY42" fmla="*/ 49735 h 56452"/>
                <a:gd name="connsiteX43" fmla="*/ 31504 w 55007"/>
                <a:gd name="connsiteY43" fmla="*/ 50164 h 56452"/>
                <a:gd name="connsiteX44" fmla="*/ 29397 w 55007"/>
                <a:gd name="connsiteY44" fmla="*/ 49628 h 56452"/>
                <a:gd name="connsiteX45" fmla="*/ 29218 w 55007"/>
                <a:gd name="connsiteY45" fmla="*/ 50271 h 56452"/>
                <a:gd name="connsiteX46" fmla="*/ 25039 w 55007"/>
                <a:gd name="connsiteY46" fmla="*/ 48485 h 56452"/>
                <a:gd name="connsiteX47" fmla="*/ 24217 w 55007"/>
                <a:gd name="connsiteY47" fmla="*/ 48771 h 56452"/>
                <a:gd name="connsiteX48" fmla="*/ 24289 w 55007"/>
                <a:gd name="connsiteY48" fmla="*/ 48378 h 56452"/>
                <a:gd name="connsiteX49" fmla="*/ 22431 w 55007"/>
                <a:gd name="connsiteY49" fmla="*/ 47199 h 56452"/>
                <a:gd name="connsiteX50" fmla="*/ 22681 w 55007"/>
                <a:gd name="connsiteY50" fmla="*/ 47020 h 56452"/>
                <a:gd name="connsiteX51" fmla="*/ 21967 w 55007"/>
                <a:gd name="connsiteY51" fmla="*/ 47592 h 56452"/>
                <a:gd name="connsiteX52" fmla="*/ 19717 w 55007"/>
                <a:gd name="connsiteY52" fmla="*/ 46771 h 56452"/>
                <a:gd name="connsiteX53" fmla="*/ 18967 w 55007"/>
                <a:gd name="connsiteY53" fmla="*/ 47128 h 56452"/>
                <a:gd name="connsiteX54" fmla="*/ 19324 w 55007"/>
                <a:gd name="connsiteY54" fmla="*/ 46878 h 56452"/>
                <a:gd name="connsiteX55" fmla="*/ 18467 w 55007"/>
                <a:gd name="connsiteY55" fmla="*/ 46592 h 56452"/>
                <a:gd name="connsiteX56" fmla="*/ 18288 w 55007"/>
                <a:gd name="connsiteY56" fmla="*/ 45913 h 56452"/>
                <a:gd name="connsiteX57" fmla="*/ 18895 w 55007"/>
                <a:gd name="connsiteY57" fmla="*/ 45699 h 56452"/>
                <a:gd name="connsiteX58" fmla="*/ 17502 w 55007"/>
                <a:gd name="connsiteY58" fmla="*/ 45663 h 56452"/>
                <a:gd name="connsiteX59" fmla="*/ 15502 w 55007"/>
                <a:gd name="connsiteY59" fmla="*/ 43699 h 56452"/>
                <a:gd name="connsiteX60" fmla="*/ 13466 w 55007"/>
                <a:gd name="connsiteY60" fmla="*/ 42342 h 56452"/>
                <a:gd name="connsiteX61" fmla="*/ 13859 w 55007"/>
                <a:gd name="connsiteY61" fmla="*/ 41413 h 56452"/>
                <a:gd name="connsiteX62" fmla="*/ 11930 w 55007"/>
                <a:gd name="connsiteY62" fmla="*/ 39770 h 56452"/>
                <a:gd name="connsiteX63" fmla="*/ 12037 w 55007"/>
                <a:gd name="connsiteY63" fmla="*/ 39805 h 56452"/>
                <a:gd name="connsiteX64" fmla="*/ 9037 w 55007"/>
                <a:gd name="connsiteY64" fmla="*/ 35198 h 56452"/>
                <a:gd name="connsiteX65" fmla="*/ 8072 w 55007"/>
                <a:gd name="connsiteY65" fmla="*/ 34876 h 56452"/>
                <a:gd name="connsiteX66" fmla="*/ 6322 w 55007"/>
                <a:gd name="connsiteY66" fmla="*/ 30733 h 56452"/>
                <a:gd name="connsiteX67" fmla="*/ 6679 w 55007"/>
                <a:gd name="connsiteY67" fmla="*/ 29019 h 56452"/>
                <a:gd name="connsiteX68" fmla="*/ 6787 w 55007"/>
                <a:gd name="connsiteY68" fmla="*/ 29233 h 56452"/>
                <a:gd name="connsiteX69" fmla="*/ 6537 w 55007"/>
                <a:gd name="connsiteY69" fmla="*/ 25482 h 56452"/>
                <a:gd name="connsiteX70" fmla="*/ 5786 w 55007"/>
                <a:gd name="connsiteY70" fmla="*/ 23375 h 56452"/>
                <a:gd name="connsiteX71" fmla="*/ 6108 w 55007"/>
                <a:gd name="connsiteY71" fmla="*/ 22804 h 56452"/>
                <a:gd name="connsiteX72" fmla="*/ 6537 w 55007"/>
                <a:gd name="connsiteY72" fmla="*/ 22625 h 56452"/>
                <a:gd name="connsiteX73" fmla="*/ 6358 w 55007"/>
                <a:gd name="connsiteY73" fmla="*/ 22268 h 56452"/>
                <a:gd name="connsiteX74" fmla="*/ 6429 w 55007"/>
                <a:gd name="connsiteY74" fmla="*/ 22268 h 56452"/>
                <a:gd name="connsiteX75" fmla="*/ 6179 w 55007"/>
                <a:gd name="connsiteY75" fmla="*/ 21946 h 56452"/>
                <a:gd name="connsiteX76" fmla="*/ 5965 w 55007"/>
                <a:gd name="connsiteY76" fmla="*/ 22053 h 56452"/>
                <a:gd name="connsiteX77" fmla="*/ 6787 w 55007"/>
                <a:gd name="connsiteY77" fmla="*/ 19803 h 56452"/>
                <a:gd name="connsiteX78" fmla="*/ 7429 w 55007"/>
                <a:gd name="connsiteY78" fmla="*/ 14052 h 56452"/>
                <a:gd name="connsiteX79" fmla="*/ 7751 w 55007"/>
                <a:gd name="connsiteY79" fmla="*/ 15017 h 56452"/>
                <a:gd name="connsiteX80" fmla="*/ 8180 w 55007"/>
                <a:gd name="connsiteY80" fmla="*/ 13838 h 56452"/>
                <a:gd name="connsiteX81" fmla="*/ 8037 w 55007"/>
                <a:gd name="connsiteY81" fmla="*/ 14981 h 56452"/>
                <a:gd name="connsiteX82" fmla="*/ 10608 w 55007"/>
                <a:gd name="connsiteY82" fmla="*/ 11088 h 56452"/>
                <a:gd name="connsiteX83" fmla="*/ 10644 w 55007"/>
                <a:gd name="connsiteY83" fmla="*/ 10588 h 56452"/>
                <a:gd name="connsiteX84" fmla="*/ 10751 w 55007"/>
                <a:gd name="connsiteY84" fmla="*/ 10552 h 56452"/>
                <a:gd name="connsiteX85" fmla="*/ 10930 w 55007"/>
                <a:gd name="connsiteY85" fmla="*/ 9730 h 56452"/>
                <a:gd name="connsiteX86" fmla="*/ 12144 w 55007"/>
                <a:gd name="connsiteY86" fmla="*/ 9873 h 56452"/>
                <a:gd name="connsiteX87" fmla="*/ 14395 w 55007"/>
                <a:gd name="connsiteY87" fmla="*/ 8123 h 56452"/>
                <a:gd name="connsiteX88" fmla="*/ 14109 w 55007"/>
                <a:gd name="connsiteY88" fmla="*/ 7801 h 56452"/>
                <a:gd name="connsiteX89" fmla="*/ 15145 w 55007"/>
                <a:gd name="connsiteY89" fmla="*/ 7552 h 56452"/>
                <a:gd name="connsiteX90" fmla="*/ 15359 w 55007"/>
                <a:gd name="connsiteY90" fmla="*/ 8016 h 56452"/>
                <a:gd name="connsiteX91" fmla="*/ 16395 w 55007"/>
                <a:gd name="connsiteY91" fmla="*/ 6944 h 56452"/>
                <a:gd name="connsiteX92" fmla="*/ 15788 w 55007"/>
                <a:gd name="connsiteY92" fmla="*/ 7766 h 56452"/>
                <a:gd name="connsiteX93" fmla="*/ 18324 w 55007"/>
                <a:gd name="connsiteY93" fmla="*/ 7051 h 56452"/>
                <a:gd name="connsiteX94" fmla="*/ 18467 w 55007"/>
                <a:gd name="connsiteY94" fmla="*/ 6123 h 56452"/>
                <a:gd name="connsiteX95" fmla="*/ 21217 w 55007"/>
                <a:gd name="connsiteY95" fmla="*/ 5872 h 56452"/>
                <a:gd name="connsiteX96" fmla="*/ 20895 w 55007"/>
                <a:gd name="connsiteY96" fmla="*/ 5409 h 56452"/>
                <a:gd name="connsiteX97" fmla="*/ 24717 w 55007"/>
                <a:gd name="connsiteY97" fmla="*/ 6087 h 56452"/>
                <a:gd name="connsiteX98" fmla="*/ 32468 w 55007"/>
                <a:gd name="connsiteY98" fmla="*/ 5587 h 56452"/>
                <a:gd name="connsiteX99" fmla="*/ 29254 w 55007"/>
                <a:gd name="connsiteY99" fmla="*/ 2479 h 56452"/>
                <a:gd name="connsiteX100" fmla="*/ 12430 w 55007"/>
                <a:gd name="connsiteY100" fmla="*/ 2979 h 56452"/>
                <a:gd name="connsiteX101" fmla="*/ 1429 w 55007"/>
                <a:gd name="connsiteY101" fmla="*/ 13695 h 56452"/>
                <a:gd name="connsiteX102" fmla="*/ 0 w 55007"/>
                <a:gd name="connsiteY102" fmla="*/ 22946 h 56452"/>
                <a:gd name="connsiteX103" fmla="*/ 536 w 55007"/>
                <a:gd name="connsiteY103" fmla="*/ 28340 h 56452"/>
                <a:gd name="connsiteX104" fmla="*/ 179 w 55007"/>
                <a:gd name="connsiteY104" fmla="*/ 28983 h 56452"/>
                <a:gd name="connsiteX105" fmla="*/ 464 w 55007"/>
                <a:gd name="connsiteY105" fmla="*/ 30769 h 56452"/>
                <a:gd name="connsiteX106" fmla="*/ 357 w 55007"/>
                <a:gd name="connsiteY106" fmla="*/ 30733 h 56452"/>
                <a:gd name="connsiteX107" fmla="*/ 964 w 55007"/>
                <a:gd name="connsiteY107" fmla="*/ 32983 h 56452"/>
                <a:gd name="connsiteX108" fmla="*/ 857 w 55007"/>
                <a:gd name="connsiteY108" fmla="*/ 32983 h 56452"/>
                <a:gd name="connsiteX109" fmla="*/ 1143 w 55007"/>
                <a:gd name="connsiteY109" fmla="*/ 34055 h 56452"/>
                <a:gd name="connsiteX110" fmla="*/ 964 w 55007"/>
                <a:gd name="connsiteY110" fmla="*/ 33912 h 56452"/>
                <a:gd name="connsiteX111" fmla="*/ 2572 w 55007"/>
                <a:gd name="connsiteY111" fmla="*/ 38270 h 56452"/>
                <a:gd name="connsiteX112" fmla="*/ 2965 w 55007"/>
                <a:gd name="connsiteY112" fmla="*/ 37984 h 56452"/>
                <a:gd name="connsiteX113" fmla="*/ 6287 w 55007"/>
                <a:gd name="connsiteY113" fmla="*/ 43770 h 56452"/>
                <a:gd name="connsiteX114" fmla="*/ 6179 w 55007"/>
                <a:gd name="connsiteY114" fmla="*/ 43806 h 56452"/>
                <a:gd name="connsiteX115" fmla="*/ 12573 w 55007"/>
                <a:gd name="connsiteY115" fmla="*/ 49557 h 56452"/>
                <a:gd name="connsiteX116" fmla="*/ 12502 w 55007"/>
                <a:gd name="connsiteY116" fmla="*/ 49914 h 56452"/>
                <a:gd name="connsiteX117" fmla="*/ 15788 w 55007"/>
                <a:gd name="connsiteY117" fmla="*/ 50735 h 56452"/>
                <a:gd name="connsiteX118" fmla="*/ 16395 w 55007"/>
                <a:gd name="connsiteY118" fmla="*/ 51807 h 56452"/>
                <a:gd name="connsiteX119" fmla="*/ 18252 w 55007"/>
                <a:gd name="connsiteY119" fmla="*/ 52164 h 56452"/>
                <a:gd name="connsiteX120" fmla="*/ 17824 w 55007"/>
                <a:gd name="connsiteY120" fmla="*/ 52128 h 56452"/>
                <a:gd name="connsiteX121" fmla="*/ 20110 w 55007"/>
                <a:gd name="connsiteY121" fmla="*/ 53021 h 56452"/>
                <a:gd name="connsiteX122" fmla="*/ 19967 w 55007"/>
                <a:gd name="connsiteY122" fmla="*/ 52128 h 56452"/>
                <a:gd name="connsiteX123" fmla="*/ 21110 w 55007"/>
                <a:gd name="connsiteY123" fmla="*/ 53414 h 56452"/>
                <a:gd name="connsiteX124" fmla="*/ 21324 w 55007"/>
                <a:gd name="connsiteY124" fmla="*/ 52843 h 56452"/>
                <a:gd name="connsiteX125" fmla="*/ 25289 w 55007"/>
                <a:gd name="connsiteY125" fmla="*/ 55665 h 56452"/>
                <a:gd name="connsiteX126" fmla="*/ 47327 w 55007"/>
                <a:gd name="connsiteY126" fmla="*/ 51343 h 56452"/>
                <a:gd name="connsiteX127" fmla="*/ 47899 w 55007"/>
                <a:gd name="connsiteY127" fmla="*/ 51450 h 56452"/>
                <a:gd name="connsiteX128" fmla="*/ 49256 w 55007"/>
                <a:gd name="connsiteY128" fmla="*/ 49414 h 56452"/>
                <a:gd name="connsiteX129" fmla="*/ 49542 w 55007"/>
                <a:gd name="connsiteY129" fmla="*/ 48521 h 56452"/>
                <a:gd name="connsiteX130" fmla="*/ 50042 w 55007"/>
                <a:gd name="connsiteY130" fmla="*/ 48485 h 56452"/>
                <a:gd name="connsiteX131" fmla="*/ 50578 w 55007"/>
                <a:gd name="connsiteY131" fmla="*/ 47164 h 56452"/>
                <a:gd name="connsiteX132" fmla="*/ 51364 w 55007"/>
                <a:gd name="connsiteY132" fmla="*/ 46628 h 56452"/>
                <a:gd name="connsiteX133" fmla="*/ 53900 w 55007"/>
                <a:gd name="connsiteY133" fmla="*/ 38270 h 56452"/>
                <a:gd name="connsiteX134" fmla="*/ 54507 w 55007"/>
                <a:gd name="connsiteY134" fmla="*/ 24339 h 56452"/>
                <a:gd name="connsiteX135" fmla="*/ 54578 w 55007"/>
                <a:gd name="connsiteY135" fmla="*/ 15802 h 5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55007" h="56452">
                  <a:moveTo>
                    <a:pt x="54578" y="15802"/>
                  </a:moveTo>
                  <a:cubicBezTo>
                    <a:pt x="54793" y="12695"/>
                    <a:pt x="53792" y="8837"/>
                    <a:pt x="51649" y="6730"/>
                  </a:cubicBezTo>
                  <a:cubicBezTo>
                    <a:pt x="51614" y="6516"/>
                    <a:pt x="51149" y="6194"/>
                    <a:pt x="51078" y="6230"/>
                  </a:cubicBezTo>
                  <a:cubicBezTo>
                    <a:pt x="50078" y="4658"/>
                    <a:pt x="48720" y="3087"/>
                    <a:pt x="46899" y="1908"/>
                  </a:cubicBezTo>
                  <a:cubicBezTo>
                    <a:pt x="46899" y="1908"/>
                    <a:pt x="45220" y="765"/>
                    <a:pt x="42862" y="301"/>
                  </a:cubicBezTo>
                  <a:cubicBezTo>
                    <a:pt x="40541" y="-164"/>
                    <a:pt x="37969" y="-21"/>
                    <a:pt x="36147" y="265"/>
                  </a:cubicBezTo>
                  <a:cubicBezTo>
                    <a:pt x="32433" y="908"/>
                    <a:pt x="31290" y="2086"/>
                    <a:pt x="39755" y="5194"/>
                  </a:cubicBezTo>
                  <a:lnTo>
                    <a:pt x="39648" y="5337"/>
                  </a:lnTo>
                  <a:cubicBezTo>
                    <a:pt x="42005" y="5944"/>
                    <a:pt x="42827" y="6373"/>
                    <a:pt x="44363" y="6480"/>
                  </a:cubicBezTo>
                  <a:cubicBezTo>
                    <a:pt x="44006" y="7266"/>
                    <a:pt x="45541" y="7587"/>
                    <a:pt x="45684" y="8230"/>
                  </a:cubicBezTo>
                  <a:lnTo>
                    <a:pt x="45613" y="8230"/>
                  </a:lnTo>
                  <a:cubicBezTo>
                    <a:pt x="47042" y="8766"/>
                    <a:pt x="46720" y="10873"/>
                    <a:pt x="47863" y="11695"/>
                  </a:cubicBezTo>
                  <a:cubicBezTo>
                    <a:pt x="47792" y="11695"/>
                    <a:pt x="47542" y="11766"/>
                    <a:pt x="47399" y="11516"/>
                  </a:cubicBezTo>
                  <a:cubicBezTo>
                    <a:pt x="47935" y="12266"/>
                    <a:pt x="48506" y="13445"/>
                    <a:pt x="48006" y="13659"/>
                  </a:cubicBezTo>
                  <a:cubicBezTo>
                    <a:pt x="48828" y="15660"/>
                    <a:pt x="48578" y="19124"/>
                    <a:pt x="49399" y="20875"/>
                  </a:cubicBezTo>
                  <a:lnTo>
                    <a:pt x="49256" y="20767"/>
                  </a:lnTo>
                  <a:cubicBezTo>
                    <a:pt x="49828" y="21768"/>
                    <a:pt x="49328" y="22053"/>
                    <a:pt x="49613" y="23161"/>
                  </a:cubicBezTo>
                  <a:cubicBezTo>
                    <a:pt x="49542" y="23232"/>
                    <a:pt x="49470" y="23303"/>
                    <a:pt x="49470" y="23303"/>
                  </a:cubicBezTo>
                  <a:cubicBezTo>
                    <a:pt x="50042" y="24411"/>
                    <a:pt x="49542" y="26446"/>
                    <a:pt x="49756" y="27304"/>
                  </a:cubicBezTo>
                  <a:lnTo>
                    <a:pt x="49399" y="27339"/>
                  </a:lnTo>
                  <a:lnTo>
                    <a:pt x="49399" y="29447"/>
                  </a:lnTo>
                  <a:lnTo>
                    <a:pt x="49506" y="28661"/>
                  </a:lnTo>
                  <a:cubicBezTo>
                    <a:pt x="50471" y="28983"/>
                    <a:pt x="48863" y="30233"/>
                    <a:pt x="49363" y="31733"/>
                  </a:cubicBezTo>
                  <a:cubicBezTo>
                    <a:pt x="49149" y="33091"/>
                    <a:pt x="51149" y="34805"/>
                    <a:pt x="50435" y="36233"/>
                  </a:cubicBezTo>
                  <a:cubicBezTo>
                    <a:pt x="50792" y="37020"/>
                    <a:pt x="49792" y="35519"/>
                    <a:pt x="49971" y="36591"/>
                  </a:cubicBezTo>
                  <a:cubicBezTo>
                    <a:pt x="49470" y="36555"/>
                    <a:pt x="49721" y="36055"/>
                    <a:pt x="49292" y="36269"/>
                  </a:cubicBezTo>
                  <a:cubicBezTo>
                    <a:pt x="49399" y="37341"/>
                    <a:pt x="48470" y="37769"/>
                    <a:pt x="48542" y="39055"/>
                  </a:cubicBezTo>
                  <a:lnTo>
                    <a:pt x="48149" y="39020"/>
                  </a:lnTo>
                  <a:cubicBezTo>
                    <a:pt x="48435" y="40770"/>
                    <a:pt x="46792" y="41627"/>
                    <a:pt x="47042" y="42806"/>
                  </a:cubicBezTo>
                  <a:cubicBezTo>
                    <a:pt x="46577" y="44306"/>
                    <a:pt x="45613" y="43235"/>
                    <a:pt x="45399" y="44877"/>
                  </a:cubicBezTo>
                  <a:lnTo>
                    <a:pt x="44648" y="45056"/>
                  </a:lnTo>
                  <a:cubicBezTo>
                    <a:pt x="44220" y="45521"/>
                    <a:pt x="44898" y="45806"/>
                    <a:pt x="44220" y="46199"/>
                  </a:cubicBezTo>
                  <a:cubicBezTo>
                    <a:pt x="44006" y="45949"/>
                    <a:pt x="43434" y="46663"/>
                    <a:pt x="43470" y="46128"/>
                  </a:cubicBezTo>
                  <a:cubicBezTo>
                    <a:pt x="42112" y="46735"/>
                    <a:pt x="41541" y="48842"/>
                    <a:pt x="39148" y="48771"/>
                  </a:cubicBezTo>
                  <a:cubicBezTo>
                    <a:pt x="39005" y="49628"/>
                    <a:pt x="37755" y="49485"/>
                    <a:pt x="37540" y="50057"/>
                  </a:cubicBezTo>
                  <a:cubicBezTo>
                    <a:pt x="37433" y="49878"/>
                    <a:pt x="35326" y="50486"/>
                    <a:pt x="36469" y="49664"/>
                  </a:cubicBezTo>
                  <a:cubicBezTo>
                    <a:pt x="36576" y="49593"/>
                    <a:pt x="36755" y="49557"/>
                    <a:pt x="36755" y="49664"/>
                  </a:cubicBezTo>
                  <a:lnTo>
                    <a:pt x="36826" y="49235"/>
                  </a:lnTo>
                  <a:cubicBezTo>
                    <a:pt x="35504" y="48735"/>
                    <a:pt x="34719" y="50057"/>
                    <a:pt x="33397" y="49950"/>
                  </a:cubicBezTo>
                  <a:cubicBezTo>
                    <a:pt x="33790" y="50057"/>
                    <a:pt x="34290" y="50021"/>
                    <a:pt x="33969" y="50307"/>
                  </a:cubicBezTo>
                  <a:lnTo>
                    <a:pt x="32790" y="50271"/>
                  </a:lnTo>
                  <a:lnTo>
                    <a:pt x="33040" y="49950"/>
                  </a:lnTo>
                  <a:cubicBezTo>
                    <a:pt x="32468" y="49914"/>
                    <a:pt x="31897" y="49842"/>
                    <a:pt x="31290" y="49735"/>
                  </a:cubicBezTo>
                  <a:lnTo>
                    <a:pt x="31504" y="50164"/>
                  </a:lnTo>
                  <a:cubicBezTo>
                    <a:pt x="30647" y="49878"/>
                    <a:pt x="30432" y="49235"/>
                    <a:pt x="29397" y="49628"/>
                  </a:cubicBezTo>
                  <a:cubicBezTo>
                    <a:pt x="28896" y="49878"/>
                    <a:pt x="30147" y="50307"/>
                    <a:pt x="29218" y="50271"/>
                  </a:cubicBezTo>
                  <a:cubicBezTo>
                    <a:pt x="27861" y="49699"/>
                    <a:pt x="25860" y="48842"/>
                    <a:pt x="25039" y="48485"/>
                  </a:cubicBezTo>
                  <a:cubicBezTo>
                    <a:pt x="25039" y="48985"/>
                    <a:pt x="24646" y="48806"/>
                    <a:pt x="24217" y="48771"/>
                  </a:cubicBezTo>
                  <a:lnTo>
                    <a:pt x="24289" y="48378"/>
                  </a:lnTo>
                  <a:cubicBezTo>
                    <a:pt x="22610" y="48342"/>
                    <a:pt x="24039" y="47413"/>
                    <a:pt x="22431" y="47199"/>
                  </a:cubicBezTo>
                  <a:lnTo>
                    <a:pt x="22681" y="47020"/>
                  </a:lnTo>
                  <a:lnTo>
                    <a:pt x="21967" y="47592"/>
                  </a:lnTo>
                  <a:cubicBezTo>
                    <a:pt x="20324" y="47664"/>
                    <a:pt x="21610" y="46592"/>
                    <a:pt x="19717" y="46771"/>
                  </a:cubicBezTo>
                  <a:cubicBezTo>
                    <a:pt x="20288" y="47020"/>
                    <a:pt x="19574" y="47699"/>
                    <a:pt x="18967" y="47128"/>
                  </a:cubicBezTo>
                  <a:lnTo>
                    <a:pt x="19324" y="46878"/>
                  </a:lnTo>
                  <a:cubicBezTo>
                    <a:pt x="18895" y="46735"/>
                    <a:pt x="18681" y="46806"/>
                    <a:pt x="18467" y="46592"/>
                  </a:cubicBezTo>
                  <a:cubicBezTo>
                    <a:pt x="18788" y="46556"/>
                    <a:pt x="18860" y="46163"/>
                    <a:pt x="18288" y="45913"/>
                  </a:cubicBezTo>
                  <a:lnTo>
                    <a:pt x="18895" y="45699"/>
                  </a:lnTo>
                  <a:cubicBezTo>
                    <a:pt x="18431" y="45735"/>
                    <a:pt x="17967" y="45699"/>
                    <a:pt x="17502" y="45663"/>
                  </a:cubicBezTo>
                  <a:cubicBezTo>
                    <a:pt x="16931" y="44806"/>
                    <a:pt x="15430" y="44377"/>
                    <a:pt x="15502" y="43699"/>
                  </a:cubicBezTo>
                  <a:cubicBezTo>
                    <a:pt x="15502" y="43699"/>
                    <a:pt x="14145" y="42270"/>
                    <a:pt x="13466" y="42342"/>
                  </a:cubicBezTo>
                  <a:cubicBezTo>
                    <a:pt x="14002" y="42342"/>
                    <a:pt x="13323" y="41484"/>
                    <a:pt x="13859" y="41413"/>
                  </a:cubicBezTo>
                  <a:cubicBezTo>
                    <a:pt x="13180" y="41413"/>
                    <a:pt x="11930" y="40484"/>
                    <a:pt x="11930" y="39770"/>
                  </a:cubicBezTo>
                  <a:lnTo>
                    <a:pt x="12037" y="39805"/>
                  </a:lnTo>
                  <a:cubicBezTo>
                    <a:pt x="11037" y="37912"/>
                    <a:pt x="9394" y="37126"/>
                    <a:pt x="9037" y="35198"/>
                  </a:cubicBezTo>
                  <a:cubicBezTo>
                    <a:pt x="8644" y="35448"/>
                    <a:pt x="8537" y="34412"/>
                    <a:pt x="8072" y="34876"/>
                  </a:cubicBezTo>
                  <a:cubicBezTo>
                    <a:pt x="6715" y="33126"/>
                    <a:pt x="8287" y="31197"/>
                    <a:pt x="6322" y="30733"/>
                  </a:cubicBezTo>
                  <a:cubicBezTo>
                    <a:pt x="6108" y="29768"/>
                    <a:pt x="6608" y="29519"/>
                    <a:pt x="6679" y="29019"/>
                  </a:cubicBezTo>
                  <a:lnTo>
                    <a:pt x="6787" y="29233"/>
                  </a:lnTo>
                  <a:cubicBezTo>
                    <a:pt x="6501" y="27411"/>
                    <a:pt x="6501" y="26840"/>
                    <a:pt x="6537" y="25482"/>
                  </a:cubicBezTo>
                  <a:cubicBezTo>
                    <a:pt x="6394" y="24804"/>
                    <a:pt x="5536" y="24661"/>
                    <a:pt x="5786" y="23375"/>
                  </a:cubicBezTo>
                  <a:cubicBezTo>
                    <a:pt x="6108" y="23803"/>
                    <a:pt x="6072" y="23268"/>
                    <a:pt x="6108" y="22804"/>
                  </a:cubicBezTo>
                  <a:cubicBezTo>
                    <a:pt x="6144" y="23089"/>
                    <a:pt x="6251" y="23196"/>
                    <a:pt x="6537" y="22625"/>
                  </a:cubicBezTo>
                  <a:cubicBezTo>
                    <a:pt x="6429" y="22517"/>
                    <a:pt x="6394" y="22410"/>
                    <a:pt x="6358" y="22268"/>
                  </a:cubicBezTo>
                  <a:lnTo>
                    <a:pt x="6429" y="22268"/>
                  </a:lnTo>
                  <a:cubicBezTo>
                    <a:pt x="6394" y="21482"/>
                    <a:pt x="6287" y="21589"/>
                    <a:pt x="6179" y="21946"/>
                  </a:cubicBezTo>
                  <a:cubicBezTo>
                    <a:pt x="6179" y="21946"/>
                    <a:pt x="6072" y="21946"/>
                    <a:pt x="5965" y="22053"/>
                  </a:cubicBezTo>
                  <a:cubicBezTo>
                    <a:pt x="6465" y="21303"/>
                    <a:pt x="6215" y="19803"/>
                    <a:pt x="6787" y="19803"/>
                  </a:cubicBezTo>
                  <a:cubicBezTo>
                    <a:pt x="7037" y="17517"/>
                    <a:pt x="6822" y="15802"/>
                    <a:pt x="7429" y="14052"/>
                  </a:cubicBezTo>
                  <a:cubicBezTo>
                    <a:pt x="7787" y="13981"/>
                    <a:pt x="7858" y="14517"/>
                    <a:pt x="7751" y="15017"/>
                  </a:cubicBezTo>
                  <a:lnTo>
                    <a:pt x="8180" y="13838"/>
                  </a:lnTo>
                  <a:cubicBezTo>
                    <a:pt x="8537" y="14052"/>
                    <a:pt x="8108" y="14588"/>
                    <a:pt x="8037" y="14981"/>
                  </a:cubicBezTo>
                  <a:cubicBezTo>
                    <a:pt x="9144" y="13981"/>
                    <a:pt x="8930" y="11945"/>
                    <a:pt x="10608" y="11088"/>
                  </a:cubicBezTo>
                  <a:lnTo>
                    <a:pt x="10644" y="10588"/>
                  </a:lnTo>
                  <a:lnTo>
                    <a:pt x="10751" y="10552"/>
                  </a:lnTo>
                  <a:cubicBezTo>
                    <a:pt x="10608" y="10409"/>
                    <a:pt x="10751" y="9980"/>
                    <a:pt x="10930" y="9730"/>
                  </a:cubicBezTo>
                  <a:cubicBezTo>
                    <a:pt x="11359" y="9873"/>
                    <a:pt x="11466" y="10409"/>
                    <a:pt x="12144" y="9873"/>
                  </a:cubicBezTo>
                  <a:cubicBezTo>
                    <a:pt x="12859" y="9730"/>
                    <a:pt x="13609" y="8659"/>
                    <a:pt x="14395" y="8123"/>
                  </a:cubicBezTo>
                  <a:cubicBezTo>
                    <a:pt x="13930" y="8266"/>
                    <a:pt x="13966" y="8016"/>
                    <a:pt x="14109" y="7801"/>
                  </a:cubicBezTo>
                  <a:cubicBezTo>
                    <a:pt x="14538" y="7623"/>
                    <a:pt x="14895" y="7837"/>
                    <a:pt x="15145" y="7552"/>
                  </a:cubicBezTo>
                  <a:lnTo>
                    <a:pt x="15359" y="8016"/>
                  </a:lnTo>
                  <a:cubicBezTo>
                    <a:pt x="15002" y="7623"/>
                    <a:pt x="16288" y="7194"/>
                    <a:pt x="16395" y="6944"/>
                  </a:cubicBezTo>
                  <a:cubicBezTo>
                    <a:pt x="16752" y="7230"/>
                    <a:pt x="15823" y="7480"/>
                    <a:pt x="15788" y="7766"/>
                  </a:cubicBezTo>
                  <a:cubicBezTo>
                    <a:pt x="17466" y="7194"/>
                    <a:pt x="16609" y="7480"/>
                    <a:pt x="18324" y="7051"/>
                  </a:cubicBezTo>
                  <a:cubicBezTo>
                    <a:pt x="19217" y="6587"/>
                    <a:pt x="18074" y="6587"/>
                    <a:pt x="18467" y="6123"/>
                  </a:cubicBezTo>
                  <a:cubicBezTo>
                    <a:pt x="19324" y="5944"/>
                    <a:pt x="20181" y="5515"/>
                    <a:pt x="21217" y="5872"/>
                  </a:cubicBezTo>
                  <a:lnTo>
                    <a:pt x="20895" y="5409"/>
                  </a:lnTo>
                  <a:cubicBezTo>
                    <a:pt x="22610" y="5087"/>
                    <a:pt x="23717" y="5373"/>
                    <a:pt x="24717" y="6087"/>
                  </a:cubicBezTo>
                  <a:cubicBezTo>
                    <a:pt x="31397" y="6444"/>
                    <a:pt x="32826" y="7123"/>
                    <a:pt x="32468" y="5587"/>
                  </a:cubicBezTo>
                  <a:cubicBezTo>
                    <a:pt x="32040" y="4265"/>
                    <a:pt x="29254" y="2479"/>
                    <a:pt x="29254" y="2479"/>
                  </a:cubicBezTo>
                  <a:cubicBezTo>
                    <a:pt x="23467" y="-700"/>
                    <a:pt x="19145" y="86"/>
                    <a:pt x="12430" y="2979"/>
                  </a:cubicBezTo>
                  <a:cubicBezTo>
                    <a:pt x="6608" y="5766"/>
                    <a:pt x="4072" y="6908"/>
                    <a:pt x="1429" y="13695"/>
                  </a:cubicBezTo>
                  <a:cubicBezTo>
                    <a:pt x="286" y="16874"/>
                    <a:pt x="107" y="20053"/>
                    <a:pt x="0" y="22946"/>
                  </a:cubicBezTo>
                  <a:cubicBezTo>
                    <a:pt x="571" y="24339"/>
                    <a:pt x="-143" y="26732"/>
                    <a:pt x="536" y="28340"/>
                  </a:cubicBezTo>
                  <a:lnTo>
                    <a:pt x="179" y="28983"/>
                  </a:lnTo>
                  <a:cubicBezTo>
                    <a:pt x="429" y="29554"/>
                    <a:pt x="571" y="30161"/>
                    <a:pt x="464" y="30769"/>
                  </a:cubicBezTo>
                  <a:lnTo>
                    <a:pt x="357" y="30733"/>
                  </a:lnTo>
                  <a:cubicBezTo>
                    <a:pt x="714" y="31554"/>
                    <a:pt x="714" y="32555"/>
                    <a:pt x="964" y="32983"/>
                  </a:cubicBezTo>
                  <a:lnTo>
                    <a:pt x="857" y="32983"/>
                  </a:lnTo>
                  <a:lnTo>
                    <a:pt x="1143" y="34055"/>
                  </a:lnTo>
                  <a:lnTo>
                    <a:pt x="964" y="33912"/>
                  </a:lnTo>
                  <a:cubicBezTo>
                    <a:pt x="1536" y="35412"/>
                    <a:pt x="2215" y="36841"/>
                    <a:pt x="2572" y="38270"/>
                  </a:cubicBezTo>
                  <a:lnTo>
                    <a:pt x="2965" y="37984"/>
                  </a:lnTo>
                  <a:cubicBezTo>
                    <a:pt x="3822" y="40913"/>
                    <a:pt x="5215" y="41341"/>
                    <a:pt x="6287" y="43770"/>
                  </a:cubicBezTo>
                  <a:lnTo>
                    <a:pt x="6179" y="43806"/>
                  </a:lnTo>
                  <a:cubicBezTo>
                    <a:pt x="9144" y="45556"/>
                    <a:pt x="9180" y="48306"/>
                    <a:pt x="12573" y="49557"/>
                  </a:cubicBezTo>
                  <a:cubicBezTo>
                    <a:pt x="12144" y="49414"/>
                    <a:pt x="12573" y="49842"/>
                    <a:pt x="12502" y="49914"/>
                  </a:cubicBezTo>
                  <a:cubicBezTo>
                    <a:pt x="13859" y="50664"/>
                    <a:pt x="15288" y="51557"/>
                    <a:pt x="15788" y="50735"/>
                  </a:cubicBezTo>
                  <a:cubicBezTo>
                    <a:pt x="16752" y="51271"/>
                    <a:pt x="16431" y="51414"/>
                    <a:pt x="16395" y="51807"/>
                  </a:cubicBezTo>
                  <a:cubicBezTo>
                    <a:pt x="16573" y="51450"/>
                    <a:pt x="17502" y="51807"/>
                    <a:pt x="18252" y="52164"/>
                  </a:cubicBezTo>
                  <a:lnTo>
                    <a:pt x="17824" y="52128"/>
                  </a:lnTo>
                  <a:lnTo>
                    <a:pt x="20110" y="53021"/>
                  </a:lnTo>
                  <a:lnTo>
                    <a:pt x="19967" y="52128"/>
                  </a:lnTo>
                  <a:cubicBezTo>
                    <a:pt x="21038" y="52843"/>
                    <a:pt x="19895" y="53129"/>
                    <a:pt x="21110" y="53414"/>
                  </a:cubicBezTo>
                  <a:lnTo>
                    <a:pt x="21324" y="52843"/>
                  </a:lnTo>
                  <a:cubicBezTo>
                    <a:pt x="22931" y="53557"/>
                    <a:pt x="23646" y="54807"/>
                    <a:pt x="25289" y="55665"/>
                  </a:cubicBezTo>
                  <a:cubicBezTo>
                    <a:pt x="32647" y="57700"/>
                    <a:pt x="41077" y="55629"/>
                    <a:pt x="47327" y="51343"/>
                  </a:cubicBezTo>
                  <a:lnTo>
                    <a:pt x="47899" y="51450"/>
                  </a:lnTo>
                  <a:cubicBezTo>
                    <a:pt x="48506" y="51807"/>
                    <a:pt x="48613" y="49199"/>
                    <a:pt x="49256" y="49414"/>
                  </a:cubicBezTo>
                  <a:cubicBezTo>
                    <a:pt x="49363" y="49128"/>
                    <a:pt x="49435" y="48806"/>
                    <a:pt x="49542" y="48521"/>
                  </a:cubicBezTo>
                  <a:cubicBezTo>
                    <a:pt x="49792" y="48378"/>
                    <a:pt x="50185" y="48056"/>
                    <a:pt x="50042" y="48485"/>
                  </a:cubicBezTo>
                  <a:cubicBezTo>
                    <a:pt x="50506" y="47842"/>
                    <a:pt x="50435" y="47735"/>
                    <a:pt x="50578" y="47164"/>
                  </a:cubicBezTo>
                  <a:lnTo>
                    <a:pt x="51364" y="46628"/>
                  </a:lnTo>
                  <a:cubicBezTo>
                    <a:pt x="53185" y="43949"/>
                    <a:pt x="53185" y="41198"/>
                    <a:pt x="53900" y="38270"/>
                  </a:cubicBezTo>
                  <a:cubicBezTo>
                    <a:pt x="55543" y="34769"/>
                    <a:pt x="55007" y="27983"/>
                    <a:pt x="54507" y="24339"/>
                  </a:cubicBezTo>
                  <a:cubicBezTo>
                    <a:pt x="53864" y="21732"/>
                    <a:pt x="54471" y="18981"/>
                    <a:pt x="54578" y="1580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4875260F-FFA1-4B46-ACCB-ADB16CC35FC8}"/>
                </a:ext>
              </a:extLst>
            </p:cNvPr>
            <p:cNvSpPr/>
            <p:nvPr/>
          </p:nvSpPr>
          <p:spPr>
            <a:xfrm>
              <a:off x="6888836" y="5576053"/>
              <a:ext cx="35" cy="178"/>
            </a:xfrm>
            <a:custGeom>
              <a:avLst/>
              <a:gdLst>
                <a:gd name="connsiteX0" fmla="*/ 36 w 35"/>
                <a:gd name="connsiteY0" fmla="*/ 179 h 178"/>
                <a:gd name="connsiteX1" fmla="*/ 36 w 35"/>
                <a:gd name="connsiteY1" fmla="*/ 143 h 178"/>
                <a:gd name="connsiteX2" fmla="*/ 0 w 35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178">
                  <a:moveTo>
                    <a:pt x="36" y="179"/>
                  </a:moveTo>
                  <a:lnTo>
                    <a:pt x="36" y="1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497A0ABD-96B9-E14B-A9CC-97328266E8F6}"/>
                </a:ext>
              </a:extLst>
            </p:cNvPr>
            <p:cNvSpPr/>
            <p:nvPr/>
          </p:nvSpPr>
          <p:spPr>
            <a:xfrm>
              <a:off x="6888872" y="5546107"/>
              <a:ext cx="60736" cy="63950"/>
            </a:xfrm>
            <a:custGeom>
              <a:avLst/>
              <a:gdLst>
                <a:gd name="connsiteX0" fmla="*/ 54828 w 60736"/>
                <a:gd name="connsiteY0" fmla="*/ 21695 h 63950"/>
                <a:gd name="connsiteX1" fmla="*/ 46399 w 60736"/>
                <a:gd name="connsiteY1" fmla="*/ 16444 h 63950"/>
                <a:gd name="connsiteX2" fmla="*/ 45649 w 60736"/>
                <a:gd name="connsiteY2" fmla="*/ 16302 h 63950"/>
                <a:gd name="connsiteX3" fmla="*/ 44363 w 60736"/>
                <a:gd name="connsiteY3" fmla="*/ 15587 h 63950"/>
                <a:gd name="connsiteX4" fmla="*/ 42791 w 60736"/>
                <a:gd name="connsiteY4" fmla="*/ 13765 h 63950"/>
                <a:gd name="connsiteX5" fmla="*/ 42112 w 60736"/>
                <a:gd name="connsiteY5" fmla="*/ 13015 h 63950"/>
                <a:gd name="connsiteX6" fmla="*/ 38791 w 60736"/>
                <a:gd name="connsiteY6" fmla="*/ 10694 h 63950"/>
                <a:gd name="connsiteX7" fmla="*/ 31075 w 60736"/>
                <a:gd name="connsiteY7" fmla="*/ 10872 h 63950"/>
                <a:gd name="connsiteX8" fmla="*/ 35326 w 60736"/>
                <a:gd name="connsiteY8" fmla="*/ 15516 h 63950"/>
                <a:gd name="connsiteX9" fmla="*/ 35219 w 60736"/>
                <a:gd name="connsiteY9" fmla="*/ 15659 h 63950"/>
                <a:gd name="connsiteX10" fmla="*/ 39183 w 60736"/>
                <a:gd name="connsiteY10" fmla="*/ 17552 h 63950"/>
                <a:gd name="connsiteX11" fmla="*/ 41505 w 60736"/>
                <a:gd name="connsiteY11" fmla="*/ 20374 h 63950"/>
                <a:gd name="connsiteX12" fmla="*/ 41362 w 60736"/>
                <a:gd name="connsiteY12" fmla="*/ 20409 h 63950"/>
                <a:gd name="connsiteX13" fmla="*/ 44256 w 60736"/>
                <a:gd name="connsiteY13" fmla="*/ 21767 h 63950"/>
                <a:gd name="connsiteX14" fmla="*/ 46399 w 60736"/>
                <a:gd name="connsiteY14" fmla="*/ 22802 h 63950"/>
                <a:gd name="connsiteX15" fmla="*/ 45827 w 60736"/>
                <a:gd name="connsiteY15" fmla="*/ 22910 h 63950"/>
                <a:gd name="connsiteX16" fmla="*/ 48149 w 60736"/>
                <a:gd name="connsiteY16" fmla="*/ 24267 h 63950"/>
                <a:gd name="connsiteX17" fmla="*/ 53614 w 60736"/>
                <a:gd name="connsiteY17" fmla="*/ 28946 h 63950"/>
                <a:gd name="connsiteX18" fmla="*/ 53435 w 60736"/>
                <a:gd name="connsiteY18" fmla="*/ 28910 h 63950"/>
                <a:gd name="connsiteX19" fmla="*/ 54471 w 60736"/>
                <a:gd name="connsiteY19" fmla="*/ 30803 h 63950"/>
                <a:gd name="connsiteX20" fmla="*/ 54364 w 60736"/>
                <a:gd name="connsiteY20" fmla="*/ 30946 h 63950"/>
                <a:gd name="connsiteX21" fmla="*/ 55185 w 60736"/>
                <a:gd name="connsiteY21" fmla="*/ 34839 h 63950"/>
                <a:gd name="connsiteX22" fmla="*/ 54828 w 60736"/>
                <a:gd name="connsiteY22" fmla="*/ 34911 h 63950"/>
                <a:gd name="connsiteX23" fmla="*/ 54971 w 60736"/>
                <a:gd name="connsiteY23" fmla="*/ 37126 h 63950"/>
                <a:gd name="connsiteX24" fmla="*/ 55043 w 60736"/>
                <a:gd name="connsiteY24" fmla="*/ 36268 h 63950"/>
                <a:gd name="connsiteX25" fmla="*/ 55150 w 60736"/>
                <a:gd name="connsiteY25" fmla="*/ 39697 h 63950"/>
                <a:gd name="connsiteX26" fmla="*/ 56721 w 60736"/>
                <a:gd name="connsiteY26" fmla="*/ 44448 h 63950"/>
                <a:gd name="connsiteX27" fmla="*/ 56328 w 60736"/>
                <a:gd name="connsiteY27" fmla="*/ 44912 h 63950"/>
                <a:gd name="connsiteX28" fmla="*/ 55614 w 60736"/>
                <a:gd name="connsiteY28" fmla="*/ 44662 h 63950"/>
                <a:gd name="connsiteX29" fmla="*/ 55221 w 60736"/>
                <a:gd name="connsiteY29" fmla="*/ 47770 h 63950"/>
                <a:gd name="connsiteX30" fmla="*/ 54828 w 60736"/>
                <a:gd name="connsiteY30" fmla="*/ 47770 h 63950"/>
                <a:gd name="connsiteX31" fmla="*/ 54114 w 60736"/>
                <a:gd name="connsiteY31" fmla="*/ 51913 h 63950"/>
                <a:gd name="connsiteX32" fmla="*/ 52614 w 60736"/>
                <a:gd name="connsiteY32" fmla="*/ 54235 h 63950"/>
                <a:gd name="connsiteX33" fmla="*/ 51828 w 60736"/>
                <a:gd name="connsiteY33" fmla="*/ 54413 h 63950"/>
                <a:gd name="connsiteX34" fmla="*/ 51435 w 60736"/>
                <a:gd name="connsiteY34" fmla="*/ 55521 h 63950"/>
                <a:gd name="connsiteX35" fmla="*/ 50721 w 60736"/>
                <a:gd name="connsiteY35" fmla="*/ 55414 h 63950"/>
                <a:gd name="connsiteX36" fmla="*/ 46041 w 60736"/>
                <a:gd name="connsiteY36" fmla="*/ 57378 h 63950"/>
                <a:gd name="connsiteX37" fmla="*/ 44006 w 60736"/>
                <a:gd name="connsiteY37" fmla="*/ 58378 h 63950"/>
                <a:gd name="connsiteX38" fmla="*/ 42863 w 60736"/>
                <a:gd name="connsiteY38" fmla="*/ 57771 h 63950"/>
                <a:gd name="connsiteX39" fmla="*/ 43184 w 60736"/>
                <a:gd name="connsiteY39" fmla="*/ 57843 h 63950"/>
                <a:gd name="connsiteX40" fmla="*/ 43327 w 60736"/>
                <a:gd name="connsiteY40" fmla="*/ 57450 h 63950"/>
                <a:gd name="connsiteX41" fmla="*/ 39148 w 60736"/>
                <a:gd name="connsiteY41" fmla="*/ 57700 h 63950"/>
                <a:gd name="connsiteX42" fmla="*/ 39791 w 60736"/>
                <a:gd name="connsiteY42" fmla="*/ 58092 h 63950"/>
                <a:gd name="connsiteX43" fmla="*/ 38362 w 60736"/>
                <a:gd name="connsiteY43" fmla="*/ 57985 h 63950"/>
                <a:gd name="connsiteX44" fmla="*/ 38683 w 60736"/>
                <a:gd name="connsiteY44" fmla="*/ 57664 h 63950"/>
                <a:gd name="connsiteX45" fmla="*/ 36540 w 60736"/>
                <a:gd name="connsiteY45" fmla="*/ 57378 h 63950"/>
                <a:gd name="connsiteX46" fmla="*/ 36826 w 60736"/>
                <a:gd name="connsiteY46" fmla="*/ 57807 h 63950"/>
                <a:gd name="connsiteX47" fmla="*/ 34504 w 60736"/>
                <a:gd name="connsiteY47" fmla="*/ 57271 h 63950"/>
                <a:gd name="connsiteX48" fmla="*/ 34290 w 60736"/>
                <a:gd name="connsiteY48" fmla="*/ 57914 h 63950"/>
                <a:gd name="connsiteX49" fmla="*/ 29754 w 60736"/>
                <a:gd name="connsiteY49" fmla="*/ 55985 h 63950"/>
                <a:gd name="connsiteX50" fmla="*/ 28861 w 60736"/>
                <a:gd name="connsiteY50" fmla="*/ 56235 h 63950"/>
                <a:gd name="connsiteX51" fmla="*/ 28932 w 60736"/>
                <a:gd name="connsiteY51" fmla="*/ 55842 h 63950"/>
                <a:gd name="connsiteX52" fmla="*/ 26861 w 60736"/>
                <a:gd name="connsiteY52" fmla="*/ 54592 h 63950"/>
                <a:gd name="connsiteX53" fmla="*/ 27111 w 60736"/>
                <a:gd name="connsiteY53" fmla="*/ 54413 h 63950"/>
                <a:gd name="connsiteX54" fmla="*/ 26360 w 60736"/>
                <a:gd name="connsiteY54" fmla="*/ 54985 h 63950"/>
                <a:gd name="connsiteX55" fmla="*/ 23860 w 60736"/>
                <a:gd name="connsiteY55" fmla="*/ 54092 h 63950"/>
                <a:gd name="connsiteX56" fmla="*/ 23039 w 60736"/>
                <a:gd name="connsiteY56" fmla="*/ 54485 h 63950"/>
                <a:gd name="connsiteX57" fmla="*/ 23432 w 60736"/>
                <a:gd name="connsiteY57" fmla="*/ 54235 h 63950"/>
                <a:gd name="connsiteX58" fmla="*/ 22503 w 60736"/>
                <a:gd name="connsiteY58" fmla="*/ 53914 h 63950"/>
                <a:gd name="connsiteX59" fmla="*/ 22253 w 60736"/>
                <a:gd name="connsiteY59" fmla="*/ 53199 h 63950"/>
                <a:gd name="connsiteX60" fmla="*/ 22896 w 60736"/>
                <a:gd name="connsiteY60" fmla="*/ 53021 h 63950"/>
                <a:gd name="connsiteX61" fmla="*/ 21396 w 60736"/>
                <a:gd name="connsiteY61" fmla="*/ 52985 h 63950"/>
                <a:gd name="connsiteX62" fmla="*/ 19002 w 60736"/>
                <a:gd name="connsiteY62" fmla="*/ 50949 h 63950"/>
                <a:gd name="connsiteX63" fmla="*/ 16609 w 60736"/>
                <a:gd name="connsiteY63" fmla="*/ 49591 h 63950"/>
                <a:gd name="connsiteX64" fmla="*/ 16859 w 60736"/>
                <a:gd name="connsiteY64" fmla="*/ 48591 h 63950"/>
                <a:gd name="connsiteX65" fmla="*/ 14502 w 60736"/>
                <a:gd name="connsiteY65" fmla="*/ 46912 h 63950"/>
                <a:gd name="connsiteX66" fmla="*/ 14609 w 60736"/>
                <a:gd name="connsiteY66" fmla="*/ 46948 h 63950"/>
                <a:gd name="connsiteX67" fmla="*/ 10537 w 60736"/>
                <a:gd name="connsiteY67" fmla="*/ 42269 h 63950"/>
                <a:gd name="connsiteX68" fmla="*/ 9465 w 60736"/>
                <a:gd name="connsiteY68" fmla="*/ 42055 h 63950"/>
                <a:gd name="connsiteX69" fmla="*/ 6965 w 60736"/>
                <a:gd name="connsiteY69" fmla="*/ 37911 h 63950"/>
                <a:gd name="connsiteX70" fmla="*/ 7072 w 60736"/>
                <a:gd name="connsiteY70" fmla="*/ 36161 h 63950"/>
                <a:gd name="connsiteX71" fmla="*/ 7215 w 60736"/>
                <a:gd name="connsiteY71" fmla="*/ 36376 h 63950"/>
                <a:gd name="connsiteX72" fmla="*/ 6679 w 60736"/>
                <a:gd name="connsiteY72" fmla="*/ 32482 h 63950"/>
                <a:gd name="connsiteX73" fmla="*/ 5858 w 60736"/>
                <a:gd name="connsiteY73" fmla="*/ 30267 h 63950"/>
                <a:gd name="connsiteX74" fmla="*/ 6144 w 60736"/>
                <a:gd name="connsiteY74" fmla="*/ 29660 h 63950"/>
                <a:gd name="connsiteX75" fmla="*/ 6537 w 60736"/>
                <a:gd name="connsiteY75" fmla="*/ 29446 h 63950"/>
                <a:gd name="connsiteX76" fmla="*/ 6322 w 60736"/>
                <a:gd name="connsiteY76" fmla="*/ 29053 h 63950"/>
                <a:gd name="connsiteX77" fmla="*/ 6394 w 60736"/>
                <a:gd name="connsiteY77" fmla="*/ 29053 h 63950"/>
                <a:gd name="connsiteX78" fmla="*/ 6144 w 60736"/>
                <a:gd name="connsiteY78" fmla="*/ 28732 h 63950"/>
                <a:gd name="connsiteX79" fmla="*/ 5929 w 60736"/>
                <a:gd name="connsiteY79" fmla="*/ 28839 h 63950"/>
                <a:gd name="connsiteX80" fmla="*/ 6715 w 60736"/>
                <a:gd name="connsiteY80" fmla="*/ 26338 h 63950"/>
                <a:gd name="connsiteX81" fmla="*/ 7037 w 60736"/>
                <a:gd name="connsiteY81" fmla="*/ 19766 h 63950"/>
                <a:gd name="connsiteX82" fmla="*/ 7465 w 60736"/>
                <a:gd name="connsiteY82" fmla="*/ 20802 h 63950"/>
                <a:gd name="connsiteX83" fmla="*/ 7751 w 60736"/>
                <a:gd name="connsiteY83" fmla="*/ 19338 h 63950"/>
                <a:gd name="connsiteX84" fmla="*/ 7715 w 60736"/>
                <a:gd name="connsiteY84" fmla="*/ 20695 h 63950"/>
                <a:gd name="connsiteX85" fmla="*/ 9501 w 60736"/>
                <a:gd name="connsiteY85" fmla="*/ 15230 h 63950"/>
                <a:gd name="connsiteX86" fmla="*/ 9358 w 60736"/>
                <a:gd name="connsiteY86" fmla="*/ 14694 h 63950"/>
                <a:gd name="connsiteX87" fmla="*/ 9465 w 60736"/>
                <a:gd name="connsiteY87" fmla="*/ 14587 h 63950"/>
                <a:gd name="connsiteX88" fmla="*/ 9358 w 60736"/>
                <a:gd name="connsiteY88" fmla="*/ 13694 h 63950"/>
                <a:gd name="connsiteX89" fmla="*/ 10537 w 60736"/>
                <a:gd name="connsiteY89" fmla="*/ 13158 h 63950"/>
                <a:gd name="connsiteX90" fmla="*/ 11859 w 60736"/>
                <a:gd name="connsiteY90" fmla="*/ 10229 h 63950"/>
                <a:gd name="connsiteX91" fmla="*/ 11466 w 60736"/>
                <a:gd name="connsiteY91" fmla="*/ 10087 h 63950"/>
                <a:gd name="connsiteX92" fmla="*/ 12323 w 60736"/>
                <a:gd name="connsiteY92" fmla="*/ 9336 h 63950"/>
                <a:gd name="connsiteX93" fmla="*/ 12716 w 60736"/>
                <a:gd name="connsiteY93" fmla="*/ 9622 h 63950"/>
                <a:gd name="connsiteX94" fmla="*/ 13180 w 60736"/>
                <a:gd name="connsiteY94" fmla="*/ 8193 h 63950"/>
                <a:gd name="connsiteX95" fmla="*/ 13002 w 60736"/>
                <a:gd name="connsiteY95" fmla="*/ 9194 h 63950"/>
                <a:gd name="connsiteX96" fmla="*/ 15002 w 60736"/>
                <a:gd name="connsiteY96" fmla="*/ 7622 h 63950"/>
                <a:gd name="connsiteX97" fmla="*/ 14859 w 60736"/>
                <a:gd name="connsiteY97" fmla="*/ 6657 h 63950"/>
                <a:gd name="connsiteX98" fmla="*/ 17574 w 60736"/>
                <a:gd name="connsiteY98" fmla="*/ 5729 h 63950"/>
                <a:gd name="connsiteX99" fmla="*/ 17145 w 60736"/>
                <a:gd name="connsiteY99" fmla="*/ 5336 h 63950"/>
                <a:gd name="connsiteX100" fmla="*/ 21360 w 60736"/>
                <a:gd name="connsiteY100" fmla="*/ 5336 h 63950"/>
                <a:gd name="connsiteX101" fmla="*/ 24967 w 60736"/>
                <a:gd name="connsiteY101" fmla="*/ 728 h 63950"/>
                <a:gd name="connsiteX102" fmla="*/ 16466 w 60736"/>
                <a:gd name="connsiteY102" fmla="*/ 442 h 63950"/>
                <a:gd name="connsiteX103" fmla="*/ 7715 w 60736"/>
                <a:gd name="connsiteY103" fmla="*/ 6586 h 63950"/>
                <a:gd name="connsiteX104" fmla="*/ 1036 w 60736"/>
                <a:gd name="connsiteY104" fmla="*/ 20266 h 63950"/>
                <a:gd name="connsiteX105" fmla="*/ 0 w 60736"/>
                <a:gd name="connsiteY105" fmla="*/ 29946 h 63950"/>
                <a:gd name="connsiteX106" fmla="*/ 822 w 60736"/>
                <a:gd name="connsiteY106" fmla="*/ 35875 h 63950"/>
                <a:gd name="connsiteX107" fmla="*/ 536 w 60736"/>
                <a:gd name="connsiteY107" fmla="*/ 36625 h 63950"/>
                <a:gd name="connsiteX108" fmla="*/ 1072 w 60736"/>
                <a:gd name="connsiteY108" fmla="*/ 38626 h 63950"/>
                <a:gd name="connsiteX109" fmla="*/ 964 w 60736"/>
                <a:gd name="connsiteY109" fmla="*/ 38626 h 63950"/>
                <a:gd name="connsiteX110" fmla="*/ 1965 w 60736"/>
                <a:gd name="connsiteY110" fmla="*/ 41054 h 63950"/>
                <a:gd name="connsiteX111" fmla="*/ 1857 w 60736"/>
                <a:gd name="connsiteY111" fmla="*/ 41054 h 63950"/>
                <a:gd name="connsiteX112" fmla="*/ 2357 w 60736"/>
                <a:gd name="connsiteY112" fmla="*/ 42126 h 63950"/>
                <a:gd name="connsiteX113" fmla="*/ 2143 w 60736"/>
                <a:gd name="connsiteY113" fmla="*/ 41983 h 63950"/>
                <a:gd name="connsiteX114" fmla="*/ 4643 w 60736"/>
                <a:gd name="connsiteY114" fmla="*/ 46234 h 63950"/>
                <a:gd name="connsiteX115" fmla="*/ 4965 w 60736"/>
                <a:gd name="connsiteY115" fmla="*/ 45877 h 63950"/>
                <a:gd name="connsiteX116" fmla="*/ 9323 w 60736"/>
                <a:gd name="connsiteY116" fmla="*/ 51377 h 63950"/>
                <a:gd name="connsiteX117" fmla="*/ 9215 w 60736"/>
                <a:gd name="connsiteY117" fmla="*/ 51413 h 63950"/>
                <a:gd name="connsiteX118" fmla="*/ 16466 w 60736"/>
                <a:gd name="connsiteY118" fmla="*/ 56807 h 63950"/>
                <a:gd name="connsiteX119" fmla="*/ 16395 w 60736"/>
                <a:gd name="connsiteY119" fmla="*/ 57199 h 63950"/>
                <a:gd name="connsiteX120" fmla="*/ 19860 w 60736"/>
                <a:gd name="connsiteY120" fmla="*/ 57985 h 63950"/>
                <a:gd name="connsiteX121" fmla="*/ 20538 w 60736"/>
                <a:gd name="connsiteY121" fmla="*/ 59057 h 63950"/>
                <a:gd name="connsiteX122" fmla="*/ 22539 w 60736"/>
                <a:gd name="connsiteY122" fmla="*/ 59378 h 63950"/>
                <a:gd name="connsiteX123" fmla="*/ 22110 w 60736"/>
                <a:gd name="connsiteY123" fmla="*/ 59342 h 63950"/>
                <a:gd name="connsiteX124" fmla="*/ 24539 w 60736"/>
                <a:gd name="connsiteY124" fmla="*/ 60271 h 63950"/>
                <a:gd name="connsiteX125" fmla="*/ 24360 w 60736"/>
                <a:gd name="connsiteY125" fmla="*/ 59378 h 63950"/>
                <a:gd name="connsiteX126" fmla="*/ 25610 w 60736"/>
                <a:gd name="connsiteY126" fmla="*/ 60700 h 63950"/>
                <a:gd name="connsiteX127" fmla="*/ 25825 w 60736"/>
                <a:gd name="connsiteY127" fmla="*/ 60129 h 63950"/>
                <a:gd name="connsiteX128" fmla="*/ 30075 w 60736"/>
                <a:gd name="connsiteY128" fmla="*/ 63057 h 63950"/>
                <a:gd name="connsiteX129" fmla="*/ 36183 w 60736"/>
                <a:gd name="connsiteY129" fmla="*/ 63950 h 63950"/>
                <a:gd name="connsiteX130" fmla="*/ 42005 w 60736"/>
                <a:gd name="connsiteY130" fmla="*/ 63807 h 63950"/>
                <a:gd name="connsiteX131" fmla="*/ 54078 w 60736"/>
                <a:gd name="connsiteY131" fmla="*/ 60700 h 63950"/>
                <a:gd name="connsiteX132" fmla="*/ 54685 w 60736"/>
                <a:gd name="connsiteY132" fmla="*/ 60807 h 63950"/>
                <a:gd name="connsiteX133" fmla="*/ 56400 w 60736"/>
                <a:gd name="connsiteY133" fmla="*/ 58557 h 63950"/>
                <a:gd name="connsiteX134" fmla="*/ 56721 w 60736"/>
                <a:gd name="connsiteY134" fmla="*/ 57557 h 63950"/>
                <a:gd name="connsiteX135" fmla="*/ 57257 w 60736"/>
                <a:gd name="connsiteY135" fmla="*/ 57485 h 63950"/>
                <a:gd name="connsiteX136" fmla="*/ 57793 w 60736"/>
                <a:gd name="connsiteY136" fmla="*/ 55985 h 63950"/>
                <a:gd name="connsiteX137" fmla="*/ 58579 w 60736"/>
                <a:gd name="connsiteY137" fmla="*/ 55306 h 63950"/>
                <a:gd name="connsiteX138" fmla="*/ 60293 w 60736"/>
                <a:gd name="connsiteY138" fmla="*/ 45948 h 63950"/>
                <a:gd name="connsiteX139" fmla="*/ 59400 w 60736"/>
                <a:gd name="connsiteY139" fmla="*/ 30839 h 63950"/>
                <a:gd name="connsiteX140" fmla="*/ 54828 w 60736"/>
                <a:gd name="connsiteY140" fmla="*/ 21695 h 6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60736" h="63950">
                  <a:moveTo>
                    <a:pt x="54828" y="21695"/>
                  </a:moveTo>
                  <a:cubicBezTo>
                    <a:pt x="52471" y="18873"/>
                    <a:pt x="49578" y="17337"/>
                    <a:pt x="46399" y="16444"/>
                  </a:cubicBezTo>
                  <a:cubicBezTo>
                    <a:pt x="46256" y="16266"/>
                    <a:pt x="45684" y="16230"/>
                    <a:pt x="45649" y="16302"/>
                  </a:cubicBezTo>
                  <a:cubicBezTo>
                    <a:pt x="44470" y="15694"/>
                    <a:pt x="44648" y="15909"/>
                    <a:pt x="44363" y="15587"/>
                  </a:cubicBezTo>
                  <a:lnTo>
                    <a:pt x="42791" y="13765"/>
                  </a:lnTo>
                  <a:cubicBezTo>
                    <a:pt x="42791" y="13765"/>
                    <a:pt x="42541" y="13480"/>
                    <a:pt x="42112" y="13015"/>
                  </a:cubicBezTo>
                  <a:cubicBezTo>
                    <a:pt x="41720" y="12587"/>
                    <a:pt x="40469" y="10944"/>
                    <a:pt x="38791" y="10694"/>
                  </a:cubicBezTo>
                  <a:cubicBezTo>
                    <a:pt x="35647" y="9872"/>
                    <a:pt x="33040" y="10444"/>
                    <a:pt x="31075" y="10872"/>
                  </a:cubicBezTo>
                  <a:cubicBezTo>
                    <a:pt x="27361" y="11730"/>
                    <a:pt x="25968" y="13123"/>
                    <a:pt x="35326" y="15516"/>
                  </a:cubicBezTo>
                  <a:lnTo>
                    <a:pt x="35219" y="15659"/>
                  </a:lnTo>
                  <a:cubicBezTo>
                    <a:pt x="38076" y="16337"/>
                    <a:pt x="36540" y="16016"/>
                    <a:pt x="39183" y="17552"/>
                  </a:cubicBezTo>
                  <a:cubicBezTo>
                    <a:pt x="38791" y="18337"/>
                    <a:pt x="40469" y="19445"/>
                    <a:pt x="41505" y="20374"/>
                  </a:cubicBezTo>
                  <a:lnTo>
                    <a:pt x="41362" y="20409"/>
                  </a:lnTo>
                  <a:cubicBezTo>
                    <a:pt x="43505" y="21052"/>
                    <a:pt x="43327" y="21159"/>
                    <a:pt x="44256" y="21767"/>
                  </a:cubicBezTo>
                  <a:cubicBezTo>
                    <a:pt x="44934" y="22266"/>
                    <a:pt x="45541" y="22731"/>
                    <a:pt x="46399" y="22802"/>
                  </a:cubicBezTo>
                  <a:cubicBezTo>
                    <a:pt x="46327" y="22838"/>
                    <a:pt x="46149" y="23053"/>
                    <a:pt x="45827" y="22910"/>
                  </a:cubicBezTo>
                  <a:cubicBezTo>
                    <a:pt x="46863" y="23267"/>
                    <a:pt x="48363" y="23731"/>
                    <a:pt x="48149" y="24267"/>
                  </a:cubicBezTo>
                  <a:cubicBezTo>
                    <a:pt x="50685" y="25553"/>
                    <a:pt x="52328" y="27874"/>
                    <a:pt x="53614" y="28946"/>
                  </a:cubicBezTo>
                  <a:lnTo>
                    <a:pt x="53435" y="28910"/>
                  </a:lnTo>
                  <a:cubicBezTo>
                    <a:pt x="54293" y="29482"/>
                    <a:pt x="53935" y="29910"/>
                    <a:pt x="54471" y="30803"/>
                  </a:cubicBezTo>
                  <a:cubicBezTo>
                    <a:pt x="54400" y="30875"/>
                    <a:pt x="54364" y="30946"/>
                    <a:pt x="54364" y="30946"/>
                  </a:cubicBezTo>
                  <a:cubicBezTo>
                    <a:pt x="55185" y="31803"/>
                    <a:pt x="54900" y="33946"/>
                    <a:pt x="55185" y="34839"/>
                  </a:cubicBezTo>
                  <a:lnTo>
                    <a:pt x="54828" y="34911"/>
                  </a:lnTo>
                  <a:lnTo>
                    <a:pt x="54971" y="37126"/>
                  </a:lnTo>
                  <a:lnTo>
                    <a:pt x="55043" y="36268"/>
                  </a:lnTo>
                  <a:cubicBezTo>
                    <a:pt x="56007" y="36518"/>
                    <a:pt x="54471" y="38018"/>
                    <a:pt x="55150" y="39697"/>
                  </a:cubicBezTo>
                  <a:cubicBezTo>
                    <a:pt x="55078" y="41269"/>
                    <a:pt x="57257" y="42840"/>
                    <a:pt x="56721" y="44448"/>
                  </a:cubicBezTo>
                  <a:cubicBezTo>
                    <a:pt x="57150" y="45234"/>
                    <a:pt x="56007" y="43769"/>
                    <a:pt x="56328" y="44912"/>
                  </a:cubicBezTo>
                  <a:cubicBezTo>
                    <a:pt x="55828" y="44948"/>
                    <a:pt x="56043" y="44377"/>
                    <a:pt x="55614" y="44662"/>
                  </a:cubicBezTo>
                  <a:cubicBezTo>
                    <a:pt x="55828" y="45770"/>
                    <a:pt x="55007" y="46412"/>
                    <a:pt x="55221" y="47770"/>
                  </a:cubicBezTo>
                  <a:lnTo>
                    <a:pt x="54828" y="47770"/>
                  </a:lnTo>
                  <a:cubicBezTo>
                    <a:pt x="55328" y="49591"/>
                    <a:pt x="53792" y="50735"/>
                    <a:pt x="54114" y="51913"/>
                  </a:cubicBezTo>
                  <a:cubicBezTo>
                    <a:pt x="53792" y="53592"/>
                    <a:pt x="52685" y="52485"/>
                    <a:pt x="52614" y="54235"/>
                  </a:cubicBezTo>
                  <a:cubicBezTo>
                    <a:pt x="52364" y="54342"/>
                    <a:pt x="52078" y="54378"/>
                    <a:pt x="51828" y="54413"/>
                  </a:cubicBezTo>
                  <a:cubicBezTo>
                    <a:pt x="51435" y="54842"/>
                    <a:pt x="52114" y="55199"/>
                    <a:pt x="51435" y="55521"/>
                  </a:cubicBezTo>
                  <a:cubicBezTo>
                    <a:pt x="51221" y="55270"/>
                    <a:pt x="50649" y="55914"/>
                    <a:pt x="50721" y="55414"/>
                  </a:cubicBezTo>
                  <a:cubicBezTo>
                    <a:pt x="49470" y="55914"/>
                    <a:pt x="48578" y="57807"/>
                    <a:pt x="46041" y="57378"/>
                  </a:cubicBezTo>
                  <a:cubicBezTo>
                    <a:pt x="45649" y="58128"/>
                    <a:pt x="44398" y="57878"/>
                    <a:pt x="44006" y="58378"/>
                  </a:cubicBezTo>
                  <a:cubicBezTo>
                    <a:pt x="43934" y="58128"/>
                    <a:pt x="41434" y="58414"/>
                    <a:pt x="42863" y="57771"/>
                  </a:cubicBezTo>
                  <a:cubicBezTo>
                    <a:pt x="42970" y="57700"/>
                    <a:pt x="43184" y="57700"/>
                    <a:pt x="43184" y="57843"/>
                  </a:cubicBezTo>
                  <a:lnTo>
                    <a:pt x="43327" y="57450"/>
                  </a:lnTo>
                  <a:cubicBezTo>
                    <a:pt x="41898" y="56771"/>
                    <a:pt x="40719" y="57878"/>
                    <a:pt x="39148" y="57700"/>
                  </a:cubicBezTo>
                  <a:cubicBezTo>
                    <a:pt x="39576" y="57843"/>
                    <a:pt x="40184" y="57843"/>
                    <a:pt x="39791" y="58092"/>
                  </a:cubicBezTo>
                  <a:lnTo>
                    <a:pt x="38362" y="57985"/>
                  </a:lnTo>
                  <a:lnTo>
                    <a:pt x="38683" y="57664"/>
                  </a:lnTo>
                  <a:lnTo>
                    <a:pt x="36540" y="57378"/>
                  </a:lnTo>
                  <a:lnTo>
                    <a:pt x="36826" y="57807"/>
                  </a:lnTo>
                  <a:cubicBezTo>
                    <a:pt x="35790" y="57521"/>
                    <a:pt x="35647" y="56807"/>
                    <a:pt x="34504" y="57271"/>
                  </a:cubicBezTo>
                  <a:cubicBezTo>
                    <a:pt x="33969" y="57521"/>
                    <a:pt x="35326" y="57914"/>
                    <a:pt x="34290" y="57914"/>
                  </a:cubicBezTo>
                  <a:cubicBezTo>
                    <a:pt x="32826" y="57271"/>
                    <a:pt x="30647" y="56378"/>
                    <a:pt x="29754" y="55985"/>
                  </a:cubicBezTo>
                  <a:cubicBezTo>
                    <a:pt x="29754" y="56485"/>
                    <a:pt x="29361" y="56306"/>
                    <a:pt x="28861" y="56235"/>
                  </a:cubicBezTo>
                  <a:lnTo>
                    <a:pt x="28932" y="55842"/>
                  </a:lnTo>
                  <a:cubicBezTo>
                    <a:pt x="27075" y="55771"/>
                    <a:pt x="28611" y="54842"/>
                    <a:pt x="26861" y="54592"/>
                  </a:cubicBezTo>
                  <a:lnTo>
                    <a:pt x="27111" y="54413"/>
                  </a:lnTo>
                  <a:lnTo>
                    <a:pt x="26360" y="54985"/>
                  </a:lnTo>
                  <a:cubicBezTo>
                    <a:pt x="24539" y="55092"/>
                    <a:pt x="25932" y="53914"/>
                    <a:pt x="23860" y="54092"/>
                  </a:cubicBezTo>
                  <a:cubicBezTo>
                    <a:pt x="24539" y="54342"/>
                    <a:pt x="23789" y="55021"/>
                    <a:pt x="23039" y="54485"/>
                  </a:cubicBezTo>
                  <a:lnTo>
                    <a:pt x="23432" y="54235"/>
                  </a:lnTo>
                  <a:cubicBezTo>
                    <a:pt x="22967" y="54092"/>
                    <a:pt x="22753" y="54163"/>
                    <a:pt x="22503" y="53914"/>
                  </a:cubicBezTo>
                  <a:cubicBezTo>
                    <a:pt x="22860" y="53878"/>
                    <a:pt x="22896" y="53485"/>
                    <a:pt x="22253" y="53199"/>
                  </a:cubicBezTo>
                  <a:lnTo>
                    <a:pt x="22896" y="53021"/>
                  </a:lnTo>
                  <a:lnTo>
                    <a:pt x="21396" y="52985"/>
                  </a:lnTo>
                  <a:cubicBezTo>
                    <a:pt x="20681" y="52163"/>
                    <a:pt x="19074" y="51628"/>
                    <a:pt x="19002" y="50949"/>
                  </a:cubicBezTo>
                  <a:cubicBezTo>
                    <a:pt x="19002" y="50949"/>
                    <a:pt x="17395" y="49413"/>
                    <a:pt x="16609" y="49591"/>
                  </a:cubicBezTo>
                  <a:cubicBezTo>
                    <a:pt x="17181" y="49591"/>
                    <a:pt x="16323" y="48734"/>
                    <a:pt x="16859" y="48591"/>
                  </a:cubicBezTo>
                  <a:cubicBezTo>
                    <a:pt x="16216" y="48556"/>
                    <a:pt x="14645" y="47734"/>
                    <a:pt x="14502" y="46912"/>
                  </a:cubicBezTo>
                  <a:lnTo>
                    <a:pt x="14609" y="46948"/>
                  </a:lnTo>
                  <a:cubicBezTo>
                    <a:pt x="13180" y="44984"/>
                    <a:pt x="11287" y="44341"/>
                    <a:pt x="10537" y="42269"/>
                  </a:cubicBezTo>
                  <a:cubicBezTo>
                    <a:pt x="10180" y="42626"/>
                    <a:pt x="9823" y="41519"/>
                    <a:pt x="9465" y="42055"/>
                  </a:cubicBezTo>
                  <a:cubicBezTo>
                    <a:pt x="7787" y="40340"/>
                    <a:pt x="8823" y="38090"/>
                    <a:pt x="6965" y="37911"/>
                  </a:cubicBezTo>
                  <a:cubicBezTo>
                    <a:pt x="6644" y="36947"/>
                    <a:pt x="7037" y="36697"/>
                    <a:pt x="7072" y="36161"/>
                  </a:cubicBezTo>
                  <a:lnTo>
                    <a:pt x="7215" y="36376"/>
                  </a:lnTo>
                  <a:cubicBezTo>
                    <a:pt x="6751" y="34518"/>
                    <a:pt x="6715" y="33946"/>
                    <a:pt x="6679" y="32482"/>
                  </a:cubicBezTo>
                  <a:cubicBezTo>
                    <a:pt x="6465" y="31768"/>
                    <a:pt x="5644" y="31625"/>
                    <a:pt x="5858" y="30267"/>
                  </a:cubicBezTo>
                  <a:cubicBezTo>
                    <a:pt x="6179" y="30696"/>
                    <a:pt x="6144" y="30161"/>
                    <a:pt x="6144" y="29660"/>
                  </a:cubicBezTo>
                  <a:cubicBezTo>
                    <a:pt x="6179" y="29982"/>
                    <a:pt x="6287" y="30089"/>
                    <a:pt x="6537" y="29446"/>
                  </a:cubicBezTo>
                  <a:cubicBezTo>
                    <a:pt x="6429" y="29339"/>
                    <a:pt x="6394" y="29196"/>
                    <a:pt x="6322" y="29053"/>
                  </a:cubicBezTo>
                  <a:lnTo>
                    <a:pt x="6394" y="29053"/>
                  </a:lnTo>
                  <a:cubicBezTo>
                    <a:pt x="6322" y="28196"/>
                    <a:pt x="6215" y="28339"/>
                    <a:pt x="6144" y="28732"/>
                  </a:cubicBezTo>
                  <a:cubicBezTo>
                    <a:pt x="6144" y="28732"/>
                    <a:pt x="6036" y="28732"/>
                    <a:pt x="5929" y="28839"/>
                  </a:cubicBezTo>
                  <a:cubicBezTo>
                    <a:pt x="6394" y="27982"/>
                    <a:pt x="6108" y="26374"/>
                    <a:pt x="6715" y="26338"/>
                  </a:cubicBezTo>
                  <a:cubicBezTo>
                    <a:pt x="6894" y="23802"/>
                    <a:pt x="6715" y="21909"/>
                    <a:pt x="7037" y="19766"/>
                  </a:cubicBezTo>
                  <a:cubicBezTo>
                    <a:pt x="7394" y="19623"/>
                    <a:pt x="7501" y="20159"/>
                    <a:pt x="7465" y="20802"/>
                  </a:cubicBezTo>
                  <a:lnTo>
                    <a:pt x="7751" y="19338"/>
                  </a:lnTo>
                  <a:cubicBezTo>
                    <a:pt x="8144" y="19481"/>
                    <a:pt x="7751" y="20231"/>
                    <a:pt x="7715" y="20695"/>
                  </a:cubicBezTo>
                  <a:cubicBezTo>
                    <a:pt x="8787" y="19195"/>
                    <a:pt x="8108" y="17016"/>
                    <a:pt x="9501" y="15230"/>
                  </a:cubicBezTo>
                  <a:lnTo>
                    <a:pt x="9358" y="14694"/>
                  </a:lnTo>
                  <a:lnTo>
                    <a:pt x="9465" y="14587"/>
                  </a:lnTo>
                  <a:cubicBezTo>
                    <a:pt x="9287" y="14516"/>
                    <a:pt x="9287" y="13980"/>
                    <a:pt x="9358" y="13694"/>
                  </a:cubicBezTo>
                  <a:cubicBezTo>
                    <a:pt x="9823" y="13587"/>
                    <a:pt x="10108" y="14051"/>
                    <a:pt x="10537" y="13158"/>
                  </a:cubicBezTo>
                  <a:cubicBezTo>
                    <a:pt x="11216" y="12623"/>
                    <a:pt x="11430" y="11122"/>
                    <a:pt x="11859" y="10229"/>
                  </a:cubicBezTo>
                  <a:cubicBezTo>
                    <a:pt x="11501" y="10587"/>
                    <a:pt x="11430" y="10372"/>
                    <a:pt x="11466" y="10087"/>
                  </a:cubicBezTo>
                  <a:cubicBezTo>
                    <a:pt x="11751" y="9694"/>
                    <a:pt x="12216" y="9729"/>
                    <a:pt x="12323" y="9336"/>
                  </a:cubicBezTo>
                  <a:lnTo>
                    <a:pt x="12716" y="9622"/>
                  </a:lnTo>
                  <a:cubicBezTo>
                    <a:pt x="12252" y="9443"/>
                    <a:pt x="13145" y="8408"/>
                    <a:pt x="13180" y="8193"/>
                  </a:cubicBezTo>
                  <a:cubicBezTo>
                    <a:pt x="13609" y="8301"/>
                    <a:pt x="12859" y="8908"/>
                    <a:pt x="13002" y="9194"/>
                  </a:cubicBezTo>
                  <a:cubicBezTo>
                    <a:pt x="14252" y="8015"/>
                    <a:pt x="13573" y="8515"/>
                    <a:pt x="15002" y="7622"/>
                  </a:cubicBezTo>
                  <a:cubicBezTo>
                    <a:pt x="15681" y="6872"/>
                    <a:pt x="14609" y="7265"/>
                    <a:pt x="14859" y="6657"/>
                  </a:cubicBezTo>
                  <a:cubicBezTo>
                    <a:pt x="15645" y="6229"/>
                    <a:pt x="16431" y="5586"/>
                    <a:pt x="17574" y="5729"/>
                  </a:cubicBezTo>
                  <a:lnTo>
                    <a:pt x="17145" y="5336"/>
                  </a:lnTo>
                  <a:cubicBezTo>
                    <a:pt x="18931" y="4693"/>
                    <a:pt x="20145" y="4836"/>
                    <a:pt x="21360" y="5336"/>
                  </a:cubicBezTo>
                  <a:cubicBezTo>
                    <a:pt x="36147" y="3729"/>
                    <a:pt x="25253" y="799"/>
                    <a:pt x="24967" y="728"/>
                  </a:cubicBezTo>
                  <a:cubicBezTo>
                    <a:pt x="22003" y="-129"/>
                    <a:pt x="19395" y="-236"/>
                    <a:pt x="16466" y="442"/>
                  </a:cubicBezTo>
                  <a:cubicBezTo>
                    <a:pt x="13609" y="1085"/>
                    <a:pt x="10037" y="3121"/>
                    <a:pt x="7715" y="6586"/>
                  </a:cubicBezTo>
                  <a:cubicBezTo>
                    <a:pt x="3643" y="12408"/>
                    <a:pt x="2572" y="13551"/>
                    <a:pt x="1036" y="20266"/>
                  </a:cubicBezTo>
                  <a:cubicBezTo>
                    <a:pt x="250" y="23374"/>
                    <a:pt x="0" y="26803"/>
                    <a:pt x="0" y="29946"/>
                  </a:cubicBezTo>
                  <a:cubicBezTo>
                    <a:pt x="607" y="31446"/>
                    <a:pt x="0" y="34125"/>
                    <a:pt x="822" y="35875"/>
                  </a:cubicBezTo>
                  <a:lnTo>
                    <a:pt x="536" y="36625"/>
                  </a:lnTo>
                  <a:cubicBezTo>
                    <a:pt x="822" y="37233"/>
                    <a:pt x="1072" y="37947"/>
                    <a:pt x="1072" y="38626"/>
                  </a:cubicBezTo>
                  <a:lnTo>
                    <a:pt x="964" y="38626"/>
                  </a:lnTo>
                  <a:cubicBezTo>
                    <a:pt x="1500" y="39519"/>
                    <a:pt x="1607" y="40662"/>
                    <a:pt x="1965" y="41054"/>
                  </a:cubicBezTo>
                  <a:lnTo>
                    <a:pt x="1857" y="41054"/>
                  </a:lnTo>
                  <a:lnTo>
                    <a:pt x="2357" y="42126"/>
                  </a:lnTo>
                  <a:lnTo>
                    <a:pt x="2143" y="41983"/>
                  </a:lnTo>
                  <a:cubicBezTo>
                    <a:pt x="3036" y="43484"/>
                    <a:pt x="3965" y="44912"/>
                    <a:pt x="4643" y="46234"/>
                  </a:cubicBezTo>
                  <a:lnTo>
                    <a:pt x="4965" y="45877"/>
                  </a:lnTo>
                  <a:cubicBezTo>
                    <a:pt x="6358" y="48770"/>
                    <a:pt x="7822" y="49020"/>
                    <a:pt x="9323" y="51377"/>
                  </a:cubicBezTo>
                  <a:lnTo>
                    <a:pt x="9215" y="51413"/>
                  </a:lnTo>
                  <a:cubicBezTo>
                    <a:pt x="12502" y="52913"/>
                    <a:pt x="12823" y="55771"/>
                    <a:pt x="16466" y="56807"/>
                  </a:cubicBezTo>
                  <a:cubicBezTo>
                    <a:pt x="16002" y="56699"/>
                    <a:pt x="16502" y="57092"/>
                    <a:pt x="16395" y="57199"/>
                  </a:cubicBezTo>
                  <a:cubicBezTo>
                    <a:pt x="17824" y="58021"/>
                    <a:pt x="19431" y="58736"/>
                    <a:pt x="19860" y="57985"/>
                  </a:cubicBezTo>
                  <a:cubicBezTo>
                    <a:pt x="20860" y="58557"/>
                    <a:pt x="20574" y="58700"/>
                    <a:pt x="20538" y="59057"/>
                  </a:cubicBezTo>
                  <a:cubicBezTo>
                    <a:pt x="20717" y="58700"/>
                    <a:pt x="21717" y="59021"/>
                    <a:pt x="22539" y="59378"/>
                  </a:cubicBezTo>
                  <a:lnTo>
                    <a:pt x="22110" y="59342"/>
                  </a:lnTo>
                  <a:cubicBezTo>
                    <a:pt x="22896" y="59700"/>
                    <a:pt x="23717" y="59986"/>
                    <a:pt x="24539" y="60271"/>
                  </a:cubicBezTo>
                  <a:lnTo>
                    <a:pt x="24360" y="59378"/>
                  </a:lnTo>
                  <a:cubicBezTo>
                    <a:pt x="25539" y="60093"/>
                    <a:pt x="24324" y="60343"/>
                    <a:pt x="25610" y="60700"/>
                  </a:cubicBezTo>
                  <a:lnTo>
                    <a:pt x="25825" y="60129"/>
                  </a:lnTo>
                  <a:cubicBezTo>
                    <a:pt x="27575" y="60879"/>
                    <a:pt x="28325" y="62164"/>
                    <a:pt x="30075" y="63057"/>
                  </a:cubicBezTo>
                  <a:cubicBezTo>
                    <a:pt x="31968" y="63629"/>
                    <a:pt x="34111" y="63879"/>
                    <a:pt x="36183" y="63950"/>
                  </a:cubicBezTo>
                  <a:cubicBezTo>
                    <a:pt x="38040" y="63950"/>
                    <a:pt x="40005" y="63915"/>
                    <a:pt x="42005" y="63807"/>
                  </a:cubicBezTo>
                  <a:cubicBezTo>
                    <a:pt x="45934" y="63557"/>
                    <a:pt x="50221" y="63022"/>
                    <a:pt x="54078" y="60700"/>
                  </a:cubicBezTo>
                  <a:lnTo>
                    <a:pt x="54685" y="60807"/>
                  </a:lnTo>
                  <a:cubicBezTo>
                    <a:pt x="55364" y="61200"/>
                    <a:pt x="55793" y="58378"/>
                    <a:pt x="56400" y="58557"/>
                  </a:cubicBezTo>
                  <a:lnTo>
                    <a:pt x="56721" y="57557"/>
                  </a:lnTo>
                  <a:cubicBezTo>
                    <a:pt x="56971" y="57414"/>
                    <a:pt x="57436" y="56985"/>
                    <a:pt x="57257" y="57485"/>
                  </a:cubicBezTo>
                  <a:cubicBezTo>
                    <a:pt x="57793" y="56735"/>
                    <a:pt x="57650" y="56628"/>
                    <a:pt x="57793" y="55985"/>
                  </a:cubicBezTo>
                  <a:lnTo>
                    <a:pt x="58579" y="55306"/>
                  </a:lnTo>
                  <a:cubicBezTo>
                    <a:pt x="60329" y="52163"/>
                    <a:pt x="59936" y="49127"/>
                    <a:pt x="60293" y="45948"/>
                  </a:cubicBezTo>
                  <a:cubicBezTo>
                    <a:pt x="61258" y="41912"/>
                    <a:pt x="60508" y="35340"/>
                    <a:pt x="59400" y="30839"/>
                  </a:cubicBezTo>
                  <a:cubicBezTo>
                    <a:pt x="58472" y="28089"/>
                    <a:pt x="57329" y="24410"/>
                    <a:pt x="54828" y="2169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687AF20A-6DA3-5F45-B045-11F1AE169E69}"/>
                </a:ext>
              </a:extLst>
            </p:cNvPr>
            <p:cNvSpPr/>
            <p:nvPr/>
          </p:nvSpPr>
          <p:spPr>
            <a:xfrm>
              <a:off x="6691562" y="5994892"/>
              <a:ext cx="71" cy="143"/>
            </a:xfrm>
            <a:custGeom>
              <a:avLst/>
              <a:gdLst>
                <a:gd name="connsiteX0" fmla="*/ 71 w 71"/>
                <a:gd name="connsiteY0" fmla="*/ 143 h 143"/>
                <a:gd name="connsiteX1" fmla="*/ 71 w 71"/>
                <a:gd name="connsiteY1" fmla="*/ 107 h 143"/>
                <a:gd name="connsiteX2" fmla="*/ 0 w 71"/>
                <a:gd name="connsiteY2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43">
                  <a:moveTo>
                    <a:pt x="71" y="143"/>
                  </a:moveTo>
                  <a:lnTo>
                    <a:pt x="71" y="1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BC7698AE-E5E0-A348-8349-0309B2793706}"/>
                </a:ext>
              </a:extLst>
            </p:cNvPr>
            <p:cNvSpPr/>
            <p:nvPr/>
          </p:nvSpPr>
          <p:spPr>
            <a:xfrm>
              <a:off x="6690623" y="5953424"/>
              <a:ext cx="63803" cy="64292"/>
            </a:xfrm>
            <a:custGeom>
              <a:avLst/>
              <a:gdLst>
                <a:gd name="connsiteX0" fmla="*/ 60339 w 63803"/>
                <a:gd name="connsiteY0" fmla="*/ 12607 h 64292"/>
                <a:gd name="connsiteX1" fmla="*/ 53624 w 63803"/>
                <a:gd name="connsiteY1" fmla="*/ 4892 h 64292"/>
                <a:gd name="connsiteX2" fmla="*/ 52874 w 63803"/>
                <a:gd name="connsiteY2" fmla="*/ 4642 h 64292"/>
                <a:gd name="connsiteX3" fmla="*/ 47766 w 63803"/>
                <a:gd name="connsiteY3" fmla="*/ 1927 h 64292"/>
                <a:gd name="connsiteX4" fmla="*/ 43944 w 63803"/>
                <a:gd name="connsiteY4" fmla="*/ 713 h 64292"/>
                <a:gd name="connsiteX5" fmla="*/ 36908 w 63803"/>
                <a:gd name="connsiteY5" fmla="*/ 34 h 64292"/>
                <a:gd name="connsiteX6" fmla="*/ 40372 w 63803"/>
                <a:gd name="connsiteY6" fmla="*/ 5356 h 64292"/>
                <a:gd name="connsiteX7" fmla="*/ 40230 w 63803"/>
                <a:gd name="connsiteY7" fmla="*/ 5499 h 64292"/>
                <a:gd name="connsiteX8" fmla="*/ 46195 w 63803"/>
                <a:gd name="connsiteY8" fmla="*/ 6928 h 64292"/>
                <a:gd name="connsiteX9" fmla="*/ 48516 w 63803"/>
                <a:gd name="connsiteY9" fmla="*/ 8428 h 64292"/>
                <a:gd name="connsiteX10" fmla="*/ 48445 w 63803"/>
                <a:gd name="connsiteY10" fmla="*/ 8464 h 64292"/>
                <a:gd name="connsiteX11" fmla="*/ 52231 w 63803"/>
                <a:gd name="connsiteY11" fmla="*/ 11107 h 64292"/>
                <a:gd name="connsiteX12" fmla="*/ 51695 w 63803"/>
                <a:gd name="connsiteY12" fmla="*/ 11071 h 64292"/>
                <a:gd name="connsiteX13" fmla="*/ 53267 w 63803"/>
                <a:gd name="connsiteY13" fmla="*/ 13036 h 64292"/>
                <a:gd name="connsiteX14" fmla="*/ 57160 w 63803"/>
                <a:gd name="connsiteY14" fmla="*/ 19394 h 64292"/>
                <a:gd name="connsiteX15" fmla="*/ 56982 w 63803"/>
                <a:gd name="connsiteY15" fmla="*/ 19322 h 64292"/>
                <a:gd name="connsiteX16" fmla="*/ 57732 w 63803"/>
                <a:gd name="connsiteY16" fmla="*/ 21501 h 64292"/>
                <a:gd name="connsiteX17" fmla="*/ 57625 w 63803"/>
                <a:gd name="connsiteY17" fmla="*/ 21644 h 64292"/>
                <a:gd name="connsiteX18" fmla="*/ 58125 w 63803"/>
                <a:gd name="connsiteY18" fmla="*/ 25787 h 64292"/>
                <a:gd name="connsiteX19" fmla="*/ 57767 w 63803"/>
                <a:gd name="connsiteY19" fmla="*/ 25859 h 64292"/>
                <a:gd name="connsiteX20" fmla="*/ 57910 w 63803"/>
                <a:gd name="connsiteY20" fmla="*/ 28181 h 64292"/>
                <a:gd name="connsiteX21" fmla="*/ 57946 w 63803"/>
                <a:gd name="connsiteY21" fmla="*/ 27323 h 64292"/>
                <a:gd name="connsiteX22" fmla="*/ 58053 w 63803"/>
                <a:gd name="connsiteY22" fmla="*/ 30716 h 64292"/>
                <a:gd name="connsiteX23" fmla="*/ 59589 w 63803"/>
                <a:gd name="connsiteY23" fmla="*/ 35467 h 64292"/>
                <a:gd name="connsiteX24" fmla="*/ 59196 w 63803"/>
                <a:gd name="connsiteY24" fmla="*/ 35932 h 64292"/>
                <a:gd name="connsiteX25" fmla="*/ 58482 w 63803"/>
                <a:gd name="connsiteY25" fmla="*/ 35681 h 64292"/>
                <a:gd name="connsiteX26" fmla="*/ 58125 w 63803"/>
                <a:gd name="connsiteY26" fmla="*/ 38825 h 64292"/>
                <a:gd name="connsiteX27" fmla="*/ 57732 w 63803"/>
                <a:gd name="connsiteY27" fmla="*/ 38860 h 64292"/>
                <a:gd name="connsiteX28" fmla="*/ 57267 w 63803"/>
                <a:gd name="connsiteY28" fmla="*/ 43218 h 64292"/>
                <a:gd name="connsiteX29" fmla="*/ 56089 w 63803"/>
                <a:gd name="connsiteY29" fmla="*/ 45933 h 64292"/>
                <a:gd name="connsiteX30" fmla="*/ 55374 w 63803"/>
                <a:gd name="connsiteY30" fmla="*/ 46361 h 64292"/>
                <a:gd name="connsiteX31" fmla="*/ 55196 w 63803"/>
                <a:gd name="connsiteY31" fmla="*/ 47754 h 64292"/>
                <a:gd name="connsiteX32" fmla="*/ 54446 w 63803"/>
                <a:gd name="connsiteY32" fmla="*/ 47969 h 64292"/>
                <a:gd name="connsiteX33" fmla="*/ 50802 w 63803"/>
                <a:gd name="connsiteY33" fmla="*/ 52505 h 64292"/>
                <a:gd name="connsiteX34" fmla="*/ 49624 w 63803"/>
                <a:gd name="connsiteY34" fmla="*/ 54398 h 64292"/>
                <a:gd name="connsiteX35" fmla="*/ 48373 w 63803"/>
                <a:gd name="connsiteY35" fmla="*/ 54434 h 64292"/>
                <a:gd name="connsiteX36" fmla="*/ 48659 w 63803"/>
                <a:gd name="connsiteY36" fmla="*/ 54326 h 64292"/>
                <a:gd name="connsiteX37" fmla="*/ 48588 w 63803"/>
                <a:gd name="connsiteY37" fmla="*/ 53934 h 64292"/>
                <a:gd name="connsiteX38" fmla="*/ 45373 w 63803"/>
                <a:gd name="connsiteY38" fmla="*/ 55970 h 64292"/>
                <a:gd name="connsiteX39" fmla="*/ 46052 w 63803"/>
                <a:gd name="connsiteY39" fmla="*/ 56041 h 64292"/>
                <a:gd name="connsiteX40" fmla="*/ 44837 w 63803"/>
                <a:gd name="connsiteY40" fmla="*/ 56470 h 64292"/>
                <a:gd name="connsiteX41" fmla="*/ 44980 w 63803"/>
                <a:gd name="connsiteY41" fmla="*/ 56077 h 64292"/>
                <a:gd name="connsiteX42" fmla="*/ 43123 w 63803"/>
                <a:gd name="connsiteY42" fmla="*/ 56541 h 64292"/>
                <a:gd name="connsiteX43" fmla="*/ 43516 w 63803"/>
                <a:gd name="connsiteY43" fmla="*/ 56863 h 64292"/>
                <a:gd name="connsiteX44" fmla="*/ 41158 w 63803"/>
                <a:gd name="connsiteY44" fmla="*/ 57148 h 64292"/>
                <a:gd name="connsiteX45" fmla="*/ 41194 w 63803"/>
                <a:gd name="connsiteY45" fmla="*/ 57827 h 64292"/>
                <a:gd name="connsiteX46" fmla="*/ 36265 w 63803"/>
                <a:gd name="connsiteY46" fmla="*/ 57684 h 64292"/>
                <a:gd name="connsiteX47" fmla="*/ 35550 w 63803"/>
                <a:gd name="connsiteY47" fmla="*/ 58256 h 64292"/>
                <a:gd name="connsiteX48" fmla="*/ 35479 w 63803"/>
                <a:gd name="connsiteY48" fmla="*/ 57863 h 64292"/>
                <a:gd name="connsiteX49" fmla="*/ 33122 w 63803"/>
                <a:gd name="connsiteY49" fmla="*/ 57434 h 64292"/>
                <a:gd name="connsiteX50" fmla="*/ 33264 w 63803"/>
                <a:gd name="connsiteY50" fmla="*/ 57148 h 64292"/>
                <a:gd name="connsiteX51" fmla="*/ 32764 w 63803"/>
                <a:gd name="connsiteY51" fmla="*/ 57970 h 64292"/>
                <a:gd name="connsiteX52" fmla="*/ 30157 w 63803"/>
                <a:gd name="connsiteY52" fmla="*/ 58006 h 64292"/>
                <a:gd name="connsiteX53" fmla="*/ 29550 w 63803"/>
                <a:gd name="connsiteY53" fmla="*/ 58649 h 64292"/>
                <a:gd name="connsiteX54" fmla="*/ 29835 w 63803"/>
                <a:gd name="connsiteY54" fmla="*/ 58291 h 64292"/>
                <a:gd name="connsiteX55" fmla="*/ 28871 w 63803"/>
                <a:gd name="connsiteY55" fmla="*/ 58327 h 64292"/>
                <a:gd name="connsiteX56" fmla="*/ 28407 w 63803"/>
                <a:gd name="connsiteY56" fmla="*/ 57756 h 64292"/>
                <a:gd name="connsiteX57" fmla="*/ 28942 w 63803"/>
                <a:gd name="connsiteY57" fmla="*/ 57363 h 64292"/>
                <a:gd name="connsiteX58" fmla="*/ 27514 w 63803"/>
                <a:gd name="connsiteY58" fmla="*/ 57827 h 64292"/>
                <a:gd name="connsiteX59" fmla="*/ 24656 w 63803"/>
                <a:gd name="connsiteY59" fmla="*/ 56720 h 64292"/>
                <a:gd name="connsiteX60" fmla="*/ 22049 w 63803"/>
                <a:gd name="connsiteY60" fmla="*/ 56184 h 64292"/>
                <a:gd name="connsiteX61" fmla="*/ 22013 w 63803"/>
                <a:gd name="connsiteY61" fmla="*/ 55148 h 64292"/>
                <a:gd name="connsiteX62" fmla="*/ 19370 w 63803"/>
                <a:gd name="connsiteY62" fmla="*/ 54255 h 64292"/>
                <a:gd name="connsiteX63" fmla="*/ 19513 w 63803"/>
                <a:gd name="connsiteY63" fmla="*/ 54255 h 64292"/>
                <a:gd name="connsiteX64" fmla="*/ 14548 w 63803"/>
                <a:gd name="connsiteY64" fmla="*/ 50862 h 64292"/>
                <a:gd name="connsiteX65" fmla="*/ 13476 w 63803"/>
                <a:gd name="connsiteY65" fmla="*/ 50898 h 64292"/>
                <a:gd name="connsiteX66" fmla="*/ 9904 w 63803"/>
                <a:gd name="connsiteY66" fmla="*/ 47469 h 64292"/>
                <a:gd name="connsiteX67" fmla="*/ 9547 w 63803"/>
                <a:gd name="connsiteY67" fmla="*/ 45683 h 64292"/>
                <a:gd name="connsiteX68" fmla="*/ 9726 w 63803"/>
                <a:gd name="connsiteY68" fmla="*/ 45861 h 64292"/>
                <a:gd name="connsiteX69" fmla="*/ 8118 w 63803"/>
                <a:gd name="connsiteY69" fmla="*/ 42361 h 64292"/>
                <a:gd name="connsiteX70" fmla="*/ 6761 w 63803"/>
                <a:gd name="connsiteY70" fmla="*/ 40539 h 64292"/>
                <a:gd name="connsiteX71" fmla="*/ 6904 w 63803"/>
                <a:gd name="connsiteY71" fmla="*/ 39896 h 64292"/>
                <a:gd name="connsiteX72" fmla="*/ 7261 w 63803"/>
                <a:gd name="connsiteY72" fmla="*/ 39575 h 64292"/>
                <a:gd name="connsiteX73" fmla="*/ 6975 w 63803"/>
                <a:gd name="connsiteY73" fmla="*/ 39253 h 64292"/>
                <a:gd name="connsiteX74" fmla="*/ 7047 w 63803"/>
                <a:gd name="connsiteY74" fmla="*/ 39217 h 64292"/>
                <a:gd name="connsiteX75" fmla="*/ 6725 w 63803"/>
                <a:gd name="connsiteY75" fmla="*/ 38968 h 64292"/>
                <a:gd name="connsiteX76" fmla="*/ 6547 w 63803"/>
                <a:gd name="connsiteY76" fmla="*/ 39146 h 64292"/>
                <a:gd name="connsiteX77" fmla="*/ 6761 w 63803"/>
                <a:gd name="connsiteY77" fmla="*/ 36610 h 64292"/>
                <a:gd name="connsiteX78" fmla="*/ 5940 w 63803"/>
                <a:gd name="connsiteY78" fmla="*/ 30216 h 64292"/>
                <a:gd name="connsiteX79" fmla="*/ 6475 w 63803"/>
                <a:gd name="connsiteY79" fmla="*/ 31145 h 64292"/>
                <a:gd name="connsiteX80" fmla="*/ 6582 w 63803"/>
                <a:gd name="connsiteY80" fmla="*/ 29681 h 64292"/>
                <a:gd name="connsiteX81" fmla="*/ 6725 w 63803"/>
                <a:gd name="connsiteY81" fmla="*/ 31002 h 64292"/>
                <a:gd name="connsiteX82" fmla="*/ 7725 w 63803"/>
                <a:gd name="connsiteY82" fmla="*/ 25430 h 64292"/>
                <a:gd name="connsiteX83" fmla="*/ 7511 w 63803"/>
                <a:gd name="connsiteY83" fmla="*/ 24930 h 64292"/>
                <a:gd name="connsiteX84" fmla="*/ 7583 w 63803"/>
                <a:gd name="connsiteY84" fmla="*/ 24823 h 64292"/>
                <a:gd name="connsiteX85" fmla="*/ 7368 w 63803"/>
                <a:gd name="connsiteY85" fmla="*/ 23966 h 64292"/>
                <a:gd name="connsiteX86" fmla="*/ 8511 w 63803"/>
                <a:gd name="connsiteY86" fmla="*/ 23287 h 64292"/>
                <a:gd name="connsiteX87" fmla="*/ 9440 w 63803"/>
                <a:gd name="connsiteY87" fmla="*/ 20037 h 64292"/>
                <a:gd name="connsiteX88" fmla="*/ 9011 w 63803"/>
                <a:gd name="connsiteY88" fmla="*/ 20001 h 64292"/>
                <a:gd name="connsiteX89" fmla="*/ 9726 w 63803"/>
                <a:gd name="connsiteY89" fmla="*/ 19001 h 64292"/>
                <a:gd name="connsiteX90" fmla="*/ 10190 w 63803"/>
                <a:gd name="connsiteY90" fmla="*/ 19179 h 64292"/>
                <a:gd name="connsiteX91" fmla="*/ 10297 w 63803"/>
                <a:gd name="connsiteY91" fmla="*/ 17501 h 64292"/>
                <a:gd name="connsiteX92" fmla="*/ 10369 w 63803"/>
                <a:gd name="connsiteY92" fmla="*/ 18608 h 64292"/>
                <a:gd name="connsiteX93" fmla="*/ 11905 w 63803"/>
                <a:gd name="connsiteY93" fmla="*/ 15965 h 64292"/>
                <a:gd name="connsiteX94" fmla="*/ 11333 w 63803"/>
                <a:gd name="connsiteY94" fmla="*/ 15179 h 64292"/>
                <a:gd name="connsiteX95" fmla="*/ 13083 w 63803"/>
                <a:gd name="connsiteY95" fmla="*/ 12643 h 64292"/>
                <a:gd name="connsiteX96" fmla="*/ 12512 w 63803"/>
                <a:gd name="connsiteY96" fmla="*/ 12643 h 64292"/>
                <a:gd name="connsiteX97" fmla="*/ 15548 w 63803"/>
                <a:gd name="connsiteY97" fmla="*/ 9607 h 64292"/>
                <a:gd name="connsiteX98" fmla="*/ 19298 w 63803"/>
                <a:gd name="connsiteY98" fmla="*/ 2392 h 64292"/>
                <a:gd name="connsiteX99" fmla="*/ 14941 w 63803"/>
                <a:gd name="connsiteY99" fmla="*/ 3749 h 64292"/>
                <a:gd name="connsiteX100" fmla="*/ 4654 w 63803"/>
                <a:gd name="connsiteY100" fmla="*/ 17358 h 64292"/>
                <a:gd name="connsiteX101" fmla="*/ 82 w 63803"/>
                <a:gd name="connsiteY101" fmla="*/ 31681 h 64292"/>
                <a:gd name="connsiteX102" fmla="*/ 1082 w 63803"/>
                <a:gd name="connsiteY102" fmla="*/ 41682 h 64292"/>
                <a:gd name="connsiteX103" fmla="*/ 3546 w 63803"/>
                <a:gd name="connsiteY103" fmla="*/ 47290 h 64292"/>
                <a:gd name="connsiteX104" fmla="*/ 3511 w 63803"/>
                <a:gd name="connsiteY104" fmla="*/ 48076 h 64292"/>
                <a:gd name="connsiteX105" fmla="*/ 4547 w 63803"/>
                <a:gd name="connsiteY105" fmla="*/ 49826 h 64292"/>
                <a:gd name="connsiteX106" fmla="*/ 4439 w 63803"/>
                <a:gd name="connsiteY106" fmla="*/ 49826 h 64292"/>
                <a:gd name="connsiteX107" fmla="*/ 6011 w 63803"/>
                <a:gd name="connsiteY107" fmla="*/ 51791 h 64292"/>
                <a:gd name="connsiteX108" fmla="*/ 5904 w 63803"/>
                <a:gd name="connsiteY108" fmla="*/ 51826 h 64292"/>
                <a:gd name="connsiteX109" fmla="*/ 6618 w 63803"/>
                <a:gd name="connsiteY109" fmla="*/ 52719 h 64292"/>
                <a:gd name="connsiteX110" fmla="*/ 6368 w 63803"/>
                <a:gd name="connsiteY110" fmla="*/ 52648 h 64292"/>
                <a:gd name="connsiteX111" fmla="*/ 9761 w 63803"/>
                <a:gd name="connsiteY111" fmla="*/ 56148 h 64292"/>
                <a:gd name="connsiteX112" fmla="*/ 9976 w 63803"/>
                <a:gd name="connsiteY112" fmla="*/ 55720 h 64292"/>
                <a:gd name="connsiteX113" fmla="*/ 15619 w 63803"/>
                <a:gd name="connsiteY113" fmla="*/ 60042 h 64292"/>
                <a:gd name="connsiteX114" fmla="*/ 15548 w 63803"/>
                <a:gd name="connsiteY114" fmla="*/ 60113 h 64292"/>
                <a:gd name="connsiteX115" fmla="*/ 24192 w 63803"/>
                <a:gd name="connsiteY115" fmla="*/ 63114 h 64292"/>
                <a:gd name="connsiteX116" fmla="*/ 24263 w 63803"/>
                <a:gd name="connsiteY116" fmla="*/ 63506 h 64292"/>
                <a:gd name="connsiteX117" fmla="*/ 27799 w 63803"/>
                <a:gd name="connsiteY117" fmla="*/ 63114 h 64292"/>
                <a:gd name="connsiteX118" fmla="*/ 28800 w 63803"/>
                <a:gd name="connsiteY118" fmla="*/ 63899 h 64292"/>
                <a:gd name="connsiteX119" fmla="*/ 30800 w 63803"/>
                <a:gd name="connsiteY119" fmla="*/ 63506 h 64292"/>
                <a:gd name="connsiteX120" fmla="*/ 30371 w 63803"/>
                <a:gd name="connsiteY120" fmla="*/ 63614 h 64292"/>
                <a:gd name="connsiteX121" fmla="*/ 33014 w 63803"/>
                <a:gd name="connsiteY121" fmla="*/ 63649 h 64292"/>
                <a:gd name="connsiteX122" fmla="*/ 32514 w 63803"/>
                <a:gd name="connsiteY122" fmla="*/ 62899 h 64292"/>
                <a:gd name="connsiteX123" fmla="*/ 34157 w 63803"/>
                <a:gd name="connsiteY123" fmla="*/ 63685 h 64292"/>
                <a:gd name="connsiteX124" fmla="*/ 34157 w 63803"/>
                <a:gd name="connsiteY124" fmla="*/ 63078 h 64292"/>
                <a:gd name="connsiteX125" fmla="*/ 39194 w 63803"/>
                <a:gd name="connsiteY125" fmla="*/ 64292 h 64292"/>
                <a:gd name="connsiteX126" fmla="*/ 59589 w 63803"/>
                <a:gd name="connsiteY126" fmla="*/ 51826 h 64292"/>
                <a:gd name="connsiteX127" fmla="*/ 60196 w 63803"/>
                <a:gd name="connsiteY127" fmla="*/ 51755 h 64292"/>
                <a:gd name="connsiteX128" fmla="*/ 60946 w 63803"/>
                <a:gd name="connsiteY128" fmla="*/ 49361 h 64292"/>
                <a:gd name="connsiteX129" fmla="*/ 60982 w 63803"/>
                <a:gd name="connsiteY129" fmla="*/ 48397 h 64292"/>
                <a:gd name="connsiteX130" fmla="*/ 61482 w 63803"/>
                <a:gd name="connsiteY130" fmla="*/ 48219 h 64292"/>
                <a:gd name="connsiteX131" fmla="*/ 61697 w 63803"/>
                <a:gd name="connsiteY131" fmla="*/ 46754 h 64292"/>
                <a:gd name="connsiteX132" fmla="*/ 62339 w 63803"/>
                <a:gd name="connsiteY132" fmla="*/ 46040 h 64292"/>
                <a:gd name="connsiteX133" fmla="*/ 63340 w 63803"/>
                <a:gd name="connsiteY133" fmla="*/ 37039 h 64292"/>
                <a:gd name="connsiteX134" fmla="*/ 62732 w 63803"/>
                <a:gd name="connsiteY134" fmla="*/ 22251 h 64292"/>
                <a:gd name="connsiteX135" fmla="*/ 60339 w 63803"/>
                <a:gd name="connsiteY135" fmla="*/ 12607 h 6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63803" h="64292">
                  <a:moveTo>
                    <a:pt x="60339" y="12607"/>
                  </a:moveTo>
                  <a:cubicBezTo>
                    <a:pt x="59053" y="9321"/>
                    <a:pt x="56660" y="6249"/>
                    <a:pt x="53624" y="4892"/>
                  </a:cubicBezTo>
                  <a:cubicBezTo>
                    <a:pt x="53517" y="4713"/>
                    <a:pt x="52910" y="4606"/>
                    <a:pt x="52874" y="4642"/>
                  </a:cubicBezTo>
                  <a:cubicBezTo>
                    <a:pt x="51267" y="3534"/>
                    <a:pt x="49516" y="2606"/>
                    <a:pt x="47766" y="1927"/>
                  </a:cubicBezTo>
                  <a:cubicBezTo>
                    <a:pt x="47766" y="1927"/>
                    <a:pt x="46159" y="1248"/>
                    <a:pt x="43944" y="713"/>
                  </a:cubicBezTo>
                  <a:cubicBezTo>
                    <a:pt x="41765" y="213"/>
                    <a:pt x="39015" y="-109"/>
                    <a:pt x="36908" y="34"/>
                  </a:cubicBezTo>
                  <a:cubicBezTo>
                    <a:pt x="32550" y="570"/>
                    <a:pt x="31728" y="1391"/>
                    <a:pt x="40372" y="5356"/>
                  </a:cubicBezTo>
                  <a:lnTo>
                    <a:pt x="40230" y="5499"/>
                  </a:lnTo>
                  <a:cubicBezTo>
                    <a:pt x="42766" y="6392"/>
                    <a:pt x="44266" y="6892"/>
                    <a:pt x="46195" y="6928"/>
                  </a:cubicBezTo>
                  <a:cubicBezTo>
                    <a:pt x="46123" y="7821"/>
                    <a:pt x="48088" y="7892"/>
                    <a:pt x="48516" y="8428"/>
                  </a:cubicBezTo>
                  <a:lnTo>
                    <a:pt x="48445" y="8464"/>
                  </a:lnTo>
                  <a:cubicBezTo>
                    <a:pt x="50195" y="8642"/>
                    <a:pt x="50802" y="10607"/>
                    <a:pt x="52231" y="11107"/>
                  </a:cubicBezTo>
                  <a:cubicBezTo>
                    <a:pt x="52160" y="11107"/>
                    <a:pt x="51945" y="11286"/>
                    <a:pt x="51695" y="11071"/>
                  </a:cubicBezTo>
                  <a:cubicBezTo>
                    <a:pt x="52517" y="11678"/>
                    <a:pt x="53696" y="12607"/>
                    <a:pt x="53267" y="13036"/>
                  </a:cubicBezTo>
                  <a:cubicBezTo>
                    <a:pt x="55017" y="14786"/>
                    <a:pt x="56053" y="17965"/>
                    <a:pt x="57160" y="19394"/>
                  </a:cubicBezTo>
                  <a:lnTo>
                    <a:pt x="56982" y="19322"/>
                  </a:lnTo>
                  <a:cubicBezTo>
                    <a:pt x="57696" y="20144"/>
                    <a:pt x="57339" y="20501"/>
                    <a:pt x="57732" y="21501"/>
                  </a:cubicBezTo>
                  <a:cubicBezTo>
                    <a:pt x="57660" y="21573"/>
                    <a:pt x="57625" y="21644"/>
                    <a:pt x="57625" y="21644"/>
                  </a:cubicBezTo>
                  <a:cubicBezTo>
                    <a:pt x="58303" y="22572"/>
                    <a:pt x="57910" y="24823"/>
                    <a:pt x="58125" y="25787"/>
                  </a:cubicBezTo>
                  <a:lnTo>
                    <a:pt x="57767" y="25859"/>
                  </a:lnTo>
                  <a:lnTo>
                    <a:pt x="57910" y="28181"/>
                  </a:lnTo>
                  <a:lnTo>
                    <a:pt x="57946" y="27323"/>
                  </a:lnTo>
                  <a:cubicBezTo>
                    <a:pt x="58910" y="27609"/>
                    <a:pt x="57375" y="29073"/>
                    <a:pt x="58053" y="30716"/>
                  </a:cubicBezTo>
                  <a:cubicBezTo>
                    <a:pt x="57946" y="32253"/>
                    <a:pt x="60125" y="33860"/>
                    <a:pt x="59589" y="35467"/>
                  </a:cubicBezTo>
                  <a:cubicBezTo>
                    <a:pt x="60018" y="36253"/>
                    <a:pt x="58875" y="34788"/>
                    <a:pt x="59196" y="35932"/>
                  </a:cubicBezTo>
                  <a:cubicBezTo>
                    <a:pt x="58696" y="35967"/>
                    <a:pt x="58910" y="35396"/>
                    <a:pt x="58482" y="35681"/>
                  </a:cubicBezTo>
                  <a:cubicBezTo>
                    <a:pt x="58696" y="36825"/>
                    <a:pt x="57910" y="37467"/>
                    <a:pt x="58125" y="38825"/>
                  </a:cubicBezTo>
                  <a:lnTo>
                    <a:pt x="57732" y="38860"/>
                  </a:lnTo>
                  <a:cubicBezTo>
                    <a:pt x="58303" y="40682"/>
                    <a:pt x="56803" y="42004"/>
                    <a:pt x="57267" y="43218"/>
                  </a:cubicBezTo>
                  <a:cubicBezTo>
                    <a:pt x="57125" y="45004"/>
                    <a:pt x="55910" y="44039"/>
                    <a:pt x="56089" y="45933"/>
                  </a:cubicBezTo>
                  <a:lnTo>
                    <a:pt x="55374" y="46361"/>
                  </a:lnTo>
                  <a:cubicBezTo>
                    <a:pt x="55053" y="47004"/>
                    <a:pt x="55803" y="47111"/>
                    <a:pt x="55196" y="47754"/>
                  </a:cubicBezTo>
                  <a:cubicBezTo>
                    <a:pt x="54910" y="47576"/>
                    <a:pt x="54517" y="48540"/>
                    <a:pt x="54446" y="47969"/>
                  </a:cubicBezTo>
                  <a:cubicBezTo>
                    <a:pt x="53195" y="49183"/>
                    <a:pt x="53195" y="51541"/>
                    <a:pt x="50802" y="52505"/>
                  </a:cubicBezTo>
                  <a:cubicBezTo>
                    <a:pt x="50874" y="53362"/>
                    <a:pt x="49624" y="53755"/>
                    <a:pt x="49624" y="54398"/>
                  </a:cubicBezTo>
                  <a:cubicBezTo>
                    <a:pt x="49445" y="54255"/>
                    <a:pt x="47516" y="55648"/>
                    <a:pt x="48373" y="54434"/>
                  </a:cubicBezTo>
                  <a:cubicBezTo>
                    <a:pt x="48445" y="54326"/>
                    <a:pt x="48623" y="54220"/>
                    <a:pt x="48659" y="54326"/>
                  </a:cubicBezTo>
                  <a:lnTo>
                    <a:pt x="48588" y="53934"/>
                  </a:lnTo>
                  <a:cubicBezTo>
                    <a:pt x="47123" y="54005"/>
                    <a:pt x="46695" y="55470"/>
                    <a:pt x="45373" y="55970"/>
                  </a:cubicBezTo>
                  <a:cubicBezTo>
                    <a:pt x="45802" y="55934"/>
                    <a:pt x="46266" y="55648"/>
                    <a:pt x="46052" y="56041"/>
                  </a:cubicBezTo>
                  <a:cubicBezTo>
                    <a:pt x="45659" y="56220"/>
                    <a:pt x="45266" y="56363"/>
                    <a:pt x="44837" y="56470"/>
                  </a:cubicBezTo>
                  <a:lnTo>
                    <a:pt x="44980" y="56077"/>
                  </a:lnTo>
                  <a:lnTo>
                    <a:pt x="43123" y="56541"/>
                  </a:lnTo>
                  <a:lnTo>
                    <a:pt x="43516" y="56863"/>
                  </a:lnTo>
                  <a:cubicBezTo>
                    <a:pt x="42516" y="56934"/>
                    <a:pt x="42051" y="56327"/>
                    <a:pt x="41158" y="57148"/>
                  </a:cubicBezTo>
                  <a:cubicBezTo>
                    <a:pt x="40765" y="57577"/>
                    <a:pt x="42158" y="57470"/>
                    <a:pt x="41194" y="57827"/>
                  </a:cubicBezTo>
                  <a:cubicBezTo>
                    <a:pt x="39587" y="57792"/>
                    <a:pt x="37229" y="57720"/>
                    <a:pt x="36265" y="57684"/>
                  </a:cubicBezTo>
                  <a:cubicBezTo>
                    <a:pt x="36443" y="58149"/>
                    <a:pt x="36015" y="58149"/>
                    <a:pt x="35550" y="58256"/>
                  </a:cubicBezTo>
                  <a:lnTo>
                    <a:pt x="35479" y="57863"/>
                  </a:lnTo>
                  <a:cubicBezTo>
                    <a:pt x="33729" y="58470"/>
                    <a:pt x="34836" y="57041"/>
                    <a:pt x="33122" y="57434"/>
                  </a:cubicBezTo>
                  <a:lnTo>
                    <a:pt x="33264" y="57148"/>
                  </a:lnTo>
                  <a:lnTo>
                    <a:pt x="32764" y="57970"/>
                  </a:lnTo>
                  <a:cubicBezTo>
                    <a:pt x="31121" y="58684"/>
                    <a:pt x="31979" y="57113"/>
                    <a:pt x="30157" y="58006"/>
                  </a:cubicBezTo>
                  <a:cubicBezTo>
                    <a:pt x="30871" y="58006"/>
                    <a:pt x="30407" y="58899"/>
                    <a:pt x="29550" y="58649"/>
                  </a:cubicBezTo>
                  <a:lnTo>
                    <a:pt x="29835" y="58291"/>
                  </a:lnTo>
                  <a:cubicBezTo>
                    <a:pt x="29335" y="58327"/>
                    <a:pt x="29157" y="58470"/>
                    <a:pt x="28871" y="58327"/>
                  </a:cubicBezTo>
                  <a:cubicBezTo>
                    <a:pt x="29192" y="58184"/>
                    <a:pt x="29085" y="57792"/>
                    <a:pt x="28407" y="57756"/>
                  </a:cubicBezTo>
                  <a:lnTo>
                    <a:pt x="28942" y="57363"/>
                  </a:lnTo>
                  <a:lnTo>
                    <a:pt x="27514" y="57827"/>
                  </a:lnTo>
                  <a:cubicBezTo>
                    <a:pt x="26585" y="57256"/>
                    <a:pt x="24906" y="57327"/>
                    <a:pt x="24656" y="56720"/>
                  </a:cubicBezTo>
                  <a:cubicBezTo>
                    <a:pt x="24656" y="56720"/>
                    <a:pt x="22692" y="55827"/>
                    <a:pt x="22049" y="56184"/>
                  </a:cubicBezTo>
                  <a:cubicBezTo>
                    <a:pt x="22584" y="56006"/>
                    <a:pt x="21549" y="55434"/>
                    <a:pt x="22013" y="55148"/>
                  </a:cubicBezTo>
                  <a:cubicBezTo>
                    <a:pt x="21370" y="55362"/>
                    <a:pt x="19691" y="55005"/>
                    <a:pt x="19370" y="54255"/>
                  </a:cubicBezTo>
                  <a:lnTo>
                    <a:pt x="19513" y="54255"/>
                  </a:lnTo>
                  <a:cubicBezTo>
                    <a:pt x="17691" y="52791"/>
                    <a:pt x="15691" y="52719"/>
                    <a:pt x="14548" y="50862"/>
                  </a:cubicBezTo>
                  <a:cubicBezTo>
                    <a:pt x="14298" y="51255"/>
                    <a:pt x="13691" y="50290"/>
                    <a:pt x="13476" y="50898"/>
                  </a:cubicBezTo>
                  <a:cubicBezTo>
                    <a:pt x="11333" y="49755"/>
                    <a:pt x="11976" y="47076"/>
                    <a:pt x="9904" y="47469"/>
                  </a:cubicBezTo>
                  <a:cubicBezTo>
                    <a:pt x="9297" y="46612"/>
                    <a:pt x="9690" y="46183"/>
                    <a:pt x="9547" y="45683"/>
                  </a:cubicBezTo>
                  <a:lnTo>
                    <a:pt x="9726" y="45861"/>
                  </a:lnTo>
                  <a:cubicBezTo>
                    <a:pt x="8690" y="44254"/>
                    <a:pt x="8511" y="43718"/>
                    <a:pt x="8118" y="42361"/>
                  </a:cubicBezTo>
                  <a:cubicBezTo>
                    <a:pt x="7761" y="41753"/>
                    <a:pt x="6797" y="41896"/>
                    <a:pt x="6761" y="40539"/>
                  </a:cubicBezTo>
                  <a:cubicBezTo>
                    <a:pt x="7190" y="40896"/>
                    <a:pt x="7011" y="40361"/>
                    <a:pt x="6904" y="39896"/>
                  </a:cubicBezTo>
                  <a:cubicBezTo>
                    <a:pt x="7011" y="40182"/>
                    <a:pt x="7154" y="40253"/>
                    <a:pt x="7261" y="39575"/>
                  </a:cubicBezTo>
                  <a:cubicBezTo>
                    <a:pt x="7154" y="39504"/>
                    <a:pt x="7047" y="39396"/>
                    <a:pt x="6975" y="39253"/>
                  </a:cubicBezTo>
                  <a:lnTo>
                    <a:pt x="7047" y="39217"/>
                  </a:lnTo>
                  <a:cubicBezTo>
                    <a:pt x="6761" y="38432"/>
                    <a:pt x="6690" y="38611"/>
                    <a:pt x="6725" y="38968"/>
                  </a:cubicBezTo>
                  <a:cubicBezTo>
                    <a:pt x="6725" y="38968"/>
                    <a:pt x="6618" y="39003"/>
                    <a:pt x="6547" y="39146"/>
                  </a:cubicBezTo>
                  <a:cubicBezTo>
                    <a:pt x="6725" y="38253"/>
                    <a:pt x="6225" y="36789"/>
                    <a:pt x="6761" y="36610"/>
                  </a:cubicBezTo>
                  <a:cubicBezTo>
                    <a:pt x="6368" y="34217"/>
                    <a:pt x="5940" y="32360"/>
                    <a:pt x="5940" y="30216"/>
                  </a:cubicBezTo>
                  <a:cubicBezTo>
                    <a:pt x="6261" y="30002"/>
                    <a:pt x="6440" y="30538"/>
                    <a:pt x="6475" y="31145"/>
                  </a:cubicBezTo>
                  <a:lnTo>
                    <a:pt x="6582" y="29681"/>
                  </a:lnTo>
                  <a:cubicBezTo>
                    <a:pt x="7011" y="29752"/>
                    <a:pt x="6690" y="30538"/>
                    <a:pt x="6725" y="31002"/>
                  </a:cubicBezTo>
                  <a:cubicBezTo>
                    <a:pt x="7618" y="29395"/>
                    <a:pt x="6547" y="27323"/>
                    <a:pt x="7725" y="25430"/>
                  </a:cubicBezTo>
                  <a:lnTo>
                    <a:pt x="7511" y="24930"/>
                  </a:lnTo>
                  <a:lnTo>
                    <a:pt x="7583" y="24823"/>
                  </a:lnTo>
                  <a:cubicBezTo>
                    <a:pt x="7404" y="24787"/>
                    <a:pt x="7297" y="24252"/>
                    <a:pt x="7368" y="23966"/>
                  </a:cubicBezTo>
                  <a:cubicBezTo>
                    <a:pt x="7833" y="23787"/>
                    <a:pt x="8190" y="24252"/>
                    <a:pt x="8511" y="23287"/>
                  </a:cubicBezTo>
                  <a:cubicBezTo>
                    <a:pt x="9119" y="22644"/>
                    <a:pt x="9119" y="21073"/>
                    <a:pt x="9440" y="20037"/>
                  </a:cubicBezTo>
                  <a:cubicBezTo>
                    <a:pt x="9154" y="20537"/>
                    <a:pt x="9011" y="20287"/>
                    <a:pt x="9011" y="20001"/>
                  </a:cubicBezTo>
                  <a:cubicBezTo>
                    <a:pt x="9226" y="19536"/>
                    <a:pt x="9690" y="19429"/>
                    <a:pt x="9726" y="19001"/>
                  </a:cubicBezTo>
                  <a:lnTo>
                    <a:pt x="10190" y="19179"/>
                  </a:lnTo>
                  <a:cubicBezTo>
                    <a:pt x="9654" y="19144"/>
                    <a:pt x="10333" y="17750"/>
                    <a:pt x="10297" y="17501"/>
                  </a:cubicBezTo>
                  <a:cubicBezTo>
                    <a:pt x="10797" y="17429"/>
                    <a:pt x="10119" y="18322"/>
                    <a:pt x="10369" y="18608"/>
                  </a:cubicBezTo>
                  <a:cubicBezTo>
                    <a:pt x="11369" y="16822"/>
                    <a:pt x="10869" y="17715"/>
                    <a:pt x="11905" y="15965"/>
                  </a:cubicBezTo>
                  <a:cubicBezTo>
                    <a:pt x="12155" y="14822"/>
                    <a:pt x="11405" y="15857"/>
                    <a:pt x="11333" y="15179"/>
                  </a:cubicBezTo>
                  <a:cubicBezTo>
                    <a:pt x="11797" y="14322"/>
                    <a:pt x="12155" y="13357"/>
                    <a:pt x="13083" y="12643"/>
                  </a:cubicBezTo>
                  <a:lnTo>
                    <a:pt x="12512" y="12643"/>
                  </a:lnTo>
                  <a:cubicBezTo>
                    <a:pt x="13405" y="10929"/>
                    <a:pt x="14369" y="10214"/>
                    <a:pt x="15548" y="9607"/>
                  </a:cubicBezTo>
                  <a:cubicBezTo>
                    <a:pt x="19870" y="3820"/>
                    <a:pt x="20834" y="2713"/>
                    <a:pt x="19298" y="2392"/>
                  </a:cubicBezTo>
                  <a:cubicBezTo>
                    <a:pt x="17977" y="2284"/>
                    <a:pt x="14869" y="3678"/>
                    <a:pt x="14941" y="3749"/>
                  </a:cubicBezTo>
                  <a:cubicBezTo>
                    <a:pt x="9154" y="7071"/>
                    <a:pt x="7690" y="10750"/>
                    <a:pt x="4654" y="17358"/>
                  </a:cubicBezTo>
                  <a:cubicBezTo>
                    <a:pt x="1903" y="23180"/>
                    <a:pt x="475" y="24752"/>
                    <a:pt x="82" y="31681"/>
                  </a:cubicBezTo>
                  <a:cubicBezTo>
                    <a:pt x="-168" y="34967"/>
                    <a:pt x="153" y="38539"/>
                    <a:pt x="1082" y="41682"/>
                  </a:cubicBezTo>
                  <a:cubicBezTo>
                    <a:pt x="1939" y="43040"/>
                    <a:pt x="2296" y="45825"/>
                    <a:pt x="3546" y="47290"/>
                  </a:cubicBezTo>
                  <a:lnTo>
                    <a:pt x="3511" y="48076"/>
                  </a:lnTo>
                  <a:cubicBezTo>
                    <a:pt x="3975" y="48576"/>
                    <a:pt x="4439" y="49147"/>
                    <a:pt x="4547" y="49826"/>
                  </a:cubicBezTo>
                  <a:lnTo>
                    <a:pt x="4439" y="49826"/>
                  </a:lnTo>
                  <a:cubicBezTo>
                    <a:pt x="5082" y="50540"/>
                    <a:pt x="5654" y="51469"/>
                    <a:pt x="6011" y="51791"/>
                  </a:cubicBezTo>
                  <a:lnTo>
                    <a:pt x="5904" y="51826"/>
                  </a:lnTo>
                  <a:lnTo>
                    <a:pt x="6618" y="52719"/>
                  </a:lnTo>
                  <a:lnTo>
                    <a:pt x="6368" y="52648"/>
                  </a:lnTo>
                  <a:cubicBezTo>
                    <a:pt x="7511" y="53898"/>
                    <a:pt x="8833" y="54970"/>
                    <a:pt x="9761" y="56148"/>
                  </a:cubicBezTo>
                  <a:lnTo>
                    <a:pt x="9976" y="55720"/>
                  </a:lnTo>
                  <a:cubicBezTo>
                    <a:pt x="11976" y="58291"/>
                    <a:pt x="13548" y="58149"/>
                    <a:pt x="15619" y="60042"/>
                  </a:cubicBezTo>
                  <a:lnTo>
                    <a:pt x="15548" y="60113"/>
                  </a:lnTo>
                  <a:cubicBezTo>
                    <a:pt x="19155" y="60685"/>
                    <a:pt x="20370" y="63256"/>
                    <a:pt x="24192" y="63114"/>
                  </a:cubicBezTo>
                  <a:cubicBezTo>
                    <a:pt x="23727" y="63149"/>
                    <a:pt x="24335" y="63399"/>
                    <a:pt x="24263" y="63506"/>
                  </a:cubicBezTo>
                  <a:cubicBezTo>
                    <a:pt x="25906" y="63828"/>
                    <a:pt x="27657" y="63971"/>
                    <a:pt x="27799" y="63114"/>
                  </a:cubicBezTo>
                  <a:cubicBezTo>
                    <a:pt x="28942" y="63328"/>
                    <a:pt x="28692" y="63542"/>
                    <a:pt x="28800" y="63899"/>
                  </a:cubicBezTo>
                  <a:cubicBezTo>
                    <a:pt x="28835" y="63506"/>
                    <a:pt x="29871" y="63435"/>
                    <a:pt x="30800" y="63506"/>
                  </a:cubicBezTo>
                  <a:lnTo>
                    <a:pt x="30371" y="63614"/>
                  </a:lnTo>
                  <a:cubicBezTo>
                    <a:pt x="31264" y="63685"/>
                    <a:pt x="32121" y="63649"/>
                    <a:pt x="33014" y="63649"/>
                  </a:cubicBezTo>
                  <a:lnTo>
                    <a:pt x="32514" y="62899"/>
                  </a:lnTo>
                  <a:cubicBezTo>
                    <a:pt x="33872" y="63149"/>
                    <a:pt x="32836" y="63828"/>
                    <a:pt x="34157" y="63685"/>
                  </a:cubicBezTo>
                  <a:lnTo>
                    <a:pt x="34157" y="63078"/>
                  </a:lnTo>
                  <a:cubicBezTo>
                    <a:pt x="36050" y="63149"/>
                    <a:pt x="37229" y="64078"/>
                    <a:pt x="39194" y="64292"/>
                  </a:cubicBezTo>
                  <a:cubicBezTo>
                    <a:pt x="47338" y="63685"/>
                    <a:pt x="55017" y="58113"/>
                    <a:pt x="59589" y="51826"/>
                  </a:cubicBezTo>
                  <a:lnTo>
                    <a:pt x="60196" y="51755"/>
                  </a:lnTo>
                  <a:cubicBezTo>
                    <a:pt x="60875" y="51934"/>
                    <a:pt x="60268" y="49361"/>
                    <a:pt x="60946" y="49361"/>
                  </a:cubicBezTo>
                  <a:lnTo>
                    <a:pt x="60982" y="48397"/>
                  </a:lnTo>
                  <a:cubicBezTo>
                    <a:pt x="61196" y="48219"/>
                    <a:pt x="61482" y="47754"/>
                    <a:pt x="61482" y="48219"/>
                  </a:cubicBezTo>
                  <a:cubicBezTo>
                    <a:pt x="61804" y="47433"/>
                    <a:pt x="61697" y="47397"/>
                    <a:pt x="61697" y="46754"/>
                  </a:cubicBezTo>
                  <a:lnTo>
                    <a:pt x="62339" y="46040"/>
                  </a:lnTo>
                  <a:cubicBezTo>
                    <a:pt x="63518" y="42968"/>
                    <a:pt x="63018" y="40182"/>
                    <a:pt x="63340" y="37039"/>
                  </a:cubicBezTo>
                  <a:cubicBezTo>
                    <a:pt x="64411" y="33110"/>
                    <a:pt x="63375" y="26323"/>
                    <a:pt x="62732" y="22251"/>
                  </a:cubicBezTo>
                  <a:cubicBezTo>
                    <a:pt x="61947" y="19251"/>
                    <a:pt x="61697" y="15893"/>
                    <a:pt x="60339" y="12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3" name="Graphic 1">
            <a:extLst>
              <a:ext uri="{FF2B5EF4-FFF2-40B4-BE49-F238E27FC236}">
                <a16:creationId xmlns:a16="http://schemas.microsoft.com/office/drawing/2014/main" id="{FF2F6B60-D945-2348-A38E-886DA93745AA}"/>
              </a:ext>
            </a:extLst>
          </p:cNvPr>
          <p:cNvGrpSpPr/>
          <p:nvPr/>
        </p:nvGrpSpPr>
        <p:grpSpPr>
          <a:xfrm>
            <a:off x="7540318" y="2373750"/>
            <a:ext cx="2074800" cy="2763862"/>
            <a:chOff x="7540318" y="2373750"/>
            <a:chExt cx="2074800" cy="2763862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EDB0DD86-98BD-5244-B278-3F69C991EC86}"/>
                </a:ext>
              </a:extLst>
            </p:cNvPr>
            <p:cNvSpPr txBox="1"/>
            <p:nvPr/>
          </p:nvSpPr>
          <p:spPr>
            <a:xfrm>
              <a:off x="8167694" y="2373750"/>
              <a:ext cx="845103" cy="5381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97" dirty="0">
                  <a:solidFill>
                    <a:schemeClr val="accent5"/>
                  </a:solidFill>
                  <a:latin typeface="Oooh Baby" pitchFamily="2" charset="77"/>
                  <a:cs typeface="Arial"/>
                  <a:sym typeface="Arial"/>
                  <a:rtl val="0"/>
                </a:rPr>
                <a:t>July</a:t>
              </a:r>
            </a:p>
          </p:txBody>
        </p:sp>
        <p:sp>
          <p:nvSpPr>
            <p:cNvPr id="195" name="TextBox 194">
              <a:extLst>
                <a:ext uri="{FF2B5EF4-FFF2-40B4-BE49-F238E27FC236}">
                  <a16:creationId xmlns:a16="http://schemas.microsoft.com/office/drawing/2014/main" id="{66A62E2F-5CB0-804D-8223-CFFC6EDBC8E1}"/>
                </a:ext>
              </a:extLst>
            </p:cNvPr>
            <p:cNvSpPr txBox="1"/>
            <p:nvPr/>
          </p:nvSpPr>
          <p:spPr>
            <a:xfrm>
              <a:off x="9001143" y="3419927"/>
              <a:ext cx="24718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</a:t>
              </a:r>
            </a:p>
          </p:txBody>
        </p:sp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50928DC8-77B9-7247-937C-F12723354F74}"/>
                </a:ext>
              </a:extLst>
            </p:cNvPr>
            <p:cNvSpPr txBox="1"/>
            <p:nvPr/>
          </p:nvSpPr>
          <p:spPr>
            <a:xfrm>
              <a:off x="9285286" y="3419927"/>
              <a:ext cx="27122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</a:t>
              </a:r>
            </a:p>
          </p:txBody>
        </p:sp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D39F0A16-51C9-DB4A-A177-584CA67E6770}"/>
                </a:ext>
              </a:extLst>
            </p:cNvPr>
            <p:cNvSpPr txBox="1"/>
            <p:nvPr/>
          </p:nvSpPr>
          <p:spPr>
            <a:xfrm>
              <a:off x="7580358" y="3709499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</a:t>
              </a: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0B33DACA-C80C-4C42-9BFA-346F070432D3}"/>
                </a:ext>
              </a:extLst>
            </p:cNvPr>
            <p:cNvSpPr txBox="1"/>
            <p:nvPr/>
          </p:nvSpPr>
          <p:spPr>
            <a:xfrm>
              <a:off x="7864501" y="3709499"/>
              <a:ext cx="27603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4</a:t>
              </a:r>
            </a:p>
          </p:txBody>
        </p:sp>
        <p:sp>
          <p:nvSpPr>
            <p:cNvPr id="202" name="TextBox 201">
              <a:extLst>
                <a:ext uri="{FF2B5EF4-FFF2-40B4-BE49-F238E27FC236}">
                  <a16:creationId xmlns:a16="http://schemas.microsoft.com/office/drawing/2014/main" id="{CAEB0B5C-1A8A-7447-BC35-12E3340AEA47}"/>
                </a:ext>
              </a:extLst>
            </p:cNvPr>
            <p:cNvSpPr txBox="1"/>
            <p:nvPr/>
          </p:nvSpPr>
          <p:spPr>
            <a:xfrm>
              <a:off x="8148679" y="3709499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5</a:t>
              </a:r>
            </a:p>
          </p:txBody>
        </p:sp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07AAC3A6-DF21-9048-8EBE-2AD715895CAB}"/>
                </a:ext>
              </a:extLst>
            </p:cNvPr>
            <p:cNvSpPr txBox="1"/>
            <p:nvPr/>
          </p:nvSpPr>
          <p:spPr>
            <a:xfrm>
              <a:off x="8432822" y="3709499"/>
              <a:ext cx="27443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6</a:t>
              </a:r>
            </a:p>
          </p:txBody>
        </p:sp>
        <p:sp>
          <p:nvSpPr>
            <p:cNvPr id="206" name="TextBox 205">
              <a:extLst>
                <a:ext uri="{FF2B5EF4-FFF2-40B4-BE49-F238E27FC236}">
                  <a16:creationId xmlns:a16="http://schemas.microsoft.com/office/drawing/2014/main" id="{A916C981-BC92-CE46-96EE-9BC16330E697}"/>
                </a:ext>
              </a:extLst>
            </p:cNvPr>
            <p:cNvSpPr txBox="1"/>
            <p:nvPr/>
          </p:nvSpPr>
          <p:spPr>
            <a:xfrm>
              <a:off x="8716965" y="3709499"/>
              <a:ext cx="2600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7</a:t>
              </a:r>
            </a:p>
          </p:txBody>
        </p:sp>
        <p:sp>
          <p:nvSpPr>
            <p:cNvPr id="208" name="TextBox 207">
              <a:extLst>
                <a:ext uri="{FF2B5EF4-FFF2-40B4-BE49-F238E27FC236}">
                  <a16:creationId xmlns:a16="http://schemas.microsoft.com/office/drawing/2014/main" id="{57196347-B3B9-3E45-A2D5-48663AF3B50C}"/>
                </a:ext>
              </a:extLst>
            </p:cNvPr>
            <p:cNvSpPr txBox="1"/>
            <p:nvPr/>
          </p:nvSpPr>
          <p:spPr>
            <a:xfrm>
              <a:off x="9001143" y="3709499"/>
              <a:ext cx="27924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8</a:t>
              </a:r>
            </a:p>
          </p:txBody>
        </p:sp>
        <p:sp>
          <p:nvSpPr>
            <p:cNvPr id="210" name="TextBox 209">
              <a:extLst>
                <a:ext uri="{FF2B5EF4-FFF2-40B4-BE49-F238E27FC236}">
                  <a16:creationId xmlns:a16="http://schemas.microsoft.com/office/drawing/2014/main" id="{37E312AC-2C49-6B4B-8233-1348D1A59573}"/>
                </a:ext>
              </a:extLst>
            </p:cNvPr>
            <p:cNvSpPr txBox="1"/>
            <p:nvPr/>
          </p:nvSpPr>
          <p:spPr>
            <a:xfrm>
              <a:off x="9285286" y="3709499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bg2"/>
                  </a:solidFill>
                  <a:latin typeface="Rubik-Light"/>
                  <a:cs typeface="Rubik-Light"/>
                  <a:sym typeface="Rubik-Light"/>
                  <a:rtl val="0"/>
                </a:rPr>
                <a:t>9</a:t>
              </a:r>
            </a:p>
          </p:txBody>
        </p:sp>
        <p:sp>
          <p:nvSpPr>
            <p:cNvPr id="211" name="TextBox 210">
              <a:extLst>
                <a:ext uri="{FF2B5EF4-FFF2-40B4-BE49-F238E27FC236}">
                  <a16:creationId xmlns:a16="http://schemas.microsoft.com/office/drawing/2014/main" id="{C7EBDBF4-8F48-DB49-9E72-5C889C404A3F}"/>
                </a:ext>
              </a:extLst>
            </p:cNvPr>
            <p:cNvSpPr txBox="1"/>
            <p:nvPr/>
          </p:nvSpPr>
          <p:spPr>
            <a:xfrm>
              <a:off x="7542782" y="3999106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10</a:t>
              </a:r>
            </a:p>
          </p:txBody>
        </p:sp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C770A1C1-070B-1D4F-A421-A3CD3D7A3E59}"/>
                </a:ext>
              </a:extLst>
            </p:cNvPr>
            <p:cNvSpPr txBox="1"/>
            <p:nvPr/>
          </p:nvSpPr>
          <p:spPr>
            <a:xfrm>
              <a:off x="7826961" y="3999106"/>
              <a:ext cx="3097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11</a:t>
              </a:r>
            </a:p>
          </p:txBody>
        </p: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8CA2A194-27F7-6341-ADF8-996B033BE7AD}"/>
                </a:ext>
              </a:extLst>
            </p:cNvPr>
            <p:cNvSpPr txBox="1"/>
            <p:nvPr/>
          </p:nvSpPr>
          <p:spPr>
            <a:xfrm>
              <a:off x="8111103" y="3999106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12</a:t>
              </a: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A2C47192-50C8-584B-AD69-A8C06604A42B}"/>
                </a:ext>
              </a:extLst>
            </p:cNvPr>
            <p:cNvSpPr txBox="1"/>
            <p:nvPr/>
          </p:nvSpPr>
          <p:spPr>
            <a:xfrm>
              <a:off x="8395246" y="3999106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13</a:t>
              </a: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35434734-30D5-CE46-B8B6-942C5F72D296}"/>
                </a:ext>
              </a:extLst>
            </p:cNvPr>
            <p:cNvSpPr txBox="1"/>
            <p:nvPr/>
          </p:nvSpPr>
          <p:spPr>
            <a:xfrm>
              <a:off x="8679424" y="3999106"/>
              <a:ext cx="33855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14</a:t>
              </a: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092779F1-D24E-1744-9E17-533AA4240AD8}"/>
                </a:ext>
              </a:extLst>
            </p:cNvPr>
            <p:cNvSpPr txBox="1"/>
            <p:nvPr/>
          </p:nvSpPr>
          <p:spPr>
            <a:xfrm>
              <a:off x="8963567" y="3999106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15</a:t>
              </a:r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26D0592D-BC8F-8D4E-82EA-45A180D2E28C}"/>
                </a:ext>
              </a:extLst>
            </p:cNvPr>
            <p:cNvSpPr txBox="1"/>
            <p:nvPr/>
          </p:nvSpPr>
          <p:spPr>
            <a:xfrm>
              <a:off x="9247710" y="3999106"/>
              <a:ext cx="33695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16</a:t>
              </a: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F673AEE6-A129-A148-97FD-22D66BADFF56}"/>
                </a:ext>
              </a:extLst>
            </p:cNvPr>
            <p:cNvSpPr txBox="1"/>
            <p:nvPr/>
          </p:nvSpPr>
          <p:spPr>
            <a:xfrm>
              <a:off x="7542782" y="4288678"/>
              <a:ext cx="32252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17</a:t>
              </a:r>
            </a:p>
          </p:txBody>
        </p:sp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0F03ABB9-F54C-2E4C-AEAE-4481F3A9C753}"/>
                </a:ext>
              </a:extLst>
            </p:cNvPr>
            <p:cNvSpPr txBox="1"/>
            <p:nvPr/>
          </p:nvSpPr>
          <p:spPr>
            <a:xfrm>
              <a:off x="7826961" y="4288678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18</a:t>
              </a:r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id="{F17F5518-5939-5345-A31A-C19B39EC0C93}"/>
                </a:ext>
              </a:extLst>
            </p:cNvPr>
            <p:cNvSpPr txBox="1"/>
            <p:nvPr/>
          </p:nvSpPr>
          <p:spPr>
            <a:xfrm>
              <a:off x="8111103" y="4288678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19</a:t>
              </a:r>
            </a:p>
          </p:txBody>
        </p:sp>
        <p:sp>
          <p:nvSpPr>
            <p:cNvPr id="230" name="TextBox 229">
              <a:extLst>
                <a:ext uri="{FF2B5EF4-FFF2-40B4-BE49-F238E27FC236}">
                  <a16:creationId xmlns:a16="http://schemas.microsoft.com/office/drawing/2014/main" id="{F62B9E57-DBCA-6448-9F27-47A9390B8227}"/>
                </a:ext>
              </a:extLst>
            </p:cNvPr>
            <p:cNvSpPr txBox="1"/>
            <p:nvPr/>
          </p:nvSpPr>
          <p:spPr>
            <a:xfrm>
              <a:off x="8395246" y="4288678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20</a:t>
              </a:r>
            </a:p>
          </p:txBody>
        </p:sp>
        <p:sp>
          <p:nvSpPr>
            <p:cNvPr id="232" name="TextBox 231">
              <a:extLst>
                <a:ext uri="{FF2B5EF4-FFF2-40B4-BE49-F238E27FC236}">
                  <a16:creationId xmlns:a16="http://schemas.microsoft.com/office/drawing/2014/main" id="{86C290B5-B360-B046-959F-889E28E81822}"/>
                </a:ext>
              </a:extLst>
            </p:cNvPr>
            <p:cNvSpPr txBox="1"/>
            <p:nvPr/>
          </p:nvSpPr>
          <p:spPr>
            <a:xfrm>
              <a:off x="8679424" y="4288678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21</a:t>
              </a:r>
            </a:p>
          </p:txBody>
        </p: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E5260DFC-F458-8F44-89F9-C53B5A8927A2}"/>
                </a:ext>
              </a:extLst>
            </p:cNvPr>
            <p:cNvSpPr txBox="1"/>
            <p:nvPr/>
          </p:nvSpPr>
          <p:spPr>
            <a:xfrm>
              <a:off x="8963567" y="4288678"/>
              <a:ext cx="35779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22</a:t>
              </a: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A99C6553-2DDD-5F4A-AC9F-EE8738897D54}"/>
                </a:ext>
              </a:extLst>
            </p:cNvPr>
            <p:cNvSpPr txBox="1"/>
            <p:nvPr/>
          </p:nvSpPr>
          <p:spPr>
            <a:xfrm>
              <a:off x="9247710" y="4288678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23</a:t>
              </a: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44C80053-C0B4-7942-8D84-5D5DD4E854D4}"/>
                </a:ext>
              </a:extLst>
            </p:cNvPr>
            <p:cNvSpPr txBox="1"/>
            <p:nvPr/>
          </p:nvSpPr>
          <p:spPr>
            <a:xfrm>
              <a:off x="7542782" y="4578250"/>
              <a:ext cx="3626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24</a:t>
              </a: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08FCBB13-6B6C-474F-99A7-66AECE3BF33D}"/>
                </a:ext>
              </a:extLst>
            </p:cNvPr>
            <p:cNvSpPr txBox="1"/>
            <p:nvPr/>
          </p:nvSpPr>
          <p:spPr>
            <a:xfrm>
              <a:off x="7826961" y="4578250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25</a:t>
              </a:r>
            </a:p>
          </p:txBody>
        </p:sp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C28F52CB-8A38-0941-ACF9-80AED18C53B8}"/>
                </a:ext>
              </a:extLst>
            </p:cNvPr>
            <p:cNvSpPr txBox="1"/>
            <p:nvPr/>
          </p:nvSpPr>
          <p:spPr>
            <a:xfrm>
              <a:off x="8111103" y="4578250"/>
              <a:ext cx="36099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26</a:t>
              </a:r>
            </a:p>
          </p:txBody>
        </p: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255F03C1-FECE-5C4E-B649-CA8008930049}"/>
                </a:ext>
              </a:extLst>
            </p:cNvPr>
            <p:cNvSpPr txBox="1"/>
            <p:nvPr/>
          </p:nvSpPr>
          <p:spPr>
            <a:xfrm>
              <a:off x="8395246" y="4578250"/>
              <a:ext cx="34657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27</a:t>
              </a:r>
            </a:p>
          </p:txBody>
        </p:sp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555EA8FC-8A99-1D4C-8550-FFE59EEE9EF2}"/>
                </a:ext>
              </a:extLst>
            </p:cNvPr>
            <p:cNvSpPr txBox="1"/>
            <p:nvPr/>
          </p:nvSpPr>
          <p:spPr>
            <a:xfrm>
              <a:off x="8679424" y="4578250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28</a:t>
              </a:r>
            </a:p>
          </p:txBody>
        </p:sp>
        <p:sp>
          <p:nvSpPr>
            <p:cNvPr id="247" name="TextBox 246">
              <a:extLst>
                <a:ext uri="{FF2B5EF4-FFF2-40B4-BE49-F238E27FC236}">
                  <a16:creationId xmlns:a16="http://schemas.microsoft.com/office/drawing/2014/main" id="{60668030-19AA-2649-881F-83EDA9F03B8F}"/>
                </a:ext>
              </a:extLst>
            </p:cNvPr>
            <p:cNvSpPr txBox="1"/>
            <p:nvPr/>
          </p:nvSpPr>
          <p:spPr>
            <a:xfrm>
              <a:off x="8963567" y="4578250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29</a:t>
              </a:r>
            </a:p>
          </p:txBody>
        </p:sp>
        <p:sp>
          <p:nvSpPr>
            <p:cNvPr id="249" name="TextBox 248">
              <a:extLst>
                <a:ext uri="{FF2B5EF4-FFF2-40B4-BE49-F238E27FC236}">
                  <a16:creationId xmlns:a16="http://schemas.microsoft.com/office/drawing/2014/main" id="{9719F8C5-00B2-1646-A2B8-D0334CFE7031}"/>
                </a:ext>
              </a:extLst>
            </p:cNvPr>
            <p:cNvSpPr txBox="1"/>
            <p:nvPr/>
          </p:nvSpPr>
          <p:spPr>
            <a:xfrm>
              <a:off x="9247710" y="4578250"/>
              <a:ext cx="3674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53" spc="0" baseline="0" dirty="0">
                  <a:solidFill>
                    <a:schemeClr val="bg2"/>
                  </a:solidFill>
                  <a:latin typeface="Rubik-Light"/>
                  <a:cs typeface="Rubik-Light"/>
                  <a:sym typeface="Rubik-Light"/>
                  <a:rtl val="0"/>
                </a:rPr>
                <a:t>30</a:t>
              </a:r>
            </a:p>
          </p:txBody>
        </p:sp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A24AFC50-6C4C-FB42-9188-908B6D6869DA}"/>
                </a:ext>
              </a:extLst>
            </p:cNvPr>
            <p:cNvSpPr txBox="1"/>
            <p:nvPr/>
          </p:nvSpPr>
          <p:spPr>
            <a:xfrm>
              <a:off x="7540318" y="4867858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31</a:t>
              </a:r>
            </a:p>
          </p:txBody>
        </p:sp>
        <p:sp>
          <p:nvSpPr>
            <p:cNvPr id="251" name="TextBox 250">
              <a:extLst>
                <a:ext uri="{FF2B5EF4-FFF2-40B4-BE49-F238E27FC236}">
                  <a16:creationId xmlns:a16="http://schemas.microsoft.com/office/drawing/2014/main" id="{AD7E988E-3233-5046-A573-E8C5DD7CD461}"/>
                </a:ext>
              </a:extLst>
            </p:cNvPr>
            <p:cNvSpPr txBox="1"/>
            <p:nvPr/>
          </p:nvSpPr>
          <p:spPr>
            <a:xfrm>
              <a:off x="7592388" y="3133773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  <p:sp>
          <p:nvSpPr>
            <p:cNvPr id="252" name="TextBox 251">
              <a:extLst>
                <a:ext uri="{FF2B5EF4-FFF2-40B4-BE49-F238E27FC236}">
                  <a16:creationId xmlns:a16="http://schemas.microsoft.com/office/drawing/2014/main" id="{7E2D6D34-BD3B-B64B-907D-BEDD89936889}"/>
                </a:ext>
              </a:extLst>
            </p:cNvPr>
            <p:cNvSpPr txBox="1"/>
            <p:nvPr/>
          </p:nvSpPr>
          <p:spPr>
            <a:xfrm>
              <a:off x="7643466" y="3133773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253" name="TextBox 252">
              <a:extLst>
                <a:ext uri="{FF2B5EF4-FFF2-40B4-BE49-F238E27FC236}">
                  <a16:creationId xmlns:a16="http://schemas.microsoft.com/office/drawing/2014/main" id="{7F2C5C79-9C92-F64E-AC36-50FC316EB7EF}"/>
                </a:ext>
              </a:extLst>
            </p:cNvPr>
            <p:cNvSpPr txBox="1"/>
            <p:nvPr/>
          </p:nvSpPr>
          <p:spPr>
            <a:xfrm>
              <a:off x="7876531" y="3133773"/>
              <a:ext cx="27122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M</a:t>
              </a:r>
            </a:p>
          </p:txBody>
        </p:sp>
        <p:sp>
          <p:nvSpPr>
            <p:cNvPr id="254" name="TextBox 253">
              <a:extLst>
                <a:ext uri="{FF2B5EF4-FFF2-40B4-BE49-F238E27FC236}">
                  <a16:creationId xmlns:a16="http://schemas.microsoft.com/office/drawing/2014/main" id="{4218C577-9392-6A46-872F-F3BEA89F097A}"/>
                </a:ext>
              </a:extLst>
            </p:cNvPr>
            <p:cNvSpPr txBox="1"/>
            <p:nvPr/>
          </p:nvSpPr>
          <p:spPr>
            <a:xfrm>
              <a:off x="7959827" y="3133773"/>
              <a:ext cx="39382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406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7058D3AB-1150-4248-A620-2B77FEFCE5FF}"/>
                </a:ext>
              </a:extLst>
            </p:cNvPr>
            <p:cNvSpPr txBox="1"/>
            <p:nvPr/>
          </p:nvSpPr>
          <p:spPr>
            <a:xfrm>
              <a:off x="8160709" y="3133773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256" name="TextBox 255">
              <a:extLst>
                <a:ext uri="{FF2B5EF4-FFF2-40B4-BE49-F238E27FC236}">
                  <a16:creationId xmlns:a16="http://schemas.microsoft.com/office/drawing/2014/main" id="{01488671-82A1-D745-849F-3F17B7A20BC7}"/>
                </a:ext>
              </a:extLst>
            </p:cNvPr>
            <p:cNvSpPr txBox="1"/>
            <p:nvPr/>
          </p:nvSpPr>
          <p:spPr>
            <a:xfrm>
              <a:off x="8212180" y="3133773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257" name="TextBox 256">
              <a:extLst>
                <a:ext uri="{FF2B5EF4-FFF2-40B4-BE49-F238E27FC236}">
                  <a16:creationId xmlns:a16="http://schemas.microsoft.com/office/drawing/2014/main" id="{312D615A-879B-D944-9B74-916F9394D4E5}"/>
                </a:ext>
              </a:extLst>
            </p:cNvPr>
            <p:cNvSpPr txBox="1"/>
            <p:nvPr/>
          </p:nvSpPr>
          <p:spPr>
            <a:xfrm>
              <a:off x="8444852" y="3133773"/>
              <a:ext cx="284052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W</a:t>
              </a:r>
            </a:p>
          </p:txBody>
        </p:sp>
        <p:sp>
          <p:nvSpPr>
            <p:cNvPr id="258" name="TextBox 257">
              <a:extLst>
                <a:ext uri="{FF2B5EF4-FFF2-40B4-BE49-F238E27FC236}">
                  <a16:creationId xmlns:a16="http://schemas.microsoft.com/office/drawing/2014/main" id="{42A2D47C-B913-254A-8F5D-7DA468643C45}"/>
                </a:ext>
              </a:extLst>
            </p:cNvPr>
            <p:cNvSpPr txBox="1"/>
            <p:nvPr/>
          </p:nvSpPr>
          <p:spPr>
            <a:xfrm>
              <a:off x="8532470" y="3133773"/>
              <a:ext cx="386644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35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259" name="TextBox 258">
              <a:extLst>
                <a:ext uri="{FF2B5EF4-FFF2-40B4-BE49-F238E27FC236}">
                  <a16:creationId xmlns:a16="http://schemas.microsoft.com/office/drawing/2014/main" id="{0A1D9F94-CAF6-8841-A845-240454CEC41D}"/>
                </a:ext>
              </a:extLst>
            </p:cNvPr>
            <p:cNvSpPr txBox="1"/>
            <p:nvPr/>
          </p:nvSpPr>
          <p:spPr>
            <a:xfrm>
              <a:off x="8728995" y="3133773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89ACBBE7-F0C0-584A-B96A-DA781302667F}"/>
                </a:ext>
              </a:extLst>
            </p:cNvPr>
            <p:cNvSpPr txBox="1"/>
            <p:nvPr/>
          </p:nvSpPr>
          <p:spPr>
            <a:xfrm>
              <a:off x="8780501" y="3133773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261" name="TextBox 260">
              <a:extLst>
                <a:ext uri="{FF2B5EF4-FFF2-40B4-BE49-F238E27FC236}">
                  <a16:creationId xmlns:a16="http://schemas.microsoft.com/office/drawing/2014/main" id="{A2C60482-BD7D-D249-A411-C88223B11754}"/>
                </a:ext>
              </a:extLst>
            </p:cNvPr>
            <p:cNvSpPr txBox="1"/>
            <p:nvPr/>
          </p:nvSpPr>
          <p:spPr>
            <a:xfrm>
              <a:off x="9013173" y="3133773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F</a:t>
              </a:r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AD7803D7-8128-1B42-8CF1-65A7CB7BE1A8}"/>
                </a:ext>
              </a:extLst>
            </p:cNvPr>
            <p:cNvSpPr txBox="1"/>
            <p:nvPr/>
          </p:nvSpPr>
          <p:spPr>
            <a:xfrm>
              <a:off x="9063608" y="3133773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263" name="TextBox 262">
              <a:extLst>
                <a:ext uri="{FF2B5EF4-FFF2-40B4-BE49-F238E27FC236}">
                  <a16:creationId xmlns:a16="http://schemas.microsoft.com/office/drawing/2014/main" id="{3038E440-E3E8-924D-A26A-6367F6029CA0}"/>
                </a:ext>
              </a:extLst>
            </p:cNvPr>
            <p:cNvSpPr txBox="1"/>
            <p:nvPr/>
          </p:nvSpPr>
          <p:spPr>
            <a:xfrm>
              <a:off x="9297316" y="3133773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</p:grpSp>
      <p:sp>
        <p:nvSpPr>
          <p:cNvPr id="265" name="Freeform 264">
            <a:extLst>
              <a:ext uri="{FF2B5EF4-FFF2-40B4-BE49-F238E27FC236}">
                <a16:creationId xmlns:a16="http://schemas.microsoft.com/office/drawing/2014/main" id="{BF624611-15A7-3047-80A7-FACEFA680A7A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66" name="Freeform 265">
            <a:extLst>
              <a:ext uri="{FF2B5EF4-FFF2-40B4-BE49-F238E27FC236}">
                <a16:creationId xmlns:a16="http://schemas.microsoft.com/office/drawing/2014/main" id="{FAE2ED0E-4257-8846-A82B-EA980C707585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 266">
            <a:extLst>
              <a:ext uri="{FF2B5EF4-FFF2-40B4-BE49-F238E27FC236}">
                <a16:creationId xmlns:a16="http://schemas.microsoft.com/office/drawing/2014/main" id="{424A91B6-7B09-6C46-B980-27CCF46EDB01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68" name="Freeform 267">
            <a:extLst>
              <a:ext uri="{FF2B5EF4-FFF2-40B4-BE49-F238E27FC236}">
                <a16:creationId xmlns:a16="http://schemas.microsoft.com/office/drawing/2014/main" id="{32EDE3E0-6661-D841-8AE0-DF0170B5E879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69" name="Freeform 268">
            <a:extLst>
              <a:ext uri="{FF2B5EF4-FFF2-40B4-BE49-F238E27FC236}">
                <a16:creationId xmlns:a16="http://schemas.microsoft.com/office/drawing/2014/main" id="{EC8B6C7E-2639-D64F-BBB4-1C6A10226AB1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0" name="Freeform 269">
            <a:extLst>
              <a:ext uri="{FF2B5EF4-FFF2-40B4-BE49-F238E27FC236}">
                <a16:creationId xmlns:a16="http://schemas.microsoft.com/office/drawing/2014/main" id="{4228E23B-65DC-C444-BE46-738B8592F02F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1" name="Freeform 270">
            <a:extLst>
              <a:ext uri="{FF2B5EF4-FFF2-40B4-BE49-F238E27FC236}">
                <a16:creationId xmlns:a16="http://schemas.microsoft.com/office/drawing/2014/main" id="{0F86251B-0071-854F-BD46-C73704D3B907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72" name="Graphic 511">
            <a:extLst>
              <a:ext uri="{FF2B5EF4-FFF2-40B4-BE49-F238E27FC236}">
                <a16:creationId xmlns:a16="http://schemas.microsoft.com/office/drawing/2014/main" id="{42F2D589-1144-8244-AFAF-FBE9B7FC4223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83B0257-E721-3A4B-94E6-B754B20BF89E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2C1FEF39-6AD5-8D4E-A90A-9133B35B02A4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28E6D245-0262-924E-9E6A-234FD51B21B9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C39A7EF1-4AC3-6647-9A2E-766601A9BE8C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7" name="Graphic 1">
            <a:extLst>
              <a:ext uri="{FF2B5EF4-FFF2-40B4-BE49-F238E27FC236}">
                <a16:creationId xmlns:a16="http://schemas.microsoft.com/office/drawing/2014/main" id="{90EA708F-D85F-EB42-940D-AF7A890E8A43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6EC40C4A-E591-5E43-B08A-781DC793F8B5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446436E5-8531-7F4B-A857-240F08205193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0" name="Graphic 1">
            <a:extLst>
              <a:ext uri="{FF2B5EF4-FFF2-40B4-BE49-F238E27FC236}">
                <a16:creationId xmlns:a16="http://schemas.microsoft.com/office/drawing/2014/main" id="{E276B4E3-7443-BA46-842C-55BA1F19289C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ABD15ADD-35E9-1947-B3FC-C6AAE1457EB0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40759E9D-F7C5-5041-8859-977289EFB607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D5EEE0EC-758D-5F40-9B56-8A205A197EC1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5EF0C845-6E4A-4845-BC86-58A2F8D19E61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818E5803-191C-3A48-A607-853A2630D232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BE81AB23-31A5-9E42-8599-33AF09F2FDC6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10019DC4-51A1-EA45-8E5F-9492EB00752A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FAFC6596-5D43-014F-95CD-153492F410E4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AB1A205-1842-E141-AA8E-33041F4EC46D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6F9CFF17-EAA7-C443-B38B-DB2137EDD493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F476561F-9C01-E547-96B1-F0C63F0FF90E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339C9A1D-DA94-8744-8780-1142DEF15895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93" name="Freeform 292">
            <a:extLst>
              <a:ext uri="{FF2B5EF4-FFF2-40B4-BE49-F238E27FC236}">
                <a16:creationId xmlns:a16="http://schemas.microsoft.com/office/drawing/2014/main" id="{718616A0-B525-C948-B129-6CC754F92877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" name="Freeform 293">
            <a:extLst>
              <a:ext uri="{FF2B5EF4-FFF2-40B4-BE49-F238E27FC236}">
                <a16:creationId xmlns:a16="http://schemas.microsoft.com/office/drawing/2014/main" id="{6626F627-3C81-2F41-9469-D73EC4B4732D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" name="Freeform 294">
            <a:extLst>
              <a:ext uri="{FF2B5EF4-FFF2-40B4-BE49-F238E27FC236}">
                <a16:creationId xmlns:a16="http://schemas.microsoft.com/office/drawing/2014/main" id="{F2297E26-DB11-794F-8C5F-ED1C7CD5E012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8297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094BF031-914F-6441-9377-B9E8212BD5DD}"/>
              </a:ext>
            </a:extLst>
          </p:cNvPr>
          <p:cNvSpPr txBox="1"/>
          <p:nvPr/>
        </p:nvSpPr>
        <p:spPr>
          <a:xfrm>
            <a:off x="772160" y="431329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9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6B96952-2E7E-F841-A74F-02562A85E3A1}"/>
              </a:ext>
            </a:extLst>
          </p:cNvPr>
          <p:cNvSpPr txBox="1"/>
          <p:nvPr/>
        </p:nvSpPr>
        <p:spPr>
          <a:xfrm>
            <a:off x="4448401" y="2016264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July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770B3AF-B19C-2442-BECA-115F3C919C33}"/>
              </a:ext>
            </a:extLst>
          </p:cNvPr>
          <p:cNvSpPr txBox="1"/>
          <p:nvPr/>
        </p:nvSpPr>
        <p:spPr>
          <a:xfrm>
            <a:off x="4448401" y="2639096"/>
            <a:ext cx="18476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Idul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Adha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5BE4219-7AFB-074A-BB14-2C4A681FD649}"/>
              </a:ext>
            </a:extLst>
          </p:cNvPr>
          <p:cNvSpPr txBox="1"/>
          <p:nvPr/>
        </p:nvSpPr>
        <p:spPr>
          <a:xfrm>
            <a:off x="772160" y="2843337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30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E60636D-D0B3-BD4E-BCAB-32B09A224EF5}"/>
              </a:ext>
            </a:extLst>
          </p:cNvPr>
          <p:cNvSpPr txBox="1"/>
          <p:nvPr/>
        </p:nvSpPr>
        <p:spPr>
          <a:xfrm>
            <a:off x="4448401" y="4428272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July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AFA8F6B-B6EC-AB42-AAEA-AD530B36571E}"/>
              </a:ext>
            </a:extLst>
          </p:cNvPr>
          <p:cNvSpPr txBox="1"/>
          <p:nvPr/>
        </p:nvSpPr>
        <p:spPr>
          <a:xfrm>
            <a:off x="4448401" y="5245654"/>
            <a:ext cx="18476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Muharram / Islamic New Year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6ED0AAB-7CED-3649-B9C9-A54F8D24B8BF}"/>
              </a:ext>
            </a:extLst>
          </p:cNvPr>
          <p:cNvGrpSpPr/>
          <p:nvPr/>
        </p:nvGrpSpPr>
        <p:grpSpPr>
          <a:xfrm>
            <a:off x="7270377" y="1471701"/>
            <a:ext cx="4202486" cy="1444394"/>
            <a:chOff x="7270377" y="1781678"/>
            <a:chExt cx="4202486" cy="1444394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4E4879A-B4A2-4F4F-8900-983587FE507F}"/>
                </a:ext>
              </a:extLst>
            </p:cNvPr>
            <p:cNvSpPr/>
            <p:nvPr/>
          </p:nvSpPr>
          <p:spPr>
            <a:xfrm>
              <a:off x="7270377" y="2333007"/>
              <a:ext cx="4202486" cy="8930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Uspendisse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eu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risus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leo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. Aenean a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nibh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pretium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augue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cursus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feugiat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ac ac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orci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. Aenean id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finibus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nibh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.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Praesent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interdum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mollis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nisl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Rubik" pitchFamily="2" charset="-79"/>
                <a:cs typeface="Rubik" pitchFamily="2" charset="-79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5FD7AEAC-3D01-9E4D-842E-5077BA1EACF6}"/>
                </a:ext>
              </a:extLst>
            </p:cNvPr>
            <p:cNvSpPr/>
            <p:nvPr/>
          </p:nvSpPr>
          <p:spPr>
            <a:xfrm>
              <a:off x="7270377" y="1781678"/>
              <a:ext cx="1671917" cy="42126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ID" sz="1600" b="1" i="0" spc="3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Definition</a:t>
              </a:r>
              <a:endParaRPr lang="en-US" sz="1600" b="1" spc="3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endParaRP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277794DF-563C-4E4F-994E-4F2785816558}"/>
              </a:ext>
            </a:extLst>
          </p:cNvPr>
          <p:cNvSpPr/>
          <p:nvPr/>
        </p:nvSpPr>
        <p:spPr>
          <a:xfrm>
            <a:off x="7270377" y="4068375"/>
            <a:ext cx="1671917" cy="4212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600" b="1" i="0" spc="3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Definition</a:t>
            </a:r>
            <a:endParaRPr lang="en-US" sz="1600" b="1" spc="300" dirty="0">
              <a:solidFill>
                <a:schemeClr val="tx1">
                  <a:lumMod val="75000"/>
                  <a:lumOff val="25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94CB6A2-2EB2-3C48-B742-1A54D6D50145}"/>
              </a:ext>
            </a:extLst>
          </p:cNvPr>
          <p:cNvSpPr/>
          <p:nvPr/>
        </p:nvSpPr>
        <p:spPr>
          <a:xfrm>
            <a:off x="7270377" y="4619704"/>
            <a:ext cx="4202486" cy="8930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Uspendisse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eu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risus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leo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a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pretium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cursus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feugiat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ac ac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orci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id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finibus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Praesent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mollis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nisl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99EC3CC7-6DD2-9B45-BAB6-0654D4C6936A}"/>
              </a:ext>
            </a:extLst>
          </p:cNvPr>
          <p:cNvSpPr/>
          <p:nvPr/>
        </p:nvSpPr>
        <p:spPr>
          <a:xfrm>
            <a:off x="615831" y="-214401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30C19E75-6C95-F842-891D-44466936AD9E}"/>
              </a:ext>
            </a:extLst>
          </p:cNvPr>
          <p:cNvSpPr/>
          <p:nvPr/>
        </p:nvSpPr>
        <p:spPr>
          <a:xfrm>
            <a:off x="5243001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B503033A-89F2-8B40-8938-F724F461CE3D}"/>
              </a:ext>
            </a:extLst>
          </p:cNvPr>
          <p:cNvSpPr/>
          <p:nvPr/>
        </p:nvSpPr>
        <p:spPr>
          <a:xfrm>
            <a:off x="4887623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29100C1-A5D9-C54E-BFEB-EF9B1747FF2B}"/>
              </a:ext>
            </a:extLst>
          </p:cNvPr>
          <p:cNvSpPr/>
          <p:nvPr/>
        </p:nvSpPr>
        <p:spPr>
          <a:xfrm>
            <a:off x="2966814" y="5653361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Rubik" pitchFamily="2" charset="-79"/>
              <a:cs typeface="Rubik" pitchFamily="2" charset="-79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71C5AAA5-08C4-5C42-B328-87EC6671AB4B}"/>
              </a:ext>
            </a:extLst>
          </p:cNvPr>
          <p:cNvSpPr/>
          <p:nvPr/>
        </p:nvSpPr>
        <p:spPr>
          <a:xfrm>
            <a:off x="4818855" y="3328831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EDAFCF11-0114-A740-AE66-77472A504CBE}"/>
              </a:ext>
            </a:extLst>
          </p:cNvPr>
          <p:cNvSpPr/>
          <p:nvPr/>
        </p:nvSpPr>
        <p:spPr>
          <a:xfrm>
            <a:off x="1046462" y="28657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28" name="Graphic 1">
            <a:extLst>
              <a:ext uri="{FF2B5EF4-FFF2-40B4-BE49-F238E27FC236}">
                <a16:creationId xmlns:a16="http://schemas.microsoft.com/office/drawing/2014/main" id="{B0E9046C-3155-2346-AB63-DF37990C9322}"/>
              </a:ext>
            </a:extLst>
          </p:cNvPr>
          <p:cNvGrpSpPr/>
          <p:nvPr/>
        </p:nvGrpSpPr>
        <p:grpSpPr>
          <a:xfrm>
            <a:off x="10172556" y="-56149"/>
            <a:ext cx="1178768" cy="1241757"/>
            <a:chOff x="9148428" y="-56149"/>
            <a:chExt cx="1178768" cy="1241757"/>
          </a:xfrm>
          <a:solidFill>
            <a:schemeClr val="accent2"/>
          </a:solidFill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E8D0B360-C491-D043-91BE-CA6BC543E2CF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C222C5F3-63EE-6546-9541-67B74988C737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51171C70-D380-0B4D-B191-A03ED1140B13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47B00DF1-3A3B-E047-B431-43B48F6C0698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3" name="Graphic 1">
              <a:extLst>
                <a:ext uri="{FF2B5EF4-FFF2-40B4-BE49-F238E27FC236}">
                  <a16:creationId xmlns:a16="http://schemas.microsoft.com/office/drawing/2014/main" id="{785CC332-D4AD-F445-BDDD-4E7A0BC712B1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146968A7-ED72-9244-871E-3DE2C4413989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BBA570EA-5035-6843-AEA8-209C2119E812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E707929C-D5CF-D84A-BD4E-06D704486830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6DF8537A-422F-3A48-9502-6EF857933C8E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6C1FDEFF-3C7D-584A-8467-664B14FC9A64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A094A44E-515F-AF48-9E5B-3C2C08A97DD6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2E29E500-7589-E14C-A2C9-A24643B984CE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7A0584B4-9D02-084C-8D36-59C6BFBAA270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437998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Rectangle 391">
            <a:extLst>
              <a:ext uri="{FF2B5EF4-FFF2-40B4-BE49-F238E27FC236}">
                <a16:creationId xmlns:a16="http://schemas.microsoft.com/office/drawing/2014/main" id="{BDAA7403-3A6C-7B4E-B086-D5CB5636948A}"/>
              </a:ext>
            </a:extLst>
          </p:cNvPr>
          <p:cNvSpPr/>
          <p:nvPr/>
        </p:nvSpPr>
        <p:spPr>
          <a:xfrm>
            <a:off x="6523211" y="-2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4" name="Oval 423">
            <a:extLst>
              <a:ext uri="{FF2B5EF4-FFF2-40B4-BE49-F238E27FC236}">
                <a16:creationId xmlns:a16="http://schemas.microsoft.com/office/drawing/2014/main" id="{59C42648-4DBD-954E-9119-C4D22131E921}"/>
              </a:ext>
            </a:extLst>
          </p:cNvPr>
          <p:cNvSpPr/>
          <p:nvPr/>
        </p:nvSpPr>
        <p:spPr>
          <a:xfrm>
            <a:off x="8437459" y="4011671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aphic 1">
            <a:extLst>
              <a:ext uri="{FF2B5EF4-FFF2-40B4-BE49-F238E27FC236}">
                <a16:creationId xmlns:a16="http://schemas.microsoft.com/office/drawing/2014/main" id="{9C45C086-6B05-EE4F-BD40-7EDB65AECFA0}"/>
              </a:ext>
            </a:extLst>
          </p:cNvPr>
          <p:cNvGrpSpPr/>
          <p:nvPr/>
        </p:nvGrpSpPr>
        <p:grpSpPr>
          <a:xfrm>
            <a:off x="9083423" y="266318"/>
            <a:ext cx="1215603" cy="995195"/>
            <a:chOff x="9083423" y="266318"/>
            <a:chExt cx="1215603" cy="995195"/>
          </a:xfrm>
          <a:solidFill>
            <a:schemeClr val="accent5"/>
          </a:solidFill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ABD47A37-B374-4F4B-B070-B3AD6D772C6B}"/>
                </a:ext>
              </a:extLst>
            </p:cNvPr>
            <p:cNvGrpSpPr/>
            <p:nvPr/>
          </p:nvGrpSpPr>
          <p:grpSpPr>
            <a:xfrm>
              <a:off x="9239773" y="266318"/>
              <a:ext cx="844748" cy="723268"/>
              <a:chOff x="9239773" y="266318"/>
              <a:chExt cx="844748" cy="723268"/>
            </a:xfrm>
            <a:grpFill/>
          </p:grpSpPr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428DA9AF-BE0F-B943-8756-5916C2F6BB58}"/>
                  </a:ext>
                </a:extLst>
              </p:cNvPr>
              <p:cNvGrpSpPr/>
              <p:nvPr/>
            </p:nvGrpSpPr>
            <p:grpSpPr>
              <a:xfrm>
                <a:off x="9239773" y="266318"/>
                <a:ext cx="844748" cy="723268"/>
                <a:chOff x="9239773" y="266318"/>
                <a:chExt cx="844748" cy="723268"/>
              </a:xfrm>
              <a:grpFill/>
            </p:grpSpPr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A48AE816-B98B-6A4B-A372-4447F0BA1DD8}"/>
                    </a:ext>
                  </a:extLst>
                </p:cNvPr>
                <p:cNvSpPr/>
                <p:nvPr/>
              </p:nvSpPr>
              <p:spPr>
                <a:xfrm>
                  <a:off x="9243130" y="452163"/>
                  <a:ext cx="928" cy="8751"/>
                </a:xfrm>
                <a:custGeom>
                  <a:avLst/>
                  <a:gdLst>
                    <a:gd name="connsiteX0" fmla="*/ 0 w 928"/>
                    <a:gd name="connsiteY0" fmla="*/ 8751 h 8751"/>
                    <a:gd name="connsiteX1" fmla="*/ 929 w 928"/>
                    <a:gd name="connsiteY1" fmla="*/ 0 h 8751"/>
                    <a:gd name="connsiteX2" fmla="*/ 0 w 928"/>
                    <a:gd name="connsiteY2" fmla="*/ 8751 h 8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28" h="8751">
                      <a:moveTo>
                        <a:pt x="0" y="8751"/>
                      </a:moveTo>
                      <a:lnTo>
                        <a:pt x="929" y="0"/>
                      </a:lnTo>
                      <a:cubicBezTo>
                        <a:pt x="750" y="143"/>
                        <a:pt x="429" y="2322"/>
                        <a:pt x="0" y="875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0BC81336-9E48-E445-888F-17BE4EFAB162}"/>
                    </a:ext>
                  </a:extLst>
                </p:cNvPr>
                <p:cNvSpPr/>
                <p:nvPr/>
              </p:nvSpPr>
              <p:spPr>
                <a:xfrm>
                  <a:off x="9690865" y="979693"/>
                  <a:ext cx="2071" cy="214"/>
                </a:xfrm>
                <a:custGeom>
                  <a:avLst/>
                  <a:gdLst>
                    <a:gd name="connsiteX0" fmla="*/ 2072 w 2071"/>
                    <a:gd name="connsiteY0" fmla="*/ 0 h 214"/>
                    <a:gd name="connsiteX1" fmla="*/ 0 w 2071"/>
                    <a:gd name="connsiteY1" fmla="*/ 214 h 214"/>
                    <a:gd name="connsiteX2" fmla="*/ 2072 w 2071"/>
                    <a:gd name="connsiteY2" fmla="*/ 0 h 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71" h="214">
                      <a:moveTo>
                        <a:pt x="2072" y="0"/>
                      </a:moveTo>
                      <a:cubicBezTo>
                        <a:pt x="1393" y="71"/>
                        <a:pt x="607" y="143"/>
                        <a:pt x="0" y="214"/>
                      </a:cubicBezTo>
                      <a:cubicBezTo>
                        <a:pt x="1464" y="107"/>
                        <a:pt x="1929" y="36"/>
                        <a:pt x="2072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00823DC0-F13D-F941-B6B9-C9EF32EB2BDE}"/>
                    </a:ext>
                  </a:extLst>
                </p:cNvPr>
                <p:cNvSpPr/>
                <p:nvPr/>
              </p:nvSpPr>
              <p:spPr>
                <a:xfrm>
                  <a:off x="9440691" y="281963"/>
                  <a:ext cx="2714" cy="178"/>
                </a:xfrm>
                <a:custGeom>
                  <a:avLst/>
                  <a:gdLst>
                    <a:gd name="connsiteX0" fmla="*/ 2715 w 2714"/>
                    <a:gd name="connsiteY0" fmla="*/ 0 h 178"/>
                    <a:gd name="connsiteX1" fmla="*/ 2250 w 2714"/>
                    <a:gd name="connsiteY1" fmla="*/ 0 h 178"/>
                    <a:gd name="connsiteX2" fmla="*/ 0 w 2714"/>
                    <a:gd name="connsiteY2" fmla="*/ 179 h 178"/>
                    <a:gd name="connsiteX3" fmla="*/ 2715 w 2714"/>
                    <a:gd name="connsiteY3" fmla="*/ 0 h 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14" h="178">
                      <a:moveTo>
                        <a:pt x="2715" y="0"/>
                      </a:moveTo>
                      <a:cubicBezTo>
                        <a:pt x="2536" y="0"/>
                        <a:pt x="2393" y="0"/>
                        <a:pt x="2250" y="0"/>
                      </a:cubicBezTo>
                      <a:cubicBezTo>
                        <a:pt x="1500" y="71"/>
                        <a:pt x="679" y="143"/>
                        <a:pt x="0" y="179"/>
                      </a:cubicBezTo>
                      <a:lnTo>
                        <a:pt x="2715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771D3DB4-3267-AF4E-989D-BA431A8062C7}"/>
                    </a:ext>
                  </a:extLst>
                </p:cNvPr>
                <p:cNvSpPr/>
                <p:nvPr/>
              </p:nvSpPr>
              <p:spPr>
                <a:xfrm>
                  <a:off x="9239773" y="266318"/>
                  <a:ext cx="844748" cy="723268"/>
                </a:xfrm>
                <a:custGeom>
                  <a:avLst/>
                  <a:gdLst>
                    <a:gd name="connsiteX0" fmla="*/ 13002 w 844748"/>
                    <a:gd name="connsiteY0" fmla="*/ 301288 h 723268"/>
                    <a:gd name="connsiteX1" fmla="*/ 18967 w 844748"/>
                    <a:gd name="connsiteY1" fmla="*/ 168593 h 723268"/>
                    <a:gd name="connsiteX2" fmla="*/ 24432 w 844748"/>
                    <a:gd name="connsiteY2" fmla="*/ 109192 h 723268"/>
                    <a:gd name="connsiteX3" fmla="*/ 27896 w 844748"/>
                    <a:gd name="connsiteY3" fmla="*/ 74902 h 723268"/>
                    <a:gd name="connsiteX4" fmla="*/ 39826 w 844748"/>
                    <a:gd name="connsiteY4" fmla="*/ 39684 h 723268"/>
                    <a:gd name="connsiteX5" fmla="*/ 52649 w 844748"/>
                    <a:gd name="connsiteY5" fmla="*/ 29039 h 723268"/>
                    <a:gd name="connsiteX6" fmla="*/ 56650 w 844748"/>
                    <a:gd name="connsiteY6" fmla="*/ 27718 h 723268"/>
                    <a:gd name="connsiteX7" fmla="*/ 60865 w 844748"/>
                    <a:gd name="connsiteY7" fmla="*/ 26753 h 723268"/>
                    <a:gd name="connsiteX8" fmla="*/ 70652 w 844748"/>
                    <a:gd name="connsiteY8" fmla="*/ 26289 h 723268"/>
                    <a:gd name="connsiteX9" fmla="*/ 116229 w 844748"/>
                    <a:gd name="connsiteY9" fmla="*/ 23574 h 723268"/>
                    <a:gd name="connsiteX10" fmla="*/ 160413 w 844748"/>
                    <a:gd name="connsiteY10" fmla="*/ 18609 h 723268"/>
                    <a:gd name="connsiteX11" fmla="*/ 203133 w 844748"/>
                    <a:gd name="connsiteY11" fmla="*/ 15681 h 723268"/>
                    <a:gd name="connsiteX12" fmla="*/ 308967 w 844748"/>
                    <a:gd name="connsiteY12" fmla="*/ 13787 h 723268"/>
                    <a:gd name="connsiteX13" fmla="*/ 321254 w 844748"/>
                    <a:gd name="connsiteY13" fmla="*/ 14930 h 723268"/>
                    <a:gd name="connsiteX14" fmla="*/ 356044 w 844748"/>
                    <a:gd name="connsiteY14" fmla="*/ 15788 h 723268"/>
                    <a:gd name="connsiteX15" fmla="*/ 355330 w 844748"/>
                    <a:gd name="connsiteY15" fmla="*/ 16002 h 723268"/>
                    <a:gd name="connsiteX16" fmla="*/ 398407 w 844748"/>
                    <a:gd name="connsiteY16" fmla="*/ 17074 h 723268"/>
                    <a:gd name="connsiteX17" fmla="*/ 397728 w 844748"/>
                    <a:gd name="connsiteY17" fmla="*/ 17288 h 723268"/>
                    <a:gd name="connsiteX18" fmla="*/ 417731 w 844748"/>
                    <a:gd name="connsiteY18" fmla="*/ 17681 h 723268"/>
                    <a:gd name="connsiteX19" fmla="*/ 414302 w 844748"/>
                    <a:gd name="connsiteY19" fmla="*/ 17967 h 723268"/>
                    <a:gd name="connsiteX20" fmla="*/ 498348 w 844748"/>
                    <a:gd name="connsiteY20" fmla="*/ 18717 h 723268"/>
                    <a:gd name="connsiteX21" fmla="*/ 496241 w 844748"/>
                    <a:gd name="connsiteY21" fmla="*/ 17645 h 723268"/>
                    <a:gd name="connsiteX22" fmla="*/ 621399 w 844748"/>
                    <a:gd name="connsiteY22" fmla="*/ 26110 h 723268"/>
                    <a:gd name="connsiteX23" fmla="*/ 620685 w 844748"/>
                    <a:gd name="connsiteY23" fmla="*/ 26289 h 723268"/>
                    <a:gd name="connsiteX24" fmla="*/ 702124 w 844748"/>
                    <a:gd name="connsiteY24" fmla="*/ 33540 h 723268"/>
                    <a:gd name="connsiteX25" fmla="*/ 739843 w 844748"/>
                    <a:gd name="connsiteY25" fmla="*/ 40005 h 723268"/>
                    <a:gd name="connsiteX26" fmla="*/ 781669 w 844748"/>
                    <a:gd name="connsiteY26" fmla="*/ 51221 h 723268"/>
                    <a:gd name="connsiteX27" fmla="*/ 783920 w 844748"/>
                    <a:gd name="connsiteY27" fmla="*/ 52935 h 723268"/>
                    <a:gd name="connsiteX28" fmla="*/ 815923 w 844748"/>
                    <a:gd name="connsiteY28" fmla="*/ 73223 h 723268"/>
                    <a:gd name="connsiteX29" fmla="*/ 824996 w 844748"/>
                    <a:gd name="connsiteY29" fmla="*/ 89083 h 723268"/>
                    <a:gd name="connsiteX30" fmla="*/ 827782 w 844748"/>
                    <a:gd name="connsiteY30" fmla="*/ 105585 h 723268"/>
                    <a:gd name="connsiteX31" fmla="*/ 827175 w 844748"/>
                    <a:gd name="connsiteY31" fmla="*/ 108764 h 723268"/>
                    <a:gd name="connsiteX32" fmla="*/ 829925 w 844748"/>
                    <a:gd name="connsiteY32" fmla="*/ 144018 h 723268"/>
                    <a:gd name="connsiteX33" fmla="*/ 829532 w 844748"/>
                    <a:gd name="connsiteY33" fmla="*/ 136196 h 723268"/>
                    <a:gd name="connsiteX34" fmla="*/ 829747 w 844748"/>
                    <a:gd name="connsiteY34" fmla="*/ 160734 h 723268"/>
                    <a:gd name="connsiteX35" fmla="*/ 830461 w 844748"/>
                    <a:gd name="connsiteY35" fmla="*/ 185202 h 723268"/>
                    <a:gd name="connsiteX36" fmla="*/ 831890 w 844748"/>
                    <a:gd name="connsiteY36" fmla="*/ 175629 h 723268"/>
                    <a:gd name="connsiteX37" fmla="*/ 830318 w 844748"/>
                    <a:gd name="connsiteY37" fmla="*/ 206919 h 723268"/>
                    <a:gd name="connsiteX38" fmla="*/ 831711 w 844748"/>
                    <a:gd name="connsiteY38" fmla="*/ 206633 h 723268"/>
                    <a:gd name="connsiteX39" fmla="*/ 821853 w 844748"/>
                    <a:gd name="connsiteY39" fmla="*/ 297537 h 723268"/>
                    <a:gd name="connsiteX40" fmla="*/ 808030 w 844748"/>
                    <a:gd name="connsiteY40" fmla="*/ 406551 h 723268"/>
                    <a:gd name="connsiteX41" fmla="*/ 801779 w 844748"/>
                    <a:gd name="connsiteY41" fmla="*/ 461951 h 723268"/>
                    <a:gd name="connsiteX42" fmla="*/ 795135 w 844748"/>
                    <a:gd name="connsiteY42" fmla="*/ 516136 h 723268"/>
                    <a:gd name="connsiteX43" fmla="*/ 785527 w 844748"/>
                    <a:gd name="connsiteY43" fmla="*/ 539567 h 723268"/>
                    <a:gd name="connsiteX44" fmla="*/ 767203 w 844748"/>
                    <a:gd name="connsiteY44" fmla="*/ 554248 h 723268"/>
                    <a:gd name="connsiteX45" fmla="*/ 742736 w 844748"/>
                    <a:gd name="connsiteY45" fmla="*/ 557320 h 723268"/>
                    <a:gd name="connsiteX46" fmla="*/ 716875 w 844748"/>
                    <a:gd name="connsiteY46" fmla="*/ 553498 h 723268"/>
                    <a:gd name="connsiteX47" fmla="*/ 612041 w 844748"/>
                    <a:gd name="connsiteY47" fmla="*/ 542854 h 723268"/>
                    <a:gd name="connsiteX48" fmla="*/ 606040 w 844748"/>
                    <a:gd name="connsiteY48" fmla="*/ 541925 h 723268"/>
                    <a:gd name="connsiteX49" fmla="*/ 563499 w 844748"/>
                    <a:gd name="connsiteY49" fmla="*/ 544497 h 723268"/>
                    <a:gd name="connsiteX50" fmla="*/ 547854 w 844748"/>
                    <a:gd name="connsiteY50" fmla="*/ 546283 h 723268"/>
                    <a:gd name="connsiteX51" fmla="*/ 541889 w 844748"/>
                    <a:gd name="connsiteY51" fmla="*/ 545854 h 723268"/>
                    <a:gd name="connsiteX52" fmla="*/ 516708 w 844748"/>
                    <a:gd name="connsiteY52" fmla="*/ 548711 h 723268"/>
                    <a:gd name="connsiteX53" fmla="*/ 501134 w 844748"/>
                    <a:gd name="connsiteY53" fmla="*/ 549283 h 723268"/>
                    <a:gd name="connsiteX54" fmla="*/ 490526 w 844748"/>
                    <a:gd name="connsiteY54" fmla="*/ 550247 h 723268"/>
                    <a:gd name="connsiteX55" fmla="*/ 482525 w 844748"/>
                    <a:gd name="connsiteY55" fmla="*/ 552283 h 723268"/>
                    <a:gd name="connsiteX56" fmla="*/ 476274 w 844748"/>
                    <a:gd name="connsiteY56" fmla="*/ 558677 h 723268"/>
                    <a:gd name="connsiteX57" fmla="*/ 473452 w 844748"/>
                    <a:gd name="connsiteY57" fmla="*/ 571679 h 723268"/>
                    <a:gd name="connsiteX58" fmla="*/ 472452 w 844748"/>
                    <a:gd name="connsiteY58" fmla="*/ 581930 h 723268"/>
                    <a:gd name="connsiteX59" fmla="*/ 473273 w 844748"/>
                    <a:gd name="connsiteY59" fmla="*/ 624149 h 723268"/>
                    <a:gd name="connsiteX60" fmla="*/ 478453 w 844748"/>
                    <a:gd name="connsiteY60" fmla="*/ 636044 h 723268"/>
                    <a:gd name="connsiteX61" fmla="*/ 488454 w 844748"/>
                    <a:gd name="connsiteY61" fmla="*/ 644152 h 723268"/>
                    <a:gd name="connsiteX62" fmla="*/ 509992 w 844748"/>
                    <a:gd name="connsiteY62" fmla="*/ 650974 h 723268"/>
                    <a:gd name="connsiteX63" fmla="*/ 520386 w 844748"/>
                    <a:gd name="connsiteY63" fmla="*/ 652689 h 723268"/>
                    <a:gd name="connsiteX64" fmla="*/ 530959 w 844748"/>
                    <a:gd name="connsiteY64" fmla="*/ 654582 h 723268"/>
                    <a:gd name="connsiteX65" fmla="*/ 554034 w 844748"/>
                    <a:gd name="connsiteY65" fmla="*/ 656368 h 723268"/>
                    <a:gd name="connsiteX66" fmla="*/ 582680 w 844748"/>
                    <a:gd name="connsiteY66" fmla="*/ 657761 h 723268"/>
                    <a:gd name="connsiteX67" fmla="*/ 611827 w 844748"/>
                    <a:gd name="connsiteY67" fmla="*/ 668334 h 723268"/>
                    <a:gd name="connsiteX68" fmla="*/ 624364 w 844748"/>
                    <a:gd name="connsiteY68" fmla="*/ 679192 h 723268"/>
                    <a:gd name="connsiteX69" fmla="*/ 629972 w 844748"/>
                    <a:gd name="connsiteY69" fmla="*/ 685943 h 723268"/>
                    <a:gd name="connsiteX70" fmla="*/ 632615 w 844748"/>
                    <a:gd name="connsiteY70" fmla="*/ 689586 h 723268"/>
                    <a:gd name="connsiteX71" fmla="*/ 634294 w 844748"/>
                    <a:gd name="connsiteY71" fmla="*/ 692479 h 723268"/>
                    <a:gd name="connsiteX72" fmla="*/ 634687 w 844748"/>
                    <a:gd name="connsiteY72" fmla="*/ 696551 h 723268"/>
                    <a:gd name="connsiteX73" fmla="*/ 633615 w 844748"/>
                    <a:gd name="connsiteY73" fmla="*/ 698480 h 723268"/>
                    <a:gd name="connsiteX74" fmla="*/ 631186 w 844748"/>
                    <a:gd name="connsiteY74" fmla="*/ 700659 h 723268"/>
                    <a:gd name="connsiteX75" fmla="*/ 615684 w 844748"/>
                    <a:gd name="connsiteY75" fmla="*/ 707517 h 723268"/>
                    <a:gd name="connsiteX76" fmla="*/ 579037 w 844748"/>
                    <a:gd name="connsiteY76" fmla="*/ 711053 h 723268"/>
                    <a:gd name="connsiteX77" fmla="*/ 541746 w 844748"/>
                    <a:gd name="connsiteY77" fmla="*/ 705588 h 723268"/>
                    <a:gd name="connsiteX78" fmla="*/ 473131 w 844748"/>
                    <a:gd name="connsiteY78" fmla="*/ 701695 h 723268"/>
                    <a:gd name="connsiteX79" fmla="*/ 387834 w 844748"/>
                    <a:gd name="connsiteY79" fmla="*/ 707374 h 723268"/>
                    <a:gd name="connsiteX80" fmla="*/ 299252 w 844748"/>
                    <a:gd name="connsiteY80" fmla="*/ 705017 h 723268"/>
                    <a:gd name="connsiteX81" fmla="*/ 253925 w 844748"/>
                    <a:gd name="connsiteY81" fmla="*/ 704445 h 723268"/>
                    <a:gd name="connsiteX82" fmla="*/ 229886 w 844748"/>
                    <a:gd name="connsiteY82" fmla="*/ 692515 h 723268"/>
                    <a:gd name="connsiteX83" fmla="*/ 254067 w 844748"/>
                    <a:gd name="connsiteY83" fmla="*/ 665833 h 723268"/>
                    <a:gd name="connsiteX84" fmla="*/ 293644 w 844748"/>
                    <a:gd name="connsiteY84" fmla="*/ 654118 h 723268"/>
                    <a:gd name="connsiteX85" fmla="*/ 301323 w 844748"/>
                    <a:gd name="connsiteY85" fmla="*/ 652617 h 723268"/>
                    <a:gd name="connsiteX86" fmla="*/ 304824 w 844748"/>
                    <a:gd name="connsiteY86" fmla="*/ 651831 h 723268"/>
                    <a:gd name="connsiteX87" fmla="*/ 306253 w 844748"/>
                    <a:gd name="connsiteY87" fmla="*/ 651403 h 723268"/>
                    <a:gd name="connsiteX88" fmla="*/ 357259 w 844748"/>
                    <a:gd name="connsiteY88" fmla="*/ 643580 h 723268"/>
                    <a:gd name="connsiteX89" fmla="*/ 370011 w 844748"/>
                    <a:gd name="connsiteY89" fmla="*/ 641259 h 723268"/>
                    <a:gd name="connsiteX90" fmla="*/ 383548 w 844748"/>
                    <a:gd name="connsiteY90" fmla="*/ 637937 h 723268"/>
                    <a:gd name="connsiteX91" fmla="*/ 396943 w 844748"/>
                    <a:gd name="connsiteY91" fmla="*/ 628507 h 723268"/>
                    <a:gd name="connsiteX92" fmla="*/ 402907 w 844748"/>
                    <a:gd name="connsiteY92" fmla="*/ 613755 h 723268"/>
                    <a:gd name="connsiteX93" fmla="*/ 403729 w 844748"/>
                    <a:gd name="connsiteY93" fmla="*/ 607969 h 723268"/>
                    <a:gd name="connsiteX94" fmla="*/ 404336 w 844748"/>
                    <a:gd name="connsiteY94" fmla="*/ 591717 h 723268"/>
                    <a:gd name="connsiteX95" fmla="*/ 397193 w 844748"/>
                    <a:gd name="connsiteY95" fmla="*/ 566571 h 723268"/>
                    <a:gd name="connsiteX96" fmla="*/ 383405 w 844748"/>
                    <a:gd name="connsiteY96" fmla="*/ 555784 h 723268"/>
                    <a:gd name="connsiteX97" fmla="*/ 366546 w 844748"/>
                    <a:gd name="connsiteY97" fmla="*/ 553891 h 723268"/>
                    <a:gd name="connsiteX98" fmla="*/ 237065 w 844748"/>
                    <a:gd name="connsiteY98" fmla="*/ 545175 h 723268"/>
                    <a:gd name="connsiteX99" fmla="*/ 177558 w 844748"/>
                    <a:gd name="connsiteY99" fmla="*/ 545890 h 723268"/>
                    <a:gd name="connsiteX100" fmla="*/ 215063 w 844748"/>
                    <a:gd name="connsiteY100" fmla="*/ 550069 h 723268"/>
                    <a:gd name="connsiteX101" fmla="*/ 318218 w 844748"/>
                    <a:gd name="connsiteY101" fmla="*/ 563535 h 723268"/>
                    <a:gd name="connsiteX102" fmla="*/ 315647 w 844748"/>
                    <a:gd name="connsiteY102" fmla="*/ 563642 h 723268"/>
                    <a:gd name="connsiteX103" fmla="*/ 354687 w 844748"/>
                    <a:gd name="connsiteY103" fmla="*/ 566285 h 723268"/>
                    <a:gd name="connsiteX104" fmla="*/ 372011 w 844748"/>
                    <a:gd name="connsiteY104" fmla="*/ 566607 h 723268"/>
                    <a:gd name="connsiteX105" fmla="*/ 383262 w 844748"/>
                    <a:gd name="connsiteY105" fmla="*/ 569964 h 723268"/>
                    <a:gd name="connsiteX106" fmla="*/ 391942 w 844748"/>
                    <a:gd name="connsiteY106" fmla="*/ 592324 h 723268"/>
                    <a:gd name="connsiteX107" fmla="*/ 391835 w 844748"/>
                    <a:gd name="connsiteY107" fmla="*/ 605861 h 723268"/>
                    <a:gd name="connsiteX108" fmla="*/ 389620 w 844748"/>
                    <a:gd name="connsiteY108" fmla="*/ 618470 h 723268"/>
                    <a:gd name="connsiteX109" fmla="*/ 384441 w 844748"/>
                    <a:gd name="connsiteY109" fmla="*/ 623649 h 723268"/>
                    <a:gd name="connsiteX110" fmla="*/ 370939 w 844748"/>
                    <a:gd name="connsiteY110" fmla="*/ 628471 h 723268"/>
                    <a:gd name="connsiteX111" fmla="*/ 339257 w 844748"/>
                    <a:gd name="connsiteY111" fmla="*/ 634044 h 723268"/>
                    <a:gd name="connsiteX112" fmla="*/ 340471 w 844748"/>
                    <a:gd name="connsiteY112" fmla="*/ 633686 h 723268"/>
                    <a:gd name="connsiteX113" fmla="*/ 288358 w 844748"/>
                    <a:gd name="connsiteY113" fmla="*/ 642223 h 723268"/>
                    <a:gd name="connsiteX114" fmla="*/ 262283 w 844748"/>
                    <a:gd name="connsiteY114" fmla="*/ 648331 h 723268"/>
                    <a:gd name="connsiteX115" fmla="*/ 249745 w 844748"/>
                    <a:gd name="connsiteY115" fmla="*/ 652796 h 723268"/>
                    <a:gd name="connsiteX116" fmla="*/ 237673 w 844748"/>
                    <a:gd name="connsiteY116" fmla="*/ 660440 h 723268"/>
                    <a:gd name="connsiteX117" fmla="*/ 246388 w 844748"/>
                    <a:gd name="connsiteY117" fmla="*/ 653903 h 723268"/>
                    <a:gd name="connsiteX118" fmla="*/ 229636 w 844748"/>
                    <a:gd name="connsiteY118" fmla="*/ 667048 h 723268"/>
                    <a:gd name="connsiteX119" fmla="*/ 217992 w 844748"/>
                    <a:gd name="connsiteY119" fmla="*/ 684621 h 723268"/>
                    <a:gd name="connsiteX120" fmla="*/ 217813 w 844748"/>
                    <a:gd name="connsiteY120" fmla="*/ 703838 h 723268"/>
                    <a:gd name="connsiteX121" fmla="*/ 221456 w 844748"/>
                    <a:gd name="connsiteY121" fmla="*/ 709339 h 723268"/>
                    <a:gd name="connsiteX122" fmla="*/ 223349 w 844748"/>
                    <a:gd name="connsiteY122" fmla="*/ 711589 h 723268"/>
                    <a:gd name="connsiteX123" fmla="*/ 236030 w 844748"/>
                    <a:gd name="connsiteY123" fmla="*/ 717518 h 723268"/>
                    <a:gd name="connsiteX124" fmla="*/ 249388 w 844748"/>
                    <a:gd name="connsiteY124" fmla="*/ 718518 h 723268"/>
                    <a:gd name="connsiteX125" fmla="*/ 273141 w 844748"/>
                    <a:gd name="connsiteY125" fmla="*/ 717876 h 723268"/>
                    <a:gd name="connsiteX126" fmla="*/ 321755 w 844748"/>
                    <a:gd name="connsiteY126" fmla="*/ 718840 h 723268"/>
                    <a:gd name="connsiteX127" fmla="*/ 367010 w 844748"/>
                    <a:gd name="connsiteY127" fmla="*/ 719447 h 723268"/>
                    <a:gd name="connsiteX128" fmla="*/ 402229 w 844748"/>
                    <a:gd name="connsiteY128" fmla="*/ 717161 h 723268"/>
                    <a:gd name="connsiteX129" fmla="*/ 399693 w 844748"/>
                    <a:gd name="connsiteY129" fmla="*/ 717661 h 723268"/>
                    <a:gd name="connsiteX130" fmla="*/ 450378 w 844748"/>
                    <a:gd name="connsiteY130" fmla="*/ 713232 h 723268"/>
                    <a:gd name="connsiteX131" fmla="*/ 453057 w 844748"/>
                    <a:gd name="connsiteY131" fmla="*/ 713375 h 723268"/>
                    <a:gd name="connsiteX132" fmla="*/ 497027 w 844748"/>
                    <a:gd name="connsiteY132" fmla="*/ 711875 h 723268"/>
                    <a:gd name="connsiteX133" fmla="*/ 537317 w 844748"/>
                    <a:gd name="connsiteY133" fmla="*/ 715875 h 723268"/>
                    <a:gd name="connsiteX134" fmla="*/ 538353 w 844748"/>
                    <a:gd name="connsiteY134" fmla="*/ 716840 h 723268"/>
                    <a:gd name="connsiteX135" fmla="*/ 584323 w 844748"/>
                    <a:gd name="connsiteY135" fmla="*/ 723269 h 723268"/>
                    <a:gd name="connsiteX136" fmla="*/ 566821 w 844748"/>
                    <a:gd name="connsiteY136" fmla="*/ 721447 h 723268"/>
                    <a:gd name="connsiteX137" fmla="*/ 591181 w 844748"/>
                    <a:gd name="connsiteY137" fmla="*/ 722876 h 723268"/>
                    <a:gd name="connsiteX138" fmla="*/ 612362 w 844748"/>
                    <a:gd name="connsiteY138" fmla="*/ 720912 h 723268"/>
                    <a:gd name="connsiteX139" fmla="*/ 636115 w 844748"/>
                    <a:gd name="connsiteY139" fmla="*/ 711946 h 723268"/>
                    <a:gd name="connsiteX140" fmla="*/ 645795 w 844748"/>
                    <a:gd name="connsiteY140" fmla="*/ 701231 h 723268"/>
                    <a:gd name="connsiteX141" fmla="*/ 646831 w 844748"/>
                    <a:gd name="connsiteY141" fmla="*/ 697230 h 723268"/>
                    <a:gd name="connsiteX142" fmla="*/ 646724 w 844748"/>
                    <a:gd name="connsiteY142" fmla="*/ 693122 h 723268"/>
                    <a:gd name="connsiteX143" fmla="*/ 644081 w 844748"/>
                    <a:gd name="connsiteY143" fmla="*/ 686193 h 723268"/>
                    <a:gd name="connsiteX144" fmla="*/ 642223 w 844748"/>
                    <a:gd name="connsiteY144" fmla="*/ 683228 h 723268"/>
                    <a:gd name="connsiteX145" fmla="*/ 640294 w 844748"/>
                    <a:gd name="connsiteY145" fmla="*/ 680835 h 723268"/>
                    <a:gd name="connsiteX146" fmla="*/ 636294 w 844748"/>
                    <a:gd name="connsiteY146" fmla="*/ 676192 h 723268"/>
                    <a:gd name="connsiteX147" fmla="*/ 627364 w 844748"/>
                    <a:gd name="connsiteY147" fmla="*/ 667655 h 723268"/>
                    <a:gd name="connsiteX148" fmla="*/ 606147 w 844748"/>
                    <a:gd name="connsiteY148" fmla="*/ 655153 h 723268"/>
                    <a:gd name="connsiteX149" fmla="*/ 582466 w 844748"/>
                    <a:gd name="connsiteY149" fmla="*/ 649010 h 723268"/>
                    <a:gd name="connsiteX150" fmla="*/ 572929 w 844748"/>
                    <a:gd name="connsiteY150" fmla="*/ 647367 h 723268"/>
                    <a:gd name="connsiteX151" fmla="*/ 577965 w 844748"/>
                    <a:gd name="connsiteY151" fmla="*/ 646081 h 723268"/>
                    <a:gd name="connsiteX152" fmla="*/ 547283 w 844748"/>
                    <a:gd name="connsiteY152" fmla="*/ 645545 h 723268"/>
                    <a:gd name="connsiteX153" fmla="*/ 513921 w 844748"/>
                    <a:gd name="connsiteY153" fmla="*/ 640544 h 723268"/>
                    <a:gd name="connsiteX154" fmla="*/ 512993 w 844748"/>
                    <a:gd name="connsiteY154" fmla="*/ 639509 h 723268"/>
                    <a:gd name="connsiteX155" fmla="*/ 490418 w 844748"/>
                    <a:gd name="connsiteY155" fmla="*/ 631865 h 723268"/>
                    <a:gd name="connsiteX156" fmla="*/ 487132 w 844748"/>
                    <a:gd name="connsiteY156" fmla="*/ 628364 h 723268"/>
                    <a:gd name="connsiteX157" fmla="*/ 486097 w 844748"/>
                    <a:gd name="connsiteY157" fmla="*/ 626435 h 723268"/>
                    <a:gd name="connsiteX158" fmla="*/ 485275 w 844748"/>
                    <a:gd name="connsiteY158" fmla="*/ 624007 h 723268"/>
                    <a:gd name="connsiteX159" fmla="*/ 483775 w 844748"/>
                    <a:gd name="connsiteY159" fmla="*/ 613184 h 723268"/>
                    <a:gd name="connsiteX160" fmla="*/ 485525 w 844748"/>
                    <a:gd name="connsiteY160" fmla="*/ 572357 h 723268"/>
                    <a:gd name="connsiteX161" fmla="*/ 486168 w 844748"/>
                    <a:gd name="connsiteY161" fmla="*/ 566428 h 723268"/>
                    <a:gd name="connsiteX162" fmla="*/ 487275 w 844748"/>
                    <a:gd name="connsiteY162" fmla="*/ 563785 h 723268"/>
                    <a:gd name="connsiteX163" fmla="*/ 489204 w 844748"/>
                    <a:gd name="connsiteY163" fmla="*/ 562642 h 723268"/>
                    <a:gd name="connsiteX164" fmla="*/ 490204 w 844748"/>
                    <a:gd name="connsiteY164" fmla="*/ 562499 h 723268"/>
                    <a:gd name="connsiteX165" fmla="*/ 491776 w 844748"/>
                    <a:gd name="connsiteY165" fmla="*/ 562392 h 723268"/>
                    <a:gd name="connsiteX166" fmla="*/ 502920 w 844748"/>
                    <a:gd name="connsiteY166" fmla="*/ 561999 h 723268"/>
                    <a:gd name="connsiteX167" fmla="*/ 535353 w 844748"/>
                    <a:gd name="connsiteY167" fmla="*/ 559034 h 723268"/>
                    <a:gd name="connsiteX168" fmla="*/ 550497 w 844748"/>
                    <a:gd name="connsiteY168" fmla="*/ 558998 h 723268"/>
                    <a:gd name="connsiteX169" fmla="*/ 580644 w 844748"/>
                    <a:gd name="connsiteY169" fmla="*/ 556248 h 723268"/>
                    <a:gd name="connsiteX170" fmla="*/ 593146 w 844748"/>
                    <a:gd name="connsiteY170" fmla="*/ 557070 h 723268"/>
                    <a:gd name="connsiteX171" fmla="*/ 657439 w 844748"/>
                    <a:gd name="connsiteY171" fmla="*/ 557998 h 723268"/>
                    <a:gd name="connsiteX172" fmla="*/ 692444 w 844748"/>
                    <a:gd name="connsiteY172" fmla="*/ 561749 h 723268"/>
                    <a:gd name="connsiteX173" fmla="*/ 731127 w 844748"/>
                    <a:gd name="connsiteY173" fmla="*/ 569500 h 723268"/>
                    <a:gd name="connsiteX174" fmla="*/ 758452 w 844748"/>
                    <a:gd name="connsiteY174" fmla="*/ 569071 h 723268"/>
                    <a:gd name="connsiteX175" fmla="*/ 782491 w 844748"/>
                    <a:gd name="connsiteY175" fmla="*/ 559284 h 723268"/>
                    <a:gd name="connsiteX176" fmla="*/ 785170 w 844748"/>
                    <a:gd name="connsiteY176" fmla="*/ 557641 h 723268"/>
                    <a:gd name="connsiteX177" fmla="*/ 790313 w 844748"/>
                    <a:gd name="connsiteY177" fmla="*/ 552998 h 723268"/>
                    <a:gd name="connsiteX178" fmla="*/ 800207 w 844748"/>
                    <a:gd name="connsiteY178" fmla="*/ 538674 h 723268"/>
                    <a:gd name="connsiteX179" fmla="*/ 804529 w 844748"/>
                    <a:gd name="connsiteY179" fmla="*/ 529280 h 723268"/>
                    <a:gd name="connsiteX180" fmla="*/ 801100 w 844748"/>
                    <a:gd name="connsiteY180" fmla="*/ 539139 h 723268"/>
                    <a:gd name="connsiteX181" fmla="*/ 797028 w 844748"/>
                    <a:gd name="connsiteY181" fmla="*/ 545961 h 723268"/>
                    <a:gd name="connsiteX182" fmla="*/ 795278 w 844748"/>
                    <a:gd name="connsiteY182" fmla="*/ 549962 h 723268"/>
                    <a:gd name="connsiteX183" fmla="*/ 807208 w 844748"/>
                    <a:gd name="connsiteY183" fmla="*/ 527530 h 723268"/>
                    <a:gd name="connsiteX184" fmla="*/ 811959 w 844748"/>
                    <a:gd name="connsiteY184" fmla="*/ 505099 h 723268"/>
                    <a:gd name="connsiteX185" fmla="*/ 815888 w 844748"/>
                    <a:gd name="connsiteY185" fmla="*/ 460843 h 723268"/>
                    <a:gd name="connsiteX186" fmla="*/ 813780 w 844748"/>
                    <a:gd name="connsiteY186" fmla="*/ 473916 h 723268"/>
                    <a:gd name="connsiteX187" fmla="*/ 816924 w 844748"/>
                    <a:gd name="connsiteY187" fmla="*/ 445306 h 723268"/>
                    <a:gd name="connsiteX188" fmla="*/ 816959 w 844748"/>
                    <a:gd name="connsiteY188" fmla="*/ 451342 h 723268"/>
                    <a:gd name="connsiteX189" fmla="*/ 822567 w 844748"/>
                    <a:gd name="connsiteY189" fmla="*/ 408765 h 723268"/>
                    <a:gd name="connsiteX190" fmla="*/ 820924 w 844748"/>
                    <a:gd name="connsiteY190" fmla="*/ 414516 h 723268"/>
                    <a:gd name="connsiteX191" fmla="*/ 828496 w 844748"/>
                    <a:gd name="connsiteY191" fmla="*/ 362831 h 723268"/>
                    <a:gd name="connsiteX192" fmla="*/ 827318 w 844748"/>
                    <a:gd name="connsiteY192" fmla="*/ 360366 h 723268"/>
                    <a:gd name="connsiteX193" fmla="*/ 840927 w 844748"/>
                    <a:gd name="connsiteY193" fmla="*/ 254425 h 723268"/>
                    <a:gd name="connsiteX194" fmla="*/ 840855 w 844748"/>
                    <a:gd name="connsiteY194" fmla="*/ 237994 h 723268"/>
                    <a:gd name="connsiteX195" fmla="*/ 841784 w 844748"/>
                    <a:gd name="connsiteY195" fmla="*/ 236887 h 723268"/>
                    <a:gd name="connsiteX196" fmla="*/ 843284 w 844748"/>
                    <a:gd name="connsiteY196" fmla="*/ 210633 h 723268"/>
                    <a:gd name="connsiteX197" fmla="*/ 844106 w 844748"/>
                    <a:gd name="connsiteY197" fmla="*/ 184487 h 723268"/>
                    <a:gd name="connsiteX198" fmla="*/ 844748 w 844748"/>
                    <a:gd name="connsiteY198" fmla="*/ 187881 h 723268"/>
                    <a:gd name="connsiteX199" fmla="*/ 842748 w 844748"/>
                    <a:gd name="connsiteY199" fmla="*/ 177772 h 723268"/>
                    <a:gd name="connsiteX200" fmla="*/ 841320 w 844748"/>
                    <a:gd name="connsiteY200" fmla="*/ 121158 h 723268"/>
                    <a:gd name="connsiteX201" fmla="*/ 838962 w 844748"/>
                    <a:gd name="connsiteY201" fmla="*/ 109585 h 723268"/>
                    <a:gd name="connsiteX202" fmla="*/ 840177 w 844748"/>
                    <a:gd name="connsiteY202" fmla="*/ 114300 h 723268"/>
                    <a:gd name="connsiteX203" fmla="*/ 836998 w 844748"/>
                    <a:gd name="connsiteY203" fmla="*/ 93297 h 723268"/>
                    <a:gd name="connsiteX204" fmla="*/ 834676 w 844748"/>
                    <a:gd name="connsiteY204" fmla="*/ 80832 h 723268"/>
                    <a:gd name="connsiteX205" fmla="*/ 838641 w 844748"/>
                    <a:gd name="connsiteY205" fmla="*/ 91047 h 723268"/>
                    <a:gd name="connsiteX206" fmla="*/ 824496 w 844748"/>
                    <a:gd name="connsiteY206" fmla="*/ 62936 h 723268"/>
                    <a:gd name="connsiteX207" fmla="*/ 817424 w 844748"/>
                    <a:gd name="connsiteY207" fmla="*/ 55471 h 723268"/>
                    <a:gd name="connsiteX208" fmla="*/ 808958 w 844748"/>
                    <a:gd name="connsiteY208" fmla="*/ 49613 h 723268"/>
                    <a:gd name="connsiteX209" fmla="*/ 790635 w 844748"/>
                    <a:gd name="connsiteY209" fmla="*/ 40469 h 723268"/>
                    <a:gd name="connsiteX210" fmla="*/ 763453 w 844748"/>
                    <a:gd name="connsiteY210" fmla="*/ 30611 h 723268"/>
                    <a:gd name="connsiteX211" fmla="*/ 738664 w 844748"/>
                    <a:gd name="connsiteY211" fmla="*/ 24575 h 723268"/>
                    <a:gd name="connsiteX212" fmla="*/ 705267 w 844748"/>
                    <a:gd name="connsiteY212" fmla="*/ 20288 h 723268"/>
                    <a:gd name="connsiteX213" fmla="*/ 696373 w 844748"/>
                    <a:gd name="connsiteY213" fmla="*/ 17181 h 723268"/>
                    <a:gd name="connsiteX214" fmla="*/ 633543 w 844748"/>
                    <a:gd name="connsiteY214" fmla="*/ 12002 h 723268"/>
                    <a:gd name="connsiteX215" fmla="*/ 636294 w 844748"/>
                    <a:gd name="connsiteY215" fmla="*/ 12109 h 723268"/>
                    <a:gd name="connsiteX216" fmla="*/ 564642 w 844748"/>
                    <a:gd name="connsiteY216" fmla="*/ 6036 h 723268"/>
                    <a:gd name="connsiteX217" fmla="*/ 496562 w 844748"/>
                    <a:gd name="connsiteY217" fmla="*/ 2929 h 723268"/>
                    <a:gd name="connsiteX218" fmla="*/ 479560 w 844748"/>
                    <a:gd name="connsiteY218" fmla="*/ 4393 h 723268"/>
                    <a:gd name="connsiteX219" fmla="*/ 371189 w 844748"/>
                    <a:gd name="connsiteY219" fmla="*/ 3500 h 723268"/>
                    <a:gd name="connsiteX220" fmla="*/ 332720 w 844748"/>
                    <a:gd name="connsiteY220" fmla="*/ 964 h 723268"/>
                    <a:gd name="connsiteX221" fmla="*/ 338114 w 844748"/>
                    <a:gd name="connsiteY221" fmla="*/ 929 h 723268"/>
                    <a:gd name="connsiteX222" fmla="*/ 251781 w 844748"/>
                    <a:gd name="connsiteY222" fmla="*/ 0 h 723268"/>
                    <a:gd name="connsiteX223" fmla="*/ 205383 w 844748"/>
                    <a:gd name="connsiteY223" fmla="*/ 2750 h 723268"/>
                    <a:gd name="connsiteX224" fmla="*/ 192417 w 844748"/>
                    <a:gd name="connsiteY224" fmla="*/ 2679 h 723268"/>
                    <a:gd name="connsiteX225" fmla="*/ 187345 w 844748"/>
                    <a:gd name="connsiteY225" fmla="*/ 2036 h 723268"/>
                    <a:gd name="connsiteX226" fmla="*/ 179522 w 844748"/>
                    <a:gd name="connsiteY226" fmla="*/ 2965 h 723268"/>
                    <a:gd name="connsiteX227" fmla="*/ 179130 w 844748"/>
                    <a:gd name="connsiteY227" fmla="*/ 2822 h 723268"/>
                    <a:gd name="connsiteX228" fmla="*/ 172772 w 844748"/>
                    <a:gd name="connsiteY228" fmla="*/ 3858 h 723268"/>
                    <a:gd name="connsiteX229" fmla="*/ 175629 w 844748"/>
                    <a:gd name="connsiteY229" fmla="*/ 4108 h 723268"/>
                    <a:gd name="connsiteX230" fmla="*/ 122587 w 844748"/>
                    <a:gd name="connsiteY230" fmla="*/ 8322 h 723268"/>
                    <a:gd name="connsiteX231" fmla="*/ 85939 w 844748"/>
                    <a:gd name="connsiteY231" fmla="*/ 11716 h 723268"/>
                    <a:gd name="connsiteX232" fmla="*/ 69151 w 844748"/>
                    <a:gd name="connsiteY232" fmla="*/ 12323 h 723268"/>
                    <a:gd name="connsiteX233" fmla="*/ 51578 w 844748"/>
                    <a:gd name="connsiteY233" fmla="*/ 14859 h 723268"/>
                    <a:gd name="connsiteX234" fmla="*/ 25789 w 844748"/>
                    <a:gd name="connsiteY234" fmla="*/ 37183 h 723268"/>
                    <a:gd name="connsiteX235" fmla="*/ 15788 w 844748"/>
                    <a:gd name="connsiteY235" fmla="*/ 68866 h 723268"/>
                    <a:gd name="connsiteX236" fmla="*/ 18967 w 844748"/>
                    <a:gd name="connsiteY236" fmla="*/ 50399 h 723268"/>
                    <a:gd name="connsiteX237" fmla="*/ 12573 w 844748"/>
                    <a:gd name="connsiteY237" fmla="*/ 81903 h 723268"/>
                    <a:gd name="connsiteX238" fmla="*/ 17252 w 844748"/>
                    <a:gd name="connsiteY238" fmla="*/ 53935 h 723268"/>
                    <a:gd name="connsiteX239" fmla="*/ 9287 w 844748"/>
                    <a:gd name="connsiteY239" fmla="*/ 112085 h 723268"/>
                    <a:gd name="connsiteX240" fmla="*/ 4215 w 844748"/>
                    <a:gd name="connsiteY240" fmla="*/ 174343 h 723268"/>
                    <a:gd name="connsiteX241" fmla="*/ 4358 w 844748"/>
                    <a:gd name="connsiteY241" fmla="*/ 183416 h 723268"/>
                    <a:gd name="connsiteX242" fmla="*/ 4072 w 844748"/>
                    <a:gd name="connsiteY242" fmla="*/ 185988 h 723268"/>
                    <a:gd name="connsiteX243" fmla="*/ 4179 w 844748"/>
                    <a:gd name="connsiteY243" fmla="*/ 202132 h 723268"/>
                    <a:gd name="connsiteX244" fmla="*/ 1357 w 844748"/>
                    <a:gd name="connsiteY244" fmla="*/ 223206 h 723268"/>
                    <a:gd name="connsiteX245" fmla="*/ 607 w 844748"/>
                    <a:gd name="connsiteY245" fmla="*/ 294144 h 723268"/>
                    <a:gd name="connsiteX246" fmla="*/ 1500 w 844748"/>
                    <a:gd name="connsiteY246" fmla="*/ 291179 h 723268"/>
                    <a:gd name="connsiteX247" fmla="*/ 1107 w 844748"/>
                    <a:gd name="connsiteY247" fmla="*/ 316540 h 723268"/>
                    <a:gd name="connsiteX248" fmla="*/ 0 w 844748"/>
                    <a:gd name="connsiteY248" fmla="*/ 317575 h 723268"/>
                    <a:gd name="connsiteX249" fmla="*/ 2179 w 844748"/>
                    <a:gd name="connsiteY249" fmla="*/ 349758 h 723268"/>
                    <a:gd name="connsiteX250" fmla="*/ 429 w 844748"/>
                    <a:gd name="connsiteY250" fmla="*/ 330327 h 723268"/>
                    <a:gd name="connsiteX251" fmla="*/ 2822 w 844748"/>
                    <a:gd name="connsiteY251" fmla="*/ 395264 h 723268"/>
                    <a:gd name="connsiteX252" fmla="*/ 5215 w 844748"/>
                    <a:gd name="connsiteY252" fmla="*/ 402015 h 723268"/>
                    <a:gd name="connsiteX253" fmla="*/ 7608 w 844748"/>
                    <a:gd name="connsiteY253" fmla="*/ 432590 h 723268"/>
                    <a:gd name="connsiteX254" fmla="*/ 9858 w 844748"/>
                    <a:gd name="connsiteY254" fmla="*/ 465558 h 723268"/>
                    <a:gd name="connsiteX255" fmla="*/ 10108 w 844748"/>
                    <a:gd name="connsiteY255" fmla="*/ 458057 h 723268"/>
                    <a:gd name="connsiteX256" fmla="*/ 20145 w 844748"/>
                    <a:gd name="connsiteY256" fmla="*/ 505313 h 723268"/>
                    <a:gd name="connsiteX257" fmla="*/ 28789 w 844748"/>
                    <a:gd name="connsiteY257" fmla="*/ 523244 h 723268"/>
                    <a:gd name="connsiteX258" fmla="*/ 34611 w 844748"/>
                    <a:gd name="connsiteY258" fmla="*/ 531138 h 723268"/>
                    <a:gd name="connsiteX259" fmla="*/ 42005 w 844748"/>
                    <a:gd name="connsiteY259" fmla="*/ 537710 h 723268"/>
                    <a:gd name="connsiteX260" fmla="*/ 88225 w 844748"/>
                    <a:gd name="connsiteY260" fmla="*/ 550105 h 723268"/>
                    <a:gd name="connsiteX261" fmla="*/ 124980 w 844748"/>
                    <a:gd name="connsiteY261" fmla="*/ 549533 h 723268"/>
                    <a:gd name="connsiteX262" fmla="*/ 170021 w 844748"/>
                    <a:gd name="connsiteY262" fmla="*/ 544890 h 723268"/>
                    <a:gd name="connsiteX263" fmla="*/ 177308 w 844748"/>
                    <a:gd name="connsiteY263" fmla="*/ 541282 h 723268"/>
                    <a:gd name="connsiteX264" fmla="*/ 130981 w 844748"/>
                    <a:gd name="connsiteY264" fmla="*/ 541782 h 723268"/>
                    <a:gd name="connsiteX265" fmla="*/ 101013 w 844748"/>
                    <a:gd name="connsiteY265" fmla="*/ 541425 h 723268"/>
                    <a:gd name="connsiteX266" fmla="*/ 64294 w 844748"/>
                    <a:gd name="connsiteY266" fmla="*/ 535460 h 723268"/>
                    <a:gd name="connsiteX267" fmla="*/ 39683 w 844748"/>
                    <a:gd name="connsiteY267" fmla="*/ 519422 h 723268"/>
                    <a:gd name="connsiteX268" fmla="*/ 21253 w 844748"/>
                    <a:gd name="connsiteY268" fmla="*/ 460200 h 723268"/>
                    <a:gd name="connsiteX269" fmla="*/ 13002 w 844748"/>
                    <a:gd name="connsiteY269" fmla="*/ 301288 h 723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</a:cxnLst>
                  <a:rect l="l" t="t" r="r" b="b"/>
                  <a:pathLst>
                    <a:path w="844748" h="723268">
                      <a:moveTo>
                        <a:pt x="13002" y="301288"/>
                      </a:moveTo>
                      <a:cubicBezTo>
                        <a:pt x="13323" y="242852"/>
                        <a:pt x="16002" y="205919"/>
                        <a:pt x="18967" y="168593"/>
                      </a:cubicBezTo>
                      <a:cubicBezTo>
                        <a:pt x="20681" y="149840"/>
                        <a:pt x="22431" y="130945"/>
                        <a:pt x="24432" y="109192"/>
                      </a:cubicBezTo>
                      <a:cubicBezTo>
                        <a:pt x="25253" y="98262"/>
                        <a:pt x="26039" y="86868"/>
                        <a:pt x="27896" y="74902"/>
                      </a:cubicBezTo>
                      <a:cubicBezTo>
                        <a:pt x="29754" y="63008"/>
                        <a:pt x="32933" y="50221"/>
                        <a:pt x="39826" y="39684"/>
                      </a:cubicBezTo>
                      <a:cubicBezTo>
                        <a:pt x="43434" y="35112"/>
                        <a:pt x="47435" y="31040"/>
                        <a:pt x="52649" y="29039"/>
                      </a:cubicBezTo>
                      <a:cubicBezTo>
                        <a:pt x="53792" y="28218"/>
                        <a:pt x="55328" y="28182"/>
                        <a:pt x="56650" y="27718"/>
                      </a:cubicBezTo>
                      <a:cubicBezTo>
                        <a:pt x="58079" y="27468"/>
                        <a:pt x="59329" y="26753"/>
                        <a:pt x="60865" y="26753"/>
                      </a:cubicBezTo>
                      <a:cubicBezTo>
                        <a:pt x="64079" y="26682"/>
                        <a:pt x="66437" y="26182"/>
                        <a:pt x="70652" y="26289"/>
                      </a:cubicBezTo>
                      <a:cubicBezTo>
                        <a:pt x="86011" y="26360"/>
                        <a:pt x="101227" y="25110"/>
                        <a:pt x="116229" y="23574"/>
                      </a:cubicBezTo>
                      <a:cubicBezTo>
                        <a:pt x="131052" y="21896"/>
                        <a:pt x="145804" y="20253"/>
                        <a:pt x="160413" y="18609"/>
                      </a:cubicBezTo>
                      <a:cubicBezTo>
                        <a:pt x="174879" y="17002"/>
                        <a:pt x="188952" y="16252"/>
                        <a:pt x="203133" y="15681"/>
                      </a:cubicBezTo>
                      <a:cubicBezTo>
                        <a:pt x="229815" y="13037"/>
                        <a:pt x="277213" y="14216"/>
                        <a:pt x="308967" y="13787"/>
                      </a:cubicBezTo>
                      <a:lnTo>
                        <a:pt x="321254" y="14930"/>
                      </a:lnTo>
                      <a:cubicBezTo>
                        <a:pt x="332220" y="14788"/>
                        <a:pt x="345043" y="14930"/>
                        <a:pt x="356044" y="15788"/>
                      </a:cubicBezTo>
                      <a:lnTo>
                        <a:pt x="355330" y="16002"/>
                      </a:lnTo>
                      <a:cubicBezTo>
                        <a:pt x="371654" y="15966"/>
                        <a:pt x="390192" y="17216"/>
                        <a:pt x="398407" y="17074"/>
                      </a:cubicBezTo>
                      <a:lnTo>
                        <a:pt x="397728" y="17288"/>
                      </a:lnTo>
                      <a:lnTo>
                        <a:pt x="417731" y="17681"/>
                      </a:lnTo>
                      <a:lnTo>
                        <a:pt x="414302" y="17967"/>
                      </a:lnTo>
                      <a:cubicBezTo>
                        <a:pt x="443020" y="17931"/>
                        <a:pt x="472488" y="17824"/>
                        <a:pt x="498348" y="18717"/>
                      </a:cubicBezTo>
                      <a:lnTo>
                        <a:pt x="496241" y="17645"/>
                      </a:lnTo>
                      <a:cubicBezTo>
                        <a:pt x="551533" y="19824"/>
                        <a:pt x="571393" y="20538"/>
                        <a:pt x="621399" y="26110"/>
                      </a:cubicBezTo>
                      <a:lnTo>
                        <a:pt x="620685" y="26289"/>
                      </a:lnTo>
                      <a:cubicBezTo>
                        <a:pt x="652332" y="27646"/>
                        <a:pt x="677228" y="30182"/>
                        <a:pt x="702124" y="33540"/>
                      </a:cubicBezTo>
                      <a:cubicBezTo>
                        <a:pt x="714625" y="35219"/>
                        <a:pt x="726770" y="37148"/>
                        <a:pt x="739843" y="40005"/>
                      </a:cubicBezTo>
                      <a:cubicBezTo>
                        <a:pt x="752880" y="42791"/>
                        <a:pt x="766739" y="46149"/>
                        <a:pt x="781669" y="51221"/>
                      </a:cubicBezTo>
                      <a:cubicBezTo>
                        <a:pt x="774168" y="48756"/>
                        <a:pt x="784670" y="52864"/>
                        <a:pt x="783920" y="52935"/>
                      </a:cubicBezTo>
                      <a:cubicBezTo>
                        <a:pt x="797207" y="58186"/>
                        <a:pt x="810673" y="65544"/>
                        <a:pt x="815923" y="73223"/>
                      </a:cubicBezTo>
                      <a:cubicBezTo>
                        <a:pt x="821853" y="81439"/>
                        <a:pt x="823782" y="89297"/>
                        <a:pt x="824996" y="89083"/>
                      </a:cubicBezTo>
                      <a:cubicBezTo>
                        <a:pt x="827604" y="99155"/>
                        <a:pt x="827746" y="103584"/>
                        <a:pt x="827782" y="105585"/>
                      </a:cubicBezTo>
                      <a:cubicBezTo>
                        <a:pt x="827782" y="107621"/>
                        <a:pt x="827389" y="107371"/>
                        <a:pt x="827175" y="108764"/>
                      </a:cubicBezTo>
                      <a:cubicBezTo>
                        <a:pt x="828246" y="108478"/>
                        <a:pt x="830140" y="126944"/>
                        <a:pt x="829925" y="144018"/>
                      </a:cubicBezTo>
                      <a:lnTo>
                        <a:pt x="829532" y="136196"/>
                      </a:lnTo>
                      <a:lnTo>
                        <a:pt x="829747" y="160734"/>
                      </a:lnTo>
                      <a:lnTo>
                        <a:pt x="830461" y="185202"/>
                      </a:lnTo>
                      <a:lnTo>
                        <a:pt x="831890" y="175629"/>
                      </a:lnTo>
                      <a:cubicBezTo>
                        <a:pt x="831818" y="201489"/>
                        <a:pt x="830032" y="182201"/>
                        <a:pt x="830318" y="206919"/>
                      </a:cubicBezTo>
                      <a:lnTo>
                        <a:pt x="831711" y="206633"/>
                      </a:lnTo>
                      <a:cubicBezTo>
                        <a:pt x="830390" y="242423"/>
                        <a:pt x="826496" y="263211"/>
                        <a:pt x="821853" y="297537"/>
                      </a:cubicBezTo>
                      <a:cubicBezTo>
                        <a:pt x="817781" y="333327"/>
                        <a:pt x="812602" y="369761"/>
                        <a:pt x="808030" y="406551"/>
                      </a:cubicBezTo>
                      <a:cubicBezTo>
                        <a:pt x="805708" y="424946"/>
                        <a:pt x="803636" y="443448"/>
                        <a:pt x="801779" y="461951"/>
                      </a:cubicBezTo>
                      <a:cubicBezTo>
                        <a:pt x="799850" y="480560"/>
                        <a:pt x="799243" y="499027"/>
                        <a:pt x="795135" y="516136"/>
                      </a:cubicBezTo>
                      <a:cubicBezTo>
                        <a:pt x="793064" y="524637"/>
                        <a:pt x="790099" y="532781"/>
                        <a:pt x="785527" y="539567"/>
                      </a:cubicBezTo>
                      <a:cubicBezTo>
                        <a:pt x="781026" y="546425"/>
                        <a:pt x="774668" y="551426"/>
                        <a:pt x="767203" y="554248"/>
                      </a:cubicBezTo>
                      <a:cubicBezTo>
                        <a:pt x="759738" y="557105"/>
                        <a:pt x="751237" y="557820"/>
                        <a:pt x="742736" y="557320"/>
                      </a:cubicBezTo>
                      <a:cubicBezTo>
                        <a:pt x="734199" y="556855"/>
                        <a:pt x="725591" y="555248"/>
                        <a:pt x="716875" y="553498"/>
                      </a:cubicBezTo>
                      <a:cubicBezTo>
                        <a:pt x="681549" y="545854"/>
                        <a:pt x="645938" y="543175"/>
                        <a:pt x="612041" y="542854"/>
                      </a:cubicBezTo>
                      <a:lnTo>
                        <a:pt x="606040" y="541925"/>
                      </a:lnTo>
                      <a:cubicBezTo>
                        <a:pt x="603326" y="540210"/>
                        <a:pt x="568678" y="545354"/>
                        <a:pt x="563499" y="544497"/>
                      </a:cubicBezTo>
                      <a:lnTo>
                        <a:pt x="547854" y="546283"/>
                      </a:lnTo>
                      <a:cubicBezTo>
                        <a:pt x="543425" y="546318"/>
                        <a:pt x="534138" y="546854"/>
                        <a:pt x="541889" y="545854"/>
                      </a:cubicBezTo>
                      <a:cubicBezTo>
                        <a:pt x="527387" y="546997"/>
                        <a:pt x="527066" y="547318"/>
                        <a:pt x="516708" y="548711"/>
                      </a:cubicBezTo>
                      <a:lnTo>
                        <a:pt x="501134" y="549283"/>
                      </a:lnTo>
                      <a:cubicBezTo>
                        <a:pt x="497562" y="549604"/>
                        <a:pt x="494026" y="549926"/>
                        <a:pt x="490526" y="550247"/>
                      </a:cubicBezTo>
                      <a:cubicBezTo>
                        <a:pt x="488990" y="550355"/>
                        <a:pt x="485025" y="550890"/>
                        <a:pt x="482525" y="552283"/>
                      </a:cubicBezTo>
                      <a:cubicBezTo>
                        <a:pt x="479810" y="553676"/>
                        <a:pt x="477631" y="555962"/>
                        <a:pt x="476274" y="558677"/>
                      </a:cubicBezTo>
                      <a:cubicBezTo>
                        <a:pt x="473381" y="565106"/>
                        <a:pt x="474059" y="568285"/>
                        <a:pt x="473452" y="571679"/>
                      </a:cubicBezTo>
                      <a:cubicBezTo>
                        <a:pt x="473131" y="575108"/>
                        <a:pt x="472809" y="578537"/>
                        <a:pt x="472452" y="581930"/>
                      </a:cubicBezTo>
                      <a:cubicBezTo>
                        <a:pt x="471452" y="595717"/>
                        <a:pt x="470344" y="609219"/>
                        <a:pt x="473273" y="624149"/>
                      </a:cubicBezTo>
                      <a:cubicBezTo>
                        <a:pt x="474131" y="627793"/>
                        <a:pt x="475417" y="632150"/>
                        <a:pt x="478453" y="636044"/>
                      </a:cubicBezTo>
                      <a:cubicBezTo>
                        <a:pt x="481346" y="639759"/>
                        <a:pt x="484918" y="642259"/>
                        <a:pt x="488454" y="644152"/>
                      </a:cubicBezTo>
                      <a:cubicBezTo>
                        <a:pt x="495562" y="647902"/>
                        <a:pt x="502813" y="649617"/>
                        <a:pt x="509992" y="650974"/>
                      </a:cubicBezTo>
                      <a:cubicBezTo>
                        <a:pt x="513421" y="651546"/>
                        <a:pt x="516922" y="652117"/>
                        <a:pt x="520386" y="652689"/>
                      </a:cubicBezTo>
                      <a:cubicBezTo>
                        <a:pt x="523887" y="653332"/>
                        <a:pt x="527387" y="653939"/>
                        <a:pt x="530959" y="654582"/>
                      </a:cubicBezTo>
                      <a:cubicBezTo>
                        <a:pt x="538139" y="655939"/>
                        <a:pt x="546533" y="656546"/>
                        <a:pt x="554034" y="656368"/>
                      </a:cubicBezTo>
                      <a:cubicBezTo>
                        <a:pt x="563249" y="656546"/>
                        <a:pt x="572965" y="656082"/>
                        <a:pt x="582680" y="657761"/>
                      </a:cubicBezTo>
                      <a:cubicBezTo>
                        <a:pt x="592717" y="659368"/>
                        <a:pt x="602932" y="662369"/>
                        <a:pt x="611827" y="668334"/>
                      </a:cubicBezTo>
                      <a:cubicBezTo>
                        <a:pt x="616291" y="671298"/>
                        <a:pt x="620471" y="674942"/>
                        <a:pt x="624364" y="679192"/>
                      </a:cubicBezTo>
                      <a:cubicBezTo>
                        <a:pt x="626293" y="681335"/>
                        <a:pt x="628150" y="683585"/>
                        <a:pt x="629972" y="685943"/>
                      </a:cubicBezTo>
                      <a:lnTo>
                        <a:pt x="632615" y="689586"/>
                      </a:lnTo>
                      <a:cubicBezTo>
                        <a:pt x="633222" y="690622"/>
                        <a:pt x="633686" y="691551"/>
                        <a:pt x="634294" y="692479"/>
                      </a:cubicBezTo>
                      <a:cubicBezTo>
                        <a:pt x="634758" y="694265"/>
                        <a:pt x="635294" y="695516"/>
                        <a:pt x="634687" y="696551"/>
                      </a:cubicBezTo>
                      <a:cubicBezTo>
                        <a:pt x="634758" y="697123"/>
                        <a:pt x="633937" y="697766"/>
                        <a:pt x="633615" y="698480"/>
                      </a:cubicBezTo>
                      <a:cubicBezTo>
                        <a:pt x="632794" y="699159"/>
                        <a:pt x="632329" y="699980"/>
                        <a:pt x="631186" y="700659"/>
                      </a:cubicBezTo>
                      <a:cubicBezTo>
                        <a:pt x="627257" y="703588"/>
                        <a:pt x="621542" y="705838"/>
                        <a:pt x="615684" y="707517"/>
                      </a:cubicBezTo>
                      <a:cubicBezTo>
                        <a:pt x="603718" y="710910"/>
                        <a:pt x="591467" y="712125"/>
                        <a:pt x="579037" y="711053"/>
                      </a:cubicBezTo>
                      <a:cubicBezTo>
                        <a:pt x="566571" y="710160"/>
                        <a:pt x="554105" y="707660"/>
                        <a:pt x="541746" y="705588"/>
                      </a:cubicBezTo>
                      <a:cubicBezTo>
                        <a:pt x="516743" y="701123"/>
                        <a:pt x="492812" y="700873"/>
                        <a:pt x="473131" y="701695"/>
                      </a:cubicBezTo>
                      <a:cubicBezTo>
                        <a:pt x="445341" y="702945"/>
                        <a:pt x="416766" y="706231"/>
                        <a:pt x="387834" y="707374"/>
                      </a:cubicBezTo>
                      <a:cubicBezTo>
                        <a:pt x="358938" y="708481"/>
                        <a:pt x="329291" y="706267"/>
                        <a:pt x="299252" y="705017"/>
                      </a:cubicBezTo>
                      <a:cubicBezTo>
                        <a:pt x="284250" y="704374"/>
                        <a:pt x="269105" y="704052"/>
                        <a:pt x="253925" y="704445"/>
                      </a:cubicBezTo>
                      <a:cubicBezTo>
                        <a:pt x="239173" y="706124"/>
                        <a:pt x="226993" y="700838"/>
                        <a:pt x="229886" y="692515"/>
                      </a:cubicBezTo>
                      <a:cubicBezTo>
                        <a:pt x="232565" y="682371"/>
                        <a:pt x="243923" y="670727"/>
                        <a:pt x="254067" y="665833"/>
                      </a:cubicBezTo>
                      <a:cubicBezTo>
                        <a:pt x="266426" y="660618"/>
                        <a:pt x="280214" y="657082"/>
                        <a:pt x="293644" y="654118"/>
                      </a:cubicBezTo>
                      <a:cubicBezTo>
                        <a:pt x="295430" y="653867"/>
                        <a:pt x="298609" y="653225"/>
                        <a:pt x="301323" y="652617"/>
                      </a:cubicBezTo>
                      <a:cubicBezTo>
                        <a:pt x="302681" y="652296"/>
                        <a:pt x="303931" y="652046"/>
                        <a:pt x="304824" y="651831"/>
                      </a:cubicBezTo>
                      <a:cubicBezTo>
                        <a:pt x="305717" y="651617"/>
                        <a:pt x="306288" y="651439"/>
                        <a:pt x="306253" y="651403"/>
                      </a:cubicBezTo>
                      <a:cubicBezTo>
                        <a:pt x="323040" y="648617"/>
                        <a:pt x="340114" y="646545"/>
                        <a:pt x="357259" y="643580"/>
                      </a:cubicBezTo>
                      <a:lnTo>
                        <a:pt x="370011" y="641259"/>
                      </a:lnTo>
                      <a:cubicBezTo>
                        <a:pt x="374261" y="640473"/>
                        <a:pt x="378762" y="639687"/>
                        <a:pt x="383548" y="637937"/>
                      </a:cubicBezTo>
                      <a:cubicBezTo>
                        <a:pt x="388263" y="636330"/>
                        <a:pt x="393478" y="633222"/>
                        <a:pt x="396943" y="628507"/>
                      </a:cubicBezTo>
                      <a:cubicBezTo>
                        <a:pt x="400479" y="623899"/>
                        <a:pt x="402086" y="618613"/>
                        <a:pt x="402907" y="613755"/>
                      </a:cubicBezTo>
                      <a:cubicBezTo>
                        <a:pt x="402907" y="613755"/>
                        <a:pt x="403193" y="611719"/>
                        <a:pt x="403729" y="607969"/>
                      </a:cubicBezTo>
                      <a:cubicBezTo>
                        <a:pt x="404158" y="604218"/>
                        <a:pt x="404658" y="598718"/>
                        <a:pt x="404336" y="591717"/>
                      </a:cubicBezTo>
                      <a:cubicBezTo>
                        <a:pt x="403908" y="584787"/>
                        <a:pt x="403086" y="575858"/>
                        <a:pt x="397193" y="566571"/>
                      </a:cubicBezTo>
                      <a:cubicBezTo>
                        <a:pt x="394264" y="561999"/>
                        <a:pt x="389299" y="557713"/>
                        <a:pt x="383405" y="555784"/>
                      </a:cubicBezTo>
                      <a:cubicBezTo>
                        <a:pt x="377655" y="553712"/>
                        <a:pt x="371082" y="553891"/>
                        <a:pt x="366546" y="553891"/>
                      </a:cubicBezTo>
                      <a:cubicBezTo>
                        <a:pt x="326148" y="554212"/>
                        <a:pt x="275963" y="547747"/>
                        <a:pt x="237065" y="545175"/>
                      </a:cubicBezTo>
                      <a:cubicBezTo>
                        <a:pt x="198203" y="542354"/>
                        <a:pt x="170879" y="544282"/>
                        <a:pt x="177558" y="545890"/>
                      </a:cubicBezTo>
                      <a:cubicBezTo>
                        <a:pt x="180880" y="546711"/>
                        <a:pt x="192524" y="547604"/>
                        <a:pt x="215063" y="550069"/>
                      </a:cubicBezTo>
                      <a:cubicBezTo>
                        <a:pt x="237637" y="552391"/>
                        <a:pt x="270784" y="557855"/>
                        <a:pt x="318218" y="563535"/>
                      </a:cubicBezTo>
                      <a:lnTo>
                        <a:pt x="315647" y="563642"/>
                      </a:lnTo>
                      <a:cubicBezTo>
                        <a:pt x="329756" y="564999"/>
                        <a:pt x="342650" y="565892"/>
                        <a:pt x="354687" y="566285"/>
                      </a:cubicBezTo>
                      <a:cubicBezTo>
                        <a:pt x="360652" y="566571"/>
                        <a:pt x="366546" y="566464"/>
                        <a:pt x="372011" y="566607"/>
                      </a:cubicBezTo>
                      <a:cubicBezTo>
                        <a:pt x="376619" y="566607"/>
                        <a:pt x="380405" y="567785"/>
                        <a:pt x="383262" y="569964"/>
                      </a:cubicBezTo>
                      <a:cubicBezTo>
                        <a:pt x="389120" y="574358"/>
                        <a:pt x="391335" y="583573"/>
                        <a:pt x="391942" y="592324"/>
                      </a:cubicBezTo>
                      <a:cubicBezTo>
                        <a:pt x="392263" y="596789"/>
                        <a:pt x="392192" y="601325"/>
                        <a:pt x="391835" y="605861"/>
                      </a:cubicBezTo>
                      <a:cubicBezTo>
                        <a:pt x="391442" y="610541"/>
                        <a:pt x="391049" y="614898"/>
                        <a:pt x="389620" y="618470"/>
                      </a:cubicBezTo>
                      <a:cubicBezTo>
                        <a:pt x="388656" y="619399"/>
                        <a:pt x="387298" y="621756"/>
                        <a:pt x="384441" y="623649"/>
                      </a:cubicBezTo>
                      <a:cubicBezTo>
                        <a:pt x="381762" y="625685"/>
                        <a:pt x="376833" y="627257"/>
                        <a:pt x="370939" y="628471"/>
                      </a:cubicBezTo>
                      <a:cubicBezTo>
                        <a:pt x="358723" y="631007"/>
                        <a:pt x="345900" y="633436"/>
                        <a:pt x="339257" y="634044"/>
                      </a:cubicBezTo>
                      <a:lnTo>
                        <a:pt x="340471" y="633686"/>
                      </a:lnTo>
                      <a:cubicBezTo>
                        <a:pt x="323648" y="637044"/>
                        <a:pt x="305931" y="639044"/>
                        <a:pt x="288358" y="642223"/>
                      </a:cubicBezTo>
                      <a:cubicBezTo>
                        <a:pt x="279571" y="643831"/>
                        <a:pt x="270820" y="645724"/>
                        <a:pt x="262283" y="648331"/>
                      </a:cubicBezTo>
                      <a:cubicBezTo>
                        <a:pt x="258032" y="649653"/>
                        <a:pt x="253817" y="651153"/>
                        <a:pt x="249745" y="652796"/>
                      </a:cubicBezTo>
                      <a:cubicBezTo>
                        <a:pt x="245031" y="654832"/>
                        <a:pt x="241209" y="657582"/>
                        <a:pt x="237673" y="660440"/>
                      </a:cubicBezTo>
                      <a:cubicBezTo>
                        <a:pt x="238851" y="659582"/>
                        <a:pt x="238637" y="658261"/>
                        <a:pt x="246388" y="653903"/>
                      </a:cubicBezTo>
                      <a:cubicBezTo>
                        <a:pt x="240066" y="657225"/>
                        <a:pt x="234565" y="661833"/>
                        <a:pt x="229636" y="667048"/>
                      </a:cubicBezTo>
                      <a:cubicBezTo>
                        <a:pt x="224778" y="672298"/>
                        <a:pt x="220563" y="678156"/>
                        <a:pt x="217992" y="684621"/>
                      </a:cubicBezTo>
                      <a:cubicBezTo>
                        <a:pt x="215277" y="690908"/>
                        <a:pt x="215134" y="698802"/>
                        <a:pt x="217813" y="703838"/>
                      </a:cubicBezTo>
                      <a:cubicBezTo>
                        <a:pt x="218849" y="706553"/>
                        <a:pt x="220456" y="708017"/>
                        <a:pt x="221456" y="709339"/>
                      </a:cubicBezTo>
                      <a:cubicBezTo>
                        <a:pt x="222492" y="710696"/>
                        <a:pt x="223171" y="711339"/>
                        <a:pt x="223349" y="711589"/>
                      </a:cubicBezTo>
                      <a:cubicBezTo>
                        <a:pt x="227421" y="714625"/>
                        <a:pt x="231493" y="716161"/>
                        <a:pt x="236030" y="717518"/>
                      </a:cubicBezTo>
                      <a:cubicBezTo>
                        <a:pt x="240744" y="718661"/>
                        <a:pt x="245281" y="718661"/>
                        <a:pt x="249388" y="718518"/>
                      </a:cubicBezTo>
                      <a:cubicBezTo>
                        <a:pt x="257354" y="718161"/>
                        <a:pt x="265033" y="717911"/>
                        <a:pt x="273141" y="717876"/>
                      </a:cubicBezTo>
                      <a:cubicBezTo>
                        <a:pt x="289215" y="717768"/>
                        <a:pt x="305753" y="718340"/>
                        <a:pt x="321755" y="718840"/>
                      </a:cubicBezTo>
                      <a:cubicBezTo>
                        <a:pt x="337757" y="719340"/>
                        <a:pt x="353223" y="719697"/>
                        <a:pt x="367010" y="719447"/>
                      </a:cubicBezTo>
                      <a:cubicBezTo>
                        <a:pt x="380798" y="719197"/>
                        <a:pt x="393014" y="718268"/>
                        <a:pt x="402229" y="717161"/>
                      </a:cubicBezTo>
                      <a:lnTo>
                        <a:pt x="399693" y="717661"/>
                      </a:lnTo>
                      <a:cubicBezTo>
                        <a:pt x="420731" y="715018"/>
                        <a:pt x="426982" y="715375"/>
                        <a:pt x="450378" y="713232"/>
                      </a:cubicBezTo>
                      <a:cubicBezTo>
                        <a:pt x="451664" y="713304"/>
                        <a:pt x="453342" y="713268"/>
                        <a:pt x="453057" y="713375"/>
                      </a:cubicBezTo>
                      <a:cubicBezTo>
                        <a:pt x="464415" y="712089"/>
                        <a:pt x="481060" y="711268"/>
                        <a:pt x="497027" y="711875"/>
                      </a:cubicBezTo>
                      <a:cubicBezTo>
                        <a:pt x="513064" y="712339"/>
                        <a:pt x="528209" y="714446"/>
                        <a:pt x="537317" y="715875"/>
                      </a:cubicBezTo>
                      <a:lnTo>
                        <a:pt x="538353" y="716840"/>
                      </a:lnTo>
                      <a:cubicBezTo>
                        <a:pt x="553212" y="719411"/>
                        <a:pt x="568428" y="722698"/>
                        <a:pt x="584323" y="723269"/>
                      </a:cubicBezTo>
                      <a:cubicBezTo>
                        <a:pt x="578394" y="722983"/>
                        <a:pt x="572572" y="722305"/>
                        <a:pt x="566821" y="721447"/>
                      </a:cubicBezTo>
                      <a:cubicBezTo>
                        <a:pt x="569964" y="720733"/>
                        <a:pt x="578608" y="722590"/>
                        <a:pt x="591181" y="722876"/>
                      </a:cubicBezTo>
                      <a:cubicBezTo>
                        <a:pt x="597468" y="723019"/>
                        <a:pt x="604790" y="722448"/>
                        <a:pt x="612362" y="720912"/>
                      </a:cubicBezTo>
                      <a:cubicBezTo>
                        <a:pt x="619970" y="719376"/>
                        <a:pt x="628186" y="717018"/>
                        <a:pt x="636115" y="711946"/>
                      </a:cubicBezTo>
                      <a:cubicBezTo>
                        <a:pt x="639794" y="709553"/>
                        <a:pt x="643688" y="706338"/>
                        <a:pt x="645795" y="701231"/>
                      </a:cubicBezTo>
                      <a:cubicBezTo>
                        <a:pt x="646188" y="699909"/>
                        <a:pt x="646688" y="698587"/>
                        <a:pt x="646831" y="697230"/>
                      </a:cubicBezTo>
                      <a:cubicBezTo>
                        <a:pt x="646867" y="695873"/>
                        <a:pt x="646831" y="694480"/>
                        <a:pt x="646724" y="693122"/>
                      </a:cubicBezTo>
                      <a:cubicBezTo>
                        <a:pt x="646081" y="690693"/>
                        <a:pt x="645438" y="688015"/>
                        <a:pt x="644081" y="686193"/>
                      </a:cubicBezTo>
                      <a:lnTo>
                        <a:pt x="642223" y="683228"/>
                      </a:lnTo>
                      <a:lnTo>
                        <a:pt x="640294" y="680835"/>
                      </a:lnTo>
                      <a:cubicBezTo>
                        <a:pt x="639044" y="679228"/>
                        <a:pt x="637651" y="677728"/>
                        <a:pt x="636294" y="676192"/>
                      </a:cubicBezTo>
                      <a:cubicBezTo>
                        <a:pt x="633508" y="673191"/>
                        <a:pt x="630579" y="670262"/>
                        <a:pt x="627364" y="667655"/>
                      </a:cubicBezTo>
                      <a:cubicBezTo>
                        <a:pt x="621042" y="662333"/>
                        <a:pt x="613791" y="658082"/>
                        <a:pt x="606147" y="655153"/>
                      </a:cubicBezTo>
                      <a:cubicBezTo>
                        <a:pt x="598503" y="652117"/>
                        <a:pt x="590502" y="650438"/>
                        <a:pt x="582466" y="649010"/>
                      </a:cubicBezTo>
                      <a:cubicBezTo>
                        <a:pt x="566749" y="648402"/>
                        <a:pt x="596467" y="648617"/>
                        <a:pt x="572929" y="647367"/>
                      </a:cubicBezTo>
                      <a:cubicBezTo>
                        <a:pt x="572179" y="646081"/>
                        <a:pt x="584037" y="647474"/>
                        <a:pt x="577965" y="646081"/>
                      </a:cubicBezTo>
                      <a:cubicBezTo>
                        <a:pt x="566214" y="645474"/>
                        <a:pt x="556927" y="646081"/>
                        <a:pt x="547283" y="645545"/>
                      </a:cubicBezTo>
                      <a:cubicBezTo>
                        <a:pt x="537996" y="645259"/>
                        <a:pt x="527888" y="642366"/>
                        <a:pt x="513921" y="640544"/>
                      </a:cubicBezTo>
                      <a:lnTo>
                        <a:pt x="512993" y="639509"/>
                      </a:lnTo>
                      <a:cubicBezTo>
                        <a:pt x="504420" y="638366"/>
                        <a:pt x="496026" y="636115"/>
                        <a:pt x="490418" y="631865"/>
                      </a:cubicBezTo>
                      <a:cubicBezTo>
                        <a:pt x="489097" y="630757"/>
                        <a:pt x="487883" y="629650"/>
                        <a:pt x="487132" y="628364"/>
                      </a:cubicBezTo>
                      <a:cubicBezTo>
                        <a:pt x="486668" y="627757"/>
                        <a:pt x="486454" y="627078"/>
                        <a:pt x="486097" y="626435"/>
                      </a:cubicBezTo>
                      <a:lnTo>
                        <a:pt x="485275" y="624007"/>
                      </a:lnTo>
                      <a:cubicBezTo>
                        <a:pt x="484311" y="620649"/>
                        <a:pt x="483989" y="616863"/>
                        <a:pt x="483775" y="613184"/>
                      </a:cubicBezTo>
                      <a:cubicBezTo>
                        <a:pt x="483168" y="598289"/>
                        <a:pt x="485132" y="584395"/>
                        <a:pt x="485525" y="572357"/>
                      </a:cubicBezTo>
                      <a:cubicBezTo>
                        <a:pt x="485739" y="569964"/>
                        <a:pt x="485882" y="567857"/>
                        <a:pt x="486168" y="566428"/>
                      </a:cubicBezTo>
                      <a:cubicBezTo>
                        <a:pt x="486418" y="565142"/>
                        <a:pt x="486704" y="564499"/>
                        <a:pt x="487275" y="563785"/>
                      </a:cubicBezTo>
                      <a:cubicBezTo>
                        <a:pt x="487811" y="563142"/>
                        <a:pt x="488525" y="562785"/>
                        <a:pt x="489204" y="562642"/>
                      </a:cubicBezTo>
                      <a:cubicBezTo>
                        <a:pt x="489561" y="562570"/>
                        <a:pt x="489883" y="562499"/>
                        <a:pt x="490204" y="562499"/>
                      </a:cubicBezTo>
                      <a:cubicBezTo>
                        <a:pt x="490740" y="562463"/>
                        <a:pt x="491276" y="562427"/>
                        <a:pt x="491776" y="562392"/>
                      </a:cubicBezTo>
                      <a:cubicBezTo>
                        <a:pt x="496455" y="562106"/>
                        <a:pt x="499670" y="562070"/>
                        <a:pt x="502920" y="561999"/>
                      </a:cubicBezTo>
                      <a:cubicBezTo>
                        <a:pt x="509421" y="561892"/>
                        <a:pt x="516065" y="561570"/>
                        <a:pt x="535353" y="559034"/>
                      </a:cubicBezTo>
                      <a:lnTo>
                        <a:pt x="550497" y="558998"/>
                      </a:lnTo>
                      <a:cubicBezTo>
                        <a:pt x="567071" y="558034"/>
                        <a:pt x="562249" y="556641"/>
                        <a:pt x="580644" y="556248"/>
                      </a:cubicBezTo>
                      <a:cubicBezTo>
                        <a:pt x="579573" y="556927"/>
                        <a:pt x="603861" y="555998"/>
                        <a:pt x="593146" y="557070"/>
                      </a:cubicBezTo>
                      <a:cubicBezTo>
                        <a:pt x="613898" y="556963"/>
                        <a:pt x="634901" y="556605"/>
                        <a:pt x="657439" y="557998"/>
                      </a:cubicBezTo>
                      <a:cubicBezTo>
                        <a:pt x="668727" y="558606"/>
                        <a:pt x="680335" y="559856"/>
                        <a:pt x="692444" y="561749"/>
                      </a:cubicBezTo>
                      <a:cubicBezTo>
                        <a:pt x="704517" y="563535"/>
                        <a:pt x="716875" y="566892"/>
                        <a:pt x="731127" y="569500"/>
                      </a:cubicBezTo>
                      <a:cubicBezTo>
                        <a:pt x="737414" y="569643"/>
                        <a:pt x="747986" y="570679"/>
                        <a:pt x="758452" y="569071"/>
                      </a:cubicBezTo>
                      <a:cubicBezTo>
                        <a:pt x="769025" y="567857"/>
                        <a:pt x="778883" y="562928"/>
                        <a:pt x="782491" y="559284"/>
                      </a:cubicBezTo>
                      <a:cubicBezTo>
                        <a:pt x="782705" y="559213"/>
                        <a:pt x="783705" y="558606"/>
                        <a:pt x="785170" y="557641"/>
                      </a:cubicBezTo>
                      <a:cubicBezTo>
                        <a:pt x="786527" y="556498"/>
                        <a:pt x="788313" y="554855"/>
                        <a:pt x="790313" y="552998"/>
                      </a:cubicBezTo>
                      <a:cubicBezTo>
                        <a:pt x="793957" y="548962"/>
                        <a:pt x="797957" y="543532"/>
                        <a:pt x="800207" y="538674"/>
                      </a:cubicBezTo>
                      <a:cubicBezTo>
                        <a:pt x="802815" y="533924"/>
                        <a:pt x="803993" y="529923"/>
                        <a:pt x="804529" y="529280"/>
                      </a:cubicBezTo>
                      <a:cubicBezTo>
                        <a:pt x="804815" y="528566"/>
                        <a:pt x="804529" y="531209"/>
                        <a:pt x="801100" y="539139"/>
                      </a:cubicBezTo>
                      <a:cubicBezTo>
                        <a:pt x="800064" y="541925"/>
                        <a:pt x="796993" y="546390"/>
                        <a:pt x="797028" y="545961"/>
                      </a:cubicBezTo>
                      <a:cubicBezTo>
                        <a:pt x="796528" y="547318"/>
                        <a:pt x="795993" y="548676"/>
                        <a:pt x="795278" y="549962"/>
                      </a:cubicBezTo>
                      <a:cubicBezTo>
                        <a:pt x="801136" y="542889"/>
                        <a:pt x="804708" y="535067"/>
                        <a:pt x="807208" y="527530"/>
                      </a:cubicBezTo>
                      <a:cubicBezTo>
                        <a:pt x="809708" y="519922"/>
                        <a:pt x="811030" y="512457"/>
                        <a:pt x="811959" y="505099"/>
                      </a:cubicBezTo>
                      <a:cubicBezTo>
                        <a:pt x="813816" y="490311"/>
                        <a:pt x="814066" y="476202"/>
                        <a:pt x="815888" y="460843"/>
                      </a:cubicBezTo>
                      <a:cubicBezTo>
                        <a:pt x="814673" y="469952"/>
                        <a:pt x="813566" y="482096"/>
                        <a:pt x="813780" y="473916"/>
                      </a:cubicBezTo>
                      <a:cubicBezTo>
                        <a:pt x="814709" y="464380"/>
                        <a:pt x="815816" y="454843"/>
                        <a:pt x="816924" y="445306"/>
                      </a:cubicBezTo>
                      <a:lnTo>
                        <a:pt x="816959" y="451342"/>
                      </a:lnTo>
                      <a:cubicBezTo>
                        <a:pt x="818638" y="437162"/>
                        <a:pt x="820603" y="422946"/>
                        <a:pt x="822567" y="408765"/>
                      </a:cubicBezTo>
                      <a:lnTo>
                        <a:pt x="820924" y="414516"/>
                      </a:lnTo>
                      <a:cubicBezTo>
                        <a:pt x="824067" y="393692"/>
                        <a:pt x="826603" y="386584"/>
                        <a:pt x="828496" y="362831"/>
                      </a:cubicBezTo>
                      <a:cubicBezTo>
                        <a:pt x="829211" y="352080"/>
                        <a:pt x="824639" y="382476"/>
                        <a:pt x="827318" y="360366"/>
                      </a:cubicBezTo>
                      <a:cubicBezTo>
                        <a:pt x="831640" y="332506"/>
                        <a:pt x="838069" y="290608"/>
                        <a:pt x="840927" y="254425"/>
                      </a:cubicBezTo>
                      <a:cubicBezTo>
                        <a:pt x="839605" y="257711"/>
                        <a:pt x="840569" y="248031"/>
                        <a:pt x="840855" y="237994"/>
                      </a:cubicBezTo>
                      <a:lnTo>
                        <a:pt x="841784" y="236887"/>
                      </a:lnTo>
                      <a:cubicBezTo>
                        <a:pt x="842320" y="217634"/>
                        <a:pt x="842534" y="214098"/>
                        <a:pt x="843284" y="210633"/>
                      </a:cubicBezTo>
                      <a:cubicBezTo>
                        <a:pt x="843927" y="207169"/>
                        <a:pt x="844570" y="203704"/>
                        <a:pt x="844106" y="184487"/>
                      </a:cubicBezTo>
                      <a:lnTo>
                        <a:pt x="844748" y="187881"/>
                      </a:lnTo>
                      <a:cubicBezTo>
                        <a:pt x="844177" y="184487"/>
                        <a:pt x="843427" y="181130"/>
                        <a:pt x="842748" y="177772"/>
                      </a:cubicBezTo>
                      <a:cubicBezTo>
                        <a:pt x="839998" y="143554"/>
                        <a:pt x="844748" y="159841"/>
                        <a:pt x="841320" y="121158"/>
                      </a:cubicBezTo>
                      <a:cubicBezTo>
                        <a:pt x="841891" y="136481"/>
                        <a:pt x="840069" y="128480"/>
                        <a:pt x="838962" y="109585"/>
                      </a:cubicBezTo>
                      <a:lnTo>
                        <a:pt x="840177" y="114300"/>
                      </a:lnTo>
                      <a:cubicBezTo>
                        <a:pt x="839141" y="103799"/>
                        <a:pt x="838141" y="100334"/>
                        <a:pt x="836998" y="93297"/>
                      </a:cubicBezTo>
                      <a:cubicBezTo>
                        <a:pt x="838391" y="99512"/>
                        <a:pt x="839569" y="96405"/>
                        <a:pt x="834676" y="80832"/>
                      </a:cubicBezTo>
                      <a:cubicBezTo>
                        <a:pt x="836176" y="84189"/>
                        <a:pt x="837569" y="87618"/>
                        <a:pt x="838641" y="91047"/>
                      </a:cubicBezTo>
                      <a:cubicBezTo>
                        <a:pt x="835855" y="81296"/>
                        <a:pt x="831818" y="71295"/>
                        <a:pt x="824496" y="62936"/>
                      </a:cubicBezTo>
                      <a:cubicBezTo>
                        <a:pt x="822817" y="60258"/>
                        <a:pt x="819995" y="57936"/>
                        <a:pt x="817424" y="55471"/>
                      </a:cubicBezTo>
                      <a:cubicBezTo>
                        <a:pt x="814745" y="53471"/>
                        <a:pt x="811959" y="51364"/>
                        <a:pt x="808958" y="49613"/>
                      </a:cubicBezTo>
                      <a:cubicBezTo>
                        <a:pt x="803029" y="46006"/>
                        <a:pt x="796707" y="42898"/>
                        <a:pt x="790635" y="40469"/>
                      </a:cubicBezTo>
                      <a:cubicBezTo>
                        <a:pt x="778562" y="35433"/>
                        <a:pt x="767775" y="32397"/>
                        <a:pt x="763453" y="30611"/>
                      </a:cubicBezTo>
                      <a:cubicBezTo>
                        <a:pt x="763453" y="30611"/>
                        <a:pt x="751844" y="27182"/>
                        <a:pt x="738664" y="24575"/>
                      </a:cubicBezTo>
                      <a:cubicBezTo>
                        <a:pt x="725484" y="21896"/>
                        <a:pt x="710696" y="20253"/>
                        <a:pt x="705267" y="20288"/>
                      </a:cubicBezTo>
                      <a:cubicBezTo>
                        <a:pt x="714875" y="20574"/>
                        <a:pt x="688836" y="17288"/>
                        <a:pt x="696373" y="17181"/>
                      </a:cubicBezTo>
                      <a:cubicBezTo>
                        <a:pt x="684014" y="16645"/>
                        <a:pt x="647867" y="14145"/>
                        <a:pt x="633543" y="12002"/>
                      </a:cubicBezTo>
                      <a:lnTo>
                        <a:pt x="636294" y="12109"/>
                      </a:lnTo>
                      <a:cubicBezTo>
                        <a:pt x="609576" y="9430"/>
                        <a:pt x="587109" y="7572"/>
                        <a:pt x="564642" y="6036"/>
                      </a:cubicBezTo>
                      <a:cubicBezTo>
                        <a:pt x="542318" y="4643"/>
                        <a:pt x="520672" y="4001"/>
                        <a:pt x="496562" y="2929"/>
                      </a:cubicBezTo>
                      <a:cubicBezTo>
                        <a:pt x="498741" y="3929"/>
                        <a:pt x="473309" y="3000"/>
                        <a:pt x="479560" y="4393"/>
                      </a:cubicBezTo>
                      <a:cubicBezTo>
                        <a:pt x="429732" y="5394"/>
                        <a:pt x="389299" y="464"/>
                        <a:pt x="371189" y="3500"/>
                      </a:cubicBezTo>
                      <a:cubicBezTo>
                        <a:pt x="348579" y="2822"/>
                        <a:pt x="344436" y="1572"/>
                        <a:pt x="332720" y="964"/>
                      </a:cubicBezTo>
                      <a:lnTo>
                        <a:pt x="338114" y="929"/>
                      </a:lnTo>
                      <a:cubicBezTo>
                        <a:pt x="295680" y="36"/>
                        <a:pt x="283357" y="0"/>
                        <a:pt x="251781" y="0"/>
                      </a:cubicBezTo>
                      <a:cubicBezTo>
                        <a:pt x="236030" y="572"/>
                        <a:pt x="233601" y="2286"/>
                        <a:pt x="205383" y="2750"/>
                      </a:cubicBezTo>
                      <a:cubicBezTo>
                        <a:pt x="214491" y="1715"/>
                        <a:pt x="202954" y="2179"/>
                        <a:pt x="192417" y="2679"/>
                      </a:cubicBezTo>
                      <a:cubicBezTo>
                        <a:pt x="199168" y="2250"/>
                        <a:pt x="201240" y="1893"/>
                        <a:pt x="187345" y="2036"/>
                      </a:cubicBezTo>
                      <a:cubicBezTo>
                        <a:pt x="185416" y="2322"/>
                        <a:pt x="182380" y="2679"/>
                        <a:pt x="179522" y="2965"/>
                      </a:cubicBezTo>
                      <a:cubicBezTo>
                        <a:pt x="179415" y="2929"/>
                        <a:pt x="178844" y="2893"/>
                        <a:pt x="179130" y="2822"/>
                      </a:cubicBezTo>
                      <a:cubicBezTo>
                        <a:pt x="161449" y="4393"/>
                        <a:pt x="164592" y="4501"/>
                        <a:pt x="172772" y="3858"/>
                      </a:cubicBezTo>
                      <a:cubicBezTo>
                        <a:pt x="172379" y="4001"/>
                        <a:pt x="173057" y="4108"/>
                        <a:pt x="175629" y="4108"/>
                      </a:cubicBezTo>
                      <a:cubicBezTo>
                        <a:pt x="157163" y="4429"/>
                        <a:pt x="124909" y="9465"/>
                        <a:pt x="122587" y="8322"/>
                      </a:cubicBezTo>
                      <a:cubicBezTo>
                        <a:pt x="109514" y="9823"/>
                        <a:pt x="97441" y="11037"/>
                        <a:pt x="85939" y="11716"/>
                      </a:cubicBezTo>
                      <a:cubicBezTo>
                        <a:pt x="80189" y="12073"/>
                        <a:pt x="74617" y="12252"/>
                        <a:pt x="69151" y="12323"/>
                      </a:cubicBezTo>
                      <a:cubicBezTo>
                        <a:pt x="63472" y="12644"/>
                        <a:pt x="57222" y="12787"/>
                        <a:pt x="51578" y="14859"/>
                      </a:cubicBezTo>
                      <a:cubicBezTo>
                        <a:pt x="39969" y="18395"/>
                        <a:pt x="30933" y="27325"/>
                        <a:pt x="25789" y="37183"/>
                      </a:cubicBezTo>
                      <a:cubicBezTo>
                        <a:pt x="20467" y="47113"/>
                        <a:pt x="17717" y="57864"/>
                        <a:pt x="15788" y="68866"/>
                      </a:cubicBezTo>
                      <a:cubicBezTo>
                        <a:pt x="14395" y="73724"/>
                        <a:pt x="15002" y="63222"/>
                        <a:pt x="18967" y="50399"/>
                      </a:cubicBezTo>
                      <a:cubicBezTo>
                        <a:pt x="15538" y="60793"/>
                        <a:pt x="13787" y="71366"/>
                        <a:pt x="12573" y="81903"/>
                      </a:cubicBezTo>
                      <a:cubicBezTo>
                        <a:pt x="11609" y="81546"/>
                        <a:pt x="14252" y="63651"/>
                        <a:pt x="17252" y="53935"/>
                      </a:cubicBezTo>
                      <a:cubicBezTo>
                        <a:pt x="11144" y="72509"/>
                        <a:pt x="10251" y="92297"/>
                        <a:pt x="9287" y="112085"/>
                      </a:cubicBezTo>
                      <a:cubicBezTo>
                        <a:pt x="8001" y="131731"/>
                        <a:pt x="6322" y="152698"/>
                        <a:pt x="4215" y="174343"/>
                      </a:cubicBezTo>
                      <a:lnTo>
                        <a:pt x="4358" y="183416"/>
                      </a:lnTo>
                      <a:lnTo>
                        <a:pt x="4072" y="185988"/>
                      </a:lnTo>
                      <a:cubicBezTo>
                        <a:pt x="4465" y="185880"/>
                        <a:pt x="4429" y="195667"/>
                        <a:pt x="4179" y="202132"/>
                      </a:cubicBezTo>
                      <a:cubicBezTo>
                        <a:pt x="3072" y="208240"/>
                        <a:pt x="2250" y="201597"/>
                        <a:pt x="1357" y="223206"/>
                      </a:cubicBezTo>
                      <a:cubicBezTo>
                        <a:pt x="-214" y="240244"/>
                        <a:pt x="179" y="271784"/>
                        <a:pt x="607" y="294144"/>
                      </a:cubicBezTo>
                      <a:cubicBezTo>
                        <a:pt x="822" y="282071"/>
                        <a:pt x="1250" y="285964"/>
                        <a:pt x="1500" y="291179"/>
                      </a:cubicBezTo>
                      <a:cubicBezTo>
                        <a:pt x="1500" y="301966"/>
                        <a:pt x="679" y="308217"/>
                        <a:pt x="1107" y="316540"/>
                      </a:cubicBezTo>
                      <a:lnTo>
                        <a:pt x="0" y="317575"/>
                      </a:lnTo>
                      <a:cubicBezTo>
                        <a:pt x="929" y="313325"/>
                        <a:pt x="1536" y="345793"/>
                        <a:pt x="2179" y="349758"/>
                      </a:cubicBezTo>
                      <a:cubicBezTo>
                        <a:pt x="1500" y="355937"/>
                        <a:pt x="1036" y="333006"/>
                        <a:pt x="429" y="330327"/>
                      </a:cubicBezTo>
                      <a:cubicBezTo>
                        <a:pt x="1607" y="373654"/>
                        <a:pt x="822" y="352008"/>
                        <a:pt x="2822" y="395264"/>
                      </a:cubicBezTo>
                      <a:cubicBezTo>
                        <a:pt x="4929" y="418302"/>
                        <a:pt x="3608" y="391013"/>
                        <a:pt x="5215" y="402015"/>
                      </a:cubicBezTo>
                      <a:cubicBezTo>
                        <a:pt x="6001" y="412159"/>
                        <a:pt x="6787" y="422196"/>
                        <a:pt x="7608" y="432590"/>
                      </a:cubicBezTo>
                      <a:cubicBezTo>
                        <a:pt x="8323" y="443020"/>
                        <a:pt x="9037" y="453807"/>
                        <a:pt x="9858" y="465558"/>
                      </a:cubicBezTo>
                      <a:lnTo>
                        <a:pt x="10108" y="458057"/>
                      </a:lnTo>
                      <a:cubicBezTo>
                        <a:pt x="12144" y="477131"/>
                        <a:pt x="15180" y="492383"/>
                        <a:pt x="20145" y="505313"/>
                      </a:cubicBezTo>
                      <a:cubicBezTo>
                        <a:pt x="22646" y="511778"/>
                        <a:pt x="25396" y="517743"/>
                        <a:pt x="28789" y="523244"/>
                      </a:cubicBezTo>
                      <a:cubicBezTo>
                        <a:pt x="30432" y="526030"/>
                        <a:pt x="32683" y="528495"/>
                        <a:pt x="34611" y="531138"/>
                      </a:cubicBezTo>
                      <a:cubicBezTo>
                        <a:pt x="36969" y="533388"/>
                        <a:pt x="39398" y="535638"/>
                        <a:pt x="42005" y="537710"/>
                      </a:cubicBezTo>
                      <a:cubicBezTo>
                        <a:pt x="57972" y="547176"/>
                        <a:pt x="74331" y="549176"/>
                        <a:pt x="88225" y="550105"/>
                      </a:cubicBezTo>
                      <a:cubicBezTo>
                        <a:pt x="102263" y="550926"/>
                        <a:pt x="114443" y="550247"/>
                        <a:pt x="124980" y="549533"/>
                      </a:cubicBezTo>
                      <a:cubicBezTo>
                        <a:pt x="146018" y="547961"/>
                        <a:pt x="160484" y="545925"/>
                        <a:pt x="170021" y="544890"/>
                      </a:cubicBezTo>
                      <a:cubicBezTo>
                        <a:pt x="189131" y="542925"/>
                        <a:pt x="187595" y="541996"/>
                        <a:pt x="177308" y="541282"/>
                      </a:cubicBezTo>
                      <a:cubicBezTo>
                        <a:pt x="166664" y="540568"/>
                        <a:pt x="147411" y="541461"/>
                        <a:pt x="130981" y="541782"/>
                      </a:cubicBezTo>
                      <a:cubicBezTo>
                        <a:pt x="114550" y="542246"/>
                        <a:pt x="101013" y="541425"/>
                        <a:pt x="101013" y="541425"/>
                      </a:cubicBezTo>
                      <a:cubicBezTo>
                        <a:pt x="87511" y="540639"/>
                        <a:pt x="75045" y="538889"/>
                        <a:pt x="64294" y="535460"/>
                      </a:cubicBezTo>
                      <a:cubicBezTo>
                        <a:pt x="53542" y="532031"/>
                        <a:pt x="44791" y="526709"/>
                        <a:pt x="39683" y="519422"/>
                      </a:cubicBezTo>
                      <a:cubicBezTo>
                        <a:pt x="28004" y="502634"/>
                        <a:pt x="23575" y="481810"/>
                        <a:pt x="21253" y="460200"/>
                      </a:cubicBezTo>
                      <a:cubicBezTo>
                        <a:pt x="17967" y="415445"/>
                        <a:pt x="13430" y="367689"/>
                        <a:pt x="13002" y="30128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" name="Graphic 1">
                <a:extLst>
                  <a:ext uri="{FF2B5EF4-FFF2-40B4-BE49-F238E27FC236}">
                    <a16:creationId xmlns:a16="http://schemas.microsoft.com/office/drawing/2014/main" id="{9FC9ED39-939D-924C-8B2D-785FB57D4B12}"/>
                  </a:ext>
                </a:extLst>
              </p:cNvPr>
              <p:cNvGrpSpPr/>
              <p:nvPr/>
            </p:nvGrpSpPr>
            <p:grpSpPr>
              <a:xfrm>
                <a:off x="9320069" y="450547"/>
                <a:ext cx="59828" cy="64681"/>
                <a:chOff x="9320069" y="450547"/>
                <a:chExt cx="59828" cy="64681"/>
              </a:xfrm>
              <a:grpFill/>
            </p:grpSpPr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2F3D553F-DA44-F344-AC58-57C590DD1997}"/>
                    </a:ext>
                  </a:extLst>
                </p:cNvPr>
                <p:cNvSpPr/>
                <p:nvPr/>
              </p:nvSpPr>
              <p:spPr>
                <a:xfrm>
                  <a:off x="9327748" y="498526"/>
                  <a:ext cx="357" cy="357"/>
                </a:xfrm>
                <a:custGeom>
                  <a:avLst/>
                  <a:gdLst>
                    <a:gd name="connsiteX0" fmla="*/ 0 w 357"/>
                    <a:gd name="connsiteY0" fmla="*/ 357 h 357"/>
                    <a:gd name="connsiteX1" fmla="*/ 357 w 357"/>
                    <a:gd name="connsiteY1" fmla="*/ 0 h 357"/>
                    <a:gd name="connsiteX2" fmla="*/ 0 w 357"/>
                    <a:gd name="connsiteY2" fmla="*/ 357 h 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" h="357">
                      <a:moveTo>
                        <a:pt x="0" y="357"/>
                      </a:moveTo>
                      <a:lnTo>
                        <a:pt x="357" y="0"/>
                      </a:lnTo>
                      <a:cubicBezTo>
                        <a:pt x="179" y="36"/>
                        <a:pt x="36" y="143"/>
                        <a:pt x="0" y="35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DC61E687-0552-0A43-B9D0-6F7E1692DB68}"/>
                    </a:ext>
                  </a:extLst>
                </p:cNvPr>
                <p:cNvSpPr/>
                <p:nvPr/>
              </p:nvSpPr>
              <p:spPr>
                <a:xfrm>
                  <a:off x="9364788" y="472916"/>
                  <a:ext cx="107" cy="35"/>
                </a:xfrm>
                <a:custGeom>
                  <a:avLst/>
                  <a:gdLst>
                    <a:gd name="connsiteX0" fmla="*/ 0 w 107"/>
                    <a:gd name="connsiteY0" fmla="*/ 36 h 35"/>
                    <a:gd name="connsiteX1" fmla="*/ 107 w 107"/>
                    <a:gd name="connsiteY1" fmla="*/ 0 h 35"/>
                    <a:gd name="connsiteX2" fmla="*/ 0 w 107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0" y="36"/>
                      </a:moveTo>
                      <a:lnTo>
                        <a:pt x="107" y="0"/>
                      </a:lnTo>
                      <a:cubicBezTo>
                        <a:pt x="36" y="0"/>
                        <a:pt x="0" y="36"/>
                        <a:pt x="0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F27C2716-1C1B-F347-B4E9-EF63AF8A02A5}"/>
                    </a:ext>
                  </a:extLst>
                </p:cNvPr>
                <p:cNvSpPr/>
                <p:nvPr/>
              </p:nvSpPr>
              <p:spPr>
                <a:xfrm>
                  <a:off x="9339142" y="485024"/>
                  <a:ext cx="107" cy="71"/>
                </a:xfrm>
                <a:custGeom>
                  <a:avLst/>
                  <a:gdLst>
                    <a:gd name="connsiteX0" fmla="*/ 0 w 107"/>
                    <a:gd name="connsiteY0" fmla="*/ 0 h 71"/>
                    <a:gd name="connsiteX1" fmla="*/ 0 w 107"/>
                    <a:gd name="connsiteY1" fmla="*/ 36 h 71"/>
                    <a:gd name="connsiteX2" fmla="*/ 107 w 107"/>
                    <a:gd name="connsiteY2" fmla="*/ 71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71">
                      <a:moveTo>
                        <a:pt x="0" y="0"/>
                      </a:moveTo>
                      <a:lnTo>
                        <a:pt x="0" y="36"/>
                      </a:lnTo>
                      <a:lnTo>
                        <a:pt x="107" y="71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22AC8C65-0496-9E47-94AA-DDE489EB088F}"/>
                    </a:ext>
                  </a:extLst>
                </p:cNvPr>
                <p:cNvSpPr/>
                <p:nvPr/>
              </p:nvSpPr>
              <p:spPr>
                <a:xfrm>
                  <a:off x="9320069" y="450547"/>
                  <a:ext cx="59828" cy="64681"/>
                </a:xfrm>
                <a:custGeom>
                  <a:avLst/>
                  <a:gdLst>
                    <a:gd name="connsiteX0" fmla="*/ 20753 w 59828"/>
                    <a:gd name="connsiteY0" fmla="*/ 49908 h 64681"/>
                    <a:gd name="connsiteX1" fmla="*/ 20681 w 59828"/>
                    <a:gd name="connsiteY1" fmla="*/ 40228 h 64681"/>
                    <a:gd name="connsiteX2" fmla="*/ 19074 w 59828"/>
                    <a:gd name="connsiteY2" fmla="*/ 34513 h 64681"/>
                    <a:gd name="connsiteX3" fmla="*/ 17252 w 59828"/>
                    <a:gd name="connsiteY3" fmla="*/ 31334 h 64681"/>
                    <a:gd name="connsiteX4" fmla="*/ 18038 w 59828"/>
                    <a:gd name="connsiteY4" fmla="*/ 30834 h 64681"/>
                    <a:gd name="connsiteX5" fmla="*/ 17609 w 59828"/>
                    <a:gd name="connsiteY5" fmla="*/ 29763 h 64681"/>
                    <a:gd name="connsiteX6" fmla="*/ 17859 w 59828"/>
                    <a:gd name="connsiteY6" fmla="*/ 29763 h 64681"/>
                    <a:gd name="connsiteX7" fmla="*/ 17109 w 59828"/>
                    <a:gd name="connsiteY7" fmla="*/ 28512 h 64681"/>
                    <a:gd name="connsiteX8" fmla="*/ 17359 w 59828"/>
                    <a:gd name="connsiteY8" fmla="*/ 28512 h 64681"/>
                    <a:gd name="connsiteX9" fmla="*/ 17181 w 59828"/>
                    <a:gd name="connsiteY9" fmla="*/ 27905 h 64681"/>
                    <a:gd name="connsiteX10" fmla="*/ 17538 w 59828"/>
                    <a:gd name="connsiteY10" fmla="*/ 27977 h 64681"/>
                    <a:gd name="connsiteX11" fmla="*/ 16823 w 59828"/>
                    <a:gd name="connsiteY11" fmla="*/ 25298 h 64681"/>
                    <a:gd name="connsiteX12" fmla="*/ 15823 w 59828"/>
                    <a:gd name="connsiteY12" fmla="*/ 25476 h 64681"/>
                    <a:gd name="connsiteX13" fmla="*/ 15930 w 59828"/>
                    <a:gd name="connsiteY13" fmla="*/ 22369 h 64681"/>
                    <a:gd name="connsiteX14" fmla="*/ 16180 w 59828"/>
                    <a:gd name="connsiteY14" fmla="*/ 22405 h 64681"/>
                    <a:gd name="connsiteX15" fmla="*/ 15752 w 59828"/>
                    <a:gd name="connsiteY15" fmla="*/ 21583 h 64681"/>
                    <a:gd name="connsiteX16" fmla="*/ 15466 w 59828"/>
                    <a:gd name="connsiteY16" fmla="*/ 20583 h 64681"/>
                    <a:gd name="connsiteX17" fmla="*/ 16252 w 59828"/>
                    <a:gd name="connsiteY17" fmla="*/ 21083 h 64681"/>
                    <a:gd name="connsiteX18" fmla="*/ 13894 w 59828"/>
                    <a:gd name="connsiteY18" fmla="*/ 18404 h 64681"/>
                    <a:gd name="connsiteX19" fmla="*/ 15323 w 59828"/>
                    <a:gd name="connsiteY19" fmla="*/ 19404 h 64681"/>
                    <a:gd name="connsiteX20" fmla="*/ 14180 w 59828"/>
                    <a:gd name="connsiteY20" fmla="*/ 17583 h 64681"/>
                    <a:gd name="connsiteX21" fmla="*/ 14466 w 59828"/>
                    <a:gd name="connsiteY21" fmla="*/ 18083 h 64681"/>
                    <a:gd name="connsiteX22" fmla="*/ 14395 w 59828"/>
                    <a:gd name="connsiteY22" fmla="*/ 17011 h 64681"/>
                    <a:gd name="connsiteX23" fmla="*/ 12823 w 59828"/>
                    <a:gd name="connsiteY23" fmla="*/ 15154 h 64681"/>
                    <a:gd name="connsiteX24" fmla="*/ 14502 w 59828"/>
                    <a:gd name="connsiteY24" fmla="*/ 16618 h 64681"/>
                    <a:gd name="connsiteX25" fmla="*/ 13287 w 59828"/>
                    <a:gd name="connsiteY25" fmla="*/ 14832 h 64681"/>
                    <a:gd name="connsiteX26" fmla="*/ 16859 w 59828"/>
                    <a:gd name="connsiteY26" fmla="*/ 18690 h 64681"/>
                    <a:gd name="connsiteX27" fmla="*/ 18752 w 59828"/>
                    <a:gd name="connsiteY27" fmla="*/ 18333 h 64681"/>
                    <a:gd name="connsiteX28" fmla="*/ 19967 w 59828"/>
                    <a:gd name="connsiteY28" fmla="*/ 18761 h 64681"/>
                    <a:gd name="connsiteX29" fmla="*/ 21181 w 59828"/>
                    <a:gd name="connsiteY29" fmla="*/ 20761 h 64681"/>
                    <a:gd name="connsiteX30" fmla="*/ 20753 w 59828"/>
                    <a:gd name="connsiteY30" fmla="*/ 21726 h 64681"/>
                    <a:gd name="connsiteX31" fmla="*/ 22539 w 59828"/>
                    <a:gd name="connsiteY31" fmla="*/ 21940 h 64681"/>
                    <a:gd name="connsiteX32" fmla="*/ 23396 w 59828"/>
                    <a:gd name="connsiteY32" fmla="*/ 21690 h 64681"/>
                    <a:gd name="connsiteX33" fmla="*/ 23074 w 59828"/>
                    <a:gd name="connsiteY33" fmla="*/ 22547 h 64681"/>
                    <a:gd name="connsiteX34" fmla="*/ 24181 w 59828"/>
                    <a:gd name="connsiteY34" fmla="*/ 22512 h 64681"/>
                    <a:gd name="connsiteX35" fmla="*/ 24146 w 59828"/>
                    <a:gd name="connsiteY35" fmla="*/ 23583 h 64681"/>
                    <a:gd name="connsiteX36" fmla="*/ 29432 w 59828"/>
                    <a:gd name="connsiteY36" fmla="*/ 26119 h 64681"/>
                    <a:gd name="connsiteX37" fmla="*/ 37540 w 59828"/>
                    <a:gd name="connsiteY37" fmla="*/ 30584 h 64681"/>
                    <a:gd name="connsiteX38" fmla="*/ 45398 w 59828"/>
                    <a:gd name="connsiteY38" fmla="*/ 39264 h 64681"/>
                    <a:gd name="connsiteX39" fmla="*/ 46006 w 59828"/>
                    <a:gd name="connsiteY39" fmla="*/ 39228 h 64681"/>
                    <a:gd name="connsiteX40" fmla="*/ 48399 w 59828"/>
                    <a:gd name="connsiteY40" fmla="*/ 41693 h 64681"/>
                    <a:gd name="connsiteX41" fmla="*/ 54257 w 59828"/>
                    <a:gd name="connsiteY41" fmla="*/ 45265 h 64681"/>
                    <a:gd name="connsiteX42" fmla="*/ 59543 w 59828"/>
                    <a:gd name="connsiteY42" fmla="*/ 35763 h 64681"/>
                    <a:gd name="connsiteX43" fmla="*/ 59829 w 59828"/>
                    <a:gd name="connsiteY43" fmla="*/ 35585 h 64681"/>
                    <a:gd name="connsiteX44" fmla="*/ 55971 w 59828"/>
                    <a:gd name="connsiteY44" fmla="*/ 33013 h 64681"/>
                    <a:gd name="connsiteX45" fmla="*/ 55007 w 59828"/>
                    <a:gd name="connsiteY45" fmla="*/ 30977 h 64681"/>
                    <a:gd name="connsiteX46" fmla="*/ 55150 w 59828"/>
                    <a:gd name="connsiteY46" fmla="*/ 30870 h 64681"/>
                    <a:gd name="connsiteX47" fmla="*/ 52364 w 59828"/>
                    <a:gd name="connsiteY47" fmla="*/ 28477 h 64681"/>
                    <a:gd name="connsiteX48" fmla="*/ 53114 w 59828"/>
                    <a:gd name="connsiteY48" fmla="*/ 28155 h 64681"/>
                    <a:gd name="connsiteX49" fmla="*/ 51863 w 59828"/>
                    <a:gd name="connsiteY49" fmla="*/ 26405 h 64681"/>
                    <a:gd name="connsiteX50" fmla="*/ 46220 w 59828"/>
                    <a:gd name="connsiteY50" fmla="*/ 23512 h 64681"/>
                    <a:gd name="connsiteX51" fmla="*/ 46506 w 59828"/>
                    <a:gd name="connsiteY51" fmla="*/ 23333 h 64681"/>
                    <a:gd name="connsiteX52" fmla="*/ 44648 w 59828"/>
                    <a:gd name="connsiteY52" fmla="*/ 22797 h 64681"/>
                    <a:gd name="connsiteX53" fmla="*/ 44755 w 59828"/>
                    <a:gd name="connsiteY53" fmla="*/ 22512 h 64681"/>
                    <a:gd name="connsiteX54" fmla="*/ 41827 w 59828"/>
                    <a:gd name="connsiteY54" fmla="*/ 21190 h 64681"/>
                    <a:gd name="connsiteX55" fmla="*/ 42255 w 59828"/>
                    <a:gd name="connsiteY55" fmla="*/ 20547 h 64681"/>
                    <a:gd name="connsiteX56" fmla="*/ 40791 w 59828"/>
                    <a:gd name="connsiteY56" fmla="*/ 19726 h 64681"/>
                    <a:gd name="connsiteX57" fmla="*/ 41219 w 59828"/>
                    <a:gd name="connsiteY57" fmla="*/ 20226 h 64681"/>
                    <a:gd name="connsiteX58" fmla="*/ 39183 w 59828"/>
                    <a:gd name="connsiteY58" fmla="*/ 18904 h 64681"/>
                    <a:gd name="connsiteX59" fmla="*/ 34540 w 59828"/>
                    <a:gd name="connsiteY59" fmla="*/ 19976 h 64681"/>
                    <a:gd name="connsiteX60" fmla="*/ 34719 w 59828"/>
                    <a:gd name="connsiteY60" fmla="*/ 19083 h 64681"/>
                    <a:gd name="connsiteX61" fmla="*/ 35719 w 59828"/>
                    <a:gd name="connsiteY61" fmla="*/ 17833 h 64681"/>
                    <a:gd name="connsiteX62" fmla="*/ 34040 w 59828"/>
                    <a:gd name="connsiteY62" fmla="*/ 16332 h 64681"/>
                    <a:gd name="connsiteX63" fmla="*/ 34468 w 59828"/>
                    <a:gd name="connsiteY63" fmla="*/ 15582 h 64681"/>
                    <a:gd name="connsiteX64" fmla="*/ 31647 w 59828"/>
                    <a:gd name="connsiteY64" fmla="*/ 14225 h 64681"/>
                    <a:gd name="connsiteX65" fmla="*/ 30396 w 59828"/>
                    <a:gd name="connsiteY65" fmla="*/ 12332 h 64681"/>
                    <a:gd name="connsiteX66" fmla="*/ 30647 w 59828"/>
                    <a:gd name="connsiteY66" fmla="*/ 11082 h 64681"/>
                    <a:gd name="connsiteX67" fmla="*/ 29361 w 59828"/>
                    <a:gd name="connsiteY67" fmla="*/ 11260 h 64681"/>
                    <a:gd name="connsiteX68" fmla="*/ 29789 w 59828"/>
                    <a:gd name="connsiteY68" fmla="*/ 9974 h 64681"/>
                    <a:gd name="connsiteX69" fmla="*/ 27682 w 59828"/>
                    <a:gd name="connsiteY69" fmla="*/ 8581 h 64681"/>
                    <a:gd name="connsiteX70" fmla="*/ 24289 w 59828"/>
                    <a:gd name="connsiteY70" fmla="*/ 5367 h 64681"/>
                    <a:gd name="connsiteX71" fmla="*/ 21574 w 59828"/>
                    <a:gd name="connsiteY71" fmla="*/ 5545 h 64681"/>
                    <a:gd name="connsiteX72" fmla="*/ 20681 w 59828"/>
                    <a:gd name="connsiteY72" fmla="*/ 3259 h 64681"/>
                    <a:gd name="connsiteX73" fmla="*/ 21002 w 59828"/>
                    <a:gd name="connsiteY73" fmla="*/ 3617 h 64681"/>
                    <a:gd name="connsiteX74" fmla="*/ 21324 w 59828"/>
                    <a:gd name="connsiteY74" fmla="*/ 2759 h 64681"/>
                    <a:gd name="connsiteX75" fmla="*/ 17002 w 59828"/>
                    <a:gd name="connsiteY75" fmla="*/ 1509 h 64681"/>
                    <a:gd name="connsiteX76" fmla="*/ 17645 w 59828"/>
                    <a:gd name="connsiteY76" fmla="*/ 2616 h 64681"/>
                    <a:gd name="connsiteX77" fmla="*/ 16323 w 59828"/>
                    <a:gd name="connsiteY77" fmla="*/ 2045 h 64681"/>
                    <a:gd name="connsiteX78" fmla="*/ 16538 w 59828"/>
                    <a:gd name="connsiteY78" fmla="*/ 1331 h 64681"/>
                    <a:gd name="connsiteX79" fmla="*/ 14466 w 59828"/>
                    <a:gd name="connsiteY79" fmla="*/ 438 h 64681"/>
                    <a:gd name="connsiteX80" fmla="*/ 14895 w 59828"/>
                    <a:gd name="connsiteY80" fmla="*/ 1438 h 64681"/>
                    <a:gd name="connsiteX81" fmla="*/ 12359 w 59828"/>
                    <a:gd name="connsiteY81" fmla="*/ 545 h 64681"/>
                    <a:gd name="connsiteX82" fmla="*/ 12680 w 59828"/>
                    <a:gd name="connsiteY82" fmla="*/ 2045 h 64681"/>
                    <a:gd name="connsiteX83" fmla="*/ 7179 w 59828"/>
                    <a:gd name="connsiteY83" fmla="*/ 1759 h 64681"/>
                    <a:gd name="connsiteX84" fmla="*/ 7108 w 59828"/>
                    <a:gd name="connsiteY84" fmla="*/ 3259 h 64681"/>
                    <a:gd name="connsiteX85" fmla="*/ 6608 w 59828"/>
                    <a:gd name="connsiteY85" fmla="*/ 2545 h 64681"/>
                    <a:gd name="connsiteX86" fmla="*/ 4250 w 59828"/>
                    <a:gd name="connsiteY86" fmla="*/ 3438 h 64681"/>
                    <a:gd name="connsiteX87" fmla="*/ 4000 w 59828"/>
                    <a:gd name="connsiteY87" fmla="*/ 2795 h 64681"/>
                    <a:gd name="connsiteX88" fmla="*/ 4822 w 59828"/>
                    <a:gd name="connsiteY88" fmla="*/ 4688 h 64681"/>
                    <a:gd name="connsiteX89" fmla="*/ 3857 w 59828"/>
                    <a:gd name="connsiteY89" fmla="*/ 7367 h 64681"/>
                    <a:gd name="connsiteX90" fmla="*/ 4858 w 59828"/>
                    <a:gd name="connsiteY90" fmla="*/ 9081 h 64681"/>
                    <a:gd name="connsiteX91" fmla="*/ 4286 w 59828"/>
                    <a:gd name="connsiteY91" fmla="*/ 8224 h 64681"/>
                    <a:gd name="connsiteX92" fmla="*/ 4215 w 59828"/>
                    <a:gd name="connsiteY92" fmla="*/ 9367 h 64681"/>
                    <a:gd name="connsiteX93" fmla="*/ 3108 w 59828"/>
                    <a:gd name="connsiteY93" fmla="*/ 9081 h 64681"/>
                    <a:gd name="connsiteX94" fmla="*/ 2429 w 59828"/>
                    <a:gd name="connsiteY94" fmla="*/ 7831 h 64681"/>
                    <a:gd name="connsiteX95" fmla="*/ 3286 w 59828"/>
                    <a:gd name="connsiteY95" fmla="*/ 10332 h 64681"/>
                    <a:gd name="connsiteX96" fmla="*/ 1679 w 59828"/>
                    <a:gd name="connsiteY96" fmla="*/ 13153 h 64681"/>
                    <a:gd name="connsiteX97" fmla="*/ 2072 w 59828"/>
                    <a:gd name="connsiteY97" fmla="*/ 16761 h 64681"/>
                    <a:gd name="connsiteX98" fmla="*/ 0 w 59828"/>
                    <a:gd name="connsiteY98" fmla="*/ 16582 h 64681"/>
                    <a:gd name="connsiteX99" fmla="*/ 678 w 59828"/>
                    <a:gd name="connsiteY99" fmla="*/ 20726 h 64681"/>
                    <a:gd name="connsiteX100" fmla="*/ 571 w 59828"/>
                    <a:gd name="connsiteY100" fmla="*/ 20547 h 64681"/>
                    <a:gd name="connsiteX101" fmla="*/ 964 w 59828"/>
                    <a:gd name="connsiteY101" fmla="*/ 24655 h 64681"/>
                    <a:gd name="connsiteX102" fmla="*/ 1179 w 59828"/>
                    <a:gd name="connsiteY102" fmla="*/ 27119 h 64681"/>
                    <a:gd name="connsiteX103" fmla="*/ 3000 w 59828"/>
                    <a:gd name="connsiteY103" fmla="*/ 27548 h 64681"/>
                    <a:gd name="connsiteX104" fmla="*/ 4822 w 59828"/>
                    <a:gd name="connsiteY104" fmla="*/ 31227 h 64681"/>
                    <a:gd name="connsiteX105" fmla="*/ 3893 w 59828"/>
                    <a:gd name="connsiteY105" fmla="*/ 32763 h 64681"/>
                    <a:gd name="connsiteX106" fmla="*/ 3643 w 59828"/>
                    <a:gd name="connsiteY106" fmla="*/ 32584 h 64681"/>
                    <a:gd name="connsiteX107" fmla="*/ 4393 w 59828"/>
                    <a:gd name="connsiteY107" fmla="*/ 35585 h 64681"/>
                    <a:gd name="connsiteX108" fmla="*/ 6429 w 59828"/>
                    <a:gd name="connsiteY108" fmla="*/ 36871 h 64681"/>
                    <a:gd name="connsiteX109" fmla="*/ 5929 w 59828"/>
                    <a:gd name="connsiteY109" fmla="*/ 37406 h 64681"/>
                    <a:gd name="connsiteX110" fmla="*/ 5072 w 59828"/>
                    <a:gd name="connsiteY110" fmla="*/ 37728 h 64681"/>
                    <a:gd name="connsiteX111" fmla="*/ 5608 w 59828"/>
                    <a:gd name="connsiteY111" fmla="*/ 37907 h 64681"/>
                    <a:gd name="connsiteX112" fmla="*/ 5429 w 59828"/>
                    <a:gd name="connsiteY112" fmla="*/ 37942 h 64681"/>
                    <a:gd name="connsiteX113" fmla="*/ 6036 w 59828"/>
                    <a:gd name="connsiteY113" fmla="*/ 38049 h 64681"/>
                    <a:gd name="connsiteX114" fmla="*/ 6465 w 59828"/>
                    <a:gd name="connsiteY114" fmla="*/ 37871 h 64681"/>
                    <a:gd name="connsiteX115" fmla="*/ 5608 w 59828"/>
                    <a:gd name="connsiteY115" fmla="*/ 39907 h 64681"/>
                    <a:gd name="connsiteX116" fmla="*/ 8537 w 59828"/>
                    <a:gd name="connsiteY116" fmla="*/ 44050 h 64681"/>
                    <a:gd name="connsiteX117" fmla="*/ 6965 w 59828"/>
                    <a:gd name="connsiteY117" fmla="*/ 43729 h 64681"/>
                    <a:gd name="connsiteX118" fmla="*/ 7394 w 59828"/>
                    <a:gd name="connsiteY118" fmla="*/ 44729 h 64681"/>
                    <a:gd name="connsiteX119" fmla="*/ 6501 w 59828"/>
                    <a:gd name="connsiteY119" fmla="*/ 43943 h 64681"/>
                    <a:gd name="connsiteX120" fmla="*/ 7358 w 59828"/>
                    <a:gd name="connsiteY120" fmla="*/ 47908 h 64681"/>
                    <a:gd name="connsiteX121" fmla="*/ 8144 w 59828"/>
                    <a:gd name="connsiteY121" fmla="*/ 48086 h 64681"/>
                    <a:gd name="connsiteX122" fmla="*/ 8037 w 59828"/>
                    <a:gd name="connsiteY122" fmla="*/ 48194 h 64681"/>
                    <a:gd name="connsiteX123" fmla="*/ 9180 w 59828"/>
                    <a:gd name="connsiteY123" fmla="*/ 48551 h 64681"/>
                    <a:gd name="connsiteX124" fmla="*/ 7501 w 59828"/>
                    <a:gd name="connsiteY124" fmla="*/ 49551 h 64681"/>
                    <a:gd name="connsiteX125" fmla="*/ 8715 w 59828"/>
                    <a:gd name="connsiteY125" fmla="*/ 51730 h 64681"/>
                    <a:gd name="connsiteX126" fmla="*/ 9573 w 59828"/>
                    <a:gd name="connsiteY126" fmla="*/ 51515 h 64681"/>
                    <a:gd name="connsiteX127" fmla="*/ 9251 w 59828"/>
                    <a:gd name="connsiteY127" fmla="*/ 52408 h 64681"/>
                    <a:gd name="connsiteX128" fmla="*/ 8180 w 59828"/>
                    <a:gd name="connsiteY128" fmla="*/ 52587 h 64681"/>
                    <a:gd name="connsiteX129" fmla="*/ 9894 w 59828"/>
                    <a:gd name="connsiteY129" fmla="*/ 53408 h 64681"/>
                    <a:gd name="connsiteX130" fmla="*/ 8501 w 59828"/>
                    <a:gd name="connsiteY130" fmla="*/ 52980 h 64681"/>
                    <a:gd name="connsiteX131" fmla="*/ 8930 w 59828"/>
                    <a:gd name="connsiteY131" fmla="*/ 55052 h 64681"/>
                    <a:gd name="connsiteX132" fmla="*/ 10965 w 59828"/>
                    <a:gd name="connsiteY132" fmla="*/ 55016 h 64681"/>
                    <a:gd name="connsiteX133" fmla="*/ 11501 w 59828"/>
                    <a:gd name="connsiteY133" fmla="*/ 57087 h 64681"/>
                    <a:gd name="connsiteX134" fmla="*/ 12466 w 59828"/>
                    <a:gd name="connsiteY134" fmla="*/ 56766 h 64681"/>
                    <a:gd name="connsiteX135" fmla="*/ 12359 w 59828"/>
                    <a:gd name="connsiteY135" fmla="*/ 59695 h 64681"/>
                    <a:gd name="connsiteX136" fmla="*/ 20860 w 59828"/>
                    <a:gd name="connsiteY136" fmla="*/ 64446 h 64681"/>
                    <a:gd name="connsiteX137" fmla="*/ 23324 w 59828"/>
                    <a:gd name="connsiteY137" fmla="*/ 61445 h 64681"/>
                    <a:gd name="connsiteX138" fmla="*/ 20753 w 59828"/>
                    <a:gd name="connsiteY138" fmla="*/ 49908 h 64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</a:cxnLst>
                  <a:rect l="l" t="t" r="r" b="b"/>
                  <a:pathLst>
                    <a:path w="59828" h="64681">
                      <a:moveTo>
                        <a:pt x="20753" y="49908"/>
                      </a:moveTo>
                      <a:cubicBezTo>
                        <a:pt x="20574" y="45657"/>
                        <a:pt x="22217" y="44229"/>
                        <a:pt x="20681" y="40228"/>
                      </a:cubicBezTo>
                      <a:cubicBezTo>
                        <a:pt x="20467" y="38264"/>
                        <a:pt x="19645" y="36299"/>
                        <a:pt x="19074" y="34513"/>
                      </a:cubicBezTo>
                      <a:cubicBezTo>
                        <a:pt x="17466" y="33906"/>
                        <a:pt x="18645" y="32120"/>
                        <a:pt x="17252" y="31334"/>
                      </a:cubicBezTo>
                      <a:lnTo>
                        <a:pt x="18038" y="30834"/>
                      </a:lnTo>
                      <a:cubicBezTo>
                        <a:pt x="17574" y="30548"/>
                        <a:pt x="17216" y="30191"/>
                        <a:pt x="17609" y="29763"/>
                      </a:cubicBezTo>
                      <a:lnTo>
                        <a:pt x="17859" y="29763"/>
                      </a:lnTo>
                      <a:cubicBezTo>
                        <a:pt x="17145" y="29334"/>
                        <a:pt x="17466" y="28727"/>
                        <a:pt x="17109" y="28512"/>
                      </a:cubicBezTo>
                      <a:lnTo>
                        <a:pt x="17359" y="28512"/>
                      </a:lnTo>
                      <a:lnTo>
                        <a:pt x="17181" y="27905"/>
                      </a:lnTo>
                      <a:lnTo>
                        <a:pt x="17538" y="27977"/>
                      </a:lnTo>
                      <a:cubicBezTo>
                        <a:pt x="16752" y="27191"/>
                        <a:pt x="16609" y="26155"/>
                        <a:pt x="16823" y="25298"/>
                      </a:cubicBezTo>
                      <a:lnTo>
                        <a:pt x="15823" y="25476"/>
                      </a:lnTo>
                      <a:cubicBezTo>
                        <a:pt x="16788" y="23726"/>
                        <a:pt x="14609" y="22655"/>
                        <a:pt x="15930" y="22369"/>
                      </a:cubicBezTo>
                      <a:lnTo>
                        <a:pt x="16180" y="22405"/>
                      </a:lnTo>
                      <a:cubicBezTo>
                        <a:pt x="14823" y="22012"/>
                        <a:pt x="15252" y="21619"/>
                        <a:pt x="15752" y="21583"/>
                      </a:cubicBezTo>
                      <a:cubicBezTo>
                        <a:pt x="16252" y="21476"/>
                        <a:pt x="16716" y="21726"/>
                        <a:pt x="15466" y="20583"/>
                      </a:cubicBezTo>
                      <a:cubicBezTo>
                        <a:pt x="15788" y="20869"/>
                        <a:pt x="16002" y="20904"/>
                        <a:pt x="16252" y="21083"/>
                      </a:cubicBezTo>
                      <a:cubicBezTo>
                        <a:pt x="15966" y="20654"/>
                        <a:pt x="15859" y="20226"/>
                        <a:pt x="13894" y="18404"/>
                      </a:cubicBezTo>
                      <a:cubicBezTo>
                        <a:pt x="13966" y="18047"/>
                        <a:pt x="14537" y="18726"/>
                        <a:pt x="15323" y="19404"/>
                      </a:cubicBezTo>
                      <a:cubicBezTo>
                        <a:pt x="14466" y="18583"/>
                        <a:pt x="14144" y="17904"/>
                        <a:pt x="14180" y="17583"/>
                      </a:cubicBezTo>
                      <a:lnTo>
                        <a:pt x="14466" y="18083"/>
                      </a:lnTo>
                      <a:lnTo>
                        <a:pt x="14395" y="17011"/>
                      </a:lnTo>
                      <a:lnTo>
                        <a:pt x="12823" y="15154"/>
                      </a:lnTo>
                      <a:cubicBezTo>
                        <a:pt x="13466" y="15225"/>
                        <a:pt x="14716" y="17511"/>
                        <a:pt x="14502" y="16618"/>
                      </a:cubicBezTo>
                      <a:lnTo>
                        <a:pt x="13287" y="14832"/>
                      </a:lnTo>
                      <a:cubicBezTo>
                        <a:pt x="13930" y="14475"/>
                        <a:pt x="15930" y="17190"/>
                        <a:pt x="16859" y="18690"/>
                      </a:cubicBezTo>
                      <a:cubicBezTo>
                        <a:pt x="17645" y="19047"/>
                        <a:pt x="17895" y="18368"/>
                        <a:pt x="18752" y="18333"/>
                      </a:cubicBezTo>
                      <a:cubicBezTo>
                        <a:pt x="19145" y="18297"/>
                        <a:pt x="19610" y="18440"/>
                        <a:pt x="19967" y="18761"/>
                      </a:cubicBezTo>
                      <a:cubicBezTo>
                        <a:pt x="20360" y="19118"/>
                        <a:pt x="20467" y="19476"/>
                        <a:pt x="21181" y="20761"/>
                      </a:cubicBezTo>
                      <a:lnTo>
                        <a:pt x="20753" y="21726"/>
                      </a:lnTo>
                      <a:cubicBezTo>
                        <a:pt x="19967" y="23012"/>
                        <a:pt x="23181" y="20726"/>
                        <a:pt x="22539" y="21940"/>
                      </a:cubicBezTo>
                      <a:lnTo>
                        <a:pt x="23396" y="21690"/>
                      </a:lnTo>
                      <a:cubicBezTo>
                        <a:pt x="23360" y="22012"/>
                        <a:pt x="23503" y="22440"/>
                        <a:pt x="23074" y="22547"/>
                      </a:cubicBezTo>
                      <a:cubicBezTo>
                        <a:pt x="23467" y="22905"/>
                        <a:pt x="23646" y="22690"/>
                        <a:pt x="24181" y="22512"/>
                      </a:cubicBezTo>
                      <a:lnTo>
                        <a:pt x="24146" y="23583"/>
                      </a:lnTo>
                      <a:cubicBezTo>
                        <a:pt x="25467" y="25333"/>
                        <a:pt x="27896" y="24726"/>
                        <a:pt x="29432" y="26119"/>
                      </a:cubicBezTo>
                      <a:cubicBezTo>
                        <a:pt x="30504" y="29048"/>
                        <a:pt x="35040" y="29905"/>
                        <a:pt x="37540" y="30584"/>
                      </a:cubicBezTo>
                      <a:cubicBezTo>
                        <a:pt x="41684" y="31227"/>
                        <a:pt x="41005" y="38764"/>
                        <a:pt x="45398" y="39264"/>
                      </a:cubicBezTo>
                      <a:cubicBezTo>
                        <a:pt x="45363" y="39514"/>
                        <a:pt x="45899" y="39371"/>
                        <a:pt x="46006" y="39228"/>
                      </a:cubicBezTo>
                      <a:lnTo>
                        <a:pt x="48399" y="41693"/>
                      </a:lnTo>
                      <a:cubicBezTo>
                        <a:pt x="48399" y="41693"/>
                        <a:pt x="51363" y="44550"/>
                        <a:pt x="54257" y="45265"/>
                      </a:cubicBezTo>
                      <a:cubicBezTo>
                        <a:pt x="57114" y="45943"/>
                        <a:pt x="60115" y="44693"/>
                        <a:pt x="59543" y="35763"/>
                      </a:cubicBezTo>
                      <a:lnTo>
                        <a:pt x="59829" y="35585"/>
                      </a:lnTo>
                      <a:cubicBezTo>
                        <a:pt x="58900" y="33692"/>
                        <a:pt x="58079" y="32692"/>
                        <a:pt x="55971" y="33013"/>
                      </a:cubicBezTo>
                      <a:cubicBezTo>
                        <a:pt x="57186" y="31370"/>
                        <a:pt x="54900" y="31763"/>
                        <a:pt x="55007" y="30977"/>
                      </a:cubicBezTo>
                      <a:lnTo>
                        <a:pt x="55150" y="30870"/>
                      </a:lnTo>
                      <a:cubicBezTo>
                        <a:pt x="53221" y="31227"/>
                        <a:pt x="54150" y="28227"/>
                        <a:pt x="52364" y="28477"/>
                      </a:cubicBezTo>
                      <a:cubicBezTo>
                        <a:pt x="52506" y="28370"/>
                        <a:pt x="52864" y="27977"/>
                        <a:pt x="53114" y="28155"/>
                      </a:cubicBezTo>
                      <a:cubicBezTo>
                        <a:pt x="52328" y="27762"/>
                        <a:pt x="51149" y="27334"/>
                        <a:pt x="51863" y="26405"/>
                      </a:cubicBezTo>
                      <a:cubicBezTo>
                        <a:pt x="50149" y="25262"/>
                        <a:pt x="48363" y="22940"/>
                        <a:pt x="46220" y="23512"/>
                      </a:cubicBezTo>
                      <a:lnTo>
                        <a:pt x="46506" y="23333"/>
                      </a:lnTo>
                      <a:cubicBezTo>
                        <a:pt x="45184" y="23833"/>
                        <a:pt x="45684" y="22833"/>
                        <a:pt x="44648" y="22797"/>
                      </a:cubicBezTo>
                      <a:cubicBezTo>
                        <a:pt x="44720" y="22655"/>
                        <a:pt x="44720" y="22547"/>
                        <a:pt x="44755" y="22512"/>
                      </a:cubicBezTo>
                      <a:cubicBezTo>
                        <a:pt x="43362" y="22976"/>
                        <a:pt x="42684" y="21154"/>
                        <a:pt x="41827" y="21190"/>
                      </a:cubicBezTo>
                      <a:lnTo>
                        <a:pt x="42255" y="20547"/>
                      </a:lnTo>
                      <a:lnTo>
                        <a:pt x="40791" y="19726"/>
                      </a:lnTo>
                      <a:lnTo>
                        <a:pt x="41219" y="20226"/>
                      </a:lnTo>
                      <a:cubicBezTo>
                        <a:pt x="39826" y="21869"/>
                        <a:pt x="40934" y="18404"/>
                        <a:pt x="39183" y="18904"/>
                      </a:cubicBezTo>
                      <a:cubicBezTo>
                        <a:pt x="38398" y="18047"/>
                        <a:pt x="34897" y="21440"/>
                        <a:pt x="34540" y="19976"/>
                      </a:cubicBezTo>
                      <a:cubicBezTo>
                        <a:pt x="33540" y="20547"/>
                        <a:pt x="35790" y="18833"/>
                        <a:pt x="34719" y="19083"/>
                      </a:cubicBezTo>
                      <a:cubicBezTo>
                        <a:pt x="35290" y="18118"/>
                        <a:pt x="35397" y="18690"/>
                        <a:pt x="35719" y="17833"/>
                      </a:cubicBezTo>
                      <a:cubicBezTo>
                        <a:pt x="34790" y="17868"/>
                        <a:pt x="35254" y="16189"/>
                        <a:pt x="34040" y="16332"/>
                      </a:cubicBezTo>
                      <a:lnTo>
                        <a:pt x="34468" y="15582"/>
                      </a:lnTo>
                      <a:cubicBezTo>
                        <a:pt x="32575" y="16261"/>
                        <a:pt x="33147" y="13368"/>
                        <a:pt x="31647" y="14225"/>
                      </a:cubicBezTo>
                      <a:cubicBezTo>
                        <a:pt x="30218" y="14154"/>
                        <a:pt x="32361" y="11618"/>
                        <a:pt x="30396" y="12332"/>
                      </a:cubicBezTo>
                      <a:lnTo>
                        <a:pt x="30647" y="11082"/>
                      </a:lnTo>
                      <a:cubicBezTo>
                        <a:pt x="30325" y="10617"/>
                        <a:pt x="29504" y="12046"/>
                        <a:pt x="29361" y="11260"/>
                      </a:cubicBezTo>
                      <a:cubicBezTo>
                        <a:pt x="29825" y="10689"/>
                        <a:pt x="29111" y="10367"/>
                        <a:pt x="29789" y="9974"/>
                      </a:cubicBezTo>
                      <a:cubicBezTo>
                        <a:pt x="29611" y="9117"/>
                        <a:pt x="28789" y="9046"/>
                        <a:pt x="27682" y="8581"/>
                      </a:cubicBezTo>
                      <a:cubicBezTo>
                        <a:pt x="26396" y="7974"/>
                        <a:pt x="25289" y="7331"/>
                        <a:pt x="24289" y="5367"/>
                      </a:cubicBezTo>
                      <a:cubicBezTo>
                        <a:pt x="23253" y="6367"/>
                        <a:pt x="22217" y="4617"/>
                        <a:pt x="21574" y="5545"/>
                      </a:cubicBezTo>
                      <a:cubicBezTo>
                        <a:pt x="21646" y="4760"/>
                        <a:pt x="19074" y="3974"/>
                        <a:pt x="20681" y="3259"/>
                      </a:cubicBezTo>
                      <a:cubicBezTo>
                        <a:pt x="20824" y="3224"/>
                        <a:pt x="21038" y="3366"/>
                        <a:pt x="21002" y="3617"/>
                      </a:cubicBezTo>
                      <a:lnTo>
                        <a:pt x="21324" y="2759"/>
                      </a:lnTo>
                      <a:cubicBezTo>
                        <a:pt x="19860" y="45"/>
                        <a:pt x="18359" y="2223"/>
                        <a:pt x="17002" y="1509"/>
                      </a:cubicBezTo>
                      <a:cubicBezTo>
                        <a:pt x="17466" y="1973"/>
                        <a:pt x="18002" y="2081"/>
                        <a:pt x="17645" y="2616"/>
                      </a:cubicBezTo>
                      <a:lnTo>
                        <a:pt x="16323" y="2045"/>
                      </a:lnTo>
                      <a:lnTo>
                        <a:pt x="16538" y="1331"/>
                      </a:lnTo>
                      <a:cubicBezTo>
                        <a:pt x="15859" y="973"/>
                        <a:pt x="15180" y="723"/>
                        <a:pt x="14466" y="438"/>
                      </a:cubicBezTo>
                      <a:lnTo>
                        <a:pt x="14895" y="1438"/>
                      </a:lnTo>
                      <a:cubicBezTo>
                        <a:pt x="13894" y="795"/>
                        <a:pt x="13144" y="-848"/>
                        <a:pt x="12359" y="545"/>
                      </a:cubicBezTo>
                      <a:cubicBezTo>
                        <a:pt x="12073" y="1259"/>
                        <a:pt x="13573" y="1795"/>
                        <a:pt x="12680" y="2045"/>
                      </a:cubicBezTo>
                      <a:cubicBezTo>
                        <a:pt x="11323" y="1366"/>
                        <a:pt x="8894" y="938"/>
                        <a:pt x="7179" y="1759"/>
                      </a:cubicBezTo>
                      <a:cubicBezTo>
                        <a:pt x="7822" y="2581"/>
                        <a:pt x="7358" y="2759"/>
                        <a:pt x="7108" y="3259"/>
                      </a:cubicBezTo>
                      <a:lnTo>
                        <a:pt x="6608" y="2545"/>
                      </a:lnTo>
                      <a:cubicBezTo>
                        <a:pt x="5858" y="4760"/>
                        <a:pt x="5000" y="1331"/>
                        <a:pt x="4250" y="3438"/>
                      </a:cubicBezTo>
                      <a:lnTo>
                        <a:pt x="4000" y="2795"/>
                      </a:lnTo>
                      <a:lnTo>
                        <a:pt x="4822" y="4688"/>
                      </a:lnTo>
                      <a:cubicBezTo>
                        <a:pt x="5179" y="7474"/>
                        <a:pt x="2964" y="3831"/>
                        <a:pt x="3857" y="7367"/>
                      </a:cubicBezTo>
                      <a:cubicBezTo>
                        <a:pt x="4036" y="6617"/>
                        <a:pt x="5429" y="8653"/>
                        <a:pt x="4858" y="9081"/>
                      </a:cubicBezTo>
                      <a:lnTo>
                        <a:pt x="4286" y="8224"/>
                      </a:lnTo>
                      <a:cubicBezTo>
                        <a:pt x="4215" y="8796"/>
                        <a:pt x="4500" y="9224"/>
                        <a:pt x="4215" y="9367"/>
                      </a:cubicBezTo>
                      <a:cubicBezTo>
                        <a:pt x="3929" y="8760"/>
                        <a:pt x="3286" y="8296"/>
                        <a:pt x="3108" y="9081"/>
                      </a:cubicBezTo>
                      <a:lnTo>
                        <a:pt x="2429" y="7831"/>
                      </a:lnTo>
                      <a:cubicBezTo>
                        <a:pt x="2643" y="8653"/>
                        <a:pt x="2964" y="9510"/>
                        <a:pt x="3286" y="10332"/>
                      </a:cubicBezTo>
                      <a:cubicBezTo>
                        <a:pt x="2143" y="10760"/>
                        <a:pt x="2857" y="13296"/>
                        <a:pt x="1679" y="13153"/>
                      </a:cubicBezTo>
                      <a:cubicBezTo>
                        <a:pt x="1679" y="13153"/>
                        <a:pt x="786" y="15654"/>
                        <a:pt x="2072" y="16761"/>
                      </a:cubicBezTo>
                      <a:cubicBezTo>
                        <a:pt x="1322" y="15904"/>
                        <a:pt x="893" y="17333"/>
                        <a:pt x="0" y="16582"/>
                      </a:cubicBezTo>
                      <a:cubicBezTo>
                        <a:pt x="857" y="17725"/>
                        <a:pt x="1607" y="19940"/>
                        <a:pt x="678" y="20726"/>
                      </a:cubicBezTo>
                      <a:lnTo>
                        <a:pt x="571" y="20547"/>
                      </a:lnTo>
                      <a:cubicBezTo>
                        <a:pt x="107" y="22047"/>
                        <a:pt x="607" y="24048"/>
                        <a:pt x="964" y="24655"/>
                      </a:cubicBezTo>
                      <a:cubicBezTo>
                        <a:pt x="1357" y="25441"/>
                        <a:pt x="1714" y="26191"/>
                        <a:pt x="1179" y="27119"/>
                      </a:cubicBezTo>
                      <a:cubicBezTo>
                        <a:pt x="2179" y="26941"/>
                        <a:pt x="1714" y="27905"/>
                        <a:pt x="3000" y="27548"/>
                      </a:cubicBezTo>
                      <a:cubicBezTo>
                        <a:pt x="4429" y="29084"/>
                        <a:pt x="750" y="31120"/>
                        <a:pt x="4822" y="31227"/>
                      </a:cubicBezTo>
                      <a:cubicBezTo>
                        <a:pt x="5143" y="32013"/>
                        <a:pt x="4036" y="32299"/>
                        <a:pt x="3893" y="32763"/>
                      </a:cubicBezTo>
                      <a:lnTo>
                        <a:pt x="3643" y="32584"/>
                      </a:lnTo>
                      <a:cubicBezTo>
                        <a:pt x="4179" y="34049"/>
                        <a:pt x="4286" y="34477"/>
                        <a:pt x="4393" y="35585"/>
                      </a:cubicBezTo>
                      <a:cubicBezTo>
                        <a:pt x="4858" y="36085"/>
                        <a:pt x="6715" y="35835"/>
                        <a:pt x="6429" y="36871"/>
                      </a:cubicBezTo>
                      <a:cubicBezTo>
                        <a:pt x="5643" y="36692"/>
                        <a:pt x="5858" y="37049"/>
                        <a:pt x="5929" y="37406"/>
                      </a:cubicBezTo>
                      <a:cubicBezTo>
                        <a:pt x="5786" y="37192"/>
                        <a:pt x="5501" y="37156"/>
                        <a:pt x="5072" y="37728"/>
                      </a:cubicBezTo>
                      <a:cubicBezTo>
                        <a:pt x="5322" y="37764"/>
                        <a:pt x="5465" y="37835"/>
                        <a:pt x="5608" y="37907"/>
                      </a:cubicBezTo>
                      <a:cubicBezTo>
                        <a:pt x="5536" y="37907"/>
                        <a:pt x="5501" y="37942"/>
                        <a:pt x="5429" y="37942"/>
                      </a:cubicBezTo>
                      <a:cubicBezTo>
                        <a:pt x="5786" y="38514"/>
                        <a:pt x="6001" y="38335"/>
                        <a:pt x="6036" y="38049"/>
                      </a:cubicBezTo>
                      <a:cubicBezTo>
                        <a:pt x="6144" y="38049"/>
                        <a:pt x="6286" y="37978"/>
                        <a:pt x="6465" y="37871"/>
                      </a:cubicBezTo>
                      <a:cubicBezTo>
                        <a:pt x="5643" y="38657"/>
                        <a:pt x="6858" y="39585"/>
                        <a:pt x="5608" y="39907"/>
                      </a:cubicBezTo>
                      <a:cubicBezTo>
                        <a:pt x="6251" y="41657"/>
                        <a:pt x="7787" y="42657"/>
                        <a:pt x="8537" y="44050"/>
                      </a:cubicBezTo>
                      <a:cubicBezTo>
                        <a:pt x="7929" y="44336"/>
                        <a:pt x="7287" y="44122"/>
                        <a:pt x="6965" y="43729"/>
                      </a:cubicBezTo>
                      <a:lnTo>
                        <a:pt x="7394" y="44729"/>
                      </a:lnTo>
                      <a:cubicBezTo>
                        <a:pt x="6465" y="44907"/>
                        <a:pt x="6751" y="44229"/>
                        <a:pt x="6501" y="43943"/>
                      </a:cubicBezTo>
                      <a:cubicBezTo>
                        <a:pt x="5251" y="45479"/>
                        <a:pt x="8465" y="46193"/>
                        <a:pt x="7358" y="47908"/>
                      </a:cubicBezTo>
                      <a:lnTo>
                        <a:pt x="8144" y="48086"/>
                      </a:lnTo>
                      <a:lnTo>
                        <a:pt x="8037" y="48194"/>
                      </a:lnTo>
                      <a:cubicBezTo>
                        <a:pt x="8430" y="48122"/>
                        <a:pt x="9001" y="48336"/>
                        <a:pt x="9180" y="48551"/>
                      </a:cubicBezTo>
                      <a:cubicBezTo>
                        <a:pt x="8394" y="48908"/>
                        <a:pt x="7322" y="48872"/>
                        <a:pt x="7501" y="49551"/>
                      </a:cubicBezTo>
                      <a:cubicBezTo>
                        <a:pt x="6822" y="50229"/>
                        <a:pt x="8144" y="51051"/>
                        <a:pt x="8715" y="51730"/>
                      </a:cubicBezTo>
                      <a:cubicBezTo>
                        <a:pt x="8787" y="51337"/>
                        <a:pt x="9251" y="51372"/>
                        <a:pt x="9573" y="51515"/>
                      </a:cubicBezTo>
                      <a:cubicBezTo>
                        <a:pt x="9644" y="51873"/>
                        <a:pt x="8858" y="52194"/>
                        <a:pt x="9251" y="52408"/>
                      </a:cubicBezTo>
                      <a:lnTo>
                        <a:pt x="8180" y="52587"/>
                      </a:lnTo>
                      <a:cubicBezTo>
                        <a:pt x="9180" y="52301"/>
                        <a:pt x="9430" y="53337"/>
                        <a:pt x="9894" y="53408"/>
                      </a:cubicBezTo>
                      <a:cubicBezTo>
                        <a:pt x="9108" y="53730"/>
                        <a:pt x="9108" y="52944"/>
                        <a:pt x="8501" y="52980"/>
                      </a:cubicBezTo>
                      <a:cubicBezTo>
                        <a:pt x="8787" y="54373"/>
                        <a:pt x="8644" y="53658"/>
                        <a:pt x="8930" y="55052"/>
                      </a:cubicBezTo>
                      <a:cubicBezTo>
                        <a:pt x="9858" y="55694"/>
                        <a:pt x="9965" y="54801"/>
                        <a:pt x="10965" y="55016"/>
                      </a:cubicBezTo>
                      <a:cubicBezTo>
                        <a:pt x="11287" y="55659"/>
                        <a:pt x="12073" y="56230"/>
                        <a:pt x="11501" y="57087"/>
                      </a:cubicBezTo>
                      <a:lnTo>
                        <a:pt x="12466" y="56766"/>
                      </a:lnTo>
                      <a:cubicBezTo>
                        <a:pt x="13359" y="57980"/>
                        <a:pt x="13252" y="58766"/>
                        <a:pt x="12359" y="59695"/>
                      </a:cubicBezTo>
                      <a:cubicBezTo>
                        <a:pt x="16538" y="64303"/>
                        <a:pt x="19074" y="65196"/>
                        <a:pt x="20860" y="64446"/>
                      </a:cubicBezTo>
                      <a:cubicBezTo>
                        <a:pt x="22610" y="63731"/>
                        <a:pt x="23324" y="61445"/>
                        <a:pt x="23324" y="61445"/>
                      </a:cubicBezTo>
                      <a:cubicBezTo>
                        <a:pt x="25289" y="56659"/>
                        <a:pt x="22181" y="54551"/>
                        <a:pt x="20753" y="4990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" name="Graphic 1">
                <a:extLst>
                  <a:ext uri="{FF2B5EF4-FFF2-40B4-BE49-F238E27FC236}">
                    <a16:creationId xmlns:a16="http://schemas.microsoft.com/office/drawing/2014/main" id="{92DDBCD7-34C3-A546-A5D6-72922CC98B4A}"/>
                  </a:ext>
                </a:extLst>
              </p:cNvPr>
              <p:cNvGrpSpPr/>
              <p:nvPr/>
            </p:nvGrpSpPr>
            <p:grpSpPr>
              <a:xfrm>
                <a:off x="9330999" y="472224"/>
                <a:ext cx="29851" cy="26315"/>
                <a:chOff x="9330999" y="472224"/>
                <a:chExt cx="29851" cy="26315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1084F4A8-9B8B-664D-A3EE-B219204C02C7}"/>
                    </a:ext>
                  </a:extLst>
                </p:cNvPr>
                <p:cNvSpPr/>
                <p:nvPr/>
              </p:nvSpPr>
              <p:spPr>
                <a:xfrm>
                  <a:off x="9332570" y="484131"/>
                  <a:ext cx="285" cy="321"/>
                </a:xfrm>
                <a:custGeom>
                  <a:avLst/>
                  <a:gdLst>
                    <a:gd name="connsiteX0" fmla="*/ 0 w 285"/>
                    <a:gd name="connsiteY0" fmla="*/ 0 h 321"/>
                    <a:gd name="connsiteX1" fmla="*/ 286 w 285"/>
                    <a:gd name="connsiteY1" fmla="*/ 322 h 321"/>
                    <a:gd name="connsiteX2" fmla="*/ 0 w 285"/>
                    <a:gd name="connsiteY2" fmla="*/ 0 h 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5" h="321">
                      <a:moveTo>
                        <a:pt x="0" y="0"/>
                      </a:moveTo>
                      <a:lnTo>
                        <a:pt x="286" y="322"/>
                      </a:lnTo>
                      <a:cubicBezTo>
                        <a:pt x="179" y="143"/>
                        <a:pt x="71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CF119065-4128-224D-B2EF-9875C205DAD2}"/>
                    </a:ext>
                  </a:extLst>
                </p:cNvPr>
                <p:cNvSpPr/>
                <p:nvPr/>
              </p:nvSpPr>
              <p:spPr>
                <a:xfrm>
                  <a:off x="9350322" y="475059"/>
                  <a:ext cx="35" cy="71"/>
                </a:xfrm>
                <a:custGeom>
                  <a:avLst/>
                  <a:gdLst>
                    <a:gd name="connsiteX0" fmla="*/ 36 w 35"/>
                    <a:gd name="connsiteY0" fmla="*/ 71 h 71"/>
                    <a:gd name="connsiteX1" fmla="*/ 0 w 35"/>
                    <a:gd name="connsiteY1" fmla="*/ 0 h 71"/>
                    <a:gd name="connsiteX2" fmla="*/ 36 w 35"/>
                    <a:gd name="connsiteY2" fmla="*/ 71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71">
                      <a:moveTo>
                        <a:pt x="36" y="71"/>
                      </a:moveTo>
                      <a:cubicBezTo>
                        <a:pt x="36" y="71"/>
                        <a:pt x="36" y="36"/>
                        <a:pt x="0" y="0"/>
                      </a:cubicBezTo>
                      <a:lnTo>
                        <a:pt x="36" y="71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837ECC0-438F-2A4E-94A8-C7CC2545A3AE}"/>
                    </a:ext>
                  </a:extLst>
                </p:cNvPr>
                <p:cNvSpPr/>
                <p:nvPr/>
              </p:nvSpPr>
              <p:spPr>
                <a:xfrm>
                  <a:off x="9342036" y="494526"/>
                  <a:ext cx="35" cy="107"/>
                </a:xfrm>
                <a:custGeom>
                  <a:avLst/>
                  <a:gdLst>
                    <a:gd name="connsiteX0" fmla="*/ 0 w 35"/>
                    <a:gd name="connsiteY0" fmla="*/ 0 h 107"/>
                    <a:gd name="connsiteX1" fmla="*/ 0 w 35"/>
                    <a:gd name="connsiteY1" fmla="*/ 0 h 107"/>
                    <a:gd name="connsiteX2" fmla="*/ 36 w 35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6" y="107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1F6B1BC-792B-594A-BD86-490C1F76E08C}"/>
                    </a:ext>
                  </a:extLst>
                </p:cNvPr>
                <p:cNvSpPr/>
                <p:nvPr/>
              </p:nvSpPr>
              <p:spPr>
                <a:xfrm>
                  <a:off x="9330999" y="472224"/>
                  <a:ext cx="29851" cy="26315"/>
                </a:xfrm>
                <a:custGeom>
                  <a:avLst/>
                  <a:gdLst>
                    <a:gd name="connsiteX0" fmla="*/ 7144 w 29851"/>
                    <a:gd name="connsiteY0" fmla="*/ 23266 h 26315"/>
                    <a:gd name="connsiteX1" fmla="*/ 10001 w 29851"/>
                    <a:gd name="connsiteY1" fmla="*/ 23481 h 26315"/>
                    <a:gd name="connsiteX2" fmla="*/ 11037 w 29851"/>
                    <a:gd name="connsiteY2" fmla="*/ 22302 h 26315"/>
                    <a:gd name="connsiteX3" fmla="*/ 11180 w 29851"/>
                    <a:gd name="connsiteY3" fmla="*/ 20766 h 26315"/>
                    <a:gd name="connsiteX4" fmla="*/ 11680 w 29851"/>
                    <a:gd name="connsiteY4" fmla="*/ 21445 h 26315"/>
                    <a:gd name="connsiteX5" fmla="*/ 11787 w 29851"/>
                    <a:gd name="connsiteY5" fmla="*/ 21088 h 26315"/>
                    <a:gd name="connsiteX6" fmla="*/ 11894 w 29851"/>
                    <a:gd name="connsiteY6" fmla="*/ 21302 h 26315"/>
                    <a:gd name="connsiteX7" fmla="*/ 11930 w 29851"/>
                    <a:gd name="connsiteY7" fmla="*/ 20623 h 26315"/>
                    <a:gd name="connsiteX8" fmla="*/ 12037 w 29851"/>
                    <a:gd name="connsiteY8" fmla="*/ 20837 h 26315"/>
                    <a:gd name="connsiteX9" fmla="*/ 12144 w 29851"/>
                    <a:gd name="connsiteY9" fmla="*/ 20659 h 26315"/>
                    <a:gd name="connsiteX10" fmla="*/ 12287 w 29851"/>
                    <a:gd name="connsiteY10" fmla="*/ 20980 h 26315"/>
                    <a:gd name="connsiteX11" fmla="*/ 12680 w 29851"/>
                    <a:gd name="connsiteY11" fmla="*/ 20302 h 26315"/>
                    <a:gd name="connsiteX12" fmla="*/ 12180 w 29851"/>
                    <a:gd name="connsiteY12" fmla="*/ 19409 h 26315"/>
                    <a:gd name="connsiteX13" fmla="*/ 13252 w 29851"/>
                    <a:gd name="connsiteY13" fmla="*/ 19266 h 26315"/>
                    <a:gd name="connsiteX14" fmla="*/ 13359 w 29851"/>
                    <a:gd name="connsiteY14" fmla="*/ 19480 h 26315"/>
                    <a:gd name="connsiteX15" fmla="*/ 14216 w 29851"/>
                    <a:gd name="connsiteY15" fmla="*/ 18266 h 26315"/>
                    <a:gd name="connsiteX16" fmla="*/ 14573 w 29851"/>
                    <a:gd name="connsiteY16" fmla="*/ 18944 h 26315"/>
                    <a:gd name="connsiteX17" fmla="*/ 14002 w 29851"/>
                    <a:gd name="connsiteY17" fmla="*/ 16516 h 26315"/>
                    <a:gd name="connsiteX18" fmla="*/ 14752 w 29851"/>
                    <a:gd name="connsiteY18" fmla="*/ 17694 h 26315"/>
                    <a:gd name="connsiteX19" fmla="*/ 14466 w 29851"/>
                    <a:gd name="connsiteY19" fmla="*/ 16408 h 26315"/>
                    <a:gd name="connsiteX20" fmla="*/ 14537 w 29851"/>
                    <a:gd name="connsiteY20" fmla="*/ 16730 h 26315"/>
                    <a:gd name="connsiteX21" fmla="*/ 14787 w 29851"/>
                    <a:gd name="connsiteY21" fmla="*/ 16301 h 26315"/>
                    <a:gd name="connsiteX22" fmla="*/ 14037 w 29851"/>
                    <a:gd name="connsiteY22" fmla="*/ 14837 h 26315"/>
                    <a:gd name="connsiteX23" fmla="*/ 14930 w 29851"/>
                    <a:gd name="connsiteY23" fmla="*/ 16194 h 26315"/>
                    <a:gd name="connsiteX24" fmla="*/ 14359 w 29851"/>
                    <a:gd name="connsiteY24" fmla="*/ 14944 h 26315"/>
                    <a:gd name="connsiteX25" fmla="*/ 16395 w 29851"/>
                    <a:gd name="connsiteY25" fmla="*/ 17694 h 26315"/>
                    <a:gd name="connsiteX26" fmla="*/ 19788 w 29851"/>
                    <a:gd name="connsiteY26" fmla="*/ 15694 h 26315"/>
                    <a:gd name="connsiteX27" fmla="*/ 20252 w 29851"/>
                    <a:gd name="connsiteY27" fmla="*/ 16623 h 26315"/>
                    <a:gd name="connsiteX28" fmla="*/ 20288 w 29851"/>
                    <a:gd name="connsiteY28" fmla="*/ 15694 h 26315"/>
                    <a:gd name="connsiteX29" fmla="*/ 20145 w 29851"/>
                    <a:gd name="connsiteY29" fmla="*/ 15015 h 26315"/>
                    <a:gd name="connsiteX30" fmla="*/ 20574 w 29851"/>
                    <a:gd name="connsiteY30" fmla="*/ 15801 h 26315"/>
                    <a:gd name="connsiteX31" fmla="*/ 20538 w 29851"/>
                    <a:gd name="connsiteY31" fmla="*/ 15123 h 26315"/>
                    <a:gd name="connsiteX32" fmla="*/ 21074 w 29851"/>
                    <a:gd name="connsiteY32" fmla="*/ 15908 h 26315"/>
                    <a:gd name="connsiteX33" fmla="*/ 22217 w 29851"/>
                    <a:gd name="connsiteY33" fmla="*/ 14587 h 26315"/>
                    <a:gd name="connsiteX34" fmla="*/ 24324 w 29851"/>
                    <a:gd name="connsiteY34" fmla="*/ 12551 h 26315"/>
                    <a:gd name="connsiteX35" fmla="*/ 27968 w 29851"/>
                    <a:gd name="connsiteY35" fmla="*/ 11836 h 26315"/>
                    <a:gd name="connsiteX36" fmla="*/ 27861 w 29851"/>
                    <a:gd name="connsiteY36" fmla="*/ 11408 h 26315"/>
                    <a:gd name="connsiteX37" fmla="*/ 28861 w 29851"/>
                    <a:gd name="connsiteY37" fmla="*/ 11015 h 26315"/>
                    <a:gd name="connsiteX38" fmla="*/ 29825 w 29851"/>
                    <a:gd name="connsiteY38" fmla="*/ 8800 h 26315"/>
                    <a:gd name="connsiteX39" fmla="*/ 23146 w 29851"/>
                    <a:gd name="connsiteY39" fmla="*/ 514 h 26315"/>
                    <a:gd name="connsiteX40" fmla="*/ 22967 w 29851"/>
                    <a:gd name="connsiteY40" fmla="*/ 228 h 26315"/>
                    <a:gd name="connsiteX41" fmla="*/ 22503 w 29851"/>
                    <a:gd name="connsiteY41" fmla="*/ 1371 h 26315"/>
                    <a:gd name="connsiteX42" fmla="*/ 21646 w 29851"/>
                    <a:gd name="connsiteY42" fmla="*/ 906 h 26315"/>
                    <a:gd name="connsiteX43" fmla="*/ 21574 w 29851"/>
                    <a:gd name="connsiteY43" fmla="*/ 764 h 26315"/>
                    <a:gd name="connsiteX44" fmla="*/ 20931 w 29851"/>
                    <a:gd name="connsiteY44" fmla="*/ 1264 h 26315"/>
                    <a:gd name="connsiteX45" fmla="*/ 20610 w 29851"/>
                    <a:gd name="connsiteY45" fmla="*/ 585 h 26315"/>
                    <a:gd name="connsiteX46" fmla="*/ 20002 w 29851"/>
                    <a:gd name="connsiteY46" fmla="*/ 406 h 26315"/>
                    <a:gd name="connsiteX47" fmla="*/ 19645 w 29851"/>
                    <a:gd name="connsiteY47" fmla="*/ 2514 h 26315"/>
                    <a:gd name="connsiteX48" fmla="*/ 19502 w 29851"/>
                    <a:gd name="connsiteY48" fmla="*/ 2228 h 26315"/>
                    <a:gd name="connsiteX49" fmla="*/ 19538 w 29851"/>
                    <a:gd name="connsiteY49" fmla="*/ 3157 h 26315"/>
                    <a:gd name="connsiteX50" fmla="*/ 19395 w 29851"/>
                    <a:gd name="connsiteY50" fmla="*/ 2907 h 26315"/>
                    <a:gd name="connsiteX51" fmla="*/ 19109 w 29851"/>
                    <a:gd name="connsiteY51" fmla="*/ 3871 h 26315"/>
                    <a:gd name="connsiteX52" fmla="*/ 18752 w 29851"/>
                    <a:gd name="connsiteY52" fmla="*/ 3192 h 26315"/>
                    <a:gd name="connsiteX53" fmla="*/ 18502 w 29851"/>
                    <a:gd name="connsiteY53" fmla="*/ 3514 h 26315"/>
                    <a:gd name="connsiteX54" fmla="*/ 18717 w 29851"/>
                    <a:gd name="connsiteY54" fmla="*/ 3585 h 26315"/>
                    <a:gd name="connsiteX55" fmla="*/ 18252 w 29851"/>
                    <a:gd name="connsiteY55" fmla="*/ 3871 h 26315"/>
                    <a:gd name="connsiteX56" fmla="*/ 19002 w 29851"/>
                    <a:gd name="connsiteY56" fmla="*/ 7300 h 26315"/>
                    <a:gd name="connsiteX57" fmla="*/ 18574 w 29851"/>
                    <a:gd name="connsiteY57" fmla="*/ 6550 h 26315"/>
                    <a:gd name="connsiteX58" fmla="*/ 17931 w 29851"/>
                    <a:gd name="connsiteY58" fmla="*/ 5086 h 26315"/>
                    <a:gd name="connsiteX59" fmla="*/ 17252 w 29851"/>
                    <a:gd name="connsiteY59" fmla="*/ 4978 h 26315"/>
                    <a:gd name="connsiteX60" fmla="*/ 16859 w 29851"/>
                    <a:gd name="connsiteY60" fmla="*/ 4193 h 26315"/>
                    <a:gd name="connsiteX61" fmla="*/ 16323 w 29851"/>
                    <a:gd name="connsiteY61" fmla="*/ 4871 h 26315"/>
                    <a:gd name="connsiteX62" fmla="*/ 15466 w 29851"/>
                    <a:gd name="connsiteY62" fmla="*/ 4300 h 26315"/>
                    <a:gd name="connsiteX63" fmla="*/ 14859 w 29851"/>
                    <a:gd name="connsiteY63" fmla="*/ 3264 h 26315"/>
                    <a:gd name="connsiteX64" fmla="*/ 14966 w 29851"/>
                    <a:gd name="connsiteY64" fmla="*/ 4157 h 26315"/>
                    <a:gd name="connsiteX65" fmla="*/ 14323 w 29851"/>
                    <a:gd name="connsiteY65" fmla="*/ 3014 h 26315"/>
                    <a:gd name="connsiteX66" fmla="*/ 13109 w 29851"/>
                    <a:gd name="connsiteY66" fmla="*/ 3192 h 26315"/>
                    <a:gd name="connsiteX67" fmla="*/ 13395 w 29851"/>
                    <a:gd name="connsiteY67" fmla="*/ 4907 h 26315"/>
                    <a:gd name="connsiteX68" fmla="*/ 12609 w 29851"/>
                    <a:gd name="connsiteY68" fmla="*/ 3657 h 26315"/>
                    <a:gd name="connsiteX69" fmla="*/ 12716 w 29851"/>
                    <a:gd name="connsiteY69" fmla="*/ 3764 h 26315"/>
                    <a:gd name="connsiteX70" fmla="*/ 12394 w 29851"/>
                    <a:gd name="connsiteY70" fmla="*/ 2978 h 26315"/>
                    <a:gd name="connsiteX71" fmla="*/ 11930 w 29851"/>
                    <a:gd name="connsiteY71" fmla="*/ 3871 h 26315"/>
                    <a:gd name="connsiteX72" fmla="*/ 12359 w 29851"/>
                    <a:gd name="connsiteY72" fmla="*/ 4550 h 26315"/>
                    <a:gd name="connsiteX73" fmla="*/ 12073 w 29851"/>
                    <a:gd name="connsiteY73" fmla="*/ 4550 h 26315"/>
                    <a:gd name="connsiteX74" fmla="*/ 11823 w 29851"/>
                    <a:gd name="connsiteY74" fmla="*/ 3871 h 26315"/>
                    <a:gd name="connsiteX75" fmla="*/ 11323 w 29851"/>
                    <a:gd name="connsiteY75" fmla="*/ 3621 h 26315"/>
                    <a:gd name="connsiteX76" fmla="*/ 11716 w 29851"/>
                    <a:gd name="connsiteY76" fmla="*/ 4407 h 26315"/>
                    <a:gd name="connsiteX77" fmla="*/ 11001 w 29851"/>
                    <a:gd name="connsiteY77" fmla="*/ 3943 h 26315"/>
                    <a:gd name="connsiteX78" fmla="*/ 11573 w 29851"/>
                    <a:gd name="connsiteY78" fmla="*/ 5300 h 26315"/>
                    <a:gd name="connsiteX79" fmla="*/ 9894 w 29851"/>
                    <a:gd name="connsiteY79" fmla="*/ 4085 h 26315"/>
                    <a:gd name="connsiteX80" fmla="*/ 10216 w 29851"/>
                    <a:gd name="connsiteY80" fmla="*/ 5228 h 26315"/>
                    <a:gd name="connsiteX81" fmla="*/ 9858 w 29851"/>
                    <a:gd name="connsiteY81" fmla="*/ 4443 h 26315"/>
                    <a:gd name="connsiteX82" fmla="*/ 9001 w 29851"/>
                    <a:gd name="connsiteY82" fmla="*/ 3800 h 26315"/>
                    <a:gd name="connsiteX83" fmla="*/ 8787 w 29851"/>
                    <a:gd name="connsiteY83" fmla="*/ 3228 h 26315"/>
                    <a:gd name="connsiteX84" fmla="*/ 9465 w 29851"/>
                    <a:gd name="connsiteY84" fmla="*/ 4943 h 26315"/>
                    <a:gd name="connsiteX85" fmla="*/ 9180 w 29851"/>
                    <a:gd name="connsiteY85" fmla="*/ 5657 h 26315"/>
                    <a:gd name="connsiteX86" fmla="*/ 9715 w 29851"/>
                    <a:gd name="connsiteY86" fmla="*/ 7121 h 26315"/>
                    <a:gd name="connsiteX87" fmla="*/ 9394 w 29851"/>
                    <a:gd name="connsiteY87" fmla="*/ 6336 h 26315"/>
                    <a:gd name="connsiteX88" fmla="*/ 9358 w 29851"/>
                    <a:gd name="connsiteY88" fmla="*/ 6729 h 26315"/>
                    <a:gd name="connsiteX89" fmla="*/ 8787 w 29851"/>
                    <a:gd name="connsiteY89" fmla="*/ 5800 h 26315"/>
                    <a:gd name="connsiteX90" fmla="*/ 8430 w 29851"/>
                    <a:gd name="connsiteY90" fmla="*/ 4800 h 26315"/>
                    <a:gd name="connsiteX91" fmla="*/ 8822 w 29851"/>
                    <a:gd name="connsiteY91" fmla="*/ 6336 h 26315"/>
                    <a:gd name="connsiteX92" fmla="*/ 7822 w 29851"/>
                    <a:gd name="connsiteY92" fmla="*/ 5764 h 26315"/>
                    <a:gd name="connsiteX93" fmla="*/ 7608 w 29851"/>
                    <a:gd name="connsiteY93" fmla="*/ 6657 h 26315"/>
                    <a:gd name="connsiteX94" fmla="*/ 6608 w 29851"/>
                    <a:gd name="connsiteY94" fmla="*/ 4835 h 26315"/>
                    <a:gd name="connsiteX95" fmla="*/ 6358 w 29851"/>
                    <a:gd name="connsiteY95" fmla="*/ 5728 h 26315"/>
                    <a:gd name="connsiteX96" fmla="*/ 6322 w 29851"/>
                    <a:gd name="connsiteY96" fmla="*/ 5621 h 26315"/>
                    <a:gd name="connsiteX97" fmla="*/ 5144 w 29851"/>
                    <a:gd name="connsiteY97" fmla="*/ 6407 h 26315"/>
                    <a:gd name="connsiteX98" fmla="*/ 5822 w 29851"/>
                    <a:gd name="connsiteY98" fmla="*/ 8050 h 26315"/>
                    <a:gd name="connsiteX99" fmla="*/ 5572 w 29851"/>
                    <a:gd name="connsiteY99" fmla="*/ 9729 h 26315"/>
                    <a:gd name="connsiteX100" fmla="*/ 4715 w 29851"/>
                    <a:gd name="connsiteY100" fmla="*/ 8907 h 26315"/>
                    <a:gd name="connsiteX101" fmla="*/ 4643 w 29851"/>
                    <a:gd name="connsiteY101" fmla="*/ 8693 h 26315"/>
                    <a:gd name="connsiteX102" fmla="*/ 4072 w 29851"/>
                    <a:gd name="connsiteY102" fmla="*/ 9336 h 26315"/>
                    <a:gd name="connsiteX103" fmla="*/ 4572 w 29851"/>
                    <a:gd name="connsiteY103" fmla="*/ 11122 h 26315"/>
                    <a:gd name="connsiteX104" fmla="*/ 4179 w 29851"/>
                    <a:gd name="connsiteY104" fmla="*/ 10658 h 26315"/>
                    <a:gd name="connsiteX105" fmla="*/ 3715 w 29851"/>
                    <a:gd name="connsiteY105" fmla="*/ 9908 h 26315"/>
                    <a:gd name="connsiteX106" fmla="*/ 3893 w 29851"/>
                    <a:gd name="connsiteY106" fmla="*/ 10372 h 26315"/>
                    <a:gd name="connsiteX107" fmla="*/ 3786 w 29851"/>
                    <a:gd name="connsiteY107" fmla="*/ 10229 h 26315"/>
                    <a:gd name="connsiteX108" fmla="*/ 4036 w 29851"/>
                    <a:gd name="connsiteY108" fmla="*/ 10765 h 26315"/>
                    <a:gd name="connsiteX109" fmla="*/ 4286 w 29851"/>
                    <a:gd name="connsiteY109" fmla="*/ 11158 h 26315"/>
                    <a:gd name="connsiteX110" fmla="*/ 3250 w 29851"/>
                    <a:gd name="connsiteY110" fmla="*/ 10372 h 26315"/>
                    <a:gd name="connsiteX111" fmla="*/ 3250 w 29851"/>
                    <a:gd name="connsiteY111" fmla="*/ 12801 h 26315"/>
                    <a:gd name="connsiteX112" fmla="*/ 2643 w 29851"/>
                    <a:gd name="connsiteY112" fmla="*/ 11443 h 26315"/>
                    <a:gd name="connsiteX113" fmla="*/ 2536 w 29851"/>
                    <a:gd name="connsiteY113" fmla="*/ 11801 h 26315"/>
                    <a:gd name="connsiteX114" fmla="*/ 2393 w 29851"/>
                    <a:gd name="connsiteY114" fmla="*/ 11051 h 26315"/>
                    <a:gd name="connsiteX115" fmla="*/ 1536 w 29851"/>
                    <a:gd name="connsiteY115" fmla="*/ 11693 h 26315"/>
                    <a:gd name="connsiteX116" fmla="*/ 1857 w 29851"/>
                    <a:gd name="connsiteY116" fmla="*/ 12372 h 26315"/>
                    <a:gd name="connsiteX117" fmla="*/ 1786 w 29851"/>
                    <a:gd name="connsiteY117" fmla="*/ 12265 h 26315"/>
                    <a:gd name="connsiteX118" fmla="*/ 2179 w 29851"/>
                    <a:gd name="connsiteY118" fmla="*/ 13229 h 26315"/>
                    <a:gd name="connsiteX119" fmla="*/ 1072 w 29851"/>
                    <a:gd name="connsiteY119" fmla="*/ 11729 h 26315"/>
                    <a:gd name="connsiteX120" fmla="*/ 964 w 29851"/>
                    <a:gd name="connsiteY120" fmla="*/ 12765 h 26315"/>
                    <a:gd name="connsiteX121" fmla="*/ 1429 w 29851"/>
                    <a:gd name="connsiteY121" fmla="*/ 13515 h 26315"/>
                    <a:gd name="connsiteX122" fmla="*/ 1000 w 29851"/>
                    <a:gd name="connsiteY122" fmla="*/ 13265 h 26315"/>
                    <a:gd name="connsiteX123" fmla="*/ 429 w 29851"/>
                    <a:gd name="connsiteY123" fmla="*/ 12301 h 26315"/>
                    <a:gd name="connsiteX124" fmla="*/ 964 w 29851"/>
                    <a:gd name="connsiteY124" fmla="*/ 13801 h 26315"/>
                    <a:gd name="connsiteX125" fmla="*/ 429 w 29851"/>
                    <a:gd name="connsiteY125" fmla="*/ 12586 h 26315"/>
                    <a:gd name="connsiteX126" fmla="*/ 0 w 29851"/>
                    <a:gd name="connsiteY126" fmla="*/ 13015 h 26315"/>
                    <a:gd name="connsiteX127" fmla="*/ 964 w 29851"/>
                    <a:gd name="connsiteY127" fmla="*/ 14765 h 26315"/>
                    <a:gd name="connsiteX128" fmla="*/ 643 w 29851"/>
                    <a:gd name="connsiteY128" fmla="*/ 15337 h 26315"/>
                    <a:gd name="connsiteX129" fmla="*/ 1179 w 29851"/>
                    <a:gd name="connsiteY129" fmla="*/ 16158 h 26315"/>
                    <a:gd name="connsiteX130" fmla="*/ 357 w 29851"/>
                    <a:gd name="connsiteY130" fmla="*/ 16265 h 26315"/>
                    <a:gd name="connsiteX131" fmla="*/ 5358 w 29851"/>
                    <a:gd name="connsiteY131" fmla="*/ 25981 h 26315"/>
                    <a:gd name="connsiteX132" fmla="*/ 7144 w 29851"/>
                    <a:gd name="connsiteY132" fmla="*/ 23266 h 26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</a:cxnLst>
                  <a:rect l="l" t="t" r="r" b="b"/>
                  <a:pathLst>
                    <a:path w="29851" h="26315">
                      <a:moveTo>
                        <a:pt x="7144" y="23266"/>
                      </a:moveTo>
                      <a:cubicBezTo>
                        <a:pt x="8287" y="23159"/>
                        <a:pt x="9501" y="24659"/>
                        <a:pt x="10001" y="23481"/>
                      </a:cubicBezTo>
                      <a:cubicBezTo>
                        <a:pt x="10501" y="23374"/>
                        <a:pt x="10751" y="22731"/>
                        <a:pt x="11037" y="22302"/>
                      </a:cubicBezTo>
                      <a:cubicBezTo>
                        <a:pt x="10501" y="20909"/>
                        <a:pt x="11573" y="21981"/>
                        <a:pt x="11180" y="20766"/>
                      </a:cubicBezTo>
                      <a:lnTo>
                        <a:pt x="11680" y="21445"/>
                      </a:lnTo>
                      <a:cubicBezTo>
                        <a:pt x="11537" y="21016"/>
                        <a:pt x="11501" y="20730"/>
                        <a:pt x="11787" y="21088"/>
                      </a:cubicBezTo>
                      <a:lnTo>
                        <a:pt x="11894" y="21302"/>
                      </a:lnTo>
                      <a:cubicBezTo>
                        <a:pt x="11716" y="20695"/>
                        <a:pt x="12001" y="20945"/>
                        <a:pt x="11930" y="20623"/>
                      </a:cubicBezTo>
                      <a:lnTo>
                        <a:pt x="12037" y="20837"/>
                      </a:lnTo>
                      <a:lnTo>
                        <a:pt x="12144" y="20659"/>
                      </a:lnTo>
                      <a:lnTo>
                        <a:pt x="12287" y="20980"/>
                      </a:lnTo>
                      <a:cubicBezTo>
                        <a:pt x="12180" y="20266"/>
                        <a:pt x="12359" y="20123"/>
                        <a:pt x="12680" y="20302"/>
                      </a:cubicBezTo>
                      <a:lnTo>
                        <a:pt x="12180" y="19409"/>
                      </a:lnTo>
                      <a:cubicBezTo>
                        <a:pt x="13109" y="20195"/>
                        <a:pt x="12287" y="18266"/>
                        <a:pt x="13252" y="19266"/>
                      </a:cubicBezTo>
                      <a:lnTo>
                        <a:pt x="13359" y="19480"/>
                      </a:lnTo>
                      <a:cubicBezTo>
                        <a:pt x="12609" y="16837"/>
                        <a:pt x="14859" y="20766"/>
                        <a:pt x="14216" y="18266"/>
                      </a:cubicBezTo>
                      <a:cubicBezTo>
                        <a:pt x="14288" y="18587"/>
                        <a:pt x="14466" y="18730"/>
                        <a:pt x="14573" y="18944"/>
                      </a:cubicBezTo>
                      <a:cubicBezTo>
                        <a:pt x="14645" y="18587"/>
                        <a:pt x="14823" y="18337"/>
                        <a:pt x="14002" y="16516"/>
                      </a:cubicBezTo>
                      <a:cubicBezTo>
                        <a:pt x="14180" y="16444"/>
                        <a:pt x="14395" y="17016"/>
                        <a:pt x="14752" y="17694"/>
                      </a:cubicBezTo>
                      <a:cubicBezTo>
                        <a:pt x="14395" y="16908"/>
                        <a:pt x="14359" y="16516"/>
                        <a:pt x="14466" y="16408"/>
                      </a:cubicBezTo>
                      <a:lnTo>
                        <a:pt x="14537" y="16730"/>
                      </a:lnTo>
                      <a:lnTo>
                        <a:pt x="14787" y="16301"/>
                      </a:lnTo>
                      <a:lnTo>
                        <a:pt x="14037" y="14837"/>
                      </a:lnTo>
                      <a:cubicBezTo>
                        <a:pt x="14430" y="15194"/>
                        <a:pt x="14930" y="16658"/>
                        <a:pt x="14930" y="16194"/>
                      </a:cubicBezTo>
                      <a:lnTo>
                        <a:pt x="14359" y="14944"/>
                      </a:lnTo>
                      <a:cubicBezTo>
                        <a:pt x="14752" y="15051"/>
                        <a:pt x="15752" y="16908"/>
                        <a:pt x="16395" y="17694"/>
                      </a:cubicBezTo>
                      <a:cubicBezTo>
                        <a:pt x="17716" y="17766"/>
                        <a:pt x="17681" y="13979"/>
                        <a:pt x="19788" y="15694"/>
                      </a:cubicBezTo>
                      <a:lnTo>
                        <a:pt x="20252" y="16623"/>
                      </a:lnTo>
                      <a:cubicBezTo>
                        <a:pt x="20895" y="17980"/>
                        <a:pt x="19681" y="14444"/>
                        <a:pt x="20288" y="15694"/>
                      </a:cubicBezTo>
                      <a:lnTo>
                        <a:pt x="20145" y="15015"/>
                      </a:lnTo>
                      <a:cubicBezTo>
                        <a:pt x="20288" y="15230"/>
                        <a:pt x="20503" y="15480"/>
                        <a:pt x="20574" y="15801"/>
                      </a:cubicBezTo>
                      <a:cubicBezTo>
                        <a:pt x="20717" y="15801"/>
                        <a:pt x="20610" y="15587"/>
                        <a:pt x="20538" y="15123"/>
                      </a:cubicBezTo>
                      <a:lnTo>
                        <a:pt x="21074" y="15908"/>
                      </a:lnTo>
                      <a:cubicBezTo>
                        <a:pt x="21860" y="16337"/>
                        <a:pt x="21538" y="14515"/>
                        <a:pt x="22217" y="14587"/>
                      </a:cubicBezTo>
                      <a:cubicBezTo>
                        <a:pt x="23681" y="16015"/>
                        <a:pt x="24146" y="13837"/>
                        <a:pt x="24324" y="12551"/>
                      </a:cubicBezTo>
                      <a:cubicBezTo>
                        <a:pt x="24181" y="10086"/>
                        <a:pt x="28253" y="14658"/>
                        <a:pt x="27968" y="11836"/>
                      </a:cubicBezTo>
                      <a:cubicBezTo>
                        <a:pt x="28111" y="11979"/>
                        <a:pt x="27932" y="11551"/>
                        <a:pt x="27861" y="11408"/>
                      </a:cubicBezTo>
                      <a:lnTo>
                        <a:pt x="28861" y="11015"/>
                      </a:lnTo>
                      <a:cubicBezTo>
                        <a:pt x="28861" y="11015"/>
                        <a:pt x="30039" y="10408"/>
                        <a:pt x="29825" y="8800"/>
                      </a:cubicBezTo>
                      <a:cubicBezTo>
                        <a:pt x="29682" y="7157"/>
                        <a:pt x="27968" y="4764"/>
                        <a:pt x="23146" y="514"/>
                      </a:cubicBezTo>
                      <a:lnTo>
                        <a:pt x="22967" y="228"/>
                      </a:lnTo>
                      <a:cubicBezTo>
                        <a:pt x="22145" y="-165"/>
                        <a:pt x="21860" y="-201"/>
                        <a:pt x="22503" y="1371"/>
                      </a:cubicBezTo>
                      <a:cubicBezTo>
                        <a:pt x="21360" y="-308"/>
                        <a:pt x="22074" y="1407"/>
                        <a:pt x="21646" y="906"/>
                      </a:cubicBezTo>
                      <a:lnTo>
                        <a:pt x="21574" y="764"/>
                      </a:lnTo>
                      <a:cubicBezTo>
                        <a:pt x="22181" y="2228"/>
                        <a:pt x="20431" y="-58"/>
                        <a:pt x="20931" y="1264"/>
                      </a:cubicBezTo>
                      <a:cubicBezTo>
                        <a:pt x="20860" y="1121"/>
                        <a:pt x="20574" y="656"/>
                        <a:pt x="20610" y="585"/>
                      </a:cubicBezTo>
                      <a:cubicBezTo>
                        <a:pt x="20574" y="906"/>
                        <a:pt x="20610" y="1407"/>
                        <a:pt x="20002" y="406"/>
                      </a:cubicBezTo>
                      <a:cubicBezTo>
                        <a:pt x="19788" y="906"/>
                        <a:pt x="19002" y="728"/>
                        <a:pt x="19645" y="2514"/>
                      </a:cubicBezTo>
                      <a:lnTo>
                        <a:pt x="19502" y="2228"/>
                      </a:lnTo>
                      <a:cubicBezTo>
                        <a:pt x="19967" y="3407"/>
                        <a:pt x="19395" y="2514"/>
                        <a:pt x="19538" y="3157"/>
                      </a:cubicBezTo>
                      <a:cubicBezTo>
                        <a:pt x="19467" y="3014"/>
                        <a:pt x="19431" y="2942"/>
                        <a:pt x="19395" y="2907"/>
                      </a:cubicBezTo>
                      <a:cubicBezTo>
                        <a:pt x="19824" y="4085"/>
                        <a:pt x="19002" y="3335"/>
                        <a:pt x="19109" y="3871"/>
                      </a:cubicBezTo>
                      <a:lnTo>
                        <a:pt x="18752" y="3192"/>
                      </a:lnTo>
                      <a:lnTo>
                        <a:pt x="18502" y="3514"/>
                      </a:lnTo>
                      <a:lnTo>
                        <a:pt x="18717" y="3585"/>
                      </a:lnTo>
                      <a:cubicBezTo>
                        <a:pt x="19645" y="5514"/>
                        <a:pt x="17859" y="2514"/>
                        <a:pt x="18252" y="3871"/>
                      </a:cubicBezTo>
                      <a:cubicBezTo>
                        <a:pt x="17931" y="3728"/>
                        <a:pt x="19717" y="8122"/>
                        <a:pt x="19002" y="7300"/>
                      </a:cubicBezTo>
                      <a:cubicBezTo>
                        <a:pt x="19324" y="8265"/>
                        <a:pt x="18395" y="5764"/>
                        <a:pt x="18574" y="6550"/>
                      </a:cubicBezTo>
                      <a:cubicBezTo>
                        <a:pt x="18074" y="5550"/>
                        <a:pt x="18359" y="5871"/>
                        <a:pt x="17931" y="5086"/>
                      </a:cubicBezTo>
                      <a:cubicBezTo>
                        <a:pt x="18002" y="5657"/>
                        <a:pt x="17145" y="4193"/>
                        <a:pt x="17252" y="4978"/>
                      </a:cubicBezTo>
                      <a:lnTo>
                        <a:pt x="16859" y="4193"/>
                      </a:lnTo>
                      <a:cubicBezTo>
                        <a:pt x="17252" y="5764"/>
                        <a:pt x="15859" y="3407"/>
                        <a:pt x="16323" y="4871"/>
                      </a:cubicBezTo>
                      <a:cubicBezTo>
                        <a:pt x="16323" y="5657"/>
                        <a:pt x="15073" y="2585"/>
                        <a:pt x="15466" y="4300"/>
                      </a:cubicBezTo>
                      <a:lnTo>
                        <a:pt x="14859" y="3264"/>
                      </a:lnTo>
                      <a:cubicBezTo>
                        <a:pt x="14645" y="3157"/>
                        <a:pt x="15359" y="4621"/>
                        <a:pt x="14966" y="4157"/>
                      </a:cubicBezTo>
                      <a:cubicBezTo>
                        <a:pt x="14680" y="3478"/>
                        <a:pt x="14537" y="3693"/>
                        <a:pt x="14323" y="3014"/>
                      </a:cubicBezTo>
                      <a:cubicBezTo>
                        <a:pt x="13537" y="2085"/>
                        <a:pt x="14323" y="4800"/>
                        <a:pt x="13109" y="3192"/>
                      </a:cubicBezTo>
                      <a:cubicBezTo>
                        <a:pt x="13609" y="4550"/>
                        <a:pt x="13037" y="3871"/>
                        <a:pt x="13395" y="4907"/>
                      </a:cubicBezTo>
                      <a:cubicBezTo>
                        <a:pt x="13144" y="4335"/>
                        <a:pt x="12930" y="5014"/>
                        <a:pt x="12609" y="3657"/>
                      </a:cubicBezTo>
                      <a:cubicBezTo>
                        <a:pt x="12573" y="3550"/>
                        <a:pt x="12644" y="3550"/>
                        <a:pt x="12716" y="3764"/>
                      </a:cubicBezTo>
                      <a:lnTo>
                        <a:pt x="12394" y="2978"/>
                      </a:lnTo>
                      <a:cubicBezTo>
                        <a:pt x="11501" y="1585"/>
                        <a:pt x="12287" y="3978"/>
                        <a:pt x="11930" y="3871"/>
                      </a:cubicBezTo>
                      <a:cubicBezTo>
                        <a:pt x="12108" y="4085"/>
                        <a:pt x="12180" y="3978"/>
                        <a:pt x="12359" y="4550"/>
                      </a:cubicBezTo>
                      <a:lnTo>
                        <a:pt x="12073" y="4550"/>
                      </a:lnTo>
                      <a:lnTo>
                        <a:pt x="11823" y="3871"/>
                      </a:lnTo>
                      <a:lnTo>
                        <a:pt x="11323" y="3621"/>
                      </a:lnTo>
                      <a:lnTo>
                        <a:pt x="11716" y="4407"/>
                      </a:lnTo>
                      <a:cubicBezTo>
                        <a:pt x="11359" y="4050"/>
                        <a:pt x="10716" y="2692"/>
                        <a:pt x="11001" y="3943"/>
                      </a:cubicBezTo>
                      <a:cubicBezTo>
                        <a:pt x="11180" y="4621"/>
                        <a:pt x="11644" y="4978"/>
                        <a:pt x="11573" y="5300"/>
                      </a:cubicBezTo>
                      <a:cubicBezTo>
                        <a:pt x="11108" y="4835"/>
                        <a:pt x="10358" y="4157"/>
                        <a:pt x="9894" y="4085"/>
                      </a:cubicBezTo>
                      <a:cubicBezTo>
                        <a:pt x="10323" y="4978"/>
                        <a:pt x="10216" y="4978"/>
                        <a:pt x="10216" y="5228"/>
                      </a:cubicBezTo>
                      <a:lnTo>
                        <a:pt x="9858" y="4443"/>
                      </a:lnTo>
                      <a:cubicBezTo>
                        <a:pt x="10001" y="5693"/>
                        <a:pt x="8930" y="2764"/>
                        <a:pt x="9001" y="3800"/>
                      </a:cubicBezTo>
                      <a:lnTo>
                        <a:pt x="8787" y="3228"/>
                      </a:lnTo>
                      <a:lnTo>
                        <a:pt x="9465" y="4943"/>
                      </a:lnTo>
                      <a:cubicBezTo>
                        <a:pt x="9894" y="6657"/>
                        <a:pt x="8537" y="3371"/>
                        <a:pt x="9180" y="5657"/>
                      </a:cubicBezTo>
                      <a:cubicBezTo>
                        <a:pt x="9251" y="5478"/>
                        <a:pt x="10037" y="7372"/>
                        <a:pt x="9715" y="7121"/>
                      </a:cubicBezTo>
                      <a:lnTo>
                        <a:pt x="9394" y="6336"/>
                      </a:lnTo>
                      <a:cubicBezTo>
                        <a:pt x="9394" y="6550"/>
                        <a:pt x="9501" y="6871"/>
                        <a:pt x="9358" y="6729"/>
                      </a:cubicBezTo>
                      <a:cubicBezTo>
                        <a:pt x="9215" y="6300"/>
                        <a:pt x="8858" y="5621"/>
                        <a:pt x="8787" y="5800"/>
                      </a:cubicBezTo>
                      <a:lnTo>
                        <a:pt x="8430" y="4800"/>
                      </a:lnTo>
                      <a:lnTo>
                        <a:pt x="8822" y="6336"/>
                      </a:lnTo>
                      <a:cubicBezTo>
                        <a:pt x="8251" y="5621"/>
                        <a:pt x="8430" y="6764"/>
                        <a:pt x="7822" y="5764"/>
                      </a:cubicBezTo>
                      <a:cubicBezTo>
                        <a:pt x="7822" y="5764"/>
                        <a:pt x="7144" y="5443"/>
                        <a:pt x="7608" y="6657"/>
                      </a:cubicBezTo>
                      <a:cubicBezTo>
                        <a:pt x="7322" y="5907"/>
                        <a:pt x="6965" y="5728"/>
                        <a:pt x="6608" y="4835"/>
                      </a:cubicBezTo>
                      <a:cubicBezTo>
                        <a:pt x="6894" y="5693"/>
                        <a:pt x="6929" y="6550"/>
                        <a:pt x="6358" y="5728"/>
                      </a:cubicBezTo>
                      <a:lnTo>
                        <a:pt x="6322" y="5621"/>
                      </a:lnTo>
                      <a:cubicBezTo>
                        <a:pt x="5393" y="4978"/>
                        <a:pt x="6144" y="7229"/>
                        <a:pt x="5144" y="6407"/>
                      </a:cubicBezTo>
                      <a:cubicBezTo>
                        <a:pt x="5643" y="7300"/>
                        <a:pt x="5144" y="6907"/>
                        <a:pt x="5822" y="8050"/>
                      </a:cubicBezTo>
                      <a:cubicBezTo>
                        <a:pt x="6001" y="9407"/>
                        <a:pt x="3786" y="6157"/>
                        <a:pt x="5572" y="9729"/>
                      </a:cubicBezTo>
                      <a:cubicBezTo>
                        <a:pt x="5501" y="10015"/>
                        <a:pt x="4893" y="9015"/>
                        <a:pt x="4715" y="8907"/>
                      </a:cubicBezTo>
                      <a:lnTo>
                        <a:pt x="4643" y="8693"/>
                      </a:lnTo>
                      <a:cubicBezTo>
                        <a:pt x="4465" y="9193"/>
                        <a:pt x="4358" y="9265"/>
                        <a:pt x="4072" y="9336"/>
                      </a:cubicBezTo>
                      <a:cubicBezTo>
                        <a:pt x="4143" y="9765"/>
                        <a:pt x="5036" y="11372"/>
                        <a:pt x="4572" y="11122"/>
                      </a:cubicBezTo>
                      <a:cubicBezTo>
                        <a:pt x="4286" y="10443"/>
                        <a:pt x="4251" y="10622"/>
                        <a:pt x="4179" y="10658"/>
                      </a:cubicBezTo>
                      <a:cubicBezTo>
                        <a:pt x="4179" y="10515"/>
                        <a:pt x="4072" y="10265"/>
                        <a:pt x="3715" y="9908"/>
                      </a:cubicBezTo>
                      <a:cubicBezTo>
                        <a:pt x="3786" y="10122"/>
                        <a:pt x="3857" y="10265"/>
                        <a:pt x="3893" y="10372"/>
                      </a:cubicBezTo>
                      <a:cubicBezTo>
                        <a:pt x="3857" y="10336"/>
                        <a:pt x="3822" y="10300"/>
                        <a:pt x="3786" y="10229"/>
                      </a:cubicBezTo>
                      <a:cubicBezTo>
                        <a:pt x="3786" y="10551"/>
                        <a:pt x="3929" y="10729"/>
                        <a:pt x="4036" y="10765"/>
                      </a:cubicBezTo>
                      <a:cubicBezTo>
                        <a:pt x="4108" y="10872"/>
                        <a:pt x="4179" y="10979"/>
                        <a:pt x="4286" y="11158"/>
                      </a:cubicBezTo>
                      <a:cubicBezTo>
                        <a:pt x="3679" y="10408"/>
                        <a:pt x="3929" y="11443"/>
                        <a:pt x="3250" y="10372"/>
                      </a:cubicBezTo>
                      <a:cubicBezTo>
                        <a:pt x="2964" y="10872"/>
                        <a:pt x="3322" y="12194"/>
                        <a:pt x="3250" y="12801"/>
                      </a:cubicBezTo>
                      <a:cubicBezTo>
                        <a:pt x="2893" y="12265"/>
                        <a:pt x="2679" y="11729"/>
                        <a:pt x="2643" y="11443"/>
                      </a:cubicBezTo>
                      <a:lnTo>
                        <a:pt x="2536" y="11801"/>
                      </a:lnTo>
                      <a:cubicBezTo>
                        <a:pt x="2072" y="10979"/>
                        <a:pt x="2393" y="11265"/>
                        <a:pt x="2393" y="11051"/>
                      </a:cubicBezTo>
                      <a:cubicBezTo>
                        <a:pt x="1322" y="9908"/>
                        <a:pt x="2572" y="12694"/>
                        <a:pt x="1536" y="11693"/>
                      </a:cubicBezTo>
                      <a:lnTo>
                        <a:pt x="1857" y="12372"/>
                      </a:lnTo>
                      <a:lnTo>
                        <a:pt x="1786" y="12265"/>
                      </a:lnTo>
                      <a:cubicBezTo>
                        <a:pt x="2000" y="12586"/>
                        <a:pt x="2179" y="13122"/>
                        <a:pt x="2179" y="13229"/>
                      </a:cubicBezTo>
                      <a:cubicBezTo>
                        <a:pt x="1714" y="12551"/>
                        <a:pt x="1214" y="11586"/>
                        <a:pt x="1072" y="11729"/>
                      </a:cubicBezTo>
                      <a:cubicBezTo>
                        <a:pt x="536" y="11122"/>
                        <a:pt x="893" y="12301"/>
                        <a:pt x="964" y="12765"/>
                      </a:cubicBezTo>
                      <a:cubicBezTo>
                        <a:pt x="1143" y="12837"/>
                        <a:pt x="1322" y="13229"/>
                        <a:pt x="1429" y="13515"/>
                      </a:cubicBezTo>
                      <a:cubicBezTo>
                        <a:pt x="1357" y="13587"/>
                        <a:pt x="893" y="12908"/>
                        <a:pt x="1000" y="13265"/>
                      </a:cubicBezTo>
                      <a:lnTo>
                        <a:pt x="429" y="12301"/>
                      </a:lnTo>
                      <a:cubicBezTo>
                        <a:pt x="1000" y="13194"/>
                        <a:pt x="786" y="13408"/>
                        <a:pt x="964" y="13801"/>
                      </a:cubicBezTo>
                      <a:cubicBezTo>
                        <a:pt x="500" y="13122"/>
                        <a:pt x="750" y="13122"/>
                        <a:pt x="429" y="12586"/>
                      </a:cubicBezTo>
                      <a:cubicBezTo>
                        <a:pt x="143" y="12872"/>
                        <a:pt x="286" y="12729"/>
                        <a:pt x="0" y="13015"/>
                      </a:cubicBezTo>
                      <a:cubicBezTo>
                        <a:pt x="250" y="13837"/>
                        <a:pt x="571" y="13908"/>
                        <a:pt x="964" y="14765"/>
                      </a:cubicBezTo>
                      <a:cubicBezTo>
                        <a:pt x="929" y="15051"/>
                        <a:pt x="1143" y="15801"/>
                        <a:pt x="643" y="15337"/>
                      </a:cubicBezTo>
                      <a:lnTo>
                        <a:pt x="1179" y="16158"/>
                      </a:lnTo>
                      <a:cubicBezTo>
                        <a:pt x="1286" y="16980"/>
                        <a:pt x="1036" y="16980"/>
                        <a:pt x="357" y="16265"/>
                      </a:cubicBezTo>
                      <a:cubicBezTo>
                        <a:pt x="2143" y="24445"/>
                        <a:pt x="5358" y="25981"/>
                        <a:pt x="5358" y="25981"/>
                      </a:cubicBezTo>
                      <a:cubicBezTo>
                        <a:pt x="7465" y="27267"/>
                        <a:pt x="6501" y="24517"/>
                        <a:pt x="7144" y="2326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3" name="Graphic 1">
                <a:extLst>
                  <a:ext uri="{FF2B5EF4-FFF2-40B4-BE49-F238E27FC236}">
                    <a16:creationId xmlns:a16="http://schemas.microsoft.com/office/drawing/2014/main" id="{6CA9DF8F-F46B-1743-8B7B-7FF3BFDC2B8F}"/>
                  </a:ext>
                </a:extLst>
              </p:cNvPr>
              <p:cNvGrpSpPr/>
              <p:nvPr/>
            </p:nvGrpSpPr>
            <p:grpSpPr>
              <a:xfrm>
                <a:off x="9576769" y="395653"/>
                <a:ext cx="46187" cy="73226"/>
                <a:chOff x="9576769" y="395653"/>
                <a:chExt cx="46187" cy="73226"/>
              </a:xfrm>
              <a:grpFill/>
            </p:grpSpPr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AE17DF2A-4530-B64D-BDD4-2C11043399C9}"/>
                    </a:ext>
                  </a:extLst>
                </p:cNvPr>
                <p:cNvSpPr/>
                <p:nvPr/>
              </p:nvSpPr>
              <p:spPr>
                <a:xfrm>
                  <a:off x="9577529" y="424553"/>
                  <a:ext cx="464" cy="500"/>
                </a:xfrm>
                <a:custGeom>
                  <a:avLst/>
                  <a:gdLst>
                    <a:gd name="connsiteX0" fmla="*/ 0 w 464"/>
                    <a:gd name="connsiteY0" fmla="*/ 500 h 500"/>
                    <a:gd name="connsiteX1" fmla="*/ 464 w 464"/>
                    <a:gd name="connsiteY1" fmla="*/ 0 h 500"/>
                    <a:gd name="connsiteX2" fmla="*/ 0 w 464"/>
                    <a:gd name="connsiteY2" fmla="*/ 500 h 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" h="500">
                      <a:moveTo>
                        <a:pt x="0" y="500"/>
                      </a:moveTo>
                      <a:lnTo>
                        <a:pt x="464" y="0"/>
                      </a:lnTo>
                      <a:cubicBezTo>
                        <a:pt x="250" y="0"/>
                        <a:pt x="72" y="143"/>
                        <a:pt x="0" y="50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2D34030B-DD1C-F448-B8C9-405887CAA6FA}"/>
                    </a:ext>
                  </a:extLst>
                </p:cNvPr>
                <p:cNvSpPr/>
                <p:nvPr/>
              </p:nvSpPr>
              <p:spPr>
                <a:xfrm>
                  <a:off x="9621070" y="457235"/>
                  <a:ext cx="3571" cy="178"/>
                </a:xfrm>
                <a:custGeom>
                  <a:avLst/>
                  <a:gdLst>
                    <a:gd name="connsiteX0" fmla="*/ 0 w 3571"/>
                    <a:gd name="connsiteY0" fmla="*/ 0 h 178"/>
                    <a:gd name="connsiteX1" fmla="*/ 0 w 3571"/>
                    <a:gd name="connsiteY1" fmla="*/ 179 h 178"/>
                    <a:gd name="connsiteX2" fmla="*/ 0 w 3571"/>
                    <a:gd name="connsiteY2" fmla="*/ 0 h 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78">
                      <a:moveTo>
                        <a:pt x="0" y="0"/>
                      </a:moveTo>
                      <a:cubicBezTo>
                        <a:pt x="0" y="71"/>
                        <a:pt x="0" y="107"/>
                        <a:pt x="0" y="179"/>
                      </a:cubicBezTo>
                      <a:cubicBezTo>
                        <a:pt x="0" y="7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A48B8BF-1766-034E-8A29-A0BF3D4AF65D}"/>
                    </a:ext>
                  </a:extLst>
                </p:cNvPr>
                <p:cNvSpPr/>
                <p:nvPr/>
              </p:nvSpPr>
              <p:spPr>
                <a:xfrm>
                  <a:off x="9594603" y="412337"/>
                  <a:ext cx="35" cy="107"/>
                </a:xfrm>
                <a:custGeom>
                  <a:avLst/>
                  <a:gdLst>
                    <a:gd name="connsiteX0" fmla="*/ 0 w 35"/>
                    <a:gd name="connsiteY0" fmla="*/ 0 h 107"/>
                    <a:gd name="connsiteX1" fmla="*/ 0 w 35"/>
                    <a:gd name="connsiteY1" fmla="*/ 0 h 107"/>
                    <a:gd name="connsiteX2" fmla="*/ 36 w 35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6" y="107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90C55393-04DC-8A4F-B80B-09617C1402ED}"/>
                    </a:ext>
                  </a:extLst>
                </p:cNvPr>
                <p:cNvSpPr/>
                <p:nvPr/>
              </p:nvSpPr>
              <p:spPr>
                <a:xfrm>
                  <a:off x="9576769" y="395653"/>
                  <a:ext cx="46187" cy="73226"/>
                </a:xfrm>
                <a:custGeom>
                  <a:avLst/>
                  <a:gdLst>
                    <a:gd name="connsiteX0" fmla="*/ 13083 w 46187"/>
                    <a:gd name="connsiteY0" fmla="*/ 35865 h 73226"/>
                    <a:gd name="connsiteX1" fmla="*/ 16048 w 46187"/>
                    <a:gd name="connsiteY1" fmla="*/ 22792 h 73226"/>
                    <a:gd name="connsiteX2" fmla="*/ 17834 w 46187"/>
                    <a:gd name="connsiteY2" fmla="*/ 16684 h 73226"/>
                    <a:gd name="connsiteX3" fmla="*/ 17977 w 46187"/>
                    <a:gd name="connsiteY3" fmla="*/ 15362 h 73226"/>
                    <a:gd name="connsiteX4" fmla="*/ 18405 w 46187"/>
                    <a:gd name="connsiteY4" fmla="*/ 14434 h 73226"/>
                    <a:gd name="connsiteX5" fmla="*/ 18941 w 46187"/>
                    <a:gd name="connsiteY5" fmla="*/ 15184 h 73226"/>
                    <a:gd name="connsiteX6" fmla="*/ 19263 w 46187"/>
                    <a:gd name="connsiteY6" fmla="*/ 14755 h 73226"/>
                    <a:gd name="connsiteX7" fmla="*/ 19298 w 46187"/>
                    <a:gd name="connsiteY7" fmla="*/ 15005 h 73226"/>
                    <a:gd name="connsiteX8" fmla="*/ 20156 w 46187"/>
                    <a:gd name="connsiteY8" fmla="*/ 14434 h 73226"/>
                    <a:gd name="connsiteX9" fmla="*/ 20156 w 46187"/>
                    <a:gd name="connsiteY9" fmla="*/ 14684 h 73226"/>
                    <a:gd name="connsiteX10" fmla="*/ 20441 w 46187"/>
                    <a:gd name="connsiteY10" fmla="*/ 14505 h 73226"/>
                    <a:gd name="connsiteX11" fmla="*/ 20370 w 46187"/>
                    <a:gd name="connsiteY11" fmla="*/ 14862 h 73226"/>
                    <a:gd name="connsiteX12" fmla="*/ 20477 w 46187"/>
                    <a:gd name="connsiteY12" fmla="*/ 14684 h 73226"/>
                    <a:gd name="connsiteX13" fmla="*/ 21263 w 46187"/>
                    <a:gd name="connsiteY13" fmla="*/ 14684 h 73226"/>
                    <a:gd name="connsiteX14" fmla="*/ 21799 w 46187"/>
                    <a:gd name="connsiteY14" fmla="*/ 13791 h 73226"/>
                    <a:gd name="connsiteX15" fmla="*/ 24049 w 46187"/>
                    <a:gd name="connsiteY15" fmla="*/ 16827 h 73226"/>
                    <a:gd name="connsiteX16" fmla="*/ 23835 w 46187"/>
                    <a:gd name="connsiteY16" fmla="*/ 16934 h 73226"/>
                    <a:gd name="connsiteX17" fmla="*/ 25371 w 46187"/>
                    <a:gd name="connsiteY17" fmla="*/ 19327 h 73226"/>
                    <a:gd name="connsiteX18" fmla="*/ 26014 w 46187"/>
                    <a:gd name="connsiteY18" fmla="*/ 21613 h 73226"/>
                    <a:gd name="connsiteX19" fmla="*/ 25228 w 46187"/>
                    <a:gd name="connsiteY19" fmla="*/ 21613 h 73226"/>
                    <a:gd name="connsiteX20" fmla="*/ 27228 w 46187"/>
                    <a:gd name="connsiteY20" fmla="*/ 23971 h 73226"/>
                    <a:gd name="connsiteX21" fmla="*/ 25728 w 46187"/>
                    <a:gd name="connsiteY21" fmla="*/ 24042 h 73226"/>
                    <a:gd name="connsiteX22" fmla="*/ 26442 w 46187"/>
                    <a:gd name="connsiteY22" fmla="*/ 24721 h 73226"/>
                    <a:gd name="connsiteX23" fmla="*/ 26049 w 46187"/>
                    <a:gd name="connsiteY23" fmla="*/ 25471 h 73226"/>
                    <a:gd name="connsiteX24" fmla="*/ 24585 w 46187"/>
                    <a:gd name="connsiteY24" fmla="*/ 26221 h 73226"/>
                    <a:gd name="connsiteX25" fmla="*/ 25192 w 46187"/>
                    <a:gd name="connsiteY25" fmla="*/ 25685 h 73226"/>
                    <a:gd name="connsiteX26" fmla="*/ 22442 w 46187"/>
                    <a:gd name="connsiteY26" fmla="*/ 26935 h 73226"/>
                    <a:gd name="connsiteX27" fmla="*/ 18656 w 46187"/>
                    <a:gd name="connsiteY27" fmla="*/ 28185 h 73226"/>
                    <a:gd name="connsiteX28" fmla="*/ 18656 w 46187"/>
                    <a:gd name="connsiteY28" fmla="*/ 28436 h 73226"/>
                    <a:gd name="connsiteX29" fmla="*/ 19727 w 46187"/>
                    <a:gd name="connsiteY29" fmla="*/ 28364 h 73226"/>
                    <a:gd name="connsiteX30" fmla="*/ 23013 w 46187"/>
                    <a:gd name="connsiteY30" fmla="*/ 28471 h 73226"/>
                    <a:gd name="connsiteX31" fmla="*/ 21763 w 46187"/>
                    <a:gd name="connsiteY31" fmla="*/ 28721 h 73226"/>
                    <a:gd name="connsiteX32" fmla="*/ 18477 w 46187"/>
                    <a:gd name="connsiteY32" fmla="*/ 30043 h 73226"/>
                    <a:gd name="connsiteX33" fmla="*/ 21120 w 46187"/>
                    <a:gd name="connsiteY33" fmla="*/ 30257 h 73226"/>
                    <a:gd name="connsiteX34" fmla="*/ 13869 w 46187"/>
                    <a:gd name="connsiteY34" fmla="*/ 33936 h 73226"/>
                    <a:gd name="connsiteX35" fmla="*/ 11155 w 46187"/>
                    <a:gd name="connsiteY35" fmla="*/ 35865 h 73226"/>
                    <a:gd name="connsiteX36" fmla="*/ 15262 w 46187"/>
                    <a:gd name="connsiteY36" fmla="*/ 39651 h 73226"/>
                    <a:gd name="connsiteX37" fmla="*/ 13941 w 46187"/>
                    <a:gd name="connsiteY37" fmla="*/ 40258 h 73226"/>
                    <a:gd name="connsiteX38" fmla="*/ 14798 w 46187"/>
                    <a:gd name="connsiteY38" fmla="*/ 40544 h 73226"/>
                    <a:gd name="connsiteX39" fmla="*/ 15977 w 46187"/>
                    <a:gd name="connsiteY39" fmla="*/ 41401 h 73226"/>
                    <a:gd name="connsiteX40" fmla="*/ 17477 w 46187"/>
                    <a:gd name="connsiteY40" fmla="*/ 41830 h 73226"/>
                    <a:gd name="connsiteX41" fmla="*/ 16084 w 46187"/>
                    <a:gd name="connsiteY41" fmla="*/ 42902 h 73226"/>
                    <a:gd name="connsiteX42" fmla="*/ 16155 w 46187"/>
                    <a:gd name="connsiteY42" fmla="*/ 43152 h 73226"/>
                    <a:gd name="connsiteX43" fmla="*/ 20299 w 46187"/>
                    <a:gd name="connsiteY43" fmla="*/ 42902 h 73226"/>
                    <a:gd name="connsiteX44" fmla="*/ 21156 w 46187"/>
                    <a:gd name="connsiteY44" fmla="*/ 43866 h 73226"/>
                    <a:gd name="connsiteX45" fmla="*/ 26371 w 46187"/>
                    <a:gd name="connsiteY45" fmla="*/ 44580 h 73226"/>
                    <a:gd name="connsiteX46" fmla="*/ 30478 w 46187"/>
                    <a:gd name="connsiteY46" fmla="*/ 45723 h 73226"/>
                    <a:gd name="connsiteX47" fmla="*/ 31729 w 46187"/>
                    <a:gd name="connsiteY47" fmla="*/ 46045 h 73226"/>
                    <a:gd name="connsiteX48" fmla="*/ 32550 w 46187"/>
                    <a:gd name="connsiteY48" fmla="*/ 46902 h 73226"/>
                    <a:gd name="connsiteX49" fmla="*/ 34943 w 46187"/>
                    <a:gd name="connsiteY49" fmla="*/ 56260 h 73226"/>
                    <a:gd name="connsiteX50" fmla="*/ 30943 w 46187"/>
                    <a:gd name="connsiteY50" fmla="*/ 59225 h 73226"/>
                    <a:gd name="connsiteX51" fmla="*/ 24192 w 46187"/>
                    <a:gd name="connsiteY51" fmla="*/ 59797 h 73226"/>
                    <a:gd name="connsiteX52" fmla="*/ 23621 w 46187"/>
                    <a:gd name="connsiteY52" fmla="*/ 60225 h 73226"/>
                    <a:gd name="connsiteX53" fmla="*/ 19227 w 46187"/>
                    <a:gd name="connsiteY53" fmla="*/ 59225 h 73226"/>
                    <a:gd name="connsiteX54" fmla="*/ 16334 w 46187"/>
                    <a:gd name="connsiteY54" fmla="*/ 58296 h 73226"/>
                    <a:gd name="connsiteX55" fmla="*/ 11940 w 46187"/>
                    <a:gd name="connsiteY55" fmla="*/ 56689 h 73226"/>
                    <a:gd name="connsiteX56" fmla="*/ 10262 w 46187"/>
                    <a:gd name="connsiteY56" fmla="*/ 56510 h 73226"/>
                    <a:gd name="connsiteX57" fmla="*/ 8047 w 46187"/>
                    <a:gd name="connsiteY57" fmla="*/ 56725 h 73226"/>
                    <a:gd name="connsiteX58" fmla="*/ 6011 w 46187"/>
                    <a:gd name="connsiteY58" fmla="*/ 59654 h 73226"/>
                    <a:gd name="connsiteX59" fmla="*/ 8440 w 46187"/>
                    <a:gd name="connsiteY59" fmla="*/ 67512 h 73226"/>
                    <a:gd name="connsiteX60" fmla="*/ 8118 w 46187"/>
                    <a:gd name="connsiteY60" fmla="*/ 67690 h 73226"/>
                    <a:gd name="connsiteX61" fmla="*/ 16584 w 46187"/>
                    <a:gd name="connsiteY61" fmla="*/ 70512 h 73226"/>
                    <a:gd name="connsiteX62" fmla="*/ 20299 w 46187"/>
                    <a:gd name="connsiteY62" fmla="*/ 72120 h 73226"/>
                    <a:gd name="connsiteX63" fmla="*/ 20191 w 46187"/>
                    <a:gd name="connsiteY63" fmla="*/ 72262 h 73226"/>
                    <a:gd name="connsiteX64" fmla="*/ 27264 w 46187"/>
                    <a:gd name="connsiteY64" fmla="*/ 72441 h 73226"/>
                    <a:gd name="connsiteX65" fmla="*/ 26621 w 46187"/>
                    <a:gd name="connsiteY65" fmla="*/ 73227 h 73226"/>
                    <a:gd name="connsiteX66" fmla="*/ 30943 w 46187"/>
                    <a:gd name="connsiteY66" fmla="*/ 73191 h 73226"/>
                    <a:gd name="connsiteX67" fmla="*/ 37908 w 46187"/>
                    <a:gd name="connsiteY67" fmla="*/ 70476 h 73226"/>
                    <a:gd name="connsiteX68" fmla="*/ 42159 w 46187"/>
                    <a:gd name="connsiteY68" fmla="*/ 65226 h 73226"/>
                    <a:gd name="connsiteX69" fmla="*/ 42266 w 46187"/>
                    <a:gd name="connsiteY69" fmla="*/ 65583 h 73226"/>
                    <a:gd name="connsiteX70" fmla="*/ 43944 w 46187"/>
                    <a:gd name="connsiteY70" fmla="*/ 61690 h 73226"/>
                    <a:gd name="connsiteX71" fmla="*/ 44302 w 46187"/>
                    <a:gd name="connsiteY71" fmla="*/ 61618 h 73226"/>
                    <a:gd name="connsiteX72" fmla="*/ 45373 w 46187"/>
                    <a:gd name="connsiteY72" fmla="*/ 55117 h 73226"/>
                    <a:gd name="connsiteX73" fmla="*/ 46159 w 46187"/>
                    <a:gd name="connsiteY73" fmla="*/ 55117 h 73226"/>
                    <a:gd name="connsiteX74" fmla="*/ 46016 w 46187"/>
                    <a:gd name="connsiteY74" fmla="*/ 51724 h 73226"/>
                    <a:gd name="connsiteX75" fmla="*/ 45909 w 46187"/>
                    <a:gd name="connsiteY75" fmla="*/ 52974 h 73226"/>
                    <a:gd name="connsiteX76" fmla="*/ 45266 w 46187"/>
                    <a:gd name="connsiteY76" fmla="*/ 48152 h 73226"/>
                    <a:gd name="connsiteX77" fmla="*/ 39837 w 46187"/>
                    <a:gd name="connsiteY77" fmla="*/ 43580 h 73226"/>
                    <a:gd name="connsiteX78" fmla="*/ 40265 w 46187"/>
                    <a:gd name="connsiteY78" fmla="*/ 42616 h 73226"/>
                    <a:gd name="connsiteX79" fmla="*/ 41801 w 46187"/>
                    <a:gd name="connsiteY79" fmla="*/ 42044 h 73226"/>
                    <a:gd name="connsiteX80" fmla="*/ 39158 w 46187"/>
                    <a:gd name="connsiteY80" fmla="*/ 38115 h 73226"/>
                    <a:gd name="connsiteX81" fmla="*/ 39694 w 46187"/>
                    <a:gd name="connsiteY81" fmla="*/ 37401 h 73226"/>
                    <a:gd name="connsiteX82" fmla="*/ 36836 w 46187"/>
                    <a:gd name="connsiteY82" fmla="*/ 35508 h 73226"/>
                    <a:gd name="connsiteX83" fmla="*/ 35693 w 46187"/>
                    <a:gd name="connsiteY83" fmla="*/ 35151 h 73226"/>
                    <a:gd name="connsiteX84" fmla="*/ 35051 w 46187"/>
                    <a:gd name="connsiteY84" fmla="*/ 34043 h 73226"/>
                    <a:gd name="connsiteX85" fmla="*/ 35372 w 46187"/>
                    <a:gd name="connsiteY85" fmla="*/ 33829 h 73226"/>
                    <a:gd name="connsiteX86" fmla="*/ 36229 w 46187"/>
                    <a:gd name="connsiteY86" fmla="*/ 33293 h 73226"/>
                    <a:gd name="connsiteX87" fmla="*/ 34515 w 46187"/>
                    <a:gd name="connsiteY87" fmla="*/ 33650 h 73226"/>
                    <a:gd name="connsiteX88" fmla="*/ 36194 w 46187"/>
                    <a:gd name="connsiteY88" fmla="*/ 32972 h 73226"/>
                    <a:gd name="connsiteX89" fmla="*/ 35086 w 46187"/>
                    <a:gd name="connsiteY89" fmla="*/ 32972 h 73226"/>
                    <a:gd name="connsiteX90" fmla="*/ 35122 w 46187"/>
                    <a:gd name="connsiteY90" fmla="*/ 32686 h 73226"/>
                    <a:gd name="connsiteX91" fmla="*/ 30228 w 46187"/>
                    <a:gd name="connsiteY91" fmla="*/ 33365 h 73226"/>
                    <a:gd name="connsiteX92" fmla="*/ 33765 w 46187"/>
                    <a:gd name="connsiteY92" fmla="*/ 32722 h 73226"/>
                    <a:gd name="connsiteX93" fmla="*/ 33443 w 46187"/>
                    <a:gd name="connsiteY93" fmla="*/ 32793 h 73226"/>
                    <a:gd name="connsiteX94" fmla="*/ 35801 w 46187"/>
                    <a:gd name="connsiteY94" fmla="*/ 32436 h 73226"/>
                    <a:gd name="connsiteX95" fmla="*/ 36015 w 46187"/>
                    <a:gd name="connsiteY95" fmla="*/ 32329 h 73226"/>
                    <a:gd name="connsiteX96" fmla="*/ 34229 w 46187"/>
                    <a:gd name="connsiteY96" fmla="*/ 32543 h 73226"/>
                    <a:gd name="connsiteX97" fmla="*/ 31943 w 46187"/>
                    <a:gd name="connsiteY97" fmla="*/ 32865 h 73226"/>
                    <a:gd name="connsiteX98" fmla="*/ 32693 w 46187"/>
                    <a:gd name="connsiteY98" fmla="*/ 32722 h 73226"/>
                    <a:gd name="connsiteX99" fmla="*/ 34443 w 46187"/>
                    <a:gd name="connsiteY99" fmla="*/ 32507 h 73226"/>
                    <a:gd name="connsiteX100" fmla="*/ 35908 w 46187"/>
                    <a:gd name="connsiteY100" fmla="*/ 32293 h 73226"/>
                    <a:gd name="connsiteX101" fmla="*/ 33765 w 46187"/>
                    <a:gd name="connsiteY101" fmla="*/ 32579 h 73226"/>
                    <a:gd name="connsiteX102" fmla="*/ 35944 w 46187"/>
                    <a:gd name="connsiteY102" fmla="*/ 32257 h 73226"/>
                    <a:gd name="connsiteX103" fmla="*/ 32943 w 46187"/>
                    <a:gd name="connsiteY103" fmla="*/ 32579 h 73226"/>
                    <a:gd name="connsiteX104" fmla="*/ 37444 w 46187"/>
                    <a:gd name="connsiteY104" fmla="*/ 31900 h 73226"/>
                    <a:gd name="connsiteX105" fmla="*/ 35979 w 46187"/>
                    <a:gd name="connsiteY105" fmla="*/ 31829 h 73226"/>
                    <a:gd name="connsiteX106" fmla="*/ 37158 w 46187"/>
                    <a:gd name="connsiteY106" fmla="*/ 31829 h 73226"/>
                    <a:gd name="connsiteX107" fmla="*/ 38658 w 46187"/>
                    <a:gd name="connsiteY107" fmla="*/ 31686 h 73226"/>
                    <a:gd name="connsiteX108" fmla="*/ 39337 w 46187"/>
                    <a:gd name="connsiteY108" fmla="*/ 31793 h 73226"/>
                    <a:gd name="connsiteX109" fmla="*/ 38229 w 46187"/>
                    <a:gd name="connsiteY109" fmla="*/ 31579 h 73226"/>
                    <a:gd name="connsiteX110" fmla="*/ 37372 w 46187"/>
                    <a:gd name="connsiteY110" fmla="*/ 31400 h 73226"/>
                    <a:gd name="connsiteX111" fmla="*/ 37301 w 46187"/>
                    <a:gd name="connsiteY111" fmla="*/ 30579 h 73226"/>
                    <a:gd name="connsiteX112" fmla="*/ 36372 w 46187"/>
                    <a:gd name="connsiteY112" fmla="*/ 28971 h 73226"/>
                    <a:gd name="connsiteX113" fmla="*/ 36944 w 46187"/>
                    <a:gd name="connsiteY113" fmla="*/ 29686 h 73226"/>
                    <a:gd name="connsiteX114" fmla="*/ 37336 w 46187"/>
                    <a:gd name="connsiteY114" fmla="*/ 27935 h 73226"/>
                    <a:gd name="connsiteX115" fmla="*/ 38658 w 46187"/>
                    <a:gd name="connsiteY115" fmla="*/ 27328 h 73226"/>
                    <a:gd name="connsiteX116" fmla="*/ 39372 w 46187"/>
                    <a:gd name="connsiteY116" fmla="*/ 28543 h 73226"/>
                    <a:gd name="connsiteX117" fmla="*/ 38587 w 46187"/>
                    <a:gd name="connsiteY117" fmla="*/ 25721 h 73226"/>
                    <a:gd name="connsiteX118" fmla="*/ 40015 w 46187"/>
                    <a:gd name="connsiteY118" fmla="*/ 20149 h 73226"/>
                    <a:gd name="connsiteX119" fmla="*/ 38444 w 46187"/>
                    <a:gd name="connsiteY119" fmla="*/ 15541 h 73226"/>
                    <a:gd name="connsiteX120" fmla="*/ 40194 w 46187"/>
                    <a:gd name="connsiteY120" fmla="*/ 14219 h 73226"/>
                    <a:gd name="connsiteX121" fmla="*/ 37515 w 46187"/>
                    <a:gd name="connsiteY121" fmla="*/ 9790 h 73226"/>
                    <a:gd name="connsiteX122" fmla="*/ 37729 w 46187"/>
                    <a:gd name="connsiteY122" fmla="*/ 9933 h 73226"/>
                    <a:gd name="connsiteX123" fmla="*/ 29585 w 46187"/>
                    <a:gd name="connsiteY123" fmla="*/ 1289 h 73226"/>
                    <a:gd name="connsiteX124" fmla="*/ 27264 w 46187"/>
                    <a:gd name="connsiteY124" fmla="*/ 2004 h 73226"/>
                    <a:gd name="connsiteX125" fmla="*/ 22156 w 46187"/>
                    <a:gd name="connsiteY125" fmla="*/ 289 h 73226"/>
                    <a:gd name="connsiteX126" fmla="*/ 17977 w 46187"/>
                    <a:gd name="connsiteY126" fmla="*/ 1932 h 73226"/>
                    <a:gd name="connsiteX127" fmla="*/ 14619 w 46187"/>
                    <a:gd name="connsiteY127" fmla="*/ 1575 h 73226"/>
                    <a:gd name="connsiteX128" fmla="*/ 15012 w 46187"/>
                    <a:gd name="connsiteY128" fmla="*/ 1218 h 73226"/>
                    <a:gd name="connsiteX129" fmla="*/ 8583 w 46187"/>
                    <a:gd name="connsiteY129" fmla="*/ 5111 h 73226"/>
                    <a:gd name="connsiteX130" fmla="*/ 7583 w 46187"/>
                    <a:gd name="connsiteY130" fmla="*/ 9005 h 73226"/>
                    <a:gd name="connsiteX131" fmla="*/ 6511 w 46187"/>
                    <a:gd name="connsiteY131" fmla="*/ 9433 h 73226"/>
                    <a:gd name="connsiteX132" fmla="*/ 5547 w 46187"/>
                    <a:gd name="connsiteY132" fmla="*/ 9255 h 73226"/>
                    <a:gd name="connsiteX133" fmla="*/ 5690 w 46187"/>
                    <a:gd name="connsiteY133" fmla="*/ 10005 h 73226"/>
                    <a:gd name="connsiteX134" fmla="*/ 5511 w 46187"/>
                    <a:gd name="connsiteY134" fmla="*/ 9933 h 73226"/>
                    <a:gd name="connsiteX135" fmla="*/ 5797 w 46187"/>
                    <a:gd name="connsiteY135" fmla="*/ 10612 h 73226"/>
                    <a:gd name="connsiteX136" fmla="*/ 6297 w 46187"/>
                    <a:gd name="connsiteY136" fmla="*/ 10683 h 73226"/>
                    <a:gd name="connsiteX137" fmla="*/ 3582 w 46187"/>
                    <a:gd name="connsiteY137" fmla="*/ 13434 h 73226"/>
                    <a:gd name="connsiteX138" fmla="*/ 3297 w 46187"/>
                    <a:gd name="connsiteY138" fmla="*/ 22149 h 73226"/>
                    <a:gd name="connsiteX139" fmla="*/ 2082 w 46187"/>
                    <a:gd name="connsiteY139" fmla="*/ 20792 h 73226"/>
                    <a:gd name="connsiteX140" fmla="*/ 1939 w 46187"/>
                    <a:gd name="connsiteY140" fmla="*/ 22721 h 73226"/>
                    <a:gd name="connsiteX141" fmla="*/ 1546 w 46187"/>
                    <a:gd name="connsiteY141" fmla="*/ 20935 h 73226"/>
                    <a:gd name="connsiteX142" fmla="*/ 689 w 46187"/>
                    <a:gd name="connsiteY142" fmla="*/ 28185 h 73226"/>
                    <a:gd name="connsiteX143" fmla="*/ 1403 w 46187"/>
                    <a:gd name="connsiteY143" fmla="*/ 28793 h 73226"/>
                    <a:gd name="connsiteX144" fmla="*/ 1261 w 46187"/>
                    <a:gd name="connsiteY144" fmla="*/ 28936 h 73226"/>
                    <a:gd name="connsiteX145" fmla="*/ 2225 w 46187"/>
                    <a:gd name="connsiteY145" fmla="*/ 29971 h 73226"/>
                    <a:gd name="connsiteX146" fmla="*/ 296 w 46187"/>
                    <a:gd name="connsiteY146" fmla="*/ 31114 h 73226"/>
                    <a:gd name="connsiteX147" fmla="*/ 975 w 46187"/>
                    <a:gd name="connsiteY147" fmla="*/ 35294 h 73226"/>
                    <a:gd name="connsiteX148" fmla="*/ 1868 w 46187"/>
                    <a:gd name="connsiteY148" fmla="*/ 35151 h 73226"/>
                    <a:gd name="connsiteX149" fmla="*/ 1403 w 46187"/>
                    <a:gd name="connsiteY149" fmla="*/ 36615 h 73226"/>
                    <a:gd name="connsiteX150" fmla="*/ 296 w 46187"/>
                    <a:gd name="connsiteY150" fmla="*/ 36651 h 73226"/>
                    <a:gd name="connsiteX151" fmla="*/ 1868 w 46187"/>
                    <a:gd name="connsiteY151" fmla="*/ 38508 h 73226"/>
                    <a:gd name="connsiteX152" fmla="*/ 546 w 46187"/>
                    <a:gd name="connsiteY152" fmla="*/ 37401 h 73226"/>
                    <a:gd name="connsiteX153" fmla="*/ 725 w 46187"/>
                    <a:gd name="connsiteY153" fmla="*/ 41151 h 73226"/>
                    <a:gd name="connsiteX154" fmla="*/ 2761 w 46187"/>
                    <a:gd name="connsiteY154" fmla="*/ 41509 h 73226"/>
                    <a:gd name="connsiteX155" fmla="*/ 3189 w 46187"/>
                    <a:gd name="connsiteY155" fmla="*/ 45116 h 73226"/>
                    <a:gd name="connsiteX156" fmla="*/ 4154 w 46187"/>
                    <a:gd name="connsiteY156" fmla="*/ 44652 h 73226"/>
                    <a:gd name="connsiteX157" fmla="*/ 4011 w 46187"/>
                    <a:gd name="connsiteY157" fmla="*/ 49545 h 73226"/>
                    <a:gd name="connsiteX158" fmla="*/ 12762 w 46187"/>
                    <a:gd name="connsiteY158" fmla="*/ 57082 h 73226"/>
                    <a:gd name="connsiteX159" fmla="*/ 14548 w 46187"/>
                    <a:gd name="connsiteY159" fmla="*/ 54153 h 73226"/>
                    <a:gd name="connsiteX160" fmla="*/ 15048 w 46187"/>
                    <a:gd name="connsiteY160" fmla="*/ 52367 h 73226"/>
                    <a:gd name="connsiteX161" fmla="*/ 13083 w 46187"/>
                    <a:gd name="connsiteY161" fmla="*/ 35865 h 73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</a:cxnLst>
                  <a:rect l="l" t="t" r="r" b="b"/>
                  <a:pathLst>
                    <a:path w="46187" h="73226">
                      <a:moveTo>
                        <a:pt x="13083" y="35865"/>
                      </a:moveTo>
                      <a:cubicBezTo>
                        <a:pt x="13762" y="29757"/>
                        <a:pt x="15762" y="28293"/>
                        <a:pt x="16048" y="22792"/>
                      </a:cubicBezTo>
                      <a:cubicBezTo>
                        <a:pt x="16691" y="20256"/>
                        <a:pt x="17227" y="18006"/>
                        <a:pt x="17834" y="16684"/>
                      </a:cubicBezTo>
                      <a:cubicBezTo>
                        <a:pt x="17441" y="16113"/>
                        <a:pt x="17691" y="15541"/>
                        <a:pt x="17977" y="15362"/>
                      </a:cubicBezTo>
                      <a:cubicBezTo>
                        <a:pt x="18298" y="15327"/>
                        <a:pt x="18405" y="15041"/>
                        <a:pt x="18405" y="14434"/>
                      </a:cubicBezTo>
                      <a:cubicBezTo>
                        <a:pt x="18584" y="14684"/>
                        <a:pt x="18763" y="14934"/>
                        <a:pt x="18941" y="15184"/>
                      </a:cubicBezTo>
                      <a:cubicBezTo>
                        <a:pt x="18906" y="14791"/>
                        <a:pt x="19048" y="14398"/>
                        <a:pt x="19263" y="14755"/>
                      </a:cubicBezTo>
                      <a:lnTo>
                        <a:pt x="19298" y="15005"/>
                      </a:lnTo>
                      <a:cubicBezTo>
                        <a:pt x="19477" y="14362"/>
                        <a:pt x="20049" y="14791"/>
                        <a:pt x="20156" y="14434"/>
                      </a:cubicBezTo>
                      <a:lnTo>
                        <a:pt x="20156" y="14684"/>
                      </a:lnTo>
                      <a:lnTo>
                        <a:pt x="20441" y="14505"/>
                      </a:lnTo>
                      <a:lnTo>
                        <a:pt x="20370" y="14862"/>
                      </a:lnTo>
                      <a:lnTo>
                        <a:pt x="20477" y="14684"/>
                      </a:lnTo>
                      <a:cubicBezTo>
                        <a:pt x="20763" y="14184"/>
                        <a:pt x="21263" y="14327"/>
                        <a:pt x="21263" y="14684"/>
                      </a:cubicBezTo>
                      <a:lnTo>
                        <a:pt x="21799" y="13791"/>
                      </a:lnTo>
                      <a:cubicBezTo>
                        <a:pt x="22013" y="15255"/>
                        <a:pt x="24192" y="14541"/>
                        <a:pt x="24049" y="16827"/>
                      </a:cubicBezTo>
                      <a:lnTo>
                        <a:pt x="23835" y="16934"/>
                      </a:lnTo>
                      <a:cubicBezTo>
                        <a:pt x="25549" y="17184"/>
                        <a:pt x="25585" y="18399"/>
                        <a:pt x="25371" y="19327"/>
                      </a:cubicBezTo>
                      <a:cubicBezTo>
                        <a:pt x="25156" y="20292"/>
                        <a:pt x="24764" y="20935"/>
                        <a:pt x="26014" y="21613"/>
                      </a:cubicBezTo>
                      <a:cubicBezTo>
                        <a:pt x="25692" y="21435"/>
                        <a:pt x="25478" y="21649"/>
                        <a:pt x="25228" y="21613"/>
                      </a:cubicBezTo>
                      <a:cubicBezTo>
                        <a:pt x="25442" y="22399"/>
                        <a:pt x="25371" y="23363"/>
                        <a:pt x="27228" y="23971"/>
                      </a:cubicBezTo>
                      <a:cubicBezTo>
                        <a:pt x="27014" y="24685"/>
                        <a:pt x="26442" y="24256"/>
                        <a:pt x="25728" y="24042"/>
                      </a:cubicBezTo>
                      <a:cubicBezTo>
                        <a:pt x="26121" y="24221"/>
                        <a:pt x="26335" y="24435"/>
                        <a:pt x="26442" y="24721"/>
                      </a:cubicBezTo>
                      <a:cubicBezTo>
                        <a:pt x="26514" y="24828"/>
                        <a:pt x="26621" y="24935"/>
                        <a:pt x="26049" y="25471"/>
                      </a:cubicBezTo>
                      <a:cubicBezTo>
                        <a:pt x="25621" y="25792"/>
                        <a:pt x="25085" y="25971"/>
                        <a:pt x="24585" y="26221"/>
                      </a:cubicBezTo>
                      <a:lnTo>
                        <a:pt x="25192" y="25685"/>
                      </a:lnTo>
                      <a:lnTo>
                        <a:pt x="22442" y="26935"/>
                      </a:lnTo>
                      <a:lnTo>
                        <a:pt x="18656" y="28185"/>
                      </a:lnTo>
                      <a:lnTo>
                        <a:pt x="18656" y="28436"/>
                      </a:lnTo>
                      <a:lnTo>
                        <a:pt x="19727" y="28364"/>
                      </a:lnTo>
                      <a:lnTo>
                        <a:pt x="23013" y="28471"/>
                      </a:lnTo>
                      <a:cubicBezTo>
                        <a:pt x="22620" y="28543"/>
                        <a:pt x="22192" y="28650"/>
                        <a:pt x="21763" y="28721"/>
                      </a:cubicBezTo>
                      <a:cubicBezTo>
                        <a:pt x="20263" y="29686"/>
                        <a:pt x="18084" y="28400"/>
                        <a:pt x="18477" y="30043"/>
                      </a:cubicBezTo>
                      <a:lnTo>
                        <a:pt x="21120" y="30257"/>
                      </a:lnTo>
                      <a:cubicBezTo>
                        <a:pt x="19656" y="32079"/>
                        <a:pt x="15620" y="33008"/>
                        <a:pt x="13869" y="33936"/>
                      </a:cubicBezTo>
                      <a:cubicBezTo>
                        <a:pt x="12726" y="35436"/>
                        <a:pt x="12441" y="35222"/>
                        <a:pt x="11155" y="35865"/>
                      </a:cubicBezTo>
                      <a:cubicBezTo>
                        <a:pt x="12083" y="37044"/>
                        <a:pt x="15655" y="37937"/>
                        <a:pt x="15262" y="39651"/>
                      </a:cubicBezTo>
                      <a:lnTo>
                        <a:pt x="13941" y="40258"/>
                      </a:lnTo>
                      <a:cubicBezTo>
                        <a:pt x="12905" y="40687"/>
                        <a:pt x="13762" y="40473"/>
                        <a:pt x="14798" y="40544"/>
                      </a:cubicBezTo>
                      <a:cubicBezTo>
                        <a:pt x="15834" y="40687"/>
                        <a:pt x="17048" y="40830"/>
                        <a:pt x="15977" y="41401"/>
                      </a:cubicBezTo>
                      <a:lnTo>
                        <a:pt x="17477" y="41830"/>
                      </a:lnTo>
                      <a:cubicBezTo>
                        <a:pt x="17155" y="42259"/>
                        <a:pt x="16834" y="43187"/>
                        <a:pt x="16084" y="42902"/>
                      </a:cubicBezTo>
                      <a:cubicBezTo>
                        <a:pt x="16119" y="43009"/>
                        <a:pt x="16119" y="43080"/>
                        <a:pt x="16155" y="43152"/>
                      </a:cubicBezTo>
                      <a:cubicBezTo>
                        <a:pt x="17834" y="43295"/>
                        <a:pt x="18441" y="43116"/>
                        <a:pt x="20299" y="42902"/>
                      </a:cubicBezTo>
                      <a:cubicBezTo>
                        <a:pt x="20549" y="43223"/>
                        <a:pt x="20834" y="43545"/>
                        <a:pt x="21156" y="43866"/>
                      </a:cubicBezTo>
                      <a:cubicBezTo>
                        <a:pt x="22906" y="44223"/>
                        <a:pt x="24871" y="44295"/>
                        <a:pt x="26371" y="44580"/>
                      </a:cubicBezTo>
                      <a:cubicBezTo>
                        <a:pt x="27835" y="44938"/>
                        <a:pt x="29264" y="45259"/>
                        <a:pt x="30478" y="45723"/>
                      </a:cubicBezTo>
                      <a:cubicBezTo>
                        <a:pt x="31479" y="46045"/>
                        <a:pt x="31264" y="45866"/>
                        <a:pt x="31729" y="46045"/>
                      </a:cubicBezTo>
                      <a:cubicBezTo>
                        <a:pt x="32050" y="46188"/>
                        <a:pt x="32336" y="46473"/>
                        <a:pt x="32550" y="46902"/>
                      </a:cubicBezTo>
                      <a:cubicBezTo>
                        <a:pt x="32407" y="49510"/>
                        <a:pt x="35015" y="53510"/>
                        <a:pt x="34943" y="56260"/>
                      </a:cubicBezTo>
                      <a:cubicBezTo>
                        <a:pt x="35372" y="58332"/>
                        <a:pt x="33050" y="59368"/>
                        <a:pt x="30943" y="59225"/>
                      </a:cubicBezTo>
                      <a:cubicBezTo>
                        <a:pt x="28728" y="59225"/>
                        <a:pt x="26585" y="58618"/>
                        <a:pt x="24192" y="59797"/>
                      </a:cubicBezTo>
                      <a:cubicBezTo>
                        <a:pt x="24049" y="59582"/>
                        <a:pt x="23621" y="60047"/>
                        <a:pt x="23621" y="60225"/>
                      </a:cubicBezTo>
                      <a:cubicBezTo>
                        <a:pt x="22120" y="60011"/>
                        <a:pt x="20656" y="59689"/>
                        <a:pt x="19227" y="59225"/>
                      </a:cubicBezTo>
                      <a:cubicBezTo>
                        <a:pt x="19227" y="59225"/>
                        <a:pt x="17905" y="58868"/>
                        <a:pt x="16334" y="58296"/>
                      </a:cubicBezTo>
                      <a:cubicBezTo>
                        <a:pt x="14762" y="57725"/>
                        <a:pt x="13083" y="56975"/>
                        <a:pt x="11940" y="56689"/>
                      </a:cubicBezTo>
                      <a:cubicBezTo>
                        <a:pt x="11405" y="56546"/>
                        <a:pt x="10833" y="56510"/>
                        <a:pt x="10262" y="56510"/>
                      </a:cubicBezTo>
                      <a:cubicBezTo>
                        <a:pt x="9619" y="56510"/>
                        <a:pt x="8833" y="56368"/>
                        <a:pt x="8047" y="56725"/>
                      </a:cubicBezTo>
                      <a:cubicBezTo>
                        <a:pt x="7333" y="57011"/>
                        <a:pt x="6368" y="57761"/>
                        <a:pt x="6011" y="59654"/>
                      </a:cubicBezTo>
                      <a:cubicBezTo>
                        <a:pt x="5725" y="61511"/>
                        <a:pt x="6333" y="64369"/>
                        <a:pt x="8440" y="67512"/>
                      </a:cubicBezTo>
                      <a:lnTo>
                        <a:pt x="8118" y="67690"/>
                      </a:lnTo>
                      <a:cubicBezTo>
                        <a:pt x="11226" y="70512"/>
                        <a:pt x="13726" y="71334"/>
                        <a:pt x="16584" y="70512"/>
                      </a:cubicBezTo>
                      <a:cubicBezTo>
                        <a:pt x="16513" y="72548"/>
                        <a:pt x="19549" y="71441"/>
                        <a:pt x="20299" y="72120"/>
                      </a:cubicBezTo>
                      <a:lnTo>
                        <a:pt x="20191" y="72262"/>
                      </a:lnTo>
                      <a:cubicBezTo>
                        <a:pt x="22585" y="71048"/>
                        <a:pt x="24906" y="74048"/>
                        <a:pt x="27264" y="72441"/>
                      </a:cubicBezTo>
                      <a:cubicBezTo>
                        <a:pt x="27192" y="72620"/>
                        <a:pt x="27157" y="73155"/>
                        <a:pt x="26621" y="73227"/>
                      </a:cubicBezTo>
                      <a:cubicBezTo>
                        <a:pt x="28335" y="72941"/>
                        <a:pt x="30586" y="72084"/>
                        <a:pt x="30943" y="73191"/>
                      </a:cubicBezTo>
                      <a:cubicBezTo>
                        <a:pt x="33015" y="72691"/>
                        <a:pt x="35658" y="71870"/>
                        <a:pt x="37908" y="70476"/>
                      </a:cubicBezTo>
                      <a:cubicBezTo>
                        <a:pt x="40194" y="69083"/>
                        <a:pt x="41944" y="67047"/>
                        <a:pt x="42159" y="65226"/>
                      </a:cubicBezTo>
                      <a:lnTo>
                        <a:pt x="42266" y="65583"/>
                      </a:lnTo>
                      <a:cubicBezTo>
                        <a:pt x="42444" y="63511"/>
                        <a:pt x="43587" y="63726"/>
                        <a:pt x="43944" y="61690"/>
                      </a:cubicBezTo>
                      <a:cubicBezTo>
                        <a:pt x="44123" y="61654"/>
                        <a:pt x="44266" y="61582"/>
                        <a:pt x="44302" y="61618"/>
                      </a:cubicBezTo>
                      <a:cubicBezTo>
                        <a:pt x="44087" y="59511"/>
                        <a:pt x="45837" y="56618"/>
                        <a:pt x="45373" y="55117"/>
                      </a:cubicBezTo>
                      <a:lnTo>
                        <a:pt x="46159" y="55117"/>
                      </a:lnTo>
                      <a:cubicBezTo>
                        <a:pt x="46231" y="53974"/>
                        <a:pt x="46159" y="52831"/>
                        <a:pt x="46016" y="51724"/>
                      </a:cubicBezTo>
                      <a:cubicBezTo>
                        <a:pt x="46016" y="52153"/>
                        <a:pt x="45980" y="52546"/>
                        <a:pt x="45909" y="52974"/>
                      </a:cubicBezTo>
                      <a:cubicBezTo>
                        <a:pt x="43801" y="52689"/>
                        <a:pt x="47195" y="50331"/>
                        <a:pt x="45266" y="48152"/>
                      </a:cubicBezTo>
                      <a:cubicBezTo>
                        <a:pt x="44944" y="45723"/>
                        <a:pt x="39837" y="45581"/>
                        <a:pt x="39837" y="43580"/>
                      </a:cubicBezTo>
                      <a:cubicBezTo>
                        <a:pt x="38479" y="43295"/>
                        <a:pt x="41694" y="43473"/>
                        <a:pt x="40265" y="42616"/>
                      </a:cubicBezTo>
                      <a:cubicBezTo>
                        <a:pt x="41194" y="41973"/>
                        <a:pt x="41266" y="42866"/>
                        <a:pt x="41801" y="42044"/>
                      </a:cubicBezTo>
                      <a:cubicBezTo>
                        <a:pt x="40515" y="41044"/>
                        <a:pt x="41266" y="39151"/>
                        <a:pt x="39158" y="38115"/>
                      </a:cubicBezTo>
                      <a:lnTo>
                        <a:pt x="39694" y="37401"/>
                      </a:lnTo>
                      <a:cubicBezTo>
                        <a:pt x="38229" y="37079"/>
                        <a:pt x="36729" y="35722"/>
                        <a:pt x="36836" y="35508"/>
                      </a:cubicBezTo>
                      <a:cubicBezTo>
                        <a:pt x="36622" y="35079"/>
                        <a:pt x="36622" y="34722"/>
                        <a:pt x="35693" y="35151"/>
                      </a:cubicBezTo>
                      <a:cubicBezTo>
                        <a:pt x="33979" y="35222"/>
                        <a:pt x="37658" y="33258"/>
                        <a:pt x="35051" y="34043"/>
                      </a:cubicBezTo>
                      <a:lnTo>
                        <a:pt x="35372" y="33829"/>
                      </a:lnTo>
                      <a:lnTo>
                        <a:pt x="36229" y="33293"/>
                      </a:lnTo>
                      <a:cubicBezTo>
                        <a:pt x="36265" y="33115"/>
                        <a:pt x="34122" y="34008"/>
                        <a:pt x="34515" y="33650"/>
                      </a:cubicBezTo>
                      <a:cubicBezTo>
                        <a:pt x="35586" y="33258"/>
                        <a:pt x="34979" y="33293"/>
                        <a:pt x="36194" y="32972"/>
                      </a:cubicBezTo>
                      <a:cubicBezTo>
                        <a:pt x="36836" y="32650"/>
                        <a:pt x="36015" y="32865"/>
                        <a:pt x="35086" y="32972"/>
                      </a:cubicBezTo>
                      <a:cubicBezTo>
                        <a:pt x="34229" y="33115"/>
                        <a:pt x="33193" y="33150"/>
                        <a:pt x="35122" y="32686"/>
                      </a:cubicBezTo>
                      <a:cubicBezTo>
                        <a:pt x="31586" y="33329"/>
                        <a:pt x="33193" y="32900"/>
                        <a:pt x="30228" y="33365"/>
                      </a:cubicBezTo>
                      <a:cubicBezTo>
                        <a:pt x="31800" y="33079"/>
                        <a:pt x="29478" y="33258"/>
                        <a:pt x="33765" y="32722"/>
                      </a:cubicBezTo>
                      <a:cubicBezTo>
                        <a:pt x="34122" y="32686"/>
                        <a:pt x="34086" y="32686"/>
                        <a:pt x="33443" y="32793"/>
                      </a:cubicBezTo>
                      <a:lnTo>
                        <a:pt x="35801" y="32436"/>
                      </a:lnTo>
                      <a:cubicBezTo>
                        <a:pt x="37980" y="32079"/>
                        <a:pt x="37122" y="32186"/>
                        <a:pt x="36015" y="32329"/>
                      </a:cubicBezTo>
                      <a:cubicBezTo>
                        <a:pt x="34979" y="32472"/>
                        <a:pt x="33729" y="32615"/>
                        <a:pt x="34229" y="32543"/>
                      </a:cubicBezTo>
                      <a:cubicBezTo>
                        <a:pt x="33407" y="32650"/>
                        <a:pt x="33550" y="32650"/>
                        <a:pt x="31943" y="32865"/>
                      </a:cubicBezTo>
                      <a:lnTo>
                        <a:pt x="32693" y="32722"/>
                      </a:lnTo>
                      <a:lnTo>
                        <a:pt x="34443" y="32507"/>
                      </a:lnTo>
                      <a:lnTo>
                        <a:pt x="35908" y="32293"/>
                      </a:lnTo>
                      <a:lnTo>
                        <a:pt x="33765" y="32579"/>
                      </a:lnTo>
                      <a:cubicBezTo>
                        <a:pt x="35193" y="32365"/>
                        <a:pt x="38408" y="32007"/>
                        <a:pt x="35944" y="32257"/>
                      </a:cubicBezTo>
                      <a:cubicBezTo>
                        <a:pt x="34693" y="32400"/>
                        <a:pt x="33157" y="32615"/>
                        <a:pt x="32943" y="32579"/>
                      </a:cubicBezTo>
                      <a:cubicBezTo>
                        <a:pt x="34336" y="32365"/>
                        <a:pt x="36372" y="32043"/>
                        <a:pt x="37444" y="31900"/>
                      </a:cubicBezTo>
                      <a:cubicBezTo>
                        <a:pt x="35944" y="31972"/>
                        <a:pt x="36122" y="31900"/>
                        <a:pt x="35979" y="31829"/>
                      </a:cubicBezTo>
                      <a:lnTo>
                        <a:pt x="37158" y="31829"/>
                      </a:lnTo>
                      <a:cubicBezTo>
                        <a:pt x="36015" y="31543"/>
                        <a:pt x="39658" y="31900"/>
                        <a:pt x="38658" y="31686"/>
                      </a:cubicBezTo>
                      <a:lnTo>
                        <a:pt x="39337" y="31793"/>
                      </a:lnTo>
                      <a:lnTo>
                        <a:pt x="38229" y="31579"/>
                      </a:lnTo>
                      <a:lnTo>
                        <a:pt x="37372" y="31400"/>
                      </a:lnTo>
                      <a:cubicBezTo>
                        <a:pt x="35979" y="30507"/>
                        <a:pt x="39194" y="31936"/>
                        <a:pt x="37301" y="30579"/>
                      </a:cubicBezTo>
                      <a:cubicBezTo>
                        <a:pt x="37122" y="31150"/>
                        <a:pt x="35265" y="30364"/>
                        <a:pt x="36372" y="28971"/>
                      </a:cubicBezTo>
                      <a:lnTo>
                        <a:pt x="36944" y="29686"/>
                      </a:lnTo>
                      <a:cubicBezTo>
                        <a:pt x="37194" y="28793"/>
                        <a:pt x="36979" y="28400"/>
                        <a:pt x="37336" y="27935"/>
                      </a:cubicBezTo>
                      <a:cubicBezTo>
                        <a:pt x="37586" y="28578"/>
                        <a:pt x="38408" y="28650"/>
                        <a:pt x="38658" y="27328"/>
                      </a:cubicBezTo>
                      <a:lnTo>
                        <a:pt x="39372" y="28543"/>
                      </a:lnTo>
                      <a:cubicBezTo>
                        <a:pt x="39158" y="27543"/>
                        <a:pt x="38944" y="26578"/>
                        <a:pt x="38587" y="25721"/>
                      </a:cubicBezTo>
                      <a:cubicBezTo>
                        <a:pt x="39872" y="24256"/>
                        <a:pt x="39015" y="20970"/>
                        <a:pt x="40015" y="20149"/>
                      </a:cubicBezTo>
                      <a:cubicBezTo>
                        <a:pt x="40158" y="20113"/>
                        <a:pt x="40015" y="15934"/>
                        <a:pt x="38444" y="15541"/>
                      </a:cubicBezTo>
                      <a:cubicBezTo>
                        <a:pt x="39444" y="16041"/>
                        <a:pt x="39087" y="13969"/>
                        <a:pt x="40194" y="14219"/>
                      </a:cubicBezTo>
                      <a:cubicBezTo>
                        <a:pt x="39051" y="13434"/>
                        <a:pt x="37229" y="11255"/>
                        <a:pt x="37515" y="9790"/>
                      </a:cubicBezTo>
                      <a:lnTo>
                        <a:pt x="37729" y="9933"/>
                      </a:lnTo>
                      <a:cubicBezTo>
                        <a:pt x="36265" y="5540"/>
                        <a:pt x="32657" y="4718"/>
                        <a:pt x="29585" y="1289"/>
                      </a:cubicBezTo>
                      <a:cubicBezTo>
                        <a:pt x="29264" y="2218"/>
                        <a:pt x="27299" y="539"/>
                        <a:pt x="27264" y="2004"/>
                      </a:cubicBezTo>
                      <a:cubicBezTo>
                        <a:pt x="25299" y="1575"/>
                        <a:pt x="23692" y="825"/>
                        <a:pt x="22156" y="289"/>
                      </a:cubicBezTo>
                      <a:cubicBezTo>
                        <a:pt x="20156" y="-175"/>
                        <a:pt x="18477" y="-354"/>
                        <a:pt x="17977" y="1932"/>
                      </a:cubicBezTo>
                      <a:cubicBezTo>
                        <a:pt x="16298" y="2254"/>
                        <a:pt x="15655" y="1504"/>
                        <a:pt x="14619" y="1575"/>
                      </a:cubicBezTo>
                      <a:lnTo>
                        <a:pt x="15012" y="1218"/>
                      </a:lnTo>
                      <a:cubicBezTo>
                        <a:pt x="11440" y="2611"/>
                        <a:pt x="10869" y="3575"/>
                        <a:pt x="8583" y="5111"/>
                      </a:cubicBezTo>
                      <a:cubicBezTo>
                        <a:pt x="7868" y="6290"/>
                        <a:pt x="9226" y="7719"/>
                        <a:pt x="7583" y="9005"/>
                      </a:cubicBezTo>
                      <a:cubicBezTo>
                        <a:pt x="7404" y="8040"/>
                        <a:pt x="6975" y="8790"/>
                        <a:pt x="6511" y="9433"/>
                      </a:cubicBezTo>
                      <a:cubicBezTo>
                        <a:pt x="6726" y="8969"/>
                        <a:pt x="6583" y="8683"/>
                        <a:pt x="5547" y="9255"/>
                      </a:cubicBezTo>
                      <a:cubicBezTo>
                        <a:pt x="5690" y="9505"/>
                        <a:pt x="5690" y="9755"/>
                        <a:pt x="5690" y="10005"/>
                      </a:cubicBezTo>
                      <a:cubicBezTo>
                        <a:pt x="5618" y="9969"/>
                        <a:pt x="5583" y="10005"/>
                        <a:pt x="5511" y="9933"/>
                      </a:cubicBezTo>
                      <a:cubicBezTo>
                        <a:pt x="5154" y="11183"/>
                        <a:pt x="5475" y="11076"/>
                        <a:pt x="5797" y="10612"/>
                      </a:cubicBezTo>
                      <a:cubicBezTo>
                        <a:pt x="5868" y="10683"/>
                        <a:pt x="6047" y="10719"/>
                        <a:pt x="6297" y="10683"/>
                      </a:cubicBezTo>
                      <a:cubicBezTo>
                        <a:pt x="4868" y="11326"/>
                        <a:pt x="4725" y="13791"/>
                        <a:pt x="3582" y="13434"/>
                      </a:cubicBezTo>
                      <a:cubicBezTo>
                        <a:pt x="2582" y="16898"/>
                        <a:pt x="3332" y="19506"/>
                        <a:pt x="3297" y="22149"/>
                      </a:cubicBezTo>
                      <a:cubicBezTo>
                        <a:pt x="2582" y="22328"/>
                        <a:pt x="2153" y="21613"/>
                        <a:pt x="2082" y="20792"/>
                      </a:cubicBezTo>
                      <a:cubicBezTo>
                        <a:pt x="2011" y="21435"/>
                        <a:pt x="1939" y="22078"/>
                        <a:pt x="1939" y="22721"/>
                      </a:cubicBezTo>
                      <a:cubicBezTo>
                        <a:pt x="1010" y="22542"/>
                        <a:pt x="1582" y="21542"/>
                        <a:pt x="1546" y="20935"/>
                      </a:cubicBezTo>
                      <a:cubicBezTo>
                        <a:pt x="-383" y="22971"/>
                        <a:pt x="2261" y="25792"/>
                        <a:pt x="689" y="28185"/>
                      </a:cubicBezTo>
                      <a:lnTo>
                        <a:pt x="1403" y="28793"/>
                      </a:lnTo>
                      <a:lnTo>
                        <a:pt x="1261" y="28936"/>
                      </a:lnTo>
                      <a:cubicBezTo>
                        <a:pt x="1653" y="28971"/>
                        <a:pt x="2153" y="29579"/>
                        <a:pt x="2225" y="29971"/>
                      </a:cubicBezTo>
                      <a:cubicBezTo>
                        <a:pt x="1368" y="30257"/>
                        <a:pt x="332" y="29829"/>
                        <a:pt x="296" y="31114"/>
                      </a:cubicBezTo>
                      <a:cubicBezTo>
                        <a:pt x="-525" y="32079"/>
                        <a:pt x="582" y="33972"/>
                        <a:pt x="975" y="35294"/>
                      </a:cubicBezTo>
                      <a:cubicBezTo>
                        <a:pt x="1118" y="34579"/>
                        <a:pt x="1582" y="34829"/>
                        <a:pt x="1868" y="35151"/>
                      </a:cubicBezTo>
                      <a:cubicBezTo>
                        <a:pt x="1868" y="35758"/>
                        <a:pt x="1046" y="36115"/>
                        <a:pt x="1403" y="36615"/>
                      </a:cubicBezTo>
                      <a:lnTo>
                        <a:pt x="296" y="36651"/>
                      </a:lnTo>
                      <a:cubicBezTo>
                        <a:pt x="1332" y="36437"/>
                        <a:pt x="1403" y="38294"/>
                        <a:pt x="1868" y="38508"/>
                      </a:cubicBezTo>
                      <a:cubicBezTo>
                        <a:pt x="1046" y="38865"/>
                        <a:pt x="1153" y="37544"/>
                        <a:pt x="546" y="37401"/>
                      </a:cubicBezTo>
                      <a:cubicBezTo>
                        <a:pt x="653" y="39901"/>
                        <a:pt x="618" y="38651"/>
                        <a:pt x="725" y="41151"/>
                      </a:cubicBezTo>
                      <a:cubicBezTo>
                        <a:pt x="1582" y="42437"/>
                        <a:pt x="1761" y="40901"/>
                        <a:pt x="2761" y="41509"/>
                      </a:cubicBezTo>
                      <a:cubicBezTo>
                        <a:pt x="3011" y="42652"/>
                        <a:pt x="3797" y="43759"/>
                        <a:pt x="3189" y="45116"/>
                      </a:cubicBezTo>
                      <a:lnTo>
                        <a:pt x="4154" y="44652"/>
                      </a:lnTo>
                      <a:cubicBezTo>
                        <a:pt x="5011" y="46759"/>
                        <a:pt x="4940" y="48045"/>
                        <a:pt x="4011" y="49545"/>
                      </a:cubicBezTo>
                      <a:cubicBezTo>
                        <a:pt x="8440" y="57225"/>
                        <a:pt x="11012" y="58332"/>
                        <a:pt x="12762" y="57082"/>
                      </a:cubicBezTo>
                      <a:cubicBezTo>
                        <a:pt x="13619" y="56475"/>
                        <a:pt x="14191" y="55189"/>
                        <a:pt x="14548" y="54153"/>
                      </a:cubicBezTo>
                      <a:cubicBezTo>
                        <a:pt x="14905" y="53189"/>
                        <a:pt x="15048" y="52367"/>
                        <a:pt x="15048" y="52367"/>
                      </a:cubicBezTo>
                      <a:cubicBezTo>
                        <a:pt x="16870" y="45831"/>
                        <a:pt x="13798" y="42973"/>
                        <a:pt x="13083" y="3586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D267C977-3E62-A741-A81F-BEB9F806C3F8}"/>
                  </a:ext>
                </a:extLst>
              </p:cNvPr>
              <p:cNvGrpSpPr/>
              <p:nvPr/>
            </p:nvGrpSpPr>
            <p:grpSpPr>
              <a:xfrm>
                <a:off x="9529386" y="575787"/>
                <a:ext cx="38567" cy="53939"/>
                <a:chOff x="9529386" y="575787"/>
                <a:chExt cx="38567" cy="53939"/>
              </a:xfrm>
              <a:grpFill/>
            </p:grpSpPr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680E2867-C077-BD4D-84BA-B0DD5B8AF1A5}"/>
                    </a:ext>
                  </a:extLst>
                </p:cNvPr>
                <p:cNvSpPr/>
                <p:nvPr/>
              </p:nvSpPr>
              <p:spPr>
                <a:xfrm>
                  <a:off x="9556491" y="590609"/>
                  <a:ext cx="214" cy="392"/>
                </a:xfrm>
                <a:custGeom>
                  <a:avLst/>
                  <a:gdLst>
                    <a:gd name="connsiteX0" fmla="*/ 215 w 214"/>
                    <a:gd name="connsiteY0" fmla="*/ 393 h 392"/>
                    <a:gd name="connsiteX1" fmla="*/ 0 w 214"/>
                    <a:gd name="connsiteY1" fmla="*/ 0 h 392"/>
                    <a:gd name="connsiteX2" fmla="*/ 215 w 214"/>
                    <a:gd name="connsiteY2" fmla="*/ 393 h 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4" h="392">
                      <a:moveTo>
                        <a:pt x="215" y="393"/>
                      </a:moveTo>
                      <a:lnTo>
                        <a:pt x="0" y="0"/>
                      </a:lnTo>
                      <a:cubicBezTo>
                        <a:pt x="0" y="214"/>
                        <a:pt x="72" y="357"/>
                        <a:pt x="215" y="39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115BE92B-7D41-5D44-889D-D7DF7B360C5F}"/>
                    </a:ext>
                  </a:extLst>
                </p:cNvPr>
                <p:cNvSpPr/>
                <p:nvPr/>
              </p:nvSpPr>
              <p:spPr>
                <a:xfrm>
                  <a:off x="9553134" y="615541"/>
                  <a:ext cx="71" cy="71"/>
                </a:xfrm>
                <a:custGeom>
                  <a:avLst/>
                  <a:gdLst>
                    <a:gd name="connsiteX0" fmla="*/ 0 w 71"/>
                    <a:gd name="connsiteY0" fmla="*/ 71 h 71"/>
                    <a:gd name="connsiteX1" fmla="*/ 71 w 71"/>
                    <a:gd name="connsiteY1" fmla="*/ 0 h 71"/>
                    <a:gd name="connsiteX2" fmla="*/ 0 w 71"/>
                    <a:gd name="connsiteY2" fmla="*/ 71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71">
                      <a:moveTo>
                        <a:pt x="0" y="71"/>
                      </a:moveTo>
                      <a:lnTo>
                        <a:pt x="71" y="0"/>
                      </a:lnTo>
                      <a:cubicBezTo>
                        <a:pt x="36" y="0"/>
                        <a:pt x="0" y="71"/>
                        <a:pt x="0" y="7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C4F84F6F-9D25-5F4D-96D8-D559446CAAF3}"/>
                    </a:ext>
                  </a:extLst>
                </p:cNvPr>
                <p:cNvSpPr/>
                <p:nvPr/>
              </p:nvSpPr>
              <p:spPr>
                <a:xfrm>
                  <a:off x="9544847" y="579822"/>
                  <a:ext cx="35" cy="142"/>
                </a:xfrm>
                <a:custGeom>
                  <a:avLst/>
                  <a:gdLst>
                    <a:gd name="connsiteX0" fmla="*/ 0 w 35"/>
                    <a:gd name="connsiteY0" fmla="*/ 143 h 142"/>
                    <a:gd name="connsiteX1" fmla="*/ 0 w 35"/>
                    <a:gd name="connsiteY1" fmla="*/ 143 h 142"/>
                    <a:gd name="connsiteX2" fmla="*/ 36 w 35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42">
                      <a:moveTo>
                        <a:pt x="0" y="143"/>
                      </a:moveTo>
                      <a:lnTo>
                        <a:pt x="0" y="143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9D5C6969-E724-CF47-8541-F05DB32921B1}"/>
                    </a:ext>
                  </a:extLst>
                </p:cNvPr>
                <p:cNvSpPr/>
                <p:nvPr/>
              </p:nvSpPr>
              <p:spPr>
                <a:xfrm>
                  <a:off x="9529386" y="575787"/>
                  <a:ext cx="38567" cy="53939"/>
                </a:xfrm>
                <a:custGeom>
                  <a:avLst/>
                  <a:gdLst>
                    <a:gd name="connsiteX0" fmla="*/ 28820 w 38567"/>
                    <a:gd name="connsiteY0" fmla="*/ 2428 h 53939"/>
                    <a:gd name="connsiteX1" fmla="*/ 20855 w 38567"/>
                    <a:gd name="connsiteY1" fmla="*/ 1856 h 53939"/>
                    <a:gd name="connsiteX2" fmla="*/ 15461 w 38567"/>
                    <a:gd name="connsiteY2" fmla="*/ 4142 h 53939"/>
                    <a:gd name="connsiteX3" fmla="*/ 12854 w 38567"/>
                    <a:gd name="connsiteY3" fmla="*/ 6928 h 53939"/>
                    <a:gd name="connsiteX4" fmla="*/ 12068 w 38567"/>
                    <a:gd name="connsiteY4" fmla="*/ 6428 h 53939"/>
                    <a:gd name="connsiteX5" fmla="*/ 11211 w 38567"/>
                    <a:gd name="connsiteY5" fmla="*/ 7286 h 53939"/>
                    <a:gd name="connsiteX6" fmla="*/ 11103 w 38567"/>
                    <a:gd name="connsiteY6" fmla="*/ 7071 h 53939"/>
                    <a:gd name="connsiteX7" fmla="*/ 10282 w 38567"/>
                    <a:gd name="connsiteY7" fmla="*/ 8429 h 53939"/>
                    <a:gd name="connsiteX8" fmla="*/ 10139 w 38567"/>
                    <a:gd name="connsiteY8" fmla="*/ 8214 h 53939"/>
                    <a:gd name="connsiteX9" fmla="*/ 9675 w 38567"/>
                    <a:gd name="connsiteY9" fmla="*/ 8714 h 53939"/>
                    <a:gd name="connsiteX10" fmla="*/ 9532 w 38567"/>
                    <a:gd name="connsiteY10" fmla="*/ 8357 h 53939"/>
                    <a:gd name="connsiteX11" fmla="*/ 7710 w 38567"/>
                    <a:gd name="connsiteY11" fmla="*/ 10572 h 53939"/>
                    <a:gd name="connsiteX12" fmla="*/ 8496 w 38567"/>
                    <a:gd name="connsiteY12" fmla="*/ 11250 h 53939"/>
                    <a:gd name="connsiteX13" fmla="*/ 5603 w 38567"/>
                    <a:gd name="connsiteY13" fmla="*/ 14001 h 53939"/>
                    <a:gd name="connsiteX14" fmla="*/ 5424 w 38567"/>
                    <a:gd name="connsiteY14" fmla="*/ 13822 h 53939"/>
                    <a:gd name="connsiteX15" fmla="*/ 3388 w 38567"/>
                    <a:gd name="connsiteY15" fmla="*/ 18430 h 53939"/>
                    <a:gd name="connsiteX16" fmla="*/ 2674 w 38567"/>
                    <a:gd name="connsiteY16" fmla="*/ 18144 h 53939"/>
                    <a:gd name="connsiteX17" fmla="*/ 4031 w 38567"/>
                    <a:gd name="connsiteY17" fmla="*/ 20859 h 53939"/>
                    <a:gd name="connsiteX18" fmla="*/ 2531 w 38567"/>
                    <a:gd name="connsiteY18" fmla="*/ 20894 h 53939"/>
                    <a:gd name="connsiteX19" fmla="*/ 3317 w 38567"/>
                    <a:gd name="connsiteY19" fmla="*/ 22466 h 53939"/>
                    <a:gd name="connsiteX20" fmla="*/ 3102 w 38567"/>
                    <a:gd name="connsiteY20" fmla="*/ 22109 h 53939"/>
                    <a:gd name="connsiteX21" fmla="*/ 2852 w 38567"/>
                    <a:gd name="connsiteY21" fmla="*/ 23645 h 53939"/>
                    <a:gd name="connsiteX22" fmla="*/ 4531 w 38567"/>
                    <a:gd name="connsiteY22" fmla="*/ 23859 h 53939"/>
                    <a:gd name="connsiteX23" fmla="*/ 2674 w 38567"/>
                    <a:gd name="connsiteY23" fmla="*/ 24288 h 53939"/>
                    <a:gd name="connsiteX24" fmla="*/ 3995 w 38567"/>
                    <a:gd name="connsiteY24" fmla="*/ 24645 h 53939"/>
                    <a:gd name="connsiteX25" fmla="*/ 173 w 38567"/>
                    <a:gd name="connsiteY25" fmla="*/ 27038 h 53939"/>
                    <a:gd name="connsiteX26" fmla="*/ 2067 w 38567"/>
                    <a:gd name="connsiteY26" fmla="*/ 34968 h 53939"/>
                    <a:gd name="connsiteX27" fmla="*/ 5460 w 38567"/>
                    <a:gd name="connsiteY27" fmla="*/ 41468 h 53939"/>
                    <a:gd name="connsiteX28" fmla="*/ 4817 w 38567"/>
                    <a:gd name="connsiteY28" fmla="*/ 42290 h 53939"/>
                    <a:gd name="connsiteX29" fmla="*/ 6389 w 38567"/>
                    <a:gd name="connsiteY29" fmla="*/ 42790 h 53939"/>
                    <a:gd name="connsiteX30" fmla="*/ 7210 w 38567"/>
                    <a:gd name="connsiteY30" fmla="*/ 42647 h 53939"/>
                    <a:gd name="connsiteX31" fmla="*/ 6710 w 38567"/>
                    <a:gd name="connsiteY31" fmla="*/ 43397 h 53939"/>
                    <a:gd name="connsiteX32" fmla="*/ 7746 w 38567"/>
                    <a:gd name="connsiteY32" fmla="*/ 43433 h 53939"/>
                    <a:gd name="connsiteX33" fmla="*/ 7496 w 38567"/>
                    <a:gd name="connsiteY33" fmla="*/ 44433 h 53939"/>
                    <a:gd name="connsiteX34" fmla="*/ 11925 w 38567"/>
                    <a:gd name="connsiteY34" fmla="*/ 46862 h 53939"/>
                    <a:gd name="connsiteX35" fmla="*/ 19390 w 38567"/>
                    <a:gd name="connsiteY35" fmla="*/ 49684 h 53939"/>
                    <a:gd name="connsiteX36" fmla="*/ 28070 w 38567"/>
                    <a:gd name="connsiteY36" fmla="*/ 53470 h 53939"/>
                    <a:gd name="connsiteX37" fmla="*/ 28498 w 38567"/>
                    <a:gd name="connsiteY37" fmla="*/ 53113 h 53939"/>
                    <a:gd name="connsiteX38" fmla="*/ 31213 w 38567"/>
                    <a:gd name="connsiteY38" fmla="*/ 53791 h 53939"/>
                    <a:gd name="connsiteX39" fmla="*/ 36892 w 38567"/>
                    <a:gd name="connsiteY39" fmla="*/ 53041 h 53939"/>
                    <a:gd name="connsiteX40" fmla="*/ 35464 w 38567"/>
                    <a:gd name="connsiteY40" fmla="*/ 42361 h 53939"/>
                    <a:gd name="connsiteX41" fmla="*/ 35535 w 38567"/>
                    <a:gd name="connsiteY41" fmla="*/ 42040 h 53939"/>
                    <a:gd name="connsiteX42" fmla="*/ 32749 w 38567"/>
                    <a:gd name="connsiteY42" fmla="*/ 42397 h 53939"/>
                    <a:gd name="connsiteX43" fmla="*/ 31642 w 38567"/>
                    <a:gd name="connsiteY43" fmla="*/ 41361 h 53939"/>
                    <a:gd name="connsiteX44" fmla="*/ 31713 w 38567"/>
                    <a:gd name="connsiteY44" fmla="*/ 41218 h 53939"/>
                    <a:gd name="connsiteX45" fmla="*/ 29570 w 38567"/>
                    <a:gd name="connsiteY45" fmla="*/ 40861 h 53939"/>
                    <a:gd name="connsiteX46" fmla="*/ 29927 w 38567"/>
                    <a:gd name="connsiteY46" fmla="*/ 40183 h 53939"/>
                    <a:gd name="connsiteX47" fmla="*/ 28856 w 38567"/>
                    <a:gd name="connsiteY47" fmla="*/ 39432 h 53939"/>
                    <a:gd name="connsiteX48" fmla="*/ 24891 w 38567"/>
                    <a:gd name="connsiteY48" fmla="*/ 39897 h 53939"/>
                    <a:gd name="connsiteX49" fmla="*/ 25034 w 38567"/>
                    <a:gd name="connsiteY49" fmla="*/ 39611 h 53939"/>
                    <a:gd name="connsiteX50" fmla="*/ 23748 w 38567"/>
                    <a:gd name="connsiteY50" fmla="*/ 40040 h 53939"/>
                    <a:gd name="connsiteX51" fmla="*/ 23784 w 38567"/>
                    <a:gd name="connsiteY51" fmla="*/ 39754 h 53939"/>
                    <a:gd name="connsiteX52" fmla="*/ 21855 w 38567"/>
                    <a:gd name="connsiteY52" fmla="*/ 39718 h 53939"/>
                    <a:gd name="connsiteX53" fmla="*/ 22141 w 38567"/>
                    <a:gd name="connsiteY53" fmla="*/ 39004 h 53939"/>
                    <a:gd name="connsiteX54" fmla="*/ 21176 w 38567"/>
                    <a:gd name="connsiteY54" fmla="*/ 38790 h 53939"/>
                    <a:gd name="connsiteX55" fmla="*/ 21426 w 38567"/>
                    <a:gd name="connsiteY55" fmla="*/ 39075 h 53939"/>
                    <a:gd name="connsiteX56" fmla="*/ 20140 w 38567"/>
                    <a:gd name="connsiteY56" fmla="*/ 38504 h 53939"/>
                    <a:gd name="connsiteX57" fmla="*/ 16676 w 38567"/>
                    <a:gd name="connsiteY57" fmla="*/ 40504 h 53939"/>
                    <a:gd name="connsiteX58" fmla="*/ 16926 w 38567"/>
                    <a:gd name="connsiteY58" fmla="*/ 39647 h 53939"/>
                    <a:gd name="connsiteX59" fmla="*/ 17854 w 38567"/>
                    <a:gd name="connsiteY59" fmla="*/ 38325 h 53939"/>
                    <a:gd name="connsiteX60" fmla="*/ 16961 w 38567"/>
                    <a:gd name="connsiteY60" fmla="*/ 37254 h 53939"/>
                    <a:gd name="connsiteX61" fmla="*/ 17426 w 38567"/>
                    <a:gd name="connsiteY61" fmla="*/ 36539 h 53939"/>
                    <a:gd name="connsiteX62" fmla="*/ 15783 w 38567"/>
                    <a:gd name="connsiteY62" fmla="*/ 35789 h 53939"/>
                    <a:gd name="connsiteX63" fmla="*/ 15497 w 38567"/>
                    <a:gd name="connsiteY63" fmla="*/ 34360 h 53939"/>
                    <a:gd name="connsiteX64" fmla="*/ 16104 w 38567"/>
                    <a:gd name="connsiteY64" fmla="*/ 33360 h 53939"/>
                    <a:gd name="connsiteX65" fmla="*/ 15175 w 38567"/>
                    <a:gd name="connsiteY65" fmla="*/ 33610 h 53939"/>
                    <a:gd name="connsiteX66" fmla="*/ 15997 w 38567"/>
                    <a:gd name="connsiteY66" fmla="*/ 32574 h 53939"/>
                    <a:gd name="connsiteX67" fmla="*/ 15247 w 38567"/>
                    <a:gd name="connsiteY67" fmla="*/ 31039 h 53939"/>
                    <a:gd name="connsiteX68" fmla="*/ 13425 w 38567"/>
                    <a:gd name="connsiteY68" fmla="*/ 31324 h 53939"/>
                    <a:gd name="connsiteX69" fmla="*/ 14711 w 38567"/>
                    <a:gd name="connsiteY69" fmla="*/ 30503 h 53939"/>
                    <a:gd name="connsiteX70" fmla="*/ 14568 w 38567"/>
                    <a:gd name="connsiteY70" fmla="*/ 30610 h 53939"/>
                    <a:gd name="connsiteX71" fmla="*/ 15354 w 38567"/>
                    <a:gd name="connsiteY71" fmla="*/ 30288 h 53939"/>
                    <a:gd name="connsiteX72" fmla="*/ 14533 w 38567"/>
                    <a:gd name="connsiteY72" fmla="*/ 29824 h 53939"/>
                    <a:gd name="connsiteX73" fmla="*/ 13818 w 38567"/>
                    <a:gd name="connsiteY73" fmla="*/ 30146 h 53939"/>
                    <a:gd name="connsiteX74" fmla="*/ 13818 w 38567"/>
                    <a:gd name="connsiteY74" fmla="*/ 29860 h 53939"/>
                    <a:gd name="connsiteX75" fmla="*/ 14533 w 38567"/>
                    <a:gd name="connsiteY75" fmla="*/ 29753 h 53939"/>
                    <a:gd name="connsiteX76" fmla="*/ 14961 w 38567"/>
                    <a:gd name="connsiteY76" fmla="*/ 29360 h 53939"/>
                    <a:gd name="connsiteX77" fmla="*/ 14068 w 38567"/>
                    <a:gd name="connsiteY77" fmla="*/ 29503 h 53939"/>
                    <a:gd name="connsiteX78" fmla="*/ 14711 w 38567"/>
                    <a:gd name="connsiteY78" fmla="*/ 29038 h 53939"/>
                    <a:gd name="connsiteX79" fmla="*/ 13211 w 38567"/>
                    <a:gd name="connsiteY79" fmla="*/ 29038 h 53939"/>
                    <a:gd name="connsiteX80" fmla="*/ 15104 w 38567"/>
                    <a:gd name="connsiteY80" fmla="*/ 28110 h 53939"/>
                    <a:gd name="connsiteX81" fmla="*/ 13961 w 38567"/>
                    <a:gd name="connsiteY81" fmla="*/ 27717 h 53939"/>
                    <a:gd name="connsiteX82" fmla="*/ 14818 w 38567"/>
                    <a:gd name="connsiteY82" fmla="*/ 27895 h 53939"/>
                    <a:gd name="connsiteX83" fmla="*/ 15890 w 38567"/>
                    <a:gd name="connsiteY83" fmla="*/ 27610 h 53939"/>
                    <a:gd name="connsiteX84" fmla="*/ 16461 w 38567"/>
                    <a:gd name="connsiteY84" fmla="*/ 27824 h 53939"/>
                    <a:gd name="connsiteX85" fmla="*/ 14783 w 38567"/>
                    <a:gd name="connsiteY85" fmla="*/ 27181 h 53939"/>
                    <a:gd name="connsiteX86" fmla="*/ 14533 w 38567"/>
                    <a:gd name="connsiteY86" fmla="*/ 26288 h 53939"/>
                    <a:gd name="connsiteX87" fmla="*/ 13175 w 38567"/>
                    <a:gd name="connsiteY87" fmla="*/ 25538 h 53939"/>
                    <a:gd name="connsiteX88" fmla="*/ 13925 w 38567"/>
                    <a:gd name="connsiteY88" fmla="*/ 25931 h 53939"/>
                    <a:gd name="connsiteX89" fmla="*/ 13711 w 38567"/>
                    <a:gd name="connsiteY89" fmla="*/ 25502 h 53939"/>
                    <a:gd name="connsiteX90" fmla="*/ 14747 w 38567"/>
                    <a:gd name="connsiteY90" fmla="*/ 25788 h 53939"/>
                    <a:gd name="connsiteX91" fmla="*/ 15676 w 38567"/>
                    <a:gd name="connsiteY91" fmla="*/ 26359 h 53939"/>
                    <a:gd name="connsiteX92" fmla="*/ 14461 w 38567"/>
                    <a:gd name="connsiteY92" fmla="*/ 25288 h 53939"/>
                    <a:gd name="connsiteX93" fmla="*/ 15890 w 38567"/>
                    <a:gd name="connsiteY93" fmla="*/ 24681 h 53939"/>
                    <a:gd name="connsiteX94" fmla="*/ 15783 w 38567"/>
                    <a:gd name="connsiteY94" fmla="*/ 23430 h 53939"/>
                    <a:gd name="connsiteX95" fmla="*/ 17604 w 38567"/>
                    <a:gd name="connsiteY95" fmla="*/ 24395 h 53939"/>
                    <a:gd name="connsiteX96" fmla="*/ 17569 w 38567"/>
                    <a:gd name="connsiteY96" fmla="*/ 23180 h 53939"/>
                    <a:gd name="connsiteX97" fmla="*/ 17640 w 38567"/>
                    <a:gd name="connsiteY97" fmla="*/ 23288 h 53939"/>
                    <a:gd name="connsiteX98" fmla="*/ 18854 w 38567"/>
                    <a:gd name="connsiteY98" fmla="*/ 21645 h 53939"/>
                    <a:gd name="connsiteX99" fmla="*/ 17819 w 38567"/>
                    <a:gd name="connsiteY99" fmla="*/ 20216 h 53939"/>
                    <a:gd name="connsiteX100" fmla="*/ 18319 w 38567"/>
                    <a:gd name="connsiteY100" fmla="*/ 18001 h 53939"/>
                    <a:gd name="connsiteX101" fmla="*/ 19497 w 38567"/>
                    <a:gd name="connsiteY101" fmla="*/ 18608 h 53939"/>
                    <a:gd name="connsiteX102" fmla="*/ 19533 w 38567"/>
                    <a:gd name="connsiteY102" fmla="*/ 18823 h 53939"/>
                    <a:gd name="connsiteX103" fmla="*/ 20569 w 38567"/>
                    <a:gd name="connsiteY103" fmla="*/ 17894 h 53939"/>
                    <a:gd name="connsiteX104" fmla="*/ 20533 w 38567"/>
                    <a:gd name="connsiteY104" fmla="*/ 15930 h 53939"/>
                    <a:gd name="connsiteX105" fmla="*/ 20998 w 38567"/>
                    <a:gd name="connsiteY105" fmla="*/ 16394 h 53939"/>
                    <a:gd name="connsiteX106" fmla="*/ 21426 w 38567"/>
                    <a:gd name="connsiteY106" fmla="*/ 17180 h 53939"/>
                    <a:gd name="connsiteX107" fmla="*/ 21355 w 38567"/>
                    <a:gd name="connsiteY107" fmla="*/ 16680 h 53939"/>
                    <a:gd name="connsiteX108" fmla="*/ 21426 w 38567"/>
                    <a:gd name="connsiteY108" fmla="*/ 16858 h 53939"/>
                    <a:gd name="connsiteX109" fmla="*/ 21319 w 38567"/>
                    <a:gd name="connsiteY109" fmla="*/ 16251 h 53939"/>
                    <a:gd name="connsiteX110" fmla="*/ 21105 w 38567"/>
                    <a:gd name="connsiteY110" fmla="*/ 15822 h 53939"/>
                    <a:gd name="connsiteX111" fmla="*/ 22426 w 38567"/>
                    <a:gd name="connsiteY111" fmla="*/ 16608 h 53939"/>
                    <a:gd name="connsiteX112" fmla="*/ 24462 w 38567"/>
                    <a:gd name="connsiteY112" fmla="*/ 13929 h 53939"/>
                    <a:gd name="connsiteX113" fmla="*/ 24391 w 38567"/>
                    <a:gd name="connsiteY113" fmla="*/ 15465 h 53939"/>
                    <a:gd name="connsiteX114" fmla="*/ 24962 w 38567"/>
                    <a:gd name="connsiteY114" fmla="*/ 15108 h 53939"/>
                    <a:gd name="connsiteX115" fmla="*/ 24569 w 38567"/>
                    <a:gd name="connsiteY115" fmla="*/ 15930 h 53939"/>
                    <a:gd name="connsiteX116" fmla="*/ 26927 w 38567"/>
                    <a:gd name="connsiteY116" fmla="*/ 15429 h 53939"/>
                    <a:gd name="connsiteX117" fmla="*/ 27034 w 38567"/>
                    <a:gd name="connsiteY117" fmla="*/ 14679 h 53939"/>
                    <a:gd name="connsiteX118" fmla="*/ 27105 w 38567"/>
                    <a:gd name="connsiteY118" fmla="*/ 14787 h 53939"/>
                    <a:gd name="connsiteX119" fmla="*/ 27320 w 38567"/>
                    <a:gd name="connsiteY119" fmla="*/ 13679 h 53939"/>
                    <a:gd name="connsiteX120" fmla="*/ 27963 w 38567"/>
                    <a:gd name="connsiteY120" fmla="*/ 15465 h 53939"/>
                    <a:gd name="connsiteX121" fmla="*/ 29427 w 38567"/>
                    <a:gd name="connsiteY121" fmla="*/ 14501 h 53939"/>
                    <a:gd name="connsiteX122" fmla="*/ 29320 w 38567"/>
                    <a:gd name="connsiteY122" fmla="*/ 13644 h 53939"/>
                    <a:gd name="connsiteX123" fmla="*/ 29927 w 38567"/>
                    <a:gd name="connsiteY123" fmla="*/ 14036 h 53939"/>
                    <a:gd name="connsiteX124" fmla="*/ 29999 w 38567"/>
                    <a:gd name="connsiteY124" fmla="*/ 15144 h 53939"/>
                    <a:gd name="connsiteX125" fmla="*/ 30642 w 38567"/>
                    <a:gd name="connsiteY125" fmla="*/ 13536 h 53939"/>
                    <a:gd name="connsiteX126" fmla="*/ 30284 w 38567"/>
                    <a:gd name="connsiteY126" fmla="*/ 14894 h 53939"/>
                    <a:gd name="connsiteX127" fmla="*/ 31713 w 38567"/>
                    <a:gd name="connsiteY127" fmla="*/ 14679 h 53939"/>
                    <a:gd name="connsiteX128" fmla="*/ 31820 w 38567"/>
                    <a:gd name="connsiteY128" fmla="*/ 12679 h 53939"/>
                    <a:gd name="connsiteX129" fmla="*/ 33285 w 38567"/>
                    <a:gd name="connsiteY129" fmla="*/ 12322 h 53939"/>
                    <a:gd name="connsiteX130" fmla="*/ 33106 w 38567"/>
                    <a:gd name="connsiteY130" fmla="*/ 11358 h 53939"/>
                    <a:gd name="connsiteX131" fmla="*/ 35142 w 38567"/>
                    <a:gd name="connsiteY131" fmla="*/ 11679 h 53939"/>
                    <a:gd name="connsiteX132" fmla="*/ 36535 w 38567"/>
                    <a:gd name="connsiteY132" fmla="*/ 785 h 53939"/>
                    <a:gd name="connsiteX133" fmla="*/ 28820 w 38567"/>
                    <a:gd name="connsiteY133" fmla="*/ 2428 h 53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38567" h="53939">
                      <a:moveTo>
                        <a:pt x="28820" y="2428"/>
                      </a:moveTo>
                      <a:cubicBezTo>
                        <a:pt x="25641" y="2178"/>
                        <a:pt x="24462" y="356"/>
                        <a:pt x="20855" y="1856"/>
                      </a:cubicBezTo>
                      <a:cubicBezTo>
                        <a:pt x="18997" y="2142"/>
                        <a:pt x="17140" y="3178"/>
                        <a:pt x="15461" y="4142"/>
                      </a:cubicBezTo>
                      <a:cubicBezTo>
                        <a:pt x="15247" y="5893"/>
                        <a:pt x="13139" y="5214"/>
                        <a:pt x="12854" y="6928"/>
                      </a:cubicBezTo>
                      <a:lnTo>
                        <a:pt x="12068" y="6428"/>
                      </a:lnTo>
                      <a:cubicBezTo>
                        <a:pt x="11961" y="7000"/>
                        <a:pt x="11782" y="7464"/>
                        <a:pt x="11211" y="7286"/>
                      </a:cubicBezTo>
                      <a:lnTo>
                        <a:pt x="11103" y="7071"/>
                      </a:lnTo>
                      <a:cubicBezTo>
                        <a:pt x="10996" y="7929"/>
                        <a:pt x="10318" y="8000"/>
                        <a:pt x="10282" y="8429"/>
                      </a:cubicBezTo>
                      <a:lnTo>
                        <a:pt x="10139" y="8214"/>
                      </a:lnTo>
                      <a:lnTo>
                        <a:pt x="9675" y="8714"/>
                      </a:lnTo>
                      <a:lnTo>
                        <a:pt x="9532" y="8357"/>
                      </a:lnTo>
                      <a:cubicBezTo>
                        <a:pt x="9175" y="9464"/>
                        <a:pt x="8532" y="10179"/>
                        <a:pt x="7710" y="10572"/>
                      </a:cubicBezTo>
                      <a:lnTo>
                        <a:pt x="8496" y="11250"/>
                      </a:lnTo>
                      <a:cubicBezTo>
                        <a:pt x="6353" y="11750"/>
                        <a:pt x="7675" y="13644"/>
                        <a:pt x="5603" y="14001"/>
                      </a:cubicBezTo>
                      <a:lnTo>
                        <a:pt x="5424" y="13822"/>
                      </a:lnTo>
                      <a:cubicBezTo>
                        <a:pt x="6567" y="16894"/>
                        <a:pt x="2067" y="15429"/>
                        <a:pt x="3388" y="18430"/>
                      </a:cubicBezTo>
                      <a:cubicBezTo>
                        <a:pt x="3210" y="18073"/>
                        <a:pt x="2888" y="18287"/>
                        <a:pt x="2674" y="18144"/>
                      </a:cubicBezTo>
                      <a:cubicBezTo>
                        <a:pt x="2531" y="19073"/>
                        <a:pt x="2209" y="19966"/>
                        <a:pt x="4031" y="20859"/>
                      </a:cubicBezTo>
                      <a:cubicBezTo>
                        <a:pt x="3745" y="21466"/>
                        <a:pt x="3245" y="21109"/>
                        <a:pt x="2531" y="20894"/>
                      </a:cubicBezTo>
                      <a:cubicBezTo>
                        <a:pt x="3353" y="21252"/>
                        <a:pt x="3460" y="21930"/>
                        <a:pt x="3317" y="22466"/>
                      </a:cubicBezTo>
                      <a:lnTo>
                        <a:pt x="3102" y="22109"/>
                      </a:lnTo>
                      <a:lnTo>
                        <a:pt x="2852" y="23645"/>
                      </a:lnTo>
                      <a:lnTo>
                        <a:pt x="4531" y="23859"/>
                      </a:lnTo>
                      <a:cubicBezTo>
                        <a:pt x="3817" y="24431"/>
                        <a:pt x="2531" y="23466"/>
                        <a:pt x="2674" y="24288"/>
                      </a:cubicBezTo>
                      <a:lnTo>
                        <a:pt x="3995" y="24645"/>
                      </a:lnTo>
                      <a:cubicBezTo>
                        <a:pt x="3460" y="25574"/>
                        <a:pt x="1388" y="25859"/>
                        <a:pt x="173" y="27038"/>
                      </a:cubicBezTo>
                      <a:cubicBezTo>
                        <a:pt x="-434" y="29646"/>
                        <a:pt x="638" y="32753"/>
                        <a:pt x="2067" y="34968"/>
                      </a:cubicBezTo>
                      <a:cubicBezTo>
                        <a:pt x="3424" y="37325"/>
                        <a:pt x="4924" y="39075"/>
                        <a:pt x="5460" y="41468"/>
                      </a:cubicBezTo>
                      <a:lnTo>
                        <a:pt x="4817" y="42290"/>
                      </a:lnTo>
                      <a:cubicBezTo>
                        <a:pt x="3781" y="43397"/>
                        <a:pt x="7281" y="41718"/>
                        <a:pt x="6389" y="42790"/>
                      </a:cubicBezTo>
                      <a:cubicBezTo>
                        <a:pt x="6674" y="42754"/>
                        <a:pt x="6960" y="42719"/>
                        <a:pt x="7210" y="42647"/>
                      </a:cubicBezTo>
                      <a:cubicBezTo>
                        <a:pt x="7139" y="42933"/>
                        <a:pt x="7139" y="43326"/>
                        <a:pt x="6710" y="43397"/>
                      </a:cubicBezTo>
                      <a:cubicBezTo>
                        <a:pt x="6996" y="43754"/>
                        <a:pt x="7174" y="43576"/>
                        <a:pt x="7746" y="43433"/>
                      </a:cubicBezTo>
                      <a:lnTo>
                        <a:pt x="7496" y="44433"/>
                      </a:lnTo>
                      <a:cubicBezTo>
                        <a:pt x="8425" y="46255"/>
                        <a:pt x="10711" y="45612"/>
                        <a:pt x="11925" y="46862"/>
                      </a:cubicBezTo>
                      <a:cubicBezTo>
                        <a:pt x="12711" y="49684"/>
                        <a:pt x="17140" y="49862"/>
                        <a:pt x="19390" y="49684"/>
                      </a:cubicBezTo>
                      <a:cubicBezTo>
                        <a:pt x="22784" y="48541"/>
                        <a:pt x="24355" y="55363"/>
                        <a:pt x="28070" y="53470"/>
                      </a:cubicBezTo>
                      <a:cubicBezTo>
                        <a:pt x="28141" y="53684"/>
                        <a:pt x="28463" y="53291"/>
                        <a:pt x="28498" y="53113"/>
                      </a:cubicBezTo>
                      <a:cubicBezTo>
                        <a:pt x="29391" y="53398"/>
                        <a:pt x="30284" y="53577"/>
                        <a:pt x="31213" y="53791"/>
                      </a:cubicBezTo>
                      <a:cubicBezTo>
                        <a:pt x="31213" y="53791"/>
                        <a:pt x="34606" y="54434"/>
                        <a:pt x="36892" y="53041"/>
                      </a:cubicBezTo>
                      <a:cubicBezTo>
                        <a:pt x="39321" y="51648"/>
                        <a:pt x="39036" y="48755"/>
                        <a:pt x="35464" y="42361"/>
                      </a:cubicBezTo>
                      <a:lnTo>
                        <a:pt x="35535" y="42040"/>
                      </a:lnTo>
                      <a:cubicBezTo>
                        <a:pt x="34464" y="41147"/>
                        <a:pt x="33820" y="40897"/>
                        <a:pt x="32749" y="42397"/>
                      </a:cubicBezTo>
                      <a:cubicBezTo>
                        <a:pt x="32928" y="40397"/>
                        <a:pt x="31820" y="42040"/>
                        <a:pt x="31642" y="41361"/>
                      </a:cubicBezTo>
                      <a:lnTo>
                        <a:pt x="31713" y="41218"/>
                      </a:lnTo>
                      <a:cubicBezTo>
                        <a:pt x="30677" y="42611"/>
                        <a:pt x="30534" y="39647"/>
                        <a:pt x="29570" y="40861"/>
                      </a:cubicBezTo>
                      <a:cubicBezTo>
                        <a:pt x="29641" y="40718"/>
                        <a:pt x="29784" y="40183"/>
                        <a:pt x="29927" y="40183"/>
                      </a:cubicBezTo>
                      <a:cubicBezTo>
                        <a:pt x="29391" y="40325"/>
                        <a:pt x="28606" y="40611"/>
                        <a:pt x="28856" y="39432"/>
                      </a:cubicBezTo>
                      <a:cubicBezTo>
                        <a:pt x="27605" y="39397"/>
                        <a:pt x="26212" y="38432"/>
                        <a:pt x="24891" y="39897"/>
                      </a:cubicBezTo>
                      <a:lnTo>
                        <a:pt x="25034" y="39611"/>
                      </a:lnTo>
                      <a:cubicBezTo>
                        <a:pt x="24177" y="40647"/>
                        <a:pt x="24426" y="39611"/>
                        <a:pt x="23748" y="40040"/>
                      </a:cubicBezTo>
                      <a:cubicBezTo>
                        <a:pt x="23784" y="39897"/>
                        <a:pt x="23784" y="39790"/>
                        <a:pt x="23784" y="39754"/>
                      </a:cubicBezTo>
                      <a:cubicBezTo>
                        <a:pt x="22855" y="40790"/>
                        <a:pt x="22426" y="39361"/>
                        <a:pt x="21855" y="39718"/>
                      </a:cubicBezTo>
                      <a:lnTo>
                        <a:pt x="22141" y="39004"/>
                      </a:lnTo>
                      <a:lnTo>
                        <a:pt x="21176" y="38790"/>
                      </a:lnTo>
                      <a:lnTo>
                        <a:pt x="21426" y="39075"/>
                      </a:lnTo>
                      <a:cubicBezTo>
                        <a:pt x="20390" y="40968"/>
                        <a:pt x="21319" y="37575"/>
                        <a:pt x="20140" y="38504"/>
                      </a:cubicBezTo>
                      <a:cubicBezTo>
                        <a:pt x="19747" y="37968"/>
                        <a:pt x="16819" y="41790"/>
                        <a:pt x="16676" y="40504"/>
                      </a:cubicBezTo>
                      <a:cubicBezTo>
                        <a:pt x="15854" y="41183"/>
                        <a:pt x="17783" y="39254"/>
                        <a:pt x="16926" y="39647"/>
                      </a:cubicBezTo>
                      <a:cubicBezTo>
                        <a:pt x="17497" y="38682"/>
                        <a:pt x="17497" y="39182"/>
                        <a:pt x="17854" y="38325"/>
                      </a:cubicBezTo>
                      <a:cubicBezTo>
                        <a:pt x="17176" y="38504"/>
                        <a:pt x="17854" y="36932"/>
                        <a:pt x="16961" y="37254"/>
                      </a:cubicBezTo>
                      <a:lnTo>
                        <a:pt x="17426" y="36539"/>
                      </a:lnTo>
                      <a:cubicBezTo>
                        <a:pt x="15890" y="37432"/>
                        <a:pt x="16997" y="34896"/>
                        <a:pt x="15783" y="35789"/>
                      </a:cubicBezTo>
                      <a:cubicBezTo>
                        <a:pt x="14783" y="35861"/>
                        <a:pt x="17140" y="33539"/>
                        <a:pt x="15497" y="34360"/>
                      </a:cubicBezTo>
                      <a:lnTo>
                        <a:pt x="16104" y="33360"/>
                      </a:lnTo>
                      <a:cubicBezTo>
                        <a:pt x="16033" y="33039"/>
                        <a:pt x="14961" y="34253"/>
                        <a:pt x="15175" y="33610"/>
                      </a:cubicBezTo>
                      <a:cubicBezTo>
                        <a:pt x="15711" y="33110"/>
                        <a:pt x="15390" y="32932"/>
                        <a:pt x="15997" y="32574"/>
                      </a:cubicBezTo>
                      <a:cubicBezTo>
                        <a:pt x="16568" y="31467"/>
                        <a:pt x="13818" y="32646"/>
                        <a:pt x="15247" y="31039"/>
                      </a:cubicBezTo>
                      <a:cubicBezTo>
                        <a:pt x="13925" y="31646"/>
                        <a:pt x="14497" y="30931"/>
                        <a:pt x="13425" y="31324"/>
                      </a:cubicBezTo>
                      <a:cubicBezTo>
                        <a:pt x="13997" y="31039"/>
                        <a:pt x="13354" y="30681"/>
                        <a:pt x="14711" y="30503"/>
                      </a:cubicBezTo>
                      <a:cubicBezTo>
                        <a:pt x="14818" y="30467"/>
                        <a:pt x="14818" y="30538"/>
                        <a:pt x="14568" y="30610"/>
                      </a:cubicBezTo>
                      <a:lnTo>
                        <a:pt x="15354" y="30288"/>
                      </a:lnTo>
                      <a:cubicBezTo>
                        <a:pt x="16854" y="29503"/>
                        <a:pt x="14425" y="30217"/>
                        <a:pt x="14533" y="29824"/>
                      </a:cubicBezTo>
                      <a:cubicBezTo>
                        <a:pt x="14282" y="29967"/>
                        <a:pt x="14425" y="30038"/>
                        <a:pt x="13818" y="30146"/>
                      </a:cubicBezTo>
                      <a:cubicBezTo>
                        <a:pt x="13818" y="30038"/>
                        <a:pt x="13782" y="29967"/>
                        <a:pt x="13818" y="29860"/>
                      </a:cubicBezTo>
                      <a:lnTo>
                        <a:pt x="14533" y="29753"/>
                      </a:lnTo>
                      <a:lnTo>
                        <a:pt x="14961" y="29360"/>
                      </a:lnTo>
                      <a:lnTo>
                        <a:pt x="14068" y="29503"/>
                      </a:lnTo>
                      <a:cubicBezTo>
                        <a:pt x="14497" y="29217"/>
                        <a:pt x="16033" y="29145"/>
                        <a:pt x="14711" y="29038"/>
                      </a:cubicBezTo>
                      <a:cubicBezTo>
                        <a:pt x="13997" y="28967"/>
                        <a:pt x="13532" y="29253"/>
                        <a:pt x="13211" y="29038"/>
                      </a:cubicBezTo>
                      <a:cubicBezTo>
                        <a:pt x="13675" y="28717"/>
                        <a:pt x="14890" y="28360"/>
                        <a:pt x="15104" y="28110"/>
                      </a:cubicBezTo>
                      <a:cubicBezTo>
                        <a:pt x="14104" y="27967"/>
                        <a:pt x="14175" y="27860"/>
                        <a:pt x="13961" y="27717"/>
                      </a:cubicBezTo>
                      <a:lnTo>
                        <a:pt x="14818" y="27895"/>
                      </a:lnTo>
                      <a:cubicBezTo>
                        <a:pt x="13640" y="27217"/>
                        <a:pt x="16711" y="28252"/>
                        <a:pt x="15890" y="27610"/>
                      </a:cubicBezTo>
                      <a:lnTo>
                        <a:pt x="16461" y="27824"/>
                      </a:lnTo>
                      <a:lnTo>
                        <a:pt x="14783" y="27181"/>
                      </a:lnTo>
                      <a:cubicBezTo>
                        <a:pt x="13318" y="26181"/>
                        <a:pt x="16568" y="27610"/>
                        <a:pt x="14533" y="26288"/>
                      </a:cubicBezTo>
                      <a:cubicBezTo>
                        <a:pt x="14604" y="26538"/>
                        <a:pt x="12711" y="25681"/>
                        <a:pt x="13175" y="25538"/>
                      </a:cubicBezTo>
                      <a:lnTo>
                        <a:pt x="13925" y="25931"/>
                      </a:lnTo>
                      <a:cubicBezTo>
                        <a:pt x="13818" y="25716"/>
                        <a:pt x="13497" y="25538"/>
                        <a:pt x="13711" y="25502"/>
                      </a:cubicBezTo>
                      <a:cubicBezTo>
                        <a:pt x="14104" y="25788"/>
                        <a:pt x="14818" y="26038"/>
                        <a:pt x="14747" y="25788"/>
                      </a:cubicBezTo>
                      <a:lnTo>
                        <a:pt x="15676" y="26359"/>
                      </a:lnTo>
                      <a:cubicBezTo>
                        <a:pt x="15211" y="26038"/>
                        <a:pt x="14818" y="25681"/>
                        <a:pt x="14461" y="25288"/>
                      </a:cubicBezTo>
                      <a:cubicBezTo>
                        <a:pt x="15461" y="25359"/>
                        <a:pt x="14747" y="24252"/>
                        <a:pt x="15890" y="24681"/>
                      </a:cubicBezTo>
                      <a:cubicBezTo>
                        <a:pt x="15890" y="24681"/>
                        <a:pt x="16783" y="24252"/>
                        <a:pt x="15783" y="23430"/>
                      </a:cubicBezTo>
                      <a:cubicBezTo>
                        <a:pt x="16390" y="24002"/>
                        <a:pt x="16890" y="23788"/>
                        <a:pt x="17604" y="24395"/>
                      </a:cubicBezTo>
                      <a:cubicBezTo>
                        <a:pt x="16926" y="23752"/>
                        <a:pt x="16676" y="22788"/>
                        <a:pt x="17569" y="23180"/>
                      </a:cubicBezTo>
                      <a:lnTo>
                        <a:pt x="17640" y="23288"/>
                      </a:lnTo>
                      <a:cubicBezTo>
                        <a:pt x="18926" y="23323"/>
                        <a:pt x="17426" y="21287"/>
                        <a:pt x="18854" y="21645"/>
                      </a:cubicBezTo>
                      <a:cubicBezTo>
                        <a:pt x="18104" y="20966"/>
                        <a:pt x="18783" y="21073"/>
                        <a:pt x="17819" y="20216"/>
                      </a:cubicBezTo>
                      <a:cubicBezTo>
                        <a:pt x="17569" y="18608"/>
                        <a:pt x="20497" y="21430"/>
                        <a:pt x="18319" y="18001"/>
                      </a:cubicBezTo>
                      <a:cubicBezTo>
                        <a:pt x="18497" y="17573"/>
                        <a:pt x="19247" y="18537"/>
                        <a:pt x="19497" y="18608"/>
                      </a:cubicBezTo>
                      <a:lnTo>
                        <a:pt x="19533" y="18823"/>
                      </a:lnTo>
                      <a:cubicBezTo>
                        <a:pt x="19926" y="18216"/>
                        <a:pt x="20069" y="18001"/>
                        <a:pt x="20569" y="17894"/>
                      </a:cubicBezTo>
                      <a:cubicBezTo>
                        <a:pt x="20605" y="17430"/>
                        <a:pt x="19855" y="15751"/>
                        <a:pt x="20533" y="15930"/>
                      </a:cubicBezTo>
                      <a:cubicBezTo>
                        <a:pt x="20676" y="16680"/>
                        <a:pt x="20819" y="16465"/>
                        <a:pt x="20998" y="16394"/>
                      </a:cubicBezTo>
                      <a:cubicBezTo>
                        <a:pt x="20926" y="16572"/>
                        <a:pt x="20998" y="16823"/>
                        <a:pt x="21426" y="17180"/>
                      </a:cubicBezTo>
                      <a:cubicBezTo>
                        <a:pt x="21355" y="16965"/>
                        <a:pt x="21355" y="16823"/>
                        <a:pt x="21355" y="16680"/>
                      </a:cubicBezTo>
                      <a:cubicBezTo>
                        <a:pt x="21390" y="16751"/>
                        <a:pt x="21390" y="16787"/>
                        <a:pt x="21426" y="16858"/>
                      </a:cubicBezTo>
                      <a:cubicBezTo>
                        <a:pt x="21640" y="16501"/>
                        <a:pt x="21498" y="16322"/>
                        <a:pt x="21319" y="16251"/>
                      </a:cubicBezTo>
                      <a:cubicBezTo>
                        <a:pt x="21283" y="16144"/>
                        <a:pt x="21212" y="16001"/>
                        <a:pt x="21105" y="15822"/>
                      </a:cubicBezTo>
                      <a:cubicBezTo>
                        <a:pt x="21783" y="16608"/>
                        <a:pt x="21998" y="15429"/>
                        <a:pt x="22426" y="16608"/>
                      </a:cubicBezTo>
                      <a:cubicBezTo>
                        <a:pt x="23248" y="16072"/>
                        <a:pt x="23605" y="14572"/>
                        <a:pt x="24462" y="13929"/>
                      </a:cubicBezTo>
                      <a:cubicBezTo>
                        <a:pt x="24677" y="14537"/>
                        <a:pt x="24605" y="15144"/>
                        <a:pt x="24391" y="15465"/>
                      </a:cubicBezTo>
                      <a:lnTo>
                        <a:pt x="24962" y="15108"/>
                      </a:lnTo>
                      <a:cubicBezTo>
                        <a:pt x="25141" y="16037"/>
                        <a:pt x="24712" y="15715"/>
                        <a:pt x="24569" y="15930"/>
                      </a:cubicBezTo>
                      <a:cubicBezTo>
                        <a:pt x="25534" y="17287"/>
                        <a:pt x="25784" y="14144"/>
                        <a:pt x="26927" y="15429"/>
                      </a:cubicBezTo>
                      <a:lnTo>
                        <a:pt x="27034" y="14679"/>
                      </a:lnTo>
                      <a:lnTo>
                        <a:pt x="27105" y="14787"/>
                      </a:lnTo>
                      <a:cubicBezTo>
                        <a:pt x="27070" y="14394"/>
                        <a:pt x="27213" y="13822"/>
                        <a:pt x="27320" y="13679"/>
                      </a:cubicBezTo>
                      <a:cubicBezTo>
                        <a:pt x="27534" y="14465"/>
                        <a:pt x="27498" y="15537"/>
                        <a:pt x="27963" y="15465"/>
                      </a:cubicBezTo>
                      <a:cubicBezTo>
                        <a:pt x="28391" y="16215"/>
                        <a:pt x="28963" y="15001"/>
                        <a:pt x="29427" y="14501"/>
                      </a:cubicBezTo>
                      <a:cubicBezTo>
                        <a:pt x="29141" y="14394"/>
                        <a:pt x="29213" y="13929"/>
                        <a:pt x="29320" y="13644"/>
                      </a:cubicBezTo>
                      <a:cubicBezTo>
                        <a:pt x="29570" y="13608"/>
                        <a:pt x="29749" y="14394"/>
                        <a:pt x="29927" y="14036"/>
                      </a:cubicBezTo>
                      <a:lnTo>
                        <a:pt x="29999" y="15144"/>
                      </a:lnTo>
                      <a:cubicBezTo>
                        <a:pt x="29856" y="14108"/>
                        <a:pt x="30570" y="14001"/>
                        <a:pt x="30642" y="13536"/>
                      </a:cubicBezTo>
                      <a:cubicBezTo>
                        <a:pt x="30820" y="14358"/>
                        <a:pt x="30284" y="14251"/>
                        <a:pt x="30284" y="14894"/>
                      </a:cubicBezTo>
                      <a:cubicBezTo>
                        <a:pt x="31249" y="14751"/>
                        <a:pt x="30749" y="14822"/>
                        <a:pt x="31713" y="14679"/>
                      </a:cubicBezTo>
                      <a:cubicBezTo>
                        <a:pt x="32213" y="13822"/>
                        <a:pt x="31606" y="13644"/>
                        <a:pt x="31820" y="12679"/>
                      </a:cubicBezTo>
                      <a:cubicBezTo>
                        <a:pt x="32285" y="12465"/>
                        <a:pt x="32749" y="11679"/>
                        <a:pt x="33285" y="12322"/>
                      </a:cubicBezTo>
                      <a:lnTo>
                        <a:pt x="33106" y="11358"/>
                      </a:lnTo>
                      <a:cubicBezTo>
                        <a:pt x="33999" y="10572"/>
                        <a:pt x="34535" y="10715"/>
                        <a:pt x="35142" y="11679"/>
                      </a:cubicBezTo>
                      <a:cubicBezTo>
                        <a:pt x="41929" y="3678"/>
                        <a:pt x="36535" y="785"/>
                        <a:pt x="36535" y="785"/>
                      </a:cubicBezTo>
                      <a:cubicBezTo>
                        <a:pt x="33749" y="-1358"/>
                        <a:pt x="32285" y="1463"/>
                        <a:pt x="28820" y="242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575D0983-4B98-1546-9117-084B31FBE6AE}"/>
                  </a:ext>
                </a:extLst>
              </p:cNvPr>
              <p:cNvGrpSpPr/>
              <p:nvPr/>
            </p:nvGrpSpPr>
            <p:grpSpPr>
              <a:xfrm>
                <a:off x="9689365" y="624828"/>
                <a:ext cx="46590" cy="58175"/>
                <a:chOff x="9689365" y="624828"/>
                <a:chExt cx="46590" cy="58175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8E98D65D-68F4-E741-8465-8767421A6657}"/>
                    </a:ext>
                  </a:extLst>
                </p:cNvPr>
                <p:cNvSpPr/>
                <p:nvPr/>
              </p:nvSpPr>
              <p:spPr>
                <a:xfrm>
                  <a:off x="9690151" y="655760"/>
                  <a:ext cx="392" cy="321"/>
                </a:xfrm>
                <a:custGeom>
                  <a:avLst/>
                  <a:gdLst>
                    <a:gd name="connsiteX0" fmla="*/ 0 w 392"/>
                    <a:gd name="connsiteY0" fmla="*/ 321 h 321"/>
                    <a:gd name="connsiteX1" fmla="*/ 393 w 392"/>
                    <a:gd name="connsiteY1" fmla="*/ 0 h 321"/>
                    <a:gd name="connsiteX2" fmla="*/ 0 w 392"/>
                    <a:gd name="connsiteY2" fmla="*/ 321 h 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2" h="321">
                      <a:moveTo>
                        <a:pt x="0" y="321"/>
                      </a:moveTo>
                      <a:lnTo>
                        <a:pt x="393" y="0"/>
                      </a:lnTo>
                      <a:cubicBezTo>
                        <a:pt x="214" y="0"/>
                        <a:pt x="71" y="107"/>
                        <a:pt x="0" y="32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B00278EE-C47D-4241-9747-5AECA0379006}"/>
                    </a:ext>
                  </a:extLst>
                </p:cNvPr>
                <p:cNvSpPr/>
                <p:nvPr/>
              </p:nvSpPr>
              <p:spPr>
                <a:xfrm>
                  <a:off x="9725619" y="675298"/>
                  <a:ext cx="35" cy="142"/>
                </a:xfrm>
                <a:custGeom>
                  <a:avLst/>
                  <a:gdLst>
                    <a:gd name="connsiteX0" fmla="*/ 36 w 35"/>
                    <a:gd name="connsiteY0" fmla="*/ 0 h 142"/>
                    <a:gd name="connsiteX1" fmla="*/ 0 w 35"/>
                    <a:gd name="connsiteY1" fmla="*/ 143 h 142"/>
                    <a:gd name="connsiteX2" fmla="*/ 36 w 35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42">
                      <a:moveTo>
                        <a:pt x="36" y="0"/>
                      </a:moveTo>
                      <a:cubicBezTo>
                        <a:pt x="36" y="36"/>
                        <a:pt x="36" y="71"/>
                        <a:pt x="0" y="143"/>
                      </a:cubicBezTo>
                      <a:cubicBezTo>
                        <a:pt x="36" y="71"/>
                        <a:pt x="36" y="0"/>
                        <a:pt x="36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6111B0CC-25A2-1D4C-9BA5-6FBAA7452DCF}"/>
                    </a:ext>
                  </a:extLst>
                </p:cNvPr>
                <p:cNvSpPr/>
                <p:nvPr/>
              </p:nvSpPr>
              <p:spPr>
                <a:xfrm>
                  <a:off x="9703902" y="643901"/>
                  <a:ext cx="71" cy="107"/>
                </a:xfrm>
                <a:custGeom>
                  <a:avLst/>
                  <a:gdLst>
                    <a:gd name="connsiteX0" fmla="*/ 0 w 71"/>
                    <a:gd name="connsiteY0" fmla="*/ 0 h 107"/>
                    <a:gd name="connsiteX1" fmla="*/ 0 w 71"/>
                    <a:gd name="connsiteY1" fmla="*/ 0 h 107"/>
                    <a:gd name="connsiteX2" fmla="*/ 72 w 71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2" y="107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C9810F51-CDC5-4F44-9E80-5EADC3D62806}"/>
                    </a:ext>
                  </a:extLst>
                </p:cNvPr>
                <p:cNvSpPr/>
                <p:nvPr/>
              </p:nvSpPr>
              <p:spPr>
                <a:xfrm>
                  <a:off x="9689365" y="624828"/>
                  <a:ext cx="46590" cy="58175"/>
                </a:xfrm>
                <a:custGeom>
                  <a:avLst/>
                  <a:gdLst>
                    <a:gd name="connsiteX0" fmla="*/ 13430 w 46590"/>
                    <a:gd name="connsiteY0" fmla="*/ 35647 h 58175"/>
                    <a:gd name="connsiteX1" fmla="*/ 15038 w 46590"/>
                    <a:gd name="connsiteY1" fmla="*/ 25646 h 58175"/>
                    <a:gd name="connsiteX2" fmla="*/ 14502 w 46590"/>
                    <a:gd name="connsiteY2" fmla="*/ 19074 h 58175"/>
                    <a:gd name="connsiteX3" fmla="*/ 13859 w 46590"/>
                    <a:gd name="connsiteY3" fmla="*/ 18181 h 58175"/>
                    <a:gd name="connsiteX4" fmla="*/ 13788 w 46590"/>
                    <a:gd name="connsiteY4" fmla="*/ 17967 h 58175"/>
                    <a:gd name="connsiteX5" fmla="*/ 13252 w 46590"/>
                    <a:gd name="connsiteY5" fmla="*/ 17395 h 58175"/>
                    <a:gd name="connsiteX6" fmla="*/ 14073 w 46590"/>
                    <a:gd name="connsiteY6" fmla="*/ 17645 h 58175"/>
                    <a:gd name="connsiteX7" fmla="*/ 13859 w 46590"/>
                    <a:gd name="connsiteY7" fmla="*/ 17324 h 58175"/>
                    <a:gd name="connsiteX8" fmla="*/ 14109 w 46590"/>
                    <a:gd name="connsiteY8" fmla="*/ 17467 h 58175"/>
                    <a:gd name="connsiteX9" fmla="*/ 13680 w 46590"/>
                    <a:gd name="connsiteY9" fmla="*/ 16824 h 58175"/>
                    <a:gd name="connsiteX10" fmla="*/ 13895 w 46590"/>
                    <a:gd name="connsiteY10" fmla="*/ 17002 h 58175"/>
                    <a:gd name="connsiteX11" fmla="*/ 13895 w 46590"/>
                    <a:gd name="connsiteY11" fmla="*/ 16824 h 58175"/>
                    <a:gd name="connsiteX12" fmla="*/ 14180 w 46590"/>
                    <a:gd name="connsiteY12" fmla="*/ 17109 h 58175"/>
                    <a:gd name="connsiteX13" fmla="*/ 14359 w 46590"/>
                    <a:gd name="connsiteY13" fmla="*/ 16502 h 58175"/>
                    <a:gd name="connsiteX14" fmla="*/ 13752 w 46590"/>
                    <a:gd name="connsiteY14" fmla="*/ 15573 h 58175"/>
                    <a:gd name="connsiteX15" fmla="*/ 15216 w 46590"/>
                    <a:gd name="connsiteY15" fmla="*/ 15752 h 58175"/>
                    <a:gd name="connsiteX16" fmla="*/ 15216 w 46590"/>
                    <a:gd name="connsiteY16" fmla="*/ 16002 h 58175"/>
                    <a:gd name="connsiteX17" fmla="*/ 17074 w 46590"/>
                    <a:gd name="connsiteY17" fmla="*/ 15645 h 58175"/>
                    <a:gd name="connsiteX18" fmla="*/ 19610 w 46590"/>
                    <a:gd name="connsiteY18" fmla="*/ 15645 h 58175"/>
                    <a:gd name="connsiteX19" fmla="*/ 19574 w 46590"/>
                    <a:gd name="connsiteY19" fmla="*/ 16431 h 58175"/>
                    <a:gd name="connsiteX20" fmla="*/ 21967 w 46590"/>
                    <a:gd name="connsiteY20" fmla="*/ 14430 h 58175"/>
                    <a:gd name="connsiteX21" fmla="*/ 22217 w 46590"/>
                    <a:gd name="connsiteY21" fmla="*/ 15931 h 58175"/>
                    <a:gd name="connsiteX22" fmla="*/ 23610 w 46590"/>
                    <a:gd name="connsiteY22" fmla="*/ 15002 h 58175"/>
                    <a:gd name="connsiteX23" fmla="*/ 23289 w 46590"/>
                    <a:gd name="connsiteY23" fmla="*/ 15252 h 58175"/>
                    <a:gd name="connsiteX24" fmla="*/ 24718 w 46590"/>
                    <a:gd name="connsiteY24" fmla="*/ 15466 h 58175"/>
                    <a:gd name="connsiteX25" fmla="*/ 25075 w 46590"/>
                    <a:gd name="connsiteY25" fmla="*/ 13823 h 58175"/>
                    <a:gd name="connsiteX26" fmla="*/ 25253 w 46590"/>
                    <a:gd name="connsiteY26" fmla="*/ 15681 h 58175"/>
                    <a:gd name="connsiteX27" fmla="*/ 25825 w 46590"/>
                    <a:gd name="connsiteY27" fmla="*/ 14430 h 58175"/>
                    <a:gd name="connsiteX28" fmla="*/ 26182 w 46590"/>
                    <a:gd name="connsiteY28" fmla="*/ 18574 h 58175"/>
                    <a:gd name="connsiteX29" fmla="*/ 30790 w 46590"/>
                    <a:gd name="connsiteY29" fmla="*/ 22324 h 58175"/>
                    <a:gd name="connsiteX30" fmla="*/ 32790 w 46590"/>
                    <a:gd name="connsiteY30" fmla="*/ 28111 h 58175"/>
                    <a:gd name="connsiteX31" fmla="*/ 31826 w 46590"/>
                    <a:gd name="connsiteY31" fmla="*/ 28504 h 58175"/>
                    <a:gd name="connsiteX32" fmla="*/ 32897 w 46590"/>
                    <a:gd name="connsiteY32" fmla="*/ 29468 h 58175"/>
                    <a:gd name="connsiteX33" fmla="*/ 33647 w 46590"/>
                    <a:gd name="connsiteY33" fmla="*/ 29789 h 58175"/>
                    <a:gd name="connsiteX34" fmla="*/ 32790 w 46590"/>
                    <a:gd name="connsiteY34" fmla="*/ 30075 h 58175"/>
                    <a:gd name="connsiteX35" fmla="*/ 33504 w 46590"/>
                    <a:gd name="connsiteY35" fmla="*/ 30682 h 58175"/>
                    <a:gd name="connsiteX36" fmla="*/ 32611 w 46590"/>
                    <a:gd name="connsiteY36" fmla="*/ 31183 h 58175"/>
                    <a:gd name="connsiteX37" fmla="*/ 33040 w 46590"/>
                    <a:gd name="connsiteY37" fmla="*/ 35362 h 58175"/>
                    <a:gd name="connsiteX38" fmla="*/ 30182 w 46590"/>
                    <a:gd name="connsiteY38" fmla="*/ 41505 h 58175"/>
                    <a:gd name="connsiteX39" fmla="*/ 25646 w 46590"/>
                    <a:gd name="connsiteY39" fmla="*/ 43363 h 58175"/>
                    <a:gd name="connsiteX40" fmla="*/ 20431 w 46590"/>
                    <a:gd name="connsiteY40" fmla="*/ 44470 h 58175"/>
                    <a:gd name="connsiteX41" fmla="*/ 20110 w 46590"/>
                    <a:gd name="connsiteY41" fmla="*/ 45006 h 58175"/>
                    <a:gd name="connsiteX42" fmla="*/ 16788 w 46590"/>
                    <a:gd name="connsiteY42" fmla="*/ 45256 h 58175"/>
                    <a:gd name="connsiteX43" fmla="*/ 10108 w 46590"/>
                    <a:gd name="connsiteY43" fmla="*/ 46613 h 58175"/>
                    <a:gd name="connsiteX44" fmla="*/ 12859 w 46590"/>
                    <a:gd name="connsiteY44" fmla="*/ 57329 h 58175"/>
                    <a:gd name="connsiteX45" fmla="*/ 12752 w 46590"/>
                    <a:gd name="connsiteY45" fmla="*/ 57650 h 58175"/>
                    <a:gd name="connsiteX46" fmla="*/ 18217 w 46590"/>
                    <a:gd name="connsiteY46" fmla="*/ 56686 h 58175"/>
                    <a:gd name="connsiteX47" fmla="*/ 20824 w 46590"/>
                    <a:gd name="connsiteY47" fmla="*/ 57221 h 58175"/>
                    <a:gd name="connsiteX48" fmla="*/ 20788 w 46590"/>
                    <a:gd name="connsiteY48" fmla="*/ 57400 h 58175"/>
                    <a:gd name="connsiteX49" fmla="*/ 25217 w 46590"/>
                    <a:gd name="connsiteY49" fmla="*/ 56400 h 58175"/>
                    <a:gd name="connsiteX50" fmla="*/ 25003 w 46590"/>
                    <a:gd name="connsiteY50" fmla="*/ 57221 h 58175"/>
                    <a:gd name="connsiteX51" fmla="*/ 27718 w 46590"/>
                    <a:gd name="connsiteY51" fmla="*/ 56936 h 58175"/>
                    <a:gd name="connsiteX52" fmla="*/ 34469 w 46590"/>
                    <a:gd name="connsiteY52" fmla="*/ 52078 h 58175"/>
                    <a:gd name="connsiteX53" fmla="*/ 34540 w 46590"/>
                    <a:gd name="connsiteY53" fmla="*/ 52435 h 58175"/>
                    <a:gd name="connsiteX54" fmla="*/ 36076 w 46590"/>
                    <a:gd name="connsiteY54" fmla="*/ 50399 h 58175"/>
                    <a:gd name="connsiteX55" fmla="*/ 36362 w 46590"/>
                    <a:gd name="connsiteY55" fmla="*/ 50578 h 58175"/>
                    <a:gd name="connsiteX56" fmla="*/ 38898 w 46590"/>
                    <a:gd name="connsiteY56" fmla="*/ 47292 h 58175"/>
                    <a:gd name="connsiteX57" fmla="*/ 39505 w 46590"/>
                    <a:gd name="connsiteY57" fmla="*/ 47756 h 58175"/>
                    <a:gd name="connsiteX58" fmla="*/ 40827 w 46590"/>
                    <a:gd name="connsiteY58" fmla="*/ 45899 h 58175"/>
                    <a:gd name="connsiteX59" fmla="*/ 40148 w 46590"/>
                    <a:gd name="connsiteY59" fmla="*/ 46434 h 58175"/>
                    <a:gd name="connsiteX60" fmla="*/ 41970 w 46590"/>
                    <a:gd name="connsiteY60" fmla="*/ 43648 h 58175"/>
                    <a:gd name="connsiteX61" fmla="*/ 40577 w 46590"/>
                    <a:gd name="connsiteY61" fmla="*/ 38398 h 58175"/>
                    <a:gd name="connsiteX62" fmla="*/ 41505 w 46590"/>
                    <a:gd name="connsiteY62" fmla="*/ 38255 h 58175"/>
                    <a:gd name="connsiteX63" fmla="*/ 43006 w 46590"/>
                    <a:gd name="connsiteY63" fmla="*/ 38898 h 58175"/>
                    <a:gd name="connsiteX64" fmla="*/ 44006 w 46590"/>
                    <a:gd name="connsiteY64" fmla="*/ 36040 h 58175"/>
                    <a:gd name="connsiteX65" fmla="*/ 44898 w 46590"/>
                    <a:gd name="connsiteY65" fmla="*/ 36112 h 58175"/>
                    <a:gd name="connsiteX66" fmla="*/ 44756 w 46590"/>
                    <a:gd name="connsiteY66" fmla="*/ 31754 h 58175"/>
                    <a:gd name="connsiteX67" fmla="*/ 45399 w 46590"/>
                    <a:gd name="connsiteY67" fmla="*/ 28718 h 58175"/>
                    <a:gd name="connsiteX68" fmla="*/ 46470 w 46590"/>
                    <a:gd name="connsiteY68" fmla="*/ 27825 h 58175"/>
                    <a:gd name="connsiteX69" fmla="*/ 45363 w 46590"/>
                    <a:gd name="connsiteY69" fmla="*/ 26575 h 58175"/>
                    <a:gd name="connsiteX70" fmla="*/ 46506 w 46590"/>
                    <a:gd name="connsiteY70" fmla="*/ 25718 h 58175"/>
                    <a:gd name="connsiteX71" fmla="*/ 44648 w 46590"/>
                    <a:gd name="connsiteY71" fmla="*/ 19181 h 58175"/>
                    <a:gd name="connsiteX72" fmla="*/ 42113 w 46590"/>
                    <a:gd name="connsiteY72" fmla="*/ 17824 h 58175"/>
                    <a:gd name="connsiteX73" fmla="*/ 42827 w 46590"/>
                    <a:gd name="connsiteY73" fmla="*/ 16073 h 58175"/>
                    <a:gd name="connsiteX74" fmla="*/ 42863 w 46590"/>
                    <a:gd name="connsiteY74" fmla="*/ 16431 h 58175"/>
                    <a:gd name="connsiteX75" fmla="*/ 43684 w 46590"/>
                    <a:gd name="connsiteY75" fmla="*/ 16181 h 58175"/>
                    <a:gd name="connsiteX76" fmla="*/ 40755 w 46590"/>
                    <a:gd name="connsiteY76" fmla="*/ 12859 h 58175"/>
                    <a:gd name="connsiteX77" fmla="*/ 40505 w 46590"/>
                    <a:gd name="connsiteY77" fmla="*/ 13859 h 58175"/>
                    <a:gd name="connsiteX78" fmla="*/ 39755 w 46590"/>
                    <a:gd name="connsiteY78" fmla="*/ 12680 h 58175"/>
                    <a:gd name="connsiteX79" fmla="*/ 40505 w 46590"/>
                    <a:gd name="connsiteY79" fmla="*/ 12466 h 58175"/>
                    <a:gd name="connsiteX80" fmla="*/ 39434 w 46590"/>
                    <a:gd name="connsiteY80" fmla="*/ 10537 h 58175"/>
                    <a:gd name="connsiteX81" fmla="*/ 38969 w 46590"/>
                    <a:gd name="connsiteY81" fmla="*/ 11359 h 58175"/>
                    <a:gd name="connsiteX82" fmla="*/ 37648 w 46590"/>
                    <a:gd name="connsiteY82" fmla="*/ 8965 h 58175"/>
                    <a:gd name="connsiteX83" fmla="*/ 36540 w 46590"/>
                    <a:gd name="connsiteY83" fmla="*/ 9966 h 58175"/>
                    <a:gd name="connsiteX84" fmla="*/ 33290 w 46590"/>
                    <a:gd name="connsiteY84" fmla="*/ 5215 h 58175"/>
                    <a:gd name="connsiteX85" fmla="*/ 31933 w 46590"/>
                    <a:gd name="connsiteY85" fmla="*/ 5786 h 58175"/>
                    <a:gd name="connsiteX86" fmla="*/ 32325 w 46590"/>
                    <a:gd name="connsiteY86" fmla="*/ 5001 h 58175"/>
                    <a:gd name="connsiteX87" fmla="*/ 30147 w 46590"/>
                    <a:gd name="connsiteY87" fmla="*/ 2858 h 58175"/>
                    <a:gd name="connsiteX88" fmla="*/ 30539 w 46590"/>
                    <a:gd name="connsiteY88" fmla="*/ 2357 h 58175"/>
                    <a:gd name="connsiteX89" fmla="*/ 29325 w 46590"/>
                    <a:gd name="connsiteY89" fmla="*/ 3822 h 58175"/>
                    <a:gd name="connsiteX90" fmla="*/ 26503 w 46590"/>
                    <a:gd name="connsiteY90" fmla="*/ 3393 h 58175"/>
                    <a:gd name="connsiteX91" fmla="*/ 25575 w 46590"/>
                    <a:gd name="connsiteY91" fmla="*/ 4715 h 58175"/>
                    <a:gd name="connsiteX92" fmla="*/ 26003 w 46590"/>
                    <a:gd name="connsiteY92" fmla="*/ 3965 h 58175"/>
                    <a:gd name="connsiteX93" fmla="*/ 25003 w 46590"/>
                    <a:gd name="connsiteY93" fmla="*/ 4072 h 58175"/>
                    <a:gd name="connsiteX94" fmla="*/ 24753 w 46590"/>
                    <a:gd name="connsiteY94" fmla="*/ 2893 h 58175"/>
                    <a:gd name="connsiteX95" fmla="*/ 25467 w 46590"/>
                    <a:gd name="connsiteY95" fmla="*/ 2000 h 58175"/>
                    <a:gd name="connsiteX96" fmla="*/ 23825 w 46590"/>
                    <a:gd name="connsiteY96" fmla="*/ 3179 h 58175"/>
                    <a:gd name="connsiteX97" fmla="*/ 21038 w 46590"/>
                    <a:gd name="connsiteY97" fmla="*/ 1679 h 58175"/>
                    <a:gd name="connsiteX98" fmla="*/ 18324 w 46590"/>
                    <a:gd name="connsiteY98" fmla="*/ 2107 h 58175"/>
                    <a:gd name="connsiteX99" fmla="*/ 18038 w 46590"/>
                    <a:gd name="connsiteY99" fmla="*/ 0 h 58175"/>
                    <a:gd name="connsiteX100" fmla="*/ 14609 w 46590"/>
                    <a:gd name="connsiteY100" fmla="*/ 607 h 58175"/>
                    <a:gd name="connsiteX101" fmla="*/ 14788 w 46590"/>
                    <a:gd name="connsiteY101" fmla="*/ 500 h 58175"/>
                    <a:gd name="connsiteX102" fmla="*/ 5608 w 46590"/>
                    <a:gd name="connsiteY102" fmla="*/ 2465 h 58175"/>
                    <a:gd name="connsiteX103" fmla="*/ 5644 w 46590"/>
                    <a:gd name="connsiteY103" fmla="*/ 4429 h 58175"/>
                    <a:gd name="connsiteX104" fmla="*/ 2322 w 46590"/>
                    <a:gd name="connsiteY104" fmla="*/ 9608 h 58175"/>
                    <a:gd name="connsiteX105" fmla="*/ 572 w 46590"/>
                    <a:gd name="connsiteY105" fmla="*/ 11037 h 58175"/>
                    <a:gd name="connsiteX106" fmla="*/ 464 w 46590"/>
                    <a:gd name="connsiteY106" fmla="*/ 10644 h 58175"/>
                    <a:gd name="connsiteX107" fmla="*/ 0 w 46590"/>
                    <a:gd name="connsiteY107" fmla="*/ 15859 h 58175"/>
                    <a:gd name="connsiteX108" fmla="*/ 1750 w 46590"/>
                    <a:gd name="connsiteY108" fmla="*/ 18288 h 58175"/>
                    <a:gd name="connsiteX109" fmla="*/ 1143 w 46590"/>
                    <a:gd name="connsiteY109" fmla="*/ 18752 h 58175"/>
                    <a:gd name="connsiteX110" fmla="*/ 250 w 46590"/>
                    <a:gd name="connsiteY110" fmla="*/ 18895 h 58175"/>
                    <a:gd name="connsiteX111" fmla="*/ 750 w 46590"/>
                    <a:gd name="connsiteY111" fmla="*/ 19217 h 58175"/>
                    <a:gd name="connsiteX112" fmla="*/ 572 w 46590"/>
                    <a:gd name="connsiteY112" fmla="*/ 19217 h 58175"/>
                    <a:gd name="connsiteX113" fmla="*/ 1179 w 46590"/>
                    <a:gd name="connsiteY113" fmla="*/ 19502 h 58175"/>
                    <a:gd name="connsiteX114" fmla="*/ 1643 w 46590"/>
                    <a:gd name="connsiteY114" fmla="*/ 19431 h 58175"/>
                    <a:gd name="connsiteX115" fmla="*/ 429 w 46590"/>
                    <a:gd name="connsiteY115" fmla="*/ 21396 h 58175"/>
                    <a:gd name="connsiteX116" fmla="*/ 2536 w 46590"/>
                    <a:gd name="connsiteY116" fmla="*/ 26611 h 58175"/>
                    <a:gd name="connsiteX117" fmla="*/ 1036 w 46590"/>
                    <a:gd name="connsiteY117" fmla="*/ 25860 h 58175"/>
                    <a:gd name="connsiteX118" fmla="*/ 1286 w 46590"/>
                    <a:gd name="connsiteY118" fmla="*/ 27039 h 58175"/>
                    <a:gd name="connsiteX119" fmla="*/ 572 w 46590"/>
                    <a:gd name="connsiteY119" fmla="*/ 25968 h 58175"/>
                    <a:gd name="connsiteX120" fmla="*/ 679 w 46590"/>
                    <a:gd name="connsiteY120" fmla="*/ 30540 h 58175"/>
                    <a:gd name="connsiteX121" fmla="*/ 1429 w 46590"/>
                    <a:gd name="connsiteY121" fmla="*/ 30897 h 58175"/>
                    <a:gd name="connsiteX122" fmla="*/ 1322 w 46590"/>
                    <a:gd name="connsiteY122" fmla="*/ 31004 h 58175"/>
                    <a:gd name="connsiteX123" fmla="*/ 2393 w 46590"/>
                    <a:gd name="connsiteY123" fmla="*/ 31647 h 58175"/>
                    <a:gd name="connsiteX124" fmla="*/ 572 w 46590"/>
                    <a:gd name="connsiteY124" fmla="*/ 32397 h 58175"/>
                    <a:gd name="connsiteX125" fmla="*/ 1393 w 46590"/>
                    <a:gd name="connsiteY125" fmla="*/ 35112 h 58175"/>
                    <a:gd name="connsiteX126" fmla="*/ 2286 w 46590"/>
                    <a:gd name="connsiteY126" fmla="*/ 35004 h 58175"/>
                    <a:gd name="connsiteX127" fmla="*/ 1857 w 46590"/>
                    <a:gd name="connsiteY127" fmla="*/ 35969 h 58175"/>
                    <a:gd name="connsiteX128" fmla="*/ 750 w 46590"/>
                    <a:gd name="connsiteY128" fmla="*/ 35969 h 58175"/>
                    <a:gd name="connsiteX129" fmla="*/ 2322 w 46590"/>
                    <a:gd name="connsiteY129" fmla="*/ 37219 h 58175"/>
                    <a:gd name="connsiteX130" fmla="*/ 1000 w 46590"/>
                    <a:gd name="connsiteY130" fmla="*/ 36433 h 58175"/>
                    <a:gd name="connsiteX131" fmla="*/ 1143 w 46590"/>
                    <a:gd name="connsiteY131" fmla="*/ 38898 h 58175"/>
                    <a:gd name="connsiteX132" fmla="*/ 3143 w 46590"/>
                    <a:gd name="connsiteY132" fmla="*/ 39183 h 58175"/>
                    <a:gd name="connsiteX133" fmla="*/ 3465 w 46590"/>
                    <a:gd name="connsiteY133" fmla="*/ 41612 h 58175"/>
                    <a:gd name="connsiteX134" fmla="*/ 4429 w 46590"/>
                    <a:gd name="connsiteY134" fmla="*/ 41362 h 58175"/>
                    <a:gd name="connsiteX135" fmla="*/ 4072 w 46590"/>
                    <a:gd name="connsiteY135" fmla="*/ 44648 h 58175"/>
                    <a:gd name="connsiteX136" fmla="*/ 14966 w 46590"/>
                    <a:gd name="connsiteY136" fmla="*/ 46970 h 58175"/>
                    <a:gd name="connsiteX137" fmla="*/ 13430 w 46590"/>
                    <a:gd name="connsiteY137" fmla="*/ 35647 h 5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</a:cxnLst>
                  <a:rect l="l" t="t" r="r" b="b"/>
                  <a:pathLst>
                    <a:path w="46590" h="58175">
                      <a:moveTo>
                        <a:pt x="13430" y="35647"/>
                      </a:moveTo>
                      <a:cubicBezTo>
                        <a:pt x="13930" y="31290"/>
                        <a:pt x="15823" y="30218"/>
                        <a:pt x="15038" y="25646"/>
                      </a:cubicBezTo>
                      <a:cubicBezTo>
                        <a:pt x="15180" y="23503"/>
                        <a:pt x="14752" y="21181"/>
                        <a:pt x="14502" y="19074"/>
                      </a:cubicBezTo>
                      <a:cubicBezTo>
                        <a:pt x="14145" y="18788"/>
                        <a:pt x="13930" y="18502"/>
                        <a:pt x="13859" y="18181"/>
                      </a:cubicBezTo>
                      <a:cubicBezTo>
                        <a:pt x="13752" y="18038"/>
                        <a:pt x="13788" y="18038"/>
                        <a:pt x="13788" y="17967"/>
                      </a:cubicBezTo>
                      <a:cubicBezTo>
                        <a:pt x="13823" y="17824"/>
                        <a:pt x="13859" y="17752"/>
                        <a:pt x="13252" y="17395"/>
                      </a:cubicBezTo>
                      <a:lnTo>
                        <a:pt x="14073" y="17645"/>
                      </a:lnTo>
                      <a:cubicBezTo>
                        <a:pt x="13645" y="17395"/>
                        <a:pt x="13395" y="17145"/>
                        <a:pt x="13859" y="17324"/>
                      </a:cubicBezTo>
                      <a:lnTo>
                        <a:pt x="14109" y="17467"/>
                      </a:lnTo>
                      <a:cubicBezTo>
                        <a:pt x="13538" y="17002"/>
                        <a:pt x="13930" y="17109"/>
                        <a:pt x="13680" y="16824"/>
                      </a:cubicBezTo>
                      <a:lnTo>
                        <a:pt x="13895" y="17002"/>
                      </a:lnTo>
                      <a:lnTo>
                        <a:pt x="13895" y="16824"/>
                      </a:lnTo>
                      <a:lnTo>
                        <a:pt x="14180" y="17109"/>
                      </a:lnTo>
                      <a:cubicBezTo>
                        <a:pt x="13716" y="16466"/>
                        <a:pt x="14002" y="16252"/>
                        <a:pt x="14359" y="16502"/>
                      </a:cubicBezTo>
                      <a:lnTo>
                        <a:pt x="13752" y="15573"/>
                      </a:lnTo>
                      <a:cubicBezTo>
                        <a:pt x="14788" y="16502"/>
                        <a:pt x="14323" y="14430"/>
                        <a:pt x="15216" y="15752"/>
                      </a:cubicBezTo>
                      <a:lnTo>
                        <a:pt x="15216" y="16002"/>
                      </a:lnTo>
                      <a:cubicBezTo>
                        <a:pt x="15431" y="14645"/>
                        <a:pt x="16359" y="15109"/>
                        <a:pt x="17074" y="15645"/>
                      </a:cubicBezTo>
                      <a:cubicBezTo>
                        <a:pt x="17788" y="16181"/>
                        <a:pt x="18431" y="16752"/>
                        <a:pt x="19610" y="15645"/>
                      </a:cubicBezTo>
                      <a:cubicBezTo>
                        <a:pt x="19324" y="15931"/>
                        <a:pt x="19610" y="16181"/>
                        <a:pt x="19574" y="16431"/>
                      </a:cubicBezTo>
                      <a:cubicBezTo>
                        <a:pt x="20503" y="16288"/>
                        <a:pt x="21431" y="16359"/>
                        <a:pt x="21967" y="14430"/>
                      </a:cubicBezTo>
                      <a:cubicBezTo>
                        <a:pt x="22610" y="14645"/>
                        <a:pt x="22324" y="15180"/>
                        <a:pt x="22217" y="15931"/>
                      </a:cubicBezTo>
                      <a:cubicBezTo>
                        <a:pt x="22467" y="15073"/>
                        <a:pt x="23110" y="14895"/>
                        <a:pt x="23610" y="15002"/>
                      </a:cubicBezTo>
                      <a:lnTo>
                        <a:pt x="23289" y="15252"/>
                      </a:lnTo>
                      <a:cubicBezTo>
                        <a:pt x="23789" y="15323"/>
                        <a:pt x="24253" y="15359"/>
                        <a:pt x="24718" y="15466"/>
                      </a:cubicBezTo>
                      <a:lnTo>
                        <a:pt x="25075" y="13823"/>
                      </a:lnTo>
                      <a:cubicBezTo>
                        <a:pt x="25611" y="14573"/>
                        <a:pt x="24467" y="15752"/>
                        <a:pt x="25253" y="15681"/>
                      </a:cubicBezTo>
                      <a:lnTo>
                        <a:pt x="25825" y="14430"/>
                      </a:lnTo>
                      <a:cubicBezTo>
                        <a:pt x="26646" y="15145"/>
                        <a:pt x="26110" y="17288"/>
                        <a:pt x="26182" y="18574"/>
                      </a:cubicBezTo>
                      <a:cubicBezTo>
                        <a:pt x="27396" y="19824"/>
                        <a:pt x="29218" y="20753"/>
                        <a:pt x="30790" y="22324"/>
                      </a:cubicBezTo>
                      <a:cubicBezTo>
                        <a:pt x="32325" y="23824"/>
                        <a:pt x="33504" y="25932"/>
                        <a:pt x="32790" y="28111"/>
                      </a:cubicBezTo>
                      <a:lnTo>
                        <a:pt x="31826" y="28504"/>
                      </a:lnTo>
                      <a:cubicBezTo>
                        <a:pt x="30397" y="28897"/>
                        <a:pt x="34219" y="29004"/>
                        <a:pt x="32897" y="29468"/>
                      </a:cubicBezTo>
                      <a:lnTo>
                        <a:pt x="33647" y="29789"/>
                      </a:lnTo>
                      <a:cubicBezTo>
                        <a:pt x="33397" y="29968"/>
                        <a:pt x="33147" y="30254"/>
                        <a:pt x="32790" y="30075"/>
                      </a:cubicBezTo>
                      <a:cubicBezTo>
                        <a:pt x="32790" y="30468"/>
                        <a:pt x="33040" y="30432"/>
                        <a:pt x="33504" y="30682"/>
                      </a:cubicBezTo>
                      <a:lnTo>
                        <a:pt x="32611" y="31183"/>
                      </a:lnTo>
                      <a:cubicBezTo>
                        <a:pt x="31933" y="32611"/>
                        <a:pt x="33754" y="33969"/>
                        <a:pt x="33040" y="35362"/>
                      </a:cubicBezTo>
                      <a:cubicBezTo>
                        <a:pt x="30897" y="36469"/>
                        <a:pt x="31397" y="39183"/>
                        <a:pt x="30182" y="41505"/>
                      </a:cubicBezTo>
                      <a:cubicBezTo>
                        <a:pt x="29754" y="43327"/>
                        <a:pt x="27575" y="43541"/>
                        <a:pt x="25646" y="43363"/>
                      </a:cubicBezTo>
                      <a:cubicBezTo>
                        <a:pt x="23682" y="43255"/>
                        <a:pt x="21860" y="42863"/>
                        <a:pt x="20431" y="44470"/>
                      </a:cubicBezTo>
                      <a:cubicBezTo>
                        <a:pt x="20288" y="44291"/>
                        <a:pt x="20074" y="44827"/>
                        <a:pt x="20110" y="45006"/>
                      </a:cubicBezTo>
                      <a:cubicBezTo>
                        <a:pt x="19002" y="45113"/>
                        <a:pt x="17931" y="45256"/>
                        <a:pt x="16788" y="45256"/>
                      </a:cubicBezTo>
                      <a:cubicBezTo>
                        <a:pt x="16788" y="45256"/>
                        <a:pt x="12823" y="45434"/>
                        <a:pt x="10108" y="46613"/>
                      </a:cubicBezTo>
                      <a:cubicBezTo>
                        <a:pt x="7680" y="47756"/>
                        <a:pt x="5251" y="50756"/>
                        <a:pt x="12859" y="57329"/>
                      </a:cubicBezTo>
                      <a:lnTo>
                        <a:pt x="12752" y="57650"/>
                      </a:lnTo>
                      <a:cubicBezTo>
                        <a:pt x="15109" y="58436"/>
                        <a:pt x="16752" y="58507"/>
                        <a:pt x="18217" y="56686"/>
                      </a:cubicBezTo>
                      <a:cubicBezTo>
                        <a:pt x="18681" y="58686"/>
                        <a:pt x="20181" y="56650"/>
                        <a:pt x="20824" y="57221"/>
                      </a:cubicBezTo>
                      <a:lnTo>
                        <a:pt x="20788" y="57400"/>
                      </a:lnTo>
                      <a:cubicBezTo>
                        <a:pt x="21967" y="55686"/>
                        <a:pt x="24074" y="58079"/>
                        <a:pt x="25217" y="56400"/>
                      </a:cubicBezTo>
                      <a:cubicBezTo>
                        <a:pt x="25217" y="56579"/>
                        <a:pt x="25325" y="57114"/>
                        <a:pt x="25003" y="57221"/>
                      </a:cubicBezTo>
                      <a:cubicBezTo>
                        <a:pt x="26003" y="56721"/>
                        <a:pt x="27253" y="55828"/>
                        <a:pt x="27718" y="56936"/>
                      </a:cubicBezTo>
                      <a:cubicBezTo>
                        <a:pt x="30111" y="55936"/>
                        <a:pt x="33969" y="54685"/>
                        <a:pt x="34469" y="52078"/>
                      </a:cubicBezTo>
                      <a:lnTo>
                        <a:pt x="34540" y="52435"/>
                      </a:lnTo>
                      <a:cubicBezTo>
                        <a:pt x="34683" y="50792"/>
                        <a:pt x="35540" y="51542"/>
                        <a:pt x="36076" y="50399"/>
                      </a:cubicBezTo>
                      <a:cubicBezTo>
                        <a:pt x="36219" y="50471"/>
                        <a:pt x="36326" y="50506"/>
                        <a:pt x="36362" y="50578"/>
                      </a:cubicBezTo>
                      <a:cubicBezTo>
                        <a:pt x="36433" y="48899"/>
                        <a:pt x="38683" y="48363"/>
                        <a:pt x="38898" y="47292"/>
                      </a:cubicBezTo>
                      <a:lnTo>
                        <a:pt x="39505" y="47756"/>
                      </a:lnTo>
                      <a:lnTo>
                        <a:pt x="40827" y="45899"/>
                      </a:lnTo>
                      <a:lnTo>
                        <a:pt x="40148" y="46434"/>
                      </a:lnTo>
                      <a:cubicBezTo>
                        <a:pt x="38648" y="44970"/>
                        <a:pt x="42327" y="45899"/>
                        <a:pt x="41970" y="43648"/>
                      </a:cubicBezTo>
                      <a:cubicBezTo>
                        <a:pt x="43148" y="42327"/>
                        <a:pt x="39112" y="39148"/>
                        <a:pt x="40577" y="38398"/>
                      </a:cubicBezTo>
                      <a:cubicBezTo>
                        <a:pt x="39791" y="37505"/>
                        <a:pt x="42005" y="39398"/>
                        <a:pt x="41505" y="38255"/>
                      </a:cubicBezTo>
                      <a:cubicBezTo>
                        <a:pt x="42577" y="38505"/>
                        <a:pt x="42077" y="38898"/>
                        <a:pt x="43006" y="38898"/>
                      </a:cubicBezTo>
                      <a:cubicBezTo>
                        <a:pt x="42720" y="37790"/>
                        <a:pt x="44470" y="37469"/>
                        <a:pt x="44006" y="36040"/>
                      </a:cubicBezTo>
                      <a:lnTo>
                        <a:pt x="44898" y="36112"/>
                      </a:lnTo>
                      <a:cubicBezTo>
                        <a:pt x="43505" y="34290"/>
                        <a:pt x="46256" y="32933"/>
                        <a:pt x="44756" y="31754"/>
                      </a:cubicBezTo>
                      <a:cubicBezTo>
                        <a:pt x="43934" y="30111"/>
                        <a:pt x="47292" y="30361"/>
                        <a:pt x="45399" y="28718"/>
                      </a:cubicBezTo>
                      <a:lnTo>
                        <a:pt x="46470" y="27825"/>
                      </a:lnTo>
                      <a:cubicBezTo>
                        <a:pt x="46506" y="27003"/>
                        <a:pt x="44934" y="27503"/>
                        <a:pt x="45363" y="26575"/>
                      </a:cubicBezTo>
                      <a:cubicBezTo>
                        <a:pt x="46113" y="26468"/>
                        <a:pt x="45720" y="25360"/>
                        <a:pt x="46506" y="25718"/>
                      </a:cubicBezTo>
                      <a:cubicBezTo>
                        <a:pt x="47149" y="23360"/>
                        <a:pt x="43898" y="22324"/>
                        <a:pt x="44648" y="19181"/>
                      </a:cubicBezTo>
                      <a:cubicBezTo>
                        <a:pt x="43113" y="19252"/>
                        <a:pt x="43291" y="17717"/>
                        <a:pt x="42113" y="17824"/>
                      </a:cubicBezTo>
                      <a:cubicBezTo>
                        <a:pt x="42684" y="17467"/>
                        <a:pt x="40862" y="15502"/>
                        <a:pt x="42827" y="16073"/>
                      </a:cubicBezTo>
                      <a:cubicBezTo>
                        <a:pt x="43006" y="16145"/>
                        <a:pt x="43077" y="16323"/>
                        <a:pt x="42863" y="16431"/>
                      </a:cubicBezTo>
                      <a:lnTo>
                        <a:pt x="43684" y="16181"/>
                      </a:lnTo>
                      <a:cubicBezTo>
                        <a:pt x="44291" y="13966"/>
                        <a:pt x="41434" y="14180"/>
                        <a:pt x="40755" y="12859"/>
                      </a:cubicBezTo>
                      <a:cubicBezTo>
                        <a:pt x="40827" y="13395"/>
                        <a:pt x="41220" y="13823"/>
                        <a:pt x="40505" y="13859"/>
                      </a:cubicBezTo>
                      <a:lnTo>
                        <a:pt x="39755" y="12680"/>
                      </a:lnTo>
                      <a:lnTo>
                        <a:pt x="40505" y="12466"/>
                      </a:lnTo>
                      <a:cubicBezTo>
                        <a:pt x="40184" y="11823"/>
                        <a:pt x="39826" y="11180"/>
                        <a:pt x="39434" y="10537"/>
                      </a:cubicBezTo>
                      <a:lnTo>
                        <a:pt x="38969" y="11359"/>
                      </a:lnTo>
                      <a:cubicBezTo>
                        <a:pt x="38648" y="10287"/>
                        <a:pt x="39434" y="8894"/>
                        <a:pt x="37648" y="8965"/>
                      </a:cubicBezTo>
                      <a:cubicBezTo>
                        <a:pt x="36790" y="9108"/>
                        <a:pt x="37540" y="10537"/>
                        <a:pt x="36540" y="9966"/>
                      </a:cubicBezTo>
                      <a:cubicBezTo>
                        <a:pt x="36005" y="8573"/>
                        <a:pt x="34862" y="6465"/>
                        <a:pt x="33290" y="5215"/>
                      </a:cubicBezTo>
                      <a:cubicBezTo>
                        <a:pt x="32897" y="6179"/>
                        <a:pt x="32504" y="5858"/>
                        <a:pt x="31933" y="5786"/>
                      </a:cubicBezTo>
                      <a:lnTo>
                        <a:pt x="32325" y="5001"/>
                      </a:lnTo>
                      <a:cubicBezTo>
                        <a:pt x="29932" y="5108"/>
                        <a:pt x="32468" y="2858"/>
                        <a:pt x="30147" y="2858"/>
                      </a:cubicBezTo>
                      <a:lnTo>
                        <a:pt x="30539" y="2357"/>
                      </a:lnTo>
                      <a:lnTo>
                        <a:pt x="29325" y="3822"/>
                      </a:lnTo>
                      <a:cubicBezTo>
                        <a:pt x="27111" y="4822"/>
                        <a:pt x="29004" y="1750"/>
                        <a:pt x="26503" y="3393"/>
                      </a:cubicBezTo>
                      <a:cubicBezTo>
                        <a:pt x="27218" y="3465"/>
                        <a:pt x="26253" y="5322"/>
                        <a:pt x="25575" y="4715"/>
                      </a:cubicBezTo>
                      <a:lnTo>
                        <a:pt x="26003" y="3965"/>
                      </a:lnTo>
                      <a:cubicBezTo>
                        <a:pt x="25503" y="4001"/>
                        <a:pt x="25253" y="4322"/>
                        <a:pt x="25003" y="4072"/>
                      </a:cubicBezTo>
                      <a:cubicBezTo>
                        <a:pt x="25396" y="3715"/>
                        <a:pt x="25467" y="2929"/>
                        <a:pt x="24753" y="2893"/>
                      </a:cubicBezTo>
                      <a:lnTo>
                        <a:pt x="25467" y="2000"/>
                      </a:lnTo>
                      <a:lnTo>
                        <a:pt x="23825" y="3179"/>
                      </a:lnTo>
                      <a:cubicBezTo>
                        <a:pt x="23039" y="2072"/>
                        <a:pt x="21253" y="2929"/>
                        <a:pt x="21038" y="1679"/>
                      </a:cubicBezTo>
                      <a:cubicBezTo>
                        <a:pt x="21038" y="1679"/>
                        <a:pt x="18931" y="822"/>
                        <a:pt x="18324" y="2107"/>
                      </a:cubicBezTo>
                      <a:cubicBezTo>
                        <a:pt x="18824" y="1322"/>
                        <a:pt x="17645" y="929"/>
                        <a:pt x="18038" y="0"/>
                      </a:cubicBezTo>
                      <a:cubicBezTo>
                        <a:pt x="17431" y="857"/>
                        <a:pt x="15681" y="1536"/>
                        <a:pt x="14609" y="607"/>
                      </a:cubicBezTo>
                      <a:lnTo>
                        <a:pt x="14788" y="500"/>
                      </a:lnTo>
                      <a:cubicBezTo>
                        <a:pt x="10823" y="-357"/>
                        <a:pt x="8894" y="2357"/>
                        <a:pt x="5608" y="2465"/>
                      </a:cubicBezTo>
                      <a:cubicBezTo>
                        <a:pt x="6251" y="3250"/>
                        <a:pt x="4536" y="3536"/>
                        <a:pt x="5644" y="4429"/>
                      </a:cubicBezTo>
                      <a:cubicBezTo>
                        <a:pt x="4000" y="6537"/>
                        <a:pt x="-536" y="6358"/>
                        <a:pt x="2322" y="9608"/>
                      </a:cubicBezTo>
                      <a:cubicBezTo>
                        <a:pt x="2000" y="10823"/>
                        <a:pt x="964" y="10466"/>
                        <a:pt x="572" y="11037"/>
                      </a:cubicBezTo>
                      <a:lnTo>
                        <a:pt x="464" y="10644"/>
                      </a:lnTo>
                      <a:cubicBezTo>
                        <a:pt x="107" y="13180"/>
                        <a:pt x="214" y="13966"/>
                        <a:pt x="0" y="15859"/>
                      </a:cubicBezTo>
                      <a:cubicBezTo>
                        <a:pt x="357" y="16859"/>
                        <a:pt x="2215" y="17359"/>
                        <a:pt x="1750" y="18288"/>
                      </a:cubicBezTo>
                      <a:cubicBezTo>
                        <a:pt x="1000" y="17895"/>
                        <a:pt x="1143" y="18359"/>
                        <a:pt x="1143" y="18752"/>
                      </a:cubicBezTo>
                      <a:cubicBezTo>
                        <a:pt x="1036" y="18502"/>
                        <a:pt x="750" y="18395"/>
                        <a:pt x="250" y="18895"/>
                      </a:cubicBezTo>
                      <a:cubicBezTo>
                        <a:pt x="464" y="18967"/>
                        <a:pt x="607" y="19110"/>
                        <a:pt x="750" y="19217"/>
                      </a:cubicBezTo>
                      <a:cubicBezTo>
                        <a:pt x="679" y="19217"/>
                        <a:pt x="643" y="19252"/>
                        <a:pt x="572" y="19217"/>
                      </a:cubicBezTo>
                      <a:cubicBezTo>
                        <a:pt x="822" y="19895"/>
                        <a:pt x="1072" y="19788"/>
                        <a:pt x="1179" y="19502"/>
                      </a:cubicBezTo>
                      <a:cubicBezTo>
                        <a:pt x="1286" y="19538"/>
                        <a:pt x="1429" y="19502"/>
                        <a:pt x="1643" y="19431"/>
                      </a:cubicBezTo>
                      <a:cubicBezTo>
                        <a:pt x="679" y="20074"/>
                        <a:pt x="1715" y="21360"/>
                        <a:pt x="429" y="21396"/>
                      </a:cubicBezTo>
                      <a:cubicBezTo>
                        <a:pt x="714" y="23432"/>
                        <a:pt x="2036" y="24932"/>
                        <a:pt x="2536" y="26611"/>
                      </a:cubicBezTo>
                      <a:cubicBezTo>
                        <a:pt x="1893" y="26753"/>
                        <a:pt x="1322" y="26360"/>
                        <a:pt x="1036" y="25860"/>
                      </a:cubicBezTo>
                      <a:lnTo>
                        <a:pt x="1286" y="27039"/>
                      </a:lnTo>
                      <a:cubicBezTo>
                        <a:pt x="357" y="27003"/>
                        <a:pt x="750" y="26325"/>
                        <a:pt x="572" y="25968"/>
                      </a:cubicBezTo>
                      <a:cubicBezTo>
                        <a:pt x="-929" y="27325"/>
                        <a:pt x="2072" y="28932"/>
                        <a:pt x="679" y="30540"/>
                      </a:cubicBezTo>
                      <a:lnTo>
                        <a:pt x="1429" y="30897"/>
                      </a:lnTo>
                      <a:lnTo>
                        <a:pt x="1322" y="31004"/>
                      </a:lnTo>
                      <a:cubicBezTo>
                        <a:pt x="1715" y="31004"/>
                        <a:pt x="2250" y="31397"/>
                        <a:pt x="2393" y="31647"/>
                      </a:cubicBezTo>
                      <a:cubicBezTo>
                        <a:pt x="1572" y="31861"/>
                        <a:pt x="500" y="31575"/>
                        <a:pt x="572" y="32397"/>
                      </a:cubicBezTo>
                      <a:cubicBezTo>
                        <a:pt x="-214" y="33040"/>
                        <a:pt x="964" y="34254"/>
                        <a:pt x="1393" y="35112"/>
                      </a:cubicBezTo>
                      <a:cubicBezTo>
                        <a:pt x="1536" y="34647"/>
                        <a:pt x="2000" y="34826"/>
                        <a:pt x="2286" y="35004"/>
                      </a:cubicBezTo>
                      <a:cubicBezTo>
                        <a:pt x="2322" y="35397"/>
                        <a:pt x="1500" y="35612"/>
                        <a:pt x="1857" y="35969"/>
                      </a:cubicBezTo>
                      <a:lnTo>
                        <a:pt x="750" y="35969"/>
                      </a:lnTo>
                      <a:cubicBezTo>
                        <a:pt x="1786" y="35826"/>
                        <a:pt x="1893" y="37076"/>
                        <a:pt x="2322" y="37219"/>
                      </a:cubicBezTo>
                      <a:cubicBezTo>
                        <a:pt x="1500" y="37433"/>
                        <a:pt x="1607" y="36576"/>
                        <a:pt x="1000" y="36433"/>
                      </a:cubicBezTo>
                      <a:cubicBezTo>
                        <a:pt x="1107" y="38076"/>
                        <a:pt x="1036" y="37255"/>
                        <a:pt x="1143" y="38898"/>
                      </a:cubicBezTo>
                      <a:cubicBezTo>
                        <a:pt x="1964" y="39791"/>
                        <a:pt x="2179" y="38755"/>
                        <a:pt x="3143" y="39183"/>
                      </a:cubicBezTo>
                      <a:cubicBezTo>
                        <a:pt x="3358" y="39969"/>
                        <a:pt x="4143" y="40719"/>
                        <a:pt x="3465" y="41612"/>
                      </a:cubicBezTo>
                      <a:lnTo>
                        <a:pt x="4429" y="41362"/>
                      </a:lnTo>
                      <a:cubicBezTo>
                        <a:pt x="5179" y="42827"/>
                        <a:pt x="5072" y="43684"/>
                        <a:pt x="4072" y="44648"/>
                      </a:cubicBezTo>
                      <a:cubicBezTo>
                        <a:pt x="12073" y="55436"/>
                        <a:pt x="14966" y="46970"/>
                        <a:pt x="14966" y="46970"/>
                      </a:cubicBezTo>
                      <a:cubicBezTo>
                        <a:pt x="17038" y="42827"/>
                        <a:pt x="14180" y="40648"/>
                        <a:pt x="13430" y="3564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8" name="Graphic 1">
                <a:extLst>
                  <a:ext uri="{FF2B5EF4-FFF2-40B4-BE49-F238E27FC236}">
                    <a16:creationId xmlns:a16="http://schemas.microsoft.com/office/drawing/2014/main" id="{C7D5ACB9-FC7A-F248-AC21-2DE215BB4A79}"/>
                  </a:ext>
                </a:extLst>
              </p:cNvPr>
              <p:cNvGrpSpPr/>
              <p:nvPr/>
            </p:nvGrpSpPr>
            <p:grpSpPr>
              <a:xfrm>
                <a:off x="9803466" y="487753"/>
                <a:ext cx="37618" cy="60455"/>
                <a:chOff x="9803466" y="487753"/>
                <a:chExt cx="37618" cy="60455"/>
              </a:xfrm>
              <a:grpFill/>
            </p:grpSpPr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DE16072-9B11-6940-9B68-5D158B7EF250}"/>
                    </a:ext>
                  </a:extLst>
                </p:cNvPr>
                <p:cNvSpPr/>
                <p:nvPr/>
              </p:nvSpPr>
              <p:spPr>
                <a:xfrm>
                  <a:off x="9822631" y="500455"/>
                  <a:ext cx="428" cy="142"/>
                </a:xfrm>
                <a:custGeom>
                  <a:avLst/>
                  <a:gdLst>
                    <a:gd name="connsiteX0" fmla="*/ 429 w 428"/>
                    <a:gd name="connsiteY0" fmla="*/ 0 h 142"/>
                    <a:gd name="connsiteX1" fmla="*/ 0 w 428"/>
                    <a:gd name="connsiteY1" fmla="*/ 143 h 142"/>
                    <a:gd name="connsiteX2" fmla="*/ 429 w 428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8" h="142">
                      <a:moveTo>
                        <a:pt x="429" y="0"/>
                      </a:moveTo>
                      <a:lnTo>
                        <a:pt x="0" y="143"/>
                      </a:lnTo>
                      <a:cubicBezTo>
                        <a:pt x="179" y="143"/>
                        <a:pt x="357" y="143"/>
                        <a:pt x="429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02E8D89-ACC5-5247-BDEC-72249065608D}"/>
                    </a:ext>
                  </a:extLst>
                </p:cNvPr>
                <p:cNvSpPr/>
                <p:nvPr/>
              </p:nvSpPr>
              <p:spPr>
                <a:xfrm>
                  <a:off x="9824882" y="535352"/>
                  <a:ext cx="35" cy="71"/>
                </a:xfrm>
                <a:custGeom>
                  <a:avLst/>
                  <a:gdLst>
                    <a:gd name="connsiteX0" fmla="*/ 0 w 35"/>
                    <a:gd name="connsiteY0" fmla="*/ 71 h 71"/>
                    <a:gd name="connsiteX1" fmla="*/ 36 w 35"/>
                    <a:gd name="connsiteY1" fmla="*/ 0 h 71"/>
                    <a:gd name="connsiteX2" fmla="*/ 0 w 35"/>
                    <a:gd name="connsiteY2" fmla="*/ 71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71">
                      <a:moveTo>
                        <a:pt x="0" y="71"/>
                      </a:moveTo>
                      <a:lnTo>
                        <a:pt x="36" y="0"/>
                      </a:lnTo>
                      <a:cubicBezTo>
                        <a:pt x="0" y="36"/>
                        <a:pt x="0" y="71"/>
                        <a:pt x="0" y="7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54C4B7DE-3011-E342-B316-5CCBB8D3F892}"/>
                    </a:ext>
                  </a:extLst>
                </p:cNvPr>
                <p:cNvSpPr/>
                <p:nvPr/>
              </p:nvSpPr>
              <p:spPr>
                <a:xfrm>
                  <a:off x="9808023" y="505634"/>
                  <a:ext cx="107" cy="71"/>
                </a:xfrm>
                <a:custGeom>
                  <a:avLst/>
                  <a:gdLst>
                    <a:gd name="connsiteX0" fmla="*/ 71 w 107"/>
                    <a:gd name="connsiteY0" fmla="*/ 71 h 71"/>
                    <a:gd name="connsiteX1" fmla="*/ 107 w 107"/>
                    <a:gd name="connsiteY1" fmla="*/ 71 h 71"/>
                    <a:gd name="connsiteX2" fmla="*/ 0 w 107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71">
                      <a:moveTo>
                        <a:pt x="71" y="71"/>
                      </a:moveTo>
                      <a:lnTo>
                        <a:pt x="107" y="7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4C3FF248-037C-3F44-80F5-587944C6DC3E}"/>
                    </a:ext>
                  </a:extLst>
                </p:cNvPr>
                <p:cNvSpPr/>
                <p:nvPr/>
              </p:nvSpPr>
              <p:spPr>
                <a:xfrm>
                  <a:off x="9803466" y="487753"/>
                  <a:ext cx="37618" cy="60455"/>
                </a:xfrm>
                <a:custGeom>
                  <a:avLst/>
                  <a:gdLst>
                    <a:gd name="connsiteX0" fmla="*/ 7557 w 37618"/>
                    <a:gd name="connsiteY0" fmla="*/ 8130 h 60455"/>
                    <a:gd name="connsiteX1" fmla="*/ 4878 w 37618"/>
                    <a:gd name="connsiteY1" fmla="*/ 13916 h 60455"/>
                    <a:gd name="connsiteX2" fmla="*/ 4628 w 37618"/>
                    <a:gd name="connsiteY2" fmla="*/ 17953 h 60455"/>
                    <a:gd name="connsiteX3" fmla="*/ 5378 w 37618"/>
                    <a:gd name="connsiteY3" fmla="*/ 20560 h 60455"/>
                    <a:gd name="connsiteX4" fmla="*/ 4485 w 37618"/>
                    <a:gd name="connsiteY4" fmla="*/ 20667 h 60455"/>
                    <a:gd name="connsiteX5" fmla="*/ 4557 w 37618"/>
                    <a:gd name="connsiteY5" fmla="*/ 21489 h 60455"/>
                    <a:gd name="connsiteX6" fmla="*/ 4307 w 37618"/>
                    <a:gd name="connsiteY6" fmla="*/ 21417 h 60455"/>
                    <a:gd name="connsiteX7" fmla="*/ 4664 w 37618"/>
                    <a:gd name="connsiteY7" fmla="*/ 22489 h 60455"/>
                    <a:gd name="connsiteX8" fmla="*/ 4414 w 37618"/>
                    <a:gd name="connsiteY8" fmla="*/ 22417 h 60455"/>
                    <a:gd name="connsiteX9" fmla="*/ 4414 w 37618"/>
                    <a:gd name="connsiteY9" fmla="*/ 22882 h 60455"/>
                    <a:gd name="connsiteX10" fmla="*/ 4093 w 37618"/>
                    <a:gd name="connsiteY10" fmla="*/ 22739 h 60455"/>
                    <a:gd name="connsiteX11" fmla="*/ 4057 w 37618"/>
                    <a:gd name="connsiteY11" fmla="*/ 24632 h 60455"/>
                    <a:gd name="connsiteX12" fmla="*/ 5057 w 37618"/>
                    <a:gd name="connsiteY12" fmla="*/ 24811 h 60455"/>
                    <a:gd name="connsiteX13" fmla="*/ 4021 w 37618"/>
                    <a:gd name="connsiteY13" fmla="*/ 27168 h 60455"/>
                    <a:gd name="connsiteX14" fmla="*/ 3807 w 37618"/>
                    <a:gd name="connsiteY14" fmla="*/ 27097 h 60455"/>
                    <a:gd name="connsiteX15" fmla="*/ 3342 w 37618"/>
                    <a:gd name="connsiteY15" fmla="*/ 30597 h 60455"/>
                    <a:gd name="connsiteX16" fmla="*/ 2592 w 37618"/>
                    <a:gd name="connsiteY16" fmla="*/ 30383 h 60455"/>
                    <a:gd name="connsiteX17" fmla="*/ 4343 w 37618"/>
                    <a:gd name="connsiteY17" fmla="*/ 32633 h 60455"/>
                    <a:gd name="connsiteX18" fmla="*/ 2842 w 37618"/>
                    <a:gd name="connsiteY18" fmla="*/ 32633 h 60455"/>
                    <a:gd name="connsiteX19" fmla="*/ 3771 w 37618"/>
                    <a:gd name="connsiteY19" fmla="*/ 33919 h 60455"/>
                    <a:gd name="connsiteX20" fmla="*/ 3521 w 37618"/>
                    <a:gd name="connsiteY20" fmla="*/ 33633 h 60455"/>
                    <a:gd name="connsiteX21" fmla="*/ 3414 w 37618"/>
                    <a:gd name="connsiteY21" fmla="*/ 34883 h 60455"/>
                    <a:gd name="connsiteX22" fmla="*/ 5057 w 37618"/>
                    <a:gd name="connsiteY22" fmla="*/ 35205 h 60455"/>
                    <a:gd name="connsiteX23" fmla="*/ 3271 w 37618"/>
                    <a:gd name="connsiteY23" fmla="*/ 35419 h 60455"/>
                    <a:gd name="connsiteX24" fmla="*/ 4557 w 37618"/>
                    <a:gd name="connsiteY24" fmla="*/ 35848 h 60455"/>
                    <a:gd name="connsiteX25" fmla="*/ 628 w 37618"/>
                    <a:gd name="connsiteY25" fmla="*/ 37134 h 60455"/>
                    <a:gd name="connsiteX26" fmla="*/ 556 w 37618"/>
                    <a:gd name="connsiteY26" fmla="*/ 45027 h 60455"/>
                    <a:gd name="connsiteX27" fmla="*/ 1949 w 37618"/>
                    <a:gd name="connsiteY27" fmla="*/ 48849 h 60455"/>
                    <a:gd name="connsiteX28" fmla="*/ 3271 w 37618"/>
                    <a:gd name="connsiteY28" fmla="*/ 52635 h 60455"/>
                    <a:gd name="connsiteX29" fmla="*/ 2628 w 37618"/>
                    <a:gd name="connsiteY29" fmla="*/ 53457 h 60455"/>
                    <a:gd name="connsiteX30" fmla="*/ 4378 w 37618"/>
                    <a:gd name="connsiteY30" fmla="*/ 54171 h 60455"/>
                    <a:gd name="connsiteX31" fmla="*/ 5307 w 37618"/>
                    <a:gd name="connsiteY31" fmla="*/ 54064 h 60455"/>
                    <a:gd name="connsiteX32" fmla="*/ 4878 w 37618"/>
                    <a:gd name="connsiteY32" fmla="*/ 54850 h 60455"/>
                    <a:gd name="connsiteX33" fmla="*/ 6093 w 37618"/>
                    <a:gd name="connsiteY33" fmla="*/ 54957 h 60455"/>
                    <a:gd name="connsiteX34" fmla="*/ 6021 w 37618"/>
                    <a:gd name="connsiteY34" fmla="*/ 56064 h 60455"/>
                    <a:gd name="connsiteX35" fmla="*/ 12094 w 37618"/>
                    <a:gd name="connsiteY35" fmla="*/ 58136 h 60455"/>
                    <a:gd name="connsiteX36" fmla="*/ 20202 w 37618"/>
                    <a:gd name="connsiteY36" fmla="*/ 58565 h 60455"/>
                    <a:gd name="connsiteX37" fmla="*/ 29060 w 37618"/>
                    <a:gd name="connsiteY37" fmla="*/ 59743 h 60455"/>
                    <a:gd name="connsiteX38" fmla="*/ 29346 w 37618"/>
                    <a:gd name="connsiteY38" fmla="*/ 59279 h 60455"/>
                    <a:gd name="connsiteX39" fmla="*/ 31846 w 37618"/>
                    <a:gd name="connsiteY39" fmla="*/ 59351 h 60455"/>
                    <a:gd name="connsiteX40" fmla="*/ 36382 w 37618"/>
                    <a:gd name="connsiteY40" fmla="*/ 57850 h 60455"/>
                    <a:gd name="connsiteX41" fmla="*/ 33989 w 37618"/>
                    <a:gd name="connsiteY41" fmla="*/ 47349 h 60455"/>
                    <a:gd name="connsiteX42" fmla="*/ 34025 w 37618"/>
                    <a:gd name="connsiteY42" fmla="*/ 47028 h 60455"/>
                    <a:gd name="connsiteX43" fmla="*/ 30989 w 37618"/>
                    <a:gd name="connsiteY43" fmla="*/ 47885 h 60455"/>
                    <a:gd name="connsiteX44" fmla="*/ 29560 w 37618"/>
                    <a:gd name="connsiteY44" fmla="*/ 47099 h 60455"/>
                    <a:gd name="connsiteX45" fmla="*/ 29596 w 37618"/>
                    <a:gd name="connsiteY45" fmla="*/ 46920 h 60455"/>
                    <a:gd name="connsiteX46" fmla="*/ 27274 w 37618"/>
                    <a:gd name="connsiteY46" fmla="*/ 47135 h 60455"/>
                    <a:gd name="connsiteX47" fmla="*/ 27453 w 37618"/>
                    <a:gd name="connsiteY47" fmla="*/ 46385 h 60455"/>
                    <a:gd name="connsiteX48" fmla="*/ 26131 w 37618"/>
                    <a:gd name="connsiteY48" fmla="*/ 45956 h 60455"/>
                    <a:gd name="connsiteX49" fmla="*/ 22345 w 37618"/>
                    <a:gd name="connsiteY49" fmla="*/ 47599 h 60455"/>
                    <a:gd name="connsiteX50" fmla="*/ 22416 w 37618"/>
                    <a:gd name="connsiteY50" fmla="*/ 47278 h 60455"/>
                    <a:gd name="connsiteX51" fmla="*/ 21309 w 37618"/>
                    <a:gd name="connsiteY51" fmla="*/ 48063 h 60455"/>
                    <a:gd name="connsiteX52" fmla="*/ 21273 w 37618"/>
                    <a:gd name="connsiteY52" fmla="*/ 47778 h 60455"/>
                    <a:gd name="connsiteX53" fmla="*/ 19452 w 37618"/>
                    <a:gd name="connsiteY53" fmla="*/ 48385 h 60455"/>
                    <a:gd name="connsiteX54" fmla="*/ 19487 w 37618"/>
                    <a:gd name="connsiteY54" fmla="*/ 47599 h 60455"/>
                    <a:gd name="connsiteX55" fmla="*/ 18559 w 37618"/>
                    <a:gd name="connsiteY55" fmla="*/ 47671 h 60455"/>
                    <a:gd name="connsiteX56" fmla="*/ 18880 w 37618"/>
                    <a:gd name="connsiteY56" fmla="*/ 47885 h 60455"/>
                    <a:gd name="connsiteX57" fmla="*/ 17523 w 37618"/>
                    <a:gd name="connsiteY57" fmla="*/ 47742 h 60455"/>
                    <a:gd name="connsiteX58" fmla="*/ 14915 w 37618"/>
                    <a:gd name="connsiteY58" fmla="*/ 50671 h 60455"/>
                    <a:gd name="connsiteX59" fmla="*/ 14951 w 37618"/>
                    <a:gd name="connsiteY59" fmla="*/ 49778 h 60455"/>
                    <a:gd name="connsiteX60" fmla="*/ 15451 w 37618"/>
                    <a:gd name="connsiteY60" fmla="*/ 48278 h 60455"/>
                    <a:gd name="connsiteX61" fmla="*/ 14487 w 37618"/>
                    <a:gd name="connsiteY61" fmla="*/ 47599 h 60455"/>
                    <a:gd name="connsiteX62" fmla="*/ 14772 w 37618"/>
                    <a:gd name="connsiteY62" fmla="*/ 46778 h 60455"/>
                    <a:gd name="connsiteX63" fmla="*/ 13629 w 37618"/>
                    <a:gd name="connsiteY63" fmla="*/ 46706 h 60455"/>
                    <a:gd name="connsiteX64" fmla="*/ 13629 w 37618"/>
                    <a:gd name="connsiteY64" fmla="*/ 45635 h 60455"/>
                    <a:gd name="connsiteX65" fmla="*/ 14344 w 37618"/>
                    <a:gd name="connsiteY65" fmla="*/ 44670 h 60455"/>
                    <a:gd name="connsiteX66" fmla="*/ 13522 w 37618"/>
                    <a:gd name="connsiteY66" fmla="*/ 45135 h 60455"/>
                    <a:gd name="connsiteX67" fmla="*/ 14487 w 37618"/>
                    <a:gd name="connsiteY67" fmla="*/ 44206 h 60455"/>
                    <a:gd name="connsiteX68" fmla="*/ 14380 w 37618"/>
                    <a:gd name="connsiteY68" fmla="*/ 43456 h 60455"/>
                    <a:gd name="connsiteX69" fmla="*/ 12665 w 37618"/>
                    <a:gd name="connsiteY69" fmla="*/ 43670 h 60455"/>
                    <a:gd name="connsiteX70" fmla="*/ 14094 w 37618"/>
                    <a:gd name="connsiteY70" fmla="*/ 43170 h 60455"/>
                    <a:gd name="connsiteX71" fmla="*/ 13951 w 37618"/>
                    <a:gd name="connsiteY71" fmla="*/ 43241 h 60455"/>
                    <a:gd name="connsiteX72" fmla="*/ 14808 w 37618"/>
                    <a:gd name="connsiteY72" fmla="*/ 43063 h 60455"/>
                    <a:gd name="connsiteX73" fmla="*/ 15273 w 37618"/>
                    <a:gd name="connsiteY73" fmla="*/ 42884 h 60455"/>
                    <a:gd name="connsiteX74" fmla="*/ 14130 w 37618"/>
                    <a:gd name="connsiteY74" fmla="*/ 42777 h 60455"/>
                    <a:gd name="connsiteX75" fmla="*/ 13308 w 37618"/>
                    <a:gd name="connsiteY75" fmla="*/ 42884 h 60455"/>
                    <a:gd name="connsiteX76" fmla="*/ 13451 w 37618"/>
                    <a:gd name="connsiteY76" fmla="*/ 42670 h 60455"/>
                    <a:gd name="connsiteX77" fmla="*/ 14165 w 37618"/>
                    <a:gd name="connsiteY77" fmla="*/ 42706 h 60455"/>
                    <a:gd name="connsiteX78" fmla="*/ 14630 w 37618"/>
                    <a:gd name="connsiteY78" fmla="*/ 42527 h 60455"/>
                    <a:gd name="connsiteX79" fmla="*/ 13737 w 37618"/>
                    <a:gd name="connsiteY79" fmla="*/ 42456 h 60455"/>
                    <a:gd name="connsiteX80" fmla="*/ 14487 w 37618"/>
                    <a:gd name="connsiteY80" fmla="*/ 42277 h 60455"/>
                    <a:gd name="connsiteX81" fmla="*/ 13058 w 37618"/>
                    <a:gd name="connsiteY81" fmla="*/ 41920 h 60455"/>
                    <a:gd name="connsiteX82" fmla="*/ 15308 w 37618"/>
                    <a:gd name="connsiteY82" fmla="*/ 40527 h 60455"/>
                    <a:gd name="connsiteX83" fmla="*/ 14272 w 37618"/>
                    <a:gd name="connsiteY83" fmla="*/ 39848 h 60455"/>
                    <a:gd name="connsiteX84" fmla="*/ 15094 w 37618"/>
                    <a:gd name="connsiteY84" fmla="*/ 40098 h 60455"/>
                    <a:gd name="connsiteX85" fmla="*/ 16344 w 37618"/>
                    <a:gd name="connsiteY85" fmla="*/ 39420 h 60455"/>
                    <a:gd name="connsiteX86" fmla="*/ 16880 w 37618"/>
                    <a:gd name="connsiteY86" fmla="*/ 39670 h 60455"/>
                    <a:gd name="connsiteX87" fmla="*/ 15237 w 37618"/>
                    <a:gd name="connsiteY87" fmla="*/ 38884 h 60455"/>
                    <a:gd name="connsiteX88" fmla="*/ 15130 w 37618"/>
                    <a:gd name="connsiteY88" fmla="*/ 37562 h 60455"/>
                    <a:gd name="connsiteX89" fmla="*/ 13772 w 37618"/>
                    <a:gd name="connsiteY89" fmla="*/ 36812 h 60455"/>
                    <a:gd name="connsiteX90" fmla="*/ 14522 w 37618"/>
                    <a:gd name="connsiteY90" fmla="*/ 37205 h 60455"/>
                    <a:gd name="connsiteX91" fmla="*/ 14344 w 37618"/>
                    <a:gd name="connsiteY91" fmla="*/ 36633 h 60455"/>
                    <a:gd name="connsiteX92" fmla="*/ 15451 w 37618"/>
                    <a:gd name="connsiteY92" fmla="*/ 36741 h 60455"/>
                    <a:gd name="connsiteX93" fmla="*/ 16380 w 37618"/>
                    <a:gd name="connsiteY93" fmla="*/ 37312 h 60455"/>
                    <a:gd name="connsiteX94" fmla="*/ 15165 w 37618"/>
                    <a:gd name="connsiteY94" fmla="*/ 36169 h 60455"/>
                    <a:gd name="connsiteX95" fmla="*/ 16594 w 37618"/>
                    <a:gd name="connsiteY95" fmla="*/ 35062 h 60455"/>
                    <a:gd name="connsiteX96" fmla="*/ 16416 w 37618"/>
                    <a:gd name="connsiteY96" fmla="*/ 33454 h 60455"/>
                    <a:gd name="connsiteX97" fmla="*/ 18452 w 37618"/>
                    <a:gd name="connsiteY97" fmla="*/ 33919 h 60455"/>
                    <a:gd name="connsiteX98" fmla="*/ 18380 w 37618"/>
                    <a:gd name="connsiteY98" fmla="*/ 32026 h 60455"/>
                    <a:gd name="connsiteX99" fmla="*/ 18452 w 37618"/>
                    <a:gd name="connsiteY99" fmla="*/ 32133 h 60455"/>
                    <a:gd name="connsiteX100" fmla="*/ 19309 w 37618"/>
                    <a:gd name="connsiteY100" fmla="*/ 28382 h 60455"/>
                    <a:gd name="connsiteX101" fmla="*/ 17701 w 37618"/>
                    <a:gd name="connsiteY101" fmla="*/ 27561 h 60455"/>
                    <a:gd name="connsiteX102" fmla="*/ 16951 w 37618"/>
                    <a:gd name="connsiteY102" fmla="*/ 24668 h 60455"/>
                    <a:gd name="connsiteX103" fmla="*/ 18273 w 37618"/>
                    <a:gd name="connsiteY103" fmla="*/ 23989 h 60455"/>
                    <a:gd name="connsiteX104" fmla="*/ 18452 w 37618"/>
                    <a:gd name="connsiteY104" fmla="*/ 24168 h 60455"/>
                    <a:gd name="connsiteX105" fmla="*/ 18594 w 37618"/>
                    <a:gd name="connsiteY105" fmla="*/ 22096 h 60455"/>
                    <a:gd name="connsiteX106" fmla="*/ 17058 w 37618"/>
                    <a:gd name="connsiteY106" fmla="*/ 20667 h 60455"/>
                    <a:gd name="connsiteX107" fmla="*/ 17701 w 37618"/>
                    <a:gd name="connsiteY107" fmla="*/ 20489 h 60455"/>
                    <a:gd name="connsiteX108" fmla="*/ 18594 w 37618"/>
                    <a:gd name="connsiteY108" fmla="*/ 20560 h 60455"/>
                    <a:gd name="connsiteX109" fmla="*/ 18166 w 37618"/>
                    <a:gd name="connsiteY109" fmla="*/ 20274 h 60455"/>
                    <a:gd name="connsiteX110" fmla="*/ 18344 w 37618"/>
                    <a:gd name="connsiteY110" fmla="*/ 20310 h 60455"/>
                    <a:gd name="connsiteX111" fmla="*/ 17808 w 37618"/>
                    <a:gd name="connsiteY111" fmla="*/ 20060 h 60455"/>
                    <a:gd name="connsiteX112" fmla="*/ 17344 w 37618"/>
                    <a:gd name="connsiteY112" fmla="*/ 20024 h 60455"/>
                    <a:gd name="connsiteX113" fmla="*/ 18773 w 37618"/>
                    <a:gd name="connsiteY113" fmla="*/ 19024 h 60455"/>
                    <a:gd name="connsiteX114" fmla="*/ 17309 w 37618"/>
                    <a:gd name="connsiteY114" fmla="*/ 15488 h 60455"/>
                    <a:gd name="connsiteX115" fmla="*/ 18701 w 37618"/>
                    <a:gd name="connsiteY115" fmla="*/ 16167 h 60455"/>
                    <a:gd name="connsiteX116" fmla="*/ 18594 w 37618"/>
                    <a:gd name="connsiteY116" fmla="*/ 15381 h 60455"/>
                    <a:gd name="connsiteX117" fmla="*/ 19202 w 37618"/>
                    <a:gd name="connsiteY117" fmla="*/ 16167 h 60455"/>
                    <a:gd name="connsiteX118" fmla="*/ 19594 w 37618"/>
                    <a:gd name="connsiteY118" fmla="*/ 13345 h 60455"/>
                    <a:gd name="connsiteX119" fmla="*/ 18916 w 37618"/>
                    <a:gd name="connsiteY119" fmla="*/ 12988 h 60455"/>
                    <a:gd name="connsiteX120" fmla="*/ 19059 w 37618"/>
                    <a:gd name="connsiteY120" fmla="*/ 12952 h 60455"/>
                    <a:gd name="connsiteX121" fmla="*/ 18094 w 37618"/>
                    <a:gd name="connsiteY121" fmla="*/ 12380 h 60455"/>
                    <a:gd name="connsiteX122" fmla="*/ 19987 w 37618"/>
                    <a:gd name="connsiteY122" fmla="*/ 12202 h 60455"/>
                    <a:gd name="connsiteX123" fmla="*/ 19452 w 37618"/>
                    <a:gd name="connsiteY123" fmla="*/ 10416 h 60455"/>
                    <a:gd name="connsiteX124" fmla="*/ 18559 w 37618"/>
                    <a:gd name="connsiteY124" fmla="*/ 10344 h 60455"/>
                    <a:gd name="connsiteX125" fmla="*/ 19094 w 37618"/>
                    <a:gd name="connsiteY125" fmla="*/ 9809 h 60455"/>
                    <a:gd name="connsiteX126" fmla="*/ 20202 w 37618"/>
                    <a:gd name="connsiteY126" fmla="*/ 9952 h 60455"/>
                    <a:gd name="connsiteX127" fmla="*/ 18773 w 37618"/>
                    <a:gd name="connsiteY127" fmla="*/ 8951 h 60455"/>
                    <a:gd name="connsiteX128" fmla="*/ 20023 w 37618"/>
                    <a:gd name="connsiteY128" fmla="*/ 9630 h 60455"/>
                    <a:gd name="connsiteX129" fmla="*/ 20130 w 37618"/>
                    <a:gd name="connsiteY129" fmla="*/ 8094 h 60455"/>
                    <a:gd name="connsiteX130" fmla="*/ 18166 w 37618"/>
                    <a:gd name="connsiteY130" fmla="*/ 7630 h 60455"/>
                    <a:gd name="connsiteX131" fmla="*/ 18059 w 37618"/>
                    <a:gd name="connsiteY131" fmla="*/ 6094 h 60455"/>
                    <a:gd name="connsiteX132" fmla="*/ 17058 w 37618"/>
                    <a:gd name="connsiteY132" fmla="*/ 6130 h 60455"/>
                    <a:gd name="connsiteX133" fmla="*/ 17701 w 37618"/>
                    <a:gd name="connsiteY133" fmla="*/ 4129 h 60455"/>
                    <a:gd name="connsiteX134" fmla="*/ 9700 w 37618"/>
                    <a:gd name="connsiteY134" fmla="*/ 57 h 60455"/>
                    <a:gd name="connsiteX135" fmla="*/ 7093 w 37618"/>
                    <a:gd name="connsiteY135" fmla="*/ 1343 h 60455"/>
                    <a:gd name="connsiteX136" fmla="*/ 7557 w 37618"/>
                    <a:gd name="connsiteY136" fmla="*/ 8130 h 60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</a:cxnLst>
                  <a:rect l="l" t="t" r="r" b="b"/>
                  <a:pathLst>
                    <a:path w="37618" h="60455">
                      <a:moveTo>
                        <a:pt x="7557" y="8130"/>
                      </a:moveTo>
                      <a:cubicBezTo>
                        <a:pt x="6628" y="10702"/>
                        <a:pt x="4628" y="11059"/>
                        <a:pt x="4878" y="13916"/>
                      </a:cubicBezTo>
                      <a:cubicBezTo>
                        <a:pt x="4485" y="15202"/>
                        <a:pt x="4664" y="16667"/>
                        <a:pt x="4628" y="17953"/>
                      </a:cubicBezTo>
                      <a:cubicBezTo>
                        <a:pt x="5950" y="18846"/>
                        <a:pt x="4307" y="19596"/>
                        <a:pt x="5378" y="20560"/>
                      </a:cubicBezTo>
                      <a:lnTo>
                        <a:pt x="4485" y="20667"/>
                      </a:lnTo>
                      <a:cubicBezTo>
                        <a:pt x="4843" y="20989"/>
                        <a:pt x="5057" y="21346"/>
                        <a:pt x="4557" y="21489"/>
                      </a:cubicBezTo>
                      <a:lnTo>
                        <a:pt x="4307" y="21417"/>
                      </a:lnTo>
                      <a:cubicBezTo>
                        <a:pt x="4843" y="21917"/>
                        <a:pt x="4378" y="22239"/>
                        <a:pt x="4664" y="22489"/>
                      </a:cubicBezTo>
                      <a:lnTo>
                        <a:pt x="4414" y="22417"/>
                      </a:lnTo>
                      <a:lnTo>
                        <a:pt x="4414" y="22882"/>
                      </a:lnTo>
                      <a:lnTo>
                        <a:pt x="4093" y="22739"/>
                      </a:lnTo>
                      <a:cubicBezTo>
                        <a:pt x="4628" y="23525"/>
                        <a:pt x="4485" y="24132"/>
                        <a:pt x="4057" y="24632"/>
                      </a:cubicBezTo>
                      <a:lnTo>
                        <a:pt x="5057" y="24811"/>
                      </a:lnTo>
                      <a:cubicBezTo>
                        <a:pt x="3664" y="25668"/>
                        <a:pt x="5593" y="26632"/>
                        <a:pt x="4021" y="27168"/>
                      </a:cubicBezTo>
                      <a:lnTo>
                        <a:pt x="3807" y="27097"/>
                      </a:lnTo>
                      <a:cubicBezTo>
                        <a:pt x="6021" y="29025"/>
                        <a:pt x="1449" y="28347"/>
                        <a:pt x="3342" y="30597"/>
                      </a:cubicBezTo>
                      <a:cubicBezTo>
                        <a:pt x="3128" y="30311"/>
                        <a:pt x="2807" y="30490"/>
                        <a:pt x="2592" y="30383"/>
                      </a:cubicBezTo>
                      <a:cubicBezTo>
                        <a:pt x="2628" y="31133"/>
                        <a:pt x="2485" y="31919"/>
                        <a:pt x="4343" y="32633"/>
                      </a:cubicBezTo>
                      <a:cubicBezTo>
                        <a:pt x="4128" y="33133"/>
                        <a:pt x="3592" y="32812"/>
                        <a:pt x="2842" y="32633"/>
                      </a:cubicBezTo>
                      <a:cubicBezTo>
                        <a:pt x="3664" y="32919"/>
                        <a:pt x="3843" y="33490"/>
                        <a:pt x="3771" y="33919"/>
                      </a:cubicBezTo>
                      <a:lnTo>
                        <a:pt x="3521" y="33633"/>
                      </a:lnTo>
                      <a:lnTo>
                        <a:pt x="3414" y="34883"/>
                      </a:lnTo>
                      <a:lnTo>
                        <a:pt x="5057" y="35205"/>
                      </a:lnTo>
                      <a:cubicBezTo>
                        <a:pt x="4414" y="35669"/>
                        <a:pt x="3092" y="34705"/>
                        <a:pt x="3271" y="35419"/>
                      </a:cubicBezTo>
                      <a:lnTo>
                        <a:pt x="4557" y="35848"/>
                      </a:lnTo>
                      <a:cubicBezTo>
                        <a:pt x="4021" y="36598"/>
                        <a:pt x="1878" y="36491"/>
                        <a:pt x="628" y="37134"/>
                      </a:cubicBezTo>
                      <a:cubicBezTo>
                        <a:pt x="-122" y="38669"/>
                        <a:pt x="-265" y="42527"/>
                        <a:pt x="556" y="45027"/>
                      </a:cubicBezTo>
                      <a:cubicBezTo>
                        <a:pt x="1092" y="46349"/>
                        <a:pt x="1592" y="47599"/>
                        <a:pt x="1949" y="48849"/>
                      </a:cubicBezTo>
                      <a:cubicBezTo>
                        <a:pt x="2557" y="49992"/>
                        <a:pt x="2807" y="51350"/>
                        <a:pt x="3271" y="52635"/>
                      </a:cubicBezTo>
                      <a:lnTo>
                        <a:pt x="2628" y="53457"/>
                      </a:lnTo>
                      <a:cubicBezTo>
                        <a:pt x="1556" y="54529"/>
                        <a:pt x="5307" y="53136"/>
                        <a:pt x="4378" y="54171"/>
                      </a:cubicBezTo>
                      <a:cubicBezTo>
                        <a:pt x="4664" y="54171"/>
                        <a:pt x="5021" y="54100"/>
                        <a:pt x="5307" y="54064"/>
                      </a:cubicBezTo>
                      <a:cubicBezTo>
                        <a:pt x="5236" y="54350"/>
                        <a:pt x="5343" y="54779"/>
                        <a:pt x="4878" y="54850"/>
                      </a:cubicBezTo>
                      <a:cubicBezTo>
                        <a:pt x="5307" y="55243"/>
                        <a:pt x="5486" y="55064"/>
                        <a:pt x="6093" y="54957"/>
                      </a:cubicBezTo>
                      <a:lnTo>
                        <a:pt x="6021" y="56064"/>
                      </a:lnTo>
                      <a:cubicBezTo>
                        <a:pt x="7521" y="57958"/>
                        <a:pt x="10450" y="57315"/>
                        <a:pt x="12094" y="58136"/>
                      </a:cubicBezTo>
                      <a:cubicBezTo>
                        <a:pt x="13879" y="60744"/>
                        <a:pt x="18237" y="59529"/>
                        <a:pt x="20202" y="58565"/>
                      </a:cubicBezTo>
                      <a:cubicBezTo>
                        <a:pt x="23059" y="56529"/>
                        <a:pt x="26345" y="62422"/>
                        <a:pt x="29060" y="59743"/>
                      </a:cubicBezTo>
                      <a:cubicBezTo>
                        <a:pt x="29167" y="59958"/>
                        <a:pt x="29382" y="59458"/>
                        <a:pt x="29346" y="59279"/>
                      </a:cubicBezTo>
                      <a:lnTo>
                        <a:pt x="31846" y="59351"/>
                      </a:lnTo>
                      <a:cubicBezTo>
                        <a:pt x="31846" y="59351"/>
                        <a:pt x="34811" y="59315"/>
                        <a:pt x="36382" y="57850"/>
                      </a:cubicBezTo>
                      <a:cubicBezTo>
                        <a:pt x="37811" y="56422"/>
                        <a:pt x="38990" y="53350"/>
                        <a:pt x="33989" y="47349"/>
                      </a:cubicBezTo>
                      <a:lnTo>
                        <a:pt x="34025" y="47028"/>
                      </a:lnTo>
                      <a:cubicBezTo>
                        <a:pt x="32632" y="46313"/>
                        <a:pt x="31775" y="46170"/>
                        <a:pt x="30989" y="47885"/>
                      </a:cubicBezTo>
                      <a:cubicBezTo>
                        <a:pt x="30739" y="45885"/>
                        <a:pt x="29917" y="47742"/>
                        <a:pt x="29560" y="47099"/>
                      </a:cubicBezTo>
                      <a:lnTo>
                        <a:pt x="29596" y="46920"/>
                      </a:lnTo>
                      <a:cubicBezTo>
                        <a:pt x="28881" y="48528"/>
                        <a:pt x="27953" y="45706"/>
                        <a:pt x="27274" y="47135"/>
                      </a:cubicBezTo>
                      <a:cubicBezTo>
                        <a:pt x="27310" y="46956"/>
                        <a:pt x="27310" y="46420"/>
                        <a:pt x="27453" y="46385"/>
                      </a:cubicBezTo>
                      <a:cubicBezTo>
                        <a:pt x="26917" y="46670"/>
                        <a:pt x="26202" y="47135"/>
                        <a:pt x="26131" y="45956"/>
                      </a:cubicBezTo>
                      <a:cubicBezTo>
                        <a:pt x="24845" y="46313"/>
                        <a:pt x="23202" y="45742"/>
                        <a:pt x="22345" y="47599"/>
                      </a:cubicBezTo>
                      <a:lnTo>
                        <a:pt x="22416" y="47278"/>
                      </a:lnTo>
                      <a:cubicBezTo>
                        <a:pt x="21916" y="48528"/>
                        <a:pt x="21845" y="47421"/>
                        <a:pt x="21309" y="48063"/>
                      </a:cubicBezTo>
                      <a:cubicBezTo>
                        <a:pt x="21273" y="47921"/>
                        <a:pt x="21273" y="47813"/>
                        <a:pt x="21273" y="47778"/>
                      </a:cubicBezTo>
                      <a:cubicBezTo>
                        <a:pt x="20737" y="48992"/>
                        <a:pt x="19844" y="47921"/>
                        <a:pt x="19452" y="48385"/>
                      </a:cubicBezTo>
                      <a:lnTo>
                        <a:pt x="19487" y="47599"/>
                      </a:lnTo>
                      <a:lnTo>
                        <a:pt x="18559" y="47671"/>
                      </a:lnTo>
                      <a:lnTo>
                        <a:pt x="18880" y="47885"/>
                      </a:lnTo>
                      <a:cubicBezTo>
                        <a:pt x="18487" y="49992"/>
                        <a:pt x="18344" y="46492"/>
                        <a:pt x="17523" y="47742"/>
                      </a:cubicBezTo>
                      <a:cubicBezTo>
                        <a:pt x="17058" y="47349"/>
                        <a:pt x="15380" y="51885"/>
                        <a:pt x="14915" y="50671"/>
                      </a:cubicBezTo>
                      <a:cubicBezTo>
                        <a:pt x="14344" y="51564"/>
                        <a:pt x="15594" y="49171"/>
                        <a:pt x="14951" y="49778"/>
                      </a:cubicBezTo>
                      <a:cubicBezTo>
                        <a:pt x="15237" y="48706"/>
                        <a:pt x="15344" y="49171"/>
                        <a:pt x="15451" y="48278"/>
                      </a:cubicBezTo>
                      <a:cubicBezTo>
                        <a:pt x="14915" y="48671"/>
                        <a:pt x="15094" y="46956"/>
                        <a:pt x="14487" y="47599"/>
                      </a:cubicBezTo>
                      <a:lnTo>
                        <a:pt x="14772" y="46778"/>
                      </a:lnTo>
                      <a:cubicBezTo>
                        <a:pt x="13665" y="48063"/>
                        <a:pt x="14630" y="45456"/>
                        <a:pt x="13629" y="46706"/>
                      </a:cubicBezTo>
                      <a:cubicBezTo>
                        <a:pt x="12808" y="47063"/>
                        <a:pt x="15022" y="44456"/>
                        <a:pt x="13629" y="45635"/>
                      </a:cubicBezTo>
                      <a:lnTo>
                        <a:pt x="14344" y="44670"/>
                      </a:lnTo>
                      <a:cubicBezTo>
                        <a:pt x="14415" y="44492"/>
                        <a:pt x="13201" y="45670"/>
                        <a:pt x="13522" y="45135"/>
                      </a:cubicBezTo>
                      <a:cubicBezTo>
                        <a:pt x="14094" y="44634"/>
                        <a:pt x="13879" y="44599"/>
                        <a:pt x="14487" y="44206"/>
                      </a:cubicBezTo>
                      <a:cubicBezTo>
                        <a:pt x="15344" y="43456"/>
                        <a:pt x="12772" y="44599"/>
                        <a:pt x="14380" y="43456"/>
                      </a:cubicBezTo>
                      <a:cubicBezTo>
                        <a:pt x="12951" y="43920"/>
                        <a:pt x="13772" y="43420"/>
                        <a:pt x="12665" y="43670"/>
                      </a:cubicBezTo>
                      <a:cubicBezTo>
                        <a:pt x="13272" y="43491"/>
                        <a:pt x="12665" y="43241"/>
                        <a:pt x="14094" y="43170"/>
                      </a:cubicBezTo>
                      <a:cubicBezTo>
                        <a:pt x="14201" y="43170"/>
                        <a:pt x="14201" y="43170"/>
                        <a:pt x="13951" y="43241"/>
                      </a:cubicBezTo>
                      <a:lnTo>
                        <a:pt x="14808" y="43063"/>
                      </a:lnTo>
                      <a:cubicBezTo>
                        <a:pt x="15380" y="42884"/>
                        <a:pt x="15415" y="42884"/>
                        <a:pt x="15273" y="42884"/>
                      </a:cubicBezTo>
                      <a:cubicBezTo>
                        <a:pt x="14987" y="42884"/>
                        <a:pt x="13951" y="42884"/>
                        <a:pt x="14130" y="42777"/>
                      </a:cubicBezTo>
                      <a:cubicBezTo>
                        <a:pt x="13844" y="42813"/>
                        <a:pt x="13915" y="42920"/>
                        <a:pt x="13308" y="42884"/>
                      </a:cubicBezTo>
                      <a:lnTo>
                        <a:pt x="13451" y="42670"/>
                      </a:lnTo>
                      <a:lnTo>
                        <a:pt x="14165" y="42706"/>
                      </a:lnTo>
                      <a:cubicBezTo>
                        <a:pt x="14308" y="42634"/>
                        <a:pt x="14451" y="42598"/>
                        <a:pt x="14630" y="42527"/>
                      </a:cubicBezTo>
                      <a:lnTo>
                        <a:pt x="13737" y="42456"/>
                      </a:lnTo>
                      <a:cubicBezTo>
                        <a:pt x="14237" y="42348"/>
                        <a:pt x="15701" y="42670"/>
                        <a:pt x="14487" y="42277"/>
                      </a:cubicBezTo>
                      <a:cubicBezTo>
                        <a:pt x="13844" y="41991"/>
                        <a:pt x="13272" y="42241"/>
                        <a:pt x="13058" y="41920"/>
                      </a:cubicBezTo>
                      <a:cubicBezTo>
                        <a:pt x="13737" y="41598"/>
                        <a:pt x="14844" y="41098"/>
                        <a:pt x="15308" y="40527"/>
                      </a:cubicBezTo>
                      <a:cubicBezTo>
                        <a:pt x="14344" y="40277"/>
                        <a:pt x="14415" y="40134"/>
                        <a:pt x="14272" y="39848"/>
                      </a:cubicBezTo>
                      <a:lnTo>
                        <a:pt x="15094" y="40098"/>
                      </a:lnTo>
                      <a:cubicBezTo>
                        <a:pt x="14201" y="38991"/>
                        <a:pt x="16987" y="40455"/>
                        <a:pt x="16344" y="39420"/>
                      </a:cubicBezTo>
                      <a:lnTo>
                        <a:pt x="16880" y="39670"/>
                      </a:lnTo>
                      <a:lnTo>
                        <a:pt x="15237" y="38884"/>
                      </a:lnTo>
                      <a:cubicBezTo>
                        <a:pt x="13844" y="37634"/>
                        <a:pt x="17058" y="39134"/>
                        <a:pt x="15130" y="37562"/>
                      </a:cubicBezTo>
                      <a:cubicBezTo>
                        <a:pt x="15165" y="37919"/>
                        <a:pt x="13272" y="37062"/>
                        <a:pt x="13772" y="36812"/>
                      </a:cubicBezTo>
                      <a:lnTo>
                        <a:pt x="14522" y="37205"/>
                      </a:lnTo>
                      <a:cubicBezTo>
                        <a:pt x="14415" y="36919"/>
                        <a:pt x="14130" y="36741"/>
                        <a:pt x="14344" y="36633"/>
                      </a:cubicBezTo>
                      <a:cubicBezTo>
                        <a:pt x="14737" y="36919"/>
                        <a:pt x="15487" y="37134"/>
                        <a:pt x="15451" y="36741"/>
                      </a:cubicBezTo>
                      <a:lnTo>
                        <a:pt x="16380" y="37312"/>
                      </a:lnTo>
                      <a:lnTo>
                        <a:pt x="15165" y="36169"/>
                      </a:lnTo>
                      <a:cubicBezTo>
                        <a:pt x="16201" y="36026"/>
                        <a:pt x="15415" y="34848"/>
                        <a:pt x="16594" y="35062"/>
                      </a:cubicBezTo>
                      <a:cubicBezTo>
                        <a:pt x="16594" y="35062"/>
                        <a:pt x="17559" y="34169"/>
                        <a:pt x="16416" y="33454"/>
                      </a:cubicBezTo>
                      <a:cubicBezTo>
                        <a:pt x="17094" y="33955"/>
                        <a:pt x="17594" y="33419"/>
                        <a:pt x="18452" y="33919"/>
                      </a:cubicBezTo>
                      <a:cubicBezTo>
                        <a:pt x="17701" y="33312"/>
                        <a:pt x="17309" y="32169"/>
                        <a:pt x="18380" y="32026"/>
                      </a:cubicBezTo>
                      <a:lnTo>
                        <a:pt x="18452" y="32133"/>
                      </a:lnTo>
                      <a:cubicBezTo>
                        <a:pt x="19880" y="30883"/>
                        <a:pt x="17844" y="29275"/>
                        <a:pt x="19309" y="28382"/>
                      </a:cubicBezTo>
                      <a:cubicBezTo>
                        <a:pt x="18309" y="28204"/>
                        <a:pt x="18987" y="27704"/>
                        <a:pt x="17701" y="27561"/>
                      </a:cubicBezTo>
                      <a:cubicBezTo>
                        <a:pt x="16737" y="26061"/>
                        <a:pt x="20773" y="25954"/>
                        <a:pt x="16951" y="24668"/>
                      </a:cubicBezTo>
                      <a:cubicBezTo>
                        <a:pt x="16880" y="24096"/>
                        <a:pt x="17987" y="24239"/>
                        <a:pt x="18273" y="23989"/>
                      </a:cubicBezTo>
                      <a:lnTo>
                        <a:pt x="18452" y="24168"/>
                      </a:lnTo>
                      <a:cubicBezTo>
                        <a:pt x="18344" y="23096"/>
                        <a:pt x="18380" y="22810"/>
                        <a:pt x="18594" y="22096"/>
                      </a:cubicBezTo>
                      <a:cubicBezTo>
                        <a:pt x="18273" y="21632"/>
                        <a:pt x="16487" y="21203"/>
                        <a:pt x="17058" y="20667"/>
                      </a:cubicBezTo>
                      <a:cubicBezTo>
                        <a:pt x="17737" y="21024"/>
                        <a:pt x="17666" y="20739"/>
                        <a:pt x="17701" y="20489"/>
                      </a:cubicBezTo>
                      <a:cubicBezTo>
                        <a:pt x="17773" y="20667"/>
                        <a:pt x="18023" y="20774"/>
                        <a:pt x="18594" y="20560"/>
                      </a:cubicBezTo>
                      <a:cubicBezTo>
                        <a:pt x="18380" y="20453"/>
                        <a:pt x="18237" y="20381"/>
                        <a:pt x="18166" y="20274"/>
                      </a:cubicBezTo>
                      <a:cubicBezTo>
                        <a:pt x="18237" y="20274"/>
                        <a:pt x="18273" y="20274"/>
                        <a:pt x="18344" y="20310"/>
                      </a:cubicBezTo>
                      <a:cubicBezTo>
                        <a:pt x="18166" y="19846"/>
                        <a:pt x="17916" y="19881"/>
                        <a:pt x="17808" y="20060"/>
                      </a:cubicBezTo>
                      <a:cubicBezTo>
                        <a:pt x="17701" y="20024"/>
                        <a:pt x="17559" y="20024"/>
                        <a:pt x="17344" y="20024"/>
                      </a:cubicBezTo>
                      <a:cubicBezTo>
                        <a:pt x="18380" y="19774"/>
                        <a:pt x="17523" y="18810"/>
                        <a:pt x="18773" y="19024"/>
                      </a:cubicBezTo>
                      <a:cubicBezTo>
                        <a:pt x="18737" y="17738"/>
                        <a:pt x="17594" y="16595"/>
                        <a:pt x="17309" y="15488"/>
                      </a:cubicBezTo>
                      <a:cubicBezTo>
                        <a:pt x="17987" y="15488"/>
                        <a:pt x="18487" y="15845"/>
                        <a:pt x="18701" y="16167"/>
                      </a:cubicBezTo>
                      <a:lnTo>
                        <a:pt x="18594" y="15381"/>
                      </a:lnTo>
                      <a:cubicBezTo>
                        <a:pt x="19523" y="15559"/>
                        <a:pt x="19059" y="15881"/>
                        <a:pt x="19202" y="16167"/>
                      </a:cubicBezTo>
                      <a:cubicBezTo>
                        <a:pt x="20845" y="15559"/>
                        <a:pt x="18023" y="14095"/>
                        <a:pt x="19594" y="13345"/>
                      </a:cubicBezTo>
                      <a:lnTo>
                        <a:pt x="18916" y="12988"/>
                      </a:lnTo>
                      <a:lnTo>
                        <a:pt x="19059" y="12952"/>
                      </a:lnTo>
                      <a:cubicBezTo>
                        <a:pt x="18666" y="12881"/>
                        <a:pt x="18202" y="12559"/>
                        <a:pt x="18094" y="12380"/>
                      </a:cubicBezTo>
                      <a:cubicBezTo>
                        <a:pt x="18916" y="12380"/>
                        <a:pt x="19952" y="12702"/>
                        <a:pt x="19987" y="12202"/>
                      </a:cubicBezTo>
                      <a:cubicBezTo>
                        <a:pt x="20845" y="11952"/>
                        <a:pt x="19809" y="10987"/>
                        <a:pt x="19452" y="10416"/>
                      </a:cubicBezTo>
                      <a:cubicBezTo>
                        <a:pt x="19273" y="10666"/>
                        <a:pt x="18844" y="10523"/>
                        <a:pt x="18559" y="10344"/>
                      </a:cubicBezTo>
                      <a:cubicBezTo>
                        <a:pt x="18559" y="10094"/>
                        <a:pt x="19416" y="10059"/>
                        <a:pt x="19094" y="9809"/>
                      </a:cubicBezTo>
                      <a:lnTo>
                        <a:pt x="20202" y="9952"/>
                      </a:lnTo>
                      <a:cubicBezTo>
                        <a:pt x="19166" y="9880"/>
                        <a:pt x="19202" y="9094"/>
                        <a:pt x="18773" y="8951"/>
                      </a:cubicBezTo>
                      <a:cubicBezTo>
                        <a:pt x="19594" y="8951"/>
                        <a:pt x="19416" y="9451"/>
                        <a:pt x="20023" y="9630"/>
                      </a:cubicBezTo>
                      <a:cubicBezTo>
                        <a:pt x="20094" y="8594"/>
                        <a:pt x="20059" y="9094"/>
                        <a:pt x="20130" y="8094"/>
                      </a:cubicBezTo>
                      <a:cubicBezTo>
                        <a:pt x="19380" y="7416"/>
                        <a:pt x="19094" y="8023"/>
                        <a:pt x="18166" y="7630"/>
                      </a:cubicBezTo>
                      <a:cubicBezTo>
                        <a:pt x="18023" y="7130"/>
                        <a:pt x="17344" y="6523"/>
                        <a:pt x="18059" y="6094"/>
                      </a:cubicBezTo>
                      <a:lnTo>
                        <a:pt x="17058" y="6130"/>
                      </a:lnTo>
                      <a:cubicBezTo>
                        <a:pt x="16451" y="5130"/>
                        <a:pt x="16630" y="4629"/>
                        <a:pt x="17701" y="4129"/>
                      </a:cubicBezTo>
                      <a:cubicBezTo>
                        <a:pt x="14201" y="236"/>
                        <a:pt x="11415" y="-193"/>
                        <a:pt x="9700" y="57"/>
                      </a:cubicBezTo>
                      <a:cubicBezTo>
                        <a:pt x="7950" y="307"/>
                        <a:pt x="7093" y="1343"/>
                        <a:pt x="7093" y="1343"/>
                      </a:cubicBezTo>
                      <a:cubicBezTo>
                        <a:pt x="4700" y="3272"/>
                        <a:pt x="7307" y="4987"/>
                        <a:pt x="7557" y="813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" name="Graphic 1">
                <a:extLst>
                  <a:ext uri="{FF2B5EF4-FFF2-40B4-BE49-F238E27FC236}">
                    <a16:creationId xmlns:a16="http://schemas.microsoft.com/office/drawing/2014/main" id="{77C2994B-DCE5-E042-935B-D549A9132B6B}"/>
                  </a:ext>
                </a:extLst>
              </p:cNvPr>
              <p:cNvGrpSpPr/>
              <p:nvPr/>
            </p:nvGrpSpPr>
            <p:grpSpPr>
              <a:xfrm>
                <a:off x="9815480" y="506670"/>
                <a:ext cx="25637" cy="18427"/>
                <a:chOff x="9815480" y="506670"/>
                <a:chExt cx="25637" cy="18427"/>
              </a:xfrm>
              <a:grpFill/>
            </p:grpSpPr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C13AAB28-9809-3C48-B7A7-712379E95D27}"/>
                    </a:ext>
                  </a:extLst>
                </p:cNvPr>
                <p:cNvSpPr/>
                <p:nvPr/>
              </p:nvSpPr>
              <p:spPr>
                <a:xfrm>
                  <a:off x="9821560" y="508456"/>
                  <a:ext cx="50" cy="428"/>
                </a:xfrm>
                <a:custGeom>
                  <a:avLst/>
                  <a:gdLst>
                    <a:gd name="connsiteX0" fmla="*/ 36 w 50"/>
                    <a:gd name="connsiteY0" fmla="*/ 0 h 428"/>
                    <a:gd name="connsiteX1" fmla="*/ 0 w 50"/>
                    <a:gd name="connsiteY1" fmla="*/ 429 h 428"/>
                    <a:gd name="connsiteX2" fmla="*/ 36 w 50"/>
                    <a:gd name="connsiteY2" fmla="*/ 0 h 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" h="428">
                      <a:moveTo>
                        <a:pt x="36" y="0"/>
                      </a:moveTo>
                      <a:lnTo>
                        <a:pt x="0" y="429"/>
                      </a:lnTo>
                      <a:cubicBezTo>
                        <a:pt x="36" y="214"/>
                        <a:pt x="72" y="36"/>
                        <a:pt x="36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0BDD32C5-8D6B-1047-B810-C16B0A24F8FD}"/>
                    </a:ext>
                  </a:extLst>
                </p:cNvPr>
                <p:cNvSpPr/>
                <p:nvPr/>
              </p:nvSpPr>
              <p:spPr>
                <a:xfrm>
                  <a:off x="9837062" y="512171"/>
                  <a:ext cx="35" cy="71"/>
                </a:xfrm>
                <a:custGeom>
                  <a:avLst/>
                  <a:gdLst>
                    <a:gd name="connsiteX0" fmla="*/ 0 w 35"/>
                    <a:gd name="connsiteY0" fmla="*/ 71 h 71"/>
                    <a:gd name="connsiteX1" fmla="*/ 36 w 35"/>
                    <a:gd name="connsiteY1" fmla="*/ 0 h 71"/>
                    <a:gd name="connsiteX2" fmla="*/ 0 w 35"/>
                    <a:gd name="connsiteY2" fmla="*/ 71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71">
                      <a:moveTo>
                        <a:pt x="0" y="71"/>
                      </a:moveTo>
                      <a:cubicBezTo>
                        <a:pt x="0" y="71"/>
                        <a:pt x="0" y="36"/>
                        <a:pt x="36" y="0"/>
                      </a:cubicBezTo>
                      <a:lnTo>
                        <a:pt x="0" y="71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CFCDEC59-993E-4D48-9AF6-CD8D6CFFB179}"/>
                    </a:ext>
                  </a:extLst>
                </p:cNvPr>
                <p:cNvSpPr/>
                <p:nvPr/>
              </p:nvSpPr>
              <p:spPr>
                <a:xfrm>
                  <a:off x="9820060" y="522315"/>
                  <a:ext cx="71" cy="107"/>
                </a:xfrm>
                <a:custGeom>
                  <a:avLst/>
                  <a:gdLst>
                    <a:gd name="connsiteX0" fmla="*/ 72 w 71"/>
                    <a:gd name="connsiteY0" fmla="*/ 0 h 107"/>
                    <a:gd name="connsiteX1" fmla="*/ 72 w 71"/>
                    <a:gd name="connsiteY1" fmla="*/ 0 h 107"/>
                    <a:gd name="connsiteX2" fmla="*/ 0 w 71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72" y="0"/>
                      </a:moveTo>
                      <a:lnTo>
                        <a:pt x="72" y="0"/>
                      </a:lnTo>
                      <a:lnTo>
                        <a:pt x="0" y="107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099775EE-7E40-C243-9B84-76AAEC7B5017}"/>
                    </a:ext>
                  </a:extLst>
                </p:cNvPr>
                <p:cNvSpPr/>
                <p:nvPr/>
              </p:nvSpPr>
              <p:spPr>
                <a:xfrm>
                  <a:off x="9815480" y="506670"/>
                  <a:ext cx="25637" cy="18427"/>
                </a:xfrm>
                <a:custGeom>
                  <a:avLst/>
                  <a:gdLst>
                    <a:gd name="connsiteX0" fmla="*/ 2222 w 25637"/>
                    <a:gd name="connsiteY0" fmla="*/ 13823 h 18427"/>
                    <a:gd name="connsiteX1" fmla="*/ 3401 w 25637"/>
                    <a:gd name="connsiteY1" fmla="*/ 15823 h 18427"/>
                    <a:gd name="connsiteX2" fmla="*/ 4651 w 25637"/>
                    <a:gd name="connsiteY2" fmla="*/ 15681 h 18427"/>
                    <a:gd name="connsiteX3" fmla="*/ 5723 w 25637"/>
                    <a:gd name="connsiteY3" fmla="*/ 14680 h 18427"/>
                    <a:gd name="connsiteX4" fmla="*/ 5544 w 25637"/>
                    <a:gd name="connsiteY4" fmla="*/ 15502 h 18427"/>
                    <a:gd name="connsiteX5" fmla="*/ 5866 w 25637"/>
                    <a:gd name="connsiteY5" fmla="*/ 15323 h 18427"/>
                    <a:gd name="connsiteX6" fmla="*/ 5794 w 25637"/>
                    <a:gd name="connsiteY6" fmla="*/ 15538 h 18427"/>
                    <a:gd name="connsiteX7" fmla="*/ 6259 w 25637"/>
                    <a:gd name="connsiteY7" fmla="*/ 15073 h 18427"/>
                    <a:gd name="connsiteX8" fmla="*/ 6187 w 25637"/>
                    <a:gd name="connsiteY8" fmla="*/ 15323 h 18427"/>
                    <a:gd name="connsiteX9" fmla="*/ 6366 w 25637"/>
                    <a:gd name="connsiteY9" fmla="*/ 15252 h 18427"/>
                    <a:gd name="connsiteX10" fmla="*/ 6223 w 25637"/>
                    <a:gd name="connsiteY10" fmla="*/ 15573 h 18427"/>
                    <a:gd name="connsiteX11" fmla="*/ 6937 w 25637"/>
                    <a:gd name="connsiteY11" fmla="*/ 15359 h 18427"/>
                    <a:gd name="connsiteX12" fmla="*/ 7223 w 25637"/>
                    <a:gd name="connsiteY12" fmla="*/ 14395 h 18427"/>
                    <a:gd name="connsiteX13" fmla="*/ 8045 w 25637"/>
                    <a:gd name="connsiteY13" fmla="*/ 15038 h 18427"/>
                    <a:gd name="connsiteX14" fmla="*/ 7973 w 25637"/>
                    <a:gd name="connsiteY14" fmla="*/ 15288 h 18427"/>
                    <a:gd name="connsiteX15" fmla="*/ 9473 w 25637"/>
                    <a:gd name="connsiteY15" fmla="*/ 14966 h 18427"/>
                    <a:gd name="connsiteX16" fmla="*/ 9295 w 25637"/>
                    <a:gd name="connsiteY16" fmla="*/ 15716 h 18427"/>
                    <a:gd name="connsiteX17" fmla="*/ 10438 w 25637"/>
                    <a:gd name="connsiteY17" fmla="*/ 13502 h 18427"/>
                    <a:gd name="connsiteX18" fmla="*/ 10224 w 25637"/>
                    <a:gd name="connsiteY18" fmla="*/ 14895 h 18427"/>
                    <a:gd name="connsiteX19" fmla="*/ 10831 w 25637"/>
                    <a:gd name="connsiteY19" fmla="*/ 13716 h 18427"/>
                    <a:gd name="connsiteX20" fmla="*/ 10688 w 25637"/>
                    <a:gd name="connsiteY20" fmla="*/ 14037 h 18427"/>
                    <a:gd name="connsiteX21" fmla="*/ 11152 w 25637"/>
                    <a:gd name="connsiteY21" fmla="*/ 13859 h 18427"/>
                    <a:gd name="connsiteX22" fmla="*/ 11474 w 25637"/>
                    <a:gd name="connsiteY22" fmla="*/ 12252 h 18427"/>
                    <a:gd name="connsiteX23" fmla="*/ 11331 w 25637"/>
                    <a:gd name="connsiteY23" fmla="*/ 13895 h 18427"/>
                    <a:gd name="connsiteX24" fmla="*/ 11652 w 25637"/>
                    <a:gd name="connsiteY24" fmla="*/ 12573 h 18427"/>
                    <a:gd name="connsiteX25" fmla="*/ 11581 w 25637"/>
                    <a:gd name="connsiteY25" fmla="*/ 16002 h 18427"/>
                    <a:gd name="connsiteX26" fmla="*/ 14938 w 25637"/>
                    <a:gd name="connsiteY26" fmla="*/ 16216 h 18427"/>
                    <a:gd name="connsiteX27" fmla="*/ 14760 w 25637"/>
                    <a:gd name="connsiteY27" fmla="*/ 17216 h 18427"/>
                    <a:gd name="connsiteX28" fmla="*/ 15224 w 25637"/>
                    <a:gd name="connsiteY28" fmla="*/ 16466 h 18427"/>
                    <a:gd name="connsiteX29" fmla="*/ 15474 w 25637"/>
                    <a:gd name="connsiteY29" fmla="*/ 15823 h 18427"/>
                    <a:gd name="connsiteX30" fmla="*/ 15331 w 25637"/>
                    <a:gd name="connsiteY30" fmla="*/ 16716 h 18427"/>
                    <a:gd name="connsiteX31" fmla="*/ 15653 w 25637"/>
                    <a:gd name="connsiteY31" fmla="*/ 16109 h 18427"/>
                    <a:gd name="connsiteX32" fmla="*/ 15546 w 25637"/>
                    <a:gd name="connsiteY32" fmla="*/ 17038 h 18427"/>
                    <a:gd name="connsiteX33" fmla="*/ 16867 w 25637"/>
                    <a:gd name="connsiteY33" fmla="*/ 16609 h 18427"/>
                    <a:gd name="connsiteX34" fmla="*/ 19225 w 25637"/>
                    <a:gd name="connsiteY34" fmla="*/ 16216 h 18427"/>
                    <a:gd name="connsiteX35" fmla="*/ 21975 w 25637"/>
                    <a:gd name="connsiteY35" fmla="*/ 17859 h 18427"/>
                    <a:gd name="connsiteX36" fmla="*/ 22154 w 25637"/>
                    <a:gd name="connsiteY36" fmla="*/ 17431 h 18427"/>
                    <a:gd name="connsiteX37" fmla="*/ 23082 w 25637"/>
                    <a:gd name="connsiteY37" fmla="*/ 17752 h 18427"/>
                    <a:gd name="connsiteX38" fmla="*/ 25082 w 25637"/>
                    <a:gd name="connsiteY38" fmla="*/ 16609 h 18427"/>
                    <a:gd name="connsiteX39" fmla="*/ 24940 w 25637"/>
                    <a:gd name="connsiteY39" fmla="*/ 6001 h 18427"/>
                    <a:gd name="connsiteX40" fmla="*/ 24975 w 25637"/>
                    <a:gd name="connsiteY40" fmla="*/ 5679 h 18427"/>
                    <a:gd name="connsiteX41" fmla="*/ 24190 w 25637"/>
                    <a:gd name="connsiteY41" fmla="*/ 6286 h 18427"/>
                    <a:gd name="connsiteX42" fmla="*/ 23939 w 25637"/>
                    <a:gd name="connsiteY42" fmla="*/ 5394 h 18427"/>
                    <a:gd name="connsiteX43" fmla="*/ 23975 w 25637"/>
                    <a:gd name="connsiteY43" fmla="*/ 5215 h 18427"/>
                    <a:gd name="connsiteX44" fmla="*/ 23368 w 25637"/>
                    <a:gd name="connsiteY44" fmla="*/ 5251 h 18427"/>
                    <a:gd name="connsiteX45" fmla="*/ 23547 w 25637"/>
                    <a:gd name="connsiteY45" fmla="*/ 4536 h 18427"/>
                    <a:gd name="connsiteX46" fmla="*/ 23297 w 25637"/>
                    <a:gd name="connsiteY46" fmla="*/ 4036 h 18427"/>
                    <a:gd name="connsiteX47" fmla="*/ 21939 w 25637"/>
                    <a:gd name="connsiteY47" fmla="*/ 5465 h 18427"/>
                    <a:gd name="connsiteX48" fmla="*/ 22011 w 25637"/>
                    <a:gd name="connsiteY48" fmla="*/ 5143 h 18427"/>
                    <a:gd name="connsiteX49" fmla="*/ 21511 w 25637"/>
                    <a:gd name="connsiteY49" fmla="*/ 5894 h 18427"/>
                    <a:gd name="connsiteX50" fmla="*/ 21546 w 25637"/>
                    <a:gd name="connsiteY50" fmla="*/ 5608 h 18427"/>
                    <a:gd name="connsiteX51" fmla="*/ 20832 w 25637"/>
                    <a:gd name="connsiteY51" fmla="*/ 6215 h 18427"/>
                    <a:gd name="connsiteX52" fmla="*/ 20975 w 25637"/>
                    <a:gd name="connsiteY52" fmla="*/ 5465 h 18427"/>
                    <a:gd name="connsiteX53" fmla="*/ 20618 w 25637"/>
                    <a:gd name="connsiteY53" fmla="*/ 5572 h 18427"/>
                    <a:gd name="connsiteX54" fmla="*/ 20689 w 25637"/>
                    <a:gd name="connsiteY54" fmla="*/ 5751 h 18427"/>
                    <a:gd name="connsiteX55" fmla="*/ 20225 w 25637"/>
                    <a:gd name="connsiteY55" fmla="*/ 5679 h 18427"/>
                    <a:gd name="connsiteX56" fmla="*/ 18832 w 25637"/>
                    <a:gd name="connsiteY56" fmla="*/ 8858 h 18427"/>
                    <a:gd name="connsiteX57" fmla="*/ 18939 w 25637"/>
                    <a:gd name="connsiteY57" fmla="*/ 8001 h 18427"/>
                    <a:gd name="connsiteX58" fmla="*/ 19332 w 25637"/>
                    <a:gd name="connsiteY58" fmla="*/ 6465 h 18427"/>
                    <a:gd name="connsiteX59" fmla="*/ 18939 w 25637"/>
                    <a:gd name="connsiteY59" fmla="*/ 6001 h 18427"/>
                    <a:gd name="connsiteX60" fmla="*/ 19118 w 25637"/>
                    <a:gd name="connsiteY60" fmla="*/ 5143 h 18427"/>
                    <a:gd name="connsiteX61" fmla="*/ 18367 w 25637"/>
                    <a:gd name="connsiteY61" fmla="*/ 5358 h 18427"/>
                    <a:gd name="connsiteX62" fmla="*/ 18082 w 25637"/>
                    <a:gd name="connsiteY62" fmla="*/ 4393 h 18427"/>
                    <a:gd name="connsiteX63" fmla="*/ 18225 w 25637"/>
                    <a:gd name="connsiteY63" fmla="*/ 3215 h 18427"/>
                    <a:gd name="connsiteX64" fmla="*/ 17796 w 25637"/>
                    <a:gd name="connsiteY64" fmla="*/ 4036 h 18427"/>
                    <a:gd name="connsiteX65" fmla="*/ 17974 w 25637"/>
                    <a:gd name="connsiteY65" fmla="*/ 2750 h 18427"/>
                    <a:gd name="connsiteX66" fmla="*/ 16903 w 25637"/>
                    <a:gd name="connsiteY66" fmla="*/ 2215 h 18427"/>
                    <a:gd name="connsiteX67" fmla="*/ 16189 w 25637"/>
                    <a:gd name="connsiteY67" fmla="*/ 3786 h 18427"/>
                    <a:gd name="connsiteX68" fmla="*/ 16296 w 25637"/>
                    <a:gd name="connsiteY68" fmla="*/ 2322 h 18427"/>
                    <a:gd name="connsiteX69" fmla="*/ 16296 w 25637"/>
                    <a:gd name="connsiteY69" fmla="*/ 2465 h 18427"/>
                    <a:gd name="connsiteX70" fmla="*/ 16474 w 25637"/>
                    <a:gd name="connsiteY70" fmla="*/ 1643 h 18427"/>
                    <a:gd name="connsiteX71" fmla="*/ 15831 w 25637"/>
                    <a:gd name="connsiteY71" fmla="*/ 2179 h 18427"/>
                    <a:gd name="connsiteX72" fmla="*/ 15760 w 25637"/>
                    <a:gd name="connsiteY72" fmla="*/ 2965 h 18427"/>
                    <a:gd name="connsiteX73" fmla="*/ 15617 w 25637"/>
                    <a:gd name="connsiteY73" fmla="*/ 2822 h 18427"/>
                    <a:gd name="connsiteX74" fmla="*/ 15796 w 25637"/>
                    <a:gd name="connsiteY74" fmla="*/ 2107 h 18427"/>
                    <a:gd name="connsiteX75" fmla="*/ 15617 w 25637"/>
                    <a:gd name="connsiteY75" fmla="*/ 1643 h 18427"/>
                    <a:gd name="connsiteX76" fmla="*/ 15474 w 25637"/>
                    <a:gd name="connsiteY76" fmla="*/ 2536 h 18427"/>
                    <a:gd name="connsiteX77" fmla="*/ 15331 w 25637"/>
                    <a:gd name="connsiteY77" fmla="*/ 1786 h 18427"/>
                    <a:gd name="connsiteX78" fmla="*/ 14974 w 25637"/>
                    <a:gd name="connsiteY78" fmla="*/ 3215 h 18427"/>
                    <a:gd name="connsiteX79" fmla="*/ 14760 w 25637"/>
                    <a:gd name="connsiteY79" fmla="*/ 1322 h 18427"/>
                    <a:gd name="connsiteX80" fmla="*/ 14403 w 25637"/>
                    <a:gd name="connsiteY80" fmla="*/ 2429 h 18427"/>
                    <a:gd name="connsiteX81" fmla="*/ 14617 w 25637"/>
                    <a:gd name="connsiteY81" fmla="*/ 1572 h 18427"/>
                    <a:gd name="connsiteX82" fmla="*/ 14545 w 25637"/>
                    <a:gd name="connsiteY82" fmla="*/ 571 h 18427"/>
                    <a:gd name="connsiteX83" fmla="*/ 14724 w 25637"/>
                    <a:gd name="connsiteY83" fmla="*/ 0 h 18427"/>
                    <a:gd name="connsiteX84" fmla="*/ 14224 w 25637"/>
                    <a:gd name="connsiteY84" fmla="*/ 1750 h 18427"/>
                    <a:gd name="connsiteX85" fmla="*/ 13760 w 25637"/>
                    <a:gd name="connsiteY85" fmla="*/ 2179 h 18427"/>
                    <a:gd name="connsiteX86" fmla="*/ 13295 w 25637"/>
                    <a:gd name="connsiteY86" fmla="*/ 3643 h 18427"/>
                    <a:gd name="connsiteX87" fmla="*/ 13545 w 25637"/>
                    <a:gd name="connsiteY87" fmla="*/ 2822 h 18427"/>
                    <a:gd name="connsiteX88" fmla="*/ 13331 w 25637"/>
                    <a:gd name="connsiteY88" fmla="*/ 3143 h 18427"/>
                    <a:gd name="connsiteX89" fmla="*/ 13545 w 25637"/>
                    <a:gd name="connsiteY89" fmla="*/ 2072 h 18427"/>
                    <a:gd name="connsiteX90" fmla="*/ 13867 w 25637"/>
                    <a:gd name="connsiteY90" fmla="*/ 1072 h 18427"/>
                    <a:gd name="connsiteX91" fmla="*/ 13295 w 25637"/>
                    <a:gd name="connsiteY91" fmla="*/ 2536 h 18427"/>
                    <a:gd name="connsiteX92" fmla="*/ 13152 w 25637"/>
                    <a:gd name="connsiteY92" fmla="*/ 1500 h 18427"/>
                    <a:gd name="connsiteX93" fmla="*/ 12581 w 25637"/>
                    <a:gd name="connsiteY93" fmla="*/ 2072 h 18427"/>
                    <a:gd name="connsiteX94" fmla="*/ 13117 w 25637"/>
                    <a:gd name="connsiteY94" fmla="*/ 71 h 18427"/>
                    <a:gd name="connsiteX95" fmla="*/ 12545 w 25637"/>
                    <a:gd name="connsiteY95" fmla="*/ 607 h 18427"/>
                    <a:gd name="connsiteX96" fmla="*/ 12581 w 25637"/>
                    <a:gd name="connsiteY96" fmla="*/ 500 h 18427"/>
                    <a:gd name="connsiteX97" fmla="*/ 11652 w 25637"/>
                    <a:gd name="connsiteY97" fmla="*/ 357 h 18427"/>
                    <a:gd name="connsiteX98" fmla="*/ 11009 w 25637"/>
                    <a:gd name="connsiteY98" fmla="*/ 2000 h 18427"/>
                    <a:gd name="connsiteX99" fmla="*/ 9831 w 25637"/>
                    <a:gd name="connsiteY99" fmla="*/ 3072 h 18427"/>
                    <a:gd name="connsiteX100" fmla="*/ 9902 w 25637"/>
                    <a:gd name="connsiteY100" fmla="*/ 1893 h 18427"/>
                    <a:gd name="connsiteX101" fmla="*/ 10009 w 25637"/>
                    <a:gd name="connsiteY101" fmla="*/ 1714 h 18427"/>
                    <a:gd name="connsiteX102" fmla="*/ 9295 w 25637"/>
                    <a:gd name="connsiteY102" fmla="*/ 1786 h 18427"/>
                    <a:gd name="connsiteX103" fmla="*/ 8402 w 25637"/>
                    <a:gd name="connsiteY103" fmla="*/ 3393 h 18427"/>
                    <a:gd name="connsiteX104" fmla="*/ 8473 w 25637"/>
                    <a:gd name="connsiteY104" fmla="*/ 2786 h 18427"/>
                    <a:gd name="connsiteX105" fmla="*/ 8687 w 25637"/>
                    <a:gd name="connsiteY105" fmla="*/ 1929 h 18427"/>
                    <a:gd name="connsiteX106" fmla="*/ 8473 w 25637"/>
                    <a:gd name="connsiteY106" fmla="*/ 2393 h 18427"/>
                    <a:gd name="connsiteX107" fmla="*/ 8509 w 25637"/>
                    <a:gd name="connsiteY107" fmla="*/ 2215 h 18427"/>
                    <a:gd name="connsiteX108" fmla="*/ 8295 w 25637"/>
                    <a:gd name="connsiteY108" fmla="*/ 2750 h 18427"/>
                    <a:gd name="connsiteX109" fmla="*/ 8188 w 25637"/>
                    <a:gd name="connsiteY109" fmla="*/ 3215 h 18427"/>
                    <a:gd name="connsiteX110" fmla="*/ 8152 w 25637"/>
                    <a:gd name="connsiteY110" fmla="*/ 1929 h 18427"/>
                    <a:gd name="connsiteX111" fmla="*/ 6544 w 25637"/>
                    <a:gd name="connsiteY111" fmla="*/ 3643 h 18427"/>
                    <a:gd name="connsiteX112" fmla="*/ 7080 w 25637"/>
                    <a:gd name="connsiteY112" fmla="*/ 2250 h 18427"/>
                    <a:gd name="connsiteX113" fmla="*/ 6759 w 25637"/>
                    <a:gd name="connsiteY113" fmla="*/ 2393 h 18427"/>
                    <a:gd name="connsiteX114" fmla="*/ 7187 w 25637"/>
                    <a:gd name="connsiteY114" fmla="*/ 1750 h 18427"/>
                    <a:gd name="connsiteX115" fmla="*/ 6223 w 25637"/>
                    <a:gd name="connsiteY115" fmla="*/ 1607 h 18427"/>
                    <a:gd name="connsiteX116" fmla="*/ 5973 w 25637"/>
                    <a:gd name="connsiteY116" fmla="*/ 2322 h 18427"/>
                    <a:gd name="connsiteX117" fmla="*/ 5973 w 25637"/>
                    <a:gd name="connsiteY117" fmla="*/ 2215 h 18427"/>
                    <a:gd name="connsiteX118" fmla="*/ 5580 w 25637"/>
                    <a:gd name="connsiteY118" fmla="*/ 3215 h 18427"/>
                    <a:gd name="connsiteX119" fmla="*/ 5866 w 25637"/>
                    <a:gd name="connsiteY119" fmla="*/ 1393 h 18427"/>
                    <a:gd name="connsiteX120" fmla="*/ 5116 w 25637"/>
                    <a:gd name="connsiteY120" fmla="*/ 2072 h 18427"/>
                    <a:gd name="connsiteX121" fmla="*/ 4937 w 25637"/>
                    <a:gd name="connsiteY121" fmla="*/ 2929 h 18427"/>
                    <a:gd name="connsiteX122" fmla="*/ 4830 w 25637"/>
                    <a:gd name="connsiteY122" fmla="*/ 2465 h 18427"/>
                    <a:gd name="connsiteX123" fmla="*/ 5080 w 25637"/>
                    <a:gd name="connsiteY123" fmla="*/ 1393 h 18427"/>
                    <a:gd name="connsiteX124" fmla="*/ 4473 w 25637"/>
                    <a:gd name="connsiteY124" fmla="*/ 2857 h 18427"/>
                    <a:gd name="connsiteX125" fmla="*/ 4937 w 25637"/>
                    <a:gd name="connsiteY125" fmla="*/ 1607 h 18427"/>
                    <a:gd name="connsiteX126" fmla="*/ 4401 w 25637"/>
                    <a:gd name="connsiteY126" fmla="*/ 1643 h 18427"/>
                    <a:gd name="connsiteX127" fmla="*/ 3901 w 25637"/>
                    <a:gd name="connsiteY127" fmla="*/ 3608 h 18427"/>
                    <a:gd name="connsiteX128" fmla="*/ 3330 w 25637"/>
                    <a:gd name="connsiteY128" fmla="*/ 3822 h 18427"/>
                    <a:gd name="connsiteX129" fmla="*/ 3187 w 25637"/>
                    <a:gd name="connsiteY129" fmla="*/ 4786 h 18427"/>
                    <a:gd name="connsiteX130" fmla="*/ 2615 w 25637"/>
                    <a:gd name="connsiteY130" fmla="*/ 4322 h 18427"/>
                    <a:gd name="connsiteX131" fmla="*/ 79 w 25637"/>
                    <a:gd name="connsiteY131" fmla="*/ 12430 h 18427"/>
                    <a:gd name="connsiteX132" fmla="*/ 79 w 25637"/>
                    <a:gd name="connsiteY132" fmla="*/ 14930 h 18427"/>
                    <a:gd name="connsiteX133" fmla="*/ 2222 w 25637"/>
                    <a:gd name="connsiteY133" fmla="*/ 13823 h 18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25637" h="18427">
                      <a:moveTo>
                        <a:pt x="2222" y="13823"/>
                      </a:moveTo>
                      <a:cubicBezTo>
                        <a:pt x="2794" y="14466"/>
                        <a:pt x="2472" y="16359"/>
                        <a:pt x="3401" y="15823"/>
                      </a:cubicBezTo>
                      <a:cubicBezTo>
                        <a:pt x="3723" y="16073"/>
                        <a:pt x="4223" y="15752"/>
                        <a:pt x="4651" y="15681"/>
                      </a:cubicBezTo>
                      <a:cubicBezTo>
                        <a:pt x="5259" y="14323"/>
                        <a:pt x="5151" y="15823"/>
                        <a:pt x="5723" y="14680"/>
                      </a:cubicBezTo>
                      <a:lnTo>
                        <a:pt x="5544" y="15502"/>
                      </a:lnTo>
                      <a:cubicBezTo>
                        <a:pt x="5759" y="15109"/>
                        <a:pt x="5937" y="14859"/>
                        <a:pt x="5866" y="15323"/>
                      </a:cubicBezTo>
                      <a:lnTo>
                        <a:pt x="5794" y="15538"/>
                      </a:lnTo>
                      <a:cubicBezTo>
                        <a:pt x="6116" y="14966"/>
                        <a:pt x="6116" y="15359"/>
                        <a:pt x="6259" y="15073"/>
                      </a:cubicBezTo>
                      <a:lnTo>
                        <a:pt x="6187" y="15323"/>
                      </a:lnTo>
                      <a:lnTo>
                        <a:pt x="6366" y="15252"/>
                      </a:lnTo>
                      <a:lnTo>
                        <a:pt x="6223" y="15573"/>
                      </a:lnTo>
                      <a:cubicBezTo>
                        <a:pt x="6616" y="15002"/>
                        <a:pt x="6866" y="15002"/>
                        <a:pt x="6937" y="15359"/>
                      </a:cubicBezTo>
                      <a:lnTo>
                        <a:pt x="7223" y="14395"/>
                      </a:lnTo>
                      <a:cubicBezTo>
                        <a:pt x="7295" y="15609"/>
                        <a:pt x="8080" y="13645"/>
                        <a:pt x="8045" y="15038"/>
                      </a:cubicBezTo>
                      <a:lnTo>
                        <a:pt x="7973" y="15288"/>
                      </a:lnTo>
                      <a:cubicBezTo>
                        <a:pt x="9223" y="12859"/>
                        <a:pt x="8223" y="17288"/>
                        <a:pt x="9473" y="14966"/>
                      </a:cubicBezTo>
                      <a:cubicBezTo>
                        <a:pt x="9331" y="15252"/>
                        <a:pt x="9366" y="15466"/>
                        <a:pt x="9295" y="15716"/>
                      </a:cubicBezTo>
                      <a:cubicBezTo>
                        <a:pt x="9616" y="15502"/>
                        <a:pt x="9938" y="15430"/>
                        <a:pt x="10438" y="13502"/>
                      </a:cubicBezTo>
                      <a:cubicBezTo>
                        <a:pt x="10616" y="13573"/>
                        <a:pt x="10402" y="14145"/>
                        <a:pt x="10224" y="14895"/>
                      </a:cubicBezTo>
                      <a:cubicBezTo>
                        <a:pt x="10438" y="14037"/>
                        <a:pt x="10688" y="13752"/>
                        <a:pt x="10831" y="13716"/>
                      </a:cubicBezTo>
                      <a:lnTo>
                        <a:pt x="10688" y="14037"/>
                      </a:lnTo>
                      <a:lnTo>
                        <a:pt x="11152" y="13859"/>
                      </a:lnTo>
                      <a:lnTo>
                        <a:pt x="11474" y="12252"/>
                      </a:lnTo>
                      <a:cubicBezTo>
                        <a:pt x="11545" y="12752"/>
                        <a:pt x="11009" y="14216"/>
                        <a:pt x="11331" y="13895"/>
                      </a:cubicBezTo>
                      <a:lnTo>
                        <a:pt x="11652" y="12573"/>
                      </a:lnTo>
                      <a:cubicBezTo>
                        <a:pt x="11867" y="12894"/>
                        <a:pt x="11545" y="14966"/>
                        <a:pt x="11581" y="16002"/>
                      </a:cubicBezTo>
                      <a:cubicBezTo>
                        <a:pt x="12724" y="16895"/>
                        <a:pt x="14653" y="13680"/>
                        <a:pt x="14938" y="16216"/>
                      </a:cubicBezTo>
                      <a:lnTo>
                        <a:pt x="14760" y="17216"/>
                      </a:lnTo>
                      <a:cubicBezTo>
                        <a:pt x="14474" y="18681"/>
                        <a:pt x="15474" y="15109"/>
                        <a:pt x="15224" y="16466"/>
                      </a:cubicBezTo>
                      <a:lnTo>
                        <a:pt x="15474" y="15823"/>
                      </a:lnTo>
                      <a:cubicBezTo>
                        <a:pt x="15438" y="16109"/>
                        <a:pt x="15438" y="16395"/>
                        <a:pt x="15331" y="16716"/>
                      </a:cubicBezTo>
                      <a:cubicBezTo>
                        <a:pt x="15403" y="16788"/>
                        <a:pt x="15474" y="16538"/>
                        <a:pt x="15653" y="16109"/>
                      </a:cubicBezTo>
                      <a:lnTo>
                        <a:pt x="15546" y="17038"/>
                      </a:lnTo>
                      <a:cubicBezTo>
                        <a:pt x="15796" y="17824"/>
                        <a:pt x="16510" y="16145"/>
                        <a:pt x="16867" y="16609"/>
                      </a:cubicBezTo>
                      <a:cubicBezTo>
                        <a:pt x="16974" y="18574"/>
                        <a:pt x="18403" y="17109"/>
                        <a:pt x="19225" y="16216"/>
                      </a:cubicBezTo>
                      <a:cubicBezTo>
                        <a:pt x="20475" y="14180"/>
                        <a:pt x="20510" y="20253"/>
                        <a:pt x="21975" y="17859"/>
                      </a:cubicBezTo>
                      <a:cubicBezTo>
                        <a:pt x="21975" y="18074"/>
                        <a:pt x="22118" y="17609"/>
                        <a:pt x="22154" y="17431"/>
                      </a:cubicBezTo>
                      <a:lnTo>
                        <a:pt x="23082" y="17752"/>
                      </a:lnTo>
                      <a:cubicBezTo>
                        <a:pt x="23082" y="17752"/>
                        <a:pt x="24297" y="18002"/>
                        <a:pt x="25082" y="16609"/>
                      </a:cubicBezTo>
                      <a:cubicBezTo>
                        <a:pt x="25975" y="15216"/>
                        <a:pt x="25690" y="12252"/>
                        <a:pt x="24940" y="6001"/>
                      </a:cubicBezTo>
                      <a:lnTo>
                        <a:pt x="24975" y="5679"/>
                      </a:lnTo>
                      <a:cubicBezTo>
                        <a:pt x="24725" y="4858"/>
                        <a:pt x="24582" y="4679"/>
                        <a:pt x="24190" y="6286"/>
                      </a:cubicBezTo>
                      <a:cubicBezTo>
                        <a:pt x="24368" y="4286"/>
                        <a:pt x="23939" y="6036"/>
                        <a:pt x="23939" y="5394"/>
                      </a:cubicBezTo>
                      <a:lnTo>
                        <a:pt x="23975" y="5215"/>
                      </a:lnTo>
                      <a:cubicBezTo>
                        <a:pt x="23582" y="6751"/>
                        <a:pt x="23761" y="3893"/>
                        <a:pt x="23368" y="5251"/>
                      </a:cubicBezTo>
                      <a:cubicBezTo>
                        <a:pt x="23404" y="5108"/>
                        <a:pt x="23475" y="4536"/>
                        <a:pt x="23547" y="4536"/>
                      </a:cubicBezTo>
                      <a:cubicBezTo>
                        <a:pt x="23368" y="4786"/>
                        <a:pt x="23118" y="5179"/>
                        <a:pt x="23297" y="4036"/>
                      </a:cubicBezTo>
                      <a:cubicBezTo>
                        <a:pt x="22904" y="4286"/>
                        <a:pt x="22546" y="3679"/>
                        <a:pt x="21939" y="5465"/>
                      </a:cubicBezTo>
                      <a:lnTo>
                        <a:pt x="22011" y="5143"/>
                      </a:lnTo>
                      <a:cubicBezTo>
                        <a:pt x="21618" y="6358"/>
                        <a:pt x="21796" y="5286"/>
                        <a:pt x="21511" y="5894"/>
                      </a:cubicBezTo>
                      <a:cubicBezTo>
                        <a:pt x="21546" y="5751"/>
                        <a:pt x="21546" y="5679"/>
                        <a:pt x="21546" y="5608"/>
                      </a:cubicBezTo>
                      <a:cubicBezTo>
                        <a:pt x="21154" y="6822"/>
                        <a:pt x="21046" y="5715"/>
                        <a:pt x="20832" y="6215"/>
                      </a:cubicBezTo>
                      <a:lnTo>
                        <a:pt x="20975" y="5465"/>
                      </a:lnTo>
                      <a:lnTo>
                        <a:pt x="20618" y="5572"/>
                      </a:lnTo>
                      <a:lnTo>
                        <a:pt x="20689" y="5751"/>
                      </a:lnTo>
                      <a:cubicBezTo>
                        <a:pt x="20189" y="7858"/>
                        <a:pt x="20725" y="4393"/>
                        <a:pt x="20225" y="5679"/>
                      </a:cubicBezTo>
                      <a:cubicBezTo>
                        <a:pt x="20082" y="5358"/>
                        <a:pt x="18832" y="9930"/>
                        <a:pt x="18832" y="8858"/>
                      </a:cubicBezTo>
                      <a:cubicBezTo>
                        <a:pt x="18510" y="9823"/>
                        <a:pt x="19296" y="7287"/>
                        <a:pt x="18939" y="8001"/>
                      </a:cubicBezTo>
                      <a:cubicBezTo>
                        <a:pt x="19189" y="6894"/>
                        <a:pt x="19153" y="7322"/>
                        <a:pt x="19332" y="6465"/>
                      </a:cubicBezTo>
                      <a:cubicBezTo>
                        <a:pt x="19046" y="6965"/>
                        <a:pt x="19332" y="5286"/>
                        <a:pt x="18939" y="6001"/>
                      </a:cubicBezTo>
                      <a:lnTo>
                        <a:pt x="19118" y="5143"/>
                      </a:lnTo>
                      <a:cubicBezTo>
                        <a:pt x="18510" y="6644"/>
                        <a:pt x="18867" y="3929"/>
                        <a:pt x="18367" y="5358"/>
                      </a:cubicBezTo>
                      <a:cubicBezTo>
                        <a:pt x="17939" y="6001"/>
                        <a:pt x="18760" y="2786"/>
                        <a:pt x="18082" y="4393"/>
                      </a:cubicBezTo>
                      <a:lnTo>
                        <a:pt x="18225" y="3215"/>
                      </a:lnTo>
                      <a:cubicBezTo>
                        <a:pt x="18153" y="3000"/>
                        <a:pt x="17831" y="4608"/>
                        <a:pt x="17796" y="4036"/>
                      </a:cubicBezTo>
                      <a:cubicBezTo>
                        <a:pt x="17974" y="3322"/>
                        <a:pt x="17760" y="3429"/>
                        <a:pt x="17974" y="2750"/>
                      </a:cubicBezTo>
                      <a:cubicBezTo>
                        <a:pt x="17903" y="1536"/>
                        <a:pt x="16974" y="4215"/>
                        <a:pt x="16903" y="2215"/>
                      </a:cubicBezTo>
                      <a:cubicBezTo>
                        <a:pt x="16510" y="3608"/>
                        <a:pt x="16474" y="2715"/>
                        <a:pt x="16189" y="3786"/>
                      </a:cubicBezTo>
                      <a:cubicBezTo>
                        <a:pt x="16260" y="3143"/>
                        <a:pt x="15831" y="3608"/>
                        <a:pt x="16296" y="2322"/>
                      </a:cubicBezTo>
                      <a:cubicBezTo>
                        <a:pt x="16331" y="2215"/>
                        <a:pt x="16367" y="2250"/>
                        <a:pt x="16296" y="2465"/>
                      </a:cubicBezTo>
                      <a:lnTo>
                        <a:pt x="16474" y="1643"/>
                      </a:lnTo>
                      <a:cubicBezTo>
                        <a:pt x="16617" y="0"/>
                        <a:pt x="15974" y="2465"/>
                        <a:pt x="15831" y="2179"/>
                      </a:cubicBezTo>
                      <a:cubicBezTo>
                        <a:pt x="15831" y="2465"/>
                        <a:pt x="15903" y="2393"/>
                        <a:pt x="15760" y="2965"/>
                      </a:cubicBezTo>
                      <a:lnTo>
                        <a:pt x="15617" y="2822"/>
                      </a:lnTo>
                      <a:lnTo>
                        <a:pt x="15796" y="2107"/>
                      </a:lnTo>
                      <a:lnTo>
                        <a:pt x="15617" y="1643"/>
                      </a:lnTo>
                      <a:lnTo>
                        <a:pt x="15474" y="2536"/>
                      </a:lnTo>
                      <a:cubicBezTo>
                        <a:pt x="15438" y="2072"/>
                        <a:pt x="15724" y="571"/>
                        <a:pt x="15331" y="1786"/>
                      </a:cubicBezTo>
                      <a:cubicBezTo>
                        <a:pt x="15117" y="2465"/>
                        <a:pt x="15188" y="3000"/>
                        <a:pt x="14974" y="3215"/>
                      </a:cubicBezTo>
                      <a:cubicBezTo>
                        <a:pt x="14938" y="2572"/>
                        <a:pt x="14903" y="1643"/>
                        <a:pt x="14760" y="1322"/>
                      </a:cubicBezTo>
                      <a:cubicBezTo>
                        <a:pt x="14545" y="2286"/>
                        <a:pt x="14510" y="2250"/>
                        <a:pt x="14403" y="2429"/>
                      </a:cubicBezTo>
                      <a:lnTo>
                        <a:pt x="14617" y="1572"/>
                      </a:lnTo>
                      <a:cubicBezTo>
                        <a:pt x="14081" y="2679"/>
                        <a:pt x="15010" y="-322"/>
                        <a:pt x="14545" y="571"/>
                      </a:cubicBezTo>
                      <a:lnTo>
                        <a:pt x="14724" y="0"/>
                      </a:lnTo>
                      <a:lnTo>
                        <a:pt x="14224" y="1750"/>
                      </a:lnTo>
                      <a:cubicBezTo>
                        <a:pt x="13581" y="3358"/>
                        <a:pt x="14581" y="-36"/>
                        <a:pt x="13760" y="2179"/>
                      </a:cubicBezTo>
                      <a:cubicBezTo>
                        <a:pt x="13902" y="2072"/>
                        <a:pt x="13295" y="4036"/>
                        <a:pt x="13295" y="3643"/>
                      </a:cubicBezTo>
                      <a:lnTo>
                        <a:pt x="13545" y="2822"/>
                      </a:lnTo>
                      <a:cubicBezTo>
                        <a:pt x="13438" y="2965"/>
                        <a:pt x="13331" y="3322"/>
                        <a:pt x="13331" y="3143"/>
                      </a:cubicBezTo>
                      <a:cubicBezTo>
                        <a:pt x="13474" y="2715"/>
                        <a:pt x="13688" y="1964"/>
                        <a:pt x="13545" y="2072"/>
                      </a:cubicBezTo>
                      <a:lnTo>
                        <a:pt x="13867" y="1072"/>
                      </a:lnTo>
                      <a:lnTo>
                        <a:pt x="13295" y="2536"/>
                      </a:lnTo>
                      <a:cubicBezTo>
                        <a:pt x="13402" y="1643"/>
                        <a:pt x="12867" y="2643"/>
                        <a:pt x="13152" y="1500"/>
                      </a:cubicBezTo>
                      <a:cubicBezTo>
                        <a:pt x="13152" y="1500"/>
                        <a:pt x="13045" y="857"/>
                        <a:pt x="12581" y="2072"/>
                      </a:cubicBezTo>
                      <a:cubicBezTo>
                        <a:pt x="12867" y="1322"/>
                        <a:pt x="12795" y="964"/>
                        <a:pt x="13117" y="71"/>
                      </a:cubicBezTo>
                      <a:cubicBezTo>
                        <a:pt x="12795" y="929"/>
                        <a:pt x="12331" y="1572"/>
                        <a:pt x="12545" y="607"/>
                      </a:cubicBezTo>
                      <a:lnTo>
                        <a:pt x="12581" y="500"/>
                      </a:lnTo>
                      <a:cubicBezTo>
                        <a:pt x="12545" y="-536"/>
                        <a:pt x="11581" y="1607"/>
                        <a:pt x="11652" y="357"/>
                      </a:cubicBezTo>
                      <a:cubicBezTo>
                        <a:pt x="11366" y="1322"/>
                        <a:pt x="11366" y="750"/>
                        <a:pt x="11009" y="2000"/>
                      </a:cubicBezTo>
                      <a:cubicBezTo>
                        <a:pt x="10295" y="3108"/>
                        <a:pt x="11188" y="-714"/>
                        <a:pt x="9831" y="3072"/>
                      </a:cubicBezTo>
                      <a:cubicBezTo>
                        <a:pt x="9616" y="3215"/>
                        <a:pt x="9938" y="2107"/>
                        <a:pt x="9902" y="1893"/>
                      </a:cubicBezTo>
                      <a:lnTo>
                        <a:pt x="10009" y="1714"/>
                      </a:lnTo>
                      <a:cubicBezTo>
                        <a:pt x="9616" y="1929"/>
                        <a:pt x="9509" y="1929"/>
                        <a:pt x="9295" y="1786"/>
                      </a:cubicBezTo>
                      <a:cubicBezTo>
                        <a:pt x="9081" y="2107"/>
                        <a:pt x="8473" y="3893"/>
                        <a:pt x="8402" y="3393"/>
                      </a:cubicBezTo>
                      <a:cubicBezTo>
                        <a:pt x="8687" y="2715"/>
                        <a:pt x="8545" y="2822"/>
                        <a:pt x="8473" y="2786"/>
                      </a:cubicBezTo>
                      <a:cubicBezTo>
                        <a:pt x="8545" y="2679"/>
                        <a:pt x="8652" y="2429"/>
                        <a:pt x="8687" y="1929"/>
                      </a:cubicBezTo>
                      <a:cubicBezTo>
                        <a:pt x="8580" y="2143"/>
                        <a:pt x="8545" y="2286"/>
                        <a:pt x="8473" y="2393"/>
                      </a:cubicBezTo>
                      <a:cubicBezTo>
                        <a:pt x="8473" y="2322"/>
                        <a:pt x="8509" y="2286"/>
                        <a:pt x="8509" y="2215"/>
                      </a:cubicBezTo>
                      <a:cubicBezTo>
                        <a:pt x="8295" y="2429"/>
                        <a:pt x="8259" y="2643"/>
                        <a:pt x="8295" y="2750"/>
                      </a:cubicBezTo>
                      <a:cubicBezTo>
                        <a:pt x="8259" y="2857"/>
                        <a:pt x="8223" y="3000"/>
                        <a:pt x="8188" y="3215"/>
                      </a:cubicBezTo>
                      <a:cubicBezTo>
                        <a:pt x="8330" y="2250"/>
                        <a:pt x="7795" y="3179"/>
                        <a:pt x="8152" y="1929"/>
                      </a:cubicBezTo>
                      <a:cubicBezTo>
                        <a:pt x="7652" y="2107"/>
                        <a:pt x="7009" y="3250"/>
                        <a:pt x="6544" y="3643"/>
                      </a:cubicBezTo>
                      <a:cubicBezTo>
                        <a:pt x="6687" y="3000"/>
                        <a:pt x="6937" y="2465"/>
                        <a:pt x="7080" y="2250"/>
                      </a:cubicBezTo>
                      <a:lnTo>
                        <a:pt x="6759" y="2393"/>
                      </a:lnTo>
                      <a:cubicBezTo>
                        <a:pt x="7009" y="1500"/>
                        <a:pt x="7045" y="1929"/>
                        <a:pt x="7187" y="1750"/>
                      </a:cubicBezTo>
                      <a:cubicBezTo>
                        <a:pt x="7295" y="214"/>
                        <a:pt x="6187" y="3036"/>
                        <a:pt x="6223" y="1607"/>
                      </a:cubicBezTo>
                      <a:lnTo>
                        <a:pt x="5973" y="2322"/>
                      </a:lnTo>
                      <a:lnTo>
                        <a:pt x="5973" y="2215"/>
                      </a:lnTo>
                      <a:cubicBezTo>
                        <a:pt x="5866" y="2607"/>
                        <a:pt x="5651" y="3108"/>
                        <a:pt x="5580" y="3215"/>
                      </a:cubicBezTo>
                      <a:cubicBezTo>
                        <a:pt x="5723" y="2429"/>
                        <a:pt x="6080" y="1393"/>
                        <a:pt x="5866" y="1393"/>
                      </a:cubicBezTo>
                      <a:cubicBezTo>
                        <a:pt x="5937" y="607"/>
                        <a:pt x="5366" y="1679"/>
                        <a:pt x="5116" y="2072"/>
                      </a:cubicBezTo>
                      <a:cubicBezTo>
                        <a:pt x="5187" y="2215"/>
                        <a:pt x="5044" y="2643"/>
                        <a:pt x="4937" y="2929"/>
                      </a:cubicBezTo>
                      <a:cubicBezTo>
                        <a:pt x="4830" y="2929"/>
                        <a:pt x="5009" y="2143"/>
                        <a:pt x="4830" y="2465"/>
                      </a:cubicBezTo>
                      <a:lnTo>
                        <a:pt x="5080" y="1393"/>
                      </a:lnTo>
                      <a:cubicBezTo>
                        <a:pt x="4866" y="2429"/>
                        <a:pt x="4580" y="2429"/>
                        <a:pt x="4473" y="2857"/>
                      </a:cubicBezTo>
                      <a:cubicBezTo>
                        <a:pt x="4616" y="2036"/>
                        <a:pt x="4759" y="2215"/>
                        <a:pt x="4937" y="1607"/>
                      </a:cubicBezTo>
                      <a:cubicBezTo>
                        <a:pt x="4580" y="1643"/>
                        <a:pt x="4759" y="1607"/>
                        <a:pt x="4401" y="1643"/>
                      </a:cubicBezTo>
                      <a:cubicBezTo>
                        <a:pt x="4044" y="2393"/>
                        <a:pt x="4187" y="2679"/>
                        <a:pt x="3901" y="3608"/>
                      </a:cubicBezTo>
                      <a:cubicBezTo>
                        <a:pt x="3687" y="3786"/>
                        <a:pt x="3365" y="4501"/>
                        <a:pt x="3330" y="3822"/>
                      </a:cubicBezTo>
                      <a:lnTo>
                        <a:pt x="3187" y="4786"/>
                      </a:lnTo>
                      <a:cubicBezTo>
                        <a:pt x="2723" y="5465"/>
                        <a:pt x="2615" y="5322"/>
                        <a:pt x="2615" y="4322"/>
                      </a:cubicBezTo>
                      <a:cubicBezTo>
                        <a:pt x="758" y="8037"/>
                        <a:pt x="258" y="10716"/>
                        <a:pt x="79" y="12430"/>
                      </a:cubicBezTo>
                      <a:cubicBezTo>
                        <a:pt x="-99" y="14145"/>
                        <a:pt x="79" y="14930"/>
                        <a:pt x="79" y="14930"/>
                      </a:cubicBezTo>
                      <a:cubicBezTo>
                        <a:pt x="365" y="17074"/>
                        <a:pt x="1222" y="14359"/>
                        <a:pt x="2222" y="1382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" name="Graphic 1">
                <a:extLst>
                  <a:ext uri="{FF2B5EF4-FFF2-40B4-BE49-F238E27FC236}">
                    <a16:creationId xmlns:a16="http://schemas.microsoft.com/office/drawing/2014/main" id="{8D3EA483-9A54-F945-9555-2F0E178011A2}"/>
                  </a:ext>
                </a:extLst>
              </p:cNvPr>
              <p:cNvGrpSpPr/>
              <p:nvPr/>
            </p:nvGrpSpPr>
            <p:grpSpPr>
              <a:xfrm>
                <a:off x="9814621" y="480381"/>
                <a:ext cx="30406" cy="19825"/>
                <a:chOff x="9814621" y="480381"/>
                <a:chExt cx="30406" cy="19825"/>
              </a:xfrm>
              <a:grpFill/>
            </p:grpSpPr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8490AC1A-395E-7A45-B989-D896A71C34B3}"/>
                    </a:ext>
                  </a:extLst>
                </p:cNvPr>
                <p:cNvSpPr/>
                <p:nvPr/>
              </p:nvSpPr>
              <p:spPr>
                <a:xfrm>
                  <a:off x="9818845" y="483203"/>
                  <a:ext cx="85" cy="392"/>
                </a:xfrm>
                <a:custGeom>
                  <a:avLst/>
                  <a:gdLst>
                    <a:gd name="connsiteX0" fmla="*/ 0 w 85"/>
                    <a:gd name="connsiteY0" fmla="*/ 0 h 392"/>
                    <a:gd name="connsiteX1" fmla="*/ 72 w 85"/>
                    <a:gd name="connsiteY1" fmla="*/ 393 h 392"/>
                    <a:gd name="connsiteX2" fmla="*/ 0 w 85"/>
                    <a:gd name="connsiteY2" fmla="*/ 0 h 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5" h="392">
                      <a:moveTo>
                        <a:pt x="0" y="0"/>
                      </a:moveTo>
                      <a:lnTo>
                        <a:pt x="72" y="393"/>
                      </a:lnTo>
                      <a:cubicBezTo>
                        <a:pt x="107" y="214"/>
                        <a:pt x="72" y="71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EB60D51F-8A22-C746-ACD9-EC14D3A14448}"/>
                    </a:ext>
                  </a:extLst>
                </p:cNvPr>
                <p:cNvSpPr/>
                <p:nvPr/>
              </p:nvSpPr>
              <p:spPr>
                <a:xfrm>
                  <a:off x="9839955" y="487453"/>
                  <a:ext cx="71" cy="71"/>
                </a:xfrm>
                <a:custGeom>
                  <a:avLst/>
                  <a:gdLst>
                    <a:gd name="connsiteX0" fmla="*/ 0 w 71"/>
                    <a:gd name="connsiteY0" fmla="*/ 71 h 71"/>
                    <a:gd name="connsiteX1" fmla="*/ 71 w 71"/>
                    <a:gd name="connsiteY1" fmla="*/ 0 h 71"/>
                    <a:gd name="connsiteX2" fmla="*/ 0 w 71"/>
                    <a:gd name="connsiteY2" fmla="*/ 71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71">
                      <a:moveTo>
                        <a:pt x="0" y="71"/>
                      </a:moveTo>
                      <a:cubicBezTo>
                        <a:pt x="0" y="71"/>
                        <a:pt x="36" y="36"/>
                        <a:pt x="71" y="0"/>
                      </a:cubicBezTo>
                      <a:cubicBezTo>
                        <a:pt x="0" y="0"/>
                        <a:pt x="0" y="71"/>
                        <a:pt x="0" y="7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F067A5B0-7ADD-2F4F-8A9C-6A3898E41FF5}"/>
                    </a:ext>
                  </a:extLst>
                </p:cNvPr>
                <p:cNvSpPr/>
                <p:nvPr/>
              </p:nvSpPr>
              <p:spPr>
                <a:xfrm>
                  <a:off x="9821131" y="497062"/>
                  <a:ext cx="35" cy="107"/>
                </a:xfrm>
                <a:custGeom>
                  <a:avLst/>
                  <a:gdLst>
                    <a:gd name="connsiteX0" fmla="*/ 36 w 35"/>
                    <a:gd name="connsiteY0" fmla="*/ 0 h 107"/>
                    <a:gd name="connsiteX1" fmla="*/ 36 w 35"/>
                    <a:gd name="connsiteY1" fmla="*/ 0 h 107"/>
                    <a:gd name="connsiteX2" fmla="*/ 0 w 35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0" y="107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A4AEBFE3-5D8C-BD47-97A7-957D102772CA}"/>
                    </a:ext>
                  </a:extLst>
                </p:cNvPr>
                <p:cNvSpPr/>
                <p:nvPr/>
              </p:nvSpPr>
              <p:spPr>
                <a:xfrm>
                  <a:off x="9814621" y="480381"/>
                  <a:ext cx="30406" cy="19825"/>
                </a:xfrm>
                <a:custGeom>
                  <a:avLst/>
                  <a:gdLst>
                    <a:gd name="connsiteX0" fmla="*/ 3189 w 30406"/>
                    <a:gd name="connsiteY0" fmla="*/ 15430 h 19825"/>
                    <a:gd name="connsiteX1" fmla="*/ 5189 w 30406"/>
                    <a:gd name="connsiteY1" fmla="*/ 17109 h 19825"/>
                    <a:gd name="connsiteX2" fmla="*/ 6510 w 30406"/>
                    <a:gd name="connsiteY2" fmla="*/ 16681 h 19825"/>
                    <a:gd name="connsiteX3" fmla="*/ 7403 w 30406"/>
                    <a:gd name="connsiteY3" fmla="*/ 15502 h 19825"/>
                    <a:gd name="connsiteX4" fmla="*/ 7403 w 30406"/>
                    <a:gd name="connsiteY4" fmla="*/ 16359 h 19825"/>
                    <a:gd name="connsiteX5" fmla="*/ 7689 w 30406"/>
                    <a:gd name="connsiteY5" fmla="*/ 16145 h 19825"/>
                    <a:gd name="connsiteX6" fmla="*/ 7653 w 30406"/>
                    <a:gd name="connsiteY6" fmla="*/ 16395 h 19825"/>
                    <a:gd name="connsiteX7" fmla="*/ 8046 w 30406"/>
                    <a:gd name="connsiteY7" fmla="*/ 15859 h 19825"/>
                    <a:gd name="connsiteX8" fmla="*/ 8010 w 30406"/>
                    <a:gd name="connsiteY8" fmla="*/ 16109 h 19825"/>
                    <a:gd name="connsiteX9" fmla="*/ 8189 w 30406"/>
                    <a:gd name="connsiteY9" fmla="*/ 16002 h 19825"/>
                    <a:gd name="connsiteX10" fmla="*/ 8118 w 30406"/>
                    <a:gd name="connsiteY10" fmla="*/ 16359 h 19825"/>
                    <a:gd name="connsiteX11" fmla="*/ 8796 w 30406"/>
                    <a:gd name="connsiteY11" fmla="*/ 16038 h 19825"/>
                    <a:gd name="connsiteX12" fmla="*/ 8903 w 30406"/>
                    <a:gd name="connsiteY12" fmla="*/ 15038 h 19825"/>
                    <a:gd name="connsiteX13" fmla="*/ 9796 w 30406"/>
                    <a:gd name="connsiteY13" fmla="*/ 15538 h 19825"/>
                    <a:gd name="connsiteX14" fmla="*/ 9761 w 30406"/>
                    <a:gd name="connsiteY14" fmla="*/ 15788 h 19825"/>
                    <a:gd name="connsiteX15" fmla="*/ 11118 w 30406"/>
                    <a:gd name="connsiteY15" fmla="*/ 15288 h 19825"/>
                    <a:gd name="connsiteX16" fmla="*/ 11011 w 30406"/>
                    <a:gd name="connsiteY16" fmla="*/ 16038 h 19825"/>
                    <a:gd name="connsiteX17" fmla="*/ 11940 w 30406"/>
                    <a:gd name="connsiteY17" fmla="*/ 13716 h 19825"/>
                    <a:gd name="connsiteX18" fmla="*/ 11832 w 30406"/>
                    <a:gd name="connsiteY18" fmla="*/ 15109 h 19825"/>
                    <a:gd name="connsiteX19" fmla="*/ 12368 w 30406"/>
                    <a:gd name="connsiteY19" fmla="*/ 13895 h 19825"/>
                    <a:gd name="connsiteX20" fmla="*/ 12225 w 30406"/>
                    <a:gd name="connsiteY20" fmla="*/ 14216 h 19825"/>
                    <a:gd name="connsiteX21" fmla="*/ 12654 w 30406"/>
                    <a:gd name="connsiteY21" fmla="*/ 14002 h 19825"/>
                    <a:gd name="connsiteX22" fmla="*/ 12904 w 30406"/>
                    <a:gd name="connsiteY22" fmla="*/ 12359 h 19825"/>
                    <a:gd name="connsiteX23" fmla="*/ 12833 w 30406"/>
                    <a:gd name="connsiteY23" fmla="*/ 14002 h 19825"/>
                    <a:gd name="connsiteX24" fmla="*/ 13118 w 30406"/>
                    <a:gd name="connsiteY24" fmla="*/ 12644 h 19825"/>
                    <a:gd name="connsiteX25" fmla="*/ 13118 w 30406"/>
                    <a:gd name="connsiteY25" fmla="*/ 16073 h 19825"/>
                    <a:gd name="connsiteX26" fmla="*/ 16440 w 30406"/>
                    <a:gd name="connsiteY26" fmla="*/ 16466 h 19825"/>
                    <a:gd name="connsiteX27" fmla="*/ 16190 w 30406"/>
                    <a:gd name="connsiteY27" fmla="*/ 17466 h 19825"/>
                    <a:gd name="connsiteX28" fmla="*/ 16762 w 30406"/>
                    <a:gd name="connsiteY28" fmla="*/ 16788 h 19825"/>
                    <a:gd name="connsiteX29" fmla="*/ 17083 w 30406"/>
                    <a:gd name="connsiteY29" fmla="*/ 16181 h 19825"/>
                    <a:gd name="connsiteX30" fmla="*/ 16833 w 30406"/>
                    <a:gd name="connsiteY30" fmla="*/ 17038 h 19825"/>
                    <a:gd name="connsiteX31" fmla="*/ 17226 w 30406"/>
                    <a:gd name="connsiteY31" fmla="*/ 16502 h 19825"/>
                    <a:gd name="connsiteX32" fmla="*/ 17047 w 30406"/>
                    <a:gd name="connsiteY32" fmla="*/ 17431 h 19825"/>
                    <a:gd name="connsiteX33" fmla="*/ 18476 w 30406"/>
                    <a:gd name="connsiteY33" fmla="*/ 17181 h 19825"/>
                    <a:gd name="connsiteX34" fmla="*/ 20869 w 30406"/>
                    <a:gd name="connsiteY34" fmla="*/ 17216 h 19825"/>
                    <a:gd name="connsiteX35" fmla="*/ 22905 w 30406"/>
                    <a:gd name="connsiteY35" fmla="*/ 19431 h 19825"/>
                    <a:gd name="connsiteX36" fmla="*/ 23191 w 30406"/>
                    <a:gd name="connsiteY36" fmla="*/ 19074 h 19825"/>
                    <a:gd name="connsiteX37" fmla="*/ 23834 w 30406"/>
                    <a:gd name="connsiteY37" fmla="*/ 19610 h 19825"/>
                    <a:gd name="connsiteX38" fmla="*/ 25870 w 30406"/>
                    <a:gd name="connsiteY38" fmla="*/ 19252 h 19825"/>
                    <a:gd name="connsiteX39" fmla="*/ 30228 w 30406"/>
                    <a:gd name="connsiteY39" fmla="*/ 9573 h 19825"/>
                    <a:gd name="connsiteX40" fmla="*/ 30406 w 30406"/>
                    <a:gd name="connsiteY40" fmla="*/ 9287 h 19825"/>
                    <a:gd name="connsiteX41" fmla="*/ 28977 w 30406"/>
                    <a:gd name="connsiteY41" fmla="*/ 9323 h 19825"/>
                    <a:gd name="connsiteX42" fmla="*/ 28835 w 30406"/>
                    <a:gd name="connsiteY42" fmla="*/ 8287 h 19825"/>
                    <a:gd name="connsiteX43" fmla="*/ 28906 w 30406"/>
                    <a:gd name="connsiteY43" fmla="*/ 8144 h 19825"/>
                    <a:gd name="connsiteX44" fmla="*/ 27942 w 30406"/>
                    <a:gd name="connsiteY44" fmla="*/ 7787 h 19825"/>
                    <a:gd name="connsiteX45" fmla="*/ 28334 w 30406"/>
                    <a:gd name="connsiteY45" fmla="*/ 7144 h 19825"/>
                    <a:gd name="connsiteX46" fmla="*/ 28013 w 30406"/>
                    <a:gd name="connsiteY46" fmla="*/ 6465 h 19825"/>
                    <a:gd name="connsiteX47" fmla="*/ 25763 w 30406"/>
                    <a:gd name="connsiteY47" fmla="*/ 7251 h 19825"/>
                    <a:gd name="connsiteX48" fmla="*/ 25906 w 30406"/>
                    <a:gd name="connsiteY48" fmla="*/ 6965 h 19825"/>
                    <a:gd name="connsiteX49" fmla="*/ 25120 w 30406"/>
                    <a:gd name="connsiteY49" fmla="*/ 7537 h 19825"/>
                    <a:gd name="connsiteX50" fmla="*/ 25227 w 30406"/>
                    <a:gd name="connsiteY50" fmla="*/ 7251 h 19825"/>
                    <a:gd name="connsiteX51" fmla="*/ 24191 w 30406"/>
                    <a:gd name="connsiteY51" fmla="*/ 7608 h 19825"/>
                    <a:gd name="connsiteX52" fmla="*/ 24477 w 30406"/>
                    <a:gd name="connsiteY52" fmla="*/ 6894 h 19825"/>
                    <a:gd name="connsiteX53" fmla="*/ 24013 w 30406"/>
                    <a:gd name="connsiteY53" fmla="*/ 6894 h 19825"/>
                    <a:gd name="connsiteX54" fmla="*/ 24120 w 30406"/>
                    <a:gd name="connsiteY54" fmla="*/ 7108 h 19825"/>
                    <a:gd name="connsiteX55" fmla="*/ 23513 w 30406"/>
                    <a:gd name="connsiteY55" fmla="*/ 6894 h 19825"/>
                    <a:gd name="connsiteX56" fmla="*/ 21477 w 30406"/>
                    <a:gd name="connsiteY56" fmla="*/ 9751 h 19825"/>
                    <a:gd name="connsiteX57" fmla="*/ 21691 w 30406"/>
                    <a:gd name="connsiteY57" fmla="*/ 8930 h 19825"/>
                    <a:gd name="connsiteX58" fmla="*/ 22298 w 30406"/>
                    <a:gd name="connsiteY58" fmla="*/ 7465 h 19825"/>
                    <a:gd name="connsiteX59" fmla="*/ 21834 w 30406"/>
                    <a:gd name="connsiteY59" fmla="*/ 6894 h 19825"/>
                    <a:gd name="connsiteX60" fmla="*/ 22119 w 30406"/>
                    <a:gd name="connsiteY60" fmla="*/ 6072 h 19825"/>
                    <a:gd name="connsiteX61" fmla="*/ 21155 w 30406"/>
                    <a:gd name="connsiteY61" fmla="*/ 6144 h 19825"/>
                    <a:gd name="connsiteX62" fmla="*/ 20834 w 30406"/>
                    <a:gd name="connsiteY62" fmla="*/ 5108 h 19825"/>
                    <a:gd name="connsiteX63" fmla="*/ 21048 w 30406"/>
                    <a:gd name="connsiteY63" fmla="*/ 3929 h 19825"/>
                    <a:gd name="connsiteX64" fmla="*/ 20476 w 30406"/>
                    <a:gd name="connsiteY64" fmla="*/ 4679 h 19825"/>
                    <a:gd name="connsiteX65" fmla="*/ 20762 w 30406"/>
                    <a:gd name="connsiteY65" fmla="*/ 3393 h 19825"/>
                    <a:gd name="connsiteX66" fmla="*/ 19476 w 30406"/>
                    <a:gd name="connsiteY66" fmla="*/ 2679 h 19825"/>
                    <a:gd name="connsiteX67" fmla="*/ 18548 w 30406"/>
                    <a:gd name="connsiteY67" fmla="*/ 4143 h 19825"/>
                    <a:gd name="connsiteX68" fmla="*/ 18690 w 30406"/>
                    <a:gd name="connsiteY68" fmla="*/ 2643 h 19825"/>
                    <a:gd name="connsiteX69" fmla="*/ 18726 w 30406"/>
                    <a:gd name="connsiteY69" fmla="*/ 2822 h 19825"/>
                    <a:gd name="connsiteX70" fmla="*/ 18976 w 30406"/>
                    <a:gd name="connsiteY70" fmla="*/ 2000 h 19825"/>
                    <a:gd name="connsiteX71" fmla="*/ 17940 w 30406"/>
                    <a:gd name="connsiteY71" fmla="*/ 2393 h 19825"/>
                    <a:gd name="connsiteX72" fmla="*/ 17869 w 30406"/>
                    <a:gd name="connsiteY72" fmla="*/ 3215 h 19825"/>
                    <a:gd name="connsiteX73" fmla="*/ 17619 w 30406"/>
                    <a:gd name="connsiteY73" fmla="*/ 3036 h 19825"/>
                    <a:gd name="connsiteX74" fmla="*/ 17869 w 30406"/>
                    <a:gd name="connsiteY74" fmla="*/ 2357 h 19825"/>
                    <a:gd name="connsiteX75" fmla="*/ 17548 w 30406"/>
                    <a:gd name="connsiteY75" fmla="*/ 1857 h 19825"/>
                    <a:gd name="connsiteX76" fmla="*/ 17405 w 30406"/>
                    <a:gd name="connsiteY76" fmla="*/ 2750 h 19825"/>
                    <a:gd name="connsiteX77" fmla="*/ 17047 w 30406"/>
                    <a:gd name="connsiteY77" fmla="*/ 1929 h 19825"/>
                    <a:gd name="connsiteX78" fmla="*/ 16690 w 30406"/>
                    <a:gd name="connsiteY78" fmla="*/ 3358 h 19825"/>
                    <a:gd name="connsiteX79" fmla="*/ 16047 w 30406"/>
                    <a:gd name="connsiteY79" fmla="*/ 1357 h 19825"/>
                    <a:gd name="connsiteX80" fmla="*/ 15619 w 30406"/>
                    <a:gd name="connsiteY80" fmla="*/ 2465 h 19825"/>
                    <a:gd name="connsiteX81" fmla="*/ 15797 w 30406"/>
                    <a:gd name="connsiteY81" fmla="*/ 1607 h 19825"/>
                    <a:gd name="connsiteX82" fmla="*/ 15476 w 30406"/>
                    <a:gd name="connsiteY82" fmla="*/ 571 h 19825"/>
                    <a:gd name="connsiteX83" fmla="*/ 15619 w 30406"/>
                    <a:gd name="connsiteY83" fmla="*/ 0 h 19825"/>
                    <a:gd name="connsiteX84" fmla="*/ 15154 w 30406"/>
                    <a:gd name="connsiteY84" fmla="*/ 1750 h 19825"/>
                    <a:gd name="connsiteX85" fmla="*/ 14476 w 30406"/>
                    <a:gd name="connsiteY85" fmla="*/ 2179 h 19825"/>
                    <a:gd name="connsiteX86" fmla="*/ 14083 w 30406"/>
                    <a:gd name="connsiteY86" fmla="*/ 3679 h 19825"/>
                    <a:gd name="connsiteX87" fmla="*/ 14297 w 30406"/>
                    <a:gd name="connsiteY87" fmla="*/ 2857 h 19825"/>
                    <a:gd name="connsiteX88" fmla="*/ 14047 w 30406"/>
                    <a:gd name="connsiteY88" fmla="*/ 3179 h 19825"/>
                    <a:gd name="connsiteX89" fmla="*/ 14118 w 30406"/>
                    <a:gd name="connsiteY89" fmla="*/ 2107 h 19825"/>
                    <a:gd name="connsiteX90" fmla="*/ 14404 w 30406"/>
                    <a:gd name="connsiteY90" fmla="*/ 1107 h 19825"/>
                    <a:gd name="connsiteX91" fmla="*/ 13833 w 30406"/>
                    <a:gd name="connsiteY91" fmla="*/ 2572 h 19825"/>
                    <a:gd name="connsiteX92" fmla="*/ 13333 w 30406"/>
                    <a:gd name="connsiteY92" fmla="*/ 1500 h 19825"/>
                    <a:gd name="connsiteX93" fmla="*/ 12654 w 30406"/>
                    <a:gd name="connsiteY93" fmla="*/ 2107 h 19825"/>
                    <a:gd name="connsiteX94" fmla="*/ 12904 w 30406"/>
                    <a:gd name="connsiteY94" fmla="*/ 36 h 19825"/>
                    <a:gd name="connsiteX95" fmla="*/ 12154 w 30406"/>
                    <a:gd name="connsiteY95" fmla="*/ 607 h 19825"/>
                    <a:gd name="connsiteX96" fmla="*/ 12190 w 30406"/>
                    <a:gd name="connsiteY96" fmla="*/ 500 h 19825"/>
                    <a:gd name="connsiteX97" fmla="*/ 10761 w 30406"/>
                    <a:gd name="connsiteY97" fmla="*/ 464 h 19825"/>
                    <a:gd name="connsiteX98" fmla="*/ 10368 w 30406"/>
                    <a:gd name="connsiteY98" fmla="*/ 2179 h 19825"/>
                    <a:gd name="connsiteX99" fmla="*/ 9154 w 30406"/>
                    <a:gd name="connsiteY99" fmla="*/ 3429 h 19825"/>
                    <a:gd name="connsiteX100" fmla="*/ 8903 w 30406"/>
                    <a:gd name="connsiteY100" fmla="*/ 2250 h 19825"/>
                    <a:gd name="connsiteX101" fmla="*/ 8975 w 30406"/>
                    <a:gd name="connsiteY101" fmla="*/ 2036 h 19825"/>
                    <a:gd name="connsiteX102" fmla="*/ 8118 w 30406"/>
                    <a:gd name="connsiteY102" fmla="*/ 2215 h 19825"/>
                    <a:gd name="connsiteX103" fmla="*/ 7546 w 30406"/>
                    <a:gd name="connsiteY103" fmla="*/ 3965 h 19825"/>
                    <a:gd name="connsiteX104" fmla="*/ 7475 w 30406"/>
                    <a:gd name="connsiteY104" fmla="*/ 3358 h 19825"/>
                    <a:gd name="connsiteX105" fmla="*/ 7475 w 30406"/>
                    <a:gd name="connsiteY105" fmla="*/ 2465 h 19825"/>
                    <a:gd name="connsiteX106" fmla="*/ 7368 w 30406"/>
                    <a:gd name="connsiteY106" fmla="*/ 2929 h 19825"/>
                    <a:gd name="connsiteX107" fmla="*/ 7368 w 30406"/>
                    <a:gd name="connsiteY107" fmla="*/ 2750 h 19825"/>
                    <a:gd name="connsiteX108" fmla="*/ 7261 w 30406"/>
                    <a:gd name="connsiteY108" fmla="*/ 3322 h 19825"/>
                    <a:gd name="connsiteX109" fmla="*/ 7261 w 30406"/>
                    <a:gd name="connsiteY109" fmla="*/ 3786 h 19825"/>
                    <a:gd name="connsiteX110" fmla="*/ 6832 w 30406"/>
                    <a:gd name="connsiteY110" fmla="*/ 2536 h 19825"/>
                    <a:gd name="connsiteX111" fmla="*/ 5439 w 30406"/>
                    <a:gd name="connsiteY111" fmla="*/ 4572 h 19825"/>
                    <a:gd name="connsiteX112" fmla="*/ 5653 w 30406"/>
                    <a:gd name="connsiteY112" fmla="*/ 3108 h 19825"/>
                    <a:gd name="connsiteX113" fmla="*/ 5332 w 30406"/>
                    <a:gd name="connsiteY113" fmla="*/ 3322 h 19825"/>
                    <a:gd name="connsiteX114" fmla="*/ 5617 w 30406"/>
                    <a:gd name="connsiteY114" fmla="*/ 2607 h 19825"/>
                    <a:gd name="connsiteX115" fmla="*/ 4439 w 30406"/>
                    <a:gd name="connsiteY115" fmla="*/ 2679 h 19825"/>
                    <a:gd name="connsiteX116" fmla="*/ 4332 w 30406"/>
                    <a:gd name="connsiteY116" fmla="*/ 3429 h 19825"/>
                    <a:gd name="connsiteX117" fmla="*/ 4296 w 30406"/>
                    <a:gd name="connsiteY117" fmla="*/ 3322 h 19825"/>
                    <a:gd name="connsiteX118" fmla="*/ 4117 w 30406"/>
                    <a:gd name="connsiteY118" fmla="*/ 4358 h 19825"/>
                    <a:gd name="connsiteX119" fmla="*/ 3939 w 30406"/>
                    <a:gd name="connsiteY119" fmla="*/ 2500 h 19825"/>
                    <a:gd name="connsiteX120" fmla="*/ 3260 w 30406"/>
                    <a:gd name="connsiteY120" fmla="*/ 3322 h 19825"/>
                    <a:gd name="connsiteX121" fmla="*/ 3296 w 30406"/>
                    <a:gd name="connsiteY121" fmla="*/ 4215 h 19825"/>
                    <a:gd name="connsiteX122" fmla="*/ 3046 w 30406"/>
                    <a:gd name="connsiteY122" fmla="*/ 3786 h 19825"/>
                    <a:gd name="connsiteX123" fmla="*/ 3046 w 30406"/>
                    <a:gd name="connsiteY123" fmla="*/ 2679 h 19825"/>
                    <a:gd name="connsiteX124" fmla="*/ 2724 w 30406"/>
                    <a:gd name="connsiteY124" fmla="*/ 4250 h 19825"/>
                    <a:gd name="connsiteX125" fmla="*/ 2903 w 30406"/>
                    <a:gd name="connsiteY125" fmla="*/ 2929 h 19825"/>
                    <a:gd name="connsiteX126" fmla="*/ 2296 w 30406"/>
                    <a:gd name="connsiteY126" fmla="*/ 3072 h 19825"/>
                    <a:gd name="connsiteX127" fmla="*/ 2260 w 30406"/>
                    <a:gd name="connsiteY127" fmla="*/ 5072 h 19825"/>
                    <a:gd name="connsiteX128" fmla="*/ 1688 w 30406"/>
                    <a:gd name="connsiteY128" fmla="*/ 5394 h 19825"/>
                    <a:gd name="connsiteX129" fmla="*/ 1760 w 30406"/>
                    <a:gd name="connsiteY129" fmla="*/ 6358 h 19825"/>
                    <a:gd name="connsiteX130" fmla="*/ 974 w 30406"/>
                    <a:gd name="connsiteY130" fmla="*/ 6036 h 19825"/>
                    <a:gd name="connsiteX131" fmla="*/ 153 w 30406"/>
                    <a:gd name="connsiteY131" fmla="*/ 14502 h 19825"/>
                    <a:gd name="connsiteX132" fmla="*/ 867 w 30406"/>
                    <a:gd name="connsiteY132" fmla="*/ 16931 h 19825"/>
                    <a:gd name="connsiteX133" fmla="*/ 3189 w 30406"/>
                    <a:gd name="connsiteY133" fmla="*/ 15430 h 19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30406" h="19825">
                      <a:moveTo>
                        <a:pt x="3189" y="15430"/>
                      </a:moveTo>
                      <a:cubicBezTo>
                        <a:pt x="4117" y="15931"/>
                        <a:pt x="4260" y="17859"/>
                        <a:pt x="5189" y="17109"/>
                      </a:cubicBezTo>
                      <a:cubicBezTo>
                        <a:pt x="5617" y="17288"/>
                        <a:pt x="6082" y="16895"/>
                        <a:pt x="6510" y="16681"/>
                      </a:cubicBezTo>
                      <a:cubicBezTo>
                        <a:pt x="6832" y="15216"/>
                        <a:pt x="7082" y="16681"/>
                        <a:pt x="7403" y="15502"/>
                      </a:cubicBezTo>
                      <a:lnTo>
                        <a:pt x="7403" y="16359"/>
                      </a:lnTo>
                      <a:cubicBezTo>
                        <a:pt x="7511" y="15931"/>
                        <a:pt x="7653" y="15681"/>
                        <a:pt x="7689" y="16145"/>
                      </a:cubicBezTo>
                      <a:lnTo>
                        <a:pt x="7653" y="16395"/>
                      </a:lnTo>
                      <a:cubicBezTo>
                        <a:pt x="7832" y="15788"/>
                        <a:pt x="7939" y="16181"/>
                        <a:pt x="8046" y="15859"/>
                      </a:cubicBezTo>
                      <a:lnTo>
                        <a:pt x="8010" y="16109"/>
                      </a:lnTo>
                      <a:lnTo>
                        <a:pt x="8189" y="16002"/>
                      </a:lnTo>
                      <a:lnTo>
                        <a:pt x="8118" y="16359"/>
                      </a:lnTo>
                      <a:cubicBezTo>
                        <a:pt x="8404" y="15716"/>
                        <a:pt x="8653" y="15681"/>
                        <a:pt x="8796" y="16038"/>
                      </a:cubicBezTo>
                      <a:lnTo>
                        <a:pt x="8903" y="15038"/>
                      </a:lnTo>
                      <a:cubicBezTo>
                        <a:pt x="9189" y="16216"/>
                        <a:pt x="9618" y="14145"/>
                        <a:pt x="9796" y="15538"/>
                      </a:cubicBezTo>
                      <a:lnTo>
                        <a:pt x="9761" y="15788"/>
                      </a:lnTo>
                      <a:cubicBezTo>
                        <a:pt x="10654" y="13180"/>
                        <a:pt x="10225" y="17716"/>
                        <a:pt x="11118" y="15288"/>
                      </a:cubicBezTo>
                      <a:cubicBezTo>
                        <a:pt x="11011" y="15573"/>
                        <a:pt x="11047" y="15823"/>
                        <a:pt x="11011" y="16038"/>
                      </a:cubicBezTo>
                      <a:cubicBezTo>
                        <a:pt x="11297" y="15788"/>
                        <a:pt x="11547" y="15681"/>
                        <a:pt x="11940" y="13716"/>
                      </a:cubicBezTo>
                      <a:cubicBezTo>
                        <a:pt x="12118" y="13787"/>
                        <a:pt x="11975" y="14359"/>
                        <a:pt x="11832" y="15109"/>
                      </a:cubicBezTo>
                      <a:cubicBezTo>
                        <a:pt x="12011" y="14252"/>
                        <a:pt x="12225" y="13930"/>
                        <a:pt x="12368" y="13895"/>
                      </a:cubicBezTo>
                      <a:lnTo>
                        <a:pt x="12225" y="14216"/>
                      </a:lnTo>
                      <a:lnTo>
                        <a:pt x="12654" y="14002"/>
                      </a:lnTo>
                      <a:lnTo>
                        <a:pt x="12904" y="12359"/>
                      </a:lnTo>
                      <a:cubicBezTo>
                        <a:pt x="13011" y="12859"/>
                        <a:pt x="12547" y="14359"/>
                        <a:pt x="12833" y="14002"/>
                      </a:cubicBezTo>
                      <a:lnTo>
                        <a:pt x="13118" y="12644"/>
                      </a:lnTo>
                      <a:cubicBezTo>
                        <a:pt x="13368" y="12966"/>
                        <a:pt x="13083" y="15038"/>
                        <a:pt x="13118" y="16073"/>
                      </a:cubicBezTo>
                      <a:cubicBezTo>
                        <a:pt x="14011" y="16859"/>
                        <a:pt x="16119" y="13823"/>
                        <a:pt x="16440" y="16466"/>
                      </a:cubicBezTo>
                      <a:lnTo>
                        <a:pt x="16190" y="17466"/>
                      </a:lnTo>
                      <a:cubicBezTo>
                        <a:pt x="15762" y="18895"/>
                        <a:pt x="17119" y="15430"/>
                        <a:pt x="16762" y="16788"/>
                      </a:cubicBezTo>
                      <a:lnTo>
                        <a:pt x="17083" y="16181"/>
                      </a:lnTo>
                      <a:cubicBezTo>
                        <a:pt x="17047" y="16431"/>
                        <a:pt x="17012" y="16752"/>
                        <a:pt x="16833" y="17038"/>
                      </a:cubicBezTo>
                      <a:cubicBezTo>
                        <a:pt x="16904" y="17145"/>
                        <a:pt x="17012" y="16895"/>
                        <a:pt x="17226" y="16502"/>
                      </a:cubicBezTo>
                      <a:lnTo>
                        <a:pt x="17047" y="17431"/>
                      </a:lnTo>
                      <a:cubicBezTo>
                        <a:pt x="17226" y="18252"/>
                        <a:pt x="18155" y="16645"/>
                        <a:pt x="18476" y="17181"/>
                      </a:cubicBezTo>
                      <a:cubicBezTo>
                        <a:pt x="18333" y="19145"/>
                        <a:pt x="19905" y="17895"/>
                        <a:pt x="20869" y="17216"/>
                      </a:cubicBezTo>
                      <a:cubicBezTo>
                        <a:pt x="22620" y="15502"/>
                        <a:pt x="21048" y="21360"/>
                        <a:pt x="22905" y="19431"/>
                      </a:cubicBezTo>
                      <a:cubicBezTo>
                        <a:pt x="22834" y="19645"/>
                        <a:pt x="23120" y="19252"/>
                        <a:pt x="23191" y="19074"/>
                      </a:cubicBezTo>
                      <a:lnTo>
                        <a:pt x="23834" y="19610"/>
                      </a:lnTo>
                      <a:cubicBezTo>
                        <a:pt x="23834" y="19610"/>
                        <a:pt x="24656" y="20181"/>
                        <a:pt x="25870" y="19252"/>
                      </a:cubicBezTo>
                      <a:cubicBezTo>
                        <a:pt x="27084" y="18288"/>
                        <a:pt x="28870" y="15895"/>
                        <a:pt x="30228" y="9573"/>
                      </a:cubicBezTo>
                      <a:lnTo>
                        <a:pt x="30406" y="9287"/>
                      </a:lnTo>
                      <a:cubicBezTo>
                        <a:pt x="30299" y="8322"/>
                        <a:pt x="30049" y="8001"/>
                        <a:pt x="28977" y="9323"/>
                      </a:cubicBezTo>
                      <a:cubicBezTo>
                        <a:pt x="29835" y="7501"/>
                        <a:pt x="28656" y="8930"/>
                        <a:pt x="28835" y="8287"/>
                      </a:cubicBezTo>
                      <a:lnTo>
                        <a:pt x="28906" y="8144"/>
                      </a:lnTo>
                      <a:cubicBezTo>
                        <a:pt x="27942" y="9394"/>
                        <a:pt x="28835" y="6679"/>
                        <a:pt x="27942" y="7787"/>
                      </a:cubicBezTo>
                      <a:cubicBezTo>
                        <a:pt x="28013" y="7644"/>
                        <a:pt x="28263" y="7144"/>
                        <a:pt x="28334" y="7144"/>
                      </a:cubicBezTo>
                      <a:cubicBezTo>
                        <a:pt x="28013" y="7251"/>
                        <a:pt x="27513" y="7537"/>
                        <a:pt x="28013" y="6465"/>
                      </a:cubicBezTo>
                      <a:cubicBezTo>
                        <a:pt x="27370" y="6501"/>
                        <a:pt x="26834" y="5679"/>
                        <a:pt x="25763" y="7251"/>
                      </a:cubicBezTo>
                      <a:lnTo>
                        <a:pt x="25906" y="6965"/>
                      </a:lnTo>
                      <a:cubicBezTo>
                        <a:pt x="25227" y="8037"/>
                        <a:pt x="25584" y="7037"/>
                        <a:pt x="25120" y="7537"/>
                      </a:cubicBezTo>
                      <a:cubicBezTo>
                        <a:pt x="25156" y="7394"/>
                        <a:pt x="25191" y="7322"/>
                        <a:pt x="25227" y="7251"/>
                      </a:cubicBezTo>
                      <a:cubicBezTo>
                        <a:pt x="24548" y="8322"/>
                        <a:pt x="24548" y="7179"/>
                        <a:pt x="24191" y="7608"/>
                      </a:cubicBezTo>
                      <a:lnTo>
                        <a:pt x="24477" y="6894"/>
                      </a:lnTo>
                      <a:lnTo>
                        <a:pt x="24013" y="6894"/>
                      </a:lnTo>
                      <a:lnTo>
                        <a:pt x="24120" y="7108"/>
                      </a:lnTo>
                      <a:cubicBezTo>
                        <a:pt x="23262" y="9073"/>
                        <a:pt x="24298" y="5715"/>
                        <a:pt x="23513" y="6894"/>
                      </a:cubicBezTo>
                      <a:cubicBezTo>
                        <a:pt x="23334" y="6537"/>
                        <a:pt x="21369" y="10858"/>
                        <a:pt x="21477" y="9751"/>
                      </a:cubicBezTo>
                      <a:cubicBezTo>
                        <a:pt x="21012" y="10644"/>
                        <a:pt x="22155" y="8251"/>
                        <a:pt x="21691" y="8930"/>
                      </a:cubicBezTo>
                      <a:cubicBezTo>
                        <a:pt x="22084" y="7894"/>
                        <a:pt x="22012" y="8322"/>
                        <a:pt x="22298" y="7465"/>
                      </a:cubicBezTo>
                      <a:cubicBezTo>
                        <a:pt x="21905" y="7894"/>
                        <a:pt x="22369" y="6251"/>
                        <a:pt x="21834" y="6894"/>
                      </a:cubicBezTo>
                      <a:lnTo>
                        <a:pt x="22119" y="6072"/>
                      </a:lnTo>
                      <a:cubicBezTo>
                        <a:pt x="21262" y="7465"/>
                        <a:pt x="21869" y="4786"/>
                        <a:pt x="21155" y="6144"/>
                      </a:cubicBezTo>
                      <a:cubicBezTo>
                        <a:pt x="20584" y="6715"/>
                        <a:pt x="21727" y="3608"/>
                        <a:pt x="20834" y="5108"/>
                      </a:cubicBezTo>
                      <a:lnTo>
                        <a:pt x="21048" y="3929"/>
                      </a:lnTo>
                      <a:cubicBezTo>
                        <a:pt x="20941" y="3679"/>
                        <a:pt x="20476" y="5251"/>
                        <a:pt x="20476" y="4679"/>
                      </a:cubicBezTo>
                      <a:cubicBezTo>
                        <a:pt x="20726" y="3965"/>
                        <a:pt x="20441" y="4036"/>
                        <a:pt x="20762" y="3393"/>
                      </a:cubicBezTo>
                      <a:cubicBezTo>
                        <a:pt x="20691" y="2143"/>
                        <a:pt x="19476" y="4715"/>
                        <a:pt x="19476" y="2679"/>
                      </a:cubicBezTo>
                      <a:cubicBezTo>
                        <a:pt x="18976" y="4036"/>
                        <a:pt x="18940" y="3143"/>
                        <a:pt x="18548" y="4143"/>
                      </a:cubicBezTo>
                      <a:cubicBezTo>
                        <a:pt x="18690" y="3536"/>
                        <a:pt x="18047" y="3893"/>
                        <a:pt x="18690" y="2643"/>
                      </a:cubicBezTo>
                      <a:cubicBezTo>
                        <a:pt x="18762" y="2536"/>
                        <a:pt x="18798" y="2572"/>
                        <a:pt x="18726" y="2822"/>
                      </a:cubicBezTo>
                      <a:lnTo>
                        <a:pt x="18976" y="2000"/>
                      </a:lnTo>
                      <a:cubicBezTo>
                        <a:pt x="19083" y="357"/>
                        <a:pt x="18155" y="2715"/>
                        <a:pt x="17940" y="2393"/>
                      </a:cubicBezTo>
                      <a:cubicBezTo>
                        <a:pt x="17976" y="2679"/>
                        <a:pt x="18083" y="2643"/>
                        <a:pt x="17869" y="3215"/>
                      </a:cubicBezTo>
                      <a:lnTo>
                        <a:pt x="17619" y="3036"/>
                      </a:lnTo>
                      <a:lnTo>
                        <a:pt x="17869" y="2357"/>
                      </a:lnTo>
                      <a:lnTo>
                        <a:pt x="17548" y="1857"/>
                      </a:lnTo>
                      <a:lnTo>
                        <a:pt x="17405" y="2750"/>
                      </a:lnTo>
                      <a:cubicBezTo>
                        <a:pt x="17297" y="2250"/>
                        <a:pt x="17583" y="750"/>
                        <a:pt x="17047" y="1929"/>
                      </a:cubicBezTo>
                      <a:cubicBezTo>
                        <a:pt x="16762" y="2572"/>
                        <a:pt x="16976" y="3143"/>
                        <a:pt x="16690" y="3358"/>
                      </a:cubicBezTo>
                      <a:cubicBezTo>
                        <a:pt x="16547" y="2679"/>
                        <a:pt x="16333" y="1714"/>
                        <a:pt x="16047" y="1357"/>
                      </a:cubicBezTo>
                      <a:cubicBezTo>
                        <a:pt x="15869" y="2357"/>
                        <a:pt x="15762" y="2286"/>
                        <a:pt x="15619" y="2465"/>
                      </a:cubicBezTo>
                      <a:lnTo>
                        <a:pt x="15797" y="1607"/>
                      </a:lnTo>
                      <a:cubicBezTo>
                        <a:pt x="15154" y="2715"/>
                        <a:pt x="16047" y="-286"/>
                        <a:pt x="15476" y="571"/>
                      </a:cubicBezTo>
                      <a:lnTo>
                        <a:pt x="15619" y="0"/>
                      </a:lnTo>
                      <a:lnTo>
                        <a:pt x="15154" y="1750"/>
                      </a:lnTo>
                      <a:cubicBezTo>
                        <a:pt x="14476" y="3358"/>
                        <a:pt x="15333" y="-71"/>
                        <a:pt x="14476" y="2179"/>
                      </a:cubicBezTo>
                      <a:cubicBezTo>
                        <a:pt x="14654" y="2072"/>
                        <a:pt x="14190" y="4072"/>
                        <a:pt x="14083" y="3679"/>
                      </a:cubicBezTo>
                      <a:lnTo>
                        <a:pt x="14297" y="2857"/>
                      </a:lnTo>
                      <a:cubicBezTo>
                        <a:pt x="14154" y="3000"/>
                        <a:pt x="14047" y="3358"/>
                        <a:pt x="14047" y="3179"/>
                      </a:cubicBezTo>
                      <a:cubicBezTo>
                        <a:pt x="14190" y="2750"/>
                        <a:pt x="14297" y="1964"/>
                        <a:pt x="14118" y="2107"/>
                      </a:cubicBezTo>
                      <a:lnTo>
                        <a:pt x="14404" y="1107"/>
                      </a:lnTo>
                      <a:lnTo>
                        <a:pt x="13833" y="2572"/>
                      </a:lnTo>
                      <a:cubicBezTo>
                        <a:pt x="13761" y="1643"/>
                        <a:pt x="13225" y="2715"/>
                        <a:pt x="13333" y="1500"/>
                      </a:cubicBezTo>
                      <a:cubicBezTo>
                        <a:pt x="13333" y="1500"/>
                        <a:pt x="12940" y="857"/>
                        <a:pt x="12654" y="2107"/>
                      </a:cubicBezTo>
                      <a:cubicBezTo>
                        <a:pt x="12868" y="1322"/>
                        <a:pt x="12654" y="964"/>
                        <a:pt x="12904" y="36"/>
                      </a:cubicBezTo>
                      <a:cubicBezTo>
                        <a:pt x="12618" y="929"/>
                        <a:pt x="12154" y="1607"/>
                        <a:pt x="12154" y="607"/>
                      </a:cubicBezTo>
                      <a:lnTo>
                        <a:pt x="12190" y="500"/>
                      </a:lnTo>
                      <a:cubicBezTo>
                        <a:pt x="11761" y="-572"/>
                        <a:pt x="11082" y="1714"/>
                        <a:pt x="10761" y="464"/>
                      </a:cubicBezTo>
                      <a:cubicBezTo>
                        <a:pt x="10654" y="1464"/>
                        <a:pt x="10475" y="893"/>
                        <a:pt x="10368" y="2179"/>
                      </a:cubicBezTo>
                      <a:cubicBezTo>
                        <a:pt x="9761" y="3393"/>
                        <a:pt x="9761" y="-536"/>
                        <a:pt x="9154" y="3429"/>
                      </a:cubicBezTo>
                      <a:cubicBezTo>
                        <a:pt x="8903" y="3608"/>
                        <a:pt x="8975" y="2465"/>
                        <a:pt x="8903" y="2250"/>
                      </a:cubicBezTo>
                      <a:lnTo>
                        <a:pt x="8975" y="2036"/>
                      </a:lnTo>
                      <a:cubicBezTo>
                        <a:pt x="8511" y="2322"/>
                        <a:pt x="8404" y="2357"/>
                        <a:pt x="8118" y="2215"/>
                      </a:cubicBezTo>
                      <a:cubicBezTo>
                        <a:pt x="7939" y="2607"/>
                        <a:pt x="7760" y="4429"/>
                        <a:pt x="7546" y="3965"/>
                      </a:cubicBezTo>
                      <a:cubicBezTo>
                        <a:pt x="7689" y="3250"/>
                        <a:pt x="7582" y="3358"/>
                        <a:pt x="7475" y="3358"/>
                      </a:cubicBezTo>
                      <a:cubicBezTo>
                        <a:pt x="7546" y="3250"/>
                        <a:pt x="7582" y="2965"/>
                        <a:pt x="7475" y="2465"/>
                      </a:cubicBezTo>
                      <a:cubicBezTo>
                        <a:pt x="7439" y="2679"/>
                        <a:pt x="7403" y="2822"/>
                        <a:pt x="7368" y="2929"/>
                      </a:cubicBezTo>
                      <a:cubicBezTo>
                        <a:pt x="7368" y="2857"/>
                        <a:pt x="7368" y="2822"/>
                        <a:pt x="7368" y="2750"/>
                      </a:cubicBezTo>
                      <a:cubicBezTo>
                        <a:pt x="7189" y="3000"/>
                        <a:pt x="7189" y="3215"/>
                        <a:pt x="7261" y="3322"/>
                      </a:cubicBezTo>
                      <a:cubicBezTo>
                        <a:pt x="7261" y="3429"/>
                        <a:pt x="7261" y="3572"/>
                        <a:pt x="7261" y="3786"/>
                      </a:cubicBezTo>
                      <a:cubicBezTo>
                        <a:pt x="7153" y="2822"/>
                        <a:pt x="6760" y="3822"/>
                        <a:pt x="6832" y="2536"/>
                      </a:cubicBezTo>
                      <a:cubicBezTo>
                        <a:pt x="6296" y="2786"/>
                        <a:pt x="5867" y="4072"/>
                        <a:pt x="5439" y="4572"/>
                      </a:cubicBezTo>
                      <a:cubicBezTo>
                        <a:pt x="5403" y="3929"/>
                        <a:pt x="5546" y="3358"/>
                        <a:pt x="5653" y="3108"/>
                      </a:cubicBezTo>
                      <a:lnTo>
                        <a:pt x="5332" y="3322"/>
                      </a:lnTo>
                      <a:cubicBezTo>
                        <a:pt x="5367" y="2393"/>
                        <a:pt x="5510" y="2786"/>
                        <a:pt x="5617" y="2607"/>
                      </a:cubicBezTo>
                      <a:cubicBezTo>
                        <a:pt x="5296" y="1072"/>
                        <a:pt x="4832" y="4108"/>
                        <a:pt x="4439" y="2679"/>
                      </a:cubicBezTo>
                      <a:lnTo>
                        <a:pt x="4332" y="3429"/>
                      </a:lnTo>
                      <a:lnTo>
                        <a:pt x="4296" y="3322"/>
                      </a:lnTo>
                      <a:cubicBezTo>
                        <a:pt x="4296" y="3715"/>
                        <a:pt x="4189" y="4250"/>
                        <a:pt x="4117" y="4358"/>
                      </a:cubicBezTo>
                      <a:cubicBezTo>
                        <a:pt x="4082" y="3536"/>
                        <a:pt x="4153" y="2465"/>
                        <a:pt x="3939" y="2500"/>
                      </a:cubicBezTo>
                      <a:cubicBezTo>
                        <a:pt x="3796" y="1714"/>
                        <a:pt x="3474" y="2893"/>
                        <a:pt x="3260" y="3322"/>
                      </a:cubicBezTo>
                      <a:cubicBezTo>
                        <a:pt x="3367" y="3465"/>
                        <a:pt x="3331" y="3929"/>
                        <a:pt x="3296" y="4215"/>
                      </a:cubicBezTo>
                      <a:cubicBezTo>
                        <a:pt x="3189" y="4250"/>
                        <a:pt x="3153" y="3429"/>
                        <a:pt x="3046" y="3786"/>
                      </a:cubicBezTo>
                      <a:lnTo>
                        <a:pt x="3046" y="2679"/>
                      </a:lnTo>
                      <a:cubicBezTo>
                        <a:pt x="3081" y="3715"/>
                        <a:pt x="2796" y="3786"/>
                        <a:pt x="2724" y="4250"/>
                      </a:cubicBezTo>
                      <a:cubicBezTo>
                        <a:pt x="2653" y="3429"/>
                        <a:pt x="2867" y="3536"/>
                        <a:pt x="2903" y="2929"/>
                      </a:cubicBezTo>
                      <a:cubicBezTo>
                        <a:pt x="2474" y="3036"/>
                        <a:pt x="2688" y="2965"/>
                        <a:pt x="2296" y="3072"/>
                      </a:cubicBezTo>
                      <a:cubicBezTo>
                        <a:pt x="2081" y="3893"/>
                        <a:pt x="2331" y="4108"/>
                        <a:pt x="2260" y="5072"/>
                      </a:cubicBezTo>
                      <a:cubicBezTo>
                        <a:pt x="2081" y="5286"/>
                        <a:pt x="1903" y="6072"/>
                        <a:pt x="1688" y="5394"/>
                      </a:cubicBezTo>
                      <a:lnTo>
                        <a:pt x="1760" y="6358"/>
                      </a:lnTo>
                      <a:cubicBezTo>
                        <a:pt x="1438" y="7144"/>
                        <a:pt x="1224" y="7037"/>
                        <a:pt x="974" y="6036"/>
                      </a:cubicBezTo>
                      <a:cubicBezTo>
                        <a:pt x="-169" y="10073"/>
                        <a:pt x="-98" y="12787"/>
                        <a:pt x="153" y="14502"/>
                      </a:cubicBezTo>
                      <a:cubicBezTo>
                        <a:pt x="402" y="16216"/>
                        <a:pt x="867" y="16931"/>
                        <a:pt x="867" y="16931"/>
                      </a:cubicBezTo>
                      <a:cubicBezTo>
                        <a:pt x="1795" y="19074"/>
                        <a:pt x="2117" y="16216"/>
                        <a:pt x="3189" y="1543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3" name="Graphic 1">
                <a:extLst>
                  <a:ext uri="{FF2B5EF4-FFF2-40B4-BE49-F238E27FC236}">
                    <a16:creationId xmlns:a16="http://schemas.microsoft.com/office/drawing/2014/main" id="{D137B192-F4B0-964A-A6CD-2FC85CC42D81}"/>
                  </a:ext>
                </a:extLst>
              </p:cNvPr>
              <p:cNvGrpSpPr/>
              <p:nvPr/>
            </p:nvGrpSpPr>
            <p:grpSpPr>
              <a:xfrm>
                <a:off x="9901416" y="646687"/>
                <a:ext cx="35489" cy="55525"/>
                <a:chOff x="9901416" y="646687"/>
                <a:chExt cx="35489" cy="55525"/>
              </a:xfrm>
              <a:grpFill/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9C3BF2B9-B2F8-FA4B-825F-CD7283486E2B}"/>
                    </a:ext>
                  </a:extLst>
                </p:cNvPr>
                <p:cNvSpPr/>
                <p:nvPr/>
              </p:nvSpPr>
              <p:spPr>
                <a:xfrm>
                  <a:off x="9920608" y="697587"/>
                  <a:ext cx="250" cy="357"/>
                </a:xfrm>
                <a:custGeom>
                  <a:avLst/>
                  <a:gdLst>
                    <a:gd name="connsiteX0" fmla="*/ 0 w 250"/>
                    <a:gd name="connsiteY0" fmla="*/ 357 h 357"/>
                    <a:gd name="connsiteX1" fmla="*/ 250 w 250"/>
                    <a:gd name="connsiteY1" fmla="*/ 0 h 357"/>
                    <a:gd name="connsiteX2" fmla="*/ 0 w 250"/>
                    <a:gd name="connsiteY2" fmla="*/ 357 h 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0" h="357">
                      <a:moveTo>
                        <a:pt x="0" y="357"/>
                      </a:moveTo>
                      <a:lnTo>
                        <a:pt x="250" y="0"/>
                      </a:lnTo>
                      <a:cubicBezTo>
                        <a:pt x="107" y="71"/>
                        <a:pt x="0" y="214"/>
                        <a:pt x="0" y="35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5679733E-3217-EE4C-AE72-05BD7273E029}"/>
                    </a:ext>
                  </a:extLst>
                </p:cNvPr>
                <p:cNvSpPr/>
                <p:nvPr/>
              </p:nvSpPr>
              <p:spPr>
                <a:xfrm>
                  <a:off x="9912143" y="653760"/>
                  <a:ext cx="35" cy="107"/>
                </a:xfrm>
                <a:custGeom>
                  <a:avLst/>
                  <a:gdLst>
                    <a:gd name="connsiteX0" fmla="*/ 36 w 35"/>
                    <a:gd name="connsiteY0" fmla="*/ 107 h 107"/>
                    <a:gd name="connsiteX1" fmla="*/ 0 w 35"/>
                    <a:gd name="connsiteY1" fmla="*/ 0 h 107"/>
                    <a:gd name="connsiteX2" fmla="*/ 36 w 35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36" y="107"/>
                      </a:moveTo>
                      <a:lnTo>
                        <a:pt x="0" y="0"/>
                      </a:lnTo>
                      <a:cubicBezTo>
                        <a:pt x="36" y="71"/>
                        <a:pt x="36" y="107"/>
                        <a:pt x="36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2BBCEC67-4713-4E46-8DEB-7029A75F38B4}"/>
                    </a:ext>
                  </a:extLst>
                </p:cNvPr>
                <p:cNvSpPr/>
                <p:nvPr/>
              </p:nvSpPr>
              <p:spPr>
                <a:xfrm>
                  <a:off x="9928788" y="684978"/>
                  <a:ext cx="107" cy="35"/>
                </a:xfrm>
                <a:custGeom>
                  <a:avLst/>
                  <a:gdLst>
                    <a:gd name="connsiteX0" fmla="*/ 0 w 107"/>
                    <a:gd name="connsiteY0" fmla="*/ 0 h 35"/>
                    <a:gd name="connsiteX1" fmla="*/ 0 w 107"/>
                    <a:gd name="connsiteY1" fmla="*/ 36 h 35"/>
                    <a:gd name="connsiteX2" fmla="*/ 107 w 107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0" y="0"/>
                      </a:moveTo>
                      <a:lnTo>
                        <a:pt x="0" y="36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D1C98332-EB49-084D-BB1B-333ACC4ECDB6}"/>
                    </a:ext>
                  </a:extLst>
                </p:cNvPr>
                <p:cNvSpPr/>
                <p:nvPr/>
              </p:nvSpPr>
              <p:spPr>
                <a:xfrm>
                  <a:off x="9901416" y="646687"/>
                  <a:ext cx="35489" cy="55525"/>
                </a:xfrm>
                <a:custGeom>
                  <a:avLst/>
                  <a:gdLst>
                    <a:gd name="connsiteX0" fmla="*/ 31050 w 35489"/>
                    <a:gd name="connsiteY0" fmla="*/ 46434 h 55525"/>
                    <a:gd name="connsiteX1" fmla="*/ 29622 w 35489"/>
                    <a:gd name="connsiteY1" fmla="*/ 41041 h 55525"/>
                    <a:gd name="connsiteX2" fmla="*/ 27336 w 35489"/>
                    <a:gd name="connsiteY2" fmla="*/ 38326 h 55525"/>
                    <a:gd name="connsiteX3" fmla="*/ 25157 w 35489"/>
                    <a:gd name="connsiteY3" fmla="*/ 37183 h 55525"/>
                    <a:gd name="connsiteX4" fmla="*/ 25728 w 35489"/>
                    <a:gd name="connsiteY4" fmla="*/ 36540 h 55525"/>
                    <a:gd name="connsiteX5" fmla="*/ 25157 w 35489"/>
                    <a:gd name="connsiteY5" fmla="*/ 36076 h 55525"/>
                    <a:gd name="connsiteX6" fmla="*/ 25371 w 35489"/>
                    <a:gd name="connsiteY6" fmla="*/ 35969 h 55525"/>
                    <a:gd name="connsiteX7" fmla="*/ 24443 w 35489"/>
                    <a:gd name="connsiteY7" fmla="*/ 35540 h 55525"/>
                    <a:gd name="connsiteX8" fmla="*/ 24657 w 35489"/>
                    <a:gd name="connsiteY8" fmla="*/ 35433 h 55525"/>
                    <a:gd name="connsiteX9" fmla="*/ 24371 w 35489"/>
                    <a:gd name="connsiteY9" fmla="*/ 35147 h 55525"/>
                    <a:gd name="connsiteX10" fmla="*/ 24693 w 35489"/>
                    <a:gd name="connsiteY10" fmla="*/ 35004 h 55525"/>
                    <a:gd name="connsiteX11" fmla="*/ 23478 w 35489"/>
                    <a:gd name="connsiteY11" fmla="*/ 33790 h 55525"/>
                    <a:gd name="connsiteX12" fmla="*/ 22621 w 35489"/>
                    <a:gd name="connsiteY12" fmla="*/ 34361 h 55525"/>
                    <a:gd name="connsiteX13" fmla="*/ 21621 w 35489"/>
                    <a:gd name="connsiteY13" fmla="*/ 32040 h 55525"/>
                    <a:gd name="connsiteX14" fmla="*/ 21835 w 35489"/>
                    <a:gd name="connsiteY14" fmla="*/ 31933 h 55525"/>
                    <a:gd name="connsiteX15" fmla="*/ 19513 w 35489"/>
                    <a:gd name="connsiteY15" fmla="*/ 29504 h 55525"/>
                    <a:gd name="connsiteX16" fmla="*/ 20156 w 35489"/>
                    <a:gd name="connsiteY16" fmla="*/ 29039 h 55525"/>
                    <a:gd name="connsiteX17" fmla="*/ 17442 w 35489"/>
                    <a:gd name="connsiteY17" fmla="*/ 29254 h 55525"/>
                    <a:gd name="connsiteX18" fmla="*/ 18406 w 35489"/>
                    <a:gd name="connsiteY18" fmla="*/ 28182 h 55525"/>
                    <a:gd name="connsiteX19" fmla="*/ 16942 w 35489"/>
                    <a:gd name="connsiteY19" fmla="*/ 28254 h 55525"/>
                    <a:gd name="connsiteX20" fmla="*/ 17299 w 35489"/>
                    <a:gd name="connsiteY20" fmla="*/ 28218 h 55525"/>
                    <a:gd name="connsiteX21" fmla="*/ 16549 w 35489"/>
                    <a:gd name="connsiteY21" fmla="*/ 27539 h 55525"/>
                    <a:gd name="connsiteX22" fmla="*/ 15227 w 35489"/>
                    <a:gd name="connsiteY22" fmla="*/ 28575 h 55525"/>
                    <a:gd name="connsiteX23" fmla="*/ 16263 w 35489"/>
                    <a:gd name="connsiteY23" fmla="*/ 27182 h 55525"/>
                    <a:gd name="connsiteX24" fmla="*/ 15084 w 35489"/>
                    <a:gd name="connsiteY24" fmla="*/ 27896 h 55525"/>
                    <a:gd name="connsiteX25" fmla="*/ 16977 w 35489"/>
                    <a:gd name="connsiteY25" fmla="*/ 24574 h 55525"/>
                    <a:gd name="connsiteX26" fmla="*/ 14334 w 35489"/>
                    <a:gd name="connsiteY26" fmla="*/ 22003 h 55525"/>
                    <a:gd name="connsiteX27" fmla="*/ 14370 w 35489"/>
                    <a:gd name="connsiteY27" fmla="*/ 20538 h 55525"/>
                    <a:gd name="connsiteX28" fmla="*/ 15441 w 35489"/>
                    <a:gd name="connsiteY28" fmla="*/ 20538 h 55525"/>
                    <a:gd name="connsiteX29" fmla="*/ 14584 w 35489"/>
                    <a:gd name="connsiteY29" fmla="*/ 20253 h 55525"/>
                    <a:gd name="connsiteX30" fmla="*/ 13870 w 35489"/>
                    <a:gd name="connsiteY30" fmla="*/ 20074 h 55525"/>
                    <a:gd name="connsiteX31" fmla="*/ 14798 w 35489"/>
                    <a:gd name="connsiteY31" fmla="*/ 20181 h 55525"/>
                    <a:gd name="connsiteX32" fmla="*/ 14191 w 35489"/>
                    <a:gd name="connsiteY32" fmla="*/ 19895 h 55525"/>
                    <a:gd name="connsiteX33" fmla="*/ 15156 w 35489"/>
                    <a:gd name="connsiteY33" fmla="*/ 20002 h 55525"/>
                    <a:gd name="connsiteX34" fmla="*/ 14906 w 35489"/>
                    <a:gd name="connsiteY34" fmla="*/ 18895 h 55525"/>
                    <a:gd name="connsiteX35" fmla="*/ 16013 w 35489"/>
                    <a:gd name="connsiteY35" fmla="*/ 18717 h 55525"/>
                    <a:gd name="connsiteX36" fmla="*/ 16870 w 35489"/>
                    <a:gd name="connsiteY36" fmla="*/ 16109 h 55525"/>
                    <a:gd name="connsiteX37" fmla="*/ 23157 w 35489"/>
                    <a:gd name="connsiteY37" fmla="*/ 12930 h 55525"/>
                    <a:gd name="connsiteX38" fmla="*/ 23121 w 35489"/>
                    <a:gd name="connsiteY38" fmla="*/ 12430 h 55525"/>
                    <a:gd name="connsiteX39" fmla="*/ 24728 w 35489"/>
                    <a:gd name="connsiteY39" fmla="*/ 11609 h 55525"/>
                    <a:gd name="connsiteX40" fmla="*/ 26836 w 35489"/>
                    <a:gd name="connsiteY40" fmla="*/ 8715 h 55525"/>
                    <a:gd name="connsiteX41" fmla="*/ 20371 w 35489"/>
                    <a:gd name="connsiteY41" fmla="*/ 321 h 55525"/>
                    <a:gd name="connsiteX42" fmla="*/ 20264 w 35489"/>
                    <a:gd name="connsiteY42" fmla="*/ 0 h 55525"/>
                    <a:gd name="connsiteX43" fmla="*/ 18084 w 35489"/>
                    <a:gd name="connsiteY43" fmla="*/ 2215 h 55525"/>
                    <a:gd name="connsiteX44" fmla="*/ 16442 w 35489"/>
                    <a:gd name="connsiteY44" fmla="*/ 2250 h 55525"/>
                    <a:gd name="connsiteX45" fmla="*/ 16370 w 35489"/>
                    <a:gd name="connsiteY45" fmla="*/ 2107 h 55525"/>
                    <a:gd name="connsiteX46" fmla="*/ 14763 w 35489"/>
                    <a:gd name="connsiteY46" fmla="*/ 3429 h 55525"/>
                    <a:gd name="connsiteX47" fmla="*/ 14477 w 35489"/>
                    <a:gd name="connsiteY47" fmla="*/ 2715 h 55525"/>
                    <a:gd name="connsiteX48" fmla="*/ 13263 w 35489"/>
                    <a:gd name="connsiteY48" fmla="*/ 3036 h 55525"/>
                    <a:gd name="connsiteX49" fmla="*/ 11441 w 35489"/>
                    <a:gd name="connsiteY49" fmla="*/ 6429 h 55525"/>
                    <a:gd name="connsiteX50" fmla="*/ 11298 w 35489"/>
                    <a:gd name="connsiteY50" fmla="*/ 6144 h 55525"/>
                    <a:gd name="connsiteX51" fmla="*/ 10977 w 35489"/>
                    <a:gd name="connsiteY51" fmla="*/ 7430 h 55525"/>
                    <a:gd name="connsiteX52" fmla="*/ 10762 w 35489"/>
                    <a:gd name="connsiteY52" fmla="*/ 7215 h 55525"/>
                    <a:gd name="connsiteX53" fmla="*/ 9762 w 35489"/>
                    <a:gd name="connsiteY53" fmla="*/ 8858 h 55525"/>
                    <a:gd name="connsiteX54" fmla="*/ 9262 w 35489"/>
                    <a:gd name="connsiteY54" fmla="*/ 8251 h 55525"/>
                    <a:gd name="connsiteX55" fmla="*/ 8512 w 35489"/>
                    <a:gd name="connsiteY55" fmla="*/ 9073 h 55525"/>
                    <a:gd name="connsiteX56" fmla="*/ 8941 w 35489"/>
                    <a:gd name="connsiteY56" fmla="*/ 8930 h 55525"/>
                    <a:gd name="connsiteX57" fmla="*/ 7655 w 35489"/>
                    <a:gd name="connsiteY57" fmla="*/ 10073 h 55525"/>
                    <a:gd name="connsiteX58" fmla="*/ 8476 w 35489"/>
                    <a:gd name="connsiteY58" fmla="*/ 14109 h 55525"/>
                    <a:gd name="connsiteX59" fmla="*/ 7619 w 35489"/>
                    <a:gd name="connsiteY59" fmla="*/ 13787 h 55525"/>
                    <a:gd name="connsiteX60" fmla="*/ 6369 w 35489"/>
                    <a:gd name="connsiteY60" fmla="*/ 12787 h 55525"/>
                    <a:gd name="connsiteX61" fmla="*/ 4976 w 35489"/>
                    <a:gd name="connsiteY61" fmla="*/ 14073 h 55525"/>
                    <a:gd name="connsiteX62" fmla="*/ 4190 w 35489"/>
                    <a:gd name="connsiteY62" fmla="*/ 13716 h 55525"/>
                    <a:gd name="connsiteX63" fmla="*/ 3368 w 35489"/>
                    <a:gd name="connsiteY63" fmla="*/ 16359 h 55525"/>
                    <a:gd name="connsiteX64" fmla="*/ 2011 w 35489"/>
                    <a:gd name="connsiteY64" fmla="*/ 18038 h 55525"/>
                    <a:gd name="connsiteX65" fmla="*/ 797 w 35489"/>
                    <a:gd name="connsiteY65" fmla="*/ 18359 h 55525"/>
                    <a:gd name="connsiteX66" fmla="*/ 1582 w 35489"/>
                    <a:gd name="connsiteY66" fmla="*/ 19431 h 55525"/>
                    <a:gd name="connsiteX67" fmla="*/ 297 w 35489"/>
                    <a:gd name="connsiteY67" fmla="*/ 19752 h 55525"/>
                    <a:gd name="connsiteX68" fmla="*/ 654 w 35489"/>
                    <a:gd name="connsiteY68" fmla="*/ 24574 h 55525"/>
                    <a:gd name="connsiteX69" fmla="*/ 2797 w 35489"/>
                    <a:gd name="connsiteY69" fmla="*/ 25646 h 55525"/>
                    <a:gd name="connsiteX70" fmla="*/ 1761 w 35489"/>
                    <a:gd name="connsiteY70" fmla="*/ 26896 h 55525"/>
                    <a:gd name="connsiteX71" fmla="*/ 1797 w 35489"/>
                    <a:gd name="connsiteY71" fmla="*/ 26610 h 55525"/>
                    <a:gd name="connsiteX72" fmla="*/ 940 w 35489"/>
                    <a:gd name="connsiteY72" fmla="*/ 26789 h 55525"/>
                    <a:gd name="connsiteX73" fmla="*/ 2868 w 35489"/>
                    <a:gd name="connsiteY73" fmla="*/ 29218 h 55525"/>
                    <a:gd name="connsiteX74" fmla="*/ 3368 w 35489"/>
                    <a:gd name="connsiteY74" fmla="*/ 28468 h 55525"/>
                    <a:gd name="connsiteX75" fmla="*/ 3690 w 35489"/>
                    <a:gd name="connsiteY75" fmla="*/ 29289 h 55525"/>
                    <a:gd name="connsiteX76" fmla="*/ 2976 w 35489"/>
                    <a:gd name="connsiteY76" fmla="*/ 29504 h 55525"/>
                    <a:gd name="connsiteX77" fmla="*/ 3118 w 35489"/>
                    <a:gd name="connsiteY77" fmla="*/ 30575 h 55525"/>
                    <a:gd name="connsiteX78" fmla="*/ 3833 w 35489"/>
                    <a:gd name="connsiteY78" fmla="*/ 30004 h 55525"/>
                    <a:gd name="connsiteX79" fmla="*/ 3761 w 35489"/>
                    <a:gd name="connsiteY79" fmla="*/ 31254 h 55525"/>
                    <a:gd name="connsiteX80" fmla="*/ 5047 w 35489"/>
                    <a:gd name="connsiteY80" fmla="*/ 30504 h 55525"/>
                    <a:gd name="connsiteX81" fmla="*/ 4619 w 35489"/>
                    <a:gd name="connsiteY81" fmla="*/ 33254 h 55525"/>
                    <a:gd name="connsiteX82" fmla="*/ 5797 w 35489"/>
                    <a:gd name="connsiteY82" fmla="*/ 32897 h 55525"/>
                    <a:gd name="connsiteX83" fmla="*/ 5047 w 35489"/>
                    <a:gd name="connsiteY83" fmla="*/ 33361 h 55525"/>
                    <a:gd name="connsiteX84" fmla="*/ 4761 w 35489"/>
                    <a:gd name="connsiteY84" fmla="*/ 34754 h 55525"/>
                    <a:gd name="connsiteX85" fmla="*/ 4226 w 35489"/>
                    <a:gd name="connsiteY85" fmla="*/ 35004 h 55525"/>
                    <a:gd name="connsiteX86" fmla="*/ 5869 w 35489"/>
                    <a:gd name="connsiteY86" fmla="*/ 34219 h 55525"/>
                    <a:gd name="connsiteX87" fmla="*/ 6940 w 35489"/>
                    <a:gd name="connsiteY87" fmla="*/ 34897 h 55525"/>
                    <a:gd name="connsiteX88" fmla="*/ 8369 w 35489"/>
                    <a:gd name="connsiteY88" fmla="*/ 34290 h 55525"/>
                    <a:gd name="connsiteX89" fmla="*/ 7619 w 35489"/>
                    <a:gd name="connsiteY89" fmla="*/ 34647 h 55525"/>
                    <a:gd name="connsiteX90" fmla="*/ 8119 w 35489"/>
                    <a:gd name="connsiteY90" fmla="*/ 34790 h 55525"/>
                    <a:gd name="connsiteX91" fmla="*/ 7333 w 35489"/>
                    <a:gd name="connsiteY91" fmla="*/ 35540 h 55525"/>
                    <a:gd name="connsiteX92" fmla="*/ 6333 w 35489"/>
                    <a:gd name="connsiteY92" fmla="*/ 35933 h 55525"/>
                    <a:gd name="connsiteX93" fmla="*/ 7940 w 35489"/>
                    <a:gd name="connsiteY93" fmla="*/ 35612 h 55525"/>
                    <a:gd name="connsiteX94" fmla="*/ 7797 w 35489"/>
                    <a:gd name="connsiteY94" fmla="*/ 37219 h 55525"/>
                    <a:gd name="connsiteX95" fmla="*/ 9012 w 35489"/>
                    <a:gd name="connsiteY95" fmla="*/ 37826 h 55525"/>
                    <a:gd name="connsiteX96" fmla="*/ 7333 w 35489"/>
                    <a:gd name="connsiteY96" fmla="*/ 39076 h 55525"/>
                    <a:gd name="connsiteX97" fmla="*/ 8583 w 35489"/>
                    <a:gd name="connsiteY97" fmla="*/ 39791 h 55525"/>
                    <a:gd name="connsiteX98" fmla="*/ 8476 w 35489"/>
                    <a:gd name="connsiteY98" fmla="*/ 39791 h 55525"/>
                    <a:gd name="connsiteX99" fmla="*/ 10048 w 35489"/>
                    <a:gd name="connsiteY99" fmla="*/ 42077 h 55525"/>
                    <a:gd name="connsiteX100" fmla="*/ 11727 w 35489"/>
                    <a:gd name="connsiteY100" fmla="*/ 41434 h 55525"/>
                    <a:gd name="connsiteX101" fmla="*/ 14013 w 35489"/>
                    <a:gd name="connsiteY101" fmla="*/ 42541 h 55525"/>
                    <a:gd name="connsiteX102" fmla="*/ 13441 w 35489"/>
                    <a:gd name="connsiteY102" fmla="*/ 43791 h 55525"/>
                    <a:gd name="connsiteX103" fmla="*/ 13191 w 35489"/>
                    <a:gd name="connsiteY103" fmla="*/ 43827 h 55525"/>
                    <a:gd name="connsiteX104" fmla="*/ 14298 w 35489"/>
                    <a:gd name="connsiteY104" fmla="*/ 45148 h 55525"/>
                    <a:gd name="connsiteX105" fmla="*/ 16299 w 35489"/>
                    <a:gd name="connsiteY105" fmla="*/ 45006 h 55525"/>
                    <a:gd name="connsiteX106" fmla="*/ 15906 w 35489"/>
                    <a:gd name="connsiteY106" fmla="*/ 45541 h 55525"/>
                    <a:gd name="connsiteX107" fmla="*/ 15191 w 35489"/>
                    <a:gd name="connsiteY107" fmla="*/ 46077 h 55525"/>
                    <a:gd name="connsiteX108" fmla="*/ 15691 w 35489"/>
                    <a:gd name="connsiteY108" fmla="*/ 45970 h 55525"/>
                    <a:gd name="connsiteX109" fmla="*/ 15549 w 35489"/>
                    <a:gd name="connsiteY109" fmla="*/ 46077 h 55525"/>
                    <a:gd name="connsiteX110" fmla="*/ 16120 w 35489"/>
                    <a:gd name="connsiteY110" fmla="*/ 45863 h 55525"/>
                    <a:gd name="connsiteX111" fmla="*/ 16477 w 35489"/>
                    <a:gd name="connsiteY111" fmla="*/ 45577 h 55525"/>
                    <a:gd name="connsiteX112" fmla="*/ 16013 w 35489"/>
                    <a:gd name="connsiteY112" fmla="*/ 47113 h 55525"/>
                    <a:gd name="connsiteX113" fmla="*/ 19192 w 35489"/>
                    <a:gd name="connsiteY113" fmla="*/ 48292 h 55525"/>
                    <a:gd name="connsiteX114" fmla="*/ 17727 w 35489"/>
                    <a:gd name="connsiteY114" fmla="*/ 48756 h 55525"/>
                    <a:gd name="connsiteX115" fmla="*/ 18263 w 35489"/>
                    <a:gd name="connsiteY115" fmla="*/ 49149 h 55525"/>
                    <a:gd name="connsiteX116" fmla="*/ 17370 w 35489"/>
                    <a:gd name="connsiteY116" fmla="*/ 49078 h 55525"/>
                    <a:gd name="connsiteX117" fmla="*/ 18728 w 35489"/>
                    <a:gd name="connsiteY117" fmla="*/ 51042 h 55525"/>
                    <a:gd name="connsiteX118" fmla="*/ 19442 w 35489"/>
                    <a:gd name="connsiteY118" fmla="*/ 50792 h 55525"/>
                    <a:gd name="connsiteX119" fmla="*/ 19371 w 35489"/>
                    <a:gd name="connsiteY119" fmla="*/ 50899 h 55525"/>
                    <a:gd name="connsiteX120" fmla="*/ 20442 w 35489"/>
                    <a:gd name="connsiteY120" fmla="*/ 50613 h 55525"/>
                    <a:gd name="connsiteX121" fmla="*/ 19085 w 35489"/>
                    <a:gd name="connsiteY121" fmla="*/ 51935 h 55525"/>
                    <a:gd name="connsiteX122" fmla="*/ 20514 w 35489"/>
                    <a:gd name="connsiteY122" fmla="*/ 52685 h 55525"/>
                    <a:gd name="connsiteX123" fmla="*/ 21228 w 35489"/>
                    <a:gd name="connsiteY123" fmla="*/ 52185 h 55525"/>
                    <a:gd name="connsiteX124" fmla="*/ 21121 w 35489"/>
                    <a:gd name="connsiteY124" fmla="*/ 52828 h 55525"/>
                    <a:gd name="connsiteX125" fmla="*/ 20192 w 35489"/>
                    <a:gd name="connsiteY125" fmla="*/ 53435 h 55525"/>
                    <a:gd name="connsiteX126" fmla="*/ 21871 w 35489"/>
                    <a:gd name="connsiteY126" fmla="*/ 53149 h 55525"/>
                    <a:gd name="connsiteX127" fmla="*/ 20549 w 35489"/>
                    <a:gd name="connsiteY127" fmla="*/ 53507 h 55525"/>
                    <a:gd name="connsiteX128" fmla="*/ 21371 w 35489"/>
                    <a:gd name="connsiteY128" fmla="*/ 54507 h 55525"/>
                    <a:gd name="connsiteX129" fmla="*/ 23157 w 35489"/>
                    <a:gd name="connsiteY129" fmla="*/ 53578 h 55525"/>
                    <a:gd name="connsiteX130" fmla="*/ 24085 w 35489"/>
                    <a:gd name="connsiteY130" fmla="*/ 54471 h 55525"/>
                    <a:gd name="connsiteX131" fmla="*/ 24835 w 35489"/>
                    <a:gd name="connsiteY131" fmla="*/ 53828 h 55525"/>
                    <a:gd name="connsiteX132" fmla="*/ 25443 w 35489"/>
                    <a:gd name="connsiteY132" fmla="*/ 55471 h 55525"/>
                    <a:gd name="connsiteX133" fmla="*/ 35372 w 35489"/>
                    <a:gd name="connsiteY133" fmla="*/ 50792 h 55525"/>
                    <a:gd name="connsiteX134" fmla="*/ 31050 w 35489"/>
                    <a:gd name="connsiteY134" fmla="*/ 46434 h 55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</a:cxnLst>
                  <a:rect l="l" t="t" r="r" b="b"/>
                  <a:pathLst>
                    <a:path w="35489" h="55525">
                      <a:moveTo>
                        <a:pt x="31050" y="46434"/>
                      </a:moveTo>
                      <a:cubicBezTo>
                        <a:pt x="30265" y="44184"/>
                        <a:pt x="31551" y="42684"/>
                        <a:pt x="29622" y="41041"/>
                      </a:cubicBezTo>
                      <a:cubicBezTo>
                        <a:pt x="29157" y="39969"/>
                        <a:pt x="28121" y="39148"/>
                        <a:pt x="27336" y="38326"/>
                      </a:cubicBezTo>
                      <a:cubicBezTo>
                        <a:pt x="25800" y="38648"/>
                        <a:pt x="26550" y="37076"/>
                        <a:pt x="25157" y="37183"/>
                      </a:cubicBezTo>
                      <a:lnTo>
                        <a:pt x="25728" y="36540"/>
                      </a:lnTo>
                      <a:cubicBezTo>
                        <a:pt x="25264" y="36576"/>
                        <a:pt x="24871" y="36505"/>
                        <a:pt x="25157" y="36076"/>
                      </a:cubicBezTo>
                      <a:lnTo>
                        <a:pt x="25371" y="35969"/>
                      </a:lnTo>
                      <a:cubicBezTo>
                        <a:pt x="24657" y="36040"/>
                        <a:pt x="24800" y="35504"/>
                        <a:pt x="24443" y="35540"/>
                      </a:cubicBezTo>
                      <a:lnTo>
                        <a:pt x="24657" y="35433"/>
                      </a:lnTo>
                      <a:lnTo>
                        <a:pt x="24371" y="35147"/>
                      </a:lnTo>
                      <a:lnTo>
                        <a:pt x="24693" y="35004"/>
                      </a:lnTo>
                      <a:cubicBezTo>
                        <a:pt x="23835" y="34861"/>
                        <a:pt x="23478" y="34397"/>
                        <a:pt x="23478" y="33790"/>
                      </a:cubicBezTo>
                      <a:lnTo>
                        <a:pt x="22621" y="34361"/>
                      </a:lnTo>
                      <a:cubicBezTo>
                        <a:pt x="23014" y="32826"/>
                        <a:pt x="21013" y="33576"/>
                        <a:pt x="21621" y="32040"/>
                      </a:cubicBezTo>
                      <a:lnTo>
                        <a:pt x="21835" y="31933"/>
                      </a:lnTo>
                      <a:cubicBezTo>
                        <a:pt x="18906" y="32254"/>
                        <a:pt x="22335" y="29289"/>
                        <a:pt x="19513" y="29504"/>
                      </a:cubicBezTo>
                      <a:cubicBezTo>
                        <a:pt x="19870" y="29468"/>
                        <a:pt x="19906" y="29182"/>
                        <a:pt x="20156" y="29039"/>
                      </a:cubicBezTo>
                      <a:cubicBezTo>
                        <a:pt x="19585" y="28682"/>
                        <a:pt x="19120" y="28218"/>
                        <a:pt x="17442" y="29254"/>
                      </a:cubicBezTo>
                      <a:cubicBezTo>
                        <a:pt x="17227" y="28861"/>
                        <a:pt x="17799" y="28611"/>
                        <a:pt x="18406" y="28182"/>
                      </a:cubicBezTo>
                      <a:cubicBezTo>
                        <a:pt x="17656" y="28646"/>
                        <a:pt x="17156" y="28504"/>
                        <a:pt x="16942" y="28254"/>
                      </a:cubicBezTo>
                      <a:lnTo>
                        <a:pt x="17299" y="28218"/>
                      </a:lnTo>
                      <a:lnTo>
                        <a:pt x="16549" y="27539"/>
                      </a:lnTo>
                      <a:lnTo>
                        <a:pt x="15227" y="28575"/>
                      </a:lnTo>
                      <a:cubicBezTo>
                        <a:pt x="15370" y="27896"/>
                        <a:pt x="16870" y="27396"/>
                        <a:pt x="16263" y="27182"/>
                      </a:cubicBezTo>
                      <a:lnTo>
                        <a:pt x="15084" y="27896"/>
                      </a:lnTo>
                      <a:cubicBezTo>
                        <a:pt x="14941" y="27146"/>
                        <a:pt x="16477" y="25717"/>
                        <a:pt x="16977" y="24574"/>
                      </a:cubicBezTo>
                      <a:cubicBezTo>
                        <a:pt x="16513" y="23253"/>
                        <a:pt x="14941" y="22074"/>
                        <a:pt x="14334" y="22003"/>
                      </a:cubicBezTo>
                      <a:cubicBezTo>
                        <a:pt x="13620" y="21788"/>
                        <a:pt x="13120" y="21003"/>
                        <a:pt x="14370" y="20538"/>
                      </a:cubicBezTo>
                      <a:lnTo>
                        <a:pt x="15441" y="20538"/>
                      </a:lnTo>
                      <a:cubicBezTo>
                        <a:pt x="17013" y="20645"/>
                        <a:pt x="13120" y="20217"/>
                        <a:pt x="14584" y="20253"/>
                      </a:cubicBezTo>
                      <a:lnTo>
                        <a:pt x="13870" y="20074"/>
                      </a:lnTo>
                      <a:cubicBezTo>
                        <a:pt x="14156" y="20074"/>
                        <a:pt x="14441" y="20074"/>
                        <a:pt x="14798" y="20181"/>
                      </a:cubicBezTo>
                      <a:cubicBezTo>
                        <a:pt x="14870" y="20110"/>
                        <a:pt x="14620" y="20074"/>
                        <a:pt x="14191" y="19895"/>
                      </a:cubicBezTo>
                      <a:lnTo>
                        <a:pt x="15156" y="20002"/>
                      </a:lnTo>
                      <a:cubicBezTo>
                        <a:pt x="15906" y="20002"/>
                        <a:pt x="14298" y="19109"/>
                        <a:pt x="14906" y="18895"/>
                      </a:cubicBezTo>
                      <a:cubicBezTo>
                        <a:pt x="15870" y="19217"/>
                        <a:pt x="15941" y="19217"/>
                        <a:pt x="16013" y="18717"/>
                      </a:cubicBezTo>
                      <a:cubicBezTo>
                        <a:pt x="16299" y="18038"/>
                        <a:pt x="16477" y="17038"/>
                        <a:pt x="16870" y="16109"/>
                      </a:cubicBezTo>
                      <a:cubicBezTo>
                        <a:pt x="17299" y="13002"/>
                        <a:pt x="22871" y="16323"/>
                        <a:pt x="23157" y="12930"/>
                      </a:cubicBezTo>
                      <a:cubicBezTo>
                        <a:pt x="23335" y="13073"/>
                        <a:pt x="23192" y="12573"/>
                        <a:pt x="23121" y="12430"/>
                      </a:cubicBezTo>
                      <a:cubicBezTo>
                        <a:pt x="23728" y="12037"/>
                        <a:pt x="24228" y="11823"/>
                        <a:pt x="24728" y="11609"/>
                      </a:cubicBezTo>
                      <a:cubicBezTo>
                        <a:pt x="24728" y="11609"/>
                        <a:pt x="26407" y="10680"/>
                        <a:pt x="26836" y="8715"/>
                      </a:cubicBezTo>
                      <a:cubicBezTo>
                        <a:pt x="27086" y="6822"/>
                        <a:pt x="26979" y="3465"/>
                        <a:pt x="20371" y="321"/>
                      </a:cubicBezTo>
                      <a:lnTo>
                        <a:pt x="20264" y="0"/>
                      </a:lnTo>
                      <a:cubicBezTo>
                        <a:pt x="18763" y="0"/>
                        <a:pt x="17906" y="357"/>
                        <a:pt x="18084" y="2215"/>
                      </a:cubicBezTo>
                      <a:cubicBezTo>
                        <a:pt x="16834" y="643"/>
                        <a:pt x="17049" y="2643"/>
                        <a:pt x="16442" y="2250"/>
                      </a:cubicBezTo>
                      <a:lnTo>
                        <a:pt x="16370" y="2107"/>
                      </a:lnTo>
                      <a:cubicBezTo>
                        <a:pt x="16727" y="3750"/>
                        <a:pt x="14477" y="1893"/>
                        <a:pt x="14763" y="3429"/>
                      </a:cubicBezTo>
                      <a:cubicBezTo>
                        <a:pt x="14691" y="3286"/>
                        <a:pt x="14370" y="2822"/>
                        <a:pt x="14477" y="2715"/>
                      </a:cubicBezTo>
                      <a:cubicBezTo>
                        <a:pt x="14227" y="3215"/>
                        <a:pt x="13977" y="3965"/>
                        <a:pt x="13263" y="3036"/>
                      </a:cubicBezTo>
                      <a:cubicBezTo>
                        <a:pt x="12512" y="3965"/>
                        <a:pt x="10905" y="4465"/>
                        <a:pt x="11441" y="6429"/>
                      </a:cubicBezTo>
                      <a:lnTo>
                        <a:pt x="11298" y="6144"/>
                      </a:lnTo>
                      <a:cubicBezTo>
                        <a:pt x="11727" y="7394"/>
                        <a:pt x="10977" y="6608"/>
                        <a:pt x="10977" y="7430"/>
                      </a:cubicBezTo>
                      <a:cubicBezTo>
                        <a:pt x="10869" y="7322"/>
                        <a:pt x="10798" y="7287"/>
                        <a:pt x="10762" y="7215"/>
                      </a:cubicBezTo>
                      <a:cubicBezTo>
                        <a:pt x="11155" y="8501"/>
                        <a:pt x="9798" y="8144"/>
                        <a:pt x="9762" y="8858"/>
                      </a:cubicBezTo>
                      <a:lnTo>
                        <a:pt x="9262" y="8251"/>
                      </a:lnTo>
                      <a:lnTo>
                        <a:pt x="8512" y="9073"/>
                      </a:lnTo>
                      <a:lnTo>
                        <a:pt x="8941" y="8930"/>
                      </a:lnTo>
                      <a:cubicBezTo>
                        <a:pt x="10191" y="10680"/>
                        <a:pt x="7440" y="8394"/>
                        <a:pt x="7655" y="10073"/>
                      </a:cubicBezTo>
                      <a:cubicBezTo>
                        <a:pt x="6690" y="10608"/>
                        <a:pt x="9726" y="14288"/>
                        <a:pt x="8476" y="14109"/>
                      </a:cubicBezTo>
                      <a:cubicBezTo>
                        <a:pt x="9084" y="14966"/>
                        <a:pt x="7333" y="12894"/>
                        <a:pt x="7619" y="13787"/>
                      </a:cubicBezTo>
                      <a:cubicBezTo>
                        <a:pt x="6690" y="13180"/>
                        <a:pt x="7226" y="13180"/>
                        <a:pt x="6369" y="12787"/>
                      </a:cubicBezTo>
                      <a:cubicBezTo>
                        <a:pt x="6476" y="13573"/>
                        <a:pt x="4726" y="13002"/>
                        <a:pt x="4976" y="14073"/>
                      </a:cubicBezTo>
                      <a:lnTo>
                        <a:pt x="4190" y="13716"/>
                      </a:lnTo>
                      <a:cubicBezTo>
                        <a:pt x="5083" y="15252"/>
                        <a:pt x="2154" y="15145"/>
                        <a:pt x="3368" y="16359"/>
                      </a:cubicBezTo>
                      <a:cubicBezTo>
                        <a:pt x="3726" y="17538"/>
                        <a:pt x="618" y="16502"/>
                        <a:pt x="2011" y="18038"/>
                      </a:cubicBezTo>
                      <a:lnTo>
                        <a:pt x="797" y="18359"/>
                      </a:lnTo>
                      <a:cubicBezTo>
                        <a:pt x="547" y="18895"/>
                        <a:pt x="2190" y="18931"/>
                        <a:pt x="1582" y="19431"/>
                      </a:cubicBezTo>
                      <a:cubicBezTo>
                        <a:pt x="832" y="19324"/>
                        <a:pt x="975" y="20145"/>
                        <a:pt x="297" y="19752"/>
                      </a:cubicBezTo>
                      <a:cubicBezTo>
                        <a:pt x="-918" y="21288"/>
                        <a:pt x="2083" y="22467"/>
                        <a:pt x="654" y="24574"/>
                      </a:cubicBezTo>
                      <a:cubicBezTo>
                        <a:pt x="2190" y="24610"/>
                        <a:pt x="1654" y="25717"/>
                        <a:pt x="2797" y="25646"/>
                      </a:cubicBezTo>
                      <a:cubicBezTo>
                        <a:pt x="2190" y="25896"/>
                        <a:pt x="3440" y="27361"/>
                        <a:pt x="1761" y="26896"/>
                      </a:cubicBezTo>
                      <a:cubicBezTo>
                        <a:pt x="1618" y="26861"/>
                        <a:pt x="1582" y="26682"/>
                        <a:pt x="1797" y="26610"/>
                      </a:cubicBezTo>
                      <a:lnTo>
                        <a:pt x="940" y="26789"/>
                      </a:lnTo>
                      <a:cubicBezTo>
                        <a:pt x="-96" y="28539"/>
                        <a:pt x="2618" y="28325"/>
                        <a:pt x="2868" y="29218"/>
                      </a:cubicBezTo>
                      <a:cubicBezTo>
                        <a:pt x="2976" y="28825"/>
                        <a:pt x="2725" y="28539"/>
                        <a:pt x="3368" y="28468"/>
                      </a:cubicBezTo>
                      <a:lnTo>
                        <a:pt x="3690" y="29289"/>
                      </a:lnTo>
                      <a:lnTo>
                        <a:pt x="2976" y="29504"/>
                      </a:lnTo>
                      <a:cubicBezTo>
                        <a:pt x="3118" y="30039"/>
                        <a:pt x="3083" y="30182"/>
                        <a:pt x="3118" y="30575"/>
                      </a:cubicBezTo>
                      <a:lnTo>
                        <a:pt x="3833" y="30004"/>
                      </a:lnTo>
                      <a:cubicBezTo>
                        <a:pt x="3654" y="30611"/>
                        <a:pt x="2440" y="31504"/>
                        <a:pt x="3761" y="31254"/>
                      </a:cubicBezTo>
                      <a:cubicBezTo>
                        <a:pt x="4476" y="31075"/>
                        <a:pt x="4583" y="30289"/>
                        <a:pt x="5047" y="30504"/>
                      </a:cubicBezTo>
                      <a:cubicBezTo>
                        <a:pt x="4833" y="31290"/>
                        <a:pt x="4476" y="32504"/>
                        <a:pt x="4619" y="33254"/>
                      </a:cubicBezTo>
                      <a:cubicBezTo>
                        <a:pt x="5440" y="32683"/>
                        <a:pt x="5512" y="32861"/>
                        <a:pt x="5797" y="32897"/>
                      </a:cubicBezTo>
                      <a:lnTo>
                        <a:pt x="5047" y="33361"/>
                      </a:lnTo>
                      <a:cubicBezTo>
                        <a:pt x="6476" y="33361"/>
                        <a:pt x="3547" y="34611"/>
                        <a:pt x="4761" y="34754"/>
                      </a:cubicBezTo>
                      <a:lnTo>
                        <a:pt x="4226" y="35004"/>
                      </a:lnTo>
                      <a:lnTo>
                        <a:pt x="5869" y="34219"/>
                      </a:lnTo>
                      <a:cubicBezTo>
                        <a:pt x="7690" y="33897"/>
                        <a:pt x="4511" y="35469"/>
                        <a:pt x="6940" y="34897"/>
                      </a:cubicBezTo>
                      <a:cubicBezTo>
                        <a:pt x="6655" y="34719"/>
                        <a:pt x="8512" y="33754"/>
                        <a:pt x="8369" y="34290"/>
                      </a:cubicBezTo>
                      <a:lnTo>
                        <a:pt x="7619" y="34647"/>
                      </a:lnTo>
                      <a:cubicBezTo>
                        <a:pt x="7869" y="34719"/>
                        <a:pt x="8226" y="34611"/>
                        <a:pt x="8119" y="34790"/>
                      </a:cubicBezTo>
                      <a:cubicBezTo>
                        <a:pt x="7655" y="34933"/>
                        <a:pt x="7048" y="35362"/>
                        <a:pt x="7333" y="35540"/>
                      </a:cubicBezTo>
                      <a:lnTo>
                        <a:pt x="6333" y="35933"/>
                      </a:lnTo>
                      <a:lnTo>
                        <a:pt x="7940" y="35612"/>
                      </a:lnTo>
                      <a:cubicBezTo>
                        <a:pt x="7405" y="36469"/>
                        <a:pt x="8726" y="36433"/>
                        <a:pt x="7797" y="37219"/>
                      </a:cubicBezTo>
                      <a:cubicBezTo>
                        <a:pt x="7797" y="37219"/>
                        <a:pt x="7797" y="38326"/>
                        <a:pt x="9012" y="37826"/>
                      </a:cubicBezTo>
                      <a:cubicBezTo>
                        <a:pt x="8226" y="38076"/>
                        <a:pt x="8226" y="38683"/>
                        <a:pt x="7333" y="39076"/>
                      </a:cubicBezTo>
                      <a:cubicBezTo>
                        <a:pt x="8226" y="38791"/>
                        <a:pt x="9262" y="39005"/>
                        <a:pt x="8583" y="39791"/>
                      </a:cubicBezTo>
                      <a:lnTo>
                        <a:pt x="8476" y="39791"/>
                      </a:lnTo>
                      <a:cubicBezTo>
                        <a:pt x="8191" y="41219"/>
                        <a:pt x="10584" y="40612"/>
                        <a:pt x="10048" y="42077"/>
                      </a:cubicBezTo>
                      <a:cubicBezTo>
                        <a:pt x="10905" y="41505"/>
                        <a:pt x="10691" y="42220"/>
                        <a:pt x="11727" y="41434"/>
                      </a:cubicBezTo>
                      <a:cubicBezTo>
                        <a:pt x="13334" y="41612"/>
                        <a:pt x="10441" y="44327"/>
                        <a:pt x="14013" y="42541"/>
                      </a:cubicBezTo>
                      <a:cubicBezTo>
                        <a:pt x="14441" y="42827"/>
                        <a:pt x="13477" y="43470"/>
                        <a:pt x="13441" y="43791"/>
                      </a:cubicBezTo>
                      <a:lnTo>
                        <a:pt x="13191" y="43827"/>
                      </a:lnTo>
                      <a:cubicBezTo>
                        <a:pt x="13905" y="44363"/>
                        <a:pt x="14084" y="44541"/>
                        <a:pt x="14298" y="45148"/>
                      </a:cubicBezTo>
                      <a:cubicBezTo>
                        <a:pt x="14798" y="45220"/>
                        <a:pt x="16406" y="44291"/>
                        <a:pt x="16299" y="45006"/>
                      </a:cubicBezTo>
                      <a:cubicBezTo>
                        <a:pt x="15584" y="45256"/>
                        <a:pt x="15799" y="45363"/>
                        <a:pt x="15906" y="45541"/>
                      </a:cubicBezTo>
                      <a:cubicBezTo>
                        <a:pt x="15727" y="45506"/>
                        <a:pt x="15477" y="45613"/>
                        <a:pt x="15191" y="46077"/>
                      </a:cubicBezTo>
                      <a:cubicBezTo>
                        <a:pt x="15406" y="46006"/>
                        <a:pt x="15549" y="45970"/>
                        <a:pt x="15691" y="45970"/>
                      </a:cubicBezTo>
                      <a:cubicBezTo>
                        <a:pt x="15656" y="46006"/>
                        <a:pt x="15620" y="46041"/>
                        <a:pt x="15549" y="46077"/>
                      </a:cubicBezTo>
                      <a:cubicBezTo>
                        <a:pt x="15941" y="46220"/>
                        <a:pt x="16120" y="46077"/>
                        <a:pt x="16120" y="45863"/>
                      </a:cubicBezTo>
                      <a:cubicBezTo>
                        <a:pt x="16227" y="45827"/>
                        <a:pt x="16334" y="45720"/>
                        <a:pt x="16477" y="45577"/>
                      </a:cubicBezTo>
                      <a:cubicBezTo>
                        <a:pt x="15870" y="46399"/>
                        <a:pt x="17049" y="46399"/>
                        <a:pt x="16013" y="47113"/>
                      </a:cubicBezTo>
                      <a:cubicBezTo>
                        <a:pt x="16799" y="47863"/>
                        <a:pt x="18335" y="47792"/>
                        <a:pt x="19192" y="48292"/>
                      </a:cubicBezTo>
                      <a:cubicBezTo>
                        <a:pt x="18692" y="48720"/>
                        <a:pt x="18084" y="48863"/>
                        <a:pt x="17727" y="48756"/>
                      </a:cubicBezTo>
                      <a:lnTo>
                        <a:pt x="18263" y="49149"/>
                      </a:lnTo>
                      <a:cubicBezTo>
                        <a:pt x="17477" y="49649"/>
                        <a:pt x="17620" y="49113"/>
                        <a:pt x="17370" y="49078"/>
                      </a:cubicBezTo>
                      <a:cubicBezTo>
                        <a:pt x="16477" y="50506"/>
                        <a:pt x="19442" y="49578"/>
                        <a:pt x="18728" y="51042"/>
                      </a:cubicBezTo>
                      <a:lnTo>
                        <a:pt x="19442" y="50792"/>
                      </a:lnTo>
                      <a:lnTo>
                        <a:pt x="19371" y="50899"/>
                      </a:lnTo>
                      <a:cubicBezTo>
                        <a:pt x="19692" y="50685"/>
                        <a:pt x="20264" y="50578"/>
                        <a:pt x="20442" y="50613"/>
                      </a:cubicBezTo>
                      <a:cubicBezTo>
                        <a:pt x="19799" y="51149"/>
                        <a:pt x="18835" y="51578"/>
                        <a:pt x="19085" y="51935"/>
                      </a:cubicBezTo>
                      <a:cubicBezTo>
                        <a:pt x="18585" y="52649"/>
                        <a:pt x="19906" y="52542"/>
                        <a:pt x="20514" y="52685"/>
                      </a:cubicBezTo>
                      <a:cubicBezTo>
                        <a:pt x="20514" y="52399"/>
                        <a:pt x="20942" y="52221"/>
                        <a:pt x="21228" y="52185"/>
                      </a:cubicBezTo>
                      <a:cubicBezTo>
                        <a:pt x="21371" y="52364"/>
                        <a:pt x="20728" y="52899"/>
                        <a:pt x="21121" y="52828"/>
                      </a:cubicBezTo>
                      <a:lnTo>
                        <a:pt x="20192" y="53435"/>
                      </a:lnTo>
                      <a:cubicBezTo>
                        <a:pt x="21049" y="52828"/>
                        <a:pt x="21442" y="53328"/>
                        <a:pt x="21871" y="53149"/>
                      </a:cubicBezTo>
                      <a:cubicBezTo>
                        <a:pt x="21228" y="53685"/>
                        <a:pt x="21085" y="53221"/>
                        <a:pt x="20549" y="53507"/>
                      </a:cubicBezTo>
                      <a:cubicBezTo>
                        <a:pt x="21085" y="54185"/>
                        <a:pt x="20835" y="53828"/>
                        <a:pt x="21371" y="54507"/>
                      </a:cubicBezTo>
                      <a:cubicBezTo>
                        <a:pt x="22335" y="54471"/>
                        <a:pt x="22228" y="53900"/>
                        <a:pt x="23157" y="53578"/>
                      </a:cubicBezTo>
                      <a:cubicBezTo>
                        <a:pt x="23550" y="53792"/>
                        <a:pt x="24407" y="53757"/>
                        <a:pt x="24085" y="54471"/>
                      </a:cubicBezTo>
                      <a:lnTo>
                        <a:pt x="24835" y="53828"/>
                      </a:lnTo>
                      <a:cubicBezTo>
                        <a:pt x="25871" y="54078"/>
                        <a:pt x="26014" y="54507"/>
                        <a:pt x="25443" y="55471"/>
                      </a:cubicBezTo>
                      <a:cubicBezTo>
                        <a:pt x="35194" y="56114"/>
                        <a:pt x="35372" y="50792"/>
                        <a:pt x="35372" y="50792"/>
                      </a:cubicBezTo>
                      <a:cubicBezTo>
                        <a:pt x="36123" y="47756"/>
                        <a:pt x="33086" y="48292"/>
                        <a:pt x="31050" y="4643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8" name="Graphic 1">
                <a:extLst>
                  <a:ext uri="{FF2B5EF4-FFF2-40B4-BE49-F238E27FC236}">
                    <a16:creationId xmlns:a16="http://schemas.microsoft.com/office/drawing/2014/main" id="{42CE3791-3809-7245-8DB2-7BEFA2B91681}"/>
                  </a:ext>
                </a:extLst>
              </p:cNvPr>
              <p:cNvGrpSpPr/>
              <p:nvPr/>
            </p:nvGrpSpPr>
            <p:grpSpPr>
              <a:xfrm>
                <a:off x="9917679" y="666695"/>
                <a:ext cx="25015" cy="28086"/>
                <a:chOff x="9917679" y="666695"/>
                <a:chExt cx="25015" cy="28086"/>
              </a:xfrm>
              <a:grpFill/>
            </p:grpSpPr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7F68845C-EB88-DB4D-8DB7-FCF50E07872D}"/>
                    </a:ext>
                  </a:extLst>
                </p:cNvPr>
                <p:cNvSpPr/>
                <p:nvPr/>
              </p:nvSpPr>
              <p:spPr>
                <a:xfrm>
                  <a:off x="9918536" y="681120"/>
                  <a:ext cx="357" cy="214"/>
                </a:xfrm>
                <a:custGeom>
                  <a:avLst/>
                  <a:gdLst>
                    <a:gd name="connsiteX0" fmla="*/ 0 w 357"/>
                    <a:gd name="connsiteY0" fmla="*/ 0 h 214"/>
                    <a:gd name="connsiteX1" fmla="*/ 357 w 357"/>
                    <a:gd name="connsiteY1" fmla="*/ 214 h 214"/>
                    <a:gd name="connsiteX2" fmla="*/ 0 w 357"/>
                    <a:gd name="connsiteY2" fmla="*/ 0 h 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" h="214">
                      <a:moveTo>
                        <a:pt x="0" y="0"/>
                      </a:moveTo>
                      <a:lnTo>
                        <a:pt x="357" y="214"/>
                      </a:lnTo>
                      <a:cubicBezTo>
                        <a:pt x="214" y="107"/>
                        <a:pt x="71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5666C300-F127-0349-B313-5AE18FA2AC1C}"/>
                    </a:ext>
                  </a:extLst>
                </p:cNvPr>
                <p:cNvSpPr/>
                <p:nvPr/>
              </p:nvSpPr>
              <p:spPr>
                <a:xfrm>
                  <a:off x="9931967" y="669297"/>
                  <a:ext cx="35" cy="71"/>
                </a:xfrm>
                <a:custGeom>
                  <a:avLst/>
                  <a:gdLst>
                    <a:gd name="connsiteX0" fmla="*/ 36 w 35"/>
                    <a:gd name="connsiteY0" fmla="*/ 71 h 71"/>
                    <a:gd name="connsiteX1" fmla="*/ 0 w 35"/>
                    <a:gd name="connsiteY1" fmla="*/ 0 h 71"/>
                    <a:gd name="connsiteX2" fmla="*/ 36 w 35"/>
                    <a:gd name="connsiteY2" fmla="*/ 71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71">
                      <a:moveTo>
                        <a:pt x="36" y="71"/>
                      </a:moveTo>
                      <a:cubicBezTo>
                        <a:pt x="36" y="71"/>
                        <a:pt x="0" y="36"/>
                        <a:pt x="0" y="0"/>
                      </a:cubicBezTo>
                      <a:lnTo>
                        <a:pt x="36" y="71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948F2557-1E70-BA44-9B46-829CDD631A84}"/>
                    </a:ext>
                  </a:extLst>
                </p:cNvPr>
                <p:cNvSpPr/>
                <p:nvPr/>
              </p:nvSpPr>
              <p:spPr>
                <a:xfrm>
                  <a:off x="9930216" y="688764"/>
                  <a:ext cx="71" cy="107"/>
                </a:xfrm>
                <a:custGeom>
                  <a:avLst/>
                  <a:gdLst>
                    <a:gd name="connsiteX0" fmla="*/ 0 w 71"/>
                    <a:gd name="connsiteY0" fmla="*/ 0 h 107"/>
                    <a:gd name="connsiteX1" fmla="*/ 0 w 71"/>
                    <a:gd name="connsiteY1" fmla="*/ 0 h 107"/>
                    <a:gd name="connsiteX2" fmla="*/ 72 w 71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2" y="107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C54DFFE3-209A-954C-9CF9-755F0895C412}"/>
                    </a:ext>
                  </a:extLst>
                </p:cNvPr>
                <p:cNvSpPr/>
                <p:nvPr/>
              </p:nvSpPr>
              <p:spPr>
                <a:xfrm>
                  <a:off x="9917679" y="666695"/>
                  <a:ext cx="25015" cy="28086"/>
                </a:xfrm>
                <a:custGeom>
                  <a:avLst/>
                  <a:gdLst>
                    <a:gd name="connsiteX0" fmla="*/ 9644 w 25015"/>
                    <a:gd name="connsiteY0" fmla="*/ 23498 h 28086"/>
                    <a:gd name="connsiteX1" fmla="*/ 12073 w 25015"/>
                    <a:gd name="connsiteY1" fmla="*/ 23284 h 28086"/>
                    <a:gd name="connsiteX2" fmla="*/ 12537 w 25015"/>
                    <a:gd name="connsiteY2" fmla="*/ 22069 h 28086"/>
                    <a:gd name="connsiteX3" fmla="*/ 12180 w 25015"/>
                    <a:gd name="connsiteY3" fmla="*/ 20641 h 28086"/>
                    <a:gd name="connsiteX4" fmla="*/ 12823 w 25015"/>
                    <a:gd name="connsiteY4" fmla="*/ 21176 h 28086"/>
                    <a:gd name="connsiteX5" fmla="*/ 12823 w 25015"/>
                    <a:gd name="connsiteY5" fmla="*/ 20819 h 28086"/>
                    <a:gd name="connsiteX6" fmla="*/ 13001 w 25015"/>
                    <a:gd name="connsiteY6" fmla="*/ 20998 h 28086"/>
                    <a:gd name="connsiteX7" fmla="*/ 12823 w 25015"/>
                    <a:gd name="connsiteY7" fmla="*/ 20355 h 28086"/>
                    <a:gd name="connsiteX8" fmla="*/ 13001 w 25015"/>
                    <a:gd name="connsiteY8" fmla="*/ 20533 h 28086"/>
                    <a:gd name="connsiteX9" fmla="*/ 13037 w 25015"/>
                    <a:gd name="connsiteY9" fmla="*/ 20355 h 28086"/>
                    <a:gd name="connsiteX10" fmla="*/ 13252 w 25015"/>
                    <a:gd name="connsiteY10" fmla="*/ 20605 h 28086"/>
                    <a:gd name="connsiteX11" fmla="*/ 13395 w 25015"/>
                    <a:gd name="connsiteY11" fmla="*/ 19890 h 28086"/>
                    <a:gd name="connsiteX12" fmla="*/ 12680 w 25015"/>
                    <a:gd name="connsiteY12" fmla="*/ 19176 h 28086"/>
                    <a:gd name="connsiteX13" fmla="*/ 13609 w 25015"/>
                    <a:gd name="connsiteY13" fmla="*/ 18819 h 28086"/>
                    <a:gd name="connsiteX14" fmla="*/ 13787 w 25015"/>
                    <a:gd name="connsiteY14" fmla="*/ 18997 h 28086"/>
                    <a:gd name="connsiteX15" fmla="*/ 14144 w 25015"/>
                    <a:gd name="connsiteY15" fmla="*/ 17640 h 28086"/>
                    <a:gd name="connsiteX16" fmla="*/ 14680 w 25015"/>
                    <a:gd name="connsiteY16" fmla="*/ 18176 h 28086"/>
                    <a:gd name="connsiteX17" fmla="*/ 13323 w 25015"/>
                    <a:gd name="connsiteY17" fmla="*/ 16104 h 28086"/>
                    <a:gd name="connsiteX18" fmla="*/ 14395 w 25015"/>
                    <a:gd name="connsiteY18" fmla="*/ 16997 h 28086"/>
                    <a:gd name="connsiteX19" fmla="*/ 13680 w 25015"/>
                    <a:gd name="connsiteY19" fmla="*/ 15890 h 28086"/>
                    <a:gd name="connsiteX20" fmla="*/ 13859 w 25015"/>
                    <a:gd name="connsiteY20" fmla="*/ 16176 h 28086"/>
                    <a:gd name="connsiteX21" fmla="*/ 13930 w 25015"/>
                    <a:gd name="connsiteY21" fmla="*/ 15711 h 28086"/>
                    <a:gd name="connsiteX22" fmla="*/ 12751 w 25015"/>
                    <a:gd name="connsiteY22" fmla="*/ 14568 h 28086"/>
                    <a:gd name="connsiteX23" fmla="*/ 14037 w 25015"/>
                    <a:gd name="connsiteY23" fmla="*/ 15568 h 28086"/>
                    <a:gd name="connsiteX24" fmla="*/ 13109 w 25015"/>
                    <a:gd name="connsiteY24" fmla="*/ 14568 h 28086"/>
                    <a:gd name="connsiteX25" fmla="*/ 15788 w 25015"/>
                    <a:gd name="connsiteY25" fmla="*/ 16676 h 28086"/>
                    <a:gd name="connsiteX26" fmla="*/ 17466 w 25015"/>
                    <a:gd name="connsiteY26" fmla="*/ 14747 h 28086"/>
                    <a:gd name="connsiteX27" fmla="*/ 18074 w 25015"/>
                    <a:gd name="connsiteY27" fmla="*/ 15568 h 28086"/>
                    <a:gd name="connsiteX28" fmla="*/ 17824 w 25015"/>
                    <a:gd name="connsiteY28" fmla="*/ 14747 h 28086"/>
                    <a:gd name="connsiteX29" fmla="*/ 17502 w 25015"/>
                    <a:gd name="connsiteY29" fmla="*/ 14140 h 28086"/>
                    <a:gd name="connsiteX30" fmla="*/ 18038 w 25015"/>
                    <a:gd name="connsiteY30" fmla="*/ 14854 h 28086"/>
                    <a:gd name="connsiteX31" fmla="*/ 17824 w 25015"/>
                    <a:gd name="connsiteY31" fmla="*/ 14211 h 28086"/>
                    <a:gd name="connsiteX32" fmla="*/ 18431 w 25015"/>
                    <a:gd name="connsiteY32" fmla="*/ 14926 h 28086"/>
                    <a:gd name="connsiteX33" fmla="*/ 19002 w 25015"/>
                    <a:gd name="connsiteY33" fmla="*/ 13711 h 28086"/>
                    <a:gd name="connsiteX34" fmla="*/ 20395 w 25015"/>
                    <a:gd name="connsiteY34" fmla="*/ 11747 h 28086"/>
                    <a:gd name="connsiteX35" fmla="*/ 23610 w 25015"/>
                    <a:gd name="connsiteY35" fmla="*/ 10854 h 28086"/>
                    <a:gd name="connsiteX36" fmla="*/ 23431 w 25015"/>
                    <a:gd name="connsiteY36" fmla="*/ 10425 h 28086"/>
                    <a:gd name="connsiteX37" fmla="*/ 24324 w 25015"/>
                    <a:gd name="connsiteY37" fmla="*/ 9961 h 28086"/>
                    <a:gd name="connsiteX38" fmla="*/ 24896 w 25015"/>
                    <a:gd name="connsiteY38" fmla="*/ 7710 h 28086"/>
                    <a:gd name="connsiteX39" fmla="*/ 17109 w 25015"/>
                    <a:gd name="connsiteY39" fmla="*/ 459 h 28086"/>
                    <a:gd name="connsiteX40" fmla="*/ 16895 w 25015"/>
                    <a:gd name="connsiteY40" fmla="*/ 209 h 28086"/>
                    <a:gd name="connsiteX41" fmla="*/ 16788 w 25015"/>
                    <a:gd name="connsiteY41" fmla="*/ 1210 h 28086"/>
                    <a:gd name="connsiteX42" fmla="*/ 15966 w 25015"/>
                    <a:gd name="connsiteY42" fmla="*/ 781 h 28086"/>
                    <a:gd name="connsiteX43" fmla="*/ 15859 w 25015"/>
                    <a:gd name="connsiteY43" fmla="*/ 638 h 28086"/>
                    <a:gd name="connsiteX44" fmla="*/ 15430 w 25015"/>
                    <a:gd name="connsiteY44" fmla="*/ 1102 h 28086"/>
                    <a:gd name="connsiteX45" fmla="*/ 15002 w 25015"/>
                    <a:gd name="connsiteY45" fmla="*/ 459 h 28086"/>
                    <a:gd name="connsiteX46" fmla="*/ 14466 w 25015"/>
                    <a:gd name="connsiteY46" fmla="*/ 281 h 28086"/>
                    <a:gd name="connsiteX47" fmla="*/ 14537 w 25015"/>
                    <a:gd name="connsiteY47" fmla="*/ 2245 h 28086"/>
                    <a:gd name="connsiteX48" fmla="*/ 14359 w 25015"/>
                    <a:gd name="connsiteY48" fmla="*/ 1960 h 28086"/>
                    <a:gd name="connsiteX49" fmla="*/ 14537 w 25015"/>
                    <a:gd name="connsiteY49" fmla="*/ 2853 h 28086"/>
                    <a:gd name="connsiteX50" fmla="*/ 14359 w 25015"/>
                    <a:gd name="connsiteY50" fmla="*/ 2603 h 28086"/>
                    <a:gd name="connsiteX51" fmla="*/ 14288 w 25015"/>
                    <a:gd name="connsiteY51" fmla="*/ 3531 h 28086"/>
                    <a:gd name="connsiteX52" fmla="*/ 13859 w 25015"/>
                    <a:gd name="connsiteY52" fmla="*/ 2888 h 28086"/>
                    <a:gd name="connsiteX53" fmla="*/ 13680 w 25015"/>
                    <a:gd name="connsiteY53" fmla="*/ 3210 h 28086"/>
                    <a:gd name="connsiteX54" fmla="*/ 13859 w 25015"/>
                    <a:gd name="connsiteY54" fmla="*/ 3281 h 28086"/>
                    <a:gd name="connsiteX55" fmla="*/ 13466 w 25015"/>
                    <a:gd name="connsiteY55" fmla="*/ 3603 h 28086"/>
                    <a:gd name="connsiteX56" fmla="*/ 14752 w 25015"/>
                    <a:gd name="connsiteY56" fmla="*/ 6853 h 28086"/>
                    <a:gd name="connsiteX57" fmla="*/ 14216 w 25015"/>
                    <a:gd name="connsiteY57" fmla="*/ 6174 h 28086"/>
                    <a:gd name="connsiteX58" fmla="*/ 13359 w 25015"/>
                    <a:gd name="connsiteY58" fmla="*/ 4817 h 28086"/>
                    <a:gd name="connsiteX59" fmla="*/ 12716 w 25015"/>
                    <a:gd name="connsiteY59" fmla="*/ 4781 h 28086"/>
                    <a:gd name="connsiteX60" fmla="*/ 12216 w 25015"/>
                    <a:gd name="connsiteY60" fmla="*/ 4067 h 28086"/>
                    <a:gd name="connsiteX61" fmla="*/ 11823 w 25015"/>
                    <a:gd name="connsiteY61" fmla="*/ 4781 h 28086"/>
                    <a:gd name="connsiteX62" fmla="*/ 10894 w 25015"/>
                    <a:gd name="connsiteY62" fmla="*/ 4353 h 28086"/>
                    <a:gd name="connsiteX63" fmla="*/ 10108 w 25015"/>
                    <a:gd name="connsiteY63" fmla="*/ 3460 h 28086"/>
                    <a:gd name="connsiteX64" fmla="*/ 10394 w 25015"/>
                    <a:gd name="connsiteY64" fmla="*/ 4317 h 28086"/>
                    <a:gd name="connsiteX65" fmla="*/ 9573 w 25015"/>
                    <a:gd name="connsiteY65" fmla="*/ 3317 h 28086"/>
                    <a:gd name="connsiteX66" fmla="*/ 8358 w 25015"/>
                    <a:gd name="connsiteY66" fmla="*/ 3817 h 28086"/>
                    <a:gd name="connsiteX67" fmla="*/ 9001 w 25015"/>
                    <a:gd name="connsiteY67" fmla="*/ 5424 h 28086"/>
                    <a:gd name="connsiteX68" fmla="*/ 7929 w 25015"/>
                    <a:gd name="connsiteY68" fmla="*/ 4389 h 28086"/>
                    <a:gd name="connsiteX69" fmla="*/ 8072 w 25015"/>
                    <a:gd name="connsiteY69" fmla="*/ 4460 h 28086"/>
                    <a:gd name="connsiteX70" fmla="*/ 7572 w 25015"/>
                    <a:gd name="connsiteY70" fmla="*/ 3746 h 28086"/>
                    <a:gd name="connsiteX71" fmla="*/ 7287 w 25015"/>
                    <a:gd name="connsiteY71" fmla="*/ 4781 h 28086"/>
                    <a:gd name="connsiteX72" fmla="*/ 7894 w 25015"/>
                    <a:gd name="connsiteY72" fmla="*/ 5317 h 28086"/>
                    <a:gd name="connsiteX73" fmla="*/ 7608 w 25015"/>
                    <a:gd name="connsiteY73" fmla="*/ 5389 h 28086"/>
                    <a:gd name="connsiteX74" fmla="*/ 7179 w 25015"/>
                    <a:gd name="connsiteY74" fmla="*/ 4781 h 28086"/>
                    <a:gd name="connsiteX75" fmla="*/ 6572 w 25015"/>
                    <a:gd name="connsiteY75" fmla="*/ 4746 h 28086"/>
                    <a:gd name="connsiteX76" fmla="*/ 7179 w 25015"/>
                    <a:gd name="connsiteY76" fmla="*/ 5389 h 28086"/>
                    <a:gd name="connsiteX77" fmla="*/ 6322 w 25015"/>
                    <a:gd name="connsiteY77" fmla="*/ 5174 h 28086"/>
                    <a:gd name="connsiteX78" fmla="*/ 7287 w 25015"/>
                    <a:gd name="connsiteY78" fmla="*/ 6317 h 28086"/>
                    <a:gd name="connsiteX79" fmla="*/ 5322 w 25015"/>
                    <a:gd name="connsiteY79" fmla="*/ 5674 h 28086"/>
                    <a:gd name="connsiteX80" fmla="*/ 6001 w 25015"/>
                    <a:gd name="connsiteY80" fmla="*/ 6639 h 28086"/>
                    <a:gd name="connsiteX81" fmla="*/ 5393 w 25015"/>
                    <a:gd name="connsiteY81" fmla="*/ 5996 h 28086"/>
                    <a:gd name="connsiteX82" fmla="*/ 4393 w 25015"/>
                    <a:gd name="connsiteY82" fmla="*/ 5639 h 28086"/>
                    <a:gd name="connsiteX83" fmla="*/ 4000 w 25015"/>
                    <a:gd name="connsiteY83" fmla="*/ 5174 h 28086"/>
                    <a:gd name="connsiteX84" fmla="*/ 5215 w 25015"/>
                    <a:gd name="connsiteY84" fmla="*/ 6532 h 28086"/>
                    <a:gd name="connsiteX85" fmla="*/ 5286 w 25015"/>
                    <a:gd name="connsiteY85" fmla="*/ 7246 h 28086"/>
                    <a:gd name="connsiteX86" fmla="*/ 6286 w 25015"/>
                    <a:gd name="connsiteY86" fmla="*/ 8425 h 28086"/>
                    <a:gd name="connsiteX87" fmla="*/ 5715 w 25015"/>
                    <a:gd name="connsiteY87" fmla="*/ 7782 h 28086"/>
                    <a:gd name="connsiteX88" fmla="*/ 5858 w 25015"/>
                    <a:gd name="connsiteY88" fmla="*/ 8139 h 28086"/>
                    <a:gd name="connsiteX89" fmla="*/ 5036 w 25015"/>
                    <a:gd name="connsiteY89" fmla="*/ 7425 h 28086"/>
                    <a:gd name="connsiteX90" fmla="*/ 4358 w 25015"/>
                    <a:gd name="connsiteY90" fmla="*/ 6603 h 28086"/>
                    <a:gd name="connsiteX91" fmla="*/ 5286 w 25015"/>
                    <a:gd name="connsiteY91" fmla="*/ 7889 h 28086"/>
                    <a:gd name="connsiteX92" fmla="*/ 4251 w 25015"/>
                    <a:gd name="connsiteY92" fmla="*/ 7568 h 28086"/>
                    <a:gd name="connsiteX93" fmla="*/ 4429 w 25015"/>
                    <a:gd name="connsiteY93" fmla="*/ 8389 h 28086"/>
                    <a:gd name="connsiteX94" fmla="*/ 2929 w 25015"/>
                    <a:gd name="connsiteY94" fmla="*/ 6960 h 28086"/>
                    <a:gd name="connsiteX95" fmla="*/ 3036 w 25015"/>
                    <a:gd name="connsiteY95" fmla="*/ 7818 h 28086"/>
                    <a:gd name="connsiteX96" fmla="*/ 2964 w 25015"/>
                    <a:gd name="connsiteY96" fmla="*/ 7710 h 28086"/>
                    <a:gd name="connsiteX97" fmla="*/ 2286 w 25015"/>
                    <a:gd name="connsiteY97" fmla="*/ 8603 h 28086"/>
                    <a:gd name="connsiteX98" fmla="*/ 3429 w 25015"/>
                    <a:gd name="connsiteY98" fmla="*/ 9961 h 28086"/>
                    <a:gd name="connsiteX99" fmla="*/ 3786 w 25015"/>
                    <a:gd name="connsiteY99" fmla="*/ 11532 h 28086"/>
                    <a:gd name="connsiteX100" fmla="*/ 2750 w 25015"/>
                    <a:gd name="connsiteY100" fmla="*/ 10925 h 28086"/>
                    <a:gd name="connsiteX101" fmla="*/ 2643 w 25015"/>
                    <a:gd name="connsiteY101" fmla="*/ 10746 h 28086"/>
                    <a:gd name="connsiteX102" fmla="*/ 2357 w 25015"/>
                    <a:gd name="connsiteY102" fmla="*/ 11425 h 28086"/>
                    <a:gd name="connsiteX103" fmla="*/ 3393 w 25015"/>
                    <a:gd name="connsiteY103" fmla="*/ 12961 h 28086"/>
                    <a:gd name="connsiteX104" fmla="*/ 2893 w 25015"/>
                    <a:gd name="connsiteY104" fmla="*/ 12604 h 28086"/>
                    <a:gd name="connsiteX105" fmla="*/ 2250 w 25015"/>
                    <a:gd name="connsiteY105" fmla="*/ 11997 h 28086"/>
                    <a:gd name="connsiteX106" fmla="*/ 2572 w 25015"/>
                    <a:gd name="connsiteY106" fmla="*/ 12390 h 28086"/>
                    <a:gd name="connsiteX107" fmla="*/ 2429 w 25015"/>
                    <a:gd name="connsiteY107" fmla="*/ 12247 h 28086"/>
                    <a:gd name="connsiteX108" fmla="*/ 2822 w 25015"/>
                    <a:gd name="connsiteY108" fmla="*/ 12711 h 28086"/>
                    <a:gd name="connsiteX109" fmla="*/ 3179 w 25015"/>
                    <a:gd name="connsiteY109" fmla="*/ 13032 h 28086"/>
                    <a:gd name="connsiteX110" fmla="*/ 2036 w 25015"/>
                    <a:gd name="connsiteY110" fmla="*/ 12497 h 28086"/>
                    <a:gd name="connsiteX111" fmla="*/ 2822 w 25015"/>
                    <a:gd name="connsiteY111" fmla="*/ 14711 h 28086"/>
                    <a:gd name="connsiteX112" fmla="*/ 1857 w 25015"/>
                    <a:gd name="connsiteY112" fmla="*/ 13568 h 28086"/>
                    <a:gd name="connsiteX113" fmla="*/ 1857 w 25015"/>
                    <a:gd name="connsiteY113" fmla="*/ 13925 h 28086"/>
                    <a:gd name="connsiteX114" fmla="*/ 1464 w 25015"/>
                    <a:gd name="connsiteY114" fmla="*/ 13282 h 28086"/>
                    <a:gd name="connsiteX115" fmla="*/ 893 w 25015"/>
                    <a:gd name="connsiteY115" fmla="*/ 14068 h 28086"/>
                    <a:gd name="connsiteX116" fmla="*/ 1393 w 25015"/>
                    <a:gd name="connsiteY116" fmla="*/ 14640 h 28086"/>
                    <a:gd name="connsiteX117" fmla="*/ 1286 w 25015"/>
                    <a:gd name="connsiteY117" fmla="*/ 14568 h 28086"/>
                    <a:gd name="connsiteX118" fmla="*/ 1964 w 25015"/>
                    <a:gd name="connsiteY118" fmla="*/ 15390 h 28086"/>
                    <a:gd name="connsiteX119" fmla="*/ 500 w 25015"/>
                    <a:gd name="connsiteY119" fmla="*/ 14283 h 28086"/>
                    <a:gd name="connsiteX120" fmla="*/ 714 w 25015"/>
                    <a:gd name="connsiteY120" fmla="*/ 15283 h 28086"/>
                    <a:gd name="connsiteX121" fmla="*/ 1393 w 25015"/>
                    <a:gd name="connsiteY121" fmla="*/ 15854 h 28086"/>
                    <a:gd name="connsiteX122" fmla="*/ 929 w 25015"/>
                    <a:gd name="connsiteY122" fmla="*/ 15711 h 28086"/>
                    <a:gd name="connsiteX123" fmla="*/ 107 w 25015"/>
                    <a:gd name="connsiteY123" fmla="*/ 14961 h 28086"/>
                    <a:gd name="connsiteX124" fmla="*/ 1107 w 25015"/>
                    <a:gd name="connsiteY124" fmla="*/ 16211 h 28086"/>
                    <a:gd name="connsiteX125" fmla="*/ 214 w 25015"/>
                    <a:gd name="connsiteY125" fmla="*/ 15211 h 28086"/>
                    <a:gd name="connsiteX126" fmla="*/ 0 w 25015"/>
                    <a:gd name="connsiteY126" fmla="*/ 15676 h 28086"/>
                    <a:gd name="connsiteX127" fmla="*/ 1464 w 25015"/>
                    <a:gd name="connsiteY127" fmla="*/ 17069 h 28086"/>
                    <a:gd name="connsiteX128" fmla="*/ 1464 w 25015"/>
                    <a:gd name="connsiteY128" fmla="*/ 17569 h 28086"/>
                    <a:gd name="connsiteX129" fmla="*/ 2179 w 25015"/>
                    <a:gd name="connsiteY129" fmla="*/ 18212 h 28086"/>
                    <a:gd name="connsiteX130" fmla="*/ 1750 w 25015"/>
                    <a:gd name="connsiteY130" fmla="*/ 18140 h 28086"/>
                    <a:gd name="connsiteX131" fmla="*/ 6572 w 25015"/>
                    <a:gd name="connsiteY131" fmla="*/ 27927 h 28086"/>
                    <a:gd name="connsiteX132" fmla="*/ 10037 w 25015"/>
                    <a:gd name="connsiteY132" fmla="*/ 25820 h 28086"/>
                    <a:gd name="connsiteX133" fmla="*/ 9644 w 25015"/>
                    <a:gd name="connsiteY133" fmla="*/ 23498 h 28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25015" h="28086">
                      <a:moveTo>
                        <a:pt x="9644" y="23498"/>
                      </a:moveTo>
                      <a:cubicBezTo>
                        <a:pt x="10537" y="23248"/>
                        <a:pt x="12037" y="24427"/>
                        <a:pt x="12073" y="23284"/>
                      </a:cubicBezTo>
                      <a:cubicBezTo>
                        <a:pt x="12466" y="23105"/>
                        <a:pt x="12430" y="22498"/>
                        <a:pt x="12537" y="22069"/>
                      </a:cubicBezTo>
                      <a:cubicBezTo>
                        <a:pt x="11609" y="20891"/>
                        <a:pt x="12894" y="21676"/>
                        <a:pt x="12180" y="20641"/>
                      </a:cubicBezTo>
                      <a:lnTo>
                        <a:pt x="12823" y="21176"/>
                      </a:lnTo>
                      <a:cubicBezTo>
                        <a:pt x="12573" y="20819"/>
                        <a:pt x="12430" y="20569"/>
                        <a:pt x="12823" y="20819"/>
                      </a:cubicBezTo>
                      <a:lnTo>
                        <a:pt x="13001" y="20998"/>
                      </a:lnTo>
                      <a:cubicBezTo>
                        <a:pt x="12644" y="20462"/>
                        <a:pt x="13001" y="20641"/>
                        <a:pt x="12823" y="20355"/>
                      </a:cubicBezTo>
                      <a:lnTo>
                        <a:pt x="13001" y="20533"/>
                      </a:lnTo>
                      <a:lnTo>
                        <a:pt x="13037" y="20355"/>
                      </a:lnTo>
                      <a:lnTo>
                        <a:pt x="13252" y="20605"/>
                      </a:lnTo>
                      <a:cubicBezTo>
                        <a:pt x="12930" y="19998"/>
                        <a:pt x="13037" y="19783"/>
                        <a:pt x="13395" y="19890"/>
                      </a:cubicBezTo>
                      <a:lnTo>
                        <a:pt x="12680" y="19176"/>
                      </a:lnTo>
                      <a:cubicBezTo>
                        <a:pt x="13752" y="19712"/>
                        <a:pt x="12394" y="18105"/>
                        <a:pt x="13609" y="18819"/>
                      </a:cubicBezTo>
                      <a:lnTo>
                        <a:pt x="13787" y="18997"/>
                      </a:lnTo>
                      <a:cubicBezTo>
                        <a:pt x="12252" y="16747"/>
                        <a:pt x="15573" y="19819"/>
                        <a:pt x="14144" y="17640"/>
                      </a:cubicBezTo>
                      <a:cubicBezTo>
                        <a:pt x="14323" y="17926"/>
                        <a:pt x="14537" y="17997"/>
                        <a:pt x="14680" y="18176"/>
                      </a:cubicBezTo>
                      <a:cubicBezTo>
                        <a:pt x="14645" y="17819"/>
                        <a:pt x="14716" y="17533"/>
                        <a:pt x="13323" y="16104"/>
                      </a:cubicBezTo>
                      <a:cubicBezTo>
                        <a:pt x="13466" y="15997"/>
                        <a:pt x="13859" y="16461"/>
                        <a:pt x="14395" y="16997"/>
                      </a:cubicBezTo>
                      <a:cubicBezTo>
                        <a:pt x="13787" y="16354"/>
                        <a:pt x="13644" y="15997"/>
                        <a:pt x="13680" y="15890"/>
                      </a:cubicBezTo>
                      <a:lnTo>
                        <a:pt x="13859" y="16176"/>
                      </a:lnTo>
                      <a:lnTo>
                        <a:pt x="13930" y="15711"/>
                      </a:lnTo>
                      <a:lnTo>
                        <a:pt x="12751" y="14568"/>
                      </a:lnTo>
                      <a:cubicBezTo>
                        <a:pt x="13216" y="14783"/>
                        <a:pt x="14180" y="15997"/>
                        <a:pt x="14037" y="15568"/>
                      </a:cubicBezTo>
                      <a:lnTo>
                        <a:pt x="13109" y="14568"/>
                      </a:lnTo>
                      <a:cubicBezTo>
                        <a:pt x="13466" y="14604"/>
                        <a:pt x="14966" y="16033"/>
                        <a:pt x="15788" y="16676"/>
                      </a:cubicBezTo>
                      <a:cubicBezTo>
                        <a:pt x="16681" y="16640"/>
                        <a:pt x="15323" y="13318"/>
                        <a:pt x="17466" y="14747"/>
                      </a:cubicBezTo>
                      <a:lnTo>
                        <a:pt x="18074" y="15568"/>
                      </a:lnTo>
                      <a:cubicBezTo>
                        <a:pt x="18931" y="16783"/>
                        <a:pt x="17002" y="13604"/>
                        <a:pt x="17824" y="14747"/>
                      </a:cubicBezTo>
                      <a:lnTo>
                        <a:pt x="17502" y="14140"/>
                      </a:lnTo>
                      <a:cubicBezTo>
                        <a:pt x="17681" y="14354"/>
                        <a:pt x="17895" y="14533"/>
                        <a:pt x="18038" y="14854"/>
                      </a:cubicBezTo>
                      <a:cubicBezTo>
                        <a:pt x="18145" y="14854"/>
                        <a:pt x="18002" y="14640"/>
                        <a:pt x="17824" y="14211"/>
                      </a:cubicBezTo>
                      <a:lnTo>
                        <a:pt x="18431" y="14926"/>
                      </a:lnTo>
                      <a:cubicBezTo>
                        <a:pt x="19145" y="15318"/>
                        <a:pt x="18431" y="13640"/>
                        <a:pt x="19002" y="13711"/>
                      </a:cubicBezTo>
                      <a:cubicBezTo>
                        <a:pt x="20503" y="14997"/>
                        <a:pt x="20431" y="12961"/>
                        <a:pt x="20395" y="11747"/>
                      </a:cubicBezTo>
                      <a:cubicBezTo>
                        <a:pt x="19824" y="9425"/>
                        <a:pt x="24289" y="13604"/>
                        <a:pt x="23610" y="10854"/>
                      </a:cubicBezTo>
                      <a:cubicBezTo>
                        <a:pt x="23789" y="10996"/>
                        <a:pt x="23539" y="10568"/>
                        <a:pt x="23431" y="10425"/>
                      </a:cubicBezTo>
                      <a:lnTo>
                        <a:pt x="24324" y="9961"/>
                      </a:lnTo>
                      <a:cubicBezTo>
                        <a:pt x="24324" y="9961"/>
                        <a:pt x="25360" y="9246"/>
                        <a:pt x="24896" y="7710"/>
                      </a:cubicBezTo>
                      <a:cubicBezTo>
                        <a:pt x="24503" y="6103"/>
                        <a:pt x="22253" y="4174"/>
                        <a:pt x="17109" y="459"/>
                      </a:cubicBezTo>
                      <a:lnTo>
                        <a:pt x="16895" y="209"/>
                      </a:lnTo>
                      <a:cubicBezTo>
                        <a:pt x="16109" y="-148"/>
                        <a:pt x="15895" y="-183"/>
                        <a:pt x="16788" y="1210"/>
                      </a:cubicBezTo>
                      <a:cubicBezTo>
                        <a:pt x="15466" y="-291"/>
                        <a:pt x="16431" y="1210"/>
                        <a:pt x="15966" y="781"/>
                      </a:cubicBezTo>
                      <a:lnTo>
                        <a:pt x="15859" y="638"/>
                      </a:lnTo>
                      <a:cubicBezTo>
                        <a:pt x="16681" y="1995"/>
                        <a:pt x="14716" y="-112"/>
                        <a:pt x="15430" y="1102"/>
                      </a:cubicBezTo>
                      <a:cubicBezTo>
                        <a:pt x="15323" y="960"/>
                        <a:pt x="15002" y="531"/>
                        <a:pt x="15002" y="459"/>
                      </a:cubicBezTo>
                      <a:cubicBezTo>
                        <a:pt x="15037" y="745"/>
                        <a:pt x="15180" y="1210"/>
                        <a:pt x="14466" y="281"/>
                      </a:cubicBezTo>
                      <a:cubicBezTo>
                        <a:pt x="14359" y="745"/>
                        <a:pt x="13680" y="567"/>
                        <a:pt x="14537" y="2245"/>
                      </a:cubicBezTo>
                      <a:lnTo>
                        <a:pt x="14359" y="1960"/>
                      </a:lnTo>
                      <a:cubicBezTo>
                        <a:pt x="14966" y="3067"/>
                        <a:pt x="14323" y="2210"/>
                        <a:pt x="14537" y="2853"/>
                      </a:cubicBezTo>
                      <a:cubicBezTo>
                        <a:pt x="14430" y="2745"/>
                        <a:pt x="14395" y="2674"/>
                        <a:pt x="14359" y="2603"/>
                      </a:cubicBezTo>
                      <a:cubicBezTo>
                        <a:pt x="14930" y="3710"/>
                        <a:pt x="14073" y="3031"/>
                        <a:pt x="14288" y="3531"/>
                      </a:cubicBezTo>
                      <a:lnTo>
                        <a:pt x="13859" y="2888"/>
                      </a:lnTo>
                      <a:lnTo>
                        <a:pt x="13680" y="3210"/>
                      </a:lnTo>
                      <a:lnTo>
                        <a:pt x="13859" y="3281"/>
                      </a:lnTo>
                      <a:cubicBezTo>
                        <a:pt x="15002" y="5103"/>
                        <a:pt x="12894" y="2281"/>
                        <a:pt x="13466" y="3603"/>
                      </a:cubicBezTo>
                      <a:cubicBezTo>
                        <a:pt x="13144" y="3496"/>
                        <a:pt x="15502" y="7603"/>
                        <a:pt x="14752" y="6853"/>
                      </a:cubicBezTo>
                      <a:cubicBezTo>
                        <a:pt x="15216" y="7746"/>
                        <a:pt x="13930" y="5424"/>
                        <a:pt x="14216" y="6174"/>
                      </a:cubicBezTo>
                      <a:cubicBezTo>
                        <a:pt x="13609" y="5246"/>
                        <a:pt x="13894" y="5532"/>
                        <a:pt x="13359" y="4817"/>
                      </a:cubicBezTo>
                      <a:cubicBezTo>
                        <a:pt x="13502" y="5353"/>
                        <a:pt x="12502" y="4031"/>
                        <a:pt x="12716" y="4781"/>
                      </a:cubicBezTo>
                      <a:lnTo>
                        <a:pt x="12216" y="4067"/>
                      </a:lnTo>
                      <a:cubicBezTo>
                        <a:pt x="12859" y="5567"/>
                        <a:pt x="11144" y="3424"/>
                        <a:pt x="11823" y="4781"/>
                      </a:cubicBezTo>
                      <a:cubicBezTo>
                        <a:pt x="11966" y="5532"/>
                        <a:pt x="10180" y="2745"/>
                        <a:pt x="10894" y="4353"/>
                      </a:cubicBezTo>
                      <a:lnTo>
                        <a:pt x="10108" y="3460"/>
                      </a:lnTo>
                      <a:cubicBezTo>
                        <a:pt x="9894" y="3388"/>
                        <a:pt x="10858" y="4710"/>
                        <a:pt x="10394" y="4317"/>
                      </a:cubicBezTo>
                      <a:cubicBezTo>
                        <a:pt x="9965" y="3710"/>
                        <a:pt x="9894" y="3960"/>
                        <a:pt x="9573" y="3317"/>
                      </a:cubicBezTo>
                      <a:cubicBezTo>
                        <a:pt x="8572" y="2603"/>
                        <a:pt x="9930" y="5067"/>
                        <a:pt x="8358" y="3817"/>
                      </a:cubicBezTo>
                      <a:cubicBezTo>
                        <a:pt x="9144" y="5031"/>
                        <a:pt x="8430" y="4496"/>
                        <a:pt x="9001" y="5424"/>
                      </a:cubicBezTo>
                      <a:cubicBezTo>
                        <a:pt x="8608" y="4924"/>
                        <a:pt x="8537" y="5674"/>
                        <a:pt x="7929" y="4389"/>
                      </a:cubicBezTo>
                      <a:cubicBezTo>
                        <a:pt x="7894" y="4281"/>
                        <a:pt x="7929" y="4281"/>
                        <a:pt x="8072" y="4460"/>
                      </a:cubicBezTo>
                      <a:lnTo>
                        <a:pt x="7572" y="3746"/>
                      </a:lnTo>
                      <a:cubicBezTo>
                        <a:pt x="6322" y="2674"/>
                        <a:pt x="7679" y="4781"/>
                        <a:pt x="7287" y="4781"/>
                      </a:cubicBezTo>
                      <a:cubicBezTo>
                        <a:pt x="7537" y="4960"/>
                        <a:pt x="7572" y="4817"/>
                        <a:pt x="7894" y="5317"/>
                      </a:cubicBezTo>
                      <a:lnTo>
                        <a:pt x="7608" y="5389"/>
                      </a:lnTo>
                      <a:lnTo>
                        <a:pt x="7179" y="4781"/>
                      </a:lnTo>
                      <a:lnTo>
                        <a:pt x="6572" y="4746"/>
                      </a:lnTo>
                      <a:lnTo>
                        <a:pt x="7179" y="5389"/>
                      </a:lnTo>
                      <a:cubicBezTo>
                        <a:pt x="6715" y="5174"/>
                        <a:pt x="5679" y="4067"/>
                        <a:pt x="6322" y="5174"/>
                      </a:cubicBezTo>
                      <a:cubicBezTo>
                        <a:pt x="6715" y="5782"/>
                        <a:pt x="7251" y="5960"/>
                        <a:pt x="7287" y="6317"/>
                      </a:cubicBezTo>
                      <a:cubicBezTo>
                        <a:pt x="6679" y="6032"/>
                        <a:pt x="5751" y="5603"/>
                        <a:pt x="5322" y="5674"/>
                      </a:cubicBezTo>
                      <a:cubicBezTo>
                        <a:pt x="6036" y="6389"/>
                        <a:pt x="5929" y="6424"/>
                        <a:pt x="6001" y="6639"/>
                      </a:cubicBezTo>
                      <a:lnTo>
                        <a:pt x="5393" y="5996"/>
                      </a:lnTo>
                      <a:cubicBezTo>
                        <a:pt x="5965" y="7139"/>
                        <a:pt x="3929" y="4710"/>
                        <a:pt x="4393" y="5639"/>
                      </a:cubicBezTo>
                      <a:lnTo>
                        <a:pt x="4000" y="5174"/>
                      </a:lnTo>
                      <a:lnTo>
                        <a:pt x="5215" y="6532"/>
                      </a:lnTo>
                      <a:cubicBezTo>
                        <a:pt x="6215" y="7960"/>
                        <a:pt x="3857" y="5317"/>
                        <a:pt x="5286" y="7246"/>
                      </a:cubicBezTo>
                      <a:cubicBezTo>
                        <a:pt x="5286" y="7067"/>
                        <a:pt x="6644" y="8603"/>
                        <a:pt x="6286" y="8425"/>
                      </a:cubicBezTo>
                      <a:lnTo>
                        <a:pt x="5715" y="7782"/>
                      </a:lnTo>
                      <a:cubicBezTo>
                        <a:pt x="5786" y="7960"/>
                        <a:pt x="6001" y="8246"/>
                        <a:pt x="5858" y="8139"/>
                      </a:cubicBezTo>
                      <a:cubicBezTo>
                        <a:pt x="5572" y="7782"/>
                        <a:pt x="5036" y="7246"/>
                        <a:pt x="5036" y="7425"/>
                      </a:cubicBezTo>
                      <a:lnTo>
                        <a:pt x="4358" y="6603"/>
                      </a:lnTo>
                      <a:lnTo>
                        <a:pt x="5286" y="7889"/>
                      </a:lnTo>
                      <a:cubicBezTo>
                        <a:pt x="4536" y="7353"/>
                        <a:pt x="5144" y="8353"/>
                        <a:pt x="4251" y="7568"/>
                      </a:cubicBezTo>
                      <a:cubicBezTo>
                        <a:pt x="4251" y="7568"/>
                        <a:pt x="3572" y="7389"/>
                        <a:pt x="4429" y="8389"/>
                      </a:cubicBezTo>
                      <a:cubicBezTo>
                        <a:pt x="3929" y="7746"/>
                        <a:pt x="3572" y="7675"/>
                        <a:pt x="2929" y="6960"/>
                      </a:cubicBezTo>
                      <a:cubicBezTo>
                        <a:pt x="3500" y="7675"/>
                        <a:pt x="3822" y="8425"/>
                        <a:pt x="3036" y="7818"/>
                      </a:cubicBezTo>
                      <a:lnTo>
                        <a:pt x="2964" y="7710"/>
                      </a:lnTo>
                      <a:cubicBezTo>
                        <a:pt x="1964" y="7282"/>
                        <a:pt x="3393" y="9175"/>
                        <a:pt x="2286" y="8603"/>
                      </a:cubicBezTo>
                      <a:cubicBezTo>
                        <a:pt x="3000" y="9318"/>
                        <a:pt x="2465" y="9068"/>
                        <a:pt x="3429" y="9961"/>
                      </a:cubicBezTo>
                      <a:cubicBezTo>
                        <a:pt x="4036" y="11139"/>
                        <a:pt x="1072" y="8603"/>
                        <a:pt x="3786" y="11532"/>
                      </a:cubicBezTo>
                      <a:cubicBezTo>
                        <a:pt x="3822" y="11818"/>
                        <a:pt x="2964" y="11032"/>
                        <a:pt x="2750" y="10925"/>
                      </a:cubicBezTo>
                      <a:lnTo>
                        <a:pt x="2643" y="10746"/>
                      </a:lnTo>
                      <a:cubicBezTo>
                        <a:pt x="2643" y="11211"/>
                        <a:pt x="2607" y="11318"/>
                        <a:pt x="2357" y="11425"/>
                      </a:cubicBezTo>
                      <a:cubicBezTo>
                        <a:pt x="2536" y="11782"/>
                        <a:pt x="3857" y="13104"/>
                        <a:pt x="3393" y="12961"/>
                      </a:cubicBezTo>
                      <a:cubicBezTo>
                        <a:pt x="2929" y="12390"/>
                        <a:pt x="2964" y="12568"/>
                        <a:pt x="2893" y="12604"/>
                      </a:cubicBezTo>
                      <a:cubicBezTo>
                        <a:pt x="2857" y="12497"/>
                        <a:pt x="2679" y="12282"/>
                        <a:pt x="2250" y="11997"/>
                      </a:cubicBezTo>
                      <a:cubicBezTo>
                        <a:pt x="2393" y="12175"/>
                        <a:pt x="2465" y="12282"/>
                        <a:pt x="2572" y="12390"/>
                      </a:cubicBezTo>
                      <a:cubicBezTo>
                        <a:pt x="2536" y="12354"/>
                        <a:pt x="2500" y="12318"/>
                        <a:pt x="2429" y="12247"/>
                      </a:cubicBezTo>
                      <a:cubicBezTo>
                        <a:pt x="2500" y="12532"/>
                        <a:pt x="2714" y="12675"/>
                        <a:pt x="2822" y="12711"/>
                      </a:cubicBezTo>
                      <a:cubicBezTo>
                        <a:pt x="2893" y="12782"/>
                        <a:pt x="3000" y="12890"/>
                        <a:pt x="3179" y="13032"/>
                      </a:cubicBezTo>
                      <a:cubicBezTo>
                        <a:pt x="2393" y="12461"/>
                        <a:pt x="2929" y="13354"/>
                        <a:pt x="2036" y="12497"/>
                      </a:cubicBezTo>
                      <a:cubicBezTo>
                        <a:pt x="1964" y="12997"/>
                        <a:pt x="2679" y="14140"/>
                        <a:pt x="2822" y="14711"/>
                      </a:cubicBezTo>
                      <a:cubicBezTo>
                        <a:pt x="2322" y="14283"/>
                        <a:pt x="1964" y="13818"/>
                        <a:pt x="1857" y="13568"/>
                      </a:cubicBezTo>
                      <a:lnTo>
                        <a:pt x="1857" y="13925"/>
                      </a:lnTo>
                      <a:cubicBezTo>
                        <a:pt x="1179" y="13282"/>
                        <a:pt x="1572" y="13461"/>
                        <a:pt x="1464" y="13282"/>
                      </a:cubicBezTo>
                      <a:cubicBezTo>
                        <a:pt x="143" y="12461"/>
                        <a:pt x="2143" y="14783"/>
                        <a:pt x="893" y="14068"/>
                      </a:cubicBezTo>
                      <a:lnTo>
                        <a:pt x="1393" y="14640"/>
                      </a:lnTo>
                      <a:lnTo>
                        <a:pt x="1286" y="14568"/>
                      </a:lnTo>
                      <a:cubicBezTo>
                        <a:pt x="1572" y="14818"/>
                        <a:pt x="1929" y="15247"/>
                        <a:pt x="1964" y="15390"/>
                      </a:cubicBezTo>
                      <a:cubicBezTo>
                        <a:pt x="1322" y="14890"/>
                        <a:pt x="571" y="14104"/>
                        <a:pt x="500" y="14283"/>
                      </a:cubicBezTo>
                      <a:cubicBezTo>
                        <a:pt x="-179" y="13854"/>
                        <a:pt x="536" y="14854"/>
                        <a:pt x="714" y="15283"/>
                      </a:cubicBezTo>
                      <a:cubicBezTo>
                        <a:pt x="893" y="15318"/>
                        <a:pt x="1214" y="15640"/>
                        <a:pt x="1393" y="15854"/>
                      </a:cubicBezTo>
                      <a:cubicBezTo>
                        <a:pt x="1357" y="15926"/>
                        <a:pt x="714" y="15426"/>
                        <a:pt x="929" y="15711"/>
                      </a:cubicBezTo>
                      <a:lnTo>
                        <a:pt x="107" y="14961"/>
                      </a:lnTo>
                      <a:cubicBezTo>
                        <a:pt x="893" y="15640"/>
                        <a:pt x="786" y="15890"/>
                        <a:pt x="1107" y="16211"/>
                      </a:cubicBezTo>
                      <a:cubicBezTo>
                        <a:pt x="464" y="15711"/>
                        <a:pt x="679" y="15640"/>
                        <a:pt x="214" y="15211"/>
                      </a:cubicBezTo>
                      <a:cubicBezTo>
                        <a:pt x="71" y="15533"/>
                        <a:pt x="143" y="15354"/>
                        <a:pt x="0" y="15676"/>
                      </a:cubicBezTo>
                      <a:cubicBezTo>
                        <a:pt x="500" y="16354"/>
                        <a:pt x="786" y="16354"/>
                        <a:pt x="1464" y="17069"/>
                      </a:cubicBezTo>
                      <a:cubicBezTo>
                        <a:pt x="1536" y="17319"/>
                        <a:pt x="2000" y="17926"/>
                        <a:pt x="1464" y="17569"/>
                      </a:cubicBezTo>
                      <a:lnTo>
                        <a:pt x="2179" y="18212"/>
                      </a:lnTo>
                      <a:cubicBezTo>
                        <a:pt x="2607" y="18890"/>
                        <a:pt x="2357" y="18926"/>
                        <a:pt x="1750" y="18140"/>
                      </a:cubicBezTo>
                      <a:cubicBezTo>
                        <a:pt x="3786" y="26070"/>
                        <a:pt x="6108" y="28177"/>
                        <a:pt x="6572" y="27927"/>
                      </a:cubicBezTo>
                      <a:cubicBezTo>
                        <a:pt x="7751" y="28642"/>
                        <a:pt x="10001" y="26784"/>
                        <a:pt x="10037" y="25820"/>
                      </a:cubicBezTo>
                      <a:cubicBezTo>
                        <a:pt x="10144" y="24927"/>
                        <a:pt x="9608" y="24105"/>
                        <a:pt x="9644" y="2349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" name="Graphic 1">
                <a:extLst>
                  <a:ext uri="{FF2B5EF4-FFF2-40B4-BE49-F238E27FC236}">
                    <a16:creationId xmlns:a16="http://schemas.microsoft.com/office/drawing/2014/main" id="{4296C5CD-6DED-6046-9B1D-63E562DB6554}"/>
                  </a:ext>
                </a:extLst>
              </p:cNvPr>
              <p:cNvGrpSpPr/>
              <p:nvPr/>
            </p:nvGrpSpPr>
            <p:grpSpPr>
              <a:xfrm>
                <a:off x="9438441" y="328810"/>
                <a:ext cx="26324" cy="59913"/>
                <a:chOff x="9438441" y="328810"/>
                <a:chExt cx="26324" cy="59913"/>
              </a:xfrm>
              <a:grpFill/>
            </p:grpSpPr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65050839-8B4F-5049-B314-21C7A11F0DF2}"/>
                    </a:ext>
                  </a:extLst>
                </p:cNvPr>
                <p:cNvSpPr/>
                <p:nvPr/>
              </p:nvSpPr>
              <p:spPr>
                <a:xfrm>
                  <a:off x="9440655" y="344121"/>
                  <a:ext cx="464" cy="100"/>
                </a:xfrm>
                <a:custGeom>
                  <a:avLst/>
                  <a:gdLst>
                    <a:gd name="connsiteX0" fmla="*/ 0 w 464"/>
                    <a:gd name="connsiteY0" fmla="*/ 65 h 100"/>
                    <a:gd name="connsiteX1" fmla="*/ 464 w 464"/>
                    <a:gd name="connsiteY1" fmla="*/ 100 h 100"/>
                    <a:gd name="connsiteX2" fmla="*/ 0 w 464"/>
                    <a:gd name="connsiteY2" fmla="*/ 65 h 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" h="100">
                      <a:moveTo>
                        <a:pt x="0" y="65"/>
                      </a:moveTo>
                      <a:lnTo>
                        <a:pt x="464" y="100"/>
                      </a:lnTo>
                      <a:cubicBezTo>
                        <a:pt x="286" y="-7"/>
                        <a:pt x="107" y="-42"/>
                        <a:pt x="0" y="6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" name="Freeform 64">
                  <a:extLst>
                    <a:ext uri="{FF2B5EF4-FFF2-40B4-BE49-F238E27FC236}">
                      <a16:creationId xmlns:a16="http://schemas.microsoft.com/office/drawing/2014/main" id="{79DACDBF-425C-EB43-9926-7A3FEE0AFC0A}"/>
                    </a:ext>
                  </a:extLst>
                </p:cNvPr>
                <p:cNvSpPr/>
                <p:nvPr/>
              </p:nvSpPr>
              <p:spPr>
                <a:xfrm>
                  <a:off x="9460729" y="371975"/>
                  <a:ext cx="107" cy="35"/>
                </a:xfrm>
                <a:custGeom>
                  <a:avLst/>
                  <a:gdLst>
                    <a:gd name="connsiteX0" fmla="*/ 0 w 107"/>
                    <a:gd name="connsiteY0" fmla="*/ 0 h 35"/>
                    <a:gd name="connsiteX1" fmla="*/ 107 w 107"/>
                    <a:gd name="connsiteY1" fmla="*/ 36 h 35"/>
                    <a:gd name="connsiteX2" fmla="*/ 0 w 107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0" y="0"/>
                      </a:moveTo>
                      <a:lnTo>
                        <a:pt x="107" y="36"/>
                      </a:lnTo>
                      <a:cubicBezTo>
                        <a:pt x="36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1D4BA478-5785-E94E-8678-2112C6318011}"/>
                    </a:ext>
                  </a:extLst>
                </p:cNvPr>
                <p:cNvSpPr/>
                <p:nvPr/>
              </p:nvSpPr>
              <p:spPr>
                <a:xfrm>
                  <a:off x="9456407" y="344042"/>
                  <a:ext cx="71" cy="107"/>
                </a:xfrm>
                <a:custGeom>
                  <a:avLst/>
                  <a:gdLst>
                    <a:gd name="connsiteX0" fmla="*/ 36 w 71"/>
                    <a:gd name="connsiteY0" fmla="*/ 0 h 107"/>
                    <a:gd name="connsiteX1" fmla="*/ 0 w 71"/>
                    <a:gd name="connsiteY1" fmla="*/ 36 h 107"/>
                    <a:gd name="connsiteX2" fmla="*/ 71 w 71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36" y="0"/>
                      </a:moveTo>
                      <a:lnTo>
                        <a:pt x="0" y="36"/>
                      </a:lnTo>
                      <a:lnTo>
                        <a:pt x="71" y="107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CA516F6C-33F8-5041-9207-938204DC7135}"/>
                    </a:ext>
                  </a:extLst>
                </p:cNvPr>
                <p:cNvSpPr/>
                <p:nvPr/>
              </p:nvSpPr>
              <p:spPr>
                <a:xfrm>
                  <a:off x="9438441" y="328810"/>
                  <a:ext cx="26324" cy="59913"/>
                </a:xfrm>
                <a:custGeom>
                  <a:avLst/>
                  <a:gdLst>
                    <a:gd name="connsiteX0" fmla="*/ 11930 w 26324"/>
                    <a:gd name="connsiteY0" fmla="*/ 23876 h 59913"/>
                    <a:gd name="connsiteX1" fmla="*/ 16431 w 26324"/>
                    <a:gd name="connsiteY1" fmla="*/ 19126 h 59913"/>
                    <a:gd name="connsiteX2" fmla="*/ 18002 w 26324"/>
                    <a:gd name="connsiteY2" fmla="*/ 15233 h 59913"/>
                    <a:gd name="connsiteX3" fmla="*/ 18109 w 26324"/>
                    <a:gd name="connsiteY3" fmla="*/ 12411 h 59913"/>
                    <a:gd name="connsiteX4" fmla="*/ 18967 w 26324"/>
                    <a:gd name="connsiteY4" fmla="*/ 12589 h 59913"/>
                    <a:gd name="connsiteX5" fmla="*/ 18860 w 26324"/>
                    <a:gd name="connsiteY5" fmla="*/ 12304 h 59913"/>
                    <a:gd name="connsiteX6" fmla="*/ 19074 w 26324"/>
                    <a:gd name="connsiteY6" fmla="*/ 12446 h 59913"/>
                    <a:gd name="connsiteX7" fmla="*/ 18860 w 26324"/>
                    <a:gd name="connsiteY7" fmla="*/ 12232 h 59913"/>
                    <a:gd name="connsiteX8" fmla="*/ 18431 w 26324"/>
                    <a:gd name="connsiteY8" fmla="*/ 11839 h 59913"/>
                    <a:gd name="connsiteX9" fmla="*/ 16824 w 26324"/>
                    <a:gd name="connsiteY9" fmla="*/ 10661 h 59913"/>
                    <a:gd name="connsiteX10" fmla="*/ 16859 w 26324"/>
                    <a:gd name="connsiteY10" fmla="*/ 10696 h 59913"/>
                    <a:gd name="connsiteX11" fmla="*/ 15502 w 26324"/>
                    <a:gd name="connsiteY11" fmla="*/ 9410 h 59913"/>
                    <a:gd name="connsiteX12" fmla="*/ 15716 w 26324"/>
                    <a:gd name="connsiteY12" fmla="*/ 9660 h 59913"/>
                    <a:gd name="connsiteX13" fmla="*/ 14216 w 26324"/>
                    <a:gd name="connsiteY13" fmla="*/ 7374 h 59913"/>
                    <a:gd name="connsiteX14" fmla="*/ 13752 w 26324"/>
                    <a:gd name="connsiteY14" fmla="*/ 7910 h 59913"/>
                    <a:gd name="connsiteX15" fmla="*/ 13823 w 26324"/>
                    <a:gd name="connsiteY15" fmla="*/ 7839 h 59913"/>
                    <a:gd name="connsiteX16" fmla="*/ 11752 w 26324"/>
                    <a:gd name="connsiteY16" fmla="*/ 9339 h 59913"/>
                    <a:gd name="connsiteX17" fmla="*/ 10501 w 26324"/>
                    <a:gd name="connsiteY17" fmla="*/ 9875 h 59913"/>
                    <a:gd name="connsiteX18" fmla="*/ 9716 w 26324"/>
                    <a:gd name="connsiteY18" fmla="*/ 10268 h 59913"/>
                    <a:gd name="connsiteX19" fmla="*/ 9323 w 26324"/>
                    <a:gd name="connsiteY19" fmla="*/ 10446 h 59913"/>
                    <a:gd name="connsiteX20" fmla="*/ 9358 w 26324"/>
                    <a:gd name="connsiteY20" fmla="*/ 10446 h 59913"/>
                    <a:gd name="connsiteX21" fmla="*/ 9215 w 26324"/>
                    <a:gd name="connsiteY21" fmla="*/ 10946 h 59913"/>
                    <a:gd name="connsiteX22" fmla="*/ 8965 w 26324"/>
                    <a:gd name="connsiteY22" fmla="*/ 11018 h 59913"/>
                    <a:gd name="connsiteX23" fmla="*/ 10144 w 26324"/>
                    <a:gd name="connsiteY23" fmla="*/ 13732 h 59913"/>
                    <a:gd name="connsiteX24" fmla="*/ 9394 w 26324"/>
                    <a:gd name="connsiteY24" fmla="*/ 13875 h 59913"/>
                    <a:gd name="connsiteX25" fmla="*/ 11930 w 26324"/>
                    <a:gd name="connsiteY25" fmla="*/ 14911 h 59913"/>
                    <a:gd name="connsiteX26" fmla="*/ 10573 w 26324"/>
                    <a:gd name="connsiteY26" fmla="*/ 15447 h 59913"/>
                    <a:gd name="connsiteX27" fmla="*/ 11930 w 26324"/>
                    <a:gd name="connsiteY27" fmla="*/ 16126 h 59913"/>
                    <a:gd name="connsiteX28" fmla="*/ 11573 w 26324"/>
                    <a:gd name="connsiteY28" fmla="*/ 15983 h 59913"/>
                    <a:gd name="connsiteX29" fmla="*/ 11930 w 26324"/>
                    <a:gd name="connsiteY29" fmla="*/ 17018 h 59913"/>
                    <a:gd name="connsiteX30" fmla="*/ 13573 w 26324"/>
                    <a:gd name="connsiteY30" fmla="*/ 16733 h 59913"/>
                    <a:gd name="connsiteX31" fmla="*/ 12002 w 26324"/>
                    <a:gd name="connsiteY31" fmla="*/ 17483 h 59913"/>
                    <a:gd name="connsiteX32" fmla="*/ 13359 w 26324"/>
                    <a:gd name="connsiteY32" fmla="*/ 17411 h 59913"/>
                    <a:gd name="connsiteX33" fmla="*/ 10037 w 26324"/>
                    <a:gd name="connsiteY33" fmla="*/ 19412 h 59913"/>
                    <a:gd name="connsiteX34" fmla="*/ 10537 w 26324"/>
                    <a:gd name="connsiteY34" fmla="*/ 29591 h 59913"/>
                    <a:gd name="connsiteX35" fmla="*/ 9501 w 26324"/>
                    <a:gd name="connsiteY35" fmla="*/ 29734 h 59913"/>
                    <a:gd name="connsiteX36" fmla="*/ 10323 w 26324"/>
                    <a:gd name="connsiteY36" fmla="*/ 30734 h 59913"/>
                    <a:gd name="connsiteX37" fmla="*/ 11001 w 26324"/>
                    <a:gd name="connsiteY37" fmla="*/ 31092 h 59913"/>
                    <a:gd name="connsiteX38" fmla="*/ 10108 w 26324"/>
                    <a:gd name="connsiteY38" fmla="*/ 31235 h 59913"/>
                    <a:gd name="connsiteX39" fmla="*/ 10751 w 26324"/>
                    <a:gd name="connsiteY39" fmla="*/ 31842 h 59913"/>
                    <a:gd name="connsiteX40" fmla="*/ 9823 w 26324"/>
                    <a:gd name="connsiteY40" fmla="*/ 32199 h 59913"/>
                    <a:gd name="connsiteX41" fmla="*/ 10537 w 26324"/>
                    <a:gd name="connsiteY41" fmla="*/ 36092 h 59913"/>
                    <a:gd name="connsiteX42" fmla="*/ 11394 w 26324"/>
                    <a:gd name="connsiteY42" fmla="*/ 42807 h 59913"/>
                    <a:gd name="connsiteX43" fmla="*/ 10216 w 26324"/>
                    <a:gd name="connsiteY43" fmla="*/ 51023 h 59913"/>
                    <a:gd name="connsiteX44" fmla="*/ 10644 w 26324"/>
                    <a:gd name="connsiteY44" fmla="*/ 51344 h 59913"/>
                    <a:gd name="connsiteX45" fmla="*/ 10430 w 26324"/>
                    <a:gd name="connsiteY45" fmla="*/ 53773 h 59913"/>
                    <a:gd name="connsiteX46" fmla="*/ 22324 w 26324"/>
                    <a:gd name="connsiteY46" fmla="*/ 56595 h 59913"/>
                    <a:gd name="connsiteX47" fmla="*/ 22646 w 26324"/>
                    <a:gd name="connsiteY47" fmla="*/ 56666 h 59913"/>
                    <a:gd name="connsiteX48" fmla="*/ 21967 w 26324"/>
                    <a:gd name="connsiteY48" fmla="*/ 53594 h 59913"/>
                    <a:gd name="connsiteX49" fmla="*/ 22824 w 26324"/>
                    <a:gd name="connsiteY49" fmla="*/ 52201 h 59913"/>
                    <a:gd name="connsiteX50" fmla="*/ 23003 w 26324"/>
                    <a:gd name="connsiteY50" fmla="*/ 52237 h 59913"/>
                    <a:gd name="connsiteX51" fmla="*/ 22896 w 26324"/>
                    <a:gd name="connsiteY51" fmla="*/ 49808 h 59913"/>
                    <a:gd name="connsiteX52" fmla="*/ 23646 w 26324"/>
                    <a:gd name="connsiteY52" fmla="*/ 50023 h 59913"/>
                    <a:gd name="connsiteX53" fmla="*/ 24110 w 26324"/>
                    <a:gd name="connsiteY53" fmla="*/ 48630 h 59913"/>
                    <a:gd name="connsiteX54" fmla="*/ 22467 w 26324"/>
                    <a:gd name="connsiteY54" fmla="*/ 44522 h 59913"/>
                    <a:gd name="connsiteX55" fmla="*/ 22789 w 26324"/>
                    <a:gd name="connsiteY55" fmla="*/ 44593 h 59913"/>
                    <a:gd name="connsiteX56" fmla="*/ 21967 w 26324"/>
                    <a:gd name="connsiteY56" fmla="*/ 43415 h 59913"/>
                    <a:gd name="connsiteX57" fmla="*/ 22253 w 26324"/>
                    <a:gd name="connsiteY57" fmla="*/ 43343 h 59913"/>
                    <a:gd name="connsiteX58" fmla="*/ 21539 w 26324"/>
                    <a:gd name="connsiteY58" fmla="*/ 41343 h 59913"/>
                    <a:gd name="connsiteX59" fmla="*/ 22324 w 26324"/>
                    <a:gd name="connsiteY59" fmla="*/ 41307 h 59913"/>
                    <a:gd name="connsiteX60" fmla="*/ 22146 w 26324"/>
                    <a:gd name="connsiteY60" fmla="*/ 40236 h 59913"/>
                    <a:gd name="connsiteX61" fmla="*/ 21967 w 26324"/>
                    <a:gd name="connsiteY61" fmla="*/ 40629 h 59913"/>
                    <a:gd name="connsiteX62" fmla="*/ 21931 w 26324"/>
                    <a:gd name="connsiteY62" fmla="*/ 39057 h 59913"/>
                    <a:gd name="connsiteX63" fmla="*/ 18538 w 26324"/>
                    <a:gd name="connsiteY63" fmla="*/ 36842 h 59913"/>
                    <a:gd name="connsiteX64" fmla="*/ 19395 w 26324"/>
                    <a:gd name="connsiteY64" fmla="*/ 36628 h 59913"/>
                    <a:gd name="connsiteX65" fmla="*/ 21003 w 26324"/>
                    <a:gd name="connsiteY65" fmla="*/ 36735 h 59913"/>
                    <a:gd name="connsiteX66" fmla="*/ 21395 w 26324"/>
                    <a:gd name="connsiteY66" fmla="*/ 35235 h 59913"/>
                    <a:gd name="connsiteX67" fmla="*/ 22253 w 26324"/>
                    <a:gd name="connsiteY67" fmla="*/ 35199 h 59913"/>
                    <a:gd name="connsiteX68" fmla="*/ 21896 w 26324"/>
                    <a:gd name="connsiteY68" fmla="*/ 33020 h 59913"/>
                    <a:gd name="connsiteX69" fmla="*/ 22789 w 26324"/>
                    <a:gd name="connsiteY69" fmla="*/ 31520 h 59913"/>
                    <a:gd name="connsiteX70" fmla="*/ 23967 w 26324"/>
                    <a:gd name="connsiteY70" fmla="*/ 31163 h 59913"/>
                    <a:gd name="connsiteX71" fmla="*/ 23110 w 26324"/>
                    <a:gd name="connsiteY71" fmla="*/ 30449 h 59913"/>
                    <a:gd name="connsiteX72" fmla="*/ 24396 w 26324"/>
                    <a:gd name="connsiteY72" fmla="*/ 30163 h 59913"/>
                    <a:gd name="connsiteX73" fmla="*/ 24718 w 26324"/>
                    <a:gd name="connsiteY73" fmla="*/ 26877 h 59913"/>
                    <a:gd name="connsiteX74" fmla="*/ 23039 w 26324"/>
                    <a:gd name="connsiteY74" fmla="*/ 25734 h 59913"/>
                    <a:gd name="connsiteX75" fmla="*/ 24503 w 26324"/>
                    <a:gd name="connsiteY75" fmla="*/ 25162 h 59913"/>
                    <a:gd name="connsiteX76" fmla="*/ 24360 w 26324"/>
                    <a:gd name="connsiteY76" fmla="*/ 25341 h 59913"/>
                    <a:gd name="connsiteX77" fmla="*/ 25217 w 26324"/>
                    <a:gd name="connsiteY77" fmla="*/ 25412 h 59913"/>
                    <a:gd name="connsiteX78" fmla="*/ 24575 w 26324"/>
                    <a:gd name="connsiteY78" fmla="*/ 23341 h 59913"/>
                    <a:gd name="connsiteX79" fmla="*/ 23789 w 26324"/>
                    <a:gd name="connsiteY79" fmla="*/ 23662 h 59913"/>
                    <a:gd name="connsiteX80" fmla="*/ 23896 w 26324"/>
                    <a:gd name="connsiteY80" fmla="*/ 22983 h 59913"/>
                    <a:gd name="connsiteX81" fmla="*/ 24610 w 26324"/>
                    <a:gd name="connsiteY81" fmla="*/ 23126 h 59913"/>
                    <a:gd name="connsiteX82" fmla="*/ 25039 w 26324"/>
                    <a:gd name="connsiteY82" fmla="*/ 22126 h 59913"/>
                    <a:gd name="connsiteX83" fmla="*/ 24146 w 26324"/>
                    <a:gd name="connsiteY83" fmla="*/ 22269 h 59913"/>
                    <a:gd name="connsiteX84" fmla="*/ 24860 w 26324"/>
                    <a:gd name="connsiteY84" fmla="*/ 21055 h 59913"/>
                    <a:gd name="connsiteX85" fmla="*/ 23360 w 26324"/>
                    <a:gd name="connsiteY85" fmla="*/ 20983 h 59913"/>
                    <a:gd name="connsiteX86" fmla="*/ 25146 w 26324"/>
                    <a:gd name="connsiteY86" fmla="*/ 18376 h 59913"/>
                    <a:gd name="connsiteX87" fmla="*/ 23967 w 26324"/>
                    <a:gd name="connsiteY87" fmla="*/ 17947 h 59913"/>
                    <a:gd name="connsiteX88" fmla="*/ 24825 w 26324"/>
                    <a:gd name="connsiteY88" fmla="*/ 17911 h 59913"/>
                    <a:gd name="connsiteX89" fmla="*/ 25718 w 26324"/>
                    <a:gd name="connsiteY89" fmla="*/ 16483 h 59913"/>
                    <a:gd name="connsiteX90" fmla="*/ 26325 w 26324"/>
                    <a:gd name="connsiteY90" fmla="*/ 16554 h 59913"/>
                    <a:gd name="connsiteX91" fmla="*/ 24503 w 26324"/>
                    <a:gd name="connsiteY91" fmla="*/ 16376 h 59913"/>
                    <a:gd name="connsiteX92" fmla="*/ 23860 w 26324"/>
                    <a:gd name="connsiteY92" fmla="*/ 14947 h 59913"/>
                    <a:gd name="connsiteX93" fmla="*/ 22288 w 26324"/>
                    <a:gd name="connsiteY93" fmla="*/ 14768 h 59913"/>
                    <a:gd name="connsiteX94" fmla="*/ 23146 w 26324"/>
                    <a:gd name="connsiteY94" fmla="*/ 14840 h 59913"/>
                    <a:gd name="connsiteX95" fmla="*/ 22753 w 26324"/>
                    <a:gd name="connsiteY95" fmla="*/ 14340 h 59913"/>
                    <a:gd name="connsiteX96" fmla="*/ 23789 w 26324"/>
                    <a:gd name="connsiteY96" fmla="*/ 13947 h 59913"/>
                    <a:gd name="connsiteX97" fmla="*/ 24860 w 26324"/>
                    <a:gd name="connsiteY97" fmla="*/ 14125 h 59913"/>
                    <a:gd name="connsiteX98" fmla="*/ 23253 w 26324"/>
                    <a:gd name="connsiteY98" fmla="*/ 13518 h 59913"/>
                    <a:gd name="connsiteX99" fmla="*/ 24003 w 26324"/>
                    <a:gd name="connsiteY99" fmla="*/ 11661 h 59913"/>
                    <a:gd name="connsiteX100" fmla="*/ 23074 w 26324"/>
                    <a:gd name="connsiteY100" fmla="*/ 10160 h 59913"/>
                    <a:gd name="connsiteX101" fmla="*/ 25075 w 26324"/>
                    <a:gd name="connsiteY101" fmla="*/ 9553 h 59913"/>
                    <a:gd name="connsiteX102" fmla="*/ 24003 w 26324"/>
                    <a:gd name="connsiteY102" fmla="*/ 7696 h 59913"/>
                    <a:gd name="connsiteX103" fmla="*/ 24146 w 26324"/>
                    <a:gd name="connsiteY103" fmla="*/ 7767 h 59913"/>
                    <a:gd name="connsiteX104" fmla="*/ 23110 w 26324"/>
                    <a:gd name="connsiteY104" fmla="*/ 5017 h 59913"/>
                    <a:gd name="connsiteX105" fmla="*/ 21931 w 26324"/>
                    <a:gd name="connsiteY105" fmla="*/ 3374 h 59913"/>
                    <a:gd name="connsiteX106" fmla="*/ 21253 w 26324"/>
                    <a:gd name="connsiteY106" fmla="*/ 2267 h 59913"/>
                    <a:gd name="connsiteX107" fmla="*/ 19753 w 26324"/>
                    <a:gd name="connsiteY107" fmla="*/ 374 h 59913"/>
                    <a:gd name="connsiteX108" fmla="*/ 18109 w 26324"/>
                    <a:gd name="connsiteY108" fmla="*/ 195 h 59913"/>
                    <a:gd name="connsiteX109" fmla="*/ 16645 w 26324"/>
                    <a:gd name="connsiteY109" fmla="*/ 624 h 59913"/>
                    <a:gd name="connsiteX110" fmla="*/ 13287 w 26324"/>
                    <a:gd name="connsiteY110" fmla="*/ 481 h 59913"/>
                    <a:gd name="connsiteX111" fmla="*/ 11180 w 26324"/>
                    <a:gd name="connsiteY111" fmla="*/ 1016 h 59913"/>
                    <a:gd name="connsiteX112" fmla="*/ 9430 w 26324"/>
                    <a:gd name="connsiteY112" fmla="*/ 1731 h 59913"/>
                    <a:gd name="connsiteX113" fmla="*/ 8573 w 26324"/>
                    <a:gd name="connsiteY113" fmla="*/ 2124 h 59913"/>
                    <a:gd name="connsiteX114" fmla="*/ 8430 w 26324"/>
                    <a:gd name="connsiteY114" fmla="*/ 4874 h 59913"/>
                    <a:gd name="connsiteX115" fmla="*/ 6715 w 26324"/>
                    <a:gd name="connsiteY115" fmla="*/ 5410 h 59913"/>
                    <a:gd name="connsiteX116" fmla="*/ 6644 w 26324"/>
                    <a:gd name="connsiteY116" fmla="*/ 5124 h 59913"/>
                    <a:gd name="connsiteX117" fmla="*/ 5786 w 26324"/>
                    <a:gd name="connsiteY117" fmla="*/ 7196 h 59913"/>
                    <a:gd name="connsiteX118" fmla="*/ 6822 w 26324"/>
                    <a:gd name="connsiteY118" fmla="*/ 9017 h 59913"/>
                    <a:gd name="connsiteX119" fmla="*/ 6144 w 26324"/>
                    <a:gd name="connsiteY119" fmla="*/ 8982 h 59913"/>
                    <a:gd name="connsiteX120" fmla="*/ 5322 w 26324"/>
                    <a:gd name="connsiteY120" fmla="*/ 8660 h 59913"/>
                    <a:gd name="connsiteX121" fmla="*/ 5644 w 26324"/>
                    <a:gd name="connsiteY121" fmla="*/ 9053 h 59913"/>
                    <a:gd name="connsiteX122" fmla="*/ 5465 w 26324"/>
                    <a:gd name="connsiteY122" fmla="*/ 8982 h 59913"/>
                    <a:gd name="connsiteX123" fmla="*/ 5894 w 26324"/>
                    <a:gd name="connsiteY123" fmla="*/ 9410 h 59913"/>
                    <a:gd name="connsiteX124" fmla="*/ 6322 w 26324"/>
                    <a:gd name="connsiteY124" fmla="*/ 9589 h 59913"/>
                    <a:gd name="connsiteX125" fmla="*/ 4679 w 26324"/>
                    <a:gd name="connsiteY125" fmla="*/ 10053 h 59913"/>
                    <a:gd name="connsiteX126" fmla="*/ 4965 w 26324"/>
                    <a:gd name="connsiteY126" fmla="*/ 13840 h 59913"/>
                    <a:gd name="connsiteX127" fmla="*/ 3893 w 26324"/>
                    <a:gd name="connsiteY127" fmla="*/ 12732 h 59913"/>
                    <a:gd name="connsiteX128" fmla="*/ 3750 w 26324"/>
                    <a:gd name="connsiteY128" fmla="*/ 13482 h 59913"/>
                    <a:gd name="connsiteX129" fmla="*/ 3429 w 26324"/>
                    <a:gd name="connsiteY129" fmla="*/ 12554 h 59913"/>
                    <a:gd name="connsiteX130" fmla="*/ 2179 w 26324"/>
                    <a:gd name="connsiteY130" fmla="*/ 15054 h 59913"/>
                    <a:gd name="connsiteX131" fmla="*/ 2715 w 26324"/>
                    <a:gd name="connsiteY131" fmla="*/ 15625 h 59913"/>
                    <a:gd name="connsiteX132" fmla="*/ 2572 w 26324"/>
                    <a:gd name="connsiteY132" fmla="*/ 15625 h 59913"/>
                    <a:gd name="connsiteX133" fmla="*/ 3286 w 26324"/>
                    <a:gd name="connsiteY133" fmla="*/ 16483 h 59913"/>
                    <a:gd name="connsiteX134" fmla="*/ 1465 w 26324"/>
                    <a:gd name="connsiteY134" fmla="*/ 15983 h 59913"/>
                    <a:gd name="connsiteX135" fmla="*/ 1393 w 26324"/>
                    <a:gd name="connsiteY135" fmla="*/ 17840 h 59913"/>
                    <a:gd name="connsiteX136" fmla="*/ 2179 w 26324"/>
                    <a:gd name="connsiteY136" fmla="*/ 18233 h 59913"/>
                    <a:gd name="connsiteX137" fmla="*/ 1500 w 26324"/>
                    <a:gd name="connsiteY137" fmla="*/ 18519 h 59913"/>
                    <a:gd name="connsiteX138" fmla="*/ 536 w 26324"/>
                    <a:gd name="connsiteY138" fmla="*/ 17983 h 59913"/>
                    <a:gd name="connsiteX139" fmla="*/ 1536 w 26324"/>
                    <a:gd name="connsiteY139" fmla="*/ 19412 h 59913"/>
                    <a:gd name="connsiteX140" fmla="*/ 607 w 26324"/>
                    <a:gd name="connsiteY140" fmla="*/ 18340 h 59913"/>
                    <a:gd name="connsiteX141" fmla="*/ 0 w 26324"/>
                    <a:gd name="connsiteY141" fmla="*/ 19733 h 59913"/>
                    <a:gd name="connsiteX142" fmla="*/ 1679 w 26324"/>
                    <a:gd name="connsiteY142" fmla="*/ 20876 h 59913"/>
                    <a:gd name="connsiteX143" fmla="*/ 1250 w 26324"/>
                    <a:gd name="connsiteY143" fmla="*/ 22341 h 59913"/>
                    <a:gd name="connsiteX144" fmla="*/ 2179 w 26324"/>
                    <a:gd name="connsiteY144" fmla="*/ 22698 h 59913"/>
                    <a:gd name="connsiteX145" fmla="*/ 893 w 26324"/>
                    <a:gd name="connsiteY145" fmla="*/ 24305 h 59913"/>
                    <a:gd name="connsiteX146" fmla="*/ 9644 w 26324"/>
                    <a:gd name="connsiteY146" fmla="*/ 31020 h 59913"/>
                    <a:gd name="connsiteX147" fmla="*/ 11930 w 26324"/>
                    <a:gd name="connsiteY147" fmla="*/ 23876 h 59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</a:cxnLst>
                  <a:rect l="l" t="t" r="r" b="b"/>
                  <a:pathLst>
                    <a:path w="26324" h="59913">
                      <a:moveTo>
                        <a:pt x="11930" y="23876"/>
                      </a:moveTo>
                      <a:cubicBezTo>
                        <a:pt x="13680" y="21733"/>
                        <a:pt x="15681" y="22019"/>
                        <a:pt x="16431" y="19126"/>
                      </a:cubicBezTo>
                      <a:cubicBezTo>
                        <a:pt x="17216" y="18019"/>
                        <a:pt x="17538" y="16518"/>
                        <a:pt x="18002" y="15233"/>
                      </a:cubicBezTo>
                      <a:cubicBezTo>
                        <a:pt x="17038" y="13947"/>
                        <a:pt x="18824" y="13697"/>
                        <a:pt x="18109" y="12411"/>
                      </a:cubicBezTo>
                      <a:lnTo>
                        <a:pt x="18967" y="12589"/>
                      </a:lnTo>
                      <a:cubicBezTo>
                        <a:pt x="18681" y="12268"/>
                        <a:pt x="18467" y="12089"/>
                        <a:pt x="18860" y="12304"/>
                      </a:cubicBezTo>
                      <a:lnTo>
                        <a:pt x="19074" y="12446"/>
                      </a:lnTo>
                      <a:cubicBezTo>
                        <a:pt x="18967" y="12339"/>
                        <a:pt x="18895" y="12268"/>
                        <a:pt x="18860" y="12232"/>
                      </a:cubicBezTo>
                      <a:cubicBezTo>
                        <a:pt x="18717" y="12089"/>
                        <a:pt x="19074" y="12339"/>
                        <a:pt x="18431" y="11839"/>
                      </a:cubicBezTo>
                      <a:cubicBezTo>
                        <a:pt x="17467" y="10946"/>
                        <a:pt x="17181" y="11018"/>
                        <a:pt x="16824" y="10661"/>
                      </a:cubicBezTo>
                      <a:lnTo>
                        <a:pt x="16859" y="10696"/>
                      </a:lnTo>
                      <a:cubicBezTo>
                        <a:pt x="16359" y="10339"/>
                        <a:pt x="15895" y="9875"/>
                        <a:pt x="15502" y="9410"/>
                      </a:cubicBezTo>
                      <a:lnTo>
                        <a:pt x="15716" y="9660"/>
                      </a:lnTo>
                      <a:cubicBezTo>
                        <a:pt x="14716" y="8303"/>
                        <a:pt x="14288" y="8196"/>
                        <a:pt x="14216" y="7374"/>
                      </a:cubicBezTo>
                      <a:cubicBezTo>
                        <a:pt x="14145" y="7232"/>
                        <a:pt x="14288" y="7196"/>
                        <a:pt x="13752" y="7910"/>
                      </a:cubicBezTo>
                      <a:lnTo>
                        <a:pt x="13823" y="7839"/>
                      </a:lnTo>
                      <a:cubicBezTo>
                        <a:pt x="13502" y="8089"/>
                        <a:pt x="12573" y="8910"/>
                        <a:pt x="11752" y="9339"/>
                      </a:cubicBezTo>
                      <a:cubicBezTo>
                        <a:pt x="11323" y="9589"/>
                        <a:pt x="11001" y="9660"/>
                        <a:pt x="10501" y="9875"/>
                      </a:cubicBezTo>
                      <a:cubicBezTo>
                        <a:pt x="10251" y="9982"/>
                        <a:pt x="10001" y="10125"/>
                        <a:pt x="9716" y="10268"/>
                      </a:cubicBezTo>
                      <a:lnTo>
                        <a:pt x="9323" y="10446"/>
                      </a:lnTo>
                      <a:lnTo>
                        <a:pt x="9358" y="10446"/>
                      </a:lnTo>
                      <a:cubicBezTo>
                        <a:pt x="9573" y="10339"/>
                        <a:pt x="9787" y="10446"/>
                        <a:pt x="9215" y="10946"/>
                      </a:cubicBezTo>
                      <a:lnTo>
                        <a:pt x="8965" y="11018"/>
                      </a:lnTo>
                      <a:cubicBezTo>
                        <a:pt x="11787" y="11339"/>
                        <a:pt x="7501" y="12839"/>
                        <a:pt x="10144" y="13732"/>
                      </a:cubicBezTo>
                      <a:cubicBezTo>
                        <a:pt x="9823" y="13625"/>
                        <a:pt x="9644" y="13875"/>
                        <a:pt x="9394" y="13875"/>
                      </a:cubicBezTo>
                      <a:cubicBezTo>
                        <a:pt x="9751" y="14411"/>
                        <a:pt x="9966" y="15090"/>
                        <a:pt x="11930" y="14911"/>
                      </a:cubicBezTo>
                      <a:cubicBezTo>
                        <a:pt x="11930" y="15375"/>
                        <a:pt x="11323" y="15340"/>
                        <a:pt x="10573" y="15447"/>
                      </a:cubicBezTo>
                      <a:cubicBezTo>
                        <a:pt x="11430" y="15375"/>
                        <a:pt x="11823" y="15768"/>
                        <a:pt x="11930" y="16126"/>
                      </a:cubicBezTo>
                      <a:lnTo>
                        <a:pt x="11573" y="15983"/>
                      </a:lnTo>
                      <a:lnTo>
                        <a:pt x="11930" y="17018"/>
                      </a:lnTo>
                      <a:lnTo>
                        <a:pt x="13573" y="16733"/>
                      </a:lnTo>
                      <a:cubicBezTo>
                        <a:pt x="13109" y="17340"/>
                        <a:pt x="11573" y="16983"/>
                        <a:pt x="12002" y="17483"/>
                      </a:cubicBezTo>
                      <a:lnTo>
                        <a:pt x="13359" y="17411"/>
                      </a:lnTo>
                      <a:cubicBezTo>
                        <a:pt x="13109" y="18269"/>
                        <a:pt x="11037" y="18554"/>
                        <a:pt x="10037" y="19412"/>
                      </a:cubicBezTo>
                      <a:cubicBezTo>
                        <a:pt x="9466" y="22805"/>
                        <a:pt x="12930" y="26448"/>
                        <a:pt x="10537" y="29591"/>
                      </a:cubicBezTo>
                      <a:lnTo>
                        <a:pt x="9501" y="29734"/>
                      </a:lnTo>
                      <a:cubicBezTo>
                        <a:pt x="8001" y="29806"/>
                        <a:pt x="11716" y="30592"/>
                        <a:pt x="10323" y="30734"/>
                      </a:cubicBezTo>
                      <a:lnTo>
                        <a:pt x="11001" y="31092"/>
                      </a:lnTo>
                      <a:cubicBezTo>
                        <a:pt x="10716" y="31199"/>
                        <a:pt x="10430" y="31413"/>
                        <a:pt x="10108" y="31235"/>
                      </a:cubicBezTo>
                      <a:cubicBezTo>
                        <a:pt x="10037" y="31556"/>
                        <a:pt x="10287" y="31592"/>
                        <a:pt x="10751" y="31842"/>
                      </a:cubicBezTo>
                      <a:lnTo>
                        <a:pt x="9823" y="32199"/>
                      </a:lnTo>
                      <a:cubicBezTo>
                        <a:pt x="9108" y="33521"/>
                        <a:pt x="10894" y="34664"/>
                        <a:pt x="10537" y="36092"/>
                      </a:cubicBezTo>
                      <a:cubicBezTo>
                        <a:pt x="8644" y="37771"/>
                        <a:pt x="10394" y="40950"/>
                        <a:pt x="11394" y="42807"/>
                      </a:cubicBezTo>
                      <a:cubicBezTo>
                        <a:pt x="13645" y="45379"/>
                        <a:pt x="7644" y="48380"/>
                        <a:pt x="10216" y="51023"/>
                      </a:cubicBezTo>
                      <a:cubicBezTo>
                        <a:pt x="10001" y="51094"/>
                        <a:pt x="10466" y="51344"/>
                        <a:pt x="10644" y="51344"/>
                      </a:cubicBezTo>
                      <a:lnTo>
                        <a:pt x="10430" y="53773"/>
                      </a:lnTo>
                      <a:cubicBezTo>
                        <a:pt x="10430" y="53773"/>
                        <a:pt x="9858" y="65453"/>
                        <a:pt x="22324" y="56595"/>
                      </a:cubicBezTo>
                      <a:lnTo>
                        <a:pt x="22646" y="56666"/>
                      </a:lnTo>
                      <a:cubicBezTo>
                        <a:pt x="23431" y="55345"/>
                        <a:pt x="23610" y="54523"/>
                        <a:pt x="21967" y="53594"/>
                      </a:cubicBezTo>
                      <a:cubicBezTo>
                        <a:pt x="24003" y="53452"/>
                        <a:pt x="22181" y="52523"/>
                        <a:pt x="22824" y="52201"/>
                      </a:cubicBezTo>
                      <a:lnTo>
                        <a:pt x="23003" y="52237"/>
                      </a:lnTo>
                      <a:cubicBezTo>
                        <a:pt x="21431" y="51416"/>
                        <a:pt x="24289" y="50594"/>
                        <a:pt x="22896" y="49808"/>
                      </a:cubicBezTo>
                      <a:cubicBezTo>
                        <a:pt x="23039" y="49844"/>
                        <a:pt x="23610" y="49844"/>
                        <a:pt x="23646" y="50023"/>
                      </a:cubicBezTo>
                      <a:cubicBezTo>
                        <a:pt x="23396" y="49451"/>
                        <a:pt x="22932" y="48701"/>
                        <a:pt x="24110" y="48630"/>
                      </a:cubicBezTo>
                      <a:cubicBezTo>
                        <a:pt x="23789" y="47272"/>
                        <a:pt x="24360" y="45415"/>
                        <a:pt x="22467" y="44522"/>
                      </a:cubicBezTo>
                      <a:lnTo>
                        <a:pt x="22789" y="44593"/>
                      </a:lnTo>
                      <a:cubicBezTo>
                        <a:pt x="21539" y="44093"/>
                        <a:pt x="22610" y="43950"/>
                        <a:pt x="21967" y="43415"/>
                      </a:cubicBezTo>
                      <a:cubicBezTo>
                        <a:pt x="22110" y="43379"/>
                        <a:pt x="22217" y="43343"/>
                        <a:pt x="22253" y="43343"/>
                      </a:cubicBezTo>
                      <a:cubicBezTo>
                        <a:pt x="21003" y="42807"/>
                        <a:pt x="22074" y="41772"/>
                        <a:pt x="21539" y="41343"/>
                      </a:cubicBezTo>
                      <a:lnTo>
                        <a:pt x="22324" y="41307"/>
                      </a:lnTo>
                      <a:lnTo>
                        <a:pt x="22146" y="40236"/>
                      </a:lnTo>
                      <a:lnTo>
                        <a:pt x="21967" y="40629"/>
                      </a:lnTo>
                      <a:cubicBezTo>
                        <a:pt x="19824" y="40486"/>
                        <a:pt x="23324" y="39807"/>
                        <a:pt x="21931" y="39057"/>
                      </a:cubicBezTo>
                      <a:cubicBezTo>
                        <a:pt x="22217" y="38343"/>
                        <a:pt x="17467" y="37592"/>
                        <a:pt x="18538" y="36842"/>
                      </a:cubicBezTo>
                      <a:cubicBezTo>
                        <a:pt x="17538" y="36485"/>
                        <a:pt x="20181" y="37164"/>
                        <a:pt x="19395" y="36628"/>
                      </a:cubicBezTo>
                      <a:cubicBezTo>
                        <a:pt x="20503" y="36628"/>
                        <a:pt x="20110" y="36878"/>
                        <a:pt x="21003" y="36735"/>
                      </a:cubicBezTo>
                      <a:cubicBezTo>
                        <a:pt x="20467" y="36199"/>
                        <a:pt x="22146" y="35878"/>
                        <a:pt x="21395" y="35235"/>
                      </a:cubicBezTo>
                      <a:lnTo>
                        <a:pt x="22253" y="35199"/>
                      </a:lnTo>
                      <a:cubicBezTo>
                        <a:pt x="20646" y="34342"/>
                        <a:pt x="23396" y="33592"/>
                        <a:pt x="21896" y="33020"/>
                      </a:cubicBezTo>
                      <a:cubicBezTo>
                        <a:pt x="21181" y="32128"/>
                        <a:pt x="24467" y="32449"/>
                        <a:pt x="22789" y="31520"/>
                      </a:cubicBezTo>
                      <a:lnTo>
                        <a:pt x="23967" y="31163"/>
                      </a:lnTo>
                      <a:cubicBezTo>
                        <a:pt x="24146" y="30770"/>
                        <a:pt x="22539" y="30877"/>
                        <a:pt x="23110" y="30449"/>
                      </a:cubicBezTo>
                      <a:cubicBezTo>
                        <a:pt x="23860" y="30484"/>
                        <a:pt x="23717" y="29913"/>
                        <a:pt x="24396" y="30163"/>
                      </a:cubicBezTo>
                      <a:cubicBezTo>
                        <a:pt x="25575" y="29199"/>
                        <a:pt x="22753" y="28163"/>
                        <a:pt x="24718" y="26877"/>
                      </a:cubicBezTo>
                      <a:cubicBezTo>
                        <a:pt x="23289" y="26591"/>
                        <a:pt x="24146" y="25948"/>
                        <a:pt x="23039" y="25734"/>
                      </a:cubicBezTo>
                      <a:cubicBezTo>
                        <a:pt x="23682" y="25698"/>
                        <a:pt x="23146" y="24448"/>
                        <a:pt x="24503" y="25162"/>
                      </a:cubicBezTo>
                      <a:cubicBezTo>
                        <a:pt x="24610" y="25234"/>
                        <a:pt x="24610" y="25341"/>
                        <a:pt x="24360" y="25341"/>
                      </a:cubicBezTo>
                      <a:lnTo>
                        <a:pt x="25217" y="25412"/>
                      </a:lnTo>
                      <a:cubicBezTo>
                        <a:pt x="26825" y="24698"/>
                        <a:pt x="24324" y="24091"/>
                        <a:pt x="24575" y="23341"/>
                      </a:cubicBezTo>
                      <a:cubicBezTo>
                        <a:pt x="24289" y="23555"/>
                        <a:pt x="24360" y="23841"/>
                        <a:pt x="23789" y="23662"/>
                      </a:cubicBezTo>
                      <a:lnTo>
                        <a:pt x="23896" y="22983"/>
                      </a:lnTo>
                      <a:lnTo>
                        <a:pt x="24610" y="23126"/>
                      </a:lnTo>
                      <a:lnTo>
                        <a:pt x="25039" y="22126"/>
                      </a:lnTo>
                      <a:lnTo>
                        <a:pt x="24146" y="22269"/>
                      </a:lnTo>
                      <a:cubicBezTo>
                        <a:pt x="24610" y="21769"/>
                        <a:pt x="26110" y="21590"/>
                        <a:pt x="24860" y="21055"/>
                      </a:cubicBezTo>
                      <a:cubicBezTo>
                        <a:pt x="24146" y="20805"/>
                        <a:pt x="23646" y="21519"/>
                        <a:pt x="23360" y="20983"/>
                      </a:cubicBezTo>
                      <a:cubicBezTo>
                        <a:pt x="23967" y="20269"/>
                        <a:pt x="24896" y="19447"/>
                        <a:pt x="25146" y="18376"/>
                      </a:cubicBezTo>
                      <a:cubicBezTo>
                        <a:pt x="24146" y="18483"/>
                        <a:pt x="24182" y="18197"/>
                        <a:pt x="23967" y="17947"/>
                      </a:cubicBezTo>
                      <a:lnTo>
                        <a:pt x="24825" y="17911"/>
                      </a:lnTo>
                      <a:cubicBezTo>
                        <a:pt x="23575" y="16947"/>
                        <a:pt x="26753" y="17483"/>
                        <a:pt x="25718" y="16483"/>
                      </a:cubicBezTo>
                      <a:lnTo>
                        <a:pt x="26325" y="16554"/>
                      </a:lnTo>
                      <a:lnTo>
                        <a:pt x="24503" y="16376"/>
                      </a:lnTo>
                      <a:cubicBezTo>
                        <a:pt x="22717" y="15590"/>
                        <a:pt x="26289" y="15768"/>
                        <a:pt x="23860" y="14947"/>
                      </a:cubicBezTo>
                      <a:cubicBezTo>
                        <a:pt x="24039" y="15340"/>
                        <a:pt x="21967" y="15268"/>
                        <a:pt x="22288" y="14768"/>
                      </a:cubicBezTo>
                      <a:lnTo>
                        <a:pt x="23146" y="14840"/>
                      </a:lnTo>
                      <a:cubicBezTo>
                        <a:pt x="22967" y="14590"/>
                        <a:pt x="22610" y="14518"/>
                        <a:pt x="22753" y="14340"/>
                      </a:cubicBezTo>
                      <a:cubicBezTo>
                        <a:pt x="23217" y="14447"/>
                        <a:pt x="23967" y="14340"/>
                        <a:pt x="23789" y="13947"/>
                      </a:cubicBezTo>
                      <a:lnTo>
                        <a:pt x="24860" y="14125"/>
                      </a:lnTo>
                      <a:lnTo>
                        <a:pt x="23253" y="13518"/>
                      </a:lnTo>
                      <a:cubicBezTo>
                        <a:pt x="24110" y="12875"/>
                        <a:pt x="22860" y="12054"/>
                        <a:pt x="24003" y="11661"/>
                      </a:cubicBezTo>
                      <a:cubicBezTo>
                        <a:pt x="24003" y="11661"/>
                        <a:pt x="24396" y="10232"/>
                        <a:pt x="23074" y="10160"/>
                      </a:cubicBezTo>
                      <a:cubicBezTo>
                        <a:pt x="23896" y="10303"/>
                        <a:pt x="24110" y="9518"/>
                        <a:pt x="25075" y="9553"/>
                      </a:cubicBezTo>
                      <a:cubicBezTo>
                        <a:pt x="24110" y="9303"/>
                        <a:pt x="23146" y="8410"/>
                        <a:pt x="24003" y="7696"/>
                      </a:cubicBezTo>
                      <a:lnTo>
                        <a:pt x="24146" y="7767"/>
                      </a:lnTo>
                      <a:cubicBezTo>
                        <a:pt x="24360" y="6660"/>
                        <a:pt x="23860" y="5981"/>
                        <a:pt x="23110" y="5017"/>
                      </a:cubicBezTo>
                      <a:cubicBezTo>
                        <a:pt x="22789" y="4624"/>
                        <a:pt x="22467" y="4160"/>
                        <a:pt x="21931" y="3374"/>
                      </a:cubicBezTo>
                      <a:cubicBezTo>
                        <a:pt x="21717" y="3017"/>
                        <a:pt x="21610" y="2838"/>
                        <a:pt x="21253" y="2267"/>
                      </a:cubicBezTo>
                      <a:cubicBezTo>
                        <a:pt x="21074" y="1909"/>
                        <a:pt x="20324" y="981"/>
                        <a:pt x="19753" y="374"/>
                      </a:cubicBezTo>
                      <a:cubicBezTo>
                        <a:pt x="19574" y="874"/>
                        <a:pt x="18824" y="409"/>
                        <a:pt x="18109" y="195"/>
                      </a:cubicBezTo>
                      <a:cubicBezTo>
                        <a:pt x="17467" y="-55"/>
                        <a:pt x="16216" y="-198"/>
                        <a:pt x="16645" y="624"/>
                      </a:cubicBezTo>
                      <a:cubicBezTo>
                        <a:pt x="15502" y="409"/>
                        <a:pt x="14288" y="338"/>
                        <a:pt x="13287" y="481"/>
                      </a:cubicBezTo>
                      <a:cubicBezTo>
                        <a:pt x="12395" y="624"/>
                        <a:pt x="11894" y="802"/>
                        <a:pt x="11180" y="1016"/>
                      </a:cubicBezTo>
                      <a:cubicBezTo>
                        <a:pt x="10573" y="1231"/>
                        <a:pt x="9823" y="1552"/>
                        <a:pt x="9430" y="1731"/>
                      </a:cubicBezTo>
                      <a:cubicBezTo>
                        <a:pt x="9144" y="1874"/>
                        <a:pt x="8823" y="2017"/>
                        <a:pt x="8573" y="2124"/>
                      </a:cubicBezTo>
                      <a:cubicBezTo>
                        <a:pt x="7430" y="2767"/>
                        <a:pt x="6894" y="3517"/>
                        <a:pt x="8430" y="4874"/>
                      </a:cubicBezTo>
                      <a:cubicBezTo>
                        <a:pt x="8180" y="5660"/>
                        <a:pt x="7144" y="5124"/>
                        <a:pt x="6715" y="5410"/>
                      </a:cubicBezTo>
                      <a:lnTo>
                        <a:pt x="6644" y="5124"/>
                      </a:lnTo>
                      <a:cubicBezTo>
                        <a:pt x="6179" y="6481"/>
                        <a:pt x="6287" y="6517"/>
                        <a:pt x="5786" y="7196"/>
                      </a:cubicBezTo>
                      <a:cubicBezTo>
                        <a:pt x="5965" y="7696"/>
                        <a:pt x="7537" y="8696"/>
                        <a:pt x="6822" y="9017"/>
                      </a:cubicBezTo>
                      <a:cubicBezTo>
                        <a:pt x="6287" y="8482"/>
                        <a:pt x="6287" y="8767"/>
                        <a:pt x="6144" y="8982"/>
                      </a:cubicBezTo>
                      <a:cubicBezTo>
                        <a:pt x="6108" y="8803"/>
                        <a:pt x="5894" y="8625"/>
                        <a:pt x="5322" y="8660"/>
                      </a:cubicBezTo>
                      <a:cubicBezTo>
                        <a:pt x="5501" y="8803"/>
                        <a:pt x="5572" y="8946"/>
                        <a:pt x="5644" y="9053"/>
                      </a:cubicBezTo>
                      <a:cubicBezTo>
                        <a:pt x="5608" y="9017"/>
                        <a:pt x="5536" y="9017"/>
                        <a:pt x="5465" y="8982"/>
                      </a:cubicBezTo>
                      <a:cubicBezTo>
                        <a:pt x="5501" y="9482"/>
                        <a:pt x="5715" y="9518"/>
                        <a:pt x="5894" y="9410"/>
                      </a:cubicBezTo>
                      <a:cubicBezTo>
                        <a:pt x="6001" y="9482"/>
                        <a:pt x="6108" y="9518"/>
                        <a:pt x="6322" y="9589"/>
                      </a:cubicBezTo>
                      <a:cubicBezTo>
                        <a:pt x="5287" y="9482"/>
                        <a:pt x="5786" y="10661"/>
                        <a:pt x="4679" y="10053"/>
                      </a:cubicBezTo>
                      <a:cubicBezTo>
                        <a:pt x="4322" y="11268"/>
                        <a:pt x="5036" y="12697"/>
                        <a:pt x="4965" y="13840"/>
                      </a:cubicBezTo>
                      <a:cubicBezTo>
                        <a:pt x="4358" y="13625"/>
                        <a:pt x="3965" y="13125"/>
                        <a:pt x="3893" y="12732"/>
                      </a:cubicBezTo>
                      <a:lnTo>
                        <a:pt x="3750" y="13482"/>
                      </a:lnTo>
                      <a:cubicBezTo>
                        <a:pt x="2929" y="13018"/>
                        <a:pt x="3501" y="12839"/>
                        <a:pt x="3429" y="12554"/>
                      </a:cubicBezTo>
                      <a:cubicBezTo>
                        <a:pt x="1679" y="12554"/>
                        <a:pt x="3893" y="14875"/>
                        <a:pt x="2179" y="15054"/>
                      </a:cubicBezTo>
                      <a:lnTo>
                        <a:pt x="2715" y="15625"/>
                      </a:lnTo>
                      <a:lnTo>
                        <a:pt x="2572" y="15625"/>
                      </a:lnTo>
                      <a:cubicBezTo>
                        <a:pt x="2929" y="15804"/>
                        <a:pt x="3251" y="16268"/>
                        <a:pt x="3286" y="16483"/>
                      </a:cubicBezTo>
                      <a:cubicBezTo>
                        <a:pt x="2500" y="16197"/>
                        <a:pt x="1643" y="15518"/>
                        <a:pt x="1465" y="15983"/>
                      </a:cubicBezTo>
                      <a:cubicBezTo>
                        <a:pt x="572" y="15947"/>
                        <a:pt x="1250" y="17161"/>
                        <a:pt x="1393" y="17840"/>
                      </a:cubicBezTo>
                      <a:cubicBezTo>
                        <a:pt x="1643" y="17661"/>
                        <a:pt x="2000" y="17983"/>
                        <a:pt x="2179" y="18233"/>
                      </a:cubicBezTo>
                      <a:cubicBezTo>
                        <a:pt x="2072" y="18483"/>
                        <a:pt x="1286" y="18197"/>
                        <a:pt x="1500" y="18519"/>
                      </a:cubicBezTo>
                      <a:lnTo>
                        <a:pt x="536" y="17983"/>
                      </a:lnTo>
                      <a:cubicBezTo>
                        <a:pt x="1500" y="18412"/>
                        <a:pt x="1179" y="19126"/>
                        <a:pt x="1536" y="19412"/>
                      </a:cubicBezTo>
                      <a:cubicBezTo>
                        <a:pt x="750" y="19126"/>
                        <a:pt x="1107" y="18733"/>
                        <a:pt x="607" y="18340"/>
                      </a:cubicBezTo>
                      <a:cubicBezTo>
                        <a:pt x="214" y="19269"/>
                        <a:pt x="393" y="18804"/>
                        <a:pt x="0" y="19733"/>
                      </a:cubicBezTo>
                      <a:cubicBezTo>
                        <a:pt x="464" y="20626"/>
                        <a:pt x="964" y="20162"/>
                        <a:pt x="1679" y="20876"/>
                      </a:cubicBezTo>
                      <a:cubicBezTo>
                        <a:pt x="1643" y="21412"/>
                        <a:pt x="2072" y="22198"/>
                        <a:pt x="1250" y="22341"/>
                      </a:cubicBezTo>
                      <a:lnTo>
                        <a:pt x="2179" y="22698"/>
                      </a:lnTo>
                      <a:cubicBezTo>
                        <a:pt x="2393" y="23876"/>
                        <a:pt x="2036" y="24269"/>
                        <a:pt x="893" y="24305"/>
                      </a:cubicBezTo>
                      <a:cubicBezTo>
                        <a:pt x="4572" y="34163"/>
                        <a:pt x="9644" y="31020"/>
                        <a:pt x="9644" y="31020"/>
                      </a:cubicBezTo>
                      <a:cubicBezTo>
                        <a:pt x="12895" y="29627"/>
                        <a:pt x="11073" y="26984"/>
                        <a:pt x="11930" y="2387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8" name="Graphic 1">
                <a:extLst>
                  <a:ext uri="{FF2B5EF4-FFF2-40B4-BE49-F238E27FC236}">
                    <a16:creationId xmlns:a16="http://schemas.microsoft.com/office/drawing/2014/main" id="{DE4F99A6-E2E7-8946-9276-6E133C76E29A}"/>
                  </a:ext>
                </a:extLst>
              </p:cNvPr>
              <p:cNvGrpSpPr/>
              <p:nvPr/>
            </p:nvGrpSpPr>
            <p:grpSpPr>
              <a:xfrm>
                <a:off x="9366851" y="633621"/>
                <a:ext cx="56538" cy="57297"/>
                <a:chOff x="9366851" y="633621"/>
                <a:chExt cx="56538" cy="57297"/>
              </a:xfrm>
              <a:grpFill/>
            </p:grpSpPr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5F1158E4-480B-7E48-A4E3-1E8D8829932F}"/>
                    </a:ext>
                  </a:extLst>
                </p:cNvPr>
                <p:cNvSpPr/>
                <p:nvPr/>
              </p:nvSpPr>
              <p:spPr>
                <a:xfrm>
                  <a:off x="9401114" y="634650"/>
                  <a:ext cx="346" cy="464"/>
                </a:xfrm>
                <a:custGeom>
                  <a:avLst/>
                  <a:gdLst>
                    <a:gd name="connsiteX0" fmla="*/ 0 w 346"/>
                    <a:gd name="connsiteY0" fmla="*/ 0 h 464"/>
                    <a:gd name="connsiteX1" fmla="*/ 322 w 346"/>
                    <a:gd name="connsiteY1" fmla="*/ 464 h 464"/>
                    <a:gd name="connsiteX2" fmla="*/ 0 w 346"/>
                    <a:gd name="connsiteY2" fmla="*/ 0 h 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46" h="464">
                      <a:moveTo>
                        <a:pt x="0" y="0"/>
                      </a:moveTo>
                      <a:lnTo>
                        <a:pt x="322" y="464"/>
                      </a:lnTo>
                      <a:cubicBezTo>
                        <a:pt x="393" y="250"/>
                        <a:pt x="322" y="107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C7B2187C-147B-1B49-B090-AE23FEC13718}"/>
                    </a:ext>
                  </a:extLst>
                </p:cNvPr>
                <p:cNvSpPr/>
                <p:nvPr/>
              </p:nvSpPr>
              <p:spPr>
                <a:xfrm>
                  <a:off x="9400471" y="678191"/>
                  <a:ext cx="71" cy="107"/>
                </a:xfrm>
                <a:custGeom>
                  <a:avLst/>
                  <a:gdLst>
                    <a:gd name="connsiteX0" fmla="*/ 0 w 71"/>
                    <a:gd name="connsiteY0" fmla="*/ 107 h 107"/>
                    <a:gd name="connsiteX1" fmla="*/ 72 w 71"/>
                    <a:gd name="connsiteY1" fmla="*/ 0 h 107"/>
                    <a:gd name="connsiteX2" fmla="*/ 0 w 71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0" y="107"/>
                      </a:moveTo>
                      <a:lnTo>
                        <a:pt x="72" y="0"/>
                      </a:lnTo>
                      <a:cubicBezTo>
                        <a:pt x="36" y="36"/>
                        <a:pt x="0" y="107"/>
                        <a:pt x="0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57A6347F-9B3C-F144-A404-135974AACDD3}"/>
                    </a:ext>
                  </a:extLst>
                </p:cNvPr>
                <p:cNvSpPr/>
                <p:nvPr/>
              </p:nvSpPr>
              <p:spPr>
                <a:xfrm>
                  <a:off x="9397828" y="648831"/>
                  <a:ext cx="107" cy="35"/>
                </a:xfrm>
                <a:custGeom>
                  <a:avLst/>
                  <a:gdLst>
                    <a:gd name="connsiteX0" fmla="*/ 107 w 107"/>
                    <a:gd name="connsiteY0" fmla="*/ 0 h 35"/>
                    <a:gd name="connsiteX1" fmla="*/ 107 w 107"/>
                    <a:gd name="connsiteY1" fmla="*/ 0 h 35"/>
                    <a:gd name="connsiteX2" fmla="*/ 0 w 107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0"/>
                      </a:moveTo>
                      <a:lnTo>
                        <a:pt x="107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9D919B9A-B2D5-994E-961B-A038FBD6B791}"/>
                    </a:ext>
                  </a:extLst>
                </p:cNvPr>
                <p:cNvSpPr/>
                <p:nvPr/>
              </p:nvSpPr>
              <p:spPr>
                <a:xfrm>
                  <a:off x="9366851" y="633621"/>
                  <a:ext cx="56538" cy="57297"/>
                </a:xfrm>
                <a:custGeom>
                  <a:avLst/>
                  <a:gdLst>
                    <a:gd name="connsiteX0" fmla="*/ 29763 w 56538"/>
                    <a:gd name="connsiteY0" fmla="*/ 13388 h 57297"/>
                    <a:gd name="connsiteX1" fmla="*/ 30441 w 56538"/>
                    <a:gd name="connsiteY1" fmla="*/ 15102 h 57297"/>
                    <a:gd name="connsiteX2" fmla="*/ 31120 w 56538"/>
                    <a:gd name="connsiteY2" fmla="*/ 15245 h 57297"/>
                    <a:gd name="connsiteX3" fmla="*/ 32406 w 56538"/>
                    <a:gd name="connsiteY3" fmla="*/ 15817 h 57297"/>
                    <a:gd name="connsiteX4" fmla="*/ 31513 w 56538"/>
                    <a:gd name="connsiteY4" fmla="*/ 15710 h 57297"/>
                    <a:gd name="connsiteX5" fmla="*/ 31691 w 56538"/>
                    <a:gd name="connsiteY5" fmla="*/ 15960 h 57297"/>
                    <a:gd name="connsiteX6" fmla="*/ 31441 w 56538"/>
                    <a:gd name="connsiteY6" fmla="*/ 15888 h 57297"/>
                    <a:gd name="connsiteX7" fmla="*/ 31834 w 56538"/>
                    <a:gd name="connsiteY7" fmla="*/ 16353 h 57297"/>
                    <a:gd name="connsiteX8" fmla="*/ 31620 w 56538"/>
                    <a:gd name="connsiteY8" fmla="*/ 16245 h 57297"/>
                    <a:gd name="connsiteX9" fmla="*/ 31656 w 56538"/>
                    <a:gd name="connsiteY9" fmla="*/ 16388 h 57297"/>
                    <a:gd name="connsiteX10" fmla="*/ 31370 w 56538"/>
                    <a:gd name="connsiteY10" fmla="*/ 16174 h 57297"/>
                    <a:gd name="connsiteX11" fmla="*/ 30727 w 56538"/>
                    <a:gd name="connsiteY11" fmla="*/ 17567 h 57297"/>
                    <a:gd name="connsiteX12" fmla="*/ 31549 w 56538"/>
                    <a:gd name="connsiteY12" fmla="*/ 18174 h 57297"/>
                    <a:gd name="connsiteX13" fmla="*/ 28048 w 56538"/>
                    <a:gd name="connsiteY13" fmla="*/ 22210 h 57297"/>
                    <a:gd name="connsiteX14" fmla="*/ 27869 w 56538"/>
                    <a:gd name="connsiteY14" fmla="*/ 22068 h 57297"/>
                    <a:gd name="connsiteX15" fmla="*/ 25583 w 56538"/>
                    <a:gd name="connsiteY15" fmla="*/ 26140 h 57297"/>
                    <a:gd name="connsiteX16" fmla="*/ 24976 w 56538"/>
                    <a:gd name="connsiteY16" fmla="*/ 25675 h 57297"/>
                    <a:gd name="connsiteX17" fmla="*/ 25369 w 56538"/>
                    <a:gd name="connsiteY17" fmla="*/ 28783 h 57297"/>
                    <a:gd name="connsiteX18" fmla="*/ 23869 w 56538"/>
                    <a:gd name="connsiteY18" fmla="*/ 28318 h 57297"/>
                    <a:gd name="connsiteX19" fmla="*/ 23547 w 56538"/>
                    <a:gd name="connsiteY19" fmla="*/ 30604 h 57297"/>
                    <a:gd name="connsiteX20" fmla="*/ 23547 w 56538"/>
                    <a:gd name="connsiteY20" fmla="*/ 30069 h 57297"/>
                    <a:gd name="connsiteX21" fmla="*/ 22083 w 56538"/>
                    <a:gd name="connsiteY21" fmla="*/ 32140 h 57297"/>
                    <a:gd name="connsiteX22" fmla="*/ 23833 w 56538"/>
                    <a:gd name="connsiteY22" fmla="*/ 32640 h 57297"/>
                    <a:gd name="connsiteX23" fmla="*/ 21369 w 56538"/>
                    <a:gd name="connsiteY23" fmla="*/ 32998 h 57297"/>
                    <a:gd name="connsiteX24" fmla="*/ 22654 w 56538"/>
                    <a:gd name="connsiteY24" fmla="*/ 33605 h 57297"/>
                    <a:gd name="connsiteX25" fmla="*/ 15940 w 56538"/>
                    <a:gd name="connsiteY25" fmla="*/ 36069 h 57297"/>
                    <a:gd name="connsiteX26" fmla="*/ 8939 w 56538"/>
                    <a:gd name="connsiteY26" fmla="*/ 45428 h 57297"/>
                    <a:gd name="connsiteX27" fmla="*/ 2509 w 56538"/>
                    <a:gd name="connsiteY27" fmla="*/ 53071 h 57297"/>
                    <a:gd name="connsiteX28" fmla="*/ 616 w 56538"/>
                    <a:gd name="connsiteY28" fmla="*/ 54000 h 57297"/>
                    <a:gd name="connsiteX29" fmla="*/ 9 w 56538"/>
                    <a:gd name="connsiteY29" fmla="*/ 54322 h 57297"/>
                    <a:gd name="connsiteX30" fmla="*/ 3366 w 56538"/>
                    <a:gd name="connsiteY30" fmla="*/ 54179 h 57297"/>
                    <a:gd name="connsiteX31" fmla="*/ 5081 w 56538"/>
                    <a:gd name="connsiteY31" fmla="*/ 53893 h 57297"/>
                    <a:gd name="connsiteX32" fmla="*/ 4081 w 56538"/>
                    <a:gd name="connsiteY32" fmla="*/ 54536 h 57297"/>
                    <a:gd name="connsiteX33" fmla="*/ 6045 w 56538"/>
                    <a:gd name="connsiteY33" fmla="*/ 54357 h 57297"/>
                    <a:gd name="connsiteX34" fmla="*/ 5367 w 56538"/>
                    <a:gd name="connsiteY34" fmla="*/ 55143 h 57297"/>
                    <a:gd name="connsiteX35" fmla="*/ 12832 w 56538"/>
                    <a:gd name="connsiteY35" fmla="*/ 55786 h 57297"/>
                    <a:gd name="connsiteX36" fmla="*/ 19940 w 56538"/>
                    <a:gd name="connsiteY36" fmla="*/ 56608 h 57297"/>
                    <a:gd name="connsiteX37" fmla="*/ 28798 w 56538"/>
                    <a:gd name="connsiteY37" fmla="*/ 55322 h 57297"/>
                    <a:gd name="connsiteX38" fmla="*/ 33299 w 56538"/>
                    <a:gd name="connsiteY38" fmla="*/ 55036 h 57297"/>
                    <a:gd name="connsiteX39" fmla="*/ 35549 w 56538"/>
                    <a:gd name="connsiteY39" fmla="*/ 55536 h 57297"/>
                    <a:gd name="connsiteX40" fmla="*/ 37157 w 56538"/>
                    <a:gd name="connsiteY40" fmla="*/ 56179 h 57297"/>
                    <a:gd name="connsiteX41" fmla="*/ 43300 w 56538"/>
                    <a:gd name="connsiteY41" fmla="*/ 56643 h 57297"/>
                    <a:gd name="connsiteX42" fmla="*/ 43764 w 56538"/>
                    <a:gd name="connsiteY42" fmla="*/ 56215 h 57297"/>
                    <a:gd name="connsiteX43" fmla="*/ 47372 w 56538"/>
                    <a:gd name="connsiteY43" fmla="*/ 56429 h 57297"/>
                    <a:gd name="connsiteX44" fmla="*/ 51551 w 56538"/>
                    <a:gd name="connsiteY44" fmla="*/ 44570 h 57297"/>
                    <a:gd name="connsiteX45" fmla="*/ 51658 w 56538"/>
                    <a:gd name="connsiteY45" fmla="*/ 44249 h 57297"/>
                    <a:gd name="connsiteX46" fmla="*/ 47086 w 56538"/>
                    <a:gd name="connsiteY46" fmla="*/ 44928 h 57297"/>
                    <a:gd name="connsiteX47" fmla="*/ 45014 w 56538"/>
                    <a:gd name="connsiteY47" fmla="*/ 44070 h 57297"/>
                    <a:gd name="connsiteX48" fmla="*/ 45050 w 56538"/>
                    <a:gd name="connsiteY48" fmla="*/ 43892 h 57297"/>
                    <a:gd name="connsiteX49" fmla="*/ 41407 w 56538"/>
                    <a:gd name="connsiteY49" fmla="*/ 43999 h 57297"/>
                    <a:gd name="connsiteX50" fmla="*/ 41728 w 56538"/>
                    <a:gd name="connsiteY50" fmla="*/ 43249 h 57297"/>
                    <a:gd name="connsiteX51" fmla="*/ 39657 w 56538"/>
                    <a:gd name="connsiteY51" fmla="*/ 42784 h 57297"/>
                    <a:gd name="connsiteX52" fmla="*/ 36335 w 56538"/>
                    <a:gd name="connsiteY52" fmla="*/ 42999 h 57297"/>
                    <a:gd name="connsiteX53" fmla="*/ 35299 w 56538"/>
                    <a:gd name="connsiteY53" fmla="*/ 43392 h 57297"/>
                    <a:gd name="connsiteX54" fmla="*/ 34620 w 56538"/>
                    <a:gd name="connsiteY54" fmla="*/ 44392 h 57297"/>
                    <a:gd name="connsiteX55" fmla="*/ 34727 w 56538"/>
                    <a:gd name="connsiteY55" fmla="*/ 44070 h 57297"/>
                    <a:gd name="connsiteX56" fmla="*/ 33620 w 56538"/>
                    <a:gd name="connsiteY56" fmla="*/ 44892 h 57297"/>
                    <a:gd name="connsiteX57" fmla="*/ 33692 w 56538"/>
                    <a:gd name="connsiteY57" fmla="*/ 44606 h 57297"/>
                    <a:gd name="connsiteX58" fmla="*/ 31727 w 56538"/>
                    <a:gd name="connsiteY58" fmla="*/ 45320 h 57297"/>
                    <a:gd name="connsiteX59" fmla="*/ 32227 w 56538"/>
                    <a:gd name="connsiteY59" fmla="*/ 44535 h 57297"/>
                    <a:gd name="connsiteX60" fmla="*/ 31299 w 56538"/>
                    <a:gd name="connsiteY60" fmla="*/ 44713 h 57297"/>
                    <a:gd name="connsiteX61" fmla="*/ 31477 w 56538"/>
                    <a:gd name="connsiteY61" fmla="*/ 44892 h 57297"/>
                    <a:gd name="connsiteX62" fmla="*/ 30191 w 56538"/>
                    <a:gd name="connsiteY62" fmla="*/ 44928 h 57297"/>
                    <a:gd name="connsiteX63" fmla="*/ 24012 w 56538"/>
                    <a:gd name="connsiteY63" fmla="*/ 48321 h 57297"/>
                    <a:gd name="connsiteX64" fmla="*/ 24869 w 56538"/>
                    <a:gd name="connsiteY64" fmla="*/ 47464 h 57297"/>
                    <a:gd name="connsiteX65" fmla="*/ 27084 w 56538"/>
                    <a:gd name="connsiteY65" fmla="*/ 45856 h 57297"/>
                    <a:gd name="connsiteX66" fmla="*/ 26334 w 56538"/>
                    <a:gd name="connsiteY66" fmla="*/ 45499 h 57297"/>
                    <a:gd name="connsiteX67" fmla="*/ 27655 w 56538"/>
                    <a:gd name="connsiteY67" fmla="*/ 44642 h 57297"/>
                    <a:gd name="connsiteX68" fmla="*/ 25476 w 56538"/>
                    <a:gd name="connsiteY68" fmla="*/ 45106 h 57297"/>
                    <a:gd name="connsiteX69" fmla="*/ 26226 w 56538"/>
                    <a:gd name="connsiteY69" fmla="*/ 44177 h 57297"/>
                    <a:gd name="connsiteX70" fmla="*/ 28584 w 56538"/>
                    <a:gd name="connsiteY70" fmla="*/ 42963 h 57297"/>
                    <a:gd name="connsiteX71" fmla="*/ 26405 w 56538"/>
                    <a:gd name="connsiteY71" fmla="*/ 43713 h 57297"/>
                    <a:gd name="connsiteX72" fmla="*/ 29405 w 56538"/>
                    <a:gd name="connsiteY72" fmla="*/ 42392 h 57297"/>
                    <a:gd name="connsiteX73" fmla="*/ 29941 w 56538"/>
                    <a:gd name="connsiteY73" fmla="*/ 42106 h 57297"/>
                    <a:gd name="connsiteX74" fmla="*/ 30798 w 56538"/>
                    <a:gd name="connsiteY74" fmla="*/ 41391 h 57297"/>
                    <a:gd name="connsiteX75" fmla="*/ 28155 w 56538"/>
                    <a:gd name="connsiteY75" fmla="*/ 41891 h 57297"/>
                    <a:gd name="connsiteX76" fmla="*/ 30834 w 56538"/>
                    <a:gd name="connsiteY76" fmla="*/ 41106 h 57297"/>
                    <a:gd name="connsiteX77" fmla="*/ 30548 w 56538"/>
                    <a:gd name="connsiteY77" fmla="*/ 41213 h 57297"/>
                    <a:gd name="connsiteX78" fmla="*/ 31977 w 56538"/>
                    <a:gd name="connsiteY78" fmla="*/ 40891 h 57297"/>
                    <a:gd name="connsiteX79" fmla="*/ 31406 w 56538"/>
                    <a:gd name="connsiteY79" fmla="*/ 40570 h 57297"/>
                    <a:gd name="connsiteX80" fmla="*/ 30084 w 56538"/>
                    <a:gd name="connsiteY80" fmla="*/ 40820 h 57297"/>
                    <a:gd name="connsiteX81" fmla="*/ 30513 w 56538"/>
                    <a:gd name="connsiteY81" fmla="*/ 40534 h 57297"/>
                    <a:gd name="connsiteX82" fmla="*/ 31513 w 56538"/>
                    <a:gd name="connsiteY82" fmla="*/ 40463 h 57297"/>
                    <a:gd name="connsiteX83" fmla="*/ 32370 w 56538"/>
                    <a:gd name="connsiteY83" fmla="*/ 40141 h 57297"/>
                    <a:gd name="connsiteX84" fmla="*/ 31084 w 56538"/>
                    <a:gd name="connsiteY84" fmla="*/ 40248 h 57297"/>
                    <a:gd name="connsiteX85" fmla="*/ 32370 w 56538"/>
                    <a:gd name="connsiteY85" fmla="*/ 39856 h 57297"/>
                    <a:gd name="connsiteX86" fmla="*/ 30513 w 56538"/>
                    <a:gd name="connsiteY86" fmla="*/ 39713 h 57297"/>
                    <a:gd name="connsiteX87" fmla="*/ 33370 w 56538"/>
                    <a:gd name="connsiteY87" fmla="*/ 39213 h 57297"/>
                    <a:gd name="connsiteX88" fmla="*/ 32299 w 56538"/>
                    <a:gd name="connsiteY88" fmla="*/ 38677 h 57297"/>
                    <a:gd name="connsiteX89" fmla="*/ 33192 w 56538"/>
                    <a:gd name="connsiteY89" fmla="*/ 38998 h 57297"/>
                    <a:gd name="connsiteX90" fmla="*/ 34335 w 56538"/>
                    <a:gd name="connsiteY90" fmla="*/ 39141 h 57297"/>
                    <a:gd name="connsiteX91" fmla="*/ 34870 w 56538"/>
                    <a:gd name="connsiteY91" fmla="*/ 39463 h 57297"/>
                    <a:gd name="connsiteX92" fmla="*/ 33299 w 56538"/>
                    <a:gd name="connsiteY92" fmla="*/ 38462 h 57297"/>
                    <a:gd name="connsiteX93" fmla="*/ 33263 w 56538"/>
                    <a:gd name="connsiteY93" fmla="*/ 37677 h 57297"/>
                    <a:gd name="connsiteX94" fmla="*/ 32263 w 56538"/>
                    <a:gd name="connsiteY94" fmla="*/ 36498 h 57297"/>
                    <a:gd name="connsiteX95" fmla="*/ 32834 w 56538"/>
                    <a:gd name="connsiteY95" fmla="*/ 37141 h 57297"/>
                    <a:gd name="connsiteX96" fmla="*/ 32977 w 56538"/>
                    <a:gd name="connsiteY96" fmla="*/ 36498 h 57297"/>
                    <a:gd name="connsiteX97" fmla="*/ 34049 w 56538"/>
                    <a:gd name="connsiteY97" fmla="*/ 36962 h 57297"/>
                    <a:gd name="connsiteX98" fmla="*/ 34513 w 56538"/>
                    <a:gd name="connsiteY98" fmla="*/ 37962 h 57297"/>
                    <a:gd name="connsiteX99" fmla="*/ 34192 w 56538"/>
                    <a:gd name="connsiteY99" fmla="*/ 36105 h 57297"/>
                    <a:gd name="connsiteX100" fmla="*/ 36692 w 56538"/>
                    <a:gd name="connsiteY100" fmla="*/ 34819 h 57297"/>
                    <a:gd name="connsiteX101" fmla="*/ 37692 w 56538"/>
                    <a:gd name="connsiteY101" fmla="*/ 32497 h 57297"/>
                    <a:gd name="connsiteX102" fmla="*/ 39550 w 56538"/>
                    <a:gd name="connsiteY102" fmla="*/ 33462 h 57297"/>
                    <a:gd name="connsiteX103" fmla="*/ 40621 w 56538"/>
                    <a:gd name="connsiteY103" fmla="*/ 30819 h 57297"/>
                    <a:gd name="connsiteX104" fmla="*/ 40657 w 56538"/>
                    <a:gd name="connsiteY104" fmla="*/ 30962 h 57297"/>
                    <a:gd name="connsiteX105" fmla="*/ 41693 w 56538"/>
                    <a:gd name="connsiteY105" fmla="*/ 29783 h 57297"/>
                    <a:gd name="connsiteX106" fmla="*/ 41693 w 56538"/>
                    <a:gd name="connsiteY106" fmla="*/ 29104 h 57297"/>
                    <a:gd name="connsiteX107" fmla="*/ 42836 w 56538"/>
                    <a:gd name="connsiteY107" fmla="*/ 27747 h 57297"/>
                    <a:gd name="connsiteX108" fmla="*/ 41907 w 56538"/>
                    <a:gd name="connsiteY108" fmla="*/ 26140 h 57297"/>
                    <a:gd name="connsiteX109" fmla="*/ 44050 w 56538"/>
                    <a:gd name="connsiteY109" fmla="*/ 20817 h 57297"/>
                    <a:gd name="connsiteX110" fmla="*/ 45979 w 56538"/>
                    <a:gd name="connsiteY110" fmla="*/ 19281 h 57297"/>
                    <a:gd name="connsiteX111" fmla="*/ 46086 w 56538"/>
                    <a:gd name="connsiteY111" fmla="*/ 19603 h 57297"/>
                    <a:gd name="connsiteX112" fmla="*/ 46800 w 56538"/>
                    <a:gd name="connsiteY112" fmla="*/ 14888 h 57297"/>
                    <a:gd name="connsiteX113" fmla="*/ 45014 w 56538"/>
                    <a:gd name="connsiteY113" fmla="*/ 12674 h 57297"/>
                    <a:gd name="connsiteX114" fmla="*/ 45550 w 56538"/>
                    <a:gd name="connsiteY114" fmla="*/ 11923 h 57297"/>
                    <a:gd name="connsiteX115" fmla="*/ 46372 w 56538"/>
                    <a:gd name="connsiteY115" fmla="*/ 11459 h 57297"/>
                    <a:gd name="connsiteX116" fmla="*/ 45836 w 56538"/>
                    <a:gd name="connsiteY116" fmla="*/ 11173 h 57297"/>
                    <a:gd name="connsiteX117" fmla="*/ 46015 w 56538"/>
                    <a:gd name="connsiteY117" fmla="*/ 11102 h 57297"/>
                    <a:gd name="connsiteX118" fmla="*/ 45372 w 56538"/>
                    <a:gd name="connsiteY118" fmla="*/ 10959 h 57297"/>
                    <a:gd name="connsiteX119" fmla="*/ 44943 w 56538"/>
                    <a:gd name="connsiteY119" fmla="*/ 11209 h 57297"/>
                    <a:gd name="connsiteX120" fmla="*/ 45300 w 56538"/>
                    <a:gd name="connsiteY120" fmla="*/ 8209 h 57297"/>
                    <a:gd name="connsiteX121" fmla="*/ 39478 w 56538"/>
                    <a:gd name="connsiteY121" fmla="*/ 4458 h 57297"/>
                    <a:gd name="connsiteX122" fmla="*/ 41193 w 56538"/>
                    <a:gd name="connsiteY122" fmla="*/ 3887 h 57297"/>
                    <a:gd name="connsiteX123" fmla="*/ 39764 w 56538"/>
                    <a:gd name="connsiteY123" fmla="*/ 3172 h 57297"/>
                    <a:gd name="connsiteX124" fmla="*/ 41407 w 56538"/>
                    <a:gd name="connsiteY124" fmla="*/ 3422 h 57297"/>
                    <a:gd name="connsiteX125" fmla="*/ 35656 w 56538"/>
                    <a:gd name="connsiteY125" fmla="*/ 886 h 57297"/>
                    <a:gd name="connsiteX126" fmla="*/ 34942 w 56538"/>
                    <a:gd name="connsiteY126" fmla="*/ 1494 h 57297"/>
                    <a:gd name="connsiteX127" fmla="*/ 34835 w 56538"/>
                    <a:gd name="connsiteY127" fmla="*/ 1351 h 57297"/>
                    <a:gd name="connsiteX128" fmla="*/ 33763 w 56538"/>
                    <a:gd name="connsiteY128" fmla="*/ 2244 h 57297"/>
                    <a:gd name="connsiteX129" fmla="*/ 33085 w 56538"/>
                    <a:gd name="connsiteY129" fmla="*/ 315 h 57297"/>
                    <a:gd name="connsiteX130" fmla="*/ 29298 w 56538"/>
                    <a:gd name="connsiteY130" fmla="*/ 1101 h 57297"/>
                    <a:gd name="connsiteX131" fmla="*/ 29513 w 56538"/>
                    <a:gd name="connsiteY131" fmla="*/ 1958 h 57297"/>
                    <a:gd name="connsiteX132" fmla="*/ 28405 w 56538"/>
                    <a:gd name="connsiteY132" fmla="*/ 1601 h 57297"/>
                    <a:gd name="connsiteX133" fmla="*/ 28262 w 56538"/>
                    <a:gd name="connsiteY133" fmla="*/ 493 h 57297"/>
                    <a:gd name="connsiteX134" fmla="*/ 27155 w 56538"/>
                    <a:gd name="connsiteY134" fmla="*/ 2208 h 57297"/>
                    <a:gd name="connsiteX135" fmla="*/ 27762 w 56538"/>
                    <a:gd name="connsiteY135" fmla="*/ 815 h 57297"/>
                    <a:gd name="connsiteX136" fmla="*/ 25119 w 56538"/>
                    <a:gd name="connsiteY136" fmla="*/ 1386 h 57297"/>
                    <a:gd name="connsiteX137" fmla="*/ 25262 w 56538"/>
                    <a:gd name="connsiteY137" fmla="*/ 3422 h 57297"/>
                    <a:gd name="connsiteX138" fmla="*/ 22905 w 56538"/>
                    <a:gd name="connsiteY138" fmla="*/ 4387 h 57297"/>
                    <a:gd name="connsiteX139" fmla="*/ 23476 w 56538"/>
                    <a:gd name="connsiteY139" fmla="*/ 5244 h 57297"/>
                    <a:gd name="connsiteX140" fmla="*/ 20190 w 56538"/>
                    <a:gd name="connsiteY140" fmla="*/ 6351 h 57297"/>
                    <a:gd name="connsiteX141" fmla="*/ 21262 w 56538"/>
                    <a:gd name="connsiteY141" fmla="*/ 12959 h 57297"/>
                    <a:gd name="connsiteX142" fmla="*/ 24012 w 56538"/>
                    <a:gd name="connsiteY142" fmla="*/ 14567 h 57297"/>
                    <a:gd name="connsiteX143" fmla="*/ 26119 w 56538"/>
                    <a:gd name="connsiteY143" fmla="*/ 15460 h 57297"/>
                    <a:gd name="connsiteX144" fmla="*/ 29763 w 56538"/>
                    <a:gd name="connsiteY144" fmla="*/ 13388 h 57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</a:cxnLst>
                  <a:rect l="l" t="t" r="r" b="b"/>
                  <a:pathLst>
                    <a:path w="56538" h="57297">
                      <a:moveTo>
                        <a:pt x="29763" y="13388"/>
                      </a:moveTo>
                      <a:cubicBezTo>
                        <a:pt x="31120" y="13852"/>
                        <a:pt x="29798" y="15745"/>
                        <a:pt x="30441" y="15102"/>
                      </a:cubicBezTo>
                      <a:cubicBezTo>
                        <a:pt x="30334" y="15245"/>
                        <a:pt x="30834" y="15031"/>
                        <a:pt x="31120" y="15245"/>
                      </a:cubicBezTo>
                      <a:cubicBezTo>
                        <a:pt x="32763" y="15174"/>
                        <a:pt x="31156" y="15495"/>
                        <a:pt x="32406" y="15817"/>
                      </a:cubicBezTo>
                      <a:lnTo>
                        <a:pt x="31513" y="15710"/>
                      </a:lnTo>
                      <a:cubicBezTo>
                        <a:pt x="31941" y="15853"/>
                        <a:pt x="32192" y="16031"/>
                        <a:pt x="31691" y="15960"/>
                      </a:cubicBezTo>
                      <a:lnTo>
                        <a:pt x="31441" y="15888"/>
                      </a:lnTo>
                      <a:cubicBezTo>
                        <a:pt x="32013" y="16210"/>
                        <a:pt x="31584" y="16174"/>
                        <a:pt x="31834" y="16353"/>
                      </a:cubicBezTo>
                      <a:lnTo>
                        <a:pt x="31620" y="16245"/>
                      </a:lnTo>
                      <a:lnTo>
                        <a:pt x="31656" y="16388"/>
                      </a:lnTo>
                      <a:lnTo>
                        <a:pt x="31370" y="16174"/>
                      </a:lnTo>
                      <a:cubicBezTo>
                        <a:pt x="31906" y="16603"/>
                        <a:pt x="31691" y="16924"/>
                        <a:pt x="30727" y="17567"/>
                      </a:cubicBezTo>
                      <a:lnTo>
                        <a:pt x="31549" y="18174"/>
                      </a:lnTo>
                      <a:cubicBezTo>
                        <a:pt x="29405" y="18889"/>
                        <a:pt x="29977" y="21639"/>
                        <a:pt x="28048" y="22210"/>
                      </a:cubicBezTo>
                      <a:lnTo>
                        <a:pt x="27869" y="22068"/>
                      </a:lnTo>
                      <a:cubicBezTo>
                        <a:pt x="29048" y="25139"/>
                        <a:pt x="24905" y="23103"/>
                        <a:pt x="25583" y="26140"/>
                      </a:cubicBezTo>
                      <a:cubicBezTo>
                        <a:pt x="25512" y="25747"/>
                        <a:pt x="25119" y="25854"/>
                        <a:pt x="24976" y="25675"/>
                      </a:cubicBezTo>
                      <a:cubicBezTo>
                        <a:pt x="24583" y="26532"/>
                        <a:pt x="23976" y="27354"/>
                        <a:pt x="25369" y="28783"/>
                      </a:cubicBezTo>
                      <a:cubicBezTo>
                        <a:pt x="24833" y="29283"/>
                        <a:pt x="24512" y="28747"/>
                        <a:pt x="23869" y="28318"/>
                      </a:cubicBezTo>
                      <a:cubicBezTo>
                        <a:pt x="24476" y="28926"/>
                        <a:pt x="24083" y="29926"/>
                        <a:pt x="23547" y="30604"/>
                      </a:cubicBezTo>
                      <a:lnTo>
                        <a:pt x="23547" y="30069"/>
                      </a:lnTo>
                      <a:lnTo>
                        <a:pt x="22083" y="32140"/>
                      </a:lnTo>
                      <a:lnTo>
                        <a:pt x="23833" y="32640"/>
                      </a:lnTo>
                      <a:cubicBezTo>
                        <a:pt x="22619" y="33283"/>
                        <a:pt x="21833" y="31854"/>
                        <a:pt x="21369" y="32998"/>
                      </a:cubicBezTo>
                      <a:lnTo>
                        <a:pt x="22654" y="33605"/>
                      </a:lnTo>
                      <a:cubicBezTo>
                        <a:pt x="21297" y="34712"/>
                        <a:pt x="18475" y="34748"/>
                        <a:pt x="15940" y="36069"/>
                      </a:cubicBezTo>
                      <a:cubicBezTo>
                        <a:pt x="12761" y="39213"/>
                        <a:pt x="10617" y="42534"/>
                        <a:pt x="8939" y="45428"/>
                      </a:cubicBezTo>
                      <a:cubicBezTo>
                        <a:pt x="7510" y="48357"/>
                        <a:pt x="6367" y="49678"/>
                        <a:pt x="2509" y="53071"/>
                      </a:cubicBezTo>
                      <a:lnTo>
                        <a:pt x="616" y="54000"/>
                      </a:lnTo>
                      <a:cubicBezTo>
                        <a:pt x="330" y="54143"/>
                        <a:pt x="116" y="54214"/>
                        <a:pt x="9" y="54322"/>
                      </a:cubicBezTo>
                      <a:cubicBezTo>
                        <a:pt x="-241" y="54679"/>
                        <a:pt x="4867" y="53357"/>
                        <a:pt x="3366" y="54179"/>
                      </a:cubicBezTo>
                      <a:lnTo>
                        <a:pt x="5081" y="53893"/>
                      </a:lnTo>
                      <a:cubicBezTo>
                        <a:pt x="4902" y="54107"/>
                        <a:pt x="4902" y="54393"/>
                        <a:pt x="4081" y="54536"/>
                      </a:cubicBezTo>
                      <a:cubicBezTo>
                        <a:pt x="4652" y="54715"/>
                        <a:pt x="5010" y="54572"/>
                        <a:pt x="6045" y="54357"/>
                      </a:cubicBezTo>
                      <a:lnTo>
                        <a:pt x="5367" y="55143"/>
                      </a:lnTo>
                      <a:cubicBezTo>
                        <a:pt x="6688" y="56215"/>
                        <a:pt x="10725" y="55036"/>
                        <a:pt x="12832" y="55786"/>
                      </a:cubicBezTo>
                      <a:cubicBezTo>
                        <a:pt x="13546" y="56750"/>
                        <a:pt x="16690" y="56858"/>
                        <a:pt x="19940" y="56608"/>
                      </a:cubicBezTo>
                      <a:cubicBezTo>
                        <a:pt x="23226" y="56393"/>
                        <a:pt x="26584" y="55786"/>
                        <a:pt x="28798" y="55322"/>
                      </a:cubicBezTo>
                      <a:cubicBezTo>
                        <a:pt x="30441" y="54822"/>
                        <a:pt x="31834" y="54786"/>
                        <a:pt x="33299" y="55036"/>
                      </a:cubicBezTo>
                      <a:cubicBezTo>
                        <a:pt x="34013" y="55143"/>
                        <a:pt x="34763" y="55322"/>
                        <a:pt x="35549" y="55536"/>
                      </a:cubicBezTo>
                      <a:cubicBezTo>
                        <a:pt x="36121" y="55750"/>
                        <a:pt x="36621" y="55965"/>
                        <a:pt x="37157" y="56179"/>
                      </a:cubicBezTo>
                      <a:cubicBezTo>
                        <a:pt x="39264" y="57072"/>
                        <a:pt x="41336" y="57929"/>
                        <a:pt x="43300" y="56643"/>
                      </a:cubicBezTo>
                      <a:cubicBezTo>
                        <a:pt x="43443" y="56858"/>
                        <a:pt x="43764" y="56393"/>
                        <a:pt x="43764" y="56215"/>
                      </a:cubicBezTo>
                      <a:lnTo>
                        <a:pt x="47372" y="56429"/>
                      </a:lnTo>
                      <a:cubicBezTo>
                        <a:pt x="47372" y="56429"/>
                        <a:pt x="64839" y="57001"/>
                        <a:pt x="51551" y="44570"/>
                      </a:cubicBezTo>
                      <a:lnTo>
                        <a:pt x="51658" y="44249"/>
                      </a:lnTo>
                      <a:cubicBezTo>
                        <a:pt x="49694" y="43463"/>
                        <a:pt x="48444" y="43284"/>
                        <a:pt x="47086" y="44928"/>
                      </a:cubicBezTo>
                      <a:cubicBezTo>
                        <a:pt x="46872" y="42892"/>
                        <a:pt x="45479" y="44713"/>
                        <a:pt x="45014" y="44070"/>
                      </a:cubicBezTo>
                      <a:lnTo>
                        <a:pt x="45050" y="43892"/>
                      </a:lnTo>
                      <a:cubicBezTo>
                        <a:pt x="43836" y="45463"/>
                        <a:pt x="42586" y="42606"/>
                        <a:pt x="41407" y="43999"/>
                      </a:cubicBezTo>
                      <a:cubicBezTo>
                        <a:pt x="41443" y="43820"/>
                        <a:pt x="41478" y="43284"/>
                        <a:pt x="41728" y="43249"/>
                      </a:cubicBezTo>
                      <a:cubicBezTo>
                        <a:pt x="40871" y="43499"/>
                        <a:pt x="39728" y="43963"/>
                        <a:pt x="39657" y="42784"/>
                      </a:cubicBezTo>
                      <a:cubicBezTo>
                        <a:pt x="38657" y="42927"/>
                        <a:pt x="37442" y="42892"/>
                        <a:pt x="36335" y="42999"/>
                      </a:cubicBezTo>
                      <a:cubicBezTo>
                        <a:pt x="35656" y="43070"/>
                        <a:pt x="35478" y="43177"/>
                        <a:pt x="35299" y="43392"/>
                      </a:cubicBezTo>
                      <a:cubicBezTo>
                        <a:pt x="35085" y="43606"/>
                        <a:pt x="34870" y="43927"/>
                        <a:pt x="34620" y="44392"/>
                      </a:cubicBezTo>
                      <a:lnTo>
                        <a:pt x="34727" y="44070"/>
                      </a:lnTo>
                      <a:cubicBezTo>
                        <a:pt x="34085" y="45320"/>
                        <a:pt x="34228" y="44249"/>
                        <a:pt x="33620" y="44892"/>
                      </a:cubicBezTo>
                      <a:cubicBezTo>
                        <a:pt x="33656" y="44749"/>
                        <a:pt x="33656" y="44642"/>
                        <a:pt x="33692" y="44606"/>
                      </a:cubicBezTo>
                      <a:cubicBezTo>
                        <a:pt x="32763" y="45856"/>
                        <a:pt x="32370" y="44785"/>
                        <a:pt x="31727" y="45320"/>
                      </a:cubicBezTo>
                      <a:lnTo>
                        <a:pt x="32227" y="44535"/>
                      </a:lnTo>
                      <a:lnTo>
                        <a:pt x="31299" y="44713"/>
                      </a:lnTo>
                      <a:lnTo>
                        <a:pt x="31477" y="44892"/>
                      </a:lnTo>
                      <a:cubicBezTo>
                        <a:pt x="29620" y="47035"/>
                        <a:pt x="31941" y="43535"/>
                        <a:pt x="30191" y="44928"/>
                      </a:cubicBezTo>
                      <a:cubicBezTo>
                        <a:pt x="30120" y="44642"/>
                        <a:pt x="23869" y="49392"/>
                        <a:pt x="24012" y="48321"/>
                      </a:cubicBezTo>
                      <a:cubicBezTo>
                        <a:pt x="22262" y="49321"/>
                        <a:pt x="26512" y="46678"/>
                        <a:pt x="24869" y="47464"/>
                      </a:cubicBezTo>
                      <a:cubicBezTo>
                        <a:pt x="26334" y="46356"/>
                        <a:pt x="26048" y="46749"/>
                        <a:pt x="27084" y="45856"/>
                      </a:cubicBezTo>
                      <a:cubicBezTo>
                        <a:pt x="25798" y="46392"/>
                        <a:pt x="27941" y="44713"/>
                        <a:pt x="26334" y="45499"/>
                      </a:cubicBezTo>
                      <a:lnTo>
                        <a:pt x="27655" y="44642"/>
                      </a:lnTo>
                      <a:cubicBezTo>
                        <a:pt x="24369" y="46285"/>
                        <a:pt x="28584" y="43535"/>
                        <a:pt x="25476" y="45106"/>
                      </a:cubicBezTo>
                      <a:cubicBezTo>
                        <a:pt x="23369" y="45821"/>
                        <a:pt x="30227" y="42463"/>
                        <a:pt x="26226" y="44177"/>
                      </a:cubicBezTo>
                      <a:lnTo>
                        <a:pt x="28584" y="42963"/>
                      </a:lnTo>
                      <a:cubicBezTo>
                        <a:pt x="28905" y="42713"/>
                        <a:pt x="25155" y="44392"/>
                        <a:pt x="26405" y="43713"/>
                      </a:cubicBezTo>
                      <a:cubicBezTo>
                        <a:pt x="28084" y="42999"/>
                        <a:pt x="27869" y="42927"/>
                        <a:pt x="29405" y="42392"/>
                      </a:cubicBezTo>
                      <a:cubicBezTo>
                        <a:pt x="29655" y="42284"/>
                        <a:pt x="29834" y="42177"/>
                        <a:pt x="29941" y="42106"/>
                      </a:cubicBezTo>
                      <a:cubicBezTo>
                        <a:pt x="31013" y="41606"/>
                        <a:pt x="26977" y="42784"/>
                        <a:pt x="30798" y="41391"/>
                      </a:cubicBezTo>
                      <a:cubicBezTo>
                        <a:pt x="28191" y="42106"/>
                        <a:pt x="29977" y="41463"/>
                        <a:pt x="28155" y="41891"/>
                      </a:cubicBezTo>
                      <a:cubicBezTo>
                        <a:pt x="29298" y="41606"/>
                        <a:pt x="28762" y="41391"/>
                        <a:pt x="30834" y="41106"/>
                      </a:cubicBezTo>
                      <a:cubicBezTo>
                        <a:pt x="31013" y="41070"/>
                        <a:pt x="30941" y="41106"/>
                        <a:pt x="30548" y="41213"/>
                      </a:cubicBezTo>
                      <a:lnTo>
                        <a:pt x="31977" y="40891"/>
                      </a:lnTo>
                      <a:cubicBezTo>
                        <a:pt x="34727" y="40248"/>
                        <a:pt x="30691" y="40998"/>
                        <a:pt x="31406" y="40570"/>
                      </a:cubicBezTo>
                      <a:cubicBezTo>
                        <a:pt x="30906" y="40677"/>
                        <a:pt x="30941" y="40784"/>
                        <a:pt x="30084" y="40820"/>
                      </a:cubicBezTo>
                      <a:lnTo>
                        <a:pt x="30513" y="40534"/>
                      </a:lnTo>
                      <a:lnTo>
                        <a:pt x="31513" y="40463"/>
                      </a:lnTo>
                      <a:lnTo>
                        <a:pt x="32370" y="40141"/>
                      </a:lnTo>
                      <a:lnTo>
                        <a:pt x="31084" y="40248"/>
                      </a:lnTo>
                      <a:cubicBezTo>
                        <a:pt x="31906" y="39998"/>
                        <a:pt x="33906" y="40070"/>
                        <a:pt x="32370" y="39856"/>
                      </a:cubicBezTo>
                      <a:cubicBezTo>
                        <a:pt x="31549" y="39713"/>
                        <a:pt x="30656" y="39963"/>
                        <a:pt x="30513" y="39713"/>
                      </a:cubicBezTo>
                      <a:cubicBezTo>
                        <a:pt x="31584" y="39427"/>
                        <a:pt x="32906" y="39320"/>
                        <a:pt x="33370" y="39213"/>
                      </a:cubicBezTo>
                      <a:cubicBezTo>
                        <a:pt x="32299" y="38891"/>
                        <a:pt x="32406" y="38820"/>
                        <a:pt x="32299" y="38677"/>
                      </a:cubicBezTo>
                      <a:lnTo>
                        <a:pt x="33192" y="38998"/>
                      </a:lnTo>
                      <a:cubicBezTo>
                        <a:pt x="32263" y="38212"/>
                        <a:pt x="35085" y="39748"/>
                        <a:pt x="34335" y="39141"/>
                      </a:cubicBezTo>
                      <a:lnTo>
                        <a:pt x="34870" y="39463"/>
                      </a:lnTo>
                      <a:lnTo>
                        <a:pt x="33299" y="38462"/>
                      </a:lnTo>
                      <a:cubicBezTo>
                        <a:pt x="32120" y="37177"/>
                        <a:pt x="34835" y="39463"/>
                        <a:pt x="33263" y="37677"/>
                      </a:cubicBezTo>
                      <a:cubicBezTo>
                        <a:pt x="33263" y="37891"/>
                        <a:pt x="31727" y="36498"/>
                        <a:pt x="32263" y="36498"/>
                      </a:cubicBezTo>
                      <a:lnTo>
                        <a:pt x="32834" y="37141"/>
                      </a:lnTo>
                      <a:cubicBezTo>
                        <a:pt x="32763" y="36962"/>
                        <a:pt x="32656" y="36534"/>
                        <a:pt x="32977" y="36498"/>
                      </a:cubicBezTo>
                      <a:cubicBezTo>
                        <a:pt x="33120" y="36962"/>
                        <a:pt x="33763" y="37462"/>
                        <a:pt x="34049" y="36962"/>
                      </a:cubicBezTo>
                      <a:lnTo>
                        <a:pt x="34513" y="37962"/>
                      </a:lnTo>
                      <a:lnTo>
                        <a:pt x="34192" y="36105"/>
                      </a:lnTo>
                      <a:cubicBezTo>
                        <a:pt x="35442" y="36141"/>
                        <a:pt x="35549" y="34319"/>
                        <a:pt x="36692" y="34819"/>
                      </a:cubicBezTo>
                      <a:cubicBezTo>
                        <a:pt x="36692" y="34819"/>
                        <a:pt x="38442" y="33676"/>
                        <a:pt x="37692" y="32497"/>
                      </a:cubicBezTo>
                      <a:cubicBezTo>
                        <a:pt x="38085" y="33319"/>
                        <a:pt x="39014" y="32640"/>
                        <a:pt x="39550" y="33462"/>
                      </a:cubicBezTo>
                      <a:cubicBezTo>
                        <a:pt x="39192" y="32462"/>
                        <a:pt x="39442" y="30783"/>
                        <a:pt x="40621" y="30819"/>
                      </a:cubicBezTo>
                      <a:lnTo>
                        <a:pt x="40657" y="30962"/>
                      </a:lnTo>
                      <a:cubicBezTo>
                        <a:pt x="41157" y="30640"/>
                        <a:pt x="41550" y="30104"/>
                        <a:pt x="41693" y="29783"/>
                      </a:cubicBezTo>
                      <a:cubicBezTo>
                        <a:pt x="41728" y="29604"/>
                        <a:pt x="41693" y="29390"/>
                        <a:pt x="41693" y="29104"/>
                      </a:cubicBezTo>
                      <a:cubicBezTo>
                        <a:pt x="41693" y="28568"/>
                        <a:pt x="41836" y="27925"/>
                        <a:pt x="42836" y="27747"/>
                      </a:cubicBezTo>
                      <a:cubicBezTo>
                        <a:pt x="42014" y="27140"/>
                        <a:pt x="43014" y="26854"/>
                        <a:pt x="41907" y="26140"/>
                      </a:cubicBezTo>
                      <a:cubicBezTo>
                        <a:pt x="42229" y="23996"/>
                        <a:pt x="47372" y="23282"/>
                        <a:pt x="44050" y="20817"/>
                      </a:cubicBezTo>
                      <a:cubicBezTo>
                        <a:pt x="44372" y="19710"/>
                        <a:pt x="45515" y="19817"/>
                        <a:pt x="45979" y="19281"/>
                      </a:cubicBezTo>
                      <a:lnTo>
                        <a:pt x="46086" y="19603"/>
                      </a:lnTo>
                      <a:cubicBezTo>
                        <a:pt x="46550" y="17246"/>
                        <a:pt x="46443" y="16603"/>
                        <a:pt x="46800" y="14888"/>
                      </a:cubicBezTo>
                      <a:cubicBezTo>
                        <a:pt x="46408" y="14031"/>
                        <a:pt x="44657" y="14067"/>
                        <a:pt x="45014" y="12674"/>
                      </a:cubicBezTo>
                      <a:cubicBezTo>
                        <a:pt x="45765" y="12995"/>
                        <a:pt x="45622" y="12459"/>
                        <a:pt x="45550" y="11923"/>
                      </a:cubicBezTo>
                      <a:cubicBezTo>
                        <a:pt x="45693" y="12245"/>
                        <a:pt x="45979" y="12316"/>
                        <a:pt x="46372" y="11459"/>
                      </a:cubicBezTo>
                      <a:cubicBezTo>
                        <a:pt x="46122" y="11423"/>
                        <a:pt x="45943" y="11281"/>
                        <a:pt x="45836" y="11173"/>
                      </a:cubicBezTo>
                      <a:cubicBezTo>
                        <a:pt x="45907" y="11138"/>
                        <a:pt x="45943" y="11102"/>
                        <a:pt x="46015" y="11102"/>
                      </a:cubicBezTo>
                      <a:cubicBezTo>
                        <a:pt x="45586" y="10280"/>
                        <a:pt x="45408" y="10530"/>
                        <a:pt x="45372" y="10959"/>
                      </a:cubicBezTo>
                      <a:cubicBezTo>
                        <a:pt x="45265" y="10959"/>
                        <a:pt x="45122" y="11030"/>
                        <a:pt x="44943" y="11209"/>
                      </a:cubicBezTo>
                      <a:cubicBezTo>
                        <a:pt x="45729" y="10030"/>
                        <a:pt x="44229" y="8852"/>
                        <a:pt x="45300" y="8209"/>
                      </a:cubicBezTo>
                      <a:cubicBezTo>
                        <a:pt x="43871" y="5744"/>
                        <a:pt x="41443" y="5173"/>
                        <a:pt x="39478" y="4458"/>
                      </a:cubicBezTo>
                      <a:cubicBezTo>
                        <a:pt x="39692" y="3815"/>
                        <a:pt x="40514" y="3637"/>
                        <a:pt x="41193" y="3887"/>
                      </a:cubicBezTo>
                      <a:cubicBezTo>
                        <a:pt x="40728" y="3601"/>
                        <a:pt x="40264" y="3387"/>
                        <a:pt x="39764" y="3172"/>
                      </a:cubicBezTo>
                      <a:cubicBezTo>
                        <a:pt x="40335" y="2422"/>
                        <a:pt x="40907" y="3208"/>
                        <a:pt x="41407" y="3422"/>
                      </a:cubicBezTo>
                      <a:cubicBezTo>
                        <a:pt x="40728" y="993"/>
                        <a:pt x="37192" y="2601"/>
                        <a:pt x="35656" y="886"/>
                      </a:cubicBezTo>
                      <a:lnTo>
                        <a:pt x="34942" y="1494"/>
                      </a:lnTo>
                      <a:lnTo>
                        <a:pt x="34835" y="1351"/>
                      </a:lnTo>
                      <a:cubicBezTo>
                        <a:pt x="34727" y="1708"/>
                        <a:pt x="34085" y="2172"/>
                        <a:pt x="33763" y="2244"/>
                      </a:cubicBezTo>
                      <a:cubicBezTo>
                        <a:pt x="33656" y="1422"/>
                        <a:pt x="34263" y="386"/>
                        <a:pt x="33085" y="315"/>
                      </a:cubicBezTo>
                      <a:cubicBezTo>
                        <a:pt x="32263" y="-542"/>
                        <a:pt x="30334" y="565"/>
                        <a:pt x="29298" y="1101"/>
                      </a:cubicBezTo>
                      <a:cubicBezTo>
                        <a:pt x="29905" y="1208"/>
                        <a:pt x="29727" y="1672"/>
                        <a:pt x="29513" y="1958"/>
                      </a:cubicBezTo>
                      <a:cubicBezTo>
                        <a:pt x="28977" y="2029"/>
                        <a:pt x="28727" y="1244"/>
                        <a:pt x="28405" y="1601"/>
                      </a:cubicBezTo>
                      <a:lnTo>
                        <a:pt x="28262" y="493"/>
                      </a:lnTo>
                      <a:cubicBezTo>
                        <a:pt x="28548" y="1494"/>
                        <a:pt x="27262" y="1744"/>
                        <a:pt x="27155" y="2208"/>
                      </a:cubicBezTo>
                      <a:cubicBezTo>
                        <a:pt x="26798" y="1422"/>
                        <a:pt x="27727" y="1422"/>
                        <a:pt x="27762" y="815"/>
                      </a:cubicBezTo>
                      <a:cubicBezTo>
                        <a:pt x="26012" y="1172"/>
                        <a:pt x="26869" y="958"/>
                        <a:pt x="25119" y="1386"/>
                      </a:cubicBezTo>
                      <a:cubicBezTo>
                        <a:pt x="24369" y="2387"/>
                        <a:pt x="25512" y="2387"/>
                        <a:pt x="25262" y="3422"/>
                      </a:cubicBezTo>
                      <a:cubicBezTo>
                        <a:pt x="24512" y="3815"/>
                        <a:pt x="24012" y="4744"/>
                        <a:pt x="22905" y="4387"/>
                      </a:cubicBezTo>
                      <a:lnTo>
                        <a:pt x="23476" y="5244"/>
                      </a:lnTo>
                      <a:cubicBezTo>
                        <a:pt x="22333" y="6458"/>
                        <a:pt x="21619" y="6601"/>
                        <a:pt x="20190" y="6351"/>
                      </a:cubicBezTo>
                      <a:cubicBezTo>
                        <a:pt x="18690" y="9745"/>
                        <a:pt x="20226" y="11923"/>
                        <a:pt x="21262" y="12959"/>
                      </a:cubicBezTo>
                      <a:cubicBezTo>
                        <a:pt x="22297" y="14031"/>
                        <a:pt x="23119" y="14567"/>
                        <a:pt x="24012" y="14567"/>
                      </a:cubicBezTo>
                      <a:cubicBezTo>
                        <a:pt x="25476" y="15031"/>
                        <a:pt x="26119" y="15460"/>
                        <a:pt x="26119" y="15460"/>
                      </a:cubicBezTo>
                      <a:cubicBezTo>
                        <a:pt x="26084" y="18103"/>
                        <a:pt x="26298" y="14459"/>
                        <a:pt x="29763" y="1338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3" name="Graphic 1">
                <a:extLst>
                  <a:ext uri="{FF2B5EF4-FFF2-40B4-BE49-F238E27FC236}">
                    <a16:creationId xmlns:a16="http://schemas.microsoft.com/office/drawing/2014/main" id="{9D693275-4592-BC43-99ED-5A4FBC0111D9}"/>
                  </a:ext>
                </a:extLst>
              </p:cNvPr>
              <p:cNvGrpSpPr/>
              <p:nvPr/>
            </p:nvGrpSpPr>
            <p:grpSpPr>
              <a:xfrm>
                <a:off x="9739704" y="318432"/>
                <a:ext cx="33100" cy="69935"/>
                <a:chOff x="9739704" y="318432"/>
                <a:chExt cx="33100" cy="69935"/>
              </a:xfrm>
              <a:grpFill/>
            </p:grpSpPr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40C2BA33-A936-9F4A-A932-A7E84E2F2A0C}"/>
                    </a:ext>
                  </a:extLst>
                </p:cNvPr>
                <p:cNvSpPr/>
                <p:nvPr/>
              </p:nvSpPr>
              <p:spPr>
                <a:xfrm>
                  <a:off x="9754123" y="319825"/>
                  <a:ext cx="185" cy="464"/>
                </a:xfrm>
                <a:custGeom>
                  <a:avLst/>
                  <a:gdLst>
                    <a:gd name="connsiteX0" fmla="*/ 0 w 185"/>
                    <a:gd name="connsiteY0" fmla="*/ 0 h 464"/>
                    <a:gd name="connsiteX1" fmla="*/ 143 w 185"/>
                    <a:gd name="connsiteY1" fmla="*/ 464 h 464"/>
                    <a:gd name="connsiteX2" fmla="*/ 0 w 185"/>
                    <a:gd name="connsiteY2" fmla="*/ 0 h 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5" h="464">
                      <a:moveTo>
                        <a:pt x="0" y="0"/>
                      </a:moveTo>
                      <a:lnTo>
                        <a:pt x="143" y="464"/>
                      </a:lnTo>
                      <a:cubicBezTo>
                        <a:pt x="214" y="321"/>
                        <a:pt x="214" y="143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61885433-989B-1046-ACBE-EE4786FDC970}"/>
                    </a:ext>
                  </a:extLst>
                </p:cNvPr>
                <p:cNvSpPr/>
                <p:nvPr/>
              </p:nvSpPr>
              <p:spPr>
                <a:xfrm>
                  <a:off x="9769732" y="378011"/>
                  <a:ext cx="35" cy="107"/>
                </a:xfrm>
                <a:custGeom>
                  <a:avLst/>
                  <a:gdLst>
                    <a:gd name="connsiteX0" fmla="*/ 0 w 35"/>
                    <a:gd name="connsiteY0" fmla="*/ 0 h 107"/>
                    <a:gd name="connsiteX1" fmla="*/ 36 w 35"/>
                    <a:gd name="connsiteY1" fmla="*/ 107 h 107"/>
                    <a:gd name="connsiteX2" fmla="*/ 0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0"/>
                      </a:moveTo>
                      <a:cubicBezTo>
                        <a:pt x="0" y="36"/>
                        <a:pt x="0" y="71"/>
                        <a:pt x="36" y="107"/>
                      </a:cubicBezTo>
                      <a:cubicBezTo>
                        <a:pt x="36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2C5213D9-06C8-5C44-8EBB-84F8E460397F}"/>
                    </a:ext>
                  </a:extLst>
                </p:cNvPr>
                <p:cNvSpPr/>
                <p:nvPr/>
              </p:nvSpPr>
              <p:spPr>
                <a:xfrm>
                  <a:off x="9755766" y="336184"/>
                  <a:ext cx="71" cy="71"/>
                </a:xfrm>
                <a:custGeom>
                  <a:avLst/>
                  <a:gdLst>
                    <a:gd name="connsiteX0" fmla="*/ 72 w 71"/>
                    <a:gd name="connsiteY0" fmla="*/ 0 h 71"/>
                    <a:gd name="connsiteX1" fmla="*/ 72 w 71"/>
                    <a:gd name="connsiteY1" fmla="*/ 0 h 71"/>
                    <a:gd name="connsiteX2" fmla="*/ 0 w 71"/>
                    <a:gd name="connsiteY2" fmla="*/ 71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71">
                      <a:moveTo>
                        <a:pt x="72" y="0"/>
                      </a:moveTo>
                      <a:lnTo>
                        <a:pt x="72" y="0"/>
                      </a:lnTo>
                      <a:lnTo>
                        <a:pt x="0" y="71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CCD6EAF8-8CDF-AE45-966B-9A032F15344D}"/>
                    </a:ext>
                  </a:extLst>
                </p:cNvPr>
                <p:cNvSpPr/>
                <p:nvPr/>
              </p:nvSpPr>
              <p:spPr>
                <a:xfrm>
                  <a:off x="9739704" y="318432"/>
                  <a:ext cx="33100" cy="69935"/>
                </a:xfrm>
                <a:custGeom>
                  <a:avLst/>
                  <a:gdLst>
                    <a:gd name="connsiteX0" fmla="*/ 7811 w 33100"/>
                    <a:gd name="connsiteY0" fmla="*/ 12609 h 69935"/>
                    <a:gd name="connsiteX1" fmla="*/ 13026 w 33100"/>
                    <a:gd name="connsiteY1" fmla="*/ 16323 h 69935"/>
                    <a:gd name="connsiteX2" fmla="*/ 16169 w 33100"/>
                    <a:gd name="connsiteY2" fmla="*/ 17752 h 69935"/>
                    <a:gd name="connsiteX3" fmla="*/ 17527 w 33100"/>
                    <a:gd name="connsiteY3" fmla="*/ 17359 h 69935"/>
                    <a:gd name="connsiteX4" fmla="*/ 16812 w 33100"/>
                    <a:gd name="connsiteY4" fmla="*/ 17824 h 69935"/>
                    <a:gd name="connsiteX5" fmla="*/ 17134 w 33100"/>
                    <a:gd name="connsiteY5" fmla="*/ 17859 h 69935"/>
                    <a:gd name="connsiteX6" fmla="*/ 16884 w 33100"/>
                    <a:gd name="connsiteY6" fmla="*/ 17931 h 69935"/>
                    <a:gd name="connsiteX7" fmla="*/ 17491 w 33100"/>
                    <a:gd name="connsiteY7" fmla="*/ 17967 h 69935"/>
                    <a:gd name="connsiteX8" fmla="*/ 17241 w 33100"/>
                    <a:gd name="connsiteY8" fmla="*/ 18038 h 69935"/>
                    <a:gd name="connsiteX9" fmla="*/ 17348 w 33100"/>
                    <a:gd name="connsiteY9" fmla="*/ 18145 h 69935"/>
                    <a:gd name="connsiteX10" fmla="*/ 16991 w 33100"/>
                    <a:gd name="connsiteY10" fmla="*/ 18181 h 69935"/>
                    <a:gd name="connsiteX11" fmla="*/ 17384 w 33100"/>
                    <a:gd name="connsiteY11" fmla="*/ 18609 h 69935"/>
                    <a:gd name="connsiteX12" fmla="*/ 18420 w 33100"/>
                    <a:gd name="connsiteY12" fmla="*/ 18681 h 69935"/>
                    <a:gd name="connsiteX13" fmla="*/ 17527 w 33100"/>
                    <a:gd name="connsiteY13" fmla="*/ 20503 h 69935"/>
                    <a:gd name="connsiteX14" fmla="*/ 17312 w 33100"/>
                    <a:gd name="connsiteY14" fmla="*/ 20395 h 69935"/>
                    <a:gd name="connsiteX15" fmla="*/ 17098 w 33100"/>
                    <a:gd name="connsiteY15" fmla="*/ 21931 h 69935"/>
                    <a:gd name="connsiteX16" fmla="*/ 16920 w 33100"/>
                    <a:gd name="connsiteY16" fmla="*/ 22753 h 69935"/>
                    <a:gd name="connsiteX17" fmla="*/ 16348 w 33100"/>
                    <a:gd name="connsiteY17" fmla="*/ 22217 h 69935"/>
                    <a:gd name="connsiteX18" fmla="*/ 17348 w 33100"/>
                    <a:gd name="connsiteY18" fmla="*/ 24503 h 69935"/>
                    <a:gd name="connsiteX19" fmla="*/ 16384 w 33100"/>
                    <a:gd name="connsiteY19" fmla="*/ 23467 h 69935"/>
                    <a:gd name="connsiteX20" fmla="*/ 16241 w 33100"/>
                    <a:gd name="connsiteY20" fmla="*/ 25039 h 69935"/>
                    <a:gd name="connsiteX21" fmla="*/ 16277 w 33100"/>
                    <a:gd name="connsiteY21" fmla="*/ 24646 h 69935"/>
                    <a:gd name="connsiteX22" fmla="*/ 15062 w 33100"/>
                    <a:gd name="connsiteY22" fmla="*/ 25646 h 69935"/>
                    <a:gd name="connsiteX23" fmla="*/ 16134 w 33100"/>
                    <a:gd name="connsiteY23" fmla="*/ 26968 h 69935"/>
                    <a:gd name="connsiteX24" fmla="*/ 14419 w 33100"/>
                    <a:gd name="connsiteY24" fmla="*/ 26075 h 69935"/>
                    <a:gd name="connsiteX25" fmla="*/ 15098 w 33100"/>
                    <a:gd name="connsiteY25" fmla="*/ 27253 h 69935"/>
                    <a:gd name="connsiteX26" fmla="*/ 9347 w 33100"/>
                    <a:gd name="connsiteY26" fmla="*/ 27503 h 69935"/>
                    <a:gd name="connsiteX27" fmla="*/ 6954 w 33100"/>
                    <a:gd name="connsiteY27" fmla="*/ 33254 h 69935"/>
                    <a:gd name="connsiteX28" fmla="*/ 6811 w 33100"/>
                    <a:gd name="connsiteY28" fmla="*/ 37219 h 69935"/>
                    <a:gd name="connsiteX29" fmla="*/ 9954 w 33100"/>
                    <a:gd name="connsiteY29" fmla="*/ 39255 h 69935"/>
                    <a:gd name="connsiteX30" fmla="*/ 16527 w 33100"/>
                    <a:gd name="connsiteY30" fmla="*/ 41219 h 69935"/>
                    <a:gd name="connsiteX31" fmla="*/ 17491 w 33100"/>
                    <a:gd name="connsiteY31" fmla="*/ 41720 h 69935"/>
                    <a:gd name="connsiteX32" fmla="*/ 18063 w 33100"/>
                    <a:gd name="connsiteY32" fmla="*/ 44041 h 69935"/>
                    <a:gd name="connsiteX33" fmla="*/ 17312 w 33100"/>
                    <a:gd name="connsiteY33" fmla="*/ 44756 h 69935"/>
                    <a:gd name="connsiteX34" fmla="*/ 18563 w 33100"/>
                    <a:gd name="connsiteY34" fmla="*/ 45077 h 69935"/>
                    <a:gd name="connsiteX35" fmla="*/ 19348 w 33100"/>
                    <a:gd name="connsiteY35" fmla="*/ 45006 h 69935"/>
                    <a:gd name="connsiteX36" fmla="*/ 18670 w 33100"/>
                    <a:gd name="connsiteY36" fmla="*/ 45577 h 69935"/>
                    <a:gd name="connsiteX37" fmla="*/ 19563 w 33100"/>
                    <a:gd name="connsiteY37" fmla="*/ 45720 h 69935"/>
                    <a:gd name="connsiteX38" fmla="*/ 18956 w 33100"/>
                    <a:gd name="connsiteY38" fmla="*/ 46434 h 69935"/>
                    <a:gd name="connsiteX39" fmla="*/ 21063 w 33100"/>
                    <a:gd name="connsiteY39" fmla="*/ 49506 h 69935"/>
                    <a:gd name="connsiteX40" fmla="*/ 21099 w 33100"/>
                    <a:gd name="connsiteY40" fmla="*/ 53400 h 69935"/>
                    <a:gd name="connsiteX41" fmla="*/ 18563 w 33100"/>
                    <a:gd name="connsiteY41" fmla="*/ 55257 h 69935"/>
                    <a:gd name="connsiteX42" fmla="*/ 15562 w 33100"/>
                    <a:gd name="connsiteY42" fmla="*/ 56257 h 69935"/>
                    <a:gd name="connsiteX43" fmla="*/ 15419 w 33100"/>
                    <a:gd name="connsiteY43" fmla="*/ 56757 h 69935"/>
                    <a:gd name="connsiteX44" fmla="*/ 13098 w 33100"/>
                    <a:gd name="connsiteY44" fmla="*/ 57043 h 69935"/>
                    <a:gd name="connsiteX45" fmla="*/ 7776 w 33100"/>
                    <a:gd name="connsiteY45" fmla="*/ 58686 h 69935"/>
                    <a:gd name="connsiteX46" fmla="*/ 10705 w 33100"/>
                    <a:gd name="connsiteY46" fmla="*/ 69187 h 69935"/>
                    <a:gd name="connsiteX47" fmla="*/ 10633 w 33100"/>
                    <a:gd name="connsiteY47" fmla="*/ 69509 h 69935"/>
                    <a:gd name="connsiteX48" fmla="*/ 15134 w 33100"/>
                    <a:gd name="connsiteY48" fmla="*/ 68366 h 69935"/>
                    <a:gd name="connsiteX49" fmla="*/ 17491 w 33100"/>
                    <a:gd name="connsiteY49" fmla="*/ 68759 h 69935"/>
                    <a:gd name="connsiteX50" fmla="*/ 17491 w 33100"/>
                    <a:gd name="connsiteY50" fmla="*/ 68937 h 69935"/>
                    <a:gd name="connsiteX51" fmla="*/ 21456 w 33100"/>
                    <a:gd name="connsiteY51" fmla="*/ 67544 h 69935"/>
                    <a:gd name="connsiteX52" fmla="*/ 21349 w 33100"/>
                    <a:gd name="connsiteY52" fmla="*/ 68401 h 69935"/>
                    <a:gd name="connsiteX53" fmla="*/ 23921 w 33100"/>
                    <a:gd name="connsiteY53" fmla="*/ 67723 h 69935"/>
                    <a:gd name="connsiteX54" fmla="*/ 28885 w 33100"/>
                    <a:gd name="connsiteY54" fmla="*/ 61472 h 69935"/>
                    <a:gd name="connsiteX55" fmla="*/ 29064 w 33100"/>
                    <a:gd name="connsiteY55" fmla="*/ 61758 h 69935"/>
                    <a:gd name="connsiteX56" fmla="*/ 29671 w 33100"/>
                    <a:gd name="connsiteY56" fmla="*/ 59543 h 69935"/>
                    <a:gd name="connsiteX57" fmla="*/ 29993 w 33100"/>
                    <a:gd name="connsiteY57" fmla="*/ 59615 h 69935"/>
                    <a:gd name="connsiteX58" fmla="*/ 30957 w 33100"/>
                    <a:gd name="connsiteY58" fmla="*/ 56257 h 69935"/>
                    <a:gd name="connsiteX59" fmla="*/ 31707 w 33100"/>
                    <a:gd name="connsiteY59" fmla="*/ 56543 h 69935"/>
                    <a:gd name="connsiteX60" fmla="*/ 32279 w 33100"/>
                    <a:gd name="connsiteY60" fmla="*/ 54471 h 69935"/>
                    <a:gd name="connsiteX61" fmla="*/ 31886 w 33100"/>
                    <a:gd name="connsiteY61" fmla="*/ 55185 h 69935"/>
                    <a:gd name="connsiteX62" fmla="*/ 32529 w 33100"/>
                    <a:gd name="connsiteY62" fmla="*/ 52078 h 69935"/>
                    <a:gd name="connsiteX63" fmla="*/ 28993 w 33100"/>
                    <a:gd name="connsiteY63" fmla="*/ 48327 h 69935"/>
                    <a:gd name="connsiteX64" fmla="*/ 29743 w 33100"/>
                    <a:gd name="connsiteY64" fmla="*/ 47827 h 69935"/>
                    <a:gd name="connsiteX65" fmla="*/ 31350 w 33100"/>
                    <a:gd name="connsiteY65" fmla="*/ 47685 h 69935"/>
                    <a:gd name="connsiteX66" fmla="*/ 30993 w 33100"/>
                    <a:gd name="connsiteY66" fmla="*/ 45077 h 69935"/>
                    <a:gd name="connsiteX67" fmla="*/ 31814 w 33100"/>
                    <a:gd name="connsiteY67" fmla="*/ 44720 h 69935"/>
                    <a:gd name="connsiteX68" fmla="*/ 30100 w 33100"/>
                    <a:gd name="connsiteY68" fmla="*/ 41755 h 69935"/>
                    <a:gd name="connsiteX69" fmla="*/ 29707 w 33100"/>
                    <a:gd name="connsiteY69" fmla="*/ 39362 h 69935"/>
                    <a:gd name="connsiteX70" fmla="*/ 30386 w 33100"/>
                    <a:gd name="connsiteY70" fmla="*/ 38291 h 69935"/>
                    <a:gd name="connsiteX71" fmla="*/ 28993 w 33100"/>
                    <a:gd name="connsiteY71" fmla="*/ 37790 h 69935"/>
                    <a:gd name="connsiteX72" fmla="*/ 29814 w 33100"/>
                    <a:gd name="connsiteY72" fmla="*/ 36683 h 69935"/>
                    <a:gd name="connsiteX73" fmla="*/ 28207 w 33100"/>
                    <a:gd name="connsiteY73" fmla="*/ 34647 h 69935"/>
                    <a:gd name="connsiteX74" fmla="*/ 26385 w 33100"/>
                    <a:gd name="connsiteY74" fmla="*/ 31718 h 69935"/>
                    <a:gd name="connsiteX75" fmla="*/ 23242 w 33100"/>
                    <a:gd name="connsiteY75" fmla="*/ 31361 h 69935"/>
                    <a:gd name="connsiteX76" fmla="*/ 22885 w 33100"/>
                    <a:gd name="connsiteY76" fmla="*/ 29432 h 69935"/>
                    <a:gd name="connsiteX77" fmla="*/ 23135 w 33100"/>
                    <a:gd name="connsiteY77" fmla="*/ 29754 h 69935"/>
                    <a:gd name="connsiteX78" fmla="*/ 23742 w 33100"/>
                    <a:gd name="connsiteY78" fmla="*/ 29111 h 69935"/>
                    <a:gd name="connsiteX79" fmla="*/ 19884 w 33100"/>
                    <a:gd name="connsiteY79" fmla="*/ 28003 h 69935"/>
                    <a:gd name="connsiteX80" fmla="*/ 19956 w 33100"/>
                    <a:gd name="connsiteY80" fmla="*/ 28896 h 69935"/>
                    <a:gd name="connsiteX81" fmla="*/ 19241 w 33100"/>
                    <a:gd name="connsiteY81" fmla="*/ 28468 h 69935"/>
                    <a:gd name="connsiteX82" fmla="*/ 19670 w 33100"/>
                    <a:gd name="connsiteY82" fmla="*/ 27861 h 69935"/>
                    <a:gd name="connsiteX83" fmla="*/ 19063 w 33100"/>
                    <a:gd name="connsiteY83" fmla="*/ 27146 h 69935"/>
                    <a:gd name="connsiteX84" fmla="*/ 18777 w 33100"/>
                    <a:gd name="connsiteY84" fmla="*/ 28003 h 69935"/>
                    <a:gd name="connsiteX85" fmla="*/ 18563 w 33100"/>
                    <a:gd name="connsiteY85" fmla="*/ 27075 h 69935"/>
                    <a:gd name="connsiteX86" fmla="*/ 17741 w 33100"/>
                    <a:gd name="connsiteY86" fmla="*/ 28325 h 69935"/>
                    <a:gd name="connsiteX87" fmla="*/ 17741 w 33100"/>
                    <a:gd name="connsiteY87" fmla="*/ 28039 h 69935"/>
                    <a:gd name="connsiteX88" fmla="*/ 15705 w 33100"/>
                    <a:gd name="connsiteY88" fmla="*/ 33468 h 69935"/>
                    <a:gd name="connsiteX89" fmla="*/ 17205 w 33100"/>
                    <a:gd name="connsiteY89" fmla="*/ 34326 h 69935"/>
                    <a:gd name="connsiteX90" fmla="*/ 18884 w 33100"/>
                    <a:gd name="connsiteY90" fmla="*/ 36076 h 69935"/>
                    <a:gd name="connsiteX91" fmla="*/ 20063 w 33100"/>
                    <a:gd name="connsiteY91" fmla="*/ 37505 h 69935"/>
                    <a:gd name="connsiteX92" fmla="*/ 20277 w 33100"/>
                    <a:gd name="connsiteY92" fmla="*/ 37790 h 69935"/>
                    <a:gd name="connsiteX93" fmla="*/ 19741 w 33100"/>
                    <a:gd name="connsiteY93" fmla="*/ 36719 h 69935"/>
                    <a:gd name="connsiteX94" fmla="*/ 20206 w 33100"/>
                    <a:gd name="connsiteY94" fmla="*/ 37433 h 69935"/>
                    <a:gd name="connsiteX95" fmla="*/ 21563 w 33100"/>
                    <a:gd name="connsiteY95" fmla="*/ 37755 h 69935"/>
                    <a:gd name="connsiteX96" fmla="*/ 21777 w 33100"/>
                    <a:gd name="connsiteY96" fmla="*/ 38326 h 69935"/>
                    <a:gd name="connsiteX97" fmla="*/ 21134 w 33100"/>
                    <a:gd name="connsiteY97" fmla="*/ 36612 h 69935"/>
                    <a:gd name="connsiteX98" fmla="*/ 22456 w 33100"/>
                    <a:gd name="connsiteY98" fmla="*/ 35290 h 69935"/>
                    <a:gd name="connsiteX99" fmla="*/ 22135 w 33100"/>
                    <a:gd name="connsiteY99" fmla="*/ 33718 h 69935"/>
                    <a:gd name="connsiteX100" fmla="*/ 22349 w 33100"/>
                    <a:gd name="connsiteY100" fmla="*/ 34576 h 69935"/>
                    <a:gd name="connsiteX101" fmla="*/ 23063 w 33100"/>
                    <a:gd name="connsiteY101" fmla="*/ 33754 h 69935"/>
                    <a:gd name="connsiteX102" fmla="*/ 24171 w 33100"/>
                    <a:gd name="connsiteY102" fmla="*/ 34326 h 69935"/>
                    <a:gd name="connsiteX103" fmla="*/ 24278 w 33100"/>
                    <a:gd name="connsiteY103" fmla="*/ 35504 h 69935"/>
                    <a:gd name="connsiteX104" fmla="*/ 24671 w 33100"/>
                    <a:gd name="connsiteY104" fmla="*/ 33397 h 69935"/>
                    <a:gd name="connsiteX105" fmla="*/ 27850 w 33100"/>
                    <a:gd name="connsiteY105" fmla="*/ 31647 h 69935"/>
                    <a:gd name="connsiteX106" fmla="*/ 28921 w 33100"/>
                    <a:gd name="connsiteY106" fmla="*/ 28611 h 69935"/>
                    <a:gd name="connsiteX107" fmla="*/ 30993 w 33100"/>
                    <a:gd name="connsiteY107" fmla="*/ 29146 h 69935"/>
                    <a:gd name="connsiteX108" fmla="*/ 31529 w 33100"/>
                    <a:gd name="connsiteY108" fmla="*/ 26289 h 69935"/>
                    <a:gd name="connsiteX109" fmla="*/ 31600 w 33100"/>
                    <a:gd name="connsiteY109" fmla="*/ 26432 h 69935"/>
                    <a:gd name="connsiteX110" fmla="*/ 33100 w 33100"/>
                    <a:gd name="connsiteY110" fmla="*/ 19895 h 69935"/>
                    <a:gd name="connsiteX111" fmla="*/ 31421 w 33100"/>
                    <a:gd name="connsiteY111" fmla="*/ 18895 h 69935"/>
                    <a:gd name="connsiteX112" fmla="*/ 29564 w 33100"/>
                    <a:gd name="connsiteY112" fmla="*/ 13895 h 69935"/>
                    <a:gd name="connsiteX113" fmla="*/ 29886 w 33100"/>
                    <a:gd name="connsiteY113" fmla="*/ 11787 h 69935"/>
                    <a:gd name="connsiteX114" fmla="*/ 30207 w 33100"/>
                    <a:gd name="connsiteY114" fmla="*/ 11930 h 69935"/>
                    <a:gd name="connsiteX115" fmla="*/ 27564 w 33100"/>
                    <a:gd name="connsiteY115" fmla="*/ 8537 h 69935"/>
                    <a:gd name="connsiteX116" fmla="*/ 24706 w 33100"/>
                    <a:gd name="connsiteY116" fmla="*/ 8251 h 69935"/>
                    <a:gd name="connsiteX117" fmla="*/ 24671 w 33100"/>
                    <a:gd name="connsiteY117" fmla="*/ 7465 h 69935"/>
                    <a:gd name="connsiteX118" fmla="*/ 25064 w 33100"/>
                    <a:gd name="connsiteY118" fmla="*/ 6644 h 69935"/>
                    <a:gd name="connsiteX119" fmla="*/ 24528 w 33100"/>
                    <a:gd name="connsiteY119" fmla="*/ 6822 h 69935"/>
                    <a:gd name="connsiteX120" fmla="*/ 24635 w 33100"/>
                    <a:gd name="connsiteY120" fmla="*/ 6679 h 69935"/>
                    <a:gd name="connsiteX121" fmla="*/ 24063 w 33100"/>
                    <a:gd name="connsiteY121" fmla="*/ 7001 h 69935"/>
                    <a:gd name="connsiteX122" fmla="*/ 23849 w 33100"/>
                    <a:gd name="connsiteY122" fmla="*/ 7430 h 69935"/>
                    <a:gd name="connsiteX123" fmla="*/ 22956 w 33100"/>
                    <a:gd name="connsiteY123" fmla="*/ 5286 h 69935"/>
                    <a:gd name="connsiteX124" fmla="*/ 17777 w 33100"/>
                    <a:gd name="connsiteY124" fmla="*/ 4715 h 69935"/>
                    <a:gd name="connsiteX125" fmla="*/ 18991 w 33100"/>
                    <a:gd name="connsiteY125" fmla="*/ 3643 h 69935"/>
                    <a:gd name="connsiteX126" fmla="*/ 17884 w 33100"/>
                    <a:gd name="connsiteY126" fmla="*/ 3393 h 69935"/>
                    <a:gd name="connsiteX127" fmla="*/ 19098 w 33100"/>
                    <a:gd name="connsiteY127" fmla="*/ 3143 h 69935"/>
                    <a:gd name="connsiteX128" fmla="*/ 15134 w 33100"/>
                    <a:gd name="connsiteY128" fmla="*/ 1536 h 69935"/>
                    <a:gd name="connsiteX129" fmla="*/ 14562 w 33100"/>
                    <a:gd name="connsiteY129" fmla="*/ 2107 h 69935"/>
                    <a:gd name="connsiteX130" fmla="*/ 14527 w 33100"/>
                    <a:gd name="connsiteY130" fmla="*/ 1965 h 69935"/>
                    <a:gd name="connsiteX131" fmla="*/ 13634 w 33100"/>
                    <a:gd name="connsiteY131" fmla="*/ 2786 h 69935"/>
                    <a:gd name="connsiteX132" fmla="*/ 13526 w 33100"/>
                    <a:gd name="connsiteY132" fmla="*/ 822 h 69935"/>
                    <a:gd name="connsiteX133" fmla="*/ 10847 w 33100"/>
                    <a:gd name="connsiteY133" fmla="*/ 929 h 69935"/>
                    <a:gd name="connsiteX134" fmla="*/ 10740 w 33100"/>
                    <a:gd name="connsiteY134" fmla="*/ 1822 h 69935"/>
                    <a:gd name="connsiteX135" fmla="*/ 9990 w 33100"/>
                    <a:gd name="connsiteY135" fmla="*/ 1179 h 69935"/>
                    <a:gd name="connsiteX136" fmla="*/ 10204 w 33100"/>
                    <a:gd name="connsiteY136" fmla="*/ 107 h 69935"/>
                    <a:gd name="connsiteX137" fmla="*/ 8740 w 33100"/>
                    <a:gd name="connsiteY137" fmla="*/ 1429 h 69935"/>
                    <a:gd name="connsiteX138" fmla="*/ 9704 w 33100"/>
                    <a:gd name="connsiteY138" fmla="*/ 250 h 69935"/>
                    <a:gd name="connsiteX139" fmla="*/ 7311 w 33100"/>
                    <a:gd name="connsiteY139" fmla="*/ 0 h 69935"/>
                    <a:gd name="connsiteX140" fmla="*/ 6811 w 33100"/>
                    <a:gd name="connsiteY140" fmla="*/ 1965 h 69935"/>
                    <a:gd name="connsiteX141" fmla="*/ 4561 w 33100"/>
                    <a:gd name="connsiteY141" fmla="*/ 2143 h 69935"/>
                    <a:gd name="connsiteX142" fmla="*/ 4811 w 33100"/>
                    <a:gd name="connsiteY142" fmla="*/ 3108 h 69935"/>
                    <a:gd name="connsiteX143" fmla="*/ 1775 w 33100"/>
                    <a:gd name="connsiteY143" fmla="*/ 3000 h 69935"/>
                    <a:gd name="connsiteX144" fmla="*/ 346 w 33100"/>
                    <a:gd name="connsiteY144" fmla="*/ 9001 h 69935"/>
                    <a:gd name="connsiteX145" fmla="*/ 2275 w 33100"/>
                    <a:gd name="connsiteY145" fmla="*/ 11751 h 69935"/>
                    <a:gd name="connsiteX146" fmla="*/ 3739 w 33100"/>
                    <a:gd name="connsiteY146" fmla="*/ 13716 h 69935"/>
                    <a:gd name="connsiteX147" fmla="*/ 7811 w 33100"/>
                    <a:gd name="connsiteY147" fmla="*/ 12609 h 69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</a:cxnLst>
                  <a:rect l="l" t="t" r="r" b="b"/>
                  <a:pathLst>
                    <a:path w="33100" h="69935">
                      <a:moveTo>
                        <a:pt x="7811" y="12609"/>
                      </a:moveTo>
                      <a:cubicBezTo>
                        <a:pt x="10312" y="13823"/>
                        <a:pt x="10312" y="15823"/>
                        <a:pt x="13026" y="16323"/>
                      </a:cubicBezTo>
                      <a:cubicBezTo>
                        <a:pt x="14026" y="17002"/>
                        <a:pt x="15491" y="17502"/>
                        <a:pt x="16169" y="17752"/>
                      </a:cubicBezTo>
                      <a:cubicBezTo>
                        <a:pt x="17312" y="16788"/>
                        <a:pt x="16384" y="17895"/>
                        <a:pt x="17527" y="17359"/>
                      </a:cubicBezTo>
                      <a:lnTo>
                        <a:pt x="16812" y="17824"/>
                      </a:lnTo>
                      <a:cubicBezTo>
                        <a:pt x="17205" y="17645"/>
                        <a:pt x="17527" y="17645"/>
                        <a:pt x="17134" y="17859"/>
                      </a:cubicBezTo>
                      <a:lnTo>
                        <a:pt x="16884" y="17931"/>
                      </a:lnTo>
                      <a:cubicBezTo>
                        <a:pt x="17527" y="17788"/>
                        <a:pt x="17205" y="18002"/>
                        <a:pt x="17491" y="17967"/>
                      </a:cubicBezTo>
                      <a:lnTo>
                        <a:pt x="17241" y="18038"/>
                      </a:lnTo>
                      <a:lnTo>
                        <a:pt x="17348" y="18145"/>
                      </a:lnTo>
                      <a:lnTo>
                        <a:pt x="16991" y="18181"/>
                      </a:lnTo>
                      <a:cubicBezTo>
                        <a:pt x="17705" y="18181"/>
                        <a:pt x="17741" y="18502"/>
                        <a:pt x="17384" y="18609"/>
                      </a:cubicBezTo>
                      <a:lnTo>
                        <a:pt x="18420" y="18681"/>
                      </a:lnTo>
                      <a:cubicBezTo>
                        <a:pt x="17277" y="18788"/>
                        <a:pt x="19134" y="20002"/>
                        <a:pt x="17527" y="20503"/>
                      </a:cubicBezTo>
                      <a:lnTo>
                        <a:pt x="17312" y="20395"/>
                      </a:lnTo>
                      <a:cubicBezTo>
                        <a:pt x="18384" y="21431"/>
                        <a:pt x="17634" y="21931"/>
                        <a:pt x="17098" y="21931"/>
                      </a:cubicBezTo>
                      <a:cubicBezTo>
                        <a:pt x="16563" y="21931"/>
                        <a:pt x="16169" y="21646"/>
                        <a:pt x="16920" y="22753"/>
                      </a:cubicBezTo>
                      <a:cubicBezTo>
                        <a:pt x="16741" y="22467"/>
                        <a:pt x="16527" y="22396"/>
                        <a:pt x="16348" y="22217"/>
                      </a:cubicBezTo>
                      <a:cubicBezTo>
                        <a:pt x="16419" y="22574"/>
                        <a:pt x="16277" y="22824"/>
                        <a:pt x="17348" y="24503"/>
                      </a:cubicBezTo>
                      <a:cubicBezTo>
                        <a:pt x="17062" y="24646"/>
                        <a:pt x="16812" y="24110"/>
                        <a:pt x="16384" y="23467"/>
                      </a:cubicBezTo>
                      <a:cubicBezTo>
                        <a:pt x="16884" y="24182"/>
                        <a:pt x="16670" y="24717"/>
                        <a:pt x="16241" y="25039"/>
                      </a:cubicBezTo>
                      <a:lnTo>
                        <a:pt x="16277" y="24646"/>
                      </a:lnTo>
                      <a:lnTo>
                        <a:pt x="15062" y="25646"/>
                      </a:lnTo>
                      <a:lnTo>
                        <a:pt x="16134" y="26968"/>
                      </a:lnTo>
                      <a:cubicBezTo>
                        <a:pt x="15169" y="26968"/>
                        <a:pt x="14991" y="25289"/>
                        <a:pt x="14419" y="26075"/>
                      </a:cubicBezTo>
                      <a:lnTo>
                        <a:pt x="15098" y="27253"/>
                      </a:lnTo>
                      <a:cubicBezTo>
                        <a:pt x="13848" y="27753"/>
                        <a:pt x="12098" y="26110"/>
                        <a:pt x="9347" y="27503"/>
                      </a:cubicBezTo>
                      <a:cubicBezTo>
                        <a:pt x="8347" y="28575"/>
                        <a:pt x="7061" y="30504"/>
                        <a:pt x="6954" y="33254"/>
                      </a:cubicBezTo>
                      <a:lnTo>
                        <a:pt x="6811" y="37219"/>
                      </a:lnTo>
                      <a:lnTo>
                        <a:pt x="9954" y="39255"/>
                      </a:lnTo>
                      <a:cubicBezTo>
                        <a:pt x="12955" y="41184"/>
                        <a:pt x="15991" y="41219"/>
                        <a:pt x="16527" y="41219"/>
                      </a:cubicBezTo>
                      <a:cubicBezTo>
                        <a:pt x="16920" y="41255"/>
                        <a:pt x="17205" y="41291"/>
                        <a:pt x="17491" y="41720"/>
                      </a:cubicBezTo>
                      <a:cubicBezTo>
                        <a:pt x="17848" y="42398"/>
                        <a:pt x="18098" y="43184"/>
                        <a:pt x="18063" y="44041"/>
                      </a:cubicBezTo>
                      <a:lnTo>
                        <a:pt x="17312" y="44756"/>
                      </a:lnTo>
                      <a:cubicBezTo>
                        <a:pt x="16098" y="45613"/>
                        <a:pt x="19634" y="44220"/>
                        <a:pt x="18563" y="45077"/>
                      </a:cubicBezTo>
                      <a:lnTo>
                        <a:pt x="19348" y="45006"/>
                      </a:lnTo>
                      <a:cubicBezTo>
                        <a:pt x="19170" y="45220"/>
                        <a:pt x="19063" y="45541"/>
                        <a:pt x="18670" y="45577"/>
                      </a:cubicBezTo>
                      <a:cubicBezTo>
                        <a:pt x="18813" y="45863"/>
                        <a:pt x="19027" y="45756"/>
                        <a:pt x="19563" y="45720"/>
                      </a:cubicBezTo>
                      <a:lnTo>
                        <a:pt x="18956" y="46434"/>
                      </a:lnTo>
                      <a:cubicBezTo>
                        <a:pt x="19027" y="48042"/>
                        <a:pt x="21134" y="48399"/>
                        <a:pt x="21063" y="49506"/>
                      </a:cubicBezTo>
                      <a:cubicBezTo>
                        <a:pt x="19384" y="50971"/>
                        <a:pt x="21349" y="50613"/>
                        <a:pt x="21099" y="53400"/>
                      </a:cubicBezTo>
                      <a:cubicBezTo>
                        <a:pt x="21527" y="55007"/>
                        <a:pt x="19849" y="55435"/>
                        <a:pt x="18563" y="55257"/>
                      </a:cubicBezTo>
                      <a:cubicBezTo>
                        <a:pt x="17205" y="55150"/>
                        <a:pt x="16205" y="54685"/>
                        <a:pt x="15562" y="56257"/>
                      </a:cubicBezTo>
                      <a:cubicBezTo>
                        <a:pt x="15419" y="56078"/>
                        <a:pt x="15384" y="56578"/>
                        <a:pt x="15419" y="56757"/>
                      </a:cubicBezTo>
                      <a:cubicBezTo>
                        <a:pt x="14705" y="56900"/>
                        <a:pt x="13919" y="56971"/>
                        <a:pt x="13098" y="57043"/>
                      </a:cubicBezTo>
                      <a:cubicBezTo>
                        <a:pt x="13098" y="57043"/>
                        <a:pt x="10062" y="57293"/>
                        <a:pt x="7776" y="58686"/>
                      </a:cubicBezTo>
                      <a:cubicBezTo>
                        <a:pt x="5668" y="60079"/>
                        <a:pt x="4239" y="63186"/>
                        <a:pt x="10705" y="69187"/>
                      </a:cubicBezTo>
                      <a:lnTo>
                        <a:pt x="10633" y="69509"/>
                      </a:lnTo>
                      <a:cubicBezTo>
                        <a:pt x="12598" y="70187"/>
                        <a:pt x="14026" y="70223"/>
                        <a:pt x="15134" y="68366"/>
                      </a:cubicBezTo>
                      <a:cubicBezTo>
                        <a:pt x="15705" y="70330"/>
                        <a:pt x="16848" y="68259"/>
                        <a:pt x="17491" y="68759"/>
                      </a:cubicBezTo>
                      <a:lnTo>
                        <a:pt x="17491" y="68937"/>
                      </a:lnTo>
                      <a:cubicBezTo>
                        <a:pt x="18348" y="67151"/>
                        <a:pt x="20599" y="69402"/>
                        <a:pt x="21456" y="67544"/>
                      </a:cubicBezTo>
                      <a:cubicBezTo>
                        <a:pt x="21456" y="67723"/>
                        <a:pt x="21670" y="68223"/>
                        <a:pt x="21349" y="68401"/>
                      </a:cubicBezTo>
                      <a:cubicBezTo>
                        <a:pt x="22242" y="67830"/>
                        <a:pt x="23278" y="66723"/>
                        <a:pt x="23921" y="67723"/>
                      </a:cubicBezTo>
                      <a:cubicBezTo>
                        <a:pt x="26099" y="66330"/>
                        <a:pt x="29421" y="63972"/>
                        <a:pt x="28885" y="61472"/>
                      </a:cubicBezTo>
                      <a:lnTo>
                        <a:pt x="29064" y="61758"/>
                      </a:lnTo>
                      <a:cubicBezTo>
                        <a:pt x="28600" y="60258"/>
                        <a:pt x="29671" y="60722"/>
                        <a:pt x="29671" y="59543"/>
                      </a:cubicBezTo>
                      <a:cubicBezTo>
                        <a:pt x="29814" y="59579"/>
                        <a:pt x="29921" y="59579"/>
                        <a:pt x="29993" y="59615"/>
                      </a:cubicBezTo>
                      <a:cubicBezTo>
                        <a:pt x="29493" y="58186"/>
                        <a:pt x="31136" y="57186"/>
                        <a:pt x="30957" y="56257"/>
                      </a:cubicBezTo>
                      <a:lnTo>
                        <a:pt x="31707" y="56543"/>
                      </a:lnTo>
                      <a:cubicBezTo>
                        <a:pt x="31922" y="55936"/>
                        <a:pt x="32136" y="55185"/>
                        <a:pt x="32279" y="54471"/>
                      </a:cubicBezTo>
                      <a:lnTo>
                        <a:pt x="31886" y="55185"/>
                      </a:lnTo>
                      <a:cubicBezTo>
                        <a:pt x="29921" y="54328"/>
                        <a:pt x="33707" y="53971"/>
                        <a:pt x="32529" y="52078"/>
                      </a:cubicBezTo>
                      <a:cubicBezTo>
                        <a:pt x="32957" y="50435"/>
                        <a:pt x="28135" y="49435"/>
                        <a:pt x="28993" y="48327"/>
                      </a:cubicBezTo>
                      <a:cubicBezTo>
                        <a:pt x="27885" y="48006"/>
                        <a:pt x="30707" y="48470"/>
                        <a:pt x="29743" y="47827"/>
                      </a:cubicBezTo>
                      <a:cubicBezTo>
                        <a:pt x="30814" y="47542"/>
                        <a:pt x="30528" y="48077"/>
                        <a:pt x="31350" y="47685"/>
                      </a:cubicBezTo>
                      <a:cubicBezTo>
                        <a:pt x="30636" y="46934"/>
                        <a:pt x="32100" y="45899"/>
                        <a:pt x="30993" y="45077"/>
                      </a:cubicBezTo>
                      <a:lnTo>
                        <a:pt x="31814" y="44720"/>
                      </a:lnTo>
                      <a:cubicBezTo>
                        <a:pt x="29850" y="44006"/>
                        <a:pt x="31850" y="41862"/>
                        <a:pt x="30100" y="41755"/>
                      </a:cubicBezTo>
                      <a:cubicBezTo>
                        <a:pt x="28921" y="40969"/>
                        <a:pt x="31993" y="39791"/>
                        <a:pt x="29707" y="39362"/>
                      </a:cubicBezTo>
                      <a:lnTo>
                        <a:pt x="30386" y="38291"/>
                      </a:lnTo>
                      <a:cubicBezTo>
                        <a:pt x="30171" y="37648"/>
                        <a:pt x="28885" y="38648"/>
                        <a:pt x="28993" y="37790"/>
                      </a:cubicBezTo>
                      <a:cubicBezTo>
                        <a:pt x="29635" y="37433"/>
                        <a:pt x="28993" y="36719"/>
                        <a:pt x="29814" y="36683"/>
                      </a:cubicBezTo>
                      <a:cubicBezTo>
                        <a:pt x="29814" y="35683"/>
                        <a:pt x="28993" y="35183"/>
                        <a:pt x="28207" y="34647"/>
                      </a:cubicBezTo>
                      <a:cubicBezTo>
                        <a:pt x="27385" y="34076"/>
                        <a:pt x="26921" y="33576"/>
                        <a:pt x="26385" y="31718"/>
                      </a:cubicBezTo>
                      <a:cubicBezTo>
                        <a:pt x="24956" y="32290"/>
                        <a:pt x="24278" y="30718"/>
                        <a:pt x="23242" y="31361"/>
                      </a:cubicBezTo>
                      <a:cubicBezTo>
                        <a:pt x="23527" y="30718"/>
                        <a:pt x="20813" y="29861"/>
                        <a:pt x="22885" y="29432"/>
                      </a:cubicBezTo>
                      <a:cubicBezTo>
                        <a:pt x="23063" y="29397"/>
                        <a:pt x="23278" y="29539"/>
                        <a:pt x="23135" y="29754"/>
                      </a:cubicBezTo>
                      <a:lnTo>
                        <a:pt x="23742" y="29111"/>
                      </a:lnTo>
                      <a:cubicBezTo>
                        <a:pt x="22849" y="26718"/>
                        <a:pt x="20563" y="28539"/>
                        <a:pt x="19884" y="28003"/>
                      </a:cubicBezTo>
                      <a:cubicBezTo>
                        <a:pt x="20027" y="28361"/>
                        <a:pt x="20456" y="28468"/>
                        <a:pt x="19956" y="28896"/>
                      </a:cubicBezTo>
                      <a:lnTo>
                        <a:pt x="19241" y="28468"/>
                      </a:lnTo>
                      <a:lnTo>
                        <a:pt x="19670" y="27861"/>
                      </a:lnTo>
                      <a:cubicBezTo>
                        <a:pt x="19348" y="27575"/>
                        <a:pt x="19206" y="27361"/>
                        <a:pt x="19063" y="27146"/>
                      </a:cubicBezTo>
                      <a:lnTo>
                        <a:pt x="18777" y="28003"/>
                      </a:lnTo>
                      <a:cubicBezTo>
                        <a:pt x="18634" y="27432"/>
                        <a:pt x="19384" y="26110"/>
                        <a:pt x="18563" y="27075"/>
                      </a:cubicBezTo>
                      <a:cubicBezTo>
                        <a:pt x="18098" y="27611"/>
                        <a:pt x="18098" y="28218"/>
                        <a:pt x="17741" y="28325"/>
                      </a:cubicBezTo>
                      <a:lnTo>
                        <a:pt x="17741" y="28039"/>
                      </a:lnTo>
                      <a:lnTo>
                        <a:pt x="15705" y="33468"/>
                      </a:lnTo>
                      <a:cubicBezTo>
                        <a:pt x="15848" y="33504"/>
                        <a:pt x="16062" y="33468"/>
                        <a:pt x="17205" y="34326"/>
                      </a:cubicBezTo>
                      <a:cubicBezTo>
                        <a:pt x="17563" y="34683"/>
                        <a:pt x="18455" y="35397"/>
                        <a:pt x="18884" y="36076"/>
                      </a:cubicBezTo>
                      <a:cubicBezTo>
                        <a:pt x="19313" y="36540"/>
                        <a:pt x="19706" y="37005"/>
                        <a:pt x="20063" y="37505"/>
                      </a:cubicBezTo>
                      <a:cubicBezTo>
                        <a:pt x="20420" y="37969"/>
                        <a:pt x="20134" y="37719"/>
                        <a:pt x="20277" y="37790"/>
                      </a:cubicBezTo>
                      <a:cubicBezTo>
                        <a:pt x="19670" y="37005"/>
                        <a:pt x="19777" y="36969"/>
                        <a:pt x="19741" y="36719"/>
                      </a:cubicBezTo>
                      <a:lnTo>
                        <a:pt x="20206" y="37433"/>
                      </a:lnTo>
                      <a:cubicBezTo>
                        <a:pt x="20170" y="36040"/>
                        <a:pt x="21313" y="39005"/>
                        <a:pt x="21563" y="37755"/>
                      </a:cubicBezTo>
                      <a:lnTo>
                        <a:pt x="21777" y="38326"/>
                      </a:lnTo>
                      <a:lnTo>
                        <a:pt x="21134" y="36612"/>
                      </a:lnTo>
                      <a:cubicBezTo>
                        <a:pt x="21206" y="34611"/>
                        <a:pt x="22420" y="37969"/>
                        <a:pt x="22456" y="35290"/>
                      </a:cubicBezTo>
                      <a:cubicBezTo>
                        <a:pt x="22099" y="35647"/>
                        <a:pt x="21242" y="33754"/>
                        <a:pt x="22135" y="33718"/>
                      </a:cubicBezTo>
                      <a:lnTo>
                        <a:pt x="22349" y="34576"/>
                      </a:lnTo>
                      <a:cubicBezTo>
                        <a:pt x="22706" y="34183"/>
                        <a:pt x="22670" y="33790"/>
                        <a:pt x="23063" y="33754"/>
                      </a:cubicBezTo>
                      <a:cubicBezTo>
                        <a:pt x="23028" y="34290"/>
                        <a:pt x="23563" y="34897"/>
                        <a:pt x="24171" y="34326"/>
                      </a:cubicBezTo>
                      <a:lnTo>
                        <a:pt x="24278" y="35504"/>
                      </a:lnTo>
                      <a:cubicBezTo>
                        <a:pt x="24456" y="34790"/>
                        <a:pt x="24563" y="34076"/>
                        <a:pt x="24671" y="33397"/>
                      </a:cubicBezTo>
                      <a:cubicBezTo>
                        <a:pt x="26242" y="33468"/>
                        <a:pt x="26671" y="31254"/>
                        <a:pt x="27850" y="31647"/>
                      </a:cubicBezTo>
                      <a:cubicBezTo>
                        <a:pt x="27885" y="31718"/>
                        <a:pt x="29850" y="29789"/>
                        <a:pt x="28921" y="28611"/>
                      </a:cubicBezTo>
                      <a:cubicBezTo>
                        <a:pt x="29385" y="29468"/>
                        <a:pt x="30314" y="28361"/>
                        <a:pt x="30993" y="29146"/>
                      </a:cubicBezTo>
                      <a:cubicBezTo>
                        <a:pt x="30493" y="28146"/>
                        <a:pt x="30421" y="26539"/>
                        <a:pt x="31529" y="26289"/>
                      </a:cubicBezTo>
                      <a:lnTo>
                        <a:pt x="31600" y="26432"/>
                      </a:lnTo>
                      <a:cubicBezTo>
                        <a:pt x="33386" y="24432"/>
                        <a:pt x="31564" y="22539"/>
                        <a:pt x="33100" y="19895"/>
                      </a:cubicBezTo>
                      <a:cubicBezTo>
                        <a:pt x="32100" y="19931"/>
                        <a:pt x="32779" y="18609"/>
                        <a:pt x="31421" y="18895"/>
                      </a:cubicBezTo>
                      <a:cubicBezTo>
                        <a:pt x="30386" y="16681"/>
                        <a:pt x="33636" y="13609"/>
                        <a:pt x="29564" y="13895"/>
                      </a:cubicBezTo>
                      <a:cubicBezTo>
                        <a:pt x="29100" y="12966"/>
                        <a:pt x="29921" y="12430"/>
                        <a:pt x="29886" y="11787"/>
                      </a:cubicBezTo>
                      <a:lnTo>
                        <a:pt x="30207" y="11930"/>
                      </a:lnTo>
                      <a:cubicBezTo>
                        <a:pt x="28921" y="10180"/>
                        <a:pt x="28457" y="9787"/>
                        <a:pt x="27564" y="8537"/>
                      </a:cubicBezTo>
                      <a:cubicBezTo>
                        <a:pt x="26707" y="8215"/>
                        <a:pt x="25278" y="9394"/>
                        <a:pt x="24706" y="8251"/>
                      </a:cubicBezTo>
                      <a:cubicBezTo>
                        <a:pt x="25528" y="7965"/>
                        <a:pt x="25028" y="7715"/>
                        <a:pt x="24671" y="7465"/>
                      </a:cubicBezTo>
                      <a:cubicBezTo>
                        <a:pt x="24956" y="7537"/>
                        <a:pt x="25242" y="7430"/>
                        <a:pt x="25064" y="6644"/>
                      </a:cubicBezTo>
                      <a:cubicBezTo>
                        <a:pt x="24849" y="6751"/>
                        <a:pt x="24671" y="6822"/>
                        <a:pt x="24528" y="6822"/>
                      </a:cubicBezTo>
                      <a:cubicBezTo>
                        <a:pt x="24563" y="6787"/>
                        <a:pt x="24563" y="6715"/>
                        <a:pt x="24635" y="6679"/>
                      </a:cubicBezTo>
                      <a:cubicBezTo>
                        <a:pt x="23921" y="6465"/>
                        <a:pt x="23885" y="6715"/>
                        <a:pt x="24063" y="7001"/>
                      </a:cubicBezTo>
                      <a:cubicBezTo>
                        <a:pt x="23992" y="7072"/>
                        <a:pt x="23921" y="7215"/>
                        <a:pt x="23849" y="7430"/>
                      </a:cubicBezTo>
                      <a:cubicBezTo>
                        <a:pt x="23885" y="6215"/>
                        <a:pt x="22313" y="6358"/>
                        <a:pt x="22956" y="5286"/>
                      </a:cubicBezTo>
                      <a:cubicBezTo>
                        <a:pt x="21134" y="4393"/>
                        <a:pt x="19313" y="4929"/>
                        <a:pt x="17777" y="4715"/>
                      </a:cubicBezTo>
                      <a:cubicBezTo>
                        <a:pt x="17920" y="4072"/>
                        <a:pt x="18491" y="3679"/>
                        <a:pt x="18991" y="3643"/>
                      </a:cubicBezTo>
                      <a:lnTo>
                        <a:pt x="17884" y="3393"/>
                      </a:lnTo>
                      <a:cubicBezTo>
                        <a:pt x="18313" y="2536"/>
                        <a:pt x="18706" y="3179"/>
                        <a:pt x="19098" y="3143"/>
                      </a:cubicBezTo>
                      <a:cubicBezTo>
                        <a:pt x="18527" y="1179"/>
                        <a:pt x="16027" y="3358"/>
                        <a:pt x="15134" y="1536"/>
                      </a:cubicBezTo>
                      <a:lnTo>
                        <a:pt x="14562" y="2107"/>
                      </a:lnTo>
                      <a:lnTo>
                        <a:pt x="14527" y="1965"/>
                      </a:lnTo>
                      <a:cubicBezTo>
                        <a:pt x="14383" y="2322"/>
                        <a:pt x="13884" y="2715"/>
                        <a:pt x="13634" y="2786"/>
                      </a:cubicBezTo>
                      <a:cubicBezTo>
                        <a:pt x="13705" y="1929"/>
                        <a:pt x="14276" y="1000"/>
                        <a:pt x="13526" y="822"/>
                      </a:cubicBezTo>
                      <a:cubicBezTo>
                        <a:pt x="13169" y="-143"/>
                        <a:pt x="11740" y="679"/>
                        <a:pt x="10847" y="929"/>
                      </a:cubicBezTo>
                      <a:cubicBezTo>
                        <a:pt x="11240" y="1179"/>
                        <a:pt x="10990" y="1572"/>
                        <a:pt x="10740" y="1822"/>
                      </a:cubicBezTo>
                      <a:cubicBezTo>
                        <a:pt x="10383" y="1750"/>
                        <a:pt x="10347" y="893"/>
                        <a:pt x="9990" y="1179"/>
                      </a:cubicBezTo>
                      <a:lnTo>
                        <a:pt x="10204" y="107"/>
                      </a:lnTo>
                      <a:cubicBezTo>
                        <a:pt x="10133" y="1143"/>
                        <a:pt x="8990" y="1000"/>
                        <a:pt x="8740" y="1429"/>
                      </a:cubicBezTo>
                      <a:cubicBezTo>
                        <a:pt x="8669" y="571"/>
                        <a:pt x="9454" y="822"/>
                        <a:pt x="9704" y="250"/>
                      </a:cubicBezTo>
                      <a:cubicBezTo>
                        <a:pt x="8097" y="71"/>
                        <a:pt x="8919" y="179"/>
                        <a:pt x="7311" y="0"/>
                      </a:cubicBezTo>
                      <a:cubicBezTo>
                        <a:pt x="6347" y="750"/>
                        <a:pt x="7347" y="1036"/>
                        <a:pt x="6811" y="1965"/>
                      </a:cubicBezTo>
                      <a:cubicBezTo>
                        <a:pt x="6061" y="2143"/>
                        <a:pt x="5347" y="2822"/>
                        <a:pt x="4561" y="2143"/>
                      </a:cubicBezTo>
                      <a:lnTo>
                        <a:pt x="4811" y="3108"/>
                      </a:lnTo>
                      <a:cubicBezTo>
                        <a:pt x="3489" y="3929"/>
                        <a:pt x="2882" y="3750"/>
                        <a:pt x="1775" y="3000"/>
                      </a:cubicBezTo>
                      <a:cubicBezTo>
                        <a:pt x="-475" y="5465"/>
                        <a:pt x="-118" y="7680"/>
                        <a:pt x="346" y="9001"/>
                      </a:cubicBezTo>
                      <a:cubicBezTo>
                        <a:pt x="846" y="10358"/>
                        <a:pt x="1453" y="11287"/>
                        <a:pt x="2275" y="11751"/>
                      </a:cubicBezTo>
                      <a:cubicBezTo>
                        <a:pt x="3597" y="12894"/>
                        <a:pt x="3847" y="13680"/>
                        <a:pt x="3739" y="13716"/>
                      </a:cubicBezTo>
                      <a:cubicBezTo>
                        <a:pt x="3704" y="15823"/>
                        <a:pt x="4561" y="12609"/>
                        <a:pt x="7811" y="1260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8" name="Graphic 1">
                <a:extLst>
                  <a:ext uri="{FF2B5EF4-FFF2-40B4-BE49-F238E27FC236}">
                    <a16:creationId xmlns:a16="http://schemas.microsoft.com/office/drawing/2014/main" id="{83DBFDEA-5D47-3844-A917-45AE9C36C0C6}"/>
                  </a:ext>
                </a:extLst>
              </p:cNvPr>
              <p:cNvGrpSpPr/>
              <p:nvPr/>
            </p:nvGrpSpPr>
            <p:grpSpPr>
              <a:xfrm>
                <a:off x="9962459" y="384702"/>
                <a:ext cx="46039" cy="46417"/>
                <a:chOff x="9962459" y="384702"/>
                <a:chExt cx="46039" cy="46417"/>
              </a:xfrm>
              <a:grpFill/>
            </p:grpSpPr>
            <p:sp>
              <p:nvSpPr>
                <p:cNvPr id="79" name="Freeform 78">
                  <a:extLst>
                    <a:ext uri="{FF2B5EF4-FFF2-40B4-BE49-F238E27FC236}">
                      <a16:creationId xmlns:a16="http://schemas.microsoft.com/office/drawing/2014/main" id="{D44A6108-EA61-2C40-9A99-83FCBAD8FE82}"/>
                    </a:ext>
                  </a:extLst>
                </p:cNvPr>
                <p:cNvSpPr/>
                <p:nvPr/>
              </p:nvSpPr>
              <p:spPr>
                <a:xfrm>
                  <a:off x="9987081" y="400157"/>
                  <a:ext cx="428" cy="124"/>
                </a:xfrm>
                <a:custGeom>
                  <a:avLst/>
                  <a:gdLst>
                    <a:gd name="connsiteX0" fmla="*/ 429 w 428"/>
                    <a:gd name="connsiteY0" fmla="*/ 71 h 124"/>
                    <a:gd name="connsiteX1" fmla="*/ 0 w 428"/>
                    <a:gd name="connsiteY1" fmla="*/ 0 h 124"/>
                    <a:gd name="connsiteX2" fmla="*/ 429 w 428"/>
                    <a:gd name="connsiteY2" fmla="*/ 71 h 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8" h="124">
                      <a:moveTo>
                        <a:pt x="429" y="71"/>
                      </a:moveTo>
                      <a:lnTo>
                        <a:pt x="0" y="0"/>
                      </a:lnTo>
                      <a:cubicBezTo>
                        <a:pt x="143" y="107"/>
                        <a:pt x="286" y="179"/>
                        <a:pt x="429" y="7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 79">
                  <a:extLst>
                    <a:ext uri="{FF2B5EF4-FFF2-40B4-BE49-F238E27FC236}">
                      <a16:creationId xmlns:a16="http://schemas.microsoft.com/office/drawing/2014/main" id="{441E9923-4B84-314B-BF71-D95DBCE42E44}"/>
                    </a:ext>
                  </a:extLst>
                </p:cNvPr>
                <p:cNvSpPr/>
                <p:nvPr/>
              </p:nvSpPr>
              <p:spPr>
                <a:xfrm>
                  <a:off x="9989760" y="417480"/>
                  <a:ext cx="35" cy="107"/>
                </a:xfrm>
                <a:custGeom>
                  <a:avLst/>
                  <a:gdLst>
                    <a:gd name="connsiteX0" fmla="*/ 0 w 35"/>
                    <a:gd name="connsiteY0" fmla="*/ 107 h 107"/>
                    <a:gd name="connsiteX1" fmla="*/ 36 w 35"/>
                    <a:gd name="connsiteY1" fmla="*/ 0 h 107"/>
                    <a:gd name="connsiteX2" fmla="*/ 0 w 35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107"/>
                      </a:moveTo>
                      <a:lnTo>
                        <a:pt x="36" y="0"/>
                      </a:lnTo>
                      <a:cubicBezTo>
                        <a:pt x="0" y="36"/>
                        <a:pt x="0" y="107"/>
                        <a:pt x="0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88F92D1B-939F-A749-B248-FFF3A601589E}"/>
                    </a:ext>
                  </a:extLst>
                </p:cNvPr>
                <p:cNvSpPr/>
                <p:nvPr/>
              </p:nvSpPr>
              <p:spPr>
                <a:xfrm>
                  <a:off x="9971936" y="398299"/>
                  <a:ext cx="71" cy="107"/>
                </a:xfrm>
                <a:custGeom>
                  <a:avLst/>
                  <a:gdLst>
                    <a:gd name="connsiteX0" fmla="*/ 71 w 71"/>
                    <a:gd name="connsiteY0" fmla="*/ 107 h 107"/>
                    <a:gd name="connsiteX1" fmla="*/ 71 w 71"/>
                    <a:gd name="connsiteY1" fmla="*/ 107 h 107"/>
                    <a:gd name="connsiteX2" fmla="*/ 0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71" y="107"/>
                      </a:moveTo>
                      <a:lnTo>
                        <a:pt x="71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D7763410-D0AD-AB46-97A9-63BA8DA8BB39}"/>
                    </a:ext>
                  </a:extLst>
                </p:cNvPr>
                <p:cNvSpPr/>
                <p:nvPr/>
              </p:nvSpPr>
              <p:spPr>
                <a:xfrm>
                  <a:off x="9962459" y="384702"/>
                  <a:ext cx="46039" cy="46417"/>
                </a:xfrm>
                <a:custGeom>
                  <a:avLst/>
                  <a:gdLst>
                    <a:gd name="connsiteX0" fmla="*/ 16156 w 46039"/>
                    <a:gd name="connsiteY0" fmla="*/ 6275 h 46417"/>
                    <a:gd name="connsiteX1" fmla="*/ 11369 w 46039"/>
                    <a:gd name="connsiteY1" fmla="*/ 10168 h 46417"/>
                    <a:gd name="connsiteX2" fmla="*/ 9548 w 46039"/>
                    <a:gd name="connsiteY2" fmla="*/ 13704 h 46417"/>
                    <a:gd name="connsiteX3" fmla="*/ 9333 w 46039"/>
                    <a:gd name="connsiteY3" fmla="*/ 16204 h 46417"/>
                    <a:gd name="connsiteX4" fmla="*/ 8512 w 46039"/>
                    <a:gd name="connsiteY4" fmla="*/ 15919 h 46417"/>
                    <a:gd name="connsiteX5" fmla="*/ 8333 w 46039"/>
                    <a:gd name="connsiteY5" fmla="*/ 16597 h 46417"/>
                    <a:gd name="connsiteX6" fmla="*/ 8155 w 46039"/>
                    <a:gd name="connsiteY6" fmla="*/ 16454 h 46417"/>
                    <a:gd name="connsiteX7" fmla="*/ 8119 w 46039"/>
                    <a:gd name="connsiteY7" fmla="*/ 17455 h 46417"/>
                    <a:gd name="connsiteX8" fmla="*/ 7940 w 46039"/>
                    <a:gd name="connsiteY8" fmla="*/ 17312 h 46417"/>
                    <a:gd name="connsiteX9" fmla="*/ 7798 w 46039"/>
                    <a:gd name="connsiteY9" fmla="*/ 17669 h 46417"/>
                    <a:gd name="connsiteX10" fmla="*/ 7548 w 46039"/>
                    <a:gd name="connsiteY10" fmla="*/ 17419 h 46417"/>
                    <a:gd name="connsiteX11" fmla="*/ 7262 w 46039"/>
                    <a:gd name="connsiteY11" fmla="*/ 18633 h 46417"/>
                    <a:gd name="connsiteX12" fmla="*/ 6083 w 46039"/>
                    <a:gd name="connsiteY12" fmla="*/ 19669 h 46417"/>
                    <a:gd name="connsiteX13" fmla="*/ 7012 w 46039"/>
                    <a:gd name="connsiteY13" fmla="*/ 20169 h 46417"/>
                    <a:gd name="connsiteX14" fmla="*/ 3333 w 46039"/>
                    <a:gd name="connsiteY14" fmla="*/ 23455 h 46417"/>
                    <a:gd name="connsiteX15" fmla="*/ 3083 w 46039"/>
                    <a:gd name="connsiteY15" fmla="*/ 23348 h 46417"/>
                    <a:gd name="connsiteX16" fmla="*/ 904 w 46039"/>
                    <a:gd name="connsiteY16" fmla="*/ 28027 h 46417"/>
                    <a:gd name="connsiteX17" fmla="*/ 11 w 46039"/>
                    <a:gd name="connsiteY17" fmla="*/ 28063 h 46417"/>
                    <a:gd name="connsiteX18" fmla="*/ 2047 w 46039"/>
                    <a:gd name="connsiteY18" fmla="*/ 29706 h 46417"/>
                    <a:gd name="connsiteX19" fmla="*/ 368 w 46039"/>
                    <a:gd name="connsiteY19" fmla="*/ 30313 h 46417"/>
                    <a:gd name="connsiteX20" fmla="*/ 1511 w 46039"/>
                    <a:gd name="connsiteY20" fmla="*/ 31171 h 46417"/>
                    <a:gd name="connsiteX21" fmla="*/ 1190 w 46039"/>
                    <a:gd name="connsiteY21" fmla="*/ 30992 h 46417"/>
                    <a:gd name="connsiteX22" fmla="*/ 1333 w 46039"/>
                    <a:gd name="connsiteY22" fmla="*/ 32278 h 46417"/>
                    <a:gd name="connsiteX23" fmla="*/ 3047 w 46039"/>
                    <a:gd name="connsiteY23" fmla="*/ 31742 h 46417"/>
                    <a:gd name="connsiteX24" fmla="*/ 1368 w 46039"/>
                    <a:gd name="connsiteY24" fmla="*/ 32885 h 46417"/>
                    <a:gd name="connsiteX25" fmla="*/ 2726 w 46039"/>
                    <a:gd name="connsiteY25" fmla="*/ 32599 h 46417"/>
                    <a:gd name="connsiteX26" fmla="*/ 47 w 46039"/>
                    <a:gd name="connsiteY26" fmla="*/ 36100 h 46417"/>
                    <a:gd name="connsiteX27" fmla="*/ 5047 w 46039"/>
                    <a:gd name="connsiteY27" fmla="*/ 40850 h 46417"/>
                    <a:gd name="connsiteX28" fmla="*/ 10941 w 46039"/>
                    <a:gd name="connsiteY28" fmla="*/ 44065 h 46417"/>
                    <a:gd name="connsiteX29" fmla="*/ 10548 w 46039"/>
                    <a:gd name="connsiteY29" fmla="*/ 45029 h 46417"/>
                    <a:gd name="connsiteX30" fmla="*/ 12441 w 46039"/>
                    <a:gd name="connsiteY30" fmla="*/ 44637 h 46417"/>
                    <a:gd name="connsiteX31" fmla="*/ 13298 w 46039"/>
                    <a:gd name="connsiteY31" fmla="*/ 44101 h 46417"/>
                    <a:gd name="connsiteX32" fmla="*/ 13084 w 46039"/>
                    <a:gd name="connsiteY32" fmla="*/ 44958 h 46417"/>
                    <a:gd name="connsiteX33" fmla="*/ 14263 w 46039"/>
                    <a:gd name="connsiteY33" fmla="*/ 44494 h 46417"/>
                    <a:gd name="connsiteX34" fmla="*/ 14441 w 46039"/>
                    <a:gd name="connsiteY34" fmla="*/ 45458 h 46417"/>
                    <a:gd name="connsiteX35" fmla="*/ 20728 w 46039"/>
                    <a:gd name="connsiteY35" fmla="*/ 44994 h 46417"/>
                    <a:gd name="connsiteX36" fmla="*/ 27336 w 46039"/>
                    <a:gd name="connsiteY36" fmla="*/ 43779 h 46417"/>
                    <a:gd name="connsiteX37" fmla="*/ 30586 w 46039"/>
                    <a:gd name="connsiteY37" fmla="*/ 44422 h 46417"/>
                    <a:gd name="connsiteX38" fmla="*/ 33158 w 46039"/>
                    <a:gd name="connsiteY38" fmla="*/ 45244 h 46417"/>
                    <a:gd name="connsiteX39" fmla="*/ 33444 w 46039"/>
                    <a:gd name="connsiteY39" fmla="*/ 44851 h 46417"/>
                    <a:gd name="connsiteX40" fmla="*/ 35015 w 46039"/>
                    <a:gd name="connsiteY40" fmla="*/ 45529 h 46417"/>
                    <a:gd name="connsiteX41" fmla="*/ 35872 w 46039"/>
                    <a:gd name="connsiteY41" fmla="*/ 45780 h 46417"/>
                    <a:gd name="connsiteX42" fmla="*/ 38230 w 46039"/>
                    <a:gd name="connsiteY42" fmla="*/ 46315 h 46417"/>
                    <a:gd name="connsiteX43" fmla="*/ 44195 w 46039"/>
                    <a:gd name="connsiteY43" fmla="*/ 44922 h 46417"/>
                    <a:gd name="connsiteX44" fmla="*/ 45659 w 46039"/>
                    <a:gd name="connsiteY44" fmla="*/ 40243 h 46417"/>
                    <a:gd name="connsiteX45" fmla="*/ 43624 w 46039"/>
                    <a:gd name="connsiteY45" fmla="*/ 39422 h 46417"/>
                    <a:gd name="connsiteX46" fmla="*/ 40587 w 46039"/>
                    <a:gd name="connsiteY46" fmla="*/ 39564 h 46417"/>
                    <a:gd name="connsiteX47" fmla="*/ 40730 w 46039"/>
                    <a:gd name="connsiteY47" fmla="*/ 39243 h 46417"/>
                    <a:gd name="connsiteX48" fmla="*/ 40909 w 46039"/>
                    <a:gd name="connsiteY48" fmla="*/ 37457 h 46417"/>
                    <a:gd name="connsiteX49" fmla="*/ 41302 w 46039"/>
                    <a:gd name="connsiteY49" fmla="*/ 35957 h 46417"/>
                    <a:gd name="connsiteX50" fmla="*/ 41445 w 46039"/>
                    <a:gd name="connsiteY50" fmla="*/ 35385 h 46417"/>
                    <a:gd name="connsiteX51" fmla="*/ 41552 w 46039"/>
                    <a:gd name="connsiteY51" fmla="*/ 35100 h 46417"/>
                    <a:gd name="connsiteX52" fmla="*/ 40802 w 46039"/>
                    <a:gd name="connsiteY52" fmla="*/ 34135 h 46417"/>
                    <a:gd name="connsiteX53" fmla="*/ 38587 w 46039"/>
                    <a:gd name="connsiteY53" fmla="*/ 34600 h 46417"/>
                    <a:gd name="connsiteX54" fmla="*/ 37337 w 46039"/>
                    <a:gd name="connsiteY54" fmla="*/ 33314 h 46417"/>
                    <a:gd name="connsiteX55" fmla="*/ 37408 w 46039"/>
                    <a:gd name="connsiteY55" fmla="*/ 33171 h 46417"/>
                    <a:gd name="connsiteX56" fmla="*/ 34551 w 46039"/>
                    <a:gd name="connsiteY56" fmla="*/ 32599 h 46417"/>
                    <a:gd name="connsiteX57" fmla="*/ 34944 w 46039"/>
                    <a:gd name="connsiteY57" fmla="*/ 31921 h 46417"/>
                    <a:gd name="connsiteX58" fmla="*/ 33301 w 46039"/>
                    <a:gd name="connsiteY58" fmla="*/ 31206 h 46417"/>
                    <a:gd name="connsiteX59" fmla="*/ 28443 w 46039"/>
                    <a:gd name="connsiteY59" fmla="*/ 32635 h 46417"/>
                    <a:gd name="connsiteX60" fmla="*/ 28479 w 46039"/>
                    <a:gd name="connsiteY60" fmla="*/ 32314 h 46417"/>
                    <a:gd name="connsiteX61" fmla="*/ 27300 w 46039"/>
                    <a:gd name="connsiteY61" fmla="*/ 33171 h 46417"/>
                    <a:gd name="connsiteX62" fmla="*/ 27229 w 46039"/>
                    <a:gd name="connsiteY62" fmla="*/ 32885 h 46417"/>
                    <a:gd name="connsiteX63" fmla="*/ 25335 w 46039"/>
                    <a:gd name="connsiteY63" fmla="*/ 33707 h 46417"/>
                    <a:gd name="connsiteX64" fmla="*/ 25264 w 46039"/>
                    <a:gd name="connsiteY64" fmla="*/ 32921 h 46417"/>
                    <a:gd name="connsiteX65" fmla="*/ 24264 w 46039"/>
                    <a:gd name="connsiteY65" fmla="*/ 33171 h 46417"/>
                    <a:gd name="connsiteX66" fmla="*/ 24657 w 46039"/>
                    <a:gd name="connsiteY66" fmla="*/ 33314 h 46417"/>
                    <a:gd name="connsiteX67" fmla="*/ 23192 w 46039"/>
                    <a:gd name="connsiteY67" fmla="*/ 33457 h 46417"/>
                    <a:gd name="connsiteX68" fmla="*/ 21335 w 46039"/>
                    <a:gd name="connsiteY68" fmla="*/ 36957 h 46417"/>
                    <a:gd name="connsiteX69" fmla="*/ 21121 w 46039"/>
                    <a:gd name="connsiteY69" fmla="*/ 36100 h 46417"/>
                    <a:gd name="connsiteX70" fmla="*/ 21156 w 46039"/>
                    <a:gd name="connsiteY70" fmla="*/ 34492 h 46417"/>
                    <a:gd name="connsiteX71" fmla="*/ 20335 w 46039"/>
                    <a:gd name="connsiteY71" fmla="*/ 34135 h 46417"/>
                    <a:gd name="connsiteX72" fmla="*/ 20406 w 46039"/>
                    <a:gd name="connsiteY72" fmla="*/ 33242 h 46417"/>
                    <a:gd name="connsiteX73" fmla="*/ 19370 w 46039"/>
                    <a:gd name="connsiteY73" fmla="*/ 33599 h 46417"/>
                    <a:gd name="connsiteX74" fmla="*/ 19085 w 46039"/>
                    <a:gd name="connsiteY74" fmla="*/ 32671 h 46417"/>
                    <a:gd name="connsiteX75" fmla="*/ 19549 w 46039"/>
                    <a:gd name="connsiteY75" fmla="*/ 31492 h 46417"/>
                    <a:gd name="connsiteX76" fmla="*/ 18870 w 46039"/>
                    <a:gd name="connsiteY76" fmla="*/ 32349 h 46417"/>
                    <a:gd name="connsiteX77" fmla="*/ 19549 w 46039"/>
                    <a:gd name="connsiteY77" fmla="*/ 31063 h 46417"/>
                    <a:gd name="connsiteX78" fmla="*/ 19120 w 46039"/>
                    <a:gd name="connsiteY78" fmla="*/ 30635 h 46417"/>
                    <a:gd name="connsiteX79" fmla="*/ 17227 w 46039"/>
                    <a:gd name="connsiteY79" fmla="*/ 32028 h 46417"/>
                    <a:gd name="connsiteX80" fmla="*/ 18620 w 46039"/>
                    <a:gd name="connsiteY80" fmla="*/ 30671 h 46417"/>
                    <a:gd name="connsiteX81" fmla="*/ 18477 w 46039"/>
                    <a:gd name="connsiteY81" fmla="*/ 30813 h 46417"/>
                    <a:gd name="connsiteX82" fmla="*/ 19406 w 46039"/>
                    <a:gd name="connsiteY82" fmla="*/ 30063 h 46417"/>
                    <a:gd name="connsiteX83" fmla="*/ 19835 w 46039"/>
                    <a:gd name="connsiteY83" fmla="*/ 29635 h 46417"/>
                    <a:gd name="connsiteX84" fmla="*/ 18370 w 46039"/>
                    <a:gd name="connsiteY84" fmla="*/ 30420 h 46417"/>
                    <a:gd name="connsiteX85" fmla="*/ 17477 w 46039"/>
                    <a:gd name="connsiteY85" fmla="*/ 31099 h 46417"/>
                    <a:gd name="connsiteX86" fmla="*/ 17477 w 46039"/>
                    <a:gd name="connsiteY86" fmla="*/ 30921 h 46417"/>
                    <a:gd name="connsiteX87" fmla="*/ 18406 w 46039"/>
                    <a:gd name="connsiteY87" fmla="*/ 30385 h 46417"/>
                    <a:gd name="connsiteX88" fmla="*/ 18799 w 46039"/>
                    <a:gd name="connsiteY88" fmla="*/ 29956 h 46417"/>
                    <a:gd name="connsiteX89" fmla="*/ 17656 w 46039"/>
                    <a:gd name="connsiteY89" fmla="*/ 30599 h 46417"/>
                    <a:gd name="connsiteX90" fmla="*/ 18442 w 46039"/>
                    <a:gd name="connsiteY90" fmla="*/ 29956 h 46417"/>
                    <a:gd name="connsiteX91" fmla="*/ 16370 w 46039"/>
                    <a:gd name="connsiteY91" fmla="*/ 30885 h 46417"/>
                    <a:gd name="connsiteX92" fmla="*/ 18728 w 46039"/>
                    <a:gd name="connsiteY92" fmla="*/ 29456 h 46417"/>
                    <a:gd name="connsiteX93" fmla="*/ 16942 w 46039"/>
                    <a:gd name="connsiteY93" fmla="*/ 29849 h 46417"/>
                    <a:gd name="connsiteX94" fmla="*/ 18263 w 46039"/>
                    <a:gd name="connsiteY94" fmla="*/ 29528 h 46417"/>
                    <a:gd name="connsiteX95" fmla="*/ 19728 w 46039"/>
                    <a:gd name="connsiteY95" fmla="*/ 29063 h 46417"/>
                    <a:gd name="connsiteX96" fmla="*/ 20656 w 46039"/>
                    <a:gd name="connsiteY96" fmla="*/ 28920 h 46417"/>
                    <a:gd name="connsiteX97" fmla="*/ 17906 w 46039"/>
                    <a:gd name="connsiteY97" fmla="*/ 29349 h 46417"/>
                    <a:gd name="connsiteX98" fmla="*/ 17227 w 46039"/>
                    <a:gd name="connsiteY98" fmla="*/ 29170 h 46417"/>
                    <a:gd name="connsiteX99" fmla="*/ 15049 w 46039"/>
                    <a:gd name="connsiteY99" fmla="*/ 29277 h 46417"/>
                    <a:gd name="connsiteX100" fmla="*/ 16227 w 46039"/>
                    <a:gd name="connsiteY100" fmla="*/ 29206 h 46417"/>
                    <a:gd name="connsiteX101" fmla="*/ 15799 w 46039"/>
                    <a:gd name="connsiteY101" fmla="*/ 29099 h 46417"/>
                    <a:gd name="connsiteX102" fmla="*/ 17370 w 46039"/>
                    <a:gd name="connsiteY102" fmla="*/ 28956 h 46417"/>
                    <a:gd name="connsiteX103" fmla="*/ 18835 w 46039"/>
                    <a:gd name="connsiteY103" fmla="*/ 28920 h 46417"/>
                    <a:gd name="connsiteX104" fmla="*/ 16763 w 46039"/>
                    <a:gd name="connsiteY104" fmla="*/ 28849 h 46417"/>
                    <a:gd name="connsiteX105" fmla="*/ 18299 w 46039"/>
                    <a:gd name="connsiteY105" fmla="*/ 28599 h 46417"/>
                    <a:gd name="connsiteX106" fmla="*/ 17656 w 46039"/>
                    <a:gd name="connsiteY106" fmla="*/ 28242 h 46417"/>
                    <a:gd name="connsiteX107" fmla="*/ 20121 w 46039"/>
                    <a:gd name="connsiteY107" fmla="*/ 28635 h 46417"/>
                    <a:gd name="connsiteX108" fmla="*/ 19478 w 46039"/>
                    <a:gd name="connsiteY108" fmla="*/ 28349 h 46417"/>
                    <a:gd name="connsiteX109" fmla="*/ 19585 w 46039"/>
                    <a:gd name="connsiteY109" fmla="*/ 28385 h 46417"/>
                    <a:gd name="connsiteX110" fmla="*/ 19763 w 46039"/>
                    <a:gd name="connsiteY110" fmla="*/ 27992 h 46417"/>
                    <a:gd name="connsiteX111" fmla="*/ 18335 w 46039"/>
                    <a:gd name="connsiteY111" fmla="*/ 26956 h 46417"/>
                    <a:gd name="connsiteX112" fmla="*/ 18549 w 46039"/>
                    <a:gd name="connsiteY112" fmla="*/ 24491 h 46417"/>
                    <a:gd name="connsiteX113" fmla="*/ 20013 w 46039"/>
                    <a:gd name="connsiteY113" fmla="*/ 24455 h 46417"/>
                    <a:gd name="connsiteX114" fmla="*/ 20121 w 46039"/>
                    <a:gd name="connsiteY114" fmla="*/ 24670 h 46417"/>
                    <a:gd name="connsiteX115" fmla="*/ 21085 w 46039"/>
                    <a:gd name="connsiteY115" fmla="*/ 22848 h 46417"/>
                    <a:gd name="connsiteX116" fmla="*/ 20228 w 46039"/>
                    <a:gd name="connsiteY116" fmla="*/ 20955 h 46417"/>
                    <a:gd name="connsiteX117" fmla="*/ 20871 w 46039"/>
                    <a:gd name="connsiteY117" fmla="*/ 21062 h 46417"/>
                    <a:gd name="connsiteX118" fmla="*/ 21657 w 46039"/>
                    <a:gd name="connsiteY118" fmla="*/ 21455 h 46417"/>
                    <a:gd name="connsiteX119" fmla="*/ 21371 w 46039"/>
                    <a:gd name="connsiteY119" fmla="*/ 21026 h 46417"/>
                    <a:gd name="connsiteX120" fmla="*/ 21514 w 46039"/>
                    <a:gd name="connsiteY120" fmla="*/ 21134 h 46417"/>
                    <a:gd name="connsiteX121" fmla="*/ 21121 w 46039"/>
                    <a:gd name="connsiteY121" fmla="*/ 20669 h 46417"/>
                    <a:gd name="connsiteX122" fmla="*/ 20692 w 46039"/>
                    <a:gd name="connsiteY122" fmla="*/ 20455 h 46417"/>
                    <a:gd name="connsiteX123" fmla="*/ 22335 w 46039"/>
                    <a:gd name="connsiteY123" fmla="*/ 20169 h 46417"/>
                    <a:gd name="connsiteX124" fmla="*/ 22264 w 46039"/>
                    <a:gd name="connsiteY124" fmla="*/ 16597 h 46417"/>
                    <a:gd name="connsiteX125" fmla="*/ 23264 w 46039"/>
                    <a:gd name="connsiteY125" fmla="*/ 17776 h 46417"/>
                    <a:gd name="connsiteX126" fmla="*/ 23442 w 46039"/>
                    <a:gd name="connsiteY126" fmla="*/ 17097 h 46417"/>
                    <a:gd name="connsiteX127" fmla="*/ 23693 w 46039"/>
                    <a:gd name="connsiteY127" fmla="*/ 17990 h 46417"/>
                    <a:gd name="connsiteX128" fmla="*/ 25086 w 46039"/>
                    <a:gd name="connsiteY128" fmla="*/ 15847 h 46417"/>
                    <a:gd name="connsiteX129" fmla="*/ 24621 w 46039"/>
                    <a:gd name="connsiteY129" fmla="*/ 15240 h 46417"/>
                    <a:gd name="connsiteX130" fmla="*/ 24764 w 46039"/>
                    <a:gd name="connsiteY130" fmla="*/ 15276 h 46417"/>
                    <a:gd name="connsiteX131" fmla="*/ 24121 w 46039"/>
                    <a:gd name="connsiteY131" fmla="*/ 14347 h 46417"/>
                    <a:gd name="connsiteX132" fmla="*/ 25871 w 46039"/>
                    <a:gd name="connsiteY132" fmla="*/ 15026 h 46417"/>
                    <a:gd name="connsiteX133" fmla="*/ 26121 w 46039"/>
                    <a:gd name="connsiteY133" fmla="*/ 13240 h 46417"/>
                    <a:gd name="connsiteX134" fmla="*/ 25371 w 46039"/>
                    <a:gd name="connsiteY134" fmla="*/ 12775 h 46417"/>
                    <a:gd name="connsiteX135" fmla="*/ 26050 w 46039"/>
                    <a:gd name="connsiteY135" fmla="*/ 12561 h 46417"/>
                    <a:gd name="connsiteX136" fmla="*/ 26979 w 46039"/>
                    <a:gd name="connsiteY136" fmla="*/ 13168 h 46417"/>
                    <a:gd name="connsiteX137" fmla="*/ 26121 w 46039"/>
                    <a:gd name="connsiteY137" fmla="*/ 11668 h 46417"/>
                    <a:gd name="connsiteX138" fmla="*/ 26943 w 46039"/>
                    <a:gd name="connsiteY138" fmla="*/ 12775 h 46417"/>
                    <a:gd name="connsiteX139" fmla="*/ 27693 w 46039"/>
                    <a:gd name="connsiteY139" fmla="*/ 11490 h 46417"/>
                    <a:gd name="connsiteX140" fmla="*/ 26121 w 46039"/>
                    <a:gd name="connsiteY140" fmla="*/ 10239 h 46417"/>
                    <a:gd name="connsiteX141" fmla="*/ 26693 w 46039"/>
                    <a:gd name="connsiteY141" fmla="*/ 8918 h 46417"/>
                    <a:gd name="connsiteX142" fmla="*/ 25764 w 46039"/>
                    <a:gd name="connsiteY142" fmla="*/ 8525 h 46417"/>
                    <a:gd name="connsiteX143" fmla="*/ 27193 w 46039"/>
                    <a:gd name="connsiteY143" fmla="*/ 7132 h 46417"/>
                    <a:gd name="connsiteX144" fmla="*/ 21764 w 46039"/>
                    <a:gd name="connsiteY144" fmla="*/ 238 h 46417"/>
                    <a:gd name="connsiteX145" fmla="*/ 18763 w 46039"/>
                    <a:gd name="connsiteY145" fmla="*/ 238 h 46417"/>
                    <a:gd name="connsiteX146" fmla="*/ 16156 w 46039"/>
                    <a:gd name="connsiteY146" fmla="*/ 6275 h 46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</a:cxnLst>
                  <a:rect l="l" t="t" r="r" b="b"/>
                  <a:pathLst>
                    <a:path w="46039" h="46417">
                      <a:moveTo>
                        <a:pt x="16156" y="6275"/>
                      </a:moveTo>
                      <a:cubicBezTo>
                        <a:pt x="14334" y="7989"/>
                        <a:pt x="12548" y="7203"/>
                        <a:pt x="11369" y="10168"/>
                      </a:cubicBezTo>
                      <a:cubicBezTo>
                        <a:pt x="10441" y="11204"/>
                        <a:pt x="10048" y="12597"/>
                        <a:pt x="9548" y="13704"/>
                      </a:cubicBezTo>
                      <a:cubicBezTo>
                        <a:pt x="10441" y="15026"/>
                        <a:pt x="8691" y="14990"/>
                        <a:pt x="9333" y="16204"/>
                      </a:cubicBezTo>
                      <a:lnTo>
                        <a:pt x="8512" y="15919"/>
                      </a:lnTo>
                      <a:cubicBezTo>
                        <a:pt x="8726" y="16347"/>
                        <a:pt x="8798" y="16704"/>
                        <a:pt x="8333" y="16597"/>
                      </a:cubicBezTo>
                      <a:lnTo>
                        <a:pt x="8155" y="16454"/>
                      </a:lnTo>
                      <a:cubicBezTo>
                        <a:pt x="8476" y="17097"/>
                        <a:pt x="7976" y="17133"/>
                        <a:pt x="8119" y="17455"/>
                      </a:cubicBezTo>
                      <a:lnTo>
                        <a:pt x="7940" y="17312"/>
                      </a:lnTo>
                      <a:lnTo>
                        <a:pt x="7798" y="17669"/>
                      </a:lnTo>
                      <a:lnTo>
                        <a:pt x="7548" y="17419"/>
                      </a:lnTo>
                      <a:cubicBezTo>
                        <a:pt x="7691" y="17776"/>
                        <a:pt x="7619" y="18169"/>
                        <a:pt x="7262" y="18633"/>
                      </a:cubicBezTo>
                      <a:cubicBezTo>
                        <a:pt x="7012" y="19026"/>
                        <a:pt x="6619" y="19383"/>
                        <a:pt x="6083" y="19669"/>
                      </a:cubicBezTo>
                      <a:lnTo>
                        <a:pt x="7012" y="20169"/>
                      </a:lnTo>
                      <a:cubicBezTo>
                        <a:pt x="4476" y="21169"/>
                        <a:pt x="5905" y="22598"/>
                        <a:pt x="3333" y="23455"/>
                      </a:cubicBezTo>
                      <a:lnTo>
                        <a:pt x="3083" y="23348"/>
                      </a:lnTo>
                      <a:cubicBezTo>
                        <a:pt x="4547" y="25741"/>
                        <a:pt x="-1096" y="25884"/>
                        <a:pt x="904" y="28027"/>
                      </a:cubicBezTo>
                      <a:cubicBezTo>
                        <a:pt x="654" y="27777"/>
                        <a:pt x="261" y="28099"/>
                        <a:pt x="11" y="28063"/>
                      </a:cubicBezTo>
                      <a:cubicBezTo>
                        <a:pt x="-25" y="28920"/>
                        <a:pt x="-96" y="29813"/>
                        <a:pt x="2047" y="29706"/>
                      </a:cubicBezTo>
                      <a:cubicBezTo>
                        <a:pt x="1833" y="30242"/>
                        <a:pt x="1225" y="30206"/>
                        <a:pt x="368" y="30313"/>
                      </a:cubicBezTo>
                      <a:cubicBezTo>
                        <a:pt x="1333" y="30242"/>
                        <a:pt x="1547" y="30706"/>
                        <a:pt x="1511" y="31171"/>
                      </a:cubicBezTo>
                      <a:lnTo>
                        <a:pt x="1190" y="30992"/>
                      </a:lnTo>
                      <a:cubicBezTo>
                        <a:pt x="1190" y="31421"/>
                        <a:pt x="1225" y="31849"/>
                        <a:pt x="1333" y="32278"/>
                      </a:cubicBezTo>
                      <a:lnTo>
                        <a:pt x="3047" y="31742"/>
                      </a:lnTo>
                      <a:cubicBezTo>
                        <a:pt x="2476" y="32492"/>
                        <a:pt x="975" y="32242"/>
                        <a:pt x="1368" y="32885"/>
                      </a:cubicBezTo>
                      <a:lnTo>
                        <a:pt x="2726" y="32599"/>
                      </a:lnTo>
                      <a:cubicBezTo>
                        <a:pt x="2440" y="33599"/>
                        <a:pt x="582" y="34742"/>
                        <a:pt x="47" y="36100"/>
                      </a:cubicBezTo>
                      <a:cubicBezTo>
                        <a:pt x="618" y="38386"/>
                        <a:pt x="2868" y="39886"/>
                        <a:pt x="5047" y="40850"/>
                      </a:cubicBezTo>
                      <a:cubicBezTo>
                        <a:pt x="7369" y="41850"/>
                        <a:pt x="9477" y="42386"/>
                        <a:pt x="10941" y="44065"/>
                      </a:cubicBezTo>
                      <a:lnTo>
                        <a:pt x="10548" y="45029"/>
                      </a:lnTo>
                      <a:cubicBezTo>
                        <a:pt x="9834" y="46422"/>
                        <a:pt x="13048" y="43315"/>
                        <a:pt x="12441" y="44637"/>
                      </a:cubicBezTo>
                      <a:lnTo>
                        <a:pt x="13298" y="44101"/>
                      </a:lnTo>
                      <a:cubicBezTo>
                        <a:pt x="13334" y="44386"/>
                        <a:pt x="13513" y="44708"/>
                        <a:pt x="13084" y="44958"/>
                      </a:cubicBezTo>
                      <a:cubicBezTo>
                        <a:pt x="13584" y="45101"/>
                        <a:pt x="13691" y="44851"/>
                        <a:pt x="14263" y="44494"/>
                      </a:cubicBezTo>
                      <a:lnTo>
                        <a:pt x="14441" y="45458"/>
                      </a:lnTo>
                      <a:cubicBezTo>
                        <a:pt x="16406" y="46422"/>
                        <a:pt x="18656" y="44672"/>
                        <a:pt x="20728" y="44994"/>
                      </a:cubicBezTo>
                      <a:cubicBezTo>
                        <a:pt x="23085" y="46851"/>
                        <a:pt x="25693" y="44887"/>
                        <a:pt x="27336" y="43779"/>
                      </a:cubicBezTo>
                      <a:cubicBezTo>
                        <a:pt x="28407" y="42601"/>
                        <a:pt x="29693" y="43494"/>
                        <a:pt x="30586" y="44422"/>
                      </a:cubicBezTo>
                      <a:cubicBezTo>
                        <a:pt x="31515" y="45351"/>
                        <a:pt x="32051" y="46315"/>
                        <a:pt x="33158" y="45244"/>
                      </a:cubicBezTo>
                      <a:cubicBezTo>
                        <a:pt x="33158" y="45458"/>
                        <a:pt x="33408" y="45029"/>
                        <a:pt x="33444" y="44851"/>
                      </a:cubicBezTo>
                      <a:lnTo>
                        <a:pt x="35015" y="45529"/>
                      </a:lnTo>
                      <a:cubicBezTo>
                        <a:pt x="35265" y="45637"/>
                        <a:pt x="34980" y="45494"/>
                        <a:pt x="35872" y="45780"/>
                      </a:cubicBezTo>
                      <a:cubicBezTo>
                        <a:pt x="36373" y="45922"/>
                        <a:pt x="37087" y="46172"/>
                        <a:pt x="38230" y="46315"/>
                      </a:cubicBezTo>
                      <a:cubicBezTo>
                        <a:pt x="39266" y="46351"/>
                        <a:pt x="41373" y="46923"/>
                        <a:pt x="44195" y="44922"/>
                      </a:cubicBezTo>
                      <a:cubicBezTo>
                        <a:pt x="46660" y="42636"/>
                        <a:pt x="46088" y="40707"/>
                        <a:pt x="45659" y="40243"/>
                      </a:cubicBezTo>
                      <a:cubicBezTo>
                        <a:pt x="45195" y="39529"/>
                        <a:pt x="44481" y="39386"/>
                        <a:pt x="43624" y="39422"/>
                      </a:cubicBezTo>
                      <a:cubicBezTo>
                        <a:pt x="42802" y="39422"/>
                        <a:pt x="41659" y="39957"/>
                        <a:pt x="40587" y="39564"/>
                      </a:cubicBezTo>
                      <a:cubicBezTo>
                        <a:pt x="40945" y="39707"/>
                        <a:pt x="40837" y="39957"/>
                        <a:pt x="40730" y="39243"/>
                      </a:cubicBezTo>
                      <a:cubicBezTo>
                        <a:pt x="40730" y="38922"/>
                        <a:pt x="40730" y="38386"/>
                        <a:pt x="40909" y="37457"/>
                      </a:cubicBezTo>
                      <a:lnTo>
                        <a:pt x="41302" y="35957"/>
                      </a:lnTo>
                      <a:cubicBezTo>
                        <a:pt x="41373" y="35778"/>
                        <a:pt x="41409" y="35600"/>
                        <a:pt x="41445" y="35385"/>
                      </a:cubicBezTo>
                      <a:lnTo>
                        <a:pt x="41552" y="35100"/>
                      </a:lnTo>
                      <a:cubicBezTo>
                        <a:pt x="41588" y="34671"/>
                        <a:pt x="41302" y="34314"/>
                        <a:pt x="40802" y="34135"/>
                      </a:cubicBezTo>
                      <a:cubicBezTo>
                        <a:pt x="40159" y="33885"/>
                        <a:pt x="39230" y="33957"/>
                        <a:pt x="38587" y="34600"/>
                      </a:cubicBezTo>
                      <a:cubicBezTo>
                        <a:pt x="39087" y="32635"/>
                        <a:pt x="37480" y="34028"/>
                        <a:pt x="37337" y="33314"/>
                      </a:cubicBezTo>
                      <a:lnTo>
                        <a:pt x="37408" y="33171"/>
                      </a:lnTo>
                      <a:cubicBezTo>
                        <a:pt x="36123" y="34421"/>
                        <a:pt x="35801" y="31421"/>
                        <a:pt x="34551" y="32599"/>
                      </a:cubicBezTo>
                      <a:cubicBezTo>
                        <a:pt x="34622" y="32456"/>
                        <a:pt x="34729" y="31921"/>
                        <a:pt x="34944" y="31921"/>
                      </a:cubicBezTo>
                      <a:cubicBezTo>
                        <a:pt x="34194" y="32028"/>
                        <a:pt x="33229" y="32349"/>
                        <a:pt x="33301" y="31206"/>
                      </a:cubicBezTo>
                      <a:cubicBezTo>
                        <a:pt x="31586" y="31278"/>
                        <a:pt x="29265" y="30742"/>
                        <a:pt x="28443" y="32635"/>
                      </a:cubicBezTo>
                      <a:lnTo>
                        <a:pt x="28479" y="32314"/>
                      </a:lnTo>
                      <a:cubicBezTo>
                        <a:pt x="28014" y="33599"/>
                        <a:pt x="27800" y="32528"/>
                        <a:pt x="27300" y="33171"/>
                      </a:cubicBezTo>
                      <a:cubicBezTo>
                        <a:pt x="27264" y="33028"/>
                        <a:pt x="27229" y="32957"/>
                        <a:pt x="27229" y="32885"/>
                      </a:cubicBezTo>
                      <a:cubicBezTo>
                        <a:pt x="26764" y="34171"/>
                        <a:pt x="25693" y="33171"/>
                        <a:pt x="25335" y="33707"/>
                      </a:cubicBezTo>
                      <a:lnTo>
                        <a:pt x="25264" y="32921"/>
                      </a:lnTo>
                      <a:lnTo>
                        <a:pt x="24264" y="33171"/>
                      </a:lnTo>
                      <a:lnTo>
                        <a:pt x="24657" y="33314"/>
                      </a:lnTo>
                      <a:cubicBezTo>
                        <a:pt x="24657" y="35457"/>
                        <a:pt x="23835" y="32028"/>
                        <a:pt x="23192" y="33457"/>
                      </a:cubicBezTo>
                      <a:cubicBezTo>
                        <a:pt x="22549" y="33207"/>
                        <a:pt x="22085" y="37993"/>
                        <a:pt x="21335" y="36957"/>
                      </a:cubicBezTo>
                      <a:cubicBezTo>
                        <a:pt x="21049" y="37957"/>
                        <a:pt x="21549" y="35314"/>
                        <a:pt x="21121" y="36100"/>
                      </a:cubicBezTo>
                      <a:cubicBezTo>
                        <a:pt x="21049" y="34992"/>
                        <a:pt x="21335" y="35385"/>
                        <a:pt x="21156" y="34492"/>
                      </a:cubicBezTo>
                      <a:cubicBezTo>
                        <a:pt x="20764" y="35028"/>
                        <a:pt x="20692" y="33385"/>
                        <a:pt x="20335" y="34135"/>
                      </a:cubicBezTo>
                      <a:lnTo>
                        <a:pt x="20406" y="33242"/>
                      </a:lnTo>
                      <a:cubicBezTo>
                        <a:pt x="19728" y="34850"/>
                        <a:pt x="19978" y="32099"/>
                        <a:pt x="19370" y="33599"/>
                      </a:cubicBezTo>
                      <a:cubicBezTo>
                        <a:pt x="18656" y="34314"/>
                        <a:pt x="20121" y="30992"/>
                        <a:pt x="19085" y="32671"/>
                      </a:cubicBezTo>
                      <a:lnTo>
                        <a:pt x="19549" y="31492"/>
                      </a:lnTo>
                      <a:cubicBezTo>
                        <a:pt x="19549" y="31313"/>
                        <a:pt x="18692" y="32921"/>
                        <a:pt x="18870" y="32349"/>
                      </a:cubicBezTo>
                      <a:cubicBezTo>
                        <a:pt x="19299" y="31635"/>
                        <a:pt x="19049" y="31742"/>
                        <a:pt x="19549" y="31063"/>
                      </a:cubicBezTo>
                      <a:cubicBezTo>
                        <a:pt x="20228" y="29920"/>
                        <a:pt x="17799" y="32564"/>
                        <a:pt x="19120" y="30635"/>
                      </a:cubicBezTo>
                      <a:cubicBezTo>
                        <a:pt x="17728" y="31956"/>
                        <a:pt x="18370" y="31099"/>
                        <a:pt x="17227" y="32028"/>
                      </a:cubicBezTo>
                      <a:cubicBezTo>
                        <a:pt x="17835" y="31456"/>
                        <a:pt x="16942" y="31778"/>
                        <a:pt x="18620" y="30671"/>
                      </a:cubicBezTo>
                      <a:cubicBezTo>
                        <a:pt x="18763" y="30563"/>
                        <a:pt x="18763" y="30599"/>
                        <a:pt x="18477" y="30813"/>
                      </a:cubicBezTo>
                      <a:lnTo>
                        <a:pt x="19406" y="30063"/>
                      </a:lnTo>
                      <a:cubicBezTo>
                        <a:pt x="19978" y="29528"/>
                        <a:pt x="20049" y="29492"/>
                        <a:pt x="19835" y="29635"/>
                      </a:cubicBezTo>
                      <a:cubicBezTo>
                        <a:pt x="19478" y="29885"/>
                        <a:pt x="18263" y="30635"/>
                        <a:pt x="18370" y="30420"/>
                      </a:cubicBezTo>
                      <a:cubicBezTo>
                        <a:pt x="18049" y="30671"/>
                        <a:pt x="18227" y="30635"/>
                        <a:pt x="17477" y="31099"/>
                      </a:cubicBezTo>
                      <a:lnTo>
                        <a:pt x="17477" y="30921"/>
                      </a:lnTo>
                      <a:lnTo>
                        <a:pt x="18406" y="30385"/>
                      </a:lnTo>
                      <a:cubicBezTo>
                        <a:pt x="18513" y="30242"/>
                        <a:pt x="18656" y="30099"/>
                        <a:pt x="18799" y="29956"/>
                      </a:cubicBezTo>
                      <a:lnTo>
                        <a:pt x="17656" y="30599"/>
                      </a:lnTo>
                      <a:cubicBezTo>
                        <a:pt x="18156" y="30170"/>
                        <a:pt x="20263" y="29170"/>
                        <a:pt x="18442" y="29956"/>
                      </a:cubicBezTo>
                      <a:cubicBezTo>
                        <a:pt x="17406" y="30349"/>
                        <a:pt x="16835" y="30813"/>
                        <a:pt x="16370" y="30885"/>
                      </a:cubicBezTo>
                      <a:cubicBezTo>
                        <a:pt x="17084" y="30313"/>
                        <a:pt x="18335" y="29635"/>
                        <a:pt x="18728" y="29456"/>
                      </a:cubicBezTo>
                      <a:cubicBezTo>
                        <a:pt x="17192" y="29885"/>
                        <a:pt x="17263" y="29813"/>
                        <a:pt x="16942" y="29849"/>
                      </a:cubicBezTo>
                      <a:lnTo>
                        <a:pt x="18263" y="29528"/>
                      </a:lnTo>
                      <a:cubicBezTo>
                        <a:pt x="16406" y="29778"/>
                        <a:pt x="21192" y="28849"/>
                        <a:pt x="19728" y="29063"/>
                      </a:cubicBezTo>
                      <a:lnTo>
                        <a:pt x="20656" y="28920"/>
                      </a:lnTo>
                      <a:lnTo>
                        <a:pt x="17906" y="29349"/>
                      </a:lnTo>
                      <a:cubicBezTo>
                        <a:pt x="15406" y="29528"/>
                        <a:pt x="20585" y="28956"/>
                        <a:pt x="17227" y="29170"/>
                      </a:cubicBezTo>
                      <a:cubicBezTo>
                        <a:pt x="17406" y="29242"/>
                        <a:pt x="14405" y="29492"/>
                        <a:pt x="15049" y="29277"/>
                      </a:cubicBezTo>
                      <a:lnTo>
                        <a:pt x="16227" y="29206"/>
                      </a:lnTo>
                      <a:cubicBezTo>
                        <a:pt x="16013" y="29170"/>
                        <a:pt x="15513" y="29170"/>
                        <a:pt x="15799" y="29099"/>
                      </a:cubicBezTo>
                      <a:cubicBezTo>
                        <a:pt x="16406" y="29099"/>
                        <a:pt x="17513" y="29027"/>
                        <a:pt x="17370" y="28956"/>
                      </a:cubicBezTo>
                      <a:lnTo>
                        <a:pt x="18835" y="28920"/>
                      </a:lnTo>
                      <a:cubicBezTo>
                        <a:pt x="18120" y="28920"/>
                        <a:pt x="17442" y="28920"/>
                        <a:pt x="16763" y="28849"/>
                      </a:cubicBezTo>
                      <a:cubicBezTo>
                        <a:pt x="18085" y="28742"/>
                        <a:pt x="16727" y="28527"/>
                        <a:pt x="18299" y="28599"/>
                      </a:cubicBezTo>
                      <a:cubicBezTo>
                        <a:pt x="18299" y="28599"/>
                        <a:pt x="19156" y="28563"/>
                        <a:pt x="17656" y="28242"/>
                      </a:cubicBezTo>
                      <a:cubicBezTo>
                        <a:pt x="18620" y="28385"/>
                        <a:pt x="18978" y="28456"/>
                        <a:pt x="20121" y="28635"/>
                      </a:cubicBezTo>
                      <a:cubicBezTo>
                        <a:pt x="19049" y="28456"/>
                        <a:pt x="18370" y="28099"/>
                        <a:pt x="19478" y="28349"/>
                      </a:cubicBezTo>
                      <a:lnTo>
                        <a:pt x="19585" y="28385"/>
                      </a:lnTo>
                      <a:cubicBezTo>
                        <a:pt x="20656" y="28706"/>
                        <a:pt x="18513" y="27599"/>
                        <a:pt x="19763" y="27992"/>
                      </a:cubicBezTo>
                      <a:cubicBezTo>
                        <a:pt x="18906" y="27456"/>
                        <a:pt x="19442" y="27670"/>
                        <a:pt x="18335" y="26956"/>
                      </a:cubicBezTo>
                      <a:cubicBezTo>
                        <a:pt x="17513" y="25956"/>
                        <a:pt x="21549" y="27170"/>
                        <a:pt x="18549" y="24491"/>
                      </a:cubicBezTo>
                      <a:cubicBezTo>
                        <a:pt x="18692" y="23920"/>
                        <a:pt x="19692" y="24527"/>
                        <a:pt x="20013" y="24455"/>
                      </a:cubicBezTo>
                      <a:lnTo>
                        <a:pt x="20121" y="24670"/>
                      </a:lnTo>
                      <a:cubicBezTo>
                        <a:pt x="20442" y="23670"/>
                        <a:pt x="20585" y="23420"/>
                        <a:pt x="21085" y="22848"/>
                      </a:cubicBezTo>
                      <a:cubicBezTo>
                        <a:pt x="20978" y="22312"/>
                        <a:pt x="19478" y="21205"/>
                        <a:pt x="20228" y="20955"/>
                      </a:cubicBezTo>
                      <a:cubicBezTo>
                        <a:pt x="20728" y="21562"/>
                        <a:pt x="20764" y="21241"/>
                        <a:pt x="20871" y="21062"/>
                      </a:cubicBezTo>
                      <a:cubicBezTo>
                        <a:pt x="20871" y="21241"/>
                        <a:pt x="21085" y="21455"/>
                        <a:pt x="21657" y="21455"/>
                      </a:cubicBezTo>
                      <a:cubicBezTo>
                        <a:pt x="21478" y="21276"/>
                        <a:pt x="21406" y="21169"/>
                        <a:pt x="21371" y="21026"/>
                      </a:cubicBezTo>
                      <a:cubicBezTo>
                        <a:pt x="21406" y="21062"/>
                        <a:pt x="21442" y="21098"/>
                        <a:pt x="21514" y="21134"/>
                      </a:cubicBezTo>
                      <a:cubicBezTo>
                        <a:pt x="21514" y="20669"/>
                        <a:pt x="21299" y="20598"/>
                        <a:pt x="21121" y="20669"/>
                      </a:cubicBezTo>
                      <a:cubicBezTo>
                        <a:pt x="21049" y="20598"/>
                        <a:pt x="20906" y="20526"/>
                        <a:pt x="20692" y="20455"/>
                      </a:cubicBezTo>
                      <a:cubicBezTo>
                        <a:pt x="21692" y="20669"/>
                        <a:pt x="21264" y="19491"/>
                        <a:pt x="22335" y="20169"/>
                      </a:cubicBezTo>
                      <a:cubicBezTo>
                        <a:pt x="22764" y="19062"/>
                        <a:pt x="22121" y="17669"/>
                        <a:pt x="22264" y="16597"/>
                      </a:cubicBezTo>
                      <a:cubicBezTo>
                        <a:pt x="22871" y="16883"/>
                        <a:pt x="23192" y="17419"/>
                        <a:pt x="23264" y="17776"/>
                      </a:cubicBezTo>
                      <a:lnTo>
                        <a:pt x="23442" y="17097"/>
                      </a:lnTo>
                      <a:cubicBezTo>
                        <a:pt x="24193" y="17669"/>
                        <a:pt x="23657" y="17705"/>
                        <a:pt x="23693" y="17990"/>
                      </a:cubicBezTo>
                      <a:cubicBezTo>
                        <a:pt x="25371" y="18240"/>
                        <a:pt x="23371" y="15883"/>
                        <a:pt x="25086" y="15847"/>
                      </a:cubicBezTo>
                      <a:lnTo>
                        <a:pt x="24621" y="15240"/>
                      </a:lnTo>
                      <a:lnTo>
                        <a:pt x="24764" y="15276"/>
                      </a:lnTo>
                      <a:cubicBezTo>
                        <a:pt x="24442" y="15061"/>
                        <a:pt x="24157" y="14561"/>
                        <a:pt x="24121" y="14347"/>
                      </a:cubicBezTo>
                      <a:cubicBezTo>
                        <a:pt x="24871" y="14704"/>
                        <a:pt x="25621" y="15454"/>
                        <a:pt x="25871" y="15026"/>
                      </a:cubicBezTo>
                      <a:cubicBezTo>
                        <a:pt x="26729" y="15169"/>
                        <a:pt x="26193" y="13883"/>
                        <a:pt x="26121" y="13240"/>
                      </a:cubicBezTo>
                      <a:cubicBezTo>
                        <a:pt x="25836" y="13383"/>
                        <a:pt x="25514" y="13061"/>
                        <a:pt x="25371" y="12775"/>
                      </a:cubicBezTo>
                      <a:cubicBezTo>
                        <a:pt x="25478" y="12561"/>
                        <a:pt x="26228" y="12918"/>
                        <a:pt x="26050" y="12561"/>
                      </a:cubicBezTo>
                      <a:lnTo>
                        <a:pt x="26979" y="13168"/>
                      </a:lnTo>
                      <a:cubicBezTo>
                        <a:pt x="26086" y="12633"/>
                        <a:pt x="26443" y="11990"/>
                        <a:pt x="26121" y="11668"/>
                      </a:cubicBezTo>
                      <a:cubicBezTo>
                        <a:pt x="26872" y="12025"/>
                        <a:pt x="26478" y="12382"/>
                        <a:pt x="26943" y="12775"/>
                      </a:cubicBezTo>
                      <a:cubicBezTo>
                        <a:pt x="27443" y="11918"/>
                        <a:pt x="27193" y="12347"/>
                        <a:pt x="27693" y="11490"/>
                      </a:cubicBezTo>
                      <a:cubicBezTo>
                        <a:pt x="27300" y="10597"/>
                        <a:pt x="26764" y="10989"/>
                        <a:pt x="26121" y="10239"/>
                      </a:cubicBezTo>
                      <a:cubicBezTo>
                        <a:pt x="26193" y="9739"/>
                        <a:pt x="25836" y="8953"/>
                        <a:pt x="26693" y="8918"/>
                      </a:cubicBezTo>
                      <a:lnTo>
                        <a:pt x="25764" y="8525"/>
                      </a:lnTo>
                      <a:cubicBezTo>
                        <a:pt x="25621" y="7418"/>
                        <a:pt x="26014" y="7060"/>
                        <a:pt x="27193" y="7132"/>
                      </a:cubicBezTo>
                      <a:cubicBezTo>
                        <a:pt x="25693" y="2417"/>
                        <a:pt x="23478" y="774"/>
                        <a:pt x="21764" y="238"/>
                      </a:cubicBezTo>
                      <a:cubicBezTo>
                        <a:pt x="20049" y="-298"/>
                        <a:pt x="18763" y="238"/>
                        <a:pt x="18763" y="238"/>
                      </a:cubicBezTo>
                      <a:cubicBezTo>
                        <a:pt x="15441" y="1095"/>
                        <a:pt x="17156" y="3560"/>
                        <a:pt x="16156" y="627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" name="Graphic 1">
                <a:extLst>
                  <a:ext uri="{FF2B5EF4-FFF2-40B4-BE49-F238E27FC236}">
                    <a16:creationId xmlns:a16="http://schemas.microsoft.com/office/drawing/2014/main" id="{C9471B75-5A74-5E47-AD20-4B9E24B33E82}"/>
                  </a:ext>
                </a:extLst>
              </p:cNvPr>
              <p:cNvGrpSpPr/>
              <p:nvPr/>
            </p:nvGrpSpPr>
            <p:grpSpPr>
              <a:xfrm>
                <a:off x="9970938" y="403861"/>
                <a:ext cx="33323" cy="57267"/>
                <a:chOff x="9970938" y="403861"/>
                <a:chExt cx="33323" cy="57267"/>
              </a:xfrm>
              <a:grpFill/>
            </p:grpSpPr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E713CE33-91EA-A047-A5BE-B24C7AAA6726}"/>
                    </a:ext>
                  </a:extLst>
                </p:cNvPr>
                <p:cNvSpPr/>
                <p:nvPr/>
              </p:nvSpPr>
              <p:spPr>
                <a:xfrm>
                  <a:off x="10002440" y="415159"/>
                  <a:ext cx="428" cy="53"/>
                </a:xfrm>
                <a:custGeom>
                  <a:avLst/>
                  <a:gdLst>
                    <a:gd name="connsiteX0" fmla="*/ 429 w 428"/>
                    <a:gd name="connsiteY0" fmla="*/ 0 h 53"/>
                    <a:gd name="connsiteX1" fmla="*/ 0 w 428"/>
                    <a:gd name="connsiteY1" fmla="*/ 0 h 53"/>
                    <a:gd name="connsiteX2" fmla="*/ 429 w 428"/>
                    <a:gd name="connsiteY2" fmla="*/ 0 h 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8" h="53">
                      <a:moveTo>
                        <a:pt x="429" y="0"/>
                      </a:moveTo>
                      <a:lnTo>
                        <a:pt x="0" y="0"/>
                      </a:lnTo>
                      <a:cubicBezTo>
                        <a:pt x="143" y="71"/>
                        <a:pt x="321" y="71"/>
                        <a:pt x="429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42DCF2CC-7279-DF43-A4DB-89F6A0DA4A53}"/>
                    </a:ext>
                  </a:extLst>
                </p:cNvPr>
                <p:cNvSpPr/>
                <p:nvPr/>
              </p:nvSpPr>
              <p:spPr>
                <a:xfrm>
                  <a:off x="9986080" y="452342"/>
                  <a:ext cx="71" cy="71"/>
                </a:xfrm>
                <a:custGeom>
                  <a:avLst/>
                  <a:gdLst>
                    <a:gd name="connsiteX0" fmla="*/ 0 w 71"/>
                    <a:gd name="connsiteY0" fmla="*/ 0 h 71"/>
                    <a:gd name="connsiteX1" fmla="*/ 72 w 71"/>
                    <a:gd name="connsiteY1" fmla="*/ 71 h 71"/>
                    <a:gd name="connsiteX2" fmla="*/ 0 w 71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71">
                      <a:moveTo>
                        <a:pt x="0" y="0"/>
                      </a:moveTo>
                      <a:lnTo>
                        <a:pt x="72" y="71"/>
                      </a:lnTo>
                      <a:cubicBezTo>
                        <a:pt x="36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53646789-2999-DE40-B86E-60494B83BA66}"/>
                    </a:ext>
                  </a:extLst>
                </p:cNvPr>
                <p:cNvSpPr/>
                <p:nvPr/>
              </p:nvSpPr>
              <p:spPr>
                <a:xfrm>
                  <a:off x="9987724" y="414551"/>
                  <a:ext cx="71" cy="107"/>
                </a:xfrm>
                <a:custGeom>
                  <a:avLst/>
                  <a:gdLst>
                    <a:gd name="connsiteX0" fmla="*/ 71 w 71"/>
                    <a:gd name="connsiteY0" fmla="*/ 107 h 107"/>
                    <a:gd name="connsiteX1" fmla="*/ 71 w 71"/>
                    <a:gd name="connsiteY1" fmla="*/ 107 h 107"/>
                    <a:gd name="connsiteX2" fmla="*/ 0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71" y="107"/>
                      </a:moveTo>
                      <a:lnTo>
                        <a:pt x="71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id="{4B5F89C7-4E43-6C43-8A70-98FC4E8067AD}"/>
                    </a:ext>
                  </a:extLst>
                </p:cNvPr>
                <p:cNvSpPr/>
                <p:nvPr/>
              </p:nvSpPr>
              <p:spPr>
                <a:xfrm>
                  <a:off x="9970938" y="403861"/>
                  <a:ext cx="33323" cy="57267"/>
                </a:xfrm>
                <a:custGeom>
                  <a:avLst/>
                  <a:gdLst>
                    <a:gd name="connsiteX0" fmla="*/ 21001 w 33323"/>
                    <a:gd name="connsiteY0" fmla="*/ 4654 h 57267"/>
                    <a:gd name="connsiteX1" fmla="*/ 17786 w 33323"/>
                    <a:gd name="connsiteY1" fmla="*/ 7725 h 57267"/>
                    <a:gd name="connsiteX2" fmla="*/ 16822 w 33323"/>
                    <a:gd name="connsiteY2" fmla="*/ 10762 h 57267"/>
                    <a:gd name="connsiteX3" fmla="*/ 17107 w 33323"/>
                    <a:gd name="connsiteY3" fmla="*/ 13190 h 57267"/>
                    <a:gd name="connsiteX4" fmla="*/ 16250 w 33323"/>
                    <a:gd name="connsiteY4" fmla="*/ 13012 h 57267"/>
                    <a:gd name="connsiteX5" fmla="*/ 16214 w 33323"/>
                    <a:gd name="connsiteY5" fmla="*/ 13726 h 57267"/>
                    <a:gd name="connsiteX6" fmla="*/ 16000 w 33323"/>
                    <a:gd name="connsiteY6" fmla="*/ 13619 h 57267"/>
                    <a:gd name="connsiteX7" fmla="*/ 16179 w 33323"/>
                    <a:gd name="connsiteY7" fmla="*/ 14619 h 57267"/>
                    <a:gd name="connsiteX8" fmla="*/ 15964 w 33323"/>
                    <a:gd name="connsiteY8" fmla="*/ 14512 h 57267"/>
                    <a:gd name="connsiteX9" fmla="*/ 15893 w 33323"/>
                    <a:gd name="connsiteY9" fmla="*/ 14905 h 57267"/>
                    <a:gd name="connsiteX10" fmla="*/ 15607 w 33323"/>
                    <a:gd name="connsiteY10" fmla="*/ 14691 h 57267"/>
                    <a:gd name="connsiteX11" fmla="*/ 15286 w 33323"/>
                    <a:gd name="connsiteY11" fmla="*/ 16334 h 57267"/>
                    <a:gd name="connsiteX12" fmla="*/ 16214 w 33323"/>
                    <a:gd name="connsiteY12" fmla="*/ 16762 h 57267"/>
                    <a:gd name="connsiteX13" fmla="*/ 14857 w 33323"/>
                    <a:gd name="connsiteY13" fmla="*/ 18763 h 57267"/>
                    <a:gd name="connsiteX14" fmla="*/ 14643 w 33323"/>
                    <a:gd name="connsiteY14" fmla="*/ 18655 h 57267"/>
                    <a:gd name="connsiteX15" fmla="*/ 13964 w 33323"/>
                    <a:gd name="connsiteY15" fmla="*/ 21834 h 57267"/>
                    <a:gd name="connsiteX16" fmla="*/ 13250 w 33323"/>
                    <a:gd name="connsiteY16" fmla="*/ 21549 h 57267"/>
                    <a:gd name="connsiteX17" fmla="*/ 14964 w 33323"/>
                    <a:gd name="connsiteY17" fmla="*/ 23656 h 57267"/>
                    <a:gd name="connsiteX18" fmla="*/ 13535 w 33323"/>
                    <a:gd name="connsiteY18" fmla="*/ 23442 h 57267"/>
                    <a:gd name="connsiteX19" fmla="*/ 14428 w 33323"/>
                    <a:gd name="connsiteY19" fmla="*/ 24585 h 57267"/>
                    <a:gd name="connsiteX20" fmla="*/ 14178 w 33323"/>
                    <a:gd name="connsiteY20" fmla="*/ 24299 h 57267"/>
                    <a:gd name="connsiteX21" fmla="*/ 14071 w 33323"/>
                    <a:gd name="connsiteY21" fmla="*/ 25263 h 57267"/>
                    <a:gd name="connsiteX22" fmla="*/ 15643 w 33323"/>
                    <a:gd name="connsiteY22" fmla="*/ 25799 h 57267"/>
                    <a:gd name="connsiteX23" fmla="*/ 13929 w 33323"/>
                    <a:gd name="connsiteY23" fmla="*/ 25656 h 57267"/>
                    <a:gd name="connsiteX24" fmla="*/ 15179 w 33323"/>
                    <a:gd name="connsiteY24" fmla="*/ 26228 h 57267"/>
                    <a:gd name="connsiteX25" fmla="*/ 11392 w 33323"/>
                    <a:gd name="connsiteY25" fmla="*/ 26442 h 57267"/>
                    <a:gd name="connsiteX26" fmla="*/ 8571 w 33323"/>
                    <a:gd name="connsiteY26" fmla="*/ 34050 h 57267"/>
                    <a:gd name="connsiteX27" fmla="*/ 7570 w 33323"/>
                    <a:gd name="connsiteY27" fmla="*/ 33729 h 57267"/>
                    <a:gd name="connsiteX28" fmla="*/ 8035 w 33323"/>
                    <a:gd name="connsiteY28" fmla="*/ 34765 h 57267"/>
                    <a:gd name="connsiteX29" fmla="*/ 8535 w 33323"/>
                    <a:gd name="connsiteY29" fmla="*/ 35300 h 57267"/>
                    <a:gd name="connsiteX30" fmla="*/ 7678 w 33323"/>
                    <a:gd name="connsiteY30" fmla="*/ 35050 h 57267"/>
                    <a:gd name="connsiteX31" fmla="*/ 8071 w 33323"/>
                    <a:gd name="connsiteY31" fmla="*/ 35729 h 57267"/>
                    <a:gd name="connsiteX32" fmla="*/ 7106 w 33323"/>
                    <a:gd name="connsiteY32" fmla="*/ 35622 h 57267"/>
                    <a:gd name="connsiteX33" fmla="*/ 6535 w 33323"/>
                    <a:gd name="connsiteY33" fmla="*/ 38729 h 57267"/>
                    <a:gd name="connsiteX34" fmla="*/ 5213 w 33323"/>
                    <a:gd name="connsiteY34" fmla="*/ 43909 h 57267"/>
                    <a:gd name="connsiteX35" fmla="*/ 1355 w 33323"/>
                    <a:gd name="connsiteY35" fmla="*/ 49016 h 57267"/>
                    <a:gd name="connsiteX36" fmla="*/ 1641 w 33323"/>
                    <a:gd name="connsiteY36" fmla="*/ 49481 h 57267"/>
                    <a:gd name="connsiteX37" fmla="*/ 462 w 33323"/>
                    <a:gd name="connsiteY37" fmla="*/ 51910 h 57267"/>
                    <a:gd name="connsiteX38" fmla="*/ 105 w 33323"/>
                    <a:gd name="connsiteY38" fmla="*/ 53338 h 57267"/>
                    <a:gd name="connsiteX39" fmla="*/ 391 w 33323"/>
                    <a:gd name="connsiteY39" fmla="*/ 57267 h 57267"/>
                    <a:gd name="connsiteX40" fmla="*/ 12357 w 33323"/>
                    <a:gd name="connsiteY40" fmla="*/ 56982 h 57267"/>
                    <a:gd name="connsiteX41" fmla="*/ 9428 w 33323"/>
                    <a:gd name="connsiteY41" fmla="*/ 54446 h 57267"/>
                    <a:gd name="connsiteX42" fmla="*/ 2070 w 33323"/>
                    <a:gd name="connsiteY42" fmla="*/ 56339 h 57267"/>
                    <a:gd name="connsiteX43" fmla="*/ 10499 w 33323"/>
                    <a:gd name="connsiteY43" fmla="*/ 56160 h 57267"/>
                    <a:gd name="connsiteX44" fmla="*/ 11321 w 33323"/>
                    <a:gd name="connsiteY44" fmla="*/ 56124 h 57267"/>
                    <a:gd name="connsiteX45" fmla="*/ 11250 w 33323"/>
                    <a:gd name="connsiteY45" fmla="*/ 56124 h 57267"/>
                    <a:gd name="connsiteX46" fmla="*/ 12571 w 33323"/>
                    <a:gd name="connsiteY46" fmla="*/ 56124 h 57267"/>
                    <a:gd name="connsiteX47" fmla="*/ 11499 w 33323"/>
                    <a:gd name="connsiteY47" fmla="*/ 55339 h 57267"/>
                    <a:gd name="connsiteX48" fmla="*/ 12535 w 33323"/>
                    <a:gd name="connsiteY48" fmla="*/ 54981 h 57267"/>
                    <a:gd name="connsiteX49" fmla="*/ 12678 w 33323"/>
                    <a:gd name="connsiteY49" fmla="*/ 55053 h 57267"/>
                    <a:gd name="connsiteX50" fmla="*/ 13214 w 33323"/>
                    <a:gd name="connsiteY50" fmla="*/ 53660 h 57267"/>
                    <a:gd name="connsiteX51" fmla="*/ 13821 w 33323"/>
                    <a:gd name="connsiteY51" fmla="*/ 54124 h 57267"/>
                    <a:gd name="connsiteX52" fmla="*/ 14678 w 33323"/>
                    <a:gd name="connsiteY52" fmla="*/ 53481 h 57267"/>
                    <a:gd name="connsiteX53" fmla="*/ 14821 w 33323"/>
                    <a:gd name="connsiteY53" fmla="*/ 49588 h 57267"/>
                    <a:gd name="connsiteX54" fmla="*/ 15107 w 33323"/>
                    <a:gd name="connsiteY54" fmla="*/ 49766 h 57267"/>
                    <a:gd name="connsiteX55" fmla="*/ 14786 w 33323"/>
                    <a:gd name="connsiteY55" fmla="*/ 48409 h 57267"/>
                    <a:gd name="connsiteX56" fmla="*/ 15071 w 33323"/>
                    <a:gd name="connsiteY56" fmla="*/ 48481 h 57267"/>
                    <a:gd name="connsiteX57" fmla="*/ 15036 w 33323"/>
                    <a:gd name="connsiteY57" fmla="*/ 46766 h 57267"/>
                    <a:gd name="connsiteX58" fmla="*/ 15750 w 33323"/>
                    <a:gd name="connsiteY58" fmla="*/ 47052 h 57267"/>
                    <a:gd name="connsiteX59" fmla="*/ 15929 w 33323"/>
                    <a:gd name="connsiteY59" fmla="*/ 46195 h 57267"/>
                    <a:gd name="connsiteX60" fmla="*/ 15643 w 33323"/>
                    <a:gd name="connsiteY60" fmla="*/ 46409 h 57267"/>
                    <a:gd name="connsiteX61" fmla="*/ 16107 w 33323"/>
                    <a:gd name="connsiteY61" fmla="*/ 45266 h 57267"/>
                    <a:gd name="connsiteX62" fmla="*/ 13678 w 33323"/>
                    <a:gd name="connsiteY62" fmla="*/ 42337 h 57267"/>
                    <a:gd name="connsiteX63" fmla="*/ 14536 w 33323"/>
                    <a:gd name="connsiteY63" fmla="*/ 42516 h 57267"/>
                    <a:gd name="connsiteX64" fmla="*/ 15964 w 33323"/>
                    <a:gd name="connsiteY64" fmla="*/ 43230 h 57267"/>
                    <a:gd name="connsiteX65" fmla="*/ 16786 w 33323"/>
                    <a:gd name="connsiteY65" fmla="*/ 42301 h 57267"/>
                    <a:gd name="connsiteX66" fmla="*/ 17607 w 33323"/>
                    <a:gd name="connsiteY66" fmla="*/ 42623 h 57267"/>
                    <a:gd name="connsiteX67" fmla="*/ 17929 w 33323"/>
                    <a:gd name="connsiteY67" fmla="*/ 40908 h 57267"/>
                    <a:gd name="connsiteX68" fmla="*/ 19215 w 33323"/>
                    <a:gd name="connsiteY68" fmla="*/ 40158 h 57267"/>
                    <a:gd name="connsiteX69" fmla="*/ 20429 w 33323"/>
                    <a:gd name="connsiteY69" fmla="*/ 40372 h 57267"/>
                    <a:gd name="connsiteX70" fmla="*/ 19858 w 33323"/>
                    <a:gd name="connsiteY70" fmla="*/ 39515 h 57267"/>
                    <a:gd name="connsiteX71" fmla="*/ 21144 w 33323"/>
                    <a:gd name="connsiteY71" fmla="*/ 39801 h 57267"/>
                    <a:gd name="connsiteX72" fmla="*/ 22465 w 33323"/>
                    <a:gd name="connsiteY72" fmla="*/ 37551 h 57267"/>
                    <a:gd name="connsiteX73" fmla="*/ 21287 w 33323"/>
                    <a:gd name="connsiteY73" fmla="*/ 36086 h 57267"/>
                    <a:gd name="connsiteX74" fmla="*/ 22822 w 33323"/>
                    <a:gd name="connsiteY74" fmla="*/ 36265 h 57267"/>
                    <a:gd name="connsiteX75" fmla="*/ 22644 w 33323"/>
                    <a:gd name="connsiteY75" fmla="*/ 36336 h 57267"/>
                    <a:gd name="connsiteX76" fmla="*/ 23394 w 33323"/>
                    <a:gd name="connsiteY76" fmla="*/ 36729 h 57267"/>
                    <a:gd name="connsiteX77" fmla="*/ 23465 w 33323"/>
                    <a:gd name="connsiteY77" fmla="*/ 34979 h 57267"/>
                    <a:gd name="connsiteX78" fmla="*/ 22644 w 33323"/>
                    <a:gd name="connsiteY78" fmla="*/ 34872 h 57267"/>
                    <a:gd name="connsiteX79" fmla="*/ 22965 w 33323"/>
                    <a:gd name="connsiteY79" fmla="*/ 34443 h 57267"/>
                    <a:gd name="connsiteX80" fmla="*/ 23572 w 33323"/>
                    <a:gd name="connsiteY80" fmla="*/ 34836 h 57267"/>
                    <a:gd name="connsiteX81" fmla="*/ 24287 w 33323"/>
                    <a:gd name="connsiteY81" fmla="*/ 34300 h 57267"/>
                    <a:gd name="connsiteX82" fmla="*/ 23430 w 33323"/>
                    <a:gd name="connsiteY82" fmla="*/ 34050 h 57267"/>
                    <a:gd name="connsiteX83" fmla="*/ 24465 w 33323"/>
                    <a:gd name="connsiteY83" fmla="*/ 33479 h 57267"/>
                    <a:gd name="connsiteX84" fmla="*/ 23108 w 33323"/>
                    <a:gd name="connsiteY84" fmla="*/ 32836 h 57267"/>
                    <a:gd name="connsiteX85" fmla="*/ 25537 w 33323"/>
                    <a:gd name="connsiteY85" fmla="*/ 31836 h 57267"/>
                    <a:gd name="connsiteX86" fmla="*/ 24573 w 33323"/>
                    <a:gd name="connsiteY86" fmla="*/ 31086 h 57267"/>
                    <a:gd name="connsiteX87" fmla="*/ 25394 w 33323"/>
                    <a:gd name="connsiteY87" fmla="*/ 31407 h 57267"/>
                    <a:gd name="connsiteX88" fmla="*/ 26644 w 33323"/>
                    <a:gd name="connsiteY88" fmla="*/ 30978 h 57267"/>
                    <a:gd name="connsiteX89" fmla="*/ 27180 w 33323"/>
                    <a:gd name="connsiteY89" fmla="*/ 31300 h 57267"/>
                    <a:gd name="connsiteX90" fmla="*/ 25608 w 33323"/>
                    <a:gd name="connsiteY90" fmla="*/ 30371 h 57267"/>
                    <a:gd name="connsiteX91" fmla="*/ 25537 w 33323"/>
                    <a:gd name="connsiteY91" fmla="*/ 29228 h 57267"/>
                    <a:gd name="connsiteX92" fmla="*/ 24216 w 33323"/>
                    <a:gd name="connsiteY92" fmla="*/ 28407 h 57267"/>
                    <a:gd name="connsiteX93" fmla="*/ 24930 w 33323"/>
                    <a:gd name="connsiteY93" fmla="*/ 28835 h 57267"/>
                    <a:gd name="connsiteX94" fmla="*/ 24751 w 33323"/>
                    <a:gd name="connsiteY94" fmla="*/ 28371 h 57267"/>
                    <a:gd name="connsiteX95" fmla="*/ 25823 w 33323"/>
                    <a:gd name="connsiteY95" fmla="*/ 28621 h 57267"/>
                    <a:gd name="connsiteX96" fmla="*/ 26716 w 33323"/>
                    <a:gd name="connsiteY96" fmla="*/ 29228 h 57267"/>
                    <a:gd name="connsiteX97" fmla="*/ 25537 w 33323"/>
                    <a:gd name="connsiteY97" fmla="*/ 28121 h 57267"/>
                    <a:gd name="connsiteX98" fmla="*/ 26894 w 33323"/>
                    <a:gd name="connsiteY98" fmla="*/ 27442 h 57267"/>
                    <a:gd name="connsiteX99" fmla="*/ 26680 w 33323"/>
                    <a:gd name="connsiteY99" fmla="*/ 26192 h 57267"/>
                    <a:gd name="connsiteX100" fmla="*/ 28609 w 33323"/>
                    <a:gd name="connsiteY100" fmla="*/ 26942 h 57267"/>
                    <a:gd name="connsiteX101" fmla="*/ 28466 w 33323"/>
                    <a:gd name="connsiteY101" fmla="*/ 25621 h 57267"/>
                    <a:gd name="connsiteX102" fmla="*/ 28537 w 33323"/>
                    <a:gd name="connsiteY102" fmla="*/ 25728 h 57267"/>
                    <a:gd name="connsiteX103" fmla="*/ 29430 w 33323"/>
                    <a:gd name="connsiteY103" fmla="*/ 23406 h 57267"/>
                    <a:gd name="connsiteX104" fmla="*/ 28002 w 33323"/>
                    <a:gd name="connsiteY104" fmla="*/ 22334 h 57267"/>
                    <a:gd name="connsiteX105" fmla="*/ 27609 w 33323"/>
                    <a:gd name="connsiteY105" fmla="*/ 19941 h 57267"/>
                    <a:gd name="connsiteX106" fmla="*/ 28930 w 33323"/>
                    <a:gd name="connsiteY106" fmla="*/ 19834 h 57267"/>
                    <a:gd name="connsiteX107" fmla="*/ 29073 w 33323"/>
                    <a:gd name="connsiteY107" fmla="*/ 20013 h 57267"/>
                    <a:gd name="connsiteX108" fmla="*/ 29466 w 33323"/>
                    <a:gd name="connsiteY108" fmla="*/ 18477 h 57267"/>
                    <a:gd name="connsiteX109" fmla="*/ 28216 w 33323"/>
                    <a:gd name="connsiteY109" fmla="*/ 16869 h 57267"/>
                    <a:gd name="connsiteX110" fmla="*/ 28859 w 33323"/>
                    <a:gd name="connsiteY110" fmla="*/ 16941 h 57267"/>
                    <a:gd name="connsiteX111" fmla="*/ 29680 w 33323"/>
                    <a:gd name="connsiteY111" fmla="*/ 17262 h 57267"/>
                    <a:gd name="connsiteX112" fmla="*/ 29323 w 33323"/>
                    <a:gd name="connsiteY112" fmla="*/ 16905 h 57267"/>
                    <a:gd name="connsiteX113" fmla="*/ 29502 w 33323"/>
                    <a:gd name="connsiteY113" fmla="*/ 16977 h 57267"/>
                    <a:gd name="connsiteX114" fmla="*/ 29037 w 33323"/>
                    <a:gd name="connsiteY114" fmla="*/ 16584 h 57267"/>
                    <a:gd name="connsiteX115" fmla="*/ 28609 w 33323"/>
                    <a:gd name="connsiteY115" fmla="*/ 16405 h 57267"/>
                    <a:gd name="connsiteX116" fmla="*/ 30109 w 33323"/>
                    <a:gd name="connsiteY116" fmla="*/ 16084 h 57267"/>
                    <a:gd name="connsiteX117" fmla="*/ 29430 w 33323"/>
                    <a:gd name="connsiteY117" fmla="*/ 12833 h 57267"/>
                    <a:gd name="connsiteX118" fmla="*/ 30609 w 33323"/>
                    <a:gd name="connsiteY118" fmla="*/ 13833 h 57267"/>
                    <a:gd name="connsiteX119" fmla="*/ 30681 w 33323"/>
                    <a:gd name="connsiteY119" fmla="*/ 13190 h 57267"/>
                    <a:gd name="connsiteX120" fmla="*/ 31073 w 33323"/>
                    <a:gd name="connsiteY120" fmla="*/ 14012 h 57267"/>
                    <a:gd name="connsiteX121" fmla="*/ 32002 w 33323"/>
                    <a:gd name="connsiteY121" fmla="*/ 11797 h 57267"/>
                    <a:gd name="connsiteX122" fmla="*/ 31395 w 33323"/>
                    <a:gd name="connsiteY122" fmla="*/ 11333 h 57267"/>
                    <a:gd name="connsiteX123" fmla="*/ 31538 w 33323"/>
                    <a:gd name="connsiteY123" fmla="*/ 11333 h 57267"/>
                    <a:gd name="connsiteX124" fmla="*/ 30716 w 33323"/>
                    <a:gd name="connsiteY124" fmla="*/ 10619 h 57267"/>
                    <a:gd name="connsiteX125" fmla="*/ 32574 w 33323"/>
                    <a:gd name="connsiteY125" fmla="*/ 10976 h 57267"/>
                    <a:gd name="connsiteX126" fmla="*/ 32359 w 33323"/>
                    <a:gd name="connsiteY126" fmla="*/ 9297 h 57267"/>
                    <a:gd name="connsiteX127" fmla="*/ 31502 w 33323"/>
                    <a:gd name="connsiteY127" fmla="*/ 9047 h 57267"/>
                    <a:gd name="connsiteX128" fmla="*/ 32109 w 33323"/>
                    <a:gd name="connsiteY128" fmla="*/ 8726 h 57267"/>
                    <a:gd name="connsiteX129" fmla="*/ 33145 w 33323"/>
                    <a:gd name="connsiteY129" fmla="*/ 9083 h 57267"/>
                    <a:gd name="connsiteX130" fmla="*/ 31895 w 33323"/>
                    <a:gd name="connsiteY130" fmla="*/ 7904 h 57267"/>
                    <a:gd name="connsiteX131" fmla="*/ 33002 w 33323"/>
                    <a:gd name="connsiteY131" fmla="*/ 8726 h 57267"/>
                    <a:gd name="connsiteX132" fmla="*/ 33324 w 33323"/>
                    <a:gd name="connsiteY132" fmla="*/ 7368 h 57267"/>
                    <a:gd name="connsiteX133" fmla="*/ 31466 w 33323"/>
                    <a:gd name="connsiteY133" fmla="*/ 6618 h 57267"/>
                    <a:gd name="connsiteX134" fmla="*/ 31538 w 33323"/>
                    <a:gd name="connsiteY134" fmla="*/ 5297 h 57267"/>
                    <a:gd name="connsiteX135" fmla="*/ 30538 w 33323"/>
                    <a:gd name="connsiteY135" fmla="*/ 5189 h 57267"/>
                    <a:gd name="connsiteX136" fmla="*/ 31288 w 33323"/>
                    <a:gd name="connsiteY136" fmla="*/ 3618 h 57267"/>
                    <a:gd name="connsiteX137" fmla="*/ 23323 w 33323"/>
                    <a:gd name="connsiteY137" fmla="*/ 10 h 57267"/>
                    <a:gd name="connsiteX138" fmla="*/ 20751 w 33323"/>
                    <a:gd name="connsiteY138" fmla="*/ 653 h 57267"/>
                    <a:gd name="connsiteX139" fmla="*/ 21001 w 33323"/>
                    <a:gd name="connsiteY139" fmla="*/ 4654 h 57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</a:cxnLst>
                  <a:rect l="l" t="t" r="r" b="b"/>
                  <a:pathLst>
                    <a:path w="33323" h="57267">
                      <a:moveTo>
                        <a:pt x="21001" y="4654"/>
                      </a:moveTo>
                      <a:cubicBezTo>
                        <a:pt x="19893" y="6082"/>
                        <a:pt x="18000" y="5618"/>
                        <a:pt x="17786" y="7725"/>
                      </a:cubicBezTo>
                      <a:cubicBezTo>
                        <a:pt x="17215" y="8511"/>
                        <a:pt x="17072" y="9619"/>
                        <a:pt x="16822" y="10762"/>
                      </a:cubicBezTo>
                      <a:cubicBezTo>
                        <a:pt x="17929" y="11905"/>
                        <a:pt x="16250" y="12047"/>
                        <a:pt x="17107" y="13190"/>
                      </a:cubicBezTo>
                      <a:lnTo>
                        <a:pt x="16250" y="13012"/>
                      </a:lnTo>
                      <a:cubicBezTo>
                        <a:pt x="16536" y="13405"/>
                        <a:pt x="16679" y="13762"/>
                        <a:pt x="16214" y="13726"/>
                      </a:cubicBezTo>
                      <a:lnTo>
                        <a:pt x="16000" y="13619"/>
                      </a:lnTo>
                      <a:cubicBezTo>
                        <a:pt x="16429" y="14191"/>
                        <a:pt x="15964" y="14333"/>
                        <a:pt x="16179" y="14619"/>
                      </a:cubicBezTo>
                      <a:lnTo>
                        <a:pt x="15964" y="14512"/>
                      </a:lnTo>
                      <a:lnTo>
                        <a:pt x="15893" y="14905"/>
                      </a:lnTo>
                      <a:lnTo>
                        <a:pt x="15607" y="14691"/>
                      </a:lnTo>
                      <a:cubicBezTo>
                        <a:pt x="15964" y="15476"/>
                        <a:pt x="15786" y="16012"/>
                        <a:pt x="15286" y="16334"/>
                      </a:cubicBezTo>
                      <a:lnTo>
                        <a:pt x="16214" y="16762"/>
                      </a:lnTo>
                      <a:cubicBezTo>
                        <a:pt x="14750" y="17227"/>
                        <a:pt x="16500" y="18513"/>
                        <a:pt x="14857" y="18763"/>
                      </a:cubicBezTo>
                      <a:lnTo>
                        <a:pt x="14643" y="18655"/>
                      </a:lnTo>
                      <a:cubicBezTo>
                        <a:pt x="16572" y="20906"/>
                        <a:pt x="12178" y="19584"/>
                        <a:pt x="13964" y="21834"/>
                      </a:cubicBezTo>
                      <a:cubicBezTo>
                        <a:pt x="13750" y="21549"/>
                        <a:pt x="13464" y="21656"/>
                        <a:pt x="13250" y="21549"/>
                      </a:cubicBezTo>
                      <a:cubicBezTo>
                        <a:pt x="13285" y="22192"/>
                        <a:pt x="13143" y="22799"/>
                        <a:pt x="14964" y="23656"/>
                      </a:cubicBezTo>
                      <a:cubicBezTo>
                        <a:pt x="14750" y="24013"/>
                        <a:pt x="14250" y="23692"/>
                        <a:pt x="13535" y="23442"/>
                      </a:cubicBezTo>
                      <a:cubicBezTo>
                        <a:pt x="14321" y="23799"/>
                        <a:pt x="14500" y="24299"/>
                        <a:pt x="14428" y="24585"/>
                      </a:cubicBezTo>
                      <a:lnTo>
                        <a:pt x="14178" y="24299"/>
                      </a:lnTo>
                      <a:lnTo>
                        <a:pt x="14071" y="25263"/>
                      </a:lnTo>
                      <a:lnTo>
                        <a:pt x="15643" y="25799"/>
                      </a:lnTo>
                      <a:cubicBezTo>
                        <a:pt x="15000" y="26049"/>
                        <a:pt x="13750" y="25085"/>
                        <a:pt x="13929" y="25656"/>
                      </a:cubicBezTo>
                      <a:lnTo>
                        <a:pt x="15179" y="26228"/>
                      </a:lnTo>
                      <a:cubicBezTo>
                        <a:pt x="14643" y="26728"/>
                        <a:pt x="12607" y="26228"/>
                        <a:pt x="11392" y="26442"/>
                      </a:cubicBezTo>
                      <a:cubicBezTo>
                        <a:pt x="9678" y="28728"/>
                        <a:pt x="11785" y="32693"/>
                        <a:pt x="8571" y="34050"/>
                      </a:cubicBezTo>
                      <a:lnTo>
                        <a:pt x="7570" y="33729"/>
                      </a:lnTo>
                      <a:cubicBezTo>
                        <a:pt x="6177" y="33193"/>
                        <a:pt x="9356" y="35229"/>
                        <a:pt x="8035" y="34765"/>
                      </a:cubicBezTo>
                      <a:lnTo>
                        <a:pt x="8535" y="35300"/>
                      </a:lnTo>
                      <a:cubicBezTo>
                        <a:pt x="8249" y="35265"/>
                        <a:pt x="7928" y="35300"/>
                        <a:pt x="7678" y="35050"/>
                      </a:cubicBezTo>
                      <a:cubicBezTo>
                        <a:pt x="7499" y="35265"/>
                        <a:pt x="7749" y="35372"/>
                        <a:pt x="8071" y="35729"/>
                      </a:cubicBezTo>
                      <a:lnTo>
                        <a:pt x="7106" y="35622"/>
                      </a:lnTo>
                      <a:cubicBezTo>
                        <a:pt x="5999" y="36300"/>
                        <a:pt x="7320" y="37836"/>
                        <a:pt x="6535" y="38729"/>
                      </a:cubicBezTo>
                      <a:cubicBezTo>
                        <a:pt x="4249" y="39194"/>
                        <a:pt x="4856" y="42194"/>
                        <a:pt x="5213" y="43909"/>
                      </a:cubicBezTo>
                      <a:cubicBezTo>
                        <a:pt x="6606" y="46480"/>
                        <a:pt x="284" y="45337"/>
                        <a:pt x="1355" y="49016"/>
                      </a:cubicBezTo>
                      <a:cubicBezTo>
                        <a:pt x="1141" y="49016"/>
                        <a:pt x="1462" y="49409"/>
                        <a:pt x="1641" y="49481"/>
                      </a:cubicBezTo>
                      <a:cubicBezTo>
                        <a:pt x="1248" y="50195"/>
                        <a:pt x="855" y="50945"/>
                        <a:pt x="462" y="51910"/>
                      </a:cubicBezTo>
                      <a:cubicBezTo>
                        <a:pt x="462" y="51910"/>
                        <a:pt x="248" y="52410"/>
                        <a:pt x="105" y="53338"/>
                      </a:cubicBezTo>
                      <a:cubicBezTo>
                        <a:pt x="-38" y="54267"/>
                        <a:pt x="-109" y="55696"/>
                        <a:pt x="391" y="57267"/>
                      </a:cubicBezTo>
                      <a:lnTo>
                        <a:pt x="12357" y="56982"/>
                      </a:lnTo>
                      <a:cubicBezTo>
                        <a:pt x="11893" y="55696"/>
                        <a:pt x="11035" y="54588"/>
                        <a:pt x="9428" y="54446"/>
                      </a:cubicBezTo>
                      <a:cubicBezTo>
                        <a:pt x="7821" y="54231"/>
                        <a:pt x="5463" y="55089"/>
                        <a:pt x="2070" y="56339"/>
                      </a:cubicBezTo>
                      <a:lnTo>
                        <a:pt x="10499" y="56160"/>
                      </a:lnTo>
                      <a:cubicBezTo>
                        <a:pt x="10749" y="56124"/>
                        <a:pt x="11035" y="56089"/>
                        <a:pt x="11321" y="56124"/>
                      </a:cubicBezTo>
                      <a:lnTo>
                        <a:pt x="11250" y="56124"/>
                      </a:lnTo>
                      <a:cubicBezTo>
                        <a:pt x="12535" y="56160"/>
                        <a:pt x="12642" y="56232"/>
                        <a:pt x="12571" y="56124"/>
                      </a:cubicBezTo>
                      <a:cubicBezTo>
                        <a:pt x="12535" y="56017"/>
                        <a:pt x="12214" y="55803"/>
                        <a:pt x="11499" y="55339"/>
                      </a:cubicBezTo>
                      <a:cubicBezTo>
                        <a:pt x="13428" y="55946"/>
                        <a:pt x="11857" y="54946"/>
                        <a:pt x="12535" y="54981"/>
                      </a:cubicBezTo>
                      <a:lnTo>
                        <a:pt x="12678" y="55053"/>
                      </a:lnTo>
                      <a:cubicBezTo>
                        <a:pt x="11428" y="54017"/>
                        <a:pt x="14250" y="54731"/>
                        <a:pt x="13214" y="53660"/>
                      </a:cubicBezTo>
                      <a:cubicBezTo>
                        <a:pt x="13357" y="53767"/>
                        <a:pt x="13821" y="54017"/>
                        <a:pt x="13821" y="54124"/>
                      </a:cubicBezTo>
                      <a:cubicBezTo>
                        <a:pt x="13750" y="53696"/>
                        <a:pt x="13607" y="52981"/>
                        <a:pt x="14678" y="53481"/>
                      </a:cubicBezTo>
                      <a:cubicBezTo>
                        <a:pt x="14821" y="52517"/>
                        <a:pt x="16143" y="51267"/>
                        <a:pt x="14821" y="49588"/>
                      </a:cubicBezTo>
                      <a:lnTo>
                        <a:pt x="15107" y="49766"/>
                      </a:lnTo>
                      <a:cubicBezTo>
                        <a:pt x="14178" y="48731"/>
                        <a:pt x="15214" y="49016"/>
                        <a:pt x="14786" y="48409"/>
                      </a:cubicBezTo>
                      <a:cubicBezTo>
                        <a:pt x="14929" y="48445"/>
                        <a:pt x="15036" y="48445"/>
                        <a:pt x="15071" y="48481"/>
                      </a:cubicBezTo>
                      <a:cubicBezTo>
                        <a:pt x="14071" y="47623"/>
                        <a:pt x="15393" y="47266"/>
                        <a:pt x="15036" y="46766"/>
                      </a:cubicBezTo>
                      <a:lnTo>
                        <a:pt x="15750" y="47052"/>
                      </a:lnTo>
                      <a:lnTo>
                        <a:pt x="15929" y="46195"/>
                      </a:lnTo>
                      <a:lnTo>
                        <a:pt x="15643" y="46409"/>
                      </a:lnTo>
                      <a:cubicBezTo>
                        <a:pt x="13714" y="45480"/>
                        <a:pt x="17143" y="46337"/>
                        <a:pt x="16107" y="45266"/>
                      </a:cubicBezTo>
                      <a:cubicBezTo>
                        <a:pt x="16572" y="44837"/>
                        <a:pt x="12464" y="42480"/>
                        <a:pt x="13678" y="42337"/>
                      </a:cubicBezTo>
                      <a:cubicBezTo>
                        <a:pt x="12857" y="41694"/>
                        <a:pt x="15071" y="43194"/>
                        <a:pt x="14536" y="42516"/>
                      </a:cubicBezTo>
                      <a:cubicBezTo>
                        <a:pt x="15571" y="42944"/>
                        <a:pt x="15107" y="42980"/>
                        <a:pt x="15964" y="43230"/>
                      </a:cubicBezTo>
                      <a:cubicBezTo>
                        <a:pt x="15643" y="42658"/>
                        <a:pt x="17286" y="43051"/>
                        <a:pt x="16786" y="42301"/>
                      </a:cubicBezTo>
                      <a:lnTo>
                        <a:pt x="17607" y="42623"/>
                      </a:lnTo>
                      <a:cubicBezTo>
                        <a:pt x="16393" y="41373"/>
                        <a:pt x="19179" y="41908"/>
                        <a:pt x="17929" y="40908"/>
                      </a:cubicBezTo>
                      <a:cubicBezTo>
                        <a:pt x="17536" y="39979"/>
                        <a:pt x="20501" y="41515"/>
                        <a:pt x="19215" y="40158"/>
                      </a:cubicBezTo>
                      <a:lnTo>
                        <a:pt x="20429" y="40372"/>
                      </a:lnTo>
                      <a:cubicBezTo>
                        <a:pt x="20715" y="40158"/>
                        <a:pt x="19179" y="39622"/>
                        <a:pt x="19858" y="39515"/>
                      </a:cubicBezTo>
                      <a:cubicBezTo>
                        <a:pt x="20536" y="39837"/>
                        <a:pt x="20572" y="39337"/>
                        <a:pt x="21144" y="39801"/>
                      </a:cubicBezTo>
                      <a:cubicBezTo>
                        <a:pt x="22501" y="39551"/>
                        <a:pt x="20251" y="37729"/>
                        <a:pt x="22465" y="37551"/>
                      </a:cubicBezTo>
                      <a:cubicBezTo>
                        <a:pt x="21215" y="36765"/>
                        <a:pt x="22215" y="36658"/>
                        <a:pt x="21287" y="36086"/>
                      </a:cubicBezTo>
                      <a:cubicBezTo>
                        <a:pt x="21894" y="36300"/>
                        <a:pt x="21786" y="35193"/>
                        <a:pt x="22822" y="36265"/>
                      </a:cubicBezTo>
                      <a:cubicBezTo>
                        <a:pt x="22894" y="36336"/>
                        <a:pt x="22858" y="36408"/>
                        <a:pt x="22644" y="36336"/>
                      </a:cubicBezTo>
                      <a:lnTo>
                        <a:pt x="23394" y="36729"/>
                      </a:lnTo>
                      <a:cubicBezTo>
                        <a:pt x="25109" y="36836"/>
                        <a:pt x="23001" y="35407"/>
                        <a:pt x="23465" y="34979"/>
                      </a:cubicBezTo>
                      <a:cubicBezTo>
                        <a:pt x="23144" y="35015"/>
                        <a:pt x="23108" y="35265"/>
                        <a:pt x="22644" y="34872"/>
                      </a:cubicBezTo>
                      <a:lnTo>
                        <a:pt x="22965" y="34443"/>
                      </a:lnTo>
                      <a:lnTo>
                        <a:pt x="23572" y="34836"/>
                      </a:lnTo>
                      <a:lnTo>
                        <a:pt x="24287" y="34300"/>
                      </a:lnTo>
                      <a:lnTo>
                        <a:pt x="23430" y="34050"/>
                      </a:lnTo>
                      <a:cubicBezTo>
                        <a:pt x="24001" y="33872"/>
                        <a:pt x="25466" y="34372"/>
                        <a:pt x="24465" y="33479"/>
                      </a:cubicBezTo>
                      <a:cubicBezTo>
                        <a:pt x="23894" y="33014"/>
                        <a:pt x="23215" y="33336"/>
                        <a:pt x="23108" y="32836"/>
                      </a:cubicBezTo>
                      <a:cubicBezTo>
                        <a:pt x="23894" y="32621"/>
                        <a:pt x="25037" y="32300"/>
                        <a:pt x="25537" y="31836"/>
                      </a:cubicBezTo>
                      <a:cubicBezTo>
                        <a:pt x="24608" y="31478"/>
                        <a:pt x="24715" y="31336"/>
                        <a:pt x="24573" y="31086"/>
                      </a:cubicBezTo>
                      <a:lnTo>
                        <a:pt x="25394" y="31407"/>
                      </a:lnTo>
                      <a:cubicBezTo>
                        <a:pt x="24573" y="30300"/>
                        <a:pt x="27252" y="31978"/>
                        <a:pt x="26644" y="30978"/>
                      </a:cubicBezTo>
                      <a:lnTo>
                        <a:pt x="27180" y="31300"/>
                      </a:lnTo>
                      <a:lnTo>
                        <a:pt x="25608" y="30371"/>
                      </a:lnTo>
                      <a:cubicBezTo>
                        <a:pt x="24287" y="29085"/>
                        <a:pt x="27394" y="30835"/>
                        <a:pt x="25537" y="29228"/>
                      </a:cubicBezTo>
                      <a:cubicBezTo>
                        <a:pt x="25573" y="29550"/>
                        <a:pt x="23751" y="28549"/>
                        <a:pt x="24216" y="28407"/>
                      </a:cubicBezTo>
                      <a:lnTo>
                        <a:pt x="24930" y="28835"/>
                      </a:lnTo>
                      <a:cubicBezTo>
                        <a:pt x="24858" y="28585"/>
                        <a:pt x="24537" y="28407"/>
                        <a:pt x="24751" y="28371"/>
                      </a:cubicBezTo>
                      <a:cubicBezTo>
                        <a:pt x="25109" y="28657"/>
                        <a:pt x="25823" y="28942"/>
                        <a:pt x="25823" y="28621"/>
                      </a:cubicBezTo>
                      <a:lnTo>
                        <a:pt x="26716" y="29228"/>
                      </a:lnTo>
                      <a:lnTo>
                        <a:pt x="25537" y="28121"/>
                      </a:lnTo>
                      <a:cubicBezTo>
                        <a:pt x="26501" y="28157"/>
                        <a:pt x="25751" y="27085"/>
                        <a:pt x="26894" y="27442"/>
                      </a:cubicBezTo>
                      <a:cubicBezTo>
                        <a:pt x="26894" y="27442"/>
                        <a:pt x="27787" y="26942"/>
                        <a:pt x="26680" y="26192"/>
                      </a:cubicBezTo>
                      <a:cubicBezTo>
                        <a:pt x="27323" y="26692"/>
                        <a:pt x="27823" y="26406"/>
                        <a:pt x="28609" y="26942"/>
                      </a:cubicBezTo>
                      <a:cubicBezTo>
                        <a:pt x="27859" y="26335"/>
                        <a:pt x="27466" y="25442"/>
                        <a:pt x="28466" y="25621"/>
                      </a:cubicBezTo>
                      <a:lnTo>
                        <a:pt x="28537" y="25728"/>
                      </a:lnTo>
                      <a:cubicBezTo>
                        <a:pt x="29823" y="25299"/>
                        <a:pt x="28002" y="23656"/>
                        <a:pt x="29430" y="23406"/>
                      </a:cubicBezTo>
                      <a:cubicBezTo>
                        <a:pt x="28502" y="22977"/>
                        <a:pt x="29180" y="22834"/>
                        <a:pt x="28002" y="22334"/>
                      </a:cubicBezTo>
                      <a:cubicBezTo>
                        <a:pt x="27216" y="20941"/>
                        <a:pt x="31038" y="22049"/>
                        <a:pt x="27609" y="19941"/>
                      </a:cubicBezTo>
                      <a:cubicBezTo>
                        <a:pt x="27573" y="19477"/>
                        <a:pt x="28645" y="19941"/>
                        <a:pt x="28930" y="19834"/>
                      </a:cubicBezTo>
                      <a:lnTo>
                        <a:pt x="29073" y="20013"/>
                      </a:lnTo>
                      <a:cubicBezTo>
                        <a:pt x="29109" y="19155"/>
                        <a:pt x="29145" y="18941"/>
                        <a:pt x="29466" y="18477"/>
                      </a:cubicBezTo>
                      <a:cubicBezTo>
                        <a:pt x="29252" y="18048"/>
                        <a:pt x="27609" y="17119"/>
                        <a:pt x="28216" y="16869"/>
                      </a:cubicBezTo>
                      <a:cubicBezTo>
                        <a:pt x="28787" y="17370"/>
                        <a:pt x="28752" y="17119"/>
                        <a:pt x="28859" y="16941"/>
                      </a:cubicBezTo>
                      <a:cubicBezTo>
                        <a:pt x="28930" y="17119"/>
                        <a:pt x="29145" y="17262"/>
                        <a:pt x="29680" y="17262"/>
                      </a:cubicBezTo>
                      <a:cubicBezTo>
                        <a:pt x="29502" y="17119"/>
                        <a:pt x="29395" y="17012"/>
                        <a:pt x="29323" y="16905"/>
                      </a:cubicBezTo>
                      <a:cubicBezTo>
                        <a:pt x="29359" y="16941"/>
                        <a:pt x="29430" y="16941"/>
                        <a:pt x="29502" y="16977"/>
                      </a:cubicBezTo>
                      <a:cubicBezTo>
                        <a:pt x="29395" y="16584"/>
                        <a:pt x="29180" y="16512"/>
                        <a:pt x="29037" y="16584"/>
                      </a:cubicBezTo>
                      <a:cubicBezTo>
                        <a:pt x="28930" y="16512"/>
                        <a:pt x="28823" y="16477"/>
                        <a:pt x="28609" y="16405"/>
                      </a:cubicBezTo>
                      <a:cubicBezTo>
                        <a:pt x="29573" y="16548"/>
                        <a:pt x="28966" y="15548"/>
                        <a:pt x="30109" y="16084"/>
                      </a:cubicBezTo>
                      <a:cubicBezTo>
                        <a:pt x="30323" y="15048"/>
                        <a:pt x="29502" y="13798"/>
                        <a:pt x="29430" y="12833"/>
                      </a:cubicBezTo>
                      <a:cubicBezTo>
                        <a:pt x="30073" y="13048"/>
                        <a:pt x="30502" y="13476"/>
                        <a:pt x="30609" y="13833"/>
                      </a:cubicBezTo>
                      <a:lnTo>
                        <a:pt x="30681" y="13190"/>
                      </a:lnTo>
                      <a:cubicBezTo>
                        <a:pt x="31502" y="13619"/>
                        <a:pt x="31002" y="13762"/>
                        <a:pt x="31073" y="14012"/>
                      </a:cubicBezTo>
                      <a:cubicBezTo>
                        <a:pt x="32788" y="14012"/>
                        <a:pt x="30395" y="11976"/>
                        <a:pt x="32002" y="11797"/>
                      </a:cubicBezTo>
                      <a:lnTo>
                        <a:pt x="31395" y="11333"/>
                      </a:lnTo>
                      <a:lnTo>
                        <a:pt x="31538" y="11333"/>
                      </a:lnTo>
                      <a:cubicBezTo>
                        <a:pt x="31181" y="11190"/>
                        <a:pt x="30788" y="10762"/>
                        <a:pt x="30716" y="10619"/>
                      </a:cubicBezTo>
                      <a:cubicBezTo>
                        <a:pt x="31502" y="10833"/>
                        <a:pt x="32431" y="11404"/>
                        <a:pt x="32574" y="10976"/>
                      </a:cubicBezTo>
                      <a:cubicBezTo>
                        <a:pt x="33431" y="10976"/>
                        <a:pt x="32609" y="9869"/>
                        <a:pt x="32359" y="9297"/>
                      </a:cubicBezTo>
                      <a:cubicBezTo>
                        <a:pt x="32145" y="9476"/>
                        <a:pt x="31752" y="9226"/>
                        <a:pt x="31502" y="9047"/>
                      </a:cubicBezTo>
                      <a:cubicBezTo>
                        <a:pt x="31538" y="8833"/>
                        <a:pt x="32359" y="9011"/>
                        <a:pt x="32109" y="8726"/>
                      </a:cubicBezTo>
                      <a:lnTo>
                        <a:pt x="33145" y="9083"/>
                      </a:lnTo>
                      <a:cubicBezTo>
                        <a:pt x="32145" y="8797"/>
                        <a:pt x="32288" y="8154"/>
                        <a:pt x="31895" y="7904"/>
                      </a:cubicBezTo>
                      <a:cubicBezTo>
                        <a:pt x="32716" y="8047"/>
                        <a:pt x="32431" y="8476"/>
                        <a:pt x="33002" y="8726"/>
                      </a:cubicBezTo>
                      <a:cubicBezTo>
                        <a:pt x="33217" y="7797"/>
                        <a:pt x="33109" y="8261"/>
                        <a:pt x="33324" y="7368"/>
                      </a:cubicBezTo>
                      <a:cubicBezTo>
                        <a:pt x="32681" y="6654"/>
                        <a:pt x="32288" y="7118"/>
                        <a:pt x="31466" y="6618"/>
                      </a:cubicBezTo>
                      <a:cubicBezTo>
                        <a:pt x="31395" y="6154"/>
                        <a:pt x="30752" y="5582"/>
                        <a:pt x="31538" y="5297"/>
                      </a:cubicBezTo>
                      <a:lnTo>
                        <a:pt x="30538" y="5189"/>
                      </a:lnTo>
                      <a:cubicBezTo>
                        <a:pt x="30002" y="4261"/>
                        <a:pt x="30181" y="3904"/>
                        <a:pt x="31288" y="3618"/>
                      </a:cubicBezTo>
                      <a:cubicBezTo>
                        <a:pt x="27894" y="153"/>
                        <a:pt x="25037" y="-61"/>
                        <a:pt x="23323" y="10"/>
                      </a:cubicBezTo>
                      <a:cubicBezTo>
                        <a:pt x="21572" y="117"/>
                        <a:pt x="20751" y="653"/>
                        <a:pt x="20751" y="653"/>
                      </a:cubicBezTo>
                      <a:cubicBezTo>
                        <a:pt x="18322" y="1403"/>
                        <a:pt x="20965" y="2546"/>
                        <a:pt x="21001" y="465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" name="Graphic 1">
                <a:extLst>
                  <a:ext uri="{FF2B5EF4-FFF2-40B4-BE49-F238E27FC236}">
                    <a16:creationId xmlns:a16="http://schemas.microsoft.com/office/drawing/2014/main" id="{4045E4D2-F28C-7041-A7DD-81D775CD8DC3}"/>
                  </a:ext>
                </a:extLst>
              </p:cNvPr>
              <p:cNvGrpSpPr/>
              <p:nvPr/>
            </p:nvGrpSpPr>
            <p:grpSpPr>
              <a:xfrm>
                <a:off x="9275635" y="319934"/>
                <a:ext cx="24689" cy="396779"/>
                <a:chOff x="9275635" y="319934"/>
                <a:chExt cx="24689" cy="396779"/>
              </a:xfrm>
              <a:grpFill/>
            </p:grpSpPr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DB934A02-AF22-3949-B66D-666CD0B6C7B0}"/>
                    </a:ext>
                  </a:extLst>
                </p:cNvPr>
                <p:cNvSpPr/>
                <p:nvPr/>
              </p:nvSpPr>
              <p:spPr>
                <a:xfrm>
                  <a:off x="9280064" y="658868"/>
                  <a:ext cx="392" cy="1071"/>
                </a:xfrm>
                <a:custGeom>
                  <a:avLst/>
                  <a:gdLst>
                    <a:gd name="connsiteX0" fmla="*/ 0 w 392"/>
                    <a:gd name="connsiteY0" fmla="*/ 1072 h 1071"/>
                    <a:gd name="connsiteX1" fmla="*/ 393 w 392"/>
                    <a:gd name="connsiteY1" fmla="*/ 0 h 1071"/>
                    <a:gd name="connsiteX2" fmla="*/ 0 w 392"/>
                    <a:gd name="connsiteY2" fmla="*/ 1072 h 1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2" h="1071">
                      <a:moveTo>
                        <a:pt x="0" y="1072"/>
                      </a:moveTo>
                      <a:lnTo>
                        <a:pt x="393" y="0"/>
                      </a:lnTo>
                      <a:cubicBezTo>
                        <a:pt x="179" y="36"/>
                        <a:pt x="36" y="321"/>
                        <a:pt x="0" y="10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853BF1CF-A017-2444-A9AD-D6A085F36407}"/>
                    </a:ext>
                  </a:extLst>
                </p:cNvPr>
                <p:cNvSpPr/>
                <p:nvPr/>
              </p:nvSpPr>
              <p:spPr>
                <a:xfrm>
                  <a:off x="9285707" y="401907"/>
                  <a:ext cx="107" cy="250"/>
                </a:xfrm>
                <a:custGeom>
                  <a:avLst/>
                  <a:gdLst>
                    <a:gd name="connsiteX0" fmla="*/ 107 w 107"/>
                    <a:gd name="connsiteY0" fmla="*/ 250 h 250"/>
                    <a:gd name="connsiteX1" fmla="*/ 0 w 107"/>
                    <a:gd name="connsiteY1" fmla="*/ 0 h 250"/>
                    <a:gd name="connsiteX2" fmla="*/ 107 w 107"/>
                    <a:gd name="connsiteY2" fmla="*/ 250 h 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250">
                      <a:moveTo>
                        <a:pt x="107" y="250"/>
                      </a:moveTo>
                      <a:cubicBezTo>
                        <a:pt x="72" y="179"/>
                        <a:pt x="36" y="107"/>
                        <a:pt x="0" y="0"/>
                      </a:cubicBezTo>
                      <a:cubicBezTo>
                        <a:pt x="36" y="179"/>
                        <a:pt x="72" y="250"/>
                        <a:pt x="107" y="25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80519BCA-6F26-164C-875F-ABADCD38E46B}"/>
                    </a:ext>
                  </a:extLst>
                </p:cNvPr>
                <p:cNvSpPr/>
                <p:nvPr/>
              </p:nvSpPr>
              <p:spPr>
                <a:xfrm>
                  <a:off x="9294458" y="620041"/>
                  <a:ext cx="107" cy="321"/>
                </a:xfrm>
                <a:custGeom>
                  <a:avLst/>
                  <a:gdLst>
                    <a:gd name="connsiteX0" fmla="*/ 0 w 107"/>
                    <a:gd name="connsiteY0" fmla="*/ 0 h 321"/>
                    <a:gd name="connsiteX1" fmla="*/ 0 w 107"/>
                    <a:gd name="connsiteY1" fmla="*/ 71 h 321"/>
                    <a:gd name="connsiteX2" fmla="*/ 107 w 107"/>
                    <a:gd name="connsiteY2" fmla="*/ 321 h 321"/>
                    <a:gd name="connsiteX3" fmla="*/ 0 w 107"/>
                    <a:gd name="connsiteY3" fmla="*/ 0 h 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" h="321">
                      <a:moveTo>
                        <a:pt x="0" y="0"/>
                      </a:moveTo>
                      <a:lnTo>
                        <a:pt x="0" y="71"/>
                      </a:lnTo>
                      <a:cubicBezTo>
                        <a:pt x="36" y="179"/>
                        <a:pt x="72" y="250"/>
                        <a:pt x="107" y="32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D40F6876-1592-9648-8F92-F41206F42E1B}"/>
                    </a:ext>
                  </a:extLst>
                </p:cNvPr>
                <p:cNvSpPr/>
                <p:nvPr/>
              </p:nvSpPr>
              <p:spPr>
                <a:xfrm>
                  <a:off x="9275635" y="319934"/>
                  <a:ext cx="24689" cy="396779"/>
                </a:xfrm>
                <a:custGeom>
                  <a:avLst/>
                  <a:gdLst>
                    <a:gd name="connsiteX0" fmla="*/ 18609 w 24689"/>
                    <a:gd name="connsiteY0" fmla="*/ 351614 h 396779"/>
                    <a:gd name="connsiteX1" fmla="*/ 19360 w 24689"/>
                    <a:gd name="connsiteY1" fmla="*/ 320503 h 396779"/>
                    <a:gd name="connsiteX2" fmla="*/ 18859 w 24689"/>
                    <a:gd name="connsiteY2" fmla="*/ 300143 h 396779"/>
                    <a:gd name="connsiteX3" fmla="*/ 17502 w 24689"/>
                    <a:gd name="connsiteY3" fmla="*/ 287785 h 396779"/>
                    <a:gd name="connsiteX4" fmla="*/ 18395 w 24689"/>
                    <a:gd name="connsiteY4" fmla="*/ 286356 h 396779"/>
                    <a:gd name="connsiteX5" fmla="*/ 18109 w 24689"/>
                    <a:gd name="connsiteY5" fmla="*/ 282320 h 396779"/>
                    <a:gd name="connsiteX6" fmla="*/ 18359 w 24689"/>
                    <a:gd name="connsiteY6" fmla="*/ 282391 h 396779"/>
                    <a:gd name="connsiteX7" fmla="*/ 17752 w 24689"/>
                    <a:gd name="connsiteY7" fmla="*/ 277391 h 396779"/>
                    <a:gd name="connsiteX8" fmla="*/ 18002 w 24689"/>
                    <a:gd name="connsiteY8" fmla="*/ 277462 h 396779"/>
                    <a:gd name="connsiteX9" fmla="*/ 17895 w 24689"/>
                    <a:gd name="connsiteY9" fmla="*/ 275140 h 396779"/>
                    <a:gd name="connsiteX10" fmla="*/ 18252 w 24689"/>
                    <a:gd name="connsiteY10" fmla="*/ 275533 h 396779"/>
                    <a:gd name="connsiteX11" fmla="*/ 17824 w 24689"/>
                    <a:gd name="connsiteY11" fmla="*/ 265782 h 396779"/>
                    <a:gd name="connsiteX12" fmla="*/ 16752 w 24689"/>
                    <a:gd name="connsiteY12" fmla="*/ 266032 h 396779"/>
                    <a:gd name="connsiteX13" fmla="*/ 17145 w 24689"/>
                    <a:gd name="connsiteY13" fmla="*/ 251423 h 396779"/>
                    <a:gd name="connsiteX14" fmla="*/ 17395 w 24689"/>
                    <a:gd name="connsiteY14" fmla="*/ 251494 h 396779"/>
                    <a:gd name="connsiteX15" fmla="*/ 16573 w 24689"/>
                    <a:gd name="connsiteY15" fmla="*/ 232242 h 396779"/>
                    <a:gd name="connsiteX16" fmla="*/ 17395 w 24689"/>
                    <a:gd name="connsiteY16" fmla="*/ 231921 h 396779"/>
                    <a:gd name="connsiteX17" fmla="*/ 14787 w 24689"/>
                    <a:gd name="connsiteY17" fmla="*/ 224741 h 396779"/>
                    <a:gd name="connsiteX18" fmla="*/ 16288 w 24689"/>
                    <a:gd name="connsiteY18" fmla="*/ 222384 h 396779"/>
                    <a:gd name="connsiteX19" fmla="*/ 15002 w 24689"/>
                    <a:gd name="connsiteY19" fmla="*/ 218276 h 396779"/>
                    <a:gd name="connsiteX20" fmla="*/ 15323 w 24689"/>
                    <a:gd name="connsiteY20" fmla="*/ 219169 h 396779"/>
                    <a:gd name="connsiteX21" fmla="*/ 15216 w 24689"/>
                    <a:gd name="connsiteY21" fmla="*/ 213633 h 396779"/>
                    <a:gd name="connsiteX22" fmla="*/ 13395 w 24689"/>
                    <a:gd name="connsiteY22" fmla="*/ 214633 h 396779"/>
                    <a:gd name="connsiteX23" fmla="*/ 15323 w 24689"/>
                    <a:gd name="connsiteY23" fmla="*/ 211168 h 396779"/>
                    <a:gd name="connsiteX24" fmla="*/ 13859 w 24689"/>
                    <a:gd name="connsiteY24" fmla="*/ 211097 h 396779"/>
                    <a:gd name="connsiteX25" fmla="*/ 18145 w 24689"/>
                    <a:gd name="connsiteY25" fmla="*/ 200488 h 396779"/>
                    <a:gd name="connsiteX26" fmla="*/ 18467 w 24689"/>
                    <a:gd name="connsiteY26" fmla="*/ 187737 h 396779"/>
                    <a:gd name="connsiteX27" fmla="*/ 18538 w 24689"/>
                    <a:gd name="connsiteY27" fmla="*/ 174842 h 396779"/>
                    <a:gd name="connsiteX28" fmla="*/ 18752 w 24689"/>
                    <a:gd name="connsiteY28" fmla="*/ 149553 h 396779"/>
                    <a:gd name="connsiteX29" fmla="*/ 19824 w 24689"/>
                    <a:gd name="connsiteY29" fmla="*/ 148839 h 396779"/>
                    <a:gd name="connsiteX30" fmla="*/ 18859 w 24689"/>
                    <a:gd name="connsiteY30" fmla="*/ 144088 h 396779"/>
                    <a:gd name="connsiteX31" fmla="*/ 18145 w 24689"/>
                    <a:gd name="connsiteY31" fmla="*/ 142338 h 396779"/>
                    <a:gd name="connsiteX32" fmla="*/ 19109 w 24689"/>
                    <a:gd name="connsiteY32" fmla="*/ 141695 h 396779"/>
                    <a:gd name="connsiteX33" fmla="*/ 18467 w 24689"/>
                    <a:gd name="connsiteY33" fmla="*/ 138873 h 396779"/>
                    <a:gd name="connsiteX34" fmla="*/ 19538 w 24689"/>
                    <a:gd name="connsiteY34" fmla="*/ 137230 h 396779"/>
                    <a:gd name="connsiteX35" fmla="*/ 20431 w 24689"/>
                    <a:gd name="connsiteY35" fmla="*/ 118406 h 396779"/>
                    <a:gd name="connsiteX36" fmla="*/ 21681 w 24689"/>
                    <a:gd name="connsiteY36" fmla="*/ 84545 h 396779"/>
                    <a:gd name="connsiteX37" fmla="*/ 22896 w 24689"/>
                    <a:gd name="connsiteY37" fmla="*/ 43754 h 396779"/>
                    <a:gd name="connsiteX38" fmla="*/ 22431 w 24689"/>
                    <a:gd name="connsiteY38" fmla="*/ 42254 h 396779"/>
                    <a:gd name="connsiteX39" fmla="*/ 22717 w 24689"/>
                    <a:gd name="connsiteY39" fmla="*/ 30681 h 396779"/>
                    <a:gd name="connsiteX40" fmla="*/ 23467 w 24689"/>
                    <a:gd name="connsiteY40" fmla="*/ 23073 h 396779"/>
                    <a:gd name="connsiteX41" fmla="*/ 24646 w 24689"/>
                    <a:gd name="connsiteY41" fmla="*/ 7643 h 396779"/>
                    <a:gd name="connsiteX42" fmla="*/ 21288 w 24689"/>
                    <a:gd name="connsiteY42" fmla="*/ 142 h 396779"/>
                    <a:gd name="connsiteX43" fmla="*/ 12037 w 24689"/>
                    <a:gd name="connsiteY43" fmla="*/ 15501 h 396779"/>
                    <a:gd name="connsiteX44" fmla="*/ 11751 w 24689"/>
                    <a:gd name="connsiteY44" fmla="*/ 15143 h 396779"/>
                    <a:gd name="connsiteX45" fmla="*/ 10430 w 24689"/>
                    <a:gd name="connsiteY45" fmla="*/ 31074 h 396779"/>
                    <a:gd name="connsiteX46" fmla="*/ 9501 w 24689"/>
                    <a:gd name="connsiteY46" fmla="*/ 38218 h 396779"/>
                    <a:gd name="connsiteX47" fmla="*/ 9323 w 24689"/>
                    <a:gd name="connsiteY47" fmla="*/ 38075 h 396779"/>
                    <a:gd name="connsiteX48" fmla="*/ 9430 w 24689"/>
                    <a:gd name="connsiteY48" fmla="*/ 50148 h 396779"/>
                    <a:gd name="connsiteX49" fmla="*/ 8644 w 24689"/>
                    <a:gd name="connsiteY49" fmla="*/ 49041 h 396779"/>
                    <a:gd name="connsiteX50" fmla="*/ 8144 w 24689"/>
                    <a:gd name="connsiteY50" fmla="*/ 55899 h 396779"/>
                    <a:gd name="connsiteX51" fmla="*/ 9894 w 24689"/>
                    <a:gd name="connsiteY51" fmla="*/ 76223 h 396779"/>
                    <a:gd name="connsiteX52" fmla="*/ 9537 w 24689"/>
                    <a:gd name="connsiteY52" fmla="*/ 75937 h 396779"/>
                    <a:gd name="connsiteX53" fmla="*/ 10430 w 24689"/>
                    <a:gd name="connsiteY53" fmla="*/ 81830 h 396779"/>
                    <a:gd name="connsiteX54" fmla="*/ 10108 w 24689"/>
                    <a:gd name="connsiteY54" fmla="*/ 82152 h 396779"/>
                    <a:gd name="connsiteX55" fmla="*/ 10716 w 24689"/>
                    <a:gd name="connsiteY55" fmla="*/ 91903 h 396779"/>
                    <a:gd name="connsiteX56" fmla="*/ 9894 w 24689"/>
                    <a:gd name="connsiteY56" fmla="*/ 92010 h 396779"/>
                    <a:gd name="connsiteX57" fmla="*/ 9823 w 24689"/>
                    <a:gd name="connsiteY57" fmla="*/ 97225 h 396779"/>
                    <a:gd name="connsiteX58" fmla="*/ 10108 w 24689"/>
                    <a:gd name="connsiteY58" fmla="*/ 95296 h 396779"/>
                    <a:gd name="connsiteX59" fmla="*/ 9644 w 24689"/>
                    <a:gd name="connsiteY59" fmla="*/ 103012 h 396779"/>
                    <a:gd name="connsiteX60" fmla="*/ 12287 w 24689"/>
                    <a:gd name="connsiteY60" fmla="*/ 114263 h 396779"/>
                    <a:gd name="connsiteX61" fmla="*/ 11251 w 24689"/>
                    <a:gd name="connsiteY61" fmla="*/ 115263 h 396779"/>
                    <a:gd name="connsiteX62" fmla="*/ 9608 w 24689"/>
                    <a:gd name="connsiteY62" fmla="*/ 114549 h 396779"/>
                    <a:gd name="connsiteX63" fmla="*/ 8465 w 24689"/>
                    <a:gd name="connsiteY63" fmla="*/ 122014 h 396779"/>
                    <a:gd name="connsiteX64" fmla="*/ 7537 w 24689"/>
                    <a:gd name="connsiteY64" fmla="*/ 122050 h 396779"/>
                    <a:gd name="connsiteX65" fmla="*/ 6929 w 24689"/>
                    <a:gd name="connsiteY65" fmla="*/ 132908 h 396779"/>
                    <a:gd name="connsiteX66" fmla="*/ 5643 w 24689"/>
                    <a:gd name="connsiteY66" fmla="*/ 140659 h 396779"/>
                    <a:gd name="connsiteX67" fmla="*/ 4358 w 24689"/>
                    <a:gd name="connsiteY67" fmla="*/ 142481 h 396779"/>
                    <a:gd name="connsiteX68" fmla="*/ 5322 w 24689"/>
                    <a:gd name="connsiteY68" fmla="*/ 146124 h 396779"/>
                    <a:gd name="connsiteX69" fmla="*/ 3965 w 24689"/>
                    <a:gd name="connsiteY69" fmla="*/ 147660 h 396779"/>
                    <a:gd name="connsiteX70" fmla="*/ 4072 w 24689"/>
                    <a:gd name="connsiteY70" fmla="*/ 163912 h 396779"/>
                    <a:gd name="connsiteX71" fmla="*/ 5858 w 24689"/>
                    <a:gd name="connsiteY71" fmla="*/ 169341 h 396779"/>
                    <a:gd name="connsiteX72" fmla="*/ 4251 w 24689"/>
                    <a:gd name="connsiteY72" fmla="*/ 172020 h 396779"/>
                    <a:gd name="connsiteX73" fmla="*/ 4429 w 24689"/>
                    <a:gd name="connsiteY73" fmla="*/ 171234 h 396779"/>
                    <a:gd name="connsiteX74" fmla="*/ 3536 w 24689"/>
                    <a:gd name="connsiteY74" fmla="*/ 170806 h 396779"/>
                    <a:gd name="connsiteX75" fmla="*/ 3607 w 24689"/>
                    <a:gd name="connsiteY75" fmla="*/ 180593 h 396779"/>
                    <a:gd name="connsiteX76" fmla="*/ 4608 w 24689"/>
                    <a:gd name="connsiteY76" fmla="*/ 179057 h 396779"/>
                    <a:gd name="connsiteX77" fmla="*/ 4215 w 24689"/>
                    <a:gd name="connsiteY77" fmla="*/ 182557 h 396779"/>
                    <a:gd name="connsiteX78" fmla="*/ 3500 w 24689"/>
                    <a:gd name="connsiteY78" fmla="*/ 181771 h 396779"/>
                    <a:gd name="connsiteX79" fmla="*/ 2750 w 24689"/>
                    <a:gd name="connsiteY79" fmla="*/ 186951 h 396779"/>
                    <a:gd name="connsiteX80" fmla="*/ 3750 w 24689"/>
                    <a:gd name="connsiteY80" fmla="*/ 186308 h 396779"/>
                    <a:gd name="connsiteX81" fmla="*/ 2750 w 24689"/>
                    <a:gd name="connsiteY81" fmla="*/ 192451 h 396779"/>
                    <a:gd name="connsiteX82" fmla="*/ 4322 w 24689"/>
                    <a:gd name="connsiteY82" fmla="*/ 192773 h 396779"/>
                    <a:gd name="connsiteX83" fmla="*/ 1893 w 24689"/>
                    <a:gd name="connsiteY83" fmla="*/ 204774 h 396779"/>
                    <a:gd name="connsiteX84" fmla="*/ 3000 w 24689"/>
                    <a:gd name="connsiteY84" fmla="*/ 206667 h 396779"/>
                    <a:gd name="connsiteX85" fmla="*/ 2072 w 24689"/>
                    <a:gd name="connsiteY85" fmla="*/ 206703 h 396779"/>
                    <a:gd name="connsiteX86" fmla="*/ 607 w 24689"/>
                    <a:gd name="connsiteY86" fmla="*/ 212847 h 396779"/>
                    <a:gd name="connsiteX87" fmla="*/ 0 w 24689"/>
                    <a:gd name="connsiteY87" fmla="*/ 212418 h 396779"/>
                    <a:gd name="connsiteX88" fmla="*/ 1857 w 24689"/>
                    <a:gd name="connsiteY88" fmla="*/ 213740 h 396779"/>
                    <a:gd name="connsiteX89" fmla="*/ 2215 w 24689"/>
                    <a:gd name="connsiteY89" fmla="*/ 220562 h 396779"/>
                    <a:gd name="connsiteX90" fmla="*/ 3822 w 24689"/>
                    <a:gd name="connsiteY90" fmla="*/ 221955 h 396779"/>
                    <a:gd name="connsiteX91" fmla="*/ 2929 w 24689"/>
                    <a:gd name="connsiteY91" fmla="*/ 221384 h 396779"/>
                    <a:gd name="connsiteX92" fmla="*/ 3286 w 24689"/>
                    <a:gd name="connsiteY92" fmla="*/ 223812 h 396779"/>
                    <a:gd name="connsiteX93" fmla="*/ 2107 w 24689"/>
                    <a:gd name="connsiteY93" fmla="*/ 225205 h 396779"/>
                    <a:gd name="connsiteX94" fmla="*/ 1000 w 24689"/>
                    <a:gd name="connsiteY94" fmla="*/ 223991 h 396779"/>
                    <a:gd name="connsiteX95" fmla="*/ 2643 w 24689"/>
                    <a:gd name="connsiteY95" fmla="*/ 227349 h 396779"/>
                    <a:gd name="connsiteX96" fmla="*/ 1643 w 24689"/>
                    <a:gd name="connsiteY96" fmla="*/ 235028 h 396779"/>
                    <a:gd name="connsiteX97" fmla="*/ 2429 w 24689"/>
                    <a:gd name="connsiteY97" fmla="*/ 241708 h 396779"/>
                    <a:gd name="connsiteX98" fmla="*/ 214 w 24689"/>
                    <a:gd name="connsiteY98" fmla="*/ 242779 h 396779"/>
                    <a:gd name="connsiteX99" fmla="*/ 964 w 24689"/>
                    <a:gd name="connsiteY99" fmla="*/ 250066 h 396779"/>
                    <a:gd name="connsiteX100" fmla="*/ 857 w 24689"/>
                    <a:gd name="connsiteY100" fmla="*/ 249744 h 396779"/>
                    <a:gd name="connsiteX101" fmla="*/ 1036 w 24689"/>
                    <a:gd name="connsiteY101" fmla="*/ 265961 h 396779"/>
                    <a:gd name="connsiteX102" fmla="*/ 2893 w 24689"/>
                    <a:gd name="connsiteY102" fmla="*/ 267925 h 396779"/>
                    <a:gd name="connsiteX103" fmla="*/ 4358 w 24689"/>
                    <a:gd name="connsiteY103" fmla="*/ 280534 h 396779"/>
                    <a:gd name="connsiteX104" fmla="*/ 3143 w 24689"/>
                    <a:gd name="connsiteY104" fmla="*/ 284999 h 396779"/>
                    <a:gd name="connsiteX105" fmla="*/ 2929 w 24689"/>
                    <a:gd name="connsiteY105" fmla="*/ 284356 h 396779"/>
                    <a:gd name="connsiteX106" fmla="*/ 3215 w 24689"/>
                    <a:gd name="connsiteY106" fmla="*/ 294357 h 396779"/>
                    <a:gd name="connsiteX107" fmla="*/ 5144 w 24689"/>
                    <a:gd name="connsiteY107" fmla="*/ 299751 h 396779"/>
                    <a:gd name="connsiteX108" fmla="*/ 4500 w 24689"/>
                    <a:gd name="connsiteY108" fmla="*/ 301251 h 396779"/>
                    <a:gd name="connsiteX109" fmla="*/ 3572 w 24689"/>
                    <a:gd name="connsiteY109" fmla="*/ 301822 h 396779"/>
                    <a:gd name="connsiteX110" fmla="*/ 4108 w 24689"/>
                    <a:gd name="connsiteY110" fmla="*/ 302715 h 396779"/>
                    <a:gd name="connsiteX111" fmla="*/ 3929 w 24689"/>
                    <a:gd name="connsiteY111" fmla="*/ 302751 h 396779"/>
                    <a:gd name="connsiteX112" fmla="*/ 4572 w 24689"/>
                    <a:gd name="connsiteY112" fmla="*/ 303501 h 396779"/>
                    <a:gd name="connsiteX113" fmla="*/ 5072 w 24689"/>
                    <a:gd name="connsiteY113" fmla="*/ 303179 h 396779"/>
                    <a:gd name="connsiteX114" fmla="*/ 3786 w 24689"/>
                    <a:gd name="connsiteY114" fmla="*/ 309359 h 396779"/>
                    <a:gd name="connsiteX115" fmla="*/ 6001 w 24689"/>
                    <a:gd name="connsiteY115" fmla="*/ 325039 h 396779"/>
                    <a:gd name="connsiteX116" fmla="*/ 4429 w 24689"/>
                    <a:gd name="connsiteY116" fmla="*/ 322968 h 396779"/>
                    <a:gd name="connsiteX117" fmla="*/ 4679 w 24689"/>
                    <a:gd name="connsiteY117" fmla="*/ 326611 h 396779"/>
                    <a:gd name="connsiteX118" fmla="*/ 3929 w 24689"/>
                    <a:gd name="connsiteY118" fmla="*/ 323396 h 396779"/>
                    <a:gd name="connsiteX119" fmla="*/ 4179 w 24689"/>
                    <a:gd name="connsiteY119" fmla="*/ 337505 h 396779"/>
                    <a:gd name="connsiteX120" fmla="*/ 5036 w 24689"/>
                    <a:gd name="connsiteY120" fmla="*/ 338541 h 396779"/>
                    <a:gd name="connsiteX121" fmla="*/ 4929 w 24689"/>
                    <a:gd name="connsiteY121" fmla="*/ 338863 h 396779"/>
                    <a:gd name="connsiteX122" fmla="*/ 6144 w 24689"/>
                    <a:gd name="connsiteY122" fmla="*/ 340684 h 396779"/>
                    <a:gd name="connsiteX123" fmla="*/ 4358 w 24689"/>
                    <a:gd name="connsiteY123" fmla="*/ 343256 h 396779"/>
                    <a:gd name="connsiteX124" fmla="*/ 5751 w 24689"/>
                    <a:gd name="connsiteY124" fmla="*/ 351364 h 396779"/>
                    <a:gd name="connsiteX125" fmla="*/ 6679 w 24689"/>
                    <a:gd name="connsiteY125" fmla="*/ 350971 h 396779"/>
                    <a:gd name="connsiteX126" fmla="*/ 6358 w 24689"/>
                    <a:gd name="connsiteY126" fmla="*/ 353864 h 396779"/>
                    <a:gd name="connsiteX127" fmla="*/ 5179 w 24689"/>
                    <a:gd name="connsiteY127" fmla="*/ 354043 h 396779"/>
                    <a:gd name="connsiteX128" fmla="*/ 6965 w 24689"/>
                    <a:gd name="connsiteY128" fmla="*/ 357615 h 396779"/>
                    <a:gd name="connsiteX129" fmla="*/ 5501 w 24689"/>
                    <a:gd name="connsiteY129" fmla="*/ 355472 h 396779"/>
                    <a:gd name="connsiteX130" fmla="*/ 5822 w 24689"/>
                    <a:gd name="connsiteY130" fmla="*/ 362794 h 396779"/>
                    <a:gd name="connsiteX131" fmla="*/ 8001 w 24689"/>
                    <a:gd name="connsiteY131" fmla="*/ 363616 h 396779"/>
                    <a:gd name="connsiteX132" fmla="*/ 8787 w 24689"/>
                    <a:gd name="connsiteY132" fmla="*/ 371081 h 396779"/>
                    <a:gd name="connsiteX133" fmla="*/ 9787 w 24689"/>
                    <a:gd name="connsiteY133" fmla="*/ 370152 h 396779"/>
                    <a:gd name="connsiteX134" fmla="*/ 10001 w 24689"/>
                    <a:gd name="connsiteY134" fmla="*/ 380368 h 396779"/>
                    <a:gd name="connsiteX135" fmla="*/ 14680 w 24689"/>
                    <a:gd name="connsiteY135" fmla="*/ 389583 h 396779"/>
                    <a:gd name="connsiteX136" fmla="*/ 17966 w 24689"/>
                    <a:gd name="connsiteY136" fmla="*/ 394834 h 396779"/>
                    <a:gd name="connsiteX137" fmla="*/ 21574 w 24689"/>
                    <a:gd name="connsiteY137" fmla="*/ 395941 h 396779"/>
                    <a:gd name="connsiteX138" fmla="*/ 22681 w 24689"/>
                    <a:gd name="connsiteY138" fmla="*/ 388583 h 396779"/>
                    <a:gd name="connsiteX139" fmla="*/ 22396 w 24689"/>
                    <a:gd name="connsiteY139" fmla="*/ 384761 h 396779"/>
                    <a:gd name="connsiteX140" fmla="*/ 22288 w 24689"/>
                    <a:gd name="connsiteY140" fmla="*/ 381225 h 396779"/>
                    <a:gd name="connsiteX141" fmla="*/ 22288 w 24689"/>
                    <a:gd name="connsiteY141" fmla="*/ 377510 h 396779"/>
                    <a:gd name="connsiteX142" fmla="*/ 21431 w 24689"/>
                    <a:gd name="connsiteY142" fmla="*/ 370116 h 396779"/>
                    <a:gd name="connsiteX143" fmla="*/ 19931 w 24689"/>
                    <a:gd name="connsiteY143" fmla="*/ 362223 h 396779"/>
                    <a:gd name="connsiteX144" fmla="*/ 18609 w 24689"/>
                    <a:gd name="connsiteY144" fmla="*/ 351614 h 396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</a:cxnLst>
                  <a:rect l="l" t="t" r="r" b="b"/>
                  <a:pathLst>
                    <a:path w="24689" h="396779">
                      <a:moveTo>
                        <a:pt x="18609" y="351614"/>
                      </a:moveTo>
                      <a:cubicBezTo>
                        <a:pt x="18252" y="337577"/>
                        <a:pt x="20002" y="334648"/>
                        <a:pt x="19360" y="320503"/>
                      </a:cubicBezTo>
                      <a:cubicBezTo>
                        <a:pt x="19538" y="313824"/>
                        <a:pt x="19109" y="306787"/>
                        <a:pt x="18859" y="300143"/>
                      </a:cubicBezTo>
                      <a:cubicBezTo>
                        <a:pt x="17288" y="297000"/>
                        <a:pt x="18824" y="291499"/>
                        <a:pt x="17502" y="287785"/>
                      </a:cubicBezTo>
                      <a:lnTo>
                        <a:pt x="18395" y="286356"/>
                      </a:lnTo>
                      <a:cubicBezTo>
                        <a:pt x="17931" y="285070"/>
                        <a:pt x="17645" y="283570"/>
                        <a:pt x="18109" y="282320"/>
                      </a:cubicBezTo>
                      <a:lnTo>
                        <a:pt x="18359" y="282391"/>
                      </a:lnTo>
                      <a:cubicBezTo>
                        <a:pt x="17681" y="280498"/>
                        <a:pt x="18074" y="278355"/>
                        <a:pt x="17752" y="277391"/>
                      </a:cubicBezTo>
                      <a:lnTo>
                        <a:pt x="18002" y="277462"/>
                      </a:lnTo>
                      <a:lnTo>
                        <a:pt x="17895" y="275140"/>
                      </a:lnTo>
                      <a:lnTo>
                        <a:pt x="18252" y="275533"/>
                      </a:lnTo>
                      <a:cubicBezTo>
                        <a:pt x="17538" y="272211"/>
                        <a:pt x="17502" y="268782"/>
                        <a:pt x="17824" y="265782"/>
                      </a:cubicBezTo>
                      <a:lnTo>
                        <a:pt x="16752" y="266032"/>
                      </a:lnTo>
                      <a:cubicBezTo>
                        <a:pt x="17966" y="259567"/>
                        <a:pt x="15716" y="257209"/>
                        <a:pt x="17145" y="251423"/>
                      </a:cubicBezTo>
                      <a:lnTo>
                        <a:pt x="17395" y="251494"/>
                      </a:lnTo>
                      <a:cubicBezTo>
                        <a:pt x="14537" y="244172"/>
                        <a:pt x="19360" y="239814"/>
                        <a:pt x="16573" y="232242"/>
                      </a:cubicBezTo>
                      <a:cubicBezTo>
                        <a:pt x="16931" y="233171"/>
                        <a:pt x="17145" y="231849"/>
                        <a:pt x="17395" y="231921"/>
                      </a:cubicBezTo>
                      <a:cubicBezTo>
                        <a:pt x="17073" y="228456"/>
                        <a:pt x="16931" y="224813"/>
                        <a:pt x="14787" y="224741"/>
                      </a:cubicBezTo>
                      <a:cubicBezTo>
                        <a:pt x="14823" y="222241"/>
                        <a:pt x="15466" y="222705"/>
                        <a:pt x="16288" y="222384"/>
                      </a:cubicBezTo>
                      <a:cubicBezTo>
                        <a:pt x="15359" y="222384"/>
                        <a:pt x="15002" y="220205"/>
                        <a:pt x="15002" y="218276"/>
                      </a:cubicBezTo>
                      <a:lnTo>
                        <a:pt x="15323" y="219169"/>
                      </a:lnTo>
                      <a:lnTo>
                        <a:pt x="15216" y="213633"/>
                      </a:lnTo>
                      <a:lnTo>
                        <a:pt x="13395" y="214633"/>
                      </a:lnTo>
                      <a:cubicBezTo>
                        <a:pt x="14073" y="211704"/>
                        <a:pt x="15573" y="213990"/>
                        <a:pt x="15323" y="211168"/>
                      </a:cubicBezTo>
                      <a:lnTo>
                        <a:pt x="13859" y="211097"/>
                      </a:lnTo>
                      <a:cubicBezTo>
                        <a:pt x="14466" y="207132"/>
                        <a:pt x="16895" y="204560"/>
                        <a:pt x="18145" y="200488"/>
                      </a:cubicBezTo>
                      <a:cubicBezTo>
                        <a:pt x="18502" y="196202"/>
                        <a:pt x="18467" y="191916"/>
                        <a:pt x="18467" y="187737"/>
                      </a:cubicBezTo>
                      <a:cubicBezTo>
                        <a:pt x="18502" y="183486"/>
                        <a:pt x="18502" y="179128"/>
                        <a:pt x="18538" y="174842"/>
                      </a:cubicBezTo>
                      <a:cubicBezTo>
                        <a:pt x="18431" y="165805"/>
                        <a:pt x="17645" y="157304"/>
                        <a:pt x="18752" y="149553"/>
                      </a:cubicBezTo>
                      <a:lnTo>
                        <a:pt x="19824" y="148839"/>
                      </a:lnTo>
                      <a:cubicBezTo>
                        <a:pt x="21395" y="148517"/>
                        <a:pt x="17395" y="144695"/>
                        <a:pt x="18859" y="144088"/>
                      </a:cubicBezTo>
                      <a:lnTo>
                        <a:pt x="18145" y="142338"/>
                      </a:lnTo>
                      <a:cubicBezTo>
                        <a:pt x="18431" y="141838"/>
                        <a:pt x="18752" y="140802"/>
                        <a:pt x="19109" y="141695"/>
                      </a:cubicBezTo>
                      <a:cubicBezTo>
                        <a:pt x="19181" y="140088"/>
                        <a:pt x="18931" y="140052"/>
                        <a:pt x="18467" y="138873"/>
                      </a:cubicBezTo>
                      <a:lnTo>
                        <a:pt x="19538" y="137230"/>
                      </a:lnTo>
                      <a:cubicBezTo>
                        <a:pt x="20610" y="131265"/>
                        <a:pt x="19395" y="125229"/>
                        <a:pt x="20431" y="118406"/>
                      </a:cubicBezTo>
                      <a:cubicBezTo>
                        <a:pt x="23324" y="110298"/>
                        <a:pt x="22896" y="93975"/>
                        <a:pt x="21681" y="84545"/>
                      </a:cubicBezTo>
                      <a:cubicBezTo>
                        <a:pt x="19288" y="71758"/>
                        <a:pt x="25646" y="56863"/>
                        <a:pt x="22896" y="43754"/>
                      </a:cubicBezTo>
                      <a:cubicBezTo>
                        <a:pt x="23110" y="43326"/>
                        <a:pt x="22610" y="42218"/>
                        <a:pt x="22431" y="42254"/>
                      </a:cubicBezTo>
                      <a:cubicBezTo>
                        <a:pt x="22539" y="38432"/>
                        <a:pt x="22503" y="33860"/>
                        <a:pt x="22717" y="30681"/>
                      </a:cubicBezTo>
                      <a:cubicBezTo>
                        <a:pt x="22717" y="30681"/>
                        <a:pt x="22860" y="27574"/>
                        <a:pt x="23467" y="23073"/>
                      </a:cubicBezTo>
                      <a:cubicBezTo>
                        <a:pt x="24003" y="18608"/>
                        <a:pt x="24896" y="12607"/>
                        <a:pt x="24646" y="7643"/>
                      </a:cubicBezTo>
                      <a:cubicBezTo>
                        <a:pt x="24432" y="2678"/>
                        <a:pt x="23038" y="-751"/>
                        <a:pt x="21288" y="142"/>
                      </a:cubicBezTo>
                      <a:cubicBezTo>
                        <a:pt x="19467" y="1070"/>
                        <a:pt x="17324" y="5535"/>
                        <a:pt x="12037" y="15501"/>
                      </a:cubicBezTo>
                      <a:lnTo>
                        <a:pt x="11751" y="15143"/>
                      </a:lnTo>
                      <a:cubicBezTo>
                        <a:pt x="9751" y="21394"/>
                        <a:pt x="8858" y="26038"/>
                        <a:pt x="10430" y="31074"/>
                      </a:cubicBezTo>
                      <a:cubicBezTo>
                        <a:pt x="8251" y="32038"/>
                        <a:pt x="10180" y="36682"/>
                        <a:pt x="9501" y="38218"/>
                      </a:cubicBezTo>
                      <a:lnTo>
                        <a:pt x="9323" y="38075"/>
                      </a:lnTo>
                      <a:cubicBezTo>
                        <a:pt x="10965" y="42040"/>
                        <a:pt x="7965" y="46326"/>
                        <a:pt x="9430" y="50148"/>
                      </a:cubicBezTo>
                      <a:cubicBezTo>
                        <a:pt x="9251" y="50005"/>
                        <a:pt x="8680" y="49934"/>
                        <a:pt x="8644" y="49041"/>
                      </a:cubicBezTo>
                      <a:cubicBezTo>
                        <a:pt x="8930" y="51827"/>
                        <a:pt x="9394" y="55684"/>
                        <a:pt x="8144" y="55899"/>
                      </a:cubicBezTo>
                      <a:cubicBezTo>
                        <a:pt x="8465" y="62614"/>
                        <a:pt x="7894" y="71936"/>
                        <a:pt x="9894" y="76223"/>
                      </a:cubicBezTo>
                      <a:lnTo>
                        <a:pt x="9537" y="75937"/>
                      </a:lnTo>
                      <a:cubicBezTo>
                        <a:pt x="10894" y="78401"/>
                        <a:pt x="9751" y="79116"/>
                        <a:pt x="10430" y="81830"/>
                      </a:cubicBezTo>
                      <a:cubicBezTo>
                        <a:pt x="10251" y="81973"/>
                        <a:pt x="10180" y="82188"/>
                        <a:pt x="10108" y="82152"/>
                      </a:cubicBezTo>
                      <a:cubicBezTo>
                        <a:pt x="11466" y="84866"/>
                        <a:pt x="10287" y="89760"/>
                        <a:pt x="10716" y="91903"/>
                      </a:cubicBezTo>
                      <a:lnTo>
                        <a:pt x="9894" y="92010"/>
                      </a:lnTo>
                      <a:lnTo>
                        <a:pt x="9823" y="97225"/>
                      </a:lnTo>
                      <a:lnTo>
                        <a:pt x="10108" y="95296"/>
                      </a:lnTo>
                      <a:cubicBezTo>
                        <a:pt x="12359" y="96118"/>
                        <a:pt x="8465" y="99154"/>
                        <a:pt x="9644" y="103012"/>
                      </a:cubicBezTo>
                      <a:cubicBezTo>
                        <a:pt x="9072" y="106512"/>
                        <a:pt x="13752" y="110655"/>
                        <a:pt x="12287" y="114263"/>
                      </a:cubicBezTo>
                      <a:cubicBezTo>
                        <a:pt x="13180" y="116156"/>
                        <a:pt x="10716" y="112513"/>
                        <a:pt x="11251" y="115263"/>
                      </a:cubicBezTo>
                      <a:cubicBezTo>
                        <a:pt x="10072" y="115227"/>
                        <a:pt x="10644" y="113942"/>
                        <a:pt x="9608" y="114549"/>
                      </a:cubicBezTo>
                      <a:cubicBezTo>
                        <a:pt x="9930" y="117192"/>
                        <a:pt x="7965" y="118692"/>
                        <a:pt x="8465" y="122014"/>
                      </a:cubicBezTo>
                      <a:lnTo>
                        <a:pt x="7537" y="122050"/>
                      </a:lnTo>
                      <a:cubicBezTo>
                        <a:pt x="8822" y="126443"/>
                        <a:pt x="5536" y="129872"/>
                        <a:pt x="6929" y="132908"/>
                      </a:cubicBezTo>
                      <a:cubicBezTo>
                        <a:pt x="7394" y="137480"/>
                        <a:pt x="3965" y="135873"/>
                        <a:pt x="5643" y="140659"/>
                      </a:cubicBezTo>
                      <a:lnTo>
                        <a:pt x="4358" y="142481"/>
                      </a:lnTo>
                      <a:cubicBezTo>
                        <a:pt x="4143" y="144517"/>
                        <a:pt x="5893" y="143910"/>
                        <a:pt x="5322" y="146124"/>
                      </a:cubicBezTo>
                      <a:cubicBezTo>
                        <a:pt x="4536" y="146017"/>
                        <a:pt x="4750" y="148910"/>
                        <a:pt x="3965" y="147660"/>
                      </a:cubicBezTo>
                      <a:cubicBezTo>
                        <a:pt x="2822" y="152696"/>
                        <a:pt x="6036" y="157661"/>
                        <a:pt x="4072" y="163912"/>
                      </a:cubicBezTo>
                      <a:cubicBezTo>
                        <a:pt x="5643" y="165234"/>
                        <a:pt x="4750" y="168377"/>
                        <a:pt x="5858" y="169341"/>
                      </a:cubicBezTo>
                      <a:cubicBezTo>
                        <a:pt x="5215" y="169520"/>
                        <a:pt x="5572" y="175485"/>
                        <a:pt x="4251" y="172020"/>
                      </a:cubicBezTo>
                      <a:cubicBezTo>
                        <a:pt x="4143" y="171734"/>
                        <a:pt x="4179" y="171199"/>
                        <a:pt x="4429" y="171234"/>
                      </a:cubicBezTo>
                      <a:lnTo>
                        <a:pt x="3536" y="170806"/>
                      </a:lnTo>
                      <a:cubicBezTo>
                        <a:pt x="1750" y="174306"/>
                        <a:pt x="4215" y="176699"/>
                        <a:pt x="3607" y="180593"/>
                      </a:cubicBezTo>
                      <a:cubicBezTo>
                        <a:pt x="4000" y="179485"/>
                        <a:pt x="4072" y="177985"/>
                        <a:pt x="4608" y="179057"/>
                      </a:cubicBezTo>
                      <a:lnTo>
                        <a:pt x="4215" y="182557"/>
                      </a:lnTo>
                      <a:lnTo>
                        <a:pt x="3500" y="181771"/>
                      </a:lnTo>
                      <a:lnTo>
                        <a:pt x="2750" y="186951"/>
                      </a:lnTo>
                      <a:lnTo>
                        <a:pt x="3750" y="186308"/>
                      </a:lnTo>
                      <a:cubicBezTo>
                        <a:pt x="3143" y="188808"/>
                        <a:pt x="1500" y="189630"/>
                        <a:pt x="2750" y="192451"/>
                      </a:cubicBezTo>
                      <a:cubicBezTo>
                        <a:pt x="3465" y="193737"/>
                        <a:pt x="4108" y="190165"/>
                        <a:pt x="4322" y="192773"/>
                      </a:cubicBezTo>
                      <a:cubicBezTo>
                        <a:pt x="3572" y="196059"/>
                        <a:pt x="2429" y="200845"/>
                        <a:pt x="1893" y="204774"/>
                      </a:cubicBezTo>
                      <a:cubicBezTo>
                        <a:pt x="3000" y="204489"/>
                        <a:pt x="2893" y="205560"/>
                        <a:pt x="3000" y="206667"/>
                      </a:cubicBezTo>
                      <a:lnTo>
                        <a:pt x="2072" y="206703"/>
                      </a:lnTo>
                      <a:cubicBezTo>
                        <a:pt x="3000" y="211239"/>
                        <a:pt x="-143" y="208203"/>
                        <a:pt x="607" y="212847"/>
                      </a:cubicBezTo>
                      <a:lnTo>
                        <a:pt x="0" y="212418"/>
                      </a:lnTo>
                      <a:lnTo>
                        <a:pt x="1857" y="213740"/>
                      </a:lnTo>
                      <a:cubicBezTo>
                        <a:pt x="3500" y="217955"/>
                        <a:pt x="-179" y="215919"/>
                        <a:pt x="2215" y="220562"/>
                      </a:cubicBezTo>
                      <a:cubicBezTo>
                        <a:pt x="2107" y="218776"/>
                        <a:pt x="4286" y="219776"/>
                        <a:pt x="3822" y="221955"/>
                      </a:cubicBezTo>
                      <a:lnTo>
                        <a:pt x="2929" y="221384"/>
                      </a:lnTo>
                      <a:cubicBezTo>
                        <a:pt x="3108" y="222598"/>
                        <a:pt x="3465" y="223027"/>
                        <a:pt x="3286" y="223812"/>
                      </a:cubicBezTo>
                      <a:cubicBezTo>
                        <a:pt x="2822" y="223098"/>
                        <a:pt x="2000" y="223420"/>
                        <a:pt x="2107" y="225205"/>
                      </a:cubicBezTo>
                      <a:lnTo>
                        <a:pt x="1000" y="223991"/>
                      </a:lnTo>
                      <a:lnTo>
                        <a:pt x="2643" y="227349"/>
                      </a:lnTo>
                      <a:cubicBezTo>
                        <a:pt x="1679" y="229956"/>
                        <a:pt x="2929" y="233992"/>
                        <a:pt x="1643" y="235028"/>
                      </a:cubicBezTo>
                      <a:cubicBezTo>
                        <a:pt x="1643" y="235028"/>
                        <a:pt x="1072" y="240493"/>
                        <a:pt x="2429" y="241708"/>
                      </a:cubicBezTo>
                      <a:cubicBezTo>
                        <a:pt x="1572" y="240600"/>
                        <a:pt x="1250" y="243636"/>
                        <a:pt x="214" y="242779"/>
                      </a:cubicBezTo>
                      <a:cubicBezTo>
                        <a:pt x="1179" y="244208"/>
                        <a:pt x="2000" y="248387"/>
                        <a:pt x="964" y="250066"/>
                      </a:cubicBezTo>
                      <a:lnTo>
                        <a:pt x="857" y="249744"/>
                      </a:lnTo>
                      <a:cubicBezTo>
                        <a:pt x="-214" y="255959"/>
                        <a:pt x="2322" y="260388"/>
                        <a:pt x="1036" y="265961"/>
                      </a:cubicBezTo>
                      <a:cubicBezTo>
                        <a:pt x="2107" y="265711"/>
                        <a:pt x="1536" y="268639"/>
                        <a:pt x="2893" y="267925"/>
                      </a:cubicBezTo>
                      <a:cubicBezTo>
                        <a:pt x="4251" y="273712"/>
                        <a:pt x="107" y="278462"/>
                        <a:pt x="4358" y="280534"/>
                      </a:cubicBezTo>
                      <a:cubicBezTo>
                        <a:pt x="4572" y="283141"/>
                        <a:pt x="3358" y="283641"/>
                        <a:pt x="3143" y="284999"/>
                      </a:cubicBezTo>
                      <a:lnTo>
                        <a:pt x="2929" y="284356"/>
                      </a:lnTo>
                      <a:cubicBezTo>
                        <a:pt x="3286" y="289285"/>
                        <a:pt x="3322" y="290714"/>
                        <a:pt x="3215" y="294357"/>
                      </a:cubicBezTo>
                      <a:cubicBezTo>
                        <a:pt x="3643" y="296179"/>
                        <a:pt x="5608" y="296464"/>
                        <a:pt x="5144" y="299751"/>
                      </a:cubicBezTo>
                      <a:cubicBezTo>
                        <a:pt x="4358" y="298679"/>
                        <a:pt x="4500" y="300036"/>
                        <a:pt x="4500" y="301251"/>
                      </a:cubicBezTo>
                      <a:cubicBezTo>
                        <a:pt x="4393" y="300465"/>
                        <a:pt x="4072" y="300215"/>
                        <a:pt x="3572" y="301822"/>
                      </a:cubicBezTo>
                      <a:cubicBezTo>
                        <a:pt x="3822" y="302037"/>
                        <a:pt x="3965" y="302394"/>
                        <a:pt x="4108" y="302715"/>
                      </a:cubicBezTo>
                      <a:cubicBezTo>
                        <a:pt x="4036" y="302715"/>
                        <a:pt x="4000" y="302787"/>
                        <a:pt x="3929" y="302751"/>
                      </a:cubicBezTo>
                      <a:cubicBezTo>
                        <a:pt x="4215" y="304787"/>
                        <a:pt x="4465" y="304430"/>
                        <a:pt x="4572" y="303501"/>
                      </a:cubicBezTo>
                      <a:cubicBezTo>
                        <a:pt x="4679" y="303537"/>
                        <a:pt x="4858" y="303465"/>
                        <a:pt x="5072" y="303179"/>
                      </a:cubicBezTo>
                      <a:cubicBezTo>
                        <a:pt x="4072" y="305287"/>
                        <a:pt x="5144" y="309109"/>
                        <a:pt x="3786" y="309359"/>
                      </a:cubicBezTo>
                      <a:cubicBezTo>
                        <a:pt x="4072" y="315538"/>
                        <a:pt x="5465" y="319932"/>
                        <a:pt x="6001" y="325039"/>
                      </a:cubicBezTo>
                      <a:cubicBezTo>
                        <a:pt x="5286" y="325647"/>
                        <a:pt x="4679" y="324432"/>
                        <a:pt x="4429" y="322968"/>
                      </a:cubicBezTo>
                      <a:lnTo>
                        <a:pt x="4679" y="326611"/>
                      </a:lnTo>
                      <a:cubicBezTo>
                        <a:pt x="3679" y="326611"/>
                        <a:pt x="4108" y="324539"/>
                        <a:pt x="3929" y="323396"/>
                      </a:cubicBezTo>
                      <a:cubicBezTo>
                        <a:pt x="2393" y="327825"/>
                        <a:pt x="5358" y="332219"/>
                        <a:pt x="4179" y="337505"/>
                      </a:cubicBezTo>
                      <a:lnTo>
                        <a:pt x="5036" y="338541"/>
                      </a:lnTo>
                      <a:lnTo>
                        <a:pt x="4929" y="338863"/>
                      </a:lnTo>
                      <a:cubicBezTo>
                        <a:pt x="5358" y="338827"/>
                        <a:pt x="5965" y="339934"/>
                        <a:pt x="6144" y="340684"/>
                      </a:cubicBezTo>
                      <a:cubicBezTo>
                        <a:pt x="5322" y="341470"/>
                        <a:pt x="4143" y="340756"/>
                        <a:pt x="4358" y="343256"/>
                      </a:cubicBezTo>
                      <a:cubicBezTo>
                        <a:pt x="3643" y="345292"/>
                        <a:pt x="5144" y="348828"/>
                        <a:pt x="5751" y="351364"/>
                      </a:cubicBezTo>
                      <a:cubicBezTo>
                        <a:pt x="5822" y="349971"/>
                        <a:pt x="6322" y="350400"/>
                        <a:pt x="6679" y="350971"/>
                      </a:cubicBezTo>
                      <a:cubicBezTo>
                        <a:pt x="6786" y="352221"/>
                        <a:pt x="5929" y="352936"/>
                        <a:pt x="6358" y="353864"/>
                      </a:cubicBezTo>
                      <a:lnTo>
                        <a:pt x="5179" y="354043"/>
                      </a:lnTo>
                      <a:cubicBezTo>
                        <a:pt x="6286" y="353507"/>
                        <a:pt x="6501" y="357186"/>
                        <a:pt x="6965" y="357615"/>
                      </a:cubicBezTo>
                      <a:cubicBezTo>
                        <a:pt x="6108" y="358329"/>
                        <a:pt x="6179" y="355757"/>
                        <a:pt x="5501" y="355472"/>
                      </a:cubicBezTo>
                      <a:cubicBezTo>
                        <a:pt x="5715" y="360365"/>
                        <a:pt x="5608" y="357901"/>
                        <a:pt x="5822" y="362794"/>
                      </a:cubicBezTo>
                      <a:cubicBezTo>
                        <a:pt x="6858" y="365544"/>
                        <a:pt x="6894" y="362294"/>
                        <a:pt x="8001" y="363616"/>
                      </a:cubicBezTo>
                      <a:cubicBezTo>
                        <a:pt x="8358" y="366009"/>
                        <a:pt x="9323" y="368331"/>
                        <a:pt x="8787" y="371081"/>
                      </a:cubicBezTo>
                      <a:lnTo>
                        <a:pt x="9787" y="370152"/>
                      </a:lnTo>
                      <a:cubicBezTo>
                        <a:pt x="10858" y="374581"/>
                        <a:pt x="10894" y="377224"/>
                        <a:pt x="10001" y="380368"/>
                      </a:cubicBezTo>
                      <a:cubicBezTo>
                        <a:pt x="11216" y="384618"/>
                        <a:pt x="13323" y="387404"/>
                        <a:pt x="14680" y="389583"/>
                      </a:cubicBezTo>
                      <a:cubicBezTo>
                        <a:pt x="15966" y="391619"/>
                        <a:pt x="17038" y="393334"/>
                        <a:pt x="17966" y="394834"/>
                      </a:cubicBezTo>
                      <a:cubicBezTo>
                        <a:pt x="19467" y="397441"/>
                        <a:pt x="20610" y="397013"/>
                        <a:pt x="21574" y="395941"/>
                      </a:cubicBezTo>
                      <a:cubicBezTo>
                        <a:pt x="22574" y="394155"/>
                        <a:pt x="22788" y="390833"/>
                        <a:pt x="22681" y="388583"/>
                      </a:cubicBezTo>
                      <a:cubicBezTo>
                        <a:pt x="22574" y="386261"/>
                        <a:pt x="22396" y="384761"/>
                        <a:pt x="22396" y="384761"/>
                      </a:cubicBezTo>
                      <a:cubicBezTo>
                        <a:pt x="22324" y="383225"/>
                        <a:pt x="22253" y="382011"/>
                        <a:pt x="22288" y="381225"/>
                      </a:cubicBezTo>
                      <a:cubicBezTo>
                        <a:pt x="22324" y="380332"/>
                        <a:pt x="22324" y="378653"/>
                        <a:pt x="22288" y="377510"/>
                      </a:cubicBezTo>
                      <a:cubicBezTo>
                        <a:pt x="22181" y="374974"/>
                        <a:pt x="21860" y="372581"/>
                        <a:pt x="21431" y="370116"/>
                      </a:cubicBezTo>
                      <a:cubicBezTo>
                        <a:pt x="20967" y="367688"/>
                        <a:pt x="20467" y="365080"/>
                        <a:pt x="19931" y="362223"/>
                      </a:cubicBezTo>
                      <a:cubicBezTo>
                        <a:pt x="19431" y="359008"/>
                        <a:pt x="19038" y="355543"/>
                        <a:pt x="18609" y="35161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3" name="Graphic 1">
                <a:extLst>
                  <a:ext uri="{FF2B5EF4-FFF2-40B4-BE49-F238E27FC236}">
                    <a16:creationId xmlns:a16="http://schemas.microsoft.com/office/drawing/2014/main" id="{C9E08776-F08C-1646-88C8-E1CBC98B980F}"/>
                  </a:ext>
                </a:extLst>
              </p:cNvPr>
              <p:cNvGrpSpPr/>
              <p:nvPr/>
            </p:nvGrpSpPr>
            <p:grpSpPr>
              <a:xfrm>
                <a:off x="9285205" y="359935"/>
                <a:ext cx="761395" cy="394589"/>
                <a:chOff x="9285205" y="359935"/>
                <a:chExt cx="761395" cy="394589"/>
              </a:xfrm>
              <a:grpFill/>
            </p:grpSpPr>
            <p:sp>
              <p:nvSpPr>
                <p:cNvPr id="94" name="Freeform 93">
                  <a:extLst>
                    <a:ext uri="{FF2B5EF4-FFF2-40B4-BE49-F238E27FC236}">
                      <a16:creationId xmlns:a16="http://schemas.microsoft.com/office/drawing/2014/main" id="{21F323D1-392E-8F4E-AE2B-DEF72943AB33}"/>
                    </a:ext>
                  </a:extLst>
                </p:cNvPr>
                <p:cNvSpPr/>
                <p:nvPr/>
              </p:nvSpPr>
              <p:spPr>
                <a:xfrm>
                  <a:off x="9447192" y="713196"/>
                  <a:ext cx="2821" cy="571"/>
                </a:xfrm>
                <a:custGeom>
                  <a:avLst/>
                  <a:gdLst>
                    <a:gd name="connsiteX0" fmla="*/ 0 w 2821"/>
                    <a:gd name="connsiteY0" fmla="*/ 0 h 571"/>
                    <a:gd name="connsiteX1" fmla="*/ 2822 w 2821"/>
                    <a:gd name="connsiteY1" fmla="*/ 572 h 571"/>
                    <a:gd name="connsiteX2" fmla="*/ 0 w 2821"/>
                    <a:gd name="connsiteY2" fmla="*/ 0 h 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21" h="571">
                      <a:moveTo>
                        <a:pt x="0" y="0"/>
                      </a:moveTo>
                      <a:lnTo>
                        <a:pt x="2822" y="572"/>
                      </a:lnTo>
                      <a:cubicBezTo>
                        <a:pt x="2786" y="357"/>
                        <a:pt x="2108" y="179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 94">
                  <a:extLst>
                    <a:ext uri="{FF2B5EF4-FFF2-40B4-BE49-F238E27FC236}">
                      <a16:creationId xmlns:a16="http://schemas.microsoft.com/office/drawing/2014/main" id="{5689E693-F931-6448-86F5-6415BBCBD341}"/>
                    </a:ext>
                  </a:extLst>
                </p:cNvPr>
                <p:cNvSpPr/>
                <p:nvPr/>
              </p:nvSpPr>
              <p:spPr>
                <a:xfrm>
                  <a:off x="10024141" y="588609"/>
                  <a:ext cx="15" cy="678"/>
                </a:xfrm>
                <a:custGeom>
                  <a:avLst/>
                  <a:gdLst>
                    <a:gd name="connsiteX0" fmla="*/ 16 w 15"/>
                    <a:gd name="connsiteY0" fmla="*/ 679 h 678"/>
                    <a:gd name="connsiteX1" fmla="*/ 16 w 15"/>
                    <a:gd name="connsiteY1" fmla="*/ 0 h 678"/>
                    <a:gd name="connsiteX2" fmla="*/ 16 w 15"/>
                    <a:gd name="connsiteY2" fmla="*/ 679 h 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" h="678">
                      <a:moveTo>
                        <a:pt x="16" y="679"/>
                      </a:moveTo>
                      <a:lnTo>
                        <a:pt x="16" y="0"/>
                      </a:lnTo>
                      <a:cubicBezTo>
                        <a:pt x="-20" y="500"/>
                        <a:pt x="16" y="643"/>
                        <a:pt x="16" y="67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" name="Freeform 95">
                  <a:extLst>
                    <a:ext uri="{FF2B5EF4-FFF2-40B4-BE49-F238E27FC236}">
                      <a16:creationId xmlns:a16="http://schemas.microsoft.com/office/drawing/2014/main" id="{0DABE5B0-6F84-0A4B-B14A-76060D5C62C8}"/>
                    </a:ext>
                  </a:extLst>
                </p:cNvPr>
                <p:cNvSpPr/>
                <p:nvPr/>
              </p:nvSpPr>
              <p:spPr>
                <a:xfrm>
                  <a:off x="9555705" y="739949"/>
                  <a:ext cx="892" cy="107"/>
                </a:xfrm>
                <a:custGeom>
                  <a:avLst/>
                  <a:gdLst>
                    <a:gd name="connsiteX0" fmla="*/ 893 w 892"/>
                    <a:gd name="connsiteY0" fmla="*/ 0 h 107"/>
                    <a:gd name="connsiteX1" fmla="*/ 750 w 892"/>
                    <a:gd name="connsiteY1" fmla="*/ 0 h 107"/>
                    <a:gd name="connsiteX2" fmla="*/ 0 w 892"/>
                    <a:gd name="connsiteY2" fmla="*/ 107 h 107"/>
                    <a:gd name="connsiteX3" fmla="*/ 893 w 892"/>
                    <a:gd name="connsiteY3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2" h="107">
                      <a:moveTo>
                        <a:pt x="893" y="0"/>
                      </a:moveTo>
                      <a:cubicBezTo>
                        <a:pt x="821" y="0"/>
                        <a:pt x="786" y="0"/>
                        <a:pt x="750" y="0"/>
                      </a:cubicBezTo>
                      <a:lnTo>
                        <a:pt x="0" y="107"/>
                      </a:lnTo>
                      <a:lnTo>
                        <a:pt x="893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 96">
                  <a:extLst>
                    <a:ext uri="{FF2B5EF4-FFF2-40B4-BE49-F238E27FC236}">
                      <a16:creationId xmlns:a16="http://schemas.microsoft.com/office/drawing/2014/main" id="{AA092C98-9E6F-B942-B888-0021E130F0C4}"/>
                    </a:ext>
                  </a:extLst>
                </p:cNvPr>
                <p:cNvSpPr/>
                <p:nvPr/>
              </p:nvSpPr>
              <p:spPr>
                <a:xfrm>
                  <a:off x="9285205" y="359935"/>
                  <a:ext cx="761395" cy="394589"/>
                </a:xfrm>
                <a:custGeom>
                  <a:avLst/>
                  <a:gdLst>
                    <a:gd name="connsiteX0" fmla="*/ 126804 w 761395"/>
                    <a:gd name="connsiteY0" fmla="*/ 362620 h 394589"/>
                    <a:gd name="connsiteX1" fmla="*/ 139698 w 761395"/>
                    <a:gd name="connsiteY1" fmla="*/ 363370 h 394589"/>
                    <a:gd name="connsiteX2" fmla="*/ 149771 w 761395"/>
                    <a:gd name="connsiteY2" fmla="*/ 365263 h 394589"/>
                    <a:gd name="connsiteX3" fmla="*/ 155593 w 761395"/>
                    <a:gd name="connsiteY3" fmla="*/ 366227 h 394589"/>
                    <a:gd name="connsiteX4" fmla="*/ 160344 w 761395"/>
                    <a:gd name="connsiteY4" fmla="*/ 366691 h 394589"/>
                    <a:gd name="connsiteX5" fmla="*/ 169452 w 761395"/>
                    <a:gd name="connsiteY5" fmla="*/ 367549 h 394589"/>
                    <a:gd name="connsiteX6" fmla="*/ 189062 w 761395"/>
                    <a:gd name="connsiteY6" fmla="*/ 369370 h 394589"/>
                    <a:gd name="connsiteX7" fmla="*/ 199742 w 761395"/>
                    <a:gd name="connsiteY7" fmla="*/ 370442 h 394589"/>
                    <a:gd name="connsiteX8" fmla="*/ 212529 w 761395"/>
                    <a:gd name="connsiteY8" fmla="*/ 372799 h 394589"/>
                    <a:gd name="connsiteX9" fmla="*/ 226959 w 761395"/>
                    <a:gd name="connsiteY9" fmla="*/ 375657 h 394589"/>
                    <a:gd name="connsiteX10" fmla="*/ 234532 w 761395"/>
                    <a:gd name="connsiteY10" fmla="*/ 376729 h 394589"/>
                    <a:gd name="connsiteX11" fmla="*/ 241568 w 761395"/>
                    <a:gd name="connsiteY11" fmla="*/ 377514 h 394589"/>
                    <a:gd name="connsiteX12" fmla="*/ 256034 w 761395"/>
                    <a:gd name="connsiteY12" fmla="*/ 379729 h 394589"/>
                    <a:gd name="connsiteX13" fmla="*/ 264214 w 761395"/>
                    <a:gd name="connsiteY13" fmla="*/ 380229 h 394589"/>
                    <a:gd name="connsiteX14" fmla="*/ 271286 w 761395"/>
                    <a:gd name="connsiteY14" fmla="*/ 379943 h 394589"/>
                    <a:gd name="connsiteX15" fmla="*/ 305791 w 761395"/>
                    <a:gd name="connsiteY15" fmla="*/ 377657 h 394589"/>
                    <a:gd name="connsiteX16" fmla="*/ 309791 w 761395"/>
                    <a:gd name="connsiteY16" fmla="*/ 378479 h 394589"/>
                    <a:gd name="connsiteX17" fmla="*/ 321150 w 761395"/>
                    <a:gd name="connsiteY17" fmla="*/ 378229 h 394589"/>
                    <a:gd name="connsiteX18" fmla="*/ 320935 w 761395"/>
                    <a:gd name="connsiteY18" fmla="*/ 378479 h 394589"/>
                    <a:gd name="connsiteX19" fmla="*/ 334937 w 761395"/>
                    <a:gd name="connsiteY19" fmla="*/ 377907 h 394589"/>
                    <a:gd name="connsiteX20" fmla="*/ 334723 w 761395"/>
                    <a:gd name="connsiteY20" fmla="*/ 378157 h 394589"/>
                    <a:gd name="connsiteX21" fmla="*/ 341188 w 761395"/>
                    <a:gd name="connsiteY21" fmla="*/ 378050 h 394589"/>
                    <a:gd name="connsiteX22" fmla="*/ 340081 w 761395"/>
                    <a:gd name="connsiteY22" fmla="*/ 378407 h 394589"/>
                    <a:gd name="connsiteX23" fmla="*/ 367298 w 761395"/>
                    <a:gd name="connsiteY23" fmla="*/ 378622 h 394589"/>
                    <a:gd name="connsiteX24" fmla="*/ 366620 w 761395"/>
                    <a:gd name="connsiteY24" fmla="*/ 377586 h 394589"/>
                    <a:gd name="connsiteX25" fmla="*/ 406589 w 761395"/>
                    <a:gd name="connsiteY25" fmla="*/ 380336 h 394589"/>
                    <a:gd name="connsiteX26" fmla="*/ 406339 w 761395"/>
                    <a:gd name="connsiteY26" fmla="*/ 380550 h 394589"/>
                    <a:gd name="connsiteX27" fmla="*/ 432842 w 761395"/>
                    <a:gd name="connsiteY27" fmla="*/ 384229 h 394589"/>
                    <a:gd name="connsiteX28" fmla="*/ 460346 w 761395"/>
                    <a:gd name="connsiteY28" fmla="*/ 386051 h 394589"/>
                    <a:gd name="connsiteX29" fmla="*/ 461203 w 761395"/>
                    <a:gd name="connsiteY29" fmla="*/ 386873 h 394589"/>
                    <a:gd name="connsiteX30" fmla="*/ 481598 w 761395"/>
                    <a:gd name="connsiteY30" fmla="*/ 385694 h 394589"/>
                    <a:gd name="connsiteX31" fmla="*/ 488171 w 761395"/>
                    <a:gd name="connsiteY31" fmla="*/ 387516 h 394589"/>
                    <a:gd name="connsiteX32" fmla="*/ 500065 w 761395"/>
                    <a:gd name="connsiteY32" fmla="*/ 387015 h 394589"/>
                    <a:gd name="connsiteX33" fmla="*/ 497457 w 761395"/>
                    <a:gd name="connsiteY33" fmla="*/ 387194 h 394589"/>
                    <a:gd name="connsiteX34" fmla="*/ 513209 w 761395"/>
                    <a:gd name="connsiteY34" fmla="*/ 387980 h 394589"/>
                    <a:gd name="connsiteX35" fmla="*/ 510352 w 761395"/>
                    <a:gd name="connsiteY35" fmla="*/ 386051 h 394589"/>
                    <a:gd name="connsiteX36" fmla="*/ 519996 w 761395"/>
                    <a:gd name="connsiteY36" fmla="*/ 388873 h 394589"/>
                    <a:gd name="connsiteX37" fmla="*/ 520103 w 761395"/>
                    <a:gd name="connsiteY37" fmla="*/ 387516 h 394589"/>
                    <a:gd name="connsiteX38" fmla="*/ 535034 w 761395"/>
                    <a:gd name="connsiteY38" fmla="*/ 391087 h 394589"/>
                    <a:gd name="connsiteX39" fmla="*/ 550143 w 761395"/>
                    <a:gd name="connsiteY39" fmla="*/ 394588 h 394589"/>
                    <a:gd name="connsiteX40" fmla="*/ 622223 w 761395"/>
                    <a:gd name="connsiteY40" fmla="*/ 393516 h 394589"/>
                    <a:gd name="connsiteX41" fmla="*/ 640440 w 761395"/>
                    <a:gd name="connsiteY41" fmla="*/ 393123 h 394589"/>
                    <a:gd name="connsiteX42" fmla="*/ 649512 w 761395"/>
                    <a:gd name="connsiteY42" fmla="*/ 392088 h 394589"/>
                    <a:gd name="connsiteX43" fmla="*/ 657442 w 761395"/>
                    <a:gd name="connsiteY43" fmla="*/ 391909 h 394589"/>
                    <a:gd name="connsiteX44" fmla="*/ 667372 w 761395"/>
                    <a:gd name="connsiteY44" fmla="*/ 391266 h 394589"/>
                    <a:gd name="connsiteX45" fmla="*/ 675480 w 761395"/>
                    <a:gd name="connsiteY45" fmla="*/ 389766 h 394589"/>
                    <a:gd name="connsiteX46" fmla="*/ 691160 w 761395"/>
                    <a:gd name="connsiteY46" fmla="*/ 390159 h 394589"/>
                    <a:gd name="connsiteX47" fmla="*/ 693125 w 761395"/>
                    <a:gd name="connsiteY47" fmla="*/ 391230 h 394589"/>
                    <a:gd name="connsiteX48" fmla="*/ 706734 w 761395"/>
                    <a:gd name="connsiteY48" fmla="*/ 390802 h 394589"/>
                    <a:gd name="connsiteX49" fmla="*/ 712020 w 761395"/>
                    <a:gd name="connsiteY49" fmla="*/ 390302 h 394589"/>
                    <a:gd name="connsiteX50" fmla="*/ 714020 w 761395"/>
                    <a:gd name="connsiteY50" fmla="*/ 391230 h 394589"/>
                    <a:gd name="connsiteX51" fmla="*/ 719057 w 761395"/>
                    <a:gd name="connsiteY51" fmla="*/ 390980 h 394589"/>
                    <a:gd name="connsiteX52" fmla="*/ 720771 w 761395"/>
                    <a:gd name="connsiteY52" fmla="*/ 390623 h 394589"/>
                    <a:gd name="connsiteX53" fmla="*/ 724021 w 761395"/>
                    <a:gd name="connsiteY53" fmla="*/ 389873 h 394589"/>
                    <a:gd name="connsiteX54" fmla="*/ 731844 w 761395"/>
                    <a:gd name="connsiteY54" fmla="*/ 386837 h 394589"/>
                    <a:gd name="connsiteX55" fmla="*/ 736309 w 761395"/>
                    <a:gd name="connsiteY55" fmla="*/ 376300 h 394589"/>
                    <a:gd name="connsiteX56" fmla="*/ 736380 w 761395"/>
                    <a:gd name="connsiteY56" fmla="*/ 373907 h 394589"/>
                    <a:gd name="connsiteX57" fmla="*/ 736380 w 761395"/>
                    <a:gd name="connsiteY57" fmla="*/ 372085 h 394589"/>
                    <a:gd name="connsiteX58" fmla="*/ 736273 w 761395"/>
                    <a:gd name="connsiteY58" fmla="*/ 368620 h 394589"/>
                    <a:gd name="connsiteX59" fmla="*/ 735809 w 761395"/>
                    <a:gd name="connsiteY59" fmla="*/ 356297 h 394589"/>
                    <a:gd name="connsiteX60" fmla="*/ 740524 w 761395"/>
                    <a:gd name="connsiteY60" fmla="*/ 330008 h 394589"/>
                    <a:gd name="connsiteX61" fmla="*/ 741559 w 761395"/>
                    <a:gd name="connsiteY61" fmla="*/ 325293 h 394589"/>
                    <a:gd name="connsiteX62" fmla="*/ 742559 w 761395"/>
                    <a:gd name="connsiteY62" fmla="*/ 321007 h 394589"/>
                    <a:gd name="connsiteX63" fmla="*/ 745417 w 761395"/>
                    <a:gd name="connsiteY63" fmla="*/ 309506 h 394589"/>
                    <a:gd name="connsiteX64" fmla="*/ 745917 w 761395"/>
                    <a:gd name="connsiteY64" fmla="*/ 296611 h 394589"/>
                    <a:gd name="connsiteX65" fmla="*/ 746989 w 761395"/>
                    <a:gd name="connsiteY65" fmla="*/ 284038 h 394589"/>
                    <a:gd name="connsiteX66" fmla="*/ 746596 w 761395"/>
                    <a:gd name="connsiteY66" fmla="*/ 271037 h 394589"/>
                    <a:gd name="connsiteX67" fmla="*/ 747453 w 761395"/>
                    <a:gd name="connsiteY67" fmla="*/ 258999 h 394589"/>
                    <a:gd name="connsiteX68" fmla="*/ 748953 w 761395"/>
                    <a:gd name="connsiteY68" fmla="*/ 237247 h 394589"/>
                    <a:gd name="connsiteX69" fmla="*/ 749918 w 761395"/>
                    <a:gd name="connsiteY69" fmla="*/ 223674 h 394589"/>
                    <a:gd name="connsiteX70" fmla="*/ 752311 w 761395"/>
                    <a:gd name="connsiteY70" fmla="*/ 210172 h 394589"/>
                    <a:gd name="connsiteX71" fmla="*/ 754632 w 761395"/>
                    <a:gd name="connsiteY71" fmla="*/ 195349 h 394589"/>
                    <a:gd name="connsiteX72" fmla="*/ 755668 w 761395"/>
                    <a:gd name="connsiteY72" fmla="*/ 187741 h 394589"/>
                    <a:gd name="connsiteX73" fmla="*/ 756204 w 761395"/>
                    <a:gd name="connsiteY73" fmla="*/ 180668 h 394589"/>
                    <a:gd name="connsiteX74" fmla="*/ 756740 w 761395"/>
                    <a:gd name="connsiteY74" fmla="*/ 177525 h 394589"/>
                    <a:gd name="connsiteX75" fmla="*/ 757311 w 761395"/>
                    <a:gd name="connsiteY75" fmla="*/ 173453 h 394589"/>
                    <a:gd name="connsiteX76" fmla="*/ 757811 w 761395"/>
                    <a:gd name="connsiteY76" fmla="*/ 165666 h 394589"/>
                    <a:gd name="connsiteX77" fmla="*/ 758526 w 761395"/>
                    <a:gd name="connsiteY77" fmla="*/ 151272 h 394589"/>
                    <a:gd name="connsiteX78" fmla="*/ 759062 w 761395"/>
                    <a:gd name="connsiteY78" fmla="*/ 137091 h 394589"/>
                    <a:gd name="connsiteX79" fmla="*/ 759133 w 761395"/>
                    <a:gd name="connsiteY79" fmla="*/ 130126 h 394589"/>
                    <a:gd name="connsiteX80" fmla="*/ 759455 w 761395"/>
                    <a:gd name="connsiteY80" fmla="*/ 124161 h 394589"/>
                    <a:gd name="connsiteX81" fmla="*/ 759633 w 761395"/>
                    <a:gd name="connsiteY81" fmla="*/ 119161 h 394589"/>
                    <a:gd name="connsiteX82" fmla="*/ 759740 w 761395"/>
                    <a:gd name="connsiteY82" fmla="*/ 102051 h 394589"/>
                    <a:gd name="connsiteX83" fmla="*/ 759776 w 761395"/>
                    <a:gd name="connsiteY83" fmla="*/ 93622 h 394589"/>
                    <a:gd name="connsiteX84" fmla="*/ 759776 w 761395"/>
                    <a:gd name="connsiteY84" fmla="*/ 91514 h 394589"/>
                    <a:gd name="connsiteX85" fmla="*/ 759847 w 761395"/>
                    <a:gd name="connsiteY85" fmla="*/ 90086 h 394589"/>
                    <a:gd name="connsiteX86" fmla="*/ 760419 w 761395"/>
                    <a:gd name="connsiteY86" fmla="*/ 86514 h 394589"/>
                    <a:gd name="connsiteX87" fmla="*/ 760740 w 761395"/>
                    <a:gd name="connsiteY87" fmla="*/ 84621 h 394589"/>
                    <a:gd name="connsiteX88" fmla="*/ 761276 w 761395"/>
                    <a:gd name="connsiteY88" fmla="*/ 79013 h 394589"/>
                    <a:gd name="connsiteX89" fmla="*/ 761062 w 761395"/>
                    <a:gd name="connsiteY89" fmla="*/ 61761 h 394589"/>
                    <a:gd name="connsiteX90" fmla="*/ 759776 w 761395"/>
                    <a:gd name="connsiteY90" fmla="*/ 19541 h 394589"/>
                    <a:gd name="connsiteX91" fmla="*/ 749168 w 761395"/>
                    <a:gd name="connsiteY91" fmla="*/ 46330 h 394589"/>
                    <a:gd name="connsiteX92" fmla="*/ 748846 w 761395"/>
                    <a:gd name="connsiteY92" fmla="*/ 45509 h 394589"/>
                    <a:gd name="connsiteX93" fmla="*/ 748560 w 761395"/>
                    <a:gd name="connsiteY93" fmla="*/ 69047 h 394589"/>
                    <a:gd name="connsiteX94" fmla="*/ 748846 w 761395"/>
                    <a:gd name="connsiteY94" fmla="*/ 78370 h 394589"/>
                    <a:gd name="connsiteX95" fmla="*/ 748846 w 761395"/>
                    <a:gd name="connsiteY95" fmla="*/ 82513 h 394589"/>
                    <a:gd name="connsiteX96" fmla="*/ 748596 w 761395"/>
                    <a:gd name="connsiteY96" fmla="*/ 87299 h 394589"/>
                    <a:gd name="connsiteX97" fmla="*/ 747382 w 761395"/>
                    <a:gd name="connsiteY97" fmla="*/ 91193 h 394589"/>
                    <a:gd name="connsiteX98" fmla="*/ 747346 w 761395"/>
                    <a:gd name="connsiteY98" fmla="*/ 96836 h 394589"/>
                    <a:gd name="connsiteX99" fmla="*/ 747453 w 761395"/>
                    <a:gd name="connsiteY99" fmla="*/ 107338 h 394589"/>
                    <a:gd name="connsiteX100" fmla="*/ 747274 w 761395"/>
                    <a:gd name="connsiteY100" fmla="*/ 106945 h 394589"/>
                    <a:gd name="connsiteX101" fmla="*/ 747774 w 761395"/>
                    <a:gd name="connsiteY101" fmla="*/ 115410 h 394589"/>
                    <a:gd name="connsiteX102" fmla="*/ 746774 w 761395"/>
                    <a:gd name="connsiteY102" fmla="*/ 123054 h 394589"/>
                    <a:gd name="connsiteX103" fmla="*/ 745631 w 761395"/>
                    <a:gd name="connsiteY103" fmla="*/ 140628 h 394589"/>
                    <a:gd name="connsiteX104" fmla="*/ 744989 w 761395"/>
                    <a:gd name="connsiteY104" fmla="*/ 137449 h 394589"/>
                    <a:gd name="connsiteX105" fmla="*/ 743774 w 761395"/>
                    <a:gd name="connsiteY105" fmla="*/ 156772 h 394589"/>
                    <a:gd name="connsiteX106" fmla="*/ 743738 w 761395"/>
                    <a:gd name="connsiteY106" fmla="*/ 171560 h 394589"/>
                    <a:gd name="connsiteX107" fmla="*/ 742953 w 761395"/>
                    <a:gd name="connsiteY107" fmla="*/ 179311 h 394589"/>
                    <a:gd name="connsiteX108" fmla="*/ 742774 w 761395"/>
                    <a:gd name="connsiteY108" fmla="*/ 187526 h 394589"/>
                    <a:gd name="connsiteX109" fmla="*/ 742595 w 761395"/>
                    <a:gd name="connsiteY109" fmla="*/ 190741 h 394589"/>
                    <a:gd name="connsiteX110" fmla="*/ 742202 w 761395"/>
                    <a:gd name="connsiteY110" fmla="*/ 194706 h 394589"/>
                    <a:gd name="connsiteX111" fmla="*/ 741845 w 761395"/>
                    <a:gd name="connsiteY111" fmla="*/ 201671 h 394589"/>
                    <a:gd name="connsiteX112" fmla="*/ 741381 w 761395"/>
                    <a:gd name="connsiteY112" fmla="*/ 207172 h 394589"/>
                    <a:gd name="connsiteX113" fmla="*/ 741024 w 761395"/>
                    <a:gd name="connsiteY113" fmla="*/ 212529 h 394589"/>
                    <a:gd name="connsiteX114" fmla="*/ 740845 w 761395"/>
                    <a:gd name="connsiteY114" fmla="*/ 211636 h 394589"/>
                    <a:gd name="connsiteX115" fmla="*/ 739238 w 761395"/>
                    <a:gd name="connsiteY115" fmla="*/ 228460 h 394589"/>
                    <a:gd name="connsiteX116" fmla="*/ 738845 w 761395"/>
                    <a:gd name="connsiteY116" fmla="*/ 229282 h 394589"/>
                    <a:gd name="connsiteX117" fmla="*/ 736559 w 761395"/>
                    <a:gd name="connsiteY117" fmla="*/ 257249 h 394589"/>
                    <a:gd name="connsiteX118" fmla="*/ 735737 w 761395"/>
                    <a:gd name="connsiteY118" fmla="*/ 257571 h 394589"/>
                    <a:gd name="connsiteX119" fmla="*/ 734558 w 761395"/>
                    <a:gd name="connsiteY119" fmla="*/ 272894 h 394589"/>
                    <a:gd name="connsiteX120" fmla="*/ 735094 w 761395"/>
                    <a:gd name="connsiteY120" fmla="*/ 267072 h 394589"/>
                    <a:gd name="connsiteX121" fmla="*/ 735059 w 761395"/>
                    <a:gd name="connsiteY121" fmla="*/ 275144 h 394589"/>
                    <a:gd name="connsiteX122" fmla="*/ 734666 w 761395"/>
                    <a:gd name="connsiteY122" fmla="*/ 281574 h 394589"/>
                    <a:gd name="connsiteX123" fmla="*/ 734344 w 761395"/>
                    <a:gd name="connsiteY123" fmla="*/ 288682 h 394589"/>
                    <a:gd name="connsiteX124" fmla="*/ 734201 w 761395"/>
                    <a:gd name="connsiteY124" fmla="*/ 296754 h 394589"/>
                    <a:gd name="connsiteX125" fmla="*/ 735559 w 761395"/>
                    <a:gd name="connsiteY125" fmla="*/ 304469 h 394589"/>
                    <a:gd name="connsiteX126" fmla="*/ 734059 w 761395"/>
                    <a:gd name="connsiteY126" fmla="*/ 319579 h 394589"/>
                    <a:gd name="connsiteX127" fmla="*/ 732594 w 761395"/>
                    <a:gd name="connsiteY127" fmla="*/ 322579 h 394589"/>
                    <a:gd name="connsiteX128" fmla="*/ 731308 w 761395"/>
                    <a:gd name="connsiteY128" fmla="*/ 320650 h 394589"/>
                    <a:gd name="connsiteX129" fmla="*/ 727129 w 761395"/>
                    <a:gd name="connsiteY129" fmla="*/ 341081 h 394589"/>
                    <a:gd name="connsiteX130" fmla="*/ 726200 w 761395"/>
                    <a:gd name="connsiteY130" fmla="*/ 341224 h 394589"/>
                    <a:gd name="connsiteX131" fmla="*/ 723593 w 761395"/>
                    <a:gd name="connsiteY131" fmla="*/ 358691 h 394589"/>
                    <a:gd name="connsiteX132" fmla="*/ 724021 w 761395"/>
                    <a:gd name="connsiteY132" fmla="*/ 372407 h 394589"/>
                    <a:gd name="connsiteX133" fmla="*/ 724093 w 761395"/>
                    <a:gd name="connsiteY133" fmla="*/ 374407 h 394589"/>
                    <a:gd name="connsiteX134" fmla="*/ 724057 w 761395"/>
                    <a:gd name="connsiteY134" fmla="*/ 375407 h 394589"/>
                    <a:gd name="connsiteX135" fmla="*/ 723700 w 761395"/>
                    <a:gd name="connsiteY135" fmla="*/ 376693 h 394589"/>
                    <a:gd name="connsiteX136" fmla="*/ 722200 w 761395"/>
                    <a:gd name="connsiteY136" fmla="*/ 377586 h 394589"/>
                    <a:gd name="connsiteX137" fmla="*/ 720628 w 761395"/>
                    <a:gd name="connsiteY137" fmla="*/ 377764 h 394589"/>
                    <a:gd name="connsiteX138" fmla="*/ 716163 w 761395"/>
                    <a:gd name="connsiteY138" fmla="*/ 378586 h 394589"/>
                    <a:gd name="connsiteX139" fmla="*/ 711556 w 761395"/>
                    <a:gd name="connsiteY139" fmla="*/ 377407 h 394589"/>
                    <a:gd name="connsiteX140" fmla="*/ 701733 w 761395"/>
                    <a:gd name="connsiteY140" fmla="*/ 377871 h 394589"/>
                    <a:gd name="connsiteX141" fmla="*/ 697482 w 761395"/>
                    <a:gd name="connsiteY141" fmla="*/ 376443 h 394589"/>
                    <a:gd name="connsiteX142" fmla="*/ 675516 w 761395"/>
                    <a:gd name="connsiteY142" fmla="*/ 376621 h 394589"/>
                    <a:gd name="connsiteX143" fmla="*/ 663657 w 761395"/>
                    <a:gd name="connsiteY143" fmla="*/ 379086 h 394589"/>
                    <a:gd name="connsiteX144" fmla="*/ 651727 w 761395"/>
                    <a:gd name="connsiteY144" fmla="*/ 378550 h 394589"/>
                    <a:gd name="connsiteX145" fmla="*/ 643047 w 761395"/>
                    <a:gd name="connsiteY145" fmla="*/ 380408 h 394589"/>
                    <a:gd name="connsiteX146" fmla="*/ 636296 w 761395"/>
                    <a:gd name="connsiteY146" fmla="*/ 381479 h 394589"/>
                    <a:gd name="connsiteX147" fmla="*/ 628331 w 761395"/>
                    <a:gd name="connsiteY147" fmla="*/ 380015 h 394589"/>
                    <a:gd name="connsiteX148" fmla="*/ 630653 w 761395"/>
                    <a:gd name="connsiteY148" fmla="*/ 380157 h 394589"/>
                    <a:gd name="connsiteX149" fmla="*/ 631867 w 761395"/>
                    <a:gd name="connsiteY149" fmla="*/ 379300 h 394589"/>
                    <a:gd name="connsiteX150" fmla="*/ 603149 w 761395"/>
                    <a:gd name="connsiteY150" fmla="*/ 379943 h 394589"/>
                    <a:gd name="connsiteX151" fmla="*/ 607471 w 761395"/>
                    <a:gd name="connsiteY151" fmla="*/ 380729 h 394589"/>
                    <a:gd name="connsiteX152" fmla="*/ 598077 w 761395"/>
                    <a:gd name="connsiteY152" fmla="*/ 380622 h 394589"/>
                    <a:gd name="connsiteX153" fmla="*/ 600042 w 761395"/>
                    <a:gd name="connsiteY153" fmla="*/ 379907 h 394589"/>
                    <a:gd name="connsiteX154" fmla="*/ 586040 w 761395"/>
                    <a:gd name="connsiteY154" fmla="*/ 379479 h 394589"/>
                    <a:gd name="connsiteX155" fmla="*/ 587969 w 761395"/>
                    <a:gd name="connsiteY155" fmla="*/ 380372 h 394589"/>
                    <a:gd name="connsiteX156" fmla="*/ 570967 w 761395"/>
                    <a:gd name="connsiteY156" fmla="*/ 379657 h 394589"/>
                    <a:gd name="connsiteX157" fmla="*/ 570216 w 761395"/>
                    <a:gd name="connsiteY157" fmla="*/ 381122 h 394589"/>
                    <a:gd name="connsiteX158" fmla="*/ 553893 w 761395"/>
                    <a:gd name="connsiteY158" fmla="*/ 380265 h 394589"/>
                    <a:gd name="connsiteX159" fmla="*/ 545285 w 761395"/>
                    <a:gd name="connsiteY159" fmla="*/ 379515 h 394589"/>
                    <a:gd name="connsiteX160" fmla="*/ 536677 w 761395"/>
                    <a:gd name="connsiteY160" fmla="*/ 378014 h 394589"/>
                    <a:gd name="connsiteX161" fmla="*/ 531426 w 761395"/>
                    <a:gd name="connsiteY161" fmla="*/ 378443 h 394589"/>
                    <a:gd name="connsiteX162" fmla="*/ 531176 w 761395"/>
                    <a:gd name="connsiteY162" fmla="*/ 377514 h 394589"/>
                    <a:gd name="connsiteX163" fmla="*/ 523032 w 761395"/>
                    <a:gd name="connsiteY163" fmla="*/ 375943 h 394589"/>
                    <a:gd name="connsiteX164" fmla="*/ 520925 w 761395"/>
                    <a:gd name="connsiteY164" fmla="*/ 374978 h 394589"/>
                    <a:gd name="connsiteX165" fmla="*/ 514317 w 761395"/>
                    <a:gd name="connsiteY165" fmla="*/ 374192 h 394589"/>
                    <a:gd name="connsiteX166" fmla="*/ 515567 w 761395"/>
                    <a:gd name="connsiteY166" fmla="*/ 373728 h 394589"/>
                    <a:gd name="connsiteX167" fmla="*/ 511924 w 761395"/>
                    <a:gd name="connsiteY167" fmla="*/ 375193 h 394589"/>
                    <a:gd name="connsiteX168" fmla="*/ 493528 w 761395"/>
                    <a:gd name="connsiteY168" fmla="*/ 374514 h 394589"/>
                    <a:gd name="connsiteX169" fmla="*/ 489671 w 761395"/>
                    <a:gd name="connsiteY169" fmla="*/ 375800 h 394589"/>
                    <a:gd name="connsiteX170" fmla="*/ 491278 w 761395"/>
                    <a:gd name="connsiteY170" fmla="*/ 375050 h 394589"/>
                    <a:gd name="connsiteX171" fmla="*/ 484563 w 761395"/>
                    <a:gd name="connsiteY171" fmla="*/ 374978 h 394589"/>
                    <a:gd name="connsiteX172" fmla="*/ 480777 w 761395"/>
                    <a:gd name="connsiteY172" fmla="*/ 373657 h 394589"/>
                    <a:gd name="connsiteX173" fmla="*/ 484134 w 761395"/>
                    <a:gd name="connsiteY173" fmla="*/ 372835 h 394589"/>
                    <a:gd name="connsiteX174" fmla="*/ 474740 w 761395"/>
                    <a:gd name="connsiteY174" fmla="*/ 373764 h 394589"/>
                    <a:gd name="connsiteX175" fmla="*/ 453381 w 761395"/>
                    <a:gd name="connsiteY175" fmla="*/ 371549 h 394589"/>
                    <a:gd name="connsiteX176" fmla="*/ 445415 w 761395"/>
                    <a:gd name="connsiteY176" fmla="*/ 370871 h 394589"/>
                    <a:gd name="connsiteX177" fmla="*/ 434914 w 761395"/>
                    <a:gd name="connsiteY177" fmla="*/ 370692 h 394589"/>
                    <a:gd name="connsiteX178" fmla="*/ 432342 w 761395"/>
                    <a:gd name="connsiteY178" fmla="*/ 368299 h 394589"/>
                    <a:gd name="connsiteX179" fmla="*/ 412197 w 761395"/>
                    <a:gd name="connsiteY179" fmla="*/ 365763 h 394589"/>
                    <a:gd name="connsiteX180" fmla="*/ 413125 w 761395"/>
                    <a:gd name="connsiteY180" fmla="*/ 365799 h 394589"/>
                    <a:gd name="connsiteX181" fmla="*/ 389015 w 761395"/>
                    <a:gd name="connsiteY181" fmla="*/ 363441 h 394589"/>
                    <a:gd name="connsiteX182" fmla="*/ 366763 w 761395"/>
                    <a:gd name="connsiteY182" fmla="*/ 362798 h 394589"/>
                    <a:gd name="connsiteX183" fmla="*/ 361226 w 761395"/>
                    <a:gd name="connsiteY183" fmla="*/ 364405 h 394589"/>
                    <a:gd name="connsiteX184" fmla="*/ 325900 w 761395"/>
                    <a:gd name="connsiteY184" fmla="*/ 365334 h 394589"/>
                    <a:gd name="connsiteX185" fmla="*/ 313399 w 761395"/>
                    <a:gd name="connsiteY185" fmla="*/ 364191 h 394589"/>
                    <a:gd name="connsiteX186" fmla="*/ 315149 w 761395"/>
                    <a:gd name="connsiteY186" fmla="*/ 363977 h 394589"/>
                    <a:gd name="connsiteX187" fmla="*/ 287145 w 761395"/>
                    <a:gd name="connsiteY187" fmla="*/ 364798 h 394589"/>
                    <a:gd name="connsiteX188" fmla="*/ 272072 w 761395"/>
                    <a:gd name="connsiteY188" fmla="*/ 367049 h 394589"/>
                    <a:gd name="connsiteX189" fmla="*/ 267857 w 761395"/>
                    <a:gd name="connsiteY189" fmla="*/ 366584 h 394589"/>
                    <a:gd name="connsiteX190" fmla="*/ 266214 w 761395"/>
                    <a:gd name="connsiteY190" fmla="*/ 365763 h 394589"/>
                    <a:gd name="connsiteX191" fmla="*/ 263785 w 761395"/>
                    <a:gd name="connsiteY191" fmla="*/ 366299 h 394589"/>
                    <a:gd name="connsiteX192" fmla="*/ 263678 w 761395"/>
                    <a:gd name="connsiteY192" fmla="*/ 366120 h 394589"/>
                    <a:gd name="connsiteX193" fmla="*/ 261821 w 761395"/>
                    <a:gd name="connsiteY193" fmla="*/ 366656 h 394589"/>
                    <a:gd name="connsiteX194" fmla="*/ 262642 w 761395"/>
                    <a:gd name="connsiteY194" fmla="*/ 367156 h 394589"/>
                    <a:gd name="connsiteX195" fmla="*/ 246355 w 761395"/>
                    <a:gd name="connsiteY195" fmla="*/ 363584 h 394589"/>
                    <a:gd name="connsiteX196" fmla="*/ 239854 w 761395"/>
                    <a:gd name="connsiteY196" fmla="*/ 362798 h 394589"/>
                    <a:gd name="connsiteX197" fmla="*/ 234210 w 761395"/>
                    <a:gd name="connsiteY197" fmla="*/ 362334 h 394589"/>
                    <a:gd name="connsiteX198" fmla="*/ 223638 w 761395"/>
                    <a:gd name="connsiteY198" fmla="*/ 361119 h 394589"/>
                    <a:gd name="connsiteX199" fmla="*/ 202956 w 761395"/>
                    <a:gd name="connsiteY199" fmla="*/ 358048 h 394589"/>
                    <a:gd name="connsiteX200" fmla="*/ 209207 w 761395"/>
                    <a:gd name="connsiteY200" fmla="*/ 357726 h 394589"/>
                    <a:gd name="connsiteX201" fmla="*/ 198741 w 761395"/>
                    <a:gd name="connsiteY201" fmla="*/ 356190 h 394589"/>
                    <a:gd name="connsiteX202" fmla="*/ 208136 w 761395"/>
                    <a:gd name="connsiteY202" fmla="*/ 357012 h 394589"/>
                    <a:gd name="connsiteX203" fmla="*/ 188776 w 761395"/>
                    <a:gd name="connsiteY203" fmla="*/ 354619 h 394589"/>
                    <a:gd name="connsiteX204" fmla="*/ 168666 w 761395"/>
                    <a:gd name="connsiteY204" fmla="*/ 353368 h 394589"/>
                    <a:gd name="connsiteX205" fmla="*/ 165630 w 761395"/>
                    <a:gd name="connsiteY205" fmla="*/ 353940 h 394589"/>
                    <a:gd name="connsiteX206" fmla="*/ 164809 w 761395"/>
                    <a:gd name="connsiteY206" fmla="*/ 353761 h 394589"/>
                    <a:gd name="connsiteX207" fmla="*/ 159451 w 761395"/>
                    <a:gd name="connsiteY207" fmla="*/ 354511 h 394589"/>
                    <a:gd name="connsiteX208" fmla="*/ 157986 w 761395"/>
                    <a:gd name="connsiteY208" fmla="*/ 353190 h 394589"/>
                    <a:gd name="connsiteX209" fmla="*/ 156451 w 761395"/>
                    <a:gd name="connsiteY209" fmla="*/ 352654 h 394589"/>
                    <a:gd name="connsiteX210" fmla="*/ 153236 w 761395"/>
                    <a:gd name="connsiteY210" fmla="*/ 352083 h 394589"/>
                    <a:gd name="connsiteX211" fmla="*/ 142056 w 761395"/>
                    <a:gd name="connsiteY211" fmla="*/ 350189 h 394589"/>
                    <a:gd name="connsiteX212" fmla="*/ 129662 w 761395"/>
                    <a:gd name="connsiteY212" fmla="*/ 350511 h 394589"/>
                    <a:gd name="connsiteX213" fmla="*/ 130590 w 761395"/>
                    <a:gd name="connsiteY213" fmla="*/ 351440 h 394589"/>
                    <a:gd name="connsiteX214" fmla="*/ 122554 w 761395"/>
                    <a:gd name="connsiteY214" fmla="*/ 350618 h 394589"/>
                    <a:gd name="connsiteX215" fmla="*/ 122303 w 761395"/>
                    <a:gd name="connsiteY215" fmla="*/ 349475 h 394589"/>
                    <a:gd name="connsiteX216" fmla="*/ 111838 w 761395"/>
                    <a:gd name="connsiteY216" fmla="*/ 350047 h 394589"/>
                    <a:gd name="connsiteX217" fmla="*/ 118267 w 761395"/>
                    <a:gd name="connsiteY217" fmla="*/ 349368 h 394589"/>
                    <a:gd name="connsiteX218" fmla="*/ 97050 w 761395"/>
                    <a:gd name="connsiteY218" fmla="*/ 347653 h 394589"/>
                    <a:gd name="connsiteX219" fmla="*/ 94693 w 761395"/>
                    <a:gd name="connsiteY219" fmla="*/ 349511 h 394589"/>
                    <a:gd name="connsiteX220" fmla="*/ 73869 w 761395"/>
                    <a:gd name="connsiteY220" fmla="*/ 349368 h 394589"/>
                    <a:gd name="connsiteX221" fmla="*/ 76262 w 761395"/>
                    <a:gd name="connsiteY221" fmla="*/ 350332 h 394589"/>
                    <a:gd name="connsiteX222" fmla="*/ 48009 w 761395"/>
                    <a:gd name="connsiteY222" fmla="*/ 349975 h 394589"/>
                    <a:gd name="connsiteX223" fmla="*/ 32506 w 761395"/>
                    <a:gd name="connsiteY223" fmla="*/ 351868 h 394589"/>
                    <a:gd name="connsiteX224" fmla="*/ 20719 w 761395"/>
                    <a:gd name="connsiteY224" fmla="*/ 353976 h 394589"/>
                    <a:gd name="connsiteX225" fmla="*/ 12004 w 761395"/>
                    <a:gd name="connsiteY225" fmla="*/ 356440 h 394589"/>
                    <a:gd name="connsiteX226" fmla="*/ 5075 w 761395"/>
                    <a:gd name="connsiteY226" fmla="*/ 356797 h 394589"/>
                    <a:gd name="connsiteX227" fmla="*/ 2967 w 761395"/>
                    <a:gd name="connsiteY227" fmla="*/ 355583 h 394589"/>
                    <a:gd name="connsiteX228" fmla="*/ 1681 w 761395"/>
                    <a:gd name="connsiteY228" fmla="*/ 355190 h 394589"/>
                    <a:gd name="connsiteX229" fmla="*/ 217 w 761395"/>
                    <a:gd name="connsiteY229" fmla="*/ 355404 h 394589"/>
                    <a:gd name="connsiteX230" fmla="*/ 1110 w 761395"/>
                    <a:gd name="connsiteY230" fmla="*/ 357869 h 394589"/>
                    <a:gd name="connsiteX231" fmla="*/ 4789 w 761395"/>
                    <a:gd name="connsiteY231" fmla="*/ 361012 h 394589"/>
                    <a:gd name="connsiteX232" fmla="*/ 10754 w 761395"/>
                    <a:gd name="connsiteY232" fmla="*/ 362119 h 394589"/>
                    <a:gd name="connsiteX233" fmla="*/ 12718 w 761395"/>
                    <a:gd name="connsiteY233" fmla="*/ 362262 h 394589"/>
                    <a:gd name="connsiteX234" fmla="*/ 15540 w 761395"/>
                    <a:gd name="connsiteY234" fmla="*/ 362227 h 394589"/>
                    <a:gd name="connsiteX235" fmla="*/ 20076 w 761395"/>
                    <a:gd name="connsiteY235" fmla="*/ 361798 h 394589"/>
                    <a:gd name="connsiteX236" fmla="*/ 26398 w 761395"/>
                    <a:gd name="connsiteY236" fmla="*/ 361655 h 394589"/>
                    <a:gd name="connsiteX237" fmla="*/ 29185 w 761395"/>
                    <a:gd name="connsiteY237" fmla="*/ 361619 h 394589"/>
                    <a:gd name="connsiteX238" fmla="*/ 41400 w 761395"/>
                    <a:gd name="connsiteY238" fmla="*/ 361512 h 394589"/>
                    <a:gd name="connsiteX239" fmla="*/ 53188 w 761395"/>
                    <a:gd name="connsiteY239" fmla="*/ 361727 h 394589"/>
                    <a:gd name="connsiteX240" fmla="*/ 75262 w 761395"/>
                    <a:gd name="connsiteY240" fmla="*/ 361298 h 394589"/>
                    <a:gd name="connsiteX241" fmla="*/ 98015 w 761395"/>
                    <a:gd name="connsiteY241" fmla="*/ 361048 h 394589"/>
                    <a:gd name="connsiteX242" fmla="*/ 111195 w 761395"/>
                    <a:gd name="connsiteY242" fmla="*/ 361691 h 394589"/>
                    <a:gd name="connsiteX243" fmla="*/ 118482 w 761395"/>
                    <a:gd name="connsiteY243" fmla="*/ 362227 h 394589"/>
                    <a:gd name="connsiteX244" fmla="*/ 126804 w 761395"/>
                    <a:gd name="connsiteY244" fmla="*/ 362620 h 394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</a:cxnLst>
                  <a:rect l="l" t="t" r="r" b="b"/>
                  <a:pathLst>
                    <a:path w="761395" h="394589">
                      <a:moveTo>
                        <a:pt x="126804" y="362620"/>
                      </a:moveTo>
                      <a:cubicBezTo>
                        <a:pt x="131733" y="362870"/>
                        <a:pt x="135948" y="363048"/>
                        <a:pt x="139698" y="363370"/>
                      </a:cubicBezTo>
                      <a:cubicBezTo>
                        <a:pt x="143092" y="363620"/>
                        <a:pt x="145985" y="364477"/>
                        <a:pt x="149771" y="365263"/>
                      </a:cubicBezTo>
                      <a:cubicBezTo>
                        <a:pt x="151593" y="365656"/>
                        <a:pt x="153629" y="366049"/>
                        <a:pt x="155593" y="366227"/>
                      </a:cubicBezTo>
                      <a:cubicBezTo>
                        <a:pt x="157201" y="366370"/>
                        <a:pt x="158772" y="366549"/>
                        <a:pt x="160344" y="366691"/>
                      </a:cubicBezTo>
                      <a:cubicBezTo>
                        <a:pt x="163452" y="366977"/>
                        <a:pt x="166452" y="367263"/>
                        <a:pt x="169452" y="367549"/>
                      </a:cubicBezTo>
                      <a:cubicBezTo>
                        <a:pt x="175453" y="368156"/>
                        <a:pt x="182275" y="368978"/>
                        <a:pt x="189062" y="369370"/>
                      </a:cubicBezTo>
                      <a:cubicBezTo>
                        <a:pt x="192491" y="369656"/>
                        <a:pt x="196063" y="369942"/>
                        <a:pt x="199742" y="370442"/>
                      </a:cubicBezTo>
                      <a:cubicBezTo>
                        <a:pt x="203206" y="370906"/>
                        <a:pt x="207600" y="371906"/>
                        <a:pt x="212529" y="372799"/>
                      </a:cubicBezTo>
                      <a:cubicBezTo>
                        <a:pt x="217172" y="373835"/>
                        <a:pt x="221994" y="374800"/>
                        <a:pt x="226959" y="375657"/>
                      </a:cubicBezTo>
                      <a:cubicBezTo>
                        <a:pt x="229460" y="376050"/>
                        <a:pt x="231960" y="376443"/>
                        <a:pt x="234532" y="376729"/>
                      </a:cubicBezTo>
                      <a:lnTo>
                        <a:pt x="241568" y="377514"/>
                      </a:lnTo>
                      <a:cubicBezTo>
                        <a:pt x="245962" y="378122"/>
                        <a:pt x="250784" y="379122"/>
                        <a:pt x="256034" y="379729"/>
                      </a:cubicBezTo>
                      <a:cubicBezTo>
                        <a:pt x="258678" y="380050"/>
                        <a:pt x="261392" y="380229"/>
                        <a:pt x="264214" y="380229"/>
                      </a:cubicBezTo>
                      <a:cubicBezTo>
                        <a:pt x="266607" y="380122"/>
                        <a:pt x="268965" y="380050"/>
                        <a:pt x="271286" y="379943"/>
                      </a:cubicBezTo>
                      <a:cubicBezTo>
                        <a:pt x="280002" y="378193"/>
                        <a:pt x="295468" y="379229"/>
                        <a:pt x="305791" y="377657"/>
                      </a:cubicBezTo>
                      <a:lnTo>
                        <a:pt x="309791" y="378479"/>
                      </a:lnTo>
                      <a:cubicBezTo>
                        <a:pt x="313363" y="378050"/>
                        <a:pt x="317542" y="377764"/>
                        <a:pt x="321150" y="378229"/>
                      </a:cubicBezTo>
                      <a:lnTo>
                        <a:pt x="320935" y="378479"/>
                      </a:lnTo>
                      <a:cubicBezTo>
                        <a:pt x="326257" y="377836"/>
                        <a:pt x="332294" y="378229"/>
                        <a:pt x="334937" y="377907"/>
                      </a:cubicBezTo>
                      <a:lnTo>
                        <a:pt x="334723" y="378157"/>
                      </a:lnTo>
                      <a:lnTo>
                        <a:pt x="341188" y="378050"/>
                      </a:lnTo>
                      <a:lnTo>
                        <a:pt x="340081" y="378407"/>
                      </a:lnTo>
                      <a:cubicBezTo>
                        <a:pt x="349403" y="377657"/>
                        <a:pt x="358904" y="378157"/>
                        <a:pt x="367298" y="378622"/>
                      </a:cubicBezTo>
                      <a:lnTo>
                        <a:pt x="366620" y="377586"/>
                      </a:lnTo>
                      <a:cubicBezTo>
                        <a:pt x="384729" y="379372"/>
                        <a:pt x="391016" y="376800"/>
                        <a:pt x="406589" y="380336"/>
                      </a:cubicBezTo>
                      <a:lnTo>
                        <a:pt x="406339" y="380550"/>
                      </a:lnTo>
                      <a:cubicBezTo>
                        <a:pt x="416519" y="380550"/>
                        <a:pt x="424305" y="382729"/>
                        <a:pt x="432842" y="384229"/>
                      </a:cubicBezTo>
                      <a:cubicBezTo>
                        <a:pt x="441200" y="385730"/>
                        <a:pt x="449701" y="386765"/>
                        <a:pt x="460346" y="386051"/>
                      </a:cubicBezTo>
                      <a:cubicBezTo>
                        <a:pt x="457702" y="386230"/>
                        <a:pt x="461453" y="386623"/>
                        <a:pt x="461203" y="386873"/>
                      </a:cubicBezTo>
                      <a:cubicBezTo>
                        <a:pt x="470918" y="387123"/>
                        <a:pt x="481277" y="387694"/>
                        <a:pt x="481598" y="385694"/>
                      </a:cubicBezTo>
                      <a:cubicBezTo>
                        <a:pt x="488671" y="386194"/>
                        <a:pt x="487313" y="386694"/>
                        <a:pt x="488171" y="387516"/>
                      </a:cubicBezTo>
                      <a:cubicBezTo>
                        <a:pt x="488206" y="386623"/>
                        <a:pt x="494350" y="386694"/>
                        <a:pt x="500065" y="387015"/>
                      </a:cubicBezTo>
                      <a:lnTo>
                        <a:pt x="497457" y="387194"/>
                      </a:lnTo>
                      <a:cubicBezTo>
                        <a:pt x="502887" y="387480"/>
                        <a:pt x="508137" y="387551"/>
                        <a:pt x="513209" y="387980"/>
                      </a:cubicBezTo>
                      <a:lnTo>
                        <a:pt x="510352" y="386051"/>
                      </a:lnTo>
                      <a:cubicBezTo>
                        <a:pt x="518496" y="387373"/>
                        <a:pt x="512138" y="388158"/>
                        <a:pt x="519996" y="388873"/>
                      </a:cubicBezTo>
                      <a:lnTo>
                        <a:pt x="520103" y="387516"/>
                      </a:lnTo>
                      <a:cubicBezTo>
                        <a:pt x="525925" y="388516"/>
                        <a:pt x="530497" y="389766"/>
                        <a:pt x="535034" y="391087"/>
                      </a:cubicBezTo>
                      <a:cubicBezTo>
                        <a:pt x="539498" y="392409"/>
                        <a:pt x="544071" y="394052"/>
                        <a:pt x="550143" y="394588"/>
                      </a:cubicBezTo>
                      <a:cubicBezTo>
                        <a:pt x="574074" y="394624"/>
                        <a:pt x="598113" y="394088"/>
                        <a:pt x="622223" y="393516"/>
                      </a:cubicBezTo>
                      <a:cubicBezTo>
                        <a:pt x="628331" y="393373"/>
                        <a:pt x="634403" y="393266"/>
                        <a:pt x="640440" y="393123"/>
                      </a:cubicBezTo>
                      <a:cubicBezTo>
                        <a:pt x="643797" y="392909"/>
                        <a:pt x="646798" y="392373"/>
                        <a:pt x="649512" y="392088"/>
                      </a:cubicBezTo>
                      <a:cubicBezTo>
                        <a:pt x="652298" y="391730"/>
                        <a:pt x="654334" y="391766"/>
                        <a:pt x="657442" y="391909"/>
                      </a:cubicBezTo>
                      <a:cubicBezTo>
                        <a:pt x="660335" y="392088"/>
                        <a:pt x="664371" y="391909"/>
                        <a:pt x="667372" y="391266"/>
                      </a:cubicBezTo>
                      <a:cubicBezTo>
                        <a:pt x="670479" y="390694"/>
                        <a:pt x="673122" y="390016"/>
                        <a:pt x="675480" y="389766"/>
                      </a:cubicBezTo>
                      <a:cubicBezTo>
                        <a:pt x="680337" y="389230"/>
                        <a:pt x="685660" y="389694"/>
                        <a:pt x="691160" y="390159"/>
                      </a:cubicBezTo>
                      <a:lnTo>
                        <a:pt x="693125" y="391230"/>
                      </a:lnTo>
                      <a:cubicBezTo>
                        <a:pt x="694304" y="392695"/>
                        <a:pt x="704876" y="389230"/>
                        <a:pt x="706734" y="390802"/>
                      </a:cubicBezTo>
                      <a:lnTo>
                        <a:pt x="712020" y="390302"/>
                      </a:lnTo>
                      <a:cubicBezTo>
                        <a:pt x="713485" y="390623"/>
                        <a:pt x="716771" y="390873"/>
                        <a:pt x="714020" y="391230"/>
                      </a:cubicBezTo>
                      <a:cubicBezTo>
                        <a:pt x="716556" y="391266"/>
                        <a:pt x="717878" y="391159"/>
                        <a:pt x="719057" y="390980"/>
                      </a:cubicBezTo>
                      <a:cubicBezTo>
                        <a:pt x="719628" y="390909"/>
                        <a:pt x="720164" y="390766"/>
                        <a:pt x="720771" y="390623"/>
                      </a:cubicBezTo>
                      <a:cubicBezTo>
                        <a:pt x="721593" y="390480"/>
                        <a:pt x="722700" y="390194"/>
                        <a:pt x="724021" y="389873"/>
                      </a:cubicBezTo>
                      <a:cubicBezTo>
                        <a:pt x="726808" y="389694"/>
                        <a:pt x="729558" y="388623"/>
                        <a:pt x="731844" y="386837"/>
                      </a:cubicBezTo>
                      <a:cubicBezTo>
                        <a:pt x="734809" y="384158"/>
                        <a:pt x="736273" y="380300"/>
                        <a:pt x="736309" y="376300"/>
                      </a:cubicBezTo>
                      <a:lnTo>
                        <a:pt x="736380" y="373907"/>
                      </a:lnTo>
                      <a:lnTo>
                        <a:pt x="736380" y="372085"/>
                      </a:lnTo>
                      <a:lnTo>
                        <a:pt x="736273" y="368620"/>
                      </a:lnTo>
                      <a:cubicBezTo>
                        <a:pt x="736059" y="364120"/>
                        <a:pt x="735702" y="359941"/>
                        <a:pt x="735809" y="356297"/>
                      </a:cubicBezTo>
                      <a:cubicBezTo>
                        <a:pt x="735952" y="349082"/>
                        <a:pt x="739059" y="340295"/>
                        <a:pt x="740524" y="330008"/>
                      </a:cubicBezTo>
                      <a:cubicBezTo>
                        <a:pt x="740845" y="328508"/>
                        <a:pt x="741202" y="326937"/>
                        <a:pt x="741559" y="325293"/>
                      </a:cubicBezTo>
                      <a:cubicBezTo>
                        <a:pt x="741881" y="323686"/>
                        <a:pt x="742131" y="322615"/>
                        <a:pt x="742559" y="321007"/>
                      </a:cubicBezTo>
                      <a:cubicBezTo>
                        <a:pt x="743381" y="317971"/>
                        <a:pt x="744703" y="314256"/>
                        <a:pt x="745417" y="309506"/>
                      </a:cubicBezTo>
                      <a:cubicBezTo>
                        <a:pt x="746131" y="304934"/>
                        <a:pt x="745881" y="299969"/>
                        <a:pt x="745917" y="296611"/>
                      </a:cubicBezTo>
                      <a:cubicBezTo>
                        <a:pt x="745989" y="293004"/>
                        <a:pt x="746703" y="289253"/>
                        <a:pt x="746989" y="284038"/>
                      </a:cubicBezTo>
                      <a:cubicBezTo>
                        <a:pt x="747132" y="278966"/>
                        <a:pt x="746560" y="274644"/>
                        <a:pt x="746596" y="271037"/>
                      </a:cubicBezTo>
                      <a:cubicBezTo>
                        <a:pt x="746882" y="266965"/>
                        <a:pt x="747167" y="262929"/>
                        <a:pt x="747453" y="258999"/>
                      </a:cubicBezTo>
                      <a:cubicBezTo>
                        <a:pt x="748025" y="250998"/>
                        <a:pt x="748525" y="243569"/>
                        <a:pt x="748953" y="237247"/>
                      </a:cubicBezTo>
                      <a:cubicBezTo>
                        <a:pt x="749168" y="232782"/>
                        <a:pt x="749489" y="228246"/>
                        <a:pt x="749918" y="223674"/>
                      </a:cubicBezTo>
                      <a:cubicBezTo>
                        <a:pt x="750489" y="219137"/>
                        <a:pt x="751418" y="214708"/>
                        <a:pt x="752311" y="210172"/>
                      </a:cubicBezTo>
                      <a:cubicBezTo>
                        <a:pt x="753561" y="205314"/>
                        <a:pt x="754061" y="199706"/>
                        <a:pt x="754632" y="195349"/>
                      </a:cubicBezTo>
                      <a:cubicBezTo>
                        <a:pt x="754918" y="193420"/>
                        <a:pt x="755525" y="190384"/>
                        <a:pt x="755668" y="187741"/>
                      </a:cubicBezTo>
                      <a:cubicBezTo>
                        <a:pt x="755847" y="185133"/>
                        <a:pt x="755954" y="182740"/>
                        <a:pt x="756204" y="180668"/>
                      </a:cubicBezTo>
                      <a:cubicBezTo>
                        <a:pt x="756347" y="179525"/>
                        <a:pt x="756454" y="178954"/>
                        <a:pt x="756740" y="177525"/>
                      </a:cubicBezTo>
                      <a:cubicBezTo>
                        <a:pt x="756990" y="176168"/>
                        <a:pt x="757169" y="174810"/>
                        <a:pt x="757311" y="173453"/>
                      </a:cubicBezTo>
                      <a:cubicBezTo>
                        <a:pt x="757597" y="170774"/>
                        <a:pt x="757740" y="168167"/>
                        <a:pt x="757811" y="165666"/>
                      </a:cubicBezTo>
                      <a:cubicBezTo>
                        <a:pt x="757847" y="160737"/>
                        <a:pt x="758240" y="156094"/>
                        <a:pt x="758526" y="151272"/>
                      </a:cubicBezTo>
                      <a:cubicBezTo>
                        <a:pt x="758776" y="146521"/>
                        <a:pt x="758990" y="141771"/>
                        <a:pt x="759062" y="137091"/>
                      </a:cubicBezTo>
                      <a:lnTo>
                        <a:pt x="759133" y="130126"/>
                      </a:lnTo>
                      <a:cubicBezTo>
                        <a:pt x="759062" y="127947"/>
                        <a:pt x="759169" y="126697"/>
                        <a:pt x="759455" y="124161"/>
                      </a:cubicBezTo>
                      <a:cubicBezTo>
                        <a:pt x="759919" y="123090"/>
                        <a:pt x="759847" y="119196"/>
                        <a:pt x="759633" y="119161"/>
                      </a:cubicBezTo>
                      <a:lnTo>
                        <a:pt x="759740" y="102051"/>
                      </a:lnTo>
                      <a:lnTo>
                        <a:pt x="759776" y="93622"/>
                      </a:lnTo>
                      <a:lnTo>
                        <a:pt x="759776" y="91514"/>
                      </a:lnTo>
                      <a:lnTo>
                        <a:pt x="759847" y="90086"/>
                      </a:lnTo>
                      <a:cubicBezTo>
                        <a:pt x="759955" y="89050"/>
                        <a:pt x="760169" y="87907"/>
                        <a:pt x="760419" y="86514"/>
                      </a:cubicBezTo>
                      <a:cubicBezTo>
                        <a:pt x="760419" y="86514"/>
                        <a:pt x="760526" y="85835"/>
                        <a:pt x="760740" y="84621"/>
                      </a:cubicBezTo>
                      <a:cubicBezTo>
                        <a:pt x="760955" y="83299"/>
                        <a:pt x="761169" y="81156"/>
                        <a:pt x="761276" y="79013"/>
                      </a:cubicBezTo>
                      <a:cubicBezTo>
                        <a:pt x="761526" y="74476"/>
                        <a:pt x="761348" y="68333"/>
                        <a:pt x="761062" y="61761"/>
                      </a:cubicBezTo>
                      <a:cubicBezTo>
                        <a:pt x="760705" y="48795"/>
                        <a:pt x="760562" y="32078"/>
                        <a:pt x="759776" y="19541"/>
                      </a:cubicBezTo>
                      <a:cubicBezTo>
                        <a:pt x="758347" y="-5676"/>
                        <a:pt x="755383" y="-15428"/>
                        <a:pt x="749168" y="46330"/>
                      </a:cubicBezTo>
                      <a:lnTo>
                        <a:pt x="748846" y="45509"/>
                      </a:lnTo>
                      <a:cubicBezTo>
                        <a:pt x="748382" y="54581"/>
                        <a:pt x="748275" y="62511"/>
                        <a:pt x="748560" y="69047"/>
                      </a:cubicBezTo>
                      <a:cubicBezTo>
                        <a:pt x="748667" y="72262"/>
                        <a:pt x="748739" y="75262"/>
                        <a:pt x="748846" y="78370"/>
                      </a:cubicBezTo>
                      <a:cubicBezTo>
                        <a:pt x="748882" y="79906"/>
                        <a:pt x="748918" y="81227"/>
                        <a:pt x="748846" y="82513"/>
                      </a:cubicBezTo>
                      <a:cubicBezTo>
                        <a:pt x="748775" y="84049"/>
                        <a:pt x="748667" y="85656"/>
                        <a:pt x="748596" y="87299"/>
                      </a:cubicBezTo>
                      <a:cubicBezTo>
                        <a:pt x="748025" y="87800"/>
                        <a:pt x="747524" y="89157"/>
                        <a:pt x="747382" y="91193"/>
                      </a:cubicBezTo>
                      <a:cubicBezTo>
                        <a:pt x="747239" y="92979"/>
                        <a:pt x="747274" y="94765"/>
                        <a:pt x="747346" y="96836"/>
                      </a:cubicBezTo>
                      <a:cubicBezTo>
                        <a:pt x="747453" y="100873"/>
                        <a:pt x="747774" y="105195"/>
                        <a:pt x="747453" y="107338"/>
                      </a:cubicBezTo>
                      <a:lnTo>
                        <a:pt x="747274" y="106945"/>
                      </a:lnTo>
                      <a:cubicBezTo>
                        <a:pt x="747667" y="109731"/>
                        <a:pt x="747774" y="112553"/>
                        <a:pt x="747774" y="115410"/>
                      </a:cubicBezTo>
                      <a:cubicBezTo>
                        <a:pt x="747810" y="118625"/>
                        <a:pt x="747489" y="119982"/>
                        <a:pt x="746774" y="123054"/>
                      </a:cubicBezTo>
                      <a:cubicBezTo>
                        <a:pt x="745310" y="129805"/>
                        <a:pt x="745346" y="135127"/>
                        <a:pt x="745631" y="140628"/>
                      </a:cubicBezTo>
                      <a:cubicBezTo>
                        <a:pt x="745488" y="140199"/>
                        <a:pt x="744953" y="139949"/>
                        <a:pt x="744989" y="137449"/>
                      </a:cubicBezTo>
                      <a:cubicBezTo>
                        <a:pt x="744953" y="145378"/>
                        <a:pt x="744989" y="156201"/>
                        <a:pt x="743774" y="156772"/>
                      </a:cubicBezTo>
                      <a:cubicBezTo>
                        <a:pt x="743560" y="161523"/>
                        <a:pt x="743988" y="166917"/>
                        <a:pt x="743738" y="171560"/>
                      </a:cubicBezTo>
                      <a:cubicBezTo>
                        <a:pt x="743667" y="174096"/>
                        <a:pt x="743310" y="175668"/>
                        <a:pt x="742953" y="179311"/>
                      </a:cubicBezTo>
                      <a:cubicBezTo>
                        <a:pt x="742738" y="182454"/>
                        <a:pt x="742810" y="185205"/>
                        <a:pt x="742774" y="187526"/>
                      </a:cubicBezTo>
                      <a:cubicBezTo>
                        <a:pt x="742738" y="188705"/>
                        <a:pt x="742702" y="189777"/>
                        <a:pt x="742595" y="190741"/>
                      </a:cubicBezTo>
                      <a:cubicBezTo>
                        <a:pt x="742452" y="192098"/>
                        <a:pt x="742345" y="193420"/>
                        <a:pt x="742202" y="194706"/>
                      </a:cubicBezTo>
                      <a:cubicBezTo>
                        <a:pt x="742095" y="197135"/>
                        <a:pt x="741952" y="199456"/>
                        <a:pt x="741845" y="201671"/>
                      </a:cubicBezTo>
                      <a:cubicBezTo>
                        <a:pt x="741738" y="203814"/>
                        <a:pt x="741559" y="205243"/>
                        <a:pt x="741381" y="207172"/>
                      </a:cubicBezTo>
                      <a:cubicBezTo>
                        <a:pt x="741202" y="209136"/>
                        <a:pt x="741059" y="210958"/>
                        <a:pt x="741024" y="212529"/>
                      </a:cubicBezTo>
                      <a:lnTo>
                        <a:pt x="740845" y="211636"/>
                      </a:lnTo>
                      <a:cubicBezTo>
                        <a:pt x="740845" y="218816"/>
                        <a:pt x="739345" y="220709"/>
                        <a:pt x="739238" y="228460"/>
                      </a:cubicBezTo>
                      <a:cubicBezTo>
                        <a:pt x="739023" y="228853"/>
                        <a:pt x="738916" y="229389"/>
                        <a:pt x="738845" y="229282"/>
                      </a:cubicBezTo>
                      <a:cubicBezTo>
                        <a:pt x="739273" y="236925"/>
                        <a:pt x="736666" y="251070"/>
                        <a:pt x="736559" y="257249"/>
                      </a:cubicBezTo>
                      <a:lnTo>
                        <a:pt x="735737" y="257571"/>
                      </a:lnTo>
                      <a:cubicBezTo>
                        <a:pt x="735380" y="262714"/>
                        <a:pt x="734594" y="267501"/>
                        <a:pt x="734558" y="272894"/>
                      </a:cubicBezTo>
                      <a:cubicBezTo>
                        <a:pt x="734558" y="270858"/>
                        <a:pt x="734844" y="268894"/>
                        <a:pt x="735094" y="267072"/>
                      </a:cubicBezTo>
                      <a:cubicBezTo>
                        <a:pt x="736059" y="268036"/>
                        <a:pt x="735273" y="270965"/>
                        <a:pt x="735059" y="275144"/>
                      </a:cubicBezTo>
                      <a:cubicBezTo>
                        <a:pt x="734952" y="277109"/>
                        <a:pt x="734809" y="279323"/>
                        <a:pt x="734666" y="281574"/>
                      </a:cubicBezTo>
                      <a:cubicBezTo>
                        <a:pt x="734594" y="283753"/>
                        <a:pt x="734344" y="285824"/>
                        <a:pt x="734344" y="288682"/>
                      </a:cubicBezTo>
                      <a:cubicBezTo>
                        <a:pt x="733951" y="291182"/>
                        <a:pt x="733880" y="293932"/>
                        <a:pt x="734201" y="296754"/>
                      </a:cubicBezTo>
                      <a:cubicBezTo>
                        <a:pt x="734558" y="299647"/>
                        <a:pt x="735201" y="301933"/>
                        <a:pt x="735559" y="304469"/>
                      </a:cubicBezTo>
                      <a:cubicBezTo>
                        <a:pt x="736523" y="309363"/>
                        <a:pt x="735809" y="314471"/>
                        <a:pt x="734059" y="319579"/>
                      </a:cubicBezTo>
                      <a:cubicBezTo>
                        <a:pt x="733987" y="324865"/>
                        <a:pt x="733344" y="314721"/>
                        <a:pt x="732594" y="322579"/>
                      </a:cubicBezTo>
                      <a:cubicBezTo>
                        <a:pt x="731415" y="322650"/>
                        <a:pt x="732594" y="318757"/>
                        <a:pt x="731308" y="320650"/>
                      </a:cubicBezTo>
                      <a:cubicBezTo>
                        <a:pt x="730487" y="328508"/>
                        <a:pt x="728736" y="332187"/>
                        <a:pt x="727129" y="341081"/>
                      </a:cubicBezTo>
                      <a:lnTo>
                        <a:pt x="726200" y="341224"/>
                      </a:lnTo>
                      <a:cubicBezTo>
                        <a:pt x="725522" y="347118"/>
                        <a:pt x="723914" y="353047"/>
                        <a:pt x="723593" y="358691"/>
                      </a:cubicBezTo>
                      <a:cubicBezTo>
                        <a:pt x="723236" y="364120"/>
                        <a:pt x="723271" y="368692"/>
                        <a:pt x="724021" y="372407"/>
                      </a:cubicBezTo>
                      <a:cubicBezTo>
                        <a:pt x="724057" y="373121"/>
                        <a:pt x="724093" y="373800"/>
                        <a:pt x="724093" y="374407"/>
                      </a:cubicBezTo>
                      <a:cubicBezTo>
                        <a:pt x="724093" y="374764"/>
                        <a:pt x="724093" y="375121"/>
                        <a:pt x="724057" y="375407"/>
                      </a:cubicBezTo>
                      <a:cubicBezTo>
                        <a:pt x="724021" y="375943"/>
                        <a:pt x="723914" y="376371"/>
                        <a:pt x="723700" y="376693"/>
                      </a:cubicBezTo>
                      <a:cubicBezTo>
                        <a:pt x="723271" y="377336"/>
                        <a:pt x="722700" y="377479"/>
                        <a:pt x="722200" y="377586"/>
                      </a:cubicBezTo>
                      <a:cubicBezTo>
                        <a:pt x="721664" y="377657"/>
                        <a:pt x="721200" y="377693"/>
                        <a:pt x="720628" y="377764"/>
                      </a:cubicBezTo>
                      <a:cubicBezTo>
                        <a:pt x="719628" y="377943"/>
                        <a:pt x="718378" y="378193"/>
                        <a:pt x="716163" y="378586"/>
                      </a:cubicBezTo>
                      <a:lnTo>
                        <a:pt x="711556" y="377407"/>
                      </a:lnTo>
                      <a:cubicBezTo>
                        <a:pt x="706341" y="377050"/>
                        <a:pt x="707769" y="378693"/>
                        <a:pt x="701733" y="377871"/>
                      </a:cubicBezTo>
                      <a:cubicBezTo>
                        <a:pt x="702233" y="377086"/>
                        <a:pt x="693732" y="377086"/>
                        <a:pt x="697482" y="376443"/>
                      </a:cubicBezTo>
                      <a:cubicBezTo>
                        <a:pt x="690910" y="375943"/>
                        <a:pt x="684088" y="375550"/>
                        <a:pt x="675516" y="376621"/>
                      </a:cubicBezTo>
                      <a:cubicBezTo>
                        <a:pt x="671086" y="377157"/>
                        <a:pt x="666907" y="378586"/>
                        <a:pt x="663657" y="379086"/>
                      </a:cubicBezTo>
                      <a:cubicBezTo>
                        <a:pt x="660656" y="379693"/>
                        <a:pt x="657585" y="378943"/>
                        <a:pt x="651727" y="378550"/>
                      </a:cubicBezTo>
                      <a:cubicBezTo>
                        <a:pt x="649369" y="379336"/>
                        <a:pt x="645940" y="379943"/>
                        <a:pt x="643047" y="380408"/>
                      </a:cubicBezTo>
                      <a:cubicBezTo>
                        <a:pt x="640047" y="380872"/>
                        <a:pt x="637975" y="380943"/>
                        <a:pt x="636296" y="381479"/>
                      </a:cubicBezTo>
                      <a:cubicBezTo>
                        <a:pt x="635796" y="380836"/>
                        <a:pt x="618187" y="381372"/>
                        <a:pt x="628331" y="380015"/>
                      </a:cubicBezTo>
                      <a:cubicBezTo>
                        <a:pt x="629188" y="379907"/>
                        <a:pt x="630760" y="379907"/>
                        <a:pt x="630653" y="380157"/>
                      </a:cubicBezTo>
                      <a:lnTo>
                        <a:pt x="631867" y="379300"/>
                      </a:lnTo>
                      <a:cubicBezTo>
                        <a:pt x="621652" y="377693"/>
                        <a:pt x="613293" y="380193"/>
                        <a:pt x="603149" y="379943"/>
                      </a:cubicBezTo>
                      <a:cubicBezTo>
                        <a:pt x="606150" y="380229"/>
                        <a:pt x="610150" y="380157"/>
                        <a:pt x="607471" y="380729"/>
                      </a:cubicBezTo>
                      <a:lnTo>
                        <a:pt x="598077" y="380622"/>
                      </a:lnTo>
                      <a:lnTo>
                        <a:pt x="600042" y="379907"/>
                      </a:lnTo>
                      <a:lnTo>
                        <a:pt x="586040" y="379479"/>
                      </a:lnTo>
                      <a:lnTo>
                        <a:pt x="587969" y="380372"/>
                      </a:lnTo>
                      <a:cubicBezTo>
                        <a:pt x="581111" y="379907"/>
                        <a:pt x="578682" y="378407"/>
                        <a:pt x="570967" y="379657"/>
                      </a:cubicBezTo>
                      <a:cubicBezTo>
                        <a:pt x="567466" y="380372"/>
                        <a:pt x="577468" y="380872"/>
                        <a:pt x="570216" y="381122"/>
                      </a:cubicBezTo>
                      <a:cubicBezTo>
                        <a:pt x="565609" y="380872"/>
                        <a:pt x="559894" y="380586"/>
                        <a:pt x="553893" y="380265"/>
                      </a:cubicBezTo>
                      <a:cubicBezTo>
                        <a:pt x="550964" y="380086"/>
                        <a:pt x="548071" y="379872"/>
                        <a:pt x="545285" y="379515"/>
                      </a:cubicBezTo>
                      <a:cubicBezTo>
                        <a:pt x="542499" y="379122"/>
                        <a:pt x="539427" y="378443"/>
                        <a:pt x="536677" y="378014"/>
                      </a:cubicBezTo>
                      <a:cubicBezTo>
                        <a:pt x="537605" y="379157"/>
                        <a:pt x="534569" y="378693"/>
                        <a:pt x="531426" y="378443"/>
                      </a:cubicBezTo>
                      <a:lnTo>
                        <a:pt x="531176" y="377514"/>
                      </a:lnTo>
                      <a:cubicBezTo>
                        <a:pt x="525104" y="377229"/>
                        <a:pt x="524068" y="376621"/>
                        <a:pt x="523032" y="375943"/>
                      </a:cubicBezTo>
                      <a:cubicBezTo>
                        <a:pt x="522532" y="375621"/>
                        <a:pt x="522032" y="375264"/>
                        <a:pt x="520925" y="374978"/>
                      </a:cubicBezTo>
                      <a:cubicBezTo>
                        <a:pt x="519710" y="374657"/>
                        <a:pt x="517639" y="374300"/>
                        <a:pt x="514317" y="374192"/>
                      </a:cubicBezTo>
                      <a:lnTo>
                        <a:pt x="515567" y="373728"/>
                      </a:lnTo>
                      <a:lnTo>
                        <a:pt x="511924" y="375193"/>
                      </a:lnTo>
                      <a:cubicBezTo>
                        <a:pt x="500386" y="376050"/>
                        <a:pt x="505816" y="373049"/>
                        <a:pt x="493528" y="374514"/>
                      </a:cubicBezTo>
                      <a:cubicBezTo>
                        <a:pt x="498386" y="374693"/>
                        <a:pt x="495707" y="376586"/>
                        <a:pt x="489671" y="375800"/>
                      </a:cubicBezTo>
                      <a:lnTo>
                        <a:pt x="491278" y="375050"/>
                      </a:lnTo>
                      <a:cubicBezTo>
                        <a:pt x="487921" y="375014"/>
                        <a:pt x="486778" y="375300"/>
                        <a:pt x="484563" y="374978"/>
                      </a:cubicBezTo>
                      <a:cubicBezTo>
                        <a:pt x="486599" y="374657"/>
                        <a:pt x="485706" y="373835"/>
                        <a:pt x="480777" y="373657"/>
                      </a:cubicBezTo>
                      <a:lnTo>
                        <a:pt x="484134" y="372835"/>
                      </a:lnTo>
                      <a:lnTo>
                        <a:pt x="474740" y="373764"/>
                      </a:lnTo>
                      <a:cubicBezTo>
                        <a:pt x="467597" y="372371"/>
                        <a:pt x="456167" y="372907"/>
                        <a:pt x="453381" y="371549"/>
                      </a:cubicBezTo>
                      <a:cubicBezTo>
                        <a:pt x="453381" y="371549"/>
                        <a:pt x="449594" y="371228"/>
                        <a:pt x="445415" y="370871"/>
                      </a:cubicBezTo>
                      <a:cubicBezTo>
                        <a:pt x="441236" y="370585"/>
                        <a:pt x="436664" y="370263"/>
                        <a:pt x="434914" y="370692"/>
                      </a:cubicBezTo>
                      <a:cubicBezTo>
                        <a:pt x="437950" y="370263"/>
                        <a:pt x="429913" y="368942"/>
                        <a:pt x="432342" y="368299"/>
                      </a:cubicBezTo>
                      <a:cubicBezTo>
                        <a:pt x="428663" y="368799"/>
                        <a:pt x="416805" y="367406"/>
                        <a:pt x="412197" y="365763"/>
                      </a:cubicBezTo>
                      <a:lnTo>
                        <a:pt x="413125" y="365799"/>
                      </a:lnTo>
                      <a:cubicBezTo>
                        <a:pt x="404410" y="363977"/>
                        <a:pt x="396623" y="363441"/>
                        <a:pt x="389015" y="363441"/>
                      </a:cubicBezTo>
                      <a:cubicBezTo>
                        <a:pt x="381479" y="363513"/>
                        <a:pt x="374656" y="363620"/>
                        <a:pt x="366763" y="362798"/>
                      </a:cubicBezTo>
                      <a:cubicBezTo>
                        <a:pt x="367477" y="363834"/>
                        <a:pt x="359190" y="363048"/>
                        <a:pt x="361226" y="364405"/>
                      </a:cubicBezTo>
                      <a:cubicBezTo>
                        <a:pt x="345010" y="365048"/>
                        <a:pt x="331723" y="361369"/>
                        <a:pt x="325900" y="365334"/>
                      </a:cubicBezTo>
                      <a:cubicBezTo>
                        <a:pt x="318542" y="365549"/>
                        <a:pt x="317185" y="364405"/>
                        <a:pt x="313399" y="364191"/>
                      </a:cubicBezTo>
                      <a:lnTo>
                        <a:pt x="315149" y="363977"/>
                      </a:lnTo>
                      <a:cubicBezTo>
                        <a:pt x="301397" y="364191"/>
                        <a:pt x="297361" y="364727"/>
                        <a:pt x="287145" y="364798"/>
                      </a:cubicBezTo>
                      <a:cubicBezTo>
                        <a:pt x="282038" y="365334"/>
                        <a:pt x="281252" y="367227"/>
                        <a:pt x="272072" y="367049"/>
                      </a:cubicBezTo>
                      <a:cubicBezTo>
                        <a:pt x="275037" y="366227"/>
                        <a:pt x="271286" y="366477"/>
                        <a:pt x="267857" y="366584"/>
                      </a:cubicBezTo>
                      <a:cubicBezTo>
                        <a:pt x="270036" y="366406"/>
                        <a:pt x="270715" y="366120"/>
                        <a:pt x="266214" y="365763"/>
                      </a:cubicBezTo>
                      <a:cubicBezTo>
                        <a:pt x="265607" y="366013"/>
                        <a:pt x="264571" y="366191"/>
                        <a:pt x="263785" y="366299"/>
                      </a:cubicBezTo>
                      <a:cubicBezTo>
                        <a:pt x="263750" y="366227"/>
                        <a:pt x="263607" y="366191"/>
                        <a:pt x="263678" y="366120"/>
                      </a:cubicBezTo>
                      <a:cubicBezTo>
                        <a:pt x="258570" y="366156"/>
                        <a:pt x="259356" y="366334"/>
                        <a:pt x="261821" y="366656"/>
                      </a:cubicBezTo>
                      <a:cubicBezTo>
                        <a:pt x="261678" y="366763"/>
                        <a:pt x="261892" y="366906"/>
                        <a:pt x="262642" y="367156"/>
                      </a:cubicBezTo>
                      <a:cubicBezTo>
                        <a:pt x="257463" y="366120"/>
                        <a:pt x="246962" y="364906"/>
                        <a:pt x="246355" y="363584"/>
                      </a:cubicBezTo>
                      <a:cubicBezTo>
                        <a:pt x="244176" y="363263"/>
                        <a:pt x="241997" y="362977"/>
                        <a:pt x="239854" y="362798"/>
                      </a:cubicBezTo>
                      <a:cubicBezTo>
                        <a:pt x="237925" y="362620"/>
                        <a:pt x="236032" y="362477"/>
                        <a:pt x="234210" y="362334"/>
                      </a:cubicBezTo>
                      <a:cubicBezTo>
                        <a:pt x="230567" y="361977"/>
                        <a:pt x="227067" y="361584"/>
                        <a:pt x="223638" y="361119"/>
                      </a:cubicBezTo>
                      <a:cubicBezTo>
                        <a:pt x="216708" y="360226"/>
                        <a:pt x="210315" y="359155"/>
                        <a:pt x="202956" y="358048"/>
                      </a:cubicBezTo>
                      <a:cubicBezTo>
                        <a:pt x="201313" y="357119"/>
                        <a:pt x="205100" y="357083"/>
                        <a:pt x="209207" y="357726"/>
                      </a:cubicBezTo>
                      <a:cubicBezTo>
                        <a:pt x="205957" y="357083"/>
                        <a:pt x="202171" y="356476"/>
                        <a:pt x="198741" y="356190"/>
                      </a:cubicBezTo>
                      <a:cubicBezTo>
                        <a:pt x="198884" y="355226"/>
                        <a:pt x="204992" y="356440"/>
                        <a:pt x="208136" y="357012"/>
                      </a:cubicBezTo>
                      <a:cubicBezTo>
                        <a:pt x="202099" y="354904"/>
                        <a:pt x="195277" y="354619"/>
                        <a:pt x="188776" y="354619"/>
                      </a:cubicBezTo>
                      <a:cubicBezTo>
                        <a:pt x="182097" y="354726"/>
                        <a:pt x="175882" y="354404"/>
                        <a:pt x="168666" y="353368"/>
                      </a:cubicBezTo>
                      <a:lnTo>
                        <a:pt x="165630" y="353940"/>
                      </a:lnTo>
                      <a:lnTo>
                        <a:pt x="164809" y="353761"/>
                      </a:lnTo>
                      <a:cubicBezTo>
                        <a:pt x="164809" y="354154"/>
                        <a:pt x="161594" y="354511"/>
                        <a:pt x="159451" y="354511"/>
                      </a:cubicBezTo>
                      <a:cubicBezTo>
                        <a:pt x="158487" y="354047"/>
                        <a:pt x="158558" y="353583"/>
                        <a:pt x="157986" y="353190"/>
                      </a:cubicBezTo>
                      <a:cubicBezTo>
                        <a:pt x="157701" y="352976"/>
                        <a:pt x="157272" y="352797"/>
                        <a:pt x="156451" y="352654"/>
                      </a:cubicBezTo>
                      <a:cubicBezTo>
                        <a:pt x="155772" y="352475"/>
                        <a:pt x="154807" y="352333"/>
                        <a:pt x="153236" y="352083"/>
                      </a:cubicBezTo>
                      <a:cubicBezTo>
                        <a:pt x="150807" y="351332"/>
                        <a:pt x="146985" y="350368"/>
                        <a:pt x="142056" y="350189"/>
                      </a:cubicBezTo>
                      <a:cubicBezTo>
                        <a:pt x="137662" y="350118"/>
                        <a:pt x="133233" y="350404"/>
                        <a:pt x="129662" y="350511"/>
                      </a:cubicBezTo>
                      <a:cubicBezTo>
                        <a:pt x="133555" y="350761"/>
                        <a:pt x="132269" y="351190"/>
                        <a:pt x="130590" y="351440"/>
                      </a:cubicBezTo>
                      <a:cubicBezTo>
                        <a:pt x="127090" y="351332"/>
                        <a:pt x="125197" y="350440"/>
                        <a:pt x="122554" y="350618"/>
                      </a:cubicBezTo>
                      <a:lnTo>
                        <a:pt x="122303" y="349475"/>
                      </a:lnTo>
                      <a:cubicBezTo>
                        <a:pt x="123661" y="350690"/>
                        <a:pt x="113267" y="349689"/>
                        <a:pt x="111838" y="350047"/>
                      </a:cubicBezTo>
                      <a:cubicBezTo>
                        <a:pt x="109909" y="349046"/>
                        <a:pt x="117339" y="349868"/>
                        <a:pt x="118267" y="349368"/>
                      </a:cubicBezTo>
                      <a:cubicBezTo>
                        <a:pt x="104194" y="348118"/>
                        <a:pt x="111266" y="348618"/>
                        <a:pt x="97050" y="347653"/>
                      </a:cubicBezTo>
                      <a:cubicBezTo>
                        <a:pt x="89406" y="348046"/>
                        <a:pt x="98372" y="348761"/>
                        <a:pt x="94693" y="349511"/>
                      </a:cubicBezTo>
                      <a:cubicBezTo>
                        <a:pt x="88013" y="349332"/>
                        <a:pt x="81405" y="349975"/>
                        <a:pt x="73869" y="349368"/>
                      </a:cubicBezTo>
                      <a:lnTo>
                        <a:pt x="76262" y="350332"/>
                      </a:lnTo>
                      <a:cubicBezTo>
                        <a:pt x="63832" y="351082"/>
                        <a:pt x="56367" y="350975"/>
                        <a:pt x="48009" y="349975"/>
                      </a:cubicBezTo>
                      <a:cubicBezTo>
                        <a:pt x="42222" y="350404"/>
                        <a:pt x="37043" y="350975"/>
                        <a:pt x="32506" y="351868"/>
                      </a:cubicBezTo>
                      <a:cubicBezTo>
                        <a:pt x="28077" y="352654"/>
                        <a:pt x="24148" y="353368"/>
                        <a:pt x="20719" y="353976"/>
                      </a:cubicBezTo>
                      <a:cubicBezTo>
                        <a:pt x="17505" y="354869"/>
                        <a:pt x="14683" y="356047"/>
                        <a:pt x="12004" y="356440"/>
                      </a:cubicBezTo>
                      <a:cubicBezTo>
                        <a:pt x="9968" y="356940"/>
                        <a:pt x="7003" y="357548"/>
                        <a:pt x="5075" y="356797"/>
                      </a:cubicBezTo>
                      <a:cubicBezTo>
                        <a:pt x="4110" y="356476"/>
                        <a:pt x="3431" y="355976"/>
                        <a:pt x="2967" y="355583"/>
                      </a:cubicBezTo>
                      <a:cubicBezTo>
                        <a:pt x="2503" y="355083"/>
                        <a:pt x="2038" y="355297"/>
                        <a:pt x="1681" y="355190"/>
                      </a:cubicBezTo>
                      <a:cubicBezTo>
                        <a:pt x="931" y="355119"/>
                        <a:pt x="467" y="355190"/>
                        <a:pt x="217" y="355404"/>
                      </a:cubicBezTo>
                      <a:cubicBezTo>
                        <a:pt x="-283" y="355797"/>
                        <a:pt x="110" y="356690"/>
                        <a:pt x="1110" y="357869"/>
                      </a:cubicBezTo>
                      <a:cubicBezTo>
                        <a:pt x="1717" y="358941"/>
                        <a:pt x="2896" y="360191"/>
                        <a:pt x="4789" y="361012"/>
                      </a:cubicBezTo>
                      <a:cubicBezTo>
                        <a:pt x="6539" y="361834"/>
                        <a:pt x="9397" y="362084"/>
                        <a:pt x="10754" y="362119"/>
                      </a:cubicBezTo>
                      <a:lnTo>
                        <a:pt x="12718" y="362262"/>
                      </a:lnTo>
                      <a:cubicBezTo>
                        <a:pt x="13683" y="362298"/>
                        <a:pt x="14647" y="362262"/>
                        <a:pt x="15540" y="362227"/>
                      </a:cubicBezTo>
                      <a:cubicBezTo>
                        <a:pt x="17076" y="362084"/>
                        <a:pt x="18612" y="361941"/>
                        <a:pt x="20076" y="361798"/>
                      </a:cubicBezTo>
                      <a:cubicBezTo>
                        <a:pt x="22148" y="361548"/>
                        <a:pt x="24791" y="361727"/>
                        <a:pt x="26398" y="361655"/>
                      </a:cubicBezTo>
                      <a:cubicBezTo>
                        <a:pt x="28113" y="361619"/>
                        <a:pt x="29185" y="361619"/>
                        <a:pt x="29185" y="361619"/>
                      </a:cubicBezTo>
                      <a:cubicBezTo>
                        <a:pt x="33542" y="361691"/>
                        <a:pt x="37293" y="361369"/>
                        <a:pt x="41400" y="361512"/>
                      </a:cubicBezTo>
                      <a:cubicBezTo>
                        <a:pt x="45508" y="361584"/>
                        <a:pt x="49401" y="361655"/>
                        <a:pt x="53188" y="361727"/>
                      </a:cubicBezTo>
                      <a:cubicBezTo>
                        <a:pt x="60760" y="361762"/>
                        <a:pt x="67904" y="361584"/>
                        <a:pt x="75262" y="361298"/>
                      </a:cubicBezTo>
                      <a:cubicBezTo>
                        <a:pt x="82656" y="360977"/>
                        <a:pt x="89692" y="360762"/>
                        <a:pt x="98015" y="361048"/>
                      </a:cubicBezTo>
                      <a:cubicBezTo>
                        <a:pt x="102158" y="361155"/>
                        <a:pt x="106516" y="361369"/>
                        <a:pt x="111195" y="361691"/>
                      </a:cubicBezTo>
                      <a:cubicBezTo>
                        <a:pt x="113552" y="361869"/>
                        <a:pt x="115981" y="362048"/>
                        <a:pt x="118482" y="362227"/>
                      </a:cubicBezTo>
                      <a:cubicBezTo>
                        <a:pt x="121232" y="362441"/>
                        <a:pt x="124018" y="362584"/>
                        <a:pt x="126804" y="36262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8" name="Graphic 1">
                <a:extLst>
                  <a:ext uri="{FF2B5EF4-FFF2-40B4-BE49-F238E27FC236}">
                    <a16:creationId xmlns:a16="http://schemas.microsoft.com/office/drawing/2014/main" id="{976DF510-5315-BA45-BFFE-7A74FE96C422}"/>
                  </a:ext>
                </a:extLst>
              </p:cNvPr>
              <p:cNvGrpSpPr/>
              <p:nvPr/>
            </p:nvGrpSpPr>
            <p:grpSpPr>
              <a:xfrm>
                <a:off x="9296169" y="303353"/>
                <a:ext cx="749202" cy="91185"/>
                <a:chOff x="9296169" y="303353"/>
                <a:chExt cx="749202" cy="91185"/>
              </a:xfrm>
              <a:grpFill/>
            </p:grpSpPr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898C0CAF-DF32-5548-A812-0E67A6CB0DC9}"/>
                    </a:ext>
                  </a:extLst>
                </p:cNvPr>
                <p:cNvSpPr/>
                <p:nvPr/>
              </p:nvSpPr>
              <p:spPr>
                <a:xfrm>
                  <a:off x="9407580" y="312039"/>
                  <a:ext cx="2035" cy="428"/>
                </a:xfrm>
                <a:custGeom>
                  <a:avLst/>
                  <a:gdLst>
                    <a:gd name="connsiteX0" fmla="*/ 0 w 2035"/>
                    <a:gd name="connsiteY0" fmla="*/ 0 h 428"/>
                    <a:gd name="connsiteX1" fmla="*/ 2036 w 2035"/>
                    <a:gd name="connsiteY1" fmla="*/ 429 h 428"/>
                    <a:gd name="connsiteX2" fmla="*/ 0 w 2035"/>
                    <a:gd name="connsiteY2" fmla="*/ 0 h 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35" h="428">
                      <a:moveTo>
                        <a:pt x="0" y="0"/>
                      </a:moveTo>
                      <a:lnTo>
                        <a:pt x="2036" y="429"/>
                      </a:lnTo>
                      <a:cubicBezTo>
                        <a:pt x="2000" y="250"/>
                        <a:pt x="1500" y="71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E8CE1B7A-B821-7846-A3A8-979A91DEA4E1}"/>
                    </a:ext>
                  </a:extLst>
                </p:cNvPr>
                <p:cNvSpPr/>
                <p:nvPr/>
              </p:nvSpPr>
              <p:spPr>
                <a:xfrm>
                  <a:off x="9924609" y="325754"/>
                  <a:ext cx="464" cy="35"/>
                </a:xfrm>
                <a:custGeom>
                  <a:avLst/>
                  <a:gdLst>
                    <a:gd name="connsiteX0" fmla="*/ 0 w 464"/>
                    <a:gd name="connsiteY0" fmla="*/ 36 h 35"/>
                    <a:gd name="connsiteX1" fmla="*/ 464 w 464"/>
                    <a:gd name="connsiteY1" fmla="*/ 0 h 35"/>
                    <a:gd name="connsiteX2" fmla="*/ 0 w 464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" h="35">
                      <a:moveTo>
                        <a:pt x="0" y="36"/>
                      </a:moveTo>
                      <a:lnTo>
                        <a:pt x="464" y="0"/>
                      </a:lnTo>
                      <a:cubicBezTo>
                        <a:pt x="143" y="0"/>
                        <a:pt x="36" y="0"/>
                        <a:pt x="0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704DD9E7-41B6-284C-B6A5-5FC9183D0A63}"/>
                    </a:ext>
                  </a:extLst>
                </p:cNvPr>
                <p:cNvSpPr/>
                <p:nvPr/>
              </p:nvSpPr>
              <p:spPr>
                <a:xfrm>
                  <a:off x="9486447" y="325469"/>
                  <a:ext cx="642" cy="107"/>
                </a:xfrm>
                <a:custGeom>
                  <a:avLst/>
                  <a:gdLst>
                    <a:gd name="connsiteX0" fmla="*/ 643 w 642"/>
                    <a:gd name="connsiteY0" fmla="*/ 0 h 107"/>
                    <a:gd name="connsiteX1" fmla="*/ 536 w 642"/>
                    <a:gd name="connsiteY1" fmla="*/ 0 h 107"/>
                    <a:gd name="connsiteX2" fmla="*/ 0 w 642"/>
                    <a:gd name="connsiteY2" fmla="*/ 107 h 107"/>
                    <a:gd name="connsiteX3" fmla="*/ 643 w 642"/>
                    <a:gd name="connsiteY3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2" h="107">
                      <a:moveTo>
                        <a:pt x="643" y="0"/>
                      </a:moveTo>
                      <a:cubicBezTo>
                        <a:pt x="607" y="0"/>
                        <a:pt x="536" y="0"/>
                        <a:pt x="536" y="0"/>
                      </a:cubicBezTo>
                      <a:cubicBezTo>
                        <a:pt x="357" y="36"/>
                        <a:pt x="179" y="71"/>
                        <a:pt x="0" y="107"/>
                      </a:cubicBezTo>
                      <a:lnTo>
                        <a:pt x="643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 101">
                  <a:extLst>
                    <a:ext uri="{FF2B5EF4-FFF2-40B4-BE49-F238E27FC236}">
                      <a16:creationId xmlns:a16="http://schemas.microsoft.com/office/drawing/2014/main" id="{DDBEB954-C0F0-064C-8041-BCD58C666F78}"/>
                    </a:ext>
                  </a:extLst>
                </p:cNvPr>
                <p:cNvSpPr/>
                <p:nvPr/>
              </p:nvSpPr>
              <p:spPr>
                <a:xfrm>
                  <a:off x="9296169" y="303353"/>
                  <a:ext cx="749202" cy="91185"/>
                </a:xfrm>
                <a:custGeom>
                  <a:avLst/>
                  <a:gdLst>
                    <a:gd name="connsiteX0" fmla="*/ 86551 w 749202"/>
                    <a:gd name="connsiteY0" fmla="*/ 22152 h 91185"/>
                    <a:gd name="connsiteX1" fmla="*/ 117697 w 749202"/>
                    <a:gd name="connsiteY1" fmla="*/ 23509 h 91185"/>
                    <a:gd name="connsiteX2" fmla="*/ 149916 w 749202"/>
                    <a:gd name="connsiteY2" fmla="*/ 22759 h 91185"/>
                    <a:gd name="connsiteX3" fmla="*/ 190814 w 749202"/>
                    <a:gd name="connsiteY3" fmla="*/ 22080 h 91185"/>
                    <a:gd name="connsiteX4" fmla="*/ 215638 w 749202"/>
                    <a:gd name="connsiteY4" fmla="*/ 21116 h 91185"/>
                    <a:gd name="connsiteX5" fmla="*/ 218531 w 749202"/>
                    <a:gd name="connsiteY5" fmla="*/ 22080 h 91185"/>
                    <a:gd name="connsiteX6" fmla="*/ 226675 w 749202"/>
                    <a:gd name="connsiteY6" fmla="*/ 22009 h 91185"/>
                    <a:gd name="connsiteX7" fmla="*/ 226497 w 749202"/>
                    <a:gd name="connsiteY7" fmla="*/ 22295 h 91185"/>
                    <a:gd name="connsiteX8" fmla="*/ 236534 w 749202"/>
                    <a:gd name="connsiteY8" fmla="*/ 21937 h 91185"/>
                    <a:gd name="connsiteX9" fmla="*/ 236391 w 749202"/>
                    <a:gd name="connsiteY9" fmla="*/ 22187 h 91185"/>
                    <a:gd name="connsiteX10" fmla="*/ 241034 w 749202"/>
                    <a:gd name="connsiteY10" fmla="*/ 22187 h 91185"/>
                    <a:gd name="connsiteX11" fmla="*/ 240248 w 749202"/>
                    <a:gd name="connsiteY11" fmla="*/ 22545 h 91185"/>
                    <a:gd name="connsiteX12" fmla="*/ 259858 w 749202"/>
                    <a:gd name="connsiteY12" fmla="*/ 22330 h 91185"/>
                    <a:gd name="connsiteX13" fmla="*/ 259358 w 749202"/>
                    <a:gd name="connsiteY13" fmla="*/ 21259 h 91185"/>
                    <a:gd name="connsiteX14" fmla="*/ 288754 w 749202"/>
                    <a:gd name="connsiteY14" fmla="*/ 21652 h 91185"/>
                    <a:gd name="connsiteX15" fmla="*/ 288612 w 749202"/>
                    <a:gd name="connsiteY15" fmla="*/ 21902 h 91185"/>
                    <a:gd name="connsiteX16" fmla="*/ 327616 w 749202"/>
                    <a:gd name="connsiteY16" fmla="*/ 20330 h 91185"/>
                    <a:gd name="connsiteX17" fmla="*/ 328331 w 749202"/>
                    <a:gd name="connsiteY17" fmla="*/ 21116 h 91185"/>
                    <a:gd name="connsiteX18" fmla="*/ 342761 w 749202"/>
                    <a:gd name="connsiteY18" fmla="*/ 17508 h 91185"/>
                    <a:gd name="connsiteX19" fmla="*/ 347583 w 749202"/>
                    <a:gd name="connsiteY19" fmla="*/ 18758 h 91185"/>
                    <a:gd name="connsiteX20" fmla="*/ 355799 w 749202"/>
                    <a:gd name="connsiteY20" fmla="*/ 17115 h 91185"/>
                    <a:gd name="connsiteX21" fmla="*/ 353977 w 749202"/>
                    <a:gd name="connsiteY21" fmla="*/ 17508 h 91185"/>
                    <a:gd name="connsiteX22" fmla="*/ 365300 w 749202"/>
                    <a:gd name="connsiteY22" fmla="*/ 17008 h 91185"/>
                    <a:gd name="connsiteX23" fmla="*/ 363049 w 749202"/>
                    <a:gd name="connsiteY23" fmla="*/ 15258 h 91185"/>
                    <a:gd name="connsiteX24" fmla="*/ 370372 w 749202"/>
                    <a:gd name="connsiteY24" fmla="*/ 16937 h 91185"/>
                    <a:gd name="connsiteX25" fmla="*/ 370300 w 749202"/>
                    <a:gd name="connsiteY25" fmla="*/ 15472 h 91185"/>
                    <a:gd name="connsiteX26" fmla="*/ 391624 w 749202"/>
                    <a:gd name="connsiteY26" fmla="*/ 19116 h 91185"/>
                    <a:gd name="connsiteX27" fmla="*/ 404590 w 749202"/>
                    <a:gd name="connsiteY27" fmla="*/ 19366 h 91185"/>
                    <a:gd name="connsiteX28" fmla="*/ 411591 w 749202"/>
                    <a:gd name="connsiteY28" fmla="*/ 18937 h 91185"/>
                    <a:gd name="connsiteX29" fmla="*/ 418163 w 749202"/>
                    <a:gd name="connsiteY29" fmla="*/ 18116 h 91185"/>
                    <a:gd name="connsiteX30" fmla="*/ 443167 w 749202"/>
                    <a:gd name="connsiteY30" fmla="*/ 15687 h 91185"/>
                    <a:gd name="connsiteX31" fmla="*/ 493030 w 749202"/>
                    <a:gd name="connsiteY31" fmla="*/ 17330 h 91185"/>
                    <a:gd name="connsiteX32" fmla="*/ 494423 w 749202"/>
                    <a:gd name="connsiteY32" fmla="*/ 18437 h 91185"/>
                    <a:gd name="connsiteX33" fmla="*/ 504210 w 749202"/>
                    <a:gd name="connsiteY33" fmla="*/ 17615 h 91185"/>
                    <a:gd name="connsiteX34" fmla="*/ 507818 w 749202"/>
                    <a:gd name="connsiteY34" fmla="*/ 16937 h 91185"/>
                    <a:gd name="connsiteX35" fmla="*/ 509139 w 749202"/>
                    <a:gd name="connsiteY35" fmla="*/ 17937 h 91185"/>
                    <a:gd name="connsiteX36" fmla="*/ 514926 w 749202"/>
                    <a:gd name="connsiteY36" fmla="*/ 17437 h 91185"/>
                    <a:gd name="connsiteX37" fmla="*/ 518426 w 749202"/>
                    <a:gd name="connsiteY37" fmla="*/ 18580 h 91185"/>
                    <a:gd name="connsiteX38" fmla="*/ 555824 w 749202"/>
                    <a:gd name="connsiteY38" fmla="*/ 22688 h 91185"/>
                    <a:gd name="connsiteX39" fmla="*/ 570040 w 749202"/>
                    <a:gd name="connsiteY39" fmla="*/ 26688 h 91185"/>
                    <a:gd name="connsiteX40" fmla="*/ 588078 w 749202"/>
                    <a:gd name="connsiteY40" fmla="*/ 30689 h 91185"/>
                    <a:gd name="connsiteX41" fmla="*/ 598365 w 749202"/>
                    <a:gd name="connsiteY41" fmla="*/ 31189 h 91185"/>
                    <a:gd name="connsiteX42" fmla="*/ 606759 w 749202"/>
                    <a:gd name="connsiteY42" fmla="*/ 31510 h 91185"/>
                    <a:gd name="connsiteX43" fmla="*/ 621832 w 749202"/>
                    <a:gd name="connsiteY43" fmla="*/ 32975 h 91185"/>
                    <a:gd name="connsiteX44" fmla="*/ 632119 w 749202"/>
                    <a:gd name="connsiteY44" fmla="*/ 34010 h 91185"/>
                    <a:gd name="connsiteX45" fmla="*/ 637691 w 749202"/>
                    <a:gd name="connsiteY45" fmla="*/ 34260 h 91185"/>
                    <a:gd name="connsiteX46" fmla="*/ 641977 w 749202"/>
                    <a:gd name="connsiteY46" fmla="*/ 34653 h 91185"/>
                    <a:gd name="connsiteX47" fmla="*/ 647192 w 749202"/>
                    <a:gd name="connsiteY47" fmla="*/ 35618 h 91185"/>
                    <a:gd name="connsiteX48" fmla="*/ 652764 w 749202"/>
                    <a:gd name="connsiteY48" fmla="*/ 36118 h 91185"/>
                    <a:gd name="connsiteX49" fmla="*/ 662051 w 749202"/>
                    <a:gd name="connsiteY49" fmla="*/ 38225 h 91185"/>
                    <a:gd name="connsiteX50" fmla="*/ 672731 w 749202"/>
                    <a:gd name="connsiteY50" fmla="*/ 40404 h 91185"/>
                    <a:gd name="connsiteX51" fmla="*/ 678089 w 749202"/>
                    <a:gd name="connsiteY51" fmla="*/ 41297 h 91185"/>
                    <a:gd name="connsiteX52" fmla="*/ 680196 w 749202"/>
                    <a:gd name="connsiteY52" fmla="*/ 41690 h 91185"/>
                    <a:gd name="connsiteX53" fmla="*/ 682125 w 749202"/>
                    <a:gd name="connsiteY53" fmla="*/ 42190 h 91185"/>
                    <a:gd name="connsiteX54" fmla="*/ 687519 w 749202"/>
                    <a:gd name="connsiteY54" fmla="*/ 43583 h 91185"/>
                    <a:gd name="connsiteX55" fmla="*/ 691019 w 749202"/>
                    <a:gd name="connsiteY55" fmla="*/ 44047 h 91185"/>
                    <a:gd name="connsiteX56" fmla="*/ 692876 w 749202"/>
                    <a:gd name="connsiteY56" fmla="*/ 44083 h 91185"/>
                    <a:gd name="connsiteX57" fmla="*/ 694162 w 749202"/>
                    <a:gd name="connsiteY57" fmla="*/ 44047 h 91185"/>
                    <a:gd name="connsiteX58" fmla="*/ 704128 w 749202"/>
                    <a:gd name="connsiteY58" fmla="*/ 43404 h 91185"/>
                    <a:gd name="connsiteX59" fmla="*/ 707378 w 749202"/>
                    <a:gd name="connsiteY59" fmla="*/ 42869 h 91185"/>
                    <a:gd name="connsiteX60" fmla="*/ 711736 w 749202"/>
                    <a:gd name="connsiteY60" fmla="*/ 43083 h 91185"/>
                    <a:gd name="connsiteX61" fmla="*/ 716987 w 749202"/>
                    <a:gd name="connsiteY61" fmla="*/ 44976 h 91185"/>
                    <a:gd name="connsiteX62" fmla="*/ 719415 w 749202"/>
                    <a:gd name="connsiteY62" fmla="*/ 45476 h 91185"/>
                    <a:gd name="connsiteX63" fmla="*/ 721023 w 749202"/>
                    <a:gd name="connsiteY63" fmla="*/ 45655 h 91185"/>
                    <a:gd name="connsiteX64" fmla="*/ 723916 w 749202"/>
                    <a:gd name="connsiteY64" fmla="*/ 45976 h 91185"/>
                    <a:gd name="connsiteX65" fmla="*/ 729667 w 749202"/>
                    <a:gd name="connsiteY65" fmla="*/ 46619 h 91185"/>
                    <a:gd name="connsiteX66" fmla="*/ 731310 w 749202"/>
                    <a:gd name="connsiteY66" fmla="*/ 46905 h 91185"/>
                    <a:gd name="connsiteX67" fmla="*/ 735918 w 749202"/>
                    <a:gd name="connsiteY67" fmla="*/ 47976 h 91185"/>
                    <a:gd name="connsiteX68" fmla="*/ 738811 w 749202"/>
                    <a:gd name="connsiteY68" fmla="*/ 48226 h 91185"/>
                    <a:gd name="connsiteX69" fmla="*/ 738918 w 749202"/>
                    <a:gd name="connsiteY69" fmla="*/ 48226 h 91185"/>
                    <a:gd name="connsiteX70" fmla="*/ 739097 w 749202"/>
                    <a:gd name="connsiteY70" fmla="*/ 47548 h 91185"/>
                    <a:gd name="connsiteX71" fmla="*/ 739882 w 749202"/>
                    <a:gd name="connsiteY71" fmla="*/ 45012 h 91185"/>
                    <a:gd name="connsiteX72" fmla="*/ 740739 w 749202"/>
                    <a:gd name="connsiteY72" fmla="*/ 43512 h 91185"/>
                    <a:gd name="connsiteX73" fmla="*/ 736203 w 749202"/>
                    <a:gd name="connsiteY73" fmla="*/ 43726 h 91185"/>
                    <a:gd name="connsiteX74" fmla="*/ 735739 w 749202"/>
                    <a:gd name="connsiteY74" fmla="*/ 43654 h 91185"/>
                    <a:gd name="connsiteX75" fmla="*/ 735739 w 749202"/>
                    <a:gd name="connsiteY75" fmla="*/ 43654 h 91185"/>
                    <a:gd name="connsiteX76" fmla="*/ 735739 w 749202"/>
                    <a:gd name="connsiteY76" fmla="*/ 43690 h 91185"/>
                    <a:gd name="connsiteX77" fmla="*/ 735703 w 749202"/>
                    <a:gd name="connsiteY77" fmla="*/ 43833 h 91185"/>
                    <a:gd name="connsiteX78" fmla="*/ 735596 w 749202"/>
                    <a:gd name="connsiteY78" fmla="*/ 44297 h 91185"/>
                    <a:gd name="connsiteX79" fmla="*/ 735132 w 749202"/>
                    <a:gd name="connsiteY79" fmla="*/ 45833 h 91185"/>
                    <a:gd name="connsiteX80" fmla="*/ 734489 w 749202"/>
                    <a:gd name="connsiteY80" fmla="*/ 48727 h 91185"/>
                    <a:gd name="connsiteX81" fmla="*/ 734096 w 749202"/>
                    <a:gd name="connsiteY81" fmla="*/ 53191 h 91185"/>
                    <a:gd name="connsiteX82" fmla="*/ 733810 w 749202"/>
                    <a:gd name="connsiteY82" fmla="*/ 57406 h 91185"/>
                    <a:gd name="connsiteX83" fmla="*/ 734025 w 749202"/>
                    <a:gd name="connsiteY83" fmla="*/ 60407 h 91185"/>
                    <a:gd name="connsiteX84" fmla="*/ 734667 w 749202"/>
                    <a:gd name="connsiteY84" fmla="*/ 65979 h 91185"/>
                    <a:gd name="connsiteX85" fmla="*/ 736310 w 749202"/>
                    <a:gd name="connsiteY85" fmla="*/ 76266 h 91185"/>
                    <a:gd name="connsiteX86" fmla="*/ 739846 w 749202"/>
                    <a:gd name="connsiteY86" fmla="*/ 89982 h 91185"/>
                    <a:gd name="connsiteX87" fmla="*/ 743240 w 749202"/>
                    <a:gd name="connsiteY87" fmla="*/ 87088 h 91185"/>
                    <a:gd name="connsiteX88" fmla="*/ 746097 w 749202"/>
                    <a:gd name="connsiteY88" fmla="*/ 57870 h 91185"/>
                    <a:gd name="connsiteX89" fmla="*/ 746455 w 749202"/>
                    <a:gd name="connsiteY89" fmla="*/ 58406 h 91185"/>
                    <a:gd name="connsiteX90" fmla="*/ 746740 w 749202"/>
                    <a:gd name="connsiteY90" fmla="*/ 55906 h 91185"/>
                    <a:gd name="connsiteX91" fmla="*/ 747633 w 749202"/>
                    <a:gd name="connsiteY91" fmla="*/ 50655 h 91185"/>
                    <a:gd name="connsiteX92" fmla="*/ 748491 w 749202"/>
                    <a:gd name="connsiteY92" fmla="*/ 48084 h 91185"/>
                    <a:gd name="connsiteX93" fmla="*/ 748848 w 749202"/>
                    <a:gd name="connsiteY93" fmla="*/ 41118 h 91185"/>
                    <a:gd name="connsiteX94" fmla="*/ 744633 w 749202"/>
                    <a:gd name="connsiteY94" fmla="*/ 35975 h 91185"/>
                    <a:gd name="connsiteX95" fmla="*/ 741097 w 749202"/>
                    <a:gd name="connsiteY95" fmla="*/ 34868 h 91185"/>
                    <a:gd name="connsiteX96" fmla="*/ 737918 w 749202"/>
                    <a:gd name="connsiteY96" fmla="*/ 34725 h 91185"/>
                    <a:gd name="connsiteX97" fmla="*/ 729560 w 749202"/>
                    <a:gd name="connsiteY97" fmla="*/ 34260 h 91185"/>
                    <a:gd name="connsiteX98" fmla="*/ 723202 w 749202"/>
                    <a:gd name="connsiteY98" fmla="*/ 32617 h 91185"/>
                    <a:gd name="connsiteX99" fmla="*/ 721023 w 749202"/>
                    <a:gd name="connsiteY99" fmla="*/ 32510 h 91185"/>
                    <a:gd name="connsiteX100" fmla="*/ 720094 w 749202"/>
                    <a:gd name="connsiteY100" fmla="*/ 32403 h 91185"/>
                    <a:gd name="connsiteX101" fmla="*/ 717344 w 749202"/>
                    <a:gd name="connsiteY101" fmla="*/ 31224 h 91185"/>
                    <a:gd name="connsiteX102" fmla="*/ 717737 w 749202"/>
                    <a:gd name="connsiteY102" fmla="*/ 31189 h 91185"/>
                    <a:gd name="connsiteX103" fmla="*/ 713593 w 749202"/>
                    <a:gd name="connsiteY103" fmla="*/ 30438 h 91185"/>
                    <a:gd name="connsiteX104" fmla="*/ 709629 w 749202"/>
                    <a:gd name="connsiteY104" fmla="*/ 30188 h 91185"/>
                    <a:gd name="connsiteX105" fmla="*/ 703378 w 749202"/>
                    <a:gd name="connsiteY105" fmla="*/ 29903 h 91185"/>
                    <a:gd name="connsiteX106" fmla="*/ 697270 w 749202"/>
                    <a:gd name="connsiteY106" fmla="*/ 29474 h 91185"/>
                    <a:gd name="connsiteX107" fmla="*/ 694270 w 749202"/>
                    <a:gd name="connsiteY107" fmla="*/ 29510 h 91185"/>
                    <a:gd name="connsiteX108" fmla="*/ 692805 w 749202"/>
                    <a:gd name="connsiteY108" fmla="*/ 29653 h 91185"/>
                    <a:gd name="connsiteX109" fmla="*/ 691876 w 749202"/>
                    <a:gd name="connsiteY109" fmla="*/ 29831 h 91185"/>
                    <a:gd name="connsiteX110" fmla="*/ 693591 w 749202"/>
                    <a:gd name="connsiteY110" fmla="*/ 29081 h 91185"/>
                    <a:gd name="connsiteX111" fmla="*/ 690448 w 749202"/>
                    <a:gd name="connsiteY111" fmla="*/ 29045 h 91185"/>
                    <a:gd name="connsiteX112" fmla="*/ 686661 w 749202"/>
                    <a:gd name="connsiteY112" fmla="*/ 28224 h 91185"/>
                    <a:gd name="connsiteX113" fmla="*/ 680911 w 749202"/>
                    <a:gd name="connsiteY113" fmla="*/ 26259 h 91185"/>
                    <a:gd name="connsiteX114" fmla="*/ 670481 w 749202"/>
                    <a:gd name="connsiteY114" fmla="*/ 25152 h 91185"/>
                    <a:gd name="connsiteX115" fmla="*/ 659265 w 749202"/>
                    <a:gd name="connsiteY115" fmla="*/ 23366 h 91185"/>
                    <a:gd name="connsiteX116" fmla="*/ 652871 w 749202"/>
                    <a:gd name="connsiteY116" fmla="*/ 22866 h 91185"/>
                    <a:gd name="connsiteX117" fmla="*/ 651228 w 749202"/>
                    <a:gd name="connsiteY117" fmla="*/ 22902 h 91185"/>
                    <a:gd name="connsiteX118" fmla="*/ 650335 w 749202"/>
                    <a:gd name="connsiteY118" fmla="*/ 22973 h 91185"/>
                    <a:gd name="connsiteX119" fmla="*/ 648442 w 749202"/>
                    <a:gd name="connsiteY119" fmla="*/ 22973 h 91185"/>
                    <a:gd name="connsiteX120" fmla="*/ 639798 w 749202"/>
                    <a:gd name="connsiteY120" fmla="*/ 23009 h 91185"/>
                    <a:gd name="connsiteX121" fmla="*/ 640548 w 749202"/>
                    <a:gd name="connsiteY121" fmla="*/ 22688 h 91185"/>
                    <a:gd name="connsiteX122" fmla="*/ 637048 w 749202"/>
                    <a:gd name="connsiteY122" fmla="*/ 23223 h 91185"/>
                    <a:gd name="connsiteX123" fmla="*/ 634798 w 749202"/>
                    <a:gd name="connsiteY123" fmla="*/ 23223 h 91185"/>
                    <a:gd name="connsiteX124" fmla="*/ 629154 w 749202"/>
                    <a:gd name="connsiteY124" fmla="*/ 22795 h 91185"/>
                    <a:gd name="connsiteX125" fmla="*/ 628618 w 749202"/>
                    <a:gd name="connsiteY125" fmla="*/ 22402 h 91185"/>
                    <a:gd name="connsiteX126" fmla="*/ 608473 w 749202"/>
                    <a:gd name="connsiteY126" fmla="*/ 19901 h 91185"/>
                    <a:gd name="connsiteX127" fmla="*/ 608259 w 749202"/>
                    <a:gd name="connsiteY127" fmla="*/ 19044 h 91185"/>
                    <a:gd name="connsiteX128" fmla="*/ 597257 w 749202"/>
                    <a:gd name="connsiteY128" fmla="*/ 18401 h 91185"/>
                    <a:gd name="connsiteX129" fmla="*/ 601186 w 749202"/>
                    <a:gd name="connsiteY129" fmla="*/ 18794 h 91185"/>
                    <a:gd name="connsiteX130" fmla="*/ 586506 w 749202"/>
                    <a:gd name="connsiteY130" fmla="*/ 17330 h 91185"/>
                    <a:gd name="connsiteX131" fmla="*/ 564110 w 749202"/>
                    <a:gd name="connsiteY131" fmla="*/ 15758 h 91185"/>
                    <a:gd name="connsiteX132" fmla="*/ 562146 w 749202"/>
                    <a:gd name="connsiteY132" fmla="*/ 14401 h 91185"/>
                    <a:gd name="connsiteX133" fmla="*/ 563610 w 749202"/>
                    <a:gd name="connsiteY133" fmla="*/ 12972 h 91185"/>
                    <a:gd name="connsiteX134" fmla="*/ 548644 w 749202"/>
                    <a:gd name="connsiteY134" fmla="*/ 9650 h 91185"/>
                    <a:gd name="connsiteX135" fmla="*/ 548537 w 749202"/>
                    <a:gd name="connsiteY135" fmla="*/ 8686 h 91185"/>
                    <a:gd name="connsiteX136" fmla="*/ 526570 w 749202"/>
                    <a:gd name="connsiteY136" fmla="*/ 6293 h 91185"/>
                    <a:gd name="connsiteX137" fmla="*/ 511389 w 749202"/>
                    <a:gd name="connsiteY137" fmla="*/ 4542 h 91185"/>
                    <a:gd name="connsiteX138" fmla="*/ 507818 w 749202"/>
                    <a:gd name="connsiteY138" fmla="*/ 3185 h 91185"/>
                    <a:gd name="connsiteX139" fmla="*/ 500602 w 749202"/>
                    <a:gd name="connsiteY139" fmla="*/ 4007 h 91185"/>
                    <a:gd name="connsiteX140" fmla="*/ 497673 w 749202"/>
                    <a:gd name="connsiteY140" fmla="*/ 2614 h 91185"/>
                    <a:gd name="connsiteX141" fmla="*/ 464955 w 749202"/>
                    <a:gd name="connsiteY141" fmla="*/ 1613 h 91185"/>
                    <a:gd name="connsiteX142" fmla="*/ 453597 w 749202"/>
                    <a:gd name="connsiteY142" fmla="*/ 3114 h 91185"/>
                    <a:gd name="connsiteX143" fmla="*/ 447917 w 749202"/>
                    <a:gd name="connsiteY143" fmla="*/ 1399 h 91185"/>
                    <a:gd name="connsiteX144" fmla="*/ 449560 w 749202"/>
                    <a:gd name="connsiteY144" fmla="*/ 1613 h 91185"/>
                    <a:gd name="connsiteX145" fmla="*/ 450418 w 749202"/>
                    <a:gd name="connsiteY145" fmla="*/ 720 h 91185"/>
                    <a:gd name="connsiteX146" fmla="*/ 440095 w 749202"/>
                    <a:gd name="connsiteY146" fmla="*/ 256 h 91185"/>
                    <a:gd name="connsiteX147" fmla="*/ 429129 w 749202"/>
                    <a:gd name="connsiteY147" fmla="*/ 1613 h 91185"/>
                    <a:gd name="connsiteX148" fmla="*/ 432451 w 749202"/>
                    <a:gd name="connsiteY148" fmla="*/ 2221 h 91185"/>
                    <a:gd name="connsiteX149" fmla="*/ 425450 w 749202"/>
                    <a:gd name="connsiteY149" fmla="*/ 2685 h 91185"/>
                    <a:gd name="connsiteX150" fmla="*/ 426808 w 749202"/>
                    <a:gd name="connsiteY150" fmla="*/ 1792 h 91185"/>
                    <a:gd name="connsiteX151" fmla="*/ 416628 w 749202"/>
                    <a:gd name="connsiteY151" fmla="*/ 2435 h 91185"/>
                    <a:gd name="connsiteX152" fmla="*/ 418092 w 749202"/>
                    <a:gd name="connsiteY152" fmla="*/ 3221 h 91185"/>
                    <a:gd name="connsiteX153" fmla="*/ 406484 w 749202"/>
                    <a:gd name="connsiteY153" fmla="*/ 3507 h 91185"/>
                    <a:gd name="connsiteX154" fmla="*/ 406055 w 749202"/>
                    <a:gd name="connsiteY154" fmla="*/ 5114 h 91185"/>
                    <a:gd name="connsiteX155" fmla="*/ 394696 w 749202"/>
                    <a:gd name="connsiteY155" fmla="*/ 3935 h 91185"/>
                    <a:gd name="connsiteX156" fmla="*/ 381445 w 749202"/>
                    <a:gd name="connsiteY156" fmla="*/ 3006 h 91185"/>
                    <a:gd name="connsiteX157" fmla="*/ 377623 w 749202"/>
                    <a:gd name="connsiteY157" fmla="*/ 4257 h 91185"/>
                    <a:gd name="connsiteX158" fmla="*/ 377373 w 749202"/>
                    <a:gd name="connsiteY158" fmla="*/ 3328 h 91185"/>
                    <a:gd name="connsiteX159" fmla="*/ 365193 w 749202"/>
                    <a:gd name="connsiteY159" fmla="*/ 2292 h 91185"/>
                    <a:gd name="connsiteX160" fmla="*/ 365800 w 749202"/>
                    <a:gd name="connsiteY160" fmla="*/ 1685 h 91185"/>
                    <a:gd name="connsiteX161" fmla="*/ 363442 w 749202"/>
                    <a:gd name="connsiteY161" fmla="*/ 3649 h 91185"/>
                    <a:gd name="connsiteX162" fmla="*/ 350083 w 749202"/>
                    <a:gd name="connsiteY162" fmla="*/ 4507 h 91185"/>
                    <a:gd name="connsiteX163" fmla="*/ 347440 w 749202"/>
                    <a:gd name="connsiteY163" fmla="*/ 6257 h 91185"/>
                    <a:gd name="connsiteX164" fmla="*/ 348512 w 749202"/>
                    <a:gd name="connsiteY164" fmla="*/ 5328 h 91185"/>
                    <a:gd name="connsiteX165" fmla="*/ 343654 w 749202"/>
                    <a:gd name="connsiteY165" fmla="*/ 5935 h 91185"/>
                    <a:gd name="connsiteX166" fmla="*/ 340761 w 749202"/>
                    <a:gd name="connsiteY166" fmla="*/ 4935 h 91185"/>
                    <a:gd name="connsiteX167" fmla="*/ 343119 w 749202"/>
                    <a:gd name="connsiteY167" fmla="*/ 3685 h 91185"/>
                    <a:gd name="connsiteX168" fmla="*/ 336439 w 749202"/>
                    <a:gd name="connsiteY168" fmla="*/ 5793 h 91185"/>
                    <a:gd name="connsiteX169" fmla="*/ 321294 w 749202"/>
                    <a:gd name="connsiteY169" fmla="*/ 5721 h 91185"/>
                    <a:gd name="connsiteX170" fmla="*/ 307971 w 749202"/>
                    <a:gd name="connsiteY170" fmla="*/ 6864 h 91185"/>
                    <a:gd name="connsiteX171" fmla="*/ 305828 w 749202"/>
                    <a:gd name="connsiteY171" fmla="*/ 4685 h 91185"/>
                    <a:gd name="connsiteX172" fmla="*/ 291291 w 749202"/>
                    <a:gd name="connsiteY172" fmla="*/ 5507 h 91185"/>
                    <a:gd name="connsiteX173" fmla="*/ 291933 w 749202"/>
                    <a:gd name="connsiteY173" fmla="*/ 5400 h 91185"/>
                    <a:gd name="connsiteX174" fmla="*/ 259394 w 749202"/>
                    <a:gd name="connsiteY174" fmla="*/ 5578 h 91185"/>
                    <a:gd name="connsiteX175" fmla="*/ 255465 w 749202"/>
                    <a:gd name="connsiteY175" fmla="*/ 7436 h 91185"/>
                    <a:gd name="connsiteX176" fmla="*/ 230140 w 749202"/>
                    <a:gd name="connsiteY176" fmla="*/ 8436 h 91185"/>
                    <a:gd name="connsiteX177" fmla="*/ 221175 w 749202"/>
                    <a:gd name="connsiteY177" fmla="*/ 6971 h 91185"/>
                    <a:gd name="connsiteX178" fmla="*/ 222425 w 749202"/>
                    <a:gd name="connsiteY178" fmla="*/ 6793 h 91185"/>
                    <a:gd name="connsiteX179" fmla="*/ 202351 w 749202"/>
                    <a:gd name="connsiteY179" fmla="*/ 6578 h 91185"/>
                    <a:gd name="connsiteX180" fmla="*/ 191564 w 749202"/>
                    <a:gd name="connsiteY180" fmla="*/ 8471 h 91185"/>
                    <a:gd name="connsiteX181" fmla="*/ 188563 w 749202"/>
                    <a:gd name="connsiteY181" fmla="*/ 7829 h 91185"/>
                    <a:gd name="connsiteX182" fmla="*/ 187385 w 749202"/>
                    <a:gd name="connsiteY182" fmla="*/ 6900 h 91185"/>
                    <a:gd name="connsiteX183" fmla="*/ 185563 w 749202"/>
                    <a:gd name="connsiteY183" fmla="*/ 7400 h 91185"/>
                    <a:gd name="connsiteX184" fmla="*/ 185456 w 749202"/>
                    <a:gd name="connsiteY184" fmla="*/ 7221 h 91185"/>
                    <a:gd name="connsiteX185" fmla="*/ 183956 w 749202"/>
                    <a:gd name="connsiteY185" fmla="*/ 7864 h 91185"/>
                    <a:gd name="connsiteX186" fmla="*/ 184599 w 749202"/>
                    <a:gd name="connsiteY186" fmla="*/ 8364 h 91185"/>
                    <a:gd name="connsiteX187" fmla="*/ 172240 w 749202"/>
                    <a:gd name="connsiteY187" fmla="*/ 7078 h 91185"/>
                    <a:gd name="connsiteX188" fmla="*/ 140664 w 749202"/>
                    <a:gd name="connsiteY188" fmla="*/ 9865 h 91185"/>
                    <a:gd name="connsiteX189" fmla="*/ 144844 w 749202"/>
                    <a:gd name="connsiteY189" fmla="*/ 8079 h 91185"/>
                    <a:gd name="connsiteX190" fmla="*/ 137557 w 749202"/>
                    <a:gd name="connsiteY190" fmla="*/ 8722 h 91185"/>
                    <a:gd name="connsiteX191" fmla="*/ 143951 w 749202"/>
                    <a:gd name="connsiteY191" fmla="*/ 7614 h 91185"/>
                    <a:gd name="connsiteX192" fmla="*/ 116233 w 749202"/>
                    <a:gd name="connsiteY192" fmla="*/ 8614 h 91185"/>
                    <a:gd name="connsiteX193" fmla="*/ 114125 w 749202"/>
                    <a:gd name="connsiteY193" fmla="*/ 9400 h 91185"/>
                    <a:gd name="connsiteX194" fmla="*/ 113518 w 749202"/>
                    <a:gd name="connsiteY194" fmla="*/ 9257 h 91185"/>
                    <a:gd name="connsiteX195" fmla="*/ 109768 w 749202"/>
                    <a:gd name="connsiteY195" fmla="*/ 10365 h 91185"/>
                    <a:gd name="connsiteX196" fmla="*/ 104839 w 749202"/>
                    <a:gd name="connsiteY196" fmla="*/ 8400 h 91185"/>
                    <a:gd name="connsiteX197" fmla="*/ 88337 w 749202"/>
                    <a:gd name="connsiteY197" fmla="*/ 9293 h 91185"/>
                    <a:gd name="connsiteX198" fmla="*/ 89015 w 749202"/>
                    <a:gd name="connsiteY198" fmla="*/ 10222 h 91185"/>
                    <a:gd name="connsiteX199" fmla="*/ 83122 w 749202"/>
                    <a:gd name="connsiteY199" fmla="*/ 9757 h 91185"/>
                    <a:gd name="connsiteX200" fmla="*/ 82872 w 749202"/>
                    <a:gd name="connsiteY200" fmla="*/ 8579 h 91185"/>
                    <a:gd name="connsiteX201" fmla="*/ 75371 w 749202"/>
                    <a:gd name="connsiteY201" fmla="*/ 10257 h 91185"/>
                    <a:gd name="connsiteX202" fmla="*/ 79907 w 749202"/>
                    <a:gd name="connsiteY202" fmla="*/ 8864 h 91185"/>
                    <a:gd name="connsiteX203" fmla="*/ 64727 w 749202"/>
                    <a:gd name="connsiteY203" fmla="*/ 9043 h 91185"/>
                    <a:gd name="connsiteX204" fmla="*/ 63012 w 749202"/>
                    <a:gd name="connsiteY204" fmla="*/ 11222 h 91185"/>
                    <a:gd name="connsiteX205" fmla="*/ 48403 w 749202"/>
                    <a:gd name="connsiteY205" fmla="*/ 12722 h 91185"/>
                    <a:gd name="connsiteX206" fmla="*/ 50046 w 749202"/>
                    <a:gd name="connsiteY206" fmla="*/ 13758 h 91185"/>
                    <a:gd name="connsiteX207" fmla="*/ 29686 w 749202"/>
                    <a:gd name="connsiteY207" fmla="*/ 13329 h 91185"/>
                    <a:gd name="connsiteX208" fmla="*/ 18757 w 749202"/>
                    <a:gd name="connsiteY208" fmla="*/ 16723 h 91185"/>
                    <a:gd name="connsiteX209" fmla="*/ 10362 w 749202"/>
                    <a:gd name="connsiteY209" fmla="*/ 18830 h 91185"/>
                    <a:gd name="connsiteX210" fmla="*/ 6969 w 749202"/>
                    <a:gd name="connsiteY210" fmla="*/ 19473 h 91185"/>
                    <a:gd name="connsiteX211" fmla="*/ 4147 w 749202"/>
                    <a:gd name="connsiteY211" fmla="*/ 20044 h 91185"/>
                    <a:gd name="connsiteX212" fmla="*/ 3469 w 749202"/>
                    <a:gd name="connsiteY212" fmla="*/ 20794 h 91185"/>
                    <a:gd name="connsiteX213" fmla="*/ 2469 w 749202"/>
                    <a:gd name="connsiteY213" fmla="*/ 22402 h 91185"/>
                    <a:gd name="connsiteX214" fmla="*/ 4 w 749202"/>
                    <a:gd name="connsiteY214" fmla="*/ 25974 h 91185"/>
                    <a:gd name="connsiteX215" fmla="*/ 2219 w 749202"/>
                    <a:gd name="connsiteY215" fmla="*/ 26617 h 91185"/>
                    <a:gd name="connsiteX216" fmla="*/ 5826 w 749202"/>
                    <a:gd name="connsiteY216" fmla="*/ 25116 h 91185"/>
                    <a:gd name="connsiteX217" fmla="*/ 6469 w 749202"/>
                    <a:gd name="connsiteY217" fmla="*/ 24724 h 91185"/>
                    <a:gd name="connsiteX218" fmla="*/ 6541 w 749202"/>
                    <a:gd name="connsiteY218" fmla="*/ 24724 h 91185"/>
                    <a:gd name="connsiteX219" fmla="*/ 6576 w 749202"/>
                    <a:gd name="connsiteY219" fmla="*/ 24724 h 91185"/>
                    <a:gd name="connsiteX220" fmla="*/ 6576 w 749202"/>
                    <a:gd name="connsiteY220" fmla="*/ 24724 h 91185"/>
                    <a:gd name="connsiteX221" fmla="*/ 6255 w 749202"/>
                    <a:gd name="connsiteY221" fmla="*/ 24366 h 91185"/>
                    <a:gd name="connsiteX222" fmla="*/ 4505 w 749202"/>
                    <a:gd name="connsiteY222" fmla="*/ 22295 h 91185"/>
                    <a:gd name="connsiteX223" fmla="*/ 3612 w 749202"/>
                    <a:gd name="connsiteY223" fmla="*/ 20937 h 91185"/>
                    <a:gd name="connsiteX224" fmla="*/ 3576 w 749202"/>
                    <a:gd name="connsiteY224" fmla="*/ 20866 h 91185"/>
                    <a:gd name="connsiteX225" fmla="*/ 3576 w 749202"/>
                    <a:gd name="connsiteY225" fmla="*/ 20830 h 91185"/>
                    <a:gd name="connsiteX226" fmla="*/ 3576 w 749202"/>
                    <a:gd name="connsiteY226" fmla="*/ 20830 h 91185"/>
                    <a:gd name="connsiteX227" fmla="*/ 3576 w 749202"/>
                    <a:gd name="connsiteY227" fmla="*/ 20830 h 91185"/>
                    <a:gd name="connsiteX228" fmla="*/ 3826 w 749202"/>
                    <a:gd name="connsiteY228" fmla="*/ 21509 h 91185"/>
                    <a:gd name="connsiteX229" fmla="*/ 3826 w 749202"/>
                    <a:gd name="connsiteY229" fmla="*/ 21545 h 91185"/>
                    <a:gd name="connsiteX230" fmla="*/ 3897 w 749202"/>
                    <a:gd name="connsiteY230" fmla="*/ 21795 h 91185"/>
                    <a:gd name="connsiteX231" fmla="*/ 4112 w 749202"/>
                    <a:gd name="connsiteY231" fmla="*/ 23330 h 91185"/>
                    <a:gd name="connsiteX232" fmla="*/ 4219 w 749202"/>
                    <a:gd name="connsiteY232" fmla="*/ 25188 h 91185"/>
                    <a:gd name="connsiteX233" fmla="*/ 4219 w 749202"/>
                    <a:gd name="connsiteY233" fmla="*/ 26224 h 91185"/>
                    <a:gd name="connsiteX234" fmla="*/ 4255 w 749202"/>
                    <a:gd name="connsiteY234" fmla="*/ 26259 h 91185"/>
                    <a:gd name="connsiteX235" fmla="*/ 5719 w 749202"/>
                    <a:gd name="connsiteY235" fmla="*/ 26545 h 91185"/>
                    <a:gd name="connsiteX236" fmla="*/ 8755 w 749202"/>
                    <a:gd name="connsiteY236" fmla="*/ 26938 h 91185"/>
                    <a:gd name="connsiteX237" fmla="*/ 14363 w 749202"/>
                    <a:gd name="connsiteY237" fmla="*/ 27367 h 91185"/>
                    <a:gd name="connsiteX238" fmla="*/ 17113 w 749202"/>
                    <a:gd name="connsiteY238" fmla="*/ 27295 h 91185"/>
                    <a:gd name="connsiteX239" fmla="*/ 20471 w 749202"/>
                    <a:gd name="connsiteY239" fmla="*/ 26938 h 91185"/>
                    <a:gd name="connsiteX240" fmla="*/ 23150 w 749202"/>
                    <a:gd name="connsiteY240" fmla="*/ 26438 h 91185"/>
                    <a:gd name="connsiteX241" fmla="*/ 26614 w 749202"/>
                    <a:gd name="connsiteY241" fmla="*/ 26009 h 91185"/>
                    <a:gd name="connsiteX242" fmla="*/ 33723 w 749202"/>
                    <a:gd name="connsiteY242" fmla="*/ 25688 h 91185"/>
                    <a:gd name="connsiteX243" fmla="*/ 49332 w 749202"/>
                    <a:gd name="connsiteY243" fmla="*/ 25474 h 91185"/>
                    <a:gd name="connsiteX244" fmla="*/ 65941 w 749202"/>
                    <a:gd name="connsiteY244" fmla="*/ 23223 h 91185"/>
                    <a:gd name="connsiteX245" fmla="*/ 86551 w 749202"/>
                    <a:gd name="connsiteY245" fmla="*/ 22152 h 91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</a:cxnLst>
                  <a:rect l="l" t="t" r="r" b="b"/>
                  <a:pathLst>
                    <a:path w="749202" h="91185">
                      <a:moveTo>
                        <a:pt x="86551" y="22152"/>
                      </a:moveTo>
                      <a:cubicBezTo>
                        <a:pt x="100231" y="22402"/>
                        <a:pt x="108911" y="23045"/>
                        <a:pt x="117697" y="23509"/>
                      </a:cubicBezTo>
                      <a:cubicBezTo>
                        <a:pt x="126520" y="24152"/>
                        <a:pt x="136307" y="23795"/>
                        <a:pt x="149916" y="22759"/>
                      </a:cubicBezTo>
                      <a:cubicBezTo>
                        <a:pt x="162774" y="22652"/>
                        <a:pt x="177705" y="22402"/>
                        <a:pt x="190814" y="22080"/>
                      </a:cubicBezTo>
                      <a:cubicBezTo>
                        <a:pt x="197100" y="20402"/>
                        <a:pt x="208209" y="22223"/>
                        <a:pt x="215638" y="21116"/>
                      </a:cubicBezTo>
                      <a:lnTo>
                        <a:pt x="218531" y="22080"/>
                      </a:lnTo>
                      <a:cubicBezTo>
                        <a:pt x="221103" y="21687"/>
                        <a:pt x="224104" y="21473"/>
                        <a:pt x="226675" y="22009"/>
                      </a:cubicBezTo>
                      <a:lnTo>
                        <a:pt x="226497" y="22295"/>
                      </a:lnTo>
                      <a:cubicBezTo>
                        <a:pt x="230319" y="21723"/>
                        <a:pt x="234641" y="22223"/>
                        <a:pt x="236534" y="21937"/>
                      </a:cubicBezTo>
                      <a:lnTo>
                        <a:pt x="236391" y="22187"/>
                      </a:lnTo>
                      <a:lnTo>
                        <a:pt x="241034" y="22187"/>
                      </a:lnTo>
                      <a:lnTo>
                        <a:pt x="240248" y="22545"/>
                      </a:lnTo>
                      <a:cubicBezTo>
                        <a:pt x="246928" y="22080"/>
                        <a:pt x="253786" y="22009"/>
                        <a:pt x="259858" y="22330"/>
                      </a:cubicBezTo>
                      <a:lnTo>
                        <a:pt x="259358" y="21259"/>
                      </a:lnTo>
                      <a:cubicBezTo>
                        <a:pt x="272324" y="22473"/>
                        <a:pt x="277039" y="20223"/>
                        <a:pt x="288754" y="21652"/>
                      </a:cubicBezTo>
                      <a:lnTo>
                        <a:pt x="288612" y="21902"/>
                      </a:lnTo>
                      <a:cubicBezTo>
                        <a:pt x="303399" y="19009"/>
                        <a:pt x="312186" y="23866"/>
                        <a:pt x="327616" y="20330"/>
                      </a:cubicBezTo>
                      <a:cubicBezTo>
                        <a:pt x="325688" y="20794"/>
                        <a:pt x="328474" y="20830"/>
                        <a:pt x="328331" y="21116"/>
                      </a:cubicBezTo>
                      <a:cubicBezTo>
                        <a:pt x="335617" y="20330"/>
                        <a:pt x="342761" y="19580"/>
                        <a:pt x="342761" y="17508"/>
                      </a:cubicBezTo>
                      <a:cubicBezTo>
                        <a:pt x="347798" y="17258"/>
                        <a:pt x="346869" y="17973"/>
                        <a:pt x="347583" y="18758"/>
                      </a:cubicBezTo>
                      <a:cubicBezTo>
                        <a:pt x="347512" y="17830"/>
                        <a:pt x="351869" y="17258"/>
                        <a:pt x="355799" y="17115"/>
                      </a:cubicBezTo>
                      <a:lnTo>
                        <a:pt x="353977" y="17508"/>
                      </a:lnTo>
                      <a:lnTo>
                        <a:pt x="365300" y="17008"/>
                      </a:lnTo>
                      <a:lnTo>
                        <a:pt x="363049" y="15258"/>
                      </a:lnTo>
                      <a:cubicBezTo>
                        <a:pt x="369086" y="15722"/>
                        <a:pt x="364585" y="17401"/>
                        <a:pt x="370372" y="16937"/>
                      </a:cubicBezTo>
                      <a:lnTo>
                        <a:pt x="370300" y="15472"/>
                      </a:lnTo>
                      <a:cubicBezTo>
                        <a:pt x="378623" y="15794"/>
                        <a:pt x="383731" y="18008"/>
                        <a:pt x="391624" y="19116"/>
                      </a:cubicBezTo>
                      <a:cubicBezTo>
                        <a:pt x="395732" y="19259"/>
                        <a:pt x="400054" y="19437"/>
                        <a:pt x="404590" y="19366"/>
                      </a:cubicBezTo>
                      <a:cubicBezTo>
                        <a:pt x="406876" y="19330"/>
                        <a:pt x="409198" y="19187"/>
                        <a:pt x="411591" y="18937"/>
                      </a:cubicBezTo>
                      <a:lnTo>
                        <a:pt x="418163" y="18116"/>
                      </a:lnTo>
                      <a:cubicBezTo>
                        <a:pt x="426915" y="16937"/>
                        <a:pt x="434773" y="15580"/>
                        <a:pt x="443167" y="15687"/>
                      </a:cubicBezTo>
                      <a:cubicBezTo>
                        <a:pt x="460383" y="15544"/>
                        <a:pt x="477314" y="15722"/>
                        <a:pt x="493030" y="17330"/>
                      </a:cubicBezTo>
                      <a:lnTo>
                        <a:pt x="494423" y="18437"/>
                      </a:lnTo>
                      <a:cubicBezTo>
                        <a:pt x="495030" y="20044"/>
                        <a:pt x="503031" y="16115"/>
                        <a:pt x="504210" y="17615"/>
                      </a:cubicBezTo>
                      <a:lnTo>
                        <a:pt x="507818" y="16937"/>
                      </a:lnTo>
                      <a:cubicBezTo>
                        <a:pt x="508818" y="17258"/>
                        <a:pt x="510925" y="17615"/>
                        <a:pt x="509139" y="17937"/>
                      </a:cubicBezTo>
                      <a:cubicBezTo>
                        <a:pt x="512461" y="18080"/>
                        <a:pt x="512533" y="17830"/>
                        <a:pt x="514926" y="17437"/>
                      </a:cubicBezTo>
                      <a:lnTo>
                        <a:pt x="518426" y="18580"/>
                      </a:lnTo>
                      <a:cubicBezTo>
                        <a:pt x="531213" y="20044"/>
                        <a:pt x="542322" y="19651"/>
                        <a:pt x="555824" y="22688"/>
                      </a:cubicBezTo>
                      <a:cubicBezTo>
                        <a:pt x="559788" y="23973"/>
                        <a:pt x="564646" y="25331"/>
                        <a:pt x="570040" y="26688"/>
                      </a:cubicBezTo>
                      <a:cubicBezTo>
                        <a:pt x="575505" y="27938"/>
                        <a:pt x="580934" y="29653"/>
                        <a:pt x="588078" y="30689"/>
                      </a:cubicBezTo>
                      <a:cubicBezTo>
                        <a:pt x="591507" y="31153"/>
                        <a:pt x="595043" y="31296"/>
                        <a:pt x="598365" y="31189"/>
                      </a:cubicBezTo>
                      <a:cubicBezTo>
                        <a:pt x="601436" y="31224"/>
                        <a:pt x="604008" y="31439"/>
                        <a:pt x="606759" y="31510"/>
                      </a:cubicBezTo>
                      <a:cubicBezTo>
                        <a:pt x="612116" y="31510"/>
                        <a:pt x="617153" y="32403"/>
                        <a:pt x="621832" y="32975"/>
                      </a:cubicBezTo>
                      <a:cubicBezTo>
                        <a:pt x="625332" y="33332"/>
                        <a:pt x="628726" y="33689"/>
                        <a:pt x="632119" y="34010"/>
                      </a:cubicBezTo>
                      <a:cubicBezTo>
                        <a:pt x="633941" y="34153"/>
                        <a:pt x="635762" y="34260"/>
                        <a:pt x="637691" y="34260"/>
                      </a:cubicBezTo>
                      <a:cubicBezTo>
                        <a:pt x="639334" y="34260"/>
                        <a:pt x="640334" y="34368"/>
                        <a:pt x="641977" y="34653"/>
                      </a:cubicBezTo>
                      <a:cubicBezTo>
                        <a:pt x="643692" y="34975"/>
                        <a:pt x="645442" y="35296"/>
                        <a:pt x="647192" y="35618"/>
                      </a:cubicBezTo>
                      <a:cubicBezTo>
                        <a:pt x="649049" y="35975"/>
                        <a:pt x="651800" y="36011"/>
                        <a:pt x="652764" y="36118"/>
                      </a:cubicBezTo>
                      <a:cubicBezTo>
                        <a:pt x="655550" y="36439"/>
                        <a:pt x="658622" y="37297"/>
                        <a:pt x="662051" y="38225"/>
                      </a:cubicBezTo>
                      <a:cubicBezTo>
                        <a:pt x="665587" y="39225"/>
                        <a:pt x="669195" y="39761"/>
                        <a:pt x="672731" y="40404"/>
                      </a:cubicBezTo>
                      <a:cubicBezTo>
                        <a:pt x="674517" y="40726"/>
                        <a:pt x="676303" y="41011"/>
                        <a:pt x="678089" y="41297"/>
                      </a:cubicBezTo>
                      <a:lnTo>
                        <a:pt x="680196" y="41690"/>
                      </a:lnTo>
                      <a:lnTo>
                        <a:pt x="682125" y="42190"/>
                      </a:lnTo>
                      <a:cubicBezTo>
                        <a:pt x="683554" y="42583"/>
                        <a:pt x="685340" y="43154"/>
                        <a:pt x="687519" y="43583"/>
                      </a:cubicBezTo>
                      <a:cubicBezTo>
                        <a:pt x="688590" y="43797"/>
                        <a:pt x="689805" y="43976"/>
                        <a:pt x="691019" y="44047"/>
                      </a:cubicBezTo>
                      <a:lnTo>
                        <a:pt x="692876" y="44083"/>
                      </a:lnTo>
                      <a:lnTo>
                        <a:pt x="694162" y="44047"/>
                      </a:lnTo>
                      <a:cubicBezTo>
                        <a:pt x="697520" y="43940"/>
                        <a:pt x="700877" y="43762"/>
                        <a:pt x="704128" y="43404"/>
                      </a:cubicBezTo>
                      <a:cubicBezTo>
                        <a:pt x="705128" y="43654"/>
                        <a:pt x="707485" y="43047"/>
                        <a:pt x="707378" y="42869"/>
                      </a:cubicBezTo>
                      <a:cubicBezTo>
                        <a:pt x="709307" y="42833"/>
                        <a:pt x="710807" y="42869"/>
                        <a:pt x="711736" y="43083"/>
                      </a:cubicBezTo>
                      <a:cubicBezTo>
                        <a:pt x="712379" y="43190"/>
                        <a:pt x="714058" y="44083"/>
                        <a:pt x="716987" y="44976"/>
                      </a:cubicBezTo>
                      <a:cubicBezTo>
                        <a:pt x="717737" y="45190"/>
                        <a:pt x="718594" y="45405"/>
                        <a:pt x="719415" y="45476"/>
                      </a:cubicBezTo>
                      <a:lnTo>
                        <a:pt x="721023" y="45655"/>
                      </a:lnTo>
                      <a:lnTo>
                        <a:pt x="723916" y="45976"/>
                      </a:lnTo>
                      <a:lnTo>
                        <a:pt x="729667" y="46619"/>
                      </a:lnTo>
                      <a:cubicBezTo>
                        <a:pt x="729667" y="46655"/>
                        <a:pt x="730238" y="46583"/>
                        <a:pt x="731310" y="46905"/>
                      </a:cubicBezTo>
                      <a:cubicBezTo>
                        <a:pt x="732417" y="47155"/>
                        <a:pt x="733989" y="47512"/>
                        <a:pt x="735918" y="47976"/>
                      </a:cubicBezTo>
                      <a:cubicBezTo>
                        <a:pt x="737596" y="48191"/>
                        <a:pt x="738454" y="48155"/>
                        <a:pt x="738811" y="48226"/>
                      </a:cubicBezTo>
                      <a:lnTo>
                        <a:pt x="738918" y="48226"/>
                      </a:lnTo>
                      <a:cubicBezTo>
                        <a:pt x="738918" y="48226"/>
                        <a:pt x="738882" y="48369"/>
                        <a:pt x="739097" y="47548"/>
                      </a:cubicBezTo>
                      <a:cubicBezTo>
                        <a:pt x="739347" y="46476"/>
                        <a:pt x="739597" y="45655"/>
                        <a:pt x="739882" y="45012"/>
                      </a:cubicBezTo>
                      <a:cubicBezTo>
                        <a:pt x="740347" y="43762"/>
                        <a:pt x="741061" y="43369"/>
                        <a:pt x="740739" y="43512"/>
                      </a:cubicBezTo>
                      <a:cubicBezTo>
                        <a:pt x="740204" y="43762"/>
                        <a:pt x="738739" y="44012"/>
                        <a:pt x="736203" y="43726"/>
                      </a:cubicBezTo>
                      <a:lnTo>
                        <a:pt x="735739" y="43654"/>
                      </a:lnTo>
                      <a:lnTo>
                        <a:pt x="735739" y="43654"/>
                      </a:lnTo>
                      <a:lnTo>
                        <a:pt x="735739" y="43690"/>
                      </a:lnTo>
                      <a:cubicBezTo>
                        <a:pt x="735739" y="43690"/>
                        <a:pt x="735739" y="43797"/>
                        <a:pt x="735703" y="43833"/>
                      </a:cubicBezTo>
                      <a:lnTo>
                        <a:pt x="735596" y="44297"/>
                      </a:lnTo>
                      <a:lnTo>
                        <a:pt x="735132" y="45833"/>
                      </a:lnTo>
                      <a:cubicBezTo>
                        <a:pt x="734953" y="46476"/>
                        <a:pt x="734560" y="47762"/>
                        <a:pt x="734489" y="48727"/>
                      </a:cubicBezTo>
                      <a:cubicBezTo>
                        <a:pt x="734239" y="51263"/>
                        <a:pt x="734310" y="52334"/>
                        <a:pt x="734096" y="53191"/>
                      </a:cubicBezTo>
                      <a:cubicBezTo>
                        <a:pt x="733846" y="54584"/>
                        <a:pt x="733703" y="56299"/>
                        <a:pt x="733810" y="57406"/>
                      </a:cubicBezTo>
                      <a:lnTo>
                        <a:pt x="734025" y="60407"/>
                      </a:lnTo>
                      <a:lnTo>
                        <a:pt x="734667" y="65979"/>
                      </a:lnTo>
                      <a:cubicBezTo>
                        <a:pt x="735167" y="69586"/>
                        <a:pt x="735739" y="73087"/>
                        <a:pt x="736310" y="76266"/>
                      </a:cubicBezTo>
                      <a:cubicBezTo>
                        <a:pt x="737489" y="82624"/>
                        <a:pt x="738739" y="87767"/>
                        <a:pt x="739846" y="89982"/>
                      </a:cubicBezTo>
                      <a:cubicBezTo>
                        <a:pt x="740847" y="91768"/>
                        <a:pt x="742204" y="92125"/>
                        <a:pt x="743240" y="87088"/>
                      </a:cubicBezTo>
                      <a:cubicBezTo>
                        <a:pt x="744383" y="82302"/>
                        <a:pt x="744847" y="72587"/>
                        <a:pt x="746097" y="57870"/>
                      </a:cubicBezTo>
                      <a:lnTo>
                        <a:pt x="746455" y="58406"/>
                      </a:lnTo>
                      <a:cubicBezTo>
                        <a:pt x="746490" y="56870"/>
                        <a:pt x="746562" y="56335"/>
                        <a:pt x="746740" y="55906"/>
                      </a:cubicBezTo>
                      <a:cubicBezTo>
                        <a:pt x="747383" y="53477"/>
                        <a:pt x="747455" y="51334"/>
                        <a:pt x="747633" y="50655"/>
                      </a:cubicBezTo>
                      <a:cubicBezTo>
                        <a:pt x="747919" y="49762"/>
                        <a:pt x="748205" y="48905"/>
                        <a:pt x="748491" y="48084"/>
                      </a:cubicBezTo>
                      <a:cubicBezTo>
                        <a:pt x="748776" y="46583"/>
                        <a:pt x="749705" y="45155"/>
                        <a:pt x="748848" y="41118"/>
                      </a:cubicBezTo>
                      <a:cubicBezTo>
                        <a:pt x="748312" y="38904"/>
                        <a:pt x="746133" y="36618"/>
                        <a:pt x="744633" y="35975"/>
                      </a:cubicBezTo>
                      <a:cubicBezTo>
                        <a:pt x="743097" y="35189"/>
                        <a:pt x="741990" y="35011"/>
                        <a:pt x="741097" y="34868"/>
                      </a:cubicBezTo>
                      <a:cubicBezTo>
                        <a:pt x="739382" y="34618"/>
                        <a:pt x="738025" y="34689"/>
                        <a:pt x="737918" y="34725"/>
                      </a:cubicBezTo>
                      <a:cubicBezTo>
                        <a:pt x="735203" y="34332"/>
                        <a:pt x="732560" y="33868"/>
                        <a:pt x="729560" y="34260"/>
                      </a:cubicBezTo>
                      <a:cubicBezTo>
                        <a:pt x="728988" y="33117"/>
                        <a:pt x="726202" y="32796"/>
                        <a:pt x="723202" y="32617"/>
                      </a:cubicBezTo>
                      <a:lnTo>
                        <a:pt x="721023" y="32510"/>
                      </a:lnTo>
                      <a:cubicBezTo>
                        <a:pt x="720701" y="32510"/>
                        <a:pt x="720487" y="32510"/>
                        <a:pt x="720094" y="32403"/>
                      </a:cubicBezTo>
                      <a:cubicBezTo>
                        <a:pt x="719273" y="32189"/>
                        <a:pt x="718165" y="31724"/>
                        <a:pt x="717344" y="31224"/>
                      </a:cubicBezTo>
                      <a:lnTo>
                        <a:pt x="717737" y="31189"/>
                      </a:lnTo>
                      <a:cubicBezTo>
                        <a:pt x="716629" y="30974"/>
                        <a:pt x="715093" y="30581"/>
                        <a:pt x="713593" y="30438"/>
                      </a:cubicBezTo>
                      <a:cubicBezTo>
                        <a:pt x="712164" y="30260"/>
                        <a:pt x="710843" y="30224"/>
                        <a:pt x="709629" y="30188"/>
                      </a:cubicBezTo>
                      <a:cubicBezTo>
                        <a:pt x="707092" y="30153"/>
                        <a:pt x="705342" y="30117"/>
                        <a:pt x="703378" y="29903"/>
                      </a:cubicBezTo>
                      <a:cubicBezTo>
                        <a:pt x="701306" y="29724"/>
                        <a:pt x="699270" y="29546"/>
                        <a:pt x="697270" y="29474"/>
                      </a:cubicBezTo>
                      <a:cubicBezTo>
                        <a:pt x="696270" y="29438"/>
                        <a:pt x="695270" y="29474"/>
                        <a:pt x="694270" y="29510"/>
                      </a:cubicBezTo>
                      <a:cubicBezTo>
                        <a:pt x="693805" y="29546"/>
                        <a:pt x="693305" y="29581"/>
                        <a:pt x="692805" y="29653"/>
                      </a:cubicBezTo>
                      <a:cubicBezTo>
                        <a:pt x="692519" y="29724"/>
                        <a:pt x="692198" y="29760"/>
                        <a:pt x="691876" y="29831"/>
                      </a:cubicBezTo>
                      <a:cubicBezTo>
                        <a:pt x="692234" y="29688"/>
                        <a:pt x="691912" y="29117"/>
                        <a:pt x="693591" y="29081"/>
                      </a:cubicBezTo>
                      <a:cubicBezTo>
                        <a:pt x="692126" y="29153"/>
                        <a:pt x="691698" y="29224"/>
                        <a:pt x="690448" y="29045"/>
                      </a:cubicBezTo>
                      <a:cubicBezTo>
                        <a:pt x="689340" y="28903"/>
                        <a:pt x="688019" y="28581"/>
                        <a:pt x="686661" y="28224"/>
                      </a:cubicBezTo>
                      <a:cubicBezTo>
                        <a:pt x="683911" y="27438"/>
                        <a:pt x="681089" y="26902"/>
                        <a:pt x="680911" y="26259"/>
                      </a:cubicBezTo>
                      <a:cubicBezTo>
                        <a:pt x="677660" y="25902"/>
                        <a:pt x="674124" y="25545"/>
                        <a:pt x="670481" y="25152"/>
                      </a:cubicBezTo>
                      <a:cubicBezTo>
                        <a:pt x="666802" y="24866"/>
                        <a:pt x="663444" y="23938"/>
                        <a:pt x="659265" y="23366"/>
                      </a:cubicBezTo>
                      <a:cubicBezTo>
                        <a:pt x="657229" y="23080"/>
                        <a:pt x="655086" y="22866"/>
                        <a:pt x="652871" y="22866"/>
                      </a:cubicBezTo>
                      <a:lnTo>
                        <a:pt x="651228" y="22902"/>
                      </a:lnTo>
                      <a:lnTo>
                        <a:pt x="650335" y="22973"/>
                      </a:lnTo>
                      <a:cubicBezTo>
                        <a:pt x="649764" y="23009"/>
                        <a:pt x="649121" y="23009"/>
                        <a:pt x="648442" y="22973"/>
                      </a:cubicBezTo>
                      <a:cubicBezTo>
                        <a:pt x="645799" y="22866"/>
                        <a:pt x="642513" y="22580"/>
                        <a:pt x="639798" y="23009"/>
                      </a:cubicBezTo>
                      <a:lnTo>
                        <a:pt x="640548" y="22688"/>
                      </a:lnTo>
                      <a:cubicBezTo>
                        <a:pt x="638977" y="22938"/>
                        <a:pt x="637941" y="23116"/>
                        <a:pt x="637048" y="23223"/>
                      </a:cubicBezTo>
                      <a:cubicBezTo>
                        <a:pt x="636262" y="23295"/>
                        <a:pt x="635548" y="23295"/>
                        <a:pt x="634798" y="23223"/>
                      </a:cubicBezTo>
                      <a:cubicBezTo>
                        <a:pt x="633298" y="23116"/>
                        <a:pt x="631762" y="22830"/>
                        <a:pt x="629154" y="22795"/>
                      </a:cubicBezTo>
                      <a:cubicBezTo>
                        <a:pt x="628904" y="22580"/>
                        <a:pt x="628547" y="22438"/>
                        <a:pt x="628618" y="22402"/>
                      </a:cubicBezTo>
                      <a:cubicBezTo>
                        <a:pt x="623511" y="22973"/>
                        <a:pt x="613259" y="19473"/>
                        <a:pt x="608473" y="19901"/>
                      </a:cubicBezTo>
                      <a:lnTo>
                        <a:pt x="608259" y="19044"/>
                      </a:lnTo>
                      <a:cubicBezTo>
                        <a:pt x="604615" y="18830"/>
                        <a:pt x="600472" y="18330"/>
                        <a:pt x="597257" y="18401"/>
                      </a:cubicBezTo>
                      <a:cubicBezTo>
                        <a:pt x="598436" y="18473"/>
                        <a:pt x="599722" y="18544"/>
                        <a:pt x="601186" y="18794"/>
                      </a:cubicBezTo>
                      <a:cubicBezTo>
                        <a:pt x="599365" y="20723"/>
                        <a:pt x="593614" y="17508"/>
                        <a:pt x="586506" y="17330"/>
                      </a:cubicBezTo>
                      <a:cubicBezTo>
                        <a:pt x="579827" y="15401"/>
                        <a:pt x="571111" y="18401"/>
                        <a:pt x="564110" y="15758"/>
                      </a:cubicBezTo>
                      <a:cubicBezTo>
                        <a:pt x="560360" y="16044"/>
                        <a:pt x="567575" y="14722"/>
                        <a:pt x="562146" y="14401"/>
                      </a:cubicBezTo>
                      <a:cubicBezTo>
                        <a:pt x="562217" y="13186"/>
                        <a:pt x="564789" y="14186"/>
                        <a:pt x="563610" y="12972"/>
                      </a:cubicBezTo>
                      <a:cubicBezTo>
                        <a:pt x="558288" y="12436"/>
                        <a:pt x="555288" y="10007"/>
                        <a:pt x="548644" y="9650"/>
                      </a:cubicBezTo>
                      <a:lnTo>
                        <a:pt x="548537" y="8686"/>
                      </a:lnTo>
                      <a:cubicBezTo>
                        <a:pt x="539786" y="8936"/>
                        <a:pt x="532535" y="5150"/>
                        <a:pt x="526570" y="6293"/>
                      </a:cubicBezTo>
                      <a:cubicBezTo>
                        <a:pt x="517640" y="6436"/>
                        <a:pt x="520712" y="3078"/>
                        <a:pt x="511389" y="4542"/>
                      </a:cubicBezTo>
                      <a:lnTo>
                        <a:pt x="507818" y="3185"/>
                      </a:lnTo>
                      <a:cubicBezTo>
                        <a:pt x="503853" y="2899"/>
                        <a:pt x="504960" y="4685"/>
                        <a:pt x="500602" y="4007"/>
                      </a:cubicBezTo>
                      <a:cubicBezTo>
                        <a:pt x="500888" y="3221"/>
                        <a:pt x="495102" y="3364"/>
                        <a:pt x="497673" y="2614"/>
                      </a:cubicBezTo>
                      <a:cubicBezTo>
                        <a:pt x="487851" y="1399"/>
                        <a:pt x="477850" y="3971"/>
                        <a:pt x="464955" y="1613"/>
                      </a:cubicBezTo>
                      <a:cubicBezTo>
                        <a:pt x="462169" y="3078"/>
                        <a:pt x="455704" y="2006"/>
                        <a:pt x="453597" y="3114"/>
                      </a:cubicBezTo>
                      <a:cubicBezTo>
                        <a:pt x="453239" y="2435"/>
                        <a:pt x="440631" y="2685"/>
                        <a:pt x="447917" y="1399"/>
                      </a:cubicBezTo>
                      <a:cubicBezTo>
                        <a:pt x="448560" y="1292"/>
                        <a:pt x="449632" y="1328"/>
                        <a:pt x="449560" y="1613"/>
                      </a:cubicBezTo>
                      <a:lnTo>
                        <a:pt x="450418" y="720"/>
                      </a:lnTo>
                      <a:cubicBezTo>
                        <a:pt x="446738" y="-244"/>
                        <a:pt x="443452" y="-65"/>
                        <a:pt x="440095" y="256"/>
                      </a:cubicBezTo>
                      <a:cubicBezTo>
                        <a:pt x="436416" y="649"/>
                        <a:pt x="432915" y="1435"/>
                        <a:pt x="429129" y="1613"/>
                      </a:cubicBezTo>
                      <a:cubicBezTo>
                        <a:pt x="431379" y="1721"/>
                        <a:pt x="434416" y="1471"/>
                        <a:pt x="432451" y="2221"/>
                      </a:cubicBezTo>
                      <a:lnTo>
                        <a:pt x="425450" y="2685"/>
                      </a:lnTo>
                      <a:lnTo>
                        <a:pt x="426808" y="1792"/>
                      </a:lnTo>
                      <a:lnTo>
                        <a:pt x="416628" y="2435"/>
                      </a:lnTo>
                      <a:lnTo>
                        <a:pt x="418092" y="3221"/>
                      </a:lnTo>
                      <a:cubicBezTo>
                        <a:pt x="413163" y="3257"/>
                        <a:pt x="411270" y="1935"/>
                        <a:pt x="406484" y="3507"/>
                      </a:cubicBezTo>
                      <a:cubicBezTo>
                        <a:pt x="404197" y="4328"/>
                        <a:pt x="410805" y="4614"/>
                        <a:pt x="406055" y="5114"/>
                      </a:cubicBezTo>
                      <a:cubicBezTo>
                        <a:pt x="402983" y="4900"/>
                        <a:pt x="399054" y="4400"/>
                        <a:pt x="394696" y="3935"/>
                      </a:cubicBezTo>
                      <a:cubicBezTo>
                        <a:pt x="390232" y="3435"/>
                        <a:pt x="385552" y="3185"/>
                        <a:pt x="381445" y="3006"/>
                      </a:cubicBezTo>
                      <a:cubicBezTo>
                        <a:pt x="382230" y="4078"/>
                        <a:pt x="379980" y="4042"/>
                        <a:pt x="377623" y="4257"/>
                      </a:cubicBezTo>
                      <a:lnTo>
                        <a:pt x="377373" y="3328"/>
                      </a:lnTo>
                      <a:cubicBezTo>
                        <a:pt x="368407" y="4614"/>
                        <a:pt x="374122" y="1256"/>
                        <a:pt x="365193" y="2292"/>
                      </a:cubicBezTo>
                      <a:lnTo>
                        <a:pt x="365800" y="1685"/>
                      </a:lnTo>
                      <a:lnTo>
                        <a:pt x="363442" y="3649"/>
                      </a:lnTo>
                      <a:cubicBezTo>
                        <a:pt x="355406" y="5578"/>
                        <a:pt x="359049" y="1721"/>
                        <a:pt x="350083" y="4507"/>
                      </a:cubicBezTo>
                      <a:cubicBezTo>
                        <a:pt x="353655" y="4221"/>
                        <a:pt x="351834" y="6471"/>
                        <a:pt x="347440" y="6257"/>
                      </a:cubicBezTo>
                      <a:lnTo>
                        <a:pt x="348512" y="5328"/>
                      </a:lnTo>
                      <a:cubicBezTo>
                        <a:pt x="346083" y="5614"/>
                        <a:pt x="345297" y="6043"/>
                        <a:pt x="343654" y="5935"/>
                      </a:cubicBezTo>
                      <a:cubicBezTo>
                        <a:pt x="345083" y="5364"/>
                        <a:pt x="344369" y="4578"/>
                        <a:pt x="340761" y="4935"/>
                      </a:cubicBezTo>
                      <a:lnTo>
                        <a:pt x="343119" y="3685"/>
                      </a:lnTo>
                      <a:lnTo>
                        <a:pt x="336439" y="5793"/>
                      </a:lnTo>
                      <a:cubicBezTo>
                        <a:pt x="331260" y="5293"/>
                        <a:pt x="323473" y="6936"/>
                        <a:pt x="321294" y="5721"/>
                      </a:cubicBezTo>
                      <a:cubicBezTo>
                        <a:pt x="321294" y="5721"/>
                        <a:pt x="310472" y="5471"/>
                        <a:pt x="307971" y="6864"/>
                      </a:cubicBezTo>
                      <a:cubicBezTo>
                        <a:pt x="310150" y="5971"/>
                        <a:pt x="304149" y="5721"/>
                        <a:pt x="305828" y="4685"/>
                      </a:cubicBezTo>
                      <a:cubicBezTo>
                        <a:pt x="303042" y="5721"/>
                        <a:pt x="294648" y="6543"/>
                        <a:pt x="291291" y="5507"/>
                      </a:cubicBezTo>
                      <a:lnTo>
                        <a:pt x="291933" y="5400"/>
                      </a:lnTo>
                      <a:cubicBezTo>
                        <a:pt x="279468" y="4328"/>
                        <a:pt x="270574" y="6864"/>
                        <a:pt x="259394" y="5578"/>
                      </a:cubicBezTo>
                      <a:cubicBezTo>
                        <a:pt x="259894" y="6650"/>
                        <a:pt x="254000" y="6078"/>
                        <a:pt x="255465" y="7436"/>
                      </a:cubicBezTo>
                      <a:cubicBezTo>
                        <a:pt x="243856" y="8864"/>
                        <a:pt x="234319" y="4185"/>
                        <a:pt x="230140" y="8436"/>
                      </a:cubicBezTo>
                      <a:cubicBezTo>
                        <a:pt x="224854" y="8543"/>
                        <a:pt x="223889" y="7257"/>
                        <a:pt x="221175" y="6971"/>
                      </a:cubicBezTo>
                      <a:lnTo>
                        <a:pt x="222425" y="6793"/>
                      </a:lnTo>
                      <a:cubicBezTo>
                        <a:pt x="212531" y="6900"/>
                        <a:pt x="209673" y="6864"/>
                        <a:pt x="202351" y="6578"/>
                      </a:cubicBezTo>
                      <a:cubicBezTo>
                        <a:pt x="198672" y="6936"/>
                        <a:pt x="198100" y="8936"/>
                        <a:pt x="191564" y="8471"/>
                      </a:cubicBezTo>
                      <a:cubicBezTo>
                        <a:pt x="193671" y="7686"/>
                        <a:pt x="190992" y="7829"/>
                        <a:pt x="188563" y="7829"/>
                      </a:cubicBezTo>
                      <a:cubicBezTo>
                        <a:pt x="190135" y="7721"/>
                        <a:pt x="190635" y="7400"/>
                        <a:pt x="187385" y="6900"/>
                      </a:cubicBezTo>
                      <a:cubicBezTo>
                        <a:pt x="186920" y="7150"/>
                        <a:pt x="186242" y="7293"/>
                        <a:pt x="185563" y="7400"/>
                      </a:cubicBezTo>
                      <a:cubicBezTo>
                        <a:pt x="185527" y="7328"/>
                        <a:pt x="185420" y="7293"/>
                        <a:pt x="185456" y="7221"/>
                      </a:cubicBezTo>
                      <a:cubicBezTo>
                        <a:pt x="181348" y="7507"/>
                        <a:pt x="182063" y="7757"/>
                        <a:pt x="183956" y="7864"/>
                      </a:cubicBezTo>
                      <a:cubicBezTo>
                        <a:pt x="183848" y="7971"/>
                        <a:pt x="184027" y="8150"/>
                        <a:pt x="184599" y="8364"/>
                      </a:cubicBezTo>
                      <a:cubicBezTo>
                        <a:pt x="180348" y="7364"/>
                        <a:pt x="172740" y="8436"/>
                        <a:pt x="172240" y="7078"/>
                      </a:cubicBezTo>
                      <a:cubicBezTo>
                        <a:pt x="160024" y="7400"/>
                        <a:pt x="150916" y="8650"/>
                        <a:pt x="140664" y="9865"/>
                      </a:cubicBezTo>
                      <a:cubicBezTo>
                        <a:pt x="139486" y="9222"/>
                        <a:pt x="141843" y="8471"/>
                        <a:pt x="144844" y="8079"/>
                      </a:cubicBezTo>
                      <a:lnTo>
                        <a:pt x="137557" y="8722"/>
                      </a:lnTo>
                      <a:cubicBezTo>
                        <a:pt x="137557" y="7721"/>
                        <a:pt x="141700" y="7936"/>
                        <a:pt x="143951" y="7614"/>
                      </a:cubicBezTo>
                      <a:cubicBezTo>
                        <a:pt x="135057" y="6436"/>
                        <a:pt x="126413" y="10222"/>
                        <a:pt x="116233" y="8614"/>
                      </a:cubicBezTo>
                      <a:lnTo>
                        <a:pt x="114125" y="9400"/>
                      </a:lnTo>
                      <a:lnTo>
                        <a:pt x="113518" y="9257"/>
                      </a:lnTo>
                      <a:cubicBezTo>
                        <a:pt x="113554" y="9686"/>
                        <a:pt x="111268" y="10257"/>
                        <a:pt x="109768" y="10365"/>
                      </a:cubicBezTo>
                      <a:cubicBezTo>
                        <a:pt x="108339" y="9507"/>
                        <a:pt x="109875" y="8364"/>
                        <a:pt x="104839" y="8400"/>
                      </a:cubicBezTo>
                      <a:cubicBezTo>
                        <a:pt x="100874" y="7543"/>
                        <a:pt x="93552" y="8829"/>
                        <a:pt x="88337" y="9293"/>
                      </a:cubicBezTo>
                      <a:cubicBezTo>
                        <a:pt x="91158" y="9436"/>
                        <a:pt x="90230" y="9936"/>
                        <a:pt x="89015" y="10222"/>
                      </a:cubicBezTo>
                      <a:cubicBezTo>
                        <a:pt x="86515" y="10257"/>
                        <a:pt x="85051" y="9364"/>
                        <a:pt x="83122" y="9757"/>
                      </a:cubicBezTo>
                      <a:lnTo>
                        <a:pt x="82872" y="8579"/>
                      </a:lnTo>
                      <a:cubicBezTo>
                        <a:pt x="83872" y="9686"/>
                        <a:pt x="76299" y="9793"/>
                        <a:pt x="75371" y="10257"/>
                      </a:cubicBezTo>
                      <a:cubicBezTo>
                        <a:pt x="73942" y="9400"/>
                        <a:pt x="79264" y="9507"/>
                        <a:pt x="79907" y="8864"/>
                      </a:cubicBezTo>
                      <a:cubicBezTo>
                        <a:pt x="69799" y="8972"/>
                        <a:pt x="74835" y="8936"/>
                        <a:pt x="64727" y="9043"/>
                      </a:cubicBezTo>
                      <a:cubicBezTo>
                        <a:pt x="58761" y="10150"/>
                        <a:pt x="65798" y="10079"/>
                        <a:pt x="63012" y="11222"/>
                      </a:cubicBezTo>
                      <a:cubicBezTo>
                        <a:pt x="57976" y="11686"/>
                        <a:pt x="53547" y="13544"/>
                        <a:pt x="48403" y="12722"/>
                      </a:cubicBezTo>
                      <a:lnTo>
                        <a:pt x="50046" y="13758"/>
                      </a:lnTo>
                      <a:cubicBezTo>
                        <a:pt x="41259" y="14508"/>
                        <a:pt x="35866" y="13936"/>
                        <a:pt x="29686" y="13329"/>
                      </a:cubicBezTo>
                      <a:cubicBezTo>
                        <a:pt x="25471" y="14115"/>
                        <a:pt x="21721" y="15365"/>
                        <a:pt x="18757" y="16723"/>
                      </a:cubicBezTo>
                      <a:cubicBezTo>
                        <a:pt x="15756" y="17937"/>
                        <a:pt x="12827" y="18401"/>
                        <a:pt x="10362" y="18830"/>
                      </a:cubicBezTo>
                      <a:cubicBezTo>
                        <a:pt x="9148" y="19044"/>
                        <a:pt x="8005" y="19259"/>
                        <a:pt x="6969" y="19473"/>
                      </a:cubicBezTo>
                      <a:cubicBezTo>
                        <a:pt x="6005" y="19723"/>
                        <a:pt x="4648" y="19830"/>
                        <a:pt x="4147" y="20044"/>
                      </a:cubicBezTo>
                      <a:cubicBezTo>
                        <a:pt x="3505" y="20294"/>
                        <a:pt x="3469" y="20544"/>
                        <a:pt x="3469" y="20794"/>
                      </a:cubicBezTo>
                      <a:cubicBezTo>
                        <a:pt x="3397" y="21044"/>
                        <a:pt x="3112" y="21652"/>
                        <a:pt x="2469" y="22402"/>
                      </a:cubicBezTo>
                      <a:cubicBezTo>
                        <a:pt x="111" y="24509"/>
                        <a:pt x="-32" y="25224"/>
                        <a:pt x="4" y="25974"/>
                      </a:cubicBezTo>
                      <a:cubicBezTo>
                        <a:pt x="147" y="26581"/>
                        <a:pt x="968" y="26759"/>
                        <a:pt x="2219" y="26617"/>
                      </a:cubicBezTo>
                      <a:cubicBezTo>
                        <a:pt x="3290" y="26438"/>
                        <a:pt x="4290" y="26224"/>
                        <a:pt x="5826" y="25116"/>
                      </a:cubicBezTo>
                      <a:cubicBezTo>
                        <a:pt x="6148" y="24902"/>
                        <a:pt x="6326" y="24759"/>
                        <a:pt x="6469" y="24724"/>
                      </a:cubicBezTo>
                      <a:lnTo>
                        <a:pt x="6541" y="24724"/>
                      </a:lnTo>
                      <a:lnTo>
                        <a:pt x="6576" y="24724"/>
                      </a:lnTo>
                      <a:lnTo>
                        <a:pt x="6576" y="24724"/>
                      </a:lnTo>
                      <a:lnTo>
                        <a:pt x="6255" y="24366"/>
                      </a:lnTo>
                      <a:lnTo>
                        <a:pt x="4505" y="22295"/>
                      </a:lnTo>
                      <a:cubicBezTo>
                        <a:pt x="3826" y="21366"/>
                        <a:pt x="3719" y="21187"/>
                        <a:pt x="3612" y="20937"/>
                      </a:cubicBezTo>
                      <a:lnTo>
                        <a:pt x="3576" y="20866"/>
                      </a:lnTo>
                      <a:lnTo>
                        <a:pt x="3576" y="20830"/>
                      </a:lnTo>
                      <a:lnTo>
                        <a:pt x="3576" y="20830"/>
                      </a:lnTo>
                      <a:lnTo>
                        <a:pt x="3576" y="20830"/>
                      </a:lnTo>
                      <a:cubicBezTo>
                        <a:pt x="3683" y="21116"/>
                        <a:pt x="3326" y="20152"/>
                        <a:pt x="3826" y="21509"/>
                      </a:cubicBezTo>
                      <a:lnTo>
                        <a:pt x="3826" y="21545"/>
                      </a:lnTo>
                      <a:lnTo>
                        <a:pt x="3897" y="21795"/>
                      </a:lnTo>
                      <a:cubicBezTo>
                        <a:pt x="3969" y="22080"/>
                        <a:pt x="4076" y="22509"/>
                        <a:pt x="4112" y="23330"/>
                      </a:cubicBezTo>
                      <a:lnTo>
                        <a:pt x="4219" y="25188"/>
                      </a:lnTo>
                      <a:lnTo>
                        <a:pt x="4219" y="26224"/>
                      </a:lnTo>
                      <a:lnTo>
                        <a:pt x="4255" y="26259"/>
                      </a:lnTo>
                      <a:cubicBezTo>
                        <a:pt x="4362" y="26331"/>
                        <a:pt x="4862" y="26438"/>
                        <a:pt x="5719" y="26545"/>
                      </a:cubicBezTo>
                      <a:cubicBezTo>
                        <a:pt x="6755" y="26688"/>
                        <a:pt x="7791" y="26795"/>
                        <a:pt x="8755" y="26938"/>
                      </a:cubicBezTo>
                      <a:cubicBezTo>
                        <a:pt x="10684" y="27188"/>
                        <a:pt x="12720" y="27331"/>
                        <a:pt x="14363" y="27367"/>
                      </a:cubicBezTo>
                      <a:cubicBezTo>
                        <a:pt x="15970" y="27402"/>
                        <a:pt x="17113" y="27295"/>
                        <a:pt x="17113" y="27295"/>
                      </a:cubicBezTo>
                      <a:cubicBezTo>
                        <a:pt x="18221" y="27260"/>
                        <a:pt x="19328" y="27152"/>
                        <a:pt x="20471" y="26938"/>
                      </a:cubicBezTo>
                      <a:cubicBezTo>
                        <a:pt x="21400" y="26759"/>
                        <a:pt x="22293" y="26617"/>
                        <a:pt x="23150" y="26438"/>
                      </a:cubicBezTo>
                      <a:cubicBezTo>
                        <a:pt x="24293" y="26224"/>
                        <a:pt x="25436" y="26117"/>
                        <a:pt x="26614" y="26009"/>
                      </a:cubicBezTo>
                      <a:cubicBezTo>
                        <a:pt x="28936" y="25795"/>
                        <a:pt x="31329" y="25724"/>
                        <a:pt x="33723" y="25688"/>
                      </a:cubicBezTo>
                      <a:cubicBezTo>
                        <a:pt x="38616" y="25616"/>
                        <a:pt x="43545" y="25724"/>
                        <a:pt x="49332" y="25474"/>
                      </a:cubicBezTo>
                      <a:cubicBezTo>
                        <a:pt x="56261" y="25116"/>
                        <a:pt x="61226" y="23402"/>
                        <a:pt x="65941" y="23223"/>
                      </a:cubicBezTo>
                      <a:cubicBezTo>
                        <a:pt x="72049" y="22688"/>
                        <a:pt x="78800" y="22330"/>
                        <a:pt x="86551" y="2215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03" name="Graphic 1">
              <a:extLst>
                <a:ext uri="{FF2B5EF4-FFF2-40B4-BE49-F238E27FC236}">
                  <a16:creationId xmlns:a16="http://schemas.microsoft.com/office/drawing/2014/main" id="{0C573A79-745E-C24D-8243-E9F5AA094F5A}"/>
                </a:ext>
              </a:extLst>
            </p:cNvPr>
            <p:cNvGrpSpPr/>
            <p:nvPr/>
          </p:nvGrpSpPr>
          <p:grpSpPr>
            <a:xfrm>
              <a:off x="9083423" y="972529"/>
              <a:ext cx="559328" cy="255645"/>
              <a:chOff x="9083423" y="972529"/>
              <a:chExt cx="559328" cy="255645"/>
            </a:xfrm>
            <a:grpFill/>
          </p:grpSpPr>
          <p:grpSp>
            <p:nvGrpSpPr>
              <p:cNvPr id="104" name="Graphic 1">
                <a:extLst>
                  <a:ext uri="{FF2B5EF4-FFF2-40B4-BE49-F238E27FC236}">
                    <a16:creationId xmlns:a16="http://schemas.microsoft.com/office/drawing/2014/main" id="{6D3D34BA-BAD8-B34D-ACDD-C6C8EB960C97}"/>
                  </a:ext>
                </a:extLst>
              </p:cNvPr>
              <p:cNvGrpSpPr/>
              <p:nvPr/>
            </p:nvGrpSpPr>
            <p:grpSpPr>
              <a:xfrm>
                <a:off x="9091462" y="972529"/>
                <a:ext cx="548646" cy="224131"/>
                <a:chOff x="9091462" y="972529"/>
                <a:chExt cx="548646" cy="224131"/>
              </a:xfrm>
              <a:grpFill/>
            </p:grpSpPr>
            <p:sp>
              <p:nvSpPr>
                <p:cNvPr id="105" name="Freeform 104">
                  <a:extLst>
                    <a:ext uri="{FF2B5EF4-FFF2-40B4-BE49-F238E27FC236}">
                      <a16:creationId xmlns:a16="http://schemas.microsoft.com/office/drawing/2014/main" id="{0A5BBB32-1C27-114A-8F17-14D954F83CEA}"/>
                    </a:ext>
                  </a:extLst>
                </p:cNvPr>
                <p:cNvSpPr/>
                <p:nvPr/>
              </p:nvSpPr>
              <p:spPr>
                <a:xfrm>
                  <a:off x="9242130" y="972978"/>
                  <a:ext cx="3178" cy="357"/>
                </a:xfrm>
                <a:custGeom>
                  <a:avLst/>
                  <a:gdLst>
                    <a:gd name="connsiteX0" fmla="*/ 0 w 3178"/>
                    <a:gd name="connsiteY0" fmla="*/ 0 h 357"/>
                    <a:gd name="connsiteX1" fmla="*/ 3179 w 3178"/>
                    <a:gd name="connsiteY1" fmla="*/ 357 h 357"/>
                    <a:gd name="connsiteX2" fmla="*/ 0 w 3178"/>
                    <a:gd name="connsiteY2" fmla="*/ 0 h 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178" h="357">
                      <a:moveTo>
                        <a:pt x="0" y="0"/>
                      </a:moveTo>
                      <a:lnTo>
                        <a:pt x="3179" y="357"/>
                      </a:lnTo>
                      <a:cubicBezTo>
                        <a:pt x="3108" y="179"/>
                        <a:pt x="2322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B69713DA-E72B-0E46-B97D-5C3B93C6F9BF}"/>
                    </a:ext>
                  </a:extLst>
                </p:cNvPr>
                <p:cNvSpPr/>
                <p:nvPr/>
              </p:nvSpPr>
              <p:spPr>
                <a:xfrm>
                  <a:off x="9315282" y="1160430"/>
                  <a:ext cx="750" cy="85"/>
                </a:xfrm>
                <a:custGeom>
                  <a:avLst/>
                  <a:gdLst>
                    <a:gd name="connsiteX0" fmla="*/ 750 w 750"/>
                    <a:gd name="connsiteY0" fmla="*/ 71 h 85"/>
                    <a:gd name="connsiteX1" fmla="*/ 0 w 750"/>
                    <a:gd name="connsiteY1" fmla="*/ 0 h 85"/>
                    <a:gd name="connsiteX2" fmla="*/ 750 w 750"/>
                    <a:gd name="connsiteY2" fmla="*/ 71 h 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50" h="85">
                      <a:moveTo>
                        <a:pt x="750" y="71"/>
                      </a:moveTo>
                      <a:lnTo>
                        <a:pt x="0" y="0"/>
                      </a:lnTo>
                      <a:cubicBezTo>
                        <a:pt x="536" y="71"/>
                        <a:pt x="679" y="107"/>
                        <a:pt x="750" y="7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18F8F963-BA0A-BE41-96D4-44CA69ABB49B}"/>
                    </a:ext>
                  </a:extLst>
                </p:cNvPr>
                <p:cNvSpPr/>
                <p:nvPr/>
              </p:nvSpPr>
              <p:spPr>
                <a:xfrm>
                  <a:off x="9358181" y="1009340"/>
                  <a:ext cx="1071" cy="107"/>
                </a:xfrm>
                <a:custGeom>
                  <a:avLst/>
                  <a:gdLst>
                    <a:gd name="connsiteX0" fmla="*/ 1072 w 1071"/>
                    <a:gd name="connsiteY0" fmla="*/ 107 h 107"/>
                    <a:gd name="connsiteX1" fmla="*/ 893 w 1071"/>
                    <a:gd name="connsiteY1" fmla="*/ 72 h 107"/>
                    <a:gd name="connsiteX2" fmla="*/ 0 w 1071"/>
                    <a:gd name="connsiteY2" fmla="*/ 0 h 107"/>
                    <a:gd name="connsiteX3" fmla="*/ 1072 w 1071"/>
                    <a:gd name="connsiteY3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1" h="107">
                      <a:moveTo>
                        <a:pt x="1072" y="107"/>
                      </a:moveTo>
                      <a:cubicBezTo>
                        <a:pt x="1000" y="107"/>
                        <a:pt x="929" y="72"/>
                        <a:pt x="893" y="72"/>
                      </a:cubicBezTo>
                      <a:cubicBezTo>
                        <a:pt x="571" y="36"/>
                        <a:pt x="286" y="36"/>
                        <a:pt x="0" y="0"/>
                      </a:cubicBezTo>
                      <a:lnTo>
                        <a:pt x="1072" y="107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0EC605F8-E9E9-104A-A14C-E17C693B512C}"/>
                    </a:ext>
                  </a:extLst>
                </p:cNvPr>
                <p:cNvSpPr/>
                <p:nvPr/>
              </p:nvSpPr>
              <p:spPr>
                <a:xfrm>
                  <a:off x="9091462" y="972529"/>
                  <a:ext cx="548646" cy="224131"/>
                </a:xfrm>
                <a:custGeom>
                  <a:avLst/>
                  <a:gdLst>
                    <a:gd name="connsiteX0" fmla="*/ 112592 w 548646"/>
                    <a:gd name="connsiteY0" fmla="*/ 14201 h 224131"/>
                    <a:gd name="connsiteX1" fmla="*/ 127880 w 548646"/>
                    <a:gd name="connsiteY1" fmla="*/ 13772 h 224131"/>
                    <a:gd name="connsiteX2" fmla="*/ 133452 w 548646"/>
                    <a:gd name="connsiteY2" fmla="*/ 13736 h 224131"/>
                    <a:gd name="connsiteX3" fmla="*/ 139632 w 548646"/>
                    <a:gd name="connsiteY3" fmla="*/ 13915 h 224131"/>
                    <a:gd name="connsiteX4" fmla="*/ 160063 w 548646"/>
                    <a:gd name="connsiteY4" fmla="*/ 14344 h 224131"/>
                    <a:gd name="connsiteX5" fmla="*/ 205890 w 548646"/>
                    <a:gd name="connsiteY5" fmla="*/ 23773 h 224131"/>
                    <a:gd name="connsiteX6" fmla="*/ 236679 w 548646"/>
                    <a:gd name="connsiteY6" fmla="*/ 30524 h 224131"/>
                    <a:gd name="connsiteX7" fmla="*/ 252110 w 548646"/>
                    <a:gd name="connsiteY7" fmla="*/ 33739 h 224131"/>
                    <a:gd name="connsiteX8" fmla="*/ 267648 w 548646"/>
                    <a:gd name="connsiteY8" fmla="*/ 36882 h 224131"/>
                    <a:gd name="connsiteX9" fmla="*/ 286471 w 548646"/>
                    <a:gd name="connsiteY9" fmla="*/ 38275 h 224131"/>
                    <a:gd name="connsiteX10" fmla="*/ 304831 w 548646"/>
                    <a:gd name="connsiteY10" fmla="*/ 40597 h 224131"/>
                    <a:gd name="connsiteX11" fmla="*/ 308974 w 548646"/>
                    <a:gd name="connsiteY11" fmla="*/ 42383 h 224131"/>
                    <a:gd name="connsiteX12" fmla="*/ 321226 w 548646"/>
                    <a:gd name="connsiteY12" fmla="*/ 44883 h 224131"/>
                    <a:gd name="connsiteX13" fmla="*/ 320940 w 548646"/>
                    <a:gd name="connsiteY13" fmla="*/ 45062 h 224131"/>
                    <a:gd name="connsiteX14" fmla="*/ 336120 w 548646"/>
                    <a:gd name="connsiteY14" fmla="*/ 47884 h 224131"/>
                    <a:gd name="connsiteX15" fmla="*/ 335835 w 548646"/>
                    <a:gd name="connsiteY15" fmla="*/ 48062 h 224131"/>
                    <a:gd name="connsiteX16" fmla="*/ 343157 w 548646"/>
                    <a:gd name="connsiteY16" fmla="*/ 49169 h 224131"/>
                    <a:gd name="connsiteX17" fmla="*/ 341871 w 548646"/>
                    <a:gd name="connsiteY17" fmla="*/ 49312 h 224131"/>
                    <a:gd name="connsiteX18" fmla="*/ 371518 w 548646"/>
                    <a:gd name="connsiteY18" fmla="*/ 52563 h 224131"/>
                    <a:gd name="connsiteX19" fmla="*/ 370946 w 548646"/>
                    <a:gd name="connsiteY19" fmla="*/ 51455 h 224131"/>
                    <a:gd name="connsiteX20" fmla="*/ 414095 w 548646"/>
                    <a:gd name="connsiteY20" fmla="*/ 61242 h 224131"/>
                    <a:gd name="connsiteX21" fmla="*/ 413809 w 548646"/>
                    <a:gd name="connsiteY21" fmla="*/ 61421 h 224131"/>
                    <a:gd name="connsiteX22" fmla="*/ 428382 w 548646"/>
                    <a:gd name="connsiteY22" fmla="*/ 64064 h 224131"/>
                    <a:gd name="connsiteX23" fmla="*/ 434883 w 548646"/>
                    <a:gd name="connsiteY23" fmla="*/ 66493 h 224131"/>
                    <a:gd name="connsiteX24" fmla="*/ 441955 w 548646"/>
                    <a:gd name="connsiteY24" fmla="*/ 68636 h 224131"/>
                    <a:gd name="connsiteX25" fmla="*/ 453671 w 548646"/>
                    <a:gd name="connsiteY25" fmla="*/ 72529 h 224131"/>
                    <a:gd name="connsiteX26" fmla="*/ 461922 w 548646"/>
                    <a:gd name="connsiteY26" fmla="*/ 75423 h 224131"/>
                    <a:gd name="connsiteX27" fmla="*/ 465279 w 548646"/>
                    <a:gd name="connsiteY27" fmla="*/ 75994 h 224131"/>
                    <a:gd name="connsiteX28" fmla="*/ 468673 w 548646"/>
                    <a:gd name="connsiteY28" fmla="*/ 77030 h 224131"/>
                    <a:gd name="connsiteX29" fmla="*/ 469280 w 548646"/>
                    <a:gd name="connsiteY29" fmla="*/ 78173 h 224131"/>
                    <a:gd name="connsiteX30" fmla="*/ 485532 w 548646"/>
                    <a:gd name="connsiteY30" fmla="*/ 81924 h 224131"/>
                    <a:gd name="connsiteX31" fmla="*/ 492783 w 548646"/>
                    <a:gd name="connsiteY31" fmla="*/ 81602 h 224131"/>
                    <a:gd name="connsiteX32" fmla="*/ 499605 w 548646"/>
                    <a:gd name="connsiteY32" fmla="*/ 84531 h 224131"/>
                    <a:gd name="connsiteX33" fmla="*/ 512321 w 548646"/>
                    <a:gd name="connsiteY33" fmla="*/ 86031 h 224131"/>
                    <a:gd name="connsiteX34" fmla="*/ 509535 w 548646"/>
                    <a:gd name="connsiteY34" fmla="*/ 85745 h 224131"/>
                    <a:gd name="connsiteX35" fmla="*/ 526430 w 548646"/>
                    <a:gd name="connsiteY35" fmla="*/ 89210 h 224131"/>
                    <a:gd name="connsiteX36" fmla="*/ 523608 w 548646"/>
                    <a:gd name="connsiteY36" fmla="*/ 86853 h 224131"/>
                    <a:gd name="connsiteX37" fmla="*/ 528502 w 548646"/>
                    <a:gd name="connsiteY37" fmla="*/ 89282 h 224131"/>
                    <a:gd name="connsiteX38" fmla="*/ 532466 w 548646"/>
                    <a:gd name="connsiteY38" fmla="*/ 91532 h 224131"/>
                    <a:gd name="connsiteX39" fmla="*/ 533074 w 548646"/>
                    <a:gd name="connsiteY39" fmla="*/ 90282 h 224131"/>
                    <a:gd name="connsiteX40" fmla="*/ 536717 w 548646"/>
                    <a:gd name="connsiteY40" fmla="*/ 94604 h 224131"/>
                    <a:gd name="connsiteX41" fmla="*/ 536467 w 548646"/>
                    <a:gd name="connsiteY41" fmla="*/ 96818 h 224131"/>
                    <a:gd name="connsiteX42" fmla="*/ 535503 w 548646"/>
                    <a:gd name="connsiteY42" fmla="*/ 99854 h 224131"/>
                    <a:gd name="connsiteX43" fmla="*/ 528109 w 548646"/>
                    <a:gd name="connsiteY43" fmla="*/ 111999 h 224131"/>
                    <a:gd name="connsiteX44" fmla="*/ 518322 w 548646"/>
                    <a:gd name="connsiteY44" fmla="*/ 128715 h 224131"/>
                    <a:gd name="connsiteX45" fmla="*/ 513464 w 548646"/>
                    <a:gd name="connsiteY45" fmla="*/ 137216 h 224131"/>
                    <a:gd name="connsiteX46" fmla="*/ 508321 w 548646"/>
                    <a:gd name="connsiteY46" fmla="*/ 145074 h 224131"/>
                    <a:gd name="connsiteX47" fmla="*/ 497391 w 548646"/>
                    <a:gd name="connsiteY47" fmla="*/ 162184 h 224131"/>
                    <a:gd name="connsiteX48" fmla="*/ 487104 w 548646"/>
                    <a:gd name="connsiteY48" fmla="*/ 176221 h 224131"/>
                    <a:gd name="connsiteX49" fmla="*/ 478995 w 548646"/>
                    <a:gd name="connsiteY49" fmla="*/ 183901 h 224131"/>
                    <a:gd name="connsiteX50" fmla="*/ 473816 w 548646"/>
                    <a:gd name="connsiteY50" fmla="*/ 192473 h 224131"/>
                    <a:gd name="connsiteX51" fmla="*/ 461565 w 548646"/>
                    <a:gd name="connsiteY51" fmla="*/ 204939 h 224131"/>
                    <a:gd name="connsiteX52" fmla="*/ 454992 w 548646"/>
                    <a:gd name="connsiteY52" fmla="*/ 209118 h 224131"/>
                    <a:gd name="connsiteX53" fmla="*/ 447563 w 548646"/>
                    <a:gd name="connsiteY53" fmla="*/ 210547 h 224131"/>
                    <a:gd name="connsiteX54" fmla="*/ 430382 w 548646"/>
                    <a:gd name="connsiteY54" fmla="*/ 209761 h 224131"/>
                    <a:gd name="connsiteX55" fmla="*/ 428453 w 548646"/>
                    <a:gd name="connsiteY55" fmla="*/ 208547 h 224131"/>
                    <a:gd name="connsiteX56" fmla="*/ 413666 w 548646"/>
                    <a:gd name="connsiteY56" fmla="*/ 207618 h 224131"/>
                    <a:gd name="connsiteX57" fmla="*/ 407987 w 548646"/>
                    <a:gd name="connsiteY57" fmla="*/ 207618 h 224131"/>
                    <a:gd name="connsiteX58" fmla="*/ 405951 w 548646"/>
                    <a:gd name="connsiteY58" fmla="*/ 206511 h 224131"/>
                    <a:gd name="connsiteX59" fmla="*/ 396985 w 548646"/>
                    <a:gd name="connsiteY59" fmla="*/ 206260 h 224131"/>
                    <a:gd name="connsiteX60" fmla="*/ 391627 w 548646"/>
                    <a:gd name="connsiteY60" fmla="*/ 204760 h 224131"/>
                    <a:gd name="connsiteX61" fmla="*/ 363410 w 548646"/>
                    <a:gd name="connsiteY61" fmla="*/ 201046 h 224131"/>
                    <a:gd name="connsiteX62" fmla="*/ 334406 w 548646"/>
                    <a:gd name="connsiteY62" fmla="*/ 195188 h 224131"/>
                    <a:gd name="connsiteX63" fmla="*/ 312296 w 548646"/>
                    <a:gd name="connsiteY63" fmla="*/ 189401 h 224131"/>
                    <a:gd name="connsiteX64" fmla="*/ 284757 w 548646"/>
                    <a:gd name="connsiteY64" fmla="*/ 184794 h 224131"/>
                    <a:gd name="connsiteX65" fmla="*/ 257361 w 548646"/>
                    <a:gd name="connsiteY65" fmla="*/ 182472 h 224131"/>
                    <a:gd name="connsiteX66" fmla="*/ 234179 w 548646"/>
                    <a:gd name="connsiteY66" fmla="*/ 178864 h 224131"/>
                    <a:gd name="connsiteX67" fmla="*/ 173921 w 548646"/>
                    <a:gd name="connsiteY67" fmla="*/ 164684 h 224131"/>
                    <a:gd name="connsiteX68" fmla="*/ 143132 w 548646"/>
                    <a:gd name="connsiteY68" fmla="*/ 156754 h 224131"/>
                    <a:gd name="connsiteX69" fmla="*/ 127737 w 548646"/>
                    <a:gd name="connsiteY69" fmla="*/ 153254 h 224131"/>
                    <a:gd name="connsiteX70" fmla="*/ 120058 w 548646"/>
                    <a:gd name="connsiteY70" fmla="*/ 151789 h 224131"/>
                    <a:gd name="connsiteX71" fmla="*/ 112128 w 548646"/>
                    <a:gd name="connsiteY71" fmla="*/ 151075 h 224131"/>
                    <a:gd name="connsiteX72" fmla="*/ 107485 w 548646"/>
                    <a:gd name="connsiteY72" fmla="*/ 150968 h 224131"/>
                    <a:gd name="connsiteX73" fmla="*/ 90232 w 548646"/>
                    <a:gd name="connsiteY73" fmla="*/ 147610 h 224131"/>
                    <a:gd name="connsiteX74" fmla="*/ 72409 w 548646"/>
                    <a:gd name="connsiteY74" fmla="*/ 143503 h 224131"/>
                    <a:gd name="connsiteX75" fmla="*/ 65015 w 548646"/>
                    <a:gd name="connsiteY75" fmla="*/ 141860 h 224131"/>
                    <a:gd name="connsiteX76" fmla="*/ 45906 w 548646"/>
                    <a:gd name="connsiteY76" fmla="*/ 139109 h 224131"/>
                    <a:gd name="connsiteX77" fmla="*/ 40691 w 548646"/>
                    <a:gd name="connsiteY77" fmla="*/ 138323 h 224131"/>
                    <a:gd name="connsiteX78" fmla="*/ 36226 w 548646"/>
                    <a:gd name="connsiteY78" fmla="*/ 137073 h 224131"/>
                    <a:gd name="connsiteX79" fmla="*/ 30332 w 548646"/>
                    <a:gd name="connsiteY79" fmla="*/ 134644 h 224131"/>
                    <a:gd name="connsiteX80" fmla="*/ 23439 w 548646"/>
                    <a:gd name="connsiteY80" fmla="*/ 133073 h 224131"/>
                    <a:gd name="connsiteX81" fmla="*/ 19367 w 548646"/>
                    <a:gd name="connsiteY81" fmla="*/ 131715 h 224131"/>
                    <a:gd name="connsiteX82" fmla="*/ 14866 w 548646"/>
                    <a:gd name="connsiteY82" fmla="*/ 129144 h 224131"/>
                    <a:gd name="connsiteX83" fmla="*/ 7722 w 548646"/>
                    <a:gd name="connsiteY83" fmla="*/ 123286 h 224131"/>
                    <a:gd name="connsiteX84" fmla="*/ 5758 w 548646"/>
                    <a:gd name="connsiteY84" fmla="*/ 118785 h 224131"/>
                    <a:gd name="connsiteX85" fmla="*/ 5258 w 548646"/>
                    <a:gd name="connsiteY85" fmla="*/ 114285 h 224131"/>
                    <a:gd name="connsiteX86" fmla="*/ 5901 w 548646"/>
                    <a:gd name="connsiteY86" fmla="*/ 110641 h 224131"/>
                    <a:gd name="connsiteX87" fmla="*/ 5222 w 548646"/>
                    <a:gd name="connsiteY87" fmla="*/ 109927 h 224131"/>
                    <a:gd name="connsiteX88" fmla="*/ 2686 w 548646"/>
                    <a:gd name="connsiteY88" fmla="*/ 110963 h 224131"/>
                    <a:gd name="connsiteX89" fmla="*/ 186 w 548646"/>
                    <a:gd name="connsiteY89" fmla="*/ 116892 h 224131"/>
                    <a:gd name="connsiteX90" fmla="*/ 1829 w 548646"/>
                    <a:gd name="connsiteY90" fmla="*/ 127608 h 224131"/>
                    <a:gd name="connsiteX91" fmla="*/ 11473 w 548646"/>
                    <a:gd name="connsiteY91" fmla="*/ 138073 h 224131"/>
                    <a:gd name="connsiteX92" fmla="*/ 19474 w 548646"/>
                    <a:gd name="connsiteY92" fmla="*/ 142895 h 224131"/>
                    <a:gd name="connsiteX93" fmla="*/ 23974 w 548646"/>
                    <a:gd name="connsiteY93" fmla="*/ 144253 h 224131"/>
                    <a:gd name="connsiteX94" fmla="*/ 27368 w 548646"/>
                    <a:gd name="connsiteY94" fmla="*/ 145789 h 224131"/>
                    <a:gd name="connsiteX95" fmla="*/ 26546 w 548646"/>
                    <a:gd name="connsiteY95" fmla="*/ 145789 h 224131"/>
                    <a:gd name="connsiteX96" fmla="*/ 33118 w 548646"/>
                    <a:gd name="connsiteY96" fmla="*/ 148896 h 224131"/>
                    <a:gd name="connsiteX97" fmla="*/ 40512 w 548646"/>
                    <a:gd name="connsiteY97" fmla="*/ 150932 h 224131"/>
                    <a:gd name="connsiteX98" fmla="*/ 52478 w 548646"/>
                    <a:gd name="connsiteY98" fmla="*/ 152611 h 224131"/>
                    <a:gd name="connsiteX99" fmla="*/ 62372 w 548646"/>
                    <a:gd name="connsiteY99" fmla="*/ 153968 h 224131"/>
                    <a:gd name="connsiteX100" fmla="*/ 72587 w 548646"/>
                    <a:gd name="connsiteY100" fmla="*/ 155326 h 224131"/>
                    <a:gd name="connsiteX101" fmla="*/ 93019 w 548646"/>
                    <a:gd name="connsiteY101" fmla="*/ 160791 h 224131"/>
                    <a:gd name="connsiteX102" fmla="*/ 92554 w 548646"/>
                    <a:gd name="connsiteY102" fmla="*/ 160862 h 224131"/>
                    <a:gd name="connsiteX103" fmla="*/ 111592 w 548646"/>
                    <a:gd name="connsiteY103" fmla="*/ 163719 h 224131"/>
                    <a:gd name="connsiteX104" fmla="*/ 129059 w 548646"/>
                    <a:gd name="connsiteY104" fmla="*/ 167149 h 224131"/>
                    <a:gd name="connsiteX105" fmla="*/ 125630 w 548646"/>
                    <a:gd name="connsiteY105" fmla="*/ 167149 h 224131"/>
                    <a:gd name="connsiteX106" fmla="*/ 145811 w 548646"/>
                    <a:gd name="connsiteY106" fmla="*/ 172185 h 224131"/>
                    <a:gd name="connsiteX107" fmla="*/ 206890 w 548646"/>
                    <a:gd name="connsiteY107" fmla="*/ 184151 h 224131"/>
                    <a:gd name="connsiteX108" fmla="*/ 205926 w 548646"/>
                    <a:gd name="connsiteY108" fmla="*/ 184258 h 224131"/>
                    <a:gd name="connsiteX109" fmla="*/ 223713 w 548646"/>
                    <a:gd name="connsiteY109" fmla="*/ 187365 h 224131"/>
                    <a:gd name="connsiteX110" fmla="*/ 224571 w 548646"/>
                    <a:gd name="connsiteY110" fmla="*/ 187865 h 224131"/>
                    <a:gd name="connsiteX111" fmla="*/ 240144 w 548646"/>
                    <a:gd name="connsiteY111" fmla="*/ 190687 h 224131"/>
                    <a:gd name="connsiteX112" fmla="*/ 254896 w 548646"/>
                    <a:gd name="connsiteY112" fmla="*/ 193223 h 224131"/>
                    <a:gd name="connsiteX113" fmla="*/ 255217 w 548646"/>
                    <a:gd name="connsiteY113" fmla="*/ 194045 h 224131"/>
                    <a:gd name="connsiteX114" fmla="*/ 271541 w 548646"/>
                    <a:gd name="connsiteY114" fmla="*/ 195724 h 224131"/>
                    <a:gd name="connsiteX115" fmla="*/ 265504 w 548646"/>
                    <a:gd name="connsiteY115" fmla="*/ 194902 h 224131"/>
                    <a:gd name="connsiteX116" fmla="*/ 289293 w 548646"/>
                    <a:gd name="connsiteY116" fmla="*/ 197474 h 224131"/>
                    <a:gd name="connsiteX117" fmla="*/ 322726 w 548646"/>
                    <a:gd name="connsiteY117" fmla="*/ 200724 h 224131"/>
                    <a:gd name="connsiteX118" fmla="*/ 325798 w 548646"/>
                    <a:gd name="connsiteY118" fmla="*/ 202296 h 224131"/>
                    <a:gd name="connsiteX119" fmla="*/ 323797 w 548646"/>
                    <a:gd name="connsiteY119" fmla="*/ 203474 h 224131"/>
                    <a:gd name="connsiteX120" fmla="*/ 346157 w 548646"/>
                    <a:gd name="connsiteY120" fmla="*/ 208904 h 224131"/>
                    <a:gd name="connsiteX121" fmla="*/ 346372 w 548646"/>
                    <a:gd name="connsiteY121" fmla="*/ 209832 h 224131"/>
                    <a:gd name="connsiteX122" fmla="*/ 379269 w 548646"/>
                    <a:gd name="connsiteY122" fmla="*/ 215404 h 224131"/>
                    <a:gd name="connsiteX123" fmla="*/ 401914 w 548646"/>
                    <a:gd name="connsiteY123" fmla="*/ 218798 h 224131"/>
                    <a:gd name="connsiteX124" fmla="*/ 407058 w 548646"/>
                    <a:gd name="connsiteY124" fmla="*/ 220512 h 224131"/>
                    <a:gd name="connsiteX125" fmla="*/ 417809 w 548646"/>
                    <a:gd name="connsiteY125" fmla="*/ 220977 h 224131"/>
                    <a:gd name="connsiteX126" fmla="*/ 422131 w 548646"/>
                    <a:gd name="connsiteY126" fmla="*/ 222798 h 224131"/>
                    <a:gd name="connsiteX127" fmla="*/ 446420 w 548646"/>
                    <a:gd name="connsiteY127" fmla="*/ 223656 h 224131"/>
                    <a:gd name="connsiteX128" fmla="*/ 461350 w 548646"/>
                    <a:gd name="connsiteY128" fmla="*/ 220048 h 224131"/>
                    <a:gd name="connsiteX129" fmla="*/ 474638 w 548646"/>
                    <a:gd name="connsiteY129" fmla="*/ 211154 h 224131"/>
                    <a:gd name="connsiteX130" fmla="*/ 480853 w 548646"/>
                    <a:gd name="connsiteY130" fmla="*/ 203439 h 224131"/>
                    <a:gd name="connsiteX131" fmla="*/ 484175 w 548646"/>
                    <a:gd name="connsiteY131" fmla="*/ 198831 h 224131"/>
                    <a:gd name="connsiteX132" fmla="*/ 485711 w 548646"/>
                    <a:gd name="connsiteY132" fmla="*/ 195295 h 224131"/>
                    <a:gd name="connsiteX133" fmla="*/ 489997 w 548646"/>
                    <a:gd name="connsiteY133" fmla="*/ 189866 h 224131"/>
                    <a:gd name="connsiteX134" fmla="*/ 492247 w 548646"/>
                    <a:gd name="connsiteY134" fmla="*/ 188365 h 224131"/>
                    <a:gd name="connsiteX135" fmla="*/ 490711 w 548646"/>
                    <a:gd name="connsiteY135" fmla="*/ 190616 h 224131"/>
                    <a:gd name="connsiteX136" fmla="*/ 489568 w 548646"/>
                    <a:gd name="connsiteY136" fmla="*/ 191652 h 224131"/>
                    <a:gd name="connsiteX137" fmla="*/ 489747 w 548646"/>
                    <a:gd name="connsiteY137" fmla="*/ 192866 h 224131"/>
                    <a:gd name="connsiteX138" fmla="*/ 494069 w 548646"/>
                    <a:gd name="connsiteY138" fmla="*/ 189473 h 224131"/>
                    <a:gd name="connsiteX139" fmla="*/ 500641 w 548646"/>
                    <a:gd name="connsiteY139" fmla="*/ 183043 h 224131"/>
                    <a:gd name="connsiteX140" fmla="*/ 509856 w 548646"/>
                    <a:gd name="connsiteY140" fmla="*/ 168399 h 224131"/>
                    <a:gd name="connsiteX141" fmla="*/ 506606 w 548646"/>
                    <a:gd name="connsiteY141" fmla="*/ 172292 h 224131"/>
                    <a:gd name="connsiteX142" fmla="*/ 509428 w 548646"/>
                    <a:gd name="connsiteY142" fmla="*/ 167649 h 224131"/>
                    <a:gd name="connsiteX143" fmla="*/ 511964 w 548646"/>
                    <a:gd name="connsiteY143" fmla="*/ 163612 h 224131"/>
                    <a:gd name="connsiteX144" fmla="*/ 511535 w 548646"/>
                    <a:gd name="connsiteY144" fmla="*/ 165684 h 224131"/>
                    <a:gd name="connsiteX145" fmla="*/ 520251 w 548646"/>
                    <a:gd name="connsiteY145" fmla="*/ 153754 h 224131"/>
                    <a:gd name="connsiteX146" fmla="*/ 518286 w 548646"/>
                    <a:gd name="connsiteY146" fmla="*/ 154968 h 224131"/>
                    <a:gd name="connsiteX147" fmla="*/ 529216 w 548646"/>
                    <a:gd name="connsiteY147" fmla="*/ 139395 h 224131"/>
                    <a:gd name="connsiteX148" fmla="*/ 528359 w 548646"/>
                    <a:gd name="connsiteY148" fmla="*/ 137895 h 224131"/>
                    <a:gd name="connsiteX149" fmla="*/ 538217 w 548646"/>
                    <a:gd name="connsiteY149" fmla="*/ 123000 h 224131"/>
                    <a:gd name="connsiteX150" fmla="*/ 540932 w 548646"/>
                    <a:gd name="connsiteY150" fmla="*/ 118821 h 224131"/>
                    <a:gd name="connsiteX151" fmla="*/ 543896 w 548646"/>
                    <a:gd name="connsiteY151" fmla="*/ 113892 h 224131"/>
                    <a:gd name="connsiteX152" fmla="*/ 548183 w 548646"/>
                    <a:gd name="connsiteY152" fmla="*/ 102962 h 224131"/>
                    <a:gd name="connsiteX153" fmla="*/ 547576 w 548646"/>
                    <a:gd name="connsiteY153" fmla="*/ 101426 h 224131"/>
                    <a:gd name="connsiteX154" fmla="*/ 547826 w 548646"/>
                    <a:gd name="connsiteY154" fmla="*/ 94854 h 224131"/>
                    <a:gd name="connsiteX155" fmla="*/ 548647 w 548646"/>
                    <a:gd name="connsiteY155" fmla="*/ 94032 h 224131"/>
                    <a:gd name="connsiteX156" fmla="*/ 543039 w 548646"/>
                    <a:gd name="connsiteY156" fmla="*/ 83709 h 224131"/>
                    <a:gd name="connsiteX157" fmla="*/ 540324 w 548646"/>
                    <a:gd name="connsiteY157" fmla="*/ 80852 h 224131"/>
                    <a:gd name="connsiteX158" fmla="*/ 529716 w 548646"/>
                    <a:gd name="connsiteY158" fmla="*/ 75709 h 224131"/>
                    <a:gd name="connsiteX159" fmla="*/ 531288 w 548646"/>
                    <a:gd name="connsiteY159" fmla="*/ 75530 h 224131"/>
                    <a:gd name="connsiteX160" fmla="*/ 526966 w 548646"/>
                    <a:gd name="connsiteY160" fmla="*/ 76316 h 224131"/>
                    <a:gd name="connsiteX161" fmla="*/ 507213 w 548646"/>
                    <a:gd name="connsiteY161" fmla="*/ 72494 h 224131"/>
                    <a:gd name="connsiteX162" fmla="*/ 502891 w 548646"/>
                    <a:gd name="connsiteY162" fmla="*/ 73101 h 224131"/>
                    <a:gd name="connsiteX163" fmla="*/ 504713 w 548646"/>
                    <a:gd name="connsiteY163" fmla="*/ 72637 h 224131"/>
                    <a:gd name="connsiteX164" fmla="*/ 497533 w 548646"/>
                    <a:gd name="connsiteY164" fmla="*/ 71422 h 224131"/>
                    <a:gd name="connsiteX165" fmla="*/ 493676 w 548646"/>
                    <a:gd name="connsiteY165" fmla="*/ 69458 h 224131"/>
                    <a:gd name="connsiteX166" fmla="*/ 497426 w 548646"/>
                    <a:gd name="connsiteY166" fmla="*/ 69208 h 224131"/>
                    <a:gd name="connsiteX167" fmla="*/ 486996 w 548646"/>
                    <a:gd name="connsiteY167" fmla="*/ 68529 h 224131"/>
                    <a:gd name="connsiteX168" fmla="*/ 475674 w 548646"/>
                    <a:gd name="connsiteY168" fmla="*/ 65279 h 224131"/>
                    <a:gd name="connsiteX169" fmla="*/ 469494 w 548646"/>
                    <a:gd name="connsiteY169" fmla="*/ 62600 h 224131"/>
                    <a:gd name="connsiteX170" fmla="*/ 466530 w 548646"/>
                    <a:gd name="connsiteY170" fmla="*/ 61635 h 224131"/>
                    <a:gd name="connsiteX171" fmla="*/ 465351 w 548646"/>
                    <a:gd name="connsiteY171" fmla="*/ 61028 h 224131"/>
                    <a:gd name="connsiteX172" fmla="*/ 458171 w 548646"/>
                    <a:gd name="connsiteY172" fmla="*/ 58063 h 224131"/>
                    <a:gd name="connsiteX173" fmla="*/ 445384 w 548646"/>
                    <a:gd name="connsiteY173" fmla="*/ 55313 h 224131"/>
                    <a:gd name="connsiteX174" fmla="*/ 442848 w 548646"/>
                    <a:gd name="connsiteY174" fmla="*/ 52634 h 224131"/>
                    <a:gd name="connsiteX175" fmla="*/ 432811 w 548646"/>
                    <a:gd name="connsiteY175" fmla="*/ 50491 h 224131"/>
                    <a:gd name="connsiteX176" fmla="*/ 421131 w 548646"/>
                    <a:gd name="connsiteY176" fmla="*/ 47134 h 224131"/>
                    <a:gd name="connsiteX177" fmla="*/ 422131 w 548646"/>
                    <a:gd name="connsiteY177" fmla="*/ 47241 h 224131"/>
                    <a:gd name="connsiteX178" fmla="*/ 373161 w 548646"/>
                    <a:gd name="connsiteY178" fmla="*/ 36775 h 224131"/>
                    <a:gd name="connsiteX179" fmla="*/ 366803 w 548646"/>
                    <a:gd name="connsiteY179" fmla="*/ 37704 h 224131"/>
                    <a:gd name="connsiteX180" fmla="*/ 343729 w 548646"/>
                    <a:gd name="connsiteY180" fmla="*/ 34596 h 224131"/>
                    <a:gd name="connsiteX181" fmla="*/ 328977 w 548646"/>
                    <a:gd name="connsiteY181" fmla="*/ 33346 h 224131"/>
                    <a:gd name="connsiteX182" fmla="*/ 315975 w 548646"/>
                    <a:gd name="connsiteY182" fmla="*/ 29238 h 224131"/>
                    <a:gd name="connsiteX183" fmla="*/ 317868 w 548646"/>
                    <a:gd name="connsiteY183" fmla="*/ 29453 h 224131"/>
                    <a:gd name="connsiteX184" fmla="*/ 287043 w 548646"/>
                    <a:gd name="connsiteY184" fmla="*/ 24238 h 224131"/>
                    <a:gd name="connsiteX185" fmla="*/ 270826 w 548646"/>
                    <a:gd name="connsiteY185" fmla="*/ 24274 h 224131"/>
                    <a:gd name="connsiteX186" fmla="*/ 266683 w 548646"/>
                    <a:gd name="connsiteY186" fmla="*/ 22880 h 224131"/>
                    <a:gd name="connsiteX187" fmla="*/ 265183 w 548646"/>
                    <a:gd name="connsiteY187" fmla="*/ 21666 h 224131"/>
                    <a:gd name="connsiteX188" fmla="*/ 262397 w 548646"/>
                    <a:gd name="connsiteY188" fmla="*/ 21523 h 224131"/>
                    <a:gd name="connsiteX189" fmla="*/ 262290 w 548646"/>
                    <a:gd name="connsiteY189" fmla="*/ 21309 h 224131"/>
                    <a:gd name="connsiteX190" fmla="*/ 259968 w 548646"/>
                    <a:gd name="connsiteY190" fmla="*/ 21380 h 224131"/>
                    <a:gd name="connsiteX191" fmla="*/ 260825 w 548646"/>
                    <a:gd name="connsiteY191" fmla="*/ 22059 h 224131"/>
                    <a:gd name="connsiteX192" fmla="*/ 242716 w 548646"/>
                    <a:gd name="connsiteY192" fmla="*/ 16808 h 224131"/>
                    <a:gd name="connsiteX193" fmla="*/ 195782 w 548646"/>
                    <a:gd name="connsiteY193" fmla="*/ 8271 h 224131"/>
                    <a:gd name="connsiteX194" fmla="*/ 202354 w 548646"/>
                    <a:gd name="connsiteY194" fmla="*/ 8379 h 224131"/>
                    <a:gd name="connsiteX195" fmla="*/ 191567 w 548646"/>
                    <a:gd name="connsiteY195" fmla="*/ 5950 h 224131"/>
                    <a:gd name="connsiteX196" fmla="*/ 201246 w 548646"/>
                    <a:gd name="connsiteY196" fmla="*/ 7593 h 224131"/>
                    <a:gd name="connsiteX197" fmla="*/ 158205 w 548646"/>
                    <a:gd name="connsiteY197" fmla="*/ 92 h 224131"/>
                    <a:gd name="connsiteX198" fmla="*/ 154884 w 548646"/>
                    <a:gd name="connsiteY198" fmla="*/ 806 h 224131"/>
                    <a:gd name="connsiteX199" fmla="*/ 153955 w 548646"/>
                    <a:gd name="connsiteY199" fmla="*/ 699 h 224131"/>
                    <a:gd name="connsiteX200" fmla="*/ 148204 w 548646"/>
                    <a:gd name="connsiteY200" fmla="*/ 1878 h 224131"/>
                    <a:gd name="connsiteX201" fmla="*/ 140703 w 548646"/>
                    <a:gd name="connsiteY201" fmla="*/ 235 h 224131"/>
                    <a:gd name="connsiteX202" fmla="*/ 128666 w 548646"/>
                    <a:gd name="connsiteY202" fmla="*/ 306 h 224131"/>
                    <a:gd name="connsiteX203" fmla="*/ 115736 w 548646"/>
                    <a:gd name="connsiteY203" fmla="*/ 2021 h 224131"/>
                    <a:gd name="connsiteX204" fmla="*/ 116700 w 548646"/>
                    <a:gd name="connsiteY204" fmla="*/ 2878 h 224131"/>
                    <a:gd name="connsiteX205" fmla="*/ 107770 w 548646"/>
                    <a:gd name="connsiteY205" fmla="*/ 2021 h 224131"/>
                    <a:gd name="connsiteX206" fmla="*/ 107306 w 548646"/>
                    <a:gd name="connsiteY206" fmla="*/ 913 h 224131"/>
                    <a:gd name="connsiteX207" fmla="*/ 102020 w 548646"/>
                    <a:gd name="connsiteY207" fmla="*/ 2521 h 224131"/>
                    <a:gd name="connsiteX208" fmla="*/ 94912 w 548646"/>
                    <a:gd name="connsiteY208" fmla="*/ 5378 h 224131"/>
                    <a:gd name="connsiteX209" fmla="*/ 96983 w 548646"/>
                    <a:gd name="connsiteY209" fmla="*/ 3735 h 224131"/>
                    <a:gd name="connsiteX210" fmla="*/ 101984 w 548646"/>
                    <a:gd name="connsiteY210" fmla="*/ 1735 h 224131"/>
                    <a:gd name="connsiteX211" fmla="*/ 89768 w 548646"/>
                    <a:gd name="connsiteY211" fmla="*/ 6628 h 224131"/>
                    <a:gd name="connsiteX212" fmla="*/ 79838 w 548646"/>
                    <a:gd name="connsiteY212" fmla="*/ 14629 h 224131"/>
                    <a:gd name="connsiteX213" fmla="*/ 79517 w 548646"/>
                    <a:gd name="connsiteY213" fmla="*/ 17916 h 224131"/>
                    <a:gd name="connsiteX214" fmla="*/ 64836 w 548646"/>
                    <a:gd name="connsiteY214" fmla="*/ 34775 h 224131"/>
                    <a:gd name="connsiteX215" fmla="*/ 67373 w 548646"/>
                    <a:gd name="connsiteY215" fmla="*/ 33632 h 224131"/>
                    <a:gd name="connsiteX216" fmla="*/ 45191 w 548646"/>
                    <a:gd name="connsiteY216" fmla="*/ 55313 h 224131"/>
                    <a:gd name="connsiteX217" fmla="*/ 35940 w 548646"/>
                    <a:gd name="connsiteY217" fmla="*/ 69565 h 224131"/>
                    <a:gd name="connsiteX218" fmla="*/ 29118 w 548646"/>
                    <a:gd name="connsiteY218" fmla="*/ 80816 h 224131"/>
                    <a:gd name="connsiteX219" fmla="*/ 20224 w 548646"/>
                    <a:gd name="connsiteY219" fmla="*/ 94175 h 224131"/>
                    <a:gd name="connsiteX220" fmla="*/ 21153 w 548646"/>
                    <a:gd name="connsiteY220" fmla="*/ 98176 h 224131"/>
                    <a:gd name="connsiteX221" fmla="*/ 33261 w 548646"/>
                    <a:gd name="connsiteY221" fmla="*/ 87531 h 224131"/>
                    <a:gd name="connsiteX222" fmla="*/ 39048 w 548646"/>
                    <a:gd name="connsiteY222" fmla="*/ 81352 h 224131"/>
                    <a:gd name="connsiteX223" fmla="*/ 41226 w 548646"/>
                    <a:gd name="connsiteY223" fmla="*/ 78566 h 224131"/>
                    <a:gd name="connsiteX224" fmla="*/ 45370 w 548646"/>
                    <a:gd name="connsiteY224" fmla="*/ 73315 h 224131"/>
                    <a:gd name="connsiteX225" fmla="*/ 47584 w 548646"/>
                    <a:gd name="connsiteY225" fmla="*/ 70779 h 224131"/>
                    <a:gd name="connsiteX226" fmla="*/ 49906 w 548646"/>
                    <a:gd name="connsiteY226" fmla="*/ 68029 h 224131"/>
                    <a:gd name="connsiteX227" fmla="*/ 57621 w 548646"/>
                    <a:gd name="connsiteY227" fmla="*/ 58599 h 224131"/>
                    <a:gd name="connsiteX228" fmla="*/ 61086 w 548646"/>
                    <a:gd name="connsiteY228" fmla="*/ 55063 h 224131"/>
                    <a:gd name="connsiteX229" fmla="*/ 65551 w 548646"/>
                    <a:gd name="connsiteY229" fmla="*/ 50955 h 224131"/>
                    <a:gd name="connsiteX230" fmla="*/ 74302 w 548646"/>
                    <a:gd name="connsiteY230" fmla="*/ 42169 h 224131"/>
                    <a:gd name="connsiteX231" fmla="*/ 82767 w 548646"/>
                    <a:gd name="connsiteY231" fmla="*/ 32417 h 224131"/>
                    <a:gd name="connsiteX232" fmla="*/ 86946 w 548646"/>
                    <a:gd name="connsiteY232" fmla="*/ 27024 h 224131"/>
                    <a:gd name="connsiteX233" fmla="*/ 90483 w 548646"/>
                    <a:gd name="connsiteY233" fmla="*/ 22773 h 224131"/>
                    <a:gd name="connsiteX234" fmla="*/ 99912 w 548646"/>
                    <a:gd name="connsiteY234" fmla="*/ 15880 h 224131"/>
                    <a:gd name="connsiteX235" fmla="*/ 105556 w 548646"/>
                    <a:gd name="connsiteY235" fmla="*/ 14058 h 224131"/>
                    <a:gd name="connsiteX236" fmla="*/ 108485 w 548646"/>
                    <a:gd name="connsiteY236" fmla="*/ 13808 h 224131"/>
                    <a:gd name="connsiteX237" fmla="*/ 112592 w 548646"/>
                    <a:gd name="connsiteY237" fmla="*/ 14201 h 224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</a:cxnLst>
                  <a:rect l="l" t="t" r="r" b="b"/>
                  <a:pathLst>
                    <a:path w="548646" h="224131">
                      <a:moveTo>
                        <a:pt x="112592" y="14201"/>
                      </a:moveTo>
                      <a:cubicBezTo>
                        <a:pt x="118879" y="14594"/>
                        <a:pt x="123737" y="13915"/>
                        <a:pt x="127880" y="13772"/>
                      </a:cubicBezTo>
                      <a:cubicBezTo>
                        <a:pt x="129952" y="13665"/>
                        <a:pt x="131738" y="13665"/>
                        <a:pt x="133452" y="13736"/>
                      </a:cubicBezTo>
                      <a:cubicBezTo>
                        <a:pt x="135595" y="13808"/>
                        <a:pt x="137631" y="13879"/>
                        <a:pt x="139632" y="13915"/>
                      </a:cubicBezTo>
                      <a:cubicBezTo>
                        <a:pt x="147454" y="14022"/>
                        <a:pt x="153955" y="13879"/>
                        <a:pt x="160063" y="14344"/>
                      </a:cubicBezTo>
                      <a:cubicBezTo>
                        <a:pt x="171850" y="15130"/>
                        <a:pt x="184352" y="19059"/>
                        <a:pt x="205890" y="23773"/>
                      </a:cubicBezTo>
                      <a:cubicBezTo>
                        <a:pt x="215963" y="26095"/>
                        <a:pt x="226321" y="28345"/>
                        <a:pt x="236679" y="30524"/>
                      </a:cubicBezTo>
                      <a:cubicBezTo>
                        <a:pt x="241859" y="31596"/>
                        <a:pt x="247002" y="32667"/>
                        <a:pt x="252110" y="33739"/>
                      </a:cubicBezTo>
                      <a:cubicBezTo>
                        <a:pt x="257325" y="34775"/>
                        <a:pt x="261933" y="35882"/>
                        <a:pt x="267648" y="36882"/>
                      </a:cubicBezTo>
                      <a:cubicBezTo>
                        <a:pt x="272898" y="37061"/>
                        <a:pt x="279792" y="37668"/>
                        <a:pt x="286471" y="38275"/>
                      </a:cubicBezTo>
                      <a:cubicBezTo>
                        <a:pt x="293329" y="38882"/>
                        <a:pt x="299152" y="39847"/>
                        <a:pt x="304831" y="40597"/>
                      </a:cubicBezTo>
                      <a:lnTo>
                        <a:pt x="308974" y="42383"/>
                      </a:lnTo>
                      <a:cubicBezTo>
                        <a:pt x="312903" y="42847"/>
                        <a:pt x="317475" y="43562"/>
                        <a:pt x="321226" y="44883"/>
                      </a:cubicBezTo>
                      <a:lnTo>
                        <a:pt x="320940" y="45062"/>
                      </a:lnTo>
                      <a:cubicBezTo>
                        <a:pt x="326834" y="45705"/>
                        <a:pt x="333120" y="47598"/>
                        <a:pt x="336120" y="47884"/>
                      </a:cubicBezTo>
                      <a:lnTo>
                        <a:pt x="335835" y="48062"/>
                      </a:lnTo>
                      <a:cubicBezTo>
                        <a:pt x="338299" y="48491"/>
                        <a:pt x="340728" y="48848"/>
                        <a:pt x="343157" y="49169"/>
                      </a:cubicBezTo>
                      <a:lnTo>
                        <a:pt x="341871" y="49312"/>
                      </a:lnTo>
                      <a:cubicBezTo>
                        <a:pt x="352408" y="50205"/>
                        <a:pt x="362802" y="50920"/>
                        <a:pt x="371518" y="52563"/>
                      </a:cubicBezTo>
                      <a:lnTo>
                        <a:pt x="370946" y="51455"/>
                      </a:lnTo>
                      <a:cubicBezTo>
                        <a:pt x="389663" y="56242"/>
                        <a:pt x="397021" y="56206"/>
                        <a:pt x="414095" y="61242"/>
                      </a:cubicBezTo>
                      <a:lnTo>
                        <a:pt x="413809" y="61421"/>
                      </a:lnTo>
                      <a:cubicBezTo>
                        <a:pt x="419452" y="61921"/>
                        <a:pt x="424203" y="62743"/>
                        <a:pt x="428382" y="64064"/>
                      </a:cubicBezTo>
                      <a:cubicBezTo>
                        <a:pt x="430525" y="64707"/>
                        <a:pt x="432097" y="65493"/>
                        <a:pt x="434883" y="66493"/>
                      </a:cubicBezTo>
                      <a:cubicBezTo>
                        <a:pt x="437347" y="67350"/>
                        <a:pt x="439741" y="68029"/>
                        <a:pt x="441955" y="68636"/>
                      </a:cubicBezTo>
                      <a:cubicBezTo>
                        <a:pt x="446563" y="69886"/>
                        <a:pt x="449885" y="70779"/>
                        <a:pt x="453671" y="72529"/>
                      </a:cubicBezTo>
                      <a:cubicBezTo>
                        <a:pt x="455707" y="73422"/>
                        <a:pt x="458564" y="74744"/>
                        <a:pt x="461922" y="75423"/>
                      </a:cubicBezTo>
                      <a:cubicBezTo>
                        <a:pt x="462994" y="75601"/>
                        <a:pt x="464136" y="75816"/>
                        <a:pt x="465279" y="75994"/>
                      </a:cubicBezTo>
                      <a:cubicBezTo>
                        <a:pt x="466208" y="76173"/>
                        <a:pt x="467280" y="76530"/>
                        <a:pt x="468673" y="77030"/>
                      </a:cubicBezTo>
                      <a:cubicBezTo>
                        <a:pt x="465994" y="76137"/>
                        <a:pt x="469530" y="77994"/>
                        <a:pt x="469280" y="78173"/>
                      </a:cubicBezTo>
                      <a:cubicBezTo>
                        <a:pt x="475531" y="80923"/>
                        <a:pt x="481710" y="81424"/>
                        <a:pt x="485532" y="81924"/>
                      </a:cubicBezTo>
                      <a:cubicBezTo>
                        <a:pt x="489390" y="82388"/>
                        <a:pt x="492533" y="82567"/>
                        <a:pt x="492783" y="81602"/>
                      </a:cubicBezTo>
                      <a:cubicBezTo>
                        <a:pt x="500355" y="83317"/>
                        <a:pt x="498819" y="83567"/>
                        <a:pt x="499605" y="84531"/>
                      </a:cubicBezTo>
                      <a:cubicBezTo>
                        <a:pt x="499748" y="83674"/>
                        <a:pt x="506427" y="84781"/>
                        <a:pt x="512321" y="86031"/>
                      </a:cubicBezTo>
                      <a:lnTo>
                        <a:pt x="509535" y="85745"/>
                      </a:lnTo>
                      <a:lnTo>
                        <a:pt x="526430" y="89210"/>
                      </a:lnTo>
                      <a:cubicBezTo>
                        <a:pt x="525680" y="88424"/>
                        <a:pt x="524537" y="87639"/>
                        <a:pt x="523608" y="86853"/>
                      </a:cubicBezTo>
                      <a:cubicBezTo>
                        <a:pt x="528109" y="88067"/>
                        <a:pt x="528073" y="88782"/>
                        <a:pt x="528502" y="89282"/>
                      </a:cubicBezTo>
                      <a:cubicBezTo>
                        <a:pt x="528752" y="89853"/>
                        <a:pt x="529252" y="90103"/>
                        <a:pt x="532466" y="91532"/>
                      </a:cubicBezTo>
                      <a:lnTo>
                        <a:pt x="533074" y="90282"/>
                      </a:lnTo>
                      <a:cubicBezTo>
                        <a:pt x="535467" y="91746"/>
                        <a:pt x="536431" y="93068"/>
                        <a:pt x="536717" y="94604"/>
                      </a:cubicBezTo>
                      <a:cubicBezTo>
                        <a:pt x="536824" y="95390"/>
                        <a:pt x="536681" y="96068"/>
                        <a:pt x="536467" y="96818"/>
                      </a:cubicBezTo>
                      <a:cubicBezTo>
                        <a:pt x="536253" y="97854"/>
                        <a:pt x="535895" y="98854"/>
                        <a:pt x="535503" y="99854"/>
                      </a:cubicBezTo>
                      <a:cubicBezTo>
                        <a:pt x="533895" y="103926"/>
                        <a:pt x="531538" y="107427"/>
                        <a:pt x="528109" y="111999"/>
                      </a:cubicBezTo>
                      <a:cubicBezTo>
                        <a:pt x="524858" y="117535"/>
                        <a:pt x="521608" y="123107"/>
                        <a:pt x="518322" y="128715"/>
                      </a:cubicBezTo>
                      <a:lnTo>
                        <a:pt x="513464" y="137216"/>
                      </a:lnTo>
                      <a:cubicBezTo>
                        <a:pt x="511892" y="139824"/>
                        <a:pt x="510142" y="142431"/>
                        <a:pt x="508321" y="145074"/>
                      </a:cubicBezTo>
                      <a:cubicBezTo>
                        <a:pt x="504713" y="150325"/>
                        <a:pt x="500534" y="156147"/>
                        <a:pt x="497391" y="162184"/>
                      </a:cubicBezTo>
                      <a:cubicBezTo>
                        <a:pt x="494390" y="167577"/>
                        <a:pt x="490961" y="172828"/>
                        <a:pt x="487104" y="176221"/>
                      </a:cubicBezTo>
                      <a:cubicBezTo>
                        <a:pt x="485139" y="177936"/>
                        <a:pt x="481567" y="180293"/>
                        <a:pt x="478995" y="183901"/>
                      </a:cubicBezTo>
                      <a:cubicBezTo>
                        <a:pt x="476567" y="187258"/>
                        <a:pt x="475245" y="190330"/>
                        <a:pt x="473816" y="192473"/>
                      </a:cubicBezTo>
                      <a:cubicBezTo>
                        <a:pt x="470780" y="196759"/>
                        <a:pt x="466101" y="201296"/>
                        <a:pt x="461565" y="204939"/>
                      </a:cubicBezTo>
                      <a:cubicBezTo>
                        <a:pt x="459100" y="206868"/>
                        <a:pt x="457136" y="208296"/>
                        <a:pt x="454992" y="209118"/>
                      </a:cubicBezTo>
                      <a:cubicBezTo>
                        <a:pt x="452814" y="209975"/>
                        <a:pt x="450313" y="210368"/>
                        <a:pt x="447563" y="210547"/>
                      </a:cubicBezTo>
                      <a:cubicBezTo>
                        <a:pt x="441812" y="210832"/>
                        <a:pt x="436026" y="210547"/>
                        <a:pt x="430382" y="209761"/>
                      </a:cubicBezTo>
                      <a:lnTo>
                        <a:pt x="428453" y="208547"/>
                      </a:lnTo>
                      <a:cubicBezTo>
                        <a:pt x="427810" y="207046"/>
                        <a:pt x="415416" y="209261"/>
                        <a:pt x="413666" y="207618"/>
                      </a:cubicBezTo>
                      <a:lnTo>
                        <a:pt x="407987" y="207618"/>
                      </a:lnTo>
                      <a:cubicBezTo>
                        <a:pt x="406379" y="207189"/>
                        <a:pt x="403165" y="206546"/>
                        <a:pt x="405951" y="206511"/>
                      </a:cubicBezTo>
                      <a:cubicBezTo>
                        <a:pt x="400843" y="205939"/>
                        <a:pt x="400700" y="206189"/>
                        <a:pt x="396985" y="206260"/>
                      </a:cubicBezTo>
                      <a:lnTo>
                        <a:pt x="391627" y="204760"/>
                      </a:lnTo>
                      <a:cubicBezTo>
                        <a:pt x="381698" y="203439"/>
                        <a:pt x="372696" y="202260"/>
                        <a:pt x="363410" y="201046"/>
                      </a:cubicBezTo>
                      <a:cubicBezTo>
                        <a:pt x="354444" y="199653"/>
                        <a:pt x="344764" y="197652"/>
                        <a:pt x="334406" y="195188"/>
                      </a:cubicBezTo>
                      <a:cubicBezTo>
                        <a:pt x="328262" y="193330"/>
                        <a:pt x="320654" y="191366"/>
                        <a:pt x="312296" y="189401"/>
                      </a:cubicBezTo>
                      <a:cubicBezTo>
                        <a:pt x="304188" y="187294"/>
                        <a:pt x="294115" y="185651"/>
                        <a:pt x="284757" y="184794"/>
                      </a:cubicBezTo>
                      <a:cubicBezTo>
                        <a:pt x="275506" y="184008"/>
                        <a:pt x="266147" y="183222"/>
                        <a:pt x="257361" y="182472"/>
                      </a:cubicBezTo>
                      <a:cubicBezTo>
                        <a:pt x="248752" y="181650"/>
                        <a:pt x="241180" y="180150"/>
                        <a:pt x="234179" y="178864"/>
                      </a:cubicBezTo>
                      <a:cubicBezTo>
                        <a:pt x="214855" y="175721"/>
                        <a:pt x="194460" y="170185"/>
                        <a:pt x="173921" y="164684"/>
                      </a:cubicBezTo>
                      <a:cubicBezTo>
                        <a:pt x="163635" y="161934"/>
                        <a:pt x="153348" y="159183"/>
                        <a:pt x="143132" y="156754"/>
                      </a:cubicBezTo>
                      <a:cubicBezTo>
                        <a:pt x="137988" y="155504"/>
                        <a:pt x="132845" y="154326"/>
                        <a:pt x="127737" y="153254"/>
                      </a:cubicBezTo>
                      <a:cubicBezTo>
                        <a:pt x="125166" y="152754"/>
                        <a:pt x="122737" y="152182"/>
                        <a:pt x="120058" y="151789"/>
                      </a:cubicBezTo>
                      <a:cubicBezTo>
                        <a:pt x="117307" y="151397"/>
                        <a:pt x="114664" y="151218"/>
                        <a:pt x="112128" y="151075"/>
                      </a:cubicBezTo>
                      <a:cubicBezTo>
                        <a:pt x="110806" y="150718"/>
                        <a:pt x="107449" y="150789"/>
                        <a:pt x="107485" y="150968"/>
                      </a:cubicBezTo>
                      <a:cubicBezTo>
                        <a:pt x="101555" y="150361"/>
                        <a:pt x="96412" y="149039"/>
                        <a:pt x="90232" y="147610"/>
                      </a:cubicBezTo>
                      <a:lnTo>
                        <a:pt x="72409" y="143503"/>
                      </a:lnTo>
                      <a:cubicBezTo>
                        <a:pt x="72409" y="143503"/>
                        <a:pt x="69623" y="142895"/>
                        <a:pt x="65015" y="141860"/>
                      </a:cubicBezTo>
                      <a:cubicBezTo>
                        <a:pt x="60157" y="140574"/>
                        <a:pt x="52835" y="139859"/>
                        <a:pt x="45906" y="139109"/>
                      </a:cubicBezTo>
                      <a:cubicBezTo>
                        <a:pt x="44155" y="138895"/>
                        <a:pt x="42405" y="138645"/>
                        <a:pt x="40691" y="138323"/>
                      </a:cubicBezTo>
                      <a:cubicBezTo>
                        <a:pt x="38762" y="137966"/>
                        <a:pt x="37905" y="137752"/>
                        <a:pt x="36226" y="137073"/>
                      </a:cubicBezTo>
                      <a:cubicBezTo>
                        <a:pt x="34654" y="136430"/>
                        <a:pt x="32690" y="135466"/>
                        <a:pt x="30332" y="134644"/>
                      </a:cubicBezTo>
                      <a:cubicBezTo>
                        <a:pt x="27903" y="133716"/>
                        <a:pt x="25010" y="133323"/>
                        <a:pt x="23439" y="133073"/>
                      </a:cubicBezTo>
                      <a:cubicBezTo>
                        <a:pt x="21653" y="132751"/>
                        <a:pt x="21224" y="132608"/>
                        <a:pt x="19367" y="131715"/>
                      </a:cubicBezTo>
                      <a:cubicBezTo>
                        <a:pt x="17831" y="130965"/>
                        <a:pt x="16295" y="130072"/>
                        <a:pt x="14866" y="129144"/>
                      </a:cubicBezTo>
                      <a:cubicBezTo>
                        <a:pt x="12009" y="127322"/>
                        <a:pt x="9401" y="125143"/>
                        <a:pt x="7722" y="123286"/>
                      </a:cubicBezTo>
                      <a:cubicBezTo>
                        <a:pt x="6972" y="122607"/>
                        <a:pt x="6115" y="120428"/>
                        <a:pt x="5758" y="118785"/>
                      </a:cubicBezTo>
                      <a:cubicBezTo>
                        <a:pt x="5365" y="117035"/>
                        <a:pt x="5222" y="115463"/>
                        <a:pt x="5258" y="114285"/>
                      </a:cubicBezTo>
                      <a:cubicBezTo>
                        <a:pt x="5400" y="111927"/>
                        <a:pt x="5722" y="111534"/>
                        <a:pt x="5901" y="110641"/>
                      </a:cubicBezTo>
                      <a:cubicBezTo>
                        <a:pt x="6079" y="110213"/>
                        <a:pt x="5758" y="109999"/>
                        <a:pt x="5222" y="109927"/>
                      </a:cubicBezTo>
                      <a:cubicBezTo>
                        <a:pt x="4758" y="109856"/>
                        <a:pt x="3758" y="109891"/>
                        <a:pt x="2686" y="110963"/>
                      </a:cubicBezTo>
                      <a:cubicBezTo>
                        <a:pt x="1614" y="112035"/>
                        <a:pt x="614" y="114070"/>
                        <a:pt x="186" y="116892"/>
                      </a:cubicBezTo>
                      <a:cubicBezTo>
                        <a:pt x="-64" y="119714"/>
                        <a:pt x="-422" y="123250"/>
                        <a:pt x="1829" y="127608"/>
                      </a:cubicBezTo>
                      <a:cubicBezTo>
                        <a:pt x="4008" y="131215"/>
                        <a:pt x="7222" y="134680"/>
                        <a:pt x="11473" y="138073"/>
                      </a:cubicBezTo>
                      <a:cubicBezTo>
                        <a:pt x="13759" y="139717"/>
                        <a:pt x="15652" y="141431"/>
                        <a:pt x="19474" y="142895"/>
                      </a:cubicBezTo>
                      <a:cubicBezTo>
                        <a:pt x="21153" y="143503"/>
                        <a:pt x="22760" y="143860"/>
                        <a:pt x="23974" y="144253"/>
                      </a:cubicBezTo>
                      <a:cubicBezTo>
                        <a:pt x="25189" y="144646"/>
                        <a:pt x="26046" y="145074"/>
                        <a:pt x="27368" y="145789"/>
                      </a:cubicBezTo>
                      <a:lnTo>
                        <a:pt x="26546" y="145789"/>
                      </a:lnTo>
                      <a:cubicBezTo>
                        <a:pt x="28403" y="146610"/>
                        <a:pt x="30511" y="147860"/>
                        <a:pt x="33118" y="148896"/>
                      </a:cubicBezTo>
                      <a:cubicBezTo>
                        <a:pt x="35904" y="150003"/>
                        <a:pt x="38369" y="150468"/>
                        <a:pt x="40512" y="150932"/>
                      </a:cubicBezTo>
                      <a:cubicBezTo>
                        <a:pt x="44977" y="151789"/>
                        <a:pt x="48942" y="152182"/>
                        <a:pt x="52478" y="152611"/>
                      </a:cubicBezTo>
                      <a:cubicBezTo>
                        <a:pt x="56121" y="153004"/>
                        <a:pt x="59050" y="153397"/>
                        <a:pt x="62372" y="153968"/>
                      </a:cubicBezTo>
                      <a:cubicBezTo>
                        <a:pt x="65765" y="154540"/>
                        <a:pt x="69123" y="154968"/>
                        <a:pt x="72587" y="155326"/>
                      </a:cubicBezTo>
                      <a:cubicBezTo>
                        <a:pt x="74266" y="157754"/>
                        <a:pt x="88590" y="159147"/>
                        <a:pt x="93019" y="160791"/>
                      </a:cubicBezTo>
                      <a:lnTo>
                        <a:pt x="92554" y="160862"/>
                      </a:lnTo>
                      <a:cubicBezTo>
                        <a:pt x="98877" y="161684"/>
                        <a:pt x="105663" y="162719"/>
                        <a:pt x="111592" y="163719"/>
                      </a:cubicBezTo>
                      <a:cubicBezTo>
                        <a:pt x="117486" y="164612"/>
                        <a:pt x="123165" y="166541"/>
                        <a:pt x="129059" y="167149"/>
                      </a:cubicBezTo>
                      <a:cubicBezTo>
                        <a:pt x="128595" y="167220"/>
                        <a:pt x="128237" y="167684"/>
                        <a:pt x="125630" y="167149"/>
                      </a:cubicBezTo>
                      <a:cubicBezTo>
                        <a:pt x="133917" y="168792"/>
                        <a:pt x="145418" y="170899"/>
                        <a:pt x="145811" y="172185"/>
                      </a:cubicBezTo>
                      <a:cubicBezTo>
                        <a:pt x="165885" y="176328"/>
                        <a:pt x="193674" y="183115"/>
                        <a:pt x="206890" y="184151"/>
                      </a:cubicBezTo>
                      <a:lnTo>
                        <a:pt x="205926" y="184258"/>
                      </a:lnTo>
                      <a:cubicBezTo>
                        <a:pt x="213498" y="184651"/>
                        <a:pt x="215427" y="186187"/>
                        <a:pt x="223713" y="187365"/>
                      </a:cubicBezTo>
                      <a:cubicBezTo>
                        <a:pt x="224106" y="187615"/>
                        <a:pt x="224678" y="187830"/>
                        <a:pt x="224571" y="187865"/>
                      </a:cubicBezTo>
                      <a:cubicBezTo>
                        <a:pt x="228714" y="188151"/>
                        <a:pt x="234501" y="189401"/>
                        <a:pt x="240144" y="190687"/>
                      </a:cubicBezTo>
                      <a:cubicBezTo>
                        <a:pt x="245931" y="192045"/>
                        <a:pt x="251538" y="193045"/>
                        <a:pt x="254896" y="193223"/>
                      </a:cubicBezTo>
                      <a:lnTo>
                        <a:pt x="255217" y="194045"/>
                      </a:lnTo>
                      <a:cubicBezTo>
                        <a:pt x="260682" y="194723"/>
                        <a:pt x="266147" y="195259"/>
                        <a:pt x="271541" y="195724"/>
                      </a:cubicBezTo>
                      <a:lnTo>
                        <a:pt x="265504" y="194902"/>
                      </a:lnTo>
                      <a:cubicBezTo>
                        <a:pt x="267826" y="193045"/>
                        <a:pt x="277685" y="197402"/>
                        <a:pt x="289293" y="197474"/>
                      </a:cubicBezTo>
                      <a:cubicBezTo>
                        <a:pt x="299795" y="199010"/>
                        <a:pt x="311724" y="197259"/>
                        <a:pt x="322726" y="200724"/>
                      </a:cubicBezTo>
                      <a:cubicBezTo>
                        <a:pt x="328262" y="200938"/>
                        <a:pt x="317689" y="201260"/>
                        <a:pt x="325798" y="202296"/>
                      </a:cubicBezTo>
                      <a:cubicBezTo>
                        <a:pt x="325833" y="203439"/>
                        <a:pt x="321940" y="202153"/>
                        <a:pt x="323797" y="203474"/>
                      </a:cubicBezTo>
                      <a:cubicBezTo>
                        <a:pt x="331727" y="204725"/>
                        <a:pt x="336335" y="207475"/>
                        <a:pt x="346157" y="208904"/>
                      </a:cubicBezTo>
                      <a:lnTo>
                        <a:pt x="346372" y="209832"/>
                      </a:lnTo>
                      <a:cubicBezTo>
                        <a:pt x="359230" y="211297"/>
                        <a:pt x="370482" y="215869"/>
                        <a:pt x="379269" y="215404"/>
                      </a:cubicBezTo>
                      <a:cubicBezTo>
                        <a:pt x="392663" y="216297"/>
                        <a:pt x="387948" y="219048"/>
                        <a:pt x="401914" y="218798"/>
                      </a:cubicBezTo>
                      <a:lnTo>
                        <a:pt x="407058" y="220512"/>
                      </a:lnTo>
                      <a:cubicBezTo>
                        <a:pt x="412808" y="221370"/>
                        <a:pt x="411344" y="219584"/>
                        <a:pt x="417809" y="220977"/>
                      </a:cubicBezTo>
                      <a:cubicBezTo>
                        <a:pt x="417273" y="221691"/>
                        <a:pt x="426096" y="222584"/>
                        <a:pt x="422131" y="222798"/>
                      </a:cubicBezTo>
                      <a:cubicBezTo>
                        <a:pt x="429561" y="224263"/>
                        <a:pt x="437883" y="224477"/>
                        <a:pt x="446420" y="223656"/>
                      </a:cubicBezTo>
                      <a:cubicBezTo>
                        <a:pt x="450778" y="223263"/>
                        <a:pt x="456100" y="222548"/>
                        <a:pt x="461350" y="220048"/>
                      </a:cubicBezTo>
                      <a:cubicBezTo>
                        <a:pt x="466851" y="217226"/>
                        <a:pt x="470209" y="214333"/>
                        <a:pt x="474638" y="211154"/>
                      </a:cubicBezTo>
                      <a:cubicBezTo>
                        <a:pt x="475852" y="209082"/>
                        <a:pt x="478460" y="206368"/>
                        <a:pt x="480853" y="203439"/>
                      </a:cubicBezTo>
                      <a:cubicBezTo>
                        <a:pt x="481996" y="202046"/>
                        <a:pt x="483282" y="200403"/>
                        <a:pt x="484175" y="198831"/>
                      </a:cubicBezTo>
                      <a:cubicBezTo>
                        <a:pt x="485032" y="197331"/>
                        <a:pt x="485532" y="196152"/>
                        <a:pt x="485711" y="195295"/>
                      </a:cubicBezTo>
                      <a:cubicBezTo>
                        <a:pt x="486211" y="195116"/>
                        <a:pt x="488425" y="191044"/>
                        <a:pt x="489997" y="189866"/>
                      </a:cubicBezTo>
                      <a:cubicBezTo>
                        <a:pt x="490890" y="189080"/>
                        <a:pt x="491961" y="188401"/>
                        <a:pt x="492247" y="188365"/>
                      </a:cubicBezTo>
                      <a:cubicBezTo>
                        <a:pt x="492604" y="188294"/>
                        <a:pt x="491818" y="189116"/>
                        <a:pt x="490711" y="190616"/>
                      </a:cubicBezTo>
                      <a:cubicBezTo>
                        <a:pt x="490354" y="191080"/>
                        <a:pt x="489747" y="191830"/>
                        <a:pt x="489568" y="191652"/>
                      </a:cubicBezTo>
                      <a:lnTo>
                        <a:pt x="489747" y="192866"/>
                      </a:lnTo>
                      <a:cubicBezTo>
                        <a:pt x="491140" y="191544"/>
                        <a:pt x="491890" y="191152"/>
                        <a:pt x="494069" y="189473"/>
                      </a:cubicBezTo>
                      <a:cubicBezTo>
                        <a:pt x="496069" y="188044"/>
                        <a:pt x="498962" y="185329"/>
                        <a:pt x="500641" y="183043"/>
                      </a:cubicBezTo>
                      <a:cubicBezTo>
                        <a:pt x="504356" y="178293"/>
                        <a:pt x="506820" y="173364"/>
                        <a:pt x="509856" y="168399"/>
                      </a:cubicBezTo>
                      <a:cubicBezTo>
                        <a:pt x="507928" y="171256"/>
                        <a:pt x="505392" y="175257"/>
                        <a:pt x="506606" y="172292"/>
                      </a:cubicBezTo>
                      <a:lnTo>
                        <a:pt x="509428" y="167649"/>
                      </a:lnTo>
                      <a:cubicBezTo>
                        <a:pt x="510249" y="166291"/>
                        <a:pt x="511071" y="164970"/>
                        <a:pt x="511964" y="163612"/>
                      </a:cubicBezTo>
                      <a:lnTo>
                        <a:pt x="511535" y="165684"/>
                      </a:lnTo>
                      <a:cubicBezTo>
                        <a:pt x="514107" y="161791"/>
                        <a:pt x="517143" y="157897"/>
                        <a:pt x="520251" y="153754"/>
                      </a:cubicBezTo>
                      <a:lnTo>
                        <a:pt x="518286" y="154968"/>
                      </a:lnTo>
                      <a:cubicBezTo>
                        <a:pt x="522965" y="149218"/>
                        <a:pt x="526216" y="147253"/>
                        <a:pt x="529216" y="139395"/>
                      </a:cubicBezTo>
                      <a:cubicBezTo>
                        <a:pt x="530538" y="135716"/>
                        <a:pt x="524608" y="144896"/>
                        <a:pt x="528359" y="137895"/>
                      </a:cubicBezTo>
                      <a:cubicBezTo>
                        <a:pt x="531145" y="133716"/>
                        <a:pt x="534610" y="128465"/>
                        <a:pt x="538217" y="123000"/>
                      </a:cubicBezTo>
                      <a:lnTo>
                        <a:pt x="540932" y="118821"/>
                      </a:lnTo>
                      <a:cubicBezTo>
                        <a:pt x="541896" y="117357"/>
                        <a:pt x="543003" y="115571"/>
                        <a:pt x="543896" y="113892"/>
                      </a:cubicBezTo>
                      <a:cubicBezTo>
                        <a:pt x="545754" y="110463"/>
                        <a:pt x="547218" y="106820"/>
                        <a:pt x="548183" y="102962"/>
                      </a:cubicBezTo>
                      <a:cubicBezTo>
                        <a:pt x="547504" y="103569"/>
                        <a:pt x="547468" y="102855"/>
                        <a:pt x="547576" y="101426"/>
                      </a:cubicBezTo>
                      <a:cubicBezTo>
                        <a:pt x="547683" y="99854"/>
                        <a:pt x="548040" y="98283"/>
                        <a:pt x="547826" y="94854"/>
                      </a:cubicBezTo>
                      <a:lnTo>
                        <a:pt x="548647" y="94032"/>
                      </a:lnTo>
                      <a:cubicBezTo>
                        <a:pt x="547611" y="87924"/>
                        <a:pt x="544504" y="85424"/>
                        <a:pt x="543039" y="83709"/>
                      </a:cubicBezTo>
                      <a:cubicBezTo>
                        <a:pt x="541468" y="82174"/>
                        <a:pt x="540967" y="81602"/>
                        <a:pt x="540324" y="80852"/>
                      </a:cubicBezTo>
                      <a:cubicBezTo>
                        <a:pt x="539146" y="79638"/>
                        <a:pt x="537789" y="77566"/>
                        <a:pt x="529716" y="75709"/>
                      </a:cubicBezTo>
                      <a:lnTo>
                        <a:pt x="531288" y="75530"/>
                      </a:lnTo>
                      <a:cubicBezTo>
                        <a:pt x="529645" y="75637"/>
                        <a:pt x="528216" y="75959"/>
                        <a:pt x="526966" y="76316"/>
                      </a:cubicBezTo>
                      <a:cubicBezTo>
                        <a:pt x="514643" y="75351"/>
                        <a:pt x="520965" y="73137"/>
                        <a:pt x="507213" y="72494"/>
                      </a:cubicBezTo>
                      <a:cubicBezTo>
                        <a:pt x="512464" y="73494"/>
                        <a:pt x="509249" y="74923"/>
                        <a:pt x="502891" y="73101"/>
                      </a:cubicBezTo>
                      <a:lnTo>
                        <a:pt x="504713" y="72637"/>
                      </a:lnTo>
                      <a:cubicBezTo>
                        <a:pt x="501105" y="72029"/>
                        <a:pt x="499855" y="72101"/>
                        <a:pt x="497533" y="71422"/>
                      </a:cubicBezTo>
                      <a:cubicBezTo>
                        <a:pt x="499748" y="71458"/>
                        <a:pt x="498927" y="70494"/>
                        <a:pt x="493676" y="69458"/>
                      </a:cubicBezTo>
                      <a:lnTo>
                        <a:pt x="497426" y="69208"/>
                      </a:lnTo>
                      <a:lnTo>
                        <a:pt x="486996" y="68529"/>
                      </a:lnTo>
                      <a:cubicBezTo>
                        <a:pt x="483103" y="67350"/>
                        <a:pt x="478567" y="66636"/>
                        <a:pt x="475674" y="65279"/>
                      </a:cubicBezTo>
                      <a:cubicBezTo>
                        <a:pt x="473888" y="64493"/>
                        <a:pt x="471709" y="63385"/>
                        <a:pt x="469494" y="62600"/>
                      </a:cubicBezTo>
                      <a:cubicBezTo>
                        <a:pt x="468423" y="62243"/>
                        <a:pt x="467458" y="61921"/>
                        <a:pt x="466530" y="61635"/>
                      </a:cubicBezTo>
                      <a:cubicBezTo>
                        <a:pt x="465815" y="61385"/>
                        <a:pt x="465672" y="61242"/>
                        <a:pt x="465351" y="61028"/>
                      </a:cubicBezTo>
                      <a:cubicBezTo>
                        <a:pt x="465208" y="61028"/>
                        <a:pt x="463101" y="60278"/>
                        <a:pt x="458171" y="58063"/>
                      </a:cubicBezTo>
                      <a:cubicBezTo>
                        <a:pt x="452849" y="55849"/>
                        <a:pt x="447241" y="55099"/>
                        <a:pt x="445384" y="55313"/>
                      </a:cubicBezTo>
                      <a:cubicBezTo>
                        <a:pt x="448706" y="55206"/>
                        <a:pt x="440133" y="52991"/>
                        <a:pt x="442848" y="52634"/>
                      </a:cubicBezTo>
                      <a:cubicBezTo>
                        <a:pt x="440598" y="52670"/>
                        <a:pt x="438062" y="52098"/>
                        <a:pt x="432811" y="50491"/>
                      </a:cubicBezTo>
                      <a:cubicBezTo>
                        <a:pt x="428132" y="49205"/>
                        <a:pt x="423560" y="48169"/>
                        <a:pt x="421131" y="47134"/>
                      </a:cubicBezTo>
                      <a:lnTo>
                        <a:pt x="422131" y="47241"/>
                      </a:lnTo>
                      <a:cubicBezTo>
                        <a:pt x="403665" y="42347"/>
                        <a:pt x="390091" y="41168"/>
                        <a:pt x="373161" y="36775"/>
                      </a:cubicBezTo>
                      <a:cubicBezTo>
                        <a:pt x="373804" y="37847"/>
                        <a:pt x="364695" y="36132"/>
                        <a:pt x="366803" y="37704"/>
                      </a:cubicBezTo>
                      <a:cubicBezTo>
                        <a:pt x="357838" y="37275"/>
                        <a:pt x="350015" y="35882"/>
                        <a:pt x="343729" y="34596"/>
                      </a:cubicBezTo>
                      <a:cubicBezTo>
                        <a:pt x="337549" y="33382"/>
                        <a:pt x="332477" y="31989"/>
                        <a:pt x="328977" y="33346"/>
                      </a:cubicBezTo>
                      <a:cubicBezTo>
                        <a:pt x="321154" y="31810"/>
                        <a:pt x="319940" y="30346"/>
                        <a:pt x="315975" y="29238"/>
                      </a:cubicBezTo>
                      <a:lnTo>
                        <a:pt x="317868" y="29453"/>
                      </a:lnTo>
                      <a:cubicBezTo>
                        <a:pt x="303581" y="26488"/>
                        <a:pt x="298223" y="25202"/>
                        <a:pt x="287043" y="24238"/>
                      </a:cubicBezTo>
                      <a:cubicBezTo>
                        <a:pt x="281471" y="24059"/>
                        <a:pt x="280328" y="26059"/>
                        <a:pt x="270826" y="24274"/>
                      </a:cubicBezTo>
                      <a:cubicBezTo>
                        <a:pt x="274005" y="23988"/>
                        <a:pt x="270077" y="23631"/>
                        <a:pt x="266683" y="22880"/>
                      </a:cubicBezTo>
                      <a:cubicBezTo>
                        <a:pt x="268898" y="23202"/>
                        <a:pt x="269648" y="23130"/>
                        <a:pt x="265183" y="21666"/>
                      </a:cubicBezTo>
                      <a:cubicBezTo>
                        <a:pt x="264469" y="21737"/>
                        <a:pt x="263397" y="21630"/>
                        <a:pt x="262397" y="21523"/>
                      </a:cubicBezTo>
                      <a:cubicBezTo>
                        <a:pt x="262361" y="21452"/>
                        <a:pt x="262183" y="21380"/>
                        <a:pt x="262290" y="21309"/>
                      </a:cubicBezTo>
                      <a:cubicBezTo>
                        <a:pt x="256146" y="20202"/>
                        <a:pt x="257146" y="20666"/>
                        <a:pt x="259968" y="21380"/>
                      </a:cubicBezTo>
                      <a:cubicBezTo>
                        <a:pt x="259789" y="21452"/>
                        <a:pt x="260004" y="21666"/>
                        <a:pt x="260825" y="22059"/>
                      </a:cubicBezTo>
                      <a:cubicBezTo>
                        <a:pt x="254717" y="19737"/>
                        <a:pt x="243180" y="18201"/>
                        <a:pt x="242716" y="16808"/>
                      </a:cubicBezTo>
                      <a:cubicBezTo>
                        <a:pt x="224357" y="12951"/>
                        <a:pt x="210962" y="11593"/>
                        <a:pt x="195782" y="8271"/>
                      </a:cubicBezTo>
                      <a:cubicBezTo>
                        <a:pt x="194245" y="7200"/>
                        <a:pt x="197925" y="7521"/>
                        <a:pt x="202354" y="8379"/>
                      </a:cubicBezTo>
                      <a:lnTo>
                        <a:pt x="191567" y="5950"/>
                      </a:lnTo>
                      <a:cubicBezTo>
                        <a:pt x="191888" y="5057"/>
                        <a:pt x="197889" y="6950"/>
                        <a:pt x="201246" y="7593"/>
                      </a:cubicBezTo>
                      <a:cubicBezTo>
                        <a:pt x="188781" y="3199"/>
                        <a:pt x="174565" y="1771"/>
                        <a:pt x="158205" y="92"/>
                      </a:cubicBezTo>
                      <a:lnTo>
                        <a:pt x="154884" y="806"/>
                      </a:lnTo>
                      <a:lnTo>
                        <a:pt x="153955" y="699"/>
                      </a:lnTo>
                      <a:cubicBezTo>
                        <a:pt x="153991" y="1092"/>
                        <a:pt x="150490" y="1663"/>
                        <a:pt x="148204" y="1878"/>
                      </a:cubicBezTo>
                      <a:cubicBezTo>
                        <a:pt x="146025" y="1128"/>
                        <a:pt x="148240" y="20"/>
                        <a:pt x="140703" y="235"/>
                      </a:cubicBezTo>
                      <a:cubicBezTo>
                        <a:pt x="137703" y="20"/>
                        <a:pt x="133809" y="-194"/>
                        <a:pt x="128666" y="306"/>
                      </a:cubicBezTo>
                      <a:cubicBezTo>
                        <a:pt x="123880" y="842"/>
                        <a:pt x="119343" y="1806"/>
                        <a:pt x="115736" y="2021"/>
                      </a:cubicBezTo>
                      <a:cubicBezTo>
                        <a:pt x="119665" y="2056"/>
                        <a:pt x="118450" y="2521"/>
                        <a:pt x="116700" y="2878"/>
                      </a:cubicBezTo>
                      <a:cubicBezTo>
                        <a:pt x="113128" y="3057"/>
                        <a:pt x="111628" y="1699"/>
                        <a:pt x="107770" y="2021"/>
                      </a:cubicBezTo>
                      <a:lnTo>
                        <a:pt x="107306" y="913"/>
                      </a:lnTo>
                      <a:cubicBezTo>
                        <a:pt x="108235" y="1449"/>
                        <a:pt x="105199" y="1628"/>
                        <a:pt x="102020" y="2521"/>
                      </a:cubicBezTo>
                      <a:cubicBezTo>
                        <a:pt x="98805" y="3342"/>
                        <a:pt x="95519" y="4878"/>
                        <a:pt x="94912" y="5378"/>
                      </a:cubicBezTo>
                      <a:cubicBezTo>
                        <a:pt x="93626" y="5485"/>
                        <a:pt x="95055" y="4628"/>
                        <a:pt x="96983" y="3735"/>
                      </a:cubicBezTo>
                      <a:cubicBezTo>
                        <a:pt x="98948" y="2842"/>
                        <a:pt x="101448" y="2092"/>
                        <a:pt x="101984" y="1735"/>
                      </a:cubicBezTo>
                      <a:cubicBezTo>
                        <a:pt x="93233" y="3914"/>
                        <a:pt x="91733" y="5735"/>
                        <a:pt x="89768" y="6628"/>
                      </a:cubicBezTo>
                      <a:cubicBezTo>
                        <a:pt x="88054" y="7879"/>
                        <a:pt x="85875" y="8664"/>
                        <a:pt x="79838" y="14629"/>
                      </a:cubicBezTo>
                      <a:cubicBezTo>
                        <a:pt x="74445" y="21880"/>
                        <a:pt x="81660" y="14129"/>
                        <a:pt x="79517" y="17916"/>
                      </a:cubicBezTo>
                      <a:cubicBezTo>
                        <a:pt x="75016" y="23809"/>
                        <a:pt x="71195" y="29417"/>
                        <a:pt x="64836" y="34775"/>
                      </a:cubicBezTo>
                      <a:lnTo>
                        <a:pt x="67373" y="33632"/>
                      </a:lnTo>
                      <a:cubicBezTo>
                        <a:pt x="58550" y="43812"/>
                        <a:pt x="51478" y="48277"/>
                        <a:pt x="45191" y="55313"/>
                      </a:cubicBezTo>
                      <a:cubicBezTo>
                        <a:pt x="41762" y="60778"/>
                        <a:pt x="38619" y="65207"/>
                        <a:pt x="35940" y="69565"/>
                      </a:cubicBezTo>
                      <a:cubicBezTo>
                        <a:pt x="33476" y="73923"/>
                        <a:pt x="31475" y="77780"/>
                        <a:pt x="29118" y="80816"/>
                      </a:cubicBezTo>
                      <a:cubicBezTo>
                        <a:pt x="24760" y="86924"/>
                        <a:pt x="21902" y="91246"/>
                        <a:pt x="20224" y="94175"/>
                      </a:cubicBezTo>
                      <a:cubicBezTo>
                        <a:pt x="16902" y="100069"/>
                        <a:pt x="18224" y="100569"/>
                        <a:pt x="21153" y="98176"/>
                      </a:cubicBezTo>
                      <a:cubicBezTo>
                        <a:pt x="24224" y="96068"/>
                        <a:pt x="29153" y="91532"/>
                        <a:pt x="33261" y="87531"/>
                      </a:cubicBezTo>
                      <a:cubicBezTo>
                        <a:pt x="35118" y="85781"/>
                        <a:pt x="37690" y="83174"/>
                        <a:pt x="39048" y="81352"/>
                      </a:cubicBezTo>
                      <a:cubicBezTo>
                        <a:pt x="40369" y="79638"/>
                        <a:pt x="41226" y="78566"/>
                        <a:pt x="41226" y="78566"/>
                      </a:cubicBezTo>
                      <a:cubicBezTo>
                        <a:pt x="42798" y="76494"/>
                        <a:pt x="44155" y="74744"/>
                        <a:pt x="45370" y="73315"/>
                      </a:cubicBezTo>
                      <a:cubicBezTo>
                        <a:pt x="46120" y="72458"/>
                        <a:pt x="46870" y="71637"/>
                        <a:pt x="47584" y="70779"/>
                      </a:cubicBezTo>
                      <a:cubicBezTo>
                        <a:pt x="48370" y="69851"/>
                        <a:pt x="49120" y="68922"/>
                        <a:pt x="49906" y="68029"/>
                      </a:cubicBezTo>
                      <a:cubicBezTo>
                        <a:pt x="52835" y="64421"/>
                        <a:pt x="55264" y="61242"/>
                        <a:pt x="57621" y="58599"/>
                      </a:cubicBezTo>
                      <a:cubicBezTo>
                        <a:pt x="58800" y="57278"/>
                        <a:pt x="59943" y="56099"/>
                        <a:pt x="61086" y="55063"/>
                      </a:cubicBezTo>
                      <a:lnTo>
                        <a:pt x="65551" y="50955"/>
                      </a:lnTo>
                      <a:cubicBezTo>
                        <a:pt x="68551" y="48134"/>
                        <a:pt x="71445" y="45240"/>
                        <a:pt x="74302" y="42169"/>
                      </a:cubicBezTo>
                      <a:cubicBezTo>
                        <a:pt x="77159" y="39097"/>
                        <a:pt x="79981" y="35882"/>
                        <a:pt x="82767" y="32417"/>
                      </a:cubicBezTo>
                      <a:cubicBezTo>
                        <a:pt x="84125" y="30667"/>
                        <a:pt x="85518" y="28846"/>
                        <a:pt x="86946" y="27024"/>
                      </a:cubicBezTo>
                      <a:cubicBezTo>
                        <a:pt x="88089" y="25524"/>
                        <a:pt x="89161" y="24131"/>
                        <a:pt x="90483" y="22773"/>
                      </a:cubicBezTo>
                      <a:cubicBezTo>
                        <a:pt x="93126" y="20094"/>
                        <a:pt x="96305" y="17594"/>
                        <a:pt x="99912" y="15880"/>
                      </a:cubicBezTo>
                      <a:cubicBezTo>
                        <a:pt x="101734" y="15022"/>
                        <a:pt x="103627" y="14379"/>
                        <a:pt x="105556" y="14058"/>
                      </a:cubicBezTo>
                      <a:cubicBezTo>
                        <a:pt x="106520" y="13915"/>
                        <a:pt x="107485" y="13844"/>
                        <a:pt x="108485" y="13808"/>
                      </a:cubicBezTo>
                      <a:cubicBezTo>
                        <a:pt x="109806" y="14022"/>
                        <a:pt x="111199" y="14129"/>
                        <a:pt x="112592" y="1420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9" name="Graphic 1">
                <a:extLst>
                  <a:ext uri="{FF2B5EF4-FFF2-40B4-BE49-F238E27FC236}">
                    <a16:creationId xmlns:a16="http://schemas.microsoft.com/office/drawing/2014/main" id="{18A03664-0C7A-0E41-9523-BB4FF36607BD}"/>
                  </a:ext>
                </a:extLst>
              </p:cNvPr>
              <p:cNvGrpSpPr/>
              <p:nvPr/>
            </p:nvGrpSpPr>
            <p:grpSpPr>
              <a:xfrm>
                <a:off x="9083423" y="1068889"/>
                <a:ext cx="480735" cy="159285"/>
                <a:chOff x="9083423" y="1068889"/>
                <a:chExt cx="480735" cy="159285"/>
              </a:xfrm>
              <a:grpFill/>
            </p:grpSpPr>
            <p:sp>
              <p:nvSpPr>
                <p:cNvPr id="110" name="Freeform 109">
                  <a:extLst>
                    <a:ext uri="{FF2B5EF4-FFF2-40B4-BE49-F238E27FC236}">
                      <a16:creationId xmlns:a16="http://schemas.microsoft.com/office/drawing/2014/main" id="{300B9E16-1C0B-CA48-BA29-46B76440ABA1}"/>
                    </a:ext>
                  </a:extLst>
                </p:cNvPr>
                <p:cNvSpPr/>
                <p:nvPr/>
              </p:nvSpPr>
              <p:spPr>
                <a:xfrm>
                  <a:off x="9107221" y="1141571"/>
                  <a:ext cx="731" cy="1071"/>
                </a:xfrm>
                <a:custGeom>
                  <a:avLst/>
                  <a:gdLst>
                    <a:gd name="connsiteX0" fmla="*/ 0 w 731"/>
                    <a:gd name="connsiteY0" fmla="*/ 0 h 1071"/>
                    <a:gd name="connsiteX1" fmla="*/ 714 w 731"/>
                    <a:gd name="connsiteY1" fmla="*/ 1072 h 1071"/>
                    <a:gd name="connsiteX2" fmla="*/ 0 w 731"/>
                    <a:gd name="connsiteY2" fmla="*/ 0 h 1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31" h="1071">
                      <a:moveTo>
                        <a:pt x="0" y="0"/>
                      </a:moveTo>
                      <a:lnTo>
                        <a:pt x="714" y="1072"/>
                      </a:lnTo>
                      <a:cubicBezTo>
                        <a:pt x="786" y="929"/>
                        <a:pt x="643" y="607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 110">
                  <a:extLst>
                    <a:ext uri="{FF2B5EF4-FFF2-40B4-BE49-F238E27FC236}">
                      <a16:creationId xmlns:a16="http://schemas.microsoft.com/office/drawing/2014/main" id="{CC3B68E9-82D6-B741-9FCE-E34EB79C7CD4}"/>
                    </a:ext>
                  </a:extLst>
                </p:cNvPr>
                <p:cNvSpPr/>
                <p:nvPr/>
              </p:nvSpPr>
              <p:spPr>
                <a:xfrm>
                  <a:off x="9456943" y="1202007"/>
                  <a:ext cx="357" cy="71"/>
                </a:xfrm>
                <a:custGeom>
                  <a:avLst/>
                  <a:gdLst>
                    <a:gd name="connsiteX0" fmla="*/ 0 w 357"/>
                    <a:gd name="connsiteY0" fmla="*/ 72 h 71"/>
                    <a:gd name="connsiteX1" fmla="*/ 357 w 357"/>
                    <a:gd name="connsiteY1" fmla="*/ 0 h 71"/>
                    <a:gd name="connsiteX2" fmla="*/ 0 w 357"/>
                    <a:gd name="connsiteY2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" h="71">
                      <a:moveTo>
                        <a:pt x="0" y="72"/>
                      </a:moveTo>
                      <a:cubicBezTo>
                        <a:pt x="107" y="36"/>
                        <a:pt x="214" y="36"/>
                        <a:pt x="357" y="0"/>
                      </a:cubicBezTo>
                      <a:cubicBezTo>
                        <a:pt x="107" y="0"/>
                        <a:pt x="0" y="36"/>
                        <a:pt x="0" y="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 111">
                  <a:extLst>
                    <a:ext uri="{FF2B5EF4-FFF2-40B4-BE49-F238E27FC236}">
                      <a16:creationId xmlns:a16="http://schemas.microsoft.com/office/drawing/2014/main" id="{AA9B5AE3-F349-0C48-A108-AF274D055653}"/>
                    </a:ext>
                  </a:extLst>
                </p:cNvPr>
                <p:cNvSpPr/>
                <p:nvPr/>
              </p:nvSpPr>
              <p:spPr>
                <a:xfrm>
                  <a:off x="9153869" y="1169753"/>
                  <a:ext cx="464" cy="35"/>
                </a:xfrm>
                <a:custGeom>
                  <a:avLst/>
                  <a:gdLst>
                    <a:gd name="connsiteX0" fmla="*/ 464 w 464"/>
                    <a:gd name="connsiteY0" fmla="*/ 0 h 35"/>
                    <a:gd name="connsiteX1" fmla="*/ 393 w 464"/>
                    <a:gd name="connsiteY1" fmla="*/ 0 h 35"/>
                    <a:gd name="connsiteX2" fmla="*/ 0 w 464"/>
                    <a:gd name="connsiteY2" fmla="*/ 36 h 35"/>
                    <a:gd name="connsiteX3" fmla="*/ 464 w 464"/>
                    <a:gd name="connsiteY3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4" h="35">
                      <a:moveTo>
                        <a:pt x="464" y="0"/>
                      </a:moveTo>
                      <a:lnTo>
                        <a:pt x="393" y="0"/>
                      </a:lnTo>
                      <a:cubicBezTo>
                        <a:pt x="250" y="0"/>
                        <a:pt x="143" y="0"/>
                        <a:pt x="0" y="36"/>
                      </a:cubicBezTo>
                      <a:lnTo>
                        <a:pt x="464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eform 112">
                  <a:extLst>
                    <a:ext uri="{FF2B5EF4-FFF2-40B4-BE49-F238E27FC236}">
                      <a16:creationId xmlns:a16="http://schemas.microsoft.com/office/drawing/2014/main" id="{8BC09ADF-E002-F040-9039-A8EF9139BE4B}"/>
                    </a:ext>
                  </a:extLst>
                </p:cNvPr>
                <p:cNvSpPr/>
                <p:nvPr/>
              </p:nvSpPr>
              <p:spPr>
                <a:xfrm>
                  <a:off x="9083423" y="1068889"/>
                  <a:ext cx="480735" cy="159285"/>
                </a:xfrm>
                <a:custGeom>
                  <a:avLst/>
                  <a:gdLst>
                    <a:gd name="connsiteX0" fmla="*/ 3795 w 480735"/>
                    <a:gd name="connsiteY0" fmla="*/ 64573 h 159285"/>
                    <a:gd name="connsiteX1" fmla="*/ 19118 w 480735"/>
                    <a:gd name="connsiteY1" fmla="*/ 86540 h 159285"/>
                    <a:gd name="connsiteX2" fmla="*/ 42978 w 480735"/>
                    <a:gd name="connsiteY2" fmla="*/ 95541 h 159285"/>
                    <a:gd name="connsiteX3" fmla="*/ 70839 w 480735"/>
                    <a:gd name="connsiteY3" fmla="*/ 100863 h 159285"/>
                    <a:gd name="connsiteX4" fmla="*/ 87877 w 480735"/>
                    <a:gd name="connsiteY4" fmla="*/ 103364 h 159285"/>
                    <a:gd name="connsiteX5" fmla="*/ 89591 w 480735"/>
                    <a:gd name="connsiteY5" fmla="*/ 104614 h 159285"/>
                    <a:gd name="connsiteX6" fmla="*/ 95092 w 480735"/>
                    <a:gd name="connsiteY6" fmla="*/ 105685 h 159285"/>
                    <a:gd name="connsiteX7" fmla="*/ 94913 w 480735"/>
                    <a:gd name="connsiteY7" fmla="*/ 105900 h 159285"/>
                    <a:gd name="connsiteX8" fmla="*/ 101843 w 480735"/>
                    <a:gd name="connsiteY8" fmla="*/ 107007 h 159285"/>
                    <a:gd name="connsiteX9" fmla="*/ 101664 w 480735"/>
                    <a:gd name="connsiteY9" fmla="*/ 107221 h 159285"/>
                    <a:gd name="connsiteX10" fmla="*/ 104879 w 480735"/>
                    <a:gd name="connsiteY10" fmla="*/ 107864 h 159285"/>
                    <a:gd name="connsiteX11" fmla="*/ 104236 w 480735"/>
                    <a:gd name="connsiteY11" fmla="*/ 108079 h 159285"/>
                    <a:gd name="connsiteX12" fmla="*/ 118131 w 480735"/>
                    <a:gd name="connsiteY12" fmla="*/ 110543 h 159285"/>
                    <a:gd name="connsiteX13" fmla="*/ 117952 w 480735"/>
                    <a:gd name="connsiteY13" fmla="*/ 109472 h 159285"/>
                    <a:gd name="connsiteX14" fmla="*/ 138990 w 480735"/>
                    <a:gd name="connsiteY14" fmla="*/ 111758 h 159285"/>
                    <a:gd name="connsiteX15" fmla="*/ 138883 w 480735"/>
                    <a:gd name="connsiteY15" fmla="*/ 112008 h 159285"/>
                    <a:gd name="connsiteX16" fmla="*/ 151563 w 480735"/>
                    <a:gd name="connsiteY16" fmla="*/ 113222 h 159285"/>
                    <a:gd name="connsiteX17" fmla="*/ 165101 w 480735"/>
                    <a:gd name="connsiteY17" fmla="*/ 114865 h 159285"/>
                    <a:gd name="connsiteX18" fmla="*/ 165458 w 480735"/>
                    <a:gd name="connsiteY18" fmla="*/ 115687 h 159285"/>
                    <a:gd name="connsiteX19" fmla="*/ 175888 w 480735"/>
                    <a:gd name="connsiteY19" fmla="*/ 114401 h 159285"/>
                    <a:gd name="connsiteX20" fmla="*/ 179067 w 480735"/>
                    <a:gd name="connsiteY20" fmla="*/ 116151 h 159285"/>
                    <a:gd name="connsiteX21" fmla="*/ 184960 w 480735"/>
                    <a:gd name="connsiteY21" fmla="*/ 115508 h 159285"/>
                    <a:gd name="connsiteX22" fmla="*/ 183675 w 480735"/>
                    <a:gd name="connsiteY22" fmla="*/ 115687 h 159285"/>
                    <a:gd name="connsiteX23" fmla="*/ 191497 w 480735"/>
                    <a:gd name="connsiteY23" fmla="*/ 116365 h 159285"/>
                    <a:gd name="connsiteX24" fmla="*/ 190175 w 480735"/>
                    <a:gd name="connsiteY24" fmla="*/ 114508 h 159285"/>
                    <a:gd name="connsiteX25" fmla="*/ 194926 w 480735"/>
                    <a:gd name="connsiteY25" fmla="*/ 116794 h 159285"/>
                    <a:gd name="connsiteX26" fmla="*/ 195069 w 480735"/>
                    <a:gd name="connsiteY26" fmla="*/ 115437 h 159285"/>
                    <a:gd name="connsiteX27" fmla="*/ 208642 w 480735"/>
                    <a:gd name="connsiteY27" fmla="*/ 121437 h 159285"/>
                    <a:gd name="connsiteX28" fmla="*/ 278936 w 480735"/>
                    <a:gd name="connsiteY28" fmla="*/ 133225 h 159285"/>
                    <a:gd name="connsiteX29" fmla="*/ 279794 w 480735"/>
                    <a:gd name="connsiteY29" fmla="*/ 134332 h 159285"/>
                    <a:gd name="connsiteX30" fmla="*/ 286759 w 480735"/>
                    <a:gd name="connsiteY30" fmla="*/ 134082 h 159285"/>
                    <a:gd name="connsiteX31" fmla="*/ 289366 w 480735"/>
                    <a:gd name="connsiteY31" fmla="*/ 133617 h 159285"/>
                    <a:gd name="connsiteX32" fmla="*/ 290259 w 480735"/>
                    <a:gd name="connsiteY32" fmla="*/ 134582 h 159285"/>
                    <a:gd name="connsiteX33" fmla="*/ 294403 w 480735"/>
                    <a:gd name="connsiteY33" fmla="*/ 134260 h 159285"/>
                    <a:gd name="connsiteX34" fmla="*/ 296832 w 480735"/>
                    <a:gd name="connsiteY34" fmla="*/ 135368 h 159285"/>
                    <a:gd name="connsiteX35" fmla="*/ 323513 w 480735"/>
                    <a:gd name="connsiteY35" fmla="*/ 136868 h 159285"/>
                    <a:gd name="connsiteX36" fmla="*/ 345588 w 480735"/>
                    <a:gd name="connsiteY36" fmla="*/ 140475 h 159285"/>
                    <a:gd name="connsiteX37" fmla="*/ 357946 w 480735"/>
                    <a:gd name="connsiteY37" fmla="*/ 142476 h 159285"/>
                    <a:gd name="connsiteX38" fmla="*/ 363697 w 480735"/>
                    <a:gd name="connsiteY38" fmla="*/ 143369 h 159285"/>
                    <a:gd name="connsiteX39" fmla="*/ 369483 w 480735"/>
                    <a:gd name="connsiteY39" fmla="*/ 143797 h 159285"/>
                    <a:gd name="connsiteX40" fmla="*/ 376270 w 480735"/>
                    <a:gd name="connsiteY40" fmla="*/ 143726 h 159285"/>
                    <a:gd name="connsiteX41" fmla="*/ 379235 w 480735"/>
                    <a:gd name="connsiteY41" fmla="*/ 144119 h 159285"/>
                    <a:gd name="connsiteX42" fmla="*/ 382628 w 480735"/>
                    <a:gd name="connsiteY42" fmla="*/ 144976 h 159285"/>
                    <a:gd name="connsiteX43" fmla="*/ 396344 w 480735"/>
                    <a:gd name="connsiteY43" fmla="*/ 149227 h 159285"/>
                    <a:gd name="connsiteX44" fmla="*/ 424097 w 480735"/>
                    <a:gd name="connsiteY44" fmla="*/ 155906 h 159285"/>
                    <a:gd name="connsiteX45" fmla="*/ 426240 w 480735"/>
                    <a:gd name="connsiteY45" fmla="*/ 155942 h 159285"/>
                    <a:gd name="connsiteX46" fmla="*/ 430277 w 480735"/>
                    <a:gd name="connsiteY46" fmla="*/ 156906 h 159285"/>
                    <a:gd name="connsiteX47" fmla="*/ 434849 w 480735"/>
                    <a:gd name="connsiteY47" fmla="*/ 157906 h 159285"/>
                    <a:gd name="connsiteX48" fmla="*/ 443779 w 480735"/>
                    <a:gd name="connsiteY48" fmla="*/ 158371 h 159285"/>
                    <a:gd name="connsiteX49" fmla="*/ 446493 w 480735"/>
                    <a:gd name="connsiteY49" fmla="*/ 158692 h 159285"/>
                    <a:gd name="connsiteX50" fmla="*/ 450636 w 480735"/>
                    <a:gd name="connsiteY50" fmla="*/ 159228 h 159285"/>
                    <a:gd name="connsiteX51" fmla="*/ 457744 w 480735"/>
                    <a:gd name="connsiteY51" fmla="*/ 158406 h 159285"/>
                    <a:gd name="connsiteX52" fmla="*/ 468210 w 480735"/>
                    <a:gd name="connsiteY52" fmla="*/ 151191 h 159285"/>
                    <a:gd name="connsiteX53" fmla="*/ 470139 w 480735"/>
                    <a:gd name="connsiteY53" fmla="*/ 149655 h 159285"/>
                    <a:gd name="connsiteX54" fmla="*/ 472746 w 480735"/>
                    <a:gd name="connsiteY54" fmla="*/ 147405 h 159285"/>
                    <a:gd name="connsiteX55" fmla="*/ 476390 w 480735"/>
                    <a:gd name="connsiteY55" fmla="*/ 142976 h 159285"/>
                    <a:gd name="connsiteX56" fmla="*/ 480211 w 480735"/>
                    <a:gd name="connsiteY56" fmla="*/ 134260 h 159285"/>
                    <a:gd name="connsiteX57" fmla="*/ 473782 w 480735"/>
                    <a:gd name="connsiteY57" fmla="*/ 136046 h 159285"/>
                    <a:gd name="connsiteX58" fmla="*/ 467853 w 480735"/>
                    <a:gd name="connsiteY58" fmla="*/ 139797 h 159285"/>
                    <a:gd name="connsiteX59" fmla="*/ 464281 w 480735"/>
                    <a:gd name="connsiteY59" fmla="*/ 141404 h 159285"/>
                    <a:gd name="connsiteX60" fmla="*/ 458959 w 480735"/>
                    <a:gd name="connsiteY60" fmla="*/ 143976 h 159285"/>
                    <a:gd name="connsiteX61" fmla="*/ 459066 w 480735"/>
                    <a:gd name="connsiteY61" fmla="*/ 143476 h 159285"/>
                    <a:gd name="connsiteX62" fmla="*/ 454601 w 480735"/>
                    <a:gd name="connsiteY62" fmla="*/ 146119 h 159285"/>
                    <a:gd name="connsiteX63" fmla="*/ 452315 w 480735"/>
                    <a:gd name="connsiteY63" fmla="*/ 146548 h 159285"/>
                    <a:gd name="connsiteX64" fmla="*/ 442886 w 480735"/>
                    <a:gd name="connsiteY64" fmla="*/ 146833 h 159285"/>
                    <a:gd name="connsiteX65" fmla="*/ 438599 w 480735"/>
                    <a:gd name="connsiteY65" fmla="*/ 145869 h 159285"/>
                    <a:gd name="connsiteX66" fmla="*/ 434527 w 480735"/>
                    <a:gd name="connsiteY66" fmla="*/ 145333 h 159285"/>
                    <a:gd name="connsiteX67" fmla="*/ 434777 w 480735"/>
                    <a:gd name="connsiteY67" fmla="*/ 145226 h 159285"/>
                    <a:gd name="connsiteX68" fmla="*/ 418204 w 480735"/>
                    <a:gd name="connsiteY68" fmla="*/ 141618 h 159285"/>
                    <a:gd name="connsiteX69" fmla="*/ 419883 w 480735"/>
                    <a:gd name="connsiteY69" fmla="*/ 141226 h 159285"/>
                    <a:gd name="connsiteX70" fmla="*/ 410631 w 480735"/>
                    <a:gd name="connsiteY70" fmla="*/ 138689 h 159285"/>
                    <a:gd name="connsiteX71" fmla="*/ 382342 w 480735"/>
                    <a:gd name="connsiteY71" fmla="*/ 134010 h 159285"/>
                    <a:gd name="connsiteX72" fmla="*/ 382807 w 480735"/>
                    <a:gd name="connsiteY72" fmla="*/ 133796 h 159285"/>
                    <a:gd name="connsiteX73" fmla="*/ 373841 w 480735"/>
                    <a:gd name="connsiteY73" fmla="*/ 133510 h 159285"/>
                    <a:gd name="connsiteX74" fmla="*/ 373413 w 480735"/>
                    <a:gd name="connsiteY74" fmla="*/ 133189 h 159285"/>
                    <a:gd name="connsiteX75" fmla="*/ 366804 w 480735"/>
                    <a:gd name="connsiteY75" fmla="*/ 133225 h 159285"/>
                    <a:gd name="connsiteX76" fmla="*/ 360339 w 480735"/>
                    <a:gd name="connsiteY76" fmla="*/ 131832 h 159285"/>
                    <a:gd name="connsiteX77" fmla="*/ 360304 w 480735"/>
                    <a:gd name="connsiteY77" fmla="*/ 131010 h 159285"/>
                    <a:gd name="connsiteX78" fmla="*/ 353053 w 480735"/>
                    <a:gd name="connsiteY78" fmla="*/ 129510 h 159285"/>
                    <a:gd name="connsiteX79" fmla="*/ 355732 w 480735"/>
                    <a:gd name="connsiteY79" fmla="*/ 130296 h 159285"/>
                    <a:gd name="connsiteX80" fmla="*/ 344838 w 480735"/>
                    <a:gd name="connsiteY80" fmla="*/ 128188 h 159285"/>
                    <a:gd name="connsiteX81" fmla="*/ 328907 w 480735"/>
                    <a:gd name="connsiteY81" fmla="*/ 129474 h 159285"/>
                    <a:gd name="connsiteX82" fmla="*/ 327478 w 480735"/>
                    <a:gd name="connsiteY82" fmla="*/ 128438 h 159285"/>
                    <a:gd name="connsiteX83" fmla="*/ 328443 w 480735"/>
                    <a:gd name="connsiteY83" fmla="*/ 126938 h 159285"/>
                    <a:gd name="connsiteX84" fmla="*/ 317941 w 480735"/>
                    <a:gd name="connsiteY84" fmla="*/ 125509 h 159285"/>
                    <a:gd name="connsiteX85" fmla="*/ 317834 w 480735"/>
                    <a:gd name="connsiteY85" fmla="*/ 124616 h 159285"/>
                    <a:gd name="connsiteX86" fmla="*/ 302761 w 480735"/>
                    <a:gd name="connsiteY86" fmla="*/ 123795 h 159285"/>
                    <a:gd name="connsiteX87" fmla="*/ 292474 w 480735"/>
                    <a:gd name="connsiteY87" fmla="*/ 122116 h 159285"/>
                    <a:gd name="connsiteX88" fmla="*/ 290116 w 480735"/>
                    <a:gd name="connsiteY88" fmla="*/ 120759 h 159285"/>
                    <a:gd name="connsiteX89" fmla="*/ 285151 w 480735"/>
                    <a:gd name="connsiteY89" fmla="*/ 121223 h 159285"/>
                    <a:gd name="connsiteX90" fmla="*/ 283258 w 480735"/>
                    <a:gd name="connsiteY90" fmla="*/ 119759 h 159285"/>
                    <a:gd name="connsiteX91" fmla="*/ 261113 w 480735"/>
                    <a:gd name="connsiteY91" fmla="*/ 116973 h 159285"/>
                    <a:gd name="connsiteX92" fmla="*/ 253219 w 480735"/>
                    <a:gd name="connsiteY92" fmla="*/ 117437 h 159285"/>
                    <a:gd name="connsiteX93" fmla="*/ 249611 w 480735"/>
                    <a:gd name="connsiteY93" fmla="*/ 115330 h 159285"/>
                    <a:gd name="connsiteX94" fmla="*/ 250683 w 480735"/>
                    <a:gd name="connsiteY94" fmla="*/ 115687 h 159285"/>
                    <a:gd name="connsiteX95" fmla="*/ 251397 w 480735"/>
                    <a:gd name="connsiteY95" fmla="*/ 114937 h 159285"/>
                    <a:gd name="connsiteX96" fmla="*/ 237431 w 480735"/>
                    <a:gd name="connsiteY96" fmla="*/ 112972 h 159285"/>
                    <a:gd name="connsiteX97" fmla="*/ 239360 w 480735"/>
                    <a:gd name="connsiteY97" fmla="*/ 114186 h 159285"/>
                    <a:gd name="connsiteX98" fmla="*/ 234824 w 480735"/>
                    <a:gd name="connsiteY98" fmla="*/ 113151 h 159285"/>
                    <a:gd name="connsiteX99" fmla="*/ 235931 w 480735"/>
                    <a:gd name="connsiteY99" fmla="*/ 112651 h 159285"/>
                    <a:gd name="connsiteX100" fmla="*/ 229252 w 480735"/>
                    <a:gd name="connsiteY100" fmla="*/ 110829 h 159285"/>
                    <a:gd name="connsiteX101" fmla="*/ 230002 w 480735"/>
                    <a:gd name="connsiteY101" fmla="*/ 111900 h 159285"/>
                    <a:gd name="connsiteX102" fmla="*/ 221929 w 480735"/>
                    <a:gd name="connsiteY102" fmla="*/ 109400 h 159285"/>
                    <a:gd name="connsiteX103" fmla="*/ 221251 w 480735"/>
                    <a:gd name="connsiteY103" fmla="*/ 110758 h 159285"/>
                    <a:gd name="connsiteX104" fmla="*/ 204534 w 480735"/>
                    <a:gd name="connsiteY104" fmla="*/ 105221 h 159285"/>
                    <a:gd name="connsiteX105" fmla="*/ 201605 w 480735"/>
                    <a:gd name="connsiteY105" fmla="*/ 105900 h 159285"/>
                    <a:gd name="connsiteX106" fmla="*/ 201570 w 480735"/>
                    <a:gd name="connsiteY106" fmla="*/ 105007 h 159285"/>
                    <a:gd name="connsiteX107" fmla="*/ 193104 w 480735"/>
                    <a:gd name="connsiteY107" fmla="*/ 102756 h 159285"/>
                    <a:gd name="connsiteX108" fmla="*/ 193747 w 480735"/>
                    <a:gd name="connsiteY108" fmla="*/ 102221 h 159285"/>
                    <a:gd name="connsiteX109" fmla="*/ 191854 w 480735"/>
                    <a:gd name="connsiteY109" fmla="*/ 103792 h 159285"/>
                    <a:gd name="connsiteX110" fmla="*/ 182567 w 480735"/>
                    <a:gd name="connsiteY110" fmla="*/ 103221 h 159285"/>
                    <a:gd name="connsiteX111" fmla="*/ 180531 w 480735"/>
                    <a:gd name="connsiteY111" fmla="*/ 104542 h 159285"/>
                    <a:gd name="connsiteX112" fmla="*/ 181388 w 480735"/>
                    <a:gd name="connsiteY112" fmla="*/ 103792 h 159285"/>
                    <a:gd name="connsiteX113" fmla="*/ 178031 w 480735"/>
                    <a:gd name="connsiteY113" fmla="*/ 103792 h 159285"/>
                    <a:gd name="connsiteX114" fmla="*/ 176245 w 480735"/>
                    <a:gd name="connsiteY114" fmla="*/ 102506 h 159285"/>
                    <a:gd name="connsiteX115" fmla="*/ 177995 w 480735"/>
                    <a:gd name="connsiteY115" fmla="*/ 101649 h 159285"/>
                    <a:gd name="connsiteX116" fmla="*/ 173245 w 480735"/>
                    <a:gd name="connsiteY116" fmla="*/ 102685 h 159285"/>
                    <a:gd name="connsiteX117" fmla="*/ 162886 w 480735"/>
                    <a:gd name="connsiteY117" fmla="*/ 100435 h 159285"/>
                    <a:gd name="connsiteX118" fmla="*/ 153564 w 480735"/>
                    <a:gd name="connsiteY118" fmla="*/ 99792 h 159285"/>
                    <a:gd name="connsiteX119" fmla="*/ 152385 w 480735"/>
                    <a:gd name="connsiteY119" fmla="*/ 97542 h 159285"/>
                    <a:gd name="connsiteX120" fmla="*/ 141741 w 480735"/>
                    <a:gd name="connsiteY120" fmla="*/ 96827 h 159285"/>
                    <a:gd name="connsiteX121" fmla="*/ 142241 w 480735"/>
                    <a:gd name="connsiteY121" fmla="*/ 96756 h 159285"/>
                    <a:gd name="connsiteX122" fmla="*/ 120381 w 480735"/>
                    <a:gd name="connsiteY122" fmla="*/ 95041 h 159285"/>
                    <a:gd name="connsiteX123" fmla="*/ 117488 w 480735"/>
                    <a:gd name="connsiteY123" fmla="*/ 96291 h 159285"/>
                    <a:gd name="connsiteX124" fmla="*/ 100343 w 480735"/>
                    <a:gd name="connsiteY124" fmla="*/ 93791 h 159285"/>
                    <a:gd name="connsiteX125" fmla="*/ 94520 w 480735"/>
                    <a:gd name="connsiteY125" fmla="*/ 91184 h 159285"/>
                    <a:gd name="connsiteX126" fmla="*/ 95413 w 480735"/>
                    <a:gd name="connsiteY126" fmla="*/ 91184 h 159285"/>
                    <a:gd name="connsiteX127" fmla="*/ 81626 w 480735"/>
                    <a:gd name="connsiteY127" fmla="*/ 88290 h 159285"/>
                    <a:gd name="connsiteX128" fmla="*/ 73911 w 480735"/>
                    <a:gd name="connsiteY128" fmla="*/ 88433 h 159285"/>
                    <a:gd name="connsiteX129" fmla="*/ 71982 w 480735"/>
                    <a:gd name="connsiteY129" fmla="*/ 87397 h 159285"/>
                    <a:gd name="connsiteX130" fmla="*/ 71375 w 480735"/>
                    <a:gd name="connsiteY130" fmla="*/ 86362 h 159285"/>
                    <a:gd name="connsiteX131" fmla="*/ 70053 w 480735"/>
                    <a:gd name="connsiteY131" fmla="*/ 86576 h 159285"/>
                    <a:gd name="connsiteX132" fmla="*/ 70017 w 480735"/>
                    <a:gd name="connsiteY132" fmla="*/ 86397 h 159285"/>
                    <a:gd name="connsiteX133" fmla="*/ 68874 w 480735"/>
                    <a:gd name="connsiteY133" fmla="*/ 86755 h 159285"/>
                    <a:gd name="connsiteX134" fmla="*/ 69232 w 480735"/>
                    <a:gd name="connsiteY134" fmla="*/ 87290 h 159285"/>
                    <a:gd name="connsiteX135" fmla="*/ 61088 w 480735"/>
                    <a:gd name="connsiteY135" fmla="*/ 84254 h 159285"/>
                    <a:gd name="connsiteX136" fmla="*/ 39335 w 480735"/>
                    <a:gd name="connsiteY136" fmla="*/ 81968 h 159285"/>
                    <a:gd name="connsiteX137" fmla="*/ 42407 w 480735"/>
                    <a:gd name="connsiteY137" fmla="*/ 81147 h 159285"/>
                    <a:gd name="connsiteX138" fmla="*/ 37692 w 480735"/>
                    <a:gd name="connsiteY138" fmla="*/ 80254 h 159285"/>
                    <a:gd name="connsiteX139" fmla="*/ 41943 w 480735"/>
                    <a:gd name="connsiteY139" fmla="*/ 80539 h 159285"/>
                    <a:gd name="connsiteX140" fmla="*/ 25940 w 480735"/>
                    <a:gd name="connsiteY140" fmla="*/ 74289 h 159285"/>
                    <a:gd name="connsiteX141" fmla="*/ 24476 w 480735"/>
                    <a:gd name="connsiteY141" fmla="*/ 74146 h 159285"/>
                    <a:gd name="connsiteX142" fmla="*/ 24262 w 480735"/>
                    <a:gd name="connsiteY142" fmla="*/ 73824 h 159285"/>
                    <a:gd name="connsiteX143" fmla="*/ 21833 w 480735"/>
                    <a:gd name="connsiteY143" fmla="*/ 73146 h 159285"/>
                    <a:gd name="connsiteX144" fmla="*/ 21047 w 480735"/>
                    <a:gd name="connsiteY144" fmla="*/ 69752 h 159285"/>
                    <a:gd name="connsiteX145" fmla="*/ 15546 w 480735"/>
                    <a:gd name="connsiteY145" fmla="*/ 62109 h 159285"/>
                    <a:gd name="connsiteX146" fmla="*/ 14868 w 480735"/>
                    <a:gd name="connsiteY146" fmla="*/ 62787 h 159285"/>
                    <a:gd name="connsiteX147" fmla="*/ 14332 w 480735"/>
                    <a:gd name="connsiteY147" fmla="*/ 59322 h 159285"/>
                    <a:gd name="connsiteX148" fmla="*/ 15404 w 480735"/>
                    <a:gd name="connsiteY148" fmla="*/ 58965 h 159285"/>
                    <a:gd name="connsiteX149" fmla="*/ 13403 w 480735"/>
                    <a:gd name="connsiteY149" fmla="*/ 54643 h 159285"/>
                    <a:gd name="connsiteX150" fmla="*/ 14189 w 480735"/>
                    <a:gd name="connsiteY150" fmla="*/ 55643 h 159285"/>
                    <a:gd name="connsiteX151" fmla="*/ 14868 w 480735"/>
                    <a:gd name="connsiteY151" fmla="*/ 57358 h 159285"/>
                    <a:gd name="connsiteX152" fmla="*/ 14475 w 480735"/>
                    <a:gd name="connsiteY152" fmla="*/ 52214 h 159285"/>
                    <a:gd name="connsiteX153" fmla="*/ 13832 w 480735"/>
                    <a:gd name="connsiteY153" fmla="*/ 47000 h 159285"/>
                    <a:gd name="connsiteX154" fmla="*/ 11760 w 480735"/>
                    <a:gd name="connsiteY154" fmla="*/ 46178 h 159285"/>
                    <a:gd name="connsiteX155" fmla="*/ 13082 w 480735"/>
                    <a:gd name="connsiteY155" fmla="*/ 37391 h 159285"/>
                    <a:gd name="connsiteX156" fmla="*/ 11724 w 480735"/>
                    <a:gd name="connsiteY156" fmla="*/ 38034 h 159285"/>
                    <a:gd name="connsiteX157" fmla="*/ 14261 w 480735"/>
                    <a:gd name="connsiteY157" fmla="*/ 30533 h 159285"/>
                    <a:gd name="connsiteX158" fmla="*/ 16654 w 480735"/>
                    <a:gd name="connsiteY158" fmla="*/ 24711 h 159285"/>
                    <a:gd name="connsiteX159" fmla="*/ 22512 w 480735"/>
                    <a:gd name="connsiteY159" fmla="*/ 3601 h 159285"/>
                    <a:gd name="connsiteX160" fmla="*/ 21297 w 480735"/>
                    <a:gd name="connsiteY160" fmla="*/ 101 h 159285"/>
                    <a:gd name="connsiteX161" fmla="*/ 13725 w 480735"/>
                    <a:gd name="connsiteY161" fmla="*/ 6209 h 159285"/>
                    <a:gd name="connsiteX162" fmla="*/ 10296 w 480735"/>
                    <a:gd name="connsiteY162" fmla="*/ 11102 h 159285"/>
                    <a:gd name="connsiteX163" fmla="*/ 4652 w 480735"/>
                    <a:gd name="connsiteY163" fmla="*/ 24104 h 159285"/>
                    <a:gd name="connsiteX164" fmla="*/ 3938 w 480735"/>
                    <a:gd name="connsiteY164" fmla="*/ 27104 h 159285"/>
                    <a:gd name="connsiteX165" fmla="*/ 3581 w 480735"/>
                    <a:gd name="connsiteY165" fmla="*/ 28497 h 159285"/>
                    <a:gd name="connsiteX166" fmla="*/ 1830 w 480735"/>
                    <a:gd name="connsiteY166" fmla="*/ 33212 h 159285"/>
                    <a:gd name="connsiteX167" fmla="*/ 44 w 480735"/>
                    <a:gd name="connsiteY167" fmla="*/ 41249 h 159285"/>
                    <a:gd name="connsiteX168" fmla="*/ 652 w 480735"/>
                    <a:gd name="connsiteY168" fmla="*/ 49214 h 159285"/>
                    <a:gd name="connsiteX169" fmla="*/ 1723 w 480735"/>
                    <a:gd name="connsiteY169" fmla="*/ 55143 h 159285"/>
                    <a:gd name="connsiteX170" fmla="*/ 3795 w 480735"/>
                    <a:gd name="connsiteY170" fmla="*/ 64573 h 159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</a:cxnLst>
                  <a:rect l="l" t="t" r="r" b="b"/>
                  <a:pathLst>
                    <a:path w="480735" h="159285">
                      <a:moveTo>
                        <a:pt x="3795" y="64573"/>
                      </a:moveTo>
                      <a:cubicBezTo>
                        <a:pt x="7438" y="76325"/>
                        <a:pt x="13368" y="81968"/>
                        <a:pt x="19118" y="86540"/>
                      </a:cubicBezTo>
                      <a:cubicBezTo>
                        <a:pt x="25047" y="91076"/>
                        <a:pt x="32906" y="94148"/>
                        <a:pt x="42978" y="95541"/>
                      </a:cubicBezTo>
                      <a:cubicBezTo>
                        <a:pt x="52122" y="97291"/>
                        <a:pt x="61873" y="99149"/>
                        <a:pt x="70839" y="100863"/>
                      </a:cubicBezTo>
                      <a:cubicBezTo>
                        <a:pt x="75375" y="100363"/>
                        <a:pt x="82698" y="103471"/>
                        <a:pt x="87877" y="103364"/>
                      </a:cubicBezTo>
                      <a:lnTo>
                        <a:pt x="89591" y="104614"/>
                      </a:lnTo>
                      <a:cubicBezTo>
                        <a:pt x="91377" y="104614"/>
                        <a:pt x="93485" y="104828"/>
                        <a:pt x="95092" y="105685"/>
                      </a:cubicBezTo>
                      <a:lnTo>
                        <a:pt x="94913" y="105900"/>
                      </a:lnTo>
                      <a:cubicBezTo>
                        <a:pt x="97628" y="105900"/>
                        <a:pt x="100485" y="107007"/>
                        <a:pt x="101843" y="107007"/>
                      </a:cubicBezTo>
                      <a:lnTo>
                        <a:pt x="101664" y="107221"/>
                      </a:lnTo>
                      <a:lnTo>
                        <a:pt x="104879" y="107864"/>
                      </a:lnTo>
                      <a:lnTo>
                        <a:pt x="104236" y="108079"/>
                      </a:lnTo>
                      <a:cubicBezTo>
                        <a:pt x="108987" y="108507"/>
                        <a:pt x="113809" y="109507"/>
                        <a:pt x="118131" y="110543"/>
                      </a:cubicBezTo>
                      <a:lnTo>
                        <a:pt x="117952" y="109472"/>
                      </a:lnTo>
                      <a:cubicBezTo>
                        <a:pt x="126989" y="112222"/>
                        <a:pt x="131561" y="110007"/>
                        <a:pt x="138990" y="111758"/>
                      </a:cubicBezTo>
                      <a:lnTo>
                        <a:pt x="138883" y="112008"/>
                      </a:lnTo>
                      <a:cubicBezTo>
                        <a:pt x="143455" y="110900"/>
                        <a:pt x="147491" y="112186"/>
                        <a:pt x="151563" y="113222"/>
                      </a:cubicBezTo>
                      <a:cubicBezTo>
                        <a:pt x="155600" y="114294"/>
                        <a:pt x="159671" y="115365"/>
                        <a:pt x="165101" y="114865"/>
                      </a:cubicBezTo>
                      <a:cubicBezTo>
                        <a:pt x="163743" y="115008"/>
                        <a:pt x="165601" y="115472"/>
                        <a:pt x="165458" y="115687"/>
                      </a:cubicBezTo>
                      <a:cubicBezTo>
                        <a:pt x="170423" y="115972"/>
                        <a:pt x="175602" y="116365"/>
                        <a:pt x="175888" y="114401"/>
                      </a:cubicBezTo>
                      <a:cubicBezTo>
                        <a:pt x="179424" y="114794"/>
                        <a:pt x="178674" y="115330"/>
                        <a:pt x="179067" y="116151"/>
                      </a:cubicBezTo>
                      <a:cubicBezTo>
                        <a:pt x="179138" y="115294"/>
                        <a:pt x="182246" y="115258"/>
                        <a:pt x="184960" y="115508"/>
                      </a:cubicBezTo>
                      <a:lnTo>
                        <a:pt x="183675" y="115687"/>
                      </a:lnTo>
                      <a:lnTo>
                        <a:pt x="191497" y="116365"/>
                      </a:lnTo>
                      <a:lnTo>
                        <a:pt x="190175" y="114508"/>
                      </a:lnTo>
                      <a:cubicBezTo>
                        <a:pt x="194247" y="115544"/>
                        <a:pt x="190961" y="116651"/>
                        <a:pt x="194926" y="116794"/>
                      </a:cubicBezTo>
                      <a:lnTo>
                        <a:pt x="195069" y="115437"/>
                      </a:lnTo>
                      <a:cubicBezTo>
                        <a:pt x="200748" y="116580"/>
                        <a:pt x="203534" y="119223"/>
                        <a:pt x="208642" y="121437"/>
                      </a:cubicBezTo>
                      <a:cubicBezTo>
                        <a:pt x="231395" y="127367"/>
                        <a:pt x="257184" y="129117"/>
                        <a:pt x="278936" y="133225"/>
                      </a:cubicBezTo>
                      <a:lnTo>
                        <a:pt x="279794" y="134332"/>
                      </a:lnTo>
                      <a:cubicBezTo>
                        <a:pt x="280079" y="135868"/>
                        <a:pt x="286044" y="132653"/>
                        <a:pt x="286759" y="134082"/>
                      </a:cubicBezTo>
                      <a:lnTo>
                        <a:pt x="289366" y="133617"/>
                      </a:lnTo>
                      <a:cubicBezTo>
                        <a:pt x="290045" y="133939"/>
                        <a:pt x="291545" y="134332"/>
                        <a:pt x="290259" y="134582"/>
                      </a:cubicBezTo>
                      <a:cubicBezTo>
                        <a:pt x="292617" y="134832"/>
                        <a:pt x="292688" y="134582"/>
                        <a:pt x="294403" y="134260"/>
                      </a:cubicBezTo>
                      <a:lnTo>
                        <a:pt x="296832" y="135368"/>
                      </a:lnTo>
                      <a:cubicBezTo>
                        <a:pt x="306011" y="136796"/>
                        <a:pt x="313976" y="135546"/>
                        <a:pt x="323513" y="136868"/>
                      </a:cubicBezTo>
                      <a:cubicBezTo>
                        <a:pt x="329157" y="138404"/>
                        <a:pt x="337336" y="139368"/>
                        <a:pt x="345588" y="140475"/>
                      </a:cubicBezTo>
                      <a:cubicBezTo>
                        <a:pt x="349659" y="140904"/>
                        <a:pt x="353982" y="141869"/>
                        <a:pt x="357946" y="142476"/>
                      </a:cubicBezTo>
                      <a:cubicBezTo>
                        <a:pt x="359947" y="142797"/>
                        <a:pt x="361875" y="143083"/>
                        <a:pt x="363697" y="143369"/>
                      </a:cubicBezTo>
                      <a:cubicBezTo>
                        <a:pt x="365447" y="143690"/>
                        <a:pt x="367876" y="143797"/>
                        <a:pt x="369483" y="143797"/>
                      </a:cubicBezTo>
                      <a:cubicBezTo>
                        <a:pt x="371912" y="143690"/>
                        <a:pt x="374198" y="143583"/>
                        <a:pt x="376270" y="143726"/>
                      </a:cubicBezTo>
                      <a:cubicBezTo>
                        <a:pt x="377306" y="143797"/>
                        <a:pt x="378270" y="143905"/>
                        <a:pt x="379235" y="144119"/>
                      </a:cubicBezTo>
                      <a:cubicBezTo>
                        <a:pt x="380342" y="144405"/>
                        <a:pt x="381485" y="144690"/>
                        <a:pt x="382628" y="144976"/>
                      </a:cubicBezTo>
                      <a:cubicBezTo>
                        <a:pt x="387164" y="146226"/>
                        <a:pt x="391736" y="147726"/>
                        <a:pt x="396344" y="149227"/>
                      </a:cubicBezTo>
                      <a:cubicBezTo>
                        <a:pt x="405559" y="152227"/>
                        <a:pt x="414953" y="155156"/>
                        <a:pt x="424097" y="155906"/>
                      </a:cubicBezTo>
                      <a:cubicBezTo>
                        <a:pt x="424633" y="156227"/>
                        <a:pt x="426205" y="156120"/>
                        <a:pt x="426240" y="155942"/>
                      </a:cubicBezTo>
                      <a:lnTo>
                        <a:pt x="430277" y="156906"/>
                      </a:lnTo>
                      <a:cubicBezTo>
                        <a:pt x="431634" y="157192"/>
                        <a:pt x="432813" y="157549"/>
                        <a:pt x="434849" y="157906"/>
                      </a:cubicBezTo>
                      <a:cubicBezTo>
                        <a:pt x="438635" y="158478"/>
                        <a:pt x="441707" y="158192"/>
                        <a:pt x="443779" y="158371"/>
                      </a:cubicBezTo>
                      <a:cubicBezTo>
                        <a:pt x="443850" y="158371"/>
                        <a:pt x="444600" y="158406"/>
                        <a:pt x="446493" y="158692"/>
                      </a:cubicBezTo>
                      <a:cubicBezTo>
                        <a:pt x="447457" y="158835"/>
                        <a:pt x="448743" y="159085"/>
                        <a:pt x="450636" y="159228"/>
                      </a:cubicBezTo>
                      <a:cubicBezTo>
                        <a:pt x="452494" y="159371"/>
                        <a:pt x="455173" y="159299"/>
                        <a:pt x="457744" y="158406"/>
                      </a:cubicBezTo>
                      <a:cubicBezTo>
                        <a:pt x="463174" y="156335"/>
                        <a:pt x="465638" y="153191"/>
                        <a:pt x="468210" y="151191"/>
                      </a:cubicBezTo>
                      <a:cubicBezTo>
                        <a:pt x="468924" y="150584"/>
                        <a:pt x="469139" y="150405"/>
                        <a:pt x="470139" y="149655"/>
                      </a:cubicBezTo>
                      <a:cubicBezTo>
                        <a:pt x="471103" y="148941"/>
                        <a:pt x="471960" y="148155"/>
                        <a:pt x="472746" y="147405"/>
                      </a:cubicBezTo>
                      <a:cubicBezTo>
                        <a:pt x="474282" y="145869"/>
                        <a:pt x="475425" y="144333"/>
                        <a:pt x="476390" y="142976"/>
                      </a:cubicBezTo>
                      <a:cubicBezTo>
                        <a:pt x="479854" y="137582"/>
                        <a:pt x="481712" y="135296"/>
                        <a:pt x="480211" y="134260"/>
                      </a:cubicBezTo>
                      <a:cubicBezTo>
                        <a:pt x="479390" y="133832"/>
                        <a:pt x="477211" y="134010"/>
                        <a:pt x="473782" y="136046"/>
                      </a:cubicBezTo>
                      <a:cubicBezTo>
                        <a:pt x="472068" y="137154"/>
                        <a:pt x="470103" y="138368"/>
                        <a:pt x="467853" y="139797"/>
                      </a:cubicBezTo>
                      <a:cubicBezTo>
                        <a:pt x="466710" y="140440"/>
                        <a:pt x="465531" y="141047"/>
                        <a:pt x="464281" y="141404"/>
                      </a:cubicBezTo>
                      <a:cubicBezTo>
                        <a:pt x="462567" y="142047"/>
                        <a:pt x="460638" y="143083"/>
                        <a:pt x="458959" y="143976"/>
                      </a:cubicBezTo>
                      <a:lnTo>
                        <a:pt x="459066" y="143476"/>
                      </a:lnTo>
                      <a:cubicBezTo>
                        <a:pt x="457173" y="144762"/>
                        <a:pt x="455601" y="145726"/>
                        <a:pt x="454601" y="146119"/>
                      </a:cubicBezTo>
                      <a:cubicBezTo>
                        <a:pt x="453672" y="146476"/>
                        <a:pt x="453244" y="146512"/>
                        <a:pt x="452315" y="146548"/>
                      </a:cubicBezTo>
                      <a:cubicBezTo>
                        <a:pt x="450601" y="146655"/>
                        <a:pt x="446564" y="145976"/>
                        <a:pt x="442886" y="146833"/>
                      </a:cubicBezTo>
                      <a:cubicBezTo>
                        <a:pt x="442350" y="145798"/>
                        <a:pt x="440207" y="145798"/>
                        <a:pt x="438599" y="145869"/>
                      </a:cubicBezTo>
                      <a:cubicBezTo>
                        <a:pt x="436849" y="145940"/>
                        <a:pt x="435813" y="145976"/>
                        <a:pt x="434527" y="145333"/>
                      </a:cubicBezTo>
                      <a:lnTo>
                        <a:pt x="434777" y="145226"/>
                      </a:lnTo>
                      <a:cubicBezTo>
                        <a:pt x="428919" y="145512"/>
                        <a:pt x="423740" y="141440"/>
                        <a:pt x="418204" y="141618"/>
                      </a:cubicBezTo>
                      <a:cubicBezTo>
                        <a:pt x="418454" y="141511"/>
                        <a:pt x="418668" y="140976"/>
                        <a:pt x="419883" y="141226"/>
                      </a:cubicBezTo>
                      <a:cubicBezTo>
                        <a:pt x="415989" y="140618"/>
                        <a:pt x="410667" y="139904"/>
                        <a:pt x="410631" y="138689"/>
                      </a:cubicBezTo>
                      <a:cubicBezTo>
                        <a:pt x="401487" y="136975"/>
                        <a:pt x="388593" y="133510"/>
                        <a:pt x="382342" y="134010"/>
                      </a:cubicBezTo>
                      <a:lnTo>
                        <a:pt x="382807" y="133796"/>
                      </a:lnTo>
                      <a:cubicBezTo>
                        <a:pt x="379306" y="134260"/>
                        <a:pt x="377699" y="133082"/>
                        <a:pt x="373841" y="133510"/>
                      </a:cubicBezTo>
                      <a:cubicBezTo>
                        <a:pt x="373627" y="133332"/>
                        <a:pt x="373377" y="133260"/>
                        <a:pt x="373413" y="133189"/>
                      </a:cubicBezTo>
                      <a:cubicBezTo>
                        <a:pt x="371519" y="133725"/>
                        <a:pt x="368948" y="133653"/>
                        <a:pt x="366804" y="133225"/>
                      </a:cubicBezTo>
                      <a:cubicBezTo>
                        <a:pt x="364304" y="132617"/>
                        <a:pt x="361840" y="131903"/>
                        <a:pt x="360339" y="131832"/>
                      </a:cubicBezTo>
                      <a:lnTo>
                        <a:pt x="360304" y="131010"/>
                      </a:lnTo>
                      <a:lnTo>
                        <a:pt x="353053" y="129510"/>
                      </a:lnTo>
                      <a:lnTo>
                        <a:pt x="355732" y="130296"/>
                      </a:lnTo>
                      <a:cubicBezTo>
                        <a:pt x="354410" y="132153"/>
                        <a:pt x="350552" y="127652"/>
                        <a:pt x="344838" y="128188"/>
                      </a:cubicBezTo>
                      <a:cubicBezTo>
                        <a:pt x="339766" y="127081"/>
                        <a:pt x="333979" y="131117"/>
                        <a:pt x="328907" y="129474"/>
                      </a:cubicBezTo>
                      <a:cubicBezTo>
                        <a:pt x="326300" y="130189"/>
                        <a:pt x="331264" y="128081"/>
                        <a:pt x="327478" y="128438"/>
                      </a:cubicBezTo>
                      <a:cubicBezTo>
                        <a:pt x="327478" y="127331"/>
                        <a:pt x="329300" y="127938"/>
                        <a:pt x="328443" y="126938"/>
                      </a:cubicBezTo>
                      <a:cubicBezTo>
                        <a:pt x="324728" y="127081"/>
                        <a:pt x="322549" y="125188"/>
                        <a:pt x="317941" y="125509"/>
                      </a:cubicBezTo>
                      <a:lnTo>
                        <a:pt x="317834" y="124616"/>
                      </a:lnTo>
                      <a:cubicBezTo>
                        <a:pt x="311798" y="125688"/>
                        <a:pt x="306797" y="122580"/>
                        <a:pt x="302761" y="123795"/>
                      </a:cubicBezTo>
                      <a:cubicBezTo>
                        <a:pt x="296653" y="124045"/>
                        <a:pt x="298903" y="120902"/>
                        <a:pt x="292474" y="122116"/>
                      </a:cubicBezTo>
                      <a:lnTo>
                        <a:pt x="290116" y="120759"/>
                      </a:lnTo>
                      <a:cubicBezTo>
                        <a:pt x="287473" y="120366"/>
                        <a:pt x="288080" y="122045"/>
                        <a:pt x="285151" y="121223"/>
                      </a:cubicBezTo>
                      <a:cubicBezTo>
                        <a:pt x="285401" y="120509"/>
                        <a:pt x="281473" y="120294"/>
                        <a:pt x="283258" y="119759"/>
                      </a:cubicBezTo>
                      <a:cubicBezTo>
                        <a:pt x="276686" y="118008"/>
                        <a:pt x="269542" y="120152"/>
                        <a:pt x="261113" y="116973"/>
                      </a:cubicBezTo>
                      <a:cubicBezTo>
                        <a:pt x="259005" y="118151"/>
                        <a:pt x="254790" y="116615"/>
                        <a:pt x="253219" y="117437"/>
                      </a:cubicBezTo>
                      <a:cubicBezTo>
                        <a:pt x="253076" y="116794"/>
                        <a:pt x="244503" y="115794"/>
                        <a:pt x="249611" y="115330"/>
                      </a:cubicBezTo>
                      <a:cubicBezTo>
                        <a:pt x="250040" y="115294"/>
                        <a:pt x="250790" y="115437"/>
                        <a:pt x="250683" y="115687"/>
                      </a:cubicBezTo>
                      <a:lnTo>
                        <a:pt x="251397" y="114937"/>
                      </a:lnTo>
                      <a:cubicBezTo>
                        <a:pt x="246754" y="112508"/>
                        <a:pt x="242289" y="114186"/>
                        <a:pt x="237431" y="112972"/>
                      </a:cubicBezTo>
                      <a:cubicBezTo>
                        <a:pt x="238824" y="113544"/>
                        <a:pt x="240753" y="113865"/>
                        <a:pt x="239360" y="114186"/>
                      </a:cubicBezTo>
                      <a:lnTo>
                        <a:pt x="234824" y="113151"/>
                      </a:lnTo>
                      <a:lnTo>
                        <a:pt x="235931" y="112651"/>
                      </a:lnTo>
                      <a:lnTo>
                        <a:pt x="229252" y="110829"/>
                      </a:lnTo>
                      <a:lnTo>
                        <a:pt x="230002" y="111900"/>
                      </a:lnTo>
                      <a:cubicBezTo>
                        <a:pt x="226787" y="110722"/>
                        <a:pt x="225965" y="109007"/>
                        <a:pt x="221929" y="109400"/>
                      </a:cubicBezTo>
                      <a:cubicBezTo>
                        <a:pt x="220072" y="109722"/>
                        <a:pt x="224822" y="111293"/>
                        <a:pt x="221251" y="110758"/>
                      </a:cubicBezTo>
                      <a:cubicBezTo>
                        <a:pt x="216893" y="109186"/>
                        <a:pt x="210678" y="106686"/>
                        <a:pt x="204534" y="105221"/>
                      </a:cubicBezTo>
                      <a:cubicBezTo>
                        <a:pt x="204891" y="106328"/>
                        <a:pt x="203284" y="105971"/>
                        <a:pt x="201605" y="105900"/>
                      </a:cubicBezTo>
                      <a:lnTo>
                        <a:pt x="201570" y="105007"/>
                      </a:lnTo>
                      <a:cubicBezTo>
                        <a:pt x="195033" y="105185"/>
                        <a:pt x="199534" y="102685"/>
                        <a:pt x="193104" y="102756"/>
                      </a:cubicBezTo>
                      <a:lnTo>
                        <a:pt x="193747" y="102221"/>
                      </a:lnTo>
                      <a:lnTo>
                        <a:pt x="191854" y="103792"/>
                      </a:lnTo>
                      <a:cubicBezTo>
                        <a:pt x="186032" y="104792"/>
                        <a:pt x="189032" y="101614"/>
                        <a:pt x="182567" y="103221"/>
                      </a:cubicBezTo>
                      <a:cubicBezTo>
                        <a:pt x="185032" y="103364"/>
                        <a:pt x="183496" y="105257"/>
                        <a:pt x="180531" y="104542"/>
                      </a:cubicBezTo>
                      <a:lnTo>
                        <a:pt x="181388" y="103792"/>
                      </a:lnTo>
                      <a:cubicBezTo>
                        <a:pt x="179710" y="103792"/>
                        <a:pt x="179138" y="104078"/>
                        <a:pt x="178031" y="103792"/>
                      </a:cubicBezTo>
                      <a:cubicBezTo>
                        <a:pt x="179067" y="103435"/>
                        <a:pt x="178674" y="102614"/>
                        <a:pt x="176245" y="102506"/>
                      </a:cubicBezTo>
                      <a:lnTo>
                        <a:pt x="177995" y="101649"/>
                      </a:lnTo>
                      <a:lnTo>
                        <a:pt x="173245" y="102685"/>
                      </a:lnTo>
                      <a:cubicBezTo>
                        <a:pt x="169816" y="101435"/>
                        <a:pt x="164172" y="101863"/>
                        <a:pt x="162886" y="100435"/>
                      </a:cubicBezTo>
                      <a:cubicBezTo>
                        <a:pt x="162886" y="100435"/>
                        <a:pt x="155457" y="98756"/>
                        <a:pt x="153564" y="99792"/>
                      </a:cubicBezTo>
                      <a:cubicBezTo>
                        <a:pt x="155171" y="99220"/>
                        <a:pt x="151099" y="98292"/>
                        <a:pt x="152385" y="97542"/>
                      </a:cubicBezTo>
                      <a:cubicBezTo>
                        <a:pt x="150349" y="98220"/>
                        <a:pt x="144562" y="97970"/>
                        <a:pt x="141741" y="96827"/>
                      </a:cubicBezTo>
                      <a:lnTo>
                        <a:pt x="142241" y="96756"/>
                      </a:lnTo>
                      <a:cubicBezTo>
                        <a:pt x="132454" y="95113"/>
                        <a:pt x="127703" y="97684"/>
                        <a:pt x="120381" y="95041"/>
                      </a:cubicBezTo>
                      <a:cubicBezTo>
                        <a:pt x="120560" y="96113"/>
                        <a:pt x="116773" y="94863"/>
                        <a:pt x="117488" y="96291"/>
                      </a:cubicBezTo>
                      <a:cubicBezTo>
                        <a:pt x="109558" y="96041"/>
                        <a:pt x="104093" y="90576"/>
                        <a:pt x="100343" y="93791"/>
                      </a:cubicBezTo>
                      <a:cubicBezTo>
                        <a:pt x="96735" y="93112"/>
                        <a:pt x="96342" y="91827"/>
                        <a:pt x="94520" y="91184"/>
                      </a:cubicBezTo>
                      <a:lnTo>
                        <a:pt x="95413" y="91184"/>
                      </a:lnTo>
                      <a:cubicBezTo>
                        <a:pt x="88555" y="89862"/>
                        <a:pt x="86555" y="89505"/>
                        <a:pt x="81626" y="88290"/>
                      </a:cubicBezTo>
                      <a:cubicBezTo>
                        <a:pt x="79054" y="88112"/>
                        <a:pt x="78268" y="89862"/>
                        <a:pt x="73911" y="88433"/>
                      </a:cubicBezTo>
                      <a:cubicBezTo>
                        <a:pt x="75518" y="88040"/>
                        <a:pt x="73661" y="87755"/>
                        <a:pt x="71982" y="87397"/>
                      </a:cubicBezTo>
                      <a:cubicBezTo>
                        <a:pt x="73089" y="87505"/>
                        <a:pt x="73447" y="87326"/>
                        <a:pt x="71375" y="86362"/>
                      </a:cubicBezTo>
                      <a:cubicBezTo>
                        <a:pt x="71017" y="86504"/>
                        <a:pt x="70518" y="86540"/>
                        <a:pt x="70053" y="86576"/>
                      </a:cubicBezTo>
                      <a:cubicBezTo>
                        <a:pt x="70053" y="86504"/>
                        <a:pt x="69982" y="86469"/>
                        <a:pt x="70017" y="86397"/>
                      </a:cubicBezTo>
                      <a:cubicBezTo>
                        <a:pt x="67196" y="86040"/>
                        <a:pt x="67624" y="86362"/>
                        <a:pt x="68874" y="86755"/>
                      </a:cubicBezTo>
                      <a:cubicBezTo>
                        <a:pt x="68767" y="86862"/>
                        <a:pt x="68874" y="87004"/>
                        <a:pt x="69232" y="87290"/>
                      </a:cubicBezTo>
                      <a:cubicBezTo>
                        <a:pt x="66553" y="85719"/>
                        <a:pt x="61195" y="85576"/>
                        <a:pt x="61088" y="84254"/>
                      </a:cubicBezTo>
                      <a:cubicBezTo>
                        <a:pt x="52479" y="82540"/>
                        <a:pt x="46050" y="83111"/>
                        <a:pt x="39335" y="81968"/>
                      </a:cubicBezTo>
                      <a:cubicBezTo>
                        <a:pt x="38764" y="81147"/>
                        <a:pt x="40407" y="80968"/>
                        <a:pt x="42407" y="81147"/>
                      </a:cubicBezTo>
                      <a:cubicBezTo>
                        <a:pt x="40800" y="80897"/>
                        <a:pt x="39228" y="80611"/>
                        <a:pt x="37692" y="80254"/>
                      </a:cubicBezTo>
                      <a:cubicBezTo>
                        <a:pt x="37978" y="79361"/>
                        <a:pt x="40442" y="80432"/>
                        <a:pt x="41943" y="80539"/>
                      </a:cubicBezTo>
                      <a:cubicBezTo>
                        <a:pt x="36799" y="77896"/>
                        <a:pt x="30405" y="79075"/>
                        <a:pt x="25940" y="74289"/>
                      </a:cubicBezTo>
                      <a:cubicBezTo>
                        <a:pt x="25441" y="74253"/>
                        <a:pt x="24940" y="74217"/>
                        <a:pt x="24476" y="74146"/>
                      </a:cubicBezTo>
                      <a:lnTo>
                        <a:pt x="24262" y="73824"/>
                      </a:lnTo>
                      <a:cubicBezTo>
                        <a:pt x="24047" y="74146"/>
                        <a:pt x="22583" y="73717"/>
                        <a:pt x="21833" y="73146"/>
                      </a:cubicBezTo>
                      <a:cubicBezTo>
                        <a:pt x="21761" y="71931"/>
                        <a:pt x="23083" y="71860"/>
                        <a:pt x="21047" y="69752"/>
                      </a:cubicBezTo>
                      <a:cubicBezTo>
                        <a:pt x="20083" y="67609"/>
                        <a:pt x="16904" y="64895"/>
                        <a:pt x="15546" y="62109"/>
                      </a:cubicBezTo>
                      <a:cubicBezTo>
                        <a:pt x="15939" y="63680"/>
                        <a:pt x="15368" y="63359"/>
                        <a:pt x="14868" y="62787"/>
                      </a:cubicBezTo>
                      <a:cubicBezTo>
                        <a:pt x="14296" y="61358"/>
                        <a:pt x="14939" y="60323"/>
                        <a:pt x="14332" y="59322"/>
                      </a:cubicBezTo>
                      <a:lnTo>
                        <a:pt x="15404" y="58965"/>
                      </a:lnTo>
                      <a:cubicBezTo>
                        <a:pt x="14403" y="59715"/>
                        <a:pt x="13796" y="55536"/>
                        <a:pt x="13403" y="54643"/>
                      </a:cubicBezTo>
                      <a:cubicBezTo>
                        <a:pt x="13796" y="54000"/>
                        <a:pt x="13975" y="55000"/>
                        <a:pt x="14189" y="55643"/>
                      </a:cubicBezTo>
                      <a:cubicBezTo>
                        <a:pt x="14403" y="56358"/>
                        <a:pt x="14546" y="57215"/>
                        <a:pt x="14868" y="57358"/>
                      </a:cubicBezTo>
                      <a:cubicBezTo>
                        <a:pt x="14618" y="53929"/>
                        <a:pt x="14546" y="53072"/>
                        <a:pt x="14475" y="52214"/>
                      </a:cubicBezTo>
                      <a:cubicBezTo>
                        <a:pt x="14368" y="51357"/>
                        <a:pt x="14261" y="50464"/>
                        <a:pt x="13832" y="47000"/>
                      </a:cubicBezTo>
                      <a:cubicBezTo>
                        <a:pt x="12760" y="43785"/>
                        <a:pt x="12832" y="47678"/>
                        <a:pt x="11760" y="46178"/>
                      </a:cubicBezTo>
                      <a:cubicBezTo>
                        <a:pt x="11296" y="43213"/>
                        <a:pt x="10939" y="40463"/>
                        <a:pt x="13082" y="37391"/>
                      </a:cubicBezTo>
                      <a:lnTo>
                        <a:pt x="11724" y="38034"/>
                      </a:lnTo>
                      <a:cubicBezTo>
                        <a:pt x="12546" y="35177"/>
                        <a:pt x="13618" y="32783"/>
                        <a:pt x="14261" y="30533"/>
                      </a:cubicBezTo>
                      <a:cubicBezTo>
                        <a:pt x="14903" y="28247"/>
                        <a:pt x="15546" y="26568"/>
                        <a:pt x="16654" y="24711"/>
                      </a:cubicBezTo>
                      <a:cubicBezTo>
                        <a:pt x="18082" y="13388"/>
                        <a:pt x="20940" y="7066"/>
                        <a:pt x="22512" y="3601"/>
                      </a:cubicBezTo>
                      <a:cubicBezTo>
                        <a:pt x="24119" y="208"/>
                        <a:pt x="23083" y="-256"/>
                        <a:pt x="21297" y="101"/>
                      </a:cubicBezTo>
                      <a:cubicBezTo>
                        <a:pt x="18975" y="922"/>
                        <a:pt x="15796" y="3637"/>
                        <a:pt x="13725" y="6209"/>
                      </a:cubicBezTo>
                      <a:cubicBezTo>
                        <a:pt x="11617" y="8780"/>
                        <a:pt x="10296" y="11102"/>
                        <a:pt x="10296" y="11102"/>
                      </a:cubicBezTo>
                      <a:cubicBezTo>
                        <a:pt x="7474" y="15674"/>
                        <a:pt x="5795" y="19889"/>
                        <a:pt x="4652" y="24104"/>
                      </a:cubicBezTo>
                      <a:cubicBezTo>
                        <a:pt x="4402" y="25104"/>
                        <a:pt x="4188" y="26104"/>
                        <a:pt x="3938" y="27104"/>
                      </a:cubicBezTo>
                      <a:cubicBezTo>
                        <a:pt x="3866" y="27533"/>
                        <a:pt x="3759" y="27961"/>
                        <a:pt x="3581" y="28497"/>
                      </a:cubicBezTo>
                      <a:cubicBezTo>
                        <a:pt x="3259" y="29569"/>
                        <a:pt x="2652" y="31069"/>
                        <a:pt x="1830" y="33212"/>
                      </a:cubicBezTo>
                      <a:cubicBezTo>
                        <a:pt x="1080" y="35284"/>
                        <a:pt x="223" y="38213"/>
                        <a:pt x="44" y="41249"/>
                      </a:cubicBezTo>
                      <a:cubicBezTo>
                        <a:pt x="-134" y="44213"/>
                        <a:pt x="259" y="46892"/>
                        <a:pt x="652" y="49214"/>
                      </a:cubicBezTo>
                      <a:cubicBezTo>
                        <a:pt x="1080" y="51500"/>
                        <a:pt x="1545" y="53500"/>
                        <a:pt x="1723" y="55143"/>
                      </a:cubicBezTo>
                      <a:cubicBezTo>
                        <a:pt x="2259" y="57858"/>
                        <a:pt x="2688" y="61323"/>
                        <a:pt x="3795" y="6457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" name="Graphic 1">
                <a:extLst>
                  <a:ext uri="{FF2B5EF4-FFF2-40B4-BE49-F238E27FC236}">
                    <a16:creationId xmlns:a16="http://schemas.microsoft.com/office/drawing/2014/main" id="{B365C97B-4F1F-E34A-904A-C897B25A9C1C}"/>
                  </a:ext>
                </a:extLst>
              </p:cNvPr>
              <p:cNvGrpSpPr/>
              <p:nvPr/>
            </p:nvGrpSpPr>
            <p:grpSpPr>
              <a:xfrm>
                <a:off x="9565499" y="1082232"/>
                <a:ext cx="77252" cy="121024"/>
                <a:chOff x="9565499" y="1082232"/>
                <a:chExt cx="77252" cy="121024"/>
              </a:xfrm>
              <a:grpFill/>
            </p:grpSpPr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7B101589-E437-D745-8B9F-8869100801E6}"/>
                    </a:ext>
                  </a:extLst>
                </p:cNvPr>
                <p:cNvSpPr/>
                <p:nvPr/>
              </p:nvSpPr>
              <p:spPr>
                <a:xfrm>
                  <a:off x="9639537" y="1104602"/>
                  <a:ext cx="500" cy="246"/>
                </a:xfrm>
                <a:custGeom>
                  <a:avLst/>
                  <a:gdLst>
                    <a:gd name="connsiteX0" fmla="*/ 500 w 500"/>
                    <a:gd name="connsiteY0" fmla="*/ 0 h 246"/>
                    <a:gd name="connsiteX1" fmla="*/ 0 w 500"/>
                    <a:gd name="connsiteY1" fmla="*/ 214 h 246"/>
                    <a:gd name="connsiteX2" fmla="*/ 500 w 500"/>
                    <a:gd name="connsiteY2" fmla="*/ 0 h 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0" h="246">
                      <a:moveTo>
                        <a:pt x="500" y="0"/>
                      </a:moveTo>
                      <a:lnTo>
                        <a:pt x="0" y="214"/>
                      </a:lnTo>
                      <a:cubicBezTo>
                        <a:pt x="179" y="286"/>
                        <a:pt x="357" y="250"/>
                        <a:pt x="50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5A198307-5ED7-B146-A177-E2A87289EABB}"/>
                    </a:ext>
                  </a:extLst>
                </p:cNvPr>
                <p:cNvSpPr/>
                <p:nvPr/>
              </p:nvSpPr>
              <p:spPr>
                <a:xfrm>
                  <a:off x="9590924" y="1182826"/>
                  <a:ext cx="35" cy="142"/>
                </a:xfrm>
                <a:custGeom>
                  <a:avLst/>
                  <a:gdLst>
                    <a:gd name="connsiteX0" fmla="*/ 0 w 35"/>
                    <a:gd name="connsiteY0" fmla="*/ 0 h 142"/>
                    <a:gd name="connsiteX1" fmla="*/ 36 w 35"/>
                    <a:gd name="connsiteY1" fmla="*/ 143 h 142"/>
                    <a:gd name="connsiteX2" fmla="*/ 0 w 35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42">
                      <a:moveTo>
                        <a:pt x="0" y="0"/>
                      </a:moveTo>
                      <a:cubicBezTo>
                        <a:pt x="0" y="36"/>
                        <a:pt x="0" y="72"/>
                        <a:pt x="36" y="143"/>
                      </a:cubicBezTo>
                      <a:cubicBezTo>
                        <a:pt x="36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87BD2A2D-090E-B84A-8A04-214DF31751EF}"/>
                    </a:ext>
                  </a:extLst>
                </p:cNvPr>
                <p:cNvSpPr/>
                <p:nvPr/>
              </p:nvSpPr>
              <p:spPr>
                <a:xfrm>
                  <a:off x="9621928" y="1111853"/>
                  <a:ext cx="71" cy="107"/>
                </a:xfrm>
                <a:custGeom>
                  <a:avLst/>
                  <a:gdLst>
                    <a:gd name="connsiteX0" fmla="*/ 72 w 71"/>
                    <a:gd name="connsiteY0" fmla="*/ 107 h 107"/>
                    <a:gd name="connsiteX1" fmla="*/ 72 w 71"/>
                    <a:gd name="connsiteY1" fmla="*/ 107 h 107"/>
                    <a:gd name="connsiteX2" fmla="*/ 0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72" y="107"/>
                      </a:moveTo>
                      <a:lnTo>
                        <a:pt x="72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" name="Freeform 117">
                  <a:extLst>
                    <a:ext uri="{FF2B5EF4-FFF2-40B4-BE49-F238E27FC236}">
                      <a16:creationId xmlns:a16="http://schemas.microsoft.com/office/drawing/2014/main" id="{EECACA7B-D4A4-E841-A4DE-FEBF23055ADE}"/>
                    </a:ext>
                  </a:extLst>
                </p:cNvPr>
                <p:cNvSpPr/>
                <p:nvPr/>
              </p:nvSpPr>
              <p:spPr>
                <a:xfrm>
                  <a:off x="9565499" y="1082232"/>
                  <a:ext cx="77252" cy="121024"/>
                </a:xfrm>
                <a:custGeom>
                  <a:avLst/>
                  <a:gdLst>
                    <a:gd name="connsiteX0" fmla="*/ 64072 w 77252"/>
                    <a:gd name="connsiteY0" fmla="*/ 14118 h 121024"/>
                    <a:gd name="connsiteX1" fmla="*/ 58857 w 77252"/>
                    <a:gd name="connsiteY1" fmla="*/ 23334 h 121024"/>
                    <a:gd name="connsiteX2" fmla="*/ 56500 w 77252"/>
                    <a:gd name="connsiteY2" fmla="*/ 29727 h 121024"/>
                    <a:gd name="connsiteX3" fmla="*/ 55750 w 77252"/>
                    <a:gd name="connsiteY3" fmla="*/ 33978 h 121024"/>
                    <a:gd name="connsiteX4" fmla="*/ 54786 w 77252"/>
                    <a:gd name="connsiteY4" fmla="*/ 34014 h 121024"/>
                    <a:gd name="connsiteX5" fmla="*/ 54357 w 77252"/>
                    <a:gd name="connsiteY5" fmla="*/ 35335 h 121024"/>
                    <a:gd name="connsiteX6" fmla="*/ 54143 w 77252"/>
                    <a:gd name="connsiteY6" fmla="*/ 35192 h 121024"/>
                    <a:gd name="connsiteX7" fmla="*/ 53821 w 77252"/>
                    <a:gd name="connsiteY7" fmla="*/ 36943 h 121024"/>
                    <a:gd name="connsiteX8" fmla="*/ 53607 w 77252"/>
                    <a:gd name="connsiteY8" fmla="*/ 36800 h 121024"/>
                    <a:gd name="connsiteX9" fmla="*/ 53285 w 77252"/>
                    <a:gd name="connsiteY9" fmla="*/ 37621 h 121024"/>
                    <a:gd name="connsiteX10" fmla="*/ 53071 w 77252"/>
                    <a:gd name="connsiteY10" fmla="*/ 37300 h 121024"/>
                    <a:gd name="connsiteX11" fmla="*/ 51571 w 77252"/>
                    <a:gd name="connsiteY11" fmla="*/ 41015 h 121024"/>
                    <a:gd name="connsiteX12" fmla="*/ 52535 w 77252"/>
                    <a:gd name="connsiteY12" fmla="*/ 41372 h 121024"/>
                    <a:gd name="connsiteX13" fmla="*/ 49928 w 77252"/>
                    <a:gd name="connsiteY13" fmla="*/ 46122 h 121024"/>
                    <a:gd name="connsiteX14" fmla="*/ 49713 w 77252"/>
                    <a:gd name="connsiteY14" fmla="*/ 45979 h 121024"/>
                    <a:gd name="connsiteX15" fmla="*/ 47642 w 77252"/>
                    <a:gd name="connsiteY15" fmla="*/ 51909 h 121024"/>
                    <a:gd name="connsiteX16" fmla="*/ 46927 w 77252"/>
                    <a:gd name="connsiteY16" fmla="*/ 51623 h 121024"/>
                    <a:gd name="connsiteX17" fmla="*/ 47820 w 77252"/>
                    <a:gd name="connsiteY17" fmla="*/ 54838 h 121024"/>
                    <a:gd name="connsiteX18" fmla="*/ 46213 w 77252"/>
                    <a:gd name="connsiteY18" fmla="*/ 54766 h 121024"/>
                    <a:gd name="connsiteX19" fmla="*/ 46535 w 77252"/>
                    <a:gd name="connsiteY19" fmla="*/ 56659 h 121024"/>
                    <a:gd name="connsiteX20" fmla="*/ 46427 w 77252"/>
                    <a:gd name="connsiteY20" fmla="*/ 56231 h 121024"/>
                    <a:gd name="connsiteX21" fmla="*/ 45606 w 77252"/>
                    <a:gd name="connsiteY21" fmla="*/ 57981 h 121024"/>
                    <a:gd name="connsiteX22" fmla="*/ 47177 w 77252"/>
                    <a:gd name="connsiteY22" fmla="*/ 58588 h 121024"/>
                    <a:gd name="connsiteX23" fmla="*/ 45141 w 77252"/>
                    <a:gd name="connsiteY23" fmla="*/ 58695 h 121024"/>
                    <a:gd name="connsiteX24" fmla="*/ 46284 w 77252"/>
                    <a:gd name="connsiteY24" fmla="*/ 59481 h 121024"/>
                    <a:gd name="connsiteX25" fmla="*/ 41427 w 77252"/>
                    <a:gd name="connsiteY25" fmla="*/ 60481 h 121024"/>
                    <a:gd name="connsiteX26" fmla="*/ 30961 w 77252"/>
                    <a:gd name="connsiteY26" fmla="*/ 74483 h 121024"/>
                    <a:gd name="connsiteX27" fmla="*/ 30032 w 77252"/>
                    <a:gd name="connsiteY27" fmla="*/ 73983 h 121024"/>
                    <a:gd name="connsiteX28" fmla="*/ 29532 w 77252"/>
                    <a:gd name="connsiteY28" fmla="*/ 75840 h 121024"/>
                    <a:gd name="connsiteX29" fmla="*/ 29639 w 77252"/>
                    <a:gd name="connsiteY29" fmla="*/ 76769 h 121024"/>
                    <a:gd name="connsiteX30" fmla="*/ 28818 w 77252"/>
                    <a:gd name="connsiteY30" fmla="*/ 76376 h 121024"/>
                    <a:gd name="connsiteX31" fmla="*/ 28604 w 77252"/>
                    <a:gd name="connsiteY31" fmla="*/ 77591 h 121024"/>
                    <a:gd name="connsiteX32" fmla="*/ 27461 w 77252"/>
                    <a:gd name="connsiteY32" fmla="*/ 77448 h 121024"/>
                    <a:gd name="connsiteX33" fmla="*/ 23424 w 77252"/>
                    <a:gd name="connsiteY33" fmla="*/ 83270 h 121024"/>
                    <a:gd name="connsiteX34" fmla="*/ 16852 w 77252"/>
                    <a:gd name="connsiteY34" fmla="*/ 93950 h 121024"/>
                    <a:gd name="connsiteX35" fmla="*/ 7458 w 77252"/>
                    <a:gd name="connsiteY35" fmla="*/ 105237 h 121024"/>
                    <a:gd name="connsiteX36" fmla="*/ 7530 w 77252"/>
                    <a:gd name="connsiteY36" fmla="*/ 105951 h 121024"/>
                    <a:gd name="connsiteX37" fmla="*/ 5244 w 77252"/>
                    <a:gd name="connsiteY37" fmla="*/ 109130 h 121024"/>
                    <a:gd name="connsiteX38" fmla="*/ 3886 w 77252"/>
                    <a:gd name="connsiteY38" fmla="*/ 111023 h 121024"/>
                    <a:gd name="connsiteX39" fmla="*/ 100 w 77252"/>
                    <a:gd name="connsiteY39" fmla="*/ 119203 h 121024"/>
                    <a:gd name="connsiteX40" fmla="*/ 3422 w 77252"/>
                    <a:gd name="connsiteY40" fmla="*/ 120346 h 121024"/>
                    <a:gd name="connsiteX41" fmla="*/ 10709 w 77252"/>
                    <a:gd name="connsiteY41" fmla="*/ 120703 h 121024"/>
                    <a:gd name="connsiteX42" fmla="*/ 10816 w 77252"/>
                    <a:gd name="connsiteY42" fmla="*/ 121025 h 121024"/>
                    <a:gd name="connsiteX43" fmla="*/ 12995 w 77252"/>
                    <a:gd name="connsiteY43" fmla="*/ 119703 h 121024"/>
                    <a:gd name="connsiteX44" fmla="*/ 14888 w 77252"/>
                    <a:gd name="connsiteY44" fmla="*/ 115452 h 121024"/>
                    <a:gd name="connsiteX45" fmla="*/ 17067 w 77252"/>
                    <a:gd name="connsiteY45" fmla="*/ 113666 h 121024"/>
                    <a:gd name="connsiteX46" fmla="*/ 17174 w 77252"/>
                    <a:gd name="connsiteY46" fmla="*/ 113809 h 121024"/>
                    <a:gd name="connsiteX47" fmla="*/ 19281 w 77252"/>
                    <a:gd name="connsiteY47" fmla="*/ 110345 h 121024"/>
                    <a:gd name="connsiteX48" fmla="*/ 19710 w 77252"/>
                    <a:gd name="connsiteY48" fmla="*/ 111059 h 121024"/>
                    <a:gd name="connsiteX49" fmla="*/ 21388 w 77252"/>
                    <a:gd name="connsiteY49" fmla="*/ 109487 h 121024"/>
                    <a:gd name="connsiteX50" fmla="*/ 24353 w 77252"/>
                    <a:gd name="connsiteY50" fmla="*/ 102665 h 121024"/>
                    <a:gd name="connsiteX51" fmla="*/ 24567 w 77252"/>
                    <a:gd name="connsiteY51" fmla="*/ 102951 h 121024"/>
                    <a:gd name="connsiteX52" fmla="*/ 25175 w 77252"/>
                    <a:gd name="connsiteY52" fmla="*/ 100629 h 121024"/>
                    <a:gd name="connsiteX53" fmla="*/ 25496 w 77252"/>
                    <a:gd name="connsiteY53" fmla="*/ 100701 h 121024"/>
                    <a:gd name="connsiteX54" fmla="*/ 26853 w 77252"/>
                    <a:gd name="connsiteY54" fmla="*/ 97236 h 121024"/>
                    <a:gd name="connsiteX55" fmla="*/ 27532 w 77252"/>
                    <a:gd name="connsiteY55" fmla="*/ 97629 h 121024"/>
                    <a:gd name="connsiteX56" fmla="*/ 28354 w 77252"/>
                    <a:gd name="connsiteY56" fmla="*/ 96093 h 121024"/>
                    <a:gd name="connsiteX57" fmla="*/ 27853 w 77252"/>
                    <a:gd name="connsiteY57" fmla="*/ 96522 h 121024"/>
                    <a:gd name="connsiteX58" fmla="*/ 29318 w 77252"/>
                    <a:gd name="connsiteY58" fmla="*/ 94378 h 121024"/>
                    <a:gd name="connsiteX59" fmla="*/ 28925 w 77252"/>
                    <a:gd name="connsiteY59" fmla="*/ 89306 h 121024"/>
                    <a:gd name="connsiteX60" fmla="*/ 29854 w 77252"/>
                    <a:gd name="connsiteY60" fmla="*/ 89556 h 121024"/>
                    <a:gd name="connsiteX61" fmla="*/ 30961 w 77252"/>
                    <a:gd name="connsiteY61" fmla="*/ 90699 h 121024"/>
                    <a:gd name="connsiteX62" fmla="*/ 32926 w 77252"/>
                    <a:gd name="connsiteY62" fmla="*/ 88949 h 121024"/>
                    <a:gd name="connsiteX63" fmla="*/ 33640 w 77252"/>
                    <a:gd name="connsiteY63" fmla="*/ 89485 h 121024"/>
                    <a:gd name="connsiteX64" fmla="*/ 35783 w 77252"/>
                    <a:gd name="connsiteY64" fmla="*/ 86377 h 121024"/>
                    <a:gd name="connsiteX65" fmla="*/ 38176 w 77252"/>
                    <a:gd name="connsiteY65" fmla="*/ 84949 h 121024"/>
                    <a:gd name="connsiteX66" fmla="*/ 39462 w 77252"/>
                    <a:gd name="connsiteY66" fmla="*/ 85234 h 121024"/>
                    <a:gd name="connsiteX67" fmla="*/ 39641 w 77252"/>
                    <a:gd name="connsiteY67" fmla="*/ 83699 h 121024"/>
                    <a:gd name="connsiteX68" fmla="*/ 40962 w 77252"/>
                    <a:gd name="connsiteY68" fmla="*/ 84163 h 121024"/>
                    <a:gd name="connsiteX69" fmla="*/ 45106 w 77252"/>
                    <a:gd name="connsiteY69" fmla="*/ 79734 h 121024"/>
                    <a:gd name="connsiteX70" fmla="*/ 45106 w 77252"/>
                    <a:gd name="connsiteY70" fmla="*/ 77055 h 121024"/>
                    <a:gd name="connsiteX71" fmla="*/ 46892 w 77252"/>
                    <a:gd name="connsiteY71" fmla="*/ 77162 h 121024"/>
                    <a:gd name="connsiteX72" fmla="*/ 46606 w 77252"/>
                    <a:gd name="connsiteY72" fmla="*/ 77305 h 121024"/>
                    <a:gd name="connsiteX73" fmla="*/ 47177 w 77252"/>
                    <a:gd name="connsiteY73" fmla="*/ 77948 h 121024"/>
                    <a:gd name="connsiteX74" fmla="*/ 48928 w 77252"/>
                    <a:gd name="connsiteY74" fmla="*/ 74662 h 121024"/>
                    <a:gd name="connsiteX75" fmla="*/ 47963 w 77252"/>
                    <a:gd name="connsiteY75" fmla="*/ 74626 h 121024"/>
                    <a:gd name="connsiteX76" fmla="*/ 48785 w 77252"/>
                    <a:gd name="connsiteY76" fmla="*/ 73733 h 121024"/>
                    <a:gd name="connsiteX77" fmla="*/ 49213 w 77252"/>
                    <a:gd name="connsiteY77" fmla="*/ 74376 h 121024"/>
                    <a:gd name="connsiteX78" fmla="*/ 50642 w 77252"/>
                    <a:gd name="connsiteY78" fmla="*/ 73197 h 121024"/>
                    <a:gd name="connsiteX79" fmla="*/ 49785 w 77252"/>
                    <a:gd name="connsiteY79" fmla="*/ 72840 h 121024"/>
                    <a:gd name="connsiteX80" fmla="*/ 51714 w 77252"/>
                    <a:gd name="connsiteY80" fmla="*/ 71518 h 121024"/>
                    <a:gd name="connsiteX81" fmla="*/ 50606 w 77252"/>
                    <a:gd name="connsiteY81" fmla="*/ 70554 h 121024"/>
                    <a:gd name="connsiteX82" fmla="*/ 54786 w 77252"/>
                    <a:gd name="connsiteY82" fmla="*/ 67947 h 121024"/>
                    <a:gd name="connsiteX83" fmla="*/ 54250 w 77252"/>
                    <a:gd name="connsiteY83" fmla="*/ 66696 h 121024"/>
                    <a:gd name="connsiteX84" fmla="*/ 55000 w 77252"/>
                    <a:gd name="connsiteY84" fmla="*/ 67161 h 121024"/>
                    <a:gd name="connsiteX85" fmla="*/ 57107 w 77252"/>
                    <a:gd name="connsiteY85" fmla="*/ 65839 h 121024"/>
                    <a:gd name="connsiteX86" fmla="*/ 57536 w 77252"/>
                    <a:gd name="connsiteY86" fmla="*/ 66303 h 121024"/>
                    <a:gd name="connsiteX87" fmla="*/ 56286 w 77252"/>
                    <a:gd name="connsiteY87" fmla="*/ 64910 h 121024"/>
                    <a:gd name="connsiteX88" fmla="*/ 57214 w 77252"/>
                    <a:gd name="connsiteY88" fmla="*/ 62517 h 121024"/>
                    <a:gd name="connsiteX89" fmla="*/ 56214 w 77252"/>
                    <a:gd name="connsiteY89" fmla="*/ 61267 h 121024"/>
                    <a:gd name="connsiteX90" fmla="*/ 56822 w 77252"/>
                    <a:gd name="connsiteY90" fmla="*/ 61910 h 121024"/>
                    <a:gd name="connsiteX91" fmla="*/ 57000 w 77252"/>
                    <a:gd name="connsiteY91" fmla="*/ 60946 h 121024"/>
                    <a:gd name="connsiteX92" fmla="*/ 58214 w 77252"/>
                    <a:gd name="connsiteY92" fmla="*/ 61088 h 121024"/>
                    <a:gd name="connsiteX93" fmla="*/ 58857 w 77252"/>
                    <a:gd name="connsiteY93" fmla="*/ 62017 h 121024"/>
                    <a:gd name="connsiteX94" fmla="*/ 58214 w 77252"/>
                    <a:gd name="connsiteY94" fmla="*/ 60088 h 121024"/>
                    <a:gd name="connsiteX95" fmla="*/ 60608 w 77252"/>
                    <a:gd name="connsiteY95" fmla="*/ 57838 h 121024"/>
                    <a:gd name="connsiteX96" fmla="*/ 61179 w 77252"/>
                    <a:gd name="connsiteY96" fmla="*/ 55124 h 121024"/>
                    <a:gd name="connsiteX97" fmla="*/ 63215 w 77252"/>
                    <a:gd name="connsiteY97" fmla="*/ 55659 h 121024"/>
                    <a:gd name="connsiteX98" fmla="*/ 63751 w 77252"/>
                    <a:gd name="connsiteY98" fmla="*/ 52873 h 121024"/>
                    <a:gd name="connsiteX99" fmla="*/ 63787 w 77252"/>
                    <a:gd name="connsiteY99" fmla="*/ 53016 h 121024"/>
                    <a:gd name="connsiteX100" fmla="*/ 65966 w 77252"/>
                    <a:gd name="connsiteY100" fmla="*/ 47908 h 121024"/>
                    <a:gd name="connsiteX101" fmla="*/ 64680 w 77252"/>
                    <a:gd name="connsiteY101" fmla="*/ 46587 h 121024"/>
                    <a:gd name="connsiteX102" fmla="*/ 65501 w 77252"/>
                    <a:gd name="connsiteY102" fmla="*/ 42265 h 121024"/>
                    <a:gd name="connsiteX103" fmla="*/ 67323 w 77252"/>
                    <a:gd name="connsiteY103" fmla="*/ 41372 h 121024"/>
                    <a:gd name="connsiteX104" fmla="*/ 67394 w 77252"/>
                    <a:gd name="connsiteY104" fmla="*/ 41693 h 121024"/>
                    <a:gd name="connsiteX105" fmla="*/ 68895 w 77252"/>
                    <a:gd name="connsiteY105" fmla="*/ 38264 h 121024"/>
                    <a:gd name="connsiteX106" fmla="*/ 68180 w 77252"/>
                    <a:gd name="connsiteY106" fmla="*/ 35693 h 121024"/>
                    <a:gd name="connsiteX107" fmla="*/ 68966 w 77252"/>
                    <a:gd name="connsiteY107" fmla="*/ 35478 h 121024"/>
                    <a:gd name="connsiteX108" fmla="*/ 69859 w 77252"/>
                    <a:gd name="connsiteY108" fmla="*/ 35657 h 121024"/>
                    <a:gd name="connsiteX109" fmla="*/ 69573 w 77252"/>
                    <a:gd name="connsiteY109" fmla="*/ 35157 h 121024"/>
                    <a:gd name="connsiteX110" fmla="*/ 69752 w 77252"/>
                    <a:gd name="connsiteY110" fmla="*/ 35228 h 121024"/>
                    <a:gd name="connsiteX111" fmla="*/ 69323 w 77252"/>
                    <a:gd name="connsiteY111" fmla="*/ 34728 h 121024"/>
                    <a:gd name="connsiteX112" fmla="*/ 68859 w 77252"/>
                    <a:gd name="connsiteY112" fmla="*/ 34621 h 121024"/>
                    <a:gd name="connsiteX113" fmla="*/ 70930 w 77252"/>
                    <a:gd name="connsiteY113" fmla="*/ 33085 h 121024"/>
                    <a:gd name="connsiteX114" fmla="*/ 71323 w 77252"/>
                    <a:gd name="connsiteY114" fmla="*/ 26977 h 121024"/>
                    <a:gd name="connsiteX115" fmla="*/ 72395 w 77252"/>
                    <a:gd name="connsiteY115" fmla="*/ 28263 h 121024"/>
                    <a:gd name="connsiteX116" fmla="*/ 72681 w 77252"/>
                    <a:gd name="connsiteY116" fmla="*/ 26941 h 121024"/>
                    <a:gd name="connsiteX117" fmla="*/ 72895 w 77252"/>
                    <a:gd name="connsiteY117" fmla="*/ 28299 h 121024"/>
                    <a:gd name="connsiteX118" fmla="*/ 74681 w 77252"/>
                    <a:gd name="connsiteY118" fmla="*/ 23441 h 121024"/>
                    <a:gd name="connsiteX119" fmla="*/ 74109 w 77252"/>
                    <a:gd name="connsiteY119" fmla="*/ 22834 h 121024"/>
                    <a:gd name="connsiteX120" fmla="*/ 74252 w 77252"/>
                    <a:gd name="connsiteY120" fmla="*/ 22762 h 121024"/>
                    <a:gd name="connsiteX121" fmla="*/ 73502 w 77252"/>
                    <a:gd name="connsiteY121" fmla="*/ 21762 h 121024"/>
                    <a:gd name="connsiteX122" fmla="*/ 75538 w 77252"/>
                    <a:gd name="connsiteY122" fmla="*/ 21548 h 121024"/>
                    <a:gd name="connsiteX123" fmla="*/ 75717 w 77252"/>
                    <a:gd name="connsiteY123" fmla="*/ 18405 h 121024"/>
                    <a:gd name="connsiteX124" fmla="*/ 74824 w 77252"/>
                    <a:gd name="connsiteY124" fmla="*/ 18262 h 121024"/>
                    <a:gd name="connsiteX125" fmla="*/ 75574 w 77252"/>
                    <a:gd name="connsiteY125" fmla="*/ 17369 h 121024"/>
                    <a:gd name="connsiteX126" fmla="*/ 76645 w 77252"/>
                    <a:gd name="connsiteY126" fmla="*/ 17654 h 121024"/>
                    <a:gd name="connsiteX127" fmla="*/ 75574 w 77252"/>
                    <a:gd name="connsiteY127" fmla="*/ 15869 h 121024"/>
                    <a:gd name="connsiteX128" fmla="*/ 76574 w 77252"/>
                    <a:gd name="connsiteY128" fmla="*/ 17047 h 121024"/>
                    <a:gd name="connsiteX129" fmla="*/ 77253 w 77252"/>
                    <a:gd name="connsiteY129" fmla="*/ 14368 h 121024"/>
                    <a:gd name="connsiteX130" fmla="*/ 75395 w 77252"/>
                    <a:gd name="connsiteY130" fmla="*/ 13511 h 121024"/>
                    <a:gd name="connsiteX131" fmla="*/ 75824 w 77252"/>
                    <a:gd name="connsiteY131" fmla="*/ 10868 h 121024"/>
                    <a:gd name="connsiteX132" fmla="*/ 74788 w 77252"/>
                    <a:gd name="connsiteY132" fmla="*/ 10904 h 121024"/>
                    <a:gd name="connsiteX133" fmla="*/ 76074 w 77252"/>
                    <a:gd name="connsiteY133" fmla="*/ 7475 h 121024"/>
                    <a:gd name="connsiteX134" fmla="*/ 69144 w 77252"/>
                    <a:gd name="connsiteY134" fmla="*/ 81 h 121024"/>
                    <a:gd name="connsiteX135" fmla="*/ 66073 w 77252"/>
                    <a:gd name="connsiteY135" fmla="*/ 2474 h 121024"/>
                    <a:gd name="connsiteX136" fmla="*/ 64072 w 77252"/>
                    <a:gd name="connsiteY136" fmla="*/ 14118 h 121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</a:cxnLst>
                  <a:rect l="l" t="t" r="r" b="b"/>
                  <a:pathLst>
                    <a:path w="77252" h="121024">
                      <a:moveTo>
                        <a:pt x="64072" y="14118"/>
                      </a:moveTo>
                      <a:cubicBezTo>
                        <a:pt x="62144" y="18333"/>
                        <a:pt x="59929" y="18762"/>
                        <a:pt x="58857" y="23334"/>
                      </a:cubicBezTo>
                      <a:cubicBezTo>
                        <a:pt x="57857" y="25334"/>
                        <a:pt x="57250" y="27656"/>
                        <a:pt x="56500" y="29727"/>
                      </a:cubicBezTo>
                      <a:cubicBezTo>
                        <a:pt x="57357" y="31335"/>
                        <a:pt x="55250" y="32299"/>
                        <a:pt x="55750" y="33978"/>
                      </a:cubicBezTo>
                      <a:lnTo>
                        <a:pt x="54786" y="34014"/>
                      </a:lnTo>
                      <a:cubicBezTo>
                        <a:pt x="54964" y="34585"/>
                        <a:pt x="54964" y="35192"/>
                        <a:pt x="54357" y="35335"/>
                      </a:cubicBezTo>
                      <a:lnTo>
                        <a:pt x="54143" y="35192"/>
                      </a:lnTo>
                      <a:cubicBezTo>
                        <a:pt x="54392" y="36050"/>
                        <a:pt x="53714" y="36478"/>
                        <a:pt x="53821" y="36943"/>
                      </a:cubicBezTo>
                      <a:lnTo>
                        <a:pt x="53607" y="36800"/>
                      </a:lnTo>
                      <a:lnTo>
                        <a:pt x="53285" y="37621"/>
                      </a:lnTo>
                      <a:lnTo>
                        <a:pt x="53071" y="37300"/>
                      </a:lnTo>
                      <a:cubicBezTo>
                        <a:pt x="52964" y="38871"/>
                        <a:pt x="52392" y="40086"/>
                        <a:pt x="51571" y="41015"/>
                      </a:cubicBezTo>
                      <a:lnTo>
                        <a:pt x="52535" y="41372"/>
                      </a:lnTo>
                      <a:cubicBezTo>
                        <a:pt x="50428" y="43122"/>
                        <a:pt x="51999" y="44801"/>
                        <a:pt x="49928" y="46122"/>
                      </a:cubicBezTo>
                      <a:lnTo>
                        <a:pt x="49713" y="45979"/>
                      </a:lnTo>
                      <a:cubicBezTo>
                        <a:pt x="51071" y="49444"/>
                        <a:pt x="46463" y="48766"/>
                        <a:pt x="47642" y="51909"/>
                      </a:cubicBezTo>
                      <a:cubicBezTo>
                        <a:pt x="47499" y="51516"/>
                        <a:pt x="47142" y="51766"/>
                        <a:pt x="46927" y="51623"/>
                      </a:cubicBezTo>
                      <a:cubicBezTo>
                        <a:pt x="46713" y="52587"/>
                        <a:pt x="46141" y="53766"/>
                        <a:pt x="47820" y="54838"/>
                      </a:cubicBezTo>
                      <a:cubicBezTo>
                        <a:pt x="47356" y="55552"/>
                        <a:pt x="46927" y="55088"/>
                        <a:pt x="46213" y="54766"/>
                      </a:cubicBezTo>
                      <a:cubicBezTo>
                        <a:pt x="46963" y="55231"/>
                        <a:pt x="46856" y="56052"/>
                        <a:pt x="46535" y="56659"/>
                      </a:cubicBezTo>
                      <a:lnTo>
                        <a:pt x="46427" y="56231"/>
                      </a:lnTo>
                      <a:lnTo>
                        <a:pt x="45606" y="57981"/>
                      </a:lnTo>
                      <a:lnTo>
                        <a:pt x="47177" y="58588"/>
                      </a:lnTo>
                      <a:cubicBezTo>
                        <a:pt x="46213" y="59160"/>
                        <a:pt x="45356" y="57660"/>
                        <a:pt x="45141" y="58695"/>
                      </a:cubicBezTo>
                      <a:lnTo>
                        <a:pt x="46284" y="59481"/>
                      </a:lnTo>
                      <a:cubicBezTo>
                        <a:pt x="45213" y="60517"/>
                        <a:pt x="43070" y="59981"/>
                        <a:pt x="41427" y="60481"/>
                      </a:cubicBezTo>
                      <a:cubicBezTo>
                        <a:pt x="37498" y="64696"/>
                        <a:pt x="36283" y="72054"/>
                        <a:pt x="30961" y="74483"/>
                      </a:cubicBezTo>
                      <a:lnTo>
                        <a:pt x="30032" y="73983"/>
                      </a:lnTo>
                      <a:cubicBezTo>
                        <a:pt x="28818" y="73090"/>
                        <a:pt x="30747" y="76590"/>
                        <a:pt x="29532" y="75840"/>
                      </a:cubicBezTo>
                      <a:lnTo>
                        <a:pt x="29639" y="76769"/>
                      </a:lnTo>
                      <a:cubicBezTo>
                        <a:pt x="29318" y="76733"/>
                        <a:pt x="28854" y="76840"/>
                        <a:pt x="28818" y="76376"/>
                      </a:cubicBezTo>
                      <a:cubicBezTo>
                        <a:pt x="28389" y="76805"/>
                        <a:pt x="28568" y="76948"/>
                        <a:pt x="28604" y="77591"/>
                      </a:cubicBezTo>
                      <a:lnTo>
                        <a:pt x="27461" y="77448"/>
                      </a:lnTo>
                      <a:cubicBezTo>
                        <a:pt x="25353" y="78769"/>
                        <a:pt x="25353" y="81520"/>
                        <a:pt x="23424" y="83270"/>
                      </a:cubicBezTo>
                      <a:cubicBezTo>
                        <a:pt x="19996" y="84306"/>
                        <a:pt x="17424" y="90878"/>
                        <a:pt x="16852" y="93950"/>
                      </a:cubicBezTo>
                      <a:cubicBezTo>
                        <a:pt x="16459" y="98700"/>
                        <a:pt x="8208" y="99272"/>
                        <a:pt x="7458" y="105237"/>
                      </a:cubicBezTo>
                      <a:cubicBezTo>
                        <a:pt x="7208" y="105273"/>
                        <a:pt x="7387" y="105880"/>
                        <a:pt x="7530" y="105951"/>
                      </a:cubicBezTo>
                      <a:cubicBezTo>
                        <a:pt x="6672" y="107166"/>
                        <a:pt x="5922" y="108237"/>
                        <a:pt x="5244" y="109130"/>
                      </a:cubicBezTo>
                      <a:cubicBezTo>
                        <a:pt x="5244" y="109130"/>
                        <a:pt x="4672" y="109916"/>
                        <a:pt x="3886" y="111023"/>
                      </a:cubicBezTo>
                      <a:cubicBezTo>
                        <a:pt x="3779" y="111523"/>
                        <a:pt x="-722" y="115595"/>
                        <a:pt x="100" y="119203"/>
                      </a:cubicBezTo>
                      <a:cubicBezTo>
                        <a:pt x="529" y="120810"/>
                        <a:pt x="1743" y="120632"/>
                        <a:pt x="3422" y="120346"/>
                      </a:cubicBezTo>
                      <a:cubicBezTo>
                        <a:pt x="5244" y="119917"/>
                        <a:pt x="6994" y="120739"/>
                        <a:pt x="10709" y="120703"/>
                      </a:cubicBezTo>
                      <a:lnTo>
                        <a:pt x="10816" y="121025"/>
                      </a:lnTo>
                      <a:cubicBezTo>
                        <a:pt x="11494" y="120739"/>
                        <a:pt x="12280" y="120310"/>
                        <a:pt x="12995" y="119703"/>
                      </a:cubicBezTo>
                      <a:cubicBezTo>
                        <a:pt x="14459" y="118524"/>
                        <a:pt x="15102" y="117203"/>
                        <a:pt x="14888" y="115452"/>
                      </a:cubicBezTo>
                      <a:cubicBezTo>
                        <a:pt x="16745" y="116345"/>
                        <a:pt x="16245" y="113774"/>
                        <a:pt x="17067" y="113666"/>
                      </a:cubicBezTo>
                      <a:lnTo>
                        <a:pt x="17174" y="113809"/>
                      </a:lnTo>
                      <a:cubicBezTo>
                        <a:pt x="16638" y="111702"/>
                        <a:pt x="19745" y="112131"/>
                        <a:pt x="19281" y="110345"/>
                      </a:cubicBezTo>
                      <a:cubicBezTo>
                        <a:pt x="19388" y="110488"/>
                        <a:pt x="19817" y="110809"/>
                        <a:pt x="19710" y="111059"/>
                      </a:cubicBezTo>
                      <a:cubicBezTo>
                        <a:pt x="19996" y="110166"/>
                        <a:pt x="20388" y="108844"/>
                        <a:pt x="21388" y="109487"/>
                      </a:cubicBezTo>
                      <a:cubicBezTo>
                        <a:pt x="22424" y="107523"/>
                        <a:pt x="24925" y="105094"/>
                        <a:pt x="24353" y="102665"/>
                      </a:cubicBezTo>
                      <a:lnTo>
                        <a:pt x="24567" y="102951"/>
                      </a:lnTo>
                      <a:cubicBezTo>
                        <a:pt x="24067" y="101486"/>
                        <a:pt x="25103" y="101879"/>
                        <a:pt x="25175" y="100629"/>
                      </a:cubicBezTo>
                      <a:cubicBezTo>
                        <a:pt x="25318" y="100665"/>
                        <a:pt x="25425" y="100665"/>
                        <a:pt x="25496" y="100701"/>
                      </a:cubicBezTo>
                      <a:cubicBezTo>
                        <a:pt x="25032" y="99165"/>
                        <a:pt x="26961" y="98022"/>
                        <a:pt x="26853" y="97236"/>
                      </a:cubicBezTo>
                      <a:lnTo>
                        <a:pt x="27532" y="97629"/>
                      </a:lnTo>
                      <a:lnTo>
                        <a:pt x="28354" y="96093"/>
                      </a:lnTo>
                      <a:lnTo>
                        <a:pt x="27853" y="96522"/>
                      </a:lnTo>
                      <a:cubicBezTo>
                        <a:pt x="26211" y="95128"/>
                        <a:pt x="29711" y="96200"/>
                        <a:pt x="29318" y="94378"/>
                      </a:cubicBezTo>
                      <a:cubicBezTo>
                        <a:pt x="30247" y="93593"/>
                        <a:pt x="27282" y="89699"/>
                        <a:pt x="28925" y="89306"/>
                      </a:cubicBezTo>
                      <a:cubicBezTo>
                        <a:pt x="28532" y="88199"/>
                        <a:pt x="29854" y="90771"/>
                        <a:pt x="29854" y="89556"/>
                      </a:cubicBezTo>
                      <a:cubicBezTo>
                        <a:pt x="30747" y="90235"/>
                        <a:pt x="30140" y="90342"/>
                        <a:pt x="30961" y="90699"/>
                      </a:cubicBezTo>
                      <a:cubicBezTo>
                        <a:pt x="31104" y="89663"/>
                        <a:pt x="32783" y="90271"/>
                        <a:pt x="32926" y="88949"/>
                      </a:cubicBezTo>
                      <a:lnTo>
                        <a:pt x="33640" y="89485"/>
                      </a:lnTo>
                      <a:cubicBezTo>
                        <a:pt x="33354" y="87342"/>
                        <a:pt x="36283" y="88128"/>
                        <a:pt x="35783" y="86377"/>
                      </a:cubicBezTo>
                      <a:cubicBezTo>
                        <a:pt x="36248" y="84734"/>
                        <a:pt x="38391" y="87306"/>
                        <a:pt x="38176" y="84949"/>
                      </a:cubicBezTo>
                      <a:lnTo>
                        <a:pt x="39462" y="85234"/>
                      </a:lnTo>
                      <a:cubicBezTo>
                        <a:pt x="40069" y="84841"/>
                        <a:pt x="38712" y="83913"/>
                        <a:pt x="39641" y="83699"/>
                      </a:cubicBezTo>
                      <a:cubicBezTo>
                        <a:pt x="40176" y="84234"/>
                        <a:pt x="40748" y="83341"/>
                        <a:pt x="40962" y="84163"/>
                      </a:cubicBezTo>
                      <a:cubicBezTo>
                        <a:pt x="42998" y="83556"/>
                        <a:pt x="42070" y="80377"/>
                        <a:pt x="45106" y="79734"/>
                      </a:cubicBezTo>
                      <a:cubicBezTo>
                        <a:pt x="44320" y="78412"/>
                        <a:pt x="45749" y="77984"/>
                        <a:pt x="45106" y="77055"/>
                      </a:cubicBezTo>
                      <a:cubicBezTo>
                        <a:pt x="45642" y="77412"/>
                        <a:pt x="46606" y="75305"/>
                        <a:pt x="46892" y="77162"/>
                      </a:cubicBezTo>
                      <a:cubicBezTo>
                        <a:pt x="46927" y="77305"/>
                        <a:pt x="46785" y="77448"/>
                        <a:pt x="46606" y="77305"/>
                      </a:cubicBezTo>
                      <a:lnTo>
                        <a:pt x="47177" y="77948"/>
                      </a:lnTo>
                      <a:cubicBezTo>
                        <a:pt x="49249" y="77912"/>
                        <a:pt x="47927" y="75555"/>
                        <a:pt x="48928" y="74662"/>
                      </a:cubicBezTo>
                      <a:cubicBezTo>
                        <a:pt x="48463" y="74804"/>
                        <a:pt x="48213" y="75233"/>
                        <a:pt x="47963" y="74626"/>
                      </a:cubicBezTo>
                      <a:lnTo>
                        <a:pt x="48785" y="73733"/>
                      </a:lnTo>
                      <a:lnTo>
                        <a:pt x="49213" y="74376"/>
                      </a:lnTo>
                      <a:lnTo>
                        <a:pt x="50642" y="73197"/>
                      </a:lnTo>
                      <a:lnTo>
                        <a:pt x="49785" y="72840"/>
                      </a:lnTo>
                      <a:cubicBezTo>
                        <a:pt x="50678" y="72411"/>
                        <a:pt x="52107" y="73090"/>
                        <a:pt x="51714" y="71518"/>
                      </a:cubicBezTo>
                      <a:cubicBezTo>
                        <a:pt x="51428" y="70733"/>
                        <a:pt x="50249" y="71447"/>
                        <a:pt x="50606" y="70554"/>
                      </a:cubicBezTo>
                      <a:cubicBezTo>
                        <a:pt x="51821" y="69982"/>
                        <a:pt x="53643" y="69089"/>
                        <a:pt x="54786" y="67947"/>
                      </a:cubicBezTo>
                      <a:cubicBezTo>
                        <a:pt x="53893" y="67482"/>
                        <a:pt x="54178" y="67161"/>
                        <a:pt x="54250" y="66696"/>
                      </a:cubicBezTo>
                      <a:lnTo>
                        <a:pt x="55000" y="67161"/>
                      </a:lnTo>
                      <a:cubicBezTo>
                        <a:pt x="54964" y="65089"/>
                        <a:pt x="56929" y="67768"/>
                        <a:pt x="57107" y="65839"/>
                      </a:cubicBezTo>
                      <a:lnTo>
                        <a:pt x="57536" y="66303"/>
                      </a:lnTo>
                      <a:lnTo>
                        <a:pt x="56286" y="64910"/>
                      </a:lnTo>
                      <a:cubicBezTo>
                        <a:pt x="55714" y="62696"/>
                        <a:pt x="58250" y="65268"/>
                        <a:pt x="57214" y="62517"/>
                      </a:cubicBezTo>
                      <a:cubicBezTo>
                        <a:pt x="56964" y="63160"/>
                        <a:pt x="55428" y="61731"/>
                        <a:pt x="56214" y="61267"/>
                      </a:cubicBezTo>
                      <a:lnTo>
                        <a:pt x="56822" y="61910"/>
                      </a:lnTo>
                      <a:cubicBezTo>
                        <a:pt x="56929" y="61446"/>
                        <a:pt x="56714" y="61124"/>
                        <a:pt x="57000" y="60946"/>
                      </a:cubicBezTo>
                      <a:cubicBezTo>
                        <a:pt x="57250" y="61410"/>
                        <a:pt x="57964" y="61731"/>
                        <a:pt x="58214" y="61088"/>
                      </a:cubicBezTo>
                      <a:lnTo>
                        <a:pt x="58857" y="62017"/>
                      </a:lnTo>
                      <a:lnTo>
                        <a:pt x="58214" y="60088"/>
                      </a:lnTo>
                      <a:cubicBezTo>
                        <a:pt x="59536" y="59731"/>
                        <a:pt x="59393" y="57624"/>
                        <a:pt x="60608" y="57838"/>
                      </a:cubicBezTo>
                      <a:cubicBezTo>
                        <a:pt x="60608" y="57838"/>
                        <a:pt x="62144" y="56124"/>
                        <a:pt x="61179" y="55124"/>
                      </a:cubicBezTo>
                      <a:cubicBezTo>
                        <a:pt x="61715" y="55874"/>
                        <a:pt x="62501" y="54945"/>
                        <a:pt x="63215" y="55659"/>
                      </a:cubicBezTo>
                      <a:cubicBezTo>
                        <a:pt x="62644" y="54766"/>
                        <a:pt x="62608" y="53016"/>
                        <a:pt x="63751" y="52873"/>
                      </a:cubicBezTo>
                      <a:lnTo>
                        <a:pt x="63787" y="53016"/>
                      </a:lnTo>
                      <a:cubicBezTo>
                        <a:pt x="65608" y="51373"/>
                        <a:pt x="64072" y="49016"/>
                        <a:pt x="65966" y="47908"/>
                      </a:cubicBezTo>
                      <a:cubicBezTo>
                        <a:pt x="65037" y="47515"/>
                        <a:pt x="65930" y="46944"/>
                        <a:pt x="64680" y="46587"/>
                      </a:cubicBezTo>
                      <a:cubicBezTo>
                        <a:pt x="64358" y="44408"/>
                        <a:pt x="68537" y="44979"/>
                        <a:pt x="65501" y="42265"/>
                      </a:cubicBezTo>
                      <a:cubicBezTo>
                        <a:pt x="65787" y="41300"/>
                        <a:pt x="66894" y="41729"/>
                        <a:pt x="67323" y="41372"/>
                      </a:cubicBezTo>
                      <a:lnTo>
                        <a:pt x="67394" y="41693"/>
                      </a:lnTo>
                      <a:cubicBezTo>
                        <a:pt x="67966" y="39907"/>
                        <a:pt x="68216" y="39443"/>
                        <a:pt x="68895" y="38264"/>
                      </a:cubicBezTo>
                      <a:cubicBezTo>
                        <a:pt x="68859" y="37478"/>
                        <a:pt x="67251" y="36550"/>
                        <a:pt x="68180" y="35693"/>
                      </a:cubicBezTo>
                      <a:cubicBezTo>
                        <a:pt x="68680" y="36371"/>
                        <a:pt x="68751" y="35871"/>
                        <a:pt x="68966" y="35478"/>
                      </a:cubicBezTo>
                      <a:cubicBezTo>
                        <a:pt x="68930" y="35800"/>
                        <a:pt x="69144" y="35978"/>
                        <a:pt x="69859" y="35657"/>
                      </a:cubicBezTo>
                      <a:cubicBezTo>
                        <a:pt x="69680" y="35478"/>
                        <a:pt x="69609" y="35300"/>
                        <a:pt x="69573" y="35157"/>
                      </a:cubicBezTo>
                      <a:cubicBezTo>
                        <a:pt x="69644" y="35192"/>
                        <a:pt x="69680" y="35192"/>
                        <a:pt x="69752" y="35228"/>
                      </a:cubicBezTo>
                      <a:cubicBezTo>
                        <a:pt x="69859" y="34442"/>
                        <a:pt x="69573" y="34442"/>
                        <a:pt x="69323" y="34728"/>
                      </a:cubicBezTo>
                      <a:cubicBezTo>
                        <a:pt x="69216" y="34657"/>
                        <a:pt x="69073" y="34621"/>
                        <a:pt x="68859" y="34621"/>
                      </a:cubicBezTo>
                      <a:cubicBezTo>
                        <a:pt x="70073" y="34335"/>
                        <a:pt x="69716" y="32621"/>
                        <a:pt x="70930" y="33085"/>
                      </a:cubicBezTo>
                      <a:cubicBezTo>
                        <a:pt x="71609" y="30906"/>
                        <a:pt x="71073" y="28870"/>
                        <a:pt x="71323" y="26977"/>
                      </a:cubicBezTo>
                      <a:cubicBezTo>
                        <a:pt x="72002" y="27049"/>
                        <a:pt x="72359" y="27656"/>
                        <a:pt x="72395" y="28263"/>
                      </a:cubicBezTo>
                      <a:lnTo>
                        <a:pt x="72681" y="26941"/>
                      </a:lnTo>
                      <a:cubicBezTo>
                        <a:pt x="73538" y="27299"/>
                        <a:pt x="72895" y="27870"/>
                        <a:pt x="72895" y="28299"/>
                      </a:cubicBezTo>
                      <a:cubicBezTo>
                        <a:pt x="74931" y="27370"/>
                        <a:pt x="72716" y="24691"/>
                        <a:pt x="74681" y="23441"/>
                      </a:cubicBezTo>
                      <a:lnTo>
                        <a:pt x="74109" y="22834"/>
                      </a:lnTo>
                      <a:lnTo>
                        <a:pt x="74252" y="22762"/>
                      </a:lnTo>
                      <a:cubicBezTo>
                        <a:pt x="73895" y="22619"/>
                        <a:pt x="73538" y="22048"/>
                        <a:pt x="73502" y="21762"/>
                      </a:cubicBezTo>
                      <a:cubicBezTo>
                        <a:pt x="74359" y="21798"/>
                        <a:pt x="75252" y="22441"/>
                        <a:pt x="75538" y="21548"/>
                      </a:cubicBezTo>
                      <a:cubicBezTo>
                        <a:pt x="76538" y="21119"/>
                        <a:pt x="75859" y="19440"/>
                        <a:pt x="75717" y="18405"/>
                      </a:cubicBezTo>
                      <a:cubicBezTo>
                        <a:pt x="75431" y="18833"/>
                        <a:pt x="75038" y="18547"/>
                        <a:pt x="74824" y="18262"/>
                      </a:cubicBezTo>
                      <a:cubicBezTo>
                        <a:pt x="74931" y="17833"/>
                        <a:pt x="75788" y="17833"/>
                        <a:pt x="75574" y="17369"/>
                      </a:cubicBezTo>
                      <a:lnTo>
                        <a:pt x="76645" y="17654"/>
                      </a:lnTo>
                      <a:cubicBezTo>
                        <a:pt x="75609" y="17512"/>
                        <a:pt x="75931" y="16154"/>
                        <a:pt x="75574" y="15869"/>
                      </a:cubicBezTo>
                      <a:cubicBezTo>
                        <a:pt x="76431" y="15869"/>
                        <a:pt x="76038" y="16762"/>
                        <a:pt x="76574" y="17047"/>
                      </a:cubicBezTo>
                      <a:cubicBezTo>
                        <a:pt x="77038" y="15261"/>
                        <a:pt x="76788" y="16154"/>
                        <a:pt x="77253" y="14368"/>
                      </a:cubicBezTo>
                      <a:cubicBezTo>
                        <a:pt x="76752" y="13190"/>
                        <a:pt x="76217" y="14226"/>
                        <a:pt x="75395" y="13511"/>
                      </a:cubicBezTo>
                      <a:cubicBezTo>
                        <a:pt x="75431" y="12618"/>
                        <a:pt x="74931" y="11618"/>
                        <a:pt x="75824" y="10868"/>
                      </a:cubicBezTo>
                      <a:lnTo>
                        <a:pt x="74788" y="10904"/>
                      </a:lnTo>
                      <a:cubicBezTo>
                        <a:pt x="74502" y="9153"/>
                        <a:pt x="74824" y="8296"/>
                        <a:pt x="76074" y="7475"/>
                      </a:cubicBezTo>
                      <a:cubicBezTo>
                        <a:pt x="73645" y="760"/>
                        <a:pt x="71002" y="-348"/>
                        <a:pt x="69144" y="81"/>
                      </a:cubicBezTo>
                      <a:cubicBezTo>
                        <a:pt x="67287" y="510"/>
                        <a:pt x="66073" y="2474"/>
                        <a:pt x="66073" y="2474"/>
                      </a:cubicBezTo>
                      <a:cubicBezTo>
                        <a:pt x="62751" y="6010"/>
                        <a:pt x="64930" y="8868"/>
                        <a:pt x="64072" y="1411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9" name="Graphic 1">
                <a:extLst>
                  <a:ext uri="{FF2B5EF4-FFF2-40B4-BE49-F238E27FC236}">
                    <a16:creationId xmlns:a16="http://schemas.microsoft.com/office/drawing/2014/main" id="{F30A2430-A126-5545-B9BC-E581D27D2951}"/>
                  </a:ext>
                </a:extLst>
              </p:cNvPr>
              <p:cNvGrpSpPr/>
              <p:nvPr/>
            </p:nvGrpSpPr>
            <p:grpSpPr>
              <a:xfrm>
                <a:off x="9133528" y="998987"/>
                <a:ext cx="79746" cy="97481"/>
                <a:chOff x="9133528" y="998987"/>
                <a:chExt cx="79746" cy="97481"/>
              </a:xfrm>
              <a:grpFill/>
            </p:grpSpPr>
            <p:sp>
              <p:nvSpPr>
                <p:cNvPr id="120" name="Freeform 119">
                  <a:extLst>
                    <a:ext uri="{FF2B5EF4-FFF2-40B4-BE49-F238E27FC236}">
                      <a16:creationId xmlns:a16="http://schemas.microsoft.com/office/drawing/2014/main" id="{571F23B4-62EE-6D48-AE2D-850219A6C012}"/>
                    </a:ext>
                  </a:extLst>
                </p:cNvPr>
                <p:cNvSpPr/>
                <p:nvPr/>
              </p:nvSpPr>
              <p:spPr>
                <a:xfrm>
                  <a:off x="9205411" y="1019305"/>
                  <a:ext cx="500" cy="124"/>
                </a:xfrm>
                <a:custGeom>
                  <a:avLst/>
                  <a:gdLst>
                    <a:gd name="connsiteX0" fmla="*/ 500 w 500"/>
                    <a:gd name="connsiteY0" fmla="*/ 72 h 124"/>
                    <a:gd name="connsiteX1" fmla="*/ 0 w 500"/>
                    <a:gd name="connsiteY1" fmla="*/ 0 h 124"/>
                    <a:gd name="connsiteX2" fmla="*/ 500 w 500"/>
                    <a:gd name="connsiteY2" fmla="*/ 72 h 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0" h="124">
                      <a:moveTo>
                        <a:pt x="500" y="72"/>
                      </a:moveTo>
                      <a:lnTo>
                        <a:pt x="0" y="0"/>
                      </a:lnTo>
                      <a:cubicBezTo>
                        <a:pt x="143" y="107"/>
                        <a:pt x="322" y="179"/>
                        <a:pt x="500" y="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" name="Freeform 120">
                  <a:extLst>
                    <a:ext uri="{FF2B5EF4-FFF2-40B4-BE49-F238E27FC236}">
                      <a16:creationId xmlns:a16="http://schemas.microsoft.com/office/drawing/2014/main" id="{7548E8B3-1121-9044-BBEC-895984E30E84}"/>
                    </a:ext>
                  </a:extLst>
                </p:cNvPr>
                <p:cNvSpPr/>
                <p:nvPr/>
              </p:nvSpPr>
              <p:spPr>
                <a:xfrm>
                  <a:off x="9156155" y="1079099"/>
                  <a:ext cx="35" cy="107"/>
                </a:xfrm>
                <a:custGeom>
                  <a:avLst/>
                  <a:gdLst>
                    <a:gd name="connsiteX0" fmla="*/ 0 w 35"/>
                    <a:gd name="connsiteY0" fmla="*/ 0 h 107"/>
                    <a:gd name="connsiteX1" fmla="*/ 36 w 35"/>
                    <a:gd name="connsiteY1" fmla="*/ 107 h 107"/>
                    <a:gd name="connsiteX2" fmla="*/ 0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0"/>
                      </a:moveTo>
                      <a:lnTo>
                        <a:pt x="36" y="107"/>
                      </a:lnTo>
                      <a:cubicBezTo>
                        <a:pt x="36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012426A7-AE32-6643-9C90-2A5E81D38E74}"/>
                    </a:ext>
                  </a:extLst>
                </p:cNvPr>
                <p:cNvSpPr/>
                <p:nvPr/>
              </p:nvSpPr>
              <p:spPr>
                <a:xfrm>
                  <a:off x="9187516" y="1017877"/>
                  <a:ext cx="35" cy="142"/>
                </a:xfrm>
                <a:custGeom>
                  <a:avLst/>
                  <a:gdLst>
                    <a:gd name="connsiteX0" fmla="*/ 0 w 35"/>
                    <a:gd name="connsiteY0" fmla="*/ 143 h 142"/>
                    <a:gd name="connsiteX1" fmla="*/ 36 w 35"/>
                    <a:gd name="connsiteY1" fmla="*/ 143 h 142"/>
                    <a:gd name="connsiteX2" fmla="*/ 0 w 35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42">
                      <a:moveTo>
                        <a:pt x="0" y="143"/>
                      </a:moveTo>
                      <a:lnTo>
                        <a:pt x="36" y="1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5ED0C619-FAE8-6E48-A4CF-1AC20622366B}"/>
                    </a:ext>
                  </a:extLst>
                </p:cNvPr>
                <p:cNvSpPr/>
                <p:nvPr/>
              </p:nvSpPr>
              <p:spPr>
                <a:xfrm>
                  <a:off x="9133528" y="998987"/>
                  <a:ext cx="79746" cy="97481"/>
                </a:xfrm>
                <a:custGeom>
                  <a:avLst/>
                  <a:gdLst>
                    <a:gd name="connsiteX0" fmla="*/ 66669 w 79746"/>
                    <a:gd name="connsiteY0" fmla="*/ 8531 h 97481"/>
                    <a:gd name="connsiteX1" fmla="*/ 58382 w 79746"/>
                    <a:gd name="connsiteY1" fmla="*/ 14032 h 97481"/>
                    <a:gd name="connsiteX2" fmla="*/ 54060 w 79746"/>
                    <a:gd name="connsiteY2" fmla="*/ 19032 h 97481"/>
                    <a:gd name="connsiteX3" fmla="*/ 52203 w 79746"/>
                    <a:gd name="connsiteY3" fmla="*/ 22819 h 97481"/>
                    <a:gd name="connsiteX4" fmla="*/ 51239 w 79746"/>
                    <a:gd name="connsiteY4" fmla="*/ 22569 h 97481"/>
                    <a:gd name="connsiteX5" fmla="*/ 50524 w 79746"/>
                    <a:gd name="connsiteY5" fmla="*/ 23712 h 97481"/>
                    <a:gd name="connsiteX6" fmla="*/ 50346 w 79746"/>
                    <a:gd name="connsiteY6" fmla="*/ 23533 h 97481"/>
                    <a:gd name="connsiteX7" fmla="*/ 49774 w 79746"/>
                    <a:gd name="connsiteY7" fmla="*/ 25033 h 97481"/>
                    <a:gd name="connsiteX8" fmla="*/ 49595 w 79746"/>
                    <a:gd name="connsiteY8" fmla="*/ 24855 h 97481"/>
                    <a:gd name="connsiteX9" fmla="*/ 49203 w 79746"/>
                    <a:gd name="connsiteY9" fmla="*/ 25426 h 97481"/>
                    <a:gd name="connsiteX10" fmla="*/ 49024 w 79746"/>
                    <a:gd name="connsiteY10" fmla="*/ 25105 h 97481"/>
                    <a:gd name="connsiteX11" fmla="*/ 47345 w 79746"/>
                    <a:gd name="connsiteY11" fmla="*/ 27534 h 97481"/>
                    <a:gd name="connsiteX12" fmla="*/ 48131 w 79746"/>
                    <a:gd name="connsiteY12" fmla="*/ 28176 h 97481"/>
                    <a:gd name="connsiteX13" fmla="*/ 44809 w 79746"/>
                    <a:gd name="connsiteY13" fmla="*/ 31213 h 97481"/>
                    <a:gd name="connsiteX14" fmla="*/ 44630 w 79746"/>
                    <a:gd name="connsiteY14" fmla="*/ 31034 h 97481"/>
                    <a:gd name="connsiteX15" fmla="*/ 41094 w 79746"/>
                    <a:gd name="connsiteY15" fmla="*/ 35927 h 97481"/>
                    <a:gd name="connsiteX16" fmla="*/ 40451 w 79746"/>
                    <a:gd name="connsiteY16" fmla="*/ 35499 h 97481"/>
                    <a:gd name="connsiteX17" fmla="*/ 40737 w 79746"/>
                    <a:gd name="connsiteY17" fmla="*/ 38821 h 97481"/>
                    <a:gd name="connsiteX18" fmla="*/ 39201 w 79746"/>
                    <a:gd name="connsiteY18" fmla="*/ 38463 h 97481"/>
                    <a:gd name="connsiteX19" fmla="*/ 39308 w 79746"/>
                    <a:gd name="connsiteY19" fmla="*/ 40321 h 97481"/>
                    <a:gd name="connsiteX20" fmla="*/ 39237 w 79746"/>
                    <a:gd name="connsiteY20" fmla="*/ 39892 h 97481"/>
                    <a:gd name="connsiteX21" fmla="*/ 38273 w 79746"/>
                    <a:gd name="connsiteY21" fmla="*/ 41464 h 97481"/>
                    <a:gd name="connsiteX22" fmla="*/ 39773 w 79746"/>
                    <a:gd name="connsiteY22" fmla="*/ 42285 h 97481"/>
                    <a:gd name="connsiteX23" fmla="*/ 37808 w 79746"/>
                    <a:gd name="connsiteY23" fmla="*/ 42107 h 97481"/>
                    <a:gd name="connsiteX24" fmla="*/ 38844 w 79746"/>
                    <a:gd name="connsiteY24" fmla="*/ 42964 h 97481"/>
                    <a:gd name="connsiteX25" fmla="*/ 34093 w 79746"/>
                    <a:gd name="connsiteY25" fmla="*/ 43464 h 97481"/>
                    <a:gd name="connsiteX26" fmla="*/ 29879 w 79746"/>
                    <a:gd name="connsiteY26" fmla="*/ 50608 h 97481"/>
                    <a:gd name="connsiteX27" fmla="*/ 25057 w 79746"/>
                    <a:gd name="connsiteY27" fmla="*/ 55966 h 97481"/>
                    <a:gd name="connsiteX28" fmla="*/ 24128 w 79746"/>
                    <a:gd name="connsiteY28" fmla="*/ 55466 h 97481"/>
                    <a:gd name="connsiteX29" fmla="*/ 23806 w 79746"/>
                    <a:gd name="connsiteY29" fmla="*/ 57180 h 97481"/>
                    <a:gd name="connsiteX30" fmla="*/ 23985 w 79746"/>
                    <a:gd name="connsiteY30" fmla="*/ 58073 h 97481"/>
                    <a:gd name="connsiteX31" fmla="*/ 23163 w 79746"/>
                    <a:gd name="connsiteY31" fmla="*/ 57680 h 97481"/>
                    <a:gd name="connsiteX32" fmla="*/ 23056 w 79746"/>
                    <a:gd name="connsiteY32" fmla="*/ 58823 h 97481"/>
                    <a:gd name="connsiteX33" fmla="*/ 21949 w 79746"/>
                    <a:gd name="connsiteY33" fmla="*/ 58680 h 97481"/>
                    <a:gd name="connsiteX34" fmla="*/ 18734 w 79746"/>
                    <a:gd name="connsiteY34" fmla="*/ 64217 h 97481"/>
                    <a:gd name="connsiteX35" fmla="*/ 13948 w 79746"/>
                    <a:gd name="connsiteY35" fmla="*/ 73504 h 97481"/>
                    <a:gd name="connsiteX36" fmla="*/ 6090 w 79746"/>
                    <a:gd name="connsiteY36" fmla="*/ 82469 h 97481"/>
                    <a:gd name="connsiteX37" fmla="*/ 6126 w 79746"/>
                    <a:gd name="connsiteY37" fmla="*/ 83112 h 97481"/>
                    <a:gd name="connsiteX38" fmla="*/ 3518 w 79746"/>
                    <a:gd name="connsiteY38" fmla="*/ 86005 h 97481"/>
                    <a:gd name="connsiteX39" fmla="*/ 1875 w 79746"/>
                    <a:gd name="connsiteY39" fmla="*/ 88398 h 97481"/>
                    <a:gd name="connsiteX40" fmla="*/ 18 w 79746"/>
                    <a:gd name="connsiteY40" fmla="*/ 93756 h 97481"/>
                    <a:gd name="connsiteX41" fmla="*/ 2268 w 79746"/>
                    <a:gd name="connsiteY41" fmla="*/ 97399 h 97481"/>
                    <a:gd name="connsiteX42" fmla="*/ 10733 w 79746"/>
                    <a:gd name="connsiteY42" fmla="*/ 96364 h 97481"/>
                    <a:gd name="connsiteX43" fmla="*/ 10983 w 79746"/>
                    <a:gd name="connsiteY43" fmla="*/ 96614 h 97481"/>
                    <a:gd name="connsiteX44" fmla="*/ 12841 w 79746"/>
                    <a:gd name="connsiteY44" fmla="*/ 92863 h 97481"/>
                    <a:gd name="connsiteX45" fmla="*/ 14770 w 79746"/>
                    <a:gd name="connsiteY45" fmla="*/ 91827 h 97481"/>
                    <a:gd name="connsiteX46" fmla="*/ 14877 w 79746"/>
                    <a:gd name="connsiteY46" fmla="*/ 91970 h 97481"/>
                    <a:gd name="connsiteX47" fmla="*/ 17127 w 79746"/>
                    <a:gd name="connsiteY47" fmla="*/ 89041 h 97481"/>
                    <a:gd name="connsiteX48" fmla="*/ 17484 w 79746"/>
                    <a:gd name="connsiteY48" fmla="*/ 89791 h 97481"/>
                    <a:gd name="connsiteX49" fmla="*/ 19234 w 79746"/>
                    <a:gd name="connsiteY49" fmla="*/ 88363 h 97481"/>
                    <a:gd name="connsiteX50" fmla="*/ 21806 w 79746"/>
                    <a:gd name="connsiteY50" fmla="*/ 81826 h 97481"/>
                    <a:gd name="connsiteX51" fmla="*/ 22020 w 79746"/>
                    <a:gd name="connsiteY51" fmla="*/ 82076 h 97481"/>
                    <a:gd name="connsiteX52" fmla="*/ 22270 w 79746"/>
                    <a:gd name="connsiteY52" fmla="*/ 80111 h 97481"/>
                    <a:gd name="connsiteX53" fmla="*/ 22556 w 79746"/>
                    <a:gd name="connsiteY53" fmla="*/ 80183 h 97481"/>
                    <a:gd name="connsiteX54" fmla="*/ 23557 w 79746"/>
                    <a:gd name="connsiteY54" fmla="*/ 77218 h 97481"/>
                    <a:gd name="connsiteX55" fmla="*/ 24235 w 79746"/>
                    <a:gd name="connsiteY55" fmla="*/ 77611 h 97481"/>
                    <a:gd name="connsiteX56" fmla="*/ 24949 w 79746"/>
                    <a:gd name="connsiteY56" fmla="*/ 76147 h 97481"/>
                    <a:gd name="connsiteX57" fmla="*/ 24485 w 79746"/>
                    <a:gd name="connsiteY57" fmla="*/ 76575 h 97481"/>
                    <a:gd name="connsiteX58" fmla="*/ 25700 w 79746"/>
                    <a:gd name="connsiteY58" fmla="*/ 74539 h 97481"/>
                    <a:gd name="connsiteX59" fmla="*/ 24699 w 79746"/>
                    <a:gd name="connsiteY59" fmla="*/ 69717 h 97481"/>
                    <a:gd name="connsiteX60" fmla="*/ 25592 w 79746"/>
                    <a:gd name="connsiteY60" fmla="*/ 69932 h 97481"/>
                    <a:gd name="connsiteX61" fmla="*/ 26807 w 79746"/>
                    <a:gd name="connsiteY61" fmla="*/ 71003 h 97481"/>
                    <a:gd name="connsiteX62" fmla="*/ 28343 w 79746"/>
                    <a:gd name="connsiteY62" fmla="*/ 69324 h 97481"/>
                    <a:gd name="connsiteX63" fmla="*/ 29057 w 79746"/>
                    <a:gd name="connsiteY63" fmla="*/ 69789 h 97481"/>
                    <a:gd name="connsiteX64" fmla="*/ 30629 w 79746"/>
                    <a:gd name="connsiteY64" fmla="*/ 67110 h 97481"/>
                    <a:gd name="connsiteX65" fmla="*/ 32701 w 79746"/>
                    <a:gd name="connsiteY65" fmla="*/ 65967 h 97481"/>
                    <a:gd name="connsiteX66" fmla="*/ 33951 w 79746"/>
                    <a:gd name="connsiteY66" fmla="*/ 66324 h 97481"/>
                    <a:gd name="connsiteX67" fmla="*/ 33951 w 79746"/>
                    <a:gd name="connsiteY67" fmla="*/ 64931 h 97481"/>
                    <a:gd name="connsiteX68" fmla="*/ 35236 w 79746"/>
                    <a:gd name="connsiteY68" fmla="*/ 65431 h 97481"/>
                    <a:gd name="connsiteX69" fmla="*/ 38773 w 79746"/>
                    <a:gd name="connsiteY69" fmla="*/ 61609 h 97481"/>
                    <a:gd name="connsiteX70" fmla="*/ 38594 w 79746"/>
                    <a:gd name="connsiteY70" fmla="*/ 59109 h 97481"/>
                    <a:gd name="connsiteX71" fmla="*/ 40344 w 79746"/>
                    <a:gd name="connsiteY71" fmla="*/ 59216 h 97481"/>
                    <a:gd name="connsiteX72" fmla="*/ 40059 w 79746"/>
                    <a:gd name="connsiteY72" fmla="*/ 59359 h 97481"/>
                    <a:gd name="connsiteX73" fmla="*/ 40666 w 79746"/>
                    <a:gd name="connsiteY73" fmla="*/ 60002 h 97481"/>
                    <a:gd name="connsiteX74" fmla="*/ 42095 w 79746"/>
                    <a:gd name="connsiteY74" fmla="*/ 56930 h 97481"/>
                    <a:gd name="connsiteX75" fmla="*/ 41202 w 79746"/>
                    <a:gd name="connsiteY75" fmla="*/ 56823 h 97481"/>
                    <a:gd name="connsiteX76" fmla="*/ 41845 w 79746"/>
                    <a:gd name="connsiteY76" fmla="*/ 56109 h 97481"/>
                    <a:gd name="connsiteX77" fmla="*/ 42309 w 79746"/>
                    <a:gd name="connsiteY77" fmla="*/ 56680 h 97481"/>
                    <a:gd name="connsiteX78" fmla="*/ 43487 w 79746"/>
                    <a:gd name="connsiteY78" fmla="*/ 55787 h 97481"/>
                    <a:gd name="connsiteX79" fmla="*/ 42666 w 79746"/>
                    <a:gd name="connsiteY79" fmla="*/ 55394 h 97481"/>
                    <a:gd name="connsiteX80" fmla="*/ 44273 w 79746"/>
                    <a:gd name="connsiteY80" fmla="*/ 54430 h 97481"/>
                    <a:gd name="connsiteX81" fmla="*/ 43130 w 79746"/>
                    <a:gd name="connsiteY81" fmla="*/ 53465 h 97481"/>
                    <a:gd name="connsiteX82" fmla="*/ 46774 w 79746"/>
                    <a:gd name="connsiteY82" fmla="*/ 51787 h 97481"/>
                    <a:gd name="connsiteX83" fmla="*/ 46238 w 79746"/>
                    <a:gd name="connsiteY83" fmla="*/ 50608 h 97481"/>
                    <a:gd name="connsiteX84" fmla="*/ 46917 w 79746"/>
                    <a:gd name="connsiteY84" fmla="*/ 51144 h 97481"/>
                    <a:gd name="connsiteX85" fmla="*/ 48774 w 79746"/>
                    <a:gd name="connsiteY85" fmla="*/ 50429 h 97481"/>
                    <a:gd name="connsiteX86" fmla="*/ 49167 w 79746"/>
                    <a:gd name="connsiteY86" fmla="*/ 50894 h 97481"/>
                    <a:gd name="connsiteX87" fmla="*/ 47988 w 79746"/>
                    <a:gd name="connsiteY87" fmla="*/ 49465 h 97481"/>
                    <a:gd name="connsiteX88" fmla="*/ 48845 w 79746"/>
                    <a:gd name="connsiteY88" fmla="*/ 47643 h 97481"/>
                    <a:gd name="connsiteX89" fmla="*/ 47952 w 79746"/>
                    <a:gd name="connsiteY89" fmla="*/ 46322 h 97481"/>
                    <a:gd name="connsiteX90" fmla="*/ 48488 w 79746"/>
                    <a:gd name="connsiteY90" fmla="*/ 47000 h 97481"/>
                    <a:gd name="connsiteX91" fmla="*/ 48702 w 79746"/>
                    <a:gd name="connsiteY91" fmla="*/ 46250 h 97481"/>
                    <a:gd name="connsiteX92" fmla="*/ 49774 w 79746"/>
                    <a:gd name="connsiteY92" fmla="*/ 46679 h 97481"/>
                    <a:gd name="connsiteX93" fmla="*/ 50346 w 79746"/>
                    <a:gd name="connsiteY93" fmla="*/ 47643 h 97481"/>
                    <a:gd name="connsiteX94" fmla="*/ 49845 w 79746"/>
                    <a:gd name="connsiteY94" fmla="*/ 45893 h 97481"/>
                    <a:gd name="connsiteX95" fmla="*/ 52096 w 79746"/>
                    <a:gd name="connsiteY95" fmla="*/ 44857 h 97481"/>
                    <a:gd name="connsiteX96" fmla="*/ 52953 w 79746"/>
                    <a:gd name="connsiteY96" fmla="*/ 42893 h 97481"/>
                    <a:gd name="connsiteX97" fmla="*/ 54667 w 79746"/>
                    <a:gd name="connsiteY97" fmla="*/ 44071 h 97481"/>
                    <a:gd name="connsiteX98" fmla="*/ 55668 w 79746"/>
                    <a:gd name="connsiteY98" fmla="*/ 41964 h 97481"/>
                    <a:gd name="connsiteX99" fmla="*/ 55668 w 79746"/>
                    <a:gd name="connsiteY99" fmla="*/ 42107 h 97481"/>
                    <a:gd name="connsiteX100" fmla="*/ 58954 w 79746"/>
                    <a:gd name="connsiteY100" fmla="*/ 38356 h 97481"/>
                    <a:gd name="connsiteX101" fmla="*/ 58097 w 79746"/>
                    <a:gd name="connsiteY101" fmla="*/ 36713 h 97481"/>
                    <a:gd name="connsiteX102" fmla="*/ 59740 w 79746"/>
                    <a:gd name="connsiteY102" fmla="*/ 32891 h 97481"/>
                    <a:gd name="connsiteX103" fmla="*/ 61490 w 79746"/>
                    <a:gd name="connsiteY103" fmla="*/ 32677 h 97481"/>
                    <a:gd name="connsiteX104" fmla="*/ 61526 w 79746"/>
                    <a:gd name="connsiteY104" fmla="*/ 32963 h 97481"/>
                    <a:gd name="connsiteX105" fmla="*/ 63312 w 79746"/>
                    <a:gd name="connsiteY105" fmla="*/ 30641 h 97481"/>
                    <a:gd name="connsiteX106" fmla="*/ 63133 w 79746"/>
                    <a:gd name="connsiteY106" fmla="*/ 28248 h 97481"/>
                    <a:gd name="connsiteX107" fmla="*/ 63883 w 79746"/>
                    <a:gd name="connsiteY107" fmla="*/ 28355 h 97481"/>
                    <a:gd name="connsiteX108" fmla="*/ 64633 w 79746"/>
                    <a:gd name="connsiteY108" fmla="*/ 28855 h 97481"/>
                    <a:gd name="connsiteX109" fmla="*/ 64490 w 79746"/>
                    <a:gd name="connsiteY109" fmla="*/ 28319 h 97481"/>
                    <a:gd name="connsiteX110" fmla="*/ 64633 w 79746"/>
                    <a:gd name="connsiteY110" fmla="*/ 28427 h 97481"/>
                    <a:gd name="connsiteX111" fmla="*/ 64347 w 79746"/>
                    <a:gd name="connsiteY111" fmla="*/ 27855 h 97481"/>
                    <a:gd name="connsiteX112" fmla="*/ 63954 w 79746"/>
                    <a:gd name="connsiteY112" fmla="*/ 27605 h 97481"/>
                    <a:gd name="connsiteX113" fmla="*/ 66097 w 79746"/>
                    <a:gd name="connsiteY113" fmla="*/ 27176 h 97481"/>
                    <a:gd name="connsiteX114" fmla="*/ 68026 w 79746"/>
                    <a:gd name="connsiteY114" fmla="*/ 22390 h 97481"/>
                    <a:gd name="connsiteX115" fmla="*/ 68598 w 79746"/>
                    <a:gd name="connsiteY115" fmla="*/ 23890 h 97481"/>
                    <a:gd name="connsiteX116" fmla="*/ 69241 w 79746"/>
                    <a:gd name="connsiteY116" fmla="*/ 22961 h 97481"/>
                    <a:gd name="connsiteX117" fmla="*/ 69026 w 79746"/>
                    <a:gd name="connsiteY117" fmla="*/ 24140 h 97481"/>
                    <a:gd name="connsiteX118" fmla="*/ 72027 w 79746"/>
                    <a:gd name="connsiteY118" fmla="*/ 21176 h 97481"/>
                    <a:gd name="connsiteX119" fmla="*/ 71741 w 79746"/>
                    <a:gd name="connsiteY119" fmla="*/ 20425 h 97481"/>
                    <a:gd name="connsiteX120" fmla="*/ 71884 w 79746"/>
                    <a:gd name="connsiteY120" fmla="*/ 20461 h 97481"/>
                    <a:gd name="connsiteX121" fmla="*/ 71598 w 79746"/>
                    <a:gd name="connsiteY121" fmla="*/ 19282 h 97481"/>
                    <a:gd name="connsiteX122" fmla="*/ 73384 w 79746"/>
                    <a:gd name="connsiteY122" fmla="*/ 20140 h 97481"/>
                    <a:gd name="connsiteX123" fmla="*/ 74670 w 79746"/>
                    <a:gd name="connsiteY123" fmla="*/ 17818 h 97481"/>
                    <a:gd name="connsiteX124" fmla="*/ 73991 w 79746"/>
                    <a:gd name="connsiteY124" fmla="*/ 17247 h 97481"/>
                    <a:gd name="connsiteX125" fmla="*/ 74956 w 79746"/>
                    <a:gd name="connsiteY125" fmla="*/ 16961 h 97481"/>
                    <a:gd name="connsiteX126" fmla="*/ 75742 w 79746"/>
                    <a:gd name="connsiteY126" fmla="*/ 17747 h 97481"/>
                    <a:gd name="connsiteX127" fmla="*/ 75527 w 79746"/>
                    <a:gd name="connsiteY127" fmla="*/ 15818 h 97481"/>
                    <a:gd name="connsiteX128" fmla="*/ 75920 w 79746"/>
                    <a:gd name="connsiteY128" fmla="*/ 17247 h 97481"/>
                    <a:gd name="connsiteX129" fmla="*/ 77528 w 79746"/>
                    <a:gd name="connsiteY129" fmla="*/ 15568 h 97481"/>
                    <a:gd name="connsiteX130" fmla="*/ 76349 w 79746"/>
                    <a:gd name="connsiteY130" fmla="*/ 13925 h 97481"/>
                    <a:gd name="connsiteX131" fmla="*/ 77813 w 79746"/>
                    <a:gd name="connsiteY131" fmla="*/ 12139 h 97481"/>
                    <a:gd name="connsiteX132" fmla="*/ 76956 w 79746"/>
                    <a:gd name="connsiteY132" fmla="*/ 11603 h 97481"/>
                    <a:gd name="connsiteX133" fmla="*/ 79456 w 79746"/>
                    <a:gd name="connsiteY133" fmla="*/ 9746 h 97481"/>
                    <a:gd name="connsiteX134" fmla="*/ 77135 w 79746"/>
                    <a:gd name="connsiteY134" fmla="*/ 316 h 97481"/>
                    <a:gd name="connsiteX135" fmla="*/ 73527 w 79746"/>
                    <a:gd name="connsiteY135" fmla="*/ 387 h 97481"/>
                    <a:gd name="connsiteX136" fmla="*/ 66669 w 79746"/>
                    <a:gd name="connsiteY136" fmla="*/ 8531 h 97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</a:cxnLst>
                  <a:rect l="l" t="t" r="r" b="b"/>
                  <a:pathLst>
                    <a:path w="79746" h="97481">
                      <a:moveTo>
                        <a:pt x="66669" y="8531"/>
                      </a:moveTo>
                      <a:cubicBezTo>
                        <a:pt x="63240" y="11031"/>
                        <a:pt x="61097" y="10388"/>
                        <a:pt x="58382" y="14032"/>
                      </a:cubicBezTo>
                      <a:cubicBezTo>
                        <a:pt x="56703" y="15389"/>
                        <a:pt x="55382" y="17354"/>
                        <a:pt x="54060" y="19032"/>
                      </a:cubicBezTo>
                      <a:cubicBezTo>
                        <a:pt x="54417" y="20783"/>
                        <a:pt x="52132" y="21068"/>
                        <a:pt x="52203" y="22819"/>
                      </a:cubicBezTo>
                      <a:lnTo>
                        <a:pt x="51239" y="22569"/>
                      </a:lnTo>
                      <a:cubicBezTo>
                        <a:pt x="51274" y="23176"/>
                        <a:pt x="51167" y="23712"/>
                        <a:pt x="50524" y="23712"/>
                      </a:cubicBezTo>
                      <a:lnTo>
                        <a:pt x="50346" y="23533"/>
                      </a:lnTo>
                      <a:cubicBezTo>
                        <a:pt x="50417" y="24390"/>
                        <a:pt x="49702" y="24605"/>
                        <a:pt x="49774" y="25033"/>
                      </a:cubicBezTo>
                      <a:lnTo>
                        <a:pt x="49595" y="24855"/>
                      </a:lnTo>
                      <a:lnTo>
                        <a:pt x="49203" y="25426"/>
                      </a:lnTo>
                      <a:lnTo>
                        <a:pt x="49024" y="25105"/>
                      </a:lnTo>
                      <a:cubicBezTo>
                        <a:pt x="48845" y="26283"/>
                        <a:pt x="48167" y="27069"/>
                        <a:pt x="47345" y="27534"/>
                      </a:cubicBezTo>
                      <a:lnTo>
                        <a:pt x="48131" y="28176"/>
                      </a:lnTo>
                      <a:cubicBezTo>
                        <a:pt x="45952" y="28855"/>
                        <a:pt x="47024" y="30820"/>
                        <a:pt x="44809" y="31213"/>
                      </a:cubicBezTo>
                      <a:lnTo>
                        <a:pt x="44630" y="31034"/>
                      </a:lnTo>
                      <a:cubicBezTo>
                        <a:pt x="45059" y="34534"/>
                        <a:pt x="40844" y="32427"/>
                        <a:pt x="41094" y="35927"/>
                      </a:cubicBezTo>
                      <a:cubicBezTo>
                        <a:pt x="41059" y="35499"/>
                        <a:pt x="40630" y="35677"/>
                        <a:pt x="40451" y="35499"/>
                      </a:cubicBezTo>
                      <a:cubicBezTo>
                        <a:pt x="39916" y="36499"/>
                        <a:pt x="39237" y="37499"/>
                        <a:pt x="40737" y="38821"/>
                      </a:cubicBezTo>
                      <a:cubicBezTo>
                        <a:pt x="40166" y="39392"/>
                        <a:pt x="39844" y="38892"/>
                        <a:pt x="39201" y="38463"/>
                      </a:cubicBezTo>
                      <a:cubicBezTo>
                        <a:pt x="39844" y="39035"/>
                        <a:pt x="39666" y="39821"/>
                        <a:pt x="39308" y="40321"/>
                      </a:cubicBezTo>
                      <a:lnTo>
                        <a:pt x="39237" y="39892"/>
                      </a:lnTo>
                      <a:lnTo>
                        <a:pt x="38273" y="41464"/>
                      </a:lnTo>
                      <a:lnTo>
                        <a:pt x="39773" y="42285"/>
                      </a:lnTo>
                      <a:cubicBezTo>
                        <a:pt x="38808" y="42678"/>
                        <a:pt x="38094" y="41142"/>
                        <a:pt x="37808" y="42107"/>
                      </a:cubicBezTo>
                      <a:lnTo>
                        <a:pt x="38844" y="42964"/>
                      </a:lnTo>
                      <a:cubicBezTo>
                        <a:pt x="37808" y="43786"/>
                        <a:pt x="35701" y="43071"/>
                        <a:pt x="34093" y="43464"/>
                      </a:cubicBezTo>
                      <a:cubicBezTo>
                        <a:pt x="32165" y="45357"/>
                        <a:pt x="30915" y="48286"/>
                        <a:pt x="29879" y="50608"/>
                      </a:cubicBezTo>
                      <a:cubicBezTo>
                        <a:pt x="28914" y="52822"/>
                        <a:pt x="27521" y="54930"/>
                        <a:pt x="25057" y="55966"/>
                      </a:cubicBezTo>
                      <a:lnTo>
                        <a:pt x="24128" y="55466"/>
                      </a:lnTo>
                      <a:cubicBezTo>
                        <a:pt x="22913" y="54573"/>
                        <a:pt x="24985" y="57895"/>
                        <a:pt x="23806" y="57180"/>
                      </a:cubicBezTo>
                      <a:lnTo>
                        <a:pt x="23985" y="58073"/>
                      </a:lnTo>
                      <a:cubicBezTo>
                        <a:pt x="23664" y="58037"/>
                        <a:pt x="23235" y="58109"/>
                        <a:pt x="23163" y="57680"/>
                      </a:cubicBezTo>
                      <a:cubicBezTo>
                        <a:pt x="22771" y="58073"/>
                        <a:pt x="22949" y="58216"/>
                        <a:pt x="23056" y="58823"/>
                      </a:cubicBezTo>
                      <a:lnTo>
                        <a:pt x="21949" y="58680"/>
                      </a:lnTo>
                      <a:cubicBezTo>
                        <a:pt x="20056" y="59895"/>
                        <a:pt x="20163" y="62574"/>
                        <a:pt x="18734" y="64217"/>
                      </a:cubicBezTo>
                      <a:cubicBezTo>
                        <a:pt x="15770" y="65324"/>
                        <a:pt x="14591" y="70539"/>
                        <a:pt x="13948" y="73504"/>
                      </a:cubicBezTo>
                      <a:cubicBezTo>
                        <a:pt x="13555" y="78540"/>
                        <a:pt x="6769" y="77754"/>
                        <a:pt x="6090" y="82469"/>
                      </a:cubicBezTo>
                      <a:cubicBezTo>
                        <a:pt x="5840" y="82433"/>
                        <a:pt x="5983" y="83005"/>
                        <a:pt x="6126" y="83112"/>
                      </a:cubicBezTo>
                      <a:lnTo>
                        <a:pt x="3518" y="86005"/>
                      </a:lnTo>
                      <a:cubicBezTo>
                        <a:pt x="3518" y="86005"/>
                        <a:pt x="2732" y="86934"/>
                        <a:pt x="1875" y="88398"/>
                      </a:cubicBezTo>
                      <a:cubicBezTo>
                        <a:pt x="1018" y="89827"/>
                        <a:pt x="125" y="91899"/>
                        <a:pt x="18" y="93756"/>
                      </a:cubicBezTo>
                      <a:cubicBezTo>
                        <a:pt x="-125" y="95613"/>
                        <a:pt x="589" y="97114"/>
                        <a:pt x="2268" y="97399"/>
                      </a:cubicBezTo>
                      <a:cubicBezTo>
                        <a:pt x="3983" y="97721"/>
                        <a:pt x="6590" y="97042"/>
                        <a:pt x="10733" y="96364"/>
                      </a:cubicBezTo>
                      <a:lnTo>
                        <a:pt x="10983" y="96614"/>
                      </a:lnTo>
                      <a:cubicBezTo>
                        <a:pt x="12555" y="95649"/>
                        <a:pt x="13341" y="94899"/>
                        <a:pt x="12841" y="92863"/>
                      </a:cubicBezTo>
                      <a:cubicBezTo>
                        <a:pt x="14555" y="93935"/>
                        <a:pt x="13984" y="91792"/>
                        <a:pt x="14770" y="91827"/>
                      </a:cubicBezTo>
                      <a:lnTo>
                        <a:pt x="14877" y="91970"/>
                      </a:lnTo>
                      <a:cubicBezTo>
                        <a:pt x="14413" y="90077"/>
                        <a:pt x="17449" y="90863"/>
                        <a:pt x="17127" y="89041"/>
                      </a:cubicBezTo>
                      <a:cubicBezTo>
                        <a:pt x="17234" y="89184"/>
                        <a:pt x="17627" y="89541"/>
                        <a:pt x="17484" y="89791"/>
                      </a:cubicBezTo>
                      <a:cubicBezTo>
                        <a:pt x="17841" y="88934"/>
                        <a:pt x="18270" y="87684"/>
                        <a:pt x="19234" y="88363"/>
                      </a:cubicBezTo>
                      <a:cubicBezTo>
                        <a:pt x="20378" y="86541"/>
                        <a:pt x="22878" y="83826"/>
                        <a:pt x="21806" y="81826"/>
                      </a:cubicBezTo>
                      <a:lnTo>
                        <a:pt x="22020" y="82076"/>
                      </a:lnTo>
                      <a:cubicBezTo>
                        <a:pt x="21342" y="80754"/>
                        <a:pt x="22378" y="81147"/>
                        <a:pt x="22270" y="80111"/>
                      </a:cubicBezTo>
                      <a:cubicBezTo>
                        <a:pt x="22414" y="80147"/>
                        <a:pt x="22521" y="80147"/>
                        <a:pt x="22556" y="80183"/>
                      </a:cubicBezTo>
                      <a:cubicBezTo>
                        <a:pt x="21949" y="78790"/>
                        <a:pt x="23628" y="78076"/>
                        <a:pt x="23557" y="77218"/>
                      </a:cubicBezTo>
                      <a:lnTo>
                        <a:pt x="24235" y="77611"/>
                      </a:lnTo>
                      <a:lnTo>
                        <a:pt x="24949" y="76147"/>
                      </a:lnTo>
                      <a:lnTo>
                        <a:pt x="24485" y="76575"/>
                      </a:lnTo>
                      <a:cubicBezTo>
                        <a:pt x="22842" y="75182"/>
                        <a:pt x="26235" y="76290"/>
                        <a:pt x="25700" y="74539"/>
                      </a:cubicBezTo>
                      <a:cubicBezTo>
                        <a:pt x="26485" y="73754"/>
                        <a:pt x="23235" y="70110"/>
                        <a:pt x="24699" y="69717"/>
                      </a:cubicBezTo>
                      <a:cubicBezTo>
                        <a:pt x="24164" y="68682"/>
                        <a:pt x="25771" y="71075"/>
                        <a:pt x="25592" y="69932"/>
                      </a:cubicBezTo>
                      <a:cubicBezTo>
                        <a:pt x="26521" y="70539"/>
                        <a:pt x="25950" y="70646"/>
                        <a:pt x="26807" y="71003"/>
                      </a:cubicBezTo>
                      <a:cubicBezTo>
                        <a:pt x="26807" y="70039"/>
                        <a:pt x="28414" y="70539"/>
                        <a:pt x="28343" y="69324"/>
                      </a:cubicBezTo>
                      <a:lnTo>
                        <a:pt x="29057" y="69789"/>
                      </a:lnTo>
                      <a:cubicBezTo>
                        <a:pt x="28486" y="67860"/>
                        <a:pt x="31307" y="68682"/>
                        <a:pt x="30629" y="67110"/>
                      </a:cubicBezTo>
                      <a:cubicBezTo>
                        <a:pt x="30879" y="65645"/>
                        <a:pt x="33165" y="68074"/>
                        <a:pt x="32701" y="65967"/>
                      </a:cubicBezTo>
                      <a:lnTo>
                        <a:pt x="33951" y="66324"/>
                      </a:lnTo>
                      <a:cubicBezTo>
                        <a:pt x="34486" y="66003"/>
                        <a:pt x="33093" y="65074"/>
                        <a:pt x="33951" y="64931"/>
                      </a:cubicBezTo>
                      <a:cubicBezTo>
                        <a:pt x="34486" y="65431"/>
                        <a:pt x="34951" y="64681"/>
                        <a:pt x="35236" y="65431"/>
                      </a:cubicBezTo>
                      <a:cubicBezTo>
                        <a:pt x="37094" y="65002"/>
                        <a:pt x="35915" y="62038"/>
                        <a:pt x="38773" y="61609"/>
                      </a:cubicBezTo>
                      <a:cubicBezTo>
                        <a:pt x="37915" y="60359"/>
                        <a:pt x="39273" y="60038"/>
                        <a:pt x="38594" y="59109"/>
                      </a:cubicBezTo>
                      <a:cubicBezTo>
                        <a:pt x="39130" y="59466"/>
                        <a:pt x="39987" y="57430"/>
                        <a:pt x="40344" y="59216"/>
                      </a:cubicBezTo>
                      <a:cubicBezTo>
                        <a:pt x="40380" y="59359"/>
                        <a:pt x="40237" y="59502"/>
                        <a:pt x="40059" y="59359"/>
                      </a:cubicBezTo>
                      <a:lnTo>
                        <a:pt x="40666" y="60002"/>
                      </a:lnTo>
                      <a:cubicBezTo>
                        <a:pt x="42737" y="59930"/>
                        <a:pt x="41344" y="57537"/>
                        <a:pt x="42095" y="56930"/>
                      </a:cubicBezTo>
                      <a:cubicBezTo>
                        <a:pt x="41702" y="57002"/>
                        <a:pt x="41523" y="57394"/>
                        <a:pt x="41202" y="56823"/>
                      </a:cubicBezTo>
                      <a:lnTo>
                        <a:pt x="41845" y="56109"/>
                      </a:lnTo>
                      <a:lnTo>
                        <a:pt x="42309" y="56680"/>
                      </a:lnTo>
                      <a:lnTo>
                        <a:pt x="43487" y="55787"/>
                      </a:lnTo>
                      <a:lnTo>
                        <a:pt x="42666" y="55394"/>
                      </a:lnTo>
                      <a:cubicBezTo>
                        <a:pt x="43452" y="55108"/>
                        <a:pt x="44809" y="55823"/>
                        <a:pt x="44273" y="54430"/>
                      </a:cubicBezTo>
                      <a:cubicBezTo>
                        <a:pt x="43952" y="53715"/>
                        <a:pt x="42916" y="54215"/>
                        <a:pt x="43130" y="53465"/>
                      </a:cubicBezTo>
                      <a:cubicBezTo>
                        <a:pt x="44202" y="53072"/>
                        <a:pt x="45773" y="52572"/>
                        <a:pt x="46774" y="51787"/>
                      </a:cubicBezTo>
                      <a:cubicBezTo>
                        <a:pt x="45916" y="51215"/>
                        <a:pt x="46166" y="51001"/>
                        <a:pt x="46238" y="50608"/>
                      </a:cubicBezTo>
                      <a:lnTo>
                        <a:pt x="46917" y="51144"/>
                      </a:lnTo>
                      <a:cubicBezTo>
                        <a:pt x="46809" y="49393"/>
                        <a:pt x="48667" y="52037"/>
                        <a:pt x="48774" y="50429"/>
                      </a:cubicBezTo>
                      <a:lnTo>
                        <a:pt x="49167" y="50894"/>
                      </a:lnTo>
                      <a:lnTo>
                        <a:pt x="47988" y="49465"/>
                      </a:lnTo>
                      <a:cubicBezTo>
                        <a:pt x="47452" y="47465"/>
                        <a:pt x="49774" y="50179"/>
                        <a:pt x="48845" y="47643"/>
                      </a:cubicBezTo>
                      <a:cubicBezTo>
                        <a:pt x="48631" y="48143"/>
                        <a:pt x="47238" y="46572"/>
                        <a:pt x="47952" y="46322"/>
                      </a:cubicBezTo>
                      <a:lnTo>
                        <a:pt x="48488" y="47000"/>
                      </a:lnTo>
                      <a:cubicBezTo>
                        <a:pt x="48595" y="46607"/>
                        <a:pt x="48417" y="46286"/>
                        <a:pt x="48702" y="46250"/>
                      </a:cubicBezTo>
                      <a:cubicBezTo>
                        <a:pt x="48881" y="46715"/>
                        <a:pt x="49560" y="47143"/>
                        <a:pt x="49774" y="46679"/>
                      </a:cubicBezTo>
                      <a:lnTo>
                        <a:pt x="50346" y="47643"/>
                      </a:lnTo>
                      <a:lnTo>
                        <a:pt x="49845" y="45893"/>
                      </a:lnTo>
                      <a:cubicBezTo>
                        <a:pt x="51024" y="45929"/>
                        <a:pt x="50989" y="44286"/>
                        <a:pt x="52096" y="44857"/>
                      </a:cubicBezTo>
                      <a:cubicBezTo>
                        <a:pt x="52096" y="44857"/>
                        <a:pt x="53632" y="44036"/>
                        <a:pt x="52953" y="42893"/>
                      </a:cubicBezTo>
                      <a:cubicBezTo>
                        <a:pt x="53310" y="43678"/>
                        <a:pt x="54167" y="43214"/>
                        <a:pt x="54667" y="44071"/>
                      </a:cubicBezTo>
                      <a:cubicBezTo>
                        <a:pt x="54275" y="43143"/>
                        <a:pt x="54596" y="41678"/>
                        <a:pt x="55668" y="41964"/>
                      </a:cubicBezTo>
                      <a:lnTo>
                        <a:pt x="55668" y="42107"/>
                      </a:lnTo>
                      <a:cubicBezTo>
                        <a:pt x="57704" y="41392"/>
                        <a:pt x="56882" y="38785"/>
                        <a:pt x="58954" y="38356"/>
                      </a:cubicBezTo>
                      <a:cubicBezTo>
                        <a:pt x="58168" y="37713"/>
                        <a:pt x="59168" y="37428"/>
                        <a:pt x="58097" y="36713"/>
                      </a:cubicBezTo>
                      <a:cubicBezTo>
                        <a:pt x="58382" y="34534"/>
                        <a:pt x="62276" y="36070"/>
                        <a:pt x="59740" y="32891"/>
                      </a:cubicBezTo>
                      <a:cubicBezTo>
                        <a:pt x="60133" y="32141"/>
                        <a:pt x="61061" y="32820"/>
                        <a:pt x="61490" y="32677"/>
                      </a:cubicBezTo>
                      <a:lnTo>
                        <a:pt x="61526" y="32963"/>
                      </a:lnTo>
                      <a:cubicBezTo>
                        <a:pt x="62240" y="31677"/>
                        <a:pt x="62526" y="31355"/>
                        <a:pt x="63312" y="30641"/>
                      </a:cubicBezTo>
                      <a:cubicBezTo>
                        <a:pt x="63383" y="29998"/>
                        <a:pt x="62133" y="28641"/>
                        <a:pt x="63133" y="28248"/>
                      </a:cubicBezTo>
                      <a:cubicBezTo>
                        <a:pt x="63454" y="28998"/>
                        <a:pt x="63633" y="28605"/>
                        <a:pt x="63883" y="28355"/>
                      </a:cubicBezTo>
                      <a:cubicBezTo>
                        <a:pt x="63811" y="28605"/>
                        <a:pt x="63954" y="28855"/>
                        <a:pt x="64633" y="28855"/>
                      </a:cubicBezTo>
                      <a:cubicBezTo>
                        <a:pt x="64526" y="28641"/>
                        <a:pt x="64490" y="28462"/>
                        <a:pt x="64490" y="28319"/>
                      </a:cubicBezTo>
                      <a:cubicBezTo>
                        <a:pt x="64526" y="28355"/>
                        <a:pt x="64597" y="28391"/>
                        <a:pt x="64633" y="28427"/>
                      </a:cubicBezTo>
                      <a:cubicBezTo>
                        <a:pt x="64883" y="27819"/>
                        <a:pt x="64633" y="27712"/>
                        <a:pt x="64347" y="27855"/>
                      </a:cubicBezTo>
                      <a:cubicBezTo>
                        <a:pt x="64276" y="27784"/>
                        <a:pt x="64169" y="27676"/>
                        <a:pt x="63954" y="27605"/>
                      </a:cubicBezTo>
                      <a:cubicBezTo>
                        <a:pt x="65062" y="27819"/>
                        <a:pt x="65169" y="26319"/>
                        <a:pt x="66097" y="27176"/>
                      </a:cubicBezTo>
                      <a:cubicBezTo>
                        <a:pt x="67205" y="25676"/>
                        <a:pt x="67241" y="23819"/>
                        <a:pt x="68026" y="22390"/>
                      </a:cubicBezTo>
                      <a:cubicBezTo>
                        <a:pt x="68598" y="22747"/>
                        <a:pt x="68741" y="23426"/>
                        <a:pt x="68598" y="23890"/>
                      </a:cubicBezTo>
                      <a:lnTo>
                        <a:pt x="69241" y="22961"/>
                      </a:lnTo>
                      <a:cubicBezTo>
                        <a:pt x="69884" y="23640"/>
                        <a:pt x="69169" y="23783"/>
                        <a:pt x="69026" y="24140"/>
                      </a:cubicBezTo>
                      <a:cubicBezTo>
                        <a:pt x="70991" y="24355"/>
                        <a:pt x="69955" y="21211"/>
                        <a:pt x="72027" y="21176"/>
                      </a:cubicBezTo>
                      <a:lnTo>
                        <a:pt x="71741" y="20425"/>
                      </a:lnTo>
                      <a:lnTo>
                        <a:pt x="71884" y="20461"/>
                      </a:lnTo>
                      <a:cubicBezTo>
                        <a:pt x="71598" y="20175"/>
                        <a:pt x="71491" y="19532"/>
                        <a:pt x="71598" y="19282"/>
                      </a:cubicBezTo>
                      <a:cubicBezTo>
                        <a:pt x="72313" y="19747"/>
                        <a:pt x="72848" y="20676"/>
                        <a:pt x="73384" y="20140"/>
                      </a:cubicBezTo>
                      <a:cubicBezTo>
                        <a:pt x="74348" y="20318"/>
                        <a:pt x="74384" y="18675"/>
                        <a:pt x="74670" y="17818"/>
                      </a:cubicBezTo>
                      <a:cubicBezTo>
                        <a:pt x="74277" y="17997"/>
                        <a:pt x="74063" y="17568"/>
                        <a:pt x="73991" y="17247"/>
                      </a:cubicBezTo>
                      <a:cubicBezTo>
                        <a:pt x="74241" y="16961"/>
                        <a:pt x="74956" y="17425"/>
                        <a:pt x="74956" y="16961"/>
                      </a:cubicBezTo>
                      <a:lnTo>
                        <a:pt x="75742" y="17747"/>
                      </a:lnTo>
                      <a:cubicBezTo>
                        <a:pt x="74920" y="17068"/>
                        <a:pt x="75742" y="16246"/>
                        <a:pt x="75527" y="15818"/>
                      </a:cubicBezTo>
                      <a:cubicBezTo>
                        <a:pt x="76242" y="16282"/>
                        <a:pt x="75563" y="16746"/>
                        <a:pt x="75920" y="17247"/>
                      </a:cubicBezTo>
                      <a:cubicBezTo>
                        <a:pt x="76992" y="16139"/>
                        <a:pt x="76456" y="16675"/>
                        <a:pt x="77528" y="15568"/>
                      </a:cubicBezTo>
                      <a:cubicBezTo>
                        <a:pt x="77563" y="14389"/>
                        <a:pt x="76706" y="14889"/>
                        <a:pt x="76349" y="13925"/>
                      </a:cubicBezTo>
                      <a:cubicBezTo>
                        <a:pt x="76742" y="13282"/>
                        <a:pt x="76742" y="12210"/>
                        <a:pt x="77813" y="12139"/>
                      </a:cubicBezTo>
                      <a:lnTo>
                        <a:pt x="76956" y="11603"/>
                      </a:lnTo>
                      <a:cubicBezTo>
                        <a:pt x="77456" y="10103"/>
                        <a:pt x="78099" y="9638"/>
                        <a:pt x="79456" y="9746"/>
                      </a:cubicBezTo>
                      <a:cubicBezTo>
                        <a:pt x="80421" y="3352"/>
                        <a:pt x="78813" y="1030"/>
                        <a:pt x="77135" y="316"/>
                      </a:cubicBezTo>
                      <a:cubicBezTo>
                        <a:pt x="75420" y="-434"/>
                        <a:pt x="73527" y="387"/>
                        <a:pt x="73527" y="387"/>
                      </a:cubicBezTo>
                      <a:cubicBezTo>
                        <a:pt x="69205" y="1280"/>
                        <a:pt x="69669" y="4709"/>
                        <a:pt x="66669" y="853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4" name="Graphic 1">
                <a:extLst>
                  <a:ext uri="{FF2B5EF4-FFF2-40B4-BE49-F238E27FC236}">
                    <a16:creationId xmlns:a16="http://schemas.microsoft.com/office/drawing/2014/main" id="{8306A9C5-86CB-864C-B04C-658EA1E71CE4}"/>
                  </a:ext>
                </a:extLst>
              </p:cNvPr>
              <p:cNvGrpSpPr/>
              <p:nvPr/>
            </p:nvGrpSpPr>
            <p:grpSpPr>
              <a:xfrm>
                <a:off x="9178240" y="1012696"/>
                <a:ext cx="91846" cy="95163"/>
                <a:chOff x="9178240" y="1012696"/>
                <a:chExt cx="91846" cy="95163"/>
              </a:xfrm>
              <a:grpFill/>
            </p:grpSpPr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670787D5-D331-7B44-A07B-4762E3DC0AFD}"/>
                    </a:ext>
                  </a:extLst>
                </p:cNvPr>
                <p:cNvSpPr/>
                <p:nvPr/>
              </p:nvSpPr>
              <p:spPr>
                <a:xfrm>
                  <a:off x="9261133" y="1034057"/>
                  <a:ext cx="535" cy="149"/>
                </a:xfrm>
                <a:custGeom>
                  <a:avLst/>
                  <a:gdLst>
                    <a:gd name="connsiteX0" fmla="*/ 536 w 535"/>
                    <a:gd name="connsiteY0" fmla="*/ 71 h 149"/>
                    <a:gd name="connsiteX1" fmla="*/ 0 w 535"/>
                    <a:gd name="connsiteY1" fmla="*/ 0 h 149"/>
                    <a:gd name="connsiteX2" fmla="*/ 536 w 535"/>
                    <a:gd name="connsiteY2" fmla="*/ 71 h 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5" h="149">
                      <a:moveTo>
                        <a:pt x="536" y="71"/>
                      </a:moveTo>
                      <a:lnTo>
                        <a:pt x="0" y="0"/>
                      </a:lnTo>
                      <a:cubicBezTo>
                        <a:pt x="107" y="143"/>
                        <a:pt x="286" y="214"/>
                        <a:pt x="536" y="7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4B78CAC2-B6C9-5340-9050-F26C4422F6AD}"/>
                    </a:ext>
                  </a:extLst>
                </p:cNvPr>
                <p:cNvSpPr/>
                <p:nvPr/>
              </p:nvSpPr>
              <p:spPr>
                <a:xfrm>
                  <a:off x="9201304" y="1090993"/>
                  <a:ext cx="3571" cy="107"/>
                </a:xfrm>
                <a:custGeom>
                  <a:avLst/>
                  <a:gdLst>
                    <a:gd name="connsiteX0" fmla="*/ 0 w 3571"/>
                    <a:gd name="connsiteY0" fmla="*/ 0 h 107"/>
                    <a:gd name="connsiteX1" fmla="*/ 0 w 3571"/>
                    <a:gd name="connsiteY1" fmla="*/ 107 h 107"/>
                    <a:gd name="connsiteX2" fmla="*/ 0 w 35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07">
                      <a:moveTo>
                        <a:pt x="0" y="0"/>
                      </a:moveTo>
                      <a:cubicBezTo>
                        <a:pt x="0" y="36"/>
                        <a:pt x="0" y="71"/>
                        <a:pt x="0" y="107"/>
                      </a:cubicBezTo>
                      <a:cubicBezTo>
                        <a:pt x="0" y="7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64E462B5-E662-1A48-94D8-D2BD390933C9}"/>
                    </a:ext>
                  </a:extLst>
                </p:cNvPr>
                <p:cNvSpPr/>
                <p:nvPr/>
              </p:nvSpPr>
              <p:spPr>
                <a:xfrm>
                  <a:off x="9242630" y="1030986"/>
                  <a:ext cx="3571" cy="142"/>
                </a:xfrm>
                <a:custGeom>
                  <a:avLst/>
                  <a:gdLst>
                    <a:gd name="connsiteX0" fmla="*/ 0 w 3571"/>
                    <a:gd name="connsiteY0" fmla="*/ 143 h 142"/>
                    <a:gd name="connsiteX1" fmla="*/ 0 w 3571"/>
                    <a:gd name="connsiteY1" fmla="*/ 143 h 142"/>
                    <a:gd name="connsiteX2" fmla="*/ 0 w 3571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42">
                      <a:moveTo>
                        <a:pt x="0" y="143"/>
                      </a:moveTo>
                      <a:lnTo>
                        <a:pt x="0" y="1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495968EC-8655-074A-84B4-3B49B27FC787}"/>
                    </a:ext>
                  </a:extLst>
                </p:cNvPr>
                <p:cNvSpPr/>
                <p:nvPr/>
              </p:nvSpPr>
              <p:spPr>
                <a:xfrm>
                  <a:off x="9178240" y="1012696"/>
                  <a:ext cx="91846" cy="95163"/>
                </a:xfrm>
                <a:custGeom>
                  <a:avLst/>
                  <a:gdLst>
                    <a:gd name="connsiteX0" fmla="*/ 77964 w 91846"/>
                    <a:gd name="connsiteY0" fmla="*/ 9432 h 95163"/>
                    <a:gd name="connsiteX1" fmla="*/ 69999 w 91846"/>
                    <a:gd name="connsiteY1" fmla="*/ 13682 h 95163"/>
                    <a:gd name="connsiteX2" fmla="*/ 64391 w 91846"/>
                    <a:gd name="connsiteY2" fmla="*/ 18433 h 95163"/>
                    <a:gd name="connsiteX3" fmla="*/ 61998 w 91846"/>
                    <a:gd name="connsiteY3" fmla="*/ 22112 h 95163"/>
                    <a:gd name="connsiteX4" fmla="*/ 61069 w 91846"/>
                    <a:gd name="connsiteY4" fmla="*/ 21790 h 95163"/>
                    <a:gd name="connsiteX5" fmla="*/ 60212 w 91846"/>
                    <a:gd name="connsiteY5" fmla="*/ 22898 h 95163"/>
                    <a:gd name="connsiteX6" fmla="*/ 60069 w 91846"/>
                    <a:gd name="connsiteY6" fmla="*/ 22683 h 95163"/>
                    <a:gd name="connsiteX7" fmla="*/ 59176 w 91846"/>
                    <a:gd name="connsiteY7" fmla="*/ 24219 h 95163"/>
                    <a:gd name="connsiteX8" fmla="*/ 59033 w 91846"/>
                    <a:gd name="connsiteY8" fmla="*/ 24005 h 95163"/>
                    <a:gd name="connsiteX9" fmla="*/ 58533 w 91846"/>
                    <a:gd name="connsiteY9" fmla="*/ 24612 h 95163"/>
                    <a:gd name="connsiteX10" fmla="*/ 58390 w 91846"/>
                    <a:gd name="connsiteY10" fmla="*/ 24255 h 95163"/>
                    <a:gd name="connsiteX11" fmla="*/ 56247 w 91846"/>
                    <a:gd name="connsiteY11" fmla="*/ 26755 h 95163"/>
                    <a:gd name="connsiteX12" fmla="*/ 56997 w 91846"/>
                    <a:gd name="connsiteY12" fmla="*/ 27434 h 95163"/>
                    <a:gd name="connsiteX13" fmla="*/ 53211 w 91846"/>
                    <a:gd name="connsiteY13" fmla="*/ 30470 h 95163"/>
                    <a:gd name="connsiteX14" fmla="*/ 53068 w 91846"/>
                    <a:gd name="connsiteY14" fmla="*/ 30256 h 95163"/>
                    <a:gd name="connsiteX15" fmla="*/ 48996 w 91846"/>
                    <a:gd name="connsiteY15" fmla="*/ 35149 h 95163"/>
                    <a:gd name="connsiteX16" fmla="*/ 48389 w 91846"/>
                    <a:gd name="connsiteY16" fmla="*/ 34685 h 95163"/>
                    <a:gd name="connsiteX17" fmla="*/ 48389 w 91846"/>
                    <a:gd name="connsiteY17" fmla="*/ 38078 h 95163"/>
                    <a:gd name="connsiteX18" fmla="*/ 46853 w 91846"/>
                    <a:gd name="connsiteY18" fmla="*/ 37614 h 95163"/>
                    <a:gd name="connsiteX19" fmla="*/ 46781 w 91846"/>
                    <a:gd name="connsiteY19" fmla="*/ 39471 h 95163"/>
                    <a:gd name="connsiteX20" fmla="*/ 46746 w 91846"/>
                    <a:gd name="connsiteY20" fmla="*/ 39007 h 95163"/>
                    <a:gd name="connsiteX21" fmla="*/ 45638 w 91846"/>
                    <a:gd name="connsiteY21" fmla="*/ 40507 h 95163"/>
                    <a:gd name="connsiteX22" fmla="*/ 47067 w 91846"/>
                    <a:gd name="connsiteY22" fmla="*/ 41436 h 95163"/>
                    <a:gd name="connsiteX23" fmla="*/ 45103 w 91846"/>
                    <a:gd name="connsiteY23" fmla="*/ 41114 h 95163"/>
                    <a:gd name="connsiteX24" fmla="*/ 46067 w 91846"/>
                    <a:gd name="connsiteY24" fmla="*/ 42079 h 95163"/>
                    <a:gd name="connsiteX25" fmla="*/ 41245 w 91846"/>
                    <a:gd name="connsiteY25" fmla="*/ 42079 h 95163"/>
                    <a:gd name="connsiteX26" fmla="*/ 29672 w 91846"/>
                    <a:gd name="connsiteY26" fmla="*/ 53616 h 95163"/>
                    <a:gd name="connsiteX27" fmla="*/ 28779 w 91846"/>
                    <a:gd name="connsiteY27" fmla="*/ 53044 h 95163"/>
                    <a:gd name="connsiteX28" fmla="*/ 28136 w 91846"/>
                    <a:gd name="connsiteY28" fmla="*/ 54830 h 95163"/>
                    <a:gd name="connsiteX29" fmla="*/ 28172 w 91846"/>
                    <a:gd name="connsiteY29" fmla="*/ 55759 h 95163"/>
                    <a:gd name="connsiteX30" fmla="*/ 27350 w 91846"/>
                    <a:gd name="connsiteY30" fmla="*/ 55295 h 95163"/>
                    <a:gd name="connsiteX31" fmla="*/ 27100 w 91846"/>
                    <a:gd name="connsiteY31" fmla="*/ 56473 h 95163"/>
                    <a:gd name="connsiteX32" fmla="*/ 25993 w 91846"/>
                    <a:gd name="connsiteY32" fmla="*/ 56295 h 95163"/>
                    <a:gd name="connsiteX33" fmla="*/ 22136 w 91846"/>
                    <a:gd name="connsiteY33" fmla="*/ 61617 h 95163"/>
                    <a:gd name="connsiteX34" fmla="*/ 18099 w 91846"/>
                    <a:gd name="connsiteY34" fmla="*/ 65332 h 95163"/>
                    <a:gd name="connsiteX35" fmla="*/ 15921 w 91846"/>
                    <a:gd name="connsiteY35" fmla="*/ 69975 h 95163"/>
                    <a:gd name="connsiteX36" fmla="*/ 5169 w 91846"/>
                    <a:gd name="connsiteY36" fmla="*/ 79762 h 95163"/>
                    <a:gd name="connsiteX37" fmla="*/ 5169 w 91846"/>
                    <a:gd name="connsiteY37" fmla="*/ 80548 h 95163"/>
                    <a:gd name="connsiteX38" fmla="*/ 2847 w 91846"/>
                    <a:gd name="connsiteY38" fmla="*/ 84477 h 95163"/>
                    <a:gd name="connsiteX39" fmla="*/ 1454 w 91846"/>
                    <a:gd name="connsiteY39" fmla="*/ 87692 h 95163"/>
                    <a:gd name="connsiteX40" fmla="*/ 490 w 91846"/>
                    <a:gd name="connsiteY40" fmla="*/ 94407 h 95163"/>
                    <a:gd name="connsiteX41" fmla="*/ 3883 w 91846"/>
                    <a:gd name="connsiteY41" fmla="*/ 95085 h 95163"/>
                    <a:gd name="connsiteX42" fmla="*/ 10920 w 91846"/>
                    <a:gd name="connsiteY42" fmla="*/ 94335 h 95163"/>
                    <a:gd name="connsiteX43" fmla="*/ 11098 w 91846"/>
                    <a:gd name="connsiteY43" fmla="*/ 94657 h 95163"/>
                    <a:gd name="connsiteX44" fmla="*/ 11527 w 91846"/>
                    <a:gd name="connsiteY44" fmla="*/ 94264 h 95163"/>
                    <a:gd name="connsiteX45" fmla="*/ 13313 w 91846"/>
                    <a:gd name="connsiteY45" fmla="*/ 89263 h 95163"/>
                    <a:gd name="connsiteX46" fmla="*/ 14992 w 91846"/>
                    <a:gd name="connsiteY46" fmla="*/ 87870 h 95163"/>
                    <a:gd name="connsiteX47" fmla="*/ 15135 w 91846"/>
                    <a:gd name="connsiteY47" fmla="*/ 87977 h 95163"/>
                    <a:gd name="connsiteX48" fmla="*/ 16563 w 91846"/>
                    <a:gd name="connsiteY48" fmla="*/ 85691 h 95163"/>
                    <a:gd name="connsiteX49" fmla="*/ 16921 w 91846"/>
                    <a:gd name="connsiteY49" fmla="*/ 86406 h 95163"/>
                    <a:gd name="connsiteX50" fmla="*/ 18528 w 91846"/>
                    <a:gd name="connsiteY50" fmla="*/ 85298 h 95163"/>
                    <a:gd name="connsiteX51" fmla="*/ 21778 w 91846"/>
                    <a:gd name="connsiteY51" fmla="*/ 79726 h 95163"/>
                    <a:gd name="connsiteX52" fmla="*/ 21921 w 91846"/>
                    <a:gd name="connsiteY52" fmla="*/ 80012 h 95163"/>
                    <a:gd name="connsiteX53" fmla="*/ 22743 w 91846"/>
                    <a:gd name="connsiteY53" fmla="*/ 78047 h 95163"/>
                    <a:gd name="connsiteX54" fmla="*/ 23029 w 91846"/>
                    <a:gd name="connsiteY54" fmla="*/ 78190 h 95163"/>
                    <a:gd name="connsiteX55" fmla="*/ 24886 w 91846"/>
                    <a:gd name="connsiteY55" fmla="*/ 75226 h 95163"/>
                    <a:gd name="connsiteX56" fmla="*/ 25493 w 91846"/>
                    <a:gd name="connsiteY56" fmla="*/ 75726 h 95163"/>
                    <a:gd name="connsiteX57" fmla="*/ 26636 w 91846"/>
                    <a:gd name="connsiteY57" fmla="*/ 74190 h 95163"/>
                    <a:gd name="connsiteX58" fmla="*/ 26029 w 91846"/>
                    <a:gd name="connsiteY58" fmla="*/ 74618 h 95163"/>
                    <a:gd name="connsiteX59" fmla="*/ 27743 w 91846"/>
                    <a:gd name="connsiteY59" fmla="*/ 72511 h 95163"/>
                    <a:gd name="connsiteX60" fmla="*/ 27422 w 91846"/>
                    <a:gd name="connsiteY60" fmla="*/ 67618 h 95163"/>
                    <a:gd name="connsiteX61" fmla="*/ 28315 w 91846"/>
                    <a:gd name="connsiteY61" fmla="*/ 67903 h 95163"/>
                    <a:gd name="connsiteX62" fmla="*/ 29422 w 91846"/>
                    <a:gd name="connsiteY62" fmla="*/ 69082 h 95163"/>
                    <a:gd name="connsiteX63" fmla="*/ 31280 w 91846"/>
                    <a:gd name="connsiteY63" fmla="*/ 67546 h 95163"/>
                    <a:gd name="connsiteX64" fmla="*/ 31958 w 91846"/>
                    <a:gd name="connsiteY64" fmla="*/ 68082 h 95163"/>
                    <a:gd name="connsiteX65" fmla="*/ 33923 w 91846"/>
                    <a:gd name="connsiteY65" fmla="*/ 65332 h 95163"/>
                    <a:gd name="connsiteX66" fmla="*/ 36137 w 91846"/>
                    <a:gd name="connsiteY66" fmla="*/ 64260 h 95163"/>
                    <a:gd name="connsiteX67" fmla="*/ 37352 w 91846"/>
                    <a:gd name="connsiteY67" fmla="*/ 64689 h 95163"/>
                    <a:gd name="connsiteX68" fmla="*/ 37495 w 91846"/>
                    <a:gd name="connsiteY68" fmla="*/ 63296 h 95163"/>
                    <a:gd name="connsiteX69" fmla="*/ 38709 w 91846"/>
                    <a:gd name="connsiteY69" fmla="*/ 63903 h 95163"/>
                    <a:gd name="connsiteX70" fmla="*/ 42567 w 91846"/>
                    <a:gd name="connsiteY70" fmla="*/ 60724 h 95163"/>
                    <a:gd name="connsiteX71" fmla="*/ 42817 w 91846"/>
                    <a:gd name="connsiteY71" fmla="*/ 58224 h 95163"/>
                    <a:gd name="connsiteX72" fmla="*/ 44496 w 91846"/>
                    <a:gd name="connsiteY72" fmla="*/ 58652 h 95163"/>
                    <a:gd name="connsiteX73" fmla="*/ 44174 w 91846"/>
                    <a:gd name="connsiteY73" fmla="*/ 58724 h 95163"/>
                    <a:gd name="connsiteX74" fmla="*/ 44638 w 91846"/>
                    <a:gd name="connsiteY74" fmla="*/ 59438 h 95163"/>
                    <a:gd name="connsiteX75" fmla="*/ 46674 w 91846"/>
                    <a:gd name="connsiteY75" fmla="*/ 56652 h 95163"/>
                    <a:gd name="connsiteX76" fmla="*/ 45746 w 91846"/>
                    <a:gd name="connsiteY76" fmla="*/ 56438 h 95163"/>
                    <a:gd name="connsiteX77" fmla="*/ 46639 w 91846"/>
                    <a:gd name="connsiteY77" fmla="*/ 55759 h 95163"/>
                    <a:gd name="connsiteX78" fmla="*/ 46960 w 91846"/>
                    <a:gd name="connsiteY78" fmla="*/ 56438 h 95163"/>
                    <a:gd name="connsiteX79" fmla="*/ 48460 w 91846"/>
                    <a:gd name="connsiteY79" fmla="*/ 55616 h 95163"/>
                    <a:gd name="connsiteX80" fmla="*/ 47674 w 91846"/>
                    <a:gd name="connsiteY80" fmla="*/ 55116 h 95163"/>
                    <a:gd name="connsiteX81" fmla="*/ 49603 w 91846"/>
                    <a:gd name="connsiteY81" fmla="*/ 54259 h 95163"/>
                    <a:gd name="connsiteX82" fmla="*/ 48639 w 91846"/>
                    <a:gd name="connsiteY82" fmla="*/ 53116 h 95163"/>
                    <a:gd name="connsiteX83" fmla="*/ 52782 w 91846"/>
                    <a:gd name="connsiteY83" fmla="*/ 51580 h 95163"/>
                    <a:gd name="connsiteX84" fmla="*/ 52425 w 91846"/>
                    <a:gd name="connsiteY84" fmla="*/ 50294 h 95163"/>
                    <a:gd name="connsiteX85" fmla="*/ 53068 w 91846"/>
                    <a:gd name="connsiteY85" fmla="*/ 50901 h 95163"/>
                    <a:gd name="connsiteX86" fmla="*/ 55140 w 91846"/>
                    <a:gd name="connsiteY86" fmla="*/ 50223 h 95163"/>
                    <a:gd name="connsiteX87" fmla="*/ 55461 w 91846"/>
                    <a:gd name="connsiteY87" fmla="*/ 50758 h 95163"/>
                    <a:gd name="connsiteX88" fmla="*/ 54461 w 91846"/>
                    <a:gd name="connsiteY88" fmla="*/ 49187 h 95163"/>
                    <a:gd name="connsiteX89" fmla="*/ 55604 w 91846"/>
                    <a:gd name="connsiteY89" fmla="*/ 47294 h 95163"/>
                    <a:gd name="connsiteX90" fmla="*/ 54818 w 91846"/>
                    <a:gd name="connsiteY90" fmla="*/ 45901 h 95163"/>
                    <a:gd name="connsiteX91" fmla="*/ 55282 w 91846"/>
                    <a:gd name="connsiteY91" fmla="*/ 46615 h 95163"/>
                    <a:gd name="connsiteX92" fmla="*/ 55568 w 91846"/>
                    <a:gd name="connsiteY92" fmla="*/ 45829 h 95163"/>
                    <a:gd name="connsiteX93" fmla="*/ 56640 w 91846"/>
                    <a:gd name="connsiteY93" fmla="*/ 46294 h 95163"/>
                    <a:gd name="connsiteX94" fmla="*/ 57104 w 91846"/>
                    <a:gd name="connsiteY94" fmla="*/ 47329 h 95163"/>
                    <a:gd name="connsiteX95" fmla="*/ 56783 w 91846"/>
                    <a:gd name="connsiteY95" fmla="*/ 45472 h 95163"/>
                    <a:gd name="connsiteX96" fmla="*/ 59212 w 91846"/>
                    <a:gd name="connsiteY96" fmla="*/ 44436 h 95163"/>
                    <a:gd name="connsiteX97" fmla="*/ 60283 w 91846"/>
                    <a:gd name="connsiteY97" fmla="*/ 42436 h 95163"/>
                    <a:gd name="connsiteX98" fmla="*/ 61962 w 91846"/>
                    <a:gd name="connsiteY98" fmla="*/ 43686 h 95163"/>
                    <a:gd name="connsiteX99" fmla="*/ 63176 w 91846"/>
                    <a:gd name="connsiteY99" fmla="*/ 41579 h 95163"/>
                    <a:gd name="connsiteX100" fmla="*/ 63176 w 91846"/>
                    <a:gd name="connsiteY100" fmla="*/ 41722 h 95163"/>
                    <a:gd name="connsiteX101" fmla="*/ 66820 w 91846"/>
                    <a:gd name="connsiteY101" fmla="*/ 38114 h 95163"/>
                    <a:gd name="connsiteX102" fmla="*/ 66105 w 91846"/>
                    <a:gd name="connsiteY102" fmla="*/ 36399 h 95163"/>
                    <a:gd name="connsiteX103" fmla="*/ 68141 w 91846"/>
                    <a:gd name="connsiteY103" fmla="*/ 32720 h 95163"/>
                    <a:gd name="connsiteX104" fmla="*/ 69963 w 91846"/>
                    <a:gd name="connsiteY104" fmla="*/ 32649 h 95163"/>
                    <a:gd name="connsiteX105" fmla="*/ 69963 w 91846"/>
                    <a:gd name="connsiteY105" fmla="*/ 32935 h 95163"/>
                    <a:gd name="connsiteX106" fmla="*/ 72178 w 91846"/>
                    <a:gd name="connsiteY106" fmla="*/ 30720 h 95163"/>
                    <a:gd name="connsiteX107" fmla="*/ 72320 w 91846"/>
                    <a:gd name="connsiteY107" fmla="*/ 28256 h 95163"/>
                    <a:gd name="connsiteX108" fmla="*/ 73071 w 91846"/>
                    <a:gd name="connsiteY108" fmla="*/ 28434 h 95163"/>
                    <a:gd name="connsiteX109" fmla="*/ 73749 w 91846"/>
                    <a:gd name="connsiteY109" fmla="*/ 29006 h 95163"/>
                    <a:gd name="connsiteX110" fmla="*/ 73642 w 91846"/>
                    <a:gd name="connsiteY110" fmla="*/ 28470 h 95163"/>
                    <a:gd name="connsiteX111" fmla="*/ 73749 w 91846"/>
                    <a:gd name="connsiteY111" fmla="*/ 28613 h 95163"/>
                    <a:gd name="connsiteX112" fmla="*/ 73535 w 91846"/>
                    <a:gd name="connsiteY112" fmla="*/ 28005 h 95163"/>
                    <a:gd name="connsiteX113" fmla="*/ 73178 w 91846"/>
                    <a:gd name="connsiteY113" fmla="*/ 27684 h 95163"/>
                    <a:gd name="connsiteX114" fmla="*/ 75356 w 91846"/>
                    <a:gd name="connsiteY114" fmla="*/ 27541 h 95163"/>
                    <a:gd name="connsiteX115" fmla="*/ 78214 w 91846"/>
                    <a:gd name="connsiteY115" fmla="*/ 22969 h 95163"/>
                    <a:gd name="connsiteX116" fmla="*/ 78500 w 91846"/>
                    <a:gd name="connsiteY116" fmla="*/ 24576 h 95163"/>
                    <a:gd name="connsiteX117" fmla="*/ 79357 w 91846"/>
                    <a:gd name="connsiteY117" fmla="*/ 23684 h 95163"/>
                    <a:gd name="connsiteX118" fmla="*/ 78893 w 91846"/>
                    <a:gd name="connsiteY118" fmla="*/ 24898 h 95163"/>
                    <a:gd name="connsiteX119" fmla="*/ 82750 w 91846"/>
                    <a:gd name="connsiteY119" fmla="*/ 21898 h 95163"/>
                    <a:gd name="connsiteX120" fmla="*/ 82572 w 91846"/>
                    <a:gd name="connsiteY120" fmla="*/ 21076 h 95163"/>
                    <a:gd name="connsiteX121" fmla="*/ 82750 w 91846"/>
                    <a:gd name="connsiteY121" fmla="*/ 21112 h 95163"/>
                    <a:gd name="connsiteX122" fmla="*/ 82607 w 91846"/>
                    <a:gd name="connsiteY122" fmla="*/ 19862 h 95163"/>
                    <a:gd name="connsiteX123" fmla="*/ 84500 w 91846"/>
                    <a:gd name="connsiteY123" fmla="*/ 20683 h 95163"/>
                    <a:gd name="connsiteX124" fmla="*/ 86072 w 91846"/>
                    <a:gd name="connsiteY124" fmla="*/ 18147 h 95163"/>
                    <a:gd name="connsiteX125" fmla="*/ 85393 w 91846"/>
                    <a:gd name="connsiteY125" fmla="*/ 17576 h 95163"/>
                    <a:gd name="connsiteX126" fmla="*/ 86394 w 91846"/>
                    <a:gd name="connsiteY126" fmla="*/ 17290 h 95163"/>
                    <a:gd name="connsiteX127" fmla="*/ 87179 w 91846"/>
                    <a:gd name="connsiteY127" fmla="*/ 18076 h 95163"/>
                    <a:gd name="connsiteX128" fmla="*/ 87001 w 91846"/>
                    <a:gd name="connsiteY128" fmla="*/ 16147 h 95163"/>
                    <a:gd name="connsiteX129" fmla="*/ 87358 w 91846"/>
                    <a:gd name="connsiteY129" fmla="*/ 17576 h 95163"/>
                    <a:gd name="connsiteX130" fmla="*/ 89072 w 91846"/>
                    <a:gd name="connsiteY130" fmla="*/ 15897 h 95163"/>
                    <a:gd name="connsiteX131" fmla="*/ 87894 w 91846"/>
                    <a:gd name="connsiteY131" fmla="*/ 14254 h 95163"/>
                    <a:gd name="connsiteX132" fmla="*/ 89465 w 91846"/>
                    <a:gd name="connsiteY132" fmla="*/ 12468 h 95163"/>
                    <a:gd name="connsiteX133" fmla="*/ 88608 w 91846"/>
                    <a:gd name="connsiteY133" fmla="*/ 11932 h 95163"/>
                    <a:gd name="connsiteX134" fmla="*/ 91287 w 91846"/>
                    <a:gd name="connsiteY134" fmla="*/ 10039 h 95163"/>
                    <a:gd name="connsiteX135" fmla="*/ 89573 w 91846"/>
                    <a:gd name="connsiteY135" fmla="*/ 323 h 95163"/>
                    <a:gd name="connsiteX136" fmla="*/ 85715 w 91846"/>
                    <a:gd name="connsiteY136" fmla="*/ 431 h 95163"/>
                    <a:gd name="connsiteX137" fmla="*/ 77964 w 91846"/>
                    <a:gd name="connsiteY137" fmla="*/ 9432 h 95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</a:cxnLst>
                  <a:rect l="l" t="t" r="r" b="b"/>
                  <a:pathLst>
                    <a:path w="91846" h="95163">
                      <a:moveTo>
                        <a:pt x="77964" y="9432"/>
                      </a:moveTo>
                      <a:cubicBezTo>
                        <a:pt x="74428" y="11896"/>
                        <a:pt x="73285" y="10432"/>
                        <a:pt x="69999" y="13682"/>
                      </a:cubicBezTo>
                      <a:cubicBezTo>
                        <a:pt x="68141" y="14754"/>
                        <a:pt x="66177" y="16683"/>
                        <a:pt x="64391" y="18433"/>
                      </a:cubicBezTo>
                      <a:cubicBezTo>
                        <a:pt x="64498" y="20255"/>
                        <a:pt x="62105" y="20326"/>
                        <a:pt x="61998" y="22112"/>
                      </a:cubicBezTo>
                      <a:lnTo>
                        <a:pt x="61069" y="21790"/>
                      </a:lnTo>
                      <a:cubicBezTo>
                        <a:pt x="61033" y="22398"/>
                        <a:pt x="60819" y="22933"/>
                        <a:pt x="60212" y="22898"/>
                      </a:cubicBezTo>
                      <a:lnTo>
                        <a:pt x="60069" y="22683"/>
                      </a:lnTo>
                      <a:cubicBezTo>
                        <a:pt x="59997" y="23576"/>
                        <a:pt x="59212" y="23791"/>
                        <a:pt x="59176" y="24219"/>
                      </a:cubicBezTo>
                      <a:lnTo>
                        <a:pt x="59033" y="24005"/>
                      </a:lnTo>
                      <a:lnTo>
                        <a:pt x="58533" y="24612"/>
                      </a:lnTo>
                      <a:lnTo>
                        <a:pt x="58390" y="24255"/>
                      </a:lnTo>
                      <a:cubicBezTo>
                        <a:pt x="57997" y="25505"/>
                        <a:pt x="57211" y="26291"/>
                        <a:pt x="56247" y="26755"/>
                      </a:cubicBezTo>
                      <a:lnTo>
                        <a:pt x="56997" y="27434"/>
                      </a:lnTo>
                      <a:cubicBezTo>
                        <a:pt x="54640" y="28041"/>
                        <a:pt x="55497" y="30113"/>
                        <a:pt x="53211" y="30470"/>
                      </a:cubicBezTo>
                      <a:lnTo>
                        <a:pt x="53068" y="30256"/>
                      </a:lnTo>
                      <a:cubicBezTo>
                        <a:pt x="53139" y="33863"/>
                        <a:pt x="49032" y="31577"/>
                        <a:pt x="48996" y="35149"/>
                      </a:cubicBezTo>
                      <a:cubicBezTo>
                        <a:pt x="48996" y="34721"/>
                        <a:pt x="48532" y="34863"/>
                        <a:pt x="48389" y="34685"/>
                      </a:cubicBezTo>
                      <a:cubicBezTo>
                        <a:pt x="47782" y="35685"/>
                        <a:pt x="46996" y="36649"/>
                        <a:pt x="48389" y="38078"/>
                      </a:cubicBezTo>
                      <a:cubicBezTo>
                        <a:pt x="47782" y="38650"/>
                        <a:pt x="47460" y="38114"/>
                        <a:pt x="46853" y="37614"/>
                      </a:cubicBezTo>
                      <a:cubicBezTo>
                        <a:pt x="47460" y="38221"/>
                        <a:pt x="47210" y="39007"/>
                        <a:pt x="46781" y="39471"/>
                      </a:cubicBezTo>
                      <a:lnTo>
                        <a:pt x="46746" y="39007"/>
                      </a:lnTo>
                      <a:lnTo>
                        <a:pt x="45638" y="40507"/>
                      </a:lnTo>
                      <a:lnTo>
                        <a:pt x="47067" y="41436"/>
                      </a:lnTo>
                      <a:cubicBezTo>
                        <a:pt x="46031" y="41793"/>
                        <a:pt x="45496" y="40150"/>
                        <a:pt x="45103" y="41114"/>
                      </a:cubicBezTo>
                      <a:lnTo>
                        <a:pt x="46067" y="42079"/>
                      </a:lnTo>
                      <a:cubicBezTo>
                        <a:pt x="44924" y="42829"/>
                        <a:pt x="42888" y="41900"/>
                        <a:pt x="41245" y="42079"/>
                      </a:cubicBezTo>
                      <a:cubicBezTo>
                        <a:pt x="36887" y="45543"/>
                        <a:pt x="35351" y="51616"/>
                        <a:pt x="29672" y="53616"/>
                      </a:cubicBezTo>
                      <a:lnTo>
                        <a:pt x="28779" y="53044"/>
                      </a:lnTo>
                      <a:cubicBezTo>
                        <a:pt x="27636" y="52044"/>
                        <a:pt x="29279" y="55687"/>
                        <a:pt x="28136" y="54830"/>
                      </a:cubicBezTo>
                      <a:lnTo>
                        <a:pt x="28172" y="55759"/>
                      </a:lnTo>
                      <a:cubicBezTo>
                        <a:pt x="27850" y="55687"/>
                        <a:pt x="27386" y="55759"/>
                        <a:pt x="27350" y="55295"/>
                      </a:cubicBezTo>
                      <a:cubicBezTo>
                        <a:pt x="26886" y="55687"/>
                        <a:pt x="27065" y="55866"/>
                        <a:pt x="27100" y="56473"/>
                      </a:cubicBezTo>
                      <a:lnTo>
                        <a:pt x="25993" y="56295"/>
                      </a:lnTo>
                      <a:cubicBezTo>
                        <a:pt x="23886" y="57473"/>
                        <a:pt x="23922" y="60117"/>
                        <a:pt x="22136" y="61617"/>
                      </a:cubicBezTo>
                      <a:cubicBezTo>
                        <a:pt x="20492" y="62046"/>
                        <a:pt x="19135" y="63581"/>
                        <a:pt x="18099" y="65332"/>
                      </a:cubicBezTo>
                      <a:cubicBezTo>
                        <a:pt x="17242" y="66903"/>
                        <a:pt x="16563" y="68582"/>
                        <a:pt x="15921" y="69975"/>
                      </a:cubicBezTo>
                      <a:cubicBezTo>
                        <a:pt x="14706" y="74440"/>
                        <a:pt x="6848" y="73083"/>
                        <a:pt x="5169" y="79762"/>
                      </a:cubicBezTo>
                      <a:cubicBezTo>
                        <a:pt x="4883" y="79798"/>
                        <a:pt x="5026" y="80476"/>
                        <a:pt x="5169" y="80548"/>
                      </a:cubicBezTo>
                      <a:cubicBezTo>
                        <a:pt x="4205" y="81977"/>
                        <a:pt x="3455" y="83334"/>
                        <a:pt x="2847" y="84477"/>
                      </a:cubicBezTo>
                      <a:cubicBezTo>
                        <a:pt x="2847" y="84477"/>
                        <a:pt x="1919" y="86334"/>
                        <a:pt x="1454" y="87692"/>
                      </a:cubicBezTo>
                      <a:cubicBezTo>
                        <a:pt x="1526" y="88192"/>
                        <a:pt x="-1046" y="92585"/>
                        <a:pt x="490" y="94407"/>
                      </a:cubicBezTo>
                      <a:cubicBezTo>
                        <a:pt x="1133" y="95264"/>
                        <a:pt x="2312" y="95228"/>
                        <a:pt x="3883" y="95085"/>
                      </a:cubicBezTo>
                      <a:cubicBezTo>
                        <a:pt x="5598" y="94764"/>
                        <a:pt x="7205" y="95764"/>
                        <a:pt x="10920" y="94335"/>
                      </a:cubicBezTo>
                      <a:lnTo>
                        <a:pt x="11098" y="94657"/>
                      </a:lnTo>
                      <a:lnTo>
                        <a:pt x="11527" y="94264"/>
                      </a:lnTo>
                      <a:cubicBezTo>
                        <a:pt x="13491" y="92478"/>
                        <a:pt x="14099" y="91156"/>
                        <a:pt x="13313" y="89263"/>
                      </a:cubicBezTo>
                      <a:cubicBezTo>
                        <a:pt x="15242" y="89942"/>
                        <a:pt x="14206" y="87906"/>
                        <a:pt x="14992" y="87870"/>
                      </a:cubicBezTo>
                      <a:lnTo>
                        <a:pt x="15135" y="87977"/>
                      </a:lnTo>
                      <a:cubicBezTo>
                        <a:pt x="14349" y="86191"/>
                        <a:pt x="17099" y="87191"/>
                        <a:pt x="16563" y="85691"/>
                      </a:cubicBezTo>
                      <a:cubicBezTo>
                        <a:pt x="16671" y="85834"/>
                        <a:pt x="17063" y="86191"/>
                        <a:pt x="16921" y="86406"/>
                      </a:cubicBezTo>
                      <a:cubicBezTo>
                        <a:pt x="17206" y="85656"/>
                        <a:pt x="17599" y="84548"/>
                        <a:pt x="18528" y="85298"/>
                      </a:cubicBezTo>
                      <a:cubicBezTo>
                        <a:pt x="19564" y="83727"/>
                        <a:pt x="22064" y="82084"/>
                        <a:pt x="21778" y="79726"/>
                      </a:cubicBezTo>
                      <a:lnTo>
                        <a:pt x="21921" y="80012"/>
                      </a:lnTo>
                      <a:cubicBezTo>
                        <a:pt x="21600" y="78548"/>
                        <a:pt x="22528" y="79155"/>
                        <a:pt x="22743" y="78047"/>
                      </a:cubicBezTo>
                      <a:cubicBezTo>
                        <a:pt x="22886" y="78119"/>
                        <a:pt x="22993" y="78119"/>
                        <a:pt x="23029" y="78190"/>
                      </a:cubicBezTo>
                      <a:cubicBezTo>
                        <a:pt x="22778" y="76690"/>
                        <a:pt x="24779" y="76154"/>
                        <a:pt x="24886" y="75226"/>
                      </a:cubicBezTo>
                      <a:lnTo>
                        <a:pt x="25493" y="75726"/>
                      </a:lnTo>
                      <a:lnTo>
                        <a:pt x="26636" y="74190"/>
                      </a:lnTo>
                      <a:lnTo>
                        <a:pt x="26029" y="74618"/>
                      </a:lnTo>
                      <a:cubicBezTo>
                        <a:pt x="24564" y="73083"/>
                        <a:pt x="28065" y="74333"/>
                        <a:pt x="27743" y="72511"/>
                      </a:cubicBezTo>
                      <a:cubicBezTo>
                        <a:pt x="28672" y="71797"/>
                        <a:pt x="25815" y="67832"/>
                        <a:pt x="27422" y="67618"/>
                      </a:cubicBezTo>
                      <a:cubicBezTo>
                        <a:pt x="27029" y="66510"/>
                        <a:pt x="28315" y="69082"/>
                        <a:pt x="28315" y="67903"/>
                      </a:cubicBezTo>
                      <a:cubicBezTo>
                        <a:pt x="29172" y="68618"/>
                        <a:pt x="28601" y="68653"/>
                        <a:pt x="29422" y="69082"/>
                      </a:cubicBezTo>
                      <a:cubicBezTo>
                        <a:pt x="29565" y="68118"/>
                        <a:pt x="31172" y="68796"/>
                        <a:pt x="31280" y="67546"/>
                      </a:cubicBezTo>
                      <a:lnTo>
                        <a:pt x="31958" y="68082"/>
                      </a:lnTo>
                      <a:cubicBezTo>
                        <a:pt x="31637" y="66010"/>
                        <a:pt x="34458" y="67010"/>
                        <a:pt x="33923" y="65332"/>
                      </a:cubicBezTo>
                      <a:cubicBezTo>
                        <a:pt x="34316" y="63867"/>
                        <a:pt x="36423" y="66439"/>
                        <a:pt x="36137" y="64260"/>
                      </a:cubicBezTo>
                      <a:lnTo>
                        <a:pt x="37352" y="64689"/>
                      </a:lnTo>
                      <a:cubicBezTo>
                        <a:pt x="37887" y="64403"/>
                        <a:pt x="36637" y="63367"/>
                        <a:pt x="37495" y="63296"/>
                      </a:cubicBezTo>
                      <a:cubicBezTo>
                        <a:pt x="37995" y="63867"/>
                        <a:pt x="38495" y="63153"/>
                        <a:pt x="38709" y="63903"/>
                      </a:cubicBezTo>
                      <a:cubicBezTo>
                        <a:pt x="40602" y="63689"/>
                        <a:pt x="39602" y="60760"/>
                        <a:pt x="42567" y="60724"/>
                      </a:cubicBezTo>
                      <a:cubicBezTo>
                        <a:pt x="41924" y="59331"/>
                        <a:pt x="43317" y="59259"/>
                        <a:pt x="42817" y="58224"/>
                      </a:cubicBezTo>
                      <a:cubicBezTo>
                        <a:pt x="43281" y="58652"/>
                        <a:pt x="44460" y="56831"/>
                        <a:pt x="44496" y="58652"/>
                      </a:cubicBezTo>
                      <a:cubicBezTo>
                        <a:pt x="44496" y="58795"/>
                        <a:pt x="44353" y="58902"/>
                        <a:pt x="44174" y="58724"/>
                      </a:cubicBezTo>
                      <a:lnTo>
                        <a:pt x="44638" y="59438"/>
                      </a:lnTo>
                      <a:cubicBezTo>
                        <a:pt x="46639" y="59795"/>
                        <a:pt x="45674" y="57295"/>
                        <a:pt x="46674" y="56652"/>
                      </a:cubicBezTo>
                      <a:cubicBezTo>
                        <a:pt x="46210" y="56688"/>
                        <a:pt x="45924" y="57081"/>
                        <a:pt x="45746" y="56438"/>
                      </a:cubicBezTo>
                      <a:lnTo>
                        <a:pt x="46639" y="55759"/>
                      </a:lnTo>
                      <a:lnTo>
                        <a:pt x="46960" y="56438"/>
                      </a:lnTo>
                      <a:lnTo>
                        <a:pt x="48460" y="55616"/>
                      </a:lnTo>
                      <a:lnTo>
                        <a:pt x="47674" y="55116"/>
                      </a:lnTo>
                      <a:cubicBezTo>
                        <a:pt x="48567" y="54902"/>
                        <a:pt x="49818" y="55795"/>
                        <a:pt x="49603" y="54259"/>
                      </a:cubicBezTo>
                      <a:cubicBezTo>
                        <a:pt x="49425" y="53473"/>
                        <a:pt x="48210" y="53902"/>
                        <a:pt x="48639" y="53116"/>
                      </a:cubicBezTo>
                      <a:cubicBezTo>
                        <a:pt x="49818" y="52794"/>
                        <a:pt x="51639" y="52366"/>
                        <a:pt x="52782" y="51580"/>
                      </a:cubicBezTo>
                      <a:cubicBezTo>
                        <a:pt x="51996" y="50937"/>
                        <a:pt x="52282" y="50723"/>
                        <a:pt x="52425" y="50294"/>
                      </a:cubicBezTo>
                      <a:lnTo>
                        <a:pt x="53068" y="50901"/>
                      </a:lnTo>
                      <a:cubicBezTo>
                        <a:pt x="53246" y="49044"/>
                        <a:pt x="54782" y="51901"/>
                        <a:pt x="55140" y="50223"/>
                      </a:cubicBezTo>
                      <a:lnTo>
                        <a:pt x="55461" y="50758"/>
                      </a:lnTo>
                      <a:lnTo>
                        <a:pt x="54461" y="49187"/>
                      </a:lnTo>
                      <a:cubicBezTo>
                        <a:pt x="54175" y="47044"/>
                        <a:pt x="56211" y="50008"/>
                        <a:pt x="55604" y="47294"/>
                      </a:cubicBezTo>
                      <a:cubicBezTo>
                        <a:pt x="55318" y="47794"/>
                        <a:pt x="54068" y="46115"/>
                        <a:pt x="54818" y="45901"/>
                      </a:cubicBezTo>
                      <a:lnTo>
                        <a:pt x="55282" y="46615"/>
                      </a:lnTo>
                      <a:cubicBezTo>
                        <a:pt x="55425" y="46222"/>
                        <a:pt x="55282" y="45865"/>
                        <a:pt x="55568" y="45829"/>
                      </a:cubicBezTo>
                      <a:cubicBezTo>
                        <a:pt x="55711" y="46329"/>
                        <a:pt x="56318" y="46794"/>
                        <a:pt x="56640" y="46294"/>
                      </a:cubicBezTo>
                      <a:lnTo>
                        <a:pt x="57104" y="47329"/>
                      </a:lnTo>
                      <a:lnTo>
                        <a:pt x="56783" y="45472"/>
                      </a:lnTo>
                      <a:cubicBezTo>
                        <a:pt x="57997" y="45543"/>
                        <a:pt x="58140" y="43829"/>
                        <a:pt x="59212" y="44436"/>
                      </a:cubicBezTo>
                      <a:cubicBezTo>
                        <a:pt x="59212" y="44436"/>
                        <a:pt x="60890" y="43650"/>
                        <a:pt x="60283" y="42436"/>
                      </a:cubicBezTo>
                      <a:cubicBezTo>
                        <a:pt x="60605" y="43257"/>
                        <a:pt x="61498" y="42829"/>
                        <a:pt x="61962" y="43686"/>
                      </a:cubicBezTo>
                      <a:cubicBezTo>
                        <a:pt x="61641" y="42722"/>
                        <a:pt x="62105" y="41257"/>
                        <a:pt x="63176" y="41579"/>
                      </a:cubicBezTo>
                      <a:lnTo>
                        <a:pt x="63176" y="41722"/>
                      </a:lnTo>
                      <a:cubicBezTo>
                        <a:pt x="65284" y="41079"/>
                        <a:pt x="64712" y="38435"/>
                        <a:pt x="66820" y="38114"/>
                      </a:cubicBezTo>
                      <a:cubicBezTo>
                        <a:pt x="66070" y="37435"/>
                        <a:pt x="67141" y="37221"/>
                        <a:pt x="66105" y="36399"/>
                      </a:cubicBezTo>
                      <a:cubicBezTo>
                        <a:pt x="66605" y="34221"/>
                        <a:pt x="70320" y="36149"/>
                        <a:pt x="68141" y="32720"/>
                      </a:cubicBezTo>
                      <a:cubicBezTo>
                        <a:pt x="68606" y="32006"/>
                        <a:pt x="69499" y="32792"/>
                        <a:pt x="69963" y="32649"/>
                      </a:cubicBezTo>
                      <a:lnTo>
                        <a:pt x="69963" y="32935"/>
                      </a:lnTo>
                      <a:cubicBezTo>
                        <a:pt x="70927" y="31685"/>
                        <a:pt x="71213" y="31363"/>
                        <a:pt x="72178" y="30720"/>
                      </a:cubicBezTo>
                      <a:cubicBezTo>
                        <a:pt x="72356" y="30041"/>
                        <a:pt x="71249" y="28577"/>
                        <a:pt x="72320" y="28256"/>
                      </a:cubicBezTo>
                      <a:cubicBezTo>
                        <a:pt x="72535" y="29041"/>
                        <a:pt x="72785" y="28648"/>
                        <a:pt x="73071" y="28434"/>
                      </a:cubicBezTo>
                      <a:cubicBezTo>
                        <a:pt x="72963" y="28684"/>
                        <a:pt x="73071" y="28934"/>
                        <a:pt x="73749" y="29006"/>
                      </a:cubicBezTo>
                      <a:cubicBezTo>
                        <a:pt x="73642" y="28791"/>
                        <a:pt x="73642" y="28613"/>
                        <a:pt x="73642" y="28470"/>
                      </a:cubicBezTo>
                      <a:cubicBezTo>
                        <a:pt x="73678" y="28506"/>
                        <a:pt x="73713" y="28541"/>
                        <a:pt x="73749" y="28613"/>
                      </a:cubicBezTo>
                      <a:cubicBezTo>
                        <a:pt x="74035" y="28041"/>
                        <a:pt x="73821" y="27934"/>
                        <a:pt x="73535" y="28005"/>
                      </a:cubicBezTo>
                      <a:cubicBezTo>
                        <a:pt x="73463" y="27898"/>
                        <a:pt x="73356" y="27791"/>
                        <a:pt x="73178" y="27684"/>
                      </a:cubicBezTo>
                      <a:cubicBezTo>
                        <a:pt x="74249" y="28041"/>
                        <a:pt x="74535" y="26577"/>
                        <a:pt x="75356" y="27541"/>
                      </a:cubicBezTo>
                      <a:cubicBezTo>
                        <a:pt x="76678" y="26220"/>
                        <a:pt x="77107" y="24362"/>
                        <a:pt x="78214" y="22969"/>
                      </a:cubicBezTo>
                      <a:cubicBezTo>
                        <a:pt x="78750" y="23398"/>
                        <a:pt x="78750" y="24112"/>
                        <a:pt x="78500" y="24576"/>
                      </a:cubicBezTo>
                      <a:lnTo>
                        <a:pt x="79357" y="23684"/>
                      </a:lnTo>
                      <a:cubicBezTo>
                        <a:pt x="79893" y="24469"/>
                        <a:pt x="79071" y="24541"/>
                        <a:pt x="78893" y="24898"/>
                      </a:cubicBezTo>
                      <a:cubicBezTo>
                        <a:pt x="80964" y="25291"/>
                        <a:pt x="80464" y="21933"/>
                        <a:pt x="82750" y="21898"/>
                      </a:cubicBezTo>
                      <a:lnTo>
                        <a:pt x="82572" y="21076"/>
                      </a:lnTo>
                      <a:lnTo>
                        <a:pt x="82750" y="21112"/>
                      </a:lnTo>
                      <a:cubicBezTo>
                        <a:pt x="82500" y="20826"/>
                        <a:pt x="82464" y="20147"/>
                        <a:pt x="82607" y="19862"/>
                      </a:cubicBezTo>
                      <a:cubicBezTo>
                        <a:pt x="83322" y="20326"/>
                        <a:pt x="83822" y="21326"/>
                        <a:pt x="84500" y="20683"/>
                      </a:cubicBezTo>
                      <a:cubicBezTo>
                        <a:pt x="85608" y="20755"/>
                        <a:pt x="85786" y="18933"/>
                        <a:pt x="86072" y="18147"/>
                      </a:cubicBezTo>
                      <a:cubicBezTo>
                        <a:pt x="85643" y="18326"/>
                        <a:pt x="85429" y="17933"/>
                        <a:pt x="85393" y="17576"/>
                      </a:cubicBezTo>
                      <a:cubicBezTo>
                        <a:pt x="85679" y="17290"/>
                        <a:pt x="86429" y="17719"/>
                        <a:pt x="86394" y="17290"/>
                      </a:cubicBezTo>
                      <a:lnTo>
                        <a:pt x="87179" y="18076"/>
                      </a:lnTo>
                      <a:cubicBezTo>
                        <a:pt x="86358" y="17433"/>
                        <a:pt x="87179" y="16576"/>
                        <a:pt x="87001" y="16147"/>
                      </a:cubicBezTo>
                      <a:cubicBezTo>
                        <a:pt x="87751" y="16576"/>
                        <a:pt x="87001" y="17076"/>
                        <a:pt x="87358" y="17576"/>
                      </a:cubicBezTo>
                      <a:cubicBezTo>
                        <a:pt x="88501" y="16433"/>
                        <a:pt x="87929" y="17004"/>
                        <a:pt x="89072" y="15897"/>
                      </a:cubicBezTo>
                      <a:cubicBezTo>
                        <a:pt x="89144" y="14718"/>
                        <a:pt x="88251" y="15254"/>
                        <a:pt x="87894" y="14254"/>
                      </a:cubicBezTo>
                      <a:cubicBezTo>
                        <a:pt x="88322" y="13611"/>
                        <a:pt x="88358" y="12539"/>
                        <a:pt x="89465" y="12468"/>
                      </a:cubicBezTo>
                      <a:lnTo>
                        <a:pt x="88608" y="11932"/>
                      </a:lnTo>
                      <a:cubicBezTo>
                        <a:pt x="89180" y="10432"/>
                        <a:pt x="89894" y="9932"/>
                        <a:pt x="91287" y="10039"/>
                      </a:cubicBezTo>
                      <a:cubicBezTo>
                        <a:pt x="92644" y="3574"/>
                        <a:pt x="91323" y="1109"/>
                        <a:pt x="89573" y="323"/>
                      </a:cubicBezTo>
                      <a:cubicBezTo>
                        <a:pt x="87822" y="-462"/>
                        <a:pt x="85715" y="431"/>
                        <a:pt x="85715" y="431"/>
                      </a:cubicBezTo>
                      <a:cubicBezTo>
                        <a:pt x="81072" y="1895"/>
                        <a:pt x="81322" y="5503"/>
                        <a:pt x="77964" y="943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9" name="Graphic 1">
                <a:extLst>
                  <a:ext uri="{FF2B5EF4-FFF2-40B4-BE49-F238E27FC236}">
                    <a16:creationId xmlns:a16="http://schemas.microsoft.com/office/drawing/2014/main" id="{74D084FD-5383-714F-BCAE-76E6BD1C1EF6}"/>
                  </a:ext>
                </a:extLst>
              </p:cNvPr>
              <p:cNvGrpSpPr/>
              <p:nvPr/>
            </p:nvGrpSpPr>
            <p:grpSpPr>
              <a:xfrm>
                <a:off x="9234415" y="1022259"/>
                <a:ext cx="87136" cy="96063"/>
                <a:chOff x="9234415" y="1022259"/>
                <a:chExt cx="87136" cy="96063"/>
              </a:xfrm>
              <a:grpFill/>
            </p:grpSpPr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73E7E5B9-660A-E145-9FE8-3A00A23F550F}"/>
                    </a:ext>
                  </a:extLst>
                </p:cNvPr>
                <p:cNvSpPr/>
                <p:nvPr/>
              </p:nvSpPr>
              <p:spPr>
                <a:xfrm>
                  <a:off x="9312639" y="1043166"/>
                  <a:ext cx="500" cy="158"/>
                </a:xfrm>
                <a:custGeom>
                  <a:avLst/>
                  <a:gdLst>
                    <a:gd name="connsiteX0" fmla="*/ 500 w 500"/>
                    <a:gd name="connsiteY0" fmla="*/ 107 h 158"/>
                    <a:gd name="connsiteX1" fmla="*/ 0 w 500"/>
                    <a:gd name="connsiteY1" fmla="*/ 0 h 158"/>
                    <a:gd name="connsiteX2" fmla="*/ 500 w 500"/>
                    <a:gd name="connsiteY2" fmla="*/ 107 h 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0" h="158">
                      <a:moveTo>
                        <a:pt x="500" y="107"/>
                      </a:moveTo>
                      <a:lnTo>
                        <a:pt x="0" y="0"/>
                      </a:lnTo>
                      <a:cubicBezTo>
                        <a:pt x="143" y="143"/>
                        <a:pt x="286" y="214"/>
                        <a:pt x="500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8E73387C-91AE-5A40-AEC4-A173B15CD1EA}"/>
                    </a:ext>
                  </a:extLst>
                </p:cNvPr>
                <p:cNvSpPr/>
                <p:nvPr/>
              </p:nvSpPr>
              <p:spPr>
                <a:xfrm>
                  <a:off x="9256168" y="1100458"/>
                  <a:ext cx="35" cy="107"/>
                </a:xfrm>
                <a:custGeom>
                  <a:avLst/>
                  <a:gdLst>
                    <a:gd name="connsiteX0" fmla="*/ 0 w 35"/>
                    <a:gd name="connsiteY0" fmla="*/ 0 h 107"/>
                    <a:gd name="connsiteX1" fmla="*/ 36 w 35"/>
                    <a:gd name="connsiteY1" fmla="*/ 107 h 107"/>
                    <a:gd name="connsiteX2" fmla="*/ 0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0"/>
                      </a:moveTo>
                      <a:lnTo>
                        <a:pt x="36" y="107"/>
                      </a:lnTo>
                      <a:cubicBezTo>
                        <a:pt x="36" y="7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147FBC4B-7C9F-1F4F-9DC5-95355E496529}"/>
                    </a:ext>
                  </a:extLst>
                </p:cNvPr>
                <p:cNvSpPr/>
                <p:nvPr/>
              </p:nvSpPr>
              <p:spPr>
                <a:xfrm>
                  <a:off x="9294637" y="1041130"/>
                  <a:ext cx="3571" cy="142"/>
                </a:xfrm>
                <a:custGeom>
                  <a:avLst/>
                  <a:gdLst>
                    <a:gd name="connsiteX0" fmla="*/ 0 w 3571"/>
                    <a:gd name="connsiteY0" fmla="*/ 143 h 142"/>
                    <a:gd name="connsiteX1" fmla="*/ 0 w 3571"/>
                    <a:gd name="connsiteY1" fmla="*/ 143 h 142"/>
                    <a:gd name="connsiteX2" fmla="*/ 0 w 3571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42">
                      <a:moveTo>
                        <a:pt x="0" y="143"/>
                      </a:moveTo>
                      <a:lnTo>
                        <a:pt x="0" y="1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" name="Freeform 132">
                  <a:extLst>
                    <a:ext uri="{FF2B5EF4-FFF2-40B4-BE49-F238E27FC236}">
                      <a16:creationId xmlns:a16="http://schemas.microsoft.com/office/drawing/2014/main" id="{91DC4346-EFD1-7F46-B954-17D5D8FF3AB8}"/>
                    </a:ext>
                  </a:extLst>
                </p:cNvPr>
                <p:cNvSpPr/>
                <p:nvPr/>
              </p:nvSpPr>
              <p:spPr>
                <a:xfrm>
                  <a:off x="9234415" y="1022259"/>
                  <a:ext cx="87136" cy="96063"/>
                </a:xfrm>
                <a:custGeom>
                  <a:avLst/>
                  <a:gdLst>
                    <a:gd name="connsiteX0" fmla="*/ 73509 w 87136"/>
                    <a:gd name="connsiteY0" fmla="*/ 8833 h 96063"/>
                    <a:gd name="connsiteX1" fmla="*/ 64794 w 87136"/>
                    <a:gd name="connsiteY1" fmla="*/ 14227 h 96063"/>
                    <a:gd name="connsiteX2" fmla="*/ 60186 w 87136"/>
                    <a:gd name="connsiteY2" fmla="*/ 19013 h 96063"/>
                    <a:gd name="connsiteX3" fmla="*/ 58114 w 87136"/>
                    <a:gd name="connsiteY3" fmla="*/ 22621 h 96063"/>
                    <a:gd name="connsiteX4" fmla="*/ 57222 w 87136"/>
                    <a:gd name="connsiteY4" fmla="*/ 22299 h 96063"/>
                    <a:gd name="connsiteX5" fmla="*/ 56436 w 87136"/>
                    <a:gd name="connsiteY5" fmla="*/ 23371 h 96063"/>
                    <a:gd name="connsiteX6" fmla="*/ 56293 w 87136"/>
                    <a:gd name="connsiteY6" fmla="*/ 23192 h 96063"/>
                    <a:gd name="connsiteX7" fmla="*/ 55507 w 87136"/>
                    <a:gd name="connsiteY7" fmla="*/ 24692 h 96063"/>
                    <a:gd name="connsiteX8" fmla="*/ 55364 w 87136"/>
                    <a:gd name="connsiteY8" fmla="*/ 24478 h 96063"/>
                    <a:gd name="connsiteX9" fmla="*/ 54900 w 87136"/>
                    <a:gd name="connsiteY9" fmla="*/ 25049 h 96063"/>
                    <a:gd name="connsiteX10" fmla="*/ 54757 w 87136"/>
                    <a:gd name="connsiteY10" fmla="*/ 24692 h 96063"/>
                    <a:gd name="connsiteX11" fmla="*/ 52757 w 87136"/>
                    <a:gd name="connsiteY11" fmla="*/ 27121 h 96063"/>
                    <a:gd name="connsiteX12" fmla="*/ 53507 w 87136"/>
                    <a:gd name="connsiteY12" fmla="*/ 27800 h 96063"/>
                    <a:gd name="connsiteX13" fmla="*/ 49828 w 87136"/>
                    <a:gd name="connsiteY13" fmla="*/ 30764 h 96063"/>
                    <a:gd name="connsiteX14" fmla="*/ 49685 w 87136"/>
                    <a:gd name="connsiteY14" fmla="*/ 30586 h 96063"/>
                    <a:gd name="connsiteX15" fmla="*/ 45756 w 87136"/>
                    <a:gd name="connsiteY15" fmla="*/ 35408 h 96063"/>
                    <a:gd name="connsiteX16" fmla="*/ 45149 w 87136"/>
                    <a:gd name="connsiteY16" fmla="*/ 34944 h 96063"/>
                    <a:gd name="connsiteX17" fmla="*/ 45220 w 87136"/>
                    <a:gd name="connsiteY17" fmla="*/ 38301 h 96063"/>
                    <a:gd name="connsiteX18" fmla="*/ 43684 w 87136"/>
                    <a:gd name="connsiteY18" fmla="*/ 37837 h 96063"/>
                    <a:gd name="connsiteX19" fmla="*/ 43648 w 87136"/>
                    <a:gd name="connsiteY19" fmla="*/ 39694 h 96063"/>
                    <a:gd name="connsiteX20" fmla="*/ 43613 w 87136"/>
                    <a:gd name="connsiteY20" fmla="*/ 39266 h 96063"/>
                    <a:gd name="connsiteX21" fmla="*/ 42541 w 87136"/>
                    <a:gd name="connsiteY21" fmla="*/ 40766 h 96063"/>
                    <a:gd name="connsiteX22" fmla="*/ 43970 w 87136"/>
                    <a:gd name="connsiteY22" fmla="*/ 41694 h 96063"/>
                    <a:gd name="connsiteX23" fmla="*/ 42005 w 87136"/>
                    <a:gd name="connsiteY23" fmla="*/ 41373 h 96063"/>
                    <a:gd name="connsiteX24" fmla="*/ 42970 w 87136"/>
                    <a:gd name="connsiteY24" fmla="*/ 42337 h 96063"/>
                    <a:gd name="connsiteX25" fmla="*/ 38183 w 87136"/>
                    <a:gd name="connsiteY25" fmla="*/ 42409 h 96063"/>
                    <a:gd name="connsiteX26" fmla="*/ 27468 w 87136"/>
                    <a:gd name="connsiteY26" fmla="*/ 54589 h 96063"/>
                    <a:gd name="connsiteX27" fmla="*/ 26575 w 87136"/>
                    <a:gd name="connsiteY27" fmla="*/ 54053 h 96063"/>
                    <a:gd name="connsiteX28" fmla="*/ 26110 w 87136"/>
                    <a:gd name="connsiteY28" fmla="*/ 55768 h 96063"/>
                    <a:gd name="connsiteX29" fmla="*/ 26218 w 87136"/>
                    <a:gd name="connsiteY29" fmla="*/ 56661 h 96063"/>
                    <a:gd name="connsiteX30" fmla="*/ 25396 w 87136"/>
                    <a:gd name="connsiteY30" fmla="*/ 56232 h 96063"/>
                    <a:gd name="connsiteX31" fmla="*/ 25217 w 87136"/>
                    <a:gd name="connsiteY31" fmla="*/ 57375 h 96063"/>
                    <a:gd name="connsiteX32" fmla="*/ 24146 w 87136"/>
                    <a:gd name="connsiteY32" fmla="*/ 57161 h 96063"/>
                    <a:gd name="connsiteX33" fmla="*/ 20503 w 87136"/>
                    <a:gd name="connsiteY33" fmla="*/ 62197 h 96063"/>
                    <a:gd name="connsiteX34" fmla="*/ 13966 w 87136"/>
                    <a:gd name="connsiteY34" fmla="*/ 70627 h 96063"/>
                    <a:gd name="connsiteX35" fmla="*/ 9037 w 87136"/>
                    <a:gd name="connsiteY35" fmla="*/ 74949 h 96063"/>
                    <a:gd name="connsiteX36" fmla="*/ 4394 w 87136"/>
                    <a:gd name="connsiteY36" fmla="*/ 80271 h 96063"/>
                    <a:gd name="connsiteX37" fmla="*/ 4465 w 87136"/>
                    <a:gd name="connsiteY37" fmla="*/ 80949 h 96063"/>
                    <a:gd name="connsiteX38" fmla="*/ 2000 w 87136"/>
                    <a:gd name="connsiteY38" fmla="*/ 84486 h 96063"/>
                    <a:gd name="connsiteX39" fmla="*/ 572 w 87136"/>
                    <a:gd name="connsiteY39" fmla="*/ 87522 h 96063"/>
                    <a:gd name="connsiteX40" fmla="*/ 0 w 87136"/>
                    <a:gd name="connsiteY40" fmla="*/ 89915 h 96063"/>
                    <a:gd name="connsiteX41" fmla="*/ 214 w 87136"/>
                    <a:gd name="connsiteY41" fmla="*/ 90450 h 96063"/>
                    <a:gd name="connsiteX42" fmla="*/ 2215 w 87136"/>
                    <a:gd name="connsiteY42" fmla="*/ 91951 h 96063"/>
                    <a:gd name="connsiteX43" fmla="*/ 2322 w 87136"/>
                    <a:gd name="connsiteY43" fmla="*/ 91665 h 96063"/>
                    <a:gd name="connsiteX44" fmla="*/ 2286 w 87136"/>
                    <a:gd name="connsiteY44" fmla="*/ 92094 h 96063"/>
                    <a:gd name="connsiteX45" fmla="*/ 2286 w 87136"/>
                    <a:gd name="connsiteY45" fmla="*/ 93272 h 96063"/>
                    <a:gd name="connsiteX46" fmla="*/ 4179 w 87136"/>
                    <a:gd name="connsiteY46" fmla="*/ 95880 h 96063"/>
                    <a:gd name="connsiteX47" fmla="*/ 10751 w 87136"/>
                    <a:gd name="connsiteY47" fmla="*/ 93701 h 96063"/>
                    <a:gd name="connsiteX48" fmla="*/ 11001 w 87136"/>
                    <a:gd name="connsiteY48" fmla="*/ 93915 h 96063"/>
                    <a:gd name="connsiteX49" fmla="*/ 12323 w 87136"/>
                    <a:gd name="connsiteY49" fmla="*/ 92201 h 96063"/>
                    <a:gd name="connsiteX50" fmla="*/ 12109 w 87136"/>
                    <a:gd name="connsiteY50" fmla="*/ 89950 h 96063"/>
                    <a:gd name="connsiteX51" fmla="*/ 13859 w 87136"/>
                    <a:gd name="connsiteY51" fmla="*/ 88736 h 96063"/>
                    <a:gd name="connsiteX52" fmla="*/ 13966 w 87136"/>
                    <a:gd name="connsiteY52" fmla="*/ 88843 h 96063"/>
                    <a:gd name="connsiteX53" fmla="*/ 15823 w 87136"/>
                    <a:gd name="connsiteY53" fmla="*/ 85986 h 96063"/>
                    <a:gd name="connsiteX54" fmla="*/ 16252 w 87136"/>
                    <a:gd name="connsiteY54" fmla="*/ 86700 h 96063"/>
                    <a:gd name="connsiteX55" fmla="*/ 17824 w 87136"/>
                    <a:gd name="connsiteY55" fmla="*/ 85414 h 96063"/>
                    <a:gd name="connsiteX56" fmla="*/ 20646 w 87136"/>
                    <a:gd name="connsiteY56" fmla="*/ 79699 h 96063"/>
                    <a:gd name="connsiteX57" fmla="*/ 20824 w 87136"/>
                    <a:gd name="connsiteY57" fmla="*/ 79985 h 96063"/>
                    <a:gd name="connsiteX58" fmla="*/ 21431 w 87136"/>
                    <a:gd name="connsiteY58" fmla="*/ 78092 h 96063"/>
                    <a:gd name="connsiteX59" fmla="*/ 21717 w 87136"/>
                    <a:gd name="connsiteY59" fmla="*/ 78199 h 96063"/>
                    <a:gd name="connsiteX60" fmla="*/ 23253 w 87136"/>
                    <a:gd name="connsiteY60" fmla="*/ 75413 h 96063"/>
                    <a:gd name="connsiteX61" fmla="*/ 23860 w 87136"/>
                    <a:gd name="connsiteY61" fmla="*/ 75877 h 96063"/>
                    <a:gd name="connsiteX62" fmla="*/ 24860 w 87136"/>
                    <a:gd name="connsiteY62" fmla="*/ 74520 h 96063"/>
                    <a:gd name="connsiteX63" fmla="*/ 24324 w 87136"/>
                    <a:gd name="connsiteY63" fmla="*/ 74877 h 96063"/>
                    <a:gd name="connsiteX64" fmla="*/ 25968 w 87136"/>
                    <a:gd name="connsiteY64" fmla="*/ 73020 h 96063"/>
                    <a:gd name="connsiteX65" fmla="*/ 25753 w 87136"/>
                    <a:gd name="connsiteY65" fmla="*/ 68198 h 96063"/>
                    <a:gd name="connsiteX66" fmla="*/ 26646 w 87136"/>
                    <a:gd name="connsiteY66" fmla="*/ 68519 h 96063"/>
                    <a:gd name="connsiteX67" fmla="*/ 27718 w 87136"/>
                    <a:gd name="connsiteY67" fmla="*/ 69698 h 96063"/>
                    <a:gd name="connsiteX68" fmla="*/ 29611 w 87136"/>
                    <a:gd name="connsiteY68" fmla="*/ 68198 h 96063"/>
                    <a:gd name="connsiteX69" fmla="*/ 30290 w 87136"/>
                    <a:gd name="connsiteY69" fmla="*/ 68734 h 96063"/>
                    <a:gd name="connsiteX70" fmla="*/ 32290 w 87136"/>
                    <a:gd name="connsiteY70" fmla="*/ 65983 h 96063"/>
                    <a:gd name="connsiteX71" fmla="*/ 34504 w 87136"/>
                    <a:gd name="connsiteY71" fmla="*/ 64840 h 96063"/>
                    <a:gd name="connsiteX72" fmla="*/ 35755 w 87136"/>
                    <a:gd name="connsiteY72" fmla="*/ 65233 h 96063"/>
                    <a:gd name="connsiteX73" fmla="*/ 35862 w 87136"/>
                    <a:gd name="connsiteY73" fmla="*/ 63840 h 96063"/>
                    <a:gd name="connsiteX74" fmla="*/ 37112 w 87136"/>
                    <a:gd name="connsiteY74" fmla="*/ 64376 h 96063"/>
                    <a:gd name="connsiteX75" fmla="*/ 40791 w 87136"/>
                    <a:gd name="connsiteY75" fmla="*/ 60840 h 96063"/>
                    <a:gd name="connsiteX76" fmla="*/ 40755 w 87136"/>
                    <a:gd name="connsiteY76" fmla="*/ 58411 h 96063"/>
                    <a:gd name="connsiteX77" fmla="*/ 42434 w 87136"/>
                    <a:gd name="connsiteY77" fmla="*/ 58768 h 96063"/>
                    <a:gd name="connsiteX78" fmla="*/ 42148 w 87136"/>
                    <a:gd name="connsiteY78" fmla="*/ 58839 h 96063"/>
                    <a:gd name="connsiteX79" fmla="*/ 42684 w 87136"/>
                    <a:gd name="connsiteY79" fmla="*/ 59518 h 96063"/>
                    <a:gd name="connsiteX80" fmla="*/ 44363 w 87136"/>
                    <a:gd name="connsiteY80" fmla="*/ 56732 h 96063"/>
                    <a:gd name="connsiteX81" fmla="*/ 43470 w 87136"/>
                    <a:gd name="connsiteY81" fmla="*/ 56518 h 96063"/>
                    <a:gd name="connsiteX82" fmla="*/ 44256 w 87136"/>
                    <a:gd name="connsiteY82" fmla="*/ 55839 h 96063"/>
                    <a:gd name="connsiteX83" fmla="*/ 44613 w 87136"/>
                    <a:gd name="connsiteY83" fmla="*/ 56482 h 96063"/>
                    <a:gd name="connsiteX84" fmla="*/ 46006 w 87136"/>
                    <a:gd name="connsiteY84" fmla="*/ 55660 h 96063"/>
                    <a:gd name="connsiteX85" fmla="*/ 45220 w 87136"/>
                    <a:gd name="connsiteY85" fmla="*/ 55196 h 96063"/>
                    <a:gd name="connsiteX86" fmla="*/ 47042 w 87136"/>
                    <a:gd name="connsiteY86" fmla="*/ 54339 h 96063"/>
                    <a:gd name="connsiteX87" fmla="*/ 46042 w 87136"/>
                    <a:gd name="connsiteY87" fmla="*/ 53232 h 96063"/>
                    <a:gd name="connsiteX88" fmla="*/ 50042 w 87136"/>
                    <a:gd name="connsiteY88" fmla="*/ 51731 h 96063"/>
                    <a:gd name="connsiteX89" fmla="*/ 49613 w 87136"/>
                    <a:gd name="connsiteY89" fmla="*/ 50481 h 96063"/>
                    <a:gd name="connsiteX90" fmla="*/ 50256 w 87136"/>
                    <a:gd name="connsiteY90" fmla="*/ 51053 h 96063"/>
                    <a:gd name="connsiteX91" fmla="*/ 52257 w 87136"/>
                    <a:gd name="connsiteY91" fmla="*/ 50410 h 96063"/>
                    <a:gd name="connsiteX92" fmla="*/ 52614 w 87136"/>
                    <a:gd name="connsiteY92" fmla="*/ 50910 h 96063"/>
                    <a:gd name="connsiteX93" fmla="*/ 51578 w 87136"/>
                    <a:gd name="connsiteY93" fmla="*/ 49374 h 96063"/>
                    <a:gd name="connsiteX94" fmla="*/ 52649 w 87136"/>
                    <a:gd name="connsiteY94" fmla="*/ 47552 h 96063"/>
                    <a:gd name="connsiteX95" fmla="*/ 51864 w 87136"/>
                    <a:gd name="connsiteY95" fmla="*/ 46159 h 96063"/>
                    <a:gd name="connsiteX96" fmla="*/ 52328 w 87136"/>
                    <a:gd name="connsiteY96" fmla="*/ 46874 h 96063"/>
                    <a:gd name="connsiteX97" fmla="*/ 52614 w 87136"/>
                    <a:gd name="connsiteY97" fmla="*/ 46088 h 96063"/>
                    <a:gd name="connsiteX98" fmla="*/ 53685 w 87136"/>
                    <a:gd name="connsiteY98" fmla="*/ 46552 h 96063"/>
                    <a:gd name="connsiteX99" fmla="*/ 54150 w 87136"/>
                    <a:gd name="connsiteY99" fmla="*/ 47552 h 96063"/>
                    <a:gd name="connsiteX100" fmla="*/ 53792 w 87136"/>
                    <a:gd name="connsiteY100" fmla="*/ 45731 h 96063"/>
                    <a:gd name="connsiteX101" fmla="*/ 56150 w 87136"/>
                    <a:gd name="connsiteY101" fmla="*/ 44731 h 96063"/>
                    <a:gd name="connsiteX102" fmla="*/ 57150 w 87136"/>
                    <a:gd name="connsiteY102" fmla="*/ 42730 h 96063"/>
                    <a:gd name="connsiteX103" fmla="*/ 58829 w 87136"/>
                    <a:gd name="connsiteY103" fmla="*/ 43980 h 96063"/>
                    <a:gd name="connsiteX104" fmla="*/ 59972 w 87136"/>
                    <a:gd name="connsiteY104" fmla="*/ 41909 h 96063"/>
                    <a:gd name="connsiteX105" fmla="*/ 59972 w 87136"/>
                    <a:gd name="connsiteY105" fmla="*/ 42052 h 96063"/>
                    <a:gd name="connsiteX106" fmla="*/ 63508 w 87136"/>
                    <a:gd name="connsiteY106" fmla="*/ 38444 h 96063"/>
                    <a:gd name="connsiteX107" fmla="*/ 62758 w 87136"/>
                    <a:gd name="connsiteY107" fmla="*/ 36730 h 96063"/>
                    <a:gd name="connsiteX108" fmla="*/ 64722 w 87136"/>
                    <a:gd name="connsiteY108" fmla="*/ 33051 h 96063"/>
                    <a:gd name="connsiteX109" fmla="*/ 66544 w 87136"/>
                    <a:gd name="connsiteY109" fmla="*/ 32943 h 96063"/>
                    <a:gd name="connsiteX110" fmla="*/ 66544 w 87136"/>
                    <a:gd name="connsiteY110" fmla="*/ 33229 h 96063"/>
                    <a:gd name="connsiteX111" fmla="*/ 68652 w 87136"/>
                    <a:gd name="connsiteY111" fmla="*/ 30907 h 96063"/>
                    <a:gd name="connsiteX112" fmla="*/ 68687 w 87136"/>
                    <a:gd name="connsiteY112" fmla="*/ 28443 h 96063"/>
                    <a:gd name="connsiteX113" fmla="*/ 69437 w 87136"/>
                    <a:gd name="connsiteY113" fmla="*/ 28586 h 96063"/>
                    <a:gd name="connsiteX114" fmla="*/ 70152 w 87136"/>
                    <a:gd name="connsiteY114" fmla="*/ 29121 h 96063"/>
                    <a:gd name="connsiteX115" fmla="*/ 70044 w 87136"/>
                    <a:gd name="connsiteY115" fmla="*/ 28586 h 96063"/>
                    <a:gd name="connsiteX116" fmla="*/ 70187 w 87136"/>
                    <a:gd name="connsiteY116" fmla="*/ 28728 h 96063"/>
                    <a:gd name="connsiteX117" fmla="*/ 69973 w 87136"/>
                    <a:gd name="connsiteY117" fmla="*/ 28121 h 96063"/>
                    <a:gd name="connsiteX118" fmla="*/ 69580 w 87136"/>
                    <a:gd name="connsiteY118" fmla="*/ 27836 h 96063"/>
                    <a:gd name="connsiteX119" fmla="*/ 71830 w 87136"/>
                    <a:gd name="connsiteY119" fmla="*/ 27443 h 96063"/>
                    <a:gd name="connsiteX120" fmla="*/ 74116 w 87136"/>
                    <a:gd name="connsiteY120" fmla="*/ 22621 h 96063"/>
                    <a:gd name="connsiteX121" fmla="*/ 74617 w 87136"/>
                    <a:gd name="connsiteY121" fmla="*/ 24156 h 96063"/>
                    <a:gd name="connsiteX122" fmla="*/ 75295 w 87136"/>
                    <a:gd name="connsiteY122" fmla="*/ 23228 h 96063"/>
                    <a:gd name="connsiteX123" fmla="*/ 75009 w 87136"/>
                    <a:gd name="connsiteY123" fmla="*/ 24442 h 96063"/>
                    <a:gd name="connsiteX124" fmla="*/ 78224 w 87136"/>
                    <a:gd name="connsiteY124" fmla="*/ 21478 h 96063"/>
                    <a:gd name="connsiteX125" fmla="*/ 77974 w 87136"/>
                    <a:gd name="connsiteY125" fmla="*/ 20692 h 96063"/>
                    <a:gd name="connsiteX126" fmla="*/ 78117 w 87136"/>
                    <a:gd name="connsiteY126" fmla="*/ 20728 h 96063"/>
                    <a:gd name="connsiteX127" fmla="*/ 77867 w 87136"/>
                    <a:gd name="connsiteY127" fmla="*/ 19549 h 96063"/>
                    <a:gd name="connsiteX128" fmla="*/ 79653 w 87136"/>
                    <a:gd name="connsiteY128" fmla="*/ 20442 h 96063"/>
                    <a:gd name="connsiteX129" fmla="*/ 81082 w 87136"/>
                    <a:gd name="connsiteY129" fmla="*/ 18120 h 96063"/>
                    <a:gd name="connsiteX130" fmla="*/ 80439 w 87136"/>
                    <a:gd name="connsiteY130" fmla="*/ 17513 h 96063"/>
                    <a:gd name="connsiteX131" fmla="*/ 81439 w 87136"/>
                    <a:gd name="connsiteY131" fmla="*/ 17263 h 96063"/>
                    <a:gd name="connsiteX132" fmla="*/ 82189 w 87136"/>
                    <a:gd name="connsiteY132" fmla="*/ 18084 h 96063"/>
                    <a:gd name="connsiteX133" fmla="*/ 82082 w 87136"/>
                    <a:gd name="connsiteY133" fmla="*/ 16120 h 96063"/>
                    <a:gd name="connsiteX134" fmla="*/ 82403 w 87136"/>
                    <a:gd name="connsiteY134" fmla="*/ 17584 h 96063"/>
                    <a:gd name="connsiteX135" fmla="*/ 84118 w 87136"/>
                    <a:gd name="connsiteY135" fmla="*/ 15941 h 96063"/>
                    <a:gd name="connsiteX136" fmla="*/ 83010 w 87136"/>
                    <a:gd name="connsiteY136" fmla="*/ 14227 h 96063"/>
                    <a:gd name="connsiteX137" fmla="*/ 84582 w 87136"/>
                    <a:gd name="connsiteY137" fmla="*/ 12476 h 96063"/>
                    <a:gd name="connsiteX138" fmla="*/ 83761 w 87136"/>
                    <a:gd name="connsiteY138" fmla="*/ 11905 h 96063"/>
                    <a:gd name="connsiteX139" fmla="*/ 86439 w 87136"/>
                    <a:gd name="connsiteY139" fmla="*/ 10155 h 96063"/>
                    <a:gd name="connsiteX140" fmla="*/ 81260 w 87136"/>
                    <a:gd name="connsiteY140" fmla="*/ 296 h 96063"/>
                    <a:gd name="connsiteX141" fmla="*/ 73509 w 87136"/>
                    <a:gd name="connsiteY141" fmla="*/ 8833 h 96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</a:cxnLst>
                  <a:rect l="l" t="t" r="r" b="b"/>
                  <a:pathLst>
                    <a:path w="87136" h="96063">
                      <a:moveTo>
                        <a:pt x="73509" y="8833"/>
                      </a:moveTo>
                      <a:cubicBezTo>
                        <a:pt x="69866" y="11298"/>
                        <a:pt x="67723" y="10619"/>
                        <a:pt x="64794" y="14227"/>
                      </a:cubicBezTo>
                      <a:cubicBezTo>
                        <a:pt x="63044" y="15548"/>
                        <a:pt x="61615" y="17406"/>
                        <a:pt x="60186" y="19013"/>
                      </a:cubicBezTo>
                      <a:cubicBezTo>
                        <a:pt x="60436" y="20799"/>
                        <a:pt x="58150" y="20906"/>
                        <a:pt x="58114" y="22621"/>
                      </a:cubicBezTo>
                      <a:lnTo>
                        <a:pt x="57222" y="22299"/>
                      </a:lnTo>
                      <a:cubicBezTo>
                        <a:pt x="57222" y="22906"/>
                        <a:pt x="57043" y="23442"/>
                        <a:pt x="56436" y="23371"/>
                      </a:cubicBezTo>
                      <a:lnTo>
                        <a:pt x="56293" y="23192"/>
                      </a:lnTo>
                      <a:cubicBezTo>
                        <a:pt x="56257" y="24085"/>
                        <a:pt x="55507" y="24264"/>
                        <a:pt x="55507" y="24692"/>
                      </a:cubicBezTo>
                      <a:lnTo>
                        <a:pt x="55364" y="24478"/>
                      </a:lnTo>
                      <a:lnTo>
                        <a:pt x="54900" y="25049"/>
                      </a:lnTo>
                      <a:lnTo>
                        <a:pt x="54757" y="24692"/>
                      </a:lnTo>
                      <a:cubicBezTo>
                        <a:pt x="54435" y="25907"/>
                        <a:pt x="53650" y="26693"/>
                        <a:pt x="52757" y="27121"/>
                      </a:cubicBezTo>
                      <a:lnTo>
                        <a:pt x="53507" y="27800"/>
                      </a:lnTo>
                      <a:cubicBezTo>
                        <a:pt x="51221" y="28407"/>
                        <a:pt x="52114" y="30443"/>
                        <a:pt x="49828" y="30764"/>
                      </a:cubicBezTo>
                      <a:lnTo>
                        <a:pt x="49685" y="30586"/>
                      </a:lnTo>
                      <a:cubicBezTo>
                        <a:pt x="49863" y="34158"/>
                        <a:pt x="45720" y="31872"/>
                        <a:pt x="45756" y="35408"/>
                      </a:cubicBezTo>
                      <a:cubicBezTo>
                        <a:pt x="45756" y="34979"/>
                        <a:pt x="45291" y="35122"/>
                        <a:pt x="45149" y="34944"/>
                      </a:cubicBezTo>
                      <a:cubicBezTo>
                        <a:pt x="44541" y="35944"/>
                        <a:pt x="43791" y="36872"/>
                        <a:pt x="45220" y="38301"/>
                      </a:cubicBezTo>
                      <a:cubicBezTo>
                        <a:pt x="44613" y="38837"/>
                        <a:pt x="44291" y="38337"/>
                        <a:pt x="43684" y="37837"/>
                      </a:cubicBezTo>
                      <a:cubicBezTo>
                        <a:pt x="44291" y="38444"/>
                        <a:pt x="44077" y="39230"/>
                        <a:pt x="43648" y="39694"/>
                      </a:cubicBezTo>
                      <a:lnTo>
                        <a:pt x="43613" y="39266"/>
                      </a:lnTo>
                      <a:lnTo>
                        <a:pt x="42541" y="40766"/>
                      </a:lnTo>
                      <a:lnTo>
                        <a:pt x="43970" y="41694"/>
                      </a:lnTo>
                      <a:cubicBezTo>
                        <a:pt x="42970" y="42052"/>
                        <a:pt x="42362" y="40444"/>
                        <a:pt x="42005" y="41373"/>
                      </a:cubicBezTo>
                      <a:lnTo>
                        <a:pt x="42970" y="42337"/>
                      </a:lnTo>
                      <a:cubicBezTo>
                        <a:pt x="41827" y="43087"/>
                        <a:pt x="39826" y="42195"/>
                        <a:pt x="38183" y="42409"/>
                      </a:cubicBezTo>
                      <a:cubicBezTo>
                        <a:pt x="33933" y="45838"/>
                        <a:pt x="32611" y="52517"/>
                        <a:pt x="27468" y="54589"/>
                      </a:cubicBezTo>
                      <a:lnTo>
                        <a:pt x="26575" y="54053"/>
                      </a:lnTo>
                      <a:cubicBezTo>
                        <a:pt x="25396" y="53124"/>
                        <a:pt x="27289" y="56589"/>
                        <a:pt x="26110" y="55768"/>
                      </a:cubicBezTo>
                      <a:lnTo>
                        <a:pt x="26218" y="56661"/>
                      </a:lnTo>
                      <a:cubicBezTo>
                        <a:pt x="25896" y="56589"/>
                        <a:pt x="25467" y="56661"/>
                        <a:pt x="25396" y="56232"/>
                      </a:cubicBezTo>
                      <a:cubicBezTo>
                        <a:pt x="25003" y="56589"/>
                        <a:pt x="25146" y="56768"/>
                        <a:pt x="25217" y="57375"/>
                      </a:cubicBezTo>
                      <a:lnTo>
                        <a:pt x="24146" y="57161"/>
                      </a:lnTo>
                      <a:cubicBezTo>
                        <a:pt x="22181" y="58232"/>
                        <a:pt x="22288" y="60804"/>
                        <a:pt x="20503" y="62197"/>
                      </a:cubicBezTo>
                      <a:cubicBezTo>
                        <a:pt x="17252" y="62911"/>
                        <a:pt x="15145" y="67841"/>
                        <a:pt x="13966" y="70627"/>
                      </a:cubicBezTo>
                      <a:cubicBezTo>
                        <a:pt x="13430" y="72841"/>
                        <a:pt x="11251" y="73877"/>
                        <a:pt x="9037" y="74949"/>
                      </a:cubicBezTo>
                      <a:cubicBezTo>
                        <a:pt x="6894" y="76092"/>
                        <a:pt x="4679" y="77592"/>
                        <a:pt x="4394" y="80271"/>
                      </a:cubicBezTo>
                      <a:cubicBezTo>
                        <a:pt x="4143" y="80271"/>
                        <a:pt x="4322" y="80878"/>
                        <a:pt x="4465" y="80949"/>
                      </a:cubicBezTo>
                      <a:cubicBezTo>
                        <a:pt x="3608" y="82092"/>
                        <a:pt x="2786" y="83271"/>
                        <a:pt x="2000" y="84486"/>
                      </a:cubicBezTo>
                      <a:cubicBezTo>
                        <a:pt x="1964" y="84628"/>
                        <a:pt x="1429" y="85343"/>
                        <a:pt x="572" y="87522"/>
                      </a:cubicBezTo>
                      <a:cubicBezTo>
                        <a:pt x="214" y="88522"/>
                        <a:pt x="36" y="89415"/>
                        <a:pt x="0" y="89915"/>
                      </a:cubicBezTo>
                      <a:cubicBezTo>
                        <a:pt x="36" y="90201"/>
                        <a:pt x="-71" y="90272"/>
                        <a:pt x="214" y="90450"/>
                      </a:cubicBezTo>
                      <a:cubicBezTo>
                        <a:pt x="1393" y="91165"/>
                        <a:pt x="1964" y="91701"/>
                        <a:pt x="2215" y="91951"/>
                      </a:cubicBezTo>
                      <a:cubicBezTo>
                        <a:pt x="2715" y="92594"/>
                        <a:pt x="2322" y="92129"/>
                        <a:pt x="2322" y="91665"/>
                      </a:cubicBezTo>
                      <a:cubicBezTo>
                        <a:pt x="2250" y="91093"/>
                        <a:pt x="2322" y="91808"/>
                        <a:pt x="2286" y="92094"/>
                      </a:cubicBezTo>
                      <a:cubicBezTo>
                        <a:pt x="2286" y="92451"/>
                        <a:pt x="2215" y="92844"/>
                        <a:pt x="2286" y="93272"/>
                      </a:cubicBezTo>
                      <a:cubicBezTo>
                        <a:pt x="2393" y="94058"/>
                        <a:pt x="2608" y="95237"/>
                        <a:pt x="4179" y="95880"/>
                      </a:cubicBezTo>
                      <a:cubicBezTo>
                        <a:pt x="5858" y="96594"/>
                        <a:pt x="8680" y="95094"/>
                        <a:pt x="10751" y="93701"/>
                      </a:cubicBezTo>
                      <a:lnTo>
                        <a:pt x="11001" y="93915"/>
                      </a:lnTo>
                      <a:cubicBezTo>
                        <a:pt x="11823" y="92915"/>
                        <a:pt x="12252" y="92486"/>
                        <a:pt x="12323" y="92201"/>
                      </a:cubicBezTo>
                      <a:cubicBezTo>
                        <a:pt x="12573" y="91594"/>
                        <a:pt x="12502" y="90915"/>
                        <a:pt x="12109" y="89950"/>
                      </a:cubicBezTo>
                      <a:cubicBezTo>
                        <a:pt x="13966" y="90772"/>
                        <a:pt x="13037" y="88772"/>
                        <a:pt x="13859" y="88736"/>
                      </a:cubicBezTo>
                      <a:lnTo>
                        <a:pt x="13966" y="88843"/>
                      </a:lnTo>
                      <a:cubicBezTo>
                        <a:pt x="13287" y="87022"/>
                        <a:pt x="16288" y="87664"/>
                        <a:pt x="15823" y="85986"/>
                      </a:cubicBezTo>
                      <a:cubicBezTo>
                        <a:pt x="15931" y="86129"/>
                        <a:pt x="16359" y="86450"/>
                        <a:pt x="16252" y="86700"/>
                      </a:cubicBezTo>
                      <a:cubicBezTo>
                        <a:pt x="16502" y="85914"/>
                        <a:pt x="16859" y="84736"/>
                        <a:pt x="17824" y="85414"/>
                      </a:cubicBezTo>
                      <a:cubicBezTo>
                        <a:pt x="18681" y="83700"/>
                        <a:pt x="21217" y="81878"/>
                        <a:pt x="20646" y="79699"/>
                      </a:cubicBezTo>
                      <a:lnTo>
                        <a:pt x="20824" y="79985"/>
                      </a:lnTo>
                      <a:cubicBezTo>
                        <a:pt x="20360" y="78592"/>
                        <a:pt x="21360" y="79128"/>
                        <a:pt x="21431" y="78092"/>
                      </a:cubicBezTo>
                      <a:cubicBezTo>
                        <a:pt x="21574" y="78163"/>
                        <a:pt x="21681" y="78163"/>
                        <a:pt x="21717" y="78199"/>
                      </a:cubicBezTo>
                      <a:cubicBezTo>
                        <a:pt x="21324" y="76770"/>
                        <a:pt x="23217" y="76270"/>
                        <a:pt x="23253" y="75413"/>
                      </a:cubicBezTo>
                      <a:lnTo>
                        <a:pt x="23860" y="75877"/>
                      </a:lnTo>
                      <a:lnTo>
                        <a:pt x="24860" y="74520"/>
                      </a:lnTo>
                      <a:lnTo>
                        <a:pt x="24324" y="74877"/>
                      </a:lnTo>
                      <a:cubicBezTo>
                        <a:pt x="22824" y="73306"/>
                        <a:pt x="26182" y="74841"/>
                        <a:pt x="25968" y="73020"/>
                      </a:cubicBezTo>
                      <a:cubicBezTo>
                        <a:pt x="26932" y="72377"/>
                        <a:pt x="24146" y="68412"/>
                        <a:pt x="25753" y="68198"/>
                      </a:cubicBezTo>
                      <a:cubicBezTo>
                        <a:pt x="25396" y="67126"/>
                        <a:pt x="26646" y="69626"/>
                        <a:pt x="26646" y="68519"/>
                      </a:cubicBezTo>
                      <a:cubicBezTo>
                        <a:pt x="27503" y="69234"/>
                        <a:pt x="26896" y="69269"/>
                        <a:pt x="27718" y="69698"/>
                      </a:cubicBezTo>
                      <a:cubicBezTo>
                        <a:pt x="27861" y="68734"/>
                        <a:pt x="29504" y="69448"/>
                        <a:pt x="29611" y="68198"/>
                      </a:cubicBezTo>
                      <a:lnTo>
                        <a:pt x="30290" y="68734"/>
                      </a:lnTo>
                      <a:cubicBezTo>
                        <a:pt x="30004" y="66698"/>
                        <a:pt x="32826" y="67662"/>
                        <a:pt x="32290" y="65983"/>
                      </a:cubicBezTo>
                      <a:cubicBezTo>
                        <a:pt x="32683" y="64483"/>
                        <a:pt x="34826" y="67055"/>
                        <a:pt x="34504" y="64840"/>
                      </a:cubicBezTo>
                      <a:lnTo>
                        <a:pt x="35755" y="65233"/>
                      </a:lnTo>
                      <a:cubicBezTo>
                        <a:pt x="36290" y="64912"/>
                        <a:pt x="34969" y="63947"/>
                        <a:pt x="35862" y="63840"/>
                      </a:cubicBezTo>
                      <a:cubicBezTo>
                        <a:pt x="36397" y="64376"/>
                        <a:pt x="36862" y="63626"/>
                        <a:pt x="37112" y="64376"/>
                      </a:cubicBezTo>
                      <a:cubicBezTo>
                        <a:pt x="39005" y="64054"/>
                        <a:pt x="38005" y="60983"/>
                        <a:pt x="40791" y="60840"/>
                      </a:cubicBezTo>
                      <a:cubicBezTo>
                        <a:pt x="40041" y="59518"/>
                        <a:pt x="41327" y="59375"/>
                        <a:pt x="40755" y="58411"/>
                      </a:cubicBezTo>
                      <a:cubicBezTo>
                        <a:pt x="41255" y="58804"/>
                        <a:pt x="42184" y="56982"/>
                        <a:pt x="42434" y="58768"/>
                      </a:cubicBezTo>
                      <a:cubicBezTo>
                        <a:pt x="42434" y="58911"/>
                        <a:pt x="42327" y="59018"/>
                        <a:pt x="42148" y="58839"/>
                      </a:cubicBezTo>
                      <a:lnTo>
                        <a:pt x="42684" y="59518"/>
                      </a:lnTo>
                      <a:cubicBezTo>
                        <a:pt x="44613" y="59804"/>
                        <a:pt x="43434" y="57375"/>
                        <a:pt x="44363" y="56732"/>
                      </a:cubicBezTo>
                      <a:cubicBezTo>
                        <a:pt x="43934" y="56768"/>
                        <a:pt x="43684" y="57161"/>
                        <a:pt x="43470" y="56518"/>
                      </a:cubicBezTo>
                      <a:lnTo>
                        <a:pt x="44256" y="55839"/>
                      </a:lnTo>
                      <a:lnTo>
                        <a:pt x="44613" y="56482"/>
                      </a:lnTo>
                      <a:lnTo>
                        <a:pt x="46006" y="55660"/>
                      </a:lnTo>
                      <a:lnTo>
                        <a:pt x="45220" y="55196"/>
                      </a:lnTo>
                      <a:cubicBezTo>
                        <a:pt x="46077" y="54946"/>
                        <a:pt x="47363" y="55839"/>
                        <a:pt x="47042" y="54339"/>
                      </a:cubicBezTo>
                      <a:cubicBezTo>
                        <a:pt x="46792" y="53553"/>
                        <a:pt x="45684" y="54017"/>
                        <a:pt x="46042" y="53232"/>
                      </a:cubicBezTo>
                      <a:cubicBezTo>
                        <a:pt x="47185" y="52910"/>
                        <a:pt x="48935" y="52482"/>
                        <a:pt x="50042" y="51731"/>
                      </a:cubicBezTo>
                      <a:cubicBezTo>
                        <a:pt x="49256" y="51124"/>
                        <a:pt x="49506" y="50874"/>
                        <a:pt x="49613" y="50481"/>
                      </a:cubicBezTo>
                      <a:lnTo>
                        <a:pt x="50256" y="51053"/>
                      </a:lnTo>
                      <a:cubicBezTo>
                        <a:pt x="50364" y="49231"/>
                        <a:pt x="51971" y="52053"/>
                        <a:pt x="52257" y="50410"/>
                      </a:cubicBezTo>
                      <a:lnTo>
                        <a:pt x="52614" y="50910"/>
                      </a:lnTo>
                      <a:lnTo>
                        <a:pt x="51578" y="49374"/>
                      </a:lnTo>
                      <a:cubicBezTo>
                        <a:pt x="51221" y="47267"/>
                        <a:pt x="53328" y="50195"/>
                        <a:pt x="52649" y="47552"/>
                      </a:cubicBezTo>
                      <a:cubicBezTo>
                        <a:pt x="52364" y="48052"/>
                        <a:pt x="51114" y="46374"/>
                        <a:pt x="51864" y="46159"/>
                      </a:cubicBezTo>
                      <a:lnTo>
                        <a:pt x="52328" y="46874"/>
                      </a:lnTo>
                      <a:cubicBezTo>
                        <a:pt x="52471" y="46481"/>
                        <a:pt x="52292" y="46159"/>
                        <a:pt x="52614" y="46088"/>
                      </a:cubicBezTo>
                      <a:cubicBezTo>
                        <a:pt x="52792" y="46552"/>
                        <a:pt x="53400" y="47052"/>
                        <a:pt x="53685" y="46552"/>
                      </a:cubicBezTo>
                      <a:lnTo>
                        <a:pt x="54150" y="47552"/>
                      </a:lnTo>
                      <a:lnTo>
                        <a:pt x="53792" y="45731"/>
                      </a:lnTo>
                      <a:cubicBezTo>
                        <a:pt x="55007" y="45802"/>
                        <a:pt x="55114" y="44123"/>
                        <a:pt x="56150" y="44731"/>
                      </a:cubicBezTo>
                      <a:cubicBezTo>
                        <a:pt x="56150" y="44731"/>
                        <a:pt x="57793" y="43945"/>
                        <a:pt x="57150" y="42730"/>
                      </a:cubicBezTo>
                      <a:cubicBezTo>
                        <a:pt x="57472" y="43552"/>
                        <a:pt x="58365" y="43123"/>
                        <a:pt x="58829" y="43980"/>
                      </a:cubicBezTo>
                      <a:cubicBezTo>
                        <a:pt x="58507" y="43016"/>
                        <a:pt x="58936" y="41551"/>
                        <a:pt x="59972" y="41909"/>
                      </a:cubicBezTo>
                      <a:lnTo>
                        <a:pt x="59972" y="42052"/>
                      </a:lnTo>
                      <a:cubicBezTo>
                        <a:pt x="62043" y="41444"/>
                        <a:pt x="61436" y="38765"/>
                        <a:pt x="63508" y="38444"/>
                      </a:cubicBezTo>
                      <a:cubicBezTo>
                        <a:pt x="62758" y="37765"/>
                        <a:pt x="63794" y="37515"/>
                        <a:pt x="62758" y="36730"/>
                      </a:cubicBezTo>
                      <a:cubicBezTo>
                        <a:pt x="63186" y="34551"/>
                        <a:pt x="66937" y="36408"/>
                        <a:pt x="64722" y="33051"/>
                      </a:cubicBezTo>
                      <a:cubicBezTo>
                        <a:pt x="65187" y="32336"/>
                        <a:pt x="66080" y="33086"/>
                        <a:pt x="66544" y="32943"/>
                      </a:cubicBezTo>
                      <a:lnTo>
                        <a:pt x="66544" y="33229"/>
                      </a:lnTo>
                      <a:cubicBezTo>
                        <a:pt x="67437" y="31943"/>
                        <a:pt x="67759" y="31622"/>
                        <a:pt x="68652" y="30907"/>
                      </a:cubicBezTo>
                      <a:cubicBezTo>
                        <a:pt x="68794" y="30229"/>
                        <a:pt x="67616" y="28800"/>
                        <a:pt x="68687" y="28443"/>
                      </a:cubicBezTo>
                      <a:cubicBezTo>
                        <a:pt x="68937" y="29229"/>
                        <a:pt x="69151" y="28836"/>
                        <a:pt x="69437" y="28586"/>
                      </a:cubicBezTo>
                      <a:cubicBezTo>
                        <a:pt x="69330" y="28836"/>
                        <a:pt x="69473" y="29086"/>
                        <a:pt x="70152" y="29121"/>
                      </a:cubicBezTo>
                      <a:cubicBezTo>
                        <a:pt x="70044" y="28907"/>
                        <a:pt x="70044" y="28728"/>
                        <a:pt x="70044" y="28586"/>
                      </a:cubicBezTo>
                      <a:cubicBezTo>
                        <a:pt x="70080" y="28621"/>
                        <a:pt x="70116" y="28657"/>
                        <a:pt x="70187" y="28728"/>
                      </a:cubicBezTo>
                      <a:cubicBezTo>
                        <a:pt x="70473" y="28121"/>
                        <a:pt x="70259" y="28014"/>
                        <a:pt x="69973" y="28121"/>
                      </a:cubicBezTo>
                      <a:cubicBezTo>
                        <a:pt x="69902" y="28014"/>
                        <a:pt x="69795" y="27943"/>
                        <a:pt x="69580" y="27836"/>
                      </a:cubicBezTo>
                      <a:cubicBezTo>
                        <a:pt x="70723" y="28086"/>
                        <a:pt x="70902" y="26550"/>
                        <a:pt x="71830" y="27443"/>
                      </a:cubicBezTo>
                      <a:cubicBezTo>
                        <a:pt x="73081" y="25942"/>
                        <a:pt x="73223" y="24049"/>
                        <a:pt x="74116" y="22621"/>
                      </a:cubicBezTo>
                      <a:cubicBezTo>
                        <a:pt x="74688" y="22978"/>
                        <a:pt x="74795" y="23692"/>
                        <a:pt x="74617" y="24156"/>
                      </a:cubicBezTo>
                      <a:lnTo>
                        <a:pt x="75295" y="23228"/>
                      </a:lnTo>
                      <a:cubicBezTo>
                        <a:pt x="75902" y="23942"/>
                        <a:pt x="75152" y="24049"/>
                        <a:pt x="75009" y="24442"/>
                      </a:cubicBezTo>
                      <a:cubicBezTo>
                        <a:pt x="77010" y="24692"/>
                        <a:pt x="76117" y="21478"/>
                        <a:pt x="78224" y="21478"/>
                      </a:cubicBezTo>
                      <a:lnTo>
                        <a:pt x="77974" y="20692"/>
                      </a:lnTo>
                      <a:lnTo>
                        <a:pt x="78117" y="20728"/>
                      </a:lnTo>
                      <a:cubicBezTo>
                        <a:pt x="77867" y="20442"/>
                        <a:pt x="77760" y="19799"/>
                        <a:pt x="77867" y="19549"/>
                      </a:cubicBezTo>
                      <a:cubicBezTo>
                        <a:pt x="78581" y="20013"/>
                        <a:pt x="79081" y="20978"/>
                        <a:pt x="79653" y="20442"/>
                      </a:cubicBezTo>
                      <a:cubicBezTo>
                        <a:pt x="80653" y="20656"/>
                        <a:pt x="80725" y="19013"/>
                        <a:pt x="81082" y="18120"/>
                      </a:cubicBezTo>
                      <a:cubicBezTo>
                        <a:pt x="80653" y="18299"/>
                        <a:pt x="80474" y="17870"/>
                        <a:pt x="80439" y="17513"/>
                      </a:cubicBezTo>
                      <a:cubicBezTo>
                        <a:pt x="80725" y="17227"/>
                        <a:pt x="81403" y="17727"/>
                        <a:pt x="81439" y="17263"/>
                      </a:cubicBezTo>
                      <a:lnTo>
                        <a:pt x="82189" y="18084"/>
                      </a:lnTo>
                      <a:cubicBezTo>
                        <a:pt x="81403" y="17406"/>
                        <a:pt x="82260" y="16548"/>
                        <a:pt x="82082" y="16120"/>
                      </a:cubicBezTo>
                      <a:cubicBezTo>
                        <a:pt x="82796" y="16584"/>
                        <a:pt x="82082" y="17048"/>
                        <a:pt x="82403" y="17584"/>
                      </a:cubicBezTo>
                      <a:cubicBezTo>
                        <a:pt x="83546" y="16477"/>
                        <a:pt x="82975" y="17048"/>
                        <a:pt x="84118" y="15941"/>
                      </a:cubicBezTo>
                      <a:cubicBezTo>
                        <a:pt x="84225" y="14762"/>
                        <a:pt x="83332" y="15227"/>
                        <a:pt x="83010" y="14227"/>
                      </a:cubicBezTo>
                      <a:cubicBezTo>
                        <a:pt x="83439" y="13584"/>
                        <a:pt x="83510" y="12512"/>
                        <a:pt x="84582" y="12476"/>
                      </a:cubicBezTo>
                      <a:lnTo>
                        <a:pt x="83761" y="11905"/>
                      </a:lnTo>
                      <a:cubicBezTo>
                        <a:pt x="84368" y="10440"/>
                        <a:pt x="85082" y="9976"/>
                        <a:pt x="86439" y="10155"/>
                      </a:cubicBezTo>
                      <a:cubicBezTo>
                        <a:pt x="89547" y="-2668"/>
                        <a:pt x="81260" y="296"/>
                        <a:pt x="81260" y="296"/>
                      </a:cubicBezTo>
                      <a:cubicBezTo>
                        <a:pt x="76688" y="1475"/>
                        <a:pt x="76831" y="5047"/>
                        <a:pt x="73509" y="883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4" name="Graphic 1">
                <a:extLst>
                  <a:ext uri="{FF2B5EF4-FFF2-40B4-BE49-F238E27FC236}">
                    <a16:creationId xmlns:a16="http://schemas.microsoft.com/office/drawing/2014/main" id="{71363096-CB99-4C4D-8B3F-60067796CF0F}"/>
                  </a:ext>
                </a:extLst>
              </p:cNvPr>
              <p:cNvGrpSpPr/>
              <p:nvPr/>
            </p:nvGrpSpPr>
            <p:grpSpPr>
              <a:xfrm>
                <a:off x="9288085" y="1016935"/>
                <a:ext cx="111555" cy="123862"/>
                <a:chOff x="9288085" y="1016935"/>
                <a:chExt cx="111555" cy="123862"/>
              </a:xfrm>
              <a:grpFill/>
            </p:grpSpPr>
            <p:sp>
              <p:nvSpPr>
                <p:cNvPr id="135" name="Freeform 134">
                  <a:extLst>
                    <a:ext uri="{FF2B5EF4-FFF2-40B4-BE49-F238E27FC236}">
                      <a16:creationId xmlns:a16="http://schemas.microsoft.com/office/drawing/2014/main" id="{F6E15FC8-8178-6F45-A679-FC9828F39566}"/>
                    </a:ext>
                  </a:extLst>
                </p:cNvPr>
                <p:cNvSpPr/>
                <p:nvPr/>
              </p:nvSpPr>
              <p:spPr>
                <a:xfrm>
                  <a:off x="9386684" y="1040880"/>
                  <a:ext cx="571" cy="115"/>
                </a:xfrm>
                <a:custGeom>
                  <a:avLst/>
                  <a:gdLst>
                    <a:gd name="connsiteX0" fmla="*/ 572 w 571"/>
                    <a:gd name="connsiteY0" fmla="*/ 36 h 115"/>
                    <a:gd name="connsiteX1" fmla="*/ 0 w 571"/>
                    <a:gd name="connsiteY1" fmla="*/ 0 h 115"/>
                    <a:gd name="connsiteX2" fmla="*/ 572 w 571"/>
                    <a:gd name="connsiteY2" fmla="*/ 36 h 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71" h="115">
                      <a:moveTo>
                        <a:pt x="572" y="36"/>
                      </a:moveTo>
                      <a:lnTo>
                        <a:pt x="0" y="0"/>
                      </a:lnTo>
                      <a:cubicBezTo>
                        <a:pt x="107" y="107"/>
                        <a:pt x="286" y="179"/>
                        <a:pt x="572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" name="Freeform 135">
                  <a:extLst>
                    <a:ext uri="{FF2B5EF4-FFF2-40B4-BE49-F238E27FC236}">
                      <a16:creationId xmlns:a16="http://schemas.microsoft.com/office/drawing/2014/main" id="{192133A4-25CE-3846-A066-25EECC2643D2}"/>
                    </a:ext>
                  </a:extLst>
                </p:cNvPr>
                <p:cNvSpPr/>
                <p:nvPr/>
              </p:nvSpPr>
              <p:spPr>
                <a:xfrm>
                  <a:off x="9315140" y="1116961"/>
                  <a:ext cx="15" cy="142"/>
                </a:xfrm>
                <a:custGeom>
                  <a:avLst/>
                  <a:gdLst>
                    <a:gd name="connsiteX0" fmla="*/ 0 w 15"/>
                    <a:gd name="connsiteY0" fmla="*/ 0 h 142"/>
                    <a:gd name="connsiteX1" fmla="*/ 0 w 15"/>
                    <a:gd name="connsiteY1" fmla="*/ 143 h 142"/>
                    <a:gd name="connsiteX2" fmla="*/ 0 w 15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" h="142">
                      <a:moveTo>
                        <a:pt x="0" y="0"/>
                      </a:moveTo>
                      <a:cubicBezTo>
                        <a:pt x="0" y="36"/>
                        <a:pt x="0" y="72"/>
                        <a:pt x="0" y="143"/>
                      </a:cubicBezTo>
                      <a:cubicBezTo>
                        <a:pt x="36" y="72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" name="Freeform 136">
                  <a:extLst>
                    <a:ext uri="{FF2B5EF4-FFF2-40B4-BE49-F238E27FC236}">
                      <a16:creationId xmlns:a16="http://schemas.microsoft.com/office/drawing/2014/main" id="{4C0188D3-DE09-6846-9AA6-0E3B0C45AC85}"/>
                    </a:ext>
                  </a:extLst>
                </p:cNvPr>
                <p:cNvSpPr/>
                <p:nvPr/>
              </p:nvSpPr>
              <p:spPr>
                <a:xfrm>
                  <a:off x="9365896" y="1040415"/>
                  <a:ext cx="35" cy="178"/>
                </a:xfrm>
                <a:custGeom>
                  <a:avLst/>
                  <a:gdLst>
                    <a:gd name="connsiteX0" fmla="*/ 0 w 35"/>
                    <a:gd name="connsiteY0" fmla="*/ 179 h 178"/>
                    <a:gd name="connsiteX1" fmla="*/ 0 w 35"/>
                    <a:gd name="connsiteY1" fmla="*/ 143 h 178"/>
                    <a:gd name="connsiteX2" fmla="*/ 36 w 35"/>
                    <a:gd name="connsiteY2" fmla="*/ 0 h 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78">
                      <a:moveTo>
                        <a:pt x="0" y="179"/>
                      </a:moveTo>
                      <a:lnTo>
                        <a:pt x="0" y="143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" name="Freeform 137">
                  <a:extLst>
                    <a:ext uri="{FF2B5EF4-FFF2-40B4-BE49-F238E27FC236}">
                      <a16:creationId xmlns:a16="http://schemas.microsoft.com/office/drawing/2014/main" id="{16B5BD5A-7DC1-C94F-AEF7-1E126DCC0269}"/>
                    </a:ext>
                  </a:extLst>
                </p:cNvPr>
                <p:cNvSpPr/>
                <p:nvPr/>
              </p:nvSpPr>
              <p:spPr>
                <a:xfrm>
                  <a:off x="9288085" y="1016935"/>
                  <a:ext cx="111555" cy="123862"/>
                </a:xfrm>
                <a:custGeom>
                  <a:avLst/>
                  <a:gdLst>
                    <a:gd name="connsiteX0" fmla="*/ 95134 w 111555"/>
                    <a:gd name="connsiteY0" fmla="*/ 10979 h 123862"/>
                    <a:gd name="connsiteX1" fmla="*/ 84097 w 111555"/>
                    <a:gd name="connsiteY1" fmla="*/ 17837 h 123862"/>
                    <a:gd name="connsiteX2" fmla="*/ 77811 w 111555"/>
                    <a:gd name="connsiteY2" fmla="*/ 23623 h 123862"/>
                    <a:gd name="connsiteX3" fmla="*/ 74632 w 111555"/>
                    <a:gd name="connsiteY3" fmla="*/ 27910 h 123862"/>
                    <a:gd name="connsiteX4" fmla="*/ 73632 w 111555"/>
                    <a:gd name="connsiteY4" fmla="*/ 27660 h 123862"/>
                    <a:gd name="connsiteX5" fmla="*/ 72489 w 111555"/>
                    <a:gd name="connsiteY5" fmla="*/ 28981 h 123862"/>
                    <a:gd name="connsiteX6" fmla="*/ 72346 w 111555"/>
                    <a:gd name="connsiteY6" fmla="*/ 28767 h 123862"/>
                    <a:gd name="connsiteX7" fmla="*/ 71131 w 111555"/>
                    <a:gd name="connsiteY7" fmla="*/ 30589 h 123862"/>
                    <a:gd name="connsiteX8" fmla="*/ 70988 w 111555"/>
                    <a:gd name="connsiteY8" fmla="*/ 30374 h 123862"/>
                    <a:gd name="connsiteX9" fmla="*/ 70310 w 111555"/>
                    <a:gd name="connsiteY9" fmla="*/ 31089 h 123862"/>
                    <a:gd name="connsiteX10" fmla="*/ 70202 w 111555"/>
                    <a:gd name="connsiteY10" fmla="*/ 30731 h 123862"/>
                    <a:gd name="connsiteX11" fmla="*/ 67381 w 111555"/>
                    <a:gd name="connsiteY11" fmla="*/ 33768 h 123862"/>
                    <a:gd name="connsiteX12" fmla="*/ 68131 w 111555"/>
                    <a:gd name="connsiteY12" fmla="*/ 34446 h 123862"/>
                    <a:gd name="connsiteX13" fmla="*/ 63309 w 111555"/>
                    <a:gd name="connsiteY13" fmla="*/ 38340 h 123862"/>
                    <a:gd name="connsiteX14" fmla="*/ 63166 w 111555"/>
                    <a:gd name="connsiteY14" fmla="*/ 38125 h 123862"/>
                    <a:gd name="connsiteX15" fmla="*/ 57772 w 111555"/>
                    <a:gd name="connsiteY15" fmla="*/ 44340 h 123862"/>
                    <a:gd name="connsiteX16" fmla="*/ 57130 w 111555"/>
                    <a:gd name="connsiteY16" fmla="*/ 43912 h 123862"/>
                    <a:gd name="connsiteX17" fmla="*/ 56701 w 111555"/>
                    <a:gd name="connsiteY17" fmla="*/ 47805 h 123862"/>
                    <a:gd name="connsiteX18" fmla="*/ 54986 w 111555"/>
                    <a:gd name="connsiteY18" fmla="*/ 47591 h 123862"/>
                    <a:gd name="connsiteX19" fmla="*/ 54701 w 111555"/>
                    <a:gd name="connsiteY19" fmla="*/ 49770 h 123862"/>
                    <a:gd name="connsiteX20" fmla="*/ 54736 w 111555"/>
                    <a:gd name="connsiteY20" fmla="*/ 49269 h 123862"/>
                    <a:gd name="connsiteX21" fmla="*/ 53308 w 111555"/>
                    <a:gd name="connsiteY21" fmla="*/ 51234 h 123862"/>
                    <a:gd name="connsiteX22" fmla="*/ 54843 w 111555"/>
                    <a:gd name="connsiteY22" fmla="*/ 52020 h 123862"/>
                    <a:gd name="connsiteX23" fmla="*/ 52629 w 111555"/>
                    <a:gd name="connsiteY23" fmla="*/ 52091 h 123862"/>
                    <a:gd name="connsiteX24" fmla="*/ 53665 w 111555"/>
                    <a:gd name="connsiteY24" fmla="*/ 52984 h 123862"/>
                    <a:gd name="connsiteX25" fmla="*/ 48128 w 111555"/>
                    <a:gd name="connsiteY25" fmla="*/ 54199 h 123862"/>
                    <a:gd name="connsiteX26" fmla="*/ 35234 w 111555"/>
                    <a:gd name="connsiteY26" fmla="*/ 70879 h 123862"/>
                    <a:gd name="connsiteX27" fmla="*/ 34234 w 111555"/>
                    <a:gd name="connsiteY27" fmla="*/ 70486 h 123862"/>
                    <a:gd name="connsiteX28" fmla="*/ 33627 w 111555"/>
                    <a:gd name="connsiteY28" fmla="*/ 72594 h 123862"/>
                    <a:gd name="connsiteX29" fmla="*/ 33698 w 111555"/>
                    <a:gd name="connsiteY29" fmla="*/ 73594 h 123862"/>
                    <a:gd name="connsiteX30" fmla="*/ 32805 w 111555"/>
                    <a:gd name="connsiteY30" fmla="*/ 73272 h 123862"/>
                    <a:gd name="connsiteX31" fmla="*/ 32555 w 111555"/>
                    <a:gd name="connsiteY31" fmla="*/ 74630 h 123862"/>
                    <a:gd name="connsiteX32" fmla="*/ 31376 w 111555"/>
                    <a:gd name="connsiteY32" fmla="*/ 74630 h 123862"/>
                    <a:gd name="connsiteX33" fmla="*/ 27054 w 111555"/>
                    <a:gd name="connsiteY33" fmla="*/ 81309 h 123862"/>
                    <a:gd name="connsiteX34" fmla="*/ 19232 w 111555"/>
                    <a:gd name="connsiteY34" fmla="*/ 92453 h 123862"/>
                    <a:gd name="connsiteX35" fmla="*/ 13410 w 111555"/>
                    <a:gd name="connsiteY35" fmla="*/ 98311 h 123862"/>
                    <a:gd name="connsiteX36" fmla="*/ 7445 w 111555"/>
                    <a:gd name="connsiteY36" fmla="*/ 105205 h 123862"/>
                    <a:gd name="connsiteX37" fmla="*/ 7409 w 111555"/>
                    <a:gd name="connsiteY37" fmla="*/ 106027 h 123862"/>
                    <a:gd name="connsiteX38" fmla="*/ 4373 w 111555"/>
                    <a:gd name="connsiteY38" fmla="*/ 110313 h 123862"/>
                    <a:gd name="connsiteX39" fmla="*/ 2623 w 111555"/>
                    <a:gd name="connsiteY39" fmla="*/ 113456 h 123862"/>
                    <a:gd name="connsiteX40" fmla="*/ 1551 w 111555"/>
                    <a:gd name="connsiteY40" fmla="*/ 115921 h 123862"/>
                    <a:gd name="connsiteX41" fmla="*/ 337 w 111555"/>
                    <a:gd name="connsiteY41" fmla="*/ 119064 h 123862"/>
                    <a:gd name="connsiteX42" fmla="*/ 1801 w 111555"/>
                    <a:gd name="connsiteY42" fmla="*/ 123850 h 123862"/>
                    <a:gd name="connsiteX43" fmla="*/ 5337 w 111555"/>
                    <a:gd name="connsiteY43" fmla="*/ 123386 h 123862"/>
                    <a:gd name="connsiteX44" fmla="*/ 11481 w 111555"/>
                    <a:gd name="connsiteY44" fmla="*/ 121564 h 123862"/>
                    <a:gd name="connsiteX45" fmla="*/ 11660 w 111555"/>
                    <a:gd name="connsiteY45" fmla="*/ 121850 h 123862"/>
                    <a:gd name="connsiteX46" fmla="*/ 14410 w 111555"/>
                    <a:gd name="connsiteY46" fmla="*/ 115956 h 123862"/>
                    <a:gd name="connsiteX47" fmla="*/ 16589 w 111555"/>
                    <a:gd name="connsiteY47" fmla="*/ 114135 h 123862"/>
                    <a:gd name="connsiteX48" fmla="*/ 16696 w 111555"/>
                    <a:gd name="connsiteY48" fmla="*/ 114278 h 123862"/>
                    <a:gd name="connsiteX49" fmla="*/ 19268 w 111555"/>
                    <a:gd name="connsiteY49" fmla="*/ 110420 h 123862"/>
                    <a:gd name="connsiteX50" fmla="*/ 19625 w 111555"/>
                    <a:gd name="connsiteY50" fmla="*/ 111206 h 123862"/>
                    <a:gd name="connsiteX51" fmla="*/ 21554 w 111555"/>
                    <a:gd name="connsiteY51" fmla="*/ 109456 h 123862"/>
                    <a:gd name="connsiteX52" fmla="*/ 25626 w 111555"/>
                    <a:gd name="connsiteY52" fmla="*/ 102098 h 123862"/>
                    <a:gd name="connsiteX53" fmla="*/ 25804 w 111555"/>
                    <a:gd name="connsiteY53" fmla="*/ 102383 h 123862"/>
                    <a:gd name="connsiteX54" fmla="*/ 26733 w 111555"/>
                    <a:gd name="connsiteY54" fmla="*/ 99954 h 123862"/>
                    <a:gd name="connsiteX55" fmla="*/ 27054 w 111555"/>
                    <a:gd name="connsiteY55" fmla="*/ 100062 h 123862"/>
                    <a:gd name="connsiteX56" fmla="*/ 29126 w 111555"/>
                    <a:gd name="connsiteY56" fmla="*/ 96383 h 123862"/>
                    <a:gd name="connsiteX57" fmla="*/ 29769 w 111555"/>
                    <a:gd name="connsiteY57" fmla="*/ 96811 h 123862"/>
                    <a:gd name="connsiteX58" fmla="*/ 31019 w 111555"/>
                    <a:gd name="connsiteY58" fmla="*/ 94989 h 123862"/>
                    <a:gd name="connsiteX59" fmla="*/ 30376 w 111555"/>
                    <a:gd name="connsiteY59" fmla="*/ 95525 h 123862"/>
                    <a:gd name="connsiteX60" fmla="*/ 32376 w 111555"/>
                    <a:gd name="connsiteY60" fmla="*/ 92954 h 123862"/>
                    <a:gd name="connsiteX61" fmla="*/ 32555 w 111555"/>
                    <a:gd name="connsiteY61" fmla="*/ 87239 h 123862"/>
                    <a:gd name="connsiteX62" fmla="*/ 33519 w 111555"/>
                    <a:gd name="connsiteY62" fmla="*/ 87417 h 123862"/>
                    <a:gd name="connsiteX63" fmla="*/ 34627 w 111555"/>
                    <a:gd name="connsiteY63" fmla="*/ 88596 h 123862"/>
                    <a:gd name="connsiteX64" fmla="*/ 36841 w 111555"/>
                    <a:gd name="connsiteY64" fmla="*/ 86381 h 123862"/>
                    <a:gd name="connsiteX65" fmla="*/ 37556 w 111555"/>
                    <a:gd name="connsiteY65" fmla="*/ 86881 h 123862"/>
                    <a:gd name="connsiteX66" fmla="*/ 40020 w 111555"/>
                    <a:gd name="connsiteY66" fmla="*/ 83167 h 123862"/>
                    <a:gd name="connsiteX67" fmla="*/ 42592 w 111555"/>
                    <a:gd name="connsiteY67" fmla="*/ 81309 h 123862"/>
                    <a:gd name="connsiteX68" fmla="*/ 43985 w 111555"/>
                    <a:gd name="connsiteY68" fmla="*/ 81452 h 123862"/>
                    <a:gd name="connsiteX69" fmla="*/ 44199 w 111555"/>
                    <a:gd name="connsiteY69" fmla="*/ 79773 h 123862"/>
                    <a:gd name="connsiteX70" fmla="*/ 45592 w 111555"/>
                    <a:gd name="connsiteY70" fmla="*/ 80095 h 123862"/>
                    <a:gd name="connsiteX71" fmla="*/ 49986 w 111555"/>
                    <a:gd name="connsiteY71" fmla="*/ 75058 h 123862"/>
                    <a:gd name="connsiteX72" fmla="*/ 50129 w 111555"/>
                    <a:gd name="connsiteY72" fmla="*/ 72201 h 123862"/>
                    <a:gd name="connsiteX73" fmla="*/ 51986 w 111555"/>
                    <a:gd name="connsiteY73" fmla="*/ 72201 h 123862"/>
                    <a:gd name="connsiteX74" fmla="*/ 51664 w 111555"/>
                    <a:gd name="connsiteY74" fmla="*/ 72379 h 123862"/>
                    <a:gd name="connsiteX75" fmla="*/ 52236 w 111555"/>
                    <a:gd name="connsiteY75" fmla="*/ 73058 h 123862"/>
                    <a:gd name="connsiteX76" fmla="*/ 54379 w 111555"/>
                    <a:gd name="connsiteY76" fmla="*/ 69415 h 123862"/>
                    <a:gd name="connsiteX77" fmla="*/ 53379 w 111555"/>
                    <a:gd name="connsiteY77" fmla="*/ 69379 h 123862"/>
                    <a:gd name="connsiteX78" fmla="*/ 54343 w 111555"/>
                    <a:gd name="connsiteY78" fmla="*/ 68379 h 123862"/>
                    <a:gd name="connsiteX79" fmla="*/ 54736 w 111555"/>
                    <a:gd name="connsiteY79" fmla="*/ 69058 h 123862"/>
                    <a:gd name="connsiteX80" fmla="*/ 56344 w 111555"/>
                    <a:gd name="connsiteY80" fmla="*/ 67772 h 123862"/>
                    <a:gd name="connsiteX81" fmla="*/ 55486 w 111555"/>
                    <a:gd name="connsiteY81" fmla="*/ 67415 h 123862"/>
                    <a:gd name="connsiteX82" fmla="*/ 57594 w 111555"/>
                    <a:gd name="connsiteY82" fmla="*/ 65986 h 123862"/>
                    <a:gd name="connsiteX83" fmla="*/ 56522 w 111555"/>
                    <a:gd name="connsiteY83" fmla="*/ 64950 h 123862"/>
                    <a:gd name="connsiteX84" fmla="*/ 61094 w 111555"/>
                    <a:gd name="connsiteY84" fmla="*/ 62378 h 123862"/>
                    <a:gd name="connsiteX85" fmla="*/ 60701 w 111555"/>
                    <a:gd name="connsiteY85" fmla="*/ 61057 h 123862"/>
                    <a:gd name="connsiteX86" fmla="*/ 61380 w 111555"/>
                    <a:gd name="connsiteY86" fmla="*/ 61592 h 123862"/>
                    <a:gd name="connsiteX87" fmla="*/ 63666 w 111555"/>
                    <a:gd name="connsiteY87" fmla="*/ 60485 h 123862"/>
                    <a:gd name="connsiteX88" fmla="*/ 64023 w 111555"/>
                    <a:gd name="connsiteY88" fmla="*/ 61021 h 123862"/>
                    <a:gd name="connsiteX89" fmla="*/ 62987 w 111555"/>
                    <a:gd name="connsiteY89" fmla="*/ 59449 h 123862"/>
                    <a:gd name="connsiteX90" fmla="*/ 64345 w 111555"/>
                    <a:gd name="connsiteY90" fmla="*/ 57199 h 123862"/>
                    <a:gd name="connsiteX91" fmla="*/ 63595 w 111555"/>
                    <a:gd name="connsiteY91" fmla="*/ 55770 h 123862"/>
                    <a:gd name="connsiteX92" fmla="*/ 64059 w 111555"/>
                    <a:gd name="connsiteY92" fmla="*/ 56520 h 123862"/>
                    <a:gd name="connsiteX93" fmla="*/ 64452 w 111555"/>
                    <a:gd name="connsiteY93" fmla="*/ 55592 h 123862"/>
                    <a:gd name="connsiteX94" fmla="*/ 65595 w 111555"/>
                    <a:gd name="connsiteY94" fmla="*/ 55949 h 123862"/>
                    <a:gd name="connsiteX95" fmla="*/ 66023 w 111555"/>
                    <a:gd name="connsiteY95" fmla="*/ 57020 h 123862"/>
                    <a:gd name="connsiteX96" fmla="*/ 65809 w 111555"/>
                    <a:gd name="connsiteY96" fmla="*/ 55020 h 123862"/>
                    <a:gd name="connsiteX97" fmla="*/ 68631 w 111555"/>
                    <a:gd name="connsiteY97" fmla="*/ 53556 h 123862"/>
                    <a:gd name="connsiteX98" fmla="*/ 70060 w 111555"/>
                    <a:gd name="connsiteY98" fmla="*/ 51163 h 123862"/>
                    <a:gd name="connsiteX99" fmla="*/ 71810 w 111555"/>
                    <a:gd name="connsiteY99" fmla="*/ 52341 h 123862"/>
                    <a:gd name="connsiteX100" fmla="*/ 73417 w 111555"/>
                    <a:gd name="connsiteY100" fmla="*/ 49841 h 123862"/>
                    <a:gd name="connsiteX101" fmla="*/ 73382 w 111555"/>
                    <a:gd name="connsiteY101" fmla="*/ 50020 h 123862"/>
                    <a:gd name="connsiteX102" fmla="*/ 78061 w 111555"/>
                    <a:gd name="connsiteY102" fmla="*/ 45555 h 123862"/>
                    <a:gd name="connsiteX103" fmla="*/ 77489 w 111555"/>
                    <a:gd name="connsiteY103" fmla="*/ 43733 h 123862"/>
                    <a:gd name="connsiteX104" fmla="*/ 80454 w 111555"/>
                    <a:gd name="connsiteY104" fmla="*/ 39340 h 123862"/>
                    <a:gd name="connsiteX105" fmla="*/ 82561 w 111555"/>
                    <a:gd name="connsiteY105" fmla="*/ 39018 h 123862"/>
                    <a:gd name="connsiteX106" fmla="*/ 82490 w 111555"/>
                    <a:gd name="connsiteY106" fmla="*/ 39340 h 123862"/>
                    <a:gd name="connsiteX107" fmla="*/ 85419 w 111555"/>
                    <a:gd name="connsiteY107" fmla="*/ 36518 h 123862"/>
                    <a:gd name="connsiteX108" fmla="*/ 85955 w 111555"/>
                    <a:gd name="connsiteY108" fmla="*/ 33732 h 123862"/>
                    <a:gd name="connsiteX109" fmla="*/ 86812 w 111555"/>
                    <a:gd name="connsiteY109" fmla="*/ 33803 h 123862"/>
                    <a:gd name="connsiteX110" fmla="*/ 87562 w 111555"/>
                    <a:gd name="connsiteY110" fmla="*/ 34339 h 123862"/>
                    <a:gd name="connsiteX111" fmla="*/ 87526 w 111555"/>
                    <a:gd name="connsiteY111" fmla="*/ 33732 h 123862"/>
                    <a:gd name="connsiteX112" fmla="*/ 87669 w 111555"/>
                    <a:gd name="connsiteY112" fmla="*/ 33875 h 123862"/>
                    <a:gd name="connsiteX113" fmla="*/ 87526 w 111555"/>
                    <a:gd name="connsiteY113" fmla="*/ 33232 h 123862"/>
                    <a:gd name="connsiteX114" fmla="*/ 87133 w 111555"/>
                    <a:gd name="connsiteY114" fmla="*/ 32946 h 123862"/>
                    <a:gd name="connsiteX115" fmla="*/ 89848 w 111555"/>
                    <a:gd name="connsiteY115" fmla="*/ 32267 h 123862"/>
                    <a:gd name="connsiteX116" fmla="*/ 93527 w 111555"/>
                    <a:gd name="connsiteY116" fmla="*/ 26588 h 123862"/>
                    <a:gd name="connsiteX117" fmla="*/ 93777 w 111555"/>
                    <a:gd name="connsiteY117" fmla="*/ 28303 h 123862"/>
                    <a:gd name="connsiteX118" fmla="*/ 94777 w 111555"/>
                    <a:gd name="connsiteY118" fmla="*/ 27195 h 123862"/>
                    <a:gd name="connsiteX119" fmla="*/ 94206 w 111555"/>
                    <a:gd name="connsiteY119" fmla="*/ 28588 h 123862"/>
                    <a:gd name="connsiteX120" fmla="*/ 98599 w 111555"/>
                    <a:gd name="connsiteY120" fmla="*/ 24874 h 123862"/>
                    <a:gd name="connsiteX121" fmla="*/ 98456 w 111555"/>
                    <a:gd name="connsiteY121" fmla="*/ 24016 h 123862"/>
                    <a:gd name="connsiteX122" fmla="*/ 98635 w 111555"/>
                    <a:gd name="connsiteY122" fmla="*/ 24016 h 123862"/>
                    <a:gd name="connsiteX123" fmla="*/ 98563 w 111555"/>
                    <a:gd name="connsiteY123" fmla="*/ 22695 h 123862"/>
                    <a:gd name="connsiteX124" fmla="*/ 100492 w 111555"/>
                    <a:gd name="connsiteY124" fmla="*/ 23481 h 123862"/>
                    <a:gd name="connsiteX125" fmla="*/ 102599 w 111555"/>
                    <a:gd name="connsiteY125" fmla="*/ 20694 h 123862"/>
                    <a:gd name="connsiteX126" fmla="*/ 101921 w 111555"/>
                    <a:gd name="connsiteY126" fmla="*/ 20087 h 123862"/>
                    <a:gd name="connsiteX127" fmla="*/ 103135 w 111555"/>
                    <a:gd name="connsiteY127" fmla="*/ 19659 h 123862"/>
                    <a:gd name="connsiteX128" fmla="*/ 103885 w 111555"/>
                    <a:gd name="connsiteY128" fmla="*/ 20480 h 123862"/>
                    <a:gd name="connsiteX129" fmla="*/ 104064 w 111555"/>
                    <a:gd name="connsiteY129" fmla="*/ 18266 h 123862"/>
                    <a:gd name="connsiteX130" fmla="*/ 104171 w 111555"/>
                    <a:gd name="connsiteY130" fmla="*/ 19873 h 123862"/>
                    <a:gd name="connsiteX131" fmla="*/ 106493 w 111555"/>
                    <a:gd name="connsiteY131" fmla="*/ 17765 h 123862"/>
                    <a:gd name="connsiteX132" fmla="*/ 105457 w 111555"/>
                    <a:gd name="connsiteY132" fmla="*/ 16015 h 123862"/>
                    <a:gd name="connsiteX133" fmla="*/ 107600 w 111555"/>
                    <a:gd name="connsiteY133" fmla="*/ 13801 h 123862"/>
                    <a:gd name="connsiteX134" fmla="*/ 106707 w 111555"/>
                    <a:gd name="connsiteY134" fmla="*/ 13265 h 123862"/>
                    <a:gd name="connsiteX135" fmla="*/ 110136 w 111555"/>
                    <a:gd name="connsiteY135" fmla="*/ 10836 h 123862"/>
                    <a:gd name="connsiteX136" fmla="*/ 109493 w 111555"/>
                    <a:gd name="connsiteY136" fmla="*/ 192 h 123862"/>
                    <a:gd name="connsiteX137" fmla="*/ 105171 w 111555"/>
                    <a:gd name="connsiteY137" fmla="*/ 728 h 123862"/>
                    <a:gd name="connsiteX138" fmla="*/ 95134 w 111555"/>
                    <a:gd name="connsiteY138" fmla="*/ 10979 h 123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</a:cxnLst>
                  <a:rect l="l" t="t" r="r" b="b"/>
                  <a:pathLst>
                    <a:path w="111555" h="123862">
                      <a:moveTo>
                        <a:pt x="95134" y="10979"/>
                      </a:moveTo>
                      <a:cubicBezTo>
                        <a:pt x="90491" y="14122"/>
                        <a:pt x="88133" y="13551"/>
                        <a:pt x="84097" y="17837"/>
                      </a:cubicBezTo>
                      <a:cubicBezTo>
                        <a:pt x="81847" y="19480"/>
                        <a:pt x="79775" y="21695"/>
                        <a:pt x="77811" y="23623"/>
                      </a:cubicBezTo>
                      <a:cubicBezTo>
                        <a:pt x="77739" y="25588"/>
                        <a:pt x="75025" y="25981"/>
                        <a:pt x="74632" y="27910"/>
                      </a:cubicBezTo>
                      <a:lnTo>
                        <a:pt x="73632" y="27660"/>
                      </a:lnTo>
                      <a:cubicBezTo>
                        <a:pt x="73489" y="28338"/>
                        <a:pt x="73203" y="28945"/>
                        <a:pt x="72489" y="28981"/>
                      </a:cubicBezTo>
                      <a:lnTo>
                        <a:pt x="72346" y="28767"/>
                      </a:lnTo>
                      <a:cubicBezTo>
                        <a:pt x="72167" y="29767"/>
                        <a:pt x="71203" y="30089"/>
                        <a:pt x="71131" y="30589"/>
                      </a:cubicBezTo>
                      <a:lnTo>
                        <a:pt x="70988" y="30374"/>
                      </a:lnTo>
                      <a:lnTo>
                        <a:pt x="70310" y="31089"/>
                      </a:lnTo>
                      <a:lnTo>
                        <a:pt x="70202" y="30731"/>
                      </a:lnTo>
                      <a:cubicBezTo>
                        <a:pt x="69595" y="32160"/>
                        <a:pt x="68524" y="33160"/>
                        <a:pt x="67381" y="33768"/>
                      </a:cubicBezTo>
                      <a:lnTo>
                        <a:pt x="68131" y="34446"/>
                      </a:lnTo>
                      <a:cubicBezTo>
                        <a:pt x="65309" y="35375"/>
                        <a:pt x="66023" y="37661"/>
                        <a:pt x="63309" y="38340"/>
                      </a:cubicBezTo>
                      <a:lnTo>
                        <a:pt x="63166" y="38125"/>
                      </a:lnTo>
                      <a:cubicBezTo>
                        <a:pt x="62737" y="42233"/>
                        <a:pt x="58273" y="40197"/>
                        <a:pt x="57772" y="44340"/>
                      </a:cubicBezTo>
                      <a:cubicBezTo>
                        <a:pt x="57844" y="43840"/>
                        <a:pt x="57272" y="44090"/>
                        <a:pt x="57130" y="43912"/>
                      </a:cubicBezTo>
                      <a:cubicBezTo>
                        <a:pt x="56272" y="45197"/>
                        <a:pt x="55272" y="46412"/>
                        <a:pt x="56701" y="47805"/>
                      </a:cubicBezTo>
                      <a:cubicBezTo>
                        <a:pt x="55951" y="48555"/>
                        <a:pt x="55629" y="48019"/>
                        <a:pt x="54986" y="47591"/>
                      </a:cubicBezTo>
                      <a:cubicBezTo>
                        <a:pt x="55629" y="48198"/>
                        <a:pt x="55236" y="49127"/>
                        <a:pt x="54701" y="49770"/>
                      </a:cubicBezTo>
                      <a:lnTo>
                        <a:pt x="54736" y="49269"/>
                      </a:lnTo>
                      <a:lnTo>
                        <a:pt x="53308" y="51234"/>
                      </a:lnTo>
                      <a:lnTo>
                        <a:pt x="54843" y="52020"/>
                      </a:lnTo>
                      <a:cubicBezTo>
                        <a:pt x="53629" y="52627"/>
                        <a:pt x="53129" y="50877"/>
                        <a:pt x="52629" y="52091"/>
                      </a:cubicBezTo>
                      <a:lnTo>
                        <a:pt x="53665" y="52984"/>
                      </a:lnTo>
                      <a:cubicBezTo>
                        <a:pt x="52307" y="54127"/>
                        <a:pt x="50057" y="53520"/>
                        <a:pt x="48128" y="54199"/>
                      </a:cubicBezTo>
                      <a:cubicBezTo>
                        <a:pt x="43092" y="59235"/>
                        <a:pt x="41092" y="67272"/>
                        <a:pt x="35234" y="70879"/>
                      </a:cubicBezTo>
                      <a:lnTo>
                        <a:pt x="34234" y="70486"/>
                      </a:lnTo>
                      <a:cubicBezTo>
                        <a:pt x="32984" y="69665"/>
                        <a:pt x="34877" y="73272"/>
                        <a:pt x="33627" y="72594"/>
                      </a:cubicBezTo>
                      <a:lnTo>
                        <a:pt x="33698" y="73594"/>
                      </a:lnTo>
                      <a:cubicBezTo>
                        <a:pt x="33341" y="73594"/>
                        <a:pt x="32841" y="73772"/>
                        <a:pt x="32805" y="73272"/>
                      </a:cubicBezTo>
                      <a:cubicBezTo>
                        <a:pt x="32341" y="73772"/>
                        <a:pt x="32519" y="73951"/>
                        <a:pt x="32555" y="74630"/>
                      </a:cubicBezTo>
                      <a:lnTo>
                        <a:pt x="31376" y="74630"/>
                      </a:lnTo>
                      <a:cubicBezTo>
                        <a:pt x="29126" y="76344"/>
                        <a:pt x="29126" y="79273"/>
                        <a:pt x="27054" y="81309"/>
                      </a:cubicBezTo>
                      <a:cubicBezTo>
                        <a:pt x="23447" y="82845"/>
                        <a:pt x="20804" y="88953"/>
                        <a:pt x="19232" y="92453"/>
                      </a:cubicBezTo>
                      <a:cubicBezTo>
                        <a:pt x="18446" y="95168"/>
                        <a:pt x="15910" y="96740"/>
                        <a:pt x="13410" y="98311"/>
                      </a:cubicBezTo>
                      <a:cubicBezTo>
                        <a:pt x="10802" y="99919"/>
                        <a:pt x="8016" y="102098"/>
                        <a:pt x="7445" y="105205"/>
                      </a:cubicBezTo>
                      <a:cubicBezTo>
                        <a:pt x="7159" y="105241"/>
                        <a:pt x="7266" y="105919"/>
                        <a:pt x="7409" y="106027"/>
                      </a:cubicBezTo>
                      <a:cubicBezTo>
                        <a:pt x="6337" y="107455"/>
                        <a:pt x="5337" y="108884"/>
                        <a:pt x="4373" y="110313"/>
                      </a:cubicBezTo>
                      <a:cubicBezTo>
                        <a:pt x="4373" y="110313"/>
                        <a:pt x="3516" y="111634"/>
                        <a:pt x="2623" y="113456"/>
                      </a:cubicBezTo>
                      <a:cubicBezTo>
                        <a:pt x="2087" y="114563"/>
                        <a:pt x="1980" y="114992"/>
                        <a:pt x="1551" y="115921"/>
                      </a:cubicBezTo>
                      <a:cubicBezTo>
                        <a:pt x="1158" y="116814"/>
                        <a:pt x="658" y="117921"/>
                        <a:pt x="337" y="119064"/>
                      </a:cubicBezTo>
                      <a:cubicBezTo>
                        <a:pt x="-378" y="121421"/>
                        <a:pt x="15" y="123850"/>
                        <a:pt x="1801" y="123850"/>
                      </a:cubicBezTo>
                      <a:cubicBezTo>
                        <a:pt x="2658" y="123922"/>
                        <a:pt x="3801" y="123672"/>
                        <a:pt x="5337" y="123386"/>
                      </a:cubicBezTo>
                      <a:cubicBezTo>
                        <a:pt x="6873" y="123029"/>
                        <a:pt x="8695" y="122886"/>
                        <a:pt x="11481" y="121564"/>
                      </a:cubicBezTo>
                      <a:lnTo>
                        <a:pt x="11660" y="121850"/>
                      </a:lnTo>
                      <a:cubicBezTo>
                        <a:pt x="14160" y="119314"/>
                        <a:pt x="14767" y="118492"/>
                        <a:pt x="14410" y="115956"/>
                      </a:cubicBezTo>
                      <a:cubicBezTo>
                        <a:pt x="16267" y="116778"/>
                        <a:pt x="15696" y="114278"/>
                        <a:pt x="16589" y="114135"/>
                      </a:cubicBezTo>
                      <a:lnTo>
                        <a:pt x="16696" y="114278"/>
                      </a:lnTo>
                      <a:cubicBezTo>
                        <a:pt x="16267" y="112099"/>
                        <a:pt x="19518" y="112385"/>
                        <a:pt x="19268" y="110420"/>
                      </a:cubicBezTo>
                      <a:cubicBezTo>
                        <a:pt x="19375" y="110563"/>
                        <a:pt x="19803" y="110920"/>
                        <a:pt x="19625" y="111206"/>
                      </a:cubicBezTo>
                      <a:cubicBezTo>
                        <a:pt x="20053" y="110206"/>
                        <a:pt x="20589" y="108777"/>
                        <a:pt x="21554" y="109456"/>
                      </a:cubicBezTo>
                      <a:cubicBezTo>
                        <a:pt x="22732" y="107491"/>
                        <a:pt x="25983" y="104634"/>
                        <a:pt x="25626" y="102098"/>
                      </a:cubicBezTo>
                      <a:lnTo>
                        <a:pt x="25804" y="102383"/>
                      </a:lnTo>
                      <a:cubicBezTo>
                        <a:pt x="25483" y="100776"/>
                        <a:pt x="26519" y="101240"/>
                        <a:pt x="26733" y="99954"/>
                      </a:cubicBezTo>
                      <a:cubicBezTo>
                        <a:pt x="26876" y="99990"/>
                        <a:pt x="27019" y="99990"/>
                        <a:pt x="27054" y="100062"/>
                      </a:cubicBezTo>
                      <a:cubicBezTo>
                        <a:pt x="26804" y="98418"/>
                        <a:pt x="28947" y="97418"/>
                        <a:pt x="29126" y="96383"/>
                      </a:cubicBezTo>
                      <a:lnTo>
                        <a:pt x="29769" y="96811"/>
                      </a:lnTo>
                      <a:lnTo>
                        <a:pt x="31019" y="94989"/>
                      </a:lnTo>
                      <a:lnTo>
                        <a:pt x="30376" y="95525"/>
                      </a:lnTo>
                      <a:cubicBezTo>
                        <a:pt x="28876" y="93954"/>
                        <a:pt x="32483" y="95061"/>
                        <a:pt x="32376" y="92954"/>
                      </a:cubicBezTo>
                      <a:cubicBezTo>
                        <a:pt x="33519" y="91953"/>
                        <a:pt x="30769" y="87810"/>
                        <a:pt x="32555" y="87239"/>
                      </a:cubicBezTo>
                      <a:cubicBezTo>
                        <a:pt x="32233" y="86024"/>
                        <a:pt x="33448" y="88774"/>
                        <a:pt x="33519" y="87417"/>
                      </a:cubicBezTo>
                      <a:cubicBezTo>
                        <a:pt x="34412" y="88096"/>
                        <a:pt x="33770" y="88239"/>
                        <a:pt x="34627" y="88596"/>
                      </a:cubicBezTo>
                      <a:cubicBezTo>
                        <a:pt x="34877" y="87417"/>
                        <a:pt x="36627" y="87917"/>
                        <a:pt x="36841" y="86381"/>
                      </a:cubicBezTo>
                      <a:lnTo>
                        <a:pt x="37556" y="86881"/>
                      </a:lnTo>
                      <a:cubicBezTo>
                        <a:pt x="37377" y="84524"/>
                        <a:pt x="40484" y="84988"/>
                        <a:pt x="40020" y="83167"/>
                      </a:cubicBezTo>
                      <a:cubicBezTo>
                        <a:pt x="40556" y="81309"/>
                        <a:pt x="42806" y="83810"/>
                        <a:pt x="42592" y="81309"/>
                      </a:cubicBezTo>
                      <a:lnTo>
                        <a:pt x="43985" y="81452"/>
                      </a:lnTo>
                      <a:cubicBezTo>
                        <a:pt x="44628" y="80952"/>
                        <a:pt x="43199" y="80095"/>
                        <a:pt x="44199" y="79773"/>
                      </a:cubicBezTo>
                      <a:cubicBezTo>
                        <a:pt x="44735" y="80273"/>
                        <a:pt x="45342" y="79273"/>
                        <a:pt x="45592" y="80095"/>
                      </a:cubicBezTo>
                      <a:cubicBezTo>
                        <a:pt x="47735" y="79238"/>
                        <a:pt x="46807" y="75880"/>
                        <a:pt x="49986" y="75058"/>
                      </a:cubicBezTo>
                      <a:cubicBezTo>
                        <a:pt x="49200" y="73701"/>
                        <a:pt x="50700" y="73237"/>
                        <a:pt x="50129" y="72201"/>
                      </a:cubicBezTo>
                      <a:cubicBezTo>
                        <a:pt x="50664" y="72522"/>
                        <a:pt x="51843" y="70201"/>
                        <a:pt x="51986" y="72201"/>
                      </a:cubicBezTo>
                      <a:cubicBezTo>
                        <a:pt x="51986" y="72379"/>
                        <a:pt x="51843" y="72522"/>
                        <a:pt x="51664" y="72379"/>
                      </a:cubicBezTo>
                      <a:lnTo>
                        <a:pt x="52236" y="73058"/>
                      </a:lnTo>
                      <a:cubicBezTo>
                        <a:pt x="54415" y="72915"/>
                        <a:pt x="53236" y="70415"/>
                        <a:pt x="54379" y="69415"/>
                      </a:cubicBezTo>
                      <a:cubicBezTo>
                        <a:pt x="53879" y="69558"/>
                        <a:pt x="53593" y="70058"/>
                        <a:pt x="53379" y="69379"/>
                      </a:cubicBezTo>
                      <a:lnTo>
                        <a:pt x="54343" y="68379"/>
                      </a:lnTo>
                      <a:lnTo>
                        <a:pt x="54736" y="69058"/>
                      </a:lnTo>
                      <a:lnTo>
                        <a:pt x="56344" y="67772"/>
                      </a:lnTo>
                      <a:lnTo>
                        <a:pt x="55486" y="67415"/>
                      </a:lnTo>
                      <a:cubicBezTo>
                        <a:pt x="56487" y="66950"/>
                        <a:pt x="57844" y="67629"/>
                        <a:pt x="57594" y="65986"/>
                      </a:cubicBezTo>
                      <a:cubicBezTo>
                        <a:pt x="57380" y="65129"/>
                        <a:pt x="56058" y="65914"/>
                        <a:pt x="56522" y="64950"/>
                      </a:cubicBezTo>
                      <a:cubicBezTo>
                        <a:pt x="57844" y="64343"/>
                        <a:pt x="59808" y="63378"/>
                        <a:pt x="61094" y="62378"/>
                      </a:cubicBezTo>
                      <a:cubicBezTo>
                        <a:pt x="60237" y="61842"/>
                        <a:pt x="60559" y="61521"/>
                        <a:pt x="60701" y="61057"/>
                      </a:cubicBezTo>
                      <a:lnTo>
                        <a:pt x="61380" y="61592"/>
                      </a:lnTo>
                      <a:cubicBezTo>
                        <a:pt x="61630" y="59485"/>
                        <a:pt x="63238" y="62378"/>
                        <a:pt x="63666" y="60485"/>
                      </a:cubicBezTo>
                      <a:lnTo>
                        <a:pt x="64023" y="61021"/>
                      </a:lnTo>
                      <a:lnTo>
                        <a:pt x="62987" y="59449"/>
                      </a:lnTo>
                      <a:cubicBezTo>
                        <a:pt x="62809" y="57128"/>
                        <a:pt x="64880" y="60056"/>
                        <a:pt x="64345" y="57199"/>
                      </a:cubicBezTo>
                      <a:cubicBezTo>
                        <a:pt x="63987" y="57806"/>
                        <a:pt x="62737" y="56128"/>
                        <a:pt x="63595" y="55770"/>
                      </a:cubicBezTo>
                      <a:lnTo>
                        <a:pt x="64059" y="56520"/>
                      </a:lnTo>
                      <a:cubicBezTo>
                        <a:pt x="64238" y="56056"/>
                        <a:pt x="64095" y="55699"/>
                        <a:pt x="64452" y="55592"/>
                      </a:cubicBezTo>
                      <a:cubicBezTo>
                        <a:pt x="64595" y="56128"/>
                        <a:pt x="65238" y="56556"/>
                        <a:pt x="65595" y="55949"/>
                      </a:cubicBezTo>
                      <a:lnTo>
                        <a:pt x="66023" y="57020"/>
                      </a:lnTo>
                      <a:lnTo>
                        <a:pt x="65809" y="55020"/>
                      </a:lnTo>
                      <a:cubicBezTo>
                        <a:pt x="67166" y="54949"/>
                        <a:pt x="67488" y="52984"/>
                        <a:pt x="68631" y="53556"/>
                      </a:cubicBezTo>
                      <a:cubicBezTo>
                        <a:pt x="68631" y="53556"/>
                        <a:pt x="70596" y="52448"/>
                        <a:pt x="70060" y="51163"/>
                      </a:cubicBezTo>
                      <a:cubicBezTo>
                        <a:pt x="70310" y="52056"/>
                        <a:pt x="71381" y="51448"/>
                        <a:pt x="71810" y="52341"/>
                      </a:cubicBezTo>
                      <a:cubicBezTo>
                        <a:pt x="71596" y="51305"/>
                        <a:pt x="72274" y="49591"/>
                        <a:pt x="73417" y="49841"/>
                      </a:cubicBezTo>
                      <a:lnTo>
                        <a:pt x="73382" y="50020"/>
                      </a:lnTo>
                      <a:cubicBezTo>
                        <a:pt x="75882" y="49091"/>
                        <a:pt x="75560" y="46126"/>
                        <a:pt x="78061" y="45555"/>
                      </a:cubicBezTo>
                      <a:cubicBezTo>
                        <a:pt x="77310" y="44876"/>
                        <a:pt x="78561" y="44483"/>
                        <a:pt x="77489" y="43733"/>
                      </a:cubicBezTo>
                      <a:cubicBezTo>
                        <a:pt x="78382" y="41197"/>
                        <a:pt x="82418" y="42947"/>
                        <a:pt x="80454" y="39340"/>
                      </a:cubicBezTo>
                      <a:cubicBezTo>
                        <a:pt x="81132" y="38482"/>
                        <a:pt x="82025" y="39233"/>
                        <a:pt x="82561" y="39018"/>
                      </a:cubicBezTo>
                      <a:lnTo>
                        <a:pt x="82490" y="39340"/>
                      </a:lnTo>
                      <a:cubicBezTo>
                        <a:pt x="83811" y="37804"/>
                        <a:pt x="84240" y="37411"/>
                        <a:pt x="85419" y="36518"/>
                      </a:cubicBezTo>
                      <a:cubicBezTo>
                        <a:pt x="85740" y="35732"/>
                        <a:pt x="84633" y="34232"/>
                        <a:pt x="85955" y="33732"/>
                      </a:cubicBezTo>
                      <a:cubicBezTo>
                        <a:pt x="86097" y="34589"/>
                        <a:pt x="86419" y="34125"/>
                        <a:pt x="86812" y="33803"/>
                      </a:cubicBezTo>
                      <a:cubicBezTo>
                        <a:pt x="86633" y="34089"/>
                        <a:pt x="86740" y="34375"/>
                        <a:pt x="87562" y="34339"/>
                      </a:cubicBezTo>
                      <a:cubicBezTo>
                        <a:pt x="87490" y="34089"/>
                        <a:pt x="87490" y="33910"/>
                        <a:pt x="87526" y="33732"/>
                      </a:cubicBezTo>
                      <a:cubicBezTo>
                        <a:pt x="87562" y="33768"/>
                        <a:pt x="87633" y="33803"/>
                        <a:pt x="87669" y="33875"/>
                      </a:cubicBezTo>
                      <a:cubicBezTo>
                        <a:pt x="88133" y="33160"/>
                        <a:pt x="87883" y="33053"/>
                        <a:pt x="87526" y="33232"/>
                      </a:cubicBezTo>
                      <a:cubicBezTo>
                        <a:pt x="87455" y="33125"/>
                        <a:pt x="87348" y="33053"/>
                        <a:pt x="87133" y="32946"/>
                      </a:cubicBezTo>
                      <a:cubicBezTo>
                        <a:pt x="88419" y="33125"/>
                        <a:pt x="88955" y="31374"/>
                        <a:pt x="89848" y="32267"/>
                      </a:cubicBezTo>
                      <a:cubicBezTo>
                        <a:pt x="91598" y="30446"/>
                        <a:pt x="92170" y="28303"/>
                        <a:pt x="93527" y="26588"/>
                      </a:cubicBezTo>
                      <a:cubicBezTo>
                        <a:pt x="94134" y="26945"/>
                        <a:pt x="94098" y="27695"/>
                        <a:pt x="93777" y="28303"/>
                      </a:cubicBezTo>
                      <a:lnTo>
                        <a:pt x="94777" y="27195"/>
                      </a:lnTo>
                      <a:cubicBezTo>
                        <a:pt x="95349" y="27945"/>
                        <a:pt x="94456" y="28160"/>
                        <a:pt x="94206" y="28588"/>
                      </a:cubicBezTo>
                      <a:cubicBezTo>
                        <a:pt x="96563" y="28660"/>
                        <a:pt x="96099" y="25124"/>
                        <a:pt x="98599" y="24874"/>
                      </a:cubicBezTo>
                      <a:lnTo>
                        <a:pt x="98456" y="24016"/>
                      </a:lnTo>
                      <a:lnTo>
                        <a:pt x="98635" y="24016"/>
                      </a:lnTo>
                      <a:cubicBezTo>
                        <a:pt x="98385" y="23731"/>
                        <a:pt x="98420" y="23016"/>
                        <a:pt x="98563" y="22695"/>
                      </a:cubicBezTo>
                      <a:cubicBezTo>
                        <a:pt x="99313" y="23159"/>
                        <a:pt x="99742" y="24159"/>
                        <a:pt x="100492" y="23481"/>
                      </a:cubicBezTo>
                      <a:cubicBezTo>
                        <a:pt x="101635" y="23588"/>
                        <a:pt x="102064" y="21695"/>
                        <a:pt x="102599" y="20694"/>
                      </a:cubicBezTo>
                      <a:cubicBezTo>
                        <a:pt x="102064" y="20945"/>
                        <a:pt x="101921" y="20480"/>
                        <a:pt x="101921" y="20087"/>
                      </a:cubicBezTo>
                      <a:cubicBezTo>
                        <a:pt x="102314" y="19730"/>
                        <a:pt x="103064" y="20194"/>
                        <a:pt x="103135" y="19659"/>
                      </a:cubicBezTo>
                      <a:lnTo>
                        <a:pt x="103885" y="20480"/>
                      </a:lnTo>
                      <a:cubicBezTo>
                        <a:pt x="103064" y="19801"/>
                        <a:pt x="104207" y="18766"/>
                        <a:pt x="104064" y="18266"/>
                      </a:cubicBezTo>
                      <a:cubicBezTo>
                        <a:pt x="104814" y="18694"/>
                        <a:pt x="103885" y="19337"/>
                        <a:pt x="104171" y="19873"/>
                      </a:cubicBezTo>
                      <a:cubicBezTo>
                        <a:pt x="105707" y="18480"/>
                        <a:pt x="104957" y="19159"/>
                        <a:pt x="106493" y="17765"/>
                      </a:cubicBezTo>
                      <a:cubicBezTo>
                        <a:pt x="106814" y="16408"/>
                        <a:pt x="105671" y="17087"/>
                        <a:pt x="105457" y="16015"/>
                      </a:cubicBezTo>
                      <a:cubicBezTo>
                        <a:pt x="106064" y="15229"/>
                        <a:pt x="106314" y="14015"/>
                        <a:pt x="107600" y="13801"/>
                      </a:cubicBezTo>
                      <a:lnTo>
                        <a:pt x="106707" y="13265"/>
                      </a:lnTo>
                      <a:cubicBezTo>
                        <a:pt x="107636" y="11515"/>
                        <a:pt x="108529" y="10872"/>
                        <a:pt x="110136" y="10836"/>
                      </a:cubicBezTo>
                      <a:cubicBezTo>
                        <a:pt x="112708" y="3335"/>
                        <a:pt x="111351" y="835"/>
                        <a:pt x="109493" y="192"/>
                      </a:cubicBezTo>
                      <a:cubicBezTo>
                        <a:pt x="107600" y="-451"/>
                        <a:pt x="105171" y="728"/>
                        <a:pt x="105171" y="728"/>
                      </a:cubicBezTo>
                      <a:cubicBezTo>
                        <a:pt x="99778" y="2442"/>
                        <a:pt x="99563" y="6336"/>
                        <a:pt x="95134" y="1097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9" name="Graphic 1">
                <a:extLst>
                  <a:ext uri="{FF2B5EF4-FFF2-40B4-BE49-F238E27FC236}">
                    <a16:creationId xmlns:a16="http://schemas.microsoft.com/office/drawing/2014/main" id="{57DAA1F1-16E8-3E49-A7F7-208CDC664F09}"/>
                  </a:ext>
                </a:extLst>
              </p:cNvPr>
              <p:cNvGrpSpPr/>
              <p:nvPr/>
            </p:nvGrpSpPr>
            <p:grpSpPr>
              <a:xfrm>
                <a:off x="9362393" y="1033076"/>
                <a:ext cx="100686" cy="116647"/>
                <a:chOff x="9362393" y="1033076"/>
                <a:chExt cx="100686" cy="116647"/>
              </a:xfrm>
              <a:grpFill/>
            </p:grpSpPr>
            <p:sp>
              <p:nvSpPr>
                <p:cNvPr id="140" name="Freeform 139">
                  <a:extLst>
                    <a:ext uri="{FF2B5EF4-FFF2-40B4-BE49-F238E27FC236}">
                      <a16:creationId xmlns:a16="http://schemas.microsoft.com/office/drawing/2014/main" id="{A1E50C6A-86AA-DB44-B44B-000FD6F9150B}"/>
                    </a:ext>
                  </a:extLst>
                </p:cNvPr>
                <p:cNvSpPr/>
                <p:nvPr/>
              </p:nvSpPr>
              <p:spPr>
                <a:xfrm>
                  <a:off x="9453943" y="1056774"/>
                  <a:ext cx="571" cy="120"/>
                </a:xfrm>
                <a:custGeom>
                  <a:avLst/>
                  <a:gdLst>
                    <a:gd name="connsiteX0" fmla="*/ 571 w 571"/>
                    <a:gd name="connsiteY0" fmla="*/ 0 h 120"/>
                    <a:gd name="connsiteX1" fmla="*/ 0 w 571"/>
                    <a:gd name="connsiteY1" fmla="*/ 0 h 120"/>
                    <a:gd name="connsiteX2" fmla="*/ 571 w 571"/>
                    <a:gd name="connsiteY2" fmla="*/ 0 h 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71" h="120">
                      <a:moveTo>
                        <a:pt x="571" y="0"/>
                      </a:moveTo>
                      <a:lnTo>
                        <a:pt x="0" y="0"/>
                      </a:lnTo>
                      <a:cubicBezTo>
                        <a:pt x="143" y="143"/>
                        <a:pt x="321" y="179"/>
                        <a:pt x="571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" name="Freeform 140">
                  <a:extLst>
                    <a:ext uri="{FF2B5EF4-FFF2-40B4-BE49-F238E27FC236}">
                      <a16:creationId xmlns:a16="http://schemas.microsoft.com/office/drawing/2014/main" id="{27A5495F-9609-7F41-855D-1A3C2171F9BD}"/>
                    </a:ext>
                  </a:extLst>
                </p:cNvPr>
                <p:cNvSpPr/>
                <p:nvPr/>
              </p:nvSpPr>
              <p:spPr>
                <a:xfrm>
                  <a:off x="9389399" y="1128605"/>
                  <a:ext cx="15" cy="142"/>
                </a:xfrm>
                <a:custGeom>
                  <a:avLst/>
                  <a:gdLst>
                    <a:gd name="connsiteX0" fmla="*/ 0 w 15"/>
                    <a:gd name="connsiteY0" fmla="*/ 0 h 142"/>
                    <a:gd name="connsiteX1" fmla="*/ 0 w 15"/>
                    <a:gd name="connsiteY1" fmla="*/ 143 h 142"/>
                    <a:gd name="connsiteX2" fmla="*/ 0 w 15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" h="142">
                      <a:moveTo>
                        <a:pt x="0" y="0"/>
                      </a:moveTo>
                      <a:cubicBezTo>
                        <a:pt x="0" y="36"/>
                        <a:pt x="0" y="71"/>
                        <a:pt x="0" y="143"/>
                      </a:cubicBezTo>
                      <a:cubicBezTo>
                        <a:pt x="36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" name="Freeform 141">
                  <a:extLst>
                    <a:ext uri="{FF2B5EF4-FFF2-40B4-BE49-F238E27FC236}">
                      <a16:creationId xmlns:a16="http://schemas.microsoft.com/office/drawing/2014/main" id="{A4432977-CAE1-0A44-8130-F2E7877B5F8C}"/>
                    </a:ext>
                  </a:extLst>
                </p:cNvPr>
                <p:cNvSpPr/>
                <p:nvPr/>
              </p:nvSpPr>
              <p:spPr>
                <a:xfrm>
                  <a:off x="9434154" y="1058275"/>
                  <a:ext cx="3571" cy="142"/>
                </a:xfrm>
                <a:custGeom>
                  <a:avLst/>
                  <a:gdLst>
                    <a:gd name="connsiteX0" fmla="*/ 0 w 3571"/>
                    <a:gd name="connsiteY0" fmla="*/ 143 h 142"/>
                    <a:gd name="connsiteX1" fmla="*/ 0 w 3571"/>
                    <a:gd name="connsiteY1" fmla="*/ 107 h 142"/>
                    <a:gd name="connsiteX2" fmla="*/ 0 w 3571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42">
                      <a:moveTo>
                        <a:pt x="0" y="143"/>
                      </a:moveTo>
                      <a:lnTo>
                        <a:pt x="0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" name="Freeform 142">
                  <a:extLst>
                    <a:ext uri="{FF2B5EF4-FFF2-40B4-BE49-F238E27FC236}">
                      <a16:creationId xmlns:a16="http://schemas.microsoft.com/office/drawing/2014/main" id="{44FF93FB-9899-294C-B424-E6483AE19923}"/>
                    </a:ext>
                  </a:extLst>
                </p:cNvPr>
                <p:cNvSpPr/>
                <p:nvPr/>
              </p:nvSpPr>
              <p:spPr>
                <a:xfrm>
                  <a:off x="9362393" y="1033076"/>
                  <a:ext cx="100686" cy="116647"/>
                </a:xfrm>
                <a:custGeom>
                  <a:avLst/>
                  <a:gdLst>
                    <a:gd name="connsiteX0" fmla="*/ 85978 w 100686"/>
                    <a:gd name="connsiteY0" fmla="*/ 11768 h 116647"/>
                    <a:gd name="connsiteX1" fmla="*/ 76691 w 100686"/>
                    <a:gd name="connsiteY1" fmla="*/ 19341 h 116647"/>
                    <a:gd name="connsiteX2" fmla="*/ 71762 w 100686"/>
                    <a:gd name="connsiteY2" fmla="*/ 25342 h 116647"/>
                    <a:gd name="connsiteX3" fmla="*/ 69512 w 100686"/>
                    <a:gd name="connsiteY3" fmla="*/ 29592 h 116647"/>
                    <a:gd name="connsiteX4" fmla="*/ 68511 w 100686"/>
                    <a:gd name="connsiteY4" fmla="*/ 29414 h 116647"/>
                    <a:gd name="connsiteX5" fmla="*/ 67654 w 100686"/>
                    <a:gd name="connsiteY5" fmla="*/ 30699 h 116647"/>
                    <a:gd name="connsiteX6" fmla="*/ 67511 w 100686"/>
                    <a:gd name="connsiteY6" fmla="*/ 30521 h 116647"/>
                    <a:gd name="connsiteX7" fmla="*/ 66654 w 100686"/>
                    <a:gd name="connsiteY7" fmla="*/ 32271 h 116647"/>
                    <a:gd name="connsiteX8" fmla="*/ 66511 w 100686"/>
                    <a:gd name="connsiteY8" fmla="*/ 32092 h 116647"/>
                    <a:gd name="connsiteX9" fmla="*/ 66011 w 100686"/>
                    <a:gd name="connsiteY9" fmla="*/ 32807 h 116647"/>
                    <a:gd name="connsiteX10" fmla="*/ 65868 w 100686"/>
                    <a:gd name="connsiteY10" fmla="*/ 32450 h 116647"/>
                    <a:gd name="connsiteX11" fmla="*/ 63654 w 100686"/>
                    <a:gd name="connsiteY11" fmla="*/ 35414 h 116647"/>
                    <a:gd name="connsiteX12" fmla="*/ 64475 w 100686"/>
                    <a:gd name="connsiteY12" fmla="*/ 36022 h 116647"/>
                    <a:gd name="connsiteX13" fmla="*/ 60403 w 100686"/>
                    <a:gd name="connsiteY13" fmla="*/ 39808 h 116647"/>
                    <a:gd name="connsiteX14" fmla="*/ 60225 w 100686"/>
                    <a:gd name="connsiteY14" fmla="*/ 39629 h 116647"/>
                    <a:gd name="connsiteX15" fmla="*/ 55795 w 100686"/>
                    <a:gd name="connsiteY15" fmla="*/ 45416 h 116647"/>
                    <a:gd name="connsiteX16" fmla="*/ 55153 w 100686"/>
                    <a:gd name="connsiteY16" fmla="*/ 44987 h 116647"/>
                    <a:gd name="connsiteX17" fmla="*/ 55081 w 100686"/>
                    <a:gd name="connsiteY17" fmla="*/ 48630 h 116647"/>
                    <a:gd name="connsiteX18" fmla="*/ 53438 w 100686"/>
                    <a:gd name="connsiteY18" fmla="*/ 48345 h 116647"/>
                    <a:gd name="connsiteX19" fmla="*/ 53331 w 100686"/>
                    <a:gd name="connsiteY19" fmla="*/ 50380 h 116647"/>
                    <a:gd name="connsiteX20" fmla="*/ 53331 w 100686"/>
                    <a:gd name="connsiteY20" fmla="*/ 49916 h 116647"/>
                    <a:gd name="connsiteX21" fmla="*/ 52081 w 100686"/>
                    <a:gd name="connsiteY21" fmla="*/ 51702 h 116647"/>
                    <a:gd name="connsiteX22" fmla="*/ 53581 w 100686"/>
                    <a:gd name="connsiteY22" fmla="*/ 52488 h 116647"/>
                    <a:gd name="connsiteX23" fmla="*/ 51438 w 100686"/>
                    <a:gd name="connsiteY23" fmla="*/ 52416 h 116647"/>
                    <a:gd name="connsiteX24" fmla="*/ 52474 w 100686"/>
                    <a:gd name="connsiteY24" fmla="*/ 53309 h 116647"/>
                    <a:gd name="connsiteX25" fmla="*/ 47223 w 100686"/>
                    <a:gd name="connsiteY25" fmla="*/ 54024 h 116647"/>
                    <a:gd name="connsiteX26" fmla="*/ 34650 w 100686"/>
                    <a:gd name="connsiteY26" fmla="*/ 68383 h 116647"/>
                    <a:gd name="connsiteX27" fmla="*/ 33721 w 100686"/>
                    <a:gd name="connsiteY27" fmla="*/ 67918 h 116647"/>
                    <a:gd name="connsiteX28" fmla="*/ 33150 w 100686"/>
                    <a:gd name="connsiteY28" fmla="*/ 69883 h 116647"/>
                    <a:gd name="connsiteX29" fmla="*/ 33221 w 100686"/>
                    <a:gd name="connsiteY29" fmla="*/ 70847 h 116647"/>
                    <a:gd name="connsiteX30" fmla="*/ 32364 w 100686"/>
                    <a:gd name="connsiteY30" fmla="*/ 70454 h 116647"/>
                    <a:gd name="connsiteX31" fmla="*/ 32114 w 100686"/>
                    <a:gd name="connsiteY31" fmla="*/ 71740 h 116647"/>
                    <a:gd name="connsiteX32" fmla="*/ 30971 w 100686"/>
                    <a:gd name="connsiteY32" fmla="*/ 71633 h 116647"/>
                    <a:gd name="connsiteX33" fmla="*/ 26756 w 100686"/>
                    <a:gd name="connsiteY33" fmla="*/ 77705 h 116647"/>
                    <a:gd name="connsiteX34" fmla="*/ 19255 w 100686"/>
                    <a:gd name="connsiteY34" fmla="*/ 87921 h 116647"/>
                    <a:gd name="connsiteX35" fmla="*/ 8325 w 100686"/>
                    <a:gd name="connsiteY35" fmla="*/ 98994 h 116647"/>
                    <a:gd name="connsiteX36" fmla="*/ 8361 w 100686"/>
                    <a:gd name="connsiteY36" fmla="*/ 99637 h 116647"/>
                    <a:gd name="connsiteX37" fmla="*/ 5432 w 100686"/>
                    <a:gd name="connsiteY37" fmla="*/ 102494 h 116647"/>
                    <a:gd name="connsiteX38" fmla="*/ 3182 w 100686"/>
                    <a:gd name="connsiteY38" fmla="*/ 105173 h 116647"/>
                    <a:gd name="connsiteX39" fmla="*/ 74 w 100686"/>
                    <a:gd name="connsiteY39" fmla="*/ 112067 h 116647"/>
                    <a:gd name="connsiteX40" fmla="*/ 2574 w 100686"/>
                    <a:gd name="connsiteY40" fmla="*/ 116567 h 116647"/>
                    <a:gd name="connsiteX41" fmla="*/ 11076 w 100686"/>
                    <a:gd name="connsiteY41" fmla="*/ 114138 h 116647"/>
                    <a:gd name="connsiteX42" fmla="*/ 11290 w 100686"/>
                    <a:gd name="connsiteY42" fmla="*/ 114389 h 116647"/>
                    <a:gd name="connsiteX43" fmla="*/ 14076 w 100686"/>
                    <a:gd name="connsiteY43" fmla="*/ 110102 h 116647"/>
                    <a:gd name="connsiteX44" fmla="*/ 16541 w 100686"/>
                    <a:gd name="connsiteY44" fmla="*/ 108709 h 116647"/>
                    <a:gd name="connsiteX45" fmla="*/ 16612 w 100686"/>
                    <a:gd name="connsiteY45" fmla="*/ 108852 h 116647"/>
                    <a:gd name="connsiteX46" fmla="*/ 19755 w 100686"/>
                    <a:gd name="connsiteY46" fmla="*/ 105030 h 116647"/>
                    <a:gd name="connsiteX47" fmla="*/ 20077 w 100686"/>
                    <a:gd name="connsiteY47" fmla="*/ 105816 h 116647"/>
                    <a:gd name="connsiteX48" fmla="*/ 22113 w 100686"/>
                    <a:gd name="connsiteY48" fmla="*/ 104137 h 116647"/>
                    <a:gd name="connsiteX49" fmla="*/ 25756 w 100686"/>
                    <a:gd name="connsiteY49" fmla="*/ 97279 h 116647"/>
                    <a:gd name="connsiteX50" fmla="*/ 25935 w 100686"/>
                    <a:gd name="connsiteY50" fmla="*/ 97565 h 116647"/>
                    <a:gd name="connsiteX51" fmla="*/ 26720 w 100686"/>
                    <a:gd name="connsiteY51" fmla="*/ 95350 h 116647"/>
                    <a:gd name="connsiteX52" fmla="*/ 27042 w 100686"/>
                    <a:gd name="connsiteY52" fmla="*/ 95458 h 116647"/>
                    <a:gd name="connsiteX53" fmla="*/ 28899 w 100686"/>
                    <a:gd name="connsiteY53" fmla="*/ 92136 h 116647"/>
                    <a:gd name="connsiteX54" fmla="*/ 29542 w 100686"/>
                    <a:gd name="connsiteY54" fmla="*/ 92600 h 116647"/>
                    <a:gd name="connsiteX55" fmla="*/ 30685 w 100686"/>
                    <a:gd name="connsiteY55" fmla="*/ 90957 h 116647"/>
                    <a:gd name="connsiteX56" fmla="*/ 30078 w 100686"/>
                    <a:gd name="connsiteY56" fmla="*/ 91421 h 116647"/>
                    <a:gd name="connsiteX57" fmla="*/ 31935 w 100686"/>
                    <a:gd name="connsiteY57" fmla="*/ 89135 h 116647"/>
                    <a:gd name="connsiteX58" fmla="*/ 32007 w 100686"/>
                    <a:gd name="connsiteY58" fmla="*/ 83742 h 116647"/>
                    <a:gd name="connsiteX59" fmla="*/ 32935 w 100686"/>
                    <a:gd name="connsiteY59" fmla="*/ 83992 h 116647"/>
                    <a:gd name="connsiteX60" fmla="*/ 34007 w 100686"/>
                    <a:gd name="connsiteY60" fmla="*/ 85171 h 116647"/>
                    <a:gd name="connsiteX61" fmla="*/ 36114 w 100686"/>
                    <a:gd name="connsiteY61" fmla="*/ 83278 h 116647"/>
                    <a:gd name="connsiteX62" fmla="*/ 36793 w 100686"/>
                    <a:gd name="connsiteY62" fmla="*/ 83813 h 116647"/>
                    <a:gd name="connsiteX63" fmla="*/ 39115 w 100686"/>
                    <a:gd name="connsiteY63" fmla="*/ 80491 h 116647"/>
                    <a:gd name="connsiteX64" fmla="*/ 41579 w 100686"/>
                    <a:gd name="connsiteY64" fmla="*/ 78955 h 116647"/>
                    <a:gd name="connsiteX65" fmla="*/ 42901 w 100686"/>
                    <a:gd name="connsiteY65" fmla="*/ 79241 h 116647"/>
                    <a:gd name="connsiteX66" fmla="*/ 43115 w 100686"/>
                    <a:gd name="connsiteY66" fmla="*/ 77670 h 116647"/>
                    <a:gd name="connsiteX67" fmla="*/ 44437 w 100686"/>
                    <a:gd name="connsiteY67" fmla="*/ 78098 h 116647"/>
                    <a:gd name="connsiteX68" fmla="*/ 48687 w 100686"/>
                    <a:gd name="connsiteY68" fmla="*/ 73741 h 116647"/>
                    <a:gd name="connsiteX69" fmla="*/ 48902 w 100686"/>
                    <a:gd name="connsiteY69" fmla="*/ 71062 h 116647"/>
                    <a:gd name="connsiteX70" fmla="*/ 50723 w 100686"/>
                    <a:gd name="connsiteY70" fmla="*/ 71240 h 116647"/>
                    <a:gd name="connsiteX71" fmla="*/ 50402 w 100686"/>
                    <a:gd name="connsiteY71" fmla="*/ 71347 h 116647"/>
                    <a:gd name="connsiteX72" fmla="*/ 50938 w 100686"/>
                    <a:gd name="connsiteY72" fmla="*/ 72026 h 116647"/>
                    <a:gd name="connsiteX73" fmla="*/ 53117 w 100686"/>
                    <a:gd name="connsiteY73" fmla="*/ 68776 h 116647"/>
                    <a:gd name="connsiteX74" fmla="*/ 52116 w 100686"/>
                    <a:gd name="connsiteY74" fmla="*/ 68669 h 116647"/>
                    <a:gd name="connsiteX75" fmla="*/ 53081 w 100686"/>
                    <a:gd name="connsiteY75" fmla="*/ 67811 h 116647"/>
                    <a:gd name="connsiteX76" fmla="*/ 53438 w 100686"/>
                    <a:gd name="connsiteY76" fmla="*/ 68490 h 116647"/>
                    <a:gd name="connsiteX77" fmla="*/ 55045 w 100686"/>
                    <a:gd name="connsiteY77" fmla="*/ 67383 h 116647"/>
                    <a:gd name="connsiteX78" fmla="*/ 54188 w 100686"/>
                    <a:gd name="connsiteY78" fmla="*/ 66990 h 116647"/>
                    <a:gd name="connsiteX79" fmla="*/ 56260 w 100686"/>
                    <a:gd name="connsiteY79" fmla="*/ 65775 h 116647"/>
                    <a:gd name="connsiteX80" fmla="*/ 55224 w 100686"/>
                    <a:gd name="connsiteY80" fmla="*/ 64704 h 116647"/>
                    <a:gd name="connsiteX81" fmla="*/ 59724 w 100686"/>
                    <a:gd name="connsiteY81" fmla="*/ 62489 h 116647"/>
                    <a:gd name="connsiteX82" fmla="*/ 59332 w 100686"/>
                    <a:gd name="connsiteY82" fmla="*/ 61168 h 116647"/>
                    <a:gd name="connsiteX83" fmla="*/ 60010 w 100686"/>
                    <a:gd name="connsiteY83" fmla="*/ 61703 h 116647"/>
                    <a:gd name="connsiteX84" fmla="*/ 62261 w 100686"/>
                    <a:gd name="connsiteY84" fmla="*/ 60667 h 116647"/>
                    <a:gd name="connsiteX85" fmla="*/ 62618 w 100686"/>
                    <a:gd name="connsiteY85" fmla="*/ 61168 h 116647"/>
                    <a:gd name="connsiteX86" fmla="*/ 61546 w 100686"/>
                    <a:gd name="connsiteY86" fmla="*/ 59632 h 116647"/>
                    <a:gd name="connsiteX87" fmla="*/ 62832 w 100686"/>
                    <a:gd name="connsiteY87" fmla="*/ 57453 h 116647"/>
                    <a:gd name="connsiteX88" fmla="*/ 62011 w 100686"/>
                    <a:gd name="connsiteY88" fmla="*/ 56060 h 116647"/>
                    <a:gd name="connsiteX89" fmla="*/ 62511 w 100686"/>
                    <a:gd name="connsiteY89" fmla="*/ 56774 h 116647"/>
                    <a:gd name="connsiteX90" fmla="*/ 62868 w 100686"/>
                    <a:gd name="connsiteY90" fmla="*/ 55881 h 116647"/>
                    <a:gd name="connsiteX91" fmla="*/ 64011 w 100686"/>
                    <a:gd name="connsiteY91" fmla="*/ 56238 h 116647"/>
                    <a:gd name="connsiteX92" fmla="*/ 64511 w 100686"/>
                    <a:gd name="connsiteY92" fmla="*/ 57274 h 116647"/>
                    <a:gd name="connsiteX93" fmla="*/ 64225 w 100686"/>
                    <a:gd name="connsiteY93" fmla="*/ 55345 h 116647"/>
                    <a:gd name="connsiteX94" fmla="*/ 66904 w 100686"/>
                    <a:gd name="connsiteY94" fmla="*/ 53881 h 116647"/>
                    <a:gd name="connsiteX95" fmla="*/ 68118 w 100686"/>
                    <a:gd name="connsiteY95" fmla="*/ 51559 h 116647"/>
                    <a:gd name="connsiteX96" fmla="*/ 69940 w 100686"/>
                    <a:gd name="connsiteY96" fmla="*/ 52667 h 116647"/>
                    <a:gd name="connsiteX97" fmla="*/ 71298 w 100686"/>
                    <a:gd name="connsiteY97" fmla="*/ 50202 h 116647"/>
                    <a:gd name="connsiteX98" fmla="*/ 71298 w 100686"/>
                    <a:gd name="connsiteY98" fmla="*/ 50380 h 116647"/>
                    <a:gd name="connsiteX99" fmla="*/ 75369 w 100686"/>
                    <a:gd name="connsiteY99" fmla="*/ 45808 h 116647"/>
                    <a:gd name="connsiteX100" fmla="*/ 74584 w 100686"/>
                    <a:gd name="connsiteY100" fmla="*/ 44094 h 116647"/>
                    <a:gd name="connsiteX101" fmla="*/ 76798 w 100686"/>
                    <a:gd name="connsiteY101" fmla="*/ 39701 h 116647"/>
                    <a:gd name="connsiteX102" fmla="*/ 78798 w 100686"/>
                    <a:gd name="connsiteY102" fmla="*/ 39236 h 116647"/>
                    <a:gd name="connsiteX103" fmla="*/ 78798 w 100686"/>
                    <a:gd name="connsiteY103" fmla="*/ 39558 h 116647"/>
                    <a:gd name="connsiteX104" fmla="*/ 81156 w 100686"/>
                    <a:gd name="connsiteY104" fmla="*/ 36629 h 116647"/>
                    <a:gd name="connsiteX105" fmla="*/ 81191 w 100686"/>
                    <a:gd name="connsiteY105" fmla="*/ 33950 h 116647"/>
                    <a:gd name="connsiteX106" fmla="*/ 82013 w 100686"/>
                    <a:gd name="connsiteY106" fmla="*/ 33950 h 116647"/>
                    <a:gd name="connsiteX107" fmla="*/ 82799 w 100686"/>
                    <a:gd name="connsiteY107" fmla="*/ 34379 h 116647"/>
                    <a:gd name="connsiteX108" fmla="*/ 82656 w 100686"/>
                    <a:gd name="connsiteY108" fmla="*/ 33807 h 116647"/>
                    <a:gd name="connsiteX109" fmla="*/ 82799 w 100686"/>
                    <a:gd name="connsiteY109" fmla="*/ 33914 h 116647"/>
                    <a:gd name="connsiteX110" fmla="*/ 82549 w 100686"/>
                    <a:gd name="connsiteY110" fmla="*/ 33307 h 116647"/>
                    <a:gd name="connsiteX111" fmla="*/ 82120 w 100686"/>
                    <a:gd name="connsiteY111" fmla="*/ 33093 h 116647"/>
                    <a:gd name="connsiteX112" fmla="*/ 84585 w 100686"/>
                    <a:gd name="connsiteY112" fmla="*/ 32200 h 116647"/>
                    <a:gd name="connsiteX113" fmla="*/ 87049 w 100686"/>
                    <a:gd name="connsiteY113" fmla="*/ 26485 h 116647"/>
                    <a:gd name="connsiteX114" fmla="*/ 87621 w 100686"/>
                    <a:gd name="connsiteY114" fmla="*/ 28056 h 116647"/>
                    <a:gd name="connsiteX115" fmla="*/ 88371 w 100686"/>
                    <a:gd name="connsiteY115" fmla="*/ 26913 h 116647"/>
                    <a:gd name="connsiteX116" fmla="*/ 88085 w 100686"/>
                    <a:gd name="connsiteY116" fmla="*/ 28271 h 116647"/>
                    <a:gd name="connsiteX117" fmla="*/ 91586 w 100686"/>
                    <a:gd name="connsiteY117" fmla="*/ 24342 h 116647"/>
                    <a:gd name="connsiteX118" fmla="*/ 91300 w 100686"/>
                    <a:gd name="connsiteY118" fmla="*/ 23556 h 116647"/>
                    <a:gd name="connsiteX119" fmla="*/ 91478 w 100686"/>
                    <a:gd name="connsiteY119" fmla="*/ 23556 h 116647"/>
                    <a:gd name="connsiteX120" fmla="*/ 91193 w 100686"/>
                    <a:gd name="connsiteY120" fmla="*/ 22341 h 116647"/>
                    <a:gd name="connsiteX121" fmla="*/ 93193 w 100686"/>
                    <a:gd name="connsiteY121" fmla="*/ 22913 h 116647"/>
                    <a:gd name="connsiteX122" fmla="*/ 94693 w 100686"/>
                    <a:gd name="connsiteY122" fmla="*/ 20091 h 116647"/>
                    <a:gd name="connsiteX123" fmla="*/ 93943 w 100686"/>
                    <a:gd name="connsiteY123" fmla="*/ 19591 h 116647"/>
                    <a:gd name="connsiteX124" fmla="*/ 95015 w 100686"/>
                    <a:gd name="connsiteY124" fmla="*/ 19091 h 116647"/>
                    <a:gd name="connsiteX125" fmla="*/ 95872 w 100686"/>
                    <a:gd name="connsiteY125" fmla="*/ 19805 h 116647"/>
                    <a:gd name="connsiteX126" fmla="*/ 95658 w 100686"/>
                    <a:gd name="connsiteY126" fmla="*/ 17698 h 116647"/>
                    <a:gd name="connsiteX127" fmla="*/ 96051 w 100686"/>
                    <a:gd name="connsiteY127" fmla="*/ 19198 h 116647"/>
                    <a:gd name="connsiteX128" fmla="*/ 97872 w 100686"/>
                    <a:gd name="connsiteY128" fmla="*/ 17019 h 116647"/>
                    <a:gd name="connsiteX129" fmla="*/ 96586 w 100686"/>
                    <a:gd name="connsiteY129" fmla="*/ 15448 h 116647"/>
                    <a:gd name="connsiteX130" fmla="*/ 98265 w 100686"/>
                    <a:gd name="connsiteY130" fmla="*/ 13197 h 116647"/>
                    <a:gd name="connsiteX131" fmla="*/ 97336 w 100686"/>
                    <a:gd name="connsiteY131" fmla="*/ 12769 h 116647"/>
                    <a:gd name="connsiteX132" fmla="*/ 100194 w 100686"/>
                    <a:gd name="connsiteY132" fmla="*/ 10233 h 116647"/>
                    <a:gd name="connsiteX133" fmla="*/ 93979 w 100686"/>
                    <a:gd name="connsiteY133" fmla="*/ 910 h 116647"/>
                    <a:gd name="connsiteX134" fmla="*/ 85978 w 100686"/>
                    <a:gd name="connsiteY134" fmla="*/ 11768 h 116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</a:cxnLst>
                  <a:rect l="l" t="t" r="r" b="b"/>
                  <a:pathLst>
                    <a:path w="100686" h="116647">
                      <a:moveTo>
                        <a:pt x="85978" y="11768"/>
                      </a:moveTo>
                      <a:cubicBezTo>
                        <a:pt x="82084" y="15198"/>
                        <a:pt x="79763" y="14912"/>
                        <a:pt x="76691" y="19341"/>
                      </a:cubicBezTo>
                      <a:cubicBezTo>
                        <a:pt x="74834" y="21091"/>
                        <a:pt x="73298" y="23377"/>
                        <a:pt x="71762" y="25342"/>
                      </a:cubicBezTo>
                      <a:cubicBezTo>
                        <a:pt x="72047" y="27199"/>
                        <a:pt x="69547" y="27735"/>
                        <a:pt x="69512" y="29592"/>
                      </a:cubicBezTo>
                      <a:lnTo>
                        <a:pt x="68511" y="29414"/>
                      </a:lnTo>
                      <a:cubicBezTo>
                        <a:pt x="68511" y="30057"/>
                        <a:pt x="68333" y="30664"/>
                        <a:pt x="67654" y="30699"/>
                      </a:cubicBezTo>
                      <a:lnTo>
                        <a:pt x="67511" y="30521"/>
                      </a:lnTo>
                      <a:cubicBezTo>
                        <a:pt x="67476" y="31485"/>
                        <a:pt x="66654" y="31807"/>
                        <a:pt x="66654" y="32271"/>
                      </a:cubicBezTo>
                      <a:lnTo>
                        <a:pt x="66511" y="32092"/>
                      </a:lnTo>
                      <a:lnTo>
                        <a:pt x="66011" y="32807"/>
                      </a:lnTo>
                      <a:lnTo>
                        <a:pt x="65868" y="32450"/>
                      </a:lnTo>
                      <a:cubicBezTo>
                        <a:pt x="65511" y="33807"/>
                        <a:pt x="64654" y="34807"/>
                        <a:pt x="63654" y="35414"/>
                      </a:cubicBezTo>
                      <a:lnTo>
                        <a:pt x="64475" y="36022"/>
                      </a:lnTo>
                      <a:cubicBezTo>
                        <a:pt x="61975" y="37022"/>
                        <a:pt x="62939" y="39093"/>
                        <a:pt x="60403" y="39808"/>
                      </a:cubicBezTo>
                      <a:lnTo>
                        <a:pt x="60225" y="39629"/>
                      </a:lnTo>
                      <a:cubicBezTo>
                        <a:pt x="60332" y="43451"/>
                        <a:pt x="55867" y="41629"/>
                        <a:pt x="55795" y="45416"/>
                      </a:cubicBezTo>
                      <a:cubicBezTo>
                        <a:pt x="55795" y="44951"/>
                        <a:pt x="55295" y="45166"/>
                        <a:pt x="55153" y="44987"/>
                      </a:cubicBezTo>
                      <a:cubicBezTo>
                        <a:pt x="54474" y="46130"/>
                        <a:pt x="53617" y="47273"/>
                        <a:pt x="55081" y="48630"/>
                      </a:cubicBezTo>
                      <a:cubicBezTo>
                        <a:pt x="54402" y="49309"/>
                        <a:pt x="54081" y="48773"/>
                        <a:pt x="53438" y="48345"/>
                      </a:cubicBezTo>
                      <a:cubicBezTo>
                        <a:pt x="54081" y="48916"/>
                        <a:pt x="53795" y="49773"/>
                        <a:pt x="53331" y="50380"/>
                      </a:cubicBezTo>
                      <a:lnTo>
                        <a:pt x="53331" y="49916"/>
                      </a:lnTo>
                      <a:lnTo>
                        <a:pt x="52081" y="51702"/>
                      </a:lnTo>
                      <a:lnTo>
                        <a:pt x="53581" y="52488"/>
                      </a:lnTo>
                      <a:cubicBezTo>
                        <a:pt x="52438" y="52988"/>
                        <a:pt x="51902" y="51345"/>
                        <a:pt x="51438" y="52416"/>
                      </a:cubicBezTo>
                      <a:lnTo>
                        <a:pt x="52474" y="53309"/>
                      </a:lnTo>
                      <a:cubicBezTo>
                        <a:pt x="51188" y="54274"/>
                        <a:pt x="49009" y="53559"/>
                        <a:pt x="47223" y="54024"/>
                      </a:cubicBezTo>
                      <a:cubicBezTo>
                        <a:pt x="42508" y="58310"/>
                        <a:pt x="40293" y="65454"/>
                        <a:pt x="34650" y="68383"/>
                      </a:cubicBezTo>
                      <a:lnTo>
                        <a:pt x="33721" y="67918"/>
                      </a:lnTo>
                      <a:cubicBezTo>
                        <a:pt x="32507" y="67025"/>
                        <a:pt x="34328" y="70633"/>
                        <a:pt x="33150" y="69883"/>
                      </a:cubicBezTo>
                      <a:lnTo>
                        <a:pt x="33221" y="70847"/>
                      </a:lnTo>
                      <a:cubicBezTo>
                        <a:pt x="32900" y="70812"/>
                        <a:pt x="32400" y="70954"/>
                        <a:pt x="32364" y="70454"/>
                      </a:cubicBezTo>
                      <a:cubicBezTo>
                        <a:pt x="31900" y="70919"/>
                        <a:pt x="32078" y="71062"/>
                        <a:pt x="32114" y="71740"/>
                      </a:cubicBezTo>
                      <a:lnTo>
                        <a:pt x="30971" y="71633"/>
                      </a:lnTo>
                      <a:cubicBezTo>
                        <a:pt x="28792" y="73098"/>
                        <a:pt x="28756" y="75919"/>
                        <a:pt x="26756" y="77705"/>
                      </a:cubicBezTo>
                      <a:cubicBezTo>
                        <a:pt x="23256" y="78884"/>
                        <a:pt x="20684" y="84635"/>
                        <a:pt x="19255" y="87921"/>
                      </a:cubicBezTo>
                      <a:cubicBezTo>
                        <a:pt x="17862" y="93029"/>
                        <a:pt x="9575" y="93565"/>
                        <a:pt x="8325" y="98994"/>
                      </a:cubicBezTo>
                      <a:cubicBezTo>
                        <a:pt x="8040" y="99029"/>
                        <a:pt x="8218" y="99529"/>
                        <a:pt x="8361" y="99637"/>
                      </a:cubicBezTo>
                      <a:lnTo>
                        <a:pt x="5432" y="102494"/>
                      </a:lnTo>
                      <a:cubicBezTo>
                        <a:pt x="5432" y="102494"/>
                        <a:pt x="4432" y="103494"/>
                        <a:pt x="3182" y="105173"/>
                      </a:cubicBezTo>
                      <a:cubicBezTo>
                        <a:pt x="1967" y="106816"/>
                        <a:pt x="431" y="109352"/>
                        <a:pt x="74" y="112067"/>
                      </a:cubicBezTo>
                      <a:cubicBezTo>
                        <a:pt x="-319" y="114889"/>
                        <a:pt x="896" y="117103"/>
                        <a:pt x="2574" y="116567"/>
                      </a:cubicBezTo>
                      <a:cubicBezTo>
                        <a:pt x="4325" y="116032"/>
                        <a:pt x="6682" y="114674"/>
                        <a:pt x="11076" y="114138"/>
                      </a:cubicBezTo>
                      <a:lnTo>
                        <a:pt x="11290" y="114389"/>
                      </a:lnTo>
                      <a:cubicBezTo>
                        <a:pt x="13076" y="113353"/>
                        <a:pt x="14148" y="112460"/>
                        <a:pt x="14076" y="110102"/>
                      </a:cubicBezTo>
                      <a:cubicBezTo>
                        <a:pt x="15719" y="111317"/>
                        <a:pt x="15612" y="108781"/>
                        <a:pt x="16541" y="108709"/>
                      </a:cubicBezTo>
                      <a:lnTo>
                        <a:pt x="16612" y="108852"/>
                      </a:lnTo>
                      <a:cubicBezTo>
                        <a:pt x="16683" y="106495"/>
                        <a:pt x="19934" y="106923"/>
                        <a:pt x="19755" y="105030"/>
                      </a:cubicBezTo>
                      <a:cubicBezTo>
                        <a:pt x="19862" y="105173"/>
                        <a:pt x="20255" y="105530"/>
                        <a:pt x="20077" y="105816"/>
                      </a:cubicBezTo>
                      <a:cubicBezTo>
                        <a:pt x="20541" y="104852"/>
                        <a:pt x="21148" y="103494"/>
                        <a:pt x="22113" y="104137"/>
                      </a:cubicBezTo>
                      <a:cubicBezTo>
                        <a:pt x="23506" y="102030"/>
                        <a:pt x="26185" y="99708"/>
                        <a:pt x="25756" y="97279"/>
                      </a:cubicBezTo>
                      <a:lnTo>
                        <a:pt x="25935" y="97565"/>
                      </a:lnTo>
                      <a:cubicBezTo>
                        <a:pt x="25542" y="96065"/>
                        <a:pt x="26542" y="96529"/>
                        <a:pt x="26720" y="95350"/>
                      </a:cubicBezTo>
                      <a:cubicBezTo>
                        <a:pt x="26863" y="95422"/>
                        <a:pt x="26970" y="95386"/>
                        <a:pt x="27042" y="95458"/>
                      </a:cubicBezTo>
                      <a:cubicBezTo>
                        <a:pt x="26720" y="93886"/>
                        <a:pt x="28792" y="93100"/>
                        <a:pt x="28899" y="92136"/>
                      </a:cubicBezTo>
                      <a:lnTo>
                        <a:pt x="29542" y="92600"/>
                      </a:lnTo>
                      <a:lnTo>
                        <a:pt x="30685" y="90957"/>
                      </a:lnTo>
                      <a:lnTo>
                        <a:pt x="30078" y="91421"/>
                      </a:lnTo>
                      <a:cubicBezTo>
                        <a:pt x="28614" y="89850"/>
                        <a:pt x="32078" y="91136"/>
                        <a:pt x="31935" y="89135"/>
                      </a:cubicBezTo>
                      <a:cubicBezTo>
                        <a:pt x="33007" y="88278"/>
                        <a:pt x="30328" y="84170"/>
                        <a:pt x="32007" y="83742"/>
                      </a:cubicBezTo>
                      <a:cubicBezTo>
                        <a:pt x="31685" y="82563"/>
                        <a:pt x="32864" y="85242"/>
                        <a:pt x="32935" y="83992"/>
                      </a:cubicBezTo>
                      <a:cubicBezTo>
                        <a:pt x="33793" y="84706"/>
                        <a:pt x="33150" y="84813"/>
                        <a:pt x="34007" y="85171"/>
                      </a:cubicBezTo>
                      <a:cubicBezTo>
                        <a:pt x="34257" y="84063"/>
                        <a:pt x="35936" y="84670"/>
                        <a:pt x="36114" y="83278"/>
                      </a:cubicBezTo>
                      <a:lnTo>
                        <a:pt x="36793" y="83813"/>
                      </a:lnTo>
                      <a:cubicBezTo>
                        <a:pt x="36615" y="81563"/>
                        <a:pt x="39579" y="82277"/>
                        <a:pt x="39115" y="80491"/>
                      </a:cubicBezTo>
                      <a:cubicBezTo>
                        <a:pt x="39615" y="78777"/>
                        <a:pt x="41758" y="81349"/>
                        <a:pt x="41579" y="78955"/>
                      </a:cubicBezTo>
                      <a:lnTo>
                        <a:pt x="42901" y="79241"/>
                      </a:lnTo>
                      <a:cubicBezTo>
                        <a:pt x="43508" y="78813"/>
                        <a:pt x="42151" y="77884"/>
                        <a:pt x="43115" y="77670"/>
                      </a:cubicBezTo>
                      <a:cubicBezTo>
                        <a:pt x="43651" y="78205"/>
                        <a:pt x="44223" y="77277"/>
                        <a:pt x="44437" y="78098"/>
                      </a:cubicBezTo>
                      <a:cubicBezTo>
                        <a:pt x="46473" y="77491"/>
                        <a:pt x="45544" y="74169"/>
                        <a:pt x="48687" y="73741"/>
                      </a:cubicBezTo>
                      <a:cubicBezTo>
                        <a:pt x="47973" y="72383"/>
                        <a:pt x="49437" y="72098"/>
                        <a:pt x="48902" y="71062"/>
                      </a:cubicBezTo>
                      <a:cubicBezTo>
                        <a:pt x="49402" y="71419"/>
                        <a:pt x="50652" y="69347"/>
                        <a:pt x="50723" y="71240"/>
                      </a:cubicBezTo>
                      <a:cubicBezTo>
                        <a:pt x="50723" y="71383"/>
                        <a:pt x="50580" y="71526"/>
                        <a:pt x="50402" y="71347"/>
                      </a:cubicBezTo>
                      <a:lnTo>
                        <a:pt x="50938" y="72026"/>
                      </a:lnTo>
                      <a:cubicBezTo>
                        <a:pt x="53081" y="72098"/>
                        <a:pt x="51974" y="69597"/>
                        <a:pt x="53117" y="68776"/>
                      </a:cubicBezTo>
                      <a:cubicBezTo>
                        <a:pt x="52616" y="68883"/>
                        <a:pt x="52331" y="69311"/>
                        <a:pt x="52116" y="68669"/>
                      </a:cubicBezTo>
                      <a:lnTo>
                        <a:pt x="53081" y="67811"/>
                      </a:lnTo>
                      <a:lnTo>
                        <a:pt x="53438" y="68490"/>
                      </a:lnTo>
                      <a:lnTo>
                        <a:pt x="55045" y="67383"/>
                      </a:lnTo>
                      <a:lnTo>
                        <a:pt x="54188" y="66990"/>
                      </a:lnTo>
                      <a:cubicBezTo>
                        <a:pt x="55153" y="66633"/>
                        <a:pt x="56510" y="67383"/>
                        <a:pt x="56260" y="65775"/>
                      </a:cubicBezTo>
                      <a:cubicBezTo>
                        <a:pt x="56046" y="64954"/>
                        <a:pt x="54760" y="65597"/>
                        <a:pt x="55224" y="64704"/>
                      </a:cubicBezTo>
                      <a:cubicBezTo>
                        <a:pt x="56510" y="64204"/>
                        <a:pt x="58474" y="63489"/>
                        <a:pt x="59724" y="62489"/>
                      </a:cubicBezTo>
                      <a:cubicBezTo>
                        <a:pt x="58867" y="61918"/>
                        <a:pt x="59189" y="61632"/>
                        <a:pt x="59332" y="61168"/>
                      </a:cubicBezTo>
                      <a:lnTo>
                        <a:pt x="60010" y="61703"/>
                      </a:lnTo>
                      <a:cubicBezTo>
                        <a:pt x="60260" y="59667"/>
                        <a:pt x="61868" y="62525"/>
                        <a:pt x="62261" y="60667"/>
                      </a:cubicBezTo>
                      <a:lnTo>
                        <a:pt x="62618" y="61168"/>
                      </a:lnTo>
                      <a:lnTo>
                        <a:pt x="61546" y="59632"/>
                      </a:lnTo>
                      <a:cubicBezTo>
                        <a:pt x="61296" y="57381"/>
                        <a:pt x="63439" y="60239"/>
                        <a:pt x="62832" y="57453"/>
                      </a:cubicBezTo>
                      <a:cubicBezTo>
                        <a:pt x="62511" y="58024"/>
                        <a:pt x="61189" y="56381"/>
                        <a:pt x="62011" y="56060"/>
                      </a:cubicBezTo>
                      <a:lnTo>
                        <a:pt x="62511" y="56774"/>
                      </a:lnTo>
                      <a:cubicBezTo>
                        <a:pt x="62689" y="56346"/>
                        <a:pt x="62511" y="55988"/>
                        <a:pt x="62868" y="55881"/>
                      </a:cubicBezTo>
                      <a:cubicBezTo>
                        <a:pt x="63011" y="56381"/>
                        <a:pt x="63689" y="56810"/>
                        <a:pt x="64011" y="56238"/>
                      </a:cubicBezTo>
                      <a:lnTo>
                        <a:pt x="64511" y="57274"/>
                      </a:lnTo>
                      <a:lnTo>
                        <a:pt x="64225" y="55345"/>
                      </a:lnTo>
                      <a:cubicBezTo>
                        <a:pt x="65547" y="55238"/>
                        <a:pt x="65761" y="53381"/>
                        <a:pt x="66904" y="53881"/>
                      </a:cubicBezTo>
                      <a:cubicBezTo>
                        <a:pt x="66904" y="53881"/>
                        <a:pt x="68761" y="52774"/>
                        <a:pt x="68118" y="51559"/>
                      </a:cubicBezTo>
                      <a:cubicBezTo>
                        <a:pt x="68440" y="52416"/>
                        <a:pt x="69440" y="51774"/>
                        <a:pt x="69940" y="52667"/>
                      </a:cubicBezTo>
                      <a:cubicBezTo>
                        <a:pt x="69619" y="51666"/>
                        <a:pt x="70154" y="50023"/>
                        <a:pt x="71298" y="50202"/>
                      </a:cubicBezTo>
                      <a:lnTo>
                        <a:pt x="71298" y="50380"/>
                      </a:lnTo>
                      <a:cubicBezTo>
                        <a:pt x="73619" y="49345"/>
                        <a:pt x="73012" y="46559"/>
                        <a:pt x="75369" y="45808"/>
                      </a:cubicBezTo>
                      <a:cubicBezTo>
                        <a:pt x="74548" y="45201"/>
                        <a:pt x="75727" y="44773"/>
                        <a:pt x="74584" y="44094"/>
                      </a:cubicBezTo>
                      <a:cubicBezTo>
                        <a:pt x="75119" y="41665"/>
                        <a:pt x="79227" y="42987"/>
                        <a:pt x="76798" y="39701"/>
                      </a:cubicBezTo>
                      <a:cubicBezTo>
                        <a:pt x="77298" y="38843"/>
                        <a:pt x="78298" y="39486"/>
                        <a:pt x="78798" y="39236"/>
                      </a:cubicBezTo>
                      <a:lnTo>
                        <a:pt x="78798" y="39558"/>
                      </a:lnTo>
                      <a:cubicBezTo>
                        <a:pt x="79834" y="37986"/>
                        <a:pt x="80156" y="37557"/>
                        <a:pt x="81156" y="36629"/>
                      </a:cubicBezTo>
                      <a:cubicBezTo>
                        <a:pt x="81334" y="35879"/>
                        <a:pt x="80048" y="34521"/>
                        <a:pt x="81191" y="33950"/>
                      </a:cubicBezTo>
                      <a:cubicBezTo>
                        <a:pt x="81477" y="34736"/>
                        <a:pt x="81692" y="34271"/>
                        <a:pt x="82013" y="33950"/>
                      </a:cubicBezTo>
                      <a:cubicBezTo>
                        <a:pt x="81906" y="34236"/>
                        <a:pt x="82049" y="34486"/>
                        <a:pt x="82799" y="34379"/>
                      </a:cubicBezTo>
                      <a:cubicBezTo>
                        <a:pt x="82692" y="34164"/>
                        <a:pt x="82692" y="33986"/>
                        <a:pt x="82656" y="33807"/>
                      </a:cubicBezTo>
                      <a:cubicBezTo>
                        <a:pt x="82692" y="33843"/>
                        <a:pt x="82763" y="33843"/>
                        <a:pt x="82799" y="33914"/>
                      </a:cubicBezTo>
                      <a:cubicBezTo>
                        <a:pt x="83120" y="33164"/>
                        <a:pt x="82870" y="33128"/>
                        <a:pt x="82549" y="33307"/>
                      </a:cubicBezTo>
                      <a:cubicBezTo>
                        <a:pt x="82477" y="33200"/>
                        <a:pt x="82334" y="33128"/>
                        <a:pt x="82120" y="33093"/>
                      </a:cubicBezTo>
                      <a:cubicBezTo>
                        <a:pt x="83370" y="33164"/>
                        <a:pt x="83585" y="31414"/>
                        <a:pt x="84585" y="32200"/>
                      </a:cubicBezTo>
                      <a:cubicBezTo>
                        <a:pt x="85942" y="30307"/>
                        <a:pt x="86121" y="28235"/>
                        <a:pt x="87049" y="26485"/>
                      </a:cubicBezTo>
                      <a:cubicBezTo>
                        <a:pt x="87692" y="26770"/>
                        <a:pt x="87800" y="27485"/>
                        <a:pt x="87621" y="28056"/>
                      </a:cubicBezTo>
                      <a:lnTo>
                        <a:pt x="88371" y="26913"/>
                      </a:lnTo>
                      <a:cubicBezTo>
                        <a:pt x="89050" y="27556"/>
                        <a:pt x="88228" y="27842"/>
                        <a:pt x="88085" y="28271"/>
                      </a:cubicBezTo>
                      <a:cubicBezTo>
                        <a:pt x="90300" y="28092"/>
                        <a:pt x="89264" y="24806"/>
                        <a:pt x="91586" y="24342"/>
                      </a:cubicBezTo>
                      <a:lnTo>
                        <a:pt x="91300" y="23556"/>
                      </a:lnTo>
                      <a:lnTo>
                        <a:pt x="91478" y="23556"/>
                      </a:lnTo>
                      <a:cubicBezTo>
                        <a:pt x="91193" y="23306"/>
                        <a:pt x="91086" y="22627"/>
                        <a:pt x="91193" y="22341"/>
                      </a:cubicBezTo>
                      <a:cubicBezTo>
                        <a:pt x="91979" y="22698"/>
                        <a:pt x="92586" y="23627"/>
                        <a:pt x="93193" y="22913"/>
                      </a:cubicBezTo>
                      <a:cubicBezTo>
                        <a:pt x="94300" y="22913"/>
                        <a:pt x="94336" y="21091"/>
                        <a:pt x="94693" y="20091"/>
                      </a:cubicBezTo>
                      <a:cubicBezTo>
                        <a:pt x="94229" y="20377"/>
                        <a:pt x="94015" y="19948"/>
                        <a:pt x="93943" y="19591"/>
                      </a:cubicBezTo>
                      <a:cubicBezTo>
                        <a:pt x="94229" y="19234"/>
                        <a:pt x="95015" y="19591"/>
                        <a:pt x="95015" y="19091"/>
                      </a:cubicBezTo>
                      <a:lnTo>
                        <a:pt x="95872" y="19805"/>
                      </a:lnTo>
                      <a:cubicBezTo>
                        <a:pt x="94979" y="19234"/>
                        <a:pt x="95872" y="18162"/>
                        <a:pt x="95658" y="17698"/>
                      </a:cubicBezTo>
                      <a:cubicBezTo>
                        <a:pt x="96443" y="18055"/>
                        <a:pt x="95693" y="18698"/>
                        <a:pt x="96051" y="19198"/>
                      </a:cubicBezTo>
                      <a:cubicBezTo>
                        <a:pt x="97265" y="17734"/>
                        <a:pt x="96658" y="18484"/>
                        <a:pt x="97872" y="17019"/>
                      </a:cubicBezTo>
                      <a:cubicBezTo>
                        <a:pt x="97944" y="15733"/>
                        <a:pt x="96979" y="16448"/>
                        <a:pt x="96586" y="15448"/>
                      </a:cubicBezTo>
                      <a:cubicBezTo>
                        <a:pt x="97051" y="14662"/>
                        <a:pt x="97051" y="13483"/>
                        <a:pt x="98265" y="13197"/>
                      </a:cubicBezTo>
                      <a:lnTo>
                        <a:pt x="97336" y="12769"/>
                      </a:lnTo>
                      <a:cubicBezTo>
                        <a:pt x="97908" y="11018"/>
                        <a:pt x="98694" y="10376"/>
                        <a:pt x="100194" y="10233"/>
                      </a:cubicBezTo>
                      <a:cubicBezTo>
                        <a:pt x="102837" y="-4305"/>
                        <a:pt x="93979" y="910"/>
                        <a:pt x="93979" y="910"/>
                      </a:cubicBezTo>
                      <a:cubicBezTo>
                        <a:pt x="89050" y="3160"/>
                        <a:pt x="89407" y="6947"/>
                        <a:pt x="85978" y="1176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4" name="Graphic 1">
                <a:extLst>
                  <a:ext uri="{FF2B5EF4-FFF2-40B4-BE49-F238E27FC236}">
                    <a16:creationId xmlns:a16="http://schemas.microsoft.com/office/drawing/2014/main" id="{7B9F7E8A-7ED9-0B44-A5C1-B6565E88836A}"/>
                  </a:ext>
                </a:extLst>
              </p:cNvPr>
              <p:cNvGrpSpPr/>
              <p:nvPr/>
            </p:nvGrpSpPr>
            <p:grpSpPr>
              <a:xfrm>
                <a:off x="9405481" y="1046093"/>
                <a:ext cx="89155" cy="101049"/>
                <a:chOff x="9405481" y="1046093"/>
                <a:chExt cx="89155" cy="101049"/>
              </a:xfrm>
              <a:grpFill/>
            </p:grpSpPr>
            <p:sp>
              <p:nvSpPr>
                <p:cNvPr id="145" name="Freeform 144">
                  <a:extLst>
                    <a:ext uri="{FF2B5EF4-FFF2-40B4-BE49-F238E27FC236}">
                      <a16:creationId xmlns:a16="http://schemas.microsoft.com/office/drawing/2014/main" id="{9B793B69-FF7A-5447-B915-7AE1920A2BC2}"/>
                    </a:ext>
                  </a:extLst>
                </p:cNvPr>
                <p:cNvSpPr/>
                <p:nvPr/>
              </p:nvSpPr>
              <p:spPr>
                <a:xfrm>
                  <a:off x="9487375" y="1067490"/>
                  <a:ext cx="535" cy="115"/>
                </a:xfrm>
                <a:custGeom>
                  <a:avLst/>
                  <a:gdLst>
                    <a:gd name="connsiteX0" fmla="*/ 536 w 535"/>
                    <a:gd name="connsiteY0" fmla="*/ 36 h 115"/>
                    <a:gd name="connsiteX1" fmla="*/ 0 w 535"/>
                    <a:gd name="connsiteY1" fmla="*/ 0 h 115"/>
                    <a:gd name="connsiteX2" fmla="*/ 536 w 535"/>
                    <a:gd name="connsiteY2" fmla="*/ 36 h 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5" h="115">
                      <a:moveTo>
                        <a:pt x="536" y="36"/>
                      </a:moveTo>
                      <a:lnTo>
                        <a:pt x="0" y="0"/>
                      </a:lnTo>
                      <a:cubicBezTo>
                        <a:pt x="143" y="107"/>
                        <a:pt x="322" y="179"/>
                        <a:pt x="536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Freeform 145">
                  <a:extLst>
                    <a:ext uri="{FF2B5EF4-FFF2-40B4-BE49-F238E27FC236}">
                      <a16:creationId xmlns:a16="http://schemas.microsoft.com/office/drawing/2014/main" id="{947B10D1-0BF7-7B48-A666-7285C77E5298}"/>
                    </a:ext>
                  </a:extLst>
                </p:cNvPr>
                <p:cNvSpPr/>
                <p:nvPr/>
              </p:nvSpPr>
              <p:spPr>
                <a:xfrm>
                  <a:off x="9429975" y="1129891"/>
                  <a:ext cx="15" cy="107"/>
                </a:xfrm>
                <a:custGeom>
                  <a:avLst/>
                  <a:gdLst>
                    <a:gd name="connsiteX0" fmla="*/ 0 w 15"/>
                    <a:gd name="connsiteY0" fmla="*/ 0 h 107"/>
                    <a:gd name="connsiteX1" fmla="*/ 0 w 15"/>
                    <a:gd name="connsiteY1" fmla="*/ 107 h 107"/>
                    <a:gd name="connsiteX2" fmla="*/ 0 w 1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" h="107">
                      <a:moveTo>
                        <a:pt x="0" y="0"/>
                      </a:moveTo>
                      <a:cubicBezTo>
                        <a:pt x="0" y="36"/>
                        <a:pt x="0" y="72"/>
                        <a:pt x="0" y="107"/>
                      </a:cubicBezTo>
                      <a:cubicBezTo>
                        <a:pt x="36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" name="Freeform 146">
                  <a:extLst>
                    <a:ext uri="{FF2B5EF4-FFF2-40B4-BE49-F238E27FC236}">
                      <a16:creationId xmlns:a16="http://schemas.microsoft.com/office/drawing/2014/main" id="{7EF825CE-3F9F-3042-BA15-B71D7B8AB956}"/>
                    </a:ext>
                  </a:extLst>
                </p:cNvPr>
                <p:cNvSpPr/>
                <p:nvPr/>
              </p:nvSpPr>
              <p:spPr>
                <a:xfrm>
                  <a:off x="9468801" y="1067562"/>
                  <a:ext cx="35" cy="142"/>
                </a:xfrm>
                <a:custGeom>
                  <a:avLst/>
                  <a:gdLst>
                    <a:gd name="connsiteX0" fmla="*/ 36 w 35"/>
                    <a:gd name="connsiteY0" fmla="*/ 143 h 142"/>
                    <a:gd name="connsiteX1" fmla="*/ 36 w 35"/>
                    <a:gd name="connsiteY1" fmla="*/ 143 h 142"/>
                    <a:gd name="connsiteX2" fmla="*/ 0 w 35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42">
                      <a:moveTo>
                        <a:pt x="36" y="143"/>
                      </a:moveTo>
                      <a:lnTo>
                        <a:pt x="36" y="1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" name="Freeform 147">
                  <a:extLst>
                    <a:ext uri="{FF2B5EF4-FFF2-40B4-BE49-F238E27FC236}">
                      <a16:creationId xmlns:a16="http://schemas.microsoft.com/office/drawing/2014/main" id="{CC527300-4FF4-8849-A8DC-360C8EF4363B}"/>
                    </a:ext>
                  </a:extLst>
                </p:cNvPr>
                <p:cNvSpPr/>
                <p:nvPr/>
              </p:nvSpPr>
              <p:spPr>
                <a:xfrm>
                  <a:off x="9405481" y="1046093"/>
                  <a:ext cx="89155" cy="101049"/>
                </a:xfrm>
                <a:custGeom>
                  <a:avLst/>
                  <a:gdLst>
                    <a:gd name="connsiteX0" fmla="*/ 75965 w 89155"/>
                    <a:gd name="connsiteY0" fmla="*/ 9824 h 101049"/>
                    <a:gd name="connsiteX1" fmla="*/ 67750 w 89155"/>
                    <a:gd name="connsiteY1" fmla="*/ 16146 h 101049"/>
                    <a:gd name="connsiteX2" fmla="*/ 63357 w 89155"/>
                    <a:gd name="connsiteY2" fmla="*/ 21611 h 101049"/>
                    <a:gd name="connsiteX3" fmla="*/ 61535 w 89155"/>
                    <a:gd name="connsiteY3" fmla="*/ 25433 h 101049"/>
                    <a:gd name="connsiteX4" fmla="*/ 60606 w 89155"/>
                    <a:gd name="connsiteY4" fmla="*/ 25219 h 101049"/>
                    <a:gd name="connsiteX5" fmla="*/ 59892 w 89155"/>
                    <a:gd name="connsiteY5" fmla="*/ 26362 h 101049"/>
                    <a:gd name="connsiteX6" fmla="*/ 59749 w 89155"/>
                    <a:gd name="connsiteY6" fmla="*/ 26183 h 101049"/>
                    <a:gd name="connsiteX7" fmla="*/ 59070 w 89155"/>
                    <a:gd name="connsiteY7" fmla="*/ 27791 h 101049"/>
                    <a:gd name="connsiteX8" fmla="*/ 58892 w 89155"/>
                    <a:gd name="connsiteY8" fmla="*/ 27612 h 101049"/>
                    <a:gd name="connsiteX9" fmla="*/ 58463 w 89155"/>
                    <a:gd name="connsiteY9" fmla="*/ 28255 h 101049"/>
                    <a:gd name="connsiteX10" fmla="*/ 58285 w 89155"/>
                    <a:gd name="connsiteY10" fmla="*/ 27933 h 101049"/>
                    <a:gd name="connsiteX11" fmla="*/ 56391 w 89155"/>
                    <a:gd name="connsiteY11" fmla="*/ 30577 h 101049"/>
                    <a:gd name="connsiteX12" fmla="*/ 57213 w 89155"/>
                    <a:gd name="connsiteY12" fmla="*/ 31184 h 101049"/>
                    <a:gd name="connsiteX13" fmla="*/ 53641 w 89155"/>
                    <a:gd name="connsiteY13" fmla="*/ 34470 h 101049"/>
                    <a:gd name="connsiteX14" fmla="*/ 53462 w 89155"/>
                    <a:gd name="connsiteY14" fmla="*/ 34291 h 101049"/>
                    <a:gd name="connsiteX15" fmla="*/ 49676 w 89155"/>
                    <a:gd name="connsiteY15" fmla="*/ 39435 h 101049"/>
                    <a:gd name="connsiteX16" fmla="*/ 49033 w 89155"/>
                    <a:gd name="connsiteY16" fmla="*/ 39006 h 101049"/>
                    <a:gd name="connsiteX17" fmla="*/ 49212 w 89155"/>
                    <a:gd name="connsiteY17" fmla="*/ 42435 h 101049"/>
                    <a:gd name="connsiteX18" fmla="*/ 47641 w 89155"/>
                    <a:gd name="connsiteY18" fmla="*/ 42078 h 101049"/>
                    <a:gd name="connsiteX19" fmla="*/ 47641 w 89155"/>
                    <a:gd name="connsiteY19" fmla="*/ 43971 h 101049"/>
                    <a:gd name="connsiteX20" fmla="*/ 47605 w 89155"/>
                    <a:gd name="connsiteY20" fmla="*/ 43507 h 101049"/>
                    <a:gd name="connsiteX21" fmla="*/ 46533 w 89155"/>
                    <a:gd name="connsiteY21" fmla="*/ 45078 h 101049"/>
                    <a:gd name="connsiteX22" fmla="*/ 47998 w 89155"/>
                    <a:gd name="connsiteY22" fmla="*/ 45936 h 101049"/>
                    <a:gd name="connsiteX23" fmla="*/ 45997 w 89155"/>
                    <a:gd name="connsiteY23" fmla="*/ 45721 h 101049"/>
                    <a:gd name="connsiteX24" fmla="*/ 46997 w 89155"/>
                    <a:gd name="connsiteY24" fmla="*/ 46650 h 101049"/>
                    <a:gd name="connsiteX25" fmla="*/ 42140 w 89155"/>
                    <a:gd name="connsiteY25" fmla="*/ 46972 h 101049"/>
                    <a:gd name="connsiteX26" fmla="*/ 31138 w 89155"/>
                    <a:gd name="connsiteY26" fmla="*/ 59509 h 101049"/>
                    <a:gd name="connsiteX27" fmla="*/ 30210 w 89155"/>
                    <a:gd name="connsiteY27" fmla="*/ 58973 h 101049"/>
                    <a:gd name="connsiteX28" fmla="*/ 29710 w 89155"/>
                    <a:gd name="connsiteY28" fmla="*/ 60723 h 101049"/>
                    <a:gd name="connsiteX29" fmla="*/ 29817 w 89155"/>
                    <a:gd name="connsiteY29" fmla="*/ 61616 h 101049"/>
                    <a:gd name="connsiteX30" fmla="*/ 28995 w 89155"/>
                    <a:gd name="connsiteY30" fmla="*/ 61188 h 101049"/>
                    <a:gd name="connsiteX31" fmla="*/ 28817 w 89155"/>
                    <a:gd name="connsiteY31" fmla="*/ 62331 h 101049"/>
                    <a:gd name="connsiteX32" fmla="*/ 27709 w 89155"/>
                    <a:gd name="connsiteY32" fmla="*/ 62116 h 101049"/>
                    <a:gd name="connsiteX33" fmla="*/ 23887 w 89155"/>
                    <a:gd name="connsiteY33" fmla="*/ 67260 h 101049"/>
                    <a:gd name="connsiteX34" fmla="*/ 17030 w 89155"/>
                    <a:gd name="connsiteY34" fmla="*/ 75868 h 101049"/>
                    <a:gd name="connsiteX35" fmla="*/ 11922 w 89155"/>
                    <a:gd name="connsiteY35" fmla="*/ 80297 h 101049"/>
                    <a:gd name="connsiteX36" fmla="*/ 6778 w 89155"/>
                    <a:gd name="connsiteY36" fmla="*/ 85798 h 101049"/>
                    <a:gd name="connsiteX37" fmla="*/ 6814 w 89155"/>
                    <a:gd name="connsiteY37" fmla="*/ 86476 h 101049"/>
                    <a:gd name="connsiteX38" fmla="*/ 4349 w 89155"/>
                    <a:gd name="connsiteY38" fmla="*/ 89620 h 101049"/>
                    <a:gd name="connsiteX39" fmla="*/ 3028 w 89155"/>
                    <a:gd name="connsiteY39" fmla="*/ 91584 h 101049"/>
                    <a:gd name="connsiteX40" fmla="*/ 456 w 89155"/>
                    <a:gd name="connsiteY40" fmla="*/ 96121 h 101049"/>
                    <a:gd name="connsiteX41" fmla="*/ 1885 w 89155"/>
                    <a:gd name="connsiteY41" fmla="*/ 100871 h 101049"/>
                    <a:gd name="connsiteX42" fmla="*/ 5242 w 89155"/>
                    <a:gd name="connsiteY42" fmla="*/ 100657 h 101049"/>
                    <a:gd name="connsiteX43" fmla="*/ 10600 w 89155"/>
                    <a:gd name="connsiteY43" fmla="*/ 100728 h 101049"/>
                    <a:gd name="connsiteX44" fmla="*/ 10743 w 89155"/>
                    <a:gd name="connsiteY44" fmla="*/ 101050 h 101049"/>
                    <a:gd name="connsiteX45" fmla="*/ 13529 w 89155"/>
                    <a:gd name="connsiteY45" fmla="*/ 98692 h 101049"/>
                    <a:gd name="connsiteX46" fmla="*/ 13922 w 89155"/>
                    <a:gd name="connsiteY46" fmla="*/ 96013 h 101049"/>
                    <a:gd name="connsiteX47" fmla="*/ 15958 w 89155"/>
                    <a:gd name="connsiteY47" fmla="*/ 94620 h 101049"/>
                    <a:gd name="connsiteX48" fmla="*/ 16065 w 89155"/>
                    <a:gd name="connsiteY48" fmla="*/ 94763 h 101049"/>
                    <a:gd name="connsiteX49" fmla="*/ 18173 w 89155"/>
                    <a:gd name="connsiteY49" fmla="*/ 91691 h 101049"/>
                    <a:gd name="connsiteX50" fmla="*/ 18565 w 89155"/>
                    <a:gd name="connsiteY50" fmla="*/ 92406 h 101049"/>
                    <a:gd name="connsiteX51" fmla="*/ 20137 w 89155"/>
                    <a:gd name="connsiteY51" fmla="*/ 91191 h 101049"/>
                    <a:gd name="connsiteX52" fmla="*/ 23316 w 89155"/>
                    <a:gd name="connsiteY52" fmla="*/ 85369 h 101049"/>
                    <a:gd name="connsiteX53" fmla="*/ 23495 w 89155"/>
                    <a:gd name="connsiteY53" fmla="*/ 85655 h 101049"/>
                    <a:gd name="connsiteX54" fmla="*/ 24209 w 89155"/>
                    <a:gd name="connsiteY54" fmla="*/ 83655 h 101049"/>
                    <a:gd name="connsiteX55" fmla="*/ 24495 w 89155"/>
                    <a:gd name="connsiteY55" fmla="*/ 83798 h 101049"/>
                    <a:gd name="connsiteX56" fmla="*/ 26209 w 89155"/>
                    <a:gd name="connsiteY56" fmla="*/ 80904 h 101049"/>
                    <a:gd name="connsiteX57" fmla="*/ 26816 w 89155"/>
                    <a:gd name="connsiteY57" fmla="*/ 81404 h 101049"/>
                    <a:gd name="connsiteX58" fmla="*/ 27888 w 89155"/>
                    <a:gd name="connsiteY58" fmla="*/ 80011 h 101049"/>
                    <a:gd name="connsiteX59" fmla="*/ 27317 w 89155"/>
                    <a:gd name="connsiteY59" fmla="*/ 80369 h 101049"/>
                    <a:gd name="connsiteX60" fmla="*/ 29067 w 89155"/>
                    <a:gd name="connsiteY60" fmla="*/ 78440 h 101049"/>
                    <a:gd name="connsiteX61" fmla="*/ 29067 w 89155"/>
                    <a:gd name="connsiteY61" fmla="*/ 73439 h 101049"/>
                    <a:gd name="connsiteX62" fmla="*/ 29960 w 89155"/>
                    <a:gd name="connsiteY62" fmla="*/ 73761 h 101049"/>
                    <a:gd name="connsiteX63" fmla="*/ 30995 w 89155"/>
                    <a:gd name="connsiteY63" fmla="*/ 74975 h 101049"/>
                    <a:gd name="connsiteX64" fmla="*/ 32996 w 89155"/>
                    <a:gd name="connsiteY64" fmla="*/ 73403 h 101049"/>
                    <a:gd name="connsiteX65" fmla="*/ 33674 w 89155"/>
                    <a:gd name="connsiteY65" fmla="*/ 73975 h 101049"/>
                    <a:gd name="connsiteX66" fmla="*/ 35817 w 89155"/>
                    <a:gd name="connsiteY66" fmla="*/ 71117 h 101049"/>
                    <a:gd name="connsiteX67" fmla="*/ 38139 w 89155"/>
                    <a:gd name="connsiteY67" fmla="*/ 69903 h 101049"/>
                    <a:gd name="connsiteX68" fmla="*/ 39389 w 89155"/>
                    <a:gd name="connsiteY68" fmla="*/ 70296 h 101049"/>
                    <a:gd name="connsiteX69" fmla="*/ 39532 w 89155"/>
                    <a:gd name="connsiteY69" fmla="*/ 68867 h 101049"/>
                    <a:gd name="connsiteX70" fmla="*/ 40818 w 89155"/>
                    <a:gd name="connsiteY70" fmla="*/ 69403 h 101049"/>
                    <a:gd name="connsiteX71" fmla="*/ 44712 w 89155"/>
                    <a:gd name="connsiteY71" fmla="*/ 65688 h 101049"/>
                    <a:gd name="connsiteX72" fmla="*/ 44747 w 89155"/>
                    <a:gd name="connsiteY72" fmla="*/ 63188 h 101049"/>
                    <a:gd name="connsiteX73" fmla="*/ 46462 w 89155"/>
                    <a:gd name="connsiteY73" fmla="*/ 63509 h 101049"/>
                    <a:gd name="connsiteX74" fmla="*/ 46176 w 89155"/>
                    <a:gd name="connsiteY74" fmla="*/ 63616 h 101049"/>
                    <a:gd name="connsiteX75" fmla="*/ 46712 w 89155"/>
                    <a:gd name="connsiteY75" fmla="*/ 64295 h 101049"/>
                    <a:gd name="connsiteX76" fmla="*/ 48569 w 89155"/>
                    <a:gd name="connsiteY76" fmla="*/ 61366 h 101049"/>
                    <a:gd name="connsiteX77" fmla="*/ 47641 w 89155"/>
                    <a:gd name="connsiteY77" fmla="*/ 61188 h 101049"/>
                    <a:gd name="connsiteX78" fmla="*/ 48498 w 89155"/>
                    <a:gd name="connsiteY78" fmla="*/ 60438 h 101049"/>
                    <a:gd name="connsiteX79" fmla="*/ 48855 w 89155"/>
                    <a:gd name="connsiteY79" fmla="*/ 61080 h 101049"/>
                    <a:gd name="connsiteX80" fmla="*/ 50284 w 89155"/>
                    <a:gd name="connsiteY80" fmla="*/ 60152 h 101049"/>
                    <a:gd name="connsiteX81" fmla="*/ 49462 w 89155"/>
                    <a:gd name="connsiteY81" fmla="*/ 59723 h 101049"/>
                    <a:gd name="connsiteX82" fmla="*/ 51355 w 89155"/>
                    <a:gd name="connsiteY82" fmla="*/ 58723 h 101049"/>
                    <a:gd name="connsiteX83" fmla="*/ 50319 w 89155"/>
                    <a:gd name="connsiteY83" fmla="*/ 57652 h 101049"/>
                    <a:gd name="connsiteX84" fmla="*/ 54427 w 89155"/>
                    <a:gd name="connsiteY84" fmla="*/ 55866 h 101049"/>
                    <a:gd name="connsiteX85" fmla="*/ 53998 w 89155"/>
                    <a:gd name="connsiteY85" fmla="*/ 54615 h 101049"/>
                    <a:gd name="connsiteX86" fmla="*/ 54677 w 89155"/>
                    <a:gd name="connsiteY86" fmla="*/ 55187 h 101049"/>
                    <a:gd name="connsiteX87" fmla="*/ 56749 w 89155"/>
                    <a:gd name="connsiteY87" fmla="*/ 54365 h 101049"/>
                    <a:gd name="connsiteX88" fmla="*/ 57106 w 89155"/>
                    <a:gd name="connsiteY88" fmla="*/ 54865 h 101049"/>
                    <a:gd name="connsiteX89" fmla="*/ 56034 w 89155"/>
                    <a:gd name="connsiteY89" fmla="*/ 53365 h 101049"/>
                    <a:gd name="connsiteX90" fmla="*/ 57106 w 89155"/>
                    <a:gd name="connsiteY90" fmla="*/ 51401 h 101049"/>
                    <a:gd name="connsiteX91" fmla="*/ 56249 w 89155"/>
                    <a:gd name="connsiteY91" fmla="*/ 50043 h 101049"/>
                    <a:gd name="connsiteX92" fmla="*/ 56749 w 89155"/>
                    <a:gd name="connsiteY92" fmla="*/ 50758 h 101049"/>
                    <a:gd name="connsiteX93" fmla="*/ 57034 w 89155"/>
                    <a:gd name="connsiteY93" fmla="*/ 49936 h 101049"/>
                    <a:gd name="connsiteX94" fmla="*/ 58142 w 89155"/>
                    <a:gd name="connsiteY94" fmla="*/ 50329 h 101049"/>
                    <a:gd name="connsiteX95" fmla="*/ 58642 w 89155"/>
                    <a:gd name="connsiteY95" fmla="*/ 51329 h 101049"/>
                    <a:gd name="connsiteX96" fmla="*/ 58249 w 89155"/>
                    <a:gd name="connsiteY96" fmla="*/ 49472 h 101049"/>
                    <a:gd name="connsiteX97" fmla="*/ 60678 w 89155"/>
                    <a:gd name="connsiteY97" fmla="*/ 48257 h 101049"/>
                    <a:gd name="connsiteX98" fmla="*/ 61678 w 89155"/>
                    <a:gd name="connsiteY98" fmla="*/ 46150 h 101049"/>
                    <a:gd name="connsiteX99" fmla="*/ 63428 w 89155"/>
                    <a:gd name="connsiteY99" fmla="*/ 47293 h 101049"/>
                    <a:gd name="connsiteX100" fmla="*/ 64571 w 89155"/>
                    <a:gd name="connsiteY100" fmla="*/ 45043 h 101049"/>
                    <a:gd name="connsiteX101" fmla="*/ 64571 w 89155"/>
                    <a:gd name="connsiteY101" fmla="*/ 45186 h 101049"/>
                    <a:gd name="connsiteX102" fmla="*/ 68107 w 89155"/>
                    <a:gd name="connsiteY102" fmla="*/ 41149 h 101049"/>
                    <a:gd name="connsiteX103" fmla="*/ 67250 w 89155"/>
                    <a:gd name="connsiteY103" fmla="*/ 39506 h 101049"/>
                    <a:gd name="connsiteX104" fmla="*/ 69072 w 89155"/>
                    <a:gd name="connsiteY104" fmla="*/ 35542 h 101049"/>
                    <a:gd name="connsiteX105" fmla="*/ 70929 w 89155"/>
                    <a:gd name="connsiteY105" fmla="*/ 35220 h 101049"/>
                    <a:gd name="connsiteX106" fmla="*/ 70929 w 89155"/>
                    <a:gd name="connsiteY106" fmla="*/ 35506 h 101049"/>
                    <a:gd name="connsiteX107" fmla="*/ 72965 w 89155"/>
                    <a:gd name="connsiteY107" fmla="*/ 32898 h 101049"/>
                    <a:gd name="connsiteX108" fmla="*/ 72822 w 89155"/>
                    <a:gd name="connsiteY108" fmla="*/ 30398 h 101049"/>
                    <a:gd name="connsiteX109" fmla="*/ 73608 w 89155"/>
                    <a:gd name="connsiteY109" fmla="*/ 30434 h 101049"/>
                    <a:gd name="connsiteX110" fmla="*/ 74394 w 89155"/>
                    <a:gd name="connsiteY110" fmla="*/ 30898 h 101049"/>
                    <a:gd name="connsiteX111" fmla="*/ 74251 w 89155"/>
                    <a:gd name="connsiteY111" fmla="*/ 30362 h 101049"/>
                    <a:gd name="connsiteX112" fmla="*/ 74394 w 89155"/>
                    <a:gd name="connsiteY112" fmla="*/ 30469 h 101049"/>
                    <a:gd name="connsiteX113" fmla="*/ 74108 w 89155"/>
                    <a:gd name="connsiteY113" fmla="*/ 29898 h 101049"/>
                    <a:gd name="connsiteX114" fmla="*/ 73679 w 89155"/>
                    <a:gd name="connsiteY114" fmla="*/ 29648 h 101049"/>
                    <a:gd name="connsiteX115" fmla="*/ 75894 w 89155"/>
                    <a:gd name="connsiteY115" fmla="*/ 29005 h 101049"/>
                    <a:gd name="connsiteX116" fmla="*/ 77858 w 89155"/>
                    <a:gd name="connsiteY116" fmla="*/ 23861 h 101049"/>
                    <a:gd name="connsiteX117" fmla="*/ 78466 w 89155"/>
                    <a:gd name="connsiteY117" fmla="*/ 25397 h 101049"/>
                    <a:gd name="connsiteX118" fmla="*/ 79109 w 89155"/>
                    <a:gd name="connsiteY118" fmla="*/ 24362 h 101049"/>
                    <a:gd name="connsiteX119" fmla="*/ 78894 w 89155"/>
                    <a:gd name="connsiteY119" fmla="*/ 25612 h 101049"/>
                    <a:gd name="connsiteX120" fmla="*/ 82002 w 89155"/>
                    <a:gd name="connsiteY120" fmla="*/ 22183 h 101049"/>
                    <a:gd name="connsiteX121" fmla="*/ 81716 w 89155"/>
                    <a:gd name="connsiteY121" fmla="*/ 21433 h 101049"/>
                    <a:gd name="connsiteX122" fmla="*/ 81859 w 89155"/>
                    <a:gd name="connsiteY122" fmla="*/ 21433 h 101049"/>
                    <a:gd name="connsiteX123" fmla="*/ 81538 w 89155"/>
                    <a:gd name="connsiteY123" fmla="*/ 20254 h 101049"/>
                    <a:gd name="connsiteX124" fmla="*/ 83431 w 89155"/>
                    <a:gd name="connsiteY124" fmla="*/ 20933 h 101049"/>
                    <a:gd name="connsiteX125" fmla="*/ 84716 w 89155"/>
                    <a:gd name="connsiteY125" fmla="*/ 18325 h 101049"/>
                    <a:gd name="connsiteX126" fmla="*/ 84002 w 89155"/>
                    <a:gd name="connsiteY126" fmla="*/ 17825 h 101049"/>
                    <a:gd name="connsiteX127" fmla="*/ 85002 w 89155"/>
                    <a:gd name="connsiteY127" fmla="*/ 17396 h 101049"/>
                    <a:gd name="connsiteX128" fmla="*/ 85859 w 89155"/>
                    <a:gd name="connsiteY128" fmla="*/ 18111 h 101049"/>
                    <a:gd name="connsiteX129" fmla="*/ 85538 w 89155"/>
                    <a:gd name="connsiteY129" fmla="*/ 16111 h 101049"/>
                    <a:gd name="connsiteX130" fmla="*/ 86002 w 89155"/>
                    <a:gd name="connsiteY130" fmla="*/ 17575 h 101049"/>
                    <a:gd name="connsiteX131" fmla="*/ 87610 w 89155"/>
                    <a:gd name="connsiteY131" fmla="*/ 15539 h 101049"/>
                    <a:gd name="connsiteX132" fmla="*/ 86288 w 89155"/>
                    <a:gd name="connsiteY132" fmla="*/ 14003 h 101049"/>
                    <a:gd name="connsiteX133" fmla="*/ 87681 w 89155"/>
                    <a:gd name="connsiteY133" fmla="*/ 11896 h 101049"/>
                    <a:gd name="connsiteX134" fmla="*/ 86752 w 89155"/>
                    <a:gd name="connsiteY134" fmla="*/ 11503 h 101049"/>
                    <a:gd name="connsiteX135" fmla="*/ 89146 w 89155"/>
                    <a:gd name="connsiteY135" fmla="*/ 9074 h 101049"/>
                    <a:gd name="connsiteX136" fmla="*/ 85216 w 89155"/>
                    <a:gd name="connsiteY136" fmla="*/ 73 h 101049"/>
                    <a:gd name="connsiteX137" fmla="*/ 81716 w 89155"/>
                    <a:gd name="connsiteY137" fmla="*/ 787 h 101049"/>
                    <a:gd name="connsiteX138" fmla="*/ 75965 w 89155"/>
                    <a:gd name="connsiteY138" fmla="*/ 9824 h 101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</a:cxnLst>
                  <a:rect l="l" t="t" r="r" b="b"/>
                  <a:pathLst>
                    <a:path w="89155" h="101049">
                      <a:moveTo>
                        <a:pt x="75965" y="9824"/>
                      </a:moveTo>
                      <a:cubicBezTo>
                        <a:pt x="72644" y="12682"/>
                        <a:pt x="70429" y="12182"/>
                        <a:pt x="67750" y="16146"/>
                      </a:cubicBezTo>
                      <a:cubicBezTo>
                        <a:pt x="66071" y="17646"/>
                        <a:pt x="64642" y="19861"/>
                        <a:pt x="63357" y="21611"/>
                      </a:cubicBezTo>
                      <a:cubicBezTo>
                        <a:pt x="63749" y="23361"/>
                        <a:pt x="61428" y="23719"/>
                        <a:pt x="61535" y="25433"/>
                      </a:cubicBezTo>
                      <a:lnTo>
                        <a:pt x="60606" y="25219"/>
                      </a:lnTo>
                      <a:cubicBezTo>
                        <a:pt x="60642" y="25826"/>
                        <a:pt x="60499" y="26362"/>
                        <a:pt x="59892" y="26362"/>
                      </a:cubicBezTo>
                      <a:lnTo>
                        <a:pt x="59749" y="26183"/>
                      </a:lnTo>
                      <a:cubicBezTo>
                        <a:pt x="59785" y="27076"/>
                        <a:pt x="59035" y="27326"/>
                        <a:pt x="59070" y="27791"/>
                      </a:cubicBezTo>
                      <a:lnTo>
                        <a:pt x="58892" y="27612"/>
                      </a:lnTo>
                      <a:lnTo>
                        <a:pt x="58463" y="28255"/>
                      </a:lnTo>
                      <a:lnTo>
                        <a:pt x="58285" y="27933"/>
                      </a:lnTo>
                      <a:cubicBezTo>
                        <a:pt x="58035" y="29184"/>
                        <a:pt x="57320" y="30041"/>
                        <a:pt x="56391" y="30577"/>
                      </a:cubicBezTo>
                      <a:lnTo>
                        <a:pt x="57213" y="31184"/>
                      </a:lnTo>
                      <a:cubicBezTo>
                        <a:pt x="54927" y="31970"/>
                        <a:pt x="55963" y="33970"/>
                        <a:pt x="53641" y="34470"/>
                      </a:cubicBezTo>
                      <a:lnTo>
                        <a:pt x="53462" y="34291"/>
                      </a:lnTo>
                      <a:cubicBezTo>
                        <a:pt x="53784" y="37899"/>
                        <a:pt x="49498" y="35863"/>
                        <a:pt x="49676" y="39435"/>
                      </a:cubicBezTo>
                      <a:cubicBezTo>
                        <a:pt x="49641" y="39006"/>
                        <a:pt x="49212" y="39185"/>
                        <a:pt x="49033" y="39006"/>
                      </a:cubicBezTo>
                      <a:cubicBezTo>
                        <a:pt x="48462" y="40042"/>
                        <a:pt x="47748" y="41042"/>
                        <a:pt x="49212" y="42435"/>
                      </a:cubicBezTo>
                      <a:cubicBezTo>
                        <a:pt x="48605" y="43043"/>
                        <a:pt x="48283" y="42507"/>
                        <a:pt x="47641" y="42078"/>
                      </a:cubicBezTo>
                      <a:cubicBezTo>
                        <a:pt x="48283" y="42650"/>
                        <a:pt x="48069" y="43435"/>
                        <a:pt x="47641" y="43971"/>
                      </a:cubicBezTo>
                      <a:lnTo>
                        <a:pt x="47605" y="43507"/>
                      </a:lnTo>
                      <a:lnTo>
                        <a:pt x="46533" y="45078"/>
                      </a:lnTo>
                      <a:lnTo>
                        <a:pt x="47998" y="45936"/>
                      </a:lnTo>
                      <a:cubicBezTo>
                        <a:pt x="46962" y="46329"/>
                        <a:pt x="46354" y="44757"/>
                        <a:pt x="45997" y="45721"/>
                      </a:cubicBezTo>
                      <a:lnTo>
                        <a:pt x="46997" y="46650"/>
                      </a:lnTo>
                      <a:cubicBezTo>
                        <a:pt x="45855" y="47472"/>
                        <a:pt x="43783" y="46650"/>
                        <a:pt x="42140" y="46972"/>
                      </a:cubicBezTo>
                      <a:cubicBezTo>
                        <a:pt x="37961" y="50651"/>
                        <a:pt x="36461" y="57366"/>
                        <a:pt x="31138" y="59509"/>
                      </a:cubicBezTo>
                      <a:lnTo>
                        <a:pt x="30210" y="58973"/>
                      </a:lnTo>
                      <a:cubicBezTo>
                        <a:pt x="29031" y="58009"/>
                        <a:pt x="30853" y="61509"/>
                        <a:pt x="29710" y="60723"/>
                      </a:cubicBezTo>
                      <a:lnTo>
                        <a:pt x="29817" y="61616"/>
                      </a:lnTo>
                      <a:cubicBezTo>
                        <a:pt x="29495" y="61545"/>
                        <a:pt x="29067" y="61616"/>
                        <a:pt x="28995" y="61188"/>
                      </a:cubicBezTo>
                      <a:cubicBezTo>
                        <a:pt x="28567" y="61545"/>
                        <a:pt x="28745" y="61723"/>
                        <a:pt x="28817" y="62331"/>
                      </a:cubicBezTo>
                      <a:lnTo>
                        <a:pt x="27709" y="62116"/>
                      </a:lnTo>
                      <a:cubicBezTo>
                        <a:pt x="25673" y="63224"/>
                        <a:pt x="25745" y="65831"/>
                        <a:pt x="23887" y="67260"/>
                      </a:cubicBezTo>
                      <a:cubicBezTo>
                        <a:pt x="20601" y="67974"/>
                        <a:pt x="18315" y="73011"/>
                        <a:pt x="17030" y="75868"/>
                      </a:cubicBezTo>
                      <a:cubicBezTo>
                        <a:pt x="16422" y="78190"/>
                        <a:pt x="14172" y="79226"/>
                        <a:pt x="11922" y="80297"/>
                      </a:cubicBezTo>
                      <a:cubicBezTo>
                        <a:pt x="9707" y="81297"/>
                        <a:pt x="7028" y="83226"/>
                        <a:pt x="6778" y="85798"/>
                      </a:cubicBezTo>
                      <a:cubicBezTo>
                        <a:pt x="6528" y="85798"/>
                        <a:pt x="6671" y="86405"/>
                        <a:pt x="6814" y="86476"/>
                      </a:cubicBezTo>
                      <a:lnTo>
                        <a:pt x="4349" y="89620"/>
                      </a:lnTo>
                      <a:cubicBezTo>
                        <a:pt x="4385" y="89548"/>
                        <a:pt x="3563" y="90691"/>
                        <a:pt x="3028" y="91584"/>
                      </a:cubicBezTo>
                      <a:cubicBezTo>
                        <a:pt x="2849" y="92120"/>
                        <a:pt x="1313" y="93835"/>
                        <a:pt x="456" y="96121"/>
                      </a:cubicBezTo>
                      <a:cubicBezTo>
                        <a:pt x="-509" y="98478"/>
                        <a:pt x="99" y="100978"/>
                        <a:pt x="1885" y="100871"/>
                      </a:cubicBezTo>
                      <a:cubicBezTo>
                        <a:pt x="2742" y="100907"/>
                        <a:pt x="3885" y="100657"/>
                        <a:pt x="5242" y="100657"/>
                      </a:cubicBezTo>
                      <a:cubicBezTo>
                        <a:pt x="6671" y="100621"/>
                        <a:pt x="8135" y="100978"/>
                        <a:pt x="10600" y="100728"/>
                      </a:cubicBezTo>
                      <a:lnTo>
                        <a:pt x="10743" y="101050"/>
                      </a:lnTo>
                      <a:cubicBezTo>
                        <a:pt x="11743" y="100657"/>
                        <a:pt x="13136" y="99407"/>
                        <a:pt x="13529" y="98692"/>
                      </a:cubicBezTo>
                      <a:cubicBezTo>
                        <a:pt x="13993" y="97978"/>
                        <a:pt x="14136" y="97121"/>
                        <a:pt x="13922" y="96013"/>
                      </a:cubicBezTo>
                      <a:cubicBezTo>
                        <a:pt x="15708" y="96978"/>
                        <a:pt x="15136" y="94656"/>
                        <a:pt x="15958" y="94620"/>
                      </a:cubicBezTo>
                      <a:lnTo>
                        <a:pt x="16065" y="94763"/>
                      </a:lnTo>
                      <a:cubicBezTo>
                        <a:pt x="15565" y="92799"/>
                        <a:pt x="18601" y="93406"/>
                        <a:pt x="18173" y="91691"/>
                      </a:cubicBezTo>
                      <a:cubicBezTo>
                        <a:pt x="18280" y="91834"/>
                        <a:pt x="18708" y="92191"/>
                        <a:pt x="18565" y="92406"/>
                      </a:cubicBezTo>
                      <a:cubicBezTo>
                        <a:pt x="18851" y="91584"/>
                        <a:pt x="19208" y="90477"/>
                        <a:pt x="20137" y="91191"/>
                      </a:cubicBezTo>
                      <a:cubicBezTo>
                        <a:pt x="20958" y="89763"/>
                        <a:pt x="23816" y="87584"/>
                        <a:pt x="23316" y="85369"/>
                      </a:cubicBezTo>
                      <a:lnTo>
                        <a:pt x="23495" y="85655"/>
                      </a:lnTo>
                      <a:cubicBezTo>
                        <a:pt x="23137" y="84191"/>
                        <a:pt x="24066" y="84762"/>
                        <a:pt x="24209" y="83655"/>
                      </a:cubicBezTo>
                      <a:cubicBezTo>
                        <a:pt x="24352" y="83726"/>
                        <a:pt x="24459" y="83726"/>
                        <a:pt x="24495" y="83798"/>
                      </a:cubicBezTo>
                      <a:cubicBezTo>
                        <a:pt x="24173" y="82297"/>
                        <a:pt x="26102" y="81797"/>
                        <a:pt x="26209" y="80904"/>
                      </a:cubicBezTo>
                      <a:lnTo>
                        <a:pt x="26816" y="81404"/>
                      </a:lnTo>
                      <a:lnTo>
                        <a:pt x="27888" y="80011"/>
                      </a:lnTo>
                      <a:lnTo>
                        <a:pt x="27317" y="80369"/>
                      </a:lnTo>
                      <a:cubicBezTo>
                        <a:pt x="25888" y="78761"/>
                        <a:pt x="29210" y="80297"/>
                        <a:pt x="29067" y="78440"/>
                      </a:cubicBezTo>
                      <a:cubicBezTo>
                        <a:pt x="30067" y="77761"/>
                        <a:pt x="27424" y="73653"/>
                        <a:pt x="29067" y="73439"/>
                      </a:cubicBezTo>
                      <a:cubicBezTo>
                        <a:pt x="28745" y="72332"/>
                        <a:pt x="29924" y="74939"/>
                        <a:pt x="29960" y="73761"/>
                      </a:cubicBezTo>
                      <a:cubicBezTo>
                        <a:pt x="30817" y="74511"/>
                        <a:pt x="30210" y="74546"/>
                        <a:pt x="30995" y="74975"/>
                      </a:cubicBezTo>
                      <a:cubicBezTo>
                        <a:pt x="31210" y="73975"/>
                        <a:pt x="32817" y="74725"/>
                        <a:pt x="32996" y="73403"/>
                      </a:cubicBezTo>
                      <a:lnTo>
                        <a:pt x="33674" y="73975"/>
                      </a:lnTo>
                      <a:cubicBezTo>
                        <a:pt x="33460" y="71868"/>
                        <a:pt x="36318" y="72832"/>
                        <a:pt x="35817" y="71117"/>
                      </a:cubicBezTo>
                      <a:cubicBezTo>
                        <a:pt x="36282" y="69582"/>
                        <a:pt x="38389" y="72153"/>
                        <a:pt x="38139" y="69903"/>
                      </a:cubicBezTo>
                      <a:lnTo>
                        <a:pt x="39389" y="70296"/>
                      </a:lnTo>
                      <a:cubicBezTo>
                        <a:pt x="39961" y="69974"/>
                        <a:pt x="38639" y="68974"/>
                        <a:pt x="39532" y="68867"/>
                      </a:cubicBezTo>
                      <a:cubicBezTo>
                        <a:pt x="40032" y="69403"/>
                        <a:pt x="40568" y="68617"/>
                        <a:pt x="40818" y="69403"/>
                      </a:cubicBezTo>
                      <a:cubicBezTo>
                        <a:pt x="42783" y="69010"/>
                        <a:pt x="41818" y="65903"/>
                        <a:pt x="44712" y="65688"/>
                      </a:cubicBezTo>
                      <a:cubicBezTo>
                        <a:pt x="43961" y="64367"/>
                        <a:pt x="45319" y="64188"/>
                        <a:pt x="44747" y="63188"/>
                      </a:cubicBezTo>
                      <a:cubicBezTo>
                        <a:pt x="45247" y="63581"/>
                        <a:pt x="46283" y="61688"/>
                        <a:pt x="46462" y="63509"/>
                      </a:cubicBezTo>
                      <a:cubicBezTo>
                        <a:pt x="46462" y="63652"/>
                        <a:pt x="46319" y="63795"/>
                        <a:pt x="46176" y="63616"/>
                      </a:cubicBezTo>
                      <a:lnTo>
                        <a:pt x="46712" y="64295"/>
                      </a:lnTo>
                      <a:cubicBezTo>
                        <a:pt x="48712" y="64509"/>
                        <a:pt x="47569" y="62081"/>
                        <a:pt x="48569" y="61366"/>
                      </a:cubicBezTo>
                      <a:cubicBezTo>
                        <a:pt x="48105" y="61438"/>
                        <a:pt x="47855" y="61831"/>
                        <a:pt x="47641" y="61188"/>
                      </a:cubicBezTo>
                      <a:lnTo>
                        <a:pt x="48498" y="60438"/>
                      </a:lnTo>
                      <a:lnTo>
                        <a:pt x="48855" y="61080"/>
                      </a:lnTo>
                      <a:lnTo>
                        <a:pt x="50284" y="60152"/>
                      </a:lnTo>
                      <a:lnTo>
                        <a:pt x="49462" y="59723"/>
                      </a:lnTo>
                      <a:cubicBezTo>
                        <a:pt x="50355" y="59437"/>
                        <a:pt x="51677" y="60259"/>
                        <a:pt x="51355" y="58723"/>
                      </a:cubicBezTo>
                      <a:cubicBezTo>
                        <a:pt x="51105" y="57937"/>
                        <a:pt x="49962" y="58473"/>
                        <a:pt x="50319" y="57652"/>
                      </a:cubicBezTo>
                      <a:cubicBezTo>
                        <a:pt x="51498" y="57259"/>
                        <a:pt x="53284" y="56687"/>
                        <a:pt x="54427" y="55866"/>
                      </a:cubicBezTo>
                      <a:cubicBezTo>
                        <a:pt x="53605" y="55294"/>
                        <a:pt x="53891" y="55044"/>
                        <a:pt x="53998" y="54615"/>
                      </a:cubicBezTo>
                      <a:lnTo>
                        <a:pt x="54677" y="55187"/>
                      </a:lnTo>
                      <a:cubicBezTo>
                        <a:pt x="54784" y="53294"/>
                        <a:pt x="56463" y="56080"/>
                        <a:pt x="56749" y="54365"/>
                      </a:cubicBezTo>
                      <a:lnTo>
                        <a:pt x="57106" y="54865"/>
                      </a:lnTo>
                      <a:lnTo>
                        <a:pt x="56034" y="53365"/>
                      </a:lnTo>
                      <a:cubicBezTo>
                        <a:pt x="55641" y="51222"/>
                        <a:pt x="57856" y="54080"/>
                        <a:pt x="57106" y="51401"/>
                      </a:cubicBezTo>
                      <a:cubicBezTo>
                        <a:pt x="56820" y="51936"/>
                        <a:pt x="55498" y="50293"/>
                        <a:pt x="56249" y="50043"/>
                      </a:cubicBezTo>
                      <a:lnTo>
                        <a:pt x="56749" y="50758"/>
                      </a:lnTo>
                      <a:cubicBezTo>
                        <a:pt x="56892" y="50365"/>
                        <a:pt x="56713" y="50008"/>
                        <a:pt x="57034" y="49936"/>
                      </a:cubicBezTo>
                      <a:cubicBezTo>
                        <a:pt x="57213" y="50401"/>
                        <a:pt x="57856" y="50865"/>
                        <a:pt x="58142" y="50329"/>
                      </a:cubicBezTo>
                      <a:lnTo>
                        <a:pt x="58642" y="51329"/>
                      </a:lnTo>
                      <a:lnTo>
                        <a:pt x="58249" y="49472"/>
                      </a:lnTo>
                      <a:cubicBezTo>
                        <a:pt x="59499" y="49472"/>
                        <a:pt x="59570" y="47722"/>
                        <a:pt x="60678" y="48257"/>
                      </a:cubicBezTo>
                      <a:cubicBezTo>
                        <a:pt x="60678" y="48257"/>
                        <a:pt x="62357" y="47329"/>
                        <a:pt x="61678" y="46150"/>
                      </a:cubicBezTo>
                      <a:cubicBezTo>
                        <a:pt x="62035" y="46972"/>
                        <a:pt x="62928" y="46436"/>
                        <a:pt x="63428" y="47293"/>
                      </a:cubicBezTo>
                      <a:cubicBezTo>
                        <a:pt x="63071" y="46329"/>
                        <a:pt x="63464" y="44793"/>
                        <a:pt x="64571" y="45043"/>
                      </a:cubicBezTo>
                      <a:lnTo>
                        <a:pt x="64571" y="45186"/>
                      </a:lnTo>
                      <a:cubicBezTo>
                        <a:pt x="66714" y="44364"/>
                        <a:pt x="65964" y="41685"/>
                        <a:pt x="68107" y="41149"/>
                      </a:cubicBezTo>
                      <a:cubicBezTo>
                        <a:pt x="67286" y="40542"/>
                        <a:pt x="68357" y="40185"/>
                        <a:pt x="67250" y="39506"/>
                      </a:cubicBezTo>
                      <a:cubicBezTo>
                        <a:pt x="67607" y="37256"/>
                        <a:pt x="71572" y="38721"/>
                        <a:pt x="69072" y="35542"/>
                      </a:cubicBezTo>
                      <a:cubicBezTo>
                        <a:pt x="69500" y="34756"/>
                        <a:pt x="70465" y="35434"/>
                        <a:pt x="70929" y="35220"/>
                      </a:cubicBezTo>
                      <a:lnTo>
                        <a:pt x="70929" y="35506"/>
                      </a:lnTo>
                      <a:cubicBezTo>
                        <a:pt x="71786" y="34077"/>
                        <a:pt x="72072" y="33720"/>
                        <a:pt x="72965" y="32898"/>
                      </a:cubicBezTo>
                      <a:cubicBezTo>
                        <a:pt x="73072" y="32184"/>
                        <a:pt x="71786" y="30862"/>
                        <a:pt x="72822" y="30398"/>
                      </a:cubicBezTo>
                      <a:cubicBezTo>
                        <a:pt x="73144" y="31148"/>
                        <a:pt x="73322" y="30720"/>
                        <a:pt x="73608" y="30434"/>
                      </a:cubicBezTo>
                      <a:cubicBezTo>
                        <a:pt x="73537" y="30720"/>
                        <a:pt x="73679" y="30934"/>
                        <a:pt x="74394" y="30898"/>
                      </a:cubicBezTo>
                      <a:cubicBezTo>
                        <a:pt x="74287" y="30684"/>
                        <a:pt x="74251" y="30505"/>
                        <a:pt x="74251" y="30362"/>
                      </a:cubicBezTo>
                      <a:cubicBezTo>
                        <a:pt x="74287" y="30398"/>
                        <a:pt x="74358" y="30398"/>
                        <a:pt x="74394" y="30469"/>
                      </a:cubicBezTo>
                      <a:cubicBezTo>
                        <a:pt x="74644" y="29791"/>
                        <a:pt x="74394" y="29755"/>
                        <a:pt x="74108" y="29898"/>
                      </a:cubicBezTo>
                      <a:cubicBezTo>
                        <a:pt x="74037" y="29827"/>
                        <a:pt x="73894" y="29719"/>
                        <a:pt x="73679" y="29648"/>
                      </a:cubicBezTo>
                      <a:cubicBezTo>
                        <a:pt x="74858" y="29791"/>
                        <a:pt x="74929" y="28219"/>
                        <a:pt x="75894" y="29005"/>
                      </a:cubicBezTo>
                      <a:cubicBezTo>
                        <a:pt x="77037" y="27362"/>
                        <a:pt x="77073" y="25433"/>
                        <a:pt x="77858" y="23861"/>
                      </a:cubicBezTo>
                      <a:cubicBezTo>
                        <a:pt x="78466" y="24183"/>
                        <a:pt x="78609" y="24862"/>
                        <a:pt x="78466" y="25397"/>
                      </a:cubicBezTo>
                      <a:lnTo>
                        <a:pt x="79109" y="24362"/>
                      </a:lnTo>
                      <a:cubicBezTo>
                        <a:pt x="79787" y="25005"/>
                        <a:pt x="79037" y="25219"/>
                        <a:pt x="78894" y="25612"/>
                      </a:cubicBezTo>
                      <a:cubicBezTo>
                        <a:pt x="80966" y="25647"/>
                        <a:pt x="79823" y="22433"/>
                        <a:pt x="82002" y="22183"/>
                      </a:cubicBezTo>
                      <a:lnTo>
                        <a:pt x="81716" y="21433"/>
                      </a:lnTo>
                      <a:lnTo>
                        <a:pt x="81859" y="21433"/>
                      </a:lnTo>
                      <a:cubicBezTo>
                        <a:pt x="81573" y="21183"/>
                        <a:pt x="81430" y="20504"/>
                        <a:pt x="81538" y="20254"/>
                      </a:cubicBezTo>
                      <a:cubicBezTo>
                        <a:pt x="82288" y="20647"/>
                        <a:pt x="82895" y="21576"/>
                        <a:pt x="83431" y="20933"/>
                      </a:cubicBezTo>
                      <a:cubicBezTo>
                        <a:pt x="84467" y="21004"/>
                        <a:pt x="84431" y="19290"/>
                        <a:pt x="84716" y="18325"/>
                      </a:cubicBezTo>
                      <a:cubicBezTo>
                        <a:pt x="84288" y="18575"/>
                        <a:pt x="84073" y="18147"/>
                        <a:pt x="84002" y="17825"/>
                      </a:cubicBezTo>
                      <a:cubicBezTo>
                        <a:pt x="84252" y="17504"/>
                        <a:pt x="85038" y="17861"/>
                        <a:pt x="85002" y="17396"/>
                      </a:cubicBezTo>
                      <a:lnTo>
                        <a:pt x="85859" y="18111"/>
                      </a:lnTo>
                      <a:cubicBezTo>
                        <a:pt x="84966" y="17539"/>
                        <a:pt x="85788" y="16539"/>
                        <a:pt x="85538" y="16111"/>
                      </a:cubicBezTo>
                      <a:cubicBezTo>
                        <a:pt x="86324" y="16468"/>
                        <a:pt x="85609" y="17075"/>
                        <a:pt x="86002" y="17575"/>
                      </a:cubicBezTo>
                      <a:cubicBezTo>
                        <a:pt x="87074" y="16218"/>
                        <a:pt x="86538" y="16896"/>
                        <a:pt x="87610" y="15539"/>
                      </a:cubicBezTo>
                      <a:cubicBezTo>
                        <a:pt x="87574" y="14289"/>
                        <a:pt x="86717" y="14968"/>
                        <a:pt x="86288" y="14003"/>
                      </a:cubicBezTo>
                      <a:cubicBezTo>
                        <a:pt x="86645" y="13253"/>
                        <a:pt x="86574" y="12182"/>
                        <a:pt x="87681" y="11896"/>
                      </a:cubicBezTo>
                      <a:lnTo>
                        <a:pt x="86752" y="11503"/>
                      </a:lnTo>
                      <a:cubicBezTo>
                        <a:pt x="87145" y="9860"/>
                        <a:pt x="87753" y="9253"/>
                        <a:pt x="89146" y="9074"/>
                      </a:cubicBezTo>
                      <a:cubicBezTo>
                        <a:pt x="89324" y="2216"/>
                        <a:pt x="87002" y="394"/>
                        <a:pt x="85216" y="73"/>
                      </a:cubicBezTo>
                      <a:cubicBezTo>
                        <a:pt x="83395" y="-284"/>
                        <a:pt x="81716" y="787"/>
                        <a:pt x="81716" y="787"/>
                      </a:cubicBezTo>
                      <a:cubicBezTo>
                        <a:pt x="77751" y="2395"/>
                        <a:pt x="78751" y="5645"/>
                        <a:pt x="75965" y="982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9" name="Graphic 1">
                <a:extLst>
                  <a:ext uri="{FF2B5EF4-FFF2-40B4-BE49-F238E27FC236}">
                    <a16:creationId xmlns:a16="http://schemas.microsoft.com/office/drawing/2014/main" id="{2E3D4FF5-BE16-FC4E-BD5C-2A4E50B8F0D4}"/>
                  </a:ext>
                </a:extLst>
              </p:cNvPr>
              <p:cNvGrpSpPr/>
              <p:nvPr/>
            </p:nvGrpSpPr>
            <p:grpSpPr>
              <a:xfrm>
                <a:off x="9451831" y="1050715"/>
                <a:ext cx="91216" cy="112537"/>
                <a:chOff x="9451831" y="1050715"/>
                <a:chExt cx="91216" cy="112537"/>
              </a:xfrm>
              <a:grpFill/>
            </p:grpSpPr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D1B50C91-1EEE-E64A-BC7D-BE468BE24347}"/>
                    </a:ext>
                  </a:extLst>
                </p:cNvPr>
                <p:cNvSpPr/>
                <p:nvPr/>
              </p:nvSpPr>
              <p:spPr>
                <a:xfrm>
                  <a:off x="9532595" y="1073026"/>
                  <a:ext cx="535" cy="100"/>
                </a:xfrm>
                <a:custGeom>
                  <a:avLst/>
                  <a:gdLst>
                    <a:gd name="connsiteX0" fmla="*/ 536 w 535"/>
                    <a:gd name="connsiteY0" fmla="*/ 36 h 100"/>
                    <a:gd name="connsiteX1" fmla="*/ 0 w 535"/>
                    <a:gd name="connsiteY1" fmla="*/ 0 h 100"/>
                    <a:gd name="connsiteX2" fmla="*/ 536 w 535"/>
                    <a:gd name="connsiteY2" fmla="*/ 36 h 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5" h="100">
                      <a:moveTo>
                        <a:pt x="536" y="36"/>
                      </a:moveTo>
                      <a:lnTo>
                        <a:pt x="0" y="0"/>
                      </a:lnTo>
                      <a:cubicBezTo>
                        <a:pt x="143" y="107"/>
                        <a:pt x="321" y="143"/>
                        <a:pt x="536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3FE57026-AFD7-1E43-9107-A3EA45A7BB94}"/>
                    </a:ext>
                  </a:extLst>
                </p:cNvPr>
                <p:cNvSpPr/>
                <p:nvPr/>
              </p:nvSpPr>
              <p:spPr>
                <a:xfrm>
                  <a:off x="9476195" y="1140678"/>
                  <a:ext cx="15" cy="107"/>
                </a:xfrm>
                <a:custGeom>
                  <a:avLst/>
                  <a:gdLst>
                    <a:gd name="connsiteX0" fmla="*/ 0 w 15"/>
                    <a:gd name="connsiteY0" fmla="*/ 0 h 107"/>
                    <a:gd name="connsiteX1" fmla="*/ 0 w 15"/>
                    <a:gd name="connsiteY1" fmla="*/ 107 h 107"/>
                    <a:gd name="connsiteX2" fmla="*/ 0 w 1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" h="107">
                      <a:moveTo>
                        <a:pt x="0" y="0"/>
                      </a:moveTo>
                      <a:cubicBezTo>
                        <a:pt x="0" y="36"/>
                        <a:pt x="0" y="71"/>
                        <a:pt x="0" y="107"/>
                      </a:cubicBezTo>
                      <a:cubicBezTo>
                        <a:pt x="36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2F774032-CC9D-E247-A9B2-EFCE64E32134}"/>
                    </a:ext>
                  </a:extLst>
                </p:cNvPr>
                <p:cNvSpPr/>
                <p:nvPr/>
              </p:nvSpPr>
              <p:spPr>
                <a:xfrm>
                  <a:off x="9513486" y="1072419"/>
                  <a:ext cx="3571" cy="142"/>
                </a:xfrm>
                <a:custGeom>
                  <a:avLst/>
                  <a:gdLst>
                    <a:gd name="connsiteX0" fmla="*/ 0 w 3571"/>
                    <a:gd name="connsiteY0" fmla="*/ 143 h 142"/>
                    <a:gd name="connsiteX1" fmla="*/ 0 w 3571"/>
                    <a:gd name="connsiteY1" fmla="*/ 143 h 142"/>
                    <a:gd name="connsiteX2" fmla="*/ 0 w 3571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42">
                      <a:moveTo>
                        <a:pt x="0" y="143"/>
                      </a:moveTo>
                      <a:lnTo>
                        <a:pt x="0" y="1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55E14427-54CD-F94D-AB81-8D94D17CD1BA}"/>
                    </a:ext>
                  </a:extLst>
                </p:cNvPr>
                <p:cNvSpPr/>
                <p:nvPr/>
              </p:nvSpPr>
              <p:spPr>
                <a:xfrm>
                  <a:off x="9451831" y="1050715"/>
                  <a:ext cx="91216" cy="112537"/>
                </a:xfrm>
                <a:custGeom>
                  <a:avLst/>
                  <a:gdLst>
                    <a:gd name="connsiteX0" fmla="*/ 75586 w 91216"/>
                    <a:gd name="connsiteY0" fmla="*/ 10346 h 112537"/>
                    <a:gd name="connsiteX1" fmla="*/ 66513 w 91216"/>
                    <a:gd name="connsiteY1" fmla="*/ 16632 h 112537"/>
                    <a:gd name="connsiteX2" fmla="*/ 61655 w 91216"/>
                    <a:gd name="connsiteY2" fmla="*/ 21847 h 112537"/>
                    <a:gd name="connsiteX3" fmla="*/ 59405 w 91216"/>
                    <a:gd name="connsiteY3" fmla="*/ 25669 h 112537"/>
                    <a:gd name="connsiteX4" fmla="*/ 58441 w 91216"/>
                    <a:gd name="connsiteY4" fmla="*/ 25419 h 112537"/>
                    <a:gd name="connsiteX5" fmla="*/ 57548 w 91216"/>
                    <a:gd name="connsiteY5" fmla="*/ 26669 h 112537"/>
                    <a:gd name="connsiteX6" fmla="*/ 57405 w 91216"/>
                    <a:gd name="connsiteY6" fmla="*/ 26491 h 112537"/>
                    <a:gd name="connsiteX7" fmla="*/ 56512 w 91216"/>
                    <a:gd name="connsiteY7" fmla="*/ 28241 h 112537"/>
                    <a:gd name="connsiteX8" fmla="*/ 56369 w 91216"/>
                    <a:gd name="connsiteY8" fmla="*/ 28062 h 112537"/>
                    <a:gd name="connsiteX9" fmla="*/ 55869 w 91216"/>
                    <a:gd name="connsiteY9" fmla="*/ 28777 h 112537"/>
                    <a:gd name="connsiteX10" fmla="*/ 55726 w 91216"/>
                    <a:gd name="connsiteY10" fmla="*/ 28419 h 112537"/>
                    <a:gd name="connsiteX11" fmla="*/ 53583 w 91216"/>
                    <a:gd name="connsiteY11" fmla="*/ 31384 h 112537"/>
                    <a:gd name="connsiteX12" fmla="*/ 54404 w 91216"/>
                    <a:gd name="connsiteY12" fmla="*/ 31991 h 112537"/>
                    <a:gd name="connsiteX13" fmla="*/ 50689 w 91216"/>
                    <a:gd name="connsiteY13" fmla="*/ 35813 h 112537"/>
                    <a:gd name="connsiteX14" fmla="*/ 50511 w 91216"/>
                    <a:gd name="connsiteY14" fmla="*/ 35635 h 112537"/>
                    <a:gd name="connsiteX15" fmla="*/ 46868 w 91216"/>
                    <a:gd name="connsiteY15" fmla="*/ 41528 h 112537"/>
                    <a:gd name="connsiteX16" fmla="*/ 46189 w 91216"/>
                    <a:gd name="connsiteY16" fmla="*/ 41171 h 112537"/>
                    <a:gd name="connsiteX17" fmla="*/ 46617 w 91216"/>
                    <a:gd name="connsiteY17" fmla="*/ 44707 h 112537"/>
                    <a:gd name="connsiteX18" fmla="*/ 44975 w 91216"/>
                    <a:gd name="connsiteY18" fmla="*/ 44564 h 112537"/>
                    <a:gd name="connsiteX19" fmla="*/ 45153 w 91216"/>
                    <a:gd name="connsiteY19" fmla="*/ 46529 h 112537"/>
                    <a:gd name="connsiteX20" fmla="*/ 45082 w 91216"/>
                    <a:gd name="connsiteY20" fmla="*/ 46065 h 112537"/>
                    <a:gd name="connsiteX21" fmla="*/ 44153 w 91216"/>
                    <a:gd name="connsiteY21" fmla="*/ 47850 h 112537"/>
                    <a:gd name="connsiteX22" fmla="*/ 45724 w 91216"/>
                    <a:gd name="connsiteY22" fmla="*/ 48493 h 112537"/>
                    <a:gd name="connsiteX23" fmla="*/ 43653 w 91216"/>
                    <a:gd name="connsiteY23" fmla="*/ 48601 h 112537"/>
                    <a:gd name="connsiteX24" fmla="*/ 44760 w 91216"/>
                    <a:gd name="connsiteY24" fmla="*/ 49386 h 112537"/>
                    <a:gd name="connsiteX25" fmla="*/ 39867 w 91216"/>
                    <a:gd name="connsiteY25" fmla="*/ 50494 h 112537"/>
                    <a:gd name="connsiteX26" fmla="*/ 30187 w 91216"/>
                    <a:gd name="connsiteY26" fmla="*/ 64603 h 112537"/>
                    <a:gd name="connsiteX27" fmla="*/ 29222 w 91216"/>
                    <a:gd name="connsiteY27" fmla="*/ 64138 h 112537"/>
                    <a:gd name="connsiteX28" fmla="*/ 28865 w 91216"/>
                    <a:gd name="connsiteY28" fmla="*/ 65960 h 112537"/>
                    <a:gd name="connsiteX29" fmla="*/ 29008 w 91216"/>
                    <a:gd name="connsiteY29" fmla="*/ 66853 h 112537"/>
                    <a:gd name="connsiteX30" fmla="*/ 28151 w 91216"/>
                    <a:gd name="connsiteY30" fmla="*/ 66460 h 112537"/>
                    <a:gd name="connsiteX31" fmla="*/ 28044 w 91216"/>
                    <a:gd name="connsiteY31" fmla="*/ 67639 h 112537"/>
                    <a:gd name="connsiteX32" fmla="*/ 26937 w 91216"/>
                    <a:gd name="connsiteY32" fmla="*/ 67532 h 112537"/>
                    <a:gd name="connsiteX33" fmla="*/ 23293 w 91216"/>
                    <a:gd name="connsiteY33" fmla="*/ 73032 h 112537"/>
                    <a:gd name="connsiteX34" fmla="*/ 16542 w 91216"/>
                    <a:gd name="connsiteY34" fmla="*/ 82355 h 112537"/>
                    <a:gd name="connsiteX35" fmla="*/ 6577 w 91216"/>
                    <a:gd name="connsiteY35" fmla="*/ 92749 h 112537"/>
                    <a:gd name="connsiteX36" fmla="*/ 6613 w 91216"/>
                    <a:gd name="connsiteY36" fmla="*/ 93463 h 112537"/>
                    <a:gd name="connsiteX37" fmla="*/ 3862 w 91216"/>
                    <a:gd name="connsiteY37" fmla="*/ 96785 h 112537"/>
                    <a:gd name="connsiteX38" fmla="*/ 40 w 91216"/>
                    <a:gd name="connsiteY38" fmla="*/ 106108 h 112537"/>
                    <a:gd name="connsiteX39" fmla="*/ 933 w 91216"/>
                    <a:gd name="connsiteY39" fmla="*/ 112537 h 112537"/>
                    <a:gd name="connsiteX40" fmla="*/ 1683 w 91216"/>
                    <a:gd name="connsiteY40" fmla="*/ 112394 h 112537"/>
                    <a:gd name="connsiteX41" fmla="*/ 4112 w 91216"/>
                    <a:gd name="connsiteY41" fmla="*/ 108037 h 112537"/>
                    <a:gd name="connsiteX42" fmla="*/ 4291 w 91216"/>
                    <a:gd name="connsiteY42" fmla="*/ 108787 h 112537"/>
                    <a:gd name="connsiteX43" fmla="*/ 10792 w 91216"/>
                    <a:gd name="connsiteY43" fmla="*/ 107608 h 112537"/>
                    <a:gd name="connsiteX44" fmla="*/ 11006 w 91216"/>
                    <a:gd name="connsiteY44" fmla="*/ 107858 h 112537"/>
                    <a:gd name="connsiteX45" fmla="*/ 13399 w 91216"/>
                    <a:gd name="connsiteY45" fmla="*/ 103322 h 112537"/>
                    <a:gd name="connsiteX46" fmla="*/ 15471 w 91216"/>
                    <a:gd name="connsiteY46" fmla="*/ 101964 h 112537"/>
                    <a:gd name="connsiteX47" fmla="*/ 15578 w 91216"/>
                    <a:gd name="connsiteY47" fmla="*/ 102107 h 112537"/>
                    <a:gd name="connsiteX48" fmla="*/ 17971 w 91216"/>
                    <a:gd name="connsiteY48" fmla="*/ 98821 h 112537"/>
                    <a:gd name="connsiteX49" fmla="*/ 18328 w 91216"/>
                    <a:gd name="connsiteY49" fmla="*/ 99571 h 112537"/>
                    <a:gd name="connsiteX50" fmla="*/ 20114 w 91216"/>
                    <a:gd name="connsiteY50" fmla="*/ 98071 h 112537"/>
                    <a:gd name="connsiteX51" fmla="*/ 23222 w 91216"/>
                    <a:gd name="connsiteY51" fmla="*/ 91677 h 112537"/>
                    <a:gd name="connsiteX52" fmla="*/ 23400 w 91216"/>
                    <a:gd name="connsiteY52" fmla="*/ 91963 h 112537"/>
                    <a:gd name="connsiteX53" fmla="*/ 24079 w 91216"/>
                    <a:gd name="connsiteY53" fmla="*/ 89891 h 112537"/>
                    <a:gd name="connsiteX54" fmla="*/ 24365 w 91216"/>
                    <a:gd name="connsiteY54" fmla="*/ 89999 h 112537"/>
                    <a:gd name="connsiteX55" fmla="*/ 26008 w 91216"/>
                    <a:gd name="connsiteY55" fmla="*/ 86927 h 112537"/>
                    <a:gd name="connsiteX56" fmla="*/ 26651 w 91216"/>
                    <a:gd name="connsiteY56" fmla="*/ 87391 h 112537"/>
                    <a:gd name="connsiteX57" fmla="*/ 27687 w 91216"/>
                    <a:gd name="connsiteY57" fmla="*/ 85891 h 112537"/>
                    <a:gd name="connsiteX58" fmla="*/ 27115 w 91216"/>
                    <a:gd name="connsiteY58" fmla="*/ 86320 h 112537"/>
                    <a:gd name="connsiteX59" fmla="*/ 28830 w 91216"/>
                    <a:gd name="connsiteY59" fmla="*/ 84212 h 112537"/>
                    <a:gd name="connsiteX60" fmla="*/ 28687 w 91216"/>
                    <a:gd name="connsiteY60" fmla="*/ 79069 h 112537"/>
                    <a:gd name="connsiteX61" fmla="*/ 29580 w 91216"/>
                    <a:gd name="connsiteY61" fmla="*/ 79319 h 112537"/>
                    <a:gd name="connsiteX62" fmla="*/ 30687 w 91216"/>
                    <a:gd name="connsiteY62" fmla="*/ 80497 h 112537"/>
                    <a:gd name="connsiteX63" fmla="*/ 32687 w 91216"/>
                    <a:gd name="connsiteY63" fmla="*/ 78747 h 112537"/>
                    <a:gd name="connsiteX64" fmla="*/ 33402 w 91216"/>
                    <a:gd name="connsiteY64" fmla="*/ 79283 h 112537"/>
                    <a:gd name="connsiteX65" fmla="*/ 35509 w 91216"/>
                    <a:gd name="connsiteY65" fmla="*/ 76140 h 112537"/>
                    <a:gd name="connsiteX66" fmla="*/ 37831 w 91216"/>
                    <a:gd name="connsiteY66" fmla="*/ 74675 h 112537"/>
                    <a:gd name="connsiteX67" fmla="*/ 39152 w 91216"/>
                    <a:gd name="connsiteY67" fmla="*/ 74925 h 112537"/>
                    <a:gd name="connsiteX68" fmla="*/ 39259 w 91216"/>
                    <a:gd name="connsiteY68" fmla="*/ 73389 h 112537"/>
                    <a:gd name="connsiteX69" fmla="*/ 40617 w 91216"/>
                    <a:gd name="connsiteY69" fmla="*/ 73782 h 112537"/>
                    <a:gd name="connsiteX70" fmla="*/ 44439 w 91216"/>
                    <a:gd name="connsiteY70" fmla="*/ 69353 h 112537"/>
                    <a:gd name="connsiteX71" fmla="*/ 44296 w 91216"/>
                    <a:gd name="connsiteY71" fmla="*/ 66710 h 112537"/>
                    <a:gd name="connsiteX72" fmla="*/ 46082 w 91216"/>
                    <a:gd name="connsiteY72" fmla="*/ 66746 h 112537"/>
                    <a:gd name="connsiteX73" fmla="*/ 45796 w 91216"/>
                    <a:gd name="connsiteY73" fmla="*/ 66889 h 112537"/>
                    <a:gd name="connsiteX74" fmla="*/ 46403 w 91216"/>
                    <a:gd name="connsiteY74" fmla="*/ 67532 h 112537"/>
                    <a:gd name="connsiteX75" fmla="*/ 47975 w 91216"/>
                    <a:gd name="connsiteY75" fmla="*/ 64210 h 112537"/>
                    <a:gd name="connsiteX76" fmla="*/ 47011 w 91216"/>
                    <a:gd name="connsiteY76" fmla="*/ 64174 h 112537"/>
                    <a:gd name="connsiteX77" fmla="*/ 47796 w 91216"/>
                    <a:gd name="connsiteY77" fmla="*/ 63281 h 112537"/>
                    <a:gd name="connsiteX78" fmla="*/ 48225 w 91216"/>
                    <a:gd name="connsiteY78" fmla="*/ 63888 h 112537"/>
                    <a:gd name="connsiteX79" fmla="*/ 49582 w 91216"/>
                    <a:gd name="connsiteY79" fmla="*/ 62709 h 112537"/>
                    <a:gd name="connsiteX80" fmla="*/ 48725 w 91216"/>
                    <a:gd name="connsiteY80" fmla="*/ 62388 h 112537"/>
                    <a:gd name="connsiteX81" fmla="*/ 50511 w 91216"/>
                    <a:gd name="connsiteY81" fmla="*/ 61066 h 112537"/>
                    <a:gd name="connsiteX82" fmla="*/ 49368 w 91216"/>
                    <a:gd name="connsiteY82" fmla="*/ 60138 h 112537"/>
                    <a:gd name="connsiteX83" fmla="*/ 53297 w 91216"/>
                    <a:gd name="connsiteY83" fmla="*/ 57709 h 112537"/>
                    <a:gd name="connsiteX84" fmla="*/ 52725 w 91216"/>
                    <a:gd name="connsiteY84" fmla="*/ 56494 h 112537"/>
                    <a:gd name="connsiteX85" fmla="*/ 53476 w 91216"/>
                    <a:gd name="connsiteY85" fmla="*/ 56959 h 112537"/>
                    <a:gd name="connsiteX86" fmla="*/ 55440 w 91216"/>
                    <a:gd name="connsiteY86" fmla="*/ 55851 h 112537"/>
                    <a:gd name="connsiteX87" fmla="*/ 55869 w 91216"/>
                    <a:gd name="connsiteY87" fmla="*/ 56316 h 112537"/>
                    <a:gd name="connsiteX88" fmla="*/ 54619 w 91216"/>
                    <a:gd name="connsiteY88" fmla="*/ 54923 h 112537"/>
                    <a:gd name="connsiteX89" fmla="*/ 55476 w 91216"/>
                    <a:gd name="connsiteY89" fmla="*/ 52815 h 112537"/>
                    <a:gd name="connsiteX90" fmla="*/ 54476 w 91216"/>
                    <a:gd name="connsiteY90" fmla="*/ 51529 h 112537"/>
                    <a:gd name="connsiteX91" fmla="*/ 55047 w 91216"/>
                    <a:gd name="connsiteY91" fmla="*/ 52172 h 112537"/>
                    <a:gd name="connsiteX92" fmla="*/ 55226 w 91216"/>
                    <a:gd name="connsiteY92" fmla="*/ 51315 h 112537"/>
                    <a:gd name="connsiteX93" fmla="*/ 56369 w 91216"/>
                    <a:gd name="connsiteY93" fmla="*/ 51565 h 112537"/>
                    <a:gd name="connsiteX94" fmla="*/ 56976 w 91216"/>
                    <a:gd name="connsiteY94" fmla="*/ 52494 h 112537"/>
                    <a:gd name="connsiteX95" fmla="*/ 56369 w 91216"/>
                    <a:gd name="connsiteY95" fmla="*/ 50672 h 112537"/>
                    <a:gd name="connsiteX96" fmla="*/ 58655 w 91216"/>
                    <a:gd name="connsiteY96" fmla="*/ 49172 h 112537"/>
                    <a:gd name="connsiteX97" fmla="*/ 59441 w 91216"/>
                    <a:gd name="connsiteY97" fmla="*/ 46957 h 112537"/>
                    <a:gd name="connsiteX98" fmla="*/ 61298 w 91216"/>
                    <a:gd name="connsiteY98" fmla="*/ 47958 h 112537"/>
                    <a:gd name="connsiteX99" fmla="*/ 62227 w 91216"/>
                    <a:gd name="connsiteY99" fmla="*/ 45672 h 112537"/>
                    <a:gd name="connsiteX100" fmla="*/ 62262 w 91216"/>
                    <a:gd name="connsiteY100" fmla="*/ 45814 h 112537"/>
                    <a:gd name="connsiteX101" fmla="*/ 65513 w 91216"/>
                    <a:gd name="connsiteY101" fmla="*/ 41707 h 112537"/>
                    <a:gd name="connsiteX102" fmla="*/ 64620 w 91216"/>
                    <a:gd name="connsiteY102" fmla="*/ 40064 h 112537"/>
                    <a:gd name="connsiteX103" fmla="*/ 66406 w 91216"/>
                    <a:gd name="connsiteY103" fmla="*/ 36135 h 112537"/>
                    <a:gd name="connsiteX104" fmla="*/ 68227 w 91216"/>
                    <a:gd name="connsiteY104" fmla="*/ 35920 h 112537"/>
                    <a:gd name="connsiteX105" fmla="*/ 68227 w 91216"/>
                    <a:gd name="connsiteY105" fmla="*/ 36206 h 112537"/>
                    <a:gd name="connsiteX106" fmla="*/ 70513 w 91216"/>
                    <a:gd name="connsiteY106" fmla="*/ 33670 h 112537"/>
                    <a:gd name="connsiteX107" fmla="*/ 70621 w 91216"/>
                    <a:gd name="connsiteY107" fmla="*/ 31134 h 112537"/>
                    <a:gd name="connsiteX108" fmla="*/ 71406 w 91216"/>
                    <a:gd name="connsiteY108" fmla="*/ 31205 h 112537"/>
                    <a:gd name="connsiteX109" fmla="*/ 72156 w 91216"/>
                    <a:gd name="connsiteY109" fmla="*/ 31706 h 112537"/>
                    <a:gd name="connsiteX110" fmla="*/ 72049 w 91216"/>
                    <a:gd name="connsiteY110" fmla="*/ 31134 h 112537"/>
                    <a:gd name="connsiteX111" fmla="*/ 72192 w 91216"/>
                    <a:gd name="connsiteY111" fmla="*/ 31241 h 112537"/>
                    <a:gd name="connsiteX112" fmla="*/ 71978 w 91216"/>
                    <a:gd name="connsiteY112" fmla="*/ 30634 h 112537"/>
                    <a:gd name="connsiteX113" fmla="*/ 71585 w 91216"/>
                    <a:gd name="connsiteY113" fmla="*/ 30384 h 112537"/>
                    <a:gd name="connsiteX114" fmla="*/ 73978 w 91216"/>
                    <a:gd name="connsiteY114" fmla="*/ 29813 h 112537"/>
                    <a:gd name="connsiteX115" fmla="*/ 76478 w 91216"/>
                    <a:gd name="connsiteY115" fmla="*/ 24633 h 112537"/>
                    <a:gd name="connsiteX116" fmla="*/ 76978 w 91216"/>
                    <a:gd name="connsiteY116" fmla="*/ 26205 h 112537"/>
                    <a:gd name="connsiteX117" fmla="*/ 77729 w 91216"/>
                    <a:gd name="connsiteY117" fmla="*/ 25169 h 112537"/>
                    <a:gd name="connsiteX118" fmla="*/ 77443 w 91216"/>
                    <a:gd name="connsiteY118" fmla="*/ 26455 h 112537"/>
                    <a:gd name="connsiteX119" fmla="*/ 80872 w 91216"/>
                    <a:gd name="connsiteY119" fmla="*/ 23097 h 112537"/>
                    <a:gd name="connsiteX120" fmla="*/ 80622 w 91216"/>
                    <a:gd name="connsiteY120" fmla="*/ 22312 h 112537"/>
                    <a:gd name="connsiteX121" fmla="*/ 80800 w 91216"/>
                    <a:gd name="connsiteY121" fmla="*/ 22312 h 112537"/>
                    <a:gd name="connsiteX122" fmla="*/ 80550 w 91216"/>
                    <a:gd name="connsiteY122" fmla="*/ 21133 h 112537"/>
                    <a:gd name="connsiteX123" fmla="*/ 82443 w 91216"/>
                    <a:gd name="connsiteY123" fmla="*/ 21883 h 112537"/>
                    <a:gd name="connsiteX124" fmla="*/ 83908 w 91216"/>
                    <a:gd name="connsiteY124" fmla="*/ 19311 h 112537"/>
                    <a:gd name="connsiteX125" fmla="*/ 83194 w 91216"/>
                    <a:gd name="connsiteY125" fmla="*/ 18775 h 112537"/>
                    <a:gd name="connsiteX126" fmla="*/ 84229 w 91216"/>
                    <a:gd name="connsiteY126" fmla="*/ 18382 h 112537"/>
                    <a:gd name="connsiteX127" fmla="*/ 85015 w 91216"/>
                    <a:gd name="connsiteY127" fmla="*/ 19133 h 112537"/>
                    <a:gd name="connsiteX128" fmla="*/ 84837 w 91216"/>
                    <a:gd name="connsiteY128" fmla="*/ 17132 h 112537"/>
                    <a:gd name="connsiteX129" fmla="*/ 85194 w 91216"/>
                    <a:gd name="connsiteY129" fmla="*/ 18597 h 112537"/>
                    <a:gd name="connsiteX130" fmla="*/ 86908 w 91216"/>
                    <a:gd name="connsiteY130" fmla="*/ 16775 h 112537"/>
                    <a:gd name="connsiteX131" fmla="*/ 85730 w 91216"/>
                    <a:gd name="connsiteY131" fmla="*/ 15096 h 112537"/>
                    <a:gd name="connsiteX132" fmla="*/ 87373 w 91216"/>
                    <a:gd name="connsiteY132" fmla="*/ 13239 h 112537"/>
                    <a:gd name="connsiteX133" fmla="*/ 86515 w 91216"/>
                    <a:gd name="connsiteY133" fmla="*/ 12667 h 112537"/>
                    <a:gd name="connsiteX134" fmla="*/ 89337 w 91216"/>
                    <a:gd name="connsiteY134" fmla="*/ 10846 h 112537"/>
                    <a:gd name="connsiteX135" fmla="*/ 91195 w 91216"/>
                    <a:gd name="connsiteY135" fmla="*/ 3738 h 112537"/>
                    <a:gd name="connsiteX136" fmla="*/ 90016 w 91216"/>
                    <a:gd name="connsiteY136" fmla="*/ 559 h 112537"/>
                    <a:gd name="connsiteX137" fmla="*/ 85337 w 91216"/>
                    <a:gd name="connsiteY137" fmla="*/ 380 h 112537"/>
                    <a:gd name="connsiteX138" fmla="*/ 75586 w 91216"/>
                    <a:gd name="connsiteY138" fmla="*/ 10346 h 112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</a:cxnLst>
                  <a:rect l="l" t="t" r="r" b="b"/>
                  <a:pathLst>
                    <a:path w="91216" h="112537">
                      <a:moveTo>
                        <a:pt x="75586" y="10346"/>
                      </a:moveTo>
                      <a:cubicBezTo>
                        <a:pt x="71871" y="13310"/>
                        <a:pt x="69549" y="12739"/>
                        <a:pt x="66513" y="16632"/>
                      </a:cubicBezTo>
                      <a:cubicBezTo>
                        <a:pt x="64691" y="18097"/>
                        <a:pt x="63191" y="20133"/>
                        <a:pt x="61655" y="21847"/>
                      </a:cubicBezTo>
                      <a:cubicBezTo>
                        <a:pt x="61905" y="23633"/>
                        <a:pt x="59476" y="23919"/>
                        <a:pt x="59405" y="25669"/>
                      </a:cubicBezTo>
                      <a:lnTo>
                        <a:pt x="58441" y="25419"/>
                      </a:lnTo>
                      <a:cubicBezTo>
                        <a:pt x="58405" y="26026"/>
                        <a:pt x="58226" y="26669"/>
                        <a:pt x="57548" y="26669"/>
                      </a:cubicBezTo>
                      <a:lnTo>
                        <a:pt x="57405" y="26491"/>
                      </a:lnTo>
                      <a:cubicBezTo>
                        <a:pt x="57369" y="27455"/>
                        <a:pt x="56512" y="27777"/>
                        <a:pt x="56512" y="28241"/>
                      </a:cubicBezTo>
                      <a:lnTo>
                        <a:pt x="56369" y="28062"/>
                      </a:lnTo>
                      <a:lnTo>
                        <a:pt x="55869" y="28777"/>
                      </a:lnTo>
                      <a:lnTo>
                        <a:pt x="55726" y="28419"/>
                      </a:lnTo>
                      <a:cubicBezTo>
                        <a:pt x="55369" y="29777"/>
                        <a:pt x="54583" y="30741"/>
                        <a:pt x="53583" y="31384"/>
                      </a:cubicBezTo>
                      <a:lnTo>
                        <a:pt x="54404" y="31991"/>
                      </a:lnTo>
                      <a:cubicBezTo>
                        <a:pt x="51975" y="33027"/>
                        <a:pt x="53047" y="35063"/>
                        <a:pt x="50689" y="35813"/>
                      </a:cubicBezTo>
                      <a:lnTo>
                        <a:pt x="50511" y="35635"/>
                      </a:lnTo>
                      <a:cubicBezTo>
                        <a:pt x="50975" y="39385"/>
                        <a:pt x="46439" y="37813"/>
                        <a:pt x="46868" y="41528"/>
                      </a:cubicBezTo>
                      <a:cubicBezTo>
                        <a:pt x="46832" y="41064"/>
                        <a:pt x="46368" y="41314"/>
                        <a:pt x="46189" y="41171"/>
                      </a:cubicBezTo>
                      <a:cubicBezTo>
                        <a:pt x="45653" y="42350"/>
                        <a:pt x="45010" y="43493"/>
                        <a:pt x="46617" y="44707"/>
                      </a:cubicBezTo>
                      <a:cubicBezTo>
                        <a:pt x="46082" y="45422"/>
                        <a:pt x="45689" y="44921"/>
                        <a:pt x="44975" y="44564"/>
                      </a:cubicBezTo>
                      <a:cubicBezTo>
                        <a:pt x="45689" y="45064"/>
                        <a:pt x="45510" y="45922"/>
                        <a:pt x="45153" y="46529"/>
                      </a:cubicBezTo>
                      <a:lnTo>
                        <a:pt x="45082" y="46065"/>
                      </a:lnTo>
                      <a:lnTo>
                        <a:pt x="44153" y="47850"/>
                      </a:lnTo>
                      <a:lnTo>
                        <a:pt x="45724" y="48493"/>
                      </a:lnTo>
                      <a:cubicBezTo>
                        <a:pt x="44724" y="49065"/>
                        <a:pt x="43939" y="47529"/>
                        <a:pt x="43653" y="48601"/>
                      </a:cubicBezTo>
                      <a:lnTo>
                        <a:pt x="44760" y="49386"/>
                      </a:lnTo>
                      <a:cubicBezTo>
                        <a:pt x="43689" y="50422"/>
                        <a:pt x="41510" y="49922"/>
                        <a:pt x="39867" y="50494"/>
                      </a:cubicBezTo>
                      <a:cubicBezTo>
                        <a:pt x="36009" y="54958"/>
                        <a:pt x="35366" y="61995"/>
                        <a:pt x="30187" y="64603"/>
                      </a:cubicBezTo>
                      <a:lnTo>
                        <a:pt x="29222" y="64138"/>
                      </a:lnTo>
                      <a:cubicBezTo>
                        <a:pt x="27972" y="63281"/>
                        <a:pt x="30080" y="66639"/>
                        <a:pt x="28865" y="65960"/>
                      </a:cubicBezTo>
                      <a:lnTo>
                        <a:pt x="29008" y="66853"/>
                      </a:lnTo>
                      <a:cubicBezTo>
                        <a:pt x="28687" y="66817"/>
                        <a:pt x="28258" y="66924"/>
                        <a:pt x="28151" y="66460"/>
                      </a:cubicBezTo>
                      <a:cubicBezTo>
                        <a:pt x="27758" y="66853"/>
                        <a:pt x="27937" y="67031"/>
                        <a:pt x="28044" y="67639"/>
                      </a:cubicBezTo>
                      <a:lnTo>
                        <a:pt x="26937" y="67532"/>
                      </a:lnTo>
                      <a:cubicBezTo>
                        <a:pt x="24972" y="68817"/>
                        <a:pt x="25115" y="71425"/>
                        <a:pt x="23293" y="73032"/>
                      </a:cubicBezTo>
                      <a:cubicBezTo>
                        <a:pt x="20007" y="73997"/>
                        <a:pt x="17793" y="79283"/>
                        <a:pt x="16542" y="82355"/>
                      </a:cubicBezTo>
                      <a:cubicBezTo>
                        <a:pt x="15399" y="87177"/>
                        <a:pt x="7434" y="87427"/>
                        <a:pt x="6577" y="92749"/>
                      </a:cubicBezTo>
                      <a:cubicBezTo>
                        <a:pt x="6327" y="92749"/>
                        <a:pt x="6470" y="93356"/>
                        <a:pt x="6613" y="93463"/>
                      </a:cubicBezTo>
                      <a:lnTo>
                        <a:pt x="3862" y="96785"/>
                      </a:lnTo>
                      <a:cubicBezTo>
                        <a:pt x="3862" y="96785"/>
                        <a:pt x="-460" y="102500"/>
                        <a:pt x="40" y="106108"/>
                      </a:cubicBezTo>
                      <a:lnTo>
                        <a:pt x="933" y="112537"/>
                      </a:lnTo>
                      <a:lnTo>
                        <a:pt x="1683" y="112394"/>
                      </a:lnTo>
                      <a:cubicBezTo>
                        <a:pt x="3291" y="112073"/>
                        <a:pt x="4362" y="110858"/>
                        <a:pt x="4112" y="108037"/>
                      </a:cubicBezTo>
                      <a:lnTo>
                        <a:pt x="4291" y="108787"/>
                      </a:lnTo>
                      <a:cubicBezTo>
                        <a:pt x="5898" y="108787"/>
                        <a:pt x="8005" y="108358"/>
                        <a:pt x="10792" y="107608"/>
                      </a:cubicBezTo>
                      <a:lnTo>
                        <a:pt x="11006" y="107858"/>
                      </a:lnTo>
                      <a:cubicBezTo>
                        <a:pt x="12899" y="106501"/>
                        <a:pt x="13828" y="105536"/>
                        <a:pt x="13399" y="103322"/>
                      </a:cubicBezTo>
                      <a:cubicBezTo>
                        <a:pt x="15149" y="104322"/>
                        <a:pt x="14614" y="102000"/>
                        <a:pt x="15471" y="101964"/>
                      </a:cubicBezTo>
                      <a:lnTo>
                        <a:pt x="15578" y="102107"/>
                      </a:lnTo>
                      <a:cubicBezTo>
                        <a:pt x="15149" y="100107"/>
                        <a:pt x="18257" y="100714"/>
                        <a:pt x="17971" y="98821"/>
                      </a:cubicBezTo>
                      <a:cubicBezTo>
                        <a:pt x="18078" y="98964"/>
                        <a:pt x="18471" y="99321"/>
                        <a:pt x="18328" y="99571"/>
                      </a:cubicBezTo>
                      <a:cubicBezTo>
                        <a:pt x="18721" y="98678"/>
                        <a:pt x="19150" y="97392"/>
                        <a:pt x="20114" y="98071"/>
                      </a:cubicBezTo>
                      <a:cubicBezTo>
                        <a:pt x="21293" y="96107"/>
                        <a:pt x="23722" y="93999"/>
                        <a:pt x="23222" y="91677"/>
                      </a:cubicBezTo>
                      <a:lnTo>
                        <a:pt x="23400" y="91963"/>
                      </a:lnTo>
                      <a:cubicBezTo>
                        <a:pt x="22972" y="90499"/>
                        <a:pt x="23972" y="90999"/>
                        <a:pt x="24079" y="89891"/>
                      </a:cubicBezTo>
                      <a:cubicBezTo>
                        <a:pt x="24222" y="89963"/>
                        <a:pt x="24329" y="89963"/>
                        <a:pt x="24365" y="89999"/>
                      </a:cubicBezTo>
                      <a:cubicBezTo>
                        <a:pt x="24008" y="88498"/>
                        <a:pt x="25936" y="87820"/>
                        <a:pt x="26008" y="86927"/>
                      </a:cubicBezTo>
                      <a:lnTo>
                        <a:pt x="26651" y="87391"/>
                      </a:lnTo>
                      <a:lnTo>
                        <a:pt x="27687" y="85891"/>
                      </a:lnTo>
                      <a:lnTo>
                        <a:pt x="27115" y="86320"/>
                      </a:lnTo>
                      <a:cubicBezTo>
                        <a:pt x="25615" y="84748"/>
                        <a:pt x="29044" y="86141"/>
                        <a:pt x="28830" y="84212"/>
                      </a:cubicBezTo>
                      <a:cubicBezTo>
                        <a:pt x="29830" y="83426"/>
                        <a:pt x="27079" y="79390"/>
                        <a:pt x="28687" y="79069"/>
                      </a:cubicBezTo>
                      <a:cubicBezTo>
                        <a:pt x="28329" y="77961"/>
                        <a:pt x="29580" y="80533"/>
                        <a:pt x="29580" y="79319"/>
                      </a:cubicBezTo>
                      <a:cubicBezTo>
                        <a:pt x="30437" y="80033"/>
                        <a:pt x="29830" y="80104"/>
                        <a:pt x="30687" y="80497"/>
                      </a:cubicBezTo>
                      <a:cubicBezTo>
                        <a:pt x="30866" y="79462"/>
                        <a:pt x="32544" y="80104"/>
                        <a:pt x="32687" y="78747"/>
                      </a:cubicBezTo>
                      <a:lnTo>
                        <a:pt x="33402" y="79283"/>
                      </a:lnTo>
                      <a:cubicBezTo>
                        <a:pt x="33116" y="77140"/>
                        <a:pt x="36081" y="77890"/>
                        <a:pt x="35509" y="76140"/>
                      </a:cubicBezTo>
                      <a:cubicBezTo>
                        <a:pt x="35902" y="74497"/>
                        <a:pt x="38152" y="76997"/>
                        <a:pt x="37831" y="74675"/>
                      </a:cubicBezTo>
                      <a:lnTo>
                        <a:pt x="39152" y="74925"/>
                      </a:lnTo>
                      <a:cubicBezTo>
                        <a:pt x="39724" y="74497"/>
                        <a:pt x="38331" y="73639"/>
                        <a:pt x="39259" y="73389"/>
                      </a:cubicBezTo>
                      <a:cubicBezTo>
                        <a:pt x="39795" y="73889"/>
                        <a:pt x="40331" y="72996"/>
                        <a:pt x="40617" y="73782"/>
                      </a:cubicBezTo>
                      <a:cubicBezTo>
                        <a:pt x="42617" y="73139"/>
                        <a:pt x="41474" y="69996"/>
                        <a:pt x="44439" y="69353"/>
                      </a:cubicBezTo>
                      <a:cubicBezTo>
                        <a:pt x="43581" y="68103"/>
                        <a:pt x="44975" y="67674"/>
                        <a:pt x="44296" y="66710"/>
                      </a:cubicBezTo>
                      <a:cubicBezTo>
                        <a:pt x="44867" y="67031"/>
                        <a:pt x="45724" y="64924"/>
                        <a:pt x="46082" y="66746"/>
                      </a:cubicBezTo>
                      <a:cubicBezTo>
                        <a:pt x="46118" y="66889"/>
                        <a:pt x="45975" y="67031"/>
                        <a:pt x="45796" y="66889"/>
                      </a:cubicBezTo>
                      <a:lnTo>
                        <a:pt x="46403" y="67532"/>
                      </a:lnTo>
                      <a:cubicBezTo>
                        <a:pt x="48475" y="67424"/>
                        <a:pt x="47046" y="65103"/>
                        <a:pt x="47975" y="64210"/>
                      </a:cubicBezTo>
                      <a:cubicBezTo>
                        <a:pt x="47510" y="64352"/>
                        <a:pt x="47296" y="64817"/>
                        <a:pt x="47011" y="64174"/>
                      </a:cubicBezTo>
                      <a:lnTo>
                        <a:pt x="47796" y="63281"/>
                      </a:lnTo>
                      <a:lnTo>
                        <a:pt x="48225" y="63888"/>
                      </a:lnTo>
                      <a:lnTo>
                        <a:pt x="49582" y="62709"/>
                      </a:lnTo>
                      <a:lnTo>
                        <a:pt x="48725" y="62388"/>
                      </a:lnTo>
                      <a:cubicBezTo>
                        <a:pt x="49582" y="61959"/>
                        <a:pt x="51011" y="62602"/>
                        <a:pt x="50511" y="61066"/>
                      </a:cubicBezTo>
                      <a:cubicBezTo>
                        <a:pt x="50189" y="60316"/>
                        <a:pt x="49047" y="61031"/>
                        <a:pt x="49368" y="60138"/>
                      </a:cubicBezTo>
                      <a:cubicBezTo>
                        <a:pt x="50511" y="59566"/>
                        <a:pt x="52225" y="58709"/>
                        <a:pt x="53297" y="57709"/>
                      </a:cubicBezTo>
                      <a:cubicBezTo>
                        <a:pt x="52404" y="57245"/>
                        <a:pt x="52654" y="56959"/>
                        <a:pt x="52725" y="56494"/>
                      </a:cubicBezTo>
                      <a:lnTo>
                        <a:pt x="53476" y="56959"/>
                      </a:lnTo>
                      <a:cubicBezTo>
                        <a:pt x="53368" y="55030"/>
                        <a:pt x="55369" y="57602"/>
                        <a:pt x="55440" y="55851"/>
                      </a:cubicBezTo>
                      <a:lnTo>
                        <a:pt x="55869" y="56316"/>
                      </a:lnTo>
                      <a:lnTo>
                        <a:pt x="54619" y="54923"/>
                      </a:lnTo>
                      <a:cubicBezTo>
                        <a:pt x="54011" y="52815"/>
                        <a:pt x="56512" y="55387"/>
                        <a:pt x="55476" y="52815"/>
                      </a:cubicBezTo>
                      <a:cubicBezTo>
                        <a:pt x="55262" y="53387"/>
                        <a:pt x="53761" y="51922"/>
                        <a:pt x="54476" y="51529"/>
                      </a:cubicBezTo>
                      <a:lnTo>
                        <a:pt x="55047" y="52172"/>
                      </a:lnTo>
                      <a:cubicBezTo>
                        <a:pt x="55154" y="51744"/>
                        <a:pt x="54940" y="51422"/>
                        <a:pt x="55226" y="51315"/>
                      </a:cubicBezTo>
                      <a:cubicBezTo>
                        <a:pt x="55440" y="51780"/>
                        <a:pt x="56155" y="52137"/>
                        <a:pt x="56369" y="51565"/>
                      </a:cubicBezTo>
                      <a:lnTo>
                        <a:pt x="56976" y="52494"/>
                      </a:lnTo>
                      <a:lnTo>
                        <a:pt x="56369" y="50672"/>
                      </a:lnTo>
                      <a:cubicBezTo>
                        <a:pt x="57619" y="50529"/>
                        <a:pt x="57512" y="48743"/>
                        <a:pt x="58655" y="49172"/>
                      </a:cubicBezTo>
                      <a:cubicBezTo>
                        <a:pt x="58655" y="49172"/>
                        <a:pt x="60227" y="48065"/>
                        <a:pt x="59441" y="46957"/>
                      </a:cubicBezTo>
                      <a:cubicBezTo>
                        <a:pt x="59869" y="47743"/>
                        <a:pt x="60726" y="47136"/>
                        <a:pt x="61298" y="47958"/>
                      </a:cubicBezTo>
                      <a:cubicBezTo>
                        <a:pt x="60869" y="47029"/>
                        <a:pt x="61119" y="45493"/>
                        <a:pt x="62227" y="45672"/>
                      </a:cubicBezTo>
                      <a:lnTo>
                        <a:pt x="62262" y="45814"/>
                      </a:lnTo>
                      <a:cubicBezTo>
                        <a:pt x="64298" y="44886"/>
                        <a:pt x="63405" y="42278"/>
                        <a:pt x="65513" y="41707"/>
                      </a:cubicBezTo>
                      <a:cubicBezTo>
                        <a:pt x="64691" y="41100"/>
                        <a:pt x="65727" y="40742"/>
                        <a:pt x="64620" y="40064"/>
                      </a:cubicBezTo>
                      <a:cubicBezTo>
                        <a:pt x="64941" y="37778"/>
                        <a:pt x="68835" y="39385"/>
                        <a:pt x="66406" y="36135"/>
                      </a:cubicBezTo>
                      <a:cubicBezTo>
                        <a:pt x="66870" y="35385"/>
                        <a:pt x="67799" y="36063"/>
                        <a:pt x="68227" y="35920"/>
                      </a:cubicBezTo>
                      <a:lnTo>
                        <a:pt x="68227" y="36206"/>
                      </a:lnTo>
                      <a:cubicBezTo>
                        <a:pt x="69156" y="34849"/>
                        <a:pt x="69549" y="34456"/>
                        <a:pt x="70513" y="33670"/>
                      </a:cubicBezTo>
                      <a:cubicBezTo>
                        <a:pt x="70692" y="32956"/>
                        <a:pt x="69478" y="31563"/>
                        <a:pt x="70621" y="31134"/>
                      </a:cubicBezTo>
                      <a:cubicBezTo>
                        <a:pt x="70871" y="31920"/>
                        <a:pt x="71121" y="31491"/>
                        <a:pt x="71406" y="31205"/>
                      </a:cubicBezTo>
                      <a:cubicBezTo>
                        <a:pt x="71299" y="31456"/>
                        <a:pt x="71406" y="31706"/>
                        <a:pt x="72156" y="31706"/>
                      </a:cubicBezTo>
                      <a:cubicBezTo>
                        <a:pt x="72049" y="31491"/>
                        <a:pt x="72049" y="31313"/>
                        <a:pt x="72049" y="31134"/>
                      </a:cubicBezTo>
                      <a:cubicBezTo>
                        <a:pt x="72085" y="31170"/>
                        <a:pt x="72156" y="31205"/>
                        <a:pt x="72192" y="31241"/>
                      </a:cubicBezTo>
                      <a:cubicBezTo>
                        <a:pt x="72514" y="30563"/>
                        <a:pt x="72264" y="30491"/>
                        <a:pt x="71978" y="30634"/>
                      </a:cubicBezTo>
                      <a:cubicBezTo>
                        <a:pt x="71906" y="30527"/>
                        <a:pt x="71799" y="30455"/>
                        <a:pt x="71585" y="30384"/>
                      </a:cubicBezTo>
                      <a:cubicBezTo>
                        <a:pt x="72799" y="30563"/>
                        <a:pt x="73049" y="28955"/>
                        <a:pt x="73978" y="29813"/>
                      </a:cubicBezTo>
                      <a:cubicBezTo>
                        <a:pt x="75335" y="28169"/>
                        <a:pt x="75514" y="26205"/>
                        <a:pt x="76478" y="24633"/>
                      </a:cubicBezTo>
                      <a:cubicBezTo>
                        <a:pt x="77086" y="24955"/>
                        <a:pt x="77193" y="25669"/>
                        <a:pt x="76978" y="26205"/>
                      </a:cubicBezTo>
                      <a:lnTo>
                        <a:pt x="77729" y="25169"/>
                      </a:lnTo>
                      <a:cubicBezTo>
                        <a:pt x="78371" y="25848"/>
                        <a:pt x="77586" y="26062"/>
                        <a:pt x="77443" y="26455"/>
                      </a:cubicBezTo>
                      <a:cubicBezTo>
                        <a:pt x="79586" y="26526"/>
                        <a:pt x="78622" y="23276"/>
                        <a:pt x="80872" y="23097"/>
                      </a:cubicBezTo>
                      <a:lnTo>
                        <a:pt x="80622" y="22312"/>
                      </a:lnTo>
                      <a:lnTo>
                        <a:pt x="80800" y="22312"/>
                      </a:lnTo>
                      <a:cubicBezTo>
                        <a:pt x="80515" y="22026"/>
                        <a:pt x="80443" y="21383"/>
                        <a:pt x="80550" y="21133"/>
                      </a:cubicBezTo>
                      <a:cubicBezTo>
                        <a:pt x="81300" y="21562"/>
                        <a:pt x="81872" y="22490"/>
                        <a:pt x="82443" y="21883"/>
                      </a:cubicBezTo>
                      <a:cubicBezTo>
                        <a:pt x="83515" y="21990"/>
                        <a:pt x="83586" y="20240"/>
                        <a:pt x="83908" y="19311"/>
                      </a:cubicBezTo>
                      <a:cubicBezTo>
                        <a:pt x="83479" y="19561"/>
                        <a:pt x="83265" y="19097"/>
                        <a:pt x="83194" y="18775"/>
                      </a:cubicBezTo>
                      <a:cubicBezTo>
                        <a:pt x="83479" y="18454"/>
                        <a:pt x="84229" y="18883"/>
                        <a:pt x="84229" y="18382"/>
                      </a:cubicBezTo>
                      <a:lnTo>
                        <a:pt x="85015" y="19133"/>
                      </a:lnTo>
                      <a:cubicBezTo>
                        <a:pt x="84158" y="18490"/>
                        <a:pt x="85015" y="17561"/>
                        <a:pt x="84837" y="17132"/>
                      </a:cubicBezTo>
                      <a:cubicBezTo>
                        <a:pt x="85587" y="17561"/>
                        <a:pt x="84837" y="18097"/>
                        <a:pt x="85194" y="18597"/>
                      </a:cubicBezTo>
                      <a:cubicBezTo>
                        <a:pt x="86337" y="17382"/>
                        <a:pt x="85765" y="17990"/>
                        <a:pt x="86908" y="16775"/>
                      </a:cubicBezTo>
                      <a:cubicBezTo>
                        <a:pt x="86980" y="15561"/>
                        <a:pt x="86087" y="16132"/>
                        <a:pt x="85730" y="15096"/>
                      </a:cubicBezTo>
                      <a:cubicBezTo>
                        <a:pt x="86158" y="14418"/>
                        <a:pt x="86230" y="13310"/>
                        <a:pt x="87373" y="13239"/>
                      </a:cubicBezTo>
                      <a:lnTo>
                        <a:pt x="86515" y="12667"/>
                      </a:lnTo>
                      <a:cubicBezTo>
                        <a:pt x="87158" y="11132"/>
                        <a:pt x="87980" y="10632"/>
                        <a:pt x="89337" y="10846"/>
                      </a:cubicBezTo>
                      <a:cubicBezTo>
                        <a:pt x="90337" y="7631"/>
                        <a:pt x="91052" y="5381"/>
                        <a:pt x="91195" y="3738"/>
                      </a:cubicBezTo>
                      <a:cubicBezTo>
                        <a:pt x="91337" y="2095"/>
                        <a:pt x="90766" y="1166"/>
                        <a:pt x="90016" y="559"/>
                      </a:cubicBezTo>
                      <a:cubicBezTo>
                        <a:pt x="88266" y="-584"/>
                        <a:pt x="85337" y="380"/>
                        <a:pt x="85337" y="380"/>
                      </a:cubicBezTo>
                      <a:cubicBezTo>
                        <a:pt x="79264" y="1773"/>
                        <a:pt x="79014" y="5988"/>
                        <a:pt x="75586" y="1034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4" name="Graphic 1">
                <a:extLst>
                  <a:ext uri="{FF2B5EF4-FFF2-40B4-BE49-F238E27FC236}">
                    <a16:creationId xmlns:a16="http://schemas.microsoft.com/office/drawing/2014/main" id="{641BE0FD-A2A4-BB4F-AF04-D16B14183FEC}"/>
                  </a:ext>
                </a:extLst>
              </p:cNvPr>
              <p:cNvGrpSpPr/>
              <p:nvPr/>
            </p:nvGrpSpPr>
            <p:grpSpPr>
              <a:xfrm>
                <a:off x="9480287" y="1068621"/>
                <a:ext cx="92082" cy="93491"/>
                <a:chOff x="9480287" y="1068621"/>
                <a:chExt cx="92082" cy="93491"/>
              </a:xfrm>
              <a:grpFill/>
            </p:grpSpPr>
            <p:sp>
              <p:nvSpPr>
                <p:cNvPr id="155" name="Freeform 154">
                  <a:extLst>
                    <a:ext uri="{FF2B5EF4-FFF2-40B4-BE49-F238E27FC236}">
                      <a16:creationId xmlns:a16="http://schemas.microsoft.com/office/drawing/2014/main" id="{1577A194-FF43-4D48-9D59-FDE9D6B3177E}"/>
                    </a:ext>
                  </a:extLst>
                </p:cNvPr>
                <p:cNvSpPr/>
                <p:nvPr/>
              </p:nvSpPr>
              <p:spPr>
                <a:xfrm>
                  <a:off x="9563278" y="1089207"/>
                  <a:ext cx="500" cy="151"/>
                </a:xfrm>
                <a:custGeom>
                  <a:avLst/>
                  <a:gdLst>
                    <a:gd name="connsiteX0" fmla="*/ 500 w 500"/>
                    <a:gd name="connsiteY0" fmla="*/ 107 h 151"/>
                    <a:gd name="connsiteX1" fmla="*/ 0 w 500"/>
                    <a:gd name="connsiteY1" fmla="*/ 0 h 151"/>
                    <a:gd name="connsiteX2" fmla="*/ 500 w 500"/>
                    <a:gd name="connsiteY2" fmla="*/ 107 h 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0" h="151">
                      <a:moveTo>
                        <a:pt x="500" y="107"/>
                      </a:moveTo>
                      <a:lnTo>
                        <a:pt x="0" y="0"/>
                      </a:lnTo>
                      <a:cubicBezTo>
                        <a:pt x="107" y="107"/>
                        <a:pt x="286" y="214"/>
                        <a:pt x="500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6" name="Freeform 155">
                  <a:extLst>
                    <a:ext uri="{FF2B5EF4-FFF2-40B4-BE49-F238E27FC236}">
                      <a16:creationId xmlns:a16="http://schemas.microsoft.com/office/drawing/2014/main" id="{EA4F6486-654B-C641-BBA0-1071E92CA5E2}"/>
                    </a:ext>
                  </a:extLst>
                </p:cNvPr>
                <p:cNvSpPr/>
                <p:nvPr/>
              </p:nvSpPr>
              <p:spPr>
                <a:xfrm>
                  <a:off x="9504484" y="1145821"/>
                  <a:ext cx="15" cy="107"/>
                </a:xfrm>
                <a:custGeom>
                  <a:avLst/>
                  <a:gdLst>
                    <a:gd name="connsiteX0" fmla="*/ 0 w 15"/>
                    <a:gd name="connsiteY0" fmla="*/ 0 h 107"/>
                    <a:gd name="connsiteX1" fmla="*/ 0 w 15"/>
                    <a:gd name="connsiteY1" fmla="*/ 107 h 107"/>
                    <a:gd name="connsiteX2" fmla="*/ 0 w 1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" h="107">
                      <a:moveTo>
                        <a:pt x="0" y="0"/>
                      </a:moveTo>
                      <a:lnTo>
                        <a:pt x="0" y="107"/>
                      </a:lnTo>
                      <a:cubicBezTo>
                        <a:pt x="36" y="7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832959C9-2B7C-BE48-915D-E3A744EBCDF0}"/>
                    </a:ext>
                  </a:extLst>
                </p:cNvPr>
                <p:cNvSpPr/>
                <p:nvPr/>
              </p:nvSpPr>
              <p:spPr>
                <a:xfrm>
                  <a:off x="9544990" y="1087600"/>
                  <a:ext cx="35" cy="142"/>
                </a:xfrm>
                <a:custGeom>
                  <a:avLst/>
                  <a:gdLst>
                    <a:gd name="connsiteX0" fmla="*/ 0 w 35"/>
                    <a:gd name="connsiteY0" fmla="*/ 143 h 142"/>
                    <a:gd name="connsiteX1" fmla="*/ 36 w 35"/>
                    <a:gd name="connsiteY1" fmla="*/ 107 h 142"/>
                    <a:gd name="connsiteX2" fmla="*/ 0 w 35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42">
                      <a:moveTo>
                        <a:pt x="0" y="143"/>
                      </a:moveTo>
                      <a:lnTo>
                        <a:pt x="36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" name="Freeform 157">
                  <a:extLst>
                    <a:ext uri="{FF2B5EF4-FFF2-40B4-BE49-F238E27FC236}">
                      <a16:creationId xmlns:a16="http://schemas.microsoft.com/office/drawing/2014/main" id="{7BC0AB36-A2D8-2946-B24D-F51B5A80B64D}"/>
                    </a:ext>
                  </a:extLst>
                </p:cNvPr>
                <p:cNvSpPr/>
                <p:nvPr/>
              </p:nvSpPr>
              <p:spPr>
                <a:xfrm>
                  <a:off x="9480287" y="1068621"/>
                  <a:ext cx="92082" cy="93491"/>
                </a:xfrm>
                <a:custGeom>
                  <a:avLst/>
                  <a:gdLst>
                    <a:gd name="connsiteX0" fmla="*/ 78597 w 92082"/>
                    <a:gd name="connsiteY0" fmla="*/ 8370 h 93491"/>
                    <a:gd name="connsiteX1" fmla="*/ 69489 w 92082"/>
                    <a:gd name="connsiteY1" fmla="*/ 13906 h 93491"/>
                    <a:gd name="connsiteX2" fmla="*/ 64738 w 92082"/>
                    <a:gd name="connsiteY2" fmla="*/ 19085 h 93491"/>
                    <a:gd name="connsiteX3" fmla="*/ 62738 w 92082"/>
                    <a:gd name="connsiteY3" fmla="*/ 22657 h 93491"/>
                    <a:gd name="connsiteX4" fmla="*/ 61809 w 92082"/>
                    <a:gd name="connsiteY4" fmla="*/ 22372 h 93491"/>
                    <a:gd name="connsiteX5" fmla="*/ 61059 w 92082"/>
                    <a:gd name="connsiteY5" fmla="*/ 23443 h 93491"/>
                    <a:gd name="connsiteX6" fmla="*/ 60916 w 92082"/>
                    <a:gd name="connsiteY6" fmla="*/ 23265 h 93491"/>
                    <a:gd name="connsiteX7" fmla="*/ 60166 w 92082"/>
                    <a:gd name="connsiteY7" fmla="*/ 24765 h 93491"/>
                    <a:gd name="connsiteX8" fmla="*/ 60023 w 92082"/>
                    <a:gd name="connsiteY8" fmla="*/ 24586 h 93491"/>
                    <a:gd name="connsiteX9" fmla="*/ 59559 w 92082"/>
                    <a:gd name="connsiteY9" fmla="*/ 25158 h 93491"/>
                    <a:gd name="connsiteX10" fmla="*/ 59416 w 92082"/>
                    <a:gd name="connsiteY10" fmla="*/ 24836 h 93491"/>
                    <a:gd name="connsiteX11" fmla="*/ 57416 w 92082"/>
                    <a:gd name="connsiteY11" fmla="*/ 27229 h 93491"/>
                    <a:gd name="connsiteX12" fmla="*/ 58202 w 92082"/>
                    <a:gd name="connsiteY12" fmla="*/ 27908 h 93491"/>
                    <a:gd name="connsiteX13" fmla="*/ 54523 w 92082"/>
                    <a:gd name="connsiteY13" fmla="*/ 30801 h 93491"/>
                    <a:gd name="connsiteX14" fmla="*/ 54380 w 92082"/>
                    <a:gd name="connsiteY14" fmla="*/ 30623 h 93491"/>
                    <a:gd name="connsiteX15" fmla="*/ 50379 w 92082"/>
                    <a:gd name="connsiteY15" fmla="*/ 35302 h 93491"/>
                    <a:gd name="connsiteX16" fmla="*/ 49772 w 92082"/>
                    <a:gd name="connsiteY16" fmla="*/ 34837 h 93491"/>
                    <a:gd name="connsiteX17" fmla="*/ 49772 w 92082"/>
                    <a:gd name="connsiteY17" fmla="*/ 38159 h 93491"/>
                    <a:gd name="connsiteX18" fmla="*/ 48236 w 92082"/>
                    <a:gd name="connsiteY18" fmla="*/ 37695 h 93491"/>
                    <a:gd name="connsiteX19" fmla="*/ 48165 w 92082"/>
                    <a:gd name="connsiteY19" fmla="*/ 39516 h 93491"/>
                    <a:gd name="connsiteX20" fmla="*/ 48129 w 92082"/>
                    <a:gd name="connsiteY20" fmla="*/ 39088 h 93491"/>
                    <a:gd name="connsiteX21" fmla="*/ 47022 w 92082"/>
                    <a:gd name="connsiteY21" fmla="*/ 40552 h 93491"/>
                    <a:gd name="connsiteX22" fmla="*/ 48451 w 92082"/>
                    <a:gd name="connsiteY22" fmla="*/ 41481 h 93491"/>
                    <a:gd name="connsiteX23" fmla="*/ 46486 w 92082"/>
                    <a:gd name="connsiteY23" fmla="*/ 41124 h 93491"/>
                    <a:gd name="connsiteX24" fmla="*/ 47450 w 92082"/>
                    <a:gd name="connsiteY24" fmla="*/ 42088 h 93491"/>
                    <a:gd name="connsiteX25" fmla="*/ 42628 w 92082"/>
                    <a:gd name="connsiteY25" fmla="*/ 41981 h 93491"/>
                    <a:gd name="connsiteX26" fmla="*/ 31306 w 92082"/>
                    <a:gd name="connsiteY26" fmla="*/ 53590 h 93491"/>
                    <a:gd name="connsiteX27" fmla="*/ 30413 w 92082"/>
                    <a:gd name="connsiteY27" fmla="*/ 53018 h 93491"/>
                    <a:gd name="connsiteX28" fmla="*/ 29877 w 92082"/>
                    <a:gd name="connsiteY28" fmla="*/ 54733 h 93491"/>
                    <a:gd name="connsiteX29" fmla="*/ 29948 w 92082"/>
                    <a:gd name="connsiteY29" fmla="*/ 55626 h 93491"/>
                    <a:gd name="connsiteX30" fmla="*/ 29162 w 92082"/>
                    <a:gd name="connsiteY30" fmla="*/ 55161 h 93491"/>
                    <a:gd name="connsiteX31" fmla="*/ 28948 w 92082"/>
                    <a:gd name="connsiteY31" fmla="*/ 56304 h 93491"/>
                    <a:gd name="connsiteX32" fmla="*/ 27877 w 92082"/>
                    <a:gd name="connsiteY32" fmla="*/ 56054 h 93491"/>
                    <a:gd name="connsiteX33" fmla="*/ 23983 w 92082"/>
                    <a:gd name="connsiteY33" fmla="*/ 60948 h 93491"/>
                    <a:gd name="connsiteX34" fmla="*/ 17018 w 92082"/>
                    <a:gd name="connsiteY34" fmla="*/ 69127 h 93491"/>
                    <a:gd name="connsiteX35" fmla="*/ 6981 w 92082"/>
                    <a:gd name="connsiteY35" fmla="*/ 77664 h 93491"/>
                    <a:gd name="connsiteX36" fmla="*/ 6945 w 92082"/>
                    <a:gd name="connsiteY36" fmla="*/ 78343 h 93491"/>
                    <a:gd name="connsiteX37" fmla="*/ 3981 w 92082"/>
                    <a:gd name="connsiteY37" fmla="*/ 81343 h 93491"/>
                    <a:gd name="connsiteX38" fmla="*/ 2123 w 92082"/>
                    <a:gd name="connsiteY38" fmla="*/ 83843 h 93491"/>
                    <a:gd name="connsiteX39" fmla="*/ 16 w 92082"/>
                    <a:gd name="connsiteY39" fmla="*/ 89701 h 93491"/>
                    <a:gd name="connsiteX40" fmla="*/ 2409 w 92082"/>
                    <a:gd name="connsiteY40" fmla="*/ 93488 h 93491"/>
                    <a:gd name="connsiteX41" fmla="*/ 10803 w 92082"/>
                    <a:gd name="connsiteY41" fmla="*/ 91987 h 93491"/>
                    <a:gd name="connsiteX42" fmla="*/ 11053 w 92082"/>
                    <a:gd name="connsiteY42" fmla="*/ 92237 h 93491"/>
                    <a:gd name="connsiteX43" fmla="*/ 12982 w 92082"/>
                    <a:gd name="connsiteY43" fmla="*/ 88523 h 93491"/>
                    <a:gd name="connsiteX44" fmla="*/ 14982 w 92082"/>
                    <a:gd name="connsiteY44" fmla="*/ 87558 h 93491"/>
                    <a:gd name="connsiteX45" fmla="*/ 15089 w 92082"/>
                    <a:gd name="connsiteY45" fmla="*/ 87701 h 93491"/>
                    <a:gd name="connsiteX46" fmla="*/ 17554 w 92082"/>
                    <a:gd name="connsiteY46" fmla="*/ 84951 h 93491"/>
                    <a:gd name="connsiteX47" fmla="*/ 17840 w 92082"/>
                    <a:gd name="connsiteY47" fmla="*/ 85737 h 93491"/>
                    <a:gd name="connsiteX48" fmla="*/ 19697 w 92082"/>
                    <a:gd name="connsiteY48" fmla="*/ 84522 h 93491"/>
                    <a:gd name="connsiteX49" fmla="*/ 23126 w 92082"/>
                    <a:gd name="connsiteY49" fmla="*/ 78736 h 93491"/>
                    <a:gd name="connsiteX50" fmla="*/ 23304 w 92082"/>
                    <a:gd name="connsiteY50" fmla="*/ 79021 h 93491"/>
                    <a:gd name="connsiteX51" fmla="*/ 24019 w 92082"/>
                    <a:gd name="connsiteY51" fmla="*/ 77128 h 93491"/>
                    <a:gd name="connsiteX52" fmla="*/ 24305 w 92082"/>
                    <a:gd name="connsiteY52" fmla="*/ 77271 h 93491"/>
                    <a:gd name="connsiteX53" fmla="*/ 26019 w 92082"/>
                    <a:gd name="connsiteY53" fmla="*/ 74521 h 93491"/>
                    <a:gd name="connsiteX54" fmla="*/ 26626 w 92082"/>
                    <a:gd name="connsiteY54" fmla="*/ 75021 h 93491"/>
                    <a:gd name="connsiteX55" fmla="*/ 27698 w 92082"/>
                    <a:gd name="connsiteY55" fmla="*/ 73699 h 93491"/>
                    <a:gd name="connsiteX56" fmla="*/ 27126 w 92082"/>
                    <a:gd name="connsiteY56" fmla="*/ 74021 h 93491"/>
                    <a:gd name="connsiteX57" fmla="*/ 28877 w 92082"/>
                    <a:gd name="connsiteY57" fmla="*/ 72235 h 93491"/>
                    <a:gd name="connsiteX58" fmla="*/ 28948 w 92082"/>
                    <a:gd name="connsiteY58" fmla="*/ 67341 h 93491"/>
                    <a:gd name="connsiteX59" fmla="*/ 29805 w 92082"/>
                    <a:gd name="connsiteY59" fmla="*/ 67699 h 93491"/>
                    <a:gd name="connsiteX60" fmla="*/ 30805 w 92082"/>
                    <a:gd name="connsiteY60" fmla="*/ 68949 h 93491"/>
                    <a:gd name="connsiteX61" fmla="*/ 32770 w 92082"/>
                    <a:gd name="connsiteY61" fmla="*/ 67520 h 93491"/>
                    <a:gd name="connsiteX62" fmla="*/ 33413 w 92082"/>
                    <a:gd name="connsiteY62" fmla="*/ 68091 h 93491"/>
                    <a:gd name="connsiteX63" fmla="*/ 35556 w 92082"/>
                    <a:gd name="connsiteY63" fmla="*/ 65413 h 93491"/>
                    <a:gd name="connsiteX64" fmla="*/ 37842 w 92082"/>
                    <a:gd name="connsiteY64" fmla="*/ 64377 h 93491"/>
                    <a:gd name="connsiteX65" fmla="*/ 39057 w 92082"/>
                    <a:gd name="connsiteY65" fmla="*/ 64805 h 93491"/>
                    <a:gd name="connsiteX66" fmla="*/ 39235 w 92082"/>
                    <a:gd name="connsiteY66" fmla="*/ 63377 h 93491"/>
                    <a:gd name="connsiteX67" fmla="*/ 40485 w 92082"/>
                    <a:gd name="connsiteY67" fmla="*/ 63984 h 93491"/>
                    <a:gd name="connsiteX68" fmla="*/ 44343 w 92082"/>
                    <a:gd name="connsiteY68" fmla="*/ 60555 h 93491"/>
                    <a:gd name="connsiteX69" fmla="*/ 44450 w 92082"/>
                    <a:gd name="connsiteY69" fmla="*/ 58090 h 93491"/>
                    <a:gd name="connsiteX70" fmla="*/ 46093 w 92082"/>
                    <a:gd name="connsiteY70" fmla="*/ 58519 h 93491"/>
                    <a:gd name="connsiteX71" fmla="*/ 45807 w 92082"/>
                    <a:gd name="connsiteY71" fmla="*/ 58590 h 93491"/>
                    <a:gd name="connsiteX72" fmla="*/ 46307 w 92082"/>
                    <a:gd name="connsiteY72" fmla="*/ 59305 h 93491"/>
                    <a:gd name="connsiteX73" fmla="*/ 48200 w 92082"/>
                    <a:gd name="connsiteY73" fmla="*/ 56554 h 93491"/>
                    <a:gd name="connsiteX74" fmla="*/ 47272 w 92082"/>
                    <a:gd name="connsiteY74" fmla="*/ 56304 h 93491"/>
                    <a:gd name="connsiteX75" fmla="*/ 48129 w 92082"/>
                    <a:gd name="connsiteY75" fmla="*/ 55661 h 93491"/>
                    <a:gd name="connsiteX76" fmla="*/ 48451 w 92082"/>
                    <a:gd name="connsiteY76" fmla="*/ 56340 h 93491"/>
                    <a:gd name="connsiteX77" fmla="*/ 49915 w 92082"/>
                    <a:gd name="connsiteY77" fmla="*/ 55554 h 93491"/>
                    <a:gd name="connsiteX78" fmla="*/ 49129 w 92082"/>
                    <a:gd name="connsiteY78" fmla="*/ 55054 h 93491"/>
                    <a:gd name="connsiteX79" fmla="*/ 51058 w 92082"/>
                    <a:gd name="connsiteY79" fmla="*/ 54233 h 93491"/>
                    <a:gd name="connsiteX80" fmla="*/ 50093 w 92082"/>
                    <a:gd name="connsiteY80" fmla="*/ 53125 h 93491"/>
                    <a:gd name="connsiteX81" fmla="*/ 54237 w 92082"/>
                    <a:gd name="connsiteY81" fmla="*/ 51697 h 93491"/>
                    <a:gd name="connsiteX82" fmla="*/ 53880 w 92082"/>
                    <a:gd name="connsiteY82" fmla="*/ 50446 h 93491"/>
                    <a:gd name="connsiteX83" fmla="*/ 54523 w 92082"/>
                    <a:gd name="connsiteY83" fmla="*/ 51054 h 93491"/>
                    <a:gd name="connsiteX84" fmla="*/ 56594 w 92082"/>
                    <a:gd name="connsiteY84" fmla="*/ 50411 h 93491"/>
                    <a:gd name="connsiteX85" fmla="*/ 56916 w 92082"/>
                    <a:gd name="connsiteY85" fmla="*/ 50947 h 93491"/>
                    <a:gd name="connsiteX86" fmla="*/ 55916 w 92082"/>
                    <a:gd name="connsiteY86" fmla="*/ 49375 h 93491"/>
                    <a:gd name="connsiteX87" fmla="*/ 57059 w 92082"/>
                    <a:gd name="connsiteY87" fmla="*/ 47553 h 93491"/>
                    <a:gd name="connsiteX88" fmla="*/ 56309 w 92082"/>
                    <a:gd name="connsiteY88" fmla="*/ 46160 h 93491"/>
                    <a:gd name="connsiteX89" fmla="*/ 56773 w 92082"/>
                    <a:gd name="connsiteY89" fmla="*/ 46875 h 93491"/>
                    <a:gd name="connsiteX90" fmla="*/ 57094 w 92082"/>
                    <a:gd name="connsiteY90" fmla="*/ 46089 h 93491"/>
                    <a:gd name="connsiteX91" fmla="*/ 58166 w 92082"/>
                    <a:gd name="connsiteY91" fmla="*/ 46553 h 93491"/>
                    <a:gd name="connsiteX92" fmla="*/ 58630 w 92082"/>
                    <a:gd name="connsiteY92" fmla="*/ 47553 h 93491"/>
                    <a:gd name="connsiteX93" fmla="*/ 58309 w 92082"/>
                    <a:gd name="connsiteY93" fmla="*/ 45732 h 93491"/>
                    <a:gd name="connsiteX94" fmla="*/ 60774 w 92082"/>
                    <a:gd name="connsiteY94" fmla="*/ 44732 h 93491"/>
                    <a:gd name="connsiteX95" fmla="*/ 61845 w 92082"/>
                    <a:gd name="connsiteY95" fmla="*/ 42731 h 93491"/>
                    <a:gd name="connsiteX96" fmla="*/ 63560 w 92082"/>
                    <a:gd name="connsiteY96" fmla="*/ 43981 h 93491"/>
                    <a:gd name="connsiteX97" fmla="*/ 64810 w 92082"/>
                    <a:gd name="connsiteY97" fmla="*/ 41910 h 93491"/>
                    <a:gd name="connsiteX98" fmla="*/ 64810 w 92082"/>
                    <a:gd name="connsiteY98" fmla="*/ 42053 h 93491"/>
                    <a:gd name="connsiteX99" fmla="*/ 68524 w 92082"/>
                    <a:gd name="connsiteY99" fmla="*/ 38409 h 93491"/>
                    <a:gd name="connsiteX100" fmla="*/ 67739 w 92082"/>
                    <a:gd name="connsiteY100" fmla="*/ 36730 h 93491"/>
                    <a:gd name="connsiteX101" fmla="*/ 69739 w 92082"/>
                    <a:gd name="connsiteY101" fmla="*/ 33016 h 93491"/>
                    <a:gd name="connsiteX102" fmla="*/ 71596 w 92082"/>
                    <a:gd name="connsiteY102" fmla="*/ 32837 h 93491"/>
                    <a:gd name="connsiteX103" fmla="*/ 71596 w 92082"/>
                    <a:gd name="connsiteY103" fmla="*/ 33123 h 93491"/>
                    <a:gd name="connsiteX104" fmla="*/ 73739 w 92082"/>
                    <a:gd name="connsiteY104" fmla="*/ 30730 h 93491"/>
                    <a:gd name="connsiteX105" fmla="*/ 73739 w 92082"/>
                    <a:gd name="connsiteY105" fmla="*/ 28265 h 93491"/>
                    <a:gd name="connsiteX106" fmla="*/ 74525 w 92082"/>
                    <a:gd name="connsiteY106" fmla="*/ 28372 h 93491"/>
                    <a:gd name="connsiteX107" fmla="*/ 75275 w 92082"/>
                    <a:gd name="connsiteY107" fmla="*/ 28872 h 93491"/>
                    <a:gd name="connsiteX108" fmla="*/ 75132 w 92082"/>
                    <a:gd name="connsiteY108" fmla="*/ 28337 h 93491"/>
                    <a:gd name="connsiteX109" fmla="*/ 75275 w 92082"/>
                    <a:gd name="connsiteY109" fmla="*/ 28444 h 93491"/>
                    <a:gd name="connsiteX110" fmla="*/ 75025 w 92082"/>
                    <a:gd name="connsiteY110" fmla="*/ 27872 h 93491"/>
                    <a:gd name="connsiteX111" fmla="*/ 74632 w 92082"/>
                    <a:gd name="connsiteY111" fmla="*/ 27622 h 93491"/>
                    <a:gd name="connsiteX112" fmla="*/ 76883 w 92082"/>
                    <a:gd name="connsiteY112" fmla="*/ 27158 h 93491"/>
                    <a:gd name="connsiteX113" fmla="*/ 78919 w 92082"/>
                    <a:gd name="connsiteY113" fmla="*/ 22407 h 93491"/>
                    <a:gd name="connsiteX114" fmla="*/ 79419 w 92082"/>
                    <a:gd name="connsiteY114" fmla="*/ 23943 h 93491"/>
                    <a:gd name="connsiteX115" fmla="*/ 80097 w 92082"/>
                    <a:gd name="connsiteY115" fmla="*/ 23014 h 93491"/>
                    <a:gd name="connsiteX116" fmla="*/ 79847 w 92082"/>
                    <a:gd name="connsiteY116" fmla="*/ 24193 h 93491"/>
                    <a:gd name="connsiteX117" fmla="*/ 83026 w 92082"/>
                    <a:gd name="connsiteY117" fmla="*/ 21300 h 93491"/>
                    <a:gd name="connsiteX118" fmla="*/ 82812 w 92082"/>
                    <a:gd name="connsiteY118" fmla="*/ 20514 h 93491"/>
                    <a:gd name="connsiteX119" fmla="*/ 82955 w 92082"/>
                    <a:gd name="connsiteY119" fmla="*/ 20550 h 93491"/>
                    <a:gd name="connsiteX120" fmla="*/ 82740 w 92082"/>
                    <a:gd name="connsiteY120" fmla="*/ 19371 h 93491"/>
                    <a:gd name="connsiteX121" fmla="*/ 84491 w 92082"/>
                    <a:gd name="connsiteY121" fmla="*/ 20300 h 93491"/>
                    <a:gd name="connsiteX122" fmla="*/ 85991 w 92082"/>
                    <a:gd name="connsiteY122" fmla="*/ 18014 h 93491"/>
                    <a:gd name="connsiteX123" fmla="*/ 85348 w 92082"/>
                    <a:gd name="connsiteY123" fmla="*/ 17407 h 93491"/>
                    <a:gd name="connsiteX124" fmla="*/ 86348 w 92082"/>
                    <a:gd name="connsiteY124" fmla="*/ 17157 h 93491"/>
                    <a:gd name="connsiteX125" fmla="*/ 87063 w 92082"/>
                    <a:gd name="connsiteY125" fmla="*/ 17978 h 93491"/>
                    <a:gd name="connsiteX126" fmla="*/ 87027 w 92082"/>
                    <a:gd name="connsiteY126" fmla="*/ 16014 h 93491"/>
                    <a:gd name="connsiteX127" fmla="*/ 87277 w 92082"/>
                    <a:gd name="connsiteY127" fmla="*/ 17478 h 93491"/>
                    <a:gd name="connsiteX128" fmla="*/ 89063 w 92082"/>
                    <a:gd name="connsiteY128" fmla="*/ 15835 h 93491"/>
                    <a:gd name="connsiteX129" fmla="*/ 87991 w 92082"/>
                    <a:gd name="connsiteY129" fmla="*/ 14121 h 93491"/>
                    <a:gd name="connsiteX130" fmla="*/ 89634 w 92082"/>
                    <a:gd name="connsiteY130" fmla="*/ 12370 h 93491"/>
                    <a:gd name="connsiteX131" fmla="*/ 88813 w 92082"/>
                    <a:gd name="connsiteY131" fmla="*/ 11799 h 93491"/>
                    <a:gd name="connsiteX132" fmla="*/ 91527 w 92082"/>
                    <a:gd name="connsiteY132" fmla="*/ 9977 h 93491"/>
                    <a:gd name="connsiteX133" fmla="*/ 89634 w 92082"/>
                    <a:gd name="connsiteY133" fmla="*/ 369 h 93491"/>
                    <a:gd name="connsiteX134" fmla="*/ 86027 w 92082"/>
                    <a:gd name="connsiteY134" fmla="*/ 297 h 93491"/>
                    <a:gd name="connsiteX135" fmla="*/ 78597 w 92082"/>
                    <a:gd name="connsiteY135" fmla="*/ 8370 h 93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</a:cxnLst>
                  <a:rect l="l" t="t" r="r" b="b"/>
                  <a:pathLst>
                    <a:path w="92082" h="93491">
                      <a:moveTo>
                        <a:pt x="78597" y="8370"/>
                      </a:moveTo>
                      <a:cubicBezTo>
                        <a:pt x="74847" y="10763"/>
                        <a:pt x="72668" y="10049"/>
                        <a:pt x="69489" y="13906"/>
                      </a:cubicBezTo>
                      <a:cubicBezTo>
                        <a:pt x="67632" y="15371"/>
                        <a:pt x="66060" y="17585"/>
                        <a:pt x="64738" y="19085"/>
                      </a:cubicBezTo>
                      <a:cubicBezTo>
                        <a:pt x="65060" y="20800"/>
                        <a:pt x="62738" y="20978"/>
                        <a:pt x="62738" y="22657"/>
                      </a:cubicBezTo>
                      <a:lnTo>
                        <a:pt x="61809" y="22372"/>
                      </a:lnTo>
                      <a:cubicBezTo>
                        <a:pt x="61809" y="22943"/>
                        <a:pt x="61667" y="23479"/>
                        <a:pt x="61059" y="23443"/>
                      </a:cubicBezTo>
                      <a:lnTo>
                        <a:pt x="60916" y="23265"/>
                      </a:lnTo>
                      <a:cubicBezTo>
                        <a:pt x="60916" y="24122"/>
                        <a:pt x="60166" y="24336"/>
                        <a:pt x="60166" y="24765"/>
                      </a:cubicBezTo>
                      <a:lnTo>
                        <a:pt x="60023" y="24586"/>
                      </a:lnTo>
                      <a:lnTo>
                        <a:pt x="59559" y="25158"/>
                      </a:lnTo>
                      <a:lnTo>
                        <a:pt x="59416" y="24836"/>
                      </a:lnTo>
                      <a:cubicBezTo>
                        <a:pt x="59130" y="26051"/>
                        <a:pt x="58344" y="26801"/>
                        <a:pt x="57416" y="27229"/>
                      </a:cubicBezTo>
                      <a:lnTo>
                        <a:pt x="58202" y="27908"/>
                      </a:lnTo>
                      <a:cubicBezTo>
                        <a:pt x="55880" y="28515"/>
                        <a:pt x="56809" y="30515"/>
                        <a:pt x="54523" y="30801"/>
                      </a:cubicBezTo>
                      <a:lnTo>
                        <a:pt x="54380" y="30623"/>
                      </a:lnTo>
                      <a:cubicBezTo>
                        <a:pt x="54523" y="34123"/>
                        <a:pt x="50379" y="31837"/>
                        <a:pt x="50379" y="35302"/>
                      </a:cubicBezTo>
                      <a:cubicBezTo>
                        <a:pt x="50379" y="34873"/>
                        <a:pt x="49915" y="35016"/>
                        <a:pt x="49772" y="34837"/>
                      </a:cubicBezTo>
                      <a:cubicBezTo>
                        <a:pt x="49165" y="35802"/>
                        <a:pt x="48379" y="36730"/>
                        <a:pt x="49772" y="38159"/>
                      </a:cubicBezTo>
                      <a:cubicBezTo>
                        <a:pt x="49165" y="38695"/>
                        <a:pt x="48843" y="38159"/>
                        <a:pt x="48236" y="37695"/>
                      </a:cubicBezTo>
                      <a:cubicBezTo>
                        <a:pt x="48843" y="38302"/>
                        <a:pt x="48593" y="39052"/>
                        <a:pt x="48165" y="39516"/>
                      </a:cubicBezTo>
                      <a:lnTo>
                        <a:pt x="48129" y="39088"/>
                      </a:lnTo>
                      <a:lnTo>
                        <a:pt x="47022" y="40552"/>
                      </a:lnTo>
                      <a:lnTo>
                        <a:pt x="48451" y="41481"/>
                      </a:lnTo>
                      <a:cubicBezTo>
                        <a:pt x="47415" y="41803"/>
                        <a:pt x="46879" y="40195"/>
                        <a:pt x="46486" y="41124"/>
                      </a:cubicBezTo>
                      <a:lnTo>
                        <a:pt x="47450" y="42088"/>
                      </a:lnTo>
                      <a:cubicBezTo>
                        <a:pt x="46272" y="42803"/>
                        <a:pt x="44272" y="41838"/>
                        <a:pt x="42628" y="41981"/>
                      </a:cubicBezTo>
                      <a:cubicBezTo>
                        <a:pt x="38271" y="45124"/>
                        <a:pt x="36556" y="51697"/>
                        <a:pt x="31306" y="53590"/>
                      </a:cubicBezTo>
                      <a:lnTo>
                        <a:pt x="30413" y="53018"/>
                      </a:lnTo>
                      <a:cubicBezTo>
                        <a:pt x="29305" y="52018"/>
                        <a:pt x="30984" y="55590"/>
                        <a:pt x="29877" y="54733"/>
                      </a:cubicBezTo>
                      <a:lnTo>
                        <a:pt x="29948" y="55626"/>
                      </a:lnTo>
                      <a:cubicBezTo>
                        <a:pt x="29627" y="55554"/>
                        <a:pt x="29198" y="55590"/>
                        <a:pt x="29162" y="55161"/>
                      </a:cubicBezTo>
                      <a:cubicBezTo>
                        <a:pt x="28734" y="55519"/>
                        <a:pt x="28912" y="55697"/>
                        <a:pt x="28948" y="56304"/>
                      </a:cubicBezTo>
                      <a:lnTo>
                        <a:pt x="27877" y="56054"/>
                      </a:lnTo>
                      <a:cubicBezTo>
                        <a:pt x="25841" y="57054"/>
                        <a:pt x="25841" y="59626"/>
                        <a:pt x="23983" y="60948"/>
                      </a:cubicBezTo>
                      <a:cubicBezTo>
                        <a:pt x="20733" y="61519"/>
                        <a:pt x="18340" y="66377"/>
                        <a:pt x="17018" y="69127"/>
                      </a:cubicBezTo>
                      <a:cubicBezTo>
                        <a:pt x="15625" y="73699"/>
                        <a:pt x="8160" y="72663"/>
                        <a:pt x="6981" y="77664"/>
                      </a:cubicBezTo>
                      <a:cubicBezTo>
                        <a:pt x="6731" y="77628"/>
                        <a:pt x="6802" y="78236"/>
                        <a:pt x="6945" y="78343"/>
                      </a:cubicBezTo>
                      <a:cubicBezTo>
                        <a:pt x="5945" y="79271"/>
                        <a:pt x="4981" y="80272"/>
                        <a:pt x="3981" y="81343"/>
                      </a:cubicBezTo>
                      <a:cubicBezTo>
                        <a:pt x="3981" y="81343"/>
                        <a:pt x="3088" y="82308"/>
                        <a:pt x="2123" y="83843"/>
                      </a:cubicBezTo>
                      <a:cubicBezTo>
                        <a:pt x="1159" y="85379"/>
                        <a:pt x="123" y="87594"/>
                        <a:pt x="16" y="89701"/>
                      </a:cubicBezTo>
                      <a:cubicBezTo>
                        <a:pt x="-127" y="91845"/>
                        <a:pt x="695" y="93452"/>
                        <a:pt x="2409" y="93488"/>
                      </a:cubicBezTo>
                      <a:cubicBezTo>
                        <a:pt x="4159" y="93559"/>
                        <a:pt x="6695" y="92595"/>
                        <a:pt x="10803" y="91987"/>
                      </a:cubicBezTo>
                      <a:lnTo>
                        <a:pt x="11053" y="92237"/>
                      </a:lnTo>
                      <a:cubicBezTo>
                        <a:pt x="12625" y="91309"/>
                        <a:pt x="13410" y="90594"/>
                        <a:pt x="12982" y="88523"/>
                      </a:cubicBezTo>
                      <a:cubicBezTo>
                        <a:pt x="14661" y="89666"/>
                        <a:pt x="14160" y="87487"/>
                        <a:pt x="14982" y="87558"/>
                      </a:cubicBezTo>
                      <a:lnTo>
                        <a:pt x="15089" y="87701"/>
                      </a:lnTo>
                      <a:cubicBezTo>
                        <a:pt x="14768" y="85772"/>
                        <a:pt x="17697" y="86772"/>
                        <a:pt x="17554" y="84951"/>
                      </a:cubicBezTo>
                      <a:cubicBezTo>
                        <a:pt x="17625" y="85094"/>
                        <a:pt x="18018" y="85487"/>
                        <a:pt x="17840" y="85737"/>
                      </a:cubicBezTo>
                      <a:cubicBezTo>
                        <a:pt x="18268" y="84951"/>
                        <a:pt x="18804" y="83736"/>
                        <a:pt x="19697" y="84522"/>
                      </a:cubicBezTo>
                      <a:cubicBezTo>
                        <a:pt x="21054" y="82629"/>
                        <a:pt x="23519" y="81022"/>
                        <a:pt x="23126" y="78736"/>
                      </a:cubicBezTo>
                      <a:lnTo>
                        <a:pt x="23304" y="79021"/>
                      </a:lnTo>
                      <a:cubicBezTo>
                        <a:pt x="22947" y="77593"/>
                        <a:pt x="23876" y="78164"/>
                        <a:pt x="24019" y="77128"/>
                      </a:cubicBezTo>
                      <a:cubicBezTo>
                        <a:pt x="24162" y="77200"/>
                        <a:pt x="24269" y="77200"/>
                        <a:pt x="24305" y="77271"/>
                      </a:cubicBezTo>
                      <a:cubicBezTo>
                        <a:pt x="24019" y="75807"/>
                        <a:pt x="25912" y="75378"/>
                        <a:pt x="26019" y="74521"/>
                      </a:cubicBezTo>
                      <a:lnTo>
                        <a:pt x="26626" y="75021"/>
                      </a:lnTo>
                      <a:lnTo>
                        <a:pt x="27698" y="73699"/>
                      </a:lnTo>
                      <a:lnTo>
                        <a:pt x="27126" y="74021"/>
                      </a:lnTo>
                      <a:cubicBezTo>
                        <a:pt x="25733" y="72378"/>
                        <a:pt x="28984" y="74057"/>
                        <a:pt x="28877" y="72235"/>
                      </a:cubicBezTo>
                      <a:cubicBezTo>
                        <a:pt x="29877" y="71628"/>
                        <a:pt x="27341" y="67449"/>
                        <a:pt x="28948" y="67341"/>
                      </a:cubicBezTo>
                      <a:cubicBezTo>
                        <a:pt x="28627" y="66234"/>
                        <a:pt x="29769" y="68842"/>
                        <a:pt x="29805" y="67699"/>
                      </a:cubicBezTo>
                      <a:cubicBezTo>
                        <a:pt x="30627" y="68484"/>
                        <a:pt x="30020" y="68484"/>
                        <a:pt x="30805" y="68949"/>
                      </a:cubicBezTo>
                      <a:cubicBezTo>
                        <a:pt x="31020" y="67984"/>
                        <a:pt x="32591" y="68770"/>
                        <a:pt x="32770" y="67520"/>
                      </a:cubicBezTo>
                      <a:lnTo>
                        <a:pt x="33413" y="68091"/>
                      </a:lnTo>
                      <a:cubicBezTo>
                        <a:pt x="33234" y="66020"/>
                        <a:pt x="36020" y="67127"/>
                        <a:pt x="35556" y="65413"/>
                      </a:cubicBezTo>
                      <a:cubicBezTo>
                        <a:pt x="36020" y="63912"/>
                        <a:pt x="38021" y="66591"/>
                        <a:pt x="37842" y="64377"/>
                      </a:cubicBezTo>
                      <a:lnTo>
                        <a:pt x="39057" y="64805"/>
                      </a:lnTo>
                      <a:cubicBezTo>
                        <a:pt x="39628" y="64520"/>
                        <a:pt x="38342" y="63448"/>
                        <a:pt x="39235" y="63377"/>
                      </a:cubicBezTo>
                      <a:cubicBezTo>
                        <a:pt x="39735" y="63948"/>
                        <a:pt x="40271" y="63198"/>
                        <a:pt x="40485" y="63984"/>
                      </a:cubicBezTo>
                      <a:cubicBezTo>
                        <a:pt x="42378" y="63734"/>
                        <a:pt x="41557" y="60591"/>
                        <a:pt x="44343" y="60555"/>
                      </a:cubicBezTo>
                      <a:cubicBezTo>
                        <a:pt x="43664" y="59198"/>
                        <a:pt x="44986" y="59090"/>
                        <a:pt x="44450" y="58090"/>
                      </a:cubicBezTo>
                      <a:cubicBezTo>
                        <a:pt x="44914" y="58519"/>
                        <a:pt x="45986" y="56697"/>
                        <a:pt x="46093" y="58519"/>
                      </a:cubicBezTo>
                      <a:cubicBezTo>
                        <a:pt x="46093" y="58662"/>
                        <a:pt x="45950" y="58769"/>
                        <a:pt x="45807" y="58590"/>
                      </a:cubicBezTo>
                      <a:lnTo>
                        <a:pt x="46307" y="59305"/>
                      </a:lnTo>
                      <a:cubicBezTo>
                        <a:pt x="48236" y="59662"/>
                        <a:pt x="47165" y="57162"/>
                        <a:pt x="48200" y="56554"/>
                      </a:cubicBezTo>
                      <a:cubicBezTo>
                        <a:pt x="47736" y="56590"/>
                        <a:pt x="47450" y="56947"/>
                        <a:pt x="47272" y="56304"/>
                      </a:cubicBezTo>
                      <a:lnTo>
                        <a:pt x="48129" y="55661"/>
                      </a:lnTo>
                      <a:lnTo>
                        <a:pt x="48451" y="56340"/>
                      </a:lnTo>
                      <a:lnTo>
                        <a:pt x="49915" y="55554"/>
                      </a:lnTo>
                      <a:lnTo>
                        <a:pt x="49129" y="55054"/>
                      </a:lnTo>
                      <a:cubicBezTo>
                        <a:pt x="50022" y="54840"/>
                        <a:pt x="51272" y="55769"/>
                        <a:pt x="51058" y="54233"/>
                      </a:cubicBezTo>
                      <a:cubicBezTo>
                        <a:pt x="50844" y="53447"/>
                        <a:pt x="49665" y="53876"/>
                        <a:pt x="50093" y="53125"/>
                      </a:cubicBezTo>
                      <a:cubicBezTo>
                        <a:pt x="51272" y="52840"/>
                        <a:pt x="53094" y="52447"/>
                        <a:pt x="54237" y="51697"/>
                      </a:cubicBezTo>
                      <a:cubicBezTo>
                        <a:pt x="53451" y="51054"/>
                        <a:pt x="53737" y="50839"/>
                        <a:pt x="53880" y="50446"/>
                      </a:cubicBezTo>
                      <a:lnTo>
                        <a:pt x="54523" y="51054"/>
                      </a:lnTo>
                      <a:cubicBezTo>
                        <a:pt x="54737" y="49196"/>
                        <a:pt x="56237" y="52090"/>
                        <a:pt x="56594" y="50411"/>
                      </a:cubicBezTo>
                      <a:lnTo>
                        <a:pt x="56916" y="50947"/>
                      </a:lnTo>
                      <a:lnTo>
                        <a:pt x="55916" y="49375"/>
                      </a:lnTo>
                      <a:cubicBezTo>
                        <a:pt x="55630" y="47268"/>
                        <a:pt x="57666" y="50196"/>
                        <a:pt x="57059" y="47553"/>
                      </a:cubicBezTo>
                      <a:cubicBezTo>
                        <a:pt x="56737" y="48053"/>
                        <a:pt x="55523" y="46339"/>
                        <a:pt x="56309" y="46160"/>
                      </a:cubicBezTo>
                      <a:lnTo>
                        <a:pt x="56773" y="46875"/>
                      </a:lnTo>
                      <a:cubicBezTo>
                        <a:pt x="56916" y="46482"/>
                        <a:pt x="56773" y="46160"/>
                        <a:pt x="57094" y="46089"/>
                      </a:cubicBezTo>
                      <a:cubicBezTo>
                        <a:pt x="57237" y="46553"/>
                        <a:pt x="57845" y="47053"/>
                        <a:pt x="58166" y="46553"/>
                      </a:cubicBezTo>
                      <a:lnTo>
                        <a:pt x="58630" y="47553"/>
                      </a:lnTo>
                      <a:lnTo>
                        <a:pt x="58309" y="45732"/>
                      </a:lnTo>
                      <a:cubicBezTo>
                        <a:pt x="59523" y="45803"/>
                        <a:pt x="59702" y="44124"/>
                        <a:pt x="60774" y="44732"/>
                      </a:cubicBezTo>
                      <a:cubicBezTo>
                        <a:pt x="60774" y="44732"/>
                        <a:pt x="62488" y="43946"/>
                        <a:pt x="61845" y="42731"/>
                      </a:cubicBezTo>
                      <a:cubicBezTo>
                        <a:pt x="62166" y="43553"/>
                        <a:pt x="63095" y="43088"/>
                        <a:pt x="63560" y="43981"/>
                      </a:cubicBezTo>
                      <a:cubicBezTo>
                        <a:pt x="63238" y="43017"/>
                        <a:pt x="63702" y="41552"/>
                        <a:pt x="64810" y="41910"/>
                      </a:cubicBezTo>
                      <a:lnTo>
                        <a:pt x="64810" y="42053"/>
                      </a:lnTo>
                      <a:cubicBezTo>
                        <a:pt x="66989" y="41410"/>
                        <a:pt x="66346" y="38766"/>
                        <a:pt x="68524" y="38409"/>
                      </a:cubicBezTo>
                      <a:cubicBezTo>
                        <a:pt x="67739" y="37731"/>
                        <a:pt x="68846" y="37481"/>
                        <a:pt x="67739" y="36730"/>
                      </a:cubicBezTo>
                      <a:cubicBezTo>
                        <a:pt x="68203" y="34552"/>
                        <a:pt x="72061" y="36302"/>
                        <a:pt x="69739" y="33016"/>
                      </a:cubicBezTo>
                      <a:cubicBezTo>
                        <a:pt x="70203" y="32301"/>
                        <a:pt x="71132" y="33016"/>
                        <a:pt x="71596" y="32837"/>
                      </a:cubicBezTo>
                      <a:lnTo>
                        <a:pt x="71596" y="33123"/>
                      </a:lnTo>
                      <a:cubicBezTo>
                        <a:pt x="72525" y="31801"/>
                        <a:pt x="72847" y="31480"/>
                        <a:pt x="73739" y="30730"/>
                      </a:cubicBezTo>
                      <a:cubicBezTo>
                        <a:pt x="73882" y="30051"/>
                        <a:pt x="72632" y="28694"/>
                        <a:pt x="73739" y="28265"/>
                      </a:cubicBezTo>
                      <a:cubicBezTo>
                        <a:pt x="74025" y="29015"/>
                        <a:pt x="74239" y="28622"/>
                        <a:pt x="74525" y="28372"/>
                      </a:cubicBezTo>
                      <a:cubicBezTo>
                        <a:pt x="74418" y="28622"/>
                        <a:pt x="74561" y="28872"/>
                        <a:pt x="75275" y="28872"/>
                      </a:cubicBezTo>
                      <a:cubicBezTo>
                        <a:pt x="75168" y="28658"/>
                        <a:pt x="75132" y="28479"/>
                        <a:pt x="75132" y="28337"/>
                      </a:cubicBezTo>
                      <a:cubicBezTo>
                        <a:pt x="75168" y="28372"/>
                        <a:pt x="75240" y="28408"/>
                        <a:pt x="75275" y="28444"/>
                      </a:cubicBezTo>
                      <a:cubicBezTo>
                        <a:pt x="75561" y="27801"/>
                        <a:pt x="75311" y="27729"/>
                        <a:pt x="75025" y="27872"/>
                      </a:cubicBezTo>
                      <a:cubicBezTo>
                        <a:pt x="74954" y="27765"/>
                        <a:pt x="74847" y="27694"/>
                        <a:pt x="74632" y="27622"/>
                      </a:cubicBezTo>
                      <a:cubicBezTo>
                        <a:pt x="75811" y="27837"/>
                        <a:pt x="75990" y="26301"/>
                        <a:pt x="76883" y="27158"/>
                      </a:cubicBezTo>
                      <a:cubicBezTo>
                        <a:pt x="77954" y="25658"/>
                        <a:pt x="78061" y="23836"/>
                        <a:pt x="78919" y="22407"/>
                      </a:cubicBezTo>
                      <a:cubicBezTo>
                        <a:pt x="79490" y="22764"/>
                        <a:pt x="79597" y="23443"/>
                        <a:pt x="79419" y="23943"/>
                      </a:cubicBezTo>
                      <a:lnTo>
                        <a:pt x="80097" y="23014"/>
                      </a:lnTo>
                      <a:cubicBezTo>
                        <a:pt x="80704" y="23729"/>
                        <a:pt x="79955" y="23836"/>
                        <a:pt x="79847" y="24193"/>
                      </a:cubicBezTo>
                      <a:cubicBezTo>
                        <a:pt x="81812" y="24479"/>
                        <a:pt x="80883" y="21264"/>
                        <a:pt x="83026" y="21300"/>
                      </a:cubicBezTo>
                      <a:lnTo>
                        <a:pt x="82812" y="20514"/>
                      </a:lnTo>
                      <a:lnTo>
                        <a:pt x="82955" y="20550"/>
                      </a:lnTo>
                      <a:cubicBezTo>
                        <a:pt x="82705" y="20264"/>
                        <a:pt x="82633" y="19621"/>
                        <a:pt x="82740" y="19371"/>
                      </a:cubicBezTo>
                      <a:cubicBezTo>
                        <a:pt x="83419" y="19871"/>
                        <a:pt x="83919" y="20836"/>
                        <a:pt x="84491" y="20300"/>
                      </a:cubicBezTo>
                      <a:cubicBezTo>
                        <a:pt x="85455" y="20514"/>
                        <a:pt x="85598" y="18871"/>
                        <a:pt x="85991" y="18014"/>
                      </a:cubicBezTo>
                      <a:cubicBezTo>
                        <a:pt x="85562" y="18192"/>
                        <a:pt x="85384" y="17728"/>
                        <a:pt x="85348" y="17407"/>
                      </a:cubicBezTo>
                      <a:cubicBezTo>
                        <a:pt x="85634" y="17121"/>
                        <a:pt x="86348" y="17621"/>
                        <a:pt x="86348" y="17157"/>
                      </a:cubicBezTo>
                      <a:lnTo>
                        <a:pt x="87063" y="17978"/>
                      </a:lnTo>
                      <a:cubicBezTo>
                        <a:pt x="86277" y="17264"/>
                        <a:pt x="87170" y="16442"/>
                        <a:pt x="87027" y="16014"/>
                      </a:cubicBezTo>
                      <a:cubicBezTo>
                        <a:pt x="87705" y="16514"/>
                        <a:pt x="86991" y="16942"/>
                        <a:pt x="87277" y="17478"/>
                      </a:cubicBezTo>
                      <a:cubicBezTo>
                        <a:pt x="88456" y="16371"/>
                        <a:pt x="87884" y="16942"/>
                        <a:pt x="89063" y="15835"/>
                      </a:cubicBezTo>
                      <a:cubicBezTo>
                        <a:pt x="89206" y="14656"/>
                        <a:pt x="88277" y="15121"/>
                        <a:pt x="87991" y="14121"/>
                      </a:cubicBezTo>
                      <a:cubicBezTo>
                        <a:pt x="88456" y="13478"/>
                        <a:pt x="88527" y="12406"/>
                        <a:pt x="89634" y="12370"/>
                      </a:cubicBezTo>
                      <a:lnTo>
                        <a:pt x="88813" y="11799"/>
                      </a:lnTo>
                      <a:cubicBezTo>
                        <a:pt x="89456" y="10299"/>
                        <a:pt x="90170" y="9834"/>
                        <a:pt x="91527" y="9977"/>
                      </a:cubicBezTo>
                      <a:cubicBezTo>
                        <a:pt x="92992" y="3441"/>
                        <a:pt x="91277" y="1119"/>
                        <a:pt x="89634" y="369"/>
                      </a:cubicBezTo>
                      <a:cubicBezTo>
                        <a:pt x="87920" y="-417"/>
                        <a:pt x="86027" y="297"/>
                        <a:pt x="86027" y="297"/>
                      </a:cubicBezTo>
                      <a:cubicBezTo>
                        <a:pt x="81776" y="1226"/>
                        <a:pt x="82026" y="4655"/>
                        <a:pt x="78597" y="837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9" name="Graphic 1">
                <a:extLst>
                  <a:ext uri="{FF2B5EF4-FFF2-40B4-BE49-F238E27FC236}">
                    <a16:creationId xmlns:a16="http://schemas.microsoft.com/office/drawing/2014/main" id="{F893611E-2F86-F445-9722-8C6598D7B4B1}"/>
                  </a:ext>
                </a:extLst>
              </p:cNvPr>
              <p:cNvGrpSpPr/>
              <p:nvPr/>
            </p:nvGrpSpPr>
            <p:grpSpPr>
              <a:xfrm>
                <a:off x="9167836" y="1011878"/>
                <a:ext cx="406280" cy="83502"/>
                <a:chOff x="9167836" y="1011878"/>
                <a:chExt cx="406280" cy="83502"/>
              </a:xfrm>
              <a:grpFill/>
            </p:grpSpPr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59A75771-55B4-6B48-B636-E71F09BDC179}"/>
                    </a:ext>
                  </a:extLst>
                </p:cNvPr>
                <p:cNvSpPr/>
                <p:nvPr/>
              </p:nvSpPr>
              <p:spPr>
                <a:xfrm>
                  <a:off x="9229129" y="1017127"/>
                  <a:ext cx="1035" cy="500"/>
                </a:xfrm>
                <a:custGeom>
                  <a:avLst/>
                  <a:gdLst>
                    <a:gd name="connsiteX0" fmla="*/ 0 w 1035"/>
                    <a:gd name="connsiteY0" fmla="*/ 0 h 500"/>
                    <a:gd name="connsiteX1" fmla="*/ 1036 w 1035"/>
                    <a:gd name="connsiteY1" fmla="*/ 500 h 500"/>
                    <a:gd name="connsiteX2" fmla="*/ 0 w 1035"/>
                    <a:gd name="connsiteY2" fmla="*/ 0 h 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35" h="500">
                      <a:moveTo>
                        <a:pt x="0" y="0"/>
                      </a:moveTo>
                      <a:lnTo>
                        <a:pt x="1036" y="500"/>
                      </a:lnTo>
                      <a:cubicBezTo>
                        <a:pt x="1000" y="321"/>
                        <a:pt x="750" y="143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1" name="Freeform 160">
                  <a:extLst>
                    <a:ext uri="{FF2B5EF4-FFF2-40B4-BE49-F238E27FC236}">
                      <a16:creationId xmlns:a16="http://schemas.microsoft.com/office/drawing/2014/main" id="{64B5ADBF-90F4-604F-A649-702F4248A07A}"/>
                    </a:ext>
                  </a:extLst>
                </p:cNvPr>
                <p:cNvSpPr/>
                <p:nvPr/>
              </p:nvSpPr>
              <p:spPr>
                <a:xfrm>
                  <a:off x="9492697" y="1065597"/>
                  <a:ext cx="250" cy="35"/>
                </a:xfrm>
                <a:custGeom>
                  <a:avLst/>
                  <a:gdLst>
                    <a:gd name="connsiteX0" fmla="*/ 0 w 250"/>
                    <a:gd name="connsiteY0" fmla="*/ 36 h 35"/>
                    <a:gd name="connsiteX1" fmla="*/ 250 w 250"/>
                    <a:gd name="connsiteY1" fmla="*/ 0 h 35"/>
                    <a:gd name="connsiteX2" fmla="*/ 0 w 250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0" h="35">
                      <a:moveTo>
                        <a:pt x="0" y="36"/>
                      </a:moveTo>
                      <a:cubicBezTo>
                        <a:pt x="107" y="36"/>
                        <a:pt x="143" y="36"/>
                        <a:pt x="250" y="0"/>
                      </a:cubicBezTo>
                      <a:cubicBezTo>
                        <a:pt x="72" y="0"/>
                        <a:pt x="0" y="36"/>
                        <a:pt x="0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" name="Freeform 161">
                  <a:extLst>
                    <a:ext uri="{FF2B5EF4-FFF2-40B4-BE49-F238E27FC236}">
                      <a16:creationId xmlns:a16="http://schemas.microsoft.com/office/drawing/2014/main" id="{BDDB626F-FEAB-1742-81DD-9A8E3CE711EA}"/>
                    </a:ext>
                  </a:extLst>
                </p:cNvPr>
                <p:cNvSpPr/>
                <p:nvPr/>
              </p:nvSpPr>
              <p:spPr>
                <a:xfrm>
                  <a:off x="9268312" y="1034593"/>
                  <a:ext cx="357" cy="71"/>
                </a:xfrm>
                <a:custGeom>
                  <a:avLst/>
                  <a:gdLst>
                    <a:gd name="connsiteX0" fmla="*/ 357 w 357"/>
                    <a:gd name="connsiteY0" fmla="*/ 0 h 71"/>
                    <a:gd name="connsiteX1" fmla="*/ 286 w 357"/>
                    <a:gd name="connsiteY1" fmla="*/ 0 h 71"/>
                    <a:gd name="connsiteX2" fmla="*/ 0 w 357"/>
                    <a:gd name="connsiteY2" fmla="*/ 72 h 71"/>
                    <a:gd name="connsiteX3" fmla="*/ 357 w 357"/>
                    <a:gd name="connsiteY3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" h="71">
                      <a:moveTo>
                        <a:pt x="357" y="0"/>
                      </a:moveTo>
                      <a:lnTo>
                        <a:pt x="286" y="0"/>
                      </a:lnTo>
                      <a:cubicBezTo>
                        <a:pt x="179" y="36"/>
                        <a:pt x="107" y="36"/>
                        <a:pt x="0" y="72"/>
                      </a:cubicBezTo>
                      <a:lnTo>
                        <a:pt x="357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88D744C6-DA9C-5445-89FF-2852758B23D2}"/>
                    </a:ext>
                  </a:extLst>
                </p:cNvPr>
                <p:cNvSpPr/>
                <p:nvPr/>
              </p:nvSpPr>
              <p:spPr>
                <a:xfrm>
                  <a:off x="9167836" y="1011878"/>
                  <a:ext cx="406280" cy="83502"/>
                </a:xfrm>
                <a:custGeom>
                  <a:avLst/>
                  <a:gdLst>
                    <a:gd name="connsiteX0" fmla="*/ 47327 w 406280"/>
                    <a:gd name="connsiteY0" fmla="*/ 16678 h 83502"/>
                    <a:gd name="connsiteX1" fmla="*/ 79688 w 406280"/>
                    <a:gd name="connsiteY1" fmla="*/ 21072 h 83502"/>
                    <a:gd name="connsiteX2" fmla="*/ 100762 w 406280"/>
                    <a:gd name="connsiteY2" fmla="*/ 22715 h 83502"/>
                    <a:gd name="connsiteX3" fmla="*/ 113550 w 406280"/>
                    <a:gd name="connsiteY3" fmla="*/ 22929 h 83502"/>
                    <a:gd name="connsiteX4" fmla="*/ 114907 w 406280"/>
                    <a:gd name="connsiteY4" fmla="*/ 23929 h 83502"/>
                    <a:gd name="connsiteX5" fmla="*/ 119086 w 406280"/>
                    <a:gd name="connsiteY5" fmla="*/ 24179 h 83502"/>
                    <a:gd name="connsiteX6" fmla="*/ 118979 w 406280"/>
                    <a:gd name="connsiteY6" fmla="*/ 24429 h 83502"/>
                    <a:gd name="connsiteX7" fmla="*/ 124158 w 406280"/>
                    <a:gd name="connsiteY7" fmla="*/ 24501 h 83502"/>
                    <a:gd name="connsiteX8" fmla="*/ 124051 w 406280"/>
                    <a:gd name="connsiteY8" fmla="*/ 24751 h 83502"/>
                    <a:gd name="connsiteX9" fmla="*/ 126444 w 406280"/>
                    <a:gd name="connsiteY9" fmla="*/ 24929 h 83502"/>
                    <a:gd name="connsiteX10" fmla="*/ 125980 w 406280"/>
                    <a:gd name="connsiteY10" fmla="*/ 25215 h 83502"/>
                    <a:gd name="connsiteX11" fmla="*/ 136017 w 406280"/>
                    <a:gd name="connsiteY11" fmla="*/ 26144 h 83502"/>
                    <a:gd name="connsiteX12" fmla="*/ 135910 w 406280"/>
                    <a:gd name="connsiteY12" fmla="*/ 25108 h 83502"/>
                    <a:gd name="connsiteX13" fmla="*/ 150804 w 406280"/>
                    <a:gd name="connsiteY13" fmla="*/ 27608 h 83502"/>
                    <a:gd name="connsiteX14" fmla="*/ 150697 w 406280"/>
                    <a:gd name="connsiteY14" fmla="*/ 27822 h 83502"/>
                    <a:gd name="connsiteX15" fmla="*/ 170414 w 406280"/>
                    <a:gd name="connsiteY15" fmla="*/ 30144 h 83502"/>
                    <a:gd name="connsiteX16" fmla="*/ 170628 w 406280"/>
                    <a:gd name="connsiteY16" fmla="*/ 30966 h 83502"/>
                    <a:gd name="connsiteX17" fmla="*/ 178451 w 406280"/>
                    <a:gd name="connsiteY17" fmla="*/ 29751 h 83502"/>
                    <a:gd name="connsiteX18" fmla="*/ 180665 w 406280"/>
                    <a:gd name="connsiteY18" fmla="*/ 31537 h 83502"/>
                    <a:gd name="connsiteX19" fmla="*/ 185130 w 406280"/>
                    <a:gd name="connsiteY19" fmla="*/ 30966 h 83502"/>
                    <a:gd name="connsiteX20" fmla="*/ 184130 w 406280"/>
                    <a:gd name="connsiteY20" fmla="*/ 31144 h 83502"/>
                    <a:gd name="connsiteX21" fmla="*/ 189988 w 406280"/>
                    <a:gd name="connsiteY21" fmla="*/ 31859 h 83502"/>
                    <a:gd name="connsiteX22" fmla="*/ 189131 w 406280"/>
                    <a:gd name="connsiteY22" fmla="*/ 30037 h 83502"/>
                    <a:gd name="connsiteX23" fmla="*/ 192595 w 406280"/>
                    <a:gd name="connsiteY23" fmla="*/ 32287 h 83502"/>
                    <a:gd name="connsiteX24" fmla="*/ 192810 w 406280"/>
                    <a:gd name="connsiteY24" fmla="*/ 30930 h 83502"/>
                    <a:gd name="connsiteX25" fmla="*/ 203097 w 406280"/>
                    <a:gd name="connsiteY25" fmla="*/ 36145 h 83502"/>
                    <a:gd name="connsiteX26" fmla="*/ 253996 w 406280"/>
                    <a:gd name="connsiteY26" fmla="*/ 46539 h 83502"/>
                    <a:gd name="connsiteX27" fmla="*/ 254424 w 406280"/>
                    <a:gd name="connsiteY27" fmla="*/ 47718 h 83502"/>
                    <a:gd name="connsiteX28" fmla="*/ 259532 w 406280"/>
                    <a:gd name="connsiteY28" fmla="*/ 48146 h 83502"/>
                    <a:gd name="connsiteX29" fmla="*/ 261532 w 406280"/>
                    <a:gd name="connsiteY29" fmla="*/ 47968 h 83502"/>
                    <a:gd name="connsiteX30" fmla="*/ 261997 w 406280"/>
                    <a:gd name="connsiteY30" fmla="*/ 49004 h 83502"/>
                    <a:gd name="connsiteX31" fmla="*/ 265104 w 406280"/>
                    <a:gd name="connsiteY31" fmla="*/ 49146 h 83502"/>
                    <a:gd name="connsiteX32" fmla="*/ 266676 w 406280"/>
                    <a:gd name="connsiteY32" fmla="*/ 50504 h 83502"/>
                    <a:gd name="connsiteX33" fmla="*/ 286071 w 406280"/>
                    <a:gd name="connsiteY33" fmla="*/ 55004 h 83502"/>
                    <a:gd name="connsiteX34" fmla="*/ 319468 w 406280"/>
                    <a:gd name="connsiteY34" fmla="*/ 63541 h 83502"/>
                    <a:gd name="connsiteX35" fmla="*/ 359652 w 406280"/>
                    <a:gd name="connsiteY35" fmla="*/ 76579 h 83502"/>
                    <a:gd name="connsiteX36" fmla="*/ 361295 w 406280"/>
                    <a:gd name="connsiteY36" fmla="*/ 76614 h 83502"/>
                    <a:gd name="connsiteX37" fmla="*/ 373439 w 406280"/>
                    <a:gd name="connsiteY37" fmla="*/ 80186 h 83502"/>
                    <a:gd name="connsiteX38" fmla="*/ 382226 w 406280"/>
                    <a:gd name="connsiteY38" fmla="*/ 82115 h 83502"/>
                    <a:gd name="connsiteX39" fmla="*/ 398621 w 406280"/>
                    <a:gd name="connsiteY39" fmla="*/ 83437 h 83502"/>
                    <a:gd name="connsiteX40" fmla="*/ 406158 w 406280"/>
                    <a:gd name="connsiteY40" fmla="*/ 80329 h 83502"/>
                    <a:gd name="connsiteX41" fmla="*/ 390120 w 406280"/>
                    <a:gd name="connsiteY41" fmla="*/ 71649 h 83502"/>
                    <a:gd name="connsiteX42" fmla="*/ 390477 w 406280"/>
                    <a:gd name="connsiteY42" fmla="*/ 71364 h 83502"/>
                    <a:gd name="connsiteX43" fmla="*/ 375368 w 406280"/>
                    <a:gd name="connsiteY43" fmla="*/ 68756 h 83502"/>
                    <a:gd name="connsiteX44" fmla="*/ 368796 w 406280"/>
                    <a:gd name="connsiteY44" fmla="*/ 66077 h 83502"/>
                    <a:gd name="connsiteX45" fmla="*/ 368975 w 406280"/>
                    <a:gd name="connsiteY45" fmla="*/ 65970 h 83502"/>
                    <a:gd name="connsiteX46" fmla="*/ 357044 w 406280"/>
                    <a:gd name="connsiteY46" fmla="*/ 62505 h 83502"/>
                    <a:gd name="connsiteX47" fmla="*/ 358366 w 406280"/>
                    <a:gd name="connsiteY47" fmla="*/ 62112 h 83502"/>
                    <a:gd name="connsiteX48" fmla="*/ 351687 w 406280"/>
                    <a:gd name="connsiteY48" fmla="*/ 59576 h 83502"/>
                    <a:gd name="connsiteX49" fmla="*/ 330827 w 406280"/>
                    <a:gd name="connsiteY49" fmla="*/ 55219 h 83502"/>
                    <a:gd name="connsiteX50" fmla="*/ 331220 w 406280"/>
                    <a:gd name="connsiteY50" fmla="*/ 55004 h 83502"/>
                    <a:gd name="connsiteX51" fmla="*/ 325112 w 406280"/>
                    <a:gd name="connsiteY51" fmla="*/ 54111 h 83502"/>
                    <a:gd name="connsiteX52" fmla="*/ 324898 w 406280"/>
                    <a:gd name="connsiteY52" fmla="*/ 53718 h 83502"/>
                    <a:gd name="connsiteX53" fmla="*/ 314754 w 406280"/>
                    <a:gd name="connsiteY53" fmla="*/ 51575 h 83502"/>
                    <a:gd name="connsiteX54" fmla="*/ 314825 w 406280"/>
                    <a:gd name="connsiteY54" fmla="*/ 50790 h 83502"/>
                    <a:gd name="connsiteX55" fmla="*/ 309467 w 406280"/>
                    <a:gd name="connsiteY55" fmla="*/ 49468 h 83502"/>
                    <a:gd name="connsiteX56" fmla="*/ 311396 w 406280"/>
                    <a:gd name="connsiteY56" fmla="*/ 50182 h 83502"/>
                    <a:gd name="connsiteX57" fmla="*/ 303502 w 406280"/>
                    <a:gd name="connsiteY57" fmla="*/ 48004 h 83502"/>
                    <a:gd name="connsiteX58" fmla="*/ 291501 w 406280"/>
                    <a:gd name="connsiteY58" fmla="*/ 48182 h 83502"/>
                    <a:gd name="connsiteX59" fmla="*/ 290643 w 406280"/>
                    <a:gd name="connsiteY59" fmla="*/ 47039 h 83502"/>
                    <a:gd name="connsiteX60" fmla="*/ 291643 w 406280"/>
                    <a:gd name="connsiteY60" fmla="*/ 45646 h 83502"/>
                    <a:gd name="connsiteX61" fmla="*/ 284178 w 406280"/>
                    <a:gd name="connsiteY61" fmla="*/ 43182 h 83502"/>
                    <a:gd name="connsiteX62" fmla="*/ 284285 w 406280"/>
                    <a:gd name="connsiteY62" fmla="*/ 42289 h 83502"/>
                    <a:gd name="connsiteX63" fmla="*/ 273355 w 406280"/>
                    <a:gd name="connsiteY63" fmla="*/ 39717 h 83502"/>
                    <a:gd name="connsiteX64" fmla="*/ 266069 w 406280"/>
                    <a:gd name="connsiteY64" fmla="*/ 36895 h 83502"/>
                    <a:gd name="connsiteX65" fmla="*/ 264569 w 406280"/>
                    <a:gd name="connsiteY65" fmla="*/ 35288 h 83502"/>
                    <a:gd name="connsiteX66" fmla="*/ 260782 w 406280"/>
                    <a:gd name="connsiteY66" fmla="*/ 35216 h 83502"/>
                    <a:gd name="connsiteX67" fmla="*/ 259639 w 406280"/>
                    <a:gd name="connsiteY67" fmla="*/ 33573 h 83502"/>
                    <a:gd name="connsiteX68" fmla="*/ 243137 w 406280"/>
                    <a:gd name="connsiteY68" fmla="*/ 29251 h 83502"/>
                    <a:gd name="connsiteX69" fmla="*/ 236994 w 406280"/>
                    <a:gd name="connsiteY69" fmla="*/ 29573 h 83502"/>
                    <a:gd name="connsiteX70" fmla="*/ 234386 w 406280"/>
                    <a:gd name="connsiteY70" fmla="*/ 27501 h 83502"/>
                    <a:gd name="connsiteX71" fmla="*/ 235208 w 406280"/>
                    <a:gd name="connsiteY71" fmla="*/ 27822 h 83502"/>
                    <a:gd name="connsiteX72" fmla="*/ 235851 w 406280"/>
                    <a:gd name="connsiteY72" fmla="*/ 27072 h 83502"/>
                    <a:gd name="connsiteX73" fmla="*/ 225171 w 406280"/>
                    <a:gd name="connsiteY73" fmla="*/ 25465 h 83502"/>
                    <a:gd name="connsiteX74" fmla="*/ 226599 w 406280"/>
                    <a:gd name="connsiteY74" fmla="*/ 26572 h 83502"/>
                    <a:gd name="connsiteX75" fmla="*/ 223171 w 406280"/>
                    <a:gd name="connsiteY75" fmla="*/ 25751 h 83502"/>
                    <a:gd name="connsiteX76" fmla="*/ 224028 w 406280"/>
                    <a:gd name="connsiteY76" fmla="*/ 25179 h 83502"/>
                    <a:gd name="connsiteX77" fmla="*/ 218956 w 406280"/>
                    <a:gd name="connsiteY77" fmla="*/ 23751 h 83502"/>
                    <a:gd name="connsiteX78" fmla="*/ 219491 w 406280"/>
                    <a:gd name="connsiteY78" fmla="*/ 24751 h 83502"/>
                    <a:gd name="connsiteX79" fmla="*/ 213384 w 406280"/>
                    <a:gd name="connsiteY79" fmla="*/ 22858 h 83502"/>
                    <a:gd name="connsiteX80" fmla="*/ 212848 w 406280"/>
                    <a:gd name="connsiteY80" fmla="*/ 24251 h 83502"/>
                    <a:gd name="connsiteX81" fmla="*/ 200489 w 406280"/>
                    <a:gd name="connsiteY81" fmla="*/ 20179 h 83502"/>
                    <a:gd name="connsiteX82" fmla="*/ 198346 w 406280"/>
                    <a:gd name="connsiteY82" fmla="*/ 21000 h 83502"/>
                    <a:gd name="connsiteX83" fmla="*/ 198346 w 406280"/>
                    <a:gd name="connsiteY83" fmla="*/ 20107 h 83502"/>
                    <a:gd name="connsiteX84" fmla="*/ 192310 w 406280"/>
                    <a:gd name="connsiteY84" fmla="*/ 18071 h 83502"/>
                    <a:gd name="connsiteX85" fmla="*/ 192810 w 406280"/>
                    <a:gd name="connsiteY85" fmla="*/ 17535 h 83502"/>
                    <a:gd name="connsiteX86" fmla="*/ 191309 w 406280"/>
                    <a:gd name="connsiteY86" fmla="*/ 19143 h 83502"/>
                    <a:gd name="connsiteX87" fmla="*/ 184487 w 406280"/>
                    <a:gd name="connsiteY87" fmla="*/ 18536 h 83502"/>
                    <a:gd name="connsiteX88" fmla="*/ 182880 w 406280"/>
                    <a:gd name="connsiteY88" fmla="*/ 19821 h 83502"/>
                    <a:gd name="connsiteX89" fmla="*/ 183558 w 406280"/>
                    <a:gd name="connsiteY89" fmla="*/ 19071 h 83502"/>
                    <a:gd name="connsiteX90" fmla="*/ 181058 w 406280"/>
                    <a:gd name="connsiteY90" fmla="*/ 19000 h 83502"/>
                    <a:gd name="connsiteX91" fmla="*/ 179808 w 406280"/>
                    <a:gd name="connsiteY91" fmla="*/ 17714 h 83502"/>
                    <a:gd name="connsiteX92" fmla="*/ 181201 w 406280"/>
                    <a:gd name="connsiteY92" fmla="*/ 16857 h 83502"/>
                    <a:gd name="connsiteX93" fmla="*/ 177558 w 406280"/>
                    <a:gd name="connsiteY93" fmla="*/ 17821 h 83502"/>
                    <a:gd name="connsiteX94" fmla="*/ 169843 w 406280"/>
                    <a:gd name="connsiteY94" fmla="*/ 15607 h 83502"/>
                    <a:gd name="connsiteX95" fmla="*/ 162770 w 406280"/>
                    <a:gd name="connsiteY95" fmla="*/ 15214 h 83502"/>
                    <a:gd name="connsiteX96" fmla="*/ 161984 w 406280"/>
                    <a:gd name="connsiteY96" fmla="*/ 12999 h 83502"/>
                    <a:gd name="connsiteX97" fmla="*/ 154340 w 406280"/>
                    <a:gd name="connsiteY97" fmla="*/ 12535 h 83502"/>
                    <a:gd name="connsiteX98" fmla="*/ 154698 w 406280"/>
                    <a:gd name="connsiteY98" fmla="*/ 12463 h 83502"/>
                    <a:gd name="connsiteX99" fmla="*/ 137946 w 406280"/>
                    <a:gd name="connsiteY99" fmla="*/ 10213 h 83502"/>
                    <a:gd name="connsiteX100" fmla="*/ 135695 w 406280"/>
                    <a:gd name="connsiteY100" fmla="*/ 11678 h 83502"/>
                    <a:gd name="connsiteX101" fmla="*/ 122479 w 406280"/>
                    <a:gd name="connsiteY101" fmla="*/ 11320 h 83502"/>
                    <a:gd name="connsiteX102" fmla="*/ 118015 w 406280"/>
                    <a:gd name="connsiteY102" fmla="*/ 9606 h 83502"/>
                    <a:gd name="connsiteX103" fmla="*/ 118693 w 406280"/>
                    <a:gd name="connsiteY103" fmla="*/ 9463 h 83502"/>
                    <a:gd name="connsiteX104" fmla="*/ 108299 w 406280"/>
                    <a:gd name="connsiteY104" fmla="*/ 8499 h 83502"/>
                    <a:gd name="connsiteX105" fmla="*/ 102513 w 406280"/>
                    <a:gd name="connsiteY105" fmla="*/ 9642 h 83502"/>
                    <a:gd name="connsiteX106" fmla="*/ 101012 w 406280"/>
                    <a:gd name="connsiteY106" fmla="*/ 8892 h 83502"/>
                    <a:gd name="connsiteX107" fmla="*/ 100512 w 406280"/>
                    <a:gd name="connsiteY107" fmla="*/ 7963 h 83502"/>
                    <a:gd name="connsiteX108" fmla="*/ 99512 w 406280"/>
                    <a:gd name="connsiteY108" fmla="*/ 8356 h 83502"/>
                    <a:gd name="connsiteX109" fmla="*/ 99477 w 406280"/>
                    <a:gd name="connsiteY109" fmla="*/ 8177 h 83502"/>
                    <a:gd name="connsiteX110" fmla="*/ 98655 w 406280"/>
                    <a:gd name="connsiteY110" fmla="*/ 8677 h 83502"/>
                    <a:gd name="connsiteX111" fmla="*/ 98941 w 406280"/>
                    <a:gd name="connsiteY111" fmla="*/ 9177 h 83502"/>
                    <a:gd name="connsiteX112" fmla="*/ 92690 w 406280"/>
                    <a:gd name="connsiteY112" fmla="*/ 7320 h 83502"/>
                    <a:gd name="connsiteX113" fmla="*/ 76295 w 406280"/>
                    <a:gd name="connsiteY113" fmla="*/ 7856 h 83502"/>
                    <a:gd name="connsiteX114" fmla="*/ 78617 w 406280"/>
                    <a:gd name="connsiteY114" fmla="*/ 6570 h 83502"/>
                    <a:gd name="connsiteX115" fmla="*/ 74831 w 406280"/>
                    <a:gd name="connsiteY115" fmla="*/ 6463 h 83502"/>
                    <a:gd name="connsiteX116" fmla="*/ 78224 w 406280"/>
                    <a:gd name="connsiteY116" fmla="*/ 6034 h 83502"/>
                    <a:gd name="connsiteX117" fmla="*/ 63722 w 406280"/>
                    <a:gd name="connsiteY117" fmla="*/ 4962 h 83502"/>
                    <a:gd name="connsiteX118" fmla="*/ 62579 w 406280"/>
                    <a:gd name="connsiteY118" fmla="*/ 5605 h 83502"/>
                    <a:gd name="connsiteX119" fmla="*/ 62293 w 406280"/>
                    <a:gd name="connsiteY119" fmla="*/ 5463 h 83502"/>
                    <a:gd name="connsiteX120" fmla="*/ 60293 w 406280"/>
                    <a:gd name="connsiteY120" fmla="*/ 6356 h 83502"/>
                    <a:gd name="connsiteX121" fmla="*/ 57936 w 406280"/>
                    <a:gd name="connsiteY121" fmla="*/ 4320 h 83502"/>
                    <a:gd name="connsiteX122" fmla="*/ 49470 w 406280"/>
                    <a:gd name="connsiteY122" fmla="*/ 4391 h 83502"/>
                    <a:gd name="connsiteX123" fmla="*/ 49720 w 406280"/>
                    <a:gd name="connsiteY123" fmla="*/ 5320 h 83502"/>
                    <a:gd name="connsiteX124" fmla="*/ 46756 w 406280"/>
                    <a:gd name="connsiteY124" fmla="*/ 4570 h 83502"/>
                    <a:gd name="connsiteX125" fmla="*/ 46756 w 406280"/>
                    <a:gd name="connsiteY125" fmla="*/ 3462 h 83502"/>
                    <a:gd name="connsiteX126" fmla="*/ 42791 w 406280"/>
                    <a:gd name="connsiteY126" fmla="*/ 4570 h 83502"/>
                    <a:gd name="connsiteX127" fmla="*/ 45220 w 406280"/>
                    <a:gd name="connsiteY127" fmla="*/ 3534 h 83502"/>
                    <a:gd name="connsiteX128" fmla="*/ 37612 w 406280"/>
                    <a:gd name="connsiteY128" fmla="*/ 2676 h 83502"/>
                    <a:gd name="connsiteX129" fmla="*/ 36504 w 406280"/>
                    <a:gd name="connsiteY129" fmla="*/ 4534 h 83502"/>
                    <a:gd name="connsiteX130" fmla="*/ 29039 w 406280"/>
                    <a:gd name="connsiteY130" fmla="*/ 3534 h 83502"/>
                    <a:gd name="connsiteX131" fmla="*/ 29718 w 406280"/>
                    <a:gd name="connsiteY131" fmla="*/ 4677 h 83502"/>
                    <a:gd name="connsiteX132" fmla="*/ 19717 w 406280"/>
                    <a:gd name="connsiteY132" fmla="*/ 1998 h 83502"/>
                    <a:gd name="connsiteX133" fmla="*/ 3072 w 406280"/>
                    <a:gd name="connsiteY133" fmla="*/ 140 h 83502"/>
                    <a:gd name="connsiteX134" fmla="*/ 107 w 406280"/>
                    <a:gd name="connsiteY134" fmla="*/ 2105 h 83502"/>
                    <a:gd name="connsiteX135" fmla="*/ 5143 w 406280"/>
                    <a:gd name="connsiteY135" fmla="*/ 7606 h 83502"/>
                    <a:gd name="connsiteX136" fmla="*/ 9072 w 406280"/>
                    <a:gd name="connsiteY136" fmla="*/ 9999 h 83502"/>
                    <a:gd name="connsiteX137" fmla="*/ 27218 w 406280"/>
                    <a:gd name="connsiteY137" fmla="*/ 15321 h 83502"/>
                    <a:gd name="connsiteX138" fmla="*/ 47327 w 406280"/>
                    <a:gd name="connsiteY138" fmla="*/ 16678 h 83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</a:cxnLst>
                  <a:rect l="l" t="t" r="r" b="b"/>
                  <a:pathLst>
                    <a:path w="406280" h="83502">
                      <a:moveTo>
                        <a:pt x="47327" y="16678"/>
                      </a:moveTo>
                      <a:cubicBezTo>
                        <a:pt x="61615" y="18607"/>
                        <a:pt x="65258" y="20500"/>
                        <a:pt x="79688" y="21072"/>
                      </a:cubicBezTo>
                      <a:cubicBezTo>
                        <a:pt x="86582" y="21857"/>
                        <a:pt x="94011" y="22179"/>
                        <a:pt x="100762" y="22715"/>
                      </a:cubicBezTo>
                      <a:cubicBezTo>
                        <a:pt x="104120" y="21607"/>
                        <a:pt x="109621" y="23679"/>
                        <a:pt x="113550" y="22929"/>
                      </a:cubicBezTo>
                      <a:lnTo>
                        <a:pt x="114907" y="23929"/>
                      </a:lnTo>
                      <a:cubicBezTo>
                        <a:pt x="116264" y="23679"/>
                        <a:pt x="117836" y="23572"/>
                        <a:pt x="119086" y="24179"/>
                      </a:cubicBezTo>
                      <a:lnTo>
                        <a:pt x="118979" y="24429"/>
                      </a:lnTo>
                      <a:cubicBezTo>
                        <a:pt x="121015" y="24036"/>
                        <a:pt x="123158" y="24715"/>
                        <a:pt x="124158" y="24501"/>
                      </a:cubicBezTo>
                      <a:lnTo>
                        <a:pt x="124051" y="24751"/>
                      </a:lnTo>
                      <a:lnTo>
                        <a:pt x="126444" y="24929"/>
                      </a:lnTo>
                      <a:lnTo>
                        <a:pt x="125980" y="25215"/>
                      </a:lnTo>
                      <a:cubicBezTo>
                        <a:pt x="129480" y="24965"/>
                        <a:pt x="132981" y="25429"/>
                        <a:pt x="136017" y="26144"/>
                      </a:cubicBezTo>
                      <a:lnTo>
                        <a:pt x="135910" y="25108"/>
                      </a:lnTo>
                      <a:cubicBezTo>
                        <a:pt x="142339" y="27144"/>
                        <a:pt x="145054" y="25394"/>
                        <a:pt x="150804" y="27608"/>
                      </a:cubicBezTo>
                      <a:lnTo>
                        <a:pt x="150697" y="27822"/>
                      </a:lnTo>
                      <a:cubicBezTo>
                        <a:pt x="158627" y="26287"/>
                        <a:pt x="162306" y="31430"/>
                        <a:pt x="170414" y="30144"/>
                      </a:cubicBezTo>
                      <a:cubicBezTo>
                        <a:pt x="169414" y="30287"/>
                        <a:pt x="170735" y="30716"/>
                        <a:pt x="170628" y="30966"/>
                      </a:cubicBezTo>
                      <a:cubicBezTo>
                        <a:pt x="174236" y="31251"/>
                        <a:pt x="178058" y="31716"/>
                        <a:pt x="178451" y="29751"/>
                      </a:cubicBezTo>
                      <a:cubicBezTo>
                        <a:pt x="181058" y="30216"/>
                        <a:pt x="180451" y="30716"/>
                        <a:pt x="180665" y="31537"/>
                      </a:cubicBezTo>
                      <a:cubicBezTo>
                        <a:pt x="180808" y="30680"/>
                        <a:pt x="183094" y="30680"/>
                        <a:pt x="185130" y="30966"/>
                      </a:cubicBezTo>
                      <a:lnTo>
                        <a:pt x="184130" y="31144"/>
                      </a:lnTo>
                      <a:lnTo>
                        <a:pt x="189988" y="31859"/>
                      </a:lnTo>
                      <a:lnTo>
                        <a:pt x="189131" y="30037"/>
                      </a:lnTo>
                      <a:cubicBezTo>
                        <a:pt x="192131" y="31037"/>
                        <a:pt x="189559" y="32144"/>
                        <a:pt x="192595" y="32287"/>
                      </a:cubicBezTo>
                      <a:lnTo>
                        <a:pt x="192810" y="30930"/>
                      </a:lnTo>
                      <a:cubicBezTo>
                        <a:pt x="197024" y="31930"/>
                        <a:pt x="199167" y="34430"/>
                        <a:pt x="203097" y="36145"/>
                      </a:cubicBezTo>
                      <a:cubicBezTo>
                        <a:pt x="220027" y="39717"/>
                        <a:pt x="238887" y="40217"/>
                        <a:pt x="253996" y="46539"/>
                      </a:cubicBezTo>
                      <a:lnTo>
                        <a:pt x="254424" y="47718"/>
                      </a:lnTo>
                      <a:cubicBezTo>
                        <a:pt x="254353" y="49254"/>
                        <a:pt x="259282" y="46646"/>
                        <a:pt x="259532" y="48146"/>
                      </a:cubicBezTo>
                      <a:lnTo>
                        <a:pt x="261532" y="47968"/>
                      </a:lnTo>
                      <a:cubicBezTo>
                        <a:pt x="261961" y="48361"/>
                        <a:pt x="262997" y="48932"/>
                        <a:pt x="261997" y="49004"/>
                      </a:cubicBezTo>
                      <a:cubicBezTo>
                        <a:pt x="263676" y="49504"/>
                        <a:pt x="263747" y="49254"/>
                        <a:pt x="265104" y="49146"/>
                      </a:cubicBezTo>
                      <a:lnTo>
                        <a:pt x="266676" y="50504"/>
                      </a:lnTo>
                      <a:cubicBezTo>
                        <a:pt x="273105" y="52968"/>
                        <a:pt x="279213" y="52718"/>
                        <a:pt x="286071" y="55004"/>
                      </a:cubicBezTo>
                      <a:cubicBezTo>
                        <a:pt x="293929" y="59148"/>
                        <a:pt x="310110" y="61934"/>
                        <a:pt x="319468" y="63541"/>
                      </a:cubicBezTo>
                      <a:cubicBezTo>
                        <a:pt x="333006" y="65006"/>
                        <a:pt x="345793" y="74935"/>
                        <a:pt x="359652" y="76579"/>
                      </a:cubicBezTo>
                      <a:cubicBezTo>
                        <a:pt x="360009" y="76900"/>
                        <a:pt x="361259" y="76793"/>
                        <a:pt x="361295" y="76614"/>
                      </a:cubicBezTo>
                      <a:cubicBezTo>
                        <a:pt x="365295" y="77864"/>
                        <a:pt x="369332" y="79079"/>
                        <a:pt x="373439" y="80186"/>
                      </a:cubicBezTo>
                      <a:cubicBezTo>
                        <a:pt x="373439" y="80186"/>
                        <a:pt x="377154" y="81222"/>
                        <a:pt x="382226" y="82115"/>
                      </a:cubicBezTo>
                      <a:cubicBezTo>
                        <a:pt x="387263" y="83044"/>
                        <a:pt x="393656" y="83722"/>
                        <a:pt x="398621" y="83437"/>
                      </a:cubicBezTo>
                      <a:cubicBezTo>
                        <a:pt x="403586" y="83186"/>
                        <a:pt x="406979" y="82008"/>
                        <a:pt x="406158" y="80329"/>
                      </a:cubicBezTo>
                      <a:cubicBezTo>
                        <a:pt x="405408" y="78507"/>
                        <a:pt x="400443" y="76507"/>
                        <a:pt x="390120" y="71649"/>
                      </a:cubicBezTo>
                      <a:lnTo>
                        <a:pt x="390477" y="71364"/>
                      </a:lnTo>
                      <a:cubicBezTo>
                        <a:pt x="384191" y="69470"/>
                        <a:pt x="380226" y="68292"/>
                        <a:pt x="375368" y="68756"/>
                      </a:cubicBezTo>
                      <a:cubicBezTo>
                        <a:pt x="375190" y="66649"/>
                        <a:pt x="370118" y="67149"/>
                        <a:pt x="368796" y="66077"/>
                      </a:cubicBezTo>
                      <a:lnTo>
                        <a:pt x="368975" y="65970"/>
                      </a:lnTo>
                      <a:cubicBezTo>
                        <a:pt x="364617" y="66327"/>
                        <a:pt x="361259" y="62362"/>
                        <a:pt x="357044" y="62505"/>
                      </a:cubicBezTo>
                      <a:cubicBezTo>
                        <a:pt x="357223" y="62398"/>
                        <a:pt x="357473" y="61898"/>
                        <a:pt x="358366" y="62112"/>
                      </a:cubicBezTo>
                      <a:cubicBezTo>
                        <a:pt x="355509" y="61505"/>
                        <a:pt x="351580" y="60755"/>
                        <a:pt x="351687" y="59576"/>
                      </a:cubicBezTo>
                      <a:cubicBezTo>
                        <a:pt x="344900" y="57790"/>
                        <a:pt x="335542" y="54611"/>
                        <a:pt x="330827" y="55219"/>
                      </a:cubicBezTo>
                      <a:lnTo>
                        <a:pt x="331220" y="55004"/>
                      </a:lnTo>
                      <a:cubicBezTo>
                        <a:pt x="328434" y="55540"/>
                        <a:pt x="328005" y="54290"/>
                        <a:pt x="325112" y="54111"/>
                      </a:cubicBezTo>
                      <a:cubicBezTo>
                        <a:pt x="325005" y="53933"/>
                        <a:pt x="324826" y="53790"/>
                        <a:pt x="324898" y="53718"/>
                      </a:cubicBezTo>
                      <a:cubicBezTo>
                        <a:pt x="321897" y="54147"/>
                        <a:pt x="317075" y="51683"/>
                        <a:pt x="314754" y="51575"/>
                      </a:cubicBezTo>
                      <a:lnTo>
                        <a:pt x="314825" y="50790"/>
                      </a:lnTo>
                      <a:lnTo>
                        <a:pt x="309467" y="49468"/>
                      </a:lnTo>
                      <a:lnTo>
                        <a:pt x="311396" y="50182"/>
                      </a:lnTo>
                      <a:cubicBezTo>
                        <a:pt x="310110" y="52040"/>
                        <a:pt x="307753" y="47754"/>
                        <a:pt x="303502" y="48004"/>
                      </a:cubicBezTo>
                      <a:cubicBezTo>
                        <a:pt x="299966" y="46718"/>
                        <a:pt x="294965" y="50218"/>
                        <a:pt x="291501" y="48182"/>
                      </a:cubicBezTo>
                      <a:cubicBezTo>
                        <a:pt x="289429" y="48646"/>
                        <a:pt x="293501" y="47039"/>
                        <a:pt x="290643" y="47039"/>
                      </a:cubicBezTo>
                      <a:cubicBezTo>
                        <a:pt x="290858" y="45932"/>
                        <a:pt x="292072" y="46718"/>
                        <a:pt x="291643" y="45646"/>
                      </a:cubicBezTo>
                      <a:cubicBezTo>
                        <a:pt x="288857" y="45432"/>
                        <a:pt x="287643" y="43360"/>
                        <a:pt x="284178" y="43182"/>
                      </a:cubicBezTo>
                      <a:lnTo>
                        <a:pt x="284285" y="42289"/>
                      </a:lnTo>
                      <a:cubicBezTo>
                        <a:pt x="279642" y="42681"/>
                        <a:pt x="276570" y="39002"/>
                        <a:pt x="273355" y="39717"/>
                      </a:cubicBezTo>
                      <a:cubicBezTo>
                        <a:pt x="268783" y="39252"/>
                        <a:pt x="271069" y="36431"/>
                        <a:pt x="266069" y="36895"/>
                      </a:cubicBezTo>
                      <a:lnTo>
                        <a:pt x="264569" y="35288"/>
                      </a:lnTo>
                      <a:cubicBezTo>
                        <a:pt x="262640" y="34609"/>
                        <a:pt x="262818" y="36323"/>
                        <a:pt x="260782" y="35216"/>
                      </a:cubicBezTo>
                      <a:cubicBezTo>
                        <a:pt x="261104" y="34538"/>
                        <a:pt x="258175" y="33966"/>
                        <a:pt x="259639" y="33573"/>
                      </a:cubicBezTo>
                      <a:cubicBezTo>
                        <a:pt x="254960" y="31216"/>
                        <a:pt x="249245" y="32680"/>
                        <a:pt x="243137" y="29251"/>
                      </a:cubicBezTo>
                      <a:cubicBezTo>
                        <a:pt x="241387" y="30323"/>
                        <a:pt x="238280" y="28715"/>
                        <a:pt x="236994" y="29573"/>
                      </a:cubicBezTo>
                      <a:cubicBezTo>
                        <a:pt x="236958" y="28930"/>
                        <a:pt x="230386" y="28037"/>
                        <a:pt x="234386" y="27501"/>
                      </a:cubicBezTo>
                      <a:cubicBezTo>
                        <a:pt x="234743" y="27465"/>
                        <a:pt x="235279" y="27608"/>
                        <a:pt x="235208" y="27822"/>
                      </a:cubicBezTo>
                      <a:lnTo>
                        <a:pt x="235851" y="27072"/>
                      </a:lnTo>
                      <a:cubicBezTo>
                        <a:pt x="232457" y="24643"/>
                        <a:pt x="228850" y="26465"/>
                        <a:pt x="225171" y="25465"/>
                      </a:cubicBezTo>
                      <a:cubicBezTo>
                        <a:pt x="226207" y="25965"/>
                        <a:pt x="227707" y="26215"/>
                        <a:pt x="226599" y="26572"/>
                      </a:cubicBezTo>
                      <a:lnTo>
                        <a:pt x="223171" y="25751"/>
                      </a:lnTo>
                      <a:lnTo>
                        <a:pt x="224028" y="25179"/>
                      </a:lnTo>
                      <a:lnTo>
                        <a:pt x="218956" y="23751"/>
                      </a:lnTo>
                      <a:lnTo>
                        <a:pt x="219491" y="24751"/>
                      </a:lnTo>
                      <a:cubicBezTo>
                        <a:pt x="217063" y="23822"/>
                        <a:pt x="216420" y="22143"/>
                        <a:pt x="213384" y="22858"/>
                      </a:cubicBezTo>
                      <a:cubicBezTo>
                        <a:pt x="211955" y="23322"/>
                        <a:pt x="215527" y="24465"/>
                        <a:pt x="212848" y="24251"/>
                      </a:cubicBezTo>
                      <a:cubicBezTo>
                        <a:pt x="209598" y="23036"/>
                        <a:pt x="204740" y="21215"/>
                        <a:pt x="200489" y="20179"/>
                      </a:cubicBezTo>
                      <a:cubicBezTo>
                        <a:pt x="200703" y="21250"/>
                        <a:pt x="199561" y="21000"/>
                        <a:pt x="198346" y="21000"/>
                      </a:cubicBezTo>
                      <a:lnTo>
                        <a:pt x="198346" y="20107"/>
                      </a:lnTo>
                      <a:cubicBezTo>
                        <a:pt x="193595" y="20500"/>
                        <a:pt x="197024" y="17928"/>
                        <a:pt x="192310" y="18071"/>
                      </a:cubicBezTo>
                      <a:lnTo>
                        <a:pt x="192810" y="17535"/>
                      </a:lnTo>
                      <a:lnTo>
                        <a:pt x="191309" y="19143"/>
                      </a:lnTo>
                      <a:cubicBezTo>
                        <a:pt x="186952" y="20143"/>
                        <a:pt x="189416" y="16964"/>
                        <a:pt x="184487" y="18536"/>
                      </a:cubicBezTo>
                      <a:cubicBezTo>
                        <a:pt x="186309" y="18678"/>
                        <a:pt x="185023" y="20571"/>
                        <a:pt x="182880" y="19821"/>
                      </a:cubicBezTo>
                      <a:lnTo>
                        <a:pt x="183558" y="19071"/>
                      </a:lnTo>
                      <a:cubicBezTo>
                        <a:pt x="182308" y="19036"/>
                        <a:pt x="181844" y="19321"/>
                        <a:pt x="181058" y="19000"/>
                      </a:cubicBezTo>
                      <a:cubicBezTo>
                        <a:pt x="181844" y="18678"/>
                        <a:pt x="181630" y="17857"/>
                        <a:pt x="179808" y="17714"/>
                      </a:cubicBezTo>
                      <a:lnTo>
                        <a:pt x="181201" y="16857"/>
                      </a:lnTo>
                      <a:lnTo>
                        <a:pt x="177558" y="17821"/>
                      </a:lnTo>
                      <a:cubicBezTo>
                        <a:pt x="175093" y="16500"/>
                        <a:pt x="170735" y="16928"/>
                        <a:pt x="169843" y="15607"/>
                      </a:cubicBezTo>
                      <a:cubicBezTo>
                        <a:pt x="169843" y="15607"/>
                        <a:pt x="164270" y="14142"/>
                        <a:pt x="162770" y="15214"/>
                      </a:cubicBezTo>
                      <a:cubicBezTo>
                        <a:pt x="164020" y="14571"/>
                        <a:pt x="160948" y="13821"/>
                        <a:pt x="161984" y="12999"/>
                      </a:cubicBezTo>
                      <a:cubicBezTo>
                        <a:pt x="160377" y="13678"/>
                        <a:pt x="155948" y="13749"/>
                        <a:pt x="154340" y="12535"/>
                      </a:cubicBezTo>
                      <a:lnTo>
                        <a:pt x="154698" y="12463"/>
                      </a:lnTo>
                      <a:cubicBezTo>
                        <a:pt x="148411" y="10535"/>
                        <a:pt x="143518" y="12213"/>
                        <a:pt x="137946" y="10213"/>
                      </a:cubicBezTo>
                      <a:cubicBezTo>
                        <a:pt x="138088" y="11249"/>
                        <a:pt x="135088" y="10285"/>
                        <a:pt x="135695" y="11678"/>
                      </a:cubicBezTo>
                      <a:cubicBezTo>
                        <a:pt x="129587" y="12142"/>
                        <a:pt x="125158" y="7641"/>
                        <a:pt x="122479" y="11320"/>
                      </a:cubicBezTo>
                      <a:cubicBezTo>
                        <a:pt x="119729" y="11178"/>
                        <a:pt x="119372" y="9999"/>
                        <a:pt x="118015" y="9606"/>
                      </a:cubicBezTo>
                      <a:lnTo>
                        <a:pt x="118693" y="9463"/>
                      </a:lnTo>
                      <a:cubicBezTo>
                        <a:pt x="113550" y="9177"/>
                        <a:pt x="112085" y="9034"/>
                        <a:pt x="108299" y="8499"/>
                      </a:cubicBezTo>
                      <a:cubicBezTo>
                        <a:pt x="106370" y="8677"/>
                        <a:pt x="105870" y="10463"/>
                        <a:pt x="102513" y="9642"/>
                      </a:cubicBezTo>
                      <a:cubicBezTo>
                        <a:pt x="103691" y="9034"/>
                        <a:pt x="102298" y="8999"/>
                        <a:pt x="101012" y="8892"/>
                      </a:cubicBezTo>
                      <a:cubicBezTo>
                        <a:pt x="101834" y="8856"/>
                        <a:pt x="102120" y="8606"/>
                        <a:pt x="100512" y="7963"/>
                      </a:cubicBezTo>
                      <a:cubicBezTo>
                        <a:pt x="100262" y="8177"/>
                        <a:pt x="99869" y="8249"/>
                        <a:pt x="99512" y="8356"/>
                      </a:cubicBezTo>
                      <a:cubicBezTo>
                        <a:pt x="99512" y="8284"/>
                        <a:pt x="99441" y="8249"/>
                        <a:pt x="99477" y="8177"/>
                      </a:cubicBezTo>
                      <a:cubicBezTo>
                        <a:pt x="97333" y="8213"/>
                        <a:pt x="97691" y="8463"/>
                        <a:pt x="98655" y="8677"/>
                      </a:cubicBezTo>
                      <a:cubicBezTo>
                        <a:pt x="98584" y="8784"/>
                        <a:pt x="98655" y="8927"/>
                        <a:pt x="98941" y="9177"/>
                      </a:cubicBezTo>
                      <a:cubicBezTo>
                        <a:pt x="96833" y="7999"/>
                        <a:pt x="92833" y="8606"/>
                        <a:pt x="92690" y="7320"/>
                      </a:cubicBezTo>
                      <a:cubicBezTo>
                        <a:pt x="86296" y="6963"/>
                        <a:pt x="81617" y="7820"/>
                        <a:pt x="76295" y="7856"/>
                      </a:cubicBezTo>
                      <a:cubicBezTo>
                        <a:pt x="75759" y="7141"/>
                        <a:pt x="77045" y="6677"/>
                        <a:pt x="78617" y="6570"/>
                      </a:cubicBezTo>
                      <a:lnTo>
                        <a:pt x="74831" y="6463"/>
                      </a:lnTo>
                      <a:cubicBezTo>
                        <a:pt x="74938" y="5534"/>
                        <a:pt x="77045" y="6105"/>
                        <a:pt x="78224" y="6034"/>
                      </a:cubicBezTo>
                      <a:cubicBezTo>
                        <a:pt x="73830" y="4105"/>
                        <a:pt x="68830" y="6784"/>
                        <a:pt x="63722" y="4962"/>
                      </a:cubicBezTo>
                      <a:lnTo>
                        <a:pt x="62579" y="5605"/>
                      </a:lnTo>
                      <a:lnTo>
                        <a:pt x="62293" y="5463"/>
                      </a:lnTo>
                      <a:cubicBezTo>
                        <a:pt x="62293" y="5855"/>
                        <a:pt x="61079" y="6284"/>
                        <a:pt x="60293" y="6356"/>
                      </a:cubicBezTo>
                      <a:cubicBezTo>
                        <a:pt x="59614" y="5498"/>
                        <a:pt x="60507" y="4462"/>
                        <a:pt x="57936" y="4320"/>
                      </a:cubicBezTo>
                      <a:cubicBezTo>
                        <a:pt x="55971" y="3355"/>
                        <a:pt x="52149" y="4212"/>
                        <a:pt x="49470" y="4391"/>
                      </a:cubicBezTo>
                      <a:cubicBezTo>
                        <a:pt x="50863" y="4677"/>
                        <a:pt x="50363" y="5070"/>
                        <a:pt x="49720" y="5320"/>
                      </a:cubicBezTo>
                      <a:cubicBezTo>
                        <a:pt x="48434" y="5212"/>
                        <a:pt x="47791" y="4320"/>
                        <a:pt x="46756" y="4570"/>
                      </a:cubicBezTo>
                      <a:lnTo>
                        <a:pt x="46756" y="3462"/>
                      </a:lnTo>
                      <a:cubicBezTo>
                        <a:pt x="47148" y="4570"/>
                        <a:pt x="43327" y="4212"/>
                        <a:pt x="42791" y="4570"/>
                      </a:cubicBezTo>
                      <a:cubicBezTo>
                        <a:pt x="42184" y="3677"/>
                        <a:pt x="44827" y="4141"/>
                        <a:pt x="45220" y="3534"/>
                      </a:cubicBezTo>
                      <a:cubicBezTo>
                        <a:pt x="40148" y="2962"/>
                        <a:pt x="42684" y="3248"/>
                        <a:pt x="37612" y="2676"/>
                      </a:cubicBezTo>
                      <a:cubicBezTo>
                        <a:pt x="34790" y="3069"/>
                        <a:pt x="37933" y="3784"/>
                        <a:pt x="36504" y="4534"/>
                      </a:cubicBezTo>
                      <a:cubicBezTo>
                        <a:pt x="34076" y="4391"/>
                        <a:pt x="31611" y="4748"/>
                        <a:pt x="29039" y="3534"/>
                      </a:cubicBezTo>
                      <a:lnTo>
                        <a:pt x="29718" y="4677"/>
                      </a:lnTo>
                      <a:cubicBezTo>
                        <a:pt x="25110" y="4534"/>
                        <a:pt x="22395" y="3712"/>
                        <a:pt x="19717" y="1998"/>
                      </a:cubicBezTo>
                      <a:cubicBezTo>
                        <a:pt x="11108" y="1819"/>
                        <a:pt x="6036" y="712"/>
                        <a:pt x="3072" y="140"/>
                      </a:cubicBezTo>
                      <a:cubicBezTo>
                        <a:pt x="178" y="-395"/>
                        <a:pt x="-250" y="676"/>
                        <a:pt x="107" y="2105"/>
                      </a:cubicBezTo>
                      <a:cubicBezTo>
                        <a:pt x="821" y="3855"/>
                        <a:pt x="3072" y="6177"/>
                        <a:pt x="5143" y="7606"/>
                      </a:cubicBezTo>
                      <a:cubicBezTo>
                        <a:pt x="7215" y="9106"/>
                        <a:pt x="9072" y="9999"/>
                        <a:pt x="9072" y="9999"/>
                      </a:cubicBezTo>
                      <a:cubicBezTo>
                        <a:pt x="16359" y="13856"/>
                        <a:pt x="21360" y="14571"/>
                        <a:pt x="27218" y="15321"/>
                      </a:cubicBezTo>
                      <a:cubicBezTo>
                        <a:pt x="33004" y="16214"/>
                        <a:pt x="39076" y="16214"/>
                        <a:pt x="47327" y="1667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4" name="Graphic 1">
                <a:extLst>
                  <a:ext uri="{FF2B5EF4-FFF2-40B4-BE49-F238E27FC236}">
                    <a16:creationId xmlns:a16="http://schemas.microsoft.com/office/drawing/2014/main" id="{BE6B40EC-969C-284B-9419-D231D5CD99C2}"/>
                  </a:ext>
                </a:extLst>
              </p:cNvPr>
              <p:cNvGrpSpPr/>
              <p:nvPr/>
            </p:nvGrpSpPr>
            <p:grpSpPr>
              <a:xfrm>
                <a:off x="9168334" y="1049707"/>
                <a:ext cx="415808" cy="76352"/>
                <a:chOff x="9168334" y="1049707"/>
                <a:chExt cx="415808" cy="76352"/>
              </a:xfrm>
              <a:grpFill/>
            </p:grpSpPr>
            <p:sp>
              <p:nvSpPr>
                <p:cNvPr id="165" name="Freeform 164">
                  <a:extLst>
                    <a:ext uri="{FF2B5EF4-FFF2-40B4-BE49-F238E27FC236}">
                      <a16:creationId xmlns:a16="http://schemas.microsoft.com/office/drawing/2014/main" id="{6A444BDB-590D-7E49-9297-E0946E46F9CE}"/>
                    </a:ext>
                  </a:extLst>
                </p:cNvPr>
                <p:cNvSpPr/>
                <p:nvPr/>
              </p:nvSpPr>
              <p:spPr>
                <a:xfrm>
                  <a:off x="9230986" y="1050917"/>
                  <a:ext cx="1071" cy="500"/>
                </a:xfrm>
                <a:custGeom>
                  <a:avLst/>
                  <a:gdLst>
                    <a:gd name="connsiteX0" fmla="*/ 0 w 1071"/>
                    <a:gd name="connsiteY0" fmla="*/ 0 h 500"/>
                    <a:gd name="connsiteX1" fmla="*/ 1072 w 1071"/>
                    <a:gd name="connsiteY1" fmla="*/ 500 h 500"/>
                    <a:gd name="connsiteX2" fmla="*/ 0 w 1071"/>
                    <a:gd name="connsiteY2" fmla="*/ 0 h 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1" h="500">
                      <a:moveTo>
                        <a:pt x="0" y="0"/>
                      </a:moveTo>
                      <a:lnTo>
                        <a:pt x="1072" y="500"/>
                      </a:lnTo>
                      <a:cubicBezTo>
                        <a:pt x="1036" y="286"/>
                        <a:pt x="786" y="107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6" name="Freeform 165">
                  <a:extLst>
                    <a:ext uri="{FF2B5EF4-FFF2-40B4-BE49-F238E27FC236}">
                      <a16:creationId xmlns:a16="http://schemas.microsoft.com/office/drawing/2014/main" id="{63721CC3-1BE9-F94A-8EB5-AD0C7C64213F}"/>
                    </a:ext>
                  </a:extLst>
                </p:cNvPr>
                <p:cNvSpPr/>
                <p:nvPr/>
              </p:nvSpPr>
              <p:spPr>
                <a:xfrm>
                  <a:off x="9499877" y="1098708"/>
                  <a:ext cx="250" cy="35"/>
                </a:xfrm>
                <a:custGeom>
                  <a:avLst/>
                  <a:gdLst>
                    <a:gd name="connsiteX0" fmla="*/ 0 w 250"/>
                    <a:gd name="connsiteY0" fmla="*/ 36 h 35"/>
                    <a:gd name="connsiteX1" fmla="*/ 250 w 250"/>
                    <a:gd name="connsiteY1" fmla="*/ 0 h 35"/>
                    <a:gd name="connsiteX2" fmla="*/ 0 w 250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0" h="35">
                      <a:moveTo>
                        <a:pt x="0" y="36"/>
                      </a:moveTo>
                      <a:cubicBezTo>
                        <a:pt x="107" y="36"/>
                        <a:pt x="143" y="0"/>
                        <a:pt x="250" y="0"/>
                      </a:cubicBezTo>
                      <a:cubicBezTo>
                        <a:pt x="107" y="0"/>
                        <a:pt x="0" y="36"/>
                        <a:pt x="0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7" name="Freeform 166">
                  <a:extLst>
                    <a:ext uri="{FF2B5EF4-FFF2-40B4-BE49-F238E27FC236}">
                      <a16:creationId xmlns:a16="http://schemas.microsoft.com/office/drawing/2014/main" id="{BFA2A1B2-598A-F04E-B4A0-3487FC48BE31}"/>
                    </a:ext>
                  </a:extLst>
                </p:cNvPr>
                <p:cNvSpPr/>
                <p:nvPr/>
              </p:nvSpPr>
              <p:spPr>
                <a:xfrm>
                  <a:off x="9270527" y="1069312"/>
                  <a:ext cx="357" cy="71"/>
                </a:xfrm>
                <a:custGeom>
                  <a:avLst/>
                  <a:gdLst>
                    <a:gd name="connsiteX0" fmla="*/ 357 w 357"/>
                    <a:gd name="connsiteY0" fmla="*/ 0 h 71"/>
                    <a:gd name="connsiteX1" fmla="*/ 286 w 357"/>
                    <a:gd name="connsiteY1" fmla="*/ 0 h 71"/>
                    <a:gd name="connsiteX2" fmla="*/ 0 w 357"/>
                    <a:gd name="connsiteY2" fmla="*/ 72 h 71"/>
                    <a:gd name="connsiteX3" fmla="*/ 357 w 357"/>
                    <a:gd name="connsiteY3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" h="71">
                      <a:moveTo>
                        <a:pt x="357" y="0"/>
                      </a:moveTo>
                      <a:lnTo>
                        <a:pt x="286" y="0"/>
                      </a:lnTo>
                      <a:cubicBezTo>
                        <a:pt x="179" y="36"/>
                        <a:pt x="107" y="36"/>
                        <a:pt x="0" y="72"/>
                      </a:cubicBezTo>
                      <a:lnTo>
                        <a:pt x="357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8" name="Freeform 167">
                  <a:extLst>
                    <a:ext uri="{FF2B5EF4-FFF2-40B4-BE49-F238E27FC236}">
                      <a16:creationId xmlns:a16="http://schemas.microsoft.com/office/drawing/2014/main" id="{315A80A9-2FA9-AC4D-8333-495A9455FC82}"/>
                    </a:ext>
                  </a:extLst>
                </p:cNvPr>
                <p:cNvSpPr/>
                <p:nvPr/>
              </p:nvSpPr>
              <p:spPr>
                <a:xfrm>
                  <a:off x="9168334" y="1049707"/>
                  <a:ext cx="415808" cy="76352"/>
                </a:xfrm>
                <a:custGeom>
                  <a:avLst/>
                  <a:gdLst>
                    <a:gd name="connsiteX0" fmla="*/ 49079 w 415808"/>
                    <a:gd name="connsiteY0" fmla="*/ 13318 h 76352"/>
                    <a:gd name="connsiteX1" fmla="*/ 81226 w 415808"/>
                    <a:gd name="connsiteY1" fmla="*/ 17283 h 76352"/>
                    <a:gd name="connsiteX2" fmla="*/ 102479 w 415808"/>
                    <a:gd name="connsiteY2" fmla="*/ 19640 h 76352"/>
                    <a:gd name="connsiteX3" fmla="*/ 115445 w 415808"/>
                    <a:gd name="connsiteY3" fmla="*/ 20462 h 76352"/>
                    <a:gd name="connsiteX4" fmla="*/ 116802 w 415808"/>
                    <a:gd name="connsiteY4" fmla="*/ 21533 h 76352"/>
                    <a:gd name="connsiteX5" fmla="*/ 121017 w 415808"/>
                    <a:gd name="connsiteY5" fmla="*/ 22033 h 76352"/>
                    <a:gd name="connsiteX6" fmla="*/ 120874 w 415808"/>
                    <a:gd name="connsiteY6" fmla="*/ 22248 h 76352"/>
                    <a:gd name="connsiteX7" fmla="*/ 126125 w 415808"/>
                    <a:gd name="connsiteY7" fmla="*/ 22605 h 76352"/>
                    <a:gd name="connsiteX8" fmla="*/ 125982 w 415808"/>
                    <a:gd name="connsiteY8" fmla="*/ 22819 h 76352"/>
                    <a:gd name="connsiteX9" fmla="*/ 128375 w 415808"/>
                    <a:gd name="connsiteY9" fmla="*/ 23141 h 76352"/>
                    <a:gd name="connsiteX10" fmla="*/ 127911 w 415808"/>
                    <a:gd name="connsiteY10" fmla="*/ 23391 h 76352"/>
                    <a:gd name="connsiteX11" fmla="*/ 138055 w 415808"/>
                    <a:gd name="connsiteY11" fmla="*/ 24891 h 76352"/>
                    <a:gd name="connsiteX12" fmla="*/ 137983 w 415808"/>
                    <a:gd name="connsiteY12" fmla="*/ 23855 h 76352"/>
                    <a:gd name="connsiteX13" fmla="*/ 153021 w 415808"/>
                    <a:gd name="connsiteY13" fmla="*/ 27213 h 76352"/>
                    <a:gd name="connsiteX14" fmla="*/ 152878 w 415808"/>
                    <a:gd name="connsiteY14" fmla="*/ 27427 h 76352"/>
                    <a:gd name="connsiteX15" fmla="*/ 172916 w 415808"/>
                    <a:gd name="connsiteY15" fmla="*/ 30785 h 76352"/>
                    <a:gd name="connsiteX16" fmla="*/ 173095 w 415808"/>
                    <a:gd name="connsiteY16" fmla="*/ 31606 h 76352"/>
                    <a:gd name="connsiteX17" fmla="*/ 181132 w 415808"/>
                    <a:gd name="connsiteY17" fmla="*/ 30749 h 76352"/>
                    <a:gd name="connsiteX18" fmla="*/ 183346 w 415808"/>
                    <a:gd name="connsiteY18" fmla="*/ 32642 h 76352"/>
                    <a:gd name="connsiteX19" fmla="*/ 187954 w 415808"/>
                    <a:gd name="connsiteY19" fmla="*/ 32249 h 76352"/>
                    <a:gd name="connsiteX20" fmla="*/ 186954 w 415808"/>
                    <a:gd name="connsiteY20" fmla="*/ 32392 h 76352"/>
                    <a:gd name="connsiteX21" fmla="*/ 192919 w 415808"/>
                    <a:gd name="connsiteY21" fmla="*/ 33213 h 76352"/>
                    <a:gd name="connsiteX22" fmla="*/ 192097 w 415808"/>
                    <a:gd name="connsiteY22" fmla="*/ 31392 h 76352"/>
                    <a:gd name="connsiteX23" fmla="*/ 195598 w 415808"/>
                    <a:gd name="connsiteY23" fmla="*/ 33678 h 76352"/>
                    <a:gd name="connsiteX24" fmla="*/ 195848 w 415808"/>
                    <a:gd name="connsiteY24" fmla="*/ 32320 h 76352"/>
                    <a:gd name="connsiteX25" fmla="*/ 206278 w 415808"/>
                    <a:gd name="connsiteY25" fmla="*/ 37678 h 76352"/>
                    <a:gd name="connsiteX26" fmla="*/ 258856 w 415808"/>
                    <a:gd name="connsiteY26" fmla="*/ 47037 h 76352"/>
                    <a:gd name="connsiteX27" fmla="*/ 259356 w 415808"/>
                    <a:gd name="connsiteY27" fmla="*/ 48180 h 76352"/>
                    <a:gd name="connsiteX28" fmla="*/ 264606 w 415808"/>
                    <a:gd name="connsiteY28" fmla="*/ 48322 h 76352"/>
                    <a:gd name="connsiteX29" fmla="*/ 266642 w 415808"/>
                    <a:gd name="connsiteY29" fmla="*/ 48001 h 76352"/>
                    <a:gd name="connsiteX30" fmla="*/ 267178 w 415808"/>
                    <a:gd name="connsiteY30" fmla="*/ 49001 h 76352"/>
                    <a:gd name="connsiteX31" fmla="*/ 270357 w 415808"/>
                    <a:gd name="connsiteY31" fmla="*/ 48930 h 76352"/>
                    <a:gd name="connsiteX32" fmla="*/ 272036 w 415808"/>
                    <a:gd name="connsiteY32" fmla="*/ 50180 h 76352"/>
                    <a:gd name="connsiteX33" fmla="*/ 292181 w 415808"/>
                    <a:gd name="connsiteY33" fmla="*/ 53252 h 76352"/>
                    <a:gd name="connsiteX34" fmla="*/ 326864 w 415808"/>
                    <a:gd name="connsiteY34" fmla="*/ 59074 h 76352"/>
                    <a:gd name="connsiteX35" fmla="*/ 368619 w 415808"/>
                    <a:gd name="connsiteY35" fmla="*/ 69504 h 76352"/>
                    <a:gd name="connsiteX36" fmla="*/ 370262 w 415808"/>
                    <a:gd name="connsiteY36" fmla="*/ 69432 h 76352"/>
                    <a:gd name="connsiteX37" fmla="*/ 382550 w 415808"/>
                    <a:gd name="connsiteY37" fmla="*/ 72361 h 76352"/>
                    <a:gd name="connsiteX38" fmla="*/ 391086 w 415808"/>
                    <a:gd name="connsiteY38" fmla="*/ 74326 h 76352"/>
                    <a:gd name="connsiteX39" fmla="*/ 407803 w 415808"/>
                    <a:gd name="connsiteY39" fmla="*/ 76326 h 76352"/>
                    <a:gd name="connsiteX40" fmla="*/ 415661 w 415808"/>
                    <a:gd name="connsiteY40" fmla="*/ 73111 h 76352"/>
                    <a:gd name="connsiteX41" fmla="*/ 399480 w 415808"/>
                    <a:gd name="connsiteY41" fmla="*/ 64217 h 76352"/>
                    <a:gd name="connsiteX42" fmla="*/ 399837 w 415808"/>
                    <a:gd name="connsiteY42" fmla="*/ 63967 h 76352"/>
                    <a:gd name="connsiteX43" fmla="*/ 384086 w 415808"/>
                    <a:gd name="connsiteY43" fmla="*/ 60931 h 76352"/>
                    <a:gd name="connsiteX44" fmla="*/ 377120 w 415808"/>
                    <a:gd name="connsiteY44" fmla="*/ 58502 h 76352"/>
                    <a:gd name="connsiteX45" fmla="*/ 377299 w 415808"/>
                    <a:gd name="connsiteY45" fmla="*/ 58359 h 76352"/>
                    <a:gd name="connsiteX46" fmla="*/ 364762 w 415808"/>
                    <a:gd name="connsiteY46" fmla="*/ 55681 h 76352"/>
                    <a:gd name="connsiteX47" fmla="*/ 366083 w 415808"/>
                    <a:gd name="connsiteY47" fmla="*/ 55216 h 76352"/>
                    <a:gd name="connsiteX48" fmla="*/ 359082 w 415808"/>
                    <a:gd name="connsiteY48" fmla="*/ 53180 h 76352"/>
                    <a:gd name="connsiteX49" fmla="*/ 337651 w 415808"/>
                    <a:gd name="connsiteY49" fmla="*/ 50108 h 76352"/>
                    <a:gd name="connsiteX50" fmla="*/ 338008 w 415808"/>
                    <a:gd name="connsiteY50" fmla="*/ 49858 h 76352"/>
                    <a:gd name="connsiteX51" fmla="*/ 331722 w 415808"/>
                    <a:gd name="connsiteY51" fmla="*/ 49323 h 76352"/>
                    <a:gd name="connsiteX52" fmla="*/ 331472 w 415808"/>
                    <a:gd name="connsiteY52" fmla="*/ 48965 h 76352"/>
                    <a:gd name="connsiteX53" fmla="*/ 321042 w 415808"/>
                    <a:gd name="connsiteY53" fmla="*/ 47465 h 76352"/>
                    <a:gd name="connsiteX54" fmla="*/ 321042 w 415808"/>
                    <a:gd name="connsiteY54" fmla="*/ 46679 h 76352"/>
                    <a:gd name="connsiteX55" fmla="*/ 315470 w 415808"/>
                    <a:gd name="connsiteY55" fmla="*/ 45822 h 76352"/>
                    <a:gd name="connsiteX56" fmla="*/ 317506 w 415808"/>
                    <a:gd name="connsiteY56" fmla="*/ 46358 h 76352"/>
                    <a:gd name="connsiteX57" fmla="*/ 309326 w 415808"/>
                    <a:gd name="connsiteY57" fmla="*/ 44858 h 76352"/>
                    <a:gd name="connsiteX58" fmla="*/ 297146 w 415808"/>
                    <a:gd name="connsiteY58" fmla="*/ 46036 h 76352"/>
                    <a:gd name="connsiteX59" fmla="*/ 296182 w 415808"/>
                    <a:gd name="connsiteY59" fmla="*/ 44965 h 76352"/>
                    <a:gd name="connsiteX60" fmla="*/ 297075 w 415808"/>
                    <a:gd name="connsiteY60" fmla="*/ 43500 h 76352"/>
                    <a:gd name="connsiteX61" fmla="*/ 289324 w 415808"/>
                    <a:gd name="connsiteY61" fmla="*/ 41643 h 76352"/>
                    <a:gd name="connsiteX62" fmla="*/ 289359 w 415808"/>
                    <a:gd name="connsiteY62" fmla="*/ 40750 h 76352"/>
                    <a:gd name="connsiteX63" fmla="*/ 278108 w 415808"/>
                    <a:gd name="connsiteY63" fmla="*/ 39000 h 76352"/>
                    <a:gd name="connsiteX64" fmla="*/ 270536 w 415808"/>
                    <a:gd name="connsiteY64" fmla="*/ 36678 h 76352"/>
                    <a:gd name="connsiteX65" fmla="*/ 268928 w 415808"/>
                    <a:gd name="connsiteY65" fmla="*/ 35178 h 76352"/>
                    <a:gd name="connsiteX66" fmla="*/ 265071 w 415808"/>
                    <a:gd name="connsiteY66" fmla="*/ 35357 h 76352"/>
                    <a:gd name="connsiteX67" fmla="*/ 263820 w 415808"/>
                    <a:gd name="connsiteY67" fmla="*/ 33785 h 76352"/>
                    <a:gd name="connsiteX68" fmla="*/ 246961 w 415808"/>
                    <a:gd name="connsiteY68" fmla="*/ 30284 h 76352"/>
                    <a:gd name="connsiteX69" fmla="*/ 240746 w 415808"/>
                    <a:gd name="connsiteY69" fmla="*/ 30820 h 76352"/>
                    <a:gd name="connsiteX70" fmla="*/ 238067 w 415808"/>
                    <a:gd name="connsiteY70" fmla="*/ 28820 h 76352"/>
                    <a:gd name="connsiteX71" fmla="*/ 238889 w 415808"/>
                    <a:gd name="connsiteY71" fmla="*/ 29142 h 76352"/>
                    <a:gd name="connsiteX72" fmla="*/ 239496 w 415808"/>
                    <a:gd name="connsiteY72" fmla="*/ 28391 h 76352"/>
                    <a:gd name="connsiteX73" fmla="*/ 228709 w 415808"/>
                    <a:gd name="connsiteY73" fmla="*/ 27034 h 76352"/>
                    <a:gd name="connsiteX74" fmla="*/ 230138 w 415808"/>
                    <a:gd name="connsiteY74" fmla="*/ 28106 h 76352"/>
                    <a:gd name="connsiteX75" fmla="*/ 226673 w 415808"/>
                    <a:gd name="connsiteY75" fmla="*/ 27320 h 76352"/>
                    <a:gd name="connsiteX76" fmla="*/ 227530 w 415808"/>
                    <a:gd name="connsiteY76" fmla="*/ 26748 h 76352"/>
                    <a:gd name="connsiteX77" fmla="*/ 222422 w 415808"/>
                    <a:gd name="connsiteY77" fmla="*/ 25355 h 76352"/>
                    <a:gd name="connsiteX78" fmla="*/ 222958 w 415808"/>
                    <a:gd name="connsiteY78" fmla="*/ 26355 h 76352"/>
                    <a:gd name="connsiteX79" fmla="*/ 216779 w 415808"/>
                    <a:gd name="connsiteY79" fmla="*/ 24462 h 76352"/>
                    <a:gd name="connsiteX80" fmla="*/ 216207 w 415808"/>
                    <a:gd name="connsiteY80" fmla="*/ 25855 h 76352"/>
                    <a:gd name="connsiteX81" fmla="*/ 203706 w 415808"/>
                    <a:gd name="connsiteY81" fmla="*/ 21676 h 76352"/>
                    <a:gd name="connsiteX82" fmla="*/ 201491 w 415808"/>
                    <a:gd name="connsiteY82" fmla="*/ 22462 h 76352"/>
                    <a:gd name="connsiteX83" fmla="*/ 201527 w 415808"/>
                    <a:gd name="connsiteY83" fmla="*/ 21569 h 76352"/>
                    <a:gd name="connsiteX84" fmla="*/ 195455 w 415808"/>
                    <a:gd name="connsiteY84" fmla="*/ 19462 h 76352"/>
                    <a:gd name="connsiteX85" fmla="*/ 195991 w 415808"/>
                    <a:gd name="connsiteY85" fmla="*/ 18926 h 76352"/>
                    <a:gd name="connsiteX86" fmla="*/ 194419 w 415808"/>
                    <a:gd name="connsiteY86" fmla="*/ 20498 h 76352"/>
                    <a:gd name="connsiteX87" fmla="*/ 187489 w 415808"/>
                    <a:gd name="connsiteY87" fmla="*/ 19712 h 76352"/>
                    <a:gd name="connsiteX88" fmla="*/ 185811 w 415808"/>
                    <a:gd name="connsiteY88" fmla="*/ 20962 h 76352"/>
                    <a:gd name="connsiteX89" fmla="*/ 186525 w 415808"/>
                    <a:gd name="connsiteY89" fmla="*/ 20247 h 76352"/>
                    <a:gd name="connsiteX90" fmla="*/ 183989 w 415808"/>
                    <a:gd name="connsiteY90" fmla="*/ 20105 h 76352"/>
                    <a:gd name="connsiteX91" fmla="*/ 182775 w 415808"/>
                    <a:gd name="connsiteY91" fmla="*/ 18747 h 76352"/>
                    <a:gd name="connsiteX92" fmla="*/ 184203 w 415808"/>
                    <a:gd name="connsiteY92" fmla="*/ 17962 h 76352"/>
                    <a:gd name="connsiteX93" fmla="*/ 180489 w 415808"/>
                    <a:gd name="connsiteY93" fmla="*/ 18783 h 76352"/>
                    <a:gd name="connsiteX94" fmla="*/ 172773 w 415808"/>
                    <a:gd name="connsiteY94" fmla="*/ 16211 h 76352"/>
                    <a:gd name="connsiteX95" fmla="*/ 165630 w 415808"/>
                    <a:gd name="connsiteY95" fmla="*/ 15497 h 76352"/>
                    <a:gd name="connsiteX96" fmla="*/ 164951 w 415808"/>
                    <a:gd name="connsiteY96" fmla="*/ 13247 h 76352"/>
                    <a:gd name="connsiteX97" fmla="*/ 157236 w 415808"/>
                    <a:gd name="connsiteY97" fmla="*/ 12389 h 76352"/>
                    <a:gd name="connsiteX98" fmla="*/ 157593 w 415808"/>
                    <a:gd name="connsiteY98" fmla="*/ 12354 h 76352"/>
                    <a:gd name="connsiteX99" fmla="*/ 140662 w 415808"/>
                    <a:gd name="connsiteY99" fmla="*/ 9139 h 76352"/>
                    <a:gd name="connsiteX100" fmla="*/ 138269 w 415808"/>
                    <a:gd name="connsiteY100" fmla="*/ 10461 h 76352"/>
                    <a:gd name="connsiteX101" fmla="*/ 124839 w 415808"/>
                    <a:gd name="connsiteY101" fmla="*/ 9353 h 76352"/>
                    <a:gd name="connsiteX102" fmla="*/ 120374 w 415808"/>
                    <a:gd name="connsiteY102" fmla="*/ 7389 h 76352"/>
                    <a:gd name="connsiteX103" fmla="*/ 121053 w 415808"/>
                    <a:gd name="connsiteY103" fmla="*/ 7282 h 76352"/>
                    <a:gd name="connsiteX104" fmla="*/ 110516 w 415808"/>
                    <a:gd name="connsiteY104" fmla="*/ 5781 h 76352"/>
                    <a:gd name="connsiteX105" fmla="*/ 104586 w 415808"/>
                    <a:gd name="connsiteY105" fmla="*/ 6674 h 76352"/>
                    <a:gd name="connsiteX106" fmla="*/ 103086 w 415808"/>
                    <a:gd name="connsiteY106" fmla="*/ 5817 h 76352"/>
                    <a:gd name="connsiteX107" fmla="*/ 102622 w 415808"/>
                    <a:gd name="connsiteY107" fmla="*/ 4853 h 76352"/>
                    <a:gd name="connsiteX108" fmla="*/ 101586 w 415808"/>
                    <a:gd name="connsiteY108" fmla="*/ 5210 h 76352"/>
                    <a:gd name="connsiteX109" fmla="*/ 101550 w 415808"/>
                    <a:gd name="connsiteY109" fmla="*/ 5031 h 76352"/>
                    <a:gd name="connsiteX110" fmla="*/ 100693 w 415808"/>
                    <a:gd name="connsiteY110" fmla="*/ 5496 h 76352"/>
                    <a:gd name="connsiteX111" fmla="*/ 100979 w 415808"/>
                    <a:gd name="connsiteY111" fmla="*/ 5996 h 76352"/>
                    <a:gd name="connsiteX112" fmla="*/ 94656 w 415808"/>
                    <a:gd name="connsiteY112" fmla="*/ 3888 h 76352"/>
                    <a:gd name="connsiteX113" fmla="*/ 77869 w 415808"/>
                    <a:gd name="connsiteY113" fmla="*/ 3960 h 76352"/>
                    <a:gd name="connsiteX114" fmla="*/ 80262 w 415808"/>
                    <a:gd name="connsiteY114" fmla="*/ 2745 h 76352"/>
                    <a:gd name="connsiteX115" fmla="*/ 76404 w 415808"/>
                    <a:gd name="connsiteY115" fmla="*/ 2567 h 76352"/>
                    <a:gd name="connsiteX116" fmla="*/ 79869 w 415808"/>
                    <a:gd name="connsiteY116" fmla="*/ 2210 h 76352"/>
                    <a:gd name="connsiteX117" fmla="*/ 65010 w 415808"/>
                    <a:gd name="connsiteY117" fmla="*/ 959 h 76352"/>
                    <a:gd name="connsiteX118" fmla="*/ 63831 w 415808"/>
                    <a:gd name="connsiteY118" fmla="*/ 1602 h 76352"/>
                    <a:gd name="connsiteX119" fmla="*/ 63510 w 415808"/>
                    <a:gd name="connsiteY119" fmla="*/ 1459 h 76352"/>
                    <a:gd name="connsiteX120" fmla="*/ 61438 w 415808"/>
                    <a:gd name="connsiteY120" fmla="*/ 2352 h 76352"/>
                    <a:gd name="connsiteX121" fmla="*/ 58866 w 415808"/>
                    <a:gd name="connsiteY121" fmla="*/ 352 h 76352"/>
                    <a:gd name="connsiteX122" fmla="*/ 49972 w 415808"/>
                    <a:gd name="connsiteY122" fmla="*/ 924 h 76352"/>
                    <a:gd name="connsiteX123" fmla="*/ 50330 w 415808"/>
                    <a:gd name="connsiteY123" fmla="*/ 1817 h 76352"/>
                    <a:gd name="connsiteX124" fmla="*/ 47222 w 415808"/>
                    <a:gd name="connsiteY124" fmla="*/ 1317 h 76352"/>
                    <a:gd name="connsiteX125" fmla="*/ 47115 w 415808"/>
                    <a:gd name="connsiteY125" fmla="*/ 209 h 76352"/>
                    <a:gd name="connsiteX126" fmla="*/ 43150 w 415808"/>
                    <a:gd name="connsiteY126" fmla="*/ 1745 h 76352"/>
                    <a:gd name="connsiteX127" fmla="*/ 45543 w 415808"/>
                    <a:gd name="connsiteY127" fmla="*/ 459 h 76352"/>
                    <a:gd name="connsiteX128" fmla="*/ 37649 w 415808"/>
                    <a:gd name="connsiteY128" fmla="*/ 459 h 76352"/>
                    <a:gd name="connsiteX129" fmla="*/ 36756 w 415808"/>
                    <a:gd name="connsiteY129" fmla="*/ 2460 h 76352"/>
                    <a:gd name="connsiteX130" fmla="*/ 29041 w 415808"/>
                    <a:gd name="connsiteY130" fmla="*/ 2424 h 76352"/>
                    <a:gd name="connsiteX131" fmla="*/ 29863 w 415808"/>
                    <a:gd name="connsiteY131" fmla="*/ 3460 h 76352"/>
                    <a:gd name="connsiteX132" fmla="*/ 19468 w 415808"/>
                    <a:gd name="connsiteY132" fmla="*/ 1995 h 76352"/>
                    <a:gd name="connsiteX133" fmla="*/ 2645 w 415808"/>
                    <a:gd name="connsiteY133" fmla="*/ 2602 h 76352"/>
                    <a:gd name="connsiteX134" fmla="*/ 395 w 415808"/>
                    <a:gd name="connsiteY134" fmla="*/ 5317 h 76352"/>
                    <a:gd name="connsiteX135" fmla="*/ 5752 w 415808"/>
                    <a:gd name="connsiteY135" fmla="*/ 9318 h 76352"/>
                    <a:gd name="connsiteX136" fmla="*/ 9717 w 415808"/>
                    <a:gd name="connsiteY136" fmla="*/ 11068 h 76352"/>
                    <a:gd name="connsiteX137" fmla="*/ 49079 w 415808"/>
                    <a:gd name="connsiteY137" fmla="*/ 13318 h 76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</a:cxnLst>
                  <a:rect l="l" t="t" r="r" b="b"/>
                  <a:pathLst>
                    <a:path w="415808" h="76352">
                      <a:moveTo>
                        <a:pt x="49079" y="13318"/>
                      </a:moveTo>
                      <a:cubicBezTo>
                        <a:pt x="63117" y="14104"/>
                        <a:pt x="66510" y="16568"/>
                        <a:pt x="81226" y="17283"/>
                      </a:cubicBezTo>
                      <a:cubicBezTo>
                        <a:pt x="88156" y="18212"/>
                        <a:pt x="95621" y="18819"/>
                        <a:pt x="102479" y="19640"/>
                      </a:cubicBezTo>
                      <a:cubicBezTo>
                        <a:pt x="105944" y="18676"/>
                        <a:pt x="111409" y="21033"/>
                        <a:pt x="115445" y="20462"/>
                      </a:cubicBezTo>
                      <a:lnTo>
                        <a:pt x="116802" y="21533"/>
                      </a:lnTo>
                      <a:cubicBezTo>
                        <a:pt x="118195" y="21355"/>
                        <a:pt x="119803" y="21319"/>
                        <a:pt x="121017" y="22033"/>
                      </a:cubicBezTo>
                      <a:lnTo>
                        <a:pt x="120874" y="22248"/>
                      </a:lnTo>
                      <a:cubicBezTo>
                        <a:pt x="122946" y="21962"/>
                        <a:pt x="125089" y="22748"/>
                        <a:pt x="126125" y="22605"/>
                      </a:cubicBezTo>
                      <a:lnTo>
                        <a:pt x="125982" y="22819"/>
                      </a:lnTo>
                      <a:lnTo>
                        <a:pt x="128375" y="23141"/>
                      </a:lnTo>
                      <a:lnTo>
                        <a:pt x="127911" y="23391"/>
                      </a:lnTo>
                      <a:cubicBezTo>
                        <a:pt x="131447" y="23355"/>
                        <a:pt x="135019" y="23998"/>
                        <a:pt x="138055" y="24891"/>
                      </a:cubicBezTo>
                      <a:lnTo>
                        <a:pt x="137983" y="23855"/>
                      </a:lnTo>
                      <a:cubicBezTo>
                        <a:pt x="144413" y="26284"/>
                        <a:pt x="147270" y="24677"/>
                        <a:pt x="153021" y="27213"/>
                      </a:cubicBezTo>
                      <a:lnTo>
                        <a:pt x="152878" y="27427"/>
                      </a:lnTo>
                      <a:cubicBezTo>
                        <a:pt x="161022" y="26320"/>
                        <a:pt x="164522" y="31678"/>
                        <a:pt x="172916" y="30785"/>
                      </a:cubicBezTo>
                      <a:cubicBezTo>
                        <a:pt x="171880" y="30892"/>
                        <a:pt x="173238" y="31392"/>
                        <a:pt x="173095" y="31606"/>
                      </a:cubicBezTo>
                      <a:cubicBezTo>
                        <a:pt x="176774" y="32070"/>
                        <a:pt x="180667" y="32713"/>
                        <a:pt x="181132" y="30749"/>
                      </a:cubicBezTo>
                      <a:cubicBezTo>
                        <a:pt x="183775" y="31320"/>
                        <a:pt x="183168" y="31785"/>
                        <a:pt x="183346" y="32642"/>
                      </a:cubicBezTo>
                      <a:cubicBezTo>
                        <a:pt x="183489" y="31785"/>
                        <a:pt x="185882" y="31892"/>
                        <a:pt x="187954" y="32249"/>
                      </a:cubicBezTo>
                      <a:lnTo>
                        <a:pt x="186954" y="32392"/>
                      </a:lnTo>
                      <a:lnTo>
                        <a:pt x="192919" y="33213"/>
                      </a:lnTo>
                      <a:lnTo>
                        <a:pt x="192097" y="31392"/>
                      </a:lnTo>
                      <a:cubicBezTo>
                        <a:pt x="195133" y="32463"/>
                        <a:pt x="192490" y="33535"/>
                        <a:pt x="195598" y="33678"/>
                      </a:cubicBezTo>
                      <a:lnTo>
                        <a:pt x="195848" y="32320"/>
                      </a:lnTo>
                      <a:cubicBezTo>
                        <a:pt x="200134" y="33392"/>
                        <a:pt x="202277" y="35892"/>
                        <a:pt x="206278" y="37678"/>
                      </a:cubicBezTo>
                      <a:cubicBezTo>
                        <a:pt x="223637" y="41536"/>
                        <a:pt x="243068" y="41607"/>
                        <a:pt x="258856" y="47037"/>
                      </a:cubicBezTo>
                      <a:lnTo>
                        <a:pt x="259356" y="48180"/>
                      </a:lnTo>
                      <a:cubicBezTo>
                        <a:pt x="259356" y="49715"/>
                        <a:pt x="264285" y="46858"/>
                        <a:pt x="264606" y="48322"/>
                      </a:cubicBezTo>
                      <a:lnTo>
                        <a:pt x="266642" y="48001"/>
                      </a:lnTo>
                      <a:cubicBezTo>
                        <a:pt x="267107" y="48358"/>
                        <a:pt x="268178" y="48858"/>
                        <a:pt x="267178" y="49001"/>
                      </a:cubicBezTo>
                      <a:cubicBezTo>
                        <a:pt x="268928" y="49394"/>
                        <a:pt x="269000" y="49144"/>
                        <a:pt x="270357" y="48930"/>
                      </a:cubicBezTo>
                      <a:lnTo>
                        <a:pt x="272036" y="50180"/>
                      </a:lnTo>
                      <a:cubicBezTo>
                        <a:pt x="278787" y="52180"/>
                        <a:pt x="285002" y="51501"/>
                        <a:pt x="292181" y="53252"/>
                      </a:cubicBezTo>
                      <a:cubicBezTo>
                        <a:pt x="300504" y="56824"/>
                        <a:pt x="317327" y="57931"/>
                        <a:pt x="326864" y="59074"/>
                      </a:cubicBezTo>
                      <a:cubicBezTo>
                        <a:pt x="340509" y="59788"/>
                        <a:pt x="354582" y="69039"/>
                        <a:pt x="368619" y="69504"/>
                      </a:cubicBezTo>
                      <a:cubicBezTo>
                        <a:pt x="369012" y="69825"/>
                        <a:pt x="370262" y="69575"/>
                        <a:pt x="370262" y="69432"/>
                      </a:cubicBezTo>
                      <a:lnTo>
                        <a:pt x="382550" y="72361"/>
                      </a:lnTo>
                      <a:cubicBezTo>
                        <a:pt x="382550" y="72361"/>
                        <a:pt x="386229" y="73183"/>
                        <a:pt x="391086" y="74326"/>
                      </a:cubicBezTo>
                      <a:cubicBezTo>
                        <a:pt x="396016" y="75397"/>
                        <a:pt x="402552" y="76540"/>
                        <a:pt x="407803" y="76326"/>
                      </a:cubicBezTo>
                      <a:cubicBezTo>
                        <a:pt x="413053" y="76147"/>
                        <a:pt x="416590" y="74719"/>
                        <a:pt x="415661" y="73111"/>
                      </a:cubicBezTo>
                      <a:cubicBezTo>
                        <a:pt x="414732" y="71361"/>
                        <a:pt x="409696" y="69647"/>
                        <a:pt x="399480" y="64217"/>
                      </a:cubicBezTo>
                      <a:lnTo>
                        <a:pt x="399837" y="63967"/>
                      </a:lnTo>
                      <a:cubicBezTo>
                        <a:pt x="393515" y="61753"/>
                        <a:pt x="389229" y="60360"/>
                        <a:pt x="384086" y="60931"/>
                      </a:cubicBezTo>
                      <a:cubicBezTo>
                        <a:pt x="383800" y="58788"/>
                        <a:pt x="378549" y="59502"/>
                        <a:pt x="377120" y="58502"/>
                      </a:cubicBezTo>
                      <a:lnTo>
                        <a:pt x="377299" y="58359"/>
                      </a:lnTo>
                      <a:cubicBezTo>
                        <a:pt x="372834" y="58967"/>
                        <a:pt x="369048" y="55216"/>
                        <a:pt x="364762" y="55681"/>
                      </a:cubicBezTo>
                      <a:cubicBezTo>
                        <a:pt x="364940" y="55573"/>
                        <a:pt x="365155" y="55038"/>
                        <a:pt x="366083" y="55216"/>
                      </a:cubicBezTo>
                      <a:cubicBezTo>
                        <a:pt x="363119" y="54823"/>
                        <a:pt x="359047" y="54395"/>
                        <a:pt x="359082" y="53180"/>
                      </a:cubicBezTo>
                      <a:cubicBezTo>
                        <a:pt x="352081" y="51930"/>
                        <a:pt x="342509" y="49287"/>
                        <a:pt x="337651" y="50108"/>
                      </a:cubicBezTo>
                      <a:lnTo>
                        <a:pt x="338008" y="49858"/>
                      </a:lnTo>
                      <a:cubicBezTo>
                        <a:pt x="335222" y="50537"/>
                        <a:pt x="334686" y="49323"/>
                        <a:pt x="331722" y="49323"/>
                      </a:cubicBezTo>
                      <a:cubicBezTo>
                        <a:pt x="331615" y="49144"/>
                        <a:pt x="331400" y="49001"/>
                        <a:pt x="331472" y="48965"/>
                      </a:cubicBezTo>
                      <a:cubicBezTo>
                        <a:pt x="328471" y="49608"/>
                        <a:pt x="323399" y="47322"/>
                        <a:pt x="321042" y="47465"/>
                      </a:cubicBezTo>
                      <a:lnTo>
                        <a:pt x="321042" y="46679"/>
                      </a:lnTo>
                      <a:lnTo>
                        <a:pt x="315470" y="45822"/>
                      </a:lnTo>
                      <a:lnTo>
                        <a:pt x="317506" y="46358"/>
                      </a:lnTo>
                      <a:cubicBezTo>
                        <a:pt x="316363" y="48322"/>
                        <a:pt x="313612" y="44250"/>
                        <a:pt x="309326" y="44858"/>
                      </a:cubicBezTo>
                      <a:cubicBezTo>
                        <a:pt x="305647" y="43893"/>
                        <a:pt x="300825" y="47787"/>
                        <a:pt x="297146" y="46036"/>
                      </a:cubicBezTo>
                      <a:cubicBezTo>
                        <a:pt x="295074" y="46679"/>
                        <a:pt x="299111" y="44751"/>
                        <a:pt x="296182" y="44965"/>
                      </a:cubicBezTo>
                      <a:cubicBezTo>
                        <a:pt x="296325" y="43858"/>
                        <a:pt x="297610" y="44536"/>
                        <a:pt x="297075" y="43500"/>
                      </a:cubicBezTo>
                      <a:cubicBezTo>
                        <a:pt x="294253" y="43500"/>
                        <a:pt x="292824" y="41536"/>
                        <a:pt x="289324" y="41643"/>
                      </a:cubicBezTo>
                      <a:lnTo>
                        <a:pt x="289359" y="40750"/>
                      </a:lnTo>
                      <a:cubicBezTo>
                        <a:pt x="284644" y="41500"/>
                        <a:pt x="281323" y="38071"/>
                        <a:pt x="278108" y="39000"/>
                      </a:cubicBezTo>
                      <a:cubicBezTo>
                        <a:pt x="273429" y="38857"/>
                        <a:pt x="275608" y="35892"/>
                        <a:pt x="270536" y="36678"/>
                      </a:cubicBezTo>
                      <a:lnTo>
                        <a:pt x="268928" y="35178"/>
                      </a:lnTo>
                      <a:cubicBezTo>
                        <a:pt x="266964" y="34606"/>
                        <a:pt x="267214" y="36321"/>
                        <a:pt x="265071" y="35357"/>
                      </a:cubicBezTo>
                      <a:cubicBezTo>
                        <a:pt x="265356" y="34642"/>
                        <a:pt x="262356" y="34249"/>
                        <a:pt x="263820" y="33785"/>
                      </a:cubicBezTo>
                      <a:cubicBezTo>
                        <a:pt x="258998" y="31713"/>
                        <a:pt x="253212" y="33463"/>
                        <a:pt x="246961" y="30284"/>
                      </a:cubicBezTo>
                      <a:cubicBezTo>
                        <a:pt x="245211" y="31427"/>
                        <a:pt x="242032" y="29963"/>
                        <a:pt x="240746" y="30820"/>
                      </a:cubicBezTo>
                      <a:cubicBezTo>
                        <a:pt x="240675" y="30177"/>
                        <a:pt x="234031" y="29463"/>
                        <a:pt x="238067" y="28820"/>
                      </a:cubicBezTo>
                      <a:cubicBezTo>
                        <a:pt x="238424" y="28784"/>
                        <a:pt x="238996" y="28891"/>
                        <a:pt x="238889" y="29142"/>
                      </a:cubicBezTo>
                      <a:lnTo>
                        <a:pt x="239496" y="28391"/>
                      </a:lnTo>
                      <a:cubicBezTo>
                        <a:pt x="236031" y="26105"/>
                        <a:pt x="232424" y="27963"/>
                        <a:pt x="228709" y="27034"/>
                      </a:cubicBezTo>
                      <a:cubicBezTo>
                        <a:pt x="229781" y="27534"/>
                        <a:pt x="231281" y="27713"/>
                        <a:pt x="230138" y="28106"/>
                      </a:cubicBezTo>
                      <a:lnTo>
                        <a:pt x="226673" y="27320"/>
                      </a:lnTo>
                      <a:lnTo>
                        <a:pt x="227530" y="26748"/>
                      </a:lnTo>
                      <a:lnTo>
                        <a:pt x="222422" y="25355"/>
                      </a:lnTo>
                      <a:lnTo>
                        <a:pt x="222958" y="26355"/>
                      </a:lnTo>
                      <a:cubicBezTo>
                        <a:pt x="220494" y="25427"/>
                        <a:pt x="219922" y="23784"/>
                        <a:pt x="216779" y="24462"/>
                      </a:cubicBezTo>
                      <a:cubicBezTo>
                        <a:pt x="215350" y="24927"/>
                        <a:pt x="218958" y="26105"/>
                        <a:pt x="216207" y="25855"/>
                      </a:cubicBezTo>
                      <a:cubicBezTo>
                        <a:pt x="212921" y="24605"/>
                        <a:pt x="208028" y="22748"/>
                        <a:pt x="203706" y="21676"/>
                      </a:cubicBezTo>
                      <a:cubicBezTo>
                        <a:pt x="203920" y="22748"/>
                        <a:pt x="202741" y="22498"/>
                        <a:pt x="201491" y="22462"/>
                      </a:cubicBezTo>
                      <a:lnTo>
                        <a:pt x="201527" y="21569"/>
                      </a:lnTo>
                      <a:cubicBezTo>
                        <a:pt x="196669" y="21891"/>
                        <a:pt x="200205" y="19354"/>
                        <a:pt x="195455" y="19462"/>
                      </a:cubicBezTo>
                      <a:lnTo>
                        <a:pt x="195991" y="18926"/>
                      </a:lnTo>
                      <a:lnTo>
                        <a:pt x="194419" y="20498"/>
                      </a:lnTo>
                      <a:cubicBezTo>
                        <a:pt x="189954" y="21390"/>
                        <a:pt x="192526" y="18319"/>
                        <a:pt x="187489" y="19712"/>
                      </a:cubicBezTo>
                      <a:cubicBezTo>
                        <a:pt x="189311" y="19926"/>
                        <a:pt x="187954" y="21783"/>
                        <a:pt x="185811" y="20962"/>
                      </a:cubicBezTo>
                      <a:lnTo>
                        <a:pt x="186525" y="20247"/>
                      </a:lnTo>
                      <a:cubicBezTo>
                        <a:pt x="185275" y="20176"/>
                        <a:pt x="184775" y="20426"/>
                        <a:pt x="183989" y="20105"/>
                      </a:cubicBezTo>
                      <a:cubicBezTo>
                        <a:pt x="184811" y="19819"/>
                        <a:pt x="184632" y="18997"/>
                        <a:pt x="182775" y="18747"/>
                      </a:cubicBezTo>
                      <a:lnTo>
                        <a:pt x="184203" y="17962"/>
                      </a:lnTo>
                      <a:lnTo>
                        <a:pt x="180489" y="18783"/>
                      </a:lnTo>
                      <a:cubicBezTo>
                        <a:pt x="178024" y="17354"/>
                        <a:pt x="173631" y="17604"/>
                        <a:pt x="172773" y="16211"/>
                      </a:cubicBezTo>
                      <a:cubicBezTo>
                        <a:pt x="172773" y="16211"/>
                        <a:pt x="167201" y="14461"/>
                        <a:pt x="165630" y="15497"/>
                      </a:cubicBezTo>
                      <a:cubicBezTo>
                        <a:pt x="166951" y="14925"/>
                        <a:pt x="163844" y="13997"/>
                        <a:pt x="164951" y="13247"/>
                      </a:cubicBezTo>
                      <a:cubicBezTo>
                        <a:pt x="163272" y="13854"/>
                        <a:pt x="158772" y="13675"/>
                        <a:pt x="157236" y="12389"/>
                      </a:cubicBezTo>
                      <a:lnTo>
                        <a:pt x="157593" y="12354"/>
                      </a:lnTo>
                      <a:cubicBezTo>
                        <a:pt x="151306" y="10068"/>
                        <a:pt x="146270" y="11461"/>
                        <a:pt x="140662" y="9139"/>
                      </a:cubicBezTo>
                      <a:cubicBezTo>
                        <a:pt x="140734" y="10175"/>
                        <a:pt x="137769" y="9068"/>
                        <a:pt x="138269" y="10461"/>
                      </a:cubicBezTo>
                      <a:cubicBezTo>
                        <a:pt x="132018" y="10568"/>
                        <a:pt x="127732" y="5817"/>
                        <a:pt x="124839" y="9353"/>
                      </a:cubicBezTo>
                      <a:cubicBezTo>
                        <a:pt x="122053" y="9068"/>
                        <a:pt x="121731" y="7853"/>
                        <a:pt x="120374" y="7389"/>
                      </a:cubicBezTo>
                      <a:lnTo>
                        <a:pt x="121053" y="7282"/>
                      </a:lnTo>
                      <a:cubicBezTo>
                        <a:pt x="115838" y="6674"/>
                        <a:pt x="114337" y="6531"/>
                        <a:pt x="110516" y="5781"/>
                      </a:cubicBezTo>
                      <a:cubicBezTo>
                        <a:pt x="108515" y="5853"/>
                        <a:pt x="107944" y="7639"/>
                        <a:pt x="104586" y="6674"/>
                      </a:cubicBezTo>
                      <a:cubicBezTo>
                        <a:pt x="105801" y="6103"/>
                        <a:pt x="104372" y="6031"/>
                        <a:pt x="103086" y="5817"/>
                      </a:cubicBezTo>
                      <a:cubicBezTo>
                        <a:pt x="103908" y="5817"/>
                        <a:pt x="104229" y="5603"/>
                        <a:pt x="102622" y="4853"/>
                      </a:cubicBezTo>
                      <a:cubicBezTo>
                        <a:pt x="102336" y="5031"/>
                        <a:pt x="101979" y="5139"/>
                        <a:pt x="101586" y="5210"/>
                      </a:cubicBezTo>
                      <a:cubicBezTo>
                        <a:pt x="101586" y="5139"/>
                        <a:pt x="101514" y="5103"/>
                        <a:pt x="101550" y="5031"/>
                      </a:cubicBezTo>
                      <a:cubicBezTo>
                        <a:pt x="99371" y="4996"/>
                        <a:pt x="99693" y="5246"/>
                        <a:pt x="100693" y="5496"/>
                      </a:cubicBezTo>
                      <a:cubicBezTo>
                        <a:pt x="100621" y="5603"/>
                        <a:pt x="100693" y="5746"/>
                        <a:pt x="100979" y="5996"/>
                      </a:cubicBezTo>
                      <a:cubicBezTo>
                        <a:pt x="98871" y="4746"/>
                        <a:pt x="94764" y="5174"/>
                        <a:pt x="94656" y="3888"/>
                      </a:cubicBezTo>
                      <a:cubicBezTo>
                        <a:pt x="88120" y="3281"/>
                        <a:pt x="83298" y="4067"/>
                        <a:pt x="77869" y="3960"/>
                      </a:cubicBezTo>
                      <a:cubicBezTo>
                        <a:pt x="77333" y="3245"/>
                        <a:pt x="78654" y="2817"/>
                        <a:pt x="80262" y="2745"/>
                      </a:cubicBezTo>
                      <a:lnTo>
                        <a:pt x="76404" y="2567"/>
                      </a:lnTo>
                      <a:cubicBezTo>
                        <a:pt x="76547" y="1638"/>
                        <a:pt x="78690" y="2245"/>
                        <a:pt x="79869" y="2210"/>
                      </a:cubicBezTo>
                      <a:cubicBezTo>
                        <a:pt x="75440" y="209"/>
                        <a:pt x="70260" y="2745"/>
                        <a:pt x="65010" y="959"/>
                      </a:cubicBezTo>
                      <a:lnTo>
                        <a:pt x="63831" y="1602"/>
                      </a:lnTo>
                      <a:lnTo>
                        <a:pt x="63510" y="1459"/>
                      </a:lnTo>
                      <a:cubicBezTo>
                        <a:pt x="63510" y="1852"/>
                        <a:pt x="62259" y="2281"/>
                        <a:pt x="61438" y="2352"/>
                      </a:cubicBezTo>
                      <a:cubicBezTo>
                        <a:pt x="60724" y="1495"/>
                        <a:pt x="61617" y="459"/>
                        <a:pt x="58866" y="352"/>
                      </a:cubicBezTo>
                      <a:cubicBezTo>
                        <a:pt x="56723" y="-541"/>
                        <a:pt x="52758" y="495"/>
                        <a:pt x="49972" y="924"/>
                      </a:cubicBezTo>
                      <a:cubicBezTo>
                        <a:pt x="51473" y="1102"/>
                        <a:pt x="50972" y="1531"/>
                        <a:pt x="50330" y="1817"/>
                      </a:cubicBezTo>
                      <a:cubicBezTo>
                        <a:pt x="49008" y="1817"/>
                        <a:pt x="48258" y="995"/>
                        <a:pt x="47222" y="1317"/>
                      </a:cubicBezTo>
                      <a:lnTo>
                        <a:pt x="47115" y="209"/>
                      </a:lnTo>
                      <a:cubicBezTo>
                        <a:pt x="47615" y="1245"/>
                        <a:pt x="43650" y="1281"/>
                        <a:pt x="43150" y="1745"/>
                      </a:cubicBezTo>
                      <a:cubicBezTo>
                        <a:pt x="42400" y="924"/>
                        <a:pt x="45222" y="1067"/>
                        <a:pt x="45543" y="459"/>
                      </a:cubicBezTo>
                      <a:cubicBezTo>
                        <a:pt x="40293" y="459"/>
                        <a:pt x="42900" y="459"/>
                        <a:pt x="37649" y="459"/>
                      </a:cubicBezTo>
                      <a:cubicBezTo>
                        <a:pt x="34828" y="1209"/>
                        <a:pt x="38114" y="1531"/>
                        <a:pt x="36756" y="2460"/>
                      </a:cubicBezTo>
                      <a:cubicBezTo>
                        <a:pt x="34292" y="2602"/>
                        <a:pt x="31827" y="3281"/>
                        <a:pt x="29041" y="2424"/>
                      </a:cubicBezTo>
                      <a:lnTo>
                        <a:pt x="29863" y="3460"/>
                      </a:lnTo>
                      <a:cubicBezTo>
                        <a:pt x="25183" y="3924"/>
                        <a:pt x="22362" y="3460"/>
                        <a:pt x="19468" y="1995"/>
                      </a:cubicBezTo>
                      <a:cubicBezTo>
                        <a:pt x="10717" y="2638"/>
                        <a:pt x="5467" y="2210"/>
                        <a:pt x="2645" y="2602"/>
                      </a:cubicBezTo>
                      <a:cubicBezTo>
                        <a:pt x="-177" y="2960"/>
                        <a:pt x="-391" y="4031"/>
                        <a:pt x="395" y="5317"/>
                      </a:cubicBezTo>
                      <a:cubicBezTo>
                        <a:pt x="1359" y="6603"/>
                        <a:pt x="3645" y="8282"/>
                        <a:pt x="5752" y="9318"/>
                      </a:cubicBezTo>
                      <a:cubicBezTo>
                        <a:pt x="7860" y="10461"/>
                        <a:pt x="9717" y="11068"/>
                        <a:pt x="9717" y="11068"/>
                      </a:cubicBezTo>
                      <a:cubicBezTo>
                        <a:pt x="24719" y="16997"/>
                        <a:pt x="32899" y="13711"/>
                        <a:pt x="49079" y="1331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9" name="Graphic 1">
                <a:extLst>
                  <a:ext uri="{FF2B5EF4-FFF2-40B4-BE49-F238E27FC236}">
                    <a16:creationId xmlns:a16="http://schemas.microsoft.com/office/drawing/2014/main" id="{CEF33E9D-A277-1D44-A60D-E2D1CCAD9123}"/>
                  </a:ext>
                </a:extLst>
              </p:cNvPr>
              <p:cNvGrpSpPr/>
              <p:nvPr/>
            </p:nvGrpSpPr>
            <p:grpSpPr>
              <a:xfrm>
                <a:off x="9103754" y="1074152"/>
                <a:ext cx="432997" cy="74094"/>
                <a:chOff x="9103754" y="1074152"/>
                <a:chExt cx="432997" cy="74094"/>
              </a:xfrm>
              <a:grpFill/>
            </p:grpSpPr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id="{D1F893F4-4B6F-1046-90F8-32CF47376786}"/>
                    </a:ext>
                  </a:extLst>
                </p:cNvPr>
                <p:cNvSpPr/>
                <p:nvPr/>
              </p:nvSpPr>
              <p:spPr>
                <a:xfrm>
                  <a:off x="9167835" y="1081885"/>
                  <a:ext cx="1003" cy="642"/>
                </a:xfrm>
                <a:custGeom>
                  <a:avLst/>
                  <a:gdLst>
                    <a:gd name="connsiteX0" fmla="*/ 0 w 1003"/>
                    <a:gd name="connsiteY0" fmla="*/ 0 h 642"/>
                    <a:gd name="connsiteX1" fmla="*/ 1000 w 1003"/>
                    <a:gd name="connsiteY1" fmla="*/ 643 h 642"/>
                    <a:gd name="connsiteX2" fmla="*/ 0 w 1003"/>
                    <a:gd name="connsiteY2" fmla="*/ 0 h 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3" h="642">
                      <a:moveTo>
                        <a:pt x="0" y="0"/>
                      </a:moveTo>
                      <a:lnTo>
                        <a:pt x="1000" y="643"/>
                      </a:lnTo>
                      <a:cubicBezTo>
                        <a:pt x="1036" y="464"/>
                        <a:pt x="786" y="25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57DFD694-4C32-794B-A07D-9A309F4AB37C}"/>
                    </a:ext>
                  </a:extLst>
                </p:cNvPr>
                <p:cNvSpPr/>
                <p:nvPr/>
              </p:nvSpPr>
              <p:spPr>
                <a:xfrm>
                  <a:off x="9448156" y="1125962"/>
                  <a:ext cx="285" cy="35"/>
                </a:xfrm>
                <a:custGeom>
                  <a:avLst/>
                  <a:gdLst>
                    <a:gd name="connsiteX0" fmla="*/ 0 w 285"/>
                    <a:gd name="connsiteY0" fmla="*/ 36 h 35"/>
                    <a:gd name="connsiteX1" fmla="*/ 286 w 285"/>
                    <a:gd name="connsiteY1" fmla="*/ 0 h 35"/>
                    <a:gd name="connsiteX2" fmla="*/ 0 w 285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5" h="35">
                      <a:moveTo>
                        <a:pt x="0" y="36"/>
                      </a:moveTo>
                      <a:cubicBezTo>
                        <a:pt x="107" y="0"/>
                        <a:pt x="179" y="0"/>
                        <a:pt x="286" y="0"/>
                      </a:cubicBezTo>
                      <a:cubicBezTo>
                        <a:pt x="107" y="0"/>
                        <a:pt x="36" y="0"/>
                        <a:pt x="0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8EFCFE1C-8C27-7147-8EEB-9B5B445BF4CC}"/>
                    </a:ext>
                  </a:extLst>
                </p:cNvPr>
                <p:cNvSpPr/>
                <p:nvPr/>
              </p:nvSpPr>
              <p:spPr>
                <a:xfrm>
                  <a:off x="9208019" y="1103102"/>
                  <a:ext cx="357" cy="71"/>
                </a:xfrm>
                <a:custGeom>
                  <a:avLst/>
                  <a:gdLst>
                    <a:gd name="connsiteX0" fmla="*/ 357 w 357"/>
                    <a:gd name="connsiteY0" fmla="*/ 0 h 71"/>
                    <a:gd name="connsiteX1" fmla="*/ 286 w 357"/>
                    <a:gd name="connsiteY1" fmla="*/ 0 h 71"/>
                    <a:gd name="connsiteX2" fmla="*/ 0 w 357"/>
                    <a:gd name="connsiteY2" fmla="*/ 72 h 71"/>
                    <a:gd name="connsiteX3" fmla="*/ 357 w 357"/>
                    <a:gd name="connsiteY3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" h="71">
                      <a:moveTo>
                        <a:pt x="357" y="0"/>
                      </a:moveTo>
                      <a:lnTo>
                        <a:pt x="286" y="0"/>
                      </a:lnTo>
                      <a:cubicBezTo>
                        <a:pt x="179" y="36"/>
                        <a:pt x="107" y="36"/>
                        <a:pt x="0" y="72"/>
                      </a:cubicBezTo>
                      <a:lnTo>
                        <a:pt x="357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3" name="Freeform 172">
                  <a:extLst>
                    <a:ext uri="{FF2B5EF4-FFF2-40B4-BE49-F238E27FC236}">
                      <a16:creationId xmlns:a16="http://schemas.microsoft.com/office/drawing/2014/main" id="{1164D27F-668E-8C4A-A900-C5F0BD501259}"/>
                    </a:ext>
                  </a:extLst>
                </p:cNvPr>
                <p:cNvSpPr/>
                <p:nvPr/>
              </p:nvSpPr>
              <p:spPr>
                <a:xfrm>
                  <a:off x="9103754" y="1074152"/>
                  <a:ext cx="432997" cy="74094"/>
                </a:xfrm>
                <a:custGeom>
                  <a:avLst/>
                  <a:gdLst>
                    <a:gd name="connsiteX0" fmla="*/ 48043 w 432997"/>
                    <a:gd name="connsiteY0" fmla="*/ 17091 h 74094"/>
                    <a:gd name="connsiteX1" fmla="*/ 81976 w 432997"/>
                    <a:gd name="connsiteY1" fmla="*/ 25807 h 74094"/>
                    <a:gd name="connsiteX2" fmla="*/ 104550 w 432997"/>
                    <a:gd name="connsiteY2" fmla="*/ 28914 h 74094"/>
                    <a:gd name="connsiteX3" fmla="*/ 118123 w 432997"/>
                    <a:gd name="connsiteY3" fmla="*/ 29771 h 74094"/>
                    <a:gd name="connsiteX4" fmla="*/ 119516 w 432997"/>
                    <a:gd name="connsiteY4" fmla="*/ 30843 h 74094"/>
                    <a:gd name="connsiteX5" fmla="*/ 123910 w 432997"/>
                    <a:gd name="connsiteY5" fmla="*/ 31307 h 74094"/>
                    <a:gd name="connsiteX6" fmla="*/ 123767 w 432997"/>
                    <a:gd name="connsiteY6" fmla="*/ 31522 h 74094"/>
                    <a:gd name="connsiteX7" fmla="*/ 129303 w 432997"/>
                    <a:gd name="connsiteY7" fmla="*/ 31807 h 74094"/>
                    <a:gd name="connsiteX8" fmla="*/ 129161 w 432997"/>
                    <a:gd name="connsiteY8" fmla="*/ 32022 h 74094"/>
                    <a:gd name="connsiteX9" fmla="*/ 131697 w 432997"/>
                    <a:gd name="connsiteY9" fmla="*/ 32307 h 74094"/>
                    <a:gd name="connsiteX10" fmla="*/ 131197 w 432997"/>
                    <a:gd name="connsiteY10" fmla="*/ 32593 h 74094"/>
                    <a:gd name="connsiteX11" fmla="*/ 141948 w 432997"/>
                    <a:gd name="connsiteY11" fmla="*/ 33843 h 74094"/>
                    <a:gd name="connsiteX12" fmla="*/ 141841 w 432997"/>
                    <a:gd name="connsiteY12" fmla="*/ 32808 h 74094"/>
                    <a:gd name="connsiteX13" fmla="*/ 157807 w 432997"/>
                    <a:gd name="connsiteY13" fmla="*/ 35665 h 74094"/>
                    <a:gd name="connsiteX14" fmla="*/ 157700 w 432997"/>
                    <a:gd name="connsiteY14" fmla="*/ 35879 h 74094"/>
                    <a:gd name="connsiteX15" fmla="*/ 178810 w 432997"/>
                    <a:gd name="connsiteY15" fmla="*/ 38415 h 74094"/>
                    <a:gd name="connsiteX16" fmla="*/ 179060 w 432997"/>
                    <a:gd name="connsiteY16" fmla="*/ 39237 h 74094"/>
                    <a:gd name="connsiteX17" fmla="*/ 187346 w 432997"/>
                    <a:gd name="connsiteY17" fmla="*/ 38058 h 74094"/>
                    <a:gd name="connsiteX18" fmla="*/ 189811 w 432997"/>
                    <a:gd name="connsiteY18" fmla="*/ 39844 h 74094"/>
                    <a:gd name="connsiteX19" fmla="*/ 194526 w 432997"/>
                    <a:gd name="connsiteY19" fmla="*/ 39273 h 74094"/>
                    <a:gd name="connsiteX20" fmla="*/ 193490 w 432997"/>
                    <a:gd name="connsiteY20" fmla="*/ 39451 h 74094"/>
                    <a:gd name="connsiteX21" fmla="*/ 199705 w 432997"/>
                    <a:gd name="connsiteY21" fmla="*/ 40094 h 74094"/>
                    <a:gd name="connsiteX22" fmla="*/ 198705 w 432997"/>
                    <a:gd name="connsiteY22" fmla="*/ 38273 h 74094"/>
                    <a:gd name="connsiteX23" fmla="*/ 202491 w 432997"/>
                    <a:gd name="connsiteY23" fmla="*/ 40487 h 74094"/>
                    <a:gd name="connsiteX24" fmla="*/ 202634 w 432997"/>
                    <a:gd name="connsiteY24" fmla="*/ 39130 h 74094"/>
                    <a:gd name="connsiteX25" fmla="*/ 213814 w 432997"/>
                    <a:gd name="connsiteY25" fmla="*/ 44237 h 74094"/>
                    <a:gd name="connsiteX26" fmla="*/ 268749 w 432997"/>
                    <a:gd name="connsiteY26" fmla="*/ 52167 h 74094"/>
                    <a:gd name="connsiteX27" fmla="*/ 269357 w 432997"/>
                    <a:gd name="connsiteY27" fmla="*/ 53310 h 74094"/>
                    <a:gd name="connsiteX28" fmla="*/ 274821 w 432997"/>
                    <a:gd name="connsiteY28" fmla="*/ 53310 h 74094"/>
                    <a:gd name="connsiteX29" fmla="*/ 276893 w 432997"/>
                    <a:gd name="connsiteY29" fmla="*/ 52953 h 74094"/>
                    <a:gd name="connsiteX30" fmla="*/ 277500 w 432997"/>
                    <a:gd name="connsiteY30" fmla="*/ 53953 h 74094"/>
                    <a:gd name="connsiteX31" fmla="*/ 280787 w 432997"/>
                    <a:gd name="connsiteY31" fmla="*/ 53810 h 74094"/>
                    <a:gd name="connsiteX32" fmla="*/ 282608 w 432997"/>
                    <a:gd name="connsiteY32" fmla="*/ 55025 h 74094"/>
                    <a:gd name="connsiteX33" fmla="*/ 303647 w 432997"/>
                    <a:gd name="connsiteY33" fmla="*/ 57525 h 74094"/>
                    <a:gd name="connsiteX34" fmla="*/ 340008 w 432997"/>
                    <a:gd name="connsiteY34" fmla="*/ 62168 h 74094"/>
                    <a:gd name="connsiteX35" fmla="*/ 384335 w 432997"/>
                    <a:gd name="connsiteY35" fmla="*/ 69884 h 74094"/>
                    <a:gd name="connsiteX36" fmla="*/ 386050 w 432997"/>
                    <a:gd name="connsiteY36" fmla="*/ 69705 h 74094"/>
                    <a:gd name="connsiteX37" fmla="*/ 399051 w 432997"/>
                    <a:gd name="connsiteY37" fmla="*/ 71741 h 74094"/>
                    <a:gd name="connsiteX38" fmla="*/ 416196 w 432997"/>
                    <a:gd name="connsiteY38" fmla="*/ 62168 h 74094"/>
                    <a:gd name="connsiteX39" fmla="*/ 416589 w 432997"/>
                    <a:gd name="connsiteY39" fmla="*/ 61883 h 74094"/>
                    <a:gd name="connsiteX40" fmla="*/ 399837 w 432997"/>
                    <a:gd name="connsiteY40" fmla="*/ 60204 h 74094"/>
                    <a:gd name="connsiteX41" fmla="*/ 392408 w 432997"/>
                    <a:gd name="connsiteY41" fmla="*/ 58275 h 74094"/>
                    <a:gd name="connsiteX42" fmla="*/ 392586 w 432997"/>
                    <a:gd name="connsiteY42" fmla="*/ 58132 h 74094"/>
                    <a:gd name="connsiteX43" fmla="*/ 379406 w 432997"/>
                    <a:gd name="connsiteY43" fmla="*/ 56310 h 74094"/>
                    <a:gd name="connsiteX44" fmla="*/ 380728 w 432997"/>
                    <a:gd name="connsiteY44" fmla="*/ 55739 h 74094"/>
                    <a:gd name="connsiteX45" fmla="*/ 373334 w 432997"/>
                    <a:gd name="connsiteY45" fmla="*/ 54167 h 74094"/>
                    <a:gd name="connsiteX46" fmla="*/ 350903 w 432997"/>
                    <a:gd name="connsiteY46" fmla="*/ 52524 h 74094"/>
                    <a:gd name="connsiteX47" fmla="*/ 351260 w 432997"/>
                    <a:gd name="connsiteY47" fmla="*/ 52239 h 74094"/>
                    <a:gd name="connsiteX48" fmla="*/ 344687 w 432997"/>
                    <a:gd name="connsiteY48" fmla="*/ 52096 h 74094"/>
                    <a:gd name="connsiteX49" fmla="*/ 344402 w 432997"/>
                    <a:gd name="connsiteY49" fmla="*/ 51738 h 74094"/>
                    <a:gd name="connsiteX50" fmla="*/ 333472 w 432997"/>
                    <a:gd name="connsiteY50" fmla="*/ 50845 h 74094"/>
                    <a:gd name="connsiteX51" fmla="*/ 333436 w 432997"/>
                    <a:gd name="connsiteY51" fmla="*/ 50060 h 74094"/>
                    <a:gd name="connsiteX52" fmla="*/ 327614 w 432997"/>
                    <a:gd name="connsiteY52" fmla="*/ 49345 h 74094"/>
                    <a:gd name="connsiteX53" fmla="*/ 329757 w 432997"/>
                    <a:gd name="connsiteY53" fmla="*/ 49845 h 74094"/>
                    <a:gd name="connsiteX54" fmla="*/ 321149 w 432997"/>
                    <a:gd name="connsiteY54" fmla="*/ 48560 h 74094"/>
                    <a:gd name="connsiteX55" fmla="*/ 308504 w 432997"/>
                    <a:gd name="connsiteY55" fmla="*/ 50060 h 74094"/>
                    <a:gd name="connsiteX56" fmla="*/ 307468 w 432997"/>
                    <a:gd name="connsiteY56" fmla="*/ 49024 h 74094"/>
                    <a:gd name="connsiteX57" fmla="*/ 308326 w 432997"/>
                    <a:gd name="connsiteY57" fmla="*/ 47559 h 74094"/>
                    <a:gd name="connsiteX58" fmla="*/ 300182 w 432997"/>
                    <a:gd name="connsiteY58" fmla="*/ 45916 h 74094"/>
                    <a:gd name="connsiteX59" fmla="*/ 300182 w 432997"/>
                    <a:gd name="connsiteY59" fmla="*/ 45023 h 74094"/>
                    <a:gd name="connsiteX60" fmla="*/ 288359 w 432997"/>
                    <a:gd name="connsiteY60" fmla="*/ 43595 h 74094"/>
                    <a:gd name="connsiteX61" fmla="*/ 280358 w 432997"/>
                    <a:gd name="connsiteY61" fmla="*/ 41487 h 74094"/>
                    <a:gd name="connsiteX62" fmla="*/ 278608 w 432997"/>
                    <a:gd name="connsiteY62" fmla="*/ 40023 h 74094"/>
                    <a:gd name="connsiteX63" fmla="*/ 274607 w 432997"/>
                    <a:gd name="connsiteY63" fmla="*/ 40309 h 74094"/>
                    <a:gd name="connsiteX64" fmla="*/ 273214 w 432997"/>
                    <a:gd name="connsiteY64" fmla="*/ 38773 h 74094"/>
                    <a:gd name="connsiteX65" fmla="*/ 255462 w 432997"/>
                    <a:gd name="connsiteY65" fmla="*/ 35737 h 74094"/>
                    <a:gd name="connsiteX66" fmla="*/ 249033 w 432997"/>
                    <a:gd name="connsiteY66" fmla="*/ 36451 h 74094"/>
                    <a:gd name="connsiteX67" fmla="*/ 246139 w 432997"/>
                    <a:gd name="connsiteY67" fmla="*/ 34522 h 74094"/>
                    <a:gd name="connsiteX68" fmla="*/ 247032 w 432997"/>
                    <a:gd name="connsiteY68" fmla="*/ 34808 h 74094"/>
                    <a:gd name="connsiteX69" fmla="*/ 247640 w 432997"/>
                    <a:gd name="connsiteY69" fmla="*/ 34022 h 74094"/>
                    <a:gd name="connsiteX70" fmla="*/ 236353 w 432997"/>
                    <a:gd name="connsiteY70" fmla="*/ 32950 h 74094"/>
                    <a:gd name="connsiteX71" fmla="*/ 237924 w 432997"/>
                    <a:gd name="connsiteY71" fmla="*/ 33986 h 74094"/>
                    <a:gd name="connsiteX72" fmla="*/ 234281 w 432997"/>
                    <a:gd name="connsiteY72" fmla="*/ 33308 h 74094"/>
                    <a:gd name="connsiteX73" fmla="*/ 235138 w 432997"/>
                    <a:gd name="connsiteY73" fmla="*/ 32700 h 74094"/>
                    <a:gd name="connsiteX74" fmla="*/ 229744 w 432997"/>
                    <a:gd name="connsiteY74" fmla="*/ 31450 h 74094"/>
                    <a:gd name="connsiteX75" fmla="*/ 230387 w 432997"/>
                    <a:gd name="connsiteY75" fmla="*/ 32450 h 74094"/>
                    <a:gd name="connsiteX76" fmla="*/ 223851 w 432997"/>
                    <a:gd name="connsiteY76" fmla="*/ 30736 h 74094"/>
                    <a:gd name="connsiteX77" fmla="*/ 223351 w 432997"/>
                    <a:gd name="connsiteY77" fmla="*/ 32165 h 74094"/>
                    <a:gd name="connsiteX78" fmla="*/ 210099 w 432997"/>
                    <a:gd name="connsiteY78" fmla="*/ 28307 h 74094"/>
                    <a:gd name="connsiteX79" fmla="*/ 207885 w 432997"/>
                    <a:gd name="connsiteY79" fmla="*/ 29164 h 74094"/>
                    <a:gd name="connsiteX80" fmla="*/ 207849 w 432997"/>
                    <a:gd name="connsiteY80" fmla="*/ 28271 h 74094"/>
                    <a:gd name="connsiteX81" fmla="*/ 201384 w 432997"/>
                    <a:gd name="connsiteY81" fmla="*/ 26307 h 74094"/>
                    <a:gd name="connsiteX82" fmla="*/ 201884 w 432997"/>
                    <a:gd name="connsiteY82" fmla="*/ 25771 h 74094"/>
                    <a:gd name="connsiteX83" fmla="*/ 200384 w 432997"/>
                    <a:gd name="connsiteY83" fmla="*/ 27378 h 74094"/>
                    <a:gd name="connsiteX84" fmla="*/ 193168 w 432997"/>
                    <a:gd name="connsiteY84" fmla="*/ 26842 h 74094"/>
                    <a:gd name="connsiteX85" fmla="*/ 191526 w 432997"/>
                    <a:gd name="connsiteY85" fmla="*/ 28164 h 74094"/>
                    <a:gd name="connsiteX86" fmla="*/ 192204 w 432997"/>
                    <a:gd name="connsiteY86" fmla="*/ 27414 h 74094"/>
                    <a:gd name="connsiteX87" fmla="*/ 189597 w 432997"/>
                    <a:gd name="connsiteY87" fmla="*/ 27378 h 74094"/>
                    <a:gd name="connsiteX88" fmla="*/ 188239 w 432997"/>
                    <a:gd name="connsiteY88" fmla="*/ 26092 h 74094"/>
                    <a:gd name="connsiteX89" fmla="*/ 189632 w 432997"/>
                    <a:gd name="connsiteY89" fmla="*/ 25235 h 74094"/>
                    <a:gd name="connsiteX90" fmla="*/ 185846 w 432997"/>
                    <a:gd name="connsiteY90" fmla="*/ 26235 h 74094"/>
                    <a:gd name="connsiteX91" fmla="*/ 177702 w 432997"/>
                    <a:gd name="connsiteY91" fmla="*/ 23985 h 74094"/>
                    <a:gd name="connsiteX92" fmla="*/ 170309 w 432997"/>
                    <a:gd name="connsiteY92" fmla="*/ 23556 h 74094"/>
                    <a:gd name="connsiteX93" fmla="*/ 169451 w 432997"/>
                    <a:gd name="connsiteY93" fmla="*/ 21342 h 74094"/>
                    <a:gd name="connsiteX94" fmla="*/ 161450 w 432997"/>
                    <a:gd name="connsiteY94" fmla="*/ 20806 h 74094"/>
                    <a:gd name="connsiteX95" fmla="*/ 161808 w 432997"/>
                    <a:gd name="connsiteY95" fmla="*/ 20735 h 74094"/>
                    <a:gd name="connsiteX96" fmla="*/ 144234 w 432997"/>
                    <a:gd name="connsiteY96" fmla="*/ 18163 h 74094"/>
                    <a:gd name="connsiteX97" fmla="*/ 141841 w 432997"/>
                    <a:gd name="connsiteY97" fmla="*/ 19556 h 74094"/>
                    <a:gd name="connsiteX98" fmla="*/ 127946 w 432997"/>
                    <a:gd name="connsiteY98" fmla="*/ 18806 h 74094"/>
                    <a:gd name="connsiteX99" fmla="*/ 123267 w 432997"/>
                    <a:gd name="connsiteY99" fmla="*/ 16877 h 74094"/>
                    <a:gd name="connsiteX100" fmla="*/ 123981 w 432997"/>
                    <a:gd name="connsiteY100" fmla="*/ 16770 h 74094"/>
                    <a:gd name="connsiteX101" fmla="*/ 112980 w 432997"/>
                    <a:gd name="connsiteY101" fmla="*/ 15270 h 74094"/>
                    <a:gd name="connsiteX102" fmla="*/ 106836 w 432997"/>
                    <a:gd name="connsiteY102" fmla="*/ 16127 h 74094"/>
                    <a:gd name="connsiteX103" fmla="*/ 105300 w 432997"/>
                    <a:gd name="connsiteY103" fmla="*/ 15270 h 74094"/>
                    <a:gd name="connsiteX104" fmla="*/ 104800 w 432997"/>
                    <a:gd name="connsiteY104" fmla="*/ 14305 h 74094"/>
                    <a:gd name="connsiteX105" fmla="*/ 103729 w 432997"/>
                    <a:gd name="connsiteY105" fmla="*/ 14627 h 74094"/>
                    <a:gd name="connsiteX106" fmla="*/ 103693 w 432997"/>
                    <a:gd name="connsiteY106" fmla="*/ 14448 h 74094"/>
                    <a:gd name="connsiteX107" fmla="*/ 102800 w 432997"/>
                    <a:gd name="connsiteY107" fmla="*/ 14912 h 74094"/>
                    <a:gd name="connsiteX108" fmla="*/ 103086 w 432997"/>
                    <a:gd name="connsiteY108" fmla="*/ 15413 h 74094"/>
                    <a:gd name="connsiteX109" fmla="*/ 96585 w 432997"/>
                    <a:gd name="connsiteY109" fmla="*/ 13162 h 74094"/>
                    <a:gd name="connsiteX110" fmla="*/ 79369 w 432997"/>
                    <a:gd name="connsiteY110" fmla="*/ 12376 h 74094"/>
                    <a:gd name="connsiteX111" fmla="*/ 81905 w 432997"/>
                    <a:gd name="connsiteY111" fmla="*/ 11341 h 74094"/>
                    <a:gd name="connsiteX112" fmla="*/ 77975 w 432997"/>
                    <a:gd name="connsiteY112" fmla="*/ 10841 h 74094"/>
                    <a:gd name="connsiteX113" fmla="*/ 81512 w 432997"/>
                    <a:gd name="connsiteY113" fmla="*/ 10769 h 74094"/>
                    <a:gd name="connsiteX114" fmla="*/ 66581 w 432997"/>
                    <a:gd name="connsiteY114" fmla="*/ 7912 h 74094"/>
                    <a:gd name="connsiteX115" fmla="*/ 65295 w 432997"/>
                    <a:gd name="connsiteY115" fmla="*/ 8412 h 74094"/>
                    <a:gd name="connsiteX116" fmla="*/ 65010 w 432997"/>
                    <a:gd name="connsiteY116" fmla="*/ 8233 h 74094"/>
                    <a:gd name="connsiteX117" fmla="*/ 62795 w 432997"/>
                    <a:gd name="connsiteY117" fmla="*/ 8840 h 74094"/>
                    <a:gd name="connsiteX118" fmla="*/ 60545 w 432997"/>
                    <a:gd name="connsiteY118" fmla="*/ 6483 h 74094"/>
                    <a:gd name="connsiteX119" fmla="*/ 51544 w 432997"/>
                    <a:gd name="connsiteY119" fmla="*/ 5340 h 74094"/>
                    <a:gd name="connsiteX120" fmla="*/ 51722 w 432997"/>
                    <a:gd name="connsiteY120" fmla="*/ 6269 h 74094"/>
                    <a:gd name="connsiteX121" fmla="*/ 48686 w 432997"/>
                    <a:gd name="connsiteY121" fmla="*/ 5126 h 74094"/>
                    <a:gd name="connsiteX122" fmla="*/ 48793 w 432997"/>
                    <a:gd name="connsiteY122" fmla="*/ 4018 h 74094"/>
                    <a:gd name="connsiteX123" fmla="*/ 44436 w 432997"/>
                    <a:gd name="connsiteY123" fmla="*/ 4625 h 74094"/>
                    <a:gd name="connsiteX124" fmla="*/ 47150 w 432997"/>
                    <a:gd name="connsiteY124" fmla="*/ 3911 h 74094"/>
                    <a:gd name="connsiteX125" fmla="*/ 39078 w 432997"/>
                    <a:gd name="connsiteY125" fmla="*/ 2161 h 74094"/>
                    <a:gd name="connsiteX126" fmla="*/ 37756 w 432997"/>
                    <a:gd name="connsiteY126" fmla="*/ 3911 h 74094"/>
                    <a:gd name="connsiteX127" fmla="*/ 29791 w 432997"/>
                    <a:gd name="connsiteY127" fmla="*/ 2268 h 74094"/>
                    <a:gd name="connsiteX128" fmla="*/ 30470 w 432997"/>
                    <a:gd name="connsiteY128" fmla="*/ 3447 h 74094"/>
                    <a:gd name="connsiteX129" fmla="*/ 19825 w 432997"/>
                    <a:gd name="connsiteY129" fmla="*/ 303 h 74094"/>
                    <a:gd name="connsiteX130" fmla="*/ 573 w 432997"/>
                    <a:gd name="connsiteY130" fmla="*/ 3518 h 74094"/>
                    <a:gd name="connsiteX131" fmla="*/ 9431 w 432997"/>
                    <a:gd name="connsiteY131" fmla="*/ 8697 h 74094"/>
                    <a:gd name="connsiteX132" fmla="*/ 48043 w 432997"/>
                    <a:gd name="connsiteY132" fmla="*/ 17091 h 74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</a:cxnLst>
                  <a:rect l="l" t="t" r="r" b="b"/>
                  <a:pathLst>
                    <a:path w="432997" h="74094">
                      <a:moveTo>
                        <a:pt x="48043" y="17091"/>
                      </a:moveTo>
                      <a:cubicBezTo>
                        <a:pt x="62652" y="20806"/>
                        <a:pt x="66117" y="23735"/>
                        <a:pt x="81976" y="25807"/>
                      </a:cubicBezTo>
                      <a:cubicBezTo>
                        <a:pt x="89406" y="27271"/>
                        <a:pt x="97371" y="28057"/>
                        <a:pt x="104550" y="28914"/>
                      </a:cubicBezTo>
                      <a:cubicBezTo>
                        <a:pt x="108194" y="27986"/>
                        <a:pt x="113944" y="30343"/>
                        <a:pt x="118123" y="29771"/>
                      </a:cubicBezTo>
                      <a:lnTo>
                        <a:pt x="119516" y="30843"/>
                      </a:lnTo>
                      <a:cubicBezTo>
                        <a:pt x="120945" y="30629"/>
                        <a:pt x="122624" y="30629"/>
                        <a:pt x="123910" y="31307"/>
                      </a:cubicBezTo>
                      <a:lnTo>
                        <a:pt x="123767" y="31522"/>
                      </a:lnTo>
                      <a:cubicBezTo>
                        <a:pt x="125910" y="31236"/>
                        <a:pt x="128232" y="31950"/>
                        <a:pt x="129303" y="31807"/>
                      </a:cubicBezTo>
                      <a:lnTo>
                        <a:pt x="129161" y="32022"/>
                      </a:lnTo>
                      <a:lnTo>
                        <a:pt x="131697" y="32307"/>
                      </a:lnTo>
                      <a:lnTo>
                        <a:pt x="131197" y="32593"/>
                      </a:lnTo>
                      <a:cubicBezTo>
                        <a:pt x="134947" y="32486"/>
                        <a:pt x="138697" y="33022"/>
                        <a:pt x="141948" y="33843"/>
                      </a:cubicBezTo>
                      <a:lnTo>
                        <a:pt x="141841" y="32808"/>
                      </a:lnTo>
                      <a:cubicBezTo>
                        <a:pt x="148734" y="35022"/>
                        <a:pt x="151628" y="33343"/>
                        <a:pt x="157807" y="35665"/>
                      </a:cubicBezTo>
                      <a:lnTo>
                        <a:pt x="157700" y="35879"/>
                      </a:lnTo>
                      <a:cubicBezTo>
                        <a:pt x="166129" y="34486"/>
                        <a:pt x="170166" y="39666"/>
                        <a:pt x="178810" y="38415"/>
                      </a:cubicBezTo>
                      <a:cubicBezTo>
                        <a:pt x="177738" y="38558"/>
                        <a:pt x="179167" y="38987"/>
                        <a:pt x="179060" y="39237"/>
                      </a:cubicBezTo>
                      <a:cubicBezTo>
                        <a:pt x="182917" y="39558"/>
                        <a:pt x="187025" y="40023"/>
                        <a:pt x="187346" y="38058"/>
                      </a:cubicBezTo>
                      <a:cubicBezTo>
                        <a:pt x="190132" y="38523"/>
                        <a:pt x="189525" y="39023"/>
                        <a:pt x="189811" y="39844"/>
                      </a:cubicBezTo>
                      <a:cubicBezTo>
                        <a:pt x="189918" y="38987"/>
                        <a:pt x="192383" y="38987"/>
                        <a:pt x="194526" y="39273"/>
                      </a:cubicBezTo>
                      <a:lnTo>
                        <a:pt x="193490" y="39451"/>
                      </a:lnTo>
                      <a:lnTo>
                        <a:pt x="199705" y="40094"/>
                      </a:lnTo>
                      <a:lnTo>
                        <a:pt x="198705" y="38273"/>
                      </a:lnTo>
                      <a:cubicBezTo>
                        <a:pt x="201920" y="39237"/>
                        <a:pt x="199276" y="40416"/>
                        <a:pt x="202491" y="40487"/>
                      </a:cubicBezTo>
                      <a:lnTo>
                        <a:pt x="202634" y="39130"/>
                      </a:lnTo>
                      <a:cubicBezTo>
                        <a:pt x="207135" y="40094"/>
                        <a:pt x="209528" y="42559"/>
                        <a:pt x="213814" y="44237"/>
                      </a:cubicBezTo>
                      <a:cubicBezTo>
                        <a:pt x="231995" y="47631"/>
                        <a:pt x="252104" y="47166"/>
                        <a:pt x="268749" y="52167"/>
                      </a:cubicBezTo>
                      <a:lnTo>
                        <a:pt x="269357" y="53310"/>
                      </a:lnTo>
                      <a:cubicBezTo>
                        <a:pt x="269464" y="54846"/>
                        <a:pt x="274393" y="51846"/>
                        <a:pt x="274821" y="53310"/>
                      </a:cubicBezTo>
                      <a:lnTo>
                        <a:pt x="276893" y="52953"/>
                      </a:lnTo>
                      <a:cubicBezTo>
                        <a:pt x="277393" y="53310"/>
                        <a:pt x="278536" y="53774"/>
                        <a:pt x="277500" y="53953"/>
                      </a:cubicBezTo>
                      <a:cubicBezTo>
                        <a:pt x="279322" y="54275"/>
                        <a:pt x="279394" y="54060"/>
                        <a:pt x="280787" y="53810"/>
                      </a:cubicBezTo>
                      <a:lnTo>
                        <a:pt x="282608" y="55025"/>
                      </a:lnTo>
                      <a:cubicBezTo>
                        <a:pt x="289716" y="56846"/>
                        <a:pt x="296110" y="55989"/>
                        <a:pt x="303647" y="57525"/>
                      </a:cubicBezTo>
                      <a:cubicBezTo>
                        <a:pt x="312469" y="60775"/>
                        <a:pt x="329828" y="61740"/>
                        <a:pt x="340008" y="62168"/>
                      </a:cubicBezTo>
                      <a:cubicBezTo>
                        <a:pt x="354331" y="62025"/>
                        <a:pt x="369619" y="70312"/>
                        <a:pt x="384335" y="69884"/>
                      </a:cubicBezTo>
                      <a:cubicBezTo>
                        <a:pt x="384764" y="70169"/>
                        <a:pt x="386050" y="69884"/>
                        <a:pt x="386050" y="69705"/>
                      </a:cubicBezTo>
                      <a:lnTo>
                        <a:pt x="399051" y="71741"/>
                      </a:lnTo>
                      <a:cubicBezTo>
                        <a:pt x="399051" y="71741"/>
                        <a:pt x="462238" y="81206"/>
                        <a:pt x="416196" y="62168"/>
                      </a:cubicBezTo>
                      <a:lnTo>
                        <a:pt x="416589" y="61883"/>
                      </a:lnTo>
                      <a:cubicBezTo>
                        <a:pt x="409553" y="60097"/>
                        <a:pt x="405052" y="59275"/>
                        <a:pt x="399837" y="60204"/>
                      </a:cubicBezTo>
                      <a:cubicBezTo>
                        <a:pt x="399373" y="58096"/>
                        <a:pt x="393979" y="59168"/>
                        <a:pt x="392408" y="58275"/>
                      </a:cubicBezTo>
                      <a:lnTo>
                        <a:pt x="392586" y="58132"/>
                      </a:lnTo>
                      <a:cubicBezTo>
                        <a:pt x="387943" y="59061"/>
                        <a:pt x="383799" y="55560"/>
                        <a:pt x="379406" y="56310"/>
                      </a:cubicBezTo>
                      <a:cubicBezTo>
                        <a:pt x="379585" y="56168"/>
                        <a:pt x="379763" y="55632"/>
                        <a:pt x="380728" y="55739"/>
                      </a:cubicBezTo>
                      <a:cubicBezTo>
                        <a:pt x="377620" y="55525"/>
                        <a:pt x="373370" y="55382"/>
                        <a:pt x="373334" y="54167"/>
                      </a:cubicBezTo>
                      <a:cubicBezTo>
                        <a:pt x="365976" y="53382"/>
                        <a:pt x="355903" y="51346"/>
                        <a:pt x="350903" y="52524"/>
                      </a:cubicBezTo>
                      <a:lnTo>
                        <a:pt x="351260" y="52239"/>
                      </a:lnTo>
                      <a:cubicBezTo>
                        <a:pt x="348366" y="53096"/>
                        <a:pt x="347759" y="51917"/>
                        <a:pt x="344687" y="52096"/>
                      </a:cubicBezTo>
                      <a:cubicBezTo>
                        <a:pt x="344545" y="51917"/>
                        <a:pt x="344366" y="51810"/>
                        <a:pt x="344402" y="51738"/>
                      </a:cubicBezTo>
                      <a:cubicBezTo>
                        <a:pt x="341294" y="52560"/>
                        <a:pt x="335901" y="50667"/>
                        <a:pt x="333472" y="50845"/>
                      </a:cubicBezTo>
                      <a:lnTo>
                        <a:pt x="333436" y="50060"/>
                      </a:lnTo>
                      <a:lnTo>
                        <a:pt x="327614" y="49345"/>
                      </a:lnTo>
                      <a:lnTo>
                        <a:pt x="329757" y="49845"/>
                      </a:lnTo>
                      <a:cubicBezTo>
                        <a:pt x="328650" y="51846"/>
                        <a:pt x="325614" y="47845"/>
                        <a:pt x="321149" y="48560"/>
                      </a:cubicBezTo>
                      <a:cubicBezTo>
                        <a:pt x="317255" y="47702"/>
                        <a:pt x="312433" y="51738"/>
                        <a:pt x="308504" y="50060"/>
                      </a:cubicBezTo>
                      <a:cubicBezTo>
                        <a:pt x="306397" y="50738"/>
                        <a:pt x="310469" y="48702"/>
                        <a:pt x="307468" y="49024"/>
                      </a:cubicBezTo>
                      <a:cubicBezTo>
                        <a:pt x="307540" y="47917"/>
                        <a:pt x="308933" y="48524"/>
                        <a:pt x="308326" y="47559"/>
                      </a:cubicBezTo>
                      <a:cubicBezTo>
                        <a:pt x="305397" y="47631"/>
                        <a:pt x="303825" y="45702"/>
                        <a:pt x="300182" y="45916"/>
                      </a:cubicBezTo>
                      <a:lnTo>
                        <a:pt x="300182" y="45023"/>
                      </a:lnTo>
                      <a:cubicBezTo>
                        <a:pt x="295324" y="45881"/>
                        <a:pt x="291681" y="42559"/>
                        <a:pt x="288359" y="43595"/>
                      </a:cubicBezTo>
                      <a:cubicBezTo>
                        <a:pt x="283501" y="43595"/>
                        <a:pt x="285573" y="40558"/>
                        <a:pt x="280358" y="41487"/>
                      </a:cubicBezTo>
                      <a:lnTo>
                        <a:pt x="278608" y="40023"/>
                      </a:lnTo>
                      <a:cubicBezTo>
                        <a:pt x="276536" y="39523"/>
                        <a:pt x="276857" y="41201"/>
                        <a:pt x="274607" y="40309"/>
                      </a:cubicBezTo>
                      <a:cubicBezTo>
                        <a:pt x="274857" y="39594"/>
                        <a:pt x="271714" y="39273"/>
                        <a:pt x="273214" y="38773"/>
                      </a:cubicBezTo>
                      <a:cubicBezTo>
                        <a:pt x="268071" y="36808"/>
                        <a:pt x="262177" y="38737"/>
                        <a:pt x="255462" y="35737"/>
                      </a:cubicBezTo>
                      <a:cubicBezTo>
                        <a:pt x="253748" y="36915"/>
                        <a:pt x="250318" y="35558"/>
                        <a:pt x="249033" y="36451"/>
                      </a:cubicBezTo>
                      <a:cubicBezTo>
                        <a:pt x="248925" y="35808"/>
                        <a:pt x="241996" y="35272"/>
                        <a:pt x="246139" y="34522"/>
                      </a:cubicBezTo>
                      <a:cubicBezTo>
                        <a:pt x="246497" y="34451"/>
                        <a:pt x="247104" y="34594"/>
                        <a:pt x="247032" y="34808"/>
                      </a:cubicBezTo>
                      <a:lnTo>
                        <a:pt x="247640" y="34022"/>
                      </a:lnTo>
                      <a:cubicBezTo>
                        <a:pt x="243889" y="31807"/>
                        <a:pt x="240246" y="33808"/>
                        <a:pt x="236353" y="32950"/>
                      </a:cubicBezTo>
                      <a:cubicBezTo>
                        <a:pt x="237496" y="33415"/>
                        <a:pt x="239067" y="33558"/>
                        <a:pt x="237924" y="33986"/>
                      </a:cubicBezTo>
                      <a:lnTo>
                        <a:pt x="234281" y="33308"/>
                      </a:lnTo>
                      <a:lnTo>
                        <a:pt x="235138" y="32700"/>
                      </a:lnTo>
                      <a:lnTo>
                        <a:pt x="229744" y="31450"/>
                      </a:lnTo>
                      <a:lnTo>
                        <a:pt x="230387" y="32450"/>
                      </a:lnTo>
                      <a:cubicBezTo>
                        <a:pt x="227780" y="31593"/>
                        <a:pt x="227030" y="29950"/>
                        <a:pt x="223851" y="30736"/>
                      </a:cubicBezTo>
                      <a:cubicBezTo>
                        <a:pt x="222386" y="31236"/>
                        <a:pt x="226208" y="32307"/>
                        <a:pt x="223351" y="32165"/>
                      </a:cubicBezTo>
                      <a:cubicBezTo>
                        <a:pt x="219850" y="31022"/>
                        <a:pt x="214635" y="29271"/>
                        <a:pt x="210099" y="28307"/>
                      </a:cubicBezTo>
                      <a:cubicBezTo>
                        <a:pt x="210385" y="29379"/>
                        <a:pt x="209171" y="29129"/>
                        <a:pt x="207885" y="29164"/>
                      </a:cubicBezTo>
                      <a:lnTo>
                        <a:pt x="207849" y="28271"/>
                      </a:lnTo>
                      <a:cubicBezTo>
                        <a:pt x="202848" y="28736"/>
                        <a:pt x="206313" y="26092"/>
                        <a:pt x="201384" y="26307"/>
                      </a:cubicBezTo>
                      <a:lnTo>
                        <a:pt x="201884" y="25771"/>
                      </a:lnTo>
                      <a:lnTo>
                        <a:pt x="200384" y="27378"/>
                      </a:lnTo>
                      <a:cubicBezTo>
                        <a:pt x="195847" y="28414"/>
                        <a:pt x="198240" y="25235"/>
                        <a:pt x="193168" y="26842"/>
                      </a:cubicBezTo>
                      <a:cubicBezTo>
                        <a:pt x="195062" y="26985"/>
                        <a:pt x="193811" y="28878"/>
                        <a:pt x="191526" y="28164"/>
                      </a:cubicBezTo>
                      <a:lnTo>
                        <a:pt x="192204" y="27414"/>
                      </a:lnTo>
                      <a:cubicBezTo>
                        <a:pt x="190882" y="27378"/>
                        <a:pt x="190418" y="27664"/>
                        <a:pt x="189597" y="27378"/>
                      </a:cubicBezTo>
                      <a:cubicBezTo>
                        <a:pt x="190418" y="27057"/>
                        <a:pt x="190168" y="26235"/>
                        <a:pt x="188239" y="26092"/>
                      </a:cubicBezTo>
                      <a:lnTo>
                        <a:pt x="189632" y="25235"/>
                      </a:lnTo>
                      <a:lnTo>
                        <a:pt x="185846" y="26235"/>
                      </a:lnTo>
                      <a:cubicBezTo>
                        <a:pt x="183203" y="24914"/>
                        <a:pt x="178667" y="25342"/>
                        <a:pt x="177702" y="23985"/>
                      </a:cubicBezTo>
                      <a:cubicBezTo>
                        <a:pt x="177702" y="23985"/>
                        <a:pt x="171844" y="22485"/>
                        <a:pt x="170309" y="23556"/>
                      </a:cubicBezTo>
                      <a:cubicBezTo>
                        <a:pt x="171630" y="22949"/>
                        <a:pt x="168380" y="22128"/>
                        <a:pt x="169451" y="21342"/>
                      </a:cubicBezTo>
                      <a:cubicBezTo>
                        <a:pt x="167772" y="22021"/>
                        <a:pt x="163129" y="22056"/>
                        <a:pt x="161450" y="20806"/>
                      </a:cubicBezTo>
                      <a:lnTo>
                        <a:pt x="161808" y="20735"/>
                      </a:lnTo>
                      <a:cubicBezTo>
                        <a:pt x="155235" y="18699"/>
                        <a:pt x="150092" y="20306"/>
                        <a:pt x="144234" y="18163"/>
                      </a:cubicBezTo>
                      <a:cubicBezTo>
                        <a:pt x="144341" y="19199"/>
                        <a:pt x="141233" y="18163"/>
                        <a:pt x="141841" y="19556"/>
                      </a:cubicBezTo>
                      <a:cubicBezTo>
                        <a:pt x="135376" y="19842"/>
                        <a:pt x="130875" y="15198"/>
                        <a:pt x="127946" y="18806"/>
                      </a:cubicBezTo>
                      <a:cubicBezTo>
                        <a:pt x="125053" y="18556"/>
                        <a:pt x="124696" y="17306"/>
                        <a:pt x="123267" y="16877"/>
                      </a:cubicBezTo>
                      <a:lnTo>
                        <a:pt x="123981" y="16770"/>
                      </a:lnTo>
                      <a:cubicBezTo>
                        <a:pt x="118552" y="16198"/>
                        <a:pt x="116980" y="15984"/>
                        <a:pt x="112980" y="15270"/>
                      </a:cubicBezTo>
                      <a:cubicBezTo>
                        <a:pt x="110944" y="15341"/>
                        <a:pt x="110337" y="17127"/>
                        <a:pt x="106836" y="16127"/>
                      </a:cubicBezTo>
                      <a:cubicBezTo>
                        <a:pt x="108086" y="15591"/>
                        <a:pt x="106622" y="15484"/>
                        <a:pt x="105300" y="15270"/>
                      </a:cubicBezTo>
                      <a:cubicBezTo>
                        <a:pt x="106158" y="15270"/>
                        <a:pt x="106479" y="15055"/>
                        <a:pt x="104800" y="14305"/>
                      </a:cubicBezTo>
                      <a:cubicBezTo>
                        <a:pt x="104514" y="14484"/>
                        <a:pt x="104122" y="14591"/>
                        <a:pt x="103729" y="14627"/>
                      </a:cubicBezTo>
                      <a:cubicBezTo>
                        <a:pt x="103729" y="14555"/>
                        <a:pt x="103657" y="14520"/>
                        <a:pt x="103693" y="14448"/>
                      </a:cubicBezTo>
                      <a:cubicBezTo>
                        <a:pt x="101443" y="14377"/>
                        <a:pt x="101800" y="14662"/>
                        <a:pt x="102800" y="14912"/>
                      </a:cubicBezTo>
                      <a:cubicBezTo>
                        <a:pt x="102729" y="15020"/>
                        <a:pt x="102800" y="15162"/>
                        <a:pt x="103086" y="15413"/>
                      </a:cubicBezTo>
                      <a:cubicBezTo>
                        <a:pt x="100943" y="14127"/>
                        <a:pt x="96657" y="14484"/>
                        <a:pt x="96585" y="13162"/>
                      </a:cubicBezTo>
                      <a:cubicBezTo>
                        <a:pt x="89906" y="12412"/>
                        <a:pt x="84941" y="12912"/>
                        <a:pt x="79369" y="12376"/>
                      </a:cubicBezTo>
                      <a:cubicBezTo>
                        <a:pt x="78868" y="11626"/>
                        <a:pt x="80262" y="11305"/>
                        <a:pt x="81905" y="11341"/>
                      </a:cubicBezTo>
                      <a:lnTo>
                        <a:pt x="77975" y="10841"/>
                      </a:lnTo>
                      <a:cubicBezTo>
                        <a:pt x="78190" y="9912"/>
                        <a:pt x="80297" y="10733"/>
                        <a:pt x="81512" y="10769"/>
                      </a:cubicBezTo>
                      <a:cubicBezTo>
                        <a:pt x="77154" y="8447"/>
                        <a:pt x="71760" y="10448"/>
                        <a:pt x="66581" y="7912"/>
                      </a:cubicBezTo>
                      <a:lnTo>
                        <a:pt x="65295" y="8412"/>
                      </a:lnTo>
                      <a:lnTo>
                        <a:pt x="65010" y="8233"/>
                      </a:lnTo>
                      <a:cubicBezTo>
                        <a:pt x="64938" y="8626"/>
                        <a:pt x="63617" y="8876"/>
                        <a:pt x="62795" y="8840"/>
                      </a:cubicBezTo>
                      <a:cubicBezTo>
                        <a:pt x="62188" y="7876"/>
                        <a:pt x="63259" y="7019"/>
                        <a:pt x="60545" y="6483"/>
                      </a:cubicBezTo>
                      <a:cubicBezTo>
                        <a:pt x="58580" y="5233"/>
                        <a:pt x="54437" y="5554"/>
                        <a:pt x="51544" y="5340"/>
                      </a:cubicBezTo>
                      <a:cubicBezTo>
                        <a:pt x="53008" y="5804"/>
                        <a:pt x="52437" y="6161"/>
                        <a:pt x="51722" y="6269"/>
                      </a:cubicBezTo>
                      <a:cubicBezTo>
                        <a:pt x="50365" y="5983"/>
                        <a:pt x="49793" y="5018"/>
                        <a:pt x="48686" y="5126"/>
                      </a:cubicBezTo>
                      <a:lnTo>
                        <a:pt x="48793" y="4018"/>
                      </a:lnTo>
                      <a:cubicBezTo>
                        <a:pt x="49079" y="5161"/>
                        <a:pt x="45043" y="4304"/>
                        <a:pt x="44436" y="4625"/>
                      </a:cubicBezTo>
                      <a:cubicBezTo>
                        <a:pt x="43864" y="3661"/>
                        <a:pt x="46686" y="4411"/>
                        <a:pt x="47150" y="3911"/>
                      </a:cubicBezTo>
                      <a:cubicBezTo>
                        <a:pt x="41757" y="2732"/>
                        <a:pt x="44471" y="3340"/>
                        <a:pt x="39078" y="2161"/>
                      </a:cubicBezTo>
                      <a:cubicBezTo>
                        <a:pt x="36042" y="2268"/>
                        <a:pt x="39364" y="3304"/>
                        <a:pt x="37756" y="3911"/>
                      </a:cubicBezTo>
                      <a:cubicBezTo>
                        <a:pt x="35184" y="3518"/>
                        <a:pt x="32541" y="3661"/>
                        <a:pt x="29791" y="2268"/>
                      </a:cubicBezTo>
                      <a:lnTo>
                        <a:pt x="30470" y="3447"/>
                      </a:lnTo>
                      <a:cubicBezTo>
                        <a:pt x="25540" y="2982"/>
                        <a:pt x="22754" y="2125"/>
                        <a:pt x="19825" y="303"/>
                      </a:cubicBezTo>
                      <a:cubicBezTo>
                        <a:pt x="1252" y="-732"/>
                        <a:pt x="-1463" y="1018"/>
                        <a:pt x="573" y="3518"/>
                      </a:cubicBezTo>
                      <a:cubicBezTo>
                        <a:pt x="2609" y="5947"/>
                        <a:pt x="9431" y="8697"/>
                        <a:pt x="9431" y="8697"/>
                      </a:cubicBezTo>
                      <a:cubicBezTo>
                        <a:pt x="23076" y="14912"/>
                        <a:pt x="31113" y="13984"/>
                        <a:pt x="48043" y="1709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74" name="Graphic 1">
              <a:extLst>
                <a:ext uri="{FF2B5EF4-FFF2-40B4-BE49-F238E27FC236}">
                  <a16:creationId xmlns:a16="http://schemas.microsoft.com/office/drawing/2014/main" id="{EAF1C85E-B610-A641-9E19-38311CA62138}"/>
                </a:ext>
              </a:extLst>
            </p:cNvPr>
            <p:cNvGrpSpPr/>
            <p:nvPr/>
          </p:nvGrpSpPr>
          <p:grpSpPr>
            <a:xfrm>
              <a:off x="9999226" y="1066883"/>
              <a:ext cx="176026" cy="165699"/>
              <a:chOff x="9999226" y="1066883"/>
              <a:chExt cx="176026" cy="165699"/>
            </a:xfrm>
            <a:grpFill/>
          </p:grpSpPr>
          <p:grpSp>
            <p:nvGrpSpPr>
              <p:cNvPr id="175" name="Graphic 1">
                <a:extLst>
                  <a:ext uri="{FF2B5EF4-FFF2-40B4-BE49-F238E27FC236}">
                    <a16:creationId xmlns:a16="http://schemas.microsoft.com/office/drawing/2014/main" id="{14057135-C3F1-5D47-9DF7-3F6FAC5F6953}"/>
                  </a:ext>
                </a:extLst>
              </p:cNvPr>
              <p:cNvGrpSpPr/>
              <p:nvPr/>
            </p:nvGrpSpPr>
            <p:grpSpPr>
              <a:xfrm>
                <a:off x="9999226" y="1066883"/>
                <a:ext cx="176026" cy="165699"/>
                <a:chOff x="9999226" y="1066883"/>
                <a:chExt cx="176026" cy="165699"/>
              </a:xfrm>
              <a:grpFill/>
            </p:grpSpPr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43E3AABE-A86E-5C45-8028-C7BD25182B2E}"/>
                    </a:ext>
                  </a:extLst>
                </p:cNvPr>
                <p:cNvSpPr/>
                <p:nvPr/>
              </p:nvSpPr>
              <p:spPr>
                <a:xfrm>
                  <a:off x="10048404" y="1188041"/>
                  <a:ext cx="612" cy="1178"/>
                </a:xfrm>
                <a:custGeom>
                  <a:avLst/>
                  <a:gdLst>
                    <a:gd name="connsiteX0" fmla="*/ 613 w 612"/>
                    <a:gd name="connsiteY0" fmla="*/ 1179 h 1178"/>
                    <a:gd name="connsiteX1" fmla="*/ 41 w 612"/>
                    <a:gd name="connsiteY1" fmla="*/ 0 h 1178"/>
                    <a:gd name="connsiteX2" fmla="*/ 613 w 612"/>
                    <a:gd name="connsiteY2" fmla="*/ 1179 h 1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12" h="1178">
                      <a:moveTo>
                        <a:pt x="613" y="1179"/>
                      </a:moveTo>
                      <a:lnTo>
                        <a:pt x="41" y="0"/>
                      </a:lnTo>
                      <a:cubicBezTo>
                        <a:pt x="-66" y="143"/>
                        <a:pt x="6" y="500"/>
                        <a:pt x="613" y="117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66E6AEEC-C5C2-354D-A498-18033BE3D50F}"/>
                    </a:ext>
                  </a:extLst>
                </p:cNvPr>
                <p:cNvSpPr/>
                <p:nvPr/>
              </p:nvSpPr>
              <p:spPr>
                <a:xfrm>
                  <a:off x="10173568" y="1167538"/>
                  <a:ext cx="107" cy="321"/>
                </a:xfrm>
                <a:custGeom>
                  <a:avLst/>
                  <a:gdLst>
                    <a:gd name="connsiteX0" fmla="*/ 0 w 107"/>
                    <a:gd name="connsiteY0" fmla="*/ 0 h 321"/>
                    <a:gd name="connsiteX1" fmla="*/ 107 w 107"/>
                    <a:gd name="connsiteY1" fmla="*/ 321 h 321"/>
                    <a:gd name="connsiteX2" fmla="*/ 0 w 107"/>
                    <a:gd name="connsiteY2" fmla="*/ 0 h 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21">
                      <a:moveTo>
                        <a:pt x="0" y="0"/>
                      </a:moveTo>
                      <a:cubicBezTo>
                        <a:pt x="36" y="107"/>
                        <a:pt x="72" y="179"/>
                        <a:pt x="107" y="321"/>
                      </a:cubicBezTo>
                      <a:cubicBezTo>
                        <a:pt x="72" y="107"/>
                        <a:pt x="36" y="36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" name="Freeform 177">
                  <a:extLst>
                    <a:ext uri="{FF2B5EF4-FFF2-40B4-BE49-F238E27FC236}">
                      <a16:creationId xmlns:a16="http://schemas.microsoft.com/office/drawing/2014/main" id="{E6C09E77-4045-3945-9353-0B52E6949EA1}"/>
                    </a:ext>
                  </a:extLst>
                </p:cNvPr>
                <p:cNvSpPr/>
                <p:nvPr/>
              </p:nvSpPr>
              <p:spPr>
                <a:xfrm>
                  <a:off x="10029729" y="1144071"/>
                  <a:ext cx="285" cy="250"/>
                </a:xfrm>
                <a:custGeom>
                  <a:avLst/>
                  <a:gdLst>
                    <a:gd name="connsiteX0" fmla="*/ 0 w 285"/>
                    <a:gd name="connsiteY0" fmla="*/ 0 h 250"/>
                    <a:gd name="connsiteX1" fmla="*/ 36 w 285"/>
                    <a:gd name="connsiteY1" fmla="*/ 72 h 250"/>
                    <a:gd name="connsiteX2" fmla="*/ 286 w 285"/>
                    <a:gd name="connsiteY2" fmla="*/ 250 h 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5" h="250">
                      <a:moveTo>
                        <a:pt x="0" y="0"/>
                      </a:moveTo>
                      <a:lnTo>
                        <a:pt x="36" y="72"/>
                      </a:lnTo>
                      <a:lnTo>
                        <a:pt x="286" y="25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" name="Freeform 178">
                  <a:extLst>
                    <a:ext uri="{FF2B5EF4-FFF2-40B4-BE49-F238E27FC236}">
                      <a16:creationId xmlns:a16="http://schemas.microsoft.com/office/drawing/2014/main" id="{EDD2CA34-A471-2541-A9C1-CBB1451E7DB1}"/>
                    </a:ext>
                  </a:extLst>
                </p:cNvPr>
                <p:cNvSpPr/>
                <p:nvPr/>
              </p:nvSpPr>
              <p:spPr>
                <a:xfrm>
                  <a:off x="9999226" y="1066883"/>
                  <a:ext cx="176026" cy="165699"/>
                </a:xfrm>
                <a:custGeom>
                  <a:avLst/>
                  <a:gdLst>
                    <a:gd name="connsiteX0" fmla="*/ 69293 w 176026"/>
                    <a:gd name="connsiteY0" fmla="*/ 124194 h 165699"/>
                    <a:gd name="connsiteX1" fmla="*/ 57042 w 176026"/>
                    <a:gd name="connsiteY1" fmla="*/ 109871 h 165699"/>
                    <a:gd name="connsiteX2" fmla="*/ 44505 w 176026"/>
                    <a:gd name="connsiteY2" fmla="*/ 96083 h 165699"/>
                    <a:gd name="connsiteX3" fmla="*/ 30538 w 176026"/>
                    <a:gd name="connsiteY3" fmla="*/ 77260 h 165699"/>
                    <a:gd name="connsiteX4" fmla="*/ 23038 w 176026"/>
                    <a:gd name="connsiteY4" fmla="*/ 65258 h 165699"/>
                    <a:gd name="connsiteX5" fmla="*/ 23145 w 176026"/>
                    <a:gd name="connsiteY5" fmla="*/ 63437 h 165699"/>
                    <a:gd name="connsiteX6" fmla="*/ 21216 w 176026"/>
                    <a:gd name="connsiteY6" fmla="*/ 59257 h 165699"/>
                    <a:gd name="connsiteX7" fmla="*/ 21466 w 176026"/>
                    <a:gd name="connsiteY7" fmla="*/ 59257 h 165699"/>
                    <a:gd name="connsiteX8" fmla="*/ 19073 w 176026"/>
                    <a:gd name="connsiteY8" fmla="*/ 54078 h 165699"/>
                    <a:gd name="connsiteX9" fmla="*/ 19323 w 176026"/>
                    <a:gd name="connsiteY9" fmla="*/ 54078 h 165699"/>
                    <a:gd name="connsiteX10" fmla="*/ 18466 w 176026"/>
                    <a:gd name="connsiteY10" fmla="*/ 51578 h 165699"/>
                    <a:gd name="connsiteX11" fmla="*/ 18930 w 176026"/>
                    <a:gd name="connsiteY11" fmla="*/ 51899 h 165699"/>
                    <a:gd name="connsiteX12" fmla="*/ 16072 w 176026"/>
                    <a:gd name="connsiteY12" fmla="*/ 41541 h 165699"/>
                    <a:gd name="connsiteX13" fmla="*/ 15108 w 176026"/>
                    <a:gd name="connsiteY13" fmla="*/ 41934 h 165699"/>
                    <a:gd name="connsiteX14" fmla="*/ 14751 w 176026"/>
                    <a:gd name="connsiteY14" fmla="*/ 34004 h 165699"/>
                    <a:gd name="connsiteX15" fmla="*/ 16037 w 176026"/>
                    <a:gd name="connsiteY15" fmla="*/ 27182 h 165699"/>
                    <a:gd name="connsiteX16" fmla="*/ 16251 w 176026"/>
                    <a:gd name="connsiteY16" fmla="*/ 27325 h 165699"/>
                    <a:gd name="connsiteX17" fmla="*/ 19751 w 176026"/>
                    <a:gd name="connsiteY17" fmla="*/ 20003 h 165699"/>
                    <a:gd name="connsiteX18" fmla="*/ 26574 w 176026"/>
                    <a:gd name="connsiteY18" fmla="*/ 15466 h 165699"/>
                    <a:gd name="connsiteX19" fmla="*/ 27074 w 176026"/>
                    <a:gd name="connsiteY19" fmla="*/ 16109 h 165699"/>
                    <a:gd name="connsiteX20" fmla="*/ 33789 w 176026"/>
                    <a:gd name="connsiteY20" fmla="*/ 12859 h 165699"/>
                    <a:gd name="connsiteX21" fmla="*/ 36289 w 176026"/>
                    <a:gd name="connsiteY21" fmla="*/ 14359 h 165699"/>
                    <a:gd name="connsiteX22" fmla="*/ 41004 w 176026"/>
                    <a:gd name="connsiteY22" fmla="*/ 13609 h 165699"/>
                    <a:gd name="connsiteX23" fmla="*/ 39932 w 176026"/>
                    <a:gd name="connsiteY23" fmla="*/ 13787 h 165699"/>
                    <a:gd name="connsiteX24" fmla="*/ 46362 w 176026"/>
                    <a:gd name="connsiteY24" fmla="*/ 14716 h 165699"/>
                    <a:gd name="connsiteX25" fmla="*/ 45469 w 176026"/>
                    <a:gd name="connsiteY25" fmla="*/ 12823 h 165699"/>
                    <a:gd name="connsiteX26" fmla="*/ 49291 w 176026"/>
                    <a:gd name="connsiteY26" fmla="*/ 15431 h 165699"/>
                    <a:gd name="connsiteX27" fmla="*/ 49577 w 176026"/>
                    <a:gd name="connsiteY27" fmla="*/ 14109 h 165699"/>
                    <a:gd name="connsiteX28" fmla="*/ 60899 w 176026"/>
                    <a:gd name="connsiteY28" fmla="*/ 20824 h 165699"/>
                    <a:gd name="connsiteX29" fmla="*/ 115156 w 176026"/>
                    <a:gd name="connsiteY29" fmla="*/ 45399 h 165699"/>
                    <a:gd name="connsiteX30" fmla="*/ 115299 w 176026"/>
                    <a:gd name="connsiteY30" fmla="*/ 46684 h 165699"/>
                    <a:gd name="connsiteX31" fmla="*/ 120585 w 176026"/>
                    <a:gd name="connsiteY31" fmla="*/ 49185 h 165699"/>
                    <a:gd name="connsiteX32" fmla="*/ 122764 w 176026"/>
                    <a:gd name="connsiteY32" fmla="*/ 49828 h 165699"/>
                    <a:gd name="connsiteX33" fmla="*/ 122907 w 176026"/>
                    <a:gd name="connsiteY33" fmla="*/ 51042 h 165699"/>
                    <a:gd name="connsiteX34" fmla="*/ 126086 w 176026"/>
                    <a:gd name="connsiteY34" fmla="*/ 52542 h 165699"/>
                    <a:gd name="connsiteX35" fmla="*/ 127265 w 176026"/>
                    <a:gd name="connsiteY35" fmla="*/ 54542 h 165699"/>
                    <a:gd name="connsiteX36" fmla="*/ 145160 w 176026"/>
                    <a:gd name="connsiteY36" fmla="*/ 68509 h 165699"/>
                    <a:gd name="connsiteX37" fmla="*/ 155911 w 176026"/>
                    <a:gd name="connsiteY37" fmla="*/ 82475 h 165699"/>
                    <a:gd name="connsiteX38" fmla="*/ 163162 w 176026"/>
                    <a:gd name="connsiteY38" fmla="*/ 99405 h 165699"/>
                    <a:gd name="connsiteX39" fmla="*/ 161984 w 176026"/>
                    <a:gd name="connsiteY39" fmla="*/ 121622 h 165699"/>
                    <a:gd name="connsiteX40" fmla="*/ 152161 w 176026"/>
                    <a:gd name="connsiteY40" fmla="*/ 140660 h 165699"/>
                    <a:gd name="connsiteX41" fmla="*/ 151482 w 176026"/>
                    <a:gd name="connsiteY41" fmla="*/ 142161 h 165699"/>
                    <a:gd name="connsiteX42" fmla="*/ 141445 w 176026"/>
                    <a:gd name="connsiteY42" fmla="*/ 149304 h 165699"/>
                    <a:gd name="connsiteX43" fmla="*/ 139195 w 176026"/>
                    <a:gd name="connsiteY43" fmla="*/ 150412 h 165699"/>
                    <a:gd name="connsiteX44" fmla="*/ 133301 w 176026"/>
                    <a:gd name="connsiteY44" fmla="*/ 152591 h 165699"/>
                    <a:gd name="connsiteX45" fmla="*/ 125193 w 176026"/>
                    <a:gd name="connsiteY45" fmla="*/ 154341 h 165699"/>
                    <a:gd name="connsiteX46" fmla="*/ 117156 w 176026"/>
                    <a:gd name="connsiteY46" fmla="*/ 155055 h 165699"/>
                    <a:gd name="connsiteX47" fmla="*/ 108834 w 176026"/>
                    <a:gd name="connsiteY47" fmla="*/ 157127 h 165699"/>
                    <a:gd name="connsiteX48" fmla="*/ 113406 w 176026"/>
                    <a:gd name="connsiteY48" fmla="*/ 161163 h 165699"/>
                    <a:gd name="connsiteX49" fmla="*/ 128908 w 176026"/>
                    <a:gd name="connsiteY49" fmla="*/ 165306 h 165699"/>
                    <a:gd name="connsiteX50" fmla="*/ 128551 w 176026"/>
                    <a:gd name="connsiteY50" fmla="*/ 165699 h 165699"/>
                    <a:gd name="connsiteX51" fmla="*/ 139695 w 176026"/>
                    <a:gd name="connsiteY51" fmla="*/ 163806 h 165699"/>
                    <a:gd name="connsiteX52" fmla="*/ 147767 w 176026"/>
                    <a:gd name="connsiteY52" fmla="*/ 158984 h 165699"/>
                    <a:gd name="connsiteX53" fmla="*/ 152018 w 176026"/>
                    <a:gd name="connsiteY53" fmla="*/ 157663 h 165699"/>
                    <a:gd name="connsiteX54" fmla="*/ 156090 w 176026"/>
                    <a:gd name="connsiteY54" fmla="*/ 154412 h 165699"/>
                    <a:gd name="connsiteX55" fmla="*/ 156054 w 176026"/>
                    <a:gd name="connsiteY55" fmla="*/ 154662 h 165699"/>
                    <a:gd name="connsiteX56" fmla="*/ 158947 w 176026"/>
                    <a:gd name="connsiteY56" fmla="*/ 151626 h 165699"/>
                    <a:gd name="connsiteX57" fmla="*/ 161984 w 176026"/>
                    <a:gd name="connsiteY57" fmla="*/ 148697 h 165699"/>
                    <a:gd name="connsiteX58" fmla="*/ 165020 w 176026"/>
                    <a:gd name="connsiteY58" fmla="*/ 145732 h 165699"/>
                    <a:gd name="connsiteX59" fmla="*/ 166841 w 176026"/>
                    <a:gd name="connsiteY59" fmla="*/ 142053 h 165699"/>
                    <a:gd name="connsiteX60" fmla="*/ 166663 w 176026"/>
                    <a:gd name="connsiteY60" fmla="*/ 143768 h 165699"/>
                    <a:gd name="connsiteX61" fmla="*/ 169520 w 176026"/>
                    <a:gd name="connsiteY61" fmla="*/ 138374 h 165699"/>
                    <a:gd name="connsiteX62" fmla="*/ 171556 w 176026"/>
                    <a:gd name="connsiteY62" fmla="*/ 135588 h 165699"/>
                    <a:gd name="connsiteX63" fmla="*/ 175128 w 176026"/>
                    <a:gd name="connsiteY63" fmla="*/ 108549 h 165699"/>
                    <a:gd name="connsiteX64" fmla="*/ 175449 w 176026"/>
                    <a:gd name="connsiteY64" fmla="*/ 108942 h 165699"/>
                    <a:gd name="connsiteX65" fmla="*/ 174128 w 176026"/>
                    <a:gd name="connsiteY65" fmla="*/ 101227 h 165699"/>
                    <a:gd name="connsiteX66" fmla="*/ 174378 w 176026"/>
                    <a:gd name="connsiteY66" fmla="*/ 100798 h 165699"/>
                    <a:gd name="connsiteX67" fmla="*/ 170913 w 176026"/>
                    <a:gd name="connsiteY67" fmla="*/ 88261 h 165699"/>
                    <a:gd name="connsiteX68" fmla="*/ 171592 w 176026"/>
                    <a:gd name="connsiteY68" fmla="*/ 87868 h 165699"/>
                    <a:gd name="connsiteX69" fmla="*/ 168949 w 176026"/>
                    <a:gd name="connsiteY69" fmla="*/ 81367 h 165699"/>
                    <a:gd name="connsiteX70" fmla="*/ 169877 w 176026"/>
                    <a:gd name="connsiteY70" fmla="*/ 83832 h 165699"/>
                    <a:gd name="connsiteX71" fmla="*/ 165162 w 176026"/>
                    <a:gd name="connsiteY71" fmla="*/ 74545 h 165699"/>
                    <a:gd name="connsiteX72" fmla="*/ 153590 w 176026"/>
                    <a:gd name="connsiteY72" fmla="*/ 65544 h 165699"/>
                    <a:gd name="connsiteX73" fmla="*/ 153197 w 176026"/>
                    <a:gd name="connsiteY73" fmla="*/ 64008 h 165699"/>
                    <a:gd name="connsiteX74" fmla="*/ 154804 w 176026"/>
                    <a:gd name="connsiteY74" fmla="*/ 63329 h 165699"/>
                    <a:gd name="connsiteX75" fmla="*/ 148160 w 176026"/>
                    <a:gd name="connsiteY75" fmla="*/ 56721 h 165699"/>
                    <a:gd name="connsiteX76" fmla="*/ 148625 w 176026"/>
                    <a:gd name="connsiteY76" fmla="*/ 55971 h 165699"/>
                    <a:gd name="connsiteX77" fmla="*/ 138016 w 176026"/>
                    <a:gd name="connsiteY77" fmla="*/ 47720 h 165699"/>
                    <a:gd name="connsiteX78" fmla="*/ 131087 w 176026"/>
                    <a:gd name="connsiteY78" fmla="*/ 41469 h 165699"/>
                    <a:gd name="connsiteX79" fmla="*/ 129980 w 176026"/>
                    <a:gd name="connsiteY79" fmla="*/ 39219 h 165699"/>
                    <a:gd name="connsiteX80" fmla="*/ 125800 w 176026"/>
                    <a:gd name="connsiteY80" fmla="*/ 37469 h 165699"/>
                    <a:gd name="connsiteX81" fmla="*/ 124979 w 176026"/>
                    <a:gd name="connsiteY81" fmla="*/ 35362 h 165699"/>
                    <a:gd name="connsiteX82" fmla="*/ 107512 w 176026"/>
                    <a:gd name="connsiteY82" fmla="*/ 24646 h 165699"/>
                    <a:gd name="connsiteX83" fmla="*/ 100440 w 176026"/>
                    <a:gd name="connsiteY83" fmla="*/ 22860 h 165699"/>
                    <a:gd name="connsiteX84" fmla="*/ 97868 w 176026"/>
                    <a:gd name="connsiteY84" fmla="*/ 19967 h 165699"/>
                    <a:gd name="connsiteX85" fmla="*/ 98726 w 176026"/>
                    <a:gd name="connsiteY85" fmla="*/ 20574 h 165699"/>
                    <a:gd name="connsiteX86" fmla="*/ 99583 w 176026"/>
                    <a:gd name="connsiteY86" fmla="*/ 20038 h 165699"/>
                    <a:gd name="connsiteX87" fmla="*/ 87581 w 176026"/>
                    <a:gd name="connsiteY87" fmla="*/ 15252 h 165699"/>
                    <a:gd name="connsiteX88" fmla="*/ 89046 w 176026"/>
                    <a:gd name="connsiteY88" fmla="*/ 16752 h 165699"/>
                    <a:gd name="connsiteX89" fmla="*/ 85188 w 176026"/>
                    <a:gd name="connsiteY89" fmla="*/ 15038 h 165699"/>
                    <a:gd name="connsiteX90" fmla="*/ 86260 w 176026"/>
                    <a:gd name="connsiteY90" fmla="*/ 14716 h 165699"/>
                    <a:gd name="connsiteX91" fmla="*/ 80580 w 176026"/>
                    <a:gd name="connsiteY91" fmla="*/ 11966 h 165699"/>
                    <a:gd name="connsiteX92" fmla="*/ 81081 w 176026"/>
                    <a:gd name="connsiteY92" fmla="*/ 13109 h 165699"/>
                    <a:gd name="connsiteX93" fmla="*/ 74187 w 176026"/>
                    <a:gd name="connsiteY93" fmla="*/ 9787 h 165699"/>
                    <a:gd name="connsiteX94" fmla="*/ 73365 w 176026"/>
                    <a:gd name="connsiteY94" fmla="*/ 11073 h 165699"/>
                    <a:gd name="connsiteX95" fmla="*/ 59149 w 176026"/>
                    <a:gd name="connsiteY95" fmla="*/ 4643 h 165699"/>
                    <a:gd name="connsiteX96" fmla="*/ 56542 w 176026"/>
                    <a:gd name="connsiteY96" fmla="*/ 5144 h 165699"/>
                    <a:gd name="connsiteX97" fmla="*/ 56613 w 176026"/>
                    <a:gd name="connsiteY97" fmla="*/ 4251 h 165699"/>
                    <a:gd name="connsiteX98" fmla="*/ 49434 w 176026"/>
                    <a:gd name="connsiteY98" fmla="*/ 1393 h 165699"/>
                    <a:gd name="connsiteX99" fmla="*/ 50077 w 176026"/>
                    <a:gd name="connsiteY99" fmla="*/ 929 h 165699"/>
                    <a:gd name="connsiteX100" fmla="*/ 48183 w 176026"/>
                    <a:gd name="connsiteY100" fmla="*/ 2357 h 165699"/>
                    <a:gd name="connsiteX101" fmla="*/ 39433 w 176026"/>
                    <a:gd name="connsiteY101" fmla="*/ 1429 h 165699"/>
                    <a:gd name="connsiteX102" fmla="*/ 37504 w 176026"/>
                    <a:gd name="connsiteY102" fmla="*/ 2786 h 165699"/>
                    <a:gd name="connsiteX103" fmla="*/ 38325 w 176026"/>
                    <a:gd name="connsiteY103" fmla="*/ 2000 h 165699"/>
                    <a:gd name="connsiteX104" fmla="*/ 35039 w 176026"/>
                    <a:gd name="connsiteY104" fmla="*/ 2143 h 165699"/>
                    <a:gd name="connsiteX105" fmla="*/ 33110 w 176026"/>
                    <a:gd name="connsiteY105" fmla="*/ 1036 h 165699"/>
                    <a:gd name="connsiteX106" fmla="*/ 34825 w 176026"/>
                    <a:gd name="connsiteY106" fmla="*/ 0 h 165699"/>
                    <a:gd name="connsiteX107" fmla="*/ 30074 w 176026"/>
                    <a:gd name="connsiteY107" fmla="*/ 1679 h 165699"/>
                    <a:gd name="connsiteX108" fmla="*/ 18537 w 176026"/>
                    <a:gd name="connsiteY108" fmla="*/ 3679 h 165699"/>
                    <a:gd name="connsiteX109" fmla="*/ 14394 w 176026"/>
                    <a:gd name="connsiteY109" fmla="*/ 5894 h 165699"/>
                    <a:gd name="connsiteX110" fmla="*/ 10179 w 176026"/>
                    <a:gd name="connsiteY110" fmla="*/ 10537 h 165699"/>
                    <a:gd name="connsiteX111" fmla="*/ 7428 w 176026"/>
                    <a:gd name="connsiteY111" fmla="*/ 10430 h 165699"/>
                    <a:gd name="connsiteX112" fmla="*/ 2178 w 176026"/>
                    <a:gd name="connsiteY112" fmla="*/ 21217 h 165699"/>
                    <a:gd name="connsiteX113" fmla="*/ 2249 w 176026"/>
                    <a:gd name="connsiteY113" fmla="*/ 20717 h 165699"/>
                    <a:gd name="connsiteX114" fmla="*/ 642 w 176026"/>
                    <a:gd name="connsiteY114" fmla="*/ 44184 h 165699"/>
                    <a:gd name="connsiteX115" fmla="*/ 2821 w 176026"/>
                    <a:gd name="connsiteY115" fmla="*/ 46542 h 165699"/>
                    <a:gd name="connsiteX116" fmla="*/ 8500 w 176026"/>
                    <a:gd name="connsiteY116" fmla="*/ 61793 h 165699"/>
                    <a:gd name="connsiteX117" fmla="*/ 9429 w 176026"/>
                    <a:gd name="connsiteY117" fmla="*/ 67508 h 165699"/>
                    <a:gd name="connsiteX118" fmla="*/ 8929 w 176026"/>
                    <a:gd name="connsiteY118" fmla="*/ 66830 h 165699"/>
                    <a:gd name="connsiteX119" fmla="*/ 14465 w 176026"/>
                    <a:gd name="connsiteY119" fmla="*/ 78367 h 165699"/>
                    <a:gd name="connsiteX120" fmla="*/ 19323 w 176026"/>
                    <a:gd name="connsiteY120" fmla="*/ 83475 h 165699"/>
                    <a:gd name="connsiteX121" fmla="*/ 19751 w 176026"/>
                    <a:gd name="connsiteY121" fmla="*/ 85404 h 165699"/>
                    <a:gd name="connsiteX122" fmla="*/ 19394 w 176026"/>
                    <a:gd name="connsiteY122" fmla="*/ 86475 h 165699"/>
                    <a:gd name="connsiteX123" fmla="*/ 20394 w 176026"/>
                    <a:gd name="connsiteY123" fmla="*/ 87189 h 165699"/>
                    <a:gd name="connsiteX124" fmla="*/ 20287 w 176026"/>
                    <a:gd name="connsiteY124" fmla="*/ 87332 h 165699"/>
                    <a:gd name="connsiteX125" fmla="*/ 21287 w 176026"/>
                    <a:gd name="connsiteY125" fmla="*/ 87797 h 165699"/>
                    <a:gd name="connsiteX126" fmla="*/ 21466 w 176026"/>
                    <a:gd name="connsiteY126" fmla="*/ 87189 h 165699"/>
                    <a:gd name="connsiteX127" fmla="*/ 24716 w 176026"/>
                    <a:gd name="connsiteY127" fmla="*/ 94333 h 165699"/>
                    <a:gd name="connsiteX128" fmla="*/ 38575 w 176026"/>
                    <a:gd name="connsiteY128" fmla="*/ 108371 h 165699"/>
                    <a:gd name="connsiteX129" fmla="*/ 35718 w 176026"/>
                    <a:gd name="connsiteY129" fmla="*/ 107371 h 165699"/>
                    <a:gd name="connsiteX130" fmla="*/ 38932 w 176026"/>
                    <a:gd name="connsiteY130" fmla="*/ 110585 h 165699"/>
                    <a:gd name="connsiteX131" fmla="*/ 35682 w 176026"/>
                    <a:gd name="connsiteY131" fmla="*/ 108085 h 165699"/>
                    <a:gd name="connsiteX132" fmla="*/ 47719 w 176026"/>
                    <a:gd name="connsiteY132" fmla="*/ 120479 h 165699"/>
                    <a:gd name="connsiteX133" fmla="*/ 49148 w 176026"/>
                    <a:gd name="connsiteY133" fmla="*/ 120872 h 165699"/>
                    <a:gd name="connsiteX134" fmla="*/ 49326 w 176026"/>
                    <a:gd name="connsiteY134" fmla="*/ 121229 h 165699"/>
                    <a:gd name="connsiteX135" fmla="*/ 51648 w 176026"/>
                    <a:gd name="connsiteY135" fmla="*/ 122122 h 165699"/>
                    <a:gd name="connsiteX136" fmla="*/ 52398 w 176026"/>
                    <a:gd name="connsiteY136" fmla="*/ 125551 h 165699"/>
                    <a:gd name="connsiteX137" fmla="*/ 60042 w 176026"/>
                    <a:gd name="connsiteY137" fmla="*/ 132159 h 165699"/>
                    <a:gd name="connsiteX138" fmla="*/ 60364 w 176026"/>
                    <a:gd name="connsiteY138" fmla="*/ 131231 h 165699"/>
                    <a:gd name="connsiteX139" fmla="*/ 62614 w 176026"/>
                    <a:gd name="connsiteY139" fmla="*/ 134088 h 165699"/>
                    <a:gd name="connsiteX140" fmla="*/ 61935 w 176026"/>
                    <a:gd name="connsiteY140" fmla="*/ 134981 h 165699"/>
                    <a:gd name="connsiteX141" fmla="*/ 66364 w 176026"/>
                    <a:gd name="connsiteY141" fmla="*/ 137053 h 165699"/>
                    <a:gd name="connsiteX142" fmla="*/ 63435 w 176026"/>
                    <a:gd name="connsiteY142" fmla="*/ 136088 h 165699"/>
                    <a:gd name="connsiteX143" fmla="*/ 70436 w 176026"/>
                    <a:gd name="connsiteY143" fmla="*/ 142375 h 165699"/>
                    <a:gd name="connsiteX144" fmla="*/ 72508 w 176026"/>
                    <a:gd name="connsiteY144" fmla="*/ 141518 h 165699"/>
                    <a:gd name="connsiteX145" fmla="*/ 79830 w 176026"/>
                    <a:gd name="connsiteY145" fmla="*/ 147054 h 165699"/>
                    <a:gd name="connsiteX146" fmla="*/ 79580 w 176026"/>
                    <a:gd name="connsiteY146" fmla="*/ 145625 h 165699"/>
                    <a:gd name="connsiteX147" fmla="*/ 89724 w 176026"/>
                    <a:gd name="connsiteY147" fmla="*/ 152948 h 165699"/>
                    <a:gd name="connsiteX148" fmla="*/ 108298 w 176026"/>
                    <a:gd name="connsiteY148" fmla="*/ 155555 h 165699"/>
                    <a:gd name="connsiteX149" fmla="*/ 110084 w 176026"/>
                    <a:gd name="connsiteY149" fmla="*/ 152555 h 165699"/>
                    <a:gd name="connsiteX150" fmla="*/ 105191 w 176026"/>
                    <a:gd name="connsiteY150" fmla="*/ 149054 h 165699"/>
                    <a:gd name="connsiteX151" fmla="*/ 101940 w 176026"/>
                    <a:gd name="connsiteY151" fmla="*/ 147090 h 165699"/>
                    <a:gd name="connsiteX152" fmla="*/ 69293 w 176026"/>
                    <a:gd name="connsiteY152" fmla="*/ 124194 h 165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</a:cxnLst>
                  <a:rect l="l" t="t" r="r" b="b"/>
                  <a:pathLst>
                    <a:path w="176026" h="165699">
                      <a:moveTo>
                        <a:pt x="69293" y="124194"/>
                      </a:moveTo>
                      <a:cubicBezTo>
                        <a:pt x="63721" y="118265"/>
                        <a:pt x="60542" y="114014"/>
                        <a:pt x="57042" y="109871"/>
                      </a:cubicBezTo>
                      <a:cubicBezTo>
                        <a:pt x="53398" y="105549"/>
                        <a:pt x="50112" y="102048"/>
                        <a:pt x="44505" y="96083"/>
                      </a:cubicBezTo>
                      <a:cubicBezTo>
                        <a:pt x="39683" y="90083"/>
                        <a:pt x="34503" y="83653"/>
                        <a:pt x="30538" y="77260"/>
                      </a:cubicBezTo>
                      <a:cubicBezTo>
                        <a:pt x="27395" y="74902"/>
                        <a:pt x="25824" y="68616"/>
                        <a:pt x="23038" y="65258"/>
                      </a:cubicBezTo>
                      <a:lnTo>
                        <a:pt x="23145" y="63437"/>
                      </a:lnTo>
                      <a:cubicBezTo>
                        <a:pt x="22145" y="62294"/>
                        <a:pt x="21323" y="60758"/>
                        <a:pt x="21216" y="59257"/>
                      </a:cubicBezTo>
                      <a:lnTo>
                        <a:pt x="21466" y="59257"/>
                      </a:lnTo>
                      <a:cubicBezTo>
                        <a:pt x="20109" y="57436"/>
                        <a:pt x="19716" y="55007"/>
                        <a:pt x="19073" y="54078"/>
                      </a:cubicBezTo>
                      <a:lnTo>
                        <a:pt x="19323" y="54078"/>
                      </a:lnTo>
                      <a:lnTo>
                        <a:pt x="18466" y="51578"/>
                      </a:lnTo>
                      <a:lnTo>
                        <a:pt x="18930" y="51899"/>
                      </a:lnTo>
                      <a:cubicBezTo>
                        <a:pt x="17215" y="48435"/>
                        <a:pt x="16215" y="44648"/>
                        <a:pt x="16072" y="41541"/>
                      </a:cubicBezTo>
                      <a:lnTo>
                        <a:pt x="15108" y="41934"/>
                      </a:lnTo>
                      <a:cubicBezTo>
                        <a:pt x="15179" y="38433"/>
                        <a:pt x="14894" y="36183"/>
                        <a:pt x="14751" y="34004"/>
                      </a:cubicBezTo>
                      <a:cubicBezTo>
                        <a:pt x="14608" y="31825"/>
                        <a:pt x="14644" y="29647"/>
                        <a:pt x="16037" y="27182"/>
                      </a:cubicBezTo>
                      <a:lnTo>
                        <a:pt x="16251" y="27325"/>
                      </a:lnTo>
                      <a:cubicBezTo>
                        <a:pt x="15894" y="23610"/>
                        <a:pt x="17823" y="21395"/>
                        <a:pt x="19751" y="20003"/>
                      </a:cubicBezTo>
                      <a:cubicBezTo>
                        <a:pt x="21859" y="18609"/>
                        <a:pt x="23788" y="17681"/>
                        <a:pt x="26574" y="15466"/>
                      </a:cubicBezTo>
                      <a:cubicBezTo>
                        <a:pt x="25859" y="16038"/>
                        <a:pt x="27074" y="15859"/>
                        <a:pt x="27074" y="16109"/>
                      </a:cubicBezTo>
                      <a:cubicBezTo>
                        <a:pt x="29895" y="14966"/>
                        <a:pt x="33717" y="14823"/>
                        <a:pt x="33789" y="12859"/>
                      </a:cubicBezTo>
                      <a:cubicBezTo>
                        <a:pt x="36539" y="12930"/>
                        <a:pt x="36003" y="13573"/>
                        <a:pt x="36289" y="14359"/>
                      </a:cubicBezTo>
                      <a:cubicBezTo>
                        <a:pt x="36325" y="13466"/>
                        <a:pt x="38754" y="13287"/>
                        <a:pt x="41004" y="13609"/>
                      </a:cubicBezTo>
                      <a:lnTo>
                        <a:pt x="39932" y="13787"/>
                      </a:lnTo>
                      <a:cubicBezTo>
                        <a:pt x="42040" y="14002"/>
                        <a:pt x="44183" y="14323"/>
                        <a:pt x="46362" y="14716"/>
                      </a:cubicBezTo>
                      <a:lnTo>
                        <a:pt x="45469" y="12823"/>
                      </a:lnTo>
                      <a:cubicBezTo>
                        <a:pt x="48827" y="14109"/>
                        <a:pt x="45862" y="14966"/>
                        <a:pt x="49291" y="15431"/>
                      </a:cubicBezTo>
                      <a:lnTo>
                        <a:pt x="49577" y="14109"/>
                      </a:lnTo>
                      <a:cubicBezTo>
                        <a:pt x="54363" y="15645"/>
                        <a:pt x="56613" y="18431"/>
                        <a:pt x="60899" y="20824"/>
                      </a:cubicBezTo>
                      <a:cubicBezTo>
                        <a:pt x="79545" y="27182"/>
                        <a:pt x="100762" y="33254"/>
                        <a:pt x="115156" y="45399"/>
                      </a:cubicBezTo>
                      <a:lnTo>
                        <a:pt x="115299" y="46684"/>
                      </a:lnTo>
                      <a:cubicBezTo>
                        <a:pt x="114763" y="48149"/>
                        <a:pt x="120764" y="47649"/>
                        <a:pt x="120585" y="49185"/>
                      </a:cubicBezTo>
                      <a:lnTo>
                        <a:pt x="122764" y="49828"/>
                      </a:lnTo>
                      <a:cubicBezTo>
                        <a:pt x="123086" y="50399"/>
                        <a:pt x="123979" y="51364"/>
                        <a:pt x="122907" y="51042"/>
                      </a:cubicBezTo>
                      <a:cubicBezTo>
                        <a:pt x="124479" y="52257"/>
                        <a:pt x="124657" y="52078"/>
                        <a:pt x="126086" y="52542"/>
                      </a:cubicBezTo>
                      <a:lnTo>
                        <a:pt x="127265" y="54542"/>
                      </a:lnTo>
                      <a:cubicBezTo>
                        <a:pt x="133051" y="59793"/>
                        <a:pt x="139302" y="62651"/>
                        <a:pt x="145160" y="68509"/>
                      </a:cubicBezTo>
                      <a:cubicBezTo>
                        <a:pt x="148446" y="72830"/>
                        <a:pt x="152411" y="76938"/>
                        <a:pt x="155911" y="82475"/>
                      </a:cubicBezTo>
                      <a:cubicBezTo>
                        <a:pt x="159197" y="88082"/>
                        <a:pt x="161805" y="94476"/>
                        <a:pt x="163162" y="99405"/>
                      </a:cubicBezTo>
                      <a:cubicBezTo>
                        <a:pt x="165377" y="106299"/>
                        <a:pt x="164448" y="114479"/>
                        <a:pt x="161984" y="121622"/>
                      </a:cubicBezTo>
                      <a:cubicBezTo>
                        <a:pt x="159590" y="128945"/>
                        <a:pt x="155518" y="134838"/>
                        <a:pt x="152161" y="140660"/>
                      </a:cubicBezTo>
                      <a:cubicBezTo>
                        <a:pt x="151732" y="140839"/>
                        <a:pt x="151339" y="142053"/>
                        <a:pt x="151482" y="142161"/>
                      </a:cubicBezTo>
                      <a:cubicBezTo>
                        <a:pt x="148553" y="145054"/>
                        <a:pt x="145196" y="147518"/>
                        <a:pt x="141445" y="149304"/>
                      </a:cubicBezTo>
                      <a:cubicBezTo>
                        <a:pt x="141410" y="149233"/>
                        <a:pt x="140695" y="149912"/>
                        <a:pt x="139195" y="150412"/>
                      </a:cubicBezTo>
                      <a:cubicBezTo>
                        <a:pt x="137695" y="150912"/>
                        <a:pt x="135623" y="151662"/>
                        <a:pt x="133301" y="152591"/>
                      </a:cubicBezTo>
                      <a:cubicBezTo>
                        <a:pt x="130801" y="153091"/>
                        <a:pt x="127979" y="153662"/>
                        <a:pt x="125193" y="154341"/>
                      </a:cubicBezTo>
                      <a:cubicBezTo>
                        <a:pt x="122443" y="154769"/>
                        <a:pt x="119621" y="154948"/>
                        <a:pt x="117156" y="155055"/>
                      </a:cubicBezTo>
                      <a:cubicBezTo>
                        <a:pt x="112192" y="155269"/>
                        <a:pt x="108441" y="155198"/>
                        <a:pt x="108834" y="157127"/>
                      </a:cubicBezTo>
                      <a:cubicBezTo>
                        <a:pt x="109084" y="158055"/>
                        <a:pt x="110334" y="159484"/>
                        <a:pt x="113406" y="161163"/>
                      </a:cubicBezTo>
                      <a:cubicBezTo>
                        <a:pt x="116442" y="162735"/>
                        <a:pt x="121407" y="164949"/>
                        <a:pt x="128908" y="165306"/>
                      </a:cubicBezTo>
                      <a:lnTo>
                        <a:pt x="128551" y="165699"/>
                      </a:lnTo>
                      <a:cubicBezTo>
                        <a:pt x="132944" y="165342"/>
                        <a:pt x="136623" y="165199"/>
                        <a:pt x="139695" y="163806"/>
                      </a:cubicBezTo>
                      <a:cubicBezTo>
                        <a:pt x="142838" y="162663"/>
                        <a:pt x="145553" y="161413"/>
                        <a:pt x="147767" y="158984"/>
                      </a:cubicBezTo>
                      <a:cubicBezTo>
                        <a:pt x="148660" y="159627"/>
                        <a:pt x="150339" y="158770"/>
                        <a:pt x="152018" y="157663"/>
                      </a:cubicBezTo>
                      <a:cubicBezTo>
                        <a:pt x="153661" y="156520"/>
                        <a:pt x="155018" y="154769"/>
                        <a:pt x="156090" y="154412"/>
                      </a:cubicBezTo>
                      <a:lnTo>
                        <a:pt x="156054" y="154662"/>
                      </a:lnTo>
                      <a:cubicBezTo>
                        <a:pt x="156876" y="153483"/>
                        <a:pt x="157876" y="152519"/>
                        <a:pt x="158947" y="151626"/>
                      </a:cubicBezTo>
                      <a:cubicBezTo>
                        <a:pt x="159912" y="150626"/>
                        <a:pt x="160948" y="149662"/>
                        <a:pt x="161984" y="148697"/>
                      </a:cubicBezTo>
                      <a:cubicBezTo>
                        <a:pt x="163019" y="147733"/>
                        <a:pt x="164091" y="146768"/>
                        <a:pt x="165020" y="145732"/>
                      </a:cubicBezTo>
                      <a:cubicBezTo>
                        <a:pt x="165770" y="144590"/>
                        <a:pt x="166448" y="143375"/>
                        <a:pt x="166841" y="142053"/>
                      </a:cubicBezTo>
                      <a:cubicBezTo>
                        <a:pt x="166877" y="142303"/>
                        <a:pt x="167270" y="142696"/>
                        <a:pt x="166663" y="143768"/>
                      </a:cubicBezTo>
                      <a:cubicBezTo>
                        <a:pt x="167591" y="142018"/>
                        <a:pt x="168663" y="139982"/>
                        <a:pt x="169520" y="138374"/>
                      </a:cubicBezTo>
                      <a:cubicBezTo>
                        <a:pt x="170235" y="136696"/>
                        <a:pt x="170949" y="135481"/>
                        <a:pt x="171556" y="135588"/>
                      </a:cubicBezTo>
                      <a:cubicBezTo>
                        <a:pt x="175199" y="127052"/>
                        <a:pt x="177343" y="114193"/>
                        <a:pt x="175128" y="108549"/>
                      </a:cubicBezTo>
                      <a:lnTo>
                        <a:pt x="175449" y="108942"/>
                      </a:lnTo>
                      <a:cubicBezTo>
                        <a:pt x="174306" y="105728"/>
                        <a:pt x="175021" y="104763"/>
                        <a:pt x="174128" y="101227"/>
                      </a:cubicBezTo>
                      <a:cubicBezTo>
                        <a:pt x="174271" y="101013"/>
                        <a:pt x="174306" y="100763"/>
                        <a:pt x="174378" y="100798"/>
                      </a:cubicBezTo>
                      <a:cubicBezTo>
                        <a:pt x="172770" y="97512"/>
                        <a:pt x="172485" y="90761"/>
                        <a:pt x="170913" y="88261"/>
                      </a:cubicBezTo>
                      <a:lnTo>
                        <a:pt x="171592" y="87868"/>
                      </a:lnTo>
                      <a:cubicBezTo>
                        <a:pt x="170806" y="85654"/>
                        <a:pt x="170092" y="83439"/>
                        <a:pt x="168949" y="81367"/>
                      </a:cubicBezTo>
                      <a:lnTo>
                        <a:pt x="169877" y="83832"/>
                      </a:lnTo>
                      <a:cubicBezTo>
                        <a:pt x="167448" y="83903"/>
                        <a:pt x="169163" y="78295"/>
                        <a:pt x="165162" y="74545"/>
                      </a:cubicBezTo>
                      <a:cubicBezTo>
                        <a:pt x="162877" y="70080"/>
                        <a:pt x="155983" y="69402"/>
                        <a:pt x="153590" y="65544"/>
                      </a:cubicBezTo>
                      <a:cubicBezTo>
                        <a:pt x="151304" y="64758"/>
                        <a:pt x="156126" y="65722"/>
                        <a:pt x="153197" y="64008"/>
                      </a:cubicBezTo>
                      <a:cubicBezTo>
                        <a:pt x="153875" y="63115"/>
                        <a:pt x="154804" y="64579"/>
                        <a:pt x="154804" y="63329"/>
                      </a:cubicBezTo>
                      <a:cubicBezTo>
                        <a:pt x="152089" y="61472"/>
                        <a:pt x="151732" y="58793"/>
                        <a:pt x="148160" y="56721"/>
                      </a:cubicBezTo>
                      <a:lnTo>
                        <a:pt x="148625" y="55971"/>
                      </a:lnTo>
                      <a:cubicBezTo>
                        <a:pt x="143660" y="53721"/>
                        <a:pt x="141767" y="48649"/>
                        <a:pt x="138016" y="47720"/>
                      </a:cubicBezTo>
                      <a:cubicBezTo>
                        <a:pt x="133301" y="45006"/>
                        <a:pt x="136695" y="43398"/>
                        <a:pt x="131087" y="41469"/>
                      </a:cubicBezTo>
                      <a:lnTo>
                        <a:pt x="129980" y="39219"/>
                      </a:lnTo>
                      <a:cubicBezTo>
                        <a:pt x="128087" y="37683"/>
                        <a:pt x="127729" y="39434"/>
                        <a:pt x="125800" y="37469"/>
                      </a:cubicBezTo>
                      <a:cubicBezTo>
                        <a:pt x="126336" y="36933"/>
                        <a:pt x="123300" y="35076"/>
                        <a:pt x="124979" y="35362"/>
                      </a:cubicBezTo>
                      <a:cubicBezTo>
                        <a:pt x="120443" y="31004"/>
                        <a:pt x="113656" y="30147"/>
                        <a:pt x="107512" y="24646"/>
                      </a:cubicBezTo>
                      <a:cubicBezTo>
                        <a:pt x="105298" y="25110"/>
                        <a:pt x="102119" y="22431"/>
                        <a:pt x="100440" y="22860"/>
                      </a:cubicBezTo>
                      <a:cubicBezTo>
                        <a:pt x="100547" y="22217"/>
                        <a:pt x="93225" y="19217"/>
                        <a:pt x="97868" y="19967"/>
                      </a:cubicBezTo>
                      <a:cubicBezTo>
                        <a:pt x="98261" y="20038"/>
                        <a:pt x="98868" y="20360"/>
                        <a:pt x="98726" y="20574"/>
                      </a:cubicBezTo>
                      <a:lnTo>
                        <a:pt x="99583" y="20038"/>
                      </a:lnTo>
                      <a:cubicBezTo>
                        <a:pt x="96154" y="16502"/>
                        <a:pt x="91618" y="17288"/>
                        <a:pt x="87581" y="15252"/>
                      </a:cubicBezTo>
                      <a:cubicBezTo>
                        <a:pt x="88724" y="16002"/>
                        <a:pt x="90367" y="16681"/>
                        <a:pt x="89046" y="16752"/>
                      </a:cubicBezTo>
                      <a:lnTo>
                        <a:pt x="85188" y="15038"/>
                      </a:lnTo>
                      <a:lnTo>
                        <a:pt x="86260" y="14716"/>
                      </a:lnTo>
                      <a:lnTo>
                        <a:pt x="80580" y="11966"/>
                      </a:lnTo>
                      <a:lnTo>
                        <a:pt x="81081" y="13109"/>
                      </a:lnTo>
                      <a:cubicBezTo>
                        <a:pt x="78366" y="11609"/>
                        <a:pt x="77866" y="9787"/>
                        <a:pt x="74187" y="9787"/>
                      </a:cubicBezTo>
                      <a:cubicBezTo>
                        <a:pt x="72472" y="9930"/>
                        <a:pt x="76509" y="11930"/>
                        <a:pt x="73365" y="11073"/>
                      </a:cubicBezTo>
                      <a:cubicBezTo>
                        <a:pt x="69722" y="9144"/>
                        <a:pt x="64114" y="6358"/>
                        <a:pt x="59149" y="4643"/>
                      </a:cubicBezTo>
                      <a:cubicBezTo>
                        <a:pt x="59363" y="5751"/>
                        <a:pt x="58006" y="5322"/>
                        <a:pt x="56542" y="5144"/>
                      </a:cubicBezTo>
                      <a:lnTo>
                        <a:pt x="56613" y="4251"/>
                      </a:lnTo>
                      <a:cubicBezTo>
                        <a:pt x="50898" y="4000"/>
                        <a:pt x="55184" y="1822"/>
                        <a:pt x="49434" y="1393"/>
                      </a:cubicBezTo>
                      <a:lnTo>
                        <a:pt x="50077" y="929"/>
                      </a:lnTo>
                      <a:lnTo>
                        <a:pt x="48183" y="2357"/>
                      </a:lnTo>
                      <a:cubicBezTo>
                        <a:pt x="42719" y="3036"/>
                        <a:pt x="45755" y="-107"/>
                        <a:pt x="39433" y="1429"/>
                      </a:cubicBezTo>
                      <a:cubicBezTo>
                        <a:pt x="41826" y="1572"/>
                        <a:pt x="40326" y="3429"/>
                        <a:pt x="37504" y="2786"/>
                      </a:cubicBezTo>
                      <a:lnTo>
                        <a:pt x="38325" y="2000"/>
                      </a:lnTo>
                      <a:cubicBezTo>
                        <a:pt x="36682" y="2036"/>
                        <a:pt x="36111" y="2357"/>
                        <a:pt x="35039" y="2143"/>
                      </a:cubicBezTo>
                      <a:cubicBezTo>
                        <a:pt x="36039" y="1750"/>
                        <a:pt x="35646" y="893"/>
                        <a:pt x="33110" y="1036"/>
                      </a:cubicBezTo>
                      <a:lnTo>
                        <a:pt x="34825" y="0"/>
                      </a:lnTo>
                      <a:cubicBezTo>
                        <a:pt x="33217" y="464"/>
                        <a:pt x="31610" y="1036"/>
                        <a:pt x="30074" y="1679"/>
                      </a:cubicBezTo>
                      <a:cubicBezTo>
                        <a:pt x="26181" y="929"/>
                        <a:pt x="20430" y="3893"/>
                        <a:pt x="18537" y="3679"/>
                      </a:cubicBezTo>
                      <a:cubicBezTo>
                        <a:pt x="18537" y="3679"/>
                        <a:pt x="16430" y="4429"/>
                        <a:pt x="14394" y="5894"/>
                      </a:cubicBezTo>
                      <a:cubicBezTo>
                        <a:pt x="12322" y="7251"/>
                        <a:pt x="10357" y="9323"/>
                        <a:pt x="10179" y="10537"/>
                      </a:cubicBezTo>
                      <a:cubicBezTo>
                        <a:pt x="10858" y="8644"/>
                        <a:pt x="7214" y="12109"/>
                        <a:pt x="7428" y="10430"/>
                      </a:cubicBezTo>
                      <a:cubicBezTo>
                        <a:pt x="6321" y="12859"/>
                        <a:pt x="3714" y="19002"/>
                        <a:pt x="2178" y="21217"/>
                      </a:cubicBezTo>
                      <a:lnTo>
                        <a:pt x="2249" y="20717"/>
                      </a:lnTo>
                      <a:cubicBezTo>
                        <a:pt x="-1787" y="29968"/>
                        <a:pt x="892" y="36540"/>
                        <a:pt x="642" y="44184"/>
                      </a:cubicBezTo>
                      <a:cubicBezTo>
                        <a:pt x="1571" y="43684"/>
                        <a:pt x="1714" y="47792"/>
                        <a:pt x="2821" y="46542"/>
                      </a:cubicBezTo>
                      <a:cubicBezTo>
                        <a:pt x="5607" y="53650"/>
                        <a:pt x="3785" y="60508"/>
                        <a:pt x="8500" y="61793"/>
                      </a:cubicBezTo>
                      <a:cubicBezTo>
                        <a:pt x="9822" y="64865"/>
                        <a:pt x="9000" y="65830"/>
                        <a:pt x="9429" y="67508"/>
                      </a:cubicBezTo>
                      <a:lnTo>
                        <a:pt x="8929" y="66830"/>
                      </a:lnTo>
                      <a:cubicBezTo>
                        <a:pt x="11679" y="72581"/>
                        <a:pt x="12465" y="74152"/>
                        <a:pt x="14465" y="78367"/>
                      </a:cubicBezTo>
                      <a:cubicBezTo>
                        <a:pt x="15894" y="80260"/>
                        <a:pt x="17644" y="79724"/>
                        <a:pt x="19323" y="83475"/>
                      </a:cubicBezTo>
                      <a:cubicBezTo>
                        <a:pt x="18037" y="82689"/>
                        <a:pt x="18966" y="84082"/>
                        <a:pt x="19751" y="85404"/>
                      </a:cubicBezTo>
                      <a:cubicBezTo>
                        <a:pt x="19144" y="84618"/>
                        <a:pt x="18751" y="84511"/>
                        <a:pt x="19394" y="86475"/>
                      </a:cubicBezTo>
                      <a:cubicBezTo>
                        <a:pt x="19751" y="86618"/>
                        <a:pt x="20109" y="86904"/>
                        <a:pt x="20394" y="87189"/>
                      </a:cubicBezTo>
                      <a:cubicBezTo>
                        <a:pt x="20359" y="87225"/>
                        <a:pt x="20359" y="87332"/>
                        <a:pt x="20287" y="87332"/>
                      </a:cubicBezTo>
                      <a:cubicBezTo>
                        <a:pt x="21859" y="89404"/>
                        <a:pt x="21823" y="88868"/>
                        <a:pt x="21287" y="87797"/>
                      </a:cubicBezTo>
                      <a:cubicBezTo>
                        <a:pt x="21430" y="87797"/>
                        <a:pt x="21502" y="87618"/>
                        <a:pt x="21466" y="87189"/>
                      </a:cubicBezTo>
                      <a:cubicBezTo>
                        <a:pt x="22038" y="89976"/>
                        <a:pt x="25574" y="93369"/>
                        <a:pt x="24716" y="94333"/>
                      </a:cubicBezTo>
                      <a:cubicBezTo>
                        <a:pt x="29431" y="100513"/>
                        <a:pt x="33967" y="103942"/>
                        <a:pt x="38575" y="108371"/>
                      </a:cubicBezTo>
                      <a:cubicBezTo>
                        <a:pt x="38575" y="109335"/>
                        <a:pt x="37147" y="108621"/>
                        <a:pt x="35718" y="107371"/>
                      </a:cubicBezTo>
                      <a:cubicBezTo>
                        <a:pt x="36754" y="108478"/>
                        <a:pt x="37861" y="109549"/>
                        <a:pt x="38932" y="110585"/>
                      </a:cubicBezTo>
                      <a:cubicBezTo>
                        <a:pt x="38218" y="111192"/>
                        <a:pt x="36754" y="109049"/>
                        <a:pt x="35682" y="108085"/>
                      </a:cubicBezTo>
                      <a:cubicBezTo>
                        <a:pt x="38147" y="113228"/>
                        <a:pt x="44540" y="115264"/>
                        <a:pt x="47719" y="120479"/>
                      </a:cubicBezTo>
                      <a:lnTo>
                        <a:pt x="49148" y="120872"/>
                      </a:lnTo>
                      <a:lnTo>
                        <a:pt x="49326" y="121229"/>
                      </a:lnTo>
                      <a:cubicBezTo>
                        <a:pt x="49612" y="120944"/>
                        <a:pt x="50934" y="121551"/>
                        <a:pt x="51648" y="122122"/>
                      </a:cubicBezTo>
                      <a:cubicBezTo>
                        <a:pt x="51684" y="123301"/>
                        <a:pt x="50255" y="123373"/>
                        <a:pt x="52398" y="125551"/>
                      </a:cubicBezTo>
                      <a:cubicBezTo>
                        <a:pt x="53506" y="127837"/>
                        <a:pt x="57470" y="130195"/>
                        <a:pt x="60042" y="132159"/>
                      </a:cubicBezTo>
                      <a:cubicBezTo>
                        <a:pt x="58935" y="130838"/>
                        <a:pt x="59649" y="130909"/>
                        <a:pt x="60364" y="131231"/>
                      </a:cubicBezTo>
                      <a:cubicBezTo>
                        <a:pt x="61471" y="132302"/>
                        <a:pt x="61542" y="133517"/>
                        <a:pt x="62614" y="134088"/>
                      </a:cubicBezTo>
                      <a:lnTo>
                        <a:pt x="61935" y="134981"/>
                      </a:lnTo>
                      <a:cubicBezTo>
                        <a:pt x="62221" y="133802"/>
                        <a:pt x="65650" y="136981"/>
                        <a:pt x="66364" y="137053"/>
                      </a:cubicBezTo>
                      <a:cubicBezTo>
                        <a:pt x="66436" y="138267"/>
                        <a:pt x="64150" y="135910"/>
                        <a:pt x="63435" y="136088"/>
                      </a:cubicBezTo>
                      <a:cubicBezTo>
                        <a:pt x="68043" y="140339"/>
                        <a:pt x="65686" y="138232"/>
                        <a:pt x="70436" y="142375"/>
                      </a:cubicBezTo>
                      <a:cubicBezTo>
                        <a:pt x="73508" y="143982"/>
                        <a:pt x="70686" y="141196"/>
                        <a:pt x="72508" y="141518"/>
                      </a:cubicBezTo>
                      <a:cubicBezTo>
                        <a:pt x="74865" y="143268"/>
                        <a:pt x="77544" y="144482"/>
                        <a:pt x="79830" y="147054"/>
                      </a:cubicBezTo>
                      <a:lnTo>
                        <a:pt x="79580" y="145625"/>
                      </a:lnTo>
                      <a:cubicBezTo>
                        <a:pt x="84402" y="148340"/>
                        <a:pt x="87045" y="150162"/>
                        <a:pt x="89724" y="152948"/>
                      </a:cubicBezTo>
                      <a:cubicBezTo>
                        <a:pt x="99654" y="156484"/>
                        <a:pt x="105512" y="156162"/>
                        <a:pt x="108298" y="155555"/>
                      </a:cubicBezTo>
                      <a:cubicBezTo>
                        <a:pt x="111156" y="154876"/>
                        <a:pt x="111299" y="153734"/>
                        <a:pt x="110084" y="152555"/>
                      </a:cubicBezTo>
                      <a:cubicBezTo>
                        <a:pt x="109048" y="151412"/>
                        <a:pt x="106941" y="150126"/>
                        <a:pt x="105191" y="149054"/>
                      </a:cubicBezTo>
                      <a:cubicBezTo>
                        <a:pt x="103298" y="147911"/>
                        <a:pt x="101940" y="147090"/>
                        <a:pt x="101940" y="147090"/>
                      </a:cubicBezTo>
                      <a:cubicBezTo>
                        <a:pt x="90546" y="138875"/>
                        <a:pt x="83081" y="136517"/>
                        <a:pt x="69293" y="12419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0" name="Graphic 1">
                <a:extLst>
                  <a:ext uri="{FF2B5EF4-FFF2-40B4-BE49-F238E27FC236}">
                    <a16:creationId xmlns:a16="http://schemas.microsoft.com/office/drawing/2014/main" id="{E2C9A1BA-500E-2B46-B471-C11C63E9C872}"/>
                  </a:ext>
                </a:extLst>
              </p:cNvPr>
              <p:cNvGrpSpPr/>
              <p:nvPr/>
            </p:nvGrpSpPr>
            <p:grpSpPr>
              <a:xfrm>
                <a:off x="10044623" y="1102658"/>
                <a:ext cx="67841" cy="69814"/>
                <a:chOff x="10044623" y="1102658"/>
                <a:chExt cx="67841" cy="69814"/>
              </a:xfrm>
              <a:grpFill/>
            </p:grpSpPr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457B4FB8-36D0-BD40-B7FA-AF41177EBA9B}"/>
                    </a:ext>
                  </a:extLst>
                </p:cNvPr>
                <p:cNvSpPr/>
                <p:nvPr/>
              </p:nvSpPr>
              <p:spPr>
                <a:xfrm>
                  <a:off x="10047838" y="1155198"/>
                  <a:ext cx="464" cy="124"/>
                </a:xfrm>
                <a:custGeom>
                  <a:avLst/>
                  <a:gdLst>
                    <a:gd name="connsiteX0" fmla="*/ 0 w 464"/>
                    <a:gd name="connsiteY0" fmla="*/ 53 h 124"/>
                    <a:gd name="connsiteX1" fmla="*/ 464 w 464"/>
                    <a:gd name="connsiteY1" fmla="*/ 124 h 124"/>
                    <a:gd name="connsiteX2" fmla="*/ 0 w 464"/>
                    <a:gd name="connsiteY2" fmla="*/ 53 h 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" h="124">
                      <a:moveTo>
                        <a:pt x="0" y="53"/>
                      </a:moveTo>
                      <a:lnTo>
                        <a:pt x="464" y="124"/>
                      </a:lnTo>
                      <a:cubicBezTo>
                        <a:pt x="321" y="17"/>
                        <a:pt x="143" y="-54"/>
                        <a:pt x="0" y="5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179FEDBD-A93D-1742-99B1-AE5C9856B411}"/>
                    </a:ext>
                  </a:extLst>
                </p:cNvPr>
                <p:cNvSpPr/>
                <p:nvPr/>
              </p:nvSpPr>
              <p:spPr>
                <a:xfrm>
                  <a:off x="10090613" y="1111388"/>
                  <a:ext cx="15" cy="107"/>
                </a:xfrm>
                <a:custGeom>
                  <a:avLst/>
                  <a:gdLst>
                    <a:gd name="connsiteX0" fmla="*/ 16 w 15"/>
                    <a:gd name="connsiteY0" fmla="*/ 107 h 107"/>
                    <a:gd name="connsiteX1" fmla="*/ 16 w 15"/>
                    <a:gd name="connsiteY1" fmla="*/ 0 h 107"/>
                    <a:gd name="connsiteX2" fmla="*/ 16 w 15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" h="107">
                      <a:moveTo>
                        <a:pt x="16" y="107"/>
                      </a:moveTo>
                      <a:lnTo>
                        <a:pt x="16" y="0"/>
                      </a:lnTo>
                      <a:cubicBezTo>
                        <a:pt x="-20" y="72"/>
                        <a:pt x="16" y="107"/>
                        <a:pt x="16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47E880DE-8ABC-2E44-9045-A4A80738A531}"/>
                    </a:ext>
                  </a:extLst>
                </p:cNvPr>
                <p:cNvSpPr/>
                <p:nvPr/>
              </p:nvSpPr>
              <p:spPr>
                <a:xfrm>
                  <a:off x="10064447" y="1156608"/>
                  <a:ext cx="35" cy="107"/>
                </a:xfrm>
                <a:custGeom>
                  <a:avLst/>
                  <a:gdLst>
                    <a:gd name="connsiteX0" fmla="*/ 0 w 35"/>
                    <a:gd name="connsiteY0" fmla="*/ 0 h 107"/>
                    <a:gd name="connsiteX1" fmla="*/ 0 w 35"/>
                    <a:gd name="connsiteY1" fmla="*/ 0 h 107"/>
                    <a:gd name="connsiteX2" fmla="*/ 36 w 35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6" y="107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4CA280E4-63FA-D84F-AB87-CF12AB15EF00}"/>
                    </a:ext>
                  </a:extLst>
                </p:cNvPr>
                <p:cNvSpPr/>
                <p:nvPr/>
              </p:nvSpPr>
              <p:spPr>
                <a:xfrm>
                  <a:off x="10044623" y="1102658"/>
                  <a:ext cx="67841" cy="69814"/>
                </a:xfrm>
                <a:custGeom>
                  <a:avLst/>
                  <a:gdLst>
                    <a:gd name="connsiteX0" fmla="*/ 11323 w 67841"/>
                    <a:gd name="connsiteY0" fmla="*/ 62665 h 69814"/>
                    <a:gd name="connsiteX1" fmla="*/ 17073 w 67841"/>
                    <a:gd name="connsiteY1" fmla="*/ 58129 h 69814"/>
                    <a:gd name="connsiteX2" fmla="*/ 19824 w 67841"/>
                    <a:gd name="connsiteY2" fmla="*/ 53914 h 69814"/>
                    <a:gd name="connsiteX3" fmla="*/ 20503 w 67841"/>
                    <a:gd name="connsiteY3" fmla="*/ 51092 h 69814"/>
                    <a:gd name="connsiteX4" fmla="*/ 21324 w 67841"/>
                    <a:gd name="connsiteY4" fmla="*/ 51414 h 69814"/>
                    <a:gd name="connsiteX5" fmla="*/ 21681 w 67841"/>
                    <a:gd name="connsiteY5" fmla="*/ 50592 h 69814"/>
                    <a:gd name="connsiteX6" fmla="*/ 21860 w 67841"/>
                    <a:gd name="connsiteY6" fmla="*/ 50771 h 69814"/>
                    <a:gd name="connsiteX7" fmla="*/ 22146 w 67841"/>
                    <a:gd name="connsiteY7" fmla="*/ 49592 h 69814"/>
                    <a:gd name="connsiteX8" fmla="*/ 22324 w 67841"/>
                    <a:gd name="connsiteY8" fmla="*/ 49771 h 69814"/>
                    <a:gd name="connsiteX9" fmla="*/ 22574 w 67841"/>
                    <a:gd name="connsiteY9" fmla="*/ 49342 h 69814"/>
                    <a:gd name="connsiteX10" fmla="*/ 22789 w 67841"/>
                    <a:gd name="connsiteY10" fmla="*/ 49628 h 69814"/>
                    <a:gd name="connsiteX11" fmla="*/ 23932 w 67841"/>
                    <a:gd name="connsiteY11" fmla="*/ 47806 h 69814"/>
                    <a:gd name="connsiteX12" fmla="*/ 23146 w 67841"/>
                    <a:gd name="connsiteY12" fmla="*/ 47163 h 69814"/>
                    <a:gd name="connsiteX13" fmla="*/ 25682 w 67841"/>
                    <a:gd name="connsiteY13" fmla="*/ 45127 h 69814"/>
                    <a:gd name="connsiteX14" fmla="*/ 25825 w 67841"/>
                    <a:gd name="connsiteY14" fmla="*/ 45306 h 69814"/>
                    <a:gd name="connsiteX15" fmla="*/ 28432 w 67841"/>
                    <a:gd name="connsiteY15" fmla="*/ 41841 h 69814"/>
                    <a:gd name="connsiteX16" fmla="*/ 29004 w 67841"/>
                    <a:gd name="connsiteY16" fmla="*/ 42341 h 69814"/>
                    <a:gd name="connsiteX17" fmla="*/ 28575 w 67841"/>
                    <a:gd name="connsiteY17" fmla="*/ 39412 h 69814"/>
                    <a:gd name="connsiteX18" fmla="*/ 29932 w 67841"/>
                    <a:gd name="connsiteY18" fmla="*/ 40091 h 69814"/>
                    <a:gd name="connsiteX19" fmla="*/ 29789 w 67841"/>
                    <a:gd name="connsiteY19" fmla="*/ 38484 h 69814"/>
                    <a:gd name="connsiteX20" fmla="*/ 29861 w 67841"/>
                    <a:gd name="connsiteY20" fmla="*/ 38877 h 69814"/>
                    <a:gd name="connsiteX21" fmla="*/ 30647 w 67841"/>
                    <a:gd name="connsiteY21" fmla="*/ 37805 h 69814"/>
                    <a:gd name="connsiteX22" fmla="*/ 29361 w 67841"/>
                    <a:gd name="connsiteY22" fmla="*/ 36733 h 69814"/>
                    <a:gd name="connsiteX23" fmla="*/ 31075 w 67841"/>
                    <a:gd name="connsiteY23" fmla="*/ 37377 h 69814"/>
                    <a:gd name="connsiteX24" fmla="*/ 30182 w 67841"/>
                    <a:gd name="connsiteY24" fmla="*/ 36341 h 69814"/>
                    <a:gd name="connsiteX25" fmla="*/ 34254 w 67841"/>
                    <a:gd name="connsiteY25" fmla="*/ 37269 h 69814"/>
                    <a:gd name="connsiteX26" fmla="*/ 43077 w 67841"/>
                    <a:gd name="connsiteY26" fmla="*/ 29090 h 69814"/>
                    <a:gd name="connsiteX27" fmla="*/ 43898 w 67841"/>
                    <a:gd name="connsiteY27" fmla="*/ 29733 h 69814"/>
                    <a:gd name="connsiteX28" fmla="*/ 44327 w 67841"/>
                    <a:gd name="connsiteY28" fmla="*/ 28197 h 69814"/>
                    <a:gd name="connsiteX29" fmla="*/ 44184 w 67841"/>
                    <a:gd name="connsiteY29" fmla="*/ 27375 h 69814"/>
                    <a:gd name="connsiteX30" fmla="*/ 44934 w 67841"/>
                    <a:gd name="connsiteY30" fmla="*/ 27875 h 69814"/>
                    <a:gd name="connsiteX31" fmla="*/ 45041 w 67841"/>
                    <a:gd name="connsiteY31" fmla="*/ 26875 h 69814"/>
                    <a:gd name="connsiteX32" fmla="*/ 46042 w 67841"/>
                    <a:gd name="connsiteY32" fmla="*/ 27197 h 69814"/>
                    <a:gd name="connsiteX33" fmla="*/ 48792 w 67841"/>
                    <a:gd name="connsiteY33" fmla="*/ 23160 h 69814"/>
                    <a:gd name="connsiteX34" fmla="*/ 53150 w 67841"/>
                    <a:gd name="connsiteY34" fmla="*/ 17195 h 69814"/>
                    <a:gd name="connsiteX35" fmla="*/ 56471 w 67841"/>
                    <a:gd name="connsiteY35" fmla="*/ 15445 h 69814"/>
                    <a:gd name="connsiteX36" fmla="*/ 60079 w 67841"/>
                    <a:gd name="connsiteY36" fmla="*/ 13945 h 69814"/>
                    <a:gd name="connsiteX37" fmla="*/ 60150 w 67841"/>
                    <a:gd name="connsiteY37" fmla="*/ 13409 h 69814"/>
                    <a:gd name="connsiteX38" fmla="*/ 62544 w 67841"/>
                    <a:gd name="connsiteY38" fmla="*/ 12623 h 69814"/>
                    <a:gd name="connsiteX39" fmla="*/ 61222 w 67841"/>
                    <a:gd name="connsiteY39" fmla="*/ 372 h 69814"/>
                    <a:gd name="connsiteX40" fmla="*/ 61186 w 67841"/>
                    <a:gd name="connsiteY40" fmla="*/ 50 h 69814"/>
                    <a:gd name="connsiteX41" fmla="*/ 57971 w 67841"/>
                    <a:gd name="connsiteY41" fmla="*/ 2051 h 69814"/>
                    <a:gd name="connsiteX42" fmla="*/ 56007 w 67841"/>
                    <a:gd name="connsiteY42" fmla="*/ 1943 h 69814"/>
                    <a:gd name="connsiteX43" fmla="*/ 55971 w 67841"/>
                    <a:gd name="connsiteY43" fmla="*/ 1765 h 69814"/>
                    <a:gd name="connsiteX44" fmla="*/ 53078 w 67841"/>
                    <a:gd name="connsiteY44" fmla="*/ 3265 h 69814"/>
                    <a:gd name="connsiteX45" fmla="*/ 53007 w 67841"/>
                    <a:gd name="connsiteY45" fmla="*/ 2444 h 69814"/>
                    <a:gd name="connsiteX46" fmla="*/ 51078 w 67841"/>
                    <a:gd name="connsiteY46" fmla="*/ 2944 h 69814"/>
                    <a:gd name="connsiteX47" fmla="*/ 47220 w 67841"/>
                    <a:gd name="connsiteY47" fmla="*/ 7623 h 69814"/>
                    <a:gd name="connsiteX48" fmla="*/ 47077 w 67841"/>
                    <a:gd name="connsiteY48" fmla="*/ 7301 h 69814"/>
                    <a:gd name="connsiteX49" fmla="*/ 46363 w 67841"/>
                    <a:gd name="connsiteY49" fmla="*/ 9016 h 69814"/>
                    <a:gd name="connsiteX50" fmla="*/ 46113 w 67841"/>
                    <a:gd name="connsiteY50" fmla="*/ 8873 h 69814"/>
                    <a:gd name="connsiteX51" fmla="*/ 44755 w 67841"/>
                    <a:gd name="connsiteY51" fmla="*/ 11230 h 69814"/>
                    <a:gd name="connsiteX52" fmla="*/ 44184 w 67841"/>
                    <a:gd name="connsiteY52" fmla="*/ 10730 h 69814"/>
                    <a:gd name="connsiteX53" fmla="*/ 43398 w 67841"/>
                    <a:gd name="connsiteY53" fmla="*/ 11838 h 69814"/>
                    <a:gd name="connsiteX54" fmla="*/ 43863 w 67841"/>
                    <a:gd name="connsiteY54" fmla="*/ 11588 h 69814"/>
                    <a:gd name="connsiteX55" fmla="*/ 42577 w 67841"/>
                    <a:gd name="connsiteY55" fmla="*/ 13052 h 69814"/>
                    <a:gd name="connsiteX56" fmla="*/ 43363 w 67841"/>
                    <a:gd name="connsiteY56" fmla="*/ 17302 h 69814"/>
                    <a:gd name="connsiteX57" fmla="*/ 42541 w 67841"/>
                    <a:gd name="connsiteY57" fmla="*/ 16910 h 69814"/>
                    <a:gd name="connsiteX58" fmla="*/ 41434 w 67841"/>
                    <a:gd name="connsiteY58" fmla="*/ 15767 h 69814"/>
                    <a:gd name="connsiteX59" fmla="*/ 39969 w 67841"/>
                    <a:gd name="connsiteY59" fmla="*/ 16802 h 69814"/>
                    <a:gd name="connsiteX60" fmla="*/ 39291 w 67841"/>
                    <a:gd name="connsiteY60" fmla="*/ 16231 h 69814"/>
                    <a:gd name="connsiteX61" fmla="*/ 37933 w 67841"/>
                    <a:gd name="connsiteY61" fmla="*/ 18267 h 69814"/>
                    <a:gd name="connsiteX62" fmla="*/ 36183 w 67841"/>
                    <a:gd name="connsiteY62" fmla="*/ 18803 h 69814"/>
                    <a:gd name="connsiteX63" fmla="*/ 35112 w 67841"/>
                    <a:gd name="connsiteY63" fmla="*/ 18231 h 69814"/>
                    <a:gd name="connsiteX64" fmla="*/ 35219 w 67841"/>
                    <a:gd name="connsiteY64" fmla="*/ 19338 h 69814"/>
                    <a:gd name="connsiteX65" fmla="*/ 34111 w 67841"/>
                    <a:gd name="connsiteY65" fmla="*/ 18588 h 69814"/>
                    <a:gd name="connsiteX66" fmla="*/ 31254 w 67841"/>
                    <a:gd name="connsiteY66" fmla="*/ 20660 h 69814"/>
                    <a:gd name="connsiteX67" fmla="*/ 31325 w 67841"/>
                    <a:gd name="connsiteY67" fmla="*/ 22803 h 69814"/>
                    <a:gd name="connsiteX68" fmla="*/ 29861 w 67841"/>
                    <a:gd name="connsiteY68" fmla="*/ 22125 h 69814"/>
                    <a:gd name="connsiteX69" fmla="*/ 30111 w 67841"/>
                    <a:gd name="connsiteY69" fmla="*/ 22125 h 69814"/>
                    <a:gd name="connsiteX70" fmla="*/ 29647 w 67841"/>
                    <a:gd name="connsiteY70" fmla="*/ 21410 h 69814"/>
                    <a:gd name="connsiteX71" fmla="*/ 28218 w 67841"/>
                    <a:gd name="connsiteY71" fmla="*/ 23446 h 69814"/>
                    <a:gd name="connsiteX72" fmla="*/ 29004 w 67841"/>
                    <a:gd name="connsiteY72" fmla="*/ 23803 h 69814"/>
                    <a:gd name="connsiteX73" fmla="*/ 28325 w 67841"/>
                    <a:gd name="connsiteY73" fmla="*/ 24232 h 69814"/>
                    <a:gd name="connsiteX74" fmla="*/ 27968 w 67841"/>
                    <a:gd name="connsiteY74" fmla="*/ 23589 h 69814"/>
                    <a:gd name="connsiteX75" fmla="*/ 26789 w 67841"/>
                    <a:gd name="connsiteY75" fmla="*/ 24053 h 69814"/>
                    <a:gd name="connsiteX76" fmla="*/ 27503 w 67841"/>
                    <a:gd name="connsiteY76" fmla="*/ 24625 h 69814"/>
                    <a:gd name="connsiteX77" fmla="*/ 25932 w 67841"/>
                    <a:gd name="connsiteY77" fmla="*/ 25018 h 69814"/>
                    <a:gd name="connsiteX78" fmla="*/ 26861 w 67841"/>
                    <a:gd name="connsiteY78" fmla="*/ 26197 h 69814"/>
                    <a:gd name="connsiteX79" fmla="*/ 23431 w 67841"/>
                    <a:gd name="connsiteY79" fmla="*/ 26768 h 69814"/>
                    <a:gd name="connsiteX80" fmla="*/ 23860 w 67841"/>
                    <a:gd name="connsiteY80" fmla="*/ 27947 h 69814"/>
                    <a:gd name="connsiteX81" fmla="*/ 23253 w 67841"/>
                    <a:gd name="connsiteY81" fmla="*/ 27304 h 69814"/>
                    <a:gd name="connsiteX82" fmla="*/ 21538 w 67841"/>
                    <a:gd name="connsiteY82" fmla="*/ 27554 h 69814"/>
                    <a:gd name="connsiteX83" fmla="*/ 21217 w 67841"/>
                    <a:gd name="connsiteY83" fmla="*/ 27018 h 69814"/>
                    <a:gd name="connsiteX84" fmla="*/ 22217 w 67841"/>
                    <a:gd name="connsiteY84" fmla="*/ 28590 h 69814"/>
                    <a:gd name="connsiteX85" fmla="*/ 21395 w 67841"/>
                    <a:gd name="connsiteY85" fmla="*/ 30054 h 69814"/>
                    <a:gd name="connsiteX86" fmla="*/ 22181 w 67841"/>
                    <a:gd name="connsiteY86" fmla="*/ 31411 h 69814"/>
                    <a:gd name="connsiteX87" fmla="*/ 21717 w 67841"/>
                    <a:gd name="connsiteY87" fmla="*/ 30697 h 69814"/>
                    <a:gd name="connsiteX88" fmla="*/ 21538 w 67841"/>
                    <a:gd name="connsiteY88" fmla="*/ 31340 h 69814"/>
                    <a:gd name="connsiteX89" fmla="*/ 20574 w 67841"/>
                    <a:gd name="connsiteY89" fmla="*/ 30769 h 69814"/>
                    <a:gd name="connsiteX90" fmla="*/ 20074 w 67841"/>
                    <a:gd name="connsiteY90" fmla="*/ 29804 h 69814"/>
                    <a:gd name="connsiteX91" fmla="*/ 20503 w 67841"/>
                    <a:gd name="connsiteY91" fmla="*/ 31483 h 69814"/>
                    <a:gd name="connsiteX92" fmla="*/ 18467 w 67841"/>
                    <a:gd name="connsiteY92" fmla="*/ 32054 h 69814"/>
                    <a:gd name="connsiteX93" fmla="*/ 17752 w 67841"/>
                    <a:gd name="connsiteY93" fmla="*/ 33733 h 69814"/>
                    <a:gd name="connsiteX94" fmla="*/ 16145 w 67841"/>
                    <a:gd name="connsiteY94" fmla="*/ 32412 h 69814"/>
                    <a:gd name="connsiteX95" fmla="*/ 15323 w 67841"/>
                    <a:gd name="connsiteY95" fmla="*/ 34197 h 69814"/>
                    <a:gd name="connsiteX96" fmla="*/ 15288 w 67841"/>
                    <a:gd name="connsiteY96" fmla="*/ 34055 h 69814"/>
                    <a:gd name="connsiteX97" fmla="*/ 12537 w 67841"/>
                    <a:gd name="connsiteY97" fmla="*/ 37091 h 69814"/>
                    <a:gd name="connsiteX98" fmla="*/ 13466 w 67841"/>
                    <a:gd name="connsiteY98" fmla="*/ 38662 h 69814"/>
                    <a:gd name="connsiteX99" fmla="*/ 12359 w 67841"/>
                    <a:gd name="connsiteY99" fmla="*/ 41913 h 69814"/>
                    <a:gd name="connsiteX100" fmla="*/ 10751 w 67841"/>
                    <a:gd name="connsiteY100" fmla="*/ 42020 h 69814"/>
                    <a:gd name="connsiteX101" fmla="*/ 10680 w 67841"/>
                    <a:gd name="connsiteY101" fmla="*/ 41770 h 69814"/>
                    <a:gd name="connsiteX102" fmla="*/ 9287 w 67841"/>
                    <a:gd name="connsiteY102" fmla="*/ 43877 h 69814"/>
                    <a:gd name="connsiteX103" fmla="*/ 9858 w 67841"/>
                    <a:gd name="connsiteY103" fmla="*/ 46056 h 69814"/>
                    <a:gd name="connsiteX104" fmla="*/ 9144 w 67841"/>
                    <a:gd name="connsiteY104" fmla="*/ 45985 h 69814"/>
                    <a:gd name="connsiteX105" fmla="*/ 8358 w 67841"/>
                    <a:gd name="connsiteY105" fmla="*/ 45556 h 69814"/>
                    <a:gd name="connsiteX106" fmla="*/ 8608 w 67841"/>
                    <a:gd name="connsiteY106" fmla="*/ 46020 h 69814"/>
                    <a:gd name="connsiteX107" fmla="*/ 8465 w 67841"/>
                    <a:gd name="connsiteY107" fmla="*/ 45913 h 69814"/>
                    <a:gd name="connsiteX108" fmla="*/ 8822 w 67841"/>
                    <a:gd name="connsiteY108" fmla="*/ 46413 h 69814"/>
                    <a:gd name="connsiteX109" fmla="*/ 9215 w 67841"/>
                    <a:gd name="connsiteY109" fmla="*/ 46628 h 69814"/>
                    <a:gd name="connsiteX110" fmla="*/ 7394 w 67841"/>
                    <a:gd name="connsiteY110" fmla="*/ 46949 h 69814"/>
                    <a:gd name="connsiteX111" fmla="*/ 6715 w 67841"/>
                    <a:gd name="connsiteY111" fmla="*/ 51092 h 69814"/>
                    <a:gd name="connsiteX112" fmla="*/ 5894 w 67841"/>
                    <a:gd name="connsiteY112" fmla="*/ 49771 h 69814"/>
                    <a:gd name="connsiteX113" fmla="*/ 5536 w 67841"/>
                    <a:gd name="connsiteY113" fmla="*/ 50592 h 69814"/>
                    <a:gd name="connsiteX114" fmla="*/ 5465 w 67841"/>
                    <a:gd name="connsiteY114" fmla="*/ 49557 h 69814"/>
                    <a:gd name="connsiteX115" fmla="*/ 3465 w 67841"/>
                    <a:gd name="connsiteY115" fmla="*/ 52200 h 69814"/>
                    <a:gd name="connsiteX116" fmla="*/ 3893 w 67841"/>
                    <a:gd name="connsiteY116" fmla="*/ 52878 h 69814"/>
                    <a:gd name="connsiteX117" fmla="*/ 3750 w 67841"/>
                    <a:gd name="connsiteY117" fmla="*/ 52843 h 69814"/>
                    <a:gd name="connsiteX118" fmla="*/ 4286 w 67841"/>
                    <a:gd name="connsiteY118" fmla="*/ 53843 h 69814"/>
                    <a:gd name="connsiteX119" fmla="*/ 2500 w 67841"/>
                    <a:gd name="connsiteY119" fmla="*/ 53164 h 69814"/>
                    <a:gd name="connsiteX120" fmla="*/ 1929 w 67841"/>
                    <a:gd name="connsiteY120" fmla="*/ 55272 h 69814"/>
                    <a:gd name="connsiteX121" fmla="*/ 2679 w 67841"/>
                    <a:gd name="connsiteY121" fmla="*/ 55736 h 69814"/>
                    <a:gd name="connsiteX122" fmla="*/ 1893 w 67841"/>
                    <a:gd name="connsiteY122" fmla="*/ 56022 h 69814"/>
                    <a:gd name="connsiteX123" fmla="*/ 1000 w 67841"/>
                    <a:gd name="connsiteY123" fmla="*/ 55379 h 69814"/>
                    <a:gd name="connsiteX124" fmla="*/ 1714 w 67841"/>
                    <a:gd name="connsiteY124" fmla="*/ 57057 h 69814"/>
                    <a:gd name="connsiteX125" fmla="*/ 1000 w 67841"/>
                    <a:gd name="connsiteY125" fmla="*/ 55807 h 69814"/>
                    <a:gd name="connsiteX126" fmla="*/ 0 w 67841"/>
                    <a:gd name="connsiteY126" fmla="*/ 57415 h 69814"/>
                    <a:gd name="connsiteX127" fmla="*/ 1500 w 67841"/>
                    <a:gd name="connsiteY127" fmla="*/ 58736 h 69814"/>
                    <a:gd name="connsiteX128" fmla="*/ 714 w 67841"/>
                    <a:gd name="connsiteY128" fmla="*/ 60415 h 69814"/>
                    <a:gd name="connsiteX129" fmla="*/ 1643 w 67841"/>
                    <a:gd name="connsiteY129" fmla="*/ 60808 h 69814"/>
                    <a:gd name="connsiteX130" fmla="*/ 0 w 67841"/>
                    <a:gd name="connsiteY130" fmla="*/ 62665 h 69814"/>
                    <a:gd name="connsiteX131" fmla="*/ 5751 w 67841"/>
                    <a:gd name="connsiteY131" fmla="*/ 69702 h 69814"/>
                    <a:gd name="connsiteX132" fmla="*/ 8644 w 67841"/>
                    <a:gd name="connsiteY132" fmla="*/ 69452 h 69814"/>
                    <a:gd name="connsiteX133" fmla="*/ 11323 w 67841"/>
                    <a:gd name="connsiteY133" fmla="*/ 62665 h 69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67841" h="69814">
                      <a:moveTo>
                        <a:pt x="11323" y="62665"/>
                      </a:moveTo>
                      <a:cubicBezTo>
                        <a:pt x="13573" y="60594"/>
                        <a:pt x="15538" y="61201"/>
                        <a:pt x="17073" y="58129"/>
                      </a:cubicBezTo>
                      <a:cubicBezTo>
                        <a:pt x="18181" y="57022"/>
                        <a:pt x="19038" y="55272"/>
                        <a:pt x="19824" y="53914"/>
                      </a:cubicBezTo>
                      <a:cubicBezTo>
                        <a:pt x="19074" y="52485"/>
                        <a:pt x="20931" y="52485"/>
                        <a:pt x="20503" y="51092"/>
                      </a:cubicBezTo>
                      <a:lnTo>
                        <a:pt x="21324" y="51414"/>
                      </a:lnTo>
                      <a:cubicBezTo>
                        <a:pt x="21181" y="50950"/>
                        <a:pt x="21181" y="50485"/>
                        <a:pt x="21681" y="50592"/>
                      </a:cubicBezTo>
                      <a:lnTo>
                        <a:pt x="21860" y="50771"/>
                      </a:lnTo>
                      <a:cubicBezTo>
                        <a:pt x="21646" y="50057"/>
                        <a:pt x="22253" y="49949"/>
                        <a:pt x="22146" y="49592"/>
                      </a:cubicBezTo>
                      <a:lnTo>
                        <a:pt x="22324" y="49771"/>
                      </a:lnTo>
                      <a:lnTo>
                        <a:pt x="22574" y="49342"/>
                      </a:lnTo>
                      <a:lnTo>
                        <a:pt x="22789" y="49628"/>
                      </a:lnTo>
                      <a:cubicBezTo>
                        <a:pt x="22753" y="48628"/>
                        <a:pt x="23253" y="48056"/>
                        <a:pt x="23932" y="47806"/>
                      </a:cubicBezTo>
                      <a:lnTo>
                        <a:pt x="23146" y="47163"/>
                      </a:lnTo>
                      <a:cubicBezTo>
                        <a:pt x="24932" y="46949"/>
                        <a:pt x="23789" y="45092"/>
                        <a:pt x="25682" y="45127"/>
                      </a:cubicBezTo>
                      <a:lnTo>
                        <a:pt x="25825" y="45306"/>
                      </a:lnTo>
                      <a:cubicBezTo>
                        <a:pt x="25110" y="42234"/>
                        <a:pt x="28932" y="44842"/>
                        <a:pt x="28432" y="41841"/>
                      </a:cubicBezTo>
                      <a:cubicBezTo>
                        <a:pt x="28503" y="42234"/>
                        <a:pt x="28861" y="42163"/>
                        <a:pt x="29004" y="42341"/>
                      </a:cubicBezTo>
                      <a:cubicBezTo>
                        <a:pt x="29361" y="41591"/>
                        <a:pt x="29897" y="40913"/>
                        <a:pt x="28575" y="39412"/>
                      </a:cubicBezTo>
                      <a:cubicBezTo>
                        <a:pt x="29039" y="39055"/>
                        <a:pt x="29361" y="39555"/>
                        <a:pt x="29932" y="40091"/>
                      </a:cubicBezTo>
                      <a:cubicBezTo>
                        <a:pt x="29361" y="39448"/>
                        <a:pt x="29468" y="38841"/>
                        <a:pt x="29789" y="38484"/>
                      </a:cubicBezTo>
                      <a:lnTo>
                        <a:pt x="29861" y="38877"/>
                      </a:lnTo>
                      <a:lnTo>
                        <a:pt x="30647" y="37805"/>
                      </a:lnTo>
                      <a:lnTo>
                        <a:pt x="29361" y="36733"/>
                      </a:lnTo>
                      <a:cubicBezTo>
                        <a:pt x="30182" y="36626"/>
                        <a:pt x="30825" y="38127"/>
                        <a:pt x="31075" y="37377"/>
                      </a:cubicBezTo>
                      <a:lnTo>
                        <a:pt x="30182" y="36341"/>
                      </a:lnTo>
                      <a:cubicBezTo>
                        <a:pt x="31075" y="35912"/>
                        <a:pt x="32897" y="37091"/>
                        <a:pt x="34254" y="37269"/>
                      </a:cubicBezTo>
                      <a:cubicBezTo>
                        <a:pt x="37612" y="35126"/>
                        <a:pt x="38469" y="29911"/>
                        <a:pt x="43077" y="29090"/>
                      </a:cubicBezTo>
                      <a:lnTo>
                        <a:pt x="43898" y="29733"/>
                      </a:lnTo>
                      <a:cubicBezTo>
                        <a:pt x="44970" y="30769"/>
                        <a:pt x="43255" y="27304"/>
                        <a:pt x="44327" y="28197"/>
                      </a:cubicBezTo>
                      <a:lnTo>
                        <a:pt x="44184" y="27375"/>
                      </a:lnTo>
                      <a:cubicBezTo>
                        <a:pt x="44470" y="27482"/>
                        <a:pt x="44898" y="27482"/>
                        <a:pt x="44934" y="27875"/>
                      </a:cubicBezTo>
                      <a:cubicBezTo>
                        <a:pt x="45291" y="27589"/>
                        <a:pt x="45113" y="27411"/>
                        <a:pt x="45041" y="26875"/>
                      </a:cubicBezTo>
                      <a:lnTo>
                        <a:pt x="46042" y="27197"/>
                      </a:lnTo>
                      <a:cubicBezTo>
                        <a:pt x="47792" y="26411"/>
                        <a:pt x="47399" y="24161"/>
                        <a:pt x="48792" y="23160"/>
                      </a:cubicBezTo>
                      <a:cubicBezTo>
                        <a:pt x="51578" y="22875"/>
                        <a:pt x="52507" y="19196"/>
                        <a:pt x="53150" y="17195"/>
                      </a:cubicBezTo>
                      <a:cubicBezTo>
                        <a:pt x="53257" y="15552"/>
                        <a:pt x="54935" y="15374"/>
                        <a:pt x="56471" y="15445"/>
                      </a:cubicBezTo>
                      <a:cubicBezTo>
                        <a:pt x="58043" y="15481"/>
                        <a:pt x="59472" y="15659"/>
                        <a:pt x="60079" y="13945"/>
                      </a:cubicBezTo>
                      <a:cubicBezTo>
                        <a:pt x="60258" y="14088"/>
                        <a:pt x="60222" y="13588"/>
                        <a:pt x="60150" y="13409"/>
                      </a:cubicBezTo>
                      <a:lnTo>
                        <a:pt x="62544" y="12623"/>
                      </a:lnTo>
                      <a:cubicBezTo>
                        <a:pt x="62294" y="12695"/>
                        <a:pt x="75438" y="8230"/>
                        <a:pt x="61222" y="372"/>
                      </a:cubicBezTo>
                      <a:lnTo>
                        <a:pt x="61186" y="50"/>
                      </a:lnTo>
                      <a:cubicBezTo>
                        <a:pt x="59436" y="-128"/>
                        <a:pt x="58400" y="86"/>
                        <a:pt x="57971" y="2051"/>
                      </a:cubicBezTo>
                      <a:cubicBezTo>
                        <a:pt x="57043" y="265"/>
                        <a:pt x="56614" y="2372"/>
                        <a:pt x="56007" y="1943"/>
                      </a:cubicBezTo>
                      <a:lnTo>
                        <a:pt x="55971" y="1765"/>
                      </a:lnTo>
                      <a:cubicBezTo>
                        <a:pt x="55685" y="3586"/>
                        <a:pt x="53435" y="1515"/>
                        <a:pt x="53078" y="3265"/>
                      </a:cubicBezTo>
                      <a:cubicBezTo>
                        <a:pt x="53042" y="3086"/>
                        <a:pt x="52792" y="2586"/>
                        <a:pt x="53007" y="2444"/>
                      </a:cubicBezTo>
                      <a:cubicBezTo>
                        <a:pt x="52435" y="3015"/>
                        <a:pt x="51721" y="3944"/>
                        <a:pt x="51078" y="2944"/>
                      </a:cubicBezTo>
                      <a:cubicBezTo>
                        <a:pt x="49578" y="4122"/>
                        <a:pt x="46934" y="5372"/>
                        <a:pt x="47220" y="7623"/>
                      </a:cubicBezTo>
                      <a:lnTo>
                        <a:pt x="47077" y="7301"/>
                      </a:lnTo>
                      <a:cubicBezTo>
                        <a:pt x="47363" y="8730"/>
                        <a:pt x="46506" y="8016"/>
                        <a:pt x="46363" y="9016"/>
                      </a:cubicBezTo>
                      <a:cubicBezTo>
                        <a:pt x="46220" y="8944"/>
                        <a:pt x="46149" y="8909"/>
                        <a:pt x="46113" y="8873"/>
                      </a:cubicBezTo>
                      <a:cubicBezTo>
                        <a:pt x="46399" y="10302"/>
                        <a:pt x="44755" y="10445"/>
                        <a:pt x="44755" y="11230"/>
                      </a:cubicBezTo>
                      <a:lnTo>
                        <a:pt x="44184" y="10730"/>
                      </a:lnTo>
                      <a:lnTo>
                        <a:pt x="43398" y="11838"/>
                      </a:lnTo>
                      <a:lnTo>
                        <a:pt x="43863" y="11588"/>
                      </a:lnTo>
                      <a:cubicBezTo>
                        <a:pt x="45327" y="13195"/>
                        <a:pt x="42184" y="11409"/>
                        <a:pt x="42577" y="13052"/>
                      </a:cubicBezTo>
                      <a:cubicBezTo>
                        <a:pt x="41755" y="13552"/>
                        <a:pt x="44720" y="17338"/>
                        <a:pt x="43363" y="17302"/>
                      </a:cubicBezTo>
                      <a:cubicBezTo>
                        <a:pt x="43827" y="18267"/>
                        <a:pt x="42398" y="15945"/>
                        <a:pt x="42541" y="16910"/>
                      </a:cubicBezTo>
                      <a:cubicBezTo>
                        <a:pt x="41684" y="16195"/>
                        <a:pt x="42220" y="16231"/>
                        <a:pt x="41434" y="15767"/>
                      </a:cubicBezTo>
                      <a:cubicBezTo>
                        <a:pt x="41434" y="16588"/>
                        <a:pt x="39898" y="15767"/>
                        <a:pt x="39969" y="16802"/>
                      </a:cubicBezTo>
                      <a:lnTo>
                        <a:pt x="39291" y="16231"/>
                      </a:lnTo>
                      <a:cubicBezTo>
                        <a:pt x="39826" y="18017"/>
                        <a:pt x="37255" y="16767"/>
                        <a:pt x="37933" y="18267"/>
                      </a:cubicBezTo>
                      <a:cubicBezTo>
                        <a:pt x="37791" y="19446"/>
                        <a:pt x="35647" y="16910"/>
                        <a:pt x="36183" y="18803"/>
                      </a:cubicBezTo>
                      <a:lnTo>
                        <a:pt x="35112" y="18231"/>
                      </a:lnTo>
                      <a:cubicBezTo>
                        <a:pt x="34719" y="18374"/>
                        <a:pt x="35933" y="19481"/>
                        <a:pt x="35219" y="19338"/>
                      </a:cubicBezTo>
                      <a:cubicBezTo>
                        <a:pt x="34719" y="18767"/>
                        <a:pt x="34433" y="19267"/>
                        <a:pt x="34111" y="18588"/>
                      </a:cubicBezTo>
                      <a:cubicBezTo>
                        <a:pt x="32718" y="18303"/>
                        <a:pt x="33683" y="21160"/>
                        <a:pt x="31254" y="20660"/>
                      </a:cubicBezTo>
                      <a:cubicBezTo>
                        <a:pt x="31933" y="21982"/>
                        <a:pt x="30825" y="21803"/>
                        <a:pt x="31325" y="22803"/>
                      </a:cubicBezTo>
                      <a:cubicBezTo>
                        <a:pt x="30897" y="22339"/>
                        <a:pt x="30111" y="23696"/>
                        <a:pt x="29861" y="22125"/>
                      </a:cubicBezTo>
                      <a:cubicBezTo>
                        <a:pt x="29861" y="21982"/>
                        <a:pt x="29968" y="21910"/>
                        <a:pt x="30111" y="22125"/>
                      </a:cubicBezTo>
                      <a:lnTo>
                        <a:pt x="29647" y="21410"/>
                      </a:lnTo>
                      <a:cubicBezTo>
                        <a:pt x="27932" y="20732"/>
                        <a:pt x="29039" y="23089"/>
                        <a:pt x="28218" y="23446"/>
                      </a:cubicBezTo>
                      <a:cubicBezTo>
                        <a:pt x="28611" y="23482"/>
                        <a:pt x="28789" y="23232"/>
                        <a:pt x="29004" y="23803"/>
                      </a:cubicBezTo>
                      <a:lnTo>
                        <a:pt x="28325" y="24232"/>
                      </a:lnTo>
                      <a:lnTo>
                        <a:pt x="27968" y="23589"/>
                      </a:lnTo>
                      <a:lnTo>
                        <a:pt x="26789" y="24053"/>
                      </a:lnTo>
                      <a:lnTo>
                        <a:pt x="27503" y="24625"/>
                      </a:lnTo>
                      <a:cubicBezTo>
                        <a:pt x="26753" y="24661"/>
                        <a:pt x="25610" y="23625"/>
                        <a:pt x="25932" y="25018"/>
                      </a:cubicBezTo>
                      <a:cubicBezTo>
                        <a:pt x="26182" y="25732"/>
                        <a:pt x="27146" y="25554"/>
                        <a:pt x="26861" y="26197"/>
                      </a:cubicBezTo>
                      <a:cubicBezTo>
                        <a:pt x="25860" y="26232"/>
                        <a:pt x="24396" y="26304"/>
                        <a:pt x="23431" y="26768"/>
                      </a:cubicBezTo>
                      <a:cubicBezTo>
                        <a:pt x="24146" y="27482"/>
                        <a:pt x="23932" y="27625"/>
                        <a:pt x="23860" y="27947"/>
                      </a:cubicBezTo>
                      <a:lnTo>
                        <a:pt x="23253" y="27304"/>
                      </a:lnTo>
                      <a:cubicBezTo>
                        <a:pt x="23253" y="28911"/>
                        <a:pt x="21681" y="26125"/>
                        <a:pt x="21538" y="27554"/>
                      </a:cubicBezTo>
                      <a:lnTo>
                        <a:pt x="21217" y="27018"/>
                      </a:lnTo>
                      <a:lnTo>
                        <a:pt x="22217" y="28590"/>
                      </a:lnTo>
                      <a:cubicBezTo>
                        <a:pt x="22646" y="30518"/>
                        <a:pt x="20610" y="27589"/>
                        <a:pt x="21395" y="30054"/>
                      </a:cubicBezTo>
                      <a:cubicBezTo>
                        <a:pt x="21610" y="29661"/>
                        <a:pt x="22824" y="31340"/>
                        <a:pt x="22181" y="31411"/>
                      </a:cubicBezTo>
                      <a:lnTo>
                        <a:pt x="21717" y="30697"/>
                      </a:lnTo>
                      <a:cubicBezTo>
                        <a:pt x="21610" y="31019"/>
                        <a:pt x="21788" y="31340"/>
                        <a:pt x="21538" y="31340"/>
                      </a:cubicBezTo>
                      <a:cubicBezTo>
                        <a:pt x="21360" y="30876"/>
                        <a:pt x="20788" y="30376"/>
                        <a:pt x="20574" y="30769"/>
                      </a:cubicBezTo>
                      <a:lnTo>
                        <a:pt x="20074" y="29804"/>
                      </a:lnTo>
                      <a:lnTo>
                        <a:pt x="20503" y="31483"/>
                      </a:lnTo>
                      <a:cubicBezTo>
                        <a:pt x="19431" y="31233"/>
                        <a:pt x="19467" y="32733"/>
                        <a:pt x="18467" y="32054"/>
                      </a:cubicBezTo>
                      <a:cubicBezTo>
                        <a:pt x="18467" y="32054"/>
                        <a:pt x="17073" y="32554"/>
                        <a:pt x="17752" y="33733"/>
                      </a:cubicBezTo>
                      <a:cubicBezTo>
                        <a:pt x="17395" y="32947"/>
                        <a:pt x="16645" y="33269"/>
                        <a:pt x="16145" y="32412"/>
                      </a:cubicBezTo>
                      <a:cubicBezTo>
                        <a:pt x="16502" y="33305"/>
                        <a:pt x="16288" y="34590"/>
                        <a:pt x="15323" y="34197"/>
                      </a:cubicBezTo>
                      <a:lnTo>
                        <a:pt x="15288" y="34055"/>
                      </a:lnTo>
                      <a:cubicBezTo>
                        <a:pt x="13466" y="34448"/>
                        <a:pt x="14359" y="36912"/>
                        <a:pt x="12537" y="37091"/>
                      </a:cubicBezTo>
                      <a:cubicBezTo>
                        <a:pt x="13323" y="37734"/>
                        <a:pt x="12394" y="37912"/>
                        <a:pt x="13466" y="38662"/>
                      </a:cubicBezTo>
                      <a:cubicBezTo>
                        <a:pt x="13430" y="40555"/>
                        <a:pt x="9715" y="38877"/>
                        <a:pt x="12359" y="41913"/>
                      </a:cubicBezTo>
                      <a:cubicBezTo>
                        <a:pt x="12073" y="42520"/>
                        <a:pt x="11144" y="41877"/>
                        <a:pt x="10751" y="42020"/>
                      </a:cubicBezTo>
                      <a:lnTo>
                        <a:pt x="10680" y="41770"/>
                      </a:lnTo>
                      <a:cubicBezTo>
                        <a:pt x="10144" y="42949"/>
                        <a:pt x="9930" y="43199"/>
                        <a:pt x="9287" y="43877"/>
                      </a:cubicBezTo>
                      <a:cubicBezTo>
                        <a:pt x="9287" y="44485"/>
                        <a:pt x="10716" y="45699"/>
                        <a:pt x="9858" y="46056"/>
                      </a:cubicBezTo>
                      <a:cubicBezTo>
                        <a:pt x="9430" y="45377"/>
                        <a:pt x="9358" y="45735"/>
                        <a:pt x="9144" y="45985"/>
                      </a:cubicBezTo>
                      <a:cubicBezTo>
                        <a:pt x="9180" y="45770"/>
                        <a:pt x="9001" y="45556"/>
                        <a:pt x="8358" y="45556"/>
                      </a:cubicBezTo>
                      <a:cubicBezTo>
                        <a:pt x="8501" y="45735"/>
                        <a:pt x="8573" y="45877"/>
                        <a:pt x="8608" y="46020"/>
                      </a:cubicBezTo>
                      <a:cubicBezTo>
                        <a:pt x="8573" y="45985"/>
                        <a:pt x="8537" y="45949"/>
                        <a:pt x="8465" y="45913"/>
                      </a:cubicBezTo>
                      <a:cubicBezTo>
                        <a:pt x="8394" y="46449"/>
                        <a:pt x="8608" y="46521"/>
                        <a:pt x="8822" y="46413"/>
                      </a:cubicBezTo>
                      <a:cubicBezTo>
                        <a:pt x="8894" y="46485"/>
                        <a:pt x="9037" y="46556"/>
                        <a:pt x="9215" y="46628"/>
                      </a:cubicBezTo>
                      <a:cubicBezTo>
                        <a:pt x="8180" y="46413"/>
                        <a:pt x="8430" y="47699"/>
                        <a:pt x="7394" y="46949"/>
                      </a:cubicBezTo>
                      <a:cubicBezTo>
                        <a:pt x="6751" y="48199"/>
                        <a:pt x="7108" y="49842"/>
                        <a:pt x="6715" y="51092"/>
                      </a:cubicBezTo>
                      <a:cubicBezTo>
                        <a:pt x="6108" y="50771"/>
                        <a:pt x="5858" y="50200"/>
                        <a:pt x="5894" y="49771"/>
                      </a:cubicBezTo>
                      <a:lnTo>
                        <a:pt x="5536" y="50592"/>
                      </a:lnTo>
                      <a:cubicBezTo>
                        <a:pt x="4822" y="49985"/>
                        <a:pt x="5429" y="49878"/>
                        <a:pt x="5465" y="49557"/>
                      </a:cubicBezTo>
                      <a:cubicBezTo>
                        <a:pt x="3643" y="49378"/>
                        <a:pt x="5286" y="52128"/>
                        <a:pt x="3465" y="52200"/>
                      </a:cubicBezTo>
                      <a:lnTo>
                        <a:pt x="3893" y="52878"/>
                      </a:lnTo>
                      <a:lnTo>
                        <a:pt x="3750" y="52843"/>
                      </a:lnTo>
                      <a:cubicBezTo>
                        <a:pt x="4072" y="53093"/>
                        <a:pt x="4286" y="53628"/>
                        <a:pt x="4286" y="53843"/>
                      </a:cubicBezTo>
                      <a:cubicBezTo>
                        <a:pt x="3536" y="53450"/>
                        <a:pt x="2822" y="52664"/>
                        <a:pt x="2500" y="53164"/>
                      </a:cubicBezTo>
                      <a:cubicBezTo>
                        <a:pt x="1572" y="53057"/>
                        <a:pt x="1964" y="54486"/>
                        <a:pt x="1929" y="55272"/>
                      </a:cubicBezTo>
                      <a:cubicBezTo>
                        <a:pt x="2250" y="55093"/>
                        <a:pt x="2536" y="55450"/>
                        <a:pt x="2679" y="55736"/>
                      </a:cubicBezTo>
                      <a:cubicBezTo>
                        <a:pt x="2500" y="55986"/>
                        <a:pt x="1750" y="55629"/>
                        <a:pt x="1893" y="56022"/>
                      </a:cubicBezTo>
                      <a:lnTo>
                        <a:pt x="1000" y="55379"/>
                      </a:lnTo>
                      <a:cubicBezTo>
                        <a:pt x="1893" y="55914"/>
                        <a:pt x="1393" y="56700"/>
                        <a:pt x="1714" y="57057"/>
                      </a:cubicBezTo>
                      <a:cubicBezTo>
                        <a:pt x="964" y="56700"/>
                        <a:pt x="1429" y="56236"/>
                        <a:pt x="1000" y="55807"/>
                      </a:cubicBezTo>
                      <a:cubicBezTo>
                        <a:pt x="321" y="56879"/>
                        <a:pt x="679" y="56343"/>
                        <a:pt x="0" y="57415"/>
                      </a:cubicBezTo>
                      <a:cubicBezTo>
                        <a:pt x="286" y="58451"/>
                        <a:pt x="929" y="57915"/>
                        <a:pt x="1500" y="58736"/>
                      </a:cubicBezTo>
                      <a:cubicBezTo>
                        <a:pt x="1322" y="59344"/>
                        <a:pt x="1643" y="60236"/>
                        <a:pt x="714" y="60415"/>
                      </a:cubicBezTo>
                      <a:lnTo>
                        <a:pt x="1643" y="60808"/>
                      </a:lnTo>
                      <a:cubicBezTo>
                        <a:pt x="1643" y="62130"/>
                        <a:pt x="1250" y="62594"/>
                        <a:pt x="0" y="62665"/>
                      </a:cubicBezTo>
                      <a:cubicBezTo>
                        <a:pt x="1393" y="68202"/>
                        <a:pt x="4072" y="69380"/>
                        <a:pt x="5751" y="69702"/>
                      </a:cubicBezTo>
                      <a:cubicBezTo>
                        <a:pt x="7501" y="70059"/>
                        <a:pt x="8644" y="69452"/>
                        <a:pt x="8644" y="69452"/>
                      </a:cubicBezTo>
                      <a:cubicBezTo>
                        <a:pt x="11537" y="68452"/>
                        <a:pt x="9858" y="65844"/>
                        <a:pt x="11323" y="6266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5" name="Graphic 1">
                <a:extLst>
                  <a:ext uri="{FF2B5EF4-FFF2-40B4-BE49-F238E27FC236}">
                    <a16:creationId xmlns:a16="http://schemas.microsoft.com/office/drawing/2014/main" id="{7757A89C-E6E4-6F4F-BEAE-257A64EB06D5}"/>
                  </a:ext>
                </a:extLst>
              </p:cNvPr>
              <p:cNvGrpSpPr/>
              <p:nvPr/>
            </p:nvGrpSpPr>
            <p:grpSpPr>
              <a:xfrm>
                <a:off x="10007205" y="1074042"/>
                <a:ext cx="64591" cy="67994"/>
                <a:chOff x="10007205" y="1074042"/>
                <a:chExt cx="64591" cy="67994"/>
              </a:xfrm>
              <a:grpFill/>
            </p:grpSpPr>
            <p:sp>
              <p:nvSpPr>
                <p:cNvPr id="186" name="Freeform 185">
                  <a:extLst>
                    <a:ext uri="{FF2B5EF4-FFF2-40B4-BE49-F238E27FC236}">
                      <a16:creationId xmlns:a16="http://schemas.microsoft.com/office/drawing/2014/main" id="{65C42FE9-1E7D-2C44-876F-775465FA772C}"/>
                    </a:ext>
                  </a:extLst>
                </p:cNvPr>
                <p:cNvSpPr/>
                <p:nvPr/>
              </p:nvSpPr>
              <p:spPr>
                <a:xfrm>
                  <a:off x="10024692" y="1079706"/>
                  <a:ext cx="201" cy="428"/>
                </a:xfrm>
                <a:custGeom>
                  <a:avLst/>
                  <a:gdLst>
                    <a:gd name="connsiteX0" fmla="*/ 179 w 201"/>
                    <a:gd name="connsiteY0" fmla="*/ 0 h 428"/>
                    <a:gd name="connsiteX1" fmla="*/ 0 w 201"/>
                    <a:gd name="connsiteY1" fmla="*/ 429 h 428"/>
                    <a:gd name="connsiteX2" fmla="*/ 179 w 201"/>
                    <a:gd name="connsiteY2" fmla="*/ 0 h 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1" h="428">
                      <a:moveTo>
                        <a:pt x="179" y="0"/>
                      </a:moveTo>
                      <a:lnTo>
                        <a:pt x="0" y="429"/>
                      </a:lnTo>
                      <a:cubicBezTo>
                        <a:pt x="143" y="286"/>
                        <a:pt x="250" y="143"/>
                        <a:pt x="179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" name="Freeform 186">
                  <a:extLst>
                    <a:ext uri="{FF2B5EF4-FFF2-40B4-BE49-F238E27FC236}">
                      <a16:creationId xmlns:a16="http://schemas.microsoft.com/office/drawing/2014/main" id="{D93410F9-D5BA-9747-AD52-7ED67836FE30}"/>
                    </a:ext>
                  </a:extLst>
                </p:cNvPr>
                <p:cNvSpPr/>
                <p:nvPr/>
              </p:nvSpPr>
              <p:spPr>
                <a:xfrm>
                  <a:off x="10061768" y="1122176"/>
                  <a:ext cx="107" cy="35"/>
                </a:xfrm>
                <a:custGeom>
                  <a:avLst/>
                  <a:gdLst>
                    <a:gd name="connsiteX0" fmla="*/ 0 w 107"/>
                    <a:gd name="connsiteY0" fmla="*/ 36 h 35"/>
                    <a:gd name="connsiteX1" fmla="*/ 107 w 107"/>
                    <a:gd name="connsiteY1" fmla="*/ 0 h 35"/>
                    <a:gd name="connsiteX2" fmla="*/ 0 w 107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0" y="36"/>
                      </a:moveTo>
                      <a:lnTo>
                        <a:pt x="107" y="0"/>
                      </a:lnTo>
                      <a:cubicBezTo>
                        <a:pt x="72" y="0"/>
                        <a:pt x="0" y="36"/>
                        <a:pt x="0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29084083-973E-C44D-AE73-2AE0128C6FCB}"/>
                    </a:ext>
                  </a:extLst>
                </p:cNvPr>
                <p:cNvSpPr/>
                <p:nvPr/>
              </p:nvSpPr>
              <p:spPr>
                <a:xfrm>
                  <a:off x="10020620" y="1095386"/>
                  <a:ext cx="107" cy="35"/>
                </a:xfrm>
                <a:custGeom>
                  <a:avLst/>
                  <a:gdLst>
                    <a:gd name="connsiteX0" fmla="*/ 107 w 107"/>
                    <a:gd name="connsiteY0" fmla="*/ 36 h 35"/>
                    <a:gd name="connsiteX1" fmla="*/ 107 w 107"/>
                    <a:gd name="connsiteY1" fmla="*/ 0 h 35"/>
                    <a:gd name="connsiteX2" fmla="*/ 0 w 107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36"/>
                      </a:moveTo>
                      <a:lnTo>
                        <a:pt x="107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1123D1E5-1376-5F40-B154-44D9C3DC2B8E}"/>
                    </a:ext>
                  </a:extLst>
                </p:cNvPr>
                <p:cNvSpPr/>
                <p:nvPr/>
              </p:nvSpPr>
              <p:spPr>
                <a:xfrm>
                  <a:off x="10007205" y="1074042"/>
                  <a:ext cx="64591" cy="67994"/>
                </a:xfrm>
                <a:custGeom>
                  <a:avLst/>
                  <a:gdLst>
                    <a:gd name="connsiteX0" fmla="*/ 6093 w 64591"/>
                    <a:gd name="connsiteY0" fmla="*/ 11414 h 67994"/>
                    <a:gd name="connsiteX1" fmla="*/ 9843 w 64591"/>
                    <a:gd name="connsiteY1" fmla="*/ 18308 h 67994"/>
                    <a:gd name="connsiteX2" fmla="*/ 13487 w 64591"/>
                    <a:gd name="connsiteY2" fmla="*/ 21344 h 67994"/>
                    <a:gd name="connsiteX3" fmla="*/ 16308 w 64591"/>
                    <a:gd name="connsiteY3" fmla="*/ 22380 h 67994"/>
                    <a:gd name="connsiteX4" fmla="*/ 15915 w 64591"/>
                    <a:gd name="connsiteY4" fmla="*/ 23201 h 67994"/>
                    <a:gd name="connsiteX5" fmla="*/ 16701 w 64591"/>
                    <a:gd name="connsiteY5" fmla="*/ 23630 h 67994"/>
                    <a:gd name="connsiteX6" fmla="*/ 16523 w 64591"/>
                    <a:gd name="connsiteY6" fmla="*/ 23773 h 67994"/>
                    <a:gd name="connsiteX7" fmla="*/ 17666 w 64591"/>
                    <a:gd name="connsiteY7" fmla="*/ 24130 h 67994"/>
                    <a:gd name="connsiteX8" fmla="*/ 17487 w 64591"/>
                    <a:gd name="connsiteY8" fmla="*/ 24273 h 67994"/>
                    <a:gd name="connsiteX9" fmla="*/ 17916 w 64591"/>
                    <a:gd name="connsiteY9" fmla="*/ 24559 h 67994"/>
                    <a:gd name="connsiteX10" fmla="*/ 17594 w 64591"/>
                    <a:gd name="connsiteY10" fmla="*/ 24737 h 67994"/>
                    <a:gd name="connsiteX11" fmla="*/ 19237 w 64591"/>
                    <a:gd name="connsiteY11" fmla="*/ 25845 h 67994"/>
                    <a:gd name="connsiteX12" fmla="*/ 19952 w 64591"/>
                    <a:gd name="connsiteY12" fmla="*/ 25130 h 67994"/>
                    <a:gd name="connsiteX13" fmla="*/ 21595 w 64591"/>
                    <a:gd name="connsiteY13" fmla="*/ 27559 h 67994"/>
                    <a:gd name="connsiteX14" fmla="*/ 21381 w 64591"/>
                    <a:gd name="connsiteY14" fmla="*/ 27702 h 67994"/>
                    <a:gd name="connsiteX15" fmla="*/ 24417 w 64591"/>
                    <a:gd name="connsiteY15" fmla="*/ 30309 h 67994"/>
                    <a:gd name="connsiteX16" fmla="*/ 23845 w 64591"/>
                    <a:gd name="connsiteY16" fmla="*/ 30845 h 67994"/>
                    <a:gd name="connsiteX17" fmla="*/ 26703 w 64591"/>
                    <a:gd name="connsiteY17" fmla="*/ 30560 h 67994"/>
                    <a:gd name="connsiteX18" fmla="*/ 25917 w 64591"/>
                    <a:gd name="connsiteY18" fmla="*/ 31810 h 67994"/>
                    <a:gd name="connsiteX19" fmla="*/ 27488 w 64591"/>
                    <a:gd name="connsiteY19" fmla="*/ 31738 h 67994"/>
                    <a:gd name="connsiteX20" fmla="*/ 27095 w 64591"/>
                    <a:gd name="connsiteY20" fmla="*/ 31774 h 67994"/>
                    <a:gd name="connsiteX21" fmla="*/ 28060 w 64591"/>
                    <a:gd name="connsiteY21" fmla="*/ 32560 h 67994"/>
                    <a:gd name="connsiteX22" fmla="*/ 29239 w 64591"/>
                    <a:gd name="connsiteY22" fmla="*/ 31381 h 67994"/>
                    <a:gd name="connsiteX23" fmla="*/ 28417 w 64591"/>
                    <a:gd name="connsiteY23" fmla="*/ 32988 h 67994"/>
                    <a:gd name="connsiteX24" fmla="*/ 29524 w 64591"/>
                    <a:gd name="connsiteY24" fmla="*/ 32167 h 67994"/>
                    <a:gd name="connsiteX25" fmla="*/ 28239 w 64591"/>
                    <a:gd name="connsiteY25" fmla="*/ 36025 h 67994"/>
                    <a:gd name="connsiteX26" fmla="*/ 35775 w 64591"/>
                    <a:gd name="connsiteY26" fmla="*/ 44740 h 67994"/>
                    <a:gd name="connsiteX27" fmla="*/ 35096 w 64591"/>
                    <a:gd name="connsiteY27" fmla="*/ 45526 h 67994"/>
                    <a:gd name="connsiteX28" fmla="*/ 36454 w 64591"/>
                    <a:gd name="connsiteY28" fmla="*/ 45776 h 67994"/>
                    <a:gd name="connsiteX29" fmla="*/ 37240 w 64591"/>
                    <a:gd name="connsiteY29" fmla="*/ 45633 h 67994"/>
                    <a:gd name="connsiteX30" fmla="*/ 36668 w 64591"/>
                    <a:gd name="connsiteY30" fmla="*/ 46312 h 67994"/>
                    <a:gd name="connsiteX31" fmla="*/ 37597 w 64591"/>
                    <a:gd name="connsiteY31" fmla="*/ 46383 h 67994"/>
                    <a:gd name="connsiteX32" fmla="*/ 37168 w 64591"/>
                    <a:gd name="connsiteY32" fmla="*/ 47276 h 67994"/>
                    <a:gd name="connsiteX33" fmla="*/ 40526 w 64591"/>
                    <a:gd name="connsiteY33" fmla="*/ 49991 h 67994"/>
                    <a:gd name="connsiteX34" fmla="*/ 46062 w 64591"/>
                    <a:gd name="connsiteY34" fmla="*/ 54884 h 67994"/>
                    <a:gd name="connsiteX35" fmla="*/ 51027 w 64591"/>
                    <a:gd name="connsiteY35" fmla="*/ 62278 h 67994"/>
                    <a:gd name="connsiteX36" fmla="*/ 51598 w 64591"/>
                    <a:gd name="connsiteY36" fmla="*/ 62278 h 67994"/>
                    <a:gd name="connsiteX37" fmla="*/ 53563 w 64591"/>
                    <a:gd name="connsiteY37" fmla="*/ 64707 h 67994"/>
                    <a:gd name="connsiteX38" fmla="*/ 55528 w 64591"/>
                    <a:gd name="connsiteY38" fmla="*/ 66314 h 67994"/>
                    <a:gd name="connsiteX39" fmla="*/ 61457 w 64591"/>
                    <a:gd name="connsiteY39" fmla="*/ 67957 h 67994"/>
                    <a:gd name="connsiteX40" fmla="*/ 64350 w 64591"/>
                    <a:gd name="connsiteY40" fmla="*/ 64492 h 67994"/>
                    <a:gd name="connsiteX41" fmla="*/ 63029 w 64591"/>
                    <a:gd name="connsiteY41" fmla="*/ 61599 h 67994"/>
                    <a:gd name="connsiteX42" fmla="*/ 63279 w 64591"/>
                    <a:gd name="connsiteY42" fmla="*/ 57456 h 67994"/>
                    <a:gd name="connsiteX43" fmla="*/ 63457 w 64591"/>
                    <a:gd name="connsiteY43" fmla="*/ 57206 h 67994"/>
                    <a:gd name="connsiteX44" fmla="*/ 61493 w 64591"/>
                    <a:gd name="connsiteY44" fmla="*/ 56420 h 67994"/>
                    <a:gd name="connsiteX45" fmla="*/ 61278 w 64591"/>
                    <a:gd name="connsiteY45" fmla="*/ 54920 h 67994"/>
                    <a:gd name="connsiteX46" fmla="*/ 61421 w 64591"/>
                    <a:gd name="connsiteY46" fmla="*/ 54848 h 67994"/>
                    <a:gd name="connsiteX47" fmla="*/ 59707 w 64591"/>
                    <a:gd name="connsiteY47" fmla="*/ 53027 h 67994"/>
                    <a:gd name="connsiteX48" fmla="*/ 60457 w 64591"/>
                    <a:gd name="connsiteY48" fmla="*/ 52741 h 67994"/>
                    <a:gd name="connsiteX49" fmla="*/ 59707 w 64591"/>
                    <a:gd name="connsiteY49" fmla="*/ 51169 h 67994"/>
                    <a:gd name="connsiteX50" fmla="*/ 55528 w 64591"/>
                    <a:gd name="connsiteY50" fmla="*/ 48955 h 67994"/>
                    <a:gd name="connsiteX51" fmla="*/ 55813 w 64591"/>
                    <a:gd name="connsiteY51" fmla="*/ 48776 h 67994"/>
                    <a:gd name="connsiteX52" fmla="*/ 54349 w 64591"/>
                    <a:gd name="connsiteY52" fmla="*/ 48383 h 67994"/>
                    <a:gd name="connsiteX53" fmla="*/ 54527 w 64591"/>
                    <a:gd name="connsiteY53" fmla="*/ 48133 h 67994"/>
                    <a:gd name="connsiteX54" fmla="*/ 52527 w 64591"/>
                    <a:gd name="connsiteY54" fmla="*/ 46990 h 67994"/>
                    <a:gd name="connsiteX55" fmla="*/ 53099 w 64591"/>
                    <a:gd name="connsiteY55" fmla="*/ 46454 h 67994"/>
                    <a:gd name="connsiteX56" fmla="*/ 52206 w 64591"/>
                    <a:gd name="connsiteY56" fmla="*/ 45704 h 67994"/>
                    <a:gd name="connsiteX57" fmla="*/ 52384 w 64591"/>
                    <a:gd name="connsiteY57" fmla="*/ 46133 h 67994"/>
                    <a:gd name="connsiteX58" fmla="*/ 51206 w 64591"/>
                    <a:gd name="connsiteY58" fmla="*/ 44883 h 67994"/>
                    <a:gd name="connsiteX59" fmla="*/ 47027 w 64591"/>
                    <a:gd name="connsiteY59" fmla="*/ 45311 h 67994"/>
                    <a:gd name="connsiteX60" fmla="*/ 47527 w 64591"/>
                    <a:gd name="connsiteY60" fmla="*/ 44561 h 67994"/>
                    <a:gd name="connsiteX61" fmla="*/ 48813 w 64591"/>
                    <a:gd name="connsiteY61" fmla="*/ 43597 h 67994"/>
                    <a:gd name="connsiteX62" fmla="*/ 48027 w 64591"/>
                    <a:gd name="connsiteY62" fmla="*/ 42132 h 67994"/>
                    <a:gd name="connsiteX63" fmla="*/ 48670 w 64591"/>
                    <a:gd name="connsiteY63" fmla="*/ 41525 h 67994"/>
                    <a:gd name="connsiteX64" fmla="*/ 46812 w 64591"/>
                    <a:gd name="connsiteY64" fmla="*/ 40025 h 67994"/>
                    <a:gd name="connsiteX65" fmla="*/ 46419 w 64591"/>
                    <a:gd name="connsiteY65" fmla="*/ 38239 h 67994"/>
                    <a:gd name="connsiteX66" fmla="*/ 47062 w 64591"/>
                    <a:gd name="connsiteY66" fmla="*/ 37168 h 67994"/>
                    <a:gd name="connsiteX67" fmla="*/ 45884 w 64591"/>
                    <a:gd name="connsiteY67" fmla="*/ 37168 h 67994"/>
                    <a:gd name="connsiteX68" fmla="*/ 46669 w 64591"/>
                    <a:gd name="connsiteY68" fmla="*/ 36096 h 67994"/>
                    <a:gd name="connsiteX69" fmla="*/ 44741 w 64591"/>
                    <a:gd name="connsiteY69" fmla="*/ 33346 h 67994"/>
                    <a:gd name="connsiteX70" fmla="*/ 42705 w 64591"/>
                    <a:gd name="connsiteY70" fmla="*/ 33489 h 67994"/>
                    <a:gd name="connsiteX71" fmla="*/ 43490 w 64591"/>
                    <a:gd name="connsiteY71" fmla="*/ 32095 h 67994"/>
                    <a:gd name="connsiteX72" fmla="*/ 43490 w 64591"/>
                    <a:gd name="connsiteY72" fmla="*/ 32310 h 67994"/>
                    <a:gd name="connsiteX73" fmla="*/ 44205 w 64591"/>
                    <a:gd name="connsiteY73" fmla="*/ 31845 h 67994"/>
                    <a:gd name="connsiteX74" fmla="*/ 42383 w 64591"/>
                    <a:gd name="connsiteY74" fmla="*/ 30560 h 67994"/>
                    <a:gd name="connsiteX75" fmla="*/ 41955 w 64591"/>
                    <a:gd name="connsiteY75" fmla="*/ 31310 h 67994"/>
                    <a:gd name="connsiteX76" fmla="*/ 41633 w 64591"/>
                    <a:gd name="connsiteY76" fmla="*/ 30667 h 67994"/>
                    <a:gd name="connsiteX77" fmla="*/ 42312 w 64591"/>
                    <a:gd name="connsiteY77" fmla="*/ 30345 h 67994"/>
                    <a:gd name="connsiteX78" fmla="*/ 41990 w 64591"/>
                    <a:gd name="connsiteY78" fmla="*/ 29238 h 67994"/>
                    <a:gd name="connsiteX79" fmla="*/ 41383 w 64591"/>
                    <a:gd name="connsiteY79" fmla="*/ 29881 h 67994"/>
                    <a:gd name="connsiteX80" fmla="*/ 41169 w 64591"/>
                    <a:gd name="connsiteY80" fmla="*/ 28416 h 67994"/>
                    <a:gd name="connsiteX81" fmla="*/ 39954 w 64591"/>
                    <a:gd name="connsiteY81" fmla="*/ 29274 h 67994"/>
                    <a:gd name="connsiteX82" fmla="*/ 39776 w 64591"/>
                    <a:gd name="connsiteY82" fmla="*/ 26059 h 67994"/>
                    <a:gd name="connsiteX83" fmla="*/ 38597 w 64591"/>
                    <a:gd name="connsiteY83" fmla="*/ 26416 h 67994"/>
                    <a:gd name="connsiteX84" fmla="*/ 39276 w 64591"/>
                    <a:gd name="connsiteY84" fmla="*/ 25880 h 67994"/>
                    <a:gd name="connsiteX85" fmla="*/ 39240 w 64591"/>
                    <a:gd name="connsiteY85" fmla="*/ 24237 h 67994"/>
                    <a:gd name="connsiteX86" fmla="*/ 39776 w 64591"/>
                    <a:gd name="connsiteY86" fmla="*/ 23952 h 67994"/>
                    <a:gd name="connsiteX87" fmla="*/ 38168 w 64591"/>
                    <a:gd name="connsiteY87" fmla="*/ 24845 h 67994"/>
                    <a:gd name="connsiteX88" fmla="*/ 36847 w 64591"/>
                    <a:gd name="connsiteY88" fmla="*/ 23987 h 67994"/>
                    <a:gd name="connsiteX89" fmla="*/ 35418 w 64591"/>
                    <a:gd name="connsiteY89" fmla="*/ 24666 h 67994"/>
                    <a:gd name="connsiteX90" fmla="*/ 36168 w 64591"/>
                    <a:gd name="connsiteY90" fmla="*/ 24237 h 67994"/>
                    <a:gd name="connsiteX91" fmla="*/ 35561 w 64591"/>
                    <a:gd name="connsiteY91" fmla="*/ 24023 h 67994"/>
                    <a:gd name="connsiteX92" fmla="*/ 36239 w 64591"/>
                    <a:gd name="connsiteY92" fmla="*/ 23130 h 67994"/>
                    <a:gd name="connsiteX93" fmla="*/ 37240 w 64591"/>
                    <a:gd name="connsiteY93" fmla="*/ 22701 h 67994"/>
                    <a:gd name="connsiteX94" fmla="*/ 35561 w 64591"/>
                    <a:gd name="connsiteY94" fmla="*/ 23059 h 67994"/>
                    <a:gd name="connsiteX95" fmla="*/ 35239 w 64591"/>
                    <a:gd name="connsiteY95" fmla="*/ 21094 h 67994"/>
                    <a:gd name="connsiteX96" fmla="*/ 33704 w 64591"/>
                    <a:gd name="connsiteY96" fmla="*/ 20308 h 67994"/>
                    <a:gd name="connsiteX97" fmla="*/ 35132 w 64591"/>
                    <a:gd name="connsiteY97" fmla="*/ 18808 h 67994"/>
                    <a:gd name="connsiteX98" fmla="*/ 33489 w 64591"/>
                    <a:gd name="connsiteY98" fmla="*/ 17915 h 67994"/>
                    <a:gd name="connsiteX99" fmla="*/ 33632 w 64591"/>
                    <a:gd name="connsiteY99" fmla="*/ 17915 h 67994"/>
                    <a:gd name="connsiteX100" fmla="*/ 30917 w 64591"/>
                    <a:gd name="connsiteY100" fmla="*/ 15058 h 67994"/>
                    <a:gd name="connsiteX101" fmla="*/ 29310 w 64591"/>
                    <a:gd name="connsiteY101" fmla="*/ 15915 h 67994"/>
                    <a:gd name="connsiteX102" fmla="*/ 26310 w 64591"/>
                    <a:gd name="connsiteY102" fmla="*/ 14772 h 67994"/>
                    <a:gd name="connsiteX103" fmla="*/ 26417 w 64591"/>
                    <a:gd name="connsiteY103" fmla="*/ 13272 h 67994"/>
                    <a:gd name="connsiteX104" fmla="*/ 26667 w 64591"/>
                    <a:gd name="connsiteY104" fmla="*/ 13236 h 67994"/>
                    <a:gd name="connsiteX105" fmla="*/ 24917 w 64591"/>
                    <a:gd name="connsiteY105" fmla="*/ 11879 h 67994"/>
                    <a:gd name="connsiteX106" fmla="*/ 22809 w 64591"/>
                    <a:gd name="connsiteY106" fmla="*/ 12307 h 67994"/>
                    <a:gd name="connsiteX107" fmla="*/ 23023 w 64591"/>
                    <a:gd name="connsiteY107" fmla="*/ 11664 h 67994"/>
                    <a:gd name="connsiteX108" fmla="*/ 23559 w 64591"/>
                    <a:gd name="connsiteY108" fmla="*/ 10950 h 67994"/>
                    <a:gd name="connsiteX109" fmla="*/ 23059 w 64591"/>
                    <a:gd name="connsiteY109" fmla="*/ 11164 h 67994"/>
                    <a:gd name="connsiteX110" fmla="*/ 23167 w 64591"/>
                    <a:gd name="connsiteY110" fmla="*/ 11021 h 67994"/>
                    <a:gd name="connsiteX111" fmla="*/ 22631 w 64591"/>
                    <a:gd name="connsiteY111" fmla="*/ 11307 h 67994"/>
                    <a:gd name="connsiteX112" fmla="*/ 22345 w 64591"/>
                    <a:gd name="connsiteY112" fmla="*/ 11700 h 67994"/>
                    <a:gd name="connsiteX113" fmla="*/ 22274 w 64591"/>
                    <a:gd name="connsiteY113" fmla="*/ 9914 h 67994"/>
                    <a:gd name="connsiteX114" fmla="*/ 18487 w 64591"/>
                    <a:gd name="connsiteY114" fmla="*/ 8950 h 67994"/>
                    <a:gd name="connsiteX115" fmla="*/ 19880 w 64591"/>
                    <a:gd name="connsiteY115" fmla="*/ 8271 h 67994"/>
                    <a:gd name="connsiteX116" fmla="*/ 19202 w 64591"/>
                    <a:gd name="connsiteY116" fmla="*/ 7878 h 67994"/>
                    <a:gd name="connsiteX117" fmla="*/ 20202 w 64591"/>
                    <a:gd name="connsiteY117" fmla="*/ 7878 h 67994"/>
                    <a:gd name="connsiteX118" fmla="*/ 18202 w 64591"/>
                    <a:gd name="connsiteY118" fmla="*/ 5842 h 67994"/>
                    <a:gd name="connsiteX119" fmla="*/ 17487 w 64591"/>
                    <a:gd name="connsiteY119" fmla="*/ 6164 h 67994"/>
                    <a:gd name="connsiteX120" fmla="*/ 17559 w 64591"/>
                    <a:gd name="connsiteY120" fmla="*/ 6021 h 67994"/>
                    <a:gd name="connsiteX121" fmla="*/ 16523 w 64591"/>
                    <a:gd name="connsiteY121" fmla="*/ 6414 h 67994"/>
                    <a:gd name="connsiteX122" fmla="*/ 17630 w 64591"/>
                    <a:gd name="connsiteY122" fmla="*/ 4842 h 67994"/>
                    <a:gd name="connsiteX123" fmla="*/ 15951 w 64591"/>
                    <a:gd name="connsiteY123" fmla="*/ 4092 h 67994"/>
                    <a:gd name="connsiteX124" fmla="*/ 15308 w 64591"/>
                    <a:gd name="connsiteY124" fmla="*/ 4699 h 67994"/>
                    <a:gd name="connsiteX125" fmla="*/ 15308 w 64591"/>
                    <a:gd name="connsiteY125" fmla="*/ 3949 h 67994"/>
                    <a:gd name="connsiteX126" fmla="*/ 16166 w 64591"/>
                    <a:gd name="connsiteY126" fmla="*/ 3270 h 67994"/>
                    <a:gd name="connsiteX127" fmla="*/ 14451 w 64591"/>
                    <a:gd name="connsiteY127" fmla="*/ 3628 h 67994"/>
                    <a:gd name="connsiteX128" fmla="*/ 15773 w 64591"/>
                    <a:gd name="connsiteY128" fmla="*/ 3199 h 67994"/>
                    <a:gd name="connsiteX129" fmla="*/ 14772 w 64591"/>
                    <a:gd name="connsiteY129" fmla="*/ 2092 h 67994"/>
                    <a:gd name="connsiteX130" fmla="*/ 13022 w 64591"/>
                    <a:gd name="connsiteY130" fmla="*/ 3092 h 67994"/>
                    <a:gd name="connsiteX131" fmla="*/ 11915 w 64591"/>
                    <a:gd name="connsiteY131" fmla="*/ 1985 h 67994"/>
                    <a:gd name="connsiteX132" fmla="*/ 11201 w 64591"/>
                    <a:gd name="connsiteY132" fmla="*/ 2663 h 67994"/>
                    <a:gd name="connsiteX133" fmla="*/ 10379 w 64591"/>
                    <a:gd name="connsiteY133" fmla="*/ 663 h 67994"/>
                    <a:gd name="connsiteX134" fmla="*/ 1199 w 64591"/>
                    <a:gd name="connsiteY134" fmla="*/ 1234 h 67994"/>
                    <a:gd name="connsiteX135" fmla="*/ 21 w 64591"/>
                    <a:gd name="connsiteY135" fmla="*/ 4413 h 67994"/>
                    <a:gd name="connsiteX136" fmla="*/ 6093 w 64591"/>
                    <a:gd name="connsiteY136" fmla="*/ 11414 h 67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</a:cxnLst>
                  <a:rect l="l" t="t" r="r" b="b"/>
                  <a:pathLst>
                    <a:path w="64591" h="67994">
                      <a:moveTo>
                        <a:pt x="6093" y="11414"/>
                      </a:moveTo>
                      <a:cubicBezTo>
                        <a:pt x="7772" y="14379"/>
                        <a:pt x="6986" y="16308"/>
                        <a:pt x="9843" y="18308"/>
                      </a:cubicBezTo>
                      <a:cubicBezTo>
                        <a:pt x="10843" y="19594"/>
                        <a:pt x="12308" y="20487"/>
                        <a:pt x="13487" y="21344"/>
                      </a:cubicBezTo>
                      <a:cubicBezTo>
                        <a:pt x="15023" y="20808"/>
                        <a:pt x="14844" y="22701"/>
                        <a:pt x="16308" y="22380"/>
                      </a:cubicBezTo>
                      <a:lnTo>
                        <a:pt x="15915" y="23201"/>
                      </a:lnTo>
                      <a:cubicBezTo>
                        <a:pt x="16416" y="23094"/>
                        <a:pt x="16844" y="23130"/>
                        <a:pt x="16701" y="23630"/>
                      </a:cubicBezTo>
                      <a:lnTo>
                        <a:pt x="16523" y="23773"/>
                      </a:lnTo>
                      <a:cubicBezTo>
                        <a:pt x="17273" y="23630"/>
                        <a:pt x="17309" y="24202"/>
                        <a:pt x="17666" y="24130"/>
                      </a:cubicBezTo>
                      <a:lnTo>
                        <a:pt x="17487" y="24273"/>
                      </a:lnTo>
                      <a:lnTo>
                        <a:pt x="17916" y="24559"/>
                      </a:lnTo>
                      <a:lnTo>
                        <a:pt x="17594" y="24737"/>
                      </a:lnTo>
                      <a:cubicBezTo>
                        <a:pt x="18594" y="24773"/>
                        <a:pt x="19023" y="25202"/>
                        <a:pt x="19237" y="25845"/>
                      </a:cubicBezTo>
                      <a:lnTo>
                        <a:pt x="19952" y="25130"/>
                      </a:lnTo>
                      <a:cubicBezTo>
                        <a:pt x="19952" y="26809"/>
                        <a:pt x="21845" y="25773"/>
                        <a:pt x="21595" y="27559"/>
                      </a:cubicBezTo>
                      <a:lnTo>
                        <a:pt x="21381" y="27702"/>
                      </a:lnTo>
                      <a:cubicBezTo>
                        <a:pt x="24417" y="27131"/>
                        <a:pt x="21452" y="30667"/>
                        <a:pt x="24417" y="30309"/>
                      </a:cubicBezTo>
                      <a:cubicBezTo>
                        <a:pt x="24059" y="30345"/>
                        <a:pt x="24059" y="30702"/>
                        <a:pt x="23845" y="30845"/>
                      </a:cubicBezTo>
                      <a:cubicBezTo>
                        <a:pt x="24524" y="31238"/>
                        <a:pt x="25131" y="31774"/>
                        <a:pt x="26703" y="30560"/>
                      </a:cubicBezTo>
                      <a:cubicBezTo>
                        <a:pt x="27024" y="31024"/>
                        <a:pt x="26488" y="31274"/>
                        <a:pt x="25917" y="31810"/>
                      </a:cubicBezTo>
                      <a:cubicBezTo>
                        <a:pt x="26595" y="31274"/>
                        <a:pt x="27203" y="31417"/>
                        <a:pt x="27488" y="31738"/>
                      </a:cubicBezTo>
                      <a:lnTo>
                        <a:pt x="27095" y="31774"/>
                      </a:lnTo>
                      <a:lnTo>
                        <a:pt x="28060" y="32560"/>
                      </a:lnTo>
                      <a:lnTo>
                        <a:pt x="29239" y="31381"/>
                      </a:lnTo>
                      <a:cubicBezTo>
                        <a:pt x="29239" y="32203"/>
                        <a:pt x="27738" y="32738"/>
                        <a:pt x="28417" y="32988"/>
                      </a:cubicBezTo>
                      <a:lnTo>
                        <a:pt x="29524" y="32167"/>
                      </a:lnTo>
                      <a:cubicBezTo>
                        <a:pt x="29846" y="33060"/>
                        <a:pt x="28524" y="34739"/>
                        <a:pt x="28239" y="36025"/>
                      </a:cubicBezTo>
                      <a:cubicBezTo>
                        <a:pt x="29989" y="39346"/>
                        <a:pt x="35239" y="40525"/>
                        <a:pt x="35775" y="44740"/>
                      </a:cubicBezTo>
                      <a:lnTo>
                        <a:pt x="35096" y="45526"/>
                      </a:lnTo>
                      <a:cubicBezTo>
                        <a:pt x="33989" y="46562"/>
                        <a:pt x="37418" y="44776"/>
                        <a:pt x="36454" y="45776"/>
                      </a:cubicBezTo>
                      <a:lnTo>
                        <a:pt x="37240" y="45633"/>
                      </a:lnTo>
                      <a:cubicBezTo>
                        <a:pt x="37097" y="45883"/>
                        <a:pt x="37061" y="46276"/>
                        <a:pt x="36668" y="46312"/>
                      </a:cubicBezTo>
                      <a:cubicBezTo>
                        <a:pt x="36882" y="46633"/>
                        <a:pt x="37061" y="46454"/>
                        <a:pt x="37597" y="46383"/>
                      </a:cubicBezTo>
                      <a:lnTo>
                        <a:pt x="37168" y="47276"/>
                      </a:lnTo>
                      <a:cubicBezTo>
                        <a:pt x="37597" y="48848"/>
                        <a:pt x="39776" y="48597"/>
                        <a:pt x="40526" y="49991"/>
                      </a:cubicBezTo>
                      <a:cubicBezTo>
                        <a:pt x="40311" y="52634"/>
                        <a:pt x="43955" y="54062"/>
                        <a:pt x="46062" y="54884"/>
                      </a:cubicBezTo>
                      <a:cubicBezTo>
                        <a:pt x="49563" y="55456"/>
                        <a:pt x="47419" y="61992"/>
                        <a:pt x="51027" y="62278"/>
                      </a:cubicBezTo>
                      <a:cubicBezTo>
                        <a:pt x="50920" y="62492"/>
                        <a:pt x="51456" y="62385"/>
                        <a:pt x="51598" y="62278"/>
                      </a:cubicBezTo>
                      <a:cubicBezTo>
                        <a:pt x="52170" y="63064"/>
                        <a:pt x="52813" y="63849"/>
                        <a:pt x="53563" y="64707"/>
                      </a:cubicBezTo>
                      <a:cubicBezTo>
                        <a:pt x="53563" y="64707"/>
                        <a:pt x="54242" y="65457"/>
                        <a:pt x="55528" y="66314"/>
                      </a:cubicBezTo>
                      <a:cubicBezTo>
                        <a:pt x="56778" y="67136"/>
                        <a:pt x="59028" y="68207"/>
                        <a:pt x="61457" y="67957"/>
                      </a:cubicBezTo>
                      <a:cubicBezTo>
                        <a:pt x="63957" y="67671"/>
                        <a:pt x="65136" y="65993"/>
                        <a:pt x="64350" y="64492"/>
                      </a:cubicBezTo>
                      <a:cubicBezTo>
                        <a:pt x="64029" y="63671"/>
                        <a:pt x="63386" y="62814"/>
                        <a:pt x="63029" y="61599"/>
                      </a:cubicBezTo>
                      <a:cubicBezTo>
                        <a:pt x="62671" y="60420"/>
                        <a:pt x="62850" y="58992"/>
                        <a:pt x="63279" y="57456"/>
                      </a:cubicBezTo>
                      <a:lnTo>
                        <a:pt x="63457" y="57206"/>
                      </a:lnTo>
                      <a:cubicBezTo>
                        <a:pt x="63457" y="56241"/>
                        <a:pt x="63207" y="55777"/>
                        <a:pt x="61493" y="56420"/>
                      </a:cubicBezTo>
                      <a:cubicBezTo>
                        <a:pt x="62850" y="54920"/>
                        <a:pt x="60993" y="55598"/>
                        <a:pt x="61278" y="54920"/>
                      </a:cubicBezTo>
                      <a:lnTo>
                        <a:pt x="61421" y="54848"/>
                      </a:lnTo>
                      <a:cubicBezTo>
                        <a:pt x="59742" y="55313"/>
                        <a:pt x="61350" y="52777"/>
                        <a:pt x="59707" y="53027"/>
                      </a:cubicBezTo>
                      <a:cubicBezTo>
                        <a:pt x="59850" y="52955"/>
                        <a:pt x="60278" y="52598"/>
                        <a:pt x="60457" y="52741"/>
                      </a:cubicBezTo>
                      <a:cubicBezTo>
                        <a:pt x="59850" y="52419"/>
                        <a:pt x="58814" y="51955"/>
                        <a:pt x="59707" y="51169"/>
                      </a:cubicBezTo>
                      <a:cubicBezTo>
                        <a:pt x="58492" y="50276"/>
                        <a:pt x="57564" y="48419"/>
                        <a:pt x="55528" y="48955"/>
                      </a:cubicBezTo>
                      <a:lnTo>
                        <a:pt x="55813" y="48776"/>
                      </a:lnTo>
                      <a:cubicBezTo>
                        <a:pt x="54527" y="49205"/>
                        <a:pt x="55206" y="48383"/>
                        <a:pt x="54349" y="48383"/>
                      </a:cubicBezTo>
                      <a:cubicBezTo>
                        <a:pt x="54456" y="48240"/>
                        <a:pt x="54456" y="48169"/>
                        <a:pt x="54527" y="48133"/>
                      </a:cubicBezTo>
                      <a:cubicBezTo>
                        <a:pt x="53206" y="48526"/>
                        <a:pt x="53242" y="46990"/>
                        <a:pt x="52527" y="46990"/>
                      </a:cubicBezTo>
                      <a:lnTo>
                        <a:pt x="53099" y="46454"/>
                      </a:lnTo>
                      <a:lnTo>
                        <a:pt x="52206" y="45704"/>
                      </a:lnTo>
                      <a:lnTo>
                        <a:pt x="52384" y="46133"/>
                      </a:lnTo>
                      <a:cubicBezTo>
                        <a:pt x="50670" y="47455"/>
                        <a:pt x="52813" y="44597"/>
                        <a:pt x="51206" y="44883"/>
                      </a:cubicBezTo>
                      <a:cubicBezTo>
                        <a:pt x="50884" y="44133"/>
                        <a:pt x="46777" y="46633"/>
                        <a:pt x="47027" y="45311"/>
                      </a:cubicBezTo>
                      <a:cubicBezTo>
                        <a:pt x="46026" y="45669"/>
                        <a:pt x="48491" y="44490"/>
                        <a:pt x="47527" y="44561"/>
                      </a:cubicBezTo>
                      <a:cubicBezTo>
                        <a:pt x="48348" y="43811"/>
                        <a:pt x="48241" y="44311"/>
                        <a:pt x="48813" y="43597"/>
                      </a:cubicBezTo>
                      <a:cubicBezTo>
                        <a:pt x="48027" y="43525"/>
                        <a:pt x="49063" y="42132"/>
                        <a:pt x="48027" y="42132"/>
                      </a:cubicBezTo>
                      <a:lnTo>
                        <a:pt x="48670" y="41525"/>
                      </a:lnTo>
                      <a:cubicBezTo>
                        <a:pt x="46848" y="41882"/>
                        <a:pt x="48384" y="39489"/>
                        <a:pt x="46812" y="40025"/>
                      </a:cubicBezTo>
                      <a:cubicBezTo>
                        <a:pt x="45634" y="39775"/>
                        <a:pt x="48348" y="37846"/>
                        <a:pt x="46419" y="38239"/>
                      </a:cubicBezTo>
                      <a:lnTo>
                        <a:pt x="47062" y="37168"/>
                      </a:lnTo>
                      <a:cubicBezTo>
                        <a:pt x="46919" y="36739"/>
                        <a:pt x="45776" y="37882"/>
                        <a:pt x="45884" y="37168"/>
                      </a:cubicBezTo>
                      <a:cubicBezTo>
                        <a:pt x="46455" y="36703"/>
                        <a:pt x="45955" y="36346"/>
                        <a:pt x="46669" y="36096"/>
                      </a:cubicBezTo>
                      <a:cubicBezTo>
                        <a:pt x="46812" y="34524"/>
                        <a:pt x="44026" y="35596"/>
                        <a:pt x="44741" y="33346"/>
                      </a:cubicBezTo>
                      <a:cubicBezTo>
                        <a:pt x="43455" y="34024"/>
                        <a:pt x="43705" y="32988"/>
                        <a:pt x="42705" y="33489"/>
                      </a:cubicBezTo>
                      <a:cubicBezTo>
                        <a:pt x="43169" y="33060"/>
                        <a:pt x="41955" y="32381"/>
                        <a:pt x="43490" y="32095"/>
                      </a:cubicBezTo>
                      <a:cubicBezTo>
                        <a:pt x="43633" y="32060"/>
                        <a:pt x="43669" y="32167"/>
                        <a:pt x="43490" y="32310"/>
                      </a:cubicBezTo>
                      <a:lnTo>
                        <a:pt x="44205" y="31845"/>
                      </a:lnTo>
                      <a:cubicBezTo>
                        <a:pt x="45026" y="30274"/>
                        <a:pt x="42669" y="31310"/>
                        <a:pt x="42383" y="30560"/>
                      </a:cubicBezTo>
                      <a:cubicBezTo>
                        <a:pt x="42276" y="30917"/>
                        <a:pt x="42526" y="31095"/>
                        <a:pt x="41955" y="31310"/>
                      </a:cubicBezTo>
                      <a:lnTo>
                        <a:pt x="41633" y="30667"/>
                      </a:lnTo>
                      <a:lnTo>
                        <a:pt x="42312" y="30345"/>
                      </a:lnTo>
                      <a:lnTo>
                        <a:pt x="41990" y="29238"/>
                      </a:lnTo>
                      <a:lnTo>
                        <a:pt x="41383" y="29881"/>
                      </a:lnTo>
                      <a:cubicBezTo>
                        <a:pt x="41419" y="29202"/>
                        <a:pt x="42526" y="28131"/>
                        <a:pt x="41169" y="28416"/>
                      </a:cubicBezTo>
                      <a:cubicBezTo>
                        <a:pt x="40454" y="28631"/>
                        <a:pt x="40526" y="29524"/>
                        <a:pt x="39954" y="29274"/>
                      </a:cubicBezTo>
                      <a:cubicBezTo>
                        <a:pt x="40026" y="28345"/>
                        <a:pt x="40097" y="26952"/>
                        <a:pt x="39776" y="26059"/>
                      </a:cubicBezTo>
                      <a:cubicBezTo>
                        <a:pt x="39026" y="26738"/>
                        <a:pt x="38918" y="26523"/>
                        <a:pt x="38597" y="26416"/>
                      </a:cubicBezTo>
                      <a:lnTo>
                        <a:pt x="39276" y="25880"/>
                      </a:lnTo>
                      <a:cubicBezTo>
                        <a:pt x="37704" y="25809"/>
                        <a:pt x="40597" y="24452"/>
                        <a:pt x="39240" y="24237"/>
                      </a:cubicBezTo>
                      <a:lnTo>
                        <a:pt x="39776" y="23952"/>
                      </a:lnTo>
                      <a:lnTo>
                        <a:pt x="38168" y="24845"/>
                      </a:lnTo>
                      <a:cubicBezTo>
                        <a:pt x="36239" y="25166"/>
                        <a:pt x="39311" y="23380"/>
                        <a:pt x="36847" y="23987"/>
                      </a:cubicBezTo>
                      <a:cubicBezTo>
                        <a:pt x="37204" y="24202"/>
                        <a:pt x="35418" y="25309"/>
                        <a:pt x="35418" y="24666"/>
                      </a:cubicBezTo>
                      <a:lnTo>
                        <a:pt x="36168" y="24237"/>
                      </a:lnTo>
                      <a:cubicBezTo>
                        <a:pt x="35847" y="24130"/>
                        <a:pt x="35525" y="24273"/>
                        <a:pt x="35561" y="24023"/>
                      </a:cubicBezTo>
                      <a:cubicBezTo>
                        <a:pt x="36025" y="23880"/>
                        <a:pt x="36597" y="23344"/>
                        <a:pt x="36239" y="23130"/>
                      </a:cubicBezTo>
                      <a:lnTo>
                        <a:pt x="37240" y="22701"/>
                      </a:lnTo>
                      <a:lnTo>
                        <a:pt x="35561" y="23059"/>
                      </a:lnTo>
                      <a:cubicBezTo>
                        <a:pt x="35918" y="22058"/>
                        <a:pt x="34454" y="22023"/>
                        <a:pt x="35239" y="21094"/>
                      </a:cubicBezTo>
                      <a:cubicBezTo>
                        <a:pt x="35239" y="21094"/>
                        <a:pt x="34882" y="19737"/>
                        <a:pt x="33704" y="20308"/>
                      </a:cubicBezTo>
                      <a:cubicBezTo>
                        <a:pt x="34489" y="19987"/>
                        <a:pt x="34275" y="19272"/>
                        <a:pt x="35132" y="18808"/>
                      </a:cubicBezTo>
                      <a:cubicBezTo>
                        <a:pt x="34203" y="19129"/>
                        <a:pt x="32989" y="18844"/>
                        <a:pt x="33489" y="17915"/>
                      </a:cubicBezTo>
                      <a:lnTo>
                        <a:pt x="33632" y="17915"/>
                      </a:lnTo>
                      <a:cubicBezTo>
                        <a:pt x="33418" y="16129"/>
                        <a:pt x="30953" y="16879"/>
                        <a:pt x="30917" y="15058"/>
                      </a:cubicBezTo>
                      <a:cubicBezTo>
                        <a:pt x="30203" y="15808"/>
                        <a:pt x="30132" y="14879"/>
                        <a:pt x="29310" y="15915"/>
                      </a:cubicBezTo>
                      <a:cubicBezTo>
                        <a:pt x="27417" y="15772"/>
                        <a:pt x="29489" y="12343"/>
                        <a:pt x="26310" y="14772"/>
                      </a:cubicBezTo>
                      <a:cubicBezTo>
                        <a:pt x="25738" y="14522"/>
                        <a:pt x="26488" y="13629"/>
                        <a:pt x="26417" y="13272"/>
                      </a:cubicBezTo>
                      <a:lnTo>
                        <a:pt x="26667" y="13236"/>
                      </a:lnTo>
                      <a:cubicBezTo>
                        <a:pt x="25667" y="12700"/>
                        <a:pt x="25417" y="12486"/>
                        <a:pt x="24917" y="11879"/>
                      </a:cubicBezTo>
                      <a:cubicBezTo>
                        <a:pt x="24345" y="11879"/>
                        <a:pt x="22988" y="13129"/>
                        <a:pt x="22809" y="12307"/>
                      </a:cubicBezTo>
                      <a:cubicBezTo>
                        <a:pt x="23488" y="11950"/>
                        <a:pt x="23202" y="11843"/>
                        <a:pt x="23023" y="11664"/>
                      </a:cubicBezTo>
                      <a:cubicBezTo>
                        <a:pt x="23238" y="11700"/>
                        <a:pt x="23452" y="11557"/>
                        <a:pt x="23559" y="10950"/>
                      </a:cubicBezTo>
                      <a:cubicBezTo>
                        <a:pt x="23345" y="11093"/>
                        <a:pt x="23202" y="11129"/>
                        <a:pt x="23059" y="11164"/>
                      </a:cubicBezTo>
                      <a:cubicBezTo>
                        <a:pt x="23095" y="11129"/>
                        <a:pt x="23131" y="11093"/>
                        <a:pt x="23167" y="11021"/>
                      </a:cubicBezTo>
                      <a:cubicBezTo>
                        <a:pt x="22666" y="10878"/>
                        <a:pt x="22559" y="11093"/>
                        <a:pt x="22631" y="11307"/>
                      </a:cubicBezTo>
                      <a:cubicBezTo>
                        <a:pt x="22524" y="11379"/>
                        <a:pt x="22452" y="11486"/>
                        <a:pt x="22345" y="11700"/>
                      </a:cubicBezTo>
                      <a:cubicBezTo>
                        <a:pt x="22702" y="10700"/>
                        <a:pt x="21416" y="10843"/>
                        <a:pt x="22274" y="9914"/>
                      </a:cubicBezTo>
                      <a:cubicBezTo>
                        <a:pt x="21166" y="9200"/>
                        <a:pt x="19559" y="9414"/>
                        <a:pt x="18487" y="8950"/>
                      </a:cubicBezTo>
                      <a:cubicBezTo>
                        <a:pt x="18880" y="8414"/>
                        <a:pt x="19487" y="8200"/>
                        <a:pt x="19880" y="8271"/>
                      </a:cubicBezTo>
                      <a:lnTo>
                        <a:pt x="19202" y="7878"/>
                      </a:lnTo>
                      <a:cubicBezTo>
                        <a:pt x="19916" y="7235"/>
                        <a:pt x="19880" y="7842"/>
                        <a:pt x="20202" y="7878"/>
                      </a:cubicBezTo>
                      <a:cubicBezTo>
                        <a:pt x="20738" y="6199"/>
                        <a:pt x="17844" y="7521"/>
                        <a:pt x="18202" y="5842"/>
                      </a:cubicBezTo>
                      <a:lnTo>
                        <a:pt x="17487" y="6164"/>
                      </a:lnTo>
                      <a:lnTo>
                        <a:pt x="17559" y="6021"/>
                      </a:lnTo>
                      <a:cubicBezTo>
                        <a:pt x="17273" y="6271"/>
                        <a:pt x="16701" y="6449"/>
                        <a:pt x="16523" y="6414"/>
                      </a:cubicBezTo>
                      <a:cubicBezTo>
                        <a:pt x="17059" y="5771"/>
                        <a:pt x="17951" y="5199"/>
                        <a:pt x="17630" y="4842"/>
                      </a:cubicBezTo>
                      <a:cubicBezTo>
                        <a:pt x="17987" y="4021"/>
                        <a:pt x="16630" y="4235"/>
                        <a:pt x="15951" y="4092"/>
                      </a:cubicBezTo>
                      <a:cubicBezTo>
                        <a:pt x="16023" y="4413"/>
                        <a:pt x="15594" y="4592"/>
                        <a:pt x="15308" y="4699"/>
                      </a:cubicBezTo>
                      <a:cubicBezTo>
                        <a:pt x="15130" y="4521"/>
                        <a:pt x="15701" y="3913"/>
                        <a:pt x="15308" y="3949"/>
                      </a:cubicBezTo>
                      <a:lnTo>
                        <a:pt x="16166" y="3270"/>
                      </a:lnTo>
                      <a:cubicBezTo>
                        <a:pt x="15380" y="3985"/>
                        <a:pt x="14880" y="3413"/>
                        <a:pt x="14451" y="3628"/>
                      </a:cubicBezTo>
                      <a:cubicBezTo>
                        <a:pt x="15023" y="3020"/>
                        <a:pt x="15237" y="3520"/>
                        <a:pt x="15773" y="3199"/>
                      </a:cubicBezTo>
                      <a:cubicBezTo>
                        <a:pt x="15130" y="2449"/>
                        <a:pt x="15451" y="2842"/>
                        <a:pt x="14772" y="2092"/>
                      </a:cubicBezTo>
                      <a:cubicBezTo>
                        <a:pt x="13772" y="2127"/>
                        <a:pt x="13951" y="2770"/>
                        <a:pt x="13022" y="3092"/>
                      </a:cubicBezTo>
                      <a:cubicBezTo>
                        <a:pt x="12558" y="2806"/>
                        <a:pt x="11665" y="2842"/>
                        <a:pt x="11915" y="1985"/>
                      </a:cubicBezTo>
                      <a:lnTo>
                        <a:pt x="11201" y="2663"/>
                      </a:lnTo>
                      <a:cubicBezTo>
                        <a:pt x="10058" y="2270"/>
                        <a:pt x="9843" y="1699"/>
                        <a:pt x="10379" y="663"/>
                      </a:cubicBezTo>
                      <a:cubicBezTo>
                        <a:pt x="5200" y="-480"/>
                        <a:pt x="2521" y="-51"/>
                        <a:pt x="1199" y="1234"/>
                      </a:cubicBezTo>
                      <a:cubicBezTo>
                        <a:pt x="-122" y="2485"/>
                        <a:pt x="21" y="4413"/>
                        <a:pt x="21" y="4413"/>
                      </a:cubicBezTo>
                      <a:cubicBezTo>
                        <a:pt x="-301" y="8628"/>
                        <a:pt x="3200" y="8843"/>
                        <a:pt x="6093" y="1141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90" name="Graphic 1">
              <a:extLst>
                <a:ext uri="{FF2B5EF4-FFF2-40B4-BE49-F238E27FC236}">
                  <a16:creationId xmlns:a16="http://schemas.microsoft.com/office/drawing/2014/main" id="{C930BAF0-21A6-0F45-9B00-2515BAF7F7CF}"/>
                </a:ext>
              </a:extLst>
            </p:cNvPr>
            <p:cNvGrpSpPr/>
            <p:nvPr/>
          </p:nvGrpSpPr>
          <p:grpSpPr>
            <a:xfrm>
              <a:off x="9722324" y="858903"/>
              <a:ext cx="576703" cy="402611"/>
              <a:chOff x="9722324" y="858903"/>
              <a:chExt cx="576703" cy="402611"/>
            </a:xfrm>
            <a:grpFill/>
          </p:grpSpPr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4298461D-CBF9-CC49-9C5F-77E7B700AD8E}"/>
                  </a:ext>
                </a:extLst>
              </p:cNvPr>
              <p:cNvSpPr/>
              <p:nvPr/>
            </p:nvSpPr>
            <p:spPr>
              <a:xfrm>
                <a:off x="9859243" y="860607"/>
                <a:ext cx="2393" cy="750"/>
              </a:xfrm>
              <a:custGeom>
                <a:avLst/>
                <a:gdLst>
                  <a:gd name="connsiteX0" fmla="*/ 0 w 2393"/>
                  <a:gd name="connsiteY0" fmla="*/ 0 h 750"/>
                  <a:gd name="connsiteX1" fmla="*/ 2393 w 2393"/>
                  <a:gd name="connsiteY1" fmla="*/ 750 h 750"/>
                  <a:gd name="connsiteX2" fmla="*/ 0 w 2393"/>
                  <a:gd name="connsiteY2" fmla="*/ 0 h 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93" h="750">
                    <a:moveTo>
                      <a:pt x="0" y="0"/>
                    </a:moveTo>
                    <a:lnTo>
                      <a:pt x="2393" y="750"/>
                    </a:lnTo>
                    <a:cubicBezTo>
                      <a:pt x="2393" y="536"/>
                      <a:pt x="1786" y="28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81314F19-75FE-1347-8710-A55848B59217}"/>
                  </a:ext>
                </a:extLst>
              </p:cNvPr>
              <p:cNvSpPr/>
              <p:nvPr/>
            </p:nvSpPr>
            <p:spPr>
              <a:xfrm>
                <a:off x="10298977" y="1207257"/>
                <a:ext cx="50" cy="607"/>
              </a:xfrm>
              <a:custGeom>
                <a:avLst/>
                <a:gdLst>
                  <a:gd name="connsiteX0" fmla="*/ 0 w 50"/>
                  <a:gd name="connsiteY0" fmla="*/ 0 h 607"/>
                  <a:gd name="connsiteX1" fmla="*/ 36 w 50"/>
                  <a:gd name="connsiteY1" fmla="*/ 607 h 607"/>
                  <a:gd name="connsiteX2" fmla="*/ 0 w 50"/>
                  <a:gd name="connsiteY2" fmla="*/ 0 h 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" h="607">
                    <a:moveTo>
                      <a:pt x="0" y="0"/>
                    </a:moveTo>
                    <a:lnTo>
                      <a:pt x="36" y="607"/>
                    </a:lnTo>
                    <a:cubicBezTo>
                      <a:pt x="72" y="179"/>
                      <a:pt x="36" y="3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DCAA2001-73BA-2A45-BE08-9746EAD2AD61}"/>
                  </a:ext>
                </a:extLst>
              </p:cNvPr>
              <p:cNvSpPr/>
              <p:nvPr/>
            </p:nvSpPr>
            <p:spPr>
              <a:xfrm>
                <a:off x="9933074" y="918150"/>
                <a:ext cx="749" cy="321"/>
              </a:xfrm>
              <a:custGeom>
                <a:avLst/>
                <a:gdLst>
                  <a:gd name="connsiteX0" fmla="*/ 750 w 749"/>
                  <a:gd name="connsiteY0" fmla="*/ 322 h 321"/>
                  <a:gd name="connsiteX1" fmla="*/ 643 w 749"/>
                  <a:gd name="connsiteY1" fmla="*/ 250 h 321"/>
                  <a:gd name="connsiteX2" fmla="*/ 0 w 749"/>
                  <a:gd name="connsiteY2" fmla="*/ 0 h 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9" h="321">
                    <a:moveTo>
                      <a:pt x="750" y="322"/>
                    </a:moveTo>
                    <a:lnTo>
                      <a:pt x="643" y="2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2F6C2741-6178-EF4F-9478-25865845667B}"/>
                  </a:ext>
                </a:extLst>
              </p:cNvPr>
              <p:cNvSpPr/>
              <p:nvPr/>
            </p:nvSpPr>
            <p:spPr>
              <a:xfrm>
                <a:off x="9722324" y="858903"/>
                <a:ext cx="576545" cy="402611"/>
              </a:xfrm>
              <a:custGeom>
                <a:avLst/>
                <a:gdLst>
                  <a:gd name="connsiteX0" fmla="*/ 107666 w 576545"/>
                  <a:gd name="connsiteY0" fmla="*/ 13385 h 402611"/>
                  <a:gd name="connsiteX1" fmla="*/ 141920 w 576545"/>
                  <a:gd name="connsiteY1" fmla="*/ 16528 h 402611"/>
                  <a:gd name="connsiteX2" fmla="*/ 169959 w 576545"/>
                  <a:gd name="connsiteY2" fmla="*/ 32244 h 402611"/>
                  <a:gd name="connsiteX3" fmla="*/ 180425 w 576545"/>
                  <a:gd name="connsiteY3" fmla="*/ 40245 h 402611"/>
                  <a:gd name="connsiteX4" fmla="*/ 191283 w 576545"/>
                  <a:gd name="connsiteY4" fmla="*/ 46567 h 402611"/>
                  <a:gd name="connsiteX5" fmla="*/ 200642 w 576545"/>
                  <a:gd name="connsiteY5" fmla="*/ 52425 h 402611"/>
                  <a:gd name="connsiteX6" fmla="*/ 211393 w 576545"/>
                  <a:gd name="connsiteY6" fmla="*/ 59497 h 402611"/>
                  <a:gd name="connsiteX7" fmla="*/ 224680 w 576545"/>
                  <a:gd name="connsiteY7" fmla="*/ 65605 h 402611"/>
                  <a:gd name="connsiteX8" fmla="*/ 238575 w 576545"/>
                  <a:gd name="connsiteY8" fmla="*/ 71820 h 402611"/>
                  <a:gd name="connsiteX9" fmla="*/ 241682 w 576545"/>
                  <a:gd name="connsiteY9" fmla="*/ 74035 h 402611"/>
                  <a:gd name="connsiteX10" fmla="*/ 251612 w 576545"/>
                  <a:gd name="connsiteY10" fmla="*/ 77035 h 402611"/>
                  <a:gd name="connsiteX11" fmla="*/ 251362 w 576545"/>
                  <a:gd name="connsiteY11" fmla="*/ 77214 h 402611"/>
                  <a:gd name="connsiteX12" fmla="*/ 263757 w 576545"/>
                  <a:gd name="connsiteY12" fmla="*/ 79321 h 402611"/>
                  <a:gd name="connsiteX13" fmla="*/ 263507 w 576545"/>
                  <a:gd name="connsiteY13" fmla="*/ 79536 h 402611"/>
                  <a:gd name="connsiteX14" fmla="*/ 269222 w 576545"/>
                  <a:gd name="connsiteY14" fmla="*/ 80250 h 402611"/>
                  <a:gd name="connsiteX15" fmla="*/ 268186 w 576545"/>
                  <a:gd name="connsiteY15" fmla="*/ 80464 h 402611"/>
                  <a:gd name="connsiteX16" fmla="*/ 291439 w 576545"/>
                  <a:gd name="connsiteY16" fmla="*/ 82322 h 402611"/>
                  <a:gd name="connsiteX17" fmla="*/ 290939 w 576545"/>
                  <a:gd name="connsiteY17" fmla="*/ 81250 h 402611"/>
                  <a:gd name="connsiteX18" fmla="*/ 325443 w 576545"/>
                  <a:gd name="connsiteY18" fmla="*/ 84108 h 402611"/>
                  <a:gd name="connsiteX19" fmla="*/ 325264 w 576545"/>
                  <a:gd name="connsiteY19" fmla="*/ 84358 h 402611"/>
                  <a:gd name="connsiteX20" fmla="*/ 369449 w 576545"/>
                  <a:gd name="connsiteY20" fmla="*/ 85822 h 402611"/>
                  <a:gd name="connsiteX21" fmla="*/ 370056 w 576545"/>
                  <a:gd name="connsiteY21" fmla="*/ 86679 h 402611"/>
                  <a:gd name="connsiteX22" fmla="*/ 386379 w 576545"/>
                  <a:gd name="connsiteY22" fmla="*/ 87751 h 402611"/>
                  <a:gd name="connsiteX23" fmla="*/ 391023 w 576545"/>
                  <a:gd name="connsiteY23" fmla="*/ 90716 h 402611"/>
                  <a:gd name="connsiteX24" fmla="*/ 400095 w 576545"/>
                  <a:gd name="connsiteY24" fmla="*/ 93037 h 402611"/>
                  <a:gd name="connsiteX25" fmla="*/ 398095 w 576545"/>
                  <a:gd name="connsiteY25" fmla="*/ 92466 h 402611"/>
                  <a:gd name="connsiteX26" fmla="*/ 409596 w 576545"/>
                  <a:gd name="connsiteY26" fmla="*/ 98002 h 402611"/>
                  <a:gd name="connsiteX27" fmla="*/ 408203 w 576545"/>
                  <a:gd name="connsiteY27" fmla="*/ 95288 h 402611"/>
                  <a:gd name="connsiteX28" fmla="*/ 414526 w 576545"/>
                  <a:gd name="connsiteY28" fmla="*/ 100860 h 402611"/>
                  <a:gd name="connsiteX29" fmla="*/ 415204 w 576545"/>
                  <a:gd name="connsiteY29" fmla="*/ 99645 h 402611"/>
                  <a:gd name="connsiteX30" fmla="*/ 431778 w 576545"/>
                  <a:gd name="connsiteY30" fmla="*/ 117147 h 402611"/>
                  <a:gd name="connsiteX31" fmla="*/ 496179 w 576545"/>
                  <a:gd name="connsiteY31" fmla="*/ 214410 h 402611"/>
                  <a:gd name="connsiteX32" fmla="*/ 496214 w 576545"/>
                  <a:gd name="connsiteY32" fmla="*/ 216374 h 402611"/>
                  <a:gd name="connsiteX33" fmla="*/ 503394 w 576545"/>
                  <a:gd name="connsiteY33" fmla="*/ 225661 h 402611"/>
                  <a:gd name="connsiteX34" fmla="*/ 506573 w 576545"/>
                  <a:gd name="connsiteY34" fmla="*/ 228769 h 402611"/>
                  <a:gd name="connsiteX35" fmla="*/ 506858 w 576545"/>
                  <a:gd name="connsiteY35" fmla="*/ 230626 h 402611"/>
                  <a:gd name="connsiteX36" fmla="*/ 511716 w 576545"/>
                  <a:gd name="connsiteY36" fmla="*/ 235734 h 402611"/>
                  <a:gd name="connsiteX37" fmla="*/ 513716 w 576545"/>
                  <a:gd name="connsiteY37" fmla="*/ 239663 h 402611"/>
                  <a:gd name="connsiteX38" fmla="*/ 542649 w 576545"/>
                  <a:gd name="connsiteY38" fmla="*/ 273846 h 402611"/>
                  <a:gd name="connsiteX39" fmla="*/ 559722 w 576545"/>
                  <a:gd name="connsiteY39" fmla="*/ 305778 h 402611"/>
                  <a:gd name="connsiteX40" fmla="*/ 564830 w 576545"/>
                  <a:gd name="connsiteY40" fmla="*/ 324638 h 402611"/>
                  <a:gd name="connsiteX41" fmla="*/ 565723 w 576545"/>
                  <a:gd name="connsiteY41" fmla="*/ 333710 h 402611"/>
                  <a:gd name="connsiteX42" fmla="*/ 566044 w 576545"/>
                  <a:gd name="connsiteY42" fmla="*/ 342211 h 402611"/>
                  <a:gd name="connsiteX43" fmla="*/ 562615 w 576545"/>
                  <a:gd name="connsiteY43" fmla="*/ 363214 h 402611"/>
                  <a:gd name="connsiteX44" fmla="*/ 549364 w 576545"/>
                  <a:gd name="connsiteY44" fmla="*/ 378359 h 402611"/>
                  <a:gd name="connsiteX45" fmla="*/ 506323 w 576545"/>
                  <a:gd name="connsiteY45" fmla="*/ 389646 h 402611"/>
                  <a:gd name="connsiteX46" fmla="*/ 503001 w 576545"/>
                  <a:gd name="connsiteY46" fmla="*/ 390217 h 402611"/>
                  <a:gd name="connsiteX47" fmla="*/ 489213 w 576545"/>
                  <a:gd name="connsiteY47" fmla="*/ 390074 h 402611"/>
                  <a:gd name="connsiteX48" fmla="*/ 482034 w 576545"/>
                  <a:gd name="connsiteY48" fmla="*/ 390003 h 402611"/>
                  <a:gd name="connsiteX49" fmla="*/ 476676 w 576545"/>
                  <a:gd name="connsiteY49" fmla="*/ 389324 h 402611"/>
                  <a:gd name="connsiteX50" fmla="*/ 472283 w 576545"/>
                  <a:gd name="connsiteY50" fmla="*/ 387896 h 402611"/>
                  <a:gd name="connsiteX51" fmla="*/ 461174 w 576545"/>
                  <a:gd name="connsiteY51" fmla="*/ 381788 h 402611"/>
                  <a:gd name="connsiteX52" fmla="*/ 454495 w 576545"/>
                  <a:gd name="connsiteY52" fmla="*/ 377216 h 402611"/>
                  <a:gd name="connsiteX53" fmla="*/ 451494 w 576545"/>
                  <a:gd name="connsiteY53" fmla="*/ 374572 h 402611"/>
                  <a:gd name="connsiteX54" fmla="*/ 448851 w 576545"/>
                  <a:gd name="connsiteY54" fmla="*/ 371929 h 402611"/>
                  <a:gd name="connsiteX55" fmla="*/ 445137 w 576545"/>
                  <a:gd name="connsiteY55" fmla="*/ 365179 h 402611"/>
                  <a:gd name="connsiteX56" fmla="*/ 441672 w 576545"/>
                  <a:gd name="connsiteY56" fmla="*/ 357785 h 402611"/>
                  <a:gd name="connsiteX57" fmla="*/ 436528 w 576545"/>
                  <a:gd name="connsiteY57" fmla="*/ 346640 h 402611"/>
                  <a:gd name="connsiteX58" fmla="*/ 435100 w 576545"/>
                  <a:gd name="connsiteY58" fmla="*/ 344354 h 402611"/>
                  <a:gd name="connsiteX59" fmla="*/ 433921 w 576545"/>
                  <a:gd name="connsiteY59" fmla="*/ 344212 h 402611"/>
                  <a:gd name="connsiteX60" fmla="*/ 433564 w 576545"/>
                  <a:gd name="connsiteY60" fmla="*/ 354499 h 402611"/>
                  <a:gd name="connsiteX61" fmla="*/ 435921 w 576545"/>
                  <a:gd name="connsiteY61" fmla="*/ 366179 h 402611"/>
                  <a:gd name="connsiteX62" fmla="*/ 438171 w 576545"/>
                  <a:gd name="connsiteY62" fmla="*/ 373858 h 402611"/>
                  <a:gd name="connsiteX63" fmla="*/ 440350 w 576545"/>
                  <a:gd name="connsiteY63" fmla="*/ 378644 h 402611"/>
                  <a:gd name="connsiteX64" fmla="*/ 443493 w 576545"/>
                  <a:gd name="connsiteY64" fmla="*/ 382931 h 402611"/>
                  <a:gd name="connsiteX65" fmla="*/ 442743 w 576545"/>
                  <a:gd name="connsiteY65" fmla="*/ 382645 h 402611"/>
                  <a:gd name="connsiteX66" fmla="*/ 451459 w 576545"/>
                  <a:gd name="connsiteY66" fmla="*/ 390432 h 402611"/>
                  <a:gd name="connsiteX67" fmla="*/ 459317 w 576545"/>
                  <a:gd name="connsiteY67" fmla="*/ 395682 h 402611"/>
                  <a:gd name="connsiteX68" fmla="*/ 476498 w 576545"/>
                  <a:gd name="connsiteY68" fmla="*/ 401112 h 402611"/>
                  <a:gd name="connsiteX69" fmla="*/ 479641 w 576545"/>
                  <a:gd name="connsiteY69" fmla="*/ 402362 h 402611"/>
                  <a:gd name="connsiteX70" fmla="*/ 482248 w 576545"/>
                  <a:gd name="connsiteY70" fmla="*/ 402505 h 402611"/>
                  <a:gd name="connsiteX71" fmla="*/ 484641 w 576545"/>
                  <a:gd name="connsiteY71" fmla="*/ 402433 h 402611"/>
                  <a:gd name="connsiteX72" fmla="*/ 493393 w 576545"/>
                  <a:gd name="connsiteY72" fmla="*/ 402469 h 402611"/>
                  <a:gd name="connsiteX73" fmla="*/ 493035 w 576545"/>
                  <a:gd name="connsiteY73" fmla="*/ 402612 h 402611"/>
                  <a:gd name="connsiteX74" fmla="*/ 507823 w 576545"/>
                  <a:gd name="connsiteY74" fmla="*/ 402254 h 402611"/>
                  <a:gd name="connsiteX75" fmla="*/ 522432 w 576545"/>
                  <a:gd name="connsiteY75" fmla="*/ 400219 h 402611"/>
                  <a:gd name="connsiteX76" fmla="*/ 519896 w 576545"/>
                  <a:gd name="connsiteY76" fmla="*/ 401433 h 402611"/>
                  <a:gd name="connsiteX77" fmla="*/ 536434 w 576545"/>
                  <a:gd name="connsiteY77" fmla="*/ 398040 h 402611"/>
                  <a:gd name="connsiteX78" fmla="*/ 549114 w 576545"/>
                  <a:gd name="connsiteY78" fmla="*/ 393289 h 402611"/>
                  <a:gd name="connsiteX79" fmla="*/ 562223 w 576545"/>
                  <a:gd name="connsiteY79" fmla="*/ 385038 h 402611"/>
                  <a:gd name="connsiteX80" fmla="*/ 573902 w 576545"/>
                  <a:gd name="connsiteY80" fmla="*/ 363178 h 402611"/>
                  <a:gd name="connsiteX81" fmla="*/ 573974 w 576545"/>
                  <a:gd name="connsiteY81" fmla="*/ 364000 h 402611"/>
                  <a:gd name="connsiteX82" fmla="*/ 576188 w 576545"/>
                  <a:gd name="connsiteY82" fmla="*/ 349105 h 402611"/>
                  <a:gd name="connsiteX83" fmla="*/ 576546 w 576545"/>
                  <a:gd name="connsiteY83" fmla="*/ 348355 h 402611"/>
                  <a:gd name="connsiteX84" fmla="*/ 575796 w 576545"/>
                  <a:gd name="connsiteY84" fmla="*/ 324173 h 402611"/>
                  <a:gd name="connsiteX85" fmla="*/ 576546 w 576545"/>
                  <a:gd name="connsiteY85" fmla="*/ 323745 h 402611"/>
                  <a:gd name="connsiteX86" fmla="*/ 574010 w 576545"/>
                  <a:gd name="connsiteY86" fmla="*/ 310779 h 402611"/>
                  <a:gd name="connsiteX87" fmla="*/ 574974 w 576545"/>
                  <a:gd name="connsiteY87" fmla="*/ 315601 h 402611"/>
                  <a:gd name="connsiteX88" fmla="*/ 569331 w 576545"/>
                  <a:gd name="connsiteY88" fmla="*/ 297027 h 402611"/>
                  <a:gd name="connsiteX89" fmla="*/ 553543 w 576545"/>
                  <a:gd name="connsiteY89" fmla="*/ 275382 h 402611"/>
                  <a:gd name="connsiteX90" fmla="*/ 552793 w 576545"/>
                  <a:gd name="connsiteY90" fmla="*/ 272738 h 402611"/>
                  <a:gd name="connsiteX91" fmla="*/ 554864 w 576545"/>
                  <a:gd name="connsiteY91" fmla="*/ 272917 h 402611"/>
                  <a:gd name="connsiteX92" fmla="*/ 544399 w 576545"/>
                  <a:gd name="connsiteY92" fmla="*/ 258308 h 402611"/>
                  <a:gd name="connsiteX93" fmla="*/ 544899 w 576545"/>
                  <a:gd name="connsiteY93" fmla="*/ 257522 h 402611"/>
                  <a:gd name="connsiteX94" fmla="*/ 528361 w 576545"/>
                  <a:gd name="connsiteY94" fmla="*/ 238305 h 402611"/>
                  <a:gd name="connsiteX95" fmla="*/ 518110 w 576545"/>
                  <a:gd name="connsiteY95" fmla="*/ 224411 h 402611"/>
                  <a:gd name="connsiteX96" fmla="*/ 516574 w 576545"/>
                  <a:gd name="connsiteY96" fmla="*/ 220482 h 402611"/>
                  <a:gd name="connsiteX97" fmla="*/ 511145 w 576545"/>
                  <a:gd name="connsiteY97" fmla="*/ 214410 h 402611"/>
                  <a:gd name="connsiteX98" fmla="*/ 510395 w 576545"/>
                  <a:gd name="connsiteY98" fmla="*/ 210838 h 402611"/>
                  <a:gd name="connsiteX99" fmla="*/ 500822 w 576545"/>
                  <a:gd name="connsiteY99" fmla="*/ 196336 h 402611"/>
                  <a:gd name="connsiteX100" fmla="*/ 490678 w 576545"/>
                  <a:gd name="connsiteY100" fmla="*/ 178977 h 402611"/>
                  <a:gd name="connsiteX101" fmla="*/ 482748 w 576545"/>
                  <a:gd name="connsiteY101" fmla="*/ 168297 h 402611"/>
                  <a:gd name="connsiteX102" fmla="*/ 480748 w 576545"/>
                  <a:gd name="connsiteY102" fmla="*/ 161760 h 402611"/>
                  <a:gd name="connsiteX103" fmla="*/ 481570 w 576545"/>
                  <a:gd name="connsiteY103" fmla="*/ 163510 h 402611"/>
                  <a:gd name="connsiteX104" fmla="*/ 482820 w 576545"/>
                  <a:gd name="connsiteY104" fmla="*/ 163975 h 402611"/>
                  <a:gd name="connsiteX105" fmla="*/ 469997 w 576545"/>
                  <a:gd name="connsiteY105" fmla="*/ 143258 h 402611"/>
                  <a:gd name="connsiteX106" fmla="*/ 471247 w 576545"/>
                  <a:gd name="connsiteY106" fmla="*/ 146830 h 402611"/>
                  <a:gd name="connsiteX107" fmla="*/ 467103 w 576545"/>
                  <a:gd name="connsiteY107" fmla="*/ 139936 h 402611"/>
                  <a:gd name="connsiteX108" fmla="*/ 468639 w 576545"/>
                  <a:gd name="connsiteY108" fmla="*/ 140972 h 402611"/>
                  <a:gd name="connsiteX109" fmla="*/ 462317 w 576545"/>
                  <a:gd name="connsiteY109" fmla="*/ 130649 h 402611"/>
                  <a:gd name="connsiteX110" fmla="*/ 462532 w 576545"/>
                  <a:gd name="connsiteY110" fmla="*/ 132542 h 402611"/>
                  <a:gd name="connsiteX111" fmla="*/ 454352 w 576545"/>
                  <a:gd name="connsiteY111" fmla="*/ 120219 h 402611"/>
                  <a:gd name="connsiteX112" fmla="*/ 452780 w 576545"/>
                  <a:gd name="connsiteY112" fmla="*/ 120648 h 402611"/>
                  <a:gd name="connsiteX113" fmla="*/ 432563 w 576545"/>
                  <a:gd name="connsiteY113" fmla="*/ 97788 h 402611"/>
                  <a:gd name="connsiteX114" fmla="*/ 428170 w 576545"/>
                  <a:gd name="connsiteY114" fmla="*/ 95788 h 402611"/>
                  <a:gd name="connsiteX115" fmla="*/ 428420 w 576545"/>
                  <a:gd name="connsiteY115" fmla="*/ 94895 h 402611"/>
                  <a:gd name="connsiteX116" fmla="*/ 416240 w 576545"/>
                  <a:gd name="connsiteY116" fmla="*/ 85894 h 402611"/>
                  <a:gd name="connsiteX117" fmla="*/ 417383 w 576545"/>
                  <a:gd name="connsiteY117" fmla="*/ 85858 h 402611"/>
                  <a:gd name="connsiteX118" fmla="*/ 413954 w 576545"/>
                  <a:gd name="connsiteY118" fmla="*/ 85965 h 402611"/>
                  <a:gd name="connsiteX119" fmla="*/ 407024 w 576545"/>
                  <a:gd name="connsiteY119" fmla="*/ 82500 h 402611"/>
                  <a:gd name="connsiteX120" fmla="*/ 398988 w 576545"/>
                  <a:gd name="connsiteY120" fmla="*/ 79500 h 402611"/>
                  <a:gd name="connsiteX121" fmla="*/ 395380 w 576545"/>
                  <a:gd name="connsiteY121" fmla="*/ 79786 h 402611"/>
                  <a:gd name="connsiteX122" fmla="*/ 396952 w 576545"/>
                  <a:gd name="connsiteY122" fmla="*/ 79429 h 402611"/>
                  <a:gd name="connsiteX123" fmla="*/ 391273 w 576545"/>
                  <a:gd name="connsiteY123" fmla="*/ 77857 h 402611"/>
                  <a:gd name="connsiteX124" fmla="*/ 388308 w 576545"/>
                  <a:gd name="connsiteY124" fmla="*/ 75892 h 402611"/>
                  <a:gd name="connsiteX125" fmla="*/ 391415 w 576545"/>
                  <a:gd name="connsiteY125" fmla="*/ 75678 h 402611"/>
                  <a:gd name="connsiteX126" fmla="*/ 383057 w 576545"/>
                  <a:gd name="connsiteY126" fmla="*/ 75035 h 402611"/>
                  <a:gd name="connsiteX127" fmla="*/ 364662 w 576545"/>
                  <a:gd name="connsiteY127" fmla="*/ 71070 h 402611"/>
                  <a:gd name="connsiteX128" fmla="*/ 357626 w 576545"/>
                  <a:gd name="connsiteY128" fmla="*/ 70356 h 402611"/>
                  <a:gd name="connsiteX129" fmla="*/ 348374 w 576545"/>
                  <a:gd name="connsiteY129" fmla="*/ 70749 h 402611"/>
                  <a:gd name="connsiteX130" fmla="*/ 345910 w 576545"/>
                  <a:gd name="connsiteY130" fmla="*/ 68606 h 402611"/>
                  <a:gd name="connsiteX131" fmla="*/ 328729 w 576545"/>
                  <a:gd name="connsiteY131" fmla="*/ 68963 h 402611"/>
                  <a:gd name="connsiteX132" fmla="*/ 329479 w 576545"/>
                  <a:gd name="connsiteY132" fmla="*/ 68856 h 402611"/>
                  <a:gd name="connsiteX133" fmla="*/ 310298 w 576545"/>
                  <a:gd name="connsiteY133" fmla="*/ 68249 h 402611"/>
                  <a:gd name="connsiteX134" fmla="*/ 292010 w 576545"/>
                  <a:gd name="connsiteY134" fmla="*/ 66498 h 402611"/>
                  <a:gd name="connsiteX135" fmla="*/ 287295 w 576545"/>
                  <a:gd name="connsiteY135" fmla="*/ 67820 h 402611"/>
                  <a:gd name="connsiteX136" fmla="*/ 269757 w 576545"/>
                  <a:gd name="connsiteY136" fmla="*/ 65748 h 402611"/>
                  <a:gd name="connsiteX137" fmla="*/ 258649 w 576545"/>
                  <a:gd name="connsiteY137" fmla="*/ 65498 h 402611"/>
                  <a:gd name="connsiteX138" fmla="*/ 249469 w 576545"/>
                  <a:gd name="connsiteY138" fmla="*/ 61676 h 402611"/>
                  <a:gd name="connsiteX139" fmla="*/ 250826 w 576545"/>
                  <a:gd name="connsiteY139" fmla="*/ 61926 h 402611"/>
                  <a:gd name="connsiteX140" fmla="*/ 239789 w 576545"/>
                  <a:gd name="connsiteY140" fmla="*/ 57569 h 402611"/>
                  <a:gd name="connsiteX141" fmla="*/ 230145 w 576545"/>
                  <a:gd name="connsiteY141" fmla="*/ 52782 h 402611"/>
                  <a:gd name="connsiteX142" fmla="*/ 218430 w 576545"/>
                  <a:gd name="connsiteY142" fmla="*/ 48746 h 402611"/>
                  <a:gd name="connsiteX143" fmla="*/ 215858 w 576545"/>
                  <a:gd name="connsiteY143" fmla="*/ 46496 h 402611"/>
                  <a:gd name="connsiteX144" fmla="*/ 215251 w 576545"/>
                  <a:gd name="connsiteY144" fmla="*/ 45067 h 402611"/>
                  <a:gd name="connsiteX145" fmla="*/ 213358 w 576545"/>
                  <a:gd name="connsiteY145" fmla="*/ 44388 h 402611"/>
                  <a:gd name="connsiteX146" fmla="*/ 213393 w 576545"/>
                  <a:gd name="connsiteY146" fmla="*/ 44174 h 402611"/>
                  <a:gd name="connsiteX147" fmla="*/ 211750 w 576545"/>
                  <a:gd name="connsiteY147" fmla="*/ 43745 h 402611"/>
                  <a:gd name="connsiteX148" fmla="*/ 212072 w 576545"/>
                  <a:gd name="connsiteY148" fmla="*/ 44531 h 402611"/>
                  <a:gd name="connsiteX149" fmla="*/ 205107 w 576545"/>
                  <a:gd name="connsiteY149" fmla="*/ 38852 h 402611"/>
                  <a:gd name="connsiteX150" fmla="*/ 200534 w 576545"/>
                  <a:gd name="connsiteY150" fmla="*/ 35137 h 402611"/>
                  <a:gd name="connsiteX151" fmla="*/ 184104 w 576545"/>
                  <a:gd name="connsiteY151" fmla="*/ 26100 h 402611"/>
                  <a:gd name="connsiteX152" fmla="*/ 169923 w 576545"/>
                  <a:gd name="connsiteY152" fmla="*/ 15992 h 402611"/>
                  <a:gd name="connsiteX153" fmla="*/ 174853 w 576545"/>
                  <a:gd name="connsiteY153" fmla="*/ 18028 h 402611"/>
                  <a:gd name="connsiteX154" fmla="*/ 167602 w 576545"/>
                  <a:gd name="connsiteY154" fmla="*/ 12813 h 402611"/>
                  <a:gd name="connsiteX155" fmla="*/ 174353 w 576545"/>
                  <a:gd name="connsiteY155" fmla="*/ 16992 h 402611"/>
                  <a:gd name="connsiteX156" fmla="*/ 160315 w 576545"/>
                  <a:gd name="connsiteY156" fmla="*/ 7634 h 402611"/>
                  <a:gd name="connsiteX157" fmla="*/ 142599 w 576545"/>
                  <a:gd name="connsiteY157" fmla="*/ 2312 h 402611"/>
                  <a:gd name="connsiteX158" fmla="*/ 139956 w 576545"/>
                  <a:gd name="connsiteY158" fmla="*/ 2633 h 402611"/>
                  <a:gd name="connsiteX159" fmla="*/ 139241 w 576545"/>
                  <a:gd name="connsiteY159" fmla="*/ 2419 h 402611"/>
                  <a:gd name="connsiteX160" fmla="*/ 134633 w 576545"/>
                  <a:gd name="connsiteY160" fmla="*/ 2883 h 402611"/>
                  <a:gd name="connsiteX161" fmla="*/ 128883 w 576545"/>
                  <a:gd name="connsiteY161" fmla="*/ 526 h 402611"/>
                  <a:gd name="connsiteX162" fmla="*/ 109094 w 576545"/>
                  <a:gd name="connsiteY162" fmla="*/ 1133 h 402611"/>
                  <a:gd name="connsiteX163" fmla="*/ 109952 w 576545"/>
                  <a:gd name="connsiteY163" fmla="*/ 1990 h 402611"/>
                  <a:gd name="connsiteX164" fmla="*/ 102951 w 576545"/>
                  <a:gd name="connsiteY164" fmla="*/ 1883 h 402611"/>
                  <a:gd name="connsiteX165" fmla="*/ 102594 w 576545"/>
                  <a:gd name="connsiteY165" fmla="*/ 812 h 402611"/>
                  <a:gd name="connsiteX166" fmla="*/ 93878 w 576545"/>
                  <a:gd name="connsiteY166" fmla="*/ 3026 h 402611"/>
                  <a:gd name="connsiteX167" fmla="*/ 99093 w 576545"/>
                  <a:gd name="connsiteY167" fmla="*/ 1312 h 402611"/>
                  <a:gd name="connsiteX168" fmla="*/ 81377 w 576545"/>
                  <a:gd name="connsiteY168" fmla="*/ 3062 h 402611"/>
                  <a:gd name="connsiteX169" fmla="*/ 79734 w 576545"/>
                  <a:gd name="connsiteY169" fmla="*/ 5241 h 402611"/>
                  <a:gd name="connsiteX170" fmla="*/ 62553 w 576545"/>
                  <a:gd name="connsiteY170" fmla="*/ 7419 h 402611"/>
                  <a:gd name="connsiteX171" fmla="*/ 64660 w 576545"/>
                  <a:gd name="connsiteY171" fmla="*/ 8170 h 402611"/>
                  <a:gd name="connsiteX172" fmla="*/ 41265 w 576545"/>
                  <a:gd name="connsiteY172" fmla="*/ 9384 h 402611"/>
                  <a:gd name="connsiteX173" fmla="*/ 34478 w 576545"/>
                  <a:gd name="connsiteY173" fmla="*/ 9741 h 402611"/>
                  <a:gd name="connsiteX174" fmla="*/ 28441 w 576545"/>
                  <a:gd name="connsiteY174" fmla="*/ 9277 h 402611"/>
                  <a:gd name="connsiteX175" fmla="*/ 18405 w 576545"/>
                  <a:gd name="connsiteY175" fmla="*/ 8670 h 402611"/>
                  <a:gd name="connsiteX176" fmla="*/ 4831 w 576545"/>
                  <a:gd name="connsiteY176" fmla="*/ 6741 h 402611"/>
                  <a:gd name="connsiteX177" fmla="*/ 402 w 576545"/>
                  <a:gd name="connsiteY177" fmla="*/ 4276 h 402611"/>
                  <a:gd name="connsiteX178" fmla="*/ 402 w 576545"/>
                  <a:gd name="connsiteY178" fmla="*/ 6741 h 402611"/>
                  <a:gd name="connsiteX179" fmla="*/ 7475 w 576545"/>
                  <a:gd name="connsiteY179" fmla="*/ 13277 h 402611"/>
                  <a:gd name="connsiteX180" fmla="*/ 15547 w 576545"/>
                  <a:gd name="connsiteY180" fmla="*/ 15885 h 402611"/>
                  <a:gd name="connsiteX181" fmla="*/ 23477 w 576545"/>
                  <a:gd name="connsiteY181" fmla="*/ 17921 h 402611"/>
                  <a:gd name="connsiteX182" fmla="*/ 34907 w 576545"/>
                  <a:gd name="connsiteY182" fmla="*/ 20528 h 402611"/>
                  <a:gd name="connsiteX183" fmla="*/ 45765 w 576545"/>
                  <a:gd name="connsiteY183" fmla="*/ 20993 h 402611"/>
                  <a:gd name="connsiteX184" fmla="*/ 64946 w 576545"/>
                  <a:gd name="connsiteY184" fmla="*/ 19064 h 402611"/>
                  <a:gd name="connsiteX185" fmla="*/ 107666 w 576545"/>
                  <a:gd name="connsiteY185" fmla="*/ 13385 h 402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576545" h="402611">
                    <a:moveTo>
                      <a:pt x="107666" y="13385"/>
                    </a:moveTo>
                    <a:cubicBezTo>
                      <a:pt x="123168" y="13027"/>
                      <a:pt x="132705" y="14385"/>
                      <a:pt x="141920" y="16528"/>
                    </a:cubicBezTo>
                    <a:cubicBezTo>
                      <a:pt x="150993" y="18599"/>
                      <a:pt x="157315" y="21671"/>
                      <a:pt x="169959" y="32244"/>
                    </a:cubicBezTo>
                    <a:cubicBezTo>
                      <a:pt x="172995" y="34851"/>
                      <a:pt x="176496" y="37745"/>
                      <a:pt x="180425" y="40245"/>
                    </a:cubicBezTo>
                    <a:cubicBezTo>
                      <a:pt x="184140" y="42638"/>
                      <a:pt x="187854" y="44638"/>
                      <a:pt x="191283" y="46567"/>
                    </a:cubicBezTo>
                    <a:cubicBezTo>
                      <a:pt x="194712" y="48496"/>
                      <a:pt x="197855" y="50389"/>
                      <a:pt x="200642" y="52425"/>
                    </a:cubicBezTo>
                    <a:cubicBezTo>
                      <a:pt x="203821" y="54854"/>
                      <a:pt x="207857" y="57533"/>
                      <a:pt x="211393" y="59497"/>
                    </a:cubicBezTo>
                    <a:cubicBezTo>
                      <a:pt x="215215" y="60890"/>
                      <a:pt x="219930" y="63284"/>
                      <a:pt x="224680" y="65605"/>
                    </a:cubicBezTo>
                    <a:cubicBezTo>
                      <a:pt x="229574" y="67927"/>
                      <a:pt x="233610" y="70213"/>
                      <a:pt x="238575" y="71820"/>
                    </a:cubicBezTo>
                    <a:lnTo>
                      <a:pt x="241682" y="74035"/>
                    </a:lnTo>
                    <a:cubicBezTo>
                      <a:pt x="244897" y="74857"/>
                      <a:pt x="248612" y="75749"/>
                      <a:pt x="251612" y="77035"/>
                    </a:cubicBezTo>
                    <a:lnTo>
                      <a:pt x="251362" y="77214"/>
                    </a:lnTo>
                    <a:cubicBezTo>
                      <a:pt x="256184" y="77893"/>
                      <a:pt x="261364" y="79250"/>
                      <a:pt x="263757" y="79321"/>
                    </a:cubicBezTo>
                    <a:lnTo>
                      <a:pt x="263507" y="79536"/>
                    </a:lnTo>
                    <a:cubicBezTo>
                      <a:pt x="265400" y="79821"/>
                      <a:pt x="267329" y="80036"/>
                      <a:pt x="269222" y="80250"/>
                    </a:cubicBezTo>
                    <a:lnTo>
                      <a:pt x="268186" y="80464"/>
                    </a:lnTo>
                    <a:cubicBezTo>
                      <a:pt x="276687" y="80750"/>
                      <a:pt x="284295" y="81286"/>
                      <a:pt x="291439" y="82322"/>
                    </a:cubicBezTo>
                    <a:lnTo>
                      <a:pt x="290939" y="81250"/>
                    </a:lnTo>
                    <a:cubicBezTo>
                      <a:pt x="305905" y="83750"/>
                      <a:pt x="311584" y="82500"/>
                      <a:pt x="325443" y="84108"/>
                    </a:cubicBezTo>
                    <a:lnTo>
                      <a:pt x="325264" y="84358"/>
                    </a:lnTo>
                    <a:cubicBezTo>
                      <a:pt x="342731" y="82143"/>
                      <a:pt x="352446" y="86179"/>
                      <a:pt x="369449" y="85822"/>
                    </a:cubicBezTo>
                    <a:cubicBezTo>
                      <a:pt x="367305" y="85858"/>
                      <a:pt x="370270" y="86465"/>
                      <a:pt x="370056" y="86679"/>
                    </a:cubicBezTo>
                    <a:cubicBezTo>
                      <a:pt x="377807" y="87429"/>
                      <a:pt x="385701" y="89608"/>
                      <a:pt x="386379" y="87751"/>
                    </a:cubicBezTo>
                    <a:cubicBezTo>
                      <a:pt x="391808" y="89465"/>
                      <a:pt x="390558" y="89787"/>
                      <a:pt x="391023" y="90716"/>
                    </a:cubicBezTo>
                    <a:cubicBezTo>
                      <a:pt x="391273" y="89858"/>
                      <a:pt x="396059" y="91144"/>
                      <a:pt x="400095" y="93037"/>
                    </a:cubicBezTo>
                    <a:lnTo>
                      <a:pt x="398095" y="92466"/>
                    </a:lnTo>
                    <a:cubicBezTo>
                      <a:pt x="401917" y="94287"/>
                      <a:pt x="405953" y="95823"/>
                      <a:pt x="409596" y="98002"/>
                    </a:cubicBezTo>
                    <a:lnTo>
                      <a:pt x="408203" y="95288"/>
                    </a:lnTo>
                    <a:cubicBezTo>
                      <a:pt x="413883" y="99181"/>
                      <a:pt x="408739" y="97859"/>
                      <a:pt x="414526" y="100860"/>
                    </a:cubicBezTo>
                    <a:lnTo>
                      <a:pt x="415204" y="99645"/>
                    </a:lnTo>
                    <a:cubicBezTo>
                      <a:pt x="422991" y="105146"/>
                      <a:pt x="425991" y="110325"/>
                      <a:pt x="431778" y="117147"/>
                    </a:cubicBezTo>
                    <a:cubicBezTo>
                      <a:pt x="458102" y="143722"/>
                      <a:pt x="476355" y="182799"/>
                      <a:pt x="496179" y="214410"/>
                    </a:cubicBezTo>
                    <a:lnTo>
                      <a:pt x="496214" y="216374"/>
                    </a:lnTo>
                    <a:cubicBezTo>
                      <a:pt x="495428" y="217803"/>
                      <a:pt x="503537" y="223804"/>
                      <a:pt x="503394" y="225661"/>
                    </a:cubicBezTo>
                    <a:lnTo>
                      <a:pt x="506573" y="228769"/>
                    </a:lnTo>
                    <a:cubicBezTo>
                      <a:pt x="507073" y="229912"/>
                      <a:pt x="508430" y="232162"/>
                      <a:pt x="506858" y="230626"/>
                    </a:cubicBezTo>
                    <a:cubicBezTo>
                      <a:pt x="509287" y="233841"/>
                      <a:pt x="509573" y="233733"/>
                      <a:pt x="511716" y="235734"/>
                    </a:cubicBezTo>
                    <a:lnTo>
                      <a:pt x="513716" y="239663"/>
                    </a:lnTo>
                    <a:cubicBezTo>
                      <a:pt x="523182" y="252307"/>
                      <a:pt x="533433" y="260844"/>
                      <a:pt x="542649" y="273846"/>
                    </a:cubicBezTo>
                    <a:cubicBezTo>
                      <a:pt x="547506" y="282097"/>
                      <a:pt x="555115" y="293312"/>
                      <a:pt x="559722" y="305778"/>
                    </a:cubicBezTo>
                    <a:cubicBezTo>
                      <a:pt x="562294" y="311922"/>
                      <a:pt x="563687" y="318458"/>
                      <a:pt x="564830" y="324638"/>
                    </a:cubicBezTo>
                    <a:cubicBezTo>
                      <a:pt x="565151" y="327781"/>
                      <a:pt x="565437" y="330817"/>
                      <a:pt x="565723" y="333710"/>
                    </a:cubicBezTo>
                    <a:cubicBezTo>
                      <a:pt x="565830" y="336746"/>
                      <a:pt x="565937" y="339604"/>
                      <a:pt x="566044" y="342211"/>
                    </a:cubicBezTo>
                    <a:cubicBezTo>
                      <a:pt x="566437" y="349427"/>
                      <a:pt x="565509" y="356535"/>
                      <a:pt x="562615" y="363214"/>
                    </a:cubicBezTo>
                    <a:cubicBezTo>
                      <a:pt x="559829" y="369965"/>
                      <a:pt x="555365" y="375287"/>
                      <a:pt x="549364" y="378359"/>
                    </a:cubicBezTo>
                    <a:cubicBezTo>
                      <a:pt x="536541" y="384467"/>
                      <a:pt x="520110" y="387217"/>
                      <a:pt x="506323" y="389646"/>
                    </a:cubicBezTo>
                    <a:cubicBezTo>
                      <a:pt x="505394" y="389503"/>
                      <a:pt x="502965" y="390074"/>
                      <a:pt x="503001" y="390217"/>
                    </a:cubicBezTo>
                    <a:cubicBezTo>
                      <a:pt x="498536" y="390324"/>
                      <a:pt x="493964" y="390182"/>
                      <a:pt x="489213" y="390074"/>
                    </a:cubicBezTo>
                    <a:lnTo>
                      <a:pt x="482034" y="390003"/>
                    </a:lnTo>
                    <a:cubicBezTo>
                      <a:pt x="480212" y="390003"/>
                      <a:pt x="478498" y="389753"/>
                      <a:pt x="476676" y="389324"/>
                    </a:cubicBezTo>
                    <a:cubicBezTo>
                      <a:pt x="476676" y="389324"/>
                      <a:pt x="475033" y="389003"/>
                      <a:pt x="472283" y="387896"/>
                    </a:cubicBezTo>
                    <a:cubicBezTo>
                      <a:pt x="469497" y="386788"/>
                      <a:pt x="465639" y="384717"/>
                      <a:pt x="461174" y="381788"/>
                    </a:cubicBezTo>
                    <a:cubicBezTo>
                      <a:pt x="458924" y="380287"/>
                      <a:pt x="456352" y="378680"/>
                      <a:pt x="454495" y="377216"/>
                    </a:cubicBezTo>
                    <a:cubicBezTo>
                      <a:pt x="453495" y="376430"/>
                      <a:pt x="452530" y="375537"/>
                      <a:pt x="451494" y="374572"/>
                    </a:cubicBezTo>
                    <a:lnTo>
                      <a:pt x="448851" y="371929"/>
                    </a:lnTo>
                    <a:cubicBezTo>
                      <a:pt x="447887" y="370715"/>
                      <a:pt x="446280" y="367536"/>
                      <a:pt x="445137" y="365179"/>
                    </a:cubicBezTo>
                    <a:cubicBezTo>
                      <a:pt x="443922" y="362607"/>
                      <a:pt x="442779" y="360106"/>
                      <a:pt x="441672" y="357785"/>
                    </a:cubicBezTo>
                    <a:cubicBezTo>
                      <a:pt x="439671" y="353427"/>
                      <a:pt x="437921" y="349641"/>
                      <a:pt x="436528" y="346640"/>
                    </a:cubicBezTo>
                    <a:cubicBezTo>
                      <a:pt x="435885" y="345390"/>
                      <a:pt x="435457" y="344640"/>
                      <a:pt x="435100" y="344354"/>
                    </a:cubicBezTo>
                    <a:cubicBezTo>
                      <a:pt x="434707" y="343962"/>
                      <a:pt x="434349" y="343712"/>
                      <a:pt x="433921" y="344212"/>
                    </a:cubicBezTo>
                    <a:cubicBezTo>
                      <a:pt x="433028" y="344747"/>
                      <a:pt x="432671" y="348284"/>
                      <a:pt x="433564" y="354499"/>
                    </a:cubicBezTo>
                    <a:cubicBezTo>
                      <a:pt x="434028" y="357642"/>
                      <a:pt x="434742" y="361499"/>
                      <a:pt x="435921" y="366179"/>
                    </a:cubicBezTo>
                    <a:cubicBezTo>
                      <a:pt x="436528" y="368500"/>
                      <a:pt x="437207" y="371036"/>
                      <a:pt x="438171" y="373858"/>
                    </a:cubicBezTo>
                    <a:cubicBezTo>
                      <a:pt x="438707" y="375287"/>
                      <a:pt x="439100" y="376680"/>
                      <a:pt x="440350" y="378644"/>
                    </a:cubicBezTo>
                    <a:cubicBezTo>
                      <a:pt x="441672" y="380573"/>
                      <a:pt x="442315" y="381395"/>
                      <a:pt x="443493" y="382931"/>
                    </a:cubicBezTo>
                    <a:lnTo>
                      <a:pt x="442743" y="382645"/>
                    </a:lnTo>
                    <a:cubicBezTo>
                      <a:pt x="445351" y="385717"/>
                      <a:pt x="448887" y="388646"/>
                      <a:pt x="451459" y="390432"/>
                    </a:cubicBezTo>
                    <a:cubicBezTo>
                      <a:pt x="454102" y="392360"/>
                      <a:pt x="456674" y="394146"/>
                      <a:pt x="459317" y="395682"/>
                    </a:cubicBezTo>
                    <a:cubicBezTo>
                      <a:pt x="464568" y="398718"/>
                      <a:pt x="470211" y="400897"/>
                      <a:pt x="476498" y="401112"/>
                    </a:cubicBezTo>
                    <a:cubicBezTo>
                      <a:pt x="476890" y="401719"/>
                      <a:pt x="478069" y="402112"/>
                      <a:pt x="479641" y="402362"/>
                    </a:cubicBezTo>
                    <a:cubicBezTo>
                      <a:pt x="480427" y="402433"/>
                      <a:pt x="481427" y="402505"/>
                      <a:pt x="482248" y="402505"/>
                    </a:cubicBezTo>
                    <a:cubicBezTo>
                      <a:pt x="482998" y="402505"/>
                      <a:pt x="483820" y="402469"/>
                      <a:pt x="484641" y="402433"/>
                    </a:cubicBezTo>
                    <a:cubicBezTo>
                      <a:pt x="487963" y="402326"/>
                      <a:pt x="491571" y="402112"/>
                      <a:pt x="493393" y="402469"/>
                    </a:cubicBezTo>
                    <a:lnTo>
                      <a:pt x="493035" y="402612"/>
                    </a:lnTo>
                    <a:cubicBezTo>
                      <a:pt x="497786" y="401897"/>
                      <a:pt x="502715" y="402254"/>
                      <a:pt x="507823" y="402254"/>
                    </a:cubicBezTo>
                    <a:cubicBezTo>
                      <a:pt x="513002" y="402254"/>
                      <a:pt x="518003" y="401790"/>
                      <a:pt x="522432" y="400219"/>
                    </a:cubicBezTo>
                    <a:cubicBezTo>
                      <a:pt x="522110" y="400433"/>
                      <a:pt x="522003" y="401040"/>
                      <a:pt x="519896" y="401433"/>
                    </a:cubicBezTo>
                    <a:cubicBezTo>
                      <a:pt x="526647" y="400111"/>
                      <a:pt x="535612" y="397147"/>
                      <a:pt x="536434" y="398040"/>
                    </a:cubicBezTo>
                    <a:cubicBezTo>
                      <a:pt x="540398" y="396790"/>
                      <a:pt x="544756" y="395254"/>
                      <a:pt x="549114" y="393289"/>
                    </a:cubicBezTo>
                    <a:cubicBezTo>
                      <a:pt x="553364" y="391467"/>
                      <a:pt x="558436" y="388646"/>
                      <a:pt x="562223" y="385038"/>
                    </a:cubicBezTo>
                    <a:cubicBezTo>
                      <a:pt x="570152" y="377680"/>
                      <a:pt x="573117" y="368500"/>
                      <a:pt x="573902" y="363178"/>
                    </a:cubicBezTo>
                    <a:lnTo>
                      <a:pt x="573974" y="364000"/>
                    </a:lnTo>
                    <a:cubicBezTo>
                      <a:pt x="574581" y="357642"/>
                      <a:pt x="576046" y="356035"/>
                      <a:pt x="576188" y="349105"/>
                    </a:cubicBezTo>
                    <a:cubicBezTo>
                      <a:pt x="576367" y="348748"/>
                      <a:pt x="576510" y="348284"/>
                      <a:pt x="576546" y="348355"/>
                    </a:cubicBezTo>
                    <a:cubicBezTo>
                      <a:pt x="575974" y="341604"/>
                      <a:pt x="576724" y="329674"/>
                      <a:pt x="575796" y="324173"/>
                    </a:cubicBezTo>
                    <a:lnTo>
                      <a:pt x="576546" y="323745"/>
                    </a:lnTo>
                    <a:cubicBezTo>
                      <a:pt x="575796" y="319423"/>
                      <a:pt x="575331" y="314994"/>
                      <a:pt x="574010" y="310779"/>
                    </a:cubicBezTo>
                    <a:cubicBezTo>
                      <a:pt x="574331" y="312386"/>
                      <a:pt x="574760" y="313958"/>
                      <a:pt x="574974" y="315601"/>
                    </a:cubicBezTo>
                    <a:cubicBezTo>
                      <a:pt x="572545" y="314458"/>
                      <a:pt x="574260" y="305457"/>
                      <a:pt x="569331" y="297027"/>
                    </a:cubicBezTo>
                    <a:cubicBezTo>
                      <a:pt x="566187" y="288526"/>
                      <a:pt x="557508" y="283204"/>
                      <a:pt x="553543" y="275382"/>
                    </a:cubicBezTo>
                    <a:cubicBezTo>
                      <a:pt x="550328" y="272453"/>
                      <a:pt x="557008" y="277525"/>
                      <a:pt x="552793" y="272738"/>
                    </a:cubicBezTo>
                    <a:cubicBezTo>
                      <a:pt x="553579" y="271917"/>
                      <a:pt x="555043" y="274774"/>
                      <a:pt x="554864" y="272917"/>
                    </a:cubicBezTo>
                    <a:cubicBezTo>
                      <a:pt x="550900" y="268059"/>
                      <a:pt x="549792" y="263844"/>
                      <a:pt x="544399" y="258308"/>
                    </a:cubicBezTo>
                    <a:lnTo>
                      <a:pt x="544899" y="257522"/>
                    </a:lnTo>
                    <a:cubicBezTo>
                      <a:pt x="537398" y="250736"/>
                      <a:pt x="533719" y="242342"/>
                      <a:pt x="528361" y="238305"/>
                    </a:cubicBezTo>
                    <a:cubicBezTo>
                      <a:pt x="521324" y="230983"/>
                      <a:pt x="525932" y="231483"/>
                      <a:pt x="518110" y="224411"/>
                    </a:cubicBezTo>
                    <a:lnTo>
                      <a:pt x="516574" y="220482"/>
                    </a:lnTo>
                    <a:cubicBezTo>
                      <a:pt x="514145" y="216803"/>
                      <a:pt x="513395" y="218946"/>
                      <a:pt x="511145" y="214410"/>
                    </a:cubicBezTo>
                    <a:cubicBezTo>
                      <a:pt x="511930" y="214231"/>
                      <a:pt x="508216" y="208802"/>
                      <a:pt x="510395" y="210838"/>
                    </a:cubicBezTo>
                    <a:cubicBezTo>
                      <a:pt x="507823" y="205801"/>
                      <a:pt x="504430" y="201301"/>
                      <a:pt x="500822" y="196336"/>
                    </a:cubicBezTo>
                    <a:cubicBezTo>
                      <a:pt x="497179" y="191407"/>
                      <a:pt x="493428" y="185977"/>
                      <a:pt x="490678" y="178977"/>
                    </a:cubicBezTo>
                    <a:cubicBezTo>
                      <a:pt x="487820" y="176869"/>
                      <a:pt x="484856" y="169868"/>
                      <a:pt x="482748" y="168297"/>
                    </a:cubicBezTo>
                    <a:cubicBezTo>
                      <a:pt x="483141" y="167654"/>
                      <a:pt x="475354" y="155009"/>
                      <a:pt x="480748" y="161760"/>
                    </a:cubicBezTo>
                    <a:cubicBezTo>
                      <a:pt x="481212" y="162332"/>
                      <a:pt x="481820" y="163475"/>
                      <a:pt x="481570" y="163510"/>
                    </a:cubicBezTo>
                    <a:lnTo>
                      <a:pt x="482820" y="163975"/>
                    </a:lnTo>
                    <a:cubicBezTo>
                      <a:pt x="479962" y="155688"/>
                      <a:pt x="474354" y="150759"/>
                      <a:pt x="469997" y="143258"/>
                    </a:cubicBezTo>
                    <a:cubicBezTo>
                      <a:pt x="471104" y="145615"/>
                      <a:pt x="472926" y="148473"/>
                      <a:pt x="471247" y="146830"/>
                    </a:cubicBezTo>
                    <a:cubicBezTo>
                      <a:pt x="469854" y="144544"/>
                      <a:pt x="468568" y="142222"/>
                      <a:pt x="467103" y="139936"/>
                    </a:cubicBezTo>
                    <a:lnTo>
                      <a:pt x="468639" y="140972"/>
                    </a:lnTo>
                    <a:cubicBezTo>
                      <a:pt x="466568" y="137543"/>
                      <a:pt x="464568" y="134042"/>
                      <a:pt x="462317" y="130649"/>
                    </a:cubicBezTo>
                    <a:lnTo>
                      <a:pt x="462532" y="132542"/>
                    </a:lnTo>
                    <a:cubicBezTo>
                      <a:pt x="459567" y="127399"/>
                      <a:pt x="459495" y="124791"/>
                      <a:pt x="454352" y="120219"/>
                    </a:cubicBezTo>
                    <a:cubicBezTo>
                      <a:pt x="451959" y="118255"/>
                      <a:pt x="456852" y="125434"/>
                      <a:pt x="452780" y="120648"/>
                    </a:cubicBezTo>
                    <a:cubicBezTo>
                      <a:pt x="448280" y="114076"/>
                      <a:pt x="440636" y="104503"/>
                      <a:pt x="432563" y="97788"/>
                    </a:cubicBezTo>
                    <a:cubicBezTo>
                      <a:pt x="432706" y="99181"/>
                      <a:pt x="430527" y="97395"/>
                      <a:pt x="428170" y="95788"/>
                    </a:cubicBezTo>
                    <a:lnTo>
                      <a:pt x="428420" y="94895"/>
                    </a:lnTo>
                    <a:cubicBezTo>
                      <a:pt x="418526" y="89751"/>
                      <a:pt x="426313" y="90680"/>
                      <a:pt x="416240" y="85894"/>
                    </a:cubicBezTo>
                    <a:lnTo>
                      <a:pt x="417383" y="85858"/>
                    </a:lnTo>
                    <a:lnTo>
                      <a:pt x="413954" y="85965"/>
                    </a:lnTo>
                    <a:cubicBezTo>
                      <a:pt x="409239" y="84322"/>
                      <a:pt x="408168" y="83536"/>
                      <a:pt x="407024" y="82500"/>
                    </a:cubicBezTo>
                    <a:cubicBezTo>
                      <a:pt x="405846" y="81572"/>
                      <a:pt x="404596" y="80429"/>
                      <a:pt x="398988" y="79500"/>
                    </a:cubicBezTo>
                    <a:cubicBezTo>
                      <a:pt x="403060" y="81036"/>
                      <a:pt x="400167" y="81965"/>
                      <a:pt x="395380" y="79786"/>
                    </a:cubicBezTo>
                    <a:lnTo>
                      <a:pt x="396952" y="79429"/>
                    </a:lnTo>
                    <a:cubicBezTo>
                      <a:pt x="394094" y="78643"/>
                      <a:pt x="393059" y="78643"/>
                      <a:pt x="391273" y="77857"/>
                    </a:cubicBezTo>
                    <a:cubicBezTo>
                      <a:pt x="393059" y="78035"/>
                      <a:pt x="392558" y="76892"/>
                      <a:pt x="388308" y="75892"/>
                    </a:cubicBezTo>
                    <a:lnTo>
                      <a:pt x="391415" y="75678"/>
                    </a:lnTo>
                    <a:cubicBezTo>
                      <a:pt x="388594" y="75428"/>
                      <a:pt x="385843" y="75071"/>
                      <a:pt x="383057" y="75035"/>
                    </a:cubicBezTo>
                    <a:cubicBezTo>
                      <a:pt x="377092" y="72606"/>
                      <a:pt x="367055" y="72392"/>
                      <a:pt x="364662" y="71070"/>
                    </a:cubicBezTo>
                    <a:cubicBezTo>
                      <a:pt x="364662" y="71070"/>
                      <a:pt x="361340" y="70570"/>
                      <a:pt x="357626" y="70356"/>
                    </a:cubicBezTo>
                    <a:cubicBezTo>
                      <a:pt x="353946" y="70142"/>
                      <a:pt x="349874" y="70142"/>
                      <a:pt x="348374" y="70749"/>
                    </a:cubicBezTo>
                    <a:cubicBezTo>
                      <a:pt x="351053" y="70034"/>
                      <a:pt x="343802" y="69499"/>
                      <a:pt x="345910" y="68606"/>
                    </a:cubicBezTo>
                    <a:cubicBezTo>
                      <a:pt x="342481" y="69427"/>
                      <a:pt x="332587" y="69999"/>
                      <a:pt x="328729" y="68963"/>
                    </a:cubicBezTo>
                    <a:lnTo>
                      <a:pt x="329479" y="68856"/>
                    </a:lnTo>
                    <a:cubicBezTo>
                      <a:pt x="322264" y="68213"/>
                      <a:pt x="316227" y="68391"/>
                      <a:pt x="310298" y="68249"/>
                    </a:cubicBezTo>
                    <a:cubicBezTo>
                      <a:pt x="304298" y="67998"/>
                      <a:pt x="298440" y="67713"/>
                      <a:pt x="292010" y="66498"/>
                    </a:cubicBezTo>
                    <a:cubicBezTo>
                      <a:pt x="292546" y="67570"/>
                      <a:pt x="285724" y="66355"/>
                      <a:pt x="287295" y="67820"/>
                    </a:cubicBezTo>
                    <a:cubicBezTo>
                      <a:pt x="280509" y="67784"/>
                      <a:pt x="274401" y="66677"/>
                      <a:pt x="269757" y="65748"/>
                    </a:cubicBezTo>
                    <a:cubicBezTo>
                      <a:pt x="265007" y="64819"/>
                      <a:pt x="261364" y="64069"/>
                      <a:pt x="258649" y="65498"/>
                    </a:cubicBezTo>
                    <a:cubicBezTo>
                      <a:pt x="252862" y="64319"/>
                      <a:pt x="252220" y="62784"/>
                      <a:pt x="249469" y="61676"/>
                    </a:cubicBezTo>
                    <a:lnTo>
                      <a:pt x="250826" y="61926"/>
                    </a:lnTo>
                    <a:cubicBezTo>
                      <a:pt x="245647" y="60355"/>
                      <a:pt x="242683" y="59033"/>
                      <a:pt x="239789" y="57569"/>
                    </a:cubicBezTo>
                    <a:cubicBezTo>
                      <a:pt x="236753" y="56068"/>
                      <a:pt x="234039" y="54711"/>
                      <a:pt x="230145" y="52782"/>
                    </a:cubicBezTo>
                    <a:cubicBezTo>
                      <a:pt x="226216" y="51246"/>
                      <a:pt x="224680" y="52711"/>
                      <a:pt x="218430" y="48746"/>
                    </a:cubicBezTo>
                    <a:cubicBezTo>
                      <a:pt x="220858" y="49246"/>
                      <a:pt x="218144" y="47960"/>
                      <a:pt x="215858" y="46496"/>
                    </a:cubicBezTo>
                    <a:cubicBezTo>
                      <a:pt x="217394" y="47317"/>
                      <a:pt x="217965" y="47353"/>
                      <a:pt x="215251" y="45067"/>
                    </a:cubicBezTo>
                    <a:cubicBezTo>
                      <a:pt x="214715" y="44996"/>
                      <a:pt x="214000" y="44674"/>
                      <a:pt x="213358" y="44388"/>
                    </a:cubicBezTo>
                    <a:cubicBezTo>
                      <a:pt x="213358" y="44317"/>
                      <a:pt x="213286" y="44210"/>
                      <a:pt x="213393" y="44174"/>
                    </a:cubicBezTo>
                    <a:cubicBezTo>
                      <a:pt x="209643" y="41817"/>
                      <a:pt x="210179" y="42388"/>
                      <a:pt x="211750" y="43745"/>
                    </a:cubicBezTo>
                    <a:cubicBezTo>
                      <a:pt x="211607" y="43781"/>
                      <a:pt x="211643" y="43995"/>
                      <a:pt x="212072" y="44531"/>
                    </a:cubicBezTo>
                    <a:cubicBezTo>
                      <a:pt x="210571" y="42924"/>
                      <a:pt x="207750" y="40566"/>
                      <a:pt x="205107" y="38852"/>
                    </a:cubicBezTo>
                    <a:cubicBezTo>
                      <a:pt x="202570" y="37102"/>
                      <a:pt x="200499" y="35816"/>
                      <a:pt x="200534" y="35137"/>
                    </a:cubicBezTo>
                    <a:cubicBezTo>
                      <a:pt x="194105" y="31494"/>
                      <a:pt x="188640" y="29029"/>
                      <a:pt x="184104" y="26100"/>
                    </a:cubicBezTo>
                    <a:cubicBezTo>
                      <a:pt x="179425" y="23100"/>
                      <a:pt x="175067" y="19564"/>
                      <a:pt x="169923" y="15992"/>
                    </a:cubicBezTo>
                    <a:cubicBezTo>
                      <a:pt x="169173" y="14635"/>
                      <a:pt x="171959" y="15921"/>
                      <a:pt x="174853" y="18028"/>
                    </a:cubicBezTo>
                    <a:cubicBezTo>
                      <a:pt x="172567" y="16242"/>
                      <a:pt x="170102" y="14420"/>
                      <a:pt x="167602" y="12813"/>
                    </a:cubicBezTo>
                    <a:cubicBezTo>
                      <a:pt x="168209" y="12027"/>
                      <a:pt x="172209" y="15385"/>
                      <a:pt x="174353" y="16992"/>
                    </a:cubicBezTo>
                    <a:cubicBezTo>
                      <a:pt x="170709" y="13027"/>
                      <a:pt x="165852" y="10027"/>
                      <a:pt x="160315" y="7634"/>
                    </a:cubicBezTo>
                    <a:cubicBezTo>
                      <a:pt x="154743" y="5241"/>
                      <a:pt x="148528" y="3955"/>
                      <a:pt x="142599" y="2312"/>
                    </a:cubicBezTo>
                    <a:cubicBezTo>
                      <a:pt x="141706" y="2383"/>
                      <a:pt x="140849" y="2490"/>
                      <a:pt x="139956" y="2633"/>
                    </a:cubicBezTo>
                    <a:lnTo>
                      <a:pt x="139241" y="2419"/>
                    </a:lnTo>
                    <a:cubicBezTo>
                      <a:pt x="139205" y="2847"/>
                      <a:pt x="136419" y="2919"/>
                      <a:pt x="134633" y="2883"/>
                    </a:cubicBezTo>
                    <a:cubicBezTo>
                      <a:pt x="132990" y="1919"/>
                      <a:pt x="134955" y="919"/>
                      <a:pt x="128883" y="526"/>
                    </a:cubicBezTo>
                    <a:cubicBezTo>
                      <a:pt x="124096" y="-653"/>
                      <a:pt x="115238" y="419"/>
                      <a:pt x="109094" y="1133"/>
                    </a:cubicBezTo>
                    <a:cubicBezTo>
                      <a:pt x="112452" y="1169"/>
                      <a:pt x="111381" y="1633"/>
                      <a:pt x="109952" y="1990"/>
                    </a:cubicBezTo>
                    <a:cubicBezTo>
                      <a:pt x="106987" y="2097"/>
                      <a:pt x="105237" y="1419"/>
                      <a:pt x="102951" y="1883"/>
                    </a:cubicBezTo>
                    <a:lnTo>
                      <a:pt x="102594" y="812"/>
                    </a:lnTo>
                    <a:cubicBezTo>
                      <a:pt x="103808" y="1740"/>
                      <a:pt x="94914" y="2455"/>
                      <a:pt x="93878" y="3026"/>
                    </a:cubicBezTo>
                    <a:cubicBezTo>
                      <a:pt x="92128" y="2347"/>
                      <a:pt x="98415" y="1954"/>
                      <a:pt x="99093" y="1312"/>
                    </a:cubicBezTo>
                    <a:cubicBezTo>
                      <a:pt x="87235" y="2347"/>
                      <a:pt x="93128" y="1812"/>
                      <a:pt x="81377" y="3062"/>
                    </a:cubicBezTo>
                    <a:cubicBezTo>
                      <a:pt x="75197" y="4526"/>
                      <a:pt x="82627" y="3990"/>
                      <a:pt x="79734" y="5241"/>
                    </a:cubicBezTo>
                    <a:cubicBezTo>
                      <a:pt x="74233" y="6026"/>
                      <a:pt x="68947" y="7384"/>
                      <a:pt x="62553" y="7419"/>
                    </a:cubicBezTo>
                    <a:lnTo>
                      <a:pt x="64660" y="8170"/>
                    </a:lnTo>
                    <a:cubicBezTo>
                      <a:pt x="54409" y="10063"/>
                      <a:pt x="48158" y="10456"/>
                      <a:pt x="41265" y="9384"/>
                    </a:cubicBezTo>
                    <a:cubicBezTo>
                      <a:pt x="38872" y="9598"/>
                      <a:pt x="36621" y="9705"/>
                      <a:pt x="34478" y="9741"/>
                    </a:cubicBezTo>
                    <a:cubicBezTo>
                      <a:pt x="32371" y="9598"/>
                      <a:pt x="30335" y="9420"/>
                      <a:pt x="28441" y="9277"/>
                    </a:cubicBezTo>
                    <a:cubicBezTo>
                      <a:pt x="24655" y="9027"/>
                      <a:pt x="21262" y="8741"/>
                      <a:pt x="18405" y="8670"/>
                    </a:cubicBezTo>
                    <a:cubicBezTo>
                      <a:pt x="12654" y="8705"/>
                      <a:pt x="8296" y="8741"/>
                      <a:pt x="4831" y="6741"/>
                    </a:cubicBezTo>
                    <a:cubicBezTo>
                      <a:pt x="1795" y="4455"/>
                      <a:pt x="1152" y="4169"/>
                      <a:pt x="402" y="4276"/>
                    </a:cubicBezTo>
                    <a:cubicBezTo>
                      <a:pt x="-169" y="4455"/>
                      <a:pt x="-98" y="5383"/>
                      <a:pt x="402" y="6741"/>
                    </a:cubicBezTo>
                    <a:cubicBezTo>
                      <a:pt x="1045" y="8884"/>
                      <a:pt x="4546" y="12099"/>
                      <a:pt x="7475" y="13277"/>
                    </a:cubicBezTo>
                    <a:cubicBezTo>
                      <a:pt x="10439" y="14635"/>
                      <a:pt x="13261" y="15313"/>
                      <a:pt x="15547" y="15885"/>
                    </a:cubicBezTo>
                    <a:cubicBezTo>
                      <a:pt x="19940" y="17028"/>
                      <a:pt x="23477" y="17921"/>
                      <a:pt x="23477" y="17921"/>
                    </a:cubicBezTo>
                    <a:cubicBezTo>
                      <a:pt x="27477" y="18885"/>
                      <a:pt x="31120" y="20064"/>
                      <a:pt x="34907" y="20528"/>
                    </a:cubicBezTo>
                    <a:cubicBezTo>
                      <a:pt x="38728" y="20957"/>
                      <a:pt x="42336" y="21100"/>
                      <a:pt x="45765" y="20993"/>
                    </a:cubicBezTo>
                    <a:cubicBezTo>
                      <a:pt x="52623" y="20850"/>
                      <a:pt x="58802" y="19992"/>
                      <a:pt x="64946" y="19064"/>
                    </a:cubicBezTo>
                    <a:cubicBezTo>
                      <a:pt x="77162" y="17385"/>
                      <a:pt x="90092" y="14706"/>
                      <a:pt x="107666" y="1338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95" name="Graphic 1">
            <a:extLst>
              <a:ext uri="{FF2B5EF4-FFF2-40B4-BE49-F238E27FC236}">
                <a16:creationId xmlns:a16="http://schemas.microsoft.com/office/drawing/2014/main" id="{E4241E6E-292B-A04B-9E2F-545B12CF825E}"/>
              </a:ext>
            </a:extLst>
          </p:cNvPr>
          <p:cNvGrpSpPr/>
          <p:nvPr/>
        </p:nvGrpSpPr>
        <p:grpSpPr>
          <a:xfrm>
            <a:off x="9686143" y="5254639"/>
            <a:ext cx="501366" cy="1098868"/>
            <a:chOff x="9686143" y="5254639"/>
            <a:chExt cx="501366" cy="1098868"/>
          </a:xfrm>
          <a:solidFill>
            <a:schemeClr val="accent5"/>
          </a:solidFill>
        </p:grpSpPr>
        <p:grpSp>
          <p:nvGrpSpPr>
            <p:cNvPr id="196" name="Graphic 1">
              <a:extLst>
                <a:ext uri="{FF2B5EF4-FFF2-40B4-BE49-F238E27FC236}">
                  <a16:creationId xmlns:a16="http://schemas.microsoft.com/office/drawing/2014/main" id="{B7B7EDB9-509D-624A-A82C-C3257E077870}"/>
                </a:ext>
              </a:extLst>
            </p:cNvPr>
            <p:cNvGrpSpPr/>
            <p:nvPr/>
          </p:nvGrpSpPr>
          <p:grpSpPr>
            <a:xfrm>
              <a:off x="9686143" y="5254639"/>
              <a:ext cx="501366" cy="1098868"/>
              <a:chOff x="9686143" y="5254639"/>
              <a:chExt cx="501366" cy="1098868"/>
            </a:xfrm>
            <a:grpFill/>
          </p:grpSpPr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DCD15915-081F-EB41-AC69-CF78ADF9FC09}"/>
                  </a:ext>
                </a:extLst>
              </p:cNvPr>
              <p:cNvSpPr/>
              <p:nvPr/>
            </p:nvSpPr>
            <p:spPr>
              <a:xfrm>
                <a:off x="9979258" y="5345882"/>
                <a:ext cx="46291" cy="216991"/>
              </a:xfrm>
              <a:custGeom>
                <a:avLst/>
                <a:gdLst>
                  <a:gd name="connsiteX0" fmla="*/ 5786 w 46291"/>
                  <a:gd name="connsiteY0" fmla="*/ 216991 h 216991"/>
                  <a:gd name="connsiteX1" fmla="*/ 0 w 46291"/>
                  <a:gd name="connsiteY1" fmla="*/ 216848 h 216991"/>
                  <a:gd name="connsiteX2" fmla="*/ 8394 w 46291"/>
                  <a:gd name="connsiteY2" fmla="*/ 159127 h 216991"/>
                  <a:gd name="connsiteX3" fmla="*/ 16395 w 46291"/>
                  <a:gd name="connsiteY3" fmla="*/ 108514 h 216991"/>
                  <a:gd name="connsiteX4" fmla="*/ 25146 w 46291"/>
                  <a:gd name="connsiteY4" fmla="*/ 21252 h 216991"/>
                  <a:gd name="connsiteX5" fmla="*/ 25432 w 46291"/>
                  <a:gd name="connsiteY5" fmla="*/ 18431 h 216991"/>
                  <a:gd name="connsiteX6" fmla="*/ 27932 w 46291"/>
                  <a:gd name="connsiteY6" fmla="*/ 8608 h 216991"/>
                  <a:gd name="connsiteX7" fmla="*/ 37898 w 46291"/>
                  <a:gd name="connsiteY7" fmla="*/ 2179 h 216991"/>
                  <a:gd name="connsiteX8" fmla="*/ 43005 w 46291"/>
                  <a:gd name="connsiteY8" fmla="*/ 0 h 216991"/>
                  <a:gd name="connsiteX9" fmla="*/ 46291 w 46291"/>
                  <a:gd name="connsiteY9" fmla="*/ 4822 h 216991"/>
                  <a:gd name="connsiteX10" fmla="*/ 39719 w 46291"/>
                  <a:gd name="connsiteY10" fmla="*/ 7715 h 216991"/>
                  <a:gd name="connsiteX11" fmla="*/ 32826 w 46291"/>
                  <a:gd name="connsiteY11" fmla="*/ 11715 h 216991"/>
                  <a:gd name="connsiteX12" fmla="*/ 31218 w 46291"/>
                  <a:gd name="connsiteY12" fmla="*/ 18931 h 216991"/>
                  <a:gd name="connsiteX13" fmla="*/ 30861 w 46291"/>
                  <a:gd name="connsiteY13" fmla="*/ 22110 h 216991"/>
                  <a:gd name="connsiteX14" fmla="*/ 22181 w 46291"/>
                  <a:gd name="connsiteY14" fmla="*/ 108906 h 216991"/>
                  <a:gd name="connsiteX15" fmla="*/ 14073 w 46291"/>
                  <a:gd name="connsiteY15" fmla="*/ 160306 h 216991"/>
                  <a:gd name="connsiteX16" fmla="*/ 5786 w 46291"/>
                  <a:gd name="connsiteY16" fmla="*/ 216991 h 216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291" h="216991">
                    <a:moveTo>
                      <a:pt x="5786" y="216991"/>
                    </a:moveTo>
                    <a:lnTo>
                      <a:pt x="0" y="216848"/>
                    </a:lnTo>
                    <a:cubicBezTo>
                      <a:pt x="536" y="197418"/>
                      <a:pt x="4536" y="177951"/>
                      <a:pt x="8394" y="159127"/>
                    </a:cubicBezTo>
                    <a:cubicBezTo>
                      <a:pt x="11787" y="142553"/>
                      <a:pt x="15288" y="125444"/>
                      <a:pt x="16395" y="108514"/>
                    </a:cubicBezTo>
                    <a:cubicBezTo>
                      <a:pt x="18645" y="73830"/>
                      <a:pt x="21360" y="46899"/>
                      <a:pt x="25146" y="21252"/>
                    </a:cubicBezTo>
                    <a:cubicBezTo>
                      <a:pt x="25289" y="20360"/>
                      <a:pt x="25360" y="19431"/>
                      <a:pt x="25432" y="18431"/>
                    </a:cubicBezTo>
                    <a:cubicBezTo>
                      <a:pt x="25718" y="15216"/>
                      <a:pt x="26039" y="11573"/>
                      <a:pt x="27932" y="8608"/>
                    </a:cubicBezTo>
                    <a:cubicBezTo>
                      <a:pt x="30468" y="4643"/>
                      <a:pt x="34433" y="3322"/>
                      <a:pt x="37898" y="2179"/>
                    </a:cubicBezTo>
                    <a:cubicBezTo>
                      <a:pt x="39791" y="1571"/>
                      <a:pt x="41612" y="964"/>
                      <a:pt x="43005" y="0"/>
                    </a:cubicBezTo>
                    <a:lnTo>
                      <a:pt x="46291" y="4822"/>
                    </a:lnTo>
                    <a:cubicBezTo>
                      <a:pt x="44184" y="6251"/>
                      <a:pt x="41934" y="7001"/>
                      <a:pt x="39719" y="7715"/>
                    </a:cubicBezTo>
                    <a:cubicBezTo>
                      <a:pt x="36790" y="8679"/>
                      <a:pt x="34254" y="9501"/>
                      <a:pt x="32826" y="11715"/>
                    </a:cubicBezTo>
                    <a:cubicBezTo>
                      <a:pt x="31683" y="13501"/>
                      <a:pt x="31432" y="16252"/>
                      <a:pt x="31218" y="18931"/>
                    </a:cubicBezTo>
                    <a:cubicBezTo>
                      <a:pt x="31147" y="20038"/>
                      <a:pt x="31040" y="21109"/>
                      <a:pt x="30861" y="22110"/>
                    </a:cubicBezTo>
                    <a:cubicBezTo>
                      <a:pt x="27110" y="47613"/>
                      <a:pt x="24432" y="74366"/>
                      <a:pt x="22181" y="108906"/>
                    </a:cubicBezTo>
                    <a:cubicBezTo>
                      <a:pt x="21038" y="126194"/>
                      <a:pt x="17502" y="143553"/>
                      <a:pt x="14073" y="160306"/>
                    </a:cubicBezTo>
                    <a:cubicBezTo>
                      <a:pt x="10251" y="178844"/>
                      <a:pt x="6322" y="198060"/>
                      <a:pt x="5786" y="21699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13E3C5B5-E33D-4149-91F5-D0FBA84886D9}"/>
                  </a:ext>
                </a:extLst>
              </p:cNvPr>
              <p:cNvSpPr/>
              <p:nvPr/>
            </p:nvSpPr>
            <p:spPr>
              <a:xfrm>
                <a:off x="10006536" y="5332845"/>
                <a:ext cx="24442" cy="27003"/>
              </a:xfrm>
              <a:custGeom>
                <a:avLst/>
                <a:gdLst>
                  <a:gd name="connsiteX0" fmla="*/ 5048 w 24442"/>
                  <a:gd name="connsiteY0" fmla="*/ 27003 h 27003"/>
                  <a:gd name="connsiteX1" fmla="*/ 940 w 24442"/>
                  <a:gd name="connsiteY1" fmla="*/ 25432 h 27003"/>
                  <a:gd name="connsiteX2" fmla="*/ 154 w 24442"/>
                  <a:gd name="connsiteY2" fmla="*/ 23682 h 27003"/>
                  <a:gd name="connsiteX3" fmla="*/ 2690 w 24442"/>
                  <a:gd name="connsiteY3" fmla="*/ 9930 h 27003"/>
                  <a:gd name="connsiteX4" fmla="*/ 16049 w 24442"/>
                  <a:gd name="connsiteY4" fmla="*/ 1965 h 27003"/>
                  <a:gd name="connsiteX5" fmla="*/ 21943 w 24442"/>
                  <a:gd name="connsiteY5" fmla="*/ 0 h 27003"/>
                  <a:gd name="connsiteX6" fmla="*/ 24443 w 24442"/>
                  <a:gd name="connsiteY6" fmla="*/ 5251 h 27003"/>
                  <a:gd name="connsiteX7" fmla="*/ 17585 w 24442"/>
                  <a:gd name="connsiteY7" fmla="*/ 7572 h 27003"/>
                  <a:gd name="connsiteX8" fmla="*/ 7548 w 24442"/>
                  <a:gd name="connsiteY8" fmla="*/ 13073 h 27003"/>
                  <a:gd name="connsiteX9" fmla="*/ 5798 w 24442"/>
                  <a:gd name="connsiteY9" fmla="*/ 21610 h 27003"/>
                  <a:gd name="connsiteX10" fmla="*/ 6083 w 24442"/>
                  <a:gd name="connsiteY10" fmla="*/ 24324 h 27003"/>
                  <a:gd name="connsiteX11" fmla="*/ 5048 w 24442"/>
                  <a:gd name="connsiteY11" fmla="*/ 27003 h 27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442" h="27003">
                    <a:moveTo>
                      <a:pt x="5048" y="27003"/>
                    </a:moveTo>
                    <a:lnTo>
                      <a:pt x="940" y="25432"/>
                    </a:lnTo>
                    <a:lnTo>
                      <a:pt x="154" y="23682"/>
                    </a:lnTo>
                    <a:cubicBezTo>
                      <a:pt x="-632" y="20895"/>
                      <a:pt x="1797" y="11287"/>
                      <a:pt x="2690" y="9930"/>
                    </a:cubicBezTo>
                    <a:cubicBezTo>
                      <a:pt x="6012" y="4750"/>
                      <a:pt x="11370" y="3286"/>
                      <a:pt x="16049" y="1965"/>
                    </a:cubicBezTo>
                    <a:cubicBezTo>
                      <a:pt x="18156" y="1393"/>
                      <a:pt x="20192" y="821"/>
                      <a:pt x="21943" y="0"/>
                    </a:cubicBezTo>
                    <a:lnTo>
                      <a:pt x="24443" y="5251"/>
                    </a:lnTo>
                    <a:cubicBezTo>
                      <a:pt x="22228" y="6322"/>
                      <a:pt x="19871" y="6965"/>
                      <a:pt x="17585" y="7572"/>
                    </a:cubicBezTo>
                    <a:cubicBezTo>
                      <a:pt x="13334" y="8751"/>
                      <a:pt x="9691" y="9751"/>
                      <a:pt x="7548" y="13073"/>
                    </a:cubicBezTo>
                    <a:cubicBezTo>
                      <a:pt x="7155" y="14037"/>
                      <a:pt x="5941" y="19360"/>
                      <a:pt x="5798" y="21610"/>
                    </a:cubicBezTo>
                    <a:cubicBezTo>
                      <a:pt x="6655" y="22789"/>
                      <a:pt x="6083" y="24324"/>
                      <a:pt x="6083" y="24324"/>
                    </a:cubicBezTo>
                    <a:lnTo>
                      <a:pt x="5048" y="27003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FD7AE834-DF1D-9045-9C2D-B16F3D9160B3}"/>
                  </a:ext>
                </a:extLst>
              </p:cNvPr>
              <p:cNvSpPr/>
              <p:nvPr/>
            </p:nvSpPr>
            <p:spPr>
              <a:xfrm>
                <a:off x="10008762" y="5254639"/>
                <a:ext cx="126195" cy="90099"/>
              </a:xfrm>
              <a:custGeom>
                <a:avLst/>
                <a:gdLst>
                  <a:gd name="connsiteX0" fmla="*/ 5751 w 126195"/>
                  <a:gd name="connsiteY0" fmla="*/ 90100 h 90099"/>
                  <a:gd name="connsiteX1" fmla="*/ 0 w 126195"/>
                  <a:gd name="connsiteY1" fmla="*/ 89278 h 90099"/>
                  <a:gd name="connsiteX2" fmla="*/ 58829 w 126195"/>
                  <a:gd name="connsiteY2" fmla="*/ 27628 h 90099"/>
                  <a:gd name="connsiteX3" fmla="*/ 80188 w 126195"/>
                  <a:gd name="connsiteY3" fmla="*/ 14162 h 90099"/>
                  <a:gd name="connsiteX4" fmla="*/ 85046 w 126195"/>
                  <a:gd name="connsiteY4" fmla="*/ 10233 h 90099"/>
                  <a:gd name="connsiteX5" fmla="*/ 105442 w 126195"/>
                  <a:gd name="connsiteY5" fmla="*/ 53 h 90099"/>
                  <a:gd name="connsiteX6" fmla="*/ 125265 w 126195"/>
                  <a:gd name="connsiteY6" fmla="*/ 22163 h 90099"/>
                  <a:gd name="connsiteX7" fmla="*/ 124123 w 126195"/>
                  <a:gd name="connsiteY7" fmla="*/ 33736 h 90099"/>
                  <a:gd name="connsiteX8" fmla="*/ 108371 w 126195"/>
                  <a:gd name="connsiteY8" fmla="*/ 34093 h 90099"/>
                  <a:gd name="connsiteX9" fmla="*/ 92833 w 126195"/>
                  <a:gd name="connsiteY9" fmla="*/ 11304 h 90099"/>
                  <a:gd name="connsiteX10" fmla="*/ 88797 w 126195"/>
                  <a:gd name="connsiteY10" fmla="*/ 14626 h 90099"/>
                  <a:gd name="connsiteX11" fmla="*/ 83546 w 126195"/>
                  <a:gd name="connsiteY11" fmla="*/ 18877 h 90099"/>
                  <a:gd name="connsiteX12" fmla="*/ 61793 w 126195"/>
                  <a:gd name="connsiteY12" fmla="*/ 32628 h 90099"/>
                  <a:gd name="connsiteX13" fmla="*/ 5751 w 126195"/>
                  <a:gd name="connsiteY13" fmla="*/ 90100 h 90099"/>
                  <a:gd name="connsiteX14" fmla="*/ 98476 w 126195"/>
                  <a:gd name="connsiteY14" fmla="*/ 7446 h 90099"/>
                  <a:gd name="connsiteX15" fmla="*/ 109906 w 126195"/>
                  <a:gd name="connsiteY15" fmla="*/ 28521 h 90099"/>
                  <a:gd name="connsiteX16" fmla="*/ 119979 w 126195"/>
                  <a:gd name="connsiteY16" fmla="*/ 29664 h 90099"/>
                  <a:gd name="connsiteX17" fmla="*/ 119658 w 126195"/>
                  <a:gd name="connsiteY17" fmla="*/ 23770 h 90099"/>
                  <a:gd name="connsiteX18" fmla="*/ 104799 w 126195"/>
                  <a:gd name="connsiteY18" fmla="*/ 5875 h 90099"/>
                  <a:gd name="connsiteX19" fmla="*/ 98476 w 126195"/>
                  <a:gd name="connsiteY19" fmla="*/ 7446 h 90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6195" h="90099">
                    <a:moveTo>
                      <a:pt x="5751" y="90100"/>
                    </a:moveTo>
                    <a:lnTo>
                      <a:pt x="0" y="89278"/>
                    </a:lnTo>
                    <a:cubicBezTo>
                      <a:pt x="4072" y="60275"/>
                      <a:pt x="33147" y="42951"/>
                      <a:pt x="58829" y="27628"/>
                    </a:cubicBezTo>
                    <a:cubicBezTo>
                      <a:pt x="66651" y="22984"/>
                      <a:pt x="74009" y="18591"/>
                      <a:pt x="80188" y="14162"/>
                    </a:cubicBezTo>
                    <a:cubicBezTo>
                      <a:pt x="81689" y="13090"/>
                      <a:pt x="83332" y="11697"/>
                      <a:pt x="85046" y="10233"/>
                    </a:cubicBezTo>
                    <a:cubicBezTo>
                      <a:pt x="90761" y="5375"/>
                      <a:pt x="97977" y="-626"/>
                      <a:pt x="105442" y="53"/>
                    </a:cubicBezTo>
                    <a:cubicBezTo>
                      <a:pt x="115907" y="1125"/>
                      <a:pt x="123444" y="15662"/>
                      <a:pt x="125265" y="22163"/>
                    </a:cubicBezTo>
                    <a:cubicBezTo>
                      <a:pt x="126802" y="27628"/>
                      <a:pt x="126444" y="31414"/>
                      <a:pt x="124123" y="33736"/>
                    </a:cubicBezTo>
                    <a:cubicBezTo>
                      <a:pt x="120658" y="37200"/>
                      <a:pt x="114729" y="35879"/>
                      <a:pt x="108371" y="34093"/>
                    </a:cubicBezTo>
                    <a:cubicBezTo>
                      <a:pt x="100834" y="31985"/>
                      <a:pt x="93940" y="21163"/>
                      <a:pt x="92833" y="11304"/>
                    </a:cubicBezTo>
                    <a:cubicBezTo>
                      <a:pt x="91476" y="12376"/>
                      <a:pt x="90118" y="13519"/>
                      <a:pt x="88797" y="14626"/>
                    </a:cubicBezTo>
                    <a:cubicBezTo>
                      <a:pt x="86939" y="16198"/>
                      <a:pt x="85189" y="17698"/>
                      <a:pt x="83546" y="18877"/>
                    </a:cubicBezTo>
                    <a:cubicBezTo>
                      <a:pt x="77188" y="23449"/>
                      <a:pt x="69687" y="27914"/>
                      <a:pt x="61793" y="32628"/>
                    </a:cubicBezTo>
                    <a:cubicBezTo>
                      <a:pt x="37255" y="47273"/>
                      <a:pt x="9430" y="63846"/>
                      <a:pt x="5751" y="90100"/>
                    </a:cubicBezTo>
                    <a:close/>
                    <a:moveTo>
                      <a:pt x="98476" y="7446"/>
                    </a:moveTo>
                    <a:cubicBezTo>
                      <a:pt x="97798" y="15805"/>
                      <a:pt x="104442" y="26985"/>
                      <a:pt x="109906" y="28521"/>
                    </a:cubicBezTo>
                    <a:cubicBezTo>
                      <a:pt x="115693" y="30164"/>
                      <a:pt x="119086" y="30521"/>
                      <a:pt x="119979" y="29664"/>
                    </a:cubicBezTo>
                    <a:cubicBezTo>
                      <a:pt x="120086" y="29557"/>
                      <a:pt x="120979" y="28485"/>
                      <a:pt x="119658" y="23770"/>
                    </a:cubicBezTo>
                    <a:cubicBezTo>
                      <a:pt x="117693" y="16876"/>
                      <a:pt x="110942" y="6482"/>
                      <a:pt x="104799" y="5875"/>
                    </a:cubicBezTo>
                    <a:cubicBezTo>
                      <a:pt x="102798" y="5554"/>
                      <a:pt x="100655" y="6268"/>
                      <a:pt x="98476" y="74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EEDEA691-7B5D-BC43-A071-C4DFECD24B7A}"/>
                  </a:ext>
                </a:extLst>
              </p:cNvPr>
              <p:cNvSpPr/>
              <p:nvPr/>
            </p:nvSpPr>
            <p:spPr>
              <a:xfrm>
                <a:off x="10040551" y="5287018"/>
                <a:ext cx="94011" cy="55185"/>
              </a:xfrm>
              <a:custGeom>
                <a:avLst/>
                <a:gdLst>
                  <a:gd name="connsiteX0" fmla="*/ 10573 w 94011"/>
                  <a:gd name="connsiteY0" fmla="*/ 55185 h 55185"/>
                  <a:gd name="connsiteX1" fmla="*/ 8180 w 94011"/>
                  <a:gd name="connsiteY1" fmla="*/ 54971 h 55185"/>
                  <a:gd name="connsiteX2" fmla="*/ 0 w 94011"/>
                  <a:gd name="connsiteY2" fmla="*/ 48863 h 55185"/>
                  <a:gd name="connsiteX3" fmla="*/ 5108 w 94011"/>
                  <a:gd name="connsiteY3" fmla="*/ 46077 h 55185"/>
                  <a:gd name="connsiteX4" fmla="*/ 9251 w 94011"/>
                  <a:gd name="connsiteY4" fmla="*/ 49256 h 55185"/>
                  <a:gd name="connsiteX5" fmla="*/ 47827 w 94011"/>
                  <a:gd name="connsiteY5" fmla="*/ 25825 h 55185"/>
                  <a:gd name="connsiteX6" fmla="*/ 58400 w 94011"/>
                  <a:gd name="connsiteY6" fmla="*/ 17324 h 55185"/>
                  <a:gd name="connsiteX7" fmla="*/ 68223 w 94011"/>
                  <a:gd name="connsiteY7" fmla="*/ 12716 h 55185"/>
                  <a:gd name="connsiteX8" fmla="*/ 88582 w 94011"/>
                  <a:gd name="connsiteY8" fmla="*/ 0 h 55185"/>
                  <a:gd name="connsiteX9" fmla="*/ 94012 w 94011"/>
                  <a:gd name="connsiteY9" fmla="*/ 2036 h 55185"/>
                  <a:gd name="connsiteX10" fmla="*/ 70437 w 94011"/>
                  <a:gd name="connsiteY10" fmla="*/ 18073 h 55185"/>
                  <a:gd name="connsiteX11" fmla="*/ 61365 w 94011"/>
                  <a:gd name="connsiteY11" fmla="*/ 22253 h 55185"/>
                  <a:gd name="connsiteX12" fmla="*/ 51542 w 94011"/>
                  <a:gd name="connsiteY12" fmla="*/ 30218 h 55185"/>
                  <a:gd name="connsiteX13" fmla="*/ 10573 w 94011"/>
                  <a:gd name="connsiteY13" fmla="*/ 55185 h 5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4011" h="55185">
                    <a:moveTo>
                      <a:pt x="10573" y="55185"/>
                    </a:moveTo>
                    <a:cubicBezTo>
                      <a:pt x="9751" y="55185"/>
                      <a:pt x="8965" y="55114"/>
                      <a:pt x="8180" y="54971"/>
                    </a:cubicBezTo>
                    <a:cubicBezTo>
                      <a:pt x="4679" y="54328"/>
                      <a:pt x="1857" y="52221"/>
                      <a:pt x="0" y="48863"/>
                    </a:cubicBezTo>
                    <a:lnTo>
                      <a:pt x="5108" y="46077"/>
                    </a:lnTo>
                    <a:cubicBezTo>
                      <a:pt x="6108" y="47934"/>
                      <a:pt x="7430" y="48935"/>
                      <a:pt x="9251" y="49256"/>
                    </a:cubicBezTo>
                    <a:cubicBezTo>
                      <a:pt x="18359" y="50828"/>
                      <a:pt x="36862" y="35219"/>
                      <a:pt x="47827" y="25825"/>
                    </a:cubicBezTo>
                    <a:cubicBezTo>
                      <a:pt x="52435" y="21896"/>
                      <a:pt x="56043" y="18788"/>
                      <a:pt x="58400" y="17324"/>
                    </a:cubicBezTo>
                    <a:cubicBezTo>
                      <a:pt x="60793" y="15859"/>
                      <a:pt x="64258" y="14430"/>
                      <a:pt x="68223" y="12716"/>
                    </a:cubicBezTo>
                    <a:cubicBezTo>
                      <a:pt x="76045" y="9429"/>
                      <a:pt x="86761" y="4893"/>
                      <a:pt x="88582" y="0"/>
                    </a:cubicBezTo>
                    <a:lnTo>
                      <a:pt x="94012" y="2036"/>
                    </a:lnTo>
                    <a:cubicBezTo>
                      <a:pt x="91297" y="9287"/>
                      <a:pt x="80224" y="13966"/>
                      <a:pt x="70437" y="18073"/>
                    </a:cubicBezTo>
                    <a:cubicBezTo>
                      <a:pt x="66830" y="19610"/>
                      <a:pt x="63401" y="21038"/>
                      <a:pt x="61365" y="22253"/>
                    </a:cubicBezTo>
                    <a:cubicBezTo>
                      <a:pt x="59400" y="23467"/>
                      <a:pt x="55757" y="26575"/>
                      <a:pt x="51542" y="30218"/>
                    </a:cubicBezTo>
                    <a:cubicBezTo>
                      <a:pt x="39184" y="40862"/>
                      <a:pt x="22503" y="55185"/>
                      <a:pt x="10573" y="5518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3AF15243-C464-B847-8856-B6BFD97B4B2E}"/>
                  </a:ext>
                </a:extLst>
              </p:cNvPr>
              <p:cNvSpPr/>
              <p:nvPr/>
            </p:nvSpPr>
            <p:spPr>
              <a:xfrm>
                <a:off x="10033658" y="5341238"/>
                <a:ext cx="25145" cy="13216"/>
              </a:xfrm>
              <a:custGeom>
                <a:avLst/>
                <a:gdLst>
                  <a:gd name="connsiteX0" fmla="*/ 1643 w 25145"/>
                  <a:gd name="connsiteY0" fmla="*/ 13216 h 13216"/>
                  <a:gd name="connsiteX1" fmla="*/ 0 w 25145"/>
                  <a:gd name="connsiteY1" fmla="*/ 7644 h 13216"/>
                  <a:gd name="connsiteX2" fmla="*/ 7251 w 25145"/>
                  <a:gd name="connsiteY2" fmla="*/ 6501 h 13216"/>
                  <a:gd name="connsiteX3" fmla="*/ 19395 w 25145"/>
                  <a:gd name="connsiteY3" fmla="*/ 0 h 13216"/>
                  <a:gd name="connsiteX4" fmla="*/ 25146 w 25145"/>
                  <a:gd name="connsiteY4" fmla="*/ 750 h 13216"/>
                  <a:gd name="connsiteX5" fmla="*/ 7822 w 25145"/>
                  <a:gd name="connsiteY5" fmla="*/ 12252 h 13216"/>
                  <a:gd name="connsiteX6" fmla="*/ 1643 w 25145"/>
                  <a:gd name="connsiteY6" fmla="*/ 13216 h 13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45" h="13216">
                    <a:moveTo>
                      <a:pt x="1643" y="13216"/>
                    </a:moveTo>
                    <a:lnTo>
                      <a:pt x="0" y="7644"/>
                    </a:lnTo>
                    <a:cubicBezTo>
                      <a:pt x="2179" y="7001"/>
                      <a:pt x="4643" y="6751"/>
                      <a:pt x="7251" y="6501"/>
                    </a:cubicBezTo>
                    <a:cubicBezTo>
                      <a:pt x="15038" y="5751"/>
                      <a:pt x="18752" y="4893"/>
                      <a:pt x="19395" y="0"/>
                    </a:cubicBezTo>
                    <a:lnTo>
                      <a:pt x="25146" y="750"/>
                    </a:lnTo>
                    <a:cubicBezTo>
                      <a:pt x="23860" y="10751"/>
                      <a:pt x="14573" y="11644"/>
                      <a:pt x="7822" y="12252"/>
                    </a:cubicBezTo>
                    <a:cubicBezTo>
                      <a:pt x="5465" y="12537"/>
                      <a:pt x="3286" y="12752"/>
                      <a:pt x="1643" y="132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1D2FE134-6569-9341-8333-8D2BE4FFD0AB}"/>
                  </a:ext>
                </a:extLst>
              </p:cNvPr>
              <p:cNvSpPr/>
              <p:nvPr/>
            </p:nvSpPr>
            <p:spPr>
              <a:xfrm>
                <a:off x="10012215" y="5347382"/>
                <a:ext cx="43017" cy="231172"/>
              </a:xfrm>
              <a:custGeom>
                <a:avLst/>
                <a:gdLst>
                  <a:gd name="connsiteX0" fmla="*/ 155 w 43017"/>
                  <a:gd name="connsiteY0" fmla="*/ 231172 h 231172"/>
                  <a:gd name="connsiteX1" fmla="*/ 1405 w 43017"/>
                  <a:gd name="connsiteY1" fmla="*/ 217384 h 231172"/>
                  <a:gd name="connsiteX2" fmla="*/ 21264 w 43017"/>
                  <a:gd name="connsiteY2" fmla="*/ 96584 h 231172"/>
                  <a:gd name="connsiteX3" fmla="*/ 31480 w 43017"/>
                  <a:gd name="connsiteY3" fmla="*/ 32183 h 231172"/>
                  <a:gd name="connsiteX4" fmla="*/ 37302 w 43017"/>
                  <a:gd name="connsiteY4" fmla="*/ 0 h 231172"/>
                  <a:gd name="connsiteX5" fmla="*/ 43017 w 43017"/>
                  <a:gd name="connsiteY5" fmla="*/ 929 h 231172"/>
                  <a:gd name="connsiteX6" fmla="*/ 37195 w 43017"/>
                  <a:gd name="connsiteY6" fmla="*/ 33254 h 231172"/>
                  <a:gd name="connsiteX7" fmla="*/ 27051 w 43017"/>
                  <a:gd name="connsiteY7" fmla="*/ 97120 h 231172"/>
                  <a:gd name="connsiteX8" fmla="*/ 7120 w 43017"/>
                  <a:gd name="connsiteY8" fmla="*/ 218528 h 231172"/>
                  <a:gd name="connsiteX9" fmla="*/ 5941 w 43017"/>
                  <a:gd name="connsiteY9" fmla="*/ 230529 h 231172"/>
                  <a:gd name="connsiteX10" fmla="*/ 155 w 43017"/>
                  <a:gd name="connsiteY10" fmla="*/ 231172 h 231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017" h="231172">
                    <a:moveTo>
                      <a:pt x="155" y="231172"/>
                    </a:moveTo>
                    <a:cubicBezTo>
                      <a:pt x="-381" y="226350"/>
                      <a:pt x="583" y="221564"/>
                      <a:pt x="1405" y="217384"/>
                    </a:cubicBezTo>
                    <a:cubicBezTo>
                      <a:pt x="9334" y="178094"/>
                      <a:pt x="17514" y="137481"/>
                      <a:pt x="21264" y="96584"/>
                    </a:cubicBezTo>
                    <a:cubicBezTo>
                      <a:pt x="23122" y="76438"/>
                      <a:pt x="27372" y="53936"/>
                      <a:pt x="31480" y="32183"/>
                    </a:cubicBezTo>
                    <a:cubicBezTo>
                      <a:pt x="33587" y="21074"/>
                      <a:pt x="35623" y="10180"/>
                      <a:pt x="37302" y="0"/>
                    </a:cubicBezTo>
                    <a:lnTo>
                      <a:pt x="43017" y="929"/>
                    </a:lnTo>
                    <a:cubicBezTo>
                      <a:pt x="41338" y="11180"/>
                      <a:pt x="39267" y="22110"/>
                      <a:pt x="37195" y="33254"/>
                    </a:cubicBezTo>
                    <a:cubicBezTo>
                      <a:pt x="33123" y="54900"/>
                      <a:pt x="28908" y="77260"/>
                      <a:pt x="27051" y="97120"/>
                    </a:cubicBezTo>
                    <a:cubicBezTo>
                      <a:pt x="23265" y="138374"/>
                      <a:pt x="15049" y="179130"/>
                      <a:pt x="7120" y="218528"/>
                    </a:cubicBezTo>
                    <a:cubicBezTo>
                      <a:pt x="6334" y="222492"/>
                      <a:pt x="5477" y="226600"/>
                      <a:pt x="5941" y="230529"/>
                    </a:cubicBezTo>
                    <a:lnTo>
                      <a:pt x="155" y="2311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174F29AF-80E5-C443-A444-3DE4290F9C99}"/>
                  </a:ext>
                </a:extLst>
              </p:cNvPr>
              <p:cNvSpPr/>
              <p:nvPr/>
            </p:nvSpPr>
            <p:spPr>
              <a:xfrm>
                <a:off x="9970078" y="5560337"/>
                <a:ext cx="61150" cy="17288"/>
              </a:xfrm>
              <a:custGeom>
                <a:avLst/>
                <a:gdLst>
                  <a:gd name="connsiteX0" fmla="*/ 42434 w 61150"/>
                  <a:gd name="connsiteY0" fmla="*/ 17288 h 17288"/>
                  <a:gd name="connsiteX1" fmla="*/ 27218 w 61150"/>
                  <a:gd name="connsiteY1" fmla="*/ 15038 h 17288"/>
                  <a:gd name="connsiteX2" fmla="*/ 21467 w 61150"/>
                  <a:gd name="connsiteY2" fmla="*/ 12752 h 17288"/>
                  <a:gd name="connsiteX3" fmla="*/ 14645 w 61150"/>
                  <a:gd name="connsiteY3" fmla="*/ 10430 h 17288"/>
                  <a:gd name="connsiteX4" fmla="*/ 4715 w 61150"/>
                  <a:gd name="connsiteY4" fmla="*/ 7358 h 17288"/>
                  <a:gd name="connsiteX5" fmla="*/ 0 w 61150"/>
                  <a:gd name="connsiteY5" fmla="*/ 5501 h 17288"/>
                  <a:gd name="connsiteX6" fmla="*/ 1822 w 61150"/>
                  <a:gd name="connsiteY6" fmla="*/ 0 h 17288"/>
                  <a:gd name="connsiteX7" fmla="*/ 6965 w 61150"/>
                  <a:gd name="connsiteY7" fmla="*/ 2000 h 17288"/>
                  <a:gd name="connsiteX8" fmla="*/ 15466 w 61150"/>
                  <a:gd name="connsiteY8" fmla="*/ 4679 h 17288"/>
                  <a:gd name="connsiteX9" fmla="*/ 23896 w 61150"/>
                  <a:gd name="connsiteY9" fmla="*/ 7466 h 17288"/>
                  <a:gd name="connsiteX10" fmla="*/ 28789 w 61150"/>
                  <a:gd name="connsiteY10" fmla="*/ 9430 h 17288"/>
                  <a:gd name="connsiteX11" fmla="*/ 57864 w 61150"/>
                  <a:gd name="connsiteY11" fmla="*/ 7394 h 17288"/>
                  <a:gd name="connsiteX12" fmla="*/ 61150 w 61150"/>
                  <a:gd name="connsiteY12" fmla="*/ 12144 h 17288"/>
                  <a:gd name="connsiteX13" fmla="*/ 42434 w 61150"/>
                  <a:gd name="connsiteY13" fmla="*/ 17288 h 17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150" h="17288">
                    <a:moveTo>
                      <a:pt x="42434" y="17288"/>
                    </a:moveTo>
                    <a:cubicBezTo>
                      <a:pt x="37612" y="17288"/>
                      <a:pt x="32468" y="16538"/>
                      <a:pt x="27218" y="15038"/>
                    </a:cubicBezTo>
                    <a:cubicBezTo>
                      <a:pt x="25075" y="14395"/>
                      <a:pt x="23253" y="13573"/>
                      <a:pt x="21467" y="12752"/>
                    </a:cubicBezTo>
                    <a:cubicBezTo>
                      <a:pt x="19217" y="11716"/>
                      <a:pt x="17252" y="10787"/>
                      <a:pt x="14645" y="10430"/>
                    </a:cubicBezTo>
                    <a:cubicBezTo>
                      <a:pt x="10680" y="9858"/>
                      <a:pt x="7644" y="8573"/>
                      <a:pt x="4715" y="7358"/>
                    </a:cubicBezTo>
                    <a:cubicBezTo>
                      <a:pt x="3215" y="6715"/>
                      <a:pt x="1679" y="6072"/>
                      <a:pt x="0" y="5501"/>
                    </a:cubicBezTo>
                    <a:lnTo>
                      <a:pt x="1822" y="0"/>
                    </a:lnTo>
                    <a:cubicBezTo>
                      <a:pt x="3679" y="607"/>
                      <a:pt x="5358" y="1322"/>
                      <a:pt x="6965" y="2000"/>
                    </a:cubicBezTo>
                    <a:cubicBezTo>
                      <a:pt x="9823" y="3179"/>
                      <a:pt x="12252" y="4215"/>
                      <a:pt x="15466" y="4679"/>
                    </a:cubicBezTo>
                    <a:cubicBezTo>
                      <a:pt x="18895" y="5179"/>
                      <a:pt x="21431" y="6358"/>
                      <a:pt x="23896" y="7466"/>
                    </a:cubicBezTo>
                    <a:cubicBezTo>
                      <a:pt x="25432" y="8180"/>
                      <a:pt x="26968" y="8894"/>
                      <a:pt x="28789" y="9430"/>
                    </a:cubicBezTo>
                    <a:cubicBezTo>
                      <a:pt x="33111" y="10680"/>
                      <a:pt x="48006" y="14216"/>
                      <a:pt x="57864" y="7394"/>
                    </a:cubicBezTo>
                    <a:lnTo>
                      <a:pt x="61150" y="12144"/>
                    </a:lnTo>
                    <a:cubicBezTo>
                      <a:pt x="56329" y="15574"/>
                      <a:pt x="49756" y="17288"/>
                      <a:pt x="42434" y="172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C97C55D7-E5E6-9848-B01B-930A18BD4DDD}"/>
                  </a:ext>
                </a:extLst>
              </p:cNvPr>
              <p:cNvSpPr/>
              <p:nvPr/>
            </p:nvSpPr>
            <p:spPr>
              <a:xfrm>
                <a:off x="9782481" y="5495502"/>
                <a:ext cx="403387" cy="167847"/>
              </a:xfrm>
              <a:custGeom>
                <a:avLst/>
                <a:gdLst>
                  <a:gd name="connsiteX0" fmla="*/ 281538 w 403387"/>
                  <a:gd name="connsiteY0" fmla="*/ 167848 h 167847"/>
                  <a:gd name="connsiteX1" fmla="*/ 239104 w 403387"/>
                  <a:gd name="connsiteY1" fmla="*/ 165455 h 167847"/>
                  <a:gd name="connsiteX2" fmla="*/ 163988 w 403387"/>
                  <a:gd name="connsiteY2" fmla="*/ 148560 h 167847"/>
                  <a:gd name="connsiteX3" fmla="*/ 149378 w 403387"/>
                  <a:gd name="connsiteY3" fmla="*/ 142630 h 167847"/>
                  <a:gd name="connsiteX4" fmla="*/ 132233 w 403387"/>
                  <a:gd name="connsiteY4" fmla="*/ 135915 h 167847"/>
                  <a:gd name="connsiteX5" fmla="*/ 118160 w 403387"/>
                  <a:gd name="connsiteY5" fmla="*/ 132522 h 167847"/>
                  <a:gd name="connsiteX6" fmla="*/ 104408 w 403387"/>
                  <a:gd name="connsiteY6" fmla="*/ 129236 h 167847"/>
                  <a:gd name="connsiteX7" fmla="*/ 45223 w 403387"/>
                  <a:gd name="connsiteY7" fmla="*/ 105304 h 167847"/>
                  <a:gd name="connsiteX8" fmla="*/ 41293 w 403387"/>
                  <a:gd name="connsiteY8" fmla="*/ 103054 h 167847"/>
                  <a:gd name="connsiteX9" fmla="*/ 1610 w 403387"/>
                  <a:gd name="connsiteY9" fmla="*/ 53977 h 167847"/>
                  <a:gd name="connsiteX10" fmla="*/ 12147 w 403387"/>
                  <a:gd name="connsiteY10" fmla="*/ 37260 h 167847"/>
                  <a:gd name="connsiteX11" fmla="*/ 148664 w 403387"/>
                  <a:gd name="connsiteY11" fmla="*/ 398 h 167847"/>
                  <a:gd name="connsiteX12" fmla="*/ 161416 w 403387"/>
                  <a:gd name="connsiteY12" fmla="*/ 41 h 167847"/>
                  <a:gd name="connsiteX13" fmla="*/ 192455 w 403387"/>
                  <a:gd name="connsiteY13" fmla="*/ 3077 h 167847"/>
                  <a:gd name="connsiteX14" fmla="*/ 196491 w 403387"/>
                  <a:gd name="connsiteY14" fmla="*/ 3720 h 167847"/>
                  <a:gd name="connsiteX15" fmla="*/ 195563 w 403387"/>
                  <a:gd name="connsiteY15" fmla="*/ 9435 h 167847"/>
                  <a:gd name="connsiteX16" fmla="*/ 191527 w 403387"/>
                  <a:gd name="connsiteY16" fmla="*/ 8757 h 167847"/>
                  <a:gd name="connsiteX17" fmla="*/ 161666 w 403387"/>
                  <a:gd name="connsiteY17" fmla="*/ 5792 h 167847"/>
                  <a:gd name="connsiteX18" fmla="*/ 148878 w 403387"/>
                  <a:gd name="connsiteY18" fmla="*/ 6149 h 167847"/>
                  <a:gd name="connsiteX19" fmla="*/ 16469 w 403387"/>
                  <a:gd name="connsiteY19" fmla="*/ 41118 h 167847"/>
                  <a:gd name="connsiteX20" fmla="*/ 7004 w 403387"/>
                  <a:gd name="connsiteY20" fmla="*/ 56191 h 167847"/>
                  <a:gd name="connsiteX21" fmla="*/ 44187 w 403387"/>
                  <a:gd name="connsiteY21" fmla="*/ 97946 h 167847"/>
                  <a:gd name="connsiteX22" fmla="*/ 48187 w 403387"/>
                  <a:gd name="connsiteY22" fmla="*/ 100232 h 167847"/>
                  <a:gd name="connsiteX23" fmla="*/ 106052 w 403387"/>
                  <a:gd name="connsiteY23" fmla="*/ 123592 h 167847"/>
                  <a:gd name="connsiteX24" fmla="*/ 119410 w 403387"/>
                  <a:gd name="connsiteY24" fmla="*/ 126771 h 167847"/>
                  <a:gd name="connsiteX25" fmla="*/ 133876 w 403387"/>
                  <a:gd name="connsiteY25" fmla="*/ 130308 h 167847"/>
                  <a:gd name="connsiteX26" fmla="*/ 151700 w 403387"/>
                  <a:gd name="connsiteY26" fmla="*/ 137273 h 167847"/>
                  <a:gd name="connsiteX27" fmla="*/ 165880 w 403387"/>
                  <a:gd name="connsiteY27" fmla="*/ 143023 h 167847"/>
                  <a:gd name="connsiteX28" fmla="*/ 239783 w 403387"/>
                  <a:gd name="connsiteY28" fmla="*/ 159632 h 167847"/>
                  <a:gd name="connsiteX29" fmla="*/ 315292 w 403387"/>
                  <a:gd name="connsiteY29" fmla="*/ 160490 h 167847"/>
                  <a:gd name="connsiteX30" fmla="*/ 361762 w 403387"/>
                  <a:gd name="connsiteY30" fmla="*/ 150953 h 167847"/>
                  <a:gd name="connsiteX31" fmla="*/ 393195 w 403387"/>
                  <a:gd name="connsiteY31" fmla="*/ 130129 h 167847"/>
                  <a:gd name="connsiteX32" fmla="*/ 381050 w 403387"/>
                  <a:gd name="connsiteY32" fmla="*/ 89802 h 167847"/>
                  <a:gd name="connsiteX33" fmla="*/ 337795 w 403387"/>
                  <a:gd name="connsiteY33" fmla="*/ 60942 h 167847"/>
                  <a:gd name="connsiteX34" fmla="*/ 322793 w 403387"/>
                  <a:gd name="connsiteY34" fmla="*/ 52297 h 167847"/>
                  <a:gd name="connsiteX35" fmla="*/ 283431 w 403387"/>
                  <a:gd name="connsiteY35" fmla="*/ 31045 h 167847"/>
                  <a:gd name="connsiteX36" fmla="*/ 262321 w 403387"/>
                  <a:gd name="connsiteY36" fmla="*/ 23223 h 167847"/>
                  <a:gd name="connsiteX37" fmla="*/ 246105 w 403387"/>
                  <a:gd name="connsiteY37" fmla="*/ 17507 h 167847"/>
                  <a:gd name="connsiteX38" fmla="*/ 248105 w 403387"/>
                  <a:gd name="connsiteY38" fmla="*/ 12079 h 167847"/>
                  <a:gd name="connsiteX39" fmla="*/ 264179 w 403387"/>
                  <a:gd name="connsiteY39" fmla="*/ 17722 h 167847"/>
                  <a:gd name="connsiteX40" fmla="*/ 285681 w 403387"/>
                  <a:gd name="connsiteY40" fmla="*/ 25723 h 167847"/>
                  <a:gd name="connsiteX41" fmla="*/ 325722 w 403387"/>
                  <a:gd name="connsiteY41" fmla="*/ 47297 h 167847"/>
                  <a:gd name="connsiteX42" fmla="*/ 340617 w 403387"/>
                  <a:gd name="connsiteY42" fmla="*/ 55905 h 167847"/>
                  <a:gd name="connsiteX43" fmla="*/ 384694 w 403387"/>
                  <a:gd name="connsiteY43" fmla="*/ 85373 h 167847"/>
                  <a:gd name="connsiteX44" fmla="*/ 397695 w 403387"/>
                  <a:gd name="connsiteY44" fmla="*/ 133736 h 167847"/>
                  <a:gd name="connsiteX45" fmla="*/ 364013 w 403387"/>
                  <a:gd name="connsiteY45" fmla="*/ 156311 h 167847"/>
                  <a:gd name="connsiteX46" fmla="*/ 315756 w 403387"/>
                  <a:gd name="connsiteY46" fmla="*/ 166276 h 167847"/>
                  <a:gd name="connsiteX47" fmla="*/ 281538 w 403387"/>
                  <a:gd name="connsiteY47" fmla="*/ 167848 h 16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403387" h="167847">
                    <a:moveTo>
                      <a:pt x="281538" y="167848"/>
                    </a:moveTo>
                    <a:cubicBezTo>
                      <a:pt x="267250" y="167848"/>
                      <a:pt x="253070" y="167062"/>
                      <a:pt x="239104" y="165455"/>
                    </a:cubicBezTo>
                    <a:cubicBezTo>
                      <a:pt x="213565" y="162562"/>
                      <a:pt x="188312" y="156882"/>
                      <a:pt x="163988" y="148560"/>
                    </a:cubicBezTo>
                    <a:cubicBezTo>
                      <a:pt x="159023" y="146845"/>
                      <a:pt x="154129" y="144702"/>
                      <a:pt x="149378" y="142630"/>
                    </a:cubicBezTo>
                    <a:cubicBezTo>
                      <a:pt x="143771" y="140166"/>
                      <a:pt x="137948" y="137630"/>
                      <a:pt x="132233" y="135915"/>
                    </a:cubicBezTo>
                    <a:cubicBezTo>
                      <a:pt x="127697" y="134558"/>
                      <a:pt x="122839" y="133522"/>
                      <a:pt x="118160" y="132522"/>
                    </a:cubicBezTo>
                    <a:cubicBezTo>
                      <a:pt x="113553" y="131522"/>
                      <a:pt x="108945" y="130522"/>
                      <a:pt x="104408" y="129236"/>
                    </a:cubicBezTo>
                    <a:cubicBezTo>
                      <a:pt x="80120" y="122271"/>
                      <a:pt x="61332" y="114663"/>
                      <a:pt x="45223" y="105304"/>
                    </a:cubicBezTo>
                    <a:lnTo>
                      <a:pt x="41293" y="103054"/>
                    </a:lnTo>
                    <a:cubicBezTo>
                      <a:pt x="24256" y="93410"/>
                      <a:pt x="-7498" y="75408"/>
                      <a:pt x="1610" y="53977"/>
                    </a:cubicBezTo>
                    <a:cubicBezTo>
                      <a:pt x="4075" y="48190"/>
                      <a:pt x="8397" y="41296"/>
                      <a:pt x="12147" y="37260"/>
                    </a:cubicBezTo>
                    <a:cubicBezTo>
                      <a:pt x="43651" y="3184"/>
                      <a:pt x="104337" y="1577"/>
                      <a:pt x="148664" y="398"/>
                    </a:cubicBezTo>
                    <a:cubicBezTo>
                      <a:pt x="153058" y="291"/>
                      <a:pt x="157344" y="184"/>
                      <a:pt x="161416" y="41"/>
                    </a:cubicBezTo>
                    <a:cubicBezTo>
                      <a:pt x="171953" y="-280"/>
                      <a:pt x="181954" y="1327"/>
                      <a:pt x="192455" y="3077"/>
                    </a:cubicBezTo>
                    <a:lnTo>
                      <a:pt x="196491" y="3720"/>
                    </a:lnTo>
                    <a:lnTo>
                      <a:pt x="195563" y="9435"/>
                    </a:lnTo>
                    <a:lnTo>
                      <a:pt x="191527" y="8757"/>
                    </a:lnTo>
                    <a:cubicBezTo>
                      <a:pt x="181311" y="7042"/>
                      <a:pt x="171560" y="5434"/>
                      <a:pt x="161666" y="5792"/>
                    </a:cubicBezTo>
                    <a:cubicBezTo>
                      <a:pt x="157558" y="5935"/>
                      <a:pt x="153307" y="6042"/>
                      <a:pt x="148878" y="6149"/>
                    </a:cubicBezTo>
                    <a:cubicBezTo>
                      <a:pt x="105587" y="7292"/>
                      <a:pt x="46330" y="8864"/>
                      <a:pt x="16469" y="41118"/>
                    </a:cubicBezTo>
                    <a:cubicBezTo>
                      <a:pt x="13183" y="44690"/>
                      <a:pt x="9218" y="51012"/>
                      <a:pt x="7004" y="56191"/>
                    </a:cubicBezTo>
                    <a:cubicBezTo>
                      <a:pt x="-104" y="72872"/>
                      <a:pt x="29828" y="89838"/>
                      <a:pt x="44187" y="97946"/>
                    </a:cubicBezTo>
                    <a:lnTo>
                      <a:pt x="48187" y="100232"/>
                    </a:lnTo>
                    <a:cubicBezTo>
                      <a:pt x="63868" y="109341"/>
                      <a:pt x="82227" y="116770"/>
                      <a:pt x="106052" y="123592"/>
                    </a:cubicBezTo>
                    <a:cubicBezTo>
                      <a:pt x="110445" y="124842"/>
                      <a:pt x="114946" y="125807"/>
                      <a:pt x="119410" y="126771"/>
                    </a:cubicBezTo>
                    <a:cubicBezTo>
                      <a:pt x="124197" y="127807"/>
                      <a:pt x="129126" y="128879"/>
                      <a:pt x="133876" y="130308"/>
                    </a:cubicBezTo>
                    <a:cubicBezTo>
                      <a:pt x="139949" y="132093"/>
                      <a:pt x="145914" y="134737"/>
                      <a:pt x="151700" y="137273"/>
                    </a:cubicBezTo>
                    <a:cubicBezTo>
                      <a:pt x="156344" y="139309"/>
                      <a:pt x="161130" y="141416"/>
                      <a:pt x="165880" y="143023"/>
                    </a:cubicBezTo>
                    <a:cubicBezTo>
                      <a:pt x="189776" y="151203"/>
                      <a:pt x="214637" y="156811"/>
                      <a:pt x="239783" y="159632"/>
                    </a:cubicBezTo>
                    <a:cubicBezTo>
                      <a:pt x="264536" y="162454"/>
                      <a:pt x="289932" y="162740"/>
                      <a:pt x="315292" y="160490"/>
                    </a:cubicBezTo>
                    <a:cubicBezTo>
                      <a:pt x="330794" y="159132"/>
                      <a:pt x="347117" y="157275"/>
                      <a:pt x="361762" y="150953"/>
                    </a:cubicBezTo>
                    <a:cubicBezTo>
                      <a:pt x="372371" y="146381"/>
                      <a:pt x="385515" y="139880"/>
                      <a:pt x="393195" y="130129"/>
                    </a:cubicBezTo>
                    <a:cubicBezTo>
                      <a:pt x="406875" y="112770"/>
                      <a:pt x="385479" y="93481"/>
                      <a:pt x="381050" y="89802"/>
                    </a:cubicBezTo>
                    <a:cubicBezTo>
                      <a:pt x="364941" y="76372"/>
                      <a:pt x="352940" y="69550"/>
                      <a:pt x="337795" y="60942"/>
                    </a:cubicBezTo>
                    <a:cubicBezTo>
                      <a:pt x="333187" y="58334"/>
                      <a:pt x="328258" y="55512"/>
                      <a:pt x="322793" y="52297"/>
                    </a:cubicBezTo>
                    <a:cubicBezTo>
                      <a:pt x="312542" y="46261"/>
                      <a:pt x="295325" y="36117"/>
                      <a:pt x="283431" y="31045"/>
                    </a:cubicBezTo>
                    <a:cubicBezTo>
                      <a:pt x="275644" y="27723"/>
                      <a:pt x="269465" y="25651"/>
                      <a:pt x="262321" y="23223"/>
                    </a:cubicBezTo>
                    <a:cubicBezTo>
                      <a:pt x="257642" y="21615"/>
                      <a:pt x="252498" y="19865"/>
                      <a:pt x="246105" y="17507"/>
                    </a:cubicBezTo>
                    <a:lnTo>
                      <a:pt x="248105" y="12079"/>
                    </a:lnTo>
                    <a:cubicBezTo>
                      <a:pt x="254427" y="14400"/>
                      <a:pt x="259535" y="16150"/>
                      <a:pt x="264179" y="17722"/>
                    </a:cubicBezTo>
                    <a:cubicBezTo>
                      <a:pt x="271429" y="20186"/>
                      <a:pt x="277680" y="22330"/>
                      <a:pt x="285681" y="25723"/>
                    </a:cubicBezTo>
                    <a:cubicBezTo>
                      <a:pt x="297933" y="30938"/>
                      <a:pt x="315328" y="41189"/>
                      <a:pt x="325722" y="47297"/>
                    </a:cubicBezTo>
                    <a:cubicBezTo>
                      <a:pt x="331151" y="50512"/>
                      <a:pt x="336045" y="53298"/>
                      <a:pt x="340617" y="55905"/>
                    </a:cubicBezTo>
                    <a:cubicBezTo>
                      <a:pt x="356047" y="64656"/>
                      <a:pt x="368192" y="71586"/>
                      <a:pt x="384694" y="85373"/>
                    </a:cubicBezTo>
                    <a:cubicBezTo>
                      <a:pt x="398910" y="97232"/>
                      <a:pt x="410875" y="117020"/>
                      <a:pt x="397695" y="133736"/>
                    </a:cubicBezTo>
                    <a:cubicBezTo>
                      <a:pt x="389194" y="144524"/>
                      <a:pt x="375228" y="151453"/>
                      <a:pt x="364013" y="156311"/>
                    </a:cubicBezTo>
                    <a:cubicBezTo>
                      <a:pt x="348582" y="162955"/>
                      <a:pt x="331723" y="164883"/>
                      <a:pt x="315756" y="166276"/>
                    </a:cubicBezTo>
                    <a:cubicBezTo>
                      <a:pt x="304362" y="167312"/>
                      <a:pt x="292932" y="167848"/>
                      <a:pt x="281538" y="16784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49600BBD-A0F4-5349-87E8-20A7B643C1FD}"/>
                  </a:ext>
                </a:extLst>
              </p:cNvPr>
              <p:cNvSpPr/>
              <p:nvPr/>
            </p:nvSpPr>
            <p:spPr>
              <a:xfrm>
                <a:off x="9765501" y="5548443"/>
                <a:ext cx="422008" cy="152483"/>
              </a:xfrm>
              <a:custGeom>
                <a:avLst/>
                <a:gdLst>
                  <a:gd name="connsiteX0" fmla="*/ 339023 w 422008"/>
                  <a:gd name="connsiteY0" fmla="*/ 152484 h 152483"/>
                  <a:gd name="connsiteX1" fmla="*/ 314163 w 422008"/>
                  <a:gd name="connsiteY1" fmla="*/ 151305 h 152483"/>
                  <a:gd name="connsiteX2" fmla="*/ 168430 w 422008"/>
                  <a:gd name="connsiteY2" fmla="*/ 124123 h 152483"/>
                  <a:gd name="connsiteX3" fmla="*/ 155393 w 422008"/>
                  <a:gd name="connsiteY3" fmla="*/ 120265 h 152483"/>
                  <a:gd name="connsiteX4" fmla="*/ 74240 w 422008"/>
                  <a:gd name="connsiteY4" fmla="*/ 93405 h 152483"/>
                  <a:gd name="connsiteX5" fmla="*/ 69489 w 422008"/>
                  <a:gd name="connsiteY5" fmla="*/ 91440 h 152483"/>
                  <a:gd name="connsiteX6" fmla="*/ 59310 w 422008"/>
                  <a:gd name="connsiteY6" fmla="*/ 87475 h 152483"/>
                  <a:gd name="connsiteX7" fmla="*/ 3553 w 422008"/>
                  <a:gd name="connsiteY7" fmla="*/ 58972 h 152483"/>
                  <a:gd name="connsiteX8" fmla="*/ 4517 w 422008"/>
                  <a:gd name="connsiteY8" fmla="*/ 30754 h 152483"/>
                  <a:gd name="connsiteX9" fmla="*/ 6267 w 422008"/>
                  <a:gd name="connsiteY9" fmla="*/ 25503 h 152483"/>
                  <a:gd name="connsiteX10" fmla="*/ 11768 w 422008"/>
                  <a:gd name="connsiteY10" fmla="*/ 12037 h 152483"/>
                  <a:gd name="connsiteX11" fmla="*/ 16911 w 422008"/>
                  <a:gd name="connsiteY11" fmla="*/ 0 h 152483"/>
                  <a:gd name="connsiteX12" fmla="*/ 22305 w 422008"/>
                  <a:gd name="connsiteY12" fmla="*/ 2179 h 152483"/>
                  <a:gd name="connsiteX13" fmla="*/ 17090 w 422008"/>
                  <a:gd name="connsiteY13" fmla="*/ 14395 h 152483"/>
                  <a:gd name="connsiteX14" fmla="*/ 11839 w 422008"/>
                  <a:gd name="connsiteY14" fmla="*/ 27253 h 152483"/>
                  <a:gd name="connsiteX15" fmla="*/ 9982 w 422008"/>
                  <a:gd name="connsiteY15" fmla="*/ 32718 h 152483"/>
                  <a:gd name="connsiteX16" fmla="*/ 7446 w 422008"/>
                  <a:gd name="connsiteY16" fmla="*/ 54721 h 152483"/>
                  <a:gd name="connsiteX17" fmla="*/ 61024 w 422008"/>
                  <a:gd name="connsiteY17" fmla="*/ 81974 h 152483"/>
                  <a:gd name="connsiteX18" fmla="*/ 71704 w 422008"/>
                  <a:gd name="connsiteY18" fmla="*/ 86118 h 152483"/>
                  <a:gd name="connsiteX19" fmla="*/ 76347 w 422008"/>
                  <a:gd name="connsiteY19" fmla="*/ 88047 h 152483"/>
                  <a:gd name="connsiteX20" fmla="*/ 157000 w 422008"/>
                  <a:gd name="connsiteY20" fmla="*/ 114729 h 152483"/>
                  <a:gd name="connsiteX21" fmla="*/ 170073 w 422008"/>
                  <a:gd name="connsiteY21" fmla="*/ 118622 h 152483"/>
                  <a:gd name="connsiteX22" fmla="*/ 314627 w 422008"/>
                  <a:gd name="connsiteY22" fmla="*/ 145590 h 152483"/>
                  <a:gd name="connsiteX23" fmla="*/ 358633 w 422008"/>
                  <a:gd name="connsiteY23" fmla="*/ 145554 h 152483"/>
                  <a:gd name="connsiteX24" fmla="*/ 374456 w 422008"/>
                  <a:gd name="connsiteY24" fmla="*/ 143339 h 152483"/>
                  <a:gd name="connsiteX25" fmla="*/ 394494 w 422008"/>
                  <a:gd name="connsiteY25" fmla="*/ 140625 h 152483"/>
                  <a:gd name="connsiteX26" fmla="*/ 413318 w 422008"/>
                  <a:gd name="connsiteY26" fmla="*/ 128087 h 152483"/>
                  <a:gd name="connsiteX27" fmla="*/ 416068 w 422008"/>
                  <a:gd name="connsiteY27" fmla="*/ 96976 h 152483"/>
                  <a:gd name="connsiteX28" fmla="*/ 415854 w 422008"/>
                  <a:gd name="connsiteY28" fmla="*/ 77724 h 152483"/>
                  <a:gd name="connsiteX29" fmla="*/ 415961 w 422008"/>
                  <a:gd name="connsiteY29" fmla="*/ 64865 h 152483"/>
                  <a:gd name="connsiteX30" fmla="*/ 421748 w 422008"/>
                  <a:gd name="connsiteY30" fmla="*/ 64758 h 152483"/>
                  <a:gd name="connsiteX31" fmla="*/ 421641 w 422008"/>
                  <a:gd name="connsiteY31" fmla="*/ 77903 h 152483"/>
                  <a:gd name="connsiteX32" fmla="*/ 421855 w 422008"/>
                  <a:gd name="connsiteY32" fmla="*/ 96584 h 152483"/>
                  <a:gd name="connsiteX33" fmla="*/ 418962 w 422008"/>
                  <a:gd name="connsiteY33" fmla="*/ 129337 h 152483"/>
                  <a:gd name="connsiteX34" fmla="*/ 395173 w 422008"/>
                  <a:gd name="connsiteY34" fmla="*/ 146375 h 152483"/>
                  <a:gd name="connsiteX35" fmla="*/ 375278 w 422008"/>
                  <a:gd name="connsiteY35" fmla="*/ 149090 h 152483"/>
                  <a:gd name="connsiteX36" fmla="*/ 359347 w 422008"/>
                  <a:gd name="connsiteY36" fmla="*/ 151340 h 152483"/>
                  <a:gd name="connsiteX37" fmla="*/ 339023 w 422008"/>
                  <a:gd name="connsiteY37" fmla="*/ 152484 h 152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22008" h="152483">
                    <a:moveTo>
                      <a:pt x="339023" y="152484"/>
                    </a:moveTo>
                    <a:cubicBezTo>
                      <a:pt x="330593" y="152484"/>
                      <a:pt x="322235" y="151948"/>
                      <a:pt x="314163" y="151305"/>
                    </a:cubicBezTo>
                    <a:cubicBezTo>
                      <a:pt x="264835" y="147411"/>
                      <a:pt x="215793" y="138267"/>
                      <a:pt x="168430" y="124123"/>
                    </a:cubicBezTo>
                    <a:lnTo>
                      <a:pt x="155393" y="120265"/>
                    </a:lnTo>
                    <a:cubicBezTo>
                      <a:pt x="127568" y="112014"/>
                      <a:pt x="101279" y="104228"/>
                      <a:pt x="74240" y="93405"/>
                    </a:cubicBezTo>
                    <a:cubicBezTo>
                      <a:pt x="72668" y="92797"/>
                      <a:pt x="71097" y="92119"/>
                      <a:pt x="69489" y="91440"/>
                    </a:cubicBezTo>
                    <a:cubicBezTo>
                      <a:pt x="66096" y="90011"/>
                      <a:pt x="62596" y="88511"/>
                      <a:pt x="59310" y="87475"/>
                    </a:cubicBezTo>
                    <a:cubicBezTo>
                      <a:pt x="34092" y="79546"/>
                      <a:pt x="15840" y="70223"/>
                      <a:pt x="3553" y="58972"/>
                    </a:cubicBezTo>
                    <a:cubicBezTo>
                      <a:pt x="-3163" y="52792"/>
                      <a:pt x="1088" y="40576"/>
                      <a:pt x="4517" y="30754"/>
                    </a:cubicBezTo>
                    <a:cubicBezTo>
                      <a:pt x="5160" y="28861"/>
                      <a:pt x="5803" y="27110"/>
                      <a:pt x="6267" y="25503"/>
                    </a:cubicBezTo>
                    <a:cubicBezTo>
                      <a:pt x="7339" y="22074"/>
                      <a:pt x="9375" y="17431"/>
                      <a:pt x="11768" y="12037"/>
                    </a:cubicBezTo>
                    <a:cubicBezTo>
                      <a:pt x="13411" y="8287"/>
                      <a:pt x="15197" y="4215"/>
                      <a:pt x="16911" y="0"/>
                    </a:cubicBezTo>
                    <a:lnTo>
                      <a:pt x="22305" y="2179"/>
                    </a:lnTo>
                    <a:cubicBezTo>
                      <a:pt x="20555" y="6465"/>
                      <a:pt x="18733" y="10608"/>
                      <a:pt x="17090" y="14395"/>
                    </a:cubicBezTo>
                    <a:cubicBezTo>
                      <a:pt x="14768" y="19645"/>
                      <a:pt x="12768" y="24146"/>
                      <a:pt x="11839" y="27253"/>
                    </a:cubicBezTo>
                    <a:cubicBezTo>
                      <a:pt x="11339" y="28896"/>
                      <a:pt x="10661" y="30754"/>
                      <a:pt x="9982" y="32718"/>
                    </a:cubicBezTo>
                    <a:cubicBezTo>
                      <a:pt x="7267" y="40505"/>
                      <a:pt x="3553" y="51114"/>
                      <a:pt x="7446" y="54721"/>
                    </a:cubicBezTo>
                    <a:cubicBezTo>
                      <a:pt x="19090" y="65401"/>
                      <a:pt x="36628" y="74331"/>
                      <a:pt x="61024" y="81974"/>
                    </a:cubicBezTo>
                    <a:cubicBezTo>
                      <a:pt x="64596" y="83082"/>
                      <a:pt x="68204" y="84618"/>
                      <a:pt x="71704" y="86118"/>
                    </a:cubicBezTo>
                    <a:cubicBezTo>
                      <a:pt x="73276" y="86761"/>
                      <a:pt x="74811" y="87439"/>
                      <a:pt x="76347" y="88047"/>
                    </a:cubicBezTo>
                    <a:cubicBezTo>
                      <a:pt x="103101" y="98762"/>
                      <a:pt x="129283" y="106513"/>
                      <a:pt x="157000" y="114729"/>
                    </a:cubicBezTo>
                    <a:lnTo>
                      <a:pt x="170073" y="118622"/>
                    </a:lnTo>
                    <a:cubicBezTo>
                      <a:pt x="217079" y="132659"/>
                      <a:pt x="265692" y="141732"/>
                      <a:pt x="314627" y="145590"/>
                    </a:cubicBezTo>
                    <a:cubicBezTo>
                      <a:pt x="328843" y="146697"/>
                      <a:pt x="343988" y="147483"/>
                      <a:pt x="358633" y="145554"/>
                    </a:cubicBezTo>
                    <a:cubicBezTo>
                      <a:pt x="365312" y="144661"/>
                      <a:pt x="369991" y="143982"/>
                      <a:pt x="374456" y="143339"/>
                    </a:cubicBezTo>
                    <a:cubicBezTo>
                      <a:pt x="380278" y="142482"/>
                      <a:pt x="385707" y="141696"/>
                      <a:pt x="394494" y="140625"/>
                    </a:cubicBezTo>
                    <a:cubicBezTo>
                      <a:pt x="401352" y="139803"/>
                      <a:pt x="411711" y="135338"/>
                      <a:pt x="413318" y="128087"/>
                    </a:cubicBezTo>
                    <a:cubicBezTo>
                      <a:pt x="415104" y="119979"/>
                      <a:pt x="416747" y="106763"/>
                      <a:pt x="416068" y="96976"/>
                    </a:cubicBezTo>
                    <a:cubicBezTo>
                      <a:pt x="415533" y="89047"/>
                      <a:pt x="415711" y="83546"/>
                      <a:pt x="415854" y="77724"/>
                    </a:cubicBezTo>
                    <a:cubicBezTo>
                      <a:pt x="415961" y="73831"/>
                      <a:pt x="416068" y="69830"/>
                      <a:pt x="415961" y="64865"/>
                    </a:cubicBezTo>
                    <a:lnTo>
                      <a:pt x="421748" y="64758"/>
                    </a:lnTo>
                    <a:cubicBezTo>
                      <a:pt x="421855" y="69830"/>
                      <a:pt x="421748" y="73902"/>
                      <a:pt x="421641" y="77903"/>
                    </a:cubicBezTo>
                    <a:cubicBezTo>
                      <a:pt x="421462" y="83582"/>
                      <a:pt x="421319" y="88940"/>
                      <a:pt x="421855" y="96584"/>
                    </a:cubicBezTo>
                    <a:cubicBezTo>
                      <a:pt x="422534" y="106942"/>
                      <a:pt x="420855" y="120801"/>
                      <a:pt x="418962" y="129337"/>
                    </a:cubicBezTo>
                    <a:cubicBezTo>
                      <a:pt x="416604" y="140017"/>
                      <a:pt x="403460" y="145375"/>
                      <a:pt x="395173" y="146375"/>
                    </a:cubicBezTo>
                    <a:cubicBezTo>
                      <a:pt x="386458" y="147447"/>
                      <a:pt x="381100" y="148233"/>
                      <a:pt x="375278" y="149090"/>
                    </a:cubicBezTo>
                    <a:cubicBezTo>
                      <a:pt x="370813" y="149733"/>
                      <a:pt x="366062" y="150447"/>
                      <a:pt x="359347" y="151340"/>
                    </a:cubicBezTo>
                    <a:cubicBezTo>
                      <a:pt x="352632" y="152162"/>
                      <a:pt x="345810" y="152484"/>
                      <a:pt x="339023" y="15248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4C181CBB-1213-2B4E-BD50-67549A496922}"/>
                  </a:ext>
                </a:extLst>
              </p:cNvPr>
              <p:cNvSpPr/>
              <p:nvPr/>
            </p:nvSpPr>
            <p:spPr>
              <a:xfrm>
                <a:off x="9780233" y="5574696"/>
                <a:ext cx="19895" cy="44970"/>
              </a:xfrm>
              <a:custGeom>
                <a:avLst/>
                <a:gdLst>
                  <a:gd name="connsiteX0" fmla="*/ 572 w 19895"/>
                  <a:gd name="connsiteY0" fmla="*/ 44970 h 44970"/>
                  <a:gd name="connsiteX1" fmla="*/ 0 w 19895"/>
                  <a:gd name="connsiteY1" fmla="*/ 44970 h 44970"/>
                  <a:gd name="connsiteX2" fmla="*/ 357 w 19895"/>
                  <a:gd name="connsiteY2" fmla="*/ 39183 h 44970"/>
                  <a:gd name="connsiteX3" fmla="*/ 464 w 19895"/>
                  <a:gd name="connsiteY3" fmla="*/ 39183 h 44970"/>
                  <a:gd name="connsiteX4" fmla="*/ 4893 w 19895"/>
                  <a:gd name="connsiteY4" fmla="*/ 26075 h 44970"/>
                  <a:gd name="connsiteX5" fmla="*/ 5751 w 19895"/>
                  <a:gd name="connsiteY5" fmla="*/ 20145 h 44970"/>
                  <a:gd name="connsiteX6" fmla="*/ 8108 w 19895"/>
                  <a:gd name="connsiteY6" fmla="*/ 14574 h 44970"/>
                  <a:gd name="connsiteX7" fmla="*/ 9858 w 19895"/>
                  <a:gd name="connsiteY7" fmla="*/ 10823 h 44970"/>
                  <a:gd name="connsiteX8" fmla="*/ 11752 w 19895"/>
                  <a:gd name="connsiteY8" fmla="*/ 6644 h 44970"/>
                  <a:gd name="connsiteX9" fmla="*/ 14109 w 19895"/>
                  <a:gd name="connsiteY9" fmla="*/ 36 h 44970"/>
                  <a:gd name="connsiteX10" fmla="*/ 19895 w 19895"/>
                  <a:gd name="connsiteY10" fmla="*/ 0 h 44970"/>
                  <a:gd name="connsiteX11" fmla="*/ 16931 w 19895"/>
                  <a:gd name="connsiteY11" fmla="*/ 9251 h 44970"/>
                  <a:gd name="connsiteX12" fmla="*/ 15323 w 19895"/>
                  <a:gd name="connsiteY12" fmla="*/ 12788 h 44970"/>
                  <a:gd name="connsiteX13" fmla="*/ 13252 w 19895"/>
                  <a:gd name="connsiteY13" fmla="*/ 17359 h 44970"/>
                  <a:gd name="connsiteX14" fmla="*/ 11323 w 19895"/>
                  <a:gd name="connsiteY14" fmla="*/ 21824 h 44970"/>
                  <a:gd name="connsiteX15" fmla="*/ 10644 w 19895"/>
                  <a:gd name="connsiteY15" fmla="*/ 26753 h 44970"/>
                  <a:gd name="connsiteX16" fmla="*/ 572 w 19895"/>
                  <a:gd name="connsiteY16" fmla="*/ 44970 h 44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895" h="44970">
                    <a:moveTo>
                      <a:pt x="572" y="44970"/>
                    </a:moveTo>
                    <a:cubicBezTo>
                      <a:pt x="393" y="44970"/>
                      <a:pt x="179" y="44970"/>
                      <a:pt x="0" y="44970"/>
                    </a:cubicBezTo>
                    <a:lnTo>
                      <a:pt x="357" y="39183"/>
                    </a:lnTo>
                    <a:cubicBezTo>
                      <a:pt x="393" y="39183"/>
                      <a:pt x="429" y="39183"/>
                      <a:pt x="464" y="39183"/>
                    </a:cubicBezTo>
                    <a:cubicBezTo>
                      <a:pt x="3572" y="39183"/>
                      <a:pt x="4429" y="30683"/>
                      <a:pt x="4893" y="26075"/>
                    </a:cubicBezTo>
                    <a:cubicBezTo>
                      <a:pt x="5144" y="23682"/>
                      <a:pt x="5358" y="21610"/>
                      <a:pt x="5751" y="20145"/>
                    </a:cubicBezTo>
                    <a:cubicBezTo>
                      <a:pt x="6394" y="17824"/>
                      <a:pt x="7287" y="16181"/>
                      <a:pt x="8108" y="14574"/>
                    </a:cubicBezTo>
                    <a:cubicBezTo>
                      <a:pt x="8715" y="13430"/>
                      <a:pt x="9323" y="12252"/>
                      <a:pt x="9858" y="10823"/>
                    </a:cubicBezTo>
                    <a:cubicBezTo>
                      <a:pt x="10323" y="9537"/>
                      <a:pt x="11001" y="8108"/>
                      <a:pt x="11752" y="6644"/>
                    </a:cubicBezTo>
                    <a:cubicBezTo>
                      <a:pt x="12859" y="4393"/>
                      <a:pt x="14109" y="1857"/>
                      <a:pt x="14109" y="36"/>
                    </a:cubicBezTo>
                    <a:lnTo>
                      <a:pt x="19895" y="0"/>
                    </a:lnTo>
                    <a:cubicBezTo>
                      <a:pt x="19931" y="3215"/>
                      <a:pt x="18324" y="6430"/>
                      <a:pt x="16931" y="9251"/>
                    </a:cubicBezTo>
                    <a:cubicBezTo>
                      <a:pt x="16323" y="10502"/>
                      <a:pt x="15716" y="11680"/>
                      <a:pt x="15323" y="12788"/>
                    </a:cubicBezTo>
                    <a:cubicBezTo>
                      <a:pt x="14716" y="14574"/>
                      <a:pt x="13966" y="15966"/>
                      <a:pt x="13252" y="17359"/>
                    </a:cubicBezTo>
                    <a:cubicBezTo>
                      <a:pt x="12466" y="18824"/>
                      <a:pt x="11823" y="20110"/>
                      <a:pt x="11323" y="21824"/>
                    </a:cubicBezTo>
                    <a:cubicBezTo>
                      <a:pt x="11001" y="22932"/>
                      <a:pt x="10859" y="24718"/>
                      <a:pt x="10644" y="26753"/>
                    </a:cubicBezTo>
                    <a:cubicBezTo>
                      <a:pt x="9894" y="34004"/>
                      <a:pt x="8787" y="44970"/>
                      <a:pt x="572" y="4497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BD9DA2F6-D4CB-8D4E-A2A1-5005249A1FB1}"/>
                  </a:ext>
                </a:extLst>
              </p:cNvPr>
              <p:cNvSpPr/>
              <p:nvPr/>
            </p:nvSpPr>
            <p:spPr>
              <a:xfrm>
                <a:off x="9808451" y="5595878"/>
                <a:ext cx="13715" cy="30539"/>
              </a:xfrm>
              <a:custGeom>
                <a:avLst/>
                <a:gdLst>
                  <a:gd name="connsiteX0" fmla="*/ 5715 w 13715"/>
                  <a:gd name="connsiteY0" fmla="*/ 30539 h 30539"/>
                  <a:gd name="connsiteX1" fmla="*/ 0 w 13715"/>
                  <a:gd name="connsiteY1" fmla="*/ 29611 h 30539"/>
                  <a:gd name="connsiteX2" fmla="*/ 571 w 13715"/>
                  <a:gd name="connsiteY2" fmla="*/ 25360 h 30539"/>
                  <a:gd name="connsiteX3" fmla="*/ 2750 w 13715"/>
                  <a:gd name="connsiteY3" fmla="*/ 14395 h 30539"/>
                  <a:gd name="connsiteX4" fmla="*/ 4572 w 13715"/>
                  <a:gd name="connsiteY4" fmla="*/ 11073 h 30539"/>
                  <a:gd name="connsiteX5" fmla="*/ 6001 w 13715"/>
                  <a:gd name="connsiteY5" fmla="*/ 8501 h 30539"/>
                  <a:gd name="connsiteX6" fmla="*/ 6429 w 13715"/>
                  <a:gd name="connsiteY6" fmla="*/ 6608 h 30539"/>
                  <a:gd name="connsiteX7" fmla="*/ 10966 w 13715"/>
                  <a:gd name="connsiteY7" fmla="*/ 0 h 30539"/>
                  <a:gd name="connsiteX8" fmla="*/ 13716 w 13715"/>
                  <a:gd name="connsiteY8" fmla="*/ 5108 h 30539"/>
                  <a:gd name="connsiteX9" fmla="*/ 12180 w 13715"/>
                  <a:gd name="connsiteY9" fmla="*/ 7572 h 30539"/>
                  <a:gd name="connsiteX10" fmla="*/ 11466 w 13715"/>
                  <a:gd name="connsiteY10" fmla="*/ 10501 h 30539"/>
                  <a:gd name="connsiteX11" fmla="*/ 9430 w 13715"/>
                  <a:gd name="connsiteY11" fmla="*/ 14288 h 30539"/>
                  <a:gd name="connsiteX12" fmla="*/ 8251 w 13715"/>
                  <a:gd name="connsiteY12" fmla="*/ 16359 h 30539"/>
                  <a:gd name="connsiteX13" fmla="*/ 6394 w 13715"/>
                  <a:gd name="connsiteY13" fmla="*/ 26074 h 30539"/>
                  <a:gd name="connsiteX14" fmla="*/ 5715 w 13715"/>
                  <a:gd name="connsiteY14" fmla="*/ 30539 h 30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715" h="30539">
                    <a:moveTo>
                      <a:pt x="5715" y="30539"/>
                    </a:moveTo>
                    <a:lnTo>
                      <a:pt x="0" y="29611"/>
                    </a:lnTo>
                    <a:cubicBezTo>
                      <a:pt x="214" y="28254"/>
                      <a:pt x="393" y="26825"/>
                      <a:pt x="571" y="25360"/>
                    </a:cubicBezTo>
                    <a:cubicBezTo>
                      <a:pt x="1036" y="21645"/>
                      <a:pt x="1500" y="17824"/>
                      <a:pt x="2750" y="14395"/>
                    </a:cubicBezTo>
                    <a:cubicBezTo>
                      <a:pt x="3215" y="13144"/>
                      <a:pt x="3893" y="12073"/>
                      <a:pt x="4572" y="11073"/>
                    </a:cubicBezTo>
                    <a:cubicBezTo>
                      <a:pt x="5144" y="10216"/>
                      <a:pt x="5679" y="9394"/>
                      <a:pt x="6001" y="8501"/>
                    </a:cubicBezTo>
                    <a:cubicBezTo>
                      <a:pt x="6251" y="7822"/>
                      <a:pt x="6358" y="7215"/>
                      <a:pt x="6429" y="6608"/>
                    </a:cubicBezTo>
                    <a:cubicBezTo>
                      <a:pt x="6751" y="4679"/>
                      <a:pt x="7215" y="2000"/>
                      <a:pt x="10966" y="0"/>
                    </a:cubicBezTo>
                    <a:lnTo>
                      <a:pt x="13716" y="5108"/>
                    </a:lnTo>
                    <a:cubicBezTo>
                      <a:pt x="12466" y="5786"/>
                      <a:pt x="12430" y="6036"/>
                      <a:pt x="12180" y="7572"/>
                    </a:cubicBezTo>
                    <a:cubicBezTo>
                      <a:pt x="12037" y="8465"/>
                      <a:pt x="11859" y="9430"/>
                      <a:pt x="11466" y="10501"/>
                    </a:cubicBezTo>
                    <a:cubicBezTo>
                      <a:pt x="10894" y="12037"/>
                      <a:pt x="10108" y="13216"/>
                      <a:pt x="9430" y="14288"/>
                    </a:cubicBezTo>
                    <a:cubicBezTo>
                      <a:pt x="8930" y="15073"/>
                      <a:pt x="8465" y="15752"/>
                      <a:pt x="8251" y="16359"/>
                    </a:cubicBezTo>
                    <a:cubicBezTo>
                      <a:pt x="7251" y="19181"/>
                      <a:pt x="6786" y="22681"/>
                      <a:pt x="6394" y="26074"/>
                    </a:cubicBezTo>
                    <a:cubicBezTo>
                      <a:pt x="6144" y="27575"/>
                      <a:pt x="5929" y="29075"/>
                      <a:pt x="5715" y="3053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385F6ECF-112F-EF43-A046-0E407B2F4A88}"/>
                  </a:ext>
                </a:extLst>
              </p:cNvPr>
              <p:cNvSpPr/>
              <p:nvPr/>
            </p:nvSpPr>
            <p:spPr>
              <a:xfrm>
                <a:off x="9834168" y="5607236"/>
                <a:ext cx="15359" cy="28753"/>
              </a:xfrm>
              <a:custGeom>
                <a:avLst/>
                <a:gdLst>
                  <a:gd name="connsiteX0" fmla="*/ 1 w 15359"/>
                  <a:gd name="connsiteY0" fmla="*/ 28754 h 28753"/>
                  <a:gd name="connsiteX1" fmla="*/ 2751 w 15359"/>
                  <a:gd name="connsiteY1" fmla="*/ 19360 h 28753"/>
                  <a:gd name="connsiteX2" fmla="*/ 4787 w 15359"/>
                  <a:gd name="connsiteY2" fmla="*/ 13966 h 28753"/>
                  <a:gd name="connsiteX3" fmla="*/ 7323 w 15359"/>
                  <a:gd name="connsiteY3" fmla="*/ 6858 h 28753"/>
                  <a:gd name="connsiteX4" fmla="*/ 9609 w 15359"/>
                  <a:gd name="connsiteY4" fmla="*/ 0 h 28753"/>
                  <a:gd name="connsiteX5" fmla="*/ 15360 w 15359"/>
                  <a:gd name="connsiteY5" fmla="*/ 822 h 28753"/>
                  <a:gd name="connsiteX6" fmla="*/ 12609 w 15359"/>
                  <a:gd name="connsiteY6" fmla="*/ 9216 h 28753"/>
                  <a:gd name="connsiteX7" fmla="*/ 10466 w 15359"/>
                  <a:gd name="connsiteY7" fmla="*/ 15109 h 28753"/>
                  <a:gd name="connsiteX8" fmla="*/ 8002 w 15359"/>
                  <a:gd name="connsiteY8" fmla="*/ 21753 h 28753"/>
                  <a:gd name="connsiteX9" fmla="*/ 5823 w 15359"/>
                  <a:gd name="connsiteY9" fmla="*/ 28682 h 28753"/>
                  <a:gd name="connsiteX10" fmla="*/ 1 w 15359"/>
                  <a:gd name="connsiteY10" fmla="*/ 28754 h 28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359" h="28753">
                    <a:moveTo>
                      <a:pt x="1" y="28754"/>
                    </a:moveTo>
                    <a:cubicBezTo>
                      <a:pt x="-35" y="25289"/>
                      <a:pt x="1358" y="22288"/>
                      <a:pt x="2751" y="19360"/>
                    </a:cubicBezTo>
                    <a:cubicBezTo>
                      <a:pt x="3644" y="17467"/>
                      <a:pt x="4466" y="15681"/>
                      <a:pt x="4787" y="13966"/>
                    </a:cubicBezTo>
                    <a:cubicBezTo>
                      <a:pt x="5358" y="11251"/>
                      <a:pt x="6358" y="9037"/>
                      <a:pt x="7323" y="6858"/>
                    </a:cubicBezTo>
                    <a:cubicBezTo>
                      <a:pt x="8323" y="4608"/>
                      <a:pt x="9287" y="2501"/>
                      <a:pt x="9609" y="0"/>
                    </a:cubicBezTo>
                    <a:lnTo>
                      <a:pt x="15360" y="822"/>
                    </a:lnTo>
                    <a:cubicBezTo>
                      <a:pt x="14895" y="4108"/>
                      <a:pt x="13717" y="6715"/>
                      <a:pt x="12609" y="9216"/>
                    </a:cubicBezTo>
                    <a:cubicBezTo>
                      <a:pt x="11716" y="11180"/>
                      <a:pt x="10895" y="13037"/>
                      <a:pt x="10466" y="15109"/>
                    </a:cubicBezTo>
                    <a:cubicBezTo>
                      <a:pt x="9966" y="17502"/>
                      <a:pt x="8966" y="19681"/>
                      <a:pt x="8002" y="21753"/>
                    </a:cubicBezTo>
                    <a:cubicBezTo>
                      <a:pt x="6859" y="24217"/>
                      <a:pt x="5787" y="26539"/>
                      <a:pt x="5823" y="28682"/>
                    </a:cubicBezTo>
                    <a:lnTo>
                      <a:pt x="1" y="28754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DFBABC9D-743A-8744-BA80-DEAF1D63706F}"/>
                  </a:ext>
                </a:extLst>
              </p:cNvPr>
              <p:cNvSpPr/>
              <p:nvPr/>
            </p:nvSpPr>
            <p:spPr>
              <a:xfrm>
                <a:off x="9866601" y="5620202"/>
                <a:ext cx="10072" cy="27646"/>
              </a:xfrm>
              <a:custGeom>
                <a:avLst/>
                <a:gdLst>
                  <a:gd name="connsiteX0" fmla="*/ 5715 w 10072"/>
                  <a:gd name="connsiteY0" fmla="*/ 27646 h 27646"/>
                  <a:gd name="connsiteX1" fmla="*/ 0 w 10072"/>
                  <a:gd name="connsiteY1" fmla="*/ 26718 h 27646"/>
                  <a:gd name="connsiteX2" fmla="*/ 4358 w 10072"/>
                  <a:gd name="connsiteY2" fmla="*/ 0 h 27646"/>
                  <a:gd name="connsiteX3" fmla="*/ 10073 w 10072"/>
                  <a:gd name="connsiteY3" fmla="*/ 929 h 27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72" h="27646">
                    <a:moveTo>
                      <a:pt x="5715" y="27646"/>
                    </a:moveTo>
                    <a:lnTo>
                      <a:pt x="0" y="26718"/>
                    </a:lnTo>
                    <a:lnTo>
                      <a:pt x="4358" y="0"/>
                    </a:lnTo>
                    <a:lnTo>
                      <a:pt x="10073" y="929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B63D688B-4F48-6D41-8E53-FD218C8654BA}"/>
                  </a:ext>
                </a:extLst>
              </p:cNvPr>
              <p:cNvSpPr/>
              <p:nvPr/>
            </p:nvSpPr>
            <p:spPr>
              <a:xfrm>
                <a:off x="9891390" y="5624524"/>
                <a:ext cx="15001" cy="32360"/>
              </a:xfrm>
              <a:custGeom>
                <a:avLst/>
                <a:gdLst>
                  <a:gd name="connsiteX0" fmla="*/ 5429 w 15001"/>
                  <a:gd name="connsiteY0" fmla="*/ 32361 h 32360"/>
                  <a:gd name="connsiteX1" fmla="*/ 0 w 15001"/>
                  <a:gd name="connsiteY1" fmla="*/ 30289 h 32360"/>
                  <a:gd name="connsiteX2" fmla="*/ 2108 w 15001"/>
                  <a:gd name="connsiteY2" fmla="*/ 25503 h 32360"/>
                  <a:gd name="connsiteX3" fmla="*/ 4179 w 15001"/>
                  <a:gd name="connsiteY3" fmla="*/ 20002 h 32360"/>
                  <a:gd name="connsiteX4" fmla="*/ 6929 w 15001"/>
                  <a:gd name="connsiteY4" fmla="*/ 9215 h 32360"/>
                  <a:gd name="connsiteX5" fmla="*/ 9323 w 15001"/>
                  <a:gd name="connsiteY5" fmla="*/ 0 h 32360"/>
                  <a:gd name="connsiteX6" fmla="*/ 15002 w 15001"/>
                  <a:gd name="connsiteY6" fmla="*/ 1107 h 32360"/>
                  <a:gd name="connsiteX7" fmla="*/ 12502 w 15001"/>
                  <a:gd name="connsiteY7" fmla="*/ 10787 h 32360"/>
                  <a:gd name="connsiteX8" fmla="*/ 9894 w 15001"/>
                  <a:gd name="connsiteY8" fmla="*/ 21003 h 32360"/>
                  <a:gd name="connsiteX9" fmla="*/ 7358 w 15001"/>
                  <a:gd name="connsiteY9" fmla="*/ 28003 h 32360"/>
                  <a:gd name="connsiteX10" fmla="*/ 5429 w 15001"/>
                  <a:gd name="connsiteY10" fmla="*/ 32361 h 32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01" h="32360">
                    <a:moveTo>
                      <a:pt x="5429" y="32361"/>
                    </a:moveTo>
                    <a:lnTo>
                      <a:pt x="0" y="30289"/>
                    </a:lnTo>
                    <a:cubicBezTo>
                      <a:pt x="714" y="28396"/>
                      <a:pt x="1465" y="26896"/>
                      <a:pt x="2108" y="25503"/>
                    </a:cubicBezTo>
                    <a:cubicBezTo>
                      <a:pt x="3072" y="23503"/>
                      <a:pt x="3822" y="21931"/>
                      <a:pt x="4179" y="20002"/>
                    </a:cubicBezTo>
                    <a:cubicBezTo>
                      <a:pt x="4679" y="17145"/>
                      <a:pt x="5822" y="13109"/>
                      <a:pt x="6929" y="9215"/>
                    </a:cubicBezTo>
                    <a:cubicBezTo>
                      <a:pt x="7894" y="5751"/>
                      <a:pt x="8858" y="2393"/>
                      <a:pt x="9323" y="0"/>
                    </a:cubicBezTo>
                    <a:lnTo>
                      <a:pt x="15002" y="1107"/>
                    </a:lnTo>
                    <a:cubicBezTo>
                      <a:pt x="14538" y="3608"/>
                      <a:pt x="13538" y="7144"/>
                      <a:pt x="12502" y="10787"/>
                    </a:cubicBezTo>
                    <a:cubicBezTo>
                      <a:pt x="11430" y="14537"/>
                      <a:pt x="10323" y="18466"/>
                      <a:pt x="9894" y="21003"/>
                    </a:cubicBezTo>
                    <a:cubicBezTo>
                      <a:pt x="9394" y="23753"/>
                      <a:pt x="8430" y="25825"/>
                      <a:pt x="7358" y="28003"/>
                    </a:cubicBezTo>
                    <a:cubicBezTo>
                      <a:pt x="6715" y="29253"/>
                      <a:pt x="6072" y="30647"/>
                      <a:pt x="5429" y="323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1C73F408-16D3-FB48-9B0B-B2C5689E2B2B}"/>
                  </a:ext>
                </a:extLst>
              </p:cNvPr>
              <p:cNvSpPr/>
              <p:nvPr/>
            </p:nvSpPr>
            <p:spPr>
              <a:xfrm>
                <a:off x="9948576" y="5642348"/>
                <a:ext cx="9822" cy="30217"/>
              </a:xfrm>
              <a:custGeom>
                <a:avLst/>
                <a:gdLst>
                  <a:gd name="connsiteX0" fmla="*/ 5751 w 9822"/>
                  <a:gd name="connsiteY0" fmla="*/ 30218 h 30217"/>
                  <a:gd name="connsiteX1" fmla="*/ 0 w 9822"/>
                  <a:gd name="connsiteY1" fmla="*/ 29432 h 30217"/>
                  <a:gd name="connsiteX2" fmla="*/ 679 w 9822"/>
                  <a:gd name="connsiteY2" fmla="*/ 23181 h 30217"/>
                  <a:gd name="connsiteX3" fmla="*/ 1750 w 9822"/>
                  <a:gd name="connsiteY3" fmla="*/ 14502 h 30217"/>
                  <a:gd name="connsiteX4" fmla="*/ 3286 w 9822"/>
                  <a:gd name="connsiteY4" fmla="*/ 5108 h 30217"/>
                  <a:gd name="connsiteX5" fmla="*/ 4108 w 9822"/>
                  <a:gd name="connsiteY5" fmla="*/ 0 h 30217"/>
                  <a:gd name="connsiteX6" fmla="*/ 9823 w 9822"/>
                  <a:gd name="connsiteY6" fmla="*/ 929 h 30217"/>
                  <a:gd name="connsiteX7" fmla="*/ 9001 w 9822"/>
                  <a:gd name="connsiteY7" fmla="*/ 6001 h 30217"/>
                  <a:gd name="connsiteX8" fmla="*/ 7430 w 9822"/>
                  <a:gd name="connsiteY8" fmla="*/ 15538 h 30217"/>
                  <a:gd name="connsiteX9" fmla="*/ 6429 w 9822"/>
                  <a:gd name="connsiteY9" fmla="*/ 23753 h 30217"/>
                  <a:gd name="connsiteX10" fmla="*/ 5751 w 9822"/>
                  <a:gd name="connsiteY10" fmla="*/ 30218 h 30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22" h="30217">
                    <a:moveTo>
                      <a:pt x="5751" y="30218"/>
                    </a:moveTo>
                    <a:lnTo>
                      <a:pt x="0" y="29432"/>
                    </a:lnTo>
                    <a:cubicBezTo>
                      <a:pt x="322" y="27146"/>
                      <a:pt x="500" y="25146"/>
                      <a:pt x="679" y="23181"/>
                    </a:cubicBezTo>
                    <a:cubicBezTo>
                      <a:pt x="929" y="20395"/>
                      <a:pt x="1179" y="17681"/>
                      <a:pt x="1750" y="14502"/>
                    </a:cubicBezTo>
                    <a:cubicBezTo>
                      <a:pt x="2286" y="11358"/>
                      <a:pt x="2786" y="8215"/>
                      <a:pt x="3286" y="5108"/>
                    </a:cubicBezTo>
                    <a:lnTo>
                      <a:pt x="4108" y="0"/>
                    </a:lnTo>
                    <a:lnTo>
                      <a:pt x="9823" y="929"/>
                    </a:lnTo>
                    <a:lnTo>
                      <a:pt x="9001" y="6001"/>
                    </a:lnTo>
                    <a:cubicBezTo>
                      <a:pt x="8501" y="9180"/>
                      <a:pt x="8001" y="12359"/>
                      <a:pt x="7430" y="15538"/>
                    </a:cubicBezTo>
                    <a:cubicBezTo>
                      <a:pt x="6894" y="18574"/>
                      <a:pt x="6644" y="21109"/>
                      <a:pt x="6429" y="23753"/>
                    </a:cubicBezTo>
                    <a:cubicBezTo>
                      <a:pt x="6251" y="25753"/>
                      <a:pt x="6072" y="27860"/>
                      <a:pt x="5751" y="3021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3E9427FC-A61D-0749-9A0A-A92A34643FAF}"/>
                  </a:ext>
                </a:extLst>
              </p:cNvPr>
              <p:cNvSpPr/>
              <p:nvPr/>
            </p:nvSpPr>
            <p:spPr>
              <a:xfrm>
                <a:off x="9916929" y="5631632"/>
                <a:ext cx="12501" cy="32432"/>
              </a:xfrm>
              <a:custGeom>
                <a:avLst/>
                <a:gdLst>
                  <a:gd name="connsiteX0" fmla="*/ 5715 w 12501"/>
                  <a:gd name="connsiteY0" fmla="*/ 32432 h 32432"/>
                  <a:gd name="connsiteX1" fmla="*/ 0 w 12501"/>
                  <a:gd name="connsiteY1" fmla="*/ 31504 h 32432"/>
                  <a:gd name="connsiteX2" fmla="*/ 36 w 12501"/>
                  <a:gd name="connsiteY2" fmla="*/ 31432 h 32432"/>
                  <a:gd name="connsiteX3" fmla="*/ 679 w 12501"/>
                  <a:gd name="connsiteY3" fmla="*/ 27432 h 32432"/>
                  <a:gd name="connsiteX4" fmla="*/ 750 w 12501"/>
                  <a:gd name="connsiteY4" fmla="*/ 27432 h 32432"/>
                  <a:gd name="connsiteX5" fmla="*/ 3429 w 12501"/>
                  <a:gd name="connsiteY5" fmla="*/ 15573 h 32432"/>
                  <a:gd name="connsiteX6" fmla="*/ 6787 w 12501"/>
                  <a:gd name="connsiteY6" fmla="*/ 0 h 32432"/>
                  <a:gd name="connsiteX7" fmla="*/ 12502 w 12501"/>
                  <a:gd name="connsiteY7" fmla="*/ 929 h 32432"/>
                  <a:gd name="connsiteX8" fmla="*/ 9072 w 12501"/>
                  <a:gd name="connsiteY8" fmla="*/ 16931 h 32432"/>
                  <a:gd name="connsiteX9" fmla="*/ 5715 w 12501"/>
                  <a:gd name="connsiteY9" fmla="*/ 32432 h 3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01" h="32432">
                    <a:moveTo>
                      <a:pt x="5715" y="32432"/>
                    </a:moveTo>
                    <a:lnTo>
                      <a:pt x="0" y="31504"/>
                    </a:lnTo>
                    <a:cubicBezTo>
                      <a:pt x="0" y="31468"/>
                      <a:pt x="0" y="31432"/>
                      <a:pt x="36" y="31432"/>
                    </a:cubicBezTo>
                    <a:lnTo>
                      <a:pt x="679" y="27432"/>
                    </a:lnTo>
                    <a:lnTo>
                      <a:pt x="750" y="27432"/>
                    </a:lnTo>
                    <a:cubicBezTo>
                      <a:pt x="1500" y="23788"/>
                      <a:pt x="2465" y="19645"/>
                      <a:pt x="3429" y="15573"/>
                    </a:cubicBezTo>
                    <a:cubicBezTo>
                      <a:pt x="4751" y="10001"/>
                      <a:pt x="6108" y="4215"/>
                      <a:pt x="6787" y="0"/>
                    </a:cubicBezTo>
                    <a:lnTo>
                      <a:pt x="12502" y="929"/>
                    </a:lnTo>
                    <a:cubicBezTo>
                      <a:pt x="11787" y="5358"/>
                      <a:pt x="10394" y="11216"/>
                      <a:pt x="9072" y="16931"/>
                    </a:cubicBezTo>
                    <a:cubicBezTo>
                      <a:pt x="7715" y="22431"/>
                      <a:pt x="6394" y="28218"/>
                      <a:pt x="5715" y="3243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0D162DAE-3E64-A64D-9689-D56DFDAF8DB4}"/>
                  </a:ext>
                </a:extLst>
              </p:cNvPr>
              <p:cNvSpPr/>
              <p:nvPr/>
            </p:nvSpPr>
            <p:spPr>
              <a:xfrm>
                <a:off x="9977008" y="5651884"/>
                <a:ext cx="9715" cy="28325"/>
              </a:xfrm>
              <a:custGeom>
                <a:avLst/>
                <a:gdLst>
                  <a:gd name="connsiteX0" fmla="*/ 5715 w 9715"/>
                  <a:gd name="connsiteY0" fmla="*/ 28325 h 28325"/>
                  <a:gd name="connsiteX1" fmla="*/ 0 w 9715"/>
                  <a:gd name="connsiteY1" fmla="*/ 27396 h 28325"/>
                  <a:gd name="connsiteX2" fmla="*/ 2072 w 9715"/>
                  <a:gd name="connsiteY2" fmla="*/ 13252 h 28325"/>
                  <a:gd name="connsiteX3" fmla="*/ 4000 w 9715"/>
                  <a:gd name="connsiteY3" fmla="*/ 0 h 28325"/>
                  <a:gd name="connsiteX4" fmla="*/ 9715 w 9715"/>
                  <a:gd name="connsiteY4" fmla="*/ 929 h 28325"/>
                  <a:gd name="connsiteX5" fmla="*/ 7787 w 9715"/>
                  <a:gd name="connsiteY5" fmla="*/ 14073 h 28325"/>
                  <a:gd name="connsiteX6" fmla="*/ 5715 w 9715"/>
                  <a:gd name="connsiteY6" fmla="*/ 28325 h 2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15" h="28325">
                    <a:moveTo>
                      <a:pt x="5715" y="28325"/>
                    </a:moveTo>
                    <a:lnTo>
                      <a:pt x="0" y="27396"/>
                    </a:lnTo>
                    <a:cubicBezTo>
                      <a:pt x="500" y="24217"/>
                      <a:pt x="1322" y="18717"/>
                      <a:pt x="2072" y="13252"/>
                    </a:cubicBezTo>
                    <a:cubicBezTo>
                      <a:pt x="2822" y="8037"/>
                      <a:pt x="3572" y="2893"/>
                      <a:pt x="4000" y="0"/>
                    </a:cubicBezTo>
                    <a:lnTo>
                      <a:pt x="9715" y="929"/>
                    </a:lnTo>
                    <a:cubicBezTo>
                      <a:pt x="9251" y="3822"/>
                      <a:pt x="8537" y="8894"/>
                      <a:pt x="7787" y="14073"/>
                    </a:cubicBezTo>
                    <a:cubicBezTo>
                      <a:pt x="7001" y="19574"/>
                      <a:pt x="6215" y="25146"/>
                      <a:pt x="5715" y="2832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CCF9039D-CF4B-A64F-889E-C7BE11ECBD8B}"/>
                  </a:ext>
                </a:extLst>
              </p:cNvPr>
              <p:cNvSpPr/>
              <p:nvPr/>
            </p:nvSpPr>
            <p:spPr>
              <a:xfrm>
                <a:off x="10012311" y="5657278"/>
                <a:ext cx="8166" cy="29396"/>
              </a:xfrm>
              <a:custGeom>
                <a:avLst/>
                <a:gdLst>
                  <a:gd name="connsiteX0" fmla="*/ 6809 w 8166"/>
                  <a:gd name="connsiteY0" fmla="*/ 29396 h 29396"/>
                  <a:gd name="connsiteX1" fmla="*/ 1023 w 8166"/>
                  <a:gd name="connsiteY1" fmla="*/ 29361 h 29396"/>
                  <a:gd name="connsiteX2" fmla="*/ 523 w 8166"/>
                  <a:gd name="connsiteY2" fmla="*/ 23289 h 29396"/>
                  <a:gd name="connsiteX3" fmla="*/ 23 w 8166"/>
                  <a:gd name="connsiteY3" fmla="*/ 16216 h 29396"/>
                  <a:gd name="connsiteX4" fmla="*/ 1952 w 8166"/>
                  <a:gd name="connsiteY4" fmla="*/ 2965 h 29396"/>
                  <a:gd name="connsiteX5" fmla="*/ 2452 w 8166"/>
                  <a:gd name="connsiteY5" fmla="*/ 0 h 29396"/>
                  <a:gd name="connsiteX6" fmla="*/ 8167 w 8166"/>
                  <a:gd name="connsiteY6" fmla="*/ 929 h 29396"/>
                  <a:gd name="connsiteX7" fmla="*/ 7631 w 8166"/>
                  <a:gd name="connsiteY7" fmla="*/ 3965 h 29396"/>
                  <a:gd name="connsiteX8" fmla="*/ 5774 w 8166"/>
                  <a:gd name="connsiteY8" fmla="*/ 16466 h 29396"/>
                  <a:gd name="connsiteX9" fmla="*/ 6238 w 8166"/>
                  <a:gd name="connsiteY9" fmla="*/ 22574 h 29396"/>
                  <a:gd name="connsiteX10" fmla="*/ 6809 w 8166"/>
                  <a:gd name="connsiteY10" fmla="*/ 29396 h 29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166" h="29396">
                    <a:moveTo>
                      <a:pt x="6809" y="29396"/>
                    </a:moveTo>
                    <a:lnTo>
                      <a:pt x="1023" y="29361"/>
                    </a:lnTo>
                    <a:cubicBezTo>
                      <a:pt x="1023" y="27504"/>
                      <a:pt x="773" y="25360"/>
                      <a:pt x="523" y="23289"/>
                    </a:cubicBezTo>
                    <a:cubicBezTo>
                      <a:pt x="202" y="20717"/>
                      <a:pt x="-84" y="18324"/>
                      <a:pt x="23" y="16216"/>
                    </a:cubicBezTo>
                    <a:cubicBezTo>
                      <a:pt x="166" y="13288"/>
                      <a:pt x="1202" y="7323"/>
                      <a:pt x="1952" y="2965"/>
                    </a:cubicBezTo>
                    <a:lnTo>
                      <a:pt x="2452" y="0"/>
                    </a:lnTo>
                    <a:lnTo>
                      <a:pt x="8167" y="929"/>
                    </a:lnTo>
                    <a:lnTo>
                      <a:pt x="7631" y="3965"/>
                    </a:lnTo>
                    <a:cubicBezTo>
                      <a:pt x="6952" y="7930"/>
                      <a:pt x="5881" y="13895"/>
                      <a:pt x="5774" y="16466"/>
                    </a:cubicBezTo>
                    <a:cubicBezTo>
                      <a:pt x="5702" y="18074"/>
                      <a:pt x="5952" y="20253"/>
                      <a:pt x="6238" y="22574"/>
                    </a:cubicBezTo>
                    <a:cubicBezTo>
                      <a:pt x="6524" y="24932"/>
                      <a:pt x="6809" y="27325"/>
                      <a:pt x="6809" y="293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95835684-6783-AB43-8F9D-B88F0D2545A8}"/>
                  </a:ext>
                </a:extLst>
              </p:cNvPr>
              <p:cNvSpPr/>
              <p:nvPr/>
            </p:nvSpPr>
            <p:spPr>
              <a:xfrm>
                <a:off x="10044623" y="5658135"/>
                <a:ext cx="10858" cy="32468"/>
              </a:xfrm>
              <a:custGeom>
                <a:avLst/>
                <a:gdLst>
                  <a:gd name="connsiteX0" fmla="*/ 5715 w 10858"/>
                  <a:gd name="connsiteY0" fmla="*/ 32469 h 32468"/>
                  <a:gd name="connsiteX1" fmla="*/ 0 w 10858"/>
                  <a:gd name="connsiteY1" fmla="*/ 31540 h 32468"/>
                  <a:gd name="connsiteX2" fmla="*/ 5108 w 10858"/>
                  <a:gd name="connsiteY2" fmla="*/ 0 h 32468"/>
                  <a:gd name="connsiteX3" fmla="*/ 10858 w 10858"/>
                  <a:gd name="connsiteY3" fmla="*/ 929 h 3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58" h="32468">
                    <a:moveTo>
                      <a:pt x="5715" y="32469"/>
                    </a:moveTo>
                    <a:lnTo>
                      <a:pt x="0" y="31540"/>
                    </a:lnTo>
                    <a:lnTo>
                      <a:pt x="5108" y="0"/>
                    </a:lnTo>
                    <a:lnTo>
                      <a:pt x="10858" y="929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BBC91CF3-B96D-F744-AC45-B35259432335}"/>
                  </a:ext>
                </a:extLst>
              </p:cNvPr>
              <p:cNvSpPr/>
              <p:nvPr/>
            </p:nvSpPr>
            <p:spPr>
              <a:xfrm>
                <a:off x="10075091" y="5659993"/>
                <a:ext cx="7465" cy="36861"/>
              </a:xfrm>
              <a:custGeom>
                <a:avLst/>
                <a:gdLst>
                  <a:gd name="connsiteX0" fmla="*/ 5787 w 7465"/>
                  <a:gd name="connsiteY0" fmla="*/ 36862 h 36861"/>
                  <a:gd name="connsiteX1" fmla="*/ 0 w 7465"/>
                  <a:gd name="connsiteY1" fmla="*/ 36612 h 36861"/>
                  <a:gd name="connsiteX2" fmla="*/ 143 w 7465"/>
                  <a:gd name="connsiteY2" fmla="*/ 28861 h 36861"/>
                  <a:gd name="connsiteX3" fmla="*/ 286 w 7465"/>
                  <a:gd name="connsiteY3" fmla="*/ 20895 h 36861"/>
                  <a:gd name="connsiteX4" fmla="*/ 464 w 7465"/>
                  <a:gd name="connsiteY4" fmla="*/ 16574 h 36861"/>
                  <a:gd name="connsiteX5" fmla="*/ 1750 w 7465"/>
                  <a:gd name="connsiteY5" fmla="*/ 0 h 36861"/>
                  <a:gd name="connsiteX6" fmla="*/ 7465 w 7465"/>
                  <a:gd name="connsiteY6" fmla="*/ 929 h 36861"/>
                  <a:gd name="connsiteX7" fmla="*/ 6251 w 7465"/>
                  <a:gd name="connsiteY7" fmla="*/ 16788 h 36861"/>
                  <a:gd name="connsiteX8" fmla="*/ 6072 w 7465"/>
                  <a:gd name="connsiteY8" fmla="*/ 21146 h 36861"/>
                  <a:gd name="connsiteX9" fmla="*/ 5929 w 7465"/>
                  <a:gd name="connsiteY9" fmla="*/ 28896 h 36861"/>
                  <a:gd name="connsiteX10" fmla="*/ 5787 w 7465"/>
                  <a:gd name="connsiteY10" fmla="*/ 36862 h 36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65" h="36861">
                    <a:moveTo>
                      <a:pt x="5787" y="36862"/>
                    </a:moveTo>
                    <a:lnTo>
                      <a:pt x="0" y="36612"/>
                    </a:lnTo>
                    <a:cubicBezTo>
                      <a:pt x="72" y="34862"/>
                      <a:pt x="107" y="31861"/>
                      <a:pt x="143" y="28861"/>
                    </a:cubicBezTo>
                    <a:cubicBezTo>
                      <a:pt x="179" y="25789"/>
                      <a:pt x="214" y="22717"/>
                      <a:pt x="286" y="20895"/>
                    </a:cubicBezTo>
                    <a:lnTo>
                      <a:pt x="464" y="16574"/>
                    </a:lnTo>
                    <a:cubicBezTo>
                      <a:pt x="679" y="11108"/>
                      <a:pt x="857" y="5465"/>
                      <a:pt x="1750" y="0"/>
                    </a:cubicBezTo>
                    <a:lnTo>
                      <a:pt x="7465" y="929"/>
                    </a:lnTo>
                    <a:cubicBezTo>
                      <a:pt x="6644" y="6037"/>
                      <a:pt x="6430" y="11501"/>
                      <a:pt x="6251" y="16788"/>
                    </a:cubicBezTo>
                    <a:lnTo>
                      <a:pt x="6072" y="21146"/>
                    </a:lnTo>
                    <a:cubicBezTo>
                      <a:pt x="6001" y="22896"/>
                      <a:pt x="5965" y="25896"/>
                      <a:pt x="5929" y="28896"/>
                    </a:cubicBezTo>
                    <a:cubicBezTo>
                      <a:pt x="5894" y="32004"/>
                      <a:pt x="5894" y="35076"/>
                      <a:pt x="5787" y="3686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3C5F182A-77AA-534A-9A27-28CFDFA161C3}"/>
                  </a:ext>
                </a:extLst>
              </p:cNvPr>
              <p:cNvSpPr/>
              <p:nvPr/>
            </p:nvSpPr>
            <p:spPr>
              <a:xfrm>
                <a:off x="10106703" y="5659957"/>
                <a:ext cx="15287" cy="37362"/>
              </a:xfrm>
              <a:custGeom>
                <a:avLst/>
                <a:gdLst>
                  <a:gd name="connsiteX0" fmla="*/ 9644 w 15287"/>
                  <a:gd name="connsiteY0" fmla="*/ 37362 h 37362"/>
                  <a:gd name="connsiteX1" fmla="*/ 8965 w 15287"/>
                  <a:gd name="connsiteY1" fmla="*/ 32504 h 37362"/>
                  <a:gd name="connsiteX2" fmla="*/ 8394 w 15287"/>
                  <a:gd name="connsiteY2" fmla="*/ 28432 h 37362"/>
                  <a:gd name="connsiteX3" fmla="*/ 5858 w 15287"/>
                  <a:gd name="connsiteY3" fmla="*/ 20503 h 37362"/>
                  <a:gd name="connsiteX4" fmla="*/ 5072 w 15287"/>
                  <a:gd name="connsiteY4" fmla="*/ 18359 h 37362"/>
                  <a:gd name="connsiteX5" fmla="*/ 0 w 15287"/>
                  <a:gd name="connsiteY5" fmla="*/ 929 h 37362"/>
                  <a:gd name="connsiteX6" fmla="*/ 5715 w 15287"/>
                  <a:gd name="connsiteY6" fmla="*/ 0 h 37362"/>
                  <a:gd name="connsiteX7" fmla="*/ 10537 w 15287"/>
                  <a:gd name="connsiteY7" fmla="*/ 16395 h 37362"/>
                  <a:gd name="connsiteX8" fmla="*/ 11287 w 15287"/>
                  <a:gd name="connsiteY8" fmla="*/ 18467 h 37362"/>
                  <a:gd name="connsiteX9" fmla="*/ 14037 w 15287"/>
                  <a:gd name="connsiteY9" fmla="*/ 27111 h 37362"/>
                  <a:gd name="connsiteX10" fmla="*/ 14716 w 15287"/>
                  <a:gd name="connsiteY10" fmla="*/ 31897 h 37362"/>
                  <a:gd name="connsiteX11" fmla="*/ 15288 w 15287"/>
                  <a:gd name="connsiteY11" fmla="*/ 36076 h 37362"/>
                  <a:gd name="connsiteX12" fmla="*/ 9644 w 15287"/>
                  <a:gd name="connsiteY12" fmla="*/ 37362 h 37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287" h="37362">
                    <a:moveTo>
                      <a:pt x="9644" y="37362"/>
                    </a:moveTo>
                    <a:cubicBezTo>
                      <a:pt x="9287" y="35683"/>
                      <a:pt x="9108" y="34076"/>
                      <a:pt x="8965" y="32504"/>
                    </a:cubicBezTo>
                    <a:cubicBezTo>
                      <a:pt x="8822" y="31147"/>
                      <a:pt x="8715" y="29790"/>
                      <a:pt x="8394" y="28432"/>
                    </a:cubicBezTo>
                    <a:cubicBezTo>
                      <a:pt x="7751" y="25646"/>
                      <a:pt x="6822" y="23146"/>
                      <a:pt x="5858" y="20503"/>
                    </a:cubicBezTo>
                    <a:lnTo>
                      <a:pt x="5072" y="18359"/>
                    </a:lnTo>
                    <a:cubicBezTo>
                      <a:pt x="2322" y="10716"/>
                      <a:pt x="679" y="5036"/>
                      <a:pt x="0" y="929"/>
                    </a:cubicBezTo>
                    <a:lnTo>
                      <a:pt x="5715" y="0"/>
                    </a:lnTo>
                    <a:cubicBezTo>
                      <a:pt x="6322" y="3751"/>
                      <a:pt x="7894" y="9108"/>
                      <a:pt x="10537" y="16395"/>
                    </a:cubicBezTo>
                    <a:lnTo>
                      <a:pt x="11287" y="18467"/>
                    </a:lnTo>
                    <a:cubicBezTo>
                      <a:pt x="12323" y="21289"/>
                      <a:pt x="13287" y="23968"/>
                      <a:pt x="14037" y="27111"/>
                    </a:cubicBezTo>
                    <a:cubicBezTo>
                      <a:pt x="14395" y="28718"/>
                      <a:pt x="14573" y="30289"/>
                      <a:pt x="14716" y="31897"/>
                    </a:cubicBezTo>
                    <a:cubicBezTo>
                      <a:pt x="14859" y="33254"/>
                      <a:pt x="14966" y="34647"/>
                      <a:pt x="15288" y="36076"/>
                    </a:cubicBezTo>
                    <a:lnTo>
                      <a:pt x="9644" y="3736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7A4F0107-95C3-FA45-ACEE-DC96CA252391}"/>
                  </a:ext>
                </a:extLst>
              </p:cNvPr>
              <p:cNvSpPr/>
              <p:nvPr/>
            </p:nvSpPr>
            <p:spPr>
              <a:xfrm>
                <a:off x="10134641" y="5654527"/>
                <a:ext cx="11194" cy="41612"/>
              </a:xfrm>
              <a:custGeom>
                <a:avLst/>
                <a:gdLst>
                  <a:gd name="connsiteX0" fmla="*/ 10888 w 11194"/>
                  <a:gd name="connsiteY0" fmla="*/ 41612 h 41612"/>
                  <a:gd name="connsiteX1" fmla="*/ 5173 w 11194"/>
                  <a:gd name="connsiteY1" fmla="*/ 40684 h 41612"/>
                  <a:gd name="connsiteX2" fmla="*/ 2816 w 11194"/>
                  <a:gd name="connsiteY2" fmla="*/ 22110 h 41612"/>
                  <a:gd name="connsiteX3" fmla="*/ 423 w 11194"/>
                  <a:gd name="connsiteY3" fmla="*/ 0 h 41612"/>
                  <a:gd name="connsiteX4" fmla="*/ 6138 w 11194"/>
                  <a:gd name="connsiteY4" fmla="*/ 1072 h 41612"/>
                  <a:gd name="connsiteX5" fmla="*/ 8459 w 11194"/>
                  <a:gd name="connsiteY5" fmla="*/ 20789 h 41612"/>
                  <a:gd name="connsiteX6" fmla="*/ 10888 w 11194"/>
                  <a:gd name="connsiteY6" fmla="*/ 41612 h 41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94" h="41612">
                    <a:moveTo>
                      <a:pt x="10888" y="41612"/>
                    </a:moveTo>
                    <a:lnTo>
                      <a:pt x="5173" y="40684"/>
                    </a:lnTo>
                    <a:cubicBezTo>
                      <a:pt x="5995" y="35433"/>
                      <a:pt x="4459" y="28968"/>
                      <a:pt x="2816" y="22110"/>
                    </a:cubicBezTo>
                    <a:cubicBezTo>
                      <a:pt x="1030" y="14609"/>
                      <a:pt x="-863" y="6822"/>
                      <a:pt x="423" y="0"/>
                    </a:cubicBezTo>
                    <a:lnTo>
                      <a:pt x="6138" y="1072"/>
                    </a:lnTo>
                    <a:cubicBezTo>
                      <a:pt x="5102" y="6715"/>
                      <a:pt x="6816" y="13859"/>
                      <a:pt x="8459" y="20789"/>
                    </a:cubicBezTo>
                    <a:cubicBezTo>
                      <a:pt x="10138" y="27861"/>
                      <a:pt x="11924" y="35219"/>
                      <a:pt x="10888" y="416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6E63BBEC-B96A-8845-89EC-532F68AF0FB3}"/>
                  </a:ext>
                </a:extLst>
              </p:cNvPr>
              <p:cNvSpPr/>
              <p:nvPr/>
            </p:nvSpPr>
            <p:spPr>
              <a:xfrm>
                <a:off x="10157673" y="5639562"/>
                <a:ext cx="12644" cy="48541"/>
              </a:xfrm>
              <a:custGeom>
                <a:avLst/>
                <a:gdLst>
                  <a:gd name="connsiteX0" fmla="*/ 7072 w 12644"/>
                  <a:gd name="connsiteY0" fmla="*/ 48542 h 48541"/>
                  <a:gd name="connsiteX1" fmla="*/ 4715 w 12644"/>
                  <a:gd name="connsiteY1" fmla="*/ 31254 h 48541"/>
                  <a:gd name="connsiteX2" fmla="*/ 0 w 12644"/>
                  <a:gd name="connsiteY2" fmla="*/ 3215 h 48541"/>
                  <a:gd name="connsiteX3" fmla="*/ 4822 w 12644"/>
                  <a:gd name="connsiteY3" fmla="*/ 0 h 48541"/>
                  <a:gd name="connsiteX4" fmla="*/ 10501 w 12644"/>
                  <a:gd name="connsiteY4" fmla="*/ 30647 h 48541"/>
                  <a:gd name="connsiteX5" fmla="*/ 12644 w 12644"/>
                  <a:gd name="connsiteY5" fmla="*/ 46791 h 48541"/>
                  <a:gd name="connsiteX6" fmla="*/ 7072 w 12644"/>
                  <a:gd name="connsiteY6" fmla="*/ 48542 h 48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644" h="48541">
                    <a:moveTo>
                      <a:pt x="7072" y="48542"/>
                    </a:moveTo>
                    <a:cubicBezTo>
                      <a:pt x="6144" y="45541"/>
                      <a:pt x="5501" y="39255"/>
                      <a:pt x="4715" y="31254"/>
                    </a:cubicBezTo>
                    <a:cubicBezTo>
                      <a:pt x="3715" y="21395"/>
                      <a:pt x="2215" y="6536"/>
                      <a:pt x="0" y="3215"/>
                    </a:cubicBezTo>
                    <a:lnTo>
                      <a:pt x="4822" y="0"/>
                    </a:lnTo>
                    <a:cubicBezTo>
                      <a:pt x="7608" y="4179"/>
                      <a:pt x="8930" y="15323"/>
                      <a:pt x="10501" y="30647"/>
                    </a:cubicBezTo>
                    <a:cubicBezTo>
                      <a:pt x="11216" y="37683"/>
                      <a:pt x="11894" y="44363"/>
                      <a:pt x="12644" y="46791"/>
                    </a:cubicBezTo>
                    <a:lnTo>
                      <a:pt x="7072" y="4854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3932B809-F629-2540-95AF-45AB8852A4AC}"/>
                  </a:ext>
                </a:extLst>
              </p:cNvPr>
              <p:cNvSpPr/>
              <p:nvPr/>
            </p:nvSpPr>
            <p:spPr>
              <a:xfrm>
                <a:off x="9835992" y="5528333"/>
                <a:ext cx="108047" cy="73437"/>
              </a:xfrm>
              <a:custGeom>
                <a:avLst/>
                <a:gdLst>
                  <a:gd name="connsiteX0" fmla="*/ 63899 w 108047"/>
                  <a:gd name="connsiteY0" fmla="*/ 73438 h 73437"/>
                  <a:gd name="connsiteX1" fmla="*/ 9392 w 108047"/>
                  <a:gd name="connsiteY1" fmla="*/ 49970 h 73437"/>
                  <a:gd name="connsiteX2" fmla="*/ 1427 w 108047"/>
                  <a:gd name="connsiteY2" fmla="*/ 40576 h 73437"/>
                  <a:gd name="connsiteX3" fmla="*/ 1855 w 108047"/>
                  <a:gd name="connsiteY3" fmla="*/ 26217 h 73437"/>
                  <a:gd name="connsiteX4" fmla="*/ 21822 w 108047"/>
                  <a:gd name="connsiteY4" fmla="*/ 12430 h 73437"/>
                  <a:gd name="connsiteX5" fmla="*/ 107619 w 108047"/>
                  <a:gd name="connsiteY5" fmla="*/ 0 h 73437"/>
                  <a:gd name="connsiteX6" fmla="*/ 108047 w 108047"/>
                  <a:gd name="connsiteY6" fmla="*/ 5786 h 73437"/>
                  <a:gd name="connsiteX7" fmla="*/ 23108 w 108047"/>
                  <a:gd name="connsiteY7" fmla="*/ 18074 h 73437"/>
                  <a:gd name="connsiteX8" fmla="*/ 7035 w 108047"/>
                  <a:gd name="connsiteY8" fmla="*/ 28861 h 73437"/>
                  <a:gd name="connsiteX9" fmla="*/ 6785 w 108047"/>
                  <a:gd name="connsiteY9" fmla="*/ 38362 h 73437"/>
                  <a:gd name="connsiteX10" fmla="*/ 13035 w 108047"/>
                  <a:gd name="connsiteY10" fmla="*/ 45470 h 73437"/>
                  <a:gd name="connsiteX11" fmla="*/ 64935 w 108047"/>
                  <a:gd name="connsiteY11" fmla="*/ 67758 h 73437"/>
                  <a:gd name="connsiteX12" fmla="*/ 63899 w 108047"/>
                  <a:gd name="connsiteY12" fmla="*/ 73438 h 73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8047" h="73437">
                    <a:moveTo>
                      <a:pt x="63899" y="73438"/>
                    </a:moveTo>
                    <a:cubicBezTo>
                      <a:pt x="42468" y="69687"/>
                      <a:pt x="24144" y="61794"/>
                      <a:pt x="9392" y="49970"/>
                    </a:cubicBezTo>
                    <a:cubicBezTo>
                      <a:pt x="6213" y="47435"/>
                      <a:pt x="3070" y="44541"/>
                      <a:pt x="1427" y="40576"/>
                    </a:cubicBezTo>
                    <a:cubicBezTo>
                      <a:pt x="-609" y="35683"/>
                      <a:pt x="-466" y="30718"/>
                      <a:pt x="1855" y="26217"/>
                    </a:cubicBezTo>
                    <a:cubicBezTo>
                      <a:pt x="5892" y="18467"/>
                      <a:pt x="15107" y="13930"/>
                      <a:pt x="21822" y="12430"/>
                    </a:cubicBezTo>
                    <a:cubicBezTo>
                      <a:pt x="49326" y="6287"/>
                      <a:pt x="78186" y="2107"/>
                      <a:pt x="107619" y="0"/>
                    </a:cubicBezTo>
                    <a:lnTo>
                      <a:pt x="108047" y="5786"/>
                    </a:lnTo>
                    <a:cubicBezTo>
                      <a:pt x="78901" y="7858"/>
                      <a:pt x="50290" y="11966"/>
                      <a:pt x="23108" y="18074"/>
                    </a:cubicBezTo>
                    <a:cubicBezTo>
                      <a:pt x="17214" y="19395"/>
                      <a:pt x="9928" y="23253"/>
                      <a:pt x="7035" y="28861"/>
                    </a:cubicBezTo>
                    <a:cubicBezTo>
                      <a:pt x="5499" y="31861"/>
                      <a:pt x="5427" y="35040"/>
                      <a:pt x="6785" y="38362"/>
                    </a:cubicBezTo>
                    <a:cubicBezTo>
                      <a:pt x="7856" y="40969"/>
                      <a:pt x="10071" y="43077"/>
                      <a:pt x="13035" y="45470"/>
                    </a:cubicBezTo>
                    <a:cubicBezTo>
                      <a:pt x="27037" y="56686"/>
                      <a:pt x="44504" y="64151"/>
                      <a:pt x="64935" y="67758"/>
                    </a:cubicBezTo>
                    <a:lnTo>
                      <a:pt x="63899" y="73438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4A6341EE-268D-D542-91AA-BC858B23C1A5}"/>
                  </a:ext>
                </a:extLst>
              </p:cNvPr>
              <p:cNvSpPr/>
              <p:nvPr/>
            </p:nvSpPr>
            <p:spPr>
              <a:xfrm>
                <a:off x="10039587" y="5549050"/>
                <a:ext cx="65681" cy="68901"/>
              </a:xfrm>
              <a:custGeom>
                <a:avLst/>
                <a:gdLst>
                  <a:gd name="connsiteX0" fmla="*/ 27718 w 65681"/>
                  <a:gd name="connsiteY0" fmla="*/ 68901 h 68901"/>
                  <a:gd name="connsiteX1" fmla="*/ 7537 w 65681"/>
                  <a:gd name="connsiteY1" fmla="*/ 66722 h 68901"/>
                  <a:gd name="connsiteX2" fmla="*/ 8466 w 65681"/>
                  <a:gd name="connsiteY2" fmla="*/ 61007 h 68901"/>
                  <a:gd name="connsiteX3" fmla="*/ 45970 w 65681"/>
                  <a:gd name="connsiteY3" fmla="*/ 59829 h 68901"/>
                  <a:gd name="connsiteX4" fmla="*/ 57757 w 65681"/>
                  <a:gd name="connsiteY4" fmla="*/ 52435 h 68901"/>
                  <a:gd name="connsiteX5" fmla="*/ 50685 w 65681"/>
                  <a:gd name="connsiteY5" fmla="*/ 31290 h 68901"/>
                  <a:gd name="connsiteX6" fmla="*/ 38612 w 65681"/>
                  <a:gd name="connsiteY6" fmla="*/ 24182 h 68901"/>
                  <a:gd name="connsiteX7" fmla="*/ 35397 w 65681"/>
                  <a:gd name="connsiteY7" fmla="*/ 22538 h 68901"/>
                  <a:gd name="connsiteX8" fmla="*/ 25325 w 65681"/>
                  <a:gd name="connsiteY8" fmla="*/ 16788 h 68901"/>
                  <a:gd name="connsiteX9" fmla="*/ 0 w 65681"/>
                  <a:gd name="connsiteY9" fmla="*/ 5715 h 68901"/>
                  <a:gd name="connsiteX10" fmla="*/ 1036 w 65681"/>
                  <a:gd name="connsiteY10" fmla="*/ 0 h 68901"/>
                  <a:gd name="connsiteX11" fmla="*/ 28289 w 65681"/>
                  <a:gd name="connsiteY11" fmla="*/ 11787 h 68901"/>
                  <a:gd name="connsiteX12" fmla="*/ 38112 w 65681"/>
                  <a:gd name="connsiteY12" fmla="*/ 17395 h 68901"/>
                  <a:gd name="connsiteX13" fmla="*/ 41291 w 65681"/>
                  <a:gd name="connsiteY13" fmla="*/ 19002 h 68901"/>
                  <a:gd name="connsiteX14" fmla="*/ 54293 w 65681"/>
                  <a:gd name="connsiteY14" fmla="*/ 26682 h 68901"/>
                  <a:gd name="connsiteX15" fmla="*/ 62437 w 65681"/>
                  <a:gd name="connsiteY15" fmla="*/ 55935 h 68901"/>
                  <a:gd name="connsiteX16" fmla="*/ 48078 w 65681"/>
                  <a:gd name="connsiteY16" fmla="*/ 65258 h 68901"/>
                  <a:gd name="connsiteX17" fmla="*/ 27718 w 65681"/>
                  <a:gd name="connsiteY17" fmla="*/ 68901 h 68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5681" h="68901">
                    <a:moveTo>
                      <a:pt x="27718" y="68901"/>
                    </a:moveTo>
                    <a:cubicBezTo>
                      <a:pt x="20860" y="68901"/>
                      <a:pt x="14323" y="67830"/>
                      <a:pt x="7537" y="66722"/>
                    </a:cubicBezTo>
                    <a:lnTo>
                      <a:pt x="8466" y="61007"/>
                    </a:lnTo>
                    <a:cubicBezTo>
                      <a:pt x="23360" y="63437"/>
                      <a:pt x="33326" y="64544"/>
                      <a:pt x="45970" y="59829"/>
                    </a:cubicBezTo>
                    <a:cubicBezTo>
                      <a:pt x="50221" y="58221"/>
                      <a:pt x="54935" y="56114"/>
                      <a:pt x="57757" y="52435"/>
                    </a:cubicBezTo>
                    <a:cubicBezTo>
                      <a:pt x="63258" y="45220"/>
                      <a:pt x="56329" y="35647"/>
                      <a:pt x="50685" y="31290"/>
                    </a:cubicBezTo>
                    <a:cubicBezTo>
                      <a:pt x="47042" y="28503"/>
                      <a:pt x="42934" y="26396"/>
                      <a:pt x="38612" y="24182"/>
                    </a:cubicBezTo>
                    <a:lnTo>
                      <a:pt x="35397" y="22538"/>
                    </a:lnTo>
                    <a:cubicBezTo>
                      <a:pt x="31861" y="20681"/>
                      <a:pt x="28575" y="18717"/>
                      <a:pt x="25325" y="16788"/>
                    </a:cubicBezTo>
                    <a:cubicBezTo>
                      <a:pt x="17252" y="12001"/>
                      <a:pt x="9644" y="7465"/>
                      <a:pt x="0" y="5715"/>
                    </a:cubicBezTo>
                    <a:lnTo>
                      <a:pt x="1036" y="0"/>
                    </a:lnTo>
                    <a:cubicBezTo>
                      <a:pt x="11716" y="1929"/>
                      <a:pt x="19753" y="6715"/>
                      <a:pt x="28289" y="11787"/>
                    </a:cubicBezTo>
                    <a:cubicBezTo>
                      <a:pt x="31468" y="13680"/>
                      <a:pt x="34683" y="15573"/>
                      <a:pt x="38112" y="17395"/>
                    </a:cubicBezTo>
                    <a:lnTo>
                      <a:pt x="41291" y="19002"/>
                    </a:lnTo>
                    <a:cubicBezTo>
                      <a:pt x="45684" y="21217"/>
                      <a:pt x="50221" y="23539"/>
                      <a:pt x="54293" y="26682"/>
                    </a:cubicBezTo>
                    <a:cubicBezTo>
                      <a:pt x="63830" y="34004"/>
                      <a:pt x="69687" y="46399"/>
                      <a:pt x="62437" y="55935"/>
                    </a:cubicBezTo>
                    <a:cubicBezTo>
                      <a:pt x="58722" y="60793"/>
                      <a:pt x="53078" y="63365"/>
                      <a:pt x="48078" y="65258"/>
                    </a:cubicBezTo>
                    <a:cubicBezTo>
                      <a:pt x="40755" y="67972"/>
                      <a:pt x="34112" y="68901"/>
                      <a:pt x="27718" y="6890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A98D4B19-CDF1-A841-9596-C033B11AD462}"/>
                  </a:ext>
                </a:extLst>
              </p:cNvPr>
              <p:cNvSpPr/>
              <p:nvPr/>
            </p:nvSpPr>
            <p:spPr>
              <a:xfrm>
                <a:off x="9686143" y="5605021"/>
                <a:ext cx="496140" cy="748486"/>
              </a:xfrm>
              <a:custGeom>
                <a:avLst/>
                <a:gdLst>
                  <a:gd name="connsiteX0" fmla="*/ 278149 w 496140"/>
                  <a:gd name="connsiteY0" fmla="*/ 748487 h 748486"/>
                  <a:gd name="connsiteX1" fmla="*/ 262862 w 496140"/>
                  <a:gd name="connsiteY1" fmla="*/ 747701 h 748486"/>
                  <a:gd name="connsiteX2" fmla="*/ 22796 w 496140"/>
                  <a:gd name="connsiteY2" fmla="*/ 687836 h 748486"/>
                  <a:gd name="connsiteX3" fmla="*/ 11437 w 496140"/>
                  <a:gd name="connsiteY3" fmla="*/ 682086 h 748486"/>
                  <a:gd name="connsiteX4" fmla="*/ 4329 w 496140"/>
                  <a:gd name="connsiteY4" fmla="*/ 666119 h 748486"/>
                  <a:gd name="connsiteX5" fmla="*/ 17438 w 496140"/>
                  <a:gd name="connsiteY5" fmla="*/ 466809 h 748486"/>
                  <a:gd name="connsiteX6" fmla="*/ 29654 w 496140"/>
                  <a:gd name="connsiteY6" fmla="*/ 390763 h 748486"/>
                  <a:gd name="connsiteX7" fmla="*/ 62801 w 496140"/>
                  <a:gd name="connsiteY7" fmla="*/ 148840 h 748486"/>
                  <a:gd name="connsiteX8" fmla="*/ 67766 w 496140"/>
                  <a:gd name="connsiteY8" fmla="*/ 106835 h 748486"/>
                  <a:gd name="connsiteX9" fmla="*/ 73267 w 496140"/>
                  <a:gd name="connsiteY9" fmla="*/ 61615 h 748486"/>
                  <a:gd name="connsiteX10" fmla="*/ 80017 w 496140"/>
                  <a:gd name="connsiteY10" fmla="*/ 20324 h 748486"/>
                  <a:gd name="connsiteX11" fmla="*/ 83268 w 496140"/>
                  <a:gd name="connsiteY11" fmla="*/ 0 h 748486"/>
                  <a:gd name="connsiteX12" fmla="*/ 88983 w 496140"/>
                  <a:gd name="connsiteY12" fmla="*/ 929 h 748486"/>
                  <a:gd name="connsiteX13" fmla="*/ 85732 w 496140"/>
                  <a:gd name="connsiteY13" fmla="*/ 21217 h 748486"/>
                  <a:gd name="connsiteX14" fmla="*/ 78946 w 496140"/>
                  <a:gd name="connsiteY14" fmla="*/ 62615 h 748486"/>
                  <a:gd name="connsiteX15" fmla="*/ 73516 w 496140"/>
                  <a:gd name="connsiteY15" fmla="*/ 107407 h 748486"/>
                  <a:gd name="connsiteX16" fmla="*/ 68516 w 496140"/>
                  <a:gd name="connsiteY16" fmla="*/ 149769 h 748486"/>
                  <a:gd name="connsiteX17" fmla="*/ 35369 w 496140"/>
                  <a:gd name="connsiteY17" fmla="*/ 391513 h 748486"/>
                  <a:gd name="connsiteX18" fmla="*/ 23082 w 496140"/>
                  <a:gd name="connsiteY18" fmla="*/ 467844 h 748486"/>
                  <a:gd name="connsiteX19" fmla="*/ 9973 w 496140"/>
                  <a:gd name="connsiteY19" fmla="*/ 665155 h 748486"/>
                  <a:gd name="connsiteX20" fmla="*/ 15331 w 496140"/>
                  <a:gd name="connsiteY20" fmla="*/ 677835 h 748486"/>
                  <a:gd name="connsiteX21" fmla="*/ 24582 w 496140"/>
                  <a:gd name="connsiteY21" fmla="*/ 682335 h 748486"/>
                  <a:gd name="connsiteX22" fmla="*/ 263397 w 496140"/>
                  <a:gd name="connsiteY22" fmla="*/ 741914 h 748486"/>
                  <a:gd name="connsiteX23" fmla="*/ 315940 w 496140"/>
                  <a:gd name="connsiteY23" fmla="*/ 729699 h 748486"/>
                  <a:gd name="connsiteX24" fmla="*/ 369696 w 496140"/>
                  <a:gd name="connsiteY24" fmla="*/ 571179 h 748486"/>
                  <a:gd name="connsiteX25" fmla="*/ 384163 w 496140"/>
                  <a:gd name="connsiteY25" fmla="*/ 500455 h 748486"/>
                  <a:gd name="connsiteX26" fmla="*/ 402415 w 496140"/>
                  <a:gd name="connsiteY26" fmla="*/ 426268 h 748486"/>
                  <a:gd name="connsiteX27" fmla="*/ 425418 w 496140"/>
                  <a:gd name="connsiteY27" fmla="*/ 336756 h 748486"/>
                  <a:gd name="connsiteX28" fmla="*/ 444456 w 496140"/>
                  <a:gd name="connsiteY28" fmla="*/ 263569 h 748486"/>
                  <a:gd name="connsiteX29" fmla="*/ 455386 w 496140"/>
                  <a:gd name="connsiteY29" fmla="*/ 219742 h 748486"/>
                  <a:gd name="connsiteX30" fmla="*/ 464565 w 496140"/>
                  <a:gd name="connsiteY30" fmla="*/ 186345 h 748486"/>
                  <a:gd name="connsiteX31" fmla="*/ 484496 w 496140"/>
                  <a:gd name="connsiteY31" fmla="*/ 106871 h 748486"/>
                  <a:gd name="connsiteX32" fmla="*/ 488461 w 496140"/>
                  <a:gd name="connsiteY32" fmla="*/ 82975 h 748486"/>
                  <a:gd name="connsiteX33" fmla="*/ 490426 w 496140"/>
                  <a:gd name="connsiteY33" fmla="*/ 69973 h 748486"/>
                  <a:gd name="connsiteX34" fmla="*/ 496141 w 496140"/>
                  <a:gd name="connsiteY34" fmla="*/ 70902 h 748486"/>
                  <a:gd name="connsiteX35" fmla="*/ 494212 w 496140"/>
                  <a:gd name="connsiteY35" fmla="*/ 83796 h 748486"/>
                  <a:gd name="connsiteX36" fmla="*/ 490211 w 496140"/>
                  <a:gd name="connsiteY36" fmla="*/ 108049 h 748486"/>
                  <a:gd name="connsiteX37" fmla="*/ 470173 w 496140"/>
                  <a:gd name="connsiteY37" fmla="*/ 187916 h 748486"/>
                  <a:gd name="connsiteX38" fmla="*/ 461029 w 496140"/>
                  <a:gd name="connsiteY38" fmla="*/ 221242 h 748486"/>
                  <a:gd name="connsiteX39" fmla="*/ 450135 w 496140"/>
                  <a:gd name="connsiteY39" fmla="*/ 264926 h 748486"/>
                  <a:gd name="connsiteX40" fmla="*/ 430990 w 496140"/>
                  <a:gd name="connsiteY40" fmla="*/ 338435 h 748486"/>
                  <a:gd name="connsiteX41" fmla="*/ 408130 w 496140"/>
                  <a:gd name="connsiteY41" fmla="*/ 427518 h 748486"/>
                  <a:gd name="connsiteX42" fmla="*/ 389770 w 496140"/>
                  <a:gd name="connsiteY42" fmla="*/ 501991 h 748486"/>
                  <a:gd name="connsiteX43" fmla="*/ 375447 w 496140"/>
                  <a:gd name="connsiteY43" fmla="*/ 572107 h 748486"/>
                  <a:gd name="connsiteX44" fmla="*/ 320297 w 496140"/>
                  <a:gd name="connsiteY44" fmla="*/ 733485 h 748486"/>
                  <a:gd name="connsiteX45" fmla="*/ 278149 w 496140"/>
                  <a:gd name="connsiteY45" fmla="*/ 748487 h 748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96140" h="748486">
                    <a:moveTo>
                      <a:pt x="278149" y="748487"/>
                    </a:moveTo>
                    <a:cubicBezTo>
                      <a:pt x="272899" y="748487"/>
                      <a:pt x="267719" y="748130"/>
                      <a:pt x="262862" y="747701"/>
                    </a:cubicBezTo>
                    <a:cubicBezTo>
                      <a:pt x="180066" y="739914"/>
                      <a:pt x="100091" y="713446"/>
                      <a:pt x="22796" y="687836"/>
                    </a:cubicBezTo>
                    <a:cubicBezTo>
                      <a:pt x="19224" y="686657"/>
                      <a:pt x="14795" y="685193"/>
                      <a:pt x="11437" y="682086"/>
                    </a:cubicBezTo>
                    <a:cubicBezTo>
                      <a:pt x="6865" y="677835"/>
                      <a:pt x="5258" y="671656"/>
                      <a:pt x="4329" y="666119"/>
                    </a:cubicBezTo>
                    <a:cubicBezTo>
                      <a:pt x="-6744" y="602397"/>
                      <a:pt x="5544" y="533460"/>
                      <a:pt x="17438" y="466809"/>
                    </a:cubicBezTo>
                    <a:cubicBezTo>
                      <a:pt x="22153" y="440341"/>
                      <a:pt x="26618" y="415338"/>
                      <a:pt x="29654" y="390763"/>
                    </a:cubicBezTo>
                    <a:cubicBezTo>
                      <a:pt x="39727" y="309646"/>
                      <a:pt x="50549" y="224135"/>
                      <a:pt x="62801" y="148840"/>
                    </a:cubicBezTo>
                    <a:cubicBezTo>
                      <a:pt x="65051" y="134946"/>
                      <a:pt x="66444" y="120658"/>
                      <a:pt x="67766" y="106835"/>
                    </a:cubicBezTo>
                    <a:cubicBezTo>
                      <a:pt x="69195" y="91976"/>
                      <a:pt x="70659" y="76617"/>
                      <a:pt x="73267" y="61615"/>
                    </a:cubicBezTo>
                    <a:cubicBezTo>
                      <a:pt x="75624" y="47863"/>
                      <a:pt x="77838" y="34076"/>
                      <a:pt x="80017" y="20324"/>
                    </a:cubicBezTo>
                    <a:lnTo>
                      <a:pt x="83268" y="0"/>
                    </a:lnTo>
                    <a:lnTo>
                      <a:pt x="88983" y="929"/>
                    </a:lnTo>
                    <a:lnTo>
                      <a:pt x="85732" y="21217"/>
                    </a:lnTo>
                    <a:cubicBezTo>
                      <a:pt x="83553" y="35040"/>
                      <a:pt x="81339" y="48828"/>
                      <a:pt x="78946" y="62615"/>
                    </a:cubicBezTo>
                    <a:cubicBezTo>
                      <a:pt x="76410" y="77403"/>
                      <a:pt x="74909" y="92655"/>
                      <a:pt x="73516" y="107407"/>
                    </a:cubicBezTo>
                    <a:cubicBezTo>
                      <a:pt x="72195" y="121301"/>
                      <a:pt x="70802" y="135696"/>
                      <a:pt x="68516" y="149769"/>
                    </a:cubicBezTo>
                    <a:cubicBezTo>
                      <a:pt x="56264" y="224992"/>
                      <a:pt x="45442" y="310432"/>
                      <a:pt x="35369" y="391513"/>
                    </a:cubicBezTo>
                    <a:cubicBezTo>
                      <a:pt x="32297" y="416231"/>
                      <a:pt x="27832" y="441305"/>
                      <a:pt x="23082" y="467844"/>
                    </a:cubicBezTo>
                    <a:cubicBezTo>
                      <a:pt x="11294" y="534031"/>
                      <a:pt x="-957" y="602433"/>
                      <a:pt x="9973" y="665155"/>
                    </a:cubicBezTo>
                    <a:cubicBezTo>
                      <a:pt x="10759" y="669727"/>
                      <a:pt x="12009" y="674763"/>
                      <a:pt x="15331" y="677835"/>
                    </a:cubicBezTo>
                    <a:cubicBezTo>
                      <a:pt x="17759" y="680085"/>
                      <a:pt x="21367" y="681264"/>
                      <a:pt x="24582" y="682335"/>
                    </a:cubicBezTo>
                    <a:cubicBezTo>
                      <a:pt x="101592" y="707839"/>
                      <a:pt x="181244" y="734199"/>
                      <a:pt x="263397" y="741914"/>
                    </a:cubicBezTo>
                    <a:cubicBezTo>
                      <a:pt x="281293" y="743593"/>
                      <a:pt x="303474" y="743736"/>
                      <a:pt x="315940" y="729699"/>
                    </a:cubicBezTo>
                    <a:cubicBezTo>
                      <a:pt x="348730" y="692765"/>
                      <a:pt x="359874" y="628150"/>
                      <a:pt x="369696" y="571179"/>
                    </a:cubicBezTo>
                    <a:cubicBezTo>
                      <a:pt x="374126" y="545461"/>
                      <a:pt x="378340" y="521172"/>
                      <a:pt x="384163" y="500455"/>
                    </a:cubicBezTo>
                    <a:cubicBezTo>
                      <a:pt x="391842" y="473095"/>
                      <a:pt x="397235" y="449306"/>
                      <a:pt x="402415" y="426268"/>
                    </a:cubicBezTo>
                    <a:cubicBezTo>
                      <a:pt x="408916" y="397371"/>
                      <a:pt x="415095" y="370082"/>
                      <a:pt x="425418" y="336756"/>
                    </a:cubicBezTo>
                    <a:cubicBezTo>
                      <a:pt x="431490" y="317147"/>
                      <a:pt x="438062" y="289894"/>
                      <a:pt x="444456" y="263569"/>
                    </a:cubicBezTo>
                    <a:cubicBezTo>
                      <a:pt x="448349" y="247424"/>
                      <a:pt x="452028" y="232208"/>
                      <a:pt x="455386" y="219742"/>
                    </a:cubicBezTo>
                    <a:cubicBezTo>
                      <a:pt x="458708" y="207312"/>
                      <a:pt x="461708" y="196525"/>
                      <a:pt x="464565" y="186345"/>
                    </a:cubicBezTo>
                    <a:cubicBezTo>
                      <a:pt x="471531" y="161413"/>
                      <a:pt x="477531" y="139875"/>
                      <a:pt x="484496" y="106871"/>
                    </a:cubicBezTo>
                    <a:cubicBezTo>
                      <a:pt x="486139" y="99013"/>
                      <a:pt x="487318" y="90869"/>
                      <a:pt x="488461" y="82975"/>
                    </a:cubicBezTo>
                    <a:cubicBezTo>
                      <a:pt x="489104" y="78653"/>
                      <a:pt x="489711" y="74295"/>
                      <a:pt x="490426" y="69973"/>
                    </a:cubicBezTo>
                    <a:lnTo>
                      <a:pt x="496141" y="70902"/>
                    </a:lnTo>
                    <a:cubicBezTo>
                      <a:pt x="495426" y="75188"/>
                      <a:pt x="494819" y="79510"/>
                      <a:pt x="494212" y="83796"/>
                    </a:cubicBezTo>
                    <a:cubicBezTo>
                      <a:pt x="493069" y="91762"/>
                      <a:pt x="491890" y="100013"/>
                      <a:pt x="490211" y="108049"/>
                    </a:cubicBezTo>
                    <a:cubicBezTo>
                      <a:pt x="483211" y="141268"/>
                      <a:pt x="477174" y="162878"/>
                      <a:pt x="470173" y="187916"/>
                    </a:cubicBezTo>
                    <a:cubicBezTo>
                      <a:pt x="467351" y="198096"/>
                      <a:pt x="464315" y="208848"/>
                      <a:pt x="461029" y="221242"/>
                    </a:cubicBezTo>
                    <a:cubicBezTo>
                      <a:pt x="457707" y="233636"/>
                      <a:pt x="454028" y="248853"/>
                      <a:pt x="450135" y="264926"/>
                    </a:cubicBezTo>
                    <a:cubicBezTo>
                      <a:pt x="443741" y="291358"/>
                      <a:pt x="437133" y="318647"/>
                      <a:pt x="430990" y="338435"/>
                    </a:cubicBezTo>
                    <a:cubicBezTo>
                      <a:pt x="420738" y="371547"/>
                      <a:pt x="414630" y="398728"/>
                      <a:pt x="408130" y="427518"/>
                    </a:cubicBezTo>
                    <a:cubicBezTo>
                      <a:pt x="402915" y="450592"/>
                      <a:pt x="397521" y="474488"/>
                      <a:pt x="389770" y="501991"/>
                    </a:cubicBezTo>
                    <a:cubicBezTo>
                      <a:pt x="384020" y="522422"/>
                      <a:pt x="379876" y="546568"/>
                      <a:pt x="375447" y="572107"/>
                    </a:cubicBezTo>
                    <a:cubicBezTo>
                      <a:pt x="365482" y="629865"/>
                      <a:pt x="354194" y="695301"/>
                      <a:pt x="320297" y="733485"/>
                    </a:cubicBezTo>
                    <a:cubicBezTo>
                      <a:pt x="309689" y="745522"/>
                      <a:pt x="293615" y="748487"/>
                      <a:pt x="278149" y="7484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D48920FB-6442-6C42-9E8C-8AD81E07CAA3}"/>
                </a:ext>
              </a:extLst>
            </p:cNvPr>
            <p:cNvSpPr/>
            <p:nvPr/>
          </p:nvSpPr>
          <p:spPr>
            <a:xfrm>
              <a:off x="9928073" y="6122443"/>
              <a:ext cx="107084" cy="187630"/>
            </a:xfrm>
            <a:custGeom>
              <a:avLst/>
              <a:gdLst>
                <a:gd name="connsiteX0" fmla="*/ 893 w 107084"/>
                <a:gd name="connsiteY0" fmla="*/ 187631 h 187630"/>
                <a:gd name="connsiteX1" fmla="*/ 0 w 107084"/>
                <a:gd name="connsiteY1" fmla="*/ 181916 h 187630"/>
                <a:gd name="connsiteX2" fmla="*/ 4536 w 107084"/>
                <a:gd name="connsiteY2" fmla="*/ 181166 h 187630"/>
                <a:gd name="connsiteX3" fmla="*/ 20646 w 107084"/>
                <a:gd name="connsiteY3" fmla="*/ 179380 h 187630"/>
                <a:gd name="connsiteX4" fmla="*/ 25682 w 107084"/>
                <a:gd name="connsiteY4" fmla="*/ 180166 h 187630"/>
                <a:gd name="connsiteX5" fmla="*/ 29968 w 107084"/>
                <a:gd name="connsiteY5" fmla="*/ 180808 h 187630"/>
                <a:gd name="connsiteX6" fmla="*/ 33897 w 107084"/>
                <a:gd name="connsiteY6" fmla="*/ 180737 h 187630"/>
                <a:gd name="connsiteX7" fmla="*/ 48720 w 107084"/>
                <a:gd name="connsiteY7" fmla="*/ 175594 h 187630"/>
                <a:gd name="connsiteX8" fmla="*/ 50006 w 107084"/>
                <a:gd name="connsiteY8" fmla="*/ 168807 h 187630"/>
                <a:gd name="connsiteX9" fmla="*/ 50971 w 107084"/>
                <a:gd name="connsiteY9" fmla="*/ 162663 h 187630"/>
                <a:gd name="connsiteX10" fmla="*/ 54828 w 107084"/>
                <a:gd name="connsiteY10" fmla="*/ 153698 h 187630"/>
                <a:gd name="connsiteX11" fmla="*/ 57829 w 107084"/>
                <a:gd name="connsiteY11" fmla="*/ 147162 h 187630"/>
                <a:gd name="connsiteX12" fmla="*/ 59079 w 107084"/>
                <a:gd name="connsiteY12" fmla="*/ 140375 h 187630"/>
                <a:gd name="connsiteX13" fmla="*/ 60543 w 107084"/>
                <a:gd name="connsiteY13" fmla="*/ 132553 h 187630"/>
                <a:gd name="connsiteX14" fmla="*/ 63901 w 107084"/>
                <a:gd name="connsiteY14" fmla="*/ 125695 h 187630"/>
                <a:gd name="connsiteX15" fmla="*/ 66794 w 107084"/>
                <a:gd name="connsiteY15" fmla="*/ 119837 h 187630"/>
                <a:gd name="connsiteX16" fmla="*/ 73545 w 107084"/>
                <a:gd name="connsiteY16" fmla="*/ 100120 h 187630"/>
                <a:gd name="connsiteX17" fmla="*/ 85403 w 107084"/>
                <a:gd name="connsiteY17" fmla="*/ 61150 h 187630"/>
                <a:gd name="connsiteX18" fmla="*/ 90869 w 107084"/>
                <a:gd name="connsiteY18" fmla="*/ 43077 h 187630"/>
                <a:gd name="connsiteX19" fmla="*/ 95798 w 107084"/>
                <a:gd name="connsiteY19" fmla="*/ 27218 h 187630"/>
                <a:gd name="connsiteX20" fmla="*/ 99298 w 107084"/>
                <a:gd name="connsiteY20" fmla="*/ 10394 h 187630"/>
                <a:gd name="connsiteX21" fmla="*/ 101406 w 107084"/>
                <a:gd name="connsiteY21" fmla="*/ 0 h 187630"/>
                <a:gd name="connsiteX22" fmla="*/ 107085 w 107084"/>
                <a:gd name="connsiteY22" fmla="*/ 1179 h 187630"/>
                <a:gd name="connsiteX23" fmla="*/ 104977 w 107084"/>
                <a:gd name="connsiteY23" fmla="*/ 11538 h 187630"/>
                <a:gd name="connsiteX24" fmla="*/ 101441 w 107084"/>
                <a:gd name="connsiteY24" fmla="*/ 28504 h 187630"/>
                <a:gd name="connsiteX25" fmla="*/ 96298 w 107084"/>
                <a:gd name="connsiteY25" fmla="*/ 45042 h 187630"/>
                <a:gd name="connsiteX26" fmla="*/ 91047 w 107084"/>
                <a:gd name="connsiteY26" fmla="*/ 62294 h 187630"/>
                <a:gd name="connsiteX27" fmla="*/ 78974 w 107084"/>
                <a:gd name="connsiteY27" fmla="*/ 102013 h 187630"/>
                <a:gd name="connsiteX28" fmla="*/ 72259 w 107084"/>
                <a:gd name="connsiteY28" fmla="*/ 121551 h 187630"/>
                <a:gd name="connsiteX29" fmla="*/ 68830 w 107084"/>
                <a:gd name="connsiteY29" fmla="*/ 128588 h 187630"/>
                <a:gd name="connsiteX30" fmla="*/ 65972 w 107084"/>
                <a:gd name="connsiteY30" fmla="*/ 134339 h 187630"/>
                <a:gd name="connsiteX31" fmla="*/ 64758 w 107084"/>
                <a:gd name="connsiteY31" fmla="*/ 141018 h 187630"/>
                <a:gd name="connsiteX32" fmla="*/ 63222 w 107084"/>
                <a:gd name="connsiteY32" fmla="*/ 149019 h 187630"/>
                <a:gd name="connsiteX33" fmla="*/ 59865 w 107084"/>
                <a:gd name="connsiteY33" fmla="*/ 156377 h 187630"/>
                <a:gd name="connsiteX34" fmla="*/ 56471 w 107084"/>
                <a:gd name="connsiteY34" fmla="*/ 164199 h 187630"/>
                <a:gd name="connsiteX35" fmla="*/ 55686 w 107084"/>
                <a:gd name="connsiteY35" fmla="*/ 169414 h 187630"/>
                <a:gd name="connsiteX36" fmla="*/ 53935 w 107084"/>
                <a:gd name="connsiteY36" fmla="*/ 177951 h 187630"/>
                <a:gd name="connsiteX37" fmla="*/ 30075 w 107084"/>
                <a:gd name="connsiteY37" fmla="*/ 186630 h 187630"/>
                <a:gd name="connsiteX38" fmla="*/ 24217 w 107084"/>
                <a:gd name="connsiteY38" fmla="*/ 185845 h 187630"/>
                <a:gd name="connsiteX39" fmla="*/ 20324 w 107084"/>
                <a:gd name="connsiteY39" fmla="*/ 185202 h 187630"/>
                <a:gd name="connsiteX40" fmla="*/ 5394 w 107084"/>
                <a:gd name="connsiteY40" fmla="*/ 186917 h 187630"/>
                <a:gd name="connsiteX41" fmla="*/ 893 w 107084"/>
                <a:gd name="connsiteY41" fmla="*/ 187631 h 18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7084" h="187630">
                  <a:moveTo>
                    <a:pt x="893" y="187631"/>
                  </a:moveTo>
                  <a:lnTo>
                    <a:pt x="0" y="181916"/>
                  </a:lnTo>
                  <a:lnTo>
                    <a:pt x="4536" y="181166"/>
                  </a:lnTo>
                  <a:cubicBezTo>
                    <a:pt x="9823" y="180237"/>
                    <a:pt x="15216" y="179130"/>
                    <a:pt x="20646" y="179380"/>
                  </a:cubicBezTo>
                  <a:cubicBezTo>
                    <a:pt x="22503" y="179380"/>
                    <a:pt x="24110" y="179773"/>
                    <a:pt x="25682" y="180166"/>
                  </a:cubicBezTo>
                  <a:cubicBezTo>
                    <a:pt x="27146" y="180523"/>
                    <a:pt x="28575" y="180808"/>
                    <a:pt x="29968" y="180808"/>
                  </a:cubicBezTo>
                  <a:cubicBezTo>
                    <a:pt x="31218" y="180773"/>
                    <a:pt x="32540" y="180737"/>
                    <a:pt x="33897" y="180737"/>
                  </a:cubicBezTo>
                  <a:cubicBezTo>
                    <a:pt x="41505" y="180737"/>
                    <a:pt x="46649" y="180380"/>
                    <a:pt x="48720" y="175594"/>
                  </a:cubicBezTo>
                  <a:cubicBezTo>
                    <a:pt x="49506" y="173808"/>
                    <a:pt x="49756" y="171272"/>
                    <a:pt x="50006" y="168807"/>
                  </a:cubicBezTo>
                  <a:cubicBezTo>
                    <a:pt x="50221" y="166735"/>
                    <a:pt x="50435" y="164592"/>
                    <a:pt x="50971" y="162663"/>
                  </a:cubicBezTo>
                  <a:cubicBezTo>
                    <a:pt x="51899" y="159306"/>
                    <a:pt x="53400" y="156448"/>
                    <a:pt x="54828" y="153698"/>
                  </a:cubicBezTo>
                  <a:cubicBezTo>
                    <a:pt x="55971" y="151483"/>
                    <a:pt x="57078" y="149412"/>
                    <a:pt x="57829" y="147162"/>
                  </a:cubicBezTo>
                  <a:cubicBezTo>
                    <a:pt x="58543" y="145125"/>
                    <a:pt x="58793" y="142804"/>
                    <a:pt x="59079" y="140375"/>
                  </a:cubicBezTo>
                  <a:cubicBezTo>
                    <a:pt x="59365" y="137803"/>
                    <a:pt x="59686" y="135160"/>
                    <a:pt x="60543" y="132553"/>
                  </a:cubicBezTo>
                  <a:cubicBezTo>
                    <a:pt x="61401" y="129981"/>
                    <a:pt x="62686" y="127802"/>
                    <a:pt x="63901" y="125695"/>
                  </a:cubicBezTo>
                  <a:cubicBezTo>
                    <a:pt x="65079" y="123730"/>
                    <a:pt x="66151" y="121837"/>
                    <a:pt x="66794" y="119837"/>
                  </a:cubicBezTo>
                  <a:cubicBezTo>
                    <a:pt x="68901" y="113157"/>
                    <a:pt x="71223" y="106621"/>
                    <a:pt x="73545" y="100120"/>
                  </a:cubicBezTo>
                  <a:cubicBezTo>
                    <a:pt x="78224" y="86976"/>
                    <a:pt x="82617" y="74581"/>
                    <a:pt x="85403" y="61150"/>
                  </a:cubicBezTo>
                  <a:cubicBezTo>
                    <a:pt x="86725" y="54757"/>
                    <a:pt x="88833" y="48828"/>
                    <a:pt x="90869" y="43077"/>
                  </a:cubicBezTo>
                  <a:cubicBezTo>
                    <a:pt x="92761" y="37719"/>
                    <a:pt x="94583" y="32683"/>
                    <a:pt x="95798" y="27218"/>
                  </a:cubicBezTo>
                  <a:cubicBezTo>
                    <a:pt x="97048" y="21646"/>
                    <a:pt x="98191" y="16002"/>
                    <a:pt x="99298" y="10394"/>
                  </a:cubicBezTo>
                  <a:cubicBezTo>
                    <a:pt x="99977" y="6930"/>
                    <a:pt x="100691" y="3465"/>
                    <a:pt x="101406" y="0"/>
                  </a:cubicBezTo>
                  <a:lnTo>
                    <a:pt x="107085" y="1179"/>
                  </a:lnTo>
                  <a:cubicBezTo>
                    <a:pt x="106371" y="4644"/>
                    <a:pt x="105656" y="8072"/>
                    <a:pt x="104977" y="11538"/>
                  </a:cubicBezTo>
                  <a:cubicBezTo>
                    <a:pt x="103834" y="17181"/>
                    <a:pt x="102727" y="22860"/>
                    <a:pt x="101441" y="28504"/>
                  </a:cubicBezTo>
                  <a:cubicBezTo>
                    <a:pt x="100120" y="34290"/>
                    <a:pt x="98191" y="39755"/>
                    <a:pt x="96298" y="45042"/>
                  </a:cubicBezTo>
                  <a:cubicBezTo>
                    <a:pt x="94298" y="50614"/>
                    <a:pt x="92262" y="56329"/>
                    <a:pt x="91047" y="62294"/>
                  </a:cubicBezTo>
                  <a:cubicBezTo>
                    <a:pt x="88190" y="76117"/>
                    <a:pt x="83510" y="89297"/>
                    <a:pt x="78974" y="102013"/>
                  </a:cubicBezTo>
                  <a:cubicBezTo>
                    <a:pt x="76688" y="108443"/>
                    <a:pt x="74366" y="114907"/>
                    <a:pt x="72259" y="121551"/>
                  </a:cubicBezTo>
                  <a:cubicBezTo>
                    <a:pt x="71438" y="124158"/>
                    <a:pt x="70116" y="126409"/>
                    <a:pt x="68830" y="128588"/>
                  </a:cubicBezTo>
                  <a:cubicBezTo>
                    <a:pt x="67687" y="130516"/>
                    <a:pt x="66616" y="132374"/>
                    <a:pt x="65972" y="134339"/>
                  </a:cubicBezTo>
                  <a:cubicBezTo>
                    <a:pt x="65294" y="136374"/>
                    <a:pt x="65044" y="138625"/>
                    <a:pt x="64758" y="141018"/>
                  </a:cubicBezTo>
                  <a:cubicBezTo>
                    <a:pt x="64437" y="143661"/>
                    <a:pt x="64151" y="146376"/>
                    <a:pt x="63222" y="149019"/>
                  </a:cubicBezTo>
                  <a:cubicBezTo>
                    <a:pt x="62329" y="151698"/>
                    <a:pt x="61079" y="154091"/>
                    <a:pt x="59865" y="156377"/>
                  </a:cubicBezTo>
                  <a:cubicBezTo>
                    <a:pt x="58507" y="158984"/>
                    <a:pt x="57222" y="161449"/>
                    <a:pt x="56471" y="164199"/>
                  </a:cubicBezTo>
                  <a:cubicBezTo>
                    <a:pt x="56043" y="165771"/>
                    <a:pt x="55864" y="167593"/>
                    <a:pt x="55686" y="169414"/>
                  </a:cubicBezTo>
                  <a:cubicBezTo>
                    <a:pt x="55400" y="172308"/>
                    <a:pt x="55078" y="175308"/>
                    <a:pt x="53935" y="177951"/>
                  </a:cubicBezTo>
                  <a:cubicBezTo>
                    <a:pt x="49542" y="188095"/>
                    <a:pt x="38148" y="186345"/>
                    <a:pt x="30075" y="186630"/>
                  </a:cubicBezTo>
                  <a:cubicBezTo>
                    <a:pt x="27968" y="186845"/>
                    <a:pt x="25932" y="186273"/>
                    <a:pt x="24217" y="185845"/>
                  </a:cubicBezTo>
                  <a:cubicBezTo>
                    <a:pt x="22824" y="185488"/>
                    <a:pt x="21324" y="185166"/>
                    <a:pt x="20324" y="185202"/>
                  </a:cubicBezTo>
                  <a:cubicBezTo>
                    <a:pt x="15573" y="185202"/>
                    <a:pt x="10394" y="186059"/>
                    <a:pt x="5394" y="186917"/>
                  </a:cubicBezTo>
                  <a:lnTo>
                    <a:pt x="893" y="187631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C9829E81-A6AE-BF40-BF25-4CE1E8551963}"/>
                </a:ext>
              </a:extLst>
            </p:cNvPr>
            <p:cNvSpPr/>
            <p:nvPr/>
          </p:nvSpPr>
          <p:spPr>
            <a:xfrm>
              <a:off x="9776471" y="5680602"/>
              <a:ext cx="21049" cy="79081"/>
            </a:xfrm>
            <a:custGeom>
              <a:avLst/>
              <a:gdLst>
                <a:gd name="connsiteX0" fmla="*/ 4440 w 21049"/>
                <a:gd name="connsiteY0" fmla="*/ 79081 h 79081"/>
                <a:gd name="connsiteX1" fmla="*/ 476 w 21049"/>
                <a:gd name="connsiteY1" fmla="*/ 77331 h 79081"/>
                <a:gd name="connsiteX2" fmla="*/ 261 w 21049"/>
                <a:gd name="connsiteY2" fmla="*/ 75724 h 79081"/>
                <a:gd name="connsiteX3" fmla="*/ 4798 w 21049"/>
                <a:gd name="connsiteY3" fmla="*/ 47827 h 79081"/>
                <a:gd name="connsiteX4" fmla="*/ 7512 w 21049"/>
                <a:gd name="connsiteY4" fmla="*/ 37576 h 79081"/>
                <a:gd name="connsiteX5" fmla="*/ 15370 w 21049"/>
                <a:gd name="connsiteY5" fmla="*/ 0 h 79081"/>
                <a:gd name="connsiteX6" fmla="*/ 21050 w 21049"/>
                <a:gd name="connsiteY6" fmla="*/ 1179 h 79081"/>
                <a:gd name="connsiteX7" fmla="*/ 13192 w 21049"/>
                <a:gd name="connsiteY7" fmla="*/ 38755 h 79081"/>
                <a:gd name="connsiteX8" fmla="*/ 10370 w 21049"/>
                <a:gd name="connsiteY8" fmla="*/ 49435 h 79081"/>
                <a:gd name="connsiteX9" fmla="*/ 5834 w 21049"/>
                <a:gd name="connsiteY9" fmla="*/ 73331 h 79081"/>
                <a:gd name="connsiteX10" fmla="*/ 6762 w 21049"/>
                <a:gd name="connsiteY10" fmla="*/ 73724 h 79081"/>
                <a:gd name="connsiteX11" fmla="*/ 4440 w 21049"/>
                <a:gd name="connsiteY11" fmla="*/ 79081 h 7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049" h="79081">
                  <a:moveTo>
                    <a:pt x="4440" y="79081"/>
                  </a:moveTo>
                  <a:lnTo>
                    <a:pt x="476" y="77331"/>
                  </a:lnTo>
                  <a:lnTo>
                    <a:pt x="261" y="75724"/>
                  </a:lnTo>
                  <a:cubicBezTo>
                    <a:pt x="-917" y="67723"/>
                    <a:pt x="2119" y="57150"/>
                    <a:pt x="4798" y="47827"/>
                  </a:cubicBezTo>
                  <a:cubicBezTo>
                    <a:pt x="5869" y="44077"/>
                    <a:pt x="6869" y="40576"/>
                    <a:pt x="7512" y="37576"/>
                  </a:cubicBezTo>
                  <a:lnTo>
                    <a:pt x="15370" y="0"/>
                  </a:lnTo>
                  <a:lnTo>
                    <a:pt x="21050" y="1179"/>
                  </a:lnTo>
                  <a:lnTo>
                    <a:pt x="13192" y="38755"/>
                  </a:lnTo>
                  <a:cubicBezTo>
                    <a:pt x="12549" y="41898"/>
                    <a:pt x="11477" y="45541"/>
                    <a:pt x="10370" y="49435"/>
                  </a:cubicBezTo>
                  <a:cubicBezTo>
                    <a:pt x="8048" y="57543"/>
                    <a:pt x="5441" y="66651"/>
                    <a:pt x="5834" y="73331"/>
                  </a:cubicBezTo>
                  <a:lnTo>
                    <a:pt x="6762" y="73724"/>
                  </a:lnTo>
                  <a:lnTo>
                    <a:pt x="4440" y="79081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278EF79C-E8C6-CE4B-AA67-B902D3F08C6B}"/>
                </a:ext>
              </a:extLst>
            </p:cNvPr>
            <p:cNvSpPr/>
            <p:nvPr/>
          </p:nvSpPr>
          <p:spPr>
            <a:xfrm rot="-4288902">
              <a:off x="9881876" y="5876208"/>
              <a:ext cx="5822" cy="49290"/>
            </a:xfrm>
            <a:custGeom>
              <a:avLst/>
              <a:gdLst>
                <a:gd name="connsiteX0" fmla="*/ 0 w 5822"/>
                <a:gd name="connsiteY0" fmla="*/ 0 h 49290"/>
                <a:gd name="connsiteX1" fmla="*/ 5822 w 5822"/>
                <a:gd name="connsiteY1" fmla="*/ 0 h 49290"/>
                <a:gd name="connsiteX2" fmla="*/ 5822 w 5822"/>
                <a:gd name="connsiteY2" fmla="*/ 49291 h 49290"/>
                <a:gd name="connsiteX3" fmla="*/ 0 w 5822"/>
                <a:gd name="connsiteY3" fmla="*/ 49291 h 4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22" h="49290">
                  <a:moveTo>
                    <a:pt x="0" y="0"/>
                  </a:moveTo>
                  <a:lnTo>
                    <a:pt x="5822" y="0"/>
                  </a:lnTo>
                  <a:lnTo>
                    <a:pt x="5822" y="49291"/>
                  </a:lnTo>
                  <a:lnTo>
                    <a:pt x="0" y="49291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1E7D8C41-861B-3E46-962A-5E9539EB1C7A}"/>
                </a:ext>
              </a:extLst>
            </p:cNvPr>
            <p:cNvSpPr/>
            <p:nvPr/>
          </p:nvSpPr>
          <p:spPr>
            <a:xfrm>
              <a:off x="9832061" y="6033075"/>
              <a:ext cx="48827" cy="19966"/>
            </a:xfrm>
            <a:custGeom>
              <a:avLst/>
              <a:gdLst>
                <a:gd name="connsiteX0" fmla="*/ 45541 w 48827"/>
                <a:gd name="connsiteY0" fmla="*/ 19967 h 19966"/>
                <a:gd name="connsiteX1" fmla="*/ 0 w 48827"/>
                <a:gd name="connsiteY1" fmla="*/ 5786 h 19966"/>
                <a:gd name="connsiteX2" fmla="*/ 0 w 48827"/>
                <a:gd name="connsiteY2" fmla="*/ 0 h 19966"/>
                <a:gd name="connsiteX3" fmla="*/ 48827 w 48827"/>
                <a:gd name="connsiteY3" fmla="*/ 15216 h 19966"/>
                <a:gd name="connsiteX4" fmla="*/ 45541 w 48827"/>
                <a:gd name="connsiteY4" fmla="*/ 19967 h 19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827" h="19966">
                  <a:moveTo>
                    <a:pt x="45541" y="19967"/>
                  </a:moveTo>
                  <a:cubicBezTo>
                    <a:pt x="32290" y="10822"/>
                    <a:pt x="16109" y="5786"/>
                    <a:pt x="0" y="5786"/>
                  </a:cubicBezTo>
                  <a:lnTo>
                    <a:pt x="0" y="0"/>
                  </a:lnTo>
                  <a:cubicBezTo>
                    <a:pt x="17288" y="36"/>
                    <a:pt x="34611" y="5429"/>
                    <a:pt x="48827" y="15216"/>
                  </a:cubicBezTo>
                  <a:lnTo>
                    <a:pt x="45541" y="1996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71D1D9B6-F83F-A64A-9629-E27E15769D12}"/>
                </a:ext>
              </a:extLst>
            </p:cNvPr>
            <p:cNvSpPr/>
            <p:nvPr/>
          </p:nvSpPr>
          <p:spPr>
            <a:xfrm>
              <a:off x="9805308" y="6153126"/>
              <a:ext cx="36147" cy="24788"/>
            </a:xfrm>
            <a:custGeom>
              <a:avLst/>
              <a:gdLst>
                <a:gd name="connsiteX0" fmla="*/ 33183 w 36147"/>
                <a:gd name="connsiteY0" fmla="*/ 24789 h 24788"/>
                <a:gd name="connsiteX1" fmla="*/ 0 w 36147"/>
                <a:gd name="connsiteY1" fmla="*/ 5001 h 24788"/>
                <a:gd name="connsiteX2" fmla="*/ 2965 w 36147"/>
                <a:gd name="connsiteY2" fmla="*/ 0 h 24788"/>
                <a:gd name="connsiteX3" fmla="*/ 36147 w 36147"/>
                <a:gd name="connsiteY3" fmla="*/ 19824 h 2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47" h="24788">
                  <a:moveTo>
                    <a:pt x="33183" y="24789"/>
                  </a:moveTo>
                  <a:lnTo>
                    <a:pt x="0" y="5001"/>
                  </a:lnTo>
                  <a:lnTo>
                    <a:pt x="2965" y="0"/>
                  </a:lnTo>
                  <a:lnTo>
                    <a:pt x="36147" y="19824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8" name="Graphic 1">
            <a:extLst>
              <a:ext uri="{FF2B5EF4-FFF2-40B4-BE49-F238E27FC236}">
                <a16:creationId xmlns:a16="http://schemas.microsoft.com/office/drawing/2014/main" id="{97F1810F-FDE5-844E-AC3A-EE6EF0B72AED}"/>
              </a:ext>
            </a:extLst>
          </p:cNvPr>
          <p:cNvGrpSpPr/>
          <p:nvPr/>
        </p:nvGrpSpPr>
        <p:grpSpPr>
          <a:xfrm>
            <a:off x="6830381" y="1879974"/>
            <a:ext cx="848036" cy="854833"/>
            <a:chOff x="6830381" y="1879974"/>
            <a:chExt cx="848036" cy="854833"/>
          </a:xfrm>
          <a:solidFill>
            <a:schemeClr val="accent5"/>
          </a:solidFill>
        </p:grpSpPr>
        <p:grpSp>
          <p:nvGrpSpPr>
            <p:cNvPr id="229" name="Graphic 1">
              <a:extLst>
                <a:ext uri="{FF2B5EF4-FFF2-40B4-BE49-F238E27FC236}">
                  <a16:creationId xmlns:a16="http://schemas.microsoft.com/office/drawing/2014/main" id="{C107EF29-D8FD-1148-9E28-5C2712E6295E}"/>
                </a:ext>
              </a:extLst>
            </p:cNvPr>
            <p:cNvGrpSpPr/>
            <p:nvPr/>
          </p:nvGrpSpPr>
          <p:grpSpPr>
            <a:xfrm>
              <a:off x="7123738" y="2363387"/>
              <a:ext cx="359868" cy="371420"/>
              <a:chOff x="7123738" y="2363387"/>
              <a:chExt cx="359868" cy="371420"/>
            </a:xfrm>
            <a:grpFill/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1BFF0994-BD7F-BF48-BF97-CCE11873F4B3}"/>
                  </a:ext>
                </a:extLst>
              </p:cNvPr>
              <p:cNvSpPr/>
              <p:nvPr/>
            </p:nvSpPr>
            <p:spPr>
              <a:xfrm>
                <a:off x="7123738" y="2363387"/>
                <a:ext cx="359868" cy="371420"/>
              </a:xfrm>
              <a:custGeom>
                <a:avLst/>
                <a:gdLst>
                  <a:gd name="connsiteX0" fmla="*/ 350850 w 359868"/>
                  <a:gd name="connsiteY0" fmla="*/ 19410 h 371420"/>
                  <a:gd name="connsiteX1" fmla="*/ 326204 w 359868"/>
                  <a:gd name="connsiteY1" fmla="*/ 18696 h 371420"/>
                  <a:gd name="connsiteX2" fmla="*/ 289842 w 359868"/>
                  <a:gd name="connsiteY2" fmla="*/ 17053 h 371420"/>
                  <a:gd name="connsiteX3" fmla="*/ 256517 w 359868"/>
                  <a:gd name="connsiteY3" fmla="*/ 16160 h 371420"/>
                  <a:gd name="connsiteX4" fmla="*/ 256445 w 359868"/>
                  <a:gd name="connsiteY4" fmla="*/ 15624 h 371420"/>
                  <a:gd name="connsiteX5" fmla="*/ 254945 w 359868"/>
                  <a:gd name="connsiteY5" fmla="*/ 9623 h 371420"/>
                  <a:gd name="connsiteX6" fmla="*/ 255767 w 359868"/>
                  <a:gd name="connsiteY6" fmla="*/ 6301 h 371420"/>
                  <a:gd name="connsiteX7" fmla="*/ 255695 w 359868"/>
                  <a:gd name="connsiteY7" fmla="*/ 4087 h 371420"/>
                  <a:gd name="connsiteX8" fmla="*/ 246015 w 359868"/>
                  <a:gd name="connsiteY8" fmla="*/ 301 h 371420"/>
                  <a:gd name="connsiteX9" fmla="*/ 240693 w 359868"/>
                  <a:gd name="connsiteY9" fmla="*/ 837 h 371420"/>
                  <a:gd name="connsiteX10" fmla="*/ 239264 w 359868"/>
                  <a:gd name="connsiteY10" fmla="*/ 944 h 371420"/>
                  <a:gd name="connsiteX11" fmla="*/ 213297 w 359868"/>
                  <a:gd name="connsiteY11" fmla="*/ 1479 h 371420"/>
                  <a:gd name="connsiteX12" fmla="*/ 150039 w 359868"/>
                  <a:gd name="connsiteY12" fmla="*/ 3015 h 371420"/>
                  <a:gd name="connsiteX13" fmla="*/ 120500 w 359868"/>
                  <a:gd name="connsiteY13" fmla="*/ 6516 h 371420"/>
                  <a:gd name="connsiteX14" fmla="*/ 104212 w 359868"/>
                  <a:gd name="connsiteY14" fmla="*/ 6337 h 371420"/>
                  <a:gd name="connsiteX15" fmla="*/ 103676 w 359868"/>
                  <a:gd name="connsiteY15" fmla="*/ 7444 h 371420"/>
                  <a:gd name="connsiteX16" fmla="*/ 104926 w 359868"/>
                  <a:gd name="connsiteY16" fmla="*/ 18303 h 371420"/>
                  <a:gd name="connsiteX17" fmla="*/ 104283 w 359868"/>
                  <a:gd name="connsiteY17" fmla="*/ 21482 h 371420"/>
                  <a:gd name="connsiteX18" fmla="*/ 105141 w 359868"/>
                  <a:gd name="connsiteY18" fmla="*/ 23946 h 371420"/>
                  <a:gd name="connsiteX19" fmla="*/ 102569 w 359868"/>
                  <a:gd name="connsiteY19" fmla="*/ 24089 h 371420"/>
                  <a:gd name="connsiteX20" fmla="*/ 59385 w 359868"/>
                  <a:gd name="connsiteY20" fmla="*/ 24839 h 371420"/>
                  <a:gd name="connsiteX21" fmla="*/ 18880 w 359868"/>
                  <a:gd name="connsiteY21" fmla="*/ 27626 h 371420"/>
                  <a:gd name="connsiteX22" fmla="*/ 16665 w 359868"/>
                  <a:gd name="connsiteY22" fmla="*/ 30340 h 371420"/>
                  <a:gd name="connsiteX23" fmla="*/ 56 w 359868"/>
                  <a:gd name="connsiteY23" fmla="*/ 53557 h 371420"/>
                  <a:gd name="connsiteX24" fmla="*/ 4414 w 359868"/>
                  <a:gd name="connsiteY24" fmla="*/ 127424 h 371420"/>
                  <a:gd name="connsiteX25" fmla="*/ 14879 w 359868"/>
                  <a:gd name="connsiteY25" fmla="*/ 295195 h 371420"/>
                  <a:gd name="connsiteX26" fmla="*/ 13558 w 359868"/>
                  <a:gd name="connsiteY26" fmla="*/ 348344 h 371420"/>
                  <a:gd name="connsiteX27" fmla="*/ 34703 w 359868"/>
                  <a:gd name="connsiteY27" fmla="*/ 368275 h 371420"/>
                  <a:gd name="connsiteX28" fmla="*/ 56920 w 359868"/>
                  <a:gd name="connsiteY28" fmla="*/ 367097 h 371420"/>
                  <a:gd name="connsiteX29" fmla="*/ 101962 w 359868"/>
                  <a:gd name="connsiteY29" fmla="*/ 368561 h 371420"/>
                  <a:gd name="connsiteX30" fmla="*/ 184543 w 359868"/>
                  <a:gd name="connsiteY30" fmla="*/ 371204 h 371420"/>
                  <a:gd name="connsiteX31" fmla="*/ 264732 w 359868"/>
                  <a:gd name="connsiteY31" fmla="*/ 362775 h 371420"/>
                  <a:gd name="connsiteX32" fmla="*/ 325561 w 359868"/>
                  <a:gd name="connsiteY32" fmla="*/ 356167 h 371420"/>
                  <a:gd name="connsiteX33" fmla="*/ 352386 w 359868"/>
                  <a:gd name="connsiteY33" fmla="*/ 339379 h 371420"/>
                  <a:gd name="connsiteX34" fmla="*/ 355600 w 359868"/>
                  <a:gd name="connsiteY34" fmla="*/ 263905 h 371420"/>
                  <a:gd name="connsiteX35" fmla="*/ 357386 w 359868"/>
                  <a:gd name="connsiteY35" fmla="*/ 91455 h 371420"/>
                  <a:gd name="connsiteX36" fmla="*/ 359815 w 359868"/>
                  <a:gd name="connsiteY36" fmla="*/ 46378 h 371420"/>
                  <a:gd name="connsiteX37" fmla="*/ 350850 w 359868"/>
                  <a:gd name="connsiteY37" fmla="*/ 19410 h 371420"/>
                  <a:gd name="connsiteX38" fmla="*/ 250230 w 359868"/>
                  <a:gd name="connsiteY38" fmla="*/ 21875 h 371420"/>
                  <a:gd name="connsiteX39" fmla="*/ 250587 w 359868"/>
                  <a:gd name="connsiteY39" fmla="*/ 26161 h 371420"/>
                  <a:gd name="connsiteX40" fmla="*/ 252909 w 359868"/>
                  <a:gd name="connsiteY40" fmla="*/ 28590 h 371420"/>
                  <a:gd name="connsiteX41" fmla="*/ 255409 w 359868"/>
                  <a:gd name="connsiteY41" fmla="*/ 34341 h 371420"/>
                  <a:gd name="connsiteX42" fmla="*/ 237657 w 359868"/>
                  <a:gd name="connsiteY42" fmla="*/ 34805 h 371420"/>
                  <a:gd name="connsiteX43" fmla="*/ 244444 w 359868"/>
                  <a:gd name="connsiteY43" fmla="*/ 24982 h 371420"/>
                  <a:gd name="connsiteX44" fmla="*/ 252695 w 359868"/>
                  <a:gd name="connsiteY44" fmla="*/ 14338 h 371420"/>
                  <a:gd name="connsiteX45" fmla="*/ 252766 w 359868"/>
                  <a:gd name="connsiteY45" fmla="*/ 14802 h 371420"/>
                  <a:gd name="connsiteX46" fmla="*/ 253909 w 359868"/>
                  <a:gd name="connsiteY46" fmla="*/ 16481 h 371420"/>
                  <a:gd name="connsiteX47" fmla="*/ 250230 w 359868"/>
                  <a:gd name="connsiteY47" fmla="*/ 21875 h 371420"/>
                  <a:gd name="connsiteX48" fmla="*/ 240443 w 359868"/>
                  <a:gd name="connsiteY48" fmla="*/ 3122 h 371420"/>
                  <a:gd name="connsiteX49" fmla="*/ 245980 w 359868"/>
                  <a:gd name="connsiteY49" fmla="*/ 2622 h 371420"/>
                  <a:gd name="connsiteX50" fmla="*/ 251730 w 359868"/>
                  <a:gd name="connsiteY50" fmla="*/ 4730 h 371420"/>
                  <a:gd name="connsiteX51" fmla="*/ 252230 w 359868"/>
                  <a:gd name="connsiteY51" fmla="*/ 10981 h 371420"/>
                  <a:gd name="connsiteX52" fmla="*/ 252230 w 359868"/>
                  <a:gd name="connsiteY52" fmla="*/ 11052 h 371420"/>
                  <a:gd name="connsiteX53" fmla="*/ 243265 w 359868"/>
                  <a:gd name="connsiteY53" fmla="*/ 22411 h 371420"/>
                  <a:gd name="connsiteX54" fmla="*/ 234550 w 359868"/>
                  <a:gd name="connsiteY54" fmla="*/ 34734 h 371420"/>
                  <a:gd name="connsiteX55" fmla="*/ 234335 w 359868"/>
                  <a:gd name="connsiteY55" fmla="*/ 34734 h 371420"/>
                  <a:gd name="connsiteX56" fmla="*/ 215404 w 359868"/>
                  <a:gd name="connsiteY56" fmla="*/ 35734 h 371420"/>
                  <a:gd name="connsiteX57" fmla="*/ 229192 w 359868"/>
                  <a:gd name="connsiteY57" fmla="*/ 18731 h 371420"/>
                  <a:gd name="connsiteX58" fmla="*/ 240443 w 359868"/>
                  <a:gd name="connsiteY58" fmla="*/ 3122 h 371420"/>
                  <a:gd name="connsiteX59" fmla="*/ 235478 w 359868"/>
                  <a:gd name="connsiteY59" fmla="*/ 3337 h 371420"/>
                  <a:gd name="connsiteX60" fmla="*/ 237121 w 359868"/>
                  <a:gd name="connsiteY60" fmla="*/ 3265 h 371420"/>
                  <a:gd name="connsiteX61" fmla="*/ 226120 w 359868"/>
                  <a:gd name="connsiteY61" fmla="*/ 18767 h 371420"/>
                  <a:gd name="connsiteX62" fmla="*/ 212368 w 359868"/>
                  <a:gd name="connsiteY62" fmla="*/ 35877 h 371420"/>
                  <a:gd name="connsiteX63" fmla="*/ 208153 w 359868"/>
                  <a:gd name="connsiteY63" fmla="*/ 36019 h 371420"/>
                  <a:gd name="connsiteX64" fmla="*/ 186186 w 359868"/>
                  <a:gd name="connsiteY64" fmla="*/ 36198 h 371420"/>
                  <a:gd name="connsiteX65" fmla="*/ 209296 w 359868"/>
                  <a:gd name="connsiteY65" fmla="*/ 5266 h 371420"/>
                  <a:gd name="connsiteX66" fmla="*/ 208975 w 359868"/>
                  <a:gd name="connsiteY66" fmla="*/ 3765 h 371420"/>
                  <a:gd name="connsiteX67" fmla="*/ 235478 w 359868"/>
                  <a:gd name="connsiteY67" fmla="*/ 3337 h 371420"/>
                  <a:gd name="connsiteX68" fmla="*/ 207511 w 359868"/>
                  <a:gd name="connsiteY68" fmla="*/ 3765 h 371420"/>
                  <a:gd name="connsiteX69" fmla="*/ 207582 w 359868"/>
                  <a:gd name="connsiteY69" fmla="*/ 3765 h 371420"/>
                  <a:gd name="connsiteX70" fmla="*/ 207261 w 359868"/>
                  <a:gd name="connsiteY70" fmla="*/ 4051 h 371420"/>
                  <a:gd name="connsiteX71" fmla="*/ 182900 w 359868"/>
                  <a:gd name="connsiteY71" fmla="*/ 36198 h 371420"/>
                  <a:gd name="connsiteX72" fmla="*/ 163969 w 359868"/>
                  <a:gd name="connsiteY72" fmla="*/ 36698 h 371420"/>
                  <a:gd name="connsiteX73" fmla="*/ 177435 w 359868"/>
                  <a:gd name="connsiteY73" fmla="*/ 19053 h 371420"/>
                  <a:gd name="connsiteX74" fmla="*/ 189723 w 359868"/>
                  <a:gd name="connsiteY74" fmla="*/ 3694 h 371420"/>
                  <a:gd name="connsiteX75" fmla="*/ 207511 w 359868"/>
                  <a:gd name="connsiteY75" fmla="*/ 3765 h 371420"/>
                  <a:gd name="connsiteX76" fmla="*/ 187187 w 359868"/>
                  <a:gd name="connsiteY76" fmla="*/ 3694 h 371420"/>
                  <a:gd name="connsiteX77" fmla="*/ 180900 w 359868"/>
                  <a:gd name="connsiteY77" fmla="*/ 10802 h 371420"/>
                  <a:gd name="connsiteX78" fmla="*/ 175435 w 359868"/>
                  <a:gd name="connsiteY78" fmla="*/ 17874 h 371420"/>
                  <a:gd name="connsiteX79" fmla="*/ 160719 w 359868"/>
                  <a:gd name="connsiteY79" fmla="*/ 36877 h 371420"/>
                  <a:gd name="connsiteX80" fmla="*/ 152504 w 359868"/>
                  <a:gd name="connsiteY80" fmla="*/ 37484 h 371420"/>
                  <a:gd name="connsiteX81" fmla="*/ 136252 w 359868"/>
                  <a:gd name="connsiteY81" fmla="*/ 38591 h 371420"/>
                  <a:gd name="connsiteX82" fmla="*/ 144110 w 359868"/>
                  <a:gd name="connsiteY82" fmla="*/ 25947 h 371420"/>
                  <a:gd name="connsiteX83" fmla="*/ 161112 w 359868"/>
                  <a:gd name="connsiteY83" fmla="*/ 4265 h 371420"/>
                  <a:gd name="connsiteX84" fmla="*/ 187187 w 359868"/>
                  <a:gd name="connsiteY84" fmla="*/ 3694 h 371420"/>
                  <a:gd name="connsiteX85" fmla="*/ 148360 w 359868"/>
                  <a:gd name="connsiteY85" fmla="*/ 5516 h 371420"/>
                  <a:gd name="connsiteX86" fmla="*/ 157504 w 359868"/>
                  <a:gd name="connsiteY86" fmla="*/ 4551 h 371420"/>
                  <a:gd name="connsiteX87" fmla="*/ 145038 w 359868"/>
                  <a:gd name="connsiteY87" fmla="*/ 19946 h 371420"/>
                  <a:gd name="connsiteX88" fmla="*/ 132537 w 359868"/>
                  <a:gd name="connsiteY88" fmla="*/ 38770 h 371420"/>
                  <a:gd name="connsiteX89" fmla="*/ 126393 w 359868"/>
                  <a:gd name="connsiteY89" fmla="*/ 38913 h 371420"/>
                  <a:gd name="connsiteX90" fmla="*/ 116928 w 359868"/>
                  <a:gd name="connsiteY90" fmla="*/ 39663 h 371420"/>
                  <a:gd name="connsiteX91" fmla="*/ 114392 w 359868"/>
                  <a:gd name="connsiteY91" fmla="*/ 39841 h 371420"/>
                  <a:gd name="connsiteX92" fmla="*/ 141181 w 359868"/>
                  <a:gd name="connsiteY92" fmla="*/ 8409 h 371420"/>
                  <a:gd name="connsiteX93" fmla="*/ 141002 w 359868"/>
                  <a:gd name="connsiteY93" fmla="*/ 6694 h 371420"/>
                  <a:gd name="connsiteX94" fmla="*/ 148360 w 359868"/>
                  <a:gd name="connsiteY94" fmla="*/ 5516 h 371420"/>
                  <a:gd name="connsiteX95" fmla="*/ 106712 w 359868"/>
                  <a:gd name="connsiteY95" fmla="*/ 7802 h 371420"/>
                  <a:gd name="connsiteX96" fmla="*/ 106819 w 359868"/>
                  <a:gd name="connsiteY96" fmla="*/ 7659 h 371420"/>
                  <a:gd name="connsiteX97" fmla="*/ 123929 w 359868"/>
                  <a:gd name="connsiteY97" fmla="*/ 8945 h 371420"/>
                  <a:gd name="connsiteX98" fmla="*/ 139216 w 359868"/>
                  <a:gd name="connsiteY98" fmla="*/ 7016 h 371420"/>
                  <a:gd name="connsiteX99" fmla="*/ 111606 w 359868"/>
                  <a:gd name="connsiteY99" fmla="*/ 39591 h 371420"/>
                  <a:gd name="connsiteX100" fmla="*/ 111463 w 359868"/>
                  <a:gd name="connsiteY100" fmla="*/ 39841 h 371420"/>
                  <a:gd name="connsiteX101" fmla="*/ 106069 w 359868"/>
                  <a:gd name="connsiteY101" fmla="*/ 34412 h 371420"/>
                  <a:gd name="connsiteX102" fmla="*/ 107784 w 359868"/>
                  <a:gd name="connsiteY102" fmla="*/ 28304 h 371420"/>
                  <a:gd name="connsiteX103" fmla="*/ 108391 w 359868"/>
                  <a:gd name="connsiteY103" fmla="*/ 25768 h 371420"/>
                  <a:gd name="connsiteX104" fmla="*/ 107998 w 359868"/>
                  <a:gd name="connsiteY104" fmla="*/ 23911 h 371420"/>
                  <a:gd name="connsiteX105" fmla="*/ 107534 w 359868"/>
                  <a:gd name="connsiteY105" fmla="*/ 18232 h 371420"/>
                  <a:gd name="connsiteX106" fmla="*/ 107391 w 359868"/>
                  <a:gd name="connsiteY106" fmla="*/ 12802 h 371420"/>
                  <a:gd name="connsiteX107" fmla="*/ 106712 w 359868"/>
                  <a:gd name="connsiteY107" fmla="*/ 7802 h 371420"/>
                  <a:gd name="connsiteX108" fmla="*/ 355350 w 359868"/>
                  <a:gd name="connsiteY108" fmla="*/ 64630 h 371420"/>
                  <a:gd name="connsiteX109" fmla="*/ 352564 w 359868"/>
                  <a:gd name="connsiteY109" fmla="*/ 190396 h 371420"/>
                  <a:gd name="connsiteX110" fmla="*/ 351707 w 359868"/>
                  <a:gd name="connsiteY110" fmla="*/ 267620 h 371420"/>
                  <a:gd name="connsiteX111" fmla="*/ 348564 w 359868"/>
                  <a:gd name="connsiteY111" fmla="*/ 336807 h 371420"/>
                  <a:gd name="connsiteX112" fmla="*/ 331347 w 359868"/>
                  <a:gd name="connsiteY112" fmla="*/ 351273 h 371420"/>
                  <a:gd name="connsiteX113" fmla="*/ 307773 w 359868"/>
                  <a:gd name="connsiteY113" fmla="*/ 353881 h 371420"/>
                  <a:gd name="connsiteX114" fmla="*/ 248730 w 359868"/>
                  <a:gd name="connsiteY114" fmla="*/ 361060 h 371420"/>
                  <a:gd name="connsiteX115" fmla="*/ 169506 w 359868"/>
                  <a:gd name="connsiteY115" fmla="*/ 367454 h 371420"/>
                  <a:gd name="connsiteX116" fmla="*/ 94639 w 359868"/>
                  <a:gd name="connsiteY116" fmla="*/ 364239 h 371420"/>
                  <a:gd name="connsiteX117" fmla="*/ 57063 w 359868"/>
                  <a:gd name="connsiteY117" fmla="*/ 363168 h 371420"/>
                  <a:gd name="connsiteX118" fmla="*/ 34846 w 359868"/>
                  <a:gd name="connsiteY118" fmla="*/ 364346 h 371420"/>
                  <a:gd name="connsiteX119" fmla="*/ 17987 w 359868"/>
                  <a:gd name="connsiteY119" fmla="*/ 351166 h 371420"/>
                  <a:gd name="connsiteX120" fmla="*/ 17773 w 359868"/>
                  <a:gd name="connsiteY120" fmla="*/ 325948 h 371420"/>
                  <a:gd name="connsiteX121" fmla="*/ 11700 w 359868"/>
                  <a:gd name="connsiteY121" fmla="*/ 173072 h 371420"/>
                  <a:gd name="connsiteX122" fmla="*/ 6307 w 359868"/>
                  <a:gd name="connsiteY122" fmla="*/ 89848 h 371420"/>
                  <a:gd name="connsiteX123" fmla="*/ 4199 w 359868"/>
                  <a:gd name="connsiteY123" fmla="*/ 55629 h 371420"/>
                  <a:gd name="connsiteX124" fmla="*/ 18487 w 359868"/>
                  <a:gd name="connsiteY124" fmla="*/ 34269 h 371420"/>
                  <a:gd name="connsiteX125" fmla="*/ 20273 w 359868"/>
                  <a:gd name="connsiteY125" fmla="*/ 31947 h 371420"/>
                  <a:gd name="connsiteX126" fmla="*/ 42026 w 359868"/>
                  <a:gd name="connsiteY126" fmla="*/ 31126 h 371420"/>
                  <a:gd name="connsiteX127" fmla="*/ 77387 w 359868"/>
                  <a:gd name="connsiteY127" fmla="*/ 28697 h 371420"/>
                  <a:gd name="connsiteX128" fmla="*/ 104819 w 359868"/>
                  <a:gd name="connsiteY128" fmla="*/ 27983 h 371420"/>
                  <a:gd name="connsiteX129" fmla="*/ 102926 w 359868"/>
                  <a:gd name="connsiteY129" fmla="*/ 35126 h 371420"/>
                  <a:gd name="connsiteX130" fmla="*/ 112749 w 359868"/>
                  <a:gd name="connsiteY130" fmla="*/ 42270 h 371420"/>
                  <a:gd name="connsiteX131" fmla="*/ 124000 w 359868"/>
                  <a:gd name="connsiteY131" fmla="*/ 41306 h 371420"/>
                  <a:gd name="connsiteX132" fmla="*/ 131215 w 359868"/>
                  <a:gd name="connsiteY132" fmla="*/ 41091 h 371420"/>
                  <a:gd name="connsiteX133" fmla="*/ 132715 w 359868"/>
                  <a:gd name="connsiteY133" fmla="*/ 41449 h 371420"/>
                  <a:gd name="connsiteX134" fmla="*/ 133251 w 359868"/>
                  <a:gd name="connsiteY134" fmla="*/ 41056 h 371420"/>
                  <a:gd name="connsiteX135" fmla="*/ 139466 w 359868"/>
                  <a:gd name="connsiteY135" fmla="*/ 40841 h 371420"/>
                  <a:gd name="connsiteX136" fmla="*/ 158897 w 359868"/>
                  <a:gd name="connsiteY136" fmla="*/ 39305 h 371420"/>
                  <a:gd name="connsiteX137" fmla="*/ 160862 w 359868"/>
                  <a:gd name="connsiteY137" fmla="*/ 40270 h 371420"/>
                  <a:gd name="connsiteX138" fmla="*/ 161898 w 359868"/>
                  <a:gd name="connsiteY138" fmla="*/ 39091 h 371420"/>
                  <a:gd name="connsiteX139" fmla="*/ 170506 w 359868"/>
                  <a:gd name="connsiteY139" fmla="*/ 38591 h 371420"/>
                  <a:gd name="connsiteX140" fmla="*/ 182722 w 359868"/>
                  <a:gd name="connsiteY140" fmla="*/ 38413 h 371420"/>
                  <a:gd name="connsiteX141" fmla="*/ 184043 w 359868"/>
                  <a:gd name="connsiteY141" fmla="*/ 38413 h 371420"/>
                  <a:gd name="connsiteX142" fmla="*/ 202510 w 359868"/>
                  <a:gd name="connsiteY142" fmla="*/ 38413 h 371420"/>
                  <a:gd name="connsiteX143" fmla="*/ 210725 w 359868"/>
                  <a:gd name="connsiteY143" fmla="*/ 38234 h 371420"/>
                  <a:gd name="connsiteX144" fmla="*/ 212940 w 359868"/>
                  <a:gd name="connsiteY144" fmla="*/ 39055 h 371420"/>
                  <a:gd name="connsiteX145" fmla="*/ 213654 w 359868"/>
                  <a:gd name="connsiteY145" fmla="*/ 38091 h 371420"/>
                  <a:gd name="connsiteX146" fmla="*/ 233264 w 359868"/>
                  <a:gd name="connsiteY146" fmla="*/ 37127 h 371420"/>
                  <a:gd name="connsiteX147" fmla="*/ 234300 w 359868"/>
                  <a:gd name="connsiteY147" fmla="*/ 37127 h 371420"/>
                  <a:gd name="connsiteX148" fmla="*/ 235585 w 359868"/>
                  <a:gd name="connsiteY148" fmla="*/ 37127 h 371420"/>
                  <a:gd name="connsiteX149" fmla="*/ 257195 w 359868"/>
                  <a:gd name="connsiteY149" fmla="*/ 36269 h 371420"/>
                  <a:gd name="connsiteX150" fmla="*/ 258017 w 359868"/>
                  <a:gd name="connsiteY150" fmla="*/ 34805 h 371420"/>
                  <a:gd name="connsiteX151" fmla="*/ 255052 w 359868"/>
                  <a:gd name="connsiteY151" fmla="*/ 27304 h 371420"/>
                  <a:gd name="connsiteX152" fmla="*/ 253266 w 359868"/>
                  <a:gd name="connsiteY152" fmla="*/ 25590 h 371420"/>
                  <a:gd name="connsiteX153" fmla="*/ 254695 w 359868"/>
                  <a:gd name="connsiteY153" fmla="*/ 20732 h 371420"/>
                  <a:gd name="connsiteX154" fmla="*/ 255052 w 359868"/>
                  <a:gd name="connsiteY154" fmla="*/ 20410 h 371420"/>
                  <a:gd name="connsiteX155" fmla="*/ 300736 w 359868"/>
                  <a:gd name="connsiteY155" fmla="*/ 21589 h 371420"/>
                  <a:gd name="connsiteX156" fmla="*/ 326275 w 359868"/>
                  <a:gd name="connsiteY156" fmla="*/ 22553 h 371420"/>
                  <a:gd name="connsiteX157" fmla="*/ 349885 w 359868"/>
                  <a:gd name="connsiteY157" fmla="*/ 23125 h 371420"/>
                  <a:gd name="connsiteX158" fmla="*/ 355350 w 359868"/>
                  <a:gd name="connsiteY158" fmla="*/ 64630 h 371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9868" h="371420">
                    <a:moveTo>
                      <a:pt x="350850" y="19410"/>
                    </a:moveTo>
                    <a:cubicBezTo>
                      <a:pt x="343385" y="16696"/>
                      <a:pt x="333883" y="18303"/>
                      <a:pt x="326204" y="18696"/>
                    </a:cubicBezTo>
                    <a:cubicBezTo>
                      <a:pt x="314024" y="19339"/>
                      <a:pt x="301987" y="17696"/>
                      <a:pt x="289842" y="17053"/>
                    </a:cubicBezTo>
                    <a:cubicBezTo>
                      <a:pt x="278734" y="16446"/>
                      <a:pt x="267625" y="16231"/>
                      <a:pt x="256517" y="16160"/>
                    </a:cubicBezTo>
                    <a:cubicBezTo>
                      <a:pt x="256481" y="15981"/>
                      <a:pt x="256481" y="15838"/>
                      <a:pt x="256445" y="15624"/>
                    </a:cubicBezTo>
                    <a:cubicBezTo>
                      <a:pt x="255124" y="14017"/>
                      <a:pt x="254624" y="11981"/>
                      <a:pt x="254945" y="9623"/>
                    </a:cubicBezTo>
                    <a:cubicBezTo>
                      <a:pt x="255302" y="8552"/>
                      <a:pt x="255588" y="7409"/>
                      <a:pt x="255767" y="6301"/>
                    </a:cubicBezTo>
                    <a:cubicBezTo>
                      <a:pt x="255802" y="5551"/>
                      <a:pt x="255874" y="4801"/>
                      <a:pt x="255695" y="4087"/>
                    </a:cubicBezTo>
                    <a:cubicBezTo>
                      <a:pt x="254516" y="-664"/>
                      <a:pt x="249909" y="-199"/>
                      <a:pt x="246015" y="301"/>
                    </a:cubicBezTo>
                    <a:cubicBezTo>
                      <a:pt x="244265" y="515"/>
                      <a:pt x="242479" y="694"/>
                      <a:pt x="240693" y="837"/>
                    </a:cubicBezTo>
                    <a:cubicBezTo>
                      <a:pt x="240300" y="551"/>
                      <a:pt x="239729" y="479"/>
                      <a:pt x="239264" y="944"/>
                    </a:cubicBezTo>
                    <a:cubicBezTo>
                      <a:pt x="230656" y="1551"/>
                      <a:pt x="221869" y="1408"/>
                      <a:pt x="213297" y="1479"/>
                    </a:cubicBezTo>
                    <a:cubicBezTo>
                      <a:pt x="192294" y="1622"/>
                      <a:pt x="170935" y="301"/>
                      <a:pt x="150039" y="3015"/>
                    </a:cubicBezTo>
                    <a:cubicBezTo>
                      <a:pt x="140645" y="4230"/>
                      <a:pt x="129965" y="7516"/>
                      <a:pt x="120500" y="6516"/>
                    </a:cubicBezTo>
                    <a:cubicBezTo>
                      <a:pt x="115463" y="5980"/>
                      <a:pt x="108927" y="3372"/>
                      <a:pt x="104212" y="6337"/>
                    </a:cubicBezTo>
                    <a:cubicBezTo>
                      <a:pt x="103783" y="6623"/>
                      <a:pt x="103640" y="7052"/>
                      <a:pt x="103676" y="7444"/>
                    </a:cubicBezTo>
                    <a:cubicBezTo>
                      <a:pt x="100747" y="10981"/>
                      <a:pt x="105605" y="13088"/>
                      <a:pt x="104926" y="18303"/>
                    </a:cubicBezTo>
                    <a:cubicBezTo>
                      <a:pt x="104783" y="19553"/>
                      <a:pt x="104176" y="20125"/>
                      <a:pt x="104283" y="21482"/>
                    </a:cubicBezTo>
                    <a:cubicBezTo>
                      <a:pt x="104390" y="22518"/>
                      <a:pt x="104891" y="23161"/>
                      <a:pt x="105141" y="23946"/>
                    </a:cubicBezTo>
                    <a:cubicBezTo>
                      <a:pt x="104283" y="23982"/>
                      <a:pt x="103426" y="24054"/>
                      <a:pt x="102569" y="24089"/>
                    </a:cubicBezTo>
                    <a:cubicBezTo>
                      <a:pt x="88138" y="25161"/>
                      <a:pt x="73815" y="24232"/>
                      <a:pt x="59385" y="24839"/>
                    </a:cubicBezTo>
                    <a:cubicBezTo>
                      <a:pt x="46026" y="25411"/>
                      <a:pt x="31953" y="31876"/>
                      <a:pt x="18880" y="27626"/>
                    </a:cubicBezTo>
                    <a:cubicBezTo>
                      <a:pt x="17094" y="27054"/>
                      <a:pt x="16094" y="28983"/>
                      <a:pt x="16665" y="30340"/>
                    </a:cubicBezTo>
                    <a:cubicBezTo>
                      <a:pt x="2664" y="29876"/>
                      <a:pt x="-480" y="40699"/>
                      <a:pt x="56" y="53557"/>
                    </a:cubicBezTo>
                    <a:cubicBezTo>
                      <a:pt x="1092" y="78168"/>
                      <a:pt x="2949" y="102814"/>
                      <a:pt x="4414" y="127424"/>
                    </a:cubicBezTo>
                    <a:cubicBezTo>
                      <a:pt x="7771" y="183359"/>
                      <a:pt x="14094" y="239116"/>
                      <a:pt x="14879" y="295195"/>
                    </a:cubicBezTo>
                    <a:cubicBezTo>
                      <a:pt x="15129" y="312840"/>
                      <a:pt x="11808" y="330771"/>
                      <a:pt x="13558" y="348344"/>
                    </a:cubicBezTo>
                    <a:cubicBezTo>
                      <a:pt x="14951" y="362275"/>
                      <a:pt x="20559" y="368097"/>
                      <a:pt x="34703" y="368275"/>
                    </a:cubicBezTo>
                    <a:cubicBezTo>
                      <a:pt x="42133" y="368382"/>
                      <a:pt x="49491" y="367275"/>
                      <a:pt x="56920" y="367097"/>
                    </a:cubicBezTo>
                    <a:cubicBezTo>
                      <a:pt x="71886" y="366739"/>
                      <a:pt x="86995" y="367775"/>
                      <a:pt x="101962" y="368561"/>
                    </a:cubicBezTo>
                    <a:cubicBezTo>
                      <a:pt x="129429" y="370026"/>
                      <a:pt x="156969" y="372097"/>
                      <a:pt x="184543" y="371204"/>
                    </a:cubicBezTo>
                    <a:cubicBezTo>
                      <a:pt x="211440" y="370311"/>
                      <a:pt x="238122" y="366418"/>
                      <a:pt x="264732" y="362775"/>
                    </a:cubicBezTo>
                    <a:cubicBezTo>
                      <a:pt x="284985" y="359989"/>
                      <a:pt x="305380" y="358917"/>
                      <a:pt x="325561" y="356167"/>
                    </a:cubicBezTo>
                    <a:cubicBezTo>
                      <a:pt x="336277" y="354702"/>
                      <a:pt x="351814" y="352738"/>
                      <a:pt x="352386" y="339379"/>
                    </a:cubicBezTo>
                    <a:cubicBezTo>
                      <a:pt x="353422" y="314304"/>
                      <a:pt x="354886" y="289051"/>
                      <a:pt x="355600" y="263905"/>
                    </a:cubicBezTo>
                    <a:cubicBezTo>
                      <a:pt x="357279" y="206469"/>
                      <a:pt x="356851" y="148891"/>
                      <a:pt x="357386" y="91455"/>
                    </a:cubicBezTo>
                    <a:cubicBezTo>
                      <a:pt x="357529" y="76382"/>
                      <a:pt x="359887" y="61451"/>
                      <a:pt x="359815" y="46378"/>
                    </a:cubicBezTo>
                    <a:cubicBezTo>
                      <a:pt x="359922" y="37877"/>
                      <a:pt x="360637" y="22982"/>
                      <a:pt x="350850" y="19410"/>
                    </a:cubicBezTo>
                    <a:close/>
                    <a:moveTo>
                      <a:pt x="250230" y="21875"/>
                    </a:moveTo>
                    <a:cubicBezTo>
                      <a:pt x="249587" y="23375"/>
                      <a:pt x="249802" y="24768"/>
                      <a:pt x="250587" y="26161"/>
                    </a:cubicBezTo>
                    <a:cubicBezTo>
                      <a:pt x="251159" y="27161"/>
                      <a:pt x="252230" y="27697"/>
                      <a:pt x="252909" y="28590"/>
                    </a:cubicBezTo>
                    <a:cubicBezTo>
                      <a:pt x="254266" y="30376"/>
                      <a:pt x="254838" y="32269"/>
                      <a:pt x="255409" y="34341"/>
                    </a:cubicBezTo>
                    <a:cubicBezTo>
                      <a:pt x="249802" y="35877"/>
                      <a:pt x="243551" y="35019"/>
                      <a:pt x="237657" y="34805"/>
                    </a:cubicBezTo>
                    <a:cubicBezTo>
                      <a:pt x="240157" y="31697"/>
                      <a:pt x="242229" y="28340"/>
                      <a:pt x="244444" y="24982"/>
                    </a:cubicBezTo>
                    <a:cubicBezTo>
                      <a:pt x="246944" y="21232"/>
                      <a:pt x="249873" y="17838"/>
                      <a:pt x="252695" y="14338"/>
                    </a:cubicBezTo>
                    <a:cubicBezTo>
                      <a:pt x="252730" y="14481"/>
                      <a:pt x="252766" y="14624"/>
                      <a:pt x="252766" y="14802"/>
                    </a:cubicBezTo>
                    <a:cubicBezTo>
                      <a:pt x="252873" y="15445"/>
                      <a:pt x="253909" y="15910"/>
                      <a:pt x="253909" y="16481"/>
                    </a:cubicBezTo>
                    <a:cubicBezTo>
                      <a:pt x="253873" y="19517"/>
                      <a:pt x="251230" y="19589"/>
                      <a:pt x="250230" y="21875"/>
                    </a:cubicBezTo>
                    <a:close/>
                    <a:moveTo>
                      <a:pt x="240443" y="3122"/>
                    </a:moveTo>
                    <a:cubicBezTo>
                      <a:pt x="242301" y="3015"/>
                      <a:pt x="244158" y="2872"/>
                      <a:pt x="245980" y="2622"/>
                    </a:cubicBezTo>
                    <a:cubicBezTo>
                      <a:pt x="249623" y="2158"/>
                      <a:pt x="249837" y="1336"/>
                      <a:pt x="251730" y="4730"/>
                    </a:cubicBezTo>
                    <a:cubicBezTo>
                      <a:pt x="253659" y="8195"/>
                      <a:pt x="252409" y="7587"/>
                      <a:pt x="252230" y="10981"/>
                    </a:cubicBezTo>
                    <a:cubicBezTo>
                      <a:pt x="252230" y="11016"/>
                      <a:pt x="252230" y="11016"/>
                      <a:pt x="252230" y="11052"/>
                    </a:cubicBezTo>
                    <a:cubicBezTo>
                      <a:pt x="249266" y="14874"/>
                      <a:pt x="246015" y="18446"/>
                      <a:pt x="243265" y="22411"/>
                    </a:cubicBezTo>
                    <a:cubicBezTo>
                      <a:pt x="240372" y="26554"/>
                      <a:pt x="237943" y="30947"/>
                      <a:pt x="234550" y="34734"/>
                    </a:cubicBezTo>
                    <a:cubicBezTo>
                      <a:pt x="234478" y="34734"/>
                      <a:pt x="234407" y="34734"/>
                      <a:pt x="234335" y="34734"/>
                    </a:cubicBezTo>
                    <a:cubicBezTo>
                      <a:pt x="228013" y="34912"/>
                      <a:pt x="221691" y="35412"/>
                      <a:pt x="215404" y="35734"/>
                    </a:cubicBezTo>
                    <a:cubicBezTo>
                      <a:pt x="219798" y="29911"/>
                      <a:pt x="224584" y="24375"/>
                      <a:pt x="229192" y="18731"/>
                    </a:cubicBezTo>
                    <a:cubicBezTo>
                      <a:pt x="233228" y="13802"/>
                      <a:pt x="236086" y="7730"/>
                      <a:pt x="240443" y="3122"/>
                    </a:cubicBezTo>
                    <a:close/>
                    <a:moveTo>
                      <a:pt x="235478" y="3337"/>
                    </a:moveTo>
                    <a:cubicBezTo>
                      <a:pt x="236050" y="3301"/>
                      <a:pt x="236586" y="3301"/>
                      <a:pt x="237121" y="3265"/>
                    </a:cubicBezTo>
                    <a:cubicBezTo>
                      <a:pt x="233085" y="8123"/>
                      <a:pt x="230120" y="13910"/>
                      <a:pt x="226120" y="18767"/>
                    </a:cubicBezTo>
                    <a:cubicBezTo>
                      <a:pt x="221441" y="24411"/>
                      <a:pt x="216690" y="29983"/>
                      <a:pt x="212368" y="35877"/>
                    </a:cubicBezTo>
                    <a:cubicBezTo>
                      <a:pt x="210975" y="35948"/>
                      <a:pt x="209582" y="35984"/>
                      <a:pt x="208153" y="36019"/>
                    </a:cubicBezTo>
                    <a:cubicBezTo>
                      <a:pt x="200831" y="36127"/>
                      <a:pt x="193509" y="36127"/>
                      <a:pt x="186186" y="36198"/>
                    </a:cubicBezTo>
                    <a:cubicBezTo>
                      <a:pt x="194866" y="26875"/>
                      <a:pt x="201867" y="15553"/>
                      <a:pt x="209296" y="5266"/>
                    </a:cubicBezTo>
                    <a:cubicBezTo>
                      <a:pt x="209725" y="4658"/>
                      <a:pt x="209475" y="4087"/>
                      <a:pt x="208975" y="3765"/>
                    </a:cubicBezTo>
                    <a:cubicBezTo>
                      <a:pt x="217833" y="3730"/>
                      <a:pt x="226656" y="3623"/>
                      <a:pt x="235478" y="3337"/>
                    </a:cubicBezTo>
                    <a:close/>
                    <a:moveTo>
                      <a:pt x="207511" y="3765"/>
                    </a:moveTo>
                    <a:cubicBezTo>
                      <a:pt x="207546" y="3765"/>
                      <a:pt x="207546" y="3765"/>
                      <a:pt x="207582" y="3765"/>
                    </a:cubicBezTo>
                    <a:cubicBezTo>
                      <a:pt x="207475" y="3837"/>
                      <a:pt x="207368" y="3908"/>
                      <a:pt x="207261" y="4051"/>
                    </a:cubicBezTo>
                    <a:cubicBezTo>
                      <a:pt x="199510" y="14731"/>
                      <a:pt x="192151" y="26768"/>
                      <a:pt x="182900" y="36198"/>
                    </a:cubicBezTo>
                    <a:cubicBezTo>
                      <a:pt x="176578" y="36269"/>
                      <a:pt x="170292" y="36377"/>
                      <a:pt x="163969" y="36698"/>
                    </a:cubicBezTo>
                    <a:cubicBezTo>
                      <a:pt x="168756" y="31054"/>
                      <a:pt x="173078" y="25054"/>
                      <a:pt x="177435" y="19053"/>
                    </a:cubicBezTo>
                    <a:cubicBezTo>
                      <a:pt x="181079" y="14052"/>
                      <a:pt x="187222" y="9409"/>
                      <a:pt x="189723" y="3694"/>
                    </a:cubicBezTo>
                    <a:cubicBezTo>
                      <a:pt x="195688" y="3730"/>
                      <a:pt x="201617" y="3801"/>
                      <a:pt x="207511" y="3765"/>
                    </a:cubicBezTo>
                    <a:close/>
                    <a:moveTo>
                      <a:pt x="187187" y="3694"/>
                    </a:moveTo>
                    <a:cubicBezTo>
                      <a:pt x="185686" y="6409"/>
                      <a:pt x="182972" y="8552"/>
                      <a:pt x="180900" y="10802"/>
                    </a:cubicBezTo>
                    <a:cubicBezTo>
                      <a:pt x="178864" y="13017"/>
                      <a:pt x="177185" y="15445"/>
                      <a:pt x="175435" y="17874"/>
                    </a:cubicBezTo>
                    <a:cubicBezTo>
                      <a:pt x="170720" y="24375"/>
                      <a:pt x="166041" y="30876"/>
                      <a:pt x="160719" y="36877"/>
                    </a:cubicBezTo>
                    <a:cubicBezTo>
                      <a:pt x="157969" y="37055"/>
                      <a:pt x="155254" y="37234"/>
                      <a:pt x="152504" y="37484"/>
                    </a:cubicBezTo>
                    <a:cubicBezTo>
                      <a:pt x="147074" y="37984"/>
                      <a:pt x="141681" y="38341"/>
                      <a:pt x="136252" y="38591"/>
                    </a:cubicBezTo>
                    <a:cubicBezTo>
                      <a:pt x="139609" y="35019"/>
                      <a:pt x="141681" y="30054"/>
                      <a:pt x="144110" y="25947"/>
                    </a:cubicBezTo>
                    <a:cubicBezTo>
                      <a:pt x="148682" y="18196"/>
                      <a:pt x="154540" y="10480"/>
                      <a:pt x="161112" y="4265"/>
                    </a:cubicBezTo>
                    <a:cubicBezTo>
                      <a:pt x="169756" y="3694"/>
                      <a:pt x="178471" y="3658"/>
                      <a:pt x="187187" y="3694"/>
                    </a:cubicBezTo>
                    <a:close/>
                    <a:moveTo>
                      <a:pt x="148360" y="5516"/>
                    </a:moveTo>
                    <a:cubicBezTo>
                      <a:pt x="151396" y="5087"/>
                      <a:pt x="154432" y="4801"/>
                      <a:pt x="157504" y="4551"/>
                    </a:cubicBezTo>
                    <a:cubicBezTo>
                      <a:pt x="152897" y="9195"/>
                      <a:pt x="148610" y="14588"/>
                      <a:pt x="145038" y="19946"/>
                    </a:cubicBezTo>
                    <a:cubicBezTo>
                      <a:pt x="141252" y="25661"/>
                      <a:pt x="138323" y="34662"/>
                      <a:pt x="132537" y="38770"/>
                    </a:cubicBezTo>
                    <a:cubicBezTo>
                      <a:pt x="130501" y="38841"/>
                      <a:pt x="128465" y="38877"/>
                      <a:pt x="126393" y="38913"/>
                    </a:cubicBezTo>
                    <a:cubicBezTo>
                      <a:pt x="123214" y="38948"/>
                      <a:pt x="120107" y="39377"/>
                      <a:pt x="116928" y="39663"/>
                    </a:cubicBezTo>
                    <a:cubicBezTo>
                      <a:pt x="116071" y="39734"/>
                      <a:pt x="115213" y="39806"/>
                      <a:pt x="114392" y="39841"/>
                    </a:cubicBezTo>
                    <a:cubicBezTo>
                      <a:pt x="123000" y="29090"/>
                      <a:pt x="130465" y="17267"/>
                      <a:pt x="141181" y="8409"/>
                    </a:cubicBezTo>
                    <a:cubicBezTo>
                      <a:pt x="141859" y="7837"/>
                      <a:pt x="141574" y="7052"/>
                      <a:pt x="141002" y="6694"/>
                    </a:cubicBezTo>
                    <a:cubicBezTo>
                      <a:pt x="143467" y="6301"/>
                      <a:pt x="145931" y="5873"/>
                      <a:pt x="148360" y="5516"/>
                    </a:cubicBezTo>
                    <a:close/>
                    <a:moveTo>
                      <a:pt x="106712" y="7802"/>
                    </a:moveTo>
                    <a:cubicBezTo>
                      <a:pt x="106748" y="7766"/>
                      <a:pt x="106784" y="7730"/>
                      <a:pt x="106819" y="7659"/>
                    </a:cubicBezTo>
                    <a:cubicBezTo>
                      <a:pt x="111820" y="5801"/>
                      <a:pt x="118785" y="9123"/>
                      <a:pt x="123929" y="8945"/>
                    </a:cubicBezTo>
                    <a:cubicBezTo>
                      <a:pt x="129001" y="8802"/>
                      <a:pt x="134108" y="7909"/>
                      <a:pt x="139216" y="7016"/>
                    </a:cubicBezTo>
                    <a:cubicBezTo>
                      <a:pt x="128179" y="16196"/>
                      <a:pt x="120607" y="28554"/>
                      <a:pt x="111606" y="39591"/>
                    </a:cubicBezTo>
                    <a:cubicBezTo>
                      <a:pt x="111534" y="39663"/>
                      <a:pt x="111499" y="39770"/>
                      <a:pt x="111463" y="39841"/>
                    </a:cubicBezTo>
                    <a:cubicBezTo>
                      <a:pt x="107748" y="39556"/>
                      <a:pt x="106248" y="38377"/>
                      <a:pt x="106069" y="34412"/>
                    </a:cubicBezTo>
                    <a:cubicBezTo>
                      <a:pt x="105891" y="30590"/>
                      <a:pt x="106605" y="31340"/>
                      <a:pt x="107784" y="28304"/>
                    </a:cubicBezTo>
                    <a:cubicBezTo>
                      <a:pt x="108141" y="27376"/>
                      <a:pt x="108427" y="26733"/>
                      <a:pt x="108391" y="25768"/>
                    </a:cubicBezTo>
                    <a:cubicBezTo>
                      <a:pt x="108355" y="24982"/>
                      <a:pt x="108105" y="24661"/>
                      <a:pt x="107998" y="23911"/>
                    </a:cubicBezTo>
                    <a:cubicBezTo>
                      <a:pt x="107712" y="22161"/>
                      <a:pt x="107355" y="20232"/>
                      <a:pt x="107534" y="18232"/>
                    </a:cubicBezTo>
                    <a:cubicBezTo>
                      <a:pt x="107748" y="16088"/>
                      <a:pt x="108427" y="14910"/>
                      <a:pt x="107391" y="12802"/>
                    </a:cubicBezTo>
                    <a:cubicBezTo>
                      <a:pt x="106319" y="10552"/>
                      <a:pt x="103855" y="10123"/>
                      <a:pt x="106712" y="7802"/>
                    </a:cubicBezTo>
                    <a:close/>
                    <a:moveTo>
                      <a:pt x="355350" y="64630"/>
                    </a:moveTo>
                    <a:cubicBezTo>
                      <a:pt x="352529" y="106457"/>
                      <a:pt x="353100" y="148462"/>
                      <a:pt x="352564" y="190396"/>
                    </a:cubicBezTo>
                    <a:cubicBezTo>
                      <a:pt x="352243" y="216149"/>
                      <a:pt x="352600" y="241902"/>
                      <a:pt x="351707" y="267620"/>
                    </a:cubicBezTo>
                    <a:cubicBezTo>
                      <a:pt x="350921" y="290694"/>
                      <a:pt x="349135" y="313768"/>
                      <a:pt x="348564" y="336807"/>
                    </a:cubicBezTo>
                    <a:cubicBezTo>
                      <a:pt x="348278" y="347737"/>
                      <a:pt x="340706" y="349416"/>
                      <a:pt x="331347" y="351273"/>
                    </a:cubicBezTo>
                    <a:cubicBezTo>
                      <a:pt x="323596" y="352809"/>
                      <a:pt x="315631" y="353345"/>
                      <a:pt x="307773" y="353881"/>
                    </a:cubicBezTo>
                    <a:cubicBezTo>
                      <a:pt x="287985" y="355202"/>
                      <a:pt x="268340" y="358381"/>
                      <a:pt x="248730" y="361060"/>
                    </a:cubicBezTo>
                    <a:cubicBezTo>
                      <a:pt x="222405" y="364632"/>
                      <a:pt x="196081" y="367561"/>
                      <a:pt x="169506" y="367454"/>
                    </a:cubicBezTo>
                    <a:cubicBezTo>
                      <a:pt x="144503" y="367382"/>
                      <a:pt x="119607" y="365489"/>
                      <a:pt x="94639" y="364239"/>
                    </a:cubicBezTo>
                    <a:cubicBezTo>
                      <a:pt x="82173" y="363632"/>
                      <a:pt x="69565" y="362846"/>
                      <a:pt x="57063" y="363168"/>
                    </a:cubicBezTo>
                    <a:cubicBezTo>
                      <a:pt x="49669" y="363346"/>
                      <a:pt x="42276" y="364418"/>
                      <a:pt x="34846" y="364346"/>
                    </a:cubicBezTo>
                    <a:cubicBezTo>
                      <a:pt x="24881" y="364203"/>
                      <a:pt x="19594" y="361239"/>
                      <a:pt x="17987" y="351166"/>
                    </a:cubicBezTo>
                    <a:cubicBezTo>
                      <a:pt x="16665" y="342879"/>
                      <a:pt x="17237" y="334271"/>
                      <a:pt x="17773" y="325948"/>
                    </a:cubicBezTo>
                    <a:cubicBezTo>
                      <a:pt x="21130" y="275049"/>
                      <a:pt x="15629" y="223829"/>
                      <a:pt x="11700" y="173072"/>
                    </a:cubicBezTo>
                    <a:cubicBezTo>
                      <a:pt x="9557" y="145354"/>
                      <a:pt x="8093" y="117601"/>
                      <a:pt x="6307" y="89848"/>
                    </a:cubicBezTo>
                    <a:cubicBezTo>
                      <a:pt x="5557" y="78453"/>
                      <a:pt x="4878" y="67023"/>
                      <a:pt x="4199" y="55629"/>
                    </a:cubicBezTo>
                    <a:cubicBezTo>
                      <a:pt x="3556" y="44521"/>
                      <a:pt x="3914" y="32948"/>
                      <a:pt x="18487" y="34269"/>
                    </a:cubicBezTo>
                    <a:cubicBezTo>
                      <a:pt x="19951" y="34412"/>
                      <a:pt x="20523" y="33090"/>
                      <a:pt x="20273" y="31947"/>
                    </a:cubicBezTo>
                    <a:cubicBezTo>
                      <a:pt x="27488" y="33662"/>
                      <a:pt x="34703" y="32519"/>
                      <a:pt x="42026" y="31126"/>
                    </a:cubicBezTo>
                    <a:cubicBezTo>
                      <a:pt x="53920" y="28876"/>
                      <a:pt x="65314" y="28554"/>
                      <a:pt x="77387" y="28697"/>
                    </a:cubicBezTo>
                    <a:cubicBezTo>
                      <a:pt x="86531" y="28804"/>
                      <a:pt x="95675" y="28447"/>
                      <a:pt x="104819" y="27983"/>
                    </a:cubicBezTo>
                    <a:cubicBezTo>
                      <a:pt x="103962" y="30305"/>
                      <a:pt x="102569" y="32376"/>
                      <a:pt x="102926" y="35126"/>
                    </a:cubicBezTo>
                    <a:cubicBezTo>
                      <a:pt x="103640" y="40556"/>
                      <a:pt x="107820" y="42199"/>
                      <a:pt x="112749" y="42270"/>
                    </a:cubicBezTo>
                    <a:cubicBezTo>
                      <a:pt x="116535" y="42306"/>
                      <a:pt x="120250" y="41520"/>
                      <a:pt x="124000" y="41306"/>
                    </a:cubicBezTo>
                    <a:cubicBezTo>
                      <a:pt x="126393" y="41163"/>
                      <a:pt x="128786" y="41127"/>
                      <a:pt x="131215" y="41091"/>
                    </a:cubicBezTo>
                    <a:cubicBezTo>
                      <a:pt x="131537" y="41520"/>
                      <a:pt x="132108" y="41770"/>
                      <a:pt x="132715" y="41449"/>
                    </a:cubicBezTo>
                    <a:cubicBezTo>
                      <a:pt x="132930" y="41341"/>
                      <a:pt x="133073" y="41199"/>
                      <a:pt x="133251" y="41056"/>
                    </a:cubicBezTo>
                    <a:cubicBezTo>
                      <a:pt x="135323" y="41020"/>
                      <a:pt x="137395" y="40984"/>
                      <a:pt x="139466" y="40841"/>
                    </a:cubicBezTo>
                    <a:cubicBezTo>
                      <a:pt x="145967" y="40484"/>
                      <a:pt x="152397" y="39841"/>
                      <a:pt x="158897" y="39305"/>
                    </a:cubicBezTo>
                    <a:cubicBezTo>
                      <a:pt x="158826" y="40270"/>
                      <a:pt x="160040" y="41163"/>
                      <a:pt x="160862" y="40270"/>
                    </a:cubicBezTo>
                    <a:cubicBezTo>
                      <a:pt x="161219" y="39877"/>
                      <a:pt x="161541" y="39484"/>
                      <a:pt x="161898" y="39091"/>
                    </a:cubicBezTo>
                    <a:cubicBezTo>
                      <a:pt x="164755" y="38877"/>
                      <a:pt x="167613" y="38698"/>
                      <a:pt x="170506" y="38591"/>
                    </a:cubicBezTo>
                    <a:cubicBezTo>
                      <a:pt x="174578" y="38448"/>
                      <a:pt x="178650" y="38413"/>
                      <a:pt x="182722" y="38413"/>
                    </a:cubicBezTo>
                    <a:cubicBezTo>
                      <a:pt x="183115" y="38698"/>
                      <a:pt x="183615" y="38770"/>
                      <a:pt x="184043" y="38413"/>
                    </a:cubicBezTo>
                    <a:cubicBezTo>
                      <a:pt x="190187" y="38413"/>
                      <a:pt x="196331" y="38448"/>
                      <a:pt x="202510" y="38413"/>
                    </a:cubicBezTo>
                    <a:cubicBezTo>
                      <a:pt x="205260" y="38413"/>
                      <a:pt x="208011" y="38341"/>
                      <a:pt x="210725" y="38234"/>
                    </a:cubicBezTo>
                    <a:cubicBezTo>
                      <a:pt x="210404" y="39341"/>
                      <a:pt x="212154" y="40163"/>
                      <a:pt x="212940" y="39055"/>
                    </a:cubicBezTo>
                    <a:cubicBezTo>
                      <a:pt x="213154" y="38734"/>
                      <a:pt x="213404" y="38413"/>
                      <a:pt x="213654" y="38091"/>
                    </a:cubicBezTo>
                    <a:cubicBezTo>
                      <a:pt x="220191" y="37805"/>
                      <a:pt x="226727" y="37377"/>
                      <a:pt x="233264" y="37127"/>
                    </a:cubicBezTo>
                    <a:cubicBezTo>
                      <a:pt x="233585" y="37127"/>
                      <a:pt x="233942" y="37127"/>
                      <a:pt x="234300" y="37127"/>
                    </a:cubicBezTo>
                    <a:cubicBezTo>
                      <a:pt x="234657" y="37377"/>
                      <a:pt x="235157" y="37448"/>
                      <a:pt x="235585" y="37127"/>
                    </a:cubicBezTo>
                    <a:cubicBezTo>
                      <a:pt x="242729" y="37198"/>
                      <a:pt x="250444" y="38591"/>
                      <a:pt x="257195" y="36269"/>
                    </a:cubicBezTo>
                    <a:cubicBezTo>
                      <a:pt x="257803" y="36055"/>
                      <a:pt x="258195" y="35448"/>
                      <a:pt x="258017" y="34805"/>
                    </a:cubicBezTo>
                    <a:cubicBezTo>
                      <a:pt x="257267" y="32126"/>
                      <a:pt x="256838" y="29483"/>
                      <a:pt x="255052" y="27304"/>
                    </a:cubicBezTo>
                    <a:cubicBezTo>
                      <a:pt x="254481" y="26733"/>
                      <a:pt x="253873" y="26161"/>
                      <a:pt x="253266" y="25590"/>
                    </a:cubicBezTo>
                    <a:cubicBezTo>
                      <a:pt x="252088" y="23268"/>
                      <a:pt x="252588" y="21625"/>
                      <a:pt x="254695" y="20732"/>
                    </a:cubicBezTo>
                    <a:cubicBezTo>
                      <a:pt x="254802" y="20589"/>
                      <a:pt x="254945" y="20517"/>
                      <a:pt x="255052" y="20410"/>
                    </a:cubicBezTo>
                    <a:cubicBezTo>
                      <a:pt x="270233" y="20268"/>
                      <a:pt x="285413" y="20482"/>
                      <a:pt x="300736" y="21589"/>
                    </a:cubicBezTo>
                    <a:cubicBezTo>
                      <a:pt x="309380" y="22196"/>
                      <a:pt x="317631" y="23018"/>
                      <a:pt x="326275" y="22553"/>
                    </a:cubicBezTo>
                    <a:cubicBezTo>
                      <a:pt x="332955" y="22196"/>
                      <a:pt x="343670" y="20089"/>
                      <a:pt x="349885" y="23125"/>
                    </a:cubicBezTo>
                    <a:cubicBezTo>
                      <a:pt x="360458" y="28376"/>
                      <a:pt x="355993" y="55200"/>
                      <a:pt x="355350" y="646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C4AF92C7-82FD-CB44-8FCA-F89D8624E830}"/>
                  </a:ext>
                </a:extLst>
              </p:cNvPr>
              <p:cNvSpPr/>
              <p:nvPr/>
            </p:nvSpPr>
            <p:spPr>
              <a:xfrm>
                <a:off x="7176082" y="2442769"/>
                <a:ext cx="243945" cy="10323"/>
              </a:xfrm>
              <a:custGeom>
                <a:avLst/>
                <a:gdLst>
                  <a:gd name="connsiteX0" fmla="*/ 117876 w 243945"/>
                  <a:gd name="connsiteY0" fmla="*/ 4679 h 10323"/>
                  <a:gd name="connsiteX1" fmla="*/ 176562 w 243945"/>
                  <a:gd name="connsiteY1" fmla="*/ 5822 h 10323"/>
                  <a:gd name="connsiteX2" fmla="*/ 242070 w 243945"/>
                  <a:gd name="connsiteY2" fmla="*/ 3893 h 10323"/>
                  <a:gd name="connsiteX3" fmla="*/ 242070 w 243945"/>
                  <a:gd name="connsiteY3" fmla="*/ 0 h 10323"/>
                  <a:gd name="connsiteX4" fmla="*/ 178491 w 243945"/>
                  <a:gd name="connsiteY4" fmla="*/ 1822 h 10323"/>
                  <a:gd name="connsiteX5" fmla="*/ 117876 w 243945"/>
                  <a:gd name="connsiteY5" fmla="*/ 786 h 10323"/>
                  <a:gd name="connsiteX6" fmla="*/ 1862 w 243945"/>
                  <a:gd name="connsiteY6" fmla="*/ 5465 h 10323"/>
                  <a:gd name="connsiteX7" fmla="*/ 1862 w 243945"/>
                  <a:gd name="connsiteY7" fmla="*/ 9358 h 10323"/>
                  <a:gd name="connsiteX8" fmla="*/ 117876 w 243945"/>
                  <a:gd name="connsiteY8" fmla="*/ 4679 h 10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3945" h="10323">
                    <a:moveTo>
                      <a:pt x="117876" y="4679"/>
                    </a:moveTo>
                    <a:cubicBezTo>
                      <a:pt x="137629" y="5965"/>
                      <a:pt x="156738" y="6929"/>
                      <a:pt x="176562" y="5822"/>
                    </a:cubicBezTo>
                    <a:cubicBezTo>
                      <a:pt x="198386" y="4608"/>
                      <a:pt x="220211" y="3929"/>
                      <a:pt x="242070" y="3893"/>
                    </a:cubicBezTo>
                    <a:cubicBezTo>
                      <a:pt x="244571" y="3893"/>
                      <a:pt x="244571" y="0"/>
                      <a:pt x="242070" y="0"/>
                    </a:cubicBezTo>
                    <a:cubicBezTo>
                      <a:pt x="220854" y="36"/>
                      <a:pt x="199672" y="643"/>
                      <a:pt x="178491" y="1822"/>
                    </a:cubicBezTo>
                    <a:cubicBezTo>
                      <a:pt x="158024" y="2929"/>
                      <a:pt x="138307" y="2143"/>
                      <a:pt x="117876" y="786"/>
                    </a:cubicBezTo>
                    <a:cubicBezTo>
                      <a:pt x="79014" y="-1786"/>
                      <a:pt x="40617" y="9751"/>
                      <a:pt x="1862" y="5465"/>
                    </a:cubicBezTo>
                    <a:cubicBezTo>
                      <a:pt x="-638" y="5179"/>
                      <a:pt x="-603" y="9108"/>
                      <a:pt x="1862" y="9358"/>
                    </a:cubicBezTo>
                    <a:cubicBezTo>
                      <a:pt x="40617" y="13645"/>
                      <a:pt x="79014" y="2107"/>
                      <a:pt x="117876" y="46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7AEB6BF4-24EE-D14A-AB68-022366B84E05}"/>
                  </a:ext>
                </a:extLst>
              </p:cNvPr>
              <p:cNvSpPr/>
              <p:nvPr/>
            </p:nvSpPr>
            <p:spPr>
              <a:xfrm>
                <a:off x="7185605" y="2483703"/>
                <a:ext cx="250781" cy="13994"/>
              </a:xfrm>
              <a:custGeom>
                <a:avLst/>
                <a:gdLst>
                  <a:gd name="connsiteX0" fmla="*/ 248906 w 250781"/>
                  <a:gd name="connsiteY0" fmla="*/ 3893 h 13994"/>
                  <a:gd name="connsiteX1" fmla="*/ 248906 w 250781"/>
                  <a:gd name="connsiteY1" fmla="*/ 0 h 13994"/>
                  <a:gd name="connsiteX2" fmla="*/ 1875 w 250781"/>
                  <a:gd name="connsiteY2" fmla="*/ 9537 h 13994"/>
                  <a:gd name="connsiteX3" fmla="*/ 1875 w 250781"/>
                  <a:gd name="connsiteY3" fmla="*/ 13430 h 13994"/>
                  <a:gd name="connsiteX4" fmla="*/ 248906 w 250781"/>
                  <a:gd name="connsiteY4" fmla="*/ 3893 h 13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781" h="13994">
                    <a:moveTo>
                      <a:pt x="248906" y="3893"/>
                    </a:moveTo>
                    <a:cubicBezTo>
                      <a:pt x="251406" y="3893"/>
                      <a:pt x="251406" y="0"/>
                      <a:pt x="248906" y="0"/>
                    </a:cubicBezTo>
                    <a:cubicBezTo>
                      <a:pt x="166467" y="179"/>
                      <a:pt x="84386" y="12895"/>
                      <a:pt x="1875" y="9537"/>
                    </a:cubicBezTo>
                    <a:cubicBezTo>
                      <a:pt x="-625" y="9430"/>
                      <a:pt x="-625" y="13359"/>
                      <a:pt x="1875" y="13430"/>
                    </a:cubicBezTo>
                    <a:cubicBezTo>
                      <a:pt x="84386" y="16788"/>
                      <a:pt x="166467" y="4072"/>
                      <a:pt x="248906" y="3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827D6FFF-E342-9F4F-9A2F-B70DBF610120}"/>
                  </a:ext>
                </a:extLst>
              </p:cNvPr>
              <p:cNvSpPr/>
              <p:nvPr/>
            </p:nvSpPr>
            <p:spPr>
              <a:xfrm>
                <a:off x="7189713" y="2528744"/>
                <a:ext cx="248044" cy="22117"/>
              </a:xfrm>
              <a:custGeom>
                <a:avLst/>
                <a:gdLst>
                  <a:gd name="connsiteX0" fmla="*/ 246156 w 248044"/>
                  <a:gd name="connsiteY0" fmla="*/ 3893 h 22117"/>
                  <a:gd name="connsiteX1" fmla="*/ 246156 w 248044"/>
                  <a:gd name="connsiteY1" fmla="*/ 0 h 22117"/>
                  <a:gd name="connsiteX2" fmla="*/ 1875 w 248044"/>
                  <a:gd name="connsiteY2" fmla="*/ 17752 h 22117"/>
                  <a:gd name="connsiteX3" fmla="*/ 1875 w 248044"/>
                  <a:gd name="connsiteY3" fmla="*/ 21646 h 22117"/>
                  <a:gd name="connsiteX4" fmla="*/ 246156 w 248044"/>
                  <a:gd name="connsiteY4" fmla="*/ 3893 h 22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8044" h="22117">
                    <a:moveTo>
                      <a:pt x="246156" y="3893"/>
                    </a:moveTo>
                    <a:cubicBezTo>
                      <a:pt x="248656" y="3858"/>
                      <a:pt x="248692" y="-36"/>
                      <a:pt x="246156" y="0"/>
                    </a:cubicBezTo>
                    <a:cubicBezTo>
                      <a:pt x="164360" y="572"/>
                      <a:pt x="83778" y="21610"/>
                      <a:pt x="1875" y="17752"/>
                    </a:cubicBezTo>
                    <a:cubicBezTo>
                      <a:pt x="-625" y="17645"/>
                      <a:pt x="-625" y="21539"/>
                      <a:pt x="1875" y="21646"/>
                    </a:cubicBezTo>
                    <a:cubicBezTo>
                      <a:pt x="83814" y="25503"/>
                      <a:pt x="164396" y="4465"/>
                      <a:pt x="246156" y="38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4BCADD01-9092-DB41-8929-4087F07DAC77}"/>
                  </a:ext>
                </a:extLst>
              </p:cNvPr>
              <p:cNvSpPr/>
              <p:nvPr/>
            </p:nvSpPr>
            <p:spPr>
              <a:xfrm>
                <a:off x="7196549" y="2591502"/>
                <a:ext cx="235757" cy="18913"/>
              </a:xfrm>
              <a:custGeom>
                <a:avLst/>
                <a:gdLst>
                  <a:gd name="connsiteX0" fmla="*/ 233855 w 235757"/>
                  <a:gd name="connsiteY0" fmla="*/ 0 h 18913"/>
                  <a:gd name="connsiteX1" fmla="*/ 1862 w 235757"/>
                  <a:gd name="connsiteY1" fmla="*/ 15002 h 18913"/>
                  <a:gd name="connsiteX2" fmla="*/ 1862 w 235757"/>
                  <a:gd name="connsiteY2" fmla="*/ 18895 h 18913"/>
                  <a:gd name="connsiteX3" fmla="*/ 233855 w 235757"/>
                  <a:gd name="connsiteY3" fmla="*/ 3893 h 18913"/>
                  <a:gd name="connsiteX4" fmla="*/ 233855 w 235757"/>
                  <a:gd name="connsiteY4" fmla="*/ 0 h 18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757" h="18913">
                    <a:moveTo>
                      <a:pt x="233855" y="0"/>
                    </a:moveTo>
                    <a:cubicBezTo>
                      <a:pt x="156310" y="71"/>
                      <a:pt x="78764" y="5179"/>
                      <a:pt x="1862" y="15002"/>
                    </a:cubicBezTo>
                    <a:cubicBezTo>
                      <a:pt x="-603" y="15323"/>
                      <a:pt x="-638" y="19216"/>
                      <a:pt x="1862" y="18895"/>
                    </a:cubicBezTo>
                    <a:cubicBezTo>
                      <a:pt x="78800" y="9037"/>
                      <a:pt x="156310" y="3965"/>
                      <a:pt x="233855" y="3893"/>
                    </a:cubicBezTo>
                    <a:cubicBezTo>
                      <a:pt x="236391" y="3893"/>
                      <a:pt x="236391" y="0"/>
                      <a:pt x="23385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FCF01A82-9AB0-A842-85D3-3C8123B7B467}"/>
                  </a:ext>
                </a:extLst>
              </p:cNvPr>
              <p:cNvSpPr/>
              <p:nvPr/>
            </p:nvSpPr>
            <p:spPr>
              <a:xfrm>
                <a:off x="7201965" y="2652320"/>
                <a:ext cx="248053" cy="36967"/>
              </a:xfrm>
              <a:custGeom>
                <a:avLst/>
                <a:gdLst>
                  <a:gd name="connsiteX0" fmla="*/ 246191 w 248053"/>
                  <a:gd name="connsiteY0" fmla="*/ 583 h 36967"/>
                  <a:gd name="connsiteX1" fmla="*/ 191649 w 248053"/>
                  <a:gd name="connsiteY1" fmla="*/ 5512 h 36967"/>
                  <a:gd name="connsiteX2" fmla="*/ 116139 w 248053"/>
                  <a:gd name="connsiteY2" fmla="*/ 14692 h 36967"/>
                  <a:gd name="connsiteX3" fmla="*/ 45345 w 248053"/>
                  <a:gd name="connsiteY3" fmla="*/ 25372 h 36967"/>
                  <a:gd name="connsiteX4" fmla="*/ 3590 w 248053"/>
                  <a:gd name="connsiteY4" fmla="*/ 30230 h 36967"/>
                  <a:gd name="connsiteX5" fmla="*/ 232 w 248053"/>
                  <a:gd name="connsiteY5" fmla="*/ 32194 h 36967"/>
                  <a:gd name="connsiteX6" fmla="*/ 31772 w 248053"/>
                  <a:gd name="connsiteY6" fmla="*/ 32944 h 36967"/>
                  <a:gd name="connsiteX7" fmla="*/ 100959 w 248053"/>
                  <a:gd name="connsiteY7" fmla="*/ 20478 h 36967"/>
                  <a:gd name="connsiteX8" fmla="*/ 180790 w 248053"/>
                  <a:gd name="connsiteY8" fmla="*/ 11120 h 36967"/>
                  <a:gd name="connsiteX9" fmla="*/ 246191 w 248053"/>
                  <a:gd name="connsiteY9" fmla="*/ 4512 h 36967"/>
                  <a:gd name="connsiteX10" fmla="*/ 246191 w 248053"/>
                  <a:gd name="connsiteY10" fmla="*/ 583 h 36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053" h="36967">
                    <a:moveTo>
                      <a:pt x="246191" y="583"/>
                    </a:moveTo>
                    <a:cubicBezTo>
                      <a:pt x="228189" y="-1560"/>
                      <a:pt x="209365" y="2690"/>
                      <a:pt x="191649" y="5512"/>
                    </a:cubicBezTo>
                    <a:cubicBezTo>
                      <a:pt x="166610" y="9512"/>
                      <a:pt x="141285" y="11656"/>
                      <a:pt x="116139" y="14692"/>
                    </a:cubicBezTo>
                    <a:cubicBezTo>
                      <a:pt x="92565" y="17514"/>
                      <a:pt x="68491" y="20014"/>
                      <a:pt x="45345" y="25372"/>
                    </a:cubicBezTo>
                    <a:cubicBezTo>
                      <a:pt x="38237" y="27015"/>
                      <a:pt x="7840" y="38766"/>
                      <a:pt x="3590" y="30230"/>
                    </a:cubicBezTo>
                    <a:cubicBezTo>
                      <a:pt x="2482" y="27979"/>
                      <a:pt x="-911" y="29944"/>
                      <a:pt x="232" y="32194"/>
                    </a:cubicBezTo>
                    <a:cubicBezTo>
                      <a:pt x="4875" y="41481"/>
                      <a:pt x="24771" y="34659"/>
                      <a:pt x="31772" y="32944"/>
                    </a:cubicBezTo>
                    <a:cubicBezTo>
                      <a:pt x="54632" y="27265"/>
                      <a:pt x="77563" y="23514"/>
                      <a:pt x="100959" y="20478"/>
                    </a:cubicBezTo>
                    <a:cubicBezTo>
                      <a:pt x="127534" y="17049"/>
                      <a:pt x="154287" y="14942"/>
                      <a:pt x="180790" y="11120"/>
                    </a:cubicBezTo>
                    <a:cubicBezTo>
                      <a:pt x="202114" y="8084"/>
                      <a:pt x="224546" y="1940"/>
                      <a:pt x="246191" y="4512"/>
                    </a:cubicBezTo>
                    <a:cubicBezTo>
                      <a:pt x="248692" y="4798"/>
                      <a:pt x="248656" y="869"/>
                      <a:pt x="246191" y="58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6" name="Graphic 1">
              <a:extLst>
                <a:ext uri="{FF2B5EF4-FFF2-40B4-BE49-F238E27FC236}">
                  <a16:creationId xmlns:a16="http://schemas.microsoft.com/office/drawing/2014/main" id="{4D374BDC-ACFE-B440-A0D3-FA7488839F69}"/>
                </a:ext>
              </a:extLst>
            </p:cNvPr>
            <p:cNvGrpSpPr/>
            <p:nvPr/>
          </p:nvGrpSpPr>
          <p:grpSpPr>
            <a:xfrm>
              <a:off x="6830381" y="1986079"/>
              <a:ext cx="242332" cy="461406"/>
              <a:chOff x="6830381" y="1986079"/>
              <a:chExt cx="242332" cy="461406"/>
            </a:xfrm>
            <a:grpFill/>
          </p:grpSpPr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5F6B4C69-707E-4D4B-9D84-89CC90175566}"/>
                  </a:ext>
                </a:extLst>
              </p:cNvPr>
              <p:cNvSpPr/>
              <p:nvPr/>
            </p:nvSpPr>
            <p:spPr>
              <a:xfrm>
                <a:off x="6830381" y="1986079"/>
                <a:ext cx="242332" cy="461406"/>
              </a:xfrm>
              <a:custGeom>
                <a:avLst/>
                <a:gdLst>
                  <a:gd name="connsiteX0" fmla="*/ 239013 w 242332"/>
                  <a:gd name="connsiteY0" fmla="*/ 102289 h 461406"/>
                  <a:gd name="connsiteX1" fmla="*/ 242264 w 242332"/>
                  <a:gd name="connsiteY1" fmla="*/ 45996 h 461406"/>
                  <a:gd name="connsiteX2" fmla="*/ 236048 w 242332"/>
                  <a:gd name="connsiteY2" fmla="*/ 20636 h 461406"/>
                  <a:gd name="connsiteX3" fmla="*/ 195901 w 242332"/>
                  <a:gd name="connsiteY3" fmla="*/ 14492 h 461406"/>
                  <a:gd name="connsiteX4" fmla="*/ 179970 w 242332"/>
                  <a:gd name="connsiteY4" fmla="*/ 14599 h 461406"/>
                  <a:gd name="connsiteX5" fmla="*/ 180613 w 242332"/>
                  <a:gd name="connsiteY5" fmla="*/ 11278 h 461406"/>
                  <a:gd name="connsiteX6" fmla="*/ 182006 w 242332"/>
                  <a:gd name="connsiteY6" fmla="*/ 8599 h 461406"/>
                  <a:gd name="connsiteX7" fmla="*/ 173755 w 242332"/>
                  <a:gd name="connsiteY7" fmla="*/ 169 h 461406"/>
                  <a:gd name="connsiteX8" fmla="*/ 145323 w 242332"/>
                  <a:gd name="connsiteY8" fmla="*/ 3205 h 461406"/>
                  <a:gd name="connsiteX9" fmla="*/ 96495 w 242332"/>
                  <a:gd name="connsiteY9" fmla="*/ 3241 h 461406"/>
                  <a:gd name="connsiteX10" fmla="*/ 67277 w 242332"/>
                  <a:gd name="connsiteY10" fmla="*/ 3419 h 461406"/>
                  <a:gd name="connsiteX11" fmla="*/ 66242 w 242332"/>
                  <a:gd name="connsiteY11" fmla="*/ 3562 h 461406"/>
                  <a:gd name="connsiteX12" fmla="*/ 59062 w 242332"/>
                  <a:gd name="connsiteY12" fmla="*/ 14814 h 461406"/>
                  <a:gd name="connsiteX13" fmla="*/ 18200 w 242332"/>
                  <a:gd name="connsiteY13" fmla="*/ 15350 h 461406"/>
                  <a:gd name="connsiteX14" fmla="*/ 162 w 242332"/>
                  <a:gd name="connsiteY14" fmla="*/ 24494 h 461406"/>
                  <a:gd name="connsiteX15" fmla="*/ 4234 w 242332"/>
                  <a:gd name="connsiteY15" fmla="*/ 46353 h 461406"/>
                  <a:gd name="connsiteX16" fmla="*/ 4269 w 242332"/>
                  <a:gd name="connsiteY16" fmla="*/ 49425 h 461406"/>
                  <a:gd name="connsiteX17" fmla="*/ 4305 w 242332"/>
                  <a:gd name="connsiteY17" fmla="*/ 50854 h 461406"/>
                  <a:gd name="connsiteX18" fmla="*/ 4627 w 242332"/>
                  <a:gd name="connsiteY18" fmla="*/ 76893 h 461406"/>
                  <a:gd name="connsiteX19" fmla="*/ 4734 w 242332"/>
                  <a:gd name="connsiteY19" fmla="*/ 133900 h 461406"/>
                  <a:gd name="connsiteX20" fmla="*/ 1876 w 242332"/>
                  <a:gd name="connsiteY20" fmla="*/ 190693 h 461406"/>
                  <a:gd name="connsiteX21" fmla="*/ 1912 w 242332"/>
                  <a:gd name="connsiteY21" fmla="*/ 253879 h 461406"/>
                  <a:gd name="connsiteX22" fmla="*/ 4448 w 242332"/>
                  <a:gd name="connsiteY22" fmla="*/ 320673 h 461406"/>
                  <a:gd name="connsiteX23" fmla="*/ 5555 w 242332"/>
                  <a:gd name="connsiteY23" fmla="*/ 450904 h 461406"/>
                  <a:gd name="connsiteX24" fmla="*/ 4841 w 242332"/>
                  <a:gd name="connsiteY24" fmla="*/ 452547 h 461406"/>
                  <a:gd name="connsiteX25" fmla="*/ 25558 w 242332"/>
                  <a:gd name="connsiteY25" fmla="*/ 461405 h 461406"/>
                  <a:gd name="connsiteX26" fmla="*/ 69849 w 242332"/>
                  <a:gd name="connsiteY26" fmla="*/ 457226 h 461406"/>
                  <a:gd name="connsiteX27" fmla="*/ 146180 w 242332"/>
                  <a:gd name="connsiteY27" fmla="*/ 454940 h 461406"/>
                  <a:gd name="connsiteX28" fmla="*/ 237763 w 242332"/>
                  <a:gd name="connsiteY28" fmla="*/ 455262 h 461406"/>
                  <a:gd name="connsiteX29" fmla="*/ 239870 w 242332"/>
                  <a:gd name="connsiteY29" fmla="*/ 453154 h 461406"/>
                  <a:gd name="connsiteX30" fmla="*/ 234513 w 242332"/>
                  <a:gd name="connsiteY30" fmla="*/ 336354 h 461406"/>
                  <a:gd name="connsiteX31" fmla="*/ 235727 w 242332"/>
                  <a:gd name="connsiteY31" fmla="*/ 219911 h 461406"/>
                  <a:gd name="connsiteX32" fmla="*/ 239013 w 242332"/>
                  <a:gd name="connsiteY32" fmla="*/ 102289 h 461406"/>
                  <a:gd name="connsiteX33" fmla="*/ 189614 w 242332"/>
                  <a:gd name="connsiteY33" fmla="*/ 18636 h 461406"/>
                  <a:gd name="connsiteX34" fmla="*/ 222618 w 242332"/>
                  <a:gd name="connsiteY34" fmla="*/ 20243 h 461406"/>
                  <a:gd name="connsiteX35" fmla="*/ 235977 w 242332"/>
                  <a:gd name="connsiteY35" fmla="*/ 27101 h 461406"/>
                  <a:gd name="connsiteX36" fmla="*/ 237977 w 242332"/>
                  <a:gd name="connsiteY36" fmla="*/ 39960 h 461406"/>
                  <a:gd name="connsiteX37" fmla="*/ 237977 w 242332"/>
                  <a:gd name="connsiteY37" fmla="*/ 41246 h 461406"/>
                  <a:gd name="connsiteX38" fmla="*/ 182363 w 242332"/>
                  <a:gd name="connsiteY38" fmla="*/ 43210 h 461406"/>
                  <a:gd name="connsiteX39" fmla="*/ 182649 w 242332"/>
                  <a:gd name="connsiteY39" fmla="*/ 41496 h 461406"/>
                  <a:gd name="connsiteX40" fmla="*/ 181542 w 242332"/>
                  <a:gd name="connsiteY40" fmla="*/ 36709 h 461406"/>
                  <a:gd name="connsiteX41" fmla="*/ 177684 w 242332"/>
                  <a:gd name="connsiteY41" fmla="*/ 26530 h 461406"/>
                  <a:gd name="connsiteX42" fmla="*/ 179756 w 242332"/>
                  <a:gd name="connsiteY42" fmla="*/ 22029 h 461406"/>
                  <a:gd name="connsiteX43" fmla="*/ 179684 w 242332"/>
                  <a:gd name="connsiteY43" fmla="*/ 19029 h 461406"/>
                  <a:gd name="connsiteX44" fmla="*/ 179720 w 242332"/>
                  <a:gd name="connsiteY44" fmla="*/ 18671 h 461406"/>
                  <a:gd name="connsiteX45" fmla="*/ 189614 w 242332"/>
                  <a:gd name="connsiteY45" fmla="*/ 18636 h 461406"/>
                  <a:gd name="connsiteX46" fmla="*/ 66670 w 242332"/>
                  <a:gd name="connsiteY46" fmla="*/ 7241 h 461406"/>
                  <a:gd name="connsiteX47" fmla="*/ 67492 w 242332"/>
                  <a:gd name="connsiteY47" fmla="*/ 7027 h 461406"/>
                  <a:gd name="connsiteX48" fmla="*/ 83494 w 242332"/>
                  <a:gd name="connsiteY48" fmla="*/ 6313 h 461406"/>
                  <a:gd name="connsiteX49" fmla="*/ 106354 w 242332"/>
                  <a:gd name="connsiteY49" fmla="*/ 6777 h 461406"/>
                  <a:gd name="connsiteX50" fmla="*/ 151788 w 242332"/>
                  <a:gd name="connsiteY50" fmla="*/ 6384 h 461406"/>
                  <a:gd name="connsiteX51" fmla="*/ 164218 w 242332"/>
                  <a:gd name="connsiteY51" fmla="*/ 4527 h 461406"/>
                  <a:gd name="connsiteX52" fmla="*/ 171898 w 242332"/>
                  <a:gd name="connsiteY52" fmla="*/ 3562 h 461406"/>
                  <a:gd name="connsiteX53" fmla="*/ 178113 w 242332"/>
                  <a:gd name="connsiteY53" fmla="*/ 8706 h 461406"/>
                  <a:gd name="connsiteX54" fmla="*/ 176148 w 242332"/>
                  <a:gd name="connsiteY54" fmla="*/ 12421 h 461406"/>
                  <a:gd name="connsiteX55" fmla="*/ 174041 w 242332"/>
                  <a:gd name="connsiteY55" fmla="*/ 25708 h 461406"/>
                  <a:gd name="connsiteX56" fmla="*/ 173862 w 242332"/>
                  <a:gd name="connsiteY56" fmla="*/ 33102 h 461406"/>
                  <a:gd name="connsiteX57" fmla="*/ 177470 w 242332"/>
                  <a:gd name="connsiteY57" fmla="*/ 37495 h 461406"/>
                  <a:gd name="connsiteX58" fmla="*/ 178113 w 242332"/>
                  <a:gd name="connsiteY58" fmla="*/ 45389 h 461406"/>
                  <a:gd name="connsiteX59" fmla="*/ 179041 w 242332"/>
                  <a:gd name="connsiteY59" fmla="*/ 53962 h 461406"/>
                  <a:gd name="connsiteX60" fmla="*/ 180899 w 242332"/>
                  <a:gd name="connsiteY60" fmla="*/ 56533 h 461406"/>
                  <a:gd name="connsiteX61" fmla="*/ 180327 w 242332"/>
                  <a:gd name="connsiteY61" fmla="*/ 58105 h 461406"/>
                  <a:gd name="connsiteX62" fmla="*/ 175612 w 242332"/>
                  <a:gd name="connsiteY62" fmla="*/ 58319 h 461406"/>
                  <a:gd name="connsiteX63" fmla="*/ 155503 w 242332"/>
                  <a:gd name="connsiteY63" fmla="*/ 58605 h 461406"/>
                  <a:gd name="connsiteX64" fmla="*/ 108747 w 242332"/>
                  <a:gd name="connsiteY64" fmla="*/ 60355 h 461406"/>
                  <a:gd name="connsiteX65" fmla="*/ 69278 w 242332"/>
                  <a:gd name="connsiteY65" fmla="*/ 62105 h 461406"/>
                  <a:gd name="connsiteX66" fmla="*/ 68920 w 242332"/>
                  <a:gd name="connsiteY66" fmla="*/ 59034 h 461406"/>
                  <a:gd name="connsiteX67" fmla="*/ 67099 w 242332"/>
                  <a:gd name="connsiteY67" fmla="*/ 57069 h 461406"/>
                  <a:gd name="connsiteX68" fmla="*/ 68349 w 242332"/>
                  <a:gd name="connsiteY68" fmla="*/ 49854 h 461406"/>
                  <a:gd name="connsiteX69" fmla="*/ 66849 w 242332"/>
                  <a:gd name="connsiteY69" fmla="*/ 40067 h 461406"/>
                  <a:gd name="connsiteX70" fmla="*/ 64884 w 242332"/>
                  <a:gd name="connsiteY70" fmla="*/ 38495 h 461406"/>
                  <a:gd name="connsiteX71" fmla="*/ 65956 w 242332"/>
                  <a:gd name="connsiteY71" fmla="*/ 29530 h 461406"/>
                  <a:gd name="connsiteX72" fmla="*/ 69063 w 242332"/>
                  <a:gd name="connsiteY72" fmla="*/ 22172 h 461406"/>
                  <a:gd name="connsiteX73" fmla="*/ 67242 w 242332"/>
                  <a:gd name="connsiteY73" fmla="*/ 17671 h 461406"/>
                  <a:gd name="connsiteX74" fmla="*/ 63455 w 242332"/>
                  <a:gd name="connsiteY74" fmla="*/ 14492 h 461406"/>
                  <a:gd name="connsiteX75" fmla="*/ 66670 w 242332"/>
                  <a:gd name="connsiteY75" fmla="*/ 7241 h 461406"/>
                  <a:gd name="connsiteX76" fmla="*/ 8449 w 242332"/>
                  <a:gd name="connsiteY76" fmla="*/ 21029 h 461406"/>
                  <a:gd name="connsiteX77" fmla="*/ 15485 w 242332"/>
                  <a:gd name="connsiteY77" fmla="*/ 19850 h 461406"/>
                  <a:gd name="connsiteX78" fmla="*/ 50382 w 242332"/>
                  <a:gd name="connsiteY78" fmla="*/ 18636 h 461406"/>
                  <a:gd name="connsiteX79" fmla="*/ 62777 w 242332"/>
                  <a:gd name="connsiteY79" fmla="*/ 18886 h 461406"/>
                  <a:gd name="connsiteX80" fmla="*/ 65420 w 242332"/>
                  <a:gd name="connsiteY80" fmla="*/ 23208 h 461406"/>
                  <a:gd name="connsiteX81" fmla="*/ 60062 w 242332"/>
                  <a:gd name="connsiteY81" fmla="*/ 34245 h 461406"/>
                  <a:gd name="connsiteX82" fmla="*/ 60919 w 242332"/>
                  <a:gd name="connsiteY82" fmla="*/ 39281 h 461406"/>
                  <a:gd name="connsiteX83" fmla="*/ 64991 w 242332"/>
                  <a:gd name="connsiteY83" fmla="*/ 44210 h 461406"/>
                  <a:gd name="connsiteX84" fmla="*/ 62920 w 242332"/>
                  <a:gd name="connsiteY84" fmla="*/ 44246 h 461406"/>
                  <a:gd name="connsiteX85" fmla="*/ 8734 w 242332"/>
                  <a:gd name="connsiteY85" fmla="*/ 47889 h 461406"/>
                  <a:gd name="connsiteX86" fmla="*/ 8341 w 242332"/>
                  <a:gd name="connsiteY86" fmla="*/ 42246 h 461406"/>
                  <a:gd name="connsiteX87" fmla="*/ 5948 w 242332"/>
                  <a:gd name="connsiteY87" fmla="*/ 32459 h 461406"/>
                  <a:gd name="connsiteX88" fmla="*/ 8449 w 242332"/>
                  <a:gd name="connsiteY88" fmla="*/ 21029 h 461406"/>
                  <a:gd name="connsiteX89" fmla="*/ 232941 w 242332"/>
                  <a:gd name="connsiteY89" fmla="*/ 178191 h 461406"/>
                  <a:gd name="connsiteX90" fmla="*/ 229512 w 242332"/>
                  <a:gd name="connsiteY90" fmla="*/ 315816 h 461406"/>
                  <a:gd name="connsiteX91" fmla="*/ 233405 w 242332"/>
                  <a:gd name="connsiteY91" fmla="*/ 385074 h 461406"/>
                  <a:gd name="connsiteX92" fmla="*/ 235084 w 242332"/>
                  <a:gd name="connsiteY92" fmla="*/ 418043 h 461406"/>
                  <a:gd name="connsiteX93" fmla="*/ 233762 w 242332"/>
                  <a:gd name="connsiteY93" fmla="*/ 451047 h 461406"/>
                  <a:gd name="connsiteX94" fmla="*/ 213581 w 242332"/>
                  <a:gd name="connsiteY94" fmla="*/ 451047 h 461406"/>
                  <a:gd name="connsiteX95" fmla="*/ 195186 w 242332"/>
                  <a:gd name="connsiteY95" fmla="*/ 450725 h 461406"/>
                  <a:gd name="connsiteX96" fmla="*/ 156431 w 242332"/>
                  <a:gd name="connsiteY96" fmla="*/ 450404 h 461406"/>
                  <a:gd name="connsiteX97" fmla="*/ 78243 w 242332"/>
                  <a:gd name="connsiteY97" fmla="*/ 452547 h 461406"/>
                  <a:gd name="connsiteX98" fmla="*/ 9091 w 242332"/>
                  <a:gd name="connsiteY98" fmla="*/ 452619 h 461406"/>
                  <a:gd name="connsiteX99" fmla="*/ 9806 w 242332"/>
                  <a:gd name="connsiteY99" fmla="*/ 450975 h 461406"/>
                  <a:gd name="connsiteX100" fmla="*/ 6734 w 242332"/>
                  <a:gd name="connsiteY100" fmla="*/ 383896 h 461406"/>
                  <a:gd name="connsiteX101" fmla="*/ 8699 w 242332"/>
                  <a:gd name="connsiteY101" fmla="*/ 314351 h 461406"/>
                  <a:gd name="connsiteX102" fmla="*/ 6055 w 242332"/>
                  <a:gd name="connsiteY102" fmla="*/ 245521 h 461406"/>
                  <a:gd name="connsiteX103" fmla="*/ 6091 w 242332"/>
                  <a:gd name="connsiteY103" fmla="*/ 176513 h 461406"/>
                  <a:gd name="connsiteX104" fmla="*/ 9056 w 242332"/>
                  <a:gd name="connsiteY104" fmla="*/ 111647 h 461406"/>
                  <a:gd name="connsiteX105" fmla="*/ 8877 w 242332"/>
                  <a:gd name="connsiteY105" fmla="*/ 78893 h 461406"/>
                  <a:gd name="connsiteX106" fmla="*/ 8949 w 242332"/>
                  <a:gd name="connsiteY106" fmla="*/ 52176 h 461406"/>
                  <a:gd name="connsiteX107" fmla="*/ 60812 w 242332"/>
                  <a:gd name="connsiteY107" fmla="*/ 48640 h 461406"/>
                  <a:gd name="connsiteX108" fmla="*/ 64848 w 242332"/>
                  <a:gd name="connsiteY108" fmla="*/ 48532 h 461406"/>
                  <a:gd name="connsiteX109" fmla="*/ 62598 w 242332"/>
                  <a:gd name="connsiteY109" fmla="*/ 56248 h 461406"/>
                  <a:gd name="connsiteX110" fmla="*/ 65563 w 242332"/>
                  <a:gd name="connsiteY110" fmla="*/ 62998 h 461406"/>
                  <a:gd name="connsiteX111" fmla="*/ 66777 w 242332"/>
                  <a:gd name="connsiteY111" fmla="*/ 65142 h 461406"/>
                  <a:gd name="connsiteX112" fmla="*/ 99531 w 242332"/>
                  <a:gd name="connsiteY112" fmla="*/ 64463 h 461406"/>
                  <a:gd name="connsiteX113" fmla="*/ 144323 w 242332"/>
                  <a:gd name="connsiteY113" fmla="*/ 62713 h 461406"/>
                  <a:gd name="connsiteX114" fmla="*/ 179470 w 242332"/>
                  <a:gd name="connsiteY114" fmla="*/ 61641 h 461406"/>
                  <a:gd name="connsiteX115" fmla="*/ 185042 w 242332"/>
                  <a:gd name="connsiteY115" fmla="*/ 56712 h 461406"/>
                  <a:gd name="connsiteX116" fmla="*/ 182470 w 242332"/>
                  <a:gd name="connsiteY116" fmla="*/ 52819 h 461406"/>
                  <a:gd name="connsiteX117" fmla="*/ 181542 w 242332"/>
                  <a:gd name="connsiteY117" fmla="*/ 47496 h 461406"/>
                  <a:gd name="connsiteX118" fmla="*/ 237942 w 242332"/>
                  <a:gd name="connsiteY118" fmla="*/ 45532 h 461406"/>
                  <a:gd name="connsiteX119" fmla="*/ 234298 w 242332"/>
                  <a:gd name="connsiteY119" fmla="*/ 108361 h 461406"/>
                  <a:gd name="connsiteX120" fmla="*/ 232941 w 242332"/>
                  <a:gd name="connsiteY120" fmla="*/ 178191 h 461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242332" h="461406">
                    <a:moveTo>
                      <a:pt x="239013" y="102289"/>
                    </a:moveTo>
                    <a:cubicBezTo>
                      <a:pt x="240370" y="83537"/>
                      <a:pt x="242371" y="64820"/>
                      <a:pt x="242264" y="45996"/>
                    </a:cubicBezTo>
                    <a:cubicBezTo>
                      <a:pt x="242228" y="37745"/>
                      <a:pt x="243549" y="26280"/>
                      <a:pt x="236048" y="20636"/>
                    </a:cubicBezTo>
                    <a:cubicBezTo>
                      <a:pt x="225654" y="12849"/>
                      <a:pt x="208009" y="14635"/>
                      <a:pt x="195901" y="14492"/>
                    </a:cubicBezTo>
                    <a:cubicBezTo>
                      <a:pt x="190578" y="14421"/>
                      <a:pt x="185256" y="14564"/>
                      <a:pt x="179970" y="14599"/>
                    </a:cubicBezTo>
                    <a:cubicBezTo>
                      <a:pt x="180113" y="13456"/>
                      <a:pt x="180256" y="12313"/>
                      <a:pt x="180613" y="11278"/>
                    </a:cubicBezTo>
                    <a:cubicBezTo>
                      <a:pt x="180899" y="10349"/>
                      <a:pt x="181827" y="9599"/>
                      <a:pt x="182006" y="8599"/>
                    </a:cubicBezTo>
                    <a:cubicBezTo>
                      <a:pt x="182899" y="3527"/>
                      <a:pt x="178148" y="634"/>
                      <a:pt x="173755" y="169"/>
                    </a:cubicBezTo>
                    <a:cubicBezTo>
                      <a:pt x="164611" y="-831"/>
                      <a:pt x="154574" y="2919"/>
                      <a:pt x="145323" y="3205"/>
                    </a:cubicBezTo>
                    <a:cubicBezTo>
                      <a:pt x="129071" y="3705"/>
                      <a:pt x="112747" y="3527"/>
                      <a:pt x="96495" y="3241"/>
                    </a:cubicBezTo>
                    <a:cubicBezTo>
                      <a:pt x="88280" y="3098"/>
                      <a:pt x="75421" y="98"/>
                      <a:pt x="67277" y="3419"/>
                    </a:cubicBezTo>
                    <a:cubicBezTo>
                      <a:pt x="66956" y="3384"/>
                      <a:pt x="66599" y="3384"/>
                      <a:pt x="66242" y="3562"/>
                    </a:cubicBezTo>
                    <a:cubicBezTo>
                      <a:pt x="62812" y="5170"/>
                      <a:pt x="57383" y="10349"/>
                      <a:pt x="59062" y="14814"/>
                    </a:cubicBezTo>
                    <a:cubicBezTo>
                      <a:pt x="45453" y="14349"/>
                      <a:pt x="31844" y="13849"/>
                      <a:pt x="18200" y="15350"/>
                    </a:cubicBezTo>
                    <a:cubicBezTo>
                      <a:pt x="11556" y="16064"/>
                      <a:pt x="1519" y="16171"/>
                      <a:pt x="162" y="24494"/>
                    </a:cubicBezTo>
                    <a:cubicBezTo>
                      <a:pt x="-945" y="31423"/>
                      <a:pt x="3984" y="39353"/>
                      <a:pt x="4234" y="46353"/>
                    </a:cubicBezTo>
                    <a:cubicBezTo>
                      <a:pt x="4269" y="47389"/>
                      <a:pt x="4269" y="48389"/>
                      <a:pt x="4269" y="49425"/>
                    </a:cubicBezTo>
                    <a:cubicBezTo>
                      <a:pt x="4127" y="49890"/>
                      <a:pt x="4127" y="50390"/>
                      <a:pt x="4305" y="50854"/>
                    </a:cubicBezTo>
                    <a:cubicBezTo>
                      <a:pt x="4484" y="59534"/>
                      <a:pt x="4448" y="68213"/>
                      <a:pt x="4627" y="76893"/>
                    </a:cubicBezTo>
                    <a:cubicBezTo>
                      <a:pt x="5055" y="95860"/>
                      <a:pt x="5377" y="114969"/>
                      <a:pt x="4734" y="133900"/>
                    </a:cubicBezTo>
                    <a:cubicBezTo>
                      <a:pt x="4091" y="152903"/>
                      <a:pt x="1876" y="171619"/>
                      <a:pt x="1876" y="190693"/>
                    </a:cubicBezTo>
                    <a:cubicBezTo>
                      <a:pt x="1876" y="211731"/>
                      <a:pt x="1698" y="232805"/>
                      <a:pt x="1912" y="253879"/>
                    </a:cubicBezTo>
                    <a:cubicBezTo>
                      <a:pt x="2091" y="276168"/>
                      <a:pt x="4805" y="298385"/>
                      <a:pt x="4448" y="320673"/>
                    </a:cubicBezTo>
                    <a:cubicBezTo>
                      <a:pt x="3734" y="364322"/>
                      <a:pt x="1269" y="407291"/>
                      <a:pt x="5555" y="450904"/>
                    </a:cubicBezTo>
                    <a:cubicBezTo>
                      <a:pt x="5091" y="451225"/>
                      <a:pt x="4770" y="451761"/>
                      <a:pt x="4841" y="452547"/>
                    </a:cubicBezTo>
                    <a:cubicBezTo>
                      <a:pt x="5627" y="461655"/>
                      <a:pt x="18950" y="461370"/>
                      <a:pt x="25558" y="461405"/>
                    </a:cubicBezTo>
                    <a:cubicBezTo>
                      <a:pt x="40453" y="461477"/>
                      <a:pt x="55097" y="458691"/>
                      <a:pt x="69849" y="457226"/>
                    </a:cubicBezTo>
                    <a:cubicBezTo>
                      <a:pt x="94888" y="454726"/>
                      <a:pt x="120998" y="455583"/>
                      <a:pt x="146180" y="454940"/>
                    </a:cubicBezTo>
                    <a:cubicBezTo>
                      <a:pt x="176720" y="454154"/>
                      <a:pt x="207223" y="455976"/>
                      <a:pt x="237763" y="455262"/>
                    </a:cubicBezTo>
                    <a:cubicBezTo>
                      <a:pt x="238942" y="455226"/>
                      <a:pt x="239835" y="454297"/>
                      <a:pt x="239870" y="453154"/>
                    </a:cubicBezTo>
                    <a:cubicBezTo>
                      <a:pt x="241049" y="414257"/>
                      <a:pt x="236656" y="375180"/>
                      <a:pt x="234513" y="336354"/>
                    </a:cubicBezTo>
                    <a:cubicBezTo>
                      <a:pt x="232405" y="297564"/>
                      <a:pt x="234012" y="258666"/>
                      <a:pt x="235727" y="219911"/>
                    </a:cubicBezTo>
                    <a:cubicBezTo>
                      <a:pt x="237477" y="180692"/>
                      <a:pt x="236156" y="141330"/>
                      <a:pt x="239013" y="102289"/>
                    </a:cubicBezTo>
                    <a:close/>
                    <a:moveTo>
                      <a:pt x="189614" y="18636"/>
                    </a:moveTo>
                    <a:cubicBezTo>
                      <a:pt x="200508" y="18778"/>
                      <a:pt x="211867" y="18136"/>
                      <a:pt x="222618" y="20243"/>
                    </a:cubicBezTo>
                    <a:cubicBezTo>
                      <a:pt x="227690" y="21243"/>
                      <a:pt x="233191" y="22422"/>
                      <a:pt x="235977" y="27101"/>
                    </a:cubicBezTo>
                    <a:cubicBezTo>
                      <a:pt x="238192" y="30851"/>
                      <a:pt x="237870" y="35745"/>
                      <a:pt x="237977" y="39960"/>
                    </a:cubicBezTo>
                    <a:cubicBezTo>
                      <a:pt x="237977" y="40388"/>
                      <a:pt x="237977" y="40817"/>
                      <a:pt x="237977" y="41246"/>
                    </a:cubicBezTo>
                    <a:cubicBezTo>
                      <a:pt x="219404" y="40924"/>
                      <a:pt x="200901" y="42532"/>
                      <a:pt x="182363" y="43210"/>
                    </a:cubicBezTo>
                    <a:cubicBezTo>
                      <a:pt x="182470" y="42639"/>
                      <a:pt x="182577" y="42139"/>
                      <a:pt x="182649" y="41496"/>
                    </a:cubicBezTo>
                    <a:cubicBezTo>
                      <a:pt x="182792" y="39424"/>
                      <a:pt x="182577" y="38424"/>
                      <a:pt x="181542" y="36709"/>
                    </a:cubicBezTo>
                    <a:cubicBezTo>
                      <a:pt x="179434" y="33280"/>
                      <a:pt x="176577" y="31566"/>
                      <a:pt x="177684" y="26530"/>
                    </a:cubicBezTo>
                    <a:cubicBezTo>
                      <a:pt x="178005" y="25101"/>
                      <a:pt x="179399" y="23636"/>
                      <a:pt x="179756" y="22029"/>
                    </a:cubicBezTo>
                    <a:cubicBezTo>
                      <a:pt x="180006" y="21065"/>
                      <a:pt x="179613" y="20029"/>
                      <a:pt x="179684" y="19029"/>
                    </a:cubicBezTo>
                    <a:cubicBezTo>
                      <a:pt x="179684" y="18921"/>
                      <a:pt x="179684" y="18778"/>
                      <a:pt x="179720" y="18671"/>
                    </a:cubicBezTo>
                    <a:cubicBezTo>
                      <a:pt x="182970" y="18636"/>
                      <a:pt x="186292" y="18600"/>
                      <a:pt x="189614" y="18636"/>
                    </a:cubicBezTo>
                    <a:close/>
                    <a:moveTo>
                      <a:pt x="66670" y="7241"/>
                    </a:moveTo>
                    <a:cubicBezTo>
                      <a:pt x="66920" y="7241"/>
                      <a:pt x="67206" y="7170"/>
                      <a:pt x="67492" y="7027"/>
                    </a:cubicBezTo>
                    <a:cubicBezTo>
                      <a:pt x="72064" y="4491"/>
                      <a:pt x="78529" y="6027"/>
                      <a:pt x="83494" y="6313"/>
                    </a:cubicBezTo>
                    <a:cubicBezTo>
                      <a:pt x="91102" y="6741"/>
                      <a:pt x="98710" y="6777"/>
                      <a:pt x="106354" y="6777"/>
                    </a:cubicBezTo>
                    <a:cubicBezTo>
                      <a:pt x="121463" y="6813"/>
                      <a:pt x="136715" y="7313"/>
                      <a:pt x="151788" y="6384"/>
                    </a:cubicBezTo>
                    <a:cubicBezTo>
                      <a:pt x="156074" y="6134"/>
                      <a:pt x="159968" y="5313"/>
                      <a:pt x="164218" y="4527"/>
                    </a:cubicBezTo>
                    <a:cubicBezTo>
                      <a:pt x="166611" y="4062"/>
                      <a:pt x="169433" y="3348"/>
                      <a:pt x="171898" y="3562"/>
                    </a:cubicBezTo>
                    <a:cubicBezTo>
                      <a:pt x="175327" y="3027"/>
                      <a:pt x="177398" y="4741"/>
                      <a:pt x="178113" y="8706"/>
                    </a:cubicBezTo>
                    <a:cubicBezTo>
                      <a:pt x="177291" y="9849"/>
                      <a:pt x="176648" y="11099"/>
                      <a:pt x="176148" y="12421"/>
                    </a:cubicBezTo>
                    <a:cubicBezTo>
                      <a:pt x="174791" y="16850"/>
                      <a:pt x="175648" y="21029"/>
                      <a:pt x="174041" y="25708"/>
                    </a:cubicBezTo>
                    <a:cubicBezTo>
                      <a:pt x="172969" y="28851"/>
                      <a:pt x="172219" y="29923"/>
                      <a:pt x="173862" y="33102"/>
                    </a:cubicBezTo>
                    <a:cubicBezTo>
                      <a:pt x="174755" y="34816"/>
                      <a:pt x="176541" y="35888"/>
                      <a:pt x="177470" y="37495"/>
                    </a:cubicBezTo>
                    <a:cubicBezTo>
                      <a:pt x="179184" y="40353"/>
                      <a:pt x="178434" y="42281"/>
                      <a:pt x="178113" y="45389"/>
                    </a:cubicBezTo>
                    <a:cubicBezTo>
                      <a:pt x="177755" y="48675"/>
                      <a:pt x="177470" y="50890"/>
                      <a:pt x="179041" y="53962"/>
                    </a:cubicBezTo>
                    <a:cubicBezTo>
                      <a:pt x="179649" y="54819"/>
                      <a:pt x="180256" y="55676"/>
                      <a:pt x="180899" y="56533"/>
                    </a:cubicBezTo>
                    <a:cubicBezTo>
                      <a:pt x="182292" y="57784"/>
                      <a:pt x="182077" y="58283"/>
                      <a:pt x="180327" y="58105"/>
                    </a:cubicBezTo>
                    <a:cubicBezTo>
                      <a:pt x="179470" y="58712"/>
                      <a:pt x="176612" y="58283"/>
                      <a:pt x="175612" y="58319"/>
                    </a:cubicBezTo>
                    <a:cubicBezTo>
                      <a:pt x="168897" y="58569"/>
                      <a:pt x="162218" y="58426"/>
                      <a:pt x="155503" y="58605"/>
                    </a:cubicBezTo>
                    <a:cubicBezTo>
                      <a:pt x="139965" y="58962"/>
                      <a:pt x="124284" y="59748"/>
                      <a:pt x="108747" y="60355"/>
                    </a:cubicBezTo>
                    <a:cubicBezTo>
                      <a:pt x="95745" y="60855"/>
                      <a:pt x="82208" y="64784"/>
                      <a:pt x="69278" y="62105"/>
                    </a:cubicBezTo>
                    <a:cubicBezTo>
                      <a:pt x="69420" y="61070"/>
                      <a:pt x="69385" y="60069"/>
                      <a:pt x="68920" y="59034"/>
                    </a:cubicBezTo>
                    <a:cubicBezTo>
                      <a:pt x="68563" y="58248"/>
                      <a:pt x="67420" y="57819"/>
                      <a:pt x="67099" y="57069"/>
                    </a:cubicBezTo>
                    <a:cubicBezTo>
                      <a:pt x="65884" y="54212"/>
                      <a:pt x="67313" y="52961"/>
                      <a:pt x="68349" y="49854"/>
                    </a:cubicBezTo>
                    <a:cubicBezTo>
                      <a:pt x="69921" y="45175"/>
                      <a:pt x="69135" y="43853"/>
                      <a:pt x="66849" y="40067"/>
                    </a:cubicBezTo>
                    <a:cubicBezTo>
                      <a:pt x="66456" y="39388"/>
                      <a:pt x="65313" y="39174"/>
                      <a:pt x="64884" y="38495"/>
                    </a:cubicBezTo>
                    <a:cubicBezTo>
                      <a:pt x="62848" y="35531"/>
                      <a:pt x="64563" y="32387"/>
                      <a:pt x="65956" y="29530"/>
                    </a:cubicBezTo>
                    <a:cubicBezTo>
                      <a:pt x="67134" y="27101"/>
                      <a:pt x="69135" y="25065"/>
                      <a:pt x="69063" y="22172"/>
                    </a:cubicBezTo>
                    <a:cubicBezTo>
                      <a:pt x="69028" y="20386"/>
                      <a:pt x="68277" y="19100"/>
                      <a:pt x="67242" y="17671"/>
                    </a:cubicBezTo>
                    <a:cubicBezTo>
                      <a:pt x="68170" y="18957"/>
                      <a:pt x="62991" y="13456"/>
                      <a:pt x="63455" y="14492"/>
                    </a:cubicBezTo>
                    <a:cubicBezTo>
                      <a:pt x="62062" y="11242"/>
                      <a:pt x="64027" y="8813"/>
                      <a:pt x="66670" y="7241"/>
                    </a:cubicBezTo>
                    <a:close/>
                    <a:moveTo>
                      <a:pt x="8449" y="21029"/>
                    </a:moveTo>
                    <a:cubicBezTo>
                      <a:pt x="9734" y="19957"/>
                      <a:pt x="13878" y="20065"/>
                      <a:pt x="15485" y="19850"/>
                    </a:cubicBezTo>
                    <a:cubicBezTo>
                      <a:pt x="27094" y="18421"/>
                      <a:pt x="38667" y="18243"/>
                      <a:pt x="50382" y="18636"/>
                    </a:cubicBezTo>
                    <a:cubicBezTo>
                      <a:pt x="54526" y="18778"/>
                      <a:pt x="58669" y="18814"/>
                      <a:pt x="62777" y="18886"/>
                    </a:cubicBezTo>
                    <a:cubicBezTo>
                      <a:pt x="64206" y="20100"/>
                      <a:pt x="65456" y="21422"/>
                      <a:pt x="65420" y="23208"/>
                    </a:cubicBezTo>
                    <a:cubicBezTo>
                      <a:pt x="65349" y="26780"/>
                      <a:pt x="60562" y="30352"/>
                      <a:pt x="60062" y="34245"/>
                    </a:cubicBezTo>
                    <a:cubicBezTo>
                      <a:pt x="59812" y="36209"/>
                      <a:pt x="59884" y="37602"/>
                      <a:pt x="60919" y="39281"/>
                    </a:cubicBezTo>
                    <a:cubicBezTo>
                      <a:pt x="62384" y="41746"/>
                      <a:pt x="64241" y="42424"/>
                      <a:pt x="64991" y="44210"/>
                    </a:cubicBezTo>
                    <a:cubicBezTo>
                      <a:pt x="64313" y="44210"/>
                      <a:pt x="63634" y="44246"/>
                      <a:pt x="62920" y="44246"/>
                    </a:cubicBezTo>
                    <a:cubicBezTo>
                      <a:pt x="44989" y="45032"/>
                      <a:pt x="26665" y="47854"/>
                      <a:pt x="8734" y="47889"/>
                    </a:cubicBezTo>
                    <a:cubicBezTo>
                      <a:pt x="8627" y="45996"/>
                      <a:pt x="8556" y="44103"/>
                      <a:pt x="8341" y="42246"/>
                    </a:cubicBezTo>
                    <a:cubicBezTo>
                      <a:pt x="7949" y="38888"/>
                      <a:pt x="6341" y="35745"/>
                      <a:pt x="5948" y="32459"/>
                    </a:cubicBezTo>
                    <a:cubicBezTo>
                      <a:pt x="5520" y="29351"/>
                      <a:pt x="5412" y="23565"/>
                      <a:pt x="8449" y="21029"/>
                    </a:cubicBezTo>
                    <a:close/>
                    <a:moveTo>
                      <a:pt x="232941" y="178191"/>
                    </a:moveTo>
                    <a:cubicBezTo>
                      <a:pt x="231834" y="224090"/>
                      <a:pt x="228512" y="269881"/>
                      <a:pt x="229512" y="315816"/>
                    </a:cubicBezTo>
                    <a:cubicBezTo>
                      <a:pt x="230012" y="338961"/>
                      <a:pt x="232369" y="361964"/>
                      <a:pt x="233405" y="385074"/>
                    </a:cubicBezTo>
                    <a:cubicBezTo>
                      <a:pt x="233905" y="396076"/>
                      <a:pt x="234548" y="407041"/>
                      <a:pt x="235084" y="418043"/>
                    </a:cubicBezTo>
                    <a:cubicBezTo>
                      <a:pt x="235406" y="424222"/>
                      <a:pt x="239335" y="447547"/>
                      <a:pt x="233762" y="451047"/>
                    </a:cubicBezTo>
                    <a:cubicBezTo>
                      <a:pt x="230083" y="453333"/>
                      <a:pt x="217975" y="451118"/>
                      <a:pt x="213581" y="451047"/>
                    </a:cubicBezTo>
                    <a:cubicBezTo>
                      <a:pt x="207438" y="450975"/>
                      <a:pt x="201330" y="450833"/>
                      <a:pt x="195186" y="450725"/>
                    </a:cubicBezTo>
                    <a:cubicBezTo>
                      <a:pt x="182256" y="450440"/>
                      <a:pt x="169362" y="450225"/>
                      <a:pt x="156431" y="450404"/>
                    </a:cubicBezTo>
                    <a:cubicBezTo>
                      <a:pt x="130357" y="450797"/>
                      <a:pt x="104318" y="452333"/>
                      <a:pt x="78243" y="452547"/>
                    </a:cubicBezTo>
                    <a:cubicBezTo>
                      <a:pt x="68920" y="452619"/>
                      <a:pt x="10627" y="463870"/>
                      <a:pt x="9091" y="452619"/>
                    </a:cubicBezTo>
                    <a:cubicBezTo>
                      <a:pt x="9556" y="452297"/>
                      <a:pt x="9877" y="451761"/>
                      <a:pt x="9806" y="450975"/>
                    </a:cubicBezTo>
                    <a:cubicBezTo>
                      <a:pt x="7591" y="428687"/>
                      <a:pt x="6734" y="406291"/>
                      <a:pt x="6734" y="383896"/>
                    </a:cubicBezTo>
                    <a:cubicBezTo>
                      <a:pt x="6734" y="360678"/>
                      <a:pt x="8806" y="337533"/>
                      <a:pt x="8699" y="314351"/>
                    </a:cubicBezTo>
                    <a:cubicBezTo>
                      <a:pt x="8591" y="291384"/>
                      <a:pt x="6091" y="268524"/>
                      <a:pt x="6055" y="245521"/>
                    </a:cubicBezTo>
                    <a:cubicBezTo>
                      <a:pt x="6020" y="222518"/>
                      <a:pt x="5734" y="199515"/>
                      <a:pt x="6091" y="176513"/>
                    </a:cubicBezTo>
                    <a:cubicBezTo>
                      <a:pt x="6413" y="154831"/>
                      <a:pt x="9020" y="133400"/>
                      <a:pt x="9056" y="111647"/>
                    </a:cubicBezTo>
                    <a:cubicBezTo>
                      <a:pt x="9056" y="100717"/>
                      <a:pt x="9091" y="89787"/>
                      <a:pt x="8877" y="78893"/>
                    </a:cubicBezTo>
                    <a:cubicBezTo>
                      <a:pt x="8699" y="70214"/>
                      <a:pt x="9163" y="61070"/>
                      <a:pt x="8949" y="52176"/>
                    </a:cubicBezTo>
                    <a:cubicBezTo>
                      <a:pt x="26129" y="52104"/>
                      <a:pt x="43596" y="49354"/>
                      <a:pt x="60812" y="48640"/>
                    </a:cubicBezTo>
                    <a:cubicBezTo>
                      <a:pt x="62170" y="48568"/>
                      <a:pt x="63491" y="48568"/>
                      <a:pt x="64848" y="48532"/>
                    </a:cubicBezTo>
                    <a:cubicBezTo>
                      <a:pt x="63991" y="51247"/>
                      <a:pt x="61884" y="53211"/>
                      <a:pt x="62598" y="56248"/>
                    </a:cubicBezTo>
                    <a:cubicBezTo>
                      <a:pt x="63241" y="59069"/>
                      <a:pt x="66349" y="59748"/>
                      <a:pt x="65563" y="62998"/>
                    </a:cubicBezTo>
                    <a:cubicBezTo>
                      <a:pt x="65349" y="63891"/>
                      <a:pt x="65849" y="64892"/>
                      <a:pt x="66777" y="65142"/>
                    </a:cubicBezTo>
                    <a:cubicBezTo>
                      <a:pt x="77636" y="67892"/>
                      <a:pt x="88637" y="65606"/>
                      <a:pt x="99531" y="64463"/>
                    </a:cubicBezTo>
                    <a:cubicBezTo>
                      <a:pt x="114426" y="62891"/>
                      <a:pt x="129392" y="64141"/>
                      <a:pt x="144323" y="62713"/>
                    </a:cubicBezTo>
                    <a:cubicBezTo>
                      <a:pt x="156003" y="61570"/>
                      <a:pt x="167790" y="62605"/>
                      <a:pt x="179470" y="61641"/>
                    </a:cubicBezTo>
                    <a:cubicBezTo>
                      <a:pt x="183220" y="61320"/>
                      <a:pt x="186292" y="60998"/>
                      <a:pt x="185042" y="56712"/>
                    </a:cubicBezTo>
                    <a:cubicBezTo>
                      <a:pt x="184613" y="55212"/>
                      <a:pt x="183113" y="54176"/>
                      <a:pt x="182470" y="52819"/>
                    </a:cubicBezTo>
                    <a:cubicBezTo>
                      <a:pt x="181470" y="50640"/>
                      <a:pt x="181363" y="49032"/>
                      <a:pt x="181542" y="47496"/>
                    </a:cubicBezTo>
                    <a:cubicBezTo>
                      <a:pt x="200365" y="46854"/>
                      <a:pt x="219118" y="45210"/>
                      <a:pt x="237942" y="45532"/>
                    </a:cubicBezTo>
                    <a:cubicBezTo>
                      <a:pt x="238049" y="66534"/>
                      <a:pt x="235656" y="87430"/>
                      <a:pt x="234298" y="108361"/>
                    </a:cubicBezTo>
                    <a:cubicBezTo>
                      <a:pt x="232869" y="131578"/>
                      <a:pt x="233512" y="154903"/>
                      <a:pt x="232941" y="17819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BF1C611D-42F0-1F49-885E-5DA06929C17D}"/>
                  </a:ext>
                </a:extLst>
              </p:cNvPr>
              <p:cNvSpPr/>
              <p:nvPr/>
            </p:nvSpPr>
            <p:spPr>
              <a:xfrm>
                <a:off x="6917911" y="2009206"/>
                <a:ext cx="3464" cy="3839"/>
              </a:xfrm>
              <a:custGeom>
                <a:avLst/>
                <a:gdLst>
                  <a:gd name="connsiteX0" fmla="*/ 3465 w 3464"/>
                  <a:gd name="connsiteY0" fmla="*/ 2152 h 3839"/>
                  <a:gd name="connsiteX1" fmla="*/ 3465 w 3464"/>
                  <a:gd name="connsiteY1" fmla="*/ 1688 h 3839"/>
                  <a:gd name="connsiteX2" fmla="*/ 0 w 3464"/>
                  <a:gd name="connsiteY2" fmla="*/ 1688 h 3839"/>
                  <a:gd name="connsiteX3" fmla="*/ 0 w 3464"/>
                  <a:gd name="connsiteY3" fmla="*/ 2152 h 3839"/>
                  <a:gd name="connsiteX4" fmla="*/ 3465 w 3464"/>
                  <a:gd name="connsiteY4" fmla="*/ 2152 h 3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4" h="3839">
                    <a:moveTo>
                      <a:pt x="3465" y="2152"/>
                    </a:moveTo>
                    <a:lnTo>
                      <a:pt x="3465" y="1688"/>
                    </a:lnTo>
                    <a:cubicBezTo>
                      <a:pt x="3465" y="-563"/>
                      <a:pt x="0" y="-563"/>
                      <a:pt x="0" y="1688"/>
                    </a:cubicBezTo>
                    <a:lnTo>
                      <a:pt x="0" y="2152"/>
                    </a:lnTo>
                    <a:cubicBezTo>
                      <a:pt x="0" y="4402"/>
                      <a:pt x="3465" y="4402"/>
                      <a:pt x="3465" y="21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7C479F24-1F34-D542-82DF-3C0A2C61DB9B}"/>
                  </a:ext>
                </a:extLst>
              </p:cNvPr>
              <p:cNvSpPr/>
              <p:nvPr/>
            </p:nvSpPr>
            <p:spPr>
              <a:xfrm>
                <a:off x="6943048" y="2005321"/>
                <a:ext cx="3839" cy="3465"/>
              </a:xfrm>
              <a:custGeom>
                <a:avLst/>
                <a:gdLst>
                  <a:gd name="connsiteX0" fmla="*/ 1688 w 3839"/>
                  <a:gd name="connsiteY0" fmla="*/ 3465 h 3465"/>
                  <a:gd name="connsiteX1" fmla="*/ 2152 w 3839"/>
                  <a:gd name="connsiteY1" fmla="*/ 3465 h 3465"/>
                  <a:gd name="connsiteX2" fmla="*/ 2152 w 3839"/>
                  <a:gd name="connsiteY2" fmla="*/ 0 h 3465"/>
                  <a:gd name="connsiteX3" fmla="*/ 1688 w 3839"/>
                  <a:gd name="connsiteY3" fmla="*/ 0 h 3465"/>
                  <a:gd name="connsiteX4" fmla="*/ 1688 w 3839"/>
                  <a:gd name="connsiteY4" fmla="*/ 3465 h 3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39" h="3465">
                    <a:moveTo>
                      <a:pt x="1688" y="3465"/>
                    </a:moveTo>
                    <a:lnTo>
                      <a:pt x="2152" y="3465"/>
                    </a:lnTo>
                    <a:cubicBezTo>
                      <a:pt x="4402" y="3465"/>
                      <a:pt x="4402" y="0"/>
                      <a:pt x="2152" y="0"/>
                    </a:cubicBezTo>
                    <a:lnTo>
                      <a:pt x="1688" y="0"/>
                    </a:lnTo>
                    <a:cubicBezTo>
                      <a:pt x="-563" y="-35"/>
                      <a:pt x="-563" y="3465"/>
                      <a:pt x="1688" y="3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6E045F34-EAAE-3F4E-90F3-0F9B5B1CE3E4}"/>
                  </a:ext>
                </a:extLst>
              </p:cNvPr>
              <p:cNvSpPr/>
              <p:nvPr/>
            </p:nvSpPr>
            <p:spPr>
              <a:xfrm>
                <a:off x="6942584" y="2027003"/>
                <a:ext cx="3375" cy="3464"/>
              </a:xfrm>
              <a:custGeom>
                <a:avLst/>
                <a:gdLst>
                  <a:gd name="connsiteX0" fmla="*/ 1688 w 3375"/>
                  <a:gd name="connsiteY0" fmla="*/ 3465 h 3464"/>
                  <a:gd name="connsiteX1" fmla="*/ 1688 w 3375"/>
                  <a:gd name="connsiteY1" fmla="*/ 0 h 3464"/>
                  <a:gd name="connsiteX2" fmla="*/ 1688 w 3375"/>
                  <a:gd name="connsiteY2" fmla="*/ 3465 h 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75" h="3464">
                    <a:moveTo>
                      <a:pt x="1688" y="3465"/>
                    </a:moveTo>
                    <a:cubicBezTo>
                      <a:pt x="3938" y="3465"/>
                      <a:pt x="3938" y="0"/>
                      <a:pt x="1688" y="0"/>
                    </a:cubicBezTo>
                    <a:cubicBezTo>
                      <a:pt x="-563" y="0"/>
                      <a:pt x="-563" y="3465"/>
                      <a:pt x="1688" y="3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149AC9F6-79F0-4645-AA37-13EAC0DAFC3E}"/>
                  </a:ext>
                </a:extLst>
              </p:cNvPr>
              <p:cNvSpPr/>
              <p:nvPr/>
            </p:nvSpPr>
            <p:spPr>
              <a:xfrm>
                <a:off x="6922796" y="2033289"/>
                <a:ext cx="3375" cy="3464"/>
              </a:xfrm>
              <a:custGeom>
                <a:avLst/>
                <a:gdLst>
                  <a:gd name="connsiteX0" fmla="*/ 1688 w 3375"/>
                  <a:gd name="connsiteY0" fmla="*/ 3465 h 3464"/>
                  <a:gd name="connsiteX1" fmla="*/ 1688 w 3375"/>
                  <a:gd name="connsiteY1" fmla="*/ 0 h 3464"/>
                  <a:gd name="connsiteX2" fmla="*/ 1688 w 3375"/>
                  <a:gd name="connsiteY2" fmla="*/ 3465 h 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75" h="3464">
                    <a:moveTo>
                      <a:pt x="1688" y="3465"/>
                    </a:moveTo>
                    <a:cubicBezTo>
                      <a:pt x="3938" y="3465"/>
                      <a:pt x="3938" y="0"/>
                      <a:pt x="1688" y="0"/>
                    </a:cubicBezTo>
                    <a:cubicBezTo>
                      <a:pt x="-563" y="0"/>
                      <a:pt x="-563" y="3465"/>
                      <a:pt x="1688" y="3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FDFB0D64-12ED-9D4F-ACCD-18AB327389D7}"/>
                  </a:ext>
                </a:extLst>
              </p:cNvPr>
              <p:cNvSpPr/>
              <p:nvPr/>
            </p:nvSpPr>
            <p:spPr>
              <a:xfrm>
                <a:off x="6928055" y="2001991"/>
                <a:ext cx="3464" cy="3839"/>
              </a:xfrm>
              <a:custGeom>
                <a:avLst/>
                <a:gdLst>
                  <a:gd name="connsiteX0" fmla="*/ 3465 w 3464"/>
                  <a:gd name="connsiteY0" fmla="*/ 2152 h 3839"/>
                  <a:gd name="connsiteX1" fmla="*/ 3465 w 3464"/>
                  <a:gd name="connsiteY1" fmla="*/ 1688 h 3839"/>
                  <a:gd name="connsiteX2" fmla="*/ 0 w 3464"/>
                  <a:gd name="connsiteY2" fmla="*/ 1688 h 3839"/>
                  <a:gd name="connsiteX3" fmla="*/ 0 w 3464"/>
                  <a:gd name="connsiteY3" fmla="*/ 2152 h 3839"/>
                  <a:gd name="connsiteX4" fmla="*/ 3465 w 3464"/>
                  <a:gd name="connsiteY4" fmla="*/ 2152 h 3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4" h="3839">
                    <a:moveTo>
                      <a:pt x="3465" y="2152"/>
                    </a:moveTo>
                    <a:lnTo>
                      <a:pt x="3465" y="1688"/>
                    </a:lnTo>
                    <a:cubicBezTo>
                      <a:pt x="3465" y="-563"/>
                      <a:pt x="0" y="-563"/>
                      <a:pt x="0" y="1688"/>
                    </a:cubicBezTo>
                    <a:lnTo>
                      <a:pt x="0" y="2152"/>
                    </a:lnTo>
                    <a:cubicBezTo>
                      <a:pt x="0" y="4402"/>
                      <a:pt x="3465" y="4402"/>
                      <a:pt x="3465" y="21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CF32A804-5674-294F-9529-A139BD599109}"/>
                  </a:ext>
                </a:extLst>
              </p:cNvPr>
              <p:cNvSpPr/>
              <p:nvPr/>
            </p:nvSpPr>
            <p:spPr>
              <a:xfrm>
                <a:off x="6971954" y="2003920"/>
                <a:ext cx="3464" cy="3839"/>
              </a:xfrm>
              <a:custGeom>
                <a:avLst/>
                <a:gdLst>
                  <a:gd name="connsiteX0" fmla="*/ 3465 w 3464"/>
                  <a:gd name="connsiteY0" fmla="*/ 2152 h 3839"/>
                  <a:gd name="connsiteX1" fmla="*/ 3465 w 3464"/>
                  <a:gd name="connsiteY1" fmla="*/ 1688 h 3839"/>
                  <a:gd name="connsiteX2" fmla="*/ 0 w 3464"/>
                  <a:gd name="connsiteY2" fmla="*/ 1688 h 3839"/>
                  <a:gd name="connsiteX3" fmla="*/ 0 w 3464"/>
                  <a:gd name="connsiteY3" fmla="*/ 2152 h 3839"/>
                  <a:gd name="connsiteX4" fmla="*/ 3465 w 3464"/>
                  <a:gd name="connsiteY4" fmla="*/ 2152 h 3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4" h="3839">
                    <a:moveTo>
                      <a:pt x="3465" y="2152"/>
                    </a:moveTo>
                    <a:lnTo>
                      <a:pt x="3465" y="1688"/>
                    </a:lnTo>
                    <a:cubicBezTo>
                      <a:pt x="3465" y="-563"/>
                      <a:pt x="0" y="-563"/>
                      <a:pt x="0" y="1688"/>
                    </a:cubicBezTo>
                    <a:lnTo>
                      <a:pt x="0" y="2152"/>
                    </a:lnTo>
                    <a:cubicBezTo>
                      <a:pt x="0" y="4402"/>
                      <a:pt x="3465" y="4402"/>
                      <a:pt x="3465" y="21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AB44EFC0-6DD3-3040-B1F4-9530866C93CB}"/>
                  </a:ext>
                </a:extLst>
              </p:cNvPr>
              <p:cNvSpPr/>
              <p:nvPr/>
            </p:nvSpPr>
            <p:spPr>
              <a:xfrm>
                <a:off x="6970489" y="2023172"/>
                <a:ext cx="3464" cy="3875"/>
              </a:xfrm>
              <a:custGeom>
                <a:avLst/>
                <a:gdLst>
                  <a:gd name="connsiteX0" fmla="*/ 3465 w 3464"/>
                  <a:gd name="connsiteY0" fmla="*/ 2188 h 3875"/>
                  <a:gd name="connsiteX1" fmla="*/ 3465 w 3464"/>
                  <a:gd name="connsiteY1" fmla="*/ 1688 h 3875"/>
                  <a:gd name="connsiteX2" fmla="*/ 0 w 3464"/>
                  <a:gd name="connsiteY2" fmla="*/ 1688 h 3875"/>
                  <a:gd name="connsiteX3" fmla="*/ 0 w 3464"/>
                  <a:gd name="connsiteY3" fmla="*/ 2188 h 3875"/>
                  <a:gd name="connsiteX4" fmla="*/ 3465 w 3464"/>
                  <a:gd name="connsiteY4" fmla="*/ 2188 h 3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4" h="3875">
                    <a:moveTo>
                      <a:pt x="3465" y="2188"/>
                    </a:moveTo>
                    <a:lnTo>
                      <a:pt x="3465" y="1688"/>
                    </a:lnTo>
                    <a:cubicBezTo>
                      <a:pt x="3465" y="-563"/>
                      <a:pt x="0" y="-563"/>
                      <a:pt x="0" y="1688"/>
                    </a:cubicBezTo>
                    <a:lnTo>
                      <a:pt x="0" y="2188"/>
                    </a:lnTo>
                    <a:cubicBezTo>
                      <a:pt x="0" y="4438"/>
                      <a:pt x="3465" y="4438"/>
                      <a:pt x="3465" y="21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B623B9F4-0A66-2B49-B5FB-9589DA2681CF}"/>
                  </a:ext>
                </a:extLst>
              </p:cNvPr>
              <p:cNvSpPr/>
              <p:nvPr/>
            </p:nvSpPr>
            <p:spPr>
              <a:xfrm>
                <a:off x="6960908" y="2037147"/>
                <a:ext cx="3375" cy="3464"/>
              </a:xfrm>
              <a:custGeom>
                <a:avLst/>
                <a:gdLst>
                  <a:gd name="connsiteX0" fmla="*/ 1688 w 3375"/>
                  <a:gd name="connsiteY0" fmla="*/ 3465 h 3464"/>
                  <a:gd name="connsiteX1" fmla="*/ 1688 w 3375"/>
                  <a:gd name="connsiteY1" fmla="*/ 0 h 3464"/>
                  <a:gd name="connsiteX2" fmla="*/ 1688 w 3375"/>
                  <a:gd name="connsiteY2" fmla="*/ 3465 h 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75" h="3464">
                    <a:moveTo>
                      <a:pt x="1688" y="3465"/>
                    </a:moveTo>
                    <a:cubicBezTo>
                      <a:pt x="3938" y="3465"/>
                      <a:pt x="3938" y="0"/>
                      <a:pt x="1688" y="0"/>
                    </a:cubicBezTo>
                    <a:cubicBezTo>
                      <a:pt x="-563" y="0"/>
                      <a:pt x="-563" y="3465"/>
                      <a:pt x="1688" y="3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2DD56647-3CFA-6A4A-ABB1-8CE99082F382}"/>
                  </a:ext>
                </a:extLst>
              </p:cNvPr>
              <p:cNvSpPr/>
              <p:nvPr/>
            </p:nvSpPr>
            <p:spPr>
              <a:xfrm>
                <a:off x="6956764" y="2012925"/>
                <a:ext cx="3596" cy="4602"/>
              </a:xfrm>
              <a:custGeom>
                <a:avLst/>
                <a:gdLst>
                  <a:gd name="connsiteX0" fmla="*/ 3545 w 3596"/>
                  <a:gd name="connsiteY0" fmla="*/ 2290 h 4602"/>
                  <a:gd name="connsiteX1" fmla="*/ 723 w 3596"/>
                  <a:gd name="connsiteY1" fmla="*/ 576 h 4602"/>
                  <a:gd name="connsiteX2" fmla="*/ 723 w 3596"/>
                  <a:gd name="connsiteY2" fmla="*/ 4005 h 4602"/>
                  <a:gd name="connsiteX3" fmla="*/ 3545 w 3596"/>
                  <a:gd name="connsiteY3" fmla="*/ 2290 h 4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96" h="4602">
                    <a:moveTo>
                      <a:pt x="3545" y="2290"/>
                    </a:moveTo>
                    <a:cubicBezTo>
                      <a:pt x="3902" y="719"/>
                      <a:pt x="1938" y="-889"/>
                      <a:pt x="723" y="576"/>
                    </a:cubicBezTo>
                    <a:cubicBezTo>
                      <a:pt x="-241" y="1755"/>
                      <a:pt x="-241" y="2826"/>
                      <a:pt x="723" y="4005"/>
                    </a:cubicBezTo>
                    <a:cubicBezTo>
                      <a:pt x="1973" y="5505"/>
                      <a:pt x="3938" y="3898"/>
                      <a:pt x="3545" y="229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9990676A-749D-5A4F-AB87-7311938B7352}"/>
                  </a:ext>
                </a:extLst>
              </p:cNvPr>
              <p:cNvSpPr/>
              <p:nvPr/>
            </p:nvSpPr>
            <p:spPr>
              <a:xfrm>
                <a:off x="6989840" y="1997606"/>
                <a:ext cx="3375" cy="3464"/>
              </a:xfrm>
              <a:custGeom>
                <a:avLst/>
                <a:gdLst>
                  <a:gd name="connsiteX0" fmla="*/ 1688 w 3375"/>
                  <a:gd name="connsiteY0" fmla="*/ 3465 h 3464"/>
                  <a:gd name="connsiteX1" fmla="*/ 1688 w 3375"/>
                  <a:gd name="connsiteY1" fmla="*/ 0 h 3464"/>
                  <a:gd name="connsiteX2" fmla="*/ 1688 w 3375"/>
                  <a:gd name="connsiteY2" fmla="*/ 3465 h 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75" h="3464">
                    <a:moveTo>
                      <a:pt x="1688" y="3465"/>
                    </a:moveTo>
                    <a:cubicBezTo>
                      <a:pt x="3938" y="3465"/>
                      <a:pt x="3938" y="0"/>
                      <a:pt x="1688" y="0"/>
                    </a:cubicBezTo>
                    <a:cubicBezTo>
                      <a:pt x="-563" y="-35"/>
                      <a:pt x="-563" y="3465"/>
                      <a:pt x="1688" y="3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0406E693-BB07-AC48-958C-85FF1F7FD97C}"/>
                  </a:ext>
                </a:extLst>
              </p:cNvPr>
              <p:cNvSpPr/>
              <p:nvPr/>
            </p:nvSpPr>
            <p:spPr>
              <a:xfrm>
                <a:off x="6992671" y="2024672"/>
                <a:ext cx="3464" cy="3839"/>
              </a:xfrm>
              <a:custGeom>
                <a:avLst/>
                <a:gdLst>
                  <a:gd name="connsiteX0" fmla="*/ 0 w 3464"/>
                  <a:gd name="connsiteY0" fmla="*/ 2152 h 3839"/>
                  <a:gd name="connsiteX1" fmla="*/ 3465 w 3464"/>
                  <a:gd name="connsiteY1" fmla="*/ 2152 h 3839"/>
                  <a:gd name="connsiteX2" fmla="*/ 3465 w 3464"/>
                  <a:gd name="connsiteY2" fmla="*/ 1688 h 3839"/>
                  <a:gd name="connsiteX3" fmla="*/ 0 w 3464"/>
                  <a:gd name="connsiteY3" fmla="*/ 1688 h 3839"/>
                  <a:gd name="connsiteX4" fmla="*/ 0 w 3464"/>
                  <a:gd name="connsiteY4" fmla="*/ 2152 h 3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4" h="3839">
                    <a:moveTo>
                      <a:pt x="0" y="2152"/>
                    </a:moveTo>
                    <a:cubicBezTo>
                      <a:pt x="0" y="4402"/>
                      <a:pt x="3465" y="4402"/>
                      <a:pt x="3465" y="2152"/>
                    </a:cubicBezTo>
                    <a:lnTo>
                      <a:pt x="3465" y="1688"/>
                    </a:lnTo>
                    <a:cubicBezTo>
                      <a:pt x="3465" y="-563"/>
                      <a:pt x="0" y="-563"/>
                      <a:pt x="0" y="1688"/>
                    </a:cubicBezTo>
                    <a:lnTo>
                      <a:pt x="0" y="215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3D87179E-CBD3-FC4A-B285-ED14F098CBDB}"/>
                  </a:ext>
                </a:extLst>
              </p:cNvPr>
              <p:cNvSpPr/>
              <p:nvPr/>
            </p:nvSpPr>
            <p:spPr>
              <a:xfrm>
                <a:off x="6982616" y="2032325"/>
                <a:ext cx="3348" cy="3464"/>
              </a:xfrm>
              <a:custGeom>
                <a:avLst/>
                <a:gdLst>
                  <a:gd name="connsiteX0" fmla="*/ 1661 w 3348"/>
                  <a:gd name="connsiteY0" fmla="*/ 3465 h 3464"/>
                  <a:gd name="connsiteX1" fmla="*/ 1661 w 3348"/>
                  <a:gd name="connsiteY1" fmla="*/ 0 h 3464"/>
                  <a:gd name="connsiteX2" fmla="*/ 1661 w 3348"/>
                  <a:gd name="connsiteY2" fmla="*/ 3465 h 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48" h="3464">
                    <a:moveTo>
                      <a:pt x="1661" y="3465"/>
                    </a:moveTo>
                    <a:cubicBezTo>
                      <a:pt x="3911" y="3465"/>
                      <a:pt x="3911" y="0"/>
                      <a:pt x="1661" y="0"/>
                    </a:cubicBezTo>
                    <a:cubicBezTo>
                      <a:pt x="-554" y="0"/>
                      <a:pt x="-554" y="3465"/>
                      <a:pt x="1661" y="3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1A66EF64-F315-1444-94CD-FF568C017E59}"/>
                  </a:ext>
                </a:extLst>
              </p:cNvPr>
              <p:cNvSpPr/>
              <p:nvPr/>
            </p:nvSpPr>
            <p:spPr>
              <a:xfrm>
                <a:off x="6906401" y="2019787"/>
                <a:ext cx="3375" cy="3465"/>
              </a:xfrm>
              <a:custGeom>
                <a:avLst/>
                <a:gdLst>
                  <a:gd name="connsiteX0" fmla="*/ 1688 w 3375"/>
                  <a:gd name="connsiteY0" fmla="*/ 3465 h 3465"/>
                  <a:gd name="connsiteX1" fmla="*/ 1688 w 3375"/>
                  <a:gd name="connsiteY1" fmla="*/ 0 h 3465"/>
                  <a:gd name="connsiteX2" fmla="*/ 1688 w 3375"/>
                  <a:gd name="connsiteY2" fmla="*/ 3465 h 3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75" h="3465">
                    <a:moveTo>
                      <a:pt x="1688" y="3465"/>
                    </a:moveTo>
                    <a:cubicBezTo>
                      <a:pt x="3938" y="3465"/>
                      <a:pt x="3938" y="0"/>
                      <a:pt x="1688" y="0"/>
                    </a:cubicBezTo>
                    <a:cubicBezTo>
                      <a:pt x="-563" y="-35"/>
                      <a:pt x="-563" y="3465"/>
                      <a:pt x="1688" y="3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B3831E05-E1D1-9A4C-8C82-ECC66D355732}"/>
                  </a:ext>
                </a:extLst>
              </p:cNvPr>
              <p:cNvSpPr/>
              <p:nvPr/>
            </p:nvSpPr>
            <p:spPr>
              <a:xfrm>
                <a:off x="6995162" y="2008679"/>
                <a:ext cx="3375" cy="3464"/>
              </a:xfrm>
              <a:custGeom>
                <a:avLst/>
                <a:gdLst>
                  <a:gd name="connsiteX0" fmla="*/ 1688 w 3375"/>
                  <a:gd name="connsiteY0" fmla="*/ 3465 h 3464"/>
                  <a:gd name="connsiteX1" fmla="*/ 1688 w 3375"/>
                  <a:gd name="connsiteY1" fmla="*/ 0 h 3464"/>
                  <a:gd name="connsiteX2" fmla="*/ 1688 w 3375"/>
                  <a:gd name="connsiteY2" fmla="*/ 3465 h 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75" h="3464">
                    <a:moveTo>
                      <a:pt x="1688" y="3465"/>
                    </a:moveTo>
                    <a:cubicBezTo>
                      <a:pt x="3938" y="3465"/>
                      <a:pt x="3938" y="0"/>
                      <a:pt x="1688" y="0"/>
                    </a:cubicBezTo>
                    <a:cubicBezTo>
                      <a:pt x="-563" y="0"/>
                      <a:pt x="-563" y="3465"/>
                      <a:pt x="1688" y="3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70D56DDF-2F70-8347-9F8F-D2BC2784EDEE}"/>
                  </a:ext>
                </a:extLst>
              </p:cNvPr>
              <p:cNvSpPr/>
              <p:nvPr/>
            </p:nvSpPr>
            <p:spPr>
              <a:xfrm>
                <a:off x="6906879" y="1997106"/>
                <a:ext cx="3362" cy="3464"/>
              </a:xfrm>
              <a:custGeom>
                <a:avLst/>
                <a:gdLst>
                  <a:gd name="connsiteX0" fmla="*/ 1674 w 3362"/>
                  <a:gd name="connsiteY0" fmla="*/ 3465 h 3464"/>
                  <a:gd name="connsiteX1" fmla="*/ 1674 w 3362"/>
                  <a:gd name="connsiteY1" fmla="*/ 0 h 3464"/>
                  <a:gd name="connsiteX2" fmla="*/ 1674 w 3362"/>
                  <a:gd name="connsiteY2" fmla="*/ 3465 h 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62" h="3464">
                    <a:moveTo>
                      <a:pt x="1674" y="3465"/>
                    </a:moveTo>
                    <a:cubicBezTo>
                      <a:pt x="3925" y="3465"/>
                      <a:pt x="3925" y="0"/>
                      <a:pt x="1674" y="0"/>
                    </a:cubicBezTo>
                    <a:cubicBezTo>
                      <a:pt x="-540" y="0"/>
                      <a:pt x="-576" y="3465"/>
                      <a:pt x="1674" y="3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0D578A4B-70A6-CA4E-A92E-3ACB8F2F9454}"/>
                  </a:ext>
                </a:extLst>
              </p:cNvPr>
              <p:cNvSpPr/>
              <p:nvPr/>
            </p:nvSpPr>
            <p:spPr>
              <a:xfrm>
                <a:off x="6906338" y="2038138"/>
                <a:ext cx="3464" cy="3848"/>
              </a:xfrm>
              <a:custGeom>
                <a:avLst/>
                <a:gdLst>
                  <a:gd name="connsiteX0" fmla="*/ 3465 w 3464"/>
                  <a:gd name="connsiteY0" fmla="*/ 2188 h 3848"/>
                  <a:gd name="connsiteX1" fmla="*/ 3465 w 3464"/>
                  <a:gd name="connsiteY1" fmla="*/ 1688 h 3848"/>
                  <a:gd name="connsiteX2" fmla="*/ 0 w 3464"/>
                  <a:gd name="connsiteY2" fmla="*/ 1688 h 3848"/>
                  <a:gd name="connsiteX3" fmla="*/ 0 w 3464"/>
                  <a:gd name="connsiteY3" fmla="*/ 2188 h 3848"/>
                  <a:gd name="connsiteX4" fmla="*/ 3465 w 3464"/>
                  <a:gd name="connsiteY4" fmla="*/ 2188 h 3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4" h="3848">
                    <a:moveTo>
                      <a:pt x="3465" y="2188"/>
                    </a:moveTo>
                    <a:lnTo>
                      <a:pt x="3465" y="1688"/>
                    </a:lnTo>
                    <a:cubicBezTo>
                      <a:pt x="3465" y="-563"/>
                      <a:pt x="0" y="-563"/>
                      <a:pt x="0" y="1688"/>
                    </a:cubicBezTo>
                    <a:lnTo>
                      <a:pt x="0" y="2188"/>
                    </a:lnTo>
                    <a:cubicBezTo>
                      <a:pt x="0" y="4402"/>
                      <a:pt x="3465" y="4402"/>
                      <a:pt x="3465" y="21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B2811704-AEDC-8241-BC5D-D447B164486D}"/>
                  </a:ext>
                </a:extLst>
              </p:cNvPr>
              <p:cNvSpPr/>
              <p:nvPr/>
            </p:nvSpPr>
            <p:spPr>
              <a:xfrm>
                <a:off x="6957528" y="1994213"/>
                <a:ext cx="3862" cy="3464"/>
              </a:xfrm>
              <a:custGeom>
                <a:avLst/>
                <a:gdLst>
                  <a:gd name="connsiteX0" fmla="*/ 1674 w 3862"/>
                  <a:gd name="connsiteY0" fmla="*/ 3465 h 3464"/>
                  <a:gd name="connsiteX1" fmla="*/ 2174 w 3862"/>
                  <a:gd name="connsiteY1" fmla="*/ 3465 h 3464"/>
                  <a:gd name="connsiteX2" fmla="*/ 2174 w 3862"/>
                  <a:gd name="connsiteY2" fmla="*/ 0 h 3464"/>
                  <a:gd name="connsiteX3" fmla="*/ 1674 w 3862"/>
                  <a:gd name="connsiteY3" fmla="*/ 0 h 3464"/>
                  <a:gd name="connsiteX4" fmla="*/ 1674 w 3862"/>
                  <a:gd name="connsiteY4" fmla="*/ 3465 h 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2" h="3464">
                    <a:moveTo>
                      <a:pt x="1674" y="3465"/>
                    </a:moveTo>
                    <a:lnTo>
                      <a:pt x="2174" y="3465"/>
                    </a:lnTo>
                    <a:cubicBezTo>
                      <a:pt x="4425" y="3465"/>
                      <a:pt x="4425" y="0"/>
                      <a:pt x="2174" y="0"/>
                    </a:cubicBezTo>
                    <a:lnTo>
                      <a:pt x="1674" y="0"/>
                    </a:lnTo>
                    <a:cubicBezTo>
                      <a:pt x="-540" y="0"/>
                      <a:pt x="-576" y="3465"/>
                      <a:pt x="1674" y="34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5" name="Graphic 1">
              <a:extLst>
                <a:ext uri="{FF2B5EF4-FFF2-40B4-BE49-F238E27FC236}">
                  <a16:creationId xmlns:a16="http://schemas.microsoft.com/office/drawing/2014/main" id="{DF0756F3-91E7-C840-981C-FE2A51A30A08}"/>
                </a:ext>
              </a:extLst>
            </p:cNvPr>
            <p:cNvGrpSpPr/>
            <p:nvPr/>
          </p:nvGrpSpPr>
          <p:grpSpPr>
            <a:xfrm>
              <a:off x="7331329" y="1879974"/>
              <a:ext cx="347088" cy="346702"/>
              <a:chOff x="7331329" y="1879974"/>
              <a:chExt cx="347088" cy="346702"/>
            </a:xfrm>
            <a:grpFill/>
          </p:grpSpPr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94BC5C4D-A76C-1A42-A851-D1408CD157D5}"/>
                  </a:ext>
                </a:extLst>
              </p:cNvPr>
              <p:cNvSpPr/>
              <p:nvPr/>
            </p:nvSpPr>
            <p:spPr>
              <a:xfrm>
                <a:off x="7376531" y="2163484"/>
                <a:ext cx="12376" cy="12787"/>
              </a:xfrm>
              <a:custGeom>
                <a:avLst/>
                <a:gdLst>
                  <a:gd name="connsiteX0" fmla="*/ 6188 w 12376"/>
                  <a:gd name="connsiteY0" fmla="*/ 0 h 12787"/>
                  <a:gd name="connsiteX1" fmla="*/ 6188 w 12376"/>
                  <a:gd name="connsiteY1" fmla="*/ 12787 h 12787"/>
                  <a:gd name="connsiteX2" fmla="*/ 6188 w 12376"/>
                  <a:gd name="connsiteY2" fmla="*/ 0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76" h="12787">
                    <a:moveTo>
                      <a:pt x="6188" y="0"/>
                    </a:moveTo>
                    <a:cubicBezTo>
                      <a:pt x="-2063" y="0"/>
                      <a:pt x="-2063" y="12787"/>
                      <a:pt x="6188" y="12787"/>
                    </a:cubicBezTo>
                    <a:cubicBezTo>
                      <a:pt x="14439" y="12787"/>
                      <a:pt x="14439" y="0"/>
                      <a:pt x="618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4D64848A-657F-B544-ABE0-5115550449AB}"/>
                  </a:ext>
                </a:extLst>
              </p:cNvPr>
              <p:cNvSpPr/>
              <p:nvPr/>
            </p:nvSpPr>
            <p:spPr>
              <a:xfrm>
                <a:off x="7373709" y="2087189"/>
                <a:ext cx="12376" cy="12787"/>
              </a:xfrm>
              <a:custGeom>
                <a:avLst/>
                <a:gdLst>
                  <a:gd name="connsiteX0" fmla="*/ 6188 w 12376"/>
                  <a:gd name="connsiteY0" fmla="*/ 0 h 12787"/>
                  <a:gd name="connsiteX1" fmla="*/ 6188 w 12376"/>
                  <a:gd name="connsiteY1" fmla="*/ 12787 h 12787"/>
                  <a:gd name="connsiteX2" fmla="*/ 6188 w 12376"/>
                  <a:gd name="connsiteY2" fmla="*/ 0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76" h="12787">
                    <a:moveTo>
                      <a:pt x="6188" y="0"/>
                    </a:moveTo>
                    <a:cubicBezTo>
                      <a:pt x="-2063" y="0"/>
                      <a:pt x="-2063" y="12787"/>
                      <a:pt x="6188" y="12787"/>
                    </a:cubicBezTo>
                    <a:cubicBezTo>
                      <a:pt x="14439" y="12823"/>
                      <a:pt x="14439" y="0"/>
                      <a:pt x="618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B46A518A-7D9C-4844-BC62-5A6D21D2D59D}"/>
                  </a:ext>
                </a:extLst>
              </p:cNvPr>
              <p:cNvSpPr/>
              <p:nvPr/>
            </p:nvSpPr>
            <p:spPr>
              <a:xfrm>
                <a:off x="7375454" y="2025096"/>
                <a:ext cx="13636" cy="13636"/>
              </a:xfrm>
              <a:custGeom>
                <a:avLst/>
                <a:gdLst>
                  <a:gd name="connsiteX0" fmla="*/ 10872 w 13636"/>
                  <a:gd name="connsiteY0" fmla="*/ 1836 h 13636"/>
                  <a:gd name="connsiteX1" fmla="*/ 1836 w 13636"/>
                  <a:gd name="connsiteY1" fmla="*/ 1836 h 13636"/>
                  <a:gd name="connsiteX2" fmla="*/ 1836 w 13636"/>
                  <a:gd name="connsiteY2" fmla="*/ 10873 h 13636"/>
                  <a:gd name="connsiteX3" fmla="*/ 2764 w 13636"/>
                  <a:gd name="connsiteY3" fmla="*/ 11801 h 13636"/>
                  <a:gd name="connsiteX4" fmla="*/ 11801 w 13636"/>
                  <a:gd name="connsiteY4" fmla="*/ 11801 h 13636"/>
                  <a:gd name="connsiteX5" fmla="*/ 11801 w 13636"/>
                  <a:gd name="connsiteY5" fmla="*/ 2764 h 13636"/>
                  <a:gd name="connsiteX6" fmla="*/ 10872 w 13636"/>
                  <a:gd name="connsiteY6" fmla="*/ 1836 h 13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36" h="13636">
                    <a:moveTo>
                      <a:pt x="10872" y="1836"/>
                    </a:moveTo>
                    <a:cubicBezTo>
                      <a:pt x="8515" y="-522"/>
                      <a:pt x="4157" y="-700"/>
                      <a:pt x="1836" y="1836"/>
                    </a:cubicBezTo>
                    <a:cubicBezTo>
                      <a:pt x="-522" y="4407"/>
                      <a:pt x="-700" y="8372"/>
                      <a:pt x="1836" y="10873"/>
                    </a:cubicBezTo>
                    <a:cubicBezTo>
                      <a:pt x="2157" y="11194"/>
                      <a:pt x="2479" y="11515"/>
                      <a:pt x="2764" y="11801"/>
                    </a:cubicBezTo>
                    <a:cubicBezTo>
                      <a:pt x="5122" y="14159"/>
                      <a:pt x="9479" y="14337"/>
                      <a:pt x="11801" y="11801"/>
                    </a:cubicBezTo>
                    <a:cubicBezTo>
                      <a:pt x="14159" y="9229"/>
                      <a:pt x="14337" y="5265"/>
                      <a:pt x="11801" y="2764"/>
                    </a:cubicBezTo>
                    <a:cubicBezTo>
                      <a:pt x="11480" y="2443"/>
                      <a:pt x="11158" y="2121"/>
                      <a:pt x="10872" y="18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80391D2B-7F40-D347-AFE9-CC990ABE4BA1}"/>
                  </a:ext>
                </a:extLst>
              </p:cNvPr>
              <p:cNvSpPr/>
              <p:nvPr/>
            </p:nvSpPr>
            <p:spPr>
              <a:xfrm>
                <a:off x="7374674" y="1946886"/>
                <a:ext cx="12363" cy="12787"/>
              </a:xfrm>
              <a:custGeom>
                <a:avLst/>
                <a:gdLst>
                  <a:gd name="connsiteX0" fmla="*/ 6188 w 12363"/>
                  <a:gd name="connsiteY0" fmla="*/ 12787 h 12787"/>
                  <a:gd name="connsiteX1" fmla="*/ 6188 w 12363"/>
                  <a:gd name="connsiteY1" fmla="*/ 0 h 12787"/>
                  <a:gd name="connsiteX2" fmla="*/ 6188 w 12363"/>
                  <a:gd name="connsiteY2" fmla="*/ 12787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63" h="12787">
                    <a:moveTo>
                      <a:pt x="6188" y="12787"/>
                    </a:moveTo>
                    <a:cubicBezTo>
                      <a:pt x="14404" y="12787"/>
                      <a:pt x="14439" y="0"/>
                      <a:pt x="6188" y="0"/>
                    </a:cubicBezTo>
                    <a:cubicBezTo>
                      <a:pt x="-2063" y="0"/>
                      <a:pt x="-2063" y="12787"/>
                      <a:pt x="6188" y="127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52C02A61-F382-554F-AF51-75B7FFF87EE3}"/>
                  </a:ext>
                </a:extLst>
              </p:cNvPr>
              <p:cNvSpPr/>
              <p:nvPr/>
            </p:nvSpPr>
            <p:spPr>
              <a:xfrm>
                <a:off x="7454509" y="1940278"/>
                <a:ext cx="13725" cy="12787"/>
              </a:xfrm>
              <a:custGeom>
                <a:avLst/>
                <a:gdLst>
                  <a:gd name="connsiteX0" fmla="*/ 7327 w 13725"/>
                  <a:gd name="connsiteY0" fmla="*/ 12787 h 12787"/>
                  <a:gd name="connsiteX1" fmla="*/ 13721 w 13725"/>
                  <a:gd name="connsiteY1" fmla="*/ 6394 h 12787"/>
                  <a:gd name="connsiteX2" fmla="*/ 7327 w 13725"/>
                  <a:gd name="connsiteY2" fmla="*/ 0 h 12787"/>
                  <a:gd name="connsiteX3" fmla="*/ 6398 w 13725"/>
                  <a:gd name="connsiteY3" fmla="*/ 0 h 12787"/>
                  <a:gd name="connsiteX4" fmla="*/ 5 w 13725"/>
                  <a:gd name="connsiteY4" fmla="*/ 6394 h 12787"/>
                  <a:gd name="connsiteX5" fmla="*/ 6398 w 13725"/>
                  <a:gd name="connsiteY5" fmla="*/ 12787 h 12787"/>
                  <a:gd name="connsiteX6" fmla="*/ 7327 w 13725"/>
                  <a:gd name="connsiteY6" fmla="*/ 12787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25" h="12787">
                    <a:moveTo>
                      <a:pt x="7327" y="12787"/>
                    </a:moveTo>
                    <a:cubicBezTo>
                      <a:pt x="10685" y="12787"/>
                      <a:pt x="13863" y="9858"/>
                      <a:pt x="13721" y="6394"/>
                    </a:cubicBezTo>
                    <a:cubicBezTo>
                      <a:pt x="13578" y="2929"/>
                      <a:pt x="10899" y="0"/>
                      <a:pt x="7327" y="0"/>
                    </a:cubicBezTo>
                    <a:lnTo>
                      <a:pt x="6398" y="0"/>
                    </a:lnTo>
                    <a:cubicBezTo>
                      <a:pt x="3041" y="0"/>
                      <a:pt x="-138" y="2929"/>
                      <a:pt x="5" y="6394"/>
                    </a:cubicBezTo>
                    <a:cubicBezTo>
                      <a:pt x="147" y="9858"/>
                      <a:pt x="2826" y="12787"/>
                      <a:pt x="6398" y="12787"/>
                    </a:cubicBezTo>
                    <a:lnTo>
                      <a:pt x="7327" y="1278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5AA686D3-6F27-414E-928E-4863CFE03B2A}"/>
                  </a:ext>
                </a:extLst>
              </p:cNvPr>
              <p:cNvSpPr/>
              <p:nvPr/>
            </p:nvSpPr>
            <p:spPr>
              <a:xfrm>
                <a:off x="7458470" y="2011858"/>
                <a:ext cx="12376" cy="12787"/>
              </a:xfrm>
              <a:custGeom>
                <a:avLst/>
                <a:gdLst>
                  <a:gd name="connsiteX0" fmla="*/ 6188 w 12376"/>
                  <a:gd name="connsiteY0" fmla="*/ 0 h 12787"/>
                  <a:gd name="connsiteX1" fmla="*/ 6188 w 12376"/>
                  <a:gd name="connsiteY1" fmla="*/ 12787 h 12787"/>
                  <a:gd name="connsiteX2" fmla="*/ 6188 w 12376"/>
                  <a:gd name="connsiteY2" fmla="*/ 0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76" h="12787">
                    <a:moveTo>
                      <a:pt x="6188" y="0"/>
                    </a:moveTo>
                    <a:cubicBezTo>
                      <a:pt x="-2063" y="0"/>
                      <a:pt x="-2063" y="12787"/>
                      <a:pt x="6188" y="12787"/>
                    </a:cubicBezTo>
                    <a:cubicBezTo>
                      <a:pt x="14439" y="12787"/>
                      <a:pt x="14439" y="0"/>
                      <a:pt x="618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D7D4CA69-EB96-B849-88D2-02FA27786C3C}"/>
                  </a:ext>
                </a:extLst>
              </p:cNvPr>
              <p:cNvSpPr/>
              <p:nvPr/>
            </p:nvSpPr>
            <p:spPr>
              <a:xfrm>
                <a:off x="7460363" y="2088153"/>
                <a:ext cx="12363" cy="12787"/>
              </a:xfrm>
              <a:custGeom>
                <a:avLst/>
                <a:gdLst>
                  <a:gd name="connsiteX0" fmla="*/ 6188 w 12363"/>
                  <a:gd name="connsiteY0" fmla="*/ 12787 h 12787"/>
                  <a:gd name="connsiteX1" fmla="*/ 6188 w 12363"/>
                  <a:gd name="connsiteY1" fmla="*/ 0 h 12787"/>
                  <a:gd name="connsiteX2" fmla="*/ 6188 w 12363"/>
                  <a:gd name="connsiteY2" fmla="*/ 12787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63" h="12787">
                    <a:moveTo>
                      <a:pt x="6188" y="12787"/>
                    </a:moveTo>
                    <a:cubicBezTo>
                      <a:pt x="14404" y="12787"/>
                      <a:pt x="14439" y="0"/>
                      <a:pt x="6188" y="0"/>
                    </a:cubicBezTo>
                    <a:cubicBezTo>
                      <a:pt x="-2063" y="0"/>
                      <a:pt x="-2063" y="12787"/>
                      <a:pt x="6188" y="127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6360275A-DEC1-1D45-A569-3C1325A87B68}"/>
                  </a:ext>
                </a:extLst>
              </p:cNvPr>
              <p:cNvSpPr/>
              <p:nvPr/>
            </p:nvSpPr>
            <p:spPr>
              <a:xfrm>
                <a:off x="7460158" y="2160658"/>
                <a:ext cx="12787" cy="13725"/>
              </a:xfrm>
              <a:custGeom>
                <a:avLst/>
                <a:gdLst>
                  <a:gd name="connsiteX0" fmla="*/ 6394 w 12787"/>
                  <a:gd name="connsiteY0" fmla="*/ 5 h 13725"/>
                  <a:gd name="connsiteX1" fmla="*/ 0 w 12787"/>
                  <a:gd name="connsiteY1" fmla="*/ 6398 h 13725"/>
                  <a:gd name="connsiteX2" fmla="*/ 0 w 12787"/>
                  <a:gd name="connsiteY2" fmla="*/ 7327 h 13725"/>
                  <a:gd name="connsiteX3" fmla="*/ 6394 w 12787"/>
                  <a:gd name="connsiteY3" fmla="*/ 13721 h 13725"/>
                  <a:gd name="connsiteX4" fmla="*/ 12787 w 12787"/>
                  <a:gd name="connsiteY4" fmla="*/ 7327 h 13725"/>
                  <a:gd name="connsiteX5" fmla="*/ 12787 w 12787"/>
                  <a:gd name="connsiteY5" fmla="*/ 6398 h 13725"/>
                  <a:gd name="connsiteX6" fmla="*/ 6394 w 12787"/>
                  <a:gd name="connsiteY6" fmla="*/ 5 h 13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87" h="13725">
                    <a:moveTo>
                      <a:pt x="6394" y="5"/>
                    </a:moveTo>
                    <a:cubicBezTo>
                      <a:pt x="2929" y="148"/>
                      <a:pt x="0" y="2827"/>
                      <a:pt x="0" y="6398"/>
                    </a:cubicBezTo>
                    <a:lnTo>
                      <a:pt x="0" y="7327"/>
                    </a:lnTo>
                    <a:cubicBezTo>
                      <a:pt x="0" y="10685"/>
                      <a:pt x="2929" y="13863"/>
                      <a:pt x="6394" y="13721"/>
                    </a:cubicBezTo>
                    <a:cubicBezTo>
                      <a:pt x="9858" y="13578"/>
                      <a:pt x="12787" y="10899"/>
                      <a:pt x="12787" y="7327"/>
                    </a:cubicBezTo>
                    <a:lnTo>
                      <a:pt x="12787" y="6398"/>
                    </a:lnTo>
                    <a:cubicBezTo>
                      <a:pt x="12787" y="3077"/>
                      <a:pt x="9858" y="-138"/>
                      <a:pt x="6394" y="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79C0DFA1-7DB0-E346-A2AA-0373374482C3}"/>
                  </a:ext>
                </a:extLst>
              </p:cNvPr>
              <p:cNvSpPr/>
              <p:nvPr/>
            </p:nvSpPr>
            <p:spPr>
              <a:xfrm>
                <a:off x="7531957" y="2157841"/>
                <a:ext cx="12349" cy="12787"/>
              </a:xfrm>
              <a:custGeom>
                <a:avLst/>
                <a:gdLst>
                  <a:gd name="connsiteX0" fmla="*/ 6175 w 12349"/>
                  <a:gd name="connsiteY0" fmla="*/ 0 h 12787"/>
                  <a:gd name="connsiteX1" fmla="*/ 6175 w 12349"/>
                  <a:gd name="connsiteY1" fmla="*/ 12787 h 12787"/>
                  <a:gd name="connsiteX2" fmla="*/ 6175 w 12349"/>
                  <a:gd name="connsiteY2" fmla="*/ 0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49" h="12787">
                    <a:moveTo>
                      <a:pt x="6175" y="0"/>
                    </a:moveTo>
                    <a:cubicBezTo>
                      <a:pt x="-2040" y="0"/>
                      <a:pt x="-2076" y="12787"/>
                      <a:pt x="6175" y="12787"/>
                    </a:cubicBezTo>
                    <a:cubicBezTo>
                      <a:pt x="14390" y="12787"/>
                      <a:pt x="14426" y="0"/>
                      <a:pt x="617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9B25C331-EEC6-1D44-84CC-EEC6A320C0A4}"/>
                  </a:ext>
                </a:extLst>
              </p:cNvPr>
              <p:cNvSpPr/>
              <p:nvPr/>
            </p:nvSpPr>
            <p:spPr>
              <a:xfrm>
                <a:off x="7523478" y="2092868"/>
                <a:ext cx="12349" cy="12787"/>
              </a:xfrm>
              <a:custGeom>
                <a:avLst/>
                <a:gdLst>
                  <a:gd name="connsiteX0" fmla="*/ 6188 w 12349"/>
                  <a:gd name="connsiteY0" fmla="*/ 0 h 12787"/>
                  <a:gd name="connsiteX1" fmla="*/ 6188 w 12349"/>
                  <a:gd name="connsiteY1" fmla="*/ 12787 h 12787"/>
                  <a:gd name="connsiteX2" fmla="*/ 6188 w 12349"/>
                  <a:gd name="connsiteY2" fmla="*/ 0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49" h="12787">
                    <a:moveTo>
                      <a:pt x="6188" y="0"/>
                    </a:moveTo>
                    <a:cubicBezTo>
                      <a:pt x="-2063" y="0"/>
                      <a:pt x="-2063" y="12787"/>
                      <a:pt x="6188" y="12787"/>
                    </a:cubicBezTo>
                    <a:cubicBezTo>
                      <a:pt x="14404" y="12787"/>
                      <a:pt x="14404" y="0"/>
                      <a:pt x="618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BFCF2A41-549B-3642-9426-88786C2B3FD2}"/>
                  </a:ext>
                </a:extLst>
              </p:cNvPr>
              <p:cNvSpPr/>
              <p:nvPr/>
            </p:nvSpPr>
            <p:spPr>
              <a:xfrm>
                <a:off x="7527228" y="2022217"/>
                <a:ext cx="12376" cy="12787"/>
              </a:xfrm>
              <a:custGeom>
                <a:avLst/>
                <a:gdLst>
                  <a:gd name="connsiteX0" fmla="*/ 6188 w 12376"/>
                  <a:gd name="connsiteY0" fmla="*/ 12787 h 12787"/>
                  <a:gd name="connsiteX1" fmla="*/ 6188 w 12376"/>
                  <a:gd name="connsiteY1" fmla="*/ 0 h 12787"/>
                  <a:gd name="connsiteX2" fmla="*/ 6188 w 12376"/>
                  <a:gd name="connsiteY2" fmla="*/ 12787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76" h="12787">
                    <a:moveTo>
                      <a:pt x="6188" y="12787"/>
                    </a:moveTo>
                    <a:cubicBezTo>
                      <a:pt x="14439" y="12787"/>
                      <a:pt x="14439" y="0"/>
                      <a:pt x="6188" y="0"/>
                    </a:cubicBezTo>
                    <a:cubicBezTo>
                      <a:pt x="-2063" y="0"/>
                      <a:pt x="-2063" y="12787"/>
                      <a:pt x="6188" y="127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B4058304-6A1C-B74C-A7A6-84CF8DEA9D57}"/>
                  </a:ext>
                </a:extLst>
              </p:cNvPr>
              <p:cNvSpPr/>
              <p:nvPr/>
            </p:nvSpPr>
            <p:spPr>
              <a:xfrm>
                <a:off x="7527023" y="1946881"/>
                <a:ext cx="12787" cy="13727"/>
              </a:xfrm>
              <a:custGeom>
                <a:avLst/>
                <a:gdLst>
                  <a:gd name="connsiteX0" fmla="*/ 6394 w 12787"/>
                  <a:gd name="connsiteY0" fmla="*/ 13721 h 13727"/>
                  <a:gd name="connsiteX1" fmla="*/ 12787 w 12787"/>
                  <a:gd name="connsiteY1" fmla="*/ 7327 h 13727"/>
                  <a:gd name="connsiteX2" fmla="*/ 12787 w 12787"/>
                  <a:gd name="connsiteY2" fmla="*/ 6398 h 13727"/>
                  <a:gd name="connsiteX3" fmla="*/ 6394 w 12787"/>
                  <a:gd name="connsiteY3" fmla="*/ 5 h 13727"/>
                  <a:gd name="connsiteX4" fmla="*/ 0 w 12787"/>
                  <a:gd name="connsiteY4" fmla="*/ 6398 h 13727"/>
                  <a:gd name="connsiteX5" fmla="*/ 0 w 12787"/>
                  <a:gd name="connsiteY5" fmla="*/ 7327 h 13727"/>
                  <a:gd name="connsiteX6" fmla="*/ 6394 w 12787"/>
                  <a:gd name="connsiteY6" fmla="*/ 13721 h 13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87" h="13727">
                    <a:moveTo>
                      <a:pt x="6394" y="13721"/>
                    </a:moveTo>
                    <a:cubicBezTo>
                      <a:pt x="9858" y="13578"/>
                      <a:pt x="12787" y="10899"/>
                      <a:pt x="12787" y="7327"/>
                    </a:cubicBezTo>
                    <a:lnTo>
                      <a:pt x="12787" y="6398"/>
                    </a:lnTo>
                    <a:cubicBezTo>
                      <a:pt x="12787" y="3041"/>
                      <a:pt x="9858" y="-138"/>
                      <a:pt x="6394" y="5"/>
                    </a:cubicBezTo>
                    <a:cubicBezTo>
                      <a:pt x="2929" y="147"/>
                      <a:pt x="0" y="2826"/>
                      <a:pt x="0" y="6398"/>
                    </a:cubicBezTo>
                    <a:lnTo>
                      <a:pt x="0" y="7327"/>
                    </a:lnTo>
                    <a:cubicBezTo>
                      <a:pt x="0" y="10685"/>
                      <a:pt x="2929" y="13899"/>
                      <a:pt x="6394" y="137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0FB30755-8DE2-FB4D-AF10-F3745CC4193D}"/>
                  </a:ext>
                </a:extLst>
              </p:cNvPr>
              <p:cNvSpPr/>
              <p:nvPr/>
            </p:nvSpPr>
            <p:spPr>
              <a:xfrm>
                <a:off x="7591272" y="1933705"/>
                <a:ext cx="12376" cy="12787"/>
              </a:xfrm>
              <a:custGeom>
                <a:avLst/>
                <a:gdLst>
                  <a:gd name="connsiteX0" fmla="*/ 6188 w 12376"/>
                  <a:gd name="connsiteY0" fmla="*/ 12787 h 12787"/>
                  <a:gd name="connsiteX1" fmla="*/ 6188 w 12376"/>
                  <a:gd name="connsiteY1" fmla="*/ 0 h 12787"/>
                  <a:gd name="connsiteX2" fmla="*/ 6188 w 12376"/>
                  <a:gd name="connsiteY2" fmla="*/ 12787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76" h="12787">
                    <a:moveTo>
                      <a:pt x="6188" y="12787"/>
                    </a:moveTo>
                    <a:cubicBezTo>
                      <a:pt x="14439" y="12787"/>
                      <a:pt x="14439" y="0"/>
                      <a:pt x="6188" y="0"/>
                    </a:cubicBezTo>
                    <a:cubicBezTo>
                      <a:pt x="-2063" y="0"/>
                      <a:pt x="-2063" y="12787"/>
                      <a:pt x="6188" y="127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715A8C08-8691-3546-84C4-D76FCDCB4801}"/>
                  </a:ext>
                </a:extLst>
              </p:cNvPr>
              <p:cNvSpPr/>
              <p:nvPr/>
            </p:nvSpPr>
            <p:spPr>
              <a:xfrm>
                <a:off x="7593165" y="2013751"/>
                <a:ext cx="12376" cy="12787"/>
              </a:xfrm>
              <a:custGeom>
                <a:avLst/>
                <a:gdLst>
                  <a:gd name="connsiteX0" fmla="*/ 6188 w 12376"/>
                  <a:gd name="connsiteY0" fmla="*/ 12787 h 12787"/>
                  <a:gd name="connsiteX1" fmla="*/ 6188 w 12376"/>
                  <a:gd name="connsiteY1" fmla="*/ 0 h 12787"/>
                  <a:gd name="connsiteX2" fmla="*/ 6188 w 12376"/>
                  <a:gd name="connsiteY2" fmla="*/ 12787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76" h="12787">
                    <a:moveTo>
                      <a:pt x="6188" y="12787"/>
                    </a:moveTo>
                    <a:cubicBezTo>
                      <a:pt x="14439" y="12787"/>
                      <a:pt x="14439" y="0"/>
                      <a:pt x="6188" y="0"/>
                    </a:cubicBezTo>
                    <a:cubicBezTo>
                      <a:pt x="-2063" y="0"/>
                      <a:pt x="-2063" y="12787"/>
                      <a:pt x="6188" y="127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3C72BD54-11E7-F540-9DA6-08534264F537}"/>
                  </a:ext>
                </a:extLst>
              </p:cNvPr>
              <p:cNvSpPr/>
              <p:nvPr/>
            </p:nvSpPr>
            <p:spPr>
              <a:xfrm>
                <a:off x="7592027" y="2091939"/>
                <a:ext cx="13725" cy="12787"/>
              </a:xfrm>
              <a:custGeom>
                <a:avLst/>
                <a:gdLst>
                  <a:gd name="connsiteX0" fmla="*/ 7327 w 13725"/>
                  <a:gd name="connsiteY0" fmla="*/ 12787 h 12787"/>
                  <a:gd name="connsiteX1" fmla="*/ 13721 w 13725"/>
                  <a:gd name="connsiteY1" fmla="*/ 6394 h 12787"/>
                  <a:gd name="connsiteX2" fmla="*/ 7327 w 13725"/>
                  <a:gd name="connsiteY2" fmla="*/ 0 h 12787"/>
                  <a:gd name="connsiteX3" fmla="*/ 6398 w 13725"/>
                  <a:gd name="connsiteY3" fmla="*/ 0 h 12787"/>
                  <a:gd name="connsiteX4" fmla="*/ 5 w 13725"/>
                  <a:gd name="connsiteY4" fmla="*/ 6394 h 12787"/>
                  <a:gd name="connsiteX5" fmla="*/ 6398 w 13725"/>
                  <a:gd name="connsiteY5" fmla="*/ 12787 h 12787"/>
                  <a:gd name="connsiteX6" fmla="*/ 7327 w 13725"/>
                  <a:gd name="connsiteY6" fmla="*/ 12787 h 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25" h="12787">
                    <a:moveTo>
                      <a:pt x="7327" y="12787"/>
                    </a:moveTo>
                    <a:cubicBezTo>
                      <a:pt x="10685" y="12787"/>
                      <a:pt x="13864" y="9858"/>
                      <a:pt x="13721" y="6394"/>
                    </a:cubicBezTo>
                    <a:cubicBezTo>
                      <a:pt x="13578" y="2929"/>
                      <a:pt x="10899" y="0"/>
                      <a:pt x="7327" y="0"/>
                    </a:cubicBezTo>
                    <a:lnTo>
                      <a:pt x="6398" y="0"/>
                    </a:lnTo>
                    <a:cubicBezTo>
                      <a:pt x="3041" y="0"/>
                      <a:pt x="-138" y="2929"/>
                      <a:pt x="5" y="6394"/>
                    </a:cubicBezTo>
                    <a:cubicBezTo>
                      <a:pt x="148" y="9858"/>
                      <a:pt x="2826" y="12787"/>
                      <a:pt x="6398" y="12787"/>
                    </a:cubicBezTo>
                    <a:lnTo>
                      <a:pt x="7327" y="1278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6DE00EF1-2F31-2A44-8DF7-A0196F9C3F85}"/>
                  </a:ext>
                </a:extLst>
              </p:cNvPr>
              <p:cNvSpPr/>
              <p:nvPr/>
            </p:nvSpPr>
            <p:spPr>
              <a:xfrm>
                <a:off x="7594817" y="2154083"/>
                <a:ext cx="12787" cy="13727"/>
              </a:xfrm>
              <a:custGeom>
                <a:avLst/>
                <a:gdLst>
                  <a:gd name="connsiteX0" fmla="*/ 6394 w 12787"/>
                  <a:gd name="connsiteY0" fmla="*/ 7 h 13727"/>
                  <a:gd name="connsiteX1" fmla="*/ 0 w 12787"/>
                  <a:gd name="connsiteY1" fmla="*/ 6401 h 13727"/>
                  <a:gd name="connsiteX2" fmla="*/ 0 w 12787"/>
                  <a:gd name="connsiteY2" fmla="*/ 7329 h 13727"/>
                  <a:gd name="connsiteX3" fmla="*/ 6394 w 12787"/>
                  <a:gd name="connsiteY3" fmla="*/ 13723 h 13727"/>
                  <a:gd name="connsiteX4" fmla="*/ 12787 w 12787"/>
                  <a:gd name="connsiteY4" fmla="*/ 7329 h 13727"/>
                  <a:gd name="connsiteX5" fmla="*/ 12787 w 12787"/>
                  <a:gd name="connsiteY5" fmla="*/ 6401 h 13727"/>
                  <a:gd name="connsiteX6" fmla="*/ 6394 w 12787"/>
                  <a:gd name="connsiteY6" fmla="*/ 7 h 13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87" h="13727">
                    <a:moveTo>
                      <a:pt x="6394" y="7"/>
                    </a:moveTo>
                    <a:cubicBezTo>
                      <a:pt x="2929" y="150"/>
                      <a:pt x="0" y="2829"/>
                      <a:pt x="0" y="6401"/>
                    </a:cubicBezTo>
                    <a:lnTo>
                      <a:pt x="0" y="7329"/>
                    </a:lnTo>
                    <a:cubicBezTo>
                      <a:pt x="0" y="10687"/>
                      <a:pt x="2929" y="13866"/>
                      <a:pt x="6394" y="13723"/>
                    </a:cubicBezTo>
                    <a:cubicBezTo>
                      <a:pt x="9858" y="13580"/>
                      <a:pt x="12787" y="10901"/>
                      <a:pt x="12787" y="7329"/>
                    </a:cubicBezTo>
                    <a:lnTo>
                      <a:pt x="12787" y="6401"/>
                    </a:lnTo>
                    <a:cubicBezTo>
                      <a:pt x="12823" y="3043"/>
                      <a:pt x="9858" y="-171"/>
                      <a:pt x="6394" y="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A69E3F83-99D7-D447-9042-27E74D717CD4}"/>
                  </a:ext>
                </a:extLst>
              </p:cNvPr>
              <p:cNvSpPr/>
              <p:nvPr/>
            </p:nvSpPr>
            <p:spPr>
              <a:xfrm>
                <a:off x="7331329" y="1879974"/>
                <a:ext cx="347088" cy="346702"/>
              </a:xfrm>
              <a:custGeom>
                <a:avLst/>
                <a:gdLst>
                  <a:gd name="connsiteX0" fmla="*/ 346641 w 347088"/>
                  <a:gd name="connsiteY0" fmla="*/ 50053 h 346702"/>
                  <a:gd name="connsiteX1" fmla="*/ 334961 w 347088"/>
                  <a:gd name="connsiteY1" fmla="*/ 46338 h 346702"/>
                  <a:gd name="connsiteX2" fmla="*/ 320603 w 347088"/>
                  <a:gd name="connsiteY2" fmla="*/ 41659 h 346702"/>
                  <a:gd name="connsiteX3" fmla="*/ 308672 w 347088"/>
                  <a:gd name="connsiteY3" fmla="*/ 23871 h 346702"/>
                  <a:gd name="connsiteX4" fmla="*/ 279597 w 347088"/>
                  <a:gd name="connsiteY4" fmla="*/ 19799 h 346702"/>
                  <a:gd name="connsiteX5" fmla="*/ 265096 w 347088"/>
                  <a:gd name="connsiteY5" fmla="*/ 19585 h 346702"/>
                  <a:gd name="connsiteX6" fmla="*/ 246808 w 347088"/>
                  <a:gd name="connsiteY6" fmla="*/ 12012 h 346702"/>
                  <a:gd name="connsiteX7" fmla="*/ 228984 w 347088"/>
                  <a:gd name="connsiteY7" fmla="*/ 4583 h 346702"/>
                  <a:gd name="connsiteX8" fmla="*/ 216304 w 347088"/>
                  <a:gd name="connsiteY8" fmla="*/ 11 h 346702"/>
                  <a:gd name="connsiteX9" fmla="*/ 215018 w 347088"/>
                  <a:gd name="connsiteY9" fmla="*/ 1332 h 346702"/>
                  <a:gd name="connsiteX10" fmla="*/ 214196 w 347088"/>
                  <a:gd name="connsiteY10" fmla="*/ 3297 h 346702"/>
                  <a:gd name="connsiteX11" fmla="*/ 211946 w 347088"/>
                  <a:gd name="connsiteY11" fmla="*/ 10941 h 346702"/>
                  <a:gd name="connsiteX12" fmla="*/ 209303 w 347088"/>
                  <a:gd name="connsiteY12" fmla="*/ 18727 h 346702"/>
                  <a:gd name="connsiteX13" fmla="*/ 209160 w 347088"/>
                  <a:gd name="connsiteY13" fmla="*/ 18977 h 346702"/>
                  <a:gd name="connsiteX14" fmla="*/ 186407 w 347088"/>
                  <a:gd name="connsiteY14" fmla="*/ 18870 h 346702"/>
                  <a:gd name="connsiteX15" fmla="*/ 82930 w 347088"/>
                  <a:gd name="connsiteY15" fmla="*/ 21692 h 346702"/>
                  <a:gd name="connsiteX16" fmla="*/ 41961 w 347088"/>
                  <a:gd name="connsiteY16" fmla="*/ 22656 h 346702"/>
                  <a:gd name="connsiteX17" fmla="*/ 10635 w 347088"/>
                  <a:gd name="connsiteY17" fmla="*/ 27157 h 346702"/>
                  <a:gd name="connsiteX18" fmla="*/ 98 w 347088"/>
                  <a:gd name="connsiteY18" fmla="*/ 48695 h 346702"/>
                  <a:gd name="connsiteX19" fmla="*/ 848 w 347088"/>
                  <a:gd name="connsiteY19" fmla="*/ 99630 h 346702"/>
                  <a:gd name="connsiteX20" fmla="*/ 1098 w 347088"/>
                  <a:gd name="connsiteY20" fmla="*/ 335910 h 346702"/>
                  <a:gd name="connsiteX21" fmla="*/ 1170 w 347088"/>
                  <a:gd name="connsiteY21" fmla="*/ 336267 h 346702"/>
                  <a:gd name="connsiteX22" fmla="*/ 1313 w 347088"/>
                  <a:gd name="connsiteY22" fmla="*/ 339339 h 346702"/>
                  <a:gd name="connsiteX23" fmla="*/ 33388 w 347088"/>
                  <a:gd name="connsiteY23" fmla="*/ 340196 h 346702"/>
                  <a:gd name="connsiteX24" fmla="*/ 70714 w 347088"/>
                  <a:gd name="connsiteY24" fmla="*/ 344482 h 346702"/>
                  <a:gd name="connsiteX25" fmla="*/ 151153 w 347088"/>
                  <a:gd name="connsiteY25" fmla="*/ 344554 h 346702"/>
                  <a:gd name="connsiteX26" fmla="*/ 232913 w 347088"/>
                  <a:gd name="connsiteY26" fmla="*/ 337660 h 346702"/>
                  <a:gd name="connsiteX27" fmla="*/ 272775 w 347088"/>
                  <a:gd name="connsiteY27" fmla="*/ 336553 h 346702"/>
                  <a:gd name="connsiteX28" fmla="*/ 308887 w 347088"/>
                  <a:gd name="connsiteY28" fmla="*/ 335624 h 346702"/>
                  <a:gd name="connsiteX29" fmla="*/ 310065 w 347088"/>
                  <a:gd name="connsiteY29" fmla="*/ 334088 h 346702"/>
                  <a:gd name="connsiteX30" fmla="*/ 308922 w 347088"/>
                  <a:gd name="connsiteY30" fmla="*/ 282474 h 346702"/>
                  <a:gd name="connsiteX31" fmla="*/ 314280 w 347088"/>
                  <a:gd name="connsiteY31" fmla="*/ 230754 h 346702"/>
                  <a:gd name="connsiteX32" fmla="*/ 319781 w 347088"/>
                  <a:gd name="connsiteY32" fmla="*/ 126669 h 346702"/>
                  <a:gd name="connsiteX33" fmla="*/ 319888 w 347088"/>
                  <a:gd name="connsiteY33" fmla="*/ 77056 h 346702"/>
                  <a:gd name="connsiteX34" fmla="*/ 320567 w 347088"/>
                  <a:gd name="connsiteY34" fmla="*/ 67055 h 346702"/>
                  <a:gd name="connsiteX35" fmla="*/ 327282 w 347088"/>
                  <a:gd name="connsiteY35" fmla="*/ 69627 h 346702"/>
                  <a:gd name="connsiteX36" fmla="*/ 338105 w 347088"/>
                  <a:gd name="connsiteY36" fmla="*/ 72841 h 346702"/>
                  <a:gd name="connsiteX37" fmla="*/ 339998 w 347088"/>
                  <a:gd name="connsiteY37" fmla="*/ 71055 h 346702"/>
                  <a:gd name="connsiteX38" fmla="*/ 341284 w 347088"/>
                  <a:gd name="connsiteY38" fmla="*/ 64161 h 346702"/>
                  <a:gd name="connsiteX39" fmla="*/ 341962 w 347088"/>
                  <a:gd name="connsiteY39" fmla="*/ 60768 h 346702"/>
                  <a:gd name="connsiteX40" fmla="*/ 343498 w 347088"/>
                  <a:gd name="connsiteY40" fmla="*/ 59375 h 346702"/>
                  <a:gd name="connsiteX41" fmla="*/ 346641 w 347088"/>
                  <a:gd name="connsiteY41" fmla="*/ 51946 h 346702"/>
                  <a:gd name="connsiteX42" fmla="*/ 346641 w 347088"/>
                  <a:gd name="connsiteY42" fmla="*/ 50053 h 346702"/>
                  <a:gd name="connsiteX43" fmla="*/ 298028 w 347088"/>
                  <a:gd name="connsiteY43" fmla="*/ 24228 h 346702"/>
                  <a:gd name="connsiteX44" fmla="*/ 314888 w 347088"/>
                  <a:gd name="connsiteY44" fmla="*/ 33229 h 346702"/>
                  <a:gd name="connsiteX45" fmla="*/ 317316 w 347088"/>
                  <a:gd name="connsiteY45" fmla="*/ 40587 h 346702"/>
                  <a:gd name="connsiteX46" fmla="*/ 317209 w 347088"/>
                  <a:gd name="connsiteY46" fmla="*/ 40551 h 346702"/>
                  <a:gd name="connsiteX47" fmla="*/ 282562 w 347088"/>
                  <a:gd name="connsiteY47" fmla="*/ 26800 h 346702"/>
                  <a:gd name="connsiteX48" fmla="*/ 272561 w 347088"/>
                  <a:gd name="connsiteY48" fmla="*/ 22656 h 346702"/>
                  <a:gd name="connsiteX49" fmla="*/ 298028 w 347088"/>
                  <a:gd name="connsiteY49" fmla="*/ 24228 h 346702"/>
                  <a:gd name="connsiteX50" fmla="*/ 316566 w 347088"/>
                  <a:gd name="connsiteY50" fmla="*/ 109167 h 346702"/>
                  <a:gd name="connsiteX51" fmla="*/ 310244 w 347088"/>
                  <a:gd name="connsiteY51" fmla="*/ 238648 h 346702"/>
                  <a:gd name="connsiteX52" fmla="*/ 305422 w 347088"/>
                  <a:gd name="connsiteY52" fmla="*/ 304049 h 346702"/>
                  <a:gd name="connsiteX53" fmla="*/ 306065 w 347088"/>
                  <a:gd name="connsiteY53" fmla="*/ 317622 h 346702"/>
                  <a:gd name="connsiteX54" fmla="*/ 306744 w 347088"/>
                  <a:gd name="connsiteY54" fmla="*/ 331159 h 346702"/>
                  <a:gd name="connsiteX55" fmla="*/ 275811 w 347088"/>
                  <a:gd name="connsiteY55" fmla="*/ 333445 h 346702"/>
                  <a:gd name="connsiteX56" fmla="*/ 134043 w 347088"/>
                  <a:gd name="connsiteY56" fmla="*/ 342696 h 346702"/>
                  <a:gd name="connsiteX57" fmla="*/ 62356 w 347088"/>
                  <a:gd name="connsiteY57" fmla="*/ 340232 h 346702"/>
                  <a:gd name="connsiteX58" fmla="*/ 33352 w 347088"/>
                  <a:gd name="connsiteY58" fmla="*/ 337089 h 346702"/>
                  <a:gd name="connsiteX59" fmla="*/ 3991 w 347088"/>
                  <a:gd name="connsiteY59" fmla="*/ 336839 h 346702"/>
                  <a:gd name="connsiteX60" fmla="*/ 4242 w 347088"/>
                  <a:gd name="connsiteY60" fmla="*/ 336017 h 346702"/>
                  <a:gd name="connsiteX61" fmla="*/ 5170 w 347088"/>
                  <a:gd name="connsiteY61" fmla="*/ 206608 h 346702"/>
                  <a:gd name="connsiteX62" fmla="*/ 3884 w 347088"/>
                  <a:gd name="connsiteY62" fmla="*/ 77878 h 346702"/>
                  <a:gd name="connsiteX63" fmla="*/ 3206 w 347088"/>
                  <a:gd name="connsiteY63" fmla="*/ 47659 h 346702"/>
                  <a:gd name="connsiteX64" fmla="*/ 7742 w 347088"/>
                  <a:gd name="connsiteY64" fmla="*/ 32408 h 346702"/>
                  <a:gd name="connsiteX65" fmla="*/ 18208 w 347088"/>
                  <a:gd name="connsiteY65" fmla="*/ 28228 h 346702"/>
                  <a:gd name="connsiteX66" fmla="*/ 62606 w 347088"/>
                  <a:gd name="connsiteY66" fmla="*/ 25657 h 346702"/>
                  <a:gd name="connsiteX67" fmla="*/ 191122 w 347088"/>
                  <a:gd name="connsiteY67" fmla="*/ 22121 h 346702"/>
                  <a:gd name="connsiteX68" fmla="*/ 207410 w 347088"/>
                  <a:gd name="connsiteY68" fmla="*/ 22085 h 346702"/>
                  <a:gd name="connsiteX69" fmla="*/ 205588 w 347088"/>
                  <a:gd name="connsiteY69" fmla="*/ 25228 h 346702"/>
                  <a:gd name="connsiteX70" fmla="*/ 206231 w 347088"/>
                  <a:gd name="connsiteY70" fmla="*/ 26800 h 346702"/>
                  <a:gd name="connsiteX71" fmla="*/ 215447 w 347088"/>
                  <a:gd name="connsiteY71" fmla="*/ 29086 h 346702"/>
                  <a:gd name="connsiteX72" fmla="*/ 228770 w 347088"/>
                  <a:gd name="connsiteY72" fmla="*/ 33158 h 346702"/>
                  <a:gd name="connsiteX73" fmla="*/ 253523 w 347088"/>
                  <a:gd name="connsiteY73" fmla="*/ 41444 h 346702"/>
                  <a:gd name="connsiteX74" fmla="*/ 303708 w 347088"/>
                  <a:gd name="connsiteY74" fmla="*/ 60661 h 346702"/>
                  <a:gd name="connsiteX75" fmla="*/ 317638 w 347088"/>
                  <a:gd name="connsiteY75" fmla="*/ 66019 h 346702"/>
                  <a:gd name="connsiteX76" fmla="*/ 316566 w 347088"/>
                  <a:gd name="connsiteY76" fmla="*/ 109167 h 346702"/>
                  <a:gd name="connsiteX77" fmla="*/ 342605 w 347088"/>
                  <a:gd name="connsiteY77" fmla="*/ 54625 h 346702"/>
                  <a:gd name="connsiteX78" fmla="*/ 339069 w 347088"/>
                  <a:gd name="connsiteY78" fmla="*/ 60304 h 346702"/>
                  <a:gd name="connsiteX79" fmla="*/ 338891 w 347088"/>
                  <a:gd name="connsiteY79" fmla="*/ 62411 h 346702"/>
                  <a:gd name="connsiteX80" fmla="*/ 337497 w 347088"/>
                  <a:gd name="connsiteY80" fmla="*/ 66948 h 346702"/>
                  <a:gd name="connsiteX81" fmla="*/ 337212 w 347088"/>
                  <a:gd name="connsiteY81" fmla="*/ 69055 h 346702"/>
                  <a:gd name="connsiteX82" fmla="*/ 335390 w 347088"/>
                  <a:gd name="connsiteY82" fmla="*/ 70198 h 346702"/>
                  <a:gd name="connsiteX83" fmla="*/ 334140 w 347088"/>
                  <a:gd name="connsiteY83" fmla="*/ 69769 h 346702"/>
                  <a:gd name="connsiteX84" fmla="*/ 283777 w 347088"/>
                  <a:gd name="connsiteY84" fmla="*/ 49910 h 346702"/>
                  <a:gd name="connsiteX85" fmla="*/ 227484 w 347088"/>
                  <a:gd name="connsiteY85" fmla="*/ 30122 h 346702"/>
                  <a:gd name="connsiteX86" fmla="*/ 215768 w 347088"/>
                  <a:gd name="connsiteY86" fmla="*/ 26621 h 346702"/>
                  <a:gd name="connsiteX87" fmla="*/ 208767 w 347088"/>
                  <a:gd name="connsiteY87" fmla="*/ 25299 h 346702"/>
                  <a:gd name="connsiteX88" fmla="*/ 211375 w 347088"/>
                  <a:gd name="connsiteY88" fmla="*/ 20156 h 346702"/>
                  <a:gd name="connsiteX89" fmla="*/ 215339 w 347088"/>
                  <a:gd name="connsiteY89" fmla="*/ 9833 h 346702"/>
                  <a:gd name="connsiteX90" fmla="*/ 217232 w 347088"/>
                  <a:gd name="connsiteY90" fmla="*/ 2690 h 346702"/>
                  <a:gd name="connsiteX91" fmla="*/ 232591 w 347088"/>
                  <a:gd name="connsiteY91" fmla="*/ 8726 h 346702"/>
                  <a:gd name="connsiteX92" fmla="*/ 248201 w 347088"/>
                  <a:gd name="connsiteY92" fmla="*/ 15227 h 346702"/>
                  <a:gd name="connsiteX93" fmla="*/ 281669 w 347088"/>
                  <a:gd name="connsiteY93" fmla="*/ 29050 h 346702"/>
                  <a:gd name="connsiteX94" fmla="*/ 314173 w 347088"/>
                  <a:gd name="connsiteY94" fmla="*/ 42016 h 346702"/>
                  <a:gd name="connsiteX95" fmla="*/ 329496 w 347088"/>
                  <a:gd name="connsiteY95" fmla="*/ 47195 h 346702"/>
                  <a:gd name="connsiteX96" fmla="*/ 344141 w 347088"/>
                  <a:gd name="connsiteY96" fmla="*/ 51410 h 346702"/>
                  <a:gd name="connsiteX97" fmla="*/ 342605 w 347088"/>
                  <a:gd name="connsiteY97" fmla="*/ 54625 h 34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347088" h="346702">
                    <a:moveTo>
                      <a:pt x="346641" y="50053"/>
                    </a:moveTo>
                    <a:cubicBezTo>
                      <a:pt x="343284" y="47874"/>
                      <a:pt x="338748" y="47481"/>
                      <a:pt x="334961" y="46338"/>
                    </a:cubicBezTo>
                    <a:cubicBezTo>
                      <a:pt x="330139" y="44909"/>
                      <a:pt x="325389" y="43302"/>
                      <a:pt x="320603" y="41659"/>
                    </a:cubicBezTo>
                    <a:cubicBezTo>
                      <a:pt x="319388" y="33801"/>
                      <a:pt x="316316" y="27264"/>
                      <a:pt x="308672" y="23871"/>
                    </a:cubicBezTo>
                    <a:cubicBezTo>
                      <a:pt x="299778" y="19906"/>
                      <a:pt x="289170" y="19870"/>
                      <a:pt x="279597" y="19799"/>
                    </a:cubicBezTo>
                    <a:cubicBezTo>
                      <a:pt x="274775" y="19763"/>
                      <a:pt x="269953" y="19656"/>
                      <a:pt x="265096" y="19585"/>
                    </a:cubicBezTo>
                    <a:cubicBezTo>
                      <a:pt x="258988" y="17048"/>
                      <a:pt x="252880" y="14548"/>
                      <a:pt x="246808" y="12012"/>
                    </a:cubicBezTo>
                    <a:cubicBezTo>
                      <a:pt x="240878" y="9548"/>
                      <a:pt x="234913" y="7083"/>
                      <a:pt x="228984" y="4583"/>
                    </a:cubicBezTo>
                    <a:cubicBezTo>
                      <a:pt x="224841" y="2832"/>
                      <a:pt x="220804" y="618"/>
                      <a:pt x="216304" y="11"/>
                    </a:cubicBezTo>
                    <a:cubicBezTo>
                      <a:pt x="215411" y="-97"/>
                      <a:pt x="214946" y="618"/>
                      <a:pt x="215018" y="1332"/>
                    </a:cubicBezTo>
                    <a:cubicBezTo>
                      <a:pt x="214589" y="1904"/>
                      <a:pt x="214518" y="2332"/>
                      <a:pt x="214196" y="3297"/>
                    </a:cubicBezTo>
                    <a:cubicBezTo>
                      <a:pt x="213411" y="5654"/>
                      <a:pt x="212768" y="8476"/>
                      <a:pt x="211946" y="10941"/>
                    </a:cubicBezTo>
                    <a:cubicBezTo>
                      <a:pt x="211089" y="13584"/>
                      <a:pt x="210660" y="16263"/>
                      <a:pt x="209303" y="18727"/>
                    </a:cubicBezTo>
                    <a:cubicBezTo>
                      <a:pt x="209267" y="18834"/>
                      <a:pt x="209196" y="18906"/>
                      <a:pt x="209160" y="18977"/>
                    </a:cubicBezTo>
                    <a:cubicBezTo>
                      <a:pt x="201588" y="18906"/>
                      <a:pt x="194015" y="18763"/>
                      <a:pt x="186407" y="18870"/>
                    </a:cubicBezTo>
                    <a:cubicBezTo>
                      <a:pt x="151903" y="19334"/>
                      <a:pt x="117399" y="20585"/>
                      <a:pt x="82930" y="21692"/>
                    </a:cubicBezTo>
                    <a:cubicBezTo>
                      <a:pt x="69250" y="22121"/>
                      <a:pt x="55605" y="22406"/>
                      <a:pt x="41961" y="22656"/>
                    </a:cubicBezTo>
                    <a:cubicBezTo>
                      <a:pt x="31638" y="22835"/>
                      <a:pt x="20279" y="23049"/>
                      <a:pt x="10635" y="27157"/>
                    </a:cubicBezTo>
                    <a:cubicBezTo>
                      <a:pt x="705" y="31407"/>
                      <a:pt x="-402" y="38694"/>
                      <a:pt x="98" y="48695"/>
                    </a:cubicBezTo>
                    <a:cubicBezTo>
                      <a:pt x="920" y="65662"/>
                      <a:pt x="634" y="82664"/>
                      <a:pt x="848" y="99630"/>
                    </a:cubicBezTo>
                    <a:cubicBezTo>
                      <a:pt x="1813" y="178426"/>
                      <a:pt x="1134" y="257114"/>
                      <a:pt x="1098" y="335910"/>
                    </a:cubicBezTo>
                    <a:cubicBezTo>
                      <a:pt x="1098" y="336053"/>
                      <a:pt x="1134" y="336160"/>
                      <a:pt x="1170" y="336267"/>
                    </a:cubicBezTo>
                    <a:cubicBezTo>
                      <a:pt x="27" y="336731"/>
                      <a:pt x="-223" y="338803"/>
                      <a:pt x="1313" y="339339"/>
                    </a:cubicBezTo>
                    <a:cubicBezTo>
                      <a:pt x="11707" y="342911"/>
                      <a:pt x="22708" y="340089"/>
                      <a:pt x="33388" y="340196"/>
                    </a:cubicBezTo>
                    <a:cubicBezTo>
                      <a:pt x="45890" y="340339"/>
                      <a:pt x="58355" y="342839"/>
                      <a:pt x="70714" y="344482"/>
                    </a:cubicBezTo>
                    <a:cubicBezTo>
                      <a:pt x="97503" y="348090"/>
                      <a:pt x="124257" y="346697"/>
                      <a:pt x="151153" y="344554"/>
                    </a:cubicBezTo>
                    <a:cubicBezTo>
                      <a:pt x="178406" y="342375"/>
                      <a:pt x="205624" y="339160"/>
                      <a:pt x="232913" y="337660"/>
                    </a:cubicBezTo>
                    <a:cubicBezTo>
                      <a:pt x="246200" y="336946"/>
                      <a:pt x="259488" y="336553"/>
                      <a:pt x="272775" y="336553"/>
                    </a:cubicBezTo>
                    <a:cubicBezTo>
                      <a:pt x="284812" y="336553"/>
                      <a:pt x="297028" y="338374"/>
                      <a:pt x="308887" y="335624"/>
                    </a:cubicBezTo>
                    <a:cubicBezTo>
                      <a:pt x="309530" y="335481"/>
                      <a:pt x="310101" y="334767"/>
                      <a:pt x="310065" y="334088"/>
                    </a:cubicBezTo>
                    <a:cubicBezTo>
                      <a:pt x="309458" y="316907"/>
                      <a:pt x="307637" y="299691"/>
                      <a:pt x="308922" y="282474"/>
                    </a:cubicBezTo>
                    <a:cubicBezTo>
                      <a:pt x="310173" y="265187"/>
                      <a:pt x="312494" y="247970"/>
                      <a:pt x="314280" y="230754"/>
                    </a:cubicBezTo>
                    <a:cubicBezTo>
                      <a:pt x="317888" y="196035"/>
                      <a:pt x="319781" y="161567"/>
                      <a:pt x="319781" y="126669"/>
                    </a:cubicBezTo>
                    <a:cubicBezTo>
                      <a:pt x="319781" y="110167"/>
                      <a:pt x="319174" y="93558"/>
                      <a:pt x="319888" y="77056"/>
                    </a:cubicBezTo>
                    <a:cubicBezTo>
                      <a:pt x="320031" y="73734"/>
                      <a:pt x="320317" y="70377"/>
                      <a:pt x="320567" y="67055"/>
                    </a:cubicBezTo>
                    <a:cubicBezTo>
                      <a:pt x="322817" y="67912"/>
                      <a:pt x="325032" y="68805"/>
                      <a:pt x="327282" y="69627"/>
                    </a:cubicBezTo>
                    <a:cubicBezTo>
                      <a:pt x="330104" y="70662"/>
                      <a:pt x="335033" y="73877"/>
                      <a:pt x="338105" y="72841"/>
                    </a:cubicBezTo>
                    <a:cubicBezTo>
                      <a:pt x="339033" y="72520"/>
                      <a:pt x="339605" y="71877"/>
                      <a:pt x="339998" y="71055"/>
                    </a:cubicBezTo>
                    <a:cubicBezTo>
                      <a:pt x="340784" y="69376"/>
                      <a:pt x="340641" y="66197"/>
                      <a:pt x="341284" y="64161"/>
                    </a:cubicBezTo>
                    <a:cubicBezTo>
                      <a:pt x="341605" y="63126"/>
                      <a:pt x="341462" y="61768"/>
                      <a:pt x="341962" y="60768"/>
                    </a:cubicBezTo>
                    <a:cubicBezTo>
                      <a:pt x="342284" y="60125"/>
                      <a:pt x="343177" y="60018"/>
                      <a:pt x="343498" y="59375"/>
                    </a:cubicBezTo>
                    <a:cubicBezTo>
                      <a:pt x="344534" y="57161"/>
                      <a:pt x="344784" y="53732"/>
                      <a:pt x="346641" y="51946"/>
                    </a:cubicBezTo>
                    <a:cubicBezTo>
                      <a:pt x="347106" y="51481"/>
                      <a:pt x="347356" y="50517"/>
                      <a:pt x="346641" y="50053"/>
                    </a:cubicBezTo>
                    <a:close/>
                    <a:moveTo>
                      <a:pt x="298028" y="24228"/>
                    </a:moveTo>
                    <a:cubicBezTo>
                      <a:pt x="304422" y="25299"/>
                      <a:pt x="311423" y="27264"/>
                      <a:pt x="314888" y="33229"/>
                    </a:cubicBezTo>
                    <a:cubicBezTo>
                      <a:pt x="316173" y="35444"/>
                      <a:pt x="316852" y="37980"/>
                      <a:pt x="317316" y="40587"/>
                    </a:cubicBezTo>
                    <a:cubicBezTo>
                      <a:pt x="317281" y="40587"/>
                      <a:pt x="317245" y="40551"/>
                      <a:pt x="317209" y="40551"/>
                    </a:cubicBezTo>
                    <a:cubicBezTo>
                      <a:pt x="305529" y="36337"/>
                      <a:pt x="294063" y="31515"/>
                      <a:pt x="282562" y="26800"/>
                    </a:cubicBezTo>
                    <a:cubicBezTo>
                      <a:pt x="279240" y="25442"/>
                      <a:pt x="275883" y="24049"/>
                      <a:pt x="272561" y="22656"/>
                    </a:cubicBezTo>
                    <a:cubicBezTo>
                      <a:pt x="281133" y="22692"/>
                      <a:pt x="289741" y="22835"/>
                      <a:pt x="298028" y="24228"/>
                    </a:cubicBezTo>
                    <a:close/>
                    <a:moveTo>
                      <a:pt x="316566" y="109167"/>
                    </a:moveTo>
                    <a:cubicBezTo>
                      <a:pt x="316566" y="152637"/>
                      <a:pt x="314816" y="195392"/>
                      <a:pt x="310244" y="238648"/>
                    </a:cubicBezTo>
                    <a:cubicBezTo>
                      <a:pt x="307958" y="260365"/>
                      <a:pt x="304708" y="282153"/>
                      <a:pt x="305422" y="304049"/>
                    </a:cubicBezTo>
                    <a:cubicBezTo>
                      <a:pt x="305565" y="308585"/>
                      <a:pt x="305815" y="313085"/>
                      <a:pt x="306065" y="317622"/>
                    </a:cubicBezTo>
                    <a:cubicBezTo>
                      <a:pt x="306244" y="320801"/>
                      <a:pt x="308208" y="328302"/>
                      <a:pt x="306744" y="331159"/>
                    </a:cubicBezTo>
                    <a:cubicBezTo>
                      <a:pt x="303672" y="337267"/>
                      <a:pt x="282205" y="333517"/>
                      <a:pt x="275811" y="333445"/>
                    </a:cubicBezTo>
                    <a:cubicBezTo>
                      <a:pt x="228341" y="332910"/>
                      <a:pt x="181335" y="339803"/>
                      <a:pt x="134043" y="342696"/>
                    </a:cubicBezTo>
                    <a:cubicBezTo>
                      <a:pt x="109755" y="344161"/>
                      <a:pt x="86466" y="343625"/>
                      <a:pt x="62356" y="340232"/>
                    </a:cubicBezTo>
                    <a:cubicBezTo>
                      <a:pt x="52783" y="338875"/>
                      <a:pt x="43068" y="337267"/>
                      <a:pt x="33352" y="337089"/>
                    </a:cubicBezTo>
                    <a:cubicBezTo>
                      <a:pt x="23601" y="336946"/>
                      <a:pt x="13564" y="339375"/>
                      <a:pt x="3991" y="336839"/>
                    </a:cubicBezTo>
                    <a:cubicBezTo>
                      <a:pt x="4134" y="336624"/>
                      <a:pt x="4242" y="336338"/>
                      <a:pt x="4242" y="336017"/>
                    </a:cubicBezTo>
                    <a:cubicBezTo>
                      <a:pt x="4242" y="292869"/>
                      <a:pt x="4956" y="249756"/>
                      <a:pt x="5170" y="206608"/>
                    </a:cubicBezTo>
                    <a:cubicBezTo>
                      <a:pt x="5349" y="163674"/>
                      <a:pt x="4134" y="120812"/>
                      <a:pt x="3884" y="77878"/>
                    </a:cubicBezTo>
                    <a:cubicBezTo>
                      <a:pt x="3813" y="67805"/>
                      <a:pt x="3670" y="57732"/>
                      <a:pt x="3206" y="47659"/>
                    </a:cubicBezTo>
                    <a:cubicBezTo>
                      <a:pt x="2956" y="41909"/>
                      <a:pt x="2384" y="36515"/>
                      <a:pt x="7742" y="32408"/>
                    </a:cubicBezTo>
                    <a:cubicBezTo>
                      <a:pt x="10707" y="30122"/>
                      <a:pt x="14636" y="29086"/>
                      <a:pt x="18208" y="28228"/>
                    </a:cubicBezTo>
                    <a:cubicBezTo>
                      <a:pt x="32566" y="24800"/>
                      <a:pt x="47961" y="26121"/>
                      <a:pt x="62606" y="25657"/>
                    </a:cubicBezTo>
                    <a:cubicBezTo>
                      <a:pt x="105433" y="24371"/>
                      <a:pt x="148260" y="22585"/>
                      <a:pt x="191122" y="22121"/>
                    </a:cubicBezTo>
                    <a:cubicBezTo>
                      <a:pt x="196551" y="22049"/>
                      <a:pt x="201981" y="22085"/>
                      <a:pt x="207410" y="22085"/>
                    </a:cubicBezTo>
                    <a:cubicBezTo>
                      <a:pt x="206767" y="23121"/>
                      <a:pt x="206052" y="24085"/>
                      <a:pt x="205588" y="25228"/>
                    </a:cubicBezTo>
                    <a:cubicBezTo>
                      <a:pt x="205302" y="25871"/>
                      <a:pt x="205660" y="26514"/>
                      <a:pt x="206231" y="26800"/>
                    </a:cubicBezTo>
                    <a:cubicBezTo>
                      <a:pt x="209231" y="28264"/>
                      <a:pt x="212196" y="28514"/>
                      <a:pt x="215447" y="29086"/>
                    </a:cubicBezTo>
                    <a:cubicBezTo>
                      <a:pt x="220019" y="29872"/>
                      <a:pt x="224412" y="31693"/>
                      <a:pt x="228770" y="33158"/>
                    </a:cubicBezTo>
                    <a:cubicBezTo>
                      <a:pt x="237021" y="35908"/>
                      <a:pt x="245307" y="38623"/>
                      <a:pt x="253523" y="41444"/>
                    </a:cubicBezTo>
                    <a:cubicBezTo>
                      <a:pt x="270489" y="47302"/>
                      <a:pt x="287134" y="53839"/>
                      <a:pt x="303708" y="60661"/>
                    </a:cubicBezTo>
                    <a:cubicBezTo>
                      <a:pt x="308315" y="62554"/>
                      <a:pt x="312994" y="64269"/>
                      <a:pt x="317638" y="66019"/>
                    </a:cubicBezTo>
                    <a:cubicBezTo>
                      <a:pt x="317031" y="80378"/>
                      <a:pt x="316566" y="94701"/>
                      <a:pt x="316566" y="109167"/>
                    </a:cubicBezTo>
                    <a:close/>
                    <a:moveTo>
                      <a:pt x="342605" y="54625"/>
                    </a:moveTo>
                    <a:cubicBezTo>
                      <a:pt x="341748" y="56839"/>
                      <a:pt x="339962" y="58339"/>
                      <a:pt x="339069" y="60304"/>
                    </a:cubicBezTo>
                    <a:cubicBezTo>
                      <a:pt x="338783" y="60947"/>
                      <a:pt x="338998" y="61733"/>
                      <a:pt x="338891" y="62411"/>
                    </a:cubicBezTo>
                    <a:cubicBezTo>
                      <a:pt x="338569" y="64161"/>
                      <a:pt x="337890" y="65269"/>
                      <a:pt x="337497" y="66948"/>
                    </a:cubicBezTo>
                    <a:cubicBezTo>
                      <a:pt x="337355" y="67591"/>
                      <a:pt x="337533" y="68591"/>
                      <a:pt x="337212" y="69055"/>
                    </a:cubicBezTo>
                    <a:cubicBezTo>
                      <a:pt x="337890" y="70448"/>
                      <a:pt x="337283" y="70841"/>
                      <a:pt x="335390" y="70198"/>
                    </a:cubicBezTo>
                    <a:lnTo>
                      <a:pt x="334140" y="69769"/>
                    </a:lnTo>
                    <a:cubicBezTo>
                      <a:pt x="316959" y="64876"/>
                      <a:pt x="300421" y="56375"/>
                      <a:pt x="283777" y="49910"/>
                    </a:cubicBezTo>
                    <a:cubicBezTo>
                      <a:pt x="265238" y="42695"/>
                      <a:pt x="246343" y="36444"/>
                      <a:pt x="227484" y="30122"/>
                    </a:cubicBezTo>
                    <a:cubicBezTo>
                      <a:pt x="223590" y="28836"/>
                      <a:pt x="219804" y="27335"/>
                      <a:pt x="215768" y="26621"/>
                    </a:cubicBezTo>
                    <a:cubicBezTo>
                      <a:pt x="214339" y="26371"/>
                      <a:pt x="209303" y="26300"/>
                      <a:pt x="208767" y="25299"/>
                    </a:cubicBezTo>
                    <a:cubicBezTo>
                      <a:pt x="208124" y="24014"/>
                      <a:pt x="210803" y="21085"/>
                      <a:pt x="211375" y="20156"/>
                    </a:cubicBezTo>
                    <a:cubicBezTo>
                      <a:pt x="213303" y="16906"/>
                      <a:pt x="213803" y="13298"/>
                      <a:pt x="215339" y="9833"/>
                    </a:cubicBezTo>
                    <a:cubicBezTo>
                      <a:pt x="215982" y="8333"/>
                      <a:pt x="216447" y="4297"/>
                      <a:pt x="217232" y="2690"/>
                    </a:cubicBezTo>
                    <a:cubicBezTo>
                      <a:pt x="222519" y="3725"/>
                      <a:pt x="227698" y="6690"/>
                      <a:pt x="232591" y="8726"/>
                    </a:cubicBezTo>
                    <a:cubicBezTo>
                      <a:pt x="237806" y="10905"/>
                      <a:pt x="242986" y="13048"/>
                      <a:pt x="248201" y="15227"/>
                    </a:cubicBezTo>
                    <a:cubicBezTo>
                      <a:pt x="259345" y="19870"/>
                      <a:pt x="270489" y="24478"/>
                      <a:pt x="281669" y="29050"/>
                    </a:cubicBezTo>
                    <a:cubicBezTo>
                      <a:pt x="292456" y="33479"/>
                      <a:pt x="303208" y="37980"/>
                      <a:pt x="314173" y="42016"/>
                    </a:cubicBezTo>
                    <a:cubicBezTo>
                      <a:pt x="319245" y="43873"/>
                      <a:pt x="324353" y="45588"/>
                      <a:pt x="329496" y="47195"/>
                    </a:cubicBezTo>
                    <a:cubicBezTo>
                      <a:pt x="333640" y="48481"/>
                      <a:pt x="339998" y="49267"/>
                      <a:pt x="344141" y="51410"/>
                    </a:cubicBezTo>
                    <a:cubicBezTo>
                      <a:pt x="343463" y="52410"/>
                      <a:pt x="343034" y="53517"/>
                      <a:pt x="342605" y="5462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73" name="Graphic 1">
            <a:extLst>
              <a:ext uri="{FF2B5EF4-FFF2-40B4-BE49-F238E27FC236}">
                <a16:creationId xmlns:a16="http://schemas.microsoft.com/office/drawing/2014/main" id="{9C27D03E-A02F-1444-9939-FED36C7AD07A}"/>
              </a:ext>
            </a:extLst>
          </p:cNvPr>
          <p:cNvGrpSpPr/>
          <p:nvPr/>
        </p:nvGrpSpPr>
        <p:grpSpPr>
          <a:xfrm>
            <a:off x="7570779" y="3102495"/>
            <a:ext cx="2022324" cy="257960"/>
            <a:chOff x="7570779" y="3102495"/>
            <a:chExt cx="2022324" cy="257960"/>
          </a:xfrm>
          <a:solidFill>
            <a:schemeClr val="accent5"/>
          </a:solidFill>
        </p:grpSpPr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E271BE8C-7F43-C14E-8FE5-6151079F74C4}"/>
                </a:ext>
              </a:extLst>
            </p:cNvPr>
            <p:cNvSpPr/>
            <p:nvPr/>
          </p:nvSpPr>
          <p:spPr>
            <a:xfrm>
              <a:off x="7605283" y="3331309"/>
              <a:ext cx="19288" cy="19752"/>
            </a:xfrm>
            <a:custGeom>
              <a:avLst/>
              <a:gdLst>
                <a:gd name="connsiteX0" fmla="*/ 9644 w 19288"/>
                <a:gd name="connsiteY0" fmla="*/ 0 h 19752"/>
                <a:gd name="connsiteX1" fmla="*/ 0 w 19288"/>
                <a:gd name="connsiteY1" fmla="*/ 9894 h 19752"/>
                <a:gd name="connsiteX2" fmla="*/ 2393 w 19288"/>
                <a:gd name="connsiteY2" fmla="*/ 16538 h 19752"/>
                <a:gd name="connsiteX3" fmla="*/ 9644 w 19288"/>
                <a:gd name="connsiteY3" fmla="*/ 19752 h 19752"/>
                <a:gd name="connsiteX4" fmla="*/ 16895 w 19288"/>
                <a:gd name="connsiteY4" fmla="*/ 16538 h 19752"/>
                <a:gd name="connsiteX5" fmla="*/ 19288 w 19288"/>
                <a:gd name="connsiteY5" fmla="*/ 9858 h 19752"/>
                <a:gd name="connsiteX6" fmla="*/ 9644 w 19288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0"/>
                  </a:moveTo>
                  <a:cubicBezTo>
                    <a:pt x="3393" y="0"/>
                    <a:pt x="0" y="5108"/>
                    <a:pt x="0" y="9894"/>
                  </a:cubicBezTo>
                  <a:cubicBezTo>
                    <a:pt x="0" y="12394"/>
                    <a:pt x="857" y="14752"/>
                    <a:pt x="2393" y="16538"/>
                  </a:cubicBezTo>
                  <a:cubicBezTo>
                    <a:pt x="4179" y="18609"/>
                    <a:pt x="6751" y="19752"/>
                    <a:pt x="9644" y="19752"/>
                  </a:cubicBezTo>
                  <a:cubicBezTo>
                    <a:pt x="12537" y="19752"/>
                    <a:pt x="15145" y="18609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5966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A196FF99-7922-6747-8803-2AD61C353EB4}"/>
                </a:ext>
              </a:extLst>
            </p:cNvPr>
            <p:cNvSpPr/>
            <p:nvPr/>
          </p:nvSpPr>
          <p:spPr>
            <a:xfrm>
              <a:off x="7718118" y="3334452"/>
              <a:ext cx="19288" cy="19752"/>
            </a:xfrm>
            <a:custGeom>
              <a:avLst/>
              <a:gdLst>
                <a:gd name="connsiteX0" fmla="*/ 9644 w 19288"/>
                <a:gd name="connsiteY0" fmla="*/ 0 h 19752"/>
                <a:gd name="connsiteX1" fmla="*/ 2393 w 19288"/>
                <a:gd name="connsiteY1" fmla="*/ 3215 h 19752"/>
                <a:gd name="connsiteX2" fmla="*/ 0 w 19288"/>
                <a:gd name="connsiteY2" fmla="*/ 9894 h 19752"/>
                <a:gd name="connsiteX3" fmla="*/ 9644 w 19288"/>
                <a:gd name="connsiteY3" fmla="*/ 19752 h 19752"/>
                <a:gd name="connsiteX4" fmla="*/ 16895 w 19288"/>
                <a:gd name="connsiteY4" fmla="*/ 16538 h 19752"/>
                <a:gd name="connsiteX5" fmla="*/ 19288 w 19288"/>
                <a:gd name="connsiteY5" fmla="*/ 9858 h 19752"/>
                <a:gd name="connsiteX6" fmla="*/ 9644 w 19288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0"/>
                  </a:move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7"/>
                    <a:pt x="3322" y="19752"/>
                    <a:pt x="9644" y="19752"/>
                  </a:cubicBezTo>
                  <a:cubicBezTo>
                    <a:pt x="12537" y="19752"/>
                    <a:pt x="15145" y="18609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6002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AEC3CFDA-D9CE-4949-813F-4F5A3A6A7B32}"/>
                </a:ext>
              </a:extLst>
            </p:cNvPr>
            <p:cNvSpPr/>
            <p:nvPr/>
          </p:nvSpPr>
          <p:spPr>
            <a:xfrm>
              <a:off x="7830954" y="3337595"/>
              <a:ext cx="22431" cy="19752"/>
            </a:xfrm>
            <a:custGeom>
              <a:avLst/>
              <a:gdLst>
                <a:gd name="connsiteX0" fmla="*/ 12787 w 22431"/>
                <a:gd name="connsiteY0" fmla="*/ 0 h 19752"/>
                <a:gd name="connsiteX1" fmla="*/ 9644 w 22431"/>
                <a:gd name="connsiteY1" fmla="*/ 0 h 19752"/>
                <a:gd name="connsiteX2" fmla="*/ 2393 w 22431"/>
                <a:gd name="connsiteY2" fmla="*/ 3215 h 19752"/>
                <a:gd name="connsiteX3" fmla="*/ 0 w 22431"/>
                <a:gd name="connsiteY3" fmla="*/ 9894 h 19752"/>
                <a:gd name="connsiteX4" fmla="*/ 9644 w 22431"/>
                <a:gd name="connsiteY4" fmla="*/ 19753 h 19752"/>
                <a:gd name="connsiteX5" fmla="*/ 12787 w 22431"/>
                <a:gd name="connsiteY5" fmla="*/ 19753 h 19752"/>
                <a:gd name="connsiteX6" fmla="*/ 20038 w 22431"/>
                <a:gd name="connsiteY6" fmla="*/ 16538 h 19752"/>
                <a:gd name="connsiteX7" fmla="*/ 22431 w 22431"/>
                <a:gd name="connsiteY7" fmla="*/ 9858 h 19752"/>
                <a:gd name="connsiteX8" fmla="*/ 12787 w 22431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31" h="19752">
                  <a:moveTo>
                    <a:pt x="12787" y="0"/>
                  </a:moveTo>
                  <a:lnTo>
                    <a:pt x="9644" y="0"/>
                  </a:lnTo>
                  <a:cubicBezTo>
                    <a:pt x="6751" y="0"/>
                    <a:pt x="4143" y="1143"/>
                    <a:pt x="2393" y="3215"/>
                  </a:cubicBezTo>
                  <a:cubicBezTo>
                    <a:pt x="857" y="5001"/>
                    <a:pt x="0" y="7394"/>
                    <a:pt x="0" y="9894"/>
                  </a:cubicBezTo>
                  <a:cubicBezTo>
                    <a:pt x="0" y="14788"/>
                    <a:pt x="3322" y="19753"/>
                    <a:pt x="9644" y="19753"/>
                  </a:cubicBezTo>
                  <a:lnTo>
                    <a:pt x="12787" y="19753"/>
                  </a:lnTo>
                  <a:cubicBezTo>
                    <a:pt x="15680" y="19753"/>
                    <a:pt x="18288" y="18610"/>
                    <a:pt x="20038" y="16538"/>
                  </a:cubicBezTo>
                  <a:cubicBezTo>
                    <a:pt x="21574" y="14752"/>
                    <a:pt x="22431" y="12359"/>
                    <a:pt x="22431" y="9858"/>
                  </a:cubicBezTo>
                  <a:cubicBezTo>
                    <a:pt x="22467" y="4929"/>
                    <a:pt x="19145" y="0"/>
                    <a:pt x="127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14DBA251-00F1-BE43-BEE3-B639D05DD517}"/>
                </a:ext>
              </a:extLst>
            </p:cNvPr>
            <p:cNvSpPr/>
            <p:nvPr/>
          </p:nvSpPr>
          <p:spPr>
            <a:xfrm>
              <a:off x="7928145" y="3340703"/>
              <a:ext cx="19288" cy="19752"/>
            </a:xfrm>
            <a:custGeom>
              <a:avLst/>
              <a:gdLst>
                <a:gd name="connsiteX0" fmla="*/ 9644 w 19288"/>
                <a:gd name="connsiteY0" fmla="*/ 0 h 19752"/>
                <a:gd name="connsiteX1" fmla="*/ 2393 w 19288"/>
                <a:gd name="connsiteY1" fmla="*/ 3215 h 19752"/>
                <a:gd name="connsiteX2" fmla="*/ 0 w 19288"/>
                <a:gd name="connsiteY2" fmla="*/ 9894 h 19752"/>
                <a:gd name="connsiteX3" fmla="*/ 9644 w 19288"/>
                <a:gd name="connsiteY3" fmla="*/ 19752 h 19752"/>
                <a:gd name="connsiteX4" fmla="*/ 16895 w 19288"/>
                <a:gd name="connsiteY4" fmla="*/ 16538 h 19752"/>
                <a:gd name="connsiteX5" fmla="*/ 19288 w 19288"/>
                <a:gd name="connsiteY5" fmla="*/ 9858 h 19752"/>
                <a:gd name="connsiteX6" fmla="*/ 9644 w 19288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0"/>
                  </a:move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7"/>
                    <a:pt x="3322" y="19752"/>
                    <a:pt x="9644" y="19752"/>
                  </a:cubicBezTo>
                  <a:cubicBezTo>
                    <a:pt x="12537" y="19752"/>
                    <a:pt x="15145" y="18609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5966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51999EEF-4C5D-4F4D-9FFA-CA12355AD743}"/>
                </a:ext>
              </a:extLst>
            </p:cNvPr>
            <p:cNvSpPr/>
            <p:nvPr/>
          </p:nvSpPr>
          <p:spPr>
            <a:xfrm>
              <a:off x="8050374" y="3334537"/>
              <a:ext cx="19288" cy="19631"/>
            </a:xfrm>
            <a:custGeom>
              <a:avLst/>
              <a:gdLst>
                <a:gd name="connsiteX0" fmla="*/ 2393 w 19288"/>
                <a:gd name="connsiteY0" fmla="*/ 3094 h 19631"/>
                <a:gd name="connsiteX1" fmla="*/ 0 w 19288"/>
                <a:gd name="connsiteY1" fmla="*/ 9773 h 19631"/>
                <a:gd name="connsiteX2" fmla="*/ 9644 w 19288"/>
                <a:gd name="connsiteY2" fmla="*/ 19632 h 19631"/>
                <a:gd name="connsiteX3" fmla="*/ 19288 w 19288"/>
                <a:gd name="connsiteY3" fmla="*/ 9738 h 19631"/>
                <a:gd name="connsiteX4" fmla="*/ 16895 w 19288"/>
                <a:gd name="connsiteY4" fmla="*/ 3094 h 19631"/>
                <a:gd name="connsiteX5" fmla="*/ 2393 w 19288"/>
                <a:gd name="connsiteY5" fmla="*/ 3094 h 1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88" h="19631">
                  <a:moveTo>
                    <a:pt x="2393" y="3094"/>
                  </a:moveTo>
                  <a:cubicBezTo>
                    <a:pt x="857" y="4880"/>
                    <a:pt x="0" y="7273"/>
                    <a:pt x="0" y="9773"/>
                  </a:cubicBezTo>
                  <a:cubicBezTo>
                    <a:pt x="0" y="14667"/>
                    <a:pt x="3322" y="19632"/>
                    <a:pt x="9644" y="19632"/>
                  </a:cubicBezTo>
                  <a:cubicBezTo>
                    <a:pt x="15895" y="19632"/>
                    <a:pt x="19288" y="14560"/>
                    <a:pt x="19288" y="9738"/>
                  </a:cubicBezTo>
                  <a:cubicBezTo>
                    <a:pt x="19288" y="7238"/>
                    <a:pt x="18431" y="4880"/>
                    <a:pt x="16895" y="3094"/>
                  </a:cubicBezTo>
                  <a:cubicBezTo>
                    <a:pt x="13395" y="-1049"/>
                    <a:pt x="5965" y="-1013"/>
                    <a:pt x="2393" y="309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ACCAB15E-1E49-7240-AD98-82F1A6CFF5CA}"/>
                </a:ext>
              </a:extLst>
            </p:cNvPr>
            <p:cNvSpPr/>
            <p:nvPr/>
          </p:nvSpPr>
          <p:spPr>
            <a:xfrm>
              <a:off x="8194607" y="3334452"/>
              <a:ext cx="19288" cy="19752"/>
            </a:xfrm>
            <a:custGeom>
              <a:avLst/>
              <a:gdLst>
                <a:gd name="connsiteX0" fmla="*/ 9644 w 19288"/>
                <a:gd name="connsiteY0" fmla="*/ 0 h 19752"/>
                <a:gd name="connsiteX1" fmla="*/ 2393 w 19288"/>
                <a:gd name="connsiteY1" fmla="*/ 3215 h 19752"/>
                <a:gd name="connsiteX2" fmla="*/ 0 w 19288"/>
                <a:gd name="connsiteY2" fmla="*/ 9894 h 19752"/>
                <a:gd name="connsiteX3" fmla="*/ 9644 w 19288"/>
                <a:gd name="connsiteY3" fmla="*/ 19752 h 19752"/>
                <a:gd name="connsiteX4" fmla="*/ 16895 w 19288"/>
                <a:gd name="connsiteY4" fmla="*/ 16538 h 19752"/>
                <a:gd name="connsiteX5" fmla="*/ 19288 w 19288"/>
                <a:gd name="connsiteY5" fmla="*/ 9858 h 19752"/>
                <a:gd name="connsiteX6" fmla="*/ 9644 w 19288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0"/>
                  </a:move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7"/>
                    <a:pt x="3322" y="19752"/>
                    <a:pt x="9644" y="19752"/>
                  </a:cubicBezTo>
                  <a:cubicBezTo>
                    <a:pt x="12537" y="19752"/>
                    <a:pt x="15145" y="18609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5966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0552074C-5587-BF4A-8D19-7662F442CC89}"/>
                </a:ext>
              </a:extLst>
            </p:cNvPr>
            <p:cNvSpPr/>
            <p:nvPr/>
          </p:nvSpPr>
          <p:spPr>
            <a:xfrm>
              <a:off x="8304299" y="3325058"/>
              <a:ext cx="22431" cy="19752"/>
            </a:xfrm>
            <a:custGeom>
              <a:avLst/>
              <a:gdLst>
                <a:gd name="connsiteX0" fmla="*/ 12787 w 22431"/>
                <a:gd name="connsiteY0" fmla="*/ 0 h 19752"/>
                <a:gd name="connsiteX1" fmla="*/ 9644 w 22431"/>
                <a:gd name="connsiteY1" fmla="*/ 0 h 19752"/>
                <a:gd name="connsiteX2" fmla="*/ 2393 w 22431"/>
                <a:gd name="connsiteY2" fmla="*/ 3215 h 19752"/>
                <a:gd name="connsiteX3" fmla="*/ 0 w 22431"/>
                <a:gd name="connsiteY3" fmla="*/ 9894 h 19752"/>
                <a:gd name="connsiteX4" fmla="*/ 9644 w 22431"/>
                <a:gd name="connsiteY4" fmla="*/ 19752 h 19752"/>
                <a:gd name="connsiteX5" fmla="*/ 12787 w 22431"/>
                <a:gd name="connsiteY5" fmla="*/ 19752 h 19752"/>
                <a:gd name="connsiteX6" fmla="*/ 22431 w 22431"/>
                <a:gd name="connsiteY6" fmla="*/ 9858 h 19752"/>
                <a:gd name="connsiteX7" fmla="*/ 20038 w 22431"/>
                <a:gd name="connsiteY7" fmla="*/ 3215 h 19752"/>
                <a:gd name="connsiteX8" fmla="*/ 12787 w 22431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31" h="19752">
                  <a:moveTo>
                    <a:pt x="12787" y="0"/>
                  </a:moveTo>
                  <a:lnTo>
                    <a:pt x="9644" y="0"/>
                  </a:ln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823"/>
                    <a:pt x="3322" y="19752"/>
                    <a:pt x="9644" y="19752"/>
                  </a:cubicBezTo>
                  <a:lnTo>
                    <a:pt x="12787" y="19752"/>
                  </a:lnTo>
                  <a:cubicBezTo>
                    <a:pt x="19038" y="19752"/>
                    <a:pt x="22431" y="14645"/>
                    <a:pt x="22431" y="9858"/>
                  </a:cubicBezTo>
                  <a:cubicBezTo>
                    <a:pt x="22431" y="7358"/>
                    <a:pt x="21574" y="5000"/>
                    <a:pt x="20038" y="3215"/>
                  </a:cubicBezTo>
                  <a:cubicBezTo>
                    <a:pt x="18288" y="1107"/>
                    <a:pt x="15681" y="0"/>
                    <a:pt x="127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63ADB803-7384-E44E-AF2F-D5CD43392CDB}"/>
                </a:ext>
              </a:extLst>
            </p:cNvPr>
            <p:cNvSpPr/>
            <p:nvPr/>
          </p:nvSpPr>
          <p:spPr>
            <a:xfrm>
              <a:off x="8411955" y="3328166"/>
              <a:ext cx="24503" cy="19752"/>
            </a:xfrm>
            <a:custGeom>
              <a:avLst/>
              <a:gdLst>
                <a:gd name="connsiteX0" fmla="*/ 14859 w 24503"/>
                <a:gd name="connsiteY0" fmla="*/ 0 h 19752"/>
                <a:gd name="connsiteX1" fmla="*/ 9644 w 24503"/>
                <a:gd name="connsiteY1" fmla="*/ 0 h 19752"/>
                <a:gd name="connsiteX2" fmla="*/ 2393 w 24503"/>
                <a:gd name="connsiteY2" fmla="*/ 3215 h 19752"/>
                <a:gd name="connsiteX3" fmla="*/ 0 w 24503"/>
                <a:gd name="connsiteY3" fmla="*/ 9894 h 19752"/>
                <a:gd name="connsiteX4" fmla="*/ 9644 w 24503"/>
                <a:gd name="connsiteY4" fmla="*/ 19752 h 19752"/>
                <a:gd name="connsiteX5" fmla="*/ 14859 w 24503"/>
                <a:gd name="connsiteY5" fmla="*/ 19752 h 19752"/>
                <a:gd name="connsiteX6" fmla="*/ 22110 w 24503"/>
                <a:gd name="connsiteY6" fmla="*/ 16538 h 19752"/>
                <a:gd name="connsiteX7" fmla="*/ 24503 w 24503"/>
                <a:gd name="connsiteY7" fmla="*/ 9858 h 19752"/>
                <a:gd name="connsiteX8" fmla="*/ 14859 w 24503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03" h="19752">
                  <a:moveTo>
                    <a:pt x="14859" y="0"/>
                  </a:moveTo>
                  <a:lnTo>
                    <a:pt x="9644" y="0"/>
                  </a:ln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7"/>
                    <a:pt x="3322" y="19752"/>
                    <a:pt x="9644" y="19752"/>
                  </a:cubicBezTo>
                  <a:lnTo>
                    <a:pt x="14859" y="19752"/>
                  </a:lnTo>
                  <a:cubicBezTo>
                    <a:pt x="17752" y="19752"/>
                    <a:pt x="20360" y="18609"/>
                    <a:pt x="22110" y="16538"/>
                  </a:cubicBezTo>
                  <a:cubicBezTo>
                    <a:pt x="23646" y="14752"/>
                    <a:pt x="24503" y="12359"/>
                    <a:pt x="24503" y="9858"/>
                  </a:cubicBezTo>
                  <a:cubicBezTo>
                    <a:pt x="24503" y="4965"/>
                    <a:pt x="21217" y="0"/>
                    <a:pt x="1485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FD8F8B04-991F-844B-A0FD-5685B43308BF}"/>
                </a:ext>
              </a:extLst>
            </p:cNvPr>
            <p:cNvSpPr/>
            <p:nvPr/>
          </p:nvSpPr>
          <p:spPr>
            <a:xfrm>
              <a:off x="8573868" y="3328166"/>
              <a:ext cx="19288" cy="19752"/>
            </a:xfrm>
            <a:custGeom>
              <a:avLst/>
              <a:gdLst>
                <a:gd name="connsiteX0" fmla="*/ 9644 w 19288"/>
                <a:gd name="connsiteY0" fmla="*/ 0 h 19752"/>
                <a:gd name="connsiteX1" fmla="*/ 2393 w 19288"/>
                <a:gd name="connsiteY1" fmla="*/ 3215 h 19752"/>
                <a:gd name="connsiteX2" fmla="*/ 0 w 19288"/>
                <a:gd name="connsiteY2" fmla="*/ 9894 h 19752"/>
                <a:gd name="connsiteX3" fmla="*/ 9644 w 19288"/>
                <a:gd name="connsiteY3" fmla="*/ 19752 h 19752"/>
                <a:gd name="connsiteX4" fmla="*/ 16895 w 19288"/>
                <a:gd name="connsiteY4" fmla="*/ 16538 h 19752"/>
                <a:gd name="connsiteX5" fmla="*/ 19288 w 19288"/>
                <a:gd name="connsiteY5" fmla="*/ 9858 h 19752"/>
                <a:gd name="connsiteX6" fmla="*/ 9644 w 19288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0"/>
                  </a:move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7"/>
                    <a:pt x="3322" y="19752"/>
                    <a:pt x="9644" y="19752"/>
                  </a:cubicBezTo>
                  <a:cubicBezTo>
                    <a:pt x="12537" y="19752"/>
                    <a:pt x="15145" y="18609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6002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678566AB-F701-C649-8548-660A9F53D95C}"/>
                </a:ext>
              </a:extLst>
            </p:cNvPr>
            <p:cNvSpPr/>
            <p:nvPr/>
          </p:nvSpPr>
          <p:spPr>
            <a:xfrm>
              <a:off x="8677310" y="3321915"/>
              <a:ext cx="19287" cy="19752"/>
            </a:xfrm>
            <a:custGeom>
              <a:avLst/>
              <a:gdLst>
                <a:gd name="connsiteX0" fmla="*/ 9644 w 19287"/>
                <a:gd name="connsiteY0" fmla="*/ 0 h 19752"/>
                <a:gd name="connsiteX1" fmla="*/ 2393 w 19287"/>
                <a:gd name="connsiteY1" fmla="*/ 3215 h 19752"/>
                <a:gd name="connsiteX2" fmla="*/ 0 w 19287"/>
                <a:gd name="connsiteY2" fmla="*/ 9894 h 19752"/>
                <a:gd name="connsiteX3" fmla="*/ 9644 w 19287"/>
                <a:gd name="connsiteY3" fmla="*/ 19752 h 19752"/>
                <a:gd name="connsiteX4" fmla="*/ 16895 w 19287"/>
                <a:gd name="connsiteY4" fmla="*/ 16538 h 19752"/>
                <a:gd name="connsiteX5" fmla="*/ 19288 w 19287"/>
                <a:gd name="connsiteY5" fmla="*/ 9858 h 19752"/>
                <a:gd name="connsiteX6" fmla="*/ 9644 w 19287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7" h="19752">
                  <a:moveTo>
                    <a:pt x="9644" y="0"/>
                  </a:move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7"/>
                    <a:pt x="3322" y="19752"/>
                    <a:pt x="9644" y="19752"/>
                  </a:cubicBezTo>
                  <a:cubicBezTo>
                    <a:pt x="12537" y="19752"/>
                    <a:pt x="15145" y="18609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5966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EE1B671F-2D0D-634E-9C03-5CEC1B2781DA}"/>
                </a:ext>
              </a:extLst>
            </p:cNvPr>
            <p:cNvSpPr/>
            <p:nvPr/>
          </p:nvSpPr>
          <p:spPr>
            <a:xfrm>
              <a:off x="8802683" y="3321915"/>
              <a:ext cx="22431" cy="19752"/>
            </a:xfrm>
            <a:custGeom>
              <a:avLst/>
              <a:gdLst>
                <a:gd name="connsiteX0" fmla="*/ 12787 w 22431"/>
                <a:gd name="connsiteY0" fmla="*/ 0 h 19752"/>
                <a:gd name="connsiteX1" fmla="*/ 9644 w 22431"/>
                <a:gd name="connsiteY1" fmla="*/ 0 h 19752"/>
                <a:gd name="connsiteX2" fmla="*/ 0 w 22431"/>
                <a:gd name="connsiteY2" fmla="*/ 9894 h 19752"/>
                <a:gd name="connsiteX3" fmla="*/ 2393 w 22431"/>
                <a:gd name="connsiteY3" fmla="*/ 16538 h 19752"/>
                <a:gd name="connsiteX4" fmla="*/ 9644 w 22431"/>
                <a:gd name="connsiteY4" fmla="*/ 19752 h 19752"/>
                <a:gd name="connsiteX5" fmla="*/ 12787 w 22431"/>
                <a:gd name="connsiteY5" fmla="*/ 19752 h 19752"/>
                <a:gd name="connsiteX6" fmla="*/ 20038 w 22431"/>
                <a:gd name="connsiteY6" fmla="*/ 16538 h 19752"/>
                <a:gd name="connsiteX7" fmla="*/ 22431 w 22431"/>
                <a:gd name="connsiteY7" fmla="*/ 9858 h 19752"/>
                <a:gd name="connsiteX8" fmla="*/ 12787 w 22431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31" h="19752">
                  <a:moveTo>
                    <a:pt x="12787" y="0"/>
                  </a:moveTo>
                  <a:lnTo>
                    <a:pt x="9644" y="0"/>
                  </a:lnTo>
                  <a:cubicBezTo>
                    <a:pt x="3393" y="0"/>
                    <a:pt x="0" y="5108"/>
                    <a:pt x="0" y="9894"/>
                  </a:cubicBezTo>
                  <a:cubicBezTo>
                    <a:pt x="0" y="12394"/>
                    <a:pt x="857" y="14752"/>
                    <a:pt x="2393" y="16538"/>
                  </a:cubicBezTo>
                  <a:cubicBezTo>
                    <a:pt x="4179" y="18609"/>
                    <a:pt x="6751" y="19752"/>
                    <a:pt x="9644" y="19752"/>
                  </a:cubicBezTo>
                  <a:lnTo>
                    <a:pt x="12787" y="19752"/>
                  </a:lnTo>
                  <a:cubicBezTo>
                    <a:pt x="15681" y="19752"/>
                    <a:pt x="18288" y="18609"/>
                    <a:pt x="20038" y="16538"/>
                  </a:cubicBezTo>
                  <a:cubicBezTo>
                    <a:pt x="21574" y="14752"/>
                    <a:pt x="22431" y="12359"/>
                    <a:pt x="22431" y="9858"/>
                  </a:cubicBezTo>
                  <a:cubicBezTo>
                    <a:pt x="22431" y="4965"/>
                    <a:pt x="19145" y="0"/>
                    <a:pt x="127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495F3025-926A-154A-B4F9-BA51229DCF83}"/>
                </a:ext>
              </a:extLst>
            </p:cNvPr>
            <p:cNvSpPr/>
            <p:nvPr/>
          </p:nvSpPr>
          <p:spPr>
            <a:xfrm>
              <a:off x="8946879" y="3322013"/>
              <a:ext cx="19288" cy="19618"/>
            </a:xfrm>
            <a:custGeom>
              <a:avLst/>
              <a:gdLst>
                <a:gd name="connsiteX0" fmla="*/ 2393 w 19288"/>
                <a:gd name="connsiteY0" fmla="*/ 3081 h 19618"/>
                <a:gd name="connsiteX1" fmla="*/ 0 w 19288"/>
                <a:gd name="connsiteY1" fmla="*/ 9760 h 19618"/>
                <a:gd name="connsiteX2" fmla="*/ 9644 w 19288"/>
                <a:gd name="connsiteY2" fmla="*/ 19618 h 19618"/>
                <a:gd name="connsiteX3" fmla="*/ 19288 w 19288"/>
                <a:gd name="connsiteY3" fmla="*/ 9724 h 19618"/>
                <a:gd name="connsiteX4" fmla="*/ 16895 w 19288"/>
                <a:gd name="connsiteY4" fmla="*/ 3081 h 19618"/>
                <a:gd name="connsiteX5" fmla="*/ 2393 w 19288"/>
                <a:gd name="connsiteY5" fmla="*/ 3081 h 1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88" h="19618">
                  <a:moveTo>
                    <a:pt x="2393" y="3081"/>
                  </a:moveTo>
                  <a:cubicBezTo>
                    <a:pt x="857" y="4867"/>
                    <a:pt x="0" y="7260"/>
                    <a:pt x="0" y="9760"/>
                  </a:cubicBezTo>
                  <a:cubicBezTo>
                    <a:pt x="0" y="14654"/>
                    <a:pt x="3322" y="19618"/>
                    <a:pt x="9644" y="19618"/>
                  </a:cubicBezTo>
                  <a:cubicBezTo>
                    <a:pt x="15895" y="19618"/>
                    <a:pt x="19288" y="14511"/>
                    <a:pt x="19288" y="9724"/>
                  </a:cubicBezTo>
                  <a:cubicBezTo>
                    <a:pt x="19288" y="7224"/>
                    <a:pt x="18431" y="4867"/>
                    <a:pt x="16895" y="3081"/>
                  </a:cubicBezTo>
                  <a:cubicBezTo>
                    <a:pt x="13359" y="-1027"/>
                    <a:pt x="5929" y="-1027"/>
                    <a:pt x="2393" y="308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E7D65228-1968-4541-9AAF-FFCB023D56FB}"/>
                </a:ext>
              </a:extLst>
            </p:cNvPr>
            <p:cNvSpPr/>
            <p:nvPr/>
          </p:nvSpPr>
          <p:spPr>
            <a:xfrm>
              <a:off x="9150655" y="3315628"/>
              <a:ext cx="19288" cy="19752"/>
            </a:xfrm>
            <a:custGeom>
              <a:avLst/>
              <a:gdLst>
                <a:gd name="connsiteX0" fmla="*/ 9644 w 19288"/>
                <a:gd name="connsiteY0" fmla="*/ 0 h 19752"/>
                <a:gd name="connsiteX1" fmla="*/ 2393 w 19288"/>
                <a:gd name="connsiteY1" fmla="*/ 3215 h 19752"/>
                <a:gd name="connsiteX2" fmla="*/ 0 w 19288"/>
                <a:gd name="connsiteY2" fmla="*/ 9894 h 19752"/>
                <a:gd name="connsiteX3" fmla="*/ 9644 w 19288"/>
                <a:gd name="connsiteY3" fmla="*/ 19752 h 19752"/>
                <a:gd name="connsiteX4" fmla="*/ 16895 w 19288"/>
                <a:gd name="connsiteY4" fmla="*/ 16538 h 19752"/>
                <a:gd name="connsiteX5" fmla="*/ 19288 w 19288"/>
                <a:gd name="connsiteY5" fmla="*/ 9858 h 19752"/>
                <a:gd name="connsiteX6" fmla="*/ 9644 w 19288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0"/>
                  </a:move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8"/>
                    <a:pt x="3322" y="19752"/>
                    <a:pt x="9644" y="19752"/>
                  </a:cubicBezTo>
                  <a:cubicBezTo>
                    <a:pt x="12537" y="19752"/>
                    <a:pt x="15145" y="18609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5966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F196ED40-73A7-CD4D-8D7E-B75FB3C41DD5}"/>
                </a:ext>
              </a:extLst>
            </p:cNvPr>
            <p:cNvSpPr/>
            <p:nvPr/>
          </p:nvSpPr>
          <p:spPr>
            <a:xfrm>
              <a:off x="9247845" y="3318771"/>
              <a:ext cx="22395" cy="19752"/>
            </a:xfrm>
            <a:custGeom>
              <a:avLst/>
              <a:gdLst>
                <a:gd name="connsiteX0" fmla="*/ 12752 w 22395"/>
                <a:gd name="connsiteY0" fmla="*/ 0 h 19752"/>
                <a:gd name="connsiteX1" fmla="*/ 9644 w 22395"/>
                <a:gd name="connsiteY1" fmla="*/ 0 h 19752"/>
                <a:gd name="connsiteX2" fmla="*/ 2393 w 22395"/>
                <a:gd name="connsiteY2" fmla="*/ 3215 h 19752"/>
                <a:gd name="connsiteX3" fmla="*/ 0 w 22395"/>
                <a:gd name="connsiteY3" fmla="*/ 9894 h 19752"/>
                <a:gd name="connsiteX4" fmla="*/ 9644 w 22395"/>
                <a:gd name="connsiteY4" fmla="*/ 19752 h 19752"/>
                <a:gd name="connsiteX5" fmla="*/ 12752 w 22395"/>
                <a:gd name="connsiteY5" fmla="*/ 19752 h 19752"/>
                <a:gd name="connsiteX6" fmla="*/ 20002 w 22395"/>
                <a:gd name="connsiteY6" fmla="*/ 16538 h 19752"/>
                <a:gd name="connsiteX7" fmla="*/ 22396 w 22395"/>
                <a:gd name="connsiteY7" fmla="*/ 9858 h 19752"/>
                <a:gd name="connsiteX8" fmla="*/ 12752 w 22395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95" h="19752">
                  <a:moveTo>
                    <a:pt x="12752" y="0"/>
                  </a:moveTo>
                  <a:lnTo>
                    <a:pt x="9644" y="0"/>
                  </a:lnTo>
                  <a:cubicBezTo>
                    <a:pt x="6715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8"/>
                    <a:pt x="3322" y="19752"/>
                    <a:pt x="9644" y="19752"/>
                  </a:cubicBezTo>
                  <a:lnTo>
                    <a:pt x="12752" y="19752"/>
                  </a:lnTo>
                  <a:cubicBezTo>
                    <a:pt x="15645" y="19752"/>
                    <a:pt x="18252" y="18609"/>
                    <a:pt x="20002" y="16538"/>
                  </a:cubicBezTo>
                  <a:cubicBezTo>
                    <a:pt x="21539" y="14752"/>
                    <a:pt x="22396" y="12359"/>
                    <a:pt x="22396" y="9858"/>
                  </a:cubicBezTo>
                  <a:cubicBezTo>
                    <a:pt x="22396" y="4965"/>
                    <a:pt x="19074" y="0"/>
                    <a:pt x="1275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B66997A4-278D-3E4F-B410-71ED0912A4DE}"/>
                </a:ext>
              </a:extLst>
            </p:cNvPr>
            <p:cNvSpPr/>
            <p:nvPr/>
          </p:nvSpPr>
          <p:spPr>
            <a:xfrm>
              <a:off x="9388863" y="3318771"/>
              <a:ext cx="22431" cy="19752"/>
            </a:xfrm>
            <a:custGeom>
              <a:avLst/>
              <a:gdLst>
                <a:gd name="connsiteX0" fmla="*/ 12787 w 22431"/>
                <a:gd name="connsiteY0" fmla="*/ 0 h 19752"/>
                <a:gd name="connsiteX1" fmla="*/ 9644 w 22431"/>
                <a:gd name="connsiteY1" fmla="*/ 0 h 19752"/>
                <a:gd name="connsiteX2" fmla="*/ 2393 w 22431"/>
                <a:gd name="connsiteY2" fmla="*/ 3215 h 19752"/>
                <a:gd name="connsiteX3" fmla="*/ 0 w 22431"/>
                <a:gd name="connsiteY3" fmla="*/ 9894 h 19752"/>
                <a:gd name="connsiteX4" fmla="*/ 9644 w 22431"/>
                <a:gd name="connsiteY4" fmla="*/ 19752 h 19752"/>
                <a:gd name="connsiteX5" fmla="*/ 12787 w 22431"/>
                <a:gd name="connsiteY5" fmla="*/ 19752 h 19752"/>
                <a:gd name="connsiteX6" fmla="*/ 20038 w 22431"/>
                <a:gd name="connsiteY6" fmla="*/ 16538 h 19752"/>
                <a:gd name="connsiteX7" fmla="*/ 22431 w 22431"/>
                <a:gd name="connsiteY7" fmla="*/ 9858 h 19752"/>
                <a:gd name="connsiteX8" fmla="*/ 12787 w 22431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31" h="19752">
                  <a:moveTo>
                    <a:pt x="12787" y="0"/>
                  </a:moveTo>
                  <a:lnTo>
                    <a:pt x="9644" y="0"/>
                  </a:ln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8"/>
                    <a:pt x="3322" y="19752"/>
                    <a:pt x="9644" y="19752"/>
                  </a:cubicBezTo>
                  <a:lnTo>
                    <a:pt x="12787" y="19752"/>
                  </a:lnTo>
                  <a:cubicBezTo>
                    <a:pt x="15681" y="19752"/>
                    <a:pt x="18288" y="18609"/>
                    <a:pt x="20038" y="16538"/>
                  </a:cubicBezTo>
                  <a:cubicBezTo>
                    <a:pt x="21574" y="14752"/>
                    <a:pt x="22431" y="12359"/>
                    <a:pt x="22431" y="9858"/>
                  </a:cubicBezTo>
                  <a:cubicBezTo>
                    <a:pt x="22431" y="4965"/>
                    <a:pt x="19110" y="0"/>
                    <a:pt x="127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BEEBA10B-E5D4-C144-ACE8-F9FFC02BDAA7}"/>
                </a:ext>
              </a:extLst>
            </p:cNvPr>
            <p:cNvSpPr/>
            <p:nvPr/>
          </p:nvSpPr>
          <p:spPr>
            <a:xfrm>
              <a:off x="9501734" y="3318771"/>
              <a:ext cx="22395" cy="19752"/>
            </a:xfrm>
            <a:custGeom>
              <a:avLst/>
              <a:gdLst>
                <a:gd name="connsiteX0" fmla="*/ 12752 w 22395"/>
                <a:gd name="connsiteY0" fmla="*/ 0 h 19752"/>
                <a:gd name="connsiteX1" fmla="*/ 9644 w 22395"/>
                <a:gd name="connsiteY1" fmla="*/ 0 h 19752"/>
                <a:gd name="connsiteX2" fmla="*/ 2393 w 22395"/>
                <a:gd name="connsiteY2" fmla="*/ 3215 h 19752"/>
                <a:gd name="connsiteX3" fmla="*/ 0 w 22395"/>
                <a:gd name="connsiteY3" fmla="*/ 9894 h 19752"/>
                <a:gd name="connsiteX4" fmla="*/ 9644 w 22395"/>
                <a:gd name="connsiteY4" fmla="*/ 19752 h 19752"/>
                <a:gd name="connsiteX5" fmla="*/ 12752 w 22395"/>
                <a:gd name="connsiteY5" fmla="*/ 19752 h 19752"/>
                <a:gd name="connsiteX6" fmla="*/ 20002 w 22395"/>
                <a:gd name="connsiteY6" fmla="*/ 16538 h 19752"/>
                <a:gd name="connsiteX7" fmla="*/ 22396 w 22395"/>
                <a:gd name="connsiteY7" fmla="*/ 9858 h 19752"/>
                <a:gd name="connsiteX8" fmla="*/ 12752 w 22395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95" h="19752">
                  <a:moveTo>
                    <a:pt x="12752" y="0"/>
                  </a:moveTo>
                  <a:lnTo>
                    <a:pt x="9644" y="0"/>
                  </a:ln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8"/>
                    <a:pt x="3322" y="19752"/>
                    <a:pt x="9644" y="19752"/>
                  </a:cubicBezTo>
                  <a:lnTo>
                    <a:pt x="12752" y="19752"/>
                  </a:lnTo>
                  <a:cubicBezTo>
                    <a:pt x="15645" y="19752"/>
                    <a:pt x="18252" y="18609"/>
                    <a:pt x="20002" y="16538"/>
                  </a:cubicBezTo>
                  <a:cubicBezTo>
                    <a:pt x="21538" y="14752"/>
                    <a:pt x="22396" y="12359"/>
                    <a:pt x="22396" y="9858"/>
                  </a:cubicBezTo>
                  <a:cubicBezTo>
                    <a:pt x="22396" y="4965"/>
                    <a:pt x="19074" y="0"/>
                    <a:pt x="1275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C5375738-9CD8-224D-BC25-D62EA1885BD3}"/>
                </a:ext>
              </a:extLst>
            </p:cNvPr>
            <p:cNvSpPr/>
            <p:nvPr/>
          </p:nvSpPr>
          <p:spPr>
            <a:xfrm>
              <a:off x="9573815" y="3309377"/>
              <a:ext cx="19287" cy="19752"/>
            </a:xfrm>
            <a:custGeom>
              <a:avLst/>
              <a:gdLst>
                <a:gd name="connsiteX0" fmla="*/ 9644 w 19287"/>
                <a:gd name="connsiteY0" fmla="*/ 0 h 19752"/>
                <a:gd name="connsiteX1" fmla="*/ 2393 w 19287"/>
                <a:gd name="connsiteY1" fmla="*/ 3215 h 19752"/>
                <a:gd name="connsiteX2" fmla="*/ 0 w 19287"/>
                <a:gd name="connsiteY2" fmla="*/ 9894 h 19752"/>
                <a:gd name="connsiteX3" fmla="*/ 9644 w 19287"/>
                <a:gd name="connsiteY3" fmla="*/ 19752 h 19752"/>
                <a:gd name="connsiteX4" fmla="*/ 16895 w 19287"/>
                <a:gd name="connsiteY4" fmla="*/ 16538 h 19752"/>
                <a:gd name="connsiteX5" fmla="*/ 19288 w 19287"/>
                <a:gd name="connsiteY5" fmla="*/ 9858 h 19752"/>
                <a:gd name="connsiteX6" fmla="*/ 9644 w 19287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7" h="19752">
                  <a:moveTo>
                    <a:pt x="9644" y="0"/>
                  </a:move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8"/>
                    <a:pt x="3322" y="19752"/>
                    <a:pt x="9644" y="19752"/>
                  </a:cubicBezTo>
                  <a:cubicBezTo>
                    <a:pt x="12537" y="19752"/>
                    <a:pt x="15145" y="18609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5966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5EB30E8B-19DA-B24B-909E-6017D2A5C26D}"/>
                </a:ext>
              </a:extLst>
            </p:cNvPr>
            <p:cNvSpPr/>
            <p:nvPr/>
          </p:nvSpPr>
          <p:spPr>
            <a:xfrm>
              <a:off x="9570671" y="3237261"/>
              <a:ext cx="22431" cy="19752"/>
            </a:xfrm>
            <a:custGeom>
              <a:avLst/>
              <a:gdLst>
                <a:gd name="connsiteX0" fmla="*/ 12787 w 22431"/>
                <a:gd name="connsiteY0" fmla="*/ 0 h 19752"/>
                <a:gd name="connsiteX1" fmla="*/ 9644 w 22431"/>
                <a:gd name="connsiteY1" fmla="*/ 0 h 19752"/>
                <a:gd name="connsiteX2" fmla="*/ 0 w 22431"/>
                <a:gd name="connsiteY2" fmla="*/ 9894 h 19752"/>
                <a:gd name="connsiteX3" fmla="*/ 2393 w 22431"/>
                <a:gd name="connsiteY3" fmla="*/ 16538 h 19752"/>
                <a:gd name="connsiteX4" fmla="*/ 9644 w 22431"/>
                <a:gd name="connsiteY4" fmla="*/ 19752 h 19752"/>
                <a:gd name="connsiteX5" fmla="*/ 12787 w 22431"/>
                <a:gd name="connsiteY5" fmla="*/ 19752 h 19752"/>
                <a:gd name="connsiteX6" fmla="*/ 20038 w 22431"/>
                <a:gd name="connsiteY6" fmla="*/ 16538 h 19752"/>
                <a:gd name="connsiteX7" fmla="*/ 22431 w 22431"/>
                <a:gd name="connsiteY7" fmla="*/ 9858 h 19752"/>
                <a:gd name="connsiteX8" fmla="*/ 12787 w 22431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31" h="19752">
                  <a:moveTo>
                    <a:pt x="12787" y="0"/>
                  </a:moveTo>
                  <a:lnTo>
                    <a:pt x="9644" y="0"/>
                  </a:lnTo>
                  <a:cubicBezTo>
                    <a:pt x="3393" y="0"/>
                    <a:pt x="0" y="5108"/>
                    <a:pt x="0" y="9894"/>
                  </a:cubicBezTo>
                  <a:cubicBezTo>
                    <a:pt x="0" y="12394"/>
                    <a:pt x="857" y="14752"/>
                    <a:pt x="2393" y="16538"/>
                  </a:cubicBezTo>
                  <a:cubicBezTo>
                    <a:pt x="4179" y="18610"/>
                    <a:pt x="6751" y="19752"/>
                    <a:pt x="9644" y="19752"/>
                  </a:cubicBezTo>
                  <a:lnTo>
                    <a:pt x="12787" y="19752"/>
                  </a:lnTo>
                  <a:cubicBezTo>
                    <a:pt x="15681" y="19752"/>
                    <a:pt x="18288" y="18610"/>
                    <a:pt x="20038" y="16538"/>
                  </a:cubicBezTo>
                  <a:cubicBezTo>
                    <a:pt x="21574" y="14752"/>
                    <a:pt x="22431" y="12359"/>
                    <a:pt x="22431" y="9858"/>
                  </a:cubicBezTo>
                  <a:cubicBezTo>
                    <a:pt x="22431" y="4965"/>
                    <a:pt x="19109" y="0"/>
                    <a:pt x="127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3265FCFF-6BB7-EA4F-B800-203ED378F106}"/>
                </a:ext>
              </a:extLst>
            </p:cNvPr>
            <p:cNvSpPr/>
            <p:nvPr/>
          </p:nvSpPr>
          <p:spPr>
            <a:xfrm>
              <a:off x="9573779" y="3146357"/>
              <a:ext cx="19288" cy="19752"/>
            </a:xfrm>
            <a:custGeom>
              <a:avLst/>
              <a:gdLst>
                <a:gd name="connsiteX0" fmla="*/ 2393 w 19288"/>
                <a:gd name="connsiteY0" fmla="*/ 3215 h 19752"/>
                <a:gd name="connsiteX1" fmla="*/ 0 w 19288"/>
                <a:gd name="connsiteY1" fmla="*/ 9894 h 19752"/>
                <a:gd name="connsiteX2" fmla="*/ 9644 w 19288"/>
                <a:gd name="connsiteY2" fmla="*/ 19753 h 19752"/>
                <a:gd name="connsiteX3" fmla="*/ 16895 w 19288"/>
                <a:gd name="connsiteY3" fmla="*/ 16538 h 19752"/>
                <a:gd name="connsiteX4" fmla="*/ 19288 w 19288"/>
                <a:gd name="connsiteY4" fmla="*/ 9858 h 19752"/>
                <a:gd name="connsiteX5" fmla="*/ 9644 w 19288"/>
                <a:gd name="connsiteY5" fmla="*/ 0 h 19752"/>
                <a:gd name="connsiteX6" fmla="*/ 2393 w 19288"/>
                <a:gd name="connsiteY6" fmla="*/ 3215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2393" y="3215"/>
                  </a:moveTo>
                  <a:cubicBezTo>
                    <a:pt x="857" y="5001"/>
                    <a:pt x="0" y="7394"/>
                    <a:pt x="0" y="9894"/>
                  </a:cubicBezTo>
                  <a:cubicBezTo>
                    <a:pt x="0" y="14823"/>
                    <a:pt x="3322" y="19753"/>
                    <a:pt x="9644" y="19753"/>
                  </a:cubicBezTo>
                  <a:cubicBezTo>
                    <a:pt x="12537" y="19753"/>
                    <a:pt x="15145" y="18610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5966" y="0"/>
                    <a:pt x="9644" y="0"/>
                  </a:cubicBezTo>
                  <a:cubicBezTo>
                    <a:pt x="6751" y="0"/>
                    <a:pt x="4179" y="1143"/>
                    <a:pt x="2393" y="32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E4B86075-07AF-8C43-AE7E-4A9708246033}"/>
                </a:ext>
              </a:extLst>
            </p:cNvPr>
            <p:cNvSpPr/>
            <p:nvPr/>
          </p:nvSpPr>
          <p:spPr>
            <a:xfrm>
              <a:off x="9564421" y="3102495"/>
              <a:ext cx="19288" cy="19752"/>
            </a:xfrm>
            <a:custGeom>
              <a:avLst/>
              <a:gdLst>
                <a:gd name="connsiteX0" fmla="*/ 16895 w 19288"/>
                <a:gd name="connsiteY0" fmla="*/ 16538 h 19752"/>
                <a:gd name="connsiteX1" fmla="*/ 19288 w 19288"/>
                <a:gd name="connsiteY1" fmla="*/ 9858 h 19752"/>
                <a:gd name="connsiteX2" fmla="*/ 9644 w 19288"/>
                <a:gd name="connsiteY2" fmla="*/ 0 h 19752"/>
                <a:gd name="connsiteX3" fmla="*/ 2393 w 19288"/>
                <a:gd name="connsiteY3" fmla="*/ 3215 h 19752"/>
                <a:gd name="connsiteX4" fmla="*/ 0 w 19288"/>
                <a:gd name="connsiteY4" fmla="*/ 9894 h 19752"/>
                <a:gd name="connsiteX5" fmla="*/ 9644 w 19288"/>
                <a:gd name="connsiteY5" fmla="*/ 19752 h 19752"/>
                <a:gd name="connsiteX6" fmla="*/ 16895 w 19288"/>
                <a:gd name="connsiteY6" fmla="*/ 16538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16895" y="16538"/>
                  </a:move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5966" y="0"/>
                    <a:pt x="9644" y="0"/>
                  </a:cubicBez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7"/>
                    <a:pt x="3322" y="19752"/>
                    <a:pt x="9644" y="19752"/>
                  </a:cubicBezTo>
                  <a:cubicBezTo>
                    <a:pt x="12537" y="19717"/>
                    <a:pt x="15109" y="18574"/>
                    <a:pt x="16895" y="165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FFADD48C-1852-E642-AE53-5FD0D4999B4E}"/>
                </a:ext>
              </a:extLst>
            </p:cNvPr>
            <p:cNvSpPr/>
            <p:nvPr/>
          </p:nvSpPr>
          <p:spPr>
            <a:xfrm>
              <a:off x="9460943" y="3105723"/>
              <a:ext cx="19288" cy="19631"/>
            </a:xfrm>
            <a:custGeom>
              <a:avLst/>
              <a:gdLst>
                <a:gd name="connsiteX0" fmla="*/ 2393 w 19288"/>
                <a:gd name="connsiteY0" fmla="*/ 3094 h 19631"/>
                <a:gd name="connsiteX1" fmla="*/ 0 w 19288"/>
                <a:gd name="connsiteY1" fmla="*/ 9773 h 19631"/>
                <a:gd name="connsiteX2" fmla="*/ 9644 w 19288"/>
                <a:gd name="connsiteY2" fmla="*/ 19632 h 19631"/>
                <a:gd name="connsiteX3" fmla="*/ 19288 w 19288"/>
                <a:gd name="connsiteY3" fmla="*/ 9738 h 19631"/>
                <a:gd name="connsiteX4" fmla="*/ 16895 w 19288"/>
                <a:gd name="connsiteY4" fmla="*/ 3094 h 19631"/>
                <a:gd name="connsiteX5" fmla="*/ 2393 w 19288"/>
                <a:gd name="connsiteY5" fmla="*/ 3094 h 1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88" h="19631">
                  <a:moveTo>
                    <a:pt x="2393" y="3094"/>
                  </a:moveTo>
                  <a:cubicBezTo>
                    <a:pt x="857" y="4880"/>
                    <a:pt x="0" y="7273"/>
                    <a:pt x="0" y="9773"/>
                  </a:cubicBezTo>
                  <a:cubicBezTo>
                    <a:pt x="0" y="14667"/>
                    <a:pt x="3322" y="19632"/>
                    <a:pt x="9644" y="19632"/>
                  </a:cubicBezTo>
                  <a:cubicBezTo>
                    <a:pt x="15895" y="19632"/>
                    <a:pt x="19288" y="14560"/>
                    <a:pt x="19288" y="9738"/>
                  </a:cubicBezTo>
                  <a:cubicBezTo>
                    <a:pt x="19288" y="7238"/>
                    <a:pt x="18431" y="4880"/>
                    <a:pt x="16895" y="3094"/>
                  </a:cubicBezTo>
                  <a:cubicBezTo>
                    <a:pt x="13395" y="-1049"/>
                    <a:pt x="5965" y="-1013"/>
                    <a:pt x="2393" y="309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CCD015B8-7349-8147-A9AC-529DE97C427E}"/>
                </a:ext>
              </a:extLst>
            </p:cNvPr>
            <p:cNvSpPr/>
            <p:nvPr/>
          </p:nvSpPr>
          <p:spPr>
            <a:xfrm>
              <a:off x="9329320" y="3108866"/>
              <a:ext cx="19288" cy="19631"/>
            </a:xfrm>
            <a:custGeom>
              <a:avLst/>
              <a:gdLst>
                <a:gd name="connsiteX0" fmla="*/ 2393 w 19288"/>
                <a:gd name="connsiteY0" fmla="*/ 3094 h 19631"/>
                <a:gd name="connsiteX1" fmla="*/ 0 w 19288"/>
                <a:gd name="connsiteY1" fmla="*/ 9773 h 19631"/>
                <a:gd name="connsiteX2" fmla="*/ 9644 w 19288"/>
                <a:gd name="connsiteY2" fmla="*/ 19632 h 19631"/>
                <a:gd name="connsiteX3" fmla="*/ 19288 w 19288"/>
                <a:gd name="connsiteY3" fmla="*/ 9738 h 19631"/>
                <a:gd name="connsiteX4" fmla="*/ 16895 w 19288"/>
                <a:gd name="connsiteY4" fmla="*/ 3094 h 19631"/>
                <a:gd name="connsiteX5" fmla="*/ 2393 w 19288"/>
                <a:gd name="connsiteY5" fmla="*/ 3094 h 1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88" h="19631">
                  <a:moveTo>
                    <a:pt x="2393" y="3094"/>
                  </a:moveTo>
                  <a:cubicBezTo>
                    <a:pt x="857" y="4880"/>
                    <a:pt x="0" y="7273"/>
                    <a:pt x="0" y="9773"/>
                  </a:cubicBezTo>
                  <a:cubicBezTo>
                    <a:pt x="0" y="14667"/>
                    <a:pt x="3322" y="19632"/>
                    <a:pt x="9644" y="19632"/>
                  </a:cubicBezTo>
                  <a:cubicBezTo>
                    <a:pt x="15895" y="19632"/>
                    <a:pt x="19288" y="14560"/>
                    <a:pt x="19288" y="9738"/>
                  </a:cubicBezTo>
                  <a:cubicBezTo>
                    <a:pt x="19288" y="7238"/>
                    <a:pt x="18431" y="4880"/>
                    <a:pt x="16895" y="3094"/>
                  </a:cubicBezTo>
                  <a:cubicBezTo>
                    <a:pt x="13359" y="-1049"/>
                    <a:pt x="5929" y="-1013"/>
                    <a:pt x="2393" y="309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727843CF-54BA-DD48-B557-BF26AB54E03B}"/>
                </a:ext>
              </a:extLst>
            </p:cNvPr>
            <p:cNvSpPr/>
            <p:nvPr/>
          </p:nvSpPr>
          <p:spPr>
            <a:xfrm>
              <a:off x="9238416" y="3111888"/>
              <a:ext cx="19288" cy="19752"/>
            </a:xfrm>
            <a:custGeom>
              <a:avLst/>
              <a:gdLst>
                <a:gd name="connsiteX0" fmla="*/ 16895 w 19288"/>
                <a:gd name="connsiteY0" fmla="*/ 16538 h 19752"/>
                <a:gd name="connsiteX1" fmla="*/ 19288 w 19288"/>
                <a:gd name="connsiteY1" fmla="*/ 9858 h 19752"/>
                <a:gd name="connsiteX2" fmla="*/ 9644 w 19288"/>
                <a:gd name="connsiteY2" fmla="*/ 0 h 19752"/>
                <a:gd name="connsiteX3" fmla="*/ 2393 w 19288"/>
                <a:gd name="connsiteY3" fmla="*/ 3215 h 19752"/>
                <a:gd name="connsiteX4" fmla="*/ 0 w 19288"/>
                <a:gd name="connsiteY4" fmla="*/ 9894 h 19752"/>
                <a:gd name="connsiteX5" fmla="*/ 9644 w 19288"/>
                <a:gd name="connsiteY5" fmla="*/ 19753 h 19752"/>
                <a:gd name="connsiteX6" fmla="*/ 16895 w 19288"/>
                <a:gd name="connsiteY6" fmla="*/ 16538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16895" y="16538"/>
                  </a:move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5966" y="0"/>
                    <a:pt x="9644" y="0"/>
                  </a:cubicBezTo>
                  <a:cubicBezTo>
                    <a:pt x="6751" y="0"/>
                    <a:pt x="4143" y="1143"/>
                    <a:pt x="2393" y="3215"/>
                  </a:cubicBezTo>
                  <a:cubicBezTo>
                    <a:pt x="857" y="5001"/>
                    <a:pt x="0" y="7394"/>
                    <a:pt x="0" y="9894"/>
                  </a:cubicBezTo>
                  <a:cubicBezTo>
                    <a:pt x="0" y="14788"/>
                    <a:pt x="3322" y="19753"/>
                    <a:pt x="9644" y="19753"/>
                  </a:cubicBezTo>
                  <a:cubicBezTo>
                    <a:pt x="12537" y="19753"/>
                    <a:pt x="15109" y="18610"/>
                    <a:pt x="16895" y="165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9A06BB48-9411-4F49-9101-61745461261C}"/>
                </a:ext>
              </a:extLst>
            </p:cNvPr>
            <p:cNvSpPr/>
            <p:nvPr/>
          </p:nvSpPr>
          <p:spPr>
            <a:xfrm>
              <a:off x="9125544" y="3118139"/>
              <a:ext cx="19288" cy="19752"/>
            </a:xfrm>
            <a:custGeom>
              <a:avLst/>
              <a:gdLst>
                <a:gd name="connsiteX0" fmla="*/ 9644 w 19288"/>
                <a:gd name="connsiteY0" fmla="*/ 0 h 19752"/>
                <a:gd name="connsiteX1" fmla="*/ 2393 w 19288"/>
                <a:gd name="connsiteY1" fmla="*/ 3215 h 19752"/>
                <a:gd name="connsiteX2" fmla="*/ 0 w 19288"/>
                <a:gd name="connsiteY2" fmla="*/ 9894 h 19752"/>
                <a:gd name="connsiteX3" fmla="*/ 9644 w 19288"/>
                <a:gd name="connsiteY3" fmla="*/ 19753 h 19752"/>
                <a:gd name="connsiteX4" fmla="*/ 16895 w 19288"/>
                <a:gd name="connsiteY4" fmla="*/ 16538 h 19752"/>
                <a:gd name="connsiteX5" fmla="*/ 19288 w 19288"/>
                <a:gd name="connsiteY5" fmla="*/ 9858 h 19752"/>
                <a:gd name="connsiteX6" fmla="*/ 9644 w 19288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0"/>
                  </a:moveTo>
                  <a:cubicBezTo>
                    <a:pt x="6751" y="0"/>
                    <a:pt x="4143" y="1143"/>
                    <a:pt x="2393" y="3215"/>
                  </a:cubicBezTo>
                  <a:cubicBezTo>
                    <a:pt x="857" y="5001"/>
                    <a:pt x="0" y="7394"/>
                    <a:pt x="0" y="9894"/>
                  </a:cubicBezTo>
                  <a:cubicBezTo>
                    <a:pt x="0" y="14788"/>
                    <a:pt x="3322" y="19753"/>
                    <a:pt x="9644" y="19753"/>
                  </a:cubicBezTo>
                  <a:cubicBezTo>
                    <a:pt x="12537" y="19753"/>
                    <a:pt x="15145" y="18610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324" y="4965"/>
                    <a:pt x="16002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22595889-B5F3-2345-A684-A98EC87DDE60}"/>
                </a:ext>
              </a:extLst>
            </p:cNvPr>
            <p:cNvSpPr/>
            <p:nvPr/>
          </p:nvSpPr>
          <p:spPr>
            <a:xfrm>
              <a:off x="8997028" y="3115032"/>
              <a:ext cx="19288" cy="19752"/>
            </a:xfrm>
            <a:custGeom>
              <a:avLst/>
              <a:gdLst>
                <a:gd name="connsiteX0" fmla="*/ 9644 w 19288"/>
                <a:gd name="connsiteY0" fmla="*/ 0 h 19752"/>
                <a:gd name="connsiteX1" fmla="*/ 2393 w 19288"/>
                <a:gd name="connsiteY1" fmla="*/ 3215 h 19752"/>
                <a:gd name="connsiteX2" fmla="*/ 0 w 19288"/>
                <a:gd name="connsiteY2" fmla="*/ 9894 h 19752"/>
                <a:gd name="connsiteX3" fmla="*/ 9644 w 19288"/>
                <a:gd name="connsiteY3" fmla="*/ 19753 h 19752"/>
                <a:gd name="connsiteX4" fmla="*/ 16895 w 19288"/>
                <a:gd name="connsiteY4" fmla="*/ 16538 h 19752"/>
                <a:gd name="connsiteX5" fmla="*/ 19288 w 19288"/>
                <a:gd name="connsiteY5" fmla="*/ 9858 h 19752"/>
                <a:gd name="connsiteX6" fmla="*/ 9644 w 19288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0"/>
                  </a:moveTo>
                  <a:cubicBezTo>
                    <a:pt x="6751" y="0"/>
                    <a:pt x="4143" y="1143"/>
                    <a:pt x="2393" y="3215"/>
                  </a:cubicBezTo>
                  <a:cubicBezTo>
                    <a:pt x="857" y="5001"/>
                    <a:pt x="0" y="7394"/>
                    <a:pt x="0" y="9894"/>
                  </a:cubicBezTo>
                  <a:cubicBezTo>
                    <a:pt x="0" y="14788"/>
                    <a:pt x="3322" y="19753"/>
                    <a:pt x="9644" y="19753"/>
                  </a:cubicBezTo>
                  <a:cubicBezTo>
                    <a:pt x="12537" y="19753"/>
                    <a:pt x="15145" y="18610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324" y="4929"/>
                    <a:pt x="16002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18DE7B2F-6027-B94E-AE62-5ED359F296AE}"/>
                </a:ext>
              </a:extLst>
            </p:cNvPr>
            <p:cNvSpPr/>
            <p:nvPr/>
          </p:nvSpPr>
          <p:spPr>
            <a:xfrm>
              <a:off x="8887336" y="3105638"/>
              <a:ext cx="19288" cy="19752"/>
            </a:xfrm>
            <a:custGeom>
              <a:avLst/>
              <a:gdLst>
                <a:gd name="connsiteX0" fmla="*/ 9644 w 19288"/>
                <a:gd name="connsiteY0" fmla="*/ 0 h 19752"/>
                <a:gd name="connsiteX1" fmla="*/ 0 w 19288"/>
                <a:gd name="connsiteY1" fmla="*/ 9894 h 19752"/>
                <a:gd name="connsiteX2" fmla="*/ 2393 w 19288"/>
                <a:gd name="connsiteY2" fmla="*/ 16538 h 19752"/>
                <a:gd name="connsiteX3" fmla="*/ 9644 w 19288"/>
                <a:gd name="connsiteY3" fmla="*/ 19753 h 19752"/>
                <a:gd name="connsiteX4" fmla="*/ 16895 w 19288"/>
                <a:gd name="connsiteY4" fmla="*/ 16538 h 19752"/>
                <a:gd name="connsiteX5" fmla="*/ 19288 w 19288"/>
                <a:gd name="connsiteY5" fmla="*/ 9858 h 19752"/>
                <a:gd name="connsiteX6" fmla="*/ 9644 w 19288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0"/>
                  </a:moveTo>
                  <a:cubicBezTo>
                    <a:pt x="3393" y="0"/>
                    <a:pt x="0" y="5108"/>
                    <a:pt x="0" y="9894"/>
                  </a:cubicBezTo>
                  <a:cubicBezTo>
                    <a:pt x="0" y="12395"/>
                    <a:pt x="857" y="14752"/>
                    <a:pt x="2393" y="16538"/>
                  </a:cubicBezTo>
                  <a:cubicBezTo>
                    <a:pt x="4179" y="18610"/>
                    <a:pt x="6751" y="19753"/>
                    <a:pt x="9644" y="19753"/>
                  </a:cubicBezTo>
                  <a:cubicBezTo>
                    <a:pt x="12537" y="19753"/>
                    <a:pt x="15145" y="18610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29"/>
                    <a:pt x="15966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BD22EC4A-4B58-384A-A1AE-CF4D6FDAD314}"/>
                </a:ext>
              </a:extLst>
            </p:cNvPr>
            <p:cNvSpPr/>
            <p:nvPr/>
          </p:nvSpPr>
          <p:spPr>
            <a:xfrm>
              <a:off x="8717822" y="3108713"/>
              <a:ext cx="22966" cy="22927"/>
            </a:xfrm>
            <a:custGeom>
              <a:avLst/>
              <a:gdLst>
                <a:gd name="connsiteX0" fmla="*/ 6029 w 22966"/>
                <a:gd name="connsiteY0" fmla="*/ 2925 h 22927"/>
                <a:gd name="connsiteX1" fmla="*/ 2886 w 22966"/>
                <a:gd name="connsiteY1" fmla="*/ 6068 h 22927"/>
                <a:gd name="connsiteX2" fmla="*/ 28 w 22966"/>
                <a:gd name="connsiteY2" fmla="*/ 13462 h 22927"/>
                <a:gd name="connsiteX3" fmla="*/ 3065 w 22966"/>
                <a:gd name="connsiteY3" fmla="*/ 19856 h 22927"/>
                <a:gd name="connsiteX4" fmla="*/ 10208 w 22966"/>
                <a:gd name="connsiteY4" fmla="*/ 22927 h 22927"/>
                <a:gd name="connsiteX5" fmla="*/ 16888 w 22966"/>
                <a:gd name="connsiteY5" fmla="*/ 19999 h 22927"/>
                <a:gd name="connsiteX6" fmla="*/ 20031 w 22966"/>
                <a:gd name="connsiteY6" fmla="*/ 16855 h 22927"/>
                <a:gd name="connsiteX7" fmla="*/ 19888 w 22966"/>
                <a:gd name="connsiteY7" fmla="*/ 3032 h 22927"/>
                <a:gd name="connsiteX8" fmla="*/ 6029 w 22966"/>
                <a:gd name="connsiteY8" fmla="*/ 2925 h 2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66" h="22927">
                  <a:moveTo>
                    <a:pt x="6029" y="2925"/>
                  </a:moveTo>
                  <a:lnTo>
                    <a:pt x="2886" y="6068"/>
                  </a:lnTo>
                  <a:cubicBezTo>
                    <a:pt x="814" y="8140"/>
                    <a:pt x="-186" y="10747"/>
                    <a:pt x="28" y="13462"/>
                  </a:cubicBezTo>
                  <a:cubicBezTo>
                    <a:pt x="207" y="15819"/>
                    <a:pt x="1279" y="18070"/>
                    <a:pt x="3065" y="19856"/>
                  </a:cubicBezTo>
                  <a:cubicBezTo>
                    <a:pt x="4958" y="21749"/>
                    <a:pt x="7530" y="22927"/>
                    <a:pt x="10208" y="22927"/>
                  </a:cubicBezTo>
                  <a:cubicBezTo>
                    <a:pt x="12494" y="22927"/>
                    <a:pt x="14816" y="22070"/>
                    <a:pt x="16888" y="19999"/>
                  </a:cubicBezTo>
                  <a:lnTo>
                    <a:pt x="20031" y="16855"/>
                  </a:lnTo>
                  <a:cubicBezTo>
                    <a:pt x="24531" y="12355"/>
                    <a:pt x="23353" y="6532"/>
                    <a:pt x="19888" y="3032"/>
                  </a:cubicBezTo>
                  <a:cubicBezTo>
                    <a:pt x="16388" y="-397"/>
                    <a:pt x="10530" y="-1540"/>
                    <a:pt x="6029" y="292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DA68E025-B7E8-EE4C-A731-E75048365714}"/>
                </a:ext>
              </a:extLst>
            </p:cNvPr>
            <p:cNvSpPr/>
            <p:nvPr/>
          </p:nvSpPr>
          <p:spPr>
            <a:xfrm>
              <a:off x="8573618" y="3115415"/>
              <a:ext cx="19717" cy="22262"/>
            </a:xfrm>
            <a:custGeom>
              <a:avLst/>
              <a:gdLst>
                <a:gd name="connsiteX0" fmla="*/ 3215 w 19717"/>
                <a:gd name="connsiteY0" fmla="*/ 2224 h 22262"/>
                <a:gd name="connsiteX1" fmla="*/ 0 w 19717"/>
                <a:gd name="connsiteY1" fmla="*/ 9475 h 22262"/>
                <a:gd name="connsiteX2" fmla="*/ 0 w 19717"/>
                <a:gd name="connsiteY2" fmla="*/ 12618 h 22262"/>
                <a:gd name="connsiteX3" fmla="*/ 9858 w 19717"/>
                <a:gd name="connsiteY3" fmla="*/ 22262 h 22262"/>
                <a:gd name="connsiteX4" fmla="*/ 19717 w 19717"/>
                <a:gd name="connsiteY4" fmla="*/ 12618 h 22262"/>
                <a:gd name="connsiteX5" fmla="*/ 19717 w 19717"/>
                <a:gd name="connsiteY5" fmla="*/ 9475 h 22262"/>
                <a:gd name="connsiteX6" fmla="*/ 3215 w 19717"/>
                <a:gd name="connsiteY6" fmla="*/ 2224 h 2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17" h="22262">
                  <a:moveTo>
                    <a:pt x="3215" y="2224"/>
                  </a:moveTo>
                  <a:cubicBezTo>
                    <a:pt x="1143" y="4010"/>
                    <a:pt x="0" y="6582"/>
                    <a:pt x="0" y="9475"/>
                  </a:cubicBezTo>
                  <a:lnTo>
                    <a:pt x="0" y="12618"/>
                  </a:lnTo>
                  <a:cubicBezTo>
                    <a:pt x="0" y="18940"/>
                    <a:pt x="4965" y="22262"/>
                    <a:pt x="9858" y="22262"/>
                  </a:cubicBezTo>
                  <a:cubicBezTo>
                    <a:pt x="14752" y="22262"/>
                    <a:pt x="19717" y="18940"/>
                    <a:pt x="19717" y="12618"/>
                  </a:cubicBezTo>
                  <a:lnTo>
                    <a:pt x="19717" y="9475"/>
                  </a:lnTo>
                  <a:cubicBezTo>
                    <a:pt x="19788" y="-62"/>
                    <a:pt x="8430" y="-2241"/>
                    <a:pt x="3215" y="222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0AF729DC-3930-5B40-91CE-F3CCF9E5A40F}"/>
                </a:ext>
              </a:extLst>
            </p:cNvPr>
            <p:cNvSpPr/>
            <p:nvPr/>
          </p:nvSpPr>
          <p:spPr>
            <a:xfrm>
              <a:off x="8476677" y="3118260"/>
              <a:ext cx="19288" cy="19631"/>
            </a:xfrm>
            <a:custGeom>
              <a:avLst/>
              <a:gdLst>
                <a:gd name="connsiteX0" fmla="*/ 2393 w 19288"/>
                <a:gd name="connsiteY0" fmla="*/ 3094 h 19631"/>
                <a:gd name="connsiteX1" fmla="*/ 0 w 19288"/>
                <a:gd name="connsiteY1" fmla="*/ 9774 h 19631"/>
                <a:gd name="connsiteX2" fmla="*/ 9644 w 19288"/>
                <a:gd name="connsiteY2" fmla="*/ 19632 h 19631"/>
                <a:gd name="connsiteX3" fmla="*/ 19288 w 19288"/>
                <a:gd name="connsiteY3" fmla="*/ 9738 h 19631"/>
                <a:gd name="connsiteX4" fmla="*/ 16895 w 19288"/>
                <a:gd name="connsiteY4" fmla="*/ 3094 h 19631"/>
                <a:gd name="connsiteX5" fmla="*/ 2393 w 19288"/>
                <a:gd name="connsiteY5" fmla="*/ 3094 h 1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88" h="19631">
                  <a:moveTo>
                    <a:pt x="2393" y="3094"/>
                  </a:moveTo>
                  <a:cubicBezTo>
                    <a:pt x="857" y="4880"/>
                    <a:pt x="0" y="7273"/>
                    <a:pt x="0" y="9774"/>
                  </a:cubicBezTo>
                  <a:cubicBezTo>
                    <a:pt x="0" y="14667"/>
                    <a:pt x="3322" y="19632"/>
                    <a:pt x="9644" y="19632"/>
                  </a:cubicBezTo>
                  <a:cubicBezTo>
                    <a:pt x="15895" y="19632"/>
                    <a:pt x="19288" y="14524"/>
                    <a:pt x="19288" y="9738"/>
                  </a:cubicBezTo>
                  <a:cubicBezTo>
                    <a:pt x="19288" y="7238"/>
                    <a:pt x="18431" y="4880"/>
                    <a:pt x="16895" y="3094"/>
                  </a:cubicBezTo>
                  <a:cubicBezTo>
                    <a:pt x="13395" y="-1049"/>
                    <a:pt x="5965" y="-1014"/>
                    <a:pt x="2393" y="309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8416561C-8041-5941-B40A-70A02667C1CB}"/>
                </a:ext>
              </a:extLst>
            </p:cNvPr>
            <p:cNvSpPr/>
            <p:nvPr/>
          </p:nvSpPr>
          <p:spPr>
            <a:xfrm>
              <a:off x="8357591" y="3118139"/>
              <a:ext cx="22431" cy="19752"/>
            </a:xfrm>
            <a:custGeom>
              <a:avLst/>
              <a:gdLst>
                <a:gd name="connsiteX0" fmla="*/ 12787 w 22431"/>
                <a:gd name="connsiteY0" fmla="*/ 0 h 19752"/>
                <a:gd name="connsiteX1" fmla="*/ 9644 w 22431"/>
                <a:gd name="connsiteY1" fmla="*/ 0 h 19752"/>
                <a:gd name="connsiteX2" fmla="*/ 2393 w 22431"/>
                <a:gd name="connsiteY2" fmla="*/ 3215 h 19752"/>
                <a:gd name="connsiteX3" fmla="*/ 0 w 22431"/>
                <a:gd name="connsiteY3" fmla="*/ 9894 h 19752"/>
                <a:gd name="connsiteX4" fmla="*/ 9644 w 22431"/>
                <a:gd name="connsiteY4" fmla="*/ 19753 h 19752"/>
                <a:gd name="connsiteX5" fmla="*/ 12787 w 22431"/>
                <a:gd name="connsiteY5" fmla="*/ 19753 h 19752"/>
                <a:gd name="connsiteX6" fmla="*/ 20038 w 22431"/>
                <a:gd name="connsiteY6" fmla="*/ 16538 h 19752"/>
                <a:gd name="connsiteX7" fmla="*/ 22431 w 22431"/>
                <a:gd name="connsiteY7" fmla="*/ 9858 h 19752"/>
                <a:gd name="connsiteX8" fmla="*/ 12787 w 22431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31" h="19752">
                  <a:moveTo>
                    <a:pt x="12787" y="0"/>
                  </a:moveTo>
                  <a:lnTo>
                    <a:pt x="9644" y="0"/>
                  </a:lnTo>
                  <a:cubicBezTo>
                    <a:pt x="6751" y="0"/>
                    <a:pt x="4143" y="1143"/>
                    <a:pt x="2393" y="3215"/>
                  </a:cubicBezTo>
                  <a:cubicBezTo>
                    <a:pt x="857" y="5001"/>
                    <a:pt x="0" y="7394"/>
                    <a:pt x="0" y="9894"/>
                  </a:cubicBezTo>
                  <a:cubicBezTo>
                    <a:pt x="0" y="14788"/>
                    <a:pt x="3322" y="19753"/>
                    <a:pt x="9644" y="19753"/>
                  </a:cubicBezTo>
                  <a:lnTo>
                    <a:pt x="12787" y="19753"/>
                  </a:lnTo>
                  <a:cubicBezTo>
                    <a:pt x="15680" y="19753"/>
                    <a:pt x="18288" y="18610"/>
                    <a:pt x="20038" y="16538"/>
                  </a:cubicBezTo>
                  <a:cubicBezTo>
                    <a:pt x="21574" y="14752"/>
                    <a:pt x="22431" y="12359"/>
                    <a:pt x="22431" y="9858"/>
                  </a:cubicBezTo>
                  <a:cubicBezTo>
                    <a:pt x="22431" y="4965"/>
                    <a:pt x="19110" y="0"/>
                    <a:pt x="127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32C9D705-644F-5E40-B606-02CC002AF29B}"/>
                </a:ext>
              </a:extLst>
            </p:cNvPr>
            <p:cNvSpPr/>
            <p:nvPr/>
          </p:nvSpPr>
          <p:spPr>
            <a:xfrm>
              <a:off x="8244720" y="3118139"/>
              <a:ext cx="22431" cy="19752"/>
            </a:xfrm>
            <a:custGeom>
              <a:avLst/>
              <a:gdLst>
                <a:gd name="connsiteX0" fmla="*/ 12787 w 22431"/>
                <a:gd name="connsiteY0" fmla="*/ 0 h 19752"/>
                <a:gd name="connsiteX1" fmla="*/ 9644 w 22431"/>
                <a:gd name="connsiteY1" fmla="*/ 0 h 19752"/>
                <a:gd name="connsiteX2" fmla="*/ 0 w 22431"/>
                <a:gd name="connsiteY2" fmla="*/ 9894 h 19752"/>
                <a:gd name="connsiteX3" fmla="*/ 2393 w 22431"/>
                <a:gd name="connsiteY3" fmla="*/ 16538 h 19752"/>
                <a:gd name="connsiteX4" fmla="*/ 9644 w 22431"/>
                <a:gd name="connsiteY4" fmla="*/ 19753 h 19752"/>
                <a:gd name="connsiteX5" fmla="*/ 12787 w 22431"/>
                <a:gd name="connsiteY5" fmla="*/ 19753 h 19752"/>
                <a:gd name="connsiteX6" fmla="*/ 20038 w 22431"/>
                <a:gd name="connsiteY6" fmla="*/ 16538 h 19752"/>
                <a:gd name="connsiteX7" fmla="*/ 22431 w 22431"/>
                <a:gd name="connsiteY7" fmla="*/ 9858 h 19752"/>
                <a:gd name="connsiteX8" fmla="*/ 12787 w 22431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31" h="19752">
                  <a:moveTo>
                    <a:pt x="12787" y="0"/>
                  </a:moveTo>
                  <a:lnTo>
                    <a:pt x="9644" y="0"/>
                  </a:lnTo>
                  <a:cubicBezTo>
                    <a:pt x="3393" y="0"/>
                    <a:pt x="0" y="5108"/>
                    <a:pt x="0" y="9894"/>
                  </a:cubicBezTo>
                  <a:cubicBezTo>
                    <a:pt x="0" y="12395"/>
                    <a:pt x="857" y="14752"/>
                    <a:pt x="2393" y="16538"/>
                  </a:cubicBezTo>
                  <a:cubicBezTo>
                    <a:pt x="4179" y="18610"/>
                    <a:pt x="6751" y="19753"/>
                    <a:pt x="9644" y="19753"/>
                  </a:cubicBezTo>
                  <a:lnTo>
                    <a:pt x="12787" y="19753"/>
                  </a:lnTo>
                  <a:cubicBezTo>
                    <a:pt x="15680" y="19753"/>
                    <a:pt x="18288" y="18610"/>
                    <a:pt x="20038" y="16538"/>
                  </a:cubicBezTo>
                  <a:cubicBezTo>
                    <a:pt x="21574" y="14752"/>
                    <a:pt x="22431" y="12359"/>
                    <a:pt x="22431" y="9858"/>
                  </a:cubicBezTo>
                  <a:cubicBezTo>
                    <a:pt x="22467" y="4965"/>
                    <a:pt x="19145" y="0"/>
                    <a:pt x="127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D8791050-34E3-C041-828B-144F96B0674F}"/>
                </a:ext>
              </a:extLst>
            </p:cNvPr>
            <p:cNvSpPr/>
            <p:nvPr/>
          </p:nvSpPr>
          <p:spPr>
            <a:xfrm>
              <a:off x="8150458" y="3105986"/>
              <a:ext cx="19716" cy="22297"/>
            </a:xfrm>
            <a:custGeom>
              <a:avLst/>
              <a:gdLst>
                <a:gd name="connsiteX0" fmla="*/ 0 w 19716"/>
                <a:gd name="connsiteY0" fmla="*/ 9510 h 22297"/>
                <a:gd name="connsiteX1" fmla="*/ 0 w 19716"/>
                <a:gd name="connsiteY1" fmla="*/ 12653 h 22297"/>
                <a:gd name="connsiteX2" fmla="*/ 9858 w 19716"/>
                <a:gd name="connsiteY2" fmla="*/ 22297 h 22297"/>
                <a:gd name="connsiteX3" fmla="*/ 19717 w 19716"/>
                <a:gd name="connsiteY3" fmla="*/ 12653 h 22297"/>
                <a:gd name="connsiteX4" fmla="*/ 19717 w 19716"/>
                <a:gd name="connsiteY4" fmla="*/ 9510 h 22297"/>
                <a:gd name="connsiteX5" fmla="*/ 0 w 19716"/>
                <a:gd name="connsiteY5" fmla="*/ 9510 h 2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16" h="22297">
                  <a:moveTo>
                    <a:pt x="0" y="9510"/>
                  </a:moveTo>
                  <a:lnTo>
                    <a:pt x="0" y="12653"/>
                  </a:lnTo>
                  <a:cubicBezTo>
                    <a:pt x="0" y="18976"/>
                    <a:pt x="4965" y="22297"/>
                    <a:pt x="9858" y="22297"/>
                  </a:cubicBezTo>
                  <a:cubicBezTo>
                    <a:pt x="14752" y="22297"/>
                    <a:pt x="19717" y="18976"/>
                    <a:pt x="19717" y="12653"/>
                  </a:cubicBezTo>
                  <a:lnTo>
                    <a:pt x="19717" y="9510"/>
                  </a:lnTo>
                  <a:cubicBezTo>
                    <a:pt x="19752" y="-3170"/>
                    <a:pt x="0" y="-3170"/>
                    <a:pt x="0" y="95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B6D94BFF-F822-C64A-95FA-57DDD97D6E1C}"/>
                </a:ext>
              </a:extLst>
            </p:cNvPr>
            <p:cNvSpPr/>
            <p:nvPr/>
          </p:nvSpPr>
          <p:spPr>
            <a:xfrm>
              <a:off x="7965756" y="3111888"/>
              <a:ext cx="22431" cy="19752"/>
            </a:xfrm>
            <a:custGeom>
              <a:avLst/>
              <a:gdLst>
                <a:gd name="connsiteX0" fmla="*/ 12787 w 22431"/>
                <a:gd name="connsiteY0" fmla="*/ 0 h 19752"/>
                <a:gd name="connsiteX1" fmla="*/ 9644 w 22431"/>
                <a:gd name="connsiteY1" fmla="*/ 0 h 19752"/>
                <a:gd name="connsiteX2" fmla="*/ 2393 w 22431"/>
                <a:gd name="connsiteY2" fmla="*/ 3215 h 19752"/>
                <a:gd name="connsiteX3" fmla="*/ 0 w 22431"/>
                <a:gd name="connsiteY3" fmla="*/ 9894 h 19752"/>
                <a:gd name="connsiteX4" fmla="*/ 9644 w 22431"/>
                <a:gd name="connsiteY4" fmla="*/ 19753 h 19752"/>
                <a:gd name="connsiteX5" fmla="*/ 12787 w 22431"/>
                <a:gd name="connsiteY5" fmla="*/ 19753 h 19752"/>
                <a:gd name="connsiteX6" fmla="*/ 22431 w 22431"/>
                <a:gd name="connsiteY6" fmla="*/ 9858 h 19752"/>
                <a:gd name="connsiteX7" fmla="*/ 20038 w 22431"/>
                <a:gd name="connsiteY7" fmla="*/ 3215 h 19752"/>
                <a:gd name="connsiteX8" fmla="*/ 12787 w 22431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31" h="19752">
                  <a:moveTo>
                    <a:pt x="12787" y="0"/>
                  </a:moveTo>
                  <a:lnTo>
                    <a:pt x="9644" y="0"/>
                  </a:lnTo>
                  <a:cubicBezTo>
                    <a:pt x="6751" y="0"/>
                    <a:pt x="4143" y="1143"/>
                    <a:pt x="2393" y="3215"/>
                  </a:cubicBezTo>
                  <a:cubicBezTo>
                    <a:pt x="857" y="5001"/>
                    <a:pt x="0" y="7394"/>
                    <a:pt x="0" y="9894"/>
                  </a:cubicBezTo>
                  <a:cubicBezTo>
                    <a:pt x="0" y="14788"/>
                    <a:pt x="3322" y="19753"/>
                    <a:pt x="9644" y="19753"/>
                  </a:cubicBezTo>
                  <a:lnTo>
                    <a:pt x="12787" y="19753"/>
                  </a:lnTo>
                  <a:cubicBezTo>
                    <a:pt x="19038" y="19753"/>
                    <a:pt x="22431" y="14645"/>
                    <a:pt x="22431" y="9858"/>
                  </a:cubicBezTo>
                  <a:cubicBezTo>
                    <a:pt x="22431" y="7358"/>
                    <a:pt x="21574" y="5001"/>
                    <a:pt x="20038" y="3215"/>
                  </a:cubicBezTo>
                  <a:cubicBezTo>
                    <a:pt x="18288" y="1143"/>
                    <a:pt x="15681" y="0"/>
                    <a:pt x="127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D69DD0EE-42E5-6940-A4A4-D9B8DE983846}"/>
                </a:ext>
              </a:extLst>
            </p:cNvPr>
            <p:cNvSpPr/>
            <p:nvPr/>
          </p:nvSpPr>
          <p:spPr>
            <a:xfrm>
              <a:off x="7827899" y="3118098"/>
              <a:ext cx="25592" cy="23079"/>
            </a:xfrm>
            <a:custGeom>
              <a:avLst/>
              <a:gdLst>
                <a:gd name="connsiteX0" fmla="*/ 9913 w 25592"/>
                <a:gd name="connsiteY0" fmla="*/ 77 h 23079"/>
                <a:gd name="connsiteX1" fmla="*/ 9913 w 25592"/>
                <a:gd name="connsiteY1" fmla="*/ 77 h 23079"/>
                <a:gd name="connsiteX2" fmla="*/ 54 w 25592"/>
                <a:gd name="connsiteY2" fmla="*/ 8221 h 23079"/>
                <a:gd name="connsiteX3" fmla="*/ 8341 w 25592"/>
                <a:gd name="connsiteY3" fmla="*/ 19686 h 23079"/>
                <a:gd name="connsiteX4" fmla="*/ 8770 w 25592"/>
                <a:gd name="connsiteY4" fmla="*/ 20008 h 23079"/>
                <a:gd name="connsiteX5" fmla="*/ 15485 w 25592"/>
                <a:gd name="connsiteY5" fmla="*/ 23079 h 23079"/>
                <a:gd name="connsiteX6" fmla="*/ 22200 w 25592"/>
                <a:gd name="connsiteY6" fmla="*/ 20329 h 23079"/>
                <a:gd name="connsiteX7" fmla="*/ 22879 w 25592"/>
                <a:gd name="connsiteY7" fmla="*/ 6185 h 23079"/>
                <a:gd name="connsiteX8" fmla="*/ 9913 w 25592"/>
                <a:gd name="connsiteY8" fmla="*/ 77 h 2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592" h="23079">
                  <a:moveTo>
                    <a:pt x="9913" y="77"/>
                  </a:moveTo>
                  <a:lnTo>
                    <a:pt x="9913" y="77"/>
                  </a:lnTo>
                  <a:cubicBezTo>
                    <a:pt x="4698" y="-566"/>
                    <a:pt x="590" y="2899"/>
                    <a:pt x="54" y="8221"/>
                  </a:cubicBezTo>
                  <a:cubicBezTo>
                    <a:pt x="-446" y="13150"/>
                    <a:pt x="2519" y="18615"/>
                    <a:pt x="8341" y="19686"/>
                  </a:cubicBezTo>
                  <a:lnTo>
                    <a:pt x="8770" y="20008"/>
                  </a:lnTo>
                  <a:cubicBezTo>
                    <a:pt x="10806" y="22186"/>
                    <a:pt x="13163" y="23079"/>
                    <a:pt x="15485" y="23079"/>
                  </a:cubicBezTo>
                  <a:cubicBezTo>
                    <a:pt x="17985" y="23079"/>
                    <a:pt x="20378" y="22044"/>
                    <a:pt x="22200" y="20329"/>
                  </a:cubicBezTo>
                  <a:cubicBezTo>
                    <a:pt x="25808" y="16972"/>
                    <a:pt x="27272" y="10899"/>
                    <a:pt x="22879" y="6185"/>
                  </a:cubicBezTo>
                  <a:cubicBezTo>
                    <a:pt x="19414" y="2434"/>
                    <a:pt x="15663" y="648"/>
                    <a:pt x="9913" y="7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88F36B9C-9008-D546-BD6C-1EB4A3ABBB42}"/>
                </a:ext>
              </a:extLst>
            </p:cNvPr>
            <p:cNvSpPr/>
            <p:nvPr/>
          </p:nvSpPr>
          <p:spPr>
            <a:xfrm>
              <a:off x="7727548" y="3121282"/>
              <a:ext cx="19288" cy="19752"/>
            </a:xfrm>
            <a:custGeom>
              <a:avLst/>
              <a:gdLst>
                <a:gd name="connsiteX0" fmla="*/ 9644 w 19288"/>
                <a:gd name="connsiteY0" fmla="*/ 0 h 19752"/>
                <a:gd name="connsiteX1" fmla="*/ 2393 w 19288"/>
                <a:gd name="connsiteY1" fmla="*/ 3215 h 19752"/>
                <a:gd name="connsiteX2" fmla="*/ 0 w 19288"/>
                <a:gd name="connsiteY2" fmla="*/ 9894 h 19752"/>
                <a:gd name="connsiteX3" fmla="*/ 9644 w 19288"/>
                <a:gd name="connsiteY3" fmla="*/ 19753 h 19752"/>
                <a:gd name="connsiteX4" fmla="*/ 16895 w 19288"/>
                <a:gd name="connsiteY4" fmla="*/ 16538 h 19752"/>
                <a:gd name="connsiteX5" fmla="*/ 19288 w 19288"/>
                <a:gd name="connsiteY5" fmla="*/ 9858 h 19752"/>
                <a:gd name="connsiteX6" fmla="*/ 9644 w 19288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0"/>
                  </a:moveTo>
                  <a:cubicBezTo>
                    <a:pt x="6751" y="0"/>
                    <a:pt x="4143" y="1143"/>
                    <a:pt x="2393" y="3215"/>
                  </a:cubicBezTo>
                  <a:cubicBezTo>
                    <a:pt x="857" y="5001"/>
                    <a:pt x="0" y="7394"/>
                    <a:pt x="0" y="9894"/>
                  </a:cubicBezTo>
                  <a:cubicBezTo>
                    <a:pt x="0" y="14788"/>
                    <a:pt x="3322" y="19753"/>
                    <a:pt x="9644" y="19753"/>
                  </a:cubicBezTo>
                  <a:cubicBezTo>
                    <a:pt x="12537" y="19753"/>
                    <a:pt x="15145" y="18610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65"/>
                    <a:pt x="15966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DBC31511-8AF4-BC45-AEED-58538B3DFBF8}"/>
                </a:ext>
              </a:extLst>
            </p:cNvPr>
            <p:cNvSpPr/>
            <p:nvPr/>
          </p:nvSpPr>
          <p:spPr>
            <a:xfrm>
              <a:off x="7614677" y="3121282"/>
              <a:ext cx="25574" cy="19752"/>
            </a:xfrm>
            <a:custGeom>
              <a:avLst/>
              <a:gdLst>
                <a:gd name="connsiteX0" fmla="*/ 15931 w 25574"/>
                <a:gd name="connsiteY0" fmla="*/ 0 h 19752"/>
                <a:gd name="connsiteX1" fmla="*/ 9644 w 25574"/>
                <a:gd name="connsiteY1" fmla="*/ 0 h 19752"/>
                <a:gd name="connsiteX2" fmla="*/ 2393 w 25574"/>
                <a:gd name="connsiteY2" fmla="*/ 3215 h 19752"/>
                <a:gd name="connsiteX3" fmla="*/ 0 w 25574"/>
                <a:gd name="connsiteY3" fmla="*/ 9894 h 19752"/>
                <a:gd name="connsiteX4" fmla="*/ 9644 w 25574"/>
                <a:gd name="connsiteY4" fmla="*/ 19753 h 19752"/>
                <a:gd name="connsiteX5" fmla="*/ 15931 w 25574"/>
                <a:gd name="connsiteY5" fmla="*/ 19753 h 19752"/>
                <a:gd name="connsiteX6" fmla="*/ 23182 w 25574"/>
                <a:gd name="connsiteY6" fmla="*/ 16538 h 19752"/>
                <a:gd name="connsiteX7" fmla="*/ 25575 w 25574"/>
                <a:gd name="connsiteY7" fmla="*/ 9858 h 19752"/>
                <a:gd name="connsiteX8" fmla="*/ 15931 w 25574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574" h="19752">
                  <a:moveTo>
                    <a:pt x="15931" y="0"/>
                  </a:moveTo>
                  <a:lnTo>
                    <a:pt x="9644" y="0"/>
                  </a:lnTo>
                  <a:cubicBezTo>
                    <a:pt x="6751" y="0"/>
                    <a:pt x="4143" y="1143"/>
                    <a:pt x="2393" y="3215"/>
                  </a:cubicBezTo>
                  <a:cubicBezTo>
                    <a:pt x="857" y="5001"/>
                    <a:pt x="0" y="7394"/>
                    <a:pt x="0" y="9894"/>
                  </a:cubicBezTo>
                  <a:cubicBezTo>
                    <a:pt x="0" y="14788"/>
                    <a:pt x="3322" y="19753"/>
                    <a:pt x="9644" y="19753"/>
                  </a:cubicBezTo>
                  <a:lnTo>
                    <a:pt x="15931" y="19753"/>
                  </a:lnTo>
                  <a:cubicBezTo>
                    <a:pt x="18824" y="19753"/>
                    <a:pt x="21431" y="18610"/>
                    <a:pt x="23182" y="16538"/>
                  </a:cubicBezTo>
                  <a:cubicBezTo>
                    <a:pt x="24717" y="14752"/>
                    <a:pt x="25575" y="12359"/>
                    <a:pt x="25575" y="9858"/>
                  </a:cubicBezTo>
                  <a:cubicBezTo>
                    <a:pt x="25575" y="4965"/>
                    <a:pt x="22253" y="0"/>
                    <a:pt x="1593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2496ABBB-179C-A04D-BA18-1253D83F9715}"/>
                </a:ext>
              </a:extLst>
            </p:cNvPr>
            <p:cNvSpPr/>
            <p:nvPr/>
          </p:nvSpPr>
          <p:spPr>
            <a:xfrm>
              <a:off x="7573922" y="3136963"/>
              <a:ext cx="19288" cy="19752"/>
            </a:xfrm>
            <a:custGeom>
              <a:avLst/>
              <a:gdLst>
                <a:gd name="connsiteX0" fmla="*/ 9644 w 19288"/>
                <a:gd name="connsiteY0" fmla="*/ 19753 h 19752"/>
                <a:gd name="connsiteX1" fmla="*/ 16895 w 19288"/>
                <a:gd name="connsiteY1" fmla="*/ 16538 h 19752"/>
                <a:gd name="connsiteX2" fmla="*/ 19288 w 19288"/>
                <a:gd name="connsiteY2" fmla="*/ 9858 h 19752"/>
                <a:gd name="connsiteX3" fmla="*/ 9644 w 19288"/>
                <a:gd name="connsiteY3" fmla="*/ 0 h 19752"/>
                <a:gd name="connsiteX4" fmla="*/ 2393 w 19288"/>
                <a:gd name="connsiteY4" fmla="*/ 3215 h 19752"/>
                <a:gd name="connsiteX5" fmla="*/ 0 w 19288"/>
                <a:gd name="connsiteY5" fmla="*/ 9894 h 19752"/>
                <a:gd name="connsiteX6" fmla="*/ 9644 w 19288"/>
                <a:gd name="connsiteY6" fmla="*/ 19753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19753"/>
                  </a:moveTo>
                  <a:cubicBezTo>
                    <a:pt x="12537" y="19753"/>
                    <a:pt x="15145" y="18610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288" y="4929"/>
                    <a:pt x="15966" y="0"/>
                    <a:pt x="9644" y="0"/>
                  </a:cubicBezTo>
                  <a:cubicBezTo>
                    <a:pt x="6751" y="0"/>
                    <a:pt x="4143" y="1143"/>
                    <a:pt x="2393" y="3215"/>
                  </a:cubicBezTo>
                  <a:cubicBezTo>
                    <a:pt x="857" y="5001"/>
                    <a:pt x="0" y="7394"/>
                    <a:pt x="0" y="9894"/>
                  </a:cubicBezTo>
                  <a:cubicBezTo>
                    <a:pt x="0" y="14788"/>
                    <a:pt x="3322" y="19753"/>
                    <a:pt x="9644" y="197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72912411-0DC3-7E4C-9BF1-C1B05EE3EDEC}"/>
                </a:ext>
              </a:extLst>
            </p:cNvPr>
            <p:cNvSpPr/>
            <p:nvPr/>
          </p:nvSpPr>
          <p:spPr>
            <a:xfrm>
              <a:off x="7573707" y="3196890"/>
              <a:ext cx="19716" cy="22261"/>
            </a:xfrm>
            <a:custGeom>
              <a:avLst/>
              <a:gdLst>
                <a:gd name="connsiteX0" fmla="*/ 0 w 19716"/>
                <a:gd name="connsiteY0" fmla="*/ 9510 h 22261"/>
                <a:gd name="connsiteX1" fmla="*/ 0 w 19716"/>
                <a:gd name="connsiteY1" fmla="*/ 12618 h 22261"/>
                <a:gd name="connsiteX2" fmla="*/ 9858 w 19716"/>
                <a:gd name="connsiteY2" fmla="*/ 22262 h 22261"/>
                <a:gd name="connsiteX3" fmla="*/ 19717 w 19716"/>
                <a:gd name="connsiteY3" fmla="*/ 12618 h 22261"/>
                <a:gd name="connsiteX4" fmla="*/ 19717 w 19716"/>
                <a:gd name="connsiteY4" fmla="*/ 9510 h 22261"/>
                <a:gd name="connsiteX5" fmla="*/ 0 w 19716"/>
                <a:gd name="connsiteY5" fmla="*/ 9510 h 2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16" h="22261">
                  <a:moveTo>
                    <a:pt x="0" y="9510"/>
                  </a:moveTo>
                  <a:lnTo>
                    <a:pt x="0" y="12618"/>
                  </a:lnTo>
                  <a:cubicBezTo>
                    <a:pt x="0" y="18940"/>
                    <a:pt x="4965" y="22262"/>
                    <a:pt x="9858" y="22262"/>
                  </a:cubicBezTo>
                  <a:cubicBezTo>
                    <a:pt x="14788" y="22262"/>
                    <a:pt x="19717" y="18940"/>
                    <a:pt x="19717" y="12618"/>
                  </a:cubicBezTo>
                  <a:lnTo>
                    <a:pt x="19717" y="9510"/>
                  </a:lnTo>
                  <a:cubicBezTo>
                    <a:pt x="19753" y="-3170"/>
                    <a:pt x="0" y="-3170"/>
                    <a:pt x="0" y="95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49EE2F25-DE5C-3447-A9FE-D408D7FE72D5}"/>
                </a:ext>
              </a:extLst>
            </p:cNvPr>
            <p:cNvSpPr/>
            <p:nvPr/>
          </p:nvSpPr>
          <p:spPr>
            <a:xfrm>
              <a:off x="7573922" y="3262371"/>
              <a:ext cx="19288" cy="19752"/>
            </a:xfrm>
            <a:custGeom>
              <a:avLst/>
              <a:gdLst>
                <a:gd name="connsiteX0" fmla="*/ 9644 w 19288"/>
                <a:gd name="connsiteY0" fmla="*/ 0 h 19752"/>
                <a:gd name="connsiteX1" fmla="*/ 2393 w 19288"/>
                <a:gd name="connsiteY1" fmla="*/ 3215 h 19752"/>
                <a:gd name="connsiteX2" fmla="*/ 0 w 19288"/>
                <a:gd name="connsiteY2" fmla="*/ 9894 h 19752"/>
                <a:gd name="connsiteX3" fmla="*/ 9644 w 19288"/>
                <a:gd name="connsiteY3" fmla="*/ 19753 h 19752"/>
                <a:gd name="connsiteX4" fmla="*/ 16895 w 19288"/>
                <a:gd name="connsiteY4" fmla="*/ 16538 h 19752"/>
                <a:gd name="connsiteX5" fmla="*/ 19288 w 19288"/>
                <a:gd name="connsiteY5" fmla="*/ 9858 h 19752"/>
                <a:gd name="connsiteX6" fmla="*/ 9644 w 19288"/>
                <a:gd name="connsiteY6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8" h="19752">
                  <a:moveTo>
                    <a:pt x="9644" y="0"/>
                  </a:moveTo>
                  <a:cubicBezTo>
                    <a:pt x="6751" y="0"/>
                    <a:pt x="4143" y="1143"/>
                    <a:pt x="2393" y="3215"/>
                  </a:cubicBezTo>
                  <a:cubicBezTo>
                    <a:pt x="857" y="5001"/>
                    <a:pt x="0" y="7394"/>
                    <a:pt x="0" y="9894"/>
                  </a:cubicBezTo>
                  <a:cubicBezTo>
                    <a:pt x="0" y="14788"/>
                    <a:pt x="3322" y="19753"/>
                    <a:pt x="9644" y="19753"/>
                  </a:cubicBezTo>
                  <a:cubicBezTo>
                    <a:pt x="12537" y="19753"/>
                    <a:pt x="15145" y="18610"/>
                    <a:pt x="16895" y="16538"/>
                  </a:cubicBezTo>
                  <a:cubicBezTo>
                    <a:pt x="18431" y="14752"/>
                    <a:pt x="19288" y="12359"/>
                    <a:pt x="19288" y="9858"/>
                  </a:cubicBezTo>
                  <a:cubicBezTo>
                    <a:pt x="19324" y="4929"/>
                    <a:pt x="16002" y="0"/>
                    <a:pt x="964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B233AC83-6FC9-B644-8B9E-4BF9529FDB54}"/>
                </a:ext>
              </a:extLst>
            </p:cNvPr>
            <p:cNvSpPr/>
            <p:nvPr/>
          </p:nvSpPr>
          <p:spPr>
            <a:xfrm>
              <a:off x="7570779" y="3328166"/>
              <a:ext cx="22431" cy="19752"/>
            </a:xfrm>
            <a:custGeom>
              <a:avLst/>
              <a:gdLst>
                <a:gd name="connsiteX0" fmla="*/ 12787 w 22431"/>
                <a:gd name="connsiteY0" fmla="*/ 0 h 19752"/>
                <a:gd name="connsiteX1" fmla="*/ 9644 w 22431"/>
                <a:gd name="connsiteY1" fmla="*/ 0 h 19752"/>
                <a:gd name="connsiteX2" fmla="*/ 2393 w 22431"/>
                <a:gd name="connsiteY2" fmla="*/ 3215 h 19752"/>
                <a:gd name="connsiteX3" fmla="*/ 0 w 22431"/>
                <a:gd name="connsiteY3" fmla="*/ 9894 h 19752"/>
                <a:gd name="connsiteX4" fmla="*/ 9644 w 22431"/>
                <a:gd name="connsiteY4" fmla="*/ 19752 h 19752"/>
                <a:gd name="connsiteX5" fmla="*/ 12787 w 22431"/>
                <a:gd name="connsiteY5" fmla="*/ 19752 h 19752"/>
                <a:gd name="connsiteX6" fmla="*/ 20038 w 22431"/>
                <a:gd name="connsiteY6" fmla="*/ 16538 h 19752"/>
                <a:gd name="connsiteX7" fmla="*/ 22431 w 22431"/>
                <a:gd name="connsiteY7" fmla="*/ 9858 h 19752"/>
                <a:gd name="connsiteX8" fmla="*/ 12787 w 22431"/>
                <a:gd name="connsiteY8" fmla="*/ 0 h 1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31" h="19752">
                  <a:moveTo>
                    <a:pt x="12787" y="0"/>
                  </a:moveTo>
                  <a:lnTo>
                    <a:pt x="9644" y="0"/>
                  </a:lnTo>
                  <a:cubicBezTo>
                    <a:pt x="6751" y="0"/>
                    <a:pt x="4143" y="1143"/>
                    <a:pt x="2393" y="3215"/>
                  </a:cubicBezTo>
                  <a:cubicBezTo>
                    <a:pt x="857" y="5000"/>
                    <a:pt x="0" y="7394"/>
                    <a:pt x="0" y="9894"/>
                  </a:cubicBezTo>
                  <a:cubicBezTo>
                    <a:pt x="0" y="14787"/>
                    <a:pt x="3322" y="19752"/>
                    <a:pt x="9644" y="19752"/>
                  </a:cubicBezTo>
                  <a:lnTo>
                    <a:pt x="12787" y="19752"/>
                  </a:lnTo>
                  <a:cubicBezTo>
                    <a:pt x="15680" y="19752"/>
                    <a:pt x="18288" y="18609"/>
                    <a:pt x="20038" y="16538"/>
                  </a:cubicBezTo>
                  <a:cubicBezTo>
                    <a:pt x="21574" y="14752"/>
                    <a:pt x="22431" y="12359"/>
                    <a:pt x="22431" y="9858"/>
                  </a:cubicBezTo>
                  <a:cubicBezTo>
                    <a:pt x="22467" y="4965"/>
                    <a:pt x="19145" y="0"/>
                    <a:pt x="127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4" name="Graphic 1">
            <a:extLst>
              <a:ext uri="{FF2B5EF4-FFF2-40B4-BE49-F238E27FC236}">
                <a16:creationId xmlns:a16="http://schemas.microsoft.com/office/drawing/2014/main" id="{36F0FE77-3B43-D44B-AE0C-DABF3666B219}"/>
              </a:ext>
            </a:extLst>
          </p:cNvPr>
          <p:cNvGrpSpPr/>
          <p:nvPr/>
        </p:nvGrpSpPr>
        <p:grpSpPr>
          <a:xfrm>
            <a:off x="8581178" y="5002506"/>
            <a:ext cx="1014494" cy="1084468"/>
            <a:chOff x="8581178" y="5002506"/>
            <a:chExt cx="1014494" cy="1084468"/>
          </a:xfrm>
          <a:solidFill>
            <a:schemeClr val="accent5"/>
          </a:solidFill>
        </p:grpSpPr>
        <p:sp>
          <p:nvSpPr>
            <p:cNvPr id="315" name="Freeform 314">
              <a:extLst>
                <a:ext uri="{FF2B5EF4-FFF2-40B4-BE49-F238E27FC236}">
                  <a16:creationId xmlns:a16="http://schemas.microsoft.com/office/drawing/2014/main" id="{0097DBD5-907E-7E44-A053-E2F62E6B0CE2}"/>
                </a:ext>
              </a:extLst>
            </p:cNvPr>
            <p:cNvSpPr/>
            <p:nvPr/>
          </p:nvSpPr>
          <p:spPr>
            <a:xfrm>
              <a:off x="8581178" y="5002506"/>
              <a:ext cx="1014494" cy="1084468"/>
            </a:xfrm>
            <a:custGeom>
              <a:avLst/>
              <a:gdLst>
                <a:gd name="connsiteX0" fmla="*/ 1003138 w 1014494"/>
                <a:gd name="connsiteY0" fmla="*/ 837294 h 1084468"/>
                <a:gd name="connsiteX1" fmla="*/ 995530 w 1014494"/>
                <a:gd name="connsiteY1" fmla="*/ 751212 h 1084468"/>
                <a:gd name="connsiteX2" fmla="*/ 954346 w 1014494"/>
                <a:gd name="connsiteY2" fmla="*/ 676739 h 1084468"/>
                <a:gd name="connsiteX3" fmla="*/ 909591 w 1014494"/>
                <a:gd name="connsiteY3" fmla="*/ 580655 h 1084468"/>
                <a:gd name="connsiteX4" fmla="*/ 840904 w 1014494"/>
                <a:gd name="connsiteY4" fmla="*/ 367450 h 1084468"/>
                <a:gd name="connsiteX5" fmla="*/ 803542 w 1014494"/>
                <a:gd name="connsiteY5" fmla="*/ 267295 h 1084468"/>
                <a:gd name="connsiteX6" fmla="*/ 761894 w 1014494"/>
                <a:gd name="connsiteY6" fmla="*/ 154959 h 1084468"/>
                <a:gd name="connsiteX7" fmla="*/ 724246 w 1014494"/>
                <a:gd name="connsiteY7" fmla="*/ 49767 h 1084468"/>
                <a:gd name="connsiteX8" fmla="*/ 702422 w 1014494"/>
                <a:gd name="connsiteY8" fmla="*/ 11763 h 1084468"/>
                <a:gd name="connsiteX9" fmla="*/ 695707 w 1014494"/>
                <a:gd name="connsiteY9" fmla="*/ 7834 h 1084468"/>
                <a:gd name="connsiteX10" fmla="*/ 694421 w 1014494"/>
                <a:gd name="connsiteY10" fmla="*/ 8548 h 1084468"/>
                <a:gd name="connsiteX11" fmla="*/ 691921 w 1014494"/>
                <a:gd name="connsiteY11" fmla="*/ 8155 h 1084468"/>
                <a:gd name="connsiteX12" fmla="*/ 687742 w 1014494"/>
                <a:gd name="connsiteY12" fmla="*/ 618 h 1084468"/>
                <a:gd name="connsiteX13" fmla="*/ 655809 w 1014494"/>
                <a:gd name="connsiteY13" fmla="*/ 1297 h 1084468"/>
                <a:gd name="connsiteX14" fmla="*/ 638450 w 1014494"/>
                <a:gd name="connsiteY14" fmla="*/ 5083 h 1084468"/>
                <a:gd name="connsiteX15" fmla="*/ 625341 w 1014494"/>
                <a:gd name="connsiteY15" fmla="*/ 7333 h 1084468"/>
                <a:gd name="connsiteX16" fmla="*/ 613446 w 1014494"/>
                <a:gd name="connsiteY16" fmla="*/ 14335 h 1084468"/>
                <a:gd name="connsiteX17" fmla="*/ 578728 w 1014494"/>
                <a:gd name="connsiteY17" fmla="*/ 13370 h 1084468"/>
                <a:gd name="connsiteX18" fmla="*/ 558726 w 1014494"/>
                <a:gd name="connsiteY18" fmla="*/ 17228 h 1084468"/>
                <a:gd name="connsiteX19" fmla="*/ 539652 w 1014494"/>
                <a:gd name="connsiteY19" fmla="*/ 39052 h 1084468"/>
                <a:gd name="connsiteX20" fmla="*/ 499468 w 1014494"/>
                <a:gd name="connsiteY20" fmla="*/ 31836 h 1084468"/>
                <a:gd name="connsiteX21" fmla="*/ 455927 w 1014494"/>
                <a:gd name="connsiteY21" fmla="*/ 52625 h 1084468"/>
                <a:gd name="connsiteX22" fmla="*/ 449640 w 1014494"/>
                <a:gd name="connsiteY22" fmla="*/ 52625 h 1084468"/>
                <a:gd name="connsiteX23" fmla="*/ 432067 w 1014494"/>
                <a:gd name="connsiteY23" fmla="*/ 69520 h 1084468"/>
                <a:gd name="connsiteX24" fmla="*/ 398741 w 1014494"/>
                <a:gd name="connsiteY24" fmla="*/ 75021 h 1084468"/>
                <a:gd name="connsiteX25" fmla="*/ 372309 w 1014494"/>
                <a:gd name="connsiteY25" fmla="*/ 87451 h 1084468"/>
                <a:gd name="connsiteX26" fmla="*/ 349771 w 1014494"/>
                <a:gd name="connsiteY26" fmla="*/ 100810 h 1084468"/>
                <a:gd name="connsiteX27" fmla="*/ 320660 w 1014494"/>
                <a:gd name="connsiteY27" fmla="*/ 94630 h 1084468"/>
                <a:gd name="connsiteX28" fmla="*/ 302158 w 1014494"/>
                <a:gd name="connsiteY28" fmla="*/ 101417 h 1084468"/>
                <a:gd name="connsiteX29" fmla="*/ 254973 w 1014494"/>
                <a:gd name="connsiteY29" fmla="*/ 136207 h 1084468"/>
                <a:gd name="connsiteX30" fmla="*/ 225505 w 1014494"/>
                <a:gd name="connsiteY30" fmla="*/ 127563 h 1084468"/>
                <a:gd name="connsiteX31" fmla="*/ 200109 w 1014494"/>
                <a:gd name="connsiteY31" fmla="*/ 162996 h 1084468"/>
                <a:gd name="connsiteX32" fmla="*/ 143388 w 1014494"/>
                <a:gd name="connsiteY32" fmla="*/ 170747 h 1084468"/>
                <a:gd name="connsiteX33" fmla="*/ 126171 w 1014494"/>
                <a:gd name="connsiteY33" fmla="*/ 181784 h 1084468"/>
                <a:gd name="connsiteX34" fmla="*/ 92739 w 1014494"/>
                <a:gd name="connsiteY34" fmla="*/ 185963 h 1084468"/>
                <a:gd name="connsiteX35" fmla="*/ 75272 w 1014494"/>
                <a:gd name="connsiteY35" fmla="*/ 187249 h 1084468"/>
                <a:gd name="connsiteX36" fmla="*/ 48483 w 1014494"/>
                <a:gd name="connsiteY36" fmla="*/ 211931 h 1084468"/>
                <a:gd name="connsiteX37" fmla="*/ 17801 w 1014494"/>
                <a:gd name="connsiteY37" fmla="*/ 210288 h 1084468"/>
                <a:gd name="connsiteX38" fmla="*/ 6514 w 1014494"/>
                <a:gd name="connsiteY38" fmla="*/ 262044 h 1084468"/>
                <a:gd name="connsiteX39" fmla="*/ 656 w 1014494"/>
                <a:gd name="connsiteY39" fmla="*/ 273153 h 1084468"/>
                <a:gd name="connsiteX40" fmla="*/ 27802 w 1014494"/>
                <a:gd name="connsiteY40" fmla="*/ 314122 h 1084468"/>
                <a:gd name="connsiteX41" fmla="*/ 79844 w 1014494"/>
                <a:gd name="connsiteY41" fmla="*/ 413170 h 1084468"/>
                <a:gd name="connsiteX42" fmla="*/ 116313 w 1014494"/>
                <a:gd name="connsiteY42" fmla="*/ 495859 h 1084468"/>
                <a:gd name="connsiteX43" fmla="*/ 154925 w 1014494"/>
                <a:gd name="connsiteY43" fmla="*/ 589692 h 1084468"/>
                <a:gd name="connsiteX44" fmla="*/ 183821 w 1014494"/>
                <a:gd name="connsiteY44" fmla="*/ 672488 h 1084468"/>
                <a:gd name="connsiteX45" fmla="*/ 235078 w 1014494"/>
                <a:gd name="connsiteY45" fmla="*/ 745497 h 1084468"/>
                <a:gd name="connsiteX46" fmla="*/ 271547 w 1014494"/>
                <a:gd name="connsiteY46" fmla="*/ 849939 h 1084468"/>
                <a:gd name="connsiteX47" fmla="*/ 295121 w 1014494"/>
                <a:gd name="connsiteY47" fmla="*/ 956952 h 1084468"/>
                <a:gd name="connsiteX48" fmla="*/ 331626 w 1014494"/>
                <a:gd name="connsiteY48" fmla="*/ 1047107 h 1084468"/>
                <a:gd name="connsiteX49" fmla="*/ 327661 w 1014494"/>
                <a:gd name="connsiteY49" fmla="*/ 1051429 h 1084468"/>
                <a:gd name="connsiteX50" fmla="*/ 350021 w 1014494"/>
                <a:gd name="connsiteY50" fmla="*/ 1082790 h 1084468"/>
                <a:gd name="connsiteX51" fmla="*/ 355629 w 1014494"/>
                <a:gd name="connsiteY51" fmla="*/ 1080611 h 1084468"/>
                <a:gd name="connsiteX52" fmla="*/ 376488 w 1014494"/>
                <a:gd name="connsiteY52" fmla="*/ 1083218 h 1084468"/>
                <a:gd name="connsiteX53" fmla="*/ 404063 w 1014494"/>
                <a:gd name="connsiteY53" fmla="*/ 1082468 h 1084468"/>
                <a:gd name="connsiteX54" fmla="*/ 446140 w 1014494"/>
                <a:gd name="connsiteY54" fmla="*/ 1069002 h 1084468"/>
                <a:gd name="connsiteX55" fmla="*/ 494717 w 1014494"/>
                <a:gd name="connsiteY55" fmla="*/ 1057501 h 1084468"/>
                <a:gd name="connsiteX56" fmla="*/ 590694 w 1014494"/>
                <a:gd name="connsiteY56" fmla="*/ 1021710 h 1084468"/>
                <a:gd name="connsiteX57" fmla="*/ 682669 w 1014494"/>
                <a:gd name="connsiteY57" fmla="*/ 998207 h 1084468"/>
                <a:gd name="connsiteX58" fmla="*/ 733247 w 1014494"/>
                <a:gd name="connsiteY58" fmla="*/ 996278 h 1084468"/>
                <a:gd name="connsiteX59" fmla="*/ 775824 w 1014494"/>
                <a:gd name="connsiteY59" fmla="*/ 982206 h 1084468"/>
                <a:gd name="connsiteX60" fmla="*/ 869193 w 1014494"/>
                <a:gd name="connsiteY60" fmla="*/ 953238 h 1084468"/>
                <a:gd name="connsiteX61" fmla="*/ 958275 w 1014494"/>
                <a:gd name="connsiteY61" fmla="*/ 915769 h 1084468"/>
                <a:gd name="connsiteX62" fmla="*/ 1009567 w 1014494"/>
                <a:gd name="connsiteY62" fmla="*/ 883836 h 1084468"/>
                <a:gd name="connsiteX63" fmla="*/ 1003138 w 1014494"/>
                <a:gd name="connsiteY63" fmla="*/ 837294 h 1084468"/>
                <a:gd name="connsiteX64" fmla="*/ 635878 w 1014494"/>
                <a:gd name="connsiteY64" fmla="*/ 13727 h 1084468"/>
                <a:gd name="connsiteX65" fmla="*/ 641236 w 1014494"/>
                <a:gd name="connsiteY65" fmla="*/ 14013 h 1084468"/>
                <a:gd name="connsiteX66" fmla="*/ 627877 w 1014494"/>
                <a:gd name="connsiteY66" fmla="*/ 17871 h 1084468"/>
                <a:gd name="connsiteX67" fmla="*/ 621519 w 1014494"/>
                <a:gd name="connsiteY67" fmla="*/ 19942 h 1084468"/>
                <a:gd name="connsiteX68" fmla="*/ 635878 w 1014494"/>
                <a:gd name="connsiteY68" fmla="*/ 13727 h 1084468"/>
                <a:gd name="connsiteX69" fmla="*/ 407528 w 1014494"/>
                <a:gd name="connsiteY69" fmla="*/ 84593 h 1084468"/>
                <a:gd name="connsiteX70" fmla="*/ 433531 w 1014494"/>
                <a:gd name="connsiteY70" fmla="*/ 79735 h 1084468"/>
                <a:gd name="connsiteX71" fmla="*/ 451283 w 1014494"/>
                <a:gd name="connsiteY71" fmla="*/ 62519 h 1084468"/>
                <a:gd name="connsiteX72" fmla="*/ 461821 w 1014494"/>
                <a:gd name="connsiteY72" fmla="*/ 68413 h 1084468"/>
                <a:gd name="connsiteX73" fmla="*/ 483680 w 1014494"/>
                <a:gd name="connsiteY73" fmla="*/ 53804 h 1084468"/>
                <a:gd name="connsiteX74" fmla="*/ 497754 w 1014494"/>
                <a:gd name="connsiteY74" fmla="*/ 41445 h 1084468"/>
                <a:gd name="connsiteX75" fmla="*/ 524507 w 1014494"/>
                <a:gd name="connsiteY75" fmla="*/ 50232 h 1084468"/>
                <a:gd name="connsiteX76" fmla="*/ 549367 w 1014494"/>
                <a:gd name="connsiteY76" fmla="*/ 42659 h 1084468"/>
                <a:gd name="connsiteX77" fmla="*/ 567977 w 1014494"/>
                <a:gd name="connsiteY77" fmla="*/ 22300 h 1084468"/>
                <a:gd name="connsiteX78" fmla="*/ 597659 w 1014494"/>
                <a:gd name="connsiteY78" fmla="*/ 29051 h 1084468"/>
                <a:gd name="connsiteX79" fmla="*/ 598873 w 1014494"/>
                <a:gd name="connsiteY79" fmla="*/ 28943 h 1084468"/>
                <a:gd name="connsiteX80" fmla="*/ 535865 w 1014494"/>
                <a:gd name="connsiteY80" fmla="*/ 55590 h 1084468"/>
                <a:gd name="connsiteX81" fmla="*/ 438639 w 1014494"/>
                <a:gd name="connsiteY81" fmla="*/ 85986 h 1084468"/>
                <a:gd name="connsiteX82" fmla="*/ 361629 w 1014494"/>
                <a:gd name="connsiteY82" fmla="*/ 105239 h 1084468"/>
                <a:gd name="connsiteX83" fmla="*/ 407528 w 1014494"/>
                <a:gd name="connsiteY83" fmla="*/ 84593 h 1084468"/>
                <a:gd name="connsiteX84" fmla="*/ 212182 w 1014494"/>
                <a:gd name="connsiteY84" fmla="*/ 157067 h 1084468"/>
                <a:gd name="connsiteX85" fmla="*/ 220790 w 1014494"/>
                <a:gd name="connsiteY85" fmla="*/ 138886 h 1084468"/>
                <a:gd name="connsiteX86" fmla="*/ 246365 w 1014494"/>
                <a:gd name="connsiteY86" fmla="*/ 143386 h 1084468"/>
                <a:gd name="connsiteX87" fmla="*/ 274976 w 1014494"/>
                <a:gd name="connsiteY87" fmla="*/ 140600 h 1084468"/>
                <a:gd name="connsiteX88" fmla="*/ 292335 w 1014494"/>
                <a:gd name="connsiteY88" fmla="*/ 127813 h 1084468"/>
                <a:gd name="connsiteX89" fmla="*/ 308444 w 1014494"/>
                <a:gd name="connsiteY89" fmla="*/ 107668 h 1084468"/>
                <a:gd name="connsiteX90" fmla="*/ 352307 w 1014494"/>
                <a:gd name="connsiteY90" fmla="*/ 108846 h 1084468"/>
                <a:gd name="connsiteX91" fmla="*/ 346199 w 1014494"/>
                <a:gd name="connsiteY91" fmla="*/ 111418 h 1084468"/>
                <a:gd name="connsiteX92" fmla="*/ 242257 w 1014494"/>
                <a:gd name="connsiteY92" fmla="*/ 159031 h 1084468"/>
                <a:gd name="connsiteX93" fmla="*/ 206217 w 1014494"/>
                <a:gd name="connsiteY93" fmla="*/ 169961 h 1084468"/>
                <a:gd name="connsiteX94" fmla="*/ 212182 w 1014494"/>
                <a:gd name="connsiteY94" fmla="*/ 157067 h 1084468"/>
                <a:gd name="connsiteX95" fmla="*/ 190501 w 1014494"/>
                <a:gd name="connsiteY95" fmla="*/ 188464 h 1084468"/>
                <a:gd name="connsiteX96" fmla="*/ 267403 w 1014494"/>
                <a:gd name="connsiteY96" fmla="*/ 160924 h 1084468"/>
                <a:gd name="connsiteX97" fmla="*/ 340912 w 1014494"/>
                <a:gd name="connsiteY97" fmla="*/ 123920 h 1084468"/>
                <a:gd name="connsiteX98" fmla="*/ 490360 w 1014494"/>
                <a:gd name="connsiteY98" fmla="*/ 80807 h 1084468"/>
                <a:gd name="connsiteX99" fmla="*/ 557047 w 1014494"/>
                <a:gd name="connsiteY99" fmla="*/ 57840 h 1084468"/>
                <a:gd name="connsiteX100" fmla="*/ 627948 w 1014494"/>
                <a:gd name="connsiteY100" fmla="*/ 27122 h 1084468"/>
                <a:gd name="connsiteX101" fmla="*/ 682312 w 1014494"/>
                <a:gd name="connsiteY101" fmla="*/ 16013 h 1084468"/>
                <a:gd name="connsiteX102" fmla="*/ 642522 w 1014494"/>
                <a:gd name="connsiteY102" fmla="*/ 69448 h 1084468"/>
                <a:gd name="connsiteX103" fmla="*/ 558940 w 1014494"/>
                <a:gd name="connsiteY103" fmla="*/ 122169 h 1084468"/>
                <a:gd name="connsiteX104" fmla="*/ 486788 w 1014494"/>
                <a:gd name="connsiteY104" fmla="*/ 149637 h 1084468"/>
                <a:gd name="connsiteX105" fmla="*/ 459284 w 1014494"/>
                <a:gd name="connsiteY105" fmla="*/ 177319 h 1084468"/>
                <a:gd name="connsiteX106" fmla="*/ 403170 w 1014494"/>
                <a:gd name="connsiteY106" fmla="*/ 193678 h 1084468"/>
                <a:gd name="connsiteX107" fmla="*/ 329233 w 1014494"/>
                <a:gd name="connsiteY107" fmla="*/ 221075 h 1084468"/>
                <a:gd name="connsiteX108" fmla="*/ 236042 w 1014494"/>
                <a:gd name="connsiteY108" fmla="*/ 258008 h 1084468"/>
                <a:gd name="connsiteX109" fmla="*/ 129779 w 1014494"/>
                <a:gd name="connsiteY109" fmla="*/ 246899 h 1084468"/>
                <a:gd name="connsiteX110" fmla="*/ 75772 w 1014494"/>
                <a:gd name="connsiteY110" fmla="*/ 259437 h 1084468"/>
                <a:gd name="connsiteX111" fmla="*/ 19872 w 1014494"/>
                <a:gd name="connsiteY111" fmla="*/ 262508 h 1084468"/>
                <a:gd name="connsiteX112" fmla="*/ 55448 w 1014494"/>
                <a:gd name="connsiteY112" fmla="*/ 241934 h 1084468"/>
                <a:gd name="connsiteX113" fmla="*/ 132065 w 1014494"/>
                <a:gd name="connsiteY113" fmla="*/ 222146 h 1084468"/>
                <a:gd name="connsiteX114" fmla="*/ 190501 w 1014494"/>
                <a:gd name="connsiteY114" fmla="*/ 188464 h 1084468"/>
                <a:gd name="connsiteX115" fmla="*/ 13693 w 1014494"/>
                <a:gd name="connsiteY115" fmla="*/ 239399 h 1084468"/>
                <a:gd name="connsiteX116" fmla="*/ 19229 w 1014494"/>
                <a:gd name="connsiteY116" fmla="*/ 225218 h 1084468"/>
                <a:gd name="connsiteX117" fmla="*/ 30731 w 1014494"/>
                <a:gd name="connsiteY117" fmla="*/ 220539 h 1084468"/>
                <a:gd name="connsiteX118" fmla="*/ 60663 w 1014494"/>
                <a:gd name="connsiteY118" fmla="*/ 215253 h 1084468"/>
                <a:gd name="connsiteX119" fmla="*/ 98275 w 1014494"/>
                <a:gd name="connsiteY119" fmla="*/ 197929 h 1084468"/>
                <a:gd name="connsiteX120" fmla="*/ 130636 w 1014494"/>
                <a:gd name="connsiteY120" fmla="*/ 189428 h 1084468"/>
                <a:gd name="connsiteX121" fmla="*/ 157318 w 1014494"/>
                <a:gd name="connsiteY121" fmla="*/ 177926 h 1084468"/>
                <a:gd name="connsiteX122" fmla="*/ 168712 w 1014494"/>
                <a:gd name="connsiteY122" fmla="*/ 183177 h 1084468"/>
                <a:gd name="connsiteX123" fmla="*/ 180642 w 1014494"/>
                <a:gd name="connsiteY123" fmla="*/ 184427 h 1084468"/>
                <a:gd name="connsiteX124" fmla="*/ 158676 w 1014494"/>
                <a:gd name="connsiteY124" fmla="*/ 199644 h 1084468"/>
                <a:gd name="connsiteX125" fmla="*/ 57341 w 1014494"/>
                <a:gd name="connsiteY125" fmla="*/ 231433 h 1084468"/>
                <a:gd name="connsiteX126" fmla="*/ 14586 w 1014494"/>
                <a:gd name="connsiteY126" fmla="*/ 253972 h 1084468"/>
                <a:gd name="connsiteX127" fmla="*/ 13693 w 1014494"/>
                <a:gd name="connsiteY127" fmla="*/ 239399 h 1084468"/>
                <a:gd name="connsiteX128" fmla="*/ 307658 w 1014494"/>
                <a:gd name="connsiteY128" fmla="*/ 969454 h 1084468"/>
                <a:gd name="connsiteX129" fmla="*/ 290585 w 1014494"/>
                <a:gd name="connsiteY129" fmla="*/ 885336 h 1084468"/>
                <a:gd name="connsiteX130" fmla="*/ 266153 w 1014494"/>
                <a:gd name="connsiteY130" fmla="*/ 809077 h 1084468"/>
                <a:gd name="connsiteX131" fmla="*/ 239471 w 1014494"/>
                <a:gd name="connsiteY131" fmla="*/ 731567 h 1084468"/>
                <a:gd name="connsiteX132" fmla="*/ 208503 w 1014494"/>
                <a:gd name="connsiteY132" fmla="*/ 690276 h 1084468"/>
                <a:gd name="connsiteX133" fmla="*/ 170963 w 1014494"/>
                <a:gd name="connsiteY133" fmla="*/ 616910 h 1084468"/>
                <a:gd name="connsiteX134" fmla="*/ 154211 w 1014494"/>
                <a:gd name="connsiteY134" fmla="*/ 551652 h 1084468"/>
                <a:gd name="connsiteX135" fmla="*/ 121957 w 1014494"/>
                <a:gd name="connsiteY135" fmla="*/ 488430 h 1084468"/>
                <a:gd name="connsiteX136" fmla="*/ 63485 w 1014494"/>
                <a:gd name="connsiteY136" fmla="*/ 350734 h 1084468"/>
                <a:gd name="connsiteX137" fmla="*/ 25480 w 1014494"/>
                <a:gd name="connsiteY137" fmla="*/ 297727 h 1084468"/>
                <a:gd name="connsiteX138" fmla="*/ 12371 w 1014494"/>
                <a:gd name="connsiteY138" fmla="*/ 271331 h 1084468"/>
                <a:gd name="connsiteX139" fmla="*/ 13264 w 1014494"/>
                <a:gd name="connsiteY139" fmla="*/ 271474 h 1084468"/>
                <a:gd name="connsiteX140" fmla="*/ 69986 w 1014494"/>
                <a:gd name="connsiteY140" fmla="*/ 269152 h 1084468"/>
                <a:gd name="connsiteX141" fmla="*/ 129779 w 1014494"/>
                <a:gd name="connsiteY141" fmla="*/ 255722 h 1084468"/>
                <a:gd name="connsiteX142" fmla="*/ 242686 w 1014494"/>
                <a:gd name="connsiteY142" fmla="*/ 267187 h 1084468"/>
                <a:gd name="connsiteX143" fmla="*/ 317767 w 1014494"/>
                <a:gd name="connsiteY143" fmla="*/ 238684 h 1084468"/>
                <a:gd name="connsiteX144" fmla="*/ 360522 w 1014494"/>
                <a:gd name="connsiteY144" fmla="*/ 215181 h 1084468"/>
                <a:gd name="connsiteX145" fmla="*/ 396384 w 1014494"/>
                <a:gd name="connsiteY145" fmla="*/ 202001 h 1084468"/>
                <a:gd name="connsiteX146" fmla="*/ 419029 w 1014494"/>
                <a:gd name="connsiteY146" fmla="*/ 205001 h 1084468"/>
                <a:gd name="connsiteX147" fmla="*/ 480323 w 1014494"/>
                <a:gd name="connsiteY147" fmla="*/ 167318 h 1084468"/>
                <a:gd name="connsiteX148" fmla="*/ 567119 w 1014494"/>
                <a:gd name="connsiteY148" fmla="*/ 129242 h 1084468"/>
                <a:gd name="connsiteX149" fmla="*/ 639057 w 1014494"/>
                <a:gd name="connsiteY149" fmla="*/ 89879 h 1084468"/>
                <a:gd name="connsiteX150" fmla="*/ 694635 w 1014494"/>
                <a:gd name="connsiteY150" fmla="*/ 18371 h 1084468"/>
                <a:gd name="connsiteX151" fmla="*/ 726961 w 1014494"/>
                <a:gd name="connsiteY151" fmla="*/ 84915 h 1084468"/>
                <a:gd name="connsiteX152" fmla="*/ 782789 w 1014494"/>
                <a:gd name="connsiteY152" fmla="*/ 241863 h 1084468"/>
                <a:gd name="connsiteX153" fmla="*/ 817436 w 1014494"/>
                <a:gd name="connsiteY153" fmla="*/ 323444 h 1084468"/>
                <a:gd name="connsiteX154" fmla="*/ 841547 w 1014494"/>
                <a:gd name="connsiteY154" fmla="*/ 409527 h 1084468"/>
                <a:gd name="connsiteX155" fmla="*/ 896696 w 1014494"/>
                <a:gd name="connsiteY155" fmla="*/ 571690 h 1084468"/>
                <a:gd name="connsiteX156" fmla="*/ 922592 w 1014494"/>
                <a:gd name="connsiteY156" fmla="*/ 639341 h 1084468"/>
                <a:gd name="connsiteX157" fmla="*/ 959633 w 1014494"/>
                <a:gd name="connsiteY157" fmla="*/ 700206 h 1084468"/>
                <a:gd name="connsiteX158" fmla="*/ 989315 w 1014494"/>
                <a:gd name="connsiteY158" fmla="*/ 763178 h 1084468"/>
                <a:gd name="connsiteX159" fmla="*/ 995173 w 1014494"/>
                <a:gd name="connsiteY159" fmla="*/ 838973 h 1084468"/>
                <a:gd name="connsiteX160" fmla="*/ 872015 w 1014494"/>
                <a:gd name="connsiteY160" fmla="*/ 904196 h 1084468"/>
                <a:gd name="connsiteX161" fmla="*/ 686456 w 1014494"/>
                <a:gd name="connsiteY161" fmla="*/ 950880 h 1084468"/>
                <a:gd name="connsiteX162" fmla="*/ 618411 w 1014494"/>
                <a:gd name="connsiteY162" fmla="*/ 976562 h 1084468"/>
                <a:gd name="connsiteX163" fmla="*/ 526543 w 1014494"/>
                <a:gd name="connsiteY163" fmla="*/ 997850 h 1084468"/>
                <a:gd name="connsiteX164" fmla="*/ 436067 w 1014494"/>
                <a:gd name="connsiteY164" fmla="*/ 1026104 h 1084468"/>
                <a:gd name="connsiteX165" fmla="*/ 340770 w 1014494"/>
                <a:gd name="connsiteY165" fmla="*/ 1046320 h 1084468"/>
                <a:gd name="connsiteX166" fmla="*/ 340270 w 1014494"/>
                <a:gd name="connsiteY166" fmla="*/ 1044499 h 1084468"/>
                <a:gd name="connsiteX167" fmla="*/ 307658 w 1014494"/>
                <a:gd name="connsiteY167" fmla="*/ 969454 h 1084468"/>
                <a:gd name="connsiteX168" fmla="*/ 1002674 w 1014494"/>
                <a:gd name="connsiteY168" fmla="*/ 871049 h 1084468"/>
                <a:gd name="connsiteX169" fmla="*/ 994958 w 1014494"/>
                <a:gd name="connsiteY169" fmla="*/ 886872 h 1084468"/>
                <a:gd name="connsiteX170" fmla="*/ 947238 w 1014494"/>
                <a:gd name="connsiteY170" fmla="*/ 909339 h 1084468"/>
                <a:gd name="connsiteX171" fmla="*/ 855155 w 1014494"/>
                <a:gd name="connsiteY171" fmla="*/ 949344 h 1084468"/>
                <a:gd name="connsiteX172" fmla="*/ 804363 w 1014494"/>
                <a:gd name="connsiteY172" fmla="*/ 964275 h 1084468"/>
                <a:gd name="connsiteX173" fmla="*/ 746678 w 1014494"/>
                <a:gd name="connsiteY173" fmla="*/ 984206 h 1084468"/>
                <a:gd name="connsiteX174" fmla="*/ 693671 w 1014494"/>
                <a:gd name="connsiteY174" fmla="*/ 988421 h 1084468"/>
                <a:gd name="connsiteX175" fmla="*/ 648951 w 1014494"/>
                <a:gd name="connsiteY175" fmla="*/ 995636 h 1084468"/>
                <a:gd name="connsiteX176" fmla="*/ 547331 w 1014494"/>
                <a:gd name="connsiteY176" fmla="*/ 1027640 h 1084468"/>
                <a:gd name="connsiteX177" fmla="*/ 499361 w 1014494"/>
                <a:gd name="connsiteY177" fmla="*/ 1047213 h 1084468"/>
                <a:gd name="connsiteX178" fmla="*/ 447211 w 1014494"/>
                <a:gd name="connsiteY178" fmla="*/ 1059286 h 1084468"/>
                <a:gd name="connsiteX179" fmla="*/ 401813 w 1014494"/>
                <a:gd name="connsiteY179" fmla="*/ 1073896 h 1084468"/>
                <a:gd name="connsiteX180" fmla="*/ 360415 w 1014494"/>
                <a:gd name="connsiteY180" fmla="*/ 1067716 h 1084468"/>
                <a:gd name="connsiteX181" fmla="*/ 353843 w 1014494"/>
                <a:gd name="connsiteY181" fmla="*/ 1070895 h 1084468"/>
                <a:gd name="connsiteX182" fmla="*/ 339341 w 1014494"/>
                <a:gd name="connsiteY182" fmla="*/ 1057608 h 1084468"/>
                <a:gd name="connsiteX183" fmla="*/ 349306 w 1014494"/>
                <a:gd name="connsiteY183" fmla="*/ 1054321 h 1084468"/>
                <a:gd name="connsiteX184" fmla="*/ 399527 w 1014494"/>
                <a:gd name="connsiteY184" fmla="*/ 1046642 h 1084468"/>
                <a:gd name="connsiteX185" fmla="*/ 506255 w 1014494"/>
                <a:gd name="connsiteY185" fmla="*/ 1010388 h 1084468"/>
                <a:gd name="connsiteX186" fmla="*/ 609232 w 1014494"/>
                <a:gd name="connsiteY186" fmla="*/ 990456 h 1084468"/>
                <a:gd name="connsiteX187" fmla="*/ 647772 w 1014494"/>
                <a:gd name="connsiteY187" fmla="*/ 972026 h 1084468"/>
                <a:gd name="connsiteX188" fmla="*/ 704565 w 1014494"/>
                <a:gd name="connsiteY188" fmla="*/ 955809 h 1084468"/>
                <a:gd name="connsiteX189" fmla="*/ 815507 w 1014494"/>
                <a:gd name="connsiteY189" fmla="*/ 930913 h 1084468"/>
                <a:gd name="connsiteX190" fmla="*/ 905447 w 1014494"/>
                <a:gd name="connsiteY190" fmla="*/ 903838 h 1084468"/>
                <a:gd name="connsiteX191" fmla="*/ 972992 w 1014494"/>
                <a:gd name="connsiteY191" fmla="*/ 878300 h 1084468"/>
                <a:gd name="connsiteX192" fmla="*/ 1000031 w 1014494"/>
                <a:gd name="connsiteY192" fmla="*/ 846331 h 1084468"/>
                <a:gd name="connsiteX193" fmla="*/ 1002674 w 1014494"/>
                <a:gd name="connsiteY193" fmla="*/ 871049 h 108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</a:cxnLst>
              <a:rect l="l" t="t" r="r" b="b"/>
              <a:pathLst>
                <a:path w="1014494" h="1084468">
                  <a:moveTo>
                    <a:pt x="1003138" y="837294"/>
                  </a:moveTo>
                  <a:cubicBezTo>
                    <a:pt x="1010175" y="810648"/>
                    <a:pt x="1003460" y="779287"/>
                    <a:pt x="995530" y="751212"/>
                  </a:cubicBezTo>
                  <a:cubicBezTo>
                    <a:pt x="987672" y="723530"/>
                    <a:pt x="970205" y="700241"/>
                    <a:pt x="954346" y="676739"/>
                  </a:cubicBezTo>
                  <a:cubicBezTo>
                    <a:pt x="934058" y="646735"/>
                    <a:pt x="922592" y="614231"/>
                    <a:pt x="909591" y="580655"/>
                  </a:cubicBezTo>
                  <a:cubicBezTo>
                    <a:pt x="882337" y="510146"/>
                    <a:pt x="859692" y="440566"/>
                    <a:pt x="840904" y="367450"/>
                  </a:cubicBezTo>
                  <a:cubicBezTo>
                    <a:pt x="832010" y="332874"/>
                    <a:pt x="817865" y="299906"/>
                    <a:pt x="803542" y="267295"/>
                  </a:cubicBezTo>
                  <a:cubicBezTo>
                    <a:pt x="787326" y="230326"/>
                    <a:pt x="774931" y="193071"/>
                    <a:pt x="761894" y="154959"/>
                  </a:cubicBezTo>
                  <a:cubicBezTo>
                    <a:pt x="749856" y="119741"/>
                    <a:pt x="735212" y="85379"/>
                    <a:pt x="724246" y="49767"/>
                  </a:cubicBezTo>
                  <a:cubicBezTo>
                    <a:pt x="719674" y="34837"/>
                    <a:pt x="715638" y="19192"/>
                    <a:pt x="702422" y="11763"/>
                  </a:cubicBezTo>
                  <a:cubicBezTo>
                    <a:pt x="702100" y="9048"/>
                    <a:pt x="699064" y="6334"/>
                    <a:pt x="695707" y="7834"/>
                  </a:cubicBezTo>
                  <a:cubicBezTo>
                    <a:pt x="695242" y="8048"/>
                    <a:pt x="694850" y="8334"/>
                    <a:pt x="694421" y="8548"/>
                  </a:cubicBezTo>
                  <a:cubicBezTo>
                    <a:pt x="693599" y="8334"/>
                    <a:pt x="692742" y="8298"/>
                    <a:pt x="691921" y="8155"/>
                  </a:cubicBezTo>
                  <a:cubicBezTo>
                    <a:pt x="694850" y="5369"/>
                    <a:pt x="692492" y="-774"/>
                    <a:pt x="687742" y="618"/>
                  </a:cubicBezTo>
                  <a:cubicBezTo>
                    <a:pt x="676276" y="4048"/>
                    <a:pt x="667025" y="-2668"/>
                    <a:pt x="655809" y="1297"/>
                  </a:cubicBezTo>
                  <a:cubicBezTo>
                    <a:pt x="648022" y="4048"/>
                    <a:pt x="645486" y="3833"/>
                    <a:pt x="638450" y="5083"/>
                  </a:cubicBezTo>
                  <a:cubicBezTo>
                    <a:pt x="632877" y="6083"/>
                    <a:pt x="631270" y="4976"/>
                    <a:pt x="625341" y="7333"/>
                  </a:cubicBezTo>
                  <a:cubicBezTo>
                    <a:pt x="620983" y="9084"/>
                    <a:pt x="617626" y="12477"/>
                    <a:pt x="613446" y="14335"/>
                  </a:cubicBezTo>
                  <a:cubicBezTo>
                    <a:pt x="592015" y="23943"/>
                    <a:pt x="594551" y="15906"/>
                    <a:pt x="578728" y="13370"/>
                  </a:cubicBezTo>
                  <a:cubicBezTo>
                    <a:pt x="571584" y="12227"/>
                    <a:pt x="564762" y="13049"/>
                    <a:pt x="558726" y="17228"/>
                  </a:cubicBezTo>
                  <a:cubicBezTo>
                    <a:pt x="550653" y="22836"/>
                    <a:pt x="548617" y="34337"/>
                    <a:pt x="539652" y="39052"/>
                  </a:cubicBezTo>
                  <a:cubicBezTo>
                    <a:pt x="524793" y="46874"/>
                    <a:pt x="513577" y="31658"/>
                    <a:pt x="499468" y="31836"/>
                  </a:cubicBezTo>
                  <a:cubicBezTo>
                    <a:pt x="484073" y="32051"/>
                    <a:pt x="470036" y="68984"/>
                    <a:pt x="455927" y="52625"/>
                  </a:cubicBezTo>
                  <a:cubicBezTo>
                    <a:pt x="454212" y="50660"/>
                    <a:pt x="451426" y="51232"/>
                    <a:pt x="449640" y="52625"/>
                  </a:cubicBezTo>
                  <a:cubicBezTo>
                    <a:pt x="443282" y="57590"/>
                    <a:pt x="438532" y="64948"/>
                    <a:pt x="432067" y="69520"/>
                  </a:cubicBezTo>
                  <a:cubicBezTo>
                    <a:pt x="415243" y="81450"/>
                    <a:pt x="412243" y="73735"/>
                    <a:pt x="398741" y="75021"/>
                  </a:cubicBezTo>
                  <a:cubicBezTo>
                    <a:pt x="388847" y="75985"/>
                    <a:pt x="380275" y="82057"/>
                    <a:pt x="372309" y="87451"/>
                  </a:cubicBezTo>
                  <a:cubicBezTo>
                    <a:pt x="365344" y="92165"/>
                    <a:pt x="358093" y="98595"/>
                    <a:pt x="349771" y="100810"/>
                  </a:cubicBezTo>
                  <a:cubicBezTo>
                    <a:pt x="333126" y="105203"/>
                    <a:pt x="332626" y="96237"/>
                    <a:pt x="320660" y="94630"/>
                  </a:cubicBezTo>
                  <a:cubicBezTo>
                    <a:pt x="312980" y="93594"/>
                    <a:pt x="307730" y="96345"/>
                    <a:pt x="302158" y="101417"/>
                  </a:cubicBezTo>
                  <a:cubicBezTo>
                    <a:pt x="287227" y="114954"/>
                    <a:pt x="279798" y="137636"/>
                    <a:pt x="254973" y="136207"/>
                  </a:cubicBezTo>
                  <a:cubicBezTo>
                    <a:pt x="244900" y="135635"/>
                    <a:pt x="235578" y="127134"/>
                    <a:pt x="225505" y="127563"/>
                  </a:cubicBezTo>
                  <a:cubicBezTo>
                    <a:pt x="208146" y="128277"/>
                    <a:pt x="206753" y="151673"/>
                    <a:pt x="200109" y="162996"/>
                  </a:cubicBezTo>
                  <a:cubicBezTo>
                    <a:pt x="184750" y="189178"/>
                    <a:pt x="163855" y="162353"/>
                    <a:pt x="143388" y="170747"/>
                  </a:cubicBezTo>
                  <a:cubicBezTo>
                    <a:pt x="136958" y="173390"/>
                    <a:pt x="131779" y="177855"/>
                    <a:pt x="126171" y="181784"/>
                  </a:cubicBezTo>
                  <a:cubicBezTo>
                    <a:pt x="114741" y="189785"/>
                    <a:pt x="106883" y="188678"/>
                    <a:pt x="92739" y="185963"/>
                  </a:cubicBezTo>
                  <a:cubicBezTo>
                    <a:pt x="85416" y="184534"/>
                    <a:pt x="82309" y="183070"/>
                    <a:pt x="75272" y="187249"/>
                  </a:cubicBezTo>
                  <a:cubicBezTo>
                    <a:pt x="64592" y="193607"/>
                    <a:pt x="61020" y="207787"/>
                    <a:pt x="48483" y="211931"/>
                  </a:cubicBezTo>
                  <a:cubicBezTo>
                    <a:pt x="37696" y="215502"/>
                    <a:pt x="27909" y="207144"/>
                    <a:pt x="17801" y="210288"/>
                  </a:cubicBezTo>
                  <a:cubicBezTo>
                    <a:pt x="-2095" y="216467"/>
                    <a:pt x="5799" y="247506"/>
                    <a:pt x="6514" y="262044"/>
                  </a:cubicBezTo>
                  <a:cubicBezTo>
                    <a:pt x="3835" y="265473"/>
                    <a:pt x="1799" y="269152"/>
                    <a:pt x="656" y="273153"/>
                  </a:cubicBezTo>
                  <a:cubicBezTo>
                    <a:pt x="-4131" y="290262"/>
                    <a:pt x="18551" y="302692"/>
                    <a:pt x="27802" y="314122"/>
                  </a:cubicBezTo>
                  <a:cubicBezTo>
                    <a:pt x="51412" y="343340"/>
                    <a:pt x="70129" y="376808"/>
                    <a:pt x="79844" y="413170"/>
                  </a:cubicBezTo>
                  <a:cubicBezTo>
                    <a:pt x="88131" y="444067"/>
                    <a:pt x="97989" y="469356"/>
                    <a:pt x="116313" y="495859"/>
                  </a:cubicBezTo>
                  <a:cubicBezTo>
                    <a:pt x="136566" y="525149"/>
                    <a:pt x="146638" y="555366"/>
                    <a:pt x="154925" y="589692"/>
                  </a:cubicBezTo>
                  <a:cubicBezTo>
                    <a:pt x="161783" y="618053"/>
                    <a:pt x="168498" y="647271"/>
                    <a:pt x="183821" y="672488"/>
                  </a:cubicBezTo>
                  <a:cubicBezTo>
                    <a:pt x="199859" y="698956"/>
                    <a:pt x="224326" y="715458"/>
                    <a:pt x="235078" y="745497"/>
                  </a:cubicBezTo>
                  <a:cubicBezTo>
                    <a:pt x="247472" y="780180"/>
                    <a:pt x="259688" y="815077"/>
                    <a:pt x="271547" y="849939"/>
                  </a:cubicBezTo>
                  <a:cubicBezTo>
                    <a:pt x="283441" y="884800"/>
                    <a:pt x="286977" y="921233"/>
                    <a:pt x="295121" y="956952"/>
                  </a:cubicBezTo>
                  <a:cubicBezTo>
                    <a:pt x="302408" y="988813"/>
                    <a:pt x="317088" y="1018067"/>
                    <a:pt x="331626" y="1047107"/>
                  </a:cubicBezTo>
                  <a:cubicBezTo>
                    <a:pt x="329518" y="1047464"/>
                    <a:pt x="327518" y="1049071"/>
                    <a:pt x="327661" y="1051429"/>
                  </a:cubicBezTo>
                  <a:cubicBezTo>
                    <a:pt x="328447" y="1064930"/>
                    <a:pt x="334519" y="1081968"/>
                    <a:pt x="350021" y="1082790"/>
                  </a:cubicBezTo>
                  <a:cubicBezTo>
                    <a:pt x="352128" y="1082896"/>
                    <a:pt x="353700" y="1080789"/>
                    <a:pt x="355629" y="1080611"/>
                  </a:cubicBezTo>
                  <a:cubicBezTo>
                    <a:pt x="363737" y="1079789"/>
                    <a:pt x="369166" y="1081611"/>
                    <a:pt x="376488" y="1083218"/>
                  </a:cubicBezTo>
                  <a:cubicBezTo>
                    <a:pt x="386061" y="1085290"/>
                    <a:pt x="394348" y="1084611"/>
                    <a:pt x="404063" y="1082468"/>
                  </a:cubicBezTo>
                  <a:cubicBezTo>
                    <a:pt x="418458" y="1079289"/>
                    <a:pt x="432245" y="1073753"/>
                    <a:pt x="446140" y="1069002"/>
                  </a:cubicBezTo>
                  <a:cubicBezTo>
                    <a:pt x="462106" y="1063537"/>
                    <a:pt x="478358" y="1061323"/>
                    <a:pt x="494717" y="1057501"/>
                  </a:cubicBezTo>
                  <a:cubicBezTo>
                    <a:pt x="527757" y="1049786"/>
                    <a:pt x="558190" y="1031783"/>
                    <a:pt x="590694" y="1021710"/>
                  </a:cubicBezTo>
                  <a:cubicBezTo>
                    <a:pt x="620626" y="1012423"/>
                    <a:pt x="651380" y="1001529"/>
                    <a:pt x="682669" y="998207"/>
                  </a:cubicBezTo>
                  <a:cubicBezTo>
                    <a:pt x="699457" y="996422"/>
                    <a:pt x="716495" y="998600"/>
                    <a:pt x="733247" y="996278"/>
                  </a:cubicBezTo>
                  <a:cubicBezTo>
                    <a:pt x="748392" y="994207"/>
                    <a:pt x="761572" y="987313"/>
                    <a:pt x="775824" y="982206"/>
                  </a:cubicBezTo>
                  <a:cubicBezTo>
                    <a:pt x="806542" y="971169"/>
                    <a:pt x="839010" y="965989"/>
                    <a:pt x="869193" y="953238"/>
                  </a:cubicBezTo>
                  <a:cubicBezTo>
                    <a:pt x="899339" y="940450"/>
                    <a:pt x="926343" y="924163"/>
                    <a:pt x="958275" y="915769"/>
                  </a:cubicBezTo>
                  <a:cubicBezTo>
                    <a:pt x="975456" y="911232"/>
                    <a:pt x="1001638" y="901338"/>
                    <a:pt x="1009567" y="883836"/>
                  </a:cubicBezTo>
                  <a:cubicBezTo>
                    <a:pt x="1016533" y="868513"/>
                    <a:pt x="1017533" y="847117"/>
                    <a:pt x="1003138" y="837294"/>
                  </a:cubicBezTo>
                  <a:close/>
                  <a:moveTo>
                    <a:pt x="635878" y="13727"/>
                  </a:moveTo>
                  <a:cubicBezTo>
                    <a:pt x="637628" y="13513"/>
                    <a:pt x="639450" y="13727"/>
                    <a:pt x="641236" y="14013"/>
                  </a:cubicBezTo>
                  <a:cubicBezTo>
                    <a:pt x="636664" y="15334"/>
                    <a:pt x="632163" y="16656"/>
                    <a:pt x="627877" y="17871"/>
                  </a:cubicBezTo>
                  <a:cubicBezTo>
                    <a:pt x="625734" y="18478"/>
                    <a:pt x="623626" y="19264"/>
                    <a:pt x="621519" y="19942"/>
                  </a:cubicBezTo>
                  <a:cubicBezTo>
                    <a:pt x="625591" y="17263"/>
                    <a:pt x="627770" y="14620"/>
                    <a:pt x="635878" y="13727"/>
                  </a:cubicBezTo>
                  <a:close/>
                  <a:moveTo>
                    <a:pt x="407528" y="84593"/>
                  </a:moveTo>
                  <a:cubicBezTo>
                    <a:pt x="417779" y="84986"/>
                    <a:pt x="424316" y="86058"/>
                    <a:pt x="433531" y="79735"/>
                  </a:cubicBezTo>
                  <a:cubicBezTo>
                    <a:pt x="437675" y="76878"/>
                    <a:pt x="447069" y="62805"/>
                    <a:pt x="451283" y="62519"/>
                  </a:cubicBezTo>
                  <a:cubicBezTo>
                    <a:pt x="454319" y="62340"/>
                    <a:pt x="458427" y="67984"/>
                    <a:pt x="461821" y="68413"/>
                  </a:cubicBezTo>
                  <a:cubicBezTo>
                    <a:pt x="472072" y="69734"/>
                    <a:pt x="477430" y="60447"/>
                    <a:pt x="483680" y="53804"/>
                  </a:cubicBezTo>
                  <a:cubicBezTo>
                    <a:pt x="487324" y="49910"/>
                    <a:pt x="492610" y="42910"/>
                    <a:pt x="497754" y="41445"/>
                  </a:cubicBezTo>
                  <a:cubicBezTo>
                    <a:pt x="506326" y="39016"/>
                    <a:pt x="516577" y="48017"/>
                    <a:pt x="524507" y="50232"/>
                  </a:cubicBezTo>
                  <a:cubicBezTo>
                    <a:pt x="534115" y="52911"/>
                    <a:pt x="541902" y="49518"/>
                    <a:pt x="549367" y="42659"/>
                  </a:cubicBezTo>
                  <a:cubicBezTo>
                    <a:pt x="555725" y="36837"/>
                    <a:pt x="559511" y="25229"/>
                    <a:pt x="567977" y="22300"/>
                  </a:cubicBezTo>
                  <a:cubicBezTo>
                    <a:pt x="577692" y="18942"/>
                    <a:pt x="588122" y="28729"/>
                    <a:pt x="597659" y="29051"/>
                  </a:cubicBezTo>
                  <a:cubicBezTo>
                    <a:pt x="598087" y="29051"/>
                    <a:pt x="598480" y="28943"/>
                    <a:pt x="598873" y="28943"/>
                  </a:cubicBezTo>
                  <a:cubicBezTo>
                    <a:pt x="578014" y="38481"/>
                    <a:pt x="557975" y="49875"/>
                    <a:pt x="535865" y="55590"/>
                  </a:cubicBezTo>
                  <a:cubicBezTo>
                    <a:pt x="502754" y="64162"/>
                    <a:pt x="472286" y="78628"/>
                    <a:pt x="438639" y="85986"/>
                  </a:cubicBezTo>
                  <a:cubicBezTo>
                    <a:pt x="412814" y="91630"/>
                    <a:pt x="386525" y="96237"/>
                    <a:pt x="361629" y="105239"/>
                  </a:cubicBezTo>
                  <a:cubicBezTo>
                    <a:pt x="377060" y="97059"/>
                    <a:pt x="387704" y="83807"/>
                    <a:pt x="407528" y="84593"/>
                  </a:cubicBezTo>
                  <a:close/>
                  <a:moveTo>
                    <a:pt x="212182" y="157067"/>
                  </a:moveTo>
                  <a:cubicBezTo>
                    <a:pt x="214218" y="151888"/>
                    <a:pt x="215968" y="142207"/>
                    <a:pt x="220790" y="138886"/>
                  </a:cubicBezTo>
                  <a:cubicBezTo>
                    <a:pt x="228470" y="133600"/>
                    <a:pt x="238793" y="141529"/>
                    <a:pt x="246365" y="143386"/>
                  </a:cubicBezTo>
                  <a:cubicBezTo>
                    <a:pt x="256188" y="145779"/>
                    <a:pt x="265653" y="144886"/>
                    <a:pt x="274976" y="140600"/>
                  </a:cubicBezTo>
                  <a:cubicBezTo>
                    <a:pt x="281441" y="137600"/>
                    <a:pt x="287334" y="132778"/>
                    <a:pt x="292335" y="127813"/>
                  </a:cubicBezTo>
                  <a:cubicBezTo>
                    <a:pt x="297907" y="122277"/>
                    <a:pt x="302265" y="111811"/>
                    <a:pt x="308444" y="107668"/>
                  </a:cubicBezTo>
                  <a:cubicBezTo>
                    <a:pt x="317160" y="101846"/>
                    <a:pt x="338912" y="111811"/>
                    <a:pt x="352307" y="108846"/>
                  </a:cubicBezTo>
                  <a:cubicBezTo>
                    <a:pt x="350271" y="109704"/>
                    <a:pt x="348235" y="110489"/>
                    <a:pt x="346199" y="111418"/>
                  </a:cubicBezTo>
                  <a:cubicBezTo>
                    <a:pt x="311266" y="127384"/>
                    <a:pt x="279905" y="149387"/>
                    <a:pt x="242257" y="159031"/>
                  </a:cubicBezTo>
                  <a:cubicBezTo>
                    <a:pt x="230006" y="162175"/>
                    <a:pt x="217826" y="165139"/>
                    <a:pt x="206217" y="169961"/>
                  </a:cubicBezTo>
                  <a:cubicBezTo>
                    <a:pt x="208610" y="165925"/>
                    <a:pt x="210432" y="161496"/>
                    <a:pt x="212182" y="157067"/>
                  </a:cubicBezTo>
                  <a:close/>
                  <a:moveTo>
                    <a:pt x="190501" y="188464"/>
                  </a:moveTo>
                  <a:cubicBezTo>
                    <a:pt x="214682" y="172997"/>
                    <a:pt x="241221" y="170782"/>
                    <a:pt x="267403" y="160924"/>
                  </a:cubicBezTo>
                  <a:cubicBezTo>
                    <a:pt x="293049" y="151244"/>
                    <a:pt x="316481" y="136171"/>
                    <a:pt x="340912" y="123920"/>
                  </a:cubicBezTo>
                  <a:cubicBezTo>
                    <a:pt x="388061" y="100274"/>
                    <a:pt x="441532" y="99309"/>
                    <a:pt x="490360" y="80807"/>
                  </a:cubicBezTo>
                  <a:cubicBezTo>
                    <a:pt x="512255" y="72520"/>
                    <a:pt x="535580" y="66877"/>
                    <a:pt x="557047" y="57840"/>
                  </a:cubicBezTo>
                  <a:cubicBezTo>
                    <a:pt x="581085" y="47696"/>
                    <a:pt x="602588" y="34337"/>
                    <a:pt x="627948" y="27122"/>
                  </a:cubicBezTo>
                  <a:cubicBezTo>
                    <a:pt x="644486" y="22407"/>
                    <a:pt x="664346" y="15120"/>
                    <a:pt x="682312" y="16013"/>
                  </a:cubicBezTo>
                  <a:cubicBezTo>
                    <a:pt x="664596" y="29515"/>
                    <a:pt x="654702" y="50267"/>
                    <a:pt x="642522" y="69448"/>
                  </a:cubicBezTo>
                  <a:cubicBezTo>
                    <a:pt x="622233" y="101381"/>
                    <a:pt x="594337" y="113132"/>
                    <a:pt x="558940" y="122169"/>
                  </a:cubicBezTo>
                  <a:cubicBezTo>
                    <a:pt x="534080" y="128527"/>
                    <a:pt x="507719" y="133885"/>
                    <a:pt x="486788" y="149637"/>
                  </a:cubicBezTo>
                  <a:cubicBezTo>
                    <a:pt x="476251" y="157567"/>
                    <a:pt x="468357" y="167889"/>
                    <a:pt x="459284" y="177319"/>
                  </a:cubicBezTo>
                  <a:cubicBezTo>
                    <a:pt x="441318" y="195964"/>
                    <a:pt x="427495" y="195214"/>
                    <a:pt x="403170" y="193678"/>
                  </a:cubicBezTo>
                  <a:cubicBezTo>
                    <a:pt x="377738" y="192107"/>
                    <a:pt x="350592" y="208609"/>
                    <a:pt x="329233" y="221075"/>
                  </a:cubicBezTo>
                  <a:cubicBezTo>
                    <a:pt x="298300" y="239112"/>
                    <a:pt x="273761" y="260436"/>
                    <a:pt x="236042" y="258008"/>
                  </a:cubicBezTo>
                  <a:cubicBezTo>
                    <a:pt x="200681" y="255722"/>
                    <a:pt x="165390" y="243934"/>
                    <a:pt x="129779" y="246899"/>
                  </a:cubicBezTo>
                  <a:cubicBezTo>
                    <a:pt x="111098" y="248471"/>
                    <a:pt x="94096" y="256222"/>
                    <a:pt x="75772" y="259437"/>
                  </a:cubicBezTo>
                  <a:cubicBezTo>
                    <a:pt x="57377" y="262651"/>
                    <a:pt x="38518" y="262116"/>
                    <a:pt x="19872" y="262508"/>
                  </a:cubicBezTo>
                  <a:cubicBezTo>
                    <a:pt x="29838" y="253579"/>
                    <a:pt x="43411" y="247149"/>
                    <a:pt x="55448" y="241934"/>
                  </a:cubicBezTo>
                  <a:cubicBezTo>
                    <a:pt x="80094" y="231326"/>
                    <a:pt x="106633" y="229754"/>
                    <a:pt x="132065" y="222146"/>
                  </a:cubicBezTo>
                  <a:cubicBezTo>
                    <a:pt x="154282" y="215431"/>
                    <a:pt x="171248" y="200751"/>
                    <a:pt x="190501" y="188464"/>
                  </a:cubicBezTo>
                  <a:close/>
                  <a:moveTo>
                    <a:pt x="13693" y="239399"/>
                  </a:moveTo>
                  <a:cubicBezTo>
                    <a:pt x="14622" y="231290"/>
                    <a:pt x="12121" y="232433"/>
                    <a:pt x="19229" y="225218"/>
                  </a:cubicBezTo>
                  <a:cubicBezTo>
                    <a:pt x="29409" y="214931"/>
                    <a:pt x="21765" y="221682"/>
                    <a:pt x="30731" y="220539"/>
                  </a:cubicBezTo>
                  <a:cubicBezTo>
                    <a:pt x="42018" y="219110"/>
                    <a:pt x="50305" y="223182"/>
                    <a:pt x="60663" y="215253"/>
                  </a:cubicBezTo>
                  <a:cubicBezTo>
                    <a:pt x="76165" y="203394"/>
                    <a:pt x="73700" y="193928"/>
                    <a:pt x="98275" y="197929"/>
                  </a:cubicBezTo>
                  <a:cubicBezTo>
                    <a:pt x="111955" y="200144"/>
                    <a:pt x="118742" y="197750"/>
                    <a:pt x="130636" y="189428"/>
                  </a:cubicBezTo>
                  <a:cubicBezTo>
                    <a:pt x="138352" y="184034"/>
                    <a:pt x="146924" y="175926"/>
                    <a:pt x="157318" y="177926"/>
                  </a:cubicBezTo>
                  <a:cubicBezTo>
                    <a:pt x="161069" y="178641"/>
                    <a:pt x="164855" y="182070"/>
                    <a:pt x="168712" y="183177"/>
                  </a:cubicBezTo>
                  <a:cubicBezTo>
                    <a:pt x="172463" y="184249"/>
                    <a:pt x="176535" y="184570"/>
                    <a:pt x="180642" y="184427"/>
                  </a:cubicBezTo>
                  <a:cubicBezTo>
                    <a:pt x="173320" y="189499"/>
                    <a:pt x="166141" y="194821"/>
                    <a:pt x="158676" y="199644"/>
                  </a:cubicBezTo>
                  <a:cubicBezTo>
                    <a:pt x="127814" y="219503"/>
                    <a:pt x="90774" y="218253"/>
                    <a:pt x="57341" y="231433"/>
                  </a:cubicBezTo>
                  <a:cubicBezTo>
                    <a:pt x="45411" y="236148"/>
                    <a:pt x="27302" y="243435"/>
                    <a:pt x="14586" y="253972"/>
                  </a:cubicBezTo>
                  <a:cubicBezTo>
                    <a:pt x="13872" y="249042"/>
                    <a:pt x="13157" y="244042"/>
                    <a:pt x="13693" y="239399"/>
                  </a:cubicBezTo>
                  <a:close/>
                  <a:moveTo>
                    <a:pt x="307658" y="969454"/>
                  </a:moveTo>
                  <a:cubicBezTo>
                    <a:pt x="299479" y="942058"/>
                    <a:pt x="296764" y="913232"/>
                    <a:pt x="290585" y="885336"/>
                  </a:cubicBezTo>
                  <a:cubicBezTo>
                    <a:pt x="284763" y="859047"/>
                    <a:pt x="275119" y="834401"/>
                    <a:pt x="266153" y="809077"/>
                  </a:cubicBezTo>
                  <a:cubicBezTo>
                    <a:pt x="257116" y="783538"/>
                    <a:pt x="250222" y="756392"/>
                    <a:pt x="239471" y="731567"/>
                  </a:cubicBezTo>
                  <a:cubicBezTo>
                    <a:pt x="232220" y="714887"/>
                    <a:pt x="220469" y="703528"/>
                    <a:pt x="208503" y="690276"/>
                  </a:cubicBezTo>
                  <a:cubicBezTo>
                    <a:pt x="189322" y="669023"/>
                    <a:pt x="178571" y="644270"/>
                    <a:pt x="170963" y="616910"/>
                  </a:cubicBezTo>
                  <a:cubicBezTo>
                    <a:pt x="164926" y="595264"/>
                    <a:pt x="160747" y="573154"/>
                    <a:pt x="154211" y="551652"/>
                  </a:cubicBezTo>
                  <a:cubicBezTo>
                    <a:pt x="147031" y="528113"/>
                    <a:pt x="135780" y="508611"/>
                    <a:pt x="121957" y="488430"/>
                  </a:cubicBezTo>
                  <a:cubicBezTo>
                    <a:pt x="92881" y="445996"/>
                    <a:pt x="88917" y="394989"/>
                    <a:pt x="63485" y="350734"/>
                  </a:cubicBezTo>
                  <a:cubicBezTo>
                    <a:pt x="52769" y="332088"/>
                    <a:pt x="40268" y="313479"/>
                    <a:pt x="25480" y="297727"/>
                  </a:cubicBezTo>
                  <a:cubicBezTo>
                    <a:pt x="17265" y="288976"/>
                    <a:pt x="7299" y="281761"/>
                    <a:pt x="12371" y="271331"/>
                  </a:cubicBezTo>
                  <a:cubicBezTo>
                    <a:pt x="12657" y="271367"/>
                    <a:pt x="12907" y="271474"/>
                    <a:pt x="13264" y="271474"/>
                  </a:cubicBezTo>
                  <a:cubicBezTo>
                    <a:pt x="32124" y="270723"/>
                    <a:pt x="51198" y="271545"/>
                    <a:pt x="69986" y="269152"/>
                  </a:cubicBezTo>
                  <a:cubicBezTo>
                    <a:pt x="90417" y="266545"/>
                    <a:pt x="109241" y="257615"/>
                    <a:pt x="129779" y="255722"/>
                  </a:cubicBezTo>
                  <a:cubicBezTo>
                    <a:pt x="167534" y="252257"/>
                    <a:pt x="205003" y="266009"/>
                    <a:pt x="242686" y="267187"/>
                  </a:cubicBezTo>
                  <a:cubicBezTo>
                    <a:pt x="271904" y="268116"/>
                    <a:pt x="293871" y="253900"/>
                    <a:pt x="317767" y="238684"/>
                  </a:cubicBezTo>
                  <a:cubicBezTo>
                    <a:pt x="331661" y="229826"/>
                    <a:pt x="345735" y="222396"/>
                    <a:pt x="360522" y="215181"/>
                  </a:cubicBezTo>
                  <a:cubicBezTo>
                    <a:pt x="371738" y="209680"/>
                    <a:pt x="383489" y="202215"/>
                    <a:pt x="396384" y="202001"/>
                  </a:cubicBezTo>
                  <a:cubicBezTo>
                    <a:pt x="403992" y="201858"/>
                    <a:pt x="411421" y="204751"/>
                    <a:pt x="419029" y="205001"/>
                  </a:cubicBezTo>
                  <a:cubicBezTo>
                    <a:pt x="447854" y="205930"/>
                    <a:pt x="462035" y="185963"/>
                    <a:pt x="480323" y="167318"/>
                  </a:cubicBezTo>
                  <a:cubicBezTo>
                    <a:pt x="503933" y="143243"/>
                    <a:pt x="535758" y="137493"/>
                    <a:pt x="567119" y="129242"/>
                  </a:cubicBezTo>
                  <a:cubicBezTo>
                    <a:pt x="594480" y="122026"/>
                    <a:pt x="620697" y="112525"/>
                    <a:pt x="639057" y="89879"/>
                  </a:cubicBezTo>
                  <a:cubicBezTo>
                    <a:pt x="658131" y="66341"/>
                    <a:pt x="667489" y="33765"/>
                    <a:pt x="694635" y="18371"/>
                  </a:cubicBezTo>
                  <a:cubicBezTo>
                    <a:pt x="714888" y="27265"/>
                    <a:pt x="719960" y="65877"/>
                    <a:pt x="726961" y="84915"/>
                  </a:cubicBezTo>
                  <a:cubicBezTo>
                    <a:pt x="745999" y="136850"/>
                    <a:pt x="761072" y="191071"/>
                    <a:pt x="782789" y="241863"/>
                  </a:cubicBezTo>
                  <a:cubicBezTo>
                    <a:pt x="794398" y="269045"/>
                    <a:pt x="807006" y="295762"/>
                    <a:pt x="817436" y="323444"/>
                  </a:cubicBezTo>
                  <a:cubicBezTo>
                    <a:pt x="828081" y="351662"/>
                    <a:pt x="834331" y="380345"/>
                    <a:pt x="841547" y="409527"/>
                  </a:cubicBezTo>
                  <a:cubicBezTo>
                    <a:pt x="855298" y="465034"/>
                    <a:pt x="876087" y="518469"/>
                    <a:pt x="896696" y="571690"/>
                  </a:cubicBezTo>
                  <a:cubicBezTo>
                    <a:pt x="905412" y="594157"/>
                    <a:pt x="913127" y="617195"/>
                    <a:pt x="922592" y="639341"/>
                  </a:cubicBezTo>
                  <a:cubicBezTo>
                    <a:pt x="932022" y="661308"/>
                    <a:pt x="946417" y="680454"/>
                    <a:pt x="959633" y="700206"/>
                  </a:cubicBezTo>
                  <a:cubicBezTo>
                    <a:pt x="972741" y="719851"/>
                    <a:pt x="984136" y="739925"/>
                    <a:pt x="989315" y="763178"/>
                  </a:cubicBezTo>
                  <a:cubicBezTo>
                    <a:pt x="994566" y="786574"/>
                    <a:pt x="1002495" y="815328"/>
                    <a:pt x="995173" y="838973"/>
                  </a:cubicBezTo>
                  <a:cubicBezTo>
                    <a:pt x="980528" y="886086"/>
                    <a:pt x="911341" y="891301"/>
                    <a:pt x="872015" y="904196"/>
                  </a:cubicBezTo>
                  <a:cubicBezTo>
                    <a:pt x="810971" y="924198"/>
                    <a:pt x="748963" y="936521"/>
                    <a:pt x="686456" y="950880"/>
                  </a:cubicBezTo>
                  <a:cubicBezTo>
                    <a:pt x="661738" y="956559"/>
                    <a:pt x="641164" y="965703"/>
                    <a:pt x="618411" y="976562"/>
                  </a:cubicBezTo>
                  <a:cubicBezTo>
                    <a:pt x="588301" y="990921"/>
                    <a:pt x="559047" y="993171"/>
                    <a:pt x="526543" y="997850"/>
                  </a:cubicBezTo>
                  <a:cubicBezTo>
                    <a:pt x="494539" y="1002458"/>
                    <a:pt x="466250" y="1015210"/>
                    <a:pt x="436067" y="1026104"/>
                  </a:cubicBezTo>
                  <a:cubicBezTo>
                    <a:pt x="404885" y="1037355"/>
                    <a:pt x="373524" y="1043213"/>
                    <a:pt x="340770" y="1046320"/>
                  </a:cubicBezTo>
                  <a:cubicBezTo>
                    <a:pt x="340734" y="1045749"/>
                    <a:pt x="340591" y="1045106"/>
                    <a:pt x="340270" y="1044499"/>
                  </a:cubicBezTo>
                  <a:cubicBezTo>
                    <a:pt x="328018" y="1020067"/>
                    <a:pt x="315481" y="995636"/>
                    <a:pt x="307658" y="969454"/>
                  </a:cubicBezTo>
                  <a:close/>
                  <a:moveTo>
                    <a:pt x="1002674" y="871049"/>
                  </a:moveTo>
                  <a:cubicBezTo>
                    <a:pt x="1001316" y="879157"/>
                    <a:pt x="1000245" y="881443"/>
                    <a:pt x="994958" y="886872"/>
                  </a:cubicBezTo>
                  <a:cubicBezTo>
                    <a:pt x="981993" y="900231"/>
                    <a:pt x="964562" y="904839"/>
                    <a:pt x="947238" y="909339"/>
                  </a:cubicBezTo>
                  <a:cubicBezTo>
                    <a:pt x="914520" y="917876"/>
                    <a:pt x="886731" y="937700"/>
                    <a:pt x="855155" y="949344"/>
                  </a:cubicBezTo>
                  <a:cubicBezTo>
                    <a:pt x="838582" y="955452"/>
                    <a:pt x="821365" y="959631"/>
                    <a:pt x="804363" y="964275"/>
                  </a:cubicBezTo>
                  <a:cubicBezTo>
                    <a:pt x="784539" y="969668"/>
                    <a:pt x="766144" y="978312"/>
                    <a:pt x="746678" y="984206"/>
                  </a:cubicBezTo>
                  <a:cubicBezTo>
                    <a:pt x="729211" y="989492"/>
                    <a:pt x="711602" y="987813"/>
                    <a:pt x="693671" y="988421"/>
                  </a:cubicBezTo>
                  <a:cubicBezTo>
                    <a:pt x="678455" y="988921"/>
                    <a:pt x="663703" y="991957"/>
                    <a:pt x="648951" y="995636"/>
                  </a:cubicBezTo>
                  <a:cubicBezTo>
                    <a:pt x="614661" y="1004101"/>
                    <a:pt x="580085" y="1014388"/>
                    <a:pt x="547331" y="1027640"/>
                  </a:cubicBezTo>
                  <a:cubicBezTo>
                    <a:pt x="531401" y="1034069"/>
                    <a:pt x="515827" y="1042463"/>
                    <a:pt x="499361" y="1047213"/>
                  </a:cubicBezTo>
                  <a:cubicBezTo>
                    <a:pt x="482145" y="1052178"/>
                    <a:pt x="464285" y="1053572"/>
                    <a:pt x="447211" y="1059286"/>
                  </a:cubicBezTo>
                  <a:cubicBezTo>
                    <a:pt x="432138" y="1064323"/>
                    <a:pt x="417351" y="1070502"/>
                    <a:pt x="401813" y="1073896"/>
                  </a:cubicBezTo>
                  <a:cubicBezTo>
                    <a:pt x="385989" y="1077360"/>
                    <a:pt x="374917" y="1068859"/>
                    <a:pt x="360415" y="1067716"/>
                  </a:cubicBezTo>
                  <a:cubicBezTo>
                    <a:pt x="357629" y="1067502"/>
                    <a:pt x="356093" y="1070824"/>
                    <a:pt x="353843" y="1070895"/>
                  </a:cubicBezTo>
                  <a:cubicBezTo>
                    <a:pt x="347449" y="1071145"/>
                    <a:pt x="333412" y="1064251"/>
                    <a:pt x="339341" y="1057608"/>
                  </a:cubicBezTo>
                  <a:cubicBezTo>
                    <a:pt x="342627" y="1053964"/>
                    <a:pt x="344413" y="1055429"/>
                    <a:pt x="349306" y="1054321"/>
                  </a:cubicBezTo>
                  <a:cubicBezTo>
                    <a:pt x="365773" y="1050536"/>
                    <a:pt x="382989" y="1050571"/>
                    <a:pt x="399527" y="1046642"/>
                  </a:cubicBezTo>
                  <a:cubicBezTo>
                    <a:pt x="436210" y="1037891"/>
                    <a:pt x="469607" y="1018889"/>
                    <a:pt x="506255" y="1010388"/>
                  </a:cubicBezTo>
                  <a:cubicBezTo>
                    <a:pt x="540687" y="1002422"/>
                    <a:pt x="576299" y="1004494"/>
                    <a:pt x="609232" y="990456"/>
                  </a:cubicBezTo>
                  <a:cubicBezTo>
                    <a:pt x="622341" y="984884"/>
                    <a:pt x="634735" y="977776"/>
                    <a:pt x="647772" y="972026"/>
                  </a:cubicBezTo>
                  <a:cubicBezTo>
                    <a:pt x="665953" y="963953"/>
                    <a:pt x="685241" y="960060"/>
                    <a:pt x="704565" y="955809"/>
                  </a:cubicBezTo>
                  <a:cubicBezTo>
                    <a:pt x="741570" y="947665"/>
                    <a:pt x="778860" y="940593"/>
                    <a:pt x="815507" y="930913"/>
                  </a:cubicBezTo>
                  <a:cubicBezTo>
                    <a:pt x="845833" y="922912"/>
                    <a:pt x="875158" y="911911"/>
                    <a:pt x="905447" y="903838"/>
                  </a:cubicBezTo>
                  <a:cubicBezTo>
                    <a:pt x="928593" y="897659"/>
                    <a:pt x="952632" y="891444"/>
                    <a:pt x="972992" y="878300"/>
                  </a:cubicBezTo>
                  <a:cubicBezTo>
                    <a:pt x="986493" y="869584"/>
                    <a:pt x="994994" y="858619"/>
                    <a:pt x="1000031" y="846331"/>
                  </a:cubicBezTo>
                  <a:cubicBezTo>
                    <a:pt x="1004317" y="851796"/>
                    <a:pt x="1003745" y="864798"/>
                    <a:pt x="1002674" y="87104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 315">
              <a:extLst>
                <a:ext uri="{FF2B5EF4-FFF2-40B4-BE49-F238E27FC236}">
                  <a16:creationId xmlns:a16="http://schemas.microsoft.com/office/drawing/2014/main" id="{9B79E5DE-F38E-A94C-B2E0-F01D87778503}"/>
                </a:ext>
              </a:extLst>
            </p:cNvPr>
            <p:cNvSpPr/>
            <p:nvPr/>
          </p:nvSpPr>
          <p:spPr>
            <a:xfrm>
              <a:off x="9150328" y="5483033"/>
              <a:ext cx="260392" cy="290613"/>
            </a:xfrm>
            <a:custGeom>
              <a:avLst/>
              <a:gdLst>
                <a:gd name="connsiteX0" fmla="*/ 7506 w 260392"/>
                <a:gd name="connsiteY0" fmla="*/ 226252 h 290613"/>
                <a:gd name="connsiteX1" fmla="*/ 684 w 260392"/>
                <a:gd name="connsiteY1" fmla="*/ 231681 h 290613"/>
                <a:gd name="connsiteX2" fmla="*/ 46189 w 260392"/>
                <a:gd name="connsiteY2" fmla="*/ 285009 h 290613"/>
                <a:gd name="connsiteX3" fmla="*/ 126735 w 260392"/>
                <a:gd name="connsiteY3" fmla="*/ 286938 h 290613"/>
                <a:gd name="connsiteX4" fmla="*/ 246857 w 260392"/>
                <a:gd name="connsiteY4" fmla="*/ 194712 h 290613"/>
                <a:gd name="connsiteX5" fmla="*/ 236284 w 260392"/>
                <a:gd name="connsiteY5" fmla="*/ 35728 h 290613"/>
                <a:gd name="connsiteX6" fmla="*/ 176170 w 260392"/>
                <a:gd name="connsiteY6" fmla="*/ 81 h 290613"/>
                <a:gd name="connsiteX7" fmla="*/ 109912 w 260392"/>
                <a:gd name="connsiteY7" fmla="*/ 35799 h 290613"/>
                <a:gd name="connsiteX8" fmla="*/ 42296 w 260392"/>
                <a:gd name="connsiteY8" fmla="*/ 137133 h 290613"/>
                <a:gd name="connsiteX9" fmla="*/ 7506 w 260392"/>
                <a:gd name="connsiteY9" fmla="*/ 226252 h 290613"/>
                <a:gd name="connsiteX10" fmla="*/ 116198 w 260392"/>
                <a:gd name="connsiteY10" fmla="*/ 42086 h 290613"/>
                <a:gd name="connsiteX11" fmla="*/ 208067 w 260392"/>
                <a:gd name="connsiteY11" fmla="*/ 21047 h 290613"/>
                <a:gd name="connsiteX12" fmla="*/ 249929 w 260392"/>
                <a:gd name="connsiteY12" fmla="*/ 111237 h 290613"/>
                <a:gd name="connsiteX13" fmla="*/ 174312 w 260392"/>
                <a:gd name="connsiteY13" fmla="*/ 262113 h 290613"/>
                <a:gd name="connsiteX14" fmla="*/ 84123 w 260392"/>
                <a:gd name="connsiteY14" fmla="*/ 281152 h 290613"/>
                <a:gd name="connsiteX15" fmla="*/ 31545 w 260392"/>
                <a:gd name="connsiteY15" fmla="*/ 265935 h 290613"/>
                <a:gd name="connsiteX16" fmla="*/ 15721 w 260392"/>
                <a:gd name="connsiteY16" fmla="*/ 240932 h 290613"/>
                <a:gd name="connsiteX17" fmla="*/ 15757 w 260392"/>
                <a:gd name="connsiteY17" fmla="*/ 240718 h 290613"/>
                <a:gd name="connsiteX18" fmla="*/ 53405 w 260392"/>
                <a:gd name="connsiteY18" fmla="*/ 134883 h 290613"/>
                <a:gd name="connsiteX19" fmla="*/ 116198 w 260392"/>
                <a:gd name="connsiteY19" fmla="*/ 42086 h 2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0392" h="290613">
                  <a:moveTo>
                    <a:pt x="7506" y="226252"/>
                  </a:moveTo>
                  <a:cubicBezTo>
                    <a:pt x="4148" y="223144"/>
                    <a:pt x="-2067" y="227181"/>
                    <a:pt x="684" y="231681"/>
                  </a:cubicBezTo>
                  <a:cubicBezTo>
                    <a:pt x="13614" y="252791"/>
                    <a:pt x="20722" y="276330"/>
                    <a:pt x="46189" y="285009"/>
                  </a:cubicBezTo>
                  <a:cubicBezTo>
                    <a:pt x="71192" y="293546"/>
                    <a:pt x="101125" y="290760"/>
                    <a:pt x="126735" y="286938"/>
                  </a:cubicBezTo>
                  <a:cubicBezTo>
                    <a:pt x="179635" y="279009"/>
                    <a:pt x="226355" y="244540"/>
                    <a:pt x="246857" y="194712"/>
                  </a:cubicBezTo>
                  <a:cubicBezTo>
                    <a:pt x="265967" y="148278"/>
                    <a:pt x="266895" y="77698"/>
                    <a:pt x="236284" y="35728"/>
                  </a:cubicBezTo>
                  <a:cubicBezTo>
                    <a:pt x="222676" y="17083"/>
                    <a:pt x="199708" y="1366"/>
                    <a:pt x="176170" y="81"/>
                  </a:cubicBezTo>
                  <a:cubicBezTo>
                    <a:pt x="149309" y="-1384"/>
                    <a:pt x="127092" y="17369"/>
                    <a:pt x="109912" y="35799"/>
                  </a:cubicBezTo>
                  <a:cubicBezTo>
                    <a:pt x="82158" y="65553"/>
                    <a:pt x="60405" y="100879"/>
                    <a:pt x="42296" y="137133"/>
                  </a:cubicBezTo>
                  <a:cubicBezTo>
                    <a:pt x="28544" y="164637"/>
                    <a:pt x="11114" y="194891"/>
                    <a:pt x="7506" y="226252"/>
                  </a:cubicBezTo>
                  <a:close/>
                  <a:moveTo>
                    <a:pt x="116198" y="42086"/>
                  </a:moveTo>
                  <a:cubicBezTo>
                    <a:pt x="142344" y="14047"/>
                    <a:pt x="172669" y="-2241"/>
                    <a:pt x="208067" y="21047"/>
                  </a:cubicBezTo>
                  <a:cubicBezTo>
                    <a:pt x="238285" y="40943"/>
                    <a:pt x="248322" y="76912"/>
                    <a:pt x="249929" y="111237"/>
                  </a:cubicBezTo>
                  <a:cubicBezTo>
                    <a:pt x="252822" y="172816"/>
                    <a:pt x="230891" y="231681"/>
                    <a:pt x="174312" y="262113"/>
                  </a:cubicBezTo>
                  <a:cubicBezTo>
                    <a:pt x="146809" y="276901"/>
                    <a:pt x="115055" y="281509"/>
                    <a:pt x="84123" y="281152"/>
                  </a:cubicBezTo>
                  <a:cubicBezTo>
                    <a:pt x="65977" y="280973"/>
                    <a:pt x="45046" y="279651"/>
                    <a:pt x="31545" y="265935"/>
                  </a:cubicBezTo>
                  <a:cubicBezTo>
                    <a:pt x="24687" y="258935"/>
                    <a:pt x="20150" y="249898"/>
                    <a:pt x="15721" y="240932"/>
                  </a:cubicBezTo>
                  <a:cubicBezTo>
                    <a:pt x="15721" y="240861"/>
                    <a:pt x="15757" y="240789"/>
                    <a:pt x="15757" y="240718"/>
                  </a:cubicBezTo>
                  <a:cubicBezTo>
                    <a:pt x="14543" y="203928"/>
                    <a:pt x="36938" y="166816"/>
                    <a:pt x="53405" y="134883"/>
                  </a:cubicBezTo>
                  <a:cubicBezTo>
                    <a:pt x="70478" y="101736"/>
                    <a:pt x="90695" y="69447"/>
                    <a:pt x="116198" y="420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90CEF397-760D-0A46-AA65-1D77CBB271AA}"/>
                </a:ext>
              </a:extLst>
            </p:cNvPr>
            <p:cNvSpPr/>
            <p:nvPr/>
          </p:nvSpPr>
          <p:spPr>
            <a:xfrm>
              <a:off x="8814607" y="5498117"/>
              <a:ext cx="287976" cy="213824"/>
            </a:xfrm>
            <a:custGeom>
              <a:avLst/>
              <a:gdLst>
                <a:gd name="connsiteX0" fmla="*/ 229963 w 287976"/>
                <a:gd name="connsiteY0" fmla="*/ 208524 h 213824"/>
                <a:gd name="connsiteX1" fmla="*/ 287398 w 287976"/>
                <a:gd name="connsiteY1" fmla="*/ 154231 h 213824"/>
                <a:gd name="connsiteX2" fmla="*/ 257537 w 287976"/>
                <a:gd name="connsiteY2" fmla="*/ 97510 h 213824"/>
                <a:gd name="connsiteX3" fmla="*/ 138558 w 287976"/>
                <a:gd name="connsiteY3" fmla="*/ 8785 h 213824"/>
                <a:gd name="connsiteX4" fmla="*/ 8578 w 287976"/>
                <a:gd name="connsiteY4" fmla="*/ 41039 h 213824"/>
                <a:gd name="connsiteX5" fmla="*/ 229963 w 287976"/>
                <a:gd name="connsiteY5" fmla="*/ 208524 h 213824"/>
                <a:gd name="connsiteX6" fmla="*/ 13828 w 287976"/>
                <a:gd name="connsiteY6" fmla="*/ 110404 h 213824"/>
                <a:gd name="connsiteX7" fmla="*/ 37653 w 287976"/>
                <a:gd name="connsiteY7" fmla="*/ 19000 h 213824"/>
                <a:gd name="connsiteX8" fmla="*/ 122128 w 287976"/>
                <a:gd name="connsiteY8" fmla="*/ 13571 h 213824"/>
                <a:gd name="connsiteX9" fmla="*/ 244893 w 287976"/>
                <a:gd name="connsiteY9" fmla="*/ 93510 h 213824"/>
                <a:gd name="connsiteX10" fmla="*/ 245357 w 287976"/>
                <a:gd name="connsiteY10" fmla="*/ 100653 h 213824"/>
                <a:gd name="connsiteX11" fmla="*/ 250894 w 287976"/>
                <a:gd name="connsiteY11" fmla="*/ 103940 h 213824"/>
                <a:gd name="connsiteX12" fmla="*/ 255073 w 287976"/>
                <a:gd name="connsiteY12" fmla="*/ 112619 h 213824"/>
                <a:gd name="connsiteX13" fmla="*/ 262109 w 287976"/>
                <a:gd name="connsiteY13" fmla="*/ 112869 h 213824"/>
                <a:gd name="connsiteX14" fmla="*/ 252180 w 287976"/>
                <a:gd name="connsiteY14" fmla="*/ 189236 h 213824"/>
                <a:gd name="connsiteX15" fmla="*/ 158096 w 287976"/>
                <a:gd name="connsiteY15" fmla="*/ 201595 h 213824"/>
                <a:gd name="connsiteX16" fmla="*/ 13828 w 287976"/>
                <a:gd name="connsiteY16" fmla="*/ 110404 h 21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7976" h="213824">
                  <a:moveTo>
                    <a:pt x="229963" y="208524"/>
                  </a:moveTo>
                  <a:cubicBezTo>
                    <a:pt x="256001" y="201202"/>
                    <a:pt x="283112" y="182878"/>
                    <a:pt x="287398" y="154231"/>
                  </a:cubicBezTo>
                  <a:cubicBezTo>
                    <a:pt x="291077" y="129871"/>
                    <a:pt x="276754" y="110083"/>
                    <a:pt x="257537" y="97510"/>
                  </a:cubicBezTo>
                  <a:cubicBezTo>
                    <a:pt x="233641" y="53290"/>
                    <a:pt x="185457" y="23001"/>
                    <a:pt x="138558" y="8785"/>
                  </a:cubicBezTo>
                  <a:cubicBezTo>
                    <a:pt x="95446" y="-4288"/>
                    <a:pt x="29223" y="-9182"/>
                    <a:pt x="8578" y="41039"/>
                  </a:cubicBezTo>
                  <a:cubicBezTo>
                    <a:pt x="-41036" y="161768"/>
                    <a:pt x="136736" y="234670"/>
                    <a:pt x="229963" y="208524"/>
                  </a:cubicBezTo>
                  <a:close/>
                  <a:moveTo>
                    <a:pt x="13828" y="110404"/>
                  </a:moveTo>
                  <a:cubicBezTo>
                    <a:pt x="5184" y="81258"/>
                    <a:pt x="8899" y="36038"/>
                    <a:pt x="37653" y="19000"/>
                  </a:cubicBezTo>
                  <a:cubicBezTo>
                    <a:pt x="61727" y="4749"/>
                    <a:pt x="96089" y="7606"/>
                    <a:pt x="122128" y="13571"/>
                  </a:cubicBezTo>
                  <a:cubicBezTo>
                    <a:pt x="168991" y="24322"/>
                    <a:pt x="218211" y="51898"/>
                    <a:pt x="244893" y="93510"/>
                  </a:cubicBezTo>
                  <a:cubicBezTo>
                    <a:pt x="242750" y="95331"/>
                    <a:pt x="242178" y="98975"/>
                    <a:pt x="245357" y="100653"/>
                  </a:cubicBezTo>
                  <a:cubicBezTo>
                    <a:pt x="247322" y="101689"/>
                    <a:pt x="249108" y="102797"/>
                    <a:pt x="250894" y="103940"/>
                  </a:cubicBezTo>
                  <a:cubicBezTo>
                    <a:pt x="252358" y="106797"/>
                    <a:pt x="253787" y="109654"/>
                    <a:pt x="255073" y="112619"/>
                  </a:cubicBezTo>
                  <a:cubicBezTo>
                    <a:pt x="256537" y="116048"/>
                    <a:pt x="260288" y="115263"/>
                    <a:pt x="262109" y="112869"/>
                  </a:cubicBezTo>
                  <a:cubicBezTo>
                    <a:pt x="284576" y="135229"/>
                    <a:pt x="284076" y="168983"/>
                    <a:pt x="252180" y="189236"/>
                  </a:cubicBezTo>
                  <a:cubicBezTo>
                    <a:pt x="224712" y="206702"/>
                    <a:pt x="189136" y="206774"/>
                    <a:pt x="158096" y="201595"/>
                  </a:cubicBezTo>
                  <a:cubicBezTo>
                    <a:pt x="106018" y="192951"/>
                    <a:pt x="30473" y="166661"/>
                    <a:pt x="13828" y="11040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300EDEDA-3C0C-EF4F-8849-F9A6BA94F459}"/>
                </a:ext>
              </a:extLst>
            </p:cNvPr>
            <p:cNvSpPr/>
            <p:nvPr/>
          </p:nvSpPr>
          <p:spPr>
            <a:xfrm>
              <a:off x="8967370" y="5244760"/>
              <a:ext cx="284463" cy="106082"/>
            </a:xfrm>
            <a:custGeom>
              <a:avLst/>
              <a:gdLst>
                <a:gd name="connsiteX0" fmla="*/ 7584 w 284463"/>
                <a:gd name="connsiteY0" fmla="*/ 104730 h 106082"/>
                <a:gd name="connsiteX1" fmla="*/ 65199 w 284463"/>
                <a:gd name="connsiteY1" fmla="*/ 60295 h 106082"/>
                <a:gd name="connsiteX2" fmla="*/ 91738 w 284463"/>
                <a:gd name="connsiteY2" fmla="*/ 58188 h 106082"/>
                <a:gd name="connsiteX3" fmla="*/ 134565 w 284463"/>
                <a:gd name="connsiteY3" fmla="*/ 57617 h 106082"/>
                <a:gd name="connsiteX4" fmla="*/ 200073 w 284463"/>
                <a:gd name="connsiteY4" fmla="*/ 41222 h 106082"/>
                <a:gd name="connsiteX5" fmla="*/ 232434 w 284463"/>
                <a:gd name="connsiteY5" fmla="*/ 21934 h 106082"/>
                <a:gd name="connsiteX6" fmla="*/ 281297 w 284463"/>
                <a:gd name="connsiteY6" fmla="*/ 8718 h 106082"/>
                <a:gd name="connsiteX7" fmla="*/ 278940 w 284463"/>
                <a:gd name="connsiteY7" fmla="*/ 145 h 106082"/>
                <a:gd name="connsiteX8" fmla="*/ 205288 w 284463"/>
                <a:gd name="connsiteY8" fmla="*/ 27684 h 106082"/>
                <a:gd name="connsiteX9" fmla="*/ 107454 w 284463"/>
                <a:gd name="connsiteY9" fmla="*/ 49151 h 106082"/>
                <a:gd name="connsiteX10" fmla="*/ 55447 w 284463"/>
                <a:gd name="connsiteY10" fmla="*/ 55402 h 106082"/>
                <a:gd name="connsiteX11" fmla="*/ 1262 w 284463"/>
                <a:gd name="connsiteY11" fmla="*/ 98479 h 106082"/>
                <a:gd name="connsiteX12" fmla="*/ 7584 w 284463"/>
                <a:gd name="connsiteY12" fmla="*/ 104730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463" h="106082">
                  <a:moveTo>
                    <a:pt x="7584" y="104730"/>
                  </a:moveTo>
                  <a:cubicBezTo>
                    <a:pt x="24265" y="87477"/>
                    <a:pt x="43446" y="70833"/>
                    <a:pt x="65199" y="60295"/>
                  </a:cubicBezTo>
                  <a:cubicBezTo>
                    <a:pt x="74986" y="55581"/>
                    <a:pt x="81808" y="57331"/>
                    <a:pt x="91738" y="58188"/>
                  </a:cubicBezTo>
                  <a:cubicBezTo>
                    <a:pt x="105632" y="59367"/>
                    <a:pt x="120634" y="58260"/>
                    <a:pt x="134565" y="57617"/>
                  </a:cubicBezTo>
                  <a:cubicBezTo>
                    <a:pt x="157567" y="56545"/>
                    <a:pt x="179713" y="52330"/>
                    <a:pt x="200073" y="41222"/>
                  </a:cubicBezTo>
                  <a:cubicBezTo>
                    <a:pt x="211074" y="35221"/>
                    <a:pt x="221039" y="27256"/>
                    <a:pt x="232434" y="21934"/>
                  </a:cubicBezTo>
                  <a:cubicBezTo>
                    <a:pt x="247829" y="14754"/>
                    <a:pt x="264938" y="12718"/>
                    <a:pt x="281297" y="8718"/>
                  </a:cubicBezTo>
                  <a:cubicBezTo>
                    <a:pt x="286834" y="7360"/>
                    <a:pt x="284512" y="-1212"/>
                    <a:pt x="278940" y="145"/>
                  </a:cubicBezTo>
                  <a:cubicBezTo>
                    <a:pt x="251329" y="6968"/>
                    <a:pt x="229719" y="12611"/>
                    <a:pt x="205288" y="27684"/>
                  </a:cubicBezTo>
                  <a:cubicBezTo>
                    <a:pt x="174355" y="46758"/>
                    <a:pt x="142887" y="48937"/>
                    <a:pt x="107454" y="49151"/>
                  </a:cubicBezTo>
                  <a:cubicBezTo>
                    <a:pt x="86130" y="49294"/>
                    <a:pt x="74557" y="44829"/>
                    <a:pt x="55447" y="55402"/>
                  </a:cubicBezTo>
                  <a:cubicBezTo>
                    <a:pt x="35338" y="66510"/>
                    <a:pt x="17157" y="82013"/>
                    <a:pt x="1262" y="98479"/>
                  </a:cubicBezTo>
                  <a:cubicBezTo>
                    <a:pt x="-2703" y="102551"/>
                    <a:pt x="3584" y="108873"/>
                    <a:pt x="7584" y="10473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6597B87D-F017-A343-83A1-9E43BF16587E}"/>
                </a:ext>
              </a:extLst>
            </p:cNvPr>
            <p:cNvSpPr/>
            <p:nvPr/>
          </p:nvSpPr>
          <p:spPr>
            <a:xfrm>
              <a:off x="9055804" y="5317154"/>
              <a:ext cx="175932" cy="56403"/>
            </a:xfrm>
            <a:custGeom>
              <a:avLst/>
              <a:gdLst>
                <a:gd name="connsiteX0" fmla="*/ 174503 w 175932"/>
                <a:gd name="connsiteY0" fmla="*/ 7475 h 56403"/>
                <a:gd name="connsiteX1" fmla="*/ 168217 w 175932"/>
                <a:gd name="connsiteY1" fmla="*/ 1189 h 56403"/>
                <a:gd name="connsiteX2" fmla="*/ 79991 w 175932"/>
                <a:gd name="connsiteY2" fmla="*/ 25299 h 56403"/>
                <a:gd name="connsiteX3" fmla="*/ 2946 w 175932"/>
                <a:gd name="connsiteY3" fmla="*/ 47480 h 56403"/>
                <a:gd name="connsiteX4" fmla="*/ 5304 w 175932"/>
                <a:gd name="connsiteY4" fmla="*/ 56053 h 56403"/>
                <a:gd name="connsiteX5" fmla="*/ 106709 w 175932"/>
                <a:gd name="connsiteY5" fmla="*/ 32442 h 56403"/>
                <a:gd name="connsiteX6" fmla="*/ 174503 w 175932"/>
                <a:gd name="connsiteY6" fmla="*/ 7475 h 5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932" h="56403">
                  <a:moveTo>
                    <a:pt x="174503" y="7475"/>
                  </a:moveTo>
                  <a:cubicBezTo>
                    <a:pt x="178789" y="3653"/>
                    <a:pt x="172467" y="-2633"/>
                    <a:pt x="168217" y="1189"/>
                  </a:cubicBezTo>
                  <a:cubicBezTo>
                    <a:pt x="141285" y="25263"/>
                    <a:pt x="113174" y="21227"/>
                    <a:pt x="79991" y="25299"/>
                  </a:cubicBezTo>
                  <a:cubicBezTo>
                    <a:pt x="53131" y="28621"/>
                    <a:pt x="27878" y="37229"/>
                    <a:pt x="2946" y="47480"/>
                  </a:cubicBezTo>
                  <a:cubicBezTo>
                    <a:pt x="-2269" y="49623"/>
                    <a:pt x="17" y="58232"/>
                    <a:pt x="5304" y="56053"/>
                  </a:cubicBezTo>
                  <a:cubicBezTo>
                    <a:pt x="38379" y="42408"/>
                    <a:pt x="70705" y="33335"/>
                    <a:pt x="106709" y="32442"/>
                  </a:cubicBezTo>
                  <a:cubicBezTo>
                    <a:pt x="133427" y="31835"/>
                    <a:pt x="154251" y="25585"/>
                    <a:pt x="174503" y="747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0" name="Graphic 1">
            <a:extLst>
              <a:ext uri="{FF2B5EF4-FFF2-40B4-BE49-F238E27FC236}">
                <a16:creationId xmlns:a16="http://schemas.microsoft.com/office/drawing/2014/main" id="{8DB1A3C9-FF92-6E48-B508-3F2C569E6444}"/>
              </a:ext>
            </a:extLst>
          </p:cNvPr>
          <p:cNvGrpSpPr/>
          <p:nvPr/>
        </p:nvGrpSpPr>
        <p:grpSpPr>
          <a:xfrm>
            <a:off x="7542786" y="2373750"/>
            <a:ext cx="2070733" cy="2474254"/>
            <a:chOff x="7542786" y="2373750"/>
            <a:chExt cx="2070733" cy="2474254"/>
          </a:xfrm>
        </p:grpSpPr>
        <p:sp>
          <p:nvSpPr>
            <p:cNvPr id="321" name="TextBox 320">
              <a:extLst>
                <a:ext uri="{FF2B5EF4-FFF2-40B4-BE49-F238E27FC236}">
                  <a16:creationId xmlns:a16="http://schemas.microsoft.com/office/drawing/2014/main" id="{99B358C1-1D13-F34C-8864-001973B18B2E}"/>
                </a:ext>
              </a:extLst>
            </p:cNvPr>
            <p:cNvSpPr txBox="1"/>
            <p:nvPr/>
          </p:nvSpPr>
          <p:spPr>
            <a:xfrm>
              <a:off x="8026878" y="2373750"/>
              <a:ext cx="1112804" cy="5381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97" dirty="0">
                  <a:solidFill>
                    <a:schemeClr val="accent5"/>
                  </a:solidFill>
                  <a:latin typeface="Oooh Baby" pitchFamily="2" charset="77"/>
                  <a:cs typeface="Arial"/>
                  <a:sym typeface="Arial"/>
                  <a:rtl val="0"/>
                </a:rPr>
                <a:t>August</a:t>
              </a:r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3E81B817-7169-624C-B5D2-8B8BD7034D58}"/>
                </a:ext>
              </a:extLst>
            </p:cNvPr>
            <p:cNvSpPr txBox="1"/>
            <p:nvPr/>
          </p:nvSpPr>
          <p:spPr>
            <a:xfrm>
              <a:off x="7864505" y="3419927"/>
              <a:ext cx="24718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</a:t>
              </a:r>
            </a:p>
          </p:txBody>
        </p:sp>
        <p:sp>
          <p:nvSpPr>
            <p:cNvPr id="324" name="TextBox 323">
              <a:extLst>
                <a:ext uri="{FF2B5EF4-FFF2-40B4-BE49-F238E27FC236}">
                  <a16:creationId xmlns:a16="http://schemas.microsoft.com/office/drawing/2014/main" id="{8C711BCD-A00D-9E41-AEF2-75838E61487E}"/>
                </a:ext>
              </a:extLst>
            </p:cNvPr>
            <p:cNvSpPr txBox="1"/>
            <p:nvPr/>
          </p:nvSpPr>
          <p:spPr>
            <a:xfrm>
              <a:off x="8148683" y="3419927"/>
              <a:ext cx="27122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</a:t>
              </a:r>
            </a:p>
          </p:txBody>
        </p:sp>
        <p:sp>
          <p:nvSpPr>
            <p:cNvPr id="326" name="TextBox 325">
              <a:extLst>
                <a:ext uri="{FF2B5EF4-FFF2-40B4-BE49-F238E27FC236}">
                  <a16:creationId xmlns:a16="http://schemas.microsoft.com/office/drawing/2014/main" id="{BF9285FD-7CFC-F349-ADC7-1BA6DB81802F}"/>
                </a:ext>
              </a:extLst>
            </p:cNvPr>
            <p:cNvSpPr txBox="1"/>
            <p:nvPr/>
          </p:nvSpPr>
          <p:spPr>
            <a:xfrm>
              <a:off x="8432826" y="3419927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</a:t>
              </a:r>
            </a:p>
          </p:txBody>
        </p:sp>
        <p:sp>
          <p:nvSpPr>
            <p:cNvPr id="328" name="TextBox 327">
              <a:extLst>
                <a:ext uri="{FF2B5EF4-FFF2-40B4-BE49-F238E27FC236}">
                  <a16:creationId xmlns:a16="http://schemas.microsoft.com/office/drawing/2014/main" id="{07E0C1CE-6415-5A47-9A68-A1B18E6F88BE}"/>
                </a:ext>
              </a:extLst>
            </p:cNvPr>
            <p:cNvSpPr txBox="1"/>
            <p:nvPr/>
          </p:nvSpPr>
          <p:spPr>
            <a:xfrm>
              <a:off x="8716968" y="3419927"/>
              <a:ext cx="27603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4</a:t>
              </a: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43CE0926-6334-9A4C-B071-63BF02AC8004}"/>
                </a:ext>
              </a:extLst>
            </p:cNvPr>
            <p:cNvSpPr txBox="1"/>
            <p:nvPr/>
          </p:nvSpPr>
          <p:spPr>
            <a:xfrm>
              <a:off x="9001147" y="3419927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5</a:t>
              </a:r>
            </a:p>
          </p:txBody>
        </p:sp>
        <p:sp>
          <p:nvSpPr>
            <p:cNvPr id="332" name="TextBox 331">
              <a:extLst>
                <a:ext uri="{FF2B5EF4-FFF2-40B4-BE49-F238E27FC236}">
                  <a16:creationId xmlns:a16="http://schemas.microsoft.com/office/drawing/2014/main" id="{34A00B3C-3ABC-E04F-A851-EE1909135D92}"/>
                </a:ext>
              </a:extLst>
            </p:cNvPr>
            <p:cNvSpPr txBox="1"/>
            <p:nvPr/>
          </p:nvSpPr>
          <p:spPr>
            <a:xfrm>
              <a:off x="9285289" y="3419927"/>
              <a:ext cx="27443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6</a:t>
              </a: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BB54B1EC-A029-9643-8247-89FBFB520A13}"/>
                </a:ext>
              </a:extLst>
            </p:cNvPr>
            <p:cNvSpPr txBox="1"/>
            <p:nvPr/>
          </p:nvSpPr>
          <p:spPr>
            <a:xfrm>
              <a:off x="7542786" y="3709499"/>
              <a:ext cx="2600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7</a:t>
              </a:r>
            </a:p>
          </p:txBody>
        </p:sp>
        <p:sp>
          <p:nvSpPr>
            <p:cNvPr id="335" name="TextBox 334">
              <a:extLst>
                <a:ext uri="{FF2B5EF4-FFF2-40B4-BE49-F238E27FC236}">
                  <a16:creationId xmlns:a16="http://schemas.microsoft.com/office/drawing/2014/main" id="{755CFAFD-EC6C-7E46-898F-17A4E6C6857F}"/>
                </a:ext>
              </a:extLst>
            </p:cNvPr>
            <p:cNvSpPr txBox="1"/>
            <p:nvPr/>
          </p:nvSpPr>
          <p:spPr>
            <a:xfrm>
              <a:off x="7826964" y="3709499"/>
              <a:ext cx="27924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8</a:t>
              </a:r>
            </a:p>
          </p:txBody>
        </p:sp>
        <p:sp>
          <p:nvSpPr>
            <p:cNvPr id="337" name="TextBox 336">
              <a:extLst>
                <a:ext uri="{FF2B5EF4-FFF2-40B4-BE49-F238E27FC236}">
                  <a16:creationId xmlns:a16="http://schemas.microsoft.com/office/drawing/2014/main" id="{ED8132C6-1A23-E147-AEA4-9A01B5B3B1ED}"/>
                </a:ext>
              </a:extLst>
            </p:cNvPr>
            <p:cNvSpPr txBox="1"/>
            <p:nvPr/>
          </p:nvSpPr>
          <p:spPr>
            <a:xfrm>
              <a:off x="8111107" y="3709499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9</a:t>
              </a: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8B07C4F0-893C-7A46-A8E6-BD663A36A9A7}"/>
                </a:ext>
              </a:extLst>
            </p:cNvPr>
            <p:cNvSpPr txBox="1"/>
            <p:nvPr/>
          </p:nvSpPr>
          <p:spPr>
            <a:xfrm>
              <a:off x="8395249" y="3709499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10</a:t>
              </a:r>
            </a:p>
          </p:txBody>
        </p:sp>
        <p:sp>
          <p:nvSpPr>
            <p:cNvPr id="341" name="TextBox 340">
              <a:extLst>
                <a:ext uri="{FF2B5EF4-FFF2-40B4-BE49-F238E27FC236}">
                  <a16:creationId xmlns:a16="http://schemas.microsoft.com/office/drawing/2014/main" id="{82F32753-00CF-4B41-BBCB-B2F5CD70721D}"/>
                </a:ext>
              </a:extLst>
            </p:cNvPr>
            <p:cNvSpPr txBox="1"/>
            <p:nvPr/>
          </p:nvSpPr>
          <p:spPr>
            <a:xfrm>
              <a:off x="8679428" y="3709499"/>
              <a:ext cx="3097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11</a:t>
              </a:r>
            </a:p>
          </p:txBody>
        </p:sp>
        <p:sp>
          <p:nvSpPr>
            <p:cNvPr id="343" name="TextBox 342">
              <a:extLst>
                <a:ext uri="{FF2B5EF4-FFF2-40B4-BE49-F238E27FC236}">
                  <a16:creationId xmlns:a16="http://schemas.microsoft.com/office/drawing/2014/main" id="{EE72044D-B01B-C342-B7BA-CA08FD463487}"/>
                </a:ext>
              </a:extLst>
            </p:cNvPr>
            <p:cNvSpPr txBox="1"/>
            <p:nvPr/>
          </p:nvSpPr>
          <p:spPr>
            <a:xfrm>
              <a:off x="8963570" y="3709499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12</a:t>
              </a:r>
            </a:p>
          </p:txBody>
        </p:sp>
        <p:sp>
          <p:nvSpPr>
            <p:cNvPr id="345" name="TextBox 344">
              <a:extLst>
                <a:ext uri="{FF2B5EF4-FFF2-40B4-BE49-F238E27FC236}">
                  <a16:creationId xmlns:a16="http://schemas.microsoft.com/office/drawing/2014/main" id="{CEAE03FC-EA22-5C48-B349-1965E3F4EC46}"/>
                </a:ext>
              </a:extLst>
            </p:cNvPr>
            <p:cNvSpPr txBox="1"/>
            <p:nvPr/>
          </p:nvSpPr>
          <p:spPr>
            <a:xfrm>
              <a:off x="9247713" y="3709499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13</a:t>
              </a:r>
            </a:p>
          </p:txBody>
        </p:sp>
        <p:sp>
          <p:nvSpPr>
            <p:cNvPr id="346" name="TextBox 345">
              <a:extLst>
                <a:ext uri="{FF2B5EF4-FFF2-40B4-BE49-F238E27FC236}">
                  <a16:creationId xmlns:a16="http://schemas.microsoft.com/office/drawing/2014/main" id="{281385F2-F4DB-5247-98D1-E038BA3A2595}"/>
                </a:ext>
              </a:extLst>
            </p:cNvPr>
            <p:cNvSpPr txBox="1"/>
            <p:nvPr/>
          </p:nvSpPr>
          <p:spPr>
            <a:xfrm>
              <a:off x="7542786" y="3999106"/>
              <a:ext cx="33855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14</a:t>
              </a:r>
            </a:p>
          </p:txBody>
        </p:sp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3F6A088F-0CDA-944E-8A0F-E56DD7CB5CD2}"/>
                </a:ext>
              </a:extLst>
            </p:cNvPr>
            <p:cNvSpPr txBox="1"/>
            <p:nvPr/>
          </p:nvSpPr>
          <p:spPr>
            <a:xfrm>
              <a:off x="7693055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48" name="TextBox 347">
              <a:extLst>
                <a:ext uri="{FF2B5EF4-FFF2-40B4-BE49-F238E27FC236}">
                  <a16:creationId xmlns:a16="http://schemas.microsoft.com/office/drawing/2014/main" id="{0342C293-E282-F845-B3BD-59D51C8320C4}"/>
                </a:ext>
              </a:extLst>
            </p:cNvPr>
            <p:cNvSpPr txBox="1"/>
            <p:nvPr/>
          </p:nvSpPr>
          <p:spPr>
            <a:xfrm>
              <a:off x="7826964" y="3999106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15</a:t>
              </a: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8B82185A-A55E-EA48-AC3C-9C6D35044C42}"/>
                </a:ext>
              </a:extLst>
            </p:cNvPr>
            <p:cNvSpPr txBox="1"/>
            <p:nvPr/>
          </p:nvSpPr>
          <p:spPr>
            <a:xfrm>
              <a:off x="8111107" y="3999106"/>
              <a:ext cx="33695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16</a:t>
              </a:r>
            </a:p>
          </p:txBody>
        </p:sp>
        <p:sp>
          <p:nvSpPr>
            <p:cNvPr id="351" name="TextBox 350">
              <a:extLst>
                <a:ext uri="{FF2B5EF4-FFF2-40B4-BE49-F238E27FC236}">
                  <a16:creationId xmlns:a16="http://schemas.microsoft.com/office/drawing/2014/main" id="{44C600BC-A2AE-BC4B-999D-F38D6653D4FB}"/>
                </a:ext>
              </a:extLst>
            </p:cNvPr>
            <p:cNvSpPr txBox="1"/>
            <p:nvPr/>
          </p:nvSpPr>
          <p:spPr>
            <a:xfrm>
              <a:off x="8261376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52" name="TextBox 351">
              <a:extLst>
                <a:ext uri="{FF2B5EF4-FFF2-40B4-BE49-F238E27FC236}">
                  <a16:creationId xmlns:a16="http://schemas.microsoft.com/office/drawing/2014/main" id="{4A21B597-87BD-554D-8A1A-463B8E16B8F9}"/>
                </a:ext>
              </a:extLst>
            </p:cNvPr>
            <p:cNvSpPr txBox="1"/>
            <p:nvPr/>
          </p:nvSpPr>
          <p:spPr>
            <a:xfrm>
              <a:off x="8395249" y="3999106"/>
              <a:ext cx="32252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bg2"/>
                  </a:solidFill>
                  <a:latin typeface="Rubik-Light"/>
                  <a:cs typeface="Rubik-Light"/>
                  <a:sym typeface="Rubik-Light"/>
                  <a:rtl val="0"/>
                </a:rPr>
                <a:t>17</a:t>
              </a:r>
            </a:p>
          </p:txBody>
        </p:sp>
        <p:sp>
          <p:nvSpPr>
            <p:cNvPr id="354" name="TextBox 353">
              <a:extLst>
                <a:ext uri="{FF2B5EF4-FFF2-40B4-BE49-F238E27FC236}">
                  <a16:creationId xmlns:a16="http://schemas.microsoft.com/office/drawing/2014/main" id="{E37C94E0-B664-A54C-B318-1F7E042B279E}"/>
                </a:ext>
              </a:extLst>
            </p:cNvPr>
            <p:cNvSpPr txBox="1"/>
            <p:nvPr/>
          </p:nvSpPr>
          <p:spPr>
            <a:xfrm>
              <a:off x="8679428" y="3999106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18</a:t>
              </a: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020C9CA0-687E-FB43-9C0F-25C7EB2A785A}"/>
                </a:ext>
              </a:extLst>
            </p:cNvPr>
            <p:cNvSpPr txBox="1"/>
            <p:nvPr/>
          </p:nvSpPr>
          <p:spPr>
            <a:xfrm>
              <a:off x="8829661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56" name="TextBox 355">
              <a:extLst>
                <a:ext uri="{FF2B5EF4-FFF2-40B4-BE49-F238E27FC236}">
                  <a16:creationId xmlns:a16="http://schemas.microsoft.com/office/drawing/2014/main" id="{590B402B-87CB-BC41-A3CF-6541B298DCAC}"/>
                </a:ext>
              </a:extLst>
            </p:cNvPr>
            <p:cNvSpPr txBox="1"/>
            <p:nvPr/>
          </p:nvSpPr>
          <p:spPr>
            <a:xfrm>
              <a:off x="8963570" y="3999106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19</a:t>
              </a:r>
            </a:p>
          </p:txBody>
        </p:sp>
        <p:sp>
          <p:nvSpPr>
            <p:cNvPr id="357" name="TextBox 356">
              <a:extLst>
                <a:ext uri="{FF2B5EF4-FFF2-40B4-BE49-F238E27FC236}">
                  <a16:creationId xmlns:a16="http://schemas.microsoft.com/office/drawing/2014/main" id="{6831187C-C734-AA4B-966B-557AD13294AC}"/>
                </a:ext>
              </a:extLst>
            </p:cNvPr>
            <p:cNvSpPr txBox="1"/>
            <p:nvPr/>
          </p:nvSpPr>
          <p:spPr>
            <a:xfrm>
              <a:off x="9113804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71B64AF8-4A77-E741-9558-200A7EC862E2}"/>
                </a:ext>
              </a:extLst>
            </p:cNvPr>
            <p:cNvSpPr txBox="1"/>
            <p:nvPr/>
          </p:nvSpPr>
          <p:spPr>
            <a:xfrm>
              <a:off x="9247713" y="3999106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20</a:t>
              </a:r>
            </a:p>
          </p:txBody>
        </p:sp>
        <p:sp>
          <p:nvSpPr>
            <p:cNvPr id="359" name="TextBox 358">
              <a:extLst>
                <a:ext uri="{FF2B5EF4-FFF2-40B4-BE49-F238E27FC236}">
                  <a16:creationId xmlns:a16="http://schemas.microsoft.com/office/drawing/2014/main" id="{9E134135-AE51-7C41-8AE8-C6657554FCA5}"/>
                </a:ext>
              </a:extLst>
            </p:cNvPr>
            <p:cNvSpPr txBox="1"/>
            <p:nvPr/>
          </p:nvSpPr>
          <p:spPr>
            <a:xfrm>
              <a:off x="7542786" y="4288678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21</a:t>
              </a:r>
            </a:p>
          </p:txBody>
        </p:sp>
        <p:sp>
          <p:nvSpPr>
            <p:cNvPr id="360" name="TextBox 359">
              <a:extLst>
                <a:ext uri="{FF2B5EF4-FFF2-40B4-BE49-F238E27FC236}">
                  <a16:creationId xmlns:a16="http://schemas.microsoft.com/office/drawing/2014/main" id="{43FC64E8-4E42-A845-A94A-0A92F6CBE7D4}"/>
                </a:ext>
              </a:extLst>
            </p:cNvPr>
            <p:cNvSpPr txBox="1"/>
            <p:nvPr/>
          </p:nvSpPr>
          <p:spPr>
            <a:xfrm>
              <a:off x="7693055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8BF81F11-AB04-2D46-945B-EBD8CC021475}"/>
                </a:ext>
              </a:extLst>
            </p:cNvPr>
            <p:cNvSpPr txBox="1"/>
            <p:nvPr/>
          </p:nvSpPr>
          <p:spPr>
            <a:xfrm>
              <a:off x="7826964" y="4288678"/>
              <a:ext cx="35779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22</a:t>
              </a:r>
            </a:p>
          </p:txBody>
        </p:sp>
        <p:sp>
          <p:nvSpPr>
            <p:cNvPr id="362" name="TextBox 361">
              <a:extLst>
                <a:ext uri="{FF2B5EF4-FFF2-40B4-BE49-F238E27FC236}">
                  <a16:creationId xmlns:a16="http://schemas.microsoft.com/office/drawing/2014/main" id="{62D71940-C27B-314E-AD71-9ADC1881F47B}"/>
                </a:ext>
              </a:extLst>
            </p:cNvPr>
            <p:cNvSpPr txBox="1"/>
            <p:nvPr/>
          </p:nvSpPr>
          <p:spPr>
            <a:xfrm>
              <a:off x="7977197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63" name="TextBox 362">
              <a:extLst>
                <a:ext uri="{FF2B5EF4-FFF2-40B4-BE49-F238E27FC236}">
                  <a16:creationId xmlns:a16="http://schemas.microsoft.com/office/drawing/2014/main" id="{F771CC56-5FDA-5E48-B40A-199F66E99BCE}"/>
                </a:ext>
              </a:extLst>
            </p:cNvPr>
            <p:cNvSpPr txBox="1"/>
            <p:nvPr/>
          </p:nvSpPr>
          <p:spPr>
            <a:xfrm>
              <a:off x="8111107" y="4288678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23</a:t>
              </a:r>
            </a:p>
          </p:txBody>
        </p:sp>
        <p:sp>
          <p:nvSpPr>
            <p:cNvPr id="364" name="TextBox 363">
              <a:extLst>
                <a:ext uri="{FF2B5EF4-FFF2-40B4-BE49-F238E27FC236}">
                  <a16:creationId xmlns:a16="http://schemas.microsoft.com/office/drawing/2014/main" id="{4DC059B5-7A65-8F41-8BB2-C997305B3AB0}"/>
                </a:ext>
              </a:extLst>
            </p:cNvPr>
            <p:cNvSpPr txBox="1"/>
            <p:nvPr/>
          </p:nvSpPr>
          <p:spPr>
            <a:xfrm>
              <a:off x="8261376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65" name="TextBox 364">
              <a:extLst>
                <a:ext uri="{FF2B5EF4-FFF2-40B4-BE49-F238E27FC236}">
                  <a16:creationId xmlns:a16="http://schemas.microsoft.com/office/drawing/2014/main" id="{215312ED-9E38-3841-88F7-346D0F33F29B}"/>
                </a:ext>
              </a:extLst>
            </p:cNvPr>
            <p:cNvSpPr txBox="1"/>
            <p:nvPr/>
          </p:nvSpPr>
          <p:spPr>
            <a:xfrm>
              <a:off x="8395249" y="4288678"/>
              <a:ext cx="3626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24</a:t>
              </a:r>
            </a:p>
          </p:txBody>
        </p:sp>
        <p:sp>
          <p:nvSpPr>
            <p:cNvPr id="366" name="TextBox 365">
              <a:extLst>
                <a:ext uri="{FF2B5EF4-FFF2-40B4-BE49-F238E27FC236}">
                  <a16:creationId xmlns:a16="http://schemas.microsoft.com/office/drawing/2014/main" id="{43DB22C6-3404-FE42-BE1E-E6C9BA31838C}"/>
                </a:ext>
              </a:extLst>
            </p:cNvPr>
            <p:cNvSpPr txBox="1"/>
            <p:nvPr/>
          </p:nvSpPr>
          <p:spPr>
            <a:xfrm>
              <a:off x="8545518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67" name="TextBox 366">
              <a:extLst>
                <a:ext uri="{FF2B5EF4-FFF2-40B4-BE49-F238E27FC236}">
                  <a16:creationId xmlns:a16="http://schemas.microsoft.com/office/drawing/2014/main" id="{3E075E50-040F-3942-861D-DCEC437DB1A1}"/>
                </a:ext>
              </a:extLst>
            </p:cNvPr>
            <p:cNvSpPr txBox="1"/>
            <p:nvPr/>
          </p:nvSpPr>
          <p:spPr>
            <a:xfrm>
              <a:off x="8679428" y="4288678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25</a:t>
              </a:r>
            </a:p>
          </p:txBody>
        </p:sp>
        <p:sp>
          <p:nvSpPr>
            <p:cNvPr id="368" name="TextBox 367">
              <a:extLst>
                <a:ext uri="{FF2B5EF4-FFF2-40B4-BE49-F238E27FC236}">
                  <a16:creationId xmlns:a16="http://schemas.microsoft.com/office/drawing/2014/main" id="{027090B0-C804-4642-B245-EF02BA27204C}"/>
                </a:ext>
              </a:extLst>
            </p:cNvPr>
            <p:cNvSpPr txBox="1"/>
            <p:nvPr/>
          </p:nvSpPr>
          <p:spPr>
            <a:xfrm>
              <a:off x="8829661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69" name="TextBox 368">
              <a:extLst>
                <a:ext uri="{FF2B5EF4-FFF2-40B4-BE49-F238E27FC236}">
                  <a16:creationId xmlns:a16="http://schemas.microsoft.com/office/drawing/2014/main" id="{69CC8450-9AC7-B04F-8255-19B913548B26}"/>
                </a:ext>
              </a:extLst>
            </p:cNvPr>
            <p:cNvSpPr txBox="1"/>
            <p:nvPr/>
          </p:nvSpPr>
          <p:spPr>
            <a:xfrm>
              <a:off x="8963570" y="4288678"/>
              <a:ext cx="36099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26</a:t>
              </a:r>
            </a:p>
          </p:txBody>
        </p:sp>
        <p:sp>
          <p:nvSpPr>
            <p:cNvPr id="370" name="TextBox 369">
              <a:extLst>
                <a:ext uri="{FF2B5EF4-FFF2-40B4-BE49-F238E27FC236}">
                  <a16:creationId xmlns:a16="http://schemas.microsoft.com/office/drawing/2014/main" id="{FF381DD3-935D-794F-AFAC-BC4F29E73583}"/>
                </a:ext>
              </a:extLst>
            </p:cNvPr>
            <p:cNvSpPr txBox="1"/>
            <p:nvPr/>
          </p:nvSpPr>
          <p:spPr>
            <a:xfrm>
              <a:off x="9113804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71" name="TextBox 370">
              <a:extLst>
                <a:ext uri="{FF2B5EF4-FFF2-40B4-BE49-F238E27FC236}">
                  <a16:creationId xmlns:a16="http://schemas.microsoft.com/office/drawing/2014/main" id="{536DB880-AAB1-B145-80F0-C71D1D3F947B}"/>
                </a:ext>
              </a:extLst>
            </p:cNvPr>
            <p:cNvSpPr txBox="1"/>
            <p:nvPr/>
          </p:nvSpPr>
          <p:spPr>
            <a:xfrm>
              <a:off x="9247713" y="4288678"/>
              <a:ext cx="34657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27</a:t>
              </a:r>
            </a:p>
          </p:txBody>
        </p:sp>
        <p:sp>
          <p:nvSpPr>
            <p:cNvPr id="372" name="TextBox 371">
              <a:extLst>
                <a:ext uri="{FF2B5EF4-FFF2-40B4-BE49-F238E27FC236}">
                  <a16:creationId xmlns:a16="http://schemas.microsoft.com/office/drawing/2014/main" id="{68190BD0-3CA6-0549-99BD-33D5FCC0804E}"/>
                </a:ext>
              </a:extLst>
            </p:cNvPr>
            <p:cNvSpPr txBox="1"/>
            <p:nvPr/>
          </p:nvSpPr>
          <p:spPr>
            <a:xfrm>
              <a:off x="7555823" y="4578250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28</a:t>
              </a:r>
            </a:p>
          </p:txBody>
        </p:sp>
        <p:sp>
          <p:nvSpPr>
            <p:cNvPr id="373" name="TextBox 372">
              <a:extLst>
                <a:ext uri="{FF2B5EF4-FFF2-40B4-BE49-F238E27FC236}">
                  <a16:creationId xmlns:a16="http://schemas.microsoft.com/office/drawing/2014/main" id="{59E78E78-C73F-B948-9F32-2C76F454B31C}"/>
                </a:ext>
              </a:extLst>
            </p:cNvPr>
            <p:cNvSpPr txBox="1"/>
            <p:nvPr/>
          </p:nvSpPr>
          <p:spPr>
            <a:xfrm>
              <a:off x="7706092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74" name="TextBox 373">
              <a:extLst>
                <a:ext uri="{FF2B5EF4-FFF2-40B4-BE49-F238E27FC236}">
                  <a16:creationId xmlns:a16="http://schemas.microsoft.com/office/drawing/2014/main" id="{09899E45-C40D-FF47-B89C-BC9E8E4CF5EF}"/>
                </a:ext>
              </a:extLst>
            </p:cNvPr>
            <p:cNvSpPr txBox="1"/>
            <p:nvPr/>
          </p:nvSpPr>
          <p:spPr>
            <a:xfrm>
              <a:off x="7840002" y="4578250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29</a:t>
              </a:r>
            </a:p>
          </p:txBody>
        </p:sp>
        <p:sp>
          <p:nvSpPr>
            <p:cNvPr id="375" name="TextBox 374">
              <a:extLst>
                <a:ext uri="{FF2B5EF4-FFF2-40B4-BE49-F238E27FC236}">
                  <a16:creationId xmlns:a16="http://schemas.microsoft.com/office/drawing/2014/main" id="{1F043431-433C-584E-9BAC-30042C606371}"/>
                </a:ext>
              </a:extLst>
            </p:cNvPr>
            <p:cNvSpPr txBox="1"/>
            <p:nvPr/>
          </p:nvSpPr>
          <p:spPr>
            <a:xfrm>
              <a:off x="7990235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76" name="TextBox 375">
              <a:extLst>
                <a:ext uri="{FF2B5EF4-FFF2-40B4-BE49-F238E27FC236}">
                  <a16:creationId xmlns:a16="http://schemas.microsoft.com/office/drawing/2014/main" id="{1F7C5BC9-5C48-3740-81AB-A912519BFA78}"/>
                </a:ext>
              </a:extLst>
            </p:cNvPr>
            <p:cNvSpPr txBox="1"/>
            <p:nvPr/>
          </p:nvSpPr>
          <p:spPr>
            <a:xfrm>
              <a:off x="8124144" y="4578250"/>
              <a:ext cx="3674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30</a:t>
              </a:r>
            </a:p>
          </p:txBody>
        </p:sp>
        <p:sp>
          <p:nvSpPr>
            <p:cNvPr id="377" name="TextBox 376">
              <a:extLst>
                <a:ext uri="{FF2B5EF4-FFF2-40B4-BE49-F238E27FC236}">
                  <a16:creationId xmlns:a16="http://schemas.microsoft.com/office/drawing/2014/main" id="{ECE44CC6-1818-8F45-B89B-AC88ADF2B1D9}"/>
                </a:ext>
              </a:extLst>
            </p:cNvPr>
            <p:cNvSpPr txBox="1"/>
            <p:nvPr/>
          </p:nvSpPr>
          <p:spPr>
            <a:xfrm>
              <a:off x="8274377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378" name="TextBox 377">
              <a:extLst>
                <a:ext uri="{FF2B5EF4-FFF2-40B4-BE49-F238E27FC236}">
                  <a16:creationId xmlns:a16="http://schemas.microsoft.com/office/drawing/2014/main" id="{C3CCE6BB-C9CF-7B40-9C27-2C26E2901931}"/>
                </a:ext>
              </a:extLst>
            </p:cNvPr>
            <p:cNvSpPr txBox="1"/>
            <p:nvPr/>
          </p:nvSpPr>
          <p:spPr>
            <a:xfrm>
              <a:off x="8408287" y="4578250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31</a:t>
              </a:r>
            </a:p>
          </p:txBody>
        </p:sp>
        <p:sp>
          <p:nvSpPr>
            <p:cNvPr id="379" name="TextBox 378">
              <a:extLst>
                <a:ext uri="{FF2B5EF4-FFF2-40B4-BE49-F238E27FC236}">
                  <a16:creationId xmlns:a16="http://schemas.microsoft.com/office/drawing/2014/main" id="{C6F2C28C-20E1-234E-B770-19CBD7A6C3F0}"/>
                </a:ext>
              </a:extLst>
            </p:cNvPr>
            <p:cNvSpPr txBox="1"/>
            <p:nvPr/>
          </p:nvSpPr>
          <p:spPr>
            <a:xfrm>
              <a:off x="7592396" y="3133773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  <p:sp>
          <p:nvSpPr>
            <p:cNvPr id="380" name="TextBox 379">
              <a:extLst>
                <a:ext uri="{FF2B5EF4-FFF2-40B4-BE49-F238E27FC236}">
                  <a16:creationId xmlns:a16="http://schemas.microsoft.com/office/drawing/2014/main" id="{48AED9C6-A979-374E-8F58-FC0E04ACAC0D}"/>
                </a:ext>
              </a:extLst>
            </p:cNvPr>
            <p:cNvSpPr txBox="1"/>
            <p:nvPr/>
          </p:nvSpPr>
          <p:spPr>
            <a:xfrm>
              <a:off x="7643473" y="3133773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381" name="TextBox 380">
              <a:extLst>
                <a:ext uri="{FF2B5EF4-FFF2-40B4-BE49-F238E27FC236}">
                  <a16:creationId xmlns:a16="http://schemas.microsoft.com/office/drawing/2014/main" id="{FFB315F9-64A6-4640-B227-C9A2EE062283}"/>
                </a:ext>
              </a:extLst>
            </p:cNvPr>
            <p:cNvSpPr txBox="1"/>
            <p:nvPr/>
          </p:nvSpPr>
          <p:spPr>
            <a:xfrm>
              <a:off x="7876538" y="3133773"/>
              <a:ext cx="27122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M</a:t>
              </a:r>
            </a:p>
          </p:txBody>
        </p:sp>
        <p:sp>
          <p:nvSpPr>
            <p:cNvPr id="382" name="TextBox 381">
              <a:extLst>
                <a:ext uri="{FF2B5EF4-FFF2-40B4-BE49-F238E27FC236}">
                  <a16:creationId xmlns:a16="http://schemas.microsoft.com/office/drawing/2014/main" id="{05A6E7EF-F00B-1C47-9F48-224DB50F6AEB}"/>
                </a:ext>
              </a:extLst>
            </p:cNvPr>
            <p:cNvSpPr txBox="1"/>
            <p:nvPr/>
          </p:nvSpPr>
          <p:spPr>
            <a:xfrm>
              <a:off x="7959834" y="3133773"/>
              <a:ext cx="39382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406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383" name="TextBox 382">
              <a:extLst>
                <a:ext uri="{FF2B5EF4-FFF2-40B4-BE49-F238E27FC236}">
                  <a16:creationId xmlns:a16="http://schemas.microsoft.com/office/drawing/2014/main" id="{98725403-260F-A14D-BD86-646C092A6C6E}"/>
                </a:ext>
              </a:extLst>
            </p:cNvPr>
            <p:cNvSpPr txBox="1"/>
            <p:nvPr/>
          </p:nvSpPr>
          <p:spPr>
            <a:xfrm>
              <a:off x="8160717" y="3133773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384" name="TextBox 383">
              <a:extLst>
                <a:ext uri="{FF2B5EF4-FFF2-40B4-BE49-F238E27FC236}">
                  <a16:creationId xmlns:a16="http://schemas.microsoft.com/office/drawing/2014/main" id="{ED1851D3-5E3E-EC49-BDB3-84E5F055B3FB}"/>
                </a:ext>
              </a:extLst>
            </p:cNvPr>
            <p:cNvSpPr txBox="1"/>
            <p:nvPr/>
          </p:nvSpPr>
          <p:spPr>
            <a:xfrm>
              <a:off x="8212187" y="3133773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385" name="TextBox 384">
              <a:extLst>
                <a:ext uri="{FF2B5EF4-FFF2-40B4-BE49-F238E27FC236}">
                  <a16:creationId xmlns:a16="http://schemas.microsoft.com/office/drawing/2014/main" id="{FCD859D2-B31E-114F-AF83-9ABA45E35D05}"/>
                </a:ext>
              </a:extLst>
            </p:cNvPr>
            <p:cNvSpPr txBox="1"/>
            <p:nvPr/>
          </p:nvSpPr>
          <p:spPr>
            <a:xfrm>
              <a:off x="8444859" y="3133773"/>
              <a:ext cx="284052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W</a:t>
              </a:r>
            </a:p>
          </p:txBody>
        </p:sp>
        <p:sp>
          <p:nvSpPr>
            <p:cNvPr id="386" name="TextBox 385">
              <a:extLst>
                <a:ext uri="{FF2B5EF4-FFF2-40B4-BE49-F238E27FC236}">
                  <a16:creationId xmlns:a16="http://schemas.microsoft.com/office/drawing/2014/main" id="{0455931D-32B7-4D4E-954E-B6A684BC88C7}"/>
                </a:ext>
              </a:extLst>
            </p:cNvPr>
            <p:cNvSpPr txBox="1"/>
            <p:nvPr/>
          </p:nvSpPr>
          <p:spPr>
            <a:xfrm>
              <a:off x="8532477" y="3133773"/>
              <a:ext cx="386644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35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ECC155BA-555E-AF41-BEC5-B14F5546F01F}"/>
                </a:ext>
              </a:extLst>
            </p:cNvPr>
            <p:cNvSpPr txBox="1"/>
            <p:nvPr/>
          </p:nvSpPr>
          <p:spPr>
            <a:xfrm>
              <a:off x="8729002" y="3133773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25AC7820-8D3B-3641-880A-8852591927E1}"/>
                </a:ext>
              </a:extLst>
            </p:cNvPr>
            <p:cNvSpPr txBox="1"/>
            <p:nvPr/>
          </p:nvSpPr>
          <p:spPr>
            <a:xfrm>
              <a:off x="8780508" y="3133773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389" name="TextBox 388">
              <a:extLst>
                <a:ext uri="{FF2B5EF4-FFF2-40B4-BE49-F238E27FC236}">
                  <a16:creationId xmlns:a16="http://schemas.microsoft.com/office/drawing/2014/main" id="{F0BEE552-5033-A142-9E21-298AA8065984}"/>
                </a:ext>
              </a:extLst>
            </p:cNvPr>
            <p:cNvSpPr txBox="1"/>
            <p:nvPr/>
          </p:nvSpPr>
          <p:spPr>
            <a:xfrm>
              <a:off x="9013180" y="3133773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F</a:t>
              </a:r>
            </a:p>
          </p:txBody>
        </p:sp>
        <p:sp>
          <p:nvSpPr>
            <p:cNvPr id="390" name="TextBox 389">
              <a:extLst>
                <a:ext uri="{FF2B5EF4-FFF2-40B4-BE49-F238E27FC236}">
                  <a16:creationId xmlns:a16="http://schemas.microsoft.com/office/drawing/2014/main" id="{2E2F1302-C23F-C643-92D0-EEDAE03423C3}"/>
                </a:ext>
              </a:extLst>
            </p:cNvPr>
            <p:cNvSpPr txBox="1"/>
            <p:nvPr/>
          </p:nvSpPr>
          <p:spPr>
            <a:xfrm>
              <a:off x="9063615" y="3133773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391" name="TextBox 390">
              <a:extLst>
                <a:ext uri="{FF2B5EF4-FFF2-40B4-BE49-F238E27FC236}">
                  <a16:creationId xmlns:a16="http://schemas.microsoft.com/office/drawing/2014/main" id="{269A8BEF-B998-C144-A3FD-2C7A560FD5C2}"/>
                </a:ext>
              </a:extLst>
            </p:cNvPr>
            <p:cNvSpPr txBox="1"/>
            <p:nvPr/>
          </p:nvSpPr>
          <p:spPr>
            <a:xfrm>
              <a:off x="9297323" y="3133773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</p:grpSp>
      <p:sp>
        <p:nvSpPr>
          <p:cNvPr id="393" name="Freeform 392">
            <a:extLst>
              <a:ext uri="{FF2B5EF4-FFF2-40B4-BE49-F238E27FC236}">
                <a16:creationId xmlns:a16="http://schemas.microsoft.com/office/drawing/2014/main" id="{B9B75D3F-FD61-2349-9C86-73901DFCC1E8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94" name="Freeform 393">
            <a:extLst>
              <a:ext uri="{FF2B5EF4-FFF2-40B4-BE49-F238E27FC236}">
                <a16:creationId xmlns:a16="http://schemas.microsoft.com/office/drawing/2014/main" id="{F7E4600B-7012-464F-8E3D-D7BFE3AF7407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5" name="Freeform 394">
            <a:extLst>
              <a:ext uri="{FF2B5EF4-FFF2-40B4-BE49-F238E27FC236}">
                <a16:creationId xmlns:a16="http://schemas.microsoft.com/office/drawing/2014/main" id="{01F0B66B-E905-844D-A4C6-8E1BB96C5F3D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96" name="Freeform 395">
            <a:extLst>
              <a:ext uri="{FF2B5EF4-FFF2-40B4-BE49-F238E27FC236}">
                <a16:creationId xmlns:a16="http://schemas.microsoft.com/office/drawing/2014/main" id="{BD25337F-30F4-8F44-8A16-6C8B6F761A81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97" name="Freeform 396">
            <a:extLst>
              <a:ext uri="{FF2B5EF4-FFF2-40B4-BE49-F238E27FC236}">
                <a16:creationId xmlns:a16="http://schemas.microsoft.com/office/drawing/2014/main" id="{D830FEF1-45CD-8445-B597-D2A3603E465B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98" name="Freeform 397">
            <a:extLst>
              <a:ext uri="{FF2B5EF4-FFF2-40B4-BE49-F238E27FC236}">
                <a16:creationId xmlns:a16="http://schemas.microsoft.com/office/drawing/2014/main" id="{04DE74F0-ACF2-1B43-BA03-F48C7917FA9A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99" name="Freeform 398">
            <a:extLst>
              <a:ext uri="{FF2B5EF4-FFF2-40B4-BE49-F238E27FC236}">
                <a16:creationId xmlns:a16="http://schemas.microsoft.com/office/drawing/2014/main" id="{895F52F2-3121-0443-B86A-6852DDE7C12C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400" name="Graphic 511">
            <a:extLst>
              <a:ext uri="{FF2B5EF4-FFF2-40B4-BE49-F238E27FC236}">
                <a16:creationId xmlns:a16="http://schemas.microsoft.com/office/drawing/2014/main" id="{43744F10-DF57-4D4D-876C-C5CE2947666B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9A9B3B41-B77A-6F40-ACC5-B69884EB8E4B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 401">
              <a:extLst>
                <a:ext uri="{FF2B5EF4-FFF2-40B4-BE49-F238E27FC236}">
                  <a16:creationId xmlns:a16="http://schemas.microsoft.com/office/drawing/2014/main" id="{E7CDBAAB-F241-0A49-95D7-BF6330981CBF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 402">
              <a:extLst>
                <a:ext uri="{FF2B5EF4-FFF2-40B4-BE49-F238E27FC236}">
                  <a16:creationId xmlns:a16="http://schemas.microsoft.com/office/drawing/2014/main" id="{78CC7751-D61C-A242-9958-9EFF9D9AC9E9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0B672F18-157F-F941-9CEA-3EC1E987E71F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5" name="Graphic 1">
            <a:extLst>
              <a:ext uri="{FF2B5EF4-FFF2-40B4-BE49-F238E27FC236}">
                <a16:creationId xmlns:a16="http://schemas.microsoft.com/office/drawing/2014/main" id="{31C27D1F-9C1F-0043-BD71-B43DD547F3D8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406" name="Freeform 405">
              <a:extLst>
                <a:ext uri="{FF2B5EF4-FFF2-40B4-BE49-F238E27FC236}">
                  <a16:creationId xmlns:a16="http://schemas.microsoft.com/office/drawing/2014/main" id="{B849D853-77CA-764B-9A6A-DE1D730BCECC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D266CE96-AA41-1F4A-96A5-05EC887530CD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8" name="Graphic 1">
            <a:extLst>
              <a:ext uri="{FF2B5EF4-FFF2-40B4-BE49-F238E27FC236}">
                <a16:creationId xmlns:a16="http://schemas.microsoft.com/office/drawing/2014/main" id="{0660EC4D-DA6D-3C49-A482-6BF501AF5880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6B28D6C1-74C4-8044-938A-D15C53E215D1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63A21C6C-BD5A-DA48-9FEB-710B9695FEFC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989E443D-1AD6-0945-B264-19ACF966597C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 411">
              <a:extLst>
                <a:ext uri="{FF2B5EF4-FFF2-40B4-BE49-F238E27FC236}">
                  <a16:creationId xmlns:a16="http://schemas.microsoft.com/office/drawing/2014/main" id="{9D61909D-2014-D546-8A8B-D63A3AE03C97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 412">
              <a:extLst>
                <a:ext uri="{FF2B5EF4-FFF2-40B4-BE49-F238E27FC236}">
                  <a16:creationId xmlns:a16="http://schemas.microsoft.com/office/drawing/2014/main" id="{A2390320-372F-8546-99E8-919F5E2F3A90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 413">
              <a:extLst>
                <a:ext uri="{FF2B5EF4-FFF2-40B4-BE49-F238E27FC236}">
                  <a16:creationId xmlns:a16="http://schemas.microsoft.com/office/drawing/2014/main" id="{82B84C79-3ACD-4641-B812-A32179846CE7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 414">
              <a:extLst>
                <a:ext uri="{FF2B5EF4-FFF2-40B4-BE49-F238E27FC236}">
                  <a16:creationId xmlns:a16="http://schemas.microsoft.com/office/drawing/2014/main" id="{FA1B06FF-00B0-4C4A-B440-78D5FB8A92C0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C1B14755-9C78-FC43-8905-6703B02CC019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F9C4D686-36B3-3A49-A4B6-37A153F4C7E9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B821B6A2-F53F-8741-825F-C43C23B7DCF9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B2CC54AE-CA8E-1240-A6BB-06B15C1CB00F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311CE73C-DCB3-EB4D-9901-3BAD6E485DCC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21" name="Freeform 420">
            <a:extLst>
              <a:ext uri="{FF2B5EF4-FFF2-40B4-BE49-F238E27FC236}">
                <a16:creationId xmlns:a16="http://schemas.microsoft.com/office/drawing/2014/main" id="{02A253F3-D366-C947-A609-F99500E7C9D7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2" name="Freeform 421">
            <a:extLst>
              <a:ext uri="{FF2B5EF4-FFF2-40B4-BE49-F238E27FC236}">
                <a16:creationId xmlns:a16="http://schemas.microsoft.com/office/drawing/2014/main" id="{796BDD51-3037-714D-B65B-586994D99B19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3" name="Freeform 422">
            <a:extLst>
              <a:ext uri="{FF2B5EF4-FFF2-40B4-BE49-F238E27FC236}">
                <a16:creationId xmlns:a16="http://schemas.microsoft.com/office/drawing/2014/main" id="{CE20BCE2-CEB8-7940-88C0-0B176DA73B15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129668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68EC0BE2-CD4C-CA4F-864D-0388D5BC444D}"/>
              </a:ext>
            </a:extLst>
          </p:cNvPr>
          <p:cNvSpPr txBox="1"/>
          <p:nvPr/>
        </p:nvSpPr>
        <p:spPr>
          <a:xfrm>
            <a:off x="772160" y="1174537"/>
            <a:ext cx="3711388" cy="45089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87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17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5F506A2-41CE-2742-98EC-179BC972D85D}"/>
              </a:ext>
            </a:extLst>
          </p:cNvPr>
          <p:cNvSpPr txBox="1"/>
          <p:nvPr/>
        </p:nvSpPr>
        <p:spPr>
          <a:xfrm>
            <a:off x="4448401" y="3788172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August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D1F3B7D-C896-B643-A909-5083E6989CD1}"/>
              </a:ext>
            </a:extLst>
          </p:cNvPr>
          <p:cNvSpPr txBox="1"/>
          <p:nvPr/>
        </p:nvSpPr>
        <p:spPr>
          <a:xfrm>
            <a:off x="4448401" y="4492778"/>
            <a:ext cx="18476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Indonesia Independence Day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6906491C-C0EC-7B4D-B2A4-C9D6A90BBC19}"/>
              </a:ext>
            </a:extLst>
          </p:cNvPr>
          <p:cNvSpPr/>
          <p:nvPr/>
        </p:nvSpPr>
        <p:spPr>
          <a:xfrm>
            <a:off x="4830643" y="2374627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FE31E50E-17E1-A342-9A59-E2C7CE453037}"/>
              </a:ext>
            </a:extLst>
          </p:cNvPr>
          <p:cNvSpPr/>
          <p:nvPr/>
        </p:nvSpPr>
        <p:spPr>
          <a:xfrm>
            <a:off x="5243001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078D43AF-8C3F-A04E-B823-6EA5BBBEBF13}"/>
              </a:ext>
            </a:extLst>
          </p:cNvPr>
          <p:cNvSpPr/>
          <p:nvPr/>
        </p:nvSpPr>
        <p:spPr>
          <a:xfrm>
            <a:off x="4887623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95ACD7E4-FD97-DD49-86A8-4276BC26E0A3}"/>
              </a:ext>
            </a:extLst>
          </p:cNvPr>
          <p:cNvSpPr/>
          <p:nvPr/>
        </p:nvSpPr>
        <p:spPr>
          <a:xfrm>
            <a:off x="1909537" y="5710508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Rubik" pitchFamily="2" charset="-79"/>
              <a:cs typeface="Rubik" pitchFamily="2" charset="-79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615084B6-20C4-5044-A65A-21013AD12A08}"/>
              </a:ext>
            </a:extLst>
          </p:cNvPr>
          <p:cNvSpPr/>
          <p:nvPr/>
        </p:nvSpPr>
        <p:spPr>
          <a:xfrm>
            <a:off x="4818855" y="3328831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7E7EC5D4-896A-A64D-A64F-E54FA6FC8632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6FAB940-5FF1-EB47-B258-362EC2707766}"/>
              </a:ext>
            </a:extLst>
          </p:cNvPr>
          <p:cNvSpPr/>
          <p:nvPr/>
        </p:nvSpPr>
        <p:spPr>
          <a:xfrm>
            <a:off x="7270377" y="2333007"/>
            <a:ext cx="3554506" cy="25550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Uspendisse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eu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risus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leo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a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pretium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cursus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feugiat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ac ac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orci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id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finibus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Praesent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mollis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nisl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tempor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Vivamus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rhoncus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sapien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at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condimentum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molestie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eros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nulla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viverra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tellus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ac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metus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vel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sapien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Donec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accumsan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diam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nec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auctor dictum,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leo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mi cursus ante, vitae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libero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Fusce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tincidunt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dictum cursus.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9D13962-B18D-B04D-8CE6-63DEABE7B9B6}"/>
              </a:ext>
            </a:extLst>
          </p:cNvPr>
          <p:cNvSpPr/>
          <p:nvPr/>
        </p:nvSpPr>
        <p:spPr>
          <a:xfrm>
            <a:off x="7270377" y="1781678"/>
            <a:ext cx="1671917" cy="4212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600" b="1" i="0" spc="3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Definition</a:t>
            </a:r>
            <a:endParaRPr lang="en-US" sz="1600" b="1" spc="300" dirty="0">
              <a:solidFill>
                <a:schemeClr val="tx1">
                  <a:lumMod val="75000"/>
                  <a:lumOff val="25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15" name="Graphic 1">
            <a:extLst>
              <a:ext uri="{FF2B5EF4-FFF2-40B4-BE49-F238E27FC236}">
                <a16:creationId xmlns:a16="http://schemas.microsoft.com/office/drawing/2014/main" id="{38C6A5B0-9CD6-C74B-8479-A033BE7BE290}"/>
              </a:ext>
            </a:extLst>
          </p:cNvPr>
          <p:cNvGrpSpPr/>
          <p:nvPr/>
        </p:nvGrpSpPr>
        <p:grpSpPr>
          <a:xfrm>
            <a:off x="10172556" y="-56149"/>
            <a:ext cx="1178768" cy="1241757"/>
            <a:chOff x="9148428" y="-56149"/>
            <a:chExt cx="1178768" cy="1241757"/>
          </a:xfrm>
          <a:solidFill>
            <a:schemeClr val="accent2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744DAE7-F585-A34E-90FA-BB62DA357017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798E3FF6-2530-DE4C-9C62-56E6FDB732C0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55FA23F1-083B-DE46-A8EB-195DBFDCCF5D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C5C3F9D-9701-AD42-A9A1-1966CC2DE542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0" name="Graphic 1">
              <a:extLst>
                <a:ext uri="{FF2B5EF4-FFF2-40B4-BE49-F238E27FC236}">
                  <a16:creationId xmlns:a16="http://schemas.microsoft.com/office/drawing/2014/main" id="{FBCFCBBB-15B4-8E41-A2DC-1A090DB66FB2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3082A329-4222-444C-9BDD-CB15381D88A9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37F18BC5-DB0F-4545-9CD8-1A0DE18FF949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D14777E7-524A-864B-8817-3686E1996FF6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B43C12AA-CFDB-9544-BD83-4BB74F120C97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A0BD0423-70A4-2C4E-AB8B-70ED34500752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CD3FE293-E069-D947-B227-70DE46471F07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CC30D90A-3D1E-1C4B-8F0F-20C6A148D616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4A110CFF-A7FE-C343-807B-26EE30816AA1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9" name="Freeform 38">
            <a:extLst>
              <a:ext uri="{FF2B5EF4-FFF2-40B4-BE49-F238E27FC236}">
                <a16:creationId xmlns:a16="http://schemas.microsoft.com/office/drawing/2014/main" id="{644430C3-B68E-F749-AA93-3C4C30252C9A}"/>
              </a:ext>
            </a:extLst>
          </p:cNvPr>
          <p:cNvSpPr/>
          <p:nvPr/>
        </p:nvSpPr>
        <p:spPr>
          <a:xfrm>
            <a:off x="615831" y="-214401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2A939773-EB31-754B-96C4-7139988E84C9}"/>
              </a:ext>
            </a:extLst>
          </p:cNvPr>
          <p:cNvSpPr/>
          <p:nvPr/>
        </p:nvSpPr>
        <p:spPr>
          <a:xfrm>
            <a:off x="9539500" y="6171584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E89B590A-BE94-1E4B-A829-B2C7BA35BD22}"/>
              </a:ext>
            </a:extLst>
          </p:cNvPr>
          <p:cNvSpPr/>
          <p:nvPr/>
        </p:nvSpPr>
        <p:spPr>
          <a:xfrm>
            <a:off x="10492969" y="5101022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72288496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Rectangle 121">
            <a:extLst>
              <a:ext uri="{FF2B5EF4-FFF2-40B4-BE49-F238E27FC236}">
                <a16:creationId xmlns:a16="http://schemas.microsoft.com/office/drawing/2014/main" id="{D9C45D72-5917-FC44-B673-0A973CA3D0B5}"/>
              </a:ext>
            </a:extLst>
          </p:cNvPr>
          <p:cNvSpPr/>
          <p:nvPr/>
        </p:nvSpPr>
        <p:spPr>
          <a:xfrm>
            <a:off x="6523211" y="-2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aphic 1">
            <a:extLst>
              <a:ext uri="{FF2B5EF4-FFF2-40B4-BE49-F238E27FC236}">
                <a16:creationId xmlns:a16="http://schemas.microsoft.com/office/drawing/2014/main" id="{4DD9FAD2-FB0F-3443-8BDD-A1B69DF2A96E}"/>
              </a:ext>
            </a:extLst>
          </p:cNvPr>
          <p:cNvGrpSpPr/>
          <p:nvPr/>
        </p:nvGrpSpPr>
        <p:grpSpPr>
          <a:xfrm>
            <a:off x="6763215" y="375797"/>
            <a:ext cx="3204435" cy="5988569"/>
            <a:chOff x="6763215" y="375797"/>
            <a:chExt cx="3204435" cy="5988569"/>
          </a:xfrm>
          <a:solidFill>
            <a:schemeClr val="accent5"/>
          </a:solidFill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64CDF326-0AE8-3A40-8363-BC780136347A}"/>
                </a:ext>
              </a:extLst>
            </p:cNvPr>
            <p:cNvGrpSpPr/>
            <p:nvPr/>
          </p:nvGrpSpPr>
          <p:grpSpPr>
            <a:xfrm>
              <a:off x="9377154" y="2359658"/>
              <a:ext cx="243666" cy="417798"/>
              <a:chOff x="9377154" y="2359658"/>
              <a:chExt cx="243666" cy="417798"/>
            </a:xfrm>
            <a:grpFill/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9A58C2EC-FC37-C347-8F05-5FE73A649577}"/>
                  </a:ext>
                </a:extLst>
              </p:cNvPr>
              <p:cNvSpPr/>
              <p:nvPr/>
            </p:nvSpPr>
            <p:spPr>
              <a:xfrm>
                <a:off x="9377154" y="2359658"/>
                <a:ext cx="243666" cy="361803"/>
              </a:xfrm>
              <a:custGeom>
                <a:avLst/>
                <a:gdLst>
                  <a:gd name="connsiteX0" fmla="*/ 64501 w 243666"/>
                  <a:gd name="connsiteY0" fmla="*/ 332464 h 361803"/>
                  <a:gd name="connsiteX1" fmla="*/ 47642 w 243666"/>
                  <a:gd name="connsiteY1" fmla="*/ 303567 h 361803"/>
                  <a:gd name="connsiteX2" fmla="*/ 15209 w 243666"/>
                  <a:gd name="connsiteY2" fmla="*/ 265920 h 361803"/>
                  <a:gd name="connsiteX3" fmla="*/ 13209 w 243666"/>
                  <a:gd name="connsiteY3" fmla="*/ 221236 h 361803"/>
                  <a:gd name="connsiteX4" fmla="*/ 29175 w 243666"/>
                  <a:gd name="connsiteY4" fmla="*/ 210592 h 361803"/>
                  <a:gd name="connsiteX5" fmla="*/ 37033 w 243666"/>
                  <a:gd name="connsiteY5" fmla="*/ 220664 h 361803"/>
                  <a:gd name="connsiteX6" fmla="*/ 51499 w 243666"/>
                  <a:gd name="connsiteY6" fmla="*/ 241810 h 361803"/>
                  <a:gd name="connsiteX7" fmla="*/ 60893 w 243666"/>
                  <a:gd name="connsiteY7" fmla="*/ 240238 h 361803"/>
                  <a:gd name="connsiteX8" fmla="*/ 49356 w 243666"/>
                  <a:gd name="connsiteY8" fmla="*/ 153084 h 361803"/>
                  <a:gd name="connsiteX9" fmla="*/ 77324 w 243666"/>
                  <a:gd name="connsiteY9" fmla="*/ 116723 h 361803"/>
                  <a:gd name="connsiteX10" fmla="*/ 103184 w 243666"/>
                  <a:gd name="connsiteY10" fmla="*/ 145262 h 361803"/>
                  <a:gd name="connsiteX11" fmla="*/ 112078 w 243666"/>
                  <a:gd name="connsiteY11" fmla="*/ 143119 h 361803"/>
                  <a:gd name="connsiteX12" fmla="*/ 107006 w 243666"/>
                  <a:gd name="connsiteY12" fmla="*/ 95506 h 361803"/>
                  <a:gd name="connsiteX13" fmla="*/ 113221 w 243666"/>
                  <a:gd name="connsiteY13" fmla="*/ 73467 h 361803"/>
                  <a:gd name="connsiteX14" fmla="*/ 133081 w 243666"/>
                  <a:gd name="connsiteY14" fmla="*/ 76396 h 361803"/>
                  <a:gd name="connsiteX15" fmla="*/ 137582 w 243666"/>
                  <a:gd name="connsiteY15" fmla="*/ 85683 h 361803"/>
                  <a:gd name="connsiteX16" fmla="*/ 147011 w 243666"/>
                  <a:gd name="connsiteY16" fmla="*/ 85433 h 361803"/>
                  <a:gd name="connsiteX17" fmla="*/ 150083 w 243666"/>
                  <a:gd name="connsiteY17" fmla="*/ 59466 h 361803"/>
                  <a:gd name="connsiteX18" fmla="*/ 164692 w 243666"/>
                  <a:gd name="connsiteY18" fmla="*/ 18246 h 361803"/>
                  <a:gd name="connsiteX19" fmla="*/ 202840 w 243666"/>
                  <a:gd name="connsiteY19" fmla="*/ 5494 h 361803"/>
                  <a:gd name="connsiteX20" fmla="*/ 232843 w 243666"/>
                  <a:gd name="connsiteY20" fmla="*/ 38213 h 361803"/>
                  <a:gd name="connsiteX21" fmla="*/ 223592 w 243666"/>
                  <a:gd name="connsiteY21" fmla="*/ 99185 h 361803"/>
                  <a:gd name="connsiteX22" fmla="*/ 182908 w 243666"/>
                  <a:gd name="connsiteY22" fmla="*/ 173837 h 361803"/>
                  <a:gd name="connsiteX23" fmla="*/ 191910 w 243666"/>
                  <a:gd name="connsiteY23" fmla="*/ 175480 h 361803"/>
                  <a:gd name="connsiteX24" fmla="*/ 213377 w 243666"/>
                  <a:gd name="connsiteY24" fmla="*/ 170515 h 361803"/>
                  <a:gd name="connsiteX25" fmla="*/ 217199 w 243666"/>
                  <a:gd name="connsiteY25" fmla="*/ 193804 h 361803"/>
                  <a:gd name="connsiteX26" fmla="*/ 200089 w 243666"/>
                  <a:gd name="connsiteY26" fmla="*/ 238416 h 361803"/>
                  <a:gd name="connsiteX27" fmla="*/ 165264 w 243666"/>
                  <a:gd name="connsiteY27" fmla="*/ 264241 h 361803"/>
                  <a:gd name="connsiteX28" fmla="*/ 143582 w 243666"/>
                  <a:gd name="connsiteY28" fmla="*/ 278707 h 361803"/>
                  <a:gd name="connsiteX29" fmla="*/ 151833 w 243666"/>
                  <a:gd name="connsiteY29" fmla="*/ 280850 h 361803"/>
                  <a:gd name="connsiteX30" fmla="*/ 185480 w 243666"/>
                  <a:gd name="connsiteY30" fmla="*/ 266384 h 361803"/>
                  <a:gd name="connsiteX31" fmla="*/ 196267 w 243666"/>
                  <a:gd name="connsiteY31" fmla="*/ 300817 h 361803"/>
                  <a:gd name="connsiteX32" fmla="*/ 128973 w 243666"/>
                  <a:gd name="connsiteY32" fmla="*/ 329428 h 361803"/>
                  <a:gd name="connsiteX33" fmla="*/ 119865 w 243666"/>
                  <a:gd name="connsiteY33" fmla="*/ 331249 h 361803"/>
                  <a:gd name="connsiteX34" fmla="*/ 91433 w 243666"/>
                  <a:gd name="connsiteY34" fmla="*/ 333000 h 361803"/>
                  <a:gd name="connsiteX35" fmla="*/ 73073 w 243666"/>
                  <a:gd name="connsiteY35" fmla="*/ 336000 h 361803"/>
                  <a:gd name="connsiteX36" fmla="*/ 44641 w 243666"/>
                  <a:gd name="connsiteY36" fmla="*/ 358574 h 361803"/>
                  <a:gd name="connsiteX37" fmla="*/ 46106 w 243666"/>
                  <a:gd name="connsiteY37" fmla="*/ 360253 h 361803"/>
                  <a:gd name="connsiteX38" fmla="*/ 58036 w 243666"/>
                  <a:gd name="connsiteY38" fmla="*/ 359503 h 361803"/>
                  <a:gd name="connsiteX39" fmla="*/ 51035 w 243666"/>
                  <a:gd name="connsiteY39" fmla="*/ 356253 h 361803"/>
                  <a:gd name="connsiteX40" fmla="*/ 72359 w 243666"/>
                  <a:gd name="connsiteY40" fmla="*/ 342787 h 361803"/>
                  <a:gd name="connsiteX41" fmla="*/ 103041 w 243666"/>
                  <a:gd name="connsiteY41" fmla="*/ 338822 h 361803"/>
                  <a:gd name="connsiteX42" fmla="*/ 144440 w 243666"/>
                  <a:gd name="connsiteY42" fmla="*/ 333857 h 361803"/>
                  <a:gd name="connsiteX43" fmla="*/ 203340 w 243666"/>
                  <a:gd name="connsiteY43" fmla="*/ 307925 h 361803"/>
                  <a:gd name="connsiteX44" fmla="*/ 200339 w 243666"/>
                  <a:gd name="connsiteY44" fmla="*/ 262205 h 361803"/>
                  <a:gd name="connsiteX45" fmla="*/ 144832 w 243666"/>
                  <a:gd name="connsiteY45" fmla="*/ 277636 h 361803"/>
                  <a:gd name="connsiteX46" fmla="*/ 153083 w 243666"/>
                  <a:gd name="connsiteY46" fmla="*/ 279779 h 361803"/>
                  <a:gd name="connsiteX47" fmla="*/ 181087 w 243666"/>
                  <a:gd name="connsiteY47" fmla="*/ 262277 h 361803"/>
                  <a:gd name="connsiteX48" fmla="*/ 206912 w 243666"/>
                  <a:gd name="connsiteY48" fmla="*/ 242345 h 361803"/>
                  <a:gd name="connsiteX49" fmla="*/ 227021 w 243666"/>
                  <a:gd name="connsiteY49" fmla="*/ 191018 h 361803"/>
                  <a:gd name="connsiteX50" fmla="*/ 208519 w 243666"/>
                  <a:gd name="connsiteY50" fmla="*/ 159585 h 361803"/>
                  <a:gd name="connsiteX51" fmla="*/ 182480 w 243666"/>
                  <a:gd name="connsiteY51" fmla="*/ 174444 h 361803"/>
                  <a:gd name="connsiteX52" fmla="*/ 191481 w 243666"/>
                  <a:gd name="connsiteY52" fmla="*/ 176087 h 361803"/>
                  <a:gd name="connsiteX53" fmla="*/ 219592 w 243666"/>
                  <a:gd name="connsiteY53" fmla="*/ 134046 h 361803"/>
                  <a:gd name="connsiteX54" fmla="*/ 236915 w 243666"/>
                  <a:gd name="connsiteY54" fmla="*/ 85254 h 361803"/>
                  <a:gd name="connsiteX55" fmla="*/ 230450 w 243666"/>
                  <a:gd name="connsiteY55" fmla="*/ 9316 h 361803"/>
                  <a:gd name="connsiteX56" fmla="*/ 169943 w 243666"/>
                  <a:gd name="connsiteY56" fmla="*/ 6709 h 361803"/>
                  <a:gd name="connsiteX57" fmla="*/ 144868 w 243666"/>
                  <a:gd name="connsiteY57" fmla="*/ 35998 h 361803"/>
                  <a:gd name="connsiteX58" fmla="*/ 137582 w 243666"/>
                  <a:gd name="connsiteY58" fmla="*/ 84397 h 361803"/>
                  <a:gd name="connsiteX59" fmla="*/ 147011 w 243666"/>
                  <a:gd name="connsiteY59" fmla="*/ 84147 h 361803"/>
                  <a:gd name="connsiteX60" fmla="*/ 126116 w 243666"/>
                  <a:gd name="connsiteY60" fmla="*/ 64073 h 361803"/>
                  <a:gd name="connsiteX61" fmla="*/ 107614 w 243666"/>
                  <a:gd name="connsiteY61" fmla="*/ 68109 h 361803"/>
                  <a:gd name="connsiteX62" fmla="*/ 97398 w 243666"/>
                  <a:gd name="connsiteY62" fmla="*/ 100828 h 361803"/>
                  <a:gd name="connsiteX63" fmla="*/ 102756 w 243666"/>
                  <a:gd name="connsiteY63" fmla="*/ 144690 h 361803"/>
                  <a:gd name="connsiteX64" fmla="*/ 111650 w 243666"/>
                  <a:gd name="connsiteY64" fmla="*/ 142547 h 361803"/>
                  <a:gd name="connsiteX65" fmla="*/ 95933 w 243666"/>
                  <a:gd name="connsiteY65" fmla="*/ 119044 h 361803"/>
                  <a:gd name="connsiteX66" fmla="*/ 74181 w 243666"/>
                  <a:gd name="connsiteY66" fmla="*/ 110436 h 361803"/>
                  <a:gd name="connsiteX67" fmla="*/ 46642 w 243666"/>
                  <a:gd name="connsiteY67" fmla="*/ 117544 h 361803"/>
                  <a:gd name="connsiteX68" fmla="*/ 41105 w 243666"/>
                  <a:gd name="connsiteY68" fmla="*/ 138940 h 361803"/>
                  <a:gd name="connsiteX69" fmla="*/ 40177 w 243666"/>
                  <a:gd name="connsiteY69" fmla="*/ 176766 h 361803"/>
                  <a:gd name="connsiteX70" fmla="*/ 51607 w 243666"/>
                  <a:gd name="connsiteY70" fmla="*/ 241810 h 361803"/>
                  <a:gd name="connsiteX71" fmla="*/ 61001 w 243666"/>
                  <a:gd name="connsiteY71" fmla="*/ 240238 h 361803"/>
                  <a:gd name="connsiteX72" fmla="*/ 25675 w 243666"/>
                  <a:gd name="connsiteY72" fmla="*/ 203234 h 361803"/>
                  <a:gd name="connsiteX73" fmla="*/ 1493 w 243666"/>
                  <a:gd name="connsiteY73" fmla="*/ 229451 h 361803"/>
                  <a:gd name="connsiteX74" fmla="*/ 20817 w 243666"/>
                  <a:gd name="connsiteY74" fmla="*/ 288851 h 361803"/>
                  <a:gd name="connsiteX75" fmla="*/ 44641 w 243666"/>
                  <a:gd name="connsiteY75" fmla="*/ 313176 h 361803"/>
                  <a:gd name="connsiteX76" fmla="*/ 56178 w 243666"/>
                  <a:gd name="connsiteY76" fmla="*/ 335143 h 361803"/>
                  <a:gd name="connsiteX77" fmla="*/ 64501 w 243666"/>
                  <a:gd name="connsiteY77" fmla="*/ 332464 h 361803"/>
                  <a:gd name="connsiteX78" fmla="*/ 64501 w 243666"/>
                  <a:gd name="connsiteY78" fmla="*/ 332464 h 361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243666" h="361803">
                    <a:moveTo>
                      <a:pt x="64501" y="332464"/>
                    </a:moveTo>
                    <a:cubicBezTo>
                      <a:pt x="56821" y="325249"/>
                      <a:pt x="55321" y="311783"/>
                      <a:pt x="47642" y="303567"/>
                    </a:cubicBezTo>
                    <a:cubicBezTo>
                      <a:pt x="36069" y="291209"/>
                      <a:pt x="23746" y="280993"/>
                      <a:pt x="15209" y="265920"/>
                    </a:cubicBezTo>
                    <a:cubicBezTo>
                      <a:pt x="6851" y="251132"/>
                      <a:pt x="8351" y="236916"/>
                      <a:pt x="13209" y="221236"/>
                    </a:cubicBezTo>
                    <a:cubicBezTo>
                      <a:pt x="15173" y="214878"/>
                      <a:pt x="21174" y="208448"/>
                      <a:pt x="29175" y="210592"/>
                    </a:cubicBezTo>
                    <a:cubicBezTo>
                      <a:pt x="31961" y="211342"/>
                      <a:pt x="35319" y="218200"/>
                      <a:pt x="37033" y="220664"/>
                    </a:cubicBezTo>
                    <a:cubicBezTo>
                      <a:pt x="41962" y="227629"/>
                      <a:pt x="46463" y="234880"/>
                      <a:pt x="51499" y="241810"/>
                    </a:cubicBezTo>
                    <a:cubicBezTo>
                      <a:pt x="53285" y="244239"/>
                      <a:pt x="62787" y="243596"/>
                      <a:pt x="60893" y="240238"/>
                    </a:cubicBezTo>
                    <a:cubicBezTo>
                      <a:pt x="46606" y="214878"/>
                      <a:pt x="48499" y="181374"/>
                      <a:pt x="49356" y="153084"/>
                    </a:cubicBezTo>
                    <a:cubicBezTo>
                      <a:pt x="49892" y="135582"/>
                      <a:pt x="51535" y="109722"/>
                      <a:pt x="77324" y="116723"/>
                    </a:cubicBezTo>
                    <a:cubicBezTo>
                      <a:pt x="93647" y="121152"/>
                      <a:pt x="93469" y="135011"/>
                      <a:pt x="103184" y="145262"/>
                    </a:cubicBezTo>
                    <a:cubicBezTo>
                      <a:pt x="104899" y="147084"/>
                      <a:pt x="113400" y="146762"/>
                      <a:pt x="112078" y="143119"/>
                    </a:cubicBezTo>
                    <a:cubicBezTo>
                      <a:pt x="107149" y="129474"/>
                      <a:pt x="106078" y="110079"/>
                      <a:pt x="107006" y="95506"/>
                    </a:cubicBezTo>
                    <a:cubicBezTo>
                      <a:pt x="107328" y="90184"/>
                      <a:pt x="109221" y="77968"/>
                      <a:pt x="113221" y="73467"/>
                    </a:cubicBezTo>
                    <a:cubicBezTo>
                      <a:pt x="119758" y="66145"/>
                      <a:pt x="128616" y="70324"/>
                      <a:pt x="133081" y="76396"/>
                    </a:cubicBezTo>
                    <a:cubicBezTo>
                      <a:pt x="134938" y="78968"/>
                      <a:pt x="136081" y="82897"/>
                      <a:pt x="137582" y="85683"/>
                    </a:cubicBezTo>
                    <a:cubicBezTo>
                      <a:pt x="138939" y="88148"/>
                      <a:pt x="145868" y="88076"/>
                      <a:pt x="147011" y="85433"/>
                    </a:cubicBezTo>
                    <a:cubicBezTo>
                      <a:pt x="150583" y="77253"/>
                      <a:pt x="149440" y="68216"/>
                      <a:pt x="150083" y="59466"/>
                    </a:cubicBezTo>
                    <a:cubicBezTo>
                      <a:pt x="151155" y="45285"/>
                      <a:pt x="154405" y="28926"/>
                      <a:pt x="164692" y="18246"/>
                    </a:cubicBezTo>
                    <a:cubicBezTo>
                      <a:pt x="174193" y="8388"/>
                      <a:pt x="189445" y="4887"/>
                      <a:pt x="202840" y="5494"/>
                    </a:cubicBezTo>
                    <a:cubicBezTo>
                      <a:pt x="222985" y="6387"/>
                      <a:pt x="230807" y="20353"/>
                      <a:pt x="232843" y="38213"/>
                    </a:cubicBezTo>
                    <a:cubicBezTo>
                      <a:pt x="235272" y="59644"/>
                      <a:pt x="228450" y="78647"/>
                      <a:pt x="223592" y="99185"/>
                    </a:cubicBezTo>
                    <a:cubicBezTo>
                      <a:pt x="217234" y="126259"/>
                      <a:pt x="201161" y="152834"/>
                      <a:pt x="182908" y="173837"/>
                    </a:cubicBezTo>
                    <a:cubicBezTo>
                      <a:pt x="185909" y="174373"/>
                      <a:pt x="188909" y="174944"/>
                      <a:pt x="191910" y="175480"/>
                    </a:cubicBezTo>
                    <a:cubicBezTo>
                      <a:pt x="194910" y="165443"/>
                      <a:pt x="205626" y="162514"/>
                      <a:pt x="213377" y="170515"/>
                    </a:cubicBezTo>
                    <a:cubicBezTo>
                      <a:pt x="217734" y="175051"/>
                      <a:pt x="217484" y="187874"/>
                      <a:pt x="217199" y="193804"/>
                    </a:cubicBezTo>
                    <a:cubicBezTo>
                      <a:pt x="216448" y="210199"/>
                      <a:pt x="211805" y="226558"/>
                      <a:pt x="200089" y="238416"/>
                    </a:cubicBezTo>
                    <a:cubicBezTo>
                      <a:pt x="190160" y="248453"/>
                      <a:pt x="177658" y="257597"/>
                      <a:pt x="165264" y="264241"/>
                    </a:cubicBezTo>
                    <a:cubicBezTo>
                      <a:pt x="157370" y="268456"/>
                      <a:pt x="149011" y="271278"/>
                      <a:pt x="143582" y="278707"/>
                    </a:cubicBezTo>
                    <a:cubicBezTo>
                      <a:pt x="141296" y="281851"/>
                      <a:pt x="150655" y="281422"/>
                      <a:pt x="151833" y="280850"/>
                    </a:cubicBezTo>
                    <a:cubicBezTo>
                      <a:pt x="161906" y="275921"/>
                      <a:pt x="174015" y="266313"/>
                      <a:pt x="185480" y="266384"/>
                    </a:cubicBezTo>
                    <a:cubicBezTo>
                      <a:pt x="207162" y="266527"/>
                      <a:pt x="201982" y="286672"/>
                      <a:pt x="196267" y="300817"/>
                    </a:cubicBezTo>
                    <a:cubicBezTo>
                      <a:pt x="185159" y="328392"/>
                      <a:pt x="153333" y="326356"/>
                      <a:pt x="128973" y="329428"/>
                    </a:cubicBezTo>
                    <a:cubicBezTo>
                      <a:pt x="125830" y="329821"/>
                      <a:pt x="122937" y="330642"/>
                      <a:pt x="119865" y="331249"/>
                    </a:cubicBezTo>
                    <a:cubicBezTo>
                      <a:pt x="109471" y="333321"/>
                      <a:pt x="101720" y="333143"/>
                      <a:pt x="91433" y="333000"/>
                    </a:cubicBezTo>
                    <a:cubicBezTo>
                      <a:pt x="84825" y="332928"/>
                      <a:pt x="79289" y="333750"/>
                      <a:pt x="73073" y="336000"/>
                    </a:cubicBezTo>
                    <a:cubicBezTo>
                      <a:pt x="63465" y="339500"/>
                      <a:pt x="47249" y="347573"/>
                      <a:pt x="44641" y="358574"/>
                    </a:cubicBezTo>
                    <a:cubicBezTo>
                      <a:pt x="44463" y="359289"/>
                      <a:pt x="45677" y="360074"/>
                      <a:pt x="46106" y="360253"/>
                    </a:cubicBezTo>
                    <a:cubicBezTo>
                      <a:pt x="50892" y="362432"/>
                      <a:pt x="53643" y="362432"/>
                      <a:pt x="58036" y="359503"/>
                    </a:cubicBezTo>
                    <a:cubicBezTo>
                      <a:pt x="62644" y="356431"/>
                      <a:pt x="53643" y="354502"/>
                      <a:pt x="51035" y="356253"/>
                    </a:cubicBezTo>
                    <a:cubicBezTo>
                      <a:pt x="57607" y="351859"/>
                      <a:pt x="65144" y="346073"/>
                      <a:pt x="72359" y="342787"/>
                    </a:cubicBezTo>
                    <a:cubicBezTo>
                      <a:pt x="82075" y="338357"/>
                      <a:pt x="92683" y="338750"/>
                      <a:pt x="103041" y="338822"/>
                    </a:cubicBezTo>
                    <a:cubicBezTo>
                      <a:pt x="116972" y="338929"/>
                      <a:pt x="130438" y="334321"/>
                      <a:pt x="144440" y="333857"/>
                    </a:cubicBezTo>
                    <a:cubicBezTo>
                      <a:pt x="164406" y="333250"/>
                      <a:pt x="192410" y="326678"/>
                      <a:pt x="203340" y="307925"/>
                    </a:cubicBezTo>
                    <a:cubicBezTo>
                      <a:pt x="210769" y="295138"/>
                      <a:pt x="218842" y="268242"/>
                      <a:pt x="200339" y="262205"/>
                    </a:cubicBezTo>
                    <a:cubicBezTo>
                      <a:pt x="180194" y="255597"/>
                      <a:pt x="161977" y="269206"/>
                      <a:pt x="144832" y="277636"/>
                    </a:cubicBezTo>
                    <a:cubicBezTo>
                      <a:pt x="147583" y="278350"/>
                      <a:pt x="150333" y="279064"/>
                      <a:pt x="153083" y="279779"/>
                    </a:cubicBezTo>
                    <a:cubicBezTo>
                      <a:pt x="159370" y="271170"/>
                      <a:pt x="172372" y="268027"/>
                      <a:pt x="181087" y="262277"/>
                    </a:cubicBezTo>
                    <a:cubicBezTo>
                      <a:pt x="190052" y="256383"/>
                      <a:pt x="199161" y="249739"/>
                      <a:pt x="206912" y="242345"/>
                    </a:cubicBezTo>
                    <a:cubicBezTo>
                      <a:pt x="220913" y="228951"/>
                      <a:pt x="226843" y="210234"/>
                      <a:pt x="227021" y="191018"/>
                    </a:cubicBezTo>
                    <a:cubicBezTo>
                      <a:pt x="227164" y="177444"/>
                      <a:pt x="223842" y="162014"/>
                      <a:pt x="208519" y="159585"/>
                    </a:cubicBezTo>
                    <a:cubicBezTo>
                      <a:pt x="198268" y="157942"/>
                      <a:pt x="185552" y="164157"/>
                      <a:pt x="182480" y="174444"/>
                    </a:cubicBezTo>
                    <a:cubicBezTo>
                      <a:pt x="181373" y="178195"/>
                      <a:pt x="189874" y="177945"/>
                      <a:pt x="191481" y="176087"/>
                    </a:cubicBezTo>
                    <a:cubicBezTo>
                      <a:pt x="202697" y="163193"/>
                      <a:pt x="211126" y="148834"/>
                      <a:pt x="219592" y="134046"/>
                    </a:cubicBezTo>
                    <a:cubicBezTo>
                      <a:pt x="228986" y="117580"/>
                      <a:pt x="231950" y="103400"/>
                      <a:pt x="236915" y="85254"/>
                    </a:cubicBezTo>
                    <a:cubicBezTo>
                      <a:pt x="243166" y="62323"/>
                      <a:pt x="250810" y="27890"/>
                      <a:pt x="230450" y="9316"/>
                    </a:cubicBezTo>
                    <a:cubicBezTo>
                      <a:pt x="215448" y="-4364"/>
                      <a:pt x="187016" y="-971"/>
                      <a:pt x="169943" y="6709"/>
                    </a:cubicBezTo>
                    <a:cubicBezTo>
                      <a:pt x="157227" y="12424"/>
                      <a:pt x="149154" y="22925"/>
                      <a:pt x="144868" y="35998"/>
                    </a:cubicBezTo>
                    <a:cubicBezTo>
                      <a:pt x="139760" y="51500"/>
                      <a:pt x="143904" y="69931"/>
                      <a:pt x="137582" y="84397"/>
                    </a:cubicBezTo>
                    <a:cubicBezTo>
                      <a:pt x="140725" y="84326"/>
                      <a:pt x="143868" y="84219"/>
                      <a:pt x="147011" y="84147"/>
                    </a:cubicBezTo>
                    <a:cubicBezTo>
                      <a:pt x="141153" y="73503"/>
                      <a:pt x="139082" y="66038"/>
                      <a:pt x="126116" y="64073"/>
                    </a:cubicBezTo>
                    <a:cubicBezTo>
                      <a:pt x="119686" y="63073"/>
                      <a:pt x="112721" y="63787"/>
                      <a:pt x="107614" y="68109"/>
                    </a:cubicBezTo>
                    <a:cubicBezTo>
                      <a:pt x="99219" y="75217"/>
                      <a:pt x="97255" y="90505"/>
                      <a:pt x="97398" y="100828"/>
                    </a:cubicBezTo>
                    <a:cubicBezTo>
                      <a:pt x="97577" y="115258"/>
                      <a:pt x="97827" y="131010"/>
                      <a:pt x="102756" y="144690"/>
                    </a:cubicBezTo>
                    <a:cubicBezTo>
                      <a:pt x="105720" y="143976"/>
                      <a:pt x="108685" y="143262"/>
                      <a:pt x="111650" y="142547"/>
                    </a:cubicBezTo>
                    <a:cubicBezTo>
                      <a:pt x="104899" y="135404"/>
                      <a:pt x="103827" y="125366"/>
                      <a:pt x="95933" y="119044"/>
                    </a:cubicBezTo>
                    <a:cubicBezTo>
                      <a:pt x="89861" y="114187"/>
                      <a:pt x="81717" y="111579"/>
                      <a:pt x="74181" y="110436"/>
                    </a:cubicBezTo>
                    <a:cubicBezTo>
                      <a:pt x="65144" y="109043"/>
                      <a:pt x="52500" y="109258"/>
                      <a:pt x="46642" y="117544"/>
                    </a:cubicBezTo>
                    <a:cubicBezTo>
                      <a:pt x="42677" y="123152"/>
                      <a:pt x="42141" y="132439"/>
                      <a:pt x="41105" y="138940"/>
                    </a:cubicBezTo>
                    <a:cubicBezTo>
                      <a:pt x="39069" y="151584"/>
                      <a:pt x="40069" y="164050"/>
                      <a:pt x="40177" y="176766"/>
                    </a:cubicBezTo>
                    <a:cubicBezTo>
                      <a:pt x="40355" y="199554"/>
                      <a:pt x="40177" y="221450"/>
                      <a:pt x="51607" y="241810"/>
                    </a:cubicBezTo>
                    <a:cubicBezTo>
                      <a:pt x="54750" y="241274"/>
                      <a:pt x="57857" y="240774"/>
                      <a:pt x="61001" y="240238"/>
                    </a:cubicBezTo>
                    <a:cubicBezTo>
                      <a:pt x="52321" y="228344"/>
                      <a:pt x="43141" y="204127"/>
                      <a:pt x="25675" y="203234"/>
                    </a:cubicBezTo>
                    <a:cubicBezTo>
                      <a:pt x="9208" y="202376"/>
                      <a:pt x="4422" y="216199"/>
                      <a:pt x="1493" y="229451"/>
                    </a:cubicBezTo>
                    <a:cubicBezTo>
                      <a:pt x="-3758" y="253276"/>
                      <a:pt x="5351" y="270599"/>
                      <a:pt x="20817" y="288851"/>
                    </a:cubicBezTo>
                    <a:cubicBezTo>
                      <a:pt x="28211" y="297567"/>
                      <a:pt x="38319" y="303460"/>
                      <a:pt x="44641" y="313176"/>
                    </a:cubicBezTo>
                    <a:cubicBezTo>
                      <a:pt x="49142" y="320105"/>
                      <a:pt x="50071" y="329428"/>
                      <a:pt x="56178" y="335143"/>
                    </a:cubicBezTo>
                    <a:cubicBezTo>
                      <a:pt x="58357" y="337286"/>
                      <a:pt x="67716" y="335500"/>
                      <a:pt x="64501" y="332464"/>
                    </a:cubicBezTo>
                    <a:lnTo>
                      <a:pt x="64501" y="332464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6A0EFCEE-7E1D-B049-B835-51F0D9C4E2FE}"/>
                  </a:ext>
                </a:extLst>
              </p:cNvPr>
              <p:cNvSpPr/>
              <p:nvPr/>
            </p:nvSpPr>
            <p:spPr>
              <a:xfrm>
                <a:off x="9393327" y="2360805"/>
                <a:ext cx="203317" cy="416652"/>
              </a:xfrm>
              <a:custGeom>
                <a:avLst/>
                <a:gdLst>
                  <a:gd name="connsiteX0" fmla="*/ 193775 w 203317"/>
                  <a:gd name="connsiteY0" fmla="*/ 2026 h 416652"/>
                  <a:gd name="connsiteX1" fmla="*/ 147019 w 203317"/>
                  <a:gd name="connsiteY1" fmla="*/ 107361 h 416652"/>
                  <a:gd name="connsiteX2" fmla="*/ 97620 w 203317"/>
                  <a:gd name="connsiteY2" fmla="*/ 211588 h 416652"/>
                  <a:gd name="connsiteX3" fmla="*/ 48149 w 203317"/>
                  <a:gd name="connsiteY3" fmla="*/ 313708 h 416652"/>
                  <a:gd name="connsiteX4" fmla="*/ 250 w 203317"/>
                  <a:gd name="connsiteY4" fmla="*/ 414042 h 416652"/>
                  <a:gd name="connsiteX5" fmla="*/ 9716 w 203317"/>
                  <a:gd name="connsiteY5" fmla="*/ 415078 h 416652"/>
                  <a:gd name="connsiteX6" fmla="*/ 57615 w 203317"/>
                  <a:gd name="connsiteY6" fmla="*/ 314744 h 416652"/>
                  <a:gd name="connsiteX7" fmla="*/ 107085 w 203317"/>
                  <a:gd name="connsiteY7" fmla="*/ 212624 h 416652"/>
                  <a:gd name="connsiteX8" fmla="*/ 156484 w 203317"/>
                  <a:gd name="connsiteY8" fmla="*/ 108396 h 416652"/>
                  <a:gd name="connsiteX9" fmla="*/ 203240 w 203317"/>
                  <a:gd name="connsiteY9" fmla="*/ 3062 h 416652"/>
                  <a:gd name="connsiteX10" fmla="*/ 193775 w 203317"/>
                  <a:gd name="connsiteY10" fmla="*/ 2026 h 416652"/>
                  <a:gd name="connsiteX11" fmla="*/ 193775 w 203317"/>
                  <a:gd name="connsiteY11" fmla="*/ 2026 h 416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317" h="416652">
                    <a:moveTo>
                      <a:pt x="193775" y="2026"/>
                    </a:moveTo>
                    <a:cubicBezTo>
                      <a:pt x="183452" y="39781"/>
                      <a:pt x="161235" y="71320"/>
                      <a:pt x="147019" y="107361"/>
                    </a:cubicBezTo>
                    <a:cubicBezTo>
                      <a:pt x="132767" y="143472"/>
                      <a:pt x="116479" y="177691"/>
                      <a:pt x="97620" y="211588"/>
                    </a:cubicBezTo>
                    <a:cubicBezTo>
                      <a:pt x="79118" y="244878"/>
                      <a:pt x="63330" y="278882"/>
                      <a:pt x="48149" y="313708"/>
                    </a:cubicBezTo>
                    <a:cubicBezTo>
                      <a:pt x="33862" y="346498"/>
                      <a:pt x="21217" y="384931"/>
                      <a:pt x="250" y="414042"/>
                    </a:cubicBezTo>
                    <a:cubicBezTo>
                      <a:pt x="-1642" y="416649"/>
                      <a:pt x="7752" y="417828"/>
                      <a:pt x="9716" y="415078"/>
                    </a:cubicBezTo>
                    <a:cubicBezTo>
                      <a:pt x="30683" y="385931"/>
                      <a:pt x="43327" y="347533"/>
                      <a:pt x="57615" y="314744"/>
                    </a:cubicBezTo>
                    <a:cubicBezTo>
                      <a:pt x="72795" y="279882"/>
                      <a:pt x="88619" y="245914"/>
                      <a:pt x="107085" y="212624"/>
                    </a:cubicBezTo>
                    <a:cubicBezTo>
                      <a:pt x="125909" y="178691"/>
                      <a:pt x="142233" y="144472"/>
                      <a:pt x="156484" y="108396"/>
                    </a:cubicBezTo>
                    <a:cubicBezTo>
                      <a:pt x="170700" y="72356"/>
                      <a:pt x="192917" y="40817"/>
                      <a:pt x="203240" y="3062"/>
                    </a:cubicBezTo>
                    <a:cubicBezTo>
                      <a:pt x="204276" y="-653"/>
                      <a:pt x="194596" y="-974"/>
                      <a:pt x="193775" y="2026"/>
                    </a:cubicBezTo>
                    <a:lnTo>
                      <a:pt x="193775" y="202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id="{D51C485F-3397-6A46-826D-08A430E8750C}"/>
                </a:ext>
              </a:extLst>
            </p:cNvPr>
            <p:cNvGrpSpPr/>
            <p:nvPr/>
          </p:nvGrpSpPr>
          <p:grpSpPr>
            <a:xfrm>
              <a:off x="6763215" y="375797"/>
              <a:ext cx="1463408" cy="1377322"/>
              <a:chOff x="6763215" y="375797"/>
              <a:chExt cx="1463408" cy="1377322"/>
            </a:xfrm>
            <a:grpFill/>
          </p:grpSpPr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59A2DB70-6C02-BE4B-9E57-7606256DCFF3}"/>
                  </a:ext>
                </a:extLst>
              </p:cNvPr>
              <p:cNvSpPr/>
              <p:nvPr/>
            </p:nvSpPr>
            <p:spPr>
              <a:xfrm>
                <a:off x="6763215" y="375797"/>
                <a:ext cx="1463408" cy="1377322"/>
              </a:xfrm>
              <a:custGeom>
                <a:avLst/>
                <a:gdLst>
                  <a:gd name="connsiteX0" fmla="*/ 1463039 w 1463408"/>
                  <a:gd name="connsiteY0" fmla="*/ 28468 h 1377322"/>
                  <a:gd name="connsiteX1" fmla="*/ 1408675 w 1463408"/>
                  <a:gd name="connsiteY1" fmla="*/ 893 h 1377322"/>
                  <a:gd name="connsiteX2" fmla="*/ 1237296 w 1463408"/>
                  <a:gd name="connsiteY2" fmla="*/ 7965 h 1377322"/>
                  <a:gd name="connsiteX3" fmla="*/ 1051273 w 1463408"/>
                  <a:gd name="connsiteY3" fmla="*/ 11287 h 1377322"/>
                  <a:gd name="connsiteX4" fmla="*/ 678619 w 1463408"/>
                  <a:gd name="connsiteY4" fmla="*/ 17073 h 1377322"/>
                  <a:gd name="connsiteX5" fmla="*/ 308645 w 1463408"/>
                  <a:gd name="connsiteY5" fmla="*/ 22538 h 1377322"/>
                  <a:gd name="connsiteX6" fmla="*/ 182772 w 1463408"/>
                  <a:gd name="connsiteY6" fmla="*/ 32397 h 1377322"/>
                  <a:gd name="connsiteX7" fmla="*/ 112049 w 1463408"/>
                  <a:gd name="connsiteY7" fmla="*/ 38969 h 1377322"/>
                  <a:gd name="connsiteX8" fmla="*/ 127336 w 1463408"/>
                  <a:gd name="connsiteY8" fmla="*/ 81546 h 1377322"/>
                  <a:gd name="connsiteX9" fmla="*/ 231563 w 1463408"/>
                  <a:gd name="connsiteY9" fmla="*/ 68008 h 1377322"/>
                  <a:gd name="connsiteX10" fmla="*/ 307859 w 1463408"/>
                  <a:gd name="connsiteY10" fmla="*/ 74295 h 1377322"/>
                  <a:gd name="connsiteX11" fmla="*/ 315252 w 1463408"/>
                  <a:gd name="connsiteY11" fmla="*/ 492169 h 1377322"/>
                  <a:gd name="connsiteX12" fmla="*/ 239743 w 1463408"/>
                  <a:gd name="connsiteY12" fmla="*/ 873573 h 1377322"/>
                  <a:gd name="connsiteX13" fmla="*/ 130158 w 1463408"/>
                  <a:gd name="connsiteY13" fmla="*/ 984587 h 1377322"/>
                  <a:gd name="connsiteX14" fmla="*/ 27681 w 1463408"/>
                  <a:gd name="connsiteY14" fmla="*/ 1042166 h 1377322"/>
                  <a:gd name="connsiteX15" fmla="*/ 84831 w 1463408"/>
                  <a:gd name="connsiteY15" fmla="*/ 1183005 h 1377322"/>
                  <a:gd name="connsiteX16" fmla="*/ 155340 w 1463408"/>
                  <a:gd name="connsiteY16" fmla="*/ 1216509 h 1377322"/>
                  <a:gd name="connsiteX17" fmla="*/ 192166 w 1463408"/>
                  <a:gd name="connsiteY17" fmla="*/ 1265372 h 1377322"/>
                  <a:gd name="connsiteX18" fmla="*/ 340649 w 1463408"/>
                  <a:gd name="connsiteY18" fmla="*/ 1263301 h 1377322"/>
                  <a:gd name="connsiteX19" fmla="*/ 436732 w 1463408"/>
                  <a:gd name="connsiteY19" fmla="*/ 1351026 h 1377322"/>
                  <a:gd name="connsiteX20" fmla="*/ 558140 w 1463408"/>
                  <a:gd name="connsiteY20" fmla="*/ 1326451 h 1377322"/>
                  <a:gd name="connsiteX21" fmla="*/ 704265 w 1463408"/>
                  <a:gd name="connsiteY21" fmla="*/ 1373957 h 1377322"/>
                  <a:gd name="connsiteX22" fmla="*/ 806671 w 1463408"/>
                  <a:gd name="connsiteY22" fmla="*/ 1355491 h 1377322"/>
                  <a:gd name="connsiteX23" fmla="*/ 847533 w 1463408"/>
                  <a:gd name="connsiteY23" fmla="*/ 1255550 h 1377322"/>
                  <a:gd name="connsiteX24" fmla="*/ 840604 w 1463408"/>
                  <a:gd name="connsiteY24" fmla="*/ 1100638 h 1377322"/>
                  <a:gd name="connsiteX25" fmla="*/ 1079419 w 1463408"/>
                  <a:gd name="connsiteY25" fmla="*/ 1110460 h 1377322"/>
                  <a:gd name="connsiteX26" fmla="*/ 1329093 w 1463408"/>
                  <a:gd name="connsiteY26" fmla="*/ 1090029 h 1377322"/>
                  <a:gd name="connsiteX27" fmla="*/ 1335166 w 1463408"/>
                  <a:gd name="connsiteY27" fmla="*/ 1084707 h 1377322"/>
                  <a:gd name="connsiteX28" fmla="*/ 1330022 w 1463408"/>
                  <a:gd name="connsiteY28" fmla="*/ 832175 h 1377322"/>
                  <a:gd name="connsiteX29" fmla="*/ 1333344 w 1463408"/>
                  <a:gd name="connsiteY29" fmla="*/ 542211 h 1377322"/>
                  <a:gd name="connsiteX30" fmla="*/ 1331308 w 1463408"/>
                  <a:gd name="connsiteY30" fmla="*/ 255710 h 1377322"/>
                  <a:gd name="connsiteX31" fmla="*/ 1331415 w 1463408"/>
                  <a:gd name="connsiteY31" fmla="*/ 125587 h 1377322"/>
                  <a:gd name="connsiteX32" fmla="*/ 1331201 w 1463408"/>
                  <a:gd name="connsiteY32" fmla="*/ 64544 h 1377322"/>
                  <a:gd name="connsiteX33" fmla="*/ 1419605 w 1463408"/>
                  <a:gd name="connsiteY33" fmla="*/ 69259 h 1377322"/>
                  <a:gd name="connsiteX34" fmla="*/ 1463039 w 1463408"/>
                  <a:gd name="connsiteY34" fmla="*/ 28468 h 1377322"/>
                  <a:gd name="connsiteX35" fmla="*/ 783561 w 1463408"/>
                  <a:gd name="connsiteY35" fmla="*/ 1352490 h 1377322"/>
                  <a:gd name="connsiteX36" fmla="*/ 645222 w 1463408"/>
                  <a:gd name="connsiteY36" fmla="*/ 1331309 h 1377322"/>
                  <a:gd name="connsiteX37" fmla="*/ 541852 w 1463408"/>
                  <a:gd name="connsiteY37" fmla="*/ 1316807 h 1377322"/>
                  <a:gd name="connsiteX38" fmla="*/ 473987 w 1463408"/>
                  <a:gd name="connsiteY38" fmla="*/ 1342775 h 1377322"/>
                  <a:gd name="connsiteX39" fmla="*/ 400978 w 1463408"/>
                  <a:gd name="connsiteY39" fmla="*/ 1303377 h 1377322"/>
                  <a:gd name="connsiteX40" fmla="*/ 321825 w 1463408"/>
                  <a:gd name="connsiteY40" fmla="*/ 1241262 h 1377322"/>
                  <a:gd name="connsiteX41" fmla="*/ 169841 w 1463408"/>
                  <a:gd name="connsiteY41" fmla="*/ 1217295 h 1377322"/>
                  <a:gd name="connsiteX42" fmla="*/ 136159 w 1463408"/>
                  <a:gd name="connsiteY42" fmla="*/ 1176290 h 1377322"/>
                  <a:gd name="connsiteX43" fmla="*/ 83688 w 1463408"/>
                  <a:gd name="connsiteY43" fmla="*/ 1168146 h 1377322"/>
                  <a:gd name="connsiteX44" fmla="*/ 31181 w 1463408"/>
                  <a:gd name="connsiteY44" fmla="*/ 1057311 h 1377322"/>
                  <a:gd name="connsiteX45" fmla="*/ 134087 w 1463408"/>
                  <a:gd name="connsiteY45" fmla="*/ 998339 h 1377322"/>
                  <a:gd name="connsiteX46" fmla="*/ 227170 w 1463408"/>
                  <a:gd name="connsiteY46" fmla="*/ 919508 h 1377322"/>
                  <a:gd name="connsiteX47" fmla="*/ 316646 w 1463408"/>
                  <a:gd name="connsiteY47" fmla="*/ 636365 h 1377322"/>
                  <a:gd name="connsiteX48" fmla="*/ 325611 w 1463408"/>
                  <a:gd name="connsiteY48" fmla="*/ 255425 h 1377322"/>
                  <a:gd name="connsiteX49" fmla="*/ 320503 w 1463408"/>
                  <a:gd name="connsiteY49" fmla="*/ 75688 h 1377322"/>
                  <a:gd name="connsiteX50" fmla="*/ 407657 w 1463408"/>
                  <a:gd name="connsiteY50" fmla="*/ 80689 h 1377322"/>
                  <a:gd name="connsiteX51" fmla="*/ 583786 w 1463408"/>
                  <a:gd name="connsiteY51" fmla="*/ 73402 h 1377322"/>
                  <a:gd name="connsiteX52" fmla="*/ 735091 w 1463408"/>
                  <a:gd name="connsiteY52" fmla="*/ 59900 h 1377322"/>
                  <a:gd name="connsiteX53" fmla="*/ 764737 w 1463408"/>
                  <a:gd name="connsiteY53" fmla="*/ 53042 h 1377322"/>
                  <a:gd name="connsiteX54" fmla="*/ 770488 w 1463408"/>
                  <a:gd name="connsiteY54" fmla="*/ 62579 h 1377322"/>
                  <a:gd name="connsiteX55" fmla="*/ 796098 w 1463408"/>
                  <a:gd name="connsiteY55" fmla="*/ 62579 h 1377322"/>
                  <a:gd name="connsiteX56" fmla="*/ 797563 w 1463408"/>
                  <a:gd name="connsiteY56" fmla="*/ 79653 h 1377322"/>
                  <a:gd name="connsiteX57" fmla="*/ 803564 w 1463408"/>
                  <a:gd name="connsiteY57" fmla="*/ 182737 h 1377322"/>
                  <a:gd name="connsiteX58" fmla="*/ 813458 w 1463408"/>
                  <a:gd name="connsiteY58" fmla="*/ 389799 h 1377322"/>
                  <a:gd name="connsiteX59" fmla="*/ 815458 w 1463408"/>
                  <a:gd name="connsiteY59" fmla="*/ 601075 h 1377322"/>
                  <a:gd name="connsiteX60" fmla="*/ 817458 w 1463408"/>
                  <a:gd name="connsiteY60" fmla="*/ 790027 h 1377322"/>
                  <a:gd name="connsiteX61" fmla="*/ 825495 w 1463408"/>
                  <a:gd name="connsiteY61" fmla="*/ 998839 h 1377322"/>
                  <a:gd name="connsiteX62" fmla="*/ 834282 w 1463408"/>
                  <a:gd name="connsiteY62" fmla="*/ 1194042 h 1377322"/>
                  <a:gd name="connsiteX63" fmla="*/ 783561 w 1463408"/>
                  <a:gd name="connsiteY63" fmla="*/ 1352490 h 1377322"/>
                  <a:gd name="connsiteX64" fmla="*/ 1050702 w 1463408"/>
                  <a:gd name="connsiteY64" fmla="*/ 495276 h 1377322"/>
                  <a:gd name="connsiteX65" fmla="*/ 830317 w 1463408"/>
                  <a:gd name="connsiteY65" fmla="*/ 499812 h 1377322"/>
                  <a:gd name="connsiteX66" fmla="*/ 821137 w 1463408"/>
                  <a:gd name="connsiteY66" fmla="*/ 307181 h 1377322"/>
                  <a:gd name="connsiteX67" fmla="*/ 808421 w 1463408"/>
                  <a:gd name="connsiteY67" fmla="*/ 62543 h 1377322"/>
                  <a:gd name="connsiteX68" fmla="*/ 1143356 w 1463408"/>
                  <a:gd name="connsiteY68" fmla="*/ 62543 h 1377322"/>
                  <a:gd name="connsiteX69" fmla="*/ 1263550 w 1463408"/>
                  <a:gd name="connsiteY69" fmla="*/ 61293 h 1377322"/>
                  <a:gd name="connsiteX70" fmla="*/ 1269979 w 1463408"/>
                  <a:gd name="connsiteY70" fmla="*/ 234958 h 1377322"/>
                  <a:gd name="connsiteX71" fmla="*/ 1266693 w 1463408"/>
                  <a:gd name="connsiteY71" fmla="*/ 417088 h 1377322"/>
                  <a:gd name="connsiteX72" fmla="*/ 1265157 w 1463408"/>
                  <a:gd name="connsiteY72" fmla="*/ 502241 h 1377322"/>
                  <a:gd name="connsiteX73" fmla="*/ 1050702 w 1463408"/>
                  <a:gd name="connsiteY73" fmla="*/ 495276 h 1377322"/>
                  <a:gd name="connsiteX74" fmla="*/ 1264943 w 1463408"/>
                  <a:gd name="connsiteY74" fmla="*/ 516707 h 1377322"/>
                  <a:gd name="connsiteX75" fmla="*/ 1264657 w 1463408"/>
                  <a:gd name="connsiteY75" fmla="*/ 545282 h 1377322"/>
                  <a:gd name="connsiteX76" fmla="*/ 1262264 w 1463408"/>
                  <a:gd name="connsiteY76" fmla="*/ 546390 h 1377322"/>
                  <a:gd name="connsiteX77" fmla="*/ 1175039 w 1463408"/>
                  <a:gd name="connsiteY77" fmla="*/ 555034 h 1377322"/>
                  <a:gd name="connsiteX78" fmla="*/ 1085813 w 1463408"/>
                  <a:gd name="connsiteY78" fmla="*/ 549819 h 1377322"/>
                  <a:gd name="connsiteX79" fmla="*/ 830067 w 1463408"/>
                  <a:gd name="connsiteY79" fmla="*/ 542961 h 1377322"/>
                  <a:gd name="connsiteX80" fmla="*/ 830424 w 1463408"/>
                  <a:gd name="connsiteY80" fmla="*/ 514278 h 1377322"/>
                  <a:gd name="connsiteX81" fmla="*/ 1050737 w 1463408"/>
                  <a:gd name="connsiteY81" fmla="*/ 509742 h 1377322"/>
                  <a:gd name="connsiteX82" fmla="*/ 1264943 w 1463408"/>
                  <a:gd name="connsiteY82" fmla="*/ 516707 h 1377322"/>
                  <a:gd name="connsiteX83" fmla="*/ 832817 w 1463408"/>
                  <a:gd name="connsiteY83" fmla="*/ 811423 h 1377322"/>
                  <a:gd name="connsiteX84" fmla="*/ 822709 w 1463408"/>
                  <a:gd name="connsiteY84" fmla="*/ 685086 h 1377322"/>
                  <a:gd name="connsiteX85" fmla="*/ 829888 w 1463408"/>
                  <a:gd name="connsiteY85" fmla="*/ 558784 h 1377322"/>
                  <a:gd name="connsiteX86" fmla="*/ 829888 w 1463408"/>
                  <a:gd name="connsiteY86" fmla="*/ 557462 h 1377322"/>
                  <a:gd name="connsiteX87" fmla="*/ 1110066 w 1463408"/>
                  <a:gd name="connsiteY87" fmla="*/ 564785 h 1377322"/>
                  <a:gd name="connsiteX88" fmla="*/ 1264443 w 1463408"/>
                  <a:gd name="connsiteY88" fmla="*/ 561642 h 1377322"/>
                  <a:gd name="connsiteX89" fmla="*/ 1262264 w 1463408"/>
                  <a:gd name="connsiteY89" fmla="*/ 785098 h 1377322"/>
                  <a:gd name="connsiteX90" fmla="*/ 1259621 w 1463408"/>
                  <a:gd name="connsiteY90" fmla="*/ 956798 h 1377322"/>
                  <a:gd name="connsiteX91" fmla="*/ 1257477 w 1463408"/>
                  <a:gd name="connsiteY91" fmla="*/ 993981 h 1377322"/>
                  <a:gd name="connsiteX92" fmla="*/ 1248191 w 1463408"/>
                  <a:gd name="connsiteY92" fmla="*/ 1022663 h 1377322"/>
                  <a:gd name="connsiteX93" fmla="*/ 1236260 w 1463408"/>
                  <a:gd name="connsiteY93" fmla="*/ 1022771 h 1377322"/>
                  <a:gd name="connsiteX94" fmla="*/ 1152893 w 1463408"/>
                  <a:gd name="connsiteY94" fmla="*/ 1020842 h 1377322"/>
                  <a:gd name="connsiteX95" fmla="*/ 839889 w 1463408"/>
                  <a:gd name="connsiteY95" fmla="*/ 1020056 h 1377322"/>
                  <a:gd name="connsiteX96" fmla="*/ 837889 w 1463408"/>
                  <a:gd name="connsiteY96" fmla="*/ 1020520 h 1377322"/>
                  <a:gd name="connsiteX97" fmla="*/ 832817 w 1463408"/>
                  <a:gd name="connsiteY97" fmla="*/ 811423 h 1377322"/>
                  <a:gd name="connsiteX98" fmla="*/ 1316806 w 1463408"/>
                  <a:gd name="connsiteY98" fmla="*/ 1076349 h 1377322"/>
                  <a:gd name="connsiteX99" fmla="*/ 1280266 w 1463408"/>
                  <a:gd name="connsiteY99" fmla="*/ 1079349 h 1377322"/>
                  <a:gd name="connsiteX100" fmla="*/ 1189255 w 1463408"/>
                  <a:gd name="connsiteY100" fmla="*/ 1088457 h 1377322"/>
                  <a:gd name="connsiteX101" fmla="*/ 1013447 w 1463408"/>
                  <a:gd name="connsiteY101" fmla="*/ 1095244 h 1377322"/>
                  <a:gd name="connsiteX102" fmla="*/ 839639 w 1463408"/>
                  <a:gd name="connsiteY102" fmla="*/ 1086171 h 1377322"/>
                  <a:gd name="connsiteX103" fmla="*/ 837996 w 1463408"/>
                  <a:gd name="connsiteY103" fmla="*/ 1046595 h 1377322"/>
                  <a:gd name="connsiteX104" fmla="*/ 837961 w 1463408"/>
                  <a:gd name="connsiteY104" fmla="*/ 1034165 h 1377322"/>
                  <a:gd name="connsiteX105" fmla="*/ 839925 w 1463408"/>
                  <a:gd name="connsiteY105" fmla="*/ 1034629 h 1377322"/>
                  <a:gd name="connsiteX106" fmla="*/ 1260192 w 1463408"/>
                  <a:gd name="connsiteY106" fmla="*/ 1036951 h 1377322"/>
                  <a:gd name="connsiteX107" fmla="*/ 1266264 w 1463408"/>
                  <a:gd name="connsiteY107" fmla="*/ 1031629 h 1377322"/>
                  <a:gd name="connsiteX108" fmla="*/ 1274551 w 1463408"/>
                  <a:gd name="connsiteY108" fmla="*/ 813744 h 1377322"/>
                  <a:gd name="connsiteX109" fmla="*/ 1276587 w 1463408"/>
                  <a:gd name="connsiteY109" fmla="*/ 557320 h 1377322"/>
                  <a:gd name="connsiteX110" fmla="*/ 1281516 w 1463408"/>
                  <a:gd name="connsiteY110" fmla="*/ 312110 h 1377322"/>
                  <a:gd name="connsiteX111" fmla="*/ 1282623 w 1463408"/>
                  <a:gd name="connsiteY111" fmla="*/ 185809 h 1377322"/>
                  <a:gd name="connsiteX112" fmla="*/ 1276266 w 1463408"/>
                  <a:gd name="connsiteY112" fmla="*/ 61472 h 1377322"/>
                  <a:gd name="connsiteX113" fmla="*/ 1315306 w 1463408"/>
                  <a:gd name="connsiteY113" fmla="*/ 63043 h 1377322"/>
                  <a:gd name="connsiteX114" fmla="*/ 1317092 w 1463408"/>
                  <a:gd name="connsiteY114" fmla="*/ 63222 h 1377322"/>
                  <a:gd name="connsiteX115" fmla="*/ 1317306 w 1463408"/>
                  <a:gd name="connsiteY115" fmla="*/ 63972 h 1377322"/>
                  <a:gd name="connsiteX116" fmla="*/ 1318664 w 1463408"/>
                  <a:gd name="connsiteY116" fmla="*/ 131409 h 1377322"/>
                  <a:gd name="connsiteX117" fmla="*/ 1318664 w 1463408"/>
                  <a:gd name="connsiteY117" fmla="*/ 228136 h 1377322"/>
                  <a:gd name="connsiteX118" fmla="*/ 1320307 w 1463408"/>
                  <a:gd name="connsiteY118" fmla="*/ 423231 h 1377322"/>
                  <a:gd name="connsiteX119" fmla="*/ 1317521 w 1463408"/>
                  <a:gd name="connsiteY119" fmla="*/ 839319 h 1377322"/>
                  <a:gd name="connsiteX120" fmla="*/ 1327129 w 1463408"/>
                  <a:gd name="connsiteY120" fmla="*/ 1026878 h 1377322"/>
                  <a:gd name="connsiteX121" fmla="*/ 1316806 w 1463408"/>
                  <a:gd name="connsiteY121" fmla="*/ 1076349 h 1377322"/>
                  <a:gd name="connsiteX122" fmla="*/ 1407818 w 1463408"/>
                  <a:gd name="connsiteY122" fmla="*/ 55793 h 1377322"/>
                  <a:gd name="connsiteX123" fmla="*/ 1304948 w 1463408"/>
                  <a:gd name="connsiteY123" fmla="*/ 48042 h 1377322"/>
                  <a:gd name="connsiteX124" fmla="*/ 1274337 w 1463408"/>
                  <a:gd name="connsiteY124" fmla="*/ 47506 h 1377322"/>
                  <a:gd name="connsiteX125" fmla="*/ 1265693 w 1463408"/>
                  <a:gd name="connsiteY125" fmla="*/ 47363 h 1377322"/>
                  <a:gd name="connsiteX126" fmla="*/ 1130926 w 1463408"/>
                  <a:gd name="connsiteY126" fmla="*/ 48077 h 1377322"/>
                  <a:gd name="connsiteX127" fmla="*/ 807278 w 1463408"/>
                  <a:gd name="connsiteY127" fmla="*/ 48077 h 1377322"/>
                  <a:gd name="connsiteX128" fmla="*/ 807100 w 1463408"/>
                  <a:gd name="connsiteY128" fmla="*/ 45613 h 1377322"/>
                  <a:gd name="connsiteX129" fmla="*/ 800813 w 1463408"/>
                  <a:gd name="connsiteY129" fmla="*/ 38362 h 1377322"/>
                  <a:gd name="connsiteX130" fmla="*/ 683191 w 1463408"/>
                  <a:gd name="connsiteY130" fmla="*/ 56578 h 1377322"/>
                  <a:gd name="connsiteX131" fmla="*/ 531280 w 1463408"/>
                  <a:gd name="connsiteY131" fmla="*/ 59150 h 1377322"/>
                  <a:gd name="connsiteX132" fmla="*/ 384047 w 1463408"/>
                  <a:gd name="connsiteY132" fmla="*/ 66472 h 1377322"/>
                  <a:gd name="connsiteX133" fmla="*/ 320182 w 1463408"/>
                  <a:gd name="connsiteY133" fmla="*/ 61865 h 1377322"/>
                  <a:gd name="connsiteX134" fmla="*/ 320146 w 1463408"/>
                  <a:gd name="connsiteY134" fmla="*/ 60579 h 1377322"/>
                  <a:gd name="connsiteX135" fmla="*/ 307573 w 1463408"/>
                  <a:gd name="connsiteY135" fmla="*/ 60400 h 1377322"/>
                  <a:gd name="connsiteX136" fmla="*/ 231528 w 1463408"/>
                  <a:gd name="connsiteY136" fmla="*/ 53507 h 1377322"/>
                  <a:gd name="connsiteX137" fmla="*/ 147303 w 1463408"/>
                  <a:gd name="connsiteY137" fmla="*/ 64687 h 1377322"/>
                  <a:gd name="connsiteX138" fmla="*/ 105548 w 1463408"/>
                  <a:gd name="connsiteY138" fmla="*/ 64258 h 1377322"/>
                  <a:gd name="connsiteX139" fmla="*/ 124121 w 1463408"/>
                  <a:gd name="connsiteY139" fmla="*/ 51363 h 1377322"/>
                  <a:gd name="connsiteX140" fmla="*/ 297215 w 1463408"/>
                  <a:gd name="connsiteY140" fmla="*/ 37540 h 1377322"/>
                  <a:gd name="connsiteX141" fmla="*/ 604146 w 1463408"/>
                  <a:gd name="connsiteY141" fmla="*/ 33111 h 1377322"/>
                  <a:gd name="connsiteX142" fmla="*/ 920685 w 1463408"/>
                  <a:gd name="connsiteY142" fmla="*/ 26825 h 1377322"/>
                  <a:gd name="connsiteX143" fmla="*/ 1237296 w 1463408"/>
                  <a:gd name="connsiteY143" fmla="*/ 22431 h 1377322"/>
                  <a:gd name="connsiteX144" fmla="*/ 1397138 w 1463408"/>
                  <a:gd name="connsiteY144" fmla="*/ 15216 h 1377322"/>
                  <a:gd name="connsiteX145" fmla="*/ 1438179 w 1463408"/>
                  <a:gd name="connsiteY145" fmla="*/ 21645 h 1377322"/>
                  <a:gd name="connsiteX146" fmla="*/ 1407818 w 1463408"/>
                  <a:gd name="connsiteY146" fmla="*/ 55793 h 1377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</a:cxnLst>
                <a:rect l="l" t="t" r="r" b="b"/>
                <a:pathLst>
                  <a:path w="1463408" h="1377322">
                    <a:moveTo>
                      <a:pt x="1463039" y="28468"/>
                    </a:moveTo>
                    <a:cubicBezTo>
                      <a:pt x="1459110" y="5286"/>
                      <a:pt x="1424284" y="1929"/>
                      <a:pt x="1408675" y="893"/>
                    </a:cubicBezTo>
                    <a:cubicBezTo>
                      <a:pt x="1352311" y="-2786"/>
                      <a:pt x="1293732" y="5965"/>
                      <a:pt x="1237296" y="7965"/>
                    </a:cubicBezTo>
                    <a:cubicBezTo>
                      <a:pt x="1175289" y="10144"/>
                      <a:pt x="1113281" y="11180"/>
                      <a:pt x="1051273" y="11287"/>
                    </a:cubicBezTo>
                    <a:cubicBezTo>
                      <a:pt x="927043" y="11501"/>
                      <a:pt x="802813" y="14359"/>
                      <a:pt x="678619" y="17073"/>
                    </a:cubicBezTo>
                    <a:cubicBezTo>
                      <a:pt x="555390" y="19752"/>
                      <a:pt x="431767" y="17538"/>
                      <a:pt x="308645" y="22538"/>
                    </a:cubicBezTo>
                    <a:cubicBezTo>
                      <a:pt x="266568" y="24253"/>
                      <a:pt x="224777" y="30468"/>
                      <a:pt x="182772" y="32397"/>
                    </a:cubicBezTo>
                    <a:cubicBezTo>
                      <a:pt x="159269" y="33468"/>
                      <a:pt x="135159" y="33504"/>
                      <a:pt x="112049" y="38969"/>
                    </a:cubicBezTo>
                    <a:cubicBezTo>
                      <a:pt x="66650" y="49685"/>
                      <a:pt x="93225" y="83153"/>
                      <a:pt x="127336" y="81546"/>
                    </a:cubicBezTo>
                    <a:cubicBezTo>
                      <a:pt x="162376" y="79903"/>
                      <a:pt x="196345" y="67044"/>
                      <a:pt x="231563" y="68008"/>
                    </a:cubicBezTo>
                    <a:cubicBezTo>
                      <a:pt x="257138" y="68723"/>
                      <a:pt x="282498" y="71509"/>
                      <a:pt x="307859" y="74295"/>
                    </a:cubicBezTo>
                    <a:cubicBezTo>
                      <a:pt x="310002" y="213598"/>
                      <a:pt x="319896" y="352830"/>
                      <a:pt x="315252" y="492169"/>
                    </a:cubicBezTo>
                    <a:cubicBezTo>
                      <a:pt x="311038" y="619042"/>
                      <a:pt x="296929" y="761881"/>
                      <a:pt x="239743" y="873573"/>
                    </a:cubicBezTo>
                    <a:cubicBezTo>
                      <a:pt x="214061" y="923758"/>
                      <a:pt x="176128" y="960763"/>
                      <a:pt x="130158" y="984587"/>
                    </a:cubicBezTo>
                    <a:cubicBezTo>
                      <a:pt x="95654" y="1002447"/>
                      <a:pt x="58042" y="1015305"/>
                      <a:pt x="27681" y="1042166"/>
                    </a:cubicBezTo>
                    <a:cubicBezTo>
                      <a:pt x="-37220" y="1099566"/>
                      <a:pt x="24502" y="1171218"/>
                      <a:pt x="84831" y="1183005"/>
                    </a:cubicBezTo>
                    <a:cubicBezTo>
                      <a:pt x="113263" y="1188541"/>
                      <a:pt x="137730" y="1182755"/>
                      <a:pt x="155340" y="1216509"/>
                    </a:cubicBezTo>
                    <a:cubicBezTo>
                      <a:pt x="166020" y="1237012"/>
                      <a:pt x="172342" y="1255014"/>
                      <a:pt x="192166" y="1265372"/>
                    </a:cubicBezTo>
                    <a:cubicBezTo>
                      <a:pt x="241565" y="1291126"/>
                      <a:pt x="291750" y="1235619"/>
                      <a:pt x="340649" y="1263301"/>
                    </a:cubicBezTo>
                    <a:cubicBezTo>
                      <a:pt x="377903" y="1284410"/>
                      <a:pt x="397620" y="1332738"/>
                      <a:pt x="436732" y="1351026"/>
                    </a:cubicBezTo>
                    <a:cubicBezTo>
                      <a:pt x="480952" y="1371707"/>
                      <a:pt x="516349" y="1337346"/>
                      <a:pt x="558140" y="1326451"/>
                    </a:cubicBezTo>
                    <a:cubicBezTo>
                      <a:pt x="612111" y="1312378"/>
                      <a:pt x="654081" y="1362063"/>
                      <a:pt x="704265" y="1373957"/>
                    </a:cubicBezTo>
                    <a:cubicBezTo>
                      <a:pt x="736734" y="1381637"/>
                      <a:pt x="778346" y="1376458"/>
                      <a:pt x="806671" y="1355491"/>
                    </a:cubicBezTo>
                    <a:cubicBezTo>
                      <a:pt x="836675" y="1333274"/>
                      <a:pt x="845426" y="1294340"/>
                      <a:pt x="847533" y="1255550"/>
                    </a:cubicBezTo>
                    <a:cubicBezTo>
                      <a:pt x="850319" y="1203972"/>
                      <a:pt x="844283" y="1152287"/>
                      <a:pt x="840604" y="1100638"/>
                    </a:cubicBezTo>
                    <a:cubicBezTo>
                      <a:pt x="920292" y="1101459"/>
                      <a:pt x="999695" y="1112425"/>
                      <a:pt x="1079419" y="1110460"/>
                    </a:cubicBezTo>
                    <a:cubicBezTo>
                      <a:pt x="1162894" y="1108424"/>
                      <a:pt x="1245797" y="1095565"/>
                      <a:pt x="1329093" y="1090029"/>
                    </a:cubicBezTo>
                    <a:cubicBezTo>
                      <a:pt x="1331701" y="1089850"/>
                      <a:pt x="1334594" y="1087922"/>
                      <a:pt x="1335166" y="1084707"/>
                    </a:cubicBezTo>
                    <a:cubicBezTo>
                      <a:pt x="1349489" y="1003518"/>
                      <a:pt x="1331272" y="914328"/>
                      <a:pt x="1330022" y="832175"/>
                    </a:cubicBezTo>
                    <a:cubicBezTo>
                      <a:pt x="1328593" y="735485"/>
                      <a:pt x="1332487" y="638866"/>
                      <a:pt x="1333344" y="542211"/>
                    </a:cubicBezTo>
                    <a:cubicBezTo>
                      <a:pt x="1334166" y="446699"/>
                      <a:pt x="1331415" y="351222"/>
                      <a:pt x="1331308" y="255710"/>
                    </a:cubicBezTo>
                    <a:cubicBezTo>
                      <a:pt x="1331237" y="212419"/>
                      <a:pt x="1330237" y="168878"/>
                      <a:pt x="1331415" y="125587"/>
                    </a:cubicBezTo>
                    <a:cubicBezTo>
                      <a:pt x="1331915" y="107192"/>
                      <a:pt x="1336380" y="83225"/>
                      <a:pt x="1331201" y="64544"/>
                    </a:cubicBezTo>
                    <a:cubicBezTo>
                      <a:pt x="1360562" y="67937"/>
                      <a:pt x="1390423" y="73938"/>
                      <a:pt x="1419605" y="69259"/>
                    </a:cubicBezTo>
                    <a:cubicBezTo>
                      <a:pt x="1435428" y="66723"/>
                      <a:pt x="1467182" y="52971"/>
                      <a:pt x="1463039" y="28468"/>
                    </a:cubicBezTo>
                    <a:close/>
                    <a:moveTo>
                      <a:pt x="783561" y="1352490"/>
                    </a:moveTo>
                    <a:cubicBezTo>
                      <a:pt x="734341" y="1374100"/>
                      <a:pt x="690049" y="1355741"/>
                      <a:pt x="645222" y="1331309"/>
                    </a:cubicBezTo>
                    <a:cubicBezTo>
                      <a:pt x="611182" y="1312735"/>
                      <a:pt x="578643" y="1302484"/>
                      <a:pt x="541852" y="1316807"/>
                    </a:cubicBezTo>
                    <a:cubicBezTo>
                      <a:pt x="519349" y="1325559"/>
                      <a:pt x="498132" y="1340846"/>
                      <a:pt x="473987" y="1342775"/>
                    </a:cubicBezTo>
                    <a:cubicBezTo>
                      <a:pt x="443411" y="1345239"/>
                      <a:pt x="421801" y="1326630"/>
                      <a:pt x="400978" y="1303377"/>
                    </a:cubicBezTo>
                    <a:cubicBezTo>
                      <a:pt x="377939" y="1277624"/>
                      <a:pt x="355436" y="1247156"/>
                      <a:pt x="321825" y="1241262"/>
                    </a:cubicBezTo>
                    <a:cubicBezTo>
                      <a:pt x="266103" y="1231547"/>
                      <a:pt x="207346" y="1294697"/>
                      <a:pt x="169841" y="1217295"/>
                    </a:cubicBezTo>
                    <a:cubicBezTo>
                      <a:pt x="161340" y="1199721"/>
                      <a:pt x="152804" y="1184755"/>
                      <a:pt x="136159" y="1176290"/>
                    </a:cubicBezTo>
                    <a:cubicBezTo>
                      <a:pt x="119371" y="1167753"/>
                      <a:pt x="101297" y="1172182"/>
                      <a:pt x="83688" y="1168146"/>
                    </a:cubicBezTo>
                    <a:cubicBezTo>
                      <a:pt x="39682" y="1158109"/>
                      <a:pt x="-18646" y="1106245"/>
                      <a:pt x="31181" y="1057311"/>
                    </a:cubicBezTo>
                    <a:cubicBezTo>
                      <a:pt x="60363" y="1028664"/>
                      <a:pt x="99618" y="1015877"/>
                      <a:pt x="134087" y="998339"/>
                    </a:cubicBezTo>
                    <a:cubicBezTo>
                      <a:pt x="169770" y="980158"/>
                      <a:pt x="202238" y="954334"/>
                      <a:pt x="227170" y="919508"/>
                    </a:cubicBezTo>
                    <a:cubicBezTo>
                      <a:pt x="282427" y="842427"/>
                      <a:pt x="304180" y="732699"/>
                      <a:pt x="316646" y="636365"/>
                    </a:cubicBezTo>
                    <a:cubicBezTo>
                      <a:pt x="332969" y="510314"/>
                      <a:pt x="329897" y="382333"/>
                      <a:pt x="325611" y="255425"/>
                    </a:cubicBezTo>
                    <a:cubicBezTo>
                      <a:pt x="323575" y="195524"/>
                      <a:pt x="321432" y="135624"/>
                      <a:pt x="320503" y="75688"/>
                    </a:cubicBezTo>
                    <a:cubicBezTo>
                      <a:pt x="349435" y="78795"/>
                      <a:pt x="378368" y="81510"/>
                      <a:pt x="407657" y="80689"/>
                    </a:cubicBezTo>
                    <a:cubicBezTo>
                      <a:pt x="466450" y="79045"/>
                      <a:pt x="524886" y="72366"/>
                      <a:pt x="583786" y="73402"/>
                    </a:cubicBezTo>
                    <a:cubicBezTo>
                      <a:pt x="636185" y="74331"/>
                      <a:pt x="683763" y="71759"/>
                      <a:pt x="735091" y="59900"/>
                    </a:cubicBezTo>
                    <a:cubicBezTo>
                      <a:pt x="744163" y="57793"/>
                      <a:pt x="754557" y="54721"/>
                      <a:pt x="764737" y="53042"/>
                    </a:cubicBezTo>
                    <a:cubicBezTo>
                      <a:pt x="763666" y="57257"/>
                      <a:pt x="765559" y="62579"/>
                      <a:pt x="770488" y="62579"/>
                    </a:cubicBezTo>
                    <a:lnTo>
                      <a:pt x="796098" y="62579"/>
                    </a:lnTo>
                    <a:cubicBezTo>
                      <a:pt x="796884" y="66651"/>
                      <a:pt x="796991" y="72116"/>
                      <a:pt x="797563" y="79653"/>
                    </a:cubicBezTo>
                    <a:cubicBezTo>
                      <a:pt x="800277" y="113943"/>
                      <a:pt x="802063" y="148340"/>
                      <a:pt x="803564" y="182737"/>
                    </a:cubicBezTo>
                    <a:cubicBezTo>
                      <a:pt x="806564" y="251781"/>
                      <a:pt x="808314" y="320897"/>
                      <a:pt x="813458" y="389799"/>
                    </a:cubicBezTo>
                    <a:cubicBezTo>
                      <a:pt x="818708" y="460415"/>
                      <a:pt x="819244" y="530352"/>
                      <a:pt x="815458" y="601075"/>
                    </a:cubicBezTo>
                    <a:cubicBezTo>
                      <a:pt x="811993" y="665583"/>
                      <a:pt x="809278" y="725805"/>
                      <a:pt x="817458" y="790027"/>
                    </a:cubicBezTo>
                    <a:cubicBezTo>
                      <a:pt x="826424" y="860607"/>
                      <a:pt x="826209" y="927759"/>
                      <a:pt x="825495" y="998839"/>
                    </a:cubicBezTo>
                    <a:cubicBezTo>
                      <a:pt x="824816" y="1064490"/>
                      <a:pt x="830638" y="1128712"/>
                      <a:pt x="834282" y="1194042"/>
                    </a:cubicBezTo>
                    <a:cubicBezTo>
                      <a:pt x="837461" y="1252299"/>
                      <a:pt x="839961" y="1327737"/>
                      <a:pt x="783561" y="1352490"/>
                    </a:cubicBezTo>
                    <a:close/>
                    <a:moveTo>
                      <a:pt x="1050702" y="495276"/>
                    </a:moveTo>
                    <a:cubicBezTo>
                      <a:pt x="977228" y="497169"/>
                      <a:pt x="903826" y="502384"/>
                      <a:pt x="830317" y="499812"/>
                    </a:cubicBezTo>
                    <a:cubicBezTo>
                      <a:pt x="829317" y="435519"/>
                      <a:pt x="824102" y="371689"/>
                      <a:pt x="821137" y="307181"/>
                    </a:cubicBezTo>
                    <a:cubicBezTo>
                      <a:pt x="817387" y="225564"/>
                      <a:pt x="815422" y="143911"/>
                      <a:pt x="808421" y="62543"/>
                    </a:cubicBezTo>
                    <a:lnTo>
                      <a:pt x="1143356" y="62543"/>
                    </a:lnTo>
                    <a:cubicBezTo>
                      <a:pt x="1183182" y="62543"/>
                      <a:pt x="1223473" y="60972"/>
                      <a:pt x="1263550" y="61293"/>
                    </a:cubicBezTo>
                    <a:cubicBezTo>
                      <a:pt x="1263371" y="119229"/>
                      <a:pt x="1270443" y="176843"/>
                      <a:pt x="1269979" y="234958"/>
                    </a:cubicBezTo>
                    <a:cubicBezTo>
                      <a:pt x="1269515" y="295680"/>
                      <a:pt x="1268050" y="356366"/>
                      <a:pt x="1266693" y="417088"/>
                    </a:cubicBezTo>
                    <a:cubicBezTo>
                      <a:pt x="1266050" y="445484"/>
                      <a:pt x="1265586" y="473845"/>
                      <a:pt x="1265157" y="502241"/>
                    </a:cubicBezTo>
                    <a:cubicBezTo>
                      <a:pt x="1193541" y="501205"/>
                      <a:pt x="1122389" y="493419"/>
                      <a:pt x="1050702" y="495276"/>
                    </a:cubicBezTo>
                    <a:close/>
                    <a:moveTo>
                      <a:pt x="1264943" y="516707"/>
                    </a:moveTo>
                    <a:cubicBezTo>
                      <a:pt x="1264800" y="526244"/>
                      <a:pt x="1264764" y="535781"/>
                      <a:pt x="1264657" y="545282"/>
                    </a:cubicBezTo>
                    <a:cubicBezTo>
                      <a:pt x="1263871" y="545425"/>
                      <a:pt x="1263085" y="545782"/>
                      <a:pt x="1262264" y="546390"/>
                    </a:cubicBezTo>
                    <a:cubicBezTo>
                      <a:pt x="1238189" y="564749"/>
                      <a:pt x="1202256" y="557963"/>
                      <a:pt x="1175039" y="555034"/>
                    </a:cubicBezTo>
                    <a:cubicBezTo>
                      <a:pt x="1145142" y="551783"/>
                      <a:pt x="1115888" y="550497"/>
                      <a:pt x="1085813" y="549819"/>
                    </a:cubicBezTo>
                    <a:cubicBezTo>
                      <a:pt x="1000552" y="547925"/>
                      <a:pt x="915363" y="543353"/>
                      <a:pt x="830067" y="542961"/>
                    </a:cubicBezTo>
                    <a:cubicBezTo>
                      <a:pt x="830210" y="533388"/>
                      <a:pt x="830460" y="523815"/>
                      <a:pt x="830424" y="514278"/>
                    </a:cubicBezTo>
                    <a:cubicBezTo>
                      <a:pt x="903933" y="516850"/>
                      <a:pt x="977264" y="511671"/>
                      <a:pt x="1050737" y="509742"/>
                    </a:cubicBezTo>
                    <a:cubicBezTo>
                      <a:pt x="1122318" y="507921"/>
                      <a:pt x="1193434" y="515672"/>
                      <a:pt x="1264943" y="516707"/>
                    </a:cubicBezTo>
                    <a:close/>
                    <a:moveTo>
                      <a:pt x="832817" y="811423"/>
                    </a:moveTo>
                    <a:cubicBezTo>
                      <a:pt x="827531" y="769489"/>
                      <a:pt x="821423" y="727627"/>
                      <a:pt x="822709" y="685086"/>
                    </a:cubicBezTo>
                    <a:cubicBezTo>
                      <a:pt x="823995" y="642973"/>
                      <a:pt x="828424" y="600932"/>
                      <a:pt x="829888" y="558784"/>
                    </a:cubicBezTo>
                    <a:cubicBezTo>
                      <a:pt x="829888" y="558355"/>
                      <a:pt x="829888" y="557927"/>
                      <a:pt x="829888" y="557462"/>
                    </a:cubicBezTo>
                    <a:cubicBezTo>
                      <a:pt x="923329" y="557891"/>
                      <a:pt x="1016662" y="563428"/>
                      <a:pt x="1110066" y="564785"/>
                    </a:cubicBezTo>
                    <a:cubicBezTo>
                      <a:pt x="1155822" y="565463"/>
                      <a:pt x="1222044" y="589359"/>
                      <a:pt x="1264443" y="561642"/>
                    </a:cubicBezTo>
                    <a:cubicBezTo>
                      <a:pt x="1263657" y="636115"/>
                      <a:pt x="1263157" y="710624"/>
                      <a:pt x="1262264" y="785098"/>
                    </a:cubicBezTo>
                    <a:cubicBezTo>
                      <a:pt x="1261585" y="842284"/>
                      <a:pt x="1262014" y="899648"/>
                      <a:pt x="1259621" y="956798"/>
                    </a:cubicBezTo>
                    <a:cubicBezTo>
                      <a:pt x="1259120" y="968835"/>
                      <a:pt x="1259192" y="982087"/>
                      <a:pt x="1257477" y="993981"/>
                    </a:cubicBezTo>
                    <a:cubicBezTo>
                      <a:pt x="1258013" y="1004876"/>
                      <a:pt x="1254906" y="1014448"/>
                      <a:pt x="1248191" y="1022663"/>
                    </a:cubicBezTo>
                    <a:cubicBezTo>
                      <a:pt x="1244226" y="1022699"/>
                      <a:pt x="1240225" y="1022735"/>
                      <a:pt x="1236260" y="1022771"/>
                    </a:cubicBezTo>
                    <a:cubicBezTo>
                      <a:pt x="1212686" y="1029557"/>
                      <a:pt x="1177217" y="1021520"/>
                      <a:pt x="1152893" y="1020842"/>
                    </a:cubicBezTo>
                    <a:cubicBezTo>
                      <a:pt x="1048666" y="1017913"/>
                      <a:pt x="944153" y="1019699"/>
                      <a:pt x="839889" y="1020056"/>
                    </a:cubicBezTo>
                    <a:cubicBezTo>
                      <a:pt x="839139" y="1020056"/>
                      <a:pt x="838497" y="1020306"/>
                      <a:pt x="837889" y="1020520"/>
                    </a:cubicBezTo>
                    <a:cubicBezTo>
                      <a:pt x="838068" y="950547"/>
                      <a:pt x="841604" y="881217"/>
                      <a:pt x="832817" y="811423"/>
                    </a:cubicBezTo>
                    <a:close/>
                    <a:moveTo>
                      <a:pt x="1316806" y="1076349"/>
                    </a:moveTo>
                    <a:cubicBezTo>
                      <a:pt x="1309555" y="1081564"/>
                      <a:pt x="1288374" y="1078599"/>
                      <a:pt x="1280266" y="1079349"/>
                    </a:cubicBezTo>
                    <a:cubicBezTo>
                      <a:pt x="1249905" y="1082099"/>
                      <a:pt x="1219580" y="1085493"/>
                      <a:pt x="1189255" y="1088457"/>
                    </a:cubicBezTo>
                    <a:cubicBezTo>
                      <a:pt x="1130676" y="1094208"/>
                      <a:pt x="1072204" y="1097816"/>
                      <a:pt x="1013447" y="1095244"/>
                    </a:cubicBezTo>
                    <a:cubicBezTo>
                      <a:pt x="955475" y="1092708"/>
                      <a:pt x="897682" y="1086707"/>
                      <a:pt x="839639" y="1086171"/>
                    </a:cubicBezTo>
                    <a:cubicBezTo>
                      <a:pt x="838818" y="1072991"/>
                      <a:pt x="838175" y="1059775"/>
                      <a:pt x="837996" y="1046595"/>
                    </a:cubicBezTo>
                    <a:cubicBezTo>
                      <a:pt x="837925" y="1042452"/>
                      <a:pt x="837961" y="1038308"/>
                      <a:pt x="837961" y="1034165"/>
                    </a:cubicBezTo>
                    <a:cubicBezTo>
                      <a:pt x="838568" y="1034379"/>
                      <a:pt x="839175" y="1034629"/>
                      <a:pt x="839925" y="1034629"/>
                    </a:cubicBezTo>
                    <a:cubicBezTo>
                      <a:pt x="979871" y="1034165"/>
                      <a:pt x="1120317" y="1040201"/>
                      <a:pt x="1260192" y="1036951"/>
                    </a:cubicBezTo>
                    <a:cubicBezTo>
                      <a:pt x="1262657" y="1036880"/>
                      <a:pt x="1265871" y="1034772"/>
                      <a:pt x="1266264" y="1031629"/>
                    </a:cubicBezTo>
                    <a:cubicBezTo>
                      <a:pt x="1274980" y="959513"/>
                      <a:pt x="1273694" y="886396"/>
                      <a:pt x="1274551" y="813744"/>
                    </a:cubicBezTo>
                    <a:cubicBezTo>
                      <a:pt x="1275551" y="728270"/>
                      <a:pt x="1275551" y="642795"/>
                      <a:pt x="1276587" y="557320"/>
                    </a:cubicBezTo>
                    <a:cubicBezTo>
                      <a:pt x="1277587" y="475559"/>
                      <a:pt x="1280052" y="393871"/>
                      <a:pt x="1281516" y="312110"/>
                    </a:cubicBezTo>
                    <a:cubicBezTo>
                      <a:pt x="1282266" y="270069"/>
                      <a:pt x="1283445" y="227850"/>
                      <a:pt x="1282623" y="185809"/>
                    </a:cubicBezTo>
                    <a:cubicBezTo>
                      <a:pt x="1281802" y="144232"/>
                      <a:pt x="1276444" y="103084"/>
                      <a:pt x="1276266" y="61472"/>
                    </a:cubicBezTo>
                    <a:cubicBezTo>
                      <a:pt x="1289303" y="61722"/>
                      <a:pt x="1302340" y="62151"/>
                      <a:pt x="1315306" y="63043"/>
                    </a:cubicBezTo>
                    <a:cubicBezTo>
                      <a:pt x="1315913" y="63079"/>
                      <a:pt x="1316485" y="63151"/>
                      <a:pt x="1317092" y="63222"/>
                    </a:cubicBezTo>
                    <a:cubicBezTo>
                      <a:pt x="1317199" y="63472"/>
                      <a:pt x="1317163" y="63722"/>
                      <a:pt x="1317306" y="63972"/>
                    </a:cubicBezTo>
                    <a:cubicBezTo>
                      <a:pt x="1325843" y="81224"/>
                      <a:pt x="1319021" y="112407"/>
                      <a:pt x="1318664" y="131409"/>
                    </a:cubicBezTo>
                    <a:cubicBezTo>
                      <a:pt x="1318056" y="163628"/>
                      <a:pt x="1318664" y="195917"/>
                      <a:pt x="1318664" y="228136"/>
                    </a:cubicBezTo>
                    <a:cubicBezTo>
                      <a:pt x="1318664" y="293179"/>
                      <a:pt x="1319557" y="358188"/>
                      <a:pt x="1320307" y="423231"/>
                    </a:cubicBezTo>
                    <a:cubicBezTo>
                      <a:pt x="1321914" y="561963"/>
                      <a:pt x="1315056" y="700623"/>
                      <a:pt x="1317521" y="839319"/>
                    </a:cubicBezTo>
                    <a:cubicBezTo>
                      <a:pt x="1318628" y="901970"/>
                      <a:pt x="1326593" y="964335"/>
                      <a:pt x="1327129" y="1026878"/>
                    </a:cubicBezTo>
                    <a:cubicBezTo>
                      <a:pt x="1327272" y="1044416"/>
                      <a:pt x="1330951" y="1066169"/>
                      <a:pt x="1316806" y="1076349"/>
                    </a:cubicBezTo>
                    <a:close/>
                    <a:moveTo>
                      <a:pt x="1407818" y="55793"/>
                    </a:moveTo>
                    <a:cubicBezTo>
                      <a:pt x="1373385" y="57686"/>
                      <a:pt x="1339273" y="49113"/>
                      <a:pt x="1304948" y="48042"/>
                    </a:cubicBezTo>
                    <a:cubicBezTo>
                      <a:pt x="1294768" y="47720"/>
                      <a:pt x="1284552" y="47613"/>
                      <a:pt x="1274337" y="47506"/>
                    </a:cubicBezTo>
                    <a:cubicBezTo>
                      <a:pt x="1272051" y="45113"/>
                      <a:pt x="1268122" y="45041"/>
                      <a:pt x="1265693" y="47363"/>
                    </a:cubicBezTo>
                    <a:cubicBezTo>
                      <a:pt x="1220794" y="47006"/>
                      <a:pt x="1175789" y="48077"/>
                      <a:pt x="1130926" y="48077"/>
                    </a:cubicBezTo>
                    <a:lnTo>
                      <a:pt x="807278" y="48077"/>
                    </a:lnTo>
                    <a:cubicBezTo>
                      <a:pt x="807207" y="47256"/>
                      <a:pt x="807171" y="46434"/>
                      <a:pt x="807100" y="45613"/>
                    </a:cubicBezTo>
                    <a:cubicBezTo>
                      <a:pt x="806707" y="41505"/>
                      <a:pt x="804528" y="38683"/>
                      <a:pt x="800813" y="38362"/>
                    </a:cubicBezTo>
                    <a:cubicBezTo>
                      <a:pt x="760630" y="34969"/>
                      <a:pt x="722553" y="50292"/>
                      <a:pt x="683191" y="56578"/>
                    </a:cubicBezTo>
                    <a:cubicBezTo>
                      <a:pt x="633185" y="64579"/>
                      <a:pt x="581643" y="57293"/>
                      <a:pt x="531280" y="59150"/>
                    </a:cubicBezTo>
                    <a:cubicBezTo>
                      <a:pt x="482166" y="60936"/>
                      <a:pt x="433196" y="66758"/>
                      <a:pt x="384047" y="66472"/>
                    </a:cubicBezTo>
                    <a:cubicBezTo>
                      <a:pt x="362651" y="66365"/>
                      <a:pt x="341399" y="64294"/>
                      <a:pt x="320182" y="61865"/>
                    </a:cubicBezTo>
                    <a:cubicBezTo>
                      <a:pt x="320182" y="61436"/>
                      <a:pt x="320146" y="61008"/>
                      <a:pt x="320146" y="60579"/>
                    </a:cubicBezTo>
                    <a:cubicBezTo>
                      <a:pt x="320039" y="51328"/>
                      <a:pt x="307644" y="51256"/>
                      <a:pt x="307573" y="60400"/>
                    </a:cubicBezTo>
                    <a:cubicBezTo>
                      <a:pt x="282284" y="57364"/>
                      <a:pt x="256995" y="54221"/>
                      <a:pt x="231528" y="53507"/>
                    </a:cubicBezTo>
                    <a:cubicBezTo>
                      <a:pt x="203060" y="52721"/>
                      <a:pt x="175414" y="60579"/>
                      <a:pt x="147303" y="64687"/>
                    </a:cubicBezTo>
                    <a:cubicBezTo>
                      <a:pt x="136302" y="66294"/>
                      <a:pt x="115585" y="72009"/>
                      <a:pt x="105548" y="64258"/>
                    </a:cubicBezTo>
                    <a:cubicBezTo>
                      <a:pt x="92510" y="54185"/>
                      <a:pt x="115835" y="52721"/>
                      <a:pt x="124121" y="51363"/>
                    </a:cubicBezTo>
                    <a:cubicBezTo>
                      <a:pt x="180450" y="42219"/>
                      <a:pt x="240636" y="40469"/>
                      <a:pt x="297215" y="37540"/>
                    </a:cubicBezTo>
                    <a:cubicBezTo>
                      <a:pt x="399263" y="32254"/>
                      <a:pt x="501954" y="35183"/>
                      <a:pt x="604146" y="33111"/>
                    </a:cubicBezTo>
                    <a:cubicBezTo>
                      <a:pt x="709659" y="30968"/>
                      <a:pt x="815172" y="28289"/>
                      <a:pt x="920685" y="26825"/>
                    </a:cubicBezTo>
                    <a:cubicBezTo>
                      <a:pt x="1026234" y="25360"/>
                      <a:pt x="1131747" y="26182"/>
                      <a:pt x="1237296" y="22431"/>
                    </a:cubicBezTo>
                    <a:cubicBezTo>
                      <a:pt x="1290517" y="20538"/>
                      <a:pt x="1343917" y="15573"/>
                      <a:pt x="1397138" y="15216"/>
                    </a:cubicBezTo>
                    <a:cubicBezTo>
                      <a:pt x="1409425" y="15145"/>
                      <a:pt x="1427320" y="14145"/>
                      <a:pt x="1438179" y="21645"/>
                    </a:cubicBezTo>
                    <a:cubicBezTo>
                      <a:pt x="1465503" y="40612"/>
                      <a:pt x="1423605" y="54935"/>
                      <a:pt x="1407818" y="557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F1EBF557-03A1-9C42-B52D-E6D795E34B89}"/>
                  </a:ext>
                </a:extLst>
              </p:cNvPr>
              <p:cNvSpPr/>
              <p:nvPr/>
            </p:nvSpPr>
            <p:spPr>
              <a:xfrm>
                <a:off x="7426858" y="1007625"/>
                <a:ext cx="72407" cy="607951"/>
              </a:xfrm>
              <a:custGeom>
                <a:avLst/>
                <a:gdLst>
                  <a:gd name="connsiteX0" fmla="*/ 59410 w 72407"/>
                  <a:gd name="connsiteY0" fmla="*/ 7001 h 607951"/>
                  <a:gd name="connsiteX1" fmla="*/ 52123 w 72407"/>
                  <a:gd name="connsiteY1" fmla="*/ 324005 h 607951"/>
                  <a:gd name="connsiteX2" fmla="*/ 45 w 72407"/>
                  <a:gd name="connsiteY2" fmla="*/ 601039 h 607951"/>
                  <a:gd name="connsiteX3" fmla="*/ 12618 w 72407"/>
                  <a:gd name="connsiteY3" fmla="*/ 601039 h 607951"/>
                  <a:gd name="connsiteX4" fmla="*/ 65339 w 72407"/>
                  <a:gd name="connsiteY4" fmla="*/ 318647 h 607951"/>
                  <a:gd name="connsiteX5" fmla="*/ 71983 w 72407"/>
                  <a:gd name="connsiteY5" fmla="*/ 7037 h 607951"/>
                  <a:gd name="connsiteX6" fmla="*/ 59410 w 72407"/>
                  <a:gd name="connsiteY6" fmla="*/ 7001 h 607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407" h="607951">
                    <a:moveTo>
                      <a:pt x="59410" y="7001"/>
                    </a:moveTo>
                    <a:cubicBezTo>
                      <a:pt x="59303" y="111478"/>
                      <a:pt x="63232" y="220206"/>
                      <a:pt x="52123" y="324005"/>
                    </a:cubicBezTo>
                    <a:cubicBezTo>
                      <a:pt x="42051" y="418088"/>
                      <a:pt x="9189" y="506599"/>
                      <a:pt x="45" y="601039"/>
                    </a:cubicBezTo>
                    <a:cubicBezTo>
                      <a:pt x="-848" y="610291"/>
                      <a:pt x="11761" y="610219"/>
                      <a:pt x="12618" y="601039"/>
                    </a:cubicBezTo>
                    <a:cubicBezTo>
                      <a:pt x="21905" y="504885"/>
                      <a:pt x="56159" y="414766"/>
                      <a:pt x="65339" y="318647"/>
                    </a:cubicBezTo>
                    <a:cubicBezTo>
                      <a:pt x="75090" y="216277"/>
                      <a:pt x="71876" y="109942"/>
                      <a:pt x="71983" y="7037"/>
                    </a:cubicBezTo>
                    <a:cubicBezTo>
                      <a:pt x="72019" y="-2322"/>
                      <a:pt x="59410" y="-2357"/>
                      <a:pt x="59410" y="700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7A3478BD-8F05-FD40-9389-DFCCC446723C}"/>
                  </a:ext>
                </a:extLst>
              </p:cNvPr>
              <p:cNvSpPr/>
              <p:nvPr/>
            </p:nvSpPr>
            <p:spPr>
              <a:xfrm>
                <a:off x="7134725" y="1175946"/>
                <a:ext cx="167830" cy="403246"/>
              </a:xfrm>
              <a:custGeom>
                <a:avLst/>
                <a:gdLst>
                  <a:gd name="connsiteX0" fmla="*/ 155198 w 167830"/>
                  <a:gd name="connsiteY0" fmla="*/ 6880 h 403246"/>
                  <a:gd name="connsiteX1" fmla="*/ 98583 w 167830"/>
                  <a:gd name="connsiteY1" fmla="*/ 215478 h 403246"/>
                  <a:gd name="connsiteX2" fmla="*/ 1785 w 167830"/>
                  <a:gd name="connsiteY2" fmla="*/ 390785 h 403246"/>
                  <a:gd name="connsiteX3" fmla="*/ 10679 w 167830"/>
                  <a:gd name="connsiteY3" fmla="*/ 401037 h 403246"/>
                  <a:gd name="connsiteX4" fmla="*/ 113407 w 167830"/>
                  <a:gd name="connsiteY4" fmla="*/ 212727 h 403246"/>
                  <a:gd name="connsiteX5" fmla="*/ 167770 w 167830"/>
                  <a:gd name="connsiteY5" fmla="*/ 6916 h 403246"/>
                  <a:gd name="connsiteX6" fmla="*/ 155198 w 167830"/>
                  <a:gd name="connsiteY6" fmla="*/ 6880 h 403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830" h="403246">
                    <a:moveTo>
                      <a:pt x="155198" y="6880"/>
                    </a:moveTo>
                    <a:cubicBezTo>
                      <a:pt x="147161" y="79068"/>
                      <a:pt x="124872" y="149684"/>
                      <a:pt x="98583" y="215478"/>
                    </a:cubicBezTo>
                    <a:cubicBezTo>
                      <a:pt x="73544" y="278093"/>
                      <a:pt x="43469" y="340708"/>
                      <a:pt x="1785" y="390785"/>
                    </a:cubicBezTo>
                    <a:cubicBezTo>
                      <a:pt x="-3822" y="397536"/>
                      <a:pt x="5072" y="407788"/>
                      <a:pt x="10679" y="401037"/>
                    </a:cubicBezTo>
                    <a:cubicBezTo>
                      <a:pt x="55328" y="347387"/>
                      <a:pt x="87260" y="280093"/>
                      <a:pt x="113407" y="212727"/>
                    </a:cubicBezTo>
                    <a:cubicBezTo>
                      <a:pt x="138838" y="147291"/>
                      <a:pt x="159805" y="78246"/>
                      <a:pt x="167770" y="6916"/>
                    </a:cubicBezTo>
                    <a:cubicBezTo>
                      <a:pt x="168806" y="-2335"/>
                      <a:pt x="156198" y="-2264"/>
                      <a:pt x="155198" y="688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F0624E5B-203E-2345-ADD5-91A4434DF4E8}"/>
                  </a:ext>
                </a:extLst>
              </p:cNvPr>
              <p:cNvSpPr/>
              <p:nvPr/>
            </p:nvSpPr>
            <p:spPr>
              <a:xfrm>
                <a:off x="7413163" y="650148"/>
                <a:ext cx="28174" cy="339924"/>
              </a:xfrm>
              <a:custGeom>
                <a:avLst/>
                <a:gdLst>
                  <a:gd name="connsiteX0" fmla="*/ 21778 w 28174"/>
                  <a:gd name="connsiteY0" fmla="*/ 7005 h 339924"/>
                  <a:gd name="connsiteX1" fmla="*/ 9205 w 28174"/>
                  <a:gd name="connsiteY1" fmla="*/ 7005 h 339924"/>
                  <a:gd name="connsiteX2" fmla="*/ 311 w 28174"/>
                  <a:gd name="connsiteY2" fmla="*/ 331010 h 339924"/>
                  <a:gd name="connsiteX3" fmla="*/ 12455 w 28174"/>
                  <a:gd name="connsiteY3" fmla="*/ 334868 h 339924"/>
                  <a:gd name="connsiteX4" fmla="*/ 21778 w 28174"/>
                  <a:gd name="connsiteY4" fmla="*/ 7005 h 33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74" h="339924">
                    <a:moveTo>
                      <a:pt x="21778" y="7005"/>
                    </a:moveTo>
                    <a:cubicBezTo>
                      <a:pt x="21706" y="-2317"/>
                      <a:pt x="9133" y="-2353"/>
                      <a:pt x="9205" y="7005"/>
                    </a:cubicBezTo>
                    <a:cubicBezTo>
                      <a:pt x="9883" y="114269"/>
                      <a:pt x="28207" y="226319"/>
                      <a:pt x="311" y="331010"/>
                    </a:cubicBezTo>
                    <a:cubicBezTo>
                      <a:pt x="-2083" y="339940"/>
                      <a:pt x="10062" y="343762"/>
                      <a:pt x="12455" y="334868"/>
                    </a:cubicBezTo>
                    <a:cubicBezTo>
                      <a:pt x="40673" y="228819"/>
                      <a:pt x="22421" y="115662"/>
                      <a:pt x="21778" y="700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" name="Graphic 1">
              <a:extLst>
                <a:ext uri="{FF2B5EF4-FFF2-40B4-BE49-F238E27FC236}">
                  <a16:creationId xmlns:a16="http://schemas.microsoft.com/office/drawing/2014/main" id="{19C96E28-E1EB-BA46-A563-DC585F5E7700}"/>
                </a:ext>
              </a:extLst>
            </p:cNvPr>
            <p:cNvGrpSpPr/>
            <p:nvPr/>
          </p:nvGrpSpPr>
          <p:grpSpPr>
            <a:xfrm>
              <a:off x="7286047" y="5284000"/>
              <a:ext cx="889988" cy="780150"/>
              <a:chOff x="7286047" y="5284000"/>
              <a:chExt cx="889988" cy="780150"/>
            </a:xfrm>
            <a:grpFill/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FC276413-F2BC-684A-8896-2BC96B0E7F62}"/>
                  </a:ext>
                </a:extLst>
              </p:cNvPr>
              <p:cNvSpPr/>
              <p:nvPr/>
            </p:nvSpPr>
            <p:spPr>
              <a:xfrm>
                <a:off x="7286047" y="5284000"/>
                <a:ext cx="889988" cy="780150"/>
              </a:xfrm>
              <a:custGeom>
                <a:avLst/>
                <a:gdLst>
                  <a:gd name="connsiteX0" fmla="*/ 883020 w 889988"/>
                  <a:gd name="connsiteY0" fmla="*/ 349454 h 780150"/>
                  <a:gd name="connsiteX1" fmla="*/ 778686 w 889988"/>
                  <a:gd name="connsiteY1" fmla="*/ 124783 h 780150"/>
                  <a:gd name="connsiteX2" fmla="*/ 570481 w 889988"/>
                  <a:gd name="connsiteY2" fmla="*/ 14591 h 780150"/>
                  <a:gd name="connsiteX3" fmla="*/ 127176 w 889988"/>
                  <a:gd name="connsiteY3" fmla="*/ 116425 h 780150"/>
                  <a:gd name="connsiteX4" fmla="*/ 1053 w 889988"/>
                  <a:gd name="connsiteY4" fmla="*/ 362884 h 780150"/>
                  <a:gd name="connsiteX5" fmla="*/ 102137 w 889988"/>
                  <a:gd name="connsiteY5" fmla="*/ 632989 h 780150"/>
                  <a:gd name="connsiteX6" fmla="*/ 143821 w 889988"/>
                  <a:gd name="connsiteY6" fmla="*/ 681317 h 780150"/>
                  <a:gd name="connsiteX7" fmla="*/ 143035 w 889988"/>
                  <a:gd name="connsiteY7" fmla="*/ 683603 h 780150"/>
                  <a:gd name="connsiteX8" fmla="*/ 144392 w 889988"/>
                  <a:gd name="connsiteY8" fmla="*/ 687425 h 780150"/>
                  <a:gd name="connsiteX9" fmla="*/ 357990 w 889988"/>
                  <a:gd name="connsiteY9" fmla="*/ 767899 h 780150"/>
                  <a:gd name="connsiteX10" fmla="*/ 468361 w 889988"/>
                  <a:gd name="connsiteY10" fmla="*/ 778329 h 780150"/>
                  <a:gd name="connsiteX11" fmla="*/ 522118 w 889988"/>
                  <a:gd name="connsiteY11" fmla="*/ 780151 h 780150"/>
                  <a:gd name="connsiteX12" fmla="*/ 629381 w 889988"/>
                  <a:gd name="connsiteY12" fmla="*/ 764613 h 780150"/>
                  <a:gd name="connsiteX13" fmla="*/ 736502 w 889988"/>
                  <a:gd name="connsiteY13" fmla="*/ 686925 h 780150"/>
                  <a:gd name="connsiteX14" fmla="*/ 754647 w 889988"/>
                  <a:gd name="connsiteY14" fmla="*/ 667493 h 780150"/>
                  <a:gd name="connsiteX15" fmla="*/ 830942 w 889988"/>
                  <a:gd name="connsiteY15" fmla="*/ 581054 h 780150"/>
                  <a:gd name="connsiteX16" fmla="*/ 883485 w 889988"/>
                  <a:gd name="connsiteY16" fmla="*/ 478684 h 780150"/>
                  <a:gd name="connsiteX17" fmla="*/ 883020 w 889988"/>
                  <a:gd name="connsiteY17" fmla="*/ 349454 h 780150"/>
                  <a:gd name="connsiteX18" fmla="*/ 160966 w 889988"/>
                  <a:gd name="connsiteY18" fmla="*/ 685103 h 780150"/>
                  <a:gd name="connsiteX19" fmla="*/ 14090 w 889988"/>
                  <a:gd name="connsiteY19" fmla="*/ 434036 h 780150"/>
                  <a:gd name="connsiteX20" fmla="*/ 99637 w 889988"/>
                  <a:gd name="connsiteY20" fmla="*/ 163430 h 780150"/>
                  <a:gd name="connsiteX21" fmla="*/ 510331 w 889988"/>
                  <a:gd name="connsiteY21" fmla="*/ 14269 h 780150"/>
                  <a:gd name="connsiteX22" fmla="*/ 718535 w 889988"/>
                  <a:gd name="connsiteY22" fmla="*/ 88421 h 780150"/>
                  <a:gd name="connsiteX23" fmla="*/ 858874 w 889988"/>
                  <a:gd name="connsiteY23" fmla="*/ 286553 h 780150"/>
                  <a:gd name="connsiteX24" fmla="*/ 852802 w 889988"/>
                  <a:gd name="connsiteY24" fmla="*/ 530298 h 780150"/>
                  <a:gd name="connsiteX25" fmla="*/ 774685 w 889988"/>
                  <a:gd name="connsiteY25" fmla="*/ 629810 h 780150"/>
                  <a:gd name="connsiteX26" fmla="*/ 751254 w 889988"/>
                  <a:gd name="connsiteY26" fmla="*/ 655742 h 780150"/>
                  <a:gd name="connsiteX27" fmla="*/ 680031 w 889988"/>
                  <a:gd name="connsiteY27" fmla="*/ 725858 h 780150"/>
                  <a:gd name="connsiteX28" fmla="*/ 416926 w 889988"/>
                  <a:gd name="connsiteY28" fmla="*/ 764613 h 780150"/>
                  <a:gd name="connsiteX29" fmla="*/ 414926 w 889988"/>
                  <a:gd name="connsiteY29" fmla="*/ 764434 h 780150"/>
                  <a:gd name="connsiteX30" fmla="*/ 190469 w 889988"/>
                  <a:gd name="connsiteY30" fmla="*/ 709856 h 780150"/>
                  <a:gd name="connsiteX31" fmla="*/ 162002 w 889988"/>
                  <a:gd name="connsiteY31" fmla="*/ 690282 h 780150"/>
                  <a:gd name="connsiteX32" fmla="*/ 160966 w 889988"/>
                  <a:gd name="connsiteY32" fmla="*/ 685103 h 780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89988" h="780150">
                    <a:moveTo>
                      <a:pt x="883020" y="349454"/>
                    </a:moveTo>
                    <a:cubicBezTo>
                      <a:pt x="866090" y="251120"/>
                      <a:pt x="831978" y="177646"/>
                      <a:pt x="778686" y="124783"/>
                    </a:cubicBezTo>
                    <a:cubicBezTo>
                      <a:pt x="725501" y="72026"/>
                      <a:pt x="653527" y="33950"/>
                      <a:pt x="570481" y="14591"/>
                    </a:cubicBezTo>
                    <a:cubicBezTo>
                      <a:pt x="403782" y="-24165"/>
                      <a:pt x="229796" y="15805"/>
                      <a:pt x="127176" y="116425"/>
                    </a:cubicBezTo>
                    <a:cubicBezTo>
                      <a:pt x="55738" y="186505"/>
                      <a:pt x="8590" y="278623"/>
                      <a:pt x="1053" y="362884"/>
                    </a:cubicBezTo>
                    <a:cubicBezTo>
                      <a:pt x="-6591" y="448645"/>
                      <a:pt x="27413" y="539513"/>
                      <a:pt x="102137" y="632989"/>
                    </a:cubicBezTo>
                    <a:cubicBezTo>
                      <a:pt x="114067" y="647920"/>
                      <a:pt x="127712" y="663779"/>
                      <a:pt x="143821" y="681317"/>
                    </a:cubicBezTo>
                    <a:cubicBezTo>
                      <a:pt x="143392" y="682031"/>
                      <a:pt x="143106" y="682817"/>
                      <a:pt x="143035" y="683603"/>
                    </a:cubicBezTo>
                    <a:cubicBezTo>
                      <a:pt x="142892" y="684996"/>
                      <a:pt x="143392" y="686353"/>
                      <a:pt x="144392" y="687425"/>
                    </a:cubicBezTo>
                    <a:cubicBezTo>
                      <a:pt x="195256" y="741110"/>
                      <a:pt x="281338" y="757112"/>
                      <a:pt x="357990" y="767899"/>
                    </a:cubicBezTo>
                    <a:cubicBezTo>
                      <a:pt x="391423" y="772578"/>
                      <a:pt x="427535" y="776007"/>
                      <a:pt x="468361" y="778329"/>
                    </a:cubicBezTo>
                    <a:cubicBezTo>
                      <a:pt x="486042" y="779329"/>
                      <a:pt x="504080" y="780151"/>
                      <a:pt x="522118" y="780151"/>
                    </a:cubicBezTo>
                    <a:cubicBezTo>
                      <a:pt x="558515" y="780151"/>
                      <a:pt x="595091" y="776757"/>
                      <a:pt x="629381" y="764613"/>
                    </a:cubicBezTo>
                    <a:cubicBezTo>
                      <a:pt x="675566" y="748218"/>
                      <a:pt x="710892" y="714499"/>
                      <a:pt x="736502" y="686925"/>
                    </a:cubicBezTo>
                    <a:cubicBezTo>
                      <a:pt x="742503" y="680459"/>
                      <a:pt x="748575" y="673995"/>
                      <a:pt x="754647" y="667493"/>
                    </a:cubicBezTo>
                    <a:cubicBezTo>
                      <a:pt x="780615" y="639811"/>
                      <a:pt x="807439" y="611201"/>
                      <a:pt x="830942" y="581054"/>
                    </a:cubicBezTo>
                    <a:cubicBezTo>
                      <a:pt x="858089" y="546228"/>
                      <a:pt x="875269" y="512760"/>
                      <a:pt x="883485" y="478684"/>
                    </a:cubicBezTo>
                    <a:cubicBezTo>
                      <a:pt x="894772" y="432143"/>
                      <a:pt x="889200" y="385173"/>
                      <a:pt x="883020" y="349454"/>
                    </a:cubicBezTo>
                    <a:close/>
                    <a:moveTo>
                      <a:pt x="160966" y="685103"/>
                    </a:moveTo>
                    <a:cubicBezTo>
                      <a:pt x="101923" y="621916"/>
                      <a:pt x="31842" y="536263"/>
                      <a:pt x="14090" y="434036"/>
                    </a:cubicBezTo>
                    <a:cubicBezTo>
                      <a:pt x="-912" y="347597"/>
                      <a:pt x="27842" y="256549"/>
                      <a:pt x="99637" y="163430"/>
                    </a:cubicBezTo>
                    <a:cubicBezTo>
                      <a:pt x="187362" y="49631"/>
                      <a:pt x="340917" y="-6091"/>
                      <a:pt x="510331" y="14269"/>
                    </a:cubicBezTo>
                    <a:cubicBezTo>
                      <a:pt x="589091" y="23770"/>
                      <a:pt x="661100" y="49416"/>
                      <a:pt x="718535" y="88421"/>
                    </a:cubicBezTo>
                    <a:cubicBezTo>
                      <a:pt x="788151" y="135713"/>
                      <a:pt x="835372" y="202364"/>
                      <a:pt x="858874" y="286553"/>
                    </a:cubicBezTo>
                    <a:cubicBezTo>
                      <a:pt x="878841" y="358026"/>
                      <a:pt x="896165" y="450324"/>
                      <a:pt x="852802" y="530298"/>
                    </a:cubicBezTo>
                    <a:cubicBezTo>
                      <a:pt x="832300" y="568088"/>
                      <a:pt x="803010" y="599449"/>
                      <a:pt x="774685" y="629810"/>
                    </a:cubicBezTo>
                    <a:cubicBezTo>
                      <a:pt x="766756" y="638312"/>
                      <a:pt x="758862" y="647170"/>
                      <a:pt x="751254" y="655742"/>
                    </a:cubicBezTo>
                    <a:cubicBezTo>
                      <a:pt x="729394" y="680353"/>
                      <a:pt x="706748" y="705820"/>
                      <a:pt x="680031" y="725858"/>
                    </a:cubicBezTo>
                    <a:cubicBezTo>
                      <a:pt x="605236" y="781829"/>
                      <a:pt x="505223" y="772685"/>
                      <a:pt x="416926" y="764613"/>
                    </a:cubicBezTo>
                    <a:lnTo>
                      <a:pt x="414926" y="764434"/>
                    </a:lnTo>
                    <a:cubicBezTo>
                      <a:pt x="341703" y="757719"/>
                      <a:pt x="257942" y="747432"/>
                      <a:pt x="190469" y="709856"/>
                    </a:cubicBezTo>
                    <a:cubicBezTo>
                      <a:pt x="179682" y="703855"/>
                      <a:pt x="170360" y="697426"/>
                      <a:pt x="162002" y="690282"/>
                    </a:cubicBezTo>
                    <a:cubicBezTo>
                      <a:pt x="162716" y="688496"/>
                      <a:pt x="162359" y="686532"/>
                      <a:pt x="160966" y="68510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CA941003-8B6D-4D4A-8F83-8ABEA38BB3AF}"/>
                  </a:ext>
                </a:extLst>
              </p:cNvPr>
              <p:cNvSpPr/>
              <p:nvPr/>
            </p:nvSpPr>
            <p:spPr>
              <a:xfrm>
                <a:off x="7542590" y="5607553"/>
                <a:ext cx="364311" cy="306221"/>
              </a:xfrm>
              <a:custGeom>
                <a:avLst/>
                <a:gdLst>
                  <a:gd name="connsiteX0" fmla="*/ 88196 w 364311"/>
                  <a:gd name="connsiteY0" fmla="*/ 285825 h 306221"/>
                  <a:gd name="connsiteX1" fmla="*/ 124307 w 364311"/>
                  <a:gd name="connsiteY1" fmla="*/ 301042 h 306221"/>
                  <a:gd name="connsiteX2" fmla="*/ 129201 w 364311"/>
                  <a:gd name="connsiteY2" fmla="*/ 301042 h 306221"/>
                  <a:gd name="connsiteX3" fmla="*/ 131273 w 364311"/>
                  <a:gd name="connsiteY3" fmla="*/ 298720 h 306221"/>
                  <a:gd name="connsiteX4" fmla="*/ 138309 w 364311"/>
                  <a:gd name="connsiteY4" fmla="*/ 301506 h 306221"/>
                  <a:gd name="connsiteX5" fmla="*/ 149418 w 364311"/>
                  <a:gd name="connsiteY5" fmla="*/ 305400 h 306221"/>
                  <a:gd name="connsiteX6" fmla="*/ 158919 w 364311"/>
                  <a:gd name="connsiteY6" fmla="*/ 306221 h 306221"/>
                  <a:gd name="connsiteX7" fmla="*/ 172028 w 364311"/>
                  <a:gd name="connsiteY7" fmla="*/ 305435 h 306221"/>
                  <a:gd name="connsiteX8" fmla="*/ 177171 w 364311"/>
                  <a:gd name="connsiteY8" fmla="*/ 305007 h 306221"/>
                  <a:gd name="connsiteX9" fmla="*/ 239679 w 364311"/>
                  <a:gd name="connsiteY9" fmla="*/ 295505 h 306221"/>
                  <a:gd name="connsiteX10" fmla="*/ 337548 w 364311"/>
                  <a:gd name="connsiteY10" fmla="*/ 247249 h 306221"/>
                  <a:gd name="connsiteX11" fmla="*/ 362051 w 364311"/>
                  <a:gd name="connsiteY11" fmla="*/ 208673 h 306221"/>
                  <a:gd name="connsiteX12" fmla="*/ 357337 w 364311"/>
                  <a:gd name="connsiteY12" fmla="*/ 159595 h 306221"/>
                  <a:gd name="connsiteX13" fmla="*/ 350657 w 364311"/>
                  <a:gd name="connsiteY13" fmla="*/ 128734 h 306221"/>
                  <a:gd name="connsiteX14" fmla="*/ 345442 w 364311"/>
                  <a:gd name="connsiteY14" fmla="*/ 102731 h 306221"/>
                  <a:gd name="connsiteX15" fmla="*/ 318903 w 364311"/>
                  <a:gd name="connsiteY15" fmla="*/ 62441 h 306221"/>
                  <a:gd name="connsiteX16" fmla="*/ 300544 w 364311"/>
                  <a:gd name="connsiteY16" fmla="*/ 38402 h 306221"/>
                  <a:gd name="connsiteX17" fmla="*/ 286292 w 364311"/>
                  <a:gd name="connsiteY17" fmla="*/ 20400 h 306221"/>
                  <a:gd name="connsiteX18" fmla="*/ 243037 w 364311"/>
                  <a:gd name="connsiteY18" fmla="*/ 3790 h 306221"/>
                  <a:gd name="connsiteX19" fmla="*/ 130451 w 364311"/>
                  <a:gd name="connsiteY19" fmla="*/ 6898 h 306221"/>
                  <a:gd name="connsiteX20" fmla="*/ 39047 w 364311"/>
                  <a:gd name="connsiteY20" fmla="*/ 44081 h 306221"/>
                  <a:gd name="connsiteX21" fmla="*/ 1792 w 364311"/>
                  <a:gd name="connsiteY21" fmla="*/ 134771 h 306221"/>
                  <a:gd name="connsiteX22" fmla="*/ 24866 w 364311"/>
                  <a:gd name="connsiteY22" fmla="*/ 246392 h 306221"/>
                  <a:gd name="connsiteX23" fmla="*/ 88196 w 364311"/>
                  <a:gd name="connsiteY23" fmla="*/ 285825 h 306221"/>
                  <a:gd name="connsiteX24" fmla="*/ 141917 w 364311"/>
                  <a:gd name="connsiteY24" fmla="*/ 292005 h 306221"/>
                  <a:gd name="connsiteX25" fmla="*/ 125558 w 364311"/>
                  <a:gd name="connsiteY25" fmla="*/ 287397 h 306221"/>
                  <a:gd name="connsiteX26" fmla="*/ 125236 w 364311"/>
                  <a:gd name="connsiteY26" fmla="*/ 287397 h 306221"/>
                  <a:gd name="connsiteX27" fmla="*/ 122093 w 364311"/>
                  <a:gd name="connsiteY27" fmla="*/ 288576 h 306221"/>
                  <a:gd name="connsiteX28" fmla="*/ 93768 w 364311"/>
                  <a:gd name="connsiteY28" fmla="*/ 277967 h 306221"/>
                  <a:gd name="connsiteX29" fmla="*/ 44583 w 364311"/>
                  <a:gd name="connsiteY29" fmla="*/ 253822 h 306221"/>
                  <a:gd name="connsiteX30" fmla="*/ 9722 w 364311"/>
                  <a:gd name="connsiteY30" fmla="*/ 159703 h 306221"/>
                  <a:gd name="connsiteX31" fmla="*/ 31260 w 364311"/>
                  <a:gd name="connsiteY31" fmla="*/ 68763 h 306221"/>
                  <a:gd name="connsiteX32" fmla="*/ 112234 w 364311"/>
                  <a:gd name="connsiteY32" fmla="*/ 21150 h 306221"/>
                  <a:gd name="connsiteX33" fmla="*/ 209354 w 364311"/>
                  <a:gd name="connsiteY33" fmla="*/ 10577 h 306221"/>
                  <a:gd name="connsiteX34" fmla="*/ 256860 w 364311"/>
                  <a:gd name="connsiteY34" fmla="*/ 17685 h 306221"/>
                  <a:gd name="connsiteX35" fmla="*/ 282720 w 364311"/>
                  <a:gd name="connsiteY35" fmla="*/ 30329 h 306221"/>
                  <a:gd name="connsiteX36" fmla="*/ 292150 w 364311"/>
                  <a:gd name="connsiteY36" fmla="*/ 44474 h 306221"/>
                  <a:gd name="connsiteX37" fmla="*/ 295900 w 364311"/>
                  <a:gd name="connsiteY37" fmla="*/ 51653 h 306221"/>
                  <a:gd name="connsiteX38" fmla="*/ 312581 w 364311"/>
                  <a:gd name="connsiteY38" fmla="*/ 69941 h 306221"/>
                  <a:gd name="connsiteX39" fmla="*/ 327333 w 364311"/>
                  <a:gd name="connsiteY39" fmla="*/ 85443 h 306221"/>
                  <a:gd name="connsiteX40" fmla="*/ 340013 w 364311"/>
                  <a:gd name="connsiteY40" fmla="*/ 128127 h 306221"/>
                  <a:gd name="connsiteX41" fmla="*/ 340763 w 364311"/>
                  <a:gd name="connsiteY41" fmla="*/ 133163 h 306221"/>
                  <a:gd name="connsiteX42" fmla="*/ 347550 w 364311"/>
                  <a:gd name="connsiteY42" fmla="*/ 160381 h 306221"/>
                  <a:gd name="connsiteX43" fmla="*/ 352229 w 364311"/>
                  <a:gd name="connsiteY43" fmla="*/ 176990 h 306221"/>
                  <a:gd name="connsiteX44" fmla="*/ 338941 w 364311"/>
                  <a:gd name="connsiteY44" fmla="*/ 230247 h 306221"/>
                  <a:gd name="connsiteX45" fmla="*/ 239858 w 364311"/>
                  <a:gd name="connsiteY45" fmla="*/ 285004 h 306221"/>
                  <a:gd name="connsiteX46" fmla="*/ 174171 w 364311"/>
                  <a:gd name="connsiteY46" fmla="*/ 295041 h 306221"/>
                  <a:gd name="connsiteX47" fmla="*/ 141917 w 364311"/>
                  <a:gd name="connsiteY47" fmla="*/ 292005 h 306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364311" h="306221">
                    <a:moveTo>
                      <a:pt x="88196" y="285825"/>
                    </a:moveTo>
                    <a:cubicBezTo>
                      <a:pt x="100340" y="290148"/>
                      <a:pt x="112877" y="294648"/>
                      <a:pt x="124307" y="301042"/>
                    </a:cubicBezTo>
                    <a:cubicBezTo>
                      <a:pt x="125915" y="301935"/>
                      <a:pt x="127701" y="301935"/>
                      <a:pt x="129201" y="301042"/>
                    </a:cubicBezTo>
                    <a:cubicBezTo>
                      <a:pt x="130094" y="300506"/>
                      <a:pt x="130808" y="299684"/>
                      <a:pt x="131273" y="298720"/>
                    </a:cubicBezTo>
                    <a:cubicBezTo>
                      <a:pt x="133630" y="299470"/>
                      <a:pt x="135916" y="300470"/>
                      <a:pt x="138309" y="301506"/>
                    </a:cubicBezTo>
                    <a:cubicBezTo>
                      <a:pt x="141810" y="303042"/>
                      <a:pt x="145417" y="304613"/>
                      <a:pt x="149418" y="305400"/>
                    </a:cubicBezTo>
                    <a:cubicBezTo>
                      <a:pt x="152489" y="306007"/>
                      <a:pt x="155668" y="306221"/>
                      <a:pt x="158919" y="306221"/>
                    </a:cubicBezTo>
                    <a:cubicBezTo>
                      <a:pt x="163277" y="306221"/>
                      <a:pt x="167706" y="305828"/>
                      <a:pt x="172028" y="305435"/>
                    </a:cubicBezTo>
                    <a:cubicBezTo>
                      <a:pt x="173778" y="305292"/>
                      <a:pt x="175492" y="305114"/>
                      <a:pt x="177171" y="305007"/>
                    </a:cubicBezTo>
                    <a:cubicBezTo>
                      <a:pt x="200495" y="303256"/>
                      <a:pt x="220927" y="300149"/>
                      <a:pt x="239679" y="295505"/>
                    </a:cubicBezTo>
                    <a:cubicBezTo>
                      <a:pt x="274683" y="286861"/>
                      <a:pt x="310759" y="275039"/>
                      <a:pt x="337548" y="247249"/>
                    </a:cubicBezTo>
                    <a:cubicBezTo>
                      <a:pt x="350121" y="234176"/>
                      <a:pt x="358122" y="221567"/>
                      <a:pt x="362051" y="208673"/>
                    </a:cubicBezTo>
                    <a:cubicBezTo>
                      <a:pt x="367373" y="191171"/>
                      <a:pt x="362266" y="175133"/>
                      <a:pt x="357337" y="159595"/>
                    </a:cubicBezTo>
                    <a:cubicBezTo>
                      <a:pt x="354122" y="149487"/>
                      <a:pt x="352372" y="138950"/>
                      <a:pt x="350657" y="128734"/>
                    </a:cubicBezTo>
                    <a:cubicBezTo>
                      <a:pt x="349228" y="120198"/>
                      <a:pt x="347764" y="111375"/>
                      <a:pt x="345442" y="102731"/>
                    </a:cubicBezTo>
                    <a:cubicBezTo>
                      <a:pt x="341156" y="86836"/>
                      <a:pt x="333476" y="75156"/>
                      <a:pt x="318903" y="62441"/>
                    </a:cubicBezTo>
                    <a:cubicBezTo>
                      <a:pt x="311295" y="55797"/>
                      <a:pt x="305973" y="48832"/>
                      <a:pt x="300544" y="38402"/>
                    </a:cubicBezTo>
                    <a:cubicBezTo>
                      <a:pt x="296650" y="30901"/>
                      <a:pt x="292900" y="25293"/>
                      <a:pt x="286292" y="20400"/>
                    </a:cubicBezTo>
                    <a:cubicBezTo>
                      <a:pt x="272897" y="10505"/>
                      <a:pt x="255181" y="6184"/>
                      <a:pt x="243037" y="3790"/>
                    </a:cubicBezTo>
                    <a:cubicBezTo>
                      <a:pt x="203067" y="-3996"/>
                      <a:pt x="159633" y="1826"/>
                      <a:pt x="130451" y="6898"/>
                    </a:cubicBezTo>
                    <a:cubicBezTo>
                      <a:pt x="90517" y="13827"/>
                      <a:pt x="59764" y="26329"/>
                      <a:pt x="39047" y="44081"/>
                    </a:cubicBezTo>
                    <a:cubicBezTo>
                      <a:pt x="13972" y="65548"/>
                      <a:pt x="6293" y="100338"/>
                      <a:pt x="1792" y="134771"/>
                    </a:cubicBezTo>
                    <a:cubicBezTo>
                      <a:pt x="-2208" y="165310"/>
                      <a:pt x="-1458" y="209494"/>
                      <a:pt x="24866" y="246392"/>
                    </a:cubicBezTo>
                    <a:cubicBezTo>
                      <a:pt x="40904" y="268931"/>
                      <a:pt x="64943" y="277539"/>
                      <a:pt x="88196" y="285825"/>
                    </a:cubicBezTo>
                    <a:close/>
                    <a:moveTo>
                      <a:pt x="141917" y="292005"/>
                    </a:moveTo>
                    <a:cubicBezTo>
                      <a:pt x="136095" y="289540"/>
                      <a:pt x="131487" y="287790"/>
                      <a:pt x="125558" y="287397"/>
                    </a:cubicBezTo>
                    <a:cubicBezTo>
                      <a:pt x="125450" y="287397"/>
                      <a:pt x="125343" y="287397"/>
                      <a:pt x="125236" y="287397"/>
                    </a:cubicBezTo>
                    <a:cubicBezTo>
                      <a:pt x="123986" y="287397"/>
                      <a:pt x="122914" y="287790"/>
                      <a:pt x="122093" y="288576"/>
                    </a:cubicBezTo>
                    <a:cubicBezTo>
                      <a:pt x="113020" y="284325"/>
                      <a:pt x="103233" y="281075"/>
                      <a:pt x="93768" y="277967"/>
                    </a:cubicBezTo>
                    <a:cubicBezTo>
                      <a:pt x="76266" y="272145"/>
                      <a:pt x="58156" y="266145"/>
                      <a:pt x="44583" y="253822"/>
                    </a:cubicBezTo>
                    <a:cubicBezTo>
                      <a:pt x="18151" y="229854"/>
                      <a:pt x="9257" y="189492"/>
                      <a:pt x="9722" y="159703"/>
                    </a:cubicBezTo>
                    <a:cubicBezTo>
                      <a:pt x="10293" y="123663"/>
                      <a:pt x="18151" y="90516"/>
                      <a:pt x="31260" y="68763"/>
                    </a:cubicBezTo>
                    <a:cubicBezTo>
                      <a:pt x="48476" y="40224"/>
                      <a:pt x="85695" y="27900"/>
                      <a:pt x="112234" y="21150"/>
                    </a:cubicBezTo>
                    <a:cubicBezTo>
                      <a:pt x="142202" y="13506"/>
                      <a:pt x="175885" y="9791"/>
                      <a:pt x="209354" y="10577"/>
                    </a:cubicBezTo>
                    <a:cubicBezTo>
                      <a:pt x="227177" y="10970"/>
                      <a:pt x="242715" y="13292"/>
                      <a:pt x="256860" y="17685"/>
                    </a:cubicBezTo>
                    <a:cubicBezTo>
                      <a:pt x="266182" y="20578"/>
                      <a:pt x="275755" y="24150"/>
                      <a:pt x="282720" y="30329"/>
                    </a:cubicBezTo>
                    <a:cubicBezTo>
                      <a:pt x="287113" y="34187"/>
                      <a:pt x="289542" y="39188"/>
                      <a:pt x="292150" y="44474"/>
                    </a:cubicBezTo>
                    <a:cubicBezTo>
                      <a:pt x="293293" y="46832"/>
                      <a:pt x="294507" y="49296"/>
                      <a:pt x="295900" y="51653"/>
                    </a:cubicBezTo>
                    <a:cubicBezTo>
                      <a:pt x="300258" y="59047"/>
                      <a:pt x="306509" y="64584"/>
                      <a:pt x="312581" y="69941"/>
                    </a:cubicBezTo>
                    <a:cubicBezTo>
                      <a:pt x="317867" y="74621"/>
                      <a:pt x="323332" y="79443"/>
                      <a:pt x="327333" y="85443"/>
                    </a:cubicBezTo>
                    <a:cubicBezTo>
                      <a:pt x="335584" y="97873"/>
                      <a:pt x="337834" y="113268"/>
                      <a:pt x="340013" y="128127"/>
                    </a:cubicBezTo>
                    <a:lnTo>
                      <a:pt x="340763" y="133163"/>
                    </a:lnTo>
                    <a:cubicBezTo>
                      <a:pt x="342192" y="142629"/>
                      <a:pt x="344906" y="151666"/>
                      <a:pt x="347550" y="160381"/>
                    </a:cubicBezTo>
                    <a:cubicBezTo>
                      <a:pt x="349157" y="165775"/>
                      <a:pt x="350836" y="171383"/>
                      <a:pt x="352229" y="176990"/>
                    </a:cubicBezTo>
                    <a:cubicBezTo>
                      <a:pt x="356801" y="195993"/>
                      <a:pt x="352729" y="212424"/>
                      <a:pt x="338941" y="230247"/>
                    </a:cubicBezTo>
                    <a:cubicBezTo>
                      <a:pt x="314010" y="262501"/>
                      <a:pt x="276612" y="275610"/>
                      <a:pt x="239858" y="285004"/>
                    </a:cubicBezTo>
                    <a:cubicBezTo>
                      <a:pt x="219962" y="290112"/>
                      <a:pt x="198495" y="293398"/>
                      <a:pt x="174171" y="295041"/>
                    </a:cubicBezTo>
                    <a:cubicBezTo>
                      <a:pt x="162634" y="295898"/>
                      <a:pt x="152632" y="296577"/>
                      <a:pt x="141917" y="29200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33C625BD-BBF3-3B43-8129-F45996AFA464}"/>
                  </a:ext>
                </a:extLst>
              </p:cNvPr>
              <p:cNvSpPr/>
              <p:nvPr/>
            </p:nvSpPr>
            <p:spPr>
              <a:xfrm>
                <a:off x="7677474" y="5684954"/>
                <a:ext cx="174375" cy="163883"/>
              </a:xfrm>
              <a:custGeom>
                <a:avLst/>
                <a:gdLst>
                  <a:gd name="connsiteX0" fmla="*/ 120333 w 174375"/>
                  <a:gd name="connsiteY0" fmla="*/ 160490 h 163883"/>
                  <a:gd name="connsiteX1" fmla="*/ 166339 w 174375"/>
                  <a:gd name="connsiteY1" fmla="*/ 132201 h 163883"/>
                  <a:gd name="connsiteX2" fmla="*/ 154373 w 174375"/>
                  <a:gd name="connsiteY2" fmla="*/ 43225 h 163883"/>
                  <a:gd name="connsiteX3" fmla="*/ 77542 w 174375"/>
                  <a:gd name="connsiteY3" fmla="*/ 541 h 163883"/>
                  <a:gd name="connsiteX4" fmla="*/ 1425 w 174375"/>
                  <a:gd name="connsiteY4" fmla="*/ 69729 h 163883"/>
                  <a:gd name="connsiteX5" fmla="*/ 18356 w 174375"/>
                  <a:gd name="connsiteY5" fmla="*/ 136237 h 163883"/>
                  <a:gd name="connsiteX6" fmla="*/ 66148 w 174375"/>
                  <a:gd name="connsiteY6" fmla="*/ 161312 h 163883"/>
                  <a:gd name="connsiteX7" fmla="*/ 66219 w 174375"/>
                  <a:gd name="connsiteY7" fmla="*/ 161312 h 163883"/>
                  <a:gd name="connsiteX8" fmla="*/ 68862 w 174375"/>
                  <a:gd name="connsiteY8" fmla="*/ 160562 h 163883"/>
                  <a:gd name="connsiteX9" fmla="*/ 88436 w 174375"/>
                  <a:gd name="connsiteY9" fmla="*/ 163883 h 163883"/>
                  <a:gd name="connsiteX10" fmla="*/ 113368 w 174375"/>
                  <a:gd name="connsiteY10" fmla="*/ 161455 h 163883"/>
                  <a:gd name="connsiteX11" fmla="*/ 120333 w 174375"/>
                  <a:gd name="connsiteY11" fmla="*/ 160490 h 163883"/>
                  <a:gd name="connsiteX12" fmla="*/ 108796 w 174375"/>
                  <a:gd name="connsiteY12" fmla="*/ 151239 h 163883"/>
                  <a:gd name="connsiteX13" fmla="*/ 102009 w 174375"/>
                  <a:gd name="connsiteY13" fmla="*/ 151810 h 163883"/>
                  <a:gd name="connsiteX14" fmla="*/ 96794 w 174375"/>
                  <a:gd name="connsiteY14" fmla="*/ 152382 h 163883"/>
                  <a:gd name="connsiteX15" fmla="*/ 68898 w 174375"/>
                  <a:gd name="connsiteY15" fmla="*/ 149131 h 163883"/>
                  <a:gd name="connsiteX16" fmla="*/ 66219 w 174375"/>
                  <a:gd name="connsiteY16" fmla="*/ 148274 h 163883"/>
                  <a:gd name="connsiteX17" fmla="*/ 64540 w 174375"/>
                  <a:gd name="connsiteY17" fmla="*/ 148596 h 163883"/>
                  <a:gd name="connsiteX18" fmla="*/ 62040 w 174375"/>
                  <a:gd name="connsiteY18" fmla="*/ 150882 h 163883"/>
                  <a:gd name="connsiteX19" fmla="*/ 19428 w 174375"/>
                  <a:gd name="connsiteY19" fmla="*/ 120199 h 163883"/>
                  <a:gd name="connsiteX20" fmla="*/ 19785 w 174375"/>
                  <a:gd name="connsiteY20" fmla="*/ 49655 h 163883"/>
                  <a:gd name="connsiteX21" fmla="*/ 114868 w 174375"/>
                  <a:gd name="connsiteY21" fmla="*/ 18865 h 163883"/>
                  <a:gd name="connsiteX22" fmla="*/ 164196 w 174375"/>
                  <a:gd name="connsiteY22" fmla="*/ 100482 h 163883"/>
                  <a:gd name="connsiteX23" fmla="*/ 139192 w 174375"/>
                  <a:gd name="connsiteY23" fmla="*/ 144667 h 163883"/>
                  <a:gd name="connsiteX24" fmla="*/ 108796 w 174375"/>
                  <a:gd name="connsiteY24" fmla="*/ 151239 h 163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74375" h="163883">
                    <a:moveTo>
                      <a:pt x="120333" y="160490"/>
                    </a:moveTo>
                    <a:cubicBezTo>
                      <a:pt x="140943" y="157811"/>
                      <a:pt x="157302" y="147774"/>
                      <a:pt x="166339" y="132201"/>
                    </a:cubicBezTo>
                    <a:cubicBezTo>
                      <a:pt x="183019" y="103554"/>
                      <a:pt x="171125" y="67478"/>
                      <a:pt x="154373" y="43225"/>
                    </a:cubicBezTo>
                    <a:cubicBezTo>
                      <a:pt x="138049" y="19615"/>
                      <a:pt x="109296" y="-3888"/>
                      <a:pt x="77542" y="541"/>
                    </a:cubicBezTo>
                    <a:cubicBezTo>
                      <a:pt x="41144" y="5792"/>
                      <a:pt x="8426" y="35510"/>
                      <a:pt x="1425" y="69729"/>
                    </a:cubicBezTo>
                    <a:cubicBezTo>
                      <a:pt x="-3111" y="91946"/>
                      <a:pt x="3354" y="117449"/>
                      <a:pt x="18356" y="136237"/>
                    </a:cubicBezTo>
                    <a:cubicBezTo>
                      <a:pt x="30893" y="151989"/>
                      <a:pt x="47895" y="160883"/>
                      <a:pt x="66148" y="161312"/>
                    </a:cubicBezTo>
                    <a:cubicBezTo>
                      <a:pt x="66183" y="161312"/>
                      <a:pt x="66183" y="161312"/>
                      <a:pt x="66219" y="161312"/>
                    </a:cubicBezTo>
                    <a:cubicBezTo>
                      <a:pt x="67219" y="161312"/>
                      <a:pt x="68112" y="161062"/>
                      <a:pt x="68862" y="160562"/>
                    </a:cubicBezTo>
                    <a:cubicBezTo>
                      <a:pt x="74756" y="163026"/>
                      <a:pt x="81507" y="163883"/>
                      <a:pt x="88436" y="163883"/>
                    </a:cubicBezTo>
                    <a:cubicBezTo>
                      <a:pt x="96901" y="163883"/>
                      <a:pt x="105653" y="162597"/>
                      <a:pt x="113368" y="161455"/>
                    </a:cubicBezTo>
                    <a:cubicBezTo>
                      <a:pt x="115797" y="161133"/>
                      <a:pt x="118118" y="160776"/>
                      <a:pt x="120333" y="160490"/>
                    </a:cubicBezTo>
                    <a:close/>
                    <a:moveTo>
                      <a:pt x="108796" y="151239"/>
                    </a:moveTo>
                    <a:cubicBezTo>
                      <a:pt x="106545" y="151417"/>
                      <a:pt x="104260" y="151596"/>
                      <a:pt x="102009" y="151810"/>
                    </a:cubicBezTo>
                    <a:cubicBezTo>
                      <a:pt x="100295" y="151989"/>
                      <a:pt x="98545" y="152167"/>
                      <a:pt x="96794" y="152382"/>
                    </a:cubicBezTo>
                    <a:cubicBezTo>
                      <a:pt x="87150" y="153489"/>
                      <a:pt x="77149" y="154668"/>
                      <a:pt x="68898" y="149131"/>
                    </a:cubicBezTo>
                    <a:cubicBezTo>
                      <a:pt x="68041" y="148560"/>
                      <a:pt x="67112" y="148274"/>
                      <a:pt x="66219" y="148274"/>
                    </a:cubicBezTo>
                    <a:cubicBezTo>
                      <a:pt x="65648" y="148274"/>
                      <a:pt x="65076" y="148381"/>
                      <a:pt x="64540" y="148596"/>
                    </a:cubicBezTo>
                    <a:cubicBezTo>
                      <a:pt x="63504" y="149025"/>
                      <a:pt x="62611" y="149846"/>
                      <a:pt x="62040" y="150882"/>
                    </a:cubicBezTo>
                    <a:cubicBezTo>
                      <a:pt x="43859" y="149060"/>
                      <a:pt x="28750" y="138202"/>
                      <a:pt x="19428" y="120199"/>
                    </a:cubicBezTo>
                    <a:cubicBezTo>
                      <a:pt x="7819" y="97804"/>
                      <a:pt x="7962" y="69479"/>
                      <a:pt x="19785" y="49655"/>
                    </a:cubicBezTo>
                    <a:cubicBezTo>
                      <a:pt x="37894" y="19294"/>
                      <a:pt x="81400" y="-780"/>
                      <a:pt x="114868" y="18865"/>
                    </a:cubicBezTo>
                    <a:cubicBezTo>
                      <a:pt x="143157" y="35510"/>
                      <a:pt x="163910" y="69836"/>
                      <a:pt x="164196" y="100482"/>
                    </a:cubicBezTo>
                    <a:cubicBezTo>
                      <a:pt x="164374" y="119878"/>
                      <a:pt x="155016" y="136416"/>
                      <a:pt x="139192" y="144667"/>
                    </a:cubicBezTo>
                    <a:cubicBezTo>
                      <a:pt x="129584" y="149632"/>
                      <a:pt x="119476" y="150417"/>
                      <a:pt x="108796" y="15123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10AAADA0-7ABD-DA41-992D-9D772D1B121F}"/>
                  </a:ext>
                </a:extLst>
              </p:cNvPr>
              <p:cNvSpPr/>
              <p:nvPr/>
            </p:nvSpPr>
            <p:spPr>
              <a:xfrm>
                <a:off x="7649110" y="5796938"/>
                <a:ext cx="9858" cy="10072"/>
              </a:xfrm>
              <a:custGeom>
                <a:avLst/>
                <a:gdLst>
                  <a:gd name="connsiteX0" fmla="*/ 4929 w 9858"/>
                  <a:gd name="connsiteY0" fmla="*/ 0 h 10072"/>
                  <a:gd name="connsiteX1" fmla="*/ 0 w 9858"/>
                  <a:gd name="connsiteY1" fmla="*/ 5036 h 10072"/>
                  <a:gd name="connsiteX2" fmla="*/ 4929 w 9858"/>
                  <a:gd name="connsiteY2" fmla="*/ 10073 h 10072"/>
                  <a:gd name="connsiteX3" fmla="*/ 9858 w 9858"/>
                  <a:gd name="connsiteY3" fmla="*/ 5036 h 10072"/>
                  <a:gd name="connsiteX4" fmla="*/ 8644 w 9858"/>
                  <a:gd name="connsiteY4" fmla="*/ 1643 h 10072"/>
                  <a:gd name="connsiteX5" fmla="*/ 4929 w 9858"/>
                  <a:gd name="connsiteY5" fmla="*/ 0 h 10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858" h="10072">
                    <a:moveTo>
                      <a:pt x="4929" y="0"/>
                    </a:moveTo>
                    <a:cubicBezTo>
                      <a:pt x="2107" y="0"/>
                      <a:pt x="0" y="2179"/>
                      <a:pt x="0" y="5036"/>
                    </a:cubicBezTo>
                    <a:cubicBezTo>
                      <a:pt x="0" y="7930"/>
                      <a:pt x="2107" y="10073"/>
                      <a:pt x="4929" y="10073"/>
                    </a:cubicBezTo>
                    <a:cubicBezTo>
                      <a:pt x="7751" y="10073"/>
                      <a:pt x="9858" y="7894"/>
                      <a:pt x="9858" y="5036"/>
                    </a:cubicBezTo>
                    <a:cubicBezTo>
                      <a:pt x="9858" y="3751"/>
                      <a:pt x="9430" y="2536"/>
                      <a:pt x="8644" y="1643"/>
                    </a:cubicBezTo>
                    <a:cubicBezTo>
                      <a:pt x="7751" y="607"/>
                      <a:pt x="6429" y="0"/>
                      <a:pt x="49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51BC092A-C66B-FC4F-9C7F-2AA055EBA6BF}"/>
                  </a:ext>
                </a:extLst>
              </p:cNvPr>
              <p:cNvSpPr/>
              <p:nvPr/>
            </p:nvSpPr>
            <p:spPr>
              <a:xfrm>
                <a:off x="7640609" y="5718643"/>
                <a:ext cx="10108" cy="12644"/>
              </a:xfrm>
              <a:custGeom>
                <a:avLst/>
                <a:gdLst>
                  <a:gd name="connsiteX0" fmla="*/ 10073 w 10108"/>
                  <a:gd name="connsiteY0" fmla="*/ 4929 h 12644"/>
                  <a:gd name="connsiteX1" fmla="*/ 5036 w 10108"/>
                  <a:gd name="connsiteY1" fmla="*/ 0 h 12644"/>
                  <a:gd name="connsiteX2" fmla="*/ 0 w 10108"/>
                  <a:gd name="connsiteY2" fmla="*/ 4929 h 12644"/>
                  <a:gd name="connsiteX3" fmla="*/ 0 w 10108"/>
                  <a:gd name="connsiteY3" fmla="*/ 7715 h 12644"/>
                  <a:gd name="connsiteX4" fmla="*/ 5072 w 10108"/>
                  <a:gd name="connsiteY4" fmla="*/ 12645 h 12644"/>
                  <a:gd name="connsiteX5" fmla="*/ 8465 w 10108"/>
                  <a:gd name="connsiteY5" fmla="*/ 11430 h 12644"/>
                  <a:gd name="connsiteX6" fmla="*/ 10108 w 10108"/>
                  <a:gd name="connsiteY6" fmla="*/ 7715 h 12644"/>
                  <a:gd name="connsiteX7" fmla="*/ 10108 w 10108"/>
                  <a:gd name="connsiteY7" fmla="*/ 4929 h 12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08" h="12644">
                    <a:moveTo>
                      <a:pt x="10073" y="4929"/>
                    </a:moveTo>
                    <a:cubicBezTo>
                      <a:pt x="10073" y="2107"/>
                      <a:pt x="7894" y="0"/>
                      <a:pt x="5036" y="0"/>
                    </a:cubicBezTo>
                    <a:cubicBezTo>
                      <a:pt x="2143" y="0"/>
                      <a:pt x="0" y="2107"/>
                      <a:pt x="0" y="4929"/>
                    </a:cubicBezTo>
                    <a:lnTo>
                      <a:pt x="0" y="7715"/>
                    </a:lnTo>
                    <a:cubicBezTo>
                      <a:pt x="0" y="10537"/>
                      <a:pt x="2179" y="12645"/>
                      <a:pt x="5072" y="12645"/>
                    </a:cubicBezTo>
                    <a:cubicBezTo>
                      <a:pt x="6358" y="12645"/>
                      <a:pt x="7572" y="12216"/>
                      <a:pt x="8465" y="11430"/>
                    </a:cubicBezTo>
                    <a:cubicBezTo>
                      <a:pt x="9537" y="10501"/>
                      <a:pt x="10108" y="9215"/>
                      <a:pt x="10108" y="7715"/>
                    </a:cubicBezTo>
                    <a:lnTo>
                      <a:pt x="10108" y="4929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0F295E5F-AEB4-5548-AB9C-770379F11A50}"/>
                  </a:ext>
                </a:extLst>
              </p:cNvPr>
              <p:cNvSpPr/>
              <p:nvPr/>
            </p:nvSpPr>
            <p:spPr>
              <a:xfrm>
                <a:off x="7596425" y="5747932"/>
                <a:ext cx="10716" cy="10072"/>
              </a:xfrm>
              <a:custGeom>
                <a:avLst/>
                <a:gdLst>
                  <a:gd name="connsiteX0" fmla="*/ 5786 w 10716"/>
                  <a:gd name="connsiteY0" fmla="*/ 0 h 10072"/>
                  <a:gd name="connsiteX1" fmla="*/ 4929 w 10716"/>
                  <a:gd name="connsiteY1" fmla="*/ 0 h 10072"/>
                  <a:gd name="connsiteX2" fmla="*/ 0 w 10716"/>
                  <a:gd name="connsiteY2" fmla="*/ 5036 h 10072"/>
                  <a:gd name="connsiteX3" fmla="*/ 4929 w 10716"/>
                  <a:gd name="connsiteY3" fmla="*/ 10073 h 10072"/>
                  <a:gd name="connsiteX4" fmla="*/ 5786 w 10716"/>
                  <a:gd name="connsiteY4" fmla="*/ 10073 h 10072"/>
                  <a:gd name="connsiteX5" fmla="*/ 10716 w 10716"/>
                  <a:gd name="connsiteY5" fmla="*/ 5036 h 10072"/>
                  <a:gd name="connsiteX6" fmla="*/ 5786 w 10716"/>
                  <a:gd name="connsiteY6" fmla="*/ 0 h 10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16" h="10072">
                    <a:moveTo>
                      <a:pt x="5786" y="0"/>
                    </a:moveTo>
                    <a:lnTo>
                      <a:pt x="4929" y="0"/>
                    </a:lnTo>
                    <a:cubicBezTo>
                      <a:pt x="2107" y="0"/>
                      <a:pt x="0" y="2179"/>
                      <a:pt x="0" y="5036"/>
                    </a:cubicBezTo>
                    <a:cubicBezTo>
                      <a:pt x="0" y="7929"/>
                      <a:pt x="2143" y="10073"/>
                      <a:pt x="4929" y="10073"/>
                    </a:cubicBezTo>
                    <a:lnTo>
                      <a:pt x="5786" y="10073"/>
                    </a:lnTo>
                    <a:cubicBezTo>
                      <a:pt x="8608" y="10073"/>
                      <a:pt x="10716" y="7894"/>
                      <a:pt x="10716" y="5036"/>
                    </a:cubicBezTo>
                    <a:cubicBezTo>
                      <a:pt x="10751" y="2179"/>
                      <a:pt x="8608" y="0"/>
                      <a:pt x="57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759CB2F6-9504-8646-9CCE-21327E5B8ADE}"/>
                  </a:ext>
                </a:extLst>
              </p:cNvPr>
              <p:cNvSpPr/>
              <p:nvPr/>
            </p:nvSpPr>
            <p:spPr>
              <a:xfrm>
                <a:off x="7657504" y="5749325"/>
                <a:ext cx="9858" cy="10072"/>
              </a:xfrm>
              <a:custGeom>
                <a:avLst/>
                <a:gdLst>
                  <a:gd name="connsiteX0" fmla="*/ 4929 w 9858"/>
                  <a:gd name="connsiteY0" fmla="*/ 0 h 10072"/>
                  <a:gd name="connsiteX1" fmla="*/ 0 w 9858"/>
                  <a:gd name="connsiteY1" fmla="*/ 5036 h 10072"/>
                  <a:gd name="connsiteX2" fmla="*/ 4929 w 9858"/>
                  <a:gd name="connsiteY2" fmla="*/ 10073 h 10072"/>
                  <a:gd name="connsiteX3" fmla="*/ 9858 w 9858"/>
                  <a:gd name="connsiteY3" fmla="*/ 5036 h 10072"/>
                  <a:gd name="connsiteX4" fmla="*/ 4929 w 9858"/>
                  <a:gd name="connsiteY4" fmla="*/ 0 h 10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58" h="10072">
                    <a:moveTo>
                      <a:pt x="4929" y="0"/>
                    </a:moveTo>
                    <a:cubicBezTo>
                      <a:pt x="2107" y="0"/>
                      <a:pt x="0" y="2179"/>
                      <a:pt x="0" y="5036"/>
                    </a:cubicBezTo>
                    <a:cubicBezTo>
                      <a:pt x="0" y="7894"/>
                      <a:pt x="2143" y="10073"/>
                      <a:pt x="4929" y="10073"/>
                    </a:cubicBezTo>
                    <a:cubicBezTo>
                      <a:pt x="7751" y="10073"/>
                      <a:pt x="9858" y="7894"/>
                      <a:pt x="9858" y="5036"/>
                    </a:cubicBezTo>
                    <a:cubicBezTo>
                      <a:pt x="9858" y="2179"/>
                      <a:pt x="7751" y="0"/>
                      <a:pt x="49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3ADA8BBA-7698-764E-86BA-CFA35627CC0E}"/>
                  </a:ext>
                </a:extLst>
              </p:cNvPr>
              <p:cNvSpPr/>
              <p:nvPr/>
            </p:nvSpPr>
            <p:spPr>
              <a:xfrm>
                <a:off x="7607103" y="5781529"/>
                <a:ext cx="11365" cy="11408"/>
              </a:xfrm>
              <a:custGeom>
                <a:avLst/>
                <a:gdLst>
                  <a:gd name="connsiteX0" fmla="*/ 5002 w 11365"/>
                  <a:gd name="connsiteY0" fmla="*/ 15 h 11408"/>
                  <a:gd name="connsiteX1" fmla="*/ 180 w 11365"/>
                  <a:gd name="connsiteY1" fmla="*/ 3551 h 11408"/>
                  <a:gd name="connsiteX2" fmla="*/ 2180 w 11365"/>
                  <a:gd name="connsiteY2" fmla="*/ 9230 h 11408"/>
                  <a:gd name="connsiteX3" fmla="*/ 6467 w 11365"/>
                  <a:gd name="connsiteY3" fmla="*/ 11409 h 11408"/>
                  <a:gd name="connsiteX4" fmla="*/ 7860 w 11365"/>
                  <a:gd name="connsiteY4" fmla="*/ 11230 h 11408"/>
                  <a:gd name="connsiteX5" fmla="*/ 11360 w 11365"/>
                  <a:gd name="connsiteY5" fmla="*/ 6409 h 11408"/>
                  <a:gd name="connsiteX6" fmla="*/ 5002 w 11365"/>
                  <a:gd name="connsiteY6" fmla="*/ 15 h 1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65" h="11408">
                    <a:moveTo>
                      <a:pt x="5002" y="15"/>
                    </a:moveTo>
                    <a:cubicBezTo>
                      <a:pt x="2823" y="-164"/>
                      <a:pt x="787" y="1301"/>
                      <a:pt x="180" y="3551"/>
                    </a:cubicBezTo>
                    <a:cubicBezTo>
                      <a:pt x="-391" y="5730"/>
                      <a:pt x="430" y="8051"/>
                      <a:pt x="2180" y="9230"/>
                    </a:cubicBezTo>
                    <a:cubicBezTo>
                      <a:pt x="3109" y="10587"/>
                      <a:pt x="4752" y="11409"/>
                      <a:pt x="6467" y="11409"/>
                    </a:cubicBezTo>
                    <a:cubicBezTo>
                      <a:pt x="6931" y="11409"/>
                      <a:pt x="7395" y="11338"/>
                      <a:pt x="7860" y="11230"/>
                    </a:cubicBezTo>
                    <a:cubicBezTo>
                      <a:pt x="10074" y="10659"/>
                      <a:pt x="11467" y="8766"/>
                      <a:pt x="11360" y="6409"/>
                    </a:cubicBezTo>
                    <a:cubicBezTo>
                      <a:pt x="11217" y="2586"/>
                      <a:pt x="8788" y="122"/>
                      <a:pt x="5002" y="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0B5857D8-6AE8-3F45-9239-36EE84F0E398}"/>
                  </a:ext>
                </a:extLst>
              </p:cNvPr>
              <p:cNvSpPr/>
              <p:nvPr/>
            </p:nvSpPr>
            <p:spPr>
              <a:xfrm>
                <a:off x="7684114" y="5844551"/>
                <a:ext cx="9858" cy="10072"/>
              </a:xfrm>
              <a:custGeom>
                <a:avLst/>
                <a:gdLst>
                  <a:gd name="connsiteX0" fmla="*/ 4929 w 9858"/>
                  <a:gd name="connsiteY0" fmla="*/ 0 h 10072"/>
                  <a:gd name="connsiteX1" fmla="*/ 0 w 9858"/>
                  <a:gd name="connsiteY1" fmla="*/ 5036 h 10072"/>
                  <a:gd name="connsiteX2" fmla="*/ 4929 w 9858"/>
                  <a:gd name="connsiteY2" fmla="*/ 10072 h 10072"/>
                  <a:gd name="connsiteX3" fmla="*/ 9858 w 9858"/>
                  <a:gd name="connsiteY3" fmla="*/ 5036 h 10072"/>
                  <a:gd name="connsiteX4" fmla="*/ 4929 w 9858"/>
                  <a:gd name="connsiteY4" fmla="*/ 0 h 10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58" h="10072">
                    <a:moveTo>
                      <a:pt x="4929" y="0"/>
                    </a:moveTo>
                    <a:cubicBezTo>
                      <a:pt x="2107" y="0"/>
                      <a:pt x="0" y="2179"/>
                      <a:pt x="0" y="5036"/>
                    </a:cubicBezTo>
                    <a:cubicBezTo>
                      <a:pt x="0" y="7929"/>
                      <a:pt x="2107" y="10072"/>
                      <a:pt x="4929" y="10072"/>
                    </a:cubicBezTo>
                    <a:cubicBezTo>
                      <a:pt x="7751" y="10072"/>
                      <a:pt x="9858" y="7894"/>
                      <a:pt x="9858" y="5036"/>
                    </a:cubicBezTo>
                    <a:cubicBezTo>
                      <a:pt x="9894" y="2179"/>
                      <a:pt x="7751" y="0"/>
                      <a:pt x="49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AE3B9793-561B-4A45-A4C7-0FA8585E88FD}"/>
                  </a:ext>
                </a:extLst>
              </p:cNvPr>
              <p:cNvSpPr/>
              <p:nvPr/>
            </p:nvSpPr>
            <p:spPr>
              <a:xfrm>
                <a:off x="7690972" y="5659814"/>
                <a:ext cx="10108" cy="11251"/>
              </a:xfrm>
              <a:custGeom>
                <a:avLst/>
                <a:gdLst>
                  <a:gd name="connsiteX0" fmla="*/ 5072 w 10108"/>
                  <a:gd name="connsiteY0" fmla="*/ 11251 h 11251"/>
                  <a:gd name="connsiteX1" fmla="*/ 8465 w 10108"/>
                  <a:gd name="connsiteY1" fmla="*/ 10037 h 11251"/>
                  <a:gd name="connsiteX2" fmla="*/ 10108 w 10108"/>
                  <a:gd name="connsiteY2" fmla="*/ 6322 h 11251"/>
                  <a:gd name="connsiteX3" fmla="*/ 10108 w 10108"/>
                  <a:gd name="connsiteY3" fmla="*/ 4929 h 11251"/>
                  <a:gd name="connsiteX4" fmla="*/ 5036 w 10108"/>
                  <a:gd name="connsiteY4" fmla="*/ 0 h 11251"/>
                  <a:gd name="connsiteX5" fmla="*/ 1643 w 10108"/>
                  <a:gd name="connsiteY5" fmla="*/ 1214 h 11251"/>
                  <a:gd name="connsiteX6" fmla="*/ 0 w 10108"/>
                  <a:gd name="connsiteY6" fmla="*/ 4929 h 11251"/>
                  <a:gd name="connsiteX7" fmla="*/ 0 w 10108"/>
                  <a:gd name="connsiteY7" fmla="*/ 6322 h 11251"/>
                  <a:gd name="connsiteX8" fmla="*/ 5072 w 10108"/>
                  <a:gd name="connsiteY8" fmla="*/ 11251 h 1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08" h="11251">
                    <a:moveTo>
                      <a:pt x="5072" y="11251"/>
                    </a:moveTo>
                    <a:cubicBezTo>
                      <a:pt x="6358" y="11251"/>
                      <a:pt x="7572" y="10822"/>
                      <a:pt x="8465" y="10037"/>
                    </a:cubicBezTo>
                    <a:cubicBezTo>
                      <a:pt x="9537" y="9144"/>
                      <a:pt x="10108" y="7822"/>
                      <a:pt x="10108" y="6322"/>
                    </a:cubicBezTo>
                    <a:lnTo>
                      <a:pt x="10108" y="4929"/>
                    </a:lnTo>
                    <a:cubicBezTo>
                      <a:pt x="10108" y="2107"/>
                      <a:pt x="7930" y="0"/>
                      <a:pt x="5036" y="0"/>
                    </a:cubicBezTo>
                    <a:cubicBezTo>
                      <a:pt x="3750" y="0"/>
                      <a:pt x="2536" y="429"/>
                      <a:pt x="1643" y="1214"/>
                    </a:cubicBezTo>
                    <a:cubicBezTo>
                      <a:pt x="572" y="2107"/>
                      <a:pt x="0" y="3429"/>
                      <a:pt x="0" y="4929"/>
                    </a:cubicBezTo>
                    <a:lnTo>
                      <a:pt x="0" y="6322"/>
                    </a:lnTo>
                    <a:cubicBezTo>
                      <a:pt x="36" y="9144"/>
                      <a:pt x="2215" y="11251"/>
                      <a:pt x="5072" y="1125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BEDA97B3-29AC-B74E-B60F-A6DDAA10A3EF}"/>
                  </a:ext>
                </a:extLst>
              </p:cNvPr>
              <p:cNvSpPr/>
              <p:nvPr/>
            </p:nvSpPr>
            <p:spPr>
              <a:xfrm>
                <a:off x="7762572" y="5729655"/>
                <a:ext cx="12707" cy="11597"/>
              </a:xfrm>
              <a:custGeom>
                <a:avLst/>
                <a:gdLst>
                  <a:gd name="connsiteX0" fmla="*/ 5088 w 12707"/>
                  <a:gd name="connsiteY0" fmla="*/ 60 h 11597"/>
                  <a:gd name="connsiteX1" fmla="*/ 909 w 12707"/>
                  <a:gd name="connsiteY1" fmla="*/ 1846 h 11597"/>
                  <a:gd name="connsiteX2" fmla="*/ 516 w 12707"/>
                  <a:gd name="connsiteY2" fmla="*/ 7097 h 11597"/>
                  <a:gd name="connsiteX3" fmla="*/ 4124 w 12707"/>
                  <a:gd name="connsiteY3" fmla="*/ 10026 h 11597"/>
                  <a:gd name="connsiteX4" fmla="*/ 7589 w 12707"/>
                  <a:gd name="connsiteY4" fmla="*/ 11597 h 11597"/>
                  <a:gd name="connsiteX5" fmla="*/ 8625 w 12707"/>
                  <a:gd name="connsiteY5" fmla="*/ 11490 h 11597"/>
                  <a:gd name="connsiteX6" fmla="*/ 12482 w 12707"/>
                  <a:gd name="connsiteY6" fmla="*/ 7811 h 11597"/>
                  <a:gd name="connsiteX7" fmla="*/ 11304 w 12707"/>
                  <a:gd name="connsiteY7" fmla="*/ 2989 h 11597"/>
                  <a:gd name="connsiteX8" fmla="*/ 5088 w 12707"/>
                  <a:gd name="connsiteY8" fmla="*/ 60 h 11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707" h="11597">
                    <a:moveTo>
                      <a:pt x="5088" y="60"/>
                    </a:moveTo>
                    <a:cubicBezTo>
                      <a:pt x="3410" y="-225"/>
                      <a:pt x="1838" y="525"/>
                      <a:pt x="909" y="1846"/>
                    </a:cubicBezTo>
                    <a:cubicBezTo>
                      <a:pt x="-126" y="3275"/>
                      <a:pt x="-305" y="5382"/>
                      <a:pt x="516" y="7097"/>
                    </a:cubicBezTo>
                    <a:cubicBezTo>
                      <a:pt x="1231" y="8669"/>
                      <a:pt x="2517" y="9704"/>
                      <a:pt x="4124" y="10026"/>
                    </a:cubicBezTo>
                    <a:cubicBezTo>
                      <a:pt x="5088" y="11026"/>
                      <a:pt x="6303" y="11597"/>
                      <a:pt x="7589" y="11597"/>
                    </a:cubicBezTo>
                    <a:cubicBezTo>
                      <a:pt x="7946" y="11597"/>
                      <a:pt x="8267" y="11562"/>
                      <a:pt x="8625" y="11490"/>
                    </a:cubicBezTo>
                    <a:cubicBezTo>
                      <a:pt x="10411" y="11097"/>
                      <a:pt x="11946" y="9633"/>
                      <a:pt x="12482" y="7811"/>
                    </a:cubicBezTo>
                    <a:cubicBezTo>
                      <a:pt x="13018" y="6097"/>
                      <a:pt x="12589" y="4346"/>
                      <a:pt x="11304" y="2989"/>
                    </a:cubicBezTo>
                    <a:cubicBezTo>
                      <a:pt x="9660" y="1203"/>
                      <a:pt x="7839" y="346"/>
                      <a:pt x="5088" y="6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8C3830E8-F22C-084E-B301-2FE56CCE0DD7}"/>
                  </a:ext>
                </a:extLst>
              </p:cNvPr>
              <p:cNvSpPr/>
              <p:nvPr/>
            </p:nvSpPr>
            <p:spPr>
              <a:xfrm>
                <a:off x="7719154" y="5771721"/>
                <a:ext cx="9858" cy="10072"/>
              </a:xfrm>
              <a:custGeom>
                <a:avLst/>
                <a:gdLst>
                  <a:gd name="connsiteX0" fmla="*/ 4929 w 9858"/>
                  <a:gd name="connsiteY0" fmla="*/ 0 h 10072"/>
                  <a:gd name="connsiteX1" fmla="*/ 0 w 9858"/>
                  <a:gd name="connsiteY1" fmla="*/ 5036 h 10072"/>
                  <a:gd name="connsiteX2" fmla="*/ 4929 w 9858"/>
                  <a:gd name="connsiteY2" fmla="*/ 10072 h 10072"/>
                  <a:gd name="connsiteX3" fmla="*/ 9858 w 9858"/>
                  <a:gd name="connsiteY3" fmla="*/ 5036 h 10072"/>
                  <a:gd name="connsiteX4" fmla="*/ 4929 w 9858"/>
                  <a:gd name="connsiteY4" fmla="*/ 0 h 10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58" h="10072">
                    <a:moveTo>
                      <a:pt x="4929" y="0"/>
                    </a:moveTo>
                    <a:cubicBezTo>
                      <a:pt x="2108" y="0"/>
                      <a:pt x="0" y="2179"/>
                      <a:pt x="0" y="5036"/>
                    </a:cubicBezTo>
                    <a:cubicBezTo>
                      <a:pt x="0" y="7929"/>
                      <a:pt x="2108" y="10072"/>
                      <a:pt x="4929" y="10072"/>
                    </a:cubicBezTo>
                    <a:cubicBezTo>
                      <a:pt x="7751" y="10072"/>
                      <a:pt x="9858" y="7894"/>
                      <a:pt x="9858" y="5036"/>
                    </a:cubicBezTo>
                    <a:cubicBezTo>
                      <a:pt x="9858" y="2179"/>
                      <a:pt x="7715" y="0"/>
                      <a:pt x="49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8095549D-0827-254C-8EC3-95F4A393C1C1}"/>
                  </a:ext>
                </a:extLst>
              </p:cNvPr>
              <p:cNvSpPr/>
              <p:nvPr/>
            </p:nvSpPr>
            <p:spPr>
              <a:xfrm>
                <a:off x="7797557" y="5791330"/>
                <a:ext cx="9858" cy="10072"/>
              </a:xfrm>
              <a:custGeom>
                <a:avLst/>
                <a:gdLst>
                  <a:gd name="connsiteX0" fmla="*/ 4929 w 9858"/>
                  <a:gd name="connsiteY0" fmla="*/ 0 h 10072"/>
                  <a:gd name="connsiteX1" fmla="*/ 0 w 9858"/>
                  <a:gd name="connsiteY1" fmla="*/ 5036 h 10072"/>
                  <a:gd name="connsiteX2" fmla="*/ 4929 w 9858"/>
                  <a:gd name="connsiteY2" fmla="*/ 10072 h 10072"/>
                  <a:gd name="connsiteX3" fmla="*/ 9858 w 9858"/>
                  <a:gd name="connsiteY3" fmla="*/ 5036 h 10072"/>
                  <a:gd name="connsiteX4" fmla="*/ 4929 w 9858"/>
                  <a:gd name="connsiteY4" fmla="*/ 0 h 10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58" h="10072">
                    <a:moveTo>
                      <a:pt x="4929" y="0"/>
                    </a:moveTo>
                    <a:cubicBezTo>
                      <a:pt x="2107" y="0"/>
                      <a:pt x="0" y="2179"/>
                      <a:pt x="0" y="5036"/>
                    </a:cubicBezTo>
                    <a:cubicBezTo>
                      <a:pt x="0" y="7929"/>
                      <a:pt x="2107" y="10072"/>
                      <a:pt x="4929" y="10072"/>
                    </a:cubicBezTo>
                    <a:cubicBezTo>
                      <a:pt x="7751" y="10072"/>
                      <a:pt x="9858" y="7894"/>
                      <a:pt x="9858" y="5036"/>
                    </a:cubicBezTo>
                    <a:cubicBezTo>
                      <a:pt x="9894" y="2179"/>
                      <a:pt x="7751" y="0"/>
                      <a:pt x="49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1A4DF0EA-4BD1-9A49-9ADA-69801A7FD418}"/>
                  </a:ext>
                </a:extLst>
              </p:cNvPr>
              <p:cNvSpPr/>
              <p:nvPr/>
            </p:nvSpPr>
            <p:spPr>
              <a:xfrm>
                <a:off x="7713966" y="5388811"/>
                <a:ext cx="385296" cy="498352"/>
              </a:xfrm>
              <a:custGeom>
                <a:avLst/>
                <a:gdLst>
                  <a:gd name="connsiteX0" fmla="*/ 10046 w 385296"/>
                  <a:gd name="connsiteY0" fmla="*/ 98839 h 498352"/>
                  <a:gd name="connsiteX1" fmla="*/ 6867 w 385296"/>
                  <a:gd name="connsiteY1" fmla="*/ 105482 h 498352"/>
                  <a:gd name="connsiteX2" fmla="*/ 12939 w 385296"/>
                  <a:gd name="connsiteY2" fmla="*/ 108519 h 498352"/>
                  <a:gd name="connsiteX3" fmla="*/ 22476 w 385296"/>
                  <a:gd name="connsiteY3" fmla="*/ 105661 h 498352"/>
                  <a:gd name="connsiteX4" fmla="*/ 22584 w 385296"/>
                  <a:gd name="connsiteY4" fmla="*/ 105697 h 498352"/>
                  <a:gd name="connsiteX5" fmla="*/ 27763 w 385296"/>
                  <a:gd name="connsiteY5" fmla="*/ 104340 h 498352"/>
                  <a:gd name="connsiteX6" fmla="*/ 122525 w 385296"/>
                  <a:gd name="connsiteY6" fmla="*/ 110983 h 498352"/>
                  <a:gd name="connsiteX7" fmla="*/ 126954 w 385296"/>
                  <a:gd name="connsiteY7" fmla="*/ 112805 h 498352"/>
                  <a:gd name="connsiteX8" fmla="*/ 179246 w 385296"/>
                  <a:gd name="connsiteY8" fmla="*/ 145630 h 498352"/>
                  <a:gd name="connsiteX9" fmla="*/ 176817 w 385296"/>
                  <a:gd name="connsiteY9" fmla="*/ 146381 h 498352"/>
                  <a:gd name="connsiteX10" fmla="*/ 173352 w 385296"/>
                  <a:gd name="connsiteY10" fmla="*/ 152524 h 498352"/>
                  <a:gd name="connsiteX11" fmla="*/ 179460 w 385296"/>
                  <a:gd name="connsiteY11" fmla="*/ 156132 h 498352"/>
                  <a:gd name="connsiteX12" fmla="*/ 187818 w 385296"/>
                  <a:gd name="connsiteY12" fmla="*/ 153238 h 498352"/>
                  <a:gd name="connsiteX13" fmla="*/ 243468 w 385296"/>
                  <a:gd name="connsiteY13" fmla="*/ 231427 h 498352"/>
                  <a:gd name="connsiteX14" fmla="*/ 243254 w 385296"/>
                  <a:gd name="connsiteY14" fmla="*/ 231605 h 498352"/>
                  <a:gd name="connsiteX15" fmla="*/ 242575 w 385296"/>
                  <a:gd name="connsiteY15" fmla="*/ 237928 h 498352"/>
                  <a:gd name="connsiteX16" fmla="*/ 247362 w 385296"/>
                  <a:gd name="connsiteY16" fmla="*/ 240107 h 498352"/>
                  <a:gd name="connsiteX17" fmla="*/ 263828 w 385296"/>
                  <a:gd name="connsiteY17" fmla="*/ 297649 h 498352"/>
                  <a:gd name="connsiteX18" fmla="*/ 266686 w 385296"/>
                  <a:gd name="connsiteY18" fmla="*/ 350299 h 498352"/>
                  <a:gd name="connsiteX19" fmla="*/ 266471 w 385296"/>
                  <a:gd name="connsiteY19" fmla="*/ 361336 h 498352"/>
                  <a:gd name="connsiteX20" fmla="*/ 262506 w 385296"/>
                  <a:gd name="connsiteY20" fmla="*/ 407020 h 498352"/>
                  <a:gd name="connsiteX21" fmla="*/ 253041 w 385296"/>
                  <a:gd name="connsiteY21" fmla="*/ 427844 h 498352"/>
                  <a:gd name="connsiteX22" fmla="*/ 244397 w 385296"/>
                  <a:gd name="connsiteY22" fmla="*/ 472028 h 498352"/>
                  <a:gd name="connsiteX23" fmla="*/ 278008 w 385296"/>
                  <a:gd name="connsiteY23" fmla="*/ 495638 h 498352"/>
                  <a:gd name="connsiteX24" fmla="*/ 300833 w 385296"/>
                  <a:gd name="connsiteY24" fmla="*/ 498353 h 498352"/>
                  <a:gd name="connsiteX25" fmla="*/ 348339 w 385296"/>
                  <a:gd name="connsiteY25" fmla="*/ 485780 h 498352"/>
                  <a:gd name="connsiteX26" fmla="*/ 384164 w 385296"/>
                  <a:gd name="connsiteY26" fmla="*/ 408092 h 498352"/>
                  <a:gd name="connsiteX27" fmla="*/ 376342 w 385296"/>
                  <a:gd name="connsiteY27" fmla="*/ 297828 h 498352"/>
                  <a:gd name="connsiteX28" fmla="*/ 247433 w 385296"/>
                  <a:gd name="connsiteY28" fmla="*/ 44225 h 498352"/>
                  <a:gd name="connsiteX29" fmla="*/ 157350 w 385296"/>
                  <a:gd name="connsiteY29" fmla="*/ 7827 h 498352"/>
                  <a:gd name="connsiteX30" fmla="*/ 67303 w 385296"/>
                  <a:gd name="connsiteY30" fmla="*/ 4291 h 498352"/>
                  <a:gd name="connsiteX31" fmla="*/ 2331 w 385296"/>
                  <a:gd name="connsiteY31" fmla="*/ 57226 h 498352"/>
                  <a:gd name="connsiteX32" fmla="*/ 11261 w 385296"/>
                  <a:gd name="connsiteY32" fmla="*/ 98374 h 498352"/>
                  <a:gd name="connsiteX33" fmla="*/ 10046 w 385296"/>
                  <a:gd name="connsiteY33" fmla="*/ 98839 h 498352"/>
                  <a:gd name="connsiteX34" fmla="*/ 272401 w 385296"/>
                  <a:gd name="connsiteY34" fmla="*/ 408806 h 498352"/>
                  <a:gd name="connsiteX35" fmla="*/ 304083 w 385296"/>
                  <a:gd name="connsiteY35" fmla="*/ 397876 h 498352"/>
                  <a:gd name="connsiteX36" fmla="*/ 338980 w 385296"/>
                  <a:gd name="connsiteY36" fmla="*/ 385339 h 498352"/>
                  <a:gd name="connsiteX37" fmla="*/ 340766 w 385296"/>
                  <a:gd name="connsiteY37" fmla="*/ 378588 h 498352"/>
                  <a:gd name="connsiteX38" fmla="*/ 333908 w 385296"/>
                  <a:gd name="connsiteY38" fmla="*/ 376623 h 498352"/>
                  <a:gd name="connsiteX39" fmla="*/ 299904 w 385296"/>
                  <a:gd name="connsiteY39" fmla="*/ 388839 h 498352"/>
                  <a:gd name="connsiteX40" fmla="*/ 274579 w 385296"/>
                  <a:gd name="connsiteY40" fmla="*/ 396805 h 498352"/>
                  <a:gd name="connsiteX41" fmla="*/ 274865 w 385296"/>
                  <a:gd name="connsiteY41" fmla="*/ 303829 h 498352"/>
                  <a:gd name="connsiteX42" fmla="*/ 297261 w 385296"/>
                  <a:gd name="connsiteY42" fmla="*/ 291648 h 498352"/>
                  <a:gd name="connsiteX43" fmla="*/ 333551 w 385296"/>
                  <a:gd name="connsiteY43" fmla="*/ 279361 h 498352"/>
                  <a:gd name="connsiteX44" fmla="*/ 339587 w 385296"/>
                  <a:gd name="connsiteY44" fmla="*/ 276504 h 498352"/>
                  <a:gd name="connsiteX45" fmla="*/ 336516 w 385296"/>
                  <a:gd name="connsiteY45" fmla="*/ 269717 h 498352"/>
                  <a:gd name="connsiteX46" fmla="*/ 294225 w 385296"/>
                  <a:gd name="connsiteY46" fmla="*/ 282219 h 498352"/>
                  <a:gd name="connsiteX47" fmla="*/ 273365 w 385296"/>
                  <a:gd name="connsiteY47" fmla="*/ 293756 h 498352"/>
                  <a:gd name="connsiteX48" fmla="*/ 256506 w 385296"/>
                  <a:gd name="connsiteY48" fmla="*/ 234498 h 498352"/>
                  <a:gd name="connsiteX49" fmla="*/ 256184 w 385296"/>
                  <a:gd name="connsiteY49" fmla="*/ 233784 h 498352"/>
                  <a:gd name="connsiteX50" fmla="*/ 315334 w 385296"/>
                  <a:gd name="connsiteY50" fmla="*/ 198173 h 498352"/>
                  <a:gd name="connsiteX51" fmla="*/ 318799 w 385296"/>
                  <a:gd name="connsiteY51" fmla="*/ 194815 h 498352"/>
                  <a:gd name="connsiteX52" fmla="*/ 317406 w 385296"/>
                  <a:gd name="connsiteY52" fmla="*/ 189636 h 498352"/>
                  <a:gd name="connsiteX53" fmla="*/ 312656 w 385296"/>
                  <a:gd name="connsiteY53" fmla="*/ 188422 h 498352"/>
                  <a:gd name="connsiteX54" fmla="*/ 251791 w 385296"/>
                  <a:gd name="connsiteY54" fmla="*/ 224211 h 498352"/>
                  <a:gd name="connsiteX55" fmla="*/ 197498 w 385296"/>
                  <a:gd name="connsiteY55" fmla="*/ 148488 h 498352"/>
                  <a:gd name="connsiteX56" fmla="*/ 241218 w 385296"/>
                  <a:gd name="connsiteY56" fmla="*/ 107733 h 498352"/>
                  <a:gd name="connsiteX57" fmla="*/ 239968 w 385296"/>
                  <a:gd name="connsiteY57" fmla="*/ 101160 h 498352"/>
                  <a:gd name="connsiteX58" fmla="*/ 232646 w 385296"/>
                  <a:gd name="connsiteY58" fmla="*/ 102411 h 498352"/>
                  <a:gd name="connsiteX59" fmla="*/ 189676 w 385296"/>
                  <a:gd name="connsiteY59" fmla="*/ 141201 h 498352"/>
                  <a:gd name="connsiteX60" fmla="*/ 136955 w 385296"/>
                  <a:gd name="connsiteY60" fmla="*/ 106554 h 498352"/>
                  <a:gd name="connsiteX61" fmla="*/ 158708 w 385296"/>
                  <a:gd name="connsiteY61" fmla="*/ 81372 h 498352"/>
                  <a:gd name="connsiteX62" fmla="*/ 180818 w 385296"/>
                  <a:gd name="connsiteY62" fmla="*/ 56083 h 498352"/>
                  <a:gd name="connsiteX63" fmla="*/ 182818 w 385296"/>
                  <a:gd name="connsiteY63" fmla="*/ 51190 h 498352"/>
                  <a:gd name="connsiteX64" fmla="*/ 179746 w 385296"/>
                  <a:gd name="connsiteY64" fmla="*/ 46939 h 498352"/>
                  <a:gd name="connsiteX65" fmla="*/ 175317 w 385296"/>
                  <a:gd name="connsiteY65" fmla="*/ 47618 h 498352"/>
                  <a:gd name="connsiteX66" fmla="*/ 152350 w 385296"/>
                  <a:gd name="connsiteY66" fmla="*/ 73871 h 498352"/>
                  <a:gd name="connsiteX67" fmla="*/ 126168 w 385296"/>
                  <a:gd name="connsiteY67" fmla="*/ 102018 h 498352"/>
                  <a:gd name="connsiteX68" fmla="*/ 23405 w 385296"/>
                  <a:gd name="connsiteY68" fmla="*/ 94945 h 498352"/>
                  <a:gd name="connsiteX69" fmla="*/ 12582 w 385296"/>
                  <a:gd name="connsiteY69" fmla="*/ 58905 h 498352"/>
                  <a:gd name="connsiteX70" fmla="*/ 46337 w 385296"/>
                  <a:gd name="connsiteY70" fmla="*/ 25008 h 498352"/>
                  <a:gd name="connsiteX71" fmla="*/ 128954 w 385296"/>
                  <a:gd name="connsiteY71" fmla="*/ 12471 h 498352"/>
                  <a:gd name="connsiteX72" fmla="*/ 276544 w 385296"/>
                  <a:gd name="connsiteY72" fmla="*/ 81194 h 498352"/>
                  <a:gd name="connsiteX73" fmla="*/ 369448 w 385296"/>
                  <a:gd name="connsiteY73" fmla="*/ 317937 h 498352"/>
                  <a:gd name="connsiteX74" fmla="*/ 326586 w 385296"/>
                  <a:gd name="connsiteY74" fmla="*/ 484816 h 498352"/>
                  <a:gd name="connsiteX75" fmla="*/ 258649 w 385296"/>
                  <a:gd name="connsiteY75" fmla="*/ 473993 h 498352"/>
                  <a:gd name="connsiteX76" fmla="*/ 260292 w 385296"/>
                  <a:gd name="connsiteY76" fmla="*/ 437917 h 498352"/>
                  <a:gd name="connsiteX77" fmla="*/ 263364 w 385296"/>
                  <a:gd name="connsiteY77" fmla="*/ 432488 h 498352"/>
                  <a:gd name="connsiteX78" fmla="*/ 272401 w 385296"/>
                  <a:gd name="connsiteY78" fmla="*/ 408806 h 498352"/>
                  <a:gd name="connsiteX79" fmla="*/ 23226 w 385296"/>
                  <a:gd name="connsiteY79" fmla="*/ 103911 h 498352"/>
                  <a:gd name="connsiteX80" fmla="*/ 23226 w 385296"/>
                  <a:gd name="connsiteY80" fmla="*/ 103911 h 498352"/>
                  <a:gd name="connsiteX81" fmla="*/ 23226 w 385296"/>
                  <a:gd name="connsiteY81" fmla="*/ 103911 h 498352"/>
                  <a:gd name="connsiteX82" fmla="*/ 23226 w 385296"/>
                  <a:gd name="connsiteY82" fmla="*/ 103911 h 498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385296" h="498352">
                    <a:moveTo>
                      <a:pt x="10046" y="98839"/>
                    </a:moveTo>
                    <a:cubicBezTo>
                      <a:pt x="6903" y="99910"/>
                      <a:pt x="6046" y="103054"/>
                      <a:pt x="6867" y="105482"/>
                    </a:cubicBezTo>
                    <a:cubicBezTo>
                      <a:pt x="7760" y="108125"/>
                      <a:pt x="10261" y="109412"/>
                      <a:pt x="12939" y="108519"/>
                    </a:cubicBezTo>
                    <a:cubicBezTo>
                      <a:pt x="15833" y="107554"/>
                      <a:pt x="18869" y="106626"/>
                      <a:pt x="22476" y="105661"/>
                    </a:cubicBezTo>
                    <a:lnTo>
                      <a:pt x="22584" y="105697"/>
                    </a:lnTo>
                    <a:cubicBezTo>
                      <a:pt x="24584" y="106447"/>
                      <a:pt x="26513" y="105875"/>
                      <a:pt x="27763" y="104340"/>
                    </a:cubicBezTo>
                    <a:cubicBezTo>
                      <a:pt x="59517" y="96731"/>
                      <a:pt x="91414" y="98982"/>
                      <a:pt x="122525" y="110983"/>
                    </a:cubicBezTo>
                    <a:cubicBezTo>
                      <a:pt x="123632" y="112340"/>
                      <a:pt x="125311" y="112948"/>
                      <a:pt x="126954" y="112805"/>
                    </a:cubicBezTo>
                    <a:cubicBezTo>
                      <a:pt x="145135" y="120413"/>
                      <a:pt x="162708" y="131450"/>
                      <a:pt x="179246" y="145630"/>
                    </a:cubicBezTo>
                    <a:cubicBezTo>
                      <a:pt x="178424" y="145916"/>
                      <a:pt x="177639" y="146202"/>
                      <a:pt x="176817" y="146381"/>
                    </a:cubicBezTo>
                    <a:cubicBezTo>
                      <a:pt x="174102" y="147131"/>
                      <a:pt x="172638" y="149738"/>
                      <a:pt x="173352" y="152524"/>
                    </a:cubicBezTo>
                    <a:cubicBezTo>
                      <a:pt x="173995" y="154917"/>
                      <a:pt x="176317" y="156882"/>
                      <a:pt x="179460" y="156132"/>
                    </a:cubicBezTo>
                    <a:cubicBezTo>
                      <a:pt x="182139" y="155382"/>
                      <a:pt x="184890" y="154453"/>
                      <a:pt x="187818" y="153238"/>
                    </a:cubicBezTo>
                    <a:cubicBezTo>
                      <a:pt x="210464" y="174741"/>
                      <a:pt x="229681" y="201745"/>
                      <a:pt x="243468" y="231427"/>
                    </a:cubicBezTo>
                    <a:lnTo>
                      <a:pt x="243254" y="231605"/>
                    </a:lnTo>
                    <a:cubicBezTo>
                      <a:pt x="241325" y="233320"/>
                      <a:pt x="241039" y="235856"/>
                      <a:pt x="242575" y="237928"/>
                    </a:cubicBezTo>
                    <a:cubicBezTo>
                      <a:pt x="243611" y="239321"/>
                      <a:pt x="245433" y="240249"/>
                      <a:pt x="247362" y="240107"/>
                    </a:cubicBezTo>
                    <a:cubicBezTo>
                      <a:pt x="255327" y="259037"/>
                      <a:pt x="260863" y="278397"/>
                      <a:pt x="263828" y="297649"/>
                    </a:cubicBezTo>
                    <a:cubicBezTo>
                      <a:pt x="266293" y="313794"/>
                      <a:pt x="267221" y="331011"/>
                      <a:pt x="266686" y="350299"/>
                    </a:cubicBezTo>
                    <a:cubicBezTo>
                      <a:pt x="266578" y="353942"/>
                      <a:pt x="266507" y="357621"/>
                      <a:pt x="266471" y="361336"/>
                    </a:cubicBezTo>
                    <a:cubicBezTo>
                      <a:pt x="266221" y="376516"/>
                      <a:pt x="265971" y="392233"/>
                      <a:pt x="262506" y="407020"/>
                    </a:cubicBezTo>
                    <a:cubicBezTo>
                      <a:pt x="260970" y="413557"/>
                      <a:pt x="257113" y="420486"/>
                      <a:pt x="253041" y="427844"/>
                    </a:cubicBezTo>
                    <a:cubicBezTo>
                      <a:pt x="245004" y="442310"/>
                      <a:pt x="236717" y="457276"/>
                      <a:pt x="244397" y="472028"/>
                    </a:cubicBezTo>
                    <a:cubicBezTo>
                      <a:pt x="250326" y="483423"/>
                      <a:pt x="261935" y="491602"/>
                      <a:pt x="278008" y="495638"/>
                    </a:cubicBezTo>
                    <a:cubicBezTo>
                      <a:pt x="285259" y="497460"/>
                      <a:pt x="293010" y="498353"/>
                      <a:pt x="300833" y="498353"/>
                    </a:cubicBezTo>
                    <a:cubicBezTo>
                      <a:pt x="318549" y="498353"/>
                      <a:pt x="336444" y="493852"/>
                      <a:pt x="348339" y="485780"/>
                    </a:cubicBezTo>
                    <a:cubicBezTo>
                      <a:pt x="368913" y="471743"/>
                      <a:pt x="380628" y="446347"/>
                      <a:pt x="384164" y="408092"/>
                    </a:cubicBezTo>
                    <a:cubicBezTo>
                      <a:pt x="387736" y="369158"/>
                      <a:pt x="382236" y="330510"/>
                      <a:pt x="376342" y="297828"/>
                    </a:cubicBezTo>
                    <a:cubicBezTo>
                      <a:pt x="360126" y="207674"/>
                      <a:pt x="330801" y="97339"/>
                      <a:pt x="247433" y="44225"/>
                    </a:cubicBezTo>
                    <a:cubicBezTo>
                      <a:pt x="222680" y="28473"/>
                      <a:pt x="193212" y="16543"/>
                      <a:pt x="157350" y="7827"/>
                    </a:cubicBezTo>
                    <a:cubicBezTo>
                      <a:pt x="133883" y="2077"/>
                      <a:pt x="99022" y="-4531"/>
                      <a:pt x="67303" y="4291"/>
                    </a:cubicBezTo>
                    <a:cubicBezTo>
                      <a:pt x="42943" y="11042"/>
                      <a:pt x="11904" y="31902"/>
                      <a:pt x="2331" y="57226"/>
                    </a:cubicBezTo>
                    <a:cubicBezTo>
                      <a:pt x="-2920" y="71049"/>
                      <a:pt x="974" y="88123"/>
                      <a:pt x="11261" y="98374"/>
                    </a:cubicBezTo>
                    <a:cubicBezTo>
                      <a:pt x="10939" y="98517"/>
                      <a:pt x="10475" y="98660"/>
                      <a:pt x="10046" y="98839"/>
                    </a:cubicBezTo>
                    <a:close/>
                    <a:moveTo>
                      <a:pt x="272401" y="408806"/>
                    </a:moveTo>
                    <a:cubicBezTo>
                      <a:pt x="282295" y="403627"/>
                      <a:pt x="293367" y="400734"/>
                      <a:pt x="304083" y="397876"/>
                    </a:cubicBezTo>
                    <a:cubicBezTo>
                      <a:pt x="315834" y="394768"/>
                      <a:pt x="327979" y="391554"/>
                      <a:pt x="338980" y="385339"/>
                    </a:cubicBezTo>
                    <a:cubicBezTo>
                      <a:pt x="341766" y="383767"/>
                      <a:pt x="342016" y="380731"/>
                      <a:pt x="340766" y="378588"/>
                    </a:cubicBezTo>
                    <a:cubicBezTo>
                      <a:pt x="339552" y="376445"/>
                      <a:pt x="336730" y="374981"/>
                      <a:pt x="333908" y="376623"/>
                    </a:cubicBezTo>
                    <a:cubicBezTo>
                      <a:pt x="323371" y="382589"/>
                      <a:pt x="311441" y="385768"/>
                      <a:pt x="299904" y="388839"/>
                    </a:cubicBezTo>
                    <a:cubicBezTo>
                      <a:pt x="291474" y="391090"/>
                      <a:pt x="282795" y="393411"/>
                      <a:pt x="274579" y="396805"/>
                    </a:cubicBezTo>
                    <a:cubicBezTo>
                      <a:pt x="278758" y="364943"/>
                      <a:pt x="278866" y="333689"/>
                      <a:pt x="274865" y="303829"/>
                    </a:cubicBezTo>
                    <a:cubicBezTo>
                      <a:pt x="282259" y="301650"/>
                      <a:pt x="289867" y="296578"/>
                      <a:pt x="297261" y="291648"/>
                    </a:cubicBezTo>
                    <a:cubicBezTo>
                      <a:pt x="309405" y="283541"/>
                      <a:pt x="321907" y="275146"/>
                      <a:pt x="333551" y="279361"/>
                    </a:cubicBezTo>
                    <a:cubicBezTo>
                      <a:pt x="336123" y="280362"/>
                      <a:pt x="338659" y="279111"/>
                      <a:pt x="339587" y="276504"/>
                    </a:cubicBezTo>
                    <a:cubicBezTo>
                      <a:pt x="340480" y="274039"/>
                      <a:pt x="339587" y="270825"/>
                      <a:pt x="336516" y="269717"/>
                    </a:cubicBezTo>
                    <a:cubicBezTo>
                      <a:pt x="321371" y="264181"/>
                      <a:pt x="307583" y="273360"/>
                      <a:pt x="294225" y="282219"/>
                    </a:cubicBezTo>
                    <a:cubicBezTo>
                      <a:pt x="287045" y="287005"/>
                      <a:pt x="280187" y="291506"/>
                      <a:pt x="273365" y="293756"/>
                    </a:cubicBezTo>
                    <a:cubicBezTo>
                      <a:pt x="269793" y="272539"/>
                      <a:pt x="264149" y="252608"/>
                      <a:pt x="256506" y="234498"/>
                    </a:cubicBezTo>
                    <a:cubicBezTo>
                      <a:pt x="256398" y="234249"/>
                      <a:pt x="256291" y="233998"/>
                      <a:pt x="256184" y="233784"/>
                    </a:cubicBezTo>
                    <a:cubicBezTo>
                      <a:pt x="273472" y="218818"/>
                      <a:pt x="292582" y="204245"/>
                      <a:pt x="315334" y="198173"/>
                    </a:cubicBezTo>
                    <a:cubicBezTo>
                      <a:pt x="317085" y="197708"/>
                      <a:pt x="318371" y="196494"/>
                      <a:pt x="318799" y="194815"/>
                    </a:cubicBezTo>
                    <a:cubicBezTo>
                      <a:pt x="319299" y="192993"/>
                      <a:pt x="318763" y="190993"/>
                      <a:pt x="317406" y="189636"/>
                    </a:cubicBezTo>
                    <a:cubicBezTo>
                      <a:pt x="316156" y="188422"/>
                      <a:pt x="314406" y="187993"/>
                      <a:pt x="312656" y="188422"/>
                    </a:cubicBezTo>
                    <a:cubicBezTo>
                      <a:pt x="288795" y="194779"/>
                      <a:pt x="268579" y="209888"/>
                      <a:pt x="251791" y="224211"/>
                    </a:cubicBezTo>
                    <a:cubicBezTo>
                      <a:pt x="238396" y="195922"/>
                      <a:pt x="219680" y="169812"/>
                      <a:pt x="197498" y="148488"/>
                    </a:cubicBezTo>
                    <a:cubicBezTo>
                      <a:pt x="213643" y="139415"/>
                      <a:pt x="229824" y="124342"/>
                      <a:pt x="241218" y="107733"/>
                    </a:cubicBezTo>
                    <a:cubicBezTo>
                      <a:pt x="242754" y="105482"/>
                      <a:pt x="242218" y="102732"/>
                      <a:pt x="239968" y="101160"/>
                    </a:cubicBezTo>
                    <a:cubicBezTo>
                      <a:pt x="237789" y="99696"/>
                      <a:pt x="234467" y="99767"/>
                      <a:pt x="232646" y="102411"/>
                    </a:cubicBezTo>
                    <a:cubicBezTo>
                      <a:pt x="221608" y="118484"/>
                      <a:pt x="205249" y="133272"/>
                      <a:pt x="189676" y="141201"/>
                    </a:cubicBezTo>
                    <a:cubicBezTo>
                      <a:pt x="173209" y="126699"/>
                      <a:pt x="155529" y="115055"/>
                      <a:pt x="136955" y="106554"/>
                    </a:cubicBezTo>
                    <a:cubicBezTo>
                      <a:pt x="145706" y="99518"/>
                      <a:pt x="152314" y="90302"/>
                      <a:pt x="158708" y="81372"/>
                    </a:cubicBezTo>
                    <a:cubicBezTo>
                      <a:pt x="165209" y="72264"/>
                      <a:pt x="171959" y="62870"/>
                      <a:pt x="180818" y="56083"/>
                    </a:cubicBezTo>
                    <a:cubicBezTo>
                      <a:pt x="182353" y="54905"/>
                      <a:pt x="183104" y="53119"/>
                      <a:pt x="182818" y="51190"/>
                    </a:cubicBezTo>
                    <a:cubicBezTo>
                      <a:pt x="182568" y="49261"/>
                      <a:pt x="181353" y="47582"/>
                      <a:pt x="179746" y="46939"/>
                    </a:cubicBezTo>
                    <a:cubicBezTo>
                      <a:pt x="178317" y="46332"/>
                      <a:pt x="176674" y="46618"/>
                      <a:pt x="175317" y="47618"/>
                    </a:cubicBezTo>
                    <a:cubicBezTo>
                      <a:pt x="166030" y="54762"/>
                      <a:pt x="159065" y="64477"/>
                      <a:pt x="152350" y="73871"/>
                    </a:cubicBezTo>
                    <a:cubicBezTo>
                      <a:pt x="144492" y="84837"/>
                      <a:pt x="137098" y="95231"/>
                      <a:pt x="126168" y="102018"/>
                    </a:cubicBezTo>
                    <a:cubicBezTo>
                      <a:pt x="92128" y="88802"/>
                      <a:pt x="57588" y="86444"/>
                      <a:pt x="23405" y="94945"/>
                    </a:cubicBezTo>
                    <a:cubicBezTo>
                      <a:pt x="11118" y="88695"/>
                      <a:pt x="7546" y="70943"/>
                      <a:pt x="12582" y="58905"/>
                    </a:cubicBezTo>
                    <a:cubicBezTo>
                      <a:pt x="18654" y="44403"/>
                      <a:pt x="36335" y="31437"/>
                      <a:pt x="46337" y="25008"/>
                    </a:cubicBezTo>
                    <a:cubicBezTo>
                      <a:pt x="67339" y="11435"/>
                      <a:pt x="94378" y="7327"/>
                      <a:pt x="128954" y="12471"/>
                    </a:cubicBezTo>
                    <a:cubicBezTo>
                      <a:pt x="165280" y="17865"/>
                      <a:pt x="232753" y="33938"/>
                      <a:pt x="276544" y="81194"/>
                    </a:cubicBezTo>
                    <a:cubicBezTo>
                      <a:pt x="336730" y="146202"/>
                      <a:pt x="357804" y="241857"/>
                      <a:pt x="369448" y="317937"/>
                    </a:cubicBezTo>
                    <a:cubicBezTo>
                      <a:pt x="375628" y="358479"/>
                      <a:pt x="392094" y="466135"/>
                      <a:pt x="326586" y="484816"/>
                    </a:cubicBezTo>
                    <a:cubicBezTo>
                      <a:pt x="304976" y="490959"/>
                      <a:pt x="273651" y="488602"/>
                      <a:pt x="258649" y="473993"/>
                    </a:cubicBezTo>
                    <a:cubicBezTo>
                      <a:pt x="246362" y="462027"/>
                      <a:pt x="253148" y="450311"/>
                      <a:pt x="260292" y="437917"/>
                    </a:cubicBezTo>
                    <a:cubicBezTo>
                      <a:pt x="261328" y="436095"/>
                      <a:pt x="262399" y="434309"/>
                      <a:pt x="263364" y="432488"/>
                    </a:cubicBezTo>
                    <a:cubicBezTo>
                      <a:pt x="267436" y="425272"/>
                      <a:pt x="270365" y="417521"/>
                      <a:pt x="272401" y="408806"/>
                    </a:cubicBezTo>
                    <a:close/>
                    <a:moveTo>
                      <a:pt x="23226" y="103911"/>
                    </a:moveTo>
                    <a:lnTo>
                      <a:pt x="23226" y="103911"/>
                    </a:lnTo>
                    <a:lnTo>
                      <a:pt x="23226" y="103911"/>
                    </a:lnTo>
                    <a:lnTo>
                      <a:pt x="23226" y="103911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EEB8EF6A-256E-C74A-8519-DE1101F11DEF}"/>
                </a:ext>
              </a:extLst>
            </p:cNvPr>
            <p:cNvSpPr/>
            <p:nvPr/>
          </p:nvSpPr>
          <p:spPr>
            <a:xfrm>
              <a:off x="7093349" y="5922662"/>
              <a:ext cx="373686" cy="441704"/>
            </a:xfrm>
            <a:custGeom>
              <a:avLst/>
              <a:gdLst>
                <a:gd name="connsiteX0" fmla="*/ 368523 w 373686"/>
                <a:gd name="connsiteY0" fmla="*/ 419023 h 441704"/>
                <a:gd name="connsiteX1" fmla="*/ 368166 w 373686"/>
                <a:gd name="connsiteY1" fmla="*/ 418452 h 441704"/>
                <a:gd name="connsiteX2" fmla="*/ 346949 w 373686"/>
                <a:gd name="connsiteY2" fmla="*/ 393770 h 441704"/>
                <a:gd name="connsiteX3" fmla="*/ 329446 w 373686"/>
                <a:gd name="connsiteY3" fmla="*/ 374232 h 441704"/>
                <a:gd name="connsiteX4" fmla="*/ 249972 w 373686"/>
                <a:gd name="connsiteY4" fmla="*/ 263361 h 441704"/>
                <a:gd name="connsiteX5" fmla="*/ 211217 w 373686"/>
                <a:gd name="connsiteY5" fmla="*/ 218605 h 441704"/>
                <a:gd name="connsiteX6" fmla="*/ 170784 w 373686"/>
                <a:gd name="connsiteY6" fmla="*/ 170885 h 441704"/>
                <a:gd name="connsiteX7" fmla="*/ 160461 w 373686"/>
                <a:gd name="connsiteY7" fmla="*/ 142453 h 441704"/>
                <a:gd name="connsiteX8" fmla="*/ 160461 w 373686"/>
                <a:gd name="connsiteY8" fmla="*/ 136024 h 441704"/>
                <a:gd name="connsiteX9" fmla="*/ 159389 w 373686"/>
                <a:gd name="connsiteY9" fmla="*/ 119736 h 441704"/>
                <a:gd name="connsiteX10" fmla="*/ 137601 w 373686"/>
                <a:gd name="connsiteY10" fmla="*/ 81052 h 441704"/>
                <a:gd name="connsiteX11" fmla="*/ 119920 w 373686"/>
                <a:gd name="connsiteY11" fmla="*/ 57192 h 441704"/>
                <a:gd name="connsiteX12" fmla="*/ 97489 w 373686"/>
                <a:gd name="connsiteY12" fmla="*/ 27403 h 441704"/>
                <a:gd name="connsiteX13" fmla="*/ 95060 w 373686"/>
                <a:gd name="connsiteY13" fmla="*/ 24367 h 441704"/>
                <a:gd name="connsiteX14" fmla="*/ 60556 w 373686"/>
                <a:gd name="connsiteY14" fmla="*/ 578 h 441704"/>
                <a:gd name="connsiteX15" fmla="*/ 52983 w 373686"/>
                <a:gd name="connsiteY15" fmla="*/ 7722 h 441704"/>
                <a:gd name="connsiteX16" fmla="*/ 67914 w 373686"/>
                <a:gd name="connsiteY16" fmla="*/ 42048 h 441704"/>
                <a:gd name="connsiteX17" fmla="*/ 84773 w 373686"/>
                <a:gd name="connsiteY17" fmla="*/ 61657 h 441704"/>
                <a:gd name="connsiteX18" fmla="*/ 94846 w 373686"/>
                <a:gd name="connsiteY18" fmla="*/ 73016 h 441704"/>
                <a:gd name="connsiteX19" fmla="*/ 96382 w 373686"/>
                <a:gd name="connsiteY19" fmla="*/ 74802 h 441704"/>
                <a:gd name="connsiteX20" fmla="*/ 111348 w 373686"/>
                <a:gd name="connsiteY20" fmla="*/ 99055 h 441704"/>
                <a:gd name="connsiteX21" fmla="*/ 110205 w 373686"/>
                <a:gd name="connsiteY21" fmla="*/ 102805 h 441704"/>
                <a:gd name="connsiteX22" fmla="*/ 101668 w 373686"/>
                <a:gd name="connsiteY22" fmla="*/ 97805 h 441704"/>
                <a:gd name="connsiteX23" fmla="*/ 96632 w 373686"/>
                <a:gd name="connsiteY23" fmla="*/ 90268 h 441704"/>
                <a:gd name="connsiteX24" fmla="*/ 95631 w 373686"/>
                <a:gd name="connsiteY24" fmla="*/ 88660 h 441704"/>
                <a:gd name="connsiteX25" fmla="*/ 87023 w 373686"/>
                <a:gd name="connsiteY25" fmla="*/ 75373 h 441704"/>
                <a:gd name="connsiteX26" fmla="*/ 81915 w 373686"/>
                <a:gd name="connsiteY26" fmla="*/ 67587 h 441704"/>
                <a:gd name="connsiteX27" fmla="*/ 79522 w 373686"/>
                <a:gd name="connsiteY27" fmla="*/ 63872 h 441704"/>
                <a:gd name="connsiteX28" fmla="*/ 41946 w 373686"/>
                <a:gd name="connsiteY28" fmla="*/ 19866 h 441704"/>
                <a:gd name="connsiteX29" fmla="*/ 35910 w 373686"/>
                <a:gd name="connsiteY29" fmla="*/ 20545 h 441704"/>
                <a:gd name="connsiteX30" fmla="*/ 47661 w 373686"/>
                <a:gd name="connsiteY30" fmla="*/ 59943 h 441704"/>
                <a:gd name="connsiteX31" fmla="*/ 51126 w 373686"/>
                <a:gd name="connsiteY31" fmla="*/ 63979 h 441704"/>
                <a:gd name="connsiteX32" fmla="*/ 87023 w 373686"/>
                <a:gd name="connsiteY32" fmla="*/ 118771 h 441704"/>
                <a:gd name="connsiteX33" fmla="*/ 84916 w 373686"/>
                <a:gd name="connsiteY33" fmla="*/ 120557 h 441704"/>
                <a:gd name="connsiteX34" fmla="*/ 65985 w 373686"/>
                <a:gd name="connsiteY34" fmla="*/ 105698 h 441704"/>
                <a:gd name="connsiteX35" fmla="*/ 56234 w 373686"/>
                <a:gd name="connsiteY35" fmla="*/ 91304 h 441704"/>
                <a:gd name="connsiteX36" fmla="*/ 52090 w 373686"/>
                <a:gd name="connsiteY36" fmla="*/ 84624 h 441704"/>
                <a:gd name="connsiteX37" fmla="*/ 39589 w 373686"/>
                <a:gd name="connsiteY37" fmla="*/ 65372 h 441704"/>
                <a:gd name="connsiteX38" fmla="*/ 36767 w 373686"/>
                <a:gd name="connsiteY38" fmla="*/ 61336 h 441704"/>
                <a:gd name="connsiteX39" fmla="*/ 11299 w 373686"/>
                <a:gd name="connsiteY39" fmla="*/ 37654 h 441704"/>
                <a:gd name="connsiteX40" fmla="*/ 2656 w 373686"/>
                <a:gd name="connsiteY40" fmla="*/ 40762 h 441704"/>
                <a:gd name="connsiteX41" fmla="*/ 3406 w 373686"/>
                <a:gd name="connsiteY41" fmla="*/ 68658 h 441704"/>
                <a:gd name="connsiteX42" fmla="*/ 30373 w 373686"/>
                <a:gd name="connsiteY42" fmla="*/ 108734 h 441704"/>
                <a:gd name="connsiteX43" fmla="*/ 45197 w 373686"/>
                <a:gd name="connsiteY43" fmla="*/ 127773 h 441704"/>
                <a:gd name="connsiteX44" fmla="*/ 48483 w 373686"/>
                <a:gd name="connsiteY44" fmla="*/ 132523 h 441704"/>
                <a:gd name="connsiteX45" fmla="*/ 100811 w 373686"/>
                <a:gd name="connsiteY45" fmla="*/ 174279 h 441704"/>
                <a:gd name="connsiteX46" fmla="*/ 115813 w 373686"/>
                <a:gd name="connsiteY46" fmla="*/ 172992 h 441704"/>
                <a:gd name="connsiteX47" fmla="*/ 127243 w 373686"/>
                <a:gd name="connsiteY47" fmla="*/ 171778 h 441704"/>
                <a:gd name="connsiteX48" fmla="*/ 165712 w 373686"/>
                <a:gd name="connsiteY48" fmla="*/ 196853 h 441704"/>
                <a:gd name="connsiteX49" fmla="*/ 182107 w 373686"/>
                <a:gd name="connsiteY49" fmla="*/ 222534 h 441704"/>
                <a:gd name="connsiteX50" fmla="*/ 199359 w 373686"/>
                <a:gd name="connsiteY50" fmla="*/ 249431 h 441704"/>
                <a:gd name="connsiteX51" fmla="*/ 235363 w 373686"/>
                <a:gd name="connsiteY51" fmla="*/ 297044 h 441704"/>
                <a:gd name="connsiteX52" fmla="*/ 258366 w 373686"/>
                <a:gd name="connsiteY52" fmla="*/ 325619 h 441704"/>
                <a:gd name="connsiteX53" fmla="*/ 315123 w 373686"/>
                <a:gd name="connsiteY53" fmla="*/ 398485 h 441704"/>
                <a:gd name="connsiteX54" fmla="*/ 318088 w 373686"/>
                <a:gd name="connsiteY54" fmla="*/ 400271 h 441704"/>
                <a:gd name="connsiteX55" fmla="*/ 319874 w 373686"/>
                <a:gd name="connsiteY55" fmla="*/ 400092 h 441704"/>
                <a:gd name="connsiteX56" fmla="*/ 345734 w 373686"/>
                <a:gd name="connsiteY56" fmla="*/ 432596 h 441704"/>
                <a:gd name="connsiteX57" fmla="*/ 361736 w 373686"/>
                <a:gd name="connsiteY57" fmla="*/ 441705 h 441704"/>
                <a:gd name="connsiteX58" fmla="*/ 370130 w 373686"/>
                <a:gd name="connsiteY58" fmla="*/ 438347 h 441704"/>
                <a:gd name="connsiteX59" fmla="*/ 368523 w 373686"/>
                <a:gd name="connsiteY59" fmla="*/ 419023 h 441704"/>
                <a:gd name="connsiteX60" fmla="*/ 354628 w 373686"/>
                <a:gd name="connsiteY60" fmla="*/ 429310 h 441704"/>
                <a:gd name="connsiteX61" fmla="*/ 343412 w 373686"/>
                <a:gd name="connsiteY61" fmla="*/ 416559 h 441704"/>
                <a:gd name="connsiteX62" fmla="*/ 339626 w 373686"/>
                <a:gd name="connsiteY62" fmla="*/ 411415 h 441704"/>
                <a:gd name="connsiteX63" fmla="*/ 321338 w 373686"/>
                <a:gd name="connsiteY63" fmla="*/ 387019 h 441704"/>
                <a:gd name="connsiteX64" fmla="*/ 320517 w 373686"/>
                <a:gd name="connsiteY64" fmla="*/ 385876 h 441704"/>
                <a:gd name="connsiteX65" fmla="*/ 317516 w 373686"/>
                <a:gd name="connsiteY65" fmla="*/ 384055 h 441704"/>
                <a:gd name="connsiteX66" fmla="*/ 317088 w 373686"/>
                <a:gd name="connsiteY66" fmla="*/ 384055 h 441704"/>
                <a:gd name="connsiteX67" fmla="*/ 315730 w 373686"/>
                <a:gd name="connsiteY67" fmla="*/ 384269 h 441704"/>
                <a:gd name="connsiteX68" fmla="*/ 266903 w 373686"/>
                <a:gd name="connsiteY68" fmla="*/ 322333 h 441704"/>
                <a:gd name="connsiteX69" fmla="*/ 192751 w 373686"/>
                <a:gd name="connsiteY69" fmla="*/ 223820 h 441704"/>
                <a:gd name="connsiteX70" fmla="*/ 184785 w 373686"/>
                <a:gd name="connsiteY70" fmla="*/ 210390 h 441704"/>
                <a:gd name="connsiteX71" fmla="*/ 140673 w 373686"/>
                <a:gd name="connsiteY71" fmla="*/ 164349 h 441704"/>
                <a:gd name="connsiteX72" fmla="*/ 115527 w 373686"/>
                <a:gd name="connsiteY72" fmla="*/ 164027 h 441704"/>
                <a:gd name="connsiteX73" fmla="*/ 83630 w 373686"/>
                <a:gd name="connsiteY73" fmla="*/ 159312 h 441704"/>
                <a:gd name="connsiteX74" fmla="*/ 45482 w 373686"/>
                <a:gd name="connsiteY74" fmla="*/ 114592 h 441704"/>
                <a:gd name="connsiteX75" fmla="*/ 29552 w 373686"/>
                <a:gd name="connsiteY75" fmla="*/ 92518 h 441704"/>
                <a:gd name="connsiteX76" fmla="*/ 27837 w 373686"/>
                <a:gd name="connsiteY76" fmla="*/ 90375 h 441704"/>
                <a:gd name="connsiteX77" fmla="*/ 9871 w 373686"/>
                <a:gd name="connsiteY77" fmla="*/ 60407 h 441704"/>
                <a:gd name="connsiteX78" fmla="*/ 9549 w 373686"/>
                <a:gd name="connsiteY78" fmla="*/ 47548 h 441704"/>
                <a:gd name="connsiteX79" fmla="*/ 10942 w 373686"/>
                <a:gd name="connsiteY79" fmla="*/ 46727 h 441704"/>
                <a:gd name="connsiteX80" fmla="*/ 17515 w 373686"/>
                <a:gd name="connsiteY80" fmla="*/ 52406 h 441704"/>
                <a:gd name="connsiteX81" fmla="*/ 18515 w 373686"/>
                <a:gd name="connsiteY81" fmla="*/ 53478 h 441704"/>
                <a:gd name="connsiteX82" fmla="*/ 46197 w 373686"/>
                <a:gd name="connsiteY82" fmla="*/ 91982 h 441704"/>
                <a:gd name="connsiteX83" fmla="*/ 48304 w 373686"/>
                <a:gd name="connsiteY83" fmla="*/ 95411 h 441704"/>
                <a:gd name="connsiteX84" fmla="*/ 91095 w 373686"/>
                <a:gd name="connsiteY84" fmla="*/ 129059 h 441704"/>
                <a:gd name="connsiteX85" fmla="*/ 98275 w 373686"/>
                <a:gd name="connsiteY85" fmla="*/ 121700 h 441704"/>
                <a:gd name="connsiteX86" fmla="*/ 68878 w 373686"/>
                <a:gd name="connsiteY86" fmla="*/ 72123 h 441704"/>
                <a:gd name="connsiteX87" fmla="*/ 41303 w 373686"/>
                <a:gd name="connsiteY87" fmla="*/ 30617 h 441704"/>
                <a:gd name="connsiteX88" fmla="*/ 75879 w 373686"/>
                <a:gd name="connsiteY88" fmla="*/ 75052 h 441704"/>
                <a:gd name="connsiteX89" fmla="*/ 94524 w 373686"/>
                <a:gd name="connsiteY89" fmla="*/ 103198 h 441704"/>
                <a:gd name="connsiteX90" fmla="*/ 113955 w 373686"/>
                <a:gd name="connsiteY90" fmla="*/ 112521 h 441704"/>
                <a:gd name="connsiteX91" fmla="*/ 120420 w 373686"/>
                <a:gd name="connsiteY91" fmla="*/ 98805 h 441704"/>
                <a:gd name="connsiteX92" fmla="*/ 95846 w 373686"/>
                <a:gd name="connsiteY92" fmla="*/ 60907 h 441704"/>
                <a:gd name="connsiteX93" fmla="*/ 91488 w 373686"/>
                <a:gd name="connsiteY93" fmla="*/ 56156 h 441704"/>
                <a:gd name="connsiteX94" fmla="*/ 69057 w 373686"/>
                <a:gd name="connsiteY94" fmla="*/ 28725 h 441704"/>
                <a:gd name="connsiteX95" fmla="*/ 62556 w 373686"/>
                <a:gd name="connsiteY95" fmla="*/ 9972 h 441704"/>
                <a:gd name="connsiteX96" fmla="*/ 67414 w 373686"/>
                <a:gd name="connsiteY96" fmla="*/ 10437 h 441704"/>
                <a:gd name="connsiteX97" fmla="*/ 84844 w 373686"/>
                <a:gd name="connsiteY97" fmla="*/ 26224 h 441704"/>
                <a:gd name="connsiteX98" fmla="*/ 87238 w 373686"/>
                <a:gd name="connsiteY98" fmla="*/ 29082 h 441704"/>
                <a:gd name="connsiteX99" fmla="*/ 105240 w 373686"/>
                <a:gd name="connsiteY99" fmla="*/ 52513 h 441704"/>
                <a:gd name="connsiteX100" fmla="*/ 120134 w 373686"/>
                <a:gd name="connsiteY100" fmla="*/ 71837 h 441704"/>
                <a:gd name="connsiteX101" fmla="*/ 147602 w 373686"/>
                <a:gd name="connsiteY101" fmla="*/ 112592 h 441704"/>
                <a:gd name="connsiteX102" fmla="*/ 151138 w 373686"/>
                <a:gd name="connsiteY102" fmla="*/ 135595 h 441704"/>
                <a:gd name="connsiteX103" fmla="*/ 152496 w 373686"/>
                <a:gd name="connsiteY103" fmla="*/ 152490 h 441704"/>
                <a:gd name="connsiteX104" fmla="*/ 175999 w 373686"/>
                <a:gd name="connsiteY104" fmla="*/ 194352 h 441704"/>
                <a:gd name="connsiteX105" fmla="*/ 202323 w 373686"/>
                <a:gd name="connsiteY105" fmla="*/ 221820 h 441704"/>
                <a:gd name="connsiteX106" fmla="*/ 211182 w 373686"/>
                <a:gd name="connsiteY106" fmla="*/ 230357 h 441704"/>
                <a:gd name="connsiteX107" fmla="*/ 250829 w 373686"/>
                <a:gd name="connsiteY107" fmla="*/ 281220 h 441704"/>
                <a:gd name="connsiteX108" fmla="*/ 291942 w 373686"/>
                <a:gd name="connsiteY108" fmla="*/ 339549 h 441704"/>
                <a:gd name="connsiteX109" fmla="*/ 305015 w 373686"/>
                <a:gd name="connsiteY109" fmla="*/ 357230 h 441704"/>
                <a:gd name="connsiteX110" fmla="*/ 332447 w 373686"/>
                <a:gd name="connsiteY110" fmla="*/ 392163 h 441704"/>
                <a:gd name="connsiteX111" fmla="*/ 341877 w 373686"/>
                <a:gd name="connsiteY111" fmla="*/ 401735 h 441704"/>
                <a:gd name="connsiteX112" fmla="*/ 354414 w 373686"/>
                <a:gd name="connsiteY112" fmla="*/ 414916 h 441704"/>
                <a:gd name="connsiteX113" fmla="*/ 355735 w 373686"/>
                <a:gd name="connsiteY113" fmla="*/ 416451 h 441704"/>
                <a:gd name="connsiteX114" fmla="*/ 360879 w 373686"/>
                <a:gd name="connsiteY114" fmla="*/ 423702 h 441704"/>
                <a:gd name="connsiteX115" fmla="*/ 362843 w 373686"/>
                <a:gd name="connsiteY115" fmla="*/ 426560 h 441704"/>
                <a:gd name="connsiteX116" fmla="*/ 357879 w 373686"/>
                <a:gd name="connsiteY116" fmla="*/ 431418 h 441704"/>
                <a:gd name="connsiteX117" fmla="*/ 355164 w 373686"/>
                <a:gd name="connsiteY117" fmla="*/ 429846 h 441704"/>
                <a:gd name="connsiteX118" fmla="*/ 354628 w 373686"/>
                <a:gd name="connsiteY118" fmla="*/ 429310 h 44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373686" h="441704">
                  <a:moveTo>
                    <a:pt x="368523" y="419023"/>
                  </a:moveTo>
                  <a:lnTo>
                    <a:pt x="368166" y="418452"/>
                  </a:lnTo>
                  <a:cubicBezTo>
                    <a:pt x="362058" y="409308"/>
                    <a:pt x="354378" y="401414"/>
                    <a:pt x="346949" y="393770"/>
                  </a:cubicBezTo>
                  <a:cubicBezTo>
                    <a:pt x="340948" y="387591"/>
                    <a:pt x="334733" y="381197"/>
                    <a:pt x="329446" y="374232"/>
                  </a:cubicBezTo>
                  <a:cubicBezTo>
                    <a:pt x="302872" y="339263"/>
                    <a:pt x="274868" y="301937"/>
                    <a:pt x="249972" y="263361"/>
                  </a:cubicBezTo>
                  <a:cubicBezTo>
                    <a:pt x="239114" y="246538"/>
                    <a:pt x="224933" y="232322"/>
                    <a:pt x="211217" y="218605"/>
                  </a:cubicBezTo>
                  <a:cubicBezTo>
                    <a:pt x="196644" y="204032"/>
                    <a:pt x="181606" y="188959"/>
                    <a:pt x="170784" y="170885"/>
                  </a:cubicBezTo>
                  <a:cubicBezTo>
                    <a:pt x="165497" y="162063"/>
                    <a:pt x="160747" y="153240"/>
                    <a:pt x="160461" y="142453"/>
                  </a:cubicBezTo>
                  <a:cubicBezTo>
                    <a:pt x="160390" y="140310"/>
                    <a:pt x="160425" y="138167"/>
                    <a:pt x="160461" y="136024"/>
                  </a:cubicBezTo>
                  <a:cubicBezTo>
                    <a:pt x="160532" y="130737"/>
                    <a:pt x="160604" y="125236"/>
                    <a:pt x="159389" y="119736"/>
                  </a:cubicBezTo>
                  <a:cubicBezTo>
                    <a:pt x="156139" y="104770"/>
                    <a:pt x="146316" y="92161"/>
                    <a:pt x="137601" y="81052"/>
                  </a:cubicBezTo>
                  <a:cubicBezTo>
                    <a:pt x="131493" y="73266"/>
                    <a:pt x="125635" y="65086"/>
                    <a:pt x="119920" y="57192"/>
                  </a:cubicBezTo>
                  <a:cubicBezTo>
                    <a:pt x="112776" y="47262"/>
                    <a:pt x="105383" y="37047"/>
                    <a:pt x="97489" y="27403"/>
                  </a:cubicBezTo>
                  <a:cubicBezTo>
                    <a:pt x="96774" y="26545"/>
                    <a:pt x="95989" y="25510"/>
                    <a:pt x="95060" y="24367"/>
                  </a:cubicBezTo>
                  <a:cubicBezTo>
                    <a:pt x="87380" y="14615"/>
                    <a:pt x="73129" y="-3458"/>
                    <a:pt x="60556" y="578"/>
                  </a:cubicBezTo>
                  <a:cubicBezTo>
                    <a:pt x="56555" y="1900"/>
                    <a:pt x="54019" y="4293"/>
                    <a:pt x="52983" y="7722"/>
                  </a:cubicBezTo>
                  <a:cubicBezTo>
                    <a:pt x="50733" y="15080"/>
                    <a:pt x="55626" y="26296"/>
                    <a:pt x="67914" y="42048"/>
                  </a:cubicBezTo>
                  <a:cubicBezTo>
                    <a:pt x="73236" y="48870"/>
                    <a:pt x="79094" y="55371"/>
                    <a:pt x="84773" y="61657"/>
                  </a:cubicBezTo>
                  <a:cubicBezTo>
                    <a:pt x="88166" y="65407"/>
                    <a:pt x="91559" y="69194"/>
                    <a:pt x="94846" y="73016"/>
                  </a:cubicBezTo>
                  <a:lnTo>
                    <a:pt x="96382" y="74802"/>
                  </a:lnTo>
                  <a:cubicBezTo>
                    <a:pt x="101882" y="81124"/>
                    <a:pt x="111062" y="91768"/>
                    <a:pt x="111348" y="99055"/>
                  </a:cubicBezTo>
                  <a:cubicBezTo>
                    <a:pt x="111383" y="100055"/>
                    <a:pt x="111348" y="102377"/>
                    <a:pt x="110205" y="102805"/>
                  </a:cubicBezTo>
                  <a:cubicBezTo>
                    <a:pt x="108562" y="103448"/>
                    <a:pt x="104418" y="101269"/>
                    <a:pt x="101668" y="97805"/>
                  </a:cubicBezTo>
                  <a:cubicBezTo>
                    <a:pt x="99811" y="95447"/>
                    <a:pt x="98203" y="92840"/>
                    <a:pt x="96632" y="90268"/>
                  </a:cubicBezTo>
                  <a:lnTo>
                    <a:pt x="95631" y="88660"/>
                  </a:lnTo>
                  <a:cubicBezTo>
                    <a:pt x="92845" y="84160"/>
                    <a:pt x="89952" y="79766"/>
                    <a:pt x="87023" y="75373"/>
                  </a:cubicBezTo>
                  <a:cubicBezTo>
                    <a:pt x="85309" y="72801"/>
                    <a:pt x="83594" y="70194"/>
                    <a:pt x="81915" y="67587"/>
                  </a:cubicBezTo>
                  <a:lnTo>
                    <a:pt x="79522" y="63872"/>
                  </a:lnTo>
                  <a:cubicBezTo>
                    <a:pt x="69128" y="47727"/>
                    <a:pt x="58377" y="31046"/>
                    <a:pt x="41946" y="19866"/>
                  </a:cubicBezTo>
                  <a:cubicBezTo>
                    <a:pt x="39946" y="18509"/>
                    <a:pt x="37517" y="18759"/>
                    <a:pt x="35910" y="20545"/>
                  </a:cubicBezTo>
                  <a:cubicBezTo>
                    <a:pt x="24515" y="32725"/>
                    <a:pt x="39553" y="50442"/>
                    <a:pt x="47661" y="59943"/>
                  </a:cubicBezTo>
                  <a:lnTo>
                    <a:pt x="51126" y="63979"/>
                  </a:lnTo>
                  <a:cubicBezTo>
                    <a:pt x="76951" y="93804"/>
                    <a:pt x="89023" y="112235"/>
                    <a:pt x="87023" y="118771"/>
                  </a:cubicBezTo>
                  <a:cubicBezTo>
                    <a:pt x="86845" y="119379"/>
                    <a:pt x="86416" y="120165"/>
                    <a:pt x="84916" y="120557"/>
                  </a:cubicBezTo>
                  <a:cubicBezTo>
                    <a:pt x="81058" y="121700"/>
                    <a:pt x="73950" y="116057"/>
                    <a:pt x="65985" y="105698"/>
                  </a:cubicBezTo>
                  <a:cubicBezTo>
                    <a:pt x="62413" y="101090"/>
                    <a:pt x="59198" y="96054"/>
                    <a:pt x="56234" y="91304"/>
                  </a:cubicBezTo>
                  <a:cubicBezTo>
                    <a:pt x="54841" y="89089"/>
                    <a:pt x="53483" y="86839"/>
                    <a:pt x="52090" y="84624"/>
                  </a:cubicBezTo>
                  <a:cubicBezTo>
                    <a:pt x="48161" y="78195"/>
                    <a:pt x="44125" y="71587"/>
                    <a:pt x="39589" y="65372"/>
                  </a:cubicBezTo>
                  <a:cubicBezTo>
                    <a:pt x="38731" y="64229"/>
                    <a:pt x="37803" y="62836"/>
                    <a:pt x="36767" y="61336"/>
                  </a:cubicBezTo>
                  <a:cubicBezTo>
                    <a:pt x="30623" y="52442"/>
                    <a:pt x="21372" y="39047"/>
                    <a:pt x="11299" y="37654"/>
                  </a:cubicBezTo>
                  <a:cubicBezTo>
                    <a:pt x="6620" y="37011"/>
                    <a:pt x="4013" y="38976"/>
                    <a:pt x="2656" y="40762"/>
                  </a:cubicBezTo>
                  <a:cubicBezTo>
                    <a:pt x="-2702" y="47727"/>
                    <a:pt x="1370" y="63872"/>
                    <a:pt x="3406" y="68658"/>
                  </a:cubicBezTo>
                  <a:cubicBezTo>
                    <a:pt x="9549" y="83374"/>
                    <a:pt x="20122" y="96269"/>
                    <a:pt x="30373" y="108734"/>
                  </a:cubicBezTo>
                  <a:cubicBezTo>
                    <a:pt x="35445" y="114949"/>
                    <a:pt x="40696" y="121343"/>
                    <a:pt x="45197" y="127773"/>
                  </a:cubicBezTo>
                  <a:lnTo>
                    <a:pt x="48483" y="132523"/>
                  </a:lnTo>
                  <a:cubicBezTo>
                    <a:pt x="61091" y="150811"/>
                    <a:pt x="76808" y="173600"/>
                    <a:pt x="100811" y="174279"/>
                  </a:cubicBezTo>
                  <a:cubicBezTo>
                    <a:pt x="105918" y="174457"/>
                    <a:pt x="110919" y="173707"/>
                    <a:pt x="115813" y="172992"/>
                  </a:cubicBezTo>
                  <a:cubicBezTo>
                    <a:pt x="119563" y="172457"/>
                    <a:pt x="123456" y="171921"/>
                    <a:pt x="127243" y="171778"/>
                  </a:cubicBezTo>
                  <a:cubicBezTo>
                    <a:pt x="145388" y="171100"/>
                    <a:pt x="156818" y="184137"/>
                    <a:pt x="165712" y="196853"/>
                  </a:cubicBezTo>
                  <a:cubicBezTo>
                    <a:pt x="171498" y="205175"/>
                    <a:pt x="176892" y="213998"/>
                    <a:pt x="182107" y="222534"/>
                  </a:cubicBezTo>
                  <a:cubicBezTo>
                    <a:pt x="187572" y="231464"/>
                    <a:pt x="193179" y="240680"/>
                    <a:pt x="199359" y="249431"/>
                  </a:cubicBezTo>
                  <a:cubicBezTo>
                    <a:pt x="209360" y="263647"/>
                    <a:pt x="220468" y="278327"/>
                    <a:pt x="235363" y="297044"/>
                  </a:cubicBezTo>
                  <a:cubicBezTo>
                    <a:pt x="242971" y="306616"/>
                    <a:pt x="250687" y="316118"/>
                    <a:pt x="258366" y="325619"/>
                  </a:cubicBezTo>
                  <a:cubicBezTo>
                    <a:pt x="277440" y="349157"/>
                    <a:pt x="297157" y="373482"/>
                    <a:pt x="315123" y="398485"/>
                  </a:cubicBezTo>
                  <a:cubicBezTo>
                    <a:pt x="315873" y="399485"/>
                    <a:pt x="316909" y="400128"/>
                    <a:pt x="318088" y="400271"/>
                  </a:cubicBezTo>
                  <a:cubicBezTo>
                    <a:pt x="318659" y="400342"/>
                    <a:pt x="319267" y="400271"/>
                    <a:pt x="319874" y="400092"/>
                  </a:cubicBezTo>
                  <a:cubicBezTo>
                    <a:pt x="327268" y="410272"/>
                    <a:pt x="336054" y="421952"/>
                    <a:pt x="345734" y="432596"/>
                  </a:cubicBezTo>
                  <a:cubicBezTo>
                    <a:pt x="351163" y="438597"/>
                    <a:pt x="356700" y="441705"/>
                    <a:pt x="361736" y="441705"/>
                  </a:cubicBezTo>
                  <a:cubicBezTo>
                    <a:pt x="364737" y="441705"/>
                    <a:pt x="367594" y="440597"/>
                    <a:pt x="370130" y="438347"/>
                  </a:cubicBezTo>
                  <a:cubicBezTo>
                    <a:pt x="377274" y="432096"/>
                    <a:pt x="372023" y="424203"/>
                    <a:pt x="368523" y="419023"/>
                  </a:cubicBezTo>
                  <a:close/>
                  <a:moveTo>
                    <a:pt x="354628" y="429310"/>
                  </a:moveTo>
                  <a:cubicBezTo>
                    <a:pt x="351199" y="427488"/>
                    <a:pt x="346699" y="421167"/>
                    <a:pt x="343412" y="416559"/>
                  </a:cubicBezTo>
                  <a:cubicBezTo>
                    <a:pt x="341984" y="414558"/>
                    <a:pt x="340698" y="412737"/>
                    <a:pt x="339626" y="411415"/>
                  </a:cubicBezTo>
                  <a:cubicBezTo>
                    <a:pt x="333197" y="403593"/>
                    <a:pt x="327160" y="395163"/>
                    <a:pt x="321338" y="387019"/>
                  </a:cubicBezTo>
                  <a:lnTo>
                    <a:pt x="320517" y="385876"/>
                  </a:lnTo>
                  <a:cubicBezTo>
                    <a:pt x="319767" y="384840"/>
                    <a:pt x="318695" y="384197"/>
                    <a:pt x="317516" y="384055"/>
                  </a:cubicBezTo>
                  <a:cubicBezTo>
                    <a:pt x="317373" y="384055"/>
                    <a:pt x="317231" y="384055"/>
                    <a:pt x="317088" y="384055"/>
                  </a:cubicBezTo>
                  <a:cubicBezTo>
                    <a:pt x="316623" y="384055"/>
                    <a:pt x="316159" y="384126"/>
                    <a:pt x="315730" y="384269"/>
                  </a:cubicBezTo>
                  <a:cubicBezTo>
                    <a:pt x="300086" y="363124"/>
                    <a:pt x="283226" y="342371"/>
                    <a:pt x="266903" y="322333"/>
                  </a:cubicBezTo>
                  <a:cubicBezTo>
                    <a:pt x="241364" y="290936"/>
                    <a:pt x="214932" y="258467"/>
                    <a:pt x="192751" y="223820"/>
                  </a:cubicBezTo>
                  <a:cubicBezTo>
                    <a:pt x="190108" y="219713"/>
                    <a:pt x="187536" y="215176"/>
                    <a:pt x="184785" y="210390"/>
                  </a:cubicBezTo>
                  <a:cubicBezTo>
                    <a:pt x="174034" y="191531"/>
                    <a:pt x="161854" y="170171"/>
                    <a:pt x="140673" y="164349"/>
                  </a:cubicBezTo>
                  <a:cubicBezTo>
                    <a:pt x="132243" y="161991"/>
                    <a:pt x="123742" y="163027"/>
                    <a:pt x="115527" y="164027"/>
                  </a:cubicBezTo>
                  <a:cubicBezTo>
                    <a:pt x="104168" y="165384"/>
                    <a:pt x="93453" y="166670"/>
                    <a:pt x="83630" y="159312"/>
                  </a:cubicBezTo>
                  <a:cubicBezTo>
                    <a:pt x="68485" y="147954"/>
                    <a:pt x="56805" y="130987"/>
                    <a:pt x="45482" y="114592"/>
                  </a:cubicBezTo>
                  <a:cubicBezTo>
                    <a:pt x="40339" y="107127"/>
                    <a:pt x="35017" y="99412"/>
                    <a:pt x="29552" y="92518"/>
                  </a:cubicBezTo>
                  <a:lnTo>
                    <a:pt x="27837" y="90375"/>
                  </a:lnTo>
                  <a:cubicBezTo>
                    <a:pt x="20693" y="81410"/>
                    <a:pt x="12621" y="71301"/>
                    <a:pt x="9871" y="60407"/>
                  </a:cubicBezTo>
                  <a:cubicBezTo>
                    <a:pt x="8371" y="54335"/>
                    <a:pt x="8228" y="49406"/>
                    <a:pt x="9549" y="47548"/>
                  </a:cubicBezTo>
                  <a:cubicBezTo>
                    <a:pt x="9906" y="47048"/>
                    <a:pt x="10335" y="46798"/>
                    <a:pt x="10942" y="46727"/>
                  </a:cubicBezTo>
                  <a:cubicBezTo>
                    <a:pt x="11585" y="46727"/>
                    <a:pt x="13264" y="47727"/>
                    <a:pt x="17515" y="52406"/>
                  </a:cubicBezTo>
                  <a:cubicBezTo>
                    <a:pt x="17907" y="52835"/>
                    <a:pt x="18265" y="53228"/>
                    <a:pt x="18515" y="53478"/>
                  </a:cubicBezTo>
                  <a:cubicBezTo>
                    <a:pt x="29516" y="64801"/>
                    <a:pt x="37981" y="78624"/>
                    <a:pt x="46197" y="91982"/>
                  </a:cubicBezTo>
                  <a:lnTo>
                    <a:pt x="48304" y="95411"/>
                  </a:lnTo>
                  <a:cubicBezTo>
                    <a:pt x="56341" y="108627"/>
                    <a:pt x="73021" y="136202"/>
                    <a:pt x="91095" y="129059"/>
                  </a:cubicBezTo>
                  <a:cubicBezTo>
                    <a:pt x="94989" y="127522"/>
                    <a:pt x="97417" y="125058"/>
                    <a:pt x="98275" y="121700"/>
                  </a:cubicBezTo>
                  <a:cubicBezTo>
                    <a:pt x="101132" y="110485"/>
                    <a:pt x="85487" y="91839"/>
                    <a:pt x="68878" y="72123"/>
                  </a:cubicBezTo>
                  <a:cubicBezTo>
                    <a:pt x="56019" y="56835"/>
                    <a:pt x="41625" y="39726"/>
                    <a:pt x="41303" y="30617"/>
                  </a:cubicBezTo>
                  <a:cubicBezTo>
                    <a:pt x="56091" y="42405"/>
                    <a:pt x="66128" y="58978"/>
                    <a:pt x="75879" y="75052"/>
                  </a:cubicBezTo>
                  <a:cubicBezTo>
                    <a:pt x="81665" y="84588"/>
                    <a:pt x="87630" y="94411"/>
                    <a:pt x="94524" y="103198"/>
                  </a:cubicBezTo>
                  <a:cubicBezTo>
                    <a:pt x="96953" y="106270"/>
                    <a:pt x="104311" y="115628"/>
                    <a:pt x="113955" y="112521"/>
                  </a:cubicBezTo>
                  <a:cubicBezTo>
                    <a:pt x="117920" y="111235"/>
                    <a:pt x="122242" y="107841"/>
                    <a:pt x="120420" y="98805"/>
                  </a:cubicBezTo>
                  <a:cubicBezTo>
                    <a:pt x="117563" y="84410"/>
                    <a:pt x="106026" y="71909"/>
                    <a:pt x="95846" y="60907"/>
                  </a:cubicBezTo>
                  <a:cubicBezTo>
                    <a:pt x="94346" y="59264"/>
                    <a:pt x="92881" y="57693"/>
                    <a:pt x="91488" y="56156"/>
                  </a:cubicBezTo>
                  <a:cubicBezTo>
                    <a:pt x="84130" y="47941"/>
                    <a:pt x="75772" y="38618"/>
                    <a:pt x="69057" y="28725"/>
                  </a:cubicBezTo>
                  <a:cubicBezTo>
                    <a:pt x="65270" y="23117"/>
                    <a:pt x="60734" y="12258"/>
                    <a:pt x="62556" y="9972"/>
                  </a:cubicBezTo>
                  <a:cubicBezTo>
                    <a:pt x="62984" y="9472"/>
                    <a:pt x="64449" y="9293"/>
                    <a:pt x="67414" y="10437"/>
                  </a:cubicBezTo>
                  <a:cubicBezTo>
                    <a:pt x="73843" y="12901"/>
                    <a:pt x="79951" y="20295"/>
                    <a:pt x="84844" y="26224"/>
                  </a:cubicBezTo>
                  <a:cubicBezTo>
                    <a:pt x="85666" y="27224"/>
                    <a:pt x="86487" y="28189"/>
                    <a:pt x="87238" y="29082"/>
                  </a:cubicBezTo>
                  <a:cubicBezTo>
                    <a:pt x="92953" y="35797"/>
                    <a:pt x="98846" y="43441"/>
                    <a:pt x="105240" y="52513"/>
                  </a:cubicBezTo>
                  <a:cubicBezTo>
                    <a:pt x="109848" y="59014"/>
                    <a:pt x="115062" y="65515"/>
                    <a:pt x="120134" y="71837"/>
                  </a:cubicBezTo>
                  <a:cubicBezTo>
                    <a:pt x="130457" y="84696"/>
                    <a:pt x="141173" y="98019"/>
                    <a:pt x="147602" y="112592"/>
                  </a:cubicBezTo>
                  <a:cubicBezTo>
                    <a:pt x="150960" y="120165"/>
                    <a:pt x="151067" y="127665"/>
                    <a:pt x="151138" y="135595"/>
                  </a:cubicBezTo>
                  <a:cubicBezTo>
                    <a:pt x="151210" y="141060"/>
                    <a:pt x="151246" y="146703"/>
                    <a:pt x="152496" y="152490"/>
                  </a:cubicBezTo>
                  <a:cubicBezTo>
                    <a:pt x="155710" y="167742"/>
                    <a:pt x="166747" y="182886"/>
                    <a:pt x="175999" y="194352"/>
                  </a:cubicBezTo>
                  <a:cubicBezTo>
                    <a:pt x="183964" y="204282"/>
                    <a:pt x="193322" y="213212"/>
                    <a:pt x="202323" y="221820"/>
                  </a:cubicBezTo>
                  <a:cubicBezTo>
                    <a:pt x="205288" y="224642"/>
                    <a:pt x="208253" y="227499"/>
                    <a:pt x="211182" y="230357"/>
                  </a:cubicBezTo>
                  <a:cubicBezTo>
                    <a:pt x="227576" y="246502"/>
                    <a:pt x="239757" y="264361"/>
                    <a:pt x="250829" y="281220"/>
                  </a:cubicBezTo>
                  <a:cubicBezTo>
                    <a:pt x="265331" y="303366"/>
                    <a:pt x="278761" y="322440"/>
                    <a:pt x="291942" y="339549"/>
                  </a:cubicBezTo>
                  <a:cubicBezTo>
                    <a:pt x="296371" y="345300"/>
                    <a:pt x="300693" y="351265"/>
                    <a:pt x="305015" y="357230"/>
                  </a:cubicBezTo>
                  <a:cubicBezTo>
                    <a:pt x="313623" y="369053"/>
                    <a:pt x="322517" y="381304"/>
                    <a:pt x="332447" y="392163"/>
                  </a:cubicBezTo>
                  <a:cubicBezTo>
                    <a:pt x="335483" y="395485"/>
                    <a:pt x="338733" y="398664"/>
                    <a:pt x="341877" y="401735"/>
                  </a:cubicBezTo>
                  <a:cubicBezTo>
                    <a:pt x="346127" y="405915"/>
                    <a:pt x="350556" y="410236"/>
                    <a:pt x="354414" y="414916"/>
                  </a:cubicBezTo>
                  <a:lnTo>
                    <a:pt x="355735" y="416451"/>
                  </a:lnTo>
                  <a:cubicBezTo>
                    <a:pt x="357557" y="418594"/>
                    <a:pt x="359629" y="421059"/>
                    <a:pt x="360879" y="423702"/>
                  </a:cubicBezTo>
                  <a:cubicBezTo>
                    <a:pt x="361558" y="424631"/>
                    <a:pt x="362200" y="425596"/>
                    <a:pt x="362843" y="426560"/>
                  </a:cubicBezTo>
                  <a:cubicBezTo>
                    <a:pt x="360415" y="430561"/>
                    <a:pt x="358736" y="431311"/>
                    <a:pt x="357879" y="431418"/>
                  </a:cubicBezTo>
                  <a:cubicBezTo>
                    <a:pt x="356986" y="431275"/>
                    <a:pt x="356128" y="430989"/>
                    <a:pt x="355164" y="429846"/>
                  </a:cubicBezTo>
                  <a:lnTo>
                    <a:pt x="354628" y="42931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0026496A-17B8-7F40-B568-38C45AD49CF0}"/>
                </a:ext>
              </a:extLst>
            </p:cNvPr>
            <p:cNvGrpSpPr/>
            <p:nvPr/>
          </p:nvGrpSpPr>
          <p:grpSpPr>
            <a:xfrm>
              <a:off x="9494945" y="4624870"/>
              <a:ext cx="472704" cy="375082"/>
              <a:chOff x="9494945" y="4624870"/>
              <a:chExt cx="472704" cy="375082"/>
            </a:xfrm>
            <a:grpFill/>
          </p:grpSpPr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A82B98ED-7E11-5447-8C09-930EC7FF4317}"/>
                  </a:ext>
                </a:extLst>
              </p:cNvPr>
              <p:cNvSpPr/>
              <p:nvPr/>
            </p:nvSpPr>
            <p:spPr>
              <a:xfrm>
                <a:off x="9517343" y="4785062"/>
                <a:ext cx="246" cy="1893"/>
              </a:xfrm>
              <a:custGeom>
                <a:avLst/>
                <a:gdLst>
                  <a:gd name="connsiteX0" fmla="*/ 0 w 246"/>
                  <a:gd name="connsiteY0" fmla="*/ 0 h 1893"/>
                  <a:gd name="connsiteX1" fmla="*/ 214 w 246"/>
                  <a:gd name="connsiteY1" fmla="*/ 1893 h 1893"/>
                  <a:gd name="connsiteX2" fmla="*/ 0 w 246"/>
                  <a:gd name="connsiteY2" fmla="*/ 0 h 1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6" h="1893">
                    <a:moveTo>
                      <a:pt x="0" y="0"/>
                    </a:moveTo>
                    <a:lnTo>
                      <a:pt x="214" y="1893"/>
                    </a:lnTo>
                    <a:cubicBezTo>
                      <a:pt x="286" y="1822"/>
                      <a:pt x="250" y="135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 31">
                <a:extLst>
                  <a:ext uri="{FF2B5EF4-FFF2-40B4-BE49-F238E27FC236}">
                    <a16:creationId xmlns:a16="http://schemas.microsoft.com/office/drawing/2014/main" id="{ECAA333C-23AF-2345-8FD8-EA9022BEE950}"/>
                  </a:ext>
                </a:extLst>
              </p:cNvPr>
              <p:cNvSpPr/>
              <p:nvPr/>
            </p:nvSpPr>
            <p:spPr>
              <a:xfrm>
                <a:off x="9827811" y="4814994"/>
                <a:ext cx="142" cy="428"/>
              </a:xfrm>
              <a:custGeom>
                <a:avLst/>
                <a:gdLst>
                  <a:gd name="connsiteX0" fmla="*/ 0 w 142"/>
                  <a:gd name="connsiteY0" fmla="*/ 429 h 428"/>
                  <a:gd name="connsiteX1" fmla="*/ 143 w 142"/>
                  <a:gd name="connsiteY1" fmla="*/ 0 h 428"/>
                  <a:gd name="connsiteX2" fmla="*/ 0 w 142"/>
                  <a:gd name="connsiteY2" fmla="*/ 429 h 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428">
                    <a:moveTo>
                      <a:pt x="0" y="429"/>
                    </a:moveTo>
                    <a:cubicBezTo>
                      <a:pt x="36" y="286"/>
                      <a:pt x="107" y="143"/>
                      <a:pt x="143" y="0"/>
                    </a:cubicBezTo>
                    <a:cubicBezTo>
                      <a:pt x="36" y="286"/>
                      <a:pt x="0" y="393"/>
                      <a:pt x="0" y="4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F85B2C72-78CA-2546-9153-FCFF41B69FC7}"/>
                  </a:ext>
                </a:extLst>
              </p:cNvPr>
              <p:cNvSpPr/>
              <p:nvPr/>
            </p:nvSpPr>
            <p:spPr>
              <a:xfrm>
                <a:off x="9533024" y="4857392"/>
                <a:ext cx="285" cy="571"/>
              </a:xfrm>
              <a:custGeom>
                <a:avLst/>
                <a:gdLst>
                  <a:gd name="connsiteX0" fmla="*/ 286 w 285"/>
                  <a:gd name="connsiteY0" fmla="*/ 572 h 571"/>
                  <a:gd name="connsiteX1" fmla="*/ 250 w 285"/>
                  <a:gd name="connsiteY1" fmla="*/ 464 h 571"/>
                  <a:gd name="connsiteX2" fmla="*/ 0 w 285"/>
                  <a:gd name="connsiteY2" fmla="*/ 0 h 571"/>
                  <a:gd name="connsiteX3" fmla="*/ 286 w 285"/>
                  <a:gd name="connsiteY3" fmla="*/ 572 h 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" h="571">
                    <a:moveTo>
                      <a:pt x="286" y="572"/>
                    </a:moveTo>
                    <a:cubicBezTo>
                      <a:pt x="286" y="536"/>
                      <a:pt x="250" y="500"/>
                      <a:pt x="250" y="464"/>
                    </a:cubicBezTo>
                    <a:cubicBezTo>
                      <a:pt x="179" y="321"/>
                      <a:pt x="71" y="143"/>
                      <a:pt x="0" y="0"/>
                    </a:cubicBezTo>
                    <a:lnTo>
                      <a:pt x="286" y="5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DCA36CEB-2329-2D4D-A18C-04D767A2B3D2}"/>
                  </a:ext>
                </a:extLst>
              </p:cNvPr>
              <p:cNvSpPr/>
              <p:nvPr/>
            </p:nvSpPr>
            <p:spPr>
              <a:xfrm>
                <a:off x="9918536" y="4642784"/>
                <a:ext cx="1321" cy="116"/>
              </a:xfrm>
              <a:custGeom>
                <a:avLst/>
                <a:gdLst>
                  <a:gd name="connsiteX0" fmla="*/ 0 w 1321"/>
                  <a:gd name="connsiteY0" fmla="*/ 45 h 116"/>
                  <a:gd name="connsiteX1" fmla="*/ 1322 w 1321"/>
                  <a:gd name="connsiteY1" fmla="*/ 117 h 116"/>
                  <a:gd name="connsiteX2" fmla="*/ 0 w 1321"/>
                  <a:gd name="connsiteY2" fmla="*/ 45 h 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21" h="116">
                    <a:moveTo>
                      <a:pt x="0" y="45"/>
                    </a:moveTo>
                    <a:cubicBezTo>
                      <a:pt x="429" y="45"/>
                      <a:pt x="893" y="81"/>
                      <a:pt x="1322" y="117"/>
                    </a:cubicBezTo>
                    <a:cubicBezTo>
                      <a:pt x="1322" y="45"/>
                      <a:pt x="964" y="-62"/>
                      <a:pt x="0" y="4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70F73140-A7C7-CB48-A10D-F42A1BC74864}"/>
                  </a:ext>
                </a:extLst>
              </p:cNvPr>
              <p:cNvSpPr/>
              <p:nvPr/>
            </p:nvSpPr>
            <p:spPr>
              <a:xfrm>
                <a:off x="9820417" y="4863322"/>
                <a:ext cx="3571" cy="285"/>
              </a:xfrm>
              <a:custGeom>
                <a:avLst/>
                <a:gdLst>
                  <a:gd name="connsiteX0" fmla="*/ 0 w 3571"/>
                  <a:gd name="connsiteY0" fmla="*/ 0 h 285"/>
                  <a:gd name="connsiteX1" fmla="*/ 0 w 3571"/>
                  <a:gd name="connsiteY1" fmla="*/ 286 h 285"/>
                  <a:gd name="connsiteX2" fmla="*/ 0 w 3571"/>
                  <a:gd name="connsiteY2" fmla="*/ 0 h 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285">
                    <a:moveTo>
                      <a:pt x="0" y="0"/>
                    </a:moveTo>
                    <a:lnTo>
                      <a:pt x="0" y="286"/>
                    </a:lnTo>
                    <a:cubicBezTo>
                      <a:pt x="0" y="7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3A5C493D-16A1-6541-9C01-28CE6CCE9751}"/>
                  </a:ext>
                </a:extLst>
              </p:cNvPr>
              <p:cNvSpPr/>
              <p:nvPr/>
            </p:nvSpPr>
            <p:spPr>
              <a:xfrm>
                <a:off x="9952505" y="4670690"/>
                <a:ext cx="178" cy="285"/>
              </a:xfrm>
              <a:custGeom>
                <a:avLst/>
                <a:gdLst>
                  <a:gd name="connsiteX0" fmla="*/ 179 w 178"/>
                  <a:gd name="connsiteY0" fmla="*/ 286 h 285"/>
                  <a:gd name="connsiteX1" fmla="*/ 143 w 178"/>
                  <a:gd name="connsiteY1" fmla="*/ 250 h 285"/>
                  <a:gd name="connsiteX2" fmla="*/ 0 w 178"/>
                  <a:gd name="connsiteY2" fmla="*/ 0 h 285"/>
                  <a:gd name="connsiteX3" fmla="*/ 179 w 178"/>
                  <a:gd name="connsiteY3" fmla="*/ 286 h 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8" h="285">
                    <a:moveTo>
                      <a:pt x="179" y="286"/>
                    </a:moveTo>
                    <a:lnTo>
                      <a:pt x="143" y="250"/>
                    </a:lnTo>
                    <a:cubicBezTo>
                      <a:pt x="107" y="179"/>
                      <a:pt x="36" y="72"/>
                      <a:pt x="0" y="0"/>
                    </a:cubicBezTo>
                    <a:lnTo>
                      <a:pt x="179" y="28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D8257A3A-4105-8A4E-87E3-EA6BC0FF8B65}"/>
                  </a:ext>
                </a:extLst>
              </p:cNvPr>
              <p:cNvSpPr/>
              <p:nvPr/>
            </p:nvSpPr>
            <p:spPr>
              <a:xfrm>
                <a:off x="9494945" y="4624870"/>
                <a:ext cx="472704" cy="375082"/>
              </a:xfrm>
              <a:custGeom>
                <a:avLst/>
                <a:gdLst>
                  <a:gd name="connsiteX0" fmla="*/ 472169 w 472704"/>
                  <a:gd name="connsiteY0" fmla="*/ 82646 h 375082"/>
                  <a:gd name="connsiteX1" fmla="*/ 469955 w 472704"/>
                  <a:gd name="connsiteY1" fmla="*/ 66966 h 375082"/>
                  <a:gd name="connsiteX2" fmla="*/ 469383 w 472704"/>
                  <a:gd name="connsiteY2" fmla="*/ 61465 h 375082"/>
                  <a:gd name="connsiteX3" fmla="*/ 469669 w 472704"/>
                  <a:gd name="connsiteY3" fmla="*/ 62180 h 375082"/>
                  <a:gd name="connsiteX4" fmla="*/ 466669 w 472704"/>
                  <a:gd name="connsiteY4" fmla="*/ 50393 h 375082"/>
                  <a:gd name="connsiteX5" fmla="*/ 463918 w 472704"/>
                  <a:gd name="connsiteY5" fmla="*/ 44142 h 375082"/>
                  <a:gd name="connsiteX6" fmla="*/ 463490 w 472704"/>
                  <a:gd name="connsiteY6" fmla="*/ 42213 h 375082"/>
                  <a:gd name="connsiteX7" fmla="*/ 463561 w 472704"/>
                  <a:gd name="connsiteY7" fmla="*/ 41356 h 375082"/>
                  <a:gd name="connsiteX8" fmla="*/ 462811 w 472704"/>
                  <a:gd name="connsiteY8" fmla="*/ 40391 h 375082"/>
                  <a:gd name="connsiteX9" fmla="*/ 462882 w 472704"/>
                  <a:gd name="connsiteY9" fmla="*/ 40284 h 375082"/>
                  <a:gd name="connsiteX10" fmla="*/ 462204 w 472704"/>
                  <a:gd name="connsiteY10" fmla="*/ 39570 h 375082"/>
                  <a:gd name="connsiteX11" fmla="*/ 462168 w 472704"/>
                  <a:gd name="connsiteY11" fmla="*/ 40070 h 375082"/>
                  <a:gd name="connsiteX12" fmla="*/ 458203 w 472704"/>
                  <a:gd name="connsiteY12" fmla="*/ 33104 h 375082"/>
                  <a:gd name="connsiteX13" fmla="*/ 450131 w 472704"/>
                  <a:gd name="connsiteY13" fmla="*/ 26318 h 375082"/>
                  <a:gd name="connsiteX14" fmla="*/ 441737 w 472704"/>
                  <a:gd name="connsiteY14" fmla="*/ 22103 h 375082"/>
                  <a:gd name="connsiteX15" fmla="*/ 444451 w 472704"/>
                  <a:gd name="connsiteY15" fmla="*/ 22603 h 375082"/>
                  <a:gd name="connsiteX16" fmla="*/ 440237 w 472704"/>
                  <a:gd name="connsiteY16" fmla="*/ 20782 h 375082"/>
                  <a:gd name="connsiteX17" fmla="*/ 444094 w 472704"/>
                  <a:gd name="connsiteY17" fmla="*/ 22139 h 375082"/>
                  <a:gd name="connsiteX18" fmla="*/ 436200 w 472704"/>
                  <a:gd name="connsiteY18" fmla="*/ 18924 h 375082"/>
                  <a:gd name="connsiteX19" fmla="*/ 434022 w 472704"/>
                  <a:gd name="connsiteY19" fmla="*/ 18424 h 375082"/>
                  <a:gd name="connsiteX20" fmla="*/ 431593 w 472704"/>
                  <a:gd name="connsiteY20" fmla="*/ 17996 h 375082"/>
                  <a:gd name="connsiteX21" fmla="*/ 429128 w 472704"/>
                  <a:gd name="connsiteY21" fmla="*/ 17746 h 375082"/>
                  <a:gd name="connsiteX22" fmla="*/ 426628 w 472704"/>
                  <a:gd name="connsiteY22" fmla="*/ 17567 h 375082"/>
                  <a:gd name="connsiteX23" fmla="*/ 425270 w 472704"/>
                  <a:gd name="connsiteY23" fmla="*/ 18031 h 375082"/>
                  <a:gd name="connsiteX24" fmla="*/ 424878 w 472704"/>
                  <a:gd name="connsiteY24" fmla="*/ 17996 h 375082"/>
                  <a:gd name="connsiteX25" fmla="*/ 422556 w 472704"/>
                  <a:gd name="connsiteY25" fmla="*/ 18817 h 375082"/>
                  <a:gd name="connsiteX26" fmla="*/ 419305 w 472704"/>
                  <a:gd name="connsiteY26" fmla="*/ 18531 h 375082"/>
                  <a:gd name="connsiteX27" fmla="*/ 409626 w 472704"/>
                  <a:gd name="connsiteY27" fmla="*/ 22103 h 375082"/>
                  <a:gd name="connsiteX28" fmla="*/ 410197 w 472704"/>
                  <a:gd name="connsiteY28" fmla="*/ 22354 h 375082"/>
                  <a:gd name="connsiteX29" fmla="*/ 406768 w 472704"/>
                  <a:gd name="connsiteY29" fmla="*/ 23532 h 375082"/>
                  <a:gd name="connsiteX30" fmla="*/ 406411 w 472704"/>
                  <a:gd name="connsiteY30" fmla="*/ 23068 h 375082"/>
                  <a:gd name="connsiteX31" fmla="*/ 402553 w 472704"/>
                  <a:gd name="connsiteY31" fmla="*/ 25639 h 375082"/>
                  <a:gd name="connsiteX32" fmla="*/ 404804 w 472704"/>
                  <a:gd name="connsiteY32" fmla="*/ 23889 h 375082"/>
                  <a:gd name="connsiteX33" fmla="*/ 396517 w 472704"/>
                  <a:gd name="connsiteY33" fmla="*/ 27782 h 375082"/>
                  <a:gd name="connsiteX34" fmla="*/ 396088 w 472704"/>
                  <a:gd name="connsiteY34" fmla="*/ 29104 h 375082"/>
                  <a:gd name="connsiteX35" fmla="*/ 388087 w 472704"/>
                  <a:gd name="connsiteY35" fmla="*/ 33355 h 375082"/>
                  <a:gd name="connsiteX36" fmla="*/ 389230 w 472704"/>
                  <a:gd name="connsiteY36" fmla="*/ 33247 h 375082"/>
                  <a:gd name="connsiteX37" fmla="*/ 378800 w 472704"/>
                  <a:gd name="connsiteY37" fmla="*/ 39855 h 375082"/>
                  <a:gd name="connsiteX38" fmla="*/ 369121 w 472704"/>
                  <a:gd name="connsiteY38" fmla="*/ 52321 h 375082"/>
                  <a:gd name="connsiteX39" fmla="*/ 368442 w 472704"/>
                  <a:gd name="connsiteY39" fmla="*/ 43820 h 375082"/>
                  <a:gd name="connsiteX40" fmla="*/ 370121 w 472704"/>
                  <a:gd name="connsiteY40" fmla="*/ 42356 h 375082"/>
                  <a:gd name="connsiteX41" fmla="*/ 368549 w 472704"/>
                  <a:gd name="connsiteY41" fmla="*/ 41391 h 375082"/>
                  <a:gd name="connsiteX42" fmla="*/ 367370 w 472704"/>
                  <a:gd name="connsiteY42" fmla="*/ 42106 h 375082"/>
                  <a:gd name="connsiteX43" fmla="*/ 367085 w 472704"/>
                  <a:gd name="connsiteY43" fmla="*/ 42963 h 375082"/>
                  <a:gd name="connsiteX44" fmla="*/ 352904 w 472704"/>
                  <a:gd name="connsiteY44" fmla="*/ 43106 h 375082"/>
                  <a:gd name="connsiteX45" fmla="*/ 353154 w 472704"/>
                  <a:gd name="connsiteY45" fmla="*/ 42927 h 375082"/>
                  <a:gd name="connsiteX46" fmla="*/ 339081 w 472704"/>
                  <a:gd name="connsiteY46" fmla="*/ 44463 h 375082"/>
                  <a:gd name="connsiteX47" fmla="*/ 332616 w 472704"/>
                  <a:gd name="connsiteY47" fmla="*/ 44570 h 375082"/>
                  <a:gd name="connsiteX48" fmla="*/ 332759 w 472704"/>
                  <a:gd name="connsiteY48" fmla="*/ 44463 h 375082"/>
                  <a:gd name="connsiteX49" fmla="*/ 321543 w 472704"/>
                  <a:gd name="connsiteY49" fmla="*/ 45463 h 375082"/>
                  <a:gd name="connsiteX50" fmla="*/ 322543 w 472704"/>
                  <a:gd name="connsiteY50" fmla="*/ 44999 h 375082"/>
                  <a:gd name="connsiteX51" fmla="*/ 318436 w 472704"/>
                  <a:gd name="connsiteY51" fmla="*/ 45499 h 375082"/>
                  <a:gd name="connsiteX52" fmla="*/ 315971 w 472704"/>
                  <a:gd name="connsiteY52" fmla="*/ 45392 h 375082"/>
                  <a:gd name="connsiteX53" fmla="*/ 305577 w 472704"/>
                  <a:gd name="connsiteY53" fmla="*/ 47499 h 375082"/>
                  <a:gd name="connsiteX54" fmla="*/ 297469 w 472704"/>
                  <a:gd name="connsiteY54" fmla="*/ 49607 h 375082"/>
                  <a:gd name="connsiteX55" fmla="*/ 297719 w 472704"/>
                  <a:gd name="connsiteY55" fmla="*/ 49428 h 375082"/>
                  <a:gd name="connsiteX56" fmla="*/ 292397 w 472704"/>
                  <a:gd name="connsiteY56" fmla="*/ 50321 h 375082"/>
                  <a:gd name="connsiteX57" fmla="*/ 292111 w 472704"/>
                  <a:gd name="connsiteY57" fmla="*/ 50178 h 375082"/>
                  <a:gd name="connsiteX58" fmla="*/ 282681 w 472704"/>
                  <a:gd name="connsiteY58" fmla="*/ 51321 h 375082"/>
                  <a:gd name="connsiteX59" fmla="*/ 282467 w 472704"/>
                  <a:gd name="connsiteY59" fmla="*/ 50964 h 375082"/>
                  <a:gd name="connsiteX60" fmla="*/ 277538 w 472704"/>
                  <a:gd name="connsiteY60" fmla="*/ 52071 h 375082"/>
                  <a:gd name="connsiteX61" fmla="*/ 279324 w 472704"/>
                  <a:gd name="connsiteY61" fmla="*/ 51786 h 375082"/>
                  <a:gd name="connsiteX62" fmla="*/ 276931 w 472704"/>
                  <a:gd name="connsiteY62" fmla="*/ 52464 h 375082"/>
                  <a:gd name="connsiteX63" fmla="*/ 274930 w 472704"/>
                  <a:gd name="connsiteY63" fmla="*/ 52500 h 375082"/>
                  <a:gd name="connsiteX64" fmla="*/ 272287 w 472704"/>
                  <a:gd name="connsiteY64" fmla="*/ 52964 h 375082"/>
                  <a:gd name="connsiteX65" fmla="*/ 262321 w 472704"/>
                  <a:gd name="connsiteY65" fmla="*/ 56536 h 375082"/>
                  <a:gd name="connsiteX66" fmla="*/ 261250 w 472704"/>
                  <a:gd name="connsiteY66" fmla="*/ 56322 h 375082"/>
                  <a:gd name="connsiteX67" fmla="*/ 261607 w 472704"/>
                  <a:gd name="connsiteY67" fmla="*/ 55429 h 375082"/>
                  <a:gd name="connsiteX68" fmla="*/ 254785 w 472704"/>
                  <a:gd name="connsiteY68" fmla="*/ 56357 h 375082"/>
                  <a:gd name="connsiteX69" fmla="*/ 254606 w 472704"/>
                  <a:gd name="connsiteY69" fmla="*/ 55929 h 375082"/>
                  <a:gd name="connsiteX70" fmla="*/ 249070 w 472704"/>
                  <a:gd name="connsiteY70" fmla="*/ 56643 h 375082"/>
                  <a:gd name="connsiteX71" fmla="*/ 244462 w 472704"/>
                  <a:gd name="connsiteY71" fmla="*/ 57572 h 375082"/>
                  <a:gd name="connsiteX72" fmla="*/ 237461 w 472704"/>
                  <a:gd name="connsiteY72" fmla="*/ 58894 h 375082"/>
                  <a:gd name="connsiteX73" fmla="*/ 235711 w 472704"/>
                  <a:gd name="connsiteY73" fmla="*/ 58786 h 375082"/>
                  <a:gd name="connsiteX74" fmla="*/ 232675 w 472704"/>
                  <a:gd name="connsiteY74" fmla="*/ 60108 h 375082"/>
                  <a:gd name="connsiteX75" fmla="*/ 231210 w 472704"/>
                  <a:gd name="connsiteY75" fmla="*/ 59858 h 375082"/>
                  <a:gd name="connsiteX76" fmla="*/ 216637 w 472704"/>
                  <a:gd name="connsiteY76" fmla="*/ 63323 h 375082"/>
                  <a:gd name="connsiteX77" fmla="*/ 211708 w 472704"/>
                  <a:gd name="connsiteY77" fmla="*/ 65216 h 375082"/>
                  <a:gd name="connsiteX78" fmla="*/ 208993 w 472704"/>
                  <a:gd name="connsiteY78" fmla="*/ 65002 h 375082"/>
                  <a:gd name="connsiteX79" fmla="*/ 209744 w 472704"/>
                  <a:gd name="connsiteY79" fmla="*/ 64930 h 375082"/>
                  <a:gd name="connsiteX80" fmla="*/ 210065 w 472704"/>
                  <a:gd name="connsiteY80" fmla="*/ 64430 h 375082"/>
                  <a:gd name="connsiteX81" fmla="*/ 200814 w 472704"/>
                  <a:gd name="connsiteY81" fmla="*/ 66502 h 375082"/>
                  <a:gd name="connsiteX82" fmla="*/ 202278 w 472704"/>
                  <a:gd name="connsiteY82" fmla="*/ 66644 h 375082"/>
                  <a:gd name="connsiteX83" fmla="*/ 199314 w 472704"/>
                  <a:gd name="connsiteY83" fmla="*/ 67073 h 375082"/>
                  <a:gd name="connsiteX84" fmla="*/ 199885 w 472704"/>
                  <a:gd name="connsiteY84" fmla="*/ 66609 h 375082"/>
                  <a:gd name="connsiteX85" fmla="*/ 195456 w 472704"/>
                  <a:gd name="connsiteY85" fmla="*/ 66930 h 375082"/>
                  <a:gd name="connsiteX86" fmla="*/ 196135 w 472704"/>
                  <a:gd name="connsiteY86" fmla="*/ 67323 h 375082"/>
                  <a:gd name="connsiteX87" fmla="*/ 190598 w 472704"/>
                  <a:gd name="connsiteY87" fmla="*/ 67431 h 375082"/>
                  <a:gd name="connsiteX88" fmla="*/ 190420 w 472704"/>
                  <a:gd name="connsiteY88" fmla="*/ 68181 h 375082"/>
                  <a:gd name="connsiteX89" fmla="*/ 178775 w 472704"/>
                  <a:gd name="connsiteY89" fmla="*/ 68145 h 375082"/>
                  <a:gd name="connsiteX90" fmla="*/ 177061 w 472704"/>
                  <a:gd name="connsiteY90" fmla="*/ 68895 h 375082"/>
                  <a:gd name="connsiteX91" fmla="*/ 176882 w 472704"/>
                  <a:gd name="connsiteY91" fmla="*/ 68466 h 375082"/>
                  <a:gd name="connsiteX92" fmla="*/ 171274 w 472704"/>
                  <a:gd name="connsiteY92" fmla="*/ 68430 h 375082"/>
                  <a:gd name="connsiteX93" fmla="*/ 171596 w 472704"/>
                  <a:gd name="connsiteY93" fmla="*/ 68109 h 375082"/>
                  <a:gd name="connsiteX94" fmla="*/ 170596 w 472704"/>
                  <a:gd name="connsiteY94" fmla="*/ 69109 h 375082"/>
                  <a:gd name="connsiteX95" fmla="*/ 164595 w 472704"/>
                  <a:gd name="connsiteY95" fmla="*/ 69752 h 375082"/>
                  <a:gd name="connsiteX96" fmla="*/ 163416 w 472704"/>
                  <a:gd name="connsiteY96" fmla="*/ 70574 h 375082"/>
                  <a:gd name="connsiteX97" fmla="*/ 163881 w 472704"/>
                  <a:gd name="connsiteY97" fmla="*/ 70145 h 375082"/>
                  <a:gd name="connsiteX98" fmla="*/ 161702 w 472704"/>
                  <a:gd name="connsiteY98" fmla="*/ 70395 h 375082"/>
                  <a:gd name="connsiteX99" fmla="*/ 160452 w 472704"/>
                  <a:gd name="connsiteY99" fmla="*/ 69895 h 375082"/>
                  <a:gd name="connsiteX100" fmla="*/ 161488 w 472704"/>
                  <a:gd name="connsiteY100" fmla="*/ 69323 h 375082"/>
                  <a:gd name="connsiteX101" fmla="*/ 158487 w 472704"/>
                  <a:gd name="connsiteY101" fmla="*/ 70109 h 375082"/>
                  <a:gd name="connsiteX102" fmla="*/ 151379 w 472704"/>
                  <a:gd name="connsiteY102" fmla="*/ 69466 h 375082"/>
                  <a:gd name="connsiteX103" fmla="*/ 145128 w 472704"/>
                  <a:gd name="connsiteY103" fmla="*/ 69716 h 375082"/>
                  <a:gd name="connsiteX104" fmla="*/ 144164 w 472704"/>
                  <a:gd name="connsiteY104" fmla="*/ 68645 h 375082"/>
                  <a:gd name="connsiteX105" fmla="*/ 137377 w 472704"/>
                  <a:gd name="connsiteY105" fmla="*/ 68859 h 375082"/>
                  <a:gd name="connsiteX106" fmla="*/ 137663 w 472704"/>
                  <a:gd name="connsiteY106" fmla="*/ 68823 h 375082"/>
                  <a:gd name="connsiteX107" fmla="*/ 122625 w 472704"/>
                  <a:gd name="connsiteY107" fmla="*/ 68573 h 375082"/>
                  <a:gd name="connsiteX108" fmla="*/ 120768 w 472704"/>
                  <a:gd name="connsiteY108" fmla="*/ 69431 h 375082"/>
                  <a:gd name="connsiteX109" fmla="*/ 108981 w 472704"/>
                  <a:gd name="connsiteY109" fmla="*/ 69859 h 375082"/>
                  <a:gd name="connsiteX110" fmla="*/ 104838 w 472704"/>
                  <a:gd name="connsiteY110" fmla="*/ 69181 h 375082"/>
                  <a:gd name="connsiteX111" fmla="*/ 105409 w 472704"/>
                  <a:gd name="connsiteY111" fmla="*/ 69074 h 375082"/>
                  <a:gd name="connsiteX112" fmla="*/ 96086 w 472704"/>
                  <a:gd name="connsiteY112" fmla="*/ 69002 h 375082"/>
                  <a:gd name="connsiteX113" fmla="*/ 91086 w 472704"/>
                  <a:gd name="connsiteY113" fmla="*/ 69752 h 375082"/>
                  <a:gd name="connsiteX114" fmla="*/ 89728 w 472704"/>
                  <a:gd name="connsiteY114" fmla="*/ 69359 h 375082"/>
                  <a:gd name="connsiteX115" fmla="*/ 89228 w 472704"/>
                  <a:gd name="connsiteY115" fmla="*/ 68895 h 375082"/>
                  <a:gd name="connsiteX116" fmla="*/ 88371 w 472704"/>
                  <a:gd name="connsiteY116" fmla="*/ 69074 h 375082"/>
                  <a:gd name="connsiteX117" fmla="*/ 88335 w 472704"/>
                  <a:gd name="connsiteY117" fmla="*/ 68966 h 375082"/>
                  <a:gd name="connsiteX118" fmla="*/ 87621 w 472704"/>
                  <a:gd name="connsiteY118" fmla="*/ 69217 h 375082"/>
                  <a:gd name="connsiteX119" fmla="*/ 87907 w 472704"/>
                  <a:gd name="connsiteY119" fmla="*/ 69466 h 375082"/>
                  <a:gd name="connsiteX120" fmla="*/ 82299 w 472704"/>
                  <a:gd name="connsiteY120" fmla="*/ 68395 h 375082"/>
                  <a:gd name="connsiteX121" fmla="*/ 67619 w 472704"/>
                  <a:gd name="connsiteY121" fmla="*/ 68216 h 375082"/>
                  <a:gd name="connsiteX122" fmla="*/ 69619 w 472704"/>
                  <a:gd name="connsiteY122" fmla="*/ 67609 h 375082"/>
                  <a:gd name="connsiteX123" fmla="*/ 66297 w 472704"/>
                  <a:gd name="connsiteY123" fmla="*/ 67502 h 375082"/>
                  <a:gd name="connsiteX124" fmla="*/ 69226 w 472704"/>
                  <a:gd name="connsiteY124" fmla="*/ 67359 h 375082"/>
                  <a:gd name="connsiteX125" fmla="*/ 56724 w 472704"/>
                  <a:gd name="connsiteY125" fmla="*/ 65751 h 375082"/>
                  <a:gd name="connsiteX126" fmla="*/ 55724 w 472704"/>
                  <a:gd name="connsiteY126" fmla="*/ 65930 h 375082"/>
                  <a:gd name="connsiteX127" fmla="*/ 55474 w 472704"/>
                  <a:gd name="connsiteY127" fmla="*/ 65823 h 375082"/>
                  <a:gd name="connsiteX128" fmla="*/ 53688 w 472704"/>
                  <a:gd name="connsiteY128" fmla="*/ 65966 h 375082"/>
                  <a:gd name="connsiteX129" fmla="*/ 51688 w 472704"/>
                  <a:gd name="connsiteY129" fmla="*/ 64537 h 375082"/>
                  <a:gd name="connsiteX130" fmla="*/ 44187 w 472704"/>
                  <a:gd name="connsiteY130" fmla="*/ 63037 h 375082"/>
                  <a:gd name="connsiteX131" fmla="*/ 44401 w 472704"/>
                  <a:gd name="connsiteY131" fmla="*/ 63537 h 375082"/>
                  <a:gd name="connsiteX132" fmla="*/ 41794 w 472704"/>
                  <a:gd name="connsiteY132" fmla="*/ 62644 h 375082"/>
                  <a:gd name="connsiteX133" fmla="*/ 41830 w 472704"/>
                  <a:gd name="connsiteY133" fmla="*/ 62073 h 375082"/>
                  <a:gd name="connsiteX134" fmla="*/ 38222 w 472704"/>
                  <a:gd name="connsiteY134" fmla="*/ 62001 h 375082"/>
                  <a:gd name="connsiteX135" fmla="*/ 40437 w 472704"/>
                  <a:gd name="connsiteY135" fmla="*/ 61858 h 375082"/>
                  <a:gd name="connsiteX136" fmla="*/ 33471 w 472704"/>
                  <a:gd name="connsiteY136" fmla="*/ 60322 h 375082"/>
                  <a:gd name="connsiteX137" fmla="*/ 32543 w 472704"/>
                  <a:gd name="connsiteY137" fmla="*/ 61180 h 375082"/>
                  <a:gd name="connsiteX138" fmla="*/ 25649 w 472704"/>
                  <a:gd name="connsiteY138" fmla="*/ 60180 h 375082"/>
                  <a:gd name="connsiteX139" fmla="*/ 26363 w 472704"/>
                  <a:gd name="connsiteY139" fmla="*/ 60787 h 375082"/>
                  <a:gd name="connsiteX140" fmla="*/ 17255 w 472704"/>
                  <a:gd name="connsiteY140" fmla="*/ 58965 h 375082"/>
                  <a:gd name="connsiteX141" fmla="*/ 12219 w 472704"/>
                  <a:gd name="connsiteY141" fmla="*/ 58001 h 375082"/>
                  <a:gd name="connsiteX142" fmla="*/ 8183 w 472704"/>
                  <a:gd name="connsiteY142" fmla="*/ 57536 h 375082"/>
                  <a:gd name="connsiteX143" fmla="*/ 3396 w 472704"/>
                  <a:gd name="connsiteY143" fmla="*/ 57108 h 375082"/>
                  <a:gd name="connsiteX144" fmla="*/ 2003 w 472704"/>
                  <a:gd name="connsiteY144" fmla="*/ 57715 h 375082"/>
                  <a:gd name="connsiteX145" fmla="*/ 1717 w 472704"/>
                  <a:gd name="connsiteY145" fmla="*/ 57036 h 375082"/>
                  <a:gd name="connsiteX146" fmla="*/ 2075 w 472704"/>
                  <a:gd name="connsiteY146" fmla="*/ 56858 h 375082"/>
                  <a:gd name="connsiteX147" fmla="*/ 8397 w 472704"/>
                  <a:gd name="connsiteY147" fmla="*/ 50857 h 375082"/>
                  <a:gd name="connsiteX148" fmla="*/ 9790 w 472704"/>
                  <a:gd name="connsiteY148" fmla="*/ 49464 h 375082"/>
                  <a:gd name="connsiteX149" fmla="*/ 11111 w 472704"/>
                  <a:gd name="connsiteY149" fmla="*/ 48285 h 375082"/>
                  <a:gd name="connsiteX150" fmla="*/ 13826 w 472704"/>
                  <a:gd name="connsiteY150" fmla="*/ 46142 h 375082"/>
                  <a:gd name="connsiteX151" fmla="*/ 19541 w 472704"/>
                  <a:gd name="connsiteY151" fmla="*/ 42284 h 375082"/>
                  <a:gd name="connsiteX152" fmla="*/ 35007 w 472704"/>
                  <a:gd name="connsiteY152" fmla="*/ 33926 h 375082"/>
                  <a:gd name="connsiteX153" fmla="*/ 48759 w 472704"/>
                  <a:gd name="connsiteY153" fmla="*/ 28747 h 375082"/>
                  <a:gd name="connsiteX154" fmla="*/ 62939 w 472704"/>
                  <a:gd name="connsiteY154" fmla="*/ 23818 h 375082"/>
                  <a:gd name="connsiteX155" fmla="*/ 81513 w 472704"/>
                  <a:gd name="connsiteY155" fmla="*/ 18353 h 375082"/>
                  <a:gd name="connsiteX156" fmla="*/ 92836 w 472704"/>
                  <a:gd name="connsiteY156" fmla="*/ 15352 h 375082"/>
                  <a:gd name="connsiteX157" fmla="*/ 94265 w 472704"/>
                  <a:gd name="connsiteY157" fmla="*/ 15531 h 375082"/>
                  <a:gd name="connsiteX158" fmla="*/ 98051 w 472704"/>
                  <a:gd name="connsiteY158" fmla="*/ 14745 h 375082"/>
                  <a:gd name="connsiteX159" fmla="*/ 97979 w 472704"/>
                  <a:gd name="connsiteY159" fmla="*/ 14888 h 375082"/>
                  <a:gd name="connsiteX160" fmla="*/ 102623 w 472704"/>
                  <a:gd name="connsiteY160" fmla="*/ 13852 h 375082"/>
                  <a:gd name="connsiteX161" fmla="*/ 102552 w 472704"/>
                  <a:gd name="connsiteY161" fmla="*/ 13995 h 375082"/>
                  <a:gd name="connsiteX162" fmla="*/ 104730 w 472704"/>
                  <a:gd name="connsiteY162" fmla="*/ 13638 h 375082"/>
                  <a:gd name="connsiteX163" fmla="*/ 104373 w 472704"/>
                  <a:gd name="connsiteY163" fmla="*/ 13852 h 375082"/>
                  <a:gd name="connsiteX164" fmla="*/ 113553 w 472704"/>
                  <a:gd name="connsiteY164" fmla="*/ 12424 h 375082"/>
                  <a:gd name="connsiteX165" fmla="*/ 113267 w 472704"/>
                  <a:gd name="connsiteY165" fmla="*/ 11959 h 375082"/>
                  <a:gd name="connsiteX166" fmla="*/ 127197 w 472704"/>
                  <a:gd name="connsiteY166" fmla="*/ 10638 h 375082"/>
                  <a:gd name="connsiteX167" fmla="*/ 127126 w 472704"/>
                  <a:gd name="connsiteY167" fmla="*/ 10780 h 375082"/>
                  <a:gd name="connsiteX168" fmla="*/ 145450 w 472704"/>
                  <a:gd name="connsiteY168" fmla="*/ 8816 h 375082"/>
                  <a:gd name="connsiteX169" fmla="*/ 145807 w 472704"/>
                  <a:gd name="connsiteY169" fmla="*/ 9173 h 375082"/>
                  <a:gd name="connsiteX170" fmla="*/ 152629 w 472704"/>
                  <a:gd name="connsiteY170" fmla="*/ 7530 h 375082"/>
                  <a:gd name="connsiteX171" fmla="*/ 154915 w 472704"/>
                  <a:gd name="connsiteY171" fmla="*/ 8173 h 375082"/>
                  <a:gd name="connsiteX172" fmla="*/ 158844 w 472704"/>
                  <a:gd name="connsiteY172" fmla="*/ 7530 h 375082"/>
                  <a:gd name="connsiteX173" fmla="*/ 157987 w 472704"/>
                  <a:gd name="connsiteY173" fmla="*/ 7673 h 375082"/>
                  <a:gd name="connsiteX174" fmla="*/ 163416 w 472704"/>
                  <a:gd name="connsiteY174" fmla="*/ 7673 h 375082"/>
                  <a:gd name="connsiteX175" fmla="*/ 162345 w 472704"/>
                  <a:gd name="connsiteY175" fmla="*/ 6816 h 375082"/>
                  <a:gd name="connsiteX176" fmla="*/ 165881 w 472704"/>
                  <a:gd name="connsiteY176" fmla="*/ 7744 h 375082"/>
                  <a:gd name="connsiteX177" fmla="*/ 165845 w 472704"/>
                  <a:gd name="connsiteY177" fmla="*/ 7066 h 375082"/>
                  <a:gd name="connsiteX178" fmla="*/ 176204 w 472704"/>
                  <a:gd name="connsiteY178" fmla="*/ 8744 h 375082"/>
                  <a:gd name="connsiteX179" fmla="*/ 224567 w 472704"/>
                  <a:gd name="connsiteY179" fmla="*/ 7816 h 375082"/>
                  <a:gd name="connsiteX180" fmla="*/ 225174 w 472704"/>
                  <a:gd name="connsiteY180" fmla="*/ 8387 h 375082"/>
                  <a:gd name="connsiteX181" fmla="*/ 229853 w 472704"/>
                  <a:gd name="connsiteY181" fmla="*/ 8280 h 375082"/>
                  <a:gd name="connsiteX182" fmla="*/ 231603 w 472704"/>
                  <a:gd name="connsiteY182" fmla="*/ 8066 h 375082"/>
                  <a:gd name="connsiteX183" fmla="*/ 232211 w 472704"/>
                  <a:gd name="connsiteY183" fmla="*/ 8566 h 375082"/>
                  <a:gd name="connsiteX184" fmla="*/ 235032 w 472704"/>
                  <a:gd name="connsiteY184" fmla="*/ 8495 h 375082"/>
                  <a:gd name="connsiteX185" fmla="*/ 236711 w 472704"/>
                  <a:gd name="connsiteY185" fmla="*/ 9137 h 375082"/>
                  <a:gd name="connsiteX186" fmla="*/ 254963 w 472704"/>
                  <a:gd name="connsiteY186" fmla="*/ 11174 h 375082"/>
                  <a:gd name="connsiteX187" fmla="*/ 286253 w 472704"/>
                  <a:gd name="connsiteY187" fmla="*/ 16924 h 375082"/>
                  <a:gd name="connsiteX188" fmla="*/ 304898 w 472704"/>
                  <a:gd name="connsiteY188" fmla="*/ 22068 h 375082"/>
                  <a:gd name="connsiteX189" fmla="*/ 323365 w 472704"/>
                  <a:gd name="connsiteY189" fmla="*/ 28426 h 375082"/>
                  <a:gd name="connsiteX190" fmla="*/ 324794 w 472704"/>
                  <a:gd name="connsiteY190" fmla="*/ 28711 h 375082"/>
                  <a:gd name="connsiteX191" fmla="*/ 335473 w 472704"/>
                  <a:gd name="connsiteY191" fmla="*/ 32890 h 375082"/>
                  <a:gd name="connsiteX192" fmla="*/ 342939 w 472704"/>
                  <a:gd name="connsiteY192" fmla="*/ 35819 h 375082"/>
                  <a:gd name="connsiteX193" fmla="*/ 356583 w 472704"/>
                  <a:gd name="connsiteY193" fmla="*/ 40856 h 375082"/>
                  <a:gd name="connsiteX194" fmla="*/ 350118 w 472704"/>
                  <a:gd name="connsiteY194" fmla="*/ 32390 h 375082"/>
                  <a:gd name="connsiteX195" fmla="*/ 350440 w 472704"/>
                  <a:gd name="connsiteY195" fmla="*/ 32355 h 375082"/>
                  <a:gd name="connsiteX196" fmla="*/ 336688 w 472704"/>
                  <a:gd name="connsiteY196" fmla="*/ 27175 h 375082"/>
                  <a:gd name="connsiteX197" fmla="*/ 330580 w 472704"/>
                  <a:gd name="connsiteY197" fmla="*/ 24354 h 375082"/>
                  <a:gd name="connsiteX198" fmla="*/ 330759 w 472704"/>
                  <a:gd name="connsiteY198" fmla="*/ 24318 h 375082"/>
                  <a:gd name="connsiteX199" fmla="*/ 319722 w 472704"/>
                  <a:gd name="connsiteY199" fmla="*/ 20389 h 375082"/>
                  <a:gd name="connsiteX200" fmla="*/ 320865 w 472704"/>
                  <a:gd name="connsiteY200" fmla="*/ 20389 h 375082"/>
                  <a:gd name="connsiteX201" fmla="*/ 314614 w 472704"/>
                  <a:gd name="connsiteY201" fmla="*/ 18031 h 375082"/>
                  <a:gd name="connsiteX202" fmla="*/ 295290 w 472704"/>
                  <a:gd name="connsiteY202" fmla="*/ 13388 h 375082"/>
                  <a:gd name="connsiteX203" fmla="*/ 295611 w 472704"/>
                  <a:gd name="connsiteY203" fmla="*/ 13281 h 375082"/>
                  <a:gd name="connsiteX204" fmla="*/ 289968 w 472704"/>
                  <a:gd name="connsiteY204" fmla="*/ 12352 h 375082"/>
                  <a:gd name="connsiteX205" fmla="*/ 289718 w 472704"/>
                  <a:gd name="connsiteY205" fmla="*/ 12138 h 375082"/>
                  <a:gd name="connsiteX206" fmla="*/ 280252 w 472704"/>
                  <a:gd name="connsiteY206" fmla="*/ 10352 h 375082"/>
                  <a:gd name="connsiteX207" fmla="*/ 280217 w 472704"/>
                  <a:gd name="connsiteY207" fmla="*/ 9923 h 375082"/>
                  <a:gd name="connsiteX208" fmla="*/ 275180 w 472704"/>
                  <a:gd name="connsiteY208" fmla="*/ 8959 h 375082"/>
                  <a:gd name="connsiteX209" fmla="*/ 277038 w 472704"/>
                  <a:gd name="connsiteY209" fmla="*/ 9423 h 375082"/>
                  <a:gd name="connsiteX210" fmla="*/ 269572 w 472704"/>
                  <a:gd name="connsiteY210" fmla="*/ 7923 h 375082"/>
                  <a:gd name="connsiteX211" fmla="*/ 258750 w 472704"/>
                  <a:gd name="connsiteY211" fmla="*/ 7708 h 375082"/>
                  <a:gd name="connsiteX212" fmla="*/ 257785 w 472704"/>
                  <a:gd name="connsiteY212" fmla="*/ 7102 h 375082"/>
                  <a:gd name="connsiteX213" fmla="*/ 258464 w 472704"/>
                  <a:gd name="connsiteY213" fmla="*/ 6387 h 375082"/>
                  <a:gd name="connsiteX214" fmla="*/ 251284 w 472704"/>
                  <a:gd name="connsiteY214" fmla="*/ 5065 h 375082"/>
                  <a:gd name="connsiteX215" fmla="*/ 251213 w 472704"/>
                  <a:gd name="connsiteY215" fmla="*/ 4601 h 375082"/>
                  <a:gd name="connsiteX216" fmla="*/ 240819 w 472704"/>
                  <a:gd name="connsiteY216" fmla="*/ 3422 h 375082"/>
                  <a:gd name="connsiteX217" fmla="*/ 233675 w 472704"/>
                  <a:gd name="connsiteY217" fmla="*/ 2244 h 375082"/>
                  <a:gd name="connsiteX218" fmla="*/ 232032 w 472704"/>
                  <a:gd name="connsiteY218" fmla="*/ 1493 h 375082"/>
                  <a:gd name="connsiteX219" fmla="*/ 228567 w 472704"/>
                  <a:gd name="connsiteY219" fmla="*/ 1672 h 375082"/>
                  <a:gd name="connsiteX220" fmla="*/ 227210 w 472704"/>
                  <a:gd name="connsiteY220" fmla="*/ 922 h 375082"/>
                  <a:gd name="connsiteX221" fmla="*/ 211279 w 472704"/>
                  <a:gd name="connsiteY221" fmla="*/ 315 h 375082"/>
                  <a:gd name="connsiteX222" fmla="*/ 205779 w 472704"/>
                  <a:gd name="connsiteY222" fmla="*/ 1244 h 375082"/>
                  <a:gd name="connsiteX223" fmla="*/ 202993 w 472704"/>
                  <a:gd name="connsiteY223" fmla="*/ 565 h 375082"/>
                  <a:gd name="connsiteX224" fmla="*/ 203778 w 472704"/>
                  <a:gd name="connsiteY224" fmla="*/ 636 h 375082"/>
                  <a:gd name="connsiteX225" fmla="*/ 204171 w 472704"/>
                  <a:gd name="connsiteY225" fmla="*/ 208 h 375082"/>
                  <a:gd name="connsiteX226" fmla="*/ 194277 w 472704"/>
                  <a:gd name="connsiteY226" fmla="*/ 851 h 375082"/>
                  <a:gd name="connsiteX227" fmla="*/ 195777 w 472704"/>
                  <a:gd name="connsiteY227" fmla="*/ 1208 h 375082"/>
                  <a:gd name="connsiteX228" fmla="*/ 192527 w 472704"/>
                  <a:gd name="connsiteY228" fmla="*/ 1279 h 375082"/>
                  <a:gd name="connsiteX229" fmla="*/ 193170 w 472704"/>
                  <a:gd name="connsiteY229" fmla="*/ 887 h 375082"/>
                  <a:gd name="connsiteX230" fmla="*/ 188348 w 472704"/>
                  <a:gd name="connsiteY230" fmla="*/ 851 h 375082"/>
                  <a:gd name="connsiteX231" fmla="*/ 189027 w 472704"/>
                  <a:gd name="connsiteY231" fmla="*/ 1279 h 375082"/>
                  <a:gd name="connsiteX232" fmla="*/ 183205 w 472704"/>
                  <a:gd name="connsiteY232" fmla="*/ 1136 h 375082"/>
                  <a:gd name="connsiteX233" fmla="*/ 182990 w 472704"/>
                  <a:gd name="connsiteY233" fmla="*/ 1886 h 375082"/>
                  <a:gd name="connsiteX234" fmla="*/ 171203 w 472704"/>
                  <a:gd name="connsiteY234" fmla="*/ 1208 h 375082"/>
                  <a:gd name="connsiteX235" fmla="*/ 169417 w 472704"/>
                  <a:gd name="connsiteY235" fmla="*/ 1815 h 375082"/>
                  <a:gd name="connsiteX236" fmla="*/ 169274 w 472704"/>
                  <a:gd name="connsiteY236" fmla="*/ 1386 h 375082"/>
                  <a:gd name="connsiteX237" fmla="*/ 163595 w 472704"/>
                  <a:gd name="connsiteY237" fmla="*/ 779 h 375082"/>
                  <a:gd name="connsiteX238" fmla="*/ 163952 w 472704"/>
                  <a:gd name="connsiteY238" fmla="*/ 493 h 375082"/>
                  <a:gd name="connsiteX239" fmla="*/ 162809 w 472704"/>
                  <a:gd name="connsiteY239" fmla="*/ 1386 h 375082"/>
                  <a:gd name="connsiteX240" fmla="*/ 156344 w 472704"/>
                  <a:gd name="connsiteY240" fmla="*/ 1529 h 375082"/>
                  <a:gd name="connsiteX241" fmla="*/ 155058 w 472704"/>
                  <a:gd name="connsiteY241" fmla="*/ 2315 h 375082"/>
                  <a:gd name="connsiteX242" fmla="*/ 155594 w 472704"/>
                  <a:gd name="connsiteY242" fmla="*/ 1886 h 375082"/>
                  <a:gd name="connsiteX243" fmla="*/ 153236 w 472704"/>
                  <a:gd name="connsiteY243" fmla="*/ 2137 h 375082"/>
                  <a:gd name="connsiteX244" fmla="*/ 151879 w 472704"/>
                  <a:gd name="connsiteY244" fmla="*/ 1636 h 375082"/>
                  <a:gd name="connsiteX245" fmla="*/ 153022 w 472704"/>
                  <a:gd name="connsiteY245" fmla="*/ 1065 h 375082"/>
                  <a:gd name="connsiteX246" fmla="*/ 149807 w 472704"/>
                  <a:gd name="connsiteY246" fmla="*/ 1994 h 375082"/>
                  <a:gd name="connsiteX247" fmla="*/ 142342 w 472704"/>
                  <a:gd name="connsiteY247" fmla="*/ 2065 h 375082"/>
                  <a:gd name="connsiteX248" fmla="*/ 135877 w 472704"/>
                  <a:gd name="connsiteY248" fmla="*/ 2994 h 375082"/>
                  <a:gd name="connsiteX249" fmla="*/ 134770 w 472704"/>
                  <a:gd name="connsiteY249" fmla="*/ 2029 h 375082"/>
                  <a:gd name="connsiteX250" fmla="*/ 127769 w 472704"/>
                  <a:gd name="connsiteY250" fmla="*/ 3030 h 375082"/>
                  <a:gd name="connsiteX251" fmla="*/ 128055 w 472704"/>
                  <a:gd name="connsiteY251" fmla="*/ 2958 h 375082"/>
                  <a:gd name="connsiteX252" fmla="*/ 112446 w 472704"/>
                  <a:gd name="connsiteY252" fmla="*/ 4708 h 375082"/>
                  <a:gd name="connsiteX253" fmla="*/ 110660 w 472704"/>
                  <a:gd name="connsiteY253" fmla="*/ 5816 h 375082"/>
                  <a:gd name="connsiteX254" fmla="*/ 98658 w 472704"/>
                  <a:gd name="connsiteY254" fmla="*/ 8209 h 375082"/>
                  <a:gd name="connsiteX255" fmla="*/ 94301 w 472704"/>
                  <a:gd name="connsiteY255" fmla="*/ 8352 h 375082"/>
                  <a:gd name="connsiteX256" fmla="*/ 94872 w 472704"/>
                  <a:gd name="connsiteY256" fmla="*/ 8137 h 375082"/>
                  <a:gd name="connsiteX257" fmla="*/ 85335 w 472704"/>
                  <a:gd name="connsiteY257" fmla="*/ 10102 h 375082"/>
                  <a:gd name="connsiteX258" fmla="*/ 80406 w 472704"/>
                  <a:gd name="connsiteY258" fmla="*/ 12102 h 375082"/>
                  <a:gd name="connsiteX259" fmla="*/ 78906 w 472704"/>
                  <a:gd name="connsiteY259" fmla="*/ 12138 h 375082"/>
                  <a:gd name="connsiteX260" fmla="*/ 78263 w 472704"/>
                  <a:gd name="connsiteY260" fmla="*/ 11816 h 375082"/>
                  <a:gd name="connsiteX261" fmla="*/ 77477 w 472704"/>
                  <a:gd name="connsiteY261" fmla="*/ 12281 h 375082"/>
                  <a:gd name="connsiteX262" fmla="*/ 77405 w 472704"/>
                  <a:gd name="connsiteY262" fmla="*/ 12209 h 375082"/>
                  <a:gd name="connsiteX263" fmla="*/ 76763 w 472704"/>
                  <a:gd name="connsiteY263" fmla="*/ 12673 h 375082"/>
                  <a:gd name="connsiteX264" fmla="*/ 77120 w 472704"/>
                  <a:gd name="connsiteY264" fmla="*/ 12816 h 375082"/>
                  <a:gd name="connsiteX265" fmla="*/ 71155 w 472704"/>
                  <a:gd name="connsiteY265" fmla="*/ 13745 h 375082"/>
                  <a:gd name="connsiteX266" fmla="*/ 56974 w 472704"/>
                  <a:gd name="connsiteY266" fmla="*/ 19246 h 375082"/>
                  <a:gd name="connsiteX267" fmla="*/ 58653 w 472704"/>
                  <a:gd name="connsiteY267" fmla="*/ 17889 h 375082"/>
                  <a:gd name="connsiteX268" fmla="*/ 55367 w 472704"/>
                  <a:gd name="connsiteY268" fmla="*/ 19139 h 375082"/>
                  <a:gd name="connsiteX269" fmla="*/ 58189 w 472704"/>
                  <a:gd name="connsiteY269" fmla="*/ 17781 h 375082"/>
                  <a:gd name="connsiteX270" fmla="*/ 45473 w 472704"/>
                  <a:gd name="connsiteY270" fmla="*/ 22532 h 375082"/>
                  <a:gd name="connsiteX271" fmla="*/ 44651 w 472704"/>
                  <a:gd name="connsiteY271" fmla="*/ 23247 h 375082"/>
                  <a:gd name="connsiteX272" fmla="*/ 44366 w 472704"/>
                  <a:gd name="connsiteY272" fmla="*/ 23282 h 375082"/>
                  <a:gd name="connsiteX273" fmla="*/ 42901 w 472704"/>
                  <a:gd name="connsiteY273" fmla="*/ 24461 h 375082"/>
                  <a:gd name="connsiteX274" fmla="*/ 40330 w 472704"/>
                  <a:gd name="connsiteY274" fmla="*/ 24532 h 375082"/>
                  <a:gd name="connsiteX275" fmla="*/ 33186 w 472704"/>
                  <a:gd name="connsiteY275" fmla="*/ 28140 h 375082"/>
                  <a:gd name="connsiteX276" fmla="*/ 33686 w 472704"/>
                  <a:gd name="connsiteY276" fmla="*/ 28390 h 375082"/>
                  <a:gd name="connsiteX277" fmla="*/ 31007 w 472704"/>
                  <a:gd name="connsiteY277" fmla="*/ 29390 h 375082"/>
                  <a:gd name="connsiteX278" fmla="*/ 30650 w 472704"/>
                  <a:gd name="connsiteY278" fmla="*/ 28926 h 375082"/>
                  <a:gd name="connsiteX279" fmla="*/ 27756 w 472704"/>
                  <a:gd name="connsiteY279" fmla="*/ 31140 h 375082"/>
                  <a:gd name="connsiteX280" fmla="*/ 29435 w 472704"/>
                  <a:gd name="connsiteY280" fmla="*/ 29640 h 375082"/>
                  <a:gd name="connsiteX281" fmla="*/ 22863 w 472704"/>
                  <a:gd name="connsiteY281" fmla="*/ 32712 h 375082"/>
                  <a:gd name="connsiteX282" fmla="*/ 22577 w 472704"/>
                  <a:gd name="connsiteY282" fmla="*/ 33962 h 375082"/>
                  <a:gd name="connsiteX283" fmla="*/ 16219 w 472704"/>
                  <a:gd name="connsiteY283" fmla="*/ 37355 h 375082"/>
                  <a:gd name="connsiteX284" fmla="*/ 17184 w 472704"/>
                  <a:gd name="connsiteY284" fmla="*/ 37391 h 375082"/>
                  <a:gd name="connsiteX285" fmla="*/ 8826 w 472704"/>
                  <a:gd name="connsiteY285" fmla="*/ 42642 h 375082"/>
                  <a:gd name="connsiteX286" fmla="*/ 3396 w 472704"/>
                  <a:gd name="connsiteY286" fmla="*/ 50571 h 375082"/>
                  <a:gd name="connsiteX287" fmla="*/ 1182 w 472704"/>
                  <a:gd name="connsiteY287" fmla="*/ 55250 h 375082"/>
                  <a:gd name="connsiteX288" fmla="*/ 1039 w 472704"/>
                  <a:gd name="connsiteY288" fmla="*/ 55715 h 375082"/>
                  <a:gd name="connsiteX289" fmla="*/ 3 w 472704"/>
                  <a:gd name="connsiteY289" fmla="*/ 56608 h 375082"/>
                  <a:gd name="connsiteX290" fmla="*/ 860 w 472704"/>
                  <a:gd name="connsiteY290" fmla="*/ 66573 h 375082"/>
                  <a:gd name="connsiteX291" fmla="*/ 1646 w 472704"/>
                  <a:gd name="connsiteY291" fmla="*/ 73181 h 375082"/>
                  <a:gd name="connsiteX292" fmla="*/ 11790 w 472704"/>
                  <a:gd name="connsiteY292" fmla="*/ 138618 h 375082"/>
                  <a:gd name="connsiteX293" fmla="*/ 16827 w 472704"/>
                  <a:gd name="connsiteY293" fmla="*/ 167586 h 375082"/>
                  <a:gd name="connsiteX294" fmla="*/ 20077 w 472704"/>
                  <a:gd name="connsiteY294" fmla="*/ 180480 h 375082"/>
                  <a:gd name="connsiteX295" fmla="*/ 22541 w 472704"/>
                  <a:gd name="connsiteY295" fmla="*/ 188017 h 375082"/>
                  <a:gd name="connsiteX296" fmla="*/ 25613 w 472704"/>
                  <a:gd name="connsiteY296" fmla="*/ 196518 h 375082"/>
                  <a:gd name="connsiteX297" fmla="*/ 38294 w 472704"/>
                  <a:gd name="connsiteY297" fmla="*/ 233129 h 375082"/>
                  <a:gd name="connsiteX298" fmla="*/ 49438 w 472704"/>
                  <a:gd name="connsiteY298" fmla="*/ 254204 h 375082"/>
                  <a:gd name="connsiteX299" fmla="*/ 50545 w 472704"/>
                  <a:gd name="connsiteY299" fmla="*/ 256740 h 375082"/>
                  <a:gd name="connsiteX300" fmla="*/ 54867 w 472704"/>
                  <a:gd name="connsiteY300" fmla="*/ 263169 h 375082"/>
                  <a:gd name="connsiteX301" fmla="*/ 54688 w 472704"/>
                  <a:gd name="connsiteY301" fmla="*/ 263098 h 375082"/>
                  <a:gd name="connsiteX302" fmla="*/ 60403 w 472704"/>
                  <a:gd name="connsiteY302" fmla="*/ 270741 h 375082"/>
                  <a:gd name="connsiteX303" fmla="*/ 60225 w 472704"/>
                  <a:gd name="connsiteY303" fmla="*/ 270706 h 375082"/>
                  <a:gd name="connsiteX304" fmla="*/ 62939 w 472704"/>
                  <a:gd name="connsiteY304" fmla="*/ 274206 h 375082"/>
                  <a:gd name="connsiteX305" fmla="*/ 62332 w 472704"/>
                  <a:gd name="connsiteY305" fmla="*/ 273706 h 375082"/>
                  <a:gd name="connsiteX306" fmla="*/ 74405 w 472704"/>
                  <a:gd name="connsiteY306" fmla="*/ 287922 h 375082"/>
                  <a:gd name="connsiteX307" fmla="*/ 74477 w 472704"/>
                  <a:gd name="connsiteY307" fmla="*/ 287243 h 375082"/>
                  <a:gd name="connsiteX308" fmla="*/ 84514 w 472704"/>
                  <a:gd name="connsiteY308" fmla="*/ 297602 h 375082"/>
                  <a:gd name="connsiteX309" fmla="*/ 89157 w 472704"/>
                  <a:gd name="connsiteY309" fmla="*/ 301746 h 375082"/>
                  <a:gd name="connsiteX310" fmla="*/ 94622 w 472704"/>
                  <a:gd name="connsiteY310" fmla="*/ 306675 h 375082"/>
                  <a:gd name="connsiteX311" fmla="*/ 94408 w 472704"/>
                  <a:gd name="connsiteY311" fmla="*/ 306675 h 375082"/>
                  <a:gd name="connsiteX312" fmla="*/ 109410 w 472704"/>
                  <a:gd name="connsiteY312" fmla="*/ 317176 h 375082"/>
                  <a:gd name="connsiteX313" fmla="*/ 111410 w 472704"/>
                  <a:gd name="connsiteY313" fmla="*/ 318533 h 375082"/>
                  <a:gd name="connsiteX314" fmla="*/ 109910 w 472704"/>
                  <a:gd name="connsiteY314" fmla="*/ 319283 h 375082"/>
                  <a:gd name="connsiteX315" fmla="*/ 106873 w 472704"/>
                  <a:gd name="connsiteY315" fmla="*/ 321319 h 375082"/>
                  <a:gd name="connsiteX316" fmla="*/ 105445 w 472704"/>
                  <a:gd name="connsiteY316" fmla="*/ 322534 h 375082"/>
                  <a:gd name="connsiteX317" fmla="*/ 104266 w 472704"/>
                  <a:gd name="connsiteY317" fmla="*/ 323677 h 375082"/>
                  <a:gd name="connsiteX318" fmla="*/ 94479 w 472704"/>
                  <a:gd name="connsiteY318" fmla="*/ 336178 h 375082"/>
                  <a:gd name="connsiteX319" fmla="*/ 88693 w 472704"/>
                  <a:gd name="connsiteY319" fmla="*/ 348287 h 375082"/>
                  <a:gd name="connsiteX320" fmla="*/ 87193 w 472704"/>
                  <a:gd name="connsiteY320" fmla="*/ 353895 h 375082"/>
                  <a:gd name="connsiteX321" fmla="*/ 86585 w 472704"/>
                  <a:gd name="connsiteY321" fmla="*/ 357217 h 375082"/>
                  <a:gd name="connsiteX322" fmla="*/ 86264 w 472704"/>
                  <a:gd name="connsiteY322" fmla="*/ 360289 h 375082"/>
                  <a:gd name="connsiteX323" fmla="*/ 86978 w 472704"/>
                  <a:gd name="connsiteY323" fmla="*/ 363932 h 375082"/>
                  <a:gd name="connsiteX324" fmla="*/ 88193 w 472704"/>
                  <a:gd name="connsiteY324" fmla="*/ 365896 h 375082"/>
                  <a:gd name="connsiteX325" fmla="*/ 94479 w 472704"/>
                  <a:gd name="connsiteY325" fmla="*/ 368611 h 375082"/>
                  <a:gd name="connsiteX326" fmla="*/ 98480 w 472704"/>
                  <a:gd name="connsiteY326" fmla="*/ 368932 h 375082"/>
                  <a:gd name="connsiteX327" fmla="*/ 105909 w 472704"/>
                  <a:gd name="connsiteY327" fmla="*/ 369468 h 375082"/>
                  <a:gd name="connsiteX328" fmla="*/ 115732 w 472704"/>
                  <a:gd name="connsiteY328" fmla="*/ 369683 h 375082"/>
                  <a:gd name="connsiteX329" fmla="*/ 116839 w 472704"/>
                  <a:gd name="connsiteY329" fmla="*/ 370182 h 375082"/>
                  <a:gd name="connsiteX330" fmla="*/ 120054 w 472704"/>
                  <a:gd name="connsiteY330" fmla="*/ 370325 h 375082"/>
                  <a:gd name="connsiteX331" fmla="*/ 119982 w 472704"/>
                  <a:gd name="connsiteY331" fmla="*/ 370433 h 375082"/>
                  <a:gd name="connsiteX332" fmla="*/ 123947 w 472704"/>
                  <a:gd name="connsiteY332" fmla="*/ 370468 h 375082"/>
                  <a:gd name="connsiteX333" fmla="*/ 123876 w 472704"/>
                  <a:gd name="connsiteY333" fmla="*/ 370576 h 375082"/>
                  <a:gd name="connsiteX334" fmla="*/ 125697 w 472704"/>
                  <a:gd name="connsiteY334" fmla="*/ 370647 h 375082"/>
                  <a:gd name="connsiteX335" fmla="*/ 125376 w 472704"/>
                  <a:gd name="connsiteY335" fmla="*/ 370790 h 375082"/>
                  <a:gd name="connsiteX336" fmla="*/ 133127 w 472704"/>
                  <a:gd name="connsiteY336" fmla="*/ 371183 h 375082"/>
                  <a:gd name="connsiteX337" fmla="*/ 132984 w 472704"/>
                  <a:gd name="connsiteY337" fmla="*/ 370647 h 375082"/>
                  <a:gd name="connsiteX338" fmla="*/ 144557 w 472704"/>
                  <a:gd name="connsiteY338" fmla="*/ 371647 h 375082"/>
                  <a:gd name="connsiteX339" fmla="*/ 144485 w 472704"/>
                  <a:gd name="connsiteY339" fmla="*/ 371754 h 375082"/>
                  <a:gd name="connsiteX340" fmla="*/ 159737 w 472704"/>
                  <a:gd name="connsiteY340" fmla="*/ 372290 h 375082"/>
                  <a:gd name="connsiteX341" fmla="*/ 159987 w 472704"/>
                  <a:gd name="connsiteY341" fmla="*/ 372683 h 375082"/>
                  <a:gd name="connsiteX342" fmla="*/ 165809 w 472704"/>
                  <a:gd name="connsiteY342" fmla="*/ 371754 h 375082"/>
                  <a:gd name="connsiteX343" fmla="*/ 167667 w 472704"/>
                  <a:gd name="connsiteY343" fmla="*/ 372540 h 375082"/>
                  <a:gd name="connsiteX344" fmla="*/ 171024 w 472704"/>
                  <a:gd name="connsiteY344" fmla="*/ 372040 h 375082"/>
                  <a:gd name="connsiteX345" fmla="*/ 170310 w 472704"/>
                  <a:gd name="connsiteY345" fmla="*/ 372183 h 375082"/>
                  <a:gd name="connsiteX346" fmla="*/ 174811 w 472704"/>
                  <a:gd name="connsiteY346" fmla="*/ 372254 h 375082"/>
                  <a:gd name="connsiteX347" fmla="*/ 173953 w 472704"/>
                  <a:gd name="connsiteY347" fmla="*/ 371397 h 375082"/>
                  <a:gd name="connsiteX348" fmla="*/ 176811 w 472704"/>
                  <a:gd name="connsiteY348" fmla="*/ 372326 h 375082"/>
                  <a:gd name="connsiteX349" fmla="*/ 176811 w 472704"/>
                  <a:gd name="connsiteY349" fmla="*/ 371647 h 375082"/>
                  <a:gd name="connsiteX350" fmla="*/ 185205 w 472704"/>
                  <a:gd name="connsiteY350" fmla="*/ 373683 h 375082"/>
                  <a:gd name="connsiteX351" fmla="*/ 225245 w 472704"/>
                  <a:gd name="connsiteY351" fmla="*/ 374362 h 375082"/>
                  <a:gd name="connsiteX352" fmla="*/ 225781 w 472704"/>
                  <a:gd name="connsiteY352" fmla="*/ 374897 h 375082"/>
                  <a:gd name="connsiteX353" fmla="*/ 229674 w 472704"/>
                  <a:gd name="connsiteY353" fmla="*/ 374505 h 375082"/>
                  <a:gd name="connsiteX354" fmla="*/ 231103 w 472704"/>
                  <a:gd name="connsiteY354" fmla="*/ 374183 h 375082"/>
                  <a:gd name="connsiteX355" fmla="*/ 231639 w 472704"/>
                  <a:gd name="connsiteY355" fmla="*/ 374647 h 375082"/>
                  <a:gd name="connsiteX356" fmla="*/ 233961 w 472704"/>
                  <a:gd name="connsiteY356" fmla="*/ 374326 h 375082"/>
                  <a:gd name="connsiteX357" fmla="*/ 235390 w 472704"/>
                  <a:gd name="connsiteY357" fmla="*/ 374790 h 375082"/>
                  <a:gd name="connsiteX358" fmla="*/ 250677 w 472704"/>
                  <a:gd name="connsiteY358" fmla="*/ 374397 h 375082"/>
                  <a:gd name="connsiteX359" fmla="*/ 256928 w 472704"/>
                  <a:gd name="connsiteY359" fmla="*/ 374505 h 375082"/>
                  <a:gd name="connsiteX360" fmla="*/ 264822 w 472704"/>
                  <a:gd name="connsiteY360" fmla="*/ 372433 h 375082"/>
                  <a:gd name="connsiteX361" fmla="*/ 275609 w 472704"/>
                  <a:gd name="connsiteY361" fmla="*/ 362467 h 375082"/>
                  <a:gd name="connsiteX362" fmla="*/ 286182 w 472704"/>
                  <a:gd name="connsiteY362" fmla="*/ 349787 h 375082"/>
                  <a:gd name="connsiteX363" fmla="*/ 290146 w 472704"/>
                  <a:gd name="connsiteY363" fmla="*/ 340822 h 375082"/>
                  <a:gd name="connsiteX364" fmla="*/ 287682 w 472704"/>
                  <a:gd name="connsiteY364" fmla="*/ 331285 h 375082"/>
                  <a:gd name="connsiteX365" fmla="*/ 286860 w 472704"/>
                  <a:gd name="connsiteY365" fmla="*/ 330177 h 375082"/>
                  <a:gd name="connsiteX366" fmla="*/ 281038 w 472704"/>
                  <a:gd name="connsiteY366" fmla="*/ 321998 h 375082"/>
                  <a:gd name="connsiteX367" fmla="*/ 279466 w 472704"/>
                  <a:gd name="connsiteY367" fmla="*/ 320176 h 375082"/>
                  <a:gd name="connsiteX368" fmla="*/ 277716 w 472704"/>
                  <a:gd name="connsiteY368" fmla="*/ 318248 h 375082"/>
                  <a:gd name="connsiteX369" fmla="*/ 276038 w 472704"/>
                  <a:gd name="connsiteY369" fmla="*/ 316176 h 375082"/>
                  <a:gd name="connsiteX370" fmla="*/ 274037 w 472704"/>
                  <a:gd name="connsiteY370" fmla="*/ 313354 h 375082"/>
                  <a:gd name="connsiteX371" fmla="*/ 272787 w 472704"/>
                  <a:gd name="connsiteY371" fmla="*/ 311818 h 375082"/>
                  <a:gd name="connsiteX372" fmla="*/ 272251 w 472704"/>
                  <a:gd name="connsiteY372" fmla="*/ 311211 h 375082"/>
                  <a:gd name="connsiteX373" fmla="*/ 271751 w 472704"/>
                  <a:gd name="connsiteY373" fmla="*/ 310639 h 375082"/>
                  <a:gd name="connsiteX374" fmla="*/ 270394 w 472704"/>
                  <a:gd name="connsiteY374" fmla="*/ 309068 h 375082"/>
                  <a:gd name="connsiteX375" fmla="*/ 275609 w 472704"/>
                  <a:gd name="connsiteY375" fmla="*/ 304567 h 375082"/>
                  <a:gd name="connsiteX376" fmla="*/ 276931 w 472704"/>
                  <a:gd name="connsiteY376" fmla="*/ 303996 h 375082"/>
                  <a:gd name="connsiteX377" fmla="*/ 283074 w 472704"/>
                  <a:gd name="connsiteY377" fmla="*/ 296781 h 375082"/>
                  <a:gd name="connsiteX378" fmla="*/ 285074 w 472704"/>
                  <a:gd name="connsiteY378" fmla="*/ 293887 h 375082"/>
                  <a:gd name="connsiteX379" fmla="*/ 286253 w 472704"/>
                  <a:gd name="connsiteY379" fmla="*/ 293137 h 375082"/>
                  <a:gd name="connsiteX380" fmla="*/ 289432 w 472704"/>
                  <a:gd name="connsiteY380" fmla="*/ 288422 h 375082"/>
                  <a:gd name="connsiteX381" fmla="*/ 291825 w 472704"/>
                  <a:gd name="connsiteY381" fmla="*/ 285850 h 375082"/>
                  <a:gd name="connsiteX382" fmla="*/ 308577 w 472704"/>
                  <a:gd name="connsiteY382" fmla="*/ 253168 h 375082"/>
                  <a:gd name="connsiteX383" fmla="*/ 310220 w 472704"/>
                  <a:gd name="connsiteY383" fmla="*/ 249918 h 375082"/>
                  <a:gd name="connsiteX384" fmla="*/ 310256 w 472704"/>
                  <a:gd name="connsiteY384" fmla="*/ 250418 h 375082"/>
                  <a:gd name="connsiteX385" fmla="*/ 313507 w 472704"/>
                  <a:gd name="connsiteY385" fmla="*/ 265098 h 375082"/>
                  <a:gd name="connsiteX386" fmla="*/ 313221 w 472704"/>
                  <a:gd name="connsiteY386" fmla="*/ 264848 h 375082"/>
                  <a:gd name="connsiteX387" fmla="*/ 325651 w 472704"/>
                  <a:gd name="connsiteY387" fmla="*/ 280028 h 375082"/>
                  <a:gd name="connsiteX388" fmla="*/ 329544 w 472704"/>
                  <a:gd name="connsiteY388" fmla="*/ 282314 h 375082"/>
                  <a:gd name="connsiteX389" fmla="*/ 332652 w 472704"/>
                  <a:gd name="connsiteY389" fmla="*/ 282850 h 375082"/>
                  <a:gd name="connsiteX390" fmla="*/ 334009 w 472704"/>
                  <a:gd name="connsiteY390" fmla="*/ 282993 h 375082"/>
                  <a:gd name="connsiteX391" fmla="*/ 335331 w 472704"/>
                  <a:gd name="connsiteY391" fmla="*/ 282957 h 375082"/>
                  <a:gd name="connsiteX392" fmla="*/ 335081 w 472704"/>
                  <a:gd name="connsiteY392" fmla="*/ 283065 h 375082"/>
                  <a:gd name="connsiteX393" fmla="*/ 341689 w 472704"/>
                  <a:gd name="connsiteY393" fmla="*/ 279778 h 375082"/>
                  <a:gd name="connsiteX394" fmla="*/ 344439 w 472704"/>
                  <a:gd name="connsiteY394" fmla="*/ 271813 h 375082"/>
                  <a:gd name="connsiteX395" fmla="*/ 340867 w 472704"/>
                  <a:gd name="connsiteY395" fmla="*/ 267920 h 375082"/>
                  <a:gd name="connsiteX396" fmla="*/ 342796 w 472704"/>
                  <a:gd name="connsiteY396" fmla="*/ 269063 h 375082"/>
                  <a:gd name="connsiteX397" fmla="*/ 341081 w 472704"/>
                  <a:gd name="connsiteY397" fmla="*/ 267670 h 375082"/>
                  <a:gd name="connsiteX398" fmla="*/ 339724 w 472704"/>
                  <a:gd name="connsiteY398" fmla="*/ 266812 h 375082"/>
                  <a:gd name="connsiteX399" fmla="*/ 337259 w 472704"/>
                  <a:gd name="connsiteY399" fmla="*/ 265455 h 375082"/>
                  <a:gd name="connsiteX400" fmla="*/ 334902 w 472704"/>
                  <a:gd name="connsiteY400" fmla="*/ 263741 h 375082"/>
                  <a:gd name="connsiteX401" fmla="*/ 333795 w 472704"/>
                  <a:gd name="connsiteY401" fmla="*/ 263098 h 375082"/>
                  <a:gd name="connsiteX402" fmla="*/ 332973 w 472704"/>
                  <a:gd name="connsiteY402" fmla="*/ 262419 h 375082"/>
                  <a:gd name="connsiteX403" fmla="*/ 330973 w 472704"/>
                  <a:gd name="connsiteY403" fmla="*/ 260347 h 375082"/>
                  <a:gd name="connsiteX404" fmla="*/ 328437 w 472704"/>
                  <a:gd name="connsiteY404" fmla="*/ 255525 h 375082"/>
                  <a:gd name="connsiteX405" fmla="*/ 326937 w 472704"/>
                  <a:gd name="connsiteY405" fmla="*/ 249667 h 375082"/>
                  <a:gd name="connsiteX406" fmla="*/ 325651 w 472704"/>
                  <a:gd name="connsiteY406" fmla="*/ 245131 h 375082"/>
                  <a:gd name="connsiteX407" fmla="*/ 325865 w 472704"/>
                  <a:gd name="connsiteY407" fmla="*/ 245453 h 375082"/>
                  <a:gd name="connsiteX408" fmla="*/ 325329 w 472704"/>
                  <a:gd name="connsiteY408" fmla="*/ 243738 h 375082"/>
                  <a:gd name="connsiteX409" fmla="*/ 325258 w 472704"/>
                  <a:gd name="connsiteY409" fmla="*/ 242309 h 375082"/>
                  <a:gd name="connsiteX410" fmla="*/ 325222 w 472704"/>
                  <a:gd name="connsiteY410" fmla="*/ 238916 h 375082"/>
                  <a:gd name="connsiteX411" fmla="*/ 325401 w 472704"/>
                  <a:gd name="connsiteY411" fmla="*/ 238595 h 375082"/>
                  <a:gd name="connsiteX412" fmla="*/ 325472 w 472704"/>
                  <a:gd name="connsiteY412" fmla="*/ 235951 h 375082"/>
                  <a:gd name="connsiteX413" fmla="*/ 326187 w 472704"/>
                  <a:gd name="connsiteY413" fmla="*/ 232951 h 375082"/>
                  <a:gd name="connsiteX414" fmla="*/ 327294 w 472704"/>
                  <a:gd name="connsiteY414" fmla="*/ 230165 h 375082"/>
                  <a:gd name="connsiteX415" fmla="*/ 328294 w 472704"/>
                  <a:gd name="connsiteY415" fmla="*/ 228058 h 375082"/>
                  <a:gd name="connsiteX416" fmla="*/ 328723 w 472704"/>
                  <a:gd name="connsiteY416" fmla="*/ 228129 h 375082"/>
                  <a:gd name="connsiteX417" fmla="*/ 330259 w 472704"/>
                  <a:gd name="connsiteY417" fmla="*/ 225593 h 375082"/>
                  <a:gd name="connsiteX418" fmla="*/ 332045 w 472704"/>
                  <a:gd name="connsiteY418" fmla="*/ 223200 h 375082"/>
                  <a:gd name="connsiteX419" fmla="*/ 330580 w 472704"/>
                  <a:gd name="connsiteY419" fmla="*/ 224879 h 375082"/>
                  <a:gd name="connsiteX420" fmla="*/ 336688 w 472704"/>
                  <a:gd name="connsiteY420" fmla="*/ 218413 h 375082"/>
                  <a:gd name="connsiteX421" fmla="*/ 346653 w 472704"/>
                  <a:gd name="connsiteY421" fmla="*/ 210020 h 375082"/>
                  <a:gd name="connsiteX422" fmla="*/ 348011 w 472704"/>
                  <a:gd name="connsiteY422" fmla="*/ 209877 h 375082"/>
                  <a:gd name="connsiteX423" fmla="*/ 347761 w 472704"/>
                  <a:gd name="connsiteY423" fmla="*/ 210877 h 375082"/>
                  <a:gd name="connsiteX424" fmla="*/ 356047 w 472704"/>
                  <a:gd name="connsiteY424" fmla="*/ 207912 h 375082"/>
                  <a:gd name="connsiteX425" fmla="*/ 356333 w 472704"/>
                  <a:gd name="connsiteY425" fmla="*/ 208269 h 375082"/>
                  <a:gd name="connsiteX426" fmla="*/ 368799 w 472704"/>
                  <a:gd name="connsiteY426" fmla="*/ 204305 h 375082"/>
                  <a:gd name="connsiteX427" fmla="*/ 377586 w 472704"/>
                  <a:gd name="connsiteY427" fmla="*/ 201661 h 375082"/>
                  <a:gd name="connsiteX428" fmla="*/ 379836 w 472704"/>
                  <a:gd name="connsiteY428" fmla="*/ 201411 h 375082"/>
                  <a:gd name="connsiteX429" fmla="*/ 383729 w 472704"/>
                  <a:gd name="connsiteY429" fmla="*/ 199268 h 375082"/>
                  <a:gd name="connsiteX430" fmla="*/ 385658 w 472704"/>
                  <a:gd name="connsiteY430" fmla="*/ 199090 h 375082"/>
                  <a:gd name="connsiteX431" fmla="*/ 394016 w 472704"/>
                  <a:gd name="connsiteY431" fmla="*/ 194410 h 375082"/>
                  <a:gd name="connsiteX432" fmla="*/ 402946 w 472704"/>
                  <a:gd name="connsiteY432" fmla="*/ 188052 h 375082"/>
                  <a:gd name="connsiteX433" fmla="*/ 407733 w 472704"/>
                  <a:gd name="connsiteY433" fmla="*/ 182981 h 375082"/>
                  <a:gd name="connsiteX434" fmla="*/ 410876 w 472704"/>
                  <a:gd name="connsiteY434" fmla="*/ 181302 h 375082"/>
                  <a:gd name="connsiteX435" fmla="*/ 410054 w 472704"/>
                  <a:gd name="connsiteY435" fmla="*/ 181909 h 375082"/>
                  <a:gd name="connsiteX436" fmla="*/ 409911 w 472704"/>
                  <a:gd name="connsiteY436" fmla="*/ 182588 h 375082"/>
                  <a:gd name="connsiteX437" fmla="*/ 419055 w 472704"/>
                  <a:gd name="connsiteY437" fmla="*/ 173944 h 375082"/>
                  <a:gd name="connsiteX438" fmla="*/ 417412 w 472704"/>
                  <a:gd name="connsiteY438" fmla="*/ 174944 h 375082"/>
                  <a:gd name="connsiteX439" fmla="*/ 420448 w 472704"/>
                  <a:gd name="connsiteY439" fmla="*/ 172194 h 375082"/>
                  <a:gd name="connsiteX440" fmla="*/ 420056 w 472704"/>
                  <a:gd name="connsiteY440" fmla="*/ 173051 h 375082"/>
                  <a:gd name="connsiteX441" fmla="*/ 424592 w 472704"/>
                  <a:gd name="connsiteY441" fmla="*/ 168907 h 375082"/>
                  <a:gd name="connsiteX442" fmla="*/ 423663 w 472704"/>
                  <a:gd name="connsiteY442" fmla="*/ 169193 h 375082"/>
                  <a:gd name="connsiteX443" fmla="*/ 429128 w 472704"/>
                  <a:gd name="connsiteY443" fmla="*/ 164121 h 375082"/>
                  <a:gd name="connsiteX444" fmla="*/ 428807 w 472704"/>
                  <a:gd name="connsiteY444" fmla="*/ 163371 h 375082"/>
                  <a:gd name="connsiteX445" fmla="*/ 439558 w 472704"/>
                  <a:gd name="connsiteY445" fmla="*/ 152620 h 375082"/>
                  <a:gd name="connsiteX446" fmla="*/ 440594 w 472704"/>
                  <a:gd name="connsiteY446" fmla="*/ 150441 h 375082"/>
                  <a:gd name="connsiteX447" fmla="*/ 441022 w 472704"/>
                  <a:gd name="connsiteY447" fmla="*/ 150584 h 375082"/>
                  <a:gd name="connsiteX448" fmla="*/ 445952 w 472704"/>
                  <a:gd name="connsiteY448" fmla="*/ 145012 h 375082"/>
                  <a:gd name="connsiteX449" fmla="*/ 446023 w 472704"/>
                  <a:gd name="connsiteY449" fmla="*/ 143868 h 375082"/>
                  <a:gd name="connsiteX450" fmla="*/ 450452 w 472704"/>
                  <a:gd name="connsiteY450" fmla="*/ 137117 h 375082"/>
                  <a:gd name="connsiteX451" fmla="*/ 450702 w 472704"/>
                  <a:gd name="connsiteY451" fmla="*/ 135332 h 375082"/>
                  <a:gd name="connsiteX452" fmla="*/ 450666 w 472704"/>
                  <a:gd name="connsiteY452" fmla="*/ 136118 h 375082"/>
                  <a:gd name="connsiteX453" fmla="*/ 452131 w 472704"/>
                  <a:gd name="connsiteY453" fmla="*/ 133581 h 375082"/>
                  <a:gd name="connsiteX454" fmla="*/ 453488 w 472704"/>
                  <a:gd name="connsiteY454" fmla="*/ 132439 h 375082"/>
                  <a:gd name="connsiteX455" fmla="*/ 453167 w 472704"/>
                  <a:gd name="connsiteY455" fmla="*/ 133939 h 375082"/>
                  <a:gd name="connsiteX456" fmla="*/ 454667 w 472704"/>
                  <a:gd name="connsiteY456" fmla="*/ 130045 h 375082"/>
                  <a:gd name="connsiteX457" fmla="*/ 459775 w 472704"/>
                  <a:gd name="connsiteY457" fmla="*/ 122116 h 375082"/>
                  <a:gd name="connsiteX458" fmla="*/ 461489 w 472704"/>
                  <a:gd name="connsiteY458" fmla="*/ 118972 h 375082"/>
                  <a:gd name="connsiteX459" fmla="*/ 463204 w 472704"/>
                  <a:gd name="connsiteY459" fmla="*/ 114508 h 375082"/>
                  <a:gd name="connsiteX460" fmla="*/ 464704 w 472704"/>
                  <a:gd name="connsiteY460" fmla="*/ 113758 h 375082"/>
                  <a:gd name="connsiteX461" fmla="*/ 467919 w 472704"/>
                  <a:gd name="connsiteY461" fmla="*/ 105257 h 375082"/>
                  <a:gd name="connsiteX462" fmla="*/ 467812 w 472704"/>
                  <a:gd name="connsiteY462" fmla="*/ 105649 h 375082"/>
                  <a:gd name="connsiteX463" fmla="*/ 469848 w 472704"/>
                  <a:gd name="connsiteY463" fmla="*/ 100613 h 375082"/>
                  <a:gd name="connsiteX464" fmla="*/ 471133 w 472704"/>
                  <a:gd name="connsiteY464" fmla="*/ 95577 h 375082"/>
                  <a:gd name="connsiteX465" fmla="*/ 472705 w 472704"/>
                  <a:gd name="connsiteY465" fmla="*/ 85433 h 375082"/>
                  <a:gd name="connsiteX466" fmla="*/ 472169 w 472704"/>
                  <a:gd name="connsiteY466" fmla="*/ 82646 h 375082"/>
                  <a:gd name="connsiteX467" fmla="*/ 367335 w 472704"/>
                  <a:gd name="connsiteY467" fmla="*/ 94898 h 375082"/>
                  <a:gd name="connsiteX468" fmla="*/ 368585 w 472704"/>
                  <a:gd name="connsiteY468" fmla="*/ 83539 h 375082"/>
                  <a:gd name="connsiteX469" fmla="*/ 369299 w 472704"/>
                  <a:gd name="connsiteY469" fmla="*/ 68466 h 375082"/>
                  <a:gd name="connsiteX470" fmla="*/ 377979 w 472704"/>
                  <a:gd name="connsiteY470" fmla="*/ 63716 h 375082"/>
                  <a:gd name="connsiteX471" fmla="*/ 377907 w 472704"/>
                  <a:gd name="connsiteY471" fmla="*/ 63966 h 375082"/>
                  <a:gd name="connsiteX472" fmla="*/ 386480 w 472704"/>
                  <a:gd name="connsiteY472" fmla="*/ 56393 h 375082"/>
                  <a:gd name="connsiteX473" fmla="*/ 390623 w 472704"/>
                  <a:gd name="connsiteY473" fmla="*/ 53357 h 375082"/>
                  <a:gd name="connsiteX474" fmla="*/ 390588 w 472704"/>
                  <a:gd name="connsiteY474" fmla="*/ 53500 h 375082"/>
                  <a:gd name="connsiteX475" fmla="*/ 397374 w 472704"/>
                  <a:gd name="connsiteY475" fmla="*/ 48214 h 375082"/>
                  <a:gd name="connsiteX476" fmla="*/ 396945 w 472704"/>
                  <a:gd name="connsiteY476" fmla="*/ 48964 h 375082"/>
                  <a:gd name="connsiteX477" fmla="*/ 401089 w 472704"/>
                  <a:gd name="connsiteY477" fmla="*/ 46821 h 375082"/>
                  <a:gd name="connsiteX478" fmla="*/ 408090 w 472704"/>
                  <a:gd name="connsiteY478" fmla="*/ 44178 h 375082"/>
                  <a:gd name="connsiteX479" fmla="*/ 414626 w 472704"/>
                  <a:gd name="connsiteY479" fmla="*/ 41820 h 375082"/>
                  <a:gd name="connsiteX480" fmla="*/ 414448 w 472704"/>
                  <a:gd name="connsiteY480" fmla="*/ 42034 h 375082"/>
                  <a:gd name="connsiteX481" fmla="*/ 418519 w 472704"/>
                  <a:gd name="connsiteY481" fmla="*/ 40748 h 375082"/>
                  <a:gd name="connsiteX482" fmla="*/ 418770 w 472704"/>
                  <a:gd name="connsiteY482" fmla="*/ 40856 h 375082"/>
                  <a:gd name="connsiteX483" fmla="*/ 425449 w 472704"/>
                  <a:gd name="connsiteY483" fmla="*/ 40177 h 375082"/>
                  <a:gd name="connsiteX484" fmla="*/ 425485 w 472704"/>
                  <a:gd name="connsiteY484" fmla="*/ 40570 h 375082"/>
                  <a:gd name="connsiteX485" fmla="*/ 428664 w 472704"/>
                  <a:gd name="connsiteY485" fmla="*/ 41320 h 375082"/>
                  <a:gd name="connsiteX486" fmla="*/ 427556 w 472704"/>
                  <a:gd name="connsiteY486" fmla="*/ 40856 h 375082"/>
                  <a:gd name="connsiteX487" fmla="*/ 429200 w 472704"/>
                  <a:gd name="connsiteY487" fmla="*/ 41284 h 375082"/>
                  <a:gd name="connsiteX488" fmla="*/ 431771 w 472704"/>
                  <a:gd name="connsiteY488" fmla="*/ 43070 h 375082"/>
                  <a:gd name="connsiteX489" fmla="*/ 435129 w 472704"/>
                  <a:gd name="connsiteY489" fmla="*/ 45106 h 375082"/>
                  <a:gd name="connsiteX490" fmla="*/ 438058 w 472704"/>
                  <a:gd name="connsiteY490" fmla="*/ 47928 h 375082"/>
                  <a:gd name="connsiteX491" fmla="*/ 438129 w 472704"/>
                  <a:gd name="connsiteY491" fmla="*/ 48821 h 375082"/>
                  <a:gd name="connsiteX492" fmla="*/ 437236 w 472704"/>
                  <a:gd name="connsiteY492" fmla="*/ 48892 h 375082"/>
                  <a:gd name="connsiteX493" fmla="*/ 438272 w 472704"/>
                  <a:gd name="connsiteY493" fmla="*/ 51107 h 375082"/>
                  <a:gd name="connsiteX494" fmla="*/ 439379 w 472704"/>
                  <a:gd name="connsiteY494" fmla="*/ 53643 h 375082"/>
                  <a:gd name="connsiteX495" fmla="*/ 439022 w 472704"/>
                  <a:gd name="connsiteY495" fmla="*/ 53893 h 375082"/>
                  <a:gd name="connsiteX496" fmla="*/ 440308 w 472704"/>
                  <a:gd name="connsiteY496" fmla="*/ 57786 h 375082"/>
                  <a:gd name="connsiteX497" fmla="*/ 441022 w 472704"/>
                  <a:gd name="connsiteY497" fmla="*/ 61108 h 375082"/>
                  <a:gd name="connsiteX498" fmla="*/ 441130 w 472704"/>
                  <a:gd name="connsiteY498" fmla="*/ 66395 h 375082"/>
                  <a:gd name="connsiteX499" fmla="*/ 440629 w 472704"/>
                  <a:gd name="connsiteY499" fmla="*/ 67645 h 375082"/>
                  <a:gd name="connsiteX500" fmla="*/ 441058 w 472704"/>
                  <a:gd name="connsiteY500" fmla="*/ 70145 h 375082"/>
                  <a:gd name="connsiteX501" fmla="*/ 440380 w 472704"/>
                  <a:gd name="connsiteY501" fmla="*/ 71181 h 375082"/>
                  <a:gd name="connsiteX502" fmla="*/ 439094 w 472704"/>
                  <a:gd name="connsiteY502" fmla="*/ 82754 h 375082"/>
                  <a:gd name="connsiteX503" fmla="*/ 439201 w 472704"/>
                  <a:gd name="connsiteY503" fmla="*/ 86933 h 375082"/>
                  <a:gd name="connsiteX504" fmla="*/ 438094 w 472704"/>
                  <a:gd name="connsiteY504" fmla="*/ 88826 h 375082"/>
                  <a:gd name="connsiteX505" fmla="*/ 438272 w 472704"/>
                  <a:gd name="connsiteY505" fmla="*/ 88254 h 375082"/>
                  <a:gd name="connsiteX506" fmla="*/ 437915 w 472704"/>
                  <a:gd name="connsiteY506" fmla="*/ 87862 h 375082"/>
                  <a:gd name="connsiteX507" fmla="*/ 436558 w 472704"/>
                  <a:gd name="connsiteY507" fmla="*/ 95219 h 375082"/>
                  <a:gd name="connsiteX508" fmla="*/ 437236 w 472704"/>
                  <a:gd name="connsiteY508" fmla="*/ 94220 h 375082"/>
                  <a:gd name="connsiteX509" fmla="*/ 436558 w 472704"/>
                  <a:gd name="connsiteY509" fmla="*/ 96613 h 375082"/>
                  <a:gd name="connsiteX510" fmla="*/ 436343 w 472704"/>
                  <a:gd name="connsiteY510" fmla="*/ 96041 h 375082"/>
                  <a:gd name="connsiteX511" fmla="*/ 435200 w 472704"/>
                  <a:gd name="connsiteY511" fmla="*/ 99542 h 375082"/>
                  <a:gd name="connsiteX512" fmla="*/ 435772 w 472704"/>
                  <a:gd name="connsiteY512" fmla="*/ 99184 h 375082"/>
                  <a:gd name="connsiteX513" fmla="*/ 434200 w 472704"/>
                  <a:gd name="connsiteY513" fmla="*/ 103399 h 375082"/>
                  <a:gd name="connsiteX514" fmla="*/ 434879 w 472704"/>
                  <a:gd name="connsiteY514" fmla="*/ 103792 h 375082"/>
                  <a:gd name="connsiteX515" fmla="*/ 431378 w 472704"/>
                  <a:gd name="connsiteY515" fmla="*/ 112329 h 375082"/>
                  <a:gd name="connsiteX516" fmla="*/ 431521 w 472704"/>
                  <a:gd name="connsiteY516" fmla="*/ 113865 h 375082"/>
                  <a:gd name="connsiteX517" fmla="*/ 431057 w 472704"/>
                  <a:gd name="connsiteY517" fmla="*/ 113829 h 375082"/>
                  <a:gd name="connsiteX518" fmla="*/ 429271 w 472704"/>
                  <a:gd name="connsiteY518" fmla="*/ 117972 h 375082"/>
                  <a:gd name="connsiteX519" fmla="*/ 429057 w 472704"/>
                  <a:gd name="connsiteY519" fmla="*/ 117651 h 375082"/>
                  <a:gd name="connsiteX520" fmla="*/ 429664 w 472704"/>
                  <a:gd name="connsiteY520" fmla="*/ 118651 h 375082"/>
                  <a:gd name="connsiteX521" fmla="*/ 428307 w 472704"/>
                  <a:gd name="connsiteY521" fmla="*/ 122973 h 375082"/>
                  <a:gd name="connsiteX522" fmla="*/ 428628 w 472704"/>
                  <a:gd name="connsiteY522" fmla="*/ 124152 h 375082"/>
                  <a:gd name="connsiteX523" fmla="*/ 428414 w 472704"/>
                  <a:gd name="connsiteY523" fmla="*/ 123616 h 375082"/>
                  <a:gd name="connsiteX524" fmla="*/ 427842 w 472704"/>
                  <a:gd name="connsiteY524" fmla="*/ 125223 h 375082"/>
                  <a:gd name="connsiteX525" fmla="*/ 426949 w 472704"/>
                  <a:gd name="connsiteY525" fmla="*/ 125866 h 375082"/>
                  <a:gd name="connsiteX526" fmla="*/ 426842 w 472704"/>
                  <a:gd name="connsiteY526" fmla="*/ 124902 h 375082"/>
                  <a:gd name="connsiteX527" fmla="*/ 426449 w 472704"/>
                  <a:gd name="connsiteY527" fmla="*/ 127331 h 375082"/>
                  <a:gd name="connsiteX528" fmla="*/ 423270 w 472704"/>
                  <a:gd name="connsiteY528" fmla="*/ 131795 h 375082"/>
                  <a:gd name="connsiteX529" fmla="*/ 422091 w 472704"/>
                  <a:gd name="connsiteY529" fmla="*/ 133510 h 375082"/>
                  <a:gd name="connsiteX530" fmla="*/ 420877 w 472704"/>
                  <a:gd name="connsiteY530" fmla="*/ 136046 h 375082"/>
                  <a:gd name="connsiteX531" fmla="*/ 419591 w 472704"/>
                  <a:gd name="connsiteY531" fmla="*/ 136082 h 375082"/>
                  <a:gd name="connsiteX532" fmla="*/ 416734 w 472704"/>
                  <a:gd name="connsiteY532" fmla="*/ 140511 h 375082"/>
                  <a:gd name="connsiteX533" fmla="*/ 416841 w 472704"/>
                  <a:gd name="connsiteY533" fmla="*/ 140296 h 375082"/>
                  <a:gd name="connsiteX534" fmla="*/ 409376 w 472704"/>
                  <a:gd name="connsiteY534" fmla="*/ 149441 h 375082"/>
                  <a:gd name="connsiteX535" fmla="*/ 409054 w 472704"/>
                  <a:gd name="connsiteY535" fmla="*/ 151084 h 375082"/>
                  <a:gd name="connsiteX536" fmla="*/ 403196 w 472704"/>
                  <a:gd name="connsiteY536" fmla="*/ 158335 h 375082"/>
                  <a:gd name="connsiteX537" fmla="*/ 400517 w 472704"/>
                  <a:gd name="connsiteY537" fmla="*/ 160192 h 375082"/>
                  <a:gd name="connsiteX538" fmla="*/ 400767 w 472704"/>
                  <a:gd name="connsiteY538" fmla="*/ 159799 h 375082"/>
                  <a:gd name="connsiteX539" fmla="*/ 395445 w 472704"/>
                  <a:gd name="connsiteY539" fmla="*/ 164407 h 375082"/>
                  <a:gd name="connsiteX540" fmla="*/ 392766 w 472704"/>
                  <a:gd name="connsiteY540" fmla="*/ 167372 h 375082"/>
                  <a:gd name="connsiteX541" fmla="*/ 391695 w 472704"/>
                  <a:gd name="connsiteY541" fmla="*/ 167693 h 375082"/>
                  <a:gd name="connsiteX542" fmla="*/ 391088 w 472704"/>
                  <a:gd name="connsiteY542" fmla="*/ 167550 h 375082"/>
                  <a:gd name="connsiteX543" fmla="*/ 390659 w 472704"/>
                  <a:gd name="connsiteY543" fmla="*/ 168086 h 375082"/>
                  <a:gd name="connsiteX544" fmla="*/ 390588 w 472704"/>
                  <a:gd name="connsiteY544" fmla="*/ 168014 h 375082"/>
                  <a:gd name="connsiteX545" fmla="*/ 390266 w 472704"/>
                  <a:gd name="connsiteY545" fmla="*/ 168550 h 375082"/>
                  <a:gd name="connsiteX546" fmla="*/ 390588 w 472704"/>
                  <a:gd name="connsiteY546" fmla="*/ 168622 h 375082"/>
                  <a:gd name="connsiteX547" fmla="*/ 386408 w 472704"/>
                  <a:gd name="connsiteY547" fmla="*/ 170372 h 375082"/>
                  <a:gd name="connsiteX548" fmla="*/ 376693 w 472704"/>
                  <a:gd name="connsiteY548" fmla="*/ 176766 h 375082"/>
                  <a:gd name="connsiteX549" fmla="*/ 377729 w 472704"/>
                  <a:gd name="connsiteY549" fmla="*/ 175373 h 375082"/>
                  <a:gd name="connsiteX550" fmla="*/ 375371 w 472704"/>
                  <a:gd name="connsiteY550" fmla="*/ 176730 h 375082"/>
                  <a:gd name="connsiteX551" fmla="*/ 377336 w 472704"/>
                  <a:gd name="connsiteY551" fmla="*/ 175301 h 375082"/>
                  <a:gd name="connsiteX552" fmla="*/ 368228 w 472704"/>
                  <a:gd name="connsiteY552" fmla="*/ 180338 h 375082"/>
                  <a:gd name="connsiteX553" fmla="*/ 367728 w 472704"/>
                  <a:gd name="connsiteY553" fmla="*/ 181016 h 375082"/>
                  <a:gd name="connsiteX554" fmla="*/ 367513 w 472704"/>
                  <a:gd name="connsiteY554" fmla="*/ 181052 h 375082"/>
                  <a:gd name="connsiteX555" fmla="*/ 366549 w 472704"/>
                  <a:gd name="connsiteY555" fmla="*/ 182123 h 375082"/>
                  <a:gd name="connsiteX556" fmla="*/ 364549 w 472704"/>
                  <a:gd name="connsiteY556" fmla="*/ 182016 h 375082"/>
                  <a:gd name="connsiteX557" fmla="*/ 359155 w 472704"/>
                  <a:gd name="connsiteY557" fmla="*/ 184588 h 375082"/>
                  <a:gd name="connsiteX558" fmla="*/ 359548 w 472704"/>
                  <a:gd name="connsiteY558" fmla="*/ 184909 h 375082"/>
                  <a:gd name="connsiteX559" fmla="*/ 357441 w 472704"/>
                  <a:gd name="connsiteY559" fmla="*/ 185409 h 375082"/>
                  <a:gd name="connsiteX560" fmla="*/ 357190 w 472704"/>
                  <a:gd name="connsiteY560" fmla="*/ 184909 h 375082"/>
                  <a:gd name="connsiteX561" fmla="*/ 354833 w 472704"/>
                  <a:gd name="connsiteY561" fmla="*/ 186553 h 375082"/>
                  <a:gd name="connsiteX562" fmla="*/ 356226 w 472704"/>
                  <a:gd name="connsiteY562" fmla="*/ 185374 h 375082"/>
                  <a:gd name="connsiteX563" fmla="*/ 350904 w 472704"/>
                  <a:gd name="connsiteY563" fmla="*/ 187338 h 375082"/>
                  <a:gd name="connsiteX564" fmla="*/ 350690 w 472704"/>
                  <a:gd name="connsiteY564" fmla="*/ 188481 h 375082"/>
                  <a:gd name="connsiteX565" fmla="*/ 345546 w 472704"/>
                  <a:gd name="connsiteY565" fmla="*/ 190767 h 375082"/>
                  <a:gd name="connsiteX566" fmla="*/ 346332 w 472704"/>
                  <a:gd name="connsiteY566" fmla="*/ 190946 h 375082"/>
                  <a:gd name="connsiteX567" fmla="*/ 339653 w 472704"/>
                  <a:gd name="connsiteY567" fmla="*/ 194803 h 375082"/>
                  <a:gd name="connsiteX568" fmla="*/ 334616 w 472704"/>
                  <a:gd name="connsiteY568" fmla="*/ 199590 h 375082"/>
                  <a:gd name="connsiteX569" fmla="*/ 335795 w 472704"/>
                  <a:gd name="connsiteY569" fmla="*/ 197054 h 375082"/>
                  <a:gd name="connsiteX570" fmla="*/ 351547 w 472704"/>
                  <a:gd name="connsiteY570" fmla="*/ 162014 h 375082"/>
                  <a:gd name="connsiteX571" fmla="*/ 357583 w 472704"/>
                  <a:gd name="connsiteY571" fmla="*/ 143047 h 375082"/>
                  <a:gd name="connsiteX572" fmla="*/ 361441 w 472704"/>
                  <a:gd name="connsiteY572" fmla="*/ 124509 h 375082"/>
                  <a:gd name="connsiteX573" fmla="*/ 361870 w 472704"/>
                  <a:gd name="connsiteY573" fmla="*/ 121687 h 375082"/>
                  <a:gd name="connsiteX574" fmla="*/ 366620 w 472704"/>
                  <a:gd name="connsiteY574" fmla="*/ 99577 h 375082"/>
                  <a:gd name="connsiteX575" fmla="*/ 367335 w 472704"/>
                  <a:gd name="connsiteY575" fmla="*/ 94898 h 375082"/>
                  <a:gd name="connsiteX576" fmla="*/ 271073 w 472704"/>
                  <a:gd name="connsiteY576" fmla="*/ 319855 h 375082"/>
                  <a:gd name="connsiteX577" fmla="*/ 273180 w 472704"/>
                  <a:gd name="connsiteY577" fmla="*/ 322569 h 375082"/>
                  <a:gd name="connsiteX578" fmla="*/ 277109 w 472704"/>
                  <a:gd name="connsiteY578" fmla="*/ 326177 h 375082"/>
                  <a:gd name="connsiteX579" fmla="*/ 279967 w 472704"/>
                  <a:gd name="connsiteY579" fmla="*/ 330606 h 375082"/>
                  <a:gd name="connsiteX580" fmla="*/ 279824 w 472704"/>
                  <a:gd name="connsiteY580" fmla="*/ 330570 h 375082"/>
                  <a:gd name="connsiteX581" fmla="*/ 282110 w 472704"/>
                  <a:gd name="connsiteY581" fmla="*/ 334285 h 375082"/>
                  <a:gd name="connsiteX582" fmla="*/ 282717 w 472704"/>
                  <a:gd name="connsiteY582" fmla="*/ 336214 h 375082"/>
                  <a:gd name="connsiteX583" fmla="*/ 283360 w 472704"/>
                  <a:gd name="connsiteY583" fmla="*/ 337929 h 375082"/>
                  <a:gd name="connsiteX584" fmla="*/ 282860 w 472704"/>
                  <a:gd name="connsiteY584" fmla="*/ 337357 h 375082"/>
                  <a:gd name="connsiteX585" fmla="*/ 283217 w 472704"/>
                  <a:gd name="connsiteY585" fmla="*/ 338607 h 375082"/>
                  <a:gd name="connsiteX586" fmla="*/ 283288 w 472704"/>
                  <a:gd name="connsiteY586" fmla="*/ 339857 h 375082"/>
                  <a:gd name="connsiteX587" fmla="*/ 282717 w 472704"/>
                  <a:gd name="connsiteY587" fmla="*/ 341179 h 375082"/>
                  <a:gd name="connsiteX588" fmla="*/ 275680 w 472704"/>
                  <a:gd name="connsiteY588" fmla="*/ 353752 h 375082"/>
                  <a:gd name="connsiteX589" fmla="*/ 275716 w 472704"/>
                  <a:gd name="connsiteY589" fmla="*/ 353466 h 375082"/>
                  <a:gd name="connsiteX590" fmla="*/ 273037 w 472704"/>
                  <a:gd name="connsiteY590" fmla="*/ 357252 h 375082"/>
                  <a:gd name="connsiteX591" fmla="*/ 272751 w 472704"/>
                  <a:gd name="connsiteY591" fmla="*/ 357324 h 375082"/>
                  <a:gd name="connsiteX592" fmla="*/ 267858 w 472704"/>
                  <a:gd name="connsiteY592" fmla="*/ 363182 h 375082"/>
                  <a:gd name="connsiteX593" fmla="*/ 267501 w 472704"/>
                  <a:gd name="connsiteY593" fmla="*/ 362967 h 375082"/>
                  <a:gd name="connsiteX594" fmla="*/ 264608 w 472704"/>
                  <a:gd name="connsiteY594" fmla="*/ 365396 h 375082"/>
                  <a:gd name="connsiteX595" fmla="*/ 265786 w 472704"/>
                  <a:gd name="connsiteY595" fmla="*/ 364646 h 375082"/>
                  <a:gd name="connsiteX596" fmla="*/ 264286 w 472704"/>
                  <a:gd name="connsiteY596" fmla="*/ 365896 h 375082"/>
                  <a:gd name="connsiteX597" fmla="*/ 261071 w 472704"/>
                  <a:gd name="connsiteY597" fmla="*/ 367289 h 375082"/>
                  <a:gd name="connsiteX598" fmla="*/ 253249 w 472704"/>
                  <a:gd name="connsiteY598" fmla="*/ 370218 h 375082"/>
                  <a:gd name="connsiteX599" fmla="*/ 252392 w 472704"/>
                  <a:gd name="connsiteY599" fmla="*/ 369825 h 375082"/>
                  <a:gd name="connsiteX600" fmla="*/ 252820 w 472704"/>
                  <a:gd name="connsiteY600" fmla="*/ 369004 h 375082"/>
                  <a:gd name="connsiteX601" fmla="*/ 246891 w 472704"/>
                  <a:gd name="connsiteY601" fmla="*/ 368861 h 375082"/>
                  <a:gd name="connsiteX602" fmla="*/ 246784 w 472704"/>
                  <a:gd name="connsiteY602" fmla="*/ 368432 h 375082"/>
                  <a:gd name="connsiteX603" fmla="*/ 238283 w 472704"/>
                  <a:gd name="connsiteY603" fmla="*/ 368647 h 375082"/>
                  <a:gd name="connsiteX604" fmla="*/ 232389 w 472704"/>
                  <a:gd name="connsiteY604" fmla="*/ 368182 h 375082"/>
                  <a:gd name="connsiteX605" fmla="*/ 230996 w 472704"/>
                  <a:gd name="connsiteY605" fmla="*/ 367575 h 375082"/>
                  <a:gd name="connsiteX606" fmla="*/ 228210 w 472704"/>
                  <a:gd name="connsiteY606" fmla="*/ 368004 h 375082"/>
                  <a:gd name="connsiteX607" fmla="*/ 227067 w 472704"/>
                  <a:gd name="connsiteY607" fmla="*/ 367325 h 375082"/>
                  <a:gd name="connsiteX608" fmla="*/ 214208 w 472704"/>
                  <a:gd name="connsiteY608" fmla="*/ 367004 h 375082"/>
                  <a:gd name="connsiteX609" fmla="*/ 209744 w 472704"/>
                  <a:gd name="connsiteY609" fmla="*/ 367754 h 375082"/>
                  <a:gd name="connsiteX610" fmla="*/ 207529 w 472704"/>
                  <a:gd name="connsiteY610" fmla="*/ 366968 h 375082"/>
                  <a:gd name="connsiteX611" fmla="*/ 208172 w 472704"/>
                  <a:gd name="connsiteY611" fmla="*/ 367075 h 375082"/>
                  <a:gd name="connsiteX612" fmla="*/ 208529 w 472704"/>
                  <a:gd name="connsiteY612" fmla="*/ 366646 h 375082"/>
                  <a:gd name="connsiteX613" fmla="*/ 200421 w 472704"/>
                  <a:gd name="connsiteY613" fmla="*/ 366789 h 375082"/>
                  <a:gd name="connsiteX614" fmla="*/ 201635 w 472704"/>
                  <a:gd name="connsiteY614" fmla="*/ 367218 h 375082"/>
                  <a:gd name="connsiteX615" fmla="*/ 198992 w 472704"/>
                  <a:gd name="connsiteY615" fmla="*/ 367075 h 375082"/>
                  <a:gd name="connsiteX616" fmla="*/ 199564 w 472704"/>
                  <a:gd name="connsiteY616" fmla="*/ 366718 h 375082"/>
                  <a:gd name="connsiteX617" fmla="*/ 195635 w 472704"/>
                  <a:gd name="connsiteY617" fmla="*/ 366396 h 375082"/>
                  <a:gd name="connsiteX618" fmla="*/ 196170 w 472704"/>
                  <a:gd name="connsiteY618" fmla="*/ 366861 h 375082"/>
                  <a:gd name="connsiteX619" fmla="*/ 191384 w 472704"/>
                  <a:gd name="connsiteY619" fmla="*/ 366361 h 375082"/>
                  <a:gd name="connsiteX620" fmla="*/ 191134 w 472704"/>
                  <a:gd name="connsiteY620" fmla="*/ 367111 h 375082"/>
                  <a:gd name="connsiteX621" fmla="*/ 181419 w 472704"/>
                  <a:gd name="connsiteY621" fmla="*/ 365860 h 375082"/>
                  <a:gd name="connsiteX622" fmla="*/ 179918 w 472704"/>
                  <a:gd name="connsiteY622" fmla="*/ 366396 h 375082"/>
                  <a:gd name="connsiteX623" fmla="*/ 179847 w 472704"/>
                  <a:gd name="connsiteY623" fmla="*/ 365968 h 375082"/>
                  <a:gd name="connsiteX624" fmla="*/ 175132 w 472704"/>
                  <a:gd name="connsiteY624" fmla="*/ 365289 h 375082"/>
                  <a:gd name="connsiteX625" fmla="*/ 174489 w 472704"/>
                  <a:gd name="connsiteY625" fmla="*/ 365860 h 375082"/>
                  <a:gd name="connsiteX626" fmla="*/ 169310 w 472704"/>
                  <a:gd name="connsiteY626" fmla="*/ 365896 h 375082"/>
                  <a:gd name="connsiteX627" fmla="*/ 168238 w 472704"/>
                  <a:gd name="connsiteY627" fmla="*/ 366610 h 375082"/>
                  <a:gd name="connsiteX628" fmla="*/ 168703 w 472704"/>
                  <a:gd name="connsiteY628" fmla="*/ 366218 h 375082"/>
                  <a:gd name="connsiteX629" fmla="*/ 166810 w 472704"/>
                  <a:gd name="connsiteY629" fmla="*/ 366289 h 375082"/>
                  <a:gd name="connsiteX630" fmla="*/ 165738 w 472704"/>
                  <a:gd name="connsiteY630" fmla="*/ 365682 h 375082"/>
                  <a:gd name="connsiteX631" fmla="*/ 166702 w 472704"/>
                  <a:gd name="connsiteY631" fmla="*/ 365182 h 375082"/>
                  <a:gd name="connsiteX632" fmla="*/ 164059 w 472704"/>
                  <a:gd name="connsiteY632" fmla="*/ 365825 h 375082"/>
                  <a:gd name="connsiteX633" fmla="*/ 158058 w 472704"/>
                  <a:gd name="connsiteY633" fmla="*/ 365003 h 375082"/>
                  <a:gd name="connsiteX634" fmla="*/ 152736 w 472704"/>
                  <a:gd name="connsiteY634" fmla="*/ 365075 h 375082"/>
                  <a:gd name="connsiteX635" fmla="*/ 151951 w 472704"/>
                  <a:gd name="connsiteY635" fmla="*/ 363967 h 375082"/>
                  <a:gd name="connsiteX636" fmla="*/ 146164 w 472704"/>
                  <a:gd name="connsiteY636" fmla="*/ 363967 h 375082"/>
                  <a:gd name="connsiteX637" fmla="*/ 146414 w 472704"/>
                  <a:gd name="connsiteY637" fmla="*/ 363932 h 375082"/>
                  <a:gd name="connsiteX638" fmla="*/ 133662 w 472704"/>
                  <a:gd name="connsiteY638" fmla="*/ 363146 h 375082"/>
                  <a:gd name="connsiteX639" fmla="*/ 132055 w 472704"/>
                  <a:gd name="connsiteY639" fmla="*/ 363896 h 375082"/>
                  <a:gd name="connsiteX640" fmla="*/ 122090 w 472704"/>
                  <a:gd name="connsiteY640" fmla="*/ 363825 h 375082"/>
                  <a:gd name="connsiteX641" fmla="*/ 118625 w 472704"/>
                  <a:gd name="connsiteY641" fmla="*/ 362967 h 375082"/>
                  <a:gd name="connsiteX642" fmla="*/ 119125 w 472704"/>
                  <a:gd name="connsiteY642" fmla="*/ 362896 h 375082"/>
                  <a:gd name="connsiteX643" fmla="*/ 111231 w 472704"/>
                  <a:gd name="connsiteY643" fmla="*/ 362360 h 375082"/>
                  <a:gd name="connsiteX644" fmla="*/ 106909 w 472704"/>
                  <a:gd name="connsiteY644" fmla="*/ 362896 h 375082"/>
                  <a:gd name="connsiteX645" fmla="*/ 105766 w 472704"/>
                  <a:gd name="connsiteY645" fmla="*/ 362503 h 375082"/>
                  <a:gd name="connsiteX646" fmla="*/ 105338 w 472704"/>
                  <a:gd name="connsiteY646" fmla="*/ 362003 h 375082"/>
                  <a:gd name="connsiteX647" fmla="*/ 104623 w 472704"/>
                  <a:gd name="connsiteY647" fmla="*/ 362181 h 375082"/>
                  <a:gd name="connsiteX648" fmla="*/ 104588 w 472704"/>
                  <a:gd name="connsiteY648" fmla="*/ 362075 h 375082"/>
                  <a:gd name="connsiteX649" fmla="*/ 103980 w 472704"/>
                  <a:gd name="connsiteY649" fmla="*/ 362324 h 375082"/>
                  <a:gd name="connsiteX650" fmla="*/ 104230 w 472704"/>
                  <a:gd name="connsiteY650" fmla="*/ 362575 h 375082"/>
                  <a:gd name="connsiteX651" fmla="*/ 99444 w 472704"/>
                  <a:gd name="connsiteY651" fmla="*/ 361503 h 375082"/>
                  <a:gd name="connsiteX652" fmla="*/ 97372 w 472704"/>
                  <a:gd name="connsiteY652" fmla="*/ 361396 h 375082"/>
                  <a:gd name="connsiteX653" fmla="*/ 96372 w 472704"/>
                  <a:gd name="connsiteY653" fmla="*/ 361360 h 375082"/>
                  <a:gd name="connsiteX654" fmla="*/ 95622 w 472704"/>
                  <a:gd name="connsiteY654" fmla="*/ 361360 h 375082"/>
                  <a:gd name="connsiteX655" fmla="*/ 93729 w 472704"/>
                  <a:gd name="connsiteY655" fmla="*/ 361110 h 375082"/>
                  <a:gd name="connsiteX656" fmla="*/ 93015 w 472704"/>
                  <a:gd name="connsiteY656" fmla="*/ 358503 h 375082"/>
                  <a:gd name="connsiteX657" fmla="*/ 93443 w 472704"/>
                  <a:gd name="connsiteY657" fmla="*/ 358752 h 375082"/>
                  <a:gd name="connsiteX658" fmla="*/ 93658 w 472704"/>
                  <a:gd name="connsiteY658" fmla="*/ 359502 h 375082"/>
                  <a:gd name="connsiteX659" fmla="*/ 93693 w 472704"/>
                  <a:gd name="connsiteY659" fmla="*/ 358788 h 375082"/>
                  <a:gd name="connsiteX660" fmla="*/ 93872 w 472704"/>
                  <a:gd name="connsiteY660" fmla="*/ 357431 h 375082"/>
                  <a:gd name="connsiteX661" fmla="*/ 94050 w 472704"/>
                  <a:gd name="connsiteY661" fmla="*/ 358395 h 375082"/>
                  <a:gd name="connsiteX662" fmla="*/ 93979 w 472704"/>
                  <a:gd name="connsiteY662" fmla="*/ 359003 h 375082"/>
                  <a:gd name="connsiteX663" fmla="*/ 93979 w 472704"/>
                  <a:gd name="connsiteY663" fmla="*/ 359324 h 375082"/>
                  <a:gd name="connsiteX664" fmla="*/ 94265 w 472704"/>
                  <a:gd name="connsiteY664" fmla="*/ 358717 h 375082"/>
                  <a:gd name="connsiteX665" fmla="*/ 94515 w 472704"/>
                  <a:gd name="connsiteY665" fmla="*/ 357467 h 375082"/>
                  <a:gd name="connsiteX666" fmla="*/ 94765 w 472704"/>
                  <a:gd name="connsiteY666" fmla="*/ 354859 h 375082"/>
                  <a:gd name="connsiteX667" fmla="*/ 95943 w 472704"/>
                  <a:gd name="connsiteY667" fmla="*/ 349466 h 375082"/>
                  <a:gd name="connsiteX668" fmla="*/ 95801 w 472704"/>
                  <a:gd name="connsiteY668" fmla="*/ 348608 h 375082"/>
                  <a:gd name="connsiteX669" fmla="*/ 95943 w 472704"/>
                  <a:gd name="connsiteY669" fmla="*/ 348394 h 375082"/>
                  <a:gd name="connsiteX670" fmla="*/ 95872 w 472704"/>
                  <a:gd name="connsiteY670" fmla="*/ 346894 h 375082"/>
                  <a:gd name="connsiteX671" fmla="*/ 97372 w 472704"/>
                  <a:gd name="connsiteY671" fmla="*/ 345465 h 375082"/>
                  <a:gd name="connsiteX672" fmla="*/ 99623 w 472704"/>
                  <a:gd name="connsiteY672" fmla="*/ 339821 h 375082"/>
                  <a:gd name="connsiteX673" fmla="*/ 99122 w 472704"/>
                  <a:gd name="connsiteY673" fmla="*/ 339821 h 375082"/>
                  <a:gd name="connsiteX674" fmla="*/ 100480 w 472704"/>
                  <a:gd name="connsiteY674" fmla="*/ 338071 h 375082"/>
                  <a:gd name="connsiteX675" fmla="*/ 100980 w 472704"/>
                  <a:gd name="connsiteY675" fmla="*/ 338321 h 375082"/>
                  <a:gd name="connsiteX676" fmla="*/ 102016 w 472704"/>
                  <a:gd name="connsiteY676" fmla="*/ 335607 h 375082"/>
                  <a:gd name="connsiteX677" fmla="*/ 101516 w 472704"/>
                  <a:gd name="connsiteY677" fmla="*/ 337357 h 375082"/>
                  <a:gd name="connsiteX678" fmla="*/ 105052 w 472704"/>
                  <a:gd name="connsiteY678" fmla="*/ 332999 h 375082"/>
                  <a:gd name="connsiteX679" fmla="*/ 104730 w 472704"/>
                  <a:gd name="connsiteY679" fmla="*/ 331856 h 375082"/>
                  <a:gd name="connsiteX680" fmla="*/ 108767 w 472704"/>
                  <a:gd name="connsiteY680" fmla="*/ 327820 h 375082"/>
                  <a:gd name="connsiteX681" fmla="*/ 107945 w 472704"/>
                  <a:gd name="connsiteY681" fmla="*/ 327891 h 375082"/>
                  <a:gd name="connsiteX682" fmla="*/ 114374 w 472704"/>
                  <a:gd name="connsiteY682" fmla="*/ 323570 h 375082"/>
                  <a:gd name="connsiteX683" fmla="*/ 117053 w 472704"/>
                  <a:gd name="connsiteY683" fmla="*/ 321676 h 375082"/>
                  <a:gd name="connsiteX684" fmla="*/ 126304 w 472704"/>
                  <a:gd name="connsiteY684" fmla="*/ 325677 h 375082"/>
                  <a:gd name="connsiteX685" fmla="*/ 126733 w 472704"/>
                  <a:gd name="connsiteY685" fmla="*/ 326284 h 375082"/>
                  <a:gd name="connsiteX686" fmla="*/ 140342 w 472704"/>
                  <a:gd name="connsiteY686" fmla="*/ 329820 h 375082"/>
                  <a:gd name="connsiteX687" fmla="*/ 144628 w 472704"/>
                  <a:gd name="connsiteY687" fmla="*/ 331714 h 375082"/>
                  <a:gd name="connsiteX688" fmla="*/ 152594 w 472704"/>
                  <a:gd name="connsiteY688" fmla="*/ 332785 h 375082"/>
                  <a:gd name="connsiteX689" fmla="*/ 150843 w 472704"/>
                  <a:gd name="connsiteY689" fmla="*/ 332642 h 375082"/>
                  <a:gd name="connsiteX690" fmla="*/ 161630 w 472704"/>
                  <a:gd name="connsiteY690" fmla="*/ 334214 h 375082"/>
                  <a:gd name="connsiteX691" fmla="*/ 159630 w 472704"/>
                  <a:gd name="connsiteY691" fmla="*/ 333142 h 375082"/>
                  <a:gd name="connsiteX692" fmla="*/ 166452 w 472704"/>
                  <a:gd name="connsiteY692" fmla="*/ 334714 h 375082"/>
                  <a:gd name="connsiteX693" fmla="*/ 166452 w 472704"/>
                  <a:gd name="connsiteY693" fmla="*/ 334035 h 375082"/>
                  <a:gd name="connsiteX694" fmla="*/ 186741 w 472704"/>
                  <a:gd name="connsiteY694" fmla="*/ 336285 h 375082"/>
                  <a:gd name="connsiteX695" fmla="*/ 210958 w 472704"/>
                  <a:gd name="connsiteY695" fmla="*/ 334178 h 375082"/>
                  <a:gd name="connsiteX696" fmla="*/ 235140 w 472704"/>
                  <a:gd name="connsiteY696" fmla="*/ 328963 h 375082"/>
                  <a:gd name="connsiteX697" fmla="*/ 246712 w 472704"/>
                  <a:gd name="connsiteY697" fmla="*/ 324606 h 375082"/>
                  <a:gd name="connsiteX698" fmla="*/ 257500 w 472704"/>
                  <a:gd name="connsiteY698" fmla="*/ 318819 h 375082"/>
                  <a:gd name="connsiteX699" fmla="*/ 267358 w 472704"/>
                  <a:gd name="connsiteY699" fmla="*/ 311711 h 375082"/>
                  <a:gd name="connsiteX700" fmla="*/ 268465 w 472704"/>
                  <a:gd name="connsiteY700" fmla="*/ 314033 h 375082"/>
                  <a:gd name="connsiteX701" fmla="*/ 268894 w 472704"/>
                  <a:gd name="connsiteY701" fmla="*/ 314783 h 375082"/>
                  <a:gd name="connsiteX702" fmla="*/ 269215 w 472704"/>
                  <a:gd name="connsiteY702" fmla="*/ 315426 h 375082"/>
                  <a:gd name="connsiteX703" fmla="*/ 269858 w 472704"/>
                  <a:gd name="connsiteY703" fmla="*/ 316819 h 375082"/>
                  <a:gd name="connsiteX704" fmla="*/ 269608 w 472704"/>
                  <a:gd name="connsiteY704" fmla="*/ 316747 h 375082"/>
                  <a:gd name="connsiteX705" fmla="*/ 271073 w 472704"/>
                  <a:gd name="connsiteY705" fmla="*/ 319855 h 375082"/>
                  <a:gd name="connsiteX706" fmla="*/ 307434 w 472704"/>
                  <a:gd name="connsiteY706" fmla="*/ 245738 h 375082"/>
                  <a:gd name="connsiteX707" fmla="*/ 306184 w 472704"/>
                  <a:gd name="connsiteY707" fmla="*/ 247453 h 375082"/>
                  <a:gd name="connsiteX708" fmla="*/ 305863 w 472704"/>
                  <a:gd name="connsiteY708" fmla="*/ 246167 h 375082"/>
                  <a:gd name="connsiteX709" fmla="*/ 299862 w 472704"/>
                  <a:gd name="connsiteY709" fmla="*/ 258955 h 375082"/>
                  <a:gd name="connsiteX710" fmla="*/ 299362 w 472704"/>
                  <a:gd name="connsiteY710" fmla="*/ 258990 h 375082"/>
                  <a:gd name="connsiteX711" fmla="*/ 290289 w 472704"/>
                  <a:gd name="connsiteY711" fmla="*/ 276778 h 375082"/>
                  <a:gd name="connsiteX712" fmla="*/ 286325 w 472704"/>
                  <a:gd name="connsiteY712" fmla="*/ 282207 h 375082"/>
                  <a:gd name="connsiteX713" fmla="*/ 282217 w 472704"/>
                  <a:gd name="connsiteY713" fmla="*/ 287779 h 375082"/>
                  <a:gd name="connsiteX714" fmla="*/ 279752 w 472704"/>
                  <a:gd name="connsiteY714" fmla="*/ 289922 h 375082"/>
                  <a:gd name="connsiteX715" fmla="*/ 275823 w 472704"/>
                  <a:gd name="connsiteY715" fmla="*/ 295102 h 375082"/>
                  <a:gd name="connsiteX716" fmla="*/ 273537 w 472704"/>
                  <a:gd name="connsiteY716" fmla="*/ 296602 h 375082"/>
                  <a:gd name="connsiteX717" fmla="*/ 264107 w 472704"/>
                  <a:gd name="connsiteY717" fmla="*/ 305567 h 375082"/>
                  <a:gd name="connsiteX718" fmla="*/ 263822 w 472704"/>
                  <a:gd name="connsiteY718" fmla="*/ 305531 h 375082"/>
                  <a:gd name="connsiteX719" fmla="*/ 263536 w 472704"/>
                  <a:gd name="connsiteY719" fmla="*/ 306103 h 375082"/>
                  <a:gd name="connsiteX720" fmla="*/ 250641 w 472704"/>
                  <a:gd name="connsiteY720" fmla="*/ 314997 h 375082"/>
                  <a:gd name="connsiteX721" fmla="*/ 241819 w 472704"/>
                  <a:gd name="connsiteY721" fmla="*/ 320141 h 375082"/>
                  <a:gd name="connsiteX722" fmla="*/ 236890 w 472704"/>
                  <a:gd name="connsiteY722" fmla="*/ 321748 h 375082"/>
                  <a:gd name="connsiteX723" fmla="*/ 236747 w 472704"/>
                  <a:gd name="connsiteY723" fmla="*/ 321248 h 375082"/>
                  <a:gd name="connsiteX724" fmla="*/ 238176 w 472704"/>
                  <a:gd name="connsiteY724" fmla="*/ 320819 h 375082"/>
                  <a:gd name="connsiteX725" fmla="*/ 238747 w 472704"/>
                  <a:gd name="connsiteY725" fmla="*/ 320141 h 375082"/>
                  <a:gd name="connsiteX726" fmla="*/ 220888 w 472704"/>
                  <a:gd name="connsiteY726" fmla="*/ 325284 h 375082"/>
                  <a:gd name="connsiteX727" fmla="*/ 223745 w 472704"/>
                  <a:gd name="connsiteY727" fmla="*/ 325105 h 375082"/>
                  <a:gd name="connsiteX728" fmla="*/ 217673 w 472704"/>
                  <a:gd name="connsiteY728" fmla="*/ 326177 h 375082"/>
                  <a:gd name="connsiteX729" fmla="*/ 218888 w 472704"/>
                  <a:gd name="connsiteY729" fmla="*/ 325605 h 375082"/>
                  <a:gd name="connsiteX730" fmla="*/ 209744 w 472704"/>
                  <a:gd name="connsiteY730" fmla="*/ 326784 h 375082"/>
                  <a:gd name="connsiteX731" fmla="*/ 211065 w 472704"/>
                  <a:gd name="connsiteY731" fmla="*/ 327070 h 375082"/>
                  <a:gd name="connsiteX732" fmla="*/ 199849 w 472704"/>
                  <a:gd name="connsiteY732" fmla="*/ 327963 h 375082"/>
                  <a:gd name="connsiteX733" fmla="*/ 199421 w 472704"/>
                  <a:gd name="connsiteY733" fmla="*/ 328749 h 375082"/>
                  <a:gd name="connsiteX734" fmla="*/ 176632 w 472704"/>
                  <a:gd name="connsiteY734" fmla="*/ 328749 h 375082"/>
                  <a:gd name="connsiteX735" fmla="*/ 173132 w 472704"/>
                  <a:gd name="connsiteY735" fmla="*/ 329213 h 375082"/>
                  <a:gd name="connsiteX736" fmla="*/ 172918 w 472704"/>
                  <a:gd name="connsiteY736" fmla="*/ 328749 h 375082"/>
                  <a:gd name="connsiteX737" fmla="*/ 161988 w 472704"/>
                  <a:gd name="connsiteY737" fmla="*/ 327320 h 375082"/>
                  <a:gd name="connsiteX738" fmla="*/ 162738 w 472704"/>
                  <a:gd name="connsiteY738" fmla="*/ 327106 h 375082"/>
                  <a:gd name="connsiteX739" fmla="*/ 160523 w 472704"/>
                  <a:gd name="connsiteY739" fmla="*/ 327749 h 375082"/>
                  <a:gd name="connsiteX740" fmla="*/ 148700 w 472704"/>
                  <a:gd name="connsiteY740" fmla="*/ 325891 h 375082"/>
                  <a:gd name="connsiteX741" fmla="*/ 146164 w 472704"/>
                  <a:gd name="connsiteY741" fmla="*/ 326070 h 375082"/>
                  <a:gd name="connsiteX742" fmla="*/ 147236 w 472704"/>
                  <a:gd name="connsiteY742" fmla="*/ 325891 h 375082"/>
                  <a:gd name="connsiteX743" fmla="*/ 142985 w 472704"/>
                  <a:gd name="connsiteY743" fmla="*/ 324963 h 375082"/>
                  <a:gd name="connsiteX744" fmla="*/ 140735 w 472704"/>
                  <a:gd name="connsiteY744" fmla="*/ 323748 h 375082"/>
                  <a:gd name="connsiteX745" fmla="*/ 142914 w 472704"/>
                  <a:gd name="connsiteY745" fmla="*/ 323819 h 375082"/>
                  <a:gd name="connsiteX746" fmla="*/ 136949 w 472704"/>
                  <a:gd name="connsiteY746" fmla="*/ 322784 h 375082"/>
                  <a:gd name="connsiteX747" fmla="*/ 129555 w 472704"/>
                  <a:gd name="connsiteY747" fmla="*/ 319783 h 375082"/>
                  <a:gd name="connsiteX748" fmla="*/ 126269 w 472704"/>
                  <a:gd name="connsiteY748" fmla="*/ 318355 h 375082"/>
                  <a:gd name="connsiteX749" fmla="*/ 125269 w 472704"/>
                  <a:gd name="connsiteY749" fmla="*/ 317783 h 375082"/>
                  <a:gd name="connsiteX750" fmla="*/ 125447 w 472704"/>
                  <a:gd name="connsiteY750" fmla="*/ 316247 h 375082"/>
                  <a:gd name="connsiteX751" fmla="*/ 121697 w 472704"/>
                  <a:gd name="connsiteY751" fmla="*/ 315747 h 375082"/>
                  <a:gd name="connsiteX752" fmla="*/ 119661 w 472704"/>
                  <a:gd name="connsiteY752" fmla="*/ 314640 h 375082"/>
                  <a:gd name="connsiteX753" fmla="*/ 113410 w 472704"/>
                  <a:gd name="connsiteY753" fmla="*/ 311461 h 375082"/>
                  <a:gd name="connsiteX754" fmla="*/ 112338 w 472704"/>
                  <a:gd name="connsiteY754" fmla="*/ 309532 h 375082"/>
                  <a:gd name="connsiteX755" fmla="*/ 101337 w 472704"/>
                  <a:gd name="connsiteY755" fmla="*/ 302067 h 375082"/>
                  <a:gd name="connsiteX756" fmla="*/ 101837 w 472704"/>
                  <a:gd name="connsiteY756" fmla="*/ 302388 h 375082"/>
                  <a:gd name="connsiteX757" fmla="*/ 80120 w 472704"/>
                  <a:gd name="connsiteY757" fmla="*/ 282172 h 375082"/>
                  <a:gd name="connsiteX758" fmla="*/ 77084 w 472704"/>
                  <a:gd name="connsiteY758" fmla="*/ 280028 h 375082"/>
                  <a:gd name="connsiteX759" fmla="*/ 62189 w 472704"/>
                  <a:gd name="connsiteY759" fmla="*/ 262026 h 375082"/>
                  <a:gd name="connsiteX760" fmla="*/ 58046 w 472704"/>
                  <a:gd name="connsiteY760" fmla="*/ 254811 h 375082"/>
                  <a:gd name="connsiteX761" fmla="*/ 58760 w 472704"/>
                  <a:gd name="connsiteY761" fmla="*/ 255740 h 375082"/>
                  <a:gd name="connsiteX762" fmla="*/ 49509 w 472704"/>
                  <a:gd name="connsiteY762" fmla="*/ 239880 h 375082"/>
                  <a:gd name="connsiteX763" fmla="*/ 44651 w 472704"/>
                  <a:gd name="connsiteY763" fmla="*/ 231165 h 375082"/>
                  <a:gd name="connsiteX764" fmla="*/ 43937 w 472704"/>
                  <a:gd name="connsiteY764" fmla="*/ 228451 h 375082"/>
                  <a:gd name="connsiteX765" fmla="*/ 43973 w 472704"/>
                  <a:gd name="connsiteY765" fmla="*/ 227272 h 375082"/>
                  <a:gd name="connsiteX766" fmla="*/ 43151 w 472704"/>
                  <a:gd name="connsiteY766" fmla="*/ 225807 h 375082"/>
                  <a:gd name="connsiteX767" fmla="*/ 43223 w 472704"/>
                  <a:gd name="connsiteY767" fmla="*/ 225700 h 375082"/>
                  <a:gd name="connsiteX768" fmla="*/ 42473 w 472704"/>
                  <a:gd name="connsiteY768" fmla="*/ 224522 h 375082"/>
                  <a:gd name="connsiteX769" fmla="*/ 42473 w 472704"/>
                  <a:gd name="connsiteY769" fmla="*/ 225164 h 375082"/>
                  <a:gd name="connsiteX770" fmla="*/ 39329 w 472704"/>
                  <a:gd name="connsiteY770" fmla="*/ 214127 h 375082"/>
                  <a:gd name="connsiteX771" fmla="*/ 29042 w 472704"/>
                  <a:gd name="connsiteY771" fmla="*/ 186553 h 375082"/>
                  <a:gd name="connsiteX772" fmla="*/ 31078 w 472704"/>
                  <a:gd name="connsiteY772" fmla="*/ 190017 h 375082"/>
                  <a:gd name="connsiteX773" fmla="*/ 28721 w 472704"/>
                  <a:gd name="connsiteY773" fmla="*/ 183659 h 375082"/>
                  <a:gd name="connsiteX774" fmla="*/ 31043 w 472704"/>
                  <a:gd name="connsiteY774" fmla="*/ 189160 h 375082"/>
                  <a:gd name="connsiteX775" fmla="*/ 29221 w 472704"/>
                  <a:gd name="connsiteY775" fmla="*/ 183302 h 375082"/>
                  <a:gd name="connsiteX776" fmla="*/ 27078 w 472704"/>
                  <a:gd name="connsiteY776" fmla="*/ 177373 h 375082"/>
                  <a:gd name="connsiteX777" fmla="*/ 23577 w 472704"/>
                  <a:gd name="connsiteY777" fmla="*/ 164371 h 375082"/>
                  <a:gd name="connsiteX778" fmla="*/ 22792 w 472704"/>
                  <a:gd name="connsiteY778" fmla="*/ 162550 h 375082"/>
                  <a:gd name="connsiteX779" fmla="*/ 22720 w 472704"/>
                  <a:gd name="connsiteY779" fmla="*/ 161978 h 375082"/>
                  <a:gd name="connsiteX780" fmla="*/ 21434 w 472704"/>
                  <a:gd name="connsiteY780" fmla="*/ 158692 h 375082"/>
                  <a:gd name="connsiteX781" fmla="*/ 21398 w 472704"/>
                  <a:gd name="connsiteY781" fmla="*/ 154013 h 375082"/>
                  <a:gd name="connsiteX782" fmla="*/ 18220 w 472704"/>
                  <a:gd name="connsiteY782" fmla="*/ 139011 h 375082"/>
                  <a:gd name="connsiteX783" fmla="*/ 17898 w 472704"/>
                  <a:gd name="connsiteY783" fmla="*/ 139725 h 375082"/>
                  <a:gd name="connsiteX784" fmla="*/ 17255 w 472704"/>
                  <a:gd name="connsiteY784" fmla="*/ 134260 h 375082"/>
                  <a:gd name="connsiteX785" fmla="*/ 17648 w 472704"/>
                  <a:gd name="connsiteY785" fmla="*/ 134010 h 375082"/>
                  <a:gd name="connsiteX786" fmla="*/ 15934 w 472704"/>
                  <a:gd name="connsiteY786" fmla="*/ 127152 h 375082"/>
                  <a:gd name="connsiteX787" fmla="*/ 17219 w 472704"/>
                  <a:gd name="connsiteY787" fmla="*/ 131224 h 375082"/>
                  <a:gd name="connsiteX788" fmla="*/ 15112 w 472704"/>
                  <a:gd name="connsiteY788" fmla="*/ 117294 h 375082"/>
                  <a:gd name="connsiteX789" fmla="*/ 13898 w 472704"/>
                  <a:gd name="connsiteY789" fmla="*/ 115972 h 375082"/>
                  <a:gd name="connsiteX790" fmla="*/ 11862 w 472704"/>
                  <a:gd name="connsiteY790" fmla="*/ 102256 h 375082"/>
                  <a:gd name="connsiteX791" fmla="*/ 11576 w 472704"/>
                  <a:gd name="connsiteY791" fmla="*/ 103935 h 375082"/>
                  <a:gd name="connsiteX792" fmla="*/ 9183 w 472704"/>
                  <a:gd name="connsiteY792" fmla="*/ 85147 h 375082"/>
                  <a:gd name="connsiteX793" fmla="*/ 2396 w 472704"/>
                  <a:gd name="connsiteY793" fmla="*/ 58465 h 375082"/>
                  <a:gd name="connsiteX794" fmla="*/ 2718 w 472704"/>
                  <a:gd name="connsiteY794" fmla="*/ 58643 h 375082"/>
                  <a:gd name="connsiteX795" fmla="*/ 6254 w 472704"/>
                  <a:gd name="connsiteY795" fmla="*/ 60787 h 375082"/>
                  <a:gd name="connsiteX796" fmla="*/ 8933 w 472704"/>
                  <a:gd name="connsiteY796" fmla="*/ 61894 h 375082"/>
                  <a:gd name="connsiteX797" fmla="*/ 9754 w 472704"/>
                  <a:gd name="connsiteY797" fmla="*/ 62144 h 375082"/>
                  <a:gd name="connsiteX798" fmla="*/ 9933 w 472704"/>
                  <a:gd name="connsiteY798" fmla="*/ 62215 h 375082"/>
                  <a:gd name="connsiteX799" fmla="*/ 13433 w 472704"/>
                  <a:gd name="connsiteY799" fmla="*/ 63751 h 375082"/>
                  <a:gd name="connsiteX800" fmla="*/ 15684 w 472704"/>
                  <a:gd name="connsiteY800" fmla="*/ 64537 h 375082"/>
                  <a:gd name="connsiteX801" fmla="*/ 17791 w 472704"/>
                  <a:gd name="connsiteY801" fmla="*/ 65073 h 375082"/>
                  <a:gd name="connsiteX802" fmla="*/ 25399 w 472704"/>
                  <a:gd name="connsiteY802" fmla="*/ 66144 h 375082"/>
                  <a:gd name="connsiteX803" fmla="*/ 42044 w 472704"/>
                  <a:gd name="connsiteY803" fmla="*/ 68788 h 375082"/>
                  <a:gd name="connsiteX804" fmla="*/ 56153 w 472704"/>
                  <a:gd name="connsiteY804" fmla="*/ 72895 h 375082"/>
                  <a:gd name="connsiteX805" fmla="*/ 62797 w 472704"/>
                  <a:gd name="connsiteY805" fmla="*/ 74253 h 375082"/>
                  <a:gd name="connsiteX806" fmla="*/ 71369 w 472704"/>
                  <a:gd name="connsiteY806" fmla="*/ 74896 h 375082"/>
                  <a:gd name="connsiteX807" fmla="*/ 90586 w 472704"/>
                  <a:gd name="connsiteY807" fmla="*/ 76253 h 375082"/>
                  <a:gd name="connsiteX808" fmla="*/ 102194 w 472704"/>
                  <a:gd name="connsiteY808" fmla="*/ 75932 h 375082"/>
                  <a:gd name="connsiteX809" fmla="*/ 103516 w 472704"/>
                  <a:gd name="connsiteY809" fmla="*/ 76396 h 375082"/>
                  <a:gd name="connsiteX810" fmla="*/ 107302 w 472704"/>
                  <a:gd name="connsiteY810" fmla="*/ 76360 h 375082"/>
                  <a:gd name="connsiteX811" fmla="*/ 107231 w 472704"/>
                  <a:gd name="connsiteY811" fmla="*/ 76467 h 375082"/>
                  <a:gd name="connsiteX812" fmla="*/ 111910 w 472704"/>
                  <a:gd name="connsiteY812" fmla="*/ 76289 h 375082"/>
                  <a:gd name="connsiteX813" fmla="*/ 111838 w 472704"/>
                  <a:gd name="connsiteY813" fmla="*/ 76396 h 375082"/>
                  <a:gd name="connsiteX814" fmla="*/ 113982 w 472704"/>
                  <a:gd name="connsiteY814" fmla="*/ 76396 h 375082"/>
                  <a:gd name="connsiteX815" fmla="*/ 113589 w 472704"/>
                  <a:gd name="connsiteY815" fmla="*/ 76574 h 375082"/>
                  <a:gd name="connsiteX816" fmla="*/ 122697 w 472704"/>
                  <a:gd name="connsiteY816" fmla="*/ 76574 h 375082"/>
                  <a:gd name="connsiteX817" fmla="*/ 122483 w 472704"/>
                  <a:gd name="connsiteY817" fmla="*/ 76074 h 375082"/>
                  <a:gd name="connsiteX818" fmla="*/ 136163 w 472704"/>
                  <a:gd name="connsiteY818" fmla="*/ 76539 h 375082"/>
                  <a:gd name="connsiteX819" fmla="*/ 136092 w 472704"/>
                  <a:gd name="connsiteY819" fmla="*/ 76646 h 375082"/>
                  <a:gd name="connsiteX820" fmla="*/ 154094 w 472704"/>
                  <a:gd name="connsiteY820" fmla="*/ 76646 h 375082"/>
                  <a:gd name="connsiteX821" fmla="*/ 154415 w 472704"/>
                  <a:gd name="connsiteY821" fmla="*/ 77039 h 375082"/>
                  <a:gd name="connsiteX822" fmla="*/ 161237 w 472704"/>
                  <a:gd name="connsiteY822" fmla="*/ 75896 h 375082"/>
                  <a:gd name="connsiteX823" fmla="*/ 163524 w 472704"/>
                  <a:gd name="connsiteY823" fmla="*/ 76539 h 375082"/>
                  <a:gd name="connsiteX824" fmla="*/ 167452 w 472704"/>
                  <a:gd name="connsiteY824" fmla="*/ 75717 h 375082"/>
                  <a:gd name="connsiteX825" fmla="*/ 166595 w 472704"/>
                  <a:gd name="connsiteY825" fmla="*/ 75932 h 375082"/>
                  <a:gd name="connsiteX826" fmla="*/ 171953 w 472704"/>
                  <a:gd name="connsiteY826" fmla="*/ 75432 h 375082"/>
                  <a:gd name="connsiteX827" fmla="*/ 170846 w 472704"/>
                  <a:gd name="connsiteY827" fmla="*/ 74681 h 375082"/>
                  <a:gd name="connsiteX828" fmla="*/ 174346 w 472704"/>
                  <a:gd name="connsiteY828" fmla="*/ 75217 h 375082"/>
                  <a:gd name="connsiteX829" fmla="*/ 174239 w 472704"/>
                  <a:gd name="connsiteY829" fmla="*/ 74539 h 375082"/>
                  <a:gd name="connsiteX830" fmla="*/ 184276 w 472704"/>
                  <a:gd name="connsiteY830" fmla="*/ 75360 h 375082"/>
                  <a:gd name="connsiteX831" fmla="*/ 196242 w 472704"/>
                  <a:gd name="connsiteY831" fmla="*/ 74396 h 375082"/>
                  <a:gd name="connsiteX832" fmla="*/ 202457 w 472704"/>
                  <a:gd name="connsiteY832" fmla="*/ 73395 h 375082"/>
                  <a:gd name="connsiteX833" fmla="*/ 208386 w 472704"/>
                  <a:gd name="connsiteY833" fmla="*/ 72074 h 375082"/>
                  <a:gd name="connsiteX834" fmla="*/ 231210 w 472704"/>
                  <a:gd name="connsiteY834" fmla="*/ 67109 h 375082"/>
                  <a:gd name="connsiteX835" fmla="*/ 231961 w 472704"/>
                  <a:gd name="connsiteY835" fmla="*/ 67431 h 375082"/>
                  <a:gd name="connsiteX836" fmla="*/ 236318 w 472704"/>
                  <a:gd name="connsiteY836" fmla="*/ 65787 h 375082"/>
                  <a:gd name="connsiteX837" fmla="*/ 237854 w 472704"/>
                  <a:gd name="connsiteY837" fmla="*/ 65002 h 375082"/>
                  <a:gd name="connsiteX838" fmla="*/ 238569 w 472704"/>
                  <a:gd name="connsiteY838" fmla="*/ 65251 h 375082"/>
                  <a:gd name="connsiteX839" fmla="*/ 241069 w 472704"/>
                  <a:gd name="connsiteY839" fmla="*/ 64216 h 375082"/>
                  <a:gd name="connsiteX840" fmla="*/ 242783 w 472704"/>
                  <a:gd name="connsiteY840" fmla="*/ 64252 h 375082"/>
                  <a:gd name="connsiteX841" fmla="*/ 250999 w 472704"/>
                  <a:gd name="connsiteY841" fmla="*/ 62501 h 375082"/>
                  <a:gd name="connsiteX842" fmla="*/ 260178 w 472704"/>
                  <a:gd name="connsiteY842" fmla="*/ 61073 h 375082"/>
                  <a:gd name="connsiteX843" fmla="*/ 275002 w 472704"/>
                  <a:gd name="connsiteY843" fmla="*/ 58751 h 375082"/>
                  <a:gd name="connsiteX844" fmla="*/ 279574 w 472704"/>
                  <a:gd name="connsiteY844" fmla="*/ 57858 h 375082"/>
                  <a:gd name="connsiteX845" fmla="*/ 283467 w 472704"/>
                  <a:gd name="connsiteY845" fmla="*/ 56822 h 375082"/>
                  <a:gd name="connsiteX846" fmla="*/ 290396 w 472704"/>
                  <a:gd name="connsiteY846" fmla="*/ 55786 h 375082"/>
                  <a:gd name="connsiteX847" fmla="*/ 299755 w 472704"/>
                  <a:gd name="connsiteY847" fmla="*/ 54750 h 375082"/>
                  <a:gd name="connsiteX848" fmla="*/ 309542 w 472704"/>
                  <a:gd name="connsiteY848" fmla="*/ 53464 h 375082"/>
                  <a:gd name="connsiteX849" fmla="*/ 318757 w 472704"/>
                  <a:gd name="connsiteY849" fmla="*/ 52393 h 375082"/>
                  <a:gd name="connsiteX850" fmla="*/ 328080 w 472704"/>
                  <a:gd name="connsiteY850" fmla="*/ 51321 h 375082"/>
                  <a:gd name="connsiteX851" fmla="*/ 329473 w 472704"/>
                  <a:gd name="connsiteY851" fmla="*/ 50964 h 375082"/>
                  <a:gd name="connsiteX852" fmla="*/ 340617 w 472704"/>
                  <a:gd name="connsiteY852" fmla="*/ 50142 h 375082"/>
                  <a:gd name="connsiteX853" fmla="*/ 352440 w 472704"/>
                  <a:gd name="connsiteY853" fmla="*/ 49000 h 375082"/>
                  <a:gd name="connsiteX854" fmla="*/ 361870 w 472704"/>
                  <a:gd name="connsiteY854" fmla="*/ 47249 h 375082"/>
                  <a:gd name="connsiteX855" fmla="*/ 366835 w 472704"/>
                  <a:gd name="connsiteY855" fmla="*/ 45106 h 375082"/>
                  <a:gd name="connsiteX856" fmla="*/ 363513 w 472704"/>
                  <a:gd name="connsiteY856" fmla="*/ 72610 h 375082"/>
                  <a:gd name="connsiteX857" fmla="*/ 363370 w 472704"/>
                  <a:gd name="connsiteY857" fmla="*/ 72038 h 375082"/>
                  <a:gd name="connsiteX858" fmla="*/ 360620 w 472704"/>
                  <a:gd name="connsiteY858" fmla="*/ 100077 h 375082"/>
                  <a:gd name="connsiteX859" fmla="*/ 357619 w 472704"/>
                  <a:gd name="connsiteY859" fmla="*/ 112650 h 375082"/>
                  <a:gd name="connsiteX860" fmla="*/ 357583 w 472704"/>
                  <a:gd name="connsiteY860" fmla="*/ 112365 h 375082"/>
                  <a:gd name="connsiteX861" fmla="*/ 352654 w 472704"/>
                  <a:gd name="connsiteY861" fmla="*/ 134510 h 375082"/>
                  <a:gd name="connsiteX862" fmla="*/ 352761 w 472704"/>
                  <a:gd name="connsiteY862" fmla="*/ 132367 h 375082"/>
                  <a:gd name="connsiteX863" fmla="*/ 351118 w 472704"/>
                  <a:gd name="connsiteY863" fmla="*/ 140475 h 375082"/>
                  <a:gd name="connsiteX864" fmla="*/ 349690 w 472704"/>
                  <a:gd name="connsiteY864" fmla="*/ 144761 h 375082"/>
                  <a:gd name="connsiteX865" fmla="*/ 343653 w 472704"/>
                  <a:gd name="connsiteY865" fmla="*/ 164264 h 375082"/>
                  <a:gd name="connsiteX866" fmla="*/ 337652 w 472704"/>
                  <a:gd name="connsiteY866" fmla="*/ 180409 h 375082"/>
                  <a:gd name="connsiteX867" fmla="*/ 337724 w 472704"/>
                  <a:gd name="connsiteY867" fmla="*/ 179837 h 375082"/>
                  <a:gd name="connsiteX868" fmla="*/ 333366 w 472704"/>
                  <a:gd name="connsiteY868" fmla="*/ 189946 h 375082"/>
                  <a:gd name="connsiteX869" fmla="*/ 332973 w 472704"/>
                  <a:gd name="connsiteY869" fmla="*/ 190410 h 375082"/>
                  <a:gd name="connsiteX870" fmla="*/ 324794 w 472704"/>
                  <a:gd name="connsiteY870" fmla="*/ 207162 h 375082"/>
                  <a:gd name="connsiteX871" fmla="*/ 324329 w 472704"/>
                  <a:gd name="connsiteY871" fmla="*/ 207198 h 375082"/>
                  <a:gd name="connsiteX872" fmla="*/ 319793 w 472704"/>
                  <a:gd name="connsiteY872" fmla="*/ 216092 h 375082"/>
                  <a:gd name="connsiteX873" fmla="*/ 321579 w 472704"/>
                  <a:gd name="connsiteY873" fmla="*/ 212806 h 375082"/>
                  <a:gd name="connsiteX874" fmla="*/ 314828 w 472704"/>
                  <a:gd name="connsiteY874" fmla="*/ 225986 h 375082"/>
                  <a:gd name="connsiteX875" fmla="*/ 307434 w 472704"/>
                  <a:gd name="connsiteY875" fmla="*/ 245738 h 375082"/>
                  <a:gd name="connsiteX876" fmla="*/ 464240 w 472704"/>
                  <a:gd name="connsiteY876" fmla="*/ 93148 h 375082"/>
                  <a:gd name="connsiteX877" fmla="*/ 461596 w 472704"/>
                  <a:gd name="connsiteY877" fmla="*/ 100828 h 375082"/>
                  <a:gd name="connsiteX878" fmla="*/ 461525 w 472704"/>
                  <a:gd name="connsiteY878" fmla="*/ 100685 h 375082"/>
                  <a:gd name="connsiteX879" fmla="*/ 452238 w 472704"/>
                  <a:gd name="connsiteY879" fmla="*/ 121366 h 375082"/>
                  <a:gd name="connsiteX880" fmla="*/ 451702 w 472704"/>
                  <a:gd name="connsiteY880" fmla="*/ 121508 h 375082"/>
                  <a:gd name="connsiteX881" fmla="*/ 448309 w 472704"/>
                  <a:gd name="connsiteY881" fmla="*/ 129545 h 375082"/>
                  <a:gd name="connsiteX882" fmla="*/ 446130 w 472704"/>
                  <a:gd name="connsiteY882" fmla="*/ 131546 h 375082"/>
                  <a:gd name="connsiteX883" fmla="*/ 443880 w 472704"/>
                  <a:gd name="connsiteY883" fmla="*/ 136046 h 375082"/>
                  <a:gd name="connsiteX884" fmla="*/ 444380 w 472704"/>
                  <a:gd name="connsiteY884" fmla="*/ 135046 h 375082"/>
                  <a:gd name="connsiteX885" fmla="*/ 440522 w 472704"/>
                  <a:gd name="connsiteY885" fmla="*/ 140654 h 375082"/>
                  <a:gd name="connsiteX886" fmla="*/ 441987 w 472704"/>
                  <a:gd name="connsiteY886" fmla="*/ 140082 h 375082"/>
                  <a:gd name="connsiteX887" fmla="*/ 438701 w 472704"/>
                  <a:gd name="connsiteY887" fmla="*/ 143083 h 375082"/>
                  <a:gd name="connsiteX888" fmla="*/ 439272 w 472704"/>
                  <a:gd name="connsiteY888" fmla="*/ 143476 h 375082"/>
                  <a:gd name="connsiteX889" fmla="*/ 429878 w 472704"/>
                  <a:gd name="connsiteY889" fmla="*/ 152227 h 375082"/>
                  <a:gd name="connsiteX890" fmla="*/ 408518 w 472704"/>
                  <a:gd name="connsiteY890" fmla="*/ 174194 h 375082"/>
                  <a:gd name="connsiteX891" fmla="*/ 397017 w 472704"/>
                  <a:gd name="connsiteY891" fmla="*/ 184123 h 375082"/>
                  <a:gd name="connsiteX892" fmla="*/ 385051 w 472704"/>
                  <a:gd name="connsiteY892" fmla="*/ 191446 h 375082"/>
                  <a:gd name="connsiteX893" fmla="*/ 384123 w 472704"/>
                  <a:gd name="connsiteY893" fmla="*/ 191339 h 375082"/>
                  <a:gd name="connsiteX894" fmla="*/ 379122 w 472704"/>
                  <a:gd name="connsiteY894" fmla="*/ 194125 h 375082"/>
                  <a:gd name="connsiteX895" fmla="*/ 377264 w 472704"/>
                  <a:gd name="connsiteY895" fmla="*/ 195268 h 375082"/>
                  <a:gd name="connsiteX896" fmla="*/ 376336 w 472704"/>
                  <a:gd name="connsiteY896" fmla="*/ 195160 h 375082"/>
                  <a:gd name="connsiteX897" fmla="*/ 373228 w 472704"/>
                  <a:gd name="connsiteY897" fmla="*/ 196697 h 375082"/>
                  <a:gd name="connsiteX898" fmla="*/ 371049 w 472704"/>
                  <a:gd name="connsiteY898" fmla="*/ 196982 h 375082"/>
                  <a:gd name="connsiteX899" fmla="*/ 360298 w 472704"/>
                  <a:gd name="connsiteY899" fmla="*/ 200518 h 375082"/>
                  <a:gd name="connsiteX900" fmla="*/ 354869 w 472704"/>
                  <a:gd name="connsiteY900" fmla="*/ 202340 h 375082"/>
                  <a:gd name="connsiteX901" fmla="*/ 348832 w 472704"/>
                  <a:gd name="connsiteY901" fmla="*/ 204483 h 375082"/>
                  <a:gd name="connsiteX902" fmla="*/ 330902 w 472704"/>
                  <a:gd name="connsiteY902" fmla="*/ 215306 h 375082"/>
                  <a:gd name="connsiteX903" fmla="*/ 323722 w 472704"/>
                  <a:gd name="connsiteY903" fmla="*/ 224843 h 375082"/>
                  <a:gd name="connsiteX904" fmla="*/ 322472 w 472704"/>
                  <a:gd name="connsiteY904" fmla="*/ 227379 h 375082"/>
                  <a:gd name="connsiteX905" fmla="*/ 321579 w 472704"/>
                  <a:gd name="connsiteY905" fmla="*/ 229951 h 375082"/>
                  <a:gd name="connsiteX906" fmla="*/ 320436 w 472704"/>
                  <a:gd name="connsiteY906" fmla="*/ 234737 h 375082"/>
                  <a:gd name="connsiteX907" fmla="*/ 320507 w 472704"/>
                  <a:gd name="connsiteY907" fmla="*/ 246524 h 375082"/>
                  <a:gd name="connsiteX908" fmla="*/ 321365 w 472704"/>
                  <a:gd name="connsiteY908" fmla="*/ 252239 h 375082"/>
                  <a:gd name="connsiteX909" fmla="*/ 322543 w 472704"/>
                  <a:gd name="connsiteY909" fmla="*/ 258204 h 375082"/>
                  <a:gd name="connsiteX910" fmla="*/ 325544 w 472704"/>
                  <a:gd name="connsiteY910" fmla="*/ 264312 h 375082"/>
                  <a:gd name="connsiteX911" fmla="*/ 327651 w 472704"/>
                  <a:gd name="connsiteY911" fmla="*/ 266848 h 375082"/>
                  <a:gd name="connsiteX912" fmla="*/ 328866 w 472704"/>
                  <a:gd name="connsiteY912" fmla="*/ 268027 h 375082"/>
                  <a:gd name="connsiteX913" fmla="*/ 330437 w 472704"/>
                  <a:gd name="connsiteY913" fmla="*/ 269206 h 375082"/>
                  <a:gd name="connsiteX914" fmla="*/ 335438 w 472704"/>
                  <a:gd name="connsiteY914" fmla="*/ 272135 h 375082"/>
                  <a:gd name="connsiteX915" fmla="*/ 336474 w 472704"/>
                  <a:gd name="connsiteY915" fmla="*/ 272778 h 375082"/>
                  <a:gd name="connsiteX916" fmla="*/ 337152 w 472704"/>
                  <a:gd name="connsiteY916" fmla="*/ 273242 h 375082"/>
                  <a:gd name="connsiteX917" fmla="*/ 337617 w 472704"/>
                  <a:gd name="connsiteY917" fmla="*/ 273671 h 375082"/>
                  <a:gd name="connsiteX918" fmla="*/ 337652 w 472704"/>
                  <a:gd name="connsiteY918" fmla="*/ 274742 h 375082"/>
                  <a:gd name="connsiteX919" fmla="*/ 337474 w 472704"/>
                  <a:gd name="connsiteY919" fmla="*/ 274992 h 375082"/>
                  <a:gd name="connsiteX920" fmla="*/ 337438 w 472704"/>
                  <a:gd name="connsiteY920" fmla="*/ 275135 h 375082"/>
                  <a:gd name="connsiteX921" fmla="*/ 337402 w 472704"/>
                  <a:gd name="connsiteY921" fmla="*/ 275278 h 375082"/>
                  <a:gd name="connsiteX922" fmla="*/ 335188 w 472704"/>
                  <a:gd name="connsiteY922" fmla="*/ 276421 h 375082"/>
                  <a:gd name="connsiteX923" fmla="*/ 333045 w 472704"/>
                  <a:gd name="connsiteY923" fmla="*/ 276492 h 375082"/>
                  <a:gd name="connsiteX924" fmla="*/ 330401 w 472704"/>
                  <a:gd name="connsiteY924" fmla="*/ 275814 h 375082"/>
                  <a:gd name="connsiteX925" fmla="*/ 327937 w 472704"/>
                  <a:gd name="connsiteY925" fmla="*/ 274349 h 375082"/>
                  <a:gd name="connsiteX926" fmla="*/ 327437 w 472704"/>
                  <a:gd name="connsiteY926" fmla="*/ 273956 h 375082"/>
                  <a:gd name="connsiteX927" fmla="*/ 326080 w 472704"/>
                  <a:gd name="connsiteY927" fmla="*/ 272778 h 375082"/>
                  <a:gd name="connsiteX928" fmla="*/ 321936 w 472704"/>
                  <a:gd name="connsiteY928" fmla="*/ 267813 h 375082"/>
                  <a:gd name="connsiteX929" fmla="*/ 314256 w 472704"/>
                  <a:gd name="connsiteY929" fmla="*/ 252168 h 375082"/>
                  <a:gd name="connsiteX930" fmla="*/ 311935 w 472704"/>
                  <a:gd name="connsiteY930" fmla="*/ 246238 h 375082"/>
                  <a:gd name="connsiteX931" fmla="*/ 321900 w 472704"/>
                  <a:gd name="connsiteY931" fmla="*/ 225486 h 375082"/>
                  <a:gd name="connsiteX932" fmla="*/ 332402 w 472704"/>
                  <a:gd name="connsiteY932" fmla="*/ 204090 h 375082"/>
                  <a:gd name="connsiteX933" fmla="*/ 335224 w 472704"/>
                  <a:gd name="connsiteY933" fmla="*/ 203519 h 375082"/>
                  <a:gd name="connsiteX934" fmla="*/ 338224 w 472704"/>
                  <a:gd name="connsiteY934" fmla="*/ 202304 h 375082"/>
                  <a:gd name="connsiteX935" fmla="*/ 348332 w 472704"/>
                  <a:gd name="connsiteY935" fmla="*/ 195982 h 375082"/>
                  <a:gd name="connsiteX936" fmla="*/ 360620 w 472704"/>
                  <a:gd name="connsiteY936" fmla="*/ 190446 h 375082"/>
                  <a:gd name="connsiteX937" fmla="*/ 372121 w 472704"/>
                  <a:gd name="connsiteY937" fmla="*/ 186231 h 375082"/>
                  <a:gd name="connsiteX938" fmla="*/ 382586 w 472704"/>
                  <a:gd name="connsiteY938" fmla="*/ 180802 h 375082"/>
                  <a:gd name="connsiteX939" fmla="*/ 396124 w 472704"/>
                  <a:gd name="connsiteY939" fmla="*/ 172836 h 375082"/>
                  <a:gd name="connsiteX940" fmla="*/ 403589 w 472704"/>
                  <a:gd name="connsiteY940" fmla="*/ 166479 h 375082"/>
                  <a:gd name="connsiteX941" fmla="*/ 404732 w 472704"/>
                  <a:gd name="connsiteY941" fmla="*/ 166050 h 375082"/>
                  <a:gd name="connsiteX942" fmla="*/ 407018 w 472704"/>
                  <a:gd name="connsiteY942" fmla="*/ 163692 h 375082"/>
                  <a:gd name="connsiteX943" fmla="*/ 407054 w 472704"/>
                  <a:gd name="connsiteY943" fmla="*/ 163835 h 375082"/>
                  <a:gd name="connsiteX944" fmla="*/ 409483 w 472704"/>
                  <a:gd name="connsiteY944" fmla="*/ 160906 h 375082"/>
                  <a:gd name="connsiteX945" fmla="*/ 409519 w 472704"/>
                  <a:gd name="connsiteY945" fmla="*/ 161049 h 375082"/>
                  <a:gd name="connsiteX946" fmla="*/ 410697 w 472704"/>
                  <a:gd name="connsiteY946" fmla="*/ 159728 h 375082"/>
                  <a:gd name="connsiteX947" fmla="*/ 410626 w 472704"/>
                  <a:gd name="connsiteY947" fmla="*/ 160085 h 375082"/>
                  <a:gd name="connsiteX948" fmla="*/ 415483 w 472704"/>
                  <a:gd name="connsiteY948" fmla="*/ 154477 h 375082"/>
                  <a:gd name="connsiteX949" fmla="*/ 414983 w 472704"/>
                  <a:gd name="connsiteY949" fmla="*/ 154298 h 375082"/>
                  <a:gd name="connsiteX950" fmla="*/ 422270 w 472704"/>
                  <a:gd name="connsiteY950" fmla="*/ 145869 h 375082"/>
                  <a:gd name="connsiteX951" fmla="*/ 422341 w 472704"/>
                  <a:gd name="connsiteY951" fmla="*/ 145976 h 375082"/>
                  <a:gd name="connsiteX952" fmla="*/ 430485 w 472704"/>
                  <a:gd name="connsiteY952" fmla="*/ 133653 h 375082"/>
                  <a:gd name="connsiteX953" fmla="*/ 430950 w 472704"/>
                  <a:gd name="connsiteY953" fmla="*/ 133617 h 375082"/>
                  <a:gd name="connsiteX954" fmla="*/ 432593 w 472704"/>
                  <a:gd name="connsiteY954" fmla="*/ 128081 h 375082"/>
                  <a:gd name="connsiteX955" fmla="*/ 434022 w 472704"/>
                  <a:gd name="connsiteY955" fmla="*/ 126688 h 375082"/>
                  <a:gd name="connsiteX956" fmla="*/ 434736 w 472704"/>
                  <a:gd name="connsiteY956" fmla="*/ 123402 h 375082"/>
                  <a:gd name="connsiteX957" fmla="*/ 434629 w 472704"/>
                  <a:gd name="connsiteY957" fmla="*/ 124116 h 375082"/>
                  <a:gd name="connsiteX958" fmla="*/ 436022 w 472704"/>
                  <a:gd name="connsiteY958" fmla="*/ 119865 h 375082"/>
                  <a:gd name="connsiteX959" fmla="*/ 434950 w 472704"/>
                  <a:gd name="connsiteY959" fmla="*/ 120437 h 375082"/>
                  <a:gd name="connsiteX960" fmla="*/ 436558 w 472704"/>
                  <a:gd name="connsiteY960" fmla="*/ 118008 h 375082"/>
                  <a:gd name="connsiteX961" fmla="*/ 435879 w 472704"/>
                  <a:gd name="connsiteY961" fmla="*/ 117830 h 375082"/>
                  <a:gd name="connsiteX962" fmla="*/ 439808 w 472704"/>
                  <a:gd name="connsiteY962" fmla="*/ 110686 h 375082"/>
                  <a:gd name="connsiteX963" fmla="*/ 447345 w 472704"/>
                  <a:gd name="connsiteY963" fmla="*/ 73002 h 375082"/>
                  <a:gd name="connsiteX964" fmla="*/ 447880 w 472704"/>
                  <a:gd name="connsiteY964" fmla="*/ 72502 h 375082"/>
                  <a:gd name="connsiteX965" fmla="*/ 447523 w 472704"/>
                  <a:gd name="connsiteY965" fmla="*/ 68645 h 375082"/>
                  <a:gd name="connsiteX966" fmla="*/ 447166 w 472704"/>
                  <a:gd name="connsiteY966" fmla="*/ 67216 h 375082"/>
                  <a:gd name="connsiteX967" fmla="*/ 447595 w 472704"/>
                  <a:gd name="connsiteY967" fmla="*/ 66644 h 375082"/>
                  <a:gd name="connsiteX968" fmla="*/ 447130 w 472704"/>
                  <a:gd name="connsiteY968" fmla="*/ 64358 h 375082"/>
                  <a:gd name="connsiteX969" fmla="*/ 447488 w 472704"/>
                  <a:gd name="connsiteY969" fmla="*/ 62894 h 375082"/>
                  <a:gd name="connsiteX970" fmla="*/ 446987 w 472704"/>
                  <a:gd name="connsiteY970" fmla="*/ 59036 h 375082"/>
                  <a:gd name="connsiteX971" fmla="*/ 445987 w 472704"/>
                  <a:gd name="connsiteY971" fmla="*/ 55393 h 375082"/>
                  <a:gd name="connsiteX972" fmla="*/ 444666 w 472704"/>
                  <a:gd name="connsiteY972" fmla="*/ 51750 h 375082"/>
                  <a:gd name="connsiteX973" fmla="*/ 442915 w 472704"/>
                  <a:gd name="connsiteY973" fmla="*/ 47999 h 375082"/>
                  <a:gd name="connsiteX974" fmla="*/ 439915 w 472704"/>
                  <a:gd name="connsiteY974" fmla="*/ 42534 h 375082"/>
                  <a:gd name="connsiteX975" fmla="*/ 437415 w 472704"/>
                  <a:gd name="connsiteY975" fmla="*/ 39855 h 375082"/>
                  <a:gd name="connsiteX976" fmla="*/ 436058 w 472704"/>
                  <a:gd name="connsiteY976" fmla="*/ 38498 h 375082"/>
                  <a:gd name="connsiteX977" fmla="*/ 434343 w 472704"/>
                  <a:gd name="connsiteY977" fmla="*/ 37212 h 375082"/>
                  <a:gd name="connsiteX978" fmla="*/ 426449 w 472704"/>
                  <a:gd name="connsiteY978" fmla="*/ 34569 h 375082"/>
                  <a:gd name="connsiteX979" fmla="*/ 419841 w 472704"/>
                  <a:gd name="connsiteY979" fmla="*/ 35033 h 375082"/>
                  <a:gd name="connsiteX980" fmla="*/ 412304 w 472704"/>
                  <a:gd name="connsiteY980" fmla="*/ 36748 h 375082"/>
                  <a:gd name="connsiteX981" fmla="*/ 404554 w 472704"/>
                  <a:gd name="connsiteY981" fmla="*/ 38141 h 375082"/>
                  <a:gd name="connsiteX982" fmla="*/ 389944 w 472704"/>
                  <a:gd name="connsiteY982" fmla="*/ 45642 h 375082"/>
                  <a:gd name="connsiteX983" fmla="*/ 389159 w 472704"/>
                  <a:gd name="connsiteY983" fmla="*/ 46535 h 375082"/>
                  <a:gd name="connsiteX984" fmla="*/ 382229 w 472704"/>
                  <a:gd name="connsiteY984" fmla="*/ 52357 h 375082"/>
                  <a:gd name="connsiteX985" fmla="*/ 377586 w 472704"/>
                  <a:gd name="connsiteY985" fmla="*/ 56357 h 375082"/>
                  <a:gd name="connsiteX986" fmla="*/ 369513 w 472704"/>
                  <a:gd name="connsiteY986" fmla="*/ 63930 h 375082"/>
                  <a:gd name="connsiteX987" fmla="*/ 369442 w 472704"/>
                  <a:gd name="connsiteY987" fmla="*/ 56000 h 375082"/>
                  <a:gd name="connsiteX988" fmla="*/ 373550 w 472704"/>
                  <a:gd name="connsiteY988" fmla="*/ 52000 h 375082"/>
                  <a:gd name="connsiteX989" fmla="*/ 376479 w 472704"/>
                  <a:gd name="connsiteY989" fmla="*/ 49249 h 375082"/>
                  <a:gd name="connsiteX990" fmla="*/ 391695 w 472704"/>
                  <a:gd name="connsiteY990" fmla="*/ 38141 h 375082"/>
                  <a:gd name="connsiteX991" fmla="*/ 400232 w 472704"/>
                  <a:gd name="connsiteY991" fmla="*/ 33355 h 375082"/>
                  <a:gd name="connsiteX992" fmla="*/ 411161 w 472704"/>
                  <a:gd name="connsiteY992" fmla="*/ 27997 h 375082"/>
                  <a:gd name="connsiteX993" fmla="*/ 427878 w 472704"/>
                  <a:gd name="connsiteY993" fmla="*/ 24497 h 375082"/>
                  <a:gd name="connsiteX994" fmla="*/ 431057 w 472704"/>
                  <a:gd name="connsiteY994" fmla="*/ 24889 h 375082"/>
                  <a:gd name="connsiteX995" fmla="*/ 432664 w 472704"/>
                  <a:gd name="connsiteY995" fmla="*/ 25318 h 375082"/>
                  <a:gd name="connsiteX996" fmla="*/ 434593 w 472704"/>
                  <a:gd name="connsiteY996" fmla="*/ 25961 h 375082"/>
                  <a:gd name="connsiteX997" fmla="*/ 443523 w 472704"/>
                  <a:gd name="connsiteY997" fmla="*/ 29961 h 375082"/>
                  <a:gd name="connsiteX998" fmla="*/ 452131 w 472704"/>
                  <a:gd name="connsiteY998" fmla="*/ 36891 h 375082"/>
                  <a:gd name="connsiteX999" fmla="*/ 457882 w 472704"/>
                  <a:gd name="connsiteY999" fmla="*/ 45892 h 375082"/>
                  <a:gd name="connsiteX1000" fmla="*/ 460060 w 472704"/>
                  <a:gd name="connsiteY1000" fmla="*/ 52214 h 375082"/>
                  <a:gd name="connsiteX1001" fmla="*/ 462168 w 472704"/>
                  <a:gd name="connsiteY1001" fmla="*/ 59608 h 375082"/>
                  <a:gd name="connsiteX1002" fmla="*/ 462168 w 472704"/>
                  <a:gd name="connsiteY1002" fmla="*/ 61358 h 375082"/>
                  <a:gd name="connsiteX1003" fmla="*/ 463347 w 472704"/>
                  <a:gd name="connsiteY1003" fmla="*/ 66002 h 375082"/>
                  <a:gd name="connsiteX1004" fmla="*/ 463204 w 472704"/>
                  <a:gd name="connsiteY1004" fmla="*/ 65930 h 375082"/>
                  <a:gd name="connsiteX1005" fmla="*/ 464525 w 472704"/>
                  <a:gd name="connsiteY1005" fmla="*/ 71609 h 375082"/>
                  <a:gd name="connsiteX1006" fmla="*/ 464382 w 472704"/>
                  <a:gd name="connsiteY1006" fmla="*/ 71538 h 375082"/>
                  <a:gd name="connsiteX1007" fmla="*/ 464811 w 472704"/>
                  <a:gd name="connsiteY1007" fmla="*/ 74181 h 375082"/>
                  <a:gd name="connsiteX1008" fmla="*/ 464597 w 472704"/>
                  <a:gd name="connsiteY1008" fmla="*/ 73752 h 375082"/>
                  <a:gd name="connsiteX1009" fmla="*/ 465204 w 472704"/>
                  <a:gd name="connsiteY1009" fmla="*/ 84790 h 375082"/>
                  <a:gd name="connsiteX1010" fmla="*/ 465740 w 472704"/>
                  <a:gd name="connsiteY1010" fmla="*/ 84540 h 375082"/>
                  <a:gd name="connsiteX1011" fmla="*/ 464240 w 472704"/>
                  <a:gd name="connsiteY1011" fmla="*/ 93148 h 375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</a:cxnLst>
                <a:rect l="l" t="t" r="r" b="b"/>
                <a:pathLst>
                  <a:path w="472704" h="375082">
                    <a:moveTo>
                      <a:pt x="472169" y="82646"/>
                    </a:moveTo>
                    <a:cubicBezTo>
                      <a:pt x="471633" y="75360"/>
                      <a:pt x="472383" y="69181"/>
                      <a:pt x="469955" y="66966"/>
                    </a:cubicBezTo>
                    <a:cubicBezTo>
                      <a:pt x="469204" y="63823"/>
                      <a:pt x="469633" y="63108"/>
                      <a:pt x="469383" y="61465"/>
                    </a:cubicBezTo>
                    <a:lnTo>
                      <a:pt x="469669" y="62180"/>
                    </a:lnTo>
                    <a:cubicBezTo>
                      <a:pt x="468169" y="56322"/>
                      <a:pt x="467669" y="54679"/>
                      <a:pt x="466669" y="50393"/>
                    </a:cubicBezTo>
                    <a:cubicBezTo>
                      <a:pt x="465918" y="48356"/>
                      <a:pt x="465097" y="48178"/>
                      <a:pt x="463918" y="44142"/>
                    </a:cubicBezTo>
                    <a:cubicBezTo>
                      <a:pt x="464740" y="45285"/>
                      <a:pt x="464061" y="43713"/>
                      <a:pt x="463490" y="42213"/>
                    </a:cubicBezTo>
                    <a:cubicBezTo>
                      <a:pt x="463882" y="43142"/>
                      <a:pt x="464204" y="43356"/>
                      <a:pt x="463561" y="41356"/>
                    </a:cubicBezTo>
                    <a:cubicBezTo>
                      <a:pt x="463311" y="41141"/>
                      <a:pt x="463061" y="40748"/>
                      <a:pt x="462811" y="40391"/>
                    </a:cubicBezTo>
                    <a:cubicBezTo>
                      <a:pt x="462847" y="40355"/>
                      <a:pt x="462811" y="40284"/>
                      <a:pt x="462882" y="40284"/>
                    </a:cubicBezTo>
                    <a:cubicBezTo>
                      <a:pt x="461561" y="37963"/>
                      <a:pt x="461596" y="38498"/>
                      <a:pt x="462204" y="39570"/>
                    </a:cubicBezTo>
                    <a:cubicBezTo>
                      <a:pt x="462132" y="39534"/>
                      <a:pt x="462096" y="39677"/>
                      <a:pt x="462168" y="40070"/>
                    </a:cubicBezTo>
                    <a:cubicBezTo>
                      <a:pt x="461382" y="37355"/>
                      <a:pt x="457989" y="33712"/>
                      <a:pt x="458203" y="33104"/>
                    </a:cubicBezTo>
                    <a:cubicBezTo>
                      <a:pt x="455560" y="30104"/>
                      <a:pt x="452845" y="28033"/>
                      <a:pt x="450131" y="26318"/>
                    </a:cubicBezTo>
                    <a:cubicBezTo>
                      <a:pt x="447416" y="24639"/>
                      <a:pt x="444701" y="23318"/>
                      <a:pt x="441737" y="22103"/>
                    </a:cubicBezTo>
                    <a:cubicBezTo>
                      <a:pt x="441201" y="21496"/>
                      <a:pt x="442701" y="21853"/>
                      <a:pt x="444451" y="22603"/>
                    </a:cubicBezTo>
                    <a:cubicBezTo>
                      <a:pt x="443058" y="21960"/>
                      <a:pt x="441665" y="21318"/>
                      <a:pt x="440237" y="20782"/>
                    </a:cubicBezTo>
                    <a:cubicBezTo>
                      <a:pt x="440451" y="20317"/>
                      <a:pt x="442773" y="21567"/>
                      <a:pt x="444094" y="22139"/>
                    </a:cubicBezTo>
                    <a:cubicBezTo>
                      <a:pt x="441808" y="20568"/>
                      <a:pt x="439058" y="19639"/>
                      <a:pt x="436200" y="18924"/>
                    </a:cubicBezTo>
                    <a:cubicBezTo>
                      <a:pt x="435486" y="18746"/>
                      <a:pt x="434736" y="18603"/>
                      <a:pt x="434022" y="18424"/>
                    </a:cubicBezTo>
                    <a:cubicBezTo>
                      <a:pt x="433200" y="18282"/>
                      <a:pt x="432414" y="18139"/>
                      <a:pt x="431593" y="17996"/>
                    </a:cubicBezTo>
                    <a:cubicBezTo>
                      <a:pt x="430771" y="17924"/>
                      <a:pt x="429950" y="17817"/>
                      <a:pt x="429128" y="17746"/>
                    </a:cubicBezTo>
                    <a:cubicBezTo>
                      <a:pt x="428307" y="17710"/>
                      <a:pt x="427485" y="17674"/>
                      <a:pt x="426628" y="17567"/>
                    </a:cubicBezTo>
                    <a:cubicBezTo>
                      <a:pt x="426163" y="17710"/>
                      <a:pt x="425735" y="17889"/>
                      <a:pt x="425270" y="18031"/>
                    </a:cubicBezTo>
                    <a:lnTo>
                      <a:pt x="424878" y="17996"/>
                    </a:lnTo>
                    <a:cubicBezTo>
                      <a:pt x="424913" y="18174"/>
                      <a:pt x="423484" y="18603"/>
                      <a:pt x="422556" y="18817"/>
                    </a:cubicBezTo>
                    <a:cubicBezTo>
                      <a:pt x="421591" y="18567"/>
                      <a:pt x="422449" y="17781"/>
                      <a:pt x="419305" y="18531"/>
                    </a:cubicBezTo>
                    <a:cubicBezTo>
                      <a:pt x="416698" y="18710"/>
                      <a:pt x="412483" y="20674"/>
                      <a:pt x="409626" y="22103"/>
                    </a:cubicBezTo>
                    <a:cubicBezTo>
                      <a:pt x="411269" y="21532"/>
                      <a:pt x="410840" y="21960"/>
                      <a:pt x="410197" y="22354"/>
                    </a:cubicBezTo>
                    <a:cubicBezTo>
                      <a:pt x="408768" y="22925"/>
                      <a:pt x="407804" y="22889"/>
                      <a:pt x="406768" y="23532"/>
                    </a:cubicBezTo>
                    <a:lnTo>
                      <a:pt x="406411" y="23068"/>
                    </a:lnTo>
                    <a:cubicBezTo>
                      <a:pt x="407161" y="23282"/>
                      <a:pt x="402946" y="25211"/>
                      <a:pt x="402553" y="25639"/>
                    </a:cubicBezTo>
                    <a:cubicBezTo>
                      <a:pt x="401589" y="25639"/>
                      <a:pt x="404554" y="24318"/>
                      <a:pt x="404804" y="23889"/>
                    </a:cubicBezTo>
                    <a:cubicBezTo>
                      <a:pt x="399232" y="26461"/>
                      <a:pt x="401982" y="25175"/>
                      <a:pt x="396517" y="27782"/>
                    </a:cubicBezTo>
                    <a:cubicBezTo>
                      <a:pt x="393766" y="29497"/>
                      <a:pt x="397267" y="27997"/>
                      <a:pt x="396088" y="29104"/>
                    </a:cubicBezTo>
                    <a:cubicBezTo>
                      <a:pt x="393516" y="30426"/>
                      <a:pt x="391159" y="31997"/>
                      <a:pt x="388087" y="33355"/>
                    </a:cubicBezTo>
                    <a:lnTo>
                      <a:pt x="389230" y="33247"/>
                    </a:lnTo>
                    <a:cubicBezTo>
                      <a:pt x="384694" y="36248"/>
                      <a:pt x="382015" y="37998"/>
                      <a:pt x="378800" y="39855"/>
                    </a:cubicBezTo>
                    <a:cubicBezTo>
                      <a:pt x="373228" y="45213"/>
                      <a:pt x="370513" y="49500"/>
                      <a:pt x="369121" y="52321"/>
                    </a:cubicBezTo>
                    <a:cubicBezTo>
                      <a:pt x="368978" y="48678"/>
                      <a:pt x="368728" y="45678"/>
                      <a:pt x="368442" y="43820"/>
                    </a:cubicBezTo>
                    <a:lnTo>
                      <a:pt x="370121" y="42356"/>
                    </a:lnTo>
                    <a:lnTo>
                      <a:pt x="368549" y="41391"/>
                    </a:lnTo>
                    <a:cubicBezTo>
                      <a:pt x="367513" y="40748"/>
                      <a:pt x="367085" y="40927"/>
                      <a:pt x="367370" y="42106"/>
                    </a:cubicBezTo>
                    <a:cubicBezTo>
                      <a:pt x="367263" y="42320"/>
                      <a:pt x="367192" y="42570"/>
                      <a:pt x="367085" y="42963"/>
                    </a:cubicBezTo>
                    <a:cubicBezTo>
                      <a:pt x="365049" y="42999"/>
                      <a:pt x="360762" y="43749"/>
                      <a:pt x="352904" y="43106"/>
                    </a:cubicBezTo>
                    <a:lnTo>
                      <a:pt x="353154" y="42927"/>
                    </a:lnTo>
                    <a:cubicBezTo>
                      <a:pt x="347082" y="43070"/>
                      <a:pt x="343189" y="43285"/>
                      <a:pt x="339081" y="44463"/>
                    </a:cubicBezTo>
                    <a:cubicBezTo>
                      <a:pt x="338331" y="43499"/>
                      <a:pt x="334081" y="44785"/>
                      <a:pt x="332616" y="44570"/>
                    </a:cubicBezTo>
                    <a:lnTo>
                      <a:pt x="332759" y="44463"/>
                    </a:lnTo>
                    <a:cubicBezTo>
                      <a:pt x="329116" y="45571"/>
                      <a:pt x="325044" y="44463"/>
                      <a:pt x="321543" y="45463"/>
                    </a:cubicBezTo>
                    <a:cubicBezTo>
                      <a:pt x="321686" y="45356"/>
                      <a:pt x="321722" y="45071"/>
                      <a:pt x="322543" y="44999"/>
                    </a:cubicBezTo>
                    <a:cubicBezTo>
                      <a:pt x="321222" y="45177"/>
                      <a:pt x="319722" y="45392"/>
                      <a:pt x="318436" y="45499"/>
                    </a:cubicBezTo>
                    <a:cubicBezTo>
                      <a:pt x="317114" y="45606"/>
                      <a:pt x="316114" y="45678"/>
                      <a:pt x="315971" y="45392"/>
                    </a:cubicBezTo>
                    <a:cubicBezTo>
                      <a:pt x="312649" y="45892"/>
                      <a:pt x="308899" y="46714"/>
                      <a:pt x="305577" y="47499"/>
                    </a:cubicBezTo>
                    <a:cubicBezTo>
                      <a:pt x="302219" y="48321"/>
                      <a:pt x="299362" y="48928"/>
                      <a:pt x="297469" y="49607"/>
                    </a:cubicBezTo>
                    <a:lnTo>
                      <a:pt x="297719" y="49428"/>
                    </a:lnTo>
                    <a:cubicBezTo>
                      <a:pt x="295576" y="50321"/>
                      <a:pt x="294861" y="49821"/>
                      <a:pt x="292397" y="50321"/>
                    </a:cubicBezTo>
                    <a:cubicBezTo>
                      <a:pt x="292254" y="50250"/>
                      <a:pt x="292075" y="50214"/>
                      <a:pt x="292111" y="50178"/>
                    </a:cubicBezTo>
                    <a:cubicBezTo>
                      <a:pt x="289646" y="51035"/>
                      <a:pt x="285003" y="50643"/>
                      <a:pt x="282681" y="51321"/>
                    </a:cubicBezTo>
                    <a:lnTo>
                      <a:pt x="282467" y="50964"/>
                    </a:lnTo>
                    <a:cubicBezTo>
                      <a:pt x="280717" y="51286"/>
                      <a:pt x="279074" y="51750"/>
                      <a:pt x="277538" y="52071"/>
                    </a:cubicBezTo>
                    <a:lnTo>
                      <a:pt x="279324" y="51786"/>
                    </a:lnTo>
                    <a:cubicBezTo>
                      <a:pt x="279145" y="52393"/>
                      <a:pt x="278181" y="52428"/>
                      <a:pt x="276931" y="52464"/>
                    </a:cubicBezTo>
                    <a:cubicBezTo>
                      <a:pt x="276323" y="52464"/>
                      <a:pt x="275609" y="52464"/>
                      <a:pt x="274930" y="52500"/>
                    </a:cubicBezTo>
                    <a:cubicBezTo>
                      <a:pt x="274109" y="52536"/>
                      <a:pt x="273180" y="52643"/>
                      <a:pt x="272287" y="52964"/>
                    </a:cubicBezTo>
                    <a:cubicBezTo>
                      <a:pt x="268787" y="53321"/>
                      <a:pt x="265858" y="56393"/>
                      <a:pt x="262321" y="56536"/>
                    </a:cubicBezTo>
                    <a:cubicBezTo>
                      <a:pt x="260786" y="57358"/>
                      <a:pt x="263607" y="55464"/>
                      <a:pt x="261250" y="56322"/>
                    </a:cubicBezTo>
                    <a:cubicBezTo>
                      <a:pt x="261071" y="55786"/>
                      <a:pt x="262321" y="55750"/>
                      <a:pt x="261607" y="55429"/>
                    </a:cubicBezTo>
                    <a:cubicBezTo>
                      <a:pt x="259285" y="56143"/>
                      <a:pt x="257642" y="55643"/>
                      <a:pt x="254785" y="56357"/>
                    </a:cubicBezTo>
                    <a:lnTo>
                      <a:pt x="254606" y="55929"/>
                    </a:lnTo>
                    <a:cubicBezTo>
                      <a:pt x="252856" y="56536"/>
                      <a:pt x="250856" y="56500"/>
                      <a:pt x="249070" y="56643"/>
                    </a:cubicBezTo>
                    <a:cubicBezTo>
                      <a:pt x="247284" y="56750"/>
                      <a:pt x="245712" y="56893"/>
                      <a:pt x="244462" y="57572"/>
                    </a:cubicBezTo>
                    <a:cubicBezTo>
                      <a:pt x="240497" y="58858"/>
                      <a:pt x="241390" y="56929"/>
                      <a:pt x="237461" y="58894"/>
                    </a:cubicBezTo>
                    <a:lnTo>
                      <a:pt x="235711" y="58786"/>
                    </a:lnTo>
                    <a:cubicBezTo>
                      <a:pt x="233925" y="59179"/>
                      <a:pt x="234675" y="59858"/>
                      <a:pt x="232675" y="60108"/>
                    </a:cubicBezTo>
                    <a:cubicBezTo>
                      <a:pt x="232675" y="59715"/>
                      <a:pt x="230175" y="60501"/>
                      <a:pt x="231210" y="59858"/>
                    </a:cubicBezTo>
                    <a:cubicBezTo>
                      <a:pt x="226781" y="60501"/>
                      <a:pt x="222638" y="63001"/>
                      <a:pt x="216637" y="63323"/>
                    </a:cubicBezTo>
                    <a:cubicBezTo>
                      <a:pt x="215530" y="64323"/>
                      <a:pt x="212530" y="64501"/>
                      <a:pt x="211708" y="65216"/>
                    </a:cubicBezTo>
                    <a:cubicBezTo>
                      <a:pt x="211494" y="64966"/>
                      <a:pt x="205814" y="66323"/>
                      <a:pt x="208993" y="65002"/>
                    </a:cubicBezTo>
                    <a:cubicBezTo>
                      <a:pt x="209279" y="64894"/>
                      <a:pt x="209779" y="64787"/>
                      <a:pt x="209744" y="64930"/>
                    </a:cubicBezTo>
                    <a:lnTo>
                      <a:pt x="210065" y="64430"/>
                    </a:lnTo>
                    <a:cubicBezTo>
                      <a:pt x="206600" y="64287"/>
                      <a:pt x="204100" y="66038"/>
                      <a:pt x="200814" y="66502"/>
                    </a:cubicBezTo>
                    <a:cubicBezTo>
                      <a:pt x="201778" y="66502"/>
                      <a:pt x="203100" y="66180"/>
                      <a:pt x="202278" y="66644"/>
                    </a:cubicBezTo>
                    <a:cubicBezTo>
                      <a:pt x="201242" y="66823"/>
                      <a:pt x="200314" y="66966"/>
                      <a:pt x="199314" y="67073"/>
                    </a:cubicBezTo>
                    <a:lnTo>
                      <a:pt x="199885" y="66609"/>
                    </a:lnTo>
                    <a:cubicBezTo>
                      <a:pt x="198421" y="66752"/>
                      <a:pt x="196956" y="66859"/>
                      <a:pt x="195456" y="66930"/>
                    </a:cubicBezTo>
                    <a:lnTo>
                      <a:pt x="196135" y="67323"/>
                    </a:lnTo>
                    <a:cubicBezTo>
                      <a:pt x="193920" y="67323"/>
                      <a:pt x="193099" y="66609"/>
                      <a:pt x="190598" y="67431"/>
                    </a:cubicBezTo>
                    <a:cubicBezTo>
                      <a:pt x="189455" y="67859"/>
                      <a:pt x="192777" y="67895"/>
                      <a:pt x="190420" y="68181"/>
                    </a:cubicBezTo>
                    <a:cubicBezTo>
                      <a:pt x="187455" y="68073"/>
                      <a:pt x="182633" y="67895"/>
                      <a:pt x="178775" y="68145"/>
                    </a:cubicBezTo>
                    <a:cubicBezTo>
                      <a:pt x="179168" y="68609"/>
                      <a:pt x="178132" y="68681"/>
                      <a:pt x="177061" y="68895"/>
                    </a:cubicBezTo>
                    <a:lnTo>
                      <a:pt x="176882" y="68466"/>
                    </a:lnTo>
                    <a:cubicBezTo>
                      <a:pt x="172846" y="69431"/>
                      <a:pt x="175311" y="67645"/>
                      <a:pt x="171274" y="68430"/>
                    </a:cubicBezTo>
                    <a:lnTo>
                      <a:pt x="171596" y="68109"/>
                    </a:lnTo>
                    <a:lnTo>
                      <a:pt x="170596" y="69109"/>
                    </a:lnTo>
                    <a:cubicBezTo>
                      <a:pt x="166988" y="70216"/>
                      <a:pt x="168560" y="68359"/>
                      <a:pt x="164595" y="69752"/>
                    </a:cubicBezTo>
                    <a:cubicBezTo>
                      <a:pt x="166202" y="69609"/>
                      <a:pt x="165381" y="70681"/>
                      <a:pt x="163416" y="70574"/>
                    </a:cubicBezTo>
                    <a:lnTo>
                      <a:pt x="163881" y="70145"/>
                    </a:lnTo>
                    <a:cubicBezTo>
                      <a:pt x="162809" y="70288"/>
                      <a:pt x="162452" y="70467"/>
                      <a:pt x="161702" y="70395"/>
                    </a:cubicBezTo>
                    <a:cubicBezTo>
                      <a:pt x="162345" y="70145"/>
                      <a:pt x="162023" y="69788"/>
                      <a:pt x="160452" y="69895"/>
                    </a:cubicBezTo>
                    <a:lnTo>
                      <a:pt x="161488" y="69323"/>
                    </a:lnTo>
                    <a:cubicBezTo>
                      <a:pt x="160487" y="69609"/>
                      <a:pt x="159487" y="69895"/>
                      <a:pt x="158487" y="70109"/>
                    </a:cubicBezTo>
                    <a:cubicBezTo>
                      <a:pt x="156130" y="69609"/>
                      <a:pt x="152379" y="70109"/>
                      <a:pt x="151379" y="69466"/>
                    </a:cubicBezTo>
                    <a:cubicBezTo>
                      <a:pt x="151379" y="69466"/>
                      <a:pt x="146307" y="69074"/>
                      <a:pt x="145128" y="69716"/>
                    </a:cubicBezTo>
                    <a:cubicBezTo>
                      <a:pt x="146164" y="69323"/>
                      <a:pt x="143342" y="69109"/>
                      <a:pt x="144164" y="68645"/>
                    </a:cubicBezTo>
                    <a:cubicBezTo>
                      <a:pt x="142842" y="69074"/>
                      <a:pt x="138949" y="69359"/>
                      <a:pt x="137377" y="68859"/>
                    </a:cubicBezTo>
                    <a:lnTo>
                      <a:pt x="137663" y="68823"/>
                    </a:lnTo>
                    <a:cubicBezTo>
                      <a:pt x="131912" y="68216"/>
                      <a:pt x="127805" y="69323"/>
                      <a:pt x="122625" y="68573"/>
                    </a:cubicBezTo>
                    <a:cubicBezTo>
                      <a:pt x="122840" y="69074"/>
                      <a:pt x="120089" y="68752"/>
                      <a:pt x="120768" y="69431"/>
                    </a:cubicBezTo>
                    <a:cubicBezTo>
                      <a:pt x="115374" y="69966"/>
                      <a:pt x="110981" y="67895"/>
                      <a:pt x="108981" y="69859"/>
                    </a:cubicBezTo>
                    <a:cubicBezTo>
                      <a:pt x="106516" y="69895"/>
                      <a:pt x="106088" y="69323"/>
                      <a:pt x="104838" y="69181"/>
                    </a:cubicBezTo>
                    <a:lnTo>
                      <a:pt x="105409" y="69074"/>
                    </a:lnTo>
                    <a:cubicBezTo>
                      <a:pt x="100801" y="69145"/>
                      <a:pt x="99480" y="69109"/>
                      <a:pt x="96086" y="69002"/>
                    </a:cubicBezTo>
                    <a:cubicBezTo>
                      <a:pt x="94372" y="69145"/>
                      <a:pt x="94050" y="70109"/>
                      <a:pt x="91086" y="69752"/>
                    </a:cubicBezTo>
                    <a:cubicBezTo>
                      <a:pt x="92086" y="69431"/>
                      <a:pt x="90836" y="69431"/>
                      <a:pt x="89728" y="69359"/>
                    </a:cubicBezTo>
                    <a:cubicBezTo>
                      <a:pt x="90443" y="69359"/>
                      <a:pt x="90657" y="69217"/>
                      <a:pt x="89228" y="68895"/>
                    </a:cubicBezTo>
                    <a:cubicBezTo>
                      <a:pt x="89014" y="69002"/>
                      <a:pt x="88693" y="69038"/>
                      <a:pt x="88371" y="69074"/>
                    </a:cubicBezTo>
                    <a:cubicBezTo>
                      <a:pt x="88371" y="69038"/>
                      <a:pt x="88300" y="69002"/>
                      <a:pt x="88335" y="68966"/>
                    </a:cubicBezTo>
                    <a:cubicBezTo>
                      <a:pt x="86442" y="68966"/>
                      <a:pt x="86764" y="69109"/>
                      <a:pt x="87621" y="69217"/>
                    </a:cubicBezTo>
                    <a:cubicBezTo>
                      <a:pt x="87585" y="69288"/>
                      <a:pt x="87657" y="69359"/>
                      <a:pt x="87907" y="69466"/>
                    </a:cubicBezTo>
                    <a:cubicBezTo>
                      <a:pt x="86014" y="68859"/>
                      <a:pt x="82478" y="69038"/>
                      <a:pt x="82299" y="68395"/>
                    </a:cubicBezTo>
                    <a:cubicBezTo>
                      <a:pt x="76620" y="68002"/>
                      <a:pt x="72405" y="68252"/>
                      <a:pt x="67619" y="68216"/>
                    </a:cubicBezTo>
                    <a:cubicBezTo>
                      <a:pt x="67119" y="67859"/>
                      <a:pt x="68190" y="67645"/>
                      <a:pt x="69619" y="67609"/>
                    </a:cubicBezTo>
                    <a:lnTo>
                      <a:pt x="66297" y="67502"/>
                    </a:lnTo>
                    <a:cubicBezTo>
                      <a:pt x="66404" y="67037"/>
                      <a:pt x="68119" y="67395"/>
                      <a:pt x="69226" y="67359"/>
                    </a:cubicBezTo>
                    <a:cubicBezTo>
                      <a:pt x="65368" y="66395"/>
                      <a:pt x="61153" y="67395"/>
                      <a:pt x="56724" y="65751"/>
                    </a:cubicBezTo>
                    <a:lnTo>
                      <a:pt x="55724" y="65930"/>
                    </a:lnTo>
                    <a:lnTo>
                      <a:pt x="55474" y="65823"/>
                    </a:lnTo>
                    <a:cubicBezTo>
                      <a:pt x="55439" y="66038"/>
                      <a:pt x="54367" y="66038"/>
                      <a:pt x="53688" y="65966"/>
                    </a:cubicBezTo>
                    <a:cubicBezTo>
                      <a:pt x="53152" y="65430"/>
                      <a:pt x="53938" y="65037"/>
                      <a:pt x="51688" y="64537"/>
                    </a:cubicBezTo>
                    <a:cubicBezTo>
                      <a:pt x="50009" y="63716"/>
                      <a:pt x="46616" y="63465"/>
                      <a:pt x="44187" y="63037"/>
                    </a:cubicBezTo>
                    <a:cubicBezTo>
                      <a:pt x="45437" y="63430"/>
                      <a:pt x="44973" y="63537"/>
                      <a:pt x="44401" y="63537"/>
                    </a:cubicBezTo>
                    <a:cubicBezTo>
                      <a:pt x="43258" y="63251"/>
                      <a:pt x="42723" y="62680"/>
                      <a:pt x="41794" y="62644"/>
                    </a:cubicBezTo>
                    <a:lnTo>
                      <a:pt x="41830" y="62073"/>
                    </a:lnTo>
                    <a:cubicBezTo>
                      <a:pt x="42151" y="62680"/>
                      <a:pt x="38722" y="61858"/>
                      <a:pt x="38222" y="62001"/>
                    </a:cubicBezTo>
                    <a:cubicBezTo>
                      <a:pt x="37651" y="61430"/>
                      <a:pt x="40080" y="62108"/>
                      <a:pt x="40437" y="61858"/>
                    </a:cubicBezTo>
                    <a:cubicBezTo>
                      <a:pt x="35829" y="60787"/>
                      <a:pt x="38151" y="61287"/>
                      <a:pt x="33471" y="60322"/>
                    </a:cubicBezTo>
                    <a:cubicBezTo>
                      <a:pt x="30900" y="60215"/>
                      <a:pt x="33829" y="60930"/>
                      <a:pt x="32543" y="61180"/>
                    </a:cubicBezTo>
                    <a:cubicBezTo>
                      <a:pt x="30328" y="60822"/>
                      <a:pt x="28114" y="60858"/>
                      <a:pt x="25649" y="60180"/>
                    </a:cubicBezTo>
                    <a:lnTo>
                      <a:pt x="26363" y="60787"/>
                    </a:lnTo>
                    <a:cubicBezTo>
                      <a:pt x="22220" y="60572"/>
                      <a:pt x="19756" y="60144"/>
                      <a:pt x="17255" y="58965"/>
                    </a:cubicBezTo>
                    <a:cubicBezTo>
                      <a:pt x="15398" y="58751"/>
                      <a:pt x="13755" y="58251"/>
                      <a:pt x="12219" y="58001"/>
                    </a:cubicBezTo>
                    <a:cubicBezTo>
                      <a:pt x="10683" y="57751"/>
                      <a:pt x="9325" y="57822"/>
                      <a:pt x="8183" y="57536"/>
                    </a:cubicBezTo>
                    <a:cubicBezTo>
                      <a:pt x="5861" y="57108"/>
                      <a:pt x="4289" y="56893"/>
                      <a:pt x="3396" y="57108"/>
                    </a:cubicBezTo>
                    <a:cubicBezTo>
                      <a:pt x="2753" y="57286"/>
                      <a:pt x="2253" y="57501"/>
                      <a:pt x="2003" y="57715"/>
                    </a:cubicBezTo>
                    <a:cubicBezTo>
                      <a:pt x="1896" y="57465"/>
                      <a:pt x="1825" y="57250"/>
                      <a:pt x="1717" y="57036"/>
                    </a:cubicBezTo>
                    <a:cubicBezTo>
                      <a:pt x="1825" y="57001"/>
                      <a:pt x="1932" y="56929"/>
                      <a:pt x="2075" y="56858"/>
                    </a:cubicBezTo>
                    <a:cubicBezTo>
                      <a:pt x="4182" y="55572"/>
                      <a:pt x="8397" y="50857"/>
                      <a:pt x="8397" y="50857"/>
                    </a:cubicBezTo>
                    <a:cubicBezTo>
                      <a:pt x="8968" y="50214"/>
                      <a:pt x="9361" y="49893"/>
                      <a:pt x="9790" y="49464"/>
                    </a:cubicBezTo>
                    <a:cubicBezTo>
                      <a:pt x="10254" y="49071"/>
                      <a:pt x="10683" y="48642"/>
                      <a:pt x="11111" y="48285"/>
                    </a:cubicBezTo>
                    <a:cubicBezTo>
                      <a:pt x="12040" y="47535"/>
                      <a:pt x="12933" y="46821"/>
                      <a:pt x="13826" y="46142"/>
                    </a:cubicBezTo>
                    <a:cubicBezTo>
                      <a:pt x="15684" y="44785"/>
                      <a:pt x="17541" y="43535"/>
                      <a:pt x="19541" y="42284"/>
                    </a:cubicBezTo>
                    <a:cubicBezTo>
                      <a:pt x="23542" y="39784"/>
                      <a:pt x="28292" y="37319"/>
                      <a:pt x="35007" y="33926"/>
                    </a:cubicBezTo>
                    <a:cubicBezTo>
                      <a:pt x="40937" y="31354"/>
                      <a:pt x="44830" y="30068"/>
                      <a:pt x="48759" y="28747"/>
                    </a:cubicBezTo>
                    <a:cubicBezTo>
                      <a:pt x="52688" y="27461"/>
                      <a:pt x="56653" y="26104"/>
                      <a:pt x="62939" y="23818"/>
                    </a:cubicBezTo>
                    <a:cubicBezTo>
                      <a:pt x="69012" y="21889"/>
                      <a:pt x="75441" y="19889"/>
                      <a:pt x="81513" y="18353"/>
                    </a:cubicBezTo>
                    <a:cubicBezTo>
                      <a:pt x="84228" y="16924"/>
                      <a:pt x="89514" y="16602"/>
                      <a:pt x="92836" y="15352"/>
                    </a:cubicBezTo>
                    <a:lnTo>
                      <a:pt x="94265" y="15531"/>
                    </a:lnTo>
                    <a:cubicBezTo>
                      <a:pt x="95408" y="15103"/>
                      <a:pt x="96801" y="14710"/>
                      <a:pt x="98051" y="14745"/>
                    </a:cubicBezTo>
                    <a:lnTo>
                      <a:pt x="97979" y="14888"/>
                    </a:lnTo>
                    <a:cubicBezTo>
                      <a:pt x="99730" y="14281"/>
                      <a:pt x="101766" y="14138"/>
                      <a:pt x="102623" y="13852"/>
                    </a:cubicBezTo>
                    <a:lnTo>
                      <a:pt x="102552" y="13995"/>
                    </a:lnTo>
                    <a:lnTo>
                      <a:pt x="104730" y="13638"/>
                    </a:lnTo>
                    <a:lnTo>
                      <a:pt x="104373" y="13852"/>
                    </a:lnTo>
                    <a:cubicBezTo>
                      <a:pt x="107445" y="13066"/>
                      <a:pt x="110695" y="12602"/>
                      <a:pt x="113553" y="12424"/>
                    </a:cubicBezTo>
                    <a:lnTo>
                      <a:pt x="113267" y="11959"/>
                    </a:lnTo>
                    <a:cubicBezTo>
                      <a:pt x="119446" y="11780"/>
                      <a:pt x="121590" y="10530"/>
                      <a:pt x="127197" y="10638"/>
                    </a:cubicBezTo>
                    <a:lnTo>
                      <a:pt x="127126" y="10780"/>
                    </a:lnTo>
                    <a:cubicBezTo>
                      <a:pt x="134020" y="8780"/>
                      <a:pt x="138342" y="10673"/>
                      <a:pt x="145450" y="8816"/>
                    </a:cubicBezTo>
                    <a:cubicBezTo>
                      <a:pt x="144557" y="9030"/>
                      <a:pt x="145843" y="9066"/>
                      <a:pt x="145807" y="9173"/>
                    </a:cubicBezTo>
                    <a:cubicBezTo>
                      <a:pt x="149129" y="8780"/>
                      <a:pt x="152594" y="8530"/>
                      <a:pt x="152629" y="7530"/>
                    </a:cubicBezTo>
                    <a:cubicBezTo>
                      <a:pt x="155022" y="7459"/>
                      <a:pt x="154594" y="7780"/>
                      <a:pt x="154915" y="8173"/>
                    </a:cubicBezTo>
                    <a:cubicBezTo>
                      <a:pt x="154879" y="7744"/>
                      <a:pt x="156951" y="7494"/>
                      <a:pt x="158844" y="7530"/>
                    </a:cubicBezTo>
                    <a:lnTo>
                      <a:pt x="157987" y="7673"/>
                    </a:lnTo>
                    <a:cubicBezTo>
                      <a:pt x="159737" y="7637"/>
                      <a:pt x="161523" y="7673"/>
                      <a:pt x="163416" y="7673"/>
                    </a:cubicBezTo>
                    <a:lnTo>
                      <a:pt x="162345" y="6816"/>
                    </a:lnTo>
                    <a:cubicBezTo>
                      <a:pt x="165274" y="7137"/>
                      <a:pt x="163059" y="7852"/>
                      <a:pt x="165881" y="7744"/>
                    </a:cubicBezTo>
                    <a:lnTo>
                      <a:pt x="165845" y="7066"/>
                    </a:lnTo>
                    <a:cubicBezTo>
                      <a:pt x="169881" y="7280"/>
                      <a:pt x="172274" y="8316"/>
                      <a:pt x="176204" y="8744"/>
                    </a:cubicBezTo>
                    <a:cubicBezTo>
                      <a:pt x="192527" y="8744"/>
                      <a:pt x="209779" y="5708"/>
                      <a:pt x="224567" y="7816"/>
                    </a:cubicBezTo>
                    <a:lnTo>
                      <a:pt x="225174" y="8387"/>
                    </a:lnTo>
                    <a:cubicBezTo>
                      <a:pt x="225388" y="9137"/>
                      <a:pt x="229317" y="7530"/>
                      <a:pt x="229853" y="8280"/>
                    </a:cubicBezTo>
                    <a:lnTo>
                      <a:pt x="231603" y="8066"/>
                    </a:lnTo>
                    <a:cubicBezTo>
                      <a:pt x="232068" y="8244"/>
                      <a:pt x="233068" y="8495"/>
                      <a:pt x="232211" y="8566"/>
                    </a:cubicBezTo>
                    <a:cubicBezTo>
                      <a:pt x="233818" y="8744"/>
                      <a:pt x="233854" y="8637"/>
                      <a:pt x="235032" y="8495"/>
                    </a:cubicBezTo>
                    <a:lnTo>
                      <a:pt x="236711" y="9137"/>
                    </a:lnTo>
                    <a:cubicBezTo>
                      <a:pt x="242926" y="10173"/>
                      <a:pt x="248391" y="9959"/>
                      <a:pt x="254963" y="11174"/>
                    </a:cubicBezTo>
                    <a:cubicBezTo>
                      <a:pt x="262714" y="13281"/>
                      <a:pt x="277645" y="15388"/>
                      <a:pt x="286253" y="16924"/>
                    </a:cubicBezTo>
                    <a:cubicBezTo>
                      <a:pt x="292361" y="17781"/>
                      <a:pt x="298719" y="19746"/>
                      <a:pt x="304898" y="22068"/>
                    </a:cubicBezTo>
                    <a:cubicBezTo>
                      <a:pt x="311113" y="24354"/>
                      <a:pt x="317257" y="26889"/>
                      <a:pt x="323365" y="28426"/>
                    </a:cubicBezTo>
                    <a:cubicBezTo>
                      <a:pt x="323722" y="28675"/>
                      <a:pt x="324794" y="28783"/>
                      <a:pt x="324794" y="28711"/>
                    </a:cubicBezTo>
                    <a:cubicBezTo>
                      <a:pt x="328365" y="30068"/>
                      <a:pt x="331937" y="31462"/>
                      <a:pt x="335473" y="32890"/>
                    </a:cubicBezTo>
                    <a:cubicBezTo>
                      <a:pt x="335473" y="32890"/>
                      <a:pt x="338724" y="34176"/>
                      <a:pt x="342939" y="35819"/>
                    </a:cubicBezTo>
                    <a:cubicBezTo>
                      <a:pt x="347189" y="37462"/>
                      <a:pt x="352476" y="39498"/>
                      <a:pt x="356583" y="40856"/>
                    </a:cubicBezTo>
                    <a:cubicBezTo>
                      <a:pt x="364834" y="43570"/>
                      <a:pt x="368549" y="43463"/>
                      <a:pt x="350118" y="32390"/>
                    </a:cubicBezTo>
                    <a:lnTo>
                      <a:pt x="350440" y="32355"/>
                    </a:lnTo>
                    <a:cubicBezTo>
                      <a:pt x="344725" y="29568"/>
                      <a:pt x="341046" y="27997"/>
                      <a:pt x="336688" y="27175"/>
                    </a:cubicBezTo>
                    <a:cubicBezTo>
                      <a:pt x="336402" y="25961"/>
                      <a:pt x="331866" y="25175"/>
                      <a:pt x="330580" y="24354"/>
                    </a:cubicBezTo>
                    <a:lnTo>
                      <a:pt x="330759" y="24318"/>
                    </a:lnTo>
                    <a:cubicBezTo>
                      <a:pt x="326865" y="23675"/>
                      <a:pt x="323472" y="20925"/>
                      <a:pt x="319722" y="20389"/>
                    </a:cubicBezTo>
                    <a:cubicBezTo>
                      <a:pt x="319900" y="20353"/>
                      <a:pt x="320043" y="20139"/>
                      <a:pt x="320865" y="20389"/>
                    </a:cubicBezTo>
                    <a:cubicBezTo>
                      <a:pt x="318257" y="19603"/>
                      <a:pt x="314614" y="18639"/>
                      <a:pt x="314614" y="18031"/>
                    </a:cubicBezTo>
                    <a:cubicBezTo>
                      <a:pt x="308399" y="16103"/>
                      <a:pt x="299576" y="13424"/>
                      <a:pt x="295290" y="13388"/>
                    </a:cubicBezTo>
                    <a:lnTo>
                      <a:pt x="295611" y="13281"/>
                    </a:lnTo>
                    <a:cubicBezTo>
                      <a:pt x="293147" y="13317"/>
                      <a:pt x="292611" y="12638"/>
                      <a:pt x="289968" y="12352"/>
                    </a:cubicBezTo>
                    <a:cubicBezTo>
                      <a:pt x="289861" y="12245"/>
                      <a:pt x="289682" y="12173"/>
                      <a:pt x="289718" y="12138"/>
                    </a:cubicBezTo>
                    <a:cubicBezTo>
                      <a:pt x="287075" y="12138"/>
                      <a:pt x="282360" y="10530"/>
                      <a:pt x="280252" y="10352"/>
                    </a:cubicBezTo>
                    <a:lnTo>
                      <a:pt x="280217" y="9923"/>
                    </a:lnTo>
                    <a:lnTo>
                      <a:pt x="275180" y="8959"/>
                    </a:lnTo>
                    <a:lnTo>
                      <a:pt x="277038" y="9423"/>
                    </a:lnTo>
                    <a:cubicBezTo>
                      <a:pt x="276180" y="10352"/>
                      <a:pt x="273359" y="7959"/>
                      <a:pt x="269572" y="7923"/>
                    </a:cubicBezTo>
                    <a:cubicBezTo>
                      <a:pt x="266179" y="7102"/>
                      <a:pt x="262214" y="8816"/>
                      <a:pt x="258750" y="7708"/>
                    </a:cubicBezTo>
                    <a:cubicBezTo>
                      <a:pt x="256964" y="7923"/>
                      <a:pt x="260393" y="7137"/>
                      <a:pt x="257785" y="7102"/>
                    </a:cubicBezTo>
                    <a:cubicBezTo>
                      <a:pt x="257785" y="6530"/>
                      <a:pt x="259035" y="6959"/>
                      <a:pt x="258464" y="6387"/>
                    </a:cubicBezTo>
                    <a:cubicBezTo>
                      <a:pt x="255928" y="6244"/>
                      <a:pt x="254463" y="5137"/>
                      <a:pt x="251284" y="5065"/>
                    </a:cubicBezTo>
                    <a:lnTo>
                      <a:pt x="251213" y="4601"/>
                    </a:lnTo>
                    <a:cubicBezTo>
                      <a:pt x="247069" y="4780"/>
                      <a:pt x="243641" y="2994"/>
                      <a:pt x="240819" y="3422"/>
                    </a:cubicBezTo>
                    <a:cubicBezTo>
                      <a:pt x="236568" y="3351"/>
                      <a:pt x="238140" y="1780"/>
                      <a:pt x="233675" y="2244"/>
                    </a:cubicBezTo>
                    <a:lnTo>
                      <a:pt x="232032" y="1493"/>
                    </a:lnTo>
                    <a:cubicBezTo>
                      <a:pt x="230139" y="1244"/>
                      <a:pt x="230639" y="2101"/>
                      <a:pt x="228567" y="1672"/>
                    </a:cubicBezTo>
                    <a:cubicBezTo>
                      <a:pt x="228710" y="1279"/>
                      <a:pt x="225960" y="1172"/>
                      <a:pt x="227210" y="922"/>
                    </a:cubicBezTo>
                    <a:cubicBezTo>
                      <a:pt x="222459" y="29"/>
                      <a:pt x="217494" y="1279"/>
                      <a:pt x="211279" y="315"/>
                    </a:cubicBezTo>
                    <a:cubicBezTo>
                      <a:pt x="209922" y="1029"/>
                      <a:pt x="206779" y="672"/>
                      <a:pt x="205779" y="1244"/>
                    </a:cubicBezTo>
                    <a:cubicBezTo>
                      <a:pt x="205600" y="922"/>
                      <a:pt x="199528" y="1351"/>
                      <a:pt x="202993" y="565"/>
                    </a:cubicBezTo>
                    <a:cubicBezTo>
                      <a:pt x="203278" y="493"/>
                      <a:pt x="203814" y="493"/>
                      <a:pt x="203778" y="636"/>
                    </a:cubicBezTo>
                    <a:lnTo>
                      <a:pt x="204171" y="208"/>
                    </a:lnTo>
                    <a:cubicBezTo>
                      <a:pt x="200600" y="-507"/>
                      <a:pt x="197742" y="851"/>
                      <a:pt x="194277" y="851"/>
                    </a:cubicBezTo>
                    <a:cubicBezTo>
                      <a:pt x="195313" y="958"/>
                      <a:pt x="196706" y="887"/>
                      <a:pt x="195777" y="1208"/>
                    </a:cubicBezTo>
                    <a:lnTo>
                      <a:pt x="192527" y="1279"/>
                    </a:lnTo>
                    <a:lnTo>
                      <a:pt x="193170" y="887"/>
                    </a:lnTo>
                    <a:lnTo>
                      <a:pt x="188348" y="851"/>
                    </a:lnTo>
                    <a:lnTo>
                      <a:pt x="189027" y="1279"/>
                    </a:lnTo>
                    <a:cubicBezTo>
                      <a:pt x="186669" y="1136"/>
                      <a:pt x="185812" y="422"/>
                      <a:pt x="183205" y="1136"/>
                    </a:cubicBezTo>
                    <a:cubicBezTo>
                      <a:pt x="182026" y="1529"/>
                      <a:pt x="185455" y="1672"/>
                      <a:pt x="182990" y="1886"/>
                    </a:cubicBezTo>
                    <a:cubicBezTo>
                      <a:pt x="179847" y="1672"/>
                      <a:pt x="175168" y="1351"/>
                      <a:pt x="171203" y="1208"/>
                    </a:cubicBezTo>
                    <a:cubicBezTo>
                      <a:pt x="171560" y="1708"/>
                      <a:pt x="170488" y="1708"/>
                      <a:pt x="169417" y="1815"/>
                    </a:cubicBezTo>
                    <a:lnTo>
                      <a:pt x="169274" y="1386"/>
                    </a:lnTo>
                    <a:cubicBezTo>
                      <a:pt x="165059" y="1922"/>
                      <a:pt x="167738" y="422"/>
                      <a:pt x="163595" y="779"/>
                    </a:cubicBezTo>
                    <a:lnTo>
                      <a:pt x="163952" y="493"/>
                    </a:lnTo>
                    <a:lnTo>
                      <a:pt x="162809" y="1386"/>
                    </a:lnTo>
                    <a:cubicBezTo>
                      <a:pt x="158987" y="2137"/>
                      <a:pt x="160702" y="351"/>
                      <a:pt x="156344" y="1529"/>
                    </a:cubicBezTo>
                    <a:cubicBezTo>
                      <a:pt x="158094" y="1458"/>
                      <a:pt x="157165" y="2494"/>
                      <a:pt x="155058" y="2315"/>
                    </a:cubicBezTo>
                    <a:lnTo>
                      <a:pt x="155594" y="1886"/>
                    </a:lnTo>
                    <a:cubicBezTo>
                      <a:pt x="154415" y="1994"/>
                      <a:pt x="154022" y="2172"/>
                      <a:pt x="153236" y="2137"/>
                    </a:cubicBezTo>
                    <a:cubicBezTo>
                      <a:pt x="153915" y="1886"/>
                      <a:pt x="153594" y="1493"/>
                      <a:pt x="151879" y="1636"/>
                    </a:cubicBezTo>
                    <a:lnTo>
                      <a:pt x="153022" y="1065"/>
                    </a:lnTo>
                    <a:lnTo>
                      <a:pt x="149807" y="1994"/>
                    </a:lnTo>
                    <a:cubicBezTo>
                      <a:pt x="147271" y="1672"/>
                      <a:pt x="143378" y="2565"/>
                      <a:pt x="142342" y="2065"/>
                    </a:cubicBezTo>
                    <a:cubicBezTo>
                      <a:pt x="142342" y="2065"/>
                      <a:pt x="137056" y="2208"/>
                      <a:pt x="135877" y="2994"/>
                    </a:cubicBezTo>
                    <a:cubicBezTo>
                      <a:pt x="136913" y="2494"/>
                      <a:pt x="133984" y="2601"/>
                      <a:pt x="134770" y="2029"/>
                    </a:cubicBezTo>
                    <a:cubicBezTo>
                      <a:pt x="133448" y="2601"/>
                      <a:pt x="129448" y="3351"/>
                      <a:pt x="127769" y="3030"/>
                    </a:cubicBezTo>
                    <a:lnTo>
                      <a:pt x="128055" y="2958"/>
                    </a:lnTo>
                    <a:cubicBezTo>
                      <a:pt x="122018" y="3030"/>
                      <a:pt x="117875" y="4637"/>
                      <a:pt x="112446" y="4708"/>
                    </a:cubicBezTo>
                    <a:cubicBezTo>
                      <a:pt x="112767" y="5173"/>
                      <a:pt x="109874" y="5244"/>
                      <a:pt x="110660" y="5816"/>
                    </a:cubicBezTo>
                    <a:cubicBezTo>
                      <a:pt x="105195" y="7173"/>
                      <a:pt x="100337" y="5923"/>
                      <a:pt x="98658" y="8209"/>
                    </a:cubicBezTo>
                    <a:cubicBezTo>
                      <a:pt x="96158" y="8709"/>
                      <a:pt x="95586" y="8244"/>
                      <a:pt x="94301" y="8352"/>
                    </a:cubicBezTo>
                    <a:lnTo>
                      <a:pt x="94872" y="8137"/>
                    </a:lnTo>
                    <a:cubicBezTo>
                      <a:pt x="90193" y="9137"/>
                      <a:pt x="88835" y="9423"/>
                      <a:pt x="85335" y="10102"/>
                    </a:cubicBezTo>
                    <a:cubicBezTo>
                      <a:pt x="83621" y="10673"/>
                      <a:pt x="83549" y="11602"/>
                      <a:pt x="80406" y="12102"/>
                    </a:cubicBezTo>
                    <a:cubicBezTo>
                      <a:pt x="81335" y="11495"/>
                      <a:pt x="80084" y="11852"/>
                      <a:pt x="78906" y="12138"/>
                    </a:cubicBezTo>
                    <a:cubicBezTo>
                      <a:pt x="79620" y="11924"/>
                      <a:pt x="79834" y="11709"/>
                      <a:pt x="78263" y="11816"/>
                    </a:cubicBezTo>
                    <a:cubicBezTo>
                      <a:pt x="78084" y="11995"/>
                      <a:pt x="77763" y="12138"/>
                      <a:pt x="77477" y="12281"/>
                    </a:cubicBezTo>
                    <a:cubicBezTo>
                      <a:pt x="77441" y="12245"/>
                      <a:pt x="77405" y="12245"/>
                      <a:pt x="77405" y="12209"/>
                    </a:cubicBezTo>
                    <a:cubicBezTo>
                      <a:pt x="75512" y="12816"/>
                      <a:pt x="75870" y="12852"/>
                      <a:pt x="76763" y="12673"/>
                    </a:cubicBezTo>
                    <a:cubicBezTo>
                      <a:pt x="76727" y="12745"/>
                      <a:pt x="76834" y="12781"/>
                      <a:pt x="77120" y="12816"/>
                    </a:cubicBezTo>
                    <a:cubicBezTo>
                      <a:pt x="75012" y="12816"/>
                      <a:pt x="71583" y="14281"/>
                      <a:pt x="71155" y="13745"/>
                    </a:cubicBezTo>
                    <a:cubicBezTo>
                      <a:pt x="65404" y="15495"/>
                      <a:pt x="61546" y="17424"/>
                      <a:pt x="56974" y="19246"/>
                    </a:cubicBezTo>
                    <a:cubicBezTo>
                      <a:pt x="56331" y="19103"/>
                      <a:pt x="57332" y="18460"/>
                      <a:pt x="58653" y="17889"/>
                    </a:cubicBezTo>
                    <a:lnTo>
                      <a:pt x="55367" y="19139"/>
                    </a:lnTo>
                    <a:cubicBezTo>
                      <a:pt x="55224" y="18674"/>
                      <a:pt x="57189" y="18210"/>
                      <a:pt x="58189" y="17781"/>
                    </a:cubicBezTo>
                    <a:cubicBezTo>
                      <a:pt x="53938" y="18424"/>
                      <a:pt x="50295" y="21353"/>
                      <a:pt x="45473" y="22532"/>
                    </a:cubicBezTo>
                    <a:lnTo>
                      <a:pt x="44651" y="23247"/>
                    </a:lnTo>
                    <a:lnTo>
                      <a:pt x="44366" y="23282"/>
                    </a:lnTo>
                    <a:cubicBezTo>
                      <a:pt x="44437" y="23461"/>
                      <a:pt x="43544" y="24104"/>
                      <a:pt x="42901" y="24461"/>
                    </a:cubicBezTo>
                    <a:cubicBezTo>
                      <a:pt x="42115" y="24354"/>
                      <a:pt x="42580" y="23568"/>
                      <a:pt x="40330" y="24532"/>
                    </a:cubicBezTo>
                    <a:cubicBezTo>
                      <a:pt x="38401" y="24925"/>
                      <a:pt x="35365" y="26889"/>
                      <a:pt x="33186" y="28140"/>
                    </a:cubicBezTo>
                    <a:cubicBezTo>
                      <a:pt x="34436" y="27640"/>
                      <a:pt x="34150" y="28033"/>
                      <a:pt x="33686" y="28390"/>
                    </a:cubicBezTo>
                    <a:cubicBezTo>
                      <a:pt x="32578" y="28890"/>
                      <a:pt x="31793" y="28818"/>
                      <a:pt x="31007" y="29390"/>
                    </a:cubicBezTo>
                    <a:lnTo>
                      <a:pt x="30650" y="28926"/>
                    </a:lnTo>
                    <a:cubicBezTo>
                      <a:pt x="31293" y="29211"/>
                      <a:pt x="28078" y="30747"/>
                      <a:pt x="27756" y="31140"/>
                    </a:cubicBezTo>
                    <a:cubicBezTo>
                      <a:pt x="26971" y="31033"/>
                      <a:pt x="29292" y="30033"/>
                      <a:pt x="29435" y="29640"/>
                    </a:cubicBezTo>
                    <a:cubicBezTo>
                      <a:pt x="25078" y="31676"/>
                      <a:pt x="27256" y="30676"/>
                      <a:pt x="22863" y="32712"/>
                    </a:cubicBezTo>
                    <a:cubicBezTo>
                      <a:pt x="20684" y="34176"/>
                      <a:pt x="23506" y="32998"/>
                      <a:pt x="22577" y="33962"/>
                    </a:cubicBezTo>
                    <a:cubicBezTo>
                      <a:pt x="20541" y="35033"/>
                      <a:pt x="18720" y="36355"/>
                      <a:pt x="16219" y="37355"/>
                    </a:cubicBezTo>
                    <a:lnTo>
                      <a:pt x="17184" y="37391"/>
                    </a:lnTo>
                    <a:cubicBezTo>
                      <a:pt x="13576" y="39820"/>
                      <a:pt x="11433" y="41177"/>
                      <a:pt x="8826" y="42642"/>
                    </a:cubicBezTo>
                    <a:cubicBezTo>
                      <a:pt x="5932" y="45642"/>
                      <a:pt x="4575" y="48499"/>
                      <a:pt x="3396" y="50571"/>
                    </a:cubicBezTo>
                    <a:cubicBezTo>
                      <a:pt x="2253" y="52679"/>
                      <a:pt x="1539" y="54214"/>
                      <a:pt x="1182" y="55250"/>
                    </a:cubicBezTo>
                    <a:cubicBezTo>
                      <a:pt x="1110" y="55429"/>
                      <a:pt x="1074" y="55572"/>
                      <a:pt x="1039" y="55715"/>
                    </a:cubicBezTo>
                    <a:cubicBezTo>
                      <a:pt x="253" y="54250"/>
                      <a:pt x="-33" y="54893"/>
                      <a:pt x="3" y="56608"/>
                    </a:cubicBezTo>
                    <a:cubicBezTo>
                      <a:pt x="-33" y="58894"/>
                      <a:pt x="503" y="63001"/>
                      <a:pt x="860" y="66573"/>
                    </a:cubicBezTo>
                    <a:cubicBezTo>
                      <a:pt x="1289" y="70181"/>
                      <a:pt x="1646" y="73181"/>
                      <a:pt x="1646" y="73181"/>
                    </a:cubicBezTo>
                    <a:cubicBezTo>
                      <a:pt x="4289" y="97363"/>
                      <a:pt x="6825" y="109793"/>
                      <a:pt x="11790" y="138618"/>
                    </a:cubicBezTo>
                    <a:cubicBezTo>
                      <a:pt x="13755" y="151334"/>
                      <a:pt x="15148" y="159406"/>
                      <a:pt x="16827" y="167586"/>
                    </a:cubicBezTo>
                    <a:cubicBezTo>
                      <a:pt x="17720" y="171658"/>
                      <a:pt x="18684" y="175765"/>
                      <a:pt x="20077" y="180480"/>
                    </a:cubicBezTo>
                    <a:cubicBezTo>
                      <a:pt x="20684" y="182838"/>
                      <a:pt x="21649" y="185302"/>
                      <a:pt x="22541" y="188017"/>
                    </a:cubicBezTo>
                    <a:cubicBezTo>
                      <a:pt x="23470" y="190767"/>
                      <a:pt x="24542" y="193375"/>
                      <a:pt x="25613" y="196518"/>
                    </a:cubicBezTo>
                    <a:cubicBezTo>
                      <a:pt x="29578" y="208341"/>
                      <a:pt x="33471" y="221378"/>
                      <a:pt x="38294" y="233129"/>
                    </a:cubicBezTo>
                    <a:cubicBezTo>
                      <a:pt x="41115" y="238416"/>
                      <a:pt x="45044" y="248453"/>
                      <a:pt x="49438" y="254204"/>
                    </a:cubicBezTo>
                    <a:lnTo>
                      <a:pt x="50545" y="256740"/>
                    </a:lnTo>
                    <a:cubicBezTo>
                      <a:pt x="52009" y="258704"/>
                      <a:pt x="53688" y="260990"/>
                      <a:pt x="54867" y="263169"/>
                    </a:cubicBezTo>
                    <a:lnTo>
                      <a:pt x="54688" y="263098"/>
                    </a:lnTo>
                    <a:cubicBezTo>
                      <a:pt x="56939" y="265955"/>
                      <a:pt x="59260" y="269348"/>
                      <a:pt x="60403" y="270741"/>
                    </a:cubicBezTo>
                    <a:lnTo>
                      <a:pt x="60225" y="270706"/>
                    </a:lnTo>
                    <a:lnTo>
                      <a:pt x="62939" y="274206"/>
                    </a:lnTo>
                    <a:lnTo>
                      <a:pt x="62332" y="273706"/>
                    </a:lnTo>
                    <a:cubicBezTo>
                      <a:pt x="66475" y="278600"/>
                      <a:pt x="70691" y="283529"/>
                      <a:pt x="74405" y="287922"/>
                    </a:cubicBezTo>
                    <a:lnTo>
                      <a:pt x="74477" y="287243"/>
                    </a:lnTo>
                    <a:cubicBezTo>
                      <a:pt x="78406" y="291994"/>
                      <a:pt x="81513" y="294887"/>
                      <a:pt x="84514" y="297602"/>
                    </a:cubicBezTo>
                    <a:cubicBezTo>
                      <a:pt x="86050" y="298959"/>
                      <a:pt x="87550" y="300245"/>
                      <a:pt x="89157" y="301746"/>
                    </a:cubicBezTo>
                    <a:cubicBezTo>
                      <a:pt x="90836" y="303174"/>
                      <a:pt x="92586" y="304746"/>
                      <a:pt x="94622" y="306675"/>
                    </a:cubicBezTo>
                    <a:lnTo>
                      <a:pt x="94408" y="306675"/>
                    </a:lnTo>
                    <a:cubicBezTo>
                      <a:pt x="100373" y="310532"/>
                      <a:pt x="104695" y="313997"/>
                      <a:pt x="109410" y="317176"/>
                    </a:cubicBezTo>
                    <a:cubicBezTo>
                      <a:pt x="110052" y="317640"/>
                      <a:pt x="110731" y="318069"/>
                      <a:pt x="111410" y="318533"/>
                    </a:cubicBezTo>
                    <a:cubicBezTo>
                      <a:pt x="110910" y="318783"/>
                      <a:pt x="110374" y="318998"/>
                      <a:pt x="109910" y="319283"/>
                    </a:cubicBezTo>
                    <a:cubicBezTo>
                      <a:pt x="108838" y="319890"/>
                      <a:pt x="107838" y="320569"/>
                      <a:pt x="106873" y="321319"/>
                    </a:cubicBezTo>
                    <a:cubicBezTo>
                      <a:pt x="106373" y="321712"/>
                      <a:pt x="105909" y="322105"/>
                      <a:pt x="105445" y="322534"/>
                    </a:cubicBezTo>
                    <a:lnTo>
                      <a:pt x="104266" y="323677"/>
                    </a:lnTo>
                    <a:cubicBezTo>
                      <a:pt x="101230" y="326820"/>
                      <a:pt x="97979" y="330356"/>
                      <a:pt x="94479" y="336178"/>
                    </a:cubicBezTo>
                    <a:cubicBezTo>
                      <a:pt x="91300" y="341214"/>
                      <a:pt x="89907" y="344786"/>
                      <a:pt x="88693" y="348287"/>
                    </a:cubicBezTo>
                    <a:cubicBezTo>
                      <a:pt x="88121" y="350037"/>
                      <a:pt x="87621" y="351859"/>
                      <a:pt x="87193" y="353895"/>
                    </a:cubicBezTo>
                    <a:cubicBezTo>
                      <a:pt x="86978" y="354931"/>
                      <a:pt x="86764" y="356002"/>
                      <a:pt x="86585" y="357217"/>
                    </a:cubicBezTo>
                    <a:cubicBezTo>
                      <a:pt x="86549" y="357538"/>
                      <a:pt x="86264" y="359145"/>
                      <a:pt x="86264" y="360289"/>
                    </a:cubicBezTo>
                    <a:cubicBezTo>
                      <a:pt x="86264" y="361503"/>
                      <a:pt x="86442" y="362753"/>
                      <a:pt x="86978" y="363932"/>
                    </a:cubicBezTo>
                    <a:cubicBezTo>
                      <a:pt x="87264" y="364646"/>
                      <a:pt x="87692" y="365289"/>
                      <a:pt x="88193" y="365896"/>
                    </a:cubicBezTo>
                    <a:cubicBezTo>
                      <a:pt x="89693" y="367611"/>
                      <a:pt x="92014" y="368432"/>
                      <a:pt x="94479" y="368611"/>
                    </a:cubicBezTo>
                    <a:lnTo>
                      <a:pt x="98480" y="368932"/>
                    </a:lnTo>
                    <a:cubicBezTo>
                      <a:pt x="101016" y="369111"/>
                      <a:pt x="103516" y="369289"/>
                      <a:pt x="105909" y="369468"/>
                    </a:cubicBezTo>
                    <a:cubicBezTo>
                      <a:pt x="108445" y="368932"/>
                      <a:pt x="112731" y="370075"/>
                      <a:pt x="115732" y="369683"/>
                    </a:cubicBezTo>
                    <a:lnTo>
                      <a:pt x="116839" y="370182"/>
                    </a:lnTo>
                    <a:cubicBezTo>
                      <a:pt x="117875" y="370040"/>
                      <a:pt x="119054" y="370004"/>
                      <a:pt x="120054" y="370325"/>
                    </a:cubicBezTo>
                    <a:lnTo>
                      <a:pt x="119982" y="370433"/>
                    </a:lnTo>
                    <a:cubicBezTo>
                      <a:pt x="121518" y="370254"/>
                      <a:pt x="123197" y="370576"/>
                      <a:pt x="123947" y="370468"/>
                    </a:cubicBezTo>
                    <a:lnTo>
                      <a:pt x="123876" y="370576"/>
                    </a:lnTo>
                    <a:lnTo>
                      <a:pt x="125697" y="370647"/>
                    </a:lnTo>
                    <a:lnTo>
                      <a:pt x="125376" y="370790"/>
                    </a:lnTo>
                    <a:cubicBezTo>
                      <a:pt x="128019" y="370647"/>
                      <a:pt x="130734" y="370825"/>
                      <a:pt x="133127" y="371183"/>
                    </a:cubicBezTo>
                    <a:lnTo>
                      <a:pt x="132984" y="370647"/>
                    </a:lnTo>
                    <a:cubicBezTo>
                      <a:pt x="138056" y="371575"/>
                      <a:pt x="139985" y="370647"/>
                      <a:pt x="144557" y="371647"/>
                    </a:cubicBezTo>
                    <a:lnTo>
                      <a:pt x="144485" y="371754"/>
                    </a:lnTo>
                    <a:cubicBezTo>
                      <a:pt x="150379" y="370790"/>
                      <a:pt x="153629" y="373255"/>
                      <a:pt x="159737" y="372290"/>
                    </a:cubicBezTo>
                    <a:cubicBezTo>
                      <a:pt x="158987" y="372397"/>
                      <a:pt x="160059" y="372576"/>
                      <a:pt x="159987" y="372683"/>
                    </a:cubicBezTo>
                    <a:cubicBezTo>
                      <a:pt x="162773" y="372683"/>
                      <a:pt x="165738" y="372754"/>
                      <a:pt x="165809" y="371754"/>
                    </a:cubicBezTo>
                    <a:cubicBezTo>
                      <a:pt x="167810" y="371861"/>
                      <a:pt x="167452" y="372147"/>
                      <a:pt x="167667" y="372540"/>
                    </a:cubicBezTo>
                    <a:cubicBezTo>
                      <a:pt x="167667" y="372111"/>
                      <a:pt x="169453" y="372004"/>
                      <a:pt x="171024" y="372040"/>
                    </a:cubicBezTo>
                    <a:lnTo>
                      <a:pt x="170310" y="372183"/>
                    </a:lnTo>
                    <a:lnTo>
                      <a:pt x="174811" y="372254"/>
                    </a:lnTo>
                    <a:lnTo>
                      <a:pt x="173953" y="371397"/>
                    </a:lnTo>
                    <a:cubicBezTo>
                      <a:pt x="176346" y="371754"/>
                      <a:pt x="174525" y="372433"/>
                      <a:pt x="176811" y="372326"/>
                    </a:cubicBezTo>
                    <a:lnTo>
                      <a:pt x="176811" y="371647"/>
                    </a:lnTo>
                    <a:cubicBezTo>
                      <a:pt x="180097" y="371933"/>
                      <a:pt x="182026" y="373040"/>
                      <a:pt x="185205" y="373683"/>
                    </a:cubicBezTo>
                    <a:cubicBezTo>
                      <a:pt x="198528" y="374469"/>
                      <a:pt x="212887" y="373040"/>
                      <a:pt x="225245" y="374362"/>
                    </a:cubicBezTo>
                    <a:lnTo>
                      <a:pt x="225781" y="374897"/>
                    </a:lnTo>
                    <a:cubicBezTo>
                      <a:pt x="226031" y="375647"/>
                      <a:pt x="229210" y="373826"/>
                      <a:pt x="229674" y="374505"/>
                    </a:cubicBezTo>
                    <a:lnTo>
                      <a:pt x="231103" y="374183"/>
                    </a:lnTo>
                    <a:cubicBezTo>
                      <a:pt x="231496" y="374326"/>
                      <a:pt x="232353" y="374469"/>
                      <a:pt x="231639" y="374647"/>
                    </a:cubicBezTo>
                    <a:cubicBezTo>
                      <a:pt x="232961" y="374683"/>
                      <a:pt x="232996" y="374540"/>
                      <a:pt x="233961" y="374326"/>
                    </a:cubicBezTo>
                    <a:lnTo>
                      <a:pt x="235390" y="374790"/>
                    </a:lnTo>
                    <a:cubicBezTo>
                      <a:pt x="240640" y="375183"/>
                      <a:pt x="245105" y="374219"/>
                      <a:pt x="250677" y="374397"/>
                    </a:cubicBezTo>
                    <a:cubicBezTo>
                      <a:pt x="252356" y="374612"/>
                      <a:pt x="254499" y="374719"/>
                      <a:pt x="256928" y="374505"/>
                    </a:cubicBezTo>
                    <a:cubicBezTo>
                      <a:pt x="259357" y="374290"/>
                      <a:pt x="262143" y="373719"/>
                      <a:pt x="264822" y="372433"/>
                    </a:cubicBezTo>
                    <a:cubicBezTo>
                      <a:pt x="270215" y="369754"/>
                      <a:pt x="273394" y="365289"/>
                      <a:pt x="275609" y="362467"/>
                    </a:cubicBezTo>
                    <a:cubicBezTo>
                      <a:pt x="278502" y="358181"/>
                      <a:pt x="282574" y="354573"/>
                      <a:pt x="286182" y="349787"/>
                    </a:cubicBezTo>
                    <a:cubicBezTo>
                      <a:pt x="287968" y="347429"/>
                      <a:pt x="289718" y="344465"/>
                      <a:pt x="290146" y="340822"/>
                    </a:cubicBezTo>
                    <a:cubicBezTo>
                      <a:pt x="290575" y="337142"/>
                      <a:pt x="289325" y="333714"/>
                      <a:pt x="287682" y="331285"/>
                    </a:cubicBezTo>
                    <a:cubicBezTo>
                      <a:pt x="287610" y="330892"/>
                      <a:pt x="286932" y="330106"/>
                      <a:pt x="286860" y="330177"/>
                    </a:cubicBezTo>
                    <a:cubicBezTo>
                      <a:pt x="285110" y="327177"/>
                      <a:pt x="283110" y="324498"/>
                      <a:pt x="281038" y="321998"/>
                    </a:cubicBezTo>
                    <a:cubicBezTo>
                      <a:pt x="281038" y="321998"/>
                      <a:pt x="280467" y="321248"/>
                      <a:pt x="279466" y="320176"/>
                    </a:cubicBezTo>
                    <a:cubicBezTo>
                      <a:pt x="278967" y="319641"/>
                      <a:pt x="278395" y="318962"/>
                      <a:pt x="277716" y="318248"/>
                    </a:cubicBezTo>
                    <a:cubicBezTo>
                      <a:pt x="277109" y="317604"/>
                      <a:pt x="276645" y="317033"/>
                      <a:pt x="276038" y="316176"/>
                    </a:cubicBezTo>
                    <a:cubicBezTo>
                      <a:pt x="275395" y="315247"/>
                      <a:pt x="274716" y="314319"/>
                      <a:pt x="274037" y="313354"/>
                    </a:cubicBezTo>
                    <a:cubicBezTo>
                      <a:pt x="273644" y="312854"/>
                      <a:pt x="273251" y="312318"/>
                      <a:pt x="272787" y="311818"/>
                    </a:cubicBezTo>
                    <a:lnTo>
                      <a:pt x="272251" y="311211"/>
                    </a:lnTo>
                    <a:lnTo>
                      <a:pt x="271751" y="310639"/>
                    </a:lnTo>
                    <a:cubicBezTo>
                      <a:pt x="271323" y="310139"/>
                      <a:pt x="270858" y="309603"/>
                      <a:pt x="270394" y="309068"/>
                    </a:cubicBezTo>
                    <a:cubicBezTo>
                      <a:pt x="272144" y="307568"/>
                      <a:pt x="273894" y="306067"/>
                      <a:pt x="275609" y="304567"/>
                    </a:cubicBezTo>
                    <a:lnTo>
                      <a:pt x="276931" y="303996"/>
                    </a:lnTo>
                    <a:cubicBezTo>
                      <a:pt x="277966" y="304174"/>
                      <a:pt x="281860" y="297209"/>
                      <a:pt x="283074" y="296781"/>
                    </a:cubicBezTo>
                    <a:lnTo>
                      <a:pt x="285074" y="293887"/>
                    </a:lnTo>
                    <a:cubicBezTo>
                      <a:pt x="285789" y="293209"/>
                      <a:pt x="287218" y="291673"/>
                      <a:pt x="286253" y="293137"/>
                    </a:cubicBezTo>
                    <a:cubicBezTo>
                      <a:pt x="288289" y="290601"/>
                      <a:pt x="288218" y="290458"/>
                      <a:pt x="289432" y="288422"/>
                    </a:cubicBezTo>
                    <a:lnTo>
                      <a:pt x="291825" y="285850"/>
                    </a:lnTo>
                    <a:cubicBezTo>
                      <a:pt x="299291" y="275314"/>
                      <a:pt x="303041" y="265062"/>
                      <a:pt x="308577" y="253168"/>
                    </a:cubicBezTo>
                    <a:cubicBezTo>
                      <a:pt x="309113" y="252168"/>
                      <a:pt x="309649" y="251060"/>
                      <a:pt x="310220" y="249918"/>
                    </a:cubicBezTo>
                    <a:cubicBezTo>
                      <a:pt x="310220" y="250096"/>
                      <a:pt x="310256" y="250239"/>
                      <a:pt x="310256" y="250418"/>
                    </a:cubicBezTo>
                    <a:cubicBezTo>
                      <a:pt x="310542" y="253668"/>
                      <a:pt x="311256" y="258490"/>
                      <a:pt x="313507" y="265098"/>
                    </a:cubicBezTo>
                    <a:lnTo>
                      <a:pt x="313221" y="264848"/>
                    </a:lnTo>
                    <a:cubicBezTo>
                      <a:pt x="316471" y="272385"/>
                      <a:pt x="319972" y="277207"/>
                      <a:pt x="325651" y="280028"/>
                    </a:cubicBezTo>
                    <a:cubicBezTo>
                      <a:pt x="325865" y="280636"/>
                      <a:pt x="327437" y="281814"/>
                      <a:pt x="329544" y="282314"/>
                    </a:cubicBezTo>
                    <a:cubicBezTo>
                      <a:pt x="330544" y="282671"/>
                      <a:pt x="331652" y="282779"/>
                      <a:pt x="332652" y="282850"/>
                    </a:cubicBezTo>
                    <a:cubicBezTo>
                      <a:pt x="333152" y="282886"/>
                      <a:pt x="333616" y="282957"/>
                      <a:pt x="334009" y="282993"/>
                    </a:cubicBezTo>
                    <a:cubicBezTo>
                      <a:pt x="334545" y="282993"/>
                      <a:pt x="335009" y="282993"/>
                      <a:pt x="335331" y="282957"/>
                    </a:cubicBezTo>
                    <a:lnTo>
                      <a:pt x="335081" y="283065"/>
                    </a:lnTo>
                    <a:cubicBezTo>
                      <a:pt x="337724" y="282314"/>
                      <a:pt x="339510" y="281457"/>
                      <a:pt x="341689" y="279778"/>
                    </a:cubicBezTo>
                    <a:cubicBezTo>
                      <a:pt x="344046" y="277885"/>
                      <a:pt x="345475" y="274706"/>
                      <a:pt x="344439" y="271813"/>
                    </a:cubicBezTo>
                    <a:cubicBezTo>
                      <a:pt x="343796" y="270135"/>
                      <a:pt x="342403" y="268777"/>
                      <a:pt x="340867" y="267920"/>
                    </a:cubicBezTo>
                    <a:cubicBezTo>
                      <a:pt x="341046" y="267991"/>
                      <a:pt x="341546" y="267848"/>
                      <a:pt x="342796" y="269063"/>
                    </a:cubicBezTo>
                    <a:cubicBezTo>
                      <a:pt x="342296" y="268598"/>
                      <a:pt x="341689" y="268063"/>
                      <a:pt x="341081" y="267670"/>
                    </a:cubicBezTo>
                    <a:cubicBezTo>
                      <a:pt x="340617" y="267384"/>
                      <a:pt x="340153" y="267062"/>
                      <a:pt x="339724" y="266812"/>
                    </a:cubicBezTo>
                    <a:cubicBezTo>
                      <a:pt x="338867" y="266348"/>
                      <a:pt x="338010" y="265884"/>
                      <a:pt x="337259" y="265455"/>
                    </a:cubicBezTo>
                    <a:cubicBezTo>
                      <a:pt x="335795" y="264669"/>
                      <a:pt x="334830" y="264026"/>
                      <a:pt x="334902" y="263741"/>
                    </a:cubicBezTo>
                    <a:cubicBezTo>
                      <a:pt x="334509" y="263526"/>
                      <a:pt x="334116" y="263312"/>
                      <a:pt x="333795" y="263098"/>
                    </a:cubicBezTo>
                    <a:cubicBezTo>
                      <a:pt x="333402" y="262848"/>
                      <a:pt x="333438" y="262848"/>
                      <a:pt x="332973" y="262419"/>
                    </a:cubicBezTo>
                    <a:cubicBezTo>
                      <a:pt x="332223" y="261776"/>
                      <a:pt x="331580" y="261062"/>
                      <a:pt x="330973" y="260347"/>
                    </a:cubicBezTo>
                    <a:cubicBezTo>
                      <a:pt x="329794" y="258883"/>
                      <a:pt x="329008" y="257383"/>
                      <a:pt x="328437" y="255525"/>
                    </a:cubicBezTo>
                    <a:cubicBezTo>
                      <a:pt x="327866" y="253668"/>
                      <a:pt x="327437" y="251560"/>
                      <a:pt x="326937" y="249667"/>
                    </a:cubicBezTo>
                    <a:cubicBezTo>
                      <a:pt x="326365" y="247703"/>
                      <a:pt x="326080" y="246310"/>
                      <a:pt x="325651" y="245131"/>
                    </a:cubicBezTo>
                    <a:lnTo>
                      <a:pt x="325865" y="245453"/>
                    </a:lnTo>
                    <a:cubicBezTo>
                      <a:pt x="325615" y="244810"/>
                      <a:pt x="325401" y="244238"/>
                      <a:pt x="325329" y="243738"/>
                    </a:cubicBezTo>
                    <a:cubicBezTo>
                      <a:pt x="325294" y="243238"/>
                      <a:pt x="325258" y="242774"/>
                      <a:pt x="325258" y="242309"/>
                    </a:cubicBezTo>
                    <a:cubicBezTo>
                      <a:pt x="325294" y="241381"/>
                      <a:pt x="325151" y="240416"/>
                      <a:pt x="325222" y="238916"/>
                    </a:cubicBezTo>
                    <a:cubicBezTo>
                      <a:pt x="325329" y="238773"/>
                      <a:pt x="325365" y="238559"/>
                      <a:pt x="325401" y="238595"/>
                    </a:cubicBezTo>
                    <a:cubicBezTo>
                      <a:pt x="325365" y="237845"/>
                      <a:pt x="325258" y="236916"/>
                      <a:pt x="325472" y="235951"/>
                    </a:cubicBezTo>
                    <a:cubicBezTo>
                      <a:pt x="325687" y="234987"/>
                      <a:pt x="325901" y="233951"/>
                      <a:pt x="326187" y="232951"/>
                    </a:cubicBezTo>
                    <a:cubicBezTo>
                      <a:pt x="326579" y="231987"/>
                      <a:pt x="326973" y="231022"/>
                      <a:pt x="327294" y="230165"/>
                    </a:cubicBezTo>
                    <a:cubicBezTo>
                      <a:pt x="327651" y="229344"/>
                      <a:pt x="328080" y="228629"/>
                      <a:pt x="328294" y="228058"/>
                    </a:cubicBezTo>
                    <a:lnTo>
                      <a:pt x="328723" y="228129"/>
                    </a:lnTo>
                    <a:cubicBezTo>
                      <a:pt x="329116" y="227236"/>
                      <a:pt x="329687" y="226414"/>
                      <a:pt x="330259" y="225593"/>
                    </a:cubicBezTo>
                    <a:cubicBezTo>
                      <a:pt x="330794" y="224771"/>
                      <a:pt x="331366" y="223950"/>
                      <a:pt x="332045" y="223200"/>
                    </a:cubicBezTo>
                    <a:cubicBezTo>
                      <a:pt x="331544" y="223735"/>
                      <a:pt x="331009" y="224271"/>
                      <a:pt x="330580" y="224879"/>
                    </a:cubicBezTo>
                    <a:cubicBezTo>
                      <a:pt x="330151" y="223521"/>
                      <a:pt x="333830" y="221700"/>
                      <a:pt x="336688" y="218413"/>
                    </a:cubicBezTo>
                    <a:cubicBezTo>
                      <a:pt x="339831" y="215913"/>
                      <a:pt x="342332" y="211520"/>
                      <a:pt x="346653" y="210020"/>
                    </a:cubicBezTo>
                    <a:cubicBezTo>
                      <a:pt x="348368" y="208698"/>
                      <a:pt x="345296" y="211520"/>
                      <a:pt x="348011" y="209877"/>
                    </a:cubicBezTo>
                    <a:cubicBezTo>
                      <a:pt x="348332" y="210341"/>
                      <a:pt x="346832" y="210805"/>
                      <a:pt x="347761" y="210877"/>
                    </a:cubicBezTo>
                    <a:cubicBezTo>
                      <a:pt x="350475" y="209377"/>
                      <a:pt x="352583" y="209377"/>
                      <a:pt x="356047" y="207912"/>
                    </a:cubicBezTo>
                    <a:lnTo>
                      <a:pt x="356333" y="208269"/>
                    </a:lnTo>
                    <a:cubicBezTo>
                      <a:pt x="360941" y="206091"/>
                      <a:pt x="365763" y="206091"/>
                      <a:pt x="368799" y="204305"/>
                    </a:cubicBezTo>
                    <a:cubicBezTo>
                      <a:pt x="373728" y="202269"/>
                      <a:pt x="372621" y="204448"/>
                      <a:pt x="377586" y="201661"/>
                    </a:cubicBezTo>
                    <a:lnTo>
                      <a:pt x="379836" y="201411"/>
                    </a:lnTo>
                    <a:cubicBezTo>
                      <a:pt x="382122" y="200590"/>
                      <a:pt x="381158" y="200090"/>
                      <a:pt x="383729" y="199268"/>
                    </a:cubicBezTo>
                    <a:cubicBezTo>
                      <a:pt x="383729" y="199697"/>
                      <a:pt x="386944" y="198090"/>
                      <a:pt x="385658" y="199090"/>
                    </a:cubicBezTo>
                    <a:cubicBezTo>
                      <a:pt x="388552" y="198018"/>
                      <a:pt x="391231" y="196375"/>
                      <a:pt x="394016" y="194410"/>
                    </a:cubicBezTo>
                    <a:cubicBezTo>
                      <a:pt x="396803" y="192482"/>
                      <a:pt x="399660" y="190124"/>
                      <a:pt x="402946" y="188052"/>
                    </a:cubicBezTo>
                    <a:cubicBezTo>
                      <a:pt x="403839" y="186445"/>
                      <a:pt x="407125" y="184231"/>
                      <a:pt x="407733" y="182981"/>
                    </a:cubicBezTo>
                    <a:cubicBezTo>
                      <a:pt x="408125" y="183123"/>
                      <a:pt x="413733" y="177837"/>
                      <a:pt x="410876" y="181302"/>
                    </a:cubicBezTo>
                    <a:cubicBezTo>
                      <a:pt x="410626" y="181588"/>
                      <a:pt x="410126" y="182016"/>
                      <a:pt x="410054" y="181909"/>
                    </a:cubicBezTo>
                    <a:lnTo>
                      <a:pt x="409911" y="182588"/>
                    </a:lnTo>
                    <a:cubicBezTo>
                      <a:pt x="413840" y="180266"/>
                      <a:pt x="415734" y="176872"/>
                      <a:pt x="419055" y="173944"/>
                    </a:cubicBezTo>
                    <a:cubicBezTo>
                      <a:pt x="417984" y="174729"/>
                      <a:pt x="416734" y="175944"/>
                      <a:pt x="417412" y="174944"/>
                    </a:cubicBezTo>
                    <a:lnTo>
                      <a:pt x="420448" y="172194"/>
                    </a:lnTo>
                    <a:lnTo>
                      <a:pt x="420056" y="173051"/>
                    </a:lnTo>
                    <a:cubicBezTo>
                      <a:pt x="421591" y="171729"/>
                      <a:pt x="423092" y="170300"/>
                      <a:pt x="424592" y="168907"/>
                    </a:cubicBezTo>
                    <a:lnTo>
                      <a:pt x="423663" y="169193"/>
                    </a:lnTo>
                    <a:cubicBezTo>
                      <a:pt x="425985" y="167264"/>
                      <a:pt x="427235" y="167014"/>
                      <a:pt x="429128" y="164121"/>
                    </a:cubicBezTo>
                    <a:cubicBezTo>
                      <a:pt x="429914" y="162764"/>
                      <a:pt x="426735" y="165764"/>
                      <a:pt x="428807" y="163371"/>
                    </a:cubicBezTo>
                    <a:cubicBezTo>
                      <a:pt x="431807" y="160692"/>
                      <a:pt x="436165" y="156513"/>
                      <a:pt x="439558" y="152620"/>
                    </a:cubicBezTo>
                    <a:cubicBezTo>
                      <a:pt x="438843" y="152655"/>
                      <a:pt x="439772" y="151619"/>
                      <a:pt x="440594" y="150441"/>
                    </a:cubicBezTo>
                    <a:lnTo>
                      <a:pt x="441022" y="150584"/>
                    </a:lnTo>
                    <a:cubicBezTo>
                      <a:pt x="443916" y="145905"/>
                      <a:pt x="443058" y="149619"/>
                      <a:pt x="445952" y="145012"/>
                    </a:cubicBezTo>
                    <a:lnTo>
                      <a:pt x="446023" y="143868"/>
                    </a:lnTo>
                    <a:cubicBezTo>
                      <a:pt x="448166" y="139368"/>
                      <a:pt x="448416" y="142297"/>
                      <a:pt x="450452" y="137117"/>
                    </a:cubicBezTo>
                    <a:cubicBezTo>
                      <a:pt x="449309" y="138939"/>
                      <a:pt x="449095" y="137403"/>
                      <a:pt x="450702" y="135332"/>
                    </a:cubicBezTo>
                    <a:lnTo>
                      <a:pt x="450666" y="136118"/>
                    </a:lnTo>
                    <a:cubicBezTo>
                      <a:pt x="451417" y="134868"/>
                      <a:pt x="451524" y="134332"/>
                      <a:pt x="452131" y="133581"/>
                    </a:cubicBezTo>
                    <a:cubicBezTo>
                      <a:pt x="451809" y="134403"/>
                      <a:pt x="452417" y="134332"/>
                      <a:pt x="453488" y="132439"/>
                    </a:cubicBezTo>
                    <a:cubicBezTo>
                      <a:pt x="453381" y="132939"/>
                      <a:pt x="453310" y="133475"/>
                      <a:pt x="453167" y="133939"/>
                    </a:cubicBezTo>
                    <a:cubicBezTo>
                      <a:pt x="453703" y="132653"/>
                      <a:pt x="454167" y="131331"/>
                      <a:pt x="454667" y="130045"/>
                    </a:cubicBezTo>
                    <a:cubicBezTo>
                      <a:pt x="456774" y="127617"/>
                      <a:pt x="458632" y="122937"/>
                      <a:pt x="459775" y="122116"/>
                    </a:cubicBezTo>
                    <a:cubicBezTo>
                      <a:pt x="459775" y="122116"/>
                      <a:pt x="460668" y="120687"/>
                      <a:pt x="461489" y="118972"/>
                    </a:cubicBezTo>
                    <a:cubicBezTo>
                      <a:pt x="462311" y="117258"/>
                      <a:pt x="463168" y="115365"/>
                      <a:pt x="463204" y="114508"/>
                    </a:cubicBezTo>
                    <a:cubicBezTo>
                      <a:pt x="462989" y="115936"/>
                      <a:pt x="464740" y="112579"/>
                      <a:pt x="464704" y="113758"/>
                    </a:cubicBezTo>
                    <a:cubicBezTo>
                      <a:pt x="464990" y="111936"/>
                      <a:pt x="466811" y="107078"/>
                      <a:pt x="467919" y="105257"/>
                    </a:cubicBezTo>
                    <a:lnTo>
                      <a:pt x="467812" y="105649"/>
                    </a:lnTo>
                    <a:cubicBezTo>
                      <a:pt x="468633" y="103899"/>
                      <a:pt x="469276" y="102221"/>
                      <a:pt x="469848" y="100613"/>
                    </a:cubicBezTo>
                    <a:cubicBezTo>
                      <a:pt x="470347" y="98899"/>
                      <a:pt x="470848" y="97256"/>
                      <a:pt x="471133" y="95577"/>
                    </a:cubicBezTo>
                    <a:cubicBezTo>
                      <a:pt x="471848" y="92291"/>
                      <a:pt x="472169" y="89040"/>
                      <a:pt x="472705" y="85433"/>
                    </a:cubicBezTo>
                    <a:cubicBezTo>
                      <a:pt x="472455" y="85504"/>
                      <a:pt x="472884" y="81718"/>
                      <a:pt x="472169" y="82646"/>
                    </a:cubicBezTo>
                    <a:close/>
                    <a:moveTo>
                      <a:pt x="367335" y="94898"/>
                    </a:moveTo>
                    <a:cubicBezTo>
                      <a:pt x="367763" y="92040"/>
                      <a:pt x="368228" y="88040"/>
                      <a:pt x="368585" y="83539"/>
                    </a:cubicBezTo>
                    <a:cubicBezTo>
                      <a:pt x="368978" y="78860"/>
                      <a:pt x="369192" y="73610"/>
                      <a:pt x="369299" y="68466"/>
                    </a:cubicBezTo>
                    <a:cubicBezTo>
                      <a:pt x="371085" y="67502"/>
                      <a:pt x="373800" y="65930"/>
                      <a:pt x="377979" y="63716"/>
                    </a:cubicBezTo>
                    <a:lnTo>
                      <a:pt x="377907" y="63966"/>
                    </a:lnTo>
                    <a:cubicBezTo>
                      <a:pt x="381872" y="61251"/>
                      <a:pt x="384515" y="59251"/>
                      <a:pt x="386480" y="56393"/>
                    </a:cubicBezTo>
                    <a:cubicBezTo>
                      <a:pt x="387551" y="56786"/>
                      <a:pt x="389552" y="53822"/>
                      <a:pt x="390623" y="53357"/>
                    </a:cubicBezTo>
                    <a:lnTo>
                      <a:pt x="390588" y="53500"/>
                    </a:lnTo>
                    <a:cubicBezTo>
                      <a:pt x="392338" y="50964"/>
                      <a:pt x="395552" y="50214"/>
                      <a:pt x="397374" y="48214"/>
                    </a:cubicBezTo>
                    <a:cubicBezTo>
                      <a:pt x="397338" y="48321"/>
                      <a:pt x="397446" y="48607"/>
                      <a:pt x="396945" y="48964"/>
                    </a:cubicBezTo>
                    <a:cubicBezTo>
                      <a:pt x="398481" y="47750"/>
                      <a:pt x="400696" y="46321"/>
                      <a:pt x="401089" y="46821"/>
                    </a:cubicBezTo>
                    <a:cubicBezTo>
                      <a:pt x="403089" y="45749"/>
                      <a:pt x="405625" y="44820"/>
                      <a:pt x="408090" y="44178"/>
                    </a:cubicBezTo>
                    <a:cubicBezTo>
                      <a:pt x="410769" y="43463"/>
                      <a:pt x="413269" y="42642"/>
                      <a:pt x="414626" y="41820"/>
                    </a:cubicBezTo>
                    <a:lnTo>
                      <a:pt x="414448" y="42034"/>
                    </a:lnTo>
                    <a:cubicBezTo>
                      <a:pt x="416055" y="40999"/>
                      <a:pt x="416662" y="41391"/>
                      <a:pt x="418519" y="40748"/>
                    </a:cubicBezTo>
                    <a:cubicBezTo>
                      <a:pt x="418627" y="40820"/>
                      <a:pt x="418770" y="40820"/>
                      <a:pt x="418770" y="40856"/>
                    </a:cubicBezTo>
                    <a:cubicBezTo>
                      <a:pt x="420555" y="39855"/>
                      <a:pt x="424092" y="40177"/>
                      <a:pt x="425449" y="40177"/>
                    </a:cubicBezTo>
                    <a:lnTo>
                      <a:pt x="425485" y="40570"/>
                    </a:lnTo>
                    <a:cubicBezTo>
                      <a:pt x="426592" y="40713"/>
                      <a:pt x="427663" y="40891"/>
                      <a:pt x="428664" y="41320"/>
                    </a:cubicBezTo>
                    <a:cubicBezTo>
                      <a:pt x="428307" y="41106"/>
                      <a:pt x="427949" y="40963"/>
                      <a:pt x="427556" y="40856"/>
                    </a:cubicBezTo>
                    <a:cubicBezTo>
                      <a:pt x="427914" y="40391"/>
                      <a:pt x="428521" y="40748"/>
                      <a:pt x="429200" y="41284"/>
                    </a:cubicBezTo>
                    <a:cubicBezTo>
                      <a:pt x="429914" y="41820"/>
                      <a:pt x="430628" y="42606"/>
                      <a:pt x="431771" y="43070"/>
                    </a:cubicBezTo>
                    <a:cubicBezTo>
                      <a:pt x="432557" y="43999"/>
                      <a:pt x="433807" y="44499"/>
                      <a:pt x="435129" y="45106"/>
                    </a:cubicBezTo>
                    <a:cubicBezTo>
                      <a:pt x="436486" y="45678"/>
                      <a:pt x="437451" y="46678"/>
                      <a:pt x="438058" y="47928"/>
                    </a:cubicBezTo>
                    <a:cubicBezTo>
                      <a:pt x="439201" y="48749"/>
                      <a:pt x="436736" y="47428"/>
                      <a:pt x="438129" y="48821"/>
                    </a:cubicBezTo>
                    <a:cubicBezTo>
                      <a:pt x="437665" y="49143"/>
                      <a:pt x="437343" y="48285"/>
                      <a:pt x="437236" y="48892"/>
                    </a:cubicBezTo>
                    <a:cubicBezTo>
                      <a:pt x="437915" y="49535"/>
                      <a:pt x="438094" y="50321"/>
                      <a:pt x="438272" y="51107"/>
                    </a:cubicBezTo>
                    <a:cubicBezTo>
                      <a:pt x="438486" y="51893"/>
                      <a:pt x="438736" y="52714"/>
                      <a:pt x="439379" y="53643"/>
                    </a:cubicBezTo>
                    <a:lnTo>
                      <a:pt x="439022" y="53893"/>
                    </a:lnTo>
                    <a:cubicBezTo>
                      <a:pt x="439844" y="55143"/>
                      <a:pt x="440094" y="56536"/>
                      <a:pt x="440308" y="57786"/>
                    </a:cubicBezTo>
                    <a:cubicBezTo>
                      <a:pt x="440522" y="59036"/>
                      <a:pt x="440451" y="60215"/>
                      <a:pt x="441022" y="61108"/>
                    </a:cubicBezTo>
                    <a:cubicBezTo>
                      <a:pt x="441915" y="64109"/>
                      <a:pt x="440022" y="63287"/>
                      <a:pt x="441130" y="66395"/>
                    </a:cubicBezTo>
                    <a:lnTo>
                      <a:pt x="440629" y="67645"/>
                    </a:lnTo>
                    <a:cubicBezTo>
                      <a:pt x="440558" y="69002"/>
                      <a:pt x="441344" y="68609"/>
                      <a:pt x="441058" y="70145"/>
                    </a:cubicBezTo>
                    <a:cubicBezTo>
                      <a:pt x="440701" y="70038"/>
                      <a:pt x="440737" y="72074"/>
                      <a:pt x="440380" y="71181"/>
                    </a:cubicBezTo>
                    <a:cubicBezTo>
                      <a:pt x="439736" y="74574"/>
                      <a:pt x="440772" y="78289"/>
                      <a:pt x="439094" y="82754"/>
                    </a:cubicBezTo>
                    <a:cubicBezTo>
                      <a:pt x="439665" y="83861"/>
                      <a:pt x="438772" y="86111"/>
                      <a:pt x="439201" y="86933"/>
                    </a:cubicBezTo>
                    <a:cubicBezTo>
                      <a:pt x="438915" y="87004"/>
                      <a:pt x="438201" y="91541"/>
                      <a:pt x="438094" y="88826"/>
                    </a:cubicBezTo>
                    <a:cubicBezTo>
                      <a:pt x="438094" y="88576"/>
                      <a:pt x="438165" y="88219"/>
                      <a:pt x="438272" y="88254"/>
                    </a:cubicBezTo>
                    <a:lnTo>
                      <a:pt x="437915" y="87862"/>
                    </a:lnTo>
                    <a:cubicBezTo>
                      <a:pt x="436558" y="90290"/>
                      <a:pt x="437343" y="92684"/>
                      <a:pt x="436558" y="95219"/>
                    </a:cubicBezTo>
                    <a:cubicBezTo>
                      <a:pt x="436879" y="94505"/>
                      <a:pt x="437129" y="93469"/>
                      <a:pt x="437236" y="94220"/>
                    </a:cubicBezTo>
                    <a:lnTo>
                      <a:pt x="436558" y="96613"/>
                    </a:lnTo>
                    <a:lnTo>
                      <a:pt x="436343" y="96041"/>
                    </a:lnTo>
                    <a:lnTo>
                      <a:pt x="435200" y="99542"/>
                    </a:lnTo>
                    <a:lnTo>
                      <a:pt x="435772" y="99184"/>
                    </a:lnTo>
                    <a:cubicBezTo>
                      <a:pt x="435057" y="100863"/>
                      <a:pt x="434164" y="101256"/>
                      <a:pt x="434200" y="103399"/>
                    </a:cubicBezTo>
                    <a:cubicBezTo>
                      <a:pt x="434307" y="104399"/>
                      <a:pt x="435236" y="101935"/>
                      <a:pt x="434879" y="103792"/>
                    </a:cubicBezTo>
                    <a:cubicBezTo>
                      <a:pt x="433914" y="106042"/>
                      <a:pt x="432414" y="109364"/>
                      <a:pt x="431378" y="112329"/>
                    </a:cubicBezTo>
                    <a:cubicBezTo>
                      <a:pt x="431950" y="112186"/>
                      <a:pt x="431700" y="113007"/>
                      <a:pt x="431521" y="113865"/>
                    </a:cubicBezTo>
                    <a:lnTo>
                      <a:pt x="431057" y="113829"/>
                    </a:lnTo>
                    <a:cubicBezTo>
                      <a:pt x="430664" y="117151"/>
                      <a:pt x="429771" y="114793"/>
                      <a:pt x="429271" y="117972"/>
                    </a:cubicBezTo>
                    <a:lnTo>
                      <a:pt x="429057" y="117651"/>
                    </a:lnTo>
                    <a:lnTo>
                      <a:pt x="429664" y="118651"/>
                    </a:lnTo>
                    <a:cubicBezTo>
                      <a:pt x="429628" y="121544"/>
                      <a:pt x="428342" y="119687"/>
                      <a:pt x="428307" y="122973"/>
                    </a:cubicBezTo>
                    <a:cubicBezTo>
                      <a:pt x="428664" y="121830"/>
                      <a:pt x="429449" y="122830"/>
                      <a:pt x="428628" y="124152"/>
                    </a:cubicBezTo>
                    <a:lnTo>
                      <a:pt x="428414" y="123616"/>
                    </a:lnTo>
                    <a:cubicBezTo>
                      <a:pt x="428128" y="124402"/>
                      <a:pt x="428164" y="124759"/>
                      <a:pt x="427842" y="125223"/>
                    </a:cubicBezTo>
                    <a:cubicBezTo>
                      <a:pt x="427842" y="124652"/>
                      <a:pt x="427414" y="124723"/>
                      <a:pt x="426949" y="125866"/>
                    </a:cubicBezTo>
                    <a:lnTo>
                      <a:pt x="426842" y="124902"/>
                    </a:lnTo>
                    <a:cubicBezTo>
                      <a:pt x="426771" y="125723"/>
                      <a:pt x="426592" y="126509"/>
                      <a:pt x="426449" y="127331"/>
                    </a:cubicBezTo>
                    <a:cubicBezTo>
                      <a:pt x="425235" y="128724"/>
                      <a:pt x="424199" y="131474"/>
                      <a:pt x="423270" y="131795"/>
                    </a:cubicBezTo>
                    <a:cubicBezTo>
                      <a:pt x="423270" y="131795"/>
                      <a:pt x="422663" y="132582"/>
                      <a:pt x="422091" y="133510"/>
                    </a:cubicBezTo>
                    <a:cubicBezTo>
                      <a:pt x="421484" y="134439"/>
                      <a:pt x="420877" y="135475"/>
                      <a:pt x="420877" y="136046"/>
                    </a:cubicBezTo>
                    <a:cubicBezTo>
                      <a:pt x="420984" y="135153"/>
                      <a:pt x="419627" y="136868"/>
                      <a:pt x="419591" y="136082"/>
                    </a:cubicBezTo>
                    <a:cubicBezTo>
                      <a:pt x="419377" y="137189"/>
                      <a:pt x="417877" y="139868"/>
                      <a:pt x="416734" y="140511"/>
                    </a:cubicBezTo>
                    <a:lnTo>
                      <a:pt x="416841" y="140296"/>
                    </a:lnTo>
                    <a:cubicBezTo>
                      <a:pt x="413698" y="143547"/>
                      <a:pt x="412519" y="146762"/>
                      <a:pt x="409376" y="149441"/>
                    </a:cubicBezTo>
                    <a:cubicBezTo>
                      <a:pt x="409876" y="149655"/>
                      <a:pt x="408233" y="151048"/>
                      <a:pt x="409054" y="151084"/>
                    </a:cubicBezTo>
                    <a:cubicBezTo>
                      <a:pt x="406661" y="154691"/>
                      <a:pt x="402839" y="155834"/>
                      <a:pt x="403196" y="158335"/>
                    </a:cubicBezTo>
                    <a:cubicBezTo>
                      <a:pt x="401910" y="159835"/>
                      <a:pt x="401268" y="159585"/>
                      <a:pt x="400517" y="160192"/>
                    </a:cubicBezTo>
                    <a:lnTo>
                      <a:pt x="400767" y="159799"/>
                    </a:lnTo>
                    <a:cubicBezTo>
                      <a:pt x="398339" y="162264"/>
                      <a:pt x="397553" y="162907"/>
                      <a:pt x="395445" y="164407"/>
                    </a:cubicBezTo>
                    <a:cubicBezTo>
                      <a:pt x="394517" y="165335"/>
                      <a:pt x="394874" y="166228"/>
                      <a:pt x="392766" y="167372"/>
                    </a:cubicBezTo>
                    <a:cubicBezTo>
                      <a:pt x="393195" y="166657"/>
                      <a:pt x="392445" y="167229"/>
                      <a:pt x="391695" y="167693"/>
                    </a:cubicBezTo>
                    <a:cubicBezTo>
                      <a:pt x="392124" y="167336"/>
                      <a:pt x="392195" y="167121"/>
                      <a:pt x="391088" y="167550"/>
                    </a:cubicBezTo>
                    <a:cubicBezTo>
                      <a:pt x="391016" y="167729"/>
                      <a:pt x="390837" y="167943"/>
                      <a:pt x="390659" y="168086"/>
                    </a:cubicBezTo>
                    <a:cubicBezTo>
                      <a:pt x="390623" y="168050"/>
                      <a:pt x="390588" y="168086"/>
                      <a:pt x="390588" y="168014"/>
                    </a:cubicBezTo>
                    <a:cubicBezTo>
                      <a:pt x="389373" y="168907"/>
                      <a:pt x="389659" y="168871"/>
                      <a:pt x="390266" y="168550"/>
                    </a:cubicBezTo>
                    <a:cubicBezTo>
                      <a:pt x="390266" y="168622"/>
                      <a:pt x="390338" y="168657"/>
                      <a:pt x="390588" y="168622"/>
                    </a:cubicBezTo>
                    <a:cubicBezTo>
                      <a:pt x="389016" y="169015"/>
                      <a:pt x="386873" y="170836"/>
                      <a:pt x="386408" y="170372"/>
                    </a:cubicBezTo>
                    <a:cubicBezTo>
                      <a:pt x="382551" y="172694"/>
                      <a:pt x="379943" y="174765"/>
                      <a:pt x="376693" y="176766"/>
                    </a:cubicBezTo>
                    <a:cubicBezTo>
                      <a:pt x="376157" y="176658"/>
                      <a:pt x="376800" y="176015"/>
                      <a:pt x="377729" y="175373"/>
                    </a:cubicBezTo>
                    <a:lnTo>
                      <a:pt x="375371" y="176730"/>
                    </a:lnTo>
                    <a:cubicBezTo>
                      <a:pt x="375157" y="176301"/>
                      <a:pt x="376621" y="175765"/>
                      <a:pt x="377336" y="175301"/>
                    </a:cubicBezTo>
                    <a:cubicBezTo>
                      <a:pt x="374157" y="176087"/>
                      <a:pt x="371692" y="179194"/>
                      <a:pt x="368228" y="180338"/>
                    </a:cubicBezTo>
                    <a:lnTo>
                      <a:pt x="367728" y="181016"/>
                    </a:lnTo>
                    <a:lnTo>
                      <a:pt x="367513" y="181052"/>
                    </a:lnTo>
                    <a:cubicBezTo>
                      <a:pt x="367620" y="181230"/>
                      <a:pt x="367013" y="181837"/>
                      <a:pt x="366549" y="182123"/>
                    </a:cubicBezTo>
                    <a:cubicBezTo>
                      <a:pt x="365906" y="181945"/>
                      <a:pt x="366192" y="181266"/>
                      <a:pt x="364549" y="182016"/>
                    </a:cubicBezTo>
                    <a:cubicBezTo>
                      <a:pt x="363120" y="182230"/>
                      <a:pt x="360870" y="183731"/>
                      <a:pt x="359155" y="184588"/>
                    </a:cubicBezTo>
                    <a:cubicBezTo>
                      <a:pt x="360155" y="184302"/>
                      <a:pt x="359905" y="184624"/>
                      <a:pt x="359548" y="184909"/>
                    </a:cubicBezTo>
                    <a:cubicBezTo>
                      <a:pt x="358691" y="185231"/>
                      <a:pt x="358048" y="185016"/>
                      <a:pt x="357441" y="185409"/>
                    </a:cubicBezTo>
                    <a:lnTo>
                      <a:pt x="357190" y="184909"/>
                    </a:lnTo>
                    <a:cubicBezTo>
                      <a:pt x="357726" y="185267"/>
                      <a:pt x="355083" y="186231"/>
                      <a:pt x="354833" y="186553"/>
                    </a:cubicBezTo>
                    <a:cubicBezTo>
                      <a:pt x="354190" y="186338"/>
                      <a:pt x="356083" y="185731"/>
                      <a:pt x="356226" y="185374"/>
                    </a:cubicBezTo>
                    <a:cubicBezTo>
                      <a:pt x="352690" y="186660"/>
                      <a:pt x="354440" y="186017"/>
                      <a:pt x="350904" y="187338"/>
                    </a:cubicBezTo>
                    <a:cubicBezTo>
                      <a:pt x="349154" y="188446"/>
                      <a:pt x="351440" y="187695"/>
                      <a:pt x="350690" y="188481"/>
                    </a:cubicBezTo>
                    <a:cubicBezTo>
                      <a:pt x="349047" y="189231"/>
                      <a:pt x="347582" y="190196"/>
                      <a:pt x="345546" y="190767"/>
                    </a:cubicBezTo>
                    <a:lnTo>
                      <a:pt x="346332" y="190946"/>
                    </a:lnTo>
                    <a:cubicBezTo>
                      <a:pt x="343367" y="192696"/>
                      <a:pt x="341796" y="193910"/>
                      <a:pt x="339653" y="194803"/>
                    </a:cubicBezTo>
                    <a:cubicBezTo>
                      <a:pt x="337617" y="196840"/>
                      <a:pt x="336045" y="198411"/>
                      <a:pt x="334616" y="199590"/>
                    </a:cubicBezTo>
                    <a:cubicBezTo>
                      <a:pt x="335045" y="198732"/>
                      <a:pt x="335438" y="197875"/>
                      <a:pt x="335795" y="197054"/>
                    </a:cubicBezTo>
                    <a:cubicBezTo>
                      <a:pt x="340724" y="186052"/>
                      <a:pt x="346761" y="174408"/>
                      <a:pt x="351547" y="162014"/>
                    </a:cubicBezTo>
                    <a:cubicBezTo>
                      <a:pt x="353904" y="155834"/>
                      <a:pt x="356083" y="149476"/>
                      <a:pt x="357583" y="143047"/>
                    </a:cubicBezTo>
                    <a:cubicBezTo>
                      <a:pt x="359084" y="136725"/>
                      <a:pt x="360369" y="130581"/>
                      <a:pt x="361441" y="124509"/>
                    </a:cubicBezTo>
                    <a:cubicBezTo>
                      <a:pt x="361727" y="123759"/>
                      <a:pt x="361941" y="121687"/>
                      <a:pt x="361870" y="121687"/>
                    </a:cubicBezTo>
                    <a:cubicBezTo>
                      <a:pt x="363549" y="114365"/>
                      <a:pt x="365191" y="107007"/>
                      <a:pt x="366620" y="99577"/>
                    </a:cubicBezTo>
                    <a:cubicBezTo>
                      <a:pt x="366549" y="99470"/>
                      <a:pt x="366870" y="97792"/>
                      <a:pt x="367335" y="94898"/>
                    </a:cubicBezTo>
                    <a:close/>
                    <a:moveTo>
                      <a:pt x="271073" y="319855"/>
                    </a:moveTo>
                    <a:cubicBezTo>
                      <a:pt x="271680" y="320855"/>
                      <a:pt x="272537" y="321927"/>
                      <a:pt x="273180" y="322569"/>
                    </a:cubicBezTo>
                    <a:cubicBezTo>
                      <a:pt x="274430" y="323962"/>
                      <a:pt x="275716" y="325070"/>
                      <a:pt x="277109" y="326177"/>
                    </a:cubicBezTo>
                    <a:cubicBezTo>
                      <a:pt x="276716" y="327213"/>
                      <a:pt x="279574" y="329463"/>
                      <a:pt x="279967" y="330606"/>
                    </a:cubicBezTo>
                    <a:lnTo>
                      <a:pt x="279824" y="330570"/>
                    </a:lnTo>
                    <a:cubicBezTo>
                      <a:pt x="280931" y="331571"/>
                      <a:pt x="281681" y="332964"/>
                      <a:pt x="282110" y="334285"/>
                    </a:cubicBezTo>
                    <a:cubicBezTo>
                      <a:pt x="282395" y="334964"/>
                      <a:pt x="282538" y="335607"/>
                      <a:pt x="282717" y="336214"/>
                    </a:cubicBezTo>
                    <a:cubicBezTo>
                      <a:pt x="282967" y="336821"/>
                      <a:pt x="283074" y="337393"/>
                      <a:pt x="283360" y="337929"/>
                    </a:cubicBezTo>
                    <a:cubicBezTo>
                      <a:pt x="283253" y="337857"/>
                      <a:pt x="282967" y="337857"/>
                      <a:pt x="282860" y="337357"/>
                    </a:cubicBezTo>
                    <a:cubicBezTo>
                      <a:pt x="282967" y="337750"/>
                      <a:pt x="283110" y="338178"/>
                      <a:pt x="283217" y="338607"/>
                    </a:cubicBezTo>
                    <a:cubicBezTo>
                      <a:pt x="283253" y="339036"/>
                      <a:pt x="283253" y="339464"/>
                      <a:pt x="283288" y="339857"/>
                    </a:cubicBezTo>
                    <a:cubicBezTo>
                      <a:pt x="283217" y="340643"/>
                      <a:pt x="282967" y="341179"/>
                      <a:pt x="282717" y="341179"/>
                    </a:cubicBezTo>
                    <a:cubicBezTo>
                      <a:pt x="282145" y="345037"/>
                      <a:pt x="277073" y="350644"/>
                      <a:pt x="275680" y="353752"/>
                    </a:cubicBezTo>
                    <a:lnTo>
                      <a:pt x="275716" y="353466"/>
                    </a:lnTo>
                    <a:cubicBezTo>
                      <a:pt x="275002" y="355324"/>
                      <a:pt x="274180" y="355431"/>
                      <a:pt x="273037" y="357252"/>
                    </a:cubicBezTo>
                    <a:cubicBezTo>
                      <a:pt x="272894" y="357288"/>
                      <a:pt x="272787" y="357395"/>
                      <a:pt x="272751" y="357324"/>
                    </a:cubicBezTo>
                    <a:cubicBezTo>
                      <a:pt x="271858" y="359360"/>
                      <a:pt x="268822" y="361932"/>
                      <a:pt x="267858" y="363182"/>
                    </a:cubicBezTo>
                    <a:lnTo>
                      <a:pt x="267501" y="362967"/>
                    </a:lnTo>
                    <a:cubicBezTo>
                      <a:pt x="266572" y="363860"/>
                      <a:pt x="265608" y="364682"/>
                      <a:pt x="264608" y="365396"/>
                    </a:cubicBezTo>
                    <a:cubicBezTo>
                      <a:pt x="265000" y="365182"/>
                      <a:pt x="265393" y="364932"/>
                      <a:pt x="265786" y="364646"/>
                    </a:cubicBezTo>
                    <a:cubicBezTo>
                      <a:pt x="265929" y="365218"/>
                      <a:pt x="265215" y="365539"/>
                      <a:pt x="264286" y="365896"/>
                    </a:cubicBezTo>
                    <a:cubicBezTo>
                      <a:pt x="263322" y="366253"/>
                      <a:pt x="262179" y="366539"/>
                      <a:pt x="261071" y="367289"/>
                    </a:cubicBezTo>
                    <a:cubicBezTo>
                      <a:pt x="258821" y="367932"/>
                      <a:pt x="256249" y="370647"/>
                      <a:pt x="253249" y="370218"/>
                    </a:cubicBezTo>
                    <a:cubicBezTo>
                      <a:pt x="251856" y="370754"/>
                      <a:pt x="254463" y="369361"/>
                      <a:pt x="252392" y="369825"/>
                    </a:cubicBezTo>
                    <a:cubicBezTo>
                      <a:pt x="252320" y="369254"/>
                      <a:pt x="253356" y="369432"/>
                      <a:pt x="252820" y="369004"/>
                    </a:cubicBezTo>
                    <a:cubicBezTo>
                      <a:pt x="250820" y="369325"/>
                      <a:pt x="249463" y="368468"/>
                      <a:pt x="246891" y="368861"/>
                    </a:cubicBezTo>
                    <a:lnTo>
                      <a:pt x="246784" y="368432"/>
                    </a:lnTo>
                    <a:cubicBezTo>
                      <a:pt x="243462" y="369254"/>
                      <a:pt x="240497" y="367897"/>
                      <a:pt x="238283" y="368647"/>
                    </a:cubicBezTo>
                    <a:cubicBezTo>
                      <a:pt x="234854" y="369004"/>
                      <a:pt x="235997" y="367325"/>
                      <a:pt x="232389" y="368182"/>
                    </a:cubicBezTo>
                    <a:lnTo>
                      <a:pt x="230996" y="367575"/>
                    </a:lnTo>
                    <a:cubicBezTo>
                      <a:pt x="229460" y="367468"/>
                      <a:pt x="229889" y="368290"/>
                      <a:pt x="228210" y="368004"/>
                    </a:cubicBezTo>
                    <a:cubicBezTo>
                      <a:pt x="228317" y="367646"/>
                      <a:pt x="226067" y="367682"/>
                      <a:pt x="227067" y="367325"/>
                    </a:cubicBezTo>
                    <a:cubicBezTo>
                      <a:pt x="223245" y="366718"/>
                      <a:pt x="219245" y="368075"/>
                      <a:pt x="214208" y="367004"/>
                    </a:cubicBezTo>
                    <a:cubicBezTo>
                      <a:pt x="213101" y="367718"/>
                      <a:pt x="210565" y="367254"/>
                      <a:pt x="209744" y="367754"/>
                    </a:cubicBezTo>
                    <a:cubicBezTo>
                      <a:pt x="209601" y="367432"/>
                      <a:pt x="204636" y="367575"/>
                      <a:pt x="207529" y="366968"/>
                    </a:cubicBezTo>
                    <a:cubicBezTo>
                      <a:pt x="207779" y="366932"/>
                      <a:pt x="208208" y="366932"/>
                      <a:pt x="208172" y="367075"/>
                    </a:cubicBezTo>
                    <a:lnTo>
                      <a:pt x="208529" y="366646"/>
                    </a:lnTo>
                    <a:cubicBezTo>
                      <a:pt x="205672" y="365753"/>
                      <a:pt x="203278" y="366968"/>
                      <a:pt x="200421" y="366789"/>
                    </a:cubicBezTo>
                    <a:cubicBezTo>
                      <a:pt x="201278" y="366968"/>
                      <a:pt x="202386" y="366932"/>
                      <a:pt x="201635" y="367218"/>
                    </a:cubicBezTo>
                    <a:lnTo>
                      <a:pt x="198992" y="367075"/>
                    </a:lnTo>
                    <a:lnTo>
                      <a:pt x="199564" y="366718"/>
                    </a:lnTo>
                    <a:lnTo>
                      <a:pt x="195635" y="366396"/>
                    </a:lnTo>
                    <a:lnTo>
                      <a:pt x="196170" y="366861"/>
                    </a:lnTo>
                    <a:cubicBezTo>
                      <a:pt x="194242" y="366575"/>
                      <a:pt x="193599" y="365789"/>
                      <a:pt x="191384" y="366361"/>
                    </a:cubicBezTo>
                    <a:cubicBezTo>
                      <a:pt x="190384" y="366682"/>
                      <a:pt x="193206" y="367039"/>
                      <a:pt x="191134" y="367111"/>
                    </a:cubicBezTo>
                    <a:cubicBezTo>
                      <a:pt x="188562" y="366718"/>
                      <a:pt x="184705" y="366111"/>
                      <a:pt x="181419" y="365860"/>
                    </a:cubicBezTo>
                    <a:cubicBezTo>
                      <a:pt x="181704" y="366396"/>
                      <a:pt x="180811" y="366325"/>
                      <a:pt x="179918" y="366396"/>
                    </a:cubicBezTo>
                    <a:lnTo>
                      <a:pt x="179847" y="365968"/>
                    </a:lnTo>
                    <a:cubicBezTo>
                      <a:pt x="176311" y="366432"/>
                      <a:pt x="178597" y="364932"/>
                      <a:pt x="175132" y="365289"/>
                    </a:cubicBezTo>
                    <a:lnTo>
                      <a:pt x="174489" y="365860"/>
                    </a:lnTo>
                    <a:cubicBezTo>
                      <a:pt x="171310" y="366610"/>
                      <a:pt x="172846" y="364860"/>
                      <a:pt x="169310" y="365896"/>
                    </a:cubicBezTo>
                    <a:cubicBezTo>
                      <a:pt x="170703" y="365896"/>
                      <a:pt x="169917" y="366896"/>
                      <a:pt x="168238" y="366610"/>
                    </a:cubicBezTo>
                    <a:lnTo>
                      <a:pt x="168703" y="366218"/>
                    </a:lnTo>
                    <a:cubicBezTo>
                      <a:pt x="167774" y="366253"/>
                      <a:pt x="167452" y="366432"/>
                      <a:pt x="166810" y="366289"/>
                    </a:cubicBezTo>
                    <a:cubicBezTo>
                      <a:pt x="167381" y="366075"/>
                      <a:pt x="167131" y="365682"/>
                      <a:pt x="165738" y="365682"/>
                    </a:cubicBezTo>
                    <a:lnTo>
                      <a:pt x="166702" y="365182"/>
                    </a:lnTo>
                    <a:lnTo>
                      <a:pt x="164059" y="365825"/>
                    </a:lnTo>
                    <a:cubicBezTo>
                      <a:pt x="162059" y="365289"/>
                      <a:pt x="158844" y="365646"/>
                      <a:pt x="158058" y="365003"/>
                    </a:cubicBezTo>
                    <a:cubicBezTo>
                      <a:pt x="158058" y="365003"/>
                      <a:pt x="153737" y="364467"/>
                      <a:pt x="152736" y="365075"/>
                    </a:cubicBezTo>
                    <a:cubicBezTo>
                      <a:pt x="153629" y="364718"/>
                      <a:pt x="151272" y="364432"/>
                      <a:pt x="151951" y="363967"/>
                    </a:cubicBezTo>
                    <a:cubicBezTo>
                      <a:pt x="150808" y="364361"/>
                      <a:pt x="147486" y="364539"/>
                      <a:pt x="146164" y="363967"/>
                    </a:cubicBezTo>
                    <a:lnTo>
                      <a:pt x="146414" y="363932"/>
                    </a:lnTo>
                    <a:cubicBezTo>
                      <a:pt x="141556" y="363146"/>
                      <a:pt x="137985" y="364039"/>
                      <a:pt x="133662" y="363146"/>
                    </a:cubicBezTo>
                    <a:cubicBezTo>
                      <a:pt x="133841" y="363682"/>
                      <a:pt x="131519" y="363217"/>
                      <a:pt x="132055" y="363896"/>
                    </a:cubicBezTo>
                    <a:cubicBezTo>
                      <a:pt x="127447" y="364182"/>
                      <a:pt x="123876" y="361967"/>
                      <a:pt x="122090" y="363825"/>
                    </a:cubicBezTo>
                    <a:cubicBezTo>
                      <a:pt x="120018" y="363753"/>
                      <a:pt x="119697" y="363146"/>
                      <a:pt x="118625" y="362967"/>
                    </a:cubicBezTo>
                    <a:lnTo>
                      <a:pt x="119125" y="362896"/>
                    </a:lnTo>
                    <a:cubicBezTo>
                      <a:pt x="115232" y="362753"/>
                      <a:pt x="114124" y="362681"/>
                      <a:pt x="111231" y="362360"/>
                    </a:cubicBezTo>
                    <a:cubicBezTo>
                      <a:pt x="109767" y="362432"/>
                      <a:pt x="109481" y="363325"/>
                      <a:pt x="106909" y="362896"/>
                    </a:cubicBezTo>
                    <a:cubicBezTo>
                      <a:pt x="107766" y="362610"/>
                      <a:pt x="106731" y="362575"/>
                      <a:pt x="105766" y="362503"/>
                    </a:cubicBezTo>
                    <a:cubicBezTo>
                      <a:pt x="106373" y="362503"/>
                      <a:pt x="106588" y="362396"/>
                      <a:pt x="105338" y="362003"/>
                    </a:cubicBezTo>
                    <a:cubicBezTo>
                      <a:pt x="105159" y="362110"/>
                      <a:pt x="104873" y="362146"/>
                      <a:pt x="104623" y="362181"/>
                    </a:cubicBezTo>
                    <a:cubicBezTo>
                      <a:pt x="104623" y="362146"/>
                      <a:pt x="104552" y="362110"/>
                      <a:pt x="104588" y="362075"/>
                    </a:cubicBezTo>
                    <a:cubicBezTo>
                      <a:pt x="102980" y="362039"/>
                      <a:pt x="103230" y="362181"/>
                      <a:pt x="103980" y="362324"/>
                    </a:cubicBezTo>
                    <a:cubicBezTo>
                      <a:pt x="103945" y="362360"/>
                      <a:pt x="103980" y="362467"/>
                      <a:pt x="104230" y="362575"/>
                    </a:cubicBezTo>
                    <a:cubicBezTo>
                      <a:pt x="102623" y="361932"/>
                      <a:pt x="99587" y="362146"/>
                      <a:pt x="99444" y="361503"/>
                    </a:cubicBezTo>
                    <a:cubicBezTo>
                      <a:pt x="98730" y="361467"/>
                      <a:pt x="98015" y="361431"/>
                      <a:pt x="97372" y="361396"/>
                    </a:cubicBezTo>
                    <a:cubicBezTo>
                      <a:pt x="97051" y="361396"/>
                      <a:pt x="96694" y="361360"/>
                      <a:pt x="96372" y="361360"/>
                    </a:cubicBezTo>
                    <a:cubicBezTo>
                      <a:pt x="96051" y="361360"/>
                      <a:pt x="95694" y="361360"/>
                      <a:pt x="95622" y="361360"/>
                    </a:cubicBezTo>
                    <a:cubicBezTo>
                      <a:pt x="95015" y="361396"/>
                      <a:pt x="94301" y="361467"/>
                      <a:pt x="93729" y="361110"/>
                    </a:cubicBezTo>
                    <a:cubicBezTo>
                      <a:pt x="92979" y="360538"/>
                      <a:pt x="92907" y="359610"/>
                      <a:pt x="93015" y="358503"/>
                    </a:cubicBezTo>
                    <a:cubicBezTo>
                      <a:pt x="93229" y="358288"/>
                      <a:pt x="93336" y="358467"/>
                      <a:pt x="93443" y="358752"/>
                    </a:cubicBezTo>
                    <a:cubicBezTo>
                      <a:pt x="93550" y="358967"/>
                      <a:pt x="93622" y="359217"/>
                      <a:pt x="93658" y="359502"/>
                    </a:cubicBezTo>
                    <a:cubicBezTo>
                      <a:pt x="93658" y="359288"/>
                      <a:pt x="93658" y="359038"/>
                      <a:pt x="93693" y="358788"/>
                    </a:cubicBezTo>
                    <a:lnTo>
                      <a:pt x="93872" y="357431"/>
                    </a:lnTo>
                    <a:cubicBezTo>
                      <a:pt x="94086" y="357467"/>
                      <a:pt x="94086" y="357895"/>
                      <a:pt x="94050" y="358395"/>
                    </a:cubicBezTo>
                    <a:cubicBezTo>
                      <a:pt x="94015" y="358574"/>
                      <a:pt x="93979" y="358788"/>
                      <a:pt x="93979" y="359003"/>
                    </a:cubicBezTo>
                    <a:cubicBezTo>
                      <a:pt x="93979" y="359110"/>
                      <a:pt x="93943" y="359253"/>
                      <a:pt x="93979" y="359324"/>
                    </a:cubicBezTo>
                    <a:cubicBezTo>
                      <a:pt x="94086" y="359110"/>
                      <a:pt x="94158" y="359038"/>
                      <a:pt x="94265" y="358717"/>
                    </a:cubicBezTo>
                    <a:cubicBezTo>
                      <a:pt x="94372" y="358288"/>
                      <a:pt x="94443" y="357895"/>
                      <a:pt x="94515" y="357467"/>
                    </a:cubicBezTo>
                    <a:cubicBezTo>
                      <a:pt x="94622" y="356609"/>
                      <a:pt x="94693" y="355752"/>
                      <a:pt x="94765" y="354859"/>
                    </a:cubicBezTo>
                    <a:cubicBezTo>
                      <a:pt x="94908" y="353073"/>
                      <a:pt x="95122" y="351216"/>
                      <a:pt x="95943" y="349466"/>
                    </a:cubicBezTo>
                    <a:lnTo>
                      <a:pt x="95801" y="348608"/>
                    </a:lnTo>
                    <a:lnTo>
                      <a:pt x="95943" y="348394"/>
                    </a:lnTo>
                    <a:cubicBezTo>
                      <a:pt x="95765" y="348358"/>
                      <a:pt x="95729" y="347429"/>
                      <a:pt x="95872" y="346894"/>
                    </a:cubicBezTo>
                    <a:cubicBezTo>
                      <a:pt x="96444" y="346501"/>
                      <a:pt x="96765" y="347215"/>
                      <a:pt x="97372" y="345465"/>
                    </a:cubicBezTo>
                    <a:cubicBezTo>
                      <a:pt x="98265" y="344251"/>
                      <a:pt x="98801" y="341607"/>
                      <a:pt x="99623" y="339821"/>
                    </a:cubicBezTo>
                    <a:cubicBezTo>
                      <a:pt x="99051" y="340679"/>
                      <a:pt x="99015" y="340286"/>
                      <a:pt x="99122" y="339821"/>
                    </a:cubicBezTo>
                    <a:cubicBezTo>
                      <a:pt x="99587" y="339000"/>
                      <a:pt x="100230" y="338786"/>
                      <a:pt x="100480" y="338071"/>
                    </a:cubicBezTo>
                    <a:lnTo>
                      <a:pt x="100980" y="338321"/>
                    </a:lnTo>
                    <a:cubicBezTo>
                      <a:pt x="100337" y="338321"/>
                      <a:pt x="101909" y="336000"/>
                      <a:pt x="102016" y="335607"/>
                    </a:cubicBezTo>
                    <a:cubicBezTo>
                      <a:pt x="102659" y="335428"/>
                      <a:pt x="101373" y="336964"/>
                      <a:pt x="101516" y="337357"/>
                    </a:cubicBezTo>
                    <a:cubicBezTo>
                      <a:pt x="103766" y="334357"/>
                      <a:pt x="102587" y="335821"/>
                      <a:pt x="105052" y="332999"/>
                    </a:cubicBezTo>
                    <a:cubicBezTo>
                      <a:pt x="106159" y="331249"/>
                      <a:pt x="104409" y="332892"/>
                      <a:pt x="104730" y="331856"/>
                    </a:cubicBezTo>
                    <a:cubicBezTo>
                      <a:pt x="105909" y="330463"/>
                      <a:pt x="106945" y="328927"/>
                      <a:pt x="108767" y="327820"/>
                    </a:cubicBezTo>
                    <a:lnTo>
                      <a:pt x="107945" y="327891"/>
                    </a:lnTo>
                    <a:cubicBezTo>
                      <a:pt x="110231" y="325248"/>
                      <a:pt x="112088" y="324212"/>
                      <a:pt x="114374" y="323570"/>
                    </a:cubicBezTo>
                    <a:cubicBezTo>
                      <a:pt x="115303" y="322820"/>
                      <a:pt x="116196" y="322212"/>
                      <a:pt x="117053" y="321676"/>
                    </a:cubicBezTo>
                    <a:cubicBezTo>
                      <a:pt x="119768" y="323141"/>
                      <a:pt x="122768" y="324498"/>
                      <a:pt x="126304" y="325677"/>
                    </a:cubicBezTo>
                    <a:cubicBezTo>
                      <a:pt x="124554" y="325105"/>
                      <a:pt x="126912" y="326213"/>
                      <a:pt x="126733" y="326284"/>
                    </a:cubicBezTo>
                    <a:cubicBezTo>
                      <a:pt x="133020" y="328892"/>
                      <a:pt x="139985" y="330785"/>
                      <a:pt x="140342" y="329820"/>
                    </a:cubicBezTo>
                    <a:cubicBezTo>
                      <a:pt x="145021" y="331178"/>
                      <a:pt x="144092" y="331142"/>
                      <a:pt x="144628" y="331714"/>
                    </a:cubicBezTo>
                    <a:cubicBezTo>
                      <a:pt x="144700" y="331285"/>
                      <a:pt x="148879" y="332142"/>
                      <a:pt x="152594" y="332785"/>
                    </a:cubicBezTo>
                    <a:lnTo>
                      <a:pt x="150843" y="332642"/>
                    </a:lnTo>
                    <a:cubicBezTo>
                      <a:pt x="154415" y="333285"/>
                      <a:pt x="158023" y="333857"/>
                      <a:pt x="161630" y="334214"/>
                    </a:cubicBezTo>
                    <a:lnTo>
                      <a:pt x="159630" y="333142"/>
                    </a:lnTo>
                    <a:cubicBezTo>
                      <a:pt x="165309" y="334071"/>
                      <a:pt x="160952" y="334392"/>
                      <a:pt x="166452" y="334714"/>
                    </a:cubicBezTo>
                    <a:lnTo>
                      <a:pt x="166452" y="334035"/>
                    </a:lnTo>
                    <a:cubicBezTo>
                      <a:pt x="174346" y="334857"/>
                      <a:pt x="178990" y="335964"/>
                      <a:pt x="186741" y="336285"/>
                    </a:cubicBezTo>
                    <a:cubicBezTo>
                      <a:pt x="194813" y="336107"/>
                      <a:pt x="202850" y="335250"/>
                      <a:pt x="210958" y="334178"/>
                    </a:cubicBezTo>
                    <a:cubicBezTo>
                      <a:pt x="219066" y="333035"/>
                      <a:pt x="227210" y="331428"/>
                      <a:pt x="235140" y="328963"/>
                    </a:cubicBezTo>
                    <a:cubicBezTo>
                      <a:pt x="239104" y="327749"/>
                      <a:pt x="242962" y="326249"/>
                      <a:pt x="246712" y="324606"/>
                    </a:cubicBezTo>
                    <a:cubicBezTo>
                      <a:pt x="250463" y="322891"/>
                      <a:pt x="254070" y="320998"/>
                      <a:pt x="257500" y="318819"/>
                    </a:cubicBezTo>
                    <a:cubicBezTo>
                      <a:pt x="261000" y="316569"/>
                      <a:pt x="264250" y="314176"/>
                      <a:pt x="267358" y="311711"/>
                    </a:cubicBezTo>
                    <a:cubicBezTo>
                      <a:pt x="267679" y="312390"/>
                      <a:pt x="268001" y="313140"/>
                      <a:pt x="268465" y="314033"/>
                    </a:cubicBezTo>
                    <a:cubicBezTo>
                      <a:pt x="268608" y="314283"/>
                      <a:pt x="268751" y="314533"/>
                      <a:pt x="268894" y="314783"/>
                    </a:cubicBezTo>
                    <a:lnTo>
                      <a:pt x="269215" y="315426"/>
                    </a:lnTo>
                    <a:cubicBezTo>
                      <a:pt x="269429" y="315890"/>
                      <a:pt x="269644" y="316354"/>
                      <a:pt x="269858" y="316819"/>
                    </a:cubicBezTo>
                    <a:lnTo>
                      <a:pt x="269608" y="316747"/>
                    </a:lnTo>
                    <a:cubicBezTo>
                      <a:pt x="269894" y="317783"/>
                      <a:pt x="270430" y="318854"/>
                      <a:pt x="271073" y="319855"/>
                    </a:cubicBezTo>
                    <a:close/>
                    <a:moveTo>
                      <a:pt x="307434" y="245738"/>
                    </a:moveTo>
                    <a:cubicBezTo>
                      <a:pt x="306541" y="249025"/>
                      <a:pt x="307899" y="242702"/>
                      <a:pt x="306184" y="247453"/>
                    </a:cubicBezTo>
                    <a:cubicBezTo>
                      <a:pt x="305613" y="247382"/>
                      <a:pt x="306827" y="245167"/>
                      <a:pt x="305863" y="246167"/>
                    </a:cubicBezTo>
                    <a:cubicBezTo>
                      <a:pt x="304077" y="250775"/>
                      <a:pt x="302076" y="253311"/>
                      <a:pt x="299862" y="258955"/>
                    </a:cubicBezTo>
                    <a:lnTo>
                      <a:pt x="299362" y="258990"/>
                    </a:lnTo>
                    <a:cubicBezTo>
                      <a:pt x="296754" y="266491"/>
                      <a:pt x="292290" y="271992"/>
                      <a:pt x="290289" y="276778"/>
                    </a:cubicBezTo>
                    <a:cubicBezTo>
                      <a:pt x="288360" y="280314"/>
                      <a:pt x="287289" y="281207"/>
                      <a:pt x="286325" y="282207"/>
                    </a:cubicBezTo>
                    <a:cubicBezTo>
                      <a:pt x="285324" y="283171"/>
                      <a:pt x="284396" y="284243"/>
                      <a:pt x="282217" y="287779"/>
                    </a:cubicBezTo>
                    <a:cubicBezTo>
                      <a:pt x="281395" y="288529"/>
                      <a:pt x="280574" y="289208"/>
                      <a:pt x="279752" y="289922"/>
                    </a:cubicBezTo>
                    <a:cubicBezTo>
                      <a:pt x="277395" y="292566"/>
                      <a:pt x="278681" y="292351"/>
                      <a:pt x="275823" y="295102"/>
                    </a:cubicBezTo>
                    <a:cubicBezTo>
                      <a:pt x="275716" y="294709"/>
                      <a:pt x="272216" y="298531"/>
                      <a:pt x="273537" y="296602"/>
                    </a:cubicBezTo>
                    <a:cubicBezTo>
                      <a:pt x="270430" y="299459"/>
                      <a:pt x="267465" y="302495"/>
                      <a:pt x="264107" y="305567"/>
                    </a:cubicBezTo>
                    <a:lnTo>
                      <a:pt x="263822" y="305531"/>
                    </a:lnTo>
                    <a:lnTo>
                      <a:pt x="263536" y="306103"/>
                    </a:lnTo>
                    <a:cubicBezTo>
                      <a:pt x="259893" y="309318"/>
                      <a:pt x="255821" y="312604"/>
                      <a:pt x="250641" y="314997"/>
                    </a:cubicBezTo>
                    <a:cubicBezTo>
                      <a:pt x="248820" y="316854"/>
                      <a:pt x="243426" y="319033"/>
                      <a:pt x="241819" y="320141"/>
                    </a:cubicBezTo>
                    <a:cubicBezTo>
                      <a:pt x="241640" y="320069"/>
                      <a:pt x="238890" y="321105"/>
                      <a:pt x="236890" y="321748"/>
                    </a:cubicBezTo>
                    <a:cubicBezTo>
                      <a:pt x="234889" y="322355"/>
                      <a:pt x="233711" y="322605"/>
                      <a:pt x="236747" y="321248"/>
                    </a:cubicBezTo>
                    <a:cubicBezTo>
                      <a:pt x="237247" y="320998"/>
                      <a:pt x="238211" y="320676"/>
                      <a:pt x="238176" y="320819"/>
                    </a:cubicBezTo>
                    <a:lnTo>
                      <a:pt x="238747" y="320141"/>
                    </a:lnTo>
                    <a:cubicBezTo>
                      <a:pt x="232353" y="321605"/>
                      <a:pt x="227424" y="324141"/>
                      <a:pt x="220888" y="325284"/>
                    </a:cubicBezTo>
                    <a:cubicBezTo>
                      <a:pt x="222817" y="325034"/>
                      <a:pt x="225388" y="324463"/>
                      <a:pt x="223745" y="325105"/>
                    </a:cubicBezTo>
                    <a:cubicBezTo>
                      <a:pt x="221745" y="325499"/>
                      <a:pt x="219709" y="325856"/>
                      <a:pt x="217673" y="326177"/>
                    </a:cubicBezTo>
                    <a:lnTo>
                      <a:pt x="218888" y="325605"/>
                    </a:lnTo>
                    <a:cubicBezTo>
                      <a:pt x="215851" y="326070"/>
                      <a:pt x="212815" y="326427"/>
                      <a:pt x="209744" y="326784"/>
                    </a:cubicBezTo>
                    <a:lnTo>
                      <a:pt x="211065" y="327070"/>
                    </a:lnTo>
                    <a:cubicBezTo>
                      <a:pt x="206529" y="327427"/>
                      <a:pt x="204886" y="326820"/>
                      <a:pt x="199849" y="327963"/>
                    </a:cubicBezTo>
                    <a:cubicBezTo>
                      <a:pt x="197563" y="328535"/>
                      <a:pt x="204207" y="328177"/>
                      <a:pt x="199421" y="328749"/>
                    </a:cubicBezTo>
                    <a:cubicBezTo>
                      <a:pt x="193313" y="329070"/>
                      <a:pt x="184312" y="329106"/>
                      <a:pt x="176632" y="328749"/>
                    </a:cubicBezTo>
                    <a:cubicBezTo>
                      <a:pt x="177347" y="329285"/>
                      <a:pt x="175275" y="329213"/>
                      <a:pt x="173132" y="329213"/>
                    </a:cubicBezTo>
                    <a:lnTo>
                      <a:pt x="172918" y="328749"/>
                    </a:lnTo>
                    <a:cubicBezTo>
                      <a:pt x="164774" y="328820"/>
                      <a:pt x="170024" y="327677"/>
                      <a:pt x="161988" y="327320"/>
                    </a:cubicBezTo>
                    <a:lnTo>
                      <a:pt x="162738" y="327106"/>
                    </a:lnTo>
                    <a:lnTo>
                      <a:pt x="160523" y="327749"/>
                    </a:lnTo>
                    <a:cubicBezTo>
                      <a:pt x="153201" y="327499"/>
                      <a:pt x="156808" y="326356"/>
                      <a:pt x="148700" y="325891"/>
                    </a:cubicBezTo>
                    <a:cubicBezTo>
                      <a:pt x="151843" y="326498"/>
                      <a:pt x="149950" y="327213"/>
                      <a:pt x="146164" y="326070"/>
                    </a:cubicBezTo>
                    <a:lnTo>
                      <a:pt x="147236" y="325891"/>
                    </a:lnTo>
                    <a:cubicBezTo>
                      <a:pt x="145093" y="325427"/>
                      <a:pt x="144343" y="325463"/>
                      <a:pt x="142985" y="324963"/>
                    </a:cubicBezTo>
                    <a:cubicBezTo>
                      <a:pt x="144307" y="325105"/>
                      <a:pt x="143807" y="324570"/>
                      <a:pt x="140735" y="323748"/>
                    </a:cubicBezTo>
                    <a:lnTo>
                      <a:pt x="142914" y="323819"/>
                    </a:lnTo>
                    <a:cubicBezTo>
                      <a:pt x="140913" y="323534"/>
                      <a:pt x="138913" y="323213"/>
                      <a:pt x="136949" y="322784"/>
                    </a:cubicBezTo>
                    <a:cubicBezTo>
                      <a:pt x="134805" y="321819"/>
                      <a:pt x="131984" y="320819"/>
                      <a:pt x="129555" y="319783"/>
                    </a:cubicBezTo>
                    <a:cubicBezTo>
                      <a:pt x="128340" y="319283"/>
                      <a:pt x="127197" y="318783"/>
                      <a:pt x="126269" y="318355"/>
                    </a:cubicBezTo>
                    <a:cubicBezTo>
                      <a:pt x="125876" y="318140"/>
                      <a:pt x="125554" y="317962"/>
                      <a:pt x="125269" y="317783"/>
                    </a:cubicBezTo>
                    <a:cubicBezTo>
                      <a:pt x="126519" y="317069"/>
                      <a:pt x="126340" y="316569"/>
                      <a:pt x="125447" y="316247"/>
                    </a:cubicBezTo>
                    <a:cubicBezTo>
                      <a:pt x="124626" y="315962"/>
                      <a:pt x="123197" y="315783"/>
                      <a:pt x="121697" y="315747"/>
                    </a:cubicBezTo>
                    <a:cubicBezTo>
                      <a:pt x="121054" y="315426"/>
                      <a:pt x="120375" y="315069"/>
                      <a:pt x="119661" y="314640"/>
                    </a:cubicBezTo>
                    <a:cubicBezTo>
                      <a:pt x="117232" y="313283"/>
                      <a:pt x="114517" y="311854"/>
                      <a:pt x="113410" y="311461"/>
                    </a:cubicBezTo>
                    <a:cubicBezTo>
                      <a:pt x="115303" y="312211"/>
                      <a:pt x="110767" y="309103"/>
                      <a:pt x="112338" y="309532"/>
                    </a:cubicBezTo>
                    <a:cubicBezTo>
                      <a:pt x="109874" y="308639"/>
                      <a:pt x="103409" y="304424"/>
                      <a:pt x="101337" y="302067"/>
                    </a:cubicBezTo>
                    <a:lnTo>
                      <a:pt x="101837" y="302388"/>
                    </a:lnTo>
                    <a:cubicBezTo>
                      <a:pt x="93265" y="294959"/>
                      <a:pt x="86621" y="290137"/>
                      <a:pt x="80120" y="282172"/>
                    </a:cubicBezTo>
                    <a:cubicBezTo>
                      <a:pt x="80013" y="282886"/>
                      <a:pt x="76691" y="278600"/>
                      <a:pt x="77084" y="280028"/>
                    </a:cubicBezTo>
                    <a:cubicBezTo>
                      <a:pt x="69547" y="272385"/>
                      <a:pt x="66047" y="264026"/>
                      <a:pt x="62189" y="262026"/>
                    </a:cubicBezTo>
                    <a:cubicBezTo>
                      <a:pt x="59367" y="258062"/>
                      <a:pt x="59332" y="256990"/>
                      <a:pt x="58046" y="254811"/>
                    </a:cubicBezTo>
                    <a:lnTo>
                      <a:pt x="58760" y="255740"/>
                    </a:lnTo>
                    <a:cubicBezTo>
                      <a:pt x="53724" y="248132"/>
                      <a:pt x="52438" y="245917"/>
                      <a:pt x="49509" y="239880"/>
                    </a:cubicBezTo>
                    <a:cubicBezTo>
                      <a:pt x="47902" y="236952"/>
                      <a:pt x="46795" y="236844"/>
                      <a:pt x="44651" y="231165"/>
                    </a:cubicBezTo>
                    <a:cubicBezTo>
                      <a:pt x="45723" y="232844"/>
                      <a:pt x="44723" y="230594"/>
                      <a:pt x="43937" y="228451"/>
                    </a:cubicBezTo>
                    <a:cubicBezTo>
                      <a:pt x="44509" y="229772"/>
                      <a:pt x="44794" y="230129"/>
                      <a:pt x="43973" y="227272"/>
                    </a:cubicBezTo>
                    <a:cubicBezTo>
                      <a:pt x="43723" y="226914"/>
                      <a:pt x="43437" y="226343"/>
                      <a:pt x="43151" y="225807"/>
                    </a:cubicBezTo>
                    <a:cubicBezTo>
                      <a:pt x="43187" y="225772"/>
                      <a:pt x="43151" y="225664"/>
                      <a:pt x="43223" y="225700"/>
                    </a:cubicBezTo>
                    <a:cubicBezTo>
                      <a:pt x="41794" y="222200"/>
                      <a:pt x="41901" y="222842"/>
                      <a:pt x="42473" y="224522"/>
                    </a:cubicBezTo>
                    <a:cubicBezTo>
                      <a:pt x="42401" y="224450"/>
                      <a:pt x="42365" y="224628"/>
                      <a:pt x="42473" y="225164"/>
                    </a:cubicBezTo>
                    <a:cubicBezTo>
                      <a:pt x="41544" y="221307"/>
                      <a:pt x="38829" y="214770"/>
                      <a:pt x="39329" y="214127"/>
                    </a:cubicBezTo>
                    <a:cubicBezTo>
                      <a:pt x="35686" y="203269"/>
                      <a:pt x="32578" y="195518"/>
                      <a:pt x="29042" y="186553"/>
                    </a:cubicBezTo>
                    <a:cubicBezTo>
                      <a:pt x="29007" y="185445"/>
                      <a:pt x="29971" y="187410"/>
                      <a:pt x="31078" y="190017"/>
                    </a:cubicBezTo>
                    <a:cubicBezTo>
                      <a:pt x="30257" y="187874"/>
                      <a:pt x="29471" y="185767"/>
                      <a:pt x="28721" y="183659"/>
                    </a:cubicBezTo>
                    <a:cubicBezTo>
                      <a:pt x="29185" y="183552"/>
                      <a:pt x="30185" y="187195"/>
                      <a:pt x="31043" y="189160"/>
                    </a:cubicBezTo>
                    <a:cubicBezTo>
                      <a:pt x="30507" y="187159"/>
                      <a:pt x="29900" y="185231"/>
                      <a:pt x="29221" y="183302"/>
                    </a:cubicBezTo>
                    <a:cubicBezTo>
                      <a:pt x="28506" y="181373"/>
                      <a:pt x="27756" y="179409"/>
                      <a:pt x="27078" y="177373"/>
                    </a:cubicBezTo>
                    <a:cubicBezTo>
                      <a:pt x="25613" y="173336"/>
                      <a:pt x="24363" y="169015"/>
                      <a:pt x="23577" y="164371"/>
                    </a:cubicBezTo>
                    <a:lnTo>
                      <a:pt x="22792" y="162550"/>
                    </a:lnTo>
                    <a:lnTo>
                      <a:pt x="22720" y="161978"/>
                    </a:lnTo>
                    <a:cubicBezTo>
                      <a:pt x="22541" y="162050"/>
                      <a:pt x="21827" y="160049"/>
                      <a:pt x="21434" y="158692"/>
                    </a:cubicBezTo>
                    <a:cubicBezTo>
                      <a:pt x="21577" y="157299"/>
                      <a:pt x="22327" y="158584"/>
                      <a:pt x="21398" y="154013"/>
                    </a:cubicBezTo>
                    <a:cubicBezTo>
                      <a:pt x="21041" y="150334"/>
                      <a:pt x="19255" y="143762"/>
                      <a:pt x="18220" y="139011"/>
                    </a:cubicBezTo>
                    <a:cubicBezTo>
                      <a:pt x="18577" y="141582"/>
                      <a:pt x="18220" y="140797"/>
                      <a:pt x="17898" y="139725"/>
                    </a:cubicBezTo>
                    <a:cubicBezTo>
                      <a:pt x="17505" y="137403"/>
                      <a:pt x="17720" y="136010"/>
                      <a:pt x="17255" y="134260"/>
                    </a:cubicBezTo>
                    <a:lnTo>
                      <a:pt x="17648" y="134010"/>
                    </a:lnTo>
                    <a:cubicBezTo>
                      <a:pt x="17184" y="133760"/>
                      <a:pt x="16219" y="127902"/>
                      <a:pt x="15934" y="127152"/>
                    </a:cubicBezTo>
                    <a:cubicBezTo>
                      <a:pt x="16148" y="125759"/>
                      <a:pt x="16827" y="130688"/>
                      <a:pt x="17219" y="131224"/>
                    </a:cubicBezTo>
                    <a:cubicBezTo>
                      <a:pt x="15791" y="121937"/>
                      <a:pt x="16505" y="126581"/>
                      <a:pt x="15112" y="117294"/>
                    </a:cubicBezTo>
                    <a:cubicBezTo>
                      <a:pt x="14005" y="112365"/>
                      <a:pt x="14719" y="118258"/>
                      <a:pt x="13898" y="115972"/>
                    </a:cubicBezTo>
                    <a:cubicBezTo>
                      <a:pt x="13183" y="111579"/>
                      <a:pt x="12219" y="107364"/>
                      <a:pt x="11862" y="102256"/>
                    </a:cubicBezTo>
                    <a:lnTo>
                      <a:pt x="11576" y="103935"/>
                    </a:lnTo>
                    <a:cubicBezTo>
                      <a:pt x="10076" y="95720"/>
                      <a:pt x="9469" y="90755"/>
                      <a:pt x="9183" y="85147"/>
                    </a:cubicBezTo>
                    <a:cubicBezTo>
                      <a:pt x="6218" y="70824"/>
                      <a:pt x="3896" y="62680"/>
                      <a:pt x="2396" y="58465"/>
                    </a:cubicBezTo>
                    <a:cubicBezTo>
                      <a:pt x="2503" y="58536"/>
                      <a:pt x="2575" y="58572"/>
                      <a:pt x="2718" y="58643"/>
                    </a:cubicBezTo>
                    <a:cubicBezTo>
                      <a:pt x="3218" y="59072"/>
                      <a:pt x="4504" y="59822"/>
                      <a:pt x="6254" y="60787"/>
                    </a:cubicBezTo>
                    <a:cubicBezTo>
                      <a:pt x="7111" y="61215"/>
                      <a:pt x="8111" y="61644"/>
                      <a:pt x="8933" y="61894"/>
                    </a:cubicBezTo>
                    <a:cubicBezTo>
                      <a:pt x="9290" y="62001"/>
                      <a:pt x="9540" y="62073"/>
                      <a:pt x="9754" y="62144"/>
                    </a:cubicBezTo>
                    <a:cubicBezTo>
                      <a:pt x="9861" y="62180"/>
                      <a:pt x="9933" y="62215"/>
                      <a:pt x="9933" y="62215"/>
                    </a:cubicBezTo>
                    <a:cubicBezTo>
                      <a:pt x="10862" y="62572"/>
                      <a:pt x="12004" y="63144"/>
                      <a:pt x="13433" y="63751"/>
                    </a:cubicBezTo>
                    <a:cubicBezTo>
                      <a:pt x="14112" y="64037"/>
                      <a:pt x="15005" y="64358"/>
                      <a:pt x="15684" y="64537"/>
                    </a:cubicBezTo>
                    <a:cubicBezTo>
                      <a:pt x="16398" y="64752"/>
                      <a:pt x="17077" y="64930"/>
                      <a:pt x="17791" y="65073"/>
                    </a:cubicBezTo>
                    <a:cubicBezTo>
                      <a:pt x="20505" y="65680"/>
                      <a:pt x="23006" y="65930"/>
                      <a:pt x="25399" y="66144"/>
                    </a:cubicBezTo>
                    <a:cubicBezTo>
                      <a:pt x="30114" y="66538"/>
                      <a:pt x="35007" y="67109"/>
                      <a:pt x="42044" y="68788"/>
                    </a:cubicBezTo>
                    <a:cubicBezTo>
                      <a:pt x="48152" y="70502"/>
                      <a:pt x="52045" y="71824"/>
                      <a:pt x="56153" y="72895"/>
                    </a:cubicBezTo>
                    <a:cubicBezTo>
                      <a:pt x="58189" y="73431"/>
                      <a:pt x="60332" y="73895"/>
                      <a:pt x="62797" y="74253"/>
                    </a:cubicBezTo>
                    <a:cubicBezTo>
                      <a:pt x="65297" y="74645"/>
                      <a:pt x="68261" y="74753"/>
                      <a:pt x="71369" y="74896"/>
                    </a:cubicBezTo>
                    <a:cubicBezTo>
                      <a:pt x="77477" y="75432"/>
                      <a:pt x="84228" y="76038"/>
                      <a:pt x="90586" y="76253"/>
                    </a:cubicBezTo>
                    <a:cubicBezTo>
                      <a:pt x="93693" y="75681"/>
                      <a:pt x="98694" y="76467"/>
                      <a:pt x="102194" y="75932"/>
                    </a:cubicBezTo>
                    <a:lnTo>
                      <a:pt x="103516" y="76396"/>
                    </a:lnTo>
                    <a:cubicBezTo>
                      <a:pt x="104695" y="76217"/>
                      <a:pt x="106123" y="76110"/>
                      <a:pt x="107302" y="76360"/>
                    </a:cubicBezTo>
                    <a:lnTo>
                      <a:pt x="107231" y="76467"/>
                    </a:lnTo>
                    <a:cubicBezTo>
                      <a:pt x="109017" y="76182"/>
                      <a:pt x="111017" y="76431"/>
                      <a:pt x="111910" y="76289"/>
                    </a:cubicBezTo>
                    <a:lnTo>
                      <a:pt x="111838" y="76396"/>
                    </a:lnTo>
                    <a:lnTo>
                      <a:pt x="113982" y="76396"/>
                    </a:lnTo>
                    <a:lnTo>
                      <a:pt x="113589" y="76574"/>
                    </a:lnTo>
                    <a:cubicBezTo>
                      <a:pt x="116696" y="76289"/>
                      <a:pt x="119875" y="76360"/>
                      <a:pt x="122697" y="76574"/>
                    </a:cubicBezTo>
                    <a:lnTo>
                      <a:pt x="122483" y="76074"/>
                    </a:lnTo>
                    <a:cubicBezTo>
                      <a:pt x="128483" y="76789"/>
                      <a:pt x="130734" y="75753"/>
                      <a:pt x="136163" y="76539"/>
                    </a:cubicBezTo>
                    <a:lnTo>
                      <a:pt x="136092" y="76646"/>
                    </a:lnTo>
                    <a:cubicBezTo>
                      <a:pt x="143021" y="75432"/>
                      <a:pt x="146986" y="77789"/>
                      <a:pt x="154094" y="76646"/>
                    </a:cubicBezTo>
                    <a:cubicBezTo>
                      <a:pt x="153201" y="76789"/>
                      <a:pt x="154487" y="76931"/>
                      <a:pt x="154415" y="77039"/>
                    </a:cubicBezTo>
                    <a:cubicBezTo>
                      <a:pt x="157666" y="76967"/>
                      <a:pt x="161202" y="76931"/>
                      <a:pt x="161237" y="75896"/>
                    </a:cubicBezTo>
                    <a:cubicBezTo>
                      <a:pt x="163666" y="75860"/>
                      <a:pt x="163202" y="76146"/>
                      <a:pt x="163524" y="76539"/>
                    </a:cubicBezTo>
                    <a:cubicBezTo>
                      <a:pt x="163488" y="76110"/>
                      <a:pt x="165595" y="75824"/>
                      <a:pt x="167452" y="75717"/>
                    </a:cubicBezTo>
                    <a:lnTo>
                      <a:pt x="166595" y="75932"/>
                    </a:lnTo>
                    <a:lnTo>
                      <a:pt x="171953" y="75432"/>
                    </a:lnTo>
                    <a:lnTo>
                      <a:pt x="170846" y="74681"/>
                    </a:lnTo>
                    <a:cubicBezTo>
                      <a:pt x="173703" y="74717"/>
                      <a:pt x="171632" y="75646"/>
                      <a:pt x="174346" y="75217"/>
                    </a:cubicBezTo>
                    <a:lnTo>
                      <a:pt x="174239" y="74539"/>
                    </a:lnTo>
                    <a:cubicBezTo>
                      <a:pt x="178132" y="74360"/>
                      <a:pt x="180561" y="75146"/>
                      <a:pt x="184276" y="75360"/>
                    </a:cubicBezTo>
                    <a:cubicBezTo>
                      <a:pt x="188098" y="75146"/>
                      <a:pt x="192134" y="74896"/>
                      <a:pt x="196242" y="74396"/>
                    </a:cubicBezTo>
                    <a:cubicBezTo>
                      <a:pt x="198314" y="74146"/>
                      <a:pt x="200385" y="73824"/>
                      <a:pt x="202457" y="73395"/>
                    </a:cubicBezTo>
                    <a:cubicBezTo>
                      <a:pt x="204421" y="72967"/>
                      <a:pt x="206422" y="72538"/>
                      <a:pt x="208386" y="72074"/>
                    </a:cubicBezTo>
                    <a:cubicBezTo>
                      <a:pt x="216244" y="70324"/>
                      <a:pt x="223924" y="68466"/>
                      <a:pt x="231210" y="67109"/>
                    </a:cubicBezTo>
                    <a:lnTo>
                      <a:pt x="231961" y="67431"/>
                    </a:lnTo>
                    <a:cubicBezTo>
                      <a:pt x="232461" y="68109"/>
                      <a:pt x="235604" y="65251"/>
                      <a:pt x="236318" y="65787"/>
                    </a:cubicBezTo>
                    <a:lnTo>
                      <a:pt x="237854" y="65002"/>
                    </a:lnTo>
                    <a:cubicBezTo>
                      <a:pt x="238354" y="65002"/>
                      <a:pt x="239354" y="64859"/>
                      <a:pt x="238569" y="65251"/>
                    </a:cubicBezTo>
                    <a:cubicBezTo>
                      <a:pt x="240069" y="64859"/>
                      <a:pt x="240069" y="64716"/>
                      <a:pt x="241069" y="64216"/>
                    </a:cubicBezTo>
                    <a:lnTo>
                      <a:pt x="242783" y="64252"/>
                    </a:lnTo>
                    <a:cubicBezTo>
                      <a:pt x="245748" y="63680"/>
                      <a:pt x="248356" y="63001"/>
                      <a:pt x="250999" y="62501"/>
                    </a:cubicBezTo>
                    <a:cubicBezTo>
                      <a:pt x="253928" y="62037"/>
                      <a:pt x="256892" y="61608"/>
                      <a:pt x="260178" y="61073"/>
                    </a:cubicBezTo>
                    <a:cubicBezTo>
                      <a:pt x="264250" y="60858"/>
                      <a:pt x="269715" y="59501"/>
                      <a:pt x="275002" y="58751"/>
                    </a:cubicBezTo>
                    <a:cubicBezTo>
                      <a:pt x="276395" y="58572"/>
                      <a:pt x="278216" y="58251"/>
                      <a:pt x="279574" y="57858"/>
                    </a:cubicBezTo>
                    <a:cubicBezTo>
                      <a:pt x="280895" y="57501"/>
                      <a:pt x="282217" y="57179"/>
                      <a:pt x="283467" y="56822"/>
                    </a:cubicBezTo>
                    <a:cubicBezTo>
                      <a:pt x="285610" y="56286"/>
                      <a:pt x="288325" y="56108"/>
                      <a:pt x="290396" y="55786"/>
                    </a:cubicBezTo>
                    <a:cubicBezTo>
                      <a:pt x="293361" y="55286"/>
                      <a:pt x="296504" y="55072"/>
                      <a:pt x="299755" y="54750"/>
                    </a:cubicBezTo>
                    <a:cubicBezTo>
                      <a:pt x="303041" y="54429"/>
                      <a:pt x="306363" y="53929"/>
                      <a:pt x="309542" y="53464"/>
                    </a:cubicBezTo>
                    <a:cubicBezTo>
                      <a:pt x="312756" y="53000"/>
                      <a:pt x="315828" y="52607"/>
                      <a:pt x="318757" y="52393"/>
                    </a:cubicBezTo>
                    <a:cubicBezTo>
                      <a:pt x="321829" y="52214"/>
                      <a:pt x="325079" y="51893"/>
                      <a:pt x="328080" y="51321"/>
                    </a:cubicBezTo>
                    <a:cubicBezTo>
                      <a:pt x="328473" y="51392"/>
                      <a:pt x="329508" y="51071"/>
                      <a:pt x="329473" y="50964"/>
                    </a:cubicBezTo>
                    <a:lnTo>
                      <a:pt x="340617" y="50142"/>
                    </a:lnTo>
                    <a:cubicBezTo>
                      <a:pt x="340617" y="50142"/>
                      <a:pt x="346225" y="49714"/>
                      <a:pt x="352440" y="49000"/>
                    </a:cubicBezTo>
                    <a:cubicBezTo>
                      <a:pt x="355548" y="48642"/>
                      <a:pt x="358976" y="48142"/>
                      <a:pt x="361870" y="47249"/>
                    </a:cubicBezTo>
                    <a:cubicBezTo>
                      <a:pt x="363906" y="46642"/>
                      <a:pt x="365620" y="45856"/>
                      <a:pt x="366835" y="45106"/>
                    </a:cubicBezTo>
                    <a:cubicBezTo>
                      <a:pt x="366156" y="49428"/>
                      <a:pt x="365263" y="58037"/>
                      <a:pt x="363513" y="72610"/>
                    </a:cubicBezTo>
                    <a:lnTo>
                      <a:pt x="363370" y="72038"/>
                    </a:lnTo>
                    <a:cubicBezTo>
                      <a:pt x="362334" y="84254"/>
                      <a:pt x="361405" y="91719"/>
                      <a:pt x="360620" y="100077"/>
                    </a:cubicBezTo>
                    <a:cubicBezTo>
                      <a:pt x="359405" y="101185"/>
                      <a:pt x="358548" y="109900"/>
                      <a:pt x="357619" y="112650"/>
                    </a:cubicBezTo>
                    <a:lnTo>
                      <a:pt x="357583" y="112365"/>
                    </a:lnTo>
                    <a:cubicBezTo>
                      <a:pt x="356762" y="119830"/>
                      <a:pt x="353547" y="127259"/>
                      <a:pt x="352654" y="134510"/>
                    </a:cubicBezTo>
                    <a:cubicBezTo>
                      <a:pt x="352654" y="134224"/>
                      <a:pt x="352404" y="134010"/>
                      <a:pt x="352761" y="132367"/>
                    </a:cubicBezTo>
                    <a:cubicBezTo>
                      <a:pt x="352226" y="134939"/>
                      <a:pt x="351654" y="138046"/>
                      <a:pt x="351118" y="140475"/>
                    </a:cubicBezTo>
                    <a:cubicBezTo>
                      <a:pt x="350547" y="142869"/>
                      <a:pt x="350047" y="144655"/>
                      <a:pt x="349690" y="144761"/>
                    </a:cubicBezTo>
                    <a:cubicBezTo>
                      <a:pt x="348261" y="150762"/>
                      <a:pt x="346046" y="157799"/>
                      <a:pt x="343653" y="164264"/>
                    </a:cubicBezTo>
                    <a:cubicBezTo>
                      <a:pt x="341331" y="170729"/>
                      <a:pt x="338831" y="176551"/>
                      <a:pt x="337652" y="180409"/>
                    </a:cubicBezTo>
                    <a:lnTo>
                      <a:pt x="337724" y="179837"/>
                    </a:lnTo>
                    <a:cubicBezTo>
                      <a:pt x="336366" y="184231"/>
                      <a:pt x="335331" y="185231"/>
                      <a:pt x="333366" y="189946"/>
                    </a:cubicBezTo>
                    <a:cubicBezTo>
                      <a:pt x="333188" y="190160"/>
                      <a:pt x="332973" y="190482"/>
                      <a:pt x="332973" y="190410"/>
                    </a:cubicBezTo>
                    <a:cubicBezTo>
                      <a:pt x="331330" y="195160"/>
                      <a:pt x="326472" y="203447"/>
                      <a:pt x="324794" y="207162"/>
                    </a:cubicBezTo>
                    <a:lnTo>
                      <a:pt x="324329" y="207198"/>
                    </a:lnTo>
                    <a:lnTo>
                      <a:pt x="319793" y="216092"/>
                    </a:lnTo>
                    <a:lnTo>
                      <a:pt x="321579" y="212806"/>
                    </a:lnTo>
                    <a:cubicBezTo>
                      <a:pt x="321936" y="214449"/>
                      <a:pt x="317471" y="219200"/>
                      <a:pt x="314828" y="225986"/>
                    </a:cubicBezTo>
                    <a:cubicBezTo>
                      <a:pt x="311542" y="232165"/>
                      <a:pt x="310756" y="239559"/>
                      <a:pt x="307434" y="245738"/>
                    </a:cubicBezTo>
                    <a:close/>
                    <a:moveTo>
                      <a:pt x="464240" y="93148"/>
                    </a:moveTo>
                    <a:cubicBezTo>
                      <a:pt x="463811" y="95505"/>
                      <a:pt x="463168" y="97684"/>
                      <a:pt x="461596" y="100828"/>
                    </a:cubicBezTo>
                    <a:lnTo>
                      <a:pt x="461525" y="100685"/>
                    </a:lnTo>
                    <a:cubicBezTo>
                      <a:pt x="459632" y="109329"/>
                      <a:pt x="455453" y="112972"/>
                      <a:pt x="452238" y="121366"/>
                    </a:cubicBezTo>
                    <a:cubicBezTo>
                      <a:pt x="452631" y="120294"/>
                      <a:pt x="451774" y="121651"/>
                      <a:pt x="451702" y="121508"/>
                    </a:cubicBezTo>
                    <a:cubicBezTo>
                      <a:pt x="449809" y="125188"/>
                      <a:pt x="447488" y="128938"/>
                      <a:pt x="448309" y="129545"/>
                    </a:cubicBezTo>
                    <a:cubicBezTo>
                      <a:pt x="446630" y="132081"/>
                      <a:pt x="446666" y="131438"/>
                      <a:pt x="446130" y="131546"/>
                    </a:cubicBezTo>
                    <a:cubicBezTo>
                      <a:pt x="446487" y="131760"/>
                      <a:pt x="445202" y="134081"/>
                      <a:pt x="443880" y="136046"/>
                    </a:cubicBezTo>
                    <a:cubicBezTo>
                      <a:pt x="444058" y="135725"/>
                      <a:pt x="444201" y="135403"/>
                      <a:pt x="444380" y="135046"/>
                    </a:cubicBezTo>
                    <a:lnTo>
                      <a:pt x="440522" y="140654"/>
                    </a:lnTo>
                    <a:lnTo>
                      <a:pt x="441987" y="140082"/>
                    </a:lnTo>
                    <a:cubicBezTo>
                      <a:pt x="439665" y="142869"/>
                      <a:pt x="440665" y="140225"/>
                      <a:pt x="438701" y="143083"/>
                    </a:cubicBezTo>
                    <a:lnTo>
                      <a:pt x="439272" y="143476"/>
                    </a:lnTo>
                    <a:cubicBezTo>
                      <a:pt x="436093" y="147369"/>
                      <a:pt x="433379" y="148941"/>
                      <a:pt x="429878" y="152227"/>
                    </a:cubicBezTo>
                    <a:cubicBezTo>
                      <a:pt x="423163" y="159620"/>
                      <a:pt x="416055" y="167229"/>
                      <a:pt x="408518" y="174194"/>
                    </a:cubicBezTo>
                    <a:cubicBezTo>
                      <a:pt x="404768" y="177694"/>
                      <a:pt x="400910" y="181016"/>
                      <a:pt x="397017" y="184123"/>
                    </a:cubicBezTo>
                    <a:cubicBezTo>
                      <a:pt x="393195" y="187267"/>
                      <a:pt x="389266" y="189660"/>
                      <a:pt x="385051" y="191446"/>
                    </a:cubicBezTo>
                    <a:lnTo>
                      <a:pt x="384123" y="191339"/>
                    </a:lnTo>
                    <a:cubicBezTo>
                      <a:pt x="383515" y="190839"/>
                      <a:pt x="380086" y="194518"/>
                      <a:pt x="379122" y="194125"/>
                    </a:cubicBezTo>
                    <a:lnTo>
                      <a:pt x="377264" y="195268"/>
                    </a:lnTo>
                    <a:cubicBezTo>
                      <a:pt x="376657" y="195375"/>
                      <a:pt x="375407" y="195696"/>
                      <a:pt x="376336" y="195160"/>
                    </a:cubicBezTo>
                    <a:cubicBezTo>
                      <a:pt x="374478" y="195839"/>
                      <a:pt x="374478" y="195982"/>
                      <a:pt x="373228" y="196697"/>
                    </a:cubicBezTo>
                    <a:lnTo>
                      <a:pt x="371049" y="196982"/>
                    </a:lnTo>
                    <a:cubicBezTo>
                      <a:pt x="367299" y="198090"/>
                      <a:pt x="363834" y="199304"/>
                      <a:pt x="360298" y="200518"/>
                    </a:cubicBezTo>
                    <a:cubicBezTo>
                      <a:pt x="358512" y="201126"/>
                      <a:pt x="356690" y="201733"/>
                      <a:pt x="354869" y="202340"/>
                    </a:cubicBezTo>
                    <a:cubicBezTo>
                      <a:pt x="352904" y="202983"/>
                      <a:pt x="350940" y="203697"/>
                      <a:pt x="348832" y="204483"/>
                    </a:cubicBezTo>
                    <a:cubicBezTo>
                      <a:pt x="343724" y="206019"/>
                      <a:pt x="336652" y="209627"/>
                      <a:pt x="330902" y="215306"/>
                    </a:cubicBezTo>
                    <a:cubicBezTo>
                      <a:pt x="327973" y="218056"/>
                      <a:pt x="325544" y="221450"/>
                      <a:pt x="323722" y="224843"/>
                    </a:cubicBezTo>
                    <a:cubicBezTo>
                      <a:pt x="323293" y="225700"/>
                      <a:pt x="322901" y="226557"/>
                      <a:pt x="322472" y="227379"/>
                    </a:cubicBezTo>
                    <a:cubicBezTo>
                      <a:pt x="322150" y="228272"/>
                      <a:pt x="321865" y="229129"/>
                      <a:pt x="321579" y="229951"/>
                    </a:cubicBezTo>
                    <a:cubicBezTo>
                      <a:pt x="320936" y="231594"/>
                      <a:pt x="320793" y="233273"/>
                      <a:pt x="320436" y="234737"/>
                    </a:cubicBezTo>
                    <a:cubicBezTo>
                      <a:pt x="320043" y="238559"/>
                      <a:pt x="319864" y="242559"/>
                      <a:pt x="320507" y="246524"/>
                    </a:cubicBezTo>
                    <a:cubicBezTo>
                      <a:pt x="320757" y="248596"/>
                      <a:pt x="321079" y="250346"/>
                      <a:pt x="321365" y="252239"/>
                    </a:cubicBezTo>
                    <a:cubicBezTo>
                      <a:pt x="321686" y="254132"/>
                      <a:pt x="321936" y="256097"/>
                      <a:pt x="322543" y="258204"/>
                    </a:cubicBezTo>
                    <a:cubicBezTo>
                      <a:pt x="323115" y="260312"/>
                      <a:pt x="324222" y="262526"/>
                      <a:pt x="325544" y="264312"/>
                    </a:cubicBezTo>
                    <a:cubicBezTo>
                      <a:pt x="326222" y="265205"/>
                      <a:pt x="326937" y="266063"/>
                      <a:pt x="327651" y="266848"/>
                    </a:cubicBezTo>
                    <a:cubicBezTo>
                      <a:pt x="328044" y="267241"/>
                      <a:pt x="328330" y="267562"/>
                      <a:pt x="328866" y="268027"/>
                    </a:cubicBezTo>
                    <a:cubicBezTo>
                      <a:pt x="329473" y="268563"/>
                      <a:pt x="329937" y="268884"/>
                      <a:pt x="330437" y="269206"/>
                    </a:cubicBezTo>
                    <a:cubicBezTo>
                      <a:pt x="332295" y="270420"/>
                      <a:pt x="333938" y="271242"/>
                      <a:pt x="335438" y="272135"/>
                    </a:cubicBezTo>
                    <a:lnTo>
                      <a:pt x="336474" y="272778"/>
                    </a:lnTo>
                    <a:lnTo>
                      <a:pt x="337152" y="273242"/>
                    </a:lnTo>
                    <a:cubicBezTo>
                      <a:pt x="337331" y="273349"/>
                      <a:pt x="337509" y="273492"/>
                      <a:pt x="337617" y="273671"/>
                    </a:cubicBezTo>
                    <a:cubicBezTo>
                      <a:pt x="337795" y="273992"/>
                      <a:pt x="337795" y="274385"/>
                      <a:pt x="337652" y="274742"/>
                    </a:cubicBezTo>
                    <a:cubicBezTo>
                      <a:pt x="337581" y="274778"/>
                      <a:pt x="337509" y="274885"/>
                      <a:pt x="337474" y="274992"/>
                    </a:cubicBezTo>
                    <a:cubicBezTo>
                      <a:pt x="337438" y="275064"/>
                      <a:pt x="337474" y="275064"/>
                      <a:pt x="337438" y="275135"/>
                    </a:cubicBezTo>
                    <a:cubicBezTo>
                      <a:pt x="337402" y="275206"/>
                      <a:pt x="337367" y="275278"/>
                      <a:pt x="337402" y="275278"/>
                    </a:cubicBezTo>
                    <a:cubicBezTo>
                      <a:pt x="336759" y="275742"/>
                      <a:pt x="335938" y="276171"/>
                      <a:pt x="335188" y="276421"/>
                    </a:cubicBezTo>
                    <a:cubicBezTo>
                      <a:pt x="334295" y="276707"/>
                      <a:pt x="334152" y="276671"/>
                      <a:pt x="333045" y="276492"/>
                    </a:cubicBezTo>
                    <a:cubicBezTo>
                      <a:pt x="332116" y="276492"/>
                      <a:pt x="331294" y="276028"/>
                      <a:pt x="330401" y="275814"/>
                    </a:cubicBezTo>
                    <a:cubicBezTo>
                      <a:pt x="329580" y="275314"/>
                      <a:pt x="328687" y="275028"/>
                      <a:pt x="327937" y="274349"/>
                    </a:cubicBezTo>
                    <a:cubicBezTo>
                      <a:pt x="327937" y="274349"/>
                      <a:pt x="327758" y="274206"/>
                      <a:pt x="327437" y="273956"/>
                    </a:cubicBezTo>
                    <a:cubicBezTo>
                      <a:pt x="327080" y="273742"/>
                      <a:pt x="326615" y="273349"/>
                      <a:pt x="326080" y="272778"/>
                    </a:cubicBezTo>
                    <a:cubicBezTo>
                      <a:pt x="324901" y="271777"/>
                      <a:pt x="323472" y="269991"/>
                      <a:pt x="321936" y="267813"/>
                    </a:cubicBezTo>
                    <a:cubicBezTo>
                      <a:pt x="318936" y="263419"/>
                      <a:pt x="316150" y="257097"/>
                      <a:pt x="314256" y="252168"/>
                    </a:cubicBezTo>
                    <a:cubicBezTo>
                      <a:pt x="313292" y="249703"/>
                      <a:pt x="312542" y="247596"/>
                      <a:pt x="311935" y="246238"/>
                    </a:cubicBezTo>
                    <a:cubicBezTo>
                      <a:pt x="314864" y="240095"/>
                      <a:pt x="318221" y="232808"/>
                      <a:pt x="321900" y="225486"/>
                    </a:cubicBezTo>
                    <a:cubicBezTo>
                      <a:pt x="325544" y="218092"/>
                      <a:pt x="329258" y="210627"/>
                      <a:pt x="332402" y="204090"/>
                    </a:cubicBezTo>
                    <a:cubicBezTo>
                      <a:pt x="333330" y="204019"/>
                      <a:pt x="334366" y="203805"/>
                      <a:pt x="335224" y="203519"/>
                    </a:cubicBezTo>
                    <a:cubicBezTo>
                      <a:pt x="336974" y="202983"/>
                      <a:pt x="338224" y="202304"/>
                      <a:pt x="338224" y="202304"/>
                    </a:cubicBezTo>
                    <a:cubicBezTo>
                      <a:pt x="343296" y="199768"/>
                      <a:pt x="345618" y="197375"/>
                      <a:pt x="348332" y="195982"/>
                    </a:cubicBezTo>
                    <a:cubicBezTo>
                      <a:pt x="351476" y="194232"/>
                      <a:pt x="355119" y="192553"/>
                      <a:pt x="360620" y="190446"/>
                    </a:cubicBezTo>
                    <a:cubicBezTo>
                      <a:pt x="365549" y="188839"/>
                      <a:pt x="368871" y="187731"/>
                      <a:pt x="372121" y="186231"/>
                    </a:cubicBezTo>
                    <a:cubicBezTo>
                      <a:pt x="375228" y="184731"/>
                      <a:pt x="377907" y="183409"/>
                      <a:pt x="382586" y="180802"/>
                    </a:cubicBezTo>
                    <a:cubicBezTo>
                      <a:pt x="387087" y="178516"/>
                      <a:pt x="391873" y="175730"/>
                      <a:pt x="396124" y="172836"/>
                    </a:cubicBezTo>
                    <a:cubicBezTo>
                      <a:pt x="397767" y="170908"/>
                      <a:pt x="401767" y="168943"/>
                      <a:pt x="403589" y="166479"/>
                    </a:cubicBezTo>
                    <a:lnTo>
                      <a:pt x="404732" y="166050"/>
                    </a:lnTo>
                    <a:cubicBezTo>
                      <a:pt x="405375" y="165229"/>
                      <a:pt x="406089" y="164264"/>
                      <a:pt x="407018" y="163692"/>
                    </a:cubicBezTo>
                    <a:lnTo>
                      <a:pt x="407054" y="163835"/>
                    </a:lnTo>
                    <a:cubicBezTo>
                      <a:pt x="407840" y="162585"/>
                      <a:pt x="409090" y="161549"/>
                      <a:pt x="409483" y="160906"/>
                    </a:cubicBezTo>
                    <a:lnTo>
                      <a:pt x="409519" y="161049"/>
                    </a:lnTo>
                    <a:lnTo>
                      <a:pt x="410697" y="159728"/>
                    </a:lnTo>
                    <a:lnTo>
                      <a:pt x="410626" y="160085"/>
                    </a:lnTo>
                    <a:cubicBezTo>
                      <a:pt x="412126" y="158013"/>
                      <a:pt x="413840" y="156084"/>
                      <a:pt x="415483" y="154477"/>
                    </a:cubicBezTo>
                    <a:lnTo>
                      <a:pt x="414983" y="154298"/>
                    </a:lnTo>
                    <a:cubicBezTo>
                      <a:pt x="418663" y="150976"/>
                      <a:pt x="418984" y="148941"/>
                      <a:pt x="422270" y="145869"/>
                    </a:cubicBezTo>
                    <a:lnTo>
                      <a:pt x="422341" y="145976"/>
                    </a:lnTo>
                    <a:cubicBezTo>
                      <a:pt x="424663" y="140725"/>
                      <a:pt x="428485" y="139368"/>
                      <a:pt x="430485" y="133653"/>
                    </a:cubicBezTo>
                    <a:cubicBezTo>
                      <a:pt x="430235" y="134367"/>
                      <a:pt x="430878" y="133510"/>
                      <a:pt x="430950" y="133617"/>
                    </a:cubicBezTo>
                    <a:cubicBezTo>
                      <a:pt x="432236" y="131224"/>
                      <a:pt x="433486" y="128545"/>
                      <a:pt x="432593" y="128081"/>
                    </a:cubicBezTo>
                    <a:cubicBezTo>
                      <a:pt x="433450" y="126295"/>
                      <a:pt x="433557" y="126759"/>
                      <a:pt x="434022" y="126688"/>
                    </a:cubicBezTo>
                    <a:cubicBezTo>
                      <a:pt x="433629" y="126509"/>
                      <a:pt x="434200" y="124866"/>
                      <a:pt x="434736" y="123402"/>
                    </a:cubicBezTo>
                    <a:lnTo>
                      <a:pt x="434629" y="124116"/>
                    </a:lnTo>
                    <a:cubicBezTo>
                      <a:pt x="435165" y="122723"/>
                      <a:pt x="435593" y="121294"/>
                      <a:pt x="436022" y="119865"/>
                    </a:cubicBezTo>
                    <a:lnTo>
                      <a:pt x="434950" y="120437"/>
                    </a:lnTo>
                    <a:cubicBezTo>
                      <a:pt x="435915" y="118294"/>
                      <a:pt x="436129" y="120151"/>
                      <a:pt x="436558" y="118008"/>
                    </a:cubicBezTo>
                    <a:lnTo>
                      <a:pt x="435879" y="117830"/>
                    </a:lnTo>
                    <a:cubicBezTo>
                      <a:pt x="436915" y="114901"/>
                      <a:pt x="438451" y="113436"/>
                      <a:pt x="439808" y="110686"/>
                    </a:cubicBezTo>
                    <a:cubicBezTo>
                      <a:pt x="443773" y="98649"/>
                      <a:pt x="445523" y="84968"/>
                      <a:pt x="447345" y="73002"/>
                    </a:cubicBezTo>
                    <a:lnTo>
                      <a:pt x="447880" y="72502"/>
                    </a:lnTo>
                    <a:cubicBezTo>
                      <a:pt x="448631" y="72288"/>
                      <a:pt x="446809" y="69109"/>
                      <a:pt x="447523" y="68645"/>
                    </a:cubicBezTo>
                    <a:cubicBezTo>
                      <a:pt x="447416" y="68181"/>
                      <a:pt x="447309" y="67716"/>
                      <a:pt x="447166" y="67216"/>
                    </a:cubicBezTo>
                    <a:cubicBezTo>
                      <a:pt x="447273" y="66823"/>
                      <a:pt x="447380" y="65966"/>
                      <a:pt x="447595" y="66644"/>
                    </a:cubicBezTo>
                    <a:cubicBezTo>
                      <a:pt x="447523" y="65323"/>
                      <a:pt x="447416" y="65287"/>
                      <a:pt x="447130" y="64358"/>
                    </a:cubicBezTo>
                    <a:lnTo>
                      <a:pt x="447488" y="62894"/>
                    </a:lnTo>
                    <a:cubicBezTo>
                      <a:pt x="447488" y="61573"/>
                      <a:pt x="447202" y="60287"/>
                      <a:pt x="446987" y="59036"/>
                    </a:cubicBezTo>
                    <a:cubicBezTo>
                      <a:pt x="446773" y="57786"/>
                      <a:pt x="446487" y="56572"/>
                      <a:pt x="445987" y="55393"/>
                    </a:cubicBezTo>
                    <a:cubicBezTo>
                      <a:pt x="445559" y="54214"/>
                      <a:pt x="445094" y="53000"/>
                      <a:pt x="444666" y="51750"/>
                    </a:cubicBezTo>
                    <a:cubicBezTo>
                      <a:pt x="444058" y="50571"/>
                      <a:pt x="443487" y="49321"/>
                      <a:pt x="442915" y="47999"/>
                    </a:cubicBezTo>
                    <a:cubicBezTo>
                      <a:pt x="442451" y="46321"/>
                      <a:pt x="441165" y="44535"/>
                      <a:pt x="439915" y="42534"/>
                    </a:cubicBezTo>
                    <a:cubicBezTo>
                      <a:pt x="439165" y="41606"/>
                      <a:pt x="438308" y="40748"/>
                      <a:pt x="437415" y="39855"/>
                    </a:cubicBezTo>
                    <a:cubicBezTo>
                      <a:pt x="436986" y="39427"/>
                      <a:pt x="436522" y="38962"/>
                      <a:pt x="436058" y="38498"/>
                    </a:cubicBezTo>
                    <a:cubicBezTo>
                      <a:pt x="435557" y="38069"/>
                      <a:pt x="434915" y="37641"/>
                      <a:pt x="434343" y="37212"/>
                    </a:cubicBezTo>
                    <a:cubicBezTo>
                      <a:pt x="431914" y="35605"/>
                      <a:pt x="429021" y="34748"/>
                      <a:pt x="426449" y="34569"/>
                    </a:cubicBezTo>
                    <a:cubicBezTo>
                      <a:pt x="423877" y="34391"/>
                      <a:pt x="421627" y="34712"/>
                      <a:pt x="419841" y="35033"/>
                    </a:cubicBezTo>
                    <a:cubicBezTo>
                      <a:pt x="417305" y="35641"/>
                      <a:pt x="414805" y="36212"/>
                      <a:pt x="412304" y="36748"/>
                    </a:cubicBezTo>
                    <a:cubicBezTo>
                      <a:pt x="409733" y="37319"/>
                      <a:pt x="407411" y="37569"/>
                      <a:pt x="404554" y="38141"/>
                    </a:cubicBezTo>
                    <a:cubicBezTo>
                      <a:pt x="399017" y="39213"/>
                      <a:pt x="393552" y="41927"/>
                      <a:pt x="389944" y="45642"/>
                    </a:cubicBezTo>
                    <a:cubicBezTo>
                      <a:pt x="389623" y="45749"/>
                      <a:pt x="389087" y="46499"/>
                      <a:pt x="389159" y="46535"/>
                    </a:cubicBezTo>
                    <a:cubicBezTo>
                      <a:pt x="386730" y="48464"/>
                      <a:pt x="384480" y="50464"/>
                      <a:pt x="382229" y="52357"/>
                    </a:cubicBezTo>
                    <a:cubicBezTo>
                      <a:pt x="382229" y="52357"/>
                      <a:pt x="380229" y="54071"/>
                      <a:pt x="377586" y="56357"/>
                    </a:cubicBezTo>
                    <a:cubicBezTo>
                      <a:pt x="375014" y="58536"/>
                      <a:pt x="371800" y="61322"/>
                      <a:pt x="369513" y="63930"/>
                    </a:cubicBezTo>
                    <a:cubicBezTo>
                      <a:pt x="369513" y="61180"/>
                      <a:pt x="369513" y="58501"/>
                      <a:pt x="369442" y="56000"/>
                    </a:cubicBezTo>
                    <a:cubicBezTo>
                      <a:pt x="370585" y="55072"/>
                      <a:pt x="372085" y="53393"/>
                      <a:pt x="373550" y="52000"/>
                    </a:cubicBezTo>
                    <a:cubicBezTo>
                      <a:pt x="375086" y="50464"/>
                      <a:pt x="376479" y="49249"/>
                      <a:pt x="376479" y="49249"/>
                    </a:cubicBezTo>
                    <a:cubicBezTo>
                      <a:pt x="382015" y="44499"/>
                      <a:pt x="386623" y="41356"/>
                      <a:pt x="391695" y="38141"/>
                    </a:cubicBezTo>
                    <a:cubicBezTo>
                      <a:pt x="394302" y="36534"/>
                      <a:pt x="396874" y="35105"/>
                      <a:pt x="400232" y="33355"/>
                    </a:cubicBezTo>
                    <a:cubicBezTo>
                      <a:pt x="403482" y="31640"/>
                      <a:pt x="406982" y="29819"/>
                      <a:pt x="411161" y="27997"/>
                    </a:cubicBezTo>
                    <a:cubicBezTo>
                      <a:pt x="418591" y="25175"/>
                      <a:pt x="423484" y="24354"/>
                      <a:pt x="427878" y="24497"/>
                    </a:cubicBezTo>
                    <a:cubicBezTo>
                      <a:pt x="428985" y="24532"/>
                      <a:pt x="430021" y="24675"/>
                      <a:pt x="431057" y="24889"/>
                    </a:cubicBezTo>
                    <a:cubicBezTo>
                      <a:pt x="431593" y="25032"/>
                      <a:pt x="432021" y="25104"/>
                      <a:pt x="432664" y="25318"/>
                    </a:cubicBezTo>
                    <a:cubicBezTo>
                      <a:pt x="433307" y="25532"/>
                      <a:pt x="433950" y="25747"/>
                      <a:pt x="434593" y="25961"/>
                    </a:cubicBezTo>
                    <a:cubicBezTo>
                      <a:pt x="437236" y="26889"/>
                      <a:pt x="440165" y="28068"/>
                      <a:pt x="443523" y="29961"/>
                    </a:cubicBezTo>
                    <a:cubicBezTo>
                      <a:pt x="446630" y="31890"/>
                      <a:pt x="449631" y="34212"/>
                      <a:pt x="452131" y="36891"/>
                    </a:cubicBezTo>
                    <a:cubicBezTo>
                      <a:pt x="454631" y="39606"/>
                      <a:pt x="456596" y="42677"/>
                      <a:pt x="457882" y="45892"/>
                    </a:cubicBezTo>
                    <a:cubicBezTo>
                      <a:pt x="458882" y="47285"/>
                      <a:pt x="459382" y="49428"/>
                      <a:pt x="460060" y="52214"/>
                    </a:cubicBezTo>
                    <a:cubicBezTo>
                      <a:pt x="460703" y="54858"/>
                      <a:pt x="461346" y="57536"/>
                      <a:pt x="462168" y="59608"/>
                    </a:cubicBezTo>
                    <a:lnTo>
                      <a:pt x="462168" y="61358"/>
                    </a:lnTo>
                    <a:cubicBezTo>
                      <a:pt x="462704" y="62787"/>
                      <a:pt x="463275" y="64501"/>
                      <a:pt x="463347" y="66002"/>
                    </a:cubicBezTo>
                    <a:lnTo>
                      <a:pt x="463204" y="65930"/>
                    </a:lnTo>
                    <a:cubicBezTo>
                      <a:pt x="463990" y="68073"/>
                      <a:pt x="464204" y="70574"/>
                      <a:pt x="464525" y="71609"/>
                    </a:cubicBezTo>
                    <a:lnTo>
                      <a:pt x="464382" y="71538"/>
                    </a:lnTo>
                    <a:lnTo>
                      <a:pt x="464811" y="74181"/>
                    </a:lnTo>
                    <a:lnTo>
                      <a:pt x="464597" y="73752"/>
                    </a:lnTo>
                    <a:cubicBezTo>
                      <a:pt x="465418" y="77503"/>
                      <a:pt x="465597" y="81432"/>
                      <a:pt x="465204" y="84790"/>
                    </a:cubicBezTo>
                    <a:lnTo>
                      <a:pt x="465740" y="84540"/>
                    </a:lnTo>
                    <a:cubicBezTo>
                      <a:pt x="465025" y="88362"/>
                      <a:pt x="464704" y="90790"/>
                      <a:pt x="464240" y="9314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D13475E1-6ACF-5442-9D9E-A19D727C5A68}"/>
                  </a:ext>
                </a:extLst>
              </p:cNvPr>
              <p:cNvSpPr/>
              <p:nvPr/>
            </p:nvSpPr>
            <p:spPr>
              <a:xfrm>
                <a:off x="9941039" y="4769631"/>
                <a:ext cx="35" cy="571"/>
              </a:xfrm>
              <a:custGeom>
                <a:avLst/>
                <a:gdLst>
                  <a:gd name="connsiteX0" fmla="*/ 36 w 35"/>
                  <a:gd name="connsiteY0" fmla="*/ 0 h 571"/>
                  <a:gd name="connsiteX1" fmla="*/ 36 w 35"/>
                  <a:gd name="connsiteY1" fmla="*/ 0 h 571"/>
                  <a:gd name="connsiteX2" fmla="*/ 0 w 35"/>
                  <a:gd name="connsiteY2" fmla="*/ 572 h 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571">
                    <a:moveTo>
                      <a:pt x="36" y="0"/>
                    </a:moveTo>
                    <a:lnTo>
                      <a:pt x="36" y="0"/>
                    </a:lnTo>
                    <a:lnTo>
                      <a:pt x="0" y="5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41877F09-985F-E145-8865-1A3F0EFC7712}"/>
                  </a:ext>
                </a:extLst>
              </p:cNvPr>
              <p:cNvSpPr/>
              <p:nvPr/>
            </p:nvSpPr>
            <p:spPr>
              <a:xfrm>
                <a:off x="9861708" y="4805807"/>
                <a:ext cx="750" cy="185"/>
              </a:xfrm>
              <a:custGeom>
                <a:avLst/>
                <a:gdLst>
                  <a:gd name="connsiteX0" fmla="*/ 0 w 750"/>
                  <a:gd name="connsiteY0" fmla="*/ 186 h 185"/>
                  <a:gd name="connsiteX1" fmla="*/ 750 w 750"/>
                  <a:gd name="connsiteY1" fmla="*/ 43 h 185"/>
                  <a:gd name="connsiteX2" fmla="*/ 0 w 750"/>
                  <a:gd name="connsiteY2" fmla="*/ 186 h 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0" h="185">
                    <a:moveTo>
                      <a:pt x="0" y="186"/>
                    </a:moveTo>
                    <a:lnTo>
                      <a:pt x="750" y="43"/>
                    </a:lnTo>
                    <a:cubicBezTo>
                      <a:pt x="679" y="-29"/>
                      <a:pt x="500" y="-29"/>
                      <a:pt x="0" y="1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5D41316F-5F58-7B43-9A91-27D8EE20B9DB}"/>
                  </a:ext>
                </a:extLst>
              </p:cNvPr>
              <p:cNvSpPr/>
              <p:nvPr/>
            </p:nvSpPr>
            <p:spPr>
              <a:xfrm>
                <a:off x="9890890" y="4797671"/>
                <a:ext cx="178" cy="178"/>
              </a:xfrm>
              <a:custGeom>
                <a:avLst/>
                <a:gdLst>
                  <a:gd name="connsiteX0" fmla="*/ 179 w 178"/>
                  <a:gd name="connsiteY0" fmla="*/ 0 h 178"/>
                  <a:gd name="connsiteX1" fmla="*/ 143 w 178"/>
                  <a:gd name="connsiteY1" fmla="*/ 35 h 178"/>
                  <a:gd name="connsiteX2" fmla="*/ 0 w 178"/>
                  <a:gd name="connsiteY2" fmla="*/ 178 h 178"/>
                  <a:gd name="connsiteX3" fmla="*/ 179 w 178"/>
                  <a:gd name="connsiteY3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8" h="178">
                    <a:moveTo>
                      <a:pt x="179" y="0"/>
                    </a:moveTo>
                    <a:cubicBezTo>
                      <a:pt x="179" y="0"/>
                      <a:pt x="143" y="35"/>
                      <a:pt x="143" y="35"/>
                    </a:cubicBezTo>
                    <a:lnTo>
                      <a:pt x="0" y="178"/>
                    </a:lnTo>
                    <a:lnTo>
                      <a:pt x="179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E642E5EE-D823-8B44-9B59-C6CC159C0D20}"/>
                  </a:ext>
                </a:extLst>
              </p:cNvPr>
              <p:cNvSpPr/>
              <p:nvPr/>
            </p:nvSpPr>
            <p:spPr>
              <a:xfrm>
                <a:off x="9549562" y="4690300"/>
                <a:ext cx="857" cy="392"/>
              </a:xfrm>
              <a:custGeom>
                <a:avLst/>
                <a:gdLst>
                  <a:gd name="connsiteX0" fmla="*/ 0 w 857"/>
                  <a:gd name="connsiteY0" fmla="*/ 0 h 392"/>
                  <a:gd name="connsiteX1" fmla="*/ 857 w 857"/>
                  <a:gd name="connsiteY1" fmla="*/ 393 h 392"/>
                  <a:gd name="connsiteX2" fmla="*/ 0 w 857"/>
                  <a:gd name="connsiteY2" fmla="*/ 0 h 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" h="392">
                    <a:moveTo>
                      <a:pt x="0" y="0"/>
                    </a:moveTo>
                    <a:lnTo>
                      <a:pt x="857" y="393"/>
                    </a:lnTo>
                    <a:cubicBezTo>
                      <a:pt x="857" y="321"/>
                      <a:pt x="643" y="179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F431DAA8-A442-A543-9C5C-2EF6CAA9F0FD}"/>
                  </a:ext>
                </a:extLst>
              </p:cNvPr>
              <p:cNvSpPr/>
              <p:nvPr/>
            </p:nvSpPr>
            <p:spPr>
              <a:xfrm>
                <a:off x="9787020" y="4675048"/>
                <a:ext cx="214" cy="71"/>
              </a:xfrm>
              <a:custGeom>
                <a:avLst/>
                <a:gdLst>
                  <a:gd name="connsiteX0" fmla="*/ 0 w 214"/>
                  <a:gd name="connsiteY0" fmla="*/ 72 h 71"/>
                  <a:gd name="connsiteX1" fmla="*/ 214 w 214"/>
                  <a:gd name="connsiteY1" fmla="*/ 0 h 71"/>
                  <a:gd name="connsiteX2" fmla="*/ 0 w 214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" h="71">
                    <a:moveTo>
                      <a:pt x="0" y="72"/>
                    </a:moveTo>
                    <a:lnTo>
                      <a:pt x="214" y="0"/>
                    </a:lnTo>
                    <a:cubicBezTo>
                      <a:pt x="72" y="36"/>
                      <a:pt x="36" y="36"/>
                      <a:pt x="0" y="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B45EFBC2-EC83-B144-B8DA-C57BFB6D3235}"/>
                  </a:ext>
                </a:extLst>
              </p:cNvPr>
              <p:cNvSpPr/>
              <p:nvPr/>
            </p:nvSpPr>
            <p:spPr>
              <a:xfrm>
                <a:off x="9585137" y="4701123"/>
                <a:ext cx="285" cy="35"/>
              </a:xfrm>
              <a:custGeom>
                <a:avLst/>
                <a:gdLst>
                  <a:gd name="connsiteX0" fmla="*/ 286 w 285"/>
                  <a:gd name="connsiteY0" fmla="*/ 0 h 35"/>
                  <a:gd name="connsiteX1" fmla="*/ 250 w 285"/>
                  <a:gd name="connsiteY1" fmla="*/ 0 h 35"/>
                  <a:gd name="connsiteX2" fmla="*/ 0 w 285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" h="35">
                    <a:moveTo>
                      <a:pt x="286" y="0"/>
                    </a:moveTo>
                    <a:lnTo>
                      <a:pt x="250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06A88552-3008-8F41-A228-61F6CB7E89A7}"/>
                  </a:ext>
                </a:extLst>
              </p:cNvPr>
              <p:cNvSpPr/>
              <p:nvPr/>
            </p:nvSpPr>
            <p:spPr>
              <a:xfrm>
                <a:off x="9538382" y="4648039"/>
                <a:ext cx="1000" cy="219"/>
              </a:xfrm>
              <a:custGeom>
                <a:avLst/>
                <a:gdLst>
                  <a:gd name="connsiteX0" fmla="*/ 0 w 1000"/>
                  <a:gd name="connsiteY0" fmla="*/ 219 h 219"/>
                  <a:gd name="connsiteX1" fmla="*/ 1000 w 1000"/>
                  <a:gd name="connsiteY1" fmla="*/ 41 h 219"/>
                  <a:gd name="connsiteX2" fmla="*/ 0 w 1000"/>
                  <a:gd name="connsiteY2" fmla="*/ 219 h 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" h="219">
                    <a:moveTo>
                      <a:pt x="0" y="219"/>
                    </a:moveTo>
                    <a:lnTo>
                      <a:pt x="1000" y="41"/>
                    </a:lnTo>
                    <a:cubicBezTo>
                      <a:pt x="929" y="-30"/>
                      <a:pt x="679" y="-30"/>
                      <a:pt x="0" y="21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48387151-853C-D942-99F6-694DC131BAF9}"/>
                  </a:ext>
                </a:extLst>
              </p:cNvPr>
              <p:cNvSpPr/>
              <p:nvPr/>
            </p:nvSpPr>
            <p:spPr>
              <a:xfrm>
                <a:off x="9784698" y="4636981"/>
                <a:ext cx="250" cy="26"/>
              </a:xfrm>
              <a:custGeom>
                <a:avLst/>
                <a:gdLst>
                  <a:gd name="connsiteX0" fmla="*/ 0 w 250"/>
                  <a:gd name="connsiteY0" fmla="*/ 27 h 26"/>
                  <a:gd name="connsiteX1" fmla="*/ 250 w 250"/>
                  <a:gd name="connsiteY1" fmla="*/ 27 h 26"/>
                  <a:gd name="connsiteX2" fmla="*/ 0 w 250"/>
                  <a:gd name="connsiteY2" fmla="*/ 27 h 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0" h="26">
                    <a:moveTo>
                      <a:pt x="0" y="27"/>
                    </a:moveTo>
                    <a:lnTo>
                      <a:pt x="250" y="27"/>
                    </a:lnTo>
                    <a:cubicBezTo>
                      <a:pt x="72" y="-9"/>
                      <a:pt x="36" y="-9"/>
                      <a:pt x="0" y="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A64A0968-1016-E546-8AE6-F3FDC7C36FA2}"/>
                  </a:ext>
                </a:extLst>
              </p:cNvPr>
              <p:cNvSpPr/>
              <p:nvPr/>
            </p:nvSpPr>
            <p:spPr>
              <a:xfrm>
                <a:off x="9576279" y="4643258"/>
                <a:ext cx="285" cy="107"/>
              </a:xfrm>
              <a:custGeom>
                <a:avLst/>
                <a:gdLst>
                  <a:gd name="connsiteX0" fmla="*/ 286 w 285"/>
                  <a:gd name="connsiteY0" fmla="*/ 0 h 107"/>
                  <a:gd name="connsiteX1" fmla="*/ 250 w 285"/>
                  <a:gd name="connsiteY1" fmla="*/ 0 h 107"/>
                  <a:gd name="connsiteX2" fmla="*/ 0 w 285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" h="107">
                    <a:moveTo>
                      <a:pt x="286" y="0"/>
                    </a:moveTo>
                    <a:lnTo>
                      <a:pt x="250" y="0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58ED70D1-A7EA-DF40-AA4B-6E2843BE1946}"/>
                  </a:ext>
                </a:extLst>
              </p:cNvPr>
              <p:cNvSpPr/>
              <p:nvPr/>
            </p:nvSpPr>
            <p:spPr>
              <a:xfrm>
                <a:off x="9590638" y="4972621"/>
                <a:ext cx="428" cy="678"/>
              </a:xfrm>
              <a:custGeom>
                <a:avLst/>
                <a:gdLst>
                  <a:gd name="connsiteX0" fmla="*/ 429 w 428"/>
                  <a:gd name="connsiteY0" fmla="*/ 0 h 678"/>
                  <a:gd name="connsiteX1" fmla="*/ 0 w 428"/>
                  <a:gd name="connsiteY1" fmla="*/ 678 h 678"/>
                  <a:gd name="connsiteX2" fmla="*/ 429 w 428"/>
                  <a:gd name="connsiteY2" fmla="*/ 0 h 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678">
                    <a:moveTo>
                      <a:pt x="429" y="0"/>
                    </a:moveTo>
                    <a:lnTo>
                      <a:pt x="0" y="678"/>
                    </a:lnTo>
                    <a:cubicBezTo>
                      <a:pt x="107" y="678"/>
                      <a:pt x="250" y="536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8CD5745A-B8EE-344D-A548-059741ED29AC}"/>
                  </a:ext>
                </a:extLst>
              </p:cNvPr>
              <p:cNvSpPr/>
              <p:nvPr/>
            </p:nvSpPr>
            <p:spPr>
              <a:xfrm>
                <a:off x="9600675" y="4994231"/>
                <a:ext cx="249" cy="35"/>
              </a:xfrm>
              <a:custGeom>
                <a:avLst/>
                <a:gdLst>
                  <a:gd name="connsiteX0" fmla="*/ 250 w 249"/>
                  <a:gd name="connsiteY0" fmla="*/ 0 h 35"/>
                  <a:gd name="connsiteX1" fmla="*/ 214 w 249"/>
                  <a:gd name="connsiteY1" fmla="*/ 0 h 35"/>
                  <a:gd name="connsiteX2" fmla="*/ 0 w 249"/>
                  <a:gd name="connsiteY2" fmla="*/ 36 h 35"/>
                  <a:gd name="connsiteX3" fmla="*/ 250 w 249"/>
                  <a:gd name="connsiteY3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" h="35">
                    <a:moveTo>
                      <a:pt x="250" y="0"/>
                    </a:moveTo>
                    <a:cubicBezTo>
                      <a:pt x="250" y="0"/>
                      <a:pt x="214" y="0"/>
                      <a:pt x="214" y="0"/>
                    </a:cubicBezTo>
                    <a:cubicBezTo>
                      <a:pt x="143" y="0"/>
                      <a:pt x="71" y="36"/>
                      <a:pt x="0" y="36"/>
                    </a:cubicBezTo>
                    <a:lnTo>
                      <a:pt x="25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759923A9-356C-5E4C-8473-30578F87917F}"/>
                  </a:ext>
                </a:extLst>
              </p:cNvPr>
              <p:cNvSpPr/>
              <p:nvPr/>
            </p:nvSpPr>
            <p:spPr>
              <a:xfrm>
                <a:off x="9669969" y="4989873"/>
                <a:ext cx="321" cy="285"/>
              </a:xfrm>
              <a:custGeom>
                <a:avLst/>
                <a:gdLst>
                  <a:gd name="connsiteX0" fmla="*/ 0 w 321"/>
                  <a:gd name="connsiteY0" fmla="*/ 286 h 285"/>
                  <a:gd name="connsiteX1" fmla="*/ 0 w 321"/>
                  <a:gd name="connsiteY1" fmla="*/ 286 h 285"/>
                  <a:gd name="connsiteX2" fmla="*/ 322 w 321"/>
                  <a:gd name="connsiteY2" fmla="*/ 0 h 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1" h="285">
                    <a:moveTo>
                      <a:pt x="0" y="286"/>
                    </a:moveTo>
                    <a:lnTo>
                      <a:pt x="0" y="286"/>
                    </a:lnTo>
                    <a:lnTo>
                      <a:pt x="322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5D70FD4B-7927-D647-9951-EA358752E9AF}"/>
                  </a:ext>
                </a:extLst>
              </p:cNvPr>
              <p:cNvSpPr/>
              <p:nvPr/>
            </p:nvSpPr>
            <p:spPr>
              <a:xfrm>
                <a:off x="9629941" y="4777869"/>
                <a:ext cx="92606" cy="91913"/>
              </a:xfrm>
              <a:custGeom>
                <a:avLst/>
                <a:gdLst>
                  <a:gd name="connsiteX0" fmla="*/ 85320 w 92606"/>
                  <a:gd name="connsiteY0" fmla="*/ 3729 h 91913"/>
                  <a:gd name="connsiteX1" fmla="*/ 61996 w 92606"/>
                  <a:gd name="connsiteY1" fmla="*/ 2014 h 91913"/>
                  <a:gd name="connsiteX2" fmla="*/ 47172 w 92606"/>
                  <a:gd name="connsiteY2" fmla="*/ 20123 h 91913"/>
                  <a:gd name="connsiteX3" fmla="*/ 43207 w 92606"/>
                  <a:gd name="connsiteY3" fmla="*/ 19338 h 91913"/>
                  <a:gd name="connsiteX4" fmla="*/ 24705 w 92606"/>
                  <a:gd name="connsiteY4" fmla="*/ 12872 h 91913"/>
                  <a:gd name="connsiteX5" fmla="*/ 6632 w 92606"/>
                  <a:gd name="connsiteY5" fmla="*/ 19159 h 91913"/>
                  <a:gd name="connsiteX6" fmla="*/ 381 w 92606"/>
                  <a:gd name="connsiteY6" fmla="*/ 34268 h 91913"/>
                  <a:gd name="connsiteX7" fmla="*/ 5631 w 92606"/>
                  <a:gd name="connsiteY7" fmla="*/ 58842 h 91913"/>
                  <a:gd name="connsiteX8" fmla="*/ 33242 w 92606"/>
                  <a:gd name="connsiteY8" fmla="*/ 78559 h 91913"/>
                  <a:gd name="connsiteX9" fmla="*/ 43207 w 92606"/>
                  <a:gd name="connsiteY9" fmla="*/ 88025 h 91913"/>
                  <a:gd name="connsiteX10" fmla="*/ 55995 w 92606"/>
                  <a:gd name="connsiteY10" fmla="*/ 91525 h 91913"/>
                  <a:gd name="connsiteX11" fmla="*/ 66710 w 92606"/>
                  <a:gd name="connsiteY11" fmla="*/ 80309 h 91913"/>
                  <a:gd name="connsiteX12" fmla="*/ 78355 w 92606"/>
                  <a:gd name="connsiteY12" fmla="*/ 58878 h 91913"/>
                  <a:gd name="connsiteX13" fmla="*/ 92607 w 92606"/>
                  <a:gd name="connsiteY13" fmla="*/ 17552 h 91913"/>
                  <a:gd name="connsiteX14" fmla="*/ 90928 w 92606"/>
                  <a:gd name="connsiteY14" fmla="*/ 9193 h 91913"/>
                  <a:gd name="connsiteX15" fmla="*/ 85320 w 92606"/>
                  <a:gd name="connsiteY15" fmla="*/ 3729 h 91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6" h="91913">
                    <a:moveTo>
                      <a:pt x="85320" y="3729"/>
                    </a:moveTo>
                    <a:cubicBezTo>
                      <a:pt x="78426" y="-522"/>
                      <a:pt x="69425" y="-1201"/>
                      <a:pt x="61996" y="2014"/>
                    </a:cubicBezTo>
                    <a:cubicBezTo>
                      <a:pt x="54530" y="5193"/>
                      <a:pt x="48815" y="12194"/>
                      <a:pt x="47172" y="20123"/>
                    </a:cubicBezTo>
                    <a:lnTo>
                      <a:pt x="43207" y="19338"/>
                    </a:lnTo>
                    <a:cubicBezTo>
                      <a:pt x="37493" y="16016"/>
                      <a:pt x="31277" y="13337"/>
                      <a:pt x="24705" y="12872"/>
                    </a:cubicBezTo>
                    <a:cubicBezTo>
                      <a:pt x="18133" y="12408"/>
                      <a:pt x="11132" y="14373"/>
                      <a:pt x="6632" y="19159"/>
                    </a:cubicBezTo>
                    <a:cubicBezTo>
                      <a:pt x="2845" y="23195"/>
                      <a:pt x="1131" y="28767"/>
                      <a:pt x="381" y="34268"/>
                    </a:cubicBezTo>
                    <a:cubicBezTo>
                      <a:pt x="-727" y="42805"/>
                      <a:pt x="452" y="51984"/>
                      <a:pt x="5631" y="58842"/>
                    </a:cubicBezTo>
                    <a:cubicBezTo>
                      <a:pt x="12489" y="67915"/>
                      <a:pt x="24634" y="71130"/>
                      <a:pt x="33242" y="78559"/>
                    </a:cubicBezTo>
                    <a:cubicBezTo>
                      <a:pt x="36707" y="81559"/>
                      <a:pt x="39600" y="85203"/>
                      <a:pt x="43207" y="88025"/>
                    </a:cubicBezTo>
                    <a:cubicBezTo>
                      <a:pt x="46815" y="90846"/>
                      <a:pt x="51566" y="92775"/>
                      <a:pt x="55995" y="91525"/>
                    </a:cubicBezTo>
                    <a:cubicBezTo>
                      <a:pt x="61103" y="90096"/>
                      <a:pt x="64139" y="84989"/>
                      <a:pt x="66710" y="80309"/>
                    </a:cubicBezTo>
                    <a:cubicBezTo>
                      <a:pt x="70604" y="73166"/>
                      <a:pt x="74461" y="66022"/>
                      <a:pt x="78355" y="58878"/>
                    </a:cubicBezTo>
                    <a:cubicBezTo>
                      <a:pt x="85391" y="45912"/>
                      <a:pt x="92607" y="32268"/>
                      <a:pt x="92607" y="17552"/>
                    </a:cubicBezTo>
                    <a:cubicBezTo>
                      <a:pt x="92607" y="14694"/>
                      <a:pt x="92285" y="11730"/>
                      <a:pt x="90928" y="9193"/>
                    </a:cubicBezTo>
                    <a:cubicBezTo>
                      <a:pt x="89642" y="6907"/>
                      <a:pt x="87570" y="5121"/>
                      <a:pt x="85320" y="372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B3126B6D-F8AA-DE42-90C8-CD35B631CD9B}"/>
                </a:ext>
              </a:extLst>
            </p:cNvPr>
            <p:cNvSpPr/>
            <p:nvPr/>
          </p:nvSpPr>
          <p:spPr>
            <a:xfrm>
              <a:off x="7496641" y="3002355"/>
              <a:ext cx="2057960" cy="116239"/>
            </a:xfrm>
            <a:custGeom>
              <a:avLst/>
              <a:gdLst>
                <a:gd name="connsiteX0" fmla="*/ 2057671 w 2057960"/>
                <a:gd name="connsiteY0" fmla="*/ 59456 h 116239"/>
                <a:gd name="connsiteX1" fmla="*/ 2054957 w 2057960"/>
                <a:gd name="connsiteY1" fmla="*/ 56884 h 116239"/>
                <a:gd name="connsiteX2" fmla="*/ 2053064 w 2057960"/>
                <a:gd name="connsiteY2" fmla="*/ 57884 h 116239"/>
                <a:gd name="connsiteX3" fmla="*/ 2000521 w 2057960"/>
                <a:gd name="connsiteY3" fmla="*/ 80173 h 116239"/>
                <a:gd name="connsiteX4" fmla="*/ 1986698 w 2057960"/>
                <a:gd name="connsiteY4" fmla="*/ 73172 h 116239"/>
                <a:gd name="connsiteX5" fmla="*/ 1985948 w 2057960"/>
                <a:gd name="connsiteY5" fmla="*/ 71957 h 116239"/>
                <a:gd name="connsiteX6" fmla="*/ 1986305 w 2057960"/>
                <a:gd name="connsiteY6" fmla="*/ 70564 h 116239"/>
                <a:gd name="connsiteX7" fmla="*/ 1985448 w 2057960"/>
                <a:gd name="connsiteY7" fmla="*/ 53348 h 116239"/>
                <a:gd name="connsiteX8" fmla="*/ 1981840 w 2057960"/>
                <a:gd name="connsiteY8" fmla="*/ 50955 h 116239"/>
                <a:gd name="connsiteX9" fmla="*/ 1979090 w 2057960"/>
                <a:gd name="connsiteY9" fmla="*/ 53062 h 116239"/>
                <a:gd name="connsiteX10" fmla="*/ 1978197 w 2057960"/>
                <a:gd name="connsiteY10" fmla="*/ 69743 h 116239"/>
                <a:gd name="connsiteX11" fmla="*/ 1978447 w 2057960"/>
                <a:gd name="connsiteY11" fmla="*/ 70993 h 116239"/>
                <a:gd name="connsiteX12" fmla="*/ 1977804 w 2057960"/>
                <a:gd name="connsiteY12" fmla="*/ 72100 h 116239"/>
                <a:gd name="connsiteX13" fmla="*/ 1918547 w 2057960"/>
                <a:gd name="connsiteY13" fmla="*/ 78994 h 116239"/>
                <a:gd name="connsiteX14" fmla="*/ 1882185 w 2057960"/>
                <a:gd name="connsiteY14" fmla="*/ 52491 h 116239"/>
                <a:gd name="connsiteX15" fmla="*/ 1880328 w 2057960"/>
                <a:gd name="connsiteY15" fmla="*/ 50276 h 116239"/>
                <a:gd name="connsiteX16" fmla="*/ 1882256 w 2057960"/>
                <a:gd name="connsiteY16" fmla="*/ 48133 h 116239"/>
                <a:gd name="connsiteX17" fmla="*/ 1892651 w 2057960"/>
                <a:gd name="connsiteY17" fmla="*/ 28523 h 116239"/>
                <a:gd name="connsiteX18" fmla="*/ 1891651 w 2057960"/>
                <a:gd name="connsiteY18" fmla="*/ 24773 h 116239"/>
                <a:gd name="connsiteX19" fmla="*/ 1890007 w 2057960"/>
                <a:gd name="connsiteY19" fmla="*/ 24094 h 116239"/>
                <a:gd name="connsiteX20" fmla="*/ 1869683 w 2057960"/>
                <a:gd name="connsiteY20" fmla="*/ 32988 h 116239"/>
                <a:gd name="connsiteX21" fmla="*/ 1870326 w 2057960"/>
                <a:gd name="connsiteY21" fmla="*/ 46668 h 116239"/>
                <a:gd name="connsiteX22" fmla="*/ 1871398 w 2057960"/>
                <a:gd name="connsiteY22" fmla="*/ 49133 h 116239"/>
                <a:gd name="connsiteX23" fmla="*/ 1869219 w 2057960"/>
                <a:gd name="connsiteY23" fmla="*/ 50669 h 116239"/>
                <a:gd name="connsiteX24" fmla="*/ 1795031 w 2057960"/>
                <a:gd name="connsiteY24" fmla="*/ 69957 h 116239"/>
                <a:gd name="connsiteX25" fmla="*/ 1759027 w 2057960"/>
                <a:gd name="connsiteY25" fmla="*/ 68886 h 116239"/>
                <a:gd name="connsiteX26" fmla="*/ 1714343 w 2057960"/>
                <a:gd name="connsiteY26" fmla="*/ 45454 h 116239"/>
                <a:gd name="connsiteX27" fmla="*/ 1712878 w 2057960"/>
                <a:gd name="connsiteY27" fmla="*/ 43489 h 116239"/>
                <a:gd name="connsiteX28" fmla="*/ 1714343 w 2057960"/>
                <a:gd name="connsiteY28" fmla="*/ 41525 h 116239"/>
                <a:gd name="connsiteX29" fmla="*/ 1724273 w 2057960"/>
                <a:gd name="connsiteY29" fmla="*/ 13557 h 116239"/>
                <a:gd name="connsiteX30" fmla="*/ 1722129 w 2057960"/>
                <a:gd name="connsiteY30" fmla="*/ 10414 h 116239"/>
                <a:gd name="connsiteX31" fmla="*/ 1719665 w 2057960"/>
                <a:gd name="connsiteY31" fmla="*/ 10450 h 116239"/>
                <a:gd name="connsiteX32" fmla="*/ 1704627 w 2057960"/>
                <a:gd name="connsiteY32" fmla="*/ 40311 h 116239"/>
                <a:gd name="connsiteX33" fmla="*/ 1705270 w 2057960"/>
                <a:gd name="connsiteY33" fmla="*/ 42239 h 116239"/>
                <a:gd name="connsiteX34" fmla="*/ 1703841 w 2057960"/>
                <a:gd name="connsiteY34" fmla="*/ 43668 h 116239"/>
                <a:gd name="connsiteX35" fmla="*/ 1618152 w 2057960"/>
                <a:gd name="connsiteY35" fmla="*/ 75815 h 116239"/>
                <a:gd name="connsiteX36" fmla="*/ 1542321 w 2057960"/>
                <a:gd name="connsiteY36" fmla="*/ 44382 h 116239"/>
                <a:gd name="connsiteX37" fmla="*/ 1541464 w 2057960"/>
                <a:gd name="connsiteY37" fmla="*/ 42561 h 116239"/>
                <a:gd name="connsiteX38" fmla="*/ 1542714 w 2057960"/>
                <a:gd name="connsiteY38" fmla="*/ 40989 h 116239"/>
                <a:gd name="connsiteX39" fmla="*/ 1554787 w 2057960"/>
                <a:gd name="connsiteY39" fmla="*/ 13486 h 116239"/>
                <a:gd name="connsiteX40" fmla="*/ 1553215 w 2057960"/>
                <a:gd name="connsiteY40" fmla="*/ 9414 h 116239"/>
                <a:gd name="connsiteX41" fmla="*/ 1549143 w 2057960"/>
                <a:gd name="connsiteY41" fmla="*/ 10057 h 116239"/>
                <a:gd name="connsiteX42" fmla="*/ 1533177 w 2057960"/>
                <a:gd name="connsiteY42" fmla="*/ 39632 h 116239"/>
                <a:gd name="connsiteX43" fmla="*/ 1533534 w 2057960"/>
                <a:gd name="connsiteY43" fmla="*/ 41346 h 116239"/>
                <a:gd name="connsiteX44" fmla="*/ 1532284 w 2057960"/>
                <a:gd name="connsiteY44" fmla="*/ 42596 h 116239"/>
                <a:gd name="connsiteX45" fmla="*/ 1445452 w 2057960"/>
                <a:gd name="connsiteY45" fmla="*/ 74851 h 116239"/>
                <a:gd name="connsiteX46" fmla="*/ 1397732 w 2057960"/>
                <a:gd name="connsiteY46" fmla="*/ 69171 h 116239"/>
                <a:gd name="connsiteX47" fmla="*/ 1357262 w 2057960"/>
                <a:gd name="connsiteY47" fmla="*/ 34524 h 116239"/>
                <a:gd name="connsiteX48" fmla="*/ 1356798 w 2057960"/>
                <a:gd name="connsiteY48" fmla="*/ 32667 h 116239"/>
                <a:gd name="connsiteX49" fmla="*/ 1358191 w 2057960"/>
                <a:gd name="connsiteY49" fmla="*/ 31345 h 116239"/>
                <a:gd name="connsiteX50" fmla="*/ 1376515 w 2057960"/>
                <a:gd name="connsiteY50" fmla="*/ 3877 h 116239"/>
                <a:gd name="connsiteX51" fmla="*/ 1375657 w 2057960"/>
                <a:gd name="connsiteY51" fmla="*/ 984 h 116239"/>
                <a:gd name="connsiteX52" fmla="*/ 1371621 w 2057960"/>
                <a:gd name="connsiteY52" fmla="*/ 341 h 116239"/>
                <a:gd name="connsiteX53" fmla="*/ 1349440 w 2057960"/>
                <a:gd name="connsiteY53" fmla="*/ 28631 h 116239"/>
                <a:gd name="connsiteX54" fmla="*/ 1349440 w 2057960"/>
                <a:gd name="connsiteY54" fmla="*/ 30274 h 116239"/>
                <a:gd name="connsiteX55" fmla="*/ 1348154 w 2057960"/>
                <a:gd name="connsiteY55" fmla="*/ 31274 h 116239"/>
                <a:gd name="connsiteX56" fmla="*/ 1257357 w 2057960"/>
                <a:gd name="connsiteY56" fmla="*/ 60420 h 116239"/>
                <a:gd name="connsiteX57" fmla="*/ 1210458 w 2057960"/>
                <a:gd name="connsiteY57" fmla="*/ 64028 h 116239"/>
                <a:gd name="connsiteX58" fmla="*/ 1182026 w 2057960"/>
                <a:gd name="connsiteY58" fmla="*/ 63778 h 116239"/>
                <a:gd name="connsiteX59" fmla="*/ 1161595 w 2057960"/>
                <a:gd name="connsiteY59" fmla="*/ 60742 h 116239"/>
                <a:gd name="connsiteX60" fmla="*/ 1146843 w 2057960"/>
                <a:gd name="connsiteY60" fmla="*/ 51776 h 116239"/>
                <a:gd name="connsiteX61" fmla="*/ 1146164 w 2057960"/>
                <a:gd name="connsiteY61" fmla="*/ 50240 h 116239"/>
                <a:gd name="connsiteX62" fmla="*/ 1147022 w 2057960"/>
                <a:gd name="connsiteY62" fmla="*/ 48776 h 116239"/>
                <a:gd name="connsiteX63" fmla="*/ 1152915 w 2057960"/>
                <a:gd name="connsiteY63" fmla="*/ 27595 h 116239"/>
                <a:gd name="connsiteX64" fmla="*/ 1151308 w 2057960"/>
                <a:gd name="connsiteY64" fmla="*/ 24666 h 116239"/>
                <a:gd name="connsiteX65" fmla="*/ 1148951 w 2057960"/>
                <a:gd name="connsiteY65" fmla="*/ 24237 h 116239"/>
                <a:gd name="connsiteX66" fmla="*/ 1135449 w 2057960"/>
                <a:gd name="connsiteY66" fmla="*/ 35238 h 116239"/>
                <a:gd name="connsiteX67" fmla="*/ 1135806 w 2057960"/>
                <a:gd name="connsiteY67" fmla="*/ 49955 h 116239"/>
                <a:gd name="connsiteX68" fmla="*/ 1136735 w 2057960"/>
                <a:gd name="connsiteY68" fmla="*/ 51991 h 116239"/>
                <a:gd name="connsiteX69" fmla="*/ 1135199 w 2057960"/>
                <a:gd name="connsiteY69" fmla="*/ 53598 h 116239"/>
                <a:gd name="connsiteX70" fmla="*/ 1043473 w 2057960"/>
                <a:gd name="connsiteY70" fmla="*/ 88995 h 116239"/>
                <a:gd name="connsiteX71" fmla="*/ 949997 w 2057960"/>
                <a:gd name="connsiteY71" fmla="*/ 79708 h 116239"/>
                <a:gd name="connsiteX72" fmla="*/ 922815 w 2057960"/>
                <a:gd name="connsiteY72" fmla="*/ 63206 h 116239"/>
                <a:gd name="connsiteX73" fmla="*/ 920636 w 2057960"/>
                <a:gd name="connsiteY73" fmla="*/ 60063 h 116239"/>
                <a:gd name="connsiteX74" fmla="*/ 923101 w 2057960"/>
                <a:gd name="connsiteY74" fmla="*/ 58741 h 116239"/>
                <a:gd name="connsiteX75" fmla="*/ 935281 w 2057960"/>
                <a:gd name="connsiteY75" fmla="*/ 34274 h 116239"/>
                <a:gd name="connsiteX76" fmla="*/ 922244 w 2057960"/>
                <a:gd name="connsiteY76" fmla="*/ 26166 h 116239"/>
                <a:gd name="connsiteX77" fmla="*/ 918172 w 2057960"/>
                <a:gd name="connsiteY77" fmla="*/ 27630 h 116239"/>
                <a:gd name="connsiteX78" fmla="*/ 912421 w 2057960"/>
                <a:gd name="connsiteY78" fmla="*/ 57170 h 116239"/>
                <a:gd name="connsiteX79" fmla="*/ 913207 w 2057960"/>
                <a:gd name="connsiteY79" fmla="*/ 59420 h 116239"/>
                <a:gd name="connsiteX80" fmla="*/ 911314 w 2057960"/>
                <a:gd name="connsiteY80" fmla="*/ 60849 h 116239"/>
                <a:gd name="connsiteX81" fmla="*/ 845127 w 2057960"/>
                <a:gd name="connsiteY81" fmla="*/ 81923 h 116239"/>
                <a:gd name="connsiteX82" fmla="*/ 841126 w 2057960"/>
                <a:gd name="connsiteY82" fmla="*/ 82566 h 116239"/>
                <a:gd name="connsiteX83" fmla="*/ 740292 w 2057960"/>
                <a:gd name="connsiteY83" fmla="*/ 70100 h 116239"/>
                <a:gd name="connsiteX84" fmla="*/ 735470 w 2057960"/>
                <a:gd name="connsiteY84" fmla="*/ 47169 h 116239"/>
                <a:gd name="connsiteX85" fmla="*/ 735827 w 2057960"/>
                <a:gd name="connsiteY85" fmla="*/ 46347 h 116239"/>
                <a:gd name="connsiteX86" fmla="*/ 742507 w 2057960"/>
                <a:gd name="connsiteY86" fmla="*/ 31488 h 116239"/>
                <a:gd name="connsiteX87" fmla="*/ 740685 w 2057960"/>
                <a:gd name="connsiteY87" fmla="*/ 27773 h 116239"/>
                <a:gd name="connsiteX88" fmla="*/ 736506 w 2057960"/>
                <a:gd name="connsiteY88" fmla="*/ 28916 h 116239"/>
                <a:gd name="connsiteX89" fmla="*/ 729684 w 2057960"/>
                <a:gd name="connsiteY89" fmla="*/ 43882 h 116239"/>
                <a:gd name="connsiteX90" fmla="*/ 536374 w 2057960"/>
                <a:gd name="connsiteY90" fmla="*/ 96782 h 116239"/>
                <a:gd name="connsiteX91" fmla="*/ 520122 w 2057960"/>
                <a:gd name="connsiteY91" fmla="*/ 92353 h 116239"/>
                <a:gd name="connsiteX92" fmla="*/ 508335 w 2057960"/>
                <a:gd name="connsiteY92" fmla="*/ 86816 h 116239"/>
                <a:gd name="connsiteX93" fmla="*/ 495333 w 2057960"/>
                <a:gd name="connsiteY93" fmla="*/ 73743 h 116239"/>
                <a:gd name="connsiteX94" fmla="*/ 494262 w 2057960"/>
                <a:gd name="connsiteY94" fmla="*/ 71314 h 116239"/>
                <a:gd name="connsiteX95" fmla="*/ 496440 w 2057960"/>
                <a:gd name="connsiteY95" fmla="*/ 69743 h 116239"/>
                <a:gd name="connsiteX96" fmla="*/ 510264 w 2057960"/>
                <a:gd name="connsiteY96" fmla="*/ 43382 h 116239"/>
                <a:gd name="connsiteX97" fmla="*/ 502941 w 2057960"/>
                <a:gd name="connsiteY97" fmla="*/ 38810 h 116239"/>
                <a:gd name="connsiteX98" fmla="*/ 502834 w 2057960"/>
                <a:gd name="connsiteY98" fmla="*/ 38810 h 116239"/>
                <a:gd name="connsiteX99" fmla="*/ 486368 w 2057960"/>
                <a:gd name="connsiteY99" fmla="*/ 49347 h 116239"/>
                <a:gd name="connsiteX100" fmla="*/ 481260 w 2057960"/>
                <a:gd name="connsiteY100" fmla="*/ 68028 h 116239"/>
                <a:gd name="connsiteX101" fmla="*/ 481510 w 2057960"/>
                <a:gd name="connsiteY101" fmla="*/ 70136 h 116239"/>
                <a:gd name="connsiteX102" fmla="*/ 479688 w 2057960"/>
                <a:gd name="connsiteY102" fmla="*/ 71243 h 116239"/>
                <a:gd name="connsiteX103" fmla="*/ 470151 w 2057960"/>
                <a:gd name="connsiteY103" fmla="*/ 76851 h 116239"/>
                <a:gd name="connsiteX104" fmla="*/ 441791 w 2057960"/>
                <a:gd name="connsiteY104" fmla="*/ 87388 h 116239"/>
                <a:gd name="connsiteX105" fmla="*/ 289057 w 2057960"/>
                <a:gd name="connsiteY105" fmla="*/ 99068 h 116239"/>
                <a:gd name="connsiteX106" fmla="*/ 265912 w 2057960"/>
                <a:gd name="connsiteY106" fmla="*/ 79673 h 116239"/>
                <a:gd name="connsiteX107" fmla="*/ 263947 w 2057960"/>
                <a:gd name="connsiteY107" fmla="*/ 77029 h 116239"/>
                <a:gd name="connsiteX108" fmla="*/ 266626 w 2057960"/>
                <a:gd name="connsiteY108" fmla="*/ 75065 h 116239"/>
                <a:gd name="connsiteX109" fmla="*/ 294129 w 2057960"/>
                <a:gd name="connsiteY109" fmla="*/ 34810 h 116239"/>
                <a:gd name="connsiteX110" fmla="*/ 293094 w 2057960"/>
                <a:gd name="connsiteY110" fmla="*/ 30988 h 116239"/>
                <a:gd name="connsiteX111" fmla="*/ 263090 w 2057960"/>
                <a:gd name="connsiteY111" fmla="*/ 32381 h 116239"/>
                <a:gd name="connsiteX112" fmla="*/ 254017 w 2057960"/>
                <a:gd name="connsiteY112" fmla="*/ 71386 h 116239"/>
                <a:gd name="connsiteX113" fmla="*/ 254624 w 2057960"/>
                <a:gd name="connsiteY113" fmla="*/ 73779 h 116239"/>
                <a:gd name="connsiteX114" fmla="*/ 252517 w 2057960"/>
                <a:gd name="connsiteY114" fmla="*/ 75029 h 116239"/>
                <a:gd name="connsiteX115" fmla="*/ 181901 w 2057960"/>
                <a:gd name="connsiteY115" fmla="*/ 98246 h 116239"/>
                <a:gd name="connsiteX116" fmla="*/ 6558 w 2057960"/>
                <a:gd name="connsiteY116" fmla="*/ 47383 h 116239"/>
                <a:gd name="connsiteX117" fmla="*/ 4415 w 2057960"/>
                <a:gd name="connsiteY117" fmla="*/ 45168 h 116239"/>
                <a:gd name="connsiteX118" fmla="*/ 664 w 2057960"/>
                <a:gd name="connsiteY118" fmla="*/ 46204 h 116239"/>
                <a:gd name="connsiteX119" fmla="*/ 164 w 2057960"/>
                <a:gd name="connsiteY119" fmla="*/ 48919 h 116239"/>
                <a:gd name="connsiteX120" fmla="*/ 150326 w 2057960"/>
                <a:gd name="connsiteY120" fmla="*/ 108569 h 116239"/>
                <a:gd name="connsiteX121" fmla="*/ 254660 w 2057960"/>
                <a:gd name="connsiteY121" fmla="*/ 82673 h 116239"/>
                <a:gd name="connsiteX122" fmla="*/ 257482 w 2057960"/>
                <a:gd name="connsiteY122" fmla="*/ 81101 h 116239"/>
                <a:gd name="connsiteX123" fmla="*/ 259089 w 2057960"/>
                <a:gd name="connsiteY123" fmla="*/ 83887 h 116239"/>
                <a:gd name="connsiteX124" fmla="*/ 267126 w 2057960"/>
                <a:gd name="connsiteY124" fmla="*/ 93924 h 116239"/>
                <a:gd name="connsiteX125" fmla="*/ 477474 w 2057960"/>
                <a:gd name="connsiteY125" fmla="*/ 80709 h 116239"/>
                <a:gd name="connsiteX126" fmla="*/ 482332 w 2057960"/>
                <a:gd name="connsiteY126" fmla="*/ 78315 h 116239"/>
                <a:gd name="connsiteX127" fmla="*/ 484653 w 2057960"/>
                <a:gd name="connsiteY127" fmla="*/ 77101 h 116239"/>
                <a:gd name="connsiteX128" fmla="*/ 486332 w 2057960"/>
                <a:gd name="connsiteY128" fmla="*/ 79137 h 116239"/>
                <a:gd name="connsiteX129" fmla="*/ 586595 w 2057960"/>
                <a:gd name="connsiteY129" fmla="*/ 106426 h 116239"/>
                <a:gd name="connsiteX130" fmla="*/ 723612 w 2057960"/>
                <a:gd name="connsiteY130" fmla="*/ 62135 h 116239"/>
                <a:gd name="connsiteX131" fmla="*/ 727362 w 2057960"/>
                <a:gd name="connsiteY131" fmla="*/ 58456 h 116239"/>
                <a:gd name="connsiteX132" fmla="*/ 729041 w 2057960"/>
                <a:gd name="connsiteY132" fmla="*/ 63421 h 116239"/>
                <a:gd name="connsiteX133" fmla="*/ 818231 w 2057960"/>
                <a:gd name="connsiteY133" fmla="*/ 92281 h 116239"/>
                <a:gd name="connsiteX134" fmla="*/ 913743 w 2057960"/>
                <a:gd name="connsiteY134" fmla="*/ 66385 h 116239"/>
                <a:gd name="connsiteX135" fmla="*/ 916207 w 2057960"/>
                <a:gd name="connsiteY135" fmla="*/ 64671 h 116239"/>
                <a:gd name="connsiteX136" fmla="*/ 918136 w 2057960"/>
                <a:gd name="connsiteY136" fmla="*/ 66992 h 116239"/>
                <a:gd name="connsiteX137" fmla="*/ 1013398 w 2057960"/>
                <a:gd name="connsiteY137" fmla="*/ 98961 h 116239"/>
                <a:gd name="connsiteX138" fmla="*/ 1014398 w 2057960"/>
                <a:gd name="connsiteY138" fmla="*/ 98961 h 116239"/>
                <a:gd name="connsiteX139" fmla="*/ 1138806 w 2057960"/>
                <a:gd name="connsiteY139" fmla="*/ 59777 h 116239"/>
                <a:gd name="connsiteX140" fmla="*/ 1140950 w 2057960"/>
                <a:gd name="connsiteY140" fmla="*/ 57634 h 116239"/>
                <a:gd name="connsiteX141" fmla="*/ 1143235 w 2057960"/>
                <a:gd name="connsiteY141" fmla="*/ 59599 h 116239"/>
                <a:gd name="connsiteX142" fmla="*/ 1215245 w 2057960"/>
                <a:gd name="connsiteY142" fmla="*/ 70707 h 116239"/>
                <a:gd name="connsiteX143" fmla="*/ 1222995 w 2057960"/>
                <a:gd name="connsiteY143" fmla="*/ 70207 h 116239"/>
                <a:gd name="connsiteX144" fmla="*/ 1347904 w 2057960"/>
                <a:gd name="connsiteY144" fmla="*/ 39811 h 116239"/>
                <a:gd name="connsiteX145" fmla="*/ 1351012 w 2057960"/>
                <a:gd name="connsiteY145" fmla="*/ 37667 h 116239"/>
                <a:gd name="connsiteX146" fmla="*/ 1352726 w 2057960"/>
                <a:gd name="connsiteY146" fmla="*/ 41025 h 116239"/>
                <a:gd name="connsiteX147" fmla="*/ 1415734 w 2057960"/>
                <a:gd name="connsiteY147" fmla="*/ 81316 h 116239"/>
                <a:gd name="connsiteX148" fmla="*/ 1533820 w 2057960"/>
                <a:gd name="connsiteY148" fmla="*/ 50597 h 116239"/>
                <a:gd name="connsiteX149" fmla="*/ 1536463 w 2057960"/>
                <a:gd name="connsiteY149" fmla="*/ 48204 h 116239"/>
                <a:gd name="connsiteX150" fmla="*/ 1538642 w 2057960"/>
                <a:gd name="connsiteY150" fmla="*/ 51026 h 116239"/>
                <a:gd name="connsiteX151" fmla="*/ 1604293 w 2057960"/>
                <a:gd name="connsiteY151" fmla="*/ 82280 h 116239"/>
                <a:gd name="connsiteX152" fmla="*/ 1706449 w 2057960"/>
                <a:gd name="connsiteY152" fmla="*/ 50669 h 116239"/>
                <a:gd name="connsiteX153" fmla="*/ 1708913 w 2057960"/>
                <a:gd name="connsiteY153" fmla="*/ 48419 h 116239"/>
                <a:gd name="connsiteX154" fmla="*/ 1711128 w 2057960"/>
                <a:gd name="connsiteY154" fmla="*/ 50883 h 116239"/>
                <a:gd name="connsiteX155" fmla="*/ 1768778 w 2057960"/>
                <a:gd name="connsiteY155" fmla="*/ 77244 h 116239"/>
                <a:gd name="connsiteX156" fmla="*/ 1872612 w 2057960"/>
                <a:gd name="connsiteY156" fmla="*/ 56777 h 116239"/>
                <a:gd name="connsiteX157" fmla="*/ 1875148 w 2057960"/>
                <a:gd name="connsiteY157" fmla="*/ 54991 h 116239"/>
                <a:gd name="connsiteX158" fmla="*/ 1877077 w 2057960"/>
                <a:gd name="connsiteY158" fmla="*/ 57420 h 116239"/>
                <a:gd name="connsiteX159" fmla="*/ 1910260 w 2057960"/>
                <a:gd name="connsiteY159" fmla="*/ 83352 h 116239"/>
                <a:gd name="connsiteX160" fmla="*/ 1980519 w 2057960"/>
                <a:gd name="connsiteY160" fmla="*/ 80709 h 116239"/>
                <a:gd name="connsiteX161" fmla="*/ 1982591 w 2057960"/>
                <a:gd name="connsiteY161" fmla="*/ 78851 h 116239"/>
                <a:gd name="connsiteX162" fmla="*/ 1984769 w 2057960"/>
                <a:gd name="connsiteY162" fmla="*/ 80601 h 116239"/>
                <a:gd name="connsiteX163" fmla="*/ 2010737 w 2057960"/>
                <a:gd name="connsiteY163" fmla="*/ 85816 h 116239"/>
                <a:gd name="connsiteX164" fmla="*/ 2057278 w 2057960"/>
                <a:gd name="connsiteY164" fmla="*/ 63278 h 116239"/>
                <a:gd name="connsiteX165" fmla="*/ 2057671 w 2057960"/>
                <a:gd name="connsiteY165" fmla="*/ 59456 h 116239"/>
                <a:gd name="connsiteX166" fmla="*/ 259947 w 2057960"/>
                <a:gd name="connsiteY166" fmla="*/ 70422 h 116239"/>
                <a:gd name="connsiteX167" fmla="*/ 258375 w 2057960"/>
                <a:gd name="connsiteY167" fmla="*/ 65992 h 116239"/>
                <a:gd name="connsiteX168" fmla="*/ 268912 w 2057960"/>
                <a:gd name="connsiteY168" fmla="*/ 35096 h 116239"/>
                <a:gd name="connsiteX169" fmla="*/ 284092 w 2057960"/>
                <a:gd name="connsiteY169" fmla="*/ 32953 h 116239"/>
                <a:gd name="connsiteX170" fmla="*/ 263554 w 2057960"/>
                <a:gd name="connsiteY170" fmla="*/ 67457 h 116239"/>
                <a:gd name="connsiteX171" fmla="*/ 259947 w 2057960"/>
                <a:gd name="connsiteY171" fmla="*/ 70422 h 1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2057960" h="116239">
                  <a:moveTo>
                    <a:pt x="2057671" y="59456"/>
                  </a:moveTo>
                  <a:cubicBezTo>
                    <a:pt x="2057171" y="58134"/>
                    <a:pt x="2056028" y="57063"/>
                    <a:pt x="2054957" y="56884"/>
                  </a:cubicBezTo>
                  <a:cubicBezTo>
                    <a:pt x="2054671" y="56813"/>
                    <a:pt x="2053957" y="56705"/>
                    <a:pt x="2053064" y="57884"/>
                  </a:cubicBezTo>
                  <a:cubicBezTo>
                    <a:pt x="2045706" y="66992"/>
                    <a:pt x="2018023" y="81244"/>
                    <a:pt x="2000521" y="80173"/>
                  </a:cubicBezTo>
                  <a:cubicBezTo>
                    <a:pt x="1992449" y="79708"/>
                    <a:pt x="1988556" y="76101"/>
                    <a:pt x="1986698" y="73172"/>
                  </a:cubicBezTo>
                  <a:lnTo>
                    <a:pt x="1985948" y="71957"/>
                  </a:lnTo>
                  <a:lnTo>
                    <a:pt x="1986305" y="70564"/>
                  </a:lnTo>
                  <a:cubicBezTo>
                    <a:pt x="1987627" y="65492"/>
                    <a:pt x="1987341" y="59849"/>
                    <a:pt x="1985448" y="53348"/>
                  </a:cubicBezTo>
                  <a:cubicBezTo>
                    <a:pt x="1984948" y="51669"/>
                    <a:pt x="1983448" y="50776"/>
                    <a:pt x="1981840" y="50955"/>
                  </a:cubicBezTo>
                  <a:cubicBezTo>
                    <a:pt x="1980840" y="50955"/>
                    <a:pt x="1979519" y="51348"/>
                    <a:pt x="1979090" y="53062"/>
                  </a:cubicBezTo>
                  <a:cubicBezTo>
                    <a:pt x="1977518" y="59384"/>
                    <a:pt x="1977233" y="64992"/>
                    <a:pt x="1978197" y="69743"/>
                  </a:cubicBezTo>
                  <a:lnTo>
                    <a:pt x="1978447" y="70993"/>
                  </a:lnTo>
                  <a:lnTo>
                    <a:pt x="1977804" y="72100"/>
                  </a:lnTo>
                  <a:cubicBezTo>
                    <a:pt x="1967339" y="89709"/>
                    <a:pt x="1928369" y="82030"/>
                    <a:pt x="1918547" y="78994"/>
                  </a:cubicBezTo>
                  <a:cubicBezTo>
                    <a:pt x="1911474" y="76815"/>
                    <a:pt x="1891543" y="63528"/>
                    <a:pt x="1882185" y="52491"/>
                  </a:cubicBezTo>
                  <a:lnTo>
                    <a:pt x="1880328" y="50276"/>
                  </a:lnTo>
                  <a:lnTo>
                    <a:pt x="1882256" y="48133"/>
                  </a:lnTo>
                  <a:cubicBezTo>
                    <a:pt x="1887614" y="42239"/>
                    <a:pt x="1891115" y="35631"/>
                    <a:pt x="1892651" y="28523"/>
                  </a:cubicBezTo>
                  <a:cubicBezTo>
                    <a:pt x="1892901" y="27309"/>
                    <a:pt x="1892472" y="25702"/>
                    <a:pt x="1891651" y="24773"/>
                  </a:cubicBezTo>
                  <a:cubicBezTo>
                    <a:pt x="1891043" y="24094"/>
                    <a:pt x="1890472" y="24094"/>
                    <a:pt x="1890007" y="24094"/>
                  </a:cubicBezTo>
                  <a:cubicBezTo>
                    <a:pt x="1879399" y="25273"/>
                    <a:pt x="1872362" y="28380"/>
                    <a:pt x="1869683" y="32988"/>
                  </a:cubicBezTo>
                  <a:cubicBezTo>
                    <a:pt x="1867683" y="36453"/>
                    <a:pt x="1867897" y="41061"/>
                    <a:pt x="1870326" y="46668"/>
                  </a:cubicBezTo>
                  <a:lnTo>
                    <a:pt x="1871398" y="49133"/>
                  </a:lnTo>
                  <a:lnTo>
                    <a:pt x="1869219" y="50669"/>
                  </a:lnTo>
                  <a:cubicBezTo>
                    <a:pt x="1849967" y="64206"/>
                    <a:pt x="1819463" y="68100"/>
                    <a:pt x="1795031" y="69957"/>
                  </a:cubicBezTo>
                  <a:cubicBezTo>
                    <a:pt x="1783566" y="70814"/>
                    <a:pt x="1771350" y="71457"/>
                    <a:pt x="1759027" y="68886"/>
                  </a:cubicBezTo>
                  <a:cubicBezTo>
                    <a:pt x="1752240" y="67457"/>
                    <a:pt x="1724737" y="59349"/>
                    <a:pt x="1714343" y="45454"/>
                  </a:cubicBezTo>
                  <a:lnTo>
                    <a:pt x="1712878" y="43489"/>
                  </a:lnTo>
                  <a:lnTo>
                    <a:pt x="1714343" y="41525"/>
                  </a:lnTo>
                  <a:cubicBezTo>
                    <a:pt x="1720843" y="32810"/>
                    <a:pt x="1724201" y="23380"/>
                    <a:pt x="1724273" y="13557"/>
                  </a:cubicBezTo>
                  <a:cubicBezTo>
                    <a:pt x="1724273" y="12414"/>
                    <a:pt x="1723344" y="11057"/>
                    <a:pt x="1722129" y="10414"/>
                  </a:cubicBezTo>
                  <a:cubicBezTo>
                    <a:pt x="1721201" y="9914"/>
                    <a:pt x="1720379" y="9950"/>
                    <a:pt x="1719665" y="10450"/>
                  </a:cubicBezTo>
                  <a:cubicBezTo>
                    <a:pt x="1706306" y="20129"/>
                    <a:pt x="1701270" y="30166"/>
                    <a:pt x="1704627" y="40311"/>
                  </a:cubicBezTo>
                  <a:lnTo>
                    <a:pt x="1705270" y="42239"/>
                  </a:lnTo>
                  <a:lnTo>
                    <a:pt x="1703841" y="43668"/>
                  </a:lnTo>
                  <a:cubicBezTo>
                    <a:pt x="1682231" y="65242"/>
                    <a:pt x="1640762" y="74708"/>
                    <a:pt x="1618152" y="75815"/>
                  </a:cubicBezTo>
                  <a:cubicBezTo>
                    <a:pt x="1597114" y="76958"/>
                    <a:pt x="1551787" y="64564"/>
                    <a:pt x="1542321" y="44382"/>
                  </a:cubicBezTo>
                  <a:lnTo>
                    <a:pt x="1541464" y="42561"/>
                  </a:lnTo>
                  <a:lnTo>
                    <a:pt x="1542714" y="40989"/>
                  </a:lnTo>
                  <a:cubicBezTo>
                    <a:pt x="1549251" y="32595"/>
                    <a:pt x="1553322" y="23344"/>
                    <a:pt x="1554787" y="13486"/>
                  </a:cubicBezTo>
                  <a:cubicBezTo>
                    <a:pt x="1555037" y="11700"/>
                    <a:pt x="1554430" y="10128"/>
                    <a:pt x="1553215" y="9414"/>
                  </a:cubicBezTo>
                  <a:cubicBezTo>
                    <a:pt x="1552037" y="8735"/>
                    <a:pt x="1550536" y="8985"/>
                    <a:pt x="1549143" y="10057"/>
                  </a:cubicBezTo>
                  <a:cubicBezTo>
                    <a:pt x="1536606" y="19808"/>
                    <a:pt x="1531248" y="29774"/>
                    <a:pt x="1533177" y="39632"/>
                  </a:cubicBezTo>
                  <a:lnTo>
                    <a:pt x="1533534" y="41346"/>
                  </a:lnTo>
                  <a:lnTo>
                    <a:pt x="1532284" y="42596"/>
                  </a:lnTo>
                  <a:cubicBezTo>
                    <a:pt x="1508781" y="66207"/>
                    <a:pt x="1467812" y="72957"/>
                    <a:pt x="1445452" y="74851"/>
                  </a:cubicBezTo>
                  <a:cubicBezTo>
                    <a:pt x="1426557" y="76458"/>
                    <a:pt x="1411876" y="74743"/>
                    <a:pt x="1397732" y="69171"/>
                  </a:cubicBezTo>
                  <a:cubicBezTo>
                    <a:pt x="1384659" y="64063"/>
                    <a:pt x="1361441" y="50990"/>
                    <a:pt x="1357262" y="34524"/>
                  </a:cubicBezTo>
                  <a:lnTo>
                    <a:pt x="1356798" y="32667"/>
                  </a:lnTo>
                  <a:lnTo>
                    <a:pt x="1358191" y="31345"/>
                  </a:lnTo>
                  <a:cubicBezTo>
                    <a:pt x="1366728" y="23273"/>
                    <a:pt x="1372728" y="14272"/>
                    <a:pt x="1376515" y="3877"/>
                  </a:cubicBezTo>
                  <a:cubicBezTo>
                    <a:pt x="1377015" y="2520"/>
                    <a:pt x="1376300" y="1556"/>
                    <a:pt x="1375657" y="984"/>
                  </a:cubicBezTo>
                  <a:cubicBezTo>
                    <a:pt x="1374657" y="127"/>
                    <a:pt x="1372907" y="-373"/>
                    <a:pt x="1371621" y="341"/>
                  </a:cubicBezTo>
                  <a:cubicBezTo>
                    <a:pt x="1356834" y="8449"/>
                    <a:pt x="1349404" y="17986"/>
                    <a:pt x="1349440" y="28631"/>
                  </a:cubicBezTo>
                  <a:lnTo>
                    <a:pt x="1349440" y="30274"/>
                  </a:lnTo>
                  <a:lnTo>
                    <a:pt x="1348154" y="31274"/>
                  </a:lnTo>
                  <a:cubicBezTo>
                    <a:pt x="1324473" y="49490"/>
                    <a:pt x="1288968" y="56241"/>
                    <a:pt x="1257357" y="60420"/>
                  </a:cubicBezTo>
                  <a:cubicBezTo>
                    <a:pt x="1242891" y="62349"/>
                    <a:pt x="1227532" y="63528"/>
                    <a:pt x="1210458" y="64028"/>
                  </a:cubicBezTo>
                  <a:cubicBezTo>
                    <a:pt x="1201314" y="64314"/>
                    <a:pt x="1191563" y="64528"/>
                    <a:pt x="1182026" y="63778"/>
                  </a:cubicBezTo>
                  <a:cubicBezTo>
                    <a:pt x="1175275" y="63421"/>
                    <a:pt x="1168346" y="62385"/>
                    <a:pt x="1161595" y="60742"/>
                  </a:cubicBezTo>
                  <a:cubicBezTo>
                    <a:pt x="1154273" y="60063"/>
                    <a:pt x="1149165" y="57027"/>
                    <a:pt x="1146843" y="51776"/>
                  </a:cubicBezTo>
                  <a:lnTo>
                    <a:pt x="1146164" y="50240"/>
                  </a:lnTo>
                  <a:lnTo>
                    <a:pt x="1147022" y="48776"/>
                  </a:lnTo>
                  <a:cubicBezTo>
                    <a:pt x="1151129" y="41847"/>
                    <a:pt x="1153058" y="34917"/>
                    <a:pt x="1152915" y="27595"/>
                  </a:cubicBezTo>
                  <a:cubicBezTo>
                    <a:pt x="1152880" y="26487"/>
                    <a:pt x="1152272" y="25344"/>
                    <a:pt x="1151308" y="24666"/>
                  </a:cubicBezTo>
                  <a:cubicBezTo>
                    <a:pt x="1150558" y="24130"/>
                    <a:pt x="1149772" y="23951"/>
                    <a:pt x="1148951" y="24237"/>
                  </a:cubicBezTo>
                  <a:cubicBezTo>
                    <a:pt x="1142486" y="26309"/>
                    <a:pt x="1137699" y="30202"/>
                    <a:pt x="1135449" y="35238"/>
                  </a:cubicBezTo>
                  <a:cubicBezTo>
                    <a:pt x="1133449" y="39739"/>
                    <a:pt x="1133556" y="44954"/>
                    <a:pt x="1135806" y="49955"/>
                  </a:cubicBezTo>
                  <a:lnTo>
                    <a:pt x="1136735" y="51991"/>
                  </a:lnTo>
                  <a:lnTo>
                    <a:pt x="1135199" y="53598"/>
                  </a:lnTo>
                  <a:cubicBezTo>
                    <a:pt x="1115304" y="74279"/>
                    <a:pt x="1073334" y="83709"/>
                    <a:pt x="1043473" y="88995"/>
                  </a:cubicBezTo>
                  <a:cubicBezTo>
                    <a:pt x="1012148" y="94532"/>
                    <a:pt x="979822" y="91317"/>
                    <a:pt x="949997" y="79708"/>
                  </a:cubicBezTo>
                  <a:cubicBezTo>
                    <a:pt x="941389" y="76351"/>
                    <a:pt x="928673" y="71422"/>
                    <a:pt x="922815" y="63206"/>
                  </a:cubicBezTo>
                  <a:lnTo>
                    <a:pt x="920636" y="60063"/>
                  </a:lnTo>
                  <a:lnTo>
                    <a:pt x="923101" y="58741"/>
                  </a:lnTo>
                  <a:cubicBezTo>
                    <a:pt x="932281" y="49740"/>
                    <a:pt x="937067" y="40168"/>
                    <a:pt x="935281" y="34274"/>
                  </a:cubicBezTo>
                  <a:cubicBezTo>
                    <a:pt x="934067" y="30274"/>
                    <a:pt x="929673" y="27523"/>
                    <a:pt x="922244" y="26166"/>
                  </a:cubicBezTo>
                  <a:cubicBezTo>
                    <a:pt x="920351" y="25809"/>
                    <a:pt x="918993" y="26309"/>
                    <a:pt x="918172" y="27630"/>
                  </a:cubicBezTo>
                  <a:cubicBezTo>
                    <a:pt x="911314" y="38453"/>
                    <a:pt x="909385" y="48383"/>
                    <a:pt x="912421" y="57170"/>
                  </a:cubicBezTo>
                  <a:lnTo>
                    <a:pt x="913207" y="59420"/>
                  </a:lnTo>
                  <a:lnTo>
                    <a:pt x="911314" y="60849"/>
                  </a:lnTo>
                  <a:cubicBezTo>
                    <a:pt x="893597" y="74422"/>
                    <a:pt x="865594" y="78744"/>
                    <a:pt x="845127" y="81923"/>
                  </a:cubicBezTo>
                  <a:lnTo>
                    <a:pt x="841126" y="82566"/>
                  </a:lnTo>
                  <a:cubicBezTo>
                    <a:pt x="840340" y="82709"/>
                    <a:pt x="762545" y="94639"/>
                    <a:pt x="740292" y="70100"/>
                  </a:cubicBezTo>
                  <a:cubicBezTo>
                    <a:pt x="734720" y="63956"/>
                    <a:pt x="733113" y="56241"/>
                    <a:pt x="735470" y="47169"/>
                  </a:cubicBezTo>
                  <a:lnTo>
                    <a:pt x="735827" y="46347"/>
                  </a:lnTo>
                  <a:cubicBezTo>
                    <a:pt x="738971" y="40989"/>
                    <a:pt x="741078" y="36310"/>
                    <a:pt x="742507" y="31488"/>
                  </a:cubicBezTo>
                  <a:cubicBezTo>
                    <a:pt x="743221" y="29131"/>
                    <a:pt x="741292" y="28059"/>
                    <a:pt x="740685" y="27773"/>
                  </a:cubicBezTo>
                  <a:cubicBezTo>
                    <a:pt x="740221" y="27595"/>
                    <a:pt x="737899" y="26702"/>
                    <a:pt x="736506" y="28916"/>
                  </a:cubicBezTo>
                  <a:cubicBezTo>
                    <a:pt x="733506" y="33810"/>
                    <a:pt x="731327" y="38560"/>
                    <a:pt x="729684" y="43882"/>
                  </a:cubicBezTo>
                  <a:cubicBezTo>
                    <a:pt x="696501" y="98997"/>
                    <a:pt x="587880" y="107355"/>
                    <a:pt x="536374" y="96782"/>
                  </a:cubicBezTo>
                  <a:cubicBezTo>
                    <a:pt x="530980" y="95675"/>
                    <a:pt x="525265" y="94424"/>
                    <a:pt x="520122" y="92353"/>
                  </a:cubicBezTo>
                  <a:cubicBezTo>
                    <a:pt x="516121" y="90960"/>
                    <a:pt x="512121" y="89102"/>
                    <a:pt x="508335" y="86816"/>
                  </a:cubicBezTo>
                  <a:cubicBezTo>
                    <a:pt x="502298" y="83923"/>
                    <a:pt x="497833" y="79494"/>
                    <a:pt x="495333" y="73743"/>
                  </a:cubicBezTo>
                  <a:lnTo>
                    <a:pt x="494262" y="71314"/>
                  </a:lnTo>
                  <a:lnTo>
                    <a:pt x="496440" y="69743"/>
                  </a:lnTo>
                  <a:cubicBezTo>
                    <a:pt x="510121" y="60027"/>
                    <a:pt x="514764" y="51169"/>
                    <a:pt x="510264" y="43382"/>
                  </a:cubicBezTo>
                  <a:cubicBezTo>
                    <a:pt x="508513" y="40311"/>
                    <a:pt x="506120" y="38810"/>
                    <a:pt x="502941" y="38810"/>
                  </a:cubicBezTo>
                  <a:cubicBezTo>
                    <a:pt x="502905" y="38810"/>
                    <a:pt x="502870" y="38810"/>
                    <a:pt x="502834" y="38810"/>
                  </a:cubicBezTo>
                  <a:cubicBezTo>
                    <a:pt x="496619" y="38810"/>
                    <a:pt x="489440" y="44275"/>
                    <a:pt x="486368" y="49347"/>
                  </a:cubicBezTo>
                  <a:cubicBezTo>
                    <a:pt x="482260" y="56098"/>
                    <a:pt x="480546" y="62385"/>
                    <a:pt x="481260" y="68028"/>
                  </a:cubicBezTo>
                  <a:lnTo>
                    <a:pt x="481510" y="70136"/>
                  </a:lnTo>
                  <a:lnTo>
                    <a:pt x="479688" y="71243"/>
                  </a:lnTo>
                  <a:cubicBezTo>
                    <a:pt x="471723" y="76136"/>
                    <a:pt x="470580" y="76637"/>
                    <a:pt x="470151" y="76851"/>
                  </a:cubicBezTo>
                  <a:cubicBezTo>
                    <a:pt x="460686" y="81030"/>
                    <a:pt x="450899" y="84387"/>
                    <a:pt x="441791" y="87388"/>
                  </a:cubicBezTo>
                  <a:cubicBezTo>
                    <a:pt x="390356" y="104247"/>
                    <a:pt x="336242" y="117356"/>
                    <a:pt x="289057" y="99068"/>
                  </a:cubicBezTo>
                  <a:cubicBezTo>
                    <a:pt x="281628" y="96175"/>
                    <a:pt x="272555" y="88566"/>
                    <a:pt x="265912" y="79673"/>
                  </a:cubicBezTo>
                  <a:lnTo>
                    <a:pt x="263947" y="77029"/>
                  </a:lnTo>
                  <a:lnTo>
                    <a:pt x="266626" y="75065"/>
                  </a:lnTo>
                  <a:cubicBezTo>
                    <a:pt x="281735" y="63956"/>
                    <a:pt x="290986" y="50419"/>
                    <a:pt x="294129" y="34810"/>
                  </a:cubicBezTo>
                  <a:cubicBezTo>
                    <a:pt x="294415" y="33381"/>
                    <a:pt x="294022" y="31416"/>
                    <a:pt x="293094" y="30988"/>
                  </a:cubicBezTo>
                  <a:cubicBezTo>
                    <a:pt x="280949" y="25630"/>
                    <a:pt x="270555" y="26130"/>
                    <a:pt x="263090" y="32381"/>
                  </a:cubicBezTo>
                  <a:cubicBezTo>
                    <a:pt x="253946" y="40061"/>
                    <a:pt x="250195" y="56098"/>
                    <a:pt x="254017" y="71386"/>
                  </a:cubicBezTo>
                  <a:lnTo>
                    <a:pt x="254624" y="73779"/>
                  </a:lnTo>
                  <a:lnTo>
                    <a:pt x="252517" y="75029"/>
                  </a:lnTo>
                  <a:cubicBezTo>
                    <a:pt x="234443" y="85638"/>
                    <a:pt x="212012" y="92996"/>
                    <a:pt x="181901" y="98246"/>
                  </a:cubicBezTo>
                  <a:cubicBezTo>
                    <a:pt x="166221" y="100961"/>
                    <a:pt x="28239" y="122678"/>
                    <a:pt x="6558" y="47383"/>
                  </a:cubicBezTo>
                  <a:cubicBezTo>
                    <a:pt x="6201" y="46168"/>
                    <a:pt x="5522" y="45454"/>
                    <a:pt x="4415" y="45168"/>
                  </a:cubicBezTo>
                  <a:cubicBezTo>
                    <a:pt x="3129" y="44883"/>
                    <a:pt x="1521" y="45275"/>
                    <a:pt x="664" y="46204"/>
                  </a:cubicBezTo>
                  <a:cubicBezTo>
                    <a:pt x="-15" y="46883"/>
                    <a:pt x="-157" y="47776"/>
                    <a:pt x="164" y="48919"/>
                  </a:cubicBezTo>
                  <a:cubicBezTo>
                    <a:pt x="17988" y="110819"/>
                    <a:pt x="111107" y="111248"/>
                    <a:pt x="150326" y="108569"/>
                  </a:cubicBezTo>
                  <a:cubicBezTo>
                    <a:pt x="174864" y="106890"/>
                    <a:pt x="221013" y="101318"/>
                    <a:pt x="254660" y="82673"/>
                  </a:cubicBezTo>
                  <a:lnTo>
                    <a:pt x="257482" y="81101"/>
                  </a:lnTo>
                  <a:lnTo>
                    <a:pt x="259089" y="83887"/>
                  </a:lnTo>
                  <a:cubicBezTo>
                    <a:pt x="261375" y="87781"/>
                    <a:pt x="264054" y="91138"/>
                    <a:pt x="267126" y="93924"/>
                  </a:cubicBezTo>
                  <a:cubicBezTo>
                    <a:pt x="316561" y="138608"/>
                    <a:pt x="422610" y="106640"/>
                    <a:pt x="477474" y="80709"/>
                  </a:cubicBezTo>
                  <a:cubicBezTo>
                    <a:pt x="478795" y="80065"/>
                    <a:pt x="480474" y="79280"/>
                    <a:pt x="482332" y="78315"/>
                  </a:cubicBezTo>
                  <a:lnTo>
                    <a:pt x="484653" y="77101"/>
                  </a:lnTo>
                  <a:lnTo>
                    <a:pt x="486332" y="79137"/>
                  </a:lnTo>
                  <a:cubicBezTo>
                    <a:pt x="504656" y="100997"/>
                    <a:pt x="564627" y="107390"/>
                    <a:pt x="586595" y="106426"/>
                  </a:cubicBezTo>
                  <a:cubicBezTo>
                    <a:pt x="615598" y="105104"/>
                    <a:pt x="687000" y="98139"/>
                    <a:pt x="723612" y="62135"/>
                  </a:cubicBezTo>
                  <a:lnTo>
                    <a:pt x="727362" y="58456"/>
                  </a:lnTo>
                  <a:lnTo>
                    <a:pt x="729041" y="63421"/>
                  </a:lnTo>
                  <a:cubicBezTo>
                    <a:pt x="737971" y="89602"/>
                    <a:pt x="788513" y="95067"/>
                    <a:pt x="818231" y="92281"/>
                  </a:cubicBezTo>
                  <a:cubicBezTo>
                    <a:pt x="850735" y="89317"/>
                    <a:pt x="887561" y="84637"/>
                    <a:pt x="913743" y="66385"/>
                  </a:cubicBezTo>
                  <a:lnTo>
                    <a:pt x="916207" y="64671"/>
                  </a:lnTo>
                  <a:lnTo>
                    <a:pt x="918136" y="66992"/>
                  </a:lnTo>
                  <a:cubicBezTo>
                    <a:pt x="936174" y="88495"/>
                    <a:pt x="985644" y="98782"/>
                    <a:pt x="1013398" y="98961"/>
                  </a:cubicBezTo>
                  <a:cubicBezTo>
                    <a:pt x="1013719" y="98961"/>
                    <a:pt x="1014041" y="98961"/>
                    <a:pt x="1014398" y="98961"/>
                  </a:cubicBezTo>
                  <a:cubicBezTo>
                    <a:pt x="1048902" y="98961"/>
                    <a:pt x="1111517" y="86638"/>
                    <a:pt x="1138806" y="59777"/>
                  </a:cubicBezTo>
                  <a:lnTo>
                    <a:pt x="1140950" y="57634"/>
                  </a:lnTo>
                  <a:lnTo>
                    <a:pt x="1143235" y="59599"/>
                  </a:lnTo>
                  <a:cubicBezTo>
                    <a:pt x="1160345" y="74279"/>
                    <a:pt x="1192063" y="72207"/>
                    <a:pt x="1215245" y="70707"/>
                  </a:cubicBezTo>
                  <a:lnTo>
                    <a:pt x="1222995" y="70207"/>
                  </a:lnTo>
                  <a:cubicBezTo>
                    <a:pt x="1266572" y="67814"/>
                    <a:pt x="1315471" y="62313"/>
                    <a:pt x="1347904" y="39811"/>
                  </a:cubicBezTo>
                  <a:lnTo>
                    <a:pt x="1351012" y="37667"/>
                  </a:lnTo>
                  <a:lnTo>
                    <a:pt x="1352726" y="41025"/>
                  </a:lnTo>
                  <a:cubicBezTo>
                    <a:pt x="1363013" y="61313"/>
                    <a:pt x="1393445" y="77744"/>
                    <a:pt x="1415734" y="81316"/>
                  </a:cubicBezTo>
                  <a:cubicBezTo>
                    <a:pt x="1450738" y="86995"/>
                    <a:pt x="1504459" y="76994"/>
                    <a:pt x="1533820" y="50597"/>
                  </a:cubicBezTo>
                  <a:lnTo>
                    <a:pt x="1536463" y="48204"/>
                  </a:lnTo>
                  <a:lnTo>
                    <a:pt x="1538642" y="51026"/>
                  </a:lnTo>
                  <a:cubicBezTo>
                    <a:pt x="1551358" y="67600"/>
                    <a:pt x="1582648" y="80137"/>
                    <a:pt x="1604293" y="82280"/>
                  </a:cubicBezTo>
                  <a:cubicBezTo>
                    <a:pt x="1633975" y="85245"/>
                    <a:pt x="1681339" y="73958"/>
                    <a:pt x="1706449" y="50669"/>
                  </a:cubicBezTo>
                  <a:lnTo>
                    <a:pt x="1708913" y="48419"/>
                  </a:lnTo>
                  <a:lnTo>
                    <a:pt x="1711128" y="50883"/>
                  </a:lnTo>
                  <a:cubicBezTo>
                    <a:pt x="1724487" y="65707"/>
                    <a:pt x="1750812" y="75529"/>
                    <a:pt x="1768778" y="77244"/>
                  </a:cubicBezTo>
                  <a:cubicBezTo>
                    <a:pt x="1791459" y="79422"/>
                    <a:pt x="1842359" y="77922"/>
                    <a:pt x="1872612" y="56777"/>
                  </a:cubicBezTo>
                  <a:lnTo>
                    <a:pt x="1875148" y="54991"/>
                  </a:lnTo>
                  <a:lnTo>
                    <a:pt x="1877077" y="57420"/>
                  </a:lnTo>
                  <a:cubicBezTo>
                    <a:pt x="1885721" y="68386"/>
                    <a:pt x="1899366" y="79065"/>
                    <a:pt x="1910260" y="83352"/>
                  </a:cubicBezTo>
                  <a:cubicBezTo>
                    <a:pt x="1929405" y="90853"/>
                    <a:pt x="1965410" y="94246"/>
                    <a:pt x="1980519" y="80709"/>
                  </a:cubicBezTo>
                  <a:lnTo>
                    <a:pt x="1982591" y="78851"/>
                  </a:lnTo>
                  <a:lnTo>
                    <a:pt x="1984769" y="80601"/>
                  </a:lnTo>
                  <a:cubicBezTo>
                    <a:pt x="1990413" y="85138"/>
                    <a:pt x="1999628" y="87066"/>
                    <a:pt x="2010737" y="85816"/>
                  </a:cubicBezTo>
                  <a:cubicBezTo>
                    <a:pt x="2028739" y="83887"/>
                    <a:pt x="2048313" y="74422"/>
                    <a:pt x="2057278" y="63278"/>
                  </a:cubicBezTo>
                  <a:cubicBezTo>
                    <a:pt x="2058207" y="61777"/>
                    <a:pt x="2058029" y="60385"/>
                    <a:pt x="2057671" y="59456"/>
                  </a:cubicBezTo>
                  <a:close/>
                  <a:moveTo>
                    <a:pt x="259947" y="70422"/>
                  </a:moveTo>
                  <a:lnTo>
                    <a:pt x="258375" y="65992"/>
                  </a:lnTo>
                  <a:cubicBezTo>
                    <a:pt x="253624" y="52812"/>
                    <a:pt x="257375" y="41811"/>
                    <a:pt x="268912" y="35096"/>
                  </a:cubicBezTo>
                  <a:cubicBezTo>
                    <a:pt x="272770" y="32845"/>
                    <a:pt x="280735" y="28202"/>
                    <a:pt x="284092" y="32953"/>
                  </a:cubicBezTo>
                  <a:cubicBezTo>
                    <a:pt x="289343" y="40489"/>
                    <a:pt x="266840" y="64742"/>
                    <a:pt x="263554" y="67457"/>
                  </a:cubicBezTo>
                  <a:lnTo>
                    <a:pt x="259947" y="70422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" name="Graphic 1">
            <a:extLst>
              <a:ext uri="{FF2B5EF4-FFF2-40B4-BE49-F238E27FC236}">
                <a16:creationId xmlns:a16="http://schemas.microsoft.com/office/drawing/2014/main" id="{2DAF18F5-DF6B-4B4C-8F83-F24F003844A5}"/>
              </a:ext>
            </a:extLst>
          </p:cNvPr>
          <p:cNvGrpSpPr/>
          <p:nvPr/>
        </p:nvGrpSpPr>
        <p:grpSpPr>
          <a:xfrm>
            <a:off x="7540328" y="2373746"/>
            <a:ext cx="2069992" cy="2474258"/>
            <a:chOff x="7540328" y="2373746"/>
            <a:chExt cx="2069992" cy="2474258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57C74C99-002D-744D-8B94-C2BB3676FDF2}"/>
                </a:ext>
              </a:extLst>
            </p:cNvPr>
            <p:cNvSpPr txBox="1"/>
            <p:nvPr/>
          </p:nvSpPr>
          <p:spPr>
            <a:xfrm>
              <a:off x="7819759" y="2373746"/>
              <a:ext cx="1582484" cy="5381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97" dirty="0">
                  <a:solidFill>
                    <a:schemeClr val="accent5"/>
                  </a:solidFill>
                  <a:latin typeface="Oooh Baby" pitchFamily="2" charset="77"/>
                  <a:cs typeface="Arial"/>
                  <a:sym typeface="Arial"/>
                  <a:rtl val="0"/>
                </a:rPr>
                <a:t>September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D72E3A3B-4D2B-5A4C-ACF3-16B36A345EE4}"/>
                </a:ext>
              </a:extLst>
            </p:cNvPr>
            <p:cNvSpPr txBox="1"/>
            <p:nvPr/>
          </p:nvSpPr>
          <p:spPr>
            <a:xfrm>
              <a:off x="8716975" y="3419927"/>
              <a:ext cx="24718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30EA5C16-47FA-5C49-A018-BDF134A57803}"/>
                </a:ext>
              </a:extLst>
            </p:cNvPr>
            <p:cNvSpPr txBox="1"/>
            <p:nvPr/>
          </p:nvSpPr>
          <p:spPr>
            <a:xfrm>
              <a:off x="8792128" y="3419927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DCA579B2-0905-424C-8A76-6A19D1FFF469}"/>
                </a:ext>
              </a:extLst>
            </p:cNvPr>
            <p:cNvSpPr txBox="1"/>
            <p:nvPr/>
          </p:nvSpPr>
          <p:spPr>
            <a:xfrm>
              <a:off x="9001154" y="3419927"/>
              <a:ext cx="27122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045D1737-4944-C74B-9468-5DEE038A3AC1}"/>
                </a:ext>
              </a:extLst>
            </p:cNvPr>
            <p:cNvSpPr txBox="1"/>
            <p:nvPr/>
          </p:nvSpPr>
          <p:spPr>
            <a:xfrm>
              <a:off x="9076270" y="3419927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3F5EA7C-AFE0-CD49-9998-B302B27EB709}"/>
                </a:ext>
              </a:extLst>
            </p:cNvPr>
            <p:cNvSpPr txBox="1"/>
            <p:nvPr/>
          </p:nvSpPr>
          <p:spPr>
            <a:xfrm>
              <a:off x="9285296" y="3419927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0C6AE218-23EB-2940-9D0D-8217E8E46F7E}"/>
                </a:ext>
              </a:extLst>
            </p:cNvPr>
            <p:cNvSpPr txBox="1"/>
            <p:nvPr/>
          </p:nvSpPr>
          <p:spPr>
            <a:xfrm>
              <a:off x="7542793" y="3709499"/>
              <a:ext cx="27603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4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55F8AF1B-CA73-1346-824E-C47DA1CF9F28}"/>
                </a:ext>
              </a:extLst>
            </p:cNvPr>
            <p:cNvSpPr txBox="1"/>
            <p:nvPr/>
          </p:nvSpPr>
          <p:spPr>
            <a:xfrm>
              <a:off x="7617945" y="3709499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1B137A5-6527-1246-A711-5E1F464BD987}"/>
                </a:ext>
              </a:extLst>
            </p:cNvPr>
            <p:cNvSpPr txBox="1"/>
            <p:nvPr/>
          </p:nvSpPr>
          <p:spPr>
            <a:xfrm>
              <a:off x="7826971" y="3709499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5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A98C1175-5D4A-DA42-9804-88CB866E81B0}"/>
                </a:ext>
              </a:extLst>
            </p:cNvPr>
            <p:cNvSpPr txBox="1"/>
            <p:nvPr/>
          </p:nvSpPr>
          <p:spPr>
            <a:xfrm>
              <a:off x="7933127" y="3709499"/>
              <a:ext cx="369397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153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821AE01E-8CBA-7146-A74E-1BE9FF35617F}"/>
                </a:ext>
              </a:extLst>
            </p:cNvPr>
            <p:cNvSpPr txBox="1"/>
            <p:nvPr/>
          </p:nvSpPr>
          <p:spPr>
            <a:xfrm>
              <a:off x="8111114" y="3709499"/>
              <a:ext cx="27443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6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9F1F1E10-9F1A-0440-8B03-9D268F3886DC}"/>
                </a:ext>
              </a:extLst>
            </p:cNvPr>
            <p:cNvSpPr txBox="1"/>
            <p:nvPr/>
          </p:nvSpPr>
          <p:spPr>
            <a:xfrm>
              <a:off x="8217270" y="3709499"/>
              <a:ext cx="369397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153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8C2D4F8C-7ACE-2741-B03D-82F9BA875E54}"/>
                </a:ext>
              </a:extLst>
            </p:cNvPr>
            <p:cNvSpPr txBox="1"/>
            <p:nvPr/>
          </p:nvSpPr>
          <p:spPr>
            <a:xfrm>
              <a:off x="8395257" y="3709499"/>
              <a:ext cx="2600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7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58941031-4232-B747-884C-639900DF6AEA}"/>
                </a:ext>
              </a:extLst>
            </p:cNvPr>
            <p:cNvSpPr txBox="1"/>
            <p:nvPr/>
          </p:nvSpPr>
          <p:spPr>
            <a:xfrm>
              <a:off x="8501448" y="3709499"/>
              <a:ext cx="369397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153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EAD437CF-5059-2140-8FFB-6DD5255C4290}"/>
                </a:ext>
              </a:extLst>
            </p:cNvPr>
            <p:cNvSpPr txBox="1"/>
            <p:nvPr/>
          </p:nvSpPr>
          <p:spPr>
            <a:xfrm>
              <a:off x="8679435" y="3709499"/>
              <a:ext cx="27924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8</a:t>
              </a: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49353CCA-8765-2340-8D5E-3B5A92FF135E}"/>
                </a:ext>
              </a:extLst>
            </p:cNvPr>
            <p:cNvSpPr txBox="1"/>
            <p:nvPr/>
          </p:nvSpPr>
          <p:spPr>
            <a:xfrm>
              <a:off x="8785591" y="3709499"/>
              <a:ext cx="369397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153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4547DC2C-F8BB-0742-B821-07BAD14E1A67}"/>
                </a:ext>
              </a:extLst>
            </p:cNvPr>
            <p:cNvSpPr txBox="1"/>
            <p:nvPr/>
          </p:nvSpPr>
          <p:spPr>
            <a:xfrm>
              <a:off x="8963578" y="3709499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9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CBF1649C-B803-1A4B-AA4D-DEFA5CEAC0F2}"/>
                </a:ext>
              </a:extLst>
            </p:cNvPr>
            <p:cNvSpPr txBox="1"/>
            <p:nvPr/>
          </p:nvSpPr>
          <p:spPr>
            <a:xfrm>
              <a:off x="9069734" y="3709499"/>
              <a:ext cx="369397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153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FEE4AB89-4A91-E545-927C-EAFD5DB4C92E}"/>
                </a:ext>
              </a:extLst>
            </p:cNvPr>
            <p:cNvSpPr txBox="1"/>
            <p:nvPr/>
          </p:nvSpPr>
          <p:spPr>
            <a:xfrm>
              <a:off x="9247720" y="3709499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10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36A30DD0-7225-7546-8E97-E78D7E359EC1}"/>
                </a:ext>
              </a:extLst>
            </p:cNvPr>
            <p:cNvSpPr txBox="1"/>
            <p:nvPr/>
          </p:nvSpPr>
          <p:spPr>
            <a:xfrm>
              <a:off x="7542793" y="3999106"/>
              <a:ext cx="3097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11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8EF8B51D-7295-454F-9C0E-143B21F89101}"/>
                </a:ext>
              </a:extLst>
            </p:cNvPr>
            <p:cNvSpPr txBox="1"/>
            <p:nvPr/>
          </p:nvSpPr>
          <p:spPr>
            <a:xfrm>
              <a:off x="7693062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79AFA74E-6011-B040-A6D3-5769BB77C6F1}"/>
                </a:ext>
              </a:extLst>
            </p:cNvPr>
            <p:cNvSpPr txBox="1"/>
            <p:nvPr/>
          </p:nvSpPr>
          <p:spPr>
            <a:xfrm>
              <a:off x="7826971" y="3999106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12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F9B0D4F9-EE95-334D-BDDA-A13B2153E113}"/>
                </a:ext>
              </a:extLst>
            </p:cNvPr>
            <p:cNvSpPr txBox="1"/>
            <p:nvPr/>
          </p:nvSpPr>
          <p:spPr>
            <a:xfrm>
              <a:off x="7977204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3D992FC3-10AE-B942-AC8D-E5855977408D}"/>
                </a:ext>
              </a:extLst>
            </p:cNvPr>
            <p:cNvSpPr txBox="1"/>
            <p:nvPr/>
          </p:nvSpPr>
          <p:spPr>
            <a:xfrm>
              <a:off x="8111114" y="3999106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13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6BC38DAA-6037-A24C-82F2-91C9439207FE}"/>
                </a:ext>
              </a:extLst>
            </p:cNvPr>
            <p:cNvSpPr txBox="1"/>
            <p:nvPr/>
          </p:nvSpPr>
          <p:spPr>
            <a:xfrm>
              <a:off x="8261347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C9247BC6-5DA6-434E-A61A-C05DCC730110}"/>
                </a:ext>
              </a:extLst>
            </p:cNvPr>
            <p:cNvSpPr txBox="1"/>
            <p:nvPr/>
          </p:nvSpPr>
          <p:spPr>
            <a:xfrm>
              <a:off x="8395257" y="3999106"/>
              <a:ext cx="33855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14</a:t>
              </a: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076B3B01-0C69-AE4D-82D0-3883C25BCCA9}"/>
                </a:ext>
              </a:extLst>
            </p:cNvPr>
            <p:cNvSpPr txBox="1"/>
            <p:nvPr/>
          </p:nvSpPr>
          <p:spPr>
            <a:xfrm>
              <a:off x="8545525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3B54E8BB-E9E6-0D4A-9F0E-E1853ABCD28D}"/>
                </a:ext>
              </a:extLst>
            </p:cNvPr>
            <p:cNvSpPr txBox="1"/>
            <p:nvPr/>
          </p:nvSpPr>
          <p:spPr>
            <a:xfrm>
              <a:off x="8679435" y="3999106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15</a:t>
              </a: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550DC7B7-95BE-8D40-BE89-88C55A54AFB2}"/>
                </a:ext>
              </a:extLst>
            </p:cNvPr>
            <p:cNvSpPr txBox="1"/>
            <p:nvPr/>
          </p:nvSpPr>
          <p:spPr>
            <a:xfrm>
              <a:off x="8829668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3578D6E0-2F0E-E548-9CFE-58BB5D9F982C}"/>
                </a:ext>
              </a:extLst>
            </p:cNvPr>
            <p:cNvSpPr txBox="1"/>
            <p:nvPr/>
          </p:nvSpPr>
          <p:spPr>
            <a:xfrm>
              <a:off x="8963578" y="3999106"/>
              <a:ext cx="33695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16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8C145F8D-9271-B440-97AB-452A87399D78}"/>
                </a:ext>
              </a:extLst>
            </p:cNvPr>
            <p:cNvSpPr txBox="1"/>
            <p:nvPr/>
          </p:nvSpPr>
          <p:spPr>
            <a:xfrm>
              <a:off x="9113811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34F20BBD-D0F4-7E40-A8A4-818F5F054D9E}"/>
                </a:ext>
              </a:extLst>
            </p:cNvPr>
            <p:cNvSpPr txBox="1"/>
            <p:nvPr/>
          </p:nvSpPr>
          <p:spPr>
            <a:xfrm>
              <a:off x="9247720" y="3999106"/>
              <a:ext cx="32252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17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06A0B8FA-B3A3-DA42-8775-2AC81AB46CF1}"/>
                </a:ext>
              </a:extLst>
            </p:cNvPr>
            <p:cNvSpPr txBox="1"/>
            <p:nvPr/>
          </p:nvSpPr>
          <p:spPr>
            <a:xfrm>
              <a:off x="7542793" y="4288678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18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1DFD56F0-FC43-9E45-8DE6-E485059FA51E}"/>
                </a:ext>
              </a:extLst>
            </p:cNvPr>
            <p:cNvSpPr txBox="1"/>
            <p:nvPr/>
          </p:nvSpPr>
          <p:spPr>
            <a:xfrm>
              <a:off x="7693062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57149505-37A7-9949-BAB8-B040E0A6B861}"/>
                </a:ext>
              </a:extLst>
            </p:cNvPr>
            <p:cNvSpPr txBox="1"/>
            <p:nvPr/>
          </p:nvSpPr>
          <p:spPr>
            <a:xfrm>
              <a:off x="7826971" y="4288678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19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0BD546E5-1685-D541-BFC2-0D22C3EBD3A5}"/>
                </a:ext>
              </a:extLst>
            </p:cNvPr>
            <p:cNvSpPr txBox="1"/>
            <p:nvPr/>
          </p:nvSpPr>
          <p:spPr>
            <a:xfrm>
              <a:off x="7977204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9FBB078D-DABD-2645-AEA9-CB18E9D867C6}"/>
                </a:ext>
              </a:extLst>
            </p:cNvPr>
            <p:cNvSpPr txBox="1"/>
            <p:nvPr/>
          </p:nvSpPr>
          <p:spPr>
            <a:xfrm>
              <a:off x="8111114" y="4288678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20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C925325F-1DCB-E04B-B488-FEAF68D91AAE}"/>
                </a:ext>
              </a:extLst>
            </p:cNvPr>
            <p:cNvSpPr txBox="1"/>
            <p:nvPr/>
          </p:nvSpPr>
          <p:spPr>
            <a:xfrm>
              <a:off x="8261347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D8276CD2-A1A6-4247-BE0C-F2FE89D9C7E5}"/>
                </a:ext>
              </a:extLst>
            </p:cNvPr>
            <p:cNvSpPr txBox="1"/>
            <p:nvPr/>
          </p:nvSpPr>
          <p:spPr>
            <a:xfrm>
              <a:off x="8395257" y="4288678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21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69227757-8DF3-C441-8771-1005C0BAA32C}"/>
                </a:ext>
              </a:extLst>
            </p:cNvPr>
            <p:cNvSpPr txBox="1"/>
            <p:nvPr/>
          </p:nvSpPr>
          <p:spPr>
            <a:xfrm>
              <a:off x="8545525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855B9246-AE79-7D4B-B9B3-9511811CA8D3}"/>
                </a:ext>
              </a:extLst>
            </p:cNvPr>
            <p:cNvSpPr txBox="1"/>
            <p:nvPr/>
          </p:nvSpPr>
          <p:spPr>
            <a:xfrm>
              <a:off x="8679435" y="4288678"/>
              <a:ext cx="35779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22</a:t>
              </a: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0005BDC8-AEB7-A342-9025-CB280328166F}"/>
                </a:ext>
              </a:extLst>
            </p:cNvPr>
            <p:cNvSpPr txBox="1"/>
            <p:nvPr/>
          </p:nvSpPr>
          <p:spPr>
            <a:xfrm>
              <a:off x="8829668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79E587D5-5BB8-D543-B8B2-08D02B481773}"/>
                </a:ext>
              </a:extLst>
            </p:cNvPr>
            <p:cNvSpPr txBox="1"/>
            <p:nvPr/>
          </p:nvSpPr>
          <p:spPr>
            <a:xfrm>
              <a:off x="8963578" y="4288678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23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4FE7622B-9042-2641-91A0-2114C0FB00EF}"/>
                </a:ext>
              </a:extLst>
            </p:cNvPr>
            <p:cNvSpPr txBox="1"/>
            <p:nvPr/>
          </p:nvSpPr>
          <p:spPr>
            <a:xfrm>
              <a:off x="9113811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2FDC4608-AB4A-D749-9286-E97AC9136E2C}"/>
                </a:ext>
              </a:extLst>
            </p:cNvPr>
            <p:cNvSpPr txBox="1"/>
            <p:nvPr/>
          </p:nvSpPr>
          <p:spPr>
            <a:xfrm>
              <a:off x="9247720" y="4288678"/>
              <a:ext cx="3626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24</a:t>
              </a: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D326977D-238D-6543-8519-73EA1E479E49}"/>
                </a:ext>
              </a:extLst>
            </p:cNvPr>
            <p:cNvSpPr txBox="1"/>
            <p:nvPr/>
          </p:nvSpPr>
          <p:spPr>
            <a:xfrm>
              <a:off x="7540328" y="4578250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25</a:t>
              </a: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50606087-2E81-1941-A2E2-8FDD41BD10D3}"/>
                </a:ext>
              </a:extLst>
            </p:cNvPr>
            <p:cNvSpPr txBox="1"/>
            <p:nvPr/>
          </p:nvSpPr>
          <p:spPr>
            <a:xfrm>
              <a:off x="7690561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5B496672-6AE2-054B-B06E-1B2DCEDAE5E7}"/>
                </a:ext>
              </a:extLst>
            </p:cNvPr>
            <p:cNvSpPr txBox="1"/>
            <p:nvPr/>
          </p:nvSpPr>
          <p:spPr>
            <a:xfrm>
              <a:off x="7824471" y="4578250"/>
              <a:ext cx="36099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26</a:t>
              </a: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10E52C34-7013-AE41-82E8-C28BBE169104}"/>
                </a:ext>
              </a:extLst>
            </p:cNvPr>
            <p:cNvSpPr txBox="1"/>
            <p:nvPr/>
          </p:nvSpPr>
          <p:spPr>
            <a:xfrm>
              <a:off x="7974704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69D69C33-870B-FF4D-AB4C-4A5CF6D3B5CB}"/>
                </a:ext>
              </a:extLst>
            </p:cNvPr>
            <p:cNvSpPr txBox="1"/>
            <p:nvPr/>
          </p:nvSpPr>
          <p:spPr>
            <a:xfrm>
              <a:off x="8108614" y="4578250"/>
              <a:ext cx="34657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27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2FD59306-8334-8D4F-AD1F-E236CDF668B0}"/>
                </a:ext>
              </a:extLst>
            </p:cNvPr>
            <p:cNvSpPr txBox="1"/>
            <p:nvPr/>
          </p:nvSpPr>
          <p:spPr>
            <a:xfrm>
              <a:off x="8258882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5AA7D307-A023-D448-A493-2AE0043DA5A9}"/>
                </a:ext>
              </a:extLst>
            </p:cNvPr>
            <p:cNvSpPr txBox="1"/>
            <p:nvPr/>
          </p:nvSpPr>
          <p:spPr>
            <a:xfrm>
              <a:off x="8392792" y="4578250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28</a:t>
              </a: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4492DB22-949C-2843-89B5-38CE147FC31A}"/>
                </a:ext>
              </a:extLst>
            </p:cNvPr>
            <p:cNvSpPr txBox="1"/>
            <p:nvPr/>
          </p:nvSpPr>
          <p:spPr>
            <a:xfrm>
              <a:off x="8543025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834CE6BE-A9BE-FD44-8D80-28C87F77E7CC}"/>
                </a:ext>
              </a:extLst>
            </p:cNvPr>
            <p:cNvSpPr txBox="1"/>
            <p:nvPr/>
          </p:nvSpPr>
          <p:spPr>
            <a:xfrm>
              <a:off x="8676935" y="4578250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29</a:t>
              </a: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A6A7F5FA-CF93-A749-9D31-9DF7E8D5C4EC}"/>
                </a:ext>
              </a:extLst>
            </p:cNvPr>
            <p:cNvSpPr txBox="1"/>
            <p:nvPr/>
          </p:nvSpPr>
          <p:spPr>
            <a:xfrm>
              <a:off x="8827168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B5CEB323-1EE6-564E-ADA1-40323C4D6231}"/>
                </a:ext>
              </a:extLst>
            </p:cNvPr>
            <p:cNvSpPr txBox="1"/>
            <p:nvPr/>
          </p:nvSpPr>
          <p:spPr>
            <a:xfrm>
              <a:off x="8961077" y="4578250"/>
              <a:ext cx="3674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30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278F1980-7C57-5B4F-A472-7B1ABC85EC72}"/>
                </a:ext>
              </a:extLst>
            </p:cNvPr>
            <p:cNvSpPr txBox="1"/>
            <p:nvPr/>
          </p:nvSpPr>
          <p:spPr>
            <a:xfrm>
              <a:off x="7592392" y="3133780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B6B7EADB-E936-F340-BAB5-818C6E0576A4}"/>
                </a:ext>
              </a:extLst>
            </p:cNvPr>
            <p:cNvSpPr txBox="1"/>
            <p:nvPr/>
          </p:nvSpPr>
          <p:spPr>
            <a:xfrm>
              <a:off x="7643470" y="3133780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3C98E066-C19D-5948-8472-5E4ED014168B}"/>
                </a:ext>
              </a:extLst>
            </p:cNvPr>
            <p:cNvSpPr txBox="1"/>
            <p:nvPr/>
          </p:nvSpPr>
          <p:spPr>
            <a:xfrm>
              <a:off x="7876535" y="3133780"/>
              <a:ext cx="27122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M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72B36447-E29B-004D-99F0-4841FB3653A0}"/>
                </a:ext>
              </a:extLst>
            </p:cNvPr>
            <p:cNvSpPr txBox="1"/>
            <p:nvPr/>
          </p:nvSpPr>
          <p:spPr>
            <a:xfrm>
              <a:off x="7959831" y="3133780"/>
              <a:ext cx="39382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406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D2E121B0-3925-B245-BAB7-259DE89D6BF8}"/>
                </a:ext>
              </a:extLst>
            </p:cNvPr>
            <p:cNvSpPr txBox="1"/>
            <p:nvPr/>
          </p:nvSpPr>
          <p:spPr>
            <a:xfrm>
              <a:off x="8160713" y="3133780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B08529F2-4F59-3648-AE34-2D1830227474}"/>
                </a:ext>
              </a:extLst>
            </p:cNvPr>
            <p:cNvSpPr txBox="1"/>
            <p:nvPr/>
          </p:nvSpPr>
          <p:spPr>
            <a:xfrm>
              <a:off x="8212184" y="3133780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25704B38-347C-DE40-9A1C-E701D0ADD0A4}"/>
                </a:ext>
              </a:extLst>
            </p:cNvPr>
            <p:cNvSpPr txBox="1"/>
            <p:nvPr/>
          </p:nvSpPr>
          <p:spPr>
            <a:xfrm>
              <a:off x="8444856" y="3133780"/>
              <a:ext cx="284052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W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3A38EC48-E88E-7640-895C-77511F607F0D}"/>
                </a:ext>
              </a:extLst>
            </p:cNvPr>
            <p:cNvSpPr txBox="1"/>
            <p:nvPr/>
          </p:nvSpPr>
          <p:spPr>
            <a:xfrm>
              <a:off x="8532474" y="3133780"/>
              <a:ext cx="386644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35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202CB2E1-4044-5744-9507-4B4B02EAB184}"/>
                </a:ext>
              </a:extLst>
            </p:cNvPr>
            <p:cNvSpPr txBox="1"/>
            <p:nvPr/>
          </p:nvSpPr>
          <p:spPr>
            <a:xfrm>
              <a:off x="8728998" y="3133780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5863BD18-E6C2-5645-A475-2A8BE30B2AAD}"/>
                </a:ext>
              </a:extLst>
            </p:cNvPr>
            <p:cNvSpPr txBox="1"/>
            <p:nvPr/>
          </p:nvSpPr>
          <p:spPr>
            <a:xfrm>
              <a:off x="8780505" y="3133780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197AE2A1-9DFA-B046-8B25-C3C60E828A0E}"/>
                </a:ext>
              </a:extLst>
            </p:cNvPr>
            <p:cNvSpPr txBox="1"/>
            <p:nvPr/>
          </p:nvSpPr>
          <p:spPr>
            <a:xfrm>
              <a:off x="9013177" y="3133780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F</a:t>
              </a:r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5561E5AF-CCDA-344D-9FA6-A7BEC5C1EE5F}"/>
                </a:ext>
              </a:extLst>
            </p:cNvPr>
            <p:cNvSpPr txBox="1"/>
            <p:nvPr/>
          </p:nvSpPr>
          <p:spPr>
            <a:xfrm>
              <a:off x="9063612" y="3133780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932F9646-C65A-4248-AE04-BB3B67B5D848}"/>
                </a:ext>
              </a:extLst>
            </p:cNvPr>
            <p:cNvSpPr txBox="1"/>
            <p:nvPr/>
          </p:nvSpPr>
          <p:spPr>
            <a:xfrm>
              <a:off x="9297319" y="3133780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</p:grpSp>
      <p:sp>
        <p:nvSpPr>
          <p:cNvPr id="123" name="Freeform 122">
            <a:extLst>
              <a:ext uri="{FF2B5EF4-FFF2-40B4-BE49-F238E27FC236}">
                <a16:creationId xmlns:a16="http://schemas.microsoft.com/office/drawing/2014/main" id="{9EF34551-042F-7141-A06C-62F9F00A38F1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24" name="Freeform 123">
            <a:extLst>
              <a:ext uri="{FF2B5EF4-FFF2-40B4-BE49-F238E27FC236}">
                <a16:creationId xmlns:a16="http://schemas.microsoft.com/office/drawing/2014/main" id="{782D5A29-3D02-6243-AAE3-D5EC2516F5C0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 124">
            <a:extLst>
              <a:ext uri="{FF2B5EF4-FFF2-40B4-BE49-F238E27FC236}">
                <a16:creationId xmlns:a16="http://schemas.microsoft.com/office/drawing/2014/main" id="{E0655B35-F7AB-D54A-8464-6ADDF0D4EC27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26" name="Freeform 125">
            <a:extLst>
              <a:ext uri="{FF2B5EF4-FFF2-40B4-BE49-F238E27FC236}">
                <a16:creationId xmlns:a16="http://schemas.microsoft.com/office/drawing/2014/main" id="{1343DB13-911F-A24A-BA13-87634BF4CAC2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7" name="Freeform 126">
            <a:extLst>
              <a:ext uri="{FF2B5EF4-FFF2-40B4-BE49-F238E27FC236}">
                <a16:creationId xmlns:a16="http://schemas.microsoft.com/office/drawing/2014/main" id="{9578F51C-6F67-554A-84A8-CD8A19D90D6B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8" name="Freeform 127">
            <a:extLst>
              <a:ext uri="{FF2B5EF4-FFF2-40B4-BE49-F238E27FC236}">
                <a16:creationId xmlns:a16="http://schemas.microsoft.com/office/drawing/2014/main" id="{5B64791D-A0E3-0E4E-A1B2-8B12F0EA7139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9" name="Freeform 128">
            <a:extLst>
              <a:ext uri="{FF2B5EF4-FFF2-40B4-BE49-F238E27FC236}">
                <a16:creationId xmlns:a16="http://schemas.microsoft.com/office/drawing/2014/main" id="{7C8CE697-4C56-F44E-9CE0-0636B81426E8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30" name="Graphic 511">
            <a:extLst>
              <a:ext uri="{FF2B5EF4-FFF2-40B4-BE49-F238E27FC236}">
                <a16:creationId xmlns:a16="http://schemas.microsoft.com/office/drawing/2014/main" id="{82DC053E-2C92-5A48-8A40-8F66AC078819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65C0105A-1811-784D-AE5D-2216D88616E3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9AE9BB71-C553-8C4F-8DB2-20E078B3C181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9CA024F6-A8CE-0E4A-94C9-40208638FF98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8FD0FE1F-71F0-3843-9784-B3B13601E58B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5" name="Graphic 1">
            <a:extLst>
              <a:ext uri="{FF2B5EF4-FFF2-40B4-BE49-F238E27FC236}">
                <a16:creationId xmlns:a16="http://schemas.microsoft.com/office/drawing/2014/main" id="{F351C966-9DA9-E940-99BF-FC6115A60902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5776D232-C7FE-7248-84BE-B578E6447BFF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D3110673-2DCD-A543-986F-787CEE49224E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8" name="Graphic 1">
            <a:extLst>
              <a:ext uri="{FF2B5EF4-FFF2-40B4-BE49-F238E27FC236}">
                <a16:creationId xmlns:a16="http://schemas.microsoft.com/office/drawing/2014/main" id="{11897AF1-8F61-B04B-A93F-22E4CA6EF77C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88909F57-58BD-A64B-A380-1656D086317B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156B30C6-7145-0944-B00C-02F13C58B9E0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3D9D2B9A-CFCB-BC44-B613-F2233217A99C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BB405A24-C61E-2049-8929-62DD15B004C4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992EB1E9-3305-AF47-AC96-85EE65667831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D8BF0661-5DD1-B34B-92CB-D2B3147189BD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25EE3801-8B42-DD4E-8985-3A55DFAD85E9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E496D21B-C0F0-5041-9537-51595EE74B77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E5182D78-D791-5F49-B44E-1F7E54103954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BD636651-A868-1047-9132-11D75B130C55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FE440F9C-D0D3-E047-BA86-76F34DD560E6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0211142A-D5F4-9B4C-A202-D202B1F7F5DF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1" name="Freeform 150">
            <a:extLst>
              <a:ext uri="{FF2B5EF4-FFF2-40B4-BE49-F238E27FC236}">
                <a16:creationId xmlns:a16="http://schemas.microsoft.com/office/drawing/2014/main" id="{38F2360D-D081-CB4E-A126-139EFB61F720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 151">
            <a:extLst>
              <a:ext uri="{FF2B5EF4-FFF2-40B4-BE49-F238E27FC236}">
                <a16:creationId xmlns:a16="http://schemas.microsoft.com/office/drawing/2014/main" id="{7AAC175A-C38F-1846-BDCC-220F2E071E0F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 152">
            <a:extLst>
              <a:ext uri="{FF2B5EF4-FFF2-40B4-BE49-F238E27FC236}">
                <a16:creationId xmlns:a16="http://schemas.microsoft.com/office/drawing/2014/main" id="{B946365D-1601-D946-84D1-F5F9048CABEF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658091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897379A-5B86-514C-AF13-BE381A8B2399}"/>
              </a:ext>
            </a:extLst>
          </p:cNvPr>
          <p:cNvSpPr txBox="1"/>
          <p:nvPr/>
        </p:nvSpPr>
        <p:spPr>
          <a:xfrm>
            <a:off x="5808022" y="4596776"/>
            <a:ext cx="271881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accent2"/>
                </a:solidFill>
                <a:latin typeface="Rubik" pitchFamily="2" charset="-79"/>
                <a:cs typeface="Rubik" pitchFamily="2" charset="-79"/>
              </a:rPr>
              <a:t>CALENDER INFOGRAPHIC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866426B8-0D2C-F648-8BE7-1F2DF0507B3C}"/>
              </a:ext>
            </a:extLst>
          </p:cNvPr>
          <p:cNvCxnSpPr>
            <a:cxnSpLocks/>
          </p:cNvCxnSpPr>
          <p:nvPr/>
        </p:nvCxnSpPr>
        <p:spPr>
          <a:xfrm>
            <a:off x="7323741" y="4804040"/>
            <a:ext cx="1478742" cy="0"/>
          </a:xfrm>
          <a:prstGeom prst="line">
            <a:avLst/>
          </a:prstGeom>
          <a:ln>
            <a:solidFill>
              <a:schemeClr val="accent2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Freeform 11">
            <a:extLst>
              <a:ext uri="{FF2B5EF4-FFF2-40B4-BE49-F238E27FC236}">
                <a16:creationId xmlns:a16="http://schemas.microsoft.com/office/drawing/2014/main" id="{9EC7215C-46D0-AB41-88AF-E28DA4C30343}"/>
              </a:ext>
            </a:extLst>
          </p:cNvPr>
          <p:cNvSpPr/>
          <p:nvPr/>
        </p:nvSpPr>
        <p:spPr>
          <a:xfrm>
            <a:off x="3164915" y="1871391"/>
            <a:ext cx="1682782" cy="2418170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5D1C4FA4-C470-8045-BAE1-7BA19BF2F1BC}"/>
              </a:ext>
            </a:extLst>
          </p:cNvPr>
          <p:cNvSpPr/>
          <p:nvPr/>
        </p:nvSpPr>
        <p:spPr>
          <a:xfrm>
            <a:off x="4457889" y="2152997"/>
            <a:ext cx="1755658" cy="2447983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74DC8784-03D4-044C-A155-515EFAB8D779}"/>
              </a:ext>
            </a:extLst>
          </p:cNvPr>
          <p:cNvSpPr/>
          <p:nvPr/>
        </p:nvSpPr>
        <p:spPr>
          <a:xfrm rot="900000">
            <a:off x="6009950" y="1553339"/>
            <a:ext cx="1682782" cy="2418170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39349935-7D92-B241-A6A7-90365E140474}"/>
              </a:ext>
            </a:extLst>
          </p:cNvPr>
          <p:cNvSpPr/>
          <p:nvPr/>
        </p:nvSpPr>
        <p:spPr>
          <a:xfrm>
            <a:off x="7344303" y="1871391"/>
            <a:ext cx="1682782" cy="2418170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0" name="Graphic 511">
            <a:extLst>
              <a:ext uri="{FF2B5EF4-FFF2-40B4-BE49-F238E27FC236}">
                <a16:creationId xmlns:a16="http://schemas.microsoft.com/office/drawing/2014/main" id="{90BE72BE-003D-9E40-8F81-05226287F92D}"/>
              </a:ext>
            </a:extLst>
          </p:cNvPr>
          <p:cNvGrpSpPr/>
          <p:nvPr/>
        </p:nvGrpSpPr>
        <p:grpSpPr>
          <a:xfrm>
            <a:off x="0" y="6201316"/>
            <a:ext cx="1424058" cy="614140"/>
            <a:chOff x="7143876" y="6021010"/>
            <a:chExt cx="1424058" cy="614140"/>
          </a:xfrm>
          <a:solidFill>
            <a:schemeClr val="accent2"/>
          </a:solidFill>
        </p:grpSpPr>
        <p:grpSp>
          <p:nvGrpSpPr>
            <p:cNvPr id="21" name="Graphic 511">
              <a:extLst>
                <a:ext uri="{FF2B5EF4-FFF2-40B4-BE49-F238E27FC236}">
                  <a16:creationId xmlns:a16="http://schemas.microsoft.com/office/drawing/2014/main" id="{14A00EBA-EAB5-8D4A-BF80-E65F7D7816FD}"/>
                </a:ext>
              </a:extLst>
            </p:cNvPr>
            <p:cNvGrpSpPr/>
            <p:nvPr/>
          </p:nvGrpSpPr>
          <p:grpSpPr>
            <a:xfrm>
              <a:off x="7432009" y="6299208"/>
              <a:ext cx="83441" cy="112522"/>
              <a:chOff x="7432009" y="6299208"/>
              <a:chExt cx="83441" cy="112522"/>
            </a:xfrm>
            <a:grpFill/>
          </p:grpSpPr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B756B1D8-24A3-FD43-97DB-7A2A696856E1}"/>
                  </a:ext>
                </a:extLst>
              </p:cNvPr>
              <p:cNvSpPr/>
              <p:nvPr/>
            </p:nvSpPr>
            <p:spPr>
              <a:xfrm>
                <a:off x="7462801" y="6303934"/>
                <a:ext cx="821" cy="174"/>
              </a:xfrm>
              <a:custGeom>
                <a:avLst/>
                <a:gdLst>
                  <a:gd name="connsiteX0" fmla="*/ 0 w 821"/>
                  <a:gd name="connsiteY0" fmla="*/ 68 h 174"/>
                  <a:gd name="connsiteX1" fmla="*/ 822 w 821"/>
                  <a:gd name="connsiteY1" fmla="*/ 175 h 174"/>
                  <a:gd name="connsiteX2" fmla="*/ 0 w 821"/>
                  <a:gd name="connsiteY2" fmla="*/ 68 h 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1" h="174">
                    <a:moveTo>
                      <a:pt x="0" y="68"/>
                    </a:moveTo>
                    <a:lnTo>
                      <a:pt x="822" y="175"/>
                    </a:lnTo>
                    <a:cubicBezTo>
                      <a:pt x="750" y="32"/>
                      <a:pt x="500" y="-75"/>
                      <a:pt x="0" y="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EFA00182-0B96-D94C-87B3-38CA312A2708}"/>
                  </a:ext>
                </a:extLst>
              </p:cNvPr>
              <p:cNvSpPr/>
              <p:nvPr/>
            </p:nvSpPr>
            <p:spPr>
              <a:xfrm>
                <a:off x="7474195" y="6383512"/>
                <a:ext cx="107" cy="142"/>
              </a:xfrm>
              <a:custGeom>
                <a:avLst/>
                <a:gdLst>
                  <a:gd name="connsiteX0" fmla="*/ 107 w 107"/>
                  <a:gd name="connsiteY0" fmla="*/ 143 h 142"/>
                  <a:gd name="connsiteX1" fmla="*/ 0 w 107"/>
                  <a:gd name="connsiteY1" fmla="*/ 0 h 142"/>
                  <a:gd name="connsiteX2" fmla="*/ 107 w 107"/>
                  <a:gd name="connsiteY2" fmla="*/ 143 h 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42">
                    <a:moveTo>
                      <a:pt x="107" y="143"/>
                    </a:moveTo>
                    <a:cubicBezTo>
                      <a:pt x="71" y="72"/>
                      <a:pt x="36" y="36"/>
                      <a:pt x="0" y="0"/>
                    </a:cubicBezTo>
                    <a:cubicBezTo>
                      <a:pt x="36" y="107"/>
                      <a:pt x="107" y="143"/>
                      <a:pt x="107" y="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40BDC0D4-77F9-1B44-8AF2-82D30F9FD7B0}"/>
                  </a:ext>
                </a:extLst>
              </p:cNvPr>
              <p:cNvSpPr/>
              <p:nvPr/>
            </p:nvSpPr>
            <p:spPr>
              <a:xfrm>
                <a:off x="7485625" y="6314753"/>
                <a:ext cx="142" cy="71"/>
              </a:xfrm>
              <a:custGeom>
                <a:avLst/>
                <a:gdLst>
                  <a:gd name="connsiteX0" fmla="*/ 143 w 142"/>
                  <a:gd name="connsiteY0" fmla="*/ 0 h 71"/>
                  <a:gd name="connsiteX1" fmla="*/ 143 w 142"/>
                  <a:gd name="connsiteY1" fmla="*/ 0 h 71"/>
                  <a:gd name="connsiteX2" fmla="*/ 0 w 142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71">
                    <a:moveTo>
                      <a:pt x="143" y="0"/>
                    </a:moveTo>
                    <a:lnTo>
                      <a:pt x="143" y="0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B6D5CC7D-04B6-B14F-9DAA-83AC1B9C1AB9}"/>
                  </a:ext>
                </a:extLst>
              </p:cNvPr>
              <p:cNvSpPr/>
              <p:nvPr/>
            </p:nvSpPr>
            <p:spPr>
              <a:xfrm>
                <a:off x="7432009" y="6299208"/>
                <a:ext cx="83441" cy="112522"/>
              </a:xfrm>
              <a:custGeom>
                <a:avLst/>
                <a:gdLst>
                  <a:gd name="connsiteX0" fmla="*/ 29577 w 83441"/>
                  <a:gd name="connsiteY0" fmla="*/ 20188 h 112522"/>
                  <a:gd name="connsiteX1" fmla="*/ 38364 w 83441"/>
                  <a:gd name="connsiteY1" fmla="*/ 17437 h 112522"/>
                  <a:gd name="connsiteX2" fmla="*/ 46151 w 83441"/>
                  <a:gd name="connsiteY2" fmla="*/ 15509 h 112522"/>
                  <a:gd name="connsiteX3" fmla="*/ 53794 w 83441"/>
                  <a:gd name="connsiteY3" fmla="*/ 15545 h 112522"/>
                  <a:gd name="connsiteX4" fmla="*/ 58224 w 83441"/>
                  <a:gd name="connsiteY4" fmla="*/ 17295 h 112522"/>
                  <a:gd name="connsiteX5" fmla="*/ 57974 w 83441"/>
                  <a:gd name="connsiteY5" fmla="*/ 18295 h 112522"/>
                  <a:gd name="connsiteX6" fmla="*/ 59259 w 83441"/>
                  <a:gd name="connsiteY6" fmla="*/ 19545 h 112522"/>
                  <a:gd name="connsiteX7" fmla="*/ 59045 w 83441"/>
                  <a:gd name="connsiteY7" fmla="*/ 19652 h 112522"/>
                  <a:gd name="connsiteX8" fmla="*/ 60795 w 83441"/>
                  <a:gd name="connsiteY8" fmla="*/ 21331 h 112522"/>
                  <a:gd name="connsiteX9" fmla="*/ 60545 w 83441"/>
                  <a:gd name="connsiteY9" fmla="*/ 21438 h 112522"/>
                  <a:gd name="connsiteX10" fmla="*/ 61188 w 83441"/>
                  <a:gd name="connsiteY10" fmla="*/ 22402 h 112522"/>
                  <a:gd name="connsiteX11" fmla="*/ 60795 w 83441"/>
                  <a:gd name="connsiteY11" fmla="*/ 22367 h 112522"/>
                  <a:gd name="connsiteX12" fmla="*/ 63081 w 83441"/>
                  <a:gd name="connsiteY12" fmla="*/ 26832 h 112522"/>
                  <a:gd name="connsiteX13" fmla="*/ 64046 w 83441"/>
                  <a:gd name="connsiteY13" fmla="*/ 26367 h 112522"/>
                  <a:gd name="connsiteX14" fmla="*/ 65474 w 83441"/>
                  <a:gd name="connsiteY14" fmla="*/ 34404 h 112522"/>
                  <a:gd name="connsiteX15" fmla="*/ 65224 w 83441"/>
                  <a:gd name="connsiteY15" fmla="*/ 34404 h 112522"/>
                  <a:gd name="connsiteX16" fmla="*/ 66439 w 83441"/>
                  <a:gd name="connsiteY16" fmla="*/ 45191 h 112522"/>
                  <a:gd name="connsiteX17" fmla="*/ 65617 w 83441"/>
                  <a:gd name="connsiteY17" fmla="*/ 45334 h 112522"/>
                  <a:gd name="connsiteX18" fmla="*/ 67796 w 83441"/>
                  <a:gd name="connsiteY18" fmla="*/ 50263 h 112522"/>
                  <a:gd name="connsiteX19" fmla="*/ 66296 w 83441"/>
                  <a:gd name="connsiteY19" fmla="*/ 52085 h 112522"/>
                  <a:gd name="connsiteX20" fmla="*/ 67832 w 83441"/>
                  <a:gd name="connsiteY20" fmla="*/ 55335 h 112522"/>
                  <a:gd name="connsiteX21" fmla="*/ 67403 w 83441"/>
                  <a:gd name="connsiteY21" fmla="*/ 54657 h 112522"/>
                  <a:gd name="connsiteX22" fmla="*/ 68332 w 83441"/>
                  <a:gd name="connsiteY22" fmla="*/ 58872 h 112522"/>
                  <a:gd name="connsiteX23" fmla="*/ 69868 w 83441"/>
                  <a:gd name="connsiteY23" fmla="*/ 57764 h 112522"/>
                  <a:gd name="connsiteX24" fmla="*/ 68689 w 83441"/>
                  <a:gd name="connsiteY24" fmla="*/ 60443 h 112522"/>
                  <a:gd name="connsiteX25" fmla="*/ 70082 w 83441"/>
                  <a:gd name="connsiteY25" fmla="*/ 60157 h 112522"/>
                  <a:gd name="connsiteX26" fmla="*/ 67403 w 83441"/>
                  <a:gd name="connsiteY26" fmla="*/ 66622 h 112522"/>
                  <a:gd name="connsiteX27" fmla="*/ 67868 w 83441"/>
                  <a:gd name="connsiteY27" fmla="*/ 82374 h 112522"/>
                  <a:gd name="connsiteX28" fmla="*/ 65546 w 83441"/>
                  <a:gd name="connsiteY28" fmla="*/ 96448 h 112522"/>
                  <a:gd name="connsiteX29" fmla="*/ 64403 w 83441"/>
                  <a:gd name="connsiteY29" fmla="*/ 96412 h 112522"/>
                  <a:gd name="connsiteX30" fmla="*/ 64474 w 83441"/>
                  <a:gd name="connsiteY30" fmla="*/ 98627 h 112522"/>
                  <a:gd name="connsiteX31" fmla="*/ 64796 w 83441"/>
                  <a:gd name="connsiteY31" fmla="*/ 99520 h 112522"/>
                  <a:gd name="connsiteX32" fmla="*/ 63903 w 83441"/>
                  <a:gd name="connsiteY32" fmla="*/ 99198 h 112522"/>
                  <a:gd name="connsiteX33" fmla="*/ 64046 w 83441"/>
                  <a:gd name="connsiteY33" fmla="*/ 100126 h 112522"/>
                  <a:gd name="connsiteX34" fmla="*/ 63260 w 83441"/>
                  <a:gd name="connsiteY34" fmla="*/ 99591 h 112522"/>
                  <a:gd name="connsiteX35" fmla="*/ 63689 w 83441"/>
                  <a:gd name="connsiteY35" fmla="*/ 100234 h 112522"/>
                  <a:gd name="connsiteX36" fmla="*/ 63617 w 83441"/>
                  <a:gd name="connsiteY36" fmla="*/ 99912 h 112522"/>
                  <a:gd name="connsiteX37" fmla="*/ 63260 w 83441"/>
                  <a:gd name="connsiteY37" fmla="*/ 99662 h 112522"/>
                  <a:gd name="connsiteX38" fmla="*/ 60331 w 83441"/>
                  <a:gd name="connsiteY38" fmla="*/ 98912 h 112522"/>
                  <a:gd name="connsiteX39" fmla="*/ 57295 w 83441"/>
                  <a:gd name="connsiteY39" fmla="*/ 93447 h 112522"/>
                  <a:gd name="connsiteX40" fmla="*/ 53830 w 83441"/>
                  <a:gd name="connsiteY40" fmla="*/ 84946 h 112522"/>
                  <a:gd name="connsiteX41" fmla="*/ 54044 w 83441"/>
                  <a:gd name="connsiteY41" fmla="*/ 72444 h 112522"/>
                  <a:gd name="connsiteX42" fmla="*/ 54723 w 83441"/>
                  <a:gd name="connsiteY42" fmla="*/ 64765 h 112522"/>
                  <a:gd name="connsiteX43" fmla="*/ 52044 w 83441"/>
                  <a:gd name="connsiteY43" fmla="*/ 57192 h 112522"/>
                  <a:gd name="connsiteX44" fmla="*/ 51223 w 83441"/>
                  <a:gd name="connsiteY44" fmla="*/ 56335 h 112522"/>
                  <a:gd name="connsiteX45" fmla="*/ 48294 w 83441"/>
                  <a:gd name="connsiteY45" fmla="*/ 48834 h 112522"/>
                  <a:gd name="connsiteX46" fmla="*/ 42579 w 83441"/>
                  <a:gd name="connsiteY46" fmla="*/ 36726 h 112522"/>
                  <a:gd name="connsiteX47" fmla="*/ 39043 w 83441"/>
                  <a:gd name="connsiteY47" fmla="*/ 33476 h 112522"/>
                  <a:gd name="connsiteX48" fmla="*/ 35685 w 83441"/>
                  <a:gd name="connsiteY48" fmla="*/ 35833 h 112522"/>
                  <a:gd name="connsiteX49" fmla="*/ 33363 w 83441"/>
                  <a:gd name="connsiteY49" fmla="*/ 45227 h 112522"/>
                  <a:gd name="connsiteX50" fmla="*/ 32970 w 83441"/>
                  <a:gd name="connsiteY50" fmla="*/ 45155 h 112522"/>
                  <a:gd name="connsiteX51" fmla="*/ 37542 w 83441"/>
                  <a:gd name="connsiteY51" fmla="*/ 54335 h 112522"/>
                  <a:gd name="connsiteX52" fmla="*/ 38435 w 83441"/>
                  <a:gd name="connsiteY52" fmla="*/ 58657 h 112522"/>
                  <a:gd name="connsiteX53" fmla="*/ 38257 w 83441"/>
                  <a:gd name="connsiteY53" fmla="*/ 58657 h 112522"/>
                  <a:gd name="connsiteX54" fmla="*/ 40650 w 83441"/>
                  <a:gd name="connsiteY54" fmla="*/ 65051 h 112522"/>
                  <a:gd name="connsiteX55" fmla="*/ 39757 w 83441"/>
                  <a:gd name="connsiteY55" fmla="*/ 64694 h 112522"/>
                  <a:gd name="connsiteX56" fmla="*/ 39864 w 83441"/>
                  <a:gd name="connsiteY56" fmla="*/ 67694 h 112522"/>
                  <a:gd name="connsiteX57" fmla="*/ 41900 w 83441"/>
                  <a:gd name="connsiteY57" fmla="*/ 80481 h 112522"/>
                  <a:gd name="connsiteX58" fmla="*/ 41543 w 83441"/>
                  <a:gd name="connsiteY58" fmla="*/ 80303 h 112522"/>
                  <a:gd name="connsiteX59" fmla="*/ 42650 w 83441"/>
                  <a:gd name="connsiteY59" fmla="*/ 84268 h 112522"/>
                  <a:gd name="connsiteX60" fmla="*/ 42364 w 83441"/>
                  <a:gd name="connsiteY60" fmla="*/ 84517 h 112522"/>
                  <a:gd name="connsiteX61" fmla="*/ 44043 w 83441"/>
                  <a:gd name="connsiteY61" fmla="*/ 91304 h 112522"/>
                  <a:gd name="connsiteX62" fmla="*/ 43257 w 83441"/>
                  <a:gd name="connsiteY62" fmla="*/ 91554 h 112522"/>
                  <a:gd name="connsiteX63" fmla="*/ 44365 w 83441"/>
                  <a:gd name="connsiteY63" fmla="*/ 95305 h 112522"/>
                  <a:gd name="connsiteX64" fmla="*/ 44150 w 83441"/>
                  <a:gd name="connsiteY64" fmla="*/ 93840 h 112522"/>
                  <a:gd name="connsiteX65" fmla="*/ 46079 w 83441"/>
                  <a:gd name="connsiteY65" fmla="*/ 99448 h 112522"/>
                  <a:gd name="connsiteX66" fmla="*/ 53723 w 83441"/>
                  <a:gd name="connsiteY66" fmla="*/ 104341 h 112522"/>
                  <a:gd name="connsiteX67" fmla="*/ 53687 w 83441"/>
                  <a:gd name="connsiteY67" fmla="*/ 105592 h 112522"/>
                  <a:gd name="connsiteX68" fmla="*/ 52259 w 83441"/>
                  <a:gd name="connsiteY68" fmla="*/ 106520 h 112522"/>
                  <a:gd name="connsiteX69" fmla="*/ 57366 w 83441"/>
                  <a:gd name="connsiteY69" fmla="*/ 110199 h 112522"/>
                  <a:gd name="connsiteX70" fmla="*/ 57116 w 83441"/>
                  <a:gd name="connsiteY70" fmla="*/ 111092 h 112522"/>
                  <a:gd name="connsiteX71" fmla="*/ 62474 w 83441"/>
                  <a:gd name="connsiteY71" fmla="*/ 112235 h 112522"/>
                  <a:gd name="connsiteX72" fmla="*/ 67618 w 83441"/>
                  <a:gd name="connsiteY72" fmla="*/ 111414 h 112522"/>
                  <a:gd name="connsiteX73" fmla="*/ 74476 w 83441"/>
                  <a:gd name="connsiteY73" fmla="*/ 107270 h 112522"/>
                  <a:gd name="connsiteX74" fmla="*/ 76440 w 83441"/>
                  <a:gd name="connsiteY74" fmla="*/ 106520 h 112522"/>
                  <a:gd name="connsiteX75" fmla="*/ 77083 w 83441"/>
                  <a:gd name="connsiteY75" fmla="*/ 103234 h 112522"/>
                  <a:gd name="connsiteX76" fmla="*/ 78798 w 83441"/>
                  <a:gd name="connsiteY76" fmla="*/ 102591 h 112522"/>
                  <a:gd name="connsiteX77" fmla="*/ 81691 w 83441"/>
                  <a:gd name="connsiteY77" fmla="*/ 90554 h 112522"/>
                  <a:gd name="connsiteX78" fmla="*/ 80298 w 83441"/>
                  <a:gd name="connsiteY78" fmla="*/ 86518 h 112522"/>
                  <a:gd name="connsiteX79" fmla="*/ 81941 w 83441"/>
                  <a:gd name="connsiteY79" fmla="*/ 84696 h 112522"/>
                  <a:gd name="connsiteX80" fmla="*/ 81762 w 83441"/>
                  <a:gd name="connsiteY80" fmla="*/ 85232 h 112522"/>
                  <a:gd name="connsiteX81" fmla="*/ 82655 w 83441"/>
                  <a:gd name="connsiteY81" fmla="*/ 85589 h 112522"/>
                  <a:gd name="connsiteX82" fmla="*/ 82334 w 83441"/>
                  <a:gd name="connsiteY82" fmla="*/ 78910 h 112522"/>
                  <a:gd name="connsiteX83" fmla="*/ 81441 w 83441"/>
                  <a:gd name="connsiteY83" fmla="*/ 79838 h 112522"/>
                  <a:gd name="connsiteX84" fmla="*/ 81691 w 83441"/>
                  <a:gd name="connsiteY84" fmla="*/ 77695 h 112522"/>
                  <a:gd name="connsiteX85" fmla="*/ 82405 w 83441"/>
                  <a:gd name="connsiteY85" fmla="*/ 78195 h 112522"/>
                  <a:gd name="connsiteX86" fmla="*/ 83012 w 83441"/>
                  <a:gd name="connsiteY86" fmla="*/ 74945 h 112522"/>
                  <a:gd name="connsiteX87" fmla="*/ 82048 w 83441"/>
                  <a:gd name="connsiteY87" fmla="*/ 75338 h 112522"/>
                  <a:gd name="connsiteX88" fmla="*/ 82977 w 83441"/>
                  <a:gd name="connsiteY88" fmla="*/ 71230 h 112522"/>
                  <a:gd name="connsiteX89" fmla="*/ 81441 w 83441"/>
                  <a:gd name="connsiteY89" fmla="*/ 71016 h 112522"/>
                  <a:gd name="connsiteX90" fmla="*/ 82869 w 83441"/>
                  <a:gd name="connsiteY90" fmla="*/ 61836 h 112522"/>
                  <a:gd name="connsiteX91" fmla="*/ 81441 w 83441"/>
                  <a:gd name="connsiteY91" fmla="*/ 60622 h 112522"/>
                  <a:gd name="connsiteX92" fmla="*/ 82334 w 83441"/>
                  <a:gd name="connsiteY92" fmla="*/ 60371 h 112522"/>
                  <a:gd name="connsiteX93" fmla="*/ 82512 w 83441"/>
                  <a:gd name="connsiteY93" fmla="*/ 55978 h 112522"/>
                  <a:gd name="connsiteX94" fmla="*/ 83155 w 83441"/>
                  <a:gd name="connsiteY94" fmla="*/ 56050 h 112522"/>
                  <a:gd name="connsiteX95" fmla="*/ 81155 w 83441"/>
                  <a:gd name="connsiteY95" fmla="*/ 55871 h 112522"/>
                  <a:gd name="connsiteX96" fmla="*/ 80191 w 83441"/>
                  <a:gd name="connsiteY96" fmla="*/ 52871 h 112522"/>
                  <a:gd name="connsiteX97" fmla="*/ 78547 w 83441"/>
                  <a:gd name="connsiteY97" fmla="*/ 52263 h 112522"/>
                  <a:gd name="connsiteX98" fmla="*/ 79440 w 83441"/>
                  <a:gd name="connsiteY98" fmla="*/ 52514 h 112522"/>
                  <a:gd name="connsiteX99" fmla="*/ 79083 w 83441"/>
                  <a:gd name="connsiteY99" fmla="*/ 51335 h 112522"/>
                  <a:gd name="connsiteX100" fmla="*/ 80262 w 83441"/>
                  <a:gd name="connsiteY100" fmla="*/ 50692 h 112522"/>
                  <a:gd name="connsiteX101" fmla="*/ 81334 w 83441"/>
                  <a:gd name="connsiteY101" fmla="*/ 51335 h 112522"/>
                  <a:gd name="connsiteX102" fmla="*/ 79833 w 83441"/>
                  <a:gd name="connsiteY102" fmla="*/ 49442 h 112522"/>
                  <a:gd name="connsiteX103" fmla="*/ 81191 w 83441"/>
                  <a:gd name="connsiteY103" fmla="*/ 44227 h 112522"/>
                  <a:gd name="connsiteX104" fmla="*/ 80405 w 83441"/>
                  <a:gd name="connsiteY104" fmla="*/ 39333 h 112522"/>
                  <a:gd name="connsiteX105" fmla="*/ 82512 w 83441"/>
                  <a:gd name="connsiteY105" fmla="*/ 38440 h 112522"/>
                  <a:gd name="connsiteX106" fmla="*/ 81298 w 83441"/>
                  <a:gd name="connsiteY106" fmla="*/ 33154 h 112522"/>
                  <a:gd name="connsiteX107" fmla="*/ 81441 w 83441"/>
                  <a:gd name="connsiteY107" fmla="*/ 33368 h 112522"/>
                  <a:gd name="connsiteX108" fmla="*/ 78690 w 83441"/>
                  <a:gd name="connsiteY108" fmla="*/ 21652 h 112522"/>
                  <a:gd name="connsiteX109" fmla="*/ 76440 w 83441"/>
                  <a:gd name="connsiteY109" fmla="*/ 20867 h 112522"/>
                  <a:gd name="connsiteX110" fmla="*/ 71082 w 83441"/>
                  <a:gd name="connsiteY110" fmla="*/ 13044 h 112522"/>
                  <a:gd name="connsiteX111" fmla="*/ 70046 w 83441"/>
                  <a:gd name="connsiteY111" fmla="*/ 9508 h 112522"/>
                  <a:gd name="connsiteX112" fmla="*/ 70511 w 83441"/>
                  <a:gd name="connsiteY112" fmla="*/ 9758 h 112522"/>
                  <a:gd name="connsiteX113" fmla="*/ 64439 w 83441"/>
                  <a:gd name="connsiteY113" fmla="*/ 4150 h 112522"/>
                  <a:gd name="connsiteX114" fmla="*/ 59688 w 83441"/>
                  <a:gd name="connsiteY114" fmla="*/ 3472 h 112522"/>
                  <a:gd name="connsiteX115" fmla="*/ 58831 w 83441"/>
                  <a:gd name="connsiteY115" fmla="*/ 2436 h 112522"/>
                  <a:gd name="connsiteX116" fmla="*/ 58724 w 83441"/>
                  <a:gd name="connsiteY116" fmla="*/ 1400 h 112522"/>
                  <a:gd name="connsiteX117" fmla="*/ 57831 w 83441"/>
                  <a:gd name="connsiteY117" fmla="*/ 1614 h 112522"/>
                  <a:gd name="connsiteX118" fmla="*/ 57866 w 83441"/>
                  <a:gd name="connsiteY118" fmla="*/ 1436 h 112522"/>
                  <a:gd name="connsiteX119" fmla="*/ 57081 w 83441"/>
                  <a:gd name="connsiteY119" fmla="*/ 1793 h 112522"/>
                  <a:gd name="connsiteX120" fmla="*/ 57188 w 83441"/>
                  <a:gd name="connsiteY120" fmla="*/ 2329 h 112522"/>
                  <a:gd name="connsiteX121" fmla="*/ 52544 w 83441"/>
                  <a:gd name="connsiteY121" fmla="*/ 7 h 112522"/>
                  <a:gd name="connsiteX122" fmla="*/ 41079 w 83441"/>
                  <a:gd name="connsiteY122" fmla="*/ 3079 h 112522"/>
                  <a:gd name="connsiteX123" fmla="*/ 42222 w 83441"/>
                  <a:gd name="connsiteY123" fmla="*/ 1257 h 112522"/>
                  <a:gd name="connsiteX124" fmla="*/ 39721 w 83441"/>
                  <a:gd name="connsiteY124" fmla="*/ 2114 h 112522"/>
                  <a:gd name="connsiteX125" fmla="*/ 41829 w 83441"/>
                  <a:gd name="connsiteY125" fmla="*/ 829 h 112522"/>
                  <a:gd name="connsiteX126" fmla="*/ 32292 w 83441"/>
                  <a:gd name="connsiteY126" fmla="*/ 4008 h 112522"/>
                  <a:gd name="connsiteX127" fmla="*/ 31935 w 83441"/>
                  <a:gd name="connsiteY127" fmla="*/ 5007 h 112522"/>
                  <a:gd name="connsiteX128" fmla="*/ 31685 w 83441"/>
                  <a:gd name="connsiteY128" fmla="*/ 4972 h 112522"/>
                  <a:gd name="connsiteX129" fmla="*/ 30970 w 83441"/>
                  <a:gd name="connsiteY129" fmla="*/ 6508 h 112522"/>
                  <a:gd name="connsiteX130" fmla="*/ 28648 w 83441"/>
                  <a:gd name="connsiteY130" fmla="*/ 5472 h 112522"/>
                  <a:gd name="connsiteX131" fmla="*/ 24148 w 83441"/>
                  <a:gd name="connsiteY131" fmla="*/ 8758 h 112522"/>
                  <a:gd name="connsiteX132" fmla="*/ 24791 w 83441"/>
                  <a:gd name="connsiteY132" fmla="*/ 9472 h 112522"/>
                  <a:gd name="connsiteX133" fmla="*/ 22898 w 83441"/>
                  <a:gd name="connsiteY133" fmla="*/ 9972 h 112522"/>
                  <a:gd name="connsiteX134" fmla="*/ 22290 w 83441"/>
                  <a:gd name="connsiteY134" fmla="*/ 9008 h 112522"/>
                  <a:gd name="connsiteX135" fmla="*/ 20933 w 83441"/>
                  <a:gd name="connsiteY135" fmla="*/ 11616 h 112522"/>
                  <a:gd name="connsiteX136" fmla="*/ 21540 w 83441"/>
                  <a:gd name="connsiteY136" fmla="*/ 9723 h 112522"/>
                  <a:gd name="connsiteX137" fmla="*/ 17397 w 83441"/>
                  <a:gd name="connsiteY137" fmla="*/ 12151 h 112522"/>
                  <a:gd name="connsiteX138" fmla="*/ 17933 w 83441"/>
                  <a:gd name="connsiteY138" fmla="*/ 14259 h 112522"/>
                  <a:gd name="connsiteX139" fmla="*/ 13932 w 83441"/>
                  <a:gd name="connsiteY139" fmla="*/ 16688 h 112522"/>
                  <a:gd name="connsiteX140" fmla="*/ 14861 w 83441"/>
                  <a:gd name="connsiteY140" fmla="*/ 17366 h 112522"/>
                  <a:gd name="connsiteX141" fmla="*/ 8932 w 83441"/>
                  <a:gd name="connsiteY141" fmla="*/ 19617 h 112522"/>
                  <a:gd name="connsiteX142" fmla="*/ 859 w 83441"/>
                  <a:gd name="connsiteY142" fmla="*/ 27332 h 112522"/>
                  <a:gd name="connsiteX143" fmla="*/ 752 w 83441"/>
                  <a:gd name="connsiteY143" fmla="*/ 30939 h 112522"/>
                  <a:gd name="connsiteX144" fmla="*/ 5217 w 83441"/>
                  <a:gd name="connsiteY144" fmla="*/ 32118 h 112522"/>
                  <a:gd name="connsiteX145" fmla="*/ 8074 w 83441"/>
                  <a:gd name="connsiteY145" fmla="*/ 31975 h 112522"/>
                  <a:gd name="connsiteX146" fmla="*/ 29577 w 83441"/>
                  <a:gd name="connsiteY146" fmla="*/ 20188 h 112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</a:cxnLst>
                <a:rect l="l" t="t" r="r" b="b"/>
                <a:pathLst>
                  <a:path w="83441" h="112522">
                    <a:moveTo>
                      <a:pt x="29577" y="20188"/>
                    </a:moveTo>
                    <a:cubicBezTo>
                      <a:pt x="33435" y="18438"/>
                      <a:pt x="35971" y="17867"/>
                      <a:pt x="38364" y="17437"/>
                    </a:cubicBezTo>
                    <a:cubicBezTo>
                      <a:pt x="40757" y="16974"/>
                      <a:pt x="42972" y="16438"/>
                      <a:pt x="46151" y="15509"/>
                    </a:cubicBezTo>
                    <a:cubicBezTo>
                      <a:pt x="49580" y="15152"/>
                      <a:pt x="51687" y="14902"/>
                      <a:pt x="53794" y="15545"/>
                    </a:cubicBezTo>
                    <a:cubicBezTo>
                      <a:pt x="55473" y="14688"/>
                      <a:pt x="56330" y="16938"/>
                      <a:pt x="58224" y="17295"/>
                    </a:cubicBezTo>
                    <a:lnTo>
                      <a:pt x="57974" y="18295"/>
                    </a:lnTo>
                    <a:cubicBezTo>
                      <a:pt x="58652" y="18402"/>
                      <a:pt x="59295" y="18831"/>
                      <a:pt x="59259" y="19545"/>
                    </a:cubicBezTo>
                    <a:lnTo>
                      <a:pt x="59045" y="19652"/>
                    </a:lnTo>
                    <a:cubicBezTo>
                      <a:pt x="60117" y="19902"/>
                      <a:pt x="60260" y="21152"/>
                      <a:pt x="60795" y="21331"/>
                    </a:cubicBezTo>
                    <a:lnTo>
                      <a:pt x="60545" y="21438"/>
                    </a:lnTo>
                    <a:cubicBezTo>
                      <a:pt x="60760" y="21724"/>
                      <a:pt x="60974" y="22045"/>
                      <a:pt x="61188" y="22402"/>
                    </a:cubicBezTo>
                    <a:lnTo>
                      <a:pt x="60795" y="22367"/>
                    </a:lnTo>
                    <a:cubicBezTo>
                      <a:pt x="62153" y="23510"/>
                      <a:pt x="62867" y="25224"/>
                      <a:pt x="63081" y="26832"/>
                    </a:cubicBezTo>
                    <a:lnTo>
                      <a:pt x="64046" y="26367"/>
                    </a:lnTo>
                    <a:cubicBezTo>
                      <a:pt x="63903" y="30046"/>
                      <a:pt x="66332" y="30904"/>
                      <a:pt x="65474" y="34404"/>
                    </a:cubicBezTo>
                    <a:lnTo>
                      <a:pt x="65224" y="34404"/>
                    </a:lnTo>
                    <a:cubicBezTo>
                      <a:pt x="68582" y="38298"/>
                      <a:pt x="63974" y="41048"/>
                      <a:pt x="66439" y="45191"/>
                    </a:cubicBezTo>
                    <a:cubicBezTo>
                      <a:pt x="66153" y="44620"/>
                      <a:pt x="65867" y="45370"/>
                      <a:pt x="65617" y="45334"/>
                    </a:cubicBezTo>
                    <a:cubicBezTo>
                      <a:pt x="65760" y="47227"/>
                      <a:pt x="65689" y="50120"/>
                      <a:pt x="67796" y="50263"/>
                    </a:cubicBezTo>
                    <a:cubicBezTo>
                      <a:pt x="67689" y="52156"/>
                      <a:pt x="67118" y="51835"/>
                      <a:pt x="66296" y="52085"/>
                    </a:cubicBezTo>
                    <a:cubicBezTo>
                      <a:pt x="67225" y="52085"/>
                      <a:pt x="67582" y="53835"/>
                      <a:pt x="67832" y="55335"/>
                    </a:cubicBezTo>
                    <a:lnTo>
                      <a:pt x="67403" y="54657"/>
                    </a:lnTo>
                    <a:cubicBezTo>
                      <a:pt x="67618" y="56121"/>
                      <a:pt x="67975" y="57550"/>
                      <a:pt x="68332" y="58872"/>
                    </a:cubicBezTo>
                    <a:lnTo>
                      <a:pt x="69868" y="57764"/>
                    </a:lnTo>
                    <a:cubicBezTo>
                      <a:pt x="69796" y="59907"/>
                      <a:pt x="67939" y="58836"/>
                      <a:pt x="68689" y="60443"/>
                    </a:cubicBezTo>
                    <a:lnTo>
                      <a:pt x="70082" y="60157"/>
                    </a:lnTo>
                    <a:cubicBezTo>
                      <a:pt x="70296" y="62693"/>
                      <a:pt x="68296" y="64408"/>
                      <a:pt x="67403" y="66622"/>
                    </a:cubicBezTo>
                    <a:cubicBezTo>
                      <a:pt x="67368" y="71051"/>
                      <a:pt x="67546" y="76767"/>
                      <a:pt x="67868" y="82374"/>
                    </a:cubicBezTo>
                    <a:cubicBezTo>
                      <a:pt x="68153" y="87661"/>
                      <a:pt x="67903" y="93018"/>
                      <a:pt x="65546" y="96448"/>
                    </a:cubicBezTo>
                    <a:lnTo>
                      <a:pt x="64403" y="96412"/>
                    </a:lnTo>
                    <a:cubicBezTo>
                      <a:pt x="62938" y="96054"/>
                      <a:pt x="65903" y="99019"/>
                      <a:pt x="64474" y="98627"/>
                    </a:cubicBezTo>
                    <a:lnTo>
                      <a:pt x="64796" y="99520"/>
                    </a:lnTo>
                    <a:cubicBezTo>
                      <a:pt x="64474" y="99520"/>
                      <a:pt x="64046" y="99591"/>
                      <a:pt x="63903" y="99198"/>
                    </a:cubicBezTo>
                    <a:cubicBezTo>
                      <a:pt x="63617" y="99591"/>
                      <a:pt x="63831" y="99662"/>
                      <a:pt x="64046" y="100126"/>
                    </a:cubicBezTo>
                    <a:cubicBezTo>
                      <a:pt x="63760" y="99948"/>
                      <a:pt x="63474" y="99841"/>
                      <a:pt x="63260" y="99591"/>
                    </a:cubicBezTo>
                    <a:cubicBezTo>
                      <a:pt x="63260" y="99520"/>
                      <a:pt x="63581" y="99948"/>
                      <a:pt x="63689" y="100234"/>
                    </a:cubicBezTo>
                    <a:cubicBezTo>
                      <a:pt x="63724" y="100341"/>
                      <a:pt x="63581" y="99948"/>
                      <a:pt x="63617" y="99912"/>
                    </a:cubicBezTo>
                    <a:cubicBezTo>
                      <a:pt x="63510" y="99162"/>
                      <a:pt x="63546" y="99555"/>
                      <a:pt x="63260" y="99662"/>
                    </a:cubicBezTo>
                    <a:cubicBezTo>
                      <a:pt x="62617" y="99805"/>
                      <a:pt x="61152" y="99841"/>
                      <a:pt x="60331" y="98912"/>
                    </a:cubicBezTo>
                    <a:cubicBezTo>
                      <a:pt x="59795" y="97341"/>
                      <a:pt x="58688" y="96054"/>
                      <a:pt x="57295" y="93447"/>
                    </a:cubicBezTo>
                    <a:cubicBezTo>
                      <a:pt x="55938" y="90947"/>
                      <a:pt x="54652" y="87553"/>
                      <a:pt x="53830" y="84946"/>
                    </a:cubicBezTo>
                    <a:cubicBezTo>
                      <a:pt x="52259" y="81267"/>
                      <a:pt x="53187" y="76945"/>
                      <a:pt x="54044" y="72444"/>
                    </a:cubicBezTo>
                    <a:cubicBezTo>
                      <a:pt x="54437" y="70016"/>
                      <a:pt x="55009" y="68123"/>
                      <a:pt x="54723" y="64765"/>
                    </a:cubicBezTo>
                    <a:cubicBezTo>
                      <a:pt x="54437" y="61729"/>
                      <a:pt x="53509" y="59121"/>
                      <a:pt x="52044" y="57192"/>
                    </a:cubicBezTo>
                    <a:cubicBezTo>
                      <a:pt x="52151" y="56835"/>
                      <a:pt x="51401" y="56228"/>
                      <a:pt x="51223" y="56335"/>
                    </a:cubicBezTo>
                    <a:cubicBezTo>
                      <a:pt x="50258" y="53692"/>
                      <a:pt x="49258" y="51228"/>
                      <a:pt x="48294" y="48834"/>
                    </a:cubicBezTo>
                    <a:cubicBezTo>
                      <a:pt x="48294" y="48834"/>
                      <a:pt x="44365" y="40298"/>
                      <a:pt x="42579" y="36726"/>
                    </a:cubicBezTo>
                    <a:cubicBezTo>
                      <a:pt x="41614" y="34940"/>
                      <a:pt x="40864" y="33725"/>
                      <a:pt x="39043" y="33476"/>
                    </a:cubicBezTo>
                    <a:cubicBezTo>
                      <a:pt x="38257" y="33476"/>
                      <a:pt x="36828" y="33940"/>
                      <a:pt x="35685" y="35833"/>
                    </a:cubicBezTo>
                    <a:cubicBezTo>
                      <a:pt x="34471" y="37690"/>
                      <a:pt x="33542" y="40976"/>
                      <a:pt x="33363" y="45227"/>
                    </a:cubicBezTo>
                    <a:lnTo>
                      <a:pt x="32970" y="45155"/>
                    </a:lnTo>
                    <a:cubicBezTo>
                      <a:pt x="33792" y="49835"/>
                      <a:pt x="34828" y="52406"/>
                      <a:pt x="37542" y="54335"/>
                    </a:cubicBezTo>
                    <a:cubicBezTo>
                      <a:pt x="35792" y="55621"/>
                      <a:pt x="38721" y="57550"/>
                      <a:pt x="38435" y="58657"/>
                    </a:cubicBezTo>
                    <a:lnTo>
                      <a:pt x="38257" y="58657"/>
                    </a:lnTo>
                    <a:cubicBezTo>
                      <a:pt x="40721" y="60336"/>
                      <a:pt x="38793" y="63622"/>
                      <a:pt x="40650" y="65051"/>
                    </a:cubicBezTo>
                    <a:cubicBezTo>
                      <a:pt x="40471" y="65015"/>
                      <a:pt x="39936" y="65158"/>
                      <a:pt x="39757" y="64694"/>
                    </a:cubicBezTo>
                    <a:cubicBezTo>
                      <a:pt x="40436" y="66015"/>
                      <a:pt x="41079" y="67587"/>
                      <a:pt x="39864" y="67694"/>
                    </a:cubicBezTo>
                    <a:cubicBezTo>
                      <a:pt x="40400" y="71230"/>
                      <a:pt x="39793" y="77695"/>
                      <a:pt x="41900" y="80481"/>
                    </a:cubicBezTo>
                    <a:lnTo>
                      <a:pt x="41543" y="80303"/>
                    </a:lnTo>
                    <a:cubicBezTo>
                      <a:pt x="42972" y="81910"/>
                      <a:pt x="41829" y="82446"/>
                      <a:pt x="42650" y="84268"/>
                    </a:cubicBezTo>
                    <a:cubicBezTo>
                      <a:pt x="42507" y="84375"/>
                      <a:pt x="42436" y="84517"/>
                      <a:pt x="42364" y="84517"/>
                    </a:cubicBezTo>
                    <a:cubicBezTo>
                      <a:pt x="43793" y="86196"/>
                      <a:pt x="43114" y="89875"/>
                      <a:pt x="44043" y="91304"/>
                    </a:cubicBezTo>
                    <a:lnTo>
                      <a:pt x="43257" y="91554"/>
                    </a:lnTo>
                    <a:cubicBezTo>
                      <a:pt x="43543" y="92804"/>
                      <a:pt x="43936" y="94054"/>
                      <a:pt x="44365" y="95305"/>
                    </a:cubicBezTo>
                    <a:lnTo>
                      <a:pt x="44150" y="93840"/>
                    </a:lnTo>
                    <a:cubicBezTo>
                      <a:pt x="46436" y="93697"/>
                      <a:pt x="43507" y="97126"/>
                      <a:pt x="46079" y="99448"/>
                    </a:cubicBezTo>
                    <a:cubicBezTo>
                      <a:pt x="47222" y="102377"/>
                      <a:pt x="52687" y="102020"/>
                      <a:pt x="53723" y="104341"/>
                    </a:cubicBezTo>
                    <a:cubicBezTo>
                      <a:pt x="55330" y="104484"/>
                      <a:pt x="51723" y="104770"/>
                      <a:pt x="53687" y="105592"/>
                    </a:cubicBezTo>
                    <a:cubicBezTo>
                      <a:pt x="52973" y="106520"/>
                      <a:pt x="52509" y="105449"/>
                      <a:pt x="52259" y="106520"/>
                    </a:cubicBezTo>
                    <a:cubicBezTo>
                      <a:pt x="54223" y="107377"/>
                      <a:pt x="54437" y="109842"/>
                      <a:pt x="57366" y="110199"/>
                    </a:cubicBezTo>
                    <a:lnTo>
                      <a:pt x="57116" y="111092"/>
                    </a:lnTo>
                    <a:cubicBezTo>
                      <a:pt x="59081" y="111092"/>
                      <a:pt x="60724" y="111699"/>
                      <a:pt x="62474" y="112235"/>
                    </a:cubicBezTo>
                    <a:cubicBezTo>
                      <a:pt x="64296" y="112664"/>
                      <a:pt x="66332" y="112771"/>
                      <a:pt x="67618" y="111414"/>
                    </a:cubicBezTo>
                    <a:cubicBezTo>
                      <a:pt x="71332" y="108806"/>
                      <a:pt x="72547" y="112057"/>
                      <a:pt x="74476" y="107270"/>
                    </a:cubicBezTo>
                    <a:cubicBezTo>
                      <a:pt x="75119" y="107056"/>
                      <a:pt x="75761" y="106806"/>
                      <a:pt x="76440" y="106520"/>
                    </a:cubicBezTo>
                    <a:cubicBezTo>
                      <a:pt x="77619" y="104948"/>
                      <a:pt x="75726" y="104699"/>
                      <a:pt x="77083" y="103234"/>
                    </a:cubicBezTo>
                    <a:cubicBezTo>
                      <a:pt x="77833" y="103627"/>
                      <a:pt x="78476" y="101305"/>
                      <a:pt x="78798" y="102591"/>
                    </a:cubicBezTo>
                    <a:cubicBezTo>
                      <a:pt x="81405" y="98912"/>
                      <a:pt x="79155" y="94697"/>
                      <a:pt x="81691" y="90554"/>
                    </a:cubicBezTo>
                    <a:cubicBezTo>
                      <a:pt x="80298" y="89411"/>
                      <a:pt x="81369" y="87304"/>
                      <a:pt x="80298" y="86518"/>
                    </a:cubicBezTo>
                    <a:cubicBezTo>
                      <a:pt x="80976" y="86411"/>
                      <a:pt x="80655" y="82196"/>
                      <a:pt x="81941" y="84696"/>
                    </a:cubicBezTo>
                    <a:cubicBezTo>
                      <a:pt x="82048" y="84910"/>
                      <a:pt x="82012" y="85268"/>
                      <a:pt x="81762" y="85232"/>
                    </a:cubicBezTo>
                    <a:lnTo>
                      <a:pt x="82655" y="85589"/>
                    </a:lnTo>
                    <a:cubicBezTo>
                      <a:pt x="84513" y="83196"/>
                      <a:pt x="81941" y="81160"/>
                      <a:pt x="82334" y="78910"/>
                    </a:cubicBezTo>
                    <a:cubicBezTo>
                      <a:pt x="81977" y="79588"/>
                      <a:pt x="82048" y="80445"/>
                      <a:pt x="81441" y="79838"/>
                    </a:cubicBezTo>
                    <a:lnTo>
                      <a:pt x="81691" y="77695"/>
                    </a:lnTo>
                    <a:lnTo>
                      <a:pt x="82405" y="78195"/>
                    </a:lnTo>
                    <a:lnTo>
                      <a:pt x="83012" y="74945"/>
                    </a:lnTo>
                    <a:lnTo>
                      <a:pt x="82048" y="75338"/>
                    </a:lnTo>
                    <a:cubicBezTo>
                      <a:pt x="82619" y="73730"/>
                      <a:pt x="84227" y="73231"/>
                      <a:pt x="82977" y="71230"/>
                    </a:cubicBezTo>
                    <a:cubicBezTo>
                      <a:pt x="82262" y="70337"/>
                      <a:pt x="81691" y="72802"/>
                      <a:pt x="81441" y="71016"/>
                    </a:cubicBezTo>
                    <a:cubicBezTo>
                      <a:pt x="82155" y="68801"/>
                      <a:pt x="83048" y="65051"/>
                      <a:pt x="82869" y="61836"/>
                    </a:cubicBezTo>
                    <a:cubicBezTo>
                      <a:pt x="81869" y="62265"/>
                      <a:pt x="81798" y="61407"/>
                      <a:pt x="81441" y="60622"/>
                    </a:cubicBezTo>
                    <a:lnTo>
                      <a:pt x="82334" y="60371"/>
                    </a:lnTo>
                    <a:cubicBezTo>
                      <a:pt x="80548" y="57443"/>
                      <a:pt x="84084" y="58621"/>
                      <a:pt x="82512" y="55978"/>
                    </a:cubicBezTo>
                    <a:lnTo>
                      <a:pt x="83155" y="56050"/>
                    </a:lnTo>
                    <a:lnTo>
                      <a:pt x="81155" y="55871"/>
                    </a:lnTo>
                    <a:cubicBezTo>
                      <a:pt x="79048" y="54192"/>
                      <a:pt x="82834" y="54621"/>
                      <a:pt x="80191" y="52871"/>
                    </a:cubicBezTo>
                    <a:cubicBezTo>
                      <a:pt x="80405" y="53656"/>
                      <a:pt x="78190" y="53407"/>
                      <a:pt x="78547" y="52263"/>
                    </a:cubicBezTo>
                    <a:lnTo>
                      <a:pt x="79440" y="52514"/>
                    </a:lnTo>
                    <a:cubicBezTo>
                      <a:pt x="79262" y="51942"/>
                      <a:pt x="78869" y="51728"/>
                      <a:pt x="79083" y="51335"/>
                    </a:cubicBezTo>
                    <a:cubicBezTo>
                      <a:pt x="79548" y="51692"/>
                      <a:pt x="80333" y="51585"/>
                      <a:pt x="80262" y="50692"/>
                    </a:cubicBezTo>
                    <a:cubicBezTo>
                      <a:pt x="80619" y="50942"/>
                      <a:pt x="80976" y="51156"/>
                      <a:pt x="81334" y="51335"/>
                    </a:cubicBezTo>
                    <a:cubicBezTo>
                      <a:pt x="80798" y="50799"/>
                      <a:pt x="80333" y="50156"/>
                      <a:pt x="79833" y="49442"/>
                    </a:cubicBezTo>
                    <a:cubicBezTo>
                      <a:pt x="80941" y="48013"/>
                      <a:pt x="79976" y="44941"/>
                      <a:pt x="81191" y="44227"/>
                    </a:cubicBezTo>
                    <a:cubicBezTo>
                      <a:pt x="81191" y="44227"/>
                      <a:pt x="81834" y="40191"/>
                      <a:pt x="80405" y="39333"/>
                    </a:cubicBezTo>
                    <a:cubicBezTo>
                      <a:pt x="81298" y="40083"/>
                      <a:pt x="81476" y="37869"/>
                      <a:pt x="82512" y="38440"/>
                    </a:cubicBezTo>
                    <a:cubicBezTo>
                      <a:pt x="81548" y="37405"/>
                      <a:pt x="80476" y="34511"/>
                      <a:pt x="81298" y="33154"/>
                    </a:cubicBezTo>
                    <a:lnTo>
                      <a:pt x="81441" y="33368"/>
                    </a:lnTo>
                    <a:cubicBezTo>
                      <a:pt x="81834" y="28617"/>
                      <a:pt x="78726" y="25974"/>
                      <a:pt x="78690" y="21652"/>
                    </a:cubicBezTo>
                    <a:cubicBezTo>
                      <a:pt x="77762" y="22153"/>
                      <a:pt x="77547" y="19902"/>
                      <a:pt x="76440" y="20867"/>
                    </a:cubicBezTo>
                    <a:cubicBezTo>
                      <a:pt x="73904" y="17509"/>
                      <a:pt x="75511" y="12258"/>
                      <a:pt x="71082" y="13044"/>
                    </a:cubicBezTo>
                    <a:cubicBezTo>
                      <a:pt x="69796" y="11544"/>
                      <a:pt x="70511" y="10544"/>
                      <a:pt x="70046" y="9508"/>
                    </a:cubicBezTo>
                    <a:lnTo>
                      <a:pt x="70511" y="9758"/>
                    </a:lnTo>
                    <a:cubicBezTo>
                      <a:pt x="67760" y="6865"/>
                      <a:pt x="66796" y="6151"/>
                      <a:pt x="64439" y="4150"/>
                    </a:cubicBezTo>
                    <a:cubicBezTo>
                      <a:pt x="62938" y="3579"/>
                      <a:pt x="61688" y="5150"/>
                      <a:pt x="59688" y="3472"/>
                    </a:cubicBezTo>
                    <a:cubicBezTo>
                      <a:pt x="60795" y="3150"/>
                      <a:pt x="59759" y="2793"/>
                      <a:pt x="58831" y="2436"/>
                    </a:cubicBezTo>
                    <a:cubicBezTo>
                      <a:pt x="59474" y="2543"/>
                      <a:pt x="59795" y="2364"/>
                      <a:pt x="58724" y="1400"/>
                    </a:cubicBezTo>
                    <a:cubicBezTo>
                      <a:pt x="58438" y="1543"/>
                      <a:pt x="58116" y="1579"/>
                      <a:pt x="57831" y="1614"/>
                    </a:cubicBezTo>
                    <a:cubicBezTo>
                      <a:pt x="57831" y="1543"/>
                      <a:pt x="57795" y="1507"/>
                      <a:pt x="57866" y="1436"/>
                    </a:cubicBezTo>
                    <a:cubicBezTo>
                      <a:pt x="56152" y="1114"/>
                      <a:pt x="56402" y="1436"/>
                      <a:pt x="57081" y="1793"/>
                    </a:cubicBezTo>
                    <a:cubicBezTo>
                      <a:pt x="57009" y="1900"/>
                      <a:pt x="57009" y="2043"/>
                      <a:pt x="57188" y="2329"/>
                    </a:cubicBezTo>
                    <a:cubicBezTo>
                      <a:pt x="55866" y="793"/>
                      <a:pt x="52544" y="1329"/>
                      <a:pt x="52544" y="7"/>
                    </a:cubicBezTo>
                    <a:cubicBezTo>
                      <a:pt x="47294" y="-136"/>
                      <a:pt x="44508" y="1900"/>
                      <a:pt x="41079" y="3079"/>
                    </a:cubicBezTo>
                    <a:cubicBezTo>
                      <a:pt x="40543" y="2507"/>
                      <a:pt x="41186" y="1686"/>
                      <a:pt x="42222" y="1257"/>
                    </a:cubicBezTo>
                    <a:cubicBezTo>
                      <a:pt x="41364" y="1471"/>
                      <a:pt x="40543" y="1793"/>
                      <a:pt x="39721" y="2114"/>
                    </a:cubicBezTo>
                    <a:cubicBezTo>
                      <a:pt x="39507" y="1186"/>
                      <a:pt x="41007" y="1150"/>
                      <a:pt x="41829" y="829"/>
                    </a:cubicBezTo>
                    <a:cubicBezTo>
                      <a:pt x="38257" y="-29"/>
                      <a:pt x="36007" y="4008"/>
                      <a:pt x="32292" y="4008"/>
                    </a:cubicBezTo>
                    <a:lnTo>
                      <a:pt x="31935" y="5007"/>
                    </a:lnTo>
                    <a:lnTo>
                      <a:pt x="31685" y="4972"/>
                    </a:lnTo>
                    <a:cubicBezTo>
                      <a:pt x="31863" y="5365"/>
                      <a:pt x="31363" y="6151"/>
                      <a:pt x="30970" y="6508"/>
                    </a:cubicBezTo>
                    <a:cubicBezTo>
                      <a:pt x="30184" y="5936"/>
                      <a:pt x="30184" y="4686"/>
                      <a:pt x="28648" y="5472"/>
                    </a:cubicBezTo>
                    <a:cubicBezTo>
                      <a:pt x="27041" y="5293"/>
                      <a:pt x="25434" y="7544"/>
                      <a:pt x="24148" y="8758"/>
                    </a:cubicBezTo>
                    <a:cubicBezTo>
                      <a:pt x="25005" y="8437"/>
                      <a:pt x="24969" y="9008"/>
                      <a:pt x="24791" y="9472"/>
                    </a:cubicBezTo>
                    <a:cubicBezTo>
                      <a:pt x="24076" y="9901"/>
                      <a:pt x="23255" y="9365"/>
                      <a:pt x="22898" y="9972"/>
                    </a:cubicBezTo>
                    <a:lnTo>
                      <a:pt x="22290" y="9008"/>
                    </a:lnTo>
                    <a:cubicBezTo>
                      <a:pt x="23076" y="9830"/>
                      <a:pt x="20969" y="11044"/>
                      <a:pt x="20933" y="11616"/>
                    </a:cubicBezTo>
                    <a:cubicBezTo>
                      <a:pt x="20112" y="11080"/>
                      <a:pt x="21683" y="10365"/>
                      <a:pt x="21540" y="9723"/>
                    </a:cubicBezTo>
                    <a:cubicBezTo>
                      <a:pt x="18754" y="11330"/>
                      <a:pt x="20147" y="10544"/>
                      <a:pt x="17397" y="12151"/>
                    </a:cubicBezTo>
                    <a:cubicBezTo>
                      <a:pt x="16325" y="13723"/>
                      <a:pt x="18183" y="12973"/>
                      <a:pt x="17933" y="14259"/>
                    </a:cubicBezTo>
                    <a:cubicBezTo>
                      <a:pt x="16718" y="15188"/>
                      <a:pt x="15790" y="16545"/>
                      <a:pt x="13932" y="16688"/>
                    </a:cubicBezTo>
                    <a:lnTo>
                      <a:pt x="14861" y="17366"/>
                    </a:lnTo>
                    <a:cubicBezTo>
                      <a:pt x="12682" y="19331"/>
                      <a:pt x="11039" y="19902"/>
                      <a:pt x="8932" y="19617"/>
                    </a:cubicBezTo>
                    <a:cubicBezTo>
                      <a:pt x="4931" y="23474"/>
                      <a:pt x="2145" y="25581"/>
                      <a:pt x="859" y="27332"/>
                    </a:cubicBezTo>
                    <a:cubicBezTo>
                      <a:pt x="-427" y="29046"/>
                      <a:pt x="-105" y="30118"/>
                      <a:pt x="752" y="30939"/>
                    </a:cubicBezTo>
                    <a:cubicBezTo>
                      <a:pt x="1752" y="31690"/>
                      <a:pt x="3610" y="32011"/>
                      <a:pt x="5217" y="32118"/>
                    </a:cubicBezTo>
                    <a:cubicBezTo>
                      <a:pt x="6753" y="32154"/>
                      <a:pt x="8074" y="31975"/>
                      <a:pt x="8074" y="31975"/>
                    </a:cubicBezTo>
                    <a:cubicBezTo>
                      <a:pt x="18469" y="30904"/>
                      <a:pt x="21433" y="25403"/>
                      <a:pt x="29577" y="201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" name="Graphic 511">
              <a:extLst>
                <a:ext uri="{FF2B5EF4-FFF2-40B4-BE49-F238E27FC236}">
                  <a16:creationId xmlns:a16="http://schemas.microsoft.com/office/drawing/2014/main" id="{ED721289-2FFA-8340-984C-DDB944E02DBB}"/>
                </a:ext>
              </a:extLst>
            </p:cNvPr>
            <p:cNvGrpSpPr/>
            <p:nvPr/>
          </p:nvGrpSpPr>
          <p:grpSpPr>
            <a:xfrm>
              <a:off x="7497433" y="6294536"/>
              <a:ext cx="61986" cy="89583"/>
              <a:chOff x="7497433" y="6294536"/>
              <a:chExt cx="61986" cy="89583"/>
            </a:xfrm>
            <a:grpFill/>
          </p:grpSpPr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0CC52EF9-9A78-8646-91D2-A81A50767C7A}"/>
                  </a:ext>
                </a:extLst>
              </p:cNvPr>
              <p:cNvSpPr/>
              <p:nvPr/>
            </p:nvSpPr>
            <p:spPr>
              <a:xfrm>
                <a:off x="7514057" y="6297751"/>
                <a:ext cx="500" cy="285"/>
              </a:xfrm>
              <a:custGeom>
                <a:avLst/>
                <a:gdLst>
                  <a:gd name="connsiteX0" fmla="*/ 0 w 500"/>
                  <a:gd name="connsiteY0" fmla="*/ 0 h 285"/>
                  <a:gd name="connsiteX1" fmla="*/ 500 w 500"/>
                  <a:gd name="connsiteY1" fmla="*/ 286 h 285"/>
                  <a:gd name="connsiteX2" fmla="*/ 0 w 500"/>
                  <a:gd name="connsiteY2" fmla="*/ 0 h 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285">
                    <a:moveTo>
                      <a:pt x="0" y="0"/>
                    </a:moveTo>
                    <a:lnTo>
                      <a:pt x="500" y="286"/>
                    </a:lnTo>
                    <a:cubicBezTo>
                      <a:pt x="429" y="107"/>
                      <a:pt x="286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2220D7BD-CBA2-6940-B32A-4FB102921CC5}"/>
                  </a:ext>
                </a:extLst>
              </p:cNvPr>
              <p:cNvSpPr/>
              <p:nvPr/>
            </p:nvSpPr>
            <p:spPr>
              <a:xfrm>
                <a:off x="7544168" y="6376046"/>
                <a:ext cx="15" cy="178"/>
              </a:xfrm>
              <a:custGeom>
                <a:avLst/>
                <a:gdLst>
                  <a:gd name="connsiteX0" fmla="*/ 0 w 15"/>
                  <a:gd name="connsiteY0" fmla="*/ 0 h 178"/>
                  <a:gd name="connsiteX1" fmla="*/ 0 w 15"/>
                  <a:gd name="connsiteY1" fmla="*/ 179 h 178"/>
                  <a:gd name="connsiteX2" fmla="*/ 0 w 15"/>
                  <a:gd name="connsiteY2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" h="178">
                    <a:moveTo>
                      <a:pt x="0" y="0"/>
                    </a:moveTo>
                    <a:cubicBezTo>
                      <a:pt x="0" y="72"/>
                      <a:pt x="0" y="107"/>
                      <a:pt x="0" y="179"/>
                    </a:cubicBezTo>
                    <a:cubicBezTo>
                      <a:pt x="36" y="72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DE2AEA0E-FE90-7240-81C4-C3F286B3EAD5}"/>
                  </a:ext>
                </a:extLst>
              </p:cNvPr>
              <p:cNvSpPr/>
              <p:nvPr/>
            </p:nvSpPr>
            <p:spPr>
              <a:xfrm>
                <a:off x="7529416" y="6309502"/>
                <a:ext cx="71" cy="107"/>
              </a:xfrm>
              <a:custGeom>
                <a:avLst/>
                <a:gdLst>
                  <a:gd name="connsiteX0" fmla="*/ 71 w 71"/>
                  <a:gd name="connsiteY0" fmla="*/ 0 h 107"/>
                  <a:gd name="connsiteX1" fmla="*/ 71 w 71"/>
                  <a:gd name="connsiteY1" fmla="*/ 0 h 107"/>
                  <a:gd name="connsiteX2" fmla="*/ 0 w 71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07">
                    <a:moveTo>
                      <a:pt x="71" y="0"/>
                    </a:moveTo>
                    <a:lnTo>
                      <a:pt x="71" y="0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1E48DE8B-5563-5449-8DFF-A40707C0B1FD}"/>
                  </a:ext>
                </a:extLst>
              </p:cNvPr>
              <p:cNvSpPr/>
              <p:nvPr/>
            </p:nvSpPr>
            <p:spPr>
              <a:xfrm>
                <a:off x="7497433" y="6294536"/>
                <a:ext cx="61986" cy="89583"/>
              </a:xfrm>
              <a:custGeom>
                <a:avLst/>
                <a:gdLst>
                  <a:gd name="connsiteX0" fmla="*/ 15838 w 61986"/>
                  <a:gd name="connsiteY0" fmla="*/ 17252 h 89583"/>
                  <a:gd name="connsiteX1" fmla="*/ 27054 w 61986"/>
                  <a:gd name="connsiteY1" fmla="*/ 15859 h 89583"/>
                  <a:gd name="connsiteX2" fmla="*/ 32054 w 61986"/>
                  <a:gd name="connsiteY2" fmla="*/ 14966 h 89583"/>
                  <a:gd name="connsiteX3" fmla="*/ 35019 w 61986"/>
                  <a:gd name="connsiteY3" fmla="*/ 14252 h 89583"/>
                  <a:gd name="connsiteX4" fmla="*/ 35019 w 61986"/>
                  <a:gd name="connsiteY4" fmla="*/ 15180 h 89583"/>
                  <a:gd name="connsiteX5" fmla="*/ 35876 w 61986"/>
                  <a:gd name="connsiteY5" fmla="*/ 15252 h 89583"/>
                  <a:gd name="connsiteX6" fmla="*/ 35769 w 61986"/>
                  <a:gd name="connsiteY6" fmla="*/ 15466 h 89583"/>
                  <a:gd name="connsiteX7" fmla="*/ 36948 w 61986"/>
                  <a:gd name="connsiteY7" fmla="*/ 15395 h 89583"/>
                  <a:gd name="connsiteX8" fmla="*/ 36805 w 61986"/>
                  <a:gd name="connsiteY8" fmla="*/ 15609 h 89583"/>
                  <a:gd name="connsiteX9" fmla="*/ 37269 w 61986"/>
                  <a:gd name="connsiteY9" fmla="*/ 15788 h 89583"/>
                  <a:gd name="connsiteX10" fmla="*/ 36983 w 61986"/>
                  <a:gd name="connsiteY10" fmla="*/ 16038 h 89583"/>
                  <a:gd name="connsiteX11" fmla="*/ 38841 w 61986"/>
                  <a:gd name="connsiteY11" fmla="*/ 17002 h 89583"/>
                  <a:gd name="connsiteX12" fmla="*/ 39555 w 61986"/>
                  <a:gd name="connsiteY12" fmla="*/ 16216 h 89583"/>
                  <a:gd name="connsiteX13" fmla="*/ 41520 w 61986"/>
                  <a:gd name="connsiteY13" fmla="*/ 19395 h 89583"/>
                  <a:gd name="connsiteX14" fmla="*/ 41305 w 61986"/>
                  <a:gd name="connsiteY14" fmla="*/ 19502 h 89583"/>
                  <a:gd name="connsiteX15" fmla="*/ 44127 w 61986"/>
                  <a:gd name="connsiteY15" fmla="*/ 24253 h 89583"/>
                  <a:gd name="connsiteX16" fmla="*/ 43377 w 61986"/>
                  <a:gd name="connsiteY16" fmla="*/ 24575 h 89583"/>
                  <a:gd name="connsiteX17" fmla="*/ 46413 w 61986"/>
                  <a:gd name="connsiteY17" fmla="*/ 26146 h 89583"/>
                  <a:gd name="connsiteX18" fmla="*/ 45127 w 61986"/>
                  <a:gd name="connsiteY18" fmla="*/ 27182 h 89583"/>
                  <a:gd name="connsiteX19" fmla="*/ 46663 w 61986"/>
                  <a:gd name="connsiteY19" fmla="*/ 28289 h 89583"/>
                  <a:gd name="connsiteX20" fmla="*/ 46270 w 61986"/>
                  <a:gd name="connsiteY20" fmla="*/ 28039 h 89583"/>
                  <a:gd name="connsiteX21" fmla="*/ 46842 w 61986"/>
                  <a:gd name="connsiteY21" fmla="*/ 29861 h 89583"/>
                  <a:gd name="connsiteX22" fmla="*/ 48521 w 61986"/>
                  <a:gd name="connsiteY22" fmla="*/ 29289 h 89583"/>
                  <a:gd name="connsiteX23" fmla="*/ 46949 w 61986"/>
                  <a:gd name="connsiteY23" fmla="*/ 30682 h 89583"/>
                  <a:gd name="connsiteX24" fmla="*/ 48378 w 61986"/>
                  <a:gd name="connsiteY24" fmla="*/ 30540 h 89583"/>
                  <a:gd name="connsiteX25" fmla="*/ 45020 w 61986"/>
                  <a:gd name="connsiteY25" fmla="*/ 34218 h 89583"/>
                  <a:gd name="connsiteX26" fmla="*/ 44842 w 61986"/>
                  <a:gd name="connsiteY26" fmla="*/ 42184 h 89583"/>
                  <a:gd name="connsiteX27" fmla="*/ 41591 w 61986"/>
                  <a:gd name="connsiteY27" fmla="*/ 51078 h 89583"/>
                  <a:gd name="connsiteX28" fmla="*/ 40484 w 61986"/>
                  <a:gd name="connsiteY28" fmla="*/ 51078 h 89583"/>
                  <a:gd name="connsiteX29" fmla="*/ 40805 w 61986"/>
                  <a:gd name="connsiteY29" fmla="*/ 53364 h 89583"/>
                  <a:gd name="connsiteX30" fmla="*/ 41341 w 61986"/>
                  <a:gd name="connsiteY30" fmla="*/ 54328 h 89583"/>
                  <a:gd name="connsiteX31" fmla="*/ 40377 w 61986"/>
                  <a:gd name="connsiteY31" fmla="*/ 54435 h 89583"/>
                  <a:gd name="connsiteX32" fmla="*/ 40805 w 61986"/>
                  <a:gd name="connsiteY32" fmla="*/ 55864 h 89583"/>
                  <a:gd name="connsiteX33" fmla="*/ 39698 w 61986"/>
                  <a:gd name="connsiteY33" fmla="*/ 56507 h 89583"/>
                  <a:gd name="connsiteX34" fmla="*/ 39591 w 61986"/>
                  <a:gd name="connsiteY34" fmla="*/ 64258 h 89583"/>
                  <a:gd name="connsiteX35" fmla="*/ 38055 w 61986"/>
                  <a:gd name="connsiteY35" fmla="*/ 69151 h 89583"/>
                  <a:gd name="connsiteX36" fmla="*/ 38091 w 61986"/>
                  <a:gd name="connsiteY36" fmla="*/ 73545 h 89583"/>
                  <a:gd name="connsiteX37" fmla="*/ 35662 w 61986"/>
                  <a:gd name="connsiteY37" fmla="*/ 74831 h 89583"/>
                  <a:gd name="connsiteX38" fmla="*/ 33197 w 61986"/>
                  <a:gd name="connsiteY38" fmla="*/ 73581 h 89583"/>
                  <a:gd name="connsiteX39" fmla="*/ 32519 w 61986"/>
                  <a:gd name="connsiteY39" fmla="*/ 73724 h 89583"/>
                  <a:gd name="connsiteX40" fmla="*/ 28840 w 61986"/>
                  <a:gd name="connsiteY40" fmla="*/ 71294 h 89583"/>
                  <a:gd name="connsiteX41" fmla="*/ 20803 w 61986"/>
                  <a:gd name="connsiteY41" fmla="*/ 68080 h 89583"/>
                  <a:gd name="connsiteX42" fmla="*/ 18624 w 61986"/>
                  <a:gd name="connsiteY42" fmla="*/ 79689 h 89583"/>
                  <a:gd name="connsiteX43" fmla="*/ 18374 w 61986"/>
                  <a:gd name="connsiteY43" fmla="*/ 79939 h 89583"/>
                  <a:gd name="connsiteX44" fmla="*/ 23839 w 61986"/>
                  <a:gd name="connsiteY44" fmla="*/ 82332 h 89583"/>
                  <a:gd name="connsiteX45" fmla="*/ 25804 w 61986"/>
                  <a:gd name="connsiteY45" fmla="*/ 84511 h 89583"/>
                  <a:gd name="connsiteX46" fmla="*/ 25696 w 61986"/>
                  <a:gd name="connsiteY46" fmla="*/ 84653 h 89583"/>
                  <a:gd name="connsiteX47" fmla="*/ 27804 w 61986"/>
                  <a:gd name="connsiteY47" fmla="*/ 85761 h 89583"/>
                  <a:gd name="connsiteX48" fmla="*/ 31018 w 61986"/>
                  <a:gd name="connsiteY48" fmla="*/ 87225 h 89583"/>
                  <a:gd name="connsiteX49" fmla="*/ 30161 w 61986"/>
                  <a:gd name="connsiteY49" fmla="*/ 87761 h 89583"/>
                  <a:gd name="connsiteX50" fmla="*/ 34269 w 61986"/>
                  <a:gd name="connsiteY50" fmla="*/ 89476 h 89583"/>
                  <a:gd name="connsiteX51" fmla="*/ 41020 w 61986"/>
                  <a:gd name="connsiteY51" fmla="*/ 88725 h 89583"/>
                  <a:gd name="connsiteX52" fmla="*/ 44842 w 61986"/>
                  <a:gd name="connsiteY52" fmla="*/ 84439 h 89583"/>
                  <a:gd name="connsiteX53" fmla="*/ 44949 w 61986"/>
                  <a:gd name="connsiteY53" fmla="*/ 84832 h 89583"/>
                  <a:gd name="connsiteX54" fmla="*/ 46449 w 61986"/>
                  <a:gd name="connsiteY54" fmla="*/ 81510 h 89583"/>
                  <a:gd name="connsiteX55" fmla="*/ 46770 w 61986"/>
                  <a:gd name="connsiteY55" fmla="*/ 81546 h 89583"/>
                  <a:gd name="connsiteX56" fmla="*/ 48521 w 61986"/>
                  <a:gd name="connsiteY56" fmla="*/ 76367 h 89583"/>
                  <a:gd name="connsiteX57" fmla="*/ 49306 w 61986"/>
                  <a:gd name="connsiteY57" fmla="*/ 76617 h 89583"/>
                  <a:gd name="connsiteX58" fmla="*/ 49985 w 61986"/>
                  <a:gd name="connsiteY58" fmla="*/ 74224 h 89583"/>
                  <a:gd name="connsiteX59" fmla="*/ 49521 w 61986"/>
                  <a:gd name="connsiteY59" fmla="*/ 75045 h 89583"/>
                  <a:gd name="connsiteX60" fmla="*/ 50485 w 61986"/>
                  <a:gd name="connsiteY60" fmla="*/ 71616 h 89583"/>
                  <a:gd name="connsiteX61" fmla="*/ 47771 w 61986"/>
                  <a:gd name="connsiteY61" fmla="*/ 66473 h 89583"/>
                  <a:gd name="connsiteX62" fmla="*/ 48699 w 61986"/>
                  <a:gd name="connsiteY62" fmla="*/ 66151 h 89583"/>
                  <a:gd name="connsiteX63" fmla="*/ 50342 w 61986"/>
                  <a:gd name="connsiteY63" fmla="*/ 66580 h 89583"/>
                  <a:gd name="connsiteX64" fmla="*/ 51057 w 61986"/>
                  <a:gd name="connsiteY64" fmla="*/ 63651 h 89583"/>
                  <a:gd name="connsiteX65" fmla="*/ 51985 w 61986"/>
                  <a:gd name="connsiteY65" fmla="*/ 63686 h 89583"/>
                  <a:gd name="connsiteX66" fmla="*/ 51985 w 61986"/>
                  <a:gd name="connsiteY66" fmla="*/ 59757 h 89583"/>
                  <a:gd name="connsiteX67" fmla="*/ 53271 w 61986"/>
                  <a:gd name="connsiteY67" fmla="*/ 57471 h 89583"/>
                  <a:gd name="connsiteX68" fmla="*/ 54593 w 61986"/>
                  <a:gd name="connsiteY68" fmla="*/ 57186 h 89583"/>
                  <a:gd name="connsiteX69" fmla="*/ 53950 w 61986"/>
                  <a:gd name="connsiteY69" fmla="*/ 55900 h 89583"/>
                  <a:gd name="connsiteX70" fmla="*/ 55379 w 61986"/>
                  <a:gd name="connsiteY70" fmla="*/ 55793 h 89583"/>
                  <a:gd name="connsiteX71" fmla="*/ 57379 w 61986"/>
                  <a:gd name="connsiteY71" fmla="*/ 50399 h 89583"/>
                  <a:gd name="connsiteX72" fmla="*/ 56414 w 61986"/>
                  <a:gd name="connsiteY72" fmla="*/ 47720 h 89583"/>
                  <a:gd name="connsiteX73" fmla="*/ 58236 w 61986"/>
                  <a:gd name="connsiteY73" fmla="*/ 47042 h 89583"/>
                  <a:gd name="connsiteX74" fmla="*/ 57986 w 61986"/>
                  <a:gd name="connsiteY74" fmla="*/ 47327 h 89583"/>
                  <a:gd name="connsiteX75" fmla="*/ 58808 w 61986"/>
                  <a:gd name="connsiteY75" fmla="*/ 47756 h 89583"/>
                  <a:gd name="connsiteX76" fmla="*/ 59343 w 61986"/>
                  <a:gd name="connsiteY76" fmla="*/ 43184 h 89583"/>
                  <a:gd name="connsiteX77" fmla="*/ 58379 w 61986"/>
                  <a:gd name="connsiteY77" fmla="*/ 43684 h 89583"/>
                  <a:gd name="connsiteX78" fmla="*/ 58808 w 61986"/>
                  <a:gd name="connsiteY78" fmla="*/ 42219 h 89583"/>
                  <a:gd name="connsiteX79" fmla="*/ 59486 w 61986"/>
                  <a:gd name="connsiteY79" fmla="*/ 42684 h 89583"/>
                  <a:gd name="connsiteX80" fmla="*/ 60344 w 61986"/>
                  <a:gd name="connsiteY80" fmla="*/ 40433 h 89583"/>
                  <a:gd name="connsiteX81" fmla="*/ 59379 w 61986"/>
                  <a:gd name="connsiteY81" fmla="*/ 40612 h 89583"/>
                  <a:gd name="connsiteX82" fmla="*/ 60451 w 61986"/>
                  <a:gd name="connsiteY82" fmla="*/ 37826 h 89583"/>
                  <a:gd name="connsiteX83" fmla="*/ 58915 w 61986"/>
                  <a:gd name="connsiteY83" fmla="*/ 37576 h 89583"/>
                  <a:gd name="connsiteX84" fmla="*/ 60879 w 61986"/>
                  <a:gd name="connsiteY84" fmla="*/ 32075 h 89583"/>
                  <a:gd name="connsiteX85" fmla="*/ 59629 w 61986"/>
                  <a:gd name="connsiteY85" fmla="*/ 31290 h 89583"/>
                  <a:gd name="connsiteX86" fmla="*/ 60558 w 61986"/>
                  <a:gd name="connsiteY86" fmla="*/ 31182 h 89583"/>
                  <a:gd name="connsiteX87" fmla="*/ 61344 w 61986"/>
                  <a:gd name="connsiteY87" fmla="*/ 28360 h 89583"/>
                  <a:gd name="connsiteX88" fmla="*/ 61987 w 61986"/>
                  <a:gd name="connsiteY88" fmla="*/ 28468 h 89583"/>
                  <a:gd name="connsiteX89" fmla="*/ 60022 w 61986"/>
                  <a:gd name="connsiteY89" fmla="*/ 28146 h 89583"/>
                  <a:gd name="connsiteX90" fmla="*/ 59022 w 61986"/>
                  <a:gd name="connsiteY90" fmla="*/ 25324 h 89583"/>
                  <a:gd name="connsiteX91" fmla="*/ 57343 w 61986"/>
                  <a:gd name="connsiteY91" fmla="*/ 25039 h 89583"/>
                  <a:gd name="connsiteX92" fmla="*/ 58236 w 61986"/>
                  <a:gd name="connsiteY92" fmla="*/ 25110 h 89583"/>
                  <a:gd name="connsiteX93" fmla="*/ 57665 w 61986"/>
                  <a:gd name="connsiteY93" fmla="*/ 24146 h 89583"/>
                  <a:gd name="connsiteX94" fmla="*/ 58629 w 61986"/>
                  <a:gd name="connsiteY94" fmla="*/ 23324 h 89583"/>
                  <a:gd name="connsiteX95" fmla="*/ 59844 w 61986"/>
                  <a:gd name="connsiteY95" fmla="*/ 23610 h 89583"/>
                  <a:gd name="connsiteX96" fmla="*/ 57915 w 61986"/>
                  <a:gd name="connsiteY96" fmla="*/ 22503 h 89583"/>
                  <a:gd name="connsiteX97" fmla="*/ 57915 w 61986"/>
                  <a:gd name="connsiteY97" fmla="*/ 18860 h 89583"/>
                  <a:gd name="connsiteX98" fmla="*/ 56093 w 61986"/>
                  <a:gd name="connsiteY98" fmla="*/ 16145 h 89583"/>
                  <a:gd name="connsiteX99" fmla="*/ 57879 w 61986"/>
                  <a:gd name="connsiteY99" fmla="*/ 14823 h 89583"/>
                  <a:gd name="connsiteX100" fmla="*/ 55593 w 61986"/>
                  <a:gd name="connsiteY100" fmla="*/ 11858 h 89583"/>
                  <a:gd name="connsiteX101" fmla="*/ 55772 w 61986"/>
                  <a:gd name="connsiteY101" fmla="*/ 11930 h 89583"/>
                  <a:gd name="connsiteX102" fmla="*/ 50485 w 61986"/>
                  <a:gd name="connsiteY102" fmla="*/ 5251 h 89583"/>
                  <a:gd name="connsiteX103" fmla="*/ 48449 w 61986"/>
                  <a:gd name="connsiteY103" fmla="*/ 5858 h 89583"/>
                  <a:gd name="connsiteX104" fmla="*/ 42448 w 61986"/>
                  <a:gd name="connsiteY104" fmla="*/ 3429 h 89583"/>
                  <a:gd name="connsiteX105" fmla="*/ 40913 w 61986"/>
                  <a:gd name="connsiteY105" fmla="*/ 1393 h 89583"/>
                  <a:gd name="connsiteX106" fmla="*/ 41305 w 61986"/>
                  <a:gd name="connsiteY106" fmla="*/ 1286 h 89583"/>
                  <a:gd name="connsiteX107" fmla="*/ 36341 w 61986"/>
                  <a:gd name="connsiteY107" fmla="*/ 143 h 89583"/>
                  <a:gd name="connsiteX108" fmla="*/ 33519 w 61986"/>
                  <a:gd name="connsiteY108" fmla="*/ 1607 h 89583"/>
                  <a:gd name="connsiteX109" fmla="*/ 32876 w 61986"/>
                  <a:gd name="connsiteY109" fmla="*/ 929 h 89583"/>
                  <a:gd name="connsiteX110" fmla="*/ 32662 w 61986"/>
                  <a:gd name="connsiteY110" fmla="*/ 0 h 89583"/>
                  <a:gd name="connsiteX111" fmla="*/ 32197 w 61986"/>
                  <a:gd name="connsiteY111" fmla="*/ 500 h 89583"/>
                  <a:gd name="connsiteX112" fmla="*/ 32197 w 61986"/>
                  <a:gd name="connsiteY112" fmla="*/ 321 h 89583"/>
                  <a:gd name="connsiteX113" fmla="*/ 31840 w 61986"/>
                  <a:gd name="connsiteY113" fmla="*/ 929 h 89583"/>
                  <a:gd name="connsiteX114" fmla="*/ 31983 w 61986"/>
                  <a:gd name="connsiteY114" fmla="*/ 1429 h 89583"/>
                  <a:gd name="connsiteX115" fmla="*/ 29090 w 61986"/>
                  <a:gd name="connsiteY115" fmla="*/ 143 h 89583"/>
                  <a:gd name="connsiteX116" fmla="*/ 22732 w 61986"/>
                  <a:gd name="connsiteY116" fmla="*/ 3393 h 89583"/>
                  <a:gd name="connsiteX117" fmla="*/ 23232 w 61986"/>
                  <a:gd name="connsiteY117" fmla="*/ 1679 h 89583"/>
                  <a:gd name="connsiteX118" fmla="*/ 21839 w 61986"/>
                  <a:gd name="connsiteY118" fmla="*/ 2286 h 89583"/>
                  <a:gd name="connsiteX119" fmla="*/ 22946 w 61986"/>
                  <a:gd name="connsiteY119" fmla="*/ 1250 h 89583"/>
                  <a:gd name="connsiteX120" fmla="*/ 17517 w 61986"/>
                  <a:gd name="connsiteY120" fmla="*/ 2858 h 89583"/>
                  <a:gd name="connsiteX121" fmla="*/ 17338 w 61986"/>
                  <a:gd name="connsiteY121" fmla="*/ 3715 h 89583"/>
                  <a:gd name="connsiteX122" fmla="*/ 17195 w 61986"/>
                  <a:gd name="connsiteY122" fmla="*/ 3608 h 89583"/>
                  <a:gd name="connsiteX123" fmla="*/ 16802 w 61986"/>
                  <a:gd name="connsiteY123" fmla="*/ 4858 h 89583"/>
                  <a:gd name="connsiteX124" fmla="*/ 15338 w 61986"/>
                  <a:gd name="connsiteY124" fmla="*/ 3286 h 89583"/>
                  <a:gd name="connsiteX125" fmla="*/ 12659 w 61986"/>
                  <a:gd name="connsiteY125" fmla="*/ 5001 h 89583"/>
                  <a:gd name="connsiteX126" fmla="*/ 13052 w 61986"/>
                  <a:gd name="connsiteY126" fmla="*/ 5858 h 89583"/>
                  <a:gd name="connsiteX127" fmla="*/ 11909 w 61986"/>
                  <a:gd name="connsiteY127" fmla="*/ 5715 h 89583"/>
                  <a:gd name="connsiteX128" fmla="*/ 11552 w 61986"/>
                  <a:gd name="connsiteY128" fmla="*/ 4608 h 89583"/>
                  <a:gd name="connsiteX129" fmla="*/ 10694 w 61986"/>
                  <a:gd name="connsiteY129" fmla="*/ 6536 h 89583"/>
                  <a:gd name="connsiteX130" fmla="*/ 11123 w 61986"/>
                  <a:gd name="connsiteY130" fmla="*/ 5001 h 89583"/>
                  <a:gd name="connsiteX131" fmla="*/ 8623 w 61986"/>
                  <a:gd name="connsiteY131" fmla="*/ 5786 h 89583"/>
                  <a:gd name="connsiteX132" fmla="*/ 8801 w 61986"/>
                  <a:gd name="connsiteY132" fmla="*/ 7894 h 89583"/>
                  <a:gd name="connsiteX133" fmla="*/ 6337 w 61986"/>
                  <a:gd name="connsiteY133" fmla="*/ 8644 h 89583"/>
                  <a:gd name="connsiteX134" fmla="*/ 6765 w 61986"/>
                  <a:gd name="connsiteY134" fmla="*/ 9608 h 89583"/>
                  <a:gd name="connsiteX135" fmla="*/ 2836 w 61986"/>
                  <a:gd name="connsiteY135" fmla="*/ 9715 h 89583"/>
                  <a:gd name="connsiteX136" fmla="*/ 336 w 61986"/>
                  <a:gd name="connsiteY136" fmla="*/ 16645 h 89583"/>
                  <a:gd name="connsiteX137" fmla="*/ 2586 w 61986"/>
                  <a:gd name="connsiteY137" fmla="*/ 19288 h 89583"/>
                  <a:gd name="connsiteX138" fmla="*/ 4515 w 61986"/>
                  <a:gd name="connsiteY138" fmla="*/ 21003 h 89583"/>
                  <a:gd name="connsiteX139" fmla="*/ 15838 w 61986"/>
                  <a:gd name="connsiteY139" fmla="*/ 17252 h 89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</a:cxnLst>
                <a:rect l="l" t="t" r="r" b="b"/>
                <a:pathLst>
                  <a:path w="61986" h="89583">
                    <a:moveTo>
                      <a:pt x="15838" y="17252"/>
                    </a:moveTo>
                    <a:cubicBezTo>
                      <a:pt x="21160" y="16252"/>
                      <a:pt x="23017" y="17610"/>
                      <a:pt x="27054" y="15859"/>
                    </a:cubicBezTo>
                    <a:cubicBezTo>
                      <a:pt x="29090" y="15609"/>
                      <a:pt x="30483" y="15037"/>
                      <a:pt x="32054" y="14966"/>
                    </a:cubicBezTo>
                    <a:cubicBezTo>
                      <a:pt x="32983" y="13502"/>
                      <a:pt x="33947" y="15145"/>
                      <a:pt x="35019" y="14252"/>
                    </a:cubicBezTo>
                    <a:lnTo>
                      <a:pt x="35019" y="15180"/>
                    </a:lnTo>
                    <a:cubicBezTo>
                      <a:pt x="35412" y="14823"/>
                      <a:pt x="35876" y="14645"/>
                      <a:pt x="35876" y="15252"/>
                    </a:cubicBezTo>
                    <a:lnTo>
                      <a:pt x="35769" y="15466"/>
                    </a:lnTo>
                    <a:cubicBezTo>
                      <a:pt x="36376" y="15073"/>
                      <a:pt x="36626" y="15609"/>
                      <a:pt x="36948" y="15395"/>
                    </a:cubicBezTo>
                    <a:lnTo>
                      <a:pt x="36805" y="15609"/>
                    </a:lnTo>
                    <a:lnTo>
                      <a:pt x="37269" y="15788"/>
                    </a:lnTo>
                    <a:lnTo>
                      <a:pt x="36983" y="16038"/>
                    </a:lnTo>
                    <a:cubicBezTo>
                      <a:pt x="37948" y="15788"/>
                      <a:pt x="38627" y="16288"/>
                      <a:pt x="38841" y="17002"/>
                    </a:cubicBezTo>
                    <a:lnTo>
                      <a:pt x="39555" y="16216"/>
                    </a:lnTo>
                    <a:cubicBezTo>
                      <a:pt x="39734" y="18074"/>
                      <a:pt x="41841" y="17288"/>
                      <a:pt x="41520" y="19395"/>
                    </a:cubicBezTo>
                    <a:lnTo>
                      <a:pt x="41305" y="19502"/>
                    </a:lnTo>
                    <a:cubicBezTo>
                      <a:pt x="44770" y="20038"/>
                      <a:pt x="41020" y="23038"/>
                      <a:pt x="44127" y="24253"/>
                    </a:cubicBezTo>
                    <a:cubicBezTo>
                      <a:pt x="43734" y="24074"/>
                      <a:pt x="43627" y="24539"/>
                      <a:pt x="43377" y="24575"/>
                    </a:cubicBezTo>
                    <a:cubicBezTo>
                      <a:pt x="43984" y="25467"/>
                      <a:pt x="44342" y="26575"/>
                      <a:pt x="46413" y="26146"/>
                    </a:cubicBezTo>
                    <a:cubicBezTo>
                      <a:pt x="46592" y="26968"/>
                      <a:pt x="45913" y="26932"/>
                      <a:pt x="45127" y="27182"/>
                    </a:cubicBezTo>
                    <a:cubicBezTo>
                      <a:pt x="46020" y="27004"/>
                      <a:pt x="46520" y="27646"/>
                      <a:pt x="46663" y="28289"/>
                    </a:cubicBezTo>
                    <a:lnTo>
                      <a:pt x="46270" y="28039"/>
                    </a:lnTo>
                    <a:cubicBezTo>
                      <a:pt x="46485" y="28647"/>
                      <a:pt x="46699" y="29253"/>
                      <a:pt x="46842" y="29861"/>
                    </a:cubicBezTo>
                    <a:lnTo>
                      <a:pt x="48521" y="29289"/>
                    </a:lnTo>
                    <a:cubicBezTo>
                      <a:pt x="48128" y="30397"/>
                      <a:pt x="46449" y="29754"/>
                      <a:pt x="46949" y="30682"/>
                    </a:cubicBezTo>
                    <a:lnTo>
                      <a:pt x="48378" y="30540"/>
                    </a:lnTo>
                    <a:cubicBezTo>
                      <a:pt x="48235" y="32004"/>
                      <a:pt x="46056" y="32933"/>
                      <a:pt x="45020" y="34218"/>
                    </a:cubicBezTo>
                    <a:cubicBezTo>
                      <a:pt x="44734" y="36969"/>
                      <a:pt x="45163" y="39183"/>
                      <a:pt x="44842" y="42184"/>
                    </a:cubicBezTo>
                    <a:cubicBezTo>
                      <a:pt x="44556" y="45113"/>
                      <a:pt x="43699" y="48256"/>
                      <a:pt x="41591" y="51078"/>
                    </a:cubicBezTo>
                    <a:lnTo>
                      <a:pt x="40484" y="51078"/>
                    </a:lnTo>
                    <a:cubicBezTo>
                      <a:pt x="38912" y="50792"/>
                      <a:pt x="42270" y="53471"/>
                      <a:pt x="40805" y="53364"/>
                    </a:cubicBezTo>
                    <a:lnTo>
                      <a:pt x="41341" y="54328"/>
                    </a:lnTo>
                    <a:cubicBezTo>
                      <a:pt x="41020" y="54507"/>
                      <a:pt x="40627" y="54935"/>
                      <a:pt x="40377" y="54435"/>
                    </a:cubicBezTo>
                    <a:cubicBezTo>
                      <a:pt x="40162" y="55185"/>
                      <a:pt x="40413" y="55257"/>
                      <a:pt x="40805" y="55864"/>
                    </a:cubicBezTo>
                    <a:lnTo>
                      <a:pt x="39698" y="56507"/>
                    </a:lnTo>
                    <a:cubicBezTo>
                      <a:pt x="38484" y="59365"/>
                      <a:pt x="40234" y="61829"/>
                      <a:pt x="39591" y="64258"/>
                    </a:cubicBezTo>
                    <a:cubicBezTo>
                      <a:pt x="38448" y="65651"/>
                      <a:pt x="38198" y="67473"/>
                      <a:pt x="38055" y="69151"/>
                    </a:cubicBezTo>
                    <a:cubicBezTo>
                      <a:pt x="38019" y="70794"/>
                      <a:pt x="37841" y="72902"/>
                      <a:pt x="38091" y="73545"/>
                    </a:cubicBezTo>
                    <a:cubicBezTo>
                      <a:pt x="38591" y="75224"/>
                      <a:pt x="36841" y="75867"/>
                      <a:pt x="35662" y="74831"/>
                    </a:cubicBezTo>
                    <a:cubicBezTo>
                      <a:pt x="34305" y="73759"/>
                      <a:pt x="34733" y="72866"/>
                      <a:pt x="33197" y="73581"/>
                    </a:cubicBezTo>
                    <a:cubicBezTo>
                      <a:pt x="33162" y="73295"/>
                      <a:pt x="32590" y="73545"/>
                      <a:pt x="32519" y="73724"/>
                    </a:cubicBezTo>
                    <a:lnTo>
                      <a:pt x="28840" y="71294"/>
                    </a:lnTo>
                    <a:cubicBezTo>
                      <a:pt x="28840" y="71294"/>
                      <a:pt x="24375" y="68473"/>
                      <a:pt x="20803" y="68080"/>
                    </a:cubicBezTo>
                    <a:cubicBezTo>
                      <a:pt x="17302" y="67723"/>
                      <a:pt x="14338" y="69580"/>
                      <a:pt x="18624" y="79689"/>
                    </a:cubicBezTo>
                    <a:lnTo>
                      <a:pt x="18374" y="79939"/>
                    </a:lnTo>
                    <a:cubicBezTo>
                      <a:pt x="20196" y="81974"/>
                      <a:pt x="21553" y="82975"/>
                      <a:pt x="23839" y="82332"/>
                    </a:cubicBezTo>
                    <a:cubicBezTo>
                      <a:pt x="23160" y="84368"/>
                      <a:pt x="25554" y="83582"/>
                      <a:pt x="25804" y="84511"/>
                    </a:cubicBezTo>
                    <a:lnTo>
                      <a:pt x="25696" y="84653"/>
                    </a:lnTo>
                    <a:cubicBezTo>
                      <a:pt x="26732" y="84332"/>
                      <a:pt x="27268" y="85047"/>
                      <a:pt x="27804" y="85761"/>
                    </a:cubicBezTo>
                    <a:cubicBezTo>
                      <a:pt x="28518" y="86511"/>
                      <a:pt x="29768" y="87582"/>
                      <a:pt x="31018" y="87225"/>
                    </a:cubicBezTo>
                    <a:cubicBezTo>
                      <a:pt x="30911" y="87368"/>
                      <a:pt x="30733" y="87904"/>
                      <a:pt x="30161" y="87761"/>
                    </a:cubicBezTo>
                    <a:cubicBezTo>
                      <a:pt x="31911" y="88189"/>
                      <a:pt x="34162" y="88261"/>
                      <a:pt x="34269" y="89476"/>
                    </a:cubicBezTo>
                    <a:cubicBezTo>
                      <a:pt x="36341" y="89690"/>
                      <a:pt x="38912" y="89654"/>
                      <a:pt x="41020" y="88725"/>
                    </a:cubicBezTo>
                    <a:cubicBezTo>
                      <a:pt x="43163" y="87797"/>
                      <a:pt x="44627" y="86082"/>
                      <a:pt x="44842" y="84439"/>
                    </a:cubicBezTo>
                    <a:lnTo>
                      <a:pt x="44949" y="84832"/>
                    </a:lnTo>
                    <a:cubicBezTo>
                      <a:pt x="45056" y="82761"/>
                      <a:pt x="46020" y="83296"/>
                      <a:pt x="46449" y="81510"/>
                    </a:cubicBezTo>
                    <a:cubicBezTo>
                      <a:pt x="46628" y="81546"/>
                      <a:pt x="46735" y="81510"/>
                      <a:pt x="46770" y="81546"/>
                    </a:cubicBezTo>
                    <a:cubicBezTo>
                      <a:pt x="46592" y="79438"/>
                      <a:pt x="48664" y="77438"/>
                      <a:pt x="48521" y="76367"/>
                    </a:cubicBezTo>
                    <a:lnTo>
                      <a:pt x="49306" y="76617"/>
                    </a:lnTo>
                    <a:cubicBezTo>
                      <a:pt x="49557" y="75795"/>
                      <a:pt x="49807" y="75045"/>
                      <a:pt x="49985" y="74224"/>
                    </a:cubicBezTo>
                    <a:lnTo>
                      <a:pt x="49521" y="75045"/>
                    </a:lnTo>
                    <a:cubicBezTo>
                      <a:pt x="47485" y="74045"/>
                      <a:pt x="51485" y="73724"/>
                      <a:pt x="50485" y="71616"/>
                    </a:cubicBezTo>
                    <a:cubicBezTo>
                      <a:pt x="51164" y="70009"/>
                      <a:pt x="46485" y="67723"/>
                      <a:pt x="47771" y="66473"/>
                    </a:cubicBezTo>
                    <a:cubicBezTo>
                      <a:pt x="46806" y="65651"/>
                      <a:pt x="49378" y="67294"/>
                      <a:pt x="48699" y="66151"/>
                    </a:cubicBezTo>
                    <a:cubicBezTo>
                      <a:pt x="49878" y="66258"/>
                      <a:pt x="49378" y="66723"/>
                      <a:pt x="50342" y="66580"/>
                    </a:cubicBezTo>
                    <a:cubicBezTo>
                      <a:pt x="49914" y="65472"/>
                      <a:pt x="51735" y="64972"/>
                      <a:pt x="51057" y="63651"/>
                    </a:cubicBezTo>
                    <a:lnTo>
                      <a:pt x="51985" y="63686"/>
                    </a:lnTo>
                    <a:cubicBezTo>
                      <a:pt x="50485" y="61900"/>
                      <a:pt x="53450" y="60865"/>
                      <a:pt x="51985" y="59757"/>
                    </a:cubicBezTo>
                    <a:cubicBezTo>
                      <a:pt x="51450" y="58150"/>
                      <a:pt x="54771" y="59186"/>
                      <a:pt x="53271" y="57471"/>
                    </a:cubicBezTo>
                    <a:lnTo>
                      <a:pt x="54593" y="57186"/>
                    </a:lnTo>
                    <a:cubicBezTo>
                      <a:pt x="54914" y="56686"/>
                      <a:pt x="53200" y="56436"/>
                      <a:pt x="53950" y="55900"/>
                    </a:cubicBezTo>
                    <a:cubicBezTo>
                      <a:pt x="54700" y="56114"/>
                      <a:pt x="54771" y="55185"/>
                      <a:pt x="55379" y="55793"/>
                    </a:cubicBezTo>
                    <a:cubicBezTo>
                      <a:pt x="56950" y="54614"/>
                      <a:pt x="54664" y="52114"/>
                      <a:pt x="57379" y="50399"/>
                    </a:cubicBezTo>
                    <a:cubicBezTo>
                      <a:pt x="56093" y="49435"/>
                      <a:pt x="57343" y="48470"/>
                      <a:pt x="56414" y="47720"/>
                    </a:cubicBezTo>
                    <a:cubicBezTo>
                      <a:pt x="57057" y="47863"/>
                      <a:pt x="57272" y="45149"/>
                      <a:pt x="58236" y="47042"/>
                    </a:cubicBezTo>
                    <a:cubicBezTo>
                      <a:pt x="58308" y="47184"/>
                      <a:pt x="58236" y="47399"/>
                      <a:pt x="57986" y="47327"/>
                    </a:cubicBezTo>
                    <a:lnTo>
                      <a:pt x="58808" y="47756"/>
                    </a:lnTo>
                    <a:cubicBezTo>
                      <a:pt x="60879" y="46720"/>
                      <a:pt x="58736" y="44720"/>
                      <a:pt x="59343" y="43184"/>
                    </a:cubicBezTo>
                    <a:cubicBezTo>
                      <a:pt x="58951" y="43612"/>
                      <a:pt x="58879" y="44256"/>
                      <a:pt x="58379" y="43684"/>
                    </a:cubicBezTo>
                    <a:lnTo>
                      <a:pt x="58808" y="42219"/>
                    </a:lnTo>
                    <a:lnTo>
                      <a:pt x="59486" y="42684"/>
                    </a:lnTo>
                    <a:cubicBezTo>
                      <a:pt x="59808" y="41970"/>
                      <a:pt x="60058" y="41220"/>
                      <a:pt x="60344" y="40433"/>
                    </a:cubicBezTo>
                    <a:lnTo>
                      <a:pt x="59379" y="40612"/>
                    </a:lnTo>
                    <a:cubicBezTo>
                      <a:pt x="60022" y="39576"/>
                      <a:pt x="61665" y="39291"/>
                      <a:pt x="60451" y="37826"/>
                    </a:cubicBezTo>
                    <a:cubicBezTo>
                      <a:pt x="59772" y="37183"/>
                      <a:pt x="59093" y="38826"/>
                      <a:pt x="58915" y="37576"/>
                    </a:cubicBezTo>
                    <a:cubicBezTo>
                      <a:pt x="59629" y="36112"/>
                      <a:pt x="60701" y="34004"/>
                      <a:pt x="60879" y="32075"/>
                    </a:cubicBezTo>
                    <a:cubicBezTo>
                      <a:pt x="59844" y="32290"/>
                      <a:pt x="59844" y="31790"/>
                      <a:pt x="59629" y="31290"/>
                    </a:cubicBezTo>
                    <a:lnTo>
                      <a:pt x="60558" y="31182"/>
                    </a:lnTo>
                    <a:cubicBezTo>
                      <a:pt x="59165" y="29289"/>
                      <a:pt x="62522" y="30289"/>
                      <a:pt x="61344" y="28360"/>
                    </a:cubicBezTo>
                    <a:lnTo>
                      <a:pt x="61987" y="28468"/>
                    </a:lnTo>
                    <a:lnTo>
                      <a:pt x="60022" y="28146"/>
                    </a:lnTo>
                    <a:cubicBezTo>
                      <a:pt x="58022" y="26610"/>
                      <a:pt x="61772" y="26896"/>
                      <a:pt x="59022" y="25324"/>
                    </a:cubicBezTo>
                    <a:cubicBezTo>
                      <a:pt x="59308" y="26075"/>
                      <a:pt x="57093" y="26003"/>
                      <a:pt x="57343" y="25039"/>
                    </a:cubicBezTo>
                    <a:lnTo>
                      <a:pt x="58236" y="25110"/>
                    </a:lnTo>
                    <a:cubicBezTo>
                      <a:pt x="57986" y="24610"/>
                      <a:pt x="57593" y="24539"/>
                      <a:pt x="57665" y="24146"/>
                    </a:cubicBezTo>
                    <a:cubicBezTo>
                      <a:pt x="58200" y="24360"/>
                      <a:pt x="58951" y="24074"/>
                      <a:pt x="58629" y="23324"/>
                    </a:cubicBezTo>
                    <a:lnTo>
                      <a:pt x="59844" y="23610"/>
                    </a:lnTo>
                    <a:lnTo>
                      <a:pt x="57915" y="22503"/>
                    </a:lnTo>
                    <a:cubicBezTo>
                      <a:pt x="58629" y="21146"/>
                      <a:pt x="56879" y="19681"/>
                      <a:pt x="57915" y="18860"/>
                    </a:cubicBezTo>
                    <a:cubicBezTo>
                      <a:pt x="57915" y="18860"/>
                      <a:pt x="57593" y="16181"/>
                      <a:pt x="56093" y="16145"/>
                    </a:cubicBezTo>
                    <a:cubicBezTo>
                      <a:pt x="57057" y="16288"/>
                      <a:pt x="56807" y="14823"/>
                      <a:pt x="57879" y="14823"/>
                    </a:cubicBezTo>
                    <a:cubicBezTo>
                      <a:pt x="56772" y="14537"/>
                      <a:pt x="55093" y="13109"/>
                      <a:pt x="55593" y="11858"/>
                    </a:cubicBezTo>
                    <a:lnTo>
                      <a:pt x="55772" y="11930"/>
                    </a:lnTo>
                    <a:cubicBezTo>
                      <a:pt x="54986" y="8573"/>
                      <a:pt x="51664" y="8180"/>
                      <a:pt x="50485" y="5251"/>
                    </a:cubicBezTo>
                    <a:cubicBezTo>
                      <a:pt x="49842" y="6108"/>
                      <a:pt x="49092" y="4608"/>
                      <a:pt x="48449" y="5858"/>
                    </a:cubicBezTo>
                    <a:cubicBezTo>
                      <a:pt x="45592" y="5001"/>
                      <a:pt x="45413" y="215"/>
                      <a:pt x="42448" y="3429"/>
                    </a:cubicBezTo>
                    <a:cubicBezTo>
                      <a:pt x="41198" y="3072"/>
                      <a:pt x="41520" y="1822"/>
                      <a:pt x="40913" y="1393"/>
                    </a:cubicBezTo>
                    <a:lnTo>
                      <a:pt x="41305" y="1286"/>
                    </a:lnTo>
                    <a:cubicBezTo>
                      <a:pt x="38519" y="643"/>
                      <a:pt x="38091" y="536"/>
                      <a:pt x="36341" y="143"/>
                    </a:cubicBezTo>
                    <a:cubicBezTo>
                      <a:pt x="35376" y="393"/>
                      <a:pt x="34947" y="2215"/>
                      <a:pt x="33519" y="1607"/>
                    </a:cubicBezTo>
                    <a:cubicBezTo>
                      <a:pt x="34090" y="857"/>
                      <a:pt x="33447" y="964"/>
                      <a:pt x="32876" y="929"/>
                    </a:cubicBezTo>
                    <a:cubicBezTo>
                      <a:pt x="33233" y="821"/>
                      <a:pt x="33412" y="536"/>
                      <a:pt x="32662" y="0"/>
                    </a:cubicBezTo>
                    <a:cubicBezTo>
                      <a:pt x="32554" y="250"/>
                      <a:pt x="32376" y="357"/>
                      <a:pt x="32197" y="500"/>
                    </a:cubicBezTo>
                    <a:cubicBezTo>
                      <a:pt x="32197" y="429"/>
                      <a:pt x="32161" y="393"/>
                      <a:pt x="32197" y="321"/>
                    </a:cubicBezTo>
                    <a:cubicBezTo>
                      <a:pt x="31233" y="536"/>
                      <a:pt x="31411" y="786"/>
                      <a:pt x="31840" y="929"/>
                    </a:cubicBezTo>
                    <a:cubicBezTo>
                      <a:pt x="31804" y="1036"/>
                      <a:pt x="31840" y="1214"/>
                      <a:pt x="31983" y="1429"/>
                    </a:cubicBezTo>
                    <a:cubicBezTo>
                      <a:pt x="31054" y="321"/>
                      <a:pt x="29304" y="1465"/>
                      <a:pt x="29090" y="143"/>
                    </a:cubicBezTo>
                    <a:cubicBezTo>
                      <a:pt x="26196" y="643"/>
                      <a:pt x="24625" y="2429"/>
                      <a:pt x="22732" y="3393"/>
                    </a:cubicBezTo>
                    <a:cubicBezTo>
                      <a:pt x="22339" y="2786"/>
                      <a:pt x="22660" y="2072"/>
                      <a:pt x="23232" y="1679"/>
                    </a:cubicBezTo>
                    <a:lnTo>
                      <a:pt x="21839" y="2286"/>
                    </a:lnTo>
                    <a:cubicBezTo>
                      <a:pt x="21624" y="1322"/>
                      <a:pt x="22517" y="1536"/>
                      <a:pt x="22946" y="1250"/>
                    </a:cubicBezTo>
                    <a:cubicBezTo>
                      <a:pt x="20767" y="107"/>
                      <a:pt x="19767" y="3679"/>
                      <a:pt x="17517" y="2858"/>
                    </a:cubicBezTo>
                    <a:lnTo>
                      <a:pt x="17338" y="3715"/>
                    </a:lnTo>
                    <a:lnTo>
                      <a:pt x="17195" y="3608"/>
                    </a:lnTo>
                    <a:cubicBezTo>
                      <a:pt x="17302" y="4000"/>
                      <a:pt x="17052" y="4644"/>
                      <a:pt x="16802" y="4858"/>
                    </a:cubicBezTo>
                    <a:cubicBezTo>
                      <a:pt x="16302" y="4108"/>
                      <a:pt x="16231" y="2964"/>
                      <a:pt x="15338" y="3286"/>
                    </a:cubicBezTo>
                    <a:cubicBezTo>
                      <a:pt x="14374" y="2715"/>
                      <a:pt x="13445" y="4286"/>
                      <a:pt x="12659" y="5001"/>
                    </a:cubicBezTo>
                    <a:cubicBezTo>
                      <a:pt x="13195" y="5001"/>
                      <a:pt x="13159" y="5501"/>
                      <a:pt x="13052" y="5858"/>
                    </a:cubicBezTo>
                    <a:cubicBezTo>
                      <a:pt x="12623" y="6036"/>
                      <a:pt x="12123" y="5251"/>
                      <a:pt x="11909" y="5715"/>
                    </a:cubicBezTo>
                    <a:lnTo>
                      <a:pt x="11552" y="4608"/>
                    </a:lnTo>
                    <a:cubicBezTo>
                      <a:pt x="12016" y="5608"/>
                      <a:pt x="10730" y="6072"/>
                      <a:pt x="10694" y="6536"/>
                    </a:cubicBezTo>
                    <a:cubicBezTo>
                      <a:pt x="10230" y="5786"/>
                      <a:pt x="11159" y="5643"/>
                      <a:pt x="11123" y="5001"/>
                    </a:cubicBezTo>
                    <a:cubicBezTo>
                      <a:pt x="9480" y="5537"/>
                      <a:pt x="10302" y="5251"/>
                      <a:pt x="8623" y="5786"/>
                    </a:cubicBezTo>
                    <a:cubicBezTo>
                      <a:pt x="7908" y="6822"/>
                      <a:pt x="9016" y="6822"/>
                      <a:pt x="8801" y="7894"/>
                    </a:cubicBezTo>
                    <a:cubicBezTo>
                      <a:pt x="8051" y="8287"/>
                      <a:pt x="7408" y="9251"/>
                      <a:pt x="6337" y="8644"/>
                    </a:cubicBezTo>
                    <a:lnTo>
                      <a:pt x="6765" y="9608"/>
                    </a:lnTo>
                    <a:cubicBezTo>
                      <a:pt x="5230" y="10608"/>
                      <a:pt x="4229" y="10537"/>
                      <a:pt x="2836" y="9715"/>
                    </a:cubicBezTo>
                    <a:cubicBezTo>
                      <a:pt x="-521" y="12466"/>
                      <a:pt x="-200" y="15288"/>
                      <a:pt x="336" y="16645"/>
                    </a:cubicBezTo>
                    <a:cubicBezTo>
                      <a:pt x="908" y="18109"/>
                      <a:pt x="1622" y="19002"/>
                      <a:pt x="2586" y="19288"/>
                    </a:cubicBezTo>
                    <a:cubicBezTo>
                      <a:pt x="4086" y="20288"/>
                      <a:pt x="4515" y="21003"/>
                      <a:pt x="4515" y="21003"/>
                    </a:cubicBezTo>
                    <a:cubicBezTo>
                      <a:pt x="3586" y="23253"/>
                      <a:pt x="10909" y="19824"/>
                      <a:pt x="15838" y="17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" name="Graphic 511">
              <a:extLst>
                <a:ext uri="{FF2B5EF4-FFF2-40B4-BE49-F238E27FC236}">
                  <a16:creationId xmlns:a16="http://schemas.microsoft.com/office/drawing/2014/main" id="{D67CA58B-183D-9248-993A-65D43E35B606}"/>
                </a:ext>
              </a:extLst>
            </p:cNvPr>
            <p:cNvGrpSpPr/>
            <p:nvPr/>
          </p:nvGrpSpPr>
          <p:grpSpPr>
            <a:xfrm>
              <a:off x="7541140" y="6298204"/>
              <a:ext cx="73085" cy="78090"/>
              <a:chOff x="7541140" y="6298204"/>
              <a:chExt cx="73085" cy="78090"/>
            </a:xfrm>
            <a:grpFill/>
          </p:grpSpPr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ACE0B953-17D0-4145-B5EA-BC39CE162209}"/>
                  </a:ext>
                </a:extLst>
              </p:cNvPr>
              <p:cNvSpPr/>
              <p:nvPr/>
            </p:nvSpPr>
            <p:spPr>
              <a:xfrm>
                <a:off x="7568028" y="6299144"/>
                <a:ext cx="401" cy="500"/>
              </a:xfrm>
              <a:custGeom>
                <a:avLst/>
                <a:gdLst>
                  <a:gd name="connsiteX0" fmla="*/ 0 w 401"/>
                  <a:gd name="connsiteY0" fmla="*/ 0 h 500"/>
                  <a:gd name="connsiteX1" fmla="*/ 393 w 401"/>
                  <a:gd name="connsiteY1" fmla="*/ 500 h 500"/>
                  <a:gd name="connsiteX2" fmla="*/ 0 w 401"/>
                  <a:gd name="connsiteY2" fmla="*/ 0 h 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1" h="500">
                    <a:moveTo>
                      <a:pt x="0" y="0"/>
                    </a:moveTo>
                    <a:lnTo>
                      <a:pt x="393" y="500"/>
                    </a:lnTo>
                    <a:cubicBezTo>
                      <a:pt x="429" y="286"/>
                      <a:pt x="357" y="10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ADCC8B81-8037-3042-9D59-3581C8E0B065}"/>
                  </a:ext>
                </a:extLst>
              </p:cNvPr>
              <p:cNvSpPr/>
              <p:nvPr/>
            </p:nvSpPr>
            <p:spPr>
              <a:xfrm>
                <a:off x="7573493" y="6362187"/>
                <a:ext cx="142" cy="3571"/>
              </a:xfrm>
              <a:custGeom>
                <a:avLst/>
                <a:gdLst>
                  <a:gd name="connsiteX0" fmla="*/ 143 w 142"/>
                  <a:gd name="connsiteY0" fmla="*/ 0 h 3571"/>
                  <a:gd name="connsiteX1" fmla="*/ 0 w 142"/>
                  <a:gd name="connsiteY1" fmla="*/ 0 h 3571"/>
                  <a:gd name="connsiteX2" fmla="*/ 143 w 142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71">
                    <a:moveTo>
                      <a:pt x="143" y="0"/>
                    </a:moveTo>
                    <a:cubicBezTo>
                      <a:pt x="107" y="0"/>
                      <a:pt x="72" y="0"/>
                      <a:pt x="0" y="0"/>
                    </a:cubicBezTo>
                    <a:cubicBezTo>
                      <a:pt x="107" y="0"/>
                      <a:pt x="143" y="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E0CD6110-770A-6544-9AD3-600A0C4DC5AF}"/>
                  </a:ext>
                </a:extLst>
              </p:cNvPr>
              <p:cNvSpPr/>
              <p:nvPr/>
            </p:nvSpPr>
            <p:spPr>
              <a:xfrm>
                <a:off x="7578494" y="6316932"/>
                <a:ext cx="107" cy="35"/>
              </a:xfrm>
              <a:custGeom>
                <a:avLst/>
                <a:gdLst>
                  <a:gd name="connsiteX0" fmla="*/ 107 w 107"/>
                  <a:gd name="connsiteY0" fmla="*/ 0 h 35"/>
                  <a:gd name="connsiteX1" fmla="*/ 107 w 107"/>
                  <a:gd name="connsiteY1" fmla="*/ 0 h 35"/>
                  <a:gd name="connsiteX2" fmla="*/ 0 w 107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0"/>
                    </a:moveTo>
                    <a:lnTo>
                      <a:pt x="107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987F7235-5FE7-0348-BC71-C43287CA6702}"/>
                  </a:ext>
                </a:extLst>
              </p:cNvPr>
              <p:cNvSpPr/>
              <p:nvPr/>
            </p:nvSpPr>
            <p:spPr>
              <a:xfrm>
                <a:off x="7541140" y="6298204"/>
                <a:ext cx="73085" cy="78090"/>
              </a:xfrm>
              <a:custGeom>
                <a:avLst/>
                <a:gdLst>
                  <a:gd name="connsiteX0" fmla="*/ 20566 w 73085"/>
                  <a:gd name="connsiteY0" fmla="*/ 13620 h 78090"/>
                  <a:gd name="connsiteX1" fmla="*/ 32104 w 73085"/>
                  <a:gd name="connsiteY1" fmla="*/ 17085 h 78090"/>
                  <a:gd name="connsiteX2" fmla="*/ 33890 w 73085"/>
                  <a:gd name="connsiteY2" fmla="*/ 17549 h 78090"/>
                  <a:gd name="connsiteX3" fmla="*/ 34961 w 73085"/>
                  <a:gd name="connsiteY3" fmla="*/ 17764 h 78090"/>
                  <a:gd name="connsiteX4" fmla="*/ 37497 w 73085"/>
                  <a:gd name="connsiteY4" fmla="*/ 18692 h 78090"/>
                  <a:gd name="connsiteX5" fmla="*/ 41462 w 73085"/>
                  <a:gd name="connsiteY5" fmla="*/ 20193 h 78090"/>
                  <a:gd name="connsiteX6" fmla="*/ 41212 w 73085"/>
                  <a:gd name="connsiteY6" fmla="*/ 21157 h 78090"/>
                  <a:gd name="connsiteX7" fmla="*/ 42391 w 73085"/>
                  <a:gd name="connsiteY7" fmla="*/ 21979 h 78090"/>
                  <a:gd name="connsiteX8" fmla="*/ 42176 w 73085"/>
                  <a:gd name="connsiteY8" fmla="*/ 22121 h 78090"/>
                  <a:gd name="connsiteX9" fmla="*/ 43855 w 73085"/>
                  <a:gd name="connsiteY9" fmla="*/ 23050 h 78090"/>
                  <a:gd name="connsiteX10" fmla="*/ 43641 w 73085"/>
                  <a:gd name="connsiteY10" fmla="*/ 23193 h 78090"/>
                  <a:gd name="connsiteX11" fmla="*/ 44284 w 73085"/>
                  <a:gd name="connsiteY11" fmla="*/ 23765 h 78090"/>
                  <a:gd name="connsiteX12" fmla="*/ 43927 w 73085"/>
                  <a:gd name="connsiteY12" fmla="*/ 23907 h 78090"/>
                  <a:gd name="connsiteX13" fmla="*/ 46534 w 73085"/>
                  <a:gd name="connsiteY13" fmla="*/ 26515 h 78090"/>
                  <a:gd name="connsiteX14" fmla="*/ 47320 w 73085"/>
                  <a:gd name="connsiteY14" fmla="*/ 25800 h 78090"/>
                  <a:gd name="connsiteX15" fmla="*/ 50177 w 73085"/>
                  <a:gd name="connsiteY15" fmla="*/ 30765 h 78090"/>
                  <a:gd name="connsiteX16" fmla="*/ 49927 w 73085"/>
                  <a:gd name="connsiteY16" fmla="*/ 30873 h 78090"/>
                  <a:gd name="connsiteX17" fmla="*/ 54214 w 73085"/>
                  <a:gd name="connsiteY17" fmla="*/ 37194 h 78090"/>
                  <a:gd name="connsiteX18" fmla="*/ 53535 w 73085"/>
                  <a:gd name="connsiteY18" fmla="*/ 37659 h 78090"/>
                  <a:gd name="connsiteX19" fmla="*/ 57035 w 73085"/>
                  <a:gd name="connsiteY19" fmla="*/ 39266 h 78090"/>
                  <a:gd name="connsiteX20" fmla="*/ 56035 w 73085"/>
                  <a:gd name="connsiteY20" fmla="*/ 40695 h 78090"/>
                  <a:gd name="connsiteX21" fmla="*/ 57821 w 73085"/>
                  <a:gd name="connsiteY21" fmla="*/ 41659 h 78090"/>
                  <a:gd name="connsiteX22" fmla="*/ 57392 w 73085"/>
                  <a:gd name="connsiteY22" fmla="*/ 41517 h 78090"/>
                  <a:gd name="connsiteX23" fmla="*/ 58178 w 73085"/>
                  <a:gd name="connsiteY23" fmla="*/ 43195 h 78090"/>
                  <a:gd name="connsiteX24" fmla="*/ 59786 w 73085"/>
                  <a:gd name="connsiteY24" fmla="*/ 42374 h 78090"/>
                  <a:gd name="connsiteX25" fmla="*/ 58428 w 73085"/>
                  <a:gd name="connsiteY25" fmla="*/ 44088 h 78090"/>
                  <a:gd name="connsiteX26" fmla="*/ 59821 w 73085"/>
                  <a:gd name="connsiteY26" fmla="*/ 43803 h 78090"/>
                  <a:gd name="connsiteX27" fmla="*/ 56892 w 73085"/>
                  <a:gd name="connsiteY27" fmla="*/ 48268 h 78090"/>
                  <a:gd name="connsiteX28" fmla="*/ 57607 w 73085"/>
                  <a:gd name="connsiteY28" fmla="*/ 57876 h 78090"/>
                  <a:gd name="connsiteX29" fmla="*/ 55321 w 73085"/>
                  <a:gd name="connsiteY29" fmla="*/ 64055 h 78090"/>
                  <a:gd name="connsiteX30" fmla="*/ 54499 w 73085"/>
                  <a:gd name="connsiteY30" fmla="*/ 63341 h 78090"/>
                  <a:gd name="connsiteX31" fmla="*/ 54714 w 73085"/>
                  <a:gd name="connsiteY31" fmla="*/ 64448 h 78090"/>
                  <a:gd name="connsiteX32" fmla="*/ 54892 w 73085"/>
                  <a:gd name="connsiteY32" fmla="*/ 65270 h 78090"/>
                  <a:gd name="connsiteX33" fmla="*/ 54321 w 73085"/>
                  <a:gd name="connsiteY33" fmla="*/ 64448 h 78090"/>
                  <a:gd name="connsiteX34" fmla="*/ 54285 w 73085"/>
                  <a:gd name="connsiteY34" fmla="*/ 65306 h 78090"/>
                  <a:gd name="connsiteX35" fmla="*/ 53713 w 73085"/>
                  <a:gd name="connsiteY35" fmla="*/ 64341 h 78090"/>
                  <a:gd name="connsiteX36" fmla="*/ 52678 w 73085"/>
                  <a:gd name="connsiteY36" fmla="*/ 64591 h 78090"/>
                  <a:gd name="connsiteX37" fmla="*/ 51392 w 73085"/>
                  <a:gd name="connsiteY37" fmla="*/ 64591 h 78090"/>
                  <a:gd name="connsiteX38" fmla="*/ 41533 w 73085"/>
                  <a:gd name="connsiteY38" fmla="*/ 56911 h 78090"/>
                  <a:gd name="connsiteX39" fmla="*/ 30782 w 73085"/>
                  <a:gd name="connsiteY39" fmla="*/ 43481 h 78090"/>
                  <a:gd name="connsiteX40" fmla="*/ 30032 w 73085"/>
                  <a:gd name="connsiteY40" fmla="*/ 43267 h 78090"/>
                  <a:gd name="connsiteX41" fmla="*/ 27174 w 73085"/>
                  <a:gd name="connsiteY41" fmla="*/ 39159 h 78090"/>
                  <a:gd name="connsiteX42" fmla="*/ 20138 w 73085"/>
                  <a:gd name="connsiteY42" fmla="*/ 31694 h 78090"/>
                  <a:gd name="connsiteX43" fmla="*/ 13566 w 73085"/>
                  <a:gd name="connsiteY43" fmla="*/ 41552 h 78090"/>
                  <a:gd name="connsiteX44" fmla="*/ 13208 w 73085"/>
                  <a:gd name="connsiteY44" fmla="*/ 41659 h 78090"/>
                  <a:gd name="connsiteX45" fmla="*/ 17745 w 73085"/>
                  <a:gd name="connsiteY45" fmla="*/ 46660 h 78090"/>
                  <a:gd name="connsiteX46" fmla="*/ 18888 w 73085"/>
                  <a:gd name="connsiteY46" fmla="*/ 49696 h 78090"/>
                  <a:gd name="connsiteX47" fmla="*/ 18709 w 73085"/>
                  <a:gd name="connsiteY47" fmla="*/ 49732 h 78090"/>
                  <a:gd name="connsiteX48" fmla="*/ 22245 w 73085"/>
                  <a:gd name="connsiteY48" fmla="*/ 53983 h 78090"/>
                  <a:gd name="connsiteX49" fmla="*/ 21316 w 73085"/>
                  <a:gd name="connsiteY49" fmla="*/ 54090 h 78090"/>
                  <a:gd name="connsiteX50" fmla="*/ 23031 w 73085"/>
                  <a:gd name="connsiteY50" fmla="*/ 56840 h 78090"/>
                  <a:gd name="connsiteX51" fmla="*/ 30711 w 73085"/>
                  <a:gd name="connsiteY51" fmla="*/ 62305 h 78090"/>
                  <a:gd name="connsiteX52" fmla="*/ 30389 w 73085"/>
                  <a:gd name="connsiteY52" fmla="*/ 62448 h 78090"/>
                  <a:gd name="connsiteX53" fmla="*/ 32711 w 73085"/>
                  <a:gd name="connsiteY53" fmla="*/ 63591 h 78090"/>
                  <a:gd name="connsiteX54" fmla="*/ 32568 w 73085"/>
                  <a:gd name="connsiteY54" fmla="*/ 63912 h 78090"/>
                  <a:gd name="connsiteX55" fmla="*/ 36140 w 73085"/>
                  <a:gd name="connsiteY55" fmla="*/ 66591 h 78090"/>
                  <a:gd name="connsiteX56" fmla="*/ 35604 w 73085"/>
                  <a:gd name="connsiteY56" fmla="*/ 67198 h 78090"/>
                  <a:gd name="connsiteX57" fmla="*/ 37461 w 73085"/>
                  <a:gd name="connsiteY57" fmla="*/ 68806 h 78090"/>
                  <a:gd name="connsiteX58" fmla="*/ 36926 w 73085"/>
                  <a:gd name="connsiteY58" fmla="*/ 68020 h 78090"/>
                  <a:gd name="connsiteX59" fmla="*/ 39640 w 73085"/>
                  <a:gd name="connsiteY59" fmla="*/ 70556 h 78090"/>
                  <a:gd name="connsiteX60" fmla="*/ 45962 w 73085"/>
                  <a:gd name="connsiteY60" fmla="*/ 71020 h 78090"/>
                  <a:gd name="connsiteX61" fmla="*/ 45891 w 73085"/>
                  <a:gd name="connsiteY61" fmla="*/ 72056 h 78090"/>
                  <a:gd name="connsiteX62" fmla="*/ 44748 w 73085"/>
                  <a:gd name="connsiteY62" fmla="*/ 73306 h 78090"/>
                  <a:gd name="connsiteX63" fmla="*/ 48499 w 73085"/>
                  <a:gd name="connsiteY63" fmla="*/ 75771 h 78090"/>
                  <a:gd name="connsiteX64" fmla="*/ 48320 w 73085"/>
                  <a:gd name="connsiteY64" fmla="*/ 76664 h 78090"/>
                  <a:gd name="connsiteX65" fmla="*/ 51427 w 73085"/>
                  <a:gd name="connsiteY65" fmla="*/ 77164 h 78090"/>
                  <a:gd name="connsiteX66" fmla="*/ 55214 w 73085"/>
                  <a:gd name="connsiteY66" fmla="*/ 77343 h 78090"/>
                  <a:gd name="connsiteX67" fmla="*/ 57750 w 73085"/>
                  <a:gd name="connsiteY67" fmla="*/ 77771 h 78090"/>
                  <a:gd name="connsiteX68" fmla="*/ 60143 w 73085"/>
                  <a:gd name="connsiteY68" fmla="*/ 76914 h 78090"/>
                  <a:gd name="connsiteX69" fmla="*/ 61786 w 73085"/>
                  <a:gd name="connsiteY69" fmla="*/ 77378 h 78090"/>
                  <a:gd name="connsiteX70" fmla="*/ 63215 w 73085"/>
                  <a:gd name="connsiteY70" fmla="*/ 75057 h 78090"/>
                  <a:gd name="connsiteX71" fmla="*/ 64858 w 73085"/>
                  <a:gd name="connsiteY71" fmla="*/ 75414 h 78090"/>
                  <a:gd name="connsiteX72" fmla="*/ 70608 w 73085"/>
                  <a:gd name="connsiteY72" fmla="*/ 65591 h 78090"/>
                  <a:gd name="connsiteX73" fmla="*/ 69644 w 73085"/>
                  <a:gd name="connsiteY73" fmla="*/ 62233 h 78090"/>
                  <a:gd name="connsiteX74" fmla="*/ 71430 w 73085"/>
                  <a:gd name="connsiteY74" fmla="*/ 61055 h 78090"/>
                  <a:gd name="connsiteX75" fmla="*/ 71216 w 73085"/>
                  <a:gd name="connsiteY75" fmla="*/ 61448 h 78090"/>
                  <a:gd name="connsiteX76" fmla="*/ 72073 w 73085"/>
                  <a:gd name="connsiteY76" fmla="*/ 61840 h 78090"/>
                  <a:gd name="connsiteX77" fmla="*/ 72073 w 73085"/>
                  <a:gd name="connsiteY77" fmla="*/ 56483 h 78090"/>
                  <a:gd name="connsiteX78" fmla="*/ 71180 w 73085"/>
                  <a:gd name="connsiteY78" fmla="*/ 57197 h 78090"/>
                  <a:gd name="connsiteX79" fmla="*/ 71430 w 73085"/>
                  <a:gd name="connsiteY79" fmla="*/ 55518 h 78090"/>
                  <a:gd name="connsiteX80" fmla="*/ 72144 w 73085"/>
                  <a:gd name="connsiteY80" fmla="*/ 55911 h 78090"/>
                  <a:gd name="connsiteX81" fmla="*/ 72716 w 73085"/>
                  <a:gd name="connsiteY81" fmla="*/ 53411 h 78090"/>
                  <a:gd name="connsiteX82" fmla="*/ 71787 w 73085"/>
                  <a:gd name="connsiteY82" fmla="*/ 53732 h 78090"/>
                  <a:gd name="connsiteX83" fmla="*/ 72537 w 73085"/>
                  <a:gd name="connsiteY83" fmla="*/ 50696 h 78090"/>
                  <a:gd name="connsiteX84" fmla="*/ 70966 w 73085"/>
                  <a:gd name="connsiteY84" fmla="*/ 50589 h 78090"/>
                  <a:gd name="connsiteX85" fmla="*/ 72359 w 73085"/>
                  <a:gd name="connsiteY85" fmla="*/ 44231 h 78090"/>
                  <a:gd name="connsiteX86" fmla="*/ 71001 w 73085"/>
                  <a:gd name="connsiteY86" fmla="*/ 43445 h 78090"/>
                  <a:gd name="connsiteX87" fmla="*/ 71894 w 73085"/>
                  <a:gd name="connsiteY87" fmla="*/ 43231 h 78090"/>
                  <a:gd name="connsiteX88" fmla="*/ 72251 w 73085"/>
                  <a:gd name="connsiteY88" fmla="*/ 39767 h 78090"/>
                  <a:gd name="connsiteX89" fmla="*/ 72930 w 73085"/>
                  <a:gd name="connsiteY89" fmla="*/ 39838 h 78090"/>
                  <a:gd name="connsiteX90" fmla="*/ 70930 w 73085"/>
                  <a:gd name="connsiteY90" fmla="*/ 39659 h 78090"/>
                  <a:gd name="connsiteX91" fmla="*/ 69215 w 73085"/>
                  <a:gd name="connsiteY91" fmla="*/ 36230 h 78090"/>
                  <a:gd name="connsiteX92" fmla="*/ 67465 w 73085"/>
                  <a:gd name="connsiteY92" fmla="*/ 36230 h 78090"/>
                  <a:gd name="connsiteX93" fmla="*/ 68394 w 73085"/>
                  <a:gd name="connsiteY93" fmla="*/ 36159 h 78090"/>
                  <a:gd name="connsiteX94" fmla="*/ 67608 w 73085"/>
                  <a:gd name="connsiteY94" fmla="*/ 35230 h 78090"/>
                  <a:gd name="connsiteX95" fmla="*/ 68394 w 73085"/>
                  <a:gd name="connsiteY95" fmla="*/ 34194 h 78090"/>
                  <a:gd name="connsiteX96" fmla="*/ 69644 w 73085"/>
                  <a:gd name="connsiteY96" fmla="*/ 34301 h 78090"/>
                  <a:gd name="connsiteX97" fmla="*/ 67537 w 73085"/>
                  <a:gd name="connsiteY97" fmla="*/ 33480 h 78090"/>
                  <a:gd name="connsiteX98" fmla="*/ 66894 w 73085"/>
                  <a:gd name="connsiteY98" fmla="*/ 29729 h 78090"/>
                  <a:gd name="connsiteX99" fmla="*/ 64750 w 73085"/>
                  <a:gd name="connsiteY99" fmla="*/ 27229 h 78090"/>
                  <a:gd name="connsiteX100" fmla="*/ 66394 w 73085"/>
                  <a:gd name="connsiteY100" fmla="*/ 25765 h 78090"/>
                  <a:gd name="connsiteX101" fmla="*/ 64000 w 73085"/>
                  <a:gd name="connsiteY101" fmla="*/ 23050 h 78090"/>
                  <a:gd name="connsiteX102" fmla="*/ 64179 w 73085"/>
                  <a:gd name="connsiteY102" fmla="*/ 23121 h 78090"/>
                  <a:gd name="connsiteX103" fmla="*/ 59678 w 73085"/>
                  <a:gd name="connsiteY103" fmla="*/ 16656 h 78090"/>
                  <a:gd name="connsiteX104" fmla="*/ 57642 w 73085"/>
                  <a:gd name="connsiteY104" fmla="*/ 16978 h 78090"/>
                  <a:gd name="connsiteX105" fmla="*/ 52642 w 73085"/>
                  <a:gd name="connsiteY105" fmla="*/ 13227 h 78090"/>
                  <a:gd name="connsiteX106" fmla="*/ 51963 w 73085"/>
                  <a:gd name="connsiteY106" fmla="*/ 10834 h 78090"/>
                  <a:gd name="connsiteX107" fmla="*/ 52320 w 73085"/>
                  <a:gd name="connsiteY107" fmla="*/ 10906 h 78090"/>
                  <a:gd name="connsiteX108" fmla="*/ 48356 w 73085"/>
                  <a:gd name="connsiteY108" fmla="*/ 7726 h 78090"/>
                  <a:gd name="connsiteX109" fmla="*/ 45034 w 73085"/>
                  <a:gd name="connsiteY109" fmla="*/ 7620 h 78090"/>
                  <a:gd name="connsiteX110" fmla="*/ 44712 w 73085"/>
                  <a:gd name="connsiteY110" fmla="*/ 6691 h 78090"/>
                  <a:gd name="connsiteX111" fmla="*/ 44962 w 73085"/>
                  <a:gd name="connsiteY111" fmla="*/ 5762 h 78090"/>
                  <a:gd name="connsiteX112" fmla="*/ 44284 w 73085"/>
                  <a:gd name="connsiteY112" fmla="*/ 5941 h 78090"/>
                  <a:gd name="connsiteX113" fmla="*/ 44355 w 73085"/>
                  <a:gd name="connsiteY113" fmla="*/ 5762 h 78090"/>
                  <a:gd name="connsiteX114" fmla="*/ 43712 w 73085"/>
                  <a:gd name="connsiteY114" fmla="*/ 6084 h 78090"/>
                  <a:gd name="connsiteX115" fmla="*/ 43605 w 73085"/>
                  <a:gd name="connsiteY115" fmla="*/ 6584 h 78090"/>
                  <a:gd name="connsiteX116" fmla="*/ 41248 w 73085"/>
                  <a:gd name="connsiteY116" fmla="*/ 3941 h 78090"/>
                  <a:gd name="connsiteX117" fmla="*/ 33104 w 73085"/>
                  <a:gd name="connsiteY117" fmla="*/ 3798 h 78090"/>
                  <a:gd name="connsiteX118" fmla="*/ 34390 w 73085"/>
                  <a:gd name="connsiteY118" fmla="*/ 2476 h 78090"/>
                  <a:gd name="connsiteX119" fmla="*/ 32711 w 73085"/>
                  <a:gd name="connsiteY119" fmla="*/ 2369 h 78090"/>
                  <a:gd name="connsiteX120" fmla="*/ 34318 w 73085"/>
                  <a:gd name="connsiteY120" fmla="*/ 1940 h 78090"/>
                  <a:gd name="connsiteX121" fmla="*/ 27924 w 73085"/>
                  <a:gd name="connsiteY121" fmla="*/ 869 h 78090"/>
                  <a:gd name="connsiteX122" fmla="*/ 27317 w 73085"/>
                  <a:gd name="connsiteY122" fmla="*/ 1583 h 78090"/>
                  <a:gd name="connsiteX123" fmla="*/ 27210 w 73085"/>
                  <a:gd name="connsiteY123" fmla="*/ 1440 h 78090"/>
                  <a:gd name="connsiteX124" fmla="*/ 26210 w 73085"/>
                  <a:gd name="connsiteY124" fmla="*/ 2404 h 78090"/>
                  <a:gd name="connsiteX125" fmla="*/ 25317 w 73085"/>
                  <a:gd name="connsiteY125" fmla="*/ 369 h 78090"/>
                  <a:gd name="connsiteX126" fmla="*/ 21316 w 73085"/>
                  <a:gd name="connsiteY126" fmla="*/ 905 h 78090"/>
                  <a:gd name="connsiteX127" fmla="*/ 21424 w 73085"/>
                  <a:gd name="connsiteY127" fmla="*/ 1833 h 78090"/>
                  <a:gd name="connsiteX128" fmla="*/ 19995 w 73085"/>
                  <a:gd name="connsiteY128" fmla="*/ 1333 h 78090"/>
                  <a:gd name="connsiteX129" fmla="*/ 19959 w 73085"/>
                  <a:gd name="connsiteY129" fmla="*/ 190 h 78090"/>
                  <a:gd name="connsiteX130" fmla="*/ 18066 w 73085"/>
                  <a:gd name="connsiteY130" fmla="*/ 1869 h 78090"/>
                  <a:gd name="connsiteX131" fmla="*/ 19209 w 73085"/>
                  <a:gd name="connsiteY131" fmla="*/ 440 h 78090"/>
                  <a:gd name="connsiteX132" fmla="*/ 14959 w 73085"/>
                  <a:gd name="connsiteY132" fmla="*/ 1047 h 78090"/>
                  <a:gd name="connsiteX133" fmla="*/ 14994 w 73085"/>
                  <a:gd name="connsiteY133" fmla="*/ 3191 h 78090"/>
                  <a:gd name="connsiteX134" fmla="*/ 11708 w 73085"/>
                  <a:gd name="connsiteY134" fmla="*/ 4548 h 78090"/>
                  <a:gd name="connsiteX135" fmla="*/ 12423 w 73085"/>
                  <a:gd name="connsiteY135" fmla="*/ 5369 h 78090"/>
                  <a:gd name="connsiteX136" fmla="*/ 8243 w 73085"/>
                  <a:gd name="connsiteY136" fmla="*/ 6476 h 78090"/>
                  <a:gd name="connsiteX137" fmla="*/ 1564 w 73085"/>
                  <a:gd name="connsiteY137" fmla="*/ 11977 h 78090"/>
                  <a:gd name="connsiteX138" fmla="*/ 64 w 73085"/>
                  <a:gd name="connsiteY138" fmla="*/ 15228 h 78090"/>
                  <a:gd name="connsiteX139" fmla="*/ 3921 w 73085"/>
                  <a:gd name="connsiteY139" fmla="*/ 17871 h 78090"/>
                  <a:gd name="connsiteX140" fmla="*/ 6886 w 73085"/>
                  <a:gd name="connsiteY140" fmla="*/ 18371 h 78090"/>
                  <a:gd name="connsiteX141" fmla="*/ 16066 w 73085"/>
                  <a:gd name="connsiteY141" fmla="*/ 16192 h 78090"/>
                  <a:gd name="connsiteX142" fmla="*/ 17923 w 73085"/>
                  <a:gd name="connsiteY142" fmla="*/ 14585 h 78090"/>
                  <a:gd name="connsiteX143" fmla="*/ 20566 w 73085"/>
                  <a:gd name="connsiteY143" fmla="*/ 13620 h 78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73085" h="78090">
                    <a:moveTo>
                      <a:pt x="20566" y="13620"/>
                    </a:moveTo>
                    <a:cubicBezTo>
                      <a:pt x="25424" y="14477"/>
                      <a:pt x="26746" y="16728"/>
                      <a:pt x="32104" y="17085"/>
                    </a:cubicBezTo>
                    <a:lnTo>
                      <a:pt x="33890" y="17549"/>
                    </a:lnTo>
                    <a:cubicBezTo>
                      <a:pt x="34211" y="17656"/>
                      <a:pt x="34568" y="17728"/>
                      <a:pt x="34961" y="17764"/>
                    </a:cubicBezTo>
                    <a:cubicBezTo>
                      <a:pt x="35747" y="18013"/>
                      <a:pt x="36640" y="18264"/>
                      <a:pt x="37497" y="18692"/>
                    </a:cubicBezTo>
                    <a:cubicBezTo>
                      <a:pt x="39176" y="17942"/>
                      <a:pt x="39640" y="20264"/>
                      <a:pt x="41462" y="20193"/>
                    </a:cubicBezTo>
                    <a:lnTo>
                      <a:pt x="41212" y="21157"/>
                    </a:lnTo>
                    <a:cubicBezTo>
                      <a:pt x="41819" y="21157"/>
                      <a:pt x="42426" y="21336"/>
                      <a:pt x="42391" y="21979"/>
                    </a:cubicBezTo>
                    <a:lnTo>
                      <a:pt x="42176" y="22121"/>
                    </a:lnTo>
                    <a:cubicBezTo>
                      <a:pt x="43141" y="22121"/>
                      <a:pt x="43355" y="23050"/>
                      <a:pt x="43855" y="23050"/>
                    </a:cubicBezTo>
                    <a:lnTo>
                      <a:pt x="43641" y="23193"/>
                    </a:lnTo>
                    <a:lnTo>
                      <a:pt x="44284" y="23765"/>
                    </a:lnTo>
                    <a:lnTo>
                      <a:pt x="43927" y="23907"/>
                    </a:lnTo>
                    <a:cubicBezTo>
                      <a:pt x="45248" y="24407"/>
                      <a:pt x="46105" y="25372"/>
                      <a:pt x="46534" y="26515"/>
                    </a:cubicBezTo>
                    <a:lnTo>
                      <a:pt x="47320" y="25800"/>
                    </a:lnTo>
                    <a:cubicBezTo>
                      <a:pt x="47820" y="28479"/>
                      <a:pt x="50177" y="28051"/>
                      <a:pt x="50177" y="30765"/>
                    </a:cubicBezTo>
                    <a:lnTo>
                      <a:pt x="49927" y="30873"/>
                    </a:lnTo>
                    <a:cubicBezTo>
                      <a:pt x="53856" y="31980"/>
                      <a:pt x="50535" y="35730"/>
                      <a:pt x="54214" y="37194"/>
                    </a:cubicBezTo>
                    <a:cubicBezTo>
                      <a:pt x="53749" y="37016"/>
                      <a:pt x="53785" y="37588"/>
                      <a:pt x="53535" y="37659"/>
                    </a:cubicBezTo>
                    <a:cubicBezTo>
                      <a:pt x="54392" y="38766"/>
                      <a:pt x="55106" y="40052"/>
                      <a:pt x="57035" y="39266"/>
                    </a:cubicBezTo>
                    <a:cubicBezTo>
                      <a:pt x="57392" y="40231"/>
                      <a:pt x="56750" y="40267"/>
                      <a:pt x="56035" y="40695"/>
                    </a:cubicBezTo>
                    <a:cubicBezTo>
                      <a:pt x="56857" y="40302"/>
                      <a:pt x="57642" y="41124"/>
                      <a:pt x="57821" y="41659"/>
                    </a:cubicBezTo>
                    <a:lnTo>
                      <a:pt x="57392" y="41517"/>
                    </a:lnTo>
                    <a:cubicBezTo>
                      <a:pt x="57642" y="42088"/>
                      <a:pt x="57964" y="42517"/>
                      <a:pt x="58178" y="43195"/>
                    </a:cubicBezTo>
                    <a:lnTo>
                      <a:pt x="59786" y="42374"/>
                    </a:lnTo>
                    <a:cubicBezTo>
                      <a:pt x="59536" y="43624"/>
                      <a:pt x="57785" y="43160"/>
                      <a:pt x="58428" y="44088"/>
                    </a:cubicBezTo>
                    <a:lnTo>
                      <a:pt x="59821" y="43803"/>
                    </a:lnTo>
                    <a:cubicBezTo>
                      <a:pt x="59821" y="45446"/>
                      <a:pt x="57821" y="46696"/>
                      <a:pt x="56892" y="48268"/>
                    </a:cubicBezTo>
                    <a:cubicBezTo>
                      <a:pt x="56821" y="51375"/>
                      <a:pt x="57535" y="54661"/>
                      <a:pt x="57607" y="57876"/>
                    </a:cubicBezTo>
                    <a:cubicBezTo>
                      <a:pt x="57750" y="60983"/>
                      <a:pt x="56750" y="64555"/>
                      <a:pt x="55321" y="64055"/>
                    </a:cubicBezTo>
                    <a:lnTo>
                      <a:pt x="54499" y="63341"/>
                    </a:lnTo>
                    <a:cubicBezTo>
                      <a:pt x="53463" y="62091"/>
                      <a:pt x="55749" y="65555"/>
                      <a:pt x="54714" y="64448"/>
                    </a:cubicBezTo>
                    <a:cubicBezTo>
                      <a:pt x="54821" y="64734"/>
                      <a:pt x="54856" y="64984"/>
                      <a:pt x="54892" y="65270"/>
                    </a:cubicBezTo>
                    <a:cubicBezTo>
                      <a:pt x="54678" y="65055"/>
                      <a:pt x="54392" y="64841"/>
                      <a:pt x="54321" y="64448"/>
                    </a:cubicBezTo>
                    <a:cubicBezTo>
                      <a:pt x="54106" y="64484"/>
                      <a:pt x="54249" y="64734"/>
                      <a:pt x="54285" y="65306"/>
                    </a:cubicBezTo>
                    <a:cubicBezTo>
                      <a:pt x="54071" y="64984"/>
                      <a:pt x="53892" y="64698"/>
                      <a:pt x="53713" y="64341"/>
                    </a:cubicBezTo>
                    <a:cubicBezTo>
                      <a:pt x="53285" y="64055"/>
                      <a:pt x="53071" y="64305"/>
                      <a:pt x="52678" y="64591"/>
                    </a:cubicBezTo>
                    <a:cubicBezTo>
                      <a:pt x="52320" y="64841"/>
                      <a:pt x="51713" y="65019"/>
                      <a:pt x="51392" y="64591"/>
                    </a:cubicBezTo>
                    <a:cubicBezTo>
                      <a:pt x="50606" y="62055"/>
                      <a:pt x="45069" y="59233"/>
                      <a:pt x="41533" y="56911"/>
                    </a:cubicBezTo>
                    <a:cubicBezTo>
                      <a:pt x="35533" y="53983"/>
                      <a:pt x="36033" y="46053"/>
                      <a:pt x="30782" y="43481"/>
                    </a:cubicBezTo>
                    <a:cubicBezTo>
                      <a:pt x="30853" y="43195"/>
                      <a:pt x="30175" y="43160"/>
                      <a:pt x="30032" y="43267"/>
                    </a:cubicBezTo>
                    <a:lnTo>
                      <a:pt x="27174" y="39159"/>
                    </a:lnTo>
                    <a:cubicBezTo>
                      <a:pt x="27174" y="39159"/>
                      <a:pt x="23674" y="34087"/>
                      <a:pt x="20138" y="31694"/>
                    </a:cubicBezTo>
                    <a:cubicBezTo>
                      <a:pt x="16602" y="29336"/>
                      <a:pt x="13280" y="29980"/>
                      <a:pt x="13566" y="41552"/>
                    </a:cubicBezTo>
                    <a:lnTo>
                      <a:pt x="13208" y="41659"/>
                    </a:lnTo>
                    <a:cubicBezTo>
                      <a:pt x="14208" y="44481"/>
                      <a:pt x="15137" y="46089"/>
                      <a:pt x="17745" y="46660"/>
                    </a:cubicBezTo>
                    <a:cubicBezTo>
                      <a:pt x="16244" y="48196"/>
                      <a:pt x="18995" y="48732"/>
                      <a:pt x="18888" y="49696"/>
                    </a:cubicBezTo>
                    <a:lnTo>
                      <a:pt x="18709" y="49732"/>
                    </a:lnTo>
                    <a:cubicBezTo>
                      <a:pt x="21067" y="50160"/>
                      <a:pt x="19959" y="53518"/>
                      <a:pt x="22245" y="53983"/>
                    </a:cubicBezTo>
                    <a:cubicBezTo>
                      <a:pt x="22067" y="54054"/>
                      <a:pt x="21602" y="54375"/>
                      <a:pt x="21316" y="54090"/>
                    </a:cubicBezTo>
                    <a:cubicBezTo>
                      <a:pt x="22352" y="54911"/>
                      <a:pt x="23853" y="55947"/>
                      <a:pt x="23031" y="56840"/>
                    </a:cubicBezTo>
                    <a:cubicBezTo>
                      <a:pt x="25210" y="58912"/>
                      <a:pt x="28389" y="62769"/>
                      <a:pt x="30711" y="62305"/>
                    </a:cubicBezTo>
                    <a:lnTo>
                      <a:pt x="30389" y="62448"/>
                    </a:lnTo>
                    <a:cubicBezTo>
                      <a:pt x="32032" y="62233"/>
                      <a:pt x="31425" y="63234"/>
                      <a:pt x="32711" y="63591"/>
                    </a:cubicBezTo>
                    <a:cubicBezTo>
                      <a:pt x="32639" y="63734"/>
                      <a:pt x="32639" y="63877"/>
                      <a:pt x="32568" y="63912"/>
                    </a:cubicBezTo>
                    <a:cubicBezTo>
                      <a:pt x="34318" y="63841"/>
                      <a:pt x="35068" y="66270"/>
                      <a:pt x="36140" y="66591"/>
                    </a:cubicBezTo>
                    <a:lnTo>
                      <a:pt x="35604" y="67198"/>
                    </a:lnTo>
                    <a:lnTo>
                      <a:pt x="37461" y="68806"/>
                    </a:lnTo>
                    <a:lnTo>
                      <a:pt x="36926" y="68020"/>
                    </a:lnTo>
                    <a:cubicBezTo>
                      <a:pt x="38711" y="66627"/>
                      <a:pt x="37247" y="70342"/>
                      <a:pt x="39640" y="70556"/>
                    </a:cubicBezTo>
                    <a:cubicBezTo>
                      <a:pt x="40819" y="71985"/>
                      <a:pt x="45248" y="69235"/>
                      <a:pt x="45962" y="71020"/>
                    </a:cubicBezTo>
                    <a:cubicBezTo>
                      <a:pt x="47248" y="70628"/>
                      <a:pt x="44391" y="72020"/>
                      <a:pt x="45891" y="72056"/>
                    </a:cubicBezTo>
                    <a:cubicBezTo>
                      <a:pt x="45284" y="73056"/>
                      <a:pt x="44998" y="72342"/>
                      <a:pt x="44748" y="73306"/>
                    </a:cubicBezTo>
                    <a:cubicBezTo>
                      <a:pt x="46034" y="73485"/>
                      <a:pt x="46320" y="75699"/>
                      <a:pt x="48499" y="75771"/>
                    </a:cubicBezTo>
                    <a:lnTo>
                      <a:pt x="48320" y="76664"/>
                    </a:lnTo>
                    <a:cubicBezTo>
                      <a:pt x="49570" y="76378"/>
                      <a:pt x="50499" y="76771"/>
                      <a:pt x="51427" y="77164"/>
                    </a:cubicBezTo>
                    <a:cubicBezTo>
                      <a:pt x="52785" y="77771"/>
                      <a:pt x="54249" y="78164"/>
                      <a:pt x="55214" y="77343"/>
                    </a:cubicBezTo>
                    <a:cubicBezTo>
                      <a:pt x="56535" y="76985"/>
                      <a:pt x="57071" y="77307"/>
                      <a:pt x="57750" y="77771"/>
                    </a:cubicBezTo>
                    <a:cubicBezTo>
                      <a:pt x="58357" y="78128"/>
                      <a:pt x="59178" y="78521"/>
                      <a:pt x="60143" y="76914"/>
                    </a:cubicBezTo>
                    <a:cubicBezTo>
                      <a:pt x="60679" y="77092"/>
                      <a:pt x="61214" y="77235"/>
                      <a:pt x="61786" y="77378"/>
                    </a:cubicBezTo>
                    <a:cubicBezTo>
                      <a:pt x="63107" y="76807"/>
                      <a:pt x="61750" y="75521"/>
                      <a:pt x="63215" y="75057"/>
                    </a:cubicBezTo>
                    <a:cubicBezTo>
                      <a:pt x="63607" y="75735"/>
                      <a:pt x="65036" y="74235"/>
                      <a:pt x="64858" y="75414"/>
                    </a:cubicBezTo>
                    <a:cubicBezTo>
                      <a:pt x="68322" y="73699"/>
                      <a:pt x="68037" y="67806"/>
                      <a:pt x="70608" y="65591"/>
                    </a:cubicBezTo>
                    <a:cubicBezTo>
                      <a:pt x="69430" y="64413"/>
                      <a:pt x="70608" y="63019"/>
                      <a:pt x="69644" y="62233"/>
                    </a:cubicBezTo>
                    <a:cubicBezTo>
                      <a:pt x="70358" y="62269"/>
                      <a:pt x="70323" y="58983"/>
                      <a:pt x="71430" y="61055"/>
                    </a:cubicBezTo>
                    <a:cubicBezTo>
                      <a:pt x="71537" y="61234"/>
                      <a:pt x="71466" y="61519"/>
                      <a:pt x="71216" y="61448"/>
                    </a:cubicBezTo>
                    <a:lnTo>
                      <a:pt x="72073" y="61840"/>
                    </a:lnTo>
                    <a:cubicBezTo>
                      <a:pt x="74037" y="60198"/>
                      <a:pt x="71716" y="58233"/>
                      <a:pt x="72073" y="56483"/>
                    </a:cubicBezTo>
                    <a:cubicBezTo>
                      <a:pt x="71716" y="57019"/>
                      <a:pt x="71751" y="57733"/>
                      <a:pt x="71180" y="57197"/>
                    </a:cubicBezTo>
                    <a:lnTo>
                      <a:pt x="71430" y="55518"/>
                    </a:lnTo>
                    <a:lnTo>
                      <a:pt x="72144" y="55911"/>
                    </a:lnTo>
                    <a:cubicBezTo>
                      <a:pt x="72394" y="55090"/>
                      <a:pt x="72537" y="54232"/>
                      <a:pt x="72716" y="53411"/>
                    </a:cubicBezTo>
                    <a:lnTo>
                      <a:pt x="71787" y="53732"/>
                    </a:lnTo>
                    <a:cubicBezTo>
                      <a:pt x="72287" y="52554"/>
                      <a:pt x="73930" y="52089"/>
                      <a:pt x="72537" y="50696"/>
                    </a:cubicBezTo>
                    <a:cubicBezTo>
                      <a:pt x="71787" y="50089"/>
                      <a:pt x="71323" y="51875"/>
                      <a:pt x="70966" y="50589"/>
                    </a:cubicBezTo>
                    <a:cubicBezTo>
                      <a:pt x="71573" y="48982"/>
                      <a:pt x="72394" y="46446"/>
                      <a:pt x="72359" y="44231"/>
                    </a:cubicBezTo>
                    <a:cubicBezTo>
                      <a:pt x="71358" y="44588"/>
                      <a:pt x="71287" y="43981"/>
                      <a:pt x="71001" y="43445"/>
                    </a:cubicBezTo>
                    <a:lnTo>
                      <a:pt x="71894" y="43231"/>
                    </a:lnTo>
                    <a:cubicBezTo>
                      <a:pt x="70287" y="41160"/>
                      <a:pt x="73716" y="42017"/>
                      <a:pt x="72251" y="39767"/>
                    </a:cubicBezTo>
                    <a:lnTo>
                      <a:pt x="72930" y="39838"/>
                    </a:lnTo>
                    <a:lnTo>
                      <a:pt x="70930" y="39659"/>
                    </a:lnTo>
                    <a:cubicBezTo>
                      <a:pt x="68572" y="38016"/>
                      <a:pt x="72359" y="37623"/>
                      <a:pt x="69215" y="36230"/>
                    </a:cubicBezTo>
                    <a:cubicBezTo>
                      <a:pt x="69680" y="36945"/>
                      <a:pt x="67465" y="37302"/>
                      <a:pt x="67465" y="36230"/>
                    </a:cubicBezTo>
                    <a:lnTo>
                      <a:pt x="68394" y="36159"/>
                    </a:lnTo>
                    <a:cubicBezTo>
                      <a:pt x="68001" y="35695"/>
                      <a:pt x="67608" y="35659"/>
                      <a:pt x="67608" y="35230"/>
                    </a:cubicBezTo>
                    <a:cubicBezTo>
                      <a:pt x="68179" y="35373"/>
                      <a:pt x="68858" y="34909"/>
                      <a:pt x="68394" y="34194"/>
                    </a:cubicBezTo>
                    <a:lnTo>
                      <a:pt x="69644" y="34301"/>
                    </a:lnTo>
                    <a:lnTo>
                      <a:pt x="67537" y="33480"/>
                    </a:lnTo>
                    <a:cubicBezTo>
                      <a:pt x="67930" y="31944"/>
                      <a:pt x="66001" y="30730"/>
                      <a:pt x="66894" y="29729"/>
                    </a:cubicBezTo>
                    <a:cubicBezTo>
                      <a:pt x="66894" y="29729"/>
                      <a:pt x="66251" y="27122"/>
                      <a:pt x="64750" y="27229"/>
                    </a:cubicBezTo>
                    <a:cubicBezTo>
                      <a:pt x="65751" y="27301"/>
                      <a:pt x="65358" y="25872"/>
                      <a:pt x="66394" y="25765"/>
                    </a:cubicBezTo>
                    <a:cubicBezTo>
                      <a:pt x="65215" y="25622"/>
                      <a:pt x="63572" y="24264"/>
                      <a:pt x="64000" y="23050"/>
                    </a:cubicBezTo>
                    <a:lnTo>
                      <a:pt x="64179" y="23121"/>
                    </a:lnTo>
                    <a:cubicBezTo>
                      <a:pt x="63500" y="19978"/>
                      <a:pt x="60286" y="19550"/>
                      <a:pt x="59678" y="16656"/>
                    </a:cubicBezTo>
                    <a:cubicBezTo>
                      <a:pt x="58893" y="17371"/>
                      <a:pt x="58535" y="15870"/>
                      <a:pt x="57642" y="16978"/>
                    </a:cubicBezTo>
                    <a:cubicBezTo>
                      <a:pt x="54964" y="15656"/>
                      <a:pt x="56428" y="11192"/>
                      <a:pt x="52642" y="13227"/>
                    </a:cubicBezTo>
                    <a:cubicBezTo>
                      <a:pt x="51606" y="12477"/>
                      <a:pt x="52285" y="11477"/>
                      <a:pt x="51963" y="10834"/>
                    </a:cubicBezTo>
                    <a:lnTo>
                      <a:pt x="52320" y="10906"/>
                    </a:lnTo>
                    <a:cubicBezTo>
                      <a:pt x="50356" y="9406"/>
                      <a:pt x="49749" y="8977"/>
                      <a:pt x="48356" y="7726"/>
                    </a:cubicBezTo>
                    <a:cubicBezTo>
                      <a:pt x="47320" y="7477"/>
                      <a:pt x="46070" y="8905"/>
                      <a:pt x="45034" y="7620"/>
                    </a:cubicBezTo>
                    <a:cubicBezTo>
                      <a:pt x="45927" y="7263"/>
                      <a:pt x="45284" y="7012"/>
                      <a:pt x="44712" y="6691"/>
                    </a:cubicBezTo>
                    <a:cubicBezTo>
                      <a:pt x="45105" y="6798"/>
                      <a:pt x="45391" y="6655"/>
                      <a:pt x="44962" y="5762"/>
                    </a:cubicBezTo>
                    <a:cubicBezTo>
                      <a:pt x="44748" y="5905"/>
                      <a:pt x="44498" y="5941"/>
                      <a:pt x="44284" y="5941"/>
                    </a:cubicBezTo>
                    <a:cubicBezTo>
                      <a:pt x="44319" y="5869"/>
                      <a:pt x="44319" y="5834"/>
                      <a:pt x="44355" y="5762"/>
                    </a:cubicBezTo>
                    <a:cubicBezTo>
                      <a:pt x="43283" y="5441"/>
                      <a:pt x="43355" y="5726"/>
                      <a:pt x="43712" y="6084"/>
                    </a:cubicBezTo>
                    <a:cubicBezTo>
                      <a:pt x="43641" y="6191"/>
                      <a:pt x="43605" y="6334"/>
                      <a:pt x="43605" y="6584"/>
                    </a:cubicBezTo>
                    <a:cubicBezTo>
                      <a:pt x="43212" y="5083"/>
                      <a:pt x="40819" y="5226"/>
                      <a:pt x="41248" y="3941"/>
                    </a:cubicBezTo>
                    <a:cubicBezTo>
                      <a:pt x="37711" y="2798"/>
                      <a:pt x="35461" y="3798"/>
                      <a:pt x="33104" y="3798"/>
                    </a:cubicBezTo>
                    <a:cubicBezTo>
                      <a:pt x="32997" y="3083"/>
                      <a:pt x="33639" y="2583"/>
                      <a:pt x="34390" y="2476"/>
                    </a:cubicBezTo>
                    <a:lnTo>
                      <a:pt x="32711" y="2369"/>
                    </a:lnTo>
                    <a:cubicBezTo>
                      <a:pt x="32925" y="1405"/>
                      <a:pt x="33782" y="2012"/>
                      <a:pt x="34318" y="1940"/>
                    </a:cubicBezTo>
                    <a:cubicBezTo>
                      <a:pt x="32639" y="-60"/>
                      <a:pt x="29996" y="2655"/>
                      <a:pt x="27924" y="869"/>
                    </a:cubicBezTo>
                    <a:lnTo>
                      <a:pt x="27317" y="1583"/>
                    </a:lnTo>
                    <a:lnTo>
                      <a:pt x="27210" y="1440"/>
                    </a:lnTo>
                    <a:cubicBezTo>
                      <a:pt x="27174" y="1833"/>
                      <a:pt x="26567" y="2333"/>
                      <a:pt x="26210" y="2404"/>
                    </a:cubicBezTo>
                    <a:cubicBezTo>
                      <a:pt x="25996" y="1511"/>
                      <a:pt x="26496" y="440"/>
                      <a:pt x="25317" y="369"/>
                    </a:cubicBezTo>
                    <a:cubicBezTo>
                      <a:pt x="24460" y="-560"/>
                      <a:pt x="22602" y="512"/>
                      <a:pt x="21316" y="905"/>
                    </a:cubicBezTo>
                    <a:cubicBezTo>
                      <a:pt x="21995" y="1083"/>
                      <a:pt x="21745" y="1547"/>
                      <a:pt x="21424" y="1833"/>
                    </a:cubicBezTo>
                    <a:cubicBezTo>
                      <a:pt x="20816" y="1833"/>
                      <a:pt x="20495" y="976"/>
                      <a:pt x="19995" y="1333"/>
                    </a:cubicBezTo>
                    <a:lnTo>
                      <a:pt x="19959" y="190"/>
                    </a:lnTo>
                    <a:cubicBezTo>
                      <a:pt x="20209" y="1262"/>
                      <a:pt x="18280" y="1369"/>
                      <a:pt x="18066" y="1869"/>
                    </a:cubicBezTo>
                    <a:cubicBezTo>
                      <a:pt x="17637" y="1012"/>
                      <a:pt x="19031" y="1083"/>
                      <a:pt x="19209" y="440"/>
                    </a:cubicBezTo>
                    <a:cubicBezTo>
                      <a:pt x="16494" y="690"/>
                      <a:pt x="17852" y="440"/>
                      <a:pt x="14959" y="1047"/>
                    </a:cubicBezTo>
                    <a:cubicBezTo>
                      <a:pt x="13673" y="2226"/>
                      <a:pt x="15459" y="2047"/>
                      <a:pt x="14994" y="3191"/>
                    </a:cubicBezTo>
                    <a:cubicBezTo>
                      <a:pt x="13851" y="3691"/>
                      <a:pt x="13101" y="4798"/>
                      <a:pt x="11708" y="4548"/>
                    </a:cubicBezTo>
                    <a:lnTo>
                      <a:pt x="12423" y="5369"/>
                    </a:lnTo>
                    <a:cubicBezTo>
                      <a:pt x="10851" y="6798"/>
                      <a:pt x="9708" y="7120"/>
                      <a:pt x="8243" y="6476"/>
                    </a:cubicBezTo>
                    <a:cubicBezTo>
                      <a:pt x="5886" y="9477"/>
                      <a:pt x="3207" y="10977"/>
                      <a:pt x="1564" y="11977"/>
                    </a:cubicBezTo>
                    <a:cubicBezTo>
                      <a:pt x="-8" y="13084"/>
                      <a:pt x="-115" y="14228"/>
                      <a:pt x="64" y="15228"/>
                    </a:cubicBezTo>
                    <a:cubicBezTo>
                      <a:pt x="600" y="16335"/>
                      <a:pt x="2278" y="17407"/>
                      <a:pt x="3921" y="17871"/>
                    </a:cubicBezTo>
                    <a:cubicBezTo>
                      <a:pt x="5565" y="18371"/>
                      <a:pt x="6886" y="18371"/>
                      <a:pt x="6886" y="18371"/>
                    </a:cubicBezTo>
                    <a:cubicBezTo>
                      <a:pt x="12208" y="18764"/>
                      <a:pt x="14423" y="17264"/>
                      <a:pt x="16066" y="16192"/>
                    </a:cubicBezTo>
                    <a:cubicBezTo>
                      <a:pt x="16887" y="15585"/>
                      <a:pt x="17459" y="15013"/>
                      <a:pt x="17923" y="14585"/>
                    </a:cubicBezTo>
                    <a:cubicBezTo>
                      <a:pt x="18316" y="14192"/>
                      <a:pt x="19173" y="13763"/>
                      <a:pt x="20566" y="1362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" name="Graphic 511">
              <a:extLst>
                <a:ext uri="{FF2B5EF4-FFF2-40B4-BE49-F238E27FC236}">
                  <a16:creationId xmlns:a16="http://schemas.microsoft.com/office/drawing/2014/main" id="{3A0B54CF-5843-BF4B-A062-CD5703BB6A60}"/>
                </a:ext>
              </a:extLst>
            </p:cNvPr>
            <p:cNvGrpSpPr/>
            <p:nvPr/>
          </p:nvGrpSpPr>
          <p:grpSpPr>
            <a:xfrm>
              <a:off x="7143876" y="6313721"/>
              <a:ext cx="321592" cy="58783"/>
              <a:chOff x="7143876" y="6313721"/>
              <a:chExt cx="321592" cy="58783"/>
            </a:xfrm>
            <a:grpFill/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E8D6EC5E-28D9-BF4A-AAD6-DF1A1890FECC}"/>
                  </a:ext>
                </a:extLst>
              </p:cNvPr>
              <p:cNvSpPr/>
              <p:nvPr/>
            </p:nvSpPr>
            <p:spPr>
              <a:xfrm>
                <a:off x="7416494" y="6331684"/>
                <a:ext cx="693" cy="642"/>
              </a:xfrm>
              <a:custGeom>
                <a:avLst/>
                <a:gdLst>
                  <a:gd name="connsiteX0" fmla="*/ 694 w 693"/>
                  <a:gd name="connsiteY0" fmla="*/ 643 h 642"/>
                  <a:gd name="connsiteX1" fmla="*/ 15 w 693"/>
                  <a:gd name="connsiteY1" fmla="*/ 0 h 642"/>
                  <a:gd name="connsiteX2" fmla="*/ 694 w 693"/>
                  <a:gd name="connsiteY2" fmla="*/ 643 h 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3" h="642">
                    <a:moveTo>
                      <a:pt x="694" y="643"/>
                    </a:moveTo>
                    <a:lnTo>
                      <a:pt x="15" y="0"/>
                    </a:lnTo>
                    <a:cubicBezTo>
                      <a:pt x="-57" y="178"/>
                      <a:pt x="122" y="393"/>
                      <a:pt x="694" y="6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3085F420-F61B-A04F-B6F6-81A19A7B891E}"/>
                  </a:ext>
                </a:extLst>
              </p:cNvPr>
              <p:cNvSpPr/>
              <p:nvPr/>
            </p:nvSpPr>
            <p:spPr>
              <a:xfrm>
                <a:off x="7211662" y="6364473"/>
                <a:ext cx="178" cy="143"/>
              </a:xfrm>
              <a:custGeom>
                <a:avLst/>
                <a:gdLst>
                  <a:gd name="connsiteX0" fmla="*/ 179 w 178"/>
                  <a:gd name="connsiteY0" fmla="*/ 0 h 143"/>
                  <a:gd name="connsiteX1" fmla="*/ 0 w 178"/>
                  <a:gd name="connsiteY1" fmla="*/ 143 h 143"/>
                  <a:gd name="connsiteX2" fmla="*/ 179 w 178"/>
                  <a:gd name="connsiteY2" fmla="*/ 0 h 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" h="143">
                    <a:moveTo>
                      <a:pt x="179" y="0"/>
                    </a:moveTo>
                    <a:cubicBezTo>
                      <a:pt x="107" y="36"/>
                      <a:pt x="71" y="72"/>
                      <a:pt x="0" y="143"/>
                    </a:cubicBezTo>
                    <a:cubicBezTo>
                      <a:pt x="107" y="72"/>
                      <a:pt x="179" y="0"/>
                      <a:pt x="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649D5357-E270-BB4A-8519-1C16523A8220}"/>
                  </a:ext>
                </a:extLst>
              </p:cNvPr>
              <p:cNvSpPr/>
              <p:nvPr/>
            </p:nvSpPr>
            <p:spPr>
              <a:xfrm>
                <a:off x="7386506" y="6313753"/>
                <a:ext cx="285" cy="107"/>
              </a:xfrm>
              <a:custGeom>
                <a:avLst/>
                <a:gdLst>
                  <a:gd name="connsiteX0" fmla="*/ 0 w 285"/>
                  <a:gd name="connsiteY0" fmla="*/ 107 h 107"/>
                  <a:gd name="connsiteX1" fmla="*/ 36 w 285"/>
                  <a:gd name="connsiteY1" fmla="*/ 107 h 107"/>
                  <a:gd name="connsiteX2" fmla="*/ 286 w 285"/>
                  <a:gd name="connsiteY2" fmla="*/ 0 h 107"/>
                  <a:gd name="connsiteX3" fmla="*/ 0 w 285"/>
                  <a:gd name="connsiteY3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" h="107">
                    <a:moveTo>
                      <a:pt x="0" y="107"/>
                    </a:moveTo>
                    <a:lnTo>
                      <a:pt x="36" y="107"/>
                    </a:lnTo>
                    <a:cubicBezTo>
                      <a:pt x="143" y="72"/>
                      <a:pt x="179" y="36"/>
                      <a:pt x="286" y="0"/>
                    </a:cubicBez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667071C0-CB01-5A43-A3F6-4CF7F9568A05}"/>
                  </a:ext>
                </a:extLst>
              </p:cNvPr>
              <p:cNvSpPr/>
              <p:nvPr/>
            </p:nvSpPr>
            <p:spPr>
              <a:xfrm>
                <a:off x="7143876" y="6313721"/>
                <a:ext cx="321592" cy="58783"/>
              </a:xfrm>
              <a:custGeom>
                <a:avLst/>
                <a:gdLst>
                  <a:gd name="connsiteX0" fmla="*/ 287421 w 321592"/>
                  <a:gd name="connsiteY0" fmla="*/ 9390 h 58783"/>
                  <a:gd name="connsiteX1" fmla="*/ 275133 w 321592"/>
                  <a:gd name="connsiteY1" fmla="*/ 3925 h 58783"/>
                  <a:gd name="connsiteX2" fmla="*/ 260274 w 321592"/>
                  <a:gd name="connsiteY2" fmla="*/ 425 h 58783"/>
                  <a:gd name="connsiteX3" fmla="*/ 251916 w 321592"/>
                  <a:gd name="connsiteY3" fmla="*/ 68 h 58783"/>
                  <a:gd name="connsiteX4" fmla="*/ 242701 w 321592"/>
                  <a:gd name="connsiteY4" fmla="*/ 175 h 58783"/>
                  <a:gd name="connsiteX5" fmla="*/ 231771 w 321592"/>
                  <a:gd name="connsiteY5" fmla="*/ 2139 h 58783"/>
                  <a:gd name="connsiteX6" fmla="*/ 230413 w 321592"/>
                  <a:gd name="connsiteY6" fmla="*/ 1425 h 58783"/>
                  <a:gd name="connsiteX7" fmla="*/ 226877 w 321592"/>
                  <a:gd name="connsiteY7" fmla="*/ 2175 h 58783"/>
                  <a:gd name="connsiteX8" fmla="*/ 226913 w 321592"/>
                  <a:gd name="connsiteY8" fmla="*/ 1925 h 58783"/>
                  <a:gd name="connsiteX9" fmla="*/ 222662 w 321592"/>
                  <a:gd name="connsiteY9" fmla="*/ 3247 h 58783"/>
                  <a:gd name="connsiteX10" fmla="*/ 222698 w 321592"/>
                  <a:gd name="connsiteY10" fmla="*/ 2996 h 58783"/>
                  <a:gd name="connsiteX11" fmla="*/ 220734 w 321592"/>
                  <a:gd name="connsiteY11" fmla="*/ 3496 h 58783"/>
                  <a:gd name="connsiteX12" fmla="*/ 221019 w 321592"/>
                  <a:gd name="connsiteY12" fmla="*/ 3068 h 58783"/>
                  <a:gd name="connsiteX13" fmla="*/ 212804 w 321592"/>
                  <a:gd name="connsiteY13" fmla="*/ 5425 h 58783"/>
                  <a:gd name="connsiteX14" fmla="*/ 213268 w 321592"/>
                  <a:gd name="connsiteY14" fmla="*/ 6390 h 58783"/>
                  <a:gd name="connsiteX15" fmla="*/ 201160 w 321592"/>
                  <a:gd name="connsiteY15" fmla="*/ 9605 h 58783"/>
                  <a:gd name="connsiteX16" fmla="*/ 201160 w 321592"/>
                  <a:gd name="connsiteY16" fmla="*/ 9354 h 58783"/>
                  <a:gd name="connsiteX17" fmla="*/ 186479 w 321592"/>
                  <a:gd name="connsiteY17" fmla="*/ 15284 h 58783"/>
                  <a:gd name="connsiteX18" fmla="*/ 185979 w 321592"/>
                  <a:gd name="connsiteY18" fmla="*/ 14605 h 58783"/>
                  <a:gd name="connsiteX19" fmla="*/ 181300 w 321592"/>
                  <a:gd name="connsiteY19" fmla="*/ 18677 h 58783"/>
                  <a:gd name="connsiteX20" fmla="*/ 179157 w 321592"/>
                  <a:gd name="connsiteY20" fmla="*/ 17712 h 58783"/>
                  <a:gd name="connsiteX21" fmla="*/ 176371 w 321592"/>
                  <a:gd name="connsiteY21" fmla="*/ 19677 h 58783"/>
                  <a:gd name="connsiteX22" fmla="*/ 176978 w 321592"/>
                  <a:gd name="connsiteY22" fmla="*/ 19213 h 58783"/>
                  <a:gd name="connsiteX23" fmla="*/ 172763 w 321592"/>
                  <a:gd name="connsiteY23" fmla="*/ 20177 h 58783"/>
                  <a:gd name="connsiteX24" fmla="*/ 173871 w 321592"/>
                  <a:gd name="connsiteY24" fmla="*/ 21784 h 58783"/>
                  <a:gd name="connsiteX25" fmla="*/ 170727 w 321592"/>
                  <a:gd name="connsiteY25" fmla="*/ 20463 h 58783"/>
                  <a:gd name="connsiteX26" fmla="*/ 170906 w 321592"/>
                  <a:gd name="connsiteY26" fmla="*/ 21892 h 58783"/>
                  <a:gd name="connsiteX27" fmla="*/ 161798 w 321592"/>
                  <a:gd name="connsiteY27" fmla="*/ 19392 h 58783"/>
                  <a:gd name="connsiteX28" fmla="*/ 140259 w 321592"/>
                  <a:gd name="connsiteY28" fmla="*/ 23785 h 58783"/>
                  <a:gd name="connsiteX29" fmla="*/ 130187 w 321592"/>
                  <a:gd name="connsiteY29" fmla="*/ 26857 h 58783"/>
                  <a:gd name="connsiteX30" fmla="*/ 120507 w 321592"/>
                  <a:gd name="connsiteY30" fmla="*/ 28107 h 58783"/>
                  <a:gd name="connsiteX31" fmla="*/ 119757 w 321592"/>
                  <a:gd name="connsiteY31" fmla="*/ 27178 h 58783"/>
                  <a:gd name="connsiteX32" fmla="*/ 116042 w 321592"/>
                  <a:gd name="connsiteY32" fmla="*/ 28786 h 58783"/>
                  <a:gd name="connsiteX33" fmla="*/ 114720 w 321592"/>
                  <a:gd name="connsiteY33" fmla="*/ 29750 h 58783"/>
                  <a:gd name="connsiteX34" fmla="*/ 114006 w 321592"/>
                  <a:gd name="connsiteY34" fmla="*/ 28928 h 58783"/>
                  <a:gd name="connsiteX35" fmla="*/ 111791 w 321592"/>
                  <a:gd name="connsiteY35" fmla="*/ 30036 h 58783"/>
                  <a:gd name="connsiteX36" fmla="*/ 110148 w 321592"/>
                  <a:gd name="connsiteY36" fmla="*/ 29321 h 58783"/>
                  <a:gd name="connsiteX37" fmla="*/ 94611 w 321592"/>
                  <a:gd name="connsiteY37" fmla="*/ 32822 h 58783"/>
                  <a:gd name="connsiteX38" fmla="*/ 80930 w 321592"/>
                  <a:gd name="connsiteY38" fmla="*/ 34893 h 58783"/>
                  <a:gd name="connsiteX39" fmla="*/ 67893 w 321592"/>
                  <a:gd name="connsiteY39" fmla="*/ 39322 h 58783"/>
                  <a:gd name="connsiteX40" fmla="*/ 51784 w 321592"/>
                  <a:gd name="connsiteY40" fmla="*/ 40930 h 58783"/>
                  <a:gd name="connsiteX41" fmla="*/ 34568 w 321592"/>
                  <a:gd name="connsiteY41" fmla="*/ 42573 h 58783"/>
                  <a:gd name="connsiteX42" fmla="*/ 33389 w 321592"/>
                  <a:gd name="connsiteY42" fmla="*/ 43216 h 58783"/>
                  <a:gd name="connsiteX43" fmla="*/ 23709 w 321592"/>
                  <a:gd name="connsiteY43" fmla="*/ 44609 h 58783"/>
                  <a:gd name="connsiteX44" fmla="*/ 5671 w 321592"/>
                  <a:gd name="connsiteY44" fmla="*/ 47252 h 58783"/>
                  <a:gd name="connsiteX45" fmla="*/ 27 w 321592"/>
                  <a:gd name="connsiteY45" fmla="*/ 50467 h 58783"/>
                  <a:gd name="connsiteX46" fmla="*/ 13636 w 321592"/>
                  <a:gd name="connsiteY46" fmla="*/ 58254 h 58783"/>
                  <a:gd name="connsiteX47" fmla="*/ 13386 w 321592"/>
                  <a:gd name="connsiteY47" fmla="*/ 58611 h 58783"/>
                  <a:gd name="connsiteX48" fmla="*/ 26281 w 321592"/>
                  <a:gd name="connsiteY48" fmla="*/ 56432 h 58783"/>
                  <a:gd name="connsiteX49" fmla="*/ 32139 w 321592"/>
                  <a:gd name="connsiteY49" fmla="*/ 56396 h 58783"/>
                  <a:gd name="connsiteX50" fmla="*/ 32067 w 321592"/>
                  <a:gd name="connsiteY50" fmla="*/ 56574 h 58783"/>
                  <a:gd name="connsiteX51" fmla="*/ 41747 w 321592"/>
                  <a:gd name="connsiteY51" fmla="*/ 54931 h 58783"/>
                  <a:gd name="connsiteX52" fmla="*/ 40961 w 321592"/>
                  <a:gd name="connsiteY52" fmla="*/ 55824 h 58783"/>
                  <a:gd name="connsiteX53" fmla="*/ 46390 w 321592"/>
                  <a:gd name="connsiteY53" fmla="*/ 55610 h 58783"/>
                  <a:gd name="connsiteX54" fmla="*/ 63143 w 321592"/>
                  <a:gd name="connsiteY54" fmla="*/ 51967 h 58783"/>
                  <a:gd name="connsiteX55" fmla="*/ 62964 w 321592"/>
                  <a:gd name="connsiteY55" fmla="*/ 52360 h 58783"/>
                  <a:gd name="connsiteX56" fmla="*/ 67750 w 321592"/>
                  <a:gd name="connsiteY56" fmla="*/ 50681 h 58783"/>
                  <a:gd name="connsiteX57" fmla="*/ 68072 w 321592"/>
                  <a:gd name="connsiteY57" fmla="*/ 50931 h 58783"/>
                  <a:gd name="connsiteX58" fmla="*/ 76144 w 321592"/>
                  <a:gd name="connsiteY58" fmla="*/ 48573 h 58783"/>
                  <a:gd name="connsiteX59" fmla="*/ 76430 w 321592"/>
                  <a:gd name="connsiteY59" fmla="*/ 49359 h 58783"/>
                  <a:gd name="connsiteX60" fmla="*/ 80752 w 321592"/>
                  <a:gd name="connsiteY60" fmla="*/ 48216 h 58783"/>
                  <a:gd name="connsiteX61" fmla="*/ 79109 w 321592"/>
                  <a:gd name="connsiteY61" fmla="*/ 48395 h 58783"/>
                  <a:gd name="connsiteX62" fmla="*/ 85431 w 321592"/>
                  <a:gd name="connsiteY62" fmla="*/ 46895 h 58783"/>
                  <a:gd name="connsiteX63" fmla="*/ 93539 w 321592"/>
                  <a:gd name="connsiteY63" fmla="*/ 41608 h 58783"/>
                  <a:gd name="connsiteX64" fmla="*/ 94575 w 321592"/>
                  <a:gd name="connsiteY64" fmla="*/ 42323 h 58783"/>
                  <a:gd name="connsiteX65" fmla="*/ 94432 w 321592"/>
                  <a:gd name="connsiteY65" fmla="*/ 44037 h 58783"/>
                  <a:gd name="connsiteX66" fmla="*/ 100576 w 321592"/>
                  <a:gd name="connsiteY66" fmla="*/ 43323 h 58783"/>
                  <a:gd name="connsiteX67" fmla="*/ 100826 w 321592"/>
                  <a:gd name="connsiteY67" fmla="*/ 44216 h 58783"/>
                  <a:gd name="connsiteX68" fmla="*/ 109505 w 321592"/>
                  <a:gd name="connsiteY68" fmla="*/ 42287 h 58783"/>
                  <a:gd name="connsiteX69" fmla="*/ 115756 w 321592"/>
                  <a:gd name="connsiteY69" fmla="*/ 42109 h 58783"/>
                  <a:gd name="connsiteX70" fmla="*/ 117435 w 321592"/>
                  <a:gd name="connsiteY70" fmla="*/ 43073 h 58783"/>
                  <a:gd name="connsiteX71" fmla="*/ 120185 w 321592"/>
                  <a:gd name="connsiteY71" fmla="*/ 41608 h 58783"/>
                  <a:gd name="connsiteX72" fmla="*/ 121650 w 321592"/>
                  <a:gd name="connsiteY72" fmla="*/ 42716 h 58783"/>
                  <a:gd name="connsiteX73" fmla="*/ 135259 w 321592"/>
                  <a:gd name="connsiteY73" fmla="*/ 40037 h 58783"/>
                  <a:gd name="connsiteX74" fmla="*/ 139438 w 321592"/>
                  <a:gd name="connsiteY74" fmla="*/ 37108 h 58783"/>
                  <a:gd name="connsiteX75" fmla="*/ 141938 w 321592"/>
                  <a:gd name="connsiteY75" fmla="*/ 38037 h 58783"/>
                  <a:gd name="connsiteX76" fmla="*/ 141295 w 321592"/>
                  <a:gd name="connsiteY76" fmla="*/ 38037 h 58783"/>
                  <a:gd name="connsiteX77" fmla="*/ 141188 w 321592"/>
                  <a:gd name="connsiteY77" fmla="*/ 39001 h 58783"/>
                  <a:gd name="connsiteX78" fmla="*/ 148725 w 321592"/>
                  <a:gd name="connsiteY78" fmla="*/ 36644 h 58783"/>
                  <a:gd name="connsiteX79" fmla="*/ 147403 w 321592"/>
                  <a:gd name="connsiteY79" fmla="*/ 36036 h 58783"/>
                  <a:gd name="connsiteX80" fmla="*/ 150011 w 321592"/>
                  <a:gd name="connsiteY80" fmla="*/ 35679 h 58783"/>
                  <a:gd name="connsiteX81" fmla="*/ 149618 w 321592"/>
                  <a:gd name="connsiteY81" fmla="*/ 36536 h 58783"/>
                  <a:gd name="connsiteX82" fmla="*/ 153547 w 321592"/>
                  <a:gd name="connsiteY82" fmla="*/ 36322 h 58783"/>
                  <a:gd name="connsiteX83" fmla="*/ 152868 w 321592"/>
                  <a:gd name="connsiteY83" fmla="*/ 35465 h 58783"/>
                  <a:gd name="connsiteX84" fmla="*/ 157726 w 321592"/>
                  <a:gd name="connsiteY84" fmla="*/ 35536 h 58783"/>
                  <a:gd name="connsiteX85" fmla="*/ 157726 w 321592"/>
                  <a:gd name="connsiteY85" fmla="*/ 33965 h 58783"/>
                  <a:gd name="connsiteX86" fmla="*/ 167941 w 321592"/>
                  <a:gd name="connsiteY86" fmla="*/ 34679 h 58783"/>
                  <a:gd name="connsiteX87" fmla="*/ 169370 w 321592"/>
                  <a:gd name="connsiteY87" fmla="*/ 33286 h 58783"/>
                  <a:gd name="connsiteX88" fmla="*/ 169584 w 321592"/>
                  <a:gd name="connsiteY88" fmla="*/ 34179 h 58783"/>
                  <a:gd name="connsiteX89" fmla="*/ 174728 w 321592"/>
                  <a:gd name="connsiteY89" fmla="*/ 34572 h 58783"/>
                  <a:gd name="connsiteX90" fmla="*/ 174478 w 321592"/>
                  <a:gd name="connsiteY90" fmla="*/ 35250 h 58783"/>
                  <a:gd name="connsiteX91" fmla="*/ 175228 w 321592"/>
                  <a:gd name="connsiteY91" fmla="*/ 33250 h 58783"/>
                  <a:gd name="connsiteX92" fmla="*/ 181122 w 321592"/>
                  <a:gd name="connsiteY92" fmla="*/ 31643 h 58783"/>
                  <a:gd name="connsiteX93" fmla="*/ 181943 w 321592"/>
                  <a:gd name="connsiteY93" fmla="*/ 29785 h 58783"/>
                  <a:gd name="connsiteX94" fmla="*/ 181657 w 321592"/>
                  <a:gd name="connsiteY94" fmla="*/ 30750 h 58783"/>
                  <a:gd name="connsiteX95" fmla="*/ 183622 w 321592"/>
                  <a:gd name="connsiteY95" fmla="*/ 29893 h 58783"/>
                  <a:gd name="connsiteX96" fmla="*/ 185086 w 321592"/>
                  <a:gd name="connsiteY96" fmla="*/ 30678 h 58783"/>
                  <a:gd name="connsiteX97" fmla="*/ 184336 w 321592"/>
                  <a:gd name="connsiteY97" fmla="*/ 32000 h 58783"/>
                  <a:gd name="connsiteX98" fmla="*/ 186765 w 321592"/>
                  <a:gd name="connsiteY98" fmla="*/ 29643 h 58783"/>
                  <a:gd name="connsiteX99" fmla="*/ 193409 w 321592"/>
                  <a:gd name="connsiteY99" fmla="*/ 28571 h 58783"/>
                  <a:gd name="connsiteX100" fmla="*/ 198517 w 321592"/>
                  <a:gd name="connsiteY100" fmla="*/ 25964 h 58783"/>
                  <a:gd name="connsiteX101" fmla="*/ 200052 w 321592"/>
                  <a:gd name="connsiteY101" fmla="*/ 27714 h 58783"/>
                  <a:gd name="connsiteX102" fmla="*/ 205339 w 321592"/>
                  <a:gd name="connsiteY102" fmla="*/ 25071 h 58783"/>
                  <a:gd name="connsiteX103" fmla="*/ 205125 w 321592"/>
                  <a:gd name="connsiteY103" fmla="*/ 25249 h 58783"/>
                  <a:gd name="connsiteX104" fmla="*/ 217269 w 321592"/>
                  <a:gd name="connsiteY104" fmla="*/ 21392 h 58783"/>
                  <a:gd name="connsiteX105" fmla="*/ 218305 w 321592"/>
                  <a:gd name="connsiteY105" fmla="*/ 19248 h 58783"/>
                  <a:gd name="connsiteX106" fmla="*/ 227699 w 321592"/>
                  <a:gd name="connsiteY106" fmla="*/ 15820 h 58783"/>
                  <a:gd name="connsiteX107" fmla="*/ 231342 w 321592"/>
                  <a:gd name="connsiteY107" fmla="*/ 16498 h 58783"/>
                  <a:gd name="connsiteX108" fmla="*/ 230878 w 321592"/>
                  <a:gd name="connsiteY108" fmla="*/ 16784 h 58783"/>
                  <a:gd name="connsiteX109" fmla="*/ 238557 w 321592"/>
                  <a:gd name="connsiteY109" fmla="*/ 15748 h 58783"/>
                  <a:gd name="connsiteX110" fmla="*/ 242665 w 321592"/>
                  <a:gd name="connsiteY110" fmla="*/ 13712 h 58783"/>
                  <a:gd name="connsiteX111" fmla="*/ 243844 w 321592"/>
                  <a:gd name="connsiteY111" fmla="*/ 14355 h 58783"/>
                  <a:gd name="connsiteX112" fmla="*/ 244308 w 321592"/>
                  <a:gd name="connsiteY112" fmla="*/ 15284 h 58783"/>
                  <a:gd name="connsiteX113" fmla="*/ 245022 w 321592"/>
                  <a:gd name="connsiteY113" fmla="*/ 14784 h 58783"/>
                  <a:gd name="connsiteX114" fmla="*/ 245058 w 321592"/>
                  <a:gd name="connsiteY114" fmla="*/ 14962 h 58783"/>
                  <a:gd name="connsiteX115" fmla="*/ 245630 w 321592"/>
                  <a:gd name="connsiteY115" fmla="*/ 14355 h 58783"/>
                  <a:gd name="connsiteX116" fmla="*/ 245380 w 321592"/>
                  <a:gd name="connsiteY116" fmla="*/ 13855 h 58783"/>
                  <a:gd name="connsiteX117" fmla="*/ 250130 w 321592"/>
                  <a:gd name="connsiteY117" fmla="*/ 15320 h 58783"/>
                  <a:gd name="connsiteX118" fmla="*/ 262882 w 321592"/>
                  <a:gd name="connsiteY118" fmla="*/ 13998 h 58783"/>
                  <a:gd name="connsiteX119" fmla="*/ 261167 w 321592"/>
                  <a:gd name="connsiteY119" fmla="*/ 15355 h 58783"/>
                  <a:gd name="connsiteX120" fmla="*/ 263775 w 321592"/>
                  <a:gd name="connsiteY120" fmla="*/ 15462 h 58783"/>
                  <a:gd name="connsiteX121" fmla="*/ 261417 w 321592"/>
                  <a:gd name="connsiteY121" fmla="*/ 15891 h 58783"/>
                  <a:gd name="connsiteX122" fmla="*/ 271490 w 321592"/>
                  <a:gd name="connsiteY122" fmla="*/ 18320 h 58783"/>
                  <a:gd name="connsiteX123" fmla="*/ 272562 w 321592"/>
                  <a:gd name="connsiteY123" fmla="*/ 17820 h 58783"/>
                  <a:gd name="connsiteX124" fmla="*/ 272776 w 321592"/>
                  <a:gd name="connsiteY124" fmla="*/ 18034 h 58783"/>
                  <a:gd name="connsiteX125" fmla="*/ 274562 w 321592"/>
                  <a:gd name="connsiteY125" fmla="*/ 17427 h 58783"/>
                  <a:gd name="connsiteX126" fmla="*/ 275919 w 321592"/>
                  <a:gd name="connsiteY126" fmla="*/ 19856 h 58783"/>
                  <a:gd name="connsiteX127" fmla="*/ 282277 w 321592"/>
                  <a:gd name="connsiteY127" fmla="*/ 21070 h 58783"/>
                  <a:gd name="connsiteX128" fmla="*/ 282349 w 321592"/>
                  <a:gd name="connsiteY128" fmla="*/ 20106 h 58783"/>
                  <a:gd name="connsiteX129" fmla="*/ 284277 w 321592"/>
                  <a:gd name="connsiteY129" fmla="*/ 21392 h 58783"/>
                  <a:gd name="connsiteX130" fmla="*/ 283920 w 321592"/>
                  <a:gd name="connsiteY130" fmla="*/ 22499 h 58783"/>
                  <a:gd name="connsiteX131" fmla="*/ 287171 w 321592"/>
                  <a:gd name="connsiteY131" fmla="*/ 22177 h 58783"/>
                  <a:gd name="connsiteX132" fmla="*/ 285027 w 321592"/>
                  <a:gd name="connsiteY132" fmla="*/ 22713 h 58783"/>
                  <a:gd name="connsiteX133" fmla="*/ 290778 w 321592"/>
                  <a:gd name="connsiteY133" fmla="*/ 25214 h 58783"/>
                  <a:gd name="connsiteX134" fmla="*/ 292243 w 321592"/>
                  <a:gd name="connsiteY134" fmla="*/ 23535 h 58783"/>
                  <a:gd name="connsiteX135" fmla="*/ 298136 w 321592"/>
                  <a:gd name="connsiteY135" fmla="*/ 25535 h 58783"/>
                  <a:gd name="connsiteX136" fmla="*/ 297815 w 321592"/>
                  <a:gd name="connsiteY136" fmla="*/ 24321 h 58783"/>
                  <a:gd name="connsiteX137" fmla="*/ 305459 w 321592"/>
                  <a:gd name="connsiteY137" fmla="*/ 27607 h 58783"/>
                  <a:gd name="connsiteX138" fmla="*/ 319067 w 321592"/>
                  <a:gd name="connsiteY138" fmla="*/ 28071 h 58783"/>
                  <a:gd name="connsiteX139" fmla="*/ 321461 w 321592"/>
                  <a:gd name="connsiteY139" fmla="*/ 25356 h 58783"/>
                  <a:gd name="connsiteX140" fmla="*/ 315353 w 321592"/>
                  <a:gd name="connsiteY140" fmla="*/ 19356 h 58783"/>
                  <a:gd name="connsiteX141" fmla="*/ 302172 w 321592"/>
                  <a:gd name="connsiteY141" fmla="*/ 13748 h 58783"/>
                  <a:gd name="connsiteX142" fmla="*/ 295886 w 321592"/>
                  <a:gd name="connsiteY142" fmla="*/ 12284 h 58783"/>
                  <a:gd name="connsiteX143" fmla="*/ 292350 w 321592"/>
                  <a:gd name="connsiteY143" fmla="*/ 11176 h 58783"/>
                  <a:gd name="connsiteX144" fmla="*/ 287421 w 321592"/>
                  <a:gd name="connsiteY144" fmla="*/ 9390 h 5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321592" h="58783">
                    <a:moveTo>
                      <a:pt x="287421" y="9390"/>
                    </a:moveTo>
                    <a:cubicBezTo>
                      <a:pt x="281598" y="6854"/>
                      <a:pt x="278241" y="5425"/>
                      <a:pt x="275133" y="3925"/>
                    </a:cubicBezTo>
                    <a:cubicBezTo>
                      <a:pt x="272847" y="2675"/>
                      <a:pt x="266882" y="246"/>
                      <a:pt x="260274" y="425"/>
                    </a:cubicBezTo>
                    <a:cubicBezTo>
                      <a:pt x="257095" y="175"/>
                      <a:pt x="254702" y="175"/>
                      <a:pt x="251916" y="68"/>
                    </a:cubicBezTo>
                    <a:cubicBezTo>
                      <a:pt x="248773" y="-75"/>
                      <a:pt x="245665" y="32"/>
                      <a:pt x="242701" y="175"/>
                    </a:cubicBezTo>
                    <a:cubicBezTo>
                      <a:pt x="239950" y="1746"/>
                      <a:pt x="234914" y="460"/>
                      <a:pt x="231771" y="2139"/>
                    </a:cubicBezTo>
                    <a:lnTo>
                      <a:pt x="230413" y="1425"/>
                    </a:lnTo>
                    <a:cubicBezTo>
                      <a:pt x="229342" y="1996"/>
                      <a:pt x="228092" y="2496"/>
                      <a:pt x="226877" y="2175"/>
                    </a:cubicBezTo>
                    <a:lnTo>
                      <a:pt x="226913" y="1925"/>
                    </a:lnTo>
                    <a:cubicBezTo>
                      <a:pt x="225341" y="2818"/>
                      <a:pt x="223413" y="2782"/>
                      <a:pt x="222662" y="3247"/>
                    </a:cubicBezTo>
                    <a:lnTo>
                      <a:pt x="222698" y="2996"/>
                    </a:lnTo>
                    <a:lnTo>
                      <a:pt x="220734" y="3496"/>
                    </a:lnTo>
                    <a:lnTo>
                      <a:pt x="221019" y="3068"/>
                    </a:lnTo>
                    <a:cubicBezTo>
                      <a:pt x="218305" y="4318"/>
                      <a:pt x="215412" y="5068"/>
                      <a:pt x="212804" y="5425"/>
                    </a:cubicBezTo>
                    <a:lnTo>
                      <a:pt x="213268" y="6390"/>
                    </a:lnTo>
                    <a:cubicBezTo>
                      <a:pt x="207553" y="6711"/>
                      <a:pt x="206268" y="9426"/>
                      <a:pt x="201160" y="9605"/>
                    </a:cubicBezTo>
                    <a:lnTo>
                      <a:pt x="201160" y="9354"/>
                    </a:lnTo>
                    <a:cubicBezTo>
                      <a:pt x="196123" y="13998"/>
                      <a:pt x="191301" y="10890"/>
                      <a:pt x="186479" y="15284"/>
                    </a:cubicBezTo>
                    <a:cubicBezTo>
                      <a:pt x="187087" y="14748"/>
                      <a:pt x="186015" y="14855"/>
                      <a:pt x="185979" y="14605"/>
                    </a:cubicBezTo>
                    <a:cubicBezTo>
                      <a:pt x="183479" y="15748"/>
                      <a:pt x="180836" y="16641"/>
                      <a:pt x="181300" y="18677"/>
                    </a:cubicBezTo>
                    <a:cubicBezTo>
                      <a:pt x="179407" y="19141"/>
                      <a:pt x="179586" y="18427"/>
                      <a:pt x="179157" y="17712"/>
                    </a:cubicBezTo>
                    <a:cubicBezTo>
                      <a:pt x="179371" y="18605"/>
                      <a:pt x="177835" y="19356"/>
                      <a:pt x="176371" y="19677"/>
                    </a:cubicBezTo>
                    <a:lnTo>
                      <a:pt x="176978" y="19213"/>
                    </a:lnTo>
                    <a:cubicBezTo>
                      <a:pt x="175549" y="19570"/>
                      <a:pt x="174335" y="19891"/>
                      <a:pt x="172763" y="20177"/>
                    </a:cubicBezTo>
                    <a:lnTo>
                      <a:pt x="173871" y="21784"/>
                    </a:lnTo>
                    <a:cubicBezTo>
                      <a:pt x="171370" y="21606"/>
                      <a:pt x="172978" y="19784"/>
                      <a:pt x="170727" y="20463"/>
                    </a:cubicBezTo>
                    <a:lnTo>
                      <a:pt x="170906" y="21892"/>
                    </a:lnTo>
                    <a:cubicBezTo>
                      <a:pt x="167477" y="21999"/>
                      <a:pt x="165262" y="20070"/>
                      <a:pt x="161798" y="19392"/>
                    </a:cubicBezTo>
                    <a:cubicBezTo>
                      <a:pt x="154833" y="19856"/>
                      <a:pt x="147403" y="21570"/>
                      <a:pt x="140259" y="23785"/>
                    </a:cubicBezTo>
                    <a:cubicBezTo>
                      <a:pt x="136580" y="24928"/>
                      <a:pt x="133366" y="26107"/>
                      <a:pt x="130187" y="26857"/>
                    </a:cubicBezTo>
                    <a:cubicBezTo>
                      <a:pt x="126972" y="27642"/>
                      <a:pt x="123722" y="28107"/>
                      <a:pt x="120507" y="28107"/>
                    </a:cubicBezTo>
                    <a:lnTo>
                      <a:pt x="119757" y="27178"/>
                    </a:lnTo>
                    <a:cubicBezTo>
                      <a:pt x="119221" y="25678"/>
                      <a:pt x="116792" y="30143"/>
                      <a:pt x="116042" y="28786"/>
                    </a:cubicBezTo>
                    <a:lnTo>
                      <a:pt x="114720" y="29750"/>
                    </a:lnTo>
                    <a:cubicBezTo>
                      <a:pt x="114256" y="29536"/>
                      <a:pt x="113327" y="29392"/>
                      <a:pt x="114006" y="28928"/>
                    </a:cubicBezTo>
                    <a:cubicBezTo>
                      <a:pt x="112649" y="29107"/>
                      <a:pt x="112649" y="29357"/>
                      <a:pt x="111791" y="30036"/>
                    </a:cubicBezTo>
                    <a:lnTo>
                      <a:pt x="110148" y="29321"/>
                    </a:lnTo>
                    <a:cubicBezTo>
                      <a:pt x="104683" y="29536"/>
                      <a:pt x="100397" y="32143"/>
                      <a:pt x="94611" y="32822"/>
                    </a:cubicBezTo>
                    <a:cubicBezTo>
                      <a:pt x="91003" y="32464"/>
                      <a:pt x="85967" y="33393"/>
                      <a:pt x="80930" y="34893"/>
                    </a:cubicBezTo>
                    <a:cubicBezTo>
                      <a:pt x="76073" y="36394"/>
                      <a:pt x="71429" y="38144"/>
                      <a:pt x="67893" y="39322"/>
                    </a:cubicBezTo>
                    <a:cubicBezTo>
                      <a:pt x="63071" y="41430"/>
                      <a:pt x="57392" y="41287"/>
                      <a:pt x="51784" y="40930"/>
                    </a:cubicBezTo>
                    <a:cubicBezTo>
                      <a:pt x="46355" y="40429"/>
                      <a:pt x="39568" y="40323"/>
                      <a:pt x="34568" y="42573"/>
                    </a:cubicBezTo>
                    <a:cubicBezTo>
                      <a:pt x="34175" y="42394"/>
                      <a:pt x="33353" y="43073"/>
                      <a:pt x="33389" y="43216"/>
                    </a:cubicBezTo>
                    <a:lnTo>
                      <a:pt x="23709" y="44609"/>
                    </a:lnTo>
                    <a:cubicBezTo>
                      <a:pt x="23709" y="44609"/>
                      <a:pt x="14029" y="46038"/>
                      <a:pt x="5671" y="47252"/>
                    </a:cubicBezTo>
                    <a:cubicBezTo>
                      <a:pt x="2242" y="47859"/>
                      <a:pt x="-294" y="48573"/>
                      <a:pt x="27" y="50467"/>
                    </a:cubicBezTo>
                    <a:cubicBezTo>
                      <a:pt x="420" y="52181"/>
                      <a:pt x="3742" y="55503"/>
                      <a:pt x="13636" y="58254"/>
                    </a:cubicBezTo>
                    <a:lnTo>
                      <a:pt x="13386" y="58611"/>
                    </a:lnTo>
                    <a:cubicBezTo>
                      <a:pt x="19208" y="59075"/>
                      <a:pt x="22816" y="58682"/>
                      <a:pt x="26281" y="56432"/>
                    </a:cubicBezTo>
                    <a:cubicBezTo>
                      <a:pt x="27209" y="58432"/>
                      <a:pt x="30781" y="55932"/>
                      <a:pt x="32139" y="56396"/>
                    </a:cubicBezTo>
                    <a:lnTo>
                      <a:pt x="32067" y="56574"/>
                    </a:lnTo>
                    <a:cubicBezTo>
                      <a:pt x="35068" y="54431"/>
                      <a:pt x="38925" y="56789"/>
                      <a:pt x="41747" y="54931"/>
                    </a:cubicBezTo>
                    <a:cubicBezTo>
                      <a:pt x="41640" y="55110"/>
                      <a:pt x="41676" y="55681"/>
                      <a:pt x="40961" y="55824"/>
                    </a:cubicBezTo>
                    <a:cubicBezTo>
                      <a:pt x="43140" y="55217"/>
                      <a:pt x="46069" y="54396"/>
                      <a:pt x="46390" y="55610"/>
                    </a:cubicBezTo>
                    <a:cubicBezTo>
                      <a:pt x="51427" y="54860"/>
                      <a:pt x="59964" y="54539"/>
                      <a:pt x="63143" y="51967"/>
                    </a:cubicBezTo>
                    <a:lnTo>
                      <a:pt x="62964" y="52360"/>
                    </a:lnTo>
                    <a:cubicBezTo>
                      <a:pt x="64821" y="50716"/>
                      <a:pt x="65607" y="51752"/>
                      <a:pt x="67750" y="50681"/>
                    </a:cubicBezTo>
                    <a:cubicBezTo>
                      <a:pt x="67893" y="50824"/>
                      <a:pt x="68072" y="50859"/>
                      <a:pt x="68072" y="50931"/>
                    </a:cubicBezTo>
                    <a:cubicBezTo>
                      <a:pt x="70072" y="49252"/>
                      <a:pt x="74465" y="49502"/>
                      <a:pt x="76144" y="48573"/>
                    </a:cubicBezTo>
                    <a:lnTo>
                      <a:pt x="76430" y="49359"/>
                    </a:lnTo>
                    <a:lnTo>
                      <a:pt x="80752" y="48216"/>
                    </a:lnTo>
                    <a:lnTo>
                      <a:pt x="79109" y="48395"/>
                    </a:lnTo>
                    <a:cubicBezTo>
                      <a:pt x="79144" y="46109"/>
                      <a:pt x="82752" y="49002"/>
                      <a:pt x="85431" y="46895"/>
                    </a:cubicBezTo>
                    <a:cubicBezTo>
                      <a:pt x="88289" y="46538"/>
                      <a:pt x="90289" y="41073"/>
                      <a:pt x="93539" y="41608"/>
                    </a:cubicBezTo>
                    <a:cubicBezTo>
                      <a:pt x="94789" y="40287"/>
                      <a:pt x="92610" y="43537"/>
                      <a:pt x="94575" y="42323"/>
                    </a:cubicBezTo>
                    <a:cubicBezTo>
                      <a:pt x="94861" y="43466"/>
                      <a:pt x="93718" y="43251"/>
                      <a:pt x="94432" y="44037"/>
                    </a:cubicBezTo>
                    <a:cubicBezTo>
                      <a:pt x="96432" y="43108"/>
                      <a:pt x="98111" y="44573"/>
                      <a:pt x="100576" y="43323"/>
                    </a:cubicBezTo>
                    <a:lnTo>
                      <a:pt x="100826" y="44216"/>
                    </a:lnTo>
                    <a:cubicBezTo>
                      <a:pt x="103933" y="41966"/>
                      <a:pt x="107469" y="44287"/>
                      <a:pt x="109505" y="42287"/>
                    </a:cubicBezTo>
                    <a:cubicBezTo>
                      <a:pt x="112934" y="40930"/>
                      <a:pt x="112363" y="44537"/>
                      <a:pt x="115756" y="42109"/>
                    </a:cubicBezTo>
                    <a:lnTo>
                      <a:pt x="117435" y="43073"/>
                    </a:lnTo>
                    <a:cubicBezTo>
                      <a:pt x="119078" y="42966"/>
                      <a:pt x="118292" y="41358"/>
                      <a:pt x="120185" y="41608"/>
                    </a:cubicBezTo>
                    <a:cubicBezTo>
                      <a:pt x="120221" y="42394"/>
                      <a:pt x="122543" y="41787"/>
                      <a:pt x="121650" y="42716"/>
                    </a:cubicBezTo>
                    <a:cubicBezTo>
                      <a:pt x="125936" y="43108"/>
                      <a:pt x="129437" y="39358"/>
                      <a:pt x="135259" y="40037"/>
                    </a:cubicBezTo>
                    <a:cubicBezTo>
                      <a:pt x="136009" y="38286"/>
                      <a:pt x="138973" y="38394"/>
                      <a:pt x="139438" y="37108"/>
                    </a:cubicBezTo>
                    <a:cubicBezTo>
                      <a:pt x="139724" y="37679"/>
                      <a:pt x="144331" y="35965"/>
                      <a:pt x="141938" y="38037"/>
                    </a:cubicBezTo>
                    <a:cubicBezTo>
                      <a:pt x="141724" y="38215"/>
                      <a:pt x="141331" y="38286"/>
                      <a:pt x="141295" y="38037"/>
                    </a:cubicBezTo>
                    <a:lnTo>
                      <a:pt x="141188" y="39001"/>
                    </a:lnTo>
                    <a:cubicBezTo>
                      <a:pt x="144260" y="39966"/>
                      <a:pt x="145903" y="36893"/>
                      <a:pt x="148725" y="36644"/>
                    </a:cubicBezTo>
                    <a:cubicBezTo>
                      <a:pt x="147867" y="36500"/>
                      <a:pt x="146796" y="36822"/>
                      <a:pt x="147403" y="36036"/>
                    </a:cubicBezTo>
                    <a:lnTo>
                      <a:pt x="150011" y="35679"/>
                    </a:lnTo>
                    <a:lnTo>
                      <a:pt x="149618" y="36536"/>
                    </a:lnTo>
                    <a:lnTo>
                      <a:pt x="153547" y="36322"/>
                    </a:lnTo>
                    <a:lnTo>
                      <a:pt x="152868" y="35465"/>
                    </a:lnTo>
                    <a:cubicBezTo>
                      <a:pt x="154868" y="35643"/>
                      <a:pt x="155726" y="37144"/>
                      <a:pt x="157726" y="35536"/>
                    </a:cubicBezTo>
                    <a:cubicBezTo>
                      <a:pt x="158619" y="34679"/>
                      <a:pt x="155726" y="34536"/>
                      <a:pt x="157726" y="33965"/>
                    </a:cubicBezTo>
                    <a:cubicBezTo>
                      <a:pt x="160405" y="34250"/>
                      <a:pt x="164477" y="34786"/>
                      <a:pt x="167941" y="34679"/>
                    </a:cubicBezTo>
                    <a:cubicBezTo>
                      <a:pt x="167513" y="33679"/>
                      <a:pt x="168441" y="33607"/>
                      <a:pt x="169370" y="33286"/>
                    </a:cubicBezTo>
                    <a:lnTo>
                      <a:pt x="169584" y="34179"/>
                    </a:lnTo>
                    <a:cubicBezTo>
                      <a:pt x="173121" y="32500"/>
                      <a:pt x="171156" y="36036"/>
                      <a:pt x="174728" y="34572"/>
                    </a:cubicBezTo>
                    <a:lnTo>
                      <a:pt x="174478" y="35250"/>
                    </a:lnTo>
                    <a:lnTo>
                      <a:pt x="175228" y="33250"/>
                    </a:lnTo>
                    <a:cubicBezTo>
                      <a:pt x="178550" y="30929"/>
                      <a:pt x="177585" y="34858"/>
                      <a:pt x="181122" y="31643"/>
                    </a:cubicBezTo>
                    <a:cubicBezTo>
                      <a:pt x="179586" y="32107"/>
                      <a:pt x="180014" y="29857"/>
                      <a:pt x="181943" y="29785"/>
                    </a:cubicBezTo>
                    <a:lnTo>
                      <a:pt x="181657" y="30750"/>
                    </a:lnTo>
                    <a:cubicBezTo>
                      <a:pt x="182657" y="30321"/>
                      <a:pt x="182907" y="29893"/>
                      <a:pt x="183622" y="29893"/>
                    </a:cubicBezTo>
                    <a:cubicBezTo>
                      <a:pt x="183122" y="30500"/>
                      <a:pt x="183622" y="31214"/>
                      <a:pt x="185086" y="30678"/>
                    </a:cubicBezTo>
                    <a:lnTo>
                      <a:pt x="184336" y="32000"/>
                    </a:lnTo>
                    <a:lnTo>
                      <a:pt x="186765" y="29643"/>
                    </a:lnTo>
                    <a:cubicBezTo>
                      <a:pt x="189230" y="29928"/>
                      <a:pt x="192159" y="27678"/>
                      <a:pt x="193409" y="28571"/>
                    </a:cubicBezTo>
                    <a:cubicBezTo>
                      <a:pt x="193409" y="28571"/>
                      <a:pt x="198017" y="27607"/>
                      <a:pt x="198517" y="25964"/>
                    </a:cubicBezTo>
                    <a:cubicBezTo>
                      <a:pt x="197945" y="27071"/>
                      <a:pt x="200410" y="26535"/>
                      <a:pt x="200052" y="27714"/>
                    </a:cubicBezTo>
                    <a:cubicBezTo>
                      <a:pt x="200838" y="26428"/>
                      <a:pt x="203767" y="24535"/>
                      <a:pt x="205339" y="25071"/>
                    </a:cubicBezTo>
                    <a:lnTo>
                      <a:pt x="205125" y="25249"/>
                    </a:lnTo>
                    <a:cubicBezTo>
                      <a:pt x="210089" y="24678"/>
                      <a:pt x="212697" y="21284"/>
                      <a:pt x="217269" y="21392"/>
                    </a:cubicBezTo>
                    <a:cubicBezTo>
                      <a:pt x="216805" y="20391"/>
                      <a:pt x="219198" y="20427"/>
                      <a:pt x="218305" y="19248"/>
                    </a:cubicBezTo>
                    <a:cubicBezTo>
                      <a:pt x="222448" y="16819"/>
                      <a:pt x="226842" y="20213"/>
                      <a:pt x="227699" y="15820"/>
                    </a:cubicBezTo>
                    <a:cubicBezTo>
                      <a:pt x="229699" y="15284"/>
                      <a:pt x="230271" y="16427"/>
                      <a:pt x="231342" y="16498"/>
                    </a:cubicBezTo>
                    <a:lnTo>
                      <a:pt x="230878" y="16784"/>
                    </a:lnTo>
                    <a:cubicBezTo>
                      <a:pt x="234593" y="15962"/>
                      <a:pt x="235736" y="15820"/>
                      <a:pt x="238557" y="15748"/>
                    </a:cubicBezTo>
                    <a:cubicBezTo>
                      <a:pt x="239950" y="15248"/>
                      <a:pt x="240093" y="13319"/>
                      <a:pt x="242665" y="13712"/>
                    </a:cubicBezTo>
                    <a:cubicBezTo>
                      <a:pt x="241843" y="14498"/>
                      <a:pt x="242879" y="14319"/>
                      <a:pt x="243844" y="14355"/>
                    </a:cubicBezTo>
                    <a:cubicBezTo>
                      <a:pt x="243236" y="14462"/>
                      <a:pt x="243058" y="14748"/>
                      <a:pt x="244308" y="15284"/>
                    </a:cubicBezTo>
                    <a:cubicBezTo>
                      <a:pt x="244487" y="15033"/>
                      <a:pt x="244772" y="14891"/>
                      <a:pt x="245022" y="14784"/>
                    </a:cubicBezTo>
                    <a:cubicBezTo>
                      <a:pt x="245022" y="14855"/>
                      <a:pt x="245094" y="14891"/>
                      <a:pt x="245058" y="14962"/>
                    </a:cubicBezTo>
                    <a:cubicBezTo>
                      <a:pt x="246665" y="14712"/>
                      <a:pt x="246380" y="14498"/>
                      <a:pt x="245630" y="14355"/>
                    </a:cubicBezTo>
                    <a:cubicBezTo>
                      <a:pt x="245665" y="14248"/>
                      <a:pt x="245594" y="14069"/>
                      <a:pt x="245380" y="13855"/>
                    </a:cubicBezTo>
                    <a:cubicBezTo>
                      <a:pt x="247023" y="14891"/>
                      <a:pt x="250023" y="13962"/>
                      <a:pt x="250130" y="15320"/>
                    </a:cubicBezTo>
                    <a:cubicBezTo>
                      <a:pt x="255274" y="15462"/>
                      <a:pt x="259167" y="14034"/>
                      <a:pt x="262882" y="13998"/>
                    </a:cubicBezTo>
                    <a:cubicBezTo>
                      <a:pt x="263203" y="14748"/>
                      <a:pt x="262275" y="15212"/>
                      <a:pt x="261167" y="15355"/>
                    </a:cubicBezTo>
                    <a:cubicBezTo>
                      <a:pt x="262060" y="15355"/>
                      <a:pt x="262918" y="15391"/>
                      <a:pt x="263775" y="15462"/>
                    </a:cubicBezTo>
                    <a:cubicBezTo>
                      <a:pt x="263596" y="16427"/>
                      <a:pt x="262275" y="15784"/>
                      <a:pt x="261417" y="15891"/>
                    </a:cubicBezTo>
                    <a:cubicBezTo>
                      <a:pt x="264239" y="17712"/>
                      <a:pt x="267418" y="15462"/>
                      <a:pt x="271490" y="18320"/>
                    </a:cubicBezTo>
                    <a:lnTo>
                      <a:pt x="272562" y="17820"/>
                    </a:lnTo>
                    <a:lnTo>
                      <a:pt x="272776" y="18034"/>
                    </a:lnTo>
                    <a:cubicBezTo>
                      <a:pt x="272883" y="17641"/>
                      <a:pt x="273955" y="17391"/>
                      <a:pt x="274562" y="17427"/>
                    </a:cubicBezTo>
                    <a:cubicBezTo>
                      <a:pt x="274883" y="18427"/>
                      <a:pt x="273955" y="19320"/>
                      <a:pt x="275919" y="19856"/>
                    </a:cubicBezTo>
                    <a:cubicBezTo>
                      <a:pt x="277205" y="21106"/>
                      <a:pt x="280241" y="20784"/>
                      <a:pt x="282277" y="21070"/>
                    </a:cubicBezTo>
                    <a:cubicBezTo>
                      <a:pt x="281313" y="20570"/>
                      <a:pt x="281813" y="20249"/>
                      <a:pt x="282349" y="20106"/>
                    </a:cubicBezTo>
                    <a:cubicBezTo>
                      <a:pt x="283277" y="20427"/>
                      <a:pt x="283456" y="21427"/>
                      <a:pt x="284277" y="21392"/>
                    </a:cubicBezTo>
                    <a:lnTo>
                      <a:pt x="283920" y="22499"/>
                    </a:lnTo>
                    <a:cubicBezTo>
                      <a:pt x="283992" y="21320"/>
                      <a:pt x="286670" y="22428"/>
                      <a:pt x="287171" y="22177"/>
                    </a:cubicBezTo>
                    <a:cubicBezTo>
                      <a:pt x="287278" y="23177"/>
                      <a:pt x="285527" y="22177"/>
                      <a:pt x="285027" y="22713"/>
                    </a:cubicBezTo>
                    <a:cubicBezTo>
                      <a:pt x="288849" y="24392"/>
                      <a:pt x="286956" y="23535"/>
                      <a:pt x="290778" y="25214"/>
                    </a:cubicBezTo>
                    <a:cubicBezTo>
                      <a:pt x="293243" y="25321"/>
                      <a:pt x="290814" y="24035"/>
                      <a:pt x="292243" y="23535"/>
                    </a:cubicBezTo>
                    <a:cubicBezTo>
                      <a:pt x="294171" y="24142"/>
                      <a:pt x="296279" y="24070"/>
                      <a:pt x="298136" y="25535"/>
                    </a:cubicBezTo>
                    <a:lnTo>
                      <a:pt x="297815" y="24321"/>
                    </a:lnTo>
                    <a:cubicBezTo>
                      <a:pt x="301529" y="24892"/>
                      <a:pt x="303565" y="25749"/>
                      <a:pt x="305459" y="27607"/>
                    </a:cubicBezTo>
                    <a:cubicBezTo>
                      <a:pt x="312459" y="28071"/>
                      <a:pt x="316674" y="28392"/>
                      <a:pt x="319067" y="28071"/>
                    </a:cubicBezTo>
                    <a:cubicBezTo>
                      <a:pt x="321461" y="27750"/>
                      <a:pt x="321853" y="26642"/>
                      <a:pt x="321461" y="25356"/>
                    </a:cubicBezTo>
                    <a:cubicBezTo>
                      <a:pt x="320496" y="22606"/>
                      <a:pt x="315353" y="19356"/>
                      <a:pt x="315353" y="19356"/>
                    </a:cubicBezTo>
                    <a:cubicBezTo>
                      <a:pt x="310352" y="15891"/>
                      <a:pt x="306244" y="14712"/>
                      <a:pt x="302172" y="13748"/>
                    </a:cubicBezTo>
                    <a:cubicBezTo>
                      <a:pt x="300244" y="13283"/>
                      <a:pt x="298136" y="12819"/>
                      <a:pt x="295886" y="12284"/>
                    </a:cubicBezTo>
                    <a:cubicBezTo>
                      <a:pt x="294743" y="11962"/>
                      <a:pt x="293814" y="11712"/>
                      <a:pt x="292350" y="11176"/>
                    </a:cubicBezTo>
                    <a:cubicBezTo>
                      <a:pt x="290671" y="10533"/>
                      <a:pt x="289099" y="9997"/>
                      <a:pt x="287421" y="939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" name="Graphic 511">
              <a:extLst>
                <a:ext uri="{FF2B5EF4-FFF2-40B4-BE49-F238E27FC236}">
                  <a16:creationId xmlns:a16="http://schemas.microsoft.com/office/drawing/2014/main" id="{DE3B30D0-E62C-064B-9668-9E6142E5218B}"/>
                </a:ext>
              </a:extLst>
            </p:cNvPr>
            <p:cNvGrpSpPr/>
            <p:nvPr/>
          </p:nvGrpSpPr>
          <p:grpSpPr>
            <a:xfrm>
              <a:off x="7613733" y="6304916"/>
              <a:ext cx="496446" cy="85714"/>
              <a:chOff x="7613733" y="6304916"/>
              <a:chExt cx="496446" cy="85714"/>
            </a:xfrm>
            <a:grpFill/>
          </p:grpSpPr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A79CD9D5-D150-3B4E-9D49-5E040CA8B134}"/>
                  </a:ext>
                </a:extLst>
              </p:cNvPr>
              <p:cNvSpPr/>
              <p:nvPr/>
            </p:nvSpPr>
            <p:spPr>
              <a:xfrm>
                <a:off x="7688293" y="6345971"/>
                <a:ext cx="1214" cy="678"/>
              </a:xfrm>
              <a:custGeom>
                <a:avLst/>
                <a:gdLst>
                  <a:gd name="connsiteX0" fmla="*/ 0 w 1214"/>
                  <a:gd name="connsiteY0" fmla="*/ 0 h 678"/>
                  <a:gd name="connsiteX1" fmla="*/ 1214 w 1214"/>
                  <a:gd name="connsiteY1" fmla="*/ 678 h 678"/>
                  <a:gd name="connsiteX2" fmla="*/ 0 w 1214"/>
                  <a:gd name="connsiteY2" fmla="*/ 0 h 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4" h="678">
                    <a:moveTo>
                      <a:pt x="0" y="0"/>
                    </a:moveTo>
                    <a:lnTo>
                      <a:pt x="1214" y="678"/>
                    </a:lnTo>
                    <a:cubicBezTo>
                      <a:pt x="1214" y="464"/>
                      <a:pt x="929" y="25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3733026B-C820-BC42-BB9B-49175EACEF5E}"/>
                  </a:ext>
                </a:extLst>
              </p:cNvPr>
              <p:cNvSpPr/>
              <p:nvPr/>
            </p:nvSpPr>
            <p:spPr>
              <a:xfrm>
                <a:off x="8006476" y="6330505"/>
                <a:ext cx="285" cy="178"/>
              </a:xfrm>
              <a:custGeom>
                <a:avLst/>
                <a:gdLst>
                  <a:gd name="connsiteX0" fmla="*/ 0 w 285"/>
                  <a:gd name="connsiteY0" fmla="*/ 179 h 178"/>
                  <a:gd name="connsiteX1" fmla="*/ 286 w 285"/>
                  <a:gd name="connsiteY1" fmla="*/ 0 h 178"/>
                  <a:gd name="connsiteX2" fmla="*/ 0 w 285"/>
                  <a:gd name="connsiteY2" fmla="*/ 179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" h="178">
                    <a:moveTo>
                      <a:pt x="0" y="179"/>
                    </a:moveTo>
                    <a:cubicBezTo>
                      <a:pt x="107" y="107"/>
                      <a:pt x="179" y="72"/>
                      <a:pt x="286" y="0"/>
                    </a:cubicBezTo>
                    <a:cubicBezTo>
                      <a:pt x="72" y="72"/>
                      <a:pt x="36" y="143"/>
                      <a:pt x="0" y="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FCD4E354-3B3D-B24E-AA4E-68079D94ABA2}"/>
                  </a:ext>
                </a:extLst>
              </p:cNvPr>
              <p:cNvSpPr/>
              <p:nvPr/>
            </p:nvSpPr>
            <p:spPr>
              <a:xfrm>
                <a:off x="7734263" y="6371581"/>
                <a:ext cx="428" cy="35"/>
              </a:xfrm>
              <a:custGeom>
                <a:avLst/>
                <a:gdLst>
                  <a:gd name="connsiteX0" fmla="*/ 429 w 428"/>
                  <a:gd name="connsiteY0" fmla="*/ 36 h 35"/>
                  <a:gd name="connsiteX1" fmla="*/ 357 w 428"/>
                  <a:gd name="connsiteY1" fmla="*/ 0 h 35"/>
                  <a:gd name="connsiteX2" fmla="*/ 0 w 428"/>
                  <a:gd name="connsiteY2" fmla="*/ 0 h 35"/>
                  <a:gd name="connsiteX3" fmla="*/ 429 w 428"/>
                  <a:gd name="connsiteY3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" h="35">
                    <a:moveTo>
                      <a:pt x="429" y="36"/>
                    </a:moveTo>
                    <a:lnTo>
                      <a:pt x="357" y="0"/>
                    </a:lnTo>
                    <a:cubicBezTo>
                      <a:pt x="214" y="0"/>
                      <a:pt x="143" y="0"/>
                      <a:pt x="0" y="0"/>
                    </a:cubicBezTo>
                    <a:lnTo>
                      <a:pt x="429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C48D8AEA-6409-444B-B6E8-93148CC9F268}"/>
                  </a:ext>
                </a:extLst>
              </p:cNvPr>
              <p:cNvSpPr/>
              <p:nvPr/>
            </p:nvSpPr>
            <p:spPr>
              <a:xfrm>
                <a:off x="7613733" y="6304916"/>
                <a:ext cx="496446" cy="85714"/>
              </a:xfrm>
              <a:custGeom>
                <a:avLst/>
                <a:gdLst>
                  <a:gd name="connsiteX0" fmla="*/ 56380 w 496446"/>
                  <a:gd name="connsiteY0" fmla="*/ 51056 h 85714"/>
                  <a:gd name="connsiteX1" fmla="*/ 95385 w 496446"/>
                  <a:gd name="connsiteY1" fmla="*/ 60808 h 85714"/>
                  <a:gd name="connsiteX2" fmla="*/ 120888 w 496446"/>
                  <a:gd name="connsiteY2" fmla="*/ 66701 h 85714"/>
                  <a:gd name="connsiteX3" fmla="*/ 137783 w 496446"/>
                  <a:gd name="connsiteY3" fmla="*/ 68594 h 85714"/>
                  <a:gd name="connsiteX4" fmla="*/ 139426 w 496446"/>
                  <a:gd name="connsiteY4" fmla="*/ 69737 h 85714"/>
                  <a:gd name="connsiteX5" fmla="*/ 144284 w 496446"/>
                  <a:gd name="connsiteY5" fmla="*/ 70344 h 85714"/>
                  <a:gd name="connsiteX6" fmla="*/ 144141 w 496446"/>
                  <a:gd name="connsiteY6" fmla="*/ 70559 h 85714"/>
                  <a:gd name="connsiteX7" fmla="*/ 149748 w 496446"/>
                  <a:gd name="connsiteY7" fmla="*/ 71380 h 85714"/>
                  <a:gd name="connsiteX8" fmla="*/ 149570 w 496446"/>
                  <a:gd name="connsiteY8" fmla="*/ 71594 h 85714"/>
                  <a:gd name="connsiteX9" fmla="*/ 151963 w 496446"/>
                  <a:gd name="connsiteY9" fmla="*/ 72309 h 85714"/>
                  <a:gd name="connsiteX10" fmla="*/ 151427 w 496446"/>
                  <a:gd name="connsiteY10" fmla="*/ 72487 h 85714"/>
                  <a:gd name="connsiteX11" fmla="*/ 157892 w 496446"/>
                  <a:gd name="connsiteY11" fmla="*/ 74273 h 85714"/>
                  <a:gd name="connsiteX12" fmla="*/ 164429 w 496446"/>
                  <a:gd name="connsiteY12" fmla="*/ 76310 h 85714"/>
                  <a:gd name="connsiteX13" fmla="*/ 164322 w 496446"/>
                  <a:gd name="connsiteY13" fmla="*/ 75202 h 85714"/>
                  <a:gd name="connsiteX14" fmla="*/ 183717 w 496446"/>
                  <a:gd name="connsiteY14" fmla="*/ 78810 h 85714"/>
                  <a:gd name="connsiteX15" fmla="*/ 183574 w 496446"/>
                  <a:gd name="connsiteY15" fmla="*/ 79060 h 85714"/>
                  <a:gd name="connsiteX16" fmla="*/ 195576 w 496446"/>
                  <a:gd name="connsiteY16" fmla="*/ 80239 h 85714"/>
                  <a:gd name="connsiteX17" fmla="*/ 208792 w 496446"/>
                  <a:gd name="connsiteY17" fmla="*/ 81310 h 85714"/>
                  <a:gd name="connsiteX18" fmla="*/ 209185 w 496446"/>
                  <a:gd name="connsiteY18" fmla="*/ 82132 h 85714"/>
                  <a:gd name="connsiteX19" fmla="*/ 218757 w 496446"/>
                  <a:gd name="connsiteY19" fmla="*/ 79989 h 85714"/>
                  <a:gd name="connsiteX20" fmla="*/ 221615 w 496446"/>
                  <a:gd name="connsiteY20" fmla="*/ 81632 h 85714"/>
                  <a:gd name="connsiteX21" fmla="*/ 226722 w 496446"/>
                  <a:gd name="connsiteY21" fmla="*/ 80846 h 85714"/>
                  <a:gd name="connsiteX22" fmla="*/ 225579 w 496446"/>
                  <a:gd name="connsiteY22" fmla="*/ 81024 h 85714"/>
                  <a:gd name="connsiteX23" fmla="*/ 232687 w 496446"/>
                  <a:gd name="connsiteY23" fmla="*/ 81881 h 85714"/>
                  <a:gd name="connsiteX24" fmla="*/ 231580 w 496446"/>
                  <a:gd name="connsiteY24" fmla="*/ 79917 h 85714"/>
                  <a:gd name="connsiteX25" fmla="*/ 235974 w 496446"/>
                  <a:gd name="connsiteY25" fmla="*/ 82417 h 85714"/>
                  <a:gd name="connsiteX26" fmla="*/ 236152 w 496446"/>
                  <a:gd name="connsiteY26" fmla="*/ 80989 h 85714"/>
                  <a:gd name="connsiteX27" fmla="*/ 250583 w 496446"/>
                  <a:gd name="connsiteY27" fmla="*/ 85704 h 85714"/>
                  <a:gd name="connsiteX28" fmla="*/ 268120 w 496446"/>
                  <a:gd name="connsiteY28" fmla="*/ 84346 h 85714"/>
                  <a:gd name="connsiteX29" fmla="*/ 285408 w 496446"/>
                  <a:gd name="connsiteY29" fmla="*/ 78488 h 85714"/>
                  <a:gd name="connsiteX30" fmla="*/ 315269 w 496446"/>
                  <a:gd name="connsiteY30" fmla="*/ 70130 h 85714"/>
                  <a:gd name="connsiteX31" fmla="*/ 316412 w 496446"/>
                  <a:gd name="connsiteY31" fmla="*/ 70952 h 85714"/>
                  <a:gd name="connsiteX32" fmla="*/ 322520 w 496446"/>
                  <a:gd name="connsiteY32" fmla="*/ 68523 h 85714"/>
                  <a:gd name="connsiteX33" fmla="*/ 324699 w 496446"/>
                  <a:gd name="connsiteY33" fmla="*/ 67201 h 85714"/>
                  <a:gd name="connsiteX34" fmla="*/ 325842 w 496446"/>
                  <a:gd name="connsiteY34" fmla="*/ 67844 h 85714"/>
                  <a:gd name="connsiteX35" fmla="*/ 329414 w 496446"/>
                  <a:gd name="connsiteY35" fmla="*/ 66094 h 85714"/>
                  <a:gd name="connsiteX36" fmla="*/ 332021 w 496446"/>
                  <a:gd name="connsiteY36" fmla="*/ 66308 h 85714"/>
                  <a:gd name="connsiteX37" fmla="*/ 355488 w 496446"/>
                  <a:gd name="connsiteY37" fmla="*/ 57343 h 85714"/>
                  <a:gd name="connsiteX38" fmla="*/ 364704 w 496446"/>
                  <a:gd name="connsiteY38" fmla="*/ 55200 h 85714"/>
                  <a:gd name="connsiteX39" fmla="*/ 376777 w 496446"/>
                  <a:gd name="connsiteY39" fmla="*/ 49163 h 85714"/>
                  <a:gd name="connsiteX40" fmla="*/ 393672 w 496446"/>
                  <a:gd name="connsiteY40" fmla="*/ 37448 h 85714"/>
                  <a:gd name="connsiteX41" fmla="*/ 444142 w 496446"/>
                  <a:gd name="connsiteY41" fmla="*/ 25482 h 85714"/>
                  <a:gd name="connsiteX42" fmla="*/ 445964 w 496446"/>
                  <a:gd name="connsiteY42" fmla="*/ 24589 h 85714"/>
                  <a:gd name="connsiteX43" fmla="*/ 461359 w 496446"/>
                  <a:gd name="connsiteY43" fmla="*/ 20803 h 85714"/>
                  <a:gd name="connsiteX44" fmla="*/ 464431 w 496446"/>
                  <a:gd name="connsiteY44" fmla="*/ 19874 h 85714"/>
                  <a:gd name="connsiteX45" fmla="*/ 472360 w 496446"/>
                  <a:gd name="connsiteY45" fmla="*/ 16766 h 85714"/>
                  <a:gd name="connsiteX46" fmla="*/ 489398 w 496446"/>
                  <a:gd name="connsiteY46" fmla="*/ 7479 h 85714"/>
                  <a:gd name="connsiteX47" fmla="*/ 496220 w 496446"/>
                  <a:gd name="connsiteY47" fmla="*/ 1657 h 85714"/>
                  <a:gd name="connsiteX48" fmla="*/ 490041 w 496446"/>
                  <a:gd name="connsiteY48" fmla="*/ 14 h 85714"/>
                  <a:gd name="connsiteX49" fmla="*/ 473718 w 496446"/>
                  <a:gd name="connsiteY49" fmla="*/ 2515 h 85714"/>
                  <a:gd name="connsiteX50" fmla="*/ 473896 w 496446"/>
                  <a:gd name="connsiteY50" fmla="*/ 2050 h 85714"/>
                  <a:gd name="connsiteX51" fmla="*/ 456823 w 496446"/>
                  <a:gd name="connsiteY51" fmla="*/ 9551 h 85714"/>
                  <a:gd name="connsiteX52" fmla="*/ 448107 w 496446"/>
                  <a:gd name="connsiteY52" fmla="*/ 10944 h 85714"/>
                  <a:gd name="connsiteX53" fmla="*/ 448250 w 496446"/>
                  <a:gd name="connsiteY53" fmla="*/ 10730 h 85714"/>
                  <a:gd name="connsiteX54" fmla="*/ 433213 w 496446"/>
                  <a:gd name="connsiteY54" fmla="*/ 14338 h 85714"/>
                  <a:gd name="connsiteX55" fmla="*/ 434463 w 496446"/>
                  <a:gd name="connsiteY55" fmla="*/ 13266 h 85714"/>
                  <a:gd name="connsiteX56" fmla="*/ 425676 w 496446"/>
                  <a:gd name="connsiteY56" fmla="*/ 14695 h 85714"/>
                  <a:gd name="connsiteX57" fmla="*/ 400066 w 496446"/>
                  <a:gd name="connsiteY57" fmla="*/ 22981 h 85714"/>
                  <a:gd name="connsiteX58" fmla="*/ 400351 w 496446"/>
                  <a:gd name="connsiteY58" fmla="*/ 22553 h 85714"/>
                  <a:gd name="connsiteX59" fmla="*/ 393136 w 496446"/>
                  <a:gd name="connsiteY59" fmla="*/ 25839 h 85714"/>
                  <a:gd name="connsiteX60" fmla="*/ 392636 w 496446"/>
                  <a:gd name="connsiteY60" fmla="*/ 25696 h 85714"/>
                  <a:gd name="connsiteX61" fmla="*/ 386278 w 496446"/>
                  <a:gd name="connsiteY61" fmla="*/ 28875 h 85714"/>
                  <a:gd name="connsiteX62" fmla="*/ 380313 w 496446"/>
                  <a:gd name="connsiteY62" fmla="*/ 32161 h 85714"/>
                  <a:gd name="connsiteX63" fmla="*/ 379706 w 496446"/>
                  <a:gd name="connsiteY63" fmla="*/ 31554 h 85714"/>
                  <a:gd name="connsiteX64" fmla="*/ 373848 w 496446"/>
                  <a:gd name="connsiteY64" fmla="*/ 35662 h 85714"/>
                  <a:gd name="connsiteX65" fmla="*/ 376098 w 496446"/>
                  <a:gd name="connsiteY65" fmla="*/ 34340 h 85714"/>
                  <a:gd name="connsiteX66" fmla="*/ 367919 w 496446"/>
                  <a:gd name="connsiteY66" fmla="*/ 39805 h 85714"/>
                  <a:gd name="connsiteX67" fmla="*/ 363061 w 496446"/>
                  <a:gd name="connsiteY67" fmla="*/ 44484 h 85714"/>
                  <a:gd name="connsiteX68" fmla="*/ 356774 w 496446"/>
                  <a:gd name="connsiteY68" fmla="*/ 48092 h 85714"/>
                  <a:gd name="connsiteX69" fmla="*/ 355131 w 496446"/>
                  <a:gd name="connsiteY69" fmla="*/ 47699 h 85714"/>
                  <a:gd name="connsiteX70" fmla="*/ 355274 w 496446"/>
                  <a:gd name="connsiteY70" fmla="*/ 45877 h 85714"/>
                  <a:gd name="connsiteX71" fmla="*/ 345880 w 496446"/>
                  <a:gd name="connsiteY71" fmla="*/ 48735 h 85714"/>
                  <a:gd name="connsiteX72" fmla="*/ 345416 w 496446"/>
                  <a:gd name="connsiteY72" fmla="*/ 47949 h 85714"/>
                  <a:gd name="connsiteX73" fmla="*/ 332486 w 496446"/>
                  <a:gd name="connsiteY73" fmla="*/ 52914 h 85714"/>
                  <a:gd name="connsiteX74" fmla="*/ 323234 w 496446"/>
                  <a:gd name="connsiteY74" fmla="*/ 54843 h 85714"/>
                  <a:gd name="connsiteX75" fmla="*/ 320806 w 496446"/>
                  <a:gd name="connsiteY75" fmla="*/ 54235 h 85714"/>
                  <a:gd name="connsiteX76" fmla="*/ 316769 w 496446"/>
                  <a:gd name="connsiteY76" fmla="*/ 56236 h 85714"/>
                  <a:gd name="connsiteX77" fmla="*/ 314662 w 496446"/>
                  <a:gd name="connsiteY77" fmla="*/ 55378 h 85714"/>
                  <a:gd name="connsiteX78" fmla="*/ 293838 w 496446"/>
                  <a:gd name="connsiteY78" fmla="*/ 60272 h 85714"/>
                  <a:gd name="connsiteX79" fmla="*/ 287016 w 496446"/>
                  <a:gd name="connsiteY79" fmla="*/ 64308 h 85714"/>
                  <a:gd name="connsiteX80" fmla="*/ 282765 w 496446"/>
                  <a:gd name="connsiteY80" fmla="*/ 64272 h 85714"/>
                  <a:gd name="connsiteX81" fmla="*/ 283908 w 496446"/>
                  <a:gd name="connsiteY81" fmla="*/ 63986 h 85714"/>
                  <a:gd name="connsiteX82" fmla="*/ 284158 w 496446"/>
                  <a:gd name="connsiteY82" fmla="*/ 62951 h 85714"/>
                  <a:gd name="connsiteX83" fmla="*/ 280443 w 496446"/>
                  <a:gd name="connsiteY83" fmla="*/ 63808 h 85714"/>
                  <a:gd name="connsiteX84" fmla="*/ 277872 w 496446"/>
                  <a:gd name="connsiteY84" fmla="*/ 65237 h 85714"/>
                  <a:gd name="connsiteX85" fmla="*/ 272585 w 496446"/>
                  <a:gd name="connsiteY85" fmla="*/ 67952 h 85714"/>
                  <a:gd name="connsiteX86" fmla="*/ 274550 w 496446"/>
                  <a:gd name="connsiteY86" fmla="*/ 68237 h 85714"/>
                  <a:gd name="connsiteX87" fmla="*/ 270764 w 496446"/>
                  <a:gd name="connsiteY87" fmla="*/ 69202 h 85714"/>
                  <a:gd name="connsiteX88" fmla="*/ 271335 w 496446"/>
                  <a:gd name="connsiteY88" fmla="*/ 68273 h 85714"/>
                  <a:gd name="connsiteX89" fmla="*/ 265692 w 496446"/>
                  <a:gd name="connsiteY89" fmla="*/ 69023 h 85714"/>
                  <a:gd name="connsiteX90" fmla="*/ 266620 w 496446"/>
                  <a:gd name="connsiteY90" fmla="*/ 69809 h 85714"/>
                  <a:gd name="connsiteX91" fmla="*/ 259512 w 496446"/>
                  <a:gd name="connsiteY91" fmla="*/ 69916 h 85714"/>
                  <a:gd name="connsiteX92" fmla="*/ 259298 w 496446"/>
                  <a:gd name="connsiteY92" fmla="*/ 71488 h 85714"/>
                  <a:gd name="connsiteX93" fmla="*/ 244510 w 496446"/>
                  <a:gd name="connsiteY93" fmla="*/ 69737 h 85714"/>
                  <a:gd name="connsiteX94" fmla="*/ 242224 w 496446"/>
                  <a:gd name="connsiteY94" fmla="*/ 70737 h 85714"/>
                  <a:gd name="connsiteX95" fmla="*/ 242189 w 496446"/>
                  <a:gd name="connsiteY95" fmla="*/ 69809 h 85714"/>
                  <a:gd name="connsiteX96" fmla="*/ 235045 w 496446"/>
                  <a:gd name="connsiteY96" fmla="*/ 67666 h 85714"/>
                  <a:gd name="connsiteX97" fmla="*/ 235652 w 496446"/>
                  <a:gd name="connsiteY97" fmla="*/ 67130 h 85714"/>
                  <a:gd name="connsiteX98" fmla="*/ 233830 w 496446"/>
                  <a:gd name="connsiteY98" fmla="*/ 68737 h 85714"/>
                  <a:gd name="connsiteX99" fmla="*/ 224829 w 496446"/>
                  <a:gd name="connsiteY99" fmla="*/ 67987 h 85714"/>
                  <a:gd name="connsiteX100" fmla="*/ 222793 w 496446"/>
                  <a:gd name="connsiteY100" fmla="*/ 69416 h 85714"/>
                  <a:gd name="connsiteX101" fmla="*/ 223651 w 496446"/>
                  <a:gd name="connsiteY101" fmla="*/ 68594 h 85714"/>
                  <a:gd name="connsiteX102" fmla="*/ 220329 w 496446"/>
                  <a:gd name="connsiteY102" fmla="*/ 68737 h 85714"/>
                  <a:gd name="connsiteX103" fmla="*/ 218579 w 496446"/>
                  <a:gd name="connsiteY103" fmla="*/ 67523 h 85714"/>
                  <a:gd name="connsiteX104" fmla="*/ 220186 w 496446"/>
                  <a:gd name="connsiteY104" fmla="*/ 66487 h 85714"/>
                  <a:gd name="connsiteX105" fmla="*/ 215793 w 496446"/>
                  <a:gd name="connsiteY105" fmla="*/ 67916 h 85714"/>
                  <a:gd name="connsiteX106" fmla="*/ 206256 w 496446"/>
                  <a:gd name="connsiteY106" fmla="*/ 66415 h 85714"/>
                  <a:gd name="connsiteX107" fmla="*/ 202791 w 496446"/>
                  <a:gd name="connsiteY107" fmla="*/ 65951 h 85714"/>
                  <a:gd name="connsiteX108" fmla="*/ 198076 w 496446"/>
                  <a:gd name="connsiteY108" fmla="*/ 66166 h 85714"/>
                  <a:gd name="connsiteX109" fmla="*/ 196969 w 496446"/>
                  <a:gd name="connsiteY109" fmla="*/ 63808 h 85714"/>
                  <a:gd name="connsiteX110" fmla="*/ 187253 w 496446"/>
                  <a:gd name="connsiteY110" fmla="*/ 63236 h 85714"/>
                  <a:gd name="connsiteX111" fmla="*/ 187682 w 496446"/>
                  <a:gd name="connsiteY111" fmla="*/ 63165 h 85714"/>
                  <a:gd name="connsiteX112" fmla="*/ 167929 w 496446"/>
                  <a:gd name="connsiteY112" fmla="*/ 60165 h 85714"/>
                  <a:gd name="connsiteX113" fmla="*/ 165250 w 496446"/>
                  <a:gd name="connsiteY113" fmla="*/ 61379 h 85714"/>
                  <a:gd name="connsiteX114" fmla="*/ 160643 w 496446"/>
                  <a:gd name="connsiteY114" fmla="*/ 60093 h 85714"/>
                  <a:gd name="connsiteX115" fmla="*/ 156464 w 496446"/>
                  <a:gd name="connsiteY115" fmla="*/ 57879 h 85714"/>
                  <a:gd name="connsiteX116" fmla="*/ 149177 w 496446"/>
                  <a:gd name="connsiteY116" fmla="*/ 57593 h 85714"/>
                  <a:gd name="connsiteX117" fmla="*/ 143391 w 496446"/>
                  <a:gd name="connsiteY117" fmla="*/ 55200 h 85714"/>
                  <a:gd name="connsiteX118" fmla="*/ 144284 w 496446"/>
                  <a:gd name="connsiteY118" fmla="*/ 55128 h 85714"/>
                  <a:gd name="connsiteX119" fmla="*/ 131496 w 496446"/>
                  <a:gd name="connsiteY119" fmla="*/ 53342 h 85714"/>
                  <a:gd name="connsiteX120" fmla="*/ 124745 w 496446"/>
                  <a:gd name="connsiteY120" fmla="*/ 53771 h 85714"/>
                  <a:gd name="connsiteX121" fmla="*/ 123031 w 496446"/>
                  <a:gd name="connsiteY121" fmla="*/ 52664 h 85714"/>
                  <a:gd name="connsiteX122" fmla="*/ 122531 w 496446"/>
                  <a:gd name="connsiteY122" fmla="*/ 51556 h 85714"/>
                  <a:gd name="connsiteX123" fmla="*/ 121245 w 496446"/>
                  <a:gd name="connsiteY123" fmla="*/ 51735 h 85714"/>
                  <a:gd name="connsiteX124" fmla="*/ 121245 w 496446"/>
                  <a:gd name="connsiteY124" fmla="*/ 51521 h 85714"/>
                  <a:gd name="connsiteX125" fmla="*/ 120138 w 496446"/>
                  <a:gd name="connsiteY125" fmla="*/ 51878 h 85714"/>
                  <a:gd name="connsiteX126" fmla="*/ 120423 w 496446"/>
                  <a:gd name="connsiteY126" fmla="*/ 52449 h 85714"/>
                  <a:gd name="connsiteX127" fmla="*/ 112958 w 496446"/>
                  <a:gd name="connsiteY127" fmla="*/ 49199 h 85714"/>
                  <a:gd name="connsiteX128" fmla="*/ 92670 w 496446"/>
                  <a:gd name="connsiteY128" fmla="*/ 46591 h 85714"/>
                  <a:gd name="connsiteX129" fmla="*/ 95670 w 496446"/>
                  <a:gd name="connsiteY129" fmla="*/ 45663 h 85714"/>
                  <a:gd name="connsiteX130" fmla="*/ 91027 w 496446"/>
                  <a:gd name="connsiteY130" fmla="*/ 44877 h 85714"/>
                  <a:gd name="connsiteX131" fmla="*/ 95242 w 496446"/>
                  <a:gd name="connsiteY131" fmla="*/ 45056 h 85714"/>
                  <a:gd name="connsiteX132" fmla="*/ 77454 w 496446"/>
                  <a:gd name="connsiteY132" fmla="*/ 41377 h 85714"/>
                  <a:gd name="connsiteX133" fmla="*/ 75954 w 496446"/>
                  <a:gd name="connsiteY133" fmla="*/ 41877 h 85714"/>
                  <a:gd name="connsiteX134" fmla="*/ 75596 w 496446"/>
                  <a:gd name="connsiteY134" fmla="*/ 41662 h 85714"/>
                  <a:gd name="connsiteX135" fmla="*/ 72989 w 496446"/>
                  <a:gd name="connsiteY135" fmla="*/ 42270 h 85714"/>
                  <a:gd name="connsiteX136" fmla="*/ 70239 w 496446"/>
                  <a:gd name="connsiteY136" fmla="*/ 39769 h 85714"/>
                  <a:gd name="connsiteX137" fmla="*/ 59559 w 496446"/>
                  <a:gd name="connsiteY137" fmla="*/ 38662 h 85714"/>
                  <a:gd name="connsiteX138" fmla="*/ 59844 w 496446"/>
                  <a:gd name="connsiteY138" fmla="*/ 39662 h 85714"/>
                  <a:gd name="connsiteX139" fmla="*/ 56237 w 496446"/>
                  <a:gd name="connsiteY139" fmla="*/ 38519 h 85714"/>
                  <a:gd name="connsiteX140" fmla="*/ 56308 w 496446"/>
                  <a:gd name="connsiteY140" fmla="*/ 37340 h 85714"/>
                  <a:gd name="connsiteX141" fmla="*/ 51343 w 496446"/>
                  <a:gd name="connsiteY141" fmla="*/ 38019 h 85714"/>
                  <a:gd name="connsiteX142" fmla="*/ 54415 w 496446"/>
                  <a:gd name="connsiteY142" fmla="*/ 37233 h 85714"/>
                  <a:gd name="connsiteX143" fmla="*/ 45057 w 496446"/>
                  <a:gd name="connsiteY143" fmla="*/ 35305 h 85714"/>
                  <a:gd name="connsiteX144" fmla="*/ 43557 w 496446"/>
                  <a:gd name="connsiteY144" fmla="*/ 37126 h 85714"/>
                  <a:gd name="connsiteX145" fmla="*/ 34234 w 496446"/>
                  <a:gd name="connsiteY145" fmla="*/ 35126 h 85714"/>
                  <a:gd name="connsiteX146" fmla="*/ 35056 w 496446"/>
                  <a:gd name="connsiteY146" fmla="*/ 36376 h 85714"/>
                  <a:gd name="connsiteX147" fmla="*/ 22447 w 496446"/>
                  <a:gd name="connsiteY147" fmla="*/ 32875 h 85714"/>
                  <a:gd name="connsiteX148" fmla="*/ 2444 w 496446"/>
                  <a:gd name="connsiteY148" fmla="*/ 34483 h 85714"/>
                  <a:gd name="connsiteX149" fmla="*/ 944 w 496446"/>
                  <a:gd name="connsiteY149" fmla="*/ 37840 h 85714"/>
                  <a:gd name="connsiteX150" fmla="*/ 11374 w 496446"/>
                  <a:gd name="connsiteY150" fmla="*/ 42127 h 85714"/>
                  <a:gd name="connsiteX151" fmla="*/ 56380 w 496446"/>
                  <a:gd name="connsiteY151" fmla="*/ 51056 h 85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</a:cxnLst>
                <a:rect l="l" t="t" r="r" b="b"/>
                <a:pathLst>
                  <a:path w="496446" h="85714">
                    <a:moveTo>
                      <a:pt x="56380" y="51056"/>
                    </a:moveTo>
                    <a:cubicBezTo>
                      <a:pt x="73489" y="54771"/>
                      <a:pt x="77597" y="57593"/>
                      <a:pt x="95385" y="60808"/>
                    </a:cubicBezTo>
                    <a:cubicBezTo>
                      <a:pt x="103743" y="62736"/>
                      <a:pt x="112672" y="64808"/>
                      <a:pt x="120888" y="66701"/>
                    </a:cubicBezTo>
                    <a:cubicBezTo>
                      <a:pt x="125638" y="66487"/>
                      <a:pt x="132996" y="69202"/>
                      <a:pt x="137783" y="68594"/>
                    </a:cubicBezTo>
                    <a:lnTo>
                      <a:pt x="139426" y="69737"/>
                    </a:lnTo>
                    <a:cubicBezTo>
                      <a:pt x="141069" y="69559"/>
                      <a:pt x="142891" y="69559"/>
                      <a:pt x="144284" y="70344"/>
                    </a:cubicBezTo>
                    <a:lnTo>
                      <a:pt x="144141" y="70559"/>
                    </a:lnTo>
                    <a:cubicBezTo>
                      <a:pt x="146462" y="70344"/>
                      <a:pt x="148677" y="71380"/>
                      <a:pt x="149748" y="71380"/>
                    </a:cubicBezTo>
                    <a:lnTo>
                      <a:pt x="149570" y="71594"/>
                    </a:lnTo>
                    <a:lnTo>
                      <a:pt x="151963" y="72309"/>
                    </a:lnTo>
                    <a:lnTo>
                      <a:pt x="151427" y="72487"/>
                    </a:lnTo>
                    <a:cubicBezTo>
                      <a:pt x="152892" y="72666"/>
                      <a:pt x="155642" y="73631"/>
                      <a:pt x="157892" y="74273"/>
                    </a:cubicBezTo>
                    <a:cubicBezTo>
                      <a:pt x="160143" y="74988"/>
                      <a:pt x="162286" y="75631"/>
                      <a:pt x="164429" y="76310"/>
                    </a:cubicBezTo>
                    <a:lnTo>
                      <a:pt x="164322" y="75202"/>
                    </a:lnTo>
                    <a:cubicBezTo>
                      <a:pt x="172894" y="78345"/>
                      <a:pt x="176359" y="76417"/>
                      <a:pt x="183717" y="78810"/>
                    </a:cubicBezTo>
                    <a:lnTo>
                      <a:pt x="183574" y="79060"/>
                    </a:lnTo>
                    <a:cubicBezTo>
                      <a:pt x="188468" y="78239"/>
                      <a:pt x="192075" y="79167"/>
                      <a:pt x="195576" y="80239"/>
                    </a:cubicBezTo>
                    <a:cubicBezTo>
                      <a:pt x="199290" y="81381"/>
                      <a:pt x="203720" y="82382"/>
                      <a:pt x="208792" y="81310"/>
                    </a:cubicBezTo>
                    <a:cubicBezTo>
                      <a:pt x="207506" y="81560"/>
                      <a:pt x="209292" y="81881"/>
                      <a:pt x="209185" y="82132"/>
                    </a:cubicBezTo>
                    <a:cubicBezTo>
                      <a:pt x="213864" y="82060"/>
                      <a:pt x="218614" y="82060"/>
                      <a:pt x="218757" y="79989"/>
                    </a:cubicBezTo>
                    <a:cubicBezTo>
                      <a:pt x="222008" y="80167"/>
                      <a:pt x="221257" y="80810"/>
                      <a:pt x="221615" y="81632"/>
                    </a:cubicBezTo>
                    <a:cubicBezTo>
                      <a:pt x="221650" y="80703"/>
                      <a:pt x="224293" y="80524"/>
                      <a:pt x="226722" y="80846"/>
                    </a:cubicBezTo>
                    <a:lnTo>
                      <a:pt x="225579" y="81024"/>
                    </a:lnTo>
                    <a:cubicBezTo>
                      <a:pt x="227865" y="81239"/>
                      <a:pt x="230223" y="81524"/>
                      <a:pt x="232687" y="81881"/>
                    </a:cubicBezTo>
                    <a:lnTo>
                      <a:pt x="231580" y="79917"/>
                    </a:lnTo>
                    <a:cubicBezTo>
                      <a:pt x="235331" y="81096"/>
                      <a:pt x="232152" y="82168"/>
                      <a:pt x="235974" y="82417"/>
                    </a:cubicBezTo>
                    <a:lnTo>
                      <a:pt x="236152" y="80989"/>
                    </a:lnTo>
                    <a:cubicBezTo>
                      <a:pt x="241439" y="82132"/>
                      <a:pt x="244939" y="84775"/>
                      <a:pt x="250583" y="85704"/>
                    </a:cubicBezTo>
                    <a:cubicBezTo>
                      <a:pt x="256119" y="85775"/>
                      <a:pt x="262048" y="85525"/>
                      <a:pt x="268120" y="84346"/>
                    </a:cubicBezTo>
                    <a:cubicBezTo>
                      <a:pt x="274193" y="83203"/>
                      <a:pt x="280086" y="81024"/>
                      <a:pt x="285408" y="78488"/>
                    </a:cubicBezTo>
                    <a:cubicBezTo>
                      <a:pt x="294838" y="73774"/>
                      <a:pt x="305054" y="71309"/>
                      <a:pt x="315269" y="70130"/>
                    </a:cubicBezTo>
                    <a:lnTo>
                      <a:pt x="316412" y="70952"/>
                    </a:lnTo>
                    <a:cubicBezTo>
                      <a:pt x="317162" y="72381"/>
                      <a:pt x="321377" y="67344"/>
                      <a:pt x="322520" y="68523"/>
                    </a:cubicBezTo>
                    <a:lnTo>
                      <a:pt x="324699" y="67201"/>
                    </a:lnTo>
                    <a:cubicBezTo>
                      <a:pt x="325449" y="67308"/>
                      <a:pt x="326913" y="67165"/>
                      <a:pt x="325842" y="67844"/>
                    </a:cubicBezTo>
                    <a:cubicBezTo>
                      <a:pt x="328021" y="67273"/>
                      <a:pt x="328021" y="67023"/>
                      <a:pt x="329414" y="66094"/>
                    </a:cubicBezTo>
                    <a:lnTo>
                      <a:pt x="332021" y="66308"/>
                    </a:lnTo>
                    <a:cubicBezTo>
                      <a:pt x="340737" y="64344"/>
                      <a:pt x="346987" y="59915"/>
                      <a:pt x="355488" y="57343"/>
                    </a:cubicBezTo>
                    <a:cubicBezTo>
                      <a:pt x="358167" y="56950"/>
                      <a:pt x="361311" y="56128"/>
                      <a:pt x="364704" y="55200"/>
                    </a:cubicBezTo>
                    <a:cubicBezTo>
                      <a:pt x="369026" y="53950"/>
                      <a:pt x="373276" y="51664"/>
                      <a:pt x="376777" y="49163"/>
                    </a:cubicBezTo>
                    <a:cubicBezTo>
                      <a:pt x="383921" y="43948"/>
                      <a:pt x="388635" y="39591"/>
                      <a:pt x="393672" y="37448"/>
                    </a:cubicBezTo>
                    <a:cubicBezTo>
                      <a:pt x="407959" y="29411"/>
                      <a:pt x="428069" y="31947"/>
                      <a:pt x="444142" y="25482"/>
                    </a:cubicBezTo>
                    <a:cubicBezTo>
                      <a:pt x="444750" y="25589"/>
                      <a:pt x="446036" y="24767"/>
                      <a:pt x="445964" y="24589"/>
                    </a:cubicBezTo>
                    <a:cubicBezTo>
                      <a:pt x="451072" y="23446"/>
                      <a:pt x="456215" y="22231"/>
                      <a:pt x="461359" y="20803"/>
                    </a:cubicBezTo>
                    <a:cubicBezTo>
                      <a:pt x="461359" y="20803"/>
                      <a:pt x="462538" y="20445"/>
                      <a:pt x="464431" y="19874"/>
                    </a:cubicBezTo>
                    <a:cubicBezTo>
                      <a:pt x="466431" y="19267"/>
                      <a:pt x="469431" y="18159"/>
                      <a:pt x="472360" y="16766"/>
                    </a:cubicBezTo>
                    <a:cubicBezTo>
                      <a:pt x="478361" y="13945"/>
                      <a:pt x="484719" y="10051"/>
                      <a:pt x="489398" y="7479"/>
                    </a:cubicBezTo>
                    <a:cubicBezTo>
                      <a:pt x="494042" y="4836"/>
                      <a:pt x="497363" y="3300"/>
                      <a:pt x="496220" y="1657"/>
                    </a:cubicBezTo>
                    <a:cubicBezTo>
                      <a:pt x="495613" y="907"/>
                      <a:pt x="493756" y="86"/>
                      <a:pt x="490041" y="14"/>
                    </a:cubicBezTo>
                    <a:cubicBezTo>
                      <a:pt x="486362" y="-129"/>
                      <a:pt x="480826" y="800"/>
                      <a:pt x="473718" y="2515"/>
                    </a:cubicBezTo>
                    <a:lnTo>
                      <a:pt x="473896" y="2050"/>
                    </a:lnTo>
                    <a:cubicBezTo>
                      <a:pt x="465788" y="5193"/>
                      <a:pt x="462109" y="6301"/>
                      <a:pt x="456823" y="9551"/>
                    </a:cubicBezTo>
                    <a:cubicBezTo>
                      <a:pt x="455394" y="7765"/>
                      <a:pt x="450215" y="11123"/>
                      <a:pt x="448107" y="10944"/>
                    </a:cubicBezTo>
                    <a:lnTo>
                      <a:pt x="448250" y="10730"/>
                    </a:lnTo>
                    <a:cubicBezTo>
                      <a:pt x="443678" y="13552"/>
                      <a:pt x="437713" y="11837"/>
                      <a:pt x="433213" y="14338"/>
                    </a:cubicBezTo>
                    <a:cubicBezTo>
                      <a:pt x="433355" y="14123"/>
                      <a:pt x="433355" y="13552"/>
                      <a:pt x="434463" y="13266"/>
                    </a:cubicBezTo>
                    <a:cubicBezTo>
                      <a:pt x="430998" y="14302"/>
                      <a:pt x="426212" y="15838"/>
                      <a:pt x="425676" y="14695"/>
                    </a:cubicBezTo>
                    <a:cubicBezTo>
                      <a:pt x="417246" y="16838"/>
                      <a:pt x="404995" y="19338"/>
                      <a:pt x="400066" y="22981"/>
                    </a:cubicBezTo>
                    <a:lnTo>
                      <a:pt x="400351" y="22553"/>
                    </a:lnTo>
                    <a:cubicBezTo>
                      <a:pt x="397637" y="24767"/>
                      <a:pt x="396387" y="24017"/>
                      <a:pt x="393136" y="25839"/>
                    </a:cubicBezTo>
                    <a:cubicBezTo>
                      <a:pt x="392886" y="25767"/>
                      <a:pt x="392636" y="25767"/>
                      <a:pt x="392636" y="25696"/>
                    </a:cubicBezTo>
                    <a:cubicBezTo>
                      <a:pt x="391136" y="26982"/>
                      <a:pt x="388886" y="27768"/>
                      <a:pt x="386278" y="28875"/>
                    </a:cubicBezTo>
                    <a:cubicBezTo>
                      <a:pt x="383742" y="29947"/>
                      <a:pt x="381456" y="31125"/>
                      <a:pt x="380313" y="32161"/>
                    </a:cubicBezTo>
                    <a:lnTo>
                      <a:pt x="379706" y="31554"/>
                    </a:lnTo>
                    <a:cubicBezTo>
                      <a:pt x="377634" y="32911"/>
                      <a:pt x="375705" y="34304"/>
                      <a:pt x="373848" y="35662"/>
                    </a:cubicBezTo>
                    <a:lnTo>
                      <a:pt x="376098" y="34340"/>
                    </a:lnTo>
                    <a:cubicBezTo>
                      <a:pt x="376563" y="36698"/>
                      <a:pt x="370955" y="36304"/>
                      <a:pt x="367919" y="39805"/>
                    </a:cubicBezTo>
                    <a:cubicBezTo>
                      <a:pt x="366026" y="40734"/>
                      <a:pt x="364740" y="42698"/>
                      <a:pt x="363061" y="44484"/>
                    </a:cubicBezTo>
                    <a:cubicBezTo>
                      <a:pt x="361454" y="46199"/>
                      <a:pt x="359168" y="47878"/>
                      <a:pt x="356774" y="48092"/>
                    </a:cubicBezTo>
                    <a:cubicBezTo>
                      <a:pt x="354917" y="49842"/>
                      <a:pt x="358167" y="45806"/>
                      <a:pt x="355131" y="47699"/>
                    </a:cubicBezTo>
                    <a:cubicBezTo>
                      <a:pt x="354631" y="46627"/>
                      <a:pt x="356453" y="46485"/>
                      <a:pt x="355274" y="45877"/>
                    </a:cubicBezTo>
                    <a:cubicBezTo>
                      <a:pt x="352202" y="47484"/>
                      <a:pt x="349559" y="46591"/>
                      <a:pt x="345880" y="48735"/>
                    </a:cubicBezTo>
                    <a:lnTo>
                      <a:pt x="345416" y="47949"/>
                    </a:lnTo>
                    <a:cubicBezTo>
                      <a:pt x="340808" y="51378"/>
                      <a:pt x="335343" y="50270"/>
                      <a:pt x="332486" y="52914"/>
                    </a:cubicBezTo>
                    <a:cubicBezTo>
                      <a:pt x="327449" y="55343"/>
                      <a:pt x="328164" y="51521"/>
                      <a:pt x="323234" y="54843"/>
                    </a:cubicBezTo>
                    <a:lnTo>
                      <a:pt x="320806" y="54235"/>
                    </a:lnTo>
                    <a:cubicBezTo>
                      <a:pt x="318448" y="54664"/>
                      <a:pt x="319520" y="56164"/>
                      <a:pt x="316769" y="56236"/>
                    </a:cubicBezTo>
                    <a:cubicBezTo>
                      <a:pt x="316734" y="55450"/>
                      <a:pt x="313269" y="56450"/>
                      <a:pt x="314662" y="55378"/>
                    </a:cubicBezTo>
                    <a:cubicBezTo>
                      <a:pt x="308375" y="55700"/>
                      <a:pt x="302696" y="59879"/>
                      <a:pt x="293838" y="60272"/>
                    </a:cubicBezTo>
                    <a:cubicBezTo>
                      <a:pt x="292445" y="62236"/>
                      <a:pt x="287980" y="62701"/>
                      <a:pt x="287016" y="64308"/>
                    </a:cubicBezTo>
                    <a:cubicBezTo>
                      <a:pt x="286587" y="63665"/>
                      <a:pt x="278586" y="67523"/>
                      <a:pt x="282765" y="64272"/>
                    </a:cubicBezTo>
                    <a:cubicBezTo>
                      <a:pt x="283122" y="63986"/>
                      <a:pt x="283872" y="63737"/>
                      <a:pt x="283908" y="63986"/>
                    </a:cubicBezTo>
                    <a:lnTo>
                      <a:pt x="284158" y="62951"/>
                    </a:lnTo>
                    <a:cubicBezTo>
                      <a:pt x="282801" y="62987"/>
                      <a:pt x="281586" y="63379"/>
                      <a:pt x="280443" y="63808"/>
                    </a:cubicBezTo>
                    <a:cubicBezTo>
                      <a:pt x="279515" y="64165"/>
                      <a:pt x="278693" y="64737"/>
                      <a:pt x="277872" y="65237"/>
                    </a:cubicBezTo>
                    <a:cubicBezTo>
                      <a:pt x="276229" y="66344"/>
                      <a:pt x="274621" y="67487"/>
                      <a:pt x="272585" y="67952"/>
                    </a:cubicBezTo>
                    <a:cubicBezTo>
                      <a:pt x="273835" y="67880"/>
                      <a:pt x="275407" y="67308"/>
                      <a:pt x="274550" y="68237"/>
                    </a:cubicBezTo>
                    <a:cubicBezTo>
                      <a:pt x="273300" y="68594"/>
                      <a:pt x="272050" y="68916"/>
                      <a:pt x="270764" y="69202"/>
                    </a:cubicBezTo>
                    <a:lnTo>
                      <a:pt x="271335" y="68273"/>
                    </a:lnTo>
                    <a:cubicBezTo>
                      <a:pt x="269478" y="68594"/>
                      <a:pt x="267585" y="68845"/>
                      <a:pt x="265692" y="69023"/>
                    </a:cubicBezTo>
                    <a:lnTo>
                      <a:pt x="266620" y="69809"/>
                    </a:lnTo>
                    <a:cubicBezTo>
                      <a:pt x="263727" y="69773"/>
                      <a:pt x="262655" y="68344"/>
                      <a:pt x="259512" y="69916"/>
                    </a:cubicBezTo>
                    <a:cubicBezTo>
                      <a:pt x="258048" y="70773"/>
                      <a:pt x="262370" y="70952"/>
                      <a:pt x="259298" y="71488"/>
                    </a:cubicBezTo>
                    <a:cubicBezTo>
                      <a:pt x="255512" y="71059"/>
                      <a:pt x="248654" y="70380"/>
                      <a:pt x="244510" y="69737"/>
                    </a:cubicBezTo>
                    <a:cubicBezTo>
                      <a:pt x="244868" y="70845"/>
                      <a:pt x="243617" y="70666"/>
                      <a:pt x="242224" y="70737"/>
                    </a:cubicBezTo>
                    <a:lnTo>
                      <a:pt x="242189" y="69809"/>
                    </a:lnTo>
                    <a:cubicBezTo>
                      <a:pt x="236759" y="70309"/>
                      <a:pt x="240688" y="67594"/>
                      <a:pt x="235045" y="67666"/>
                    </a:cubicBezTo>
                    <a:lnTo>
                      <a:pt x="235652" y="67130"/>
                    </a:lnTo>
                    <a:lnTo>
                      <a:pt x="233830" y="68737"/>
                    </a:lnTo>
                    <a:cubicBezTo>
                      <a:pt x="228330" y="69666"/>
                      <a:pt x="231330" y="66308"/>
                      <a:pt x="224829" y="67987"/>
                    </a:cubicBezTo>
                    <a:cubicBezTo>
                      <a:pt x="227294" y="68130"/>
                      <a:pt x="225758" y="70059"/>
                      <a:pt x="222793" y="69416"/>
                    </a:cubicBezTo>
                    <a:lnTo>
                      <a:pt x="223651" y="68594"/>
                    </a:lnTo>
                    <a:cubicBezTo>
                      <a:pt x="221936" y="68630"/>
                      <a:pt x="221329" y="68987"/>
                      <a:pt x="220329" y="68737"/>
                    </a:cubicBezTo>
                    <a:cubicBezTo>
                      <a:pt x="221293" y="68309"/>
                      <a:pt x="220865" y="67487"/>
                      <a:pt x="218579" y="67523"/>
                    </a:cubicBezTo>
                    <a:lnTo>
                      <a:pt x="220186" y="66487"/>
                    </a:lnTo>
                    <a:lnTo>
                      <a:pt x="215793" y="67916"/>
                    </a:lnTo>
                    <a:cubicBezTo>
                      <a:pt x="212506" y="66844"/>
                      <a:pt x="207399" y="67773"/>
                      <a:pt x="206256" y="66415"/>
                    </a:cubicBezTo>
                    <a:cubicBezTo>
                      <a:pt x="206256" y="66415"/>
                      <a:pt x="204613" y="66201"/>
                      <a:pt x="202791" y="65951"/>
                    </a:cubicBezTo>
                    <a:cubicBezTo>
                      <a:pt x="200933" y="65772"/>
                      <a:pt x="199183" y="65665"/>
                      <a:pt x="198076" y="66166"/>
                    </a:cubicBezTo>
                    <a:cubicBezTo>
                      <a:pt x="199683" y="65558"/>
                      <a:pt x="195683" y="64594"/>
                      <a:pt x="196969" y="63808"/>
                    </a:cubicBezTo>
                    <a:cubicBezTo>
                      <a:pt x="194897" y="64451"/>
                      <a:pt x="189289" y="64522"/>
                      <a:pt x="187253" y="63236"/>
                    </a:cubicBezTo>
                    <a:lnTo>
                      <a:pt x="187682" y="63165"/>
                    </a:lnTo>
                    <a:cubicBezTo>
                      <a:pt x="179859" y="61129"/>
                      <a:pt x="174073" y="62915"/>
                      <a:pt x="167929" y="60165"/>
                    </a:cubicBezTo>
                    <a:cubicBezTo>
                      <a:pt x="167965" y="61272"/>
                      <a:pt x="164786" y="59843"/>
                      <a:pt x="165250" y="61379"/>
                    </a:cubicBezTo>
                    <a:cubicBezTo>
                      <a:pt x="163536" y="61236"/>
                      <a:pt x="162000" y="60736"/>
                      <a:pt x="160643" y="60093"/>
                    </a:cubicBezTo>
                    <a:cubicBezTo>
                      <a:pt x="159214" y="59343"/>
                      <a:pt x="157750" y="58557"/>
                      <a:pt x="156464" y="57879"/>
                    </a:cubicBezTo>
                    <a:cubicBezTo>
                      <a:pt x="153570" y="56450"/>
                      <a:pt x="151070" y="55914"/>
                      <a:pt x="149177" y="57593"/>
                    </a:cubicBezTo>
                    <a:cubicBezTo>
                      <a:pt x="145605" y="57021"/>
                      <a:pt x="145176" y="55771"/>
                      <a:pt x="143391" y="55200"/>
                    </a:cubicBezTo>
                    <a:lnTo>
                      <a:pt x="144284" y="55128"/>
                    </a:lnTo>
                    <a:cubicBezTo>
                      <a:pt x="137676" y="54342"/>
                      <a:pt x="135925" y="54235"/>
                      <a:pt x="131496" y="53342"/>
                    </a:cubicBezTo>
                    <a:cubicBezTo>
                      <a:pt x="129246" y="53306"/>
                      <a:pt x="128460" y="55200"/>
                      <a:pt x="124745" y="53771"/>
                    </a:cubicBezTo>
                    <a:cubicBezTo>
                      <a:pt x="126174" y="53342"/>
                      <a:pt x="124603" y="53092"/>
                      <a:pt x="123031" y="52664"/>
                    </a:cubicBezTo>
                    <a:cubicBezTo>
                      <a:pt x="124031" y="52806"/>
                      <a:pt x="124424" y="52628"/>
                      <a:pt x="122531" y="51556"/>
                    </a:cubicBezTo>
                    <a:cubicBezTo>
                      <a:pt x="122174" y="51699"/>
                      <a:pt x="121709" y="51735"/>
                      <a:pt x="121245" y="51735"/>
                    </a:cubicBezTo>
                    <a:cubicBezTo>
                      <a:pt x="121245" y="51664"/>
                      <a:pt x="121173" y="51592"/>
                      <a:pt x="121245" y="51521"/>
                    </a:cubicBezTo>
                    <a:cubicBezTo>
                      <a:pt x="118602" y="51092"/>
                      <a:pt x="118995" y="51449"/>
                      <a:pt x="120138" y="51878"/>
                    </a:cubicBezTo>
                    <a:cubicBezTo>
                      <a:pt x="120031" y="51985"/>
                      <a:pt x="120102" y="52164"/>
                      <a:pt x="120423" y="52449"/>
                    </a:cubicBezTo>
                    <a:cubicBezTo>
                      <a:pt x="118030" y="50771"/>
                      <a:pt x="112958" y="50557"/>
                      <a:pt x="112958" y="49199"/>
                    </a:cubicBezTo>
                    <a:cubicBezTo>
                      <a:pt x="105136" y="47520"/>
                      <a:pt x="99242" y="47556"/>
                      <a:pt x="92670" y="46591"/>
                    </a:cubicBezTo>
                    <a:cubicBezTo>
                      <a:pt x="92098" y="45770"/>
                      <a:pt x="93741" y="45520"/>
                      <a:pt x="95670" y="45663"/>
                    </a:cubicBezTo>
                    <a:lnTo>
                      <a:pt x="91027" y="44877"/>
                    </a:lnTo>
                    <a:cubicBezTo>
                      <a:pt x="91277" y="43912"/>
                      <a:pt x="93777" y="44913"/>
                      <a:pt x="95242" y="45056"/>
                    </a:cubicBezTo>
                    <a:cubicBezTo>
                      <a:pt x="90098" y="42270"/>
                      <a:pt x="83597" y="44091"/>
                      <a:pt x="77454" y="41377"/>
                    </a:cubicBezTo>
                    <a:lnTo>
                      <a:pt x="75954" y="41877"/>
                    </a:lnTo>
                    <a:lnTo>
                      <a:pt x="75596" y="41662"/>
                    </a:lnTo>
                    <a:cubicBezTo>
                      <a:pt x="75525" y="42055"/>
                      <a:pt x="73989" y="42341"/>
                      <a:pt x="72989" y="42270"/>
                    </a:cubicBezTo>
                    <a:cubicBezTo>
                      <a:pt x="72239" y="41269"/>
                      <a:pt x="73453" y="40341"/>
                      <a:pt x="70239" y="39769"/>
                    </a:cubicBezTo>
                    <a:cubicBezTo>
                      <a:pt x="67881" y="38484"/>
                      <a:pt x="62952" y="38805"/>
                      <a:pt x="59559" y="38662"/>
                    </a:cubicBezTo>
                    <a:cubicBezTo>
                      <a:pt x="61309" y="39126"/>
                      <a:pt x="60666" y="39483"/>
                      <a:pt x="59844" y="39662"/>
                    </a:cubicBezTo>
                    <a:cubicBezTo>
                      <a:pt x="58237" y="39412"/>
                      <a:pt x="57523" y="38376"/>
                      <a:pt x="56237" y="38519"/>
                    </a:cubicBezTo>
                    <a:lnTo>
                      <a:pt x="56308" y="37340"/>
                    </a:lnTo>
                    <a:cubicBezTo>
                      <a:pt x="56701" y="38555"/>
                      <a:pt x="52022" y="37662"/>
                      <a:pt x="51343" y="38019"/>
                    </a:cubicBezTo>
                    <a:cubicBezTo>
                      <a:pt x="50629" y="36983"/>
                      <a:pt x="53915" y="37805"/>
                      <a:pt x="54415" y="37233"/>
                    </a:cubicBezTo>
                    <a:cubicBezTo>
                      <a:pt x="48164" y="36019"/>
                      <a:pt x="51308" y="36662"/>
                      <a:pt x="45057" y="35305"/>
                    </a:cubicBezTo>
                    <a:cubicBezTo>
                      <a:pt x="41521" y="35340"/>
                      <a:pt x="45414" y="36519"/>
                      <a:pt x="43557" y="37126"/>
                    </a:cubicBezTo>
                    <a:cubicBezTo>
                      <a:pt x="40556" y="36626"/>
                      <a:pt x="37484" y="36662"/>
                      <a:pt x="34234" y="35126"/>
                    </a:cubicBezTo>
                    <a:lnTo>
                      <a:pt x="35056" y="36376"/>
                    </a:lnTo>
                    <a:cubicBezTo>
                      <a:pt x="29269" y="35733"/>
                      <a:pt x="25983" y="34769"/>
                      <a:pt x="22447" y="32875"/>
                    </a:cubicBezTo>
                    <a:cubicBezTo>
                      <a:pt x="11481" y="32447"/>
                      <a:pt x="5373" y="33411"/>
                      <a:pt x="2444" y="34483"/>
                    </a:cubicBezTo>
                    <a:cubicBezTo>
                      <a:pt x="-520" y="35554"/>
                      <a:pt x="-485" y="36769"/>
                      <a:pt x="944" y="37840"/>
                    </a:cubicBezTo>
                    <a:cubicBezTo>
                      <a:pt x="3659" y="39948"/>
                      <a:pt x="11374" y="42127"/>
                      <a:pt x="11374" y="42127"/>
                    </a:cubicBezTo>
                    <a:cubicBezTo>
                      <a:pt x="26840" y="47592"/>
                      <a:pt x="35770" y="47842"/>
                      <a:pt x="56380" y="5105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" name="Graphic 511">
              <a:extLst>
                <a:ext uri="{FF2B5EF4-FFF2-40B4-BE49-F238E27FC236}">
                  <a16:creationId xmlns:a16="http://schemas.microsoft.com/office/drawing/2014/main" id="{35B9569D-A408-0D47-AEF7-90404C1780C5}"/>
                </a:ext>
              </a:extLst>
            </p:cNvPr>
            <p:cNvGrpSpPr/>
            <p:nvPr/>
          </p:nvGrpSpPr>
          <p:grpSpPr>
            <a:xfrm>
              <a:off x="8095333" y="6284813"/>
              <a:ext cx="84559" cy="81482"/>
              <a:chOff x="8095333" y="6284813"/>
              <a:chExt cx="84559" cy="81482"/>
            </a:xfrm>
            <a:grpFill/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D838E25F-FC12-5044-8893-945C7577DE95}"/>
                  </a:ext>
                </a:extLst>
              </p:cNvPr>
              <p:cNvSpPr/>
              <p:nvPr/>
            </p:nvSpPr>
            <p:spPr>
              <a:xfrm>
                <a:off x="8136421" y="6302680"/>
                <a:ext cx="535" cy="256"/>
              </a:xfrm>
              <a:custGeom>
                <a:avLst/>
                <a:gdLst>
                  <a:gd name="connsiteX0" fmla="*/ 536 w 535"/>
                  <a:gd name="connsiteY0" fmla="*/ 250 h 256"/>
                  <a:gd name="connsiteX1" fmla="*/ 0 w 535"/>
                  <a:gd name="connsiteY1" fmla="*/ 0 h 256"/>
                  <a:gd name="connsiteX2" fmla="*/ 536 w 535"/>
                  <a:gd name="connsiteY2" fmla="*/ 250 h 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5" h="256">
                    <a:moveTo>
                      <a:pt x="536" y="250"/>
                    </a:moveTo>
                    <a:lnTo>
                      <a:pt x="0" y="0"/>
                    </a:lnTo>
                    <a:cubicBezTo>
                      <a:pt x="72" y="178"/>
                      <a:pt x="250" y="286"/>
                      <a:pt x="536" y="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4B7F6C75-8152-F342-8A53-9AA933C955EB}"/>
                  </a:ext>
                </a:extLst>
              </p:cNvPr>
              <p:cNvSpPr/>
              <p:nvPr/>
            </p:nvSpPr>
            <p:spPr>
              <a:xfrm>
                <a:off x="8145315" y="6321182"/>
                <a:ext cx="35" cy="143"/>
              </a:xfrm>
              <a:custGeom>
                <a:avLst/>
                <a:gdLst>
                  <a:gd name="connsiteX0" fmla="*/ 0 w 35"/>
                  <a:gd name="connsiteY0" fmla="*/ 143 h 143"/>
                  <a:gd name="connsiteX1" fmla="*/ 36 w 35"/>
                  <a:gd name="connsiteY1" fmla="*/ 0 h 143"/>
                  <a:gd name="connsiteX2" fmla="*/ 0 w 35"/>
                  <a:gd name="connsiteY2" fmla="*/ 143 h 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43">
                    <a:moveTo>
                      <a:pt x="0" y="143"/>
                    </a:moveTo>
                    <a:cubicBezTo>
                      <a:pt x="0" y="72"/>
                      <a:pt x="0" y="36"/>
                      <a:pt x="36" y="0"/>
                    </a:cubicBezTo>
                    <a:cubicBezTo>
                      <a:pt x="0" y="107"/>
                      <a:pt x="0" y="143"/>
                      <a:pt x="0" y="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35B9DD63-AD04-0442-8A3B-486901571498}"/>
                  </a:ext>
                </a:extLst>
              </p:cNvPr>
              <p:cNvSpPr/>
              <p:nvPr/>
            </p:nvSpPr>
            <p:spPr>
              <a:xfrm>
                <a:off x="8112596" y="6304038"/>
                <a:ext cx="35" cy="178"/>
              </a:xfrm>
              <a:custGeom>
                <a:avLst/>
                <a:gdLst>
                  <a:gd name="connsiteX0" fmla="*/ 0 w 35"/>
                  <a:gd name="connsiteY0" fmla="*/ 178 h 178"/>
                  <a:gd name="connsiteX1" fmla="*/ 36 w 35"/>
                  <a:gd name="connsiteY1" fmla="*/ 178 h 178"/>
                  <a:gd name="connsiteX2" fmla="*/ 36 w 35"/>
                  <a:gd name="connsiteY2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78">
                    <a:moveTo>
                      <a:pt x="0" y="178"/>
                    </a:moveTo>
                    <a:lnTo>
                      <a:pt x="36" y="178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6B5D939B-F665-DD43-B8E5-2C2CC1B489DD}"/>
                  </a:ext>
                </a:extLst>
              </p:cNvPr>
              <p:cNvSpPr/>
              <p:nvPr/>
            </p:nvSpPr>
            <p:spPr>
              <a:xfrm>
                <a:off x="8095333" y="6284813"/>
                <a:ext cx="84559" cy="81482"/>
              </a:xfrm>
              <a:custGeom>
                <a:avLst/>
                <a:gdLst>
                  <a:gd name="connsiteX0" fmla="*/ 45302 w 84559"/>
                  <a:gd name="connsiteY0" fmla="*/ 3865 h 81482"/>
                  <a:gd name="connsiteX1" fmla="*/ 45231 w 84559"/>
                  <a:gd name="connsiteY1" fmla="*/ 3865 h 81482"/>
                  <a:gd name="connsiteX2" fmla="*/ 34622 w 84559"/>
                  <a:gd name="connsiteY2" fmla="*/ 5223 h 81482"/>
                  <a:gd name="connsiteX3" fmla="*/ 25585 w 84559"/>
                  <a:gd name="connsiteY3" fmla="*/ 10295 h 81482"/>
                  <a:gd name="connsiteX4" fmla="*/ 17298 w 84559"/>
                  <a:gd name="connsiteY4" fmla="*/ 19367 h 81482"/>
                  <a:gd name="connsiteX5" fmla="*/ 14191 w 84559"/>
                  <a:gd name="connsiteY5" fmla="*/ 25511 h 81482"/>
                  <a:gd name="connsiteX6" fmla="*/ 13012 w 84559"/>
                  <a:gd name="connsiteY6" fmla="*/ 25618 h 81482"/>
                  <a:gd name="connsiteX7" fmla="*/ 11941 w 84559"/>
                  <a:gd name="connsiteY7" fmla="*/ 27583 h 81482"/>
                  <a:gd name="connsiteX8" fmla="*/ 11762 w 84559"/>
                  <a:gd name="connsiteY8" fmla="*/ 27404 h 81482"/>
                  <a:gd name="connsiteX9" fmla="*/ 10762 w 84559"/>
                  <a:gd name="connsiteY9" fmla="*/ 30012 h 81482"/>
                  <a:gd name="connsiteX10" fmla="*/ 10583 w 84559"/>
                  <a:gd name="connsiteY10" fmla="*/ 29833 h 81482"/>
                  <a:gd name="connsiteX11" fmla="*/ 9976 w 84559"/>
                  <a:gd name="connsiteY11" fmla="*/ 30940 h 81482"/>
                  <a:gd name="connsiteX12" fmla="*/ 9798 w 84559"/>
                  <a:gd name="connsiteY12" fmla="*/ 30547 h 81482"/>
                  <a:gd name="connsiteX13" fmla="*/ 7369 w 84559"/>
                  <a:gd name="connsiteY13" fmla="*/ 35334 h 81482"/>
                  <a:gd name="connsiteX14" fmla="*/ 8369 w 84559"/>
                  <a:gd name="connsiteY14" fmla="*/ 35762 h 81482"/>
                  <a:gd name="connsiteX15" fmla="*/ 4333 w 84559"/>
                  <a:gd name="connsiteY15" fmla="*/ 42692 h 81482"/>
                  <a:gd name="connsiteX16" fmla="*/ 4118 w 84559"/>
                  <a:gd name="connsiteY16" fmla="*/ 42549 h 81482"/>
                  <a:gd name="connsiteX17" fmla="*/ 1011 w 84559"/>
                  <a:gd name="connsiteY17" fmla="*/ 53014 h 81482"/>
                  <a:gd name="connsiteX18" fmla="*/ 189 w 84559"/>
                  <a:gd name="connsiteY18" fmla="*/ 52979 h 81482"/>
                  <a:gd name="connsiteX19" fmla="*/ 1725 w 84559"/>
                  <a:gd name="connsiteY19" fmla="*/ 57694 h 81482"/>
                  <a:gd name="connsiteX20" fmla="*/ 11 w 84559"/>
                  <a:gd name="connsiteY20" fmla="*/ 59301 h 81482"/>
                  <a:gd name="connsiteX21" fmla="*/ 1189 w 84559"/>
                  <a:gd name="connsiteY21" fmla="*/ 62587 h 81482"/>
                  <a:gd name="connsiteX22" fmla="*/ 832 w 84559"/>
                  <a:gd name="connsiteY22" fmla="*/ 61944 h 81482"/>
                  <a:gd name="connsiteX23" fmla="*/ 1261 w 84559"/>
                  <a:gd name="connsiteY23" fmla="*/ 66195 h 81482"/>
                  <a:gd name="connsiteX24" fmla="*/ 2904 w 84559"/>
                  <a:gd name="connsiteY24" fmla="*/ 64838 h 81482"/>
                  <a:gd name="connsiteX25" fmla="*/ 1582 w 84559"/>
                  <a:gd name="connsiteY25" fmla="*/ 68016 h 81482"/>
                  <a:gd name="connsiteX26" fmla="*/ 2904 w 84559"/>
                  <a:gd name="connsiteY26" fmla="*/ 67338 h 81482"/>
                  <a:gd name="connsiteX27" fmla="*/ 2582 w 84559"/>
                  <a:gd name="connsiteY27" fmla="*/ 76660 h 81482"/>
                  <a:gd name="connsiteX28" fmla="*/ 5368 w 84559"/>
                  <a:gd name="connsiteY28" fmla="*/ 81482 h 81482"/>
                  <a:gd name="connsiteX29" fmla="*/ 14084 w 84559"/>
                  <a:gd name="connsiteY29" fmla="*/ 79768 h 81482"/>
                  <a:gd name="connsiteX30" fmla="*/ 22192 w 84559"/>
                  <a:gd name="connsiteY30" fmla="*/ 75839 h 81482"/>
                  <a:gd name="connsiteX31" fmla="*/ 28121 w 84559"/>
                  <a:gd name="connsiteY31" fmla="*/ 72017 h 81482"/>
                  <a:gd name="connsiteX32" fmla="*/ 33158 w 84559"/>
                  <a:gd name="connsiteY32" fmla="*/ 69338 h 81482"/>
                  <a:gd name="connsiteX33" fmla="*/ 34122 w 84559"/>
                  <a:gd name="connsiteY33" fmla="*/ 69945 h 81482"/>
                  <a:gd name="connsiteX34" fmla="*/ 35622 w 84559"/>
                  <a:gd name="connsiteY34" fmla="*/ 67588 h 81482"/>
                  <a:gd name="connsiteX35" fmla="*/ 35908 w 84559"/>
                  <a:gd name="connsiteY35" fmla="*/ 66409 h 81482"/>
                  <a:gd name="connsiteX36" fmla="*/ 36801 w 84559"/>
                  <a:gd name="connsiteY36" fmla="*/ 66873 h 81482"/>
                  <a:gd name="connsiteX37" fmla="*/ 37551 w 84559"/>
                  <a:gd name="connsiteY37" fmla="*/ 65337 h 81482"/>
                  <a:gd name="connsiteX38" fmla="*/ 38908 w 84559"/>
                  <a:gd name="connsiteY38" fmla="*/ 65445 h 81482"/>
                  <a:gd name="connsiteX39" fmla="*/ 45731 w 84559"/>
                  <a:gd name="connsiteY39" fmla="*/ 58051 h 81482"/>
                  <a:gd name="connsiteX40" fmla="*/ 57018 w 84559"/>
                  <a:gd name="connsiteY40" fmla="*/ 45657 h 81482"/>
                  <a:gd name="connsiteX41" fmla="*/ 65197 w 84559"/>
                  <a:gd name="connsiteY41" fmla="*/ 38084 h 81482"/>
                  <a:gd name="connsiteX42" fmla="*/ 71805 w 84559"/>
                  <a:gd name="connsiteY42" fmla="*/ 30333 h 81482"/>
                  <a:gd name="connsiteX43" fmla="*/ 71912 w 84559"/>
                  <a:gd name="connsiteY43" fmla="*/ 29512 h 81482"/>
                  <a:gd name="connsiteX44" fmla="*/ 75592 w 84559"/>
                  <a:gd name="connsiteY44" fmla="*/ 25976 h 81482"/>
                  <a:gd name="connsiteX45" fmla="*/ 77913 w 84559"/>
                  <a:gd name="connsiteY45" fmla="*/ 24047 h 81482"/>
                  <a:gd name="connsiteX46" fmla="*/ 81699 w 84559"/>
                  <a:gd name="connsiteY46" fmla="*/ 21546 h 81482"/>
                  <a:gd name="connsiteX47" fmla="*/ 84557 w 84559"/>
                  <a:gd name="connsiteY47" fmla="*/ 18153 h 81482"/>
                  <a:gd name="connsiteX48" fmla="*/ 82878 w 84559"/>
                  <a:gd name="connsiteY48" fmla="*/ 14760 h 81482"/>
                  <a:gd name="connsiteX49" fmla="*/ 74770 w 84559"/>
                  <a:gd name="connsiteY49" fmla="*/ 11902 h 81482"/>
                  <a:gd name="connsiteX50" fmla="*/ 74841 w 84559"/>
                  <a:gd name="connsiteY50" fmla="*/ 11509 h 81482"/>
                  <a:gd name="connsiteX51" fmla="*/ 67126 w 84559"/>
                  <a:gd name="connsiteY51" fmla="*/ 17403 h 81482"/>
                  <a:gd name="connsiteX52" fmla="*/ 63661 w 84559"/>
                  <a:gd name="connsiteY52" fmla="*/ 19618 h 81482"/>
                  <a:gd name="connsiteX53" fmla="*/ 63590 w 84559"/>
                  <a:gd name="connsiteY53" fmla="*/ 19439 h 81482"/>
                  <a:gd name="connsiteX54" fmla="*/ 59482 w 84559"/>
                  <a:gd name="connsiteY54" fmla="*/ 24583 h 81482"/>
                  <a:gd name="connsiteX55" fmla="*/ 59232 w 84559"/>
                  <a:gd name="connsiteY55" fmla="*/ 23654 h 81482"/>
                  <a:gd name="connsiteX56" fmla="*/ 56696 w 84559"/>
                  <a:gd name="connsiteY56" fmla="*/ 26190 h 81482"/>
                  <a:gd name="connsiteX57" fmla="*/ 52089 w 84559"/>
                  <a:gd name="connsiteY57" fmla="*/ 34512 h 81482"/>
                  <a:gd name="connsiteX58" fmla="*/ 51946 w 84559"/>
                  <a:gd name="connsiteY58" fmla="*/ 34191 h 81482"/>
                  <a:gd name="connsiteX59" fmla="*/ 50517 w 84559"/>
                  <a:gd name="connsiteY59" fmla="*/ 36762 h 81482"/>
                  <a:gd name="connsiteX60" fmla="*/ 50196 w 84559"/>
                  <a:gd name="connsiteY60" fmla="*/ 36655 h 81482"/>
                  <a:gd name="connsiteX61" fmla="*/ 47017 w 84559"/>
                  <a:gd name="connsiteY61" fmla="*/ 40799 h 81482"/>
                  <a:gd name="connsiteX62" fmla="*/ 46409 w 84559"/>
                  <a:gd name="connsiteY62" fmla="*/ 40263 h 81482"/>
                  <a:gd name="connsiteX63" fmla="*/ 44623 w 84559"/>
                  <a:gd name="connsiteY63" fmla="*/ 42299 h 81482"/>
                  <a:gd name="connsiteX64" fmla="*/ 45481 w 84559"/>
                  <a:gd name="connsiteY64" fmla="*/ 41727 h 81482"/>
                  <a:gd name="connsiteX65" fmla="*/ 42695 w 84559"/>
                  <a:gd name="connsiteY65" fmla="*/ 44585 h 81482"/>
                  <a:gd name="connsiteX66" fmla="*/ 41266 w 84559"/>
                  <a:gd name="connsiteY66" fmla="*/ 51014 h 81482"/>
                  <a:gd name="connsiteX67" fmla="*/ 40230 w 84559"/>
                  <a:gd name="connsiteY67" fmla="*/ 50764 h 81482"/>
                  <a:gd name="connsiteX68" fmla="*/ 39266 w 84559"/>
                  <a:gd name="connsiteY68" fmla="*/ 49371 h 81482"/>
                  <a:gd name="connsiteX69" fmla="*/ 36301 w 84559"/>
                  <a:gd name="connsiteY69" fmla="*/ 51693 h 81482"/>
                  <a:gd name="connsiteX70" fmla="*/ 35622 w 84559"/>
                  <a:gd name="connsiteY70" fmla="*/ 51086 h 81482"/>
                  <a:gd name="connsiteX71" fmla="*/ 32015 w 84559"/>
                  <a:gd name="connsiteY71" fmla="*/ 54979 h 81482"/>
                  <a:gd name="connsiteX72" fmla="*/ 28693 w 84559"/>
                  <a:gd name="connsiteY72" fmla="*/ 56694 h 81482"/>
                  <a:gd name="connsiteX73" fmla="*/ 27264 w 84559"/>
                  <a:gd name="connsiteY73" fmla="*/ 56301 h 81482"/>
                  <a:gd name="connsiteX74" fmla="*/ 26550 w 84559"/>
                  <a:gd name="connsiteY74" fmla="*/ 58087 h 81482"/>
                  <a:gd name="connsiteX75" fmla="*/ 25157 w 84559"/>
                  <a:gd name="connsiteY75" fmla="*/ 57479 h 81482"/>
                  <a:gd name="connsiteX76" fmla="*/ 19013 w 84559"/>
                  <a:gd name="connsiteY76" fmla="*/ 61623 h 81482"/>
                  <a:gd name="connsiteX77" fmla="*/ 18513 w 84559"/>
                  <a:gd name="connsiteY77" fmla="*/ 63158 h 81482"/>
                  <a:gd name="connsiteX78" fmla="*/ 18406 w 84559"/>
                  <a:gd name="connsiteY78" fmla="*/ 64087 h 81482"/>
                  <a:gd name="connsiteX79" fmla="*/ 17477 w 84559"/>
                  <a:gd name="connsiteY79" fmla="*/ 62837 h 81482"/>
                  <a:gd name="connsiteX80" fmla="*/ 17620 w 84559"/>
                  <a:gd name="connsiteY80" fmla="*/ 62944 h 81482"/>
                  <a:gd name="connsiteX81" fmla="*/ 17370 w 84559"/>
                  <a:gd name="connsiteY81" fmla="*/ 62051 h 81482"/>
                  <a:gd name="connsiteX82" fmla="*/ 16584 w 84559"/>
                  <a:gd name="connsiteY82" fmla="*/ 63158 h 81482"/>
                  <a:gd name="connsiteX83" fmla="*/ 16691 w 84559"/>
                  <a:gd name="connsiteY83" fmla="*/ 64051 h 81482"/>
                  <a:gd name="connsiteX84" fmla="*/ 16263 w 84559"/>
                  <a:gd name="connsiteY84" fmla="*/ 64087 h 81482"/>
                  <a:gd name="connsiteX85" fmla="*/ 16477 w 84559"/>
                  <a:gd name="connsiteY85" fmla="*/ 63158 h 81482"/>
                  <a:gd name="connsiteX86" fmla="*/ 16156 w 84559"/>
                  <a:gd name="connsiteY86" fmla="*/ 62730 h 81482"/>
                  <a:gd name="connsiteX87" fmla="*/ 15834 w 84559"/>
                  <a:gd name="connsiteY87" fmla="*/ 63909 h 81482"/>
                  <a:gd name="connsiteX88" fmla="*/ 15548 w 84559"/>
                  <a:gd name="connsiteY88" fmla="*/ 63052 h 81482"/>
                  <a:gd name="connsiteX89" fmla="*/ 14441 w 84559"/>
                  <a:gd name="connsiteY89" fmla="*/ 65087 h 81482"/>
                  <a:gd name="connsiteX90" fmla="*/ 15334 w 84559"/>
                  <a:gd name="connsiteY90" fmla="*/ 61801 h 81482"/>
                  <a:gd name="connsiteX91" fmla="*/ 14084 w 84559"/>
                  <a:gd name="connsiteY91" fmla="*/ 62516 h 81482"/>
                  <a:gd name="connsiteX92" fmla="*/ 14977 w 84559"/>
                  <a:gd name="connsiteY92" fmla="*/ 61873 h 81482"/>
                  <a:gd name="connsiteX93" fmla="*/ 15941 w 84559"/>
                  <a:gd name="connsiteY93" fmla="*/ 60944 h 81482"/>
                  <a:gd name="connsiteX94" fmla="*/ 16584 w 84559"/>
                  <a:gd name="connsiteY94" fmla="*/ 60694 h 81482"/>
                  <a:gd name="connsiteX95" fmla="*/ 14620 w 84559"/>
                  <a:gd name="connsiteY95" fmla="*/ 61337 h 81482"/>
                  <a:gd name="connsiteX96" fmla="*/ 14084 w 84559"/>
                  <a:gd name="connsiteY96" fmla="*/ 60658 h 81482"/>
                  <a:gd name="connsiteX97" fmla="*/ 12477 w 84559"/>
                  <a:gd name="connsiteY97" fmla="*/ 60408 h 81482"/>
                  <a:gd name="connsiteX98" fmla="*/ 13334 w 84559"/>
                  <a:gd name="connsiteY98" fmla="*/ 60551 h 81482"/>
                  <a:gd name="connsiteX99" fmla="*/ 13012 w 84559"/>
                  <a:gd name="connsiteY99" fmla="*/ 60158 h 81482"/>
                  <a:gd name="connsiteX100" fmla="*/ 14191 w 84559"/>
                  <a:gd name="connsiteY100" fmla="*/ 59837 h 81482"/>
                  <a:gd name="connsiteX101" fmla="*/ 15227 w 84559"/>
                  <a:gd name="connsiteY101" fmla="*/ 60480 h 81482"/>
                  <a:gd name="connsiteX102" fmla="*/ 13834 w 84559"/>
                  <a:gd name="connsiteY102" fmla="*/ 58908 h 81482"/>
                  <a:gd name="connsiteX103" fmla="*/ 15620 w 84559"/>
                  <a:gd name="connsiteY103" fmla="*/ 56050 h 81482"/>
                  <a:gd name="connsiteX104" fmla="*/ 15870 w 84559"/>
                  <a:gd name="connsiteY104" fmla="*/ 53050 h 81482"/>
                  <a:gd name="connsiteX105" fmla="*/ 18049 w 84559"/>
                  <a:gd name="connsiteY105" fmla="*/ 53407 h 81482"/>
                  <a:gd name="connsiteX106" fmla="*/ 18620 w 84559"/>
                  <a:gd name="connsiteY106" fmla="*/ 50193 h 81482"/>
                  <a:gd name="connsiteX107" fmla="*/ 18656 w 84559"/>
                  <a:gd name="connsiteY107" fmla="*/ 50371 h 81482"/>
                  <a:gd name="connsiteX108" fmla="*/ 21870 w 84559"/>
                  <a:gd name="connsiteY108" fmla="*/ 43763 h 81482"/>
                  <a:gd name="connsiteX109" fmla="*/ 20763 w 84559"/>
                  <a:gd name="connsiteY109" fmla="*/ 42049 h 81482"/>
                  <a:gd name="connsiteX110" fmla="*/ 22763 w 84559"/>
                  <a:gd name="connsiteY110" fmla="*/ 36227 h 81482"/>
                  <a:gd name="connsiteX111" fmla="*/ 24978 w 84559"/>
                  <a:gd name="connsiteY111" fmla="*/ 35155 h 81482"/>
                  <a:gd name="connsiteX112" fmla="*/ 24978 w 84559"/>
                  <a:gd name="connsiteY112" fmla="*/ 35512 h 81482"/>
                  <a:gd name="connsiteX113" fmla="*/ 27586 w 84559"/>
                  <a:gd name="connsiteY113" fmla="*/ 31547 h 81482"/>
                  <a:gd name="connsiteX114" fmla="*/ 27728 w 84559"/>
                  <a:gd name="connsiteY114" fmla="*/ 28368 h 81482"/>
                  <a:gd name="connsiteX115" fmla="*/ 28657 w 84559"/>
                  <a:gd name="connsiteY115" fmla="*/ 28226 h 81482"/>
                  <a:gd name="connsiteX116" fmla="*/ 29550 w 84559"/>
                  <a:gd name="connsiteY116" fmla="*/ 28619 h 81482"/>
                  <a:gd name="connsiteX117" fmla="*/ 29443 w 84559"/>
                  <a:gd name="connsiteY117" fmla="*/ 27976 h 81482"/>
                  <a:gd name="connsiteX118" fmla="*/ 29586 w 84559"/>
                  <a:gd name="connsiteY118" fmla="*/ 28083 h 81482"/>
                  <a:gd name="connsiteX119" fmla="*/ 29336 w 84559"/>
                  <a:gd name="connsiteY119" fmla="*/ 27404 h 81482"/>
                  <a:gd name="connsiteX120" fmla="*/ 28871 w 84559"/>
                  <a:gd name="connsiteY120" fmla="*/ 27190 h 81482"/>
                  <a:gd name="connsiteX121" fmla="*/ 31729 w 84559"/>
                  <a:gd name="connsiteY121" fmla="*/ 25904 h 81482"/>
                  <a:gd name="connsiteX122" fmla="*/ 35515 w 84559"/>
                  <a:gd name="connsiteY122" fmla="*/ 19725 h 81482"/>
                  <a:gd name="connsiteX123" fmla="*/ 35658 w 84559"/>
                  <a:gd name="connsiteY123" fmla="*/ 21511 h 81482"/>
                  <a:gd name="connsiteX124" fmla="*/ 36801 w 84559"/>
                  <a:gd name="connsiteY124" fmla="*/ 20403 h 81482"/>
                  <a:gd name="connsiteX125" fmla="*/ 36122 w 84559"/>
                  <a:gd name="connsiteY125" fmla="*/ 21796 h 81482"/>
                  <a:gd name="connsiteX126" fmla="*/ 41016 w 84559"/>
                  <a:gd name="connsiteY126" fmla="*/ 18868 h 81482"/>
                  <a:gd name="connsiteX127" fmla="*/ 41123 w 84559"/>
                  <a:gd name="connsiteY127" fmla="*/ 17975 h 81482"/>
                  <a:gd name="connsiteX128" fmla="*/ 41301 w 84559"/>
                  <a:gd name="connsiteY128" fmla="*/ 18046 h 81482"/>
                  <a:gd name="connsiteX129" fmla="*/ 41659 w 84559"/>
                  <a:gd name="connsiteY129" fmla="*/ 16760 h 81482"/>
                  <a:gd name="connsiteX130" fmla="*/ 43195 w 84559"/>
                  <a:gd name="connsiteY130" fmla="*/ 18296 h 81482"/>
                  <a:gd name="connsiteX131" fmla="*/ 46159 w 84559"/>
                  <a:gd name="connsiteY131" fmla="*/ 16831 h 81482"/>
                  <a:gd name="connsiteX132" fmla="*/ 45909 w 84559"/>
                  <a:gd name="connsiteY132" fmla="*/ 15938 h 81482"/>
                  <a:gd name="connsiteX133" fmla="*/ 46338 w 84559"/>
                  <a:gd name="connsiteY133" fmla="*/ 16081 h 81482"/>
                  <a:gd name="connsiteX134" fmla="*/ 46874 w 84559"/>
                  <a:gd name="connsiteY134" fmla="*/ 16331 h 81482"/>
                  <a:gd name="connsiteX135" fmla="*/ 46874 w 84559"/>
                  <a:gd name="connsiteY135" fmla="*/ 17475 h 81482"/>
                  <a:gd name="connsiteX136" fmla="*/ 48124 w 84559"/>
                  <a:gd name="connsiteY136" fmla="*/ 15974 h 81482"/>
                  <a:gd name="connsiteX137" fmla="*/ 47231 w 84559"/>
                  <a:gd name="connsiteY137" fmla="*/ 17224 h 81482"/>
                  <a:gd name="connsiteX138" fmla="*/ 48517 w 84559"/>
                  <a:gd name="connsiteY138" fmla="*/ 17367 h 81482"/>
                  <a:gd name="connsiteX139" fmla="*/ 50660 w 84559"/>
                  <a:gd name="connsiteY139" fmla="*/ 17724 h 81482"/>
                  <a:gd name="connsiteX140" fmla="*/ 51517 w 84559"/>
                  <a:gd name="connsiteY140" fmla="*/ 15724 h 81482"/>
                  <a:gd name="connsiteX141" fmla="*/ 54625 w 84559"/>
                  <a:gd name="connsiteY141" fmla="*/ 15153 h 81482"/>
                  <a:gd name="connsiteX142" fmla="*/ 56268 w 84559"/>
                  <a:gd name="connsiteY142" fmla="*/ 15081 h 81482"/>
                  <a:gd name="connsiteX143" fmla="*/ 55518 w 84559"/>
                  <a:gd name="connsiteY143" fmla="*/ 14224 h 81482"/>
                  <a:gd name="connsiteX144" fmla="*/ 60733 w 84559"/>
                  <a:gd name="connsiteY144" fmla="*/ 12259 h 81482"/>
                  <a:gd name="connsiteX145" fmla="*/ 67662 w 84559"/>
                  <a:gd name="connsiteY145" fmla="*/ 6937 h 81482"/>
                  <a:gd name="connsiteX146" fmla="*/ 69126 w 84559"/>
                  <a:gd name="connsiteY146" fmla="*/ 3687 h 81482"/>
                  <a:gd name="connsiteX147" fmla="*/ 64769 w 84559"/>
                  <a:gd name="connsiteY147" fmla="*/ 472 h 81482"/>
                  <a:gd name="connsiteX148" fmla="*/ 61304 w 84559"/>
                  <a:gd name="connsiteY148" fmla="*/ 8 h 81482"/>
                  <a:gd name="connsiteX149" fmla="*/ 56161 w 84559"/>
                  <a:gd name="connsiteY149" fmla="*/ 1008 h 81482"/>
                  <a:gd name="connsiteX150" fmla="*/ 53589 w 84559"/>
                  <a:gd name="connsiteY150" fmla="*/ 2223 h 81482"/>
                  <a:gd name="connsiteX151" fmla="*/ 53017 w 84559"/>
                  <a:gd name="connsiteY151" fmla="*/ 2615 h 81482"/>
                  <a:gd name="connsiteX152" fmla="*/ 53089 w 84559"/>
                  <a:gd name="connsiteY152" fmla="*/ 2758 h 81482"/>
                  <a:gd name="connsiteX153" fmla="*/ 53160 w 84559"/>
                  <a:gd name="connsiteY153" fmla="*/ 3223 h 81482"/>
                  <a:gd name="connsiteX154" fmla="*/ 52446 w 84559"/>
                  <a:gd name="connsiteY154" fmla="*/ 4044 h 81482"/>
                  <a:gd name="connsiteX155" fmla="*/ 49874 w 84559"/>
                  <a:gd name="connsiteY155" fmla="*/ 3973 h 81482"/>
                  <a:gd name="connsiteX156" fmla="*/ 45302 w 84559"/>
                  <a:gd name="connsiteY156" fmla="*/ 3865 h 8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84559" h="81482">
                    <a:moveTo>
                      <a:pt x="45302" y="3865"/>
                    </a:moveTo>
                    <a:lnTo>
                      <a:pt x="45231" y="3865"/>
                    </a:lnTo>
                    <a:cubicBezTo>
                      <a:pt x="40409" y="4080"/>
                      <a:pt x="37587" y="4509"/>
                      <a:pt x="34622" y="5223"/>
                    </a:cubicBezTo>
                    <a:cubicBezTo>
                      <a:pt x="31765" y="6008"/>
                      <a:pt x="28871" y="7223"/>
                      <a:pt x="25585" y="10295"/>
                    </a:cubicBezTo>
                    <a:cubicBezTo>
                      <a:pt x="22013" y="12867"/>
                      <a:pt x="19370" y="16474"/>
                      <a:pt x="17298" y="19367"/>
                    </a:cubicBezTo>
                    <a:cubicBezTo>
                      <a:pt x="17370" y="21653"/>
                      <a:pt x="14334" y="23118"/>
                      <a:pt x="14191" y="25511"/>
                    </a:cubicBezTo>
                    <a:lnTo>
                      <a:pt x="13012" y="25618"/>
                    </a:lnTo>
                    <a:cubicBezTo>
                      <a:pt x="12977" y="26440"/>
                      <a:pt x="12726" y="27261"/>
                      <a:pt x="11941" y="27583"/>
                    </a:cubicBezTo>
                    <a:lnTo>
                      <a:pt x="11762" y="27404"/>
                    </a:lnTo>
                    <a:cubicBezTo>
                      <a:pt x="11726" y="28654"/>
                      <a:pt x="10762" y="29404"/>
                      <a:pt x="10762" y="30012"/>
                    </a:cubicBezTo>
                    <a:lnTo>
                      <a:pt x="10583" y="29833"/>
                    </a:lnTo>
                    <a:lnTo>
                      <a:pt x="9976" y="30940"/>
                    </a:lnTo>
                    <a:lnTo>
                      <a:pt x="9798" y="30547"/>
                    </a:lnTo>
                    <a:cubicBezTo>
                      <a:pt x="9405" y="32476"/>
                      <a:pt x="8512" y="34048"/>
                      <a:pt x="7369" y="35334"/>
                    </a:cubicBezTo>
                    <a:lnTo>
                      <a:pt x="8369" y="35762"/>
                    </a:lnTo>
                    <a:cubicBezTo>
                      <a:pt x="5618" y="38263"/>
                      <a:pt x="6976" y="40406"/>
                      <a:pt x="4333" y="42692"/>
                    </a:cubicBezTo>
                    <a:lnTo>
                      <a:pt x="4118" y="42549"/>
                    </a:lnTo>
                    <a:cubicBezTo>
                      <a:pt x="5047" y="47335"/>
                      <a:pt x="-311" y="47871"/>
                      <a:pt x="1011" y="53014"/>
                    </a:cubicBezTo>
                    <a:cubicBezTo>
                      <a:pt x="832" y="52371"/>
                      <a:pt x="439" y="53086"/>
                      <a:pt x="189" y="52979"/>
                    </a:cubicBezTo>
                    <a:cubicBezTo>
                      <a:pt x="-97" y="55050"/>
                      <a:pt x="-347" y="57301"/>
                      <a:pt x="1725" y="57694"/>
                    </a:cubicBezTo>
                    <a:cubicBezTo>
                      <a:pt x="1439" y="59373"/>
                      <a:pt x="832" y="59158"/>
                      <a:pt x="11" y="59301"/>
                    </a:cubicBezTo>
                    <a:cubicBezTo>
                      <a:pt x="939" y="59408"/>
                      <a:pt x="975" y="61123"/>
                      <a:pt x="1189" y="62587"/>
                    </a:cubicBezTo>
                    <a:lnTo>
                      <a:pt x="832" y="61944"/>
                    </a:lnTo>
                    <a:lnTo>
                      <a:pt x="1261" y="66195"/>
                    </a:lnTo>
                    <a:lnTo>
                      <a:pt x="2904" y="64838"/>
                    </a:lnTo>
                    <a:cubicBezTo>
                      <a:pt x="2475" y="67052"/>
                      <a:pt x="832" y="66159"/>
                      <a:pt x="1582" y="68016"/>
                    </a:cubicBezTo>
                    <a:lnTo>
                      <a:pt x="2904" y="67338"/>
                    </a:lnTo>
                    <a:cubicBezTo>
                      <a:pt x="3047" y="70160"/>
                      <a:pt x="1797" y="73124"/>
                      <a:pt x="2582" y="76660"/>
                    </a:cubicBezTo>
                    <a:cubicBezTo>
                      <a:pt x="3440" y="78303"/>
                      <a:pt x="4333" y="80089"/>
                      <a:pt x="5368" y="81482"/>
                    </a:cubicBezTo>
                    <a:cubicBezTo>
                      <a:pt x="8405" y="81054"/>
                      <a:pt x="11334" y="80447"/>
                      <a:pt x="14084" y="79768"/>
                    </a:cubicBezTo>
                    <a:cubicBezTo>
                      <a:pt x="16941" y="78661"/>
                      <a:pt x="19656" y="77518"/>
                      <a:pt x="22192" y="75839"/>
                    </a:cubicBezTo>
                    <a:cubicBezTo>
                      <a:pt x="25121" y="74267"/>
                      <a:pt x="26442" y="72981"/>
                      <a:pt x="28121" y="72017"/>
                    </a:cubicBezTo>
                    <a:cubicBezTo>
                      <a:pt x="29729" y="70945"/>
                      <a:pt x="31443" y="70052"/>
                      <a:pt x="33158" y="69338"/>
                    </a:cubicBezTo>
                    <a:lnTo>
                      <a:pt x="34122" y="69945"/>
                    </a:lnTo>
                    <a:cubicBezTo>
                      <a:pt x="35229" y="71053"/>
                      <a:pt x="34479" y="66695"/>
                      <a:pt x="35622" y="67588"/>
                    </a:cubicBezTo>
                    <a:lnTo>
                      <a:pt x="35908" y="66409"/>
                    </a:lnTo>
                    <a:cubicBezTo>
                      <a:pt x="36301" y="66445"/>
                      <a:pt x="36908" y="66302"/>
                      <a:pt x="36801" y="66873"/>
                    </a:cubicBezTo>
                    <a:cubicBezTo>
                      <a:pt x="37515" y="66338"/>
                      <a:pt x="37372" y="66123"/>
                      <a:pt x="37551" y="65337"/>
                    </a:cubicBezTo>
                    <a:lnTo>
                      <a:pt x="38908" y="65445"/>
                    </a:lnTo>
                    <a:cubicBezTo>
                      <a:pt x="42016" y="63659"/>
                      <a:pt x="42909" y="60266"/>
                      <a:pt x="45731" y="58051"/>
                    </a:cubicBezTo>
                    <a:cubicBezTo>
                      <a:pt x="50267" y="56479"/>
                      <a:pt x="54589" y="49443"/>
                      <a:pt x="57018" y="45657"/>
                    </a:cubicBezTo>
                    <a:cubicBezTo>
                      <a:pt x="58197" y="43049"/>
                      <a:pt x="62411" y="40334"/>
                      <a:pt x="65197" y="38084"/>
                    </a:cubicBezTo>
                    <a:cubicBezTo>
                      <a:pt x="68233" y="35691"/>
                      <a:pt x="70948" y="33476"/>
                      <a:pt x="71805" y="30333"/>
                    </a:cubicBezTo>
                    <a:cubicBezTo>
                      <a:pt x="72091" y="30333"/>
                      <a:pt x="72020" y="29619"/>
                      <a:pt x="71912" y="29512"/>
                    </a:cubicBezTo>
                    <a:cubicBezTo>
                      <a:pt x="73127" y="28154"/>
                      <a:pt x="74377" y="26940"/>
                      <a:pt x="75592" y="25976"/>
                    </a:cubicBezTo>
                    <a:cubicBezTo>
                      <a:pt x="75592" y="25976"/>
                      <a:pt x="76663" y="25011"/>
                      <a:pt x="77913" y="24047"/>
                    </a:cubicBezTo>
                    <a:cubicBezTo>
                      <a:pt x="79199" y="23046"/>
                      <a:pt x="80414" y="22261"/>
                      <a:pt x="81699" y="21546"/>
                    </a:cubicBezTo>
                    <a:cubicBezTo>
                      <a:pt x="82950" y="20796"/>
                      <a:pt x="84450" y="19939"/>
                      <a:pt x="84557" y="18153"/>
                    </a:cubicBezTo>
                    <a:cubicBezTo>
                      <a:pt x="84593" y="17260"/>
                      <a:pt x="84236" y="16153"/>
                      <a:pt x="82878" y="14760"/>
                    </a:cubicBezTo>
                    <a:cubicBezTo>
                      <a:pt x="81557" y="13474"/>
                      <a:pt x="78949" y="11938"/>
                      <a:pt x="74770" y="11902"/>
                    </a:cubicBezTo>
                    <a:lnTo>
                      <a:pt x="74841" y="11509"/>
                    </a:lnTo>
                    <a:cubicBezTo>
                      <a:pt x="70269" y="12510"/>
                      <a:pt x="67876" y="14367"/>
                      <a:pt x="67126" y="17403"/>
                    </a:cubicBezTo>
                    <a:cubicBezTo>
                      <a:pt x="65304" y="16153"/>
                      <a:pt x="64733" y="19439"/>
                      <a:pt x="63661" y="19618"/>
                    </a:cubicBezTo>
                    <a:lnTo>
                      <a:pt x="63590" y="19439"/>
                    </a:lnTo>
                    <a:cubicBezTo>
                      <a:pt x="63304" y="22153"/>
                      <a:pt x="59589" y="22046"/>
                      <a:pt x="59482" y="24583"/>
                    </a:cubicBezTo>
                    <a:cubicBezTo>
                      <a:pt x="59411" y="24404"/>
                      <a:pt x="58947" y="24047"/>
                      <a:pt x="59232" y="23654"/>
                    </a:cubicBezTo>
                    <a:cubicBezTo>
                      <a:pt x="58554" y="24975"/>
                      <a:pt x="57696" y="26869"/>
                      <a:pt x="56696" y="26190"/>
                    </a:cubicBezTo>
                    <a:cubicBezTo>
                      <a:pt x="54875" y="29190"/>
                      <a:pt x="51874" y="32048"/>
                      <a:pt x="52089" y="34512"/>
                    </a:cubicBezTo>
                    <a:lnTo>
                      <a:pt x="51946" y="34191"/>
                    </a:lnTo>
                    <a:cubicBezTo>
                      <a:pt x="52231" y="35762"/>
                      <a:pt x="51160" y="35262"/>
                      <a:pt x="50517" y="36762"/>
                    </a:cubicBezTo>
                    <a:cubicBezTo>
                      <a:pt x="50338" y="36691"/>
                      <a:pt x="50231" y="36727"/>
                      <a:pt x="50196" y="36655"/>
                    </a:cubicBezTo>
                    <a:cubicBezTo>
                      <a:pt x="50017" y="38584"/>
                      <a:pt x="47409" y="39620"/>
                      <a:pt x="47017" y="40799"/>
                    </a:cubicBezTo>
                    <a:lnTo>
                      <a:pt x="46409" y="40263"/>
                    </a:lnTo>
                    <a:lnTo>
                      <a:pt x="44623" y="42299"/>
                    </a:lnTo>
                    <a:lnTo>
                      <a:pt x="45481" y="41727"/>
                    </a:lnTo>
                    <a:cubicBezTo>
                      <a:pt x="46802" y="43585"/>
                      <a:pt x="43052" y="42156"/>
                      <a:pt x="42695" y="44585"/>
                    </a:cubicBezTo>
                    <a:cubicBezTo>
                      <a:pt x="41194" y="45657"/>
                      <a:pt x="43373" y="50479"/>
                      <a:pt x="41266" y="51014"/>
                    </a:cubicBezTo>
                    <a:cubicBezTo>
                      <a:pt x="41373" y="52407"/>
                      <a:pt x="40623" y="49229"/>
                      <a:pt x="40230" y="50764"/>
                    </a:cubicBezTo>
                    <a:cubicBezTo>
                      <a:pt x="39373" y="49943"/>
                      <a:pt x="40159" y="49800"/>
                      <a:pt x="39266" y="49371"/>
                    </a:cubicBezTo>
                    <a:cubicBezTo>
                      <a:pt x="38694" y="50693"/>
                      <a:pt x="36908" y="50014"/>
                      <a:pt x="36301" y="51693"/>
                    </a:cubicBezTo>
                    <a:lnTo>
                      <a:pt x="35622" y="51086"/>
                    </a:lnTo>
                    <a:cubicBezTo>
                      <a:pt x="35265" y="53729"/>
                      <a:pt x="31943" y="52907"/>
                      <a:pt x="32015" y="54979"/>
                    </a:cubicBezTo>
                    <a:cubicBezTo>
                      <a:pt x="30943" y="56979"/>
                      <a:pt x="29157" y="53907"/>
                      <a:pt x="28693" y="56694"/>
                    </a:cubicBezTo>
                    <a:lnTo>
                      <a:pt x="27264" y="56301"/>
                    </a:lnTo>
                    <a:cubicBezTo>
                      <a:pt x="26442" y="56729"/>
                      <a:pt x="27728" y="57908"/>
                      <a:pt x="26550" y="58087"/>
                    </a:cubicBezTo>
                    <a:cubicBezTo>
                      <a:pt x="26085" y="57444"/>
                      <a:pt x="25157" y="58408"/>
                      <a:pt x="25157" y="57479"/>
                    </a:cubicBezTo>
                    <a:cubicBezTo>
                      <a:pt x="22656" y="57944"/>
                      <a:pt x="22549" y="61765"/>
                      <a:pt x="19013" y="61623"/>
                    </a:cubicBezTo>
                    <a:cubicBezTo>
                      <a:pt x="19192" y="62409"/>
                      <a:pt x="18763" y="62873"/>
                      <a:pt x="18513" y="63158"/>
                    </a:cubicBezTo>
                    <a:cubicBezTo>
                      <a:pt x="18334" y="63409"/>
                      <a:pt x="18263" y="63516"/>
                      <a:pt x="18406" y="64087"/>
                    </a:cubicBezTo>
                    <a:cubicBezTo>
                      <a:pt x="18084" y="63516"/>
                      <a:pt x="17406" y="64516"/>
                      <a:pt x="17477" y="62837"/>
                    </a:cubicBezTo>
                    <a:cubicBezTo>
                      <a:pt x="17477" y="62694"/>
                      <a:pt x="17513" y="62694"/>
                      <a:pt x="17620" y="62944"/>
                    </a:cubicBezTo>
                    <a:lnTo>
                      <a:pt x="17370" y="62051"/>
                    </a:lnTo>
                    <a:cubicBezTo>
                      <a:pt x="16798" y="60444"/>
                      <a:pt x="17156" y="63230"/>
                      <a:pt x="16584" y="63158"/>
                    </a:cubicBezTo>
                    <a:cubicBezTo>
                      <a:pt x="16656" y="63480"/>
                      <a:pt x="16834" y="63302"/>
                      <a:pt x="16691" y="64051"/>
                    </a:cubicBezTo>
                    <a:cubicBezTo>
                      <a:pt x="16548" y="64051"/>
                      <a:pt x="16406" y="64087"/>
                      <a:pt x="16263" y="64087"/>
                    </a:cubicBezTo>
                    <a:lnTo>
                      <a:pt x="16477" y="63158"/>
                    </a:lnTo>
                    <a:cubicBezTo>
                      <a:pt x="16334" y="63016"/>
                      <a:pt x="16227" y="62909"/>
                      <a:pt x="16156" y="62730"/>
                    </a:cubicBezTo>
                    <a:lnTo>
                      <a:pt x="15834" y="63909"/>
                    </a:lnTo>
                    <a:cubicBezTo>
                      <a:pt x="15655" y="63409"/>
                      <a:pt x="16620" y="61301"/>
                      <a:pt x="15548" y="63052"/>
                    </a:cubicBezTo>
                    <a:cubicBezTo>
                      <a:pt x="14870" y="64051"/>
                      <a:pt x="15048" y="64659"/>
                      <a:pt x="14441" y="65087"/>
                    </a:cubicBezTo>
                    <a:cubicBezTo>
                      <a:pt x="14441" y="63945"/>
                      <a:pt x="15120" y="62230"/>
                      <a:pt x="15334" y="61801"/>
                    </a:cubicBezTo>
                    <a:cubicBezTo>
                      <a:pt x="14334" y="62658"/>
                      <a:pt x="14298" y="62516"/>
                      <a:pt x="14084" y="62516"/>
                    </a:cubicBezTo>
                    <a:lnTo>
                      <a:pt x="14977" y="61873"/>
                    </a:lnTo>
                    <a:cubicBezTo>
                      <a:pt x="13655" y="62159"/>
                      <a:pt x="16977" y="60587"/>
                      <a:pt x="15941" y="60944"/>
                    </a:cubicBezTo>
                    <a:lnTo>
                      <a:pt x="16584" y="60694"/>
                    </a:lnTo>
                    <a:cubicBezTo>
                      <a:pt x="15941" y="60944"/>
                      <a:pt x="15263" y="61158"/>
                      <a:pt x="14620" y="61337"/>
                    </a:cubicBezTo>
                    <a:cubicBezTo>
                      <a:pt x="12798" y="61230"/>
                      <a:pt x="16548" y="60872"/>
                      <a:pt x="14084" y="60658"/>
                    </a:cubicBezTo>
                    <a:cubicBezTo>
                      <a:pt x="14191" y="60908"/>
                      <a:pt x="12012" y="60908"/>
                      <a:pt x="12477" y="60408"/>
                    </a:cubicBezTo>
                    <a:lnTo>
                      <a:pt x="13334" y="60551"/>
                    </a:lnTo>
                    <a:cubicBezTo>
                      <a:pt x="13191" y="60373"/>
                      <a:pt x="12834" y="60266"/>
                      <a:pt x="13012" y="60158"/>
                    </a:cubicBezTo>
                    <a:cubicBezTo>
                      <a:pt x="13477" y="60266"/>
                      <a:pt x="14262" y="60587"/>
                      <a:pt x="14191" y="59837"/>
                    </a:cubicBezTo>
                    <a:lnTo>
                      <a:pt x="15227" y="60480"/>
                    </a:lnTo>
                    <a:cubicBezTo>
                      <a:pt x="14762" y="59979"/>
                      <a:pt x="14262" y="59480"/>
                      <a:pt x="13834" y="58908"/>
                    </a:cubicBezTo>
                    <a:cubicBezTo>
                      <a:pt x="15048" y="58087"/>
                      <a:pt x="14262" y="56158"/>
                      <a:pt x="15620" y="56050"/>
                    </a:cubicBezTo>
                    <a:cubicBezTo>
                      <a:pt x="15620" y="56050"/>
                      <a:pt x="16977" y="54050"/>
                      <a:pt x="15870" y="53050"/>
                    </a:cubicBezTo>
                    <a:cubicBezTo>
                      <a:pt x="16477" y="53800"/>
                      <a:pt x="17263" y="52693"/>
                      <a:pt x="18049" y="53407"/>
                    </a:cubicBezTo>
                    <a:cubicBezTo>
                      <a:pt x="17406" y="52514"/>
                      <a:pt x="17406" y="50443"/>
                      <a:pt x="18620" y="50193"/>
                    </a:cubicBezTo>
                    <a:lnTo>
                      <a:pt x="18656" y="50371"/>
                    </a:lnTo>
                    <a:cubicBezTo>
                      <a:pt x="20763" y="48336"/>
                      <a:pt x="19513" y="45406"/>
                      <a:pt x="21870" y="43763"/>
                    </a:cubicBezTo>
                    <a:cubicBezTo>
                      <a:pt x="20870" y="43335"/>
                      <a:pt x="22085" y="42442"/>
                      <a:pt x="20763" y="42049"/>
                    </a:cubicBezTo>
                    <a:cubicBezTo>
                      <a:pt x="21049" y="38977"/>
                      <a:pt x="25692" y="39370"/>
                      <a:pt x="22763" y="36227"/>
                    </a:cubicBezTo>
                    <a:cubicBezTo>
                      <a:pt x="23264" y="35048"/>
                      <a:pt x="24407" y="35548"/>
                      <a:pt x="24978" y="35155"/>
                    </a:cubicBezTo>
                    <a:lnTo>
                      <a:pt x="24978" y="35512"/>
                    </a:lnTo>
                    <a:cubicBezTo>
                      <a:pt x="26050" y="33405"/>
                      <a:pt x="26407" y="32833"/>
                      <a:pt x="27586" y="31547"/>
                    </a:cubicBezTo>
                    <a:cubicBezTo>
                      <a:pt x="27800" y="30619"/>
                      <a:pt x="26335" y="29261"/>
                      <a:pt x="27728" y="28368"/>
                    </a:cubicBezTo>
                    <a:cubicBezTo>
                      <a:pt x="28014" y="29261"/>
                      <a:pt x="28300" y="28654"/>
                      <a:pt x="28657" y="28226"/>
                    </a:cubicBezTo>
                    <a:cubicBezTo>
                      <a:pt x="28514" y="28583"/>
                      <a:pt x="28657" y="28869"/>
                      <a:pt x="29550" y="28619"/>
                    </a:cubicBezTo>
                    <a:cubicBezTo>
                      <a:pt x="29443" y="28368"/>
                      <a:pt x="29443" y="28154"/>
                      <a:pt x="29443" y="27976"/>
                    </a:cubicBezTo>
                    <a:cubicBezTo>
                      <a:pt x="29479" y="28011"/>
                      <a:pt x="29550" y="28011"/>
                      <a:pt x="29586" y="28083"/>
                    </a:cubicBezTo>
                    <a:cubicBezTo>
                      <a:pt x="30014" y="27154"/>
                      <a:pt x="29729" y="27154"/>
                      <a:pt x="29336" y="27404"/>
                    </a:cubicBezTo>
                    <a:cubicBezTo>
                      <a:pt x="29264" y="27297"/>
                      <a:pt x="29121" y="27226"/>
                      <a:pt x="28871" y="27190"/>
                    </a:cubicBezTo>
                    <a:cubicBezTo>
                      <a:pt x="30264" y="27083"/>
                      <a:pt x="30693" y="25083"/>
                      <a:pt x="31729" y="25904"/>
                    </a:cubicBezTo>
                    <a:cubicBezTo>
                      <a:pt x="33336" y="23761"/>
                      <a:pt x="33908" y="21475"/>
                      <a:pt x="35515" y="19725"/>
                    </a:cubicBezTo>
                    <a:cubicBezTo>
                      <a:pt x="36122" y="20153"/>
                      <a:pt x="36015" y="20939"/>
                      <a:pt x="35658" y="21511"/>
                    </a:cubicBezTo>
                    <a:lnTo>
                      <a:pt x="36801" y="20403"/>
                    </a:lnTo>
                    <a:cubicBezTo>
                      <a:pt x="37337" y="21225"/>
                      <a:pt x="36372" y="21368"/>
                      <a:pt x="36122" y="21796"/>
                    </a:cubicBezTo>
                    <a:cubicBezTo>
                      <a:pt x="38408" y="22118"/>
                      <a:pt x="38444" y="18367"/>
                      <a:pt x="41016" y="18868"/>
                    </a:cubicBezTo>
                    <a:lnTo>
                      <a:pt x="41123" y="17975"/>
                    </a:lnTo>
                    <a:lnTo>
                      <a:pt x="41301" y="18046"/>
                    </a:lnTo>
                    <a:cubicBezTo>
                      <a:pt x="41123" y="17653"/>
                      <a:pt x="41409" y="16974"/>
                      <a:pt x="41659" y="16760"/>
                    </a:cubicBezTo>
                    <a:cubicBezTo>
                      <a:pt x="42230" y="17475"/>
                      <a:pt x="42302" y="18617"/>
                      <a:pt x="43195" y="18296"/>
                    </a:cubicBezTo>
                    <a:cubicBezTo>
                      <a:pt x="44123" y="18868"/>
                      <a:pt x="45159" y="17367"/>
                      <a:pt x="46159" y="16831"/>
                    </a:cubicBezTo>
                    <a:cubicBezTo>
                      <a:pt x="45588" y="16760"/>
                      <a:pt x="45695" y="16260"/>
                      <a:pt x="45909" y="15938"/>
                    </a:cubicBezTo>
                    <a:cubicBezTo>
                      <a:pt x="46088" y="15903"/>
                      <a:pt x="46195" y="15974"/>
                      <a:pt x="46338" y="16081"/>
                    </a:cubicBezTo>
                    <a:cubicBezTo>
                      <a:pt x="46552" y="16296"/>
                      <a:pt x="46695" y="16582"/>
                      <a:pt x="46874" y="16331"/>
                    </a:cubicBezTo>
                    <a:lnTo>
                      <a:pt x="46874" y="17475"/>
                    </a:lnTo>
                    <a:cubicBezTo>
                      <a:pt x="46766" y="16367"/>
                      <a:pt x="47767" y="16367"/>
                      <a:pt x="48124" y="15974"/>
                    </a:cubicBezTo>
                    <a:cubicBezTo>
                      <a:pt x="48195" y="16867"/>
                      <a:pt x="47267" y="16582"/>
                      <a:pt x="47231" y="17224"/>
                    </a:cubicBezTo>
                    <a:cubicBezTo>
                      <a:pt x="47802" y="17260"/>
                      <a:pt x="48267" y="17331"/>
                      <a:pt x="48517" y="17367"/>
                    </a:cubicBezTo>
                    <a:cubicBezTo>
                      <a:pt x="48874" y="17439"/>
                      <a:pt x="49231" y="17475"/>
                      <a:pt x="50660" y="17724"/>
                    </a:cubicBezTo>
                    <a:cubicBezTo>
                      <a:pt x="52767" y="17153"/>
                      <a:pt x="50481" y="16617"/>
                      <a:pt x="51517" y="15724"/>
                    </a:cubicBezTo>
                    <a:cubicBezTo>
                      <a:pt x="52589" y="15724"/>
                      <a:pt x="53589" y="15331"/>
                      <a:pt x="54625" y="15153"/>
                    </a:cubicBezTo>
                    <a:cubicBezTo>
                      <a:pt x="55125" y="15045"/>
                      <a:pt x="55661" y="15045"/>
                      <a:pt x="56268" y="15081"/>
                    </a:cubicBezTo>
                    <a:lnTo>
                      <a:pt x="55518" y="14224"/>
                    </a:lnTo>
                    <a:cubicBezTo>
                      <a:pt x="57839" y="12795"/>
                      <a:pt x="58947" y="12009"/>
                      <a:pt x="60733" y="12259"/>
                    </a:cubicBezTo>
                    <a:cubicBezTo>
                      <a:pt x="62804" y="8295"/>
                      <a:pt x="66126" y="7723"/>
                      <a:pt x="67662" y="6937"/>
                    </a:cubicBezTo>
                    <a:cubicBezTo>
                      <a:pt x="69305" y="6044"/>
                      <a:pt x="69341" y="4651"/>
                      <a:pt x="69126" y="3687"/>
                    </a:cubicBezTo>
                    <a:cubicBezTo>
                      <a:pt x="68448" y="2401"/>
                      <a:pt x="66590" y="937"/>
                      <a:pt x="64769" y="472"/>
                    </a:cubicBezTo>
                    <a:cubicBezTo>
                      <a:pt x="62947" y="-99"/>
                      <a:pt x="61304" y="8"/>
                      <a:pt x="61304" y="8"/>
                    </a:cubicBezTo>
                    <a:cubicBezTo>
                      <a:pt x="59589" y="-64"/>
                      <a:pt x="57411" y="544"/>
                      <a:pt x="56161" y="1008"/>
                    </a:cubicBezTo>
                    <a:cubicBezTo>
                      <a:pt x="54910" y="1508"/>
                      <a:pt x="54125" y="1901"/>
                      <a:pt x="53589" y="2223"/>
                    </a:cubicBezTo>
                    <a:cubicBezTo>
                      <a:pt x="53374" y="2330"/>
                      <a:pt x="53124" y="2508"/>
                      <a:pt x="53017" y="2615"/>
                    </a:cubicBezTo>
                    <a:cubicBezTo>
                      <a:pt x="52982" y="2651"/>
                      <a:pt x="53124" y="2687"/>
                      <a:pt x="53089" y="2758"/>
                    </a:cubicBezTo>
                    <a:cubicBezTo>
                      <a:pt x="53124" y="2865"/>
                      <a:pt x="53160" y="3008"/>
                      <a:pt x="53160" y="3223"/>
                    </a:cubicBezTo>
                    <a:cubicBezTo>
                      <a:pt x="52982" y="3473"/>
                      <a:pt x="53339" y="3901"/>
                      <a:pt x="52446" y="4044"/>
                    </a:cubicBezTo>
                    <a:cubicBezTo>
                      <a:pt x="51910" y="4080"/>
                      <a:pt x="51053" y="4008"/>
                      <a:pt x="49874" y="3973"/>
                    </a:cubicBezTo>
                    <a:cubicBezTo>
                      <a:pt x="48302" y="3687"/>
                      <a:pt x="46802" y="3651"/>
                      <a:pt x="45302" y="38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aphic 511">
              <a:extLst>
                <a:ext uri="{FF2B5EF4-FFF2-40B4-BE49-F238E27FC236}">
                  <a16:creationId xmlns:a16="http://schemas.microsoft.com/office/drawing/2014/main" id="{5B9A48BA-0BA2-A24F-811C-14A0DB1036A5}"/>
                </a:ext>
              </a:extLst>
            </p:cNvPr>
            <p:cNvGrpSpPr/>
            <p:nvPr/>
          </p:nvGrpSpPr>
          <p:grpSpPr>
            <a:xfrm>
              <a:off x="8147065" y="6272212"/>
              <a:ext cx="76223" cy="101199"/>
              <a:chOff x="8147065" y="6272212"/>
              <a:chExt cx="76223" cy="101199"/>
            </a:xfrm>
            <a:grpFill/>
          </p:grpSpPr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2FE6A641-46FD-DA45-9F09-B913B5D601F0}"/>
                  </a:ext>
                </a:extLst>
              </p:cNvPr>
              <p:cNvSpPr/>
              <p:nvPr/>
            </p:nvSpPr>
            <p:spPr>
              <a:xfrm>
                <a:off x="8205536" y="6334899"/>
                <a:ext cx="642" cy="316"/>
              </a:xfrm>
              <a:custGeom>
                <a:avLst/>
                <a:gdLst>
                  <a:gd name="connsiteX0" fmla="*/ 643 w 642"/>
                  <a:gd name="connsiteY0" fmla="*/ 0 h 316"/>
                  <a:gd name="connsiteX1" fmla="*/ 0 w 642"/>
                  <a:gd name="connsiteY1" fmla="*/ 286 h 316"/>
                  <a:gd name="connsiteX2" fmla="*/ 643 w 642"/>
                  <a:gd name="connsiteY2" fmla="*/ 0 h 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2" h="316">
                    <a:moveTo>
                      <a:pt x="643" y="0"/>
                    </a:moveTo>
                    <a:lnTo>
                      <a:pt x="0" y="286"/>
                    </a:lnTo>
                    <a:cubicBezTo>
                      <a:pt x="143" y="357"/>
                      <a:pt x="393" y="321"/>
                      <a:pt x="6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D20CF956-2A7C-1840-838F-58A5D7AB4A88}"/>
                  </a:ext>
                </a:extLst>
              </p:cNvPr>
              <p:cNvSpPr/>
              <p:nvPr/>
            </p:nvSpPr>
            <p:spPr>
              <a:xfrm>
                <a:off x="8180676" y="6281606"/>
                <a:ext cx="71" cy="178"/>
              </a:xfrm>
              <a:custGeom>
                <a:avLst/>
                <a:gdLst>
                  <a:gd name="connsiteX0" fmla="*/ 0 w 71"/>
                  <a:gd name="connsiteY0" fmla="*/ 179 h 178"/>
                  <a:gd name="connsiteX1" fmla="*/ 71 w 71"/>
                  <a:gd name="connsiteY1" fmla="*/ 0 h 178"/>
                  <a:gd name="connsiteX2" fmla="*/ 0 w 71"/>
                  <a:gd name="connsiteY2" fmla="*/ 179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78">
                    <a:moveTo>
                      <a:pt x="0" y="179"/>
                    </a:moveTo>
                    <a:cubicBezTo>
                      <a:pt x="36" y="107"/>
                      <a:pt x="36" y="72"/>
                      <a:pt x="71" y="0"/>
                    </a:cubicBezTo>
                    <a:cubicBezTo>
                      <a:pt x="0" y="107"/>
                      <a:pt x="0" y="179"/>
                      <a:pt x="0" y="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38FAAE28-6328-9041-B2F8-A3BA14DCF938}"/>
                  </a:ext>
                </a:extLst>
              </p:cNvPr>
              <p:cNvSpPr/>
              <p:nvPr/>
            </p:nvSpPr>
            <p:spPr>
              <a:xfrm>
                <a:off x="8182676" y="6343542"/>
                <a:ext cx="35" cy="178"/>
              </a:xfrm>
              <a:custGeom>
                <a:avLst/>
                <a:gdLst>
                  <a:gd name="connsiteX0" fmla="*/ 0 w 35"/>
                  <a:gd name="connsiteY0" fmla="*/ 179 h 178"/>
                  <a:gd name="connsiteX1" fmla="*/ 0 w 35"/>
                  <a:gd name="connsiteY1" fmla="*/ 143 h 178"/>
                  <a:gd name="connsiteX2" fmla="*/ 36 w 35"/>
                  <a:gd name="connsiteY2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78">
                    <a:moveTo>
                      <a:pt x="0" y="179"/>
                    </a:moveTo>
                    <a:lnTo>
                      <a:pt x="0" y="143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D8519C4F-50CD-5E44-92A6-66381E60104D}"/>
                  </a:ext>
                </a:extLst>
              </p:cNvPr>
              <p:cNvSpPr/>
              <p:nvPr/>
            </p:nvSpPr>
            <p:spPr>
              <a:xfrm>
                <a:off x="8147065" y="6272212"/>
                <a:ext cx="76223" cy="101199"/>
              </a:xfrm>
              <a:custGeom>
                <a:avLst/>
                <a:gdLst>
                  <a:gd name="connsiteX0" fmla="*/ 50792 w 76223"/>
                  <a:gd name="connsiteY0" fmla="*/ 50363 h 101199"/>
                  <a:gd name="connsiteX1" fmla="*/ 41077 w 76223"/>
                  <a:gd name="connsiteY1" fmla="*/ 63615 h 101199"/>
                  <a:gd name="connsiteX2" fmla="*/ 38219 w 76223"/>
                  <a:gd name="connsiteY2" fmla="*/ 67830 h 101199"/>
                  <a:gd name="connsiteX3" fmla="*/ 35612 w 76223"/>
                  <a:gd name="connsiteY3" fmla="*/ 71473 h 101199"/>
                  <a:gd name="connsiteX4" fmla="*/ 32147 w 76223"/>
                  <a:gd name="connsiteY4" fmla="*/ 76545 h 101199"/>
                  <a:gd name="connsiteX5" fmla="*/ 31040 w 76223"/>
                  <a:gd name="connsiteY5" fmla="*/ 76331 h 101199"/>
                  <a:gd name="connsiteX6" fmla="*/ 29682 w 76223"/>
                  <a:gd name="connsiteY6" fmla="*/ 77796 h 101199"/>
                  <a:gd name="connsiteX7" fmla="*/ 29539 w 76223"/>
                  <a:gd name="connsiteY7" fmla="*/ 77581 h 101199"/>
                  <a:gd name="connsiteX8" fmla="*/ 27968 w 76223"/>
                  <a:gd name="connsiteY8" fmla="*/ 79510 h 101199"/>
                  <a:gd name="connsiteX9" fmla="*/ 27861 w 76223"/>
                  <a:gd name="connsiteY9" fmla="*/ 79295 h 101199"/>
                  <a:gd name="connsiteX10" fmla="*/ 27039 w 76223"/>
                  <a:gd name="connsiteY10" fmla="*/ 80046 h 101199"/>
                  <a:gd name="connsiteX11" fmla="*/ 26968 w 76223"/>
                  <a:gd name="connsiteY11" fmla="*/ 79617 h 101199"/>
                  <a:gd name="connsiteX12" fmla="*/ 23431 w 76223"/>
                  <a:gd name="connsiteY12" fmla="*/ 82332 h 101199"/>
                  <a:gd name="connsiteX13" fmla="*/ 24039 w 76223"/>
                  <a:gd name="connsiteY13" fmla="*/ 83225 h 101199"/>
                  <a:gd name="connsiteX14" fmla="*/ 21288 w 76223"/>
                  <a:gd name="connsiteY14" fmla="*/ 84439 h 101199"/>
                  <a:gd name="connsiteX15" fmla="*/ 19860 w 76223"/>
                  <a:gd name="connsiteY15" fmla="*/ 84618 h 101199"/>
                  <a:gd name="connsiteX16" fmla="*/ 19860 w 76223"/>
                  <a:gd name="connsiteY16" fmla="*/ 84368 h 101199"/>
                  <a:gd name="connsiteX17" fmla="*/ 18431 w 76223"/>
                  <a:gd name="connsiteY17" fmla="*/ 84725 h 101199"/>
                  <a:gd name="connsiteX18" fmla="*/ 17145 w 76223"/>
                  <a:gd name="connsiteY18" fmla="*/ 83903 h 101199"/>
                  <a:gd name="connsiteX19" fmla="*/ 17824 w 76223"/>
                  <a:gd name="connsiteY19" fmla="*/ 83367 h 101199"/>
                  <a:gd name="connsiteX20" fmla="*/ 17038 w 76223"/>
                  <a:gd name="connsiteY20" fmla="*/ 83010 h 101199"/>
                  <a:gd name="connsiteX21" fmla="*/ 15038 w 76223"/>
                  <a:gd name="connsiteY21" fmla="*/ 82867 h 101199"/>
                  <a:gd name="connsiteX22" fmla="*/ 16359 w 76223"/>
                  <a:gd name="connsiteY22" fmla="*/ 81760 h 101199"/>
                  <a:gd name="connsiteX23" fmla="*/ 14859 w 76223"/>
                  <a:gd name="connsiteY23" fmla="*/ 80510 h 101199"/>
                  <a:gd name="connsiteX24" fmla="*/ 15216 w 76223"/>
                  <a:gd name="connsiteY24" fmla="*/ 80832 h 101199"/>
                  <a:gd name="connsiteX25" fmla="*/ 15002 w 76223"/>
                  <a:gd name="connsiteY25" fmla="*/ 78724 h 101199"/>
                  <a:gd name="connsiteX26" fmla="*/ 13216 w 76223"/>
                  <a:gd name="connsiteY26" fmla="*/ 79010 h 101199"/>
                  <a:gd name="connsiteX27" fmla="*/ 15109 w 76223"/>
                  <a:gd name="connsiteY27" fmla="*/ 77688 h 101199"/>
                  <a:gd name="connsiteX28" fmla="*/ 13716 w 76223"/>
                  <a:gd name="connsiteY28" fmla="*/ 77438 h 101199"/>
                  <a:gd name="connsiteX29" fmla="*/ 18502 w 76223"/>
                  <a:gd name="connsiteY29" fmla="*/ 73009 h 101199"/>
                  <a:gd name="connsiteX30" fmla="*/ 19788 w 76223"/>
                  <a:gd name="connsiteY30" fmla="*/ 64508 h 101199"/>
                  <a:gd name="connsiteX31" fmla="*/ 18931 w 76223"/>
                  <a:gd name="connsiteY31" fmla="*/ 56971 h 101199"/>
                  <a:gd name="connsiteX32" fmla="*/ 18824 w 76223"/>
                  <a:gd name="connsiteY32" fmla="*/ 51435 h 101199"/>
                  <a:gd name="connsiteX33" fmla="*/ 21431 w 76223"/>
                  <a:gd name="connsiteY33" fmla="*/ 46827 h 101199"/>
                  <a:gd name="connsiteX34" fmla="*/ 22539 w 76223"/>
                  <a:gd name="connsiteY34" fmla="*/ 47006 h 101199"/>
                  <a:gd name="connsiteX35" fmla="*/ 22824 w 76223"/>
                  <a:gd name="connsiteY35" fmla="*/ 44541 h 101199"/>
                  <a:gd name="connsiteX36" fmla="*/ 22646 w 76223"/>
                  <a:gd name="connsiteY36" fmla="*/ 43398 h 101199"/>
                  <a:gd name="connsiteX37" fmla="*/ 23646 w 76223"/>
                  <a:gd name="connsiteY37" fmla="*/ 43577 h 101199"/>
                  <a:gd name="connsiteX38" fmla="*/ 23824 w 76223"/>
                  <a:gd name="connsiteY38" fmla="*/ 41970 h 101199"/>
                  <a:gd name="connsiteX39" fmla="*/ 25146 w 76223"/>
                  <a:gd name="connsiteY39" fmla="*/ 41684 h 101199"/>
                  <a:gd name="connsiteX40" fmla="*/ 30182 w 76223"/>
                  <a:gd name="connsiteY40" fmla="*/ 32647 h 101199"/>
                  <a:gd name="connsiteX41" fmla="*/ 33254 w 76223"/>
                  <a:gd name="connsiteY41" fmla="*/ 29432 h 101199"/>
                  <a:gd name="connsiteX42" fmla="*/ 35397 w 76223"/>
                  <a:gd name="connsiteY42" fmla="*/ 26075 h 101199"/>
                  <a:gd name="connsiteX43" fmla="*/ 39683 w 76223"/>
                  <a:gd name="connsiteY43" fmla="*/ 19431 h 101199"/>
                  <a:gd name="connsiteX44" fmla="*/ 48006 w 76223"/>
                  <a:gd name="connsiteY44" fmla="*/ 15180 h 101199"/>
                  <a:gd name="connsiteX45" fmla="*/ 56436 w 76223"/>
                  <a:gd name="connsiteY45" fmla="*/ 13752 h 101199"/>
                  <a:gd name="connsiteX46" fmla="*/ 57043 w 76223"/>
                  <a:gd name="connsiteY46" fmla="*/ 13323 h 101199"/>
                  <a:gd name="connsiteX47" fmla="*/ 61472 w 76223"/>
                  <a:gd name="connsiteY47" fmla="*/ 14252 h 101199"/>
                  <a:gd name="connsiteX48" fmla="*/ 70402 w 76223"/>
                  <a:gd name="connsiteY48" fmla="*/ 18788 h 101199"/>
                  <a:gd name="connsiteX49" fmla="*/ 69616 w 76223"/>
                  <a:gd name="connsiteY49" fmla="*/ 13430 h 101199"/>
                  <a:gd name="connsiteX50" fmla="*/ 76224 w 76223"/>
                  <a:gd name="connsiteY50" fmla="*/ 16109 h 101199"/>
                  <a:gd name="connsiteX51" fmla="*/ 76224 w 76223"/>
                  <a:gd name="connsiteY51" fmla="*/ 16109 h 101199"/>
                  <a:gd name="connsiteX52" fmla="*/ 75938 w 76223"/>
                  <a:gd name="connsiteY52" fmla="*/ 14288 h 101199"/>
                  <a:gd name="connsiteX53" fmla="*/ 73688 w 76223"/>
                  <a:gd name="connsiteY53" fmla="*/ 6929 h 101199"/>
                  <a:gd name="connsiteX54" fmla="*/ 74045 w 76223"/>
                  <a:gd name="connsiteY54" fmla="*/ 6787 h 101199"/>
                  <a:gd name="connsiteX55" fmla="*/ 64544 w 76223"/>
                  <a:gd name="connsiteY55" fmla="*/ 2572 h 101199"/>
                  <a:gd name="connsiteX56" fmla="*/ 60043 w 76223"/>
                  <a:gd name="connsiteY56" fmla="*/ 714 h 101199"/>
                  <a:gd name="connsiteX57" fmla="*/ 60150 w 76223"/>
                  <a:gd name="connsiteY57" fmla="*/ 572 h 101199"/>
                  <a:gd name="connsiteX58" fmla="*/ 51864 w 76223"/>
                  <a:gd name="connsiteY58" fmla="*/ 857 h 101199"/>
                  <a:gd name="connsiteX59" fmla="*/ 52506 w 76223"/>
                  <a:gd name="connsiteY59" fmla="*/ 0 h 101199"/>
                  <a:gd name="connsiteX60" fmla="*/ 47792 w 76223"/>
                  <a:gd name="connsiteY60" fmla="*/ 429 h 101199"/>
                  <a:gd name="connsiteX61" fmla="*/ 36469 w 76223"/>
                  <a:gd name="connsiteY61" fmla="*/ 7394 h 101199"/>
                  <a:gd name="connsiteX62" fmla="*/ 36433 w 76223"/>
                  <a:gd name="connsiteY62" fmla="*/ 7001 h 101199"/>
                  <a:gd name="connsiteX63" fmla="*/ 33933 w 76223"/>
                  <a:gd name="connsiteY63" fmla="*/ 9823 h 101199"/>
                  <a:gd name="connsiteX64" fmla="*/ 33576 w 76223"/>
                  <a:gd name="connsiteY64" fmla="*/ 9680 h 101199"/>
                  <a:gd name="connsiteX65" fmla="*/ 29468 w 76223"/>
                  <a:gd name="connsiteY65" fmla="*/ 14252 h 101199"/>
                  <a:gd name="connsiteX66" fmla="*/ 28825 w 76223"/>
                  <a:gd name="connsiteY66" fmla="*/ 13752 h 101199"/>
                  <a:gd name="connsiteX67" fmla="*/ 26682 w 76223"/>
                  <a:gd name="connsiteY67" fmla="*/ 16288 h 101199"/>
                  <a:gd name="connsiteX68" fmla="*/ 27646 w 76223"/>
                  <a:gd name="connsiteY68" fmla="*/ 15502 h 101199"/>
                  <a:gd name="connsiteX69" fmla="*/ 24539 w 76223"/>
                  <a:gd name="connsiteY69" fmla="*/ 19288 h 101199"/>
                  <a:gd name="connsiteX70" fmla="*/ 24039 w 76223"/>
                  <a:gd name="connsiteY70" fmla="*/ 26575 h 101199"/>
                  <a:gd name="connsiteX71" fmla="*/ 22967 w 76223"/>
                  <a:gd name="connsiteY71" fmla="*/ 26575 h 101199"/>
                  <a:gd name="connsiteX72" fmla="*/ 21717 w 76223"/>
                  <a:gd name="connsiteY72" fmla="*/ 25432 h 101199"/>
                  <a:gd name="connsiteX73" fmla="*/ 19145 w 76223"/>
                  <a:gd name="connsiteY73" fmla="*/ 28611 h 101199"/>
                  <a:gd name="connsiteX74" fmla="*/ 18359 w 76223"/>
                  <a:gd name="connsiteY74" fmla="*/ 28182 h 101199"/>
                  <a:gd name="connsiteX75" fmla="*/ 15359 w 76223"/>
                  <a:gd name="connsiteY75" fmla="*/ 33397 h 101199"/>
                  <a:gd name="connsiteX76" fmla="*/ 12323 w 76223"/>
                  <a:gd name="connsiteY76" fmla="*/ 36612 h 101199"/>
                  <a:gd name="connsiteX77" fmla="*/ 10716 w 76223"/>
                  <a:gd name="connsiteY77" fmla="*/ 36897 h 101199"/>
                  <a:gd name="connsiteX78" fmla="*/ 10501 w 76223"/>
                  <a:gd name="connsiteY78" fmla="*/ 39219 h 101199"/>
                  <a:gd name="connsiteX79" fmla="*/ 8894 w 76223"/>
                  <a:gd name="connsiteY79" fmla="*/ 39398 h 101199"/>
                  <a:gd name="connsiteX80" fmla="*/ 4893 w 76223"/>
                  <a:gd name="connsiteY80" fmla="*/ 49970 h 101199"/>
                  <a:gd name="connsiteX81" fmla="*/ 6251 w 76223"/>
                  <a:gd name="connsiteY81" fmla="*/ 54114 h 101199"/>
                  <a:gd name="connsiteX82" fmla="*/ 4679 w 76223"/>
                  <a:gd name="connsiteY82" fmla="*/ 55900 h 101199"/>
                  <a:gd name="connsiteX83" fmla="*/ 4822 w 76223"/>
                  <a:gd name="connsiteY83" fmla="*/ 55400 h 101199"/>
                  <a:gd name="connsiteX84" fmla="*/ 3929 w 76223"/>
                  <a:gd name="connsiteY84" fmla="*/ 55114 h 101199"/>
                  <a:gd name="connsiteX85" fmla="*/ 4715 w 76223"/>
                  <a:gd name="connsiteY85" fmla="*/ 61007 h 101199"/>
                  <a:gd name="connsiteX86" fmla="*/ 5536 w 76223"/>
                  <a:gd name="connsiteY86" fmla="*/ 60186 h 101199"/>
                  <a:gd name="connsiteX87" fmla="*/ 5465 w 76223"/>
                  <a:gd name="connsiteY87" fmla="*/ 61900 h 101199"/>
                  <a:gd name="connsiteX88" fmla="*/ 4715 w 76223"/>
                  <a:gd name="connsiteY88" fmla="*/ 61579 h 101199"/>
                  <a:gd name="connsiteX89" fmla="*/ 4251 w 76223"/>
                  <a:gd name="connsiteY89" fmla="*/ 63829 h 101199"/>
                  <a:gd name="connsiteX90" fmla="*/ 5179 w 76223"/>
                  <a:gd name="connsiteY90" fmla="*/ 63580 h 101199"/>
                  <a:gd name="connsiteX91" fmla="*/ 4251 w 76223"/>
                  <a:gd name="connsiteY91" fmla="*/ 65830 h 101199"/>
                  <a:gd name="connsiteX92" fmla="*/ 5751 w 76223"/>
                  <a:gd name="connsiteY92" fmla="*/ 66187 h 101199"/>
                  <a:gd name="connsiteX93" fmla="*/ 2429 w 76223"/>
                  <a:gd name="connsiteY93" fmla="*/ 71652 h 101199"/>
                  <a:gd name="connsiteX94" fmla="*/ 3322 w 76223"/>
                  <a:gd name="connsiteY94" fmla="*/ 73116 h 101199"/>
                  <a:gd name="connsiteX95" fmla="*/ 2429 w 76223"/>
                  <a:gd name="connsiteY95" fmla="*/ 72974 h 101199"/>
                  <a:gd name="connsiteX96" fmla="*/ 607 w 76223"/>
                  <a:gd name="connsiteY96" fmla="*/ 77045 h 101199"/>
                  <a:gd name="connsiteX97" fmla="*/ 0 w 76223"/>
                  <a:gd name="connsiteY97" fmla="*/ 76652 h 101199"/>
                  <a:gd name="connsiteX98" fmla="*/ 1786 w 76223"/>
                  <a:gd name="connsiteY98" fmla="*/ 77796 h 101199"/>
                  <a:gd name="connsiteX99" fmla="*/ 2465 w 76223"/>
                  <a:gd name="connsiteY99" fmla="*/ 83082 h 101199"/>
                  <a:gd name="connsiteX100" fmla="*/ 4215 w 76223"/>
                  <a:gd name="connsiteY100" fmla="*/ 83868 h 101199"/>
                  <a:gd name="connsiteX101" fmla="*/ 3286 w 76223"/>
                  <a:gd name="connsiteY101" fmla="*/ 83582 h 101199"/>
                  <a:gd name="connsiteX102" fmla="*/ 3929 w 76223"/>
                  <a:gd name="connsiteY102" fmla="*/ 85332 h 101199"/>
                  <a:gd name="connsiteX103" fmla="*/ 3036 w 76223"/>
                  <a:gd name="connsiteY103" fmla="*/ 86689 h 101199"/>
                  <a:gd name="connsiteX104" fmla="*/ 1822 w 76223"/>
                  <a:gd name="connsiteY104" fmla="*/ 86011 h 101199"/>
                  <a:gd name="connsiteX105" fmla="*/ 3929 w 76223"/>
                  <a:gd name="connsiteY105" fmla="*/ 88261 h 101199"/>
                  <a:gd name="connsiteX106" fmla="*/ 6429 w 76223"/>
                  <a:gd name="connsiteY106" fmla="*/ 94940 h 101199"/>
                  <a:gd name="connsiteX107" fmla="*/ 8144 w 76223"/>
                  <a:gd name="connsiteY107" fmla="*/ 97084 h 101199"/>
                  <a:gd name="connsiteX108" fmla="*/ 11573 w 76223"/>
                  <a:gd name="connsiteY108" fmla="*/ 98262 h 101199"/>
                  <a:gd name="connsiteX109" fmla="*/ 11573 w 76223"/>
                  <a:gd name="connsiteY109" fmla="*/ 100584 h 101199"/>
                  <a:gd name="connsiteX110" fmla="*/ 15252 w 76223"/>
                  <a:gd name="connsiteY110" fmla="*/ 100477 h 101199"/>
                  <a:gd name="connsiteX111" fmla="*/ 18824 w 76223"/>
                  <a:gd name="connsiteY111" fmla="*/ 100941 h 101199"/>
                  <a:gd name="connsiteX112" fmla="*/ 18502 w 76223"/>
                  <a:gd name="connsiteY112" fmla="*/ 101048 h 101199"/>
                  <a:gd name="connsiteX113" fmla="*/ 26253 w 76223"/>
                  <a:gd name="connsiteY113" fmla="*/ 99334 h 101199"/>
                  <a:gd name="connsiteX114" fmla="*/ 31432 w 76223"/>
                  <a:gd name="connsiteY114" fmla="*/ 96905 h 101199"/>
                  <a:gd name="connsiteX115" fmla="*/ 31647 w 76223"/>
                  <a:gd name="connsiteY115" fmla="*/ 94690 h 101199"/>
                  <a:gd name="connsiteX116" fmla="*/ 37147 w 76223"/>
                  <a:gd name="connsiteY116" fmla="*/ 89225 h 101199"/>
                  <a:gd name="connsiteX117" fmla="*/ 39969 w 76223"/>
                  <a:gd name="connsiteY117" fmla="*/ 88511 h 101199"/>
                  <a:gd name="connsiteX118" fmla="*/ 39826 w 76223"/>
                  <a:gd name="connsiteY118" fmla="*/ 88904 h 101199"/>
                  <a:gd name="connsiteX119" fmla="*/ 44113 w 76223"/>
                  <a:gd name="connsiteY119" fmla="*/ 84796 h 101199"/>
                  <a:gd name="connsiteX120" fmla="*/ 45077 w 76223"/>
                  <a:gd name="connsiteY120" fmla="*/ 81224 h 101199"/>
                  <a:gd name="connsiteX121" fmla="*/ 46149 w 76223"/>
                  <a:gd name="connsiteY121" fmla="*/ 81010 h 101199"/>
                  <a:gd name="connsiteX122" fmla="*/ 47077 w 76223"/>
                  <a:gd name="connsiteY122" fmla="*/ 81403 h 101199"/>
                  <a:gd name="connsiteX123" fmla="*/ 47077 w 76223"/>
                  <a:gd name="connsiteY123" fmla="*/ 80653 h 101199"/>
                  <a:gd name="connsiteX124" fmla="*/ 47220 w 76223"/>
                  <a:gd name="connsiteY124" fmla="*/ 80760 h 101199"/>
                  <a:gd name="connsiteX125" fmla="*/ 47077 w 76223"/>
                  <a:gd name="connsiteY125" fmla="*/ 80010 h 101199"/>
                  <a:gd name="connsiteX126" fmla="*/ 46577 w 76223"/>
                  <a:gd name="connsiteY126" fmla="*/ 79831 h 101199"/>
                  <a:gd name="connsiteX127" fmla="*/ 50006 w 76223"/>
                  <a:gd name="connsiteY127" fmla="*/ 77724 h 101199"/>
                  <a:gd name="connsiteX128" fmla="*/ 53328 w 76223"/>
                  <a:gd name="connsiteY128" fmla="*/ 69116 h 101199"/>
                  <a:gd name="connsiteX129" fmla="*/ 53971 w 76223"/>
                  <a:gd name="connsiteY129" fmla="*/ 70973 h 101199"/>
                  <a:gd name="connsiteX130" fmla="*/ 54864 w 76223"/>
                  <a:gd name="connsiteY130" fmla="*/ 69080 h 101199"/>
                  <a:gd name="connsiteX131" fmla="*/ 54507 w 76223"/>
                  <a:gd name="connsiteY131" fmla="*/ 71045 h 101199"/>
                  <a:gd name="connsiteX132" fmla="*/ 58543 w 76223"/>
                  <a:gd name="connsiteY132" fmla="*/ 64186 h 101199"/>
                  <a:gd name="connsiteX133" fmla="*/ 58150 w 76223"/>
                  <a:gd name="connsiteY133" fmla="*/ 63294 h 101199"/>
                  <a:gd name="connsiteX134" fmla="*/ 58329 w 76223"/>
                  <a:gd name="connsiteY134" fmla="*/ 63222 h 101199"/>
                  <a:gd name="connsiteX135" fmla="*/ 57900 w 76223"/>
                  <a:gd name="connsiteY135" fmla="*/ 61758 h 101199"/>
                  <a:gd name="connsiteX136" fmla="*/ 60258 w 76223"/>
                  <a:gd name="connsiteY136" fmla="*/ 61508 h 101199"/>
                  <a:gd name="connsiteX137" fmla="*/ 61686 w 76223"/>
                  <a:gd name="connsiteY137" fmla="*/ 57043 h 101199"/>
                  <a:gd name="connsiteX138" fmla="*/ 60793 w 76223"/>
                  <a:gd name="connsiteY138" fmla="*/ 56793 h 101199"/>
                  <a:gd name="connsiteX139" fmla="*/ 61972 w 76223"/>
                  <a:gd name="connsiteY139" fmla="*/ 55579 h 101199"/>
                  <a:gd name="connsiteX140" fmla="*/ 63008 w 76223"/>
                  <a:gd name="connsiteY140" fmla="*/ 56078 h 101199"/>
                  <a:gd name="connsiteX141" fmla="*/ 62508 w 76223"/>
                  <a:gd name="connsiteY141" fmla="*/ 53471 h 101199"/>
                  <a:gd name="connsiteX142" fmla="*/ 63151 w 76223"/>
                  <a:gd name="connsiteY142" fmla="*/ 55221 h 101199"/>
                  <a:gd name="connsiteX143" fmla="*/ 64937 w 76223"/>
                  <a:gd name="connsiteY143" fmla="*/ 51471 h 101199"/>
                  <a:gd name="connsiteX144" fmla="*/ 63258 w 76223"/>
                  <a:gd name="connsiteY144" fmla="*/ 50114 h 101199"/>
                  <a:gd name="connsiteX145" fmla="*/ 64830 w 76223"/>
                  <a:gd name="connsiteY145" fmla="*/ 46363 h 101199"/>
                  <a:gd name="connsiteX146" fmla="*/ 63686 w 76223"/>
                  <a:gd name="connsiteY146" fmla="*/ 46291 h 101199"/>
                  <a:gd name="connsiteX147" fmla="*/ 66580 w 76223"/>
                  <a:gd name="connsiteY147" fmla="*/ 41577 h 101199"/>
                  <a:gd name="connsiteX148" fmla="*/ 63115 w 76223"/>
                  <a:gd name="connsiteY148" fmla="*/ 29575 h 101199"/>
                  <a:gd name="connsiteX149" fmla="*/ 58400 w 76223"/>
                  <a:gd name="connsiteY149" fmla="*/ 32754 h 101199"/>
                  <a:gd name="connsiteX150" fmla="*/ 50792 w 76223"/>
                  <a:gd name="connsiteY150" fmla="*/ 50363 h 101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76223" h="101199">
                    <a:moveTo>
                      <a:pt x="50792" y="50363"/>
                    </a:moveTo>
                    <a:cubicBezTo>
                      <a:pt x="46827" y="56507"/>
                      <a:pt x="44255" y="57222"/>
                      <a:pt x="41077" y="63615"/>
                    </a:cubicBezTo>
                    <a:cubicBezTo>
                      <a:pt x="40076" y="64972"/>
                      <a:pt x="39148" y="66437"/>
                      <a:pt x="38219" y="67830"/>
                    </a:cubicBezTo>
                    <a:cubicBezTo>
                      <a:pt x="37362" y="69223"/>
                      <a:pt x="36683" y="70187"/>
                      <a:pt x="35612" y="71473"/>
                    </a:cubicBezTo>
                    <a:cubicBezTo>
                      <a:pt x="35683" y="73652"/>
                      <a:pt x="32647" y="74366"/>
                      <a:pt x="32147" y="76545"/>
                    </a:cubicBezTo>
                    <a:lnTo>
                      <a:pt x="31040" y="76331"/>
                    </a:lnTo>
                    <a:cubicBezTo>
                      <a:pt x="30861" y="77045"/>
                      <a:pt x="30468" y="77760"/>
                      <a:pt x="29682" y="77796"/>
                    </a:cubicBezTo>
                    <a:lnTo>
                      <a:pt x="29539" y="77581"/>
                    </a:lnTo>
                    <a:cubicBezTo>
                      <a:pt x="29218" y="78689"/>
                      <a:pt x="28146" y="78938"/>
                      <a:pt x="27968" y="79510"/>
                    </a:cubicBezTo>
                    <a:lnTo>
                      <a:pt x="27861" y="79295"/>
                    </a:lnTo>
                    <a:lnTo>
                      <a:pt x="27039" y="80046"/>
                    </a:lnTo>
                    <a:lnTo>
                      <a:pt x="26968" y="79617"/>
                    </a:lnTo>
                    <a:cubicBezTo>
                      <a:pt x="26075" y="81046"/>
                      <a:pt x="24717" y="82046"/>
                      <a:pt x="23431" y="82332"/>
                    </a:cubicBezTo>
                    <a:lnTo>
                      <a:pt x="24039" y="83225"/>
                    </a:lnTo>
                    <a:cubicBezTo>
                      <a:pt x="22431" y="83475"/>
                      <a:pt x="21860" y="83975"/>
                      <a:pt x="21288" y="84439"/>
                    </a:cubicBezTo>
                    <a:cubicBezTo>
                      <a:pt x="20538" y="85011"/>
                      <a:pt x="20360" y="85225"/>
                      <a:pt x="19860" y="84618"/>
                    </a:cubicBezTo>
                    <a:lnTo>
                      <a:pt x="19860" y="84368"/>
                    </a:lnTo>
                    <a:cubicBezTo>
                      <a:pt x="19324" y="85940"/>
                      <a:pt x="18538" y="85368"/>
                      <a:pt x="18431" y="84725"/>
                    </a:cubicBezTo>
                    <a:cubicBezTo>
                      <a:pt x="18217" y="83939"/>
                      <a:pt x="18538" y="83546"/>
                      <a:pt x="17145" y="83903"/>
                    </a:cubicBezTo>
                    <a:cubicBezTo>
                      <a:pt x="17466" y="83832"/>
                      <a:pt x="17609" y="83510"/>
                      <a:pt x="17824" y="83367"/>
                    </a:cubicBezTo>
                    <a:cubicBezTo>
                      <a:pt x="17609" y="83261"/>
                      <a:pt x="17431" y="83082"/>
                      <a:pt x="17038" y="83010"/>
                    </a:cubicBezTo>
                    <a:cubicBezTo>
                      <a:pt x="16645" y="82796"/>
                      <a:pt x="16073" y="82617"/>
                      <a:pt x="15038" y="82867"/>
                    </a:cubicBezTo>
                    <a:cubicBezTo>
                      <a:pt x="14930" y="81939"/>
                      <a:pt x="15573" y="82010"/>
                      <a:pt x="16359" y="81760"/>
                    </a:cubicBezTo>
                    <a:cubicBezTo>
                      <a:pt x="15466" y="81939"/>
                      <a:pt x="14930" y="81224"/>
                      <a:pt x="14859" y="80510"/>
                    </a:cubicBezTo>
                    <a:lnTo>
                      <a:pt x="15216" y="80832"/>
                    </a:lnTo>
                    <a:cubicBezTo>
                      <a:pt x="15073" y="80188"/>
                      <a:pt x="15002" y="79510"/>
                      <a:pt x="15002" y="78724"/>
                    </a:cubicBezTo>
                    <a:lnTo>
                      <a:pt x="13216" y="79010"/>
                    </a:lnTo>
                    <a:cubicBezTo>
                      <a:pt x="13859" y="77724"/>
                      <a:pt x="15323" y="78974"/>
                      <a:pt x="15109" y="77688"/>
                    </a:cubicBezTo>
                    <a:lnTo>
                      <a:pt x="13716" y="77438"/>
                    </a:lnTo>
                    <a:cubicBezTo>
                      <a:pt x="14395" y="75509"/>
                      <a:pt x="16859" y="74974"/>
                      <a:pt x="18502" y="73009"/>
                    </a:cubicBezTo>
                    <a:cubicBezTo>
                      <a:pt x="19324" y="70794"/>
                      <a:pt x="19931" y="67401"/>
                      <a:pt x="19788" y="64508"/>
                    </a:cubicBezTo>
                    <a:cubicBezTo>
                      <a:pt x="19681" y="61615"/>
                      <a:pt x="19217" y="59150"/>
                      <a:pt x="18931" y="56971"/>
                    </a:cubicBezTo>
                    <a:cubicBezTo>
                      <a:pt x="18609" y="54792"/>
                      <a:pt x="18502" y="52900"/>
                      <a:pt x="18824" y="51435"/>
                    </a:cubicBezTo>
                    <a:cubicBezTo>
                      <a:pt x="19217" y="49827"/>
                      <a:pt x="20074" y="48185"/>
                      <a:pt x="21431" y="46827"/>
                    </a:cubicBezTo>
                    <a:lnTo>
                      <a:pt x="22539" y="47006"/>
                    </a:lnTo>
                    <a:cubicBezTo>
                      <a:pt x="23967" y="47613"/>
                      <a:pt x="21360" y="44148"/>
                      <a:pt x="22824" y="44541"/>
                    </a:cubicBezTo>
                    <a:lnTo>
                      <a:pt x="22646" y="43398"/>
                    </a:lnTo>
                    <a:cubicBezTo>
                      <a:pt x="23003" y="43327"/>
                      <a:pt x="23539" y="43006"/>
                      <a:pt x="23646" y="43577"/>
                    </a:cubicBezTo>
                    <a:cubicBezTo>
                      <a:pt x="24110" y="42898"/>
                      <a:pt x="23896" y="42755"/>
                      <a:pt x="23824" y="41970"/>
                    </a:cubicBezTo>
                    <a:lnTo>
                      <a:pt x="25146" y="41684"/>
                    </a:lnTo>
                    <a:cubicBezTo>
                      <a:pt x="27539" y="39219"/>
                      <a:pt x="27682" y="35719"/>
                      <a:pt x="30182" y="32647"/>
                    </a:cubicBezTo>
                    <a:cubicBezTo>
                      <a:pt x="31254" y="31932"/>
                      <a:pt x="32290" y="30825"/>
                      <a:pt x="33254" y="29432"/>
                    </a:cubicBezTo>
                    <a:cubicBezTo>
                      <a:pt x="34147" y="28289"/>
                      <a:pt x="34611" y="27253"/>
                      <a:pt x="35397" y="26075"/>
                    </a:cubicBezTo>
                    <a:cubicBezTo>
                      <a:pt x="36719" y="23682"/>
                      <a:pt x="38398" y="21252"/>
                      <a:pt x="39683" y="19431"/>
                    </a:cubicBezTo>
                    <a:cubicBezTo>
                      <a:pt x="41327" y="16609"/>
                      <a:pt x="44827" y="15538"/>
                      <a:pt x="48006" y="15180"/>
                    </a:cubicBezTo>
                    <a:cubicBezTo>
                      <a:pt x="51292" y="14859"/>
                      <a:pt x="53971" y="15180"/>
                      <a:pt x="56436" y="13752"/>
                    </a:cubicBezTo>
                    <a:cubicBezTo>
                      <a:pt x="56614" y="13966"/>
                      <a:pt x="57007" y="13502"/>
                      <a:pt x="57043" y="13323"/>
                    </a:cubicBezTo>
                    <a:cubicBezTo>
                      <a:pt x="58614" y="13359"/>
                      <a:pt x="60115" y="13716"/>
                      <a:pt x="61472" y="14252"/>
                    </a:cubicBezTo>
                    <a:cubicBezTo>
                      <a:pt x="61615" y="14073"/>
                      <a:pt x="66687" y="16395"/>
                      <a:pt x="70402" y="18788"/>
                    </a:cubicBezTo>
                    <a:lnTo>
                      <a:pt x="69616" y="13430"/>
                    </a:lnTo>
                    <a:cubicBezTo>
                      <a:pt x="69473" y="17038"/>
                      <a:pt x="70902" y="19181"/>
                      <a:pt x="76224" y="16109"/>
                    </a:cubicBezTo>
                    <a:lnTo>
                      <a:pt x="76224" y="16109"/>
                    </a:lnTo>
                    <a:lnTo>
                      <a:pt x="75938" y="14288"/>
                    </a:lnTo>
                    <a:cubicBezTo>
                      <a:pt x="75688" y="12609"/>
                      <a:pt x="75474" y="9894"/>
                      <a:pt x="73688" y="6929"/>
                    </a:cubicBezTo>
                    <a:lnTo>
                      <a:pt x="74045" y="6787"/>
                    </a:lnTo>
                    <a:cubicBezTo>
                      <a:pt x="71116" y="3322"/>
                      <a:pt x="67973" y="1857"/>
                      <a:pt x="64544" y="2572"/>
                    </a:cubicBezTo>
                    <a:cubicBezTo>
                      <a:pt x="64651" y="250"/>
                      <a:pt x="60972" y="1571"/>
                      <a:pt x="60043" y="714"/>
                    </a:cubicBezTo>
                    <a:lnTo>
                      <a:pt x="60150" y="572"/>
                    </a:lnTo>
                    <a:cubicBezTo>
                      <a:pt x="57364" y="1893"/>
                      <a:pt x="54364" y="-1000"/>
                      <a:pt x="51864" y="857"/>
                    </a:cubicBezTo>
                    <a:cubicBezTo>
                      <a:pt x="51935" y="678"/>
                      <a:pt x="51899" y="107"/>
                      <a:pt x="52506" y="0"/>
                    </a:cubicBezTo>
                    <a:cubicBezTo>
                      <a:pt x="50542" y="393"/>
                      <a:pt x="48292" y="1643"/>
                      <a:pt x="47792" y="429"/>
                    </a:cubicBezTo>
                    <a:cubicBezTo>
                      <a:pt x="43470" y="1822"/>
                      <a:pt x="37648" y="4215"/>
                      <a:pt x="36469" y="7394"/>
                    </a:cubicBezTo>
                    <a:lnTo>
                      <a:pt x="36433" y="7001"/>
                    </a:lnTo>
                    <a:cubicBezTo>
                      <a:pt x="35826" y="8894"/>
                      <a:pt x="34897" y="8287"/>
                      <a:pt x="33933" y="9823"/>
                    </a:cubicBezTo>
                    <a:cubicBezTo>
                      <a:pt x="33754" y="9751"/>
                      <a:pt x="33611" y="9751"/>
                      <a:pt x="33576" y="9680"/>
                    </a:cubicBezTo>
                    <a:cubicBezTo>
                      <a:pt x="33040" y="11680"/>
                      <a:pt x="30004" y="12894"/>
                      <a:pt x="29468" y="14252"/>
                    </a:cubicBezTo>
                    <a:lnTo>
                      <a:pt x="28825" y="13752"/>
                    </a:lnTo>
                    <a:lnTo>
                      <a:pt x="26682" y="16288"/>
                    </a:lnTo>
                    <a:cubicBezTo>
                      <a:pt x="26968" y="16002"/>
                      <a:pt x="27325" y="15752"/>
                      <a:pt x="27646" y="15502"/>
                    </a:cubicBezTo>
                    <a:cubicBezTo>
                      <a:pt x="29004" y="17252"/>
                      <a:pt x="24932" y="16466"/>
                      <a:pt x="24539" y="19288"/>
                    </a:cubicBezTo>
                    <a:cubicBezTo>
                      <a:pt x="22931" y="21110"/>
                      <a:pt x="26003" y="25503"/>
                      <a:pt x="24039" y="26575"/>
                    </a:cubicBezTo>
                    <a:cubicBezTo>
                      <a:pt x="24396" y="27968"/>
                      <a:pt x="23074" y="24932"/>
                      <a:pt x="22967" y="26575"/>
                    </a:cubicBezTo>
                    <a:cubicBezTo>
                      <a:pt x="21967" y="25968"/>
                      <a:pt x="22717" y="25611"/>
                      <a:pt x="21717" y="25432"/>
                    </a:cubicBezTo>
                    <a:cubicBezTo>
                      <a:pt x="21431" y="26896"/>
                      <a:pt x="19467" y="26682"/>
                      <a:pt x="19145" y="28611"/>
                    </a:cubicBezTo>
                    <a:lnTo>
                      <a:pt x="18359" y="28182"/>
                    </a:lnTo>
                    <a:cubicBezTo>
                      <a:pt x="18467" y="31004"/>
                      <a:pt x="14895" y="31182"/>
                      <a:pt x="15359" y="33397"/>
                    </a:cubicBezTo>
                    <a:cubicBezTo>
                      <a:pt x="14680" y="35898"/>
                      <a:pt x="12144" y="33397"/>
                      <a:pt x="12323" y="36612"/>
                    </a:cubicBezTo>
                    <a:lnTo>
                      <a:pt x="10716" y="36897"/>
                    </a:lnTo>
                    <a:cubicBezTo>
                      <a:pt x="9966" y="37826"/>
                      <a:pt x="11644" y="38362"/>
                      <a:pt x="10501" y="39219"/>
                    </a:cubicBezTo>
                    <a:cubicBezTo>
                      <a:pt x="9858" y="38791"/>
                      <a:pt x="9180" y="40469"/>
                      <a:pt x="8894" y="39398"/>
                    </a:cubicBezTo>
                    <a:cubicBezTo>
                      <a:pt x="6394" y="41827"/>
                      <a:pt x="7751" y="45613"/>
                      <a:pt x="4893" y="49970"/>
                    </a:cubicBezTo>
                    <a:cubicBezTo>
                      <a:pt x="6179" y="51256"/>
                      <a:pt x="5144" y="53399"/>
                      <a:pt x="6251" y="54114"/>
                    </a:cubicBezTo>
                    <a:cubicBezTo>
                      <a:pt x="5572" y="54257"/>
                      <a:pt x="6144" y="58150"/>
                      <a:pt x="4679" y="55900"/>
                    </a:cubicBezTo>
                    <a:cubicBezTo>
                      <a:pt x="4572" y="55721"/>
                      <a:pt x="4572" y="55364"/>
                      <a:pt x="4822" y="55400"/>
                    </a:cubicBezTo>
                    <a:lnTo>
                      <a:pt x="3929" y="55114"/>
                    </a:lnTo>
                    <a:cubicBezTo>
                      <a:pt x="2215" y="57507"/>
                      <a:pt x="4929" y="59150"/>
                      <a:pt x="4715" y="61007"/>
                    </a:cubicBezTo>
                    <a:cubicBezTo>
                      <a:pt x="5001" y="60472"/>
                      <a:pt x="4893" y="59686"/>
                      <a:pt x="5536" y="60186"/>
                    </a:cubicBezTo>
                    <a:lnTo>
                      <a:pt x="5465" y="61900"/>
                    </a:lnTo>
                    <a:lnTo>
                      <a:pt x="4715" y="61579"/>
                    </a:lnTo>
                    <a:cubicBezTo>
                      <a:pt x="4572" y="62401"/>
                      <a:pt x="4429" y="63151"/>
                      <a:pt x="4251" y="63829"/>
                    </a:cubicBezTo>
                    <a:lnTo>
                      <a:pt x="5179" y="63580"/>
                    </a:lnTo>
                    <a:cubicBezTo>
                      <a:pt x="4643" y="64651"/>
                      <a:pt x="3036" y="64722"/>
                      <a:pt x="4251" y="65830"/>
                    </a:cubicBezTo>
                    <a:cubicBezTo>
                      <a:pt x="4893" y="66437"/>
                      <a:pt x="5644" y="65151"/>
                      <a:pt x="5751" y="66187"/>
                    </a:cubicBezTo>
                    <a:cubicBezTo>
                      <a:pt x="4929" y="67330"/>
                      <a:pt x="3393" y="69223"/>
                      <a:pt x="2429" y="71652"/>
                    </a:cubicBezTo>
                    <a:cubicBezTo>
                      <a:pt x="3500" y="71687"/>
                      <a:pt x="3286" y="72330"/>
                      <a:pt x="3322" y="73116"/>
                    </a:cubicBezTo>
                    <a:lnTo>
                      <a:pt x="2429" y="72974"/>
                    </a:lnTo>
                    <a:cubicBezTo>
                      <a:pt x="3000" y="76188"/>
                      <a:pt x="179" y="73545"/>
                      <a:pt x="607" y="77045"/>
                    </a:cubicBezTo>
                    <a:lnTo>
                      <a:pt x="0" y="76652"/>
                    </a:lnTo>
                    <a:lnTo>
                      <a:pt x="1786" y="77796"/>
                    </a:lnTo>
                    <a:cubicBezTo>
                      <a:pt x="3465" y="80939"/>
                      <a:pt x="-429" y="79581"/>
                      <a:pt x="2465" y="83082"/>
                    </a:cubicBezTo>
                    <a:cubicBezTo>
                      <a:pt x="2072" y="81689"/>
                      <a:pt x="4358" y="82260"/>
                      <a:pt x="4215" y="83868"/>
                    </a:cubicBezTo>
                    <a:lnTo>
                      <a:pt x="3286" y="83582"/>
                    </a:lnTo>
                    <a:cubicBezTo>
                      <a:pt x="3608" y="84475"/>
                      <a:pt x="4036" y="84689"/>
                      <a:pt x="3929" y="85332"/>
                    </a:cubicBezTo>
                    <a:cubicBezTo>
                      <a:pt x="3393" y="84904"/>
                      <a:pt x="2643" y="85332"/>
                      <a:pt x="3036" y="86689"/>
                    </a:cubicBezTo>
                    <a:lnTo>
                      <a:pt x="1822" y="86011"/>
                    </a:lnTo>
                    <a:cubicBezTo>
                      <a:pt x="2536" y="86832"/>
                      <a:pt x="3036" y="87511"/>
                      <a:pt x="3929" y="88261"/>
                    </a:cubicBezTo>
                    <a:cubicBezTo>
                      <a:pt x="3822" y="90940"/>
                      <a:pt x="6501" y="93583"/>
                      <a:pt x="6429" y="94940"/>
                    </a:cubicBezTo>
                    <a:cubicBezTo>
                      <a:pt x="6429" y="94940"/>
                      <a:pt x="7108" y="96084"/>
                      <a:pt x="8144" y="97084"/>
                    </a:cubicBezTo>
                    <a:cubicBezTo>
                      <a:pt x="9323" y="97905"/>
                      <a:pt x="10787" y="98584"/>
                      <a:pt x="11573" y="98262"/>
                    </a:cubicBezTo>
                    <a:cubicBezTo>
                      <a:pt x="10251" y="98619"/>
                      <a:pt x="12716" y="100013"/>
                      <a:pt x="11573" y="100584"/>
                    </a:cubicBezTo>
                    <a:cubicBezTo>
                      <a:pt x="12430" y="100370"/>
                      <a:pt x="13895" y="100370"/>
                      <a:pt x="15252" y="100477"/>
                    </a:cubicBezTo>
                    <a:cubicBezTo>
                      <a:pt x="16681" y="100334"/>
                      <a:pt x="18038" y="100405"/>
                      <a:pt x="18824" y="100941"/>
                    </a:cubicBezTo>
                    <a:lnTo>
                      <a:pt x="18502" y="101048"/>
                    </a:lnTo>
                    <a:cubicBezTo>
                      <a:pt x="21395" y="101655"/>
                      <a:pt x="24717" y="100298"/>
                      <a:pt x="26253" y="99334"/>
                    </a:cubicBezTo>
                    <a:cubicBezTo>
                      <a:pt x="28111" y="98298"/>
                      <a:pt x="29611" y="97262"/>
                      <a:pt x="31432" y="96905"/>
                    </a:cubicBezTo>
                    <a:cubicBezTo>
                      <a:pt x="30790" y="96048"/>
                      <a:pt x="32754" y="95619"/>
                      <a:pt x="31647" y="94690"/>
                    </a:cubicBezTo>
                    <a:cubicBezTo>
                      <a:pt x="33969" y="91761"/>
                      <a:pt x="38648" y="93333"/>
                      <a:pt x="37147" y="89225"/>
                    </a:cubicBezTo>
                    <a:cubicBezTo>
                      <a:pt x="38219" y="88118"/>
                      <a:pt x="39183" y="88868"/>
                      <a:pt x="39969" y="88511"/>
                    </a:cubicBezTo>
                    <a:lnTo>
                      <a:pt x="39826" y="88904"/>
                    </a:lnTo>
                    <a:cubicBezTo>
                      <a:pt x="41898" y="86797"/>
                      <a:pt x="42434" y="86154"/>
                      <a:pt x="44113" y="84796"/>
                    </a:cubicBezTo>
                    <a:cubicBezTo>
                      <a:pt x="44613" y="83725"/>
                      <a:pt x="43363" y="82225"/>
                      <a:pt x="45077" y="81224"/>
                    </a:cubicBezTo>
                    <a:cubicBezTo>
                      <a:pt x="45184" y="82225"/>
                      <a:pt x="45649" y="81546"/>
                      <a:pt x="46149" y="81010"/>
                    </a:cubicBezTo>
                    <a:cubicBezTo>
                      <a:pt x="45934" y="81439"/>
                      <a:pt x="46006" y="81760"/>
                      <a:pt x="47077" y="81403"/>
                    </a:cubicBezTo>
                    <a:cubicBezTo>
                      <a:pt x="47006" y="81153"/>
                      <a:pt x="47042" y="80867"/>
                      <a:pt x="47077" y="80653"/>
                    </a:cubicBezTo>
                    <a:cubicBezTo>
                      <a:pt x="47113" y="80689"/>
                      <a:pt x="47184" y="80689"/>
                      <a:pt x="47220" y="80760"/>
                    </a:cubicBezTo>
                    <a:cubicBezTo>
                      <a:pt x="47863" y="79689"/>
                      <a:pt x="47542" y="79689"/>
                      <a:pt x="47077" y="80010"/>
                    </a:cubicBezTo>
                    <a:cubicBezTo>
                      <a:pt x="47006" y="79903"/>
                      <a:pt x="46863" y="79831"/>
                      <a:pt x="46577" y="79831"/>
                    </a:cubicBezTo>
                    <a:cubicBezTo>
                      <a:pt x="48185" y="79617"/>
                      <a:pt x="48935" y="76974"/>
                      <a:pt x="50006" y="77724"/>
                    </a:cubicBezTo>
                    <a:cubicBezTo>
                      <a:pt x="51971" y="74652"/>
                      <a:pt x="52185" y="71795"/>
                      <a:pt x="53328" y="69116"/>
                    </a:cubicBezTo>
                    <a:cubicBezTo>
                      <a:pt x="54078" y="69223"/>
                      <a:pt x="54221" y="70116"/>
                      <a:pt x="53971" y="70973"/>
                    </a:cubicBezTo>
                    <a:lnTo>
                      <a:pt x="54864" y="69080"/>
                    </a:lnTo>
                    <a:cubicBezTo>
                      <a:pt x="55686" y="69616"/>
                      <a:pt x="54721" y="70402"/>
                      <a:pt x="54507" y="71045"/>
                    </a:cubicBezTo>
                    <a:cubicBezTo>
                      <a:pt x="57221" y="69795"/>
                      <a:pt x="55864" y="65901"/>
                      <a:pt x="58543" y="64186"/>
                    </a:cubicBezTo>
                    <a:lnTo>
                      <a:pt x="58150" y="63294"/>
                    </a:lnTo>
                    <a:lnTo>
                      <a:pt x="58329" y="63222"/>
                    </a:lnTo>
                    <a:cubicBezTo>
                      <a:pt x="57971" y="63008"/>
                      <a:pt x="57793" y="62186"/>
                      <a:pt x="57900" y="61758"/>
                    </a:cubicBezTo>
                    <a:cubicBezTo>
                      <a:pt x="58829" y="61829"/>
                      <a:pt x="59615" y="62758"/>
                      <a:pt x="60258" y="61508"/>
                    </a:cubicBezTo>
                    <a:cubicBezTo>
                      <a:pt x="61543" y="60936"/>
                      <a:pt x="61436" y="58543"/>
                      <a:pt x="61686" y="57043"/>
                    </a:cubicBezTo>
                    <a:cubicBezTo>
                      <a:pt x="61186" y="57650"/>
                      <a:pt x="60900" y="57222"/>
                      <a:pt x="60793" y="56793"/>
                    </a:cubicBezTo>
                    <a:cubicBezTo>
                      <a:pt x="61115" y="56186"/>
                      <a:pt x="62043" y="56221"/>
                      <a:pt x="61972" y="55579"/>
                    </a:cubicBezTo>
                    <a:lnTo>
                      <a:pt x="63008" y="56078"/>
                    </a:lnTo>
                    <a:cubicBezTo>
                      <a:pt x="61936" y="55793"/>
                      <a:pt x="62829" y="53935"/>
                      <a:pt x="62508" y="53471"/>
                    </a:cubicBezTo>
                    <a:cubicBezTo>
                      <a:pt x="63437" y="53507"/>
                      <a:pt x="62651" y="54757"/>
                      <a:pt x="63151" y="55221"/>
                    </a:cubicBezTo>
                    <a:cubicBezTo>
                      <a:pt x="64330" y="52721"/>
                      <a:pt x="63758" y="53971"/>
                      <a:pt x="64937" y="51471"/>
                    </a:cubicBezTo>
                    <a:cubicBezTo>
                      <a:pt x="64865" y="49756"/>
                      <a:pt x="63829" y="51221"/>
                      <a:pt x="63258" y="50114"/>
                    </a:cubicBezTo>
                    <a:cubicBezTo>
                      <a:pt x="63651" y="48863"/>
                      <a:pt x="63544" y="47363"/>
                      <a:pt x="64830" y="46363"/>
                    </a:cubicBezTo>
                    <a:lnTo>
                      <a:pt x="63686" y="46291"/>
                    </a:lnTo>
                    <a:cubicBezTo>
                      <a:pt x="64115" y="43755"/>
                      <a:pt x="64901" y="42541"/>
                      <a:pt x="66580" y="41577"/>
                    </a:cubicBezTo>
                    <a:cubicBezTo>
                      <a:pt x="67187" y="31647"/>
                      <a:pt x="65365" y="29325"/>
                      <a:pt x="63115" y="29575"/>
                    </a:cubicBezTo>
                    <a:cubicBezTo>
                      <a:pt x="60865" y="29861"/>
                      <a:pt x="58400" y="32754"/>
                      <a:pt x="58400" y="32754"/>
                    </a:cubicBezTo>
                    <a:cubicBezTo>
                      <a:pt x="53007" y="37898"/>
                      <a:pt x="54007" y="42613"/>
                      <a:pt x="50792" y="5036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511">
              <a:extLst>
                <a:ext uri="{FF2B5EF4-FFF2-40B4-BE49-F238E27FC236}">
                  <a16:creationId xmlns:a16="http://schemas.microsoft.com/office/drawing/2014/main" id="{90F31D39-8DB4-064D-B3B3-CD3DD7A2D837}"/>
                </a:ext>
              </a:extLst>
            </p:cNvPr>
            <p:cNvGrpSpPr/>
            <p:nvPr/>
          </p:nvGrpSpPr>
          <p:grpSpPr>
            <a:xfrm>
              <a:off x="8192071" y="6274513"/>
              <a:ext cx="88860" cy="100191"/>
              <a:chOff x="8192071" y="6274513"/>
              <a:chExt cx="88860" cy="100191"/>
            </a:xfrm>
            <a:grpFill/>
          </p:grpSpPr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CF0FB463-F90C-0C46-A406-B3C86616539C}"/>
                  </a:ext>
                </a:extLst>
              </p:cNvPr>
              <p:cNvSpPr/>
              <p:nvPr/>
            </p:nvSpPr>
            <p:spPr>
              <a:xfrm>
                <a:off x="8229539" y="6293358"/>
                <a:ext cx="678" cy="221"/>
              </a:xfrm>
              <a:custGeom>
                <a:avLst/>
                <a:gdLst>
                  <a:gd name="connsiteX0" fmla="*/ 679 w 678"/>
                  <a:gd name="connsiteY0" fmla="*/ 178 h 221"/>
                  <a:gd name="connsiteX1" fmla="*/ 0 w 678"/>
                  <a:gd name="connsiteY1" fmla="*/ 0 h 221"/>
                  <a:gd name="connsiteX2" fmla="*/ 679 w 678"/>
                  <a:gd name="connsiteY2" fmla="*/ 178 h 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8" h="221">
                    <a:moveTo>
                      <a:pt x="679" y="178"/>
                    </a:moveTo>
                    <a:lnTo>
                      <a:pt x="0" y="0"/>
                    </a:lnTo>
                    <a:cubicBezTo>
                      <a:pt x="71" y="178"/>
                      <a:pt x="250" y="286"/>
                      <a:pt x="679" y="1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8CF71E1D-9FCA-C34F-87F8-7125866ED76F}"/>
                  </a:ext>
                </a:extLst>
              </p:cNvPr>
              <p:cNvSpPr/>
              <p:nvPr/>
            </p:nvSpPr>
            <p:spPr>
              <a:xfrm>
                <a:off x="8241112" y="6323540"/>
                <a:ext cx="3571" cy="178"/>
              </a:xfrm>
              <a:custGeom>
                <a:avLst/>
                <a:gdLst>
                  <a:gd name="connsiteX0" fmla="*/ 0 w 3571"/>
                  <a:gd name="connsiteY0" fmla="*/ 179 h 178"/>
                  <a:gd name="connsiteX1" fmla="*/ 0 w 3571"/>
                  <a:gd name="connsiteY1" fmla="*/ 0 h 178"/>
                  <a:gd name="connsiteX2" fmla="*/ 0 w 3571"/>
                  <a:gd name="connsiteY2" fmla="*/ 179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178">
                    <a:moveTo>
                      <a:pt x="0" y="179"/>
                    </a:moveTo>
                    <a:cubicBezTo>
                      <a:pt x="0" y="107"/>
                      <a:pt x="0" y="72"/>
                      <a:pt x="0" y="0"/>
                    </a:cubicBezTo>
                    <a:cubicBezTo>
                      <a:pt x="0" y="107"/>
                      <a:pt x="0" y="179"/>
                      <a:pt x="0" y="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491E2951-67B6-8544-8CFA-D1D19A98CD87}"/>
                  </a:ext>
                </a:extLst>
              </p:cNvPr>
              <p:cNvSpPr/>
              <p:nvPr/>
            </p:nvSpPr>
            <p:spPr>
              <a:xfrm>
                <a:off x="8204358" y="6299858"/>
                <a:ext cx="3571" cy="214"/>
              </a:xfrm>
              <a:custGeom>
                <a:avLst/>
                <a:gdLst>
                  <a:gd name="connsiteX0" fmla="*/ 0 w 3571"/>
                  <a:gd name="connsiteY0" fmla="*/ 215 h 214"/>
                  <a:gd name="connsiteX1" fmla="*/ 0 w 3571"/>
                  <a:gd name="connsiteY1" fmla="*/ 215 h 214"/>
                  <a:gd name="connsiteX2" fmla="*/ 0 w 3571"/>
                  <a:gd name="connsiteY2" fmla="*/ 0 h 214"/>
                  <a:gd name="connsiteX3" fmla="*/ 0 w 3571"/>
                  <a:gd name="connsiteY3" fmla="*/ 215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1" h="214">
                    <a:moveTo>
                      <a:pt x="0" y="215"/>
                    </a:moveTo>
                    <a:lnTo>
                      <a:pt x="0" y="215"/>
                    </a:lnTo>
                    <a:cubicBezTo>
                      <a:pt x="0" y="107"/>
                      <a:pt x="0" y="72"/>
                      <a:pt x="0" y="0"/>
                    </a:cubicBezTo>
                    <a:lnTo>
                      <a:pt x="0" y="215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72C47C45-5693-6745-A00E-45CA64CE7FB0}"/>
                  </a:ext>
                </a:extLst>
              </p:cNvPr>
              <p:cNvSpPr/>
              <p:nvPr/>
            </p:nvSpPr>
            <p:spPr>
              <a:xfrm>
                <a:off x="8192071" y="6274513"/>
                <a:ext cx="88860" cy="100191"/>
              </a:xfrm>
              <a:custGeom>
                <a:avLst/>
                <a:gdLst>
                  <a:gd name="connsiteX0" fmla="*/ 40755 w 88860"/>
                  <a:gd name="connsiteY0" fmla="*/ 4128 h 100191"/>
                  <a:gd name="connsiteX1" fmla="*/ 30825 w 88860"/>
                  <a:gd name="connsiteY1" fmla="*/ 6307 h 100191"/>
                  <a:gd name="connsiteX2" fmla="*/ 19717 w 88860"/>
                  <a:gd name="connsiteY2" fmla="*/ 13308 h 100191"/>
                  <a:gd name="connsiteX3" fmla="*/ 12323 w 88860"/>
                  <a:gd name="connsiteY3" fmla="*/ 25524 h 100191"/>
                  <a:gd name="connsiteX4" fmla="*/ 9930 w 88860"/>
                  <a:gd name="connsiteY4" fmla="*/ 32953 h 100191"/>
                  <a:gd name="connsiteX5" fmla="*/ 8751 w 88860"/>
                  <a:gd name="connsiteY5" fmla="*/ 33382 h 100191"/>
                  <a:gd name="connsiteX6" fmla="*/ 7894 w 88860"/>
                  <a:gd name="connsiteY6" fmla="*/ 35775 h 100191"/>
                  <a:gd name="connsiteX7" fmla="*/ 7680 w 88860"/>
                  <a:gd name="connsiteY7" fmla="*/ 35632 h 100191"/>
                  <a:gd name="connsiteX8" fmla="*/ 6965 w 88860"/>
                  <a:gd name="connsiteY8" fmla="*/ 38740 h 100191"/>
                  <a:gd name="connsiteX9" fmla="*/ 6751 w 88860"/>
                  <a:gd name="connsiteY9" fmla="*/ 38597 h 100191"/>
                  <a:gd name="connsiteX10" fmla="*/ 6286 w 88860"/>
                  <a:gd name="connsiteY10" fmla="*/ 39990 h 100191"/>
                  <a:gd name="connsiteX11" fmla="*/ 6036 w 88860"/>
                  <a:gd name="connsiteY11" fmla="*/ 39633 h 100191"/>
                  <a:gd name="connsiteX12" fmla="*/ 4215 w 88860"/>
                  <a:gd name="connsiteY12" fmla="*/ 45562 h 100191"/>
                  <a:gd name="connsiteX13" fmla="*/ 5286 w 88860"/>
                  <a:gd name="connsiteY13" fmla="*/ 45776 h 100191"/>
                  <a:gd name="connsiteX14" fmla="*/ 2215 w 88860"/>
                  <a:gd name="connsiteY14" fmla="*/ 54563 h 100191"/>
                  <a:gd name="connsiteX15" fmla="*/ 1964 w 88860"/>
                  <a:gd name="connsiteY15" fmla="*/ 54456 h 100191"/>
                  <a:gd name="connsiteX16" fmla="*/ 821 w 88860"/>
                  <a:gd name="connsiteY16" fmla="*/ 67136 h 100191"/>
                  <a:gd name="connsiteX17" fmla="*/ 0 w 88860"/>
                  <a:gd name="connsiteY17" fmla="*/ 67315 h 100191"/>
                  <a:gd name="connsiteX18" fmla="*/ 2643 w 88860"/>
                  <a:gd name="connsiteY18" fmla="*/ 72244 h 100191"/>
                  <a:gd name="connsiteX19" fmla="*/ 1393 w 88860"/>
                  <a:gd name="connsiteY19" fmla="*/ 74030 h 100191"/>
                  <a:gd name="connsiteX20" fmla="*/ 3143 w 88860"/>
                  <a:gd name="connsiteY20" fmla="*/ 76709 h 100191"/>
                  <a:gd name="connsiteX21" fmla="*/ 2679 w 88860"/>
                  <a:gd name="connsiteY21" fmla="*/ 76137 h 100191"/>
                  <a:gd name="connsiteX22" fmla="*/ 3929 w 88860"/>
                  <a:gd name="connsiteY22" fmla="*/ 79924 h 100191"/>
                  <a:gd name="connsiteX23" fmla="*/ 5393 w 88860"/>
                  <a:gd name="connsiteY23" fmla="*/ 78709 h 100191"/>
                  <a:gd name="connsiteX24" fmla="*/ 4536 w 88860"/>
                  <a:gd name="connsiteY24" fmla="*/ 81602 h 100191"/>
                  <a:gd name="connsiteX25" fmla="*/ 5858 w 88860"/>
                  <a:gd name="connsiteY25" fmla="*/ 81102 h 100191"/>
                  <a:gd name="connsiteX26" fmla="*/ 6358 w 88860"/>
                  <a:gd name="connsiteY26" fmla="*/ 89496 h 100191"/>
                  <a:gd name="connsiteX27" fmla="*/ 13252 w 88860"/>
                  <a:gd name="connsiteY27" fmla="*/ 96354 h 100191"/>
                  <a:gd name="connsiteX28" fmla="*/ 17859 w 88860"/>
                  <a:gd name="connsiteY28" fmla="*/ 98747 h 100191"/>
                  <a:gd name="connsiteX29" fmla="*/ 20431 w 88860"/>
                  <a:gd name="connsiteY29" fmla="*/ 99676 h 100191"/>
                  <a:gd name="connsiteX30" fmla="*/ 23431 w 88860"/>
                  <a:gd name="connsiteY30" fmla="*/ 100069 h 100191"/>
                  <a:gd name="connsiteX31" fmla="*/ 29361 w 88860"/>
                  <a:gd name="connsiteY31" fmla="*/ 99569 h 100191"/>
                  <a:gd name="connsiteX32" fmla="*/ 34433 w 88860"/>
                  <a:gd name="connsiteY32" fmla="*/ 97390 h 100191"/>
                  <a:gd name="connsiteX33" fmla="*/ 41898 w 88860"/>
                  <a:gd name="connsiteY33" fmla="*/ 91854 h 100191"/>
                  <a:gd name="connsiteX34" fmla="*/ 43041 w 88860"/>
                  <a:gd name="connsiteY34" fmla="*/ 92139 h 100191"/>
                  <a:gd name="connsiteX35" fmla="*/ 44398 w 88860"/>
                  <a:gd name="connsiteY35" fmla="*/ 88853 h 100191"/>
                  <a:gd name="connsiteX36" fmla="*/ 44470 w 88860"/>
                  <a:gd name="connsiteY36" fmla="*/ 87424 h 100191"/>
                  <a:gd name="connsiteX37" fmla="*/ 45506 w 88860"/>
                  <a:gd name="connsiteY37" fmla="*/ 87532 h 100191"/>
                  <a:gd name="connsiteX38" fmla="*/ 45970 w 88860"/>
                  <a:gd name="connsiteY38" fmla="*/ 85531 h 100191"/>
                  <a:gd name="connsiteX39" fmla="*/ 47399 w 88860"/>
                  <a:gd name="connsiteY39" fmla="*/ 84995 h 100191"/>
                  <a:gd name="connsiteX40" fmla="*/ 51971 w 88860"/>
                  <a:gd name="connsiteY40" fmla="*/ 73709 h 100191"/>
                  <a:gd name="connsiteX41" fmla="*/ 56150 w 88860"/>
                  <a:gd name="connsiteY41" fmla="*/ 64850 h 100191"/>
                  <a:gd name="connsiteX42" fmla="*/ 58436 w 88860"/>
                  <a:gd name="connsiteY42" fmla="*/ 55956 h 100191"/>
                  <a:gd name="connsiteX43" fmla="*/ 71687 w 88860"/>
                  <a:gd name="connsiteY43" fmla="*/ 35775 h 100191"/>
                  <a:gd name="connsiteX44" fmla="*/ 71652 w 88860"/>
                  <a:gd name="connsiteY44" fmla="*/ 34847 h 100191"/>
                  <a:gd name="connsiteX45" fmla="*/ 73902 w 88860"/>
                  <a:gd name="connsiteY45" fmla="*/ 32168 h 100191"/>
                  <a:gd name="connsiteX46" fmla="*/ 76081 w 88860"/>
                  <a:gd name="connsiteY46" fmla="*/ 31310 h 100191"/>
                  <a:gd name="connsiteX47" fmla="*/ 86261 w 88860"/>
                  <a:gd name="connsiteY47" fmla="*/ 26952 h 100191"/>
                  <a:gd name="connsiteX48" fmla="*/ 87547 w 88860"/>
                  <a:gd name="connsiteY48" fmla="*/ 20273 h 100191"/>
                  <a:gd name="connsiteX49" fmla="*/ 83475 w 88860"/>
                  <a:gd name="connsiteY49" fmla="*/ 20523 h 100191"/>
                  <a:gd name="connsiteX50" fmla="*/ 76938 w 88860"/>
                  <a:gd name="connsiteY50" fmla="*/ 18666 h 100191"/>
                  <a:gd name="connsiteX51" fmla="*/ 77045 w 88860"/>
                  <a:gd name="connsiteY51" fmla="*/ 18309 h 100191"/>
                  <a:gd name="connsiteX52" fmla="*/ 71580 w 88860"/>
                  <a:gd name="connsiteY52" fmla="*/ 18773 h 100191"/>
                  <a:gd name="connsiteX53" fmla="*/ 66615 w 88860"/>
                  <a:gd name="connsiteY53" fmla="*/ 22523 h 100191"/>
                  <a:gd name="connsiteX54" fmla="*/ 61865 w 88860"/>
                  <a:gd name="connsiteY54" fmla="*/ 26345 h 100191"/>
                  <a:gd name="connsiteX55" fmla="*/ 61793 w 88860"/>
                  <a:gd name="connsiteY55" fmla="*/ 26167 h 100191"/>
                  <a:gd name="connsiteX56" fmla="*/ 58329 w 88860"/>
                  <a:gd name="connsiteY56" fmla="*/ 32775 h 100191"/>
                  <a:gd name="connsiteX57" fmla="*/ 57900 w 88860"/>
                  <a:gd name="connsiteY57" fmla="*/ 31953 h 100191"/>
                  <a:gd name="connsiteX58" fmla="*/ 55578 w 88860"/>
                  <a:gd name="connsiteY58" fmla="*/ 34847 h 100191"/>
                  <a:gd name="connsiteX59" fmla="*/ 50756 w 88860"/>
                  <a:gd name="connsiteY59" fmla="*/ 45991 h 100191"/>
                  <a:gd name="connsiteX60" fmla="*/ 50542 w 88860"/>
                  <a:gd name="connsiteY60" fmla="*/ 45669 h 100191"/>
                  <a:gd name="connsiteX61" fmla="*/ 49506 w 88860"/>
                  <a:gd name="connsiteY61" fmla="*/ 49241 h 100191"/>
                  <a:gd name="connsiteX62" fmla="*/ 49149 w 88860"/>
                  <a:gd name="connsiteY62" fmla="*/ 49241 h 100191"/>
                  <a:gd name="connsiteX63" fmla="*/ 47006 w 88860"/>
                  <a:gd name="connsiteY63" fmla="*/ 55099 h 100191"/>
                  <a:gd name="connsiteX64" fmla="*/ 46220 w 88860"/>
                  <a:gd name="connsiteY64" fmla="*/ 54849 h 100191"/>
                  <a:gd name="connsiteX65" fmla="*/ 45041 w 88860"/>
                  <a:gd name="connsiteY65" fmla="*/ 58064 h 100191"/>
                  <a:gd name="connsiteX66" fmla="*/ 45684 w 88860"/>
                  <a:gd name="connsiteY66" fmla="*/ 56956 h 100191"/>
                  <a:gd name="connsiteX67" fmla="*/ 43970 w 88860"/>
                  <a:gd name="connsiteY67" fmla="*/ 61457 h 100191"/>
                  <a:gd name="connsiteX68" fmla="*/ 44970 w 88860"/>
                  <a:gd name="connsiteY68" fmla="*/ 68744 h 100191"/>
                  <a:gd name="connsiteX69" fmla="*/ 43898 w 88860"/>
                  <a:gd name="connsiteY69" fmla="*/ 68993 h 100191"/>
                  <a:gd name="connsiteX70" fmla="*/ 42470 w 88860"/>
                  <a:gd name="connsiteY70" fmla="*/ 68065 h 100191"/>
                  <a:gd name="connsiteX71" fmla="*/ 40434 w 88860"/>
                  <a:gd name="connsiteY71" fmla="*/ 71851 h 100191"/>
                  <a:gd name="connsiteX72" fmla="*/ 39576 w 88860"/>
                  <a:gd name="connsiteY72" fmla="*/ 71566 h 100191"/>
                  <a:gd name="connsiteX73" fmla="*/ 37362 w 88860"/>
                  <a:gd name="connsiteY73" fmla="*/ 77102 h 100191"/>
                  <a:gd name="connsiteX74" fmla="*/ 34611 w 88860"/>
                  <a:gd name="connsiteY74" fmla="*/ 80102 h 100191"/>
                  <a:gd name="connsiteX75" fmla="*/ 33075 w 88860"/>
                  <a:gd name="connsiteY75" fmla="*/ 80209 h 100191"/>
                  <a:gd name="connsiteX76" fmla="*/ 32861 w 88860"/>
                  <a:gd name="connsiteY76" fmla="*/ 82174 h 100191"/>
                  <a:gd name="connsiteX77" fmla="*/ 31361 w 88860"/>
                  <a:gd name="connsiteY77" fmla="*/ 81888 h 100191"/>
                  <a:gd name="connsiteX78" fmla="*/ 29361 w 88860"/>
                  <a:gd name="connsiteY78" fmla="*/ 84424 h 100191"/>
                  <a:gd name="connsiteX79" fmla="*/ 28396 w 88860"/>
                  <a:gd name="connsiteY79" fmla="*/ 85603 h 100191"/>
                  <a:gd name="connsiteX80" fmla="*/ 26968 w 88860"/>
                  <a:gd name="connsiteY80" fmla="*/ 85638 h 100191"/>
                  <a:gd name="connsiteX81" fmla="*/ 26360 w 88860"/>
                  <a:gd name="connsiteY81" fmla="*/ 87639 h 100191"/>
                  <a:gd name="connsiteX82" fmla="*/ 25753 w 88860"/>
                  <a:gd name="connsiteY82" fmla="*/ 87281 h 100191"/>
                  <a:gd name="connsiteX83" fmla="*/ 25753 w 88860"/>
                  <a:gd name="connsiteY83" fmla="*/ 86210 h 100191"/>
                  <a:gd name="connsiteX84" fmla="*/ 25860 w 88860"/>
                  <a:gd name="connsiteY84" fmla="*/ 86317 h 100191"/>
                  <a:gd name="connsiteX85" fmla="*/ 25860 w 88860"/>
                  <a:gd name="connsiteY85" fmla="*/ 85389 h 100191"/>
                  <a:gd name="connsiteX86" fmla="*/ 24003 w 88860"/>
                  <a:gd name="connsiteY86" fmla="*/ 85495 h 100191"/>
                  <a:gd name="connsiteX87" fmla="*/ 24074 w 88860"/>
                  <a:gd name="connsiteY87" fmla="*/ 86460 h 100191"/>
                  <a:gd name="connsiteX88" fmla="*/ 23181 w 88860"/>
                  <a:gd name="connsiteY88" fmla="*/ 85924 h 100191"/>
                  <a:gd name="connsiteX89" fmla="*/ 23753 w 88860"/>
                  <a:gd name="connsiteY89" fmla="*/ 85353 h 100191"/>
                  <a:gd name="connsiteX90" fmla="*/ 22574 w 88860"/>
                  <a:gd name="connsiteY90" fmla="*/ 83996 h 100191"/>
                  <a:gd name="connsiteX91" fmla="*/ 22217 w 88860"/>
                  <a:gd name="connsiteY91" fmla="*/ 84924 h 100191"/>
                  <a:gd name="connsiteX92" fmla="*/ 20860 w 88860"/>
                  <a:gd name="connsiteY92" fmla="*/ 82852 h 100191"/>
                  <a:gd name="connsiteX93" fmla="*/ 19681 w 88860"/>
                  <a:gd name="connsiteY93" fmla="*/ 83888 h 100191"/>
                  <a:gd name="connsiteX94" fmla="*/ 18859 w 88860"/>
                  <a:gd name="connsiteY94" fmla="*/ 81388 h 100191"/>
                  <a:gd name="connsiteX95" fmla="*/ 18181 w 88860"/>
                  <a:gd name="connsiteY95" fmla="*/ 78852 h 100191"/>
                  <a:gd name="connsiteX96" fmla="*/ 16788 w 88860"/>
                  <a:gd name="connsiteY96" fmla="*/ 78709 h 100191"/>
                  <a:gd name="connsiteX97" fmla="*/ 17609 w 88860"/>
                  <a:gd name="connsiteY97" fmla="*/ 78281 h 100191"/>
                  <a:gd name="connsiteX98" fmla="*/ 17716 w 88860"/>
                  <a:gd name="connsiteY98" fmla="*/ 75744 h 100191"/>
                  <a:gd name="connsiteX99" fmla="*/ 18359 w 88860"/>
                  <a:gd name="connsiteY99" fmla="*/ 75709 h 100191"/>
                  <a:gd name="connsiteX100" fmla="*/ 16431 w 88860"/>
                  <a:gd name="connsiteY100" fmla="*/ 75816 h 100191"/>
                  <a:gd name="connsiteX101" fmla="*/ 15288 w 88860"/>
                  <a:gd name="connsiteY101" fmla="*/ 73173 h 100191"/>
                  <a:gd name="connsiteX102" fmla="*/ 13609 w 88860"/>
                  <a:gd name="connsiteY102" fmla="*/ 72780 h 100191"/>
                  <a:gd name="connsiteX103" fmla="*/ 14502 w 88860"/>
                  <a:gd name="connsiteY103" fmla="*/ 72923 h 100191"/>
                  <a:gd name="connsiteX104" fmla="*/ 14002 w 88860"/>
                  <a:gd name="connsiteY104" fmla="*/ 71851 h 100191"/>
                  <a:gd name="connsiteX105" fmla="*/ 15038 w 88860"/>
                  <a:gd name="connsiteY105" fmla="*/ 71137 h 100191"/>
                  <a:gd name="connsiteX106" fmla="*/ 16216 w 88860"/>
                  <a:gd name="connsiteY106" fmla="*/ 71566 h 100191"/>
                  <a:gd name="connsiteX107" fmla="*/ 14537 w 88860"/>
                  <a:gd name="connsiteY107" fmla="*/ 70137 h 100191"/>
                  <a:gd name="connsiteX108" fmla="*/ 15609 w 88860"/>
                  <a:gd name="connsiteY108" fmla="*/ 66458 h 100191"/>
                  <a:gd name="connsiteX109" fmla="*/ 15252 w 88860"/>
                  <a:gd name="connsiteY109" fmla="*/ 63029 h 100191"/>
                  <a:gd name="connsiteX110" fmla="*/ 17466 w 88860"/>
                  <a:gd name="connsiteY110" fmla="*/ 62850 h 100191"/>
                  <a:gd name="connsiteX111" fmla="*/ 17466 w 88860"/>
                  <a:gd name="connsiteY111" fmla="*/ 59099 h 100191"/>
                  <a:gd name="connsiteX112" fmla="*/ 17538 w 88860"/>
                  <a:gd name="connsiteY112" fmla="*/ 59278 h 100191"/>
                  <a:gd name="connsiteX113" fmla="*/ 19788 w 88860"/>
                  <a:gd name="connsiteY113" fmla="*/ 51098 h 100191"/>
                  <a:gd name="connsiteX114" fmla="*/ 18431 w 88860"/>
                  <a:gd name="connsiteY114" fmla="*/ 49455 h 100191"/>
                  <a:gd name="connsiteX115" fmla="*/ 19788 w 88860"/>
                  <a:gd name="connsiteY115" fmla="*/ 42455 h 100191"/>
                  <a:gd name="connsiteX116" fmla="*/ 21931 w 88860"/>
                  <a:gd name="connsiteY116" fmla="*/ 40704 h 100191"/>
                  <a:gd name="connsiteX117" fmla="*/ 21967 w 88860"/>
                  <a:gd name="connsiteY117" fmla="*/ 41097 h 100191"/>
                  <a:gd name="connsiteX118" fmla="*/ 24217 w 88860"/>
                  <a:gd name="connsiteY118" fmla="*/ 35989 h 100191"/>
                  <a:gd name="connsiteX119" fmla="*/ 24003 w 88860"/>
                  <a:gd name="connsiteY119" fmla="*/ 32417 h 100191"/>
                  <a:gd name="connsiteX120" fmla="*/ 24967 w 88860"/>
                  <a:gd name="connsiteY120" fmla="*/ 31989 h 100191"/>
                  <a:gd name="connsiteX121" fmla="*/ 25932 w 88860"/>
                  <a:gd name="connsiteY121" fmla="*/ 32168 h 100191"/>
                  <a:gd name="connsiteX122" fmla="*/ 25753 w 88860"/>
                  <a:gd name="connsiteY122" fmla="*/ 31489 h 100191"/>
                  <a:gd name="connsiteX123" fmla="*/ 25932 w 88860"/>
                  <a:gd name="connsiteY123" fmla="*/ 31560 h 100191"/>
                  <a:gd name="connsiteX124" fmla="*/ 25610 w 88860"/>
                  <a:gd name="connsiteY124" fmla="*/ 30882 h 100191"/>
                  <a:gd name="connsiteX125" fmla="*/ 25110 w 88860"/>
                  <a:gd name="connsiteY125" fmla="*/ 30810 h 100191"/>
                  <a:gd name="connsiteX126" fmla="*/ 27968 w 88860"/>
                  <a:gd name="connsiteY126" fmla="*/ 28381 h 100191"/>
                  <a:gd name="connsiteX127" fmla="*/ 30897 w 88860"/>
                  <a:gd name="connsiteY127" fmla="*/ 21131 h 100191"/>
                  <a:gd name="connsiteX128" fmla="*/ 31218 w 88860"/>
                  <a:gd name="connsiteY128" fmla="*/ 22917 h 100191"/>
                  <a:gd name="connsiteX129" fmla="*/ 32218 w 88860"/>
                  <a:gd name="connsiteY129" fmla="*/ 21773 h 100191"/>
                  <a:gd name="connsiteX130" fmla="*/ 31683 w 88860"/>
                  <a:gd name="connsiteY130" fmla="*/ 23202 h 100191"/>
                  <a:gd name="connsiteX131" fmla="*/ 37076 w 88860"/>
                  <a:gd name="connsiteY131" fmla="*/ 19952 h 100191"/>
                  <a:gd name="connsiteX132" fmla="*/ 37326 w 88860"/>
                  <a:gd name="connsiteY132" fmla="*/ 19023 h 100191"/>
                  <a:gd name="connsiteX133" fmla="*/ 37540 w 88860"/>
                  <a:gd name="connsiteY133" fmla="*/ 19094 h 100191"/>
                  <a:gd name="connsiteX134" fmla="*/ 38076 w 88860"/>
                  <a:gd name="connsiteY134" fmla="*/ 17666 h 100191"/>
                  <a:gd name="connsiteX135" fmla="*/ 40041 w 88860"/>
                  <a:gd name="connsiteY135" fmla="*/ 18951 h 100191"/>
                  <a:gd name="connsiteX136" fmla="*/ 43970 w 88860"/>
                  <a:gd name="connsiteY136" fmla="*/ 16666 h 100191"/>
                  <a:gd name="connsiteX137" fmla="*/ 43505 w 88860"/>
                  <a:gd name="connsiteY137" fmla="*/ 15844 h 100191"/>
                  <a:gd name="connsiteX138" fmla="*/ 45184 w 88860"/>
                  <a:gd name="connsiteY138" fmla="*/ 15844 h 100191"/>
                  <a:gd name="connsiteX139" fmla="*/ 45541 w 88860"/>
                  <a:gd name="connsiteY139" fmla="*/ 16951 h 100191"/>
                  <a:gd name="connsiteX140" fmla="*/ 47077 w 88860"/>
                  <a:gd name="connsiteY140" fmla="*/ 14880 h 100191"/>
                  <a:gd name="connsiteX141" fmla="*/ 46220 w 88860"/>
                  <a:gd name="connsiteY141" fmla="*/ 16523 h 100191"/>
                  <a:gd name="connsiteX142" fmla="*/ 50042 w 88860"/>
                  <a:gd name="connsiteY142" fmla="*/ 15558 h 100191"/>
                  <a:gd name="connsiteX143" fmla="*/ 50149 w 88860"/>
                  <a:gd name="connsiteY143" fmla="*/ 13415 h 100191"/>
                  <a:gd name="connsiteX144" fmla="*/ 54078 w 88860"/>
                  <a:gd name="connsiteY144" fmla="*/ 12736 h 100191"/>
                  <a:gd name="connsiteX145" fmla="*/ 53578 w 88860"/>
                  <a:gd name="connsiteY145" fmla="*/ 11737 h 100191"/>
                  <a:gd name="connsiteX146" fmla="*/ 59079 w 88860"/>
                  <a:gd name="connsiteY146" fmla="*/ 12415 h 100191"/>
                  <a:gd name="connsiteX147" fmla="*/ 69294 w 88860"/>
                  <a:gd name="connsiteY147" fmla="*/ 10486 h 100191"/>
                  <a:gd name="connsiteX148" fmla="*/ 71580 w 88860"/>
                  <a:gd name="connsiteY148" fmla="*/ 7736 h 100191"/>
                  <a:gd name="connsiteX149" fmla="*/ 66294 w 88860"/>
                  <a:gd name="connsiteY149" fmla="*/ 2521 h 100191"/>
                  <a:gd name="connsiteX150" fmla="*/ 53328 w 88860"/>
                  <a:gd name="connsiteY150" fmla="*/ 342 h 100191"/>
                  <a:gd name="connsiteX151" fmla="*/ 40755 w 88860"/>
                  <a:gd name="connsiteY151" fmla="*/ 4128 h 100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</a:cxnLst>
                <a:rect l="l" t="t" r="r" b="b"/>
                <a:pathLst>
                  <a:path w="88860" h="100191">
                    <a:moveTo>
                      <a:pt x="40755" y="4128"/>
                    </a:moveTo>
                    <a:cubicBezTo>
                      <a:pt x="36897" y="4986"/>
                      <a:pt x="33754" y="5664"/>
                      <a:pt x="30825" y="6307"/>
                    </a:cubicBezTo>
                    <a:cubicBezTo>
                      <a:pt x="28039" y="7057"/>
                      <a:pt x="24003" y="8307"/>
                      <a:pt x="19717" y="13308"/>
                    </a:cubicBezTo>
                    <a:cubicBezTo>
                      <a:pt x="15395" y="17916"/>
                      <a:pt x="14145" y="22024"/>
                      <a:pt x="12323" y="25524"/>
                    </a:cubicBezTo>
                    <a:cubicBezTo>
                      <a:pt x="12716" y="27953"/>
                      <a:pt x="9751" y="30274"/>
                      <a:pt x="9930" y="32953"/>
                    </a:cubicBezTo>
                    <a:lnTo>
                      <a:pt x="8751" y="33382"/>
                    </a:lnTo>
                    <a:cubicBezTo>
                      <a:pt x="8823" y="34311"/>
                      <a:pt x="8644" y="35239"/>
                      <a:pt x="7894" y="35775"/>
                    </a:cubicBezTo>
                    <a:lnTo>
                      <a:pt x="7680" y="35632"/>
                    </a:lnTo>
                    <a:cubicBezTo>
                      <a:pt x="7787" y="36990"/>
                      <a:pt x="6894" y="38061"/>
                      <a:pt x="6965" y="38740"/>
                    </a:cubicBezTo>
                    <a:lnTo>
                      <a:pt x="6751" y="38597"/>
                    </a:lnTo>
                    <a:lnTo>
                      <a:pt x="6286" y="39990"/>
                    </a:lnTo>
                    <a:lnTo>
                      <a:pt x="6036" y="39633"/>
                    </a:lnTo>
                    <a:cubicBezTo>
                      <a:pt x="5894" y="41847"/>
                      <a:pt x="5108" y="43812"/>
                      <a:pt x="4215" y="45562"/>
                    </a:cubicBezTo>
                    <a:lnTo>
                      <a:pt x="5286" y="45776"/>
                    </a:lnTo>
                    <a:cubicBezTo>
                      <a:pt x="2786" y="49241"/>
                      <a:pt x="4500" y="51349"/>
                      <a:pt x="2215" y="54563"/>
                    </a:cubicBezTo>
                    <a:lnTo>
                      <a:pt x="1964" y="54456"/>
                    </a:lnTo>
                    <a:cubicBezTo>
                      <a:pt x="3572" y="59564"/>
                      <a:pt x="-1464" y="61707"/>
                      <a:pt x="821" y="67136"/>
                    </a:cubicBezTo>
                    <a:cubicBezTo>
                      <a:pt x="536" y="66493"/>
                      <a:pt x="250" y="67386"/>
                      <a:pt x="0" y="67315"/>
                    </a:cubicBezTo>
                    <a:cubicBezTo>
                      <a:pt x="321" y="69780"/>
                      <a:pt x="500" y="72351"/>
                      <a:pt x="2643" y="72244"/>
                    </a:cubicBezTo>
                    <a:cubicBezTo>
                      <a:pt x="2822" y="73958"/>
                      <a:pt x="2179" y="73709"/>
                      <a:pt x="1393" y="74030"/>
                    </a:cubicBezTo>
                    <a:cubicBezTo>
                      <a:pt x="2322" y="73923"/>
                      <a:pt x="2857" y="75351"/>
                      <a:pt x="3143" y="76709"/>
                    </a:cubicBezTo>
                    <a:cubicBezTo>
                      <a:pt x="2965" y="76530"/>
                      <a:pt x="2822" y="76352"/>
                      <a:pt x="2679" y="76137"/>
                    </a:cubicBezTo>
                    <a:cubicBezTo>
                      <a:pt x="3000" y="77423"/>
                      <a:pt x="3500" y="78674"/>
                      <a:pt x="3929" y="79924"/>
                    </a:cubicBezTo>
                    <a:lnTo>
                      <a:pt x="5393" y="78709"/>
                    </a:lnTo>
                    <a:cubicBezTo>
                      <a:pt x="5465" y="80781"/>
                      <a:pt x="3429" y="79852"/>
                      <a:pt x="4536" y="81602"/>
                    </a:cubicBezTo>
                    <a:lnTo>
                      <a:pt x="5858" y="81102"/>
                    </a:lnTo>
                    <a:cubicBezTo>
                      <a:pt x="6644" y="83781"/>
                      <a:pt x="5393" y="86317"/>
                      <a:pt x="6358" y="89496"/>
                    </a:cubicBezTo>
                    <a:cubicBezTo>
                      <a:pt x="8108" y="92211"/>
                      <a:pt x="10430" y="94604"/>
                      <a:pt x="13252" y="96354"/>
                    </a:cubicBezTo>
                    <a:cubicBezTo>
                      <a:pt x="14573" y="97283"/>
                      <a:pt x="16002" y="98140"/>
                      <a:pt x="17859" y="98747"/>
                    </a:cubicBezTo>
                    <a:lnTo>
                      <a:pt x="20431" y="99676"/>
                    </a:lnTo>
                    <a:cubicBezTo>
                      <a:pt x="21431" y="99819"/>
                      <a:pt x="22431" y="99962"/>
                      <a:pt x="23431" y="100069"/>
                    </a:cubicBezTo>
                    <a:cubicBezTo>
                      <a:pt x="25396" y="100426"/>
                      <a:pt x="27432" y="99926"/>
                      <a:pt x="29361" y="99569"/>
                    </a:cubicBezTo>
                    <a:cubicBezTo>
                      <a:pt x="31182" y="99033"/>
                      <a:pt x="32897" y="98212"/>
                      <a:pt x="34433" y="97390"/>
                    </a:cubicBezTo>
                    <a:cubicBezTo>
                      <a:pt x="37326" y="95568"/>
                      <a:pt x="39648" y="93639"/>
                      <a:pt x="41898" y="91854"/>
                    </a:cubicBezTo>
                    <a:lnTo>
                      <a:pt x="43041" y="92139"/>
                    </a:lnTo>
                    <a:cubicBezTo>
                      <a:pt x="44434" y="92889"/>
                      <a:pt x="43112" y="88317"/>
                      <a:pt x="44398" y="88853"/>
                    </a:cubicBezTo>
                    <a:lnTo>
                      <a:pt x="44470" y="87424"/>
                    </a:lnTo>
                    <a:cubicBezTo>
                      <a:pt x="44898" y="87281"/>
                      <a:pt x="45541" y="86853"/>
                      <a:pt x="45506" y="87532"/>
                    </a:cubicBezTo>
                    <a:cubicBezTo>
                      <a:pt x="46149" y="86603"/>
                      <a:pt x="45970" y="86460"/>
                      <a:pt x="45970" y="85531"/>
                    </a:cubicBezTo>
                    <a:lnTo>
                      <a:pt x="47399" y="84995"/>
                    </a:lnTo>
                    <a:cubicBezTo>
                      <a:pt x="50256" y="81531"/>
                      <a:pt x="49935" y="77459"/>
                      <a:pt x="51971" y="73709"/>
                    </a:cubicBezTo>
                    <a:cubicBezTo>
                      <a:pt x="53864" y="71708"/>
                      <a:pt x="55257" y="68243"/>
                      <a:pt x="56150" y="64850"/>
                    </a:cubicBezTo>
                    <a:cubicBezTo>
                      <a:pt x="57007" y="61493"/>
                      <a:pt x="57650" y="58492"/>
                      <a:pt x="58436" y="55956"/>
                    </a:cubicBezTo>
                    <a:cubicBezTo>
                      <a:pt x="59722" y="48384"/>
                      <a:pt x="70044" y="44991"/>
                      <a:pt x="71687" y="35775"/>
                    </a:cubicBezTo>
                    <a:cubicBezTo>
                      <a:pt x="72009" y="35668"/>
                      <a:pt x="71795" y="34954"/>
                      <a:pt x="71652" y="34847"/>
                    </a:cubicBezTo>
                    <a:cubicBezTo>
                      <a:pt x="72723" y="33025"/>
                      <a:pt x="73295" y="32453"/>
                      <a:pt x="73902" y="32168"/>
                    </a:cubicBezTo>
                    <a:cubicBezTo>
                      <a:pt x="74045" y="32096"/>
                      <a:pt x="74009" y="31953"/>
                      <a:pt x="76081" y="31310"/>
                    </a:cubicBezTo>
                    <a:cubicBezTo>
                      <a:pt x="78010" y="30703"/>
                      <a:pt x="82689" y="30167"/>
                      <a:pt x="86261" y="26952"/>
                    </a:cubicBezTo>
                    <a:cubicBezTo>
                      <a:pt x="89690" y="23595"/>
                      <a:pt x="89297" y="20380"/>
                      <a:pt x="87547" y="20273"/>
                    </a:cubicBezTo>
                    <a:cubicBezTo>
                      <a:pt x="86618" y="20059"/>
                      <a:pt x="85261" y="20452"/>
                      <a:pt x="83475" y="20523"/>
                    </a:cubicBezTo>
                    <a:cubicBezTo>
                      <a:pt x="81582" y="20559"/>
                      <a:pt x="79974" y="19809"/>
                      <a:pt x="76938" y="18666"/>
                    </a:cubicBezTo>
                    <a:lnTo>
                      <a:pt x="77045" y="18309"/>
                    </a:lnTo>
                    <a:cubicBezTo>
                      <a:pt x="75295" y="18201"/>
                      <a:pt x="73438" y="18201"/>
                      <a:pt x="71580" y="18773"/>
                    </a:cubicBezTo>
                    <a:cubicBezTo>
                      <a:pt x="69759" y="19309"/>
                      <a:pt x="67651" y="20631"/>
                      <a:pt x="66615" y="22523"/>
                    </a:cubicBezTo>
                    <a:cubicBezTo>
                      <a:pt x="64651" y="21095"/>
                      <a:pt x="62758" y="25845"/>
                      <a:pt x="61865" y="26345"/>
                    </a:cubicBezTo>
                    <a:lnTo>
                      <a:pt x="61793" y="26167"/>
                    </a:lnTo>
                    <a:cubicBezTo>
                      <a:pt x="61472" y="29667"/>
                      <a:pt x="57900" y="30667"/>
                      <a:pt x="58329" y="32775"/>
                    </a:cubicBezTo>
                    <a:cubicBezTo>
                      <a:pt x="58222" y="32632"/>
                      <a:pt x="57722" y="32310"/>
                      <a:pt x="57900" y="31953"/>
                    </a:cubicBezTo>
                    <a:cubicBezTo>
                      <a:pt x="57543" y="33132"/>
                      <a:pt x="56650" y="35453"/>
                      <a:pt x="55578" y="34847"/>
                    </a:cubicBezTo>
                    <a:cubicBezTo>
                      <a:pt x="53864" y="38240"/>
                      <a:pt x="50363" y="42740"/>
                      <a:pt x="50756" y="45991"/>
                    </a:cubicBezTo>
                    <a:lnTo>
                      <a:pt x="50542" y="45669"/>
                    </a:lnTo>
                    <a:cubicBezTo>
                      <a:pt x="50935" y="47634"/>
                      <a:pt x="49720" y="47420"/>
                      <a:pt x="49506" y="49241"/>
                    </a:cubicBezTo>
                    <a:cubicBezTo>
                      <a:pt x="49328" y="49241"/>
                      <a:pt x="49185" y="49312"/>
                      <a:pt x="49149" y="49241"/>
                    </a:cubicBezTo>
                    <a:cubicBezTo>
                      <a:pt x="49506" y="51277"/>
                      <a:pt x="47077" y="53599"/>
                      <a:pt x="47006" y="55099"/>
                    </a:cubicBezTo>
                    <a:lnTo>
                      <a:pt x="46220" y="54849"/>
                    </a:lnTo>
                    <a:lnTo>
                      <a:pt x="45041" y="58064"/>
                    </a:lnTo>
                    <a:lnTo>
                      <a:pt x="45684" y="56956"/>
                    </a:lnTo>
                    <a:cubicBezTo>
                      <a:pt x="47577" y="58242"/>
                      <a:pt x="43398" y="58814"/>
                      <a:pt x="43970" y="61457"/>
                    </a:cubicBezTo>
                    <a:cubicBezTo>
                      <a:pt x="42970" y="63350"/>
                      <a:pt x="46827" y="67101"/>
                      <a:pt x="44970" y="68744"/>
                    </a:cubicBezTo>
                    <a:cubicBezTo>
                      <a:pt x="45541" y="70101"/>
                      <a:pt x="43720" y="67279"/>
                      <a:pt x="43898" y="68993"/>
                    </a:cubicBezTo>
                    <a:cubicBezTo>
                      <a:pt x="42791" y="68601"/>
                      <a:pt x="43470" y="68065"/>
                      <a:pt x="42470" y="68065"/>
                    </a:cubicBezTo>
                    <a:cubicBezTo>
                      <a:pt x="42434" y="69672"/>
                      <a:pt x="40469" y="69886"/>
                      <a:pt x="40434" y="71851"/>
                    </a:cubicBezTo>
                    <a:lnTo>
                      <a:pt x="39576" y="71566"/>
                    </a:lnTo>
                    <a:cubicBezTo>
                      <a:pt x="40148" y="74458"/>
                      <a:pt x="36647" y="75030"/>
                      <a:pt x="37362" y="77102"/>
                    </a:cubicBezTo>
                    <a:cubicBezTo>
                      <a:pt x="36862" y="79531"/>
                      <a:pt x="34290" y="77209"/>
                      <a:pt x="34611" y="80102"/>
                    </a:cubicBezTo>
                    <a:lnTo>
                      <a:pt x="33075" y="80209"/>
                    </a:lnTo>
                    <a:cubicBezTo>
                      <a:pt x="32397" y="80888"/>
                      <a:pt x="33968" y="81674"/>
                      <a:pt x="32861" y="82174"/>
                    </a:cubicBezTo>
                    <a:cubicBezTo>
                      <a:pt x="32254" y="81674"/>
                      <a:pt x="31575" y="82817"/>
                      <a:pt x="31361" y="81888"/>
                    </a:cubicBezTo>
                    <a:cubicBezTo>
                      <a:pt x="30218" y="82459"/>
                      <a:pt x="29897" y="83495"/>
                      <a:pt x="29361" y="84424"/>
                    </a:cubicBezTo>
                    <a:cubicBezTo>
                      <a:pt x="29111" y="84995"/>
                      <a:pt x="28789" y="85424"/>
                      <a:pt x="28396" y="85603"/>
                    </a:cubicBezTo>
                    <a:cubicBezTo>
                      <a:pt x="28003" y="85781"/>
                      <a:pt x="27468" y="86139"/>
                      <a:pt x="26968" y="85638"/>
                    </a:cubicBezTo>
                    <a:cubicBezTo>
                      <a:pt x="27289" y="87103"/>
                      <a:pt x="26325" y="86674"/>
                      <a:pt x="26360" y="87639"/>
                    </a:cubicBezTo>
                    <a:cubicBezTo>
                      <a:pt x="26289" y="87317"/>
                      <a:pt x="25967" y="87317"/>
                      <a:pt x="25753" y="87281"/>
                    </a:cubicBezTo>
                    <a:cubicBezTo>
                      <a:pt x="25503" y="87103"/>
                      <a:pt x="25432" y="86817"/>
                      <a:pt x="25753" y="86210"/>
                    </a:cubicBezTo>
                    <a:cubicBezTo>
                      <a:pt x="25789" y="86067"/>
                      <a:pt x="25860" y="86067"/>
                      <a:pt x="25860" y="86317"/>
                    </a:cubicBezTo>
                    <a:lnTo>
                      <a:pt x="25860" y="85389"/>
                    </a:lnTo>
                    <a:cubicBezTo>
                      <a:pt x="25717" y="83674"/>
                      <a:pt x="25146" y="86388"/>
                      <a:pt x="24003" y="85495"/>
                    </a:cubicBezTo>
                    <a:cubicBezTo>
                      <a:pt x="24146" y="85888"/>
                      <a:pt x="24539" y="86031"/>
                      <a:pt x="24074" y="86460"/>
                    </a:cubicBezTo>
                    <a:cubicBezTo>
                      <a:pt x="23789" y="86246"/>
                      <a:pt x="23503" y="86067"/>
                      <a:pt x="23181" y="85924"/>
                    </a:cubicBezTo>
                    <a:lnTo>
                      <a:pt x="23753" y="85353"/>
                    </a:lnTo>
                    <a:cubicBezTo>
                      <a:pt x="23431" y="85174"/>
                      <a:pt x="22967" y="84460"/>
                      <a:pt x="22574" y="83996"/>
                    </a:cubicBezTo>
                    <a:lnTo>
                      <a:pt x="22217" y="84924"/>
                    </a:lnTo>
                    <a:cubicBezTo>
                      <a:pt x="21753" y="83853"/>
                      <a:pt x="22467" y="82674"/>
                      <a:pt x="20860" y="82852"/>
                    </a:cubicBezTo>
                    <a:cubicBezTo>
                      <a:pt x="20002" y="82995"/>
                      <a:pt x="20610" y="84460"/>
                      <a:pt x="19681" y="83888"/>
                    </a:cubicBezTo>
                    <a:cubicBezTo>
                      <a:pt x="19431" y="83174"/>
                      <a:pt x="19145" y="82245"/>
                      <a:pt x="18859" y="81388"/>
                    </a:cubicBezTo>
                    <a:cubicBezTo>
                      <a:pt x="18717" y="80424"/>
                      <a:pt x="18467" y="79566"/>
                      <a:pt x="18181" y="78852"/>
                    </a:cubicBezTo>
                    <a:cubicBezTo>
                      <a:pt x="17324" y="79495"/>
                      <a:pt x="17181" y="79031"/>
                      <a:pt x="16788" y="78709"/>
                    </a:cubicBezTo>
                    <a:lnTo>
                      <a:pt x="17609" y="78281"/>
                    </a:lnTo>
                    <a:cubicBezTo>
                      <a:pt x="15788" y="77102"/>
                      <a:pt x="19109" y="77030"/>
                      <a:pt x="17716" y="75744"/>
                    </a:cubicBezTo>
                    <a:lnTo>
                      <a:pt x="18359" y="75709"/>
                    </a:lnTo>
                    <a:lnTo>
                      <a:pt x="16431" y="75816"/>
                    </a:lnTo>
                    <a:cubicBezTo>
                      <a:pt x="14288" y="74530"/>
                      <a:pt x="17895" y="74673"/>
                      <a:pt x="15288" y="73173"/>
                    </a:cubicBezTo>
                    <a:cubicBezTo>
                      <a:pt x="15538" y="73923"/>
                      <a:pt x="13359" y="73887"/>
                      <a:pt x="13609" y="72780"/>
                    </a:cubicBezTo>
                    <a:lnTo>
                      <a:pt x="14502" y="72923"/>
                    </a:lnTo>
                    <a:cubicBezTo>
                      <a:pt x="14252" y="72387"/>
                      <a:pt x="13859" y="72244"/>
                      <a:pt x="14002" y="71851"/>
                    </a:cubicBezTo>
                    <a:cubicBezTo>
                      <a:pt x="14537" y="72137"/>
                      <a:pt x="15288" y="71887"/>
                      <a:pt x="15038" y="71137"/>
                    </a:cubicBezTo>
                    <a:lnTo>
                      <a:pt x="16216" y="71566"/>
                    </a:lnTo>
                    <a:cubicBezTo>
                      <a:pt x="15573" y="71137"/>
                      <a:pt x="15073" y="70637"/>
                      <a:pt x="14537" y="70137"/>
                    </a:cubicBezTo>
                    <a:cubicBezTo>
                      <a:pt x="15430" y="68922"/>
                      <a:pt x="14288" y="66922"/>
                      <a:pt x="15609" y="66458"/>
                    </a:cubicBezTo>
                    <a:cubicBezTo>
                      <a:pt x="15609" y="66458"/>
                      <a:pt x="16395" y="63886"/>
                      <a:pt x="15252" y="63029"/>
                    </a:cubicBezTo>
                    <a:cubicBezTo>
                      <a:pt x="16002" y="63707"/>
                      <a:pt x="16573" y="62243"/>
                      <a:pt x="17466" y="62850"/>
                    </a:cubicBezTo>
                    <a:cubicBezTo>
                      <a:pt x="16609" y="62028"/>
                      <a:pt x="16252" y="59742"/>
                      <a:pt x="17466" y="59099"/>
                    </a:cubicBezTo>
                    <a:lnTo>
                      <a:pt x="17538" y="59278"/>
                    </a:lnTo>
                    <a:cubicBezTo>
                      <a:pt x="19217" y="56492"/>
                      <a:pt x="17609" y="53527"/>
                      <a:pt x="19788" y="51098"/>
                    </a:cubicBezTo>
                    <a:cubicBezTo>
                      <a:pt x="18752" y="50884"/>
                      <a:pt x="19824" y="49563"/>
                      <a:pt x="18431" y="49455"/>
                    </a:cubicBezTo>
                    <a:cubicBezTo>
                      <a:pt x="18324" y="45955"/>
                      <a:pt x="23110" y="45205"/>
                      <a:pt x="19788" y="42455"/>
                    </a:cubicBezTo>
                    <a:cubicBezTo>
                      <a:pt x="20181" y="41026"/>
                      <a:pt x="21395" y="41276"/>
                      <a:pt x="21931" y="40704"/>
                    </a:cubicBezTo>
                    <a:lnTo>
                      <a:pt x="21967" y="41097"/>
                    </a:lnTo>
                    <a:cubicBezTo>
                      <a:pt x="22860" y="38490"/>
                      <a:pt x="23181" y="37740"/>
                      <a:pt x="24217" y="35989"/>
                    </a:cubicBezTo>
                    <a:cubicBezTo>
                      <a:pt x="24324" y="34882"/>
                      <a:pt x="22681" y="33811"/>
                      <a:pt x="24003" y="32417"/>
                    </a:cubicBezTo>
                    <a:cubicBezTo>
                      <a:pt x="24396" y="33310"/>
                      <a:pt x="24646" y="32596"/>
                      <a:pt x="24967" y="31989"/>
                    </a:cubicBezTo>
                    <a:cubicBezTo>
                      <a:pt x="24860" y="32417"/>
                      <a:pt x="25039" y="32703"/>
                      <a:pt x="25932" y="32168"/>
                    </a:cubicBezTo>
                    <a:cubicBezTo>
                      <a:pt x="25789" y="31953"/>
                      <a:pt x="25753" y="31703"/>
                      <a:pt x="25753" y="31489"/>
                    </a:cubicBezTo>
                    <a:cubicBezTo>
                      <a:pt x="25825" y="31524"/>
                      <a:pt x="25860" y="31489"/>
                      <a:pt x="25932" y="31560"/>
                    </a:cubicBezTo>
                    <a:cubicBezTo>
                      <a:pt x="26289" y="30382"/>
                      <a:pt x="25967" y="30453"/>
                      <a:pt x="25610" y="30882"/>
                    </a:cubicBezTo>
                    <a:cubicBezTo>
                      <a:pt x="25539" y="30810"/>
                      <a:pt x="25360" y="30775"/>
                      <a:pt x="25110" y="30810"/>
                    </a:cubicBezTo>
                    <a:cubicBezTo>
                      <a:pt x="26610" y="30203"/>
                      <a:pt x="26753" y="27810"/>
                      <a:pt x="27968" y="28381"/>
                    </a:cubicBezTo>
                    <a:cubicBezTo>
                      <a:pt x="29432" y="25345"/>
                      <a:pt x="29361" y="23095"/>
                      <a:pt x="30897" y="21131"/>
                    </a:cubicBezTo>
                    <a:cubicBezTo>
                      <a:pt x="31540" y="21488"/>
                      <a:pt x="31468" y="22309"/>
                      <a:pt x="31218" y="22917"/>
                    </a:cubicBezTo>
                    <a:cubicBezTo>
                      <a:pt x="31540" y="22523"/>
                      <a:pt x="31861" y="22130"/>
                      <a:pt x="32218" y="21773"/>
                    </a:cubicBezTo>
                    <a:cubicBezTo>
                      <a:pt x="32790" y="22595"/>
                      <a:pt x="31861" y="22738"/>
                      <a:pt x="31683" y="23202"/>
                    </a:cubicBezTo>
                    <a:cubicBezTo>
                      <a:pt x="33790" y="23416"/>
                      <a:pt x="33790" y="19773"/>
                      <a:pt x="37076" y="19952"/>
                    </a:cubicBezTo>
                    <a:lnTo>
                      <a:pt x="37326" y="19023"/>
                    </a:lnTo>
                    <a:lnTo>
                      <a:pt x="37540" y="19094"/>
                    </a:lnTo>
                    <a:cubicBezTo>
                      <a:pt x="37362" y="18702"/>
                      <a:pt x="37755" y="17952"/>
                      <a:pt x="38076" y="17666"/>
                    </a:cubicBezTo>
                    <a:cubicBezTo>
                      <a:pt x="38755" y="18309"/>
                      <a:pt x="38791" y="19523"/>
                      <a:pt x="40041" y="18951"/>
                    </a:cubicBezTo>
                    <a:cubicBezTo>
                      <a:pt x="41327" y="19345"/>
                      <a:pt x="42755" y="17523"/>
                      <a:pt x="43970" y="16666"/>
                    </a:cubicBezTo>
                    <a:cubicBezTo>
                      <a:pt x="43220" y="16737"/>
                      <a:pt x="43291" y="16237"/>
                      <a:pt x="43505" y="15844"/>
                    </a:cubicBezTo>
                    <a:cubicBezTo>
                      <a:pt x="44148" y="15630"/>
                      <a:pt x="44756" y="16344"/>
                      <a:pt x="45184" y="15844"/>
                    </a:cubicBezTo>
                    <a:lnTo>
                      <a:pt x="45541" y="16951"/>
                    </a:lnTo>
                    <a:cubicBezTo>
                      <a:pt x="45006" y="15951"/>
                      <a:pt x="46934" y="15380"/>
                      <a:pt x="47077" y="14880"/>
                    </a:cubicBezTo>
                    <a:cubicBezTo>
                      <a:pt x="47649" y="15630"/>
                      <a:pt x="46220" y="15844"/>
                      <a:pt x="46220" y="16523"/>
                    </a:cubicBezTo>
                    <a:cubicBezTo>
                      <a:pt x="48756" y="15808"/>
                      <a:pt x="47506" y="16166"/>
                      <a:pt x="50042" y="15558"/>
                    </a:cubicBezTo>
                    <a:cubicBezTo>
                      <a:pt x="51292" y="14522"/>
                      <a:pt x="49613" y="14522"/>
                      <a:pt x="50149" y="13415"/>
                    </a:cubicBezTo>
                    <a:cubicBezTo>
                      <a:pt x="51363" y="12987"/>
                      <a:pt x="52578" y="12058"/>
                      <a:pt x="54078" y="12736"/>
                    </a:cubicBezTo>
                    <a:lnTo>
                      <a:pt x="53578" y="11737"/>
                    </a:lnTo>
                    <a:cubicBezTo>
                      <a:pt x="56043" y="10844"/>
                      <a:pt x="57650" y="11165"/>
                      <a:pt x="59079" y="12415"/>
                    </a:cubicBezTo>
                    <a:cubicBezTo>
                      <a:pt x="63865" y="11129"/>
                      <a:pt x="67330" y="11058"/>
                      <a:pt x="69294" y="10486"/>
                    </a:cubicBezTo>
                    <a:cubicBezTo>
                      <a:pt x="71295" y="9915"/>
                      <a:pt x="71723" y="8843"/>
                      <a:pt x="71580" y="7736"/>
                    </a:cubicBezTo>
                    <a:cubicBezTo>
                      <a:pt x="71045" y="5236"/>
                      <a:pt x="66365" y="2378"/>
                      <a:pt x="66294" y="2521"/>
                    </a:cubicBezTo>
                    <a:cubicBezTo>
                      <a:pt x="61579" y="-194"/>
                      <a:pt x="57257" y="-336"/>
                      <a:pt x="53328" y="342"/>
                    </a:cubicBezTo>
                    <a:cubicBezTo>
                      <a:pt x="49363" y="735"/>
                      <a:pt x="45577" y="2307"/>
                      <a:pt x="40755" y="412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" name="Graphic 511">
              <a:extLst>
                <a:ext uri="{FF2B5EF4-FFF2-40B4-BE49-F238E27FC236}">
                  <a16:creationId xmlns:a16="http://schemas.microsoft.com/office/drawing/2014/main" id="{F125D277-9267-A542-822D-98AE092D9F94}"/>
                </a:ext>
              </a:extLst>
            </p:cNvPr>
            <p:cNvGrpSpPr/>
            <p:nvPr/>
          </p:nvGrpSpPr>
          <p:grpSpPr>
            <a:xfrm>
              <a:off x="8268911" y="6306109"/>
              <a:ext cx="299023" cy="78623"/>
              <a:chOff x="8268911" y="6306109"/>
              <a:chExt cx="299023" cy="78623"/>
            </a:xfrm>
            <a:grpFill/>
          </p:grpSpPr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86FA9CDC-3296-5C45-AB6F-982D77C06F05}"/>
                  </a:ext>
                </a:extLst>
              </p:cNvPr>
              <p:cNvSpPr/>
              <p:nvPr/>
            </p:nvSpPr>
            <p:spPr>
              <a:xfrm>
                <a:off x="8314729" y="6317432"/>
                <a:ext cx="472" cy="749"/>
              </a:xfrm>
              <a:custGeom>
                <a:avLst/>
                <a:gdLst>
                  <a:gd name="connsiteX0" fmla="*/ 0 w 472"/>
                  <a:gd name="connsiteY0" fmla="*/ 0 h 749"/>
                  <a:gd name="connsiteX1" fmla="*/ 429 w 472"/>
                  <a:gd name="connsiteY1" fmla="*/ 750 h 749"/>
                  <a:gd name="connsiteX2" fmla="*/ 0 w 472"/>
                  <a:gd name="connsiteY2" fmla="*/ 0 h 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2" h="749">
                    <a:moveTo>
                      <a:pt x="0" y="0"/>
                    </a:moveTo>
                    <a:lnTo>
                      <a:pt x="429" y="750"/>
                    </a:lnTo>
                    <a:cubicBezTo>
                      <a:pt x="536" y="571"/>
                      <a:pt x="464" y="321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D8781C5E-B192-5C46-B393-0A53350A929D}"/>
                  </a:ext>
                </a:extLst>
              </p:cNvPr>
              <p:cNvSpPr/>
              <p:nvPr/>
            </p:nvSpPr>
            <p:spPr>
              <a:xfrm>
                <a:off x="8504538" y="6366438"/>
                <a:ext cx="214" cy="71"/>
              </a:xfrm>
              <a:custGeom>
                <a:avLst/>
                <a:gdLst>
                  <a:gd name="connsiteX0" fmla="*/ 0 w 214"/>
                  <a:gd name="connsiteY0" fmla="*/ 72 h 71"/>
                  <a:gd name="connsiteX1" fmla="*/ 214 w 214"/>
                  <a:gd name="connsiteY1" fmla="*/ 0 h 71"/>
                  <a:gd name="connsiteX2" fmla="*/ 0 w 214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" h="71">
                    <a:moveTo>
                      <a:pt x="0" y="72"/>
                    </a:moveTo>
                    <a:cubicBezTo>
                      <a:pt x="71" y="36"/>
                      <a:pt x="107" y="36"/>
                      <a:pt x="214" y="0"/>
                    </a:cubicBezTo>
                    <a:cubicBezTo>
                      <a:pt x="36" y="0"/>
                      <a:pt x="0" y="72"/>
                      <a:pt x="0" y="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8BFB87E1-61D5-2E44-9E68-D816D1200E4A}"/>
                  </a:ext>
                </a:extLst>
              </p:cNvPr>
              <p:cNvSpPr/>
              <p:nvPr/>
            </p:nvSpPr>
            <p:spPr>
              <a:xfrm>
                <a:off x="8336088" y="6342364"/>
                <a:ext cx="250" cy="3571"/>
              </a:xfrm>
              <a:custGeom>
                <a:avLst/>
                <a:gdLst>
                  <a:gd name="connsiteX0" fmla="*/ 250 w 250"/>
                  <a:gd name="connsiteY0" fmla="*/ 0 h 3571"/>
                  <a:gd name="connsiteX1" fmla="*/ 250 w 250"/>
                  <a:gd name="connsiteY1" fmla="*/ 0 h 3571"/>
                  <a:gd name="connsiteX2" fmla="*/ 0 w 250"/>
                  <a:gd name="connsiteY2" fmla="*/ 0 h 3571"/>
                  <a:gd name="connsiteX3" fmla="*/ 250 w 250"/>
                  <a:gd name="connsiteY3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" h="3571">
                    <a:moveTo>
                      <a:pt x="250" y="0"/>
                    </a:moveTo>
                    <a:lnTo>
                      <a:pt x="250" y="0"/>
                    </a:lnTo>
                    <a:cubicBezTo>
                      <a:pt x="143" y="0"/>
                      <a:pt x="72" y="0"/>
                      <a:pt x="0" y="0"/>
                    </a:cubicBezTo>
                    <a:lnTo>
                      <a:pt x="25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063A0CEB-61B3-9F4D-9AF3-23B7BCED41AF}"/>
                  </a:ext>
                </a:extLst>
              </p:cNvPr>
              <p:cNvSpPr/>
              <p:nvPr/>
            </p:nvSpPr>
            <p:spPr>
              <a:xfrm>
                <a:off x="8268911" y="6306109"/>
                <a:ext cx="299023" cy="78623"/>
              </a:xfrm>
              <a:custGeom>
                <a:avLst/>
                <a:gdLst>
                  <a:gd name="connsiteX0" fmla="*/ 30709 w 299023"/>
                  <a:gd name="connsiteY0" fmla="*/ 17395 h 78623"/>
                  <a:gd name="connsiteX1" fmla="*/ 53497 w 299023"/>
                  <a:gd name="connsiteY1" fmla="*/ 30968 h 78623"/>
                  <a:gd name="connsiteX2" fmla="*/ 67392 w 299023"/>
                  <a:gd name="connsiteY2" fmla="*/ 36255 h 78623"/>
                  <a:gd name="connsiteX3" fmla="*/ 75786 w 299023"/>
                  <a:gd name="connsiteY3" fmla="*/ 39719 h 78623"/>
                  <a:gd name="connsiteX4" fmla="*/ 76250 w 299023"/>
                  <a:gd name="connsiteY4" fmla="*/ 41041 h 78623"/>
                  <a:gd name="connsiteX5" fmla="*/ 79036 w 299023"/>
                  <a:gd name="connsiteY5" fmla="*/ 42505 h 78623"/>
                  <a:gd name="connsiteX6" fmla="*/ 78857 w 299023"/>
                  <a:gd name="connsiteY6" fmla="*/ 42684 h 78623"/>
                  <a:gd name="connsiteX7" fmla="*/ 82536 w 299023"/>
                  <a:gd name="connsiteY7" fmla="*/ 44327 h 78623"/>
                  <a:gd name="connsiteX8" fmla="*/ 82358 w 299023"/>
                  <a:gd name="connsiteY8" fmla="*/ 44505 h 78623"/>
                  <a:gd name="connsiteX9" fmla="*/ 84001 w 299023"/>
                  <a:gd name="connsiteY9" fmla="*/ 45398 h 78623"/>
                  <a:gd name="connsiteX10" fmla="*/ 83537 w 299023"/>
                  <a:gd name="connsiteY10" fmla="*/ 45541 h 78623"/>
                  <a:gd name="connsiteX11" fmla="*/ 90716 w 299023"/>
                  <a:gd name="connsiteY11" fmla="*/ 49292 h 78623"/>
                  <a:gd name="connsiteX12" fmla="*/ 91038 w 299023"/>
                  <a:gd name="connsiteY12" fmla="*/ 48256 h 78623"/>
                  <a:gd name="connsiteX13" fmla="*/ 102575 w 299023"/>
                  <a:gd name="connsiteY13" fmla="*/ 53828 h 78623"/>
                  <a:gd name="connsiteX14" fmla="*/ 102432 w 299023"/>
                  <a:gd name="connsiteY14" fmla="*/ 54042 h 78623"/>
                  <a:gd name="connsiteX15" fmla="*/ 117862 w 299023"/>
                  <a:gd name="connsiteY15" fmla="*/ 57222 h 78623"/>
                  <a:gd name="connsiteX16" fmla="*/ 117934 w 299023"/>
                  <a:gd name="connsiteY16" fmla="*/ 58079 h 78623"/>
                  <a:gd name="connsiteX17" fmla="*/ 124077 w 299023"/>
                  <a:gd name="connsiteY17" fmla="*/ 56829 h 78623"/>
                  <a:gd name="connsiteX18" fmla="*/ 125613 w 299023"/>
                  <a:gd name="connsiteY18" fmla="*/ 58650 h 78623"/>
                  <a:gd name="connsiteX19" fmla="*/ 129078 w 299023"/>
                  <a:gd name="connsiteY19" fmla="*/ 58007 h 78623"/>
                  <a:gd name="connsiteX20" fmla="*/ 128292 w 299023"/>
                  <a:gd name="connsiteY20" fmla="*/ 58186 h 78623"/>
                  <a:gd name="connsiteX21" fmla="*/ 132686 w 299023"/>
                  <a:gd name="connsiteY21" fmla="*/ 58829 h 78623"/>
                  <a:gd name="connsiteX22" fmla="*/ 132221 w 299023"/>
                  <a:gd name="connsiteY22" fmla="*/ 56936 h 78623"/>
                  <a:gd name="connsiteX23" fmla="*/ 134614 w 299023"/>
                  <a:gd name="connsiteY23" fmla="*/ 59222 h 78623"/>
                  <a:gd name="connsiteX24" fmla="*/ 134900 w 299023"/>
                  <a:gd name="connsiteY24" fmla="*/ 57829 h 78623"/>
                  <a:gd name="connsiteX25" fmla="*/ 142008 w 299023"/>
                  <a:gd name="connsiteY25" fmla="*/ 63187 h 78623"/>
                  <a:gd name="connsiteX26" fmla="*/ 161868 w 299023"/>
                  <a:gd name="connsiteY26" fmla="*/ 67687 h 78623"/>
                  <a:gd name="connsiteX27" fmla="*/ 182085 w 299023"/>
                  <a:gd name="connsiteY27" fmla="*/ 70152 h 78623"/>
                  <a:gd name="connsiteX28" fmla="*/ 182585 w 299023"/>
                  <a:gd name="connsiteY28" fmla="*/ 71259 h 78623"/>
                  <a:gd name="connsiteX29" fmla="*/ 186585 w 299023"/>
                  <a:gd name="connsiteY29" fmla="*/ 70580 h 78623"/>
                  <a:gd name="connsiteX30" fmla="*/ 188085 w 299023"/>
                  <a:gd name="connsiteY30" fmla="*/ 69937 h 78623"/>
                  <a:gd name="connsiteX31" fmla="*/ 188585 w 299023"/>
                  <a:gd name="connsiteY31" fmla="*/ 70902 h 78623"/>
                  <a:gd name="connsiteX32" fmla="*/ 190979 w 299023"/>
                  <a:gd name="connsiteY32" fmla="*/ 70330 h 78623"/>
                  <a:gd name="connsiteX33" fmla="*/ 192372 w 299023"/>
                  <a:gd name="connsiteY33" fmla="*/ 71366 h 78623"/>
                  <a:gd name="connsiteX34" fmla="*/ 206766 w 299023"/>
                  <a:gd name="connsiteY34" fmla="*/ 72223 h 78623"/>
                  <a:gd name="connsiteX35" fmla="*/ 213124 w 299023"/>
                  <a:gd name="connsiteY35" fmla="*/ 73581 h 78623"/>
                  <a:gd name="connsiteX36" fmla="*/ 220625 w 299023"/>
                  <a:gd name="connsiteY36" fmla="*/ 73259 h 78623"/>
                  <a:gd name="connsiteX37" fmla="*/ 233377 w 299023"/>
                  <a:gd name="connsiteY37" fmla="*/ 71652 h 78623"/>
                  <a:gd name="connsiteX38" fmla="*/ 264345 w 299023"/>
                  <a:gd name="connsiteY38" fmla="*/ 75617 h 78623"/>
                  <a:gd name="connsiteX39" fmla="*/ 265559 w 299023"/>
                  <a:gd name="connsiteY39" fmla="*/ 75331 h 78623"/>
                  <a:gd name="connsiteX40" fmla="*/ 274668 w 299023"/>
                  <a:gd name="connsiteY40" fmla="*/ 76938 h 78623"/>
                  <a:gd name="connsiteX41" fmla="*/ 293098 w 299023"/>
                  <a:gd name="connsiteY41" fmla="*/ 78581 h 78623"/>
                  <a:gd name="connsiteX42" fmla="*/ 287419 w 299023"/>
                  <a:gd name="connsiteY42" fmla="*/ 66437 h 78623"/>
                  <a:gd name="connsiteX43" fmla="*/ 287705 w 299023"/>
                  <a:gd name="connsiteY43" fmla="*/ 66151 h 78623"/>
                  <a:gd name="connsiteX44" fmla="*/ 275846 w 299023"/>
                  <a:gd name="connsiteY44" fmla="*/ 64937 h 78623"/>
                  <a:gd name="connsiteX45" fmla="*/ 270596 w 299023"/>
                  <a:gd name="connsiteY45" fmla="*/ 63222 h 78623"/>
                  <a:gd name="connsiteX46" fmla="*/ 270739 w 299023"/>
                  <a:gd name="connsiteY46" fmla="*/ 63079 h 78623"/>
                  <a:gd name="connsiteX47" fmla="*/ 261166 w 299023"/>
                  <a:gd name="connsiteY47" fmla="*/ 61865 h 78623"/>
                  <a:gd name="connsiteX48" fmla="*/ 262166 w 299023"/>
                  <a:gd name="connsiteY48" fmla="*/ 61186 h 78623"/>
                  <a:gd name="connsiteX49" fmla="*/ 256737 w 299023"/>
                  <a:gd name="connsiteY49" fmla="*/ 60079 h 78623"/>
                  <a:gd name="connsiteX50" fmla="*/ 240449 w 299023"/>
                  <a:gd name="connsiteY50" fmla="*/ 60436 h 78623"/>
                  <a:gd name="connsiteX51" fmla="*/ 240699 w 299023"/>
                  <a:gd name="connsiteY51" fmla="*/ 60115 h 78623"/>
                  <a:gd name="connsiteX52" fmla="*/ 235913 w 299023"/>
                  <a:gd name="connsiteY52" fmla="*/ 60722 h 78623"/>
                  <a:gd name="connsiteX53" fmla="*/ 235663 w 299023"/>
                  <a:gd name="connsiteY53" fmla="*/ 60401 h 78623"/>
                  <a:gd name="connsiteX54" fmla="*/ 227662 w 299023"/>
                  <a:gd name="connsiteY54" fmla="*/ 60972 h 78623"/>
                  <a:gd name="connsiteX55" fmla="*/ 227555 w 299023"/>
                  <a:gd name="connsiteY55" fmla="*/ 60150 h 78623"/>
                  <a:gd name="connsiteX56" fmla="*/ 223268 w 299023"/>
                  <a:gd name="connsiteY56" fmla="*/ 60365 h 78623"/>
                  <a:gd name="connsiteX57" fmla="*/ 224876 w 299023"/>
                  <a:gd name="connsiteY57" fmla="*/ 60508 h 78623"/>
                  <a:gd name="connsiteX58" fmla="*/ 218518 w 299023"/>
                  <a:gd name="connsiteY58" fmla="*/ 60758 h 78623"/>
                  <a:gd name="connsiteX59" fmla="*/ 210267 w 299023"/>
                  <a:gd name="connsiteY59" fmla="*/ 64222 h 78623"/>
                  <a:gd name="connsiteX60" fmla="*/ 209517 w 299023"/>
                  <a:gd name="connsiteY60" fmla="*/ 63258 h 78623"/>
                  <a:gd name="connsiteX61" fmla="*/ 210088 w 299023"/>
                  <a:gd name="connsiteY61" fmla="*/ 61651 h 78623"/>
                  <a:gd name="connsiteX62" fmla="*/ 204480 w 299023"/>
                  <a:gd name="connsiteY62" fmla="*/ 60543 h 78623"/>
                  <a:gd name="connsiteX63" fmla="*/ 204516 w 299023"/>
                  <a:gd name="connsiteY63" fmla="*/ 59615 h 78623"/>
                  <a:gd name="connsiteX64" fmla="*/ 195765 w 299023"/>
                  <a:gd name="connsiteY64" fmla="*/ 58972 h 78623"/>
                  <a:gd name="connsiteX65" fmla="*/ 189800 w 299023"/>
                  <a:gd name="connsiteY65" fmla="*/ 57757 h 78623"/>
                  <a:gd name="connsiteX66" fmla="*/ 188514 w 299023"/>
                  <a:gd name="connsiteY66" fmla="*/ 56472 h 78623"/>
                  <a:gd name="connsiteX67" fmla="*/ 185764 w 299023"/>
                  <a:gd name="connsiteY67" fmla="*/ 57257 h 78623"/>
                  <a:gd name="connsiteX68" fmla="*/ 184728 w 299023"/>
                  <a:gd name="connsiteY68" fmla="*/ 55864 h 78623"/>
                  <a:gd name="connsiteX69" fmla="*/ 172441 w 299023"/>
                  <a:gd name="connsiteY69" fmla="*/ 54971 h 78623"/>
                  <a:gd name="connsiteX70" fmla="*/ 168190 w 299023"/>
                  <a:gd name="connsiteY70" fmla="*/ 56150 h 78623"/>
                  <a:gd name="connsiteX71" fmla="*/ 166476 w 299023"/>
                  <a:gd name="connsiteY71" fmla="*/ 54292 h 78623"/>
                  <a:gd name="connsiteX72" fmla="*/ 167011 w 299023"/>
                  <a:gd name="connsiteY72" fmla="*/ 54543 h 78623"/>
                  <a:gd name="connsiteX73" fmla="*/ 167476 w 299023"/>
                  <a:gd name="connsiteY73" fmla="*/ 53721 h 78623"/>
                  <a:gd name="connsiteX74" fmla="*/ 160225 w 299023"/>
                  <a:gd name="connsiteY74" fmla="*/ 52685 h 78623"/>
                  <a:gd name="connsiteX75" fmla="*/ 161118 w 299023"/>
                  <a:gd name="connsiteY75" fmla="*/ 53793 h 78623"/>
                  <a:gd name="connsiteX76" fmla="*/ 158725 w 299023"/>
                  <a:gd name="connsiteY76" fmla="*/ 53007 h 78623"/>
                  <a:gd name="connsiteX77" fmla="*/ 159439 w 299023"/>
                  <a:gd name="connsiteY77" fmla="*/ 52435 h 78623"/>
                  <a:gd name="connsiteX78" fmla="*/ 155903 w 299023"/>
                  <a:gd name="connsiteY78" fmla="*/ 50935 h 78623"/>
                  <a:gd name="connsiteX79" fmla="*/ 156153 w 299023"/>
                  <a:gd name="connsiteY79" fmla="*/ 51971 h 78623"/>
                  <a:gd name="connsiteX80" fmla="*/ 151759 w 299023"/>
                  <a:gd name="connsiteY80" fmla="*/ 49899 h 78623"/>
                  <a:gd name="connsiteX81" fmla="*/ 151116 w 299023"/>
                  <a:gd name="connsiteY81" fmla="*/ 51328 h 78623"/>
                  <a:gd name="connsiteX82" fmla="*/ 141937 w 299023"/>
                  <a:gd name="connsiteY82" fmla="*/ 46934 h 78623"/>
                  <a:gd name="connsiteX83" fmla="*/ 140187 w 299023"/>
                  <a:gd name="connsiteY83" fmla="*/ 47756 h 78623"/>
                  <a:gd name="connsiteX84" fmla="*/ 140294 w 299023"/>
                  <a:gd name="connsiteY84" fmla="*/ 46827 h 78623"/>
                  <a:gd name="connsiteX85" fmla="*/ 135829 w 299023"/>
                  <a:gd name="connsiteY85" fmla="*/ 44756 h 78623"/>
                  <a:gd name="connsiteX86" fmla="*/ 136258 w 299023"/>
                  <a:gd name="connsiteY86" fmla="*/ 44184 h 78623"/>
                  <a:gd name="connsiteX87" fmla="*/ 134936 w 299023"/>
                  <a:gd name="connsiteY87" fmla="*/ 45827 h 78623"/>
                  <a:gd name="connsiteX88" fmla="*/ 129757 w 299023"/>
                  <a:gd name="connsiteY88" fmla="*/ 45292 h 78623"/>
                  <a:gd name="connsiteX89" fmla="*/ 128399 w 299023"/>
                  <a:gd name="connsiteY89" fmla="*/ 46649 h 78623"/>
                  <a:gd name="connsiteX90" fmla="*/ 129007 w 299023"/>
                  <a:gd name="connsiteY90" fmla="*/ 45863 h 78623"/>
                  <a:gd name="connsiteX91" fmla="*/ 127113 w 299023"/>
                  <a:gd name="connsiteY91" fmla="*/ 45827 h 78623"/>
                  <a:gd name="connsiteX92" fmla="*/ 126292 w 299023"/>
                  <a:gd name="connsiteY92" fmla="*/ 44505 h 78623"/>
                  <a:gd name="connsiteX93" fmla="*/ 127435 w 299023"/>
                  <a:gd name="connsiteY93" fmla="*/ 43612 h 78623"/>
                  <a:gd name="connsiteX94" fmla="*/ 124577 w 299023"/>
                  <a:gd name="connsiteY94" fmla="*/ 44648 h 78623"/>
                  <a:gd name="connsiteX95" fmla="*/ 119041 w 299023"/>
                  <a:gd name="connsiteY95" fmla="*/ 42398 h 78623"/>
                  <a:gd name="connsiteX96" fmla="*/ 113862 w 299023"/>
                  <a:gd name="connsiteY96" fmla="*/ 41934 h 78623"/>
                  <a:gd name="connsiteX97" fmla="*/ 113612 w 299023"/>
                  <a:gd name="connsiteY97" fmla="*/ 39648 h 78623"/>
                  <a:gd name="connsiteX98" fmla="*/ 108254 w 299023"/>
                  <a:gd name="connsiteY98" fmla="*/ 38934 h 78623"/>
                  <a:gd name="connsiteX99" fmla="*/ 108468 w 299023"/>
                  <a:gd name="connsiteY99" fmla="*/ 38898 h 78623"/>
                  <a:gd name="connsiteX100" fmla="*/ 98538 w 299023"/>
                  <a:gd name="connsiteY100" fmla="*/ 34719 h 78623"/>
                  <a:gd name="connsiteX101" fmla="*/ 96395 w 299023"/>
                  <a:gd name="connsiteY101" fmla="*/ 35611 h 78623"/>
                  <a:gd name="connsiteX102" fmla="*/ 87501 w 299023"/>
                  <a:gd name="connsiteY102" fmla="*/ 31826 h 78623"/>
                  <a:gd name="connsiteX103" fmla="*/ 85215 w 299023"/>
                  <a:gd name="connsiteY103" fmla="*/ 28932 h 78623"/>
                  <a:gd name="connsiteX104" fmla="*/ 85751 w 299023"/>
                  <a:gd name="connsiteY104" fmla="*/ 29004 h 78623"/>
                  <a:gd name="connsiteX105" fmla="*/ 78822 w 299023"/>
                  <a:gd name="connsiteY105" fmla="*/ 24967 h 78623"/>
                  <a:gd name="connsiteX106" fmla="*/ 74000 w 299023"/>
                  <a:gd name="connsiteY106" fmla="*/ 24360 h 78623"/>
                  <a:gd name="connsiteX107" fmla="*/ 73178 w 299023"/>
                  <a:gd name="connsiteY107" fmla="*/ 23217 h 78623"/>
                  <a:gd name="connsiteX108" fmla="*/ 73178 w 299023"/>
                  <a:gd name="connsiteY108" fmla="*/ 22181 h 78623"/>
                  <a:gd name="connsiteX109" fmla="*/ 72285 w 299023"/>
                  <a:gd name="connsiteY109" fmla="*/ 22288 h 78623"/>
                  <a:gd name="connsiteX110" fmla="*/ 72321 w 299023"/>
                  <a:gd name="connsiteY110" fmla="*/ 22110 h 78623"/>
                  <a:gd name="connsiteX111" fmla="*/ 71499 w 299023"/>
                  <a:gd name="connsiteY111" fmla="*/ 22396 h 78623"/>
                  <a:gd name="connsiteX112" fmla="*/ 71535 w 299023"/>
                  <a:gd name="connsiteY112" fmla="*/ 22932 h 78623"/>
                  <a:gd name="connsiteX113" fmla="*/ 67392 w 299023"/>
                  <a:gd name="connsiteY113" fmla="*/ 19681 h 78623"/>
                  <a:gd name="connsiteX114" fmla="*/ 55033 w 299023"/>
                  <a:gd name="connsiteY114" fmla="*/ 17288 h 78623"/>
                  <a:gd name="connsiteX115" fmla="*/ 57105 w 299023"/>
                  <a:gd name="connsiteY115" fmla="*/ 16431 h 78623"/>
                  <a:gd name="connsiteX116" fmla="*/ 54462 w 299023"/>
                  <a:gd name="connsiteY116" fmla="*/ 15681 h 78623"/>
                  <a:gd name="connsiteX117" fmla="*/ 56998 w 299023"/>
                  <a:gd name="connsiteY117" fmla="*/ 15859 h 78623"/>
                  <a:gd name="connsiteX118" fmla="*/ 47532 w 299023"/>
                  <a:gd name="connsiteY118" fmla="*/ 11859 h 78623"/>
                  <a:gd name="connsiteX119" fmla="*/ 46496 w 299023"/>
                  <a:gd name="connsiteY119" fmla="*/ 12216 h 78623"/>
                  <a:gd name="connsiteX120" fmla="*/ 46353 w 299023"/>
                  <a:gd name="connsiteY120" fmla="*/ 12001 h 78623"/>
                  <a:gd name="connsiteX121" fmla="*/ 44639 w 299023"/>
                  <a:gd name="connsiteY121" fmla="*/ 12287 h 78623"/>
                  <a:gd name="connsiteX122" fmla="*/ 44103 w 299023"/>
                  <a:gd name="connsiteY122" fmla="*/ 9751 h 78623"/>
                  <a:gd name="connsiteX123" fmla="*/ 38424 w 299023"/>
                  <a:gd name="connsiteY123" fmla="*/ 7108 h 78623"/>
                  <a:gd name="connsiteX124" fmla="*/ 38138 w 299023"/>
                  <a:gd name="connsiteY124" fmla="*/ 8037 h 78623"/>
                  <a:gd name="connsiteX125" fmla="*/ 36459 w 299023"/>
                  <a:gd name="connsiteY125" fmla="*/ 6358 h 78623"/>
                  <a:gd name="connsiteX126" fmla="*/ 36995 w 299023"/>
                  <a:gd name="connsiteY126" fmla="*/ 5322 h 78623"/>
                  <a:gd name="connsiteX127" fmla="*/ 33530 w 299023"/>
                  <a:gd name="connsiteY127" fmla="*/ 5072 h 78623"/>
                  <a:gd name="connsiteX128" fmla="*/ 35816 w 299023"/>
                  <a:gd name="connsiteY128" fmla="*/ 4893 h 78623"/>
                  <a:gd name="connsiteX129" fmla="*/ 30209 w 299023"/>
                  <a:gd name="connsiteY129" fmla="*/ 1786 h 78623"/>
                  <a:gd name="connsiteX130" fmla="*/ 28637 w 299023"/>
                  <a:gd name="connsiteY130" fmla="*/ 3358 h 78623"/>
                  <a:gd name="connsiteX131" fmla="*/ 22743 w 299023"/>
                  <a:gd name="connsiteY131" fmla="*/ 1429 h 78623"/>
                  <a:gd name="connsiteX132" fmla="*/ 23100 w 299023"/>
                  <a:gd name="connsiteY132" fmla="*/ 2607 h 78623"/>
                  <a:gd name="connsiteX133" fmla="*/ 15564 w 299023"/>
                  <a:gd name="connsiteY133" fmla="*/ 0 h 78623"/>
                  <a:gd name="connsiteX134" fmla="*/ 2491 w 299023"/>
                  <a:gd name="connsiteY134" fmla="*/ 357 h 78623"/>
                  <a:gd name="connsiteX135" fmla="*/ 98 w 299023"/>
                  <a:gd name="connsiteY135" fmla="*/ 3072 h 78623"/>
                  <a:gd name="connsiteX136" fmla="*/ 3527 w 299023"/>
                  <a:gd name="connsiteY136" fmla="*/ 7108 h 78623"/>
                  <a:gd name="connsiteX137" fmla="*/ 6384 w 299023"/>
                  <a:gd name="connsiteY137" fmla="*/ 9001 h 78623"/>
                  <a:gd name="connsiteX138" fmla="*/ 19243 w 299023"/>
                  <a:gd name="connsiteY138" fmla="*/ 13430 h 78623"/>
                  <a:gd name="connsiteX139" fmla="*/ 24208 w 299023"/>
                  <a:gd name="connsiteY139" fmla="*/ 14359 h 78623"/>
                  <a:gd name="connsiteX140" fmla="*/ 30709 w 299023"/>
                  <a:gd name="connsiteY140" fmla="*/ 17395 h 78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99023" h="78623">
                    <a:moveTo>
                      <a:pt x="30709" y="17395"/>
                    </a:moveTo>
                    <a:cubicBezTo>
                      <a:pt x="39174" y="23789"/>
                      <a:pt x="42674" y="27754"/>
                      <a:pt x="53497" y="30968"/>
                    </a:cubicBezTo>
                    <a:cubicBezTo>
                      <a:pt x="58498" y="32968"/>
                      <a:pt x="63320" y="34326"/>
                      <a:pt x="67392" y="36255"/>
                    </a:cubicBezTo>
                    <a:cubicBezTo>
                      <a:pt x="69963" y="35826"/>
                      <a:pt x="72678" y="39291"/>
                      <a:pt x="75786" y="39719"/>
                    </a:cubicBezTo>
                    <a:lnTo>
                      <a:pt x="76250" y="41041"/>
                    </a:lnTo>
                    <a:cubicBezTo>
                      <a:pt x="77322" y="41184"/>
                      <a:pt x="78465" y="41577"/>
                      <a:pt x="79036" y="42505"/>
                    </a:cubicBezTo>
                    <a:lnTo>
                      <a:pt x="78857" y="42684"/>
                    </a:lnTo>
                    <a:cubicBezTo>
                      <a:pt x="80465" y="42934"/>
                      <a:pt x="81715" y="44184"/>
                      <a:pt x="82536" y="44327"/>
                    </a:cubicBezTo>
                    <a:lnTo>
                      <a:pt x="82358" y="44505"/>
                    </a:lnTo>
                    <a:lnTo>
                      <a:pt x="84001" y="45398"/>
                    </a:lnTo>
                    <a:lnTo>
                      <a:pt x="83537" y="45541"/>
                    </a:lnTo>
                    <a:cubicBezTo>
                      <a:pt x="86180" y="46363"/>
                      <a:pt x="88644" y="47792"/>
                      <a:pt x="90716" y="49292"/>
                    </a:cubicBezTo>
                    <a:lnTo>
                      <a:pt x="91038" y="48256"/>
                    </a:lnTo>
                    <a:cubicBezTo>
                      <a:pt x="95360" y="51899"/>
                      <a:pt x="98074" y="50828"/>
                      <a:pt x="102575" y="53828"/>
                    </a:cubicBezTo>
                    <a:lnTo>
                      <a:pt x="102432" y="54042"/>
                    </a:lnTo>
                    <a:cubicBezTo>
                      <a:pt x="109361" y="53185"/>
                      <a:pt x="111254" y="58400"/>
                      <a:pt x="117862" y="57222"/>
                    </a:cubicBezTo>
                    <a:cubicBezTo>
                      <a:pt x="117041" y="57400"/>
                      <a:pt x="118041" y="57829"/>
                      <a:pt x="117934" y="58079"/>
                    </a:cubicBezTo>
                    <a:cubicBezTo>
                      <a:pt x="120720" y="58400"/>
                      <a:pt x="123613" y="58864"/>
                      <a:pt x="124077" y="56829"/>
                    </a:cubicBezTo>
                    <a:cubicBezTo>
                      <a:pt x="126006" y="57293"/>
                      <a:pt x="125542" y="57829"/>
                      <a:pt x="125613" y="58650"/>
                    </a:cubicBezTo>
                    <a:cubicBezTo>
                      <a:pt x="125792" y="57757"/>
                      <a:pt x="127578" y="57757"/>
                      <a:pt x="129078" y="58007"/>
                    </a:cubicBezTo>
                    <a:lnTo>
                      <a:pt x="128292" y="58186"/>
                    </a:lnTo>
                    <a:lnTo>
                      <a:pt x="132686" y="58829"/>
                    </a:lnTo>
                    <a:lnTo>
                      <a:pt x="132221" y="56936"/>
                    </a:lnTo>
                    <a:cubicBezTo>
                      <a:pt x="134400" y="57936"/>
                      <a:pt x="132328" y="59115"/>
                      <a:pt x="134614" y="59222"/>
                    </a:cubicBezTo>
                    <a:lnTo>
                      <a:pt x="134900" y="57829"/>
                    </a:lnTo>
                    <a:cubicBezTo>
                      <a:pt x="138008" y="58829"/>
                      <a:pt x="139329" y="61365"/>
                      <a:pt x="142008" y="63187"/>
                    </a:cubicBezTo>
                    <a:cubicBezTo>
                      <a:pt x="147973" y="65008"/>
                      <a:pt x="154581" y="66580"/>
                      <a:pt x="161868" y="67687"/>
                    </a:cubicBezTo>
                    <a:cubicBezTo>
                      <a:pt x="169190" y="68937"/>
                      <a:pt x="175905" y="68545"/>
                      <a:pt x="182085" y="70152"/>
                    </a:cubicBezTo>
                    <a:lnTo>
                      <a:pt x="182585" y="71259"/>
                    </a:lnTo>
                    <a:cubicBezTo>
                      <a:pt x="182728" y="72831"/>
                      <a:pt x="186192" y="69116"/>
                      <a:pt x="186585" y="70580"/>
                    </a:cubicBezTo>
                    <a:lnTo>
                      <a:pt x="188085" y="69937"/>
                    </a:lnTo>
                    <a:cubicBezTo>
                      <a:pt x="188478" y="70223"/>
                      <a:pt x="189336" y="70580"/>
                      <a:pt x="188585" y="70902"/>
                    </a:cubicBezTo>
                    <a:cubicBezTo>
                      <a:pt x="189943" y="71009"/>
                      <a:pt x="189978" y="70759"/>
                      <a:pt x="190979" y="70330"/>
                    </a:cubicBezTo>
                    <a:lnTo>
                      <a:pt x="192372" y="71366"/>
                    </a:lnTo>
                    <a:cubicBezTo>
                      <a:pt x="196801" y="72259"/>
                      <a:pt x="201016" y="71116"/>
                      <a:pt x="206766" y="72223"/>
                    </a:cubicBezTo>
                    <a:cubicBezTo>
                      <a:pt x="208445" y="72938"/>
                      <a:pt x="210624" y="73402"/>
                      <a:pt x="213124" y="73581"/>
                    </a:cubicBezTo>
                    <a:cubicBezTo>
                      <a:pt x="215624" y="73759"/>
                      <a:pt x="218553" y="73509"/>
                      <a:pt x="220625" y="73259"/>
                    </a:cubicBezTo>
                    <a:cubicBezTo>
                      <a:pt x="224947" y="72723"/>
                      <a:pt x="229769" y="72116"/>
                      <a:pt x="233377" y="71652"/>
                    </a:cubicBezTo>
                    <a:cubicBezTo>
                      <a:pt x="243271" y="69652"/>
                      <a:pt x="254272" y="76938"/>
                      <a:pt x="264345" y="75617"/>
                    </a:cubicBezTo>
                    <a:cubicBezTo>
                      <a:pt x="264631" y="75867"/>
                      <a:pt x="265559" y="75509"/>
                      <a:pt x="265559" y="75331"/>
                    </a:cubicBezTo>
                    <a:lnTo>
                      <a:pt x="274668" y="76938"/>
                    </a:lnTo>
                    <a:cubicBezTo>
                      <a:pt x="274668" y="76938"/>
                      <a:pt x="285812" y="78938"/>
                      <a:pt x="293098" y="78581"/>
                    </a:cubicBezTo>
                    <a:cubicBezTo>
                      <a:pt x="300457" y="78117"/>
                      <a:pt x="303350" y="75545"/>
                      <a:pt x="287419" y="66437"/>
                    </a:cubicBezTo>
                    <a:lnTo>
                      <a:pt x="287705" y="66151"/>
                    </a:lnTo>
                    <a:cubicBezTo>
                      <a:pt x="282811" y="64508"/>
                      <a:pt x="279633" y="63794"/>
                      <a:pt x="275846" y="64937"/>
                    </a:cubicBezTo>
                    <a:cubicBezTo>
                      <a:pt x="275632" y="62758"/>
                      <a:pt x="271667" y="64044"/>
                      <a:pt x="270596" y="63222"/>
                    </a:cubicBezTo>
                    <a:lnTo>
                      <a:pt x="270739" y="63079"/>
                    </a:lnTo>
                    <a:cubicBezTo>
                      <a:pt x="267381" y="64222"/>
                      <a:pt x="264452" y="60793"/>
                      <a:pt x="261166" y="61865"/>
                    </a:cubicBezTo>
                    <a:cubicBezTo>
                      <a:pt x="261309" y="61722"/>
                      <a:pt x="261452" y="61150"/>
                      <a:pt x="262166" y="61186"/>
                    </a:cubicBezTo>
                    <a:cubicBezTo>
                      <a:pt x="259880" y="61150"/>
                      <a:pt x="256773" y="61293"/>
                      <a:pt x="256737" y="60079"/>
                    </a:cubicBezTo>
                    <a:cubicBezTo>
                      <a:pt x="251451" y="59829"/>
                      <a:pt x="244021" y="58650"/>
                      <a:pt x="240449" y="60436"/>
                    </a:cubicBezTo>
                    <a:lnTo>
                      <a:pt x="240699" y="60115"/>
                    </a:lnTo>
                    <a:cubicBezTo>
                      <a:pt x="238663" y="61329"/>
                      <a:pt x="238163" y="60150"/>
                      <a:pt x="235913" y="60722"/>
                    </a:cubicBezTo>
                    <a:cubicBezTo>
                      <a:pt x="235806" y="60543"/>
                      <a:pt x="235663" y="60472"/>
                      <a:pt x="235663" y="60401"/>
                    </a:cubicBezTo>
                    <a:cubicBezTo>
                      <a:pt x="233484" y="61615"/>
                      <a:pt x="229412" y="60401"/>
                      <a:pt x="227662" y="60972"/>
                    </a:cubicBezTo>
                    <a:lnTo>
                      <a:pt x="227555" y="60150"/>
                    </a:lnTo>
                    <a:lnTo>
                      <a:pt x="223268" y="60365"/>
                    </a:lnTo>
                    <a:lnTo>
                      <a:pt x="224876" y="60508"/>
                    </a:lnTo>
                    <a:cubicBezTo>
                      <a:pt x="224376" y="62758"/>
                      <a:pt x="221590" y="59150"/>
                      <a:pt x="218518" y="60758"/>
                    </a:cubicBezTo>
                    <a:cubicBezTo>
                      <a:pt x="215803" y="60650"/>
                      <a:pt x="213196" y="65580"/>
                      <a:pt x="210267" y="64222"/>
                    </a:cubicBezTo>
                    <a:cubicBezTo>
                      <a:pt x="208802" y="65151"/>
                      <a:pt x="211624" y="62615"/>
                      <a:pt x="209517" y="63258"/>
                    </a:cubicBezTo>
                    <a:cubicBezTo>
                      <a:pt x="209588" y="62079"/>
                      <a:pt x="210517" y="62615"/>
                      <a:pt x="210088" y="61651"/>
                    </a:cubicBezTo>
                    <a:cubicBezTo>
                      <a:pt x="208088" y="62008"/>
                      <a:pt x="207052" y="60115"/>
                      <a:pt x="204480" y="60543"/>
                    </a:cubicBezTo>
                    <a:lnTo>
                      <a:pt x="204516" y="59615"/>
                    </a:lnTo>
                    <a:cubicBezTo>
                      <a:pt x="201051" y="60793"/>
                      <a:pt x="198301" y="57543"/>
                      <a:pt x="195765" y="58972"/>
                    </a:cubicBezTo>
                    <a:cubicBezTo>
                      <a:pt x="192086" y="59508"/>
                      <a:pt x="193300" y="56150"/>
                      <a:pt x="189800" y="57757"/>
                    </a:cubicBezTo>
                    <a:lnTo>
                      <a:pt x="188514" y="56472"/>
                    </a:lnTo>
                    <a:cubicBezTo>
                      <a:pt x="187049" y="56186"/>
                      <a:pt x="187371" y="57936"/>
                      <a:pt x="185764" y="57257"/>
                    </a:cubicBezTo>
                    <a:cubicBezTo>
                      <a:pt x="185907" y="56472"/>
                      <a:pt x="183728" y="56543"/>
                      <a:pt x="184728" y="55864"/>
                    </a:cubicBezTo>
                    <a:cubicBezTo>
                      <a:pt x="181156" y="54471"/>
                      <a:pt x="177084" y="57257"/>
                      <a:pt x="172441" y="54971"/>
                    </a:cubicBezTo>
                    <a:cubicBezTo>
                      <a:pt x="171262" y="56364"/>
                      <a:pt x="169119" y="55150"/>
                      <a:pt x="168190" y="56150"/>
                    </a:cubicBezTo>
                    <a:cubicBezTo>
                      <a:pt x="168154" y="55507"/>
                      <a:pt x="163690" y="55150"/>
                      <a:pt x="166476" y="54292"/>
                    </a:cubicBezTo>
                    <a:cubicBezTo>
                      <a:pt x="166726" y="54221"/>
                      <a:pt x="167083" y="54328"/>
                      <a:pt x="167011" y="54543"/>
                    </a:cubicBezTo>
                    <a:lnTo>
                      <a:pt x="167476" y="53721"/>
                    </a:lnTo>
                    <a:cubicBezTo>
                      <a:pt x="165333" y="51613"/>
                      <a:pt x="162761" y="53685"/>
                      <a:pt x="160225" y="52685"/>
                    </a:cubicBezTo>
                    <a:cubicBezTo>
                      <a:pt x="160903" y="53185"/>
                      <a:pt x="161939" y="53364"/>
                      <a:pt x="161118" y="53793"/>
                    </a:cubicBezTo>
                    <a:lnTo>
                      <a:pt x="158725" y="53007"/>
                    </a:lnTo>
                    <a:lnTo>
                      <a:pt x="159439" y="52435"/>
                    </a:lnTo>
                    <a:lnTo>
                      <a:pt x="155903" y="50935"/>
                    </a:lnTo>
                    <a:lnTo>
                      <a:pt x="156153" y="51971"/>
                    </a:lnTo>
                    <a:cubicBezTo>
                      <a:pt x="154474" y="50971"/>
                      <a:pt x="154260" y="49256"/>
                      <a:pt x="151759" y="49899"/>
                    </a:cubicBezTo>
                    <a:cubicBezTo>
                      <a:pt x="150581" y="50328"/>
                      <a:pt x="153188" y="51613"/>
                      <a:pt x="151116" y="51328"/>
                    </a:cubicBezTo>
                    <a:cubicBezTo>
                      <a:pt x="148795" y="49970"/>
                      <a:pt x="145151" y="48006"/>
                      <a:pt x="141937" y="46934"/>
                    </a:cubicBezTo>
                    <a:cubicBezTo>
                      <a:pt x="142008" y="48042"/>
                      <a:pt x="141115" y="47792"/>
                      <a:pt x="140187" y="47756"/>
                    </a:cubicBezTo>
                    <a:lnTo>
                      <a:pt x="140294" y="46827"/>
                    </a:lnTo>
                    <a:cubicBezTo>
                      <a:pt x="136543" y="47256"/>
                      <a:pt x="139472" y="44577"/>
                      <a:pt x="135829" y="44756"/>
                    </a:cubicBezTo>
                    <a:lnTo>
                      <a:pt x="136258" y="44184"/>
                    </a:lnTo>
                    <a:lnTo>
                      <a:pt x="134936" y="45827"/>
                    </a:lnTo>
                    <a:cubicBezTo>
                      <a:pt x="131471" y="46899"/>
                      <a:pt x="133686" y="43612"/>
                      <a:pt x="129757" y="45292"/>
                    </a:cubicBezTo>
                    <a:cubicBezTo>
                      <a:pt x="131114" y="45434"/>
                      <a:pt x="129971" y="47399"/>
                      <a:pt x="128399" y="46649"/>
                    </a:cubicBezTo>
                    <a:lnTo>
                      <a:pt x="129007" y="45863"/>
                    </a:lnTo>
                    <a:cubicBezTo>
                      <a:pt x="128042" y="45863"/>
                      <a:pt x="127685" y="46149"/>
                      <a:pt x="127113" y="45827"/>
                    </a:cubicBezTo>
                    <a:cubicBezTo>
                      <a:pt x="127756" y="45470"/>
                      <a:pt x="127685" y="44648"/>
                      <a:pt x="126292" y="44505"/>
                    </a:cubicBezTo>
                    <a:lnTo>
                      <a:pt x="127435" y="43612"/>
                    </a:lnTo>
                    <a:lnTo>
                      <a:pt x="124577" y="44648"/>
                    </a:lnTo>
                    <a:cubicBezTo>
                      <a:pt x="122827" y="43291"/>
                      <a:pt x="119541" y="43791"/>
                      <a:pt x="119041" y="42398"/>
                    </a:cubicBezTo>
                    <a:cubicBezTo>
                      <a:pt x="119041" y="42398"/>
                      <a:pt x="115112" y="40862"/>
                      <a:pt x="113862" y="41934"/>
                    </a:cubicBezTo>
                    <a:cubicBezTo>
                      <a:pt x="114862" y="41327"/>
                      <a:pt x="112719" y="40434"/>
                      <a:pt x="113612" y="39648"/>
                    </a:cubicBezTo>
                    <a:cubicBezTo>
                      <a:pt x="112397" y="40327"/>
                      <a:pt x="109004" y="40255"/>
                      <a:pt x="108254" y="38934"/>
                    </a:cubicBezTo>
                    <a:lnTo>
                      <a:pt x="108468" y="38898"/>
                    </a:lnTo>
                    <a:cubicBezTo>
                      <a:pt x="105254" y="36826"/>
                      <a:pt x="101467" y="37755"/>
                      <a:pt x="98538" y="34719"/>
                    </a:cubicBezTo>
                    <a:cubicBezTo>
                      <a:pt x="98181" y="35755"/>
                      <a:pt x="96610" y="34183"/>
                      <a:pt x="96395" y="35611"/>
                    </a:cubicBezTo>
                    <a:cubicBezTo>
                      <a:pt x="92002" y="34647"/>
                      <a:pt x="91109" y="29182"/>
                      <a:pt x="87501" y="31826"/>
                    </a:cubicBezTo>
                    <a:cubicBezTo>
                      <a:pt x="85680" y="30933"/>
                      <a:pt x="86001" y="29682"/>
                      <a:pt x="85215" y="28932"/>
                    </a:cubicBezTo>
                    <a:lnTo>
                      <a:pt x="85751" y="29004"/>
                    </a:lnTo>
                    <a:cubicBezTo>
                      <a:pt x="82286" y="27182"/>
                      <a:pt x="81286" y="26610"/>
                      <a:pt x="78822" y="24967"/>
                    </a:cubicBezTo>
                    <a:cubicBezTo>
                      <a:pt x="77322" y="24539"/>
                      <a:pt x="76143" y="26111"/>
                      <a:pt x="74000" y="24360"/>
                    </a:cubicBezTo>
                    <a:cubicBezTo>
                      <a:pt x="75143" y="24110"/>
                      <a:pt x="74107" y="23682"/>
                      <a:pt x="73178" y="23217"/>
                    </a:cubicBezTo>
                    <a:cubicBezTo>
                      <a:pt x="73821" y="23396"/>
                      <a:pt x="74143" y="23253"/>
                      <a:pt x="73178" y="22181"/>
                    </a:cubicBezTo>
                    <a:cubicBezTo>
                      <a:pt x="72892" y="22324"/>
                      <a:pt x="72571" y="22288"/>
                      <a:pt x="72285" y="22288"/>
                    </a:cubicBezTo>
                    <a:cubicBezTo>
                      <a:pt x="72285" y="22217"/>
                      <a:pt x="72285" y="22181"/>
                      <a:pt x="72321" y="22110"/>
                    </a:cubicBezTo>
                    <a:cubicBezTo>
                      <a:pt x="70642" y="21610"/>
                      <a:pt x="70821" y="21967"/>
                      <a:pt x="71499" y="22396"/>
                    </a:cubicBezTo>
                    <a:cubicBezTo>
                      <a:pt x="71428" y="22503"/>
                      <a:pt x="71392" y="22646"/>
                      <a:pt x="71535" y="22932"/>
                    </a:cubicBezTo>
                    <a:cubicBezTo>
                      <a:pt x="70392" y="21252"/>
                      <a:pt x="67070" y="20967"/>
                      <a:pt x="67392" y="19681"/>
                    </a:cubicBezTo>
                    <a:cubicBezTo>
                      <a:pt x="62570" y="18002"/>
                      <a:pt x="58891" y="18216"/>
                      <a:pt x="55033" y="17288"/>
                    </a:cubicBezTo>
                    <a:cubicBezTo>
                      <a:pt x="54890" y="16502"/>
                      <a:pt x="55926" y="16252"/>
                      <a:pt x="57105" y="16431"/>
                    </a:cubicBezTo>
                    <a:lnTo>
                      <a:pt x="54462" y="15681"/>
                    </a:lnTo>
                    <a:cubicBezTo>
                      <a:pt x="54854" y="14788"/>
                      <a:pt x="56105" y="15716"/>
                      <a:pt x="56998" y="15859"/>
                    </a:cubicBezTo>
                    <a:cubicBezTo>
                      <a:pt x="54533" y="13216"/>
                      <a:pt x="50175" y="14895"/>
                      <a:pt x="47532" y="11859"/>
                    </a:cubicBezTo>
                    <a:lnTo>
                      <a:pt x="46496" y="12216"/>
                    </a:lnTo>
                    <a:lnTo>
                      <a:pt x="46353" y="12001"/>
                    </a:lnTo>
                    <a:cubicBezTo>
                      <a:pt x="46175" y="12359"/>
                      <a:pt x="45175" y="12466"/>
                      <a:pt x="44639" y="12287"/>
                    </a:cubicBezTo>
                    <a:cubicBezTo>
                      <a:pt x="44603" y="11287"/>
                      <a:pt x="45603" y="10608"/>
                      <a:pt x="44103" y="9751"/>
                    </a:cubicBezTo>
                    <a:cubicBezTo>
                      <a:pt x="43353" y="8358"/>
                      <a:pt x="40388" y="7858"/>
                      <a:pt x="38424" y="7108"/>
                    </a:cubicBezTo>
                    <a:cubicBezTo>
                      <a:pt x="39245" y="7823"/>
                      <a:pt x="38710" y="8037"/>
                      <a:pt x="38138" y="8037"/>
                    </a:cubicBezTo>
                    <a:cubicBezTo>
                      <a:pt x="37317" y="7501"/>
                      <a:pt x="37281" y="6501"/>
                      <a:pt x="36459" y="6358"/>
                    </a:cubicBezTo>
                    <a:lnTo>
                      <a:pt x="36995" y="5322"/>
                    </a:lnTo>
                    <a:cubicBezTo>
                      <a:pt x="36745" y="6465"/>
                      <a:pt x="34138" y="4858"/>
                      <a:pt x="33530" y="5072"/>
                    </a:cubicBezTo>
                    <a:cubicBezTo>
                      <a:pt x="33495" y="4036"/>
                      <a:pt x="35281" y="5286"/>
                      <a:pt x="35816" y="4893"/>
                    </a:cubicBezTo>
                    <a:cubicBezTo>
                      <a:pt x="32209" y="2786"/>
                      <a:pt x="34102" y="3786"/>
                      <a:pt x="30209" y="1786"/>
                    </a:cubicBezTo>
                    <a:cubicBezTo>
                      <a:pt x="27672" y="1500"/>
                      <a:pt x="30101" y="2964"/>
                      <a:pt x="28637" y="3358"/>
                    </a:cubicBezTo>
                    <a:cubicBezTo>
                      <a:pt x="26672" y="2643"/>
                      <a:pt x="24565" y="2750"/>
                      <a:pt x="22743" y="1429"/>
                    </a:cubicBezTo>
                    <a:lnTo>
                      <a:pt x="23100" y="2607"/>
                    </a:lnTo>
                    <a:cubicBezTo>
                      <a:pt x="19493" y="2286"/>
                      <a:pt x="17493" y="1679"/>
                      <a:pt x="15564" y="0"/>
                    </a:cubicBezTo>
                    <a:cubicBezTo>
                      <a:pt x="8920" y="286"/>
                      <a:pt x="4848" y="-36"/>
                      <a:pt x="2491" y="357"/>
                    </a:cubicBezTo>
                    <a:cubicBezTo>
                      <a:pt x="169" y="714"/>
                      <a:pt x="-224" y="1822"/>
                      <a:pt x="98" y="3072"/>
                    </a:cubicBezTo>
                    <a:cubicBezTo>
                      <a:pt x="562" y="4393"/>
                      <a:pt x="2062" y="5965"/>
                      <a:pt x="3527" y="7108"/>
                    </a:cubicBezTo>
                    <a:cubicBezTo>
                      <a:pt x="4991" y="8251"/>
                      <a:pt x="6384" y="9001"/>
                      <a:pt x="6384" y="9001"/>
                    </a:cubicBezTo>
                    <a:cubicBezTo>
                      <a:pt x="11885" y="12287"/>
                      <a:pt x="15742" y="12823"/>
                      <a:pt x="19243" y="13430"/>
                    </a:cubicBezTo>
                    <a:cubicBezTo>
                      <a:pt x="21243" y="13823"/>
                      <a:pt x="22350" y="13787"/>
                      <a:pt x="24208" y="14359"/>
                    </a:cubicBezTo>
                    <a:cubicBezTo>
                      <a:pt x="25994" y="14966"/>
                      <a:pt x="28137" y="15930"/>
                      <a:pt x="30709" y="1739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aphic 511">
              <a:extLst>
                <a:ext uri="{FF2B5EF4-FFF2-40B4-BE49-F238E27FC236}">
                  <a16:creationId xmlns:a16="http://schemas.microsoft.com/office/drawing/2014/main" id="{6907C50B-B7F1-5949-AE94-B2BF3B578276}"/>
                </a:ext>
              </a:extLst>
            </p:cNvPr>
            <p:cNvGrpSpPr/>
            <p:nvPr/>
          </p:nvGrpSpPr>
          <p:grpSpPr>
            <a:xfrm>
              <a:off x="7678308" y="6298537"/>
              <a:ext cx="82283" cy="31314"/>
              <a:chOff x="7678308" y="6298537"/>
              <a:chExt cx="82283" cy="31314"/>
            </a:xfrm>
            <a:grpFill/>
          </p:grpSpPr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1E2B5521-6111-4849-95AF-8F3EC3B2BD40}"/>
                  </a:ext>
                </a:extLst>
              </p:cNvPr>
              <p:cNvSpPr/>
              <p:nvPr/>
            </p:nvSpPr>
            <p:spPr>
              <a:xfrm>
                <a:off x="7694473" y="6314574"/>
                <a:ext cx="120" cy="464"/>
              </a:xfrm>
              <a:custGeom>
                <a:avLst/>
                <a:gdLst>
                  <a:gd name="connsiteX0" fmla="*/ 0 w 120"/>
                  <a:gd name="connsiteY0" fmla="*/ 0 h 464"/>
                  <a:gd name="connsiteX1" fmla="*/ 107 w 120"/>
                  <a:gd name="connsiteY1" fmla="*/ 464 h 464"/>
                  <a:gd name="connsiteX2" fmla="*/ 0 w 120"/>
                  <a:gd name="connsiteY2" fmla="*/ 0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" h="464">
                    <a:moveTo>
                      <a:pt x="0" y="0"/>
                    </a:moveTo>
                    <a:lnTo>
                      <a:pt x="107" y="464"/>
                    </a:lnTo>
                    <a:cubicBezTo>
                      <a:pt x="143" y="250"/>
                      <a:pt x="107" y="72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6A6182CA-E642-004D-AE42-1A4775A245F7}"/>
                  </a:ext>
                </a:extLst>
              </p:cNvPr>
              <p:cNvSpPr/>
              <p:nvPr/>
            </p:nvSpPr>
            <p:spPr>
              <a:xfrm>
                <a:off x="7743443" y="6306859"/>
                <a:ext cx="35" cy="107"/>
              </a:xfrm>
              <a:custGeom>
                <a:avLst/>
                <a:gdLst>
                  <a:gd name="connsiteX0" fmla="*/ 36 w 35"/>
                  <a:gd name="connsiteY0" fmla="*/ 107 h 107"/>
                  <a:gd name="connsiteX1" fmla="*/ 0 w 35"/>
                  <a:gd name="connsiteY1" fmla="*/ 0 h 107"/>
                  <a:gd name="connsiteX2" fmla="*/ 36 w 35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07">
                    <a:moveTo>
                      <a:pt x="36" y="107"/>
                    </a:moveTo>
                    <a:lnTo>
                      <a:pt x="0" y="0"/>
                    </a:lnTo>
                    <a:cubicBezTo>
                      <a:pt x="0" y="72"/>
                      <a:pt x="36" y="107"/>
                      <a:pt x="36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567AAE7D-DE5D-594E-8922-A7B3E06CB4D1}"/>
                  </a:ext>
                </a:extLst>
              </p:cNvPr>
              <p:cNvSpPr/>
              <p:nvPr/>
            </p:nvSpPr>
            <p:spPr>
              <a:xfrm>
                <a:off x="7702116" y="6329255"/>
                <a:ext cx="71" cy="107"/>
              </a:xfrm>
              <a:custGeom>
                <a:avLst/>
                <a:gdLst>
                  <a:gd name="connsiteX0" fmla="*/ 71 w 71"/>
                  <a:gd name="connsiteY0" fmla="*/ 0 h 107"/>
                  <a:gd name="connsiteX1" fmla="*/ 36 w 71"/>
                  <a:gd name="connsiteY1" fmla="*/ 0 h 107"/>
                  <a:gd name="connsiteX2" fmla="*/ 0 w 71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07">
                    <a:moveTo>
                      <a:pt x="71" y="0"/>
                    </a:moveTo>
                    <a:lnTo>
                      <a:pt x="36" y="0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0A2DEE31-DBC5-4746-84ED-7B65B2DB9D32}"/>
                  </a:ext>
                </a:extLst>
              </p:cNvPr>
              <p:cNvSpPr/>
              <p:nvPr/>
            </p:nvSpPr>
            <p:spPr>
              <a:xfrm>
                <a:off x="7678308" y="6298537"/>
                <a:ext cx="82283" cy="31314"/>
              </a:xfrm>
              <a:custGeom>
                <a:avLst/>
                <a:gdLst>
                  <a:gd name="connsiteX0" fmla="*/ 10950 w 82283"/>
                  <a:gd name="connsiteY0" fmla="*/ 28432 h 31314"/>
                  <a:gd name="connsiteX1" fmla="*/ 18808 w 82283"/>
                  <a:gd name="connsiteY1" fmla="*/ 31218 h 31314"/>
                  <a:gd name="connsiteX2" fmla="*/ 23844 w 82283"/>
                  <a:gd name="connsiteY2" fmla="*/ 30718 h 31314"/>
                  <a:gd name="connsiteX3" fmla="*/ 26631 w 82283"/>
                  <a:gd name="connsiteY3" fmla="*/ 29254 h 31314"/>
                  <a:gd name="connsiteX4" fmla="*/ 27023 w 82283"/>
                  <a:gd name="connsiteY4" fmla="*/ 30111 h 31314"/>
                  <a:gd name="connsiteX5" fmla="*/ 27916 w 82283"/>
                  <a:gd name="connsiteY5" fmla="*/ 29754 h 31314"/>
                  <a:gd name="connsiteX6" fmla="*/ 27916 w 82283"/>
                  <a:gd name="connsiteY6" fmla="*/ 30004 h 31314"/>
                  <a:gd name="connsiteX7" fmla="*/ 28988 w 82283"/>
                  <a:gd name="connsiteY7" fmla="*/ 29325 h 31314"/>
                  <a:gd name="connsiteX8" fmla="*/ 28988 w 82283"/>
                  <a:gd name="connsiteY8" fmla="*/ 29575 h 31314"/>
                  <a:gd name="connsiteX9" fmla="*/ 29488 w 82283"/>
                  <a:gd name="connsiteY9" fmla="*/ 29396 h 31314"/>
                  <a:gd name="connsiteX10" fmla="*/ 29417 w 82283"/>
                  <a:gd name="connsiteY10" fmla="*/ 29754 h 31314"/>
                  <a:gd name="connsiteX11" fmla="*/ 31524 w 82283"/>
                  <a:gd name="connsiteY11" fmla="*/ 29111 h 31314"/>
                  <a:gd name="connsiteX12" fmla="*/ 31345 w 82283"/>
                  <a:gd name="connsiteY12" fmla="*/ 28075 h 31314"/>
                  <a:gd name="connsiteX13" fmla="*/ 34524 w 82283"/>
                  <a:gd name="connsiteY13" fmla="*/ 28075 h 31314"/>
                  <a:gd name="connsiteX14" fmla="*/ 34524 w 82283"/>
                  <a:gd name="connsiteY14" fmla="*/ 28325 h 31314"/>
                  <a:gd name="connsiteX15" fmla="*/ 38418 w 82283"/>
                  <a:gd name="connsiteY15" fmla="*/ 27075 h 31314"/>
                  <a:gd name="connsiteX16" fmla="*/ 38596 w 82283"/>
                  <a:gd name="connsiteY16" fmla="*/ 27861 h 31314"/>
                  <a:gd name="connsiteX17" fmla="*/ 39739 w 82283"/>
                  <a:gd name="connsiteY17" fmla="*/ 25146 h 31314"/>
                  <a:gd name="connsiteX18" fmla="*/ 40382 w 82283"/>
                  <a:gd name="connsiteY18" fmla="*/ 26539 h 31314"/>
                  <a:gd name="connsiteX19" fmla="*/ 41061 w 82283"/>
                  <a:gd name="connsiteY19" fmla="*/ 25110 h 31314"/>
                  <a:gd name="connsiteX20" fmla="*/ 40918 w 82283"/>
                  <a:gd name="connsiteY20" fmla="*/ 25467 h 31314"/>
                  <a:gd name="connsiteX21" fmla="*/ 41990 w 82283"/>
                  <a:gd name="connsiteY21" fmla="*/ 25039 h 31314"/>
                  <a:gd name="connsiteX22" fmla="*/ 41597 w 82283"/>
                  <a:gd name="connsiteY22" fmla="*/ 23360 h 31314"/>
                  <a:gd name="connsiteX23" fmla="*/ 42490 w 82283"/>
                  <a:gd name="connsiteY23" fmla="*/ 24967 h 31314"/>
                  <a:gd name="connsiteX24" fmla="*/ 42347 w 82283"/>
                  <a:gd name="connsiteY24" fmla="*/ 23539 h 31314"/>
                  <a:gd name="connsiteX25" fmla="*/ 45061 w 82283"/>
                  <a:gd name="connsiteY25" fmla="*/ 26789 h 31314"/>
                  <a:gd name="connsiteX26" fmla="*/ 56027 w 82283"/>
                  <a:gd name="connsiteY26" fmla="*/ 24360 h 31314"/>
                  <a:gd name="connsiteX27" fmla="*/ 56420 w 82283"/>
                  <a:gd name="connsiteY27" fmla="*/ 25360 h 31314"/>
                  <a:gd name="connsiteX28" fmla="*/ 57277 w 82283"/>
                  <a:gd name="connsiteY28" fmla="*/ 24253 h 31314"/>
                  <a:gd name="connsiteX29" fmla="*/ 57491 w 82283"/>
                  <a:gd name="connsiteY29" fmla="*/ 23467 h 31314"/>
                  <a:gd name="connsiteX30" fmla="*/ 57849 w 82283"/>
                  <a:gd name="connsiteY30" fmla="*/ 24325 h 31314"/>
                  <a:gd name="connsiteX31" fmla="*/ 58313 w 82283"/>
                  <a:gd name="connsiteY31" fmla="*/ 23503 h 31314"/>
                  <a:gd name="connsiteX32" fmla="*/ 58956 w 82283"/>
                  <a:gd name="connsiteY32" fmla="*/ 24360 h 31314"/>
                  <a:gd name="connsiteX33" fmla="*/ 62956 w 82283"/>
                  <a:gd name="connsiteY33" fmla="*/ 22431 h 31314"/>
                  <a:gd name="connsiteX34" fmla="*/ 70100 w 82283"/>
                  <a:gd name="connsiteY34" fmla="*/ 18645 h 31314"/>
                  <a:gd name="connsiteX35" fmla="*/ 75279 w 82283"/>
                  <a:gd name="connsiteY35" fmla="*/ 15895 h 31314"/>
                  <a:gd name="connsiteX36" fmla="*/ 79387 w 82283"/>
                  <a:gd name="connsiteY36" fmla="*/ 11787 h 31314"/>
                  <a:gd name="connsiteX37" fmla="*/ 79244 w 82283"/>
                  <a:gd name="connsiteY37" fmla="*/ 11216 h 31314"/>
                  <a:gd name="connsiteX38" fmla="*/ 80959 w 82283"/>
                  <a:gd name="connsiteY38" fmla="*/ 8858 h 31314"/>
                  <a:gd name="connsiteX39" fmla="*/ 71565 w 82283"/>
                  <a:gd name="connsiteY39" fmla="*/ 215 h 31314"/>
                  <a:gd name="connsiteX40" fmla="*/ 71315 w 82283"/>
                  <a:gd name="connsiteY40" fmla="*/ 0 h 31314"/>
                  <a:gd name="connsiteX41" fmla="*/ 70457 w 82283"/>
                  <a:gd name="connsiteY41" fmla="*/ 3000 h 31314"/>
                  <a:gd name="connsiteX42" fmla="*/ 69029 w 82283"/>
                  <a:gd name="connsiteY42" fmla="*/ 3608 h 31314"/>
                  <a:gd name="connsiteX43" fmla="*/ 68886 w 82283"/>
                  <a:gd name="connsiteY43" fmla="*/ 3500 h 31314"/>
                  <a:gd name="connsiteX44" fmla="*/ 67886 w 82283"/>
                  <a:gd name="connsiteY44" fmla="*/ 5144 h 31314"/>
                  <a:gd name="connsiteX45" fmla="*/ 67350 w 82283"/>
                  <a:gd name="connsiteY45" fmla="*/ 4536 h 31314"/>
                  <a:gd name="connsiteX46" fmla="*/ 66421 w 82283"/>
                  <a:gd name="connsiteY46" fmla="*/ 4929 h 31314"/>
                  <a:gd name="connsiteX47" fmla="*/ 65671 w 82283"/>
                  <a:gd name="connsiteY47" fmla="*/ 7858 h 31314"/>
                  <a:gd name="connsiteX48" fmla="*/ 65528 w 82283"/>
                  <a:gd name="connsiteY48" fmla="*/ 7537 h 31314"/>
                  <a:gd name="connsiteX49" fmla="*/ 65278 w 82283"/>
                  <a:gd name="connsiteY49" fmla="*/ 8716 h 31314"/>
                  <a:gd name="connsiteX50" fmla="*/ 65100 w 82283"/>
                  <a:gd name="connsiteY50" fmla="*/ 8465 h 31314"/>
                  <a:gd name="connsiteX51" fmla="*/ 64099 w 82283"/>
                  <a:gd name="connsiteY51" fmla="*/ 9823 h 31314"/>
                  <a:gd name="connsiteX52" fmla="*/ 63742 w 82283"/>
                  <a:gd name="connsiteY52" fmla="*/ 9073 h 31314"/>
                  <a:gd name="connsiteX53" fmla="*/ 62921 w 82283"/>
                  <a:gd name="connsiteY53" fmla="*/ 9609 h 31314"/>
                  <a:gd name="connsiteX54" fmla="*/ 63314 w 82283"/>
                  <a:gd name="connsiteY54" fmla="*/ 9644 h 31314"/>
                  <a:gd name="connsiteX55" fmla="*/ 61956 w 82283"/>
                  <a:gd name="connsiteY55" fmla="*/ 10216 h 31314"/>
                  <a:gd name="connsiteX56" fmla="*/ 61063 w 82283"/>
                  <a:gd name="connsiteY56" fmla="*/ 14288 h 31314"/>
                  <a:gd name="connsiteX57" fmla="*/ 60563 w 82283"/>
                  <a:gd name="connsiteY57" fmla="*/ 13502 h 31314"/>
                  <a:gd name="connsiteX58" fmla="*/ 60170 w 82283"/>
                  <a:gd name="connsiteY58" fmla="*/ 11894 h 31314"/>
                  <a:gd name="connsiteX59" fmla="*/ 58634 w 82283"/>
                  <a:gd name="connsiteY59" fmla="*/ 11930 h 31314"/>
                  <a:gd name="connsiteX60" fmla="*/ 58349 w 82283"/>
                  <a:gd name="connsiteY60" fmla="*/ 11073 h 31314"/>
                  <a:gd name="connsiteX61" fmla="*/ 56456 w 82283"/>
                  <a:gd name="connsiteY61" fmla="*/ 12001 h 31314"/>
                  <a:gd name="connsiteX62" fmla="*/ 54813 w 82283"/>
                  <a:gd name="connsiteY62" fmla="*/ 11466 h 31314"/>
                  <a:gd name="connsiteX63" fmla="*/ 54205 w 82283"/>
                  <a:gd name="connsiteY63" fmla="*/ 10359 h 31314"/>
                  <a:gd name="connsiteX64" fmla="*/ 53741 w 82283"/>
                  <a:gd name="connsiteY64" fmla="*/ 11395 h 31314"/>
                  <a:gd name="connsiteX65" fmla="*/ 53170 w 82283"/>
                  <a:gd name="connsiteY65" fmla="*/ 10144 h 31314"/>
                  <a:gd name="connsiteX66" fmla="*/ 50062 w 82283"/>
                  <a:gd name="connsiteY66" fmla="*/ 10466 h 31314"/>
                  <a:gd name="connsiteX67" fmla="*/ 49312 w 82283"/>
                  <a:gd name="connsiteY67" fmla="*/ 12394 h 31314"/>
                  <a:gd name="connsiteX68" fmla="*/ 48490 w 82283"/>
                  <a:gd name="connsiteY68" fmla="*/ 10965 h 31314"/>
                  <a:gd name="connsiteX69" fmla="*/ 48669 w 82283"/>
                  <a:gd name="connsiteY69" fmla="*/ 11108 h 31314"/>
                  <a:gd name="connsiteX70" fmla="*/ 48598 w 82283"/>
                  <a:gd name="connsiteY70" fmla="*/ 10216 h 31314"/>
                  <a:gd name="connsiteX71" fmla="*/ 46776 w 82283"/>
                  <a:gd name="connsiteY71" fmla="*/ 11216 h 31314"/>
                  <a:gd name="connsiteX72" fmla="*/ 47204 w 82283"/>
                  <a:gd name="connsiteY72" fmla="*/ 12001 h 31314"/>
                  <a:gd name="connsiteX73" fmla="*/ 46526 w 82283"/>
                  <a:gd name="connsiteY73" fmla="*/ 12001 h 31314"/>
                  <a:gd name="connsiteX74" fmla="*/ 46526 w 82283"/>
                  <a:gd name="connsiteY74" fmla="*/ 11251 h 31314"/>
                  <a:gd name="connsiteX75" fmla="*/ 45526 w 82283"/>
                  <a:gd name="connsiteY75" fmla="*/ 10965 h 31314"/>
                  <a:gd name="connsiteX76" fmla="*/ 45776 w 82283"/>
                  <a:gd name="connsiteY76" fmla="*/ 11858 h 31314"/>
                  <a:gd name="connsiteX77" fmla="*/ 44526 w 82283"/>
                  <a:gd name="connsiteY77" fmla="*/ 11287 h 31314"/>
                  <a:gd name="connsiteX78" fmla="*/ 44668 w 82283"/>
                  <a:gd name="connsiteY78" fmla="*/ 12823 h 31314"/>
                  <a:gd name="connsiteX79" fmla="*/ 42097 w 82283"/>
                  <a:gd name="connsiteY79" fmla="*/ 11251 h 31314"/>
                  <a:gd name="connsiteX80" fmla="*/ 41882 w 82283"/>
                  <a:gd name="connsiteY80" fmla="*/ 12502 h 31314"/>
                  <a:gd name="connsiteX81" fmla="*/ 41775 w 82283"/>
                  <a:gd name="connsiteY81" fmla="*/ 11609 h 31314"/>
                  <a:gd name="connsiteX82" fmla="*/ 40418 w 82283"/>
                  <a:gd name="connsiteY82" fmla="*/ 10751 h 31314"/>
                  <a:gd name="connsiteX83" fmla="*/ 40454 w 82283"/>
                  <a:gd name="connsiteY83" fmla="*/ 10108 h 31314"/>
                  <a:gd name="connsiteX84" fmla="*/ 40382 w 82283"/>
                  <a:gd name="connsiteY84" fmla="*/ 12037 h 31314"/>
                  <a:gd name="connsiteX85" fmla="*/ 38989 w 82283"/>
                  <a:gd name="connsiteY85" fmla="*/ 12751 h 31314"/>
                  <a:gd name="connsiteX86" fmla="*/ 38882 w 82283"/>
                  <a:gd name="connsiteY86" fmla="*/ 14395 h 31314"/>
                  <a:gd name="connsiteX87" fmla="*/ 38882 w 82283"/>
                  <a:gd name="connsiteY87" fmla="*/ 13502 h 31314"/>
                  <a:gd name="connsiteX88" fmla="*/ 38418 w 82283"/>
                  <a:gd name="connsiteY88" fmla="*/ 13930 h 31314"/>
                  <a:gd name="connsiteX89" fmla="*/ 37989 w 82283"/>
                  <a:gd name="connsiteY89" fmla="*/ 12859 h 31314"/>
                  <a:gd name="connsiteX90" fmla="*/ 38096 w 82283"/>
                  <a:gd name="connsiteY90" fmla="*/ 11716 h 31314"/>
                  <a:gd name="connsiteX91" fmla="*/ 37596 w 82283"/>
                  <a:gd name="connsiteY91" fmla="*/ 13395 h 31314"/>
                  <a:gd name="connsiteX92" fmla="*/ 35846 w 82283"/>
                  <a:gd name="connsiteY92" fmla="*/ 12609 h 31314"/>
                  <a:gd name="connsiteX93" fmla="*/ 34560 w 82283"/>
                  <a:gd name="connsiteY93" fmla="*/ 13538 h 31314"/>
                  <a:gd name="connsiteX94" fmla="*/ 34060 w 82283"/>
                  <a:gd name="connsiteY94" fmla="*/ 11430 h 31314"/>
                  <a:gd name="connsiteX95" fmla="*/ 32667 w 82283"/>
                  <a:gd name="connsiteY95" fmla="*/ 12323 h 31314"/>
                  <a:gd name="connsiteX96" fmla="*/ 32703 w 82283"/>
                  <a:gd name="connsiteY96" fmla="*/ 12216 h 31314"/>
                  <a:gd name="connsiteX97" fmla="*/ 29488 w 82283"/>
                  <a:gd name="connsiteY97" fmla="*/ 12787 h 31314"/>
                  <a:gd name="connsiteX98" fmla="*/ 29309 w 82283"/>
                  <a:gd name="connsiteY98" fmla="*/ 14645 h 31314"/>
                  <a:gd name="connsiteX99" fmla="*/ 26988 w 82283"/>
                  <a:gd name="connsiteY99" fmla="*/ 16323 h 31314"/>
                  <a:gd name="connsiteX100" fmla="*/ 26023 w 82283"/>
                  <a:gd name="connsiteY100" fmla="*/ 15180 h 31314"/>
                  <a:gd name="connsiteX101" fmla="*/ 26130 w 82283"/>
                  <a:gd name="connsiteY101" fmla="*/ 14966 h 31314"/>
                  <a:gd name="connsiteX102" fmla="*/ 24237 w 82283"/>
                  <a:gd name="connsiteY102" fmla="*/ 15395 h 31314"/>
                  <a:gd name="connsiteX103" fmla="*/ 23273 w 82283"/>
                  <a:gd name="connsiteY103" fmla="*/ 17324 h 31314"/>
                  <a:gd name="connsiteX104" fmla="*/ 22951 w 82283"/>
                  <a:gd name="connsiteY104" fmla="*/ 16717 h 31314"/>
                  <a:gd name="connsiteX105" fmla="*/ 22809 w 82283"/>
                  <a:gd name="connsiteY105" fmla="*/ 15788 h 31314"/>
                  <a:gd name="connsiteX106" fmla="*/ 22666 w 82283"/>
                  <a:gd name="connsiteY106" fmla="*/ 16288 h 31314"/>
                  <a:gd name="connsiteX107" fmla="*/ 22666 w 82283"/>
                  <a:gd name="connsiteY107" fmla="*/ 16109 h 31314"/>
                  <a:gd name="connsiteX108" fmla="*/ 22523 w 82283"/>
                  <a:gd name="connsiteY108" fmla="*/ 16717 h 31314"/>
                  <a:gd name="connsiteX109" fmla="*/ 22594 w 82283"/>
                  <a:gd name="connsiteY109" fmla="*/ 17216 h 31314"/>
                  <a:gd name="connsiteX110" fmla="*/ 21416 w 82283"/>
                  <a:gd name="connsiteY110" fmla="*/ 15966 h 31314"/>
                  <a:gd name="connsiteX111" fmla="*/ 18415 w 82283"/>
                  <a:gd name="connsiteY111" fmla="*/ 18074 h 31314"/>
                  <a:gd name="connsiteX112" fmla="*/ 18915 w 82283"/>
                  <a:gd name="connsiteY112" fmla="*/ 16538 h 31314"/>
                  <a:gd name="connsiteX113" fmla="*/ 18237 w 82283"/>
                  <a:gd name="connsiteY113" fmla="*/ 16752 h 31314"/>
                  <a:gd name="connsiteX114" fmla="*/ 18880 w 82283"/>
                  <a:gd name="connsiteY114" fmla="*/ 16038 h 31314"/>
                  <a:gd name="connsiteX115" fmla="*/ 16415 w 82283"/>
                  <a:gd name="connsiteY115" fmla="*/ 15930 h 31314"/>
                  <a:gd name="connsiteX116" fmla="*/ 16129 w 82283"/>
                  <a:gd name="connsiteY116" fmla="*/ 16681 h 31314"/>
                  <a:gd name="connsiteX117" fmla="*/ 16093 w 82283"/>
                  <a:gd name="connsiteY117" fmla="*/ 16538 h 31314"/>
                  <a:gd name="connsiteX118" fmla="*/ 15593 w 82283"/>
                  <a:gd name="connsiteY118" fmla="*/ 17574 h 31314"/>
                  <a:gd name="connsiteX119" fmla="*/ 15486 w 82283"/>
                  <a:gd name="connsiteY119" fmla="*/ 15609 h 31314"/>
                  <a:gd name="connsiteX120" fmla="*/ 13950 w 82283"/>
                  <a:gd name="connsiteY120" fmla="*/ 16216 h 31314"/>
                  <a:gd name="connsiteX121" fmla="*/ 13808 w 82283"/>
                  <a:gd name="connsiteY121" fmla="*/ 17145 h 31314"/>
                  <a:gd name="connsiteX122" fmla="*/ 13415 w 82283"/>
                  <a:gd name="connsiteY122" fmla="*/ 16574 h 31314"/>
                  <a:gd name="connsiteX123" fmla="*/ 13700 w 82283"/>
                  <a:gd name="connsiteY123" fmla="*/ 15466 h 31314"/>
                  <a:gd name="connsiteX124" fmla="*/ 12664 w 82283"/>
                  <a:gd name="connsiteY124" fmla="*/ 16895 h 31314"/>
                  <a:gd name="connsiteX125" fmla="*/ 13415 w 82283"/>
                  <a:gd name="connsiteY125" fmla="*/ 15681 h 31314"/>
                  <a:gd name="connsiteX126" fmla="*/ 12164 w 82283"/>
                  <a:gd name="connsiteY126" fmla="*/ 15502 h 31314"/>
                  <a:gd name="connsiteX127" fmla="*/ 11343 w 82283"/>
                  <a:gd name="connsiteY127" fmla="*/ 17431 h 31314"/>
                  <a:gd name="connsiteX128" fmla="*/ 9986 w 82283"/>
                  <a:gd name="connsiteY128" fmla="*/ 17252 h 31314"/>
                  <a:gd name="connsiteX129" fmla="*/ 9736 w 82283"/>
                  <a:gd name="connsiteY129" fmla="*/ 18252 h 31314"/>
                  <a:gd name="connsiteX130" fmla="*/ 8164 w 82283"/>
                  <a:gd name="connsiteY130" fmla="*/ 17109 h 31314"/>
                  <a:gd name="connsiteX131" fmla="*/ 163 w 82283"/>
                  <a:gd name="connsiteY131" fmla="*/ 22360 h 31314"/>
                  <a:gd name="connsiteX132" fmla="*/ 842 w 82283"/>
                  <a:gd name="connsiteY132" fmla="*/ 26003 h 31314"/>
                  <a:gd name="connsiteX133" fmla="*/ 10950 w 82283"/>
                  <a:gd name="connsiteY133" fmla="*/ 28432 h 31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82283" h="31314">
                    <a:moveTo>
                      <a:pt x="10950" y="28432"/>
                    </a:moveTo>
                    <a:cubicBezTo>
                      <a:pt x="14308" y="29682"/>
                      <a:pt x="15165" y="31790"/>
                      <a:pt x="18808" y="31218"/>
                    </a:cubicBezTo>
                    <a:cubicBezTo>
                      <a:pt x="20523" y="31504"/>
                      <a:pt x="22273" y="31004"/>
                      <a:pt x="23844" y="30718"/>
                    </a:cubicBezTo>
                    <a:cubicBezTo>
                      <a:pt x="24523" y="29147"/>
                      <a:pt x="25880" y="30611"/>
                      <a:pt x="26631" y="29254"/>
                    </a:cubicBezTo>
                    <a:lnTo>
                      <a:pt x="27023" y="30111"/>
                    </a:lnTo>
                    <a:cubicBezTo>
                      <a:pt x="27273" y="29647"/>
                      <a:pt x="27595" y="29325"/>
                      <a:pt x="27916" y="29754"/>
                    </a:cubicBezTo>
                    <a:lnTo>
                      <a:pt x="27916" y="30004"/>
                    </a:lnTo>
                    <a:cubicBezTo>
                      <a:pt x="28309" y="29325"/>
                      <a:pt x="28809" y="29682"/>
                      <a:pt x="28988" y="29325"/>
                    </a:cubicBezTo>
                    <a:lnTo>
                      <a:pt x="28988" y="29575"/>
                    </a:lnTo>
                    <a:lnTo>
                      <a:pt x="29488" y="29396"/>
                    </a:lnTo>
                    <a:lnTo>
                      <a:pt x="29417" y="29754"/>
                    </a:lnTo>
                    <a:cubicBezTo>
                      <a:pt x="30095" y="28968"/>
                      <a:pt x="30845" y="28861"/>
                      <a:pt x="31524" y="29111"/>
                    </a:cubicBezTo>
                    <a:lnTo>
                      <a:pt x="31345" y="28075"/>
                    </a:lnTo>
                    <a:cubicBezTo>
                      <a:pt x="32846" y="29075"/>
                      <a:pt x="33131" y="26861"/>
                      <a:pt x="34524" y="28075"/>
                    </a:cubicBezTo>
                    <a:lnTo>
                      <a:pt x="34524" y="28325"/>
                    </a:lnTo>
                    <a:cubicBezTo>
                      <a:pt x="35703" y="25324"/>
                      <a:pt x="37203" y="29897"/>
                      <a:pt x="38418" y="27075"/>
                    </a:cubicBezTo>
                    <a:cubicBezTo>
                      <a:pt x="38275" y="27432"/>
                      <a:pt x="38561" y="27611"/>
                      <a:pt x="38596" y="27861"/>
                    </a:cubicBezTo>
                    <a:cubicBezTo>
                      <a:pt x="39239" y="27468"/>
                      <a:pt x="39989" y="27218"/>
                      <a:pt x="39739" y="25146"/>
                    </a:cubicBezTo>
                    <a:cubicBezTo>
                      <a:pt x="40239" y="25110"/>
                      <a:pt x="40239" y="25753"/>
                      <a:pt x="40382" y="26539"/>
                    </a:cubicBezTo>
                    <a:cubicBezTo>
                      <a:pt x="40275" y="25611"/>
                      <a:pt x="40668" y="25182"/>
                      <a:pt x="41061" y="25110"/>
                    </a:cubicBezTo>
                    <a:lnTo>
                      <a:pt x="40918" y="25467"/>
                    </a:lnTo>
                    <a:lnTo>
                      <a:pt x="41990" y="25039"/>
                    </a:lnTo>
                    <a:lnTo>
                      <a:pt x="41597" y="23360"/>
                    </a:lnTo>
                    <a:cubicBezTo>
                      <a:pt x="42240" y="23789"/>
                      <a:pt x="41954" y="25432"/>
                      <a:pt x="42490" y="24967"/>
                    </a:cubicBezTo>
                    <a:lnTo>
                      <a:pt x="42347" y="23539"/>
                    </a:lnTo>
                    <a:cubicBezTo>
                      <a:pt x="43240" y="23717"/>
                      <a:pt x="44026" y="25825"/>
                      <a:pt x="45061" y="26789"/>
                    </a:cubicBezTo>
                    <a:cubicBezTo>
                      <a:pt x="48955" y="26932"/>
                      <a:pt x="52169" y="22646"/>
                      <a:pt x="56027" y="24360"/>
                    </a:cubicBezTo>
                    <a:lnTo>
                      <a:pt x="56420" y="25360"/>
                    </a:lnTo>
                    <a:cubicBezTo>
                      <a:pt x="56849" y="26861"/>
                      <a:pt x="56813" y="22860"/>
                      <a:pt x="57277" y="24253"/>
                    </a:cubicBezTo>
                    <a:lnTo>
                      <a:pt x="57491" y="23467"/>
                    </a:lnTo>
                    <a:cubicBezTo>
                      <a:pt x="57670" y="23717"/>
                      <a:pt x="57956" y="23931"/>
                      <a:pt x="57849" y="24325"/>
                    </a:cubicBezTo>
                    <a:cubicBezTo>
                      <a:pt x="58242" y="24289"/>
                      <a:pt x="58170" y="24039"/>
                      <a:pt x="58313" y="23503"/>
                    </a:cubicBezTo>
                    <a:lnTo>
                      <a:pt x="58956" y="24360"/>
                    </a:lnTo>
                    <a:cubicBezTo>
                      <a:pt x="60599" y="24718"/>
                      <a:pt x="61349" y="22539"/>
                      <a:pt x="62956" y="22431"/>
                    </a:cubicBezTo>
                    <a:cubicBezTo>
                      <a:pt x="65493" y="23717"/>
                      <a:pt x="68207" y="20860"/>
                      <a:pt x="70100" y="18645"/>
                    </a:cubicBezTo>
                    <a:cubicBezTo>
                      <a:pt x="71065" y="16823"/>
                      <a:pt x="73101" y="16609"/>
                      <a:pt x="75279" y="15895"/>
                    </a:cubicBezTo>
                    <a:cubicBezTo>
                      <a:pt x="77423" y="15216"/>
                      <a:pt x="79530" y="14002"/>
                      <a:pt x="79387" y="11787"/>
                    </a:cubicBezTo>
                    <a:cubicBezTo>
                      <a:pt x="79637" y="11823"/>
                      <a:pt x="79387" y="11287"/>
                      <a:pt x="79244" y="11216"/>
                    </a:cubicBezTo>
                    <a:lnTo>
                      <a:pt x="80959" y="8858"/>
                    </a:lnTo>
                    <a:cubicBezTo>
                      <a:pt x="81066" y="8608"/>
                      <a:pt x="87352" y="-1286"/>
                      <a:pt x="71565" y="215"/>
                    </a:cubicBezTo>
                    <a:lnTo>
                      <a:pt x="71315" y="0"/>
                    </a:lnTo>
                    <a:cubicBezTo>
                      <a:pt x="69922" y="821"/>
                      <a:pt x="69386" y="1393"/>
                      <a:pt x="70457" y="3000"/>
                    </a:cubicBezTo>
                    <a:cubicBezTo>
                      <a:pt x="68564" y="2036"/>
                      <a:pt x="69779" y="3751"/>
                      <a:pt x="69029" y="3608"/>
                    </a:cubicBezTo>
                    <a:lnTo>
                      <a:pt x="68886" y="3500"/>
                    </a:lnTo>
                    <a:cubicBezTo>
                      <a:pt x="69886" y="5001"/>
                      <a:pt x="67028" y="3857"/>
                      <a:pt x="67886" y="5144"/>
                    </a:cubicBezTo>
                    <a:cubicBezTo>
                      <a:pt x="67778" y="5036"/>
                      <a:pt x="67314" y="4644"/>
                      <a:pt x="67350" y="4536"/>
                    </a:cubicBezTo>
                    <a:cubicBezTo>
                      <a:pt x="67350" y="5036"/>
                      <a:pt x="67350" y="5715"/>
                      <a:pt x="66421" y="4929"/>
                    </a:cubicBezTo>
                    <a:cubicBezTo>
                      <a:pt x="66100" y="5786"/>
                      <a:pt x="65064" y="5929"/>
                      <a:pt x="65671" y="7858"/>
                    </a:cubicBezTo>
                    <a:lnTo>
                      <a:pt x="65528" y="7537"/>
                    </a:lnTo>
                    <a:cubicBezTo>
                      <a:pt x="65993" y="8822"/>
                      <a:pt x="65314" y="7929"/>
                      <a:pt x="65278" y="8716"/>
                    </a:cubicBezTo>
                    <a:cubicBezTo>
                      <a:pt x="65171" y="8573"/>
                      <a:pt x="65100" y="8537"/>
                      <a:pt x="65100" y="8465"/>
                    </a:cubicBezTo>
                    <a:cubicBezTo>
                      <a:pt x="65421" y="9823"/>
                      <a:pt x="64135" y="9180"/>
                      <a:pt x="64099" y="9823"/>
                    </a:cubicBezTo>
                    <a:lnTo>
                      <a:pt x="63742" y="9073"/>
                    </a:lnTo>
                    <a:lnTo>
                      <a:pt x="62921" y="9609"/>
                    </a:lnTo>
                    <a:lnTo>
                      <a:pt x="63314" y="9644"/>
                    </a:lnTo>
                    <a:cubicBezTo>
                      <a:pt x="64028" y="11787"/>
                      <a:pt x="62135" y="8608"/>
                      <a:pt x="61956" y="10216"/>
                    </a:cubicBezTo>
                    <a:cubicBezTo>
                      <a:pt x="61242" y="10180"/>
                      <a:pt x="62171" y="15109"/>
                      <a:pt x="61063" y="14288"/>
                    </a:cubicBezTo>
                    <a:cubicBezTo>
                      <a:pt x="61028" y="15395"/>
                      <a:pt x="60849" y="12573"/>
                      <a:pt x="60563" y="13502"/>
                    </a:cubicBezTo>
                    <a:cubicBezTo>
                      <a:pt x="60206" y="12394"/>
                      <a:pt x="60563" y="12716"/>
                      <a:pt x="60170" y="11894"/>
                    </a:cubicBezTo>
                    <a:cubicBezTo>
                      <a:pt x="59849" y="12573"/>
                      <a:pt x="59027" y="11001"/>
                      <a:pt x="58634" y="11930"/>
                    </a:cubicBezTo>
                    <a:lnTo>
                      <a:pt x="58349" y="11073"/>
                    </a:lnTo>
                    <a:cubicBezTo>
                      <a:pt x="58027" y="12894"/>
                      <a:pt x="56563" y="10359"/>
                      <a:pt x="56456" y="12001"/>
                    </a:cubicBezTo>
                    <a:cubicBezTo>
                      <a:pt x="55813" y="12966"/>
                      <a:pt x="55241" y="9537"/>
                      <a:pt x="54813" y="11466"/>
                    </a:cubicBezTo>
                    <a:lnTo>
                      <a:pt x="54205" y="10359"/>
                    </a:lnTo>
                    <a:cubicBezTo>
                      <a:pt x="53812" y="10251"/>
                      <a:pt x="54313" y="11894"/>
                      <a:pt x="53741" y="11395"/>
                    </a:cubicBezTo>
                    <a:cubicBezTo>
                      <a:pt x="53598" y="10644"/>
                      <a:pt x="53098" y="10894"/>
                      <a:pt x="53170" y="10144"/>
                    </a:cubicBezTo>
                    <a:cubicBezTo>
                      <a:pt x="52027" y="9180"/>
                      <a:pt x="51669" y="12252"/>
                      <a:pt x="50062" y="10466"/>
                    </a:cubicBezTo>
                    <a:cubicBezTo>
                      <a:pt x="50098" y="12001"/>
                      <a:pt x="49312" y="11251"/>
                      <a:pt x="49312" y="12394"/>
                    </a:cubicBezTo>
                    <a:cubicBezTo>
                      <a:pt x="49169" y="11752"/>
                      <a:pt x="48062" y="12502"/>
                      <a:pt x="48490" y="10965"/>
                    </a:cubicBezTo>
                    <a:cubicBezTo>
                      <a:pt x="48526" y="10823"/>
                      <a:pt x="48633" y="10859"/>
                      <a:pt x="48669" y="11108"/>
                    </a:cubicBezTo>
                    <a:lnTo>
                      <a:pt x="48598" y="10216"/>
                    </a:lnTo>
                    <a:cubicBezTo>
                      <a:pt x="47633" y="8680"/>
                      <a:pt x="47526" y="11359"/>
                      <a:pt x="46776" y="11216"/>
                    </a:cubicBezTo>
                    <a:cubicBezTo>
                      <a:pt x="47026" y="11466"/>
                      <a:pt x="47276" y="11359"/>
                      <a:pt x="47204" y="12001"/>
                    </a:cubicBezTo>
                    <a:lnTo>
                      <a:pt x="46526" y="12001"/>
                    </a:lnTo>
                    <a:lnTo>
                      <a:pt x="46526" y="11251"/>
                    </a:lnTo>
                    <a:lnTo>
                      <a:pt x="45526" y="10965"/>
                    </a:lnTo>
                    <a:lnTo>
                      <a:pt x="45776" y="11858"/>
                    </a:lnTo>
                    <a:cubicBezTo>
                      <a:pt x="45240" y="11466"/>
                      <a:pt x="44847" y="9894"/>
                      <a:pt x="44526" y="11287"/>
                    </a:cubicBezTo>
                    <a:cubicBezTo>
                      <a:pt x="44383" y="12037"/>
                      <a:pt x="45133" y="12466"/>
                      <a:pt x="44668" y="12823"/>
                    </a:cubicBezTo>
                    <a:cubicBezTo>
                      <a:pt x="43954" y="12287"/>
                      <a:pt x="42918" y="11430"/>
                      <a:pt x="42097" y="11251"/>
                    </a:cubicBezTo>
                    <a:cubicBezTo>
                      <a:pt x="42275" y="12287"/>
                      <a:pt x="42061" y="12287"/>
                      <a:pt x="41882" y="12502"/>
                    </a:cubicBezTo>
                    <a:lnTo>
                      <a:pt x="41775" y="11609"/>
                    </a:lnTo>
                    <a:cubicBezTo>
                      <a:pt x="41061" y="12966"/>
                      <a:pt x="41311" y="9644"/>
                      <a:pt x="40418" y="10751"/>
                    </a:cubicBezTo>
                    <a:lnTo>
                      <a:pt x="40454" y="10108"/>
                    </a:lnTo>
                    <a:lnTo>
                      <a:pt x="40382" y="12037"/>
                    </a:lnTo>
                    <a:cubicBezTo>
                      <a:pt x="39704" y="13930"/>
                      <a:pt x="39704" y="10216"/>
                      <a:pt x="38989" y="12751"/>
                    </a:cubicBezTo>
                    <a:cubicBezTo>
                      <a:pt x="39346" y="12573"/>
                      <a:pt x="39382" y="14716"/>
                      <a:pt x="38882" y="14395"/>
                    </a:cubicBezTo>
                    <a:lnTo>
                      <a:pt x="38882" y="13502"/>
                    </a:lnTo>
                    <a:cubicBezTo>
                      <a:pt x="38668" y="13716"/>
                      <a:pt x="38596" y="14109"/>
                      <a:pt x="38418" y="13930"/>
                    </a:cubicBezTo>
                    <a:cubicBezTo>
                      <a:pt x="38525" y="13430"/>
                      <a:pt x="38346" y="12645"/>
                      <a:pt x="37989" y="12859"/>
                    </a:cubicBezTo>
                    <a:lnTo>
                      <a:pt x="38096" y="11716"/>
                    </a:lnTo>
                    <a:lnTo>
                      <a:pt x="37596" y="13395"/>
                    </a:lnTo>
                    <a:cubicBezTo>
                      <a:pt x="36918" y="12537"/>
                      <a:pt x="36239" y="13823"/>
                      <a:pt x="35846" y="12609"/>
                    </a:cubicBezTo>
                    <a:cubicBezTo>
                      <a:pt x="35846" y="12609"/>
                      <a:pt x="34631" y="12144"/>
                      <a:pt x="34560" y="13538"/>
                    </a:cubicBezTo>
                    <a:cubicBezTo>
                      <a:pt x="34667" y="12680"/>
                      <a:pt x="34024" y="12430"/>
                      <a:pt x="34060" y="11430"/>
                    </a:cubicBezTo>
                    <a:cubicBezTo>
                      <a:pt x="33881" y="12430"/>
                      <a:pt x="33131" y="13287"/>
                      <a:pt x="32667" y="12323"/>
                    </a:cubicBezTo>
                    <a:lnTo>
                      <a:pt x="32703" y="12216"/>
                    </a:lnTo>
                    <a:cubicBezTo>
                      <a:pt x="31310" y="11359"/>
                      <a:pt x="30774" y="13895"/>
                      <a:pt x="29488" y="12787"/>
                    </a:cubicBezTo>
                    <a:cubicBezTo>
                      <a:pt x="29667" y="13823"/>
                      <a:pt x="29024" y="13323"/>
                      <a:pt x="29309" y="14645"/>
                    </a:cubicBezTo>
                    <a:cubicBezTo>
                      <a:pt x="28309" y="16073"/>
                      <a:pt x="26988" y="12109"/>
                      <a:pt x="26988" y="16323"/>
                    </a:cubicBezTo>
                    <a:cubicBezTo>
                      <a:pt x="26488" y="16574"/>
                      <a:pt x="26309" y="15395"/>
                      <a:pt x="26023" y="15180"/>
                    </a:cubicBezTo>
                    <a:lnTo>
                      <a:pt x="26130" y="14966"/>
                    </a:lnTo>
                    <a:cubicBezTo>
                      <a:pt x="25202" y="15359"/>
                      <a:pt x="24916" y="15466"/>
                      <a:pt x="24237" y="15395"/>
                    </a:cubicBezTo>
                    <a:cubicBezTo>
                      <a:pt x="23916" y="15824"/>
                      <a:pt x="23952" y="17752"/>
                      <a:pt x="23273" y="17324"/>
                    </a:cubicBezTo>
                    <a:cubicBezTo>
                      <a:pt x="23452" y="16538"/>
                      <a:pt x="23202" y="16681"/>
                      <a:pt x="22951" y="16717"/>
                    </a:cubicBezTo>
                    <a:cubicBezTo>
                      <a:pt x="23094" y="16574"/>
                      <a:pt x="23130" y="16288"/>
                      <a:pt x="22809" y="15788"/>
                    </a:cubicBezTo>
                    <a:cubicBezTo>
                      <a:pt x="22773" y="16038"/>
                      <a:pt x="22701" y="16181"/>
                      <a:pt x="22666" y="16288"/>
                    </a:cubicBezTo>
                    <a:cubicBezTo>
                      <a:pt x="22666" y="16216"/>
                      <a:pt x="22666" y="16181"/>
                      <a:pt x="22666" y="16109"/>
                    </a:cubicBezTo>
                    <a:cubicBezTo>
                      <a:pt x="22273" y="16395"/>
                      <a:pt x="22344" y="16609"/>
                      <a:pt x="22523" y="16717"/>
                    </a:cubicBezTo>
                    <a:cubicBezTo>
                      <a:pt x="22523" y="16823"/>
                      <a:pt x="22523" y="17002"/>
                      <a:pt x="22594" y="17216"/>
                    </a:cubicBezTo>
                    <a:cubicBezTo>
                      <a:pt x="22166" y="16216"/>
                      <a:pt x="21487" y="17288"/>
                      <a:pt x="21416" y="15966"/>
                    </a:cubicBezTo>
                    <a:cubicBezTo>
                      <a:pt x="20273" y="16288"/>
                      <a:pt x="19451" y="17610"/>
                      <a:pt x="18415" y="18074"/>
                    </a:cubicBezTo>
                    <a:cubicBezTo>
                      <a:pt x="18344" y="17395"/>
                      <a:pt x="18629" y="16788"/>
                      <a:pt x="18915" y="16538"/>
                    </a:cubicBezTo>
                    <a:lnTo>
                      <a:pt x="18237" y="16752"/>
                    </a:lnTo>
                    <a:cubicBezTo>
                      <a:pt x="18308" y="15788"/>
                      <a:pt x="18665" y="16216"/>
                      <a:pt x="18880" y="16038"/>
                    </a:cubicBezTo>
                    <a:cubicBezTo>
                      <a:pt x="18237" y="14431"/>
                      <a:pt x="17165" y="17467"/>
                      <a:pt x="16415" y="15930"/>
                    </a:cubicBezTo>
                    <a:lnTo>
                      <a:pt x="16129" y="16681"/>
                    </a:lnTo>
                    <a:lnTo>
                      <a:pt x="16093" y="16538"/>
                    </a:lnTo>
                    <a:cubicBezTo>
                      <a:pt x="16022" y="16966"/>
                      <a:pt x="15736" y="17467"/>
                      <a:pt x="15593" y="17574"/>
                    </a:cubicBezTo>
                    <a:cubicBezTo>
                      <a:pt x="15593" y="16717"/>
                      <a:pt x="15915" y="15609"/>
                      <a:pt x="15486" y="15609"/>
                    </a:cubicBezTo>
                    <a:cubicBezTo>
                      <a:pt x="15308" y="14716"/>
                      <a:pt x="14486" y="15859"/>
                      <a:pt x="13950" y="16216"/>
                    </a:cubicBezTo>
                    <a:cubicBezTo>
                      <a:pt x="14165" y="16395"/>
                      <a:pt x="13986" y="16859"/>
                      <a:pt x="13808" y="17145"/>
                    </a:cubicBezTo>
                    <a:cubicBezTo>
                      <a:pt x="13593" y="17109"/>
                      <a:pt x="13665" y="16252"/>
                      <a:pt x="13415" y="16574"/>
                    </a:cubicBezTo>
                    <a:lnTo>
                      <a:pt x="13700" y="15466"/>
                    </a:lnTo>
                    <a:cubicBezTo>
                      <a:pt x="13522" y="16538"/>
                      <a:pt x="12879" y="16466"/>
                      <a:pt x="12664" y="16895"/>
                    </a:cubicBezTo>
                    <a:cubicBezTo>
                      <a:pt x="12772" y="16038"/>
                      <a:pt x="13200" y="16288"/>
                      <a:pt x="13415" y="15681"/>
                    </a:cubicBezTo>
                    <a:cubicBezTo>
                      <a:pt x="12593" y="15538"/>
                      <a:pt x="12986" y="15609"/>
                      <a:pt x="12164" y="15502"/>
                    </a:cubicBezTo>
                    <a:cubicBezTo>
                      <a:pt x="11486" y="16145"/>
                      <a:pt x="11879" y="16574"/>
                      <a:pt x="11343" y="17431"/>
                    </a:cubicBezTo>
                    <a:cubicBezTo>
                      <a:pt x="10879" y="17502"/>
                      <a:pt x="10164" y="18074"/>
                      <a:pt x="9986" y="17252"/>
                    </a:cubicBezTo>
                    <a:lnTo>
                      <a:pt x="9736" y="18252"/>
                    </a:lnTo>
                    <a:cubicBezTo>
                      <a:pt x="8592" y="18717"/>
                      <a:pt x="8200" y="18252"/>
                      <a:pt x="8164" y="17109"/>
                    </a:cubicBezTo>
                    <a:cubicBezTo>
                      <a:pt x="3306" y="19074"/>
                      <a:pt x="734" y="20503"/>
                      <a:pt x="163" y="22360"/>
                    </a:cubicBezTo>
                    <a:cubicBezTo>
                      <a:pt x="-444" y="24182"/>
                      <a:pt x="842" y="26003"/>
                      <a:pt x="842" y="26003"/>
                    </a:cubicBezTo>
                    <a:cubicBezTo>
                      <a:pt x="3342" y="29897"/>
                      <a:pt x="6878" y="28254"/>
                      <a:pt x="10950" y="2843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" name="Graphic 511">
              <a:extLst>
                <a:ext uri="{FF2B5EF4-FFF2-40B4-BE49-F238E27FC236}">
                  <a16:creationId xmlns:a16="http://schemas.microsoft.com/office/drawing/2014/main" id="{B8A86403-C131-974E-92D6-FBC95ABC68E5}"/>
                </a:ext>
              </a:extLst>
            </p:cNvPr>
            <p:cNvGrpSpPr/>
            <p:nvPr/>
          </p:nvGrpSpPr>
          <p:grpSpPr>
            <a:xfrm>
              <a:off x="7875467" y="6297655"/>
              <a:ext cx="87612" cy="20512"/>
              <a:chOff x="7875467" y="6297655"/>
              <a:chExt cx="87612" cy="20512"/>
            </a:xfrm>
            <a:grpFill/>
          </p:grpSpPr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6E6A8E66-424F-AA42-A625-8E70D7971465}"/>
                  </a:ext>
                </a:extLst>
              </p:cNvPr>
              <p:cNvSpPr/>
              <p:nvPr/>
            </p:nvSpPr>
            <p:spPr>
              <a:xfrm>
                <a:off x="7890747" y="6303180"/>
                <a:ext cx="250" cy="392"/>
              </a:xfrm>
              <a:custGeom>
                <a:avLst/>
                <a:gdLst>
                  <a:gd name="connsiteX0" fmla="*/ 0 w 250"/>
                  <a:gd name="connsiteY0" fmla="*/ 0 h 392"/>
                  <a:gd name="connsiteX1" fmla="*/ 250 w 250"/>
                  <a:gd name="connsiteY1" fmla="*/ 393 h 392"/>
                  <a:gd name="connsiteX2" fmla="*/ 0 w 250"/>
                  <a:gd name="connsiteY2" fmla="*/ 0 h 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0" h="392">
                    <a:moveTo>
                      <a:pt x="0" y="0"/>
                    </a:moveTo>
                    <a:lnTo>
                      <a:pt x="250" y="393"/>
                    </a:lnTo>
                    <a:cubicBezTo>
                      <a:pt x="250" y="214"/>
                      <a:pt x="179" y="3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0DD0E198-E658-394F-AFF3-3CB00329F2A6}"/>
                  </a:ext>
                </a:extLst>
              </p:cNvPr>
              <p:cNvSpPr/>
              <p:nvPr/>
            </p:nvSpPr>
            <p:spPr>
              <a:xfrm>
                <a:off x="7945754" y="6301465"/>
                <a:ext cx="35" cy="107"/>
              </a:xfrm>
              <a:custGeom>
                <a:avLst/>
                <a:gdLst>
                  <a:gd name="connsiteX0" fmla="*/ 0 w 35"/>
                  <a:gd name="connsiteY0" fmla="*/ 107 h 107"/>
                  <a:gd name="connsiteX1" fmla="*/ 36 w 35"/>
                  <a:gd name="connsiteY1" fmla="*/ 0 h 107"/>
                  <a:gd name="connsiteX2" fmla="*/ 0 w 35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07">
                    <a:moveTo>
                      <a:pt x="0" y="107"/>
                    </a:moveTo>
                    <a:cubicBezTo>
                      <a:pt x="0" y="107"/>
                      <a:pt x="36" y="72"/>
                      <a:pt x="36" y="0"/>
                    </a:cubicBezTo>
                    <a:cubicBezTo>
                      <a:pt x="0" y="36"/>
                      <a:pt x="0" y="107"/>
                      <a:pt x="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C00423B7-33A0-9B42-A3CA-9BD9E10B46B8}"/>
                  </a:ext>
                </a:extLst>
              </p:cNvPr>
              <p:cNvSpPr/>
              <p:nvPr/>
            </p:nvSpPr>
            <p:spPr>
              <a:xfrm>
                <a:off x="7898748" y="6317753"/>
                <a:ext cx="71" cy="107"/>
              </a:xfrm>
              <a:custGeom>
                <a:avLst/>
                <a:gdLst>
                  <a:gd name="connsiteX0" fmla="*/ 72 w 71"/>
                  <a:gd name="connsiteY0" fmla="*/ 0 h 107"/>
                  <a:gd name="connsiteX1" fmla="*/ 72 w 71"/>
                  <a:gd name="connsiteY1" fmla="*/ 0 h 107"/>
                  <a:gd name="connsiteX2" fmla="*/ 0 w 71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07">
                    <a:moveTo>
                      <a:pt x="72" y="0"/>
                    </a:moveTo>
                    <a:lnTo>
                      <a:pt x="72" y="0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58B720D7-B6A8-DF42-B774-857681568732}"/>
                  </a:ext>
                </a:extLst>
              </p:cNvPr>
              <p:cNvSpPr/>
              <p:nvPr/>
            </p:nvSpPr>
            <p:spPr>
              <a:xfrm>
                <a:off x="7875467" y="6297655"/>
                <a:ext cx="87612" cy="20512"/>
              </a:xfrm>
              <a:custGeom>
                <a:avLst/>
                <a:gdLst>
                  <a:gd name="connsiteX0" fmla="*/ 13315 w 87612"/>
                  <a:gd name="connsiteY0" fmla="*/ 18884 h 20512"/>
                  <a:gd name="connsiteX1" fmla="*/ 19102 w 87612"/>
                  <a:gd name="connsiteY1" fmla="*/ 20348 h 20512"/>
                  <a:gd name="connsiteX2" fmla="*/ 23352 w 87612"/>
                  <a:gd name="connsiteY2" fmla="*/ 20134 h 20512"/>
                  <a:gd name="connsiteX3" fmla="*/ 26138 w 87612"/>
                  <a:gd name="connsiteY3" fmla="*/ 19027 h 20512"/>
                  <a:gd name="connsiteX4" fmla="*/ 26388 w 87612"/>
                  <a:gd name="connsiteY4" fmla="*/ 19920 h 20512"/>
                  <a:gd name="connsiteX5" fmla="*/ 27317 w 87612"/>
                  <a:gd name="connsiteY5" fmla="*/ 19706 h 20512"/>
                  <a:gd name="connsiteX6" fmla="*/ 27281 w 87612"/>
                  <a:gd name="connsiteY6" fmla="*/ 19955 h 20512"/>
                  <a:gd name="connsiteX7" fmla="*/ 28460 w 87612"/>
                  <a:gd name="connsiteY7" fmla="*/ 19420 h 20512"/>
                  <a:gd name="connsiteX8" fmla="*/ 28424 w 87612"/>
                  <a:gd name="connsiteY8" fmla="*/ 19670 h 20512"/>
                  <a:gd name="connsiteX9" fmla="*/ 28960 w 87612"/>
                  <a:gd name="connsiteY9" fmla="*/ 19598 h 20512"/>
                  <a:gd name="connsiteX10" fmla="*/ 28853 w 87612"/>
                  <a:gd name="connsiteY10" fmla="*/ 19955 h 20512"/>
                  <a:gd name="connsiteX11" fmla="*/ 31139 w 87612"/>
                  <a:gd name="connsiteY11" fmla="*/ 19598 h 20512"/>
                  <a:gd name="connsiteX12" fmla="*/ 31103 w 87612"/>
                  <a:gd name="connsiteY12" fmla="*/ 18527 h 20512"/>
                  <a:gd name="connsiteX13" fmla="*/ 34568 w 87612"/>
                  <a:gd name="connsiteY13" fmla="*/ 18920 h 20512"/>
                  <a:gd name="connsiteX14" fmla="*/ 34568 w 87612"/>
                  <a:gd name="connsiteY14" fmla="*/ 19170 h 20512"/>
                  <a:gd name="connsiteX15" fmla="*/ 39104 w 87612"/>
                  <a:gd name="connsiteY15" fmla="*/ 18134 h 20512"/>
                  <a:gd name="connsiteX16" fmla="*/ 39247 w 87612"/>
                  <a:gd name="connsiteY16" fmla="*/ 18920 h 20512"/>
                  <a:gd name="connsiteX17" fmla="*/ 40711 w 87612"/>
                  <a:gd name="connsiteY17" fmla="*/ 16170 h 20512"/>
                  <a:gd name="connsiteX18" fmla="*/ 41462 w 87612"/>
                  <a:gd name="connsiteY18" fmla="*/ 17527 h 20512"/>
                  <a:gd name="connsiteX19" fmla="*/ 42247 w 87612"/>
                  <a:gd name="connsiteY19" fmla="*/ 16027 h 20512"/>
                  <a:gd name="connsiteX20" fmla="*/ 42105 w 87612"/>
                  <a:gd name="connsiteY20" fmla="*/ 16419 h 20512"/>
                  <a:gd name="connsiteX21" fmla="*/ 43355 w 87612"/>
                  <a:gd name="connsiteY21" fmla="*/ 15883 h 20512"/>
                  <a:gd name="connsiteX22" fmla="*/ 42819 w 87612"/>
                  <a:gd name="connsiteY22" fmla="*/ 14241 h 20512"/>
                  <a:gd name="connsiteX23" fmla="*/ 43926 w 87612"/>
                  <a:gd name="connsiteY23" fmla="*/ 15777 h 20512"/>
                  <a:gd name="connsiteX24" fmla="*/ 43640 w 87612"/>
                  <a:gd name="connsiteY24" fmla="*/ 14384 h 20512"/>
                  <a:gd name="connsiteX25" fmla="*/ 46677 w 87612"/>
                  <a:gd name="connsiteY25" fmla="*/ 17348 h 20512"/>
                  <a:gd name="connsiteX26" fmla="*/ 56571 w 87612"/>
                  <a:gd name="connsiteY26" fmla="*/ 14919 h 20512"/>
                  <a:gd name="connsiteX27" fmla="*/ 56821 w 87612"/>
                  <a:gd name="connsiteY27" fmla="*/ 15991 h 20512"/>
                  <a:gd name="connsiteX28" fmla="*/ 57571 w 87612"/>
                  <a:gd name="connsiteY28" fmla="*/ 15026 h 20512"/>
                  <a:gd name="connsiteX29" fmla="*/ 57821 w 87612"/>
                  <a:gd name="connsiteY29" fmla="*/ 14276 h 20512"/>
                  <a:gd name="connsiteX30" fmla="*/ 57999 w 87612"/>
                  <a:gd name="connsiteY30" fmla="*/ 15205 h 20512"/>
                  <a:gd name="connsiteX31" fmla="*/ 58464 w 87612"/>
                  <a:gd name="connsiteY31" fmla="*/ 14491 h 20512"/>
                  <a:gd name="connsiteX32" fmla="*/ 58821 w 87612"/>
                  <a:gd name="connsiteY32" fmla="*/ 15455 h 20512"/>
                  <a:gd name="connsiteX33" fmla="*/ 61536 w 87612"/>
                  <a:gd name="connsiteY33" fmla="*/ 14776 h 20512"/>
                  <a:gd name="connsiteX34" fmla="*/ 69001 w 87612"/>
                  <a:gd name="connsiteY34" fmla="*/ 15241 h 20512"/>
                  <a:gd name="connsiteX35" fmla="*/ 80145 w 87612"/>
                  <a:gd name="connsiteY35" fmla="*/ 14669 h 20512"/>
                  <a:gd name="connsiteX36" fmla="*/ 80324 w 87612"/>
                  <a:gd name="connsiteY36" fmla="*/ 14133 h 20512"/>
                  <a:gd name="connsiteX37" fmla="*/ 82931 w 87612"/>
                  <a:gd name="connsiteY37" fmla="*/ 13491 h 20512"/>
                  <a:gd name="connsiteX38" fmla="*/ 87003 w 87612"/>
                  <a:gd name="connsiteY38" fmla="*/ 10776 h 20512"/>
                  <a:gd name="connsiteX39" fmla="*/ 81788 w 87612"/>
                  <a:gd name="connsiteY39" fmla="*/ 775 h 20512"/>
                  <a:gd name="connsiteX40" fmla="*/ 81752 w 87612"/>
                  <a:gd name="connsiteY40" fmla="*/ 417 h 20512"/>
                  <a:gd name="connsiteX41" fmla="*/ 78823 w 87612"/>
                  <a:gd name="connsiteY41" fmla="*/ 2168 h 20512"/>
                  <a:gd name="connsiteX42" fmla="*/ 77180 w 87612"/>
                  <a:gd name="connsiteY42" fmla="*/ 1775 h 20512"/>
                  <a:gd name="connsiteX43" fmla="*/ 77145 w 87612"/>
                  <a:gd name="connsiteY43" fmla="*/ 1596 h 20512"/>
                  <a:gd name="connsiteX44" fmla="*/ 74930 w 87612"/>
                  <a:gd name="connsiteY44" fmla="*/ 2418 h 20512"/>
                  <a:gd name="connsiteX45" fmla="*/ 74894 w 87612"/>
                  <a:gd name="connsiteY45" fmla="*/ 1596 h 20512"/>
                  <a:gd name="connsiteX46" fmla="*/ 73573 w 87612"/>
                  <a:gd name="connsiteY46" fmla="*/ 1453 h 20512"/>
                  <a:gd name="connsiteX47" fmla="*/ 70894 w 87612"/>
                  <a:gd name="connsiteY47" fmla="*/ 3704 h 20512"/>
                  <a:gd name="connsiteX48" fmla="*/ 70894 w 87612"/>
                  <a:gd name="connsiteY48" fmla="*/ 3347 h 20512"/>
                  <a:gd name="connsiteX49" fmla="*/ 70215 w 87612"/>
                  <a:gd name="connsiteY49" fmla="*/ 4204 h 20512"/>
                  <a:gd name="connsiteX50" fmla="*/ 70179 w 87612"/>
                  <a:gd name="connsiteY50" fmla="*/ 3882 h 20512"/>
                  <a:gd name="connsiteX51" fmla="*/ 68644 w 87612"/>
                  <a:gd name="connsiteY51" fmla="*/ 4454 h 20512"/>
                  <a:gd name="connsiteX52" fmla="*/ 68751 w 87612"/>
                  <a:gd name="connsiteY52" fmla="*/ 3632 h 20512"/>
                  <a:gd name="connsiteX53" fmla="*/ 67822 w 87612"/>
                  <a:gd name="connsiteY53" fmla="*/ 3632 h 20512"/>
                  <a:gd name="connsiteX54" fmla="*/ 68144 w 87612"/>
                  <a:gd name="connsiteY54" fmla="*/ 3882 h 20512"/>
                  <a:gd name="connsiteX55" fmla="*/ 66643 w 87612"/>
                  <a:gd name="connsiteY55" fmla="*/ 3596 h 20512"/>
                  <a:gd name="connsiteX56" fmla="*/ 63464 w 87612"/>
                  <a:gd name="connsiteY56" fmla="*/ 6561 h 20512"/>
                  <a:gd name="connsiteX57" fmla="*/ 63357 w 87612"/>
                  <a:gd name="connsiteY57" fmla="*/ 5632 h 20512"/>
                  <a:gd name="connsiteX58" fmla="*/ 63786 w 87612"/>
                  <a:gd name="connsiteY58" fmla="*/ 4025 h 20512"/>
                  <a:gd name="connsiteX59" fmla="*/ 61857 w 87612"/>
                  <a:gd name="connsiteY59" fmla="*/ 3347 h 20512"/>
                  <a:gd name="connsiteX60" fmla="*/ 61893 w 87612"/>
                  <a:gd name="connsiteY60" fmla="*/ 2418 h 20512"/>
                  <a:gd name="connsiteX61" fmla="*/ 58999 w 87612"/>
                  <a:gd name="connsiteY61" fmla="*/ 2739 h 20512"/>
                  <a:gd name="connsiteX62" fmla="*/ 57106 w 87612"/>
                  <a:gd name="connsiteY62" fmla="*/ 1918 h 20512"/>
                  <a:gd name="connsiteX63" fmla="*/ 56571 w 87612"/>
                  <a:gd name="connsiteY63" fmla="*/ 739 h 20512"/>
                  <a:gd name="connsiteX64" fmla="*/ 55785 w 87612"/>
                  <a:gd name="connsiteY64" fmla="*/ 1739 h 20512"/>
                  <a:gd name="connsiteX65" fmla="*/ 55285 w 87612"/>
                  <a:gd name="connsiteY65" fmla="*/ 417 h 20512"/>
                  <a:gd name="connsiteX66" fmla="*/ 51284 w 87612"/>
                  <a:gd name="connsiteY66" fmla="*/ 668 h 20512"/>
                  <a:gd name="connsiteX67" fmla="*/ 50320 w 87612"/>
                  <a:gd name="connsiteY67" fmla="*/ 2632 h 20512"/>
                  <a:gd name="connsiteX68" fmla="*/ 49391 w 87612"/>
                  <a:gd name="connsiteY68" fmla="*/ 1239 h 20512"/>
                  <a:gd name="connsiteX69" fmla="*/ 49605 w 87612"/>
                  <a:gd name="connsiteY69" fmla="*/ 1346 h 20512"/>
                  <a:gd name="connsiteX70" fmla="*/ 49534 w 87612"/>
                  <a:gd name="connsiteY70" fmla="*/ 453 h 20512"/>
                  <a:gd name="connsiteX71" fmla="*/ 47427 w 87612"/>
                  <a:gd name="connsiteY71" fmla="*/ 1561 h 20512"/>
                  <a:gd name="connsiteX72" fmla="*/ 47927 w 87612"/>
                  <a:gd name="connsiteY72" fmla="*/ 2311 h 20512"/>
                  <a:gd name="connsiteX73" fmla="*/ 47177 w 87612"/>
                  <a:gd name="connsiteY73" fmla="*/ 2346 h 20512"/>
                  <a:gd name="connsiteX74" fmla="*/ 47177 w 87612"/>
                  <a:gd name="connsiteY74" fmla="*/ 1561 h 20512"/>
                  <a:gd name="connsiteX75" fmla="*/ 46034 w 87612"/>
                  <a:gd name="connsiteY75" fmla="*/ 1346 h 20512"/>
                  <a:gd name="connsiteX76" fmla="*/ 46391 w 87612"/>
                  <a:gd name="connsiteY76" fmla="*/ 2239 h 20512"/>
                  <a:gd name="connsiteX77" fmla="*/ 44962 w 87612"/>
                  <a:gd name="connsiteY77" fmla="*/ 1775 h 20512"/>
                  <a:gd name="connsiteX78" fmla="*/ 45248 w 87612"/>
                  <a:gd name="connsiteY78" fmla="*/ 3311 h 20512"/>
                  <a:gd name="connsiteX79" fmla="*/ 42426 w 87612"/>
                  <a:gd name="connsiteY79" fmla="*/ 1989 h 20512"/>
                  <a:gd name="connsiteX80" fmla="*/ 42319 w 87612"/>
                  <a:gd name="connsiteY80" fmla="*/ 3275 h 20512"/>
                  <a:gd name="connsiteX81" fmla="*/ 42105 w 87612"/>
                  <a:gd name="connsiteY81" fmla="*/ 2382 h 20512"/>
                  <a:gd name="connsiteX82" fmla="*/ 40783 w 87612"/>
                  <a:gd name="connsiteY82" fmla="*/ 1596 h 20512"/>
                  <a:gd name="connsiteX83" fmla="*/ 40747 w 87612"/>
                  <a:gd name="connsiteY83" fmla="*/ 953 h 20512"/>
                  <a:gd name="connsiteX84" fmla="*/ 40854 w 87612"/>
                  <a:gd name="connsiteY84" fmla="*/ 2882 h 20512"/>
                  <a:gd name="connsiteX85" fmla="*/ 39747 w 87612"/>
                  <a:gd name="connsiteY85" fmla="*/ 3632 h 20512"/>
                  <a:gd name="connsiteX86" fmla="*/ 39747 w 87612"/>
                  <a:gd name="connsiteY86" fmla="*/ 5275 h 20512"/>
                  <a:gd name="connsiteX87" fmla="*/ 39711 w 87612"/>
                  <a:gd name="connsiteY87" fmla="*/ 4382 h 20512"/>
                  <a:gd name="connsiteX88" fmla="*/ 39318 w 87612"/>
                  <a:gd name="connsiteY88" fmla="*/ 4811 h 20512"/>
                  <a:gd name="connsiteX89" fmla="*/ 38925 w 87612"/>
                  <a:gd name="connsiteY89" fmla="*/ 3739 h 20512"/>
                  <a:gd name="connsiteX90" fmla="*/ 38997 w 87612"/>
                  <a:gd name="connsiteY90" fmla="*/ 2632 h 20512"/>
                  <a:gd name="connsiteX91" fmla="*/ 38640 w 87612"/>
                  <a:gd name="connsiteY91" fmla="*/ 4311 h 20512"/>
                  <a:gd name="connsiteX92" fmla="*/ 37175 w 87612"/>
                  <a:gd name="connsiteY92" fmla="*/ 3453 h 20512"/>
                  <a:gd name="connsiteX93" fmla="*/ 35997 w 87612"/>
                  <a:gd name="connsiteY93" fmla="*/ 4311 h 20512"/>
                  <a:gd name="connsiteX94" fmla="*/ 35675 w 87612"/>
                  <a:gd name="connsiteY94" fmla="*/ 2168 h 20512"/>
                  <a:gd name="connsiteX95" fmla="*/ 34389 w 87612"/>
                  <a:gd name="connsiteY95" fmla="*/ 2953 h 20512"/>
                  <a:gd name="connsiteX96" fmla="*/ 34461 w 87612"/>
                  <a:gd name="connsiteY96" fmla="*/ 2846 h 20512"/>
                  <a:gd name="connsiteX97" fmla="*/ 31460 w 87612"/>
                  <a:gd name="connsiteY97" fmla="*/ 3025 h 20512"/>
                  <a:gd name="connsiteX98" fmla="*/ 31032 w 87612"/>
                  <a:gd name="connsiteY98" fmla="*/ 4847 h 20512"/>
                  <a:gd name="connsiteX99" fmla="*/ 28460 w 87612"/>
                  <a:gd name="connsiteY99" fmla="*/ 6168 h 20512"/>
                  <a:gd name="connsiteX100" fmla="*/ 27638 w 87612"/>
                  <a:gd name="connsiteY100" fmla="*/ 4918 h 20512"/>
                  <a:gd name="connsiteX101" fmla="*/ 27781 w 87612"/>
                  <a:gd name="connsiteY101" fmla="*/ 4704 h 20512"/>
                  <a:gd name="connsiteX102" fmla="*/ 25710 w 87612"/>
                  <a:gd name="connsiteY102" fmla="*/ 4847 h 20512"/>
                  <a:gd name="connsiteX103" fmla="*/ 24459 w 87612"/>
                  <a:gd name="connsiteY103" fmla="*/ 6632 h 20512"/>
                  <a:gd name="connsiteX104" fmla="*/ 24174 w 87612"/>
                  <a:gd name="connsiteY104" fmla="*/ 5990 h 20512"/>
                  <a:gd name="connsiteX105" fmla="*/ 24138 w 87612"/>
                  <a:gd name="connsiteY105" fmla="*/ 5061 h 20512"/>
                  <a:gd name="connsiteX106" fmla="*/ 23924 w 87612"/>
                  <a:gd name="connsiteY106" fmla="*/ 5561 h 20512"/>
                  <a:gd name="connsiteX107" fmla="*/ 23924 w 87612"/>
                  <a:gd name="connsiteY107" fmla="*/ 5382 h 20512"/>
                  <a:gd name="connsiteX108" fmla="*/ 23709 w 87612"/>
                  <a:gd name="connsiteY108" fmla="*/ 5990 h 20512"/>
                  <a:gd name="connsiteX109" fmla="*/ 23745 w 87612"/>
                  <a:gd name="connsiteY109" fmla="*/ 6489 h 20512"/>
                  <a:gd name="connsiteX110" fmla="*/ 22531 w 87612"/>
                  <a:gd name="connsiteY110" fmla="*/ 5133 h 20512"/>
                  <a:gd name="connsiteX111" fmla="*/ 18852 w 87612"/>
                  <a:gd name="connsiteY111" fmla="*/ 7097 h 20512"/>
                  <a:gd name="connsiteX112" fmla="*/ 19423 w 87612"/>
                  <a:gd name="connsiteY112" fmla="*/ 5561 h 20512"/>
                  <a:gd name="connsiteX113" fmla="*/ 18494 w 87612"/>
                  <a:gd name="connsiteY113" fmla="*/ 5775 h 20512"/>
                  <a:gd name="connsiteX114" fmla="*/ 19352 w 87612"/>
                  <a:gd name="connsiteY114" fmla="*/ 5025 h 20512"/>
                  <a:gd name="connsiteX115" fmla="*/ 15851 w 87612"/>
                  <a:gd name="connsiteY115" fmla="*/ 5204 h 20512"/>
                  <a:gd name="connsiteX116" fmla="*/ 15673 w 87612"/>
                  <a:gd name="connsiteY116" fmla="*/ 5990 h 20512"/>
                  <a:gd name="connsiteX117" fmla="*/ 15601 w 87612"/>
                  <a:gd name="connsiteY117" fmla="*/ 5883 h 20512"/>
                  <a:gd name="connsiteX118" fmla="*/ 15280 w 87612"/>
                  <a:gd name="connsiteY118" fmla="*/ 7025 h 20512"/>
                  <a:gd name="connsiteX119" fmla="*/ 14637 w 87612"/>
                  <a:gd name="connsiteY119" fmla="*/ 5133 h 20512"/>
                  <a:gd name="connsiteX120" fmla="*/ 13101 w 87612"/>
                  <a:gd name="connsiteY120" fmla="*/ 6097 h 20512"/>
                  <a:gd name="connsiteX121" fmla="*/ 13208 w 87612"/>
                  <a:gd name="connsiteY121" fmla="*/ 7025 h 20512"/>
                  <a:gd name="connsiteX122" fmla="*/ 12672 w 87612"/>
                  <a:gd name="connsiteY122" fmla="*/ 6597 h 20512"/>
                  <a:gd name="connsiteX123" fmla="*/ 12637 w 87612"/>
                  <a:gd name="connsiteY123" fmla="*/ 5454 h 20512"/>
                  <a:gd name="connsiteX124" fmla="*/ 12029 w 87612"/>
                  <a:gd name="connsiteY124" fmla="*/ 7097 h 20512"/>
                  <a:gd name="connsiteX125" fmla="*/ 12422 w 87612"/>
                  <a:gd name="connsiteY125" fmla="*/ 5704 h 20512"/>
                  <a:gd name="connsiteX126" fmla="*/ 11315 w 87612"/>
                  <a:gd name="connsiteY126" fmla="*/ 5811 h 20512"/>
                  <a:gd name="connsiteX127" fmla="*/ 10994 w 87612"/>
                  <a:gd name="connsiteY127" fmla="*/ 7883 h 20512"/>
                  <a:gd name="connsiteX128" fmla="*/ 9743 w 87612"/>
                  <a:gd name="connsiteY128" fmla="*/ 8026 h 20512"/>
                  <a:gd name="connsiteX129" fmla="*/ 9672 w 87612"/>
                  <a:gd name="connsiteY129" fmla="*/ 9062 h 20512"/>
                  <a:gd name="connsiteX130" fmla="*/ 8100 w 87612"/>
                  <a:gd name="connsiteY130" fmla="*/ 8169 h 20512"/>
                  <a:gd name="connsiteX131" fmla="*/ 2528 w 87612"/>
                  <a:gd name="connsiteY131" fmla="*/ 10919 h 20512"/>
                  <a:gd name="connsiteX132" fmla="*/ 135 w 87612"/>
                  <a:gd name="connsiteY132" fmla="*/ 13526 h 20512"/>
                  <a:gd name="connsiteX133" fmla="*/ 349 w 87612"/>
                  <a:gd name="connsiteY133" fmla="*/ 16134 h 20512"/>
                  <a:gd name="connsiteX134" fmla="*/ 1099 w 87612"/>
                  <a:gd name="connsiteY134" fmla="*/ 17348 h 20512"/>
                  <a:gd name="connsiteX135" fmla="*/ 13315 w 87612"/>
                  <a:gd name="connsiteY135" fmla="*/ 18884 h 20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87612" h="20512">
                    <a:moveTo>
                      <a:pt x="13315" y="18884"/>
                    </a:moveTo>
                    <a:cubicBezTo>
                      <a:pt x="16780" y="19241"/>
                      <a:pt x="17423" y="21063"/>
                      <a:pt x="19102" y="20348"/>
                    </a:cubicBezTo>
                    <a:cubicBezTo>
                      <a:pt x="20352" y="20599"/>
                      <a:pt x="21959" y="20242"/>
                      <a:pt x="23352" y="20134"/>
                    </a:cubicBezTo>
                    <a:cubicBezTo>
                      <a:pt x="24138" y="18634"/>
                      <a:pt x="25245" y="20242"/>
                      <a:pt x="26138" y="19027"/>
                    </a:cubicBezTo>
                    <a:lnTo>
                      <a:pt x="26388" y="19920"/>
                    </a:lnTo>
                    <a:cubicBezTo>
                      <a:pt x="26710" y="19491"/>
                      <a:pt x="27067" y="19206"/>
                      <a:pt x="27317" y="19706"/>
                    </a:cubicBezTo>
                    <a:lnTo>
                      <a:pt x="27281" y="19955"/>
                    </a:lnTo>
                    <a:cubicBezTo>
                      <a:pt x="27746" y="19313"/>
                      <a:pt x="28210" y="19741"/>
                      <a:pt x="28460" y="19420"/>
                    </a:cubicBezTo>
                    <a:lnTo>
                      <a:pt x="28424" y="19670"/>
                    </a:lnTo>
                    <a:lnTo>
                      <a:pt x="28960" y="19598"/>
                    </a:lnTo>
                    <a:lnTo>
                      <a:pt x="28853" y="19955"/>
                    </a:lnTo>
                    <a:cubicBezTo>
                      <a:pt x="29639" y="19277"/>
                      <a:pt x="30460" y="19277"/>
                      <a:pt x="31139" y="19598"/>
                    </a:cubicBezTo>
                    <a:lnTo>
                      <a:pt x="31103" y="18527"/>
                    </a:lnTo>
                    <a:cubicBezTo>
                      <a:pt x="32603" y="19741"/>
                      <a:pt x="33139" y="17527"/>
                      <a:pt x="34568" y="18920"/>
                    </a:cubicBezTo>
                    <a:lnTo>
                      <a:pt x="34568" y="19170"/>
                    </a:lnTo>
                    <a:cubicBezTo>
                      <a:pt x="36175" y="16312"/>
                      <a:pt x="37497" y="20956"/>
                      <a:pt x="39104" y="18134"/>
                    </a:cubicBezTo>
                    <a:cubicBezTo>
                      <a:pt x="38925" y="18491"/>
                      <a:pt x="39247" y="18670"/>
                      <a:pt x="39247" y="18920"/>
                    </a:cubicBezTo>
                    <a:cubicBezTo>
                      <a:pt x="40069" y="18527"/>
                      <a:pt x="40997" y="18241"/>
                      <a:pt x="40711" y="16170"/>
                    </a:cubicBezTo>
                    <a:cubicBezTo>
                      <a:pt x="41319" y="16098"/>
                      <a:pt x="41283" y="16741"/>
                      <a:pt x="41462" y="17527"/>
                    </a:cubicBezTo>
                    <a:cubicBezTo>
                      <a:pt x="41319" y="16634"/>
                      <a:pt x="41783" y="16170"/>
                      <a:pt x="42247" y="16027"/>
                    </a:cubicBezTo>
                    <a:lnTo>
                      <a:pt x="42105" y="16419"/>
                    </a:lnTo>
                    <a:lnTo>
                      <a:pt x="43355" y="15883"/>
                    </a:lnTo>
                    <a:lnTo>
                      <a:pt x="42819" y="14241"/>
                    </a:lnTo>
                    <a:cubicBezTo>
                      <a:pt x="43569" y="14598"/>
                      <a:pt x="43355" y="16277"/>
                      <a:pt x="43926" y="15777"/>
                    </a:cubicBezTo>
                    <a:lnTo>
                      <a:pt x="43640" y="14384"/>
                    </a:lnTo>
                    <a:cubicBezTo>
                      <a:pt x="44605" y="14491"/>
                      <a:pt x="45569" y="16527"/>
                      <a:pt x="46677" y="17348"/>
                    </a:cubicBezTo>
                    <a:cubicBezTo>
                      <a:pt x="50427" y="17170"/>
                      <a:pt x="53320" y="12740"/>
                      <a:pt x="56571" y="14919"/>
                    </a:cubicBezTo>
                    <a:lnTo>
                      <a:pt x="56821" y="15991"/>
                    </a:lnTo>
                    <a:cubicBezTo>
                      <a:pt x="57035" y="17563"/>
                      <a:pt x="57321" y="13598"/>
                      <a:pt x="57571" y="15026"/>
                    </a:cubicBezTo>
                    <a:lnTo>
                      <a:pt x="57821" y="14276"/>
                    </a:lnTo>
                    <a:cubicBezTo>
                      <a:pt x="57928" y="14562"/>
                      <a:pt x="58142" y="14848"/>
                      <a:pt x="57999" y="15205"/>
                    </a:cubicBezTo>
                    <a:cubicBezTo>
                      <a:pt x="58285" y="15241"/>
                      <a:pt x="58285" y="14991"/>
                      <a:pt x="58464" y="14491"/>
                    </a:cubicBezTo>
                    <a:lnTo>
                      <a:pt x="58821" y="15455"/>
                    </a:lnTo>
                    <a:cubicBezTo>
                      <a:pt x="60000" y="16170"/>
                      <a:pt x="60714" y="14276"/>
                      <a:pt x="61536" y="14776"/>
                    </a:cubicBezTo>
                    <a:cubicBezTo>
                      <a:pt x="62000" y="16776"/>
                      <a:pt x="66000" y="16098"/>
                      <a:pt x="69001" y="15241"/>
                    </a:cubicBezTo>
                    <a:cubicBezTo>
                      <a:pt x="72823" y="13276"/>
                      <a:pt x="77788" y="18170"/>
                      <a:pt x="80145" y="14669"/>
                    </a:cubicBezTo>
                    <a:cubicBezTo>
                      <a:pt x="80324" y="14848"/>
                      <a:pt x="80395" y="14312"/>
                      <a:pt x="80324" y="14133"/>
                    </a:cubicBezTo>
                    <a:lnTo>
                      <a:pt x="82931" y="13491"/>
                    </a:lnTo>
                    <a:cubicBezTo>
                      <a:pt x="82931" y="13491"/>
                      <a:pt x="85860" y="12598"/>
                      <a:pt x="87003" y="10776"/>
                    </a:cubicBezTo>
                    <a:cubicBezTo>
                      <a:pt x="88003" y="9026"/>
                      <a:pt x="88610" y="5490"/>
                      <a:pt x="81788" y="775"/>
                    </a:cubicBezTo>
                    <a:lnTo>
                      <a:pt x="81752" y="417"/>
                    </a:lnTo>
                    <a:cubicBezTo>
                      <a:pt x="80074" y="96"/>
                      <a:pt x="79181" y="203"/>
                      <a:pt x="78823" y="2168"/>
                    </a:cubicBezTo>
                    <a:cubicBezTo>
                      <a:pt x="78002" y="203"/>
                      <a:pt x="77680" y="2311"/>
                      <a:pt x="77180" y="1775"/>
                    </a:cubicBezTo>
                    <a:lnTo>
                      <a:pt x="77145" y="1596"/>
                    </a:lnTo>
                    <a:cubicBezTo>
                      <a:pt x="76859" y="3418"/>
                      <a:pt x="75180" y="810"/>
                      <a:pt x="74930" y="2418"/>
                    </a:cubicBezTo>
                    <a:cubicBezTo>
                      <a:pt x="74894" y="2239"/>
                      <a:pt x="74751" y="1703"/>
                      <a:pt x="74894" y="1596"/>
                    </a:cubicBezTo>
                    <a:cubicBezTo>
                      <a:pt x="74466" y="2025"/>
                      <a:pt x="73930" y="2632"/>
                      <a:pt x="73573" y="1453"/>
                    </a:cubicBezTo>
                    <a:cubicBezTo>
                      <a:pt x="72501" y="2096"/>
                      <a:pt x="71144" y="1739"/>
                      <a:pt x="70894" y="3704"/>
                    </a:cubicBezTo>
                    <a:lnTo>
                      <a:pt x="70894" y="3347"/>
                    </a:lnTo>
                    <a:cubicBezTo>
                      <a:pt x="70680" y="4668"/>
                      <a:pt x="70572" y="3561"/>
                      <a:pt x="70215" y="4204"/>
                    </a:cubicBezTo>
                    <a:cubicBezTo>
                      <a:pt x="70215" y="4025"/>
                      <a:pt x="70179" y="3954"/>
                      <a:pt x="70179" y="3882"/>
                    </a:cubicBezTo>
                    <a:cubicBezTo>
                      <a:pt x="69751" y="5168"/>
                      <a:pt x="69072" y="3989"/>
                      <a:pt x="68644" y="4454"/>
                    </a:cubicBezTo>
                    <a:lnTo>
                      <a:pt x="68751" y="3632"/>
                    </a:lnTo>
                    <a:lnTo>
                      <a:pt x="67822" y="3632"/>
                    </a:lnTo>
                    <a:lnTo>
                      <a:pt x="68144" y="3882"/>
                    </a:lnTo>
                    <a:cubicBezTo>
                      <a:pt x="67572" y="6061"/>
                      <a:pt x="67751" y="2346"/>
                      <a:pt x="66643" y="3596"/>
                    </a:cubicBezTo>
                    <a:cubicBezTo>
                      <a:pt x="65929" y="3132"/>
                      <a:pt x="64036" y="7776"/>
                      <a:pt x="63464" y="6561"/>
                    </a:cubicBezTo>
                    <a:cubicBezTo>
                      <a:pt x="62857" y="7525"/>
                      <a:pt x="64143" y="4954"/>
                      <a:pt x="63357" y="5632"/>
                    </a:cubicBezTo>
                    <a:cubicBezTo>
                      <a:pt x="63536" y="4489"/>
                      <a:pt x="63786" y="4954"/>
                      <a:pt x="63786" y="4025"/>
                    </a:cubicBezTo>
                    <a:cubicBezTo>
                      <a:pt x="63071" y="4454"/>
                      <a:pt x="62857" y="2668"/>
                      <a:pt x="61857" y="3347"/>
                    </a:cubicBezTo>
                    <a:lnTo>
                      <a:pt x="61893" y="2418"/>
                    </a:lnTo>
                    <a:cubicBezTo>
                      <a:pt x="60535" y="3989"/>
                      <a:pt x="59750" y="1167"/>
                      <a:pt x="58999" y="2739"/>
                    </a:cubicBezTo>
                    <a:cubicBezTo>
                      <a:pt x="57964" y="3525"/>
                      <a:pt x="58142" y="60"/>
                      <a:pt x="57106" y="1918"/>
                    </a:cubicBezTo>
                    <a:lnTo>
                      <a:pt x="56571" y="739"/>
                    </a:lnTo>
                    <a:cubicBezTo>
                      <a:pt x="56071" y="596"/>
                      <a:pt x="56356" y="2275"/>
                      <a:pt x="55785" y="1739"/>
                    </a:cubicBezTo>
                    <a:cubicBezTo>
                      <a:pt x="55749" y="953"/>
                      <a:pt x="55070" y="1203"/>
                      <a:pt x="55285" y="417"/>
                    </a:cubicBezTo>
                    <a:cubicBezTo>
                      <a:pt x="53892" y="-654"/>
                      <a:pt x="53106" y="2418"/>
                      <a:pt x="51284" y="668"/>
                    </a:cubicBezTo>
                    <a:cubicBezTo>
                      <a:pt x="51213" y="2203"/>
                      <a:pt x="50320" y="1453"/>
                      <a:pt x="50320" y="2632"/>
                    </a:cubicBezTo>
                    <a:cubicBezTo>
                      <a:pt x="50141" y="1989"/>
                      <a:pt x="48855" y="2811"/>
                      <a:pt x="49391" y="1239"/>
                    </a:cubicBezTo>
                    <a:cubicBezTo>
                      <a:pt x="49427" y="1096"/>
                      <a:pt x="49570" y="1096"/>
                      <a:pt x="49605" y="1346"/>
                    </a:cubicBezTo>
                    <a:lnTo>
                      <a:pt x="49534" y="453"/>
                    </a:lnTo>
                    <a:cubicBezTo>
                      <a:pt x="48391" y="-1047"/>
                      <a:pt x="48212" y="1668"/>
                      <a:pt x="47427" y="1561"/>
                    </a:cubicBezTo>
                    <a:cubicBezTo>
                      <a:pt x="47712" y="1811"/>
                      <a:pt x="47998" y="1668"/>
                      <a:pt x="47927" y="2311"/>
                    </a:cubicBezTo>
                    <a:lnTo>
                      <a:pt x="47177" y="2346"/>
                    </a:lnTo>
                    <a:lnTo>
                      <a:pt x="47177" y="1561"/>
                    </a:lnTo>
                    <a:lnTo>
                      <a:pt x="46034" y="1346"/>
                    </a:lnTo>
                    <a:lnTo>
                      <a:pt x="46391" y="2239"/>
                    </a:lnTo>
                    <a:cubicBezTo>
                      <a:pt x="45784" y="1882"/>
                      <a:pt x="45248" y="382"/>
                      <a:pt x="44962" y="1775"/>
                    </a:cubicBezTo>
                    <a:cubicBezTo>
                      <a:pt x="44855" y="2560"/>
                      <a:pt x="45712" y="2918"/>
                      <a:pt x="45248" y="3311"/>
                    </a:cubicBezTo>
                    <a:cubicBezTo>
                      <a:pt x="44426" y="2846"/>
                      <a:pt x="43283" y="2096"/>
                      <a:pt x="42426" y="1989"/>
                    </a:cubicBezTo>
                    <a:cubicBezTo>
                      <a:pt x="42712" y="2989"/>
                      <a:pt x="42497" y="3025"/>
                      <a:pt x="42319" y="3275"/>
                    </a:cubicBezTo>
                    <a:lnTo>
                      <a:pt x="42105" y="2382"/>
                    </a:lnTo>
                    <a:cubicBezTo>
                      <a:pt x="41497" y="3775"/>
                      <a:pt x="41426" y="489"/>
                      <a:pt x="40783" y="1596"/>
                    </a:cubicBezTo>
                    <a:lnTo>
                      <a:pt x="40747" y="953"/>
                    </a:lnTo>
                    <a:lnTo>
                      <a:pt x="40854" y="2882"/>
                    </a:lnTo>
                    <a:cubicBezTo>
                      <a:pt x="40426" y="4775"/>
                      <a:pt x="40140" y="1096"/>
                      <a:pt x="39747" y="3632"/>
                    </a:cubicBezTo>
                    <a:cubicBezTo>
                      <a:pt x="40033" y="3418"/>
                      <a:pt x="40211" y="5596"/>
                      <a:pt x="39747" y="5275"/>
                    </a:cubicBezTo>
                    <a:lnTo>
                      <a:pt x="39711" y="4382"/>
                    </a:lnTo>
                    <a:cubicBezTo>
                      <a:pt x="39533" y="4597"/>
                      <a:pt x="39497" y="4990"/>
                      <a:pt x="39318" y="4811"/>
                    </a:cubicBezTo>
                    <a:cubicBezTo>
                      <a:pt x="39390" y="4311"/>
                      <a:pt x="39211" y="3525"/>
                      <a:pt x="38925" y="3739"/>
                    </a:cubicBezTo>
                    <a:lnTo>
                      <a:pt x="38997" y="2632"/>
                    </a:lnTo>
                    <a:lnTo>
                      <a:pt x="38640" y="4311"/>
                    </a:lnTo>
                    <a:cubicBezTo>
                      <a:pt x="38104" y="3418"/>
                      <a:pt x="37461" y="4668"/>
                      <a:pt x="37175" y="3453"/>
                    </a:cubicBezTo>
                    <a:cubicBezTo>
                      <a:pt x="37175" y="3453"/>
                      <a:pt x="36139" y="2918"/>
                      <a:pt x="35997" y="4311"/>
                    </a:cubicBezTo>
                    <a:cubicBezTo>
                      <a:pt x="36139" y="3453"/>
                      <a:pt x="35568" y="3168"/>
                      <a:pt x="35675" y="2168"/>
                    </a:cubicBezTo>
                    <a:cubicBezTo>
                      <a:pt x="35497" y="3132"/>
                      <a:pt x="34746" y="3954"/>
                      <a:pt x="34389" y="2953"/>
                    </a:cubicBezTo>
                    <a:lnTo>
                      <a:pt x="34461" y="2846"/>
                    </a:lnTo>
                    <a:cubicBezTo>
                      <a:pt x="33318" y="1846"/>
                      <a:pt x="32496" y="4311"/>
                      <a:pt x="31460" y="3025"/>
                    </a:cubicBezTo>
                    <a:cubicBezTo>
                      <a:pt x="31496" y="4097"/>
                      <a:pt x="30925" y="3489"/>
                      <a:pt x="31032" y="4847"/>
                    </a:cubicBezTo>
                    <a:cubicBezTo>
                      <a:pt x="29853" y="6168"/>
                      <a:pt x="29103" y="2025"/>
                      <a:pt x="28460" y="6168"/>
                    </a:cubicBezTo>
                    <a:cubicBezTo>
                      <a:pt x="27924" y="6347"/>
                      <a:pt x="27888" y="5168"/>
                      <a:pt x="27638" y="4918"/>
                    </a:cubicBezTo>
                    <a:lnTo>
                      <a:pt x="27781" y="4704"/>
                    </a:lnTo>
                    <a:cubicBezTo>
                      <a:pt x="26781" y="4990"/>
                      <a:pt x="26460" y="4990"/>
                      <a:pt x="25710" y="4847"/>
                    </a:cubicBezTo>
                    <a:cubicBezTo>
                      <a:pt x="25317" y="5239"/>
                      <a:pt x="25102" y="7168"/>
                      <a:pt x="24459" y="6632"/>
                    </a:cubicBezTo>
                    <a:cubicBezTo>
                      <a:pt x="24745" y="5883"/>
                      <a:pt x="24459" y="5990"/>
                      <a:pt x="24174" y="5990"/>
                    </a:cubicBezTo>
                    <a:cubicBezTo>
                      <a:pt x="24352" y="5883"/>
                      <a:pt x="24424" y="5596"/>
                      <a:pt x="24138" y="5061"/>
                    </a:cubicBezTo>
                    <a:cubicBezTo>
                      <a:pt x="24066" y="5311"/>
                      <a:pt x="23995" y="5418"/>
                      <a:pt x="23924" y="5561"/>
                    </a:cubicBezTo>
                    <a:cubicBezTo>
                      <a:pt x="23924" y="5490"/>
                      <a:pt x="23924" y="5454"/>
                      <a:pt x="23924" y="5382"/>
                    </a:cubicBezTo>
                    <a:cubicBezTo>
                      <a:pt x="23459" y="5632"/>
                      <a:pt x="23531" y="5883"/>
                      <a:pt x="23709" y="5990"/>
                    </a:cubicBezTo>
                    <a:cubicBezTo>
                      <a:pt x="23674" y="6097"/>
                      <a:pt x="23709" y="6275"/>
                      <a:pt x="23745" y="6489"/>
                    </a:cubicBezTo>
                    <a:cubicBezTo>
                      <a:pt x="23388" y="5454"/>
                      <a:pt x="22495" y="6454"/>
                      <a:pt x="22531" y="5133"/>
                    </a:cubicBezTo>
                    <a:cubicBezTo>
                      <a:pt x="21173" y="5347"/>
                      <a:pt x="20209" y="6632"/>
                      <a:pt x="18852" y="7097"/>
                    </a:cubicBezTo>
                    <a:cubicBezTo>
                      <a:pt x="18709" y="6418"/>
                      <a:pt x="19030" y="5811"/>
                      <a:pt x="19423" y="5561"/>
                    </a:cubicBezTo>
                    <a:lnTo>
                      <a:pt x="18494" y="5775"/>
                    </a:lnTo>
                    <a:cubicBezTo>
                      <a:pt x="18494" y="4775"/>
                      <a:pt x="19030" y="5204"/>
                      <a:pt x="19352" y="5025"/>
                    </a:cubicBezTo>
                    <a:cubicBezTo>
                      <a:pt x="18173" y="3382"/>
                      <a:pt x="17030" y="6597"/>
                      <a:pt x="15851" y="5204"/>
                    </a:cubicBezTo>
                    <a:lnTo>
                      <a:pt x="15673" y="5990"/>
                    </a:lnTo>
                    <a:lnTo>
                      <a:pt x="15601" y="5883"/>
                    </a:lnTo>
                    <a:cubicBezTo>
                      <a:pt x="15637" y="6275"/>
                      <a:pt x="15423" y="6883"/>
                      <a:pt x="15280" y="7025"/>
                    </a:cubicBezTo>
                    <a:cubicBezTo>
                      <a:pt x="15065" y="6168"/>
                      <a:pt x="15173" y="5061"/>
                      <a:pt x="14637" y="5133"/>
                    </a:cubicBezTo>
                    <a:cubicBezTo>
                      <a:pt x="14172" y="4346"/>
                      <a:pt x="13530" y="5632"/>
                      <a:pt x="13101" y="6097"/>
                    </a:cubicBezTo>
                    <a:cubicBezTo>
                      <a:pt x="13351" y="6240"/>
                      <a:pt x="13315" y="6704"/>
                      <a:pt x="13208" y="7025"/>
                    </a:cubicBezTo>
                    <a:cubicBezTo>
                      <a:pt x="12958" y="7061"/>
                      <a:pt x="12815" y="6204"/>
                      <a:pt x="12672" y="6597"/>
                    </a:cubicBezTo>
                    <a:lnTo>
                      <a:pt x="12637" y="5454"/>
                    </a:lnTo>
                    <a:cubicBezTo>
                      <a:pt x="12744" y="6525"/>
                      <a:pt x="12101" y="6632"/>
                      <a:pt x="12029" y="7097"/>
                    </a:cubicBezTo>
                    <a:cubicBezTo>
                      <a:pt x="11922" y="6240"/>
                      <a:pt x="12351" y="6347"/>
                      <a:pt x="12422" y="5704"/>
                    </a:cubicBezTo>
                    <a:cubicBezTo>
                      <a:pt x="11672" y="5775"/>
                      <a:pt x="12065" y="5739"/>
                      <a:pt x="11315" y="5811"/>
                    </a:cubicBezTo>
                    <a:cubicBezTo>
                      <a:pt x="10851" y="6632"/>
                      <a:pt x="11279" y="6918"/>
                      <a:pt x="10994" y="7883"/>
                    </a:cubicBezTo>
                    <a:cubicBezTo>
                      <a:pt x="10601" y="8097"/>
                      <a:pt x="10065" y="8775"/>
                      <a:pt x="9743" y="8026"/>
                    </a:cubicBezTo>
                    <a:lnTo>
                      <a:pt x="9672" y="9062"/>
                    </a:lnTo>
                    <a:cubicBezTo>
                      <a:pt x="8707" y="9668"/>
                      <a:pt x="8136" y="9311"/>
                      <a:pt x="8100" y="8169"/>
                    </a:cubicBezTo>
                    <a:cubicBezTo>
                      <a:pt x="5886" y="9490"/>
                      <a:pt x="3850" y="10097"/>
                      <a:pt x="2528" y="10919"/>
                    </a:cubicBezTo>
                    <a:cubicBezTo>
                      <a:pt x="1171" y="11705"/>
                      <a:pt x="528" y="12669"/>
                      <a:pt x="135" y="13526"/>
                    </a:cubicBezTo>
                    <a:cubicBezTo>
                      <a:pt x="-151" y="14455"/>
                      <a:pt x="63" y="15419"/>
                      <a:pt x="349" y="16134"/>
                    </a:cubicBezTo>
                    <a:cubicBezTo>
                      <a:pt x="671" y="16848"/>
                      <a:pt x="1099" y="17348"/>
                      <a:pt x="1099" y="17348"/>
                    </a:cubicBezTo>
                    <a:cubicBezTo>
                      <a:pt x="4243" y="21992"/>
                      <a:pt x="9386" y="19884"/>
                      <a:pt x="13315" y="1888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" name="Graphic 511">
              <a:extLst>
                <a:ext uri="{FF2B5EF4-FFF2-40B4-BE49-F238E27FC236}">
                  <a16:creationId xmlns:a16="http://schemas.microsoft.com/office/drawing/2014/main" id="{46AFEE5B-3AF0-BB4D-A9B5-2B2AB96FC758}"/>
                </a:ext>
              </a:extLst>
            </p:cNvPr>
            <p:cNvGrpSpPr/>
            <p:nvPr/>
          </p:nvGrpSpPr>
          <p:grpSpPr>
            <a:xfrm>
              <a:off x="7708839" y="6316928"/>
              <a:ext cx="24530" cy="27221"/>
              <a:chOff x="7708839" y="6316928"/>
              <a:chExt cx="24530" cy="27221"/>
            </a:xfrm>
            <a:grpFill/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44F813E7-533C-314C-93DD-99348E7AB617}"/>
                  </a:ext>
                </a:extLst>
              </p:cNvPr>
              <p:cNvSpPr/>
              <p:nvPr/>
            </p:nvSpPr>
            <p:spPr>
              <a:xfrm>
                <a:off x="7726441" y="6339042"/>
                <a:ext cx="464" cy="100"/>
              </a:xfrm>
              <a:custGeom>
                <a:avLst/>
                <a:gdLst>
                  <a:gd name="connsiteX0" fmla="*/ 464 w 464"/>
                  <a:gd name="connsiteY0" fmla="*/ 36 h 100"/>
                  <a:gd name="connsiteX1" fmla="*/ 0 w 464"/>
                  <a:gd name="connsiteY1" fmla="*/ 0 h 100"/>
                  <a:gd name="connsiteX2" fmla="*/ 464 w 464"/>
                  <a:gd name="connsiteY2" fmla="*/ 36 h 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100">
                    <a:moveTo>
                      <a:pt x="464" y="36"/>
                    </a:moveTo>
                    <a:lnTo>
                      <a:pt x="0" y="0"/>
                    </a:lnTo>
                    <a:cubicBezTo>
                      <a:pt x="143" y="107"/>
                      <a:pt x="321" y="143"/>
                      <a:pt x="464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A95FB302-13BA-0F48-93D4-3FADBB3B645A}"/>
                  </a:ext>
                </a:extLst>
              </p:cNvPr>
              <p:cNvSpPr/>
              <p:nvPr/>
            </p:nvSpPr>
            <p:spPr>
              <a:xfrm>
                <a:off x="7711868" y="6332970"/>
                <a:ext cx="142" cy="35"/>
              </a:xfrm>
              <a:custGeom>
                <a:avLst/>
                <a:gdLst>
                  <a:gd name="connsiteX0" fmla="*/ 143 w 142"/>
                  <a:gd name="connsiteY0" fmla="*/ 36 h 35"/>
                  <a:gd name="connsiteX1" fmla="*/ 0 w 142"/>
                  <a:gd name="connsiteY1" fmla="*/ 0 h 35"/>
                  <a:gd name="connsiteX2" fmla="*/ 143 w 142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">
                    <a:moveTo>
                      <a:pt x="143" y="36"/>
                    </a:moveTo>
                    <a:cubicBezTo>
                      <a:pt x="107" y="36"/>
                      <a:pt x="71" y="36"/>
                      <a:pt x="0" y="0"/>
                    </a:cubicBezTo>
                    <a:cubicBezTo>
                      <a:pt x="71" y="36"/>
                      <a:pt x="143" y="36"/>
                      <a:pt x="143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EFD500F7-513D-2944-8EE2-FC5BFD816738}"/>
                  </a:ext>
                </a:extLst>
              </p:cNvPr>
              <p:cNvSpPr/>
              <p:nvPr/>
            </p:nvSpPr>
            <p:spPr>
              <a:xfrm>
                <a:off x="7727155" y="6334970"/>
                <a:ext cx="107" cy="35"/>
              </a:xfrm>
              <a:custGeom>
                <a:avLst/>
                <a:gdLst>
                  <a:gd name="connsiteX0" fmla="*/ 0 w 107"/>
                  <a:gd name="connsiteY0" fmla="*/ 36 h 35"/>
                  <a:gd name="connsiteX1" fmla="*/ 0 w 107"/>
                  <a:gd name="connsiteY1" fmla="*/ 36 h 35"/>
                  <a:gd name="connsiteX2" fmla="*/ 107 w 107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0" y="36"/>
                    </a:moveTo>
                    <a:lnTo>
                      <a:pt x="0" y="36"/>
                    </a:lnTo>
                    <a:lnTo>
                      <a:pt x="107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B5882322-1D3A-C14C-98EC-2498D3D64217}"/>
                  </a:ext>
                </a:extLst>
              </p:cNvPr>
              <p:cNvSpPr/>
              <p:nvPr/>
            </p:nvSpPr>
            <p:spPr>
              <a:xfrm>
                <a:off x="7708839" y="6316928"/>
                <a:ext cx="24530" cy="27221"/>
              </a:xfrm>
              <a:custGeom>
                <a:avLst/>
                <a:gdLst>
                  <a:gd name="connsiteX0" fmla="*/ 6993 w 24530"/>
                  <a:gd name="connsiteY0" fmla="*/ 14827 h 27221"/>
                  <a:gd name="connsiteX1" fmla="*/ 5279 w 24530"/>
                  <a:gd name="connsiteY1" fmla="*/ 14434 h 27221"/>
                  <a:gd name="connsiteX2" fmla="*/ 5207 w 24530"/>
                  <a:gd name="connsiteY2" fmla="*/ 14648 h 27221"/>
                  <a:gd name="connsiteX3" fmla="*/ 14994 w 24530"/>
                  <a:gd name="connsiteY3" fmla="*/ 19685 h 27221"/>
                  <a:gd name="connsiteX4" fmla="*/ 16923 w 24530"/>
                  <a:gd name="connsiteY4" fmla="*/ 18577 h 27221"/>
                  <a:gd name="connsiteX5" fmla="*/ 18316 w 24530"/>
                  <a:gd name="connsiteY5" fmla="*/ 18006 h 27221"/>
                  <a:gd name="connsiteX6" fmla="*/ 16887 w 24530"/>
                  <a:gd name="connsiteY6" fmla="*/ 17791 h 27221"/>
                  <a:gd name="connsiteX7" fmla="*/ 17709 w 24530"/>
                  <a:gd name="connsiteY7" fmla="*/ 17506 h 27221"/>
                  <a:gd name="connsiteX8" fmla="*/ 17387 w 24530"/>
                  <a:gd name="connsiteY8" fmla="*/ 17291 h 27221"/>
                  <a:gd name="connsiteX9" fmla="*/ 17637 w 24530"/>
                  <a:gd name="connsiteY9" fmla="*/ 17255 h 27221"/>
                  <a:gd name="connsiteX10" fmla="*/ 16994 w 24530"/>
                  <a:gd name="connsiteY10" fmla="*/ 16934 h 27221"/>
                  <a:gd name="connsiteX11" fmla="*/ 17244 w 24530"/>
                  <a:gd name="connsiteY11" fmla="*/ 16898 h 27221"/>
                  <a:gd name="connsiteX12" fmla="*/ 17101 w 24530"/>
                  <a:gd name="connsiteY12" fmla="*/ 16720 h 27221"/>
                  <a:gd name="connsiteX13" fmla="*/ 17459 w 24530"/>
                  <a:gd name="connsiteY13" fmla="*/ 16720 h 27221"/>
                  <a:gd name="connsiteX14" fmla="*/ 16959 w 24530"/>
                  <a:gd name="connsiteY14" fmla="*/ 15934 h 27221"/>
                  <a:gd name="connsiteX15" fmla="*/ 15887 w 24530"/>
                  <a:gd name="connsiteY15" fmla="*/ 16005 h 27221"/>
                  <a:gd name="connsiteX16" fmla="*/ 16280 w 24530"/>
                  <a:gd name="connsiteY16" fmla="*/ 14648 h 27221"/>
                  <a:gd name="connsiteX17" fmla="*/ 16530 w 24530"/>
                  <a:gd name="connsiteY17" fmla="*/ 14684 h 27221"/>
                  <a:gd name="connsiteX18" fmla="*/ 15994 w 24530"/>
                  <a:gd name="connsiteY18" fmla="*/ 13219 h 27221"/>
                  <a:gd name="connsiteX19" fmla="*/ 16780 w 24530"/>
                  <a:gd name="connsiteY19" fmla="*/ 13434 h 27221"/>
                  <a:gd name="connsiteX20" fmla="*/ 14458 w 24530"/>
                  <a:gd name="connsiteY20" fmla="*/ 12326 h 27221"/>
                  <a:gd name="connsiteX21" fmla="*/ 14887 w 24530"/>
                  <a:gd name="connsiteY21" fmla="*/ 12505 h 27221"/>
                  <a:gd name="connsiteX22" fmla="*/ 15387 w 24530"/>
                  <a:gd name="connsiteY22" fmla="*/ 12755 h 27221"/>
                  <a:gd name="connsiteX23" fmla="*/ 14065 w 24530"/>
                  <a:gd name="connsiteY23" fmla="*/ 11969 h 27221"/>
                  <a:gd name="connsiteX24" fmla="*/ 14351 w 24530"/>
                  <a:gd name="connsiteY24" fmla="*/ 12184 h 27221"/>
                  <a:gd name="connsiteX25" fmla="*/ 13029 w 24530"/>
                  <a:gd name="connsiteY25" fmla="*/ 11255 h 27221"/>
                  <a:gd name="connsiteX26" fmla="*/ 13208 w 24530"/>
                  <a:gd name="connsiteY26" fmla="*/ 11398 h 27221"/>
                  <a:gd name="connsiteX27" fmla="*/ 12637 w 24530"/>
                  <a:gd name="connsiteY27" fmla="*/ 10755 h 27221"/>
                  <a:gd name="connsiteX28" fmla="*/ 12637 w 24530"/>
                  <a:gd name="connsiteY28" fmla="*/ 10755 h 27221"/>
                  <a:gd name="connsiteX29" fmla="*/ 12387 w 24530"/>
                  <a:gd name="connsiteY29" fmla="*/ 10648 h 27221"/>
                  <a:gd name="connsiteX30" fmla="*/ 11886 w 24530"/>
                  <a:gd name="connsiteY30" fmla="*/ 12434 h 27221"/>
                  <a:gd name="connsiteX31" fmla="*/ 11172 w 24530"/>
                  <a:gd name="connsiteY31" fmla="*/ 13862 h 27221"/>
                  <a:gd name="connsiteX32" fmla="*/ 10708 w 24530"/>
                  <a:gd name="connsiteY32" fmla="*/ 14684 h 27221"/>
                  <a:gd name="connsiteX33" fmla="*/ 10672 w 24530"/>
                  <a:gd name="connsiteY33" fmla="*/ 14720 h 27221"/>
                  <a:gd name="connsiteX34" fmla="*/ 12029 w 24530"/>
                  <a:gd name="connsiteY34" fmla="*/ 14648 h 27221"/>
                  <a:gd name="connsiteX35" fmla="*/ 10493 w 24530"/>
                  <a:gd name="connsiteY35" fmla="*/ 11362 h 27221"/>
                  <a:gd name="connsiteX36" fmla="*/ 11815 w 24530"/>
                  <a:gd name="connsiteY36" fmla="*/ 11398 h 27221"/>
                  <a:gd name="connsiteX37" fmla="*/ 12779 w 24530"/>
                  <a:gd name="connsiteY37" fmla="*/ 11612 h 27221"/>
                  <a:gd name="connsiteX38" fmla="*/ 12815 w 24530"/>
                  <a:gd name="connsiteY38" fmla="*/ 11612 h 27221"/>
                  <a:gd name="connsiteX39" fmla="*/ 12994 w 24530"/>
                  <a:gd name="connsiteY39" fmla="*/ 11719 h 27221"/>
                  <a:gd name="connsiteX40" fmla="*/ 12922 w 24530"/>
                  <a:gd name="connsiteY40" fmla="*/ 11684 h 27221"/>
                  <a:gd name="connsiteX41" fmla="*/ 12922 w 24530"/>
                  <a:gd name="connsiteY41" fmla="*/ 11648 h 27221"/>
                  <a:gd name="connsiteX42" fmla="*/ 12887 w 24530"/>
                  <a:gd name="connsiteY42" fmla="*/ 11576 h 27221"/>
                  <a:gd name="connsiteX43" fmla="*/ 12779 w 24530"/>
                  <a:gd name="connsiteY43" fmla="*/ 11433 h 27221"/>
                  <a:gd name="connsiteX44" fmla="*/ 12279 w 24530"/>
                  <a:gd name="connsiteY44" fmla="*/ 9683 h 27221"/>
                  <a:gd name="connsiteX45" fmla="*/ 12208 w 24530"/>
                  <a:gd name="connsiteY45" fmla="*/ 9755 h 27221"/>
                  <a:gd name="connsiteX46" fmla="*/ 11458 w 24530"/>
                  <a:gd name="connsiteY46" fmla="*/ 10755 h 27221"/>
                  <a:gd name="connsiteX47" fmla="*/ 14101 w 24530"/>
                  <a:gd name="connsiteY47" fmla="*/ 11040 h 27221"/>
                  <a:gd name="connsiteX48" fmla="*/ 12565 w 24530"/>
                  <a:gd name="connsiteY48" fmla="*/ 14827 h 27221"/>
                  <a:gd name="connsiteX49" fmla="*/ 11637 w 24530"/>
                  <a:gd name="connsiteY49" fmla="*/ 13326 h 27221"/>
                  <a:gd name="connsiteX50" fmla="*/ 11494 w 24530"/>
                  <a:gd name="connsiteY50" fmla="*/ 13077 h 27221"/>
                  <a:gd name="connsiteX51" fmla="*/ 11029 w 24530"/>
                  <a:gd name="connsiteY51" fmla="*/ 11790 h 27221"/>
                  <a:gd name="connsiteX52" fmla="*/ 10993 w 24530"/>
                  <a:gd name="connsiteY52" fmla="*/ 12148 h 27221"/>
                  <a:gd name="connsiteX53" fmla="*/ 10601 w 24530"/>
                  <a:gd name="connsiteY53" fmla="*/ 13326 h 27221"/>
                  <a:gd name="connsiteX54" fmla="*/ 10422 w 24530"/>
                  <a:gd name="connsiteY54" fmla="*/ 13684 h 27221"/>
                  <a:gd name="connsiteX55" fmla="*/ 10529 w 24530"/>
                  <a:gd name="connsiteY55" fmla="*/ 13505 h 27221"/>
                  <a:gd name="connsiteX56" fmla="*/ 10851 w 24530"/>
                  <a:gd name="connsiteY56" fmla="*/ 13148 h 27221"/>
                  <a:gd name="connsiteX57" fmla="*/ 13494 w 24530"/>
                  <a:gd name="connsiteY57" fmla="*/ 10540 h 27221"/>
                  <a:gd name="connsiteX58" fmla="*/ 14530 w 24530"/>
                  <a:gd name="connsiteY58" fmla="*/ 2647 h 27221"/>
                  <a:gd name="connsiteX59" fmla="*/ 14744 w 24530"/>
                  <a:gd name="connsiteY59" fmla="*/ 2361 h 27221"/>
                  <a:gd name="connsiteX60" fmla="*/ 9779 w 24530"/>
                  <a:gd name="connsiteY60" fmla="*/ 2468 h 27221"/>
                  <a:gd name="connsiteX61" fmla="*/ 7350 w 24530"/>
                  <a:gd name="connsiteY61" fmla="*/ 2182 h 27221"/>
                  <a:gd name="connsiteX62" fmla="*/ 7350 w 24530"/>
                  <a:gd name="connsiteY62" fmla="*/ 2003 h 27221"/>
                  <a:gd name="connsiteX63" fmla="*/ 4243 w 24530"/>
                  <a:gd name="connsiteY63" fmla="*/ 3861 h 27221"/>
                  <a:gd name="connsiteX64" fmla="*/ 4028 w 24530"/>
                  <a:gd name="connsiteY64" fmla="*/ 3039 h 27221"/>
                  <a:gd name="connsiteX65" fmla="*/ 2814 w 24530"/>
                  <a:gd name="connsiteY65" fmla="*/ 4182 h 27221"/>
                  <a:gd name="connsiteX66" fmla="*/ 849 w 24530"/>
                  <a:gd name="connsiteY66" fmla="*/ 7397 h 27221"/>
                  <a:gd name="connsiteX67" fmla="*/ 206 w 24530"/>
                  <a:gd name="connsiteY67" fmla="*/ 7469 h 27221"/>
                  <a:gd name="connsiteX68" fmla="*/ 2135 w 24530"/>
                  <a:gd name="connsiteY68" fmla="*/ 14219 h 27221"/>
                  <a:gd name="connsiteX69" fmla="*/ 1778 w 24530"/>
                  <a:gd name="connsiteY69" fmla="*/ 14219 h 27221"/>
                  <a:gd name="connsiteX70" fmla="*/ 3421 w 24530"/>
                  <a:gd name="connsiteY70" fmla="*/ 15684 h 27221"/>
                  <a:gd name="connsiteX71" fmla="*/ 3207 w 24530"/>
                  <a:gd name="connsiteY71" fmla="*/ 15934 h 27221"/>
                  <a:gd name="connsiteX72" fmla="*/ 5850 w 24530"/>
                  <a:gd name="connsiteY72" fmla="*/ 17791 h 27221"/>
                  <a:gd name="connsiteX73" fmla="*/ 5386 w 24530"/>
                  <a:gd name="connsiteY73" fmla="*/ 18470 h 27221"/>
                  <a:gd name="connsiteX74" fmla="*/ 6850 w 24530"/>
                  <a:gd name="connsiteY74" fmla="*/ 19220 h 27221"/>
                  <a:gd name="connsiteX75" fmla="*/ 6421 w 24530"/>
                  <a:gd name="connsiteY75" fmla="*/ 18756 h 27221"/>
                  <a:gd name="connsiteX76" fmla="*/ 8457 w 24530"/>
                  <a:gd name="connsiteY76" fmla="*/ 19720 h 27221"/>
                  <a:gd name="connsiteX77" fmla="*/ 11708 w 24530"/>
                  <a:gd name="connsiteY77" fmla="*/ 16827 h 27221"/>
                  <a:gd name="connsiteX78" fmla="*/ 11851 w 24530"/>
                  <a:gd name="connsiteY78" fmla="*/ 17720 h 27221"/>
                  <a:gd name="connsiteX79" fmla="*/ 11637 w 24530"/>
                  <a:gd name="connsiteY79" fmla="*/ 19363 h 27221"/>
                  <a:gd name="connsiteX80" fmla="*/ 13637 w 24530"/>
                  <a:gd name="connsiteY80" fmla="*/ 19685 h 27221"/>
                  <a:gd name="connsiteX81" fmla="*/ 13815 w 24530"/>
                  <a:gd name="connsiteY81" fmla="*/ 20577 h 27221"/>
                  <a:gd name="connsiteX82" fmla="*/ 16887 w 24530"/>
                  <a:gd name="connsiteY82" fmla="*/ 19220 h 27221"/>
                  <a:gd name="connsiteX83" fmla="*/ 19602 w 24530"/>
                  <a:gd name="connsiteY83" fmla="*/ 18399 h 27221"/>
                  <a:gd name="connsiteX84" fmla="*/ 21030 w 24530"/>
                  <a:gd name="connsiteY84" fmla="*/ 18720 h 27221"/>
                  <a:gd name="connsiteX85" fmla="*/ 21245 w 24530"/>
                  <a:gd name="connsiteY85" fmla="*/ 16970 h 27221"/>
                  <a:gd name="connsiteX86" fmla="*/ 22709 w 24530"/>
                  <a:gd name="connsiteY86" fmla="*/ 17113 h 27221"/>
                  <a:gd name="connsiteX87" fmla="*/ 24531 w 24530"/>
                  <a:gd name="connsiteY87" fmla="*/ 10719 h 27221"/>
                  <a:gd name="connsiteX88" fmla="*/ 23424 w 24530"/>
                  <a:gd name="connsiteY88" fmla="*/ 9647 h 27221"/>
                  <a:gd name="connsiteX89" fmla="*/ 22031 w 24530"/>
                  <a:gd name="connsiteY89" fmla="*/ 6004 h 27221"/>
                  <a:gd name="connsiteX90" fmla="*/ 21638 w 24530"/>
                  <a:gd name="connsiteY90" fmla="*/ 5861 h 27221"/>
                  <a:gd name="connsiteX91" fmla="*/ 20781 w 24530"/>
                  <a:gd name="connsiteY91" fmla="*/ 5968 h 27221"/>
                  <a:gd name="connsiteX92" fmla="*/ 21388 w 24530"/>
                  <a:gd name="connsiteY92" fmla="*/ 4433 h 27221"/>
                  <a:gd name="connsiteX93" fmla="*/ 21423 w 24530"/>
                  <a:gd name="connsiteY93" fmla="*/ 4682 h 27221"/>
                  <a:gd name="connsiteX94" fmla="*/ 22138 w 24530"/>
                  <a:gd name="connsiteY94" fmla="*/ 4111 h 27221"/>
                  <a:gd name="connsiteX95" fmla="*/ 19816 w 24530"/>
                  <a:gd name="connsiteY95" fmla="*/ 2896 h 27221"/>
                  <a:gd name="connsiteX96" fmla="*/ 19637 w 24530"/>
                  <a:gd name="connsiteY96" fmla="*/ 3825 h 27221"/>
                  <a:gd name="connsiteX97" fmla="*/ 18923 w 24530"/>
                  <a:gd name="connsiteY97" fmla="*/ 3147 h 27221"/>
                  <a:gd name="connsiteX98" fmla="*/ 19530 w 24530"/>
                  <a:gd name="connsiteY98" fmla="*/ 2647 h 27221"/>
                  <a:gd name="connsiteX99" fmla="*/ 18423 w 24530"/>
                  <a:gd name="connsiteY99" fmla="*/ 1397 h 27221"/>
                  <a:gd name="connsiteX100" fmla="*/ 18137 w 24530"/>
                  <a:gd name="connsiteY100" fmla="*/ 2325 h 27221"/>
                  <a:gd name="connsiteX101" fmla="*/ 16387 w 24530"/>
                  <a:gd name="connsiteY101" fmla="*/ 646 h 27221"/>
                  <a:gd name="connsiteX102" fmla="*/ 15744 w 24530"/>
                  <a:gd name="connsiteY102" fmla="*/ 2075 h 27221"/>
                  <a:gd name="connsiteX103" fmla="*/ 13315 w 24530"/>
                  <a:gd name="connsiteY103" fmla="*/ 432 h 27221"/>
                  <a:gd name="connsiteX104" fmla="*/ 8958 w 24530"/>
                  <a:gd name="connsiteY104" fmla="*/ 182 h 27221"/>
                  <a:gd name="connsiteX105" fmla="*/ 8315 w 24530"/>
                  <a:gd name="connsiteY105" fmla="*/ 1825 h 27221"/>
                  <a:gd name="connsiteX106" fmla="*/ 7815 w 24530"/>
                  <a:gd name="connsiteY106" fmla="*/ 1039 h 27221"/>
                  <a:gd name="connsiteX107" fmla="*/ 4243 w 24530"/>
                  <a:gd name="connsiteY107" fmla="*/ 2468 h 27221"/>
                  <a:gd name="connsiteX108" fmla="*/ 3957 w 24530"/>
                  <a:gd name="connsiteY108" fmla="*/ 1861 h 27221"/>
                  <a:gd name="connsiteX109" fmla="*/ 4886 w 24530"/>
                  <a:gd name="connsiteY109" fmla="*/ 3647 h 27221"/>
                  <a:gd name="connsiteX110" fmla="*/ 3778 w 24530"/>
                  <a:gd name="connsiteY110" fmla="*/ 6183 h 27221"/>
                  <a:gd name="connsiteX111" fmla="*/ 4993 w 24530"/>
                  <a:gd name="connsiteY111" fmla="*/ 7326 h 27221"/>
                  <a:gd name="connsiteX112" fmla="*/ 4278 w 24530"/>
                  <a:gd name="connsiteY112" fmla="*/ 6754 h 27221"/>
                  <a:gd name="connsiteX113" fmla="*/ 4278 w 24530"/>
                  <a:gd name="connsiteY113" fmla="*/ 7576 h 27221"/>
                  <a:gd name="connsiteX114" fmla="*/ 3064 w 24530"/>
                  <a:gd name="connsiteY114" fmla="*/ 7504 h 27221"/>
                  <a:gd name="connsiteX115" fmla="*/ 2207 w 24530"/>
                  <a:gd name="connsiteY115" fmla="*/ 6719 h 27221"/>
                  <a:gd name="connsiteX116" fmla="*/ 3350 w 24530"/>
                  <a:gd name="connsiteY116" fmla="*/ 8219 h 27221"/>
                  <a:gd name="connsiteX117" fmla="*/ 1814 w 24530"/>
                  <a:gd name="connsiteY117" fmla="*/ 9826 h 27221"/>
                  <a:gd name="connsiteX118" fmla="*/ 2242 w 24530"/>
                  <a:gd name="connsiteY118" fmla="*/ 11505 h 27221"/>
                  <a:gd name="connsiteX119" fmla="*/ 64 w 24530"/>
                  <a:gd name="connsiteY119" fmla="*/ 11433 h 27221"/>
                  <a:gd name="connsiteX120" fmla="*/ 599 w 24530"/>
                  <a:gd name="connsiteY120" fmla="*/ 13148 h 27221"/>
                  <a:gd name="connsiteX121" fmla="*/ 492 w 24530"/>
                  <a:gd name="connsiteY121" fmla="*/ 13077 h 27221"/>
                  <a:gd name="connsiteX122" fmla="*/ 564 w 24530"/>
                  <a:gd name="connsiteY122" fmla="*/ 16541 h 27221"/>
                  <a:gd name="connsiteX123" fmla="*/ 2421 w 24530"/>
                  <a:gd name="connsiteY123" fmla="*/ 16863 h 27221"/>
                  <a:gd name="connsiteX124" fmla="*/ 4100 w 24530"/>
                  <a:gd name="connsiteY124" fmla="*/ 19113 h 27221"/>
                  <a:gd name="connsiteX125" fmla="*/ 3064 w 24530"/>
                  <a:gd name="connsiteY125" fmla="*/ 20185 h 27221"/>
                  <a:gd name="connsiteX126" fmla="*/ 2814 w 24530"/>
                  <a:gd name="connsiteY126" fmla="*/ 20113 h 27221"/>
                  <a:gd name="connsiteX127" fmla="*/ 3564 w 24530"/>
                  <a:gd name="connsiteY127" fmla="*/ 22113 h 27221"/>
                  <a:gd name="connsiteX128" fmla="*/ 5707 w 24530"/>
                  <a:gd name="connsiteY128" fmla="*/ 22649 h 27221"/>
                  <a:gd name="connsiteX129" fmla="*/ 5243 w 24530"/>
                  <a:gd name="connsiteY129" fmla="*/ 23185 h 27221"/>
                  <a:gd name="connsiteX130" fmla="*/ 4421 w 24530"/>
                  <a:gd name="connsiteY130" fmla="*/ 23649 h 27221"/>
                  <a:gd name="connsiteX131" fmla="*/ 4993 w 24530"/>
                  <a:gd name="connsiteY131" fmla="*/ 23685 h 27221"/>
                  <a:gd name="connsiteX132" fmla="*/ 4814 w 24530"/>
                  <a:gd name="connsiteY132" fmla="*/ 23757 h 27221"/>
                  <a:gd name="connsiteX133" fmla="*/ 5457 w 24530"/>
                  <a:gd name="connsiteY133" fmla="*/ 23685 h 27221"/>
                  <a:gd name="connsiteX134" fmla="*/ 5850 w 24530"/>
                  <a:gd name="connsiteY134" fmla="*/ 23399 h 27221"/>
                  <a:gd name="connsiteX135" fmla="*/ 5457 w 24530"/>
                  <a:gd name="connsiteY135" fmla="*/ 25399 h 27221"/>
                  <a:gd name="connsiteX136" fmla="*/ 5493 w 24530"/>
                  <a:gd name="connsiteY136" fmla="*/ 25435 h 27221"/>
                  <a:gd name="connsiteX137" fmla="*/ 5493 w 24530"/>
                  <a:gd name="connsiteY137" fmla="*/ 25435 h 27221"/>
                  <a:gd name="connsiteX138" fmla="*/ 13672 w 24530"/>
                  <a:gd name="connsiteY138" fmla="*/ 27221 h 27221"/>
                  <a:gd name="connsiteX139" fmla="*/ 13672 w 24530"/>
                  <a:gd name="connsiteY139" fmla="*/ 27221 h 27221"/>
                  <a:gd name="connsiteX140" fmla="*/ 13672 w 24530"/>
                  <a:gd name="connsiteY140" fmla="*/ 27221 h 27221"/>
                  <a:gd name="connsiteX141" fmla="*/ 13672 w 24530"/>
                  <a:gd name="connsiteY141" fmla="*/ 27221 h 27221"/>
                  <a:gd name="connsiteX142" fmla="*/ 13708 w 24530"/>
                  <a:gd name="connsiteY142" fmla="*/ 27185 h 27221"/>
                  <a:gd name="connsiteX143" fmla="*/ 13780 w 24530"/>
                  <a:gd name="connsiteY143" fmla="*/ 27078 h 27221"/>
                  <a:gd name="connsiteX144" fmla="*/ 13922 w 24530"/>
                  <a:gd name="connsiteY144" fmla="*/ 26864 h 27221"/>
                  <a:gd name="connsiteX145" fmla="*/ 14173 w 24530"/>
                  <a:gd name="connsiteY145" fmla="*/ 26400 h 27221"/>
                  <a:gd name="connsiteX146" fmla="*/ 14458 w 24530"/>
                  <a:gd name="connsiteY146" fmla="*/ 25399 h 27221"/>
                  <a:gd name="connsiteX147" fmla="*/ 14780 w 24530"/>
                  <a:gd name="connsiteY147" fmla="*/ 23470 h 27221"/>
                  <a:gd name="connsiteX148" fmla="*/ 15565 w 24530"/>
                  <a:gd name="connsiteY148" fmla="*/ 24899 h 27221"/>
                  <a:gd name="connsiteX149" fmla="*/ 15958 w 24530"/>
                  <a:gd name="connsiteY149" fmla="*/ 24149 h 27221"/>
                  <a:gd name="connsiteX150" fmla="*/ 15994 w 24530"/>
                  <a:gd name="connsiteY150" fmla="*/ 25185 h 27221"/>
                  <a:gd name="connsiteX151" fmla="*/ 17923 w 24530"/>
                  <a:gd name="connsiteY151" fmla="*/ 22613 h 27221"/>
                  <a:gd name="connsiteX152" fmla="*/ 17387 w 24530"/>
                  <a:gd name="connsiteY152" fmla="*/ 22006 h 27221"/>
                  <a:gd name="connsiteX153" fmla="*/ 17530 w 24530"/>
                  <a:gd name="connsiteY153" fmla="*/ 22006 h 27221"/>
                  <a:gd name="connsiteX154" fmla="*/ 16780 w 24530"/>
                  <a:gd name="connsiteY154" fmla="*/ 21078 h 27221"/>
                  <a:gd name="connsiteX155" fmla="*/ 18709 w 24530"/>
                  <a:gd name="connsiteY155" fmla="*/ 21578 h 27221"/>
                  <a:gd name="connsiteX156" fmla="*/ 18709 w 24530"/>
                  <a:gd name="connsiteY156" fmla="*/ 19577 h 27221"/>
                  <a:gd name="connsiteX157" fmla="*/ 17816 w 24530"/>
                  <a:gd name="connsiteY157" fmla="*/ 19292 h 27221"/>
                  <a:gd name="connsiteX158" fmla="*/ 18459 w 24530"/>
                  <a:gd name="connsiteY158" fmla="*/ 18899 h 27221"/>
                  <a:gd name="connsiteX159" fmla="*/ 19566 w 24530"/>
                  <a:gd name="connsiteY159" fmla="*/ 19292 h 27221"/>
                  <a:gd name="connsiteX160" fmla="*/ 18244 w 24530"/>
                  <a:gd name="connsiteY160" fmla="*/ 18041 h 27221"/>
                  <a:gd name="connsiteX161" fmla="*/ 19423 w 24530"/>
                  <a:gd name="connsiteY161" fmla="*/ 18899 h 27221"/>
                  <a:gd name="connsiteX162" fmla="*/ 19709 w 24530"/>
                  <a:gd name="connsiteY162" fmla="*/ 17363 h 27221"/>
                  <a:gd name="connsiteX163" fmla="*/ 17709 w 24530"/>
                  <a:gd name="connsiteY163" fmla="*/ 16720 h 27221"/>
                  <a:gd name="connsiteX164" fmla="*/ 17637 w 24530"/>
                  <a:gd name="connsiteY164" fmla="*/ 15362 h 27221"/>
                  <a:gd name="connsiteX165" fmla="*/ 16601 w 24530"/>
                  <a:gd name="connsiteY165" fmla="*/ 15327 h 27221"/>
                  <a:gd name="connsiteX166" fmla="*/ 16209 w 24530"/>
                  <a:gd name="connsiteY166" fmla="*/ 14469 h 27221"/>
                  <a:gd name="connsiteX167" fmla="*/ 16280 w 24530"/>
                  <a:gd name="connsiteY167" fmla="*/ 13898 h 27221"/>
                  <a:gd name="connsiteX168" fmla="*/ 15816 w 24530"/>
                  <a:gd name="connsiteY168" fmla="*/ 13505 h 27221"/>
                  <a:gd name="connsiteX169" fmla="*/ 15816 w 24530"/>
                  <a:gd name="connsiteY169" fmla="*/ 12326 h 27221"/>
                  <a:gd name="connsiteX170" fmla="*/ 7529 w 24530"/>
                  <a:gd name="connsiteY170" fmla="*/ 20220 h 27221"/>
                  <a:gd name="connsiteX171" fmla="*/ 8350 w 24530"/>
                  <a:gd name="connsiteY171" fmla="*/ 21971 h 27221"/>
                  <a:gd name="connsiteX172" fmla="*/ 4957 w 24530"/>
                  <a:gd name="connsiteY172" fmla="*/ 13112 h 27221"/>
                  <a:gd name="connsiteX173" fmla="*/ 6993 w 24530"/>
                  <a:gd name="connsiteY173" fmla="*/ 14827 h 27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24530" h="27221">
                    <a:moveTo>
                      <a:pt x="6993" y="14827"/>
                    </a:moveTo>
                    <a:cubicBezTo>
                      <a:pt x="6243" y="15220"/>
                      <a:pt x="4707" y="13862"/>
                      <a:pt x="5279" y="14434"/>
                    </a:cubicBezTo>
                    <a:cubicBezTo>
                      <a:pt x="5207" y="14398"/>
                      <a:pt x="5207" y="14469"/>
                      <a:pt x="5207" y="14648"/>
                    </a:cubicBezTo>
                    <a:lnTo>
                      <a:pt x="14994" y="19685"/>
                    </a:lnTo>
                    <a:cubicBezTo>
                      <a:pt x="15637" y="19256"/>
                      <a:pt x="16280" y="18863"/>
                      <a:pt x="16923" y="18577"/>
                    </a:cubicBezTo>
                    <a:cubicBezTo>
                      <a:pt x="17423" y="18327"/>
                      <a:pt x="18709" y="17934"/>
                      <a:pt x="18316" y="18006"/>
                    </a:cubicBezTo>
                    <a:cubicBezTo>
                      <a:pt x="16851" y="18434"/>
                      <a:pt x="18209" y="17791"/>
                      <a:pt x="16887" y="17791"/>
                    </a:cubicBezTo>
                    <a:lnTo>
                      <a:pt x="17709" y="17506"/>
                    </a:lnTo>
                    <a:cubicBezTo>
                      <a:pt x="17244" y="17506"/>
                      <a:pt x="16923" y="17470"/>
                      <a:pt x="17387" y="17291"/>
                    </a:cubicBezTo>
                    <a:lnTo>
                      <a:pt x="17637" y="17255"/>
                    </a:lnTo>
                    <a:cubicBezTo>
                      <a:pt x="16959" y="17220"/>
                      <a:pt x="17316" y="16970"/>
                      <a:pt x="16994" y="16934"/>
                    </a:cubicBezTo>
                    <a:lnTo>
                      <a:pt x="17244" y="16898"/>
                    </a:lnTo>
                    <a:lnTo>
                      <a:pt x="17101" y="16720"/>
                    </a:lnTo>
                    <a:lnTo>
                      <a:pt x="17459" y="16720"/>
                    </a:lnTo>
                    <a:cubicBezTo>
                      <a:pt x="16709" y="16541"/>
                      <a:pt x="16673" y="16184"/>
                      <a:pt x="16959" y="15934"/>
                    </a:cubicBezTo>
                    <a:lnTo>
                      <a:pt x="15887" y="16005"/>
                    </a:lnTo>
                    <a:cubicBezTo>
                      <a:pt x="17030" y="15398"/>
                      <a:pt x="14887" y="15112"/>
                      <a:pt x="16280" y="14648"/>
                    </a:cubicBezTo>
                    <a:lnTo>
                      <a:pt x="16530" y="14684"/>
                    </a:lnTo>
                    <a:cubicBezTo>
                      <a:pt x="13815" y="13684"/>
                      <a:pt x="18530" y="14112"/>
                      <a:pt x="15994" y="13219"/>
                    </a:cubicBezTo>
                    <a:cubicBezTo>
                      <a:pt x="16316" y="13326"/>
                      <a:pt x="16530" y="13362"/>
                      <a:pt x="16780" y="13434"/>
                    </a:cubicBezTo>
                    <a:cubicBezTo>
                      <a:pt x="16530" y="13291"/>
                      <a:pt x="16387" y="13112"/>
                      <a:pt x="14458" y="12326"/>
                    </a:cubicBezTo>
                    <a:cubicBezTo>
                      <a:pt x="14458" y="12326"/>
                      <a:pt x="14637" y="12398"/>
                      <a:pt x="14887" y="12505"/>
                    </a:cubicBezTo>
                    <a:cubicBezTo>
                      <a:pt x="15101" y="12612"/>
                      <a:pt x="15601" y="12862"/>
                      <a:pt x="15387" y="12755"/>
                    </a:cubicBezTo>
                    <a:cubicBezTo>
                      <a:pt x="15387" y="12755"/>
                      <a:pt x="14637" y="12398"/>
                      <a:pt x="14065" y="11969"/>
                    </a:cubicBezTo>
                    <a:lnTo>
                      <a:pt x="14351" y="12184"/>
                    </a:lnTo>
                    <a:cubicBezTo>
                      <a:pt x="13672" y="11648"/>
                      <a:pt x="13422" y="11648"/>
                      <a:pt x="13029" y="11255"/>
                    </a:cubicBezTo>
                    <a:cubicBezTo>
                      <a:pt x="13065" y="11291"/>
                      <a:pt x="13208" y="11398"/>
                      <a:pt x="13208" y="11398"/>
                    </a:cubicBezTo>
                    <a:cubicBezTo>
                      <a:pt x="12744" y="10969"/>
                      <a:pt x="13065" y="11326"/>
                      <a:pt x="12637" y="10755"/>
                    </a:cubicBezTo>
                    <a:lnTo>
                      <a:pt x="12637" y="10755"/>
                    </a:lnTo>
                    <a:cubicBezTo>
                      <a:pt x="12279" y="10505"/>
                      <a:pt x="12351" y="10040"/>
                      <a:pt x="12387" y="10648"/>
                    </a:cubicBezTo>
                    <a:cubicBezTo>
                      <a:pt x="12315" y="10540"/>
                      <a:pt x="12315" y="11969"/>
                      <a:pt x="11886" y="12434"/>
                    </a:cubicBezTo>
                    <a:cubicBezTo>
                      <a:pt x="11708" y="12612"/>
                      <a:pt x="11458" y="13219"/>
                      <a:pt x="11172" y="13862"/>
                    </a:cubicBezTo>
                    <a:cubicBezTo>
                      <a:pt x="11029" y="14112"/>
                      <a:pt x="10851" y="14398"/>
                      <a:pt x="10708" y="14684"/>
                    </a:cubicBezTo>
                    <a:cubicBezTo>
                      <a:pt x="10529" y="14969"/>
                      <a:pt x="10672" y="14684"/>
                      <a:pt x="10672" y="14720"/>
                    </a:cubicBezTo>
                    <a:cubicBezTo>
                      <a:pt x="10815" y="14291"/>
                      <a:pt x="11601" y="14612"/>
                      <a:pt x="12029" y="14648"/>
                    </a:cubicBezTo>
                    <a:lnTo>
                      <a:pt x="10493" y="11362"/>
                    </a:lnTo>
                    <a:cubicBezTo>
                      <a:pt x="10243" y="11326"/>
                      <a:pt x="11172" y="11255"/>
                      <a:pt x="11815" y="11398"/>
                    </a:cubicBezTo>
                    <a:cubicBezTo>
                      <a:pt x="12101" y="11326"/>
                      <a:pt x="12779" y="11612"/>
                      <a:pt x="12779" y="11612"/>
                    </a:cubicBezTo>
                    <a:lnTo>
                      <a:pt x="12815" y="11612"/>
                    </a:lnTo>
                    <a:cubicBezTo>
                      <a:pt x="12779" y="11576"/>
                      <a:pt x="13065" y="11755"/>
                      <a:pt x="12994" y="11719"/>
                    </a:cubicBezTo>
                    <a:lnTo>
                      <a:pt x="12922" y="11684"/>
                    </a:lnTo>
                    <a:lnTo>
                      <a:pt x="12922" y="11648"/>
                    </a:lnTo>
                    <a:cubicBezTo>
                      <a:pt x="12922" y="11648"/>
                      <a:pt x="12922" y="11612"/>
                      <a:pt x="12887" y="11576"/>
                    </a:cubicBezTo>
                    <a:lnTo>
                      <a:pt x="12779" y="11433"/>
                    </a:lnTo>
                    <a:cubicBezTo>
                      <a:pt x="12529" y="11040"/>
                      <a:pt x="12208" y="10112"/>
                      <a:pt x="12279" y="9683"/>
                    </a:cubicBezTo>
                    <a:cubicBezTo>
                      <a:pt x="12279" y="9398"/>
                      <a:pt x="12351" y="9290"/>
                      <a:pt x="12208" y="9755"/>
                    </a:cubicBezTo>
                    <a:cubicBezTo>
                      <a:pt x="12029" y="10147"/>
                      <a:pt x="11637" y="10648"/>
                      <a:pt x="11458" y="10755"/>
                    </a:cubicBezTo>
                    <a:cubicBezTo>
                      <a:pt x="10958" y="11076"/>
                      <a:pt x="11815" y="10326"/>
                      <a:pt x="14101" y="11040"/>
                    </a:cubicBezTo>
                    <a:lnTo>
                      <a:pt x="12565" y="14827"/>
                    </a:lnTo>
                    <a:cubicBezTo>
                      <a:pt x="13101" y="15362"/>
                      <a:pt x="11958" y="14076"/>
                      <a:pt x="11637" y="13326"/>
                    </a:cubicBezTo>
                    <a:cubicBezTo>
                      <a:pt x="11565" y="13219"/>
                      <a:pt x="11529" y="13148"/>
                      <a:pt x="11494" y="13077"/>
                    </a:cubicBezTo>
                    <a:cubicBezTo>
                      <a:pt x="11101" y="12362"/>
                      <a:pt x="11029" y="11862"/>
                      <a:pt x="11029" y="11790"/>
                    </a:cubicBezTo>
                    <a:cubicBezTo>
                      <a:pt x="11029" y="11790"/>
                      <a:pt x="11065" y="11612"/>
                      <a:pt x="10993" y="12148"/>
                    </a:cubicBezTo>
                    <a:cubicBezTo>
                      <a:pt x="10958" y="12398"/>
                      <a:pt x="10851" y="12791"/>
                      <a:pt x="10601" y="13326"/>
                    </a:cubicBezTo>
                    <a:lnTo>
                      <a:pt x="10422" y="13684"/>
                    </a:lnTo>
                    <a:cubicBezTo>
                      <a:pt x="10458" y="13612"/>
                      <a:pt x="10493" y="13576"/>
                      <a:pt x="10529" y="13505"/>
                    </a:cubicBezTo>
                    <a:cubicBezTo>
                      <a:pt x="10601" y="13398"/>
                      <a:pt x="10708" y="13255"/>
                      <a:pt x="10851" y="13148"/>
                    </a:cubicBezTo>
                    <a:cubicBezTo>
                      <a:pt x="11422" y="12612"/>
                      <a:pt x="12422" y="11969"/>
                      <a:pt x="13494" y="10540"/>
                    </a:cubicBezTo>
                    <a:cubicBezTo>
                      <a:pt x="14351" y="9111"/>
                      <a:pt x="16173" y="6897"/>
                      <a:pt x="14530" y="2647"/>
                    </a:cubicBezTo>
                    <a:lnTo>
                      <a:pt x="14744" y="2361"/>
                    </a:lnTo>
                    <a:cubicBezTo>
                      <a:pt x="13172" y="861"/>
                      <a:pt x="11029" y="539"/>
                      <a:pt x="9779" y="2468"/>
                    </a:cubicBezTo>
                    <a:cubicBezTo>
                      <a:pt x="9208" y="396"/>
                      <a:pt x="7922" y="2611"/>
                      <a:pt x="7350" y="2182"/>
                    </a:cubicBezTo>
                    <a:lnTo>
                      <a:pt x="7350" y="2003"/>
                    </a:lnTo>
                    <a:cubicBezTo>
                      <a:pt x="6850" y="3897"/>
                      <a:pt x="4278" y="2003"/>
                      <a:pt x="4243" y="3861"/>
                    </a:cubicBezTo>
                    <a:cubicBezTo>
                      <a:pt x="4171" y="3718"/>
                      <a:pt x="3850" y="3218"/>
                      <a:pt x="4028" y="3039"/>
                    </a:cubicBezTo>
                    <a:cubicBezTo>
                      <a:pt x="3635" y="3575"/>
                      <a:pt x="3350" y="4254"/>
                      <a:pt x="2814" y="4182"/>
                    </a:cubicBezTo>
                    <a:lnTo>
                      <a:pt x="849" y="7397"/>
                    </a:lnTo>
                    <a:cubicBezTo>
                      <a:pt x="707" y="7504"/>
                      <a:pt x="492" y="7540"/>
                      <a:pt x="206" y="7469"/>
                    </a:cubicBezTo>
                    <a:cubicBezTo>
                      <a:pt x="-79" y="9433"/>
                      <a:pt x="-472" y="13362"/>
                      <a:pt x="2135" y="14219"/>
                    </a:cubicBezTo>
                    <a:lnTo>
                      <a:pt x="1778" y="14219"/>
                    </a:lnTo>
                    <a:cubicBezTo>
                      <a:pt x="3278" y="14541"/>
                      <a:pt x="2350" y="15184"/>
                      <a:pt x="3421" y="15684"/>
                    </a:cubicBezTo>
                    <a:cubicBezTo>
                      <a:pt x="3314" y="15827"/>
                      <a:pt x="3278" y="15898"/>
                      <a:pt x="3207" y="15934"/>
                    </a:cubicBezTo>
                    <a:cubicBezTo>
                      <a:pt x="4707" y="16005"/>
                      <a:pt x="4957" y="17720"/>
                      <a:pt x="5850" y="17791"/>
                    </a:cubicBezTo>
                    <a:lnTo>
                      <a:pt x="5386" y="18470"/>
                    </a:lnTo>
                    <a:cubicBezTo>
                      <a:pt x="5850" y="18756"/>
                      <a:pt x="6350" y="18970"/>
                      <a:pt x="6850" y="19220"/>
                    </a:cubicBezTo>
                    <a:lnTo>
                      <a:pt x="6421" y="18756"/>
                    </a:lnTo>
                    <a:cubicBezTo>
                      <a:pt x="7707" y="16934"/>
                      <a:pt x="6743" y="20649"/>
                      <a:pt x="8457" y="19720"/>
                    </a:cubicBezTo>
                    <a:cubicBezTo>
                      <a:pt x="9529" y="20434"/>
                      <a:pt x="11351" y="15720"/>
                      <a:pt x="11708" y="16827"/>
                    </a:cubicBezTo>
                    <a:cubicBezTo>
                      <a:pt x="12137" y="15791"/>
                      <a:pt x="11244" y="18506"/>
                      <a:pt x="11851" y="17720"/>
                    </a:cubicBezTo>
                    <a:cubicBezTo>
                      <a:pt x="11815" y="18899"/>
                      <a:pt x="11529" y="18434"/>
                      <a:pt x="11637" y="19363"/>
                    </a:cubicBezTo>
                    <a:cubicBezTo>
                      <a:pt x="12279" y="18827"/>
                      <a:pt x="12779" y="20613"/>
                      <a:pt x="13637" y="19685"/>
                    </a:cubicBezTo>
                    <a:lnTo>
                      <a:pt x="13815" y="20577"/>
                    </a:lnTo>
                    <a:cubicBezTo>
                      <a:pt x="14601" y="18863"/>
                      <a:pt x="16637" y="21113"/>
                      <a:pt x="16887" y="19220"/>
                    </a:cubicBezTo>
                    <a:cubicBezTo>
                      <a:pt x="17673" y="17827"/>
                      <a:pt x="19352" y="21042"/>
                      <a:pt x="19602" y="18399"/>
                    </a:cubicBezTo>
                    <a:cubicBezTo>
                      <a:pt x="20066" y="18541"/>
                      <a:pt x="20530" y="18649"/>
                      <a:pt x="21030" y="18720"/>
                    </a:cubicBezTo>
                    <a:cubicBezTo>
                      <a:pt x="21745" y="18148"/>
                      <a:pt x="20280" y="17363"/>
                      <a:pt x="21245" y="16970"/>
                    </a:cubicBezTo>
                    <a:cubicBezTo>
                      <a:pt x="21852" y="17470"/>
                      <a:pt x="22352" y="16255"/>
                      <a:pt x="22709" y="17113"/>
                    </a:cubicBezTo>
                    <a:cubicBezTo>
                      <a:pt x="25067" y="15398"/>
                      <a:pt x="22602" y="12612"/>
                      <a:pt x="24531" y="10719"/>
                    </a:cubicBezTo>
                    <a:cubicBezTo>
                      <a:pt x="23674" y="10469"/>
                      <a:pt x="23567" y="10040"/>
                      <a:pt x="23424" y="9647"/>
                    </a:cubicBezTo>
                    <a:lnTo>
                      <a:pt x="22031" y="6004"/>
                    </a:lnTo>
                    <a:lnTo>
                      <a:pt x="21638" y="5861"/>
                    </a:lnTo>
                    <a:cubicBezTo>
                      <a:pt x="21423" y="5754"/>
                      <a:pt x="21209" y="5718"/>
                      <a:pt x="20781" y="5968"/>
                    </a:cubicBezTo>
                    <a:cubicBezTo>
                      <a:pt x="21245" y="5469"/>
                      <a:pt x="19816" y="4897"/>
                      <a:pt x="21388" y="4433"/>
                    </a:cubicBezTo>
                    <a:cubicBezTo>
                      <a:pt x="21531" y="4397"/>
                      <a:pt x="21602" y="4504"/>
                      <a:pt x="21423" y="4682"/>
                    </a:cubicBezTo>
                    <a:lnTo>
                      <a:pt x="22138" y="4111"/>
                    </a:lnTo>
                    <a:cubicBezTo>
                      <a:pt x="22602" y="2218"/>
                      <a:pt x="20388" y="3718"/>
                      <a:pt x="19816" y="2896"/>
                    </a:cubicBezTo>
                    <a:cubicBezTo>
                      <a:pt x="19959" y="3361"/>
                      <a:pt x="20173" y="3468"/>
                      <a:pt x="19637" y="3825"/>
                    </a:cubicBezTo>
                    <a:cubicBezTo>
                      <a:pt x="19459" y="3611"/>
                      <a:pt x="19173" y="3361"/>
                      <a:pt x="18923" y="3147"/>
                    </a:cubicBezTo>
                    <a:lnTo>
                      <a:pt x="19530" y="2647"/>
                    </a:lnTo>
                    <a:lnTo>
                      <a:pt x="18423" y="1397"/>
                    </a:lnTo>
                    <a:lnTo>
                      <a:pt x="18137" y="2325"/>
                    </a:lnTo>
                    <a:cubicBezTo>
                      <a:pt x="17744" y="1539"/>
                      <a:pt x="18316" y="-68"/>
                      <a:pt x="16387" y="646"/>
                    </a:cubicBezTo>
                    <a:cubicBezTo>
                      <a:pt x="15601" y="1146"/>
                      <a:pt x="16923" y="2182"/>
                      <a:pt x="15744" y="2075"/>
                    </a:cubicBezTo>
                    <a:cubicBezTo>
                      <a:pt x="15137" y="1575"/>
                      <a:pt x="14565" y="896"/>
                      <a:pt x="13315" y="432"/>
                    </a:cubicBezTo>
                    <a:cubicBezTo>
                      <a:pt x="11994" y="39"/>
                      <a:pt x="10315" y="-175"/>
                      <a:pt x="8958" y="182"/>
                    </a:cubicBezTo>
                    <a:cubicBezTo>
                      <a:pt x="9529" y="1075"/>
                      <a:pt x="8850" y="1289"/>
                      <a:pt x="8315" y="1825"/>
                    </a:cubicBezTo>
                    <a:lnTo>
                      <a:pt x="7815" y="1039"/>
                    </a:lnTo>
                    <a:cubicBezTo>
                      <a:pt x="6064" y="3575"/>
                      <a:pt x="5421" y="3"/>
                      <a:pt x="4243" y="2468"/>
                    </a:cubicBezTo>
                    <a:lnTo>
                      <a:pt x="3957" y="1861"/>
                    </a:lnTo>
                    <a:cubicBezTo>
                      <a:pt x="4243" y="2468"/>
                      <a:pt x="4564" y="3075"/>
                      <a:pt x="4886" y="3647"/>
                    </a:cubicBezTo>
                    <a:cubicBezTo>
                      <a:pt x="5100" y="6183"/>
                      <a:pt x="2493" y="3504"/>
                      <a:pt x="3778" y="6183"/>
                    </a:cubicBezTo>
                    <a:cubicBezTo>
                      <a:pt x="3921" y="5575"/>
                      <a:pt x="5636" y="6968"/>
                      <a:pt x="4993" y="7326"/>
                    </a:cubicBezTo>
                    <a:lnTo>
                      <a:pt x="4278" y="6754"/>
                    </a:lnTo>
                    <a:cubicBezTo>
                      <a:pt x="4278" y="7183"/>
                      <a:pt x="4528" y="7433"/>
                      <a:pt x="4278" y="7576"/>
                    </a:cubicBezTo>
                    <a:cubicBezTo>
                      <a:pt x="3957" y="7183"/>
                      <a:pt x="3135" y="6933"/>
                      <a:pt x="3064" y="7504"/>
                    </a:cubicBezTo>
                    <a:cubicBezTo>
                      <a:pt x="2742" y="7290"/>
                      <a:pt x="2493" y="7004"/>
                      <a:pt x="2207" y="6719"/>
                    </a:cubicBezTo>
                    <a:cubicBezTo>
                      <a:pt x="2493" y="7326"/>
                      <a:pt x="2957" y="7754"/>
                      <a:pt x="3350" y="8219"/>
                    </a:cubicBezTo>
                    <a:cubicBezTo>
                      <a:pt x="2242" y="8540"/>
                      <a:pt x="3028" y="9969"/>
                      <a:pt x="1814" y="9826"/>
                    </a:cubicBezTo>
                    <a:cubicBezTo>
                      <a:pt x="1814" y="9826"/>
                      <a:pt x="957" y="11005"/>
                      <a:pt x="2242" y="11505"/>
                    </a:cubicBezTo>
                    <a:cubicBezTo>
                      <a:pt x="1457" y="11112"/>
                      <a:pt x="992" y="11755"/>
                      <a:pt x="64" y="11433"/>
                    </a:cubicBezTo>
                    <a:cubicBezTo>
                      <a:pt x="957" y="11898"/>
                      <a:pt x="1635" y="12862"/>
                      <a:pt x="599" y="13148"/>
                    </a:cubicBezTo>
                    <a:lnTo>
                      <a:pt x="492" y="13077"/>
                    </a:lnTo>
                    <a:cubicBezTo>
                      <a:pt x="-651" y="14434"/>
                      <a:pt x="1814" y="15362"/>
                      <a:pt x="564" y="16541"/>
                    </a:cubicBezTo>
                    <a:cubicBezTo>
                      <a:pt x="1635" y="16434"/>
                      <a:pt x="1064" y="17077"/>
                      <a:pt x="2421" y="16863"/>
                    </a:cubicBezTo>
                    <a:cubicBezTo>
                      <a:pt x="3778" y="17827"/>
                      <a:pt x="-115" y="19292"/>
                      <a:pt x="4100" y="19113"/>
                    </a:cubicBezTo>
                    <a:cubicBezTo>
                      <a:pt x="4386" y="19577"/>
                      <a:pt x="3207" y="19863"/>
                      <a:pt x="3064" y="20185"/>
                    </a:cubicBezTo>
                    <a:lnTo>
                      <a:pt x="2814" y="20113"/>
                    </a:lnTo>
                    <a:cubicBezTo>
                      <a:pt x="3385" y="21078"/>
                      <a:pt x="3457" y="21292"/>
                      <a:pt x="3564" y="22113"/>
                    </a:cubicBezTo>
                    <a:cubicBezTo>
                      <a:pt x="4100" y="22399"/>
                      <a:pt x="5957" y="21863"/>
                      <a:pt x="5707" y="22649"/>
                    </a:cubicBezTo>
                    <a:cubicBezTo>
                      <a:pt x="4921" y="22721"/>
                      <a:pt x="5136" y="22935"/>
                      <a:pt x="5243" y="23185"/>
                    </a:cubicBezTo>
                    <a:cubicBezTo>
                      <a:pt x="5064" y="23078"/>
                      <a:pt x="4778" y="23113"/>
                      <a:pt x="4421" y="23649"/>
                    </a:cubicBezTo>
                    <a:cubicBezTo>
                      <a:pt x="4671" y="23614"/>
                      <a:pt x="4850" y="23649"/>
                      <a:pt x="4993" y="23685"/>
                    </a:cubicBezTo>
                    <a:cubicBezTo>
                      <a:pt x="4921" y="23721"/>
                      <a:pt x="4886" y="23757"/>
                      <a:pt x="4814" y="23757"/>
                    </a:cubicBezTo>
                    <a:cubicBezTo>
                      <a:pt x="5314" y="24149"/>
                      <a:pt x="5457" y="23935"/>
                      <a:pt x="5457" y="23685"/>
                    </a:cubicBezTo>
                    <a:cubicBezTo>
                      <a:pt x="5564" y="23649"/>
                      <a:pt x="5707" y="23578"/>
                      <a:pt x="5850" y="23399"/>
                    </a:cubicBezTo>
                    <a:cubicBezTo>
                      <a:pt x="5171" y="24292"/>
                      <a:pt x="6564" y="24649"/>
                      <a:pt x="5457" y="25399"/>
                    </a:cubicBezTo>
                    <a:lnTo>
                      <a:pt x="5493" y="25435"/>
                    </a:lnTo>
                    <a:lnTo>
                      <a:pt x="5493" y="25435"/>
                    </a:lnTo>
                    <a:lnTo>
                      <a:pt x="13672" y="27221"/>
                    </a:lnTo>
                    <a:lnTo>
                      <a:pt x="13672" y="27221"/>
                    </a:lnTo>
                    <a:lnTo>
                      <a:pt x="13672" y="27221"/>
                    </a:lnTo>
                    <a:lnTo>
                      <a:pt x="13672" y="27221"/>
                    </a:lnTo>
                    <a:lnTo>
                      <a:pt x="13708" y="27185"/>
                    </a:lnTo>
                    <a:lnTo>
                      <a:pt x="13780" y="27078"/>
                    </a:lnTo>
                    <a:lnTo>
                      <a:pt x="13922" y="26864"/>
                    </a:lnTo>
                    <a:cubicBezTo>
                      <a:pt x="14030" y="26721"/>
                      <a:pt x="14101" y="26578"/>
                      <a:pt x="14173" y="26400"/>
                    </a:cubicBezTo>
                    <a:cubicBezTo>
                      <a:pt x="14315" y="26078"/>
                      <a:pt x="14387" y="25721"/>
                      <a:pt x="14458" y="25399"/>
                    </a:cubicBezTo>
                    <a:cubicBezTo>
                      <a:pt x="14601" y="24721"/>
                      <a:pt x="14637" y="24042"/>
                      <a:pt x="14780" y="23470"/>
                    </a:cubicBezTo>
                    <a:cubicBezTo>
                      <a:pt x="15351" y="23863"/>
                      <a:pt x="15637" y="24471"/>
                      <a:pt x="15565" y="24899"/>
                    </a:cubicBezTo>
                    <a:lnTo>
                      <a:pt x="15958" y="24149"/>
                    </a:lnTo>
                    <a:cubicBezTo>
                      <a:pt x="16673" y="24828"/>
                      <a:pt x="16030" y="24864"/>
                      <a:pt x="15994" y="25185"/>
                    </a:cubicBezTo>
                    <a:cubicBezTo>
                      <a:pt x="17923" y="25507"/>
                      <a:pt x="16173" y="22685"/>
                      <a:pt x="17923" y="22613"/>
                    </a:cubicBezTo>
                    <a:lnTo>
                      <a:pt x="17387" y="22006"/>
                    </a:lnTo>
                    <a:lnTo>
                      <a:pt x="17530" y="22006"/>
                    </a:lnTo>
                    <a:cubicBezTo>
                      <a:pt x="17173" y="21792"/>
                      <a:pt x="16816" y="21292"/>
                      <a:pt x="16780" y="21078"/>
                    </a:cubicBezTo>
                    <a:cubicBezTo>
                      <a:pt x="17601" y="21399"/>
                      <a:pt x="18494" y="22113"/>
                      <a:pt x="18709" y="21578"/>
                    </a:cubicBezTo>
                    <a:cubicBezTo>
                      <a:pt x="19673" y="21542"/>
                      <a:pt x="18923" y="20220"/>
                      <a:pt x="18709" y="19577"/>
                    </a:cubicBezTo>
                    <a:cubicBezTo>
                      <a:pt x="18459" y="19792"/>
                      <a:pt x="18066" y="19506"/>
                      <a:pt x="17816" y="19292"/>
                    </a:cubicBezTo>
                    <a:cubicBezTo>
                      <a:pt x="17887" y="19041"/>
                      <a:pt x="18745" y="19220"/>
                      <a:pt x="18459" y="18899"/>
                    </a:cubicBezTo>
                    <a:lnTo>
                      <a:pt x="19566" y="19292"/>
                    </a:lnTo>
                    <a:cubicBezTo>
                      <a:pt x="18530" y="19006"/>
                      <a:pt x="18673" y="18256"/>
                      <a:pt x="18244" y="18041"/>
                    </a:cubicBezTo>
                    <a:cubicBezTo>
                      <a:pt x="19102" y="18148"/>
                      <a:pt x="18816" y="18649"/>
                      <a:pt x="19423" y="18899"/>
                    </a:cubicBezTo>
                    <a:cubicBezTo>
                      <a:pt x="19637" y="17863"/>
                      <a:pt x="19530" y="18363"/>
                      <a:pt x="19709" y="17363"/>
                    </a:cubicBezTo>
                    <a:cubicBezTo>
                      <a:pt x="18995" y="16649"/>
                      <a:pt x="18637" y="17184"/>
                      <a:pt x="17709" y="16720"/>
                    </a:cubicBezTo>
                    <a:cubicBezTo>
                      <a:pt x="17601" y="16255"/>
                      <a:pt x="16887" y="15720"/>
                      <a:pt x="17637" y="15362"/>
                    </a:cubicBezTo>
                    <a:lnTo>
                      <a:pt x="16601" y="15327"/>
                    </a:lnTo>
                    <a:cubicBezTo>
                      <a:pt x="16316" y="14969"/>
                      <a:pt x="16173" y="14684"/>
                      <a:pt x="16209" y="14469"/>
                    </a:cubicBezTo>
                    <a:lnTo>
                      <a:pt x="16280" y="13898"/>
                    </a:lnTo>
                    <a:lnTo>
                      <a:pt x="15816" y="13505"/>
                    </a:lnTo>
                    <a:cubicBezTo>
                      <a:pt x="15601" y="13326"/>
                      <a:pt x="15637" y="12934"/>
                      <a:pt x="15816" y="12326"/>
                    </a:cubicBezTo>
                    <a:cubicBezTo>
                      <a:pt x="6636" y="15398"/>
                      <a:pt x="7529" y="20220"/>
                      <a:pt x="7529" y="20220"/>
                    </a:cubicBezTo>
                    <a:cubicBezTo>
                      <a:pt x="7493" y="21256"/>
                      <a:pt x="7850" y="21756"/>
                      <a:pt x="8350" y="21971"/>
                    </a:cubicBezTo>
                    <a:lnTo>
                      <a:pt x="4957" y="13112"/>
                    </a:lnTo>
                    <a:cubicBezTo>
                      <a:pt x="5350" y="13576"/>
                      <a:pt x="6707" y="14184"/>
                      <a:pt x="6993" y="148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3" name="Graphic 511">
              <a:extLst>
                <a:ext uri="{FF2B5EF4-FFF2-40B4-BE49-F238E27FC236}">
                  <a16:creationId xmlns:a16="http://schemas.microsoft.com/office/drawing/2014/main" id="{78A8B51D-7E07-384A-AEE0-95467853D6F3}"/>
                </a:ext>
              </a:extLst>
            </p:cNvPr>
            <p:cNvGrpSpPr/>
            <p:nvPr/>
          </p:nvGrpSpPr>
          <p:grpSpPr>
            <a:xfrm>
              <a:off x="7899199" y="6304344"/>
              <a:ext cx="33125" cy="27871"/>
              <a:chOff x="7899199" y="6304344"/>
              <a:chExt cx="33125" cy="27871"/>
            </a:xfrm>
            <a:grpFill/>
          </p:grpSpPr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7AD8EF79-E131-6E4A-ACA8-3639A51330B5}"/>
                  </a:ext>
                </a:extLst>
              </p:cNvPr>
              <p:cNvSpPr/>
              <p:nvPr/>
            </p:nvSpPr>
            <p:spPr>
              <a:xfrm>
                <a:off x="7906928" y="6313593"/>
                <a:ext cx="607" cy="195"/>
              </a:xfrm>
              <a:custGeom>
                <a:avLst/>
                <a:gdLst>
                  <a:gd name="connsiteX0" fmla="*/ 0 w 607"/>
                  <a:gd name="connsiteY0" fmla="*/ 196 h 195"/>
                  <a:gd name="connsiteX1" fmla="*/ 607 w 607"/>
                  <a:gd name="connsiteY1" fmla="*/ 53 h 195"/>
                  <a:gd name="connsiteX2" fmla="*/ 0 w 607"/>
                  <a:gd name="connsiteY2" fmla="*/ 196 h 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07" h="195">
                    <a:moveTo>
                      <a:pt x="0" y="196"/>
                    </a:moveTo>
                    <a:cubicBezTo>
                      <a:pt x="179" y="124"/>
                      <a:pt x="393" y="88"/>
                      <a:pt x="607" y="53"/>
                    </a:cubicBezTo>
                    <a:cubicBezTo>
                      <a:pt x="429" y="-19"/>
                      <a:pt x="214" y="-55"/>
                      <a:pt x="0" y="1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61B39454-432C-4D42-B2D5-9D7B231FB5F1}"/>
                  </a:ext>
                </a:extLst>
              </p:cNvPr>
              <p:cNvSpPr/>
              <p:nvPr/>
            </p:nvSpPr>
            <p:spPr>
              <a:xfrm>
                <a:off x="7927823" y="6326111"/>
                <a:ext cx="15" cy="143"/>
              </a:xfrm>
              <a:custGeom>
                <a:avLst/>
                <a:gdLst>
                  <a:gd name="connsiteX0" fmla="*/ 0 w 15"/>
                  <a:gd name="connsiteY0" fmla="*/ 0 h 143"/>
                  <a:gd name="connsiteX1" fmla="*/ 0 w 15"/>
                  <a:gd name="connsiteY1" fmla="*/ 143 h 143"/>
                  <a:gd name="connsiteX2" fmla="*/ 0 w 15"/>
                  <a:gd name="connsiteY2" fmla="*/ 0 h 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" h="143">
                    <a:moveTo>
                      <a:pt x="0" y="0"/>
                    </a:moveTo>
                    <a:cubicBezTo>
                      <a:pt x="0" y="36"/>
                      <a:pt x="0" y="72"/>
                      <a:pt x="0" y="143"/>
                    </a:cubicBezTo>
                    <a:cubicBezTo>
                      <a:pt x="36" y="72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D9248119-1C6F-5043-8098-9DA99B9D8DE9}"/>
                  </a:ext>
                </a:extLst>
              </p:cNvPr>
              <p:cNvSpPr/>
              <p:nvPr/>
            </p:nvSpPr>
            <p:spPr>
              <a:xfrm>
                <a:off x="7919179" y="6318468"/>
                <a:ext cx="3571" cy="71"/>
              </a:xfrm>
              <a:custGeom>
                <a:avLst/>
                <a:gdLst>
                  <a:gd name="connsiteX0" fmla="*/ 0 w 3571"/>
                  <a:gd name="connsiteY0" fmla="*/ 0 h 71"/>
                  <a:gd name="connsiteX1" fmla="*/ 0 w 3571"/>
                  <a:gd name="connsiteY1" fmla="*/ 0 h 71"/>
                  <a:gd name="connsiteX2" fmla="*/ 0 w 3571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71">
                    <a:moveTo>
                      <a:pt x="0" y="0"/>
                    </a:moveTo>
                    <a:lnTo>
                      <a:pt x="0" y="0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1A29FA56-B3BE-044A-8E84-A6295142D5BA}"/>
                  </a:ext>
                </a:extLst>
              </p:cNvPr>
              <p:cNvSpPr/>
              <p:nvPr/>
            </p:nvSpPr>
            <p:spPr>
              <a:xfrm>
                <a:off x="7899199" y="6304344"/>
                <a:ext cx="33125" cy="27871"/>
              </a:xfrm>
              <a:custGeom>
                <a:avLst/>
                <a:gdLst>
                  <a:gd name="connsiteX0" fmla="*/ 16159 w 33125"/>
                  <a:gd name="connsiteY0" fmla="*/ 8587 h 27871"/>
                  <a:gd name="connsiteX1" fmla="*/ 16051 w 33125"/>
                  <a:gd name="connsiteY1" fmla="*/ 8444 h 27871"/>
                  <a:gd name="connsiteX2" fmla="*/ 18909 w 33125"/>
                  <a:gd name="connsiteY2" fmla="*/ 15945 h 27871"/>
                  <a:gd name="connsiteX3" fmla="*/ 20231 w 33125"/>
                  <a:gd name="connsiteY3" fmla="*/ 17374 h 27871"/>
                  <a:gd name="connsiteX4" fmla="*/ 19980 w 33125"/>
                  <a:gd name="connsiteY4" fmla="*/ 14088 h 27871"/>
                  <a:gd name="connsiteX5" fmla="*/ 20409 w 33125"/>
                  <a:gd name="connsiteY5" fmla="*/ 12588 h 27871"/>
                  <a:gd name="connsiteX6" fmla="*/ 20659 w 33125"/>
                  <a:gd name="connsiteY6" fmla="*/ 12123 h 27871"/>
                  <a:gd name="connsiteX7" fmla="*/ 20802 w 33125"/>
                  <a:gd name="connsiteY7" fmla="*/ 11945 h 27871"/>
                  <a:gd name="connsiteX8" fmla="*/ 20838 w 33125"/>
                  <a:gd name="connsiteY8" fmla="*/ 11909 h 27871"/>
                  <a:gd name="connsiteX9" fmla="*/ 17980 w 33125"/>
                  <a:gd name="connsiteY9" fmla="*/ 14909 h 27871"/>
                  <a:gd name="connsiteX10" fmla="*/ 17980 w 33125"/>
                  <a:gd name="connsiteY10" fmla="*/ 14909 h 27871"/>
                  <a:gd name="connsiteX11" fmla="*/ 17980 w 33125"/>
                  <a:gd name="connsiteY11" fmla="*/ 14909 h 27871"/>
                  <a:gd name="connsiteX12" fmla="*/ 17980 w 33125"/>
                  <a:gd name="connsiteY12" fmla="*/ 14909 h 27871"/>
                  <a:gd name="connsiteX13" fmla="*/ 17980 w 33125"/>
                  <a:gd name="connsiteY13" fmla="*/ 14909 h 27871"/>
                  <a:gd name="connsiteX14" fmla="*/ 17980 w 33125"/>
                  <a:gd name="connsiteY14" fmla="*/ 14909 h 27871"/>
                  <a:gd name="connsiteX15" fmla="*/ 18052 w 33125"/>
                  <a:gd name="connsiteY15" fmla="*/ 14874 h 27871"/>
                  <a:gd name="connsiteX16" fmla="*/ 18230 w 33125"/>
                  <a:gd name="connsiteY16" fmla="*/ 14731 h 27871"/>
                  <a:gd name="connsiteX17" fmla="*/ 17623 w 33125"/>
                  <a:gd name="connsiteY17" fmla="*/ 15374 h 27871"/>
                  <a:gd name="connsiteX18" fmla="*/ 17873 w 33125"/>
                  <a:gd name="connsiteY18" fmla="*/ 15338 h 27871"/>
                  <a:gd name="connsiteX19" fmla="*/ 17659 w 33125"/>
                  <a:gd name="connsiteY19" fmla="*/ 15481 h 27871"/>
                  <a:gd name="connsiteX20" fmla="*/ 18195 w 33125"/>
                  <a:gd name="connsiteY20" fmla="*/ 15374 h 27871"/>
                  <a:gd name="connsiteX21" fmla="*/ 17980 w 33125"/>
                  <a:gd name="connsiteY21" fmla="*/ 15481 h 27871"/>
                  <a:gd name="connsiteX22" fmla="*/ 18087 w 33125"/>
                  <a:gd name="connsiteY22" fmla="*/ 15552 h 27871"/>
                  <a:gd name="connsiteX23" fmla="*/ 17766 w 33125"/>
                  <a:gd name="connsiteY23" fmla="*/ 15695 h 27871"/>
                  <a:gd name="connsiteX24" fmla="*/ 18052 w 33125"/>
                  <a:gd name="connsiteY24" fmla="*/ 16017 h 27871"/>
                  <a:gd name="connsiteX25" fmla="*/ 18909 w 33125"/>
                  <a:gd name="connsiteY25" fmla="*/ 15838 h 27871"/>
                  <a:gd name="connsiteX26" fmla="*/ 18087 w 33125"/>
                  <a:gd name="connsiteY26" fmla="*/ 16731 h 27871"/>
                  <a:gd name="connsiteX27" fmla="*/ 17945 w 33125"/>
                  <a:gd name="connsiteY27" fmla="*/ 16695 h 27871"/>
                  <a:gd name="connsiteX28" fmla="*/ 17587 w 33125"/>
                  <a:gd name="connsiteY28" fmla="*/ 17053 h 27871"/>
                  <a:gd name="connsiteX29" fmla="*/ 16944 w 33125"/>
                  <a:gd name="connsiteY29" fmla="*/ 17160 h 27871"/>
                  <a:gd name="connsiteX30" fmla="*/ 16802 w 33125"/>
                  <a:gd name="connsiteY30" fmla="*/ 16945 h 27871"/>
                  <a:gd name="connsiteX31" fmla="*/ 16230 w 33125"/>
                  <a:gd name="connsiteY31" fmla="*/ 17410 h 27871"/>
                  <a:gd name="connsiteX32" fmla="*/ 16123 w 33125"/>
                  <a:gd name="connsiteY32" fmla="*/ 17017 h 27871"/>
                  <a:gd name="connsiteX33" fmla="*/ 15480 w 33125"/>
                  <a:gd name="connsiteY33" fmla="*/ 17088 h 27871"/>
                  <a:gd name="connsiteX34" fmla="*/ 15659 w 33125"/>
                  <a:gd name="connsiteY34" fmla="*/ 17088 h 27871"/>
                  <a:gd name="connsiteX35" fmla="*/ 14980 w 33125"/>
                  <a:gd name="connsiteY35" fmla="*/ 16802 h 27871"/>
                  <a:gd name="connsiteX36" fmla="*/ 14587 w 33125"/>
                  <a:gd name="connsiteY36" fmla="*/ 17053 h 27871"/>
                  <a:gd name="connsiteX37" fmla="*/ 14694 w 33125"/>
                  <a:gd name="connsiteY37" fmla="*/ 16624 h 27871"/>
                  <a:gd name="connsiteX38" fmla="*/ 14158 w 33125"/>
                  <a:gd name="connsiteY38" fmla="*/ 16731 h 27871"/>
                  <a:gd name="connsiteX39" fmla="*/ 14944 w 33125"/>
                  <a:gd name="connsiteY39" fmla="*/ 16017 h 27871"/>
                  <a:gd name="connsiteX40" fmla="*/ 14766 w 33125"/>
                  <a:gd name="connsiteY40" fmla="*/ 15731 h 27871"/>
                  <a:gd name="connsiteX41" fmla="*/ 16587 w 33125"/>
                  <a:gd name="connsiteY41" fmla="*/ 13659 h 27871"/>
                  <a:gd name="connsiteX42" fmla="*/ 16587 w 33125"/>
                  <a:gd name="connsiteY42" fmla="*/ 14552 h 27871"/>
                  <a:gd name="connsiteX43" fmla="*/ 16980 w 33125"/>
                  <a:gd name="connsiteY43" fmla="*/ 13838 h 27871"/>
                  <a:gd name="connsiteX44" fmla="*/ 17266 w 33125"/>
                  <a:gd name="connsiteY44" fmla="*/ 13266 h 27871"/>
                  <a:gd name="connsiteX45" fmla="*/ 17123 w 33125"/>
                  <a:gd name="connsiteY45" fmla="*/ 14052 h 27871"/>
                  <a:gd name="connsiteX46" fmla="*/ 17552 w 33125"/>
                  <a:gd name="connsiteY46" fmla="*/ 13516 h 27871"/>
                  <a:gd name="connsiteX47" fmla="*/ 17373 w 33125"/>
                  <a:gd name="connsiteY47" fmla="*/ 14338 h 27871"/>
                  <a:gd name="connsiteX48" fmla="*/ 19052 w 33125"/>
                  <a:gd name="connsiteY48" fmla="*/ 14409 h 27871"/>
                  <a:gd name="connsiteX49" fmla="*/ 18230 w 33125"/>
                  <a:gd name="connsiteY49" fmla="*/ 14552 h 27871"/>
                  <a:gd name="connsiteX50" fmla="*/ 18230 w 33125"/>
                  <a:gd name="connsiteY50" fmla="*/ 14552 h 27871"/>
                  <a:gd name="connsiteX51" fmla="*/ 18230 w 33125"/>
                  <a:gd name="connsiteY51" fmla="*/ 14552 h 27871"/>
                  <a:gd name="connsiteX52" fmla="*/ 21159 w 33125"/>
                  <a:gd name="connsiteY52" fmla="*/ 13516 h 27871"/>
                  <a:gd name="connsiteX53" fmla="*/ 21159 w 33125"/>
                  <a:gd name="connsiteY53" fmla="*/ 13516 h 27871"/>
                  <a:gd name="connsiteX54" fmla="*/ 21159 w 33125"/>
                  <a:gd name="connsiteY54" fmla="*/ 13516 h 27871"/>
                  <a:gd name="connsiteX55" fmla="*/ 21159 w 33125"/>
                  <a:gd name="connsiteY55" fmla="*/ 13516 h 27871"/>
                  <a:gd name="connsiteX56" fmla="*/ 21123 w 33125"/>
                  <a:gd name="connsiteY56" fmla="*/ 13552 h 27871"/>
                  <a:gd name="connsiteX57" fmla="*/ 21016 w 33125"/>
                  <a:gd name="connsiteY57" fmla="*/ 13588 h 27871"/>
                  <a:gd name="connsiteX58" fmla="*/ 20838 w 33125"/>
                  <a:gd name="connsiteY58" fmla="*/ 13624 h 27871"/>
                  <a:gd name="connsiteX59" fmla="*/ 20516 w 33125"/>
                  <a:gd name="connsiteY59" fmla="*/ 13659 h 27871"/>
                  <a:gd name="connsiteX60" fmla="*/ 19123 w 33125"/>
                  <a:gd name="connsiteY60" fmla="*/ 13659 h 27871"/>
                  <a:gd name="connsiteX61" fmla="*/ 18409 w 33125"/>
                  <a:gd name="connsiteY61" fmla="*/ 13516 h 27871"/>
                  <a:gd name="connsiteX62" fmla="*/ 18552 w 33125"/>
                  <a:gd name="connsiteY62" fmla="*/ 13624 h 27871"/>
                  <a:gd name="connsiteX63" fmla="*/ 18838 w 33125"/>
                  <a:gd name="connsiteY63" fmla="*/ 14016 h 27871"/>
                  <a:gd name="connsiteX64" fmla="*/ 19159 w 33125"/>
                  <a:gd name="connsiteY64" fmla="*/ 15374 h 27871"/>
                  <a:gd name="connsiteX65" fmla="*/ 19338 w 33125"/>
                  <a:gd name="connsiteY65" fmla="*/ 16017 h 27871"/>
                  <a:gd name="connsiteX66" fmla="*/ 19302 w 33125"/>
                  <a:gd name="connsiteY66" fmla="*/ 16124 h 27871"/>
                  <a:gd name="connsiteX67" fmla="*/ 19945 w 33125"/>
                  <a:gd name="connsiteY67" fmla="*/ 16874 h 27871"/>
                  <a:gd name="connsiteX68" fmla="*/ 20373 w 33125"/>
                  <a:gd name="connsiteY68" fmla="*/ 17196 h 27871"/>
                  <a:gd name="connsiteX69" fmla="*/ 21195 w 33125"/>
                  <a:gd name="connsiteY69" fmla="*/ 18552 h 27871"/>
                  <a:gd name="connsiteX70" fmla="*/ 21231 w 33125"/>
                  <a:gd name="connsiteY70" fmla="*/ 18588 h 27871"/>
                  <a:gd name="connsiteX71" fmla="*/ 21516 w 33125"/>
                  <a:gd name="connsiteY71" fmla="*/ 17624 h 27871"/>
                  <a:gd name="connsiteX72" fmla="*/ 21802 w 33125"/>
                  <a:gd name="connsiteY72" fmla="*/ 17267 h 27871"/>
                  <a:gd name="connsiteX73" fmla="*/ 22302 w 33125"/>
                  <a:gd name="connsiteY73" fmla="*/ 16409 h 27871"/>
                  <a:gd name="connsiteX74" fmla="*/ 23552 w 33125"/>
                  <a:gd name="connsiteY74" fmla="*/ 14909 h 27871"/>
                  <a:gd name="connsiteX75" fmla="*/ 24195 w 33125"/>
                  <a:gd name="connsiteY75" fmla="*/ 14231 h 27871"/>
                  <a:gd name="connsiteX76" fmla="*/ 24231 w 33125"/>
                  <a:gd name="connsiteY76" fmla="*/ 13981 h 27871"/>
                  <a:gd name="connsiteX77" fmla="*/ 22909 w 33125"/>
                  <a:gd name="connsiteY77" fmla="*/ 13088 h 27871"/>
                  <a:gd name="connsiteX78" fmla="*/ 22374 w 33125"/>
                  <a:gd name="connsiteY78" fmla="*/ 13052 h 27871"/>
                  <a:gd name="connsiteX79" fmla="*/ 21338 w 33125"/>
                  <a:gd name="connsiteY79" fmla="*/ 10623 h 27871"/>
                  <a:gd name="connsiteX80" fmla="*/ 17444 w 33125"/>
                  <a:gd name="connsiteY80" fmla="*/ 5587 h 27871"/>
                  <a:gd name="connsiteX81" fmla="*/ 14873 w 33125"/>
                  <a:gd name="connsiteY81" fmla="*/ 4265 h 27871"/>
                  <a:gd name="connsiteX82" fmla="*/ 12765 w 33125"/>
                  <a:gd name="connsiteY82" fmla="*/ 5229 h 27871"/>
                  <a:gd name="connsiteX83" fmla="*/ 8622 w 33125"/>
                  <a:gd name="connsiteY83" fmla="*/ 12731 h 27871"/>
                  <a:gd name="connsiteX84" fmla="*/ 8265 w 33125"/>
                  <a:gd name="connsiteY84" fmla="*/ 12802 h 27871"/>
                  <a:gd name="connsiteX85" fmla="*/ 10622 w 33125"/>
                  <a:gd name="connsiteY85" fmla="*/ 16124 h 27871"/>
                  <a:gd name="connsiteX86" fmla="*/ 10729 w 33125"/>
                  <a:gd name="connsiteY86" fmla="*/ 18303 h 27871"/>
                  <a:gd name="connsiteX87" fmla="*/ 10551 w 33125"/>
                  <a:gd name="connsiteY87" fmla="*/ 18338 h 27871"/>
                  <a:gd name="connsiteX88" fmla="*/ 12658 w 33125"/>
                  <a:gd name="connsiteY88" fmla="*/ 21589 h 27871"/>
                  <a:gd name="connsiteX89" fmla="*/ 11801 w 33125"/>
                  <a:gd name="connsiteY89" fmla="*/ 21696 h 27871"/>
                  <a:gd name="connsiteX90" fmla="*/ 13087 w 33125"/>
                  <a:gd name="connsiteY90" fmla="*/ 24161 h 27871"/>
                  <a:gd name="connsiteX91" fmla="*/ 19802 w 33125"/>
                  <a:gd name="connsiteY91" fmla="*/ 27840 h 27871"/>
                  <a:gd name="connsiteX92" fmla="*/ 27053 w 33125"/>
                  <a:gd name="connsiteY92" fmla="*/ 23982 h 27871"/>
                  <a:gd name="connsiteX93" fmla="*/ 27196 w 33125"/>
                  <a:gd name="connsiteY93" fmla="*/ 24339 h 27871"/>
                  <a:gd name="connsiteX94" fmla="*/ 28303 w 33125"/>
                  <a:gd name="connsiteY94" fmla="*/ 21589 h 27871"/>
                  <a:gd name="connsiteX95" fmla="*/ 28660 w 33125"/>
                  <a:gd name="connsiteY95" fmla="*/ 21625 h 27871"/>
                  <a:gd name="connsiteX96" fmla="*/ 29553 w 33125"/>
                  <a:gd name="connsiteY96" fmla="*/ 18124 h 27871"/>
                  <a:gd name="connsiteX97" fmla="*/ 30339 w 33125"/>
                  <a:gd name="connsiteY97" fmla="*/ 18374 h 27871"/>
                  <a:gd name="connsiteX98" fmla="*/ 30803 w 33125"/>
                  <a:gd name="connsiteY98" fmla="*/ 16267 h 27871"/>
                  <a:gd name="connsiteX99" fmla="*/ 30410 w 33125"/>
                  <a:gd name="connsiteY99" fmla="*/ 16981 h 27871"/>
                  <a:gd name="connsiteX100" fmla="*/ 30410 w 33125"/>
                  <a:gd name="connsiteY100" fmla="*/ 15874 h 27871"/>
                  <a:gd name="connsiteX101" fmla="*/ 30910 w 33125"/>
                  <a:gd name="connsiteY101" fmla="*/ 13552 h 27871"/>
                  <a:gd name="connsiteX102" fmla="*/ 28517 w 33125"/>
                  <a:gd name="connsiteY102" fmla="*/ 11338 h 27871"/>
                  <a:gd name="connsiteX103" fmla="*/ 26303 w 33125"/>
                  <a:gd name="connsiteY103" fmla="*/ 10052 h 27871"/>
                  <a:gd name="connsiteX104" fmla="*/ 26839 w 33125"/>
                  <a:gd name="connsiteY104" fmla="*/ 9266 h 27871"/>
                  <a:gd name="connsiteX105" fmla="*/ 28339 w 33125"/>
                  <a:gd name="connsiteY105" fmla="*/ 8551 h 27871"/>
                  <a:gd name="connsiteX106" fmla="*/ 26767 w 33125"/>
                  <a:gd name="connsiteY106" fmla="*/ 6265 h 27871"/>
                  <a:gd name="connsiteX107" fmla="*/ 27374 w 33125"/>
                  <a:gd name="connsiteY107" fmla="*/ 5587 h 27871"/>
                  <a:gd name="connsiteX108" fmla="*/ 23445 w 33125"/>
                  <a:gd name="connsiteY108" fmla="*/ 3836 h 27871"/>
                  <a:gd name="connsiteX109" fmla="*/ 20802 w 33125"/>
                  <a:gd name="connsiteY109" fmla="*/ 2229 h 27871"/>
                  <a:gd name="connsiteX110" fmla="*/ 20338 w 33125"/>
                  <a:gd name="connsiteY110" fmla="*/ 908 h 27871"/>
                  <a:gd name="connsiteX111" fmla="*/ 18552 w 33125"/>
                  <a:gd name="connsiteY111" fmla="*/ 1693 h 27871"/>
                  <a:gd name="connsiteX112" fmla="*/ 18016 w 33125"/>
                  <a:gd name="connsiteY112" fmla="*/ 336 h 27871"/>
                  <a:gd name="connsiteX113" fmla="*/ 14301 w 33125"/>
                  <a:gd name="connsiteY113" fmla="*/ 693 h 27871"/>
                  <a:gd name="connsiteX114" fmla="*/ 9979 w 33125"/>
                  <a:gd name="connsiteY114" fmla="*/ 1372 h 27871"/>
                  <a:gd name="connsiteX115" fmla="*/ 8408 w 33125"/>
                  <a:gd name="connsiteY115" fmla="*/ 4015 h 27871"/>
                  <a:gd name="connsiteX116" fmla="*/ 6372 w 33125"/>
                  <a:gd name="connsiteY116" fmla="*/ 3479 h 27871"/>
                  <a:gd name="connsiteX117" fmla="*/ 6800 w 33125"/>
                  <a:gd name="connsiteY117" fmla="*/ 3372 h 27871"/>
                  <a:gd name="connsiteX118" fmla="*/ 6443 w 33125"/>
                  <a:gd name="connsiteY118" fmla="*/ 2550 h 27871"/>
                  <a:gd name="connsiteX119" fmla="*/ 3157 w 33125"/>
                  <a:gd name="connsiteY119" fmla="*/ 6408 h 27871"/>
                  <a:gd name="connsiteX120" fmla="*/ 4264 w 33125"/>
                  <a:gd name="connsiteY120" fmla="*/ 6337 h 27871"/>
                  <a:gd name="connsiteX121" fmla="*/ 3193 w 33125"/>
                  <a:gd name="connsiteY121" fmla="*/ 7480 h 27871"/>
                  <a:gd name="connsiteX122" fmla="*/ 2764 w 33125"/>
                  <a:gd name="connsiteY122" fmla="*/ 6801 h 27871"/>
                  <a:gd name="connsiteX123" fmla="*/ 1085 w 33125"/>
                  <a:gd name="connsiteY123" fmla="*/ 8337 h 27871"/>
                  <a:gd name="connsiteX124" fmla="*/ 2085 w 33125"/>
                  <a:gd name="connsiteY124" fmla="*/ 8587 h 27871"/>
                  <a:gd name="connsiteX125" fmla="*/ 228 w 33125"/>
                  <a:gd name="connsiteY125" fmla="*/ 10123 h 27871"/>
                  <a:gd name="connsiteX126" fmla="*/ 1978 w 33125"/>
                  <a:gd name="connsiteY126" fmla="*/ 10873 h 27871"/>
                  <a:gd name="connsiteX127" fmla="*/ 1335 w 33125"/>
                  <a:gd name="connsiteY127" fmla="*/ 11266 h 27871"/>
                  <a:gd name="connsiteX128" fmla="*/ 1443 w 33125"/>
                  <a:gd name="connsiteY128" fmla="*/ 15695 h 27871"/>
                  <a:gd name="connsiteX129" fmla="*/ 3407 w 33125"/>
                  <a:gd name="connsiteY129" fmla="*/ 16660 h 27871"/>
                  <a:gd name="connsiteX130" fmla="*/ 2335 w 33125"/>
                  <a:gd name="connsiteY130" fmla="*/ 16766 h 27871"/>
                  <a:gd name="connsiteX131" fmla="*/ 2693 w 33125"/>
                  <a:gd name="connsiteY131" fmla="*/ 18446 h 27871"/>
                  <a:gd name="connsiteX132" fmla="*/ 3514 w 33125"/>
                  <a:gd name="connsiteY132" fmla="*/ 20481 h 27871"/>
                  <a:gd name="connsiteX133" fmla="*/ 2585 w 33125"/>
                  <a:gd name="connsiteY133" fmla="*/ 20446 h 27871"/>
                  <a:gd name="connsiteX134" fmla="*/ 5264 w 33125"/>
                  <a:gd name="connsiteY134" fmla="*/ 20481 h 27871"/>
                  <a:gd name="connsiteX135" fmla="*/ 10372 w 33125"/>
                  <a:gd name="connsiteY135" fmla="*/ 23803 h 27871"/>
                  <a:gd name="connsiteX136" fmla="*/ 12301 w 33125"/>
                  <a:gd name="connsiteY136" fmla="*/ 23125 h 27871"/>
                  <a:gd name="connsiteX137" fmla="*/ 11444 w 33125"/>
                  <a:gd name="connsiteY137" fmla="*/ 23625 h 27871"/>
                  <a:gd name="connsiteX138" fmla="*/ 13694 w 33125"/>
                  <a:gd name="connsiteY138" fmla="*/ 24053 h 27871"/>
                  <a:gd name="connsiteX139" fmla="*/ 14694 w 33125"/>
                  <a:gd name="connsiteY139" fmla="*/ 25482 h 27871"/>
                  <a:gd name="connsiteX140" fmla="*/ 13158 w 33125"/>
                  <a:gd name="connsiteY140" fmla="*/ 26161 h 27871"/>
                  <a:gd name="connsiteX141" fmla="*/ 16837 w 33125"/>
                  <a:gd name="connsiteY141" fmla="*/ 25589 h 27871"/>
                  <a:gd name="connsiteX142" fmla="*/ 20802 w 33125"/>
                  <a:gd name="connsiteY142" fmla="*/ 25803 h 27871"/>
                  <a:gd name="connsiteX143" fmla="*/ 23517 w 33125"/>
                  <a:gd name="connsiteY143" fmla="*/ 25732 h 27871"/>
                  <a:gd name="connsiteX144" fmla="*/ 25553 w 33125"/>
                  <a:gd name="connsiteY144" fmla="*/ 25053 h 27871"/>
                  <a:gd name="connsiteX145" fmla="*/ 26660 w 33125"/>
                  <a:gd name="connsiteY145" fmla="*/ 23196 h 27871"/>
                  <a:gd name="connsiteX146" fmla="*/ 29125 w 33125"/>
                  <a:gd name="connsiteY146" fmla="*/ 24125 h 27871"/>
                  <a:gd name="connsiteX147" fmla="*/ 30946 w 33125"/>
                  <a:gd name="connsiteY147" fmla="*/ 20624 h 27871"/>
                  <a:gd name="connsiteX148" fmla="*/ 30982 w 33125"/>
                  <a:gd name="connsiteY148" fmla="*/ 20803 h 27871"/>
                  <a:gd name="connsiteX149" fmla="*/ 33125 w 33125"/>
                  <a:gd name="connsiteY149" fmla="*/ 12873 h 27871"/>
                  <a:gd name="connsiteX150" fmla="*/ 31303 w 33125"/>
                  <a:gd name="connsiteY150" fmla="*/ 12373 h 27871"/>
                  <a:gd name="connsiteX151" fmla="*/ 31196 w 33125"/>
                  <a:gd name="connsiteY151" fmla="*/ 8980 h 27871"/>
                  <a:gd name="connsiteX152" fmla="*/ 28982 w 33125"/>
                  <a:gd name="connsiteY152" fmla="*/ 8016 h 27871"/>
                  <a:gd name="connsiteX153" fmla="*/ 29017 w 33125"/>
                  <a:gd name="connsiteY153" fmla="*/ 5765 h 27871"/>
                  <a:gd name="connsiteX154" fmla="*/ 29339 w 33125"/>
                  <a:gd name="connsiteY154" fmla="*/ 5837 h 27871"/>
                  <a:gd name="connsiteX155" fmla="*/ 25053 w 33125"/>
                  <a:gd name="connsiteY155" fmla="*/ 2550 h 27871"/>
                  <a:gd name="connsiteX156" fmla="*/ 21838 w 33125"/>
                  <a:gd name="connsiteY156" fmla="*/ 3515 h 27871"/>
                  <a:gd name="connsiteX157" fmla="*/ 21266 w 33125"/>
                  <a:gd name="connsiteY157" fmla="*/ 2801 h 27871"/>
                  <a:gd name="connsiteX158" fmla="*/ 21088 w 33125"/>
                  <a:gd name="connsiteY158" fmla="*/ 1836 h 27871"/>
                  <a:gd name="connsiteX159" fmla="*/ 20623 w 33125"/>
                  <a:gd name="connsiteY159" fmla="*/ 2301 h 27871"/>
                  <a:gd name="connsiteX160" fmla="*/ 20623 w 33125"/>
                  <a:gd name="connsiteY160" fmla="*/ 2122 h 27871"/>
                  <a:gd name="connsiteX161" fmla="*/ 20266 w 33125"/>
                  <a:gd name="connsiteY161" fmla="*/ 2729 h 27871"/>
                  <a:gd name="connsiteX162" fmla="*/ 20373 w 33125"/>
                  <a:gd name="connsiteY162" fmla="*/ 3229 h 27871"/>
                  <a:gd name="connsiteX163" fmla="*/ 17695 w 33125"/>
                  <a:gd name="connsiteY163" fmla="*/ 2158 h 27871"/>
                  <a:gd name="connsiteX164" fmla="*/ 12872 w 33125"/>
                  <a:gd name="connsiteY164" fmla="*/ 6373 h 27871"/>
                  <a:gd name="connsiteX165" fmla="*/ 12694 w 33125"/>
                  <a:gd name="connsiteY165" fmla="*/ 4622 h 27871"/>
                  <a:gd name="connsiteX166" fmla="*/ 11658 w 33125"/>
                  <a:gd name="connsiteY166" fmla="*/ 5658 h 27871"/>
                  <a:gd name="connsiteX167" fmla="*/ 12301 w 33125"/>
                  <a:gd name="connsiteY167" fmla="*/ 4301 h 27871"/>
                  <a:gd name="connsiteX168" fmla="*/ 8086 w 33125"/>
                  <a:gd name="connsiteY168" fmla="*/ 8408 h 27871"/>
                  <a:gd name="connsiteX169" fmla="*/ 8479 w 33125"/>
                  <a:gd name="connsiteY169" fmla="*/ 9194 h 27871"/>
                  <a:gd name="connsiteX170" fmla="*/ 8300 w 33125"/>
                  <a:gd name="connsiteY170" fmla="*/ 9230 h 27871"/>
                  <a:gd name="connsiteX171" fmla="*/ 8872 w 33125"/>
                  <a:gd name="connsiteY171" fmla="*/ 10445 h 27871"/>
                  <a:gd name="connsiteX172" fmla="*/ 6693 w 33125"/>
                  <a:gd name="connsiteY172" fmla="*/ 10516 h 27871"/>
                  <a:gd name="connsiteX173" fmla="*/ 6479 w 33125"/>
                  <a:gd name="connsiteY173" fmla="*/ 14052 h 27871"/>
                  <a:gd name="connsiteX174" fmla="*/ 7658 w 33125"/>
                  <a:gd name="connsiteY174" fmla="*/ 18660 h 27871"/>
                  <a:gd name="connsiteX175" fmla="*/ 8443 w 33125"/>
                  <a:gd name="connsiteY175" fmla="*/ 18767 h 27871"/>
                  <a:gd name="connsiteX176" fmla="*/ 8586 w 33125"/>
                  <a:gd name="connsiteY176" fmla="*/ 18767 h 27871"/>
                  <a:gd name="connsiteX177" fmla="*/ 8515 w 33125"/>
                  <a:gd name="connsiteY177" fmla="*/ 18660 h 27871"/>
                  <a:gd name="connsiteX178" fmla="*/ 6157 w 33125"/>
                  <a:gd name="connsiteY178" fmla="*/ 14695 h 27871"/>
                  <a:gd name="connsiteX179" fmla="*/ 6622 w 33125"/>
                  <a:gd name="connsiteY179" fmla="*/ 14088 h 27871"/>
                  <a:gd name="connsiteX180" fmla="*/ 7479 w 33125"/>
                  <a:gd name="connsiteY180" fmla="*/ 14195 h 27871"/>
                  <a:gd name="connsiteX181" fmla="*/ 9051 w 33125"/>
                  <a:gd name="connsiteY181" fmla="*/ 17945 h 27871"/>
                  <a:gd name="connsiteX182" fmla="*/ 9051 w 33125"/>
                  <a:gd name="connsiteY182" fmla="*/ 17945 h 27871"/>
                  <a:gd name="connsiteX183" fmla="*/ 9586 w 33125"/>
                  <a:gd name="connsiteY183" fmla="*/ 18874 h 27871"/>
                  <a:gd name="connsiteX184" fmla="*/ 8979 w 33125"/>
                  <a:gd name="connsiteY184" fmla="*/ 19874 h 27871"/>
                  <a:gd name="connsiteX185" fmla="*/ 10908 w 33125"/>
                  <a:gd name="connsiteY185" fmla="*/ 19124 h 27871"/>
                  <a:gd name="connsiteX186" fmla="*/ 9551 w 33125"/>
                  <a:gd name="connsiteY186" fmla="*/ 19910 h 27871"/>
                  <a:gd name="connsiteX187" fmla="*/ 11979 w 33125"/>
                  <a:gd name="connsiteY187" fmla="*/ 21017 h 27871"/>
                  <a:gd name="connsiteX188" fmla="*/ 13051 w 33125"/>
                  <a:gd name="connsiteY188" fmla="*/ 19196 h 27871"/>
                  <a:gd name="connsiteX189" fmla="*/ 15337 w 33125"/>
                  <a:gd name="connsiteY189" fmla="*/ 19624 h 27871"/>
                  <a:gd name="connsiteX190" fmla="*/ 15373 w 33125"/>
                  <a:gd name="connsiteY190" fmla="*/ 18588 h 27871"/>
                  <a:gd name="connsiteX191" fmla="*/ 18195 w 33125"/>
                  <a:gd name="connsiteY191" fmla="*/ 19481 h 27871"/>
                  <a:gd name="connsiteX192" fmla="*/ 21695 w 33125"/>
                  <a:gd name="connsiteY192" fmla="*/ 14052 h 27871"/>
                  <a:gd name="connsiteX193" fmla="*/ 21266 w 33125"/>
                  <a:gd name="connsiteY193" fmla="*/ 10551 h 27871"/>
                  <a:gd name="connsiteX194" fmla="*/ 19802 w 33125"/>
                  <a:gd name="connsiteY194" fmla="*/ 8123 h 27871"/>
                  <a:gd name="connsiteX195" fmla="*/ 16159 w 33125"/>
                  <a:gd name="connsiteY195" fmla="*/ 8587 h 27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33125" h="27871">
                    <a:moveTo>
                      <a:pt x="16159" y="8587"/>
                    </a:moveTo>
                    <a:lnTo>
                      <a:pt x="16051" y="8444"/>
                    </a:lnTo>
                    <a:lnTo>
                      <a:pt x="18909" y="15945"/>
                    </a:lnTo>
                    <a:cubicBezTo>
                      <a:pt x="18337" y="15659"/>
                      <a:pt x="19980" y="16588"/>
                      <a:pt x="20231" y="17374"/>
                    </a:cubicBezTo>
                    <a:cubicBezTo>
                      <a:pt x="20338" y="17731"/>
                      <a:pt x="19659" y="16124"/>
                      <a:pt x="19980" y="14088"/>
                    </a:cubicBezTo>
                    <a:cubicBezTo>
                      <a:pt x="20088" y="13588"/>
                      <a:pt x="20195" y="13088"/>
                      <a:pt x="20409" y="12588"/>
                    </a:cubicBezTo>
                    <a:cubicBezTo>
                      <a:pt x="20623" y="12266"/>
                      <a:pt x="20516" y="12302"/>
                      <a:pt x="20659" y="12123"/>
                    </a:cubicBezTo>
                    <a:cubicBezTo>
                      <a:pt x="20695" y="12088"/>
                      <a:pt x="20731" y="12016"/>
                      <a:pt x="20802" y="11945"/>
                    </a:cubicBezTo>
                    <a:lnTo>
                      <a:pt x="20838" y="11909"/>
                    </a:lnTo>
                    <a:lnTo>
                      <a:pt x="17980" y="14909"/>
                    </a:lnTo>
                    <a:lnTo>
                      <a:pt x="17980" y="14909"/>
                    </a:lnTo>
                    <a:lnTo>
                      <a:pt x="17980" y="14909"/>
                    </a:lnTo>
                    <a:lnTo>
                      <a:pt x="17980" y="14909"/>
                    </a:lnTo>
                    <a:lnTo>
                      <a:pt x="17980" y="14909"/>
                    </a:lnTo>
                    <a:lnTo>
                      <a:pt x="17980" y="14909"/>
                    </a:lnTo>
                    <a:lnTo>
                      <a:pt x="18052" y="14874"/>
                    </a:lnTo>
                    <a:lnTo>
                      <a:pt x="18230" y="14731"/>
                    </a:lnTo>
                    <a:lnTo>
                      <a:pt x="17623" y="15374"/>
                    </a:lnTo>
                    <a:cubicBezTo>
                      <a:pt x="17980" y="15088"/>
                      <a:pt x="18230" y="14981"/>
                      <a:pt x="17873" y="15338"/>
                    </a:cubicBezTo>
                    <a:lnTo>
                      <a:pt x="17659" y="15481"/>
                    </a:lnTo>
                    <a:cubicBezTo>
                      <a:pt x="18230" y="15195"/>
                      <a:pt x="17909" y="15516"/>
                      <a:pt x="18195" y="15374"/>
                    </a:cubicBezTo>
                    <a:lnTo>
                      <a:pt x="17980" y="15481"/>
                    </a:lnTo>
                    <a:lnTo>
                      <a:pt x="18087" y="15552"/>
                    </a:lnTo>
                    <a:lnTo>
                      <a:pt x="17766" y="15695"/>
                    </a:lnTo>
                    <a:cubicBezTo>
                      <a:pt x="18337" y="15552"/>
                      <a:pt x="18373" y="15838"/>
                      <a:pt x="18052" y="16017"/>
                    </a:cubicBezTo>
                    <a:lnTo>
                      <a:pt x="18909" y="15838"/>
                    </a:lnTo>
                    <a:cubicBezTo>
                      <a:pt x="17909" y="16338"/>
                      <a:pt x="19338" y="16517"/>
                      <a:pt x="18087" y="16731"/>
                    </a:cubicBezTo>
                    <a:lnTo>
                      <a:pt x="17945" y="16695"/>
                    </a:lnTo>
                    <a:cubicBezTo>
                      <a:pt x="18587" y="17088"/>
                      <a:pt x="17945" y="17160"/>
                      <a:pt x="17587" y="17053"/>
                    </a:cubicBezTo>
                    <a:cubicBezTo>
                      <a:pt x="17159" y="16945"/>
                      <a:pt x="17016" y="16838"/>
                      <a:pt x="16944" y="17160"/>
                    </a:cubicBezTo>
                    <a:cubicBezTo>
                      <a:pt x="16980" y="17088"/>
                      <a:pt x="16837" y="17017"/>
                      <a:pt x="16802" y="16945"/>
                    </a:cubicBezTo>
                    <a:cubicBezTo>
                      <a:pt x="16623" y="17017"/>
                      <a:pt x="16409" y="16981"/>
                      <a:pt x="16230" y="17410"/>
                    </a:cubicBezTo>
                    <a:cubicBezTo>
                      <a:pt x="15909" y="17302"/>
                      <a:pt x="16051" y="17196"/>
                      <a:pt x="16123" y="17017"/>
                    </a:cubicBezTo>
                    <a:cubicBezTo>
                      <a:pt x="16016" y="17231"/>
                      <a:pt x="15730" y="17160"/>
                      <a:pt x="15480" y="17088"/>
                    </a:cubicBezTo>
                    <a:lnTo>
                      <a:pt x="15659" y="17088"/>
                    </a:lnTo>
                    <a:cubicBezTo>
                      <a:pt x="15444" y="17017"/>
                      <a:pt x="15230" y="16909"/>
                      <a:pt x="14980" y="16802"/>
                    </a:cubicBezTo>
                    <a:cubicBezTo>
                      <a:pt x="14837" y="16874"/>
                      <a:pt x="14694" y="16981"/>
                      <a:pt x="14587" y="17053"/>
                    </a:cubicBezTo>
                    <a:cubicBezTo>
                      <a:pt x="14337" y="16766"/>
                      <a:pt x="15159" y="16802"/>
                      <a:pt x="14694" y="16624"/>
                    </a:cubicBezTo>
                    <a:lnTo>
                      <a:pt x="14158" y="16731"/>
                    </a:lnTo>
                    <a:cubicBezTo>
                      <a:pt x="13694" y="16303"/>
                      <a:pt x="14480" y="16088"/>
                      <a:pt x="14944" y="16017"/>
                    </a:cubicBezTo>
                    <a:cubicBezTo>
                      <a:pt x="14908" y="15909"/>
                      <a:pt x="14837" y="15838"/>
                      <a:pt x="14766" y="15731"/>
                    </a:cubicBezTo>
                    <a:cubicBezTo>
                      <a:pt x="13230" y="14945"/>
                      <a:pt x="15123" y="11909"/>
                      <a:pt x="16587" y="13659"/>
                    </a:cubicBezTo>
                    <a:lnTo>
                      <a:pt x="16587" y="14552"/>
                    </a:lnTo>
                    <a:cubicBezTo>
                      <a:pt x="16444" y="15838"/>
                      <a:pt x="17087" y="12623"/>
                      <a:pt x="16980" y="13838"/>
                    </a:cubicBezTo>
                    <a:lnTo>
                      <a:pt x="17266" y="13266"/>
                    </a:lnTo>
                    <a:cubicBezTo>
                      <a:pt x="17266" y="13516"/>
                      <a:pt x="17266" y="13766"/>
                      <a:pt x="17123" y="14052"/>
                    </a:cubicBezTo>
                    <a:cubicBezTo>
                      <a:pt x="17230" y="14123"/>
                      <a:pt x="17302" y="13909"/>
                      <a:pt x="17552" y="13516"/>
                    </a:cubicBezTo>
                    <a:lnTo>
                      <a:pt x="17373" y="14338"/>
                    </a:lnTo>
                    <a:cubicBezTo>
                      <a:pt x="17337" y="14981"/>
                      <a:pt x="18766" y="13695"/>
                      <a:pt x="19052" y="14409"/>
                    </a:cubicBezTo>
                    <a:cubicBezTo>
                      <a:pt x="18873" y="14981"/>
                      <a:pt x="18480" y="14802"/>
                      <a:pt x="18230" y="14552"/>
                    </a:cubicBezTo>
                    <a:lnTo>
                      <a:pt x="18230" y="14552"/>
                    </a:lnTo>
                    <a:lnTo>
                      <a:pt x="18230" y="14552"/>
                    </a:lnTo>
                    <a:lnTo>
                      <a:pt x="21159" y="13516"/>
                    </a:lnTo>
                    <a:lnTo>
                      <a:pt x="21159" y="13516"/>
                    </a:lnTo>
                    <a:lnTo>
                      <a:pt x="21159" y="13516"/>
                    </a:lnTo>
                    <a:lnTo>
                      <a:pt x="21159" y="13516"/>
                    </a:lnTo>
                    <a:lnTo>
                      <a:pt x="21123" y="13552"/>
                    </a:lnTo>
                    <a:lnTo>
                      <a:pt x="21016" y="13588"/>
                    </a:lnTo>
                    <a:lnTo>
                      <a:pt x="20838" y="13624"/>
                    </a:lnTo>
                    <a:cubicBezTo>
                      <a:pt x="20731" y="13659"/>
                      <a:pt x="20623" y="13659"/>
                      <a:pt x="20516" y="13659"/>
                    </a:cubicBezTo>
                    <a:cubicBezTo>
                      <a:pt x="20516" y="13588"/>
                      <a:pt x="19552" y="13766"/>
                      <a:pt x="19123" y="13659"/>
                    </a:cubicBezTo>
                    <a:cubicBezTo>
                      <a:pt x="18873" y="13624"/>
                      <a:pt x="18516" y="13552"/>
                      <a:pt x="18409" y="13516"/>
                    </a:cubicBezTo>
                    <a:cubicBezTo>
                      <a:pt x="18516" y="13481"/>
                      <a:pt x="18480" y="13588"/>
                      <a:pt x="18552" y="13624"/>
                    </a:cubicBezTo>
                    <a:lnTo>
                      <a:pt x="18838" y="14016"/>
                    </a:lnTo>
                    <a:cubicBezTo>
                      <a:pt x="19052" y="14374"/>
                      <a:pt x="19052" y="14945"/>
                      <a:pt x="19159" y="15374"/>
                    </a:cubicBezTo>
                    <a:cubicBezTo>
                      <a:pt x="19302" y="15838"/>
                      <a:pt x="19338" y="15981"/>
                      <a:pt x="19338" y="16017"/>
                    </a:cubicBezTo>
                    <a:cubicBezTo>
                      <a:pt x="19338" y="16052"/>
                      <a:pt x="19338" y="16088"/>
                      <a:pt x="19302" y="16124"/>
                    </a:cubicBezTo>
                    <a:cubicBezTo>
                      <a:pt x="19516" y="16374"/>
                      <a:pt x="19695" y="16624"/>
                      <a:pt x="19945" y="16874"/>
                    </a:cubicBezTo>
                    <a:cubicBezTo>
                      <a:pt x="20088" y="16981"/>
                      <a:pt x="20231" y="17088"/>
                      <a:pt x="20373" y="17196"/>
                    </a:cubicBezTo>
                    <a:cubicBezTo>
                      <a:pt x="20909" y="17517"/>
                      <a:pt x="21266" y="18981"/>
                      <a:pt x="21195" y="18552"/>
                    </a:cubicBezTo>
                    <a:cubicBezTo>
                      <a:pt x="21231" y="18517"/>
                      <a:pt x="21231" y="18731"/>
                      <a:pt x="21231" y="18588"/>
                    </a:cubicBezTo>
                    <a:cubicBezTo>
                      <a:pt x="21266" y="18231"/>
                      <a:pt x="21374" y="17910"/>
                      <a:pt x="21516" y="17624"/>
                    </a:cubicBezTo>
                    <a:cubicBezTo>
                      <a:pt x="21588" y="17481"/>
                      <a:pt x="21695" y="17374"/>
                      <a:pt x="21802" y="17267"/>
                    </a:cubicBezTo>
                    <a:cubicBezTo>
                      <a:pt x="21945" y="16981"/>
                      <a:pt x="22124" y="16660"/>
                      <a:pt x="22302" y="16409"/>
                    </a:cubicBezTo>
                    <a:cubicBezTo>
                      <a:pt x="22659" y="15838"/>
                      <a:pt x="23088" y="15338"/>
                      <a:pt x="23552" y="14909"/>
                    </a:cubicBezTo>
                    <a:cubicBezTo>
                      <a:pt x="24195" y="14374"/>
                      <a:pt x="24195" y="14302"/>
                      <a:pt x="24195" y="14231"/>
                    </a:cubicBezTo>
                    <a:cubicBezTo>
                      <a:pt x="24231" y="14123"/>
                      <a:pt x="24231" y="14052"/>
                      <a:pt x="24231" y="13981"/>
                    </a:cubicBezTo>
                    <a:cubicBezTo>
                      <a:pt x="24195" y="13659"/>
                      <a:pt x="23802" y="13302"/>
                      <a:pt x="22909" y="13088"/>
                    </a:cubicBezTo>
                    <a:cubicBezTo>
                      <a:pt x="23052" y="12909"/>
                      <a:pt x="22517" y="12981"/>
                      <a:pt x="22374" y="13052"/>
                    </a:cubicBezTo>
                    <a:cubicBezTo>
                      <a:pt x="22052" y="12373"/>
                      <a:pt x="21695" y="11480"/>
                      <a:pt x="21338" y="10623"/>
                    </a:cubicBezTo>
                    <a:cubicBezTo>
                      <a:pt x="21338" y="10623"/>
                      <a:pt x="20052" y="7515"/>
                      <a:pt x="17444" y="5587"/>
                    </a:cubicBezTo>
                    <a:cubicBezTo>
                      <a:pt x="16623" y="4944"/>
                      <a:pt x="16087" y="4801"/>
                      <a:pt x="14873" y="4265"/>
                    </a:cubicBezTo>
                    <a:cubicBezTo>
                      <a:pt x="13801" y="3979"/>
                      <a:pt x="13230" y="4479"/>
                      <a:pt x="12765" y="5229"/>
                    </a:cubicBezTo>
                    <a:cubicBezTo>
                      <a:pt x="12158" y="7158"/>
                      <a:pt x="10408" y="8873"/>
                      <a:pt x="8622" y="12731"/>
                    </a:cubicBezTo>
                    <a:lnTo>
                      <a:pt x="8265" y="12802"/>
                    </a:lnTo>
                    <a:cubicBezTo>
                      <a:pt x="8193" y="14623"/>
                      <a:pt x="8515" y="15767"/>
                      <a:pt x="10622" y="16124"/>
                    </a:cubicBezTo>
                    <a:cubicBezTo>
                      <a:pt x="8801" y="17231"/>
                      <a:pt x="11122" y="17588"/>
                      <a:pt x="10729" y="18303"/>
                    </a:cubicBezTo>
                    <a:lnTo>
                      <a:pt x="10551" y="18338"/>
                    </a:lnTo>
                    <a:cubicBezTo>
                      <a:pt x="12515" y="18552"/>
                      <a:pt x="10622" y="21231"/>
                      <a:pt x="12658" y="21589"/>
                    </a:cubicBezTo>
                    <a:cubicBezTo>
                      <a:pt x="12480" y="21660"/>
                      <a:pt x="12015" y="21946"/>
                      <a:pt x="11801" y="21696"/>
                    </a:cubicBezTo>
                    <a:cubicBezTo>
                      <a:pt x="12480" y="22339"/>
                      <a:pt x="13944" y="23268"/>
                      <a:pt x="13087" y="24161"/>
                    </a:cubicBezTo>
                    <a:cubicBezTo>
                      <a:pt x="14087" y="25018"/>
                      <a:pt x="15909" y="27161"/>
                      <a:pt x="19802" y="27840"/>
                    </a:cubicBezTo>
                    <a:cubicBezTo>
                      <a:pt x="24481" y="28197"/>
                      <a:pt x="26803" y="25482"/>
                      <a:pt x="27053" y="23982"/>
                    </a:cubicBezTo>
                    <a:lnTo>
                      <a:pt x="27196" y="24339"/>
                    </a:lnTo>
                    <a:cubicBezTo>
                      <a:pt x="27017" y="22553"/>
                      <a:pt x="28089" y="23017"/>
                      <a:pt x="28303" y="21589"/>
                    </a:cubicBezTo>
                    <a:cubicBezTo>
                      <a:pt x="28482" y="21625"/>
                      <a:pt x="28589" y="21589"/>
                      <a:pt x="28660" y="21625"/>
                    </a:cubicBezTo>
                    <a:cubicBezTo>
                      <a:pt x="28017" y="20089"/>
                      <a:pt x="29767" y="19160"/>
                      <a:pt x="29553" y="18124"/>
                    </a:cubicBezTo>
                    <a:lnTo>
                      <a:pt x="30339" y="18374"/>
                    </a:lnTo>
                    <a:lnTo>
                      <a:pt x="30803" y="16267"/>
                    </a:lnTo>
                    <a:lnTo>
                      <a:pt x="30410" y="16981"/>
                    </a:lnTo>
                    <a:cubicBezTo>
                      <a:pt x="29375" y="16517"/>
                      <a:pt x="29803" y="16303"/>
                      <a:pt x="30410" y="15874"/>
                    </a:cubicBezTo>
                    <a:cubicBezTo>
                      <a:pt x="30946" y="15410"/>
                      <a:pt x="31589" y="14481"/>
                      <a:pt x="30910" y="13552"/>
                    </a:cubicBezTo>
                    <a:cubicBezTo>
                      <a:pt x="31160" y="12731"/>
                      <a:pt x="29696" y="11730"/>
                      <a:pt x="28517" y="11338"/>
                    </a:cubicBezTo>
                    <a:cubicBezTo>
                      <a:pt x="27339" y="10837"/>
                      <a:pt x="26088" y="10873"/>
                      <a:pt x="26303" y="10052"/>
                    </a:cubicBezTo>
                    <a:cubicBezTo>
                      <a:pt x="25124" y="10087"/>
                      <a:pt x="28017" y="9658"/>
                      <a:pt x="26839" y="9266"/>
                    </a:cubicBezTo>
                    <a:cubicBezTo>
                      <a:pt x="27767" y="8551"/>
                      <a:pt x="27696" y="9266"/>
                      <a:pt x="28339" y="8551"/>
                    </a:cubicBezTo>
                    <a:cubicBezTo>
                      <a:pt x="27267" y="8159"/>
                      <a:pt x="28410" y="6444"/>
                      <a:pt x="26767" y="6265"/>
                    </a:cubicBezTo>
                    <a:lnTo>
                      <a:pt x="27374" y="5587"/>
                    </a:lnTo>
                    <a:cubicBezTo>
                      <a:pt x="25053" y="5801"/>
                      <a:pt x="25410" y="2908"/>
                      <a:pt x="23445" y="3836"/>
                    </a:cubicBezTo>
                    <a:cubicBezTo>
                      <a:pt x="21516" y="4015"/>
                      <a:pt x="23410" y="908"/>
                      <a:pt x="20802" y="2229"/>
                    </a:cubicBezTo>
                    <a:lnTo>
                      <a:pt x="20338" y="908"/>
                    </a:lnTo>
                    <a:cubicBezTo>
                      <a:pt x="19480" y="550"/>
                      <a:pt x="19409" y="2336"/>
                      <a:pt x="18552" y="1693"/>
                    </a:cubicBezTo>
                    <a:cubicBezTo>
                      <a:pt x="18730" y="943"/>
                      <a:pt x="17337" y="1051"/>
                      <a:pt x="18016" y="336"/>
                    </a:cubicBezTo>
                    <a:cubicBezTo>
                      <a:pt x="16873" y="-378"/>
                      <a:pt x="15551" y="193"/>
                      <a:pt x="14301" y="693"/>
                    </a:cubicBezTo>
                    <a:cubicBezTo>
                      <a:pt x="13051" y="1229"/>
                      <a:pt x="11872" y="1729"/>
                      <a:pt x="9979" y="1372"/>
                    </a:cubicBezTo>
                    <a:cubicBezTo>
                      <a:pt x="9979" y="3015"/>
                      <a:pt x="8158" y="2801"/>
                      <a:pt x="8408" y="4015"/>
                    </a:cubicBezTo>
                    <a:cubicBezTo>
                      <a:pt x="7979" y="3479"/>
                      <a:pt x="5872" y="5551"/>
                      <a:pt x="6372" y="3479"/>
                    </a:cubicBezTo>
                    <a:cubicBezTo>
                      <a:pt x="6407" y="3301"/>
                      <a:pt x="6657" y="3158"/>
                      <a:pt x="6800" y="3372"/>
                    </a:cubicBezTo>
                    <a:lnTo>
                      <a:pt x="6443" y="2550"/>
                    </a:lnTo>
                    <a:cubicBezTo>
                      <a:pt x="3693" y="2265"/>
                      <a:pt x="4443" y="5372"/>
                      <a:pt x="3157" y="6408"/>
                    </a:cubicBezTo>
                    <a:cubicBezTo>
                      <a:pt x="3693" y="6158"/>
                      <a:pt x="4121" y="5658"/>
                      <a:pt x="4264" y="6337"/>
                    </a:cubicBezTo>
                    <a:lnTo>
                      <a:pt x="3193" y="7480"/>
                    </a:lnTo>
                    <a:lnTo>
                      <a:pt x="2764" y="6801"/>
                    </a:lnTo>
                    <a:lnTo>
                      <a:pt x="1085" y="8337"/>
                    </a:lnTo>
                    <a:lnTo>
                      <a:pt x="2085" y="8587"/>
                    </a:lnTo>
                    <a:cubicBezTo>
                      <a:pt x="1300" y="9087"/>
                      <a:pt x="-665" y="8623"/>
                      <a:pt x="228" y="10123"/>
                    </a:cubicBezTo>
                    <a:cubicBezTo>
                      <a:pt x="871" y="10837"/>
                      <a:pt x="2014" y="9945"/>
                      <a:pt x="1978" y="10873"/>
                    </a:cubicBezTo>
                    <a:cubicBezTo>
                      <a:pt x="1764" y="11016"/>
                      <a:pt x="1550" y="11123"/>
                      <a:pt x="1335" y="11266"/>
                    </a:cubicBezTo>
                    <a:cubicBezTo>
                      <a:pt x="1157" y="12302"/>
                      <a:pt x="1014" y="13981"/>
                      <a:pt x="1443" y="15695"/>
                    </a:cubicBezTo>
                    <a:cubicBezTo>
                      <a:pt x="2621" y="15552"/>
                      <a:pt x="2836" y="16088"/>
                      <a:pt x="3407" y="16660"/>
                    </a:cubicBezTo>
                    <a:lnTo>
                      <a:pt x="2335" y="16766"/>
                    </a:lnTo>
                    <a:cubicBezTo>
                      <a:pt x="3693" y="17874"/>
                      <a:pt x="3228" y="18124"/>
                      <a:pt x="2693" y="18446"/>
                    </a:cubicBezTo>
                    <a:cubicBezTo>
                      <a:pt x="2121" y="18731"/>
                      <a:pt x="1657" y="19160"/>
                      <a:pt x="3514" y="20481"/>
                    </a:cubicBezTo>
                    <a:lnTo>
                      <a:pt x="2585" y="20446"/>
                    </a:lnTo>
                    <a:cubicBezTo>
                      <a:pt x="3514" y="20517"/>
                      <a:pt x="4407" y="20517"/>
                      <a:pt x="5264" y="20481"/>
                    </a:cubicBezTo>
                    <a:cubicBezTo>
                      <a:pt x="8872" y="21767"/>
                      <a:pt x="4979" y="22946"/>
                      <a:pt x="10372" y="23803"/>
                    </a:cubicBezTo>
                    <a:cubicBezTo>
                      <a:pt x="8872" y="22982"/>
                      <a:pt x="11158" y="21946"/>
                      <a:pt x="12301" y="23125"/>
                    </a:cubicBezTo>
                    <a:lnTo>
                      <a:pt x="11444" y="23625"/>
                    </a:lnTo>
                    <a:cubicBezTo>
                      <a:pt x="12444" y="24017"/>
                      <a:pt x="13087" y="23625"/>
                      <a:pt x="13694" y="24053"/>
                    </a:cubicBezTo>
                    <a:cubicBezTo>
                      <a:pt x="12872" y="24304"/>
                      <a:pt x="12872" y="25089"/>
                      <a:pt x="14694" y="25482"/>
                    </a:cubicBezTo>
                    <a:cubicBezTo>
                      <a:pt x="14230" y="25732"/>
                      <a:pt x="13730" y="25946"/>
                      <a:pt x="13158" y="26161"/>
                    </a:cubicBezTo>
                    <a:cubicBezTo>
                      <a:pt x="14551" y="26018"/>
                      <a:pt x="15801" y="25839"/>
                      <a:pt x="16837" y="25589"/>
                    </a:cubicBezTo>
                    <a:cubicBezTo>
                      <a:pt x="17980" y="26054"/>
                      <a:pt x="19480" y="25875"/>
                      <a:pt x="20802" y="25803"/>
                    </a:cubicBezTo>
                    <a:cubicBezTo>
                      <a:pt x="22195" y="25768"/>
                      <a:pt x="22659" y="25268"/>
                      <a:pt x="23517" y="25732"/>
                    </a:cubicBezTo>
                    <a:cubicBezTo>
                      <a:pt x="23517" y="25732"/>
                      <a:pt x="24588" y="25518"/>
                      <a:pt x="25553" y="25053"/>
                    </a:cubicBezTo>
                    <a:cubicBezTo>
                      <a:pt x="26303" y="24518"/>
                      <a:pt x="26981" y="23803"/>
                      <a:pt x="26660" y="23196"/>
                    </a:cubicBezTo>
                    <a:cubicBezTo>
                      <a:pt x="26910" y="24125"/>
                      <a:pt x="28624" y="23232"/>
                      <a:pt x="29125" y="24125"/>
                    </a:cubicBezTo>
                    <a:cubicBezTo>
                      <a:pt x="28839" y="22910"/>
                      <a:pt x="29553" y="21089"/>
                      <a:pt x="30946" y="20624"/>
                    </a:cubicBezTo>
                    <a:lnTo>
                      <a:pt x="30982" y="20803"/>
                    </a:lnTo>
                    <a:cubicBezTo>
                      <a:pt x="33661" y="18017"/>
                      <a:pt x="31732" y="15624"/>
                      <a:pt x="33125" y="12873"/>
                    </a:cubicBezTo>
                    <a:cubicBezTo>
                      <a:pt x="32053" y="13195"/>
                      <a:pt x="32696" y="11695"/>
                      <a:pt x="31303" y="12373"/>
                    </a:cubicBezTo>
                    <a:cubicBezTo>
                      <a:pt x="30518" y="11373"/>
                      <a:pt x="31160" y="10052"/>
                      <a:pt x="31196" y="8980"/>
                    </a:cubicBezTo>
                    <a:cubicBezTo>
                      <a:pt x="31196" y="7980"/>
                      <a:pt x="30946" y="7194"/>
                      <a:pt x="28982" y="8016"/>
                    </a:cubicBezTo>
                    <a:cubicBezTo>
                      <a:pt x="28303" y="7266"/>
                      <a:pt x="29196" y="6373"/>
                      <a:pt x="29017" y="5765"/>
                    </a:cubicBezTo>
                    <a:lnTo>
                      <a:pt x="29339" y="5837"/>
                    </a:lnTo>
                    <a:cubicBezTo>
                      <a:pt x="27982" y="4515"/>
                      <a:pt x="26981" y="3622"/>
                      <a:pt x="25053" y="2550"/>
                    </a:cubicBezTo>
                    <a:cubicBezTo>
                      <a:pt x="23874" y="2550"/>
                      <a:pt x="23088" y="4158"/>
                      <a:pt x="21838" y="3515"/>
                    </a:cubicBezTo>
                    <a:cubicBezTo>
                      <a:pt x="22445" y="2837"/>
                      <a:pt x="21838" y="2872"/>
                      <a:pt x="21266" y="2801"/>
                    </a:cubicBezTo>
                    <a:cubicBezTo>
                      <a:pt x="21624" y="2729"/>
                      <a:pt x="21838" y="2479"/>
                      <a:pt x="21088" y="1836"/>
                    </a:cubicBezTo>
                    <a:cubicBezTo>
                      <a:pt x="20945" y="2050"/>
                      <a:pt x="20766" y="2193"/>
                      <a:pt x="20623" y="2301"/>
                    </a:cubicBezTo>
                    <a:cubicBezTo>
                      <a:pt x="20623" y="2229"/>
                      <a:pt x="20588" y="2193"/>
                      <a:pt x="20623" y="2122"/>
                    </a:cubicBezTo>
                    <a:cubicBezTo>
                      <a:pt x="19695" y="2372"/>
                      <a:pt x="19873" y="2622"/>
                      <a:pt x="20266" y="2729"/>
                    </a:cubicBezTo>
                    <a:cubicBezTo>
                      <a:pt x="20231" y="2837"/>
                      <a:pt x="20266" y="3015"/>
                      <a:pt x="20373" y="3229"/>
                    </a:cubicBezTo>
                    <a:cubicBezTo>
                      <a:pt x="19445" y="2193"/>
                      <a:pt x="17945" y="3408"/>
                      <a:pt x="17695" y="2158"/>
                    </a:cubicBezTo>
                    <a:cubicBezTo>
                      <a:pt x="15087" y="2908"/>
                      <a:pt x="14087" y="4944"/>
                      <a:pt x="12872" y="6373"/>
                    </a:cubicBezTo>
                    <a:cubicBezTo>
                      <a:pt x="12301" y="5944"/>
                      <a:pt x="12337" y="5158"/>
                      <a:pt x="12694" y="4622"/>
                    </a:cubicBezTo>
                    <a:lnTo>
                      <a:pt x="11658" y="5658"/>
                    </a:lnTo>
                    <a:cubicBezTo>
                      <a:pt x="11087" y="4872"/>
                      <a:pt x="12015" y="4694"/>
                      <a:pt x="12301" y="4301"/>
                    </a:cubicBezTo>
                    <a:cubicBezTo>
                      <a:pt x="9765" y="4087"/>
                      <a:pt x="10336" y="7587"/>
                      <a:pt x="8086" y="8408"/>
                    </a:cubicBezTo>
                    <a:lnTo>
                      <a:pt x="8479" y="9194"/>
                    </a:lnTo>
                    <a:lnTo>
                      <a:pt x="8300" y="9230"/>
                    </a:lnTo>
                    <a:cubicBezTo>
                      <a:pt x="8622" y="9444"/>
                      <a:pt x="8872" y="10123"/>
                      <a:pt x="8872" y="10445"/>
                    </a:cubicBezTo>
                    <a:cubicBezTo>
                      <a:pt x="7979" y="10302"/>
                      <a:pt x="7157" y="9480"/>
                      <a:pt x="6693" y="10516"/>
                    </a:cubicBezTo>
                    <a:cubicBezTo>
                      <a:pt x="5514" y="10980"/>
                      <a:pt x="6193" y="12981"/>
                      <a:pt x="6479" y="14052"/>
                    </a:cubicBezTo>
                    <a:lnTo>
                      <a:pt x="7658" y="18660"/>
                    </a:lnTo>
                    <a:lnTo>
                      <a:pt x="8443" y="18767"/>
                    </a:lnTo>
                    <a:lnTo>
                      <a:pt x="8586" y="18767"/>
                    </a:lnTo>
                    <a:lnTo>
                      <a:pt x="8515" y="18660"/>
                    </a:lnTo>
                    <a:lnTo>
                      <a:pt x="6157" y="14695"/>
                    </a:lnTo>
                    <a:lnTo>
                      <a:pt x="6622" y="14088"/>
                    </a:lnTo>
                    <a:cubicBezTo>
                      <a:pt x="6872" y="13730"/>
                      <a:pt x="7229" y="13981"/>
                      <a:pt x="7479" y="14195"/>
                    </a:cubicBezTo>
                    <a:lnTo>
                      <a:pt x="9051" y="17945"/>
                    </a:lnTo>
                    <a:lnTo>
                      <a:pt x="9051" y="17945"/>
                    </a:lnTo>
                    <a:cubicBezTo>
                      <a:pt x="9408" y="18160"/>
                      <a:pt x="9122" y="18981"/>
                      <a:pt x="9586" y="18874"/>
                    </a:cubicBezTo>
                    <a:lnTo>
                      <a:pt x="8979" y="19874"/>
                    </a:lnTo>
                    <a:cubicBezTo>
                      <a:pt x="9443" y="18874"/>
                      <a:pt x="10551" y="19481"/>
                      <a:pt x="10908" y="19124"/>
                    </a:cubicBezTo>
                    <a:cubicBezTo>
                      <a:pt x="10694" y="19981"/>
                      <a:pt x="9979" y="19445"/>
                      <a:pt x="9551" y="19910"/>
                    </a:cubicBezTo>
                    <a:cubicBezTo>
                      <a:pt x="11122" y="20696"/>
                      <a:pt x="10336" y="20338"/>
                      <a:pt x="11979" y="21017"/>
                    </a:cubicBezTo>
                    <a:cubicBezTo>
                      <a:pt x="13194" y="20589"/>
                      <a:pt x="12265" y="19945"/>
                      <a:pt x="13051" y="19196"/>
                    </a:cubicBezTo>
                    <a:cubicBezTo>
                      <a:pt x="13837" y="19303"/>
                      <a:pt x="14730" y="18731"/>
                      <a:pt x="15337" y="19624"/>
                    </a:cubicBezTo>
                    <a:lnTo>
                      <a:pt x="15373" y="18588"/>
                    </a:lnTo>
                    <a:cubicBezTo>
                      <a:pt x="16802" y="18160"/>
                      <a:pt x="17409" y="18338"/>
                      <a:pt x="18195" y="19481"/>
                    </a:cubicBezTo>
                    <a:cubicBezTo>
                      <a:pt x="20766" y="17553"/>
                      <a:pt x="21445" y="15552"/>
                      <a:pt x="21695" y="14052"/>
                    </a:cubicBezTo>
                    <a:cubicBezTo>
                      <a:pt x="21909" y="12552"/>
                      <a:pt x="21731" y="11373"/>
                      <a:pt x="21266" y="10551"/>
                    </a:cubicBezTo>
                    <a:cubicBezTo>
                      <a:pt x="20516" y="8837"/>
                      <a:pt x="19802" y="8123"/>
                      <a:pt x="19802" y="8123"/>
                    </a:cubicBezTo>
                    <a:cubicBezTo>
                      <a:pt x="18766" y="5837"/>
                      <a:pt x="18516" y="9016"/>
                      <a:pt x="16159" y="85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4" name="Graphic 511">
              <a:extLst>
                <a:ext uri="{FF2B5EF4-FFF2-40B4-BE49-F238E27FC236}">
                  <a16:creationId xmlns:a16="http://schemas.microsoft.com/office/drawing/2014/main" id="{94E3B10C-99B7-874A-9E89-ED716BE4A8DB}"/>
                </a:ext>
              </a:extLst>
            </p:cNvPr>
            <p:cNvGrpSpPr/>
            <p:nvPr/>
          </p:nvGrpSpPr>
          <p:grpSpPr>
            <a:xfrm>
              <a:off x="7799271" y="6337697"/>
              <a:ext cx="20716" cy="41921"/>
              <a:chOff x="7799271" y="6337697"/>
              <a:chExt cx="20716" cy="41921"/>
            </a:xfrm>
            <a:grpFill/>
          </p:grpSpPr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9AA17ECD-8A89-574A-9764-15FEEBA6BAB1}"/>
                  </a:ext>
                </a:extLst>
              </p:cNvPr>
              <p:cNvSpPr/>
              <p:nvPr/>
            </p:nvSpPr>
            <p:spPr>
              <a:xfrm>
                <a:off x="7815131" y="6343828"/>
                <a:ext cx="428" cy="106"/>
              </a:xfrm>
              <a:custGeom>
                <a:avLst/>
                <a:gdLst>
                  <a:gd name="connsiteX0" fmla="*/ 429 w 428"/>
                  <a:gd name="connsiteY0" fmla="*/ 0 h 106"/>
                  <a:gd name="connsiteX1" fmla="*/ 0 w 428"/>
                  <a:gd name="connsiteY1" fmla="*/ 107 h 106"/>
                  <a:gd name="connsiteX2" fmla="*/ 429 w 428"/>
                  <a:gd name="connsiteY2" fmla="*/ 0 h 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106">
                    <a:moveTo>
                      <a:pt x="429" y="0"/>
                    </a:moveTo>
                    <a:lnTo>
                      <a:pt x="0" y="107"/>
                    </a:lnTo>
                    <a:cubicBezTo>
                      <a:pt x="214" y="107"/>
                      <a:pt x="393" y="107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1D30B3A5-13B6-EB43-BD65-04B2238BA9D7}"/>
                  </a:ext>
                </a:extLst>
              </p:cNvPr>
              <p:cNvSpPr/>
              <p:nvPr/>
            </p:nvSpPr>
            <p:spPr>
              <a:xfrm>
                <a:off x="7812845" y="6372474"/>
                <a:ext cx="71" cy="71"/>
              </a:xfrm>
              <a:custGeom>
                <a:avLst/>
                <a:gdLst>
                  <a:gd name="connsiteX0" fmla="*/ 0 w 71"/>
                  <a:gd name="connsiteY0" fmla="*/ 0 h 71"/>
                  <a:gd name="connsiteX1" fmla="*/ 71 w 71"/>
                  <a:gd name="connsiteY1" fmla="*/ 72 h 71"/>
                  <a:gd name="connsiteX2" fmla="*/ 0 w 71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71">
                    <a:moveTo>
                      <a:pt x="0" y="0"/>
                    </a:moveTo>
                    <a:cubicBezTo>
                      <a:pt x="0" y="0"/>
                      <a:pt x="36" y="36"/>
                      <a:pt x="71" y="72"/>
                    </a:cubicBezTo>
                    <a:cubicBezTo>
                      <a:pt x="71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B6E9BADB-517A-7B4D-AFCF-6411FBB7317F}"/>
                  </a:ext>
                </a:extLst>
              </p:cNvPr>
              <p:cNvSpPr/>
              <p:nvPr/>
            </p:nvSpPr>
            <p:spPr>
              <a:xfrm>
                <a:off x="7801165" y="6348114"/>
                <a:ext cx="107" cy="35"/>
              </a:xfrm>
              <a:custGeom>
                <a:avLst/>
                <a:gdLst>
                  <a:gd name="connsiteX0" fmla="*/ 107 w 107"/>
                  <a:gd name="connsiteY0" fmla="*/ 36 h 35"/>
                  <a:gd name="connsiteX1" fmla="*/ 107 w 107"/>
                  <a:gd name="connsiteY1" fmla="*/ 36 h 35"/>
                  <a:gd name="connsiteX2" fmla="*/ 0 w 107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36"/>
                    </a:moveTo>
                    <a:lnTo>
                      <a:pt x="107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BF7E7A03-5DF7-8C4F-B611-A571D9A96C72}"/>
                  </a:ext>
                </a:extLst>
              </p:cNvPr>
              <p:cNvSpPr/>
              <p:nvPr/>
            </p:nvSpPr>
            <p:spPr>
              <a:xfrm>
                <a:off x="7799271" y="6337697"/>
                <a:ext cx="20716" cy="41921"/>
              </a:xfrm>
              <a:custGeom>
                <a:avLst/>
                <a:gdLst>
                  <a:gd name="connsiteX0" fmla="*/ 3072 w 20716"/>
                  <a:gd name="connsiteY0" fmla="*/ 5060 h 41921"/>
                  <a:gd name="connsiteX1" fmla="*/ 1429 w 20716"/>
                  <a:gd name="connsiteY1" fmla="*/ 8346 h 41921"/>
                  <a:gd name="connsiteX2" fmla="*/ 2000 w 20716"/>
                  <a:gd name="connsiteY2" fmla="*/ 10453 h 41921"/>
                  <a:gd name="connsiteX3" fmla="*/ 3322 w 20716"/>
                  <a:gd name="connsiteY3" fmla="*/ 11703 h 41921"/>
                  <a:gd name="connsiteX4" fmla="*/ 2429 w 20716"/>
                  <a:gd name="connsiteY4" fmla="*/ 11846 h 41921"/>
                  <a:gd name="connsiteX5" fmla="*/ 2715 w 20716"/>
                  <a:gd name="connsiteY5" fmla="*/ 12239 h 41921"/>
                  <a:gd name="connsiteX6" fmla="*/ 2465 w 20716"/>
                  <a:gd name="connsiteY6" fmla="*/ 12239 h 41921"/>
                  <a:gd name="connsiteX7" fmla="*/ 3072 w 20716"/>
                  <a:gd name="connsiteY7" fmla="*/ 12739 h 41921"/>
                  <a:gd name="connsiteX8" fmla="*/ 2822 w 20716"/>
                  <a:gd name="connsiteY8" fmla="*/ 12739 h 41921"/>
                  <a:gd name="connsiteX9" fmla="*/ 2929 w 20716"/>
                  <a:gd name="connsiteY9" fmla="*/ 12954 h 41921"/>
                  <a:gd name="connsiteX10" fmla="*/ 2572 w 20716"/>
                  <a:gd name="connsiteY10" fmla="*/ 12918 h 41921"/>
                  <a:gd name="connsiteX11" fmla="*/ 3000 w 20716"/>
                  <a:gd name="connsiteY11" fmla="*/ 13882 h 41921"/>
                  <a:gd name="connsiteX12" fmla="*/ 4072 w 20716"/>
                  <a:gd name="connsiteY12" fmla="*/ 13882 h 41921"/>
                  <a:gd name="connsiteX13" fmla="*/ 3643 w 20716"/>
                  <a:gd name="connsiteY13" fmla="*/ 15347 h 41921"/>
                  <a:gd name="connsiteX14" fmla="*/ 3393 w 20716"/>
                  <a:gd name="connsiteY14" fmla="*/ 15347 h 41921"/>
                  <a:gd name="connsiteX15" fmla="*/ 4108 w 20716"/>
                  <a:gd name="connsiteY15" fmla="*/ 17240 h 41921"/>
                  <a:gd name="connsiteX16" fmla="*/ 3286 w 20716"/>
                  <a:gd name="connsiteY16" fmla="*/ 17240 h 41921"/>
                  <a:gd name="connsiteX17" fmla="*/ 5786 w 20716"/>
                  <a:gd name="connsiteY17" fmla="*/ 18062 h 41921"/>
                  <a:gd name="connsiteX18" fmla="*/ 4322 w 20716"/>
                  <a:gd name="connsiteY18" fmla="*/ 18240 h 41921"/>
                  <a:gd name="connsiteX19" fmla="*/ 5644 w 20716"/>
                  <a:gd name="connsiteY19" fmla="*/ 18704 h 41921"/>
                  <a:gd name="connsiteX20" fmla="*/ 5286 w 20716"/>
                  <a:gd name="connsiteY20" fmla="*/ 18597 h 41921"/>
                  <a:gd name="connsiteX21" fmla="*/ 5572 w 20716"/>
                  <a:gd name="connsiteY21" fmla="*/ 19169 h 41921"/>
                  <a:gd name="connsiteX22" fmla="*/ 7287 w 20716"/>
                  <a:gd name="connsiteY22" fmla="*/ 19169 h 41921"/>
                  <a:gd name="connsiteX23" fmla="*/ 5572 w 20716"/>
                  <a:gd name="connsiteY23" fmla="*/ 19419 h 41921"/>
                  <a:gd name="connsiteX24" fmla="*/ 7001 w 20716"/>
                  <a:gd name="connsiteY24" fmla="*/ 19526 h 41921"/>
                  <a:gd name="connsiteX25" fmla="*/ 3429 w 20716"/>
                  <a:gd name="connsiteY25" fmla="*/ 20312 h 41921"/>
                  <a:gd name="connsiteX26" fmla="*/ 3393 w 20716"/>
                  <a:gd name="connsiteY26" fmla="*/ 25026 h 41921"/>
                  <a:gd name="connsiteX27" fmla="*/ 2322 w 20716"/>
                  <a:gd name="connsiteY27" fmla="*/ 24920 h 41921"/>
                  <a:gd name="connsiteX28" fmla="*/ 3108 w 20716"/>
                  <a:gd name="connsiteY28" fmla="*/ 25491 h 41921"/>
                  <a:gd name="connsiteX29" fmla="*/ 3786 w 20716"/>
                  <a:gd name="connsiteY29" fmla="*/ 25777 h 41921"/>
                  <a:gd name="connsiteX30" fmla="*/ 2857 w 20716"/>
                  <a:gd name="connsiteY30" fmla="*/ 25670 h 41921"/>
                  <a:gd name="connsiteX31" fmla="*/ 3465 w 20716"/>
                  <a:gd name="connsiteY31" fmla="*/ 26062 h 41921"/>
                  <a:gd name="connsiteX32" fmla="*/ 2465 w 20716"/>
                  <a:gd name="connsiteY32" fmla="*/ 26027 h 41921"/>
                  <a:gd name="connsiteX33" fmla="*/ 2822 w 20716"/>
                  <a:gd name="connsiteY33" fmla="*/ 27848 h 41921"/>
                  <a:gd name="connsiteX34" fmla="*/ 2893 w 20716"/>
                  <a:gd name="connsiteY34" fmla="*/ 30884 h 41921"/>
                  <a:gd name="connsiteX35" fmla="*/ 464 w 20716"/>
                  <a:gd name="connsiteY35" fmla="*/ 33599 h 41921"/>
                  <a:gd name="connsiteX36" fmla="*/ 821 w 20716"/>
                  <a:gd name="connsiteY36" fmla="*/ 33920 h 41921"/>
                  <a:gd name="connsiteX37" fmla="*/ 179 w 20716"/>
                  <a:gd name="connsiteY37" fmla="*/ 34671 h 41921"/>
                  <a:gd name="connsiteX38" fmla="*/ 0 w 20716"/>
                  <a:gd name="connsiteY38" fmla="*/ 35171 h 41921"/>
                  <a:gd name="connsiteX39" fmla="*/ 11894 w 20716"/>
                  <a:gd name="connsiteY39" fmla="*/ 41815 h 41921"/>
                  <a:gd name="connsiteX40" fmla="*/ 1357 w 20716"/>
                  <a:gd name="connsiteY40" fmla="*/ 35314 h 41921"/>
                  <a:gd name="connsiteX41" fmla="*/ 1072 w 20716"/>
                  <a:gd name="connsiteY41" fmla="*/ 35135 h 41921"/>
                  <a:gd name="connsiteX42" fmla="*/ 143 w 20716"/>
                  <a:gd name="connsiteY42" fmla="*/ 35564 h 41921"/>
                  <a:gd name="connsiteX43" fmla="*/ 11501 w 20716"/>
                  <a:gd name="connsiteY43" fmla="*/ 41921 h 41921"/>
                  <a:gd name="connsiteX44" fmla="*/ 10787 w 20716"/>
                  <a:gd name="connsiteY44" fmla="*/ 40457 h 41921"/>
                  <a:gd name="connsiteX45" fmla="*/ 12001 w 20716"/>
                  <a:gd name="connsiteY45" fmla="*/ 40100 h 41921"/>
                  <a:gd name="connsiteX46" fmla="*/ 12144 w 20716"/>
                  <a:gd name="connsiteY46" fmla="*/ 40207 h 41921"/>
                  <a:gd name="connsiteX47" fmla="*/ 12752 w 20716"/>
                  <a:gd name="connsiteY47" fmla="*/ 38778 h 41921"/>
                  <a:gd name="connsiteX48" fmla="*/ 13395 w 20716"/>
                  <a:gd name="connsiteY48" fmla="*/ 39242 h 41921"/>
                  <a:gd name="connsiteX49" fmla="*/ 14180 w 20716"/>
                  <a:gd name="connsiteY49" fmla="*/ 38636 h 41921"/>
                  <a:gd name="connsiteX50" fmla="*/ 13537 w 20716"/>
                  <a:gd name="connsiteY50" fmla="*/ 35600 h 41921"/>
                  <a:gd name="connsiteX51" fmla="*/ 13859 w 20716"/>
                  <a:gd name="connsiteY51" fmla="*/ 35742 h 41921"/>
                  <a:gd name="connsiteX52" fmla="*/ 13287 w 20716"/>
                  <a:gd name="connsiteY52" fmla="*/ 34778 h 41921"/>
                  <a:gd name="connsiteX53" fmla="*/ 13609 w 20716"/>
                  <a:gd name="connsiteY53" fmla="*/ 34849 h 41921"/>
                  <a:gd name="connsiteX54" fmla="*/ 13287 w 20716"/>
                  <a:gd name="connsiteY54" fmla="*/ 33492 h 41921"/>
                  <a:gd name="connsiteX55" fmla="*/ 14073 w 20716"/>
                  <a:gd name="connsiteY55" fmla="*/ 33706 h 41921"/>
                  <a:gd name="connsiteX56" fmla="*/ 14073 w 20716"/>
                  <a:gd name="connsiteY56" fmla="*/ 33027 h 41921"/>
                  <a:gd name="connsiteX57" fmla="*/ 13859 w 20716"/>
                  <a:gd name="connsiteY57" fmla="*/ 33206 h 41921"/>
                  <a:gd name="connsiteX58" fmla="*/ 14073 w 20716"/>
                  <a:gd name="connsiteY58" fmla="*/ 32277 h 41921"/>
                  <a:gd name="connsiteX59" fmla="*/ 10966 w 20716"/>
                  <a:gd name="connsiteY59" fmla="*/ 30170 h 41921"/>
                  <a:gd name="connsiteX60" fmla="*/ 11859 w 20716"/>
                  <a:gd name="connsiteY60" fmla="*/ 30277 h 41921"/>
                  <a:gd name="connsiteX61" fmla="*/ 13466 w 20716"/>
                  <a:gd name="connsiteY61" fmla="*/ 30741 h 41921"/>
                  <a:gd name="connsiteX62" fmla="*/ 14037 w 20716"/>
                  <a:gd name="connsiteY62" fmla="*/ 29991 h 41921"/>
                  <a:gd name="connsiteX63" fmla="*/ 14930 w 20716"/>
                  <a:gd name="connsiteY63" fmla="*/ 30170 h 41921"/>
                  <a:gd name="connsiteX64" fmla="*/ 14823 w 20716"/>
                  <a:gd name="connsiteY64" fmla="*/ 28849 h 41921"/>
                  <a:gd name="connsiteX65" fmla="*/ 15895 w 20716"/>
                  <a:gd name="connsiteY65" fmla="*/ 28170 h 41921"/>
                  <a:gd name="connsiteX66" fmla="*/ 17145 w 20716"/>
                  <a:gd name="connsiteY66" fmla="*/ 28170 h 41921"/>
                  <a:gd name="connsiteX67" fmla="*/ 16323 w 20716"/>
                  <a:gd name="connsiteY67" fmla="*/ 27599 h 41921"/>
                  <a:gd name="connsiteX68" fmla="*/ 17681 w 20716"/>
                  <a:gd name="connsiteY68" fmla="*/ 27670 h 41921"/>
                  <a:gd name="connsiteX69" fmla="*/ 18324 w 20716"/>
                  <a:gd name="connsiteY69" fmla="*/ 25777 h 41921"/>
                  <a:gd name="connsiteX70" fmla="*/ 16681 w 20716"/>
                  <a:gd name="connsiteY70" fmla="*/ 24884 h 41921"/>
                  <a:gd name="connsiteX71" fmla="*/ 18252 w 20716"/>
                  <a:gd name="connsiteY71" fmla="*/ 24741 h 41921"/>
                  <a:gd name="connsiteX72" fmla="*/ 18074 w 20716"/>
                  <a:gd name="connsiteY72" fmla="*/ 24812 h 41921"/>
                  <a:gd name="connsiteX73" fmla="*/ 18967 w 20716"/>
                  <a:gd name="connsiteY73" fmla="*/ 24991 h 41921"/>
                  <a:gd name="connsiteX74" fmla="*/ 18431 w 20716"/>
                  <a:gd name="connsiteY74" fmla="*/ 23705 h 41921"/>
                  <a:gd name="connsiteX75" fmla="*/ 17574 w 20716"/>
                  <a:gd name="connsiteY75" fmla="*/ 23812 h 41921"/>
                  <a:gd name="connsiteX76" fmla="*/ 17752 w 20716"/>
                  <a:gd name="connsiteY76" fmla="*/ 23419 h 41921"/>
                  <a:gd name="connsiteX77" fmla="*/ 18502 w 20716"/>
                  <a:gd name="connsiteY77" fmla="*/ 23598 h 41921"/>
                  <a:gd name="connsiteX78" fmla="*/ 19002 w 20716"/>
                  <a:gd name="connsiteY78" fmla="*/ 23062 h 41921"/>
                  <a:gd name="connsiteX79" fmla="*/ 18074 w 20716"/>
                  <a:gd name="connsiteY79" fmla="*/ 23062 h 41921"/>
                  <a:gd name="connsiteX80" fmla="*/ 18859 w 20716"/>
                  <a:gd name="connsiteY80" fmla="*/ 22419 h 41921"/>
                  <a:gd name="connsiteX81" fmla="*/ 17324 w 20716"/>
                  <a:gd name="connsiteY81" fmla="*/ 22241 h 41921"/>
                  <a:gd name="connsiteX82" fmla="*/ 19324 w 20716"/>
                  <a:gd name="connsiteY82" fmla="*/ 20954 h 41921"/>
                  <a:gd name="connsiteX83" fmla="*/ 18109 w 20716"/>
                  <a:gd name="connsiteY83" fmla="*/ 20633 h 41921"/>
                  <a:gd name="connsiteX84" fmla="*/ 19038 w 20716"/>
                  <a:gd name="connsiteY84" fmla="*/ 20669 h 41921"/>
                  <a:gd name="connsiteX85" fmla="*/ 20074 w 20716"/>
                  <a:gd name="connsiteY85" fmla="*/ 20026 h 41921"/>
                  <a:gd name="connsiteX86" fmla="*/ 20717 w 20716"/>
                  <a:gd name="connsiteY86" fmla="*/ 20097 h 41921"/>
                  <a:gd name="connsiteX87" fmla="*/ 18824 w 20716"/>
                  <a:gd name="connsiteY87" fmla="*/ 19847 h 41921"/>
                  <a:gd name="connsiteX88" fmla="*/ 18288 w 20716"/>
                  <a:gd name="connsiteY88" fmla="*/ 19062 h 41921"/>
                  <a:gd name="connsiteX89" fmla="*/ 16681 w 20716"/>
                  <a:gd name="connsiteY89" fmla="*/ 18811 h 41921"/>
                  <a:gd name="connsiteX90" fmla="*/ 17574 w 20716"/>
                  <a:gd name="connsiteY90" fmla="*/ 18919 h 41921"/>
                  <a:gd name="connsiteX91" fmla="*/ 17216 w 20716"/>
                  <a:gd name="connsiteY91" fmla="*/ 18633 h 41921"/>
                  <a:gd name="connsiteX92" fmla="*/ 18359 w 20716"/>
                  <a:gd name="connsiteY92" fmla="*/ 18526 h 41921"/>
                  <a:gd name="connsiteX93" fmla="*/ 19467 w 20716"/>
                  <a:gd name="connsiteY93" fmla="*/ 18704 h 41921"/>
                  <a:gd name="connsiteX94" fmla="*/ 17859 w 20716"/>
                  <a:gd name="connsiteY94" fmla="*/ 18240 h 41921"/>
                  <a:gd name="connsiteX95" fmla="*/ 18895 w 20716"/>
                  <a:gd name="connsiteY95" fmla="*/ 17418 h 41921"/>
                  <a:gd name="connsiteX96" fmla="*/ 18181 w 20716"/>
                  <a:gd name="connsiteY96" fmla="*/ 16633 h 41921"/>
                  <a:gd name="connsiteX97" fmla="*/ 20360 w 20716"/>
                  <a:gd name="connsiteY97" fmla="*/ 16561 h 41921"/>
                  <a:gd name="connsiteX98" fmla="*/ 19645 w 20716"/>
                  <a:gd name="connsiteY98" fmla="*/ 15704 h 41921"/>
                  <a:gd name="connsiteX99" fmla="*/ 19752 w 20716"/>
                  <a:gd name="connsiteY99" fmla="*/ 15740 h 41921"/>
                  <a:gd name="connsiteX100" fmla="*/ 19610 w 20716"/>
                  <a:gd name="connsiteY100" fmla="*/ 13918 h 41921"/>
                  <a:gd name="connsiteX101" fmla="*/ 17788 w 20716"/>
                  <a:gd name="connsiteY101" fmla="*/ 13668 h 41921"/>
                  <a:gd name="connsiteX102" fmla="*/ 16359 w 20716"/>
                  <a:gd name="connsiteY102" fmla="*/ 12275 h 41921"/>
                  <a:gd name="connsiteX103" fmla="*/ 17538 w 20716"/>
                  <a:gd name="connsiteY103" fmla="*/ 11811 h 41921"/>
                  <a:gd name="connsiteX104" fmla="*/ 17752 w 20716"/>
                  <a:gd name="connsiteY104" fmla="*/ 11882 h 41921"/>
                  <a:gd name="connsiteX105" fmla="*/ 17466 w 20716"/>
                  <a:gd name="connsiteY105" fmla="*/ 10810 h 41921"/>
                  <a:gd name="connsiteX106" fmla="*/ 15573 w 20716"/>
                  <a:gd name="connsiteY106" fmla="*/ 10239 h 41921"/>
                  <a:gd name="connsiteX107" fmla="*/ 16216 w 20716"/>
                  <a:gd name="connsiteY107" fmla="*/ 10061 h 41921"/>
                  <a:gd name="connsiteX108" fmla="*/ 17145 w 20716"/>
                  <a:gd name="connsiteY108" fmla="*/ 9989 h 41921"/>
                  <a:gd name="connsiteX109" fmla="*/ 16645 w 20716"/>
                  <a:gd name="connsiteY109" fmla="*/ 9882 h 41921"/>
                  <a:gd name="connsiteX110" fmla="*/ 16824 w 20716"/>
                  <a:gd name="connsiteY110" fmla="*/ 9882 h 41921"/>
                  <a:gd name="connsiteX111" fmla="*/ 16216 w 20716"/>
                  <a:gd name="connsiteY111" fmla="*/ 9810 h 41921"/>
                  <a:gd name="connsiteX112" fmla="*/ 15752 w 20716"/>
                  <a:gd name="connsiteY112" fmla="*/ 9846 h 41921"/>
                  <a:gd name="connsiteX113" fmla="*/ 17002 w 20716"/>
                  <a:gd name="connsiteY113" fmla="*/ 9168 h 41921"/>
                  <a:gd name="connsiteX114" fmla="*/ 14788 w 20716"/>
                  <a:gd name="connsiteY114" fmla="*/ 7524 h 41921"/>
                  <a:gd name="connsiteX115" fmla="*/ 16359 w 20716"/>
                  <a:gd name="connsiteY115" fmla="*/ 7739 h 41921"/>
                  <a:gd name="connsiteX116" fmla="*/ 16109 w 20716"/>
                  <a:gd name="connsiteY116" fmla="*/ 7346 h 41921"/>
                  <a:gd name="connsiteX117" fmla="*/ 16859 w 20716"/>
                  <a:gd name="connsiteY117" fmla="*/ 7667 h 41921"/>
                  <a:gd name="connsiteX118" fmla="*/ 16716 w 20716"/>
                  <a:gd name="connsiteY118" fmla="*/ 6203 h 41921"/>
                  <a:gd name="connsiteX119" fmla="*/ 15931 w 20716"/>
                  <a:gd name="connsiteY119" fmla="*/ 6096 h 41921"/>
                  <a:gd name="connsiteX120" fmla="*/ 16073 w 20716"/>
                  <a:gd name="connsiteY120" fmla="*/ 6060 h 41921"/>
                  <a:gd name="connsiteX121" fmla="*/ 14966 w 20716"/>
                  <a:gd name="connsiteY121" fmla="*/ 5881 h 41921"/>
                  <a:gd name="connsiteX122" fmla="*/ 16895 w 20716"/>
                  <a:gd name="connsiteY122" fmla="*/ 5596 h 41921"/>
                  <a:gd name="connsiteX123" fmla="*/ 16002 w 20716"/>
                  <a:gd name="connsiteY123" fmla="*/ 4738 h 41921"/>
                  <a:gd name="connsiteX124" fmla="*/ 15073 w 20716"/>
                  <a:gd name="connsiteY124" fmla="*/ 4774 h 41921"/>
                  <a:gd name="connsiteX125" fmla="*/ 15538 w 20716"/>
                  <a:gd name="connsiteY125" fmla="*/ 4452 h 41921"/>
                  <a:gd name="connsiteX126" fmla="*/ 16681 w 20716"/>
                  <a:gd name="connsiteY126" fmla="*/ 4417 h 41921"/>
                  <a:gd name="connsiteX127" fmla="*/ 15038 w 20716"/>
                  <a:gd name="connsiteY127" fmla="*/ 4060 h 41921"/>
                  <a:gd name="connsiteX128" fmla="*/ 16431 w 20716"/>
                  <a:gd name="connsiteY128" fmla="*/ 4274 h 41921"/>
                  <a:gd name="connsiteX129" fmla="*/ 16252 w 20716"/>
                  <a:gd name="connsiteY129" fmla="*/ 3488 h 41921"/>
                  <a:gd name="connsiteX130" fmla="*/ 14145 w 20716"/>
                  <a:gd name="connsiteY130" fmla="*/ 3417 h 41921"/>
                  <a:gd name="connsiteX131" fmla="*/ 13787 w 20716"/>
                  <a:gd name="connsiteY131" fmla="*/ 2667 h 41921"/>
                  <a:gd name="connsiteX132" fmla="*/ 12752 w 20716"/>
                  <a:gd name="connsiteY132" fmla="*/ 2774 h 41921"/>
                  <a:gd name="connsiteX133" fmla="*/ 13109 w 20716"/>
                  <a:gd name="connsiteY133" fmla="*/ 1738 h 41921"/>
                  <a:gd name="connsiteX134" fmla="*/ 1714 w 20716"/>
                  <a:gd name="connsiteY134" fmla="*/ 1059 h 41921"/>
                  <a:gd name="connsiteX135" fmla="*/ 3072 w 20716"/>
                  <a:gd name="connsiteY135" fmla="*/ 5060 h 41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20716" h="41921">
                    <a:moveTo>
                      <a:pt x="3072" y="5060"/>
                    </a:moveTo>
                    <a:cubicBezTo>
                      <a:pt x="2572" y="6489"/>
                      <a:pt x="607" y="6917"/>
                      <a:pt x="1429" y="8346"/>
                    </a:cubicBezTo>
                    <a:cubicBezTo>
                      <a:pt x="1286" y="9025"/>
                      <a:pt x="1750" y="9775"/>
                      <a:pt x="2000" y="10453"/>
                    </a:cubicBezTo>
                    <a:cubicBezTo>
                      <a:pt x="3536" y="10775"/>
                      <a:pt x="2036" y="11311"/>
                      <a:pt x="3322" y="11703"/>
                    </a:cubicBezTo>
                    <a:lnTo>
                      <a:pt x="2429" y="11846"/>
                    </a:lnTo>
                    <a:cubicBezTo>
                      <a:pt x="2857" y="11989"/>
                      <a:pt x="3179" y="12132"/>
                      <a:pt x="2715" y="12239"/>
                    </a:cubicBezTo>
                    <a:lnTo>
                      <a:pt x="2465" y="12239"/>
                    </a:lnTo>
                    <a:cubicBezTo>
                      <a:pt x="3143" y="12418"/>
                      <a:pt x="2715" y="12632"/>
                      <a:pt x="3072" y="12739"/>
                    </a:cubicBezTo>
                    <a:lnTo>
                      <a:pt x="2822" y="12739"/>
                    </a:lnTo>
                    <a:lnTo>
                      <a:pt x="2929" y="12954"/>
                    </a:lnTo>
                    <a:lnTo>
                      <a:pt x="2572" y="12918"/>
                    </a:lnTo>
                    <a:cubicBezTo>
                      <a:pt x="3286" y="13240"/>
                      <a:pt x="3322" y="13597"/>
                      <a:pt x="3000" y="13882"/>
                    </a:cubicBezTo>
                    <a:lnTo>
                      <a:pt x="4072" y="13882"/>
                    </a:lnTo>
                    <a:cubicBezTo>
                      <a:pt x="2893" y="14525"/>
                      <a:pt x="5072" y="14775"/>
                      <a:pt x="3643" y="15347"/>
                    </a:cubicBezTo>
                    <a:lnTo>
                      <a:pt x="3393" y="15347"/>
                    </a:lnTo>
                    <a:cubicBezTo>
                      <a:pt x="6179" y="16133"/>
                      <a:pt x="1464" y="16419"/>
                      <a:pt x="4108" y="17240"/>
                    </a:cubicBezTo>
                    <a:cubicBezTo>
                      <a:pt x="3786" y="17133"/>
                      <a:pt x="3572" y="17276"/>
                      <a:pt x="3286" y="17240"/>
                    </a:cubicBezTo>
                    <a:cubicBezTo>
                      <a:pt x="3572" y="17597"/>
                      <a:pt x="3715" y="17954"/>
                      <a:pt x="5786" y="18062"/>
                    </a:cubicBezTo>
                    <a:cubicBezTo>
                      <a:pt x="5751" y="18311"/>
                      <a:pt x="5108" y="18240"/>
                      <a:pt x="4322" y="18240"/>
                    </a:cubicBezTo>
                    <a:cubicBezTo>
                      <a:pt x="5251" y="18276"/>
                      <a:pt x="5608" y="18526"/>
                      <a:pt x="5644" y="18704"/>
                    </a:cubicBezTo>
                    <a:lnTo>
                      <a:pt x="5286" y="18597"/>
                    </a:lnTo>
                    <a:lnTo>
                      <a:pt x="5572" y="19169"/>
                    </a:lnTo>
                    <a:lnTo>
                      <a:pt x="7287" y="19169"/>
                    </a:lnTo>
                    <a:cubicBezTo>
                      <a:pt x="6787" y="19455"/>
                      <a:pt x="5179" y="19097"/>
                      <a:pt x="5572" y="19419"/>
                    </a:cubicBezTo>
                    <a:lnTo>
                      <a:pt x="7001" y="19526"/>
                    </a:lnTo>
                    <a:cubicBezTo>
                      <a:pt x="6679" y="19919"/>
                      <a:pt x="4500" y="20026"/>
                      <a:pt x="3429" y="20312"/>
                    </a:cubicBezTo>
                    <a:cubicBezTo>
                      <a:pt x="2715" y="21776"/>
                      <a:pt x="6144" y="23991"/>
                      <a:pt x="3393" y="25026"/>
                    </a:cubicBezTo>
                    <a:lnTo>
                      <a:pt x="2322" y="24920"/>
                    </a:lnTo>
                    <a:cubicBezTo>
                      <a:pt x="786" y="24669"/>
                      <a:pt x="4536" y="25705"/>
                      <a:pt x="3108" y="25491"/>
                    </a:cubicBezTo>
                    <a:lnTo>
                      <a:pt x="3786" y="25777"/>
                    </a:lnTo>
                    <a:cubicBezTo>
                      <a:pt x="3500" y="25777"/>
                      <a:pt x="3179" y="25813"/>
                      <a:pt x="2857" y="25670"/>
                    </a:cubicBezTo>
                    <a:cubicBezTo>
                      <a:pt x="2786" y="25813"/>
                      <a:pt x="3036" y="25848"/>
                      <a:pt x="3465" y="26062"/>
                    </a:cubicBezTo>
                    <a:lnTo>
                      <a:pt x="2465" y="26027"/>
                    </a:lnTo>
                    <a:cubicBezTo>
                      <a:pt x="1607" y="26420"/>
                      <a:pt x="3322" y="27313"/>
                      <a:pt x="2822" y="27848"/>
                    </a:cubicBezTo>
                    <a:cubicBezTo>
                      <a:pt x="679" y="28062"/>
                      <a:pt x="2179" y="29813"/>
                      <a:pt x="2893" y="30884"/>
                    </a:cubicBezTo>
                    <a:cubicBezTo>
                      <a:pt x="4715" y="32849"/>
                      <a:pt x="-1572" y="31599"/>
                      <a:pt x="464" y="33599"/>
                    </a:cubicBezTo>
                    <a:cubicBezTo>
                      <a:pt x="250" y="33528"/>
                      <a:pt x="643" y="33814"/>
                      <a:pt x="821" y="33920"/>
                    </a:cubicBezTo>
                    <a:lnTo>
                      <a:pt x="179" y="34671"/>
                    </a:lnTo>
                    <a:cubicBezTo>
                      <a:pt x="179" y="34671"/>
                      <a:pt x="71" y="34849"/>
                      <a:pt x="0" y="35171"/>
                    </a:cubicBezTo>
                    <a:lnTo>
                      <a:pt x="11894" y="41815"/>
                    </a:lnTo>
                    <a:cubicBezTo>
                      <a:pt x="12287" y="40386"/>
                      <a:pt x="12073" y="36921"/>
                      <a:pt x="1357" y="35314"/>
                    </a:cubicBezTo>
                    <a:lnTo>
                      <a:pt x="1072" y="35135"/>
                    </a:lnTo>
                    <a:cubicBezTo>
                      <a:pt x="572" y="35242"/>
                      <a:pt x="250" y="35349"/>
                      <a:pt x="143" y="35564"/>
                    </a:cubicBezTo>
                    <a:lnTo>
                      <a:pt x="11501" y="41921"/>
                    </a:lnTo>
                    <a:cubicBezTo>
                      <a:pt x="11644" y="41600"/>
                      <a:pt x="11466" y="41171"/>
                      <a:pt x="10787" y="40457"/>
                    </a:cubicBezTo>
                    <a:cubicBezTo>
                      <a:pt x="12680" y="41386"/>
                      <a:pt x="11287" y="39957"/>
                      <a:pt x="12001" y="40100"/>
                    </a:cubicBezTo>
                    <a:lnTo>
                      <a:pt x="12144" y="40207"/>
                    </a:lnTo>
                    <a:cubicBezTo>
                      <a:pt x="10930" y="39028"/>
                      <a:pt x="13859" y="39886"/>
                      <a:pt x="12752" y="38778"/>
                    </a:cubicBezTo>
                    <a:cubicBezTo>
                      <a:pt x="12894" y="38850"/>
                      <a:pt x="13430" y="39136"/>
                      <a:pt x="13395" y="39242"/>
                    </a:cubicBezTo>
                    <a:cubicBezTo>
                      <a:pt x="13287" y="38814"/>
                      <a:pt x="13073" y="38171"/>
                      <a:pt x="14180" y="38636"/>
                    </a:cubicBezTo>
                    <a:cubicBezTo>
                      <a:pt x="14216" y="37707"/>
                      <a:pt x="15252" y="36778"/>
                      <a:pt x="13537" y="35600"/>
                    </a:cubicBezTo>
                    <a:lnTo>
                      <a:pt x="13859" y="35742"/>
                    </a:lnTo>
                    <a:cubicBezTo>
                      <a:pt x="12716" y="34992"/>
                      <a:pt x="13787" y="35314"/>
                      <a:pt x="13287" y="34778"/>
                    </a:cubicBezTo>
                    <a:cubicBezTo>
                      <a:pt x="13430" y="34813"/>
                      <a:pt x="13537" y="34813"/>
                      <a:pt x="13609" y="34849"/>
                    </a:cubicBezTo>
                    <a:cubicBezTo>
                      <a:pt x="12466" y="34135"/>
                      <a:pt x="13716" y="33885"/>
                      <a:pt x="13287" y="33492"/>
                    </a:cubicBezTo>
                    <a:lnTo>
                      <a:pt x="14073" y="33706"/>
                    </a:lnTo>
                    <a:lnTo>
                      <a:pt x="14073" y="33027"/>
                    </a:lnTo>
                    <a:lnTo>
                      <a:pt x="13859" y="33206"/>
                    </a:lnTo>
                    <a:cubicBezTo>
                      <a:pt x="11716" y="32492"/>
                      <a:pt x="15323" y="33135"/>
                      <a:pt x="14073" y="32277"/>
                    </a:cubicBezTo>
                    <a:cubicBezTo>
                      <a:pt x="14466" y="31920"/>
                      <a:pt x="9787" y="30277"/>
                      <a:pt x="10966" y="30170"/>
                    </a:cubicBezTo>
                    <a:cubicBezTo>
                      <a:pt x="10001" y="29742"/>
                      <a:pt x="12573" y="30741"/>
                      <a:pt x="11859" y="30277"/>
                    </a:cubicBezTo>
                    <a:cubicBezTo>
                      <a:pt x="13002" y="30563"/>
                      <a:pt x="12537" y="30599"/>
                      <a:pt x="13466" y="30741"/>
                    </a:cubicBezTo>
                    <a:cubicBezTo>
                      <a:pt x="13002" y="30313"/>
                      <a:pt x="14752" y="30527"/>
                      <a:pt x="14037" y="29991"/>
                    </a:cubicBezTo>
                    <a:lnTo>
                      <a:pt x="14930" y="30170"/>
                    </a:lnTo>
                    <a:cubicBezTo>
                      <a:pt x="13395" y="29349"/>
                      <a:pt x="16288" y="29491"/>
                      <a:pt x="14823" y="28849"/>
                    </a:cubicBezTo>
                    <a:cubicBezTo>
                      <a:pt x="14180" y="28206"/>
                      <a:pt x="17574" y="29027"/>
                      <a:pt x="15895" y="28170"/>
                    </a:cubicBezTo>
                    <a:lnTo>
                      <a:pt x="17145" y="28170"/>
                    </a:lnTo>
                    <a:cubicBezTo>
                      <a:pt x="17395" y="27991"/>
                      <a:pt x="15680" y="27741"/>
                      <a:pt x="16323" y="27599"/>
                    </a:cubicBezTo>
                    <a:cubicBezTo>
                      <a:pt x="17074" y="27741"/>
                      <a:pt x="17002" y="27384"/>
                      <a:pt x="17681" y="27670"/>
                    </a:cubicBezTo>
                    <a:cubicBezTo>
                      <a:pt x="18967" y="27277"/>
                      <a:pt x="16181" y="26241"/>
                      <a:pt x="18324" y="25777"/>
                    </a:cubicBezTo>
                    <a:cubicBezTo>
                      <a:pt x="16859" y="25419"/>
                      <a:pt x="17788" y="25170"/>
                      <a:pt x="16681" y="24884"/>
                    </a:cubicBezTo>
                    <a:cubicBezTo>
                      <a:pt x="17324" y="24955"/>
                      <a:pt x="16859" y="24134"/>
                      <a:pt x="18252" y="24741"/>
                    </a:cubicBezTo>
                    <a:cubicBezTo>
                      <a:pt x="18359" y="24777"/>
                      <a:pt x="18324" y="24848"/>
                      <a:pt x="18074" y="24812"/>
                    </a:cubicBezTo>
                    <a:lnTo>
                      <a:pt x="18967" y="24991"/>
                    </a:lnTo>
                    <a:cubicBezTo>
                      <a:pt x="20717" y="24777"/>
                      <a:pt x="18145" y="24098"/>
                      <a:pt x="18431" y="23705"/>
                    </a:cubicBezTo>
                    <a:cubicBezTo>
                      <a:pt x="18109" y="23812"/>
                      <a:pt x="18181" y="23991"/>
                      <a:pt x="17574" y="23812"/>
                    </a:cubicBezTo>
                    <a:lnTo>
                      <a:pt x="17752" y="23419"/>
                    </a:lnTo>
                    <a:lnTo>
                      <a:pt x="18502" y="23598"/>
                    </a:lnTo>
                    <a:lnTo>
                      <a:pt x="19002" y="23062"/>
                    </a:lnTo>
                    <a:lnTo>
                      <a:pt x="18074" y="23062"/>
                    </a:lnTo>
                    <a:cubicBezTo>
                      <a:pt x="18574" y="22848"/>
                      <a:pt x="20181" y="22883"/>
                      <a:pt x="18859" y="22419"/>
                    </a:cubicBezTo>
                    <a:cubicBezTo>
                      <a:pt x="18145" y="22205"/>
                      <a:pt x="17574" y="22562"/>
                      <a:pt x="17324" y="22241"/>
                    </a:cubicBezTo>
                    <a:cubicBezTo>
                      <a:pt x="18002" y="21919"/>
                      <a:pt x="19002" y="21419"/>
                      <a:pt x="19324" y="20954"/>
                    </a:cubicBezTo>
                    <a:cubicBezTo>
                      <a:pt x="18288" y="20919"/>
                      <a:pt x="18324" y="20812"/>
                      <a:pt x="18109" y="20633"/>
                    </a:cubicBezTo>
                    <a:lnTo>
                      <a:pt x="19038" y="20669"/>
                    </a:lnTo>
                    <a:cubicBezTo>
                      <a:pt x="17824" y="20062"/>
                      <a:pt x="21038" y="20597"/>
                      <a:pt x="20074" y="20026"/>
                    </a:cubicBezTo>
                    <a:lnTo>
                      <a:pt x="20717" y="20097"/>
                    </a:lnTo>
                    <a:lnTo>
                      <a:pt x="18824" y="19847"/>
                    </a:lnTo>
                    <a:cubicBezTo>
                      <a:pt x="17038" y="19276"/>
                      <a:pt x="20717" y="19704"/>
                      <a:pt x="18288" y="19062"/>
                    </a:cubicBezTo>
                    <a:cubicBezTo>
                      <a:pt x="18431" y="19276"/>
                      <a:pt x="16288" y="19062"/>
                      <a:pt x="16681" y="18811"/>
                    </a:cubicBezTo>
                    <a:lnTo>
                      <a:pt x="17574" y="18919"/>
                    </a:lnTo>
                    <a:cubicBezTo>
                      <a:pt x="17395" y="18776"/>
                      <a:pt x="17038" y="18704"/>
                      <a:pt x="17216" y="18633"/>
                    </a:cubicBezTo>
                    <a:cubicBezTo>
                      <a:pt x="17681" y="18740"/>
                      <a:pt x="18502" y="18740"/>
                      <a:pt x="18359" y="18526"/>
                    </a:cubicBezTo>
                    <a:lnTo>
                      <a:pt x="19467" y="18704"/>
                    </a:lnTo>
                    <a:lnTo>
                      <a:pt x="17859" y="18240"/>
                    </a:lnTo>
                    <a:cubicBezTo>
                      <a:pt x="18824" y="17990"/>
                      <a:pt x="17645" y="17490"/>
                      <a:pt x="18895" y="17418"/>
                    </a:cubicBezTo>
                    <a:cubicBezTo>
                      <a:pt x="18895" y="17418"/>
                      <a:pt x="19502" y="16811"/>
                      <a:pt x="18181" y="16633"/>
                    </a:cubicBezTo>
                    <a:cubicBezTo>
                      <a:pt x="19038" y="16776"/>
                      <a:pt x="19360" y="16454"/>
                      <a:pt x="20360" y="16561"/>
                    </a:cubicBezTo>
                    <a:cubicBezTo>
                      <a:pt x="19395" y="16383"/>
                      <a:pt x="18645" y="15883"/>
                      <a:pt x="19645" y="15704"/>
                    </a:cubicBezTo>
                    <a:lnTo>
                      <a:pt x="19752" y="15740"/>
                    </a:lnTo>
                    <a:cubicBezTo>
                      <a:pt x="20824" y="15061"/>
                      <a:pt x="18359" y="14525"/>
                      <a:pt x="19610" y="13918"/>
                    </a:cubicBezTo>
                    <a:cubicBezTo>
                      <a:pt x="18538" y="13918"/>
                      <a:pt x="19145" y="13632"/>
                      <a:pt x="17788" y="13668"/>
                    </a:cubicBezTo>
                    <a:cubicBezTo>
                      <a:pt x="16466" y="13025"/>
                      <a:pt x="20538" y="12525"/>
                      <a:pt x="16359" y="12275"/>
                    </a:cubicBezTo>
                    <a:cubicBezTo>
                      <a:pt x="16145" y="11989"/>
                      <a:pt x="17324" y="11954"/>
                      <a:pt x="17538" y="11811"/>
                    </a:cubicBezTo>
                    <a:lnTo>
                      <a:pt x="17752" y="11882"/>
                    </a:lnTo>
                    <a:cubicBezTo>
                      <a:pt x="17395" y="11346"/>
                      <a:pt x="17359" y="11203"/>
                      <a:pt x="17466" y="10810"/>
                    </a:cubicBezTo>
                    <a:cubicBezTo>
                      <a:pt x="17074" y="10632"/>
                      <a:pt x="15109" y="10596"/>
                      <a:pt x="15573" y="10239"/>
                    </a:cubicBezTo>
                    <a:cubicBezTo>
                      <a:pt x="16359" y="10346"/>
                      <a:pt x="16216" y="10203"/>
                      <a:pt x="16216" y="10061"/>
                    </a:cubicBezTo>
                    <a:cubicBezTo>
                      <a:pt x="16323" y="10132"/>
                      <a:pt x="16609" y="10168"/>
                      <a:pt x="17145" y="9989"/>
                    </a:cubicBezTo>
                    <a:cubicBezTo>
                      <a:pt x="16895" y="9953"/>
                      <a:pt x="16752" y="9918"/>
                      <a:pt x="16645" y="9882"/>
                    </a:cubicBezTo>
                    <a:cubicBezTo>
                      <a:pt x="16716" y="9882"/>
                      <a:pt x="16752" y="9882"/>
                      <a:pt x="16824" y="9882"/>
                    </a:cubicBezTo>
                    <a:cubicBezTo>
                      <a:pt x="16538" y="9668"/>
                      <a:pt x="16323" y="9703"/>
                      <a:pt x="16216" y="9810"/>
                    </a:cubicBezTo>
                    <a:cubicBezTo>
                      <a:pt x="16109" y="9810"/>
                      <a:pt x="15931" y="9810"/>
                      <a:pt x="15752" y="9846"/>
                    </a:cubicBezTo>
                    <a:cubicBezTo>
                      <a:pt x="16752" y="9596"/>
                      <a:pt x="15680" y="9203"/>
                      <a:pt x="17002" y="9168"/>
                    </a:cubicBezTo>
                    <a:cubicBezTo>
                      <a:pt x="16681" y="8524"/>
                      <a:pt x="15323" y="8060"/>
                      <a:pt x="14788" y="7524"/>
                    </a:cubicBezTo>
                    <a:cubicBezTo>
                      <a:pt x="15466" y="7453"/>
                      <a:pt x="16073" y="7560"/>
                      <a:pt x="16359" y="7739"/>
                    </a:cubicBezTo>
                    <a:lnTo>
                      <a:pt x="16109" y="7346"/>
                    </a:lnTo>
                    <a:cubicBezTo>
                      <a:pt x="17109" y="7346"/>
                      <a:pt x="16681" y="7560"/>
                      <a:pt x="16859" y="7667"/>
                    </a:cubicBezTo>
                    <a:cubicBezTo>
                      <a:pt x="18431" y="7167"/>
                      <a:pt x="15252" y="6739"/>
                      <a:pt x="16716" y="6203"/>
                    </a:cubicBezTo>
                    <a:lnTo>
                      <a:pt x="15931" y="6096"/>
                    </a:lnTo>
                    <a:lnTo>
                      <a:pt x="16073" y="6060"/>
                    </a:lnTo>
                    <a:cubicBezTo>
                      <a:pt x="15645" y="6060"/>
                      <a:pt x="15109" y="5953"/>
                      <a:pt x="14966" y="5881"/>
                    </a:cubicBezTo>
                    <a:cubicBezTo>
                      <a:pt x="15823" y="5810"/>
                      <a:pt x="16931" y="5846"/>
                      <a:pt x="16895" y="5596"/>
                    </a:cubicBezTo>
                    <a:cubicBezTo>
                      <a:pt x="17716" y="5381"/>
                      <a:pt x="16466" y="5024"/>
                      <a:pt x="16002" y="4738"/>
                    </a:cubicBezTo>
                    <a:cubicBezTo>
                      <a:pt x="15859" y="4881"/>
                      <a:pt x="15395" y="4845"/>
                      <a:pt x="15073" y="4774"/>
                    </a:cubicBezTo>
                    <a:cubicBezTo>
                      <a:pt x="15038" y="4631"/>
                      <a:pt x="15895" y="4560"/>
                      <a:pt x="15538" y="4452"/>
                    </a:cubicBezTo>
                    <a:lnTo>
                      <a:pt x="16681" y="4417"/>
                    </a:lnTo>
                    <a:cubicBezTo>
                      <a:pt x="15609" y="4488"/>
                      <a:pt x="15502" y="4095"/>
                      <a:pt x="15038" y="4060"/>
                    </a:cubicBezTo>
                    <a:cubicBezTo>
                      <a:pt x="15895" y="3988"/>
                      <a:pt x="15788" y="4238"/>
                      <a:pt x="16431" y="4274"/>
                    </a:cubicBezTo>
                    <a:cubicBezTo>
                      <a:pt x="16323" y="3738"/>
                      <a:pt x="16359" y="4024"/>
                      <a:pt x="16252" y="3488"/>
                    </a:cubicBezTo>
                    <a:cubicBezTo>
                      <a:pt x="15395" y="3238"/>
                      <a:pt x="15145" y="3559"/>
                      <a:pt x="14145" y="3417"/>
                    </a:cubicBezTo>
                    <a:cubicBezTo>
                      <a:pt x="13930" y="3167"/>
                      <a:pt x="13109" y="2953"/>
                      <a:pt x="13787" y="2667"/>
                    </a:cubicBezTo>
                    <a:lnTo>
                      <a:pt x="12752" y="2774"/>
                    </a:lnTo>
                    <a:cubicBezTo>
                      <a:pt x="11966" y="2309"/>
                      <a:pt x="12073" y="2024"/>
                      <a:pt x="13109" y="1738"/>
                    </a:cubicBezTo>
                    <a:cubicBezTo>
                      <a:pt x="4751" y="-1727"/>
                      <a:pt x="1714" y="1059"/>
                      <a:pt x="1714" y="1059"/>
                    </a:cubicBezTo>
                    <a:cubicBezTo>
                      <a:pt x="-750" y="2702"/>
                      <a:pt x="2250" y="3417"/>
                      <a:pt x="3072" y="506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" name="Graphic 511">
              <a:extLst>
                <a:ext uri="{FF2B5EF4-FFF2-40B4-BE49-F238E27FC236}">
                  <a16:creationId xmlns:a16="http://schemas.microsoft.com/office/drawing/2014/main" id="{3ED1BACD-9D94-A643-BC1C-8DC5BF829540}"/>
                </a:ext>
              </a:extLst>
            </p:cNvPr>
            <p:cNvGrpSpPr/>
            <p:nvPr/>
          </p:nvGrpSpPr>
          <p:grpSpPr>
            <a:xfrm>
              <a:off x="7634822" y="6233449"/>
              <a:ext cx="18930" cy="120575"/>
              <a:chOff x="7634822" y="6233449"/>
              <a:chExt cx="18930" cy="120575"/>
            </a:xfrm>
            <a:grpFill/>
          </p:grpSpPr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74B7D2C1-8298-B843-9C4A-5C422E2A96BE}"/>
                  </a:ext>
                </a:extLst>
              </p:cNvPr>
              <p:cNvSpPr/>
              <p:nvPr/>
            </p:nvSpPr>
            <p:spPr>
              <a:xfrm>
                <a:off x="7650110" y="6249995"/>
                <a:ext cx="464" cy="285"/>
              </a:xfrm>
              <a:custGeom>
                <a:avLst/>
                <a:gdLst>
                  <a:gd name="connsiteX0" fmla="*/ 464 w 464"/>
                  <a:gd name="connsiteY0" fmla="*/ 0 h 285"/>
                  <a:gd name="connsiteX1" fmla="*/ 0 w 464"/>
                  <a:gd name="connsiteY1" fmla="*/ 286 h 285"/>
                  <a:gd name="connsiteX2" fmla="*/ 464 w 464"/>
                  <a:gd name="connsiteY2" fmla="*/ 0 h 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285">
                    <a:moveTo>
                      <a:pt x="464" y="0"/>
                    </a:moveTo>
                    <a:lnTo>
                      <a:pt x="0" y="286"/>
                    </a:lnTo>
                    <a:cubicBezTo>
                      <a:pt x="214" y="286"/>
                      <a:pt x="393" y="214"/>
                      <a:pt x="4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3AB1833B-7A7F-FA4C-AC99-D307F610C53D}"/>
                  </a:ext>
                </a:extLst>
              </p:cNvPr>
              <p:cNvSpPr/>
              <p:nvPr/>
            </p:nvSpPr>
            <p:spPr>
              <a:xfrm>
                <a:off x="7651324" y="6329683"/>
                <a:ext cx="107" cy="107"/>
              </a:xfrm>
              <a:custGeom>
                <a:avLst/>
                <a:gdLst>
                  <a:gd name="connsiteX0" fmla="*/ 0 w 107"/>
                  <a:gd name="connsiteY0" fmla="*/ 0 h 107"/>
                  <a:gd name="connsiteX1" fmla="*/ 107 w 107"/>
                  <a:gd name="connsiteY1" fmla="*/ 107 h 107"/>
                  <a:gd name="connsiteX2" fmla="*/ 0 w 107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7">
                    <a:moveTo>
                      <a:pt x="0" y="0"/>
                    </a:moveTo>
                    <a:lnTo>
                      <a:pt x="107" y="107"/>
                    </a:lnTo>
                    <a:cubicBezTo>
                      <a:pt x="36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AA71E586-0852-A44C-9A13-41AAE806247B}"/>
                  </a:ext>
                </a:extLst>
              </p:cNvPr>
              <p:cNvSpPr/>
              <p:nvPr/>
            </p:nvSpPr>
            <p:spPr>
              <a:xfrm>
                <a:off x="7634858" y="6260568"/>
                <a:ext cx="107" cy="107"/>
              </a:xfrm>
              <a:custGeom>
                <a:avLst/>
                <a:gdLst>
                  <a:gd name="connsiteX0" fmla="*/ 107 w 107"/>
                  <a:gd name="connsiteY0" fmla="*/ 107 h 107"/>
                  <a:gd name="connsiteX1" fmla="*/ 107 w 107"/>
                  <a:gd name="connsiteY1" fmla="*/ 107 h 107"/>
                  <a:gd name="connsiteX2" fmla="*/ 0 w 107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7">
                    <a:moveTo>
                      <a:pt x="107" y="107"/>
                    </a:moveTo>
                    <a:lnTo>
                      <a:pt x="107" y="10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008591BF-9AF1-7E48-8EB2-749EDD8351E7}"/>
                  </a:ext>
                </a:extLst>
              </p:cNvPr>
              <p:cNvSpPr/>
              <p:nvPr/>
            </p:nvSpPr>
            <p:spPr>
              <a:xfrm>
                <a:off x="7634822" y="6233449"/>
                <a:ext cx="18930" cy="120575"/>
              </a:xfrm>
              <a:custGeom>
                <a:avLst/>
                <a:gdLst>
                  <a:gd name="connsiteX0" fmla="*/ 2786 w 18930"/>
                  <a:gd name="connsiteY0" fmla="*/ 12046 h 120575"/>
                  <a:gd name="connsiteX1" fmla="*/ 357 w 18930"/>
                  <a:gd name="connsiteY1" fmla="*/ 20939 h 120575"/>
                  <a:gd name="connsiteX2" fmla="*/ 143 w 18930"/>
                  <a:gd name="connsiteY2" fmla="*/ 27226 h 120575"/>
                  <a:gd name="connsiteX3" fmla="*/ 1036 w 18930"/>
                  <a:gd name="connsiteY3" fmla="*/ 31548 h 120575"/>
                  <a:gd name="connsiteX4" fmla="*/ 107 w 18930"/>
                  <a:gd name="connsiteY4" fmla="*/ 31976 h 120575"/>
                  <a:gd name="connsiteX5" fmla="*/ 286 w 18930"/>
                  <a:gd name="connsiteY5" fmla="*/ 33370 h 120575"/>
                  <a:gd name="connsiteX6" fmla="*/ 36 w 18930"/>
                  <a:gd name="connsiteY6" fmla="*/ 33334 h 120575"/>
                  <a:gd name="connsiteX7" fmla="*/ 536 w 18930"/>
                  <a:gd name="connsiteY7" fmla="*/ 35048 h 120575"/>
                  <a:gd name="connsiteX8" fmla="*/ 286 w 18930"/>
                  <a:gd name="connsiteY8" fmla="*/ 35012 h 120575"/>
                  <a:gd name="connsiteX9" fmla="*/ 357 w 18930"/>
                  <a:gd name="connsiteY9" fmla="*/ 35799 h 120575"/>
                  <a:gd name="connsiteX10" fmla="*/ 0 w 18930"/>
                  <a:gd name="connsiteY10" fmla="*/ 35656 h 120575"/>
                  <a:gd name="connsiteX11" fmla="*/ 357 w 18930"/>
                  <a:gd name="connsiteY11" fmla="*/ 38942 h 120575"/>
                  <a:gd name="connsiteX12" fmla="*/ 1429 w 18930"/>
                  <a:gd name="connsiteY12" fmla="*/ 38870 h 120575"/>
                  <a:gd name="connsiteX13" fmla="*/ 1036 w 18930"/>
                  <a:gd name="connsiteY13" fmla="*/ 43657 h 120575"/>
                  <a:gd name="connsiteX14" fmla="*/ 786 w 18930"/>
                  <a:gd name="connsiteY14" fmla="*/ 43621 h 120575"/>
                  <a:gd name="connsiteX15" fmla="*/ 1786 w 18930"/>
                  <a:gd name="connsiteY15" fmla="*/ 49800 h 120575"/>
                  <a:gd name="connsiteX16" fmla="*/ 1000 w 18930"/>
                  <a:gd name="connsiteY16" fmla="*/ 49943 h 120575"/>
                  <a:gd name="connsiteX17" fmla="*/ 3679 w 18930"/>
                  <a:gd name="connsiteY17" fmla="*/ 52122 h 120575"/>
                  <a:gd name="connsiteX18" fmla="*/ 2286 w 18930"/>
                  <a:gd name="connsiteY18" fmla="*/ 52979 h 120575"/>
                  <a:gd name="connsiteX19" fmla="*/ 3715 w 18930"/>
                  <a:gd name="connsiteY19" fmla="*/ 54193 h 120575"/>
                  <a:gd name="connsiteX20" fmla="*/ 3358 w 18930"/>
                  <a:gd name="connsiteY20" fmla="*/ 53944 h 120575"/>
                  <a:gd name="connsiteX21" fmla="*/ 3786 w 18930"/>
                  <a:gd name="connsiteY21" fmla="*/ 55694 h 120575"/>
                  <a:gd name="connsiteX22" fmla="*/ 5501 w 18930"/>
                  <a:gd name="connsiteY22" fmla="*/ 55229 h 120575"/>
                  <a:gd name="connsiteX23" fmla="*/ 3893 w 18930"/>
                  <a:gd name="connsiteY23" fmla="*/ 56515 h 120575"/>
                  <a:gd name="connsiteX24" fmla="*/ 5322 w 18930"/>
                  <a:gd name="connsiteY24" fmla="*/ 56408 h 120575"/>
                  <a:gd name="connsiteX25" fmla="*/ 1857 w 18930"/>
                  <a:gd name="connsiteY25" fmla="*/ 59801 h 120575"/>
                  <a:gd name="connsiteX26" fmla="*/ 2750 w 18930"/>
                  <a:gd name="connsiteY26" fmla="*/ 67195 h 120575"/>
                  <a:gd name="connsiteX27" fmla="*/ 3179 w 18930"/>
                  <a:gd name="connsiteY27" fmla="*/ 70910 h 120575"/>
                  <a:gd name="connsiteX28" fmla="*/ 2143 w 18930"/>
                  <a:gd name="connsiteY28" fmla="*/ 75089 h 120575"/>
                  <a:gd name="connsiteX29" fmla="*/ 1072 w 18930"/>
                  <a:gd name="connsiteY29" fmla="*/ 75339 h 120575"/>
                  <a:gd name="connsiteX30" fmla="*/ 1964 w 18930"/>
                  <a:gd name="connsiteY30" fmla="*/ 77089 h 120575"/>
                  <a:gd name="connsiteX31" fmla="*/ 2715 w 18930"/>
                  <a:gd name="connsiteY31" fmla="*/ 77697 h 120575"/>
                  <a:gd name="connsiteX32" fmla="*/ 1786 w 18930"/>
                  <a:gd name="connsiteY32" fmla="*/ 77982 h 120575"/>
                  <a:gd name="connsiteX33" fmla="*/ 2536 w 18930"/>
                  <a:gd name="connsiteY33" fmla="*/ 78982 h 120575"/>
                  <a:gd name="connsiteX34" fmla="*/ 1607 w 18930"/>
                  <a:gd name="connsiteY34" fmla="*/ 79697 h 120575"/>
                  <a:gd name="connsiteX35" fmla="*/ 3179 w 18930"/>
                  <a:gd name="connsiteY35" fmla="*/ 86090 h 120575"/>
                  <a:gd name="connsiteX36" fmla="*/ 3286 w 18930"/>
                  <a:gd name="connsiteY36" fmla="*/ 91163 h 120575"/>
                  <a:gd name="connsiteX37" fmla="*/ 5215 w 18930"/>
                  <a:gd name="connsiteY37" fmla="*/ 95092 h 120575"/>
                  <a:gd name="connsiteX38" fmla="*/ 3000 w 18930"/>
                  <a:gd name="connsiteY38" fmla="*/ 108058 h 120575"/>
                  <a:gd name="connsiteX39" fmla="*/ 3465 w 18930"/>
                  <a:gd name="connsiteY39" fmla="*/ 108665 h 120575"/>
                  <a:gd name="connsiteX40" fmla="*/ 3929 w 18930"/>
                  <a:gd name="connsiteY40" fmla="*/ 113558 h 120575"/>
                  <a:gd name="connsiteX41" fmla="*/ 4501 w 18930"/>
                  <a:gd name="connsiteY41" fmla="*/ 115523 h 120575"/>
                  <a:gd name="connsiteX42" fmla="*/ 5536 w 18930"/>
                  <a:gd name="connsiteY42" fmla="*/ 117416 h 120575"/>
                  <a:gd name="connsiteX43" fmla="*/ 8251 w 18930"/>
                  <a:gd name="connsiteY43" fmla="*/ 120202 h 120575"/>
                  <a:gd name="connsiteX44" fmla="*/ 11680 w 18930"/>
                  <a:gd name="connsiteY44" fmla="*/ 120416 h 120575"/>
                  <a:gd name="connsiteX45" fmla="*/ 16895 w 18930"/>
                  <a:gd name="connsiteY45" fmla="*/ 116451 h 120575"/>
                  <a:gd name="connsiteX46" fmla="*/ 17216 w 18930"/>
                  <a:gd name="connsiteY46" fmla="*/ 116594 h 120575"/>
                  <a:gd name="connsiteX47" fmla="*/ 17395 w 18930"/>
                  <a:gd name="connsiteY47" fmla="*/ 112451 h 120575"/>
                  <a:gd name="connsiteX48" fmla="*/ 15609 w 18930"/>
                  <a:gd name="connsiteY48" fmla="*/ 110629 h 120575"/>
                  <a:gd name="connsiteX49" fmla="*/ 16252 w 18930"/>
                  <a:gd name="connsiteY49" fmla="*/ 108951 h 120575"/>
                  <a:gd name="connsiteX50" fmla="*/ 16431 w 18930"/>
                  <a:gd name="connsiteY50" fmla="*/ 108951 h 120575"/>
                  <a:gd name="connsiteX51" fmla="*/ 16252 w 18930"/>
                  <a:gd name="connsiteY51" fmla="*/ 106164 h 120575"/>
                  <a:gd name="connsiteX52" fmla="*/ 17038 w 18930"/>
                  <a:gd name="connsiteY52" fmla="*/ 106486 h 120575"/>
                  <a:gd name="connsiteX53" fmla="*/ 17645 w 18930"/>
                  <a:gd name="connsiteY53" fmla="*/ 104807 h 120575"/>
                  <a:gd name="connsiteX54" fmla="*/ 16645 w 18930"/>
                  <a:gd name="connsiteY54" fmla="*/ 98413 h 120575"/>
                  <a:gd name="connsiteX55" fmla="*/ 16966 w 18930"/>
                  <a:gd name="connsiteY55" fmla="*/ 98556 h 120575"/>
                  <a:gd name="connsiteX56" fmla="*/ 16252 w 18930"/>
                  <a:gd name="connsiteY56" fmla="*/ 96413 h 120575"/>
                  <a:gd name="connsiteX57" fmla="*/ 16573 w 18930"/>
                  <a:gd name="connsiteY57" fmla="*/ 96306 h 120575"/>
                  <a:gd name="connsiteX58" fmla="*/ 15788 w 18930"/>
                  <a:gd name="connsiteY58" fmla="*/ 92591 h 120575"/>
                  <a:gd name="connsiteX59" fmla="*/ 16609 w 18930"/>
                  <a:gd name="connsiteY59" fmla="*/ 92484 h 120575"/>
                  <a:gd name="connsiteX60" fmla="*/ 16181 w 18930"/>
                  <a:gd name="connsiteY60" fmla="*/ 90484 h 120575"/>
                  <a:gd name="connsiteX61" fmla="*/ 16109 w 18930"/>
                  <a:gd name="connsiteY61" fmla="*/ 91198 h 120575"/>
                  <a:gd name="connsiteX62" fmla="*/ 15680 w 18930"/>
                  <a:gd name="connsiteY62" fmla="*/ 88662 h 120575"/>
                  <a:gd name="connsiteX63" fmla="*/ 11609 w 18930"/>
                  <a:gd name="connsiteY63" fmla="*/ 85805 h 120575"/>
                  <a:gd name="connsiteX64" fmla="*/ 12430 w 18930"/>
                  <a:gd name="connsiteY64" fmla="*/ 85340 h 120575"/>
                  <a:gd name="connsiteX65" fmla="*/ 14109 w 18930"/>
                  <a:gd name="connsiteY65" fmla="*/ 85233 h 120575"/>
                  <a:gd name="connsiteX66" fmla="*/ 14145 w 18930"/>
                  <a:gd name="connsiteY66" fmla="*/ 82911 h 120575"/>
                  <a:gd name="connsiteX67" fmla="*/ 15038 w 18930"/>
                  <a:gd name="connsiteY67" fmla="*/ 82733 h 120575"/>
                  <a:gd name="connsiteX68" fmla="*/ 14252 w 18930"/>
                  <a:gd name="connsiteY68" fmla="*/ 79697 h 120575"/>
                  <a:gd name="connsiteX69" fmla="*/ 15002 w 18930"/>
                  <a:gd name="connsiteY69" fmla="*/ 77554 h 120575"/>
                  <a:gd name="connsiteX70" fmla="*/ 16216 w 18930"/>
                  <a:gd name="connsiteY70" fmla="*/ 77018 h 120575"/>
                  <a:gd name="connsiteX71" fmla="*/ 15288 w 18930"/>
                  <a:gd name="connsiteY71" fmla="*/ 76089 h 120575"/>
                  <a:gd name="connsiteX72" fmla="*/ 16645 w 18930"/>
                  <a:gd name="connsiteY72" fmla="*/ 75660 h 120575"/>
                  <a:gd name="connsiteX73" fmla="*/ 17109 w 18930"/>
                  <a:gd name="connsiteY73" fmla="*/ 71231 h 120575"/>
                  <a:gd name="connsiteX74" fmla="*/ 15395 w 18930"/>
                  <a:gd name="connsiteY74" fmla="*/ 69231 h 120575"/>
                  <a:gd name="connsiteX75" fmla="*/ 16931 w 18930"/>
                  <a:gd name="connsiteY75" fmla="*/ 68338 h 120575"/>
                  <a:gd name="connsiteX76" fmla="*/ 16752 w 18930"/>
                  <a:gd name="connsiteY76" fmla="*/ 68624 h 120575"/>
                  <a:gd name="connsiteX77" fmla="*/ 17645 w 18930"/>
                  <a:gd name="connsiteY77" fmla="*/ 68803 h 120575"/>
                  <a:gd name="connsiteX78" fmla="*/ 17002 w 18930"/>
                  <a:gd name="connsiteY78" fmla="*/ 65338 h 120575"/>
                  <a:gd name="connsiteX79" fmla="*/ 16181 w 18930"/>
                  <a:gd name="connsiteY79" fmla="*/ 65838 h 120575"/>
                  <a:gd name="connsiteX80" fmla="*/ 16323 w 18930"/>
                  <a:gd name="connsiteY80" fmla="*/ 64731 h 120575"/>
                  <a:gd name="connsiteX81" fmla="*/ 17074 w 18930"/>
                  <a:gd name="connsiteY81" fmla="*/ 64981 h 120575"/>
                  <a:gd name="connsiteX82" fmla="*/ 17538 w 18930"/>
                  <a:gd name="connsiteY82" fmla="*/ 63302 h 120575"/>
                  <a:gd name="connsiteX83" fmla="*/ 16609 w 18930"/>
                  <a:gd name="connsiteY83" fmla="*/ 63552 h 120575"/>
                  <a:gd name="connsiteX84" fmla="*/ 17359 w 18930"/>
                  <a:gd name="connsiteY84" fmla="*/ 61480 h 120575"/>
                  <a:gd name="connsiteX85" fmla="*/ 15823 w 18930"/>
                  <a:gd name="connsiteY85" fmla="*/ 61444 h 120575"/>
                  <a:gd name="connsiteX86" fmla="*/ 17716 w 18930"/>
                  <a:gd name="connsiteY86" fmla="*/ 57194 h 120575"/>
                  <a:gd name="connsiteX87" fmla="*/ 16502 w 18930"/>
                  <a:gd name="connsiteY87" fmla="*/ 56658 h 120575"/>
                  <a:gd name="connsiteX88" fmla="*/ 17431 w 18930"/>
                  <a:gd name="connsiteY88" fmla="*/ 56551 h 120575"/>
                  <a:gd name="connsiteX89" fmla="*/ 18288 w 18930"/>
                  <a:gd name="connsiteY89" fmla="*/ 54622 h 120575"/>
                  <a:gd name="connsiteX90" fmla="*/ 18931 w 18930"/>
                  <a:gd name="connsiteY90" fmla="*/ 54694 h 120575"/>
                  <a:gd name="connsiteX91" fmla="*/ 17002 w 18930"/>
                  <a:gd name="connsiteY91" fmla="*/ 54479 h 120575"/>
                  <a:gd name="connsiteX92" fmla="*/ 16288 w 18930"/>
                  <a:gd name="connsiteY92" fmla="*/ 52515 h 120575"/>
                  <a:gd name="connsiteX93" fmla="*/ 14645 w 18930"/>
                  <a:gd name="connsiteY93" fmla="*/ 52229 h 120575"/>
                  <a:gd name="connsiteX94" fmla="*/ 15538 w 18930"/>
                  <a:gd name="connsiteY94" fmla="*/ 52336 h 120575"/>
                  <a:gd name="connsiteX95" fmla="*/ 15109 w 18930"/>
                  <a:gd name="connsiteY95" fmla="*/ 51622 h 120575"/>
                  <a:gd name="connsiteX96" fmla="*/ 16216 w 18930"/>
                  <a:gd name="connsiteY96" fmla="*/ 51122 h 120575"/>
                  <a:gd name="connsiteX97" fmla="*/ 17324 w 18930"/>
                  <a:gd name="connsiteY97" fmla="*/ 51408 h 120575"/>
                  <a:gd name="connsiteX98" fmla="*/ 15645 w 18930"/>
                  <a:gd name="connsiteY98" fmla="*/ 50515 h 120575"/>
                  <a:gd name="connsiteX99" fmla="*/ 16502 w 18930"/>
                  <a:gd name="connsiteY99" fmla="*/ 48157 h 120575"/>
                  <a:gd name="connsiteX100" fmla="*/ 15645 w 18930"/>
                  <a:gd name="connsiteY100" fmla="*/ 46192 h 120575"/>
                  <a:gd name="connsiteX101" fmla="*/ 17788 w 18930"/>
                  <a:gd name="connsiteY101" fmla="*/ 45800 h 120575"/>
                  <a:gd name="connsiteX102" fmla="*/ 17002 w 18930"/>
                  <a:gd name="connsiteY102" fmla="*/ 43692 h 120575"/>
                  <a:gd name="connsiteX103" fmla="*/ 17109 w 18930"/>
                  <a:gd name="connsiteY103" fmla="*/ 43800 h 120575"/>
                  <a:gd name="connsiteX104" fmla="*/ 16931 w 18930"/>
                  <a:gd name="connsiteY104" fmla="*/ 39084 h 120575"/>
                  <a:gd name="connsiteX105" fmla="*/ 15109 w 18930"/>
                  <a:gd name="connsiteY105" fmla="*/ 38478 h 120575"/>
                  <a:gd name="connsiteX106" fmla="*/ 13823 w 18930"/>
                  <a:gd name="connsiteY106" fmla="*/ 34727 h 120575"/>
                  <a:gd name="connsiteX107" fmla="*/ 15109 w 18930"/>
                  <a:gd name="connsiteY107" fmla="*/ 33513 h 120575"/>
                  <a:gd name="connsiteX108" fmla="*/ 15323 w 18930"/>
                  <a:gd name="connsiteY108" fmla="*/ 33691 h 120575"/>
                  <a:gd name="connsiteX109" fmla="*/ 15288 w 18930"/>
                  <a:gd name="connsiteY109" fmla="*/ 30798 h 120575"/>
                  <a:gd name="connsiteX110" fmla="*/ 13609 w 18930"/>
                  <a:gd name="connsiteY110" fmla="*/ 29012 h 120575"/>
                  <a:gd name="connsiteX111" fmla="*/ 14288 w 18930"/>
                  <a:gd name="connsiteY111" fmla="*/ 28619 h 120575"/>
                  <a:gd name="connsiteX112" fmla="*/ 15216 w 18930"/>
                  <a:gd name="connsiteY112" fmla="*/ 28548 h 120575"/>
                  <a:gd name="connsiteX113" fmla="*/ 14752 w 18930"/>
                  <a:gd name="connsiteY113" fmla="*/ 28190 h 120575"/>
                  <a:gd name="connsiteX114" fmla="*/ 14930 w 18930"/>
                  <a:gd name="connsiteY114" fmla="*/ 28190 h 120575"/>
                  <a:gd name="connsiteX115" fmla="*/ 14359 w 18930"/>
                  <a:gd name="connsiteY115" fmla="*/ 27869 h 120575"/>
                  <a:gd name="connsiteX116" fmla="*/ 13859 w 18930"/>
                  <a:gd name="connsiteY116" fmla="*/ 27904 h 120575"/>
                  <a:gd name="connsiteX117" fmla="*/ 15359 w 18930"/>
                  <a:gd name="connsiteY117" fmla="*/ 26154 h 120575"/>
                  <a:gd name="connsiteX118" fmla="*/ 13752 w 18930"/>
                  <a:gd name="connsiteY118" fmla="*/ 21011 h 120575"/>
                  <a:gd name="connsiteX119" fmla="*/ 15216 w 18930"/>
                  <a:gd name="connsiteY119" fmla="*/ 21832 h 120575"/>
                  <a:gd name="connsiteX120" fmla="*/ 15073 w 18930"/>
                  <a:gd name="connsiteY120" fmla="*/ 20654 h 120575"/>
                  <a:gd name="connsiteX121" fmla="*/ 15716 w 18930"/>
                  <a:gd name="connsiteY121" fmla="*/ 21761 h 120575"/>
                  <a:gd name="connsiteX122" fmla="*/ 16038 w 18930"/>
                  <a:gd name="connsiteY122" fmla="*/ 17260 h 120575"/>
                  <a:gd name="connsiteX123" fmla="*/ 15288 w 18930"/>
                  <a:gd name="connsiteY123" fmla="*/ 16867 h 120575"/>
                  <a:gd name="connsiteX124" fmla="*/ 15431 w 18930"/>
                  <a:gd name="connsiteY124" fmla="*/ 16796 h 120575"/>
                  <a:gd name="connsiteX125" fmla="*/ 14359 w 18930"/>
                  <a:gd name="connsiteY125" fmla="*/ 16118 h 120575"/>
                  <a:gd name="connsiteX126" fmla="*/ 16323 w 18930"/>
                  <a:gd name="connsiteY126" fmla="*/ 15439 h 120575"/>
                  <a:gd name="connsiteX127" fmla="*/ 15573 w 18930"/>
                  <a:gd name="connsiteY127" fmla="*/ 12688 h 120575"/>
                  <a:gd name="connsiteX128" fmla="*/ 14645 w 18930"/>
                  <a:gd name="connsiteY128" fmla="*/ 12760 h 120575"/>
                  <a:gd name="connsiteX129" fmla="*/ 15145 w 18930"/>
                  <a:gd name="connsiteY129" fmla="*/ 11795 h 120575"/>
                  <a:gd name="connsiteX130" fmla="*/ 16288 w 18930"/>
                  <a:gd name="connsiteY130" fmla="*/ 11795 h 120575"/>
                  <a:gd name="connsiteX131" fmla="*/ 14645 w 18930"/>
                  <a:gd name="connsiteY131" fmla="*/ 10545 h 120575"/>
                  <a:gd name="connsiteX132" fmla="*/ 16038 w 18930"/>
                  <a:gd name="connsiteY132" fmla="*/ 11296 h 120575"/>
                  <a:gd name="connsiteX133" fmla="*/ 15895 w 18930"/>
                  <a:gd name="connsiteY133" fmla="*/ 8759 h 120575"/>
                  <a:gd name="connsiteX134" fmla="*/ 13787 w 18930"/>
                  <a:gd name="connsiteY134" fmla="*/ 8545 h 120575"/>
                  <a:gd name="connsiteX135" fmla="*/ 13323 w 18930"/>
                  <a:gd name="connsiteY135" fmla="*/ 6152 h 120575"/>
                  <a:gd name="connsiteX136" fmla="*/ 12323 w 18930"/>
                  <a:gd name="connsiteY136" fmla="*/ 6509 h 120575"/>
                  <a:gd name="connsiteX137" fmla="*/ 12359 w 18930"/>
                  <a:gd name="connsiteY137" fmla="*/ 3187 h 120575"/>
                  <a:gd name="connsiteX138" fmla="*/ 6179 w 18930"/>
                  <a:gd name="connsiteY138" fmla="*/ 8 h 120575"/>
                  <a:gd name="connsiteX139" fmla="*/ 2786 w 18930"/>
                  <a:gd name="connsiteY139" fmla="*/ 1009 h 120575"/>
                  <a:gd name="connsiteX140" fmla="*/ 786 w 18930"/>
                  <a:gd name="connsiteY140" fmla="*/ 3401 h 120575"/>
                  <a:gd name="connsiteX141" fmla="*/ 2786 w 18930"/>
                  <a:gd name="connsiteY141" fmla="*/ 12046 h 12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</a:cxnLst>
                <a:rect l="l" t="t" r="r" b="b"/>
                <a:pathLst>
                  <a:path w="18930" h="120575">
                    <a:moveTo>
                      <a:pt x="2786" y="12046"/>
                    </a:moveTo>
                    <a:cubicBezTo>
                      <a:pt x="2107" y="15867"/>
                      <a:pt x="0" y="16724"/>
                      <a:pt x="357" y="20939"/>
                    </a:cubicBezTo>
                    <a:cubicBezTo>
                      <a:pt x="-36" y="22904"/>
                      <a:pt x="143" y="25119"/>
                      <a:pt x="143" y="27226"/>
                    </a:cubicBezTo>
                    <a:cubicBezTo>
                      <a:pt x="1536" y="28440"/>
                      <a:pt x="-179" y="30191"/>
                      <a:pt x="1036" y="31548"/>
                    </a:cubicBezTo>
                    <a:lnTo>
                      <a:pt x="107" y="31976"/>
                    </a:lnTo>
                    <a:cubicBezTo>
                      <a:pt x="500" y="32441"/>
                      <a:pt x="786" y="32977"/>
                      <a:pt x="286" y="33370"/>
                    </a:cubicBezTo>
                    <a:lnTo>
                      <a:pt x="36" y="33334"/>
                    </a:lnTo>
                    <a:cubicBezTo>
                      <a:pt x="679" y="34013"/>
                      <a:pt x="214" y="34727"/>
                      <a:pt x="536" y="35048"/>
                    </a:cubicBezTo>
                    <a:lnTo>
                      <a:pt x="286" y="35012"/>
                    </a:lnTo>
                    <a:lnTo>
                      <a:pt x="357" y="35799"/>
                    </a:lnTo>
                    <a:lnTo>
                      <a:pt x="0" y="35656"/>
                    </a:lnTo>
                    <a:cubicBezTo>
                      <a:pt x="643" y="36798"/>
                      <a:pt x="679" y="37942"/>
                      <a:pt x="357" y="38942"/>
                    </a:cubicBezTo>
                    <a:lnTo>
                      <a:pt x="1429" y="38870"/>
                    </a:lnTo>
                    <a:cubicBezTo>
                      <a:pt x="214" y="40978"/>
                      <a:pt x="2429" y="41763"/>
                      <a:pt x="1036" y="43657"/>
                    </a:cubicBezTo>
                    <a:lnTo>
                      <a:pt x="786" y="43621"/>
                    </a:lnTo>
                    <a:cubicBezTo>
                      <a:pt x="3643" y="45943"/>
                      <a:pt x="-1000" y="47478"/>
                      <a:pt x="1786" y="49800"/>
                    </a:cubicBezTo>
                    <a:cubicBezTo>
                      <a:pt x="1429" y="49514"/>
                      <a:pt x="1250" y="49979"/>
                      <a:pt x="1000" y="49943"/>
                    </a:cubicBezTo>
                    <a:cubicBezTo>
                      <a:pt x="1357" y="51050"/>
                      <a:pt x="1607" y="52229"/>
                      <a:pt x="3679" y="52122"/>
                    </a:cubicBezTo>
                    <a:cubicBezTo>
                      <a:pt x="3715" y="52943"/>
                      <a:pt x="3072" y="52836"/>
                      <a:pt x="2286" y="52979"/>
                    </a:cubicBezTo>
                    <a:cubicBezTo>
                      <a:pt x="3215" y="52908"/>
                      <a:pt x="3608" y="53586"/>
                      <a:pt x="3715" y="54193"/>
                    </a:cubicBezTo>
                    <a:lnTo>
                      <a:pt x="3358" y="53944"/>
                    </a:lnTo>
                    <a:lnTo>
                      <a:pt x="3786" y="55694"/>
                    </a:lnTo>
                    <a:lnTo>
                      <a:pt x="5501" y="55229"/>
                    </a:lnTo>
                    <a:cubicBezTo>
                      <a:pt x="5072" y="56194"/>
                      <a:pt x="3429" y="55622"/>
                      <a:pt x="3893" y="56515"/>
                    </a:cubicBezTo>
                    <a:lnTo>
                      <a:pt x="5322" y="56408"/>
                    </a:lnTo>
                    <a:cubicBezTo>
                      <a:pt x="5179" y="57765"/>
                      <a:pt x="2893" y="58587"/>
                      <a:pt x="1857" y="59801"/>
                    </a:cubicBezTo>
                    <a:cubicBezTo>
                      <a:pt x="1500" y="62230"/>
                      <a:pt x="2250" y="64695"/>
                      <a:pt x="2750" y="67195"/>
                    </a:cubicBezTo>
                    <a:cubicBezTo>
                      <a:pt x="3000" y="68446"/>
                      <a:pt x="3215" y="69696"/>
                      <a:pt x="3179" y="70910"/>
                    </a:cubicBezTo>
                    <a:cubicBezTo>
                      <a:pt x="3072" y="72339"/>
                      <a:pt x="2750" y="73696"/>
                      <a:pt x="2143" y="75089"/>
                    </a:cubicBezTo>
                    <a:lnTo>
                      <a:pt x="1072" y="75339"/>
                    </a:lnTo>
                    <a:cubicBezTo>
                      <a:pt x="-500" y="75482"/>
                      <a:pt x="3429" y="76839"/>
                      <a:pt x="1964" y="77089"/>
                    </a:cubicBezTo>
                    <a:lnTo>
                      <a:pt x="2715" y="77697"/>
                    </a:lnTo>
                    <a:cubicBezTo>
                      <a:pt x="2429" y="77875"/>
                      <a:pt x="2143" y="78304"/>
                      <a:pt x="1786" y="77982"/>
                    </a:cubicBezTo>
                    <a:cubicBezTo>
                      <a:pt x="1750" y="78590"/>
                      <a:pt x="2000" y="78590"/>
                      <a:pt x="2536" y="78982"/>
                    </a:cubicBezTo>
                    <a:lnTo>
                      <a:pt x="1607" y="79697"/>
                    </a:lnTo>
                    <a:cubicBezTo>
                      <a:pt x="1036" y="82161"/>
                      <a:pt x="3215" y="83840"/>
                      <a:pt x="3179" y="86090"/>
                    </a:cubicBezTo>
                    <a:cubicBezTo>
                      <a:pt x="2393" y="87591"/>
                      <a:pt x="2679" y="89448"/>
                      <a:pt x="3286" y="91163"/>
                    </a:cubicBezTo>
                    <a:cubicBezTo>
                      <a:pt x="3965" y="93127"/>
                      <a:pt x="4715" y="93734"/>
                      <a:pt x="5215" y="95092"/>
                    </a:cubicBezTo>
                    <a:cubicBezTo>
                      <a:pt x="7537" y="98449"/>
                      <a:pt x="214" y="102485"/>
                      <a:pt x="3000" y="108058"/>
                    </a:cubicBezTo>
                    <a:cubicBezTo>
                      <a:pt x="2786" y="108236"/>
                      <a:pt x="3286" y="108665"/>
                      <a:pt x="3465" y="108665"/>
                    </a:cubicBezTo>
                    <a:cubicBezTo>
                      <a:pt x="3465" y="110236"/>
                      <a:pt x="3643" y="112094"/>
                      <a:pt x="3929" y="113558"/>
                    </a:cubicBezTo>
                    <a:cubicBezTo>
                      <a:pt x="3893" y="113451"/>
                      <a:pt x="4286" y="115166"/>
                      <a:pt x="4501" y="115523"/>
                    </a:cubicBezTo>
                    <a:cubicBezTo>
                      <a:pt x="4751" y="115951"/>
                      <a:pt x="5036" y="116523"/>
                      <a:pt x="5536" y="117416"/>
                    </a:cubicBezTo>
                    <a:cubicBezTo>
                      <a:pt x="6036" y="118166"/>
                      <a:pt x="6608" y="119523"/>
                      <a:pt x="8251" y="120202"/>
                    </a:cubicBezTo>
                    <a:cubicBezTo>
                      <a:pt x="9073" y="120523"/>
                      <a:pt x="10180" y="120737"/>
                      <a:pt x="11680" y="120416"/>
                    </a:cubicBezTo>
                    <a:cubicBezTo>
                      <a:pt x="13144" y="120059"/>
                      <a:pt x="15180" y="119059"/>
                      <a:pt x="16895" y="116451"/>
                    </a:cubicBezTo>
                    <a:lnTo>
                      <a:pt x="17216" y="116594"/>
                    </a:lnTo>
                    <a:cubicBezTo>
                      <a:pt x="17681" y="115023"/>
                      <a:pt x="17681" y="113487"/>
                      <a:pt x="17395" y="112451"/>
                    </a:cubicBezTo>
                    <a:cubicBezTo>
                      <a:pt x="17109" y="111486"/>
                      <a:pt x="16609" y="111022"/>
                      <a:pt x="15609" y="110629"/>
                    </a:cubicBezTo>
                    <a:cubicBezTo>
                      <a:pt x="17609" y="109951"/>
                      <a:pt x="15573" y="109379"/>
                      <a:pt x="16252" y="108951"/>
                    </a:cubicBezTo>
                    <a:lnTo>
                      <a:pt x="16431" y="108951"/>
                    </a:lnTo>
                    <a:cubicBezTo>
                      <a:pt x="14716" y="108200"/>
                      <a:pt x="17681" y="107093"/>
                      <a:pt x="16252" y="106164"/>
                    </a:cubicBezTo>
                    <a:cubicBezTo>
                      <a:pt x="16431" y="106200"/>
                      <a:pt x="17002" y="106272"/>
                      <a:pt x="17038" y="106486"/>
                    </a:cubicBezTo>
                    <a:cubicBezTo>
                      <a:pt x="16788" y="105807"/>
                      <a:pt x="16395" y="104736"/>
                      <a:pt x="17645" y="104807"/>
                    </a:cubicBezTo>
                    <a:cubicBezTo>
                      <a:pt x="17466" y="103057"/>
                      <a:pt x="18467" y="100128"/>
                      <a:pt x="16645" y="98413"/>
                    </a:cubicBezTo>
                    <a:lnTo>
                      <a:pt x="16966" y="98556"/>
                    </a:lnTo>
                    <a:cubicBezTo>
                      <a:pt x="15716" y="97592"/>
                      <a:pt x="16859" y="97449"/>
                      <a:pt x="16252" y="96413"/>
                    </a:cubicBezTo>
                    <a:cubicBezTo>
                      <a:pt x="16431" y="96377"/>
                      <a:pt x="16502" y="96306"/>
                      <a:pt x="16573" y="96306"/>
                    </a:cubicBezTo>
                    <a:cubicBezTo>
                      <a:pt x="15323" y="95306"/>
                      <a:pt x="16431" y="93413"/>
                      <a:pt x="15788" y="92591"/>
                    </a:cubicBezTo>
                    <a:lnTo>
                      <a:pt x="16609" y="92484"/>
                    </a:lnTo>
                    <a:cubicBezTo>
                      <a:pt x="16502" y="91841"/>
                      <a:pt x="16323" y="90984"/>
                      <a:pt x="16181" y="90484"/>
                    </a:cubicBezTo>
                    <a:lnTo>
                      <a:pt x="16109" y="91198"/>
                    </a:lnTo>
                    <a:cubicBezTo>
                      <a:pt x="13859" y="91198"/>
                      <a:pt x="17324" y="89662"/>
                      <a:pt x="15680" y="88662"/>
                    </a:cubicBezTo>
                    <a:cubicBezTo>
                      <a:pt x="15788" y="87484"/>
                      <a:pt x="10716" y="87126"/>
                      <a:pt x="11609" y="85805"/>
                    </a:cubicBezTo>
                    <a:cubicBezTo>
                      <a:pt x="10466" y="85447"/>
                      <a:pt x="13359" y="86019"/>
                      <a:pt x="12430" y="85340"/>
                    </a:cubicBezTo>
                    <a:cubicBezTo>
                      <a:pt x="13573" y="85126"/>
                      <a:pt x="13216" y="85590"/>
                      <a:pt x="14109" y="85233"/>
                    </a:cubicBezTo>
                    <a:cubicBezTo>
                      <a:pt x="13430" y="84519"/>
                      <a:pt x="15073" y="83733"/>
                      <a:pt x="14145" y="82911"/>
                    </a:cubicBezTo>
                    <a:lnTo>
                      <a:pt x="15038" y="82733"/>
                    </a:lnTo>
                    <a:cubicBezTo>
                      <a:pt x="13216" y="81733"/>
                      <a:pt x="15895" y="80304"/>
                      <a:pt x="14252" y="79697"/>
                    </a:cubicBezTo>
                    <a:cubicBezTo>
                      <a:pt x="13395" y="78518"/>
                      <a:pt x="16859" y="78661"/>
                      <a:pt x="15002" y="77554"/>
                    </a:cubicBezTo>
                    <a:lnTo>
                      <a:pt x="16216" y="77018"/>
                    </a:lnTo>
                    <a:cubicBezTo>
                      <a:pt x="16395" y="76518"/>
                      <a:pt x="14680" y="76696"/>
                      <a:pt x="15288" y="76089"/>
                    </a:cubicBezTo>
                    <a:cubicBezTo>
                      <a:pt x="16073" y="76089"/>
                      <a:pt x="15895" y="75339"/>
                      <a:pt x="16645" y="75660"/>
                    </a:cubicBezTo>
                    <a:cubicBezTo>
                      <a:pt x="17824" y="74375"/>
                      <a:pt x="14966" y="73089"/>
                      <a:pt x="17109" y="71231"/>
                    </a:cubicBezTo>
                    <a:cubicBezTo>
                      <a:pt x="15609" y="70660"/>
                      <a:pt x="16502" y="69660"/>
                      <a:pt x="15395" y="69231"/>
                    </a:cubicBezTo>
                    <a:cubicBezTo>
                      <a:pt x="16038" y="69196"/>
                      <a:pt x="15538" y="67088"/>
                      <a:pt x="16931" y="68338"/>
                    </a:cubicBezTo>
                    <a:cubicBezTo>
                      <a:pt x="17038" y="68446"/>
                      <a:pt x="17038" y="68624"/>
                      <a:pt x="16752" y="68624"/>
                    </a:cubicBezTo>
                    <a:lnTo>
                      <a:pt x="17645" y="68803"/>
                    </a:lnTo>
                    <a:cubicBezTo>
                      <a:pt x="19360" y="67624"/>
                      <a:pt x="16752" y="66517"/>
                      <a:pt x="17002" y="65338"/>
                    </a:cubicBezTo>
                    <a:cubicBezTo>
                      <a:pt x="16716" y="65695"/>
                      <a:pt x="16788" y="66160"/>
                      <a:pt x="16181" y="65838"/>
                    </a:cubicBezTo>
                    <a:lnTo>
                      <a:pt x="16323" y="64731"/>
                    </a:lnTo>
                    <a:lnTo>
                      <a:pt x="17074" y="64981"/>
                    </a:lnTo>
                    <a:lnTo>
                      <a:pt x="17538" y="63302"/>
                    </a:lnTo>
                    <a:lnTo>
                      <a:pt x="16609" y="63552"/>
                    </a:lnTo>
                    <a:cubicBezTo>
                      <a:pt x="17109" y="62730"/>
                      <a:pt x="18681" y="62409"/>
                      <a:pt x="17359" y="61480"/>
                    </a:cubicBezTo>
                    <a:cubicBezTo>
                      <a:pt x="16609" y="61087"/>
                      <a:pt x="16109" y="62302"/>
                      <a:pt x="15823" y="61444"/>
                    </a:cubicBezTo>
                    <a:cubicBezTo>
                      <a:pt x="16466" y="60337"/>
                      <a:pt x="17431" y="58658"/>
                      <a:pt x="17716" y="57194"/>
                    </a:cubicBezTo>
                    <a:cubicBezTo>
                      <a:pt x="16681" y="57408"/>
                      <a:pt x="16716" y="57015"/>
                      <a:pt x="16502" y="56658"/>
                    </a:cubicBezTo>
                    <a:lnTo>
                      <a:pt x="17431" y="56551"/>
                    </a:lnTo>
                    <a:cubicBezTo>
                      <a:pt x="16109" y="55265"/>
                      <a:pt x="19395" y="55873"/>
                      <a:pt x="18288" y="54622"/>
                    </a:cubicBezTo>
                    <a:lnTo>
                      <a:pt x="18931" y="54694"/>
                    </a:lnTo>
                    <a:lnTo>
                      <a:pt x="17002" y="54479"/>
                    </a:lnTo>
                    <a:cubicBezTo>
                      <a:pt x="15109" y="53408"/>
                      <a:pt x="18824" y="53694"/>
                      <a:pt x="16288" y="52515"/>
                    </a:cubicBezTo>
                    <a:cubicBezTo>
                      <a:pt x="16466" y="53015"/>
                      <a:pt x="14288" y="52908"/>
                      <a:pt x="14645" y="52229"/>
                    </a:cubicBezTo>
                    <a:lnTo>
                      <a:pt x="15538" y="52336"/>
                    </a:lnTo>
                    <a:cubicBezTo>
                      <a:pt x="15323" y="51979"/>
                      <a:pt x="14966" y="51908"/>
                      <a:pt x="15109" y="51622"/>
                    </a:cubicBezTo>
                    <a:cubicBezTo>
                      <a:pt x="15609" y="51801"/>
                      <a:pt x="16395" y="51658"/>
                      <a:pt x="16216" y="51122"/>
                    </a:cubicBezTo>
                    <a:lnTo>
                      <a:pt x="17324" y="51408"/>
                    </a:lnTo>
                    <a:lnTo>
                      <a:pt x="15645" y="50515"/>
                    </a:lnTo>
                    <a:cubicBezTo>
                      <a:pt x="16538" y="49693"/>
                      <a:pt x="15288" y="48550"/>
                      <a:pt x="16502" y="48157"/>
                    </a:cubicBezTo>
                    <a:cubicBezTo>
                      <a:pt x="16502" y="48157"/>
                      <a:pt x="17038" y="46514"/>
                      <a:pt x="15645" y="46192"/>
                    </a:cubicBezTo>
                    <a:cubicBezTo>
                      <a:pt x="16502" y="46478"/>
                      <a:pt x="16788" y="45586"/>
                      <a:pt x="17788" y="45800"/>
                    </a:cubicBezTo>
                    <a:cubicBezTo>
                      <a:pt x="16824" y="45407"/>
                      <a:pt x="16002" y="44192"/>
                      <a:pt x="17002" y="43692"/>
                    </a:cubicBezTo>
                    <a:lnTo>
                      <a:pt x="17109" y="43800"/>
                    </a:lnTo>
                    <a:cubicBezTo>
                      <a:pt x="18109" y="41978"/>
                      <a:pt x="15645" y="40692"/>
                      <a:pt x="16931" y="39084"/>
                    </a:cubicBezTo>
                    <a:cubicBezTo>
                      <a:pt x="15859" y="39156"/>
                      <a:pt x="16466" y="38299"/>
                      <a:pt x="15109" y="38478"/>
                    </a:cubicBezTo>
                    <a:cubicBezTo>
                      <a:pt x="13787" y="36727"/>
                      <a:pt x="17967" y="35548"/>
                      <a:pt x="13823" y="34727"/>
                    </a:cubicBezTo>
                    <a:cubicBezTo>
                      <a:pt x="13645" y="33941"/>
                      <a:pt x="14859" y="33870"/>
                      <a:pt x="15109" y="33513"/>
                    </a:cubicBezTo>
                    <a:lnTo>
                      <a:pt x="15323" y="33691"/>
                    </a:lnTo>
                    <a:cubicBezTo>
                      <a:pt x="15073" y="32262"/>
                      <a:pt x="15073" y="31834"/>
                      <a:pt x="15288" y="30798"/>
                    </a:cubicBezTo>
                    <a:cubicBezTo>
                      <a:pt x="14930" y="30226"/>
                      <a:pt x="13002" y="29941"/>
                      <a:pt x="13609" y="29012"/>
                    </a:cubicBezTo>
                    <a:cubicBezTo>
                      <a:pt x="14323" y="29441"/>
                      <a:pt x="14252" y="29012"/>
                      <a:pt x="14288" y="28619"/>
                    </a:cubicBezTo>
                    <a:cubicBezTo>
                      <a:pt x="14395" y="28869"/>
                      <a:pt x="14645" y="28976"/>
                      <a:pt x="15216" y="28548"/>
                    </a:cubicBezTo>
                    <a:cubicBezTo>
                      <a:pt x="15002" y="28440"/>
                      <a:pt x="14859" y="28333"/>
                      <a:pt x="14752" y="28190"/>
                    </a:cubicBezTo>
                    <a:cubicBezTo>
                      <a:pt x="14823" y="28190"/>
                      <a:pt x="14859" y="28190"/>
                      <a:pt x="14930" y="28190"/>
                    </a:cubicBezTo>
                    <a:cubicBezTo>
                      <a:pt x="14752" y="27512"/>
                      <a:pt x="14502" y="27619"/>
                      <a:pt x="14359" y="27869"/>
                    </a:cubicBezTo>
                    <a:cubicBezTo>
                      <a:pt x="14252" y="27833"/>
                      <a:pt x="14073" y="27833"/>
                      <a:pt x="13859" y="27904"/>
                    </a:cubicBezTo>
                    <a:cubicBezTo>
                      <a:pt x="14930" y="27369"/>
                      <a:pt x="14037" y="26083"/>
                      <a:pt x="15359" y="26154"/>
                    </a:cubicBezTo>
                    <a:cubicBezTo>
                      <a:pt x="15288" y="24190"/>
                      <a:pt x="14109" y="22654"/>
                      <a:pt x="13752" y="21011"/>
                    </a:cubicBezTo>
                    <a:cubicBezTo>
                      <a:pt x="14430" y="20904"/>
                      <a:pt x="15002" y="21332"/>
                      <a:pt x="15216" y="21832"/>
                    </a:cubicBezTo>
                    <a:lnTo>
                      <a:pt x="15073" y="20654"/>
                    </a:lnTo>
                    <a:cubicBezTo>
                      <a:pt x="16038" y="20761"/>
                      <a:pt x="15573" y="21368"/>
                      <a:pt x="15716" y="21761"/>
                    </a:cubicBezTo>
                    <a:cubicBezTo>
                      <a:pt x="17431" y="20547"/>
                      <a:pt x="14430" y="18761"/>
                      <a:pt x="16038" y="17260"/>
                    </a:cubicBezTo>
                    <a:lnTo>
                      <a:pt x="15288" y="16867"/>
                    </a:lnTo>
                    <a:lnTo>
                      <a:pt x="15431" y="16796"/>
                    </a:lnTo>
                    <a:cubicBezTo>
                      <a:pt x="15002" y="16760"/>
                      <a:pt x="14502" y="16367"/>
                      <a:pt x="14359" y="16118"/>
                    </a:cubicBezTo>
                    <a:cubicBezTo>
                      <a:pt x="15216" y="15939"/>
                      <a:pt x="16323" y="16260"/>
                      <a:pt x="16323" y="15439"/>
                    </a:cubicBezTo>
                    <a:cubicBezTo>
                      <a:pt x="17181" y="14832"/>
                      <a:pt x="16038" y="13545"/>
                      <a:pt x="15573" y="12688"/>
                    </a:cubicBezTo>
                    <a:cubicBezTo>
                      <a:pt x="15431" y="13153"/>
                      <a:pt x="14930" y="12974"/>
                      <a:pt x="14645" y="12760"/>
                    </a:cubicBezTo>
                    <a:cubicBezTo>
                      <a:pt x="14645" y="12367"/>
                      <a:pt x="15502" y="12153"/>
                      <a:pt x="15145" y="11795"/>
                    </a:cubicBezTo>
                    <a:lnTo>
                      <a:pt x="16288" y="11795"/>
                    </a:lnTo>
                    <a:cubicBezTo>
                      <a:pt x="15216" y="11938"/>
                      <a:pt x="15145" y="10688"/>
                      <a:pt x="14645" y="10545"/>
                    </a:cubicBezTo>
                    <a:cubicBezTo>
                      <a:pt x="15502" y="10331"/>
                      <a:pt x="15395" y="11188"/>
                      <a:pt x="16038" y="11296"/>
                    </a:cubicBezTo>
                    <a:cubicBezTo>
                      <a:pt x="15931" y="9616"/>
                      <a:pt x="15966" y="10438"/>
                      <a:pt x="15895" y="8759"/>
                    </a:cubicBezTo>
                    <a:cubicBezTo>
                      <a:pt x="15002" y="7866"/>
                      <a:pt x="14823" y="8938"/>
                      <a:pt x="13787" y="8545"/>
                    </a:cubicBezTo>
                    <a:cubicBezTo>
                      <a:pt x="13537" y="7759"/>
                      <a:pt x="12716" y="7081"/>
                      <a:pt x="13323" y="6152"/>
                    </a:cubicBezTo>
                    <a:lnTo>
                      <a:pt x="12323" y="6509"/>
                    </a:lnTo>
                    <a:cubicBezTo>
                      <a:pt x="11430" y="5116"/>
                      <a:pt x="11430" y="4330"/>
                      <a:pt x="12359" y="3187"/>
                    </a:cubicBezTo>
                    <a:cubicBezTo>
                      <a:pt x="9894" y="758"/>
                      <a:pt x="7715" y="80"/>
                      <a:pt x="6179" y="8"/>
                    </a:cubicBezTo>
                    <a:cubicBezTo>
                      <a:pt x="4608" y="-63"/>
                      <a:pt x="3500" y="330"/>
                      <a:pt x="2786" y="1009"/>
                    </a:cubicBezTo>
                    <a:cubicBezTo>
                      <a:pt x="1250" y="2080"/>
                      <a:pt x="786" y="3401"/>
                      <a:pt x="786" y="3401"/>
                    </a:cubicBezTo>
                    <a:cubicBezTo>
                      <a:pt x="-1036" y="6366"/>
                      <a:pt x="2072" y="7616"/>
                      <a:pt x="2786" y="120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aphic 511">
              <a:extLst>
                <a:ext uri="{FF2B5EF4-FFF2-40B4-BE49-F238E27FC236}">
                  <a16:creationId xmlns:a16="http://schemas.microsoft.com/office/drawing/2014/main" id="{E510EC66-7A0B-0449-85FE-F8D77DA6E4CF}"/>
                </a:ext>
              </a:extLst>
            </p:cNvPr>
            <p:cNvGrpSpPr/>
            <p:nvPr/>
          </p:nvGrpSpPr>
          <p:grpSpPr>
            <a:xfrm>
              <a:off x="7980675" y="6220580"/>
              <a:ext cx="22407" cy="124987"/>
              <a:chOff x="7980675" y="6220580"/>
              <a:chExt cx="22407" cy="124987"/>
            </a:xfrm>
            <a:grpFill/>
          </p:grpSpPr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D96EBAFD-2C13-AD49-93BC-D0F2A1E93EBF}"/>
                  </a:ext>
                </a:extLst>
              </p:cNvPr>
              <p:cNvSpPr/>
              <p:nvPr/>
            </p:nvSpPr>
            <p:spPr>
              <a:xfrm>
                <a:off x="7996725" y="6236208"/>
                <a:ext cx="357" cy="392"/>
              </a:xfrm>
              <a:custGeom>
                <a:avLst/>
                <a:gdLst>
                  <a:gd name="connsiteX0" fmla="*/ 357 w 357"/>
                  <a:gd name="connsiteY0" fmla="*/ 0 h 392"/>
                  <a:gd name="connsiteX1" fmla="*/ 0 w 357"/>
                  <a:gd name="connsiteY1" fmla="*/ 393 h 392"/>
                  <a:gd name="connsiteX2" fmla="*/ 357 w 357"/>
                  <a:gd name="connsiteY2" fmla="*/ 0 h 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" h="392">
                    <a:moveTo>
                      <a:pt x="357" y="0"/>
                    </a:moveTo>
                    <a:lnTo>
                      <a:pt x="0" y="393"/>
                    </a:lnTo>
                    <a:cubicBezTo>
                      <a:pt x="179" y="357"/>
                      <a:pt x="357" y="250"/>
                      <a:pt x="3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FD6B4422-987F-9546-9CC9-6300A60542E2}"/>
                  </a:ext>
                </a:extLst>
              </p:cNvPr>
              <p:cNvSpPr/>
              <p:nvPr/>
            </p:nvSpPr>
            <p:spPr>
              <a:xfrm>
                <a:off x="7996903" y="6319932"/>
                <a:ext cx="107" cy="71"/>
              </a:xfrm>
              <a:custGeom>
                <a:avLst/>
                <a:gdLst>
                  <a:gd name="connsiteX0" fmla="*/ 0 w 107"/>
                  <a:gd name="connsiteY0" fmla="*/ 0 h 71"/>
                  <a:gd name="connsiteX1" fmla="*/ 107 w 107"/>
                  <a:gd name="connsiteY1" fmla="*/ 72 h 71"/>
                  <a:gd name="connsiteX2" fmla="*/ 0 w 107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0" y="0"/>
                    </a:moveTo>
                    <a:lnTo>
                      <a:pt x="107" y="72"/>
                    </a:lnTo>
                    <a:cubicBezTo>
                      <a:pt x="36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829F8866-C1A6-6E4D-B40E-127D3BABCBD9}"/>
                  </a:ext>
                </a:extLst>
              </p:cNvPr>
              <p:cNvSpPr/>
              <p:nvPr/>
            </p:nvSpPr>
            <p:spPr>
              <a:xfrm>
                <a:off x="7984473" y="6250352"/>
                <a:ext cx="107" cy="107"/>
              </a:xfrm>
              <a:custGeom>
                <a:avLst/>
                <a:gdLst>
                  <a:gd name="connsiteX0" fmla="*/ 107 w 107"/>
                  <a:gd name="connsiteY0" fmla="*/ 107 h 107"/>
                  <a:gd name="connsiteX1" fmla="*/ 107 w 107"/>
                  <a:gd name="connsiteY1" fmla="*/ 72 h 107"/>
                  <a:gd name="connsiteX2" fmla="*/ 0 w 107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7">
                    <a:moveTo>
                      <a:pt x="107" y="107"/>
                    </a:moveTo>
                    <a:lnTo>
                      <a:pt x="107" y="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AEA7F0B7-F2CB-A44D-95E4-4F5AF92D49D1}"/>
                  </a:ext>
                </a:extLst>
              </p:cNvPr>
              <p:cNvSpPr/>
              <p:nvPr/>
            </p:nvSpPr>
            <p:spPr>
              <a:xfrm>
                <a:off x="7980675" y="6220580"/>
                <a:ext cx="22407" cy="124987"/>
              </a:xfrm>
              <a:custGeom>
                <a:avLst/>
                <a:gdLst>
                  <a:gd name="connsiteX0" fmla="*/ 2690 w 22407"/>
                  <a:gd name="connsiteY0" fmla="*/ 13341 h 124987"/>
                  <a:gd name="connsiteX1" fmla="*/ 2619 w 22407"/>
                  <a:gd name="connsiteY1" fmla="*/ 23664 h 124987"/>
                  <a:gd name="connsiteX2" fmla="*/ 3941 w 22407"/>
                  <a:gd name="connsiteY2" fmla="*/ 29843 h 124987"/>
                  <a:gd name="connsiteX3" fmla="*/ 5655 w 22407"/>
                  <a:gd name="connsiteY3" fmla="*/ 33379 h 124987"/>
                  <a:gd name="connsiteX4" fmla="*/ 4834 w 22407"/>
                  <a:gd name="connsiteY4" fmla="*/ 33844 h 124987"/>
                  <a:gd name="connsiteX5" fmla="*/ 5226 w 22407"/>
                  <a:gd name="connsiteY5" fmla="*/ 35022 h 124987"/>
                  <a:gd name="connsiteX6" fmla="*/ 4976 w 22407"/>
                  <a:gd name="connsiteY6" fmla="*/ 35022 h 124987"/>
                  <a:gd name="connsiteX7" fmla="*/ 5726 w 22407"/>
                  <a:gd name="connsiteY7" fmla="*/ 36487 h 124987"/>
                  <a:gd name="connsiteX8" fmla="*/ 5476 w 22407"/>
                  <a:gd name="connsiteY8" fmla="*/ 36451 h 124987"/>
                  <a:gd name="connsiteX9" fmla="*/ 5655 w 22407"/>
                  <a:gd name="connsiteY9" fmla="*/ 37130 h 124987"/>
                  <a:gd name="connsiteX10" fmla="*/ 5262 w 22407"/>
                  <a:gd name="connsiteY10" fmla="*/ 37023 h 124987"/>
                  <a:gd name="connsiteX11" fmla="*/ 5726 w 22407"/>
                  <a:gd name="connsiteY11" fmla="*/ 39380 h 124987"/>
                  <a:gd name="connsiteX12" fmla="*/ 6798 w 22407"/>
                  <a:gd name="connsiteY12" fmla="*/ 39416 h 124987"/>
                  <a:gd name="connsiteX13" fmla="*/ 5869 w 22407"/>
                  <a:gd name="connsiteY13" fmla="*/ 43666 h 124987"/>
                  <a:gd name="connsiteX14" fmla="*/ 5619 w 22407"/>
                  <a:gd name="connsiteY14" fmla="*/ 43595 h 124987"/>
                  <a:gd name="connsiteX15" fmla="*/ 5619 w 22407"/>
                  <a:gd name="connsiteY15" fmla="*/ 47024 h 124987"/>
                  <a:gd name="connsiteX16" fmla="*/ 5762 w 22407"/>
                  <a:gd name="connsiteY16" fmla="*/ 50703 h 124987"/>
                  <a:gd name="connsiteX17" fmla="*/ 4941 w 22407"/>
                  <a:gd name="connsiteY17" fmla="*/ 50774 h 124987"/>
                  <a:gd name="connsiteX18" fmla="*/ 7477 w 22407"/>
                  <a:gd name="connsiteY18" fmla="*/ 53132 h 124987"/>
                  <a:gd name="connsiteX19" fmla="*/ 6012 w 22407"/>
                  <a:gd name="connsiteY19" fmla="*/ 53846 h 124987"/>
                  <a:gd name="connsiteX20" fmla="*/ 7370 w 22407"/>
                  <a:gd name="connsiteY20" fmla="*/ 55204 h 124987"/>
                  <a:gd name="connsiteX21" fmla="*/ 7012 w 22407"/>
                  <a:gd name="connsiteY21" fmla="*/ 54918 h 124987"/>
                  <a:gd name="connsiteX22" fmla="*/ 7298 w 22407"/>
                  <a:gd name="connsiteY22" fmla="*/ 56740 h 124987"/>
                  <a:gd name="connsiteX23" fmla="*/ 9013 w 22407"/>
                  <a:gd name="connsiteY23" fmla="*/ 56454 h 124987"/>
                  <a:gd name="connsiteX24" fmla="*/ 7298 w 22407"/>
                  <a:gd name="connsiteY24" fmla="*/ 57561 h 124987"/>
                  <a:gd name="connsiteX25" fmla="*/ 8727 w 22407"/>
                  <a:gd name="connsiteY25" fmla="*/ 57597 h 124987"/>
                  <a:gd name="connsiteX26" fmla="*/ 5191 w 22407"/>
                  <a:gd name="connsiteY26" fmla="*/ 60811 h 124987"/>
                  <a:gd name="connsiteX27" fmla="*/ 5334 w 22407"/>
                  <a:gd name="connsiteY27" fmla="*/ 64883 h 124987"/>
                  <a:gd name="connsiteX28" fmla="*/ 6084 w 22407"/>
                  <a:gd name="connsiteY28" fmla="*/ 69777 h 124987"/>
                  <a:gd name="connsiteX29" fmla="*/ 6262 w 22407"/>
                  <a:gd name="connsiteY29" fmla="*/ 78028 h 124987"/>
                  <a:gd name="connsiteX30" fmla="*/ 5191 w 22407"/>
                  <a:gd name="connsiteY30" fmla="*/ 78278 h 124987"/>
                  <a:gd name="connsiteX31" fmla="*/ 6119 w 22407"/>
                  <a:gd name="connsiteY31" fmla="*/ 79564 h 124987"/>
                  <a:gd name="connsiteX32" fmla="*/ 6834 w 22407"/>
                  <a:gd name="connsiteY32" fmla="*/ 79992 h 124987"/>
                  <a:gd name="connsiteX33" fmla="*/ 5905 w 22407"/>
                  <a:gd name="connsiteY33" fmla="*/ 80135 h 124987"/>
                  <a:gd name="connsiteX34" fmla="*/ 6548 w 22407"/>
                  <a:gd name="connsiteY34" fmla="*/ 80814 h 124987"/>
                  <a:gd name="connsiteX35" fmla="*/ 5548 w 22407"/>
                  <a:gd name="connsiteY35" fmla="*/ 81171 h 124987"/>
                  <a:gd name="connsiteX36" fmla="*/ 5369 w 22407"/>
                  <a:gd name="connsiteY36" fmla="*/ 86350 h 124987"/>
                  <a:gd name="connsiteX37" fmla="*/ 4798 w 22407"/>
                  <a:gd name="connsiteY37" fmla="*/ 98495 h 124987"/>
                  <a:gd name="connsiteX38" fmla="*/ 4869 w 22407"/>
                  <a:gd name="connsiteY38" fmla="*/ 113425 h 124987"/>
                  <a:gd name="connsiteX39" fmla="*/ 5476 w 22407"/>
                  <a:gd name="connsiteY39" fmla="*/ 113890 h 124987"/>
                  <a:gd name="connsiteX40" fmla="*/ 6369 w 22407"/>
                  <a:gd name="connsiteY40" fmla="*/ 117747 h 124987"/>
                  <a:gd name="connsiteX41" fmla="*/ 8405 w 22407"/>
                  <a:gd name="connsiteY41" fmla="*/ 122569 h 124987"/>
                  <a:gd name="connsiteX42" fmla="*/ 11584 w 22407"/>
                  <a:gd name="connsiteY42" fmla="*/ 124784 h 124987"/>
                  <a:gd name="connsiteX43" fmla="*/ 19442 w 22407"/>
                  <a:gd name="connsiteY43" fmla="*/ 119676 h 124987"/>
                  <a:gd name="connsiteX44" fmla="*/ 19800 w 22407"/>
                  <a:gd name="connsiteY44" fmla="*/ 119783 h 124987"/>
                  <a:gd name="connsiteX45" fmla="*/ 17871 w 22407"/>
                  <a:gd name="connsiteY45" fmla="*/ 114140 h 124987"/>
                  <a:gd name="connsiteX46" fmla="*/ 18085 w 22407"/>
                  <a:gd name="connsiteY46" fmla="*/ 111710 h 124987"/>
                  <a:gd name="connsiteX47" fmla="*/ 18264 w 22407"/>
                  <a:gd name="connsiteY47" fmla="*/ 111710 h 124987"/>
                  <a:gd name="connsiteX48" fmla="*/ 17478 w 22407"/>
                  <a:gd name="connsiteY48" fmla="*/ 108889 h 124987"/>
                  <a:gd name="connsiteX49" fmla="*/ 18300 w 22407"/>
                  <a:gd name="connsiteY49" fmla="*/ 109103 h 124987"/>
                  <a:gd name="connsiteX50" fmla="*/ 18549 w 22407"/>
                  <a:gd name="connsiteY50" fmla="*/ 107067 h 124987"/>
                  <a:gd name="connsiteX51" fmla="*/ 16442 w 22407"/>
                  <a:gd name="connsiteY51" fmla="*/ 101102 h 124987"/>
                  <a:gd name="connsiteX52" fmla="*/ 16799 w 22407"/>
                  <a:gd name="connsiteY52" fmla="*/ 101174 h 124987"/>
                  <a:gd name="connsiteX53" fmla="*/ 15906 w 22407"/>
                  <a:gd name="connsiteY53" fmla="*/ 99423 h 124987"/>
                  <a:gd name="connsiteX54" fmla="*/ 16228 w 22407"/>
                  <a:gd name="connsiteY54" fmla="*/ 99316 h 124987"/>
                  <a:gd name="connsiteX55" fmla="*/ 15549 w 22407"/>
                  <a:gd name="connsiteY55" fmla="*/ 96352 h 124987"/>
                  <a:gd name="connsiteX56" fmla="*/ 16371 w 22407"/>
                  <a:gd name="connsiteY56" fmla="*/ 96352 h 124987"/>
                  <a:gd name="connsiteX57" fmla="*/ 16299 w 22407"/>
                  <a:gd name="connsiteY57" fmla="*/ 94816 h 124987"/>
                  <a:gd name="connsiteX58" fmla="*/ 16085 w 22407"/>
                  <a:gd name="connsiteY58" fmla="*/ 95351 h 124987"/>
                  <a:gd name="connsiteX59" fmla="*/ 16264 w 22407"/>
                  <a:gd name="connsiteY59" fmla="*/ 93173 h 124987"/>
                  <a:gd name="connsiteX60" fmla="*/ 13370 w 22407"/>
                  <a:gd name="connsiteY60" fmla="*/ 89279 h 124987"/>
                  <a:gd name="connsiteX61" fmla="*/ 14335 w 22407"/>
                  <a:gd name="connsiteY61" fmla="*/ 89136 h 124987"/>
                  <a:gd name="connsiteX62" fmla="*/ 15906 w 22407"/>
                  <a:gd name="connsiteY62" fmla="*/ 89672 h 124987"/>
                  <a:gd name="connsiteX63" fmla="*/ 16835 w 22407"/>
                  <a:gd name="connsiteY63" fmla="*/ 87386 h 124987"/>
                  <a:gd name="connsiteX64" fmla="*/ 17728 w 22407"/>
                  <a:gd name="connsiteY64" fmla="*/ 87529 h 124987"/>
                  <a:gd name="connsiteX65" fmla="*/ 18049 w 22407"/>
                  <a:gd name="connsiteY65" fmla="*/ 83529 h 124987"/>
                  <a:gd name="connsiteX66" fmla="*/ 19193 w 22407"/>
                  <a:gd name="connsiteY66" fmla="*/ 80600 h 124987"/>
                  <a:gd name="connsiteX67" fmla="*/ 20443 w 22407"/>
                  <a:gd name="connsiteY67" fmla="*/ 79850 h 124987"/>
                  <a:gd name="connsiteX68" fmla="*/ 19478 w 22407"/>
                  <a:gd name="connsiteY68" fmla="*/ 78492 h 124987"/>
                  <a:gd name="connsiteX69" fmla="*/ 20800 w 22407"/>
                  <a:gd name="connsiteY69" fmla="*/ 77885 h 124987"/>
                  <a:gd name="connsiteX70" fmla="*/ 20657 w 22407"/>
                  <a:gd name="connsiteY70" fmla="*/ 72349 h 124987"/>
                  <a:gd name="connsiteX71" fmla="*/ 18764 w 22407"/>
                  <a:gd name="connsiteY71" fmla="*/ 70813 h 124987"/>
                  <a:gd name="connsiteX72" fmla="*/ 20264 w 22407"/>
                  <a:gd name="connsiteY72" fmla="*/ 69920 h 124987"/>
                  <a:gd name="connsiteX73" fmla="*/ 20121 w 22407"/>
                  <a:gd name="connsiteY73" fmla="*/ 70134 h 124987"/>
                  <a:gd name="connsiteX74" fmla="*/ 21014 w 22407"/>
                  <a:gd name="connsiteY74" fmla="*/ 70205 h 124987"/>
                  <a:gd name="connsiteX75" fmla="*/ 20300 w 22407"/>
                  <a:gd name="connsiteY75" fmla="*/ 67598 h 124987"/>
                  <a:gd name="connsiteX76" fmla="*/ 19442 w 22407"/>
                  <a:gd name="connsiteY76" fmla="*/ 67955 h 124987"/>
                  <a:gd name="connsiteX77" fmla="*/ 19585 w 22407"/>
                  <a:gd name="connsiteY77" fmla="*/ 67134 h 124987"/>
                  <a:gd name="connsiteX78" fmla="*/ 20335 w 22407"/>
                  <a:gd name="connsiteY78" fmla="*/ 67312 h 124987"/>
                  <a:gd name="connsiteX79" fmla="*/ 20800 w 22407"/>
                  <a:gd name="connsiteY79" fmla="*/ 65919 h 124987"/>
                  <a:gd name="connsiteX80" fmla="*/ 19871 w 22407"/>
                  <a:gd name="connsiteY80" fmla="*/ 66098 h 124987"/>
                  <a:gd name="connsiteX81" fmla="*/ 20621 w 22407"/>
                  <a:gd name="connsiteY81" fmla="*/ 64133 h 124987"/>
                  <a:gd name="connsiteX82" fmla="*/ 19085 w 22407"/>
                  <a:gd name="connsiteY82" fmla="*/ 63954 h 124987"/>
                  <a:gd name="connsiteX83" fmla="*/ 21014 w 22407"/>
                  <a:gd name="connsiteY83" fmla="*/ 59954 h 124987"/>
                  <a:gd name="connsiteX84" fmla="*/ 19800 w 22407"/>
                  <a:gd name="connsiteY84" fmla="*/ 59276 h 124987"/>
                  <a:gd name="connsiteX85" fmla="*/ 20728 w 22407"/>
                  <a:gd name="connsiteY85" fmla="*/ 59276 h 124987"/>
                  <a:gd name="connsiteX86" fmla="*/ 21764 w 22407"/>
                  <a:gd name="connsiteY86" fmla="*/ 57311 h 124987"/>
                  <a:gd name="connsiteX87" fmla="*/ 22407 w 22407"/>
                  <a:gd name="connsiteY87" fmla="*/ 57454 h 124987"/>
                  <a:gd name="connsiteX88" fmla="*/ 20514 w 22407"/>
                  <a:gd name="connsiteY88" fmla="*/ 56989 h 124987"/>
                  <a:gd name="connsiteX89" fmla="*/ 19943 w 22407"/>
                  <a:gd name="connsiteY89" fmla="*/ 54811 h 124987"/>
                  <a:gd name="connsiteX90" fmla="*/ 18335 w 22407"/>
                  <a:gd name="connsiteY90" fmla="*/ 54311 h 124987"/>
                  <a:gd name="connsiteX91" fmla="*/ 19228 w 22407"/>
                  <a:gd name="connsiteY91" fmla="*/ 54525 h 124987"/>
                  <a:gd name="connsiteX92" fmla="*/ 18871 w 22407"/>
                  <a:gd name="connsiteY92" fmla="*/ 53739 h 124987"/>
                  <a:gd name="connsiteX93" fmla="*/ 20014 w 22407"/>
                  <a:gd name="connsiteY93" fmla="*/ 53310 h 124987"/>
                  <a:gd name="connsiteX94" fmla="*/ 21121 w 22407"/>
                  <a:gd name="connsiteY94" fmla="*/ 53739 h 124987"/>
                  <a:gd name="connsiteX95" fmla="*/ 19514 w 22407"/>
                  <a:gd name="connsiteY95" fmla="*/ 52596 h 124987"/>
                  <a:gd name="connsiteX96" fmla="*/ 20550 w 22407"/>
                  <a:gd name="connsiteY96" fmla="*/ 50096 h 124987"/>
                  <a:gd name="connsiteX97" fmla="*/ 19907 w 22407"/>
                  <a:gd name="connsiteY97" fmla="*/ 48417 h 124987"/>
                  <a:gd name="connsiteX98" fmla="*/ 22086 w 22407"/>
                  <a:gd name="connsiteY98" fmla="*/ 48345 h 124987"/>
                  <a:gd name="connsiteX99" fmla="*/ 21621 w 22407"/>
                  <a:gd name="connsiteY99" fmla="*/ 46238 h 124987"/>
                  <a:gd name="connsiteX100" fmla="*/ 21729 w 22407"/>
                  <a:gd name="connsiteY100" fmla="*/ 46345 h 124987"/>
                  <a:gd name="connsiteX101" fmla="*/ 22264 w 22407"/>
                  <a:gd name="connsiteY101" fmla="*/ 40630 h 124987"/>
                  <a:gd name="connsiteX102" fmla="*/ 20478 w 22407"/>
                  <a:gd name="connsiteY102" fmla="*/ 39702 h 124987"/>
                  <a:gd name="connsiteX103" fmla="*/ 18835 w 22407"/>
                  <a:gd name="connsiteY103" fmla="*/ 35094 h 124987"/>
                  <a:gd name="connsiteX104" fmla="*/ 19871 w 22407"/>
                  <a:gd name="connsiteY104" fmla="*/ 33522 h 124987"/>
                  <a:gd name="connsiteX105" fmla="*/ 20121 w 22407"/>
                  <a:gd name="connsiteY105" fmla="*/ 33737 h 124987"/>
                  <a:gd name="connsiteX106" fmla="*/ 19478 w 22407"/>
                  <a:gd name="connsiteY106" fmla="*/ 30308 h 124987"/>
                  <a:gd name="connsiteX107" fmla="*/ 17407 w 22407"/>
                  <a:gd name="connsiteY107" fmla="*/ 28629 h 124987"/>
                  <a:gd name="connsiteX108" fmla="*/ 17978 w 22407"/>
                  <a:gd name="connsiteY108" fmla="*/ 28057 h 124987"/>
                  <a:gd name="connsiteX109" fmla="*/ 18871 w 22407"/>
                  <a:gd name="connsiteY109" fmla="*/ 27771 h 124987"/>
                  <a:gd name="connsiteX110" fmla="*/ 18335 w 22407"/>
                  <a:gd name="connsiteY110" fmla="*/ 27522 h 124987"/>
                  <a:gd name="connsiteX111" fmla="*/ 18514 w 22407"/>
                  <a:gd name="connsiteY111" fmla="*/ 27486 h 124987"/>
                  <a:gd name="connsiteX112" fmla="*/ 17871 w 22407"/>
                  <a:gd name="connsiteY112" fmla="*/ 27307 h 124987"/>
                  <a:gd name="connsiteX113" fmla="*/ 17407 w 22407"/>
                  <a:gd name="connsiteY113" fmla="*/ 27450 h 124987"/>
                  <a:gd name="connsiteX114" fmla="*/ 18442 w 22407"/>
                  <a:gd name="connsiteY114" fmla="*/ 25200 h 124987"/>
                  <a:gd name="connsiteX115" fmla="*/ 15513 w 22407"/>
                  <a:gd name="connsiteY115" fmla="*/ 20449 h 124987"/>
                  <a:gd name="connsiteX116" fmla="*/ 17157 w 22407"/>
                  <a:gd name="connsiteY116" fmla="*/ 20914 h 124987"/>
                  <a:gd name="connsiteX117" fmla="*/ 16728 w 22407"/>
                  <a:gd name="connsiteY117" fmla="*/ 19806 h 124987"/>
                  <a:gd name="connsiteX118" fmla="*/ 17657 w 22407"/>
                  <a:gd name="connsiteY118" fmla="*/ 20735 h 124987"/>
                  <a:gd name="connsiteX119" fmla="*/ 16835 w 22407"/>
                  <a:gd name="connsiteY119" fmla="*/ 16306 h 124987"/>
                  <a:gd name="connsiteX120" fmla="*/ 16013 w 22407"/>
                  <a:gd name="connsiteY120" fmla="*/ 16056 h 124987"/>
                  <a:gd name="connsiteX121" fmla="*/ 16121 w 22407"/>
                  <a:gd name="connsiteY121" fmla="*/ 15949 h 124987"/>
                  <a:gd name="connsiteX122" fmla="*/ 14942 w 22407"/>
                  <a:gd name="connsiteY122" fmla="*/ 15484 h 124987"/>
                  <a:gd name="connsiteX123" fmla="*/ 16728 w 22407"/>
                  <a:gd name="connsiteY123" fmla="*/ 14448 h 124987"/>
                  <a:gd name="connsiteX124" fmla="*/ 15442 w 22407"/>
                  <a:gd name="connsiteY124" fmla="*/ 11948 h 124987"/>
                  <a:gd name="connsiteX125" fmla="*/ 14549 w 22407"/>
                  <a:gd name="connsiteY125" fmla="*/ 12162 h 124987"/>
                  <a:gd name="connsiteX126" fmla="*/ 14870 w 22407"/>
                  <a:gd name="connsiteY126" fmla="*/ 11162 h 124987"/>
                  <a:gd name="connsiteX127" fmla="*/ 16013 w 22407"/>
                  <a:gd name="connsiteY127" fmla="*/ 10984 h 124987"/>
                  <a:gd name="connsiteX128" fmla="*/ 14299 w 22407"/>
                  <a:gd name="connsiteY128" fmla="*/ 10234 h 124987"/>
                  <a:gd name="connsiteX129" fmla="*/ 15728 w 22407"/>
                  <a:gd name="connsiteY129" fmla="*/ 10698 h 124987"/>
                  <a:gd name="connsiteX130" fmla="*/ 15478 w 22407"/>
                  <a:gd name="connsiteY130" fmla="*/ 8590 h 124987"/>
                  <a:gd name="connsiteX131" fmla="*/ 13370 w 22407"/>
                  <a:gd name="connsiteY131" fmla="*/ 8412 h 124987"/>
                  <a:gd name="connsiteX132" fmla="*/ 12977 w 22407"/>
                  <a:gd name="connsiteY132" fmla="*/ 6019 h 124987"/>
                  <a:gd name="connsiteX133" fmla="*/ 11977 w 22407"/>
                  <a:gd name="connsiteY133" fmla="*/ 6340 h 124987"/>
                  <a:gd name="connsiteX134" fmla="*/ 12156 w 22407"/>
                  <a:gd name="connsiteY134" fmla="*/ 2947 h 124987"/>
                  <a:gd name="connsiteX135" fmla="*/ 5869 w 22407"/>
                  <a:gd name="connsiteY135" fmla="*/ 161 h 124987"/>
                  <a:gd name="connsiteX136" fmla="*/ 2798 w 22407"/>
                  <a:gd name="connsiteY136" fmla="*/ 1804 h 124987"/>
                  <a:gd name="connsiteX137" fmla="*/ 1297 w 22407"/>
                  <a:gd name="connsiteY137" fmla="*/ 2947 h 124987"/>
                  <a:gd name="connsiteX138" fmla="*/ 654 w 22407"/>
                  <a:gd name="connsiteY138" fmla="*/ 3019 h 124987"/>
                  <a:gd name="connsiteX139" fmla="*/ 583 w 22407"/>
                  <a:gd name="connsiteY139" fmla="*/ 6662 h 124987"/>
                  <a:gd name="connsiteX140" fmla="*/ 2690 w 22407"/>
                  <a:gd name="connsiteY140" fmla="*/ 13341 h 12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2407" h="124987">
                    <a:moveTo>
                      <a:pt x="2690" y="13341"/>
                    </a:moveTo>
                    <a:cubicBezTo>
                      <a:pt x="2869" y="17806"/>
                      <a:pt x="1083" y="19235"/>
                      <a:pt x="2619" y="23664"/>
                    </a:cubicBezTo>
                    <a:cubicBezTo>
                      <a:pt x="2869" y="25950"/>
                      <a:pt x="3476" y="27950"/>
                      <a:pt x="3941" y="29843"/>
                    </a:cubicBezTo>
                    <a:cubicBezTo>
                      <a:pt x="5584" y="30629"/>
                      <a:pt x="4226" y="32379"/>
                      <a:pt x="5655" y="33379"/>
                    </a:cubicBezTo>
                    <a:lnTo>
                      <a:pt x="4834" y="33844"/>
                    </a:lnTo>
                    <a:cubicBezTo>
                      <a:pt x="5334" y="34201"/>
                      <a:pt x="5655" y="34630"/>
                      <a:pt x="5226" y="35022"/>
                    </a:cubicBezTo>
                    <a:lnTo>
                      <a:pt x="4976" y="35022"/>
                    </a:lnTo>
                    <a:cubicBezTo>
                      <a:pt x="5691" y="35558"/>
                      <a:pt x="5369" y="36201"/>
                      <a:pt x="5726" y="36487"/>
                    </a:cubicBezTo>
                    <a:lnTo>
                      <a:pt x="5476" y="36451"/>
                    </a:lnTo>
                    <a:lnTo>
                      <a:pt x="5655" y="37130"/>
                    </a:lnTo>
                    <a:lnTo>
                      <a:pt x="5262" y="37023"/>
                    </a:lnTo>
                    <a:cubicBezTo>
                      <a:pt x="6119" y="38130"/>
                      <a:pt x="6084" y="38559"/>
                      <a:pt x="5726" y="39380"/>
                    </a:cubicBezTo>
                    <a:lnTo>
                      <a:pt x="6798" y="39416"/>
                    </a:lnTo>
                    <a:cubicBezTo>
                      <a:pt x="5476" y="40988"/>
                      <a:pt x="7548" y="41952"/>
                      <a:pt x="5869" y="43666"/>
                    </a:cubicBezTo>
                    <a:lnTo>
                      <a:pt x="5619" y="43595"/>
                    </a:lnTo>
                    <a:cubicBezTo>
                      <a:pt x="6834" y="45024"/>
                      <a:pt x="6227" y="45953"/>
                      <a:pt x="5619" y="47024"/>
                    </a:cubicBezTo>
                    <a:cubicBezTo>
                      <a:pt x="5012" y="47953"/>
                      <a:pt x="4441" y="49667"/>
                      <a:pt x="5762" y="50703"/>
                    </a:cubicBezTo>
                    <a:cubicBezTo>
                      <a:pt x="5441" y="50382"/>
                      <a:pt x="5226" y="50810"/>
                      <a:pt x="4941" y="50774"/>
                    </a:cubicBezTo>
                    <a:cubicBezTo>
                      <a:pt x="5226" y="51882"/>
                      <a:pt x="5369" y="53061"/>
                      <a:pt x="7477" y="53132"/>
                    </a:cubicBezTo>
                    <a:cubicBezTo>
                      <a:pt x="7441" y="53953"/>
                      <a:pt x="6834" y="53775"/>
                      <a:pt x="6012" y="53846"/>
                    </a:cubicBezTo>
                    <a:cubicBezTo>
                      <a:pt x="6941" y="53882"/>
                      <a:pt x="7298" y="54596"/>
                      <a:pt x="7370" y="55204"/>
                    </a:cubicBezTo>
                    <a:lnTo>
                      <a:pt x="7012" y="54918"/>
                    </a:lnTo>
                    <a:lnTo>
                      <a:pt x="7298" y="56740"/>
                    </a:lnTo>
                    <a:lnTo>
                      <a:pt x="9013" y="56454"/>
                    </a:lnTo>
                    <a:cubicBezTo>
                      <a:pt x="8513" y="57418"/>
                      <a:pt x="6905" y="56632"/>
                      <a:pt x="7298" y="57561"/>
                    </a:cubicBezTo>
                    <a:lnTo>
                      <a:pt x="8727" y="57597"/>
                    </a:lnTo>
                    <a:cubicBezTo>
                      <a:pt x="8441" y="58918"/>
                      <a:pt x="6262" y="59597"/>
                      <a:pt x="5191" y="60811"/>
                    </a:cubicBezTo>
                    <a:cubicBezTo>
                      <a:pt x="5012" y="62133"/>
                      <a:pt x="5119" y="63490"/>
                      <a:pt x="5334" y="64883"/>
                    </a:cubicBezTo>
                    <a:cubicBezTo>
                      <a:pt x="5548" y="66169"/>
                      <a:pt x="5726" y="68313"/>
                      <a:pt x="6084" y="69777"/>
                    </a:cubicBezTo>
                    <a:cubicBezTo>
                      <a:pt x="6727" y="72920"/>
                      <a:pt x="7370" y="75670"/>
                      <a:pt x="6262" y="78028"/>
                    </a:cubicBezTo>
                    <a:lnTo>
                      <a:pt x="5191" y="78278"/>
                    </a:lnTo>
                    <a:cubicBezTo>
                      <a:pt x="3619" y="78457"/>
                      <a:pt x="7584" y="79349"/>
                      <a:pt x="6119" y="79564"/>
                    </a:cubicBezTo>
                    <a:lnTo>
                      <a:pt x="6834" y="79992"/>
                    </a:lnTo>
                    <a:cubicBezTo>
                      <a:pt x="6548" y="80099"/>
                      <a:pt x="6262" y="80350"/>
                      <a:pt x="5905" y="80135"/>
                    </a:cubicBezTo>
                    <a:cubicBezTo>
                      <a:pt x="5834" y="80492"/>
                      <a:pt x="6084" y="80492"/>
                      <a:pt x="6548" y="80814"/>
                    </a:cubicBezTo>
                    <a:lnTo>
                      <a:pt x="5548" y="81171"/>
                    </a:lnTo>
                    <a:cubicBezTo>
                      <a:pt x="4691" y="82457"/>
                      <a:pt x="6262" y="84136"/>
                      <a:pt x="5369" y="86350"/>
                    </a:cubicBezTo>
                    <a:cubicBezTo>
                      <a:pt x="2655" y="88529"/>
                      <a:pt x="3583" y="95566"/>
                      <a:pt x="4798" y="98495"/>
                    </a:cubicBezTo>
                    <a:cubicBezTo>
                      <a:pt x="7191" y="103067"/>
                      <a:pt x="1012" y="107781"/>
                      <a:pt x="4869" y="113425"/>
                    </a:cubicBezTo>
                    <a:cubicBezTo>
                      <a:pt x="4691" y="113639"/>
                      <a:pt x="5298" y="113925"/>
                      <a:pt x="5476" y="113890"/>
                    </a:cubicBezTo>
                    <a:lnTo>
                      <a:pt x="6369" y="117747"/>
                    </a:lnTo>
                    <a:cubicBezTo>
                      <a:pt x="6441" y="117926"/>
                      <a:pt x="7262" y="121498"/>
                      <a:pt x="8405" y="122569"/>
                    </a:cubicBezTo>
                    <a:cubicBezTo>
                      <a:pt x="9048" y="123212"/>
                      <a:pt x="9906" y="124177"/>
                      <a:pt x="11584" y="124784"/>
                    </a:cubicBezTo>
                    <a:cubicBezTo>
                      <a:pt x="13085" y="125355"/>
                      <a:pt x="16621" y="125034"/>
                      <a:pt x="19442" y="119676"/>
                    </a:cubicBezTo>
                    <a:lnTo>
                      <a:pt x="19800" y="119783"/>
                    </a:lnTo>
                    <a:cubicBezTo>
                      <a:pt x="20300" y="116818"/>
                      <a:pt x="19943" y="115175"/>
                      <a:pt x="17871" y="114140"/>
                    </a:cubicBezTo>
                    <a:cubicBezTo>
                      <a:pt x="19835" y="113282"/>
                      <a:pt x="17549" y="112318"/>
                      <a:pt x="18085" y="111710"/>
                    </a:cubicBezTo>
                    <a:lnTo>
                      <a:pt x="18264" y="111710"/>
                    </a:lnTo>
                    <a:cubicBezTo>
                      <a:pt x="16299" y="110853"/>
                      <a:pt x="18978" y="109353"/>
                      <a:pt x="17478" y="108889"/>
                    </a:cubicBezTo>
                    <a:cubicBezTo>
                      <a:pt x="17657" y="108889"/>
                      <a:pt x="18228" y="108853"/>
                      <a:pt x="18300" y="109103"/>
                    </a:cubicBezTo>
                    <a:cubicBezTo>
                      <a:pt x="17942" y="108353"/>
                      <a:pt x="17335" y="107246"/>
                      <a:pt x="18549" y="107067"/>
                    </a:cubicBezTo>
                    <a:cubicBezTo>
                      <a:pt x="18014" y="105103"/>
                      <a:pt x="18407" y="102316"/>
                      <a:pt x="16442" y="101102"/>
                    </a:cubicBezTo>
                    <a:lnTo>
                      <a:pt x="16799" y="101174"/>
                    </a:lnTo>
                    <a:cubicBezTo>
                      <a:pt x="15442" y="100459"/>
                      <a:pt x="16585" y="100245"/>
                      <a:pt x="15906" y="99423"/>
                    </a:cubicBezTo>
                    <a:cubicBezTo>
                      <a:pt x="16085" y="99388"/>
                      <a:pt x="16156" y="99316"/>
                      <a:pt x="16228" y="99316"/>
                    </a:cubicBezTo>
                    <a:cubicBezTo>
                      <a:pt x="14906" y="98495"/>
                      <a:pt x="16049" y="96994"/>
                      <a:pt x="15549" y="96352"/>
                    </a:cubicBezTo>
                    <a:lnTo>
                      <a:pt x="16371" y="96352"/>
                    </a:lnTo>
                    <a:lnTo>
                      <a:pt x="16299" y="94816"/>
                    </a:lnTo>
                    <a:lnTo>
                      <a:pt x="16085" y="95351"/>
                    </a:lnTo>
                    <a:cubicBezTo>
                      <a:pt x="13870" y="94959"/>
                      <a:pt x="17585" y="94351"/>
                      <a:pt x="16264" y="93173"/>
                    </a:cubicBezTo>
                    <a:cubicBezTo>
                      <a:pt x="16656" y="92315"/>
                      <a:pt x="12013" y="90244"/>
                      <a:pt x="13370" y="89279"/>
                    </a:cubicBezTo>
                    <a:cubicBezTo>
                      <a:pt x="12477" y="88493"/>
                      <a:pt x="14942" y="90137"/>
                      <a:pt x="14335" y="89136"/>
                    </a:cubicBezTo>
                    <a:cubicBezTo>
                      <a:pt x="15478" y="89351"/>
                      <a:pt x="14978" y="89672"/>
                      <a:pt x="15906" y="89672"/>
                    </a:cubicBezTo>
                    <a:cubicBezTo>
                      <a:pt x="15549" y="88744"/>
                      <a:pt x="17371" y="88636"/>
                      <a:pt x="16835" y="87386"/>
                    </a:cubicBezTo>
                    <a:lnTo>
                      <a:pt x="17728" y="87529"/>
                    </a:lnTo>
                    <a:cubicBezTo>
                      <a:pt x="16406" y="85814"/>
                      <a:pt x="19478" y="84886"/>
                      <a:pt x="18049" y="83529"/>
                    </a:cubicBezTo>
                    <a:cubicBezTo>
                      <a:pt x="17478" y="81778"/>
                      <a:pt x="20871" y="82564"/>
                      <a:pt x="19193" y="80600"/>
                    </a:cubicBezTo>
                    <a:lnTo>
                      <a:pt x="20443" y="79850"/>
                    </a:lnTo>
                    <a:cubicBezTo>
                      <a:pt x="20621" y="79028"/>
                      <a:pt x="18907" y="79349"/>
                      <a:pt x="19478" y="78492"/>
                    </a:cubicBezTo>
                    <a:cubicBezTo>
                      <a:pt x="20264" y="78492"/>
                      <a:pt x="20050" y="77456"/>
                      <a:pt x="20800" y="77885"/>
                    </a:cubicBezTo>
                    <a:cubicBezTo>
                      <a:pt x="21907" y="75956"/>
                      <a:pt x="18800" y="74492"/>
                      <a:pt x="20657" y="72349"/>
                    </a:cubicBezTo>
                    <a:cubicBezTo>
                      <a:pt x="19121" y="72063"/>
                      <a:pt x="19943" y="71027"/>
                      <a:pt x="18764" y="70813"/>
                    </a:cubicBezTo>
                    <a:cubicBezTo>
                      <a:pt x="19407" y="70705"/>
                      <a:pt x="18764" y="68991"/>
                      <a:pt x="20264" y="69920"/>
                    </a:cubicBezTo>
                    <a:cubicBezTo>
                      <a:pt x="20371" y="69991"/>
                      <a:pt x="20371" y="70134"/>
                      <a:pt x="20121" y="70134"/>
                    </a:cubicBezTo>
                    <a:lnTo>
                      <a:pt x="21014" y="70205"/>
                    </a:lnTo>
                    <a:cubicBezTo>
                      <a:pt x="22657" y="69134"/>
                      <a:pt x="20014" y="68527"/>
                      <a:pt x="20300" y="67598"/>
                    </a:cubicBezTo>
                    <a:cubicBezTo>
                      <a:pt x="20014" y="67848"/>
                      <a:pt x="20050" y="68205"/>
                      <a:pt x="19442" y="67955"/>
                    </a:cubicBezTo>
                    <a:lnTo>
                      <a:pt x="19585" y="67134"/>
                    </a:lnTo>
                    <a:lnTo>
                      <a:pt x="20335" y="67312"/>
                    </a:lnTo>
                    <a:cubicBezTo>
                      <a:pt x="20514" y="66991"/>
                      <a:pt x="20657" y="66491"/>
                      <a:pt x="20800" y="65919"/>
                    </a:cubicBezTo>
                    <a:lnTo>
                      <a:pt x="19871" y="66098"/>
                    </a:lnTo>
                    <a:cubicBezTo>
                      <a:pt x="20371" y="65312"/>
                      <a:pt x="21943" y="65133"/>
                      <a:pt x="20621" y="64133"/>
                    </a:cubicBezTo>
                    <a:cubicBezTo>
                      <a:pt x="19871" y="63669"/>
                      <a:pt x="19371" y="64812"/>
                      <a:pt x="19085" y="63954"/>
                    </a:cubicBezTo>
                    <a:cubicBezTo>
                      <a:pt x="19728" y="62919"/>
                      <a:pt x="20693" y="61347"/>
                      <a:pt x="21014" y="59954"/>
                    </a:cubicBezTo>
                    <a:cubicBezTo>
                      <a:pt x="19978" y="60026"/>
                      <a:pt x="20014" y="59668"/>
                      <a:pt x="19800" y="59276"/>
                    </a:cubicBezTo>
                    <a:lnTo>
                      <a:pt x="20728" y="59276"/>
                    </a:lnTo>
                    <a:cubicBezTo>
                      <a:pt x="19478" y="57739"/>
                      <a:pt x="22729" y="58811"/>
                      <a:pt x="21764" y="57311"/>
                    </a:cubicBezTo>
                    <a:lnTo>
                      <a:pt x="22407" y="57454"/>
                    </a:lnTo>
                    <a:lnTo>
                      <a:pt x="20514" y="56989"/>
                    </a:lnTo>
                    <a:cubicBezTo>
                      <a:pt x="18728" y="55596"/>
                      <a:pt x="22407" y="56346"/>
                      <a:pt x="19943" y="54811"/>
                    </a:cubicBezTo>
                    <a:cubicBezTo>
                      <a:pt x="20085" y="55382"/>
                      <a:pt x="17942" y="55025"/>
                      <a:pt x="18335" y="54311"/>
                    </a:cubicBezTo>
                    <a:lnTo>
                      <a:pt x="19228" y="54525"/>
                    </a:lnTo>
                    <a:cubicBezTo>
                      <a:pt x="19050" y="54132"/>
                      <a:pt x="18692" y="53989"/>
                      <a:pt x="18871" y="53739"/>
                    </a:cubicBezTo>
                    <a:cubicBezTo>
                      <a:pt x="19335" y="53989"/>
                      <a:pt x="20157" y="53918"/>
                      <a:pt x="20014" y="53310"/>
                    </a:cubicBezTo>
                    <a:lnTo>
                      <a:pt x="21121" y="53739"/>
                    </a:lnTo>
                    <a:lnTo>
                      <a:pt x="19514" y="52596"/>
                    </a:lnTo>
                    <a:cubicBezTo>
                      <a:pt x="20478" y="51775"/>
                      <a:pt x="19300" y="50417"/>
                      <a:pt x="20550" y="50096"/>
                    </a:cubicBezTo>
                    <a:cubicBezTo>
                      <a:pt x="20550" y="50096"/>
                      <a:pt x="21193" y="48917"/>
                      <a:pt x="19907" y="48417"/>
                    </a:cubicBezTo>
                    <a:cubicBezTo>
                      <a:pt x="20728" y="48774"/>
                      <a:pt x="21121" y="48024"/>
                      <a:pt x="22086" y="48345"/>
                    </a:cubicBezTo>
                    <a:cubicBezTo>
                      <a:pt x="21157" y="47917"/>
                      <a:pt x="20550" y="46595"/>
                      <a:pt x="21621" y="46238"/>
                    </a:cubicBezTo>
                    <a:lnTo>
                      <a:pt x="21729" y="46345"/>
                    </a:lnTo>
                    <a:cubicBezTo>
                      <a:pt x="23014" y="44595"/>
                      <a:pt x="20836" y="42702"/>
                      <a:pt x="22264" y="40630"/>
                    </a:cubicBezTo>
                    <a:cubicBezTo>
                      <a:pt x="21193" y="40666"/>
                      <a:pt x="21871" y="39487"/>
                      <a:pt x="20478" y="39702"/>
                    </a:cubicBezTo>
                    <a:cubicBezTo>
                      <a:pt x="19335" y="37201"/>
                      <a:pt x="23050" y="35737"/>
                      <a:pt x="18835" y="35094"/>
                    </a:cubicBezTo>
                    <a:cubicBezTo>
                      <a:pt x="18514" y="34201"/>
                      <a:pt x="19693" y="33987"/>
                      <a:pt x="19871" y="33522"/>
                    </a:cubicBezTo>
                    <a:lnTo>
                      <a:pt x="20121" y="33737"/>
                    </a:lnTo>
                    <a:cubicBezTo>
                      <a:pt x="19621" y="32058"/>
                      <a:pt x="19514" y="31594"/>
                      <a:pt x="19478" y="30308"/>
                    </a:cubicBezTo>
                    <a:cubicBezTo>
                      <a:pt x="19014" y="29700"/>
                      <a:pt x="17049" y="29772"/>
                      <a:pt x="17407" y="28629"/>
                    </a:cubicBezTo>
                    <a:cubicBezTo>
                      <a:pt x="18228" y="28915"/>
                      <a:pt x="18014" y="28486"/>
                      <a:pt x="17978" y="28057"/>
                    </a:cubicBezTo>
                    <a:cubicBezTo>
                      <a:pt x="18121" y="28307"/>
                      <a:pt x="18407" y="28379"/>
                      <a:pt x="18871" y="27771"/>
                    </a:cubicBezTo>
                    <a:cubicBezTo>
                      <a:pt x="18621" y="27700"/>
                      <a:pt x="18478" y="27629"/>
                      <a:pt x="18335" y="27522"/>
                    </a:cubicBezTo>
                    <a:cubicBezTo>
                      <a:pt x="18407" y="27522"/>
                      <a:pt x="18442" y="27486"/>
                      <a:pt x="18514" y="27486"/>
                    </a:cubicBezTo>
                    <a:cubicBezTo>
                      <a:pt x="18157" y="26807"/>
                      <a:pt x="17942" y="26986"/>
                      <a:pt x="17871" y="27307"/>
                    </a:cubicBezTo>
                    <a:cubicBezTo>
                      <a:pt x="17764" y="27307"/>
                      <a:pt x="17621" y="27343"/>
                      <a:pt x="17407" y="27450"/>
                    </a:cubicBezTo>
                    <a:cubicBezTo>
                      <a:pt x="18335" y="26629"/>
                      <a:pt x="17121" y="25450"/>
                      <a:pt x="18442" y="25200"/>
                    </a:cubicBezTo>
                    <a:cubicBezTo>
                      <a:pt x="17942" y="23128"/>
                      <a:pt x="16264" y="22021"/>
                      <a:pt x="15513" y="20449"/>
                    </a:cubicBezTo>
                    <a:cubicBezTo>
                      <a:pt x="16156" y="20163"/>
                      <a:pt x="16835" y="20485"/>
                      <a:pt x="17157" y="20914"/>
                    </a:cubicBezTo>
                    <a:lnTo>
                      <a:pt x="16728" y="19806"/>
                    </a:lnTo>
                    <a:cubicBezTo>
                      <a:pt x="17692" y="19699"/>
                      <a:pt x="17407" y="20378"/>
                      <a:pt x="17657" y="20735"/>
                    </a:cubicBezTo>
                    <a:cubicBezTo>
                      <a:pt x="19014" y="19163"/>
                      <a:pt x="15621" y="18127"/>
                      <a:pt x="16835" y="16306"/>
                    </a:cubicBezTo>
                    <a:lnTo>
                      <a:pt x="16013" y="16056"/>
                    </a:lnTo>
                    <a:lnTo>
                      <a:pt x="16121" y="15949"/>
                    </a:lnTo>
                    <a:cubicBezTo>
                      <a:pt x="15728" y="16020"/>
                      <a:pt x="15121" y="15734"/>
                      <a:pt x="14942" y="15484"/>
                    </a:cubicBezTo>
                    <a:cubicBezTo>
                      <a:pt x="15763" y="15163"/>
                      <a:pt x="16906" y="15234"/>
                      <a:pt x="16728" y="14448"/>
                    </a:cubicBezTo>
                    <a:cubicBezTo>
                      <a:pt x="17442" y="13698"/>
                      <a:pt x="16049" y="12698"/>
                      <a:pt x="15442" y="11948"/>
                    </a:cubicBezTo>
                    <a:cubicBezTo>
                      <a:pt x="15371" y="12413"/>
                      <a:pt x="14870" y="12341"/>
                      <a:pt x="14549" y="12162"/>
                    </a:cubicBezTo>
                    <a:cubicBezTo>
                      <a:pt x="14442" y="11769"/>
                      <a:pt x="15263" y="11448"/>
                      <a:pt x="14870" y="11162"/>
                    </a:cubicBezTo>
                    <a:lnTo>
                      <a:pt x="16013" y="10984"/>
                    </a:lnTo>
                    <a:cubicBezTo>
                      <a:pt x="14942" y="11234"/>
                      <a:pt x="14763" y="10412"/>
                      <a:pt x="14299" y="10234"/>
                    </a:cubicBezTo>
                    <a:cubicBezTo>
                      <a:pt x="15156" y="9984"/>
                      <a:pt x="15049" y="10770"/>
                      <a:pt x="15728" y="10698"/>
                    </a:cubicBezTo>
                    <a:cubicBezTo>
                      <a:pt x="15549" y="9448"/>
                      <a:pt x="15621" y="10091"/>
                      <a:pt x="15478" y="8590"/>
                    </a:cubicBezTo>
                    <a:cubicBezTo>
                      <a:pt x="14585" y="7769"/>
                      <a:pt x="14406" y="8769"/>
                      <a:pt x="13370" y="8412"/>
                    </a:cubicBezTo>
                    <a:cubicBezTo>
                      <a:pt x="13120" y="7662"/>
                      <a:pt x="12299" y="6912"/>
                      <a:pt x="12977" y="6019"/>
                    </a:cubicBezTo>
                    <a:lnTo>
                      <a:pt x="11977" y="6340"/>
                    </a:lnTo>
                    <a:cubicBezTo>
                      <a:pt x="11120" y="4912"/>
                      <a:pt x="11191" y="4055"/>
                      <a:pt x="12156" y="2947"/>
                    </a:cubicBezTo>
                    <a:cubicBezTo>
                      <a:pt x="9798" y="125"/>
                      <a:pt x="7512" y="-304"/>
                      <a:pt x="5869" y="161"/>
                    </a:cubicBezTo>
                    <a:cubicBezTo>
                      <a:pt x="4262" y="518"/>
                      <a:pt x="3333" y="947"/>
                      <a:pt x="2798" y="1804"/>
                    </a:cubicBezTo>
                    <a:cubicBezTo>
                      <a:pt x="2155" y="2304"/>
                      <a:pt x="1655" y="2733"/>
                      <a:pt x="1297" y="2947"/>
                    </a:cubicBezTo>
                    <a:cubicBezTo>
                      <a:pt x="797" y="2876"/>
                      <a:pt x="654" y="2947"/>
                      <a:pt x="654" y="3019"/>
                    </a:cubicBezTo>
                    <a:cubicBezTo>
                      <a:pt x="-346" y="3733"/>
                      <a:pt x="-60" y="5233"/>
                      <a:pt x="583" y="6662"/>
                    </a:cubicBezTo>
                    <a:cubicBezTo>
                      <a:pt x="1047" y="8233"/>
                      <a:pt x="1833" y="9984"/>
                      <a:pt x="2690" y="1334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511">
              <a:extLst>
                <a:ext uri="{FF2B5EF4-FFF2-40B4-BE49-F238E27FC236}">
                  <a16:creationId xmlns:a16="http://schemas.microsoft.com/office/drawing/2014/main" id="{4B9B78B0-2139-084C-A80C-5FCE327F3715}"/>
                </a:ext>
              </a:extLst>
            </p:cNvPr>
            <p:cNvGrpSpPr/>
            <p:nvPr/>
          </p:nvGrpSpPr>
          <p:grpSpPr>
            <a:xfrm>
              <a:off x="7230269" y="6021010"/>
              <a:ext cx="586969" cy="320050"/>
              <a:chOff x="7230269" y="6021010"/>
              <a:chExt cx="586969" cy="320050"/>
            </a:xfrm>
            <a:grpFill/>
          </p:grpSpPr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E9F2E68C-4D0E-454E-B289-40C392B39360}"/>
                  </a:ext>
                </a:extLst>
              </p:cNvPr>
              <p:cNvSpPr/>
              <p:nvPr/>
            </p:nvSpPr>
            <p:spPr>
              <a:xfrm>
                <a:off x="7732584" y="6044255"/>
                <a:ext cx="2143" cy="221"/>
              </a:xfrm>
              <a:custGeom>
                <a:avLst/>
                <a:gdLst>
                  <a:gd name="connsiteX0" fmla="*/ 2143 w 2143"/>
                  <a:gd name="connsiteY0" fmla="*/ 178 h 221"/>
                  <a:gd name="connsiteX1" fmla="*/ 0 w 2143"/>
                  <a:gd name="connsiteY1" fmla="*/ 0 h 221"/>
                  <a:gd name="connsiteX2" fmla="*/ 2143 w 2143"/>
                  <a:gd name="connsiteY2" fmla="*/ 178 h 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3" h="221">
                    <a:moveTo>
                      <a:pt x="2143" y="178"/>
                    </a:moveTo>
                    <a:lnTo>
                      <a:pt x="0" y="0"/>
                    </a:lnTo>
                    <a:cubicBezTo>
                      <a:pt x="36" y="178"/>
                      <a:pt x="643" y="286"/>
                      <a:pt x="2143" y="1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868A3B8A-702D-A54B-AA70-3F275847C6BB}"/>
                  </a:ext>
                </a:extLst>
              </p:cNvPr>
              <p:cNvSpPr/>
              <p:nvPr/>
            </p:nvSpPr>
            <p:spPr>
              <a:xfrm>
                <a:off x="7316354" y="6211883"/>
                <a:ext cx="357" cy="357"/>
              </a:xfrm>
              <a:custGeom>
                <a:avLst/>
                <a:gdLst>
                  <a:gd name="connsiteX0" fmla="*/ 357 w 357"/>
                  <a:gd name="connsiteY0" fmla="*/ 0 h 357"/>
                  <a:gd name="connsiteX1" fmla="*/ 0 w 357"/>
                  <a:gd name="connsiteY1" fmla="*/ 357 h 357"/>
                  <a:gd name="connsiteX2" fmla="*/ 357 w 357"/>
                  <a:gd name="connsiteY2" fmla="*/ 0 h 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" h="357">
                    <a:moveTo>
                      <a:pt x="357" y="0"/>
                    </a:moveTo>
                    <a:lnTo>
                      <a:pt x="0" y="357"/>
                    </a:lnTo>
                    <a:cubicBezTo>
                      <a:pt x="286" y="143"/>
                      <a:pt x="357" y="72"/>
                      <a:pt x="3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B7141415-FE5A-DD40-B60C-87F2772E6348}"/>
                  </a:ext>
                </a:extLst>
              </p:cNvPr>
              <p:cNvSpPr/>
              <p:nvPr/>
            </p:nvSpPr>
            <p:spPr>
              <a:xfrm>
                <a:off x="7654896" y="6040361"/>
                <a:ext cx="571" cy="250"/>
              </a:xfrm>
              <a:custGeom>
                <a:avLst/>
                <a:gdLst>
                  <a:gd name="connsiteX0" fmla="*/ 0 w 571"/>
                  <a:gd name="connsiteY0" fmla="*/ 250 h 250"/>
                  <a:gd name="connsiteX1" fmla="*/ 107 w 571"/>
                  <a:gd name="connsiteY1" fmla="*/ 215 h 250"/>
                  <a:gd name="connsiteX2" fmla="*/ 572 w 571"/>
                  <a:gd name="connsiteY2" fmla="*/ 0 h 250"/>
                  <a:gd name="connsiteX3" fmla="*/ 0 w 571"/>
                  <a:gd name="connsiteY3" fmla="*/ 250 h 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" h="250">
                    <a:moveTo>
                      <a:pt x="0" y="250"/>
                    </a:moveTo>
                    <a:cubicBezTo>
                      <a:pt x="36" y="250"/>
                      <a:pt x="107" y="215"/>
                      <a:pt x="107" y="215"/>
                    </a:cubicBezTo>
                    <a:lnTo>
                      <a:pt x="572" y="0"/>
                    </a:lnTo>
                    <a:lnTo>
                      <a:pt x="0" y="25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1CAD4FBC-7871-6149-ADBB-09BF189EFCE0}"/>
                  </a:ext>
                </a:extLst>
              </p:cNvPr>
              <p:cNvSpPr/>
              <p:nvPr/>
            </p:nvSpPr>
            <p:spPr>
              <a:xfrm>
                <a:off x="7230269" y="6021010"/>
                <a:ext cx="586969" cy="320050"/>
              </a:xfrm>
              <a:custGeom>
                <a:avLst/>
                <a:gdLst>
                  <a:gd name="connsiteX0" fmla="*/ 530962 w 586969"/>
                  <a:gd name="connsiteY0" fmla="*/ 16887 h 320050"/>
                  <a:gd name="connsiteX1" fmla="*/ 521675 w 586969"/>
                  <a:gd name="connsiteY1" fmla="*/ 12530 h 320050"/>
                  <a:gd name="connsiteX2" fmla="*/ 517996 w 586969"/>
                  <a:gd name="connsiteY2" fmla="*/ 10994 h 320050"/>
                  <a:gd name="connsiteX3" fmla="*/ 512245 w 586969"/>
                  <a:gd name="connsiteY3" fmla="*/ 9351 h 320050"/>
                  <a:gd name="connsiteX4" fmla="*/ 497065 w 586969"/>
                  <a:gd name="connsiteY4" fmla="*/ 9458 h 320050"/>
                  <a:gd name="connsiteX5" fmla="*/ 481313 w 586969"/>
                  <a:gd name="connsiteY5" fmla="*/ 10815 h 320050"/>
                  <a:gd name="connsiteX6" fmla="*/ 478955 w 586969"/>
                  <a:gd name="connsiteY6" fmla="*/ 11387 h 320050"/>
                  <a:gd name="connsiteX7" fmla="*/ 475884 w 586969"/>
                  <a:gd name="connsiteY7" fmla="*/ 12351 h 320050"/>
                  <a:gd name="connsiteX8" fmla="*/ 472240 w 586969"/>
                  <a:gd name="connsiteY8" fmla="*/ 14351 h 320050"/>
                  <a:gd name="connsiteX9" fmla="*/ 471633 w 586969"/>
                  <a:gd name="connsiteY9" fmla="*/ 14815 h 320050"/>
                  <a:gd name="connsiteX10" fmla="*/ 473919 w 586969"/>
                  <a:gd name="connsiteY10" fmla="*/ 18173 h 320050"/>
                  <a:gd name="connsiteX11" fmla="*/ 474241 w 586969"/>
                  <a:gd name="connsiteY11" fmla="*/ 18673 h 320050"/>
                  <a:gd name="connsiteX12" fmla="*/ 474205 w 586969"/>
                  <a:gd name="connsiteY12" fmla="*/ 18530 h 320050"/>
                  <a:gd name="connsiteX13" fmla="*/ 474169 w 586969"/>
                  <a:gd name="connsiteY13" fmla="*/ 18459 h 320050"/>
                  <a:gd name="connsiteX14" fmla="*/ 474169 w 586969"/>
                  <a:gd name="connsiteY14" fmla="*/ 18423 h 320050"/>
                  <a:gd name="connsiteX15" fmla="*/ 475348 w 586969"/>
                  <a:gd name="connsiteY15" fmla="*/ 22638 h 320050"/>
                  <a:gd name="connsiteX16" fmla="*/ 475312 w 586969"/>
                  <a:gd name="connsiteY16" fmla="*/ 22531 h 320050"/>
                  <a:gd name="connsiteX17" fmla="*/ 474991 w 586969"/>
                  <a:gd name="connsiteY17" fmla="*/ 20959 h 320050"/>
                  <a:gd name="connsiteX18" fmla="*/ 475134 w 586969"/>
                  <a:gd name="connsiteY18" fmla="*/ 19388 h 320050"/>
                  <a:gd name="connsiteX19" fmla="*/ 475241 w 586969"/>
                  <a:gd name="connsiteY19" fmla="*/ 16744 h 320050"/>
                  <a:gd name="connsiteX20" fmla="*/ 475491 w 586969"/>
                  <a:gd name="connsiteY20" fmla="*/ 14030 h 320050"/>
                  <a:gd name="connsiteX21" fmla="*/ 475598 w 586969"/>
                  <a:gd name="connsiteY21" fmla="*/ 13887 h 320050"/>
                  <a:gd name="connsiteX22" fmla="*/ 475348 w 586969"/>
                  <a:gd name="connsiteY22" fmla="*/ 13851 h 320050"/>
                  <a:gd name="connsiteX23" fmla="*/ 473669 w 586969"/>
                  <a:gd name="connsiteY23" fmla="*/ 13494 h 320050"/>
                  <a:gd name="connsiteX24" fmla="*/ 468990 w 586969"/>
                  <a:gd name="connsiteY24" fmla="*/ 12280 h 320050"/>
                  <a:gd name="connsiteX25" fmla="*/ 463918 w 586969"/>
                  <a:gd name="connsiteY25" fmla="*/ 10744 h 320050"/>
                  <a:gd name="connsiteX26" fmla="*/ 461132 w 586969"/>
                  <a:gd name="connsiteY26" fmla="*/ 9994 h 320050"/>
                  <a:gd name="connsiteX27" fmla="*/ 459596 w 586969"/>
                  <a:gd name="connsiteY27" fmla="*/ 9636 h 320050"/>
                  <a:gd name="connsiteX28" fmla="*/ 457060 w 586969"/>
                  <a:gd name="connsiteY28" fmla="*/ 9208 h 320050"/>
                  <a:gd name="connsiteX29" fmla="*/ 451988 w 586969"/>
                  <a:gd name="connsiteY29" fmla="*/ 9351 h 320050"/>
                  <a:gd name="connsiteX30" fmla="*/ 447487 w 586969"/>
                  <a:gd name="connsiteY30" fmla="*/ 10922 h 320050"/>
                  <a:gd name="connsiteX31" fmla="*/ 442308 w 586969"/>
                  <a:gd name="connsiteY31" fmla="*/ 13387 h 320050"/>
                  <a:gd name="connsiteX32" fmla="*/ 438093 w 586969"/>
                  <a:gd name="connsiteY32" fmla="*/ 15387 h 320050"/>
                  <a:gd name="connsiteX33" fmla="*/ 436307 w 586969"/>
                  <a:gd name="connsiteY33" fmla="*/ 16102 h 320050"/>
                  <a:gd name="connsiteX34" fmla="*/ 433985 w 586969"/>
                  <a:gd name="connsiteY34" fmla="*/ 16887 h 320050"/>
                  <a:gd name="connsiteX35" fmla="*/ 424663 w 586969"/>
                  <a:gd name="connsiteY35" fmla="*/ 19602 h 320050"/>
                  <a:gd name="connsiteX36" fmla="*/ 413733 w 586969"/>
                  <a:gd name="connsiteY36" fmla="*/ 22388 h 320050"/>
                  <a:gd name="connsiteX37" fmla="*/ 410554 w 586969"/>
                  <a:gd name="connsiteY37" fmla="*/ 22745 h 320050"/>
                  <a:gd name="connsiteX38" fmla="*/ 406232 w 586969"/>
                  <a:gd name="connsiteY38" fmla="*/ 23495 h 320050"/>
                  <a:gd name="connsiteX39" fmla="*/ 399660 w 586969"/>
                  <a:gd name="connsiteY39" fmla="*/ 26067 h 320050"/>
                  <a:gd name="connsiteX40" fmla="*/ 396767 w 586969"/>
                  <a:gd name="connsiteY40" fmla="*/ 26138 h 320050"/>
                  <a:gd name="connsiteX41" fmla="*/ 391694 w 586969"/>
                  <a:gd name="connsiteY41" fmla="*/ 27460 h 320050"/>
                  <a:gd name="connsiteX42" fmla="*/ 391766 w 586969"/>
                  <a:gd name="connsiteY42" fmla="*/ 27210 h 320050"/>
                  <a:gd name="connsiteX43" fmla="*/ 385515 w 586969"/>
                  <a:gd name="connsiteY43" fmla="*/ 25960 h 320050"/>
                  <a:gd name="connsiteX44" fmla="*/ 385729 w 586969"/>
                  <a:gd name="connsiteY44" fmla="*/ 25781 h 320050"/>
                  <a:gd name="connsiteX45" fmla="*/ 382158 w 586969"/>
                  <a:gd name="connsiteY45" fmla="*/ 23852 h 320050"/>
                  <a:gd name="connsiteX46" fmla="*/ 383015 w 586969"/>
                  <a:gd name="connsiteY46" fmla="*/ 23960 h 320050"/>
                  <a:gd name="connsiteX47" fmla="*/ 366191 w 586969"/>
                  <a:gd name="connsiteY47" fmla="*/ 13780 h 320050"/>
                  <a:gd name="connsiteX48" fmla="*/ 366048 w 586969"/>
                  <a:gd name="connsiteY48" fmla="*/ 14958 h 320050"/>
                  <a:gd name="connsiteX49" fmla="*/ 352332 w 586969"/>
                  <a:gd name="connsiteY49" fmla="*/ 6815 h 320050"/>
                  <a:gd name="connsiteX50" fmla="*/ 337509 w 586969"/>
                  <a:gd name="connsiteY50" fmla="*/ 599 h 320050"/>
                  <a:gd name="connsiteX51" fmla="*/ 337759 w 586969"/>
                  <a:gd name="connsiteY51" fmla="*/ 385 h 320050"/>
                  <a:gd name="connsiteX52" fmla="*/ 315685 w 586969"/>
                  <a:gd name="connsiteY52" fmla="*/ 528 h 320050"/>
                  <a:gd name="connsiteX53" fmla="*/ 295111 w 586969"/>
                  <a:gd name="connsiteY53" fmla="*/ 5457 h 320050"/>
                  <a:gd name="connsiteX54" fmla="*/ 294147 w 586969"/>
                  <a:gd name="connsiteY54" fmla="*/ 4958 h 320050"/>
                  <a:gd name="connsiteX55" fmla="*/ 284895 w 586969"/>
                  <a:gd name="connsiteY55" fmla="*/ 9744 h 320050"/>
                  <a:gd name="connsiteX56" fmla="*/ 281288 w 586969"/>
                  <a:gd name="connsiteY56" fmla="*/ 13494 h 320050"/>
                  <a:gd name="connsiteX57" fmla="*/ 275680 w 586969"/>
                  <a:gd name="connsiteY57" fmla="*/ 14780 h 320050"/>
                  <a:gd name="connsiteX58" fmla="*/ 268608 w 586969"/>
                  <a:gd name="connsiteY58" fmla="*/ 22852 h 320050"/>
                  <a:gd name="connsiteX59" fmla="*/ 269822 w 586969"/>
                  <a:gd name="connsiteY59" fmla="*/ 20852 h 320050"/>
                  <a:gd name="connsiteX60" fmla="*/ 263107 w 586969"/>
                  <a:gd name="connsiteY60" fmla="*/ 32461 h 320050"/>
                  <a:gd name="connsiteX61" fmla="*/ 265750 w 586969"/>
                  <a:gd name="connsiteY61" fmla="*/ 30782 h 320050"/>
                  <a:gd name="connsiteX62" fmla="*/ 262964 w 586969"/>
                  <a:gd name="connsiteY62" fmla="*/ 34390 h 320050"/>
                  <a:gd name="connsiteX63" fmla="*/ 261428 w 586969"/>
                  <a:gd name="connsiteY63" fmla="*/ 38390 h 320050"/>
                  <a:gd name="connsiteX64" fmla="*/ 262857 w 586969"/>
                  <a:gd name="connsiteY64" fmla="*/ 38569 h 320050"/>
                  <a:gd name="connsiteX65" fmla="*/ 259678 w 586969"/>
                  <a:gd name="connsiteY65" fmla="*/ 48284 h 320050"/>
                  <a:gd name="connsiteX66" fmla="*/ 257392 w 586969"/>
                  <a:gd name="connsiteY66" fmla="*/ 50177 h 320050"/>
                  <a:gd name="connsiteX67" fmla="*/ 253427 w 586969"/>
                  <a:gd name="connsiteY67" fmla="*/ 52463 h 320050"/>
                  <a:gd name="connsiteX68" fmla="*/ 247819 w 586969"/>
                  <a:gd name="connsiteY68" fmla="*/ 56178 h 320050"/>
                  <a:gd name="connsiteX69" fmla="*/ 246712 w 586969"/>
                  <a:gd name="connsiteY69" fmla="*/ 56714 h 320050"/>
                  <a:gd name="connsiteX70" fmla="*/ 246176 w 586969"/>
                  <a:gd name="connsiteY70" fmla="*/ 56892 h 320050"/>
                  <a:gd name="connsiteX71" fmla="*/ 243390 w 586969"/>
                  <a:gd name="connsiteY71" fmla="*/ 57178 h 320050"/>
                  <a:gd name="connsiteX72" fmla="*/ 227960 w 586969"/>
                  <a:gd name="connsiteY72" fmla="*/ 55678 h 320050"/>
                  <a:gd name="connsiteX73" fmla="*/ 219066 w 586969"/>
                  <a:gd name="connsiteY73" fmla="*/ 55357 h 320050"/>
                  <a:gd name="connsiteX74" fmla="*/ 214601 w 586969"/>
                  <a:gd name="connsiteY74" fmla="*/ 55535 h 320050"/>
                  <a:gd name="connsiteX75" fmla="*/ 212386 w 586969"/>
                  <a:gd name="connsiteY75" fmla="*/ 55714 h 320050"/>
                  <a:gd name="connsiteX76" fmla="*/ 210922 w 586969"/>
                  <a:gd name="connsiteY76" fmla="*/ 55821 h 320050"/>
                  <a:gd name="connsiteX77" fmla="*/ 202564 w 586969"/>
                  <a:gd name="connsiteY77" fmla="*/ 55606 h 320050"/>
                  <a:gd name="connsiteX78" fmla="*/ 191169 w 586969"/>
                  <a:gd name="connsiteY78" fmla="*/ 59357 h 320050"/>
                  <a:gd name="connsiteX79" fmla="*/ 184597 w 586969"/>
                  <a:gd name="connsiteY79" fmla="*/ 69358 h 320050"/>
                  <a:gd name="connsiteX80" fmla="*/ 180061 w 586969"/>
                  <a:gd name="connsiteY80" fmla="*/ 76324 h 320050"/>
                  <a:gd name="connsiteX81" fmla="*/ 174060 w 586969"/>
                  <a:gd name="connsiteY81" fmla="*/ 83574 h 320050"/>
                  <a:gd name="connsiteX82" fmla="*/ 171024 w 586969"/>
                  <a:gd name="connsiteY82" fmla="*/ 87718 h 320050"/>
                  <a:gd name="connsiteX83" fmla="*/ 168524 w 586969"/>
                  <a:gd name="connsiteY83" fmla="*/ 91289 h 320050"/>
                  <a:gd name="connsiteX84" fmla="*/ 166988 w 586969"/>
                  <a:gd name="connsiteY84" fmla="*/ 91682 h 320050"/>
                  <a:gd name="connsiteX85" fmla="*/ 165273 w 586969"/>
                  <a:gd name="connsiteY85" fmla="*/ 94540 h 320050"/>
                  <a:gd name="connsiteX86" fmla="*/ 162844 w 586969"/>
                  <a:gd name="connsiteY86" fmla="*/ 97040 h 320050"/>
                  <a:gd name="connsiteX87" fmla="*/ 160451 w 586969"/>
                  <a:gd name="connsiteY87" fmla="*/ 99219 h 320050"/>
                  <a:gd name="connsiteX88" fmla="*/ 158915 w 586969"/>
                  <a:gd name="connsiteY88" fmla="*/ 98933 h 320050"/>
                  <a:gd name="connsiteX89" fmla="*/ 154129 w 586969"/>
                  <a:gd name="connsiteY89" fmla="*/ 101862 h 320050"/>
                  <a:gd name="connsiteX90" fmla="*/ 150379 w 586969"/>
                  <a:gd name="connsiteY90" fmla="*/ 102398 h 320050"/>
                  <a:gd name="connsiteX91" fmla="*/ 145628 w 586969"/>
                  <a:gd name="connsiteY91" fmla="*/ 104327 h 320050"/>
                  <a:gd name="connsiteX92" fmla="*/ 141520 w 586969"/>
                  <a:gd name="connsiteY92" fmla="*/ 106077 h 320050"/>
                  <a:gd name="connsiteX93" fmla="*/ 132448 w 586969"/>
                  <a:gd name="connsiteY93" fmla="*/ 110292 h 320050"/>
                  <a:gd name="connsiteX94" fmla="*/ 123411 w 586969"/>
                  <a:gd name="connsiteY94" fmla="*/ 116400 h 320050"/>
                  <a:gd name="connsiteX95" fmla="*/ 114910 w 586969"/>
                  <a:gd name="connsiteY95" fmla="*/ 123436 h 320050"/>
                  <a:gd name="connsiteX96" fmla="*/ 108838 w 586969"/>
                  <a:gd name="connsiteY96" fmla="*/ 129509 h 320050"/>
                  <a:gd name="connsiteX97" fmla="*/ 104337 w 586969"/>
                  <a:gd name="connsiteY97" fmla="*/ 139010 h 320050"/>
                  <a:gd name="connsiteX98" fmla="*/ 101480 w 586969"/>
                  <a:gd name="connsiteY98" fmla="*/ 157476 h 320050"/>
                  <a:gd name="connsiteX99" fmla="*/ 99622 w 586969"/>
                  <a:gd name="connsiteY99" fmla="*/ 164441 h 320050"/>
                  <a:gd name="connsiteX100" fmla="*/ 95943 w 586969"/>
                  <a:gd name="connsiteY100" fmla="*/ 169299 h 320050"/>
                  <a:gd name="connsiteX101" fmla="*/ 89800 w 586969"/>
                  <a:gd name="connsiteY101" fmla="*/ 174157 h 320050"/>
                  <a:gd name="connsiteX102" fmla="*/ 83549 w 586969"/>
                  <a:gd name="connsiteY102" fmla="*/ 179086 h 320050"/>
                  <a:gd name="connsiteX103" fmla="*/ 67475 w 586969"/>
                  <a:gd name="connsiteY103" fmla="*/ 190766 h 320050"/>
                  <a:gd name="connsiteX104" fmla="*/ 57974 w 586969"/>
                  <a:gd name="connsiteY104" fmla="*/ 198232 h 320050"/>
                  <a:gd name="connsiteX105" fmla="*/ 53009 w 586969"/>
                  <a:gd name="connsiteY105" fmla="*/ 211590 h 320050"/>
                  <a:gd name="connsiteX106" fmla="*/ 49687 w 586969"/>
                  <a:gd name="connsiteY106" fmla="*/ 229343 h 320050"/>
                  <a:gd name="connsiteX107" fmla="*/ 45080 w 586969"/>
                  <a:gd name="connsiteY107" fmla="*/ 237129 h 320050"/>
                  <a:gd name="connsiteX108" fmla="*/ 39758 w 586969"/>
                  <a:gd name="connsiteY108" fmla="*/ 244594 h 320050"/>
                  <a:gd name="connsiteX109" fmla="*/ 37686 w 586969"/>
                  <a:gd name="connsiteY109" fmla="*/ 247916 h 320050"/>
                  <a:gd name="connsiteX110" fmla="*/ 34328 w 586969"/>
                  <a:gd name="connsiteY110" fmla="*/ 256775 h 320050"/>
                  <a:gd name="connsiteX111" fmla="*/ 34650 w 586969"/>
                  <a:gd name="connsiteY111" fmla="*/ 261811 h 320050"/>
                  <a:gd name="connsiteX112" fmla="*/ 35721 w 586969"/>
                  <a:gd name="connsiteY112" fmla="*/ 265490 h 320050"/>
                  <a:gd name="connsiteX113" fmla="*/ 36757 w 586969"/>
                  <a:gd name="connsiteY113" fmla="*/ 269776 h 320050"/>
                  <a:gd name="connsiteX114" fmla="*/ 36436 w 586969"/>
                  <a:gd name="connsiteY114" fmla="*/ 273527 h 320050"/>
                  <a:gd name="connsiteX115" fmla="*/ 35257 w 586969"/>
                  <a:gd name="connsiteY115" fmla="*/ 276706 h 320050"/>
                  <a:gd name="connsiteX116" fmla="*/ 29292 w 586969"/>
                  <a:gd name="connsiteY116" fmla="*/ 285207 h 320050"/>
                  <a:gd name="connsiteX117" fmla="*/ 26935 w 586969"/>
                  <a:gd name="connsiteY117" fmla="*/ 288029 h 320050"/>
                  <a:gd name="connsiteX118" fmla="*/ 25184 w 586969"/>
                  <a:gd name="connsiteY118" fmla="*/ 289743 h 320050"/>
                  <a:gd name="connsiteX119" fmla="*/ 22077 w 586969"/>
                  <a:gd name="connsiteY119" fmla="*/ 292100 h 320050"/>
                  <a:gd name="connsiteX120" fmla="*/ 18362 w 586969"/>
                  <a:gd name="connsiteY120" fmla="*/ 295494 h 320050"/>
                  <a:gd name="connsiteX121" fmla="*/ 13147 w 586969"/>
                  <a:gd name="connsiteY121" fmla="*/ 302173 h 320050"/>
                  <a:gd name="connsiteX122" fmla="*/ 11290 w 586969"/>
                  <a:gd name="connsiteY122" fmla="*/ 304602 h 320050"/>
                  <a:gd name="connsiteX123" fmla="*/ 9218 w 586969"/>
                  <a:gd name="connsiteY123" fmla="*/ 306709 h 320050"/>
                  <a:gd name="connsiteX124" fmla="*/ 1110 w 586969"/>
                  <a:gd name="connsiteY124" fmla="*/ 315568 h 320050"/>
                  <a:gd name="connsiteX125" fmla="*/ 3 w 586969"/>
                  <a:gd name="connsiteY125" fmla="*/ 319247 h 320050"/>
                  <a:gd name="connsiteX126" fmla="*/ 1003 w 586969"/>
                  <a:gd name="connsiteY126" fmla="*/ 319997 h 320050"/>
                  <a:gd name="connsiteX127" fmla="*/ 9397 w 586969"/>
                  <a:gd name="connsiteY127" fmla="*/ 315139 h 320050"/>
                  <a:gd name="connsiteX128" fmla="*/ 18791 w 586969"/>
                  <a:gd name="connsiteY128" fmla="*/ 309853 h 320050"/>
                  <a:gd name="connsiteX129" fmla="*/ 29363 w 586969"/>
                  <a:gd name="connsiteY129" fmla="*/ 301673 h 320050"/>
                  <a:gd name="connsiteX130" fmla="*/ 29149 w 586969"/>
                  <a:gd name="connsiteY130" fmla="*/ 302245 h 320050"/>
                  <a:gd name="connsiteX131" fmla="*/ 33293 w 586969"/>
                  <a:gd name="connsiteY131" fmla="*/ 299637 h 320050"/>
                  <a:gd name="connsiteX132" fmla="*/ 37436 w 586969"/>
                  <a:gd name="connsiteY132" fmla="*/ 295887 h 320050"/>
                  <a:gd name="connsiteX133" fmla="*/ 42865 w 586969"/>
                  <a:gd name="connsiteY133" fmla="*/ 289600 h 320050"/>
                  <a:gd name="connsiteX134" fmla="*/ 48687 w 586969"/>
                  <a:gd name="connsiteY134" fmla="*/ 273955 h 320050"/>
                  <a:gd name="connsiteX135" fmla="*/ 49330 w 586969"/>
                  <a:gd name="connsiteY135" fmla="*/ 265526 h 320050"/>
                  <a:gd name="connsiteX136" fmla="*/ 47187 w 586969"/>
                  <a:gd name="connsiteY136" fmla="*/ 258703 h 320050"/>
                  <a:gd name="connsiteX137" fmla="*/ 47366 w 586969"/>
                  <a:gd name="connsiteY137" fmla="*/ 258775 h 320050"/>
                  <a:gd name="connsiteX138" fmla="*/ 47294 w 586969"/>
                  <a:gd name="connsiteY138" fmla="*/ 256096 h 320050"/>
                  <a:gd name="connsiteX139" fmla="*/ 50116 w 586969"/>
                  <a:gd name="connsiteY139" fmla="*/ 252917 h 320050"/>
                  <a:gd name="connsiteX140" fmla="*/ 58260 w 586969"/>
                  <a:gd name="connsiteY140" fmla="*/ 242380 h 320050"/>
                  <a:gd name="connsiteX141" fmla="*/ 57581 w 586969"/>
                  <a:gd name="connsiteY141" fmla="*/ 244880 h 320050"/>
                  <a:gd name="connsiteX142" fmla="*/ 62296 w 586969"/>
                  <a:gd name="connsiteY142" fmla="*/ 236272 h 320050"/>
                  <a:gd name="connsiteX143" fmla="*/ 65297 w 586969"/>
                  <a:gd name="connsiteY143" fmla="*/ 230843 h 320050"/>
                  <a:gd name="connsiteX144" fmla="*/ 66940 w 586969"/>
                  <a:gd name="connsiteY144" fmla="*/ 218020 h 320050"/>
                  <a:gd name="connsiteX145" fmla="*/ 67368 w 586969"/>
                  <a:gd name="connsiteY145" fmla="*/ 208340 h 320050"/>
                  <a:gd name="connsiteX146" fmla="*/ 76727 w 586969"/>
                  <a:gd name="connsiteY146" fmla="*/ 197946 h 320050"/>
                  <a:gd name="connsiteX147" fmla="*/ 76441 w 586969"/>
                  <a:gd name="connsiteY147" fmla="*/ 198553 h 320050"/>
                  <a:gd name="connsiteX148" fmla="*/ 85906 w 586969"/>
                  <a:gd name="connsiteY148" fmla="*/ 190909 h 320050"/>
                  <a:gd name="connsiteX149" fmla="*/ 86621 w 586969"/>
                  <a:gd name="connsiteY149" fmla="*/ 190802 h 320050"/>
                  <a:gd name="connsiteX150" fmla="*/ 94586 w 586969"/>
                  <a:gd name="connsiteY150" fmla="*/ 184373 h 320050"/>
                  <a:gd name="connsiteX151" fmla="*/ 102730 w 586969"/>
                  <a:gd name="connsiteY151" fmla="*/ 178551 h 320050"/>
                  <a:gd name="connsiteX152" fmla="*/ 103480 w 586969"/>
                  <a:gd name="connsiteY152" fmla="*/ 178979 h 320050"/>
                  <a:gd name="connsiteX153" fmla="*/ 108088 w 586969"/>
                  <a:gd name="connsiteY153" fmla="*/ 174407 h 320050"/>
                  <a:gd name="connsiteX154" fmla="*/ 111588 w 586969"/>
                  <a:gd name="connsiteY154" fmla="*/ 168478 h 320050"/>
                  <a:gd name="connsiteX155" fmla="*/ 108945 w 586969"/>
                  <a:gd name="connsiteY155" fmla="*/ 172871 h 320050"/>
                  <a:gd name="connsiteX156" fmla="*/ 111802 w 586969"/>
                  <a:gd name="connsiteY156" fmla="*/ 166585 h 320050"/>
                  <a:gd name="connsiteX157" fmla="*/ 114588 w 586969"/>
                  <a:gd name="connsiteY157" fmla="*/ 155476 h 320050"/>
                  <a:gd name="connsiteX158" fmla="*/ 114053 w 586969"/>
                  <a:gd name="connsiteY158" fmla="*/ 144367 h 320050"/>
                  <a:gd name="connsiteX159" fmla="*/ 116446 w 586969"/>
                  <a:gd name="connsiteY159" fmla="*/ 134188 h 320050"/>
                  <a:gd name="connsiteX160" fmla="*/ 118375 w 586969"/>
                  <a:gd name="connsiteY160" fmla="*/ 133116 h 320050"/>
                  <a:gd name="connsiteX161" fmla="*/ 119018 w 586969"/>
                  <a:gd name="connsiteY161" fmla="*/ 134973 h 320050"/>
                  <a:gd name="connsiteX162" fmla="*/ 129769 w 586969"/>
                  <a:gd name="connsiteY162" fmla="*/ 125794 h 320050"/>
                  <a:gd name="connsiteX163" fmla="*/ 130519 w 586969"/>
                  <a:gd name="connsiteY163" fmla="*/ 126366 h 320050"/>
                  <a:gd name="connsiteX164" fmla="*/ 148700 w 586969"/>
                  <a:gd name="connsiteY164" fmla="*/ 116864 h 320050"/>
                  <a:gd name="connsiteX165" fmla="*/ 163130 w 586969"/>
                  <a:gd name="connsiteY165" fmla="*/ 111542 h 320050"/>
                  <a:gd name="connsiteX166" fmla="*/ 167202 w 586969"/>
                  <a:gd name="connsiteY166" fmla="*/ 110899 h 320050"/>
                  <a:gd name="connsiteX167" fmla="*/ 173989 w 586969"/>
                  <a:gd name="connsiteY167" fmla="*/ 105291 h 320050"/>
                  <a:gd name="connsiteX168" fmla="*/ 177703 w 586969"/>
                  <a:gd name="connsiteY168" fmla="*/ 103362 h 320050"/>
                  <a:gd name="connsiteX169" fmla="*/ 182811 w 586969"/>
                  <a:gd name="connsiteY169" fmla="*/ 96219 h 320050"/>
                  <a:gd name="connsiteX170" fmla="*/ 186276 w 586969"/>
                  <a:gd name="connsiteY170" fmla="*/ 90253 h 320050"/>
                  <a:gd name="connsiteX171" fmla="*/ 197492 w 586969"/>
                  <a:gd name="connsiteY171" fmla="*/ 74787 h 320050"/>
                  <a:gd name="connsiteX172" fmla="*/ 199456 w 586969"/>
                  <a:gd name="connsiteY172" fmla="*/ 69287 h 320050"/>
                  <a:gd name="connsiteX173" fmla="*/ 199992 w 586969"/>
                  <a:gd name="connsiteY173" fmla="*/ 68287 h 320050"/>
                  <a:gd name="connsiteX174" fmla="*/ 200778 w 586969"/>
                  <a:gd name="connsiteY174" fmla="*/ 68394 h 320050"/>
                  <a:gd name="connsiteX175" fmla="*/ 203171 w 586969"/>
                  <a:gd name="connsiteY175" fmla="*/ 68394 h 320050"/>
                  <a:gd name="connsiteX176" fmla="*/ 203171 w 586969"/>
                  <a:gd name="connsiteY176" fmla="*/ 69465 h 320050"/>
                  <a:gd name="connsiteX177" fmla="*/ 201992 w 586969"/>
                  <a:gd name="connsiteY177" fmla="*/ 69322 h 320050"/>
                  <a:gd name="connsiteX178" fmla="*/ 201564 w 586969"/>
                  <a:gd name="connsiteY178" fmla="*/ 70251 h 320050"/>
                  <a:gd name="connsiteX179" fmla="*/ 210958 w 586969"/>
                  <a:gd name="connsiteY179" fmla="*/ 70823 h 320050"/>
                  <a:gd name="connsiteX180" fmla="*/ 216351 w 586969"/>
                  <a:gd name="connsiteY180" fmla="*/ 70001 h 320050"/>
                  <a:gd name="connsiteX181" fmla="*/ 221102 w 586969"/>
                  <a:gd name="connsiteY181" fmla="*/ 69822 h 320050"/>
                  <a:gd name="connsiteX182" fmla="*/ 218280 w 586969"/>
                  <a:gd name="connsiteY182" fmla="*/ 68929 h 320050"/>
                  <a:gd name="connsiteX183" fmla="*/ 224495 w 586969"/>
                  <a:gd name="connsiteY183" fmla="*/ 69358 h 320050"/>
                  <a:gd name="connsiteX184" fmla="*/ 223138 w 586969"/>
                  <a:gd name="connsiteY184" fmla="*/ 70001 h 320050"/>
                  <a:gd name="connsiteX185" fmla="*/ 232496 w 586969"/>
                  <a:gd name="connsiteY185" fmla="*/ 71644 h 320050"/>
                  <a:gd name="connsiteX186" fmla="*/ 231246 w 586969"/>
                  <a:gd name="connsiteY186" fmla="*/ 70501 h 320050"/>
                  <a:gd name="connsiteX187" fmla="*/ 245069 w 586969"/>
                  <a:gd name="connsiteY187" fmla="*/ 72501 h 320050"/>
                  <a:gd name="connsiteX188" fmla="*/ 245676 w 586969"/>
                  <a:gd name="connsiteY188" fmla="*/ 70930 h 320050"/>
                  <a:gd name="connsiteX189" fmla="*/ 249212 w 586969"/>
                  <a:gd name="connsiteY189" fmla="*/ 70715 h 320050"/>
                  <a:gd name="connsiteX190" fmla="*/ 253641 w 586969"/>
                  <a:gd name="connsiteY190" fmla="*/ 69465 h 320050"/>
                  <a:gd name="connsiteX191" fmla="*/ 260428 w 586969"/>
                  <a:gd name="connsiteY191" fmla="*/ 65965 h 320050"/>
                  <a:gd name="connsiteX192" fmla="*/ 266715 w 586969"/>
                  <a:gd name="connsiteY192" fmla="*/ 61464 h 320050"/>
                  <a:gd name="connsiteX193" fmla="*/ 270251 w 586969"/>
                  <a:gd name="connsiteY193" fmla="*/ 57643 h 320050"/>
                  <a:gd name="connsiteX194" fmla="*/ 272715 w 586969"/>
                  <a:gd name="connsiteY194" fmla="*/ 53035 h 320050"/>
                  <a:gd name="connsiteX195" fmla="*/ 272858 w 586969"/>
                  <a:gd name="connsiteY195" fmla="*/ 47713 h 320050"/>
                  <a:gd name="connsiteX196" fmla="*/ 273823 w 586969"/>
                  <a:gd name="connsiteY196" fmla="*/ 47534 h 320050"/>
                  <a:gd name="connsiteX197" fmla="*/ 275073 w 586969"/>
                  <a:gd name="connsiteY197" fmla="*/ 41462 h 320050"/>
                  <a:gd name="connsiteX198" fmla="*/ 276716 w 586969"/>
                  <a:gd name="connsiteY198" fmla="*/ 37640 h 320050"/>
                  <a:gd name="connsiteX199" fmla="*/ 277144 w 586969"/>
                  <a:gd name="connsiteY199" fmla="*/ 38319 h 320050"/>
                  <a:gd name="connsiteX200" fmla="*/ 276001 w 586969"/>
                  <a:gd name="connsiteY200" fmla="*/ 36140 h 320050"/>
                  <a:gd name="connsiteX201" fmla="*/ 278609 w 586969"/>
                  <a:gd name="connsiteY201" fmla="*/ 31568 h 320050"/>
                  <a:gd name="connsiteX202" fmla="*/ 281252 w 586969"/>
                  <a:gd name="connsiteY202" fmla="*/ 27817 h 320050"/>
                  <a:gd name="connsiteX203" fmla="*/ 281931 w 586969"/>
                  <a:gd name="connsiteY203" fmla="*/ 25353 h 320050"/>
                  <a:gd name="connsiteX204" fmla="*/ 281716 w 586969"/>
                  <a:gd name="connsiteY204" fmla="*/ 26567 h 320050"/>
                  <a:gd name="connsiteX205" fmla="*/ 284895 w 586969"/>
                  <a:gd name="connsiteY205" fmla="*/ 24317 h 320050"/>
                  <a:gd name="connsiteX206" fmla="*/ 287681 w 586969"/>
                  <a:gd name="connsiteY206" fmla="*/ 24281 h 320050"/>
                  <a:gd name="connsiteX207" fmla="*/ 286181 w 586969"/>
                  <a:gd name="connsiteY207" fmla="*/ 26174 h 320050"/>
                  <a:gd name="connsiteX208" fmla="*/ 291468 w 586969"/>
                  <a:gd name="connsiteY208" fmla="*/ 22031 h 320050"/>
                  <a:gd name="connsiteX209" fmla="*/ 305112 w 586969"/>
                  <a:gd name="connsiteY209" fmla="*/ 17637 h 320050"/>
                  <a:gd name="connsiteX210" fmla="*/ 310184 w 586969"/>
                  <a:gd name="connsiteY210" fmla="*/ 16637 h 320050"/>
                  <a:gd name="connsiteX211" fmla="*/ 317542 w 586969"/>
                  <a:gd name="connsiteY211" fmla="*/ 14601 h 320050"/>
                  <a:gd name="connsiteX212" fmla="*/ 319864 w 586969"/>
                  <a:gd name="connsiteY212" fmla="*/ 16459 h 320050"/>
                  <a:gd name="connsiteX213" fmla="*/ 332044 w 586969"/>
                  <a:gd name="connsiteY213" fmla="*/ 15530 h 320050"/>
                  <a:gd name="connsiteX214" fmla="*/ 331544 w 586969"/>
                  <a:gd name="connsiteY214" fmla="*/ 15566 h 320050"/>
                  <a:gd name="connsiteX215" fmla="*/ 338081 w 586969"/>
                  <a:gd name="connsiteY215" fmla="*/ 17637 h 320050"/>
                  <a:gd name="connsiteX216" fmla="*/ 344867 w 586969"/>
                  <a:gd name="connsiteY216" fmla="*/ 20245 h 320050"/>
                  <a:gd name="connsiteX217" fmla="*/ 357976 w 586969"/>
                  <a:gd name="connsiteY217" fmla="*/ 27853 h 320050"/>
                  <a:gd name="connsiteX218" fmla="*/ 362262 w 586969"/>
                  <a:gd name="connsiteY218" fmla="*/ 28425 h 320050"/>
                  <a:gd name="connsiteX219" fmla="*/ 375442 w 586969"/>
                  <a:gd name="connsiteY219" fmla="*/ 37211 h 320050"/>
                  <a:gd name="connsiteX220" fmla="*/ 387051 w 586969"/>
                  <a:gd name="connsiteY220" fmla="*/ 40247 h 320050"/>
                  <a:gd name="connsiteX221" fmla="*/ 394195 w 586969"/>
                  <a:gd name="connsiteY221" fmla="*/ 41176 h 320050"/>
                  <a:gd name="connsiteX222" fmla="*/ 398767 w 586969"/>
                  <a:gd name="connsiteY222" fmla="*/ 41105 h 320050"/>
                  <a:gd name="connsiteX223" fmla="*/ 397302 w 586969"/>
                  <a:gd name="connsiteY223" fmla="*/ 41676 h 320050"/>
                  <a:gd name="connsiteX224" fmla="*/ 408268 w 586969"/>
                  <a:gd name="connsiteY224" fmla="*/ 37926 h 320050"/>
                  <a:gd name="connsiteX225" fmla="*/ 411483 w 586969"/>
                  <a:gd name="connsiteY225" fmla="*/ 37175 h 320050"/>
                  <a:gd name="connsiteX226" fmla="*/ 416412 w 586969"/>
                  <a:gd name="connsiteY226" fmla="*/ 36604 h 320050"/>
                  <a:gd name="connsiteX227" fmla="*/ 427270 w 586969"/>
                  <a:gd name="connsiteY227" fmla="*/ 32675 h 320050"/>
                  <a:gd name="connsiteX228" fmla="*/ 430485 w 586969"/>
                  <a:gd name="connsiteY228" fmla="*/ 32532 h 320050"/>
                  <a:gd name="connsiteX229" fmla="*/ 431914 w 586969"/>
                  <a:gd name="connsiteY229" fmla="*/ 33139 h 320050"/>
                  <a:gd name="connsiteX230" fmla="*/ 433628 w 586969"/>
                  <a:gd name="connsiteY230" fmla="*/ 32175 h 320050"/>
                  <a:gd name="connsiteX231" fmla="*/ 433771 w 586969"/>
                  <a:gd name="connsiteY231" fmla="*/ 32318 h 320050"/>
                  <a:gd name="connsiteX232" fmla="*/ 435093 w 586969"/>
                  <a:gd name="connsiteY232" fmla="*/ 31318 h 320050"/>
                  <a:gd name="connsiteX233" fmla="*/ 434307 w 586969"/>
                  <a:gd name="connsiteY233" fmla="*/ 31032 h 320050"/>
                  <a:gd name="connsiteX234" fmla="*/ 442129 w 586969"/>
                  <a:gd name="connsiteY234" fmla="*/ 29210 h 320050"/>
                  <a:gd name="connsiteX235" fmla="*/ 447344 w 586969"/>
                  <a:gd name="connsiteY235" fmla="*/ 27853 h 320050"/>
                  <a:gd name="connsiteX236" fmla="*/ 454381 w 586969"/>
                  <a:gd name="connsiteY236" fmla="*/ 24210 h 320050"/>
                  <a:gd name="connsiteX237" fmla="*/ 459310 w 586969"/>
                  <a:gd name="connsiteY237" fmla="*/ 24210 h 320050"/>
                  <a:gd name="connsiteX238" fmla="*/ 466597 w 586969"/>
                  <a:gd name="connsiteY238" fmla="*/ 25638 h 320050"/>
                  <a:gd name="connsiteX239" fmla="*/ 474955 w 586969"/>
                  <a:gd name="connsiteY239" fmla="*/ 27031 h 320050"/>
                  <a:gd name="connsiteX240" fmla="*/ 473990 w 586969"/>
                  <a:gd name="connsiteY240" fmla="*/ 27889 h 320050"/>
                  <a:gd name="connsiteX241" fmla="*/ 469597 w 586969"/>
                  <a:gd name="connsiteY241" fmla="*/ 27567 h 320050"/>
                  <a:gd name="connsiteX242" fmla="*/ 473883 w 586969"/>
                  <a:gd name="connsiteY242" fmla="*/ 28389 h 320050"/>
                  <a:gd name="connsiteX243" fmla="*/ 475848 w 586969"/>
                  <a:gd name="connsiteY243" fmla="*/ 28425 h 320050"/>
                  <a:gd name="connsiteX244" fmla="*/ 478170 w 586969"/>
                  <a:gd name="connsiteY244" fmla="*/ 27853 h 320050"/>
                  <a:gd name="connsiteX245" fmla="*/ 480706 w 586969"/>
                  <a:gd name="connsiteY245" fmla="*/ 26317 h 320050"/>
                  <a:gd name="connsiteX246" fmla="*/ 480313 w 586969"/>
                  <a:gd name="connsiteY246" fmla="*/ 27210 h 320050"/>
                  <a:gd name="connsiteX247" fmla="*/ 477134 w 586969"/>
                  <a:gd name="connsiteY247" fmla="*/ 28817 h 320050"/>
                  <a:gd name="connsiteX248" fmla="*/ 475205 w 586969"/>
                  <a:gd name="connsiteY248" fmla="*/ 29032 h 320050"/>
                  <a:gd name="connsiteX249" fmla="*/ 474169 w 586969"/>
                  <a:gd name="connsiteY249" fmla="*/ 28960 h 320050"/>
                  <a:gd name="connsiteX250" fmla="*/ 472597 w 586969"/>
                  <a:gd name="connsiteY250" fmla="*/ 28710 h 320050"/>
                  <a:gd name="connsiteX251" fmla="*/ 470311 w 586969"/>
                  <a:gd name="connsiteY251" fmla="*/ 28246 h 320050"/>
                  <a:gd name="connsiteX252" fmla="*/ 474598 w 586969"/>
                  <a:gd name="connsiteY252" fmla="*/ 29425 h 320050"/>
                  <a:gd name="connsiteX253" fmla="*/ 477491 w 586969"/>
                  <a:gd name="connsiteY253" fmla="*/ 29210 h 320050"/>
                  <a:gd name="connsiteX254" fmla="*/ 479241 w 586969"/>
                  <a:gd name="connsiteY254" fmla="*/ 28568 h 320050"/>
                  <a:gd name="connsiteX255" fmla="*/ 481420 w 586969"/>
                  <a:gd name="connsiteY255" fmla="*/ 27210 h 320050"/>
                  <a:gd name="connsiteX256" fmla="*/ 482777 w 586969"/>
                  <a:gd name="connsiteY256" fmla="*/ 26460 h 320050"/>
                  <a:gd name="connsiteX257" fmla="*/ 485599 w 586969"/>
                  <a:gd name="connsiteY257" fmla="*/ 25460 h 320050"/>
                  <a:gd name="connsiteX258" fmla="*/ 499351 w 586969"/>
                  <a:gd name="connsiteY258" fmla="*/ 23960 h 320050"/>
                  <a:gd name="connsiteX259" fmla="*/ 501708 w 586969"/>
                  <a:gd name="connsiteY259" fmla="*/ 22995 h 320050"/>
                  <a:gd name="connsiteX260" fmla="*/ 502387 w 586969"/>
                  <a:gd name="connsiteY260" fmla="*/ 23067 h 320050"/>
                  <a:gd name="connsiteX261" fmla="*/ 506030 w 586969"/>
                  <a:gd name="connsiteY261" fmla="*/ 21531 h 320050"/>
                  <a:gd name="connsiteX262" fmla="*/ 510245 w 586969"/>
                  <a:gd name="connsiteY262" fmla="*/ 23245 h 320050"/>
                  <a:gd name="connsiteX263" fmla="*/ 516246 w 586969"/>
                  <a:gd name="connsiteY263" fmla="*/ 25174 h 320050"/>
                  <a:gd name="connsiteX264" fmla="*/ 524140 w 586969"/>
                  <a:gd name="connsiteY264" fmla="*/ 27532 h 320050"/>
                  <a:gd name="connsiteX265" fmla="*/ 523890 w 586969"/>
                  <a:gd name="connsiteY265" fmla="*/ 26389 h 320050"/>
                  <a:gd name="connsiteX266" fmla="*/ 529426 w 586969"/>
                  <a:gd name="connsiteY266" fmla="*/ 29353 h 320050"/>
                  <a:gd name="connsiteX267" fmla="*/ 529176 w 586969"/>
                  <a:gd name="connsiteY267" fmla="*/ 30496 h 320050"/>
                  <a:gd name="connsiteX268" fmla="*/ 529533 w 586969"/>
                  <a:gd name="connsiteY268" fmla="*/ 30067 h 320050"/>
                  <a:gd name="connsiteX269" fmla="*/ 531569 w 586969"/>
                  <a:gd name="connsiteY269" fmla="*/ 30782 h 320050"/>
                  <a:gd name="connsiteX270" fmla="*/ 533891 w 586969"/>
                  <a:gd name="connsiteY270" fmla="*/ 32711 h 320050"/>
                  <a:gd name="connsiteX271" fmla="*/ 530498 w 586969"/>
                  <a:gd name="connsiteY271" fmla="*/ 30960 h 320050"/>
                  <a:gd name="connsiteX272" fmla="*/ 533284 w 586969"/>
                  <a:gd name="connsiteY272" fmla="*/ 34068 h 320050"/>
                  <a:gd name="connsiteX273" fmla="*/ 534712 w 586969"/>
                  <a:gd name="connsiteY273" fmla="*/ 35818 h 320050"/>
                  <a:gd name="connsiteX274" fmla="*/ 539213 w 586969"/>
                  <a:gd name="connsiteY274" fmla="*/ 41783 h 320050"/>
                  <a:gd name="connsiteX275" fmla="*/ 541856 w 586969"/>
                  <a:gd name="connsiteY275" fmla="*/ 41855 h 320050"/>
                  <a:gd name="connsiteX276" fmla="*/ 550679 w 586969"/>
                  <a:gd name="connsiteY276" fmla="*/ 53928 h 320050"/>
                  <a:gd name="connsiteX277" fmla="*/ 550536 w 586969"/>
                  <a:gd name="connsiteY277" fmla="*/ 51927 h 320050"/>
                  <a:gd name="connsiteX278" fmla="*/ 561751 w 586969"/>
                  <a:gd name="connsiteY278" fmla="*/ 69072 h 320050"/>
                  <a:gd name="connsiteX279" fmla="*/ 583611 w 586969"/>
                  <a:gd name="connsiteY279" fmla="*/ 90468 h 320050"/>
                  <a:gd name="connsiteX280" fmla="*/ 586755 w 586969"/>
                  <a:gd name="connsiteY280" fmla="*/ 90396 h 320050"/>
                  <a:gd name="connsiteX281" fmla="*/ 586112 w 586969"/>
                  <a:gd name="connsiteY281" fmla="*/ 88146 h 320050"/>
                  <a:gd name="connsiteX282" fmla="*/ 586469 w 586969"/>
                  <a:gd name="connsiteY282" fmla="*/ 87432 h 320050"/>
                  <a:gd name="connsiteX283" fmla="*/ 585469 w 586969"/>
                  <a:gd name="connsiteY283" fmla="*/ 85360 h 320050"/>
                  <a:gd name="connsiteX284" fmla="*/ 582718 w 586969"/>
                  <a:gd name="connsiteY284" fmla="*/ 80360 h 320050"/>
                  <a:gd name="connsiteX285" fmla="*/ 579147 w 586969"/>
                  <a:gd name="connsiteY285" fmla="*/ 74216 h 320050"/>
                  <a:gd name="connsiteX286" fmla="*/ 561287 w 586969"/>
                  <a:gd name="connsiteY286" fmla="*/ 47213 h 320050"/>
                  <a:gd name="connsiteX287" fmla="*/ 551286 w 586969"/>
                  <a:gd name="connsiteY287" fmla="*/ 34497 h 320050"/>
                  <a:gd name="connsiteX288" fmla="*/ 545357 w 586969"/>
                  <a:gd name="connsiteY288" fmla="*/ 27317 h 320050"/>
                  <a:gd name="connsiteX289" fmla="*/ 541677 w 586969"/>
                  <a:gd name="connsiteY289" fmla="*/ 23245 h 320050"/>
                  <a:gd name="connsiteX290" fmla="*/ 538856 w 586969"/>
                  <a:gd name="connsiteY290" fmla="*/ 20638 h 320050"/>
                  <a:gd name="connsiteX291" fmla="*/ 534820 w 586969"/>
                  <a:gd name="connsiteY291" fmla="*/ 18209 h 320050"/>
                  <a:gd name="connsiteX292" fmla="*/ 532819 w 586969"/>
                  <a:gd name="connsiteY292" fmla="*/ 17494 h 320050"/>
                  <a:gd name="connsiteX293" fmla="*/ 530962 w 586969"/>
                  <a:gd name="connsiteY293" fmla="*/ 16887 h 32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</a:cxnLst>
                <a:rect l="l" t="t" r="r" b="b"/>
                <a:pathLst>
                  <a:path w="586969" h="320050">
                    <a:moveTo>
                      <a:pt x="530962" y="16887"/>
                    </a:moveTo>
                    <a:cubicBezTo>
                      <a:pt x="528104" y="15494"/>
                      <a:pt x="525033" y="13816"/>
                      <a:pt x="521675" y="12530"/>
                    </a:cubicBezTo>
                    <a:cubicBezTo>
                      <a:pt x="519996" y="11922"/>
                      <a:pt x="519675" y="11708"/>
                      <a:pt x="517996" y="10994"/>
                    </a:cubicBezTo>
                    <a:cubicBezTo>
                      <a:pt x="516496" y="10351"/>
                      <a:pt x="514281" y="9601"/>
                      <a:pt x="512245" y="9351"/>
                    </a:cubicBezTo>
                    <a:cubicBezTo>
                      <a:pt x="504280" y="8600"/>
                      <a:pt x="500744" y="9851"/>
                      <a:pt x="497065" y="9458"/>
                    </a:cubicBezTo>
                    <a:cubicBezTo>
                      <a:pt x="492314" y="9458"/>
                      <a:pt x="487421" y="9565"/>
                      <a:pt x="481313" y="10815"/>
                    </a:cubicBezTo>
                    <a:cubicBezTo>
                      <a:pt x="480527" y="10994"/>
                      <a:pt x="479741" y="11173"/>
                      <a:pt x="478955" y="11387"/>
                    </a:cubicBezTo>
                    <a:cubicBezTo>
                      <a:pt x="478205" y="11601"/>
                      <a:pt x="477348" y="11815"/>
                      <a:pt x="475884" y="12351"/>
                    </a:cubicBezTo>
                    <a:cubicBezTo>
                      <a:pt x="474598" y="12815"/>
                      <a:pt x="473383" y="13494"/>
                      <a:pt x="472240" y="14351"/>
                    </a:cubicBezTo>
                    <a:lnTo>
                      <a:pt x="471633" y="14815"/>
                    </a:lnTo>
                    <a:cubicBezTo>
                      <a:pt x="472919" y="16566"/>
                      <a:pt x="473740" y="17852"/>
                      <a:pt x="473919" y="18173"/>
                    </a:cubicBezTo>
                    <a:cubicBezTo>
                      <a:pt x="474490" y="19102"/>
                      <a:pt x="474348" y="18995"/>
                      <a:pt x="474241" y="18673"/>
                    </a:cubicBezTo>
                    <a:lnTo>
                      <a:pt x="474205" y="18530"/>
                    </a:lnTo>
                    <a:lnTo>
                      <a:pt x="474169" y="18459"/>
                    </a:lnTo>
                    <a:lnTo>
                      <a:pt x="474169" y="18423"/>
                    </a:lnTo>
                    <a:cubicBezTo>
                      <a:pt x="476598" y="27031"/>
                      <a:pt x="474812" y="20745"/>
                      <a:pt x="475348" y="22638"/>
                    </a:cubicBezTo>
                    <a:lnTo>
                      <a:pt x="475312" y="22531"/>
                    </a:lnTo>
                    <a:cubicBezTo>
                      <a:pt x="475134" y="22031"/>
                      <a:pt x="475026" y="21495"/>
                      <a:pt x="474991" y="20959"/>
                    </a:cubicBezTo>
                    <a:cubicBezTo>
                      <a:pt x="474955" y="20424"/>
                      <a:pt x="474991" y="19888"/>
                      <a:pt x="475134" y="19388"/>
                    </a:cubicBezTo>
                    <a:lnTo>
                      <a:pt x="475241" y="16744"/>
                    </a:lnTo>
                    <a:cubicBezTo>
                      <a:pt x="475312" y="15851"/>
                      <a:pt x="475383" y="14958"/>
                      <a:pt x="475491" y="14030"/>
                    </a:cubicBezTo>
                    <a:cubicBezTo>
                      <a:pt x="475562" y="13708"/>
                      <a:pt x="475562" y="13958"/>
                      <a:pt x="475598" y="13887"/>
                    </a:cubicBezTo>
                    <a:lnTo>
                      <a:pt x="475348" y="13851"/>
                    </a:lnTo>
                    <a:cubicBezTo>
                      <a:pt x="475026" y="13816"/>
                      <a:pt x="474312" y="13637"/>
                      <a:pt x="473669" y="13494"/>
                    </a:cubicBezTo>
                    <a:cubicBezTo>
                      <a:pt x="472169" y="13101"/>
                      <a:pt x="470633" y="12708"/>
                      <a:pt x="468990" y="12280"/>
                    </a:cubicBezTo>
                    <a:lnTo>
                      <a:pt x="463918" y="10744"/>
                    </a:lnTo>
                    <a:lnTo>
                      <a:pt x="461132" y="9994"/>
                    </a:lnTo>
                    <a:lnTo>
                      <a:pt x="459596" y="9636"/>
                    </a:lnTo>
                    <a:cubicBezTo>
                      <a:pt x="458739" y="9422"/>
                      <a:pt x="457917" y="9279"/>
                      <a:pt x="457060" y="9208"/>
                    </a:cubicBezTo>
                    <a:cubicBezTo>
                      <a:pt x="455345" y="8886"/>
                      <a:pt x="453667" y="9172"/>
                      <a:pt x="451988" y="9351"/>
                    </a:cubicBezTo>
                    <a:cubicBezTo>
                      <a:pt x="450487" y="9636"/>
                      <a:pt x="448416" y="10529"/>
                      <a:pt x="447487" y="10922"/>
                    </a:cubicBezTo>
                    <a:cubicBezTo>
                      <a:pt x="445558" y="11744"/>
                      <a:pt x="443880" y="12601"/>
                      <a:pt x="442308" y="13387"/>
                    </a:cubicBezTo>
                    <a:cubicBezTo>
                      <a:pt x="440772" y="14137"/>
                      <a:pt x="439343" y="14851"/>
                      <a:pt x="438093" y="15387"/>
                    </a:cubicBezTo>
                    <a:lnTo>
                      <a:pt x="436307" y="16102"/>
                    </a:lnTo>
                    <a:lnTo>
                      <a:pt x="433985" y="16887"/>
                    </a:lnTo>
                    <a:cubicBezTo>
                      <a:pt x="430807" y="17923"/>
                      <a:pt x="427699" y="18816"/>
                      <a:pt x="424663" y="19602"/>
                    </a:cubicBezTo>
                    <a:cubicBezTo>
                      <a:pt x="421948" y="21031"/>
                      <a:pt x="417912" y="21852"/>
                      <a:pt x="413733" y="22388"/>
                    </a:cubicBezTo>
                    <a:lnTo>
                      <a:pt x="410554" y="22745"/>
                    </a:lnTo>
                    <a:cubicBezTo>
                      <a:pt x="409447" y="22852"/>
                      <a:pt x="407482" y="23174"/>
                      <a:pt x="406232" y="23495"/>
                    </a:cubicBezTo>
                    <a:cubicBezTo>
                      <a:pt x="403482" y="24210"/>
                      <a:pt x="401339" y="25138"/>
                      <a:pt x="399660" y="26067"/>
                    </a:cubicBezTo>
                    <a:lnTo>
                      <a:pt x="396767" y="26138"/>
                    </a:lnTo>
                    <a:cubicBezTo>
                      <a:pt x="394766" y="27282"/>
                      <a:pt x="392587" y="28067"/>
                      <a:pt x="391694" y="27460"/>
                    </a:cubicBezTo>
                    <a:lnTo>
                      <a:pt x="391766" y="27210"/>
                    </a:lnTo>
                    <a:cubicBezTo>
                      <a:pt x="389694" y="27889"/>
                      <a:pt x="386944" y="26424"/>
                      <a:pt x="385515" y="25960"/>
                    </a:cubicBezTo>
                    <a:lnTo>
                      <a:pt x="385729" y="25781"/>
                    </a:lnTo>
                    <a:cubicBezTo>
                      <a:pt x="384622" y="25281"/>
                      <a:pt x="383479" y="24638"/>
                      <a:pt x="382158" y="23852"/>
                    </a:cubicBezTo>
                    <a:lnTo>
                      <a:pt x="383015" y="23960"/>
                    </a:lnTo>
                    <a:cubicBezTo>
                      <a:pt x="377121" y="21209"/>
                      <a:pt x="371335" y="17388"/>
                      <a:pt x="366191" y="13780"/>
                    </a:cubicBezTo>
                    <a:lnTo>
                      <a:pt x="366048" y="14958"/>
                    </a:lnTo>
                    <a:cubicBezTo>
                      <a:pt x="360726" y="10887"/>
                      <a:pt x="356511" y="8708"/>
                      <a:pt x="352332" y="6815"/>
                    </a:cubicBezTo>
                    <a:cubicBezTo>
                      <a:pt x="347975" y="4958"/>
                      <a:pt x="344331" y="3136"/>
                      <a:pt x="337509" y="599"/>
                    </a:cubicBezTo>
                    <a:lnTo>
                      <a:pt x="337759" y="385"/>
                    </a:lnTo>
                    <a:cubicBezTo>
                      <a:pt x="328579" y="-400"/>
                      <a:pt x="321829" y="207"/>
                      <a:pt x="315685" y="528"/>
                    </a:cubicBezTo>
                    <a:cubicBezTo>
                      <a:pt x="310006" y="921"/>
                      <a:pt x="302790" y="1064"/>
                      <a:pt x="295111" y="5457"/>
                    </a:cubicBezTo>
                    <a:cubicBezTo>
                      <a:pt x="297004" y="4386"/>
                      <a:pt x="294075" y="5279"/>
                      <a:pt x="294147" y="4958"/>
                    </a:cubicBezTo>
                    <a:cubicBezTo>
                      <a:pt x="290503" y="6493"/>
                      <a:pt x="286967" y="8458"/>
                      <a:pt x="284895" y="9744"/>
                    </a:cubicBezTo>
                    <a:cubicBezTo>
                      <a:pt x="282574" y="11137"/>
                      <a:pt x="280895" y="12494"/>
                      <a:pt x="281288" y="13494"/>
                    </a:cubicBezTo>
                    <a:cubicBezTo>
                      <a:pt x="276216" y="15887"/>
                      <a:pt x="276787" y="15137"/>
                      <a:pt x="275680" y="14780"/>
                    </a:cubicBezTo>
                    <a:cubicBezTo>
                      <a:pt x="276216" y="15494"/>
                      <a:pt x="271501" y="18709"/>
                      <a:pt x="268608" y="22852"/>
                    </a:cubicBezTo>
                    <a:cubicBezTo>
                      <a:pt x="268965" y="22174"/>
                      <a:pt x="269358" y="21495"/>
                      <a:pt x="269822" y="20852"/>
                    </a:cubicBezTo>
                    <a:cubicBezTo>
                      <a:pt x="266607" y="24853"/>
                      <a:pt x="264964" y="28032"/>
                      <a:pt x="263107" y="32461"/>
                    </a:cubicBezTo>
                    <a:cubicBezTo>
                      <a:pt x="264000" y="31818"/>
                      <a:pt x="264857" y="31282"/>
                      <a:pt x="265750" y="30782"/>
                    </a:cubicBezTo>
                    <a:cubicBezTo>
                      <a:pt x="264036" y="33782"/>
                      <a:pt x="263536" y="34139"/>
                      <a:pt x="262964" y="34390"/>
                    </a:cubicBezTo>
                    <a:cubicBezTo>
                      <a:pt x="262500" y="34640"/>
                      <a:pt x="261893" y="34997"/>
                      <a:pt x="261428" y="38390"/>
                    </a:cubicBezTo>
                    <a:lnTo>
                      <a:pt x="262857" y="38569"/>
                    </a:lnTo>
                    <a:cubicBezTo>
                      <a:pt x="261928" y="43212"/>
                      <a:pt x="261178" y="46320"/>
                      <a:pt x="259678" y="48284"/>
                    </a:cubicBezTo>
                    <a:cubicBezTo>
                      <a:pt x="258964" y="49248"/>
                      <a:pt x="258178" y="49820"/>
                      <a:pt x="257392" y="50177"/>
                    </a:cubicBezTo>
                    <a:cubicBezTo>
                      <a:pt x="256070" y="50928"/>
                      <a:pt x="254749" y="51677"/>
                      <a:pt x="253427" y="52463"/>
                    </a:cubicBezTo>
                    <a:cubicBezTo>
                      <a:pt x="251570" y="53856"/>
                      <a:pt x="249570" y="55249"/>
                      <a:pt x="247819" y="56178"/>
                    </a:cubicBezTo>
                    <a:lnTo>
                      <a:pt x="246712" y="56714"/>
                    </a:lnTo>
                    <a:cubicBezTo>
                      <a:pt x="246498" y="56785"/>
                      <a:pt x="246391" y="56821"/>
                      <a:pt x="246176" y="56892"/>
                    </a:cubicBezTo>
                    <a:cubicBezTo>
                      <a:pt x="245426" y="57035"/>
                      <a:pt x="244426" y="57143"/>
                      <a:pt x="243390" y="57178"/>
                    </a:cubicBezTo>
                    <a:cubicBezTo>
                      <a:pt x="239211" y="57321"/>
                      <a:pt x="234032" y="56250"/>
                      <a:pt x="227960" y="55678"/>
                    </a:cubicBezTo>
                    <a:cubicBezTo>
                      <a:pt x="225031" y="55428"/>
                      <a:pt x="222030" y="55285"/>
                      <a:pt x="219066" y="55357"/>
                    </a:cubicBezTo>
                    <a:cubicBezTo>
                      <a:pt x="217566" y="55392"/>
                      <a:pt x="216101" y="55428"/>
                      <a:pt x="214601" y="55535"/>
                    </a:cubicBezTo>
                    <a:lnTo>
                      <a:pt x="212386" y="55714"/>
                    </a:lnTo>
                    <a:cubicBezTo>
                      <a:pt x="211601" y="55785"/>
                      <a:pt x="211529" y="55785"/>
                      <a:pt x="210922" y="55821"/>
                    </a:cubicBezTo>
                    <a:cubicBezTo>
                      <a:pt x="208779" y="55857"/>
                      <a:pt x="205850" y="55535"/>
                      <a:pt x="202564" y="55606"/>
                    </a:cubicBezTo>
                    <a:cubicBezTo>
                      <a:pt x="199528" y="55606"/>
                      <a:pt x="194277" y="56499"/>
                      <a:pt x="191169" y="59357"/>
                    </a:cubicBezTo>
                    <a:cubicBezTo>
                      <a:pt x="187097" y="63393"/>
                      <a:pt x="186169" y="66608"/>
                      <a:pt x="184597" y="69358"/>
                    </a:cubicBezTo>
                    <a:cubicBezTo>
                      <a:pt x="183311" y="72001"/>
                      <a:pt x="181918" y="73966"/>
                      <a:pt x="180061" y="76324"/>
                    </a:cubicBezTo>
                    <a:cubicBezTo>
                      <a:pt x="178061" y="78752"/>
                      <a:pt x="176060" y="81145"/>
                      <a:pt x="174060" y="83574"/>
                    </a:cubicBezTo>
                    <a:cubicBezTo>
                      <a:pt x="173024" y="84860"/>
                      <a:pt x="171988" y="86324"/>
                      <a:pt x="171024" y="87718"/>
                    </a:cubicBezTo>
                    <a:lnTo>
                      <a:pt x="168524" y="91289"/>
                    </a:lnTo>
                    <a:cubicBezTo>
                      <a:pt x="167988" y="91432"/>
                      <a:pt x="167488" y="91611"/>
                      <a:pt x="166988" y="91682"/>
                    </a:cubicBezTo>
                    <a:cubicBezTo>
                      <a:pt x="166166" y="91504"/>
                      <a:pt x="165809" y="93147"/>
                      <a:pt x="165273" y="94540"/>
                    </a:cubicBezTo>
                    <a:cubicBezTo>
                      <a:pt x="164738" y="95969"/>
                      <a:pt x="163773" y="97326"/>
                      <a:pt x="162844" y="97040"/>
                    </a:cubicBezTo>
                    <a:cubicBezTo>
                      <a:pt x="162094" y="97791"/>
                      <a:pt x="161309" y="98505"/>
                      <a:pt x="160451" y="99219"/>
                    </a:cubicBezTo>
                    <a:cubicBezTo>
                      <a:pt x="159523" y="99398"/>
                      <a:pt x="157594" y="99969"/>
                      <a:pt x="158915" y="98933"/>
                    </a:cubicBezTo>
                    <a:cubicBezTo>
                      <a:pt x="156094" y="100219"/>
                      <a:pt x="156094" y="100469"/>
                      <a:pt x="154129" y="101862"/>
                    </a:cubicBezTo>
                    <a:lnTo>
                      <a:pt x="150379" y="102398"/>
                    </a:lnTo>
                    <a:cubicBezTo>
                      <a:pt x="148807" y="102970"/>
                      <a:pt x="146985" y="103720"/>
                      <a:pt x="145628" y="104327"/>
                    </a:cubicBezTo>
                    <a:cubicBezTo>
                      <a:pt x="144235" y="104934"/>
                      <a:pt x="142878" y="105505"/>
                      <a:pt x="141520" y="106077"/>
                    </a:cubicBezTo>
                    <a:cubicBezTo>
                      <a:pt x="138699" y="107291"/>
                      <a:pt x="135591" y="108577"/>
                      <a:pt x="132448" y="110292"/>
                    </a:cubicBezTo>
                    <a:cubicBezTo>
                      <a:pt x="129376" y="111899"/>
                      <a:pt x="125911" y="114364"/>
                      <a:pt x="123411" y="116400"/>
                    </a:cubicBezTo>
                    <a:cubicBezTo>
                      <a:pt x="120732" y="118507"/>
                      <a:pt x="117875" y="120757"/>
                      <a:pt x="114910" y="123436"/>
                    </a:cubicBezTo>
                    <a:cubicBezTo>
                      <a:pt x="112945" y="125044"/>
                      <a:pt x="111052" y="126544"/>
                      <a:pt x="108838" y="129509"/>
                    </a:cubicBezTo>
                    <a:cubicBezTo>
                      <a:pt x="106766" y="132330"/>
                      <a:pt x="105266" y="135688"/>
                      <a:pt x="104337" y="139010"/>
                    </a:cubicBezTo>
                    <a:cubicBezTo>
                      <a:pt x="102444" y="145689"/>
                      <a:pt x="102373" y="152119"/>
                      <a:pt x="101480" y="157476"/>
                    </a:cubicBezTo>
                    <a:cubicBezTo>
                      <a:pt x="101051" y="160155"/>
                      <a:pt x="100479" y="162513"/>
                      <a:pt x="99622" y="164441"/>
                    </a:cubicBezTo>
                    <a:cubicBezTo>
                      <a:pt x="98979" y="166192"/>
                      <a:pt x="97765" y="167585"/>
                      <a:pt x="95943" y="169299"/>
                    </a:cubicBezTo>
                    <a:cubicBezTo>
                      <a:pt x="94157" y="170942"/>
                      <a:pt x="91978" y="172514"/>
                      <a:pt x="89800" y="174157"/>
                    </a:cubicBezTo>
                    <a:cubicBezTo>
                      <a:pt x="87656" y="175693"/>
                      <a:pt x="85192" y="177836"/>
                      <a:pt x="83549" y="179086"/>
                    </a:cubicBezTo>
                    <a:cubicBezTo>
                      <a:pt x="78655" y="183194"/>
                      <a:pt x="73190" y="187052"/>
                      <a:pt x="67475" y="190766"/>
                    </a:cubicBezTo>
                    <a:cubicBezTo>
                      <a:pt x="64618" y="192731"/>
                      <a:pt x="61296" y="194481"/>
                      <a:pt x="57974" y="198232"/>
                    </a:cubicBezTo>
                    <a:cubicBezTo>
                      <a:pt x="54474" y="202196"/>
                      <a:pt x="53295" y="207661"/>
                      <a:pt x="53009" y="211590"/>
                    </a:cubicBezTo>
                    <a:cubicBezTo>
                      <a:pt x="52509" y="219377"/>
                      <a:pt x="52045" y="224806"/>
                      <a:pt x="49687" y="229343"/>
                    </a:cubicBezTo>
                    <a:cubicBezTo>
                      <a:pt x="48616" y="231414"/>
                      <a:pt x="46580" y="234772"/>
                      <a:pt x="45080" y="237129"/>
                    </a:cubicBezTo>
                    <a:cubicBezTo>
                      <a:pt x="43401" y="239737"/>
                      <a:pt x="42008" y="241701"/>
                      <a:pt x="39758" y="244594"/>
                    </a:cubicBezTo>
                    <a:cubicBezTo>
                      <a:pt x="38900" y="245166"/>
                      <a:pt x="37507" y="247809"/>
                      <a:pt x="37686" y="247916"/>
                    </a:cubicBezTo>
                    <a:cubicBezTo>
                      <a:pt x="36007" y="250309"/>
                      <a:pt x="34614" y="253381"/>
                      <a:pt x="34328" y="256775"/>
                    </a:cubicBezTo>
                    <a:cubicBezTo>
                      <a:pt x="34150" y="258453"/>
                      <a:pt x="34293" y="260168"/>
                      <a:pt x="34650" y="261811"/>
                    </a:cubicBezTo>
                    <a:cubicBezTo>
                      <a:pt x="34971" y="263311"/>
                      <a:pt x="35400" y="264525"/>
                      <a:pt x="35721" y="265490"/>
                    </a:cubicBezTo>
                    <a:cubicBezTo>
                      <a:pt x="36400" y="267455"/>
                      <a:pt x="36722" y="268526"/>
                      <a:pt x="36757" y="269776"/>
                    </a:cubicBezTo>
                    <a:cubicBezTo>
                      <a:pt x="36864" y="271062"/>
                      <a:pt x="36793" y="272277"/>
                      <a:pt x="36436" y="273527"/>
                    </a:cubicBezTo>
                    <a:cubicBezTo>
                      <a:pt x="36436" y="273527"/>
                      <a:pt x="36186" y="274669"/>
                      <a:pt x="35257" y="276706"/>
                    </a:cubicBezTo>
                    <a:cubicBezTo>
                      <a:pt x="34293" y="278741"/>
                      <a:pt x="32292" y="281671"/>
                      <a:pt x="29292" y="285207"/>
                    </a:cubicBezTo>
                    <a:cubicBezTo>
                      <a:pt x="28506" y="286135"/>
                      <a:pt x="27720" y="287064"/>
                      <a:pt x="26935" y="288029"/>
                    </a:cubicBezTo>
                    <a:cubicBezTo>
                      <a:pt x="26292" y="288814"/>
                      <a:pt x="26077" y="288993"/>
                      <a:pt x="25184" y="289743"/>
                    </a:cubicBezTo>
                    <a:lnTo>
                      <a:pt x="22077" y="292100"/>
                    </a:lnTo>
                    <a:cubicBezTo>
                      <a:pt x="20827" y="293029"/>
                      <a:pt x="19362" y="294386"/>
                      <a:pt x="18362" y="295494"/>
                    </a:cubicBezTo>
                    <a:cubicBezTo>
                      <a:pt x="16183" y="297851"/>
                      <a:pt x="14576" y="300208"/>
                      <a:pt x="13147" y="302173"/>
                    </a:cubicBezTo>
                    <a:cubicBezTo>
                      <a:pt x="12397" y="303173"/>
                      <a:pt x="11754" y="304066"/>
                      <a:pt x="11290" y="304602"/>
                    </a:cubicBezTo>
                    <a:cubicBezTo>
                      <a:pt x="10718" y="305281"/>
                      <a:pt x="9968" y="305995"/>
                      <a:pt x="9218" y="306709"/>
                    </a:cubicBezTo>
                    <a:cubicBezTo>
                      <a:pt x="6075" y="309567"/>
                      <a:pt x="2717" y="312603"/>
                      <a:pt x="1110" y="315568"/>
                    </a:cubicBezTo>
                    <a:cubicBezTo>
                      <a:pt x="288" y="317032"/>
                      <a:pt x="-33" y="318461"/>
                      <a:pt x="3" y="319247"/>
                    </a:cubicBezTo>
                    <a:cubicBezTo>
                      <a:pt x="74" y="320032"/>
                      <a:pt x="467" y="320140"/>
                      <a:pt x="1003" y="319997"/>
                    </a:cubicBezTo>
                    <a:cubicBezTo>
                      <a:pt x="2182" y="319283"/>
                      <a:pt x="4503" y="317282"/>
                      <a:pt x="9397" y="315139"/>
                    </a:cubicBezTo>
                    <a:cubicBezTo>
                      <a:pt x="11861" y="313889"/>
                      <a:pt x="14933" y="312924"/>
                      <a:pt x="18791" y="309853"/>
                    </a:cubicBezTo>
                    <a:cubicBezTo>
                      <a:pt x="22184" y="307067"/>
                      <a:pt x="25470" y="303387"/>
                      <a:pt x="29363" y="301673"/>
                    </a:cubicBezTo>
                    <a:lnTo>
                      <a:pt x="29149" y="302245"/>
                    </a:lnTo>
                    <a:cubicBezTo>
                      <a:pt x="30292" y="301494"/>
                      <a:pt x="31757" y="300709"/>
                      <a:pt x="33293" y="299637"/>
                    </a:cubicBezTo>
                    <a:cubicBezTo>
                      <a:pt x="34793" y="298708"/>
                      <a:pt x="36757" y="296637"/>
                      <a:pt x="37436" y="295887"/>
                    </a:cubicBezTo>
                    <a:cubicBezTo>
                      <a:pt x="39365" y="293850"/>
                      <a:pt x="41222" y="291815"/>
                      <a:pt x="42865" y="289600"/>
                    </a:cubicBezTo>
                    <a:cubicBezTo>
                      <a:pt x="46080" y="285278"/>
                      <a:pt x="48723" y="280027"/>
                      <a:pt x="48687" y="273955"/>
                    </a:cubicBezTo>
                    <a:cubicBezTo>
                      <a:pt x="49902" y="273205"/>
                      <a:pt x="50330" y="269419"/>
                      <a:pt x="49330" y="265526"/>
                    </a:cubicBezTo>
                    <a:cubicBezTo>
                      <a:pt x="48187" y="261561"/>
                      <a:pt x="46758" y="259168"/>
                      <a:pt x="47187" y="258703"/>
                    </a:cubicBezTo>
                    <a:lnTo>
                      <a:pt x="47366" y="258775"/>
                    </a:lnTo>
                    <a:cubicBezTo>
                      <a:pt x="46830" y="258025"/>
                      <a:pt x="46758" y="257239"/>
                      <a:pt x="47294" y="256096"/>
                    </a:cubicBezTo>
                    <a:cubicBezTo>
                      <a:pt x="47580" y="255382"/>
                      <a:pt x="48830" y="254024"/>
                      <a:pt x="50116" y="252917"/>
                    </a:cubicBezTo>
                    <a:cubicBezTo>
                      <a:pt x="53366" y="250060"/>
                      <a:pt x="56688" y="246345"/>
                      <a:pt x="58260" y="242380"/>
                    </a:cubicBezTo>
                    <a:cubicBezTo>
                      <a:pt x="58224" y="242737"/>
                      <a:pt x="58653" y="243201"/>
                      <a:pt x="57581" y="244880"/>
                    </a:cubicBezTo>
                    <a:cubicBezTo>
                      <a:pt x="59296" y="242023"/>
                      <a:pt x="60725" y="239344"/>
                      <a:pt x="62296" y="236272"/>
                    </a:cubicBezTo>
                    <a:cubicBezTo>
                      <a:pt x="63761" y="233343"/>
                      <a:pt x="64618" y="230914"/>
                      <a:pt x="65297" y="230843"/>
                    </a:cubicBezTo>
                    <a:cubicBezTo>
                      <a:pt x="66475" y="226699"/>
                      <a:pt x="66868" y="222127"/>
                      <a:pt x="66940" y="218020"/>
                    </a:cubicBezTo>
                    <a:cubicBezTo>
                      <a:pt x="67011" y="213733"/>
                      <a:pt x="66832" y="210233"/>
                      <a:pt x="67368" y="208340"/>
                    </a:cubicBezTo>
                    <a:cubicBezTo>
                      <a:pt x="67332" y="205589"/>
                      <a:pt x="73690" y="201339"/>
                      <a:pt x="76727" y="197946"/>
                    </a:cubicBezTo>
                    <a:lnTo>
                      <a:pt x="76441" y="198553"/>
                    </a:lnTo>
                    <a:cubicBezTo>
                      <a:pt x="79798" y="194588"/>
                      <a:pt x="81691" y="194660"/>
                      <a:pt x="85906" y="190909"/>
                    </a:cubicBezTo>
                    <a:cubicBezTo>
                      <a:pt x="86263" y="190873"/>
                      <a:pt x="86621" y="190695"/>
                      <a:pt x="86621" y="190802"/>
                    </a:cubicBezTo>
                    <a:cubicBezTo>
                      <a:pt x="88407" y="188766"/>
                      <a:pt x="91907" y="186301"/>
                      <a:pt x="94586" y="184373"/>
                    </a:cubicBezTo>
                    <a:cubicBezTo>
                      <a:pt x="97586" y="182372"/>
                      <a:pt x="101015" y="180336"/>
                      <a:pt x="102730" y="178551"/>
                    </a:cubicBezTo>
                    <a:lnTo>
                      <a:pt x="103480" y="178979"/>
                    </a:lnTo>
                    <a:cubicBezTo>
                      <a:pt x="105051" y="177693"/>
                      <a:pt x="106659" y="176193"/>
                      <a:pt x="108088" y="174407"/>
                    </a:cubicBezTo>
                    <a:cubicBezTo>
                      <a:pt x="109623" y="172621"/>
                      <a:pt x="110731" y="170407"/>
                      <a:pt x="111588" y="168478"/>
                    </a:cubicBezTo>
                    <a:cubicBezTo>
                      <a:pt x="110838" y="169942"/>
                      <a:pt x="110052" y="171407"/>
                      <a:pt x="108945" y="172871"/>
                    </a:cubicBezTo>
                    <a:cubicBezTo>
                      <a:pt x="108552" y="171443"/>
                      <a:pt x="110231" y="169585"/>
                      <a:pt x="111802" y="166585"/>
                    </a:cubicBezTo>
                    <a:cubicBezTo>
                      <a:pt x="113410" y="163620"/>
                      <a:pt x="114803" y="159584"/>
                      <a:pt x="114588" y="155476"/>
                    </a:cubicBezTo>
                    <a:cubicBezTo>
                      <a:pt x="115231" y="151726"/>
                      <a:pt x="114410" y="148047"/>
                      <a:pt x="114053" y="144367"/>
                    </a:cubicBezTo>
                    <a:cubicBezTo>
                      <a:pt x="113660" y="140760"/>
                      <a:pt x="113910" y="136795"/>
                      <a:pt x="116446" y="134188"/>
                    </a:cubicBezTo>
                    <a:cubicBezTo>
                      <a:pt x="117553" y="130901"/>
                      <a:pt x="116089" y="137510"/>
                      <a:pt x="118375" y="133116"/>
                    </a:cubicBezTo>
                    <a:cubicBezTo>
                      <a:pt x="119303" y="133759"/>
                      <a:pt x="117589" y="135331"/>
                      <a:pt x="119018" y="134973"/>
                    </a:cubicBezTo>
                    <a:cubicBezTo>
                      <a:pt x="121625" y="130973"/>
                      <a:pt x="125233" y="130187"/>
                      <a:pt x="129769" y="125794"/>
                    </a:cubicBezTo>
                    <a:lnTo>
                      <a:pt x="130519" y="126366"/>
                    </a:lnTo>
                    <a:cubicBezTo>
                      <a:pt x="135877" y="120007"/>
                      <a:pt x="143663" y="120722"/>
                      <a:pt x="148700" y="116864"/>
                    </a:cubicBezTo>
                    <a:cubicBezTo>
                      <a:pt x="156772" y="112435"/>
                      <a:pt x="154951" y="117150"/>
                      <a:pt x="163130" y="111542"/>
                    </a:cubicBezTo>
                    <a:cubicBezTo>
                      <a:pt x="164452" y="111363"/>
                      <a:pt x="165809" y="111185"/>
                      <a:pt x="167202" y="110899"/>
                    </a:cubicBezTo>
                    <a:cubicBezTo>
                      <a:pt x="171274" y="108720"/>
                      <a:pt x="169131" y="108363"/>
                      <a:pt x="173989" y="105291"/>
                    </a:cubicBezTo>
                    <a:cubicBezTo>
                      <a:pt x="174453" y="106256"/>
                      <a:pt x="179382" y="100326"/>
                      <a:pt x="177703" y="103362"/>
                    </a:cubicBezTo>
                    <a:cubicBezTo>
                      <a:pt x="180061" y="100969"/>
                      <a:pt x="181561" y="98433"/>
                      <a:pt x="182811" y="96219"/>
                    </a:cubicBezTo>
                    <a:cubicBezTo>
                      <a:pt x="184061" y="93933"/>
                      <a:pt x="184811" y="92433"/>
                      <a:pt x="186276" y="90253"/>
                    </a:cubicBezTo>
                    <a:cubicBezTo>
                      <a:pt x="188883" y="86289"/>
                      <a:pt x="193455" y="81002"/>
                      <a:pt x="197492" y="74787"/>
                    </a:cubicBezTo>
                    <a:cubicBezTo>
                      <a:pt x="197420" y="72537"/>
                      <a:pt x="199313" y="69430"/>
                      <a:pt x="199456" y="69287"/>
                    </a:cubicBezTo>
                    <a:cubicBezTo>
                      <a:pt x="199706" y="69001"/>
                      <a:pt x="199885" y="68680"/>
                      <a:pt x="199992" y="68287"/>
                    </a:cubicBezTo>
                    <a:cubicBezTo>
                      <a:pt x="200063" y="68429"/>
                      <a:pt x="200456" y="68394"/>
                      <a:pt x="200778" y="68394"/>
                    </a:cubicBezTo>
                    <a:cubicBezTo>
                      <a:pt x="201171" y="68358"/>
                      <a:pt x="202278" y="68323"/>
                      <a:pt x="203171" y="68394"/>
                    </a:cubicBezTo>
                    <a:cubicBezTo>
                      <a:pt x="205100" y="68572"/>
                      <a:pt x="206207" y="68858"/>
                      <a:pt x="203171" y="69465"/>
                    </a:cubicBezTo>
                    <a:cubicBezTo>
                      <a:pt x="202671" y="69573"/>
                      <a:pt x="201956" y="69573"/>
                      <a:pt x="201992" y="69322"/>
                    </a:cubicBezTo>
                    <a:cubicBezTo>
                      <a:pt x="201814" y="69608"/>
                      <a:pt x="201706" y="69965"/>
                      <a:pt x="201564" y="70251"/>
                    </a:cubicBezTo>
                    <a:cubicBezTo>
                      <a:pt x="203635" y="70858"/>
                      <a:pt x="206564" y="71108"/>
                      <a:pt x="210958" y="70823"/>
                    </a:cubicBezTo>
                    <a:cubicBezTo>
                      <a:pt x="213887" y="70608"/>
                      <a:pt x="214601" y="70180"/>
                      <a:pt x="216351" y="70001"/>
                    </a:cubicBezTo>
                    <a:cubicBezTo>
                      <a:pt x="217887" y="69787"/>
                      <a:pt x="219459" y="69680"/>
                      <a:pt x="221102" y="69822"/>
                    </a:cubicBezTo>
                    <a:cubicBezTo>
                      <a:pt x="219173" y="69430"/>
                      <a:pt x="216530" y="69537"/>
                      <a:pt x="218280" y="68929"/>
                    </a:cubicBezTo>
                    <a:cubicBezTo>
                      <a:pt x="220352" y="68965"/>
                      <a:pt x="222388" y="69108"/>
                      <a:pt x="224495" y="69358"/>
                    </a:cubicBezTo>
                    <a:lnTo>
                      <a:pt x="223138" y="70001"/>
                    </a:lnTo>
                    <a:cubicBezTo>
                      <a:pt x="226245" y="70358"/>
                      <a:pt x="229031" y="70930"/>
                      <a:pt x="232496" y="71644"/>
                    </a:cubicBezTo>
                    <a:lnTo>
                      <a:pt x="231246" y="70501"/>
                    </a:lnTo>
                    <a:cubicBezTo>
                      <a:pt x="236139" y="71680"/>
                      <a:pt x="237854" y="73894"/>
                      <a:pt x="245069" y="72501"/>
                    </a:cubicBezTo>
                    <a:cubicBezTo>
                      <a:pt x="248212" y="71644"/>
                      <a:pt x="239140" y="71430"/>
                      <a:pt x="245676" y="70930"/>
                    </a:cubicBezTo>
                    <a:cubicBezTo>
                      <a:pt x="246748" y="70930"/>
                      <a:pt x="247784" y="70894"/>
                      <a:pt x="249212" y="70715"/>
                    </a:cubicBezTo>
                    <a:cubicBezTo>
                      <a:pt x="250748" y="70501"/>
                      <a:pt x="252427" y="69930"/>
                      <a:pt x="253641" y="69465"/>
                    </a:cubicBezTo>
                    <a:cubicBezTo>
                      <a:pt x="256142" y="68465"/>
                      <a:pt x="258285" y="67287"/>
                      <a:pt x="260428" y="65965"/>
                    </a:cubicBezTo>
                    <a:cubicBezTo>
                      <a:pt x="262571" y="64643"/>
                      <a:pt x="264607" y="63250"/>
                      <a:pt x="266715" y="61464"/>
                    </a:cubicBezTo>
                    <a:cubicBezTo>
                      <a:pt x="267679" y="60679"/>
                      <a:pt x="269215" y="59143"/>
                      <a:pt x="270251" y="57643"/>
                    </a:cubicBezTo>
                    <a:cubicBezTo>
                      <a:pt x="271322" y="56142"/>
                      <a:pt x="272144" y="54535"/>
                      <a:pt x="272715" y="53035"/>
                    </a:cubicBezTo>
                    <a:cubicBezTo>
                      <a:pt x="271322" y="53785"/>
                      <a:pt x="272644" y="50534"/>
                      <a:pt x="272858" y="47713"/>
                    </a:cubicBezTo>
                    <a:lnTo>
                      <a:pt x="273823" y="47534"/>
                    </a:lnTo>
                    <a:cubicBezTo>
                      <a:pt x="273965" y="42248"/>
                      <a:pt x="274430" y="42105"/>
                      <a:pt x="275073" y="41462"/>
                    </a:cubicBezTo>
                    <a:cubicBezTo>
                      <a:pt x="275751" y="40926"/>
                      <a:pt x="276251" y="40390"/>
                      <a:pt x="276716" y="37640"/>
                    </a:cubicBezTo>
                    <a:lnTo>
                      <a:pt x="277144" y="38319"/>
                    </a:lnTo>
                    <a:cubicBezTo>
                      <a:pt x="276716" y="37640"/>
                      <a:pt x="276323" y="36926"/>
                      <a:pt x="276001" y="36140"/>
                    </a:cubicBezTo>
                    <a:cubicBezTo>
                      <a:pt x="276573" y="32997"/>
                      <a:pt x="277859" y="32032"/>
                      <a:pt x="278609" y="31568"/>
                    </a:cubicBezTo>
                    <a:cubicBezTo>
                      <a:pt x="279466" y="31068"/>
                      <a:pt x="279895" y="30603"/>
                      <a:pt x="281252" y="27817"/>
                    </a:cubicBezTo>
                    <a:cubicBezTo>
                      <a:pt x="279680" y="29496"/>
                      <a:pt x="278787" y="26996"/>
                      <a:pt x="281931" y="25353"/>
                    </a:cubicBezTo>
                    <a:lnTo>
                      <a:pt x="281716" y="26567"/>
                    </a:lnTo>
                    <a:cubicBezTo>
                      <a:pt x="283109" y="25424"/>
                      <a:pt x="283574" y="24781"/>
                      <a:pt x="284895" y="24317"/>
                    </a:cubicBezTo>
                    <a:cubicBezTo>
                      <a:pt x="284038" y="25281"/>
                      <a:pt x="284753" y="25746"/>
                      <a:pt x="287681" y="24281"/>
                    </a:cubicBezTo>
                    <a:lnTo>
                      <a:pt x="286181" y="26174"/>
                    </a:lnTo>
                    <a:cubicBezTo>
                      <a:pt x="287681" y="24853"/>
                      <a:pt x="289539" y="23495"/>
                      <a:pt x="291468" y="22031"/>
                    </a:cubicBezTo>
                    <a:cubicBezTo>
                      <a:pt x="296825" y="20352"/>
                      <a:pt x="302826" y="16816"/>
                      <a:pt x="305112" y="17637"/>
                    </a:cubicBezTo>
                    <a:cubicBezTo>
                      <a:pt x="305112" y="17637"/>
                      <a:pt x="307541" y="17173"/>
                      <a:pt x="310184" y="16637"/>
                    </a:cubicBezTo>
                    <a:cubicBezTo>
                      <a:pt x="312792" y="16173"/>
                      <a:pt x="316542" y="15459"/>
                      <a:pt x="317542" y="14601"/>
                    </a:cubicBezTo>
                    <a:cubicBezTo>
                      <a:pt x="315542" y="15744"/>
                      <a:pt x="321436" y="15244"/>
                      <a:pt x="319864" y="16459"/>
                    </a:cubicBezTo>
                    <a:cubicBezTo>
                      <a:pt x="322507" y="14994"/>
                      <a:pt x="329758" y="13851"/>
                      <a:pt x="332044" y="15530"/>
                    </a:cubicBezTo>
                    <a:lnTo>
                      <a:pt x="331544" y="15566"/>
                    </a:lnTo>
                    <a:cubicBezTo>
                      <a:pt x="333866" y="16173"/>
                      <a:pt x="335866" y="16816"/>
                      <a:pt x="338081" y="17637"/>
                    </a:cubicBezTo>
                    <a:cubicBezTo>
                      <a:pt x="340402" y="18459"/>
                      <a:pt x="342617" y="19352"/>
                      <a:pt x="344867" y="20245"/>
                    </a:cubicBezTo>
                    <a:cubicBezTo>
                      <a:pt x="349296" y="22138"/>
                      <a:pt x="353654" y="24353"/>
                      <a:pt x="357976" y="27853"/>
                    </a:cubicBezTo>
                    <a:cubicBezTo>
                      <a:pt x="358119" y="26674"/>
                      <a:pt x="362762" y="30353"/>
                      <a:pt x="362262" y="28425"/>
                    </a:cubicBezTo>
                    <a:cubicBezTo>
                      <a:pt x="367513" y="31032"/>
                      <a:pt x="371656" y="34568"/>
                      <a:pt x="375442" y="37211"/>
                    </a:cubicBezTo>
                    <a:cubicBezTo>
                      <a:pt x="379229" y="39997"/>
                      <a:pt x="383979" y="41855"/>
                      <a:pt x="387051" y="40247"/>
                    </a:cubicBezTo>
                    <a:cubicBezTo>
                      <a:pt x="390194" y="40819"/>
                      <a:pt x="392480" y="41033"/>
                      <a:pt x="394195" y="41176"/>
                    </a:cubicBezTo>
                    <a:cubicBezTo>
                      <a:pt x="395874" y="41283"/>
                      <a:pt x="397124" y="41390"/>
                      <a:pt x="398767" y="41105"/>
                    </a:cubicBezTo>
                    <a:lnTo>
                      <a:pt x="397302" y="41676"/>
                    </a:lnTo>
                    <a:cubicBezTo>
                      <a:pt x="403232" y="40033"/>
                      <a:pt x="405803" y="38604"/>
                      <a:pt x="408268" y="37926"/>
                    </a:cubicBezTo>
                    <a:cubicBezTo>
                      <a:pt x="409447" y="37568"/>
                      <a:pt x="410483" y="37318"/>
                      <a:pt x="411483" y="37175"/>
                    </a:cubicBezTo>
                    <a:cubicBezTo>
                      <a:pt x="412983" y="36997"/>
                      <a:pt x="414554" y="36818"/>
                      <a:pt x="416412" y="36604"/>
                    </a:cubicBezTo>
                    <a:cubicBezTo>
                      <a:pt x="420234" y="35604"/>
                      <a:pt x="420484" y="33675"/>
                      <a:pt x="427270" y="32675"/>
                    </a:cubicBezTo>
                    <a:cubicBezTo>
                      <a:pt x="425270" y="33925"/>
                      <a:pt x="427985" y="33175"/>
                      <a:pt x="430485" y="32532"/>
                    </a:cubicBezTo>
                    <a:cubicBezTo>
                      <a:pt x="428913" y="33032"/>
                      <a:pt x="428485" y="33461"/>
                      <a:pt x="431914" y="33139"/>
                    </a:cubicBezTo>
                    <a:cubicBezTo>
                      <a:pt x="432307" y="32782"/>
                      <a:pt x="432985" y="32461"/>
                      <a:pt x="433628" y="32175"/>
                    </a:cubicBezTo>
                    <a:cubicBezTo>
                      <a:pt x="433664" y="32210"/>
                      <a:pt x="433807" y="32246"/>
                      <a:pt x="433771" y="32318"/>
                    </a:cubicBezTo>
                    <a:cubicBezTo>
                      <a:pt x="437807" y="30889"/>
                      <a:pt x="437022" y="30854"/>
                      <a:pt x="435093" y="31318"/>
                    </a:cubicBezTo>
                    <a:cubicBezTo>
                      <a:pt x="435164" y="31175"/>
                      <a:pt x="434950" y="31068"/>
                      <a:pt x="434307" y="31032"/>
                    </a:cubicBezTo>
                    <a:cubicBezTo>
                      <a:pt x="436629" y="30889"/>
                      <a:pt x="439343" y="30103"/>
                      <a:pt x="442129" y="29210"/>
                    </a:cubicBezTo>
                    <a:cubicBezTo>
                      <a:pt x="444880" y="28246"/>
                      <a:pt x="446808" y="27353"/>
                      <a:pt x="447344" y="27853"/>
                    </a:cubicBezTo>
                    <a:cubicBezTo>
                      <a:pt x="449809" y="26567"/>
                      <a:pt x="452131" y="25389"/>
                      <a:pt x="454381" y="24210"/>
                    </a:cubicBezTo>
                    <a:cubicBezTo>
                      <a:pt x="455560" y="23460"/>
                      <a:pt x="456524" y="23781"/>
                      <a:pt x="459310" y="24210"/>
                    </a:cubicBezTo>
                    <a:cubicBezTo>
                      <a:pt x="461775" y="24710"/>
                      <a:pt x="464204" y="25174"/>
                      <a:pt x="466597" y="25638"/>
                    </a:cubicBezTo>
                    <a:cubicBezTo>
                      <a:pt x="469240" y="26103"/>
                      <a:pt x="471240" y="26746"/>
                      <a:pt x="474955" y="27031"/>
                    </a:cubicBezTo>
                    <a:cubicBezTo>
                      <a:pt x="476526" y="27317"/>
                      <a:pt x="475205" y="27781"/>
                      <a:pt x="473990" y="27889"/>
                    </a:cubicBezTo>
                    <a:cubicBezTo>
                      <a:pt x="472705" y="27996"/>
                      <a:pt x="471169" y="27853"/>
                      <a:pt x="469597" y="27567"/>
                    </a:cubicBezTo>
                    <a:cubicBezTo>
                      <a:pt x="470883" y="27853"/>
                      <a:pt x="472133" y="28175"/>
                      <a:pt x="473883" y="28389"/>
                    </a:cubicBezTo>
                    <a:cubicBezTo>
                      <a:pt x="474562" y="28425"/>
                      <a:pt x="474490" y="28532"/>
                      <a:pt x="475848" y="28425"/>
                    </a:cubicBezTo>
                    <a:cubicBezTo>
                      <a:pt x="477098" y="28282"/>
                      <a:pt x="477634" y="28067"/>
                      <a:pt x="478170" y="27853"/>
                    </a:cubicBezTo>
                    <a:cubicBezTo>
                      <a:pt x="479241" y="27424"/>
                      <a:pt x="480527" y="26460"/>
                      <a:pt x="480706" y="26317"/>
                    </a:cubicBezTo>
                    <a:cubicBezTo>
                      <a:pt x="480813" y="26531"/>
                      <a:pt x="480991" y="26639"/>
                      <a:pt x="480313" y="27210"/>
                    </a:cubicBezTo>
                    <a:cubicBezTo>
                      <a:pt x="479706" y="27746"/>
                      <a:pt x="478634" y="28425"/>
                      <a:pt x="477134" y="28817"/>
                    </a:cubicBezTo>
                    <a:cubicBezTo>
                      <a:pt x="476526" y="28960"/>
                      <a:pt x="475848" y="29032"/>
                      <a:pt x="475205" y="29032"/>
                    </a:cubicBezTo>
                    <a:cubicBezTo>
                      <a:pt x="474633" y="29032"/>
                      <a:pt x="474526" y="28996"/>
                      <a:pt x="474169" y="28960"/>
                    </a:cubicBezTo>
                    <a:cubicBezTo>
                      <a:pt x="473490" y="28889"/>
                      <a:pt x="473026" y="28817"/>
                      <a:pt x="472597" y="28710"/>
                    </a:cubicBezTo>
                    <a:cubicBezTo>
                      <a:pt x="471776" y="28532"/>
                      <a:pt x="471026" y="28389"/>
                      <a:pt x="470311" y="28246"/>
                    </a:cubicBezTo>
                    <a:cubicBezTo>
                      <a:pt x="471562" y="28710"/>
                      <a:pt x="472419" y="29174"/>
                      <a:pt x="474598" y="29425"/>
                    </a:cubicBezTo>
                    <a:cubicBezTo>
                      <a:pt x="474848" y="29532"/>
                      <a:pt x="476669" y="29425"/>
                      <a:pt x="477491" y="29210"/>
                    </a:cubicBezTo>
                    <a:cubicBezTo>
                      <a:pt x="478062" y="29068"/>
                      <a:pt x="478670" y="28853"/>
                      <a:pt x="479241" y="28568"/>
                    </a:cubicBezTo>
                    <a:cubicBezTo>
                      <a:pt x="480313" y="28067"/>
                      <a:pt x="481527" y="27103"/>
                      <a:pt x="481420" y="27210"/>
                    </a:cubicBezTo>
                    <a:cubicBezTo>
                      <a:pt x="481849" y="26853"/>
                      <a:pt x="481956" y="26782"/>
                      <a:pt x="482777" y="26460"/>
                    </a:cubicBezTo>
                    <a:cubicBezTo>
                      <a:pt x="483670" y="26103"/>
                      <a:pt x="484635" y="25781"/>
                      <a:pt x="485599" y="25460"/>
                    </a:cubicBezTo>
                    <a:cubicBezTo>
                      <a:pt x="489635" y="24210"/>
                      <a:pt x="494172" y="23424"/>
                      <a:pt x="499351" y="23960"/>
                    </a:cubicBezTo>
                    <a:cubicBezTo>
                      <a:pt x="500208" y="23674"/>
                      <a:pt x="500958" y="23317"/>
                      <a:pt x="501708" y="22995"/>
                    </a:cubicBezTo>
                    <a:lnTo>
                      <a:pt x="502387" y="23067"/>
                    </a:lnTo>
                    <a:cubicBezTo>
                      <a:pt x="502315" y="22674"/>
                      <a:pt x="504637" y="21817"/>
                      <a:pt x="506030" y="21531"/>
                    </a:cubicBezTo>
                    <a:cubicBezTo>
                      <a:pt x="507316" y="22317"/>
                      <a:pt x="506495" y="23317"/>
                      <a:pt x="510245" y="23245"/>
                    </a:cubicBezTo>
                    <a:cubicBezTo>
                      <a:pt x="511424" y="23638"/>
                      <a:pt x="512352" y="23995"/>
                      <a:pt x="516246" y="25174"/>
                    </a:cubicBezTo>
                    <a:cubicBezTo>
                      <a:pt x="518889" y="25746"/>
                      <a:pt x="521568" y="26567"/>
                      <a:pt x="524140" y="27532"/>
                    </a:cubicBezTo>
                    <a:cubicBezTo>
                      <a:pt x="521639" y="26174"/>
                      <a:pt x="522675" y="26138"/>
                      <a:pt x="523890" y="26389"/>
                    </a:cubicBezTo>
                    <a:cubicBezTo>
                      <a:pt x="526211" y="27460"/>
                      <a:pt x="527283" y="28925"/>
                      <a:pt x="529426" y="29353"/>
                    </a:cubicBezTo>
                    <a:cubicBezTo>
                      <a:pt x="529390" y="29746"/>
                      <a:pt x="529319" y="30139"/>
                      <a:pt x="529176" y="30496"/>
                    </a:cubicBezTo>
                    <a:cubicBezTo>
                      <a:pt x="529212" y="30282"/>
                      <a:pt x="529283" y="30103"/>
                      <a:pt x="529533" y="30067"/>
                    </a:cubicBezTo>
                    <a:cubicBezTo>
                      <a:pt x="529997" y="29889"/>
                      <a:pt x="530819" y="30103"/>
                      <a:pt x="531569" y="30782"/>
                    </a:cubicBezTo>
                    <a:cubicBezTo>
                      <a:pt x="532498" y="31496"/>
                      <a:pt x="533534" y="32497"/>
                      <a:pt x="533891" y="32711"/>
                    </a:cubicBezTo>
                    <a:cubicBezTo>
                      <a:pt x="534141" y="34247"/>
                      <a:pt x="530819" y="30246"/>
                      <a:pt x="530498" y="30960"/>
                    </a:cubicBezTo>
                    <a:cubicBezTo>
                      <a:pt x="531426" y="31853"/>
                      <a:pt x="532712" y="33282"/>
                      <a:pt x="533284" y="34068"/>
                    </a:cubicBezTo>
                    <a:cubicBezTo>
                      <a:pt x="533962" y="34889"/>
                      <a:pt x="534319" y="35354"/>
                      <a:pt x="534712" y="35818"/>
                    </a:cubicBezTo>
                    <a:cubicBezTo>
                      <a:pt x="535462" y="36818"/>
                      <a:pt x="536213" y="37819"/>
                      <a:pt x="539213" y="41783"/>
                    </a:cubicBezTo>
                    <a:cubicBezTo>
                      <a:pt x="543071" y="45641"/>
                      <a:pt x="539534" y="40354"/>
                      <a:pt x="541856" y="41855"/>
                    </a:cubicBezTo>
                    <a:cubicBezTo>
                      <a:pt x="544821" y="45605"/>
                      <a:pt x="548143" y="48999"/>
                      <a:pt x="550679" y="53928"/>
                    </a:cubicBezTo>
                    <a:lnTo>
                      <a:pt x="550536" y="51927"/>
                    </a:lnTo>
                    <a:cubicBezTo>
                      <a:pt x="556287" y="58893"/>
                      <a:pt x="559215" y="63464"/>
                      <a:pt x="561751" y="69072"/>
                    </a:cubicBezTo>
                    <a:cubicBezTo>
                      <a:pt x="572860" y="81753"/>
                      <a:pt x="579897" y="88611"/>
                      <a:pt x="583611" y="90468"/>
                    </a:cubicBezTo>
                    <a:cubicBezTo>
                      <a:pt x="584576" y="90647"/>
                      <a:pt x="586469" y="90861"/>
                      <a:pt x="586755" y="90396"/>
                    </a:cubicBezTo>
                    <a:cubicBezTo>
                      <a:pt x="587219" y="90004"/>
                      <a:pt x="586897" y="89182"/>
                      <a:pt x="586112" y="88146"/>
                    </a:cubicBezTo>
                    <a:cubicBezTo>
                      <a:pt x="586219" y="87753"/>
                      <a:pt x="586576" y="87825"/>
                      <a:pt x="586469" y="87432"/>
                    </a:cubicBezTo>
                    <a:cubicBezTo>
                      <a:pt x="586183" y="86753"/>
                      <a:pt x="585826" y="86075"/>
                      <a:pt x="585469" y="85360"/>
                    </a:cubicBezTo>
                    <a:cubicBezTo>
                      <a:pt x="584540" y="83646"/>
                      <a:pt x="583576" y="81931"/>
                      <a:pt x="582718" y="80360"/>
                    </a:cubicBezTo>
                    <a:cubicBezTo>
                      <a:pt x="580718" y="76930"/>
                      <a:pt x="579147" y="74216"/>
                      <a:pt x="579147" y="74216"/>
                    </a:cubicBezTo>
                    <a:cubicBezTo>
                      <a:pt x="572931" y="63393"/>
                      <a:pt x="567466" y="55321"/>
                      <a:pt x="561287" y="47213"/>
                    </a:cubicBezTo>
                    <a:cubicBezTo>
                      <a:pt x="558180" y="43141"/>
                      <a:pt x="554965" y="39033"/>
                      <a:pt x="551286" y="34497"/>
                    </a:cubicBezTo>
                    <a:cubicBezTo>
                      <a:pt x="549393" y="32210"/>
                      <a:pt x="547428" y="29818"/>
                      <a:pt x="545357" y="27317"/>
                    </a:cubicBezTo>
                    <a:cubicBezTo>
                      <a:pt x="544142" y="25995"/>
                      <a:pt x="543142" y="24745"/>
                      <a:pt x="541677" y="23245"/>
                    </a:cubicBezTo>
                    <a:cubicBezTo>
                      <a:pt x="540927" y="22567"/>
                      <a:pt x="540177" y="21566"/>
                      <a:pt x="538856" y="20638"/>
                    </a:cubicBezTo>
                    <a:cubicBezTo>
                      <a:pt x="537463" y="19959"/>
                      <a:pt x="536320" y="18781"/>
                      <a:pt x="534820" y="18209"/>
                    </a:cubicBezTo>
                    <a:cubicBezTo>
                      <a:pt x="534212" y="17995"/>
                      <a:pt x="533534" y="17745"/>
                      <a:pt x="532819" y="17494"/>
                    </a:cubicBezTo>
                    <a:cubicBezTo>
                      <a:pt x="532176" y="17388"/>
                      <a:pt x="531569" y="17137"/>
                      <a:pt x="530962" y="168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aphic 511">
              <a:extLst>
                <a:ext uri="{FF2B5EF4-FFF2-40B4-BE49-F238E27FC236}">
                  <a16:creationId xmlns:a16="http://schemas.microsoft.com/office/drawing/2014/main" id="{06876517-6321-E345-86A1-C083264A60FD}"/>
                </a:ext>
              </a:extLst>
            </p:cNvPr>
            <p:cNvGrpSpPr/>
            <p:nvPr/>
          </p:nvGrpSpPr>
          <p:grpSpPr>
            <a:xfrm>
              <a:off x="7800164" y="6042382"/>
              <a:ext cx="494490" cy="271920"/>
              <a:chOff x="7800164" y="6042382"/>
              <a:chExt cx="494490" cy="271920"/>
            </a:xfrm>
            <a:grpFill/>
          </p:grpSpPr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4FB0A7B6-54EB-644F-B9E6-DF5593522868}"/>
                  </a:ext>
                </a:extLst>
              </p:cNvPr>
              <p:cNvSpPr/>
              <p:nvPr/>
            </p:nvSpPr>
            <p:spPr>
              <a:xfrm>
                <a:off x="7886747" y="6048898"/>
                <a:ext cx="857" cy="392"/>
              </a:xfrm>
              <a:custGeom>
                <a:avLst/>
                <a:gdLst>
                  <a:gd name="connsiteX0" fmla="*/ 0 w 857"/>
                  <a:gd name="connsiteY0" fmla="*/ 0 h 392"/>
                  <a:gd name="connsiteX1" fmla="*/ 857 w 857"/>
                  <a:gd name="connsiteY1" fmla="*/ 393 h 392"/>
                  <a:gd name="connsiteX2" fmla="*/ 0 w 857"/>
                  <a:gd name="connsiteY2" fmla="*/ 0 h 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" h="392">
                    <a:moveTo>
                      <a:pt x="0" y="0"/>
                    </a:moveTo>
                    <a:lnTo>
                      <a:pt x="857" y="393"/>
                    </a:lnTo>
                    <a:cubicBezTo>
                      <a:pt x="822" y="215"/>
                      <a:pt x="643" y="72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EE2AD5CC-7E30-D842-8337-F0A1B263A2FA}"/>
                  </a:ext>
                </a:extLst>
              </p:cNvPr>
              <p:cNvSpPr/>
              <p:nvPr/>
            </p:nvSpPr>
            <p:spPr>
              <a:xfrm>
                <a:off x="8237933" y="6198033"/>
                <a:ext cx="392" cy="26"/>
              </a:xfrm>
              <a:custGeom>
                <a:avLst/>
                <a:gdLst>
                  <a:gd name="connsiteX0" fmla="*/ 0 w 392"/>
                  <a:gd name="connsiteY0" fmla="*/ 27 h 26"/>
                  <a:gd name="connsiteX1" fmla="*/ 393 w 392"/>
                  <a:gd name="connsiteY1" fmla="*/ 27 h 26"/>
                  <a:gd name="connsiteX2" fmla="*/ 0 w 392"/>
                  <a:gd name="connsiteY2" fmla="*/ 27 h 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2" h="26">
                    <a:moveTo>
                      <a:pt x="0" y="27"/>
                    </a:moveTo>
                    <a:cubicBezTo>
                      <a:pt x="143" y="27"/>
                      <a:pt x="250" y="27"/>
                      <a:pt x="393" y="27"/>
                    </a:cubicBezTo>
                    <a:cubicBezTo>
                      <a:pt x="143" y="-9"/>
                      <a:pt x="36" y="-9"/>
                      <a:pt x="0" y="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EAD24D68-9DA3-F74D-A97D-0E8257D4C3EB}"/>
                  </a:ext>
                </a:extLst>
              </p:cNvPr>
              <p:cNvSpPr/>
              <p:nvPr/>
            </p:nvSpPr>
            <p:spPr>
              <a:xfrm>
                <a:off x="7942682" y="6071615"/>
                <a:ext cx="714" cy="71"/>
              </a:xfrm>
              <a:custGeom>
                <a:avLst/>
                <a:gdLst>
                  <a:gd name="connsiteX0" fmla="*/ 714 w 714"/>
                  <a:gd name="connsiteY0" fmla="*/ 72 h 71"/>
                  <a:gd name="connsiteX1" fmla="*/ 607 w 714"/>
                  <a:gd name="connsiteY1" fmla="*/ 36 h 71"/>
                  <a:gd name="connsiteX2" fmla="*/ 0 w 714"/>
                  <a:gd name="connsiteY2" fmla="*/ 0 h 71"/>
                  <a:gd name="connsiteX3" fmla="*/ 714 w 714"/>
                  <a:gd name="connsiteY3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4" h="71">
                    <a:moveTo>
                      <a:pt x="714" y="72"/>
                    </a:moveTo>
                    <a:cubicBezTo>
                      <a:pt x="679" y="72"/>
                      <a:pt x="607" y="36"/>
                      <a:pt x="607" y="36"/>
                    </a:cubicBezTo>
                    <a:cubicBezTo>
                      <a:pt x="429" y="36"/>
                      <a:pt x="179" y="0"/>
                      <a:pt x="0" y="0"/>
                    </a:cubicBezTo>
                    <a:lnTo>
                      <a:pt x="714" y="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349E737D-10F3-ED44-B6D6-40373D734768}"/>
                  </a:ext>
                </a:extLst>
              </p:cNvPr>
              <p:cNvSpPr/>
              <p:nvPr/>
            </p:nvSpPr>
            <p:spPr>
              <a:xfrm>
                <a:off x="7800164" y="6042382"/>
                <a:ext cx="494490" cy="271920"/>
              </a:xfrm>
              <a:custGeom>
                <a:avLst/>
                <a:gdLst>
                  <a:gd name="connsiteX0" fmla="*/ 71152 w 494490"/>
                  <a:gd name="connsiteY0" fmla="*/ 24911 h 271920"/>
                  <a:gd name="connsiteX1" fmla="*/ 83082 w 494490"/>
                  <a:gd name="connsiteY1" fmla="*/ 20482 h 271920"/>
                  <a:gd name="connsiteX2" fmla="*/ 84046 w 494490"/>
                  <a:gd name="connsiteY2" fmla="*/ 20446 h 271920"/>
                  <a:gd name="connsiteX3" fmla="*/ 85832 w 494490"/>
                  <a:gd name="connsiteY3" fmla="*/ 20696 h 271920"/>
                  <a:gd name="connsiteX4" fmla="*/ 95548 w 494490"/>
                  <a:gd name="connsiteY4" fmla="*/ 18982 h 271920"/>
                  <a:gd name="connsiteX5" fmla="*/ 98120 w 494490"/>
                  <a:gd name="connsiteY5" fmla="*/ 17660 h 271920"/>
                  <a:gd name="connsiteX6" fmla="*/ 99763 w 494490"/>
                  <a:gd name="connsiteY6" fmla="*/ 17053 h 271920"/>
                  <a:gd name="connsiteX7" fmla="*/ 103692 w 494490"/>
                  <a:gd name="connsiteY7" fmla="*/ 16017 h 271920"/>
                  <a:gd name="connsiteX8" fmla="*/ 113907 w 494490"/>
                  <a:gd name="connsiteY8" fmla="*/ 15838 h 271920"/>
                  <a:gd name="connsiteX9" fmla="*/ 115622 w 494490"/>
                  <a:gd name="connsiteY9" fmla="*/ 16303 h 271920"/>
                  <a:gd name="connsiteX10" fmla="*/ 116622 w 494490"/>
                  <a:gd name="connsiteY10" fmla="*/ 16625 h 271920"/>
                  <a:gd name="connsiteX11" fmla="*/ 116693 w 494490"/>
                  <a:gd name="connsiteY11" fmla="*/ 16660 h 271920"/>
                  <a:gd name="connsiteX12" fmla="*/ 118765 w 494490"/>
                  <a:gd name="connsiteY12" fmla="*/ 18160 h 271920"/>
                  <a:gd name="connsiteX13" fmla="*/ 120015 w 494490"/>
                  <a:gd name="connsiteY13" fmla="*/ 18839 h 271920"/>
                  <a:gd name="connsiteX14" fmla="*/ 121230 w 494490"/>
                  <a:gd name="connsiteY14" fmla="*/ 19303 h 271920"/>
                  <a:gd name="connsiteX15" fmla="*/ 122516 w 494490"/>
                  <a:gd name="connsiteY15" fmla="*/ 19696 h 271920"/>
                  <a:gd name="connsiteX16" fmla="*/ 126087 w 494490"/>
                  <a:gd name="connsiteY16" fmla="*/ 20303 h 271920"/>
                  <a:gd name="connsiteX17" fmla="*/ 126659 w 494490"/>
                  <a:gd name="connsiteY17" fmla="*/ 20375 h 271920"/>
                  <a:gd name="connsiteX18" fmla="*/ 131624 w 494490"/>
                  <a:gd name="connsiteY18" fmla="*/ 23732 h 271920"/>
                  <a:gd name="connsiteX19" fmla="*/ 136660 w 494490"/>
                  <a:gd name="connsiteY19" fmla="*/ 27018 h 271920"/>
                  <a:gd name="connsiteX20" fmla="*/ 140161 w 494490"/>
                  <a:gd name="connsiteY20" fmla="*/ 28519 h 271920"/>
                  <a:gd name="connsiteX21" fmla="*/ 143125 w 494490"/>
                  <a:gd name="connsiteY21" fmla="*/ 29304 h 271920"/>
                  <a:gd name="connsiteX22" fmla="*/ 154877 w 494490"/>
                  <a:gd name="connsiteY22" fmla="*/ 29555 h 271920"/>
                  <a:gd name="connsiteX23" fmla="*/ 164092 w 494490"/>
                  <a:gd name="connsiteY23" fmla="*/ 29090 h 271920"/>
                  <a:gd name="connsiteX24" fmla="*/ 165521 w 494490"/>
                  <a:gd name="connsiteY24" fmla="*/ 30233 h 271920"/>
                  <a:gd name="connsiteX25" fmla="*/ 169271 w 494490"/>
                  <a:gd name="connsiteY25" fmla="*/ 31341 h 271920"/>
                  <a:gd name="connsiteX26" fmla="*/ 169093 w 494490"/>
                  <a:gd name="connsiteY26" fmla="*/ 31519 h 271920"/>
                  <a:gd name="connsiteX27" fmla="*/ 175451 w 494490"/>
                  <a:gd name="connsiteY27" fmla="*/ 34948 h 271920"/>
                  <a:gd name="connsiteX28" fmla="*/ 175201 w 494490"/>
                  <a:gd name="connsiteY28" fmla="*/ 35091 h 271920"/>
                  <a:gd name="connsiteX29" fmla="*/ 177951 w 494490"/>
                  <a:gd name="connsiteY29" fmla="*/ 36984 h 271920"/>
                  <a:gd name="connsiteX30" fmla="*/ 177272 w 494490"/>
                  <a:gd name="connsiteY30" fmla="*/ 36913 h 271920"/>
                  <a:gd name="connsiteX31" fmla="*/ 186845 w 494490"/>
                  <a:gd name="connsiteY31" fmla="*/ 46057 h 271920"/>
                  <a:gd name="connsiteX32" fmla="*/ 187488 w 494490"/>
                  <a:gd name="connsiteY32" fmla="*/ 45164 h 271920"/>
                  <a:gd name="connsiteX33" fmla="*/ 190810 w 494490"/>
                  <a:gd name="connsiteY33" fmla="*/ 50879 h 271920"/>
                  <a:gd name="connsiteX34" fmla="*/ 197061 w 494490"/>
                  <a:gd name="connsiteY34" fmla="*/ 56737 h 271920"/>
                  <a:gd name="connsiteX35" fmla="*/ 205490 w 494490"/>
                  <a:gd name="connsiteY35" fmla="*/ 58737 h 271920"/>
                  <a:gd name="connsiteX36" fmla="*/ 214634 w 494490"/>
                  <a:gd name="connsiteY36" fmla="*/ 56701 h 271920"/>
                  <a:gd name="connsiteX37" fmla="*/ 214598 w 494490"/>
                  <a:gd name="connsiteY37" fmla="*/ 56986 h 271920"/>
                  <a:gd name="connsiteX38" fmla="*/ 220956 w 494490"/>
                  <a:gd name="connsiteY38" fmla="*/ 52593 h 271920"/>
                  <a:gd name="connsiteX39" fmla="*/ 225850 w 494490"/>
                  <a:gd name="connsiteY39" fmla="*/ 52057 h 271920"/>
                  <a:gd name="connsiteX40" fmla="*/ 237780 w 494490"/>
                  <a:gd name="connsiteY40" fmla="*/ 54343 h 271920"/>
                  <a:gd name="connsiteX41" fmla="*/ 237851 w 494490"/>
                  <a:gd name="connsiteY41" fmla="*/ 55272 h 271920"/>
                  <a:gd name="connsiteX42" fmla="*/ 248281 w 494490"/>
                  <a:gd name="connsiteY42" fmla="*/ 58594 h 271920"/>
                  <a:gd name="connsiteX43" fmla="*/ 250496 w 494490"/>
                  <a:gd name="connsiteY43" fmla="*/ 61880 h 271920"/>
                  <a:gd name="connsiteX44" fmla="*/ 256175 w 494490"/>
                  <a:gd name="connsiteY44" fmla="*/ 64595 h 271920"/>
                  <a:gd name="connsiteX45" fmla="*/ 254925 w 494490"/>
                  <a:gd name="connsiteY45" fmla="*/ 64023 h 271920"/>
                  <a:gd name="connsiteX46" fmla="*/ 260747 w 494490"/>
                  <a:gd name="connsiteY46" fmla="*/ 69452 h 271920"/>
                  <a:gd name="connsiteX47" fmla="*/ 261104 w 494490"/>
                  <a:gd name="connsiteY47" fmla="*/ 67166 h 271920"/>
                  <a:gd name="connsiteX48" fmla="*/ 261819 w 494490"/>
                  <a:gd name="connsiteY48" fmla="*/ 69988 h 271920"/>
                  <a:gd name="connsiteX49" fmla="*/ 261783 w 494490"/>
                  <a:gd name="connsiteY49" fmla="*/ 70810 h 271920"/>
                  <a:gd name="connsiteX50" fmla="*/ 263355 w 494490"/>
                  <a:gd name="connsiteY50" fmla="*/ 73167 h 271920"/>
                  <a:gd name="connsiteX51" fmla="*/ 264390 w 494490"/>
                  <a:gd name="connsiteY51" fmla="*/ 72131 h 271920"/>
                  <a:gd name="connsiteX52" fmla="*/ 268677 w 494490"/>
                  <a:gd name="connsiteY52" fmla="*/ 76811 h 271920"/>
                  <a:gd name="connsiteX53" fmla="*/ 274249 w 494490"/>
                  <a:gd name="connsiteY53" fmla="*/ 78275 h 271920"/>
                  <a:gd name="connsiteX54" fmla="*/ 277106 w 494490"/>
                  <a:gd name="connsiteY54" fmla="*/ 78489 h 271920"/>
                  <a:gd name="connsiteX55" fmla="*/ 279035 w 494490"/>
                  <a:gd name="connsiteY55" fmla="*/ 78811 h 271920"/>
                  <a:gd name="connsiteX56" fmla="*/ 283214 w 494490"/>
                  <a:gd name="connsiteY56" fmla="*/ 79489 h 271920"/>
                  <a:gd name="connsiteX57" fmla="*/ 292430 w 494490"/>
                  <a:gd name="connsiteY57" fmla="*/ 79704 h 271920"/>
                  <a:gd name="connsiteX58" fmla="*/ 293930 w 494490"/>
                  <a:gd name="connsiteY58" fmla="*/ 79882 h 271920"/>
                  <a:gd name="connsiteX59" fmla="*/ 295109 w 494490"/>
                  <a:gd name="connsiteY59" fmla="*/ 80239 h 271920"/>
                  <a:gd name="connsiteX60" fmla="*/ 298538 w 494490"/>
                  <a:gd name="connsiteY60" fmla="*/ 82133 h 271920"/>
                  <a:gd name="connsiteX61" fmla="*/ 305824 w 494490"/>
                  <a:gd name="connsiteY61" fmla="*/ 86383 h 271920"/>
                  <a:gd name="connsiteX62" fmla="*/ 306324 w 494490"/>
                  <a:gd name="connsiteY62" fmla="*/ 87098 h 271920"/>
                  <a:gd name="connsiteX63" fmla="*/ 307753 w 494490"/>
                  <a:gd name="connsiteY63" fmla="*/ 89883 h 271920"/>
                  <a:gd name="connsiteX64" fmla="*/ 309289 w 494490"/>
                  <a:gd name="connsiteY64" fmla="*/ 91991 h 271920"/>
                  <a:gd name="connsiteX65" fmla="*/ 311539 w 494490"/>
                  <a:gd name="connsiteY65" fmla="*/ 93919 h 271920"/>
                  <a:gd name="connsiteX66" fmla="*/ 316361 w 494490"/>
                  <a:gd name="connsiteY66" fmla="*/ 95848 h 271920"/>
                  <a:gd name="connsiteX67" fmla="*/ 323612 w 494490"/>
                  <a:gd name="connsiteY67" fmla="*/ 95563 h 271920"/>
                  <a:gd name="connsiteX68" fmla="*/ 327398 w 494490"/>
                  <a:gd name="connsiteY68" fmla="*/ 95063 h 271920"/>
                  <a:gd name="connsiteX69" fmla="*/ 335899 w 494490"/>
                  <a:gd name="connsiteY69" fmla="*/ 96813 h 271920"/>
                  <a:gd name="connsiteX70" fmla="*/ 350937 w 494490"/>
                  <a:gd name="connsiteY70" fmla="*/ 104850 h 271920"/>
                  <a:gd name="connsiteX71" fmla="*/ 350937 w 494490"/>
                  <a:gd name="connsiteY71" fmla="*/ 106243 h 271920"/>
                  <a:gd name="connsiteX72" fmla="*/ 356438 w 494490"/>
                  <a:gd name="connsiteY72" fmla="*/ 110529 h 271920"/>
                  <a:gd name="connsiteX73" fmla="*/ 358795 w 494490"/>
                  <a:gd name="connsiteY73" fmla="*/ 112172 h 271920"/>
                  <a:gd name="connsiteX74" fmla="*/ 358759 w 494490"/>
                  <a:gd name="connsiteY74" fmla="*/ 113601 h 271920"/>
                  <a:gd name="connsiteX75" fmla="*/ 361903 w 494490"/>
                  <a:gd name="connsiteY75" fmla="*/ 116422 h 271920"/>
                  <a:gd name="connsiteX76" fmla="*/ 362546 w 494490"/>
                  <a:gd name="connsiteY76" fmla="*/ 119137 h 271920"/>
                  <a:gd name="connsiteX77" fmla="*/ 367796 w 494490"/>
                  <a:gd name="connsiteY77" fmla="*/ 126602 h 271920"/>
                  <a:gd name="connsiteX78" fmla="*/ 377619 w 494490"/>
                  <a:gd name="connsiteY78" fmla="*/ 132246 h 271920"/>
                  <a:gd name="connsiteX79" fmla="*/ 394550 w 494490"/>
                  <a:gd name="connsiteY79" fmla="*/ 133460 h 271920"/>
                  <a:gd name="connsiteX80" fmla="*/ 412123 w 494490"/>
                  <a:gd name="connsiteY80" fmla="*/ 142390 h 271920"/>
                  <a:gd name="connsiteX81" fmla="*/ 418267 w 494490"/>
                  <a:gd name="connsiteY81" fmla="*/ 153606 h 271920"/>
                  <a:gd name="connsiteX82" fmla="*/ 423053 w 494490"/>
                  <a:gd name="connsiteY82" fmla="*/ 161142 h 271920"/>
                  <a:gd name="connsiteX83" fmla="*/ 430733 w 494490"/>
                  <a:gd name="connsiteY83" fmla="*/ 165643 h 271920"/>
                  <a:gd name="connsiteX84" fmla="*/ 440305 w 494490"/>
                  <a:gd name="connsiteY84" fmla="*/ 167965 h 271920"/>
                  <a:gd name="connsiteX85" fmla="*/ 445449 w 494490"/>
                  <a:gd name="connsiteY85" fmla="*/ 172608 h 271920"/>
                  <a:gd name="connsiteX86" fmla="*/ 448378 w 494490"/>
                  <a:gd name="connsiteY86" fmla="*/ 181109 h 271920"/>
                  <a:gd name="connsiteX87" fmla="*/ 449771 w 494490"/>
                  <a:gd name="connsiteY87" fmla="*/ 186860 h 271920"/>
                  <a:gd name="connsiteX88" fmla="*/ 454093 w 494490"/>
                  <a:gd name="connsiteY88" fmla="*/ 194432 h 271920"/>
                  <a:gd name="connsiteX89" fmla="*/ 463737 w 494490"/>
                  <a:gd name="connsiteY89" fmla="*/ 197540 h 271920"/>
                  <a:gd name="connsiteX90" fmla="*/ 463951 w 494490"/>
                  <a:gd name="connsiteY90" fmla="*/ 197183 h 271920"/>
                  <a:gd name="connsiteX91" fmla="*/ 464130 w 494490"/>
                  <a:gd name="connsiteY91" fmla="*/ 196290 h 271920"/>
                  <a:gd name="connsiteX92" fmla="*/ 464201 w 494490"/>
                  <a:gd name="connsiteY92" fmla="*/ 195968 h 271920"/>
                  <a:gd name="connsiteX93" fmla="*/ 464237 w 494490"/>
                  <a:gd name="connsiteY93" fmla="*/ 195825 h 271920"/>
                  <a:gd name="connsiteX94" fmla="*/ 464237 w 494490"/>
                  <a:gd name="connsiteY94" fmla="*/ 195789 h 271920"/>
                  <a:gd name="connsiteX95" fmla="*/ 464237 w 494490"/>
                  <a:gd name="connsiteY95" fmla="*/ 195789 h 271920"/>
                  <a:gd name="connsiteX96" fmla="*/ 463701 w 494490"/>
                  <a:gd name="connsiteY96" fmla="*/ 197611 h 271920"/>
                  <a:gd name="connsiteX97" fmla="*/ 463701 w 494490"/>
                  <a:gd name="connsiteY97" fmla="*/ 197611 h 271920"/>
                  <a:gd name="connsiteX98" fmla="*/ 463737 w 494490"/>
                  <a:gd name="connsiteY98" fmla="*/ 197611 h 271920"/>
                  <a:gd name="connsiteX99" fmla="*/ 464451 w 494490"/>
                  <a:gd name="connsiteY99" fmla="*/ 197932 h 271920"/>
                  <a:gd name="connsiteX100" fmla="*/ 466023 w 494490"/>
                  <a:gd name="connsiteY100" fmla="*/ 198790 h 271920"/>
                  <a:gd name="connsiteX101" fmla="*/ 472274 w 494490"/>
                  <a:gd name="connsiteY101" fmla="*/ 204255 h 271920"/>
                  <a:gd name="connsiteX102" fmla="*/ 473631 w 494490"/>
                  <a:gd name="connsiteY102" fmla="*/ 205755 h 271920"/>
                  <a:gd name="connsiteX103" fmla="*/ 478310 w 494490"/>
                  <a:gd name="connsiteY103" fmla="*/ 222257 h 271920"/>
                  <a:gd name="connsiteX104" fmla="*/ 478596 w 494490"/>
                  <a:gd name="connsiteY104" fmla="*/ 224079 h 271920"/>
                  <a:gd name="connsiteX105" fmla="*/ 478989 w 494490"/>
                  <a:gd name="connsiteY105" fmla="*/ 228258 h 271920"/>
                  <a:gd name="connsiteX106" fmla="*/ 479453 w 494490"/>
                  <a:gd name="connsiteY106" fmla="*/ 235937 h 271920"/>
                  <a:gd name="connsiteX107" fmla="*/ 483668 w 494490"/>
                  <a:gd name="connsiteY107" fmla="*/ 247153 h 271920"/>
                  <a:gd name="connsiteX108" fmla="*/ 488811 w 494490"/>
                  <a:gd name="connsiteY108" fmla="*/ 243188 h 271920"/>
                  <a:gd name="connsiteX109" fmla="*/ 482811 w 494490"/>
                  <a:gd name="connsiteY109" fmla="*/ 245510 h 271920"/>
                  <a:gd name="connsiteX110" fmla="*/ 482846 w 494490"/>
                  <a:gd name="connsiteY110" fmla="*/ 245617 h 271920"/>
                  <a:gd name="connsiteX111" fmla="*/ 483025 w 494490"/>
                  <a:gd name="connsiteY111" fmla="*/ 246367 h 271920"/>
                  <a:gd name="connsiteX112" fmla="*/ 483453 w 494490"/>
                  <a:gd name="connsiteY112" fmla="*/ 248225 h 271920"/>
                  <a:gd name="connsiteX113" fmla="*/ 484275 w 494490"/>
                  <a:gd name="connsiteY113" fmla="*/ 252154 h 271920"/>
                  <a:gd name="connsiteX114" fmla="*/ 485990 w 494490"/>
                  <a:gd name="connsiteY114" fmla="*/ 259583 h 271920"/>
                  <a:gd name="connsiteX115" fmla="*/ 489776 w 494490"/>
                  <a:gd name="connsiteY115" fmla="*/ 269477 h 271920"/>
                  <a:gd name="connsiteX116" fmla="*/ 490061 w 494490"/>
                  <a:gd name="connsiteY116" fmla="*/ 269870 h 271920"/>
                  <a:gd name="connsiteX117" fmla="*/ 492097 w 494490"/>
                  <a:gd name="connsiteY117" fmla="*/ 271763 h 271920"/>
                  <a:gd name="connsiteX118" fmla="*/ 493491 w 494490"/>
                  <a:gd name="connsiteY118" fmla="*/ 271656 h 271920"/>
                  <a:gd name="connsiteX119" fmla="*/ 492990 w 494490"/>
                  <a:gd name="connsiteY119" fmla="*/ 270763 h 271920"/>
                  <a:gd name="connsiteX120" fmla="*/ 491776 w 494490"/>
                  <a:gd name="connsiteY120" fmla="*/ 269656 h 271920"/>
                  <a:gd name="connsiteX121" fmla="*/ 491740 w 494490"/>
                  <a:gd name="connsiteY121" fmla="*/ 268941 h 271920"/>
                  <a:gd name="connsiteX122" fmla="*/ 491990 w 494490"/>
                  <a:gd name="connsiteY122" fmla="*/ 268013 h 271920"/>
                  <a:gd name="connsiteX123" fmla="*/ 492598 w 494490"/>
                  <a:gd name="connsiteY123" fmla="*/ 265513 h 271920"/>
                  <a:gd name="connsiteX124" fmla="*/ 493740 w 494490"/>
                  <a:gd name="connsiteY124" fmla="*/ 256797 h 271920"/>
                  <a:gd name="connsiteX125" fmla="*/ 494205 w 494490"/>
                  <a:gd name="connsiteY125" fmla="*/ 250296 h 271920"/>
                  <a:gd name="connsiteX126" fmla="*/ 494384 w 494490"/>
                  <a:gd name="connsiteY126" fmla="*/ 246403 h 271920"/>
                  <a:gd name="connsiteX127" fmla="*/ 494384 w 494490"/>
                  <a:gd name="connsiteY127" fmla="*/ 244224 h 271920"/>
                  <a:gd name="connsiteX128" fmla="*/ 494348 w 494490"/>
                  <a:gd name="connsiteY128" fmla="*/ 242974 h 271920"/>
                  <a:gd name="connsiteX129" fmla="*/ 494205 w 494490"/>
                  <a:gd name="connsiteY129" fmla="*/ 242081 h 271920"/>
                  <a:gd name="connsiteX130" fmla="*/ 494169 w 494490"/>
                  <a:gd name="connsiteY130" fmla="*/ 241867 h 271920"/>
                  <a:gd name="connsiteX131" fmla="*/ 494133 w 494490"/>
                  <a:gd name="connsiteY131" fmla="*/ 241759 h 271920"/>
                  <a:gd name="connsiteX132" fmla="*/ 493705 w 494490"/>
                  <a:gd name="connsiteY132" fmla="*/ 240760 h 271920"/>
                  <a:gd name="connsiteX133" fmla="*/ 488597 w 494490"/>
                  <a:gd name="connsiteY133" fmla="*/ 237652 h 271920"/>
                  <a:gd name="connsiteX134" fmla="*/ 493133 w 494490"/>
                  <a:gd name="connsiteY134" fmla="*/ 239759 h 271920"/>
                  <a:gd name="connsiteX135" fmla="*/ 493133 w 494490"/>
                  <a:gd name="connsiteY135" fmla="*/ 239688 h 271920"/>
                  <a:gd name="connsiteX136" fmla="*/ 493240 w 494490"/>
                  <a:gd name="connsiteY136" fmla="*/ 239688 h 271920"/>
                  <a:gd name="connsiteX137" fmla="*/ 488561 w 494490"/>
                  <a:gd name="connsiteY137" fmla="*/ 237509 h 271920"/>
                  <a:gd name="connsiteX138" fmla="*/ 492062 w 494490"/>
                  <a:gd name="connsiteY138" fmla="*/ 238509 h 271920"/>
                  <a:gd name="connsiteX139" fmla="*/ 494491 w 494490"/>
                  <a:gd name="connsiteY139" fmla="*/ 241438 h 271920"/>
                  <a:gd name="connsiteX140" fmla="*/ 492026 w 494490"/>
                  <a:gd name="connsiteY140" fmla="*/ 238295 h 271920"/>
                  <a:gd name="connsiteX141" fmla="*/ 488597 w 494490"/>
                  <a:gd name="connsiteY141" fmla="*/ 237259 h 271920"/>
                  <a:gd name="connsiteX142" fmla="*/ 493491 w 494490"/>
                  <a:gd name="connsiteY142" fmla="*/ 239509 h 271920"/>
                  <a:gd name="connsiteX143" fmla="*/ 489919 w 494490"/>
                  <a:gd name="connsiteY143" fmla="*/ 218685 h 271920"/>
                  <a:gd name="connsiteX144" fmla="*/ 487883 w 494490"/>
                  <a:gd name="connsiteY144" fmla="*/ 206862 h 271920"/>
                  <a:gd name="connsiteX145" fmla="*/ 488133 w 494490"/>
                  <a:gd name="connsiteY145" fmla="*/ 207041 h 271920"/>
                  <a:gd name="connsiteX146" fmla="*/ 483275 w 494490"/>
                  <a:gd name="connsiteY146" fmla="*/ 196861 h 271920"/>
                  <a:gd name="connsiteX147" fmla="*/ 475167 w 494490"/>
                  <a:gd name="connsiteY147" fmla="*/ 188146 h 271920"/>
                  <a:gd name="connsiteX148" fmla="*/ 477453 w 494490"/>
                  <a:gd name="connsiteY148" fmla="*/ 188932 h 271920"/>
                  <a:gd name="connsiteX149" fmla="*/ 469273 w 494490"/>
                  <a:gd name="connsiteY149" fmla="*/ 184395 h 271920"/>
                  <a:gd name="connsiteX150" fmla="*/ 465058 w 494490"/>
                  <a:gd name="connsiteY150" fmla="*/ 183216 h 271920"/>
                  <a:gd name="connsiteX151" fmla="*/ 464773 w 494490"/>
                  <a:gd name="connsiteY151" fmla="*/ 182574 h 271920"/>
                  <a:gd name="connsiteX152" fmla="*/ 463558 w 494490"/>
                  <a:gd name="connsiteY152" fmla="*/ 182359 h 271920"/>
                  <a:gd name="connsiteX153" fmla="*/ 462987 w 494490"/>
                  <a:gd name="connsiteY153" fmla="*/ 181502 h 271920"/>
                  <a:gd name="connsiteX154" fmla="*/ 462379 w 494490"/>
                  <a:gd name="connsiteY154" fmla="*/ 179645 h 271920"/>
                  <a:gd name="connsiteX155" fmla="*/ 459343 w 494490"/>
                  <a:gd name="connsiteY155" fmla="*/ 171608 h 271920"/>
                  <a:gd name="connsiteX156" fmla="*/ 448449 w 494490"/>
                  <a:gd name="connsiteY156" fmla="*/ 159821 h 271920"/>
                  <a:gd name="connsiteX157" fmla="*/ 449199 w 494490"/>
                  <a:gd name="connsiteY157" fmla="*/ 159892 h 271920"/>
                  <a:gd name="connsiteX158" fmla="*/ 438269 w 494490"/>
                  <a:gd name="connsiteY158" fmla="*/ 156427 h 271920"/>
                  <a:gd name="connsiteX159" fmla="*/ 437876 w 494490"/>
                  <a:gd name="connsiteY159" fmla="*/ 155999 h 271920"/>
                  <a:gd name="connsiteX160" fmla="*/ 431983 w 494490"/>
                  <a:gd name="connsiteY160" fmla="*/ 154392 h 271920"/>
                  <a:gd name="connsiteX161" fmla="*/ 429161 w 494490"/>
                  <a:gd name="connsiteY161" fmla="*/ 149891 h 271920"/>
                  <a:gd name="connsiteX162" fmla="*/ 429840 w 494490"/>
                  <a:gd name="connsiteY162" fmla="*/ 149391 h 271920"/>
                  <a:gd name="connsiteX163" fmla="*/ 426196 w 494490"/>
                  <a:gd name="connsiteY163" fmla="*/ 141211 h 271920"/>
                  <a:gd name="connsiteX164" fmla="*/ 427447 w 494490"/>
                  <a:gd name="connsiteY164" fmla="*/ 144426 h 271920"/>
                  <a:gd name="connsiteX165" fmla="*/ 419981 w 494490"/>
                  <a:gd name="connsiteY165" fmla="*/ 132175 h 271920"/>
                  <a:gd name="connsiteX166" fmla="*/ 410373 w 494490"/>
                  <a:gd name="connsiteY166" fmla="*/ 127781 h 271920"/>
                  <a:gd name="connsiteX167" fmla="*/ 400908 w 494490"/>
                  <a:gd name="connsiteY167" fmla="*/ 126174 h 271920"/>
                  <a:gd name="connsiteX168" fmla="*/ 399300 w 494490"/>
                  <a:gd name="connsiteY168" fmla="*/ 124924 h 271920"/>
                  <a:gd name="connsiteX169" fmla="*/ 400550 w 494490"/>
                  <a:gd name="connsiteY169" fmla="*/ 123459 h 271920"/>
                  <a:gd name="connsiteX170" fmla="*/ 394478 w 494490"/>
                  <a:gd name="connsiteY170" fmla="*/ 122280 h 271920"/>
                  <a:gd name="connsiteX171" fmla="*/ 387799 w 494490"/>
                  <a:gd name="connsiteY171" fmla="*/ 121888 h 271920"/>
                  <a:gd name="connsiteX172" fmla="*/ 387620 w 494490"/>
                  <a:gd name="connsiteY172" fmla="*/ 120959 h 271920"/>
                  <a:gd name="connsiteX173" fmla="*/ 380119 w 494490"/>
                  <a:gd name="connsiteY173" fmla="*/ 119994 h 271920"/>
                  <a:gd name="connsiteX174" fmla="*/ 376083 w 494490"/>
                  <a:gd name="connsiteY174" fmla="*/ 116815 h 271920"/>
                  <a:gd name="connsiteX175" fmla="*/ 369761 w 494490"/>
                  <a:gd name="connsiteY175" fmla="*/ 106278 h 271920"/>
                  <a:gd name="connsiteX176" fmla="*/ 368832 w 494490"/>
                  <a:gd name="connsiteY176" fmla="*/ 103278 h 271920"/>
                  <a:gd name="connsiteX177" fmla="*/ 364081 w 494490"/>
                  <a:gd name="connsiteY177" fmla="*/ 99385 h 271920"/>
                  <a:gd name="connsiteX178" fmla="*/ 363189 w 494490"/>
                  <a:gd name="connsiteY178" fmla="*/ 96563 h 271920"/>
                  <a:gd name="connsiteX179" fmla="*/ 357831 w 494490"/>
                  <a:gd name="connsiteY179" fmla="*/ 91776 h 271920"/>
                  <a:gd name="connsiteX180" fmla="*/ 354259 w 494490"/>
                  <a:gd name="connsiteY180" fmla="*/ 89812 h 271920"/>
                  <a:gd name="connsiteX181" fmla="*/ 351008 w 494490"/>
                  <a:gd name="connsiteY181" fmla="*/ 88526 h 271920"/>
                  <a:gd name="connsiteX182" fmla="*/ 336792 w 494490"/>
                  <a:gd name="connsiteY182" fmla="*/ 82775 h 271920"/>
                  <a:gd name="connsiteX183" fmla="*/ 325219 w 494490"/>
                  <a:gd name="connsiteY183" fmla="*/ 83061 h 271920"/>
                  <a:gd name="connsiteX184" fmla="*/ 320505 w 494490"/>
                  <a:gd name="connsiteY184" fmla="*/ 83204 h 271920"/>
                  <a:gd name="connsiteX185" fmla="*/ 320397 w 494490"/>
                  <a:gd name="connsiteY185" fmla="*/ 82168 h 271920"/>
                  <a:gd name="connsiteX186" fmla="*/ 321469 w 494490"/>
                  <a:gd name="connsiteY186" fmla="*/ 82204 h 271920"/>
                  <a:gd name="connsiteX187" fmla="*/ 322005 w 494490"/>
                  <a:gd name="connsiteY187" fmla="*/ 81240 h 271920"/>
                  <a:gd name="connsiteX188" fmla="*/ 319362 w 494490"/>
                  <a:gd name="connsiteY188" fmla="*/ 80954 h 271920"/>
                  <a:gd name="connsiteX189" fmla="*/ 319219 w 494490"/>
                  <a:gd name="connsiteY189" fmla="*/ 81811 h 271920"/>
                  <a:gd name="connsiteX190" fmla="*/ 318897 w 494490"/>
                  <a:gd name="connsiteY190" fmla="*/ 83311 h 271920"/>
                  <a:gd name="connsiteX191" fmla="*/ 318719 w 494490"/>
                  <a:gd name="connsiteY191" fmla="*/ 83847 h 271920"/>
                  <a:gd name="connsiteX192" fmla="*/ 318862 w 494490"/>
                  <a:gd name="connsiteY192" fmla="*/ 83668 h 271920"/>
                  <a:gd name="connsiteX193" fmla="*/ 318862 w 494490"/>
                  <a:gd name="connsiteY193" fmla="*/ 83668 h 271920"/>
                  <a:gd name="connsiteX194" fmla="*/ 318862 w 494490"/>
                  <a:gd name="connsiteY194" fmla="*/ 83668 h 271920"/>
                  <a:gd name="connsiteX195" fmla="*/ 318862 w 494490"/>
                  <a:gd name="connsiteY195" fmla="*/ 83668 h 271920"/>
                  <a:gd name="connsiteX196" fmla="*/ 317326 w 494490"/>
                  <a:gd name="connsiteY196" fmla="*/ 85490 h 271920"/>
                  <a:gd name="connsiteX197" fmla="*/ 317326 w 494490"/>
                  <a:gd name="connsiteY197" fmla="*/ 85490 h 271920"/>
                  <a:gd name="connsiteX198" fmla="*/ 317361 w 494490"/>
                  <a:gd name="connsiteY198" fmla="*/ 85418 h 271920"/>
                  <a:gd name="connsiteX199" fmla="*/ 317469 w 494490"/>
                  <a:gd name="connsiteY199" fmla="*/ 85312 h 271920"/>
                  <a:gd name="connsiteX200" fmla="*/ 317683 w 494490"/>
                  <a:gd name="connsiteY200" fmla="*/ 85097 h 271920"/>
                  <a:gd name="connsiteX201" fmla="*/ 318433 w 494490"/>
                  <a:gd name="connsiteY201" fmla="*/ 84454 h 271920"/>
                  <a:gd name="connsiteX202" fmla="*/ 319683 w 494490"/>
                  <a:gd name="connsiteY202" fmla="*/ 83561 h 271920"/>
                  <a:gd name="connsiteX203" fmla="*/ 320683 w 494490"/>
                  <a:gd name="connsiteY203" fmla="*/ 82918 h 271920"/>
                  <a:gd name="connsiteX204" fmla="*/ 320790 w 494490"/>
                  <a:gd name="connsiteY204" fmla="*/ 82847 h 271920"/>
                  <a:gd name="connsiteX205" fmla="*/ 320647 w 494490"/>
                  <a:gd name="connsiteY205" fmla="*/ 82775 h 271920"/>
                  <a:gd name="connsiteX206" fmla="*/ 320255 w 494490"/>
                  <a:gd name="connsiteY206" fmla="*/ 82275 h 271920"/>
                  <a:gd name="connsiteX207" fmla="*/ 318862 w 494490"/>
                  <a:gd name="connsiteY207" fmla="*/ 79775 h 271920"/>
                  <a:gd name="connsiteX208" fmla="*/ 316683 w 494490"/>
                  <a:gd name="connsiteY208" fmla="*/ 76667 h 271920"/>
                  <a:gd name="connsiteX209" fmla="*/ 318362 w 494490"/>
                  <a:gd name="connsiteY209" fmla="*/ 80739 h 271920"/>
                  <a:gd name="connsiteX210" fmla="*/ 312718 w 494490"/>
                  <a:gd name="connsiteY210" fmla="*/ 74489 h 271920"/>
                  <a:gd name="connsiteX211" fmla="*/ 314468 w 494490"/>
                  <a:gd name="connsiteY211" fmla="*/ 74703 h 271920"/>
                  <a:gd name="connsiteX212" fmla="*/ 310325 w 494490"/>
                  <a:gd name="connsiteY212" fmla="*/ 71881 h 271920"/>
                  <a:gd name="connsiteX213" fmla="*/ 307324 w 494490"/>
                  <a:gd name="connsiteY213" fmla="*/ 69631 h 271920"/>
                  <a:gd name="connsiteX214" fmla="*/ 307717 w 494490"/>
                  <a:gd name="connsiteY214" fmla="*/ 71024 h 271920"/>
                  <a:gd name="connsiteX215" fmla="*/ 296216 w 494490"/>
                  <a:gd name="connsiteY215" fmla="*/ 64809 h 271920"/>
                  <a:gd name="connsiteX216" fmla="*/ 295287 w 494490"/>
                  <a:gd name="connsiteY216" fmla="*/ 66237 h 271920"/>
                  <a:gd name="connsiteX217" fmla="*/ 284893 w 494490"/>
                  <a:gd name="connsiteY217" fmla="*/ 64702 h 271920"/>
                  <a:gd name="connsiteX218" fmla="*/ 279107 w 494490"/>
                  <a:gd name="connsiteY218" fmla="*/ 64523 h 271920"/>
                  <a:gd name="connsiteX219" fmla="*/ 274785 w 494490"/>
                  <a:gd name="connsiteY219" fmla="*/ 64666 h 271920"/>
                  <a:gd name="connsiteX220" fmla="*/ 273927 w 494490"/>
                  <a:gd name="connsiteY220" fmla="*/ 65952 h 271920"/>
                  <a:gd name="connsiteX221" fmla="*/ 274177 w 494490"/>
                  <a:gd name="connsiteY221" fmla="*/ 65023 h 271920"/>
                  <a:gd name="connsiteX222" fmla="*/ 273784 w 494490"/>
                  <a:gd name="connsiteY222" fmla="*/ 64166 h 271920"/>
                  <a:gd name="connsiteX223" fmla="*/ 272141 w 494490"/>
                  <a:gd name="connsiteY223" fmla="*/ 60809 h 271920"/>
                  <a:gd name="connsiteX224" fmla="*/ 273142 w 494490"/>
                  <a:gd name="connsiteY224" fmla="*/ 61058 h 271920"/>
                  <a:gd name="connsiteX225" fmla="*/ 270177 w 494490"/>
                  <a:gd name="connsiteY225" fmla="*/ 60380 h 271920"/>
                  <a:gd name="connsiteX226" fmla="*/ 265998 w 494490"/>
                  <a:gd name="connsiteY226" fmla="*/ 56093 h 271920"/>
                  <a:gd name="connsiteX227" fmla="*/ 260819 w 494490"/>
                  <a:gd name="connsiteY227" fmla="*/ 52486 h 271920"/>
                  <a:gd name="connsiteX228" fmla="*/ 257997 w 494490"/>
                  <a:gd name="connsiteY228" fmla="*/ 52414 h 271920"/>
                  <a:gd name="connsiteX229" fmla="*/ 259283 w 494490"/>
                  <a:gd name="connsiteY229" fmla="*/ 52236 h 271920"/>
                  <a:gd name="connsiteX230" fmla="*/ 255746 w 494490"/>
                  <a:gd name="connsiteY230" fmla="*/ 50200 h 271920"/>
                  <a:gd name="connsiteX231" fmla="*/ 254461 w 494490"/>
                  <a:gd name="connsiteY231" fmla="*/ 47985 h 271920"/>
                  <a:gd name="connsiteX232" fmla="*/ 256711 w 494490"/>
                  <a:gd name="connsiteY232" fmla="*/ 48164 h 271920"/>
                  <a:gd name="connsiteX233" fmla="*/ 251282 w 494490"/>
                  <a:gd name="connsiteY233" fmla="*/ 46521 h 271920"/>
                  <a:gd name="connsiteX234" fmla="*/ 238994 w 494490"/>
                  <a:gd name="connsiteY234" fmla="*/ 39342 h 271920"/>
                  <a:gd name="connsiteX235" fmla="*/ 233494 w 494490"/>
                  <a:gd name="connsiteY235" fmla="*/ 37805 h 271920"/>
                  <a:gd name="connsiteX236" fmla="*/ 225636 w 494490"/>
                  <a:gd name="connsiteY236" fmla="*/ 38127 h 271920"/>
                  <a:gd name="connsiteX237" fmla="*/ 223207 w 494490"/>
                  <a:gd name="connsiteY237" fmla="*/ 36127 h 271920"/>
                  <a:gd name="connsiteX238" fmla="*/ 215670 w 494490"/>
                  <a:gd name="connsiteY238" fmla="*/ 39091 h 271920"/>
                  <a:gd name="connsiteX239" fmla="*/ 209241 w 494490"/>
                  <a:gd name="connsiteY239" fmla="*/ 41949 h 271920"/>
                  <a:gd name="connsiteX240" fmla="*/ 209598 w 494490"/>
                  <a:gd name="connsiteY240" fmla="*/ 41628 h 271920"/>
                  <a:gd name="connsiteX241" fmla="*/ 204990 w 494490"/>
                  <a:gd name="connsiteY241" fmla="*/ 43414 h 271920"/>
                  <a:gd name="connsiteX242" fmla="*/ 203490 w 494490"/>
                  <a:gd name="connsiteY242" fmla="*/ 42199 h 271920"/>
                  <a:gd name="connsiteX243" fmla="*/ 200097 w 494490"/>
                  <a:gd name="connsiteY243" fmla="*/ 36412 h 271920"/>
                  <a:gd name="connsiteX244" fmla="*/ 196418 w 494490"/>
                  <a:gd name="connsiteY244" fmla="*/ 34662 h 271920"/>
                  <a:gd name="connsiteX245" fmla="*/ 178630 w 494490"/>
                  <a:gd name="connsiteY245" fmla="*/ 21518 h 271920"/>
                  <a:gd name="connsiteX246" fmla="*/ 171343 w 494490"/>
                  <a:gd name="connsiteY246" fmla="*/ 16589 h 271920"/>
                  <a:gd name="connsiteX247" fmla="*/ 172665 w 494490"/>
                  <a:gd name="connsiteY247" fmla="*/ 16767 h 271920"/>
                  <a:gd name="connsiteX248" fmla="*/ 161913 w 494490"/>
                  <a:gd name="connsiteY248" fmla="*/ 15231 h 271920"/>
                  <a:gd name="connsiteX249" fmla="*/ 154377 w 494490"/>
                  <a:gd name="connsiteY249" fmla="*/ 15267 h 271920"/>
                  <a:gd name="connsiteX250" fmla="*/ 146769 w 494490"/>
                  <a:gd name="connsiteY250" fmla="*/ 16589 h 271920"/>
                  <a:gd name="connsiteX251" fmla="*/ 145054 w 494490"/>
                  <a:gd name="connsiteY251" fmla="*/ 15481 h 271920"/>
                  <a:gd name="connsiteX252" fmla="*/ 144840 w 494490"/>
                  <a:gd name="connsiteY252" fmla="*/ 14445 h 271920"/>
                  <a:gd name="connsiteX253" fmla="*/ 143875 w 494490"/>
                  <a:gd name="connsiteY253" fmla="*/ 14553 h 271920"/>
                  <a:gd name="connsiteX254" fmla="*/ 143911 w 494490"/>
                  <a:gd name="connsiteY254" fmla="*/ 14374 h 271920"/>
                  <a:gd name="connsiteX255" fmla="*/ 142875 w 494490"/>
                  <a:gd name="connsiteY255" fmla="*/ 14481 h 271920"/>
                  <a:gd name="connsiteX256" fmla="*/ 142947 w 494490"/>
                  <a:gd name="connsiteY256" fmla="*/ 15088 h 271920"/>
                  <a:gd name="connsiteX257" fmla="*/ 135767 w 494490"/>
                  <a:gd name="connsiteY257" fmla="*/ 8194 h 271920"/>
                  <a:gd name="connsiteX258" fmla="*/ 131874 w 494490"/>
                  <a:gd name="connsiteY258" fmla="*/ 6373 h 271920"/>
                  <a:gd name="connsiteX259" fmla="*/ 126266 w 494490"/>
                  <a:gd name="connsiteY259" fmla="*/ 5587 h 271920"/>
                  <a:gd name="connsiteX260" fmla="*/ 126123 w 494490"/>
                  <a:gd name="connsiteY260" fmla="*/ 5587 h 271920"/>
                  <a:gd name="connsiteX261" fmla="*/ 126052 w 494490"/>
                  <a:gd name="connsiteY261" fmla="*/ 5587 h 271920"/>
                  <a:gd name="connsiteX262" fmla="*/ 126016 w 494490"/>
                  <a:gd name="connsiteY262" fmla="*/ 5587 h 271920"/>
                  <a:gd name="connsiteX263" fmla="*/ 126016 w 494490"/>
                  <a:gd name="connsiteY263" fmla="*/ 5587 h 271920"/>
                  <a:gd name="connsiteX264" fmla="*/ 126016 w 494490"/>
                  <a:gd name="connsiteY264" fmla="*/ 5587 h 271920"/>
                  <a:gd name="connsiteX265" fmla="*/ 124980 w 494490"/>
                  <a:gd name="connsiteY265" fmla="*/ 8516 h 271920"/>
                  <a:gd name="connsiteX266" fmla="*/ 124980 w 494490"/>
                  <a:gd name="connsiteY266" fmla="*/ 8516 h 271920"/>
                  <a:gd name="connsiteX267" fmla="*/ 124980 w 494490"/>
                  <a:gd name="connsiteY267" fmla="*/ 8481 h 271920"/>
                  <a:gd name="connsiteX268" fmla="*/ 125659 w 494490"/>
                  <a:gd name="connsiteY268" fmla="*/ 7266 h 271920"/>
                  <a:gd name="connsiteX269" fmla="*/ 126588 w 494490"/>
                  <a:gd name="connsiteY269" fmla="*/ 5980 h 271920"/>
                  <a:gd name="connsiteX270" fmla="*/ 126516 w 494490"/>
                  <a:gd name="connsiteY270" fmla="*/ 5980 h 271920"/>
                  <a:gd name="connsiteX271" fmla="*/ 125873 w 494490"/>
                  <a:gd name="connsiteY271" fmla="*/ 5480 h 271920"/>
                  <a:gd name="connsiteX272" fmla="*/ 122730 w 494490"/>
                  <a:gd name="connsiteY272" fmla="*/ 3837 h 271920"/>
                  <a:gd name="connsiteX273" fmla="*/ 108942 w 494490"/>
                  <a:gd name="connsiteY273" fmla="*/ 2480 h 271920"/>
                  <a:gd name="connsiteX274" fmla="*/ 112836 w 494490"/>
                  <a:gd name="connsiteY274" fmla="*/ 1122 h 271920"/>
                  <a:gd name="connsiteX275" fmla="*/ 106156 w 494490"/>
                  <a:gd name="connsiteY275" fmla="*/ 1265 h 271920"/>
                  <a:gd name="connsiteX276" fmla="*/ 112086 w 494490"/>
                  <a:gd name="connsiteY276" fmla="*/ 551 h 271920"/>
                  <a:gd name="connsiteX277" fmla="*/ 99584 w 494490"/>
                  <a:gd name="connsiteY277" fmla="*/ 1551 h 271920"/>
                  <a:gd name="connsiteX278" fmla="*/ 93441 w 494490"/>
                  <a:gd name="connsiteY278" fmla="*/ 4158 h 271920"/>
                  <a:gd name="connsiteX279" fmla="*/ 88368 w 494490"/>
                  <a:gd name="connsiteY279" fmla="*/ 6444 h 271920"/>
                  <a:gd name="connsiteX280" fmla="*/ 87797 w 494490"/>
                  <a:gd name="connsiteY280" fmla="*/ 7409 h 271920"/>
                  <a:gd name="connsiteX281" fmla="*/ 87511 w 494490"/>
                  <a:gd name="connsiteY281" fmla="*/ 7302 h 271920"/>
                  <a:gd name="connsiteX282" fmla="*/ 85297 w 494490"/>
                  <a:gd name="connsiteY282" fmla="*/ 8373 h 271920"/>
                  <a:gd name="connsiteX283" fmla="*/ 79724 w 494490"/>
                  <a:gd name="connsiteY283" fmla="*/ 7087 h 271920"/>
                  <a:gd name="connsiteX284" fmla="*/ 67009 w 494490"/>
                  <a:gd name="connsiteY284" fmla="*/ 13267 h 271920"/>
                  <a:gd name="connsiteX285" fmla="*/ 67937 w 494490"/>
                  <a:gd name="connsiteY285" fmla="*/ 13874 h 271920"/>
                  <a:gd name="connsiteX286" fmla="*/ 63115 w 494490"/>
                  <a:gd name="connsiteY286" fmla="*/ 15660 h 271920"/>
                  <a:gd name="connsiteX287" fmla="*/ 62329 w 494490"/>
                  <a:gd name="connsiteY287" fmla="*/ 14767 h 271920"/>
                  <a:gd name="connsiteX288" fmla="*/ 57829 w 494490"/>
                  <a:gd name="connsiteY288" fmla="*/ 19910 h 271920"/>
                  <a:gd name="connsiteX289" fmla="*/ 60151 w 494490"/>
                  <a:gd name="connsiteY289" fmla="*/ 16481 h 271920"/>
                  <a:gd name="connsiteX290" fmla="*/ 55150 w 494490"/>
                  <a:gd name="connsiteY290" fmla="*/ 20339 h 271920"/>
                  <a:gd name="connsiteX291" fmla="*/ 53793 w 494490"/>
                  <a:gd name="connsiteY291" fmla="*/ 21375 h 271920"/>
                  <a:gd name="connsiteX292" fmla="*/ 51364 w 494490"/>
                  <a:gd name="connsiteY292" fmla="*/ 22982 h 271920"/>
                  <a:gd name="connsiteX293" fmla="*/ 51328 w 494490"/>
                  <a:gd name="connsiteY293" fmla="*/ 25340 h 271920"/>
                  <a:gd name="connsiteX294" fmla="*/ 47328 w 494490"/>
                  <a:gd name="connsiteY294" fmla="*/ 25697 h 271920"/>
                  <a:gd name="connsiteX295" fmla="*/ 41291 w 494490"/>
                  <a:gd name="connsiteY295" fmla="*/ 23268 h 271920"/>
                  <a:gd name="connsiteX296" fmla="*/ 42684 w 494490"/>
                  <a:gd name="connsiteY296" fmla="*/ 24590 h 271920"/>
                  <a:gd name="connsiteX297" fmla="*/ 38719 w 494490"/>
                  <a:gd name="connsiteY297" fmla="*/ 24090 h 271920"/>
                  <a:gd name="connsiteX298" fmla="*/ 32326 w 494490"/>
                  <a:gd name="connsiteY298" fmla="*/ 21875 h 271920"/>
                  <a:gd name="connsiteX299" fmla="*/ 26289 w 494490"/>
                  <a:gd name="connsiteY299" fmla="*/ 21303 h 271920"/>
                  <a:gd name="connsiteX300" fmla="*/ 11180 w 494490"/>
                  <a:gd name="connsiteY300" fmla="*/ 26625 h 271920"/>
                  <a:gd name="connsiteX301" fmla="*/ 7073 w 494490"/>
                  <a:gd name="connsiteY301" fmla="*/ 29519 h 271920"/>
                  <a:gd name="connsiteX302" fmla="*/ 3215 w 494490"/>
                  <a:gd name="connsiteY302" fmla="*/ 31590 h 271920"/>
                  <a:gd name="connsiteX303" fmla="*/ 36 w 494490"/>
                  <a:gd name="connsiteY303" fmla="*/ 33269 h 271920"/>
                  <a:gd name="connsiteX304" fmla="*/ 1250 w 494490"/>
                  <a:gd name="connsiteY304" fmla="*/ 34912 h 271920"/>
                  <a:gd name="connsiteX305" fmla="*/ 8108 w 494490"/>
                  <a:gd name="connsiteY305" fmla="*/ 35377 h 271920"/>
                  <a:gd name="connsiteX306" fmla="*/ 11037 w 494490"/>
                  <a:gd name="connsiteY306" fmla="*/ 34626 h 271920"/>
                  <a:gd name="connsiteX307" fmla="*/ 12395 w 494490"/>
                  <a:gd name="connsiteY307" fmla="*/ 34519 h 271920"/>
                  <a:gd name="connsiteX308" fmla="*/ 17109 w 494490"/>
                  <a:gd name="connsiteY308" fmla="*/ 34020 h 271920"/>
                  <a:gd name="connsiteX309" fmla="*/ 22860 w 494490"/>
                  <a:gd name="connsiteY309" fmla="*/ 33805 h 271920"/>
                  <a:gd name="connsiteX310" fmla="*/ 28790 w 494490"/>
                  <a:gd name="connsiteY310" fmla="*/ 33305 h 271920"/>
                  <a:gd name="connsiteX311" fmla="*/ 31254 w 494490"/>
                  <a:gd name="connsiteY311" fmla="*/ 33198 h 271920"/>
                  <a:gd name="connsiteX312" fmla="*/ 31397 w 494490"/>
                  <a:gd name="connsiteY312" fmla="*/ 33162 h 271920"/>
                  <a:gd name="connsiteX313" fmla="*/ 34790 w 494490"/>
                  <a:gd name="connsiteY313" fmla="*/ 34591 h 271920"/>
                  <a:gd name="connsiteX314" fmla="*/ 39612 w 494490"/>
                  <a:gd name="connsiteY314" fmla="*/ 35555 h 271920"/>
                  <a:gd name="connsiteX315" fmla="*/ 39791 w 494490"/>
                  <a:gd name="connsiteY315" fmla="*/ 35484 h 271920"/>
                  <a:gd name="connsiteX316" fmla="*/ 41112 w 494490"/>
                  <a:gd name="connsiteY316" fmla="*/ 35948 h 271920"/>
                  <a:gd name="connsiteX317" fmla="*/ 55043 w 494490"/>
                  <a:gd name="connsiteY317" fmla="*/ 36698 h 271920"/>
                  <a:gd name="connsiteX318" fmla="*/ 64723 w 494490"/>
                  <a:gd name="connsiteY318" fmla="*/ 29983 h 271920"/>
                  <a:gd name="connsiteX319" fmla="*/ 71152 w 494490"/>
                  <a:gd name="connsiteY319" fmla="*/ 24911 h 27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</a:cxnLst>
                <a:rect l="l" t="t" r="r" b="b"/>
                <a:pathLst>
                  <a:path w="494490" h="271920">
                    <a:moveTo>
                      <a:pt x="71152" y="24911"/>
                    </a:moveTo>
                    <a:cubicBezTo>
                      <a:pt x="75867" y="23089"/>
                      <a:pt x="79546" y="21375"/>
                      <a:pt x="83082" y="20482"/>
                    </a:cubicBezTo>
                    <a:cubicBezTo>
                      <a:pt x="83868" y="20303"/>
                      <a:pt x="83868" y="20410"/>
                      <a:pt x="84046" y="20446"/>
                    </a:cubicBezTo>
                    <a:lnTo>
                      <a:pt x="85832" y="20696"/>
                    </a:lnTo>
                    <a:cubicBezTo>
                      <a:pt x="88976" y="21018"/>
                      <a:pt x="92583" y="20553"/>
                      <a:pt x="95548" y="18982"/>
                    </a:cubicBezTo>
                    <a:cubicBezTo>
                      <a:pt x="97227" y="18089"/>
                      <a:pt x="97584" y="17910"/>
                      <a:pt x="98120" y="17660"/>
                    </a:cubicBezTo>
                    <a:lnTo>
                      <a:pt x="99763" y="17053"/>
                    </a:lnTo>
                    <a:cubicBezTo>
                      <a:pt x="100977" y="16625"/>
                      <a:pt x="102263" y="16267"/>
                      <a:pt x="103692" y="16017"/>
                    </a:cubicBezTo>
                    <a:cubicBezTo>
                      <a:pt x="106514" y="15481"/>
                      <a:pt x="109871" y="15231"/>
                      <a:pt x="113907" y="15838"/>
                    </a:cubicBezTo>
                    <a:lnTo>
                      <a:pt x="115622" y="16303"/>
                    </a:lnTo>
                    <a:lnTo>
                      <a:pt x="116622" y="16625"/>
                    </a:lnTo>
                    <a:lnTo>
                      <a:pt x="116693" y="16660"/>
                    </a:lnTo>
                    <a:cubicBezTo>
                      <a:pt x="116408" y="16410"/>
                      <a:pt x="117336" y="17303"/>
                      <a:pt x="118765" y="18160"/>
                    </a:cubicBezTo>
                    <a:cubicBezTo>
                      <a:pt x="119122" y="18375"/>
                      <a:pt x="119587" y="18625"/>
                      <a:pt x="120015" y="18839"/>
                    </a:cubicBezTo>
                    <a:cubicBezTo>
                      <a:pt x="120515" y="19053"/>
                      <a:pt x="121123" y="19268"/>
                      <a:pt x="121230" y="19303"/>
                    </a:cubicBezTo>
                    <a:lnTo>
                      <a:pt x="122516" y="19696"/>
                    </a:lnTo>
                    <a:cubicBezTo>
                      <a:pt x="124159" y="20089"/>
                      <a:pt x="125445" y="20196"/>
                      <a:pt x="126087" y="20303"/>
                    </a:cubicBezTo>
                    <a:cubicBezTo>
                      <a:pt x="126802" y="20410"/>
                      <a:pt x="126552" y="20339"/>
                      <a:pt x="126659" y="20375"/>
                    </a:cubicBezTo>
                    <a:cubicBezTo>
                      <a:pt x="126980" y="20339"/>
                      <a:pt x="129016" y="21661"/>
                      <a:pt x="131624" y="23732"/>
                    </a:cubicBezTo>
                    <a:cubicBezTo>
                      <a:pt x="132981" y="24732"/>
                      <a:pt x="134589" y="25911"/>
                      <a:pt x="136660" y="27018"/>
                    </a:cubicBezTo>
                    <a:cubicBezTo>
                      <a:pt x="137696" y="27554"/>
                      <a:pt x="138875" y="28090"/>
                      <a:pt x="140161" y="28519"/>
                    </a:cubicBezTo>
                    <a:lnTo>
                      <a:pt x="143125" y="29304"/>
                    </a:lnTo>
                    <a:cubicBezTo>
                      <a:pt x="146697" y="29412"/>
                      <a:pt x="151019" y="29590"/>
                      <a:pt x="154877" y="29555"/>
                    </a:cubicBezTo>
                    <a:cubicBezTo>
                      <a:pt x="158699" y="29483"/>
                      <a:pt x="161913" y="29447"/>
                      <a:pt x="164092" y="29090"/>
                    </a:cubicBezTo>
                    <a:cubicBezTo>
                      <a:pt x="164592" y="29447"/>
                      <a:pt x="165128" y="29805"/>
                      <a:pt x="165521" y="30233"/>
                    </a:cubicBezTo>
                    <a:cubicBezTo>
                      <a:pt x="166878" y="30054"/>
                      <a:pt x="168414" y="30269"/>
                      <a:pt x="169271" y="31341"/>
                    </a:cubicBezTo>
                    <a:lnTo>
                      <a:pt x="169093" y="31519"/>
                    </a:lnTo>
                    <a:cubicBezTo>
                      <a:pt x="171415" y="32055"/>
                      <a:pt x="174272" y="34519"/>
                      <a:pt x="175451" y="34948"/>
                    </a:cubicBezTo>
                    <a:lnTo>
                      <a:pt x="175201" y="35091"/>
                    </a:lnTo>
                    <a:lnTo>
                      <a:pt x="177951" y="36984"/>
                    </a:lnTo>
                    <a:lnTo>
                      <a:pt x="177272" y="36913"/>
                    </a:lnTo>
                    <a:cubicBezTo>
                      <a:pt x="181451" y="39199"/>
                      <a:pt x="184738" y="42485"/>
                      <a:pt x="186845" y="46057"/>
                    </a:cubicBezTo>
                    <a:lnTo>
                      <a:pt x="187488" y="45164"/>
                    </a:lnTo>
                    <a:cubicBezTo>
                      <a:pt x="188488" y="46985"/>
                      <a:pt x="189345" y="48807"/>
                      <a:pt x="190810" y="50879"/>
                    </a:cubicBezTo>
                    <a:cubicBezTo>
                      <a:pt x="192024" y="52700"/>
                      <a:pt x="194667" y="55522"/>
                      <a:pt x="197061" y="56737"/>
                    </a:cubicBezTo>
                    <a:cubicBezTo>
                      <a:pt x="199597" y="58165"/>
                      <a:pt x="202418" y="58808"/>
                      <a:pt x="205490" y="58737"/>
                    </a:cubicBezTo>
                    <a:cubicBezTo>
                      <a:pt x="208562" y="58701"/>
                      <a:pt x="212134" y="57594"/>
                      <a:pt x="214634" y="56701"/>
                    </a:cubicBezTo>
                    <a:lnTo>
                      <a:pt x="214598" y="56986"/>
                    </a:lnTo>
                    <a:cubicBezTo>
                      <a:pt x="217492" y="54772"/>
                      <a:pt x="219635" y="53057"/>
                      <a:pt x="220956" y="52593"/>
                    </a:cubicBezTo>
                    <a:cubicBezTo>
                      <a:pt x="222492" y="51986"/>
                      <a:pt x="224171" y="51914"/>
                      <a:pt x="225850" y="52057"/>
                    </a:cubicBezTo>
                    <a:cubicBezTo>
                      <a:pt x="229243" y="52414"/>
                      <a:pt x="232601" y="53486"/>
                      <a:pt x="237780" y="54343"/>
                    </a:cubicBezTo>
                    <a:cubicBezTo>
                      <a:pt x="236494" y="54129"/>
                      <a:pt x="238066" y="55057"/>
                      <a:pt x="237851" y="55272"/>
                    </a:cubicBezTo>
                    <a:cubicBezTo>
                      <a:pt x="241888" y="56772"/>
                      <a:pt x="247067" y="60415"/>
                      <a:pt x="248281" y="58594"/>
                    </a:cubicBezTo>
                    <a:cubicBezTo>
                      <a:pt x="251567" y="60844"/>
                      <a:pt x="250532" y="60951"/>
                      <a:pt x="250496" y="61880"/>
                    </a:cubicBezTo>
                    <a:cubicBezTo>
                      <a:pt x="250996" y="61130"/>
                      <a:pt x="253996" y="62737"/>
                      <a:pt x="256175" y="64595"/>
                    </a:cubicBezTo>
                    <a:lnTo>
                      <a:pt x="254925" y="64023"/>
                    </a:lnTo>
                    <a:cubicBezTo>
                      <a:pt x="257104" y="65702"/>
                      <a:pt x="259104" y="67488"/>
                      <a:pt x="260747" y="69452"/>
                    </a:cubicBezTo>
                    <a:cubicBezTo>
                      <a:pt x="260926" y="68702"/>
                      <a:pt x="260997" y="67952"/>
                      <a:pt x="261104" y="67166"/>
                    </a:cubicBezTo>
                    <a:cubicBezTo>
                      <a:pt x="262319" y="68988"/>
                      <a:pt x="261962" y="69560"/>
                      <a:pt x="261819" y="69988"/>
                    </a:cubicBezTo>
                    <a:cubicBezTo>
                      <a:pt x="261712" y="70238"/>
                      <a:pt x="261640" y="70417"/>
                      <a:pt x="261783" y="70810"/>
                    </a:cubicBezTo>
                    <a:cubicBezTo>
                      <a:pt x="261890" y="71131"/>
                      <a:pt x="262176" y="71631"/>
                      <a:pt x="263355" y="73167"/>
                    </a:cubicBezTo>
                    <a:lnTo>
                      <a:pt x="264390" y="72131"/>
                    </a:lnTo>
                    <a:cubicBezTo>
                      <a:pt x="265641" y="74060"/>
                      <a:pt x="266926" y="75810"/>
                      <a:pt x="268677" y="76811"/>
                    </a:cubicBezTo>
                    <a:cubicBezTo>
                      <a:pt x="270427" y="77775"/>
                      <a:pt x="272249" y="78096"/>
                      <a:pt x="274249" y="78275"/>
                    </a:cubicBezTo>
                    <a:cubicBezTo>
                      <a:pt x="275177" y="78346"/>
                      <a:pt x="276142" y="78418"/>
                      <a:pt x="277106" y="78489"/>
                    </a:cubicBezTo>
                    <a:lnTo>
                      <a:pt x="279035" y="78811"/>
                    </a:lnTo>
                    <a:cubicBezTo>
                      <a:pt x="280464" y="79025"/>
                      <a:pt x="281857" y="79239"/>
                      <a:pt x="283214" y="79489"/>
                    </a:cubicBezTo>
                    <a:cubicBezTo>
                      <a:pt x="286322" y="79418"/>
                      <a:pt x="289465" y="79454"/>
                      <a:pt x="292430" y="79704"/>
                    </a:cubicBezTo>
                    <a:cubicBezTo>
                      <a:pt x="293323" y="79775"/>
                      <a:pt x="293608" y="79811"/>
                      <a:pt x="293930" y="79882"/>
                    </a:cubicBezTo>
                    <a:cubicBezTo>
                      <a:pt x="294287" y="79954"/>
                      <a:pt x="294644" y="80061"/>
                      <a:pt x="295109" y="80239"/>
                    </a:cubicBezTo>
                    <a:cubicBezTo>
                      <a:pt x="296002" y="80596"/>
                      <a:pt x="297145" y="81240"/>
                      <a:pt x="298538" y="82133"/>
                    </a:cubicBezTo>
                    <a:cubicBezTo>
                      <a:pt x="301359" y="84133"/>
                      <a:pt x="305324" y="85919"/>
                      <a:pt x="305824" y="86383"/>
                    </a:cubicBezTo>
                    <a:cubicBezTo>
                      <a:pt x="306039" y="86597"/>
                      <a:pt x="306181" y="86812"/>
                      <a:pt x="306324" y="87098"/>
                    </a:cubicBezTo>
                    <a:cubicBezTo>
                      <a:pt x="306646" y="87704"/>
                      <a:pt x="307039" y="88633"/>
                      <a:pt x="307753" y="89883"/>
                    </a:cubicBezTo>
                    <a:cubicBezTo>
                      <a:pt x="308146" y="90526"/>
                      <a:pt x="308575" y="91205"/>
                      <a:pt x="309289" y="91991"/>
                    </a:cubicBezTo>
                    <a:cubicBezTo>
                      <a:pt x="309968" y="92777"/>
                      <a:pt x="310861" y="93491"/>
                      <a:pt x="311539" y="93919"/>
                    </a:cubicBezTo>
                    <a:cubicBezTo>
                      <a:pt x="313004" y="94920"/>
                      <a:pt x="314790" y="95563"/>
                      <a:pt x="316361" y="95848"/>
                    </a:cubicBezTo>
                    <a:cubicBezTo>
                      <a:pt x="319540" y="96349"/>
                      <a:pt x="321826" y="95848"/>
                      <a:pt x="323612" y="95563"/>
                    </a:cubicBezTo>
                    <a:cubicBezTo>
                      <a:pt x="325398" y="95241"/>
                      <a:pt x="326684" y="95027"/>
                      <a:pt x="327398" y="95063"/>
                    </a:cubicBezTo>
                    <a:cubicBezTo>
                      <a:pt x="329970" y="95170"/>
                      <a:pt x="333006" y="95884"/>
                      <a:pt x="335899" y="96813"/>
                    </a:cubicBezTo>
                    <a:cubicBezTo>
                      <a:pt x="341543" y="98778"/>
                      <a:pt x="348079" y="101528"/>
                      <a:pt x="350937" y="104850"/>
                    </a:cubicBezTo>
                    <a:lnTo>
                      <a:pt x="350937" y="106243"/>
                    </a:lnTo>
                    <a:cubicBezTo>
                      <a:pt x="350115" y="107457"/>
                      <a:pt x="356866" y="108707"/>
                      <a:pt x="356438" y="110529"/>
                    </a:cubicBezTo>
                    <a:lnTo>
                      <a:pt x="358795" y="112172"/>
                    </a:lnTo>
                    <a:cubicBezTo>
                      <a:pt x="359081" y="112958"/>
                      <a:pt x="359974" y="114458"/>
                      <a:pt x="358759" y="113601"/>
                    </a:cubicBezTo>
                    <a:cubicBezTo>
                      <a:pt x="360510" y="115779"/>
                      <a:pt x="360617" y="115422"/>
                      <a:pt x="361903" y="116422"/>
                    </a:cubicBezTo>
                    <a:lnTo>
                      <a:pt x="362546" y="119137"/>
                    </a:lnTo>
                    <a:cubicBezTo>
                      <a:pt x="363796" y="121423"/>
                      <a:pt x="365332" y="123995"/>
                      <a:pt x="367796" y="126602"/>
                    </a:cubicBezTo>
                    <a:cubicBezTo>
                      <a:pt x="370189" y="129245"/>
                      <a:pt x="374226" y="131531"/>
                      <a:pt x="377619" y="132246"/>
                    </a:cubicBezTo>
                    <a:cubicBezTo>
                      <a:pt x="384548" y="133889"/>
                      <a:pt x="390085" y="132603"/>
                      <a:pt x="394550" y="133460"/>
                    </a:cubicBezTo>
                    <a:cubicBezTo>
                      <a:pt x="400265" y="135175"/>
                      <a:pt x="408551" y="137175"/>
                      <a:pt x="412123" y="142390"/>
                    </a:cubicBezTo>
                    <a:cubicBezTo>
                      <a:pt x="414409" y="145319"/>
                      <a:pt x="416374" y="149284"/>
                      <a:pt x="418267" y="153606"/>
                    </a:cubicBezTo>
                    <a:cubicBezTo>
                      <a:pt x="419338" y="155892"/>
                      <a:pt x="420696" y="158713"/>
                      <a:pt x="423053" y="161142"/>
                    </a:cubicBezTo>
                    <a:cubicBezTo>
                      <a:pt x="425375" y="163678"/>
                      <a:pt x="428768" y="165107"/>
                      <a:pt x="430733" y="165643"/>
                    </a:cubicBezTo>
                    <a:cubicBezTo>
                      <a:pt x="434626" y="166608"/>
                      <a:pt x="437912" y="167000"/>
                      <a:pt x="440305" y="167965"/>
                    </a:cubicBezTo>
                    <a:cubicBezTo>
                      <a:pt x="442663" y="168858"/>
                      <a:pt x="444091" y="170286"/>
                      <a:pt x="445449" y="172608"/>
                    </a:cubicBezTo>
                    <a:cubicBezTo>
                      <a:pt x="446735" y="174858"/>
                      <a:pt x="447556" y="177787"/>
                      <a:pt x="448378" y="181109"/>
                    </a:cubicBezTo>
                    <a:cubicBezTo>
                      <a:pt x="448985" y="183216"/>
                      <a:pt x="448735" y="183288"/>
                      <a:pt x="449771" y="186860"/>
                    </a:cubicBezTo>
                    <a:cubicBezTo>
                      <a:pt x="450628" y="189717"/>
                      <a:pt x="451878" y="192504"/>
                      <a:pt x="454093" y="194432"/>
                    </a:cubicBezTo>
                    <a:cubicBezTo>
                      <a:pt x="456664" y="196754"/>
                      <a:pt x="460308" y="197468"/>
                      <a:pt x="463737" y="197540"/>
                    </a:cubicBezTo>
                    <a:cubicBezTo>
                      <a:pt x="463951" y="197397"/>
                      <a:pt x="463808" y="197968"/>
                      <a:pt x="463951" y="197183"/>
                    </a:cubicBezTo>
                    <a:lnTo>
                      <a:pt x="464130" y="196290"/>
                    </a:lnTo>
                    <a:lnTo>
                      <a:pt x="464201" y="195968"/>
                    </a:lnTo>
                    <a:lnTo>
                      <a:pt x="464237" y="195825"/>
                    </a:lnTo>
                    <a:lnTo>
                      <a:pt x="464237" y="195789"/>
                    </a:lnTo>
                    <a:lnTo>
                      <a:pt x="464237" y="195789"/>
                    </a:lnTo>
                    <a:cubicBezTo>
                      <a:pt x="463987" y="196611"/>
                      <a:pt x="464773" y="193968"/>
                      <a:pt x="463701" y="197611"/>
                    </a:cubicBezTo>
                    <a:lnTo>
                      <a:pt x="463701" y="197611"/>
                    </a:lnTo>
                    <a:lnTo>
                      <a:pt x="463737" y="197611"/>
                    </a:lnTo>
                    <a:lnTo>
                      <a:pt x="464451" y="197932"/>
                    </a:lnTo>
                    <a:cubicBezTo>
                      <a:pt x="464951" y="198183"/>
                      <a:pt x="465487" y="198468"/>
                      <a:pt x="466023" y="198790"/>
                    </a:cubicBezTo>
                    <a:cubicBezTo>
                      <a:pt x="468273" y="200219"/>
                      <a:pt x="470381" y="202040"/>
                      <a:pt x="472274" y="204255"/>
                    </a:cubicBezTo>
                    <a:cubicBezTo>
                      <a:pt x="472345" y="204826"/>
                      <a:pt x="473488" y="205827"/>
                      <a:pt x="473631" y="205755"/>
                    </a:cubicBezTo>
                    <a:cubicBezTo>
                      <a:pt x="476024" y="210506"/>
                      <a:pt x="477346" y="216220"/>
                      <a:pt x="478310" y="222257"/>
                    </a:cubicBezTo>
                    <a:cubicBezTo>
                      <a:pt x="478310" y="222257"/>
                      <a:pt x="478417" y="222900"/>
                      <a:pt x="478596" y="224079"/>
                    </a:cubicBezTo>
                    <a:cubicBezTo>
                      <a:pt x="478810" y="225293"/>
                      <a:pt x="478917" y="226186"/>
                      <a:pt x="478989" y="228258"/>
                    </a:cubicBezTo>
                    <a:cubicBezTo>
                      <a:pt x="479096" y="230187"/>
                      <a:pt x="479096" y="232758"/>
                      <a:pt x="479453" y="235937"/>
                    </a:cubicBezTo>
                    <a:cubicBezTo>
                      <a:pt x="479882" y="239045"/>
                      <a:pt x="480525" y="243188"/>
                      <a:pt x="483668" y="247153"/>
                    </a:cubicBezTo>
                    <a:lnTo>
                      <a:pt x="488811" y="243188"/>
                    </a:lnTo>
                    <a:cubicBezTo>
                      <a:pt x="488990" y="245546"/>
                      <a:pt x="485811" y="243796"/>
                      <a:pt x="482811" y="245510"/>
                    </a:cubicBezTo>
                    <a:lnTo>
                      <a:pt x="482846" y="245617"/>
                    </a:lnTo>
                    <a:lnTo>
                      <a:pt x="483025" y="246367"/>
                    </a:lnTo>
                    <a:lnTo>
                      <a:pt x="483453" y="248225"/>
                    </a:lnTo>
                    <a:lnTo>
                      <a:pt x="484275" y="252154"/>
                    </a:lnTo>
                    <a:cubicBezTo>
                      <a:pt x="484847" y="254761"/>
                      <a:pt x="485382" y="257297"/>
                      <a:pt x="485990" y="259583"/>
                    </a:cubicBezTo>
                    <a:cubicBezTo>
                      <a:pt x="487168" y="264227"/>
                      <a:pt x="488347" y="267584"/>
                      <a:pt x="489776" y="269477"/>
                    </a:cubicBezTo>
                    <a:cubicBezTo>
                      <a:pt x="489883" y="269620"/>
                      <a:pt x="489919" y="269585"/>
                      <a:pt x="490061" y="269870"/>
                    </a:cubicBezTo>
                    <a:cubicBezTo>
                      <a:pt x="490383" y="270656"/>
                      <a:pt x="491276" y="271549"/>
                      <a:pt x="492097" y="271763"/>
                    </a:cubicBezTo>
                    <a:cubicBezTo>
                      <a:pt x="493991" y="272156"/>
                      <a:pt x="493240" y="271692"/>
                      <a:pt x="493491" y="271656"/>
                    </a:cubicBezTo>
                    <a:cubicBezTo>
                      <a:pt x="493455" y="271370"/>
                      <a:pt x="493776" y="271192"/>
                      <a:pt x="492990" y="270763"/>
                    </a:cubicBezTo>
                    <a:cubicBezTo>
                      <a:pt x="492598" y="270620"/>
                      <a:pt x="492026" y="270192"/>
                      <a:pt x="491776" y="269656"/>
                    </a:cubicBezTo>
                    <a:cubicBezTo>
                      <a:pt x="491490" y="268977"/>
                      <a:pt x="491740" y="269156"/>
                      <a:pt x="491740" y="268941"/>
                    </a:cubicBezTo>
                    <a:cubicBezTo>
                      <a:pt x="491812" y="268656"/>
                      <a:pt x="491919" y="268334"/>
                      <a:pt x="491990" y="268013"/>
                    </a:cubicBezTo>
                    <a:cubicBezTo>
                      <a:pt x="492205" y="267370"/>
                      <a:pt x="492383" y="266513"/>
                      <a:pt x="492598" y="265513"/>
                    </a:cubicBezTo>
                    <a:cubicBezTo>
                      <a:pt x="492990" y="263477"/>
                      <a:pt x="493383" y="260619"/>
                      <a:pt x="493740" y="256797"/>
                    </a:cubicBezTo>
                    <a:cubicBezTo>
                      <a:pt x="493883" y="254797"/>
                      <a:pt x="494062" y="252654"/>
                      <a:pt x="494205" y="250296"/>
                    </a:cubicBezTo>
                    <a:cubicBezTo>
                      <a:pt x="494241" y="249046"/>
                      <a:pt x="494312" y="247760"/>
                      <a:pt x="494384" y="246403"/>
                    </a:cubicBezTo>
                    <a:cubicBezTo>
                      <a:pt x="494384" y="245688"/>
                      <a:pt x="494384" y="244974"/>
                      <a:pt x="494384" y="244224"/>
                    </a:cubicBezTo>
                    <a:lnTo>
                      <a:pt x="494348" y="242974"/>
                    </a:lnTo>
                    <a:lnTo>
                      <a:pt x="494205" y="242081"/>
                    </a:lnTo>
                    <a:lnTo>
                      <a:pt x="494169" y="241867"/>
                    </a:lnTo>
                    <a:lnTo>
                      <a:pt x="494133" y="241759"/>
                    </a:lnTo>
                    <a:cubicBezTo>
                      <a:pt x="494133" y="241724"/>
                      <a:pt x="493919" y="241117"/>
                      <a:pt x="493705" y="240760"/>
                    </a:cubicBezTo>
                    <a:cubicBezTo>
                      <a:pt x="492919" y="238902"/>
                      <a:pt x="490026" y="237473"/>
                      <a:pt x="488597" y="237652"/>
                    </a:cubicBezTo>
                    <a:lnTo>
                      <a:pt x="493133" y="239759"/>
                    </a:lnTo>
                    <a:lnTo>
                      <a:pt x="493133" y="239688"/>
                    </a:lnTo>
                    <a:lnTo>
                      <a:pt x="493240" y="239688"/>
                    </a:lnTo>
                    <a:lnTo>
                      <a:pt x="488561" y="237509"/>
                    </a:lnTo>
                    <a:cubicBezTo>
                      <a:pt x="489454" y="237473"/>
                      <a:pt x="490812" y="237687"/>
                      <a:pt x="492062" y="238509"/>
                    </a:cubicBezTo>
                    <a:cubicBezTo>
                      <a:pt x="493312" y="239295"/>
                      <a:pt x="494133" y="240545"/>
                      <a:pt x="494491" y="241438"/>
                    </a:cubicBezTo>
                    <a:cubicBezTo>
                      <a:pt x="494169" y="240474"/>
                      <a:pt x="493312" y="239116"/>
                      <a:pt x="492026" y="238295"/>
                    </a:cubicBezTo>
                    <a:cubicBezTo>
                      <a:pt x="490740" y="237438"/>
                      <a:pt x="489419" y="237259"/>
                      <a:pt x="488597" y="237259"/>
                    </a:cubicBezTo>
                    <a:lnTo>
                      <a:pt x="493491" y="239509"/>
                    </a:lnTo>
                    <a:cubicBezTo>
                      <a:pt x="491669" y="235795"/>
                      <a:pt x="493633" y="225472"/>
                      <a:pt x="489919" y="218685"/>
                    </a:cubicBezTo>
                    <a:cubicBezTo>
                      <a:pt x="491883" y="217113"/>
                      <a:pt x="488276" y="209648"/>
                      <a:pt x="487883" y="206862"/>
                    </a:cubicBezTo>
                    <a:lnTo>
                      <a:pt x="488133" y="207041"/>
                    </a:lnTo>
                    <a:cubicBezTo>
                      <a:pt x="486204" y="203898"/>
                      <a:pt x="485061" y="200362"/>
                      <a:pt x="483275" y="196861"/>
                    </a:cubicBezTo>
                    <a:cubicBezTo>
                      <a:pt x="481489" y="193218"/>
                      <a:pt x="478739" y="189825"/>
                      <a:pt x="475167" y="188146"/>
                    </a:cubicBezTo>
                    <a:cubicBezTo>
                      <a:pt x="475488" y="188181"/>
                      <a:pt x="476024" y="187788"/>
                      <a:pt x="477453" y="188932"/>
                    </a:cubicBezTo>
                    <a:cubicBezTo>
                      <a:pt x="475167" y="187146"/>
                      <a:pt x="472131" y="185431"/>
                      <a:pt x="469273" y="184395"/>
                    </a:cubicBezTo>
                    <a:cubicBezTo>
                      <a:pt x="468202" y="183895"/>
                      <a:pt x="465523" y="183288"/>
                      <a:pt x="465058" y="183216"/>
                    </a:cubicBezTo>
                    <a:cubicBezTo>
                      <a:pt x="464737" y="183074"/>
                      <a:pt x="464737" y="182859"/>
                      <a:pt x="464773" y="182574"/>
                    </a:cubicBezTo>
                    <a:cubicBezTo>
                      <a:pt x="464380" y="182609"/>
                      <a:pt x="463915" y="182609"/>
                      <a:pt x="463558" y="182359"/>
                    </a:cubicBezTo>
                    <a:cubicBezTo>
                      <a:pt x="463272" y="182145"/>
                      <a:pt x="463130" y="181824"/>
                      <a:pt x="462987" y="181502"/>
                    </a:cubicBezTo>
                    <a:cubicBezTo>
                      <a:pt x="462808" y="181002"/>
                      <a:pt x="462880" y="181359"/>
                      <a:pt x="462379" y="179645"/>
                    </a:cubicBezTo>
                    <a:cubicBezTo>
                      <a:pt x="461415" y="176680"/>
                      <a:pt x="460594" y="174394"/>
                      <a:pt x="459343" y="171608"/>
                    </a:cubicBezTo>
                    <a:cubicBezTo>
                      <a:pt x="457057" y="166214"/>
                      <a:pt x="452521" y="161250"/>
                      <a:pt x="448449" y="159821"/>
                    </a:cubicBezTo>
                    <a:lnTo>
                      <a:pt x="449199" y="159892"/>
                    </a:lnTo>
                    <a:cubicBezTo>
                      <a:pt x="443949" y="158177"/>
                      <a:pt x="442841" y="157070"/>
                      <a:pt x="438269" y="156427"/>
                    </a:cubicBezTo>
                    <a:cubicBezTo>
                      <a:pt x="438091" y="156213"/>
                      <a:pt x="437805" y="156070"/>
                      <a:pt x="437876" y="155999"/>
                    </a:cubicBezTo>
                    <a:cubicBezTo>
                      <a:pt x="435805" y="156142"/>
                      <a:pt x="432804" y="155285"/>
                      <a:pt x="431983" y="154392"/>
                    </a:cubicBezTo>
                    <a:cubicBezTo>
                      <a:pt x="430840" y="153463"/>
                      <a:pt x="430018" y="151284"/>
                      <a:pt x="429161" y="149891"/>
                    </a:cubicBezTo>
                    <a:lnTo>
                      <a:pt x="429840" y="149391"/>
                    </a:lnTo>
                    <a:cubicBezTo>
                      <a:pt x="428840" y="146962"/>
                      <a:pt x="427625" y="143926"/>
                      <a:pt x="426196" y="141211"/>
                    </a:cubicBezTo>
                    <a:lnTo>
                      <a:pt x="427447" y="144426"/>
                    </a:lnTo>
                    <a:cubicBezTo>
                      <a:pt x="424875" y="144390"/>
                      <a:pt x="426339" y="137211"/>
                      <a:pt x="419981" y="132175"/>
                    </a:cubicBezTo>
                    <a:cubicBezTo>
                      <a:pt x="417660" y="129353"/>
                      <a:pt x="413659" y="128138"/>
                      <a:pt x="410373" y="127781"/>
                    </a:cubicBezTo>
                    <a:cubicBezTo>
                      <a:pt x="406944" y="127353"/>
                      <a:pt x="403801" y="127388"/>
                      <a:pt x="400908" y="126174"/>
                    </a:cubicBezTo>
                    <a:cubicBezTo>
                      <a:pt x="397764" y="126602"/>
                      <a:pt x="403872" y="125031"/>
                      <a:pt x="399300" y="124924"/>
                    </a:cubicBezTo>
                    <a:cubicBezTo>
                      <a:pt x="399372" y="123745"/>
                      <a:pt x="401550" y="124638"/>
                      <a:pt x="400550" y="123459"/>
                    </a:cubicBezTo>
                    <a:cubicBezTo>
                      <a:pt x="398264" y="123281"/>
                      <a:pt x="396478" y="122745"/>
                      <a:pt x="394478" y="122280"/>
                    </a:cubicBezTo>
                    <a:cubicBezTo>
                      <a:pt x="392478" y="121816"/>
                      <a:pt x="390228" y="121566"/>
                      <a:pt x="387799" y="121888"/>
                    </a:cubicBezTo>
                    <a:lnTo>
                      <a:pt x="387620" y="120959"/>
                    </a:lnTo>
                    <a:cubicBezTo>
                      <a:pt x="384405" y="121709"/>
                      <a:pt x="381727" y="120995"/>
                      <a:pt x="380119" y="119994"/>
                    </a:cubicBezTo>
                    <a:cubicBezTo>
                      <a:pt x="378583" y="118994"/>
                      <a:pt x="377905" y="117851"/>
                      <a:pt x="376083" y="116815"/>
                    </a:cubicBezTo>
                    <a:cubicBezTo>
                      <a:pt x="371761" y="112207"/>
                      <a:pt x="376404" y="111779"/>
                      <a:pt x="369761" y="106278"/>
                    </a:cubicBezTo>
                    <a:lnTo>
                      <a:pt x="368832" y="103278"/>
                    </a:lnTo>
                    <a:cubicBezTo>
                      <a:pt x="366796" y="100670"/>
                      <a:pt x="366189" y="102492"/>
                      <a:pt x="364081" y="99385"/>
                    </a:cubicBezTo>
                    <a:cubicBezTo>
                      <a:pt x="364867" y="99027"/>
                      <a:pt x="361010" y="95491"/>
                      <a:pt x="363189" y="96563"/>
                    </a:cubicBezTo>
                    <a:cubicBezTo>
                      <a:pt x="361795" y="94777"/>
                      <a:pt x="360009" y="93205"/>
                      <a:pt x="357831" y="91776"/>
                    </a:cubicBezTo>
                    <a:cubicBezTo>
                      <a:pt x="356759" y="91062"/>
                      <a:pt x="355545" y="90419"/>
                      <a:pt x="354259" y="89812"/>
                    </a:cubicBezTo>
                    <a:cubicBezTo>
                      <a:pt x="353187" y="89384"/>
                      <a:pt x="352116" y="88955"/>
                      <a:pt x="351008" y="88526"/>
                    </a:cubicBezTo>
                    <a:cubicBezTo>
                      <a:pt x="346651" y="86919"/>
                      <a:pt x="342150" y="85312"/>
                      <a:pt x="336792" y="82775"/>
                    </a:cubicBezTo>
                    <a:cubicBezTo>
                      <a:pt x="334006" y="83526"/>
                      <a:pt x="328256" y="81489"/>
                      <a:pt x="325219" y="83061"/>
                    </a:cubicBezTo>
                    <a:cubicBezTo>
                      <a:pt x="324898" y="82704"/>
                      <a:pt x="321719" y="83168"/>
                      <a:pt x="320505" y="83204"/>
                    </a:cubicBezTo>
                    <a:cubicBezTo>
                      <a:pt x="319254" y="83168"/>
                      <a:pt x="318862" y="82954"/>
                      <a:pt x="320397" y="82168"/>
                    </a:cubicBezTo>
                    <a:cubicBezTo>
                      <a:pt x="320719" y="82025"/>
                      <a:pt x="321469" y="81918"/>
                      <a:pt x="321469" y="82204"/>
                    </a:cubicBezTo>
                    <a:lnTo>
                      <a:pt x="322005" y="81240"/>
                    </a:lnTo>
                    <a:cubicBezTo>
                      <a:pt x="320826" y="81097"/>
                      <a:pt x="320076" y="81025"/>
                      <a:pt x="319362" y="80954"/>
                    </a:cubicBezTo>
                    <a:cubicBezTo>
                      <a:pt x="319290" y="80883"/>
                      <a:pt x="319326" y="80847"/>
                      <a:pt x="319219" y="81811"/>
                    </a:cubicBezTo>
                    <a:cubicBezTo>
                      <a:pt x="319040" y="82633"/>
                      <a:pt x="319076" y="82811"/>
                      <a:pt x="318897" y="83311"/>
                    </a:cubicBezTo>
                    <a:cubicBezTo>
                      <a:pt x="318754" y="83883"/>
                      <a:pt x="318540" y="84133"/>
                      <a:pt x="318719" y="83847"/>
                    </a:cubicBezTo>
                    <a:lnTo>
                      <a:pt x="318862" y="83668"/>
                    </a:lnTo>
                    <a:lnTo>
                      <a:pt x="318862" y="83668"/>
                    </a:lnTo>
                    <a:lnTo>
                      <a:pt x="318862" y="83668"/>
                    </a:lnTo>
                    <a:lnTo>
                      <a:pt x="318862" y="83668"/>
                    </a:lnTo>
                    <a:cubicBezTo>
                      <a:pt x="319183" y="83275"/>
                      <a:pt x="315933" y="87133"/>
                      <a:pt x="317326" y="85490"/>
                    </a:cubicBezTo>
                    <a:lnTo>
                      <a:pt x="317326" y="85490"/>
                    </a:lnTo>
                    <a:lnTo>
                      <a:pt x="317361" y="85418"/>
                    </a:lnTo>
                    <a:lnTo>
                      <a:pt x="317469" y="85312"/>
                    </a:lnTo>
                    <a:lnTo>
                      <a:pt x="317683" y="85097"/>
                    </a:lnTo>
                    <a:cubicBezTo>
                      <a:pt x="317861" y="84919"/>
                      <a:pt x="318183" y="84633"/>
                      <a:pt x="318433" y="84454"/>
                    </a:cubicBezTo>
                    <a:cubicBezTo>
                      <a:pt x="318790" y="84168"/>
                      <a:pt x="319254" y="83811"/>
                      <a:pt x="319683" y="83561"/>
                    </a:cubicBezTo>
                    <a:lnTo>
                      <a:pt x="320683" y="82918"/>
                    </a:lnTo>
                    <a:cubicBezTo>
                      <a:pt x="320969" y="82775"/>
                      <a:pt x="320755" y="82883"/>
                      <a:pt x="320790" y="82847"/>
                    </a:cubicBezTo>
                    <a:cubicBezTo>
                      <a:pt x="320790" y="82847"/>
                      <a:pt x="320719" y="82775"/>
                      <a:pt x="320647" y="82775"/>
                    </a:cubicBezTo>
                    <a:cubicBezTo>
                      <a:pt x="320540" y="82668"/>
                      <a:pt x="320397" y="82525"/>
                      <a:pt x="320255" y="82275"/>
                    </a:cubicBezTo>
                    <a:cubicBezTo>
                      <a:pt x="319969" y="81882"/>
                      <a:pt x="319540" y="80989"/>
                      <a:pt x="318862" y="79775"/>
                    </a:cubicBezTo>
                    <a:cubicBezTo>
                      <a:pt x="318219" y="78703"/>
                      <a:pt x="317540" y="77632"/>
                      <a:pt x="316683" y="76667"/>
                    </a:cubicBezTo>
                    <a:cubicBezTo>
                      <a:pt x="318540" y="79168"/>
                      <a:pt x="320005" y="82883"/>
                      <a:pt x="318362" y="80739"/>
                    </a:cubicBezTo>
                    <a:cubicBezTo>
                      <a:pt x="317218" y="78025"/>
                      <a:pt x="314611" y="75346"/>
                      <a:pt x="312718" y="74489"/>
                    </a:cubicBezTo>
                    <a:lnTo>
                      <a:pt x="314468" y="74703"/>
                    </a:lnTo>
                    <a:lnTo>
                      <a:pt x="310325" y="71881"/>
                    </a:lnTo>
                    <a:lnTo>
                      <a:pt x="307324" y="69631"/>
                    </a:lnTo>
                    <a:lnTo>
                      <a:pt x="307717" y="71024"/>
                    </a:lnTo>
                    <a:cubicBezTo>
                      <a:pt x="304681" y="68595"/>
                      <a:pt x="303895" y="65238"/>
                      <a:pt x="296216" y="64809"/>
                    </a:cubicBezTo>
                    <a:cubicBezTo>
                      <a:pt x="292965" y="64952"/>
                      <a:pt x="301752" y="67166"/>
                      <a:pt x="295287" y="66237"/>
                    </a:cubicBezTo>
                    <a:cubicBezTo>
                      <a:pt x="292144" y="65523"/>
                      <a:pt x="288715" y="64987"/>
                      <a:pt x="284893" y="64702"/>
                    </a:cubicBezTo>
                    <a:cubicBezTo>
                      <a:pt x="283000" y="64559"/>
                      <a:pt x="281071" y="64487"/>
                      <a:pt x="279107" y="64523"/>
                    </a:cubicBezTo>
                    <a:cubicBezTo>
                      <a:pt x="277321" y="64523"/>
                      <a:pt x="274606" y="64738"/>
                      <a:pt x="274785" y="64666"/>
                    </a:cubicBezTo>
                    <a:cubicBezTo>
                      <a:pt x="274892" y="65702"/>
                      <a:pt x="274499" y="65738"/>
                      <a:pt x="273927" y="65952"/>
                    </a:cubicBezTo>
                    <a:lnTo>
                      <a:pt x="274177" y="65023"/>
                    </a:lnTo>
                    <a:cubicBezTo>
                      <a:pt x="273213" y="65416"/>
                      <a:pt x="273463" y="64559"/>
                      <a:pt x="273784" y="64166"/>
                    </a:cubicBezTo>
                    <a:cubicBezTo>
                      <a:pt x="273856" y="63380"/>
                      <a:pt x="275463" y="64523"/>
                      <a:pt x="272141" y="60809"/>
                    </a:cubicBezTo>
                    <a:lnTo>
                      <a:pt x="273142" y="61058"/>
                    </a:lnTo>
                    <a:cubicBezTo>
                      <a:pt x="272141" y="60773"/>
                      <a:pt x="271141" y="60558"/>
                      <a:pt x="270177" y="60380"/>
                    </a:cubicBezTo>
                    <a:cubicBezTo>
                      <a:pt x="266962" y="58022"/>
                      <a:pt x="266534" y="57165"/>
                      <a:pt x="265998" y="56093"/>
                    </a:cubicBezTo>
                    <a:cubicBezTo>
                      <a:pt x="265462" y="55057"/>
                      <a:pt x="264712" y="53915"/>
                      <a:pt x="260819" y="52486"/>
                    </a:cubicBezTo>
                    <a:cubicBezTo>
                      <a:pt x="263355" y="54272"/>
                      <a:pt x="260711" y="54879"/>
                      <a:pt x="257997" y="52414"/>
                    </a:cubicBezTo>
                    <a:lnTo>
                      <a:pt x="259283" y="52236"/>
                    </a:lnTo>
                    <a:cubicBezTo>
                      <a:pt x="257497" y="51164"/>
                      <a:pt x="256747" y="51129"/>
                      <a:pt x="255746" y="50200"/>
                    </a:cubicBezTo>
                    <a:cubicBezTo>
                      <a:pt x="256997" y="50486"/>
                      <a:pt x="256997" y="49486"/>
                      <a:pt x="254461" y="47985"/>
                    </a:cubicBezTo>
                    <a:lnTo>
                      <a:pt x="256711" y="48164"/>
                    </a:lnTo>
                    <a:lnTo>
                      <a:pt x="251282" y="46521"/>
                    </a:lnTo>
                    <a:cubicBezTo>
                      <a:pt x="248210" y="43092"/>
                      <a:pt x="240495" y="40949"/>
                      <a:pt x="238994" y="39342"/>
                    </a:cubicBezTo>
                    <a:cubicBezTo>
                      <a:pt x="238994" y="39342"/>
                      <a:pt x="236530" y="38341"/>
                      <a:pt x="233494" y="37805"/>
                    </a:cubicBezTo>
                    <a:cubicBezTo>
                      <a:pt x="230493" y="37234"/>
                      <a:pt x="226886" y="37377"/>
                      <a:pt x="225636" y="38127"/>
                    </a:cubicBezTo>
                    <a:cubicBezTo>
                      <a:pt x="227957" y="37127"/>
                      <a:pt x="221457" y="37234"/>
                      <a:pt x="223207" y="36127"/>
                    </a:cubicBezTo>
                    <a:cubicBezTo>
                      <a:pt x="221671" y="36805"/>
                      <a:pt x="218635" y="37698"/>
                      <a:pt x="215670" y="39091"/>
                    </a:cubicBezTo>
                    <a:cubicBezTo>
                      <a:pt x="212455" y="40627"/>
                      <a:pt x="210562" y="41877"/>
                      <a:pt x="209241" y="41949"/>
                    </a:cubicBezTo>
                    <a:lnTo>
                      <a:pt x="209598" y="41628"/>
                    </a:lnTo>
                    <a:cubicBezTo>
                      <a:pt x="204704" y="43592"/>
                      <a:pt x="206097" y="43163"/>
                      <a:pt x="204990" y="43414"/>
                    </a:cubicBezTo>
                    <a:cubicBezTo>
                      <a:pt x="204490" y="43199"/>
                      <a:pt x="204597" y="43735"/>
                      <a:pt x="203490" y="42199"/>
                    </a:cubicBezTo>
                    <a:cubicBezTo>
                      <a:pt x="202597" y="40984"/>
                      <a:pt x="201454" y="38770"/>
                      <a:pt x="200097" y="36412"/>
                    </a:cubicBezTo>
                    <a:cubicBezTo>
                      <a:pt x="199597" y="37377"/>
                      <a:pt x="196632" y="32733"/>
                      <a:pt x="196418" y="34662"/>
                    </a:cubicBezTo>
                    <a:cubicBezTo>
                      <a:pt x="188774" y="27518"/>
                      <a:pt x="183773" y="19946"/>
                      <a:pt x="178630" y="21518"/>
                    </a:cubicBezTo>
                    <a:cubicBezTo>
                      <a:pt x="174843" y="19374"/>
                      <a:pt x="173843" y="17624"/>
                      <a:pt x="171343" y="16589"/>
                    </a:cubicBezTo>
                    <a:lnTo>
                      <a:pt x="172665" y="16767"/>
                    </a:lnTo>
                    <a:cubicBezTo>
                      <a:pt x="167628" y="15231"/>
                      <a:pt x="164485" y="15302"/>
                      <a:pt x="161913" y="15231"/>
                    </a:cubicBezTo>
                    <a:cubicBezTo>
                      <a:pt x="159520" y="15231"/>
                      <a:pt x="157413" y="15267"/>
                      <a:pt x="154377" y="15267"/>
                    </a:cubicBezTo>
                    <a:cubicBezTo>
                      <a:pt x="151733" y="15624"/>
                      <a:pt x="151091" y="17803"/>
                      <a:pt x="146769" y="16589"/>
                    </a:cubicBezTo>
                    <a:cubicBezTo>
                      <a:pt x="148304" y="16089"/>
                      <a:pt x="146483" y="15981"/>
                      <a:pt x="145054" y="15481"/>
                    </a:cubicBezTo>
                    <a:cubicBezTo>
                      <a:pt x="146126" y="15660"/>
                      <a:pt x="146161" y="15410"/>
                      <a:pt x="144840" y="14445"/>
                    </a:cubicBezTo>
                    <a:cubicBezTo>
                      <a:pt x="144590" y="14624"/>
                      <a:pt x="144233" y="14588"/>
                      <a:pt x="143875" y="14553"/>
                    </a:cubicBezTo>
                    <a:cubicBezTo>
                      <a:pt x="143911" y="14481"/>
                      <a:pt x="143840" y="14410"/>
                      <a:pt x="143911" y="14374"/>
                    </a:cubicBezTo>
                    <a:cubicBezTo>
                      <a:pt x="141839" y="13445"/>
                      <a:pt x="141911" y="13660"/>
                      <a:pt x="142875" y="14481"/>
                    </a:cubicBezTo>
                    <a:cubicBezTo>
                      <a:pt x="142768" y="14553"/>
                      <a:pt x="142768" y="14731"/>
                      <a:pt x="142947" y="15088"/>
                    </a:cubicBezTo>
                    <a:cubicBezTo>
                      <a:pt x="141589" y="13124"/>
                      <a:pt x="135839" y="9552"/>
                      <a:pt x="135767" y="8194"/>
                    </a:cubicBezTo>
                    <a:cubicBezTo>
                      <a:pt x="134589" y="7480"/>
                      <a:pt x="133338" y="6873"/>
                      <a:pt x="131874" y="6373"/>
                    </a:cubicBezTo>
                    <a:cubicBezTo>
                      <a:pt x="128838" y="5445"/>
                      <a:pt x="126766" y="5694"/>
                      <a:pt x="126266" y="5587"/>
                    </a:cubicBezTo>
                    <a:lnTo>
                      <a:pt x="126123" y="5587"/>
                    </a:lnTo>
                    <a:lnTo>
                      <a:pt x="126052" y="5587"/>
                    </a:lnTo>
                    <a:lnTo>
                      <a:pt x="126016" y="5587"/>
                    </a:lnTo>
                    <a:lnTo>
                      <a:pt x="126016" y="5587"/>
                    </a:lnTo>
                    <a:lnTo>
                      <a:pt x="126016" y="5587"/>
                    </a:lnTo>
                    <a:cubicBezTo>
                      <a:pt x="125552" y="6909"/>
                      <a:pt x="127052" y="2658"/>
                      <a:pt x="124980" y="8516"/>
                    </a:cubicBezTo>
                    <a:lnTo>
                      <a:pt x="124980" y="8516"/>
                    </a:lnTo>
                    <a:lnTo>
                      <a:pt x="124980" y="8481"/>
                    </a:lnTo>
                    <a:cubicBezTo>
                      <a:pt x="125052" y="8266"/>
                      <a:pt x="125266" y="7837"/>
                      <a:pt x="125659" y="7266"/>
                    </a:cubicBezTo>
                    <a:cubicBezTo>
                      <a:pt x="125945" y="6802"/>
                      <a:pt x="126123" y="6623"/>
                      <a:pt x="126588" y="5980"/>
                    </a:cubicBezTo>
                    <a:cubicBezTo>
                      <a:pt x="126588" y="5980"/>
                      <a:pt x="126552" y="5980"/>
                      <a:pt x="126516" y="5980"/>
                    </a:cubicBezTo>
                    <a:lnTo>
                      <a:pt x="125873" y="5480"/>
                    </a:lnTo>
                    <a:cubicBezTo>
                      <a:pt x="124944" y="4730"/>
                      <a:pt x="123873" y="4123"/>
                      <a:pt x="122730" y="3837"/>
                    </a:cubicBezTo>
                    <a:cubicBezTo>
                      <a:pt x="117515" y="2408"/>
                      <a:pt x="113657" y="2301"/>
                      <a:pt x="108942" y="2480"/>
                    </a:cubicBezTo>
                    <a:cubicBezTo>
                      <a:pt x="107907" y="1801"/>
                      <a:pt x="110050" y="1122"/>
                      <a:pt x="112836" y="1122"/>
                    </a:cubicBezTo>
                    <a:cubicBezTo>
                      <a:pt x="110585" y="980"/>
                      <a:pt x="108371" y="1015"/>
                      <a:pt x="106156" y="1265"/>
                    </a:cubicBezTo>
                    <a:cubicBezTo>
                      <a:pt x="106156" y="265"/>
                      <a:pt x="110014" y="515"/>
                      <a:pt x="112086" y="551"/>
                    </a:cubicBezTo>
                    <a:cubicBezTo>
                      <a:pt x="108085" y="-556"/>
                      <a:pt x="103727" y="122"/>
                      <a:pt x="99584" y="1551"/>
                    </a:cubicBezTo>
                    <a:cubicBezTo>
                      <a:pt x="97512" y="2265"/>
                      <a:pt x="95476" y="3158"/>
                      <a:pt x="93441" y="4158"/>
                    </a:cubicBezTo>
                    <a:cubicBezTo>
                      <a:pt x="91369" y="5051"/>
                      <a:pt x="88797" y="6730"/>
                      <a:pt x="88368" y="6444"/>
                    </a:cubicBezTo>
                    <a:cubicBezTo>
                      <a:pt x="88226" y="6802"/>
                      <a:pt x="88011" y="7087"/>
                      <a:pt x="87797" y="7409"/>
                    </a:cubicBezTo>
                    <a:lnTo>
                      <a:pt x="87511" y="7302"/>
                    </a:lnTo>
                    <a:cubicBezTo>
                      <a:pt x="87475" y="7730"/>
                      <a:pt x="86975" y="8338"/>
                      <a:pt x="85297" y="8373"/>
                    </a:cubicBezTo>
                    <a:cubicBezTo>
                      <a:pt x="83868" y="7695"/>
                      <a:pt x="85690" y="5873"/>
                      <a:pt x="79724" y="7087"/>
                    </a:cubicBezTo>
                    <a:cubicBezTo>
                      <a:pt x="75938" y="7159"/>
                      <a:pt x="70902" y="11195"/>
                      <a:pt x="67009" y="13267"/>
                    </a:cubicBezTo>
                    <a:cubicBezTo>
                      <a:pt x="69223" y="12445"/>
                      <a:pt x="68723" y="13195"/>
                      <a:pt x="67937" y="13874"/>
                    </a:cubicBezTo>
                    <a:cubicBezTo>
                      <a:pt x="66044" y="14767"/>
                      <a:pt x="64580" y="14374"/>
                      <a:pt x="63115" y="15660"/>
                    </a:cubicBezTo>
                    <a:lnTo>
                      <a:pt x="62329" y="14767"/>
                    </a:lnTo>
                    <a:cubicBezTo>
                      <a:pt x="63508" y="15160"/>
                      <a:pt x="57936" y="19089"/>
                      <a:pt x="57829" y="19910"/>
                    </a:cubicBezTo>
                    <a:cubicBezTo>
                      <a:pt x="56329" y="19982"/>
                      <a:pt x="59936" y="17339"/>
                      <a:pt x="60151" y="16481"/>
                    </a:cubicBezTo>
                    <a:cubicBezTo>
                      <a:pt x="56507" y="19160"/>
                      <a:pt x="55971" y="19767"/>
                      <a:pt x="55150" y="20339"/>
                    </a:cubicBezTo>
                    <a:cubicBezTo>
                      <a:pt x="54793" y="20625"/>
                      <a:pt x="54436" y="20911"/>
                      <a:pt x="53793" y="21375"/>
                    </a:cubicBezTo>
                    <a:cubicBezTo>
                      <a:pt x="53221" y="21804"/>
                      <a:pt x="52078" y="22589"/>
                      <a:pt x="51364" y="22982"/>
                    </a:cubicBezTo>
                    <a:cubicBezTo>
                      <a:pt x="49506" y="24768"/>
                      <a:pt x="52150" y="23875"/>
                      <a:pt x="51328" y="25340"/>
                    </a:cubicBezTo>
                    <a:cubicBezTo>
                      <a:pt x="50149" y="26054"/>
                      <a:pt x="48685" y="26268"/>
                      <a:pt x="47328" y="25697"/>
                    </a:cubicBezTo>
                    <a:cubicBezTo>
                      <a:pt x="46220" y="25411"/>
                      <a:pt x="43899" y="23911"/>
                      <a:pt x="41291" y="23268"/>
                    </a:cubicBezTo>
                    <a:cubicBezTo>
                      <a:pt x="41684" y="23697"/>
                      <a:pt x="42291" y="24125"/>
                      <a:pt x="42684" y="24590"/>
                    </a:cubicBezTo>
                    <a:cubicBezTo>
                      <a:pt x="40827" y="24339"/>
                      <a:pt x="39791" y="24447"/>
                      <a:pt x="38719" y="24090"/>
                    </a:cubicBezTo>
                    <a:cubicBezTo>
                      <a:pt x="36755" y="23411"/>
                      <a:pt x="34540" y="22018"/>
                      <a:pt x="32326" y="21875"/>
                    </a:cubicBezTo>
                    <a:cubicBezTo>
                      <a:pt x="30218" y="21553"/>
                      <a:pt x="28289" y="21482"/>
                      <a:pt x="26289" y="21303"/>
                    </a:cubicBezTo>
                    <a:cubicBezTo>
                      <a:pt x="19896" y="23197"/>
                      <a:pt x="14645" y="24661"/>
                      <a:pt x="11180" y="26625"/>
                    </a:cubicBezTo>
                    <a:cubicBezTo>
                      <a:pt x="9323" y="27554"/>
                      <a:pt x="8358" y="28483"/>
                      <a:pt x="7073" y="29519"/>
                    </a:cubicBezTo>
                    <a:cubicBezTo>
                      <a:pt x="5822" y="30519"/>
                      <a:pt x="4286" y="31305"/>
                      <a:pt x="3215" y="31590"/>
                    </a:cubicBezTo>
                    <a:cubicBezTo>
                      <a:pt x="715" y="31983"/>
                      <a:pt x="286" y="32698"/>
                      <a:pt x="36" y="33269"/>
                    </a:cubicBezTo>
                    <a:cubicBezTo>
                      <a:pt x="-143" y="33841"/>
                      <a:pt x="357" y="34412"/>
                      <a:pt x="1250" y="34912"/>
                    </a:cubicBezTo>
                    <a:cubicBezTo>
                      <a:pt x="2822" y="35662"/>
                      <a:pt x="5215" y="36127"/>
                      <a:pt x="8108" y="35377"/>
                    </a:cubicBezTo>
                    <a:cubicBezTo>
                      <a:pt x="9109" y="35127"/>
                      <a:pt x="10073" y="34877"/>
                      <a:pt x="11037" y="34626"/>
                    </a:cubicBezTo>
                    <a:cubicBezTo>
                      <a:pt x="11859" y="34412"/>
                      <a:pt x="11573" y="34626"/>
                      <a:pt x="12395" y="34519"/>
                    </a:cubicBezTo>
                    <a:cubicBezTo>
                      <a:pt x="15074" y="34234"/>
                      <a:pt x="17109" y="34020"/>
                      <a:pt x="17109" y="34020"/>
                    </a:cubicBezTo>
                    <a:cubicBezTo>
                      <a:pt x="19181" y="33948"/>
                      <a:pt x="21074" y="33877"/>
                      <a:pt x="22860" y="33805"/>
                    </a:cubicBezTo>
                    <a:cubicBezTo>
                      <a:pt x="24932" y="33626"/>
                      <a:pt x="26896" y="33484"/>
                      <a:pt x="28790" y="33305"/>
                    </a:cubicBezTo>
                    <a:cubicBezTo>
                      <a:pt x="30183" y="33162"/>
                      <a:pt x="31468" y="33233"/>
                      <a:pt x="31254" y="33198"/>
                    </a:cubicBezTo>
                    <a:cubicBezTo>
                      <a:pt x="31290" y="33198"/>
                      <a:pt x="31111" y="33091"/>
                      <a:pt x="31397" y="33162"/>
                    </a:cubicBezTo>
                    <a:cubicBezTo>
                      <a:pt x="32004" y="33412"/>
                      <a:pt x="33076" y="33948"/>
                      <a:pt x="34790" y="34591"/>
                    </a:cubicBezTo>
                    <a:cubicBezTo>
                      <a:pt x="36898" y="35412"/>
                      <a:pt x="40184" y="35698"/>
                      <a:pt x="39612" y="35555"/>
                    </a:cubicBezTo>
                    <a:cubicBezTo>
                      <a:pt x="39755" y="35555"/>
                      <a:pt x="39469" y="35412"/>
                      <a:pt x="39791" y="35484"/>
                    </a:cubicBezTo>
                    <a:cubicBezTo>
                      <a:pt x="40184" y="35627"/>
                      <a:pt x="40434" y="35662"/>
                      <a:pt x="41112" y="35948"/>
                    </a:cubicBezTo>
                    <a:cubicBezTo>
                      <a:pt x="45220" y="38091"/>
                      <a:pt x="50399" y="38841"/>
                      <a:pt x="55043" y="36698"/>
                    </a:cubicBezTo>
                    <a:cubicBezTo>
                      <a:pt x="60258" y="34234"/>
                      <a:pt x="62258" y="32019"/>
                      <a:pt x="64723" y="29983"/>
                    </a:cubicBezTo>
                    <a:cubicBezTo>
                      <a:pt x="67044" y="27590"/>
                      <a:pt x="68437" y="26161"/>
                      <a:pt x="71152" y="249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" name="Graphic 511">
              <a:extLst>
                <a:ext uri="{FF2B5EF4-FFF2-40B4-BE49-F238E27FC236}">
                  <a16:creationId xmlns:a16="http://schemas.microsoft.com/office/drawing/2014/main" id="{85E86C80-FFB6-B84C-B762-7EFD8EDD7C6F}"/>
                </a:ext>
              </a:extLst>
            </p:cNvPr>
            <p:cNvGrpSpPr/>
            <p:nvPr/>
          </p:nvGrpSpPr>
          <p:grpSpPr>
            <a:xfrm>
              <a:off x="7480770" y="6487382"/>
              <a:ext cx="30251" cy="33325"/>
              <a:chOff x="7480770" y="6487382"/>
              <a:chExt cx="30251" cy="33325"/>
            </a:xfrm>
            <a:grpFill/>
          </p:grpSpPr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D0A4189C-0A6F-4247-9449-F29835438214}"/>
                  </a:ext>
                </a:extLst>
              </p:cNvPr>
              <p:cNvSpPr/>
              <p:nvPr/>
            </p:nvSpPr>
            <p:spPr>
              <a:xfrm>
                <a:off x="7506556" y="6498633"/>
                <a:ext cx="357" cy="607"/>
              </a:xfrm>
              <a:custGeom>
                <a:avLst/>
                <a:gdLst>
                  <a:gd name="connsiteX0" fmla="*/ 357 w 357"/>
                  <a:gd name="connsiteY0" fmla="*/ 0 h 607"/>
                  <a:gd name="connsiteX1" fmla="*/ 0 w 357"/>
                  <a:gd name="connsiteY1" fmla="*/ 607 h 607"/>
                  <a:gd name="connsiteX2" fmla="*/ 357 w 357"/>
                  <a:gd name="connsiteY2" fmla="*/ 0 h 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" h="607">
                    <a:moveTo>
                      <a:pt x="357" y="0"/>
                    </a:moveTo>
                    <a:lnTo>
                      <a:pt x="0" y="607"/>
                    </a:lnTo>
                    <a:cubicBezTo>
                      <a:pt x="214" y="572"/>
                      <a:pt x="357" y="429"/>
                      <a:pt x="3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031D1677-760D-FF4B-A982-96AE44E02700}"/>
                  </a:ext>
                </a:extLst>
              </p:cNvPr>
              <p:cNvSpPr/>
              <p:nvPr/>
            </p:nvSpPr>
            <p:spPr>
              <a:xfrm>
                <a:off x="7508664" y="6502383"/>
                <a:ext cx="71" cy="107"/>
              </a:xfrm>
              <a:custGeom>
                <a:avLst/>
                <a:gdLst>
                  <a:gd name="connsiteX0" fmla="*/ 0 w 71"/>
                  <a:gd name="connsiteY0" fmla="*/ 0 h 107"/>
                  <a:gd name="connsiteX1" fmla="*/ 71 w 71"/>
                  <a:gd name="connsiteY1" fmla="*/ 107 h 107"/>
                  <a:gd name="connsiteX2" fmla="*/ 0 w 71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07">
                    <a:moveTo>
                      <a:pt x="0" y="0"/>
                    </a:moveTo>
                    <a:lnTo>
                      <a:pt x="71" y="107"/>
                    </a:lnTo>
                    <a:cubicBezTo>
                      <a:pt x="36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E3A261E9-01C2-3E40-9DB7-27DC116D9C3F}"/>
                  </a:ext>
                </a:extLst>
              </p:cNvPr>
              <p:cNvSpPr/>
              <p:nvPr/>
            </p:nvSpPr>
            <p:spPr>
              <a:xfrm>
                <a:off x="7498198" y="6503884"/>
                <a:ext cx="35" cy="214"/>
              </a:xfrm>
              <a:custGeom>
                <a:avLst/>
                <a:gdLst>
                  <a:gd name="connsiteX0" fmla="*/ 0 w 35"/>
                  <a:gd name="connsiteY0" fmla="*/ 215 h 214"/>
                  <a:gd name="connsiteX1" fmla="*/ 0 w 35"/>
                  <a:gd name="connsiteY1" fmla="*/ 179 h 214"/>
                  <a:gd name="connsiteX2" fmla="*/ 36 w 35"/>
                  <a:gd name="connsiteY2" fmla="*/ 0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214">
                    <a:moveTo>
                      <a:pt x="0" y="215"/>
                    </a:moveTo>
                    <a:lnTo>
                      <a:pt x="0" y="179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0A5F07E7-C396-C848-A30B-5B501B2A4FD9}"/>
                  </a:ext>
                </a:extLst>
              </p:cNvPr>
              <p:cNvSpPr/>
              <p:nvPr/>
            </p:nvSpPr>
            <p:spPr>
              <a:xfrm>
                <a:off x="7480770" y="6487382"/>
                <a:ext cx="30251" cy="33325"/>
              </a:xfrm>
              <a:custGeom>
                <a:avLst/>
                <a:gdLst>
                  <a:gd name="connsiteX0" fmla="*/ 16000 w 30251"/>
                  <a:gd name="connsiteY0" fmla="*/ 12466 h 33325"/>
                  <a:gd name="connsiteX1" fmla="*/ 13356 w 30251"/>
                  <a:gd name="connsiteY1" fmla="*/ 14573 h 33325"/>
                  <a:gd name="connsiteX2" fmla="*/ 13285 w 30251"/>
                  <a:gd name="connsiteY2" fmla="*/ 14573 h 33325"/>
                  <a:gd name="connsiteX3" fmla="*/ 13249 w 30251"/>
                  <a:gd name="connsiteY3" fmla="*/ 14573 h 33325"/>
                  <a:gd name="connsiteX4" fmla="*/ 13249 w 30251"/>
                  <a:gd name="connsiteY4" fmla="*/ 14573 h 33325"/>
                  <a:gd name="connsiteX5" fmla="*/ 13249 w 30251"/>
                  <a:gd name="connsiteY5" fmla="*/ 14573 h 33325"/>
                  <a:gd name="connsiteX6" fmla="*/ 13249 w 30251"/>
                  <a:gd name="connsiteY6" fmla="*/ 14573 h 33325"/>
                  <a:gd name="connsiteX7" fmla="*/ 16893 w 30251"/>
                  <a:gd name="connsiteY7" fmla="*/ 12394 h 33325"/>
                  <a:gd name="connsiteX8" fmla="*/ 16893 w 30251"/>
                  <a:gd name="connsiteY8" fmla="*/ 12394 h 33325"/>
                  <a:gd name="connsiteX9" fmla="*/ 16893 w 30251"/>
                  <a:gd name="connsiteY9" fmla="*/ 12394 h 33325"/>
                  <a:gd name="connsiteX10" fmla="*/ 16857 w 30251"/>
                  <a:gd name="connsiteY10" fmla="*/ 12394 h 33325"/>
                  <a:gd name="connsiteX11" fmla="*/ 15178 w 30251"/>
                  <a:gd name="connsiteY11" fmla="*/ 12573 h 33325"/>
                  <a:gd name="connsiteX12" fmla="*/ 11856 w 30251"/>
                  <a:gd name="connsiteY12" fmla="*/ 11930 h 33325"/>
                  <a:gd name="connsiteX13" fmla="*/ 11249 w 30251"/>
                  <a:gd name="connsiteY13" fmla="*/ 11823 h 33325"/>
                  <a:gd name="connsiteX14" fmla="*/ 11285 w 30251"/>
                  <a:gd name="connsiteY14" fmla="*/ 12180 h 33325"/>
                  <a:gd name="connsiteX15" fmla="*/ 10785 w 30251"/>
                  <a:gd name="connsiteY15" fmla="*/ 13037 h 33325"/>
                  <a:gd name="connsiteX16" fmla="*/ 10606 w 30251"/>
                  <a:gd name="connsiteY16" fmla="*/ 13538 h 33325"/>
                  <a:gd name="connsiteX17" fmla="*/ 10570 w 30251"/>
                  <a:gd name="connsiteY17" fmla="*/ 13716 h 33325"/>
                  <a:gd name="connsiteX18" fmla="*/ 10570 w 30251"/>
                  <a:gd name="connsiteY18" fmla="*/ 13752 h 33325"/>
                  <a:gd name="connsiteX19" fmla="*/ 10928 w 30251"/>
                  <a:gd name="connsiteY19" fmla="*/ 14216 h 33325"/>
                  <a:gd name="connsiteX20" fmla="*/ 17857 w 30251"/>
                  <a:gd name="connsiteY20" fmla="*/ 15359 h 33325"/>
                  <a:gd name="connsiteX21" fmla="*/ 17464 w 30251"/>
                  <a:gd name="connsiteY21" fmla="*/ 16609 h 33325"/>
                  <a:gd name="connsiteX22" fmla="*/ 16357 w 30251"/>
                  <a:gd name="connsiteY22" fmla="*/ 18467 h 33325"/>
                  <a:gd name="connsiteX23" fmla="*/ 18036 w 30251"/>
                  <a:gd name="connsiteY23" fmla="*/ 18288 h 33325"/>
                  <a:gd name="connsiteX24" fmla="*/ 18964 w 30251"/>
                  <a:gd name="connsiteY24" fmla="*/ 18395 h 33325"/>
                  <a:gd name="connsiteX25" fmla="*/ 20679 w 30251"/>
                  <a:gd name="connsiteY25" fmla="*/ 18788 h 33325"/>
                  <a:gd name="connsiteX26" fmla="*/ 17714 w 30251"/>
                  <a:gd name="connsiteY26" fmla="*/ 21110 h 33325"/>
                  <a:gd name="connsiteX27" fmla="*/ 17393 w 30251"/>
                  <a:gd name="connsiteY27" fmla="*/ 20717 h 33325"/>
                  <a:gd name="connsiteX28" fmla="*/ 17393 w 30251"/>
                  <a:gd name="connsiteY28" fmla="*/ 20753 h 33325"/>
                  <a:gd name="connsiteX29" fmla="*/ 16928 w 30251"/>
                  <a:gd name="connsiteY29" fmla="*/ 19788 h 33325"/>
                  <a:gd name="connsiteX30" fmla="*/ 16928 w 30251"/>
                  <a:gd name="connsiteY30" fmla="*/ 19788 h 33325"/>
                  <a:gd name="connsiteX31" fmla="*/ 16893 w 30251"/>
                  <a:gd name="connsiteY31" fmla="*/ 19717 h 33325"/>
                  <a:gd name="connsiteX32" fmla="*/ 16893 w 30251"/>
                  <a:gd name="connsiteY32" fmla="*/ 19753 h 33325"/>
                  <a:gd name="connsiteX33" fmla="*/ 16500 w 30251"/>
                  <a:gd name="connsiteY33" fmla="*/ 20789 h 33325"/>
                  <a:gd name="connsiteX34" fmla="*/ 16535 w 30251"/>
                  <a:gd name="connsiteY34" fmla="*/ 20753 h 33325"/>
                  <a:gd name="connsiteX35" fmla="*/ 16643 w 30251"/>
                  <a:gd name="connsiteY35" fmla="*/ 21110 h 33325"/>
                  <a:gd name="connsiteX36" fmla="*/ 16643 w 30251"/>
                  <a:gd name="connsiteY36" fmla="*/ 21110 h 33325"/>
                  <a:gd name="connsiteX37" fmla="*/ 17750 w 30251"/>
                  <a:gd name="connsiteY37" fmla="*/ 21038 h 33325"/>
                  <a:gd name="connsiteX38" fmla="*/ 17464 w 30251"/>
                  <a:gd name="connsiteY38" fmla="*/ 20824 h 33325"/>
                  <a:gd name="connsiteX39" fmla="*/ 18178 w 30251"/>
                  <a:gd name="connsiteY39" fmla="*/ 21431 h 33325"/>
                  <a:gd name="connsiteX40" fmla="*/ 18357 w 30251"/>
                  <a:gd name="connsiteY40" fmla="*/ 21610 h 33325"/>
                  <a:gd name="connsiteX41" fmla="*/ 18393 w 30251"/>
                  <a:gd name="connsiteY41" fmla="*/ 21682 h 33325"/>
                  <a:gd name="connsiteX42" fmla="*/ 18393 w 30251"/>
                  <a:gd name="connsiteY42" fmla="*/ 21717 h 33325"/>
                  <a:gd name="connsiteX43" fmla="*/ 18393 w 30251"/>
                  <a:gd name="connsiteY43" fmla="*/ 21717 h 33325"/>
                  <a:gd name="connsiteX44" fmla="*/ 16321 w 30251"/>
                  <a:gd name="connsiteY44" fmla="*/ 17788 h 33325"/>
                  <a:gd name="connsiteX45" fmla="*/ 16321 w 30251"/>
                  <a:gd name="connsiteY45" fmla="*/ 17788 h 33325"/>
                  <a:gd name="connsiteX46" fmla="*/ 16321 w 30251"/>
                  <a:gd name="connsiteY46" fmla="*/ 17788 h 33325"/>
                  <a:gd name="connsiteX47" fmla="*/ 16321 w 30251"/>
                  <a:gd name="connsiteY47" fmla="*/ 17788 h 33325"/>
                  <a:gd name="connsiteX48" fmla="*/ 16321 w 30251"/>
                  <a:gd name="connsiteY48" fmla="*/ 17788 h 33325"/>
                  <a:gd name="connsiteX49" fmla="*/ 16392 w 30251"/>
                  <a:gd name="connsiteY49" fmla="*/ 17824 h 33325"/>
                  <a:gd name="connsiteX50" fmla="*/ 16643 w 30251"/>
                  <a:gd name="connsiteY50" fmla="*/ 17967 h 33325"/>
                  <a:gd name="connsiteX51" fmla="*/ 16392 w 30251"/>
                  <a:gd name="connsiteY51" fmla="*/ 17217 h 33325"/>
                  <a:gd name="connsiteX52" fmla="*/ 16535 w 30251"/>
                  <a:gd name="connsiteY52" fmla="*/ 19574 h 33325"/>
                  <a:gd name="connsiteX53" fmla="*/ 16071 w 30251"/>
                  <a:gd name="connsiteY53" fmla="*/ 18145 h 33325"/>
                  <a:gd name="connsiteX54" fmla="*/ 15714 w 30251"/>
                  <a:gd name="connsiteY54" fmla="*/ 19217 h 33325"/>
                  <a:gd name="connsiteX55" fmla="*/ 15821 w 30251"/>
                  <a:gd name="connsiteY55" fmla="*/ 18931 h 33325"/>
                  <a:gd name="connsiteX56" fmla="*/ 15178 w 30251"/>
                  <a:gd name="connsiteY56" fmla="*/ 18895 h 33325"/>
                  <a:gd name="connsiteX57" fmla="*/ 15142 w 30251"/>
                  <a:gd name="connsiteY57" fmla="*/ 20431 h 33325"/>
                  <a:gd name="connsiteX58" fmla="*/ 14892 w 30251"/>
                  <a:gd name="connsiteY58" fmla="*/ 18752 h 33325"/>
                  <a:gd name="connsiteX59" fmla="*/ 14642 w 30251"/>
                  <a:gd name="connsiteY59" fmla="*/ 19896 h 33325"/>
                  <a:gd name="connsiteX60" fmla="*/ 14642 w 30251"/>
                  <a:gd name="connsiteY60" fmla="*/ 16645 h 33325"/>
                  <a:gd name="connsiteX61" fmla="*/ 13285 w 30251"/>
                  <a:gd name="connsiteY61" fmla="*/ 15002 h 33325"/>
                  <a:gd name="connsiteX62" fmla="*/ 14392 w 30251"/>
                  <a:gd name="connsiteY62" fmla="*/ 13002 h 33325"/>
                  <a:gd name="connsiteX63" fmla="*/ 14892 w 30251"/>
                  <a:gd name="connsiteY63" fmla="*/ 13645 h 33325"/>
                  <a:gd name="connsiteX64" fmla="*/ 14821 w 30251"/>
                  <a:gd name="connsiteY64" fmla="*/ 12787 h 33325"/>
                  <a:gd name="connsiteX65" fmla="*/ 14714 w 30251"/>
                  <a:gd name="connsiteY65" fmla="*/ 12144 h 33325"/>
                  <a:gd name="connsiteX66" fmla="*/ 15035 w 30251"/>
                  <a:gd name="connsiteY66" fmla="*/ 12823 h 33325"/>
                  <a:gd name="connsiteX67" fmla="*/ 15071 w 30251"/>
                  <a:gd name="connsiteY67" fmla="*/ 12144 h 33325"/>
                  <a:gd name="connsiteX68" fmla="*/ 15392 w 30251"/>
                  <a:gd name="connsiteY68" fmla="*/ 12894 h 33325"/>
                  <a:gd name="connsiteX69" fmla="*/ 16785 w 30251"/>
                  <a:gd name="connsiteY69" fmla="*/ 11930 h 33325"/>
                  <a:gd name="connsiteX70" fmla="*/ 16571 w 30251"/>
                  <a:gd name="connsiteY70" fmla="*/ 12180 h 33325"/>
                  <a:gd name="connsiteX71" fmla="*/ 16464 w 30251"/>
                  <a:gd name="connsiteY71" fmla="*/ 12287 h 33325"/>
                  <a:gd name="connsiteX72" fmla="*/ 16464 w 30251"/>
                  <a:gd name="connsiteY72" fmla="*/ 12287 h 33325"/>
                  <a:gd name="connsiteX73" fmla="*/ 16464 w 30251"/>
                  <a:gd name="connsiteY73" fmla="*/ 12287 h 33325"/>
                  <a:gd name="connsiteX74" fmla="*/ 16464 w 30251"/>
                  <a:gd name="connsiteY74" fmla="*/ 12287 h 33325"/>
                  <a:gd name="connsiteX75" fmla="*/ 17536 w 30251"/>
                  <a:gd name="connsiteY75" fmla="*/ 10287 h 33325"/>
                  <a:gd name="connsiteX76" fmla="*/ 17536 w 30251"/>
                  <a:gd name="connsiteY76" fmla="*/ 10287 h 33325"/>
                  <a:gd name="connsiteX77" fmla="*/ 17536 w 30251"/>
                  <a:gd name="connsiteY77" fmla="*/ 10287 h 33325"/>
                  <a:gd name="connsiteX78" fmla="*/ 17500 w 30251"/>
                  <a:gd name="connsiteY78" fmla="*/ 10359 h 33325"/>
                  <a:gd name="connsiteX79" fmla="*/ 17428 w 30251"/>
                  <a:gd name="connsiteY79" fmla="*/ 10466 h 33325"/>
                  <a:gd name="connsiteX80" fmla="*/ 16714 w 30251"/>
                  <a:gd name="connsiteY80" fmla="*/ 11430 h 33325"/>
                  <a:gd name="connsiteX81" fmla="*/ 16107 w 30251"/>
                  <a:gd name="connsiteY81" fmla="*/ 12073 h 33325"/>
                  <a:gd name="connsiteX82" fmla="*/ 15928 w 30251"/>
                  <a:gd name="connsiteY82" fmla="*/ 12216 h 33325"/>
                  <a:gd name="connsiteX83" fmla="*/ 15857 w 30251"/>
                  <a:gd name="connsiteY83" fmla="*/ 12287 h 33325"/>
                  <a:gd name="connsiteX84" fmla="*/ 15821 w 30251"/>
                  <a:gd name="connsiteY84" fmla="*/ 12323 h 33325"/>
                  <a:gd name="connsiteX85" fmla="*/ 15821 w 30251"/>
                  <a:gd name="connsiteY85" fmla="*/ 12323 h 33325"/>
                  <a:gd name="connsiteX86" fmla="*/ 15821 w 30251"/>
                  <a:gd name="connsiteY86" fmla="*/ 12323 h 33325"/>
                  <a:gd name="connsiteX87" fmla="*/ 15821 w 30251"/>
                  <a:gd name="connsiteY87" fmla="*/ 12323 h 33325"/>
                  <a:gd name="connsiteX88" fmla="*/ 18214 w 30251"/>
                  <a:gd name="connsiteY88" fmla="*/ 10251 h 33325"/>
                  <a:gd name="connsiteX89" fmla="*/ 18214 w 30251"/>
                  <a:gd name="connsiteY89" fmla="*/ 10251 h 33325"/>
                  <a:gd name="connsiteX90" fmla="*/ 18071 w 30251"/>
                  <a:gd name="connsiteY90" fmla="*/ 10394 h 33325"/>
                  <a:gd name="connsiteX91" fmla="*/ 17214 w 30251"/>
                  <a:gd name="connsiteY91" fmla="*/ 10859 h 33325"/>
                  <a:gd name="connsiteX92" fmla="*/ 15785 w 30251"/>
                  <a:gd name="connsiteY92" fmla="*/ 11287 h 33325"/>
                  <a:gd name="connsiteX93" fmla="*/ 16214 w 30251"/>
                  <a:gd name="connsiteY93" fmla="*/ 11395 h 33325"/>
                  <a:gd name="connsiteX94" fmla="*/ 17035 w 30251"/>
                  <a:gd name="connsiteY94" fmla="*/ 12323 h 33325"/>
                  <a:gd name="connsiteX95" fmla="*/ 15535 w 30251"/>
                  <a:gd name="connsiteY95" fmla="*/ 14680 h 33325"/>
                  <a:gd name="connsiteX96" fmla="*/ 14749 w 30251"/>
                  <a:gd name="connsiteY96" fmla="*/ 14716 h 33325"/>
                  <a:gd name="connsiteX97" fmla="*/ 14464 w 30251"/>
                  <a:gd name="connsiteY97" fmla="*/ 14609 h 33325"/>
                  <a:gd name="connsiteX98" fmla="*/ 14678 w 30251"/>
                  <a:gd name="connsiteY98" fmla="*/ 14931 h 33325"/>
                  <a:gd name="connsiteX99" fmla="*/ 16357 w 30251"/>
                  <a:gd name="connsiteY99" fmla="*/ 17859 h 33325"/>
                  <a:gd name="connsiteX100" fmla="*/ 18893 w 30251"/>
                  <a:gd name="connsiteY100" fmla="*/ 16859 h 33325"/>
                  <a:gd name="connsiteX101" fmla="*/ 18571 w 30251"/>
                  <a:gd name="connsiteY101" fmla="*/ 17610 h 33325"/>
                  <a:gd name="connsiteX102" fmla="*/ 18250 w 30251"/>
                  <a:gd name="connsiteY102" fmla="*/ 18074 h 33325"/>
                  <a:gd name="connsiteX103" fmla="*/ 20393 w 30251"/>
                  <a:gd name="connsiteY103" fmla="*/ 18002 h 33325"/>
                  <a:gd name="connsiteX104" fmla="*/ 21715 w 30251"/>
                  <a:gd name="connsiteY104" fmla="*/ 18074 h 33325"/>
                  <a:gd name="connsiteX105" fmla="*/ 21715 w 30251"/>
                  <a:gd name="connsiteY105" fmla="*/ 17645 h 33325"/>
                  <a:gd name="connsiteX106" fmla="*/ 21715 w 30251"/>
                  <a:gd name="connsiteY106" fmla="*/ 14431 h 33325"/>
                  <a:gd name="connsiteX107" fmla="*/ 10499 w 30251"/>
                  <a:gd name="connsiteY107" fmla="*/ 12359 h 33325"/>
                  <a:gd name="connsiteX108" fmla="*/ 10213 w 30251"/>
                  <a:gd name="connsiteY108" fmla="*/ 12144 h 33325"/>
                  <a:gd name="connsiteX109" fmla="*/ 9677 w 30251"/>
                  <a:gd name="connsiteY109" fmla="*/ 18645 h 33325"/>
                  <a:gd name="connsiteX110" fmla="*/ 10320 w 30251"/>
                  <a:gd name="connsiteY110" fmla="*/ 23467 h 33325"/>
                  <a:gd name="connsiteX111" fmla="*/ 10106 w 30251"/>
                  <a:gd name="connsiteY111" fmla="*/ 23467 h 33325"/>
                  <a:gd name="connsiteX112" fmla="*/ 14571 w 30251"/>
                  <a:gd name="connsiteY112" fmla="*/ 27361 h 33325"/>
                  <a:gd name="connsiteX113" fmla="*/ 15214 w 30251"/>
                  <a:gd name="connsiteY113" fmla="*/ 27861 h 33325"/>
                  <a:gd name="connsiteX114" fmla="*/ 18178 w 30251"/>
                  <a:gd name="connsiteY114" fmla="*/ 27754 h 33325"/>
                  <a:gd name="connsiteX115" fmla="*/ 20857 w 30251"/>
                  <a:gd name="connsiteY115" fmla="*/ 26539 h 33325"/>
                  <a:gd name="connsiteX116" fmla="*/ 20536 w 30251"/>
                  <a:gd name="connsiteY116" fmla="*/ 27575 h 33325"/>
                  <a:gd name="connsiteX117" fmla="*/ 24393 w 30251"/>
                  <a:gd name="connsiteY117" fmla="*/ 25646 h 33325"/>
                  <a:gd name="connsiteX118" fmla="*/ 27715 w 30251"/>
                  <a:gd name="connsiteY118" fmla="*/ 17252 h 33325"/>
                  <a:gd name="connsiteX119" fmla="*/ 28001 w 30251"/>
                  <a:gd name="connsiteY119" fmla="*/ 17467 h 33325"/>
                  <a:gd name="connsiteX120" fmla="*/ 27787 w 30251"/>
                  <a:gd name="connsiteY120" fmla="*/ 15002 h 33325"/>
                  <a:gd name="connsiteX121" fmla="*/ 28108 w 30251"/>
                  <a:gd name="connsiteY121" fmla="*/ 14931 h 33325"/>
                  <a:gd name="connsiteX122" fmla="*/ 27715 w 30251"/>
                  <a:gd name="connsiteY122" fmla="*/ 10894 h 33325"/>
                  <a:gd name="connsiteX123" fmla="*/ 28537 w 30251"/>
                  <a:gd name="connsiteY123" fmla="*/ 10787 h 33325"/>
                  <a:gd name="connsiteX124" fmla="*/ 28001 w 30251"/>
                  <a:gd name="connsiteY124" fmla="*/ 8358 h 33325"/>
                  <a:gd name="connsiteX125" fmla="*/ 28001 w 30251"/>
                  <a:gd name="connsiteY125" fmla="*/ 9323 h 33325"/>
                  <a:gd name="connsiteX126" fmla="*/ 26715 w 30251"/>
                  <a:gd name="connsiteY126" fmla="*/ 5608 h 33325"/>
                  <a:gd name="connsiteX127" fmla="*/ 23429 w 30251"/>
                  <a:gd name="connsiteY127" fmla="*/ 4750 h 33325"/>
                  <a:gd name="connsiteX128" fmla="*/ 20857 w 30251"/>
                  <a:gd name="connsiteY128" fmla="*/ 4608 h 33325"/>
                  <a:gd name="connsiteX129" fmla="*/ 20929 w 30251"/>
                  <a:gd name="connsiteY129" fmla="*/ 3608 h 33325"/>
                  <a:gd name="connsiteX130" fmla="*/ 21929 w 30251"/>
                  <a:gd name="connsiteY130" fmla="*/ 2250 h 33325"/>
                  <a:gd name="connsiteX131" fmla="*/ 18929 w 30251"/>
                  <a:gd name="connsiteY131" fmla="*/ 893 h 33325"/>
                  <a:gd name="connsiteX132" fmla="*/ 19071 w 30251"/>
                  <a:gd name="connsiteY132" fmla="*/ 0 h 33325"/>
                  <a:gd name="connsiteX133" fmla="*/ 14642 w 30251"/>
                  <a:gd name="connsiteY133" fmla="*/ 821 h 33325"/>
                  <a:gd name="connsiteX134" fmla="*/ 11499 w 30251"/>
                  <a:gd name="connsiteY134" fmla="*/ 1214 h 33325"/>
                  <a:gd name="connsiteX135" fmla="*/ 10356 w 30251"/>
                  <a:gd name="connsiteY135" fmla="*/ 429 h 33325"/>
                  <a:gd name="connsiteX136" fmla="*/ 9320 w 30251"/>
                  <a:gd name="connsiteY136" fmla="*/ 2322 h 33325"/>
                  <a:gd name="connsiteX137" fmla="*/ 8070 w 30251"/>
                  <a:gd name="connsiteY137" fmla="*/ 1607 h 33325"/>
                  <a:gd name="connsiteX138" fmla="*/ 5355 w 30251"/>
                  <a:gd name="connsiteY138" fmla="*/ 4750 h 33325"/>
                  <a:gd name="connsiteX139" fmla="*/ 2498 w 30251"/>
                  <a:gd name="connsiteY139" fmla="*/ 8858 h 33325"/>
                  <a:gd name="connsiteX140" fmla="*/ 3248 w 30251"/>
                  <a:gd name="connsiteY140" fmla="*/ 12466 h 33325"/>
                  <a:gd name="connsiteX141" fmla="*/ 1426 w 30251"/>
                  <a:gd name="connsiteY141" fmla="*/ 13823 h 33325"/>
                  <a:gd name="connsiteX142" fmla="*/ 1676 w 30251"/>
                  <a:gd name="connsiteY142" fmla="*/ 13359 h 33325"/>
                  <a:gd name="connsiteX143" fmla="*/ 819 w 30251"/>
                  <a:gd name="connsiteY143" fmla="*/ 13002 h 33325"/>
                  <a:gd name="connsiteX144" fmla="*/ 1462 w 30251"/>
                  <a:gd name="connsiteY144" fmla="*/ 19038 h 33325"/>
                  <a:gd name="connsiteX145" fmla="*/ 2141 w 30251"/>
                  <a:gd name="connsiteY145" fmla="*/ 18002 h 33325"/>
                  <a:gd name="connsiteX146" fmla="*/ 2391 w 30251"/>
                  <a:gd name="connsiteY146" fmla="*/ 19824 h 33325"/>
                  <a:gd name="connsiteX147" fmla="*/ 1569 w 30251"/>
                  <a:gd name="connsiteY147" fmla="*/ 19681 h 33325"/>
                  <a:gd name="connsiteX148" fmla="*/ 2212 w 30251"/>
                  <a:gd name="connsiteY148" fmla="*/ 22574 h 33325"/>
                  <a:gd name="connsiteX149" fmla="*/ 2855 w 30251"/>
                  <a:gd name="connsiteY149" fmla="*/ 21788 h 33325"/>
                  <a:gd name="connsiteX150" fmla="*/ 4105 w 30251"/>
                  <a:gd name="connsiteY150" fmla="*/ 25075 h 33325"/>
                  <a:gd name="connsiteX151" fmla="*/ 5391 w 30251"/>
                  <a:gd name="connsiteY151" fmla="*/ 24182 h 33325"/>
                  <a:gd name="connsiteX152" fmla="*/ 9463 w 30251"/>
                  <a:gd name="connsiteY152" fmla="*/ 30075 h 33325"/>
                  <a:gd name="connsiteX153" fmla="*/ 10820 w 30251"/>
                  <a:gd name="connsiteY153" fmla="*/ 29432 h 33325"/>
                  <a:gd name="connsiteX154" fmla="*/ 10570 w 30251"/>
                  <a:gd name="connsiteY154" fmla="*/ 30361 h 33325"/>
                  <a:gd name="connsiteX155" fmla="*/ 13356 w 30251"/>
                  <a:gd name="connsiteY155" fmla="*/ 32754 h 33325"/>
                  <a:gd name="connsiteX156" fmla="*/ 13035 w 30251"/>
                  <a:gd name="connsiteY156" fmla="*/ 33325 h 33325"/>
                  <a:gd name="connsiteX157" fmla="*/ 13892 w 30251"/>
                  <a:gd name="connsiteY157" fmla="*/ 31575 h 33325"/>
                  <a:gd name="connsiteX158" fmla="*/ 17035 w 30251"/>
                  <a:gd name="connsiteY158" fmla="*/ 31718 h 33325"/>
                  <a:gd name="connsiteX159" fmla="*/ 17464 w 30251"/>
                  <a:gd name="connsiteY159" fmla="*/ 30111 h 33325"/>
                  <a:gd name="connsiteX160" fmla="*/ 17321 w 30251"/>
                  <a:gd name="connsiteY160" fmla="*/ 31004 h 33325"/>
                  <a:gd name="connsiteX161" fmla="*/ 18321 w 30251"/>
                  <a:gd name="connsiteY161" fmla="*/ 30682 h 33325"/>
                  <a:gd name="connsiteX162" fmla="*/ 19143 w 30251"/>
                  <a:gd name="connsiteY162" fmla="*/ 31790 h 33325"/>
                  <a:gd name="connsiteX163" fmla="*/ 18786 w 30251"/>
                  <a:gd name="connsiteY163" fmla="*/ 32933 h 33325"/>
                  <a:gd name="connsiteX164" fmla="*/ 20000 w 30251"/>
                  <a:gd name="connsiteY164" fmla="*/ 31182 h 33325"/>
                  <a:gd name="connsiteX165" fmla="*/ 22179 w 30251"/>
                  <a:gd name="connsiteY165" fmla="*/ 31004 h 33325"/>
                  <a:gd name="connsiteX166" fmla="*/ 25072 w 30251"/>
                  <a:gd name="connsiteY166" fmla="*/ 30075 h 33325"/>
                  <a:gd name="connsiteX167" fmla="*/ 27072 w 30251"/>
                  <a:gd name="connsiteY167" fmla="*/ 28254 h 33325"/>
                  <a:gd name="connsiteX168" fmla="*/ 27894 w 30251"/>
                  <a:gd name="connsiteY168" fmla="*/ 25110 h 33325"/>
                  <a:gd name="connsiteX169" fmla="*/ 30251 w 30251"/>
                  <a:gd name="connsiteY169" fmla="*/ 24967 h 33325"/>
                  <a:gd name="connsiteX170" fmla="*/ 29894 w 30251"/>
                  <a:gd name="connsiteY170" fmla="*/ 18645 h 33325"/>
                  <a:gd name="connsiteX171" fmla="*/ 30037 w 30251"/>
                  <a:gd name="connsiteY171" fmla="*/ 18860 h 33325"/>
                  <a:gd name="connsiteX172" fmla="*/ 27572 w 30251"/>
                  <a:gd name="connsiteY172" fmla="*/ 13323 h 33325"/>
                  <a:gd name="connsiteX173" fmla="*/ 23501 w 30251"/>
                  <a:gd name="connsiteY173" fmla="*/ 9466 h 33325"/>
                  <a:gd name="connsiteX174" fmla="*/ 21357 w 30251"/>
                  <a:gd name="connsiteY174" fmla="*/ 10430 h 33325"/>
                  <a:gd name="connsiteX175" fmla="*/ 15714 w 30251"/>
                  <a:gd name="connsiteY175" fmla="*/ 9215 h 33325"/>
                  <a:gd name="connsiteX176" fmla="*/ 12892 w 30251"/>
                  <a:gd name="connsiteY176" fmla="*/ 11930 h 33325"/>
                  <a:gd name="connsiteX177" fmla="*/ 10678 w 30251"/>
                  <a:gd name="connsiteY177" fmla="*/ 12394 h 33325"/>
                  <a:gd name="connsiteX178" fmla="*/ 8713 w 30251"/>
                  <a:gd name="connsiteY178" fmla="*/ 15466 h 33325"/>
                  <a:gd name="connsiteX179" fmla="*/ 8249 w 30251"/>
                  <a:gd name="connsiteY179" fmla="*/ 15930 h 33325"/>
                  <a:gd name="connsiteX180" fmla="*/ 8106 w 30251"/>
                  <a:gd name="connsiteY180" fmla="*/ 15538 h 33325"/>
                  <a:gd name="connsiteX181" fmla="*/ 9856 w 30251"/>
                  <a:gd name="connsiteY181" fmla="*/ 23646 h 33325"/>
                  <a:gd name="connsiteX182" fmla="*/ 14392 w 30251"/>
                  <a:gd name="connsiteY182" fmla="*/ 24718 h 33325"/>
                  <a:gd name="connsiteX183" fmla="*/ 14964 w 30251"/>
                  <a:gd name="connsiteY183" fmla="*/ 25575 h 33325"/>
                  <a:gd name="connsiteX184" fmla="*/ 15035 w 30251"/>
                  <a:gd name="connsiteY184" fmla="*/ 26539 h 33325"/>
                  <a:gd name="connsiteX185" fmla="*/ 15107 w 30251"/>
                  <a:gd name="connsiteY185" fmla="*/ 26468 h 33325"/>
                  <a:gd name="connsiteX186" fmla="*/ 15107 w 30251"/>
                  <a:gd name="connsiteY186" fmla="*/ 26468 h 33325"/>
                  <a:gd name="connsiteX187" fmla="*/ 15107 w 30251"/>
                  <a:gd name="connsiteY187" fmla="*/ 26468 h 33325"/>
                  <a:gd name="connsiteX188" fmla="*/ 20357 w 30251"/>
                  <a:gd name="connsiteY188" fmla="*/ 25289 h 33325"/>
                  <a:gd name="connsiteX189" fmla="*/ 20357 w 30251"/>
                  <a:gd name="connsiteY189" fmla="*/ 25253 h 33325"/>
                  <a:gd name="connsiteX190" fmla="*/ 20357 w 30251"/>
                  <a:gd name="connsiteY190" fmla="*/ 25218 h 33325"/>
                  <a:gd name="connsiteX191" fmla="*/ 20357 w 30251"/>
                  <a:gd name="connsiteY191" fmla="*/ 25039 h 33325"/>
                  <a:gd name="connsiteX192" fmla="*/ 20393 w 30251"/>
                  <a:gd name="connsiteY192" fmla="*/ 24753 h 33325"/>
                  <a:gd name="connsiteX193" fmla="*/ 20536 w 30251"/>
                  <a:gd name="connsiteY193" fmla="*/ 24896 h 33325"/>
                  <a:gd name="connsiteX194" fmla="*/ 20357 w 30251"/>
                  <a:gd name="connsiteY194" fmla="*/ 24217 h 33325"/>
                  <a:gd name="connsiteX195" fmla="*/ 19929 w 30251"/>
                  <a:gd name="connsiteY195" fmla="*/ 23931 h 33325"/>
                  <a:gd name="connsiteX196" fmla="*/ 22465 w 30251"/>
                  <a:gd name="connsiteY196" fmla="*/ 23110 h 33325"/>
                  <a:gd name="connsiteX197" fmla="*/ 23679 w 30251"/>
                  <a:gd name="connsiteY197" fmla="*/ 17217 h 33325"/>
                  <a:gd name="connsiteX198" fmla="*/ 24751 w 30251"/>
                  <a:gd name="connsiteY198" fmla="*/ 18574 h 33325"/>
                  <a:gd name="connsiteX199" fmla="*/ 25108 w 30251"/>
                  <a:gd name="connsiteY199" fmla="*/ 17181 h 33325"/>
                  <a:gd name="connsiteX200" fmla="*/ 25286 w 30251"/>
                  <a:gd name="connsiteY200" fmla="*/ 18645 h 33325"/>
                  <a:gd name="connsiteX201" fmla="*/ 26715 w 30251"/>
                  <a:gd name="connsiteY201" fmla="*/ 12430 h 33325"/>
                  <a:gd name="connsiteX202" fmla="*/ 25929 w 30251"/>
                  <a:gd name="connsiteY202" fmla="*/ 11894 h 33325"/>
                  <a:gd name="connsiteX203" fmla="*/ 26037 w 30251"/>
                  <a:gd name="connsiteY203" fmla="*/ 11716 h 33325"/>
                  <a:gd name="connsiteX204" fmla="*/ 24822 w 30251"/>
                  <a:gd name="connsiteY204" fmla="*/ 10894 h 33325"/>
                  <a:gd name="connsiteX205" fmla="*/ 26287 w 30251"/>
                  <a:gd name="connsiteY205" fmla="*/ 9001 h 33325"/>
                  <a:gd name="connsiteX206" fmla="*/ 25251 w 30251"/>
                  <a:gd name="connsiteY206" fmla="*/ 6858 h 33325"/>
                  <a:gd name="connsiteX207" fmla="*/ 23215 w 30251"/>
                  <a:gd name="connsiteY207" fmla="*/ 5715 h 33325"/>
                  <a:gd name="connsiteX208" fmla="*/ 22679 w 30251"/>
                  <a:gd name="connsiteY208" fmla="*/ 6465 h 33325"/>
                  <a:gd name="connsiteX209" fmla="*/ 21857 w 30251"/>
                  <a:gd name="connsiteY209" fmla="*/ 5072 h 33325"/>
                  <a:gd name="connsiteX210" fmla="*/ 22500 w 30251"/>
                  <a:gd name="connsiteY210" fmla="*/ 4108 h 33325"/>
                  <a:gd name="connsiteX211" fmla="*/ 19393 w 30251"/>
                  <a:gd name="connsiteY211" fmla="*/ 4358 h 33325"/>
                  <a:gd name="connsiteX212" fmla="*/ 21429 w 30251"/>
                  <a:gd name="connsiteY212" fmla="*/ 3751 h 33325"/>
                  <a:gd name="connsiteX213" fmla="*/ 18500 w 30251"/>
                  <a:gd name="connsiteY213" fmla="*/ 2822 h 33325"/>
                  <a:gd name="connsiteX214" fmla="*/ 15428 w 30251"/>
                  <a:gd name="connsiteY214" fmla="*/ 3179 h 33325"/>
                  <a:gd name="connsiteX215" fmla="*/ 15607 w 30251"/>
                  <a:gd name="connsiteY215" fmla="*/ 5322 h 33325"/>
                  <a:gd name="connsiteX216" fmla="*/ 13106 w 30251"/>
                  <a:gd name="connsiteY216" fmla="*/ 7394 h 33325"/>
                  <a:gd name="connsiteX217" fmla="*/ 14035 w 30251"/>
                  <a:gd name="connsiteY217" fmla="*/ 7929 h 33325"/>
                  <a:gd name="connsiteX218" fmla="*/ 11749 w 30251"/>
                  <a:gd name="connsiteY218" fmla="*/ 10287 h 33325"/>
                  <a:gd name="connsiteX219" fmla="*/ 15107 w 30251"/>
                  <a:gd name="connsiteY219" fmla="*/ 15859 h 33325"/>
                  <a:gd name="connsiteX220" fmla="*/ 18536 w 30251"/>
                  <a:gd name="connsiteY220" fmla="*/ 16717 h 33325"/>
                  <a:gd name="connsiteX221" fmla="*/ 21250 w 30251"/>
                  <a:gd name="connsiteY221" fmla="*/ 16717 h 33325"/>
                  <a:gd name="connsiteX222" fmla="*/ 22322 w 30251"/>
                  <a:gd name="connsiteY222" fmla="*/ 16466 h 33325"/>
                  <a:gd name="connsiteX223" fmla="*/ 22108 w 30251"/>
                  <a:gd name="connsiteY223" fmla="*/ 16181 h 33325"/>
                  <a:gd name="connsiteX224" fmla="*/ 20036 w 30251"/>
                  <a:gd name="connsiteY224" fmla="*/ 14288 h 33325"/>
                  <a:gd name="connsiteX225" fmla="*/ 17678 w 30251"/>
                  <a:gd name="connsiteY225" fmla="*/ 10716 h 33325"/>
                  <a:gd name="connsiteX226" fmla="*/ 16000 w 30251"/>
                  <a:gd name="connsiteY226" fmla="*/ 12466 h 33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</a:cxnLst>
                <a:rect l="l" t="t" r="r" b="b"/>
                <a:pathLst>
                  <a:path w="30251" h="33325">
                    <a:moveTo>
                      <a:pt x="16000" y="12466"/>
                    </a:moveTo>
                    <a:cubicBezTo>
                      <a:pt x="15428" y="13002"/>
                      <a:pt x="14106" y="14109"/>
                      <a:pt x="13356" y="14573"/>
                    </a:cubicBezTo>
                    <a:lnTo>
                      <a:pt x="13285" y="14573"/>
                    </a:lnTo>
                    <a:lnTo>
                      <a:pt x="13249" y="14573"/>
                    </a:lnTo>
                    <a:lnTo>
                      <a:pt x="13249" y="14573"/>
                    </a:lnTo>
                    <a:lnTo>
                      <a:pt x="13249" y="14573"/>
                    </a:lnTo>
                    <a:lnTo>
                      <a:pt x="13249" y="14573"/>
                    </a:lnTo>
                    <a:lnTo>
                      <a:pt x="16893" y="12394"/>
                    </a:lnTo>
                    <a:lnTo>
                      <a:pt x="16893" y="12394"/>
                    </a:lnTo>
                    <a:lnTo>
                      <a:pt x="16893" y="12394"/>
                    </a:lnTo>
                    <a:lnTo>
                      <a:pt x="16857" y="12394"/>
                    </a:lnTo>
                    <a:cubicBezTo>
                      <a:pt x="16535" y="12537"/>
                      <a:pt x="16142" y="12573"/>
                      <a:pt x="15178" y="12573"/>
                    </a:cubicBezTo>
                    <a:cubicBezTo>
                      <a:pt x="14392" y="12537"/>
                      <a:pt x="13178" y="12394"/>
                      <a:pt x="11856" y="11930"/>
                    </a:cubicBezTo>
                    <a:cubicBezTo>
                      <a:pt x="10785" y="11609"/>
                      <a:pt x="11463" y="11787"/>
                      <a:pt x="11249" y="11823"/>
                    </a:cubicBezTo>
                    <a:cubicBezTo>
                      <a:pt x="11249" y="11930"/>
                      <a:pt x="11249" y="12037"/>
                      <a:pt x="11285" y="12180"/>
                    </a:cubicBezTo>
                    <a:cubicBezTo>
                      <a:pt x="11106" y="12394"/>
                      <a:pt x="10928" y="12716"/>
                      <a:pt x="10785" y="13037"/>
                    </a:cubicBezTo>
                    <a:lnTo>
                      <a:pt x="10606" y="13538"/>
                    </a:lnTo>
                    <a:lnTo>
                      <a:pt x="10570" y="13716"/>
                    </a:lnTo>
                    <a:lnTo>
                      <a:pt x="10570" y="13752"/>
                    </a:lnTo>
                    <a:cubicBezTo>
                      <a:pt x="10570" y="13752"/>
                      <a:pt x="10499" y="13680"/>
                      <a:pt x="10928" y="14216"/>
                    </a:cubicBezTo>
                    <a:lnTo>
                      <a:pt x="17857" y="15359"/>
                    </a:lnTo>
                    <a:cubicBezTo>
                      <a:pt x="17750" y="15824"/>
                      <a:pt x="17571" y="16288"/>
                      <a:pt x="17464" y="16609"/>
                    </a:cubicBezTo>
                    <a:cubicBezTo>
                      <a:pt x="17143" y="17574"/>
                      <a:pt x="16500" y="18431"/>
                      <a:pt x="16357" y="18467"/>
                    </a:cubicBezTo>
                    <a:cubicBezTo>
                      <a:pt x="16214" y="18503"/>
                      <a:pt x="16928" y="18181"/>
                      <a:pt x="18036" y="18288"/>
                    </a:cubicBezTo>
                    <a:cubicBezTo>
                      <a:pt x="18357" y="18288"/>
                      <a:pt x="18571" y="18359"/>
                      <a:pt x="18964" y="18395"/>
                    </a:cubicBezTo>
                    <a:cubicBezTo>
                      <a:pt x="19429" y="18467"/>
                      <a:pt x="20072" y="18609"/>
                      <a:pt x="20679" y="18788"/>
                    </a:cubicBezTo>
                    <a:lnTo>
                      <a:pt x="17714" y="21110"/>
                    </a:lnTo>
                    <a:cubicBezTo>
                      <a:pt x="17571" y="21003"/>
                      <a:pt x="17464" y="20860"/>
                      <a:pt x="17393" y="20717"/>
                    </a:cubicBezTo>
                    <a:lnTo>
                      <a:pt x="17393" y="20753"/>
                    </a:lnTo>
                    <a:cubicBezTo>
                      <a:pt x="17000" y="20110"/>
                      <a:pt x="16964" y="20002"/>
                      <a:pt x="16928" y="19788"/>
                    </a:cubicBezTo>
                    <a:lnTo>
                      <a:pt x="16928" y="19788"/>
                    </a:lnTo>
                    <a:cubicBezTo>
                      <a:pt x="16928" y="19788"/>
                      <a:pt x="16893" y="19753"/>
                      <a:pt x="16893" y="19717"/>
                    </a:cubicBezTo>
                    <a:lnTo>
                      <a:pt x="16893" y="19753"/>
                    </a:lnTo>
                    <a:cubicBezTo>
                      <a:pt x="16928" y="19681"/>
                      <a:pt x="16821" y="20360"/>
                      <a:pt x="16500" y="20789"/>
                    </a:cubicBezTo>
                    <a:lnTo>
                      <a:pt x="16535" y="20753"/>
                    </a:lnTo>
                    <a:cubicBezTo>
                      <a:pt x="15928" y="21717"/>
                      <a:pt x="15750" y="21360"/>
                      <a:pt x="16643" y="21110"/>
                    </a:cubicBezTo>
                    <a:lnTo>
                      <a:pt x="16643" y="21110"/>
                    </a:lnTo>
                    <a:cubicBezTo>
                      <a:pt x="17285" y="20931"/>
                      <a:pt x="17750" y="21038"/>
                      <a:pt x="17750" y="21038"/>
                    </a:cubicBezTo>
                    <a:cubicBezTo>
                      <a:pt x="17821" y="21074"/>
                      <a:pt x="17571" y="20967"/>
                      <a:pt x="17464" y="20824"/>
                    </a:cubicBezTo>
                    <a:cubicBezTo>
                      <a:pt x="17678" y="21003"/>
                      <a:pt x="17857" y="21181"/>
                      <a:pt x="18178" y="21431"/>
                    </a:cubicBezTo>
                    <a:cubicBezTo>
                      <a:pt x="18214" y="21467"/>
                      <a:pt x="18286" y="21539"/>
                      <a:pt x="18357" y="21610"/>
                    </a:cubicBezTo>
                    <a:lnTo>
                      <a:pt x="18393" y="21682"/>
                    </a:lnTo>
                    <a:lnTo>
                      <a:pt x="18393" y="21717"/>
                    </a:lnTo>
                    <a:lnTo>
                      <a:pt x="18393" y="21717"/>
                    </a:lnTo>
                    <a:lnTo>
                      <a:pt x="16321" y="17788"/>
                    </a:lnTo>
                    <a:lnTo>
                      <a:pt x="16321" y="17788"/>
                    </a:lnTo>
                    <a:lnTo>
                      <a:pt x="16321" y="17788"/>
                    </a:lnTo>
                    <a:lnTo>
                      <a:pt x="16321" y="17788"/>
                    </a:lnTo>
                    <a:lnTo>
                      <a:pt x="16321" y="17788"/>
                    </a:lnTo>
                    <a:lnTo>
                      <a:pt x="16392" y="17824"/>
                    </a:lnTo>
                    <a:lnTo>
                      <a:pt x="16643" y="17967"/>
                    </a:lnTo>
                    <a:cubicBezTo>
                      <a:pt x="16321" y="17752"/>
                      <a:pt x="16500" y="17431"/>
                      <a:pt x="16392" y="17217"/>
                    </a:cubicBezTo>
                    <a:cubicBezTo>
                      <a:pt x="16643" y="17431"/>
                      <a:pt x="16142" y="17645"/>
                      <a:pt x="16535" y="19574"/>
                    </a:cubicBezTo>
                    <a:cubicBezTo>
                      <a:pt x="16178" y="19467"/>
                      <a:pt x="16178" y="18895"/>
                      <a:pt x="16071" y="18145"/>
                    </a:cubicBezTo>
                    <a:cubicBezTo>
                      <a:pt x="16178" y="19003"/>
                      <a:pt x="15928" y="19288"/>
                      <a:pt x="15714" y="19217"/>
                    </a:cubicBezTo>
                    <a:lnTo>
                      <a:pt x="15821" y="18931"/>
                    </a:lnTo>
                    <a:cubicBezTo>
                      <a:pt x="15607" y="18931"/>
                      <a:pt x="15392" y="18931"/>
                      <a:pt x="15178" y="18895"/>
                    </a:cubicBezTo>
                    <a:lnTo>
                      <a:pt x="15142" y="20431"/>
                    </a:lnTo>
                    <a:cubicBezTo>
                      <a:pt x="14749" y="19753"/>
                      <a:pt x="15285" y="18609"/>
                      <a:pt x="14892" y="18752"/>
                    </a:cubicBezTo>
                    <a:lnTo>
                      <a:pt x="14642" y="19896"/>
                    </a:lnTo>
                    <a:cubicBezTo>
                      <a:pt x="14071" y="19252"/>
                      <a:pt x="14428" y="17467"/>
                      <a:pt x="14642" y="16645"/>
                    </a:cubicBezTo>
                    <a:cubicBezTo>
                      <a:pt x="14357" y="16109"/>
                      <a:pt x="13499" y="15930"/>
                      <a:pt x="13285" y="15002"/>
                    </a:cubicBezTo>
                    <a:cubicBezTo>
                      <a:pt x="13035" y="14216"/>
                      <a:pt x="13321" y="12787"/>
                      <a:pt x="14392" y="13002"/>
                    </a:cubicBezTo>
                    <a:lnTo>
                      <a:pt x="14892" y="13645"/>
                    </a:lnTo>
                    <a:cubicBezTo>
                      <a:pt x="15464" y="14716"/>
                      <a:pt x="14214" y="11859"/>
                      <a:pt x="14821" y="12787"/>
                    </a:cubicBezTo>
                    <a:lnTo>
                      <a:pt x="14714" y="12144"/>
                    </a:lnTo>
                    <a:cubicBezTo>
                      <a:pt x="14857" y="12323"/>
                      <a:pt x="14999" y="12502"/>
                      <a:pt x="15035" y="12823"/>
                    </a:cubicBezTo>
                    <a:cubicBezTo>
                      <a:pt x="15142" y="12787"/>
                      <a:pt x="15071" y="12573"/>
                      <a:pt x="15071" y="12144"/>
                    </a:cubicBezTo>
                    <a:lnTo>
                      <a:pt x="15392" y="12894"/>
                    </a:lnTo>
                    <a:cubicBezTo>
                      <a:pt x="15678" y="13359"/>
                      <a:pt x="16357" y="11466"/>
                      <a:pt x="16785" y="11930"/>
                    </a:cubicBezTo>
                    <a:cubicBezTo>
                      <a:pt x="16714" y="12037"/>
                      <a:pt x="16643" y="12109"/>
                      <a:pt x="16571" y="12180"/>
                    </a:cubicBezTo>
                    <a:lnTo>
                      <a:pt x="16464" y="12287"/>
                    </a:lnTo>
                    <a:lnTo>
                      <a:pt x="16464" y="12287"/>
                    </a:lnTo>
                    <a:lnTo>
                      <a:pt x="16464" y="12287"/>
                    </a:lnTo>
                    <a:lnTo>
                      <a:pt x="16464" y="12287"/>
                    </a:lnTo>
                    <a:lnTo>
                      <a:pt x="17536" y="10287"/>
                    </a:lnTo>
                    <a:lnTo>
                      <a:pt x="17536" y="10287"/>
                    </a:lnTo>
                    <a:lnTo>
                      <a:pt x="17536" y="10287"/>
                    </a:lnTo>
                    <a:lnTo>
                      <a:pt x="17500" y="10359"/>
                    </a:lnTo>
                    <a:lnTo>
                      <a:pt x="17428" y="10466"/>
                    </a:lnTo>
                    <a:cubicBezTo>
                      <a:pt x="17214" y="10859"/>
                      <a:pt x="17143" y="10859"/>
                      <a:pt x="16714" y="11430"/>
                    </a:cubicBezTo>
                    <a:cubicBezTo>
                      <a:pt x="16535" y="11644"/>
                      <a:pt x="16321" y="11859"/>
                      <a:pt x="16107" y="12073"/>
                    </a:cubicBezTo>
                    <a:lnTo>
                      <a:pt x="15928" y="12216"/>
                    </a:lnTo>
                    <a:lnTo>
                      <a:pt x="15857" y="12287"/>
                    </a:lnTo>
                    <a:lnTo>
                      <a:pt x="15821" y="12323"/>
                    </a:lnTo>
                    <a:lnTo>
                      <a:pt x="15821" y="12323"/>
                    </a:lnTo>
                    <a:lnTo>
                      <a:pt x="15821" y="12323"/>
                    </a:lnTo>
                    <a:lnTo>
                      <a:pt x="15821" y="12323"/>
                    </a:lnTo>
                    <a:cubicBezTo>
                      <a:pt x="15285" y="12787"/>
                      <a:pt x="20357" y="8358"/>
                      <a:pt x="18214" y="10251"/>
                    </a:cubicBezTo>
                    <a:lnTo>
                      <a:pt x="18214" y="10251"/>
                    </a:lnTo>
                    <a:lnTo>
                      <a:pt x="18071" y="10394"/>
                    </a:lnTo>
                    <a:cubicBezTo>
                      <a:pt x="17928" y="10502"/>
                      <a:pt x="17678" y="10644"/>
                      <a:pt x="17214" y="10859"/>
                    </a:cubicBezTo>
                    <a:cubicBezTo>
                      <a:pt x="16928" y="10930"/>
                      <a:pt x="16142" y="11251"/>
                      <a:pt x="15785" y="11287"/>
                    </a:cubicBezTo>
                    <a:cubicBezTo>
                      <a:pt x="15928" y="11251"/>
                      <a:pt x="16035" y="11359"/>
                      <a:pt x="16214" y="11395"/>
                    </a:cubicBezTo>
                    <a:cubicBezTo>
                      <a:pt x="16500" y="11609"/>
                      <a:pt x="16785" y="11930"/>
                      <a:pt x="17035" y="12323"/>
                    </a:cubicBezTo>
                    <a:cubicBezTo>
                      <a:pt x="18036" y="13395"/>
                      <a:pt x="16714" y="14538"/>
                      <a:pt x="15535" y="14680"/>
                    </a:cubicBezTo>
                    <a:cubicBezTo>
                      <a:pt x="15250" y="14752"/>
                      <a:pt x="14964" y="14716"/>
                      <a:pt x="14749" y="14716"/>
                    </a:cubicBezTo>
                    <a:cubicBezTo>
                      <a:pt x="14642" y="14716"/>
                      <a:pt x="14535" y="14645"/>
                      <a:pt x="14464" y="14609"/>
                    </a:cubicBezTo>
                    <a:cubicBezTo>
                      <a:pt x="14357" y="14502"/>
                      <a:pt x="14321" y="14502"/>
                      <a:pt x="14678" y="14931"/>
                    </a:cubicBezTo>
                    <a:cubicBezTo>
                      <a:pt x="15750" y="16073"/>
                      <a:pt x="16321" y="17217"/>
                      <a:pt x="16357" y="17859"/>
                    </a:cubicBezTo>
                    <a:lnTo>
                      <a:pt x="18893" y="16859"/>
                    </a:lnTo>
                    <a:cubicBezTo>
                      <a:pt x="18821" y="17109"/>
                      <a:pt x="18714" y="17359"/>
                      <a:pt x="18571" y="17610"/>
                    </a:cubicBezTo>
                    <a:cubicBezTo>
                      <a:pt x="18464" y="17788"/>
                      <a:pt x="18357" y="17931"/>
                      <a:pt x="18250" y="18074"/>
                    </a:cubicBezTo>
                    <a:cubicBezTo>
                      <a:pt x="17500" y="18967"/>
                      <a:pt x="17964" y="17967"/>
                      <a:pt x="20393" y="18002"/>
                    </a:cubicBezTo>
                    <a:cubicBezTo>
                      <a:pt x="20393" y="18002"/>
                      <a:pt x="20893" y="18038"/>
                      <a:pt x="21715" y="18074"/>
                    </a:cubicBezTo>
                    <a:cubicBezTo>
                      <a:pt x="21715" y="18074"/>
                      <a:pt x="21679" y="17931"/>
                      <a:pt x="21715" y="17645"/>
                    </a:cubicBezTo>
                    <a:cubicBezTo>
                      <a:pt x="21715" y="17038"/>
                      <a:pt x="21893" y="15788"/>
                      <a:pt x="21715" y="14431"/>
                    </a:cubicBezTo>
                    <a:cubicBezTo>
                      <a:pt x="21465" y="11787"/>
                      <a:pt x="19250" y="8787"/>
                      <a:pt x="10499" y="12359"/>
                    </a:cubicBezTo>
                    <a:lnTo>
                      <a:pt x="10213" y="12144"/>
                    </a:lnTo>
                    <a:cubicBezTo>
                      <a:pt x="8606" y="13966"/>
                      <a:pt x="7856" y="16145"/>
                      <a:pt x="9677" y="18645"/>
                    </a:cubicBezTo>
                    <a:cubicBezTo>
                      <a:pt x="7463" y="19145"/>
                      <a:pt x="9999" y="22253"/>
                      <a:pt x="10320" y="23467"/>
                    </a:cubicBezTo>
                    <a:lnTo>
                      <a:pt x="10106" y="23467"/>
                    </a:lnTo>
                    <a:cubicBezTo>
                      <a:pt x="12106" y="24718"/>
                      <a:pt x="13071" y="26253"/>
                      <a:pt x="14571" y="27361"/>
                    </a:cubicBezTo>
                    <a:lnTo>
                      <a:pt x="15214" y="27861"/>
                    </a:lnTo>
                    <a:lnTo>
                      <a:pt x="18178" y="27754"/>
                    </a:lnTo>
                    <a:cubicBezTo>
                      <a:pt x="19179" y="27718"/>
                      <a:pt x="20393" y="27432"/>
                      <a:pt x="20857" y="26539"/>
                    </a:cubicBezTo>
                    <a:cubicBezTo>
                      <a:pt x="20857" y="26718"/>
                      <a:pt x="21072" y="27289"/>
                      <a:pt x="20536" y="27575"/>
                    </a:cubicBezTo>
                    <a:cubicBezTo>
                      <a:pt x="22286" y="26539"/>
                      <a:pt x="23465" y="24824"/>
                      <a:pt x="24393" y="25646"/>
                    </a:cubicBezTo>
                    <a:cubicBezTo>
                      <a:pt x="26894" y="22967"/>
                      <a:pt x="29073" y="19538"/>
                      <a:pt x="27715" y="17252"/>
                    </a:cubicBezTo>
                    <a:lnTo>
                      <a:pt x="28001" y="17467"/>
                    </a:lnTo>
                    <a:cubicBezTo>
                      <a:pt x="27001" y="16145"/>
                      <a:pt x="28215" y="16252"/>
                      <a:pt x="27787" y="15002"/>
                    </a:cubicBezTo>
                    <a:cubicBezTo>
                      <a:pt x="27965" y="14966"/>
                      <a:pt x="28037" y="14931"/>
                      <a:pt x="28108" y="14931"/>
                    </a:cubicBezTo>
                    <a:cubicBezTo>
                      <a:pt x="27072" y="13752"/>
                      <a:pt x="28287" y="11859"/>
                      <a:pt x="27715" y="10894"/>
                    </a:cubicBezTo>
                    <a:lnTo>
                      <a:pt x="28537" y="10787"/>
                    </a:lnTo>
                    <a:cubicBezTo>
                      <a:pt x="28394" y="9966"/>
                      <a:pt x="28287" y="9215"/>
                      <a:pt x="28001" y="8358"/>
                    </a:cubicBezTo>
                    <a:cubicBezTo>
                      <a:pt x="28037" y="8680"/>
                      <a:pt x="28037" y="9037"/>
                      <a:pt x="28001" y="9323"/>
                    </a:cubicBezTo>
                    <a:cubicBezTo>
                      <a:pt x="25787" y="9537"/>
                      <a:pt x="29108" y="7108"/>
                      <a:pt x="26715" y="5608"/>
                    </a:cubicBezTo>
                    <a:cubicBezTo>
                      <a:pt x="26287" y="4644"/>
                      <a:pt x="24679" y="4393"/>
                      <a:pt x="23429" y="4750"/>
                    </a:cubicBezTo>
                    <a:cubicBezTo>
                      <a:pt x="22179" y="4965"/>
                      <a:pt x="21143" y="5429"/>
                      <a:pt x="20857" y="4608"/>
                    </a:cubicBezTo>
                    <a:cubicBezTo>
                      <a:pt x="19786" y="5179"/>
                      <a:pt x="22215" y="3429"/>
                      <a:pt x="20929" y="3608"/>
                    </a:cubicBezTo>
                    <a:cubicBezTo>
                      <a:pt x="21429" y="2536"/>
                      <a:pt x="21750" y="3215"/>
                      <a:pt x="21929" y="2250"/>
                    </a:cubicBezTo>
                    <a:cubicBezTo>
                      <a:pt x="20572" y="2215"/>
                      <a:pt x="20393" y="286"/>
                      <a:pt x="18929" y="893"/>
                    </a:cubicBezTo>
                    <a:lnTo>
                      <a:pt x="19071" y="0"/>
                    </a:lnTo>
                    <a:cubicBezTo>
                      <a:pt x="17178" y="1429"/>
                      <a:pt x="15750" y="-1143"/>
                      <a:pt x="14642" y="821"/>
                    </a:cubicBezTo>
                    <a:cubicBezTo>
                      <a:pt x="13142" y="2179"/>
                      <a:pt x="12928" y="-1536"/>
                      <a:pt x="11499" y="1214"/>
                    </a:cubicBezTo>
                    <a:lnTo>
                      <a:pt x="10356" y="429"/>
                    </a:lnTo>
                    <a:cubicBezTo>
                      <a:pt x="9463" y="821"/>
                      <a:pt x="10427" y="2250"/>
                      <a:pt x="9320" y="2322"/>
                    </a:cubicBezTo>
                    <a:cubicBezTo>
                      <a:pt x="8999" y="1536"/>
                      <a:pt x="7963" y="2679"/>
                      <a:pt x="8070" y="1607"/>
                    </a:cubicBezTo>
                    <a:cubicBezTo>
                      <a:pt x="6748" y="1929"/>
                      <a:pt x="5963" y="3322"/>
                      <a:pt x="5355" y="4750"/>
                    </a:cubicBezTo>
                    <a:cubicBezTo>
                      <a:pt x="4677" y="6179"/>
                      <a:pt x="4141" y="7537"/>
                      <a:pt x="2498" y="8858"/>
                    </a:cubicBezTo>
                    <a:cubicBezTo>
                      <a:pt x="3605" y="10216"/>
                      <a:pt x="2212" y="11644"/>
                      <a:pt x="3248" y="12466"/>
                    </a:cubicBezTo>
                    <a:cubicBezTo>
                      <a:pt x="2534" y="12394"/>
                      <a:pt x="2605" y="15930"/>
                      <a:pt x="1426" y="13823"/>
                    </a:cubicBezTo>
                    <a:cubicBezTo>
                      <a:pt x="1355" y="13645"/>
                      <a:pt x="1426" y="13323"/>
                      <a:pt x="1676" y="13359"/>
                    </a:cubicBezTo>
                    <a:lnTo>
                      <a:pt x="819" y="13002"/>
                    </a:lnTo>
                    <a:cubicBezTo>
                      <a:pt x="-1288" y="15216"/>
                      <a:pt x="1319" y="17145"/>
                      <a:pt x="1462" y="19038"/>
                    </a:cubicBezTo>
                    <a:cubicBezTo>
                      <a:pt x="1605" y="18359"/>
                      <a:pt x="1462" y="17610"/>
                      <a:pt x="2141" y="18002"/>
                    </a:cubicBezTo>
                    <a:cubicBezTo>
                      <a:pt x="2176" y="18609"/>
                      <a:pt x="2248" y="19217"/>
                      <a:pt x="2391" y="19824"/>
                    </a:cubicBezTo>
                    <a:lnTo>
                      <a:pt x="1569" y="19681"/>
                    </a:lnTo>
                    <a:cubicBezTo>
                      <a:pt x="1676" y="20646"/>
                      <a:pt x="1891" y="21610"/>
                      <a:pt x="2212" y="22574"/>
                    </a:cubicBezTo>
                    <a:lnTo>
                      <a:pt x="2855" y="21788"/>
                    </a:lnTo>
                    <a:cubicBezTo>
                      <a:pt x="3034" y="23181"/>
                      <a:pt x="2034" y="24646"/>
                      <a:pt x="4105" y="25075"/>
                    </a:cubicBezTo>
                    <a:cubicBezTo>
                      <a:pt x="5105" y="25110"/>
                      <a:pt x="4284" y="23289"/>
                      <a:pt x="5391" y="24182"/>
                    </a:cubicBezTo>
                    <a:cubicBezTo>
                      <a:pt x="5927" y="25896"/>
                      <a:pt x="7499" y="28503"/>
                      <a:pt x="9463" y="30075"/>
                    </a:cubicBezTo>
                    <a:cubicBezTo>
                      <a:pt x="9713" y="28968"/>
                      <a:pt x="10213" y="29361"/>
                      <a:pt x="10820" y="29432"/>
                    </a:cubicBezTo>
                    <a:lnTo>
                      <a:pt x="10570" y="30361"/>
                    </a:lnTo>
                    <a:cubicBezTo>
                      <a:pt x="13035" y="30218"/>
                      <a:pt x="10820" y="32826"/>
                      <a:pt x="13356" y="32754"/>
                    </a:cubicBezTo>
                    <a:lnTo>
                      <a:pt x="13035" y="33325"/>
                    </a:lnTo>
                    <a:lnTo>
                      <a:pt x="13892" y="31575"/>
                    </a:lnTo>
                    <a:cubicBezTo>
                      <a:pt x="15857" y="30289"/>
                      <a:pt x="14928" y="33933"/>
                      <a:pt x="17035" y="31718"/>
                    </a:cubicBezTo>
                    <a:cubicBezTo>
                      <a:pt x="16250" y="31790"/>
                      <a:pt x="16571" y="29611"/>
                      <a:pt x="17464" y="30111"/>
                    </a:cubicBezTo>
                    <a:lnTo>
                      <a:pt x="17321" y="31004"/>
                    </a:lnTo>
                    <a:cubicBezTo>
                      <a:pt x="17821" y="30861"/>
                      <a:pt x="17964" y="30504"/>
                      <a:pt x="18321" y="30682"/>
                    </a:cubicBezTo>
                    <a:cubicBezTo>
                      <a:pt x="18071" y="31147"/>
                      <a:pt x="18321" y="32004"/>
                      <a:pt x="19143" y="31790"/>
                    </a:cubicBezTo>
                    <a:lnTo>
                      <a:pt x="18786" y="32933"/>
                    </a:lnTo>
                    <a:cubicBezTo>
                      <a:pt x="19250" y="32361"/>
                      <a:pt x="19643" y="31790"/>
                      <a:pt x="20000" y="31182"/>
                    </a:cubicBezTo>
                    <a:cubicBezTo>
                      <a:pt x="20750" y="31540"/>
                      <a:pt x="21357" y="31361"/>
                      <a:pt x="22179" y="31004"/>
                    </a:cubicBezTo>
                    <a:cubicBezTo>
                      <a:pt x="23143" y="30647"/>
                      <a:pt x="24251" y="29897"/>
                      <a:pt x="25072" y="30075"/>
                    </a:cubicBezTo>
                    <a:cubicBezTo>
                      <a:pt x="25072" y="30075"/>
                      <a:pt x="26322" y="29289"/>
                      <a:pt x="27072" y="28254"/>
                    </a:cubicBezTo>
                    <a:cubicBezTo>
                      <a:pt x="27858" y="27253"/>
                      <a:pt x="28358" y="25860"/>
                      <a:pt x="27894" y="25110"/>
                    </a:cubicBezTo>
                    <a:cubicBezTo>
                      <a:pt x="28323" y="26325"/>
                      <a:pt x="29573" y="23967"/>
                      <a:pt x="30251" y="24967"/>
                    </a:cubicBezTo>
                    <a:cubicBezTo>
                      <a:pt x="29894" y="23289"/>
                      <a:pt x="29323" y="19967"/>
                      <a:pt x="29894" y="18645"/>
                    </a:cubicBezTo>
                    <a:lnTo>
                      <a:pt x="30037" y="18860"/>
                    </a:lnTo>
                    <a:cubicBezTo>
                      <a:pt x="30144" y="16288"/>
                      <a:pt x="28858" y="14609"/>
                      <a:pt x="27572" y="13323"/>
                    </a:cubicBezTo>
                    <a:cubicBezTo>
                      <a:pt x="26251" y="12037"/>
                      <a:pt x="24929" y="11144"/>
                      <a:pt x="23501" y="9466"/>
                    </a:cubicBezTo>
                    <a:cubicBezTo>
                      <a:pt x="23143" y="10430"/>
                      <a:pt x="21429" y="8930"/>
                      <a:pt x="21357" y="10430"/>
                    </a:cubicBezTo>
                    <a:cubicBezTo>
                      <a:pt x="19357" y="10251"/>
                      <a:pt x="17536" y="9323"/>
                      <a:pt x="15714" y="9215"/>
                    </a:cubicBezTo>
                    <a:cubicBezTo>
                      <a:pt x="13892" y="9073"/>
                      <a:pt x="12535" y="9823"/>
                      <a:pt x="12892" y="11930"/>
                    </a:cubicBezTo>
                    <a:cubicBezTo>
                      <a:pt x="12035" y="12645"/>
                      <a:pt x="11356" y="12430"/>
                      <a:pt x="10678" y="12394"/>
                    </a:cubicBezTo>
                    <a:lnTo>
                      <a:pt x="8713" y="15466"/>
                    </a:lnTo>
                    <a:cubicBezTo>
                      <a:pt x="8534" y="15573"/>
                      <a:pt x="8356" y="15716"/>
                      <a:pt x="8249" y="15930"/>
                    </a:cubicBezTo>
                    <a:lnTo>
                      <a:pt x="8106" y="15538"/>
                    </a:lnTo>
                    <a:cubicBezTo>
                      <a:pt x="7927" y="18359"/>
                      <a:pt x="7713" y="20324"/>
                      <a:pt x="9856" y="23646"/>
                    </a:cubicBezTo>
                    <a:cubicBezTo>
                      <a:pt x="11463" y="24860"/>
                      <a:pt x="12892" y="23503"/>
                      <a:pt x="14392" y="24718"/>
                    </a:cubicBezTo>
                    <a:cubicBezTo>
                      <a:pt x="13499" y="25182"/>
                      <a:pt x="14321" y="25396"/>
                      <a:pt x="14964" y="25575"/>
                    </a:cubicBezTo>
                    <a:cubicBezTo>
                      <a:pt x="14535" y="25575"/>
                      <a:pt x="14249" y="25789"/>
                      <a:pt x="15035" y="26539"/>
                    </a:cubicBezTo>
                    <a:lnTo>
                      <a:pt x="15107" y="26468"/>
                    </a:lnTo>
                    <a:lnTo>
                      <a:pt x="15107" y="26468"/>
                    </a:lnTo>
                    <a:lnTo>
                      <a:pt x="15107" y="26468"/>
                    </a:lnTo>
                    <a:lnTo>
                      <a:pt x="20357" y="25289"/>
                    </a:lnTo>
                    <a:lnTo>
                      <a:pt x="20357" y="25253"/>
                    </a:lnTo>
                    <a:lnTo>
                      <a:pt x="20357" y="25218"/>
                    </a:lnTo>
                    <a:lnTo>
                      <a:pt x="20357" y="25039"/>
                    </a:lnTo>
                    <a:cubicBezTo>
                      <a:pt x="20357" y="24932"/>
                      <a:pt x="20357" y="24824"/>
                      <a:pt x="20393" y="24753"/>
                    </a:cubicBezTo>
                    <a:cubicBezTo>
                      <a:pt x="20429" y="24789"/>
                      <a:pt x="20500" y="24824"/>
                      <a:pt x="20536" y="24896"/>
                    </a:cubicBezTo>
                    <a:cubicBezTo>
                      <a:pt x="21000" y="24110"/>
                      <a:pt x="20714" y="24039"/>
                      <a:pt x="20357" y="24217"/>
                    </a:cubicBezTo>
                    <a:cubicBezTo>
                      <a:pt x="20286" y="24110"/>
                      <a:pt x="20179" y="24039"/>
                      <a:pt x="19929" y="23931"/>
                    </a:cubicBezTo>
                    <a:cubicBezTo>
                      <a:pt x="21286" y="24074"/>
                      <a:pt x="21429" y="22324"/>
                      <a:pt x="22465" y="23110"/>
                    </a:cubicBezTo>
                    <a:cubicBezTo>
                      <a:pt x="23715" y="21110"/>
                      <a:pt x="23393" y="19038"/>
                      <a:pt x="23679" y="17217"/>
                    </a:cubicBezTo>
                    <a:cubicBezTo>
                      <a:pt x="24393" y="17288"/>
                      <a:pt x="24786" y="17967"/>
                      <a:pt x="24751" y="18574"/>
                    </a:cubicBezTo>
                    <a:lnTo>
                      <a:pt x="25108" y="17181"/>
                    </a:lnTo>
                    <a:cubicBezTo>
                      <a:pt x="26001" y="17538"/>
                      <a:pt x="25322" y="18181"/>
                      <a:pt x="25286" y="18645"/>
                    </a:cubicBezTo>
                    <a:cubicBezTo>
                      <a:pt x="27537" y="17574"/>
                      <a:pt x="25251" y="14859"/>
                      <a:pt x="26715" y="12430"/>
                    </a:cubicBezTo>
                    <a:lnTo>
                      <a:pt x="25929" y="11894"/>
                    </a:lnTo>
                    <a:lnTo>
                      <a:pt x="26037" y="11716"/>
                    </a:lnTo>
                    <a:cubicBezTo>
                      <a:pt x="25644" y="11752"/>
                      <a:pt x="25001" y="11216"/>
                      <a:pt x="24822" y="10894"/>
                    </a:cubicBezTo>
                    <a:cubicBezTo>
                      <a:pt x="25572" y="10359"/>
                      <a:pt x="26822" y="10573"/>
                      <a:pt x="26287" y="9001"/>
                    </a:cubicBezTo>
                    <a:cubicBezTo>
                      <a:pt x="26501" y="8322"/>
                      <a:pt x="25822" y="7180"/>
                      <a:pt x="25251" y="6858"/>
                    </a:cubicBezTo>
                    <a:cubicBezTo>
                      <a:pt x="24572" y="6394"/>
                      <a:pt x="23965" y="6108"/>
                      <a:pt x="23215" y="5715"/>
                    </a:cubicBezTo>
                    <a:cubicBezTo>
                      <a:pt x="23643" y="6394"/>
                      <a:pt x="23108" y="6501"/>
                      <a:pt x="22679" y="6465"/>
                    </a:cubicBezTo>
                    <a:cubicBezTo>
                      <a:pt x="22215" y="6037"/>
                      <a:pt x="22536" y="5144"/>
                      <a:pt x="21857" y="5072"/>
                    </a:cubicBezTo>
                    <a:lnTo>
                      <a:pt x="22500" y="4108"/>
                    </a:lnTo>
                    <a:cubicBezTo>
                      <a:pt x="22108" y="5108"/>
                      <a:pt x="20000" y="3857"/>
                      <a:pt x="19393" y="4358"/>
                    </a:cubicBezTo>
                    <a:cubicBezTo>
                      <a:pt x="19143" y="3358"/>
                      <a:pt x="21000" y="4108"/>
                      <a:pt x="21429" y="3751"/>
                    </a:cubicBezTo>
                    <a:cubicBezTo>
                      <a:pt x="19786" y="2893"/>
                      <a:pt x="18929" y="2964"/>
                      <a:pt x="18500" y="2822"/>
                    </a:cubicBezTo>
                    <a:cubicBezTo>
                      <a:pt x="18036" y="2858"/>
                      <a:pt x="17250" y="2643"/>
                      <a:pt x="15428" y="3179"/>
                    </a:cubicBezTo>
                    <a:cubicBezTo>
                      <a:pt x="13892" y="4608"/>
                      <a:pt x="16071" y="4108"/>
                      <a:pt x="15607" y="5322"/>
                    </a:cubicBezTo>
                    <a:cubicBezTo>
                      <a:pt x="14464" y="6037"/>
                      <a:pt x="14285" y="7215"/>
                      <a:pt x="13106" y="7394"/>
                    </a:cubicBezTo>
                    <a:lnTo>
                      <a:pt x="14035" y="7929"/>
                    </a:lnTo>
                    <a:cubicBezTo>
                      <a:pt x="13535" y="9537"/>
                      <a:pt x="13178" y="10001"/>
                      <a:pt x="11749" y="10287"/>
                    </a:cubicBezTo>
                    <a:cubicBezTo>
                      <a:pt x="12285" y="13573"/>
                      <a:pt x="13785" y="15180"/>
                      <a:pt x="15107" y="15859"/>
                    </a:cubicBezTo>
                    <a:cubicBezTo>
                      <a:pt x="16428" y="16609"/>
                      <a:pt x="17571" y="16895"/>
                      <a:pt x="18536" y="16717"/>
                    </a:cubicBezTo>
                    <a:cubicBezTo>
                      <a:pt x="20322" y="16966"/>
                      <a:pt x="21250" y="16717"/>
                      <a:pt x="21250" y="16717"/>
                    </a:cubicBezTo>
                    <a:cubicBezTo>
                      <a:pt x="21893" y="16645"/>
                      <a:pt x="22215" y="16538"/>
                      <a:pt x="22322" y="16466"/>
                    </a:cubicBezTo>
                    <a:cubicBezTo>
                      <a:pt x="22286" y="16324"/>
                      <a:pt x="22536" y="16502"/>
                      <a:pt x="22108" y="16181"/>
                    </a:cubicBezTo>
                    <a:cubicBezTo>
                      <a:pt x="21393" y="15538"/>
                      <a:pt x="20643" y="15002"/>
                      <a:pt x="20036" y="14288"/>
                    </a:cubicBezTo>
                    <a:cubicBezTo>
                      <a:pt x="18750" y="13109"/>
                      <a:pt x="17821" y="11395"/>
                      <a:pt x="17678" y="10716"/>
                    </a:cubicBezTo>
                    <a:cubicBezTo>
                      <a:pt x="17143" y="10037"/>
                      <a:pt x="17714" y="10680"/>
                      <a:pt x="16000" y="124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" name="Graphic 511">
              <a:extLst>
                <a:ext uri="{FF2B5EF4-FFF2-40B4-BE49-F238E27FC236}">
                  <a16:creationId xmlns:a16="http://schemas.microsoft.com/office/drawing/2014/main" id="{3102AB40-A896-A14F-BE87-39EF164C7D4C}"/>
                </a:ext>
              </a:extLst>
            </p:cNvPr>
            <p:cNvGrpSpPr/>
            <p:nvPr/>
          </p:nvGrpSpPr>
          <p:grpSpPr>
            <a:xfrm>
              <a:off x="7633073" y="6395397"/>
              <a:ext cx="29681" cy="33484"/>
              <a:chOff x="7633073" y="6395397"/>
              <a:chExt cx="29681" cy="33484"/>
            </a:xfrm>
            <a:grpFill/>
          </p:grpSpPr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91CC1F32-56F4-8F41-A500-43B0761AF9DF}"/>
                  </a:ext>
                </a:extLst>
              </p:cNvPr>
              <p:cNvSpPr/>
              <p:nvPr/>
            </p:nvSpPr>
            <p:spPr>
              <a:xfrm>
                <a:off x="7653003" y="6422659"/>
                <a:ext cx="571" cy="235"/>
              </a:xfrm>
              <a:custGeom>
                <a:avLst/>
                <a:gdLst>
                  <a:gd name="connsiteX0" fmla="*/ 572 w 571"/>
                  <a:gd name="connsiteY0" fmla="*/ 0 h 235"/>
                  <a:gd name="connsiteX1" fmla="*/ 0 w 571"/>
                  <a:gd name="connsiteY1" fmla="*/ 179 h 235"/>
                  <a:gd name="connsiteX2" fmla="*/ 572 w 571"/>
                  <a:gd name="connsiteY2" fmla="*/ 0 h 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" h="235">
                    <a:moveTo>
                      <a:pt x="572" y="0"/>
                    </a:moveTo>
                    <a:lnTo>
                      <a:pt x="0" y="179"/>
                    </a:lnTo>
                    <a:cubicBezTo>
                      <a:pt x="179" y="286"/>
                      <a:pt x="357" y="250"/>
                      <a:pt x="5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E69588A7-B4C4-CD4B-B3FF-2D03950A9CB6}"/>
                  </a:ext>
                </a:extLst>
              </p:cNvPr>
              <p:cNvSpPr/>
              <p:nvPr/>
            </p:nvSpPr>
            <p:spPr>
              <a:xfrm>
                <a:off x="7648824" y="6397192"/>
                <a:ext cx="71" cy="107"/>
              </a:xfrm>
              <a:custGeom>
                <a:avLst/>
                <a:gdLst>
                  <a:gd name="connsiteX0" fmla="*/ 0 w 71"/>
                  <a:gd name="connsiteY0" fmla="*/ 107 h 107"/>
                  <a:gd name="connsiteX1" fmla="*/ 71 w 71"/>
                  <a:gd name="connsiteY1" fmla="*/ 0 h 107"/>
                  <a:gd name="connsiteX2" fmla="*/ 0 w 71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07">
                    <a:moveTo>
                      <a:pt x="0" y="107"/>
                    </a:moveTo>
                    <a:lnTo>
                      <a:pt x="71" y="0"/>
                    </a:lnTo>
                    <a:cubicBezTo>
                      <a:pt x="36" y="36"/>
                      <a:pt x="0" y="107"/>
                      <a:pt x="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DD605130-DE26-814C-894C-8A0050AADFEA}"/>
                  </a:ext>
                </a:extLst>
              </p:cNvPr>
              <p:cNvSpPr/>
              <p:nvPr/>
            </p:nvSpPr>
            <p:spPr>
              <a:xfrm>
                <a:off x="7645074" y="6419980"/>
                <a:ext cx="107" cy="35"/>
              </a:xfrm>
              <a:custGeom>
                <a:avLst/>
                <a:gdLst>
                  <a:gd name="connsiteX0" fmla="*/ 107 w 107"/>
                  <a:gd name="connsiteY0" fmla="*/ 0 h 35"/>
                  <a:gd name="connsiteX1" fmla="*/ 71 w 107"/>
                  <a:gd name="connsiteY1" fmla="*/ 0 h 35"/>
                  <a:gd name="connsiteX2" fmla="*/ 0 w 107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0"/>
                    </a:moveTo>
                    <a:lnTo>
                      <a:pt x="71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A57D5A04-11C4-E544-8DC3-99133CE115F7}"/>
                  </a:ext>
                </a:extLst>
              </p:cNvPr>
              <p:cNvSpPr/>
              <p:nvPr/>
            </p:nvSpPr>
            <p:spPr>
              <a:xfrm>
                <a:off x="7633073" y="6395397"/>
                <a:ext cx="29681" cy="33484"/>
              </a:xfrm>
              <a:custGeom>
                <a:avLst/>
                <a:gdLst>
                  <a:gd name="connsiteX0" fmla="*/ 12429 w 29681"/>
                  <a:gd name="connsiteY0" fmla="*/ 22369 h 33484"/>
                  <a:gd name="connsiteX1" fmla="*/ 10464 w 29681"/>
                  <a:gd name="connsiteY1" fmla="*/ 21512 h 33484"/>
                  <a:gd name="connsiteX2" fmla="*/ 8786 w 29681"/>
                  <a:gd name="connsiteY2" fmla="*/ 19940 h 33484"/>
                  <a:gd name="connsiteX3" fmla="*/ 8071 w 29681"/>
                  <a:gd name="connsiteY3" fmla="*/ 19012 h 33484"/>
                  <a:gd name="connsiteX4" fmla="*/ 9964 w 29681"/>
                  <a:gd name="connsiteY4" fmla="*/ 21691 h 33484"/>
                  <a:gd name="connsiteX5" fmla="*/ 10536 w 29681"/>
                  <a:gd name="connsiteY5" fmla="*/ 23190 h 33484"/>
                  <a:gd name="connsiteX6" fmla="*/ 10929 w 29681"/>
                  <a:gd name="connsiteY6" fmla="*/ 24012 h 33484"/>
                  <a:gd name="connsiteX7" fmla="*/ 11036 w 29681"/>
                  <a:gd name="connsiteY7" fmla="*/ 25012 h 33484"/>
                  <a:gd name="connsiteX8" fmla="*/ 11071 w 29681"/>
                  <a:gd name="connsiteY8" fmla="*/ 25369 h 33484"/>
                  <a:gd name="connsiteX9" fmla="*/ 11000 w 29681"/>
                  <a:gd name="connsiteY9" fmla="*/ 25655 h 33484"/>
                  <a:gd name="connsiteX10" fmla="*/ 11143 w 29681"/>
                  <a:gd name="connsiteY10" fmla="*/ 25405 h 33484"/>
                  <a:gd name="connsiteX11" fmla="*/ 12036 w 29681"/>
                  <a:gd name="connsiteY11" fmla="*/ 24619 h 33484"/>
                  <a:gd name="connsiteX12" fmla="*/ 14072 w 29681"/>
                  <a:gd name="connsiteY12" fmla="*/ 23726 h 33484"/>
                  <a:gd name="connsiteX13" fmla="*/ 15322 w 29681"/>
                  <a:gd name="connsiteY13" fmla="*/ 23369 h 33484"/>
                  <a:gd name="connsiteX14" fmla="*/ 15715 w 29681"/>
                  <a:gd name="connsiteY14" fmla="*/ 23298 h 33484"/>
                  <a:gd name="connsiteX15" fmla="*/ 16608 w 29681"/>
                  <a:gd name="connsiteY15" fmla="*/ 23190 h 33484"/>
                  <a:gd name="connsiteX16" fmla="*/ 16322 w 29681"/>
                  <a:gd name="connsiteY16" fmla="*/ 23155 h 33484"/>
                  <a:gd name="connsiteX17" fmla="*/ 16572 w 29681"/>
                  <a:gd name="connsiteY17" fmla="*/ 23155 h 33484"/>
                  <a:gd name="connsiteX18" fmla="*/ 16001 w 29681"/>
                  <a:gd name="connsiteY18" fmla="*/ 22941 h 33484"/>
                  <a:gd name="connsiteX19" fmla="*/ 16251 w 29681"/>
                  <a:gd name="connsiteY19" fmla="*/ 22976 h 33484"/>
                  <a:gd name="connsiteX20" fmla="*/ 16144 w 29681"/>
                  <a:gd name="connsiteY20" fmla="*/ 22869 h 33484"/>
                  <a:gd name="connsiteX21" fmla="*/ 16501 w 29681"/>
                  <a:gd name="connsiteY21" fmla="*/ 22941 h 33484"/>
                  <a:gd name="connsiteX22" fmla="*/ 16144 w 29681"/>
                  <a:gd name="connsiteY22" fmla="*/ 22619 h 33484"/>
                  <a:gd name="connsiteX23" fmla="*/ 15179 w 29681"/>
                  <a:gd name="connsiteY23" fmla="*/ 22226 h 33484"/>
                  <a:gd name="connsiteX24" fmla="*/ 14429 w 29681"/>
                  <a:gd name="connsiteY24" fmla="*/ 21655 h 33484"/>
                  <a:gd name="connsiteX25" fmla="*/ 13286 w 29681"/>
                  <a:gd name="connsiteY25" fmla="*/ 20619 h 33484"/>
                  <a:gd name="connsiteX26" fmla="*/ 13286 w 29681"/>
                  <a:gd name="connsiteY26" fmla="*/ 20619 h 33484"/>
                  <a:gd name="connsiteX27" fmla="*/ 12929 w 29681"/>
                  <a:gd name="connsiteY27" fmla="*/ 21869 h 33484"/>
                  <a:gd name="connsiteX28" fmla="*/ 10536 w 29681"/>
                  <a:gd name="connsiteY28" fmla="*/ 18333 h 33484"/>
                  <a:gd name="connsiteX29" fmla="*/ 10357 w 29681"/>
                  <a:gd name="connsiteY29" fmla="*/ 18440 h 33484"/>
                  <a:gd name="connsiteX30" fmla="*/ 10321 w 29681"/>
                  <a:gd name="connsiteY30" fmla="*/ 18440 h 33484"/>
                  <a:gd name="connsiteX31" fmla="*/ 9500 w 29681"/>
                  <a:gd name="connsiteY31" fmla="*/ 18654 h 33484"/>
                  <a:gd name="connsiteX32" fmla="*/ 9143 w 29681"/>
                  <a:gd name="connsiteY32" fmla="*/ 18690 h 33484"/>
                  <a:gd name="connsiteX33" fmla="*/ 9500 w 29681"/>
                  <a:gd name="connsiteY33" fmla="*/ 18654 h 33484"/>
                  <a:gd name="connsiteX34" fmla="*/ 8357 w 29681"/>
                  <a:gd name="connsiteY34" fmla="*/ 18726 h 33484"/>
                  <a:gd name="connsiteX35" fmla="*/ 9357 w 29681"/>
                  <a:gd name="connsiteY35" fmla="*/ 18940 h 33484"/>
                  <a:gd name="connsiteX36" fmla="*/ 9000 w 29681"/>
                  <a:gd name="connsiteY36" fmla="*/ 18833 h 33484"/>
                  <a:gd name="connsiteX37" fmla="*/ 9214 w 29681"/>
                  <a:gd name="connsiteY37" fmla="*/ 19261 h 33484"/>
                  <a:gd name="connsiteX38" fmla="*/ 10929 w 29681"/>
                  <a:gd name="connsiteY38" fmla="*/ 19619 h 33484"/>
                  <a:gd name="connsiteX39" fmla="*/ 9214 w 29681"/>
                  <a:gd name="connsiteY39" fmla="*/ 19511 h 33484"/>
                  <a:gd name="connsiteX40" fmla="*/ 10571 w 29681"/>
                  <a:gd name="connsiteY40" fmla="*/ 19976 h 33484"/>
                  <a:gd name="connsiteX41" fmla="*/ 7035 w 29681"/>
                  <a:gd name="connsiteY41" fmla="*/ 19226 h 33484"/>
                  <a:gd name="connsiteX42" fmla="*/ 6892 w 29681"/>
                  <a:gd name="connsiteY42" fmla="*/ 19297 h 33484"/>
                  <a:gd name="connsiteX43" fmla="*/ 8285 w 29681"/>
                  <a:gd name="connsiteY43" fmla="*/ 20940 h 33484"/>
                  <a:gd name="connsiteX44" fmla="*/ 13500 w 29681"/>
                  <a:gd name="connsiteY44" fmla="*/ 18690 h 33484"/>
                  <a:gd name="connsiteX45" fmla="*/ 12857 w 29681"/>
                  <a:gd name="connsiteY45" fmla="*/ 20512 h 33484"/>
                  <a:gd name="connsiteX46" fmla="*/ 13679 w 29681"/>
                  <a:gd name="connsiteY46" fmla="*/ 20119 h 33484"/>
                  <a:gd name="connsiteX47" fmla="*/ 14536 w 29681"/>
                  <a:gd name="connsiteY47" fmla="*/ 19583 h 33484"/>
                  <a:gd name="connsiteX48" fmla="*/ 15608 w 29681"/>
                  <a:gd name="connsiteY48" fmla="*/ 19690 h 33484"/>
                  <a:gd name="connsiteX49" fmla="*/ 14858 w 29681"/>
                  <a:gd name="connsiteY49" fmla="*/ 19083 h 33484"/>
                  <a:gd name="connsiteX50" fmla="*/ 14215 w 29681"/>
                  <a:gd name="connsiteY50" fmla="*/ 18690 h 33484"/>
                  <a:gd name="connsiteX51" fmla="*/ 15143 w 29681"/>
                  <a:gd name="connsiteY51" fmla="*/ 18869 h 33484"/>
                  <a:gd name="connsiteX52" fmla="*/ 14608 w 29681"/>
                  <a:gd name="connsiteY52" fmla="*/ 18333 h 33484"/>
                  <a:gd name="connsiteX53" fmla="*/ 15572 w 29681"/>
                  <a:gd name="connsiteY53" fmla="*/ 18476 h 33484"/>
                  <a:gd name="connsiteX54" fmla="*/ 16108 w 29681"/>
                  <a:gd name="connsiteY54" fmla="*/ 15904 h 33484"/>
                  <a:gd name="connsiteX55" fmla="*/ 17894 w 29681"/>
                  <a:gd name="connsiteY55" fmla="*/ 14868 h 33484"/>
                  <a:gd name="connsiteX56" fmla="*/ 17072 w 29681"/>
                  <a:gd name="connsiteY56" fmla="*/ 11832 h 33484"/>
                  <a:gd name="connsiteX57" fmla="*/ 17001 w 29681"/>
                  <a:gd name="connsiteY57" fmla="*/ 11368 h 33484"/>
                  <a:gd name="connsiteX58" fmla="*/ 16965 w 29681"/>
                  <a:gd name="connsiteY58" fmla="*/ 11118 h 33484"/>
                  <a:gd name="connsiteX59" fmla="*/ 17251 w 29681"/>
                  <a:gd name="connsiteY59" fmla="*/ 12868 h 33484"/>
                  <a:gd name="connsiteX60" fmla="*/ 17251 w 29681"/>
                  <a:gd name="connsiteY60" fmla="*/ 12868 h 33484"/>
                  <a:gd name="connsiteX61" fmla="*/ 17251 w 29681"/>
                  <a:gd name="connsiteY61" fmla="*/ 12868 h 33484"/>
                  <a:gd name="connsiteX62" fmla="*/ 17251 w 29681"/>
                  <a:gd name="connsiteY62" fmla="*/ 12868 h 33484"/>
                  <a:gd name="connsiteX63" fmla="*/ 17251 w 29681"/>
                  <a:gd name="connsiteY63" fmla="*/ 12868 h 33484"/>
                  <a:gd name="connsiteX64" fmla="*/ 17287 w 29681"/>
                  <a:gd name="connsiteY64" fmla="*/ 12832 h 33484"/>
                  <a:gd name="connsiteX65" fmla="*/ 17322 w 29681"/>
                  <a:gd name="connsiteY65" fmla="*/ 12796 h 33484"/>
                  <a:gd name="connsiteX66" fmla="*/ 17644 w 29681"/>
                  <a:gd name="connsiteY66" fmla="*/ 12582 h 33484"/>
                  <a:gd name="connsiteX67" fmla="*/ 18358 w 29681"/>
                  <a:gd name="connsiteY67" fmla="*/ 12582 h 33484"/>
                  <a:gd name="connsiteX68" fmla="*/ 18823 w 29681"/>
                  <a:gd name="connsiteY68" fmla="*/ 13082 h 33484"/>
                  <a:gd name="connsiteX69" fmla="*/ 18894 w 29681"/>
                  <a:gd name="connsiteY69" fmla="*/ 13404 h 33484"/>
                  <a:gd name="connsiteX70" fmla="*/ 18858 w 29681"/>
                  <a:gd name="connsiteY70" fmla="*/ 13582 h 33484"/>
                  <a:gd name="connsiteX71" fmla="*/ 19001 w 29681"/>
                  <a:gd name="connsiteY71" fmla="*/ 12975 h 33484"/>
                  <a:gd name="connsiteX72" fmla="*/ 20073 w 29681"/>
                  <a:gd name="connsiteY72" fmla="*/ 10546 h 33484"/>
                  <a:gd name="connsiteX73" fmla="*/ 18251 w 29681"/>
                  <a:gd name="connsiteY73" fmla="*/ 11189 h 33484"/>
                  <a:gd name="connsiteX74" fmla="*/ 17644 w 29681"/>
                  <a:gd name="connsiteY74" fmla="*/ 11261 h 33484"/>
                  <a:gd name="connsiteX75" fmla="*/ 16608 w 29681"/>
                  <a:gd name="connsiteY75" fmla="*/ 11368 h 33484"/>
                  <a:gd name="connsiteX76" fmla="*/ 16429 w 29681"/>
                  <a:gd name="connsiteY76" fmla="*/ 11796 h 33484"/>
                  <a:gd name="connsiteX77" fmla="*/ 16429 w 29681"/>
                  <a:gd name="connsiteY77" fmla="*/ 15511 h 33484"/>
                  <a:gd name="connsiteX78" fmla="*/ 19037 w 29681"/>
                  <a:gd name="connsiteY78" fmla="*/ 18404 h 33484"/>
                  <a:gd name="connsiteX79" fmla="*/ 27395 w 29681"/>
                  <a:gd name="connsiteY79" fmla="*/ 18226 h 33484"/>
                  <a:gd name="connsiteX80" fmla="*/ 27681 w 29681"/>
                  <a:gd name="connsiteY80" fmla="*/ 18440 h 33484"/>
                  <a:gd name="connsiteX81" fmla="*/ 28324 w 29681"/>
                  <a:gd name="connsiteY81" fmla="*/ 14011 h 33484"/>
                  <a:gd name="connsiteX82" fmla="*/ 29502 w 29681"/>
                  <a:gd name="connsiteY82" fmla="*/ 11689 h 33484"/>
                  <a:gd name="connsiteX83" fmla="*/ 29681 w 29681"/>
                  <a:gd name="connsiteY83" fmla="*/ 11761 h 33484"/>
                  <a:gd name="connsiteX84" fmla="*/ 28288 w 29681"/>
                  <a:gd name="connsiteY84" fmla="*/ 5974 h 33484"/>
                  <a:gd name="connsiteX85" fmla="*/ 29288 w 29681"/>
                  <a:gd name="connsiteY85" fmla="*/ 6224 h 33484"/>
                  <a:gd name="connsiteX86" fmla="*/ 26752 w 29681"/>
                  <a:gd name="connsiteY86" fmla="*/ 2224 h 33484"/>
                  <a:gd name="connsiteX87" fmla="*/ 17465 w 29681"/>
                  <a:gd name="connsiteY87" fmla="*/ 1366 h 33484"/>
                  <a:gd name="connsiteX88" fmla="*/ 17537 w 29681"/>
                  <a:gd name="connsiteY88" fmla="*/ 1009 h 33484"/>
                  <a:gd name="connsiteX89" fmla="*/ 15858 w 29681"/>
                  <a:gd name="connsiteY89" fmla="*/ 2045 h 33484"/>
                  <a:gd name="connsiteX90" fmla="*/ 15715 w 29681"/>
                  <a:gd name="connsiteY90" fmla="*/ 1759 h 33484"/>
                  <a:gd name="connsiteX91" fmla="*/ 12107 w 29681"/>
                  <a:gd name="connsiteY91" fmla="*/ 3902 h 33484"/>
                  <a:gd name="connsiteX92" fmla="*/ 11643 w 29681"/>
                  <a:gd name="connsiteY92" fmla="*/ 3224 h 33484"/>
                  <a:gd name="connsiteX93" fmla="*/ 10214 w 29681"/>
                  <a:gd name="connsiteY93" fmla="*/ 4438 h 33484"/>
                  <a:gd name="connsiteX94" fmla="*/ 10857 w 29681"/>
                  <a:gd name="connsiteY94" fmla="*/ 4188 h 33484"/>
                  <a:gd name="connsiteX95" fmla="*/ 9000 w 29681"/>
                  <a:gd name="connsiteY95" fmla="*/ 5831 h 33484"/>
                  <a:gd name="connsiteX96" fmla="*/ 9750 w 29681"/>
                  <a:gd name="connsiteY96" fmla="*/ 10368 h 33484"/>
                  <a:gd name="connsiteX97" fmla="*/ 8857 w 29681"/>
                  <a:gd name="connsiteY97" fmla="*/ 10046 h 33484"/>
                  <a:gd name="connsiteX98" fmla="*/ 7607 w 29681"/>
                  <a:gd name="connsiteY98" fmla="*/ 8939 h 33484"/>
                  <a:gd name="connsiteX99" fmla="*/ 6142 w 29681"/>
                  <a:gd name="connsiteY99" fmla="*/ 10403 h 33484"/>
                  <a:gd name="connsiteX100" fmla="*/ 5357 w 29681"/>
                  <a:gd name="connsiteY100" fmla="*/ 9975 h 33484"/>
                  <a:gd name="connsiteX101" fmla="*/ 4321 w 29681"/>
                  <a:gd name="connsiteY101" fmla="*/ 12832 h 33484"/>
                  <a:gd name="connsiteX102" fmla="*/ 2678 w 29681"/>
                  <a:gd name="connsiteY102" fmla="*/ 14547 h 33484"/>
                  <a:gd name="connsiteX103" fmla="*/ 1320 w 29681"/>
                  <a:gd name="connsiteY103" fmla="*/ 14689 h 33484"/>
                  <a:gd name="connsiteX104" fmla="*/ 1928 w 29681"/>
                  <a:gd name="connsiteY104" fmla="*/ 16047 h 33484"/>
                  <a:gd name="connsiteX105" fmla="*/ 499 w 29681"/>
                  <a:gd name="connsiteY105" fmla="*/ 16261 h 33484"/>
                  <a:gd name="connsiteX106" fmla="*/ 106 w 29681"/>
                  <a:gd name="connsiteY106" fmla="*/ 23047 h 33484"/>
                  <a:gd name="connsiteX107" fmla="*/ 2678 w 29681"/>
                  <a:gd name="connsiteY107" fmla="*/ 25191 h 33484"/>
                  <a:gd name="connsiteX108" fmla="*/ 2142 w 29681"/>
                  <a:gd name="connsiteY108" fmla="*/ 27298 h 33484"/>
                  <a:gd name="connsiteX109" fmla="*/ 2035 w 29681"/>
                  <a:gd name="connsiteY109" fmla="*/ 26798 h 33484"/>
                  <a:gd name="connsiteX110" fmla="*/ 1142 w 29681"/>
                  <a:gd name="connsiteY110" fmla="*/ 27013 h 33484"/>
                  <a:gd name="connsiteX111" fmla="*/ 5785 w 29681"/>
                  <a:gd name="connsiteY111" fmla="*/ 31013 h 33484"/>
                  <a:gd name="connsiteX112" fmla="*/ 5571 w 29681"/>
                  <a:gd name="connsiteY112" fmla="*/ 29834 h 33484"/>
                  <a:gd name="connsiteX113" fmla="*/ 6928 w 29681"/>
                  <a:gd name="connsiteY113" fmla="*/ 30834 h 33484"/>
                  <a:gd name="connsiteX114" fmla="*/ 6250 w 29681"/>
                  <a:gd name="connsiteY114" fmla="*/ 31334 h 33484"/>
                  <a:gd name="connsiteX115" fmla="*/ 8428 w 29681"/>
                  <a:gd name="connsiteY115" fmla="*/ 32870 h 33484"/>
                  <a:gd name="connsiteX116" fmla="*/ 8428 w 29681"/>
                  <a:gd name="connsiteY116" fmla="*/ 31870 h 33484"/>
                  <a:gd name="connsiteX117" fmla="*/ 8857 w 29681"/>
                  <a:gd name="connsiteY117" fmla="*/ 32406 h 33484"/>
                  <a:gd name="connsiteX118" fmla="*/ 15715 w 29681"/>
                  <a:gd name="connsiteY118" fmla="*/ 31477 h 33484"/>
                  <a:gd name="connsiteX119" fmla="*/ 17894 w 29681"/>
                  <a:gd name="connsiteY119" fmla="*/ 30227 h 33484"/>
                  <a:gd name="connsiteX120" fmla="*/ 16894 w 29681"/>
                  <a:gd name="connsiteY120" fmla="*/ 29048 h 33484"/>
                  <a:gd name="connsiteX121" fmla="*/ 21359 w 29681"/>
                  <a:gd name="connsiteY121" fmla="*/ 26048 h 33484"/>
                  <a:gd name="connsiteX122" fmla="*/ 20573 w 29681"/>
                  <a:gd name="connsiteY122" fmla="*/ 24833 h 33484"/>
                  <a:gd name="connsiteX123" fmla="*/ 21430 w 29681"/>
                  <a:gd name="connsiteY123" fmla="*/ 25155 h 33484"/>
                  <a:gd name="connsiteX124" fmla="*/ 23252 w 29681"/>
                  <a:gd name="connsiteY124" fmla="*/ 23083 h 33484"/>
                  <a:gd name="connsiteX125" fmla="*/ 23823 w 29681"/>
                  <a:gd name="connsiteY125" fmla="*/ 23441 h 33484"/>
                  <a:gd name="connsiteX126" fmla="*/ 22144 w 29681"/>
                  <a:gd name="connsiteY126" fmla="*/ 22441 h 33484"/>
                  <a:gd name="connsiteX127" fmla="*/ 22037 w 29681"/>
                  <a:gd name="connsiteY127" fmla="*/ 19511 h 33484"/>
                  <a:gd name="connsiteX128" fmla="*/ 20430 w 29681"/>
                  <a:gd name="connsiteY128" fmla="*/ 18869 h 33484"/>
                  <a:gd name="connsiteX129" fmla="*/ 21287 w 29681"/>
                  <a:gd name="connsiteY129" fmla="*/ 19118 h 33484"/>
                  <a:gd name="connsiteX130" fmla="*/ 20930 w 29681"/>
                  <a:gd name="connsiteY130" fmla="*/ 18047 h 33484"/>
                  <a:gd name="connsiteX131" fmla="*/ 22002 w 29681"/>
                  <a:gd name="connsiteY131" fmla="*/ 17297 h 33484"/>
                  <a:gd name="connsiteX132" fmla="*/ 23144 w 29681"/>
                  <a:gd name="connsiteY132" fmla="*/ 17833 h 33484"/>
                  <a:gd name="connsiteX133" fmla="*/ 21323 w 29681"/>
                  <a:gd name="connsiteY133" fmla="*/ 16297 h 33484"/>
                  <a:gd name="connsiteX134" fmla="*/ 20537 w 29681"/>
                  <a:gd name="connsiteY134" fmla="*/ 12297 h 33484"/>
                  <a:gd name="connsiteX135" fmla="*/ 15608 w 29681"/>
                  <a:gd name="connsiteY135" fmla="*/ 8796 h 33484"/>
                  <a:gd name="connsiteX136" fmla="*/ 15394 w 29681"/>
                  <a:gd name="connsiteY136" fmla="*/ 8403 h 33484"/>
                  <a:gd name="connsiteX137" fmla="*/ 11607 w 29681"/>
                  <a:gd name="connsiteY137" fmla="*/ 9046 h 33484"/>
                  <a:gd name="connsiteX138" fmla="*/ 10571 w 29681"/>
                  <a:gd name="connsiteY138" fmla="*/ 7046 h 33484"/>
                  <a:gd name="connsiteX139" fmla="*/ 6214 w 29681"/>
                  <a:gd name="connsiteY139" fmla="*/ 9582 h 33484"/>
                  <a:gd name="connsiteX140" fmla="*/ 6321 w 29681"/>
                  <a:gd name="connsiteY140" fmla="*/ 9367 h 33484"/>
                  <a:gd name="connsiteX141" fmla="*/ 2785 w 29681"/>
                  <a:gd name="connsiteY141" fmla="*/ 12868 h 33484"/>
                  <a:gd name="connsiteX142" fmla="*/ 963 w 29681"/>
                  <a:gd name="connsiteY142" fmla="*/ 16154 h 33484"/>
                  <a:gd name="connsiteX143" fmla="*/ 2392 w 29681"/>
                  <a:gd name="connsiteY143" fmla="*/ 17583 h 33484"/>
                  <a:gd name="connsiteX144" fmla="*/ 2928 w 29681"/>
                  <a:gd name="connsiteY144" fmla="*/ 22226 h 33484"/>
                  <a:gd name="connsiteX145" fmla="*/ 1749 w 29681"/>
                  <a:gd name="connsiteY145" fmla="*/ 23798 h 33484"/>
                  <a:gd name="connsiteX146" fmla="*/ 1499 w 29681"/>
                  <a:gd name="connsiteY146" fmla="*/ 23583 h 33484"/>
                  <a:gd name="connsiteX147" fmla="*/ 2463 w 29681"/>
                  <a:gd name="connsiteY147" fmla="*/ 27477 h 33484"/>
                  <a:gd name="connsiteX148" fmla="*/ 5214 w 29681"/>
                  <a:gd name="connsiteY148" fmla="*/ 28941 h 33484"/>
                  <a:gd name="connsiteX149" fmla="*/ 5178 w 29681"/>
                  <a:gd name="connsiteY149" fmla="*/ 29941 h 33484"/>
                  <a:gd name="connsiteX150" fmla="*/ 4678 w 29681"/>
                  <a:gd name="connsiteY150" fmla="*/ 30799 h 33484"/>
                  <a:gd name="connsiteX151" fmla="*/ 5392 w 29681"/>
                  <a:gd name="connsiteY151" fmla="*/ 30870 h 33484"/>
                  <a:gd name="connsiteX152" fmla="*/ 5285 w 29681"/>
                  <a:gd name="connsiteY152" fmla="*/ 31013 h 33484"/>
                  <a:gd name="connsiteX153" fmla="*/ 5999 w 29681"/>
                  <a:gd name="connsiteY153" fmla="*/ 30870 h 33484"/>
                  <a:gd name="connsiteX154" fmla="*/ 6214 w 29681"/>
                  <a:gd name="connsiteY154" fmla="*/ 30406 h 33484"/>
                  <a:gd name="connsiteX155" fmla="*/ 9214 w 29681"/>
                  <a:gd name="connsiteY155" fmla="*/ 33406 h 33484"/>
                  <a:gd name="connsiteX156" fmla="*/ 13965 w 29681"/>
                  <a:gd name="connsiteY156" fmla="*/ 32084 h 33484"/>
                  <a:gd name="connsiteX157" fmla="*/ 15822 w 29681"/>
                  <a:gd name="connsiteY157" fmla="*/ 29798 h 33484"/>
                  <a:gd name="connsiteX158" fmla="*/ 16001 w 29681"/>
                  <a:gd name="connsiteY158" fmla="*/ 31477 h 33484"/>
                  <a:gd name="connsiteX159" fmla="*/ 16965 w 29681"/>
                  <a:gd name="connsiteY159" fmla="*/ 30549 h 33484"/>
                  <a:gd name="connsiteX160" fmla="*/ 16394 w 29681"/>
                  <a:gd name="connsiteY160" fmla="*/ 31835 h 33484"/>
                  <a:gd name="connsiteX161" fmla="*/ 20180 w 29681"/>
                  <a:gd name="connsiteY161" fmla="*/ 28120 h 33484"/>
                  <a:gd name="connsiteX162" fmla="*/ 19787 w 29681"/>
                  <a:gd name="connsiteY162" fmla="*/ 27334 h 33484"/>
                  <a:gd name="connsiteX163" fmla="*/ 19966 w 29681"/>
                  <a:gd name="connsiteY163" fmla="*/ 27298 h 33484"/>
                  <a:gd name="connsiteX164" fmla="*/ 19358 w 29681"/>
                  <a:gd name="connsiteY164" fmla="*/ 26084 h 33484"/>
                  <a:gd name="connsiteX165" fmla="*/ 21537 w 29681"/>
                  <a:gd name="connsiteY165" fmla="*/ 25977 h 33484"/>
                  <a:gd name="connsiteX166" fmla="*/ 21359 w 29681"/>
                  <a:gd name="connsiteY166" fmla="*/ 21940 h 33484"/>
                  <a:gd name="connsiteX167" fmla="*/ 20430 w 29681"/>
                  <a:gd name="connsiteY167" fmla="*/ 22119 h 33484"/>
                  <a:gd name="connsiteX168" fmla="*/ 20787 w 29681"/>
                  <a:gd name="connsiteY168" fmla="*/ 20798 h 33484"/>
                  <a:gd name="connsiteX169" fmla="*/ 21930 w 29681"/>
                  <a:gd name="connsiteY169" fmla="*/ 20547 h 33484"/>
                  <a:gd name="connsiteX170" fmla="*/ 19858 w 29681"/>
                  <a:gd name="connsiteY170" fmla="*/ 19297 h 33484"/>
                  <a:gd name="connsiteX171" fmla="*/ 21501 w 29681"/>
                  <a:gd name="connsiteY171" fmla="*/ 19869 h 33484"/>
                  <a:gd name="connsiteX172" fmla="*/ 19644 w 29681"/>
                  <a:gd name="connsiteY172" fmla="*/ 16511 h 33484"/>
                  <a:gd name="connsiteX173" fmla="*/ 17822 w 29681"/>
                  <a:gd name="connsiteY173" fmla="*/ 17583 h 33484"/>
                  <a:gd name="connsiteX174" fmla="*/ 15072 w 29681"/>
                  <a:gd name="connsiteY174" fmla="*/ 16154 h 33484"/>
                  <a:gd name="connsiteX175" fmla="*/ 15036 w 29681"/>
                  <a:gd name="connsiteY175" fmla="*/ 17261 h 33484"/>
                  <a:gd name="connsiteX176" fmla="*/ 11179 w 29681"/>
                  <a:gd name="connsiteY176" fmla="*/ 17333 h 33484"/>
                  <a:gd name="connsiteX177" fmla="*/ 11857 w 29681"/>
                  <a:gd name="connsiteY177" fmla="*/ 21012 h 33484"/>
                  <a:gd name="connsiteX178" fmla="*/ 13929 w 29681"/>
                  <a:gd name="connsiteY178" fmla="*/ 22548 h 33484"/>
                  <a:gd name="connsiteX179" fmla="*/ 17358 w 29681"/>
                  <a:gd name="connsiteY179" fmla="*/ 23369 h 33484"/>
                  <a:gd name="connsiteX180" fmla="*/ 18501 w 29681"/>
                  <a:gd name="connsiteY180" fmla="*/ 23655 h 33484"/>
                  <a:gd name="connsiteX181" fmla="*/ 17072 w 29681"/>
                  <a:gd name="connsiteY181" fmla="*/ 23155 h 33484"/>
                  <a:gd name="connsiteX182" fmla="*/ 15501 w 29681"/>
                  <a:gd name="connsiteY182" fmla="*/ 22476 h 33484"/>
                  <a:gd name="connsiteX183" fmla="*/ 13465 w 29681"/>
                  <a:gd name="connsiteY183" fmla="*/ 21190 h 33484"/>
                  <a:gd name="connsiteX184" fmla="*/ 12429 w 29681"/>
                  <a:gd name="connsiteY184" fmla="*/ 22369 h 3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</a:cxnLst>
                <a:rect l="l" t="t" r="r" b="b"/>
                <a:pathLst>
                  <a:path w="29681" h="33484">
                    <a:moveTo>
                      <a:pt x="12429" y="22369"/>
                    </a:moveTo>
                    <a:cubicBezTo>
                      <a:pt x="12250" y="22405"/>
                      <a:pt x="11429" y="22226"/>
                      <a:pt x="10464" y="21512"/>
                    </a:cubicBezTo>
                    <a:cubicBezTo>
                      <a:pt x="9893" y="21119"/>
                      <a:pt x="9643" y="20726"/>
                      <a:pt x="8786" y="19940"/>
                    </a:cubicBezTo>
                    <a:cubicBezTo>
                      <a:pt x="8571" y="19726"/>
                      <a:pt x="7857" y="18761"/>
                      <a:pt x="8071" y="19012"/>
                    </a:cubicBezTo>
                    <a:cubicBezTo>
                      <a:pt x="9071" y="20226"/>
                      <a:pt x="9393" y="20583"/>
                      <a:pt x="9964" y="21691"/>
                    </a:cubicBezTo>
                    <a:cubicBezTo>
                      <a:pt x="10179" y="22154"/>
                      <a:pt x="10393" y="22690"/>
                      <a:pt x="10536" y="23190"/>
                    </a:cubicBezTo>
                    <a:cubicBezTo>
                      <a:pt x="10714" y="23441"/>
                      <a:pt x="10822" y="23726"/>
                      <a:pt x="10929" y="24012"/>
                    </a:cubicBezTo>
                    <a:cubicBezTo>
                      <a:pt x="11036" y="24334"/>
                      <a:pt x="11071" y="24655"/>
                      <a:pt x="11036" y="25012"/>
                    </a:cubicBezTo>
                    <a:cubicBezTo>
                      <a:pt x="11036" y="25262"/>
                      <a:pt x="11071" y="25227"/>
                      <a:pt x="11071" y="25369"/>
                    </a:cubicBezTo>
                    <a:cubicBezTo>
                      <a:pt x="11071" y="25441"/>
                      <a:pt x="11000" y="25691"/>
                      <a:pt x="11000" y="25655"/>
                    </a:cubicBezTo>
                    <a:cubicBezTo>
                      <a:pt x="11036" y="25548"/>
                      <a:pt x="11107" y="25441"/>
                      <a:pt x="11143" y="25405"/>
                    </a:cubicBezTo>
                    <a:cubicBezTo>
                      <a:pt x="11143" y="25477"/>
                      <a:pt x="11679" y="24727"/>
                      <a:pt x="12036" y="24619"/>
                    </a:cubicBezTo>
                    <a:cubicBezTo>
                      <a:pt x="12357" y="24476"/>
                      <a:pt x="13286" y="23798"/>
                      <a:pt x="14072" y="23726"/>
                    </a:cubicBezTo>
                    <a:cubicBezTo>
                      <a:pt x="14501" y="23583"/>
                      <a:pt x="14893" y="23441"/>
                      <a:pt x="15322" y="23369"/>
                    </a:cubicBezTo>
                    <a:cubicBezTo>
                      <a:pt x="15751" y="23262"/>
                      <a:pt x="16251" y="23298"/>
                      <a:pt x="15715" y="23298"/>
                    </a:cubicBezTo>
                    <a:lnTo>
                      <a:pt x="16608" y="23190"/>
                    </a:lnTo>
                    <a:cubicBezTo>
                      <a:pt x="16179" y="23226"/>
                      <a:pt x="15858" y="23155"/>
                      <a:pt x="16322" y="23155"/>
                    </a:cubicBezTo>
                    <a:lnTo>
                      <a:pt x="16572" y="23155"/>
                    </a:lnTo>
                    <a:cubicBezTo>
                      <a:pt x="15929" y="23083"/>
                      <a:pt x="16322" y="23012"/>
                      <a:pt x="16001" y="22941"/>
                    </a:cubicBezTo>
                    <a:lnTo>
                      <a:pt x="16251" y="22976"/>
                    </a:lnTo>
                    <a:cubicBezTo>
                      <a:pt x="16215" y="22941"/>
                      <a:pt x="16144" y="22869"/>
                      <a:pt x="16144" y="22869"/>
                    </a:cubicBezTo>
                    <a:lnTo>
                      <a:pt x="16501" y="22941"/>
                    </a:lnTo>
                    <a:cubicBezTo>
                      <a:pt x="15858" y="22726"/>
                      <a:pt x="15822" y="22512"/>
                      <a:pt x="16144" y="22619"/>
                    </a:cubicBezTo>
                    <a:lnTo>
                      <a:pt x="15179" y="22226"/>
                    </a:lnTo>
                    <a:cubicBezTo>
                      <a:pt x="16001" y="22441"/>
                      <a:pt x="14822" y="22083"/>
                      <a:pt x="14429" y="21655"/>
                    </a:cubicBezTo>
                    <a:cubicBezTo>
                      <a:pt x="14000" y="21405"/>
                      <a:pt x="13572" y="21012"/>
                      <a:pt x="13286" y="20619"/>
                    </a:cubicBezTo>
                    <a:lnTo>
                      <a:pt x="13286" y="20619"/>
                    </a:lnTo>
                    <a:cubicBezTo>
                      <a:pt x="12607" y="19583"/>
                      <a:pt x="13429" y="20512"/>
                      <a:pt x="12929" y="21869"/>
                    </a:cubicBezTo>
                    <a:lnTo>
                      <a:pt x="10536" y="18333"/>
                    </a:lnTo>
                    <a:cubicBezTo>
                      <a:pt x="10500" y="18369"/>
                      <a:pt x="10429" y="18369"/>
                      <a:pt x="10357" y="18440"/>
                    </a:cubicBezTo>
                    <a:cubicBezTo>
                      <a:pt x="10429" y="18404"/>
                      <a:pt x="10321" y="18440"/>
                      <a:pt x="10321" y="18440"/>
                    </a:cubicBezTo>
                    <a:cubicBezTo>
                      <a:pt x="10107" y="18547"/>
                      <a:pt x="9821" y="18618"/>
                      <a:pt x="9500" y="18654"/>
                    </a:cubicBezTo>
                    <a:cubicBezTo>
                      <a:pt x="9393" y="18654"/>
                      <a:pt x="9286" y="18690"/>
                      <a:pt x="9143" y="18690"/>
                    </a:cubicBezTo>
                    <a:cubicBezTo>
                      <a:pt x="9071" y="18690"/>
                      <a:pt x="8786" y="18726"/>
                      <a:pt x="9500" y="18654"/>
                    </a:cubicBezTo>
                    <a:cubicBezTo>
                      <a:pt x="9643" y="18690"/>
                      <a:pt x="8535" y="18726"/>
                      <a:pt x="8357" y="18726"/>
                    </a:cubicBezTo>
                    <a:cubicBezTo>
                      <a:pt x="8643" y="18726"/>
                      <a:pt x="9464" y="18797"/>
                      <a:pt x="9357" y="18940"/>
                    </a:cubicBezTo>
                    <a:lnTo>
                      <a:pt x="9000" y="18833"/>
                    </a:lnTo>
                    <a:cubicBezTo>
                      <a:pt x="9107" y="18940"/>
                      <a:pt x="9178" y="19083"/>
                      <a:pt x="9214" y="19261"/>
                    </a:cubicBezTo>
                    <a:lnTo>
                      <a:pt x="10929" y="19619"/>
                    </a:lnTo>
                    <a:cubicBezTo>
                      <a:pt x="10321" y="19833"/>
                      <a:pt x="8893" y="19118"/>
                      <a:pt x="9214" y="19511"/>
                    </a:cubicBezTo>
                    <a:lnTo>
                      <a:pt x="10571" y="19976"/>
                    </a:lnTo>
                    <a:cubicBezTo>
                      <a:pt x="10107" y="20404"/>
                      <a:pt x="8000" y="19726"/>
                      <a:pt x="7035" y="19226"/>
                    </a:cubicBezTo>
                    <a:cubicBezTo>
                      <a:pt x="6928" y="19261"/>
                      <a:pt x="6892" y="19297"/>
                      <a:pt x="6892" y="19297"/>
                    </a:cubicBezTo>
                    <a:cubicBezTo>
                      <a:pt x="7285" y="19654"/>
                      <a:pt x="7893" y="20297"/>
                      <a:pt x="8285" y="20940"/>
                    </a:cubicBezTo>
                    <a:lnTo>
                      <a:pt x="13500" y="18690"/>
                    </a:lnTo>
                    <a:cubicBezTo>
                      <a:pt x="12965" y="20726"/>
                      <a:pt x="11893" y="20976"/>
                      <a:pt x="12857" y="20512"/>
                    </a:cubicBezTo>
                    <a:cubicBezTo>
                      <a:pt x="13822" y="20154"/>
                      <a:pt x="13608" y="20333"/>
                      <a:pt x="13679" y="20119"/>
                    </a:cubicBezTo>
                    <a:cubicBezTo>
                      <a:pt x="13750" y="20011"/>
                      <a:pt x="14072" y="19690"/>
                      <a:pt x="14536" y="19583"/>
                    </a:cubicBezTo>
                    <a:lnTo>
                      <a:pt x="15608" y="19690"/>
                    </a:lnTo>
                    <a:cubicBezTo>
                      <a:pt x="17144" y="20011"/>
                      <a:pt x="13429" y="18833"/>
                      <a:pt x="14858" y="19083"/>
                    </a:cubicBezTo>
                    <a:cubicBezTo>
                      <a:pt x="14643" y="18976"/>
                      <a:pt x="14429" y="18833"/>
                      <a:pt x="14215" y="18690"/>
                    </a:cubicBezTo>
                    <a:cubicBezTo>
                      <a:pt x="14501" y="18690"/>
                      <a:pt x="14822" y="18690"/>
                      <a:pt x="15143" y="18869"/>
                    </a:cubicBezTo>
                    <a:cubicBezTo>
                      <a:pt x="15286" y="18690"/>
                      <a:pt x="15036" y="18618"/>
                      <a:pt x="14608" y="18333"/>
                    </a:cubicBezTo>
                    <a:lnTo>
                      <a:pt x="15572" y="18476"/>
                    </a:lnTo>
                    <a:cubicBezTo>
                      <a:pt x="16572" y="18119"/>
                      <a:pt x="15179" y="16547"/>
                      <a:pt x="16108" y="15904"/>
                    </a:cubicBezTo>
                    <a:cubicBezTo>
                      <a:pt x="17251" y="15975"/>
                      <a:pt x="17715" y="15475"/>
                      <a:pt x="17894" y="14868"/>
                    </a:cubicBezTo>
                    <a:cubicBezTo>
                      <a:pt x="18072" y="14189"/>
                      <a:pt x="17965" y="14047"/>
                      <a:pt x="17072" y="11832"/>
                    </a:cubicBezTo>
                    <a:cubicBezTo>
                      <a:pt x="17037" y="11653"/>
                      <a:pt x="17001" y="11510"/>
                      <a:pt x="17001" y="11368"/>
                    </a:cubicBezTo>
                    <a:lnTo>
                      <a:pt x="16965" y="11118"/>
                    </a:lnTo>
                    <a:lnTo>
                      <a:pt x="17251" y="12868"/>
                    </a:lnTo>
                    <a:lnTo>
                      <a:pt x="17251" y="12868"/>
                    </a:lnTo>
                    <a:lnTo>
                      <a:pt x="17251" y="12868"/>
                    </a:lnTo>
                    <a:lnTo>
                      <a:pt x="17251" y="12868"/>
                    </a:lnTo>
                    <a:lnTo>
                      <a:pt x="17251" y="12868"/>
                    </a:lnTo>
                    <a:lnTo>
                      <a:pt x="17287" y="12832"/>
                    </a:lnTo>
                    <a:lnTo>
                      <a:pt x="17322" y="12796"/>
                    </a:lnTo>
                    <a:cubicBezTo>
                      <a:pt x="17429" y="12689"/>
                      <a:pt x="17537" y="12654"/>
                      <a:pt x="17644" y="12582"/>
                    </a:cubicBezTo>
                    <a:cubicBezTo>
                      <a:pt x="17858" y="12511"/>
                      <a:pt x="18108" y="12511"/>
                      <a:pt x="18358" y="12582"/>
                    </a:cubicBezTo>
                    <a:cubicBezTo>
                      <a:pt x="18537" y="12725"/>
                      <a:pt x="18680" y="12903"/>
                      <a:pt x="18823" y="13082"/>
                    </a:cubicBezTo>
                    <a:cubicBezTo>
                      <a:pt x="18894" y="13189"/>
                      <a:pt x="18965" y="13296"/>
                      <a:pt x="18894" y="13404"/>
                    </a:cubicBezTo>
                    <a:lnTo>
                      <a:pt x="18858" y="13582"/>
                    </a:lnTo>
                    <a:lnTo>
                      <a:pt x="19001" y="12975"/>
                    </a:lnTo>
                    <a:cubicBezTo>
                      <a:pt x="19430" y="11296"/>
                      <a:pt x="19858" y="10760"/>
                      <a:pt x="20073" y="10546"/>
                    </a:cubicBezTo>
                    <a:cubicBezTo>
                      <a:pt x="20037" y="10617"/>
                      <a:pt x="19608" y="10903"/>
                      <a:pt x="18251" y="11189"/>
                    </a:cubicBezTo>
                    <a:cubicBezTo>
                      <a:pt x="18037" y="11225"/>
                      <a:pt x="17858" y="11225"/>
                      <a:pt x="17644" y="11261"/>
                    </a:cubicBezTo>
                    <a:cubicBezTo>
                      <a:pt x="16465" y="11296"/>
                      <a:pt x="16608" y="11332"/>
                      <a:pt x="16608" y="11368"/>
                    </a:cubicBezTo>
                    <a:lnTo>
                      <a:pt x="16429" y="11796"/>
                    </a:lnTo>
                    <a:cubicBezTo>
                      <a:pt x="16465" y="11725"/>
                      <a:pt x="15894" y="13368"/>
                      <a:pt x="16429" y="15511"/>
                    </a:cubicBezTo>
                    <a:cubicBezTo>
                      <a:pt x="16751" y="16547"/>
                      <a:pt x="17429" y="17619"/>
                      <a:pt x="19037" y="18404"/>
                    </a:cubicBezTo>
                    <a:cubicBezTo>
                      <a:pt x="20644" y="19118"/>
                      <a:pt x="23216" y="19690"/>
                      <a:pt x="27395" y="18226"/>
                    </a:cubicBezTo>
                    <a:lnTo>
                      <a:pt x="27681" y="18440"/>
                    </a:lnTo>
                    <a:cubicBezTo>
                      <a:pt x="29145" y="17118"/>
                      <a:pt x="29717" y="15725"/>
                      <a:pt x="28324" y="14011"/>
                    </a:cubicBezTo>
                    <a:cubicBezTo>
                      <a:pt x="30431" y="14118"/>
                      <a:pt x="28859" y="12297"/>
                      <a:pt x="29502" y="11689"/>
                    </a:cubicBezTo>
                    <a:lnTo>
                      <a:pt x="29681" y="11761"/>
                    </a:lnTo>
                    <a:cubicBezTo>
                      <a:pt x="28181" y="10511"/>
                      <a:pt x="30824" y="7689"/>
                      <a:pt x="28288" y="5974"/>
                    </a:cubicBezTo>
                    <a:cubicBezTo>
                      <a:pt x="28467" y="5974"/>
                      <a:pt x="29074" y="5760"/>
                      <a:pt x="29288" y="6224"/>
                    </a:cubicBezTo>
                    <a:cubicBezTo>
                      <a:pt x="28288" y="4581"/>
                      <a:pt x="26145" y="3224"/>
                      <a:pt x="26752" y="2224"/>
                    </a:cubicBezTo>
                    <a:cubicBezTo>
                      <a:pt x="22537" y="-598"/>
                      <a:pt x="18572" y="-563"/>
                      <a:pt x="17465" y="1366"/>
                    </a:cubicBezTo>
                    <a:lnTo>
                      <a:pt x="17537" y="1009"/>
                    </a:lnTo>
                    <a:cubicBezTo>
                      <a:pt x="16894" y="2402"/>
                      <a:pt x="16608" y="1295"/>
                      <a:pt x="15858" y="2045"/>
                    </a:cubicBezTo>
                    <a:cubicBezTo>
                      <a:pt x="15786" y="1902"/>
                      <a:pt x="15715" y="1831"/>
                      <a:pt x="15715" y="1759"/>
                    </a:cubicBezTo>
                    <a:cubicBezTo>
                      <a:pt x="14858" y="3152"/>
                      <a:pt x="12429" y="2974"/>
                      <a:pt x="12107" y="3902"/>
                    </a:cubicBezTo>
                    <a:lnTo>
                      <a:pt x="11643" y="3224"/>
                    </a:lnTo>
                    <a:cubicBezTo>
                      <a:pt x="11036" y="3617"/>
                      <a:pt x="10714" y="4045"/>
                      <a:pt x="10214" y="4438"/>
                    </a:cubicBezTo>
                    <a:lnTo>
                      <a:pt x="10857" y="4188"/>
                    </a:lnTo>
                    <a:cubicBezTo>
                      <a:pt x="12072" y="6081"/>
                      <a:pt x="8857" y="3902"/>
                      <a:pt x="9000" y="5831"/>
                    </a:cubicBezTo>
                    <a:cubicBezTo>
                      <a:pt x="7893" y="6474"/>
                      <a:pt x="11107" y="10439"/>
                      <a:pt x="9750" y="10368"/>
                    </a:cubicBezTo>
                    <a:cubicBezTo>
                      <a:pt x="10357" y="11332"/>
                      <a:pt x="8607" y="9046"/>
                      <a:pt x="8857" y="10046"/>
                    </a:cubicBezTo>
                    <a:cubicBezTo>
                      <a:pt x="7893" y="9367"/>
                      <a:pt x="8464" y="9367"/>
                      <a:pt x="7607" y="8939"/>
                    </a:cubicBezTo>
                    <a:cubicBezTo>
                      <a:pt x="7678" y="9832"/>
                      <a:pt x="5928" y="9224"/>
                      <a:pt x="6142" y="10403"/>
                    </a:cubicBezTo>
                    <a:lnTo>
                      <a:pt x="5357" y="9975"/>
                    </a:lnTo>
                    <a:cubicBezTo>
                      <a:pt x="6214" y="11761"/>
                      <a:pt x="3178" y="11404"/>
                      <a:pt x="4321" y="12832"/>
                    </a:cubicBezTo>
                    <a:cubicBezTo>
                      <a:pt x="4535" y="14189"/>
                      <a:pt x="1463" y="12654"/>
                      <a:pt x="2678" y="14547"/>
                    </a:cubicBezTo>
                    <a:lnTo>
                      <a:pt x="1320" y="14689"/>
                    </a:lnTo>
                    <a:cubicBezTo>
                      <a:pt x="927" y="15261"/>
                      <a:pt x="2642" y="15547"/>
                      <a:pt x="1928" y="16047"/>
                    </a:cubicBezTo>
                    <a:cubicBezTo>
                      <a:pt x="1177" y="15833"/>
                      <a:pt x="1142" y="16832"/>
                      <a:pt x="499" y="16261"/>
                    </a:cubicBezTo>
                    <a:cubicBezTo>
                      <a:pt x="-1037" y="17904"/>
                      <a:pt x="1606" y="19869"/>
                      <a:pt x="106" y="23047"/>
                    </a:cubicBezTo>
                    <a:cubicBezTo>
                      <a:pt x="1749" y="23405"/>
                      <a:pt x="1392" y="25191"/>
                      <a:pt x="2678" y="25191"/>
                    </a:cubicBezTo>
                    <a:cubicBezTo>
                      <a:pt x="2035" y="25548"/>
                      <a:pt x="4428" y="28155"/>
                      <a:pt x="2142" y="27298"/>
                    </a:cubicBezTo>
                    <a:cubicBezTo>
                      <a:pt x="1928" y="27227"/>
                      <a:pt x="1785" y="26905"/>
                      <a:pt x="2035" y="26798"/>
                    </a:cubicBezTo>
                    <a:lnTo>
                      <a:pt x="1142" y="27013"/>
                    </a:lnTo>
                    <a:cubicBezTo>
                      <a:pt x="927" y="30049"/>
                      <a:pt x="4428" y="29727"/>
                      <a:pt x="5785" y="31013"/>
                    </a:cubicBezTo>
                    <a:cubicBezTo>
                      <a:pt x="5464" y="30441"/>
                      <a:pt x="4785" y="29977"/>
                      <a:pt x="5571" y="29834"/>
                    </a:cubicBezTo>
                    <a:cubicBezTo>
                      <a:pt x="6035" y="30298"/>
                      <a:pt x="6464" y="30549"/>
                      <a:pt x="6928" y="30834"/>
                    </a:cubicBezTo>
                    <a:lnTo>
                      <a:pt x="6250" y="31334"/>
                    </a:lnTo>
                    <a:cubicBezTo>
                      <a:pt x="6928" y="31870"/>
                      <a:pt x="7643" y="32370"/>
                      <a:pt x="8428" y="32870"/>
                    </a:cubicBezTo>
                    <a:lnTo>
                      <a:pt x="8428" y="31870"/>
                    </a:lnTo>
                    <a:cubicBezTo>
                      <a:pt x="8607" y="32049"/>
                      <a:pt x="8714" y="32227"/>
                      <a:pt x="8857" y="32406"/>
                    </a:cubicBezTo>
                    <a:lnTo>
                      <a:pt x="15715" y="31477"/>
                    </a:lnTo>
                    <a:cubicBezTo>
                      <a:pt x="16751" y="31513"/>
                      <a:pt x="17858" y="31763"/>
                      <a:pt x="17894" y="30227"/>
                    </a:cubicBezTo>
                    <a:cubicBezTo>
                      <a:pt x="17787" y="29298"/>
                      <a:pt x="16251" y="30049"/>
                      <a:pt x="16894" y="29048"/>
                    </a:cubicBezTo>
                    <a:cubicBezTo>
                      <a:pt x="18322" y="28548"/>
                      <a:pt x="20323" y="27477"/>
                      <a:pt x="21359" y="26048"/>
                    </a:cubicBezTo>
                    <a:cubicBezTo>
                      <a:pt x="20358" y="25726"/>
                      <a:pt x="20573" y="25334"/>
                      <a:pt x="20573" y="24833"/>
                    </a:cubicBezTo>
                    <a:lnTo>
                      <a:pt x="21430" y="25155"/>
                    </a:lnTo>
                    <a:cubicBezTo>
                      <a:pt x="20930" y="23012"/>
                      <a:pt x="23609" y="25298"/>
                      <a:pt x="23252" y="23083"/>
                    </a:cubicBezTo>
                    <a:lnTo>
                      <a:pt x="23823" y="23441"/>
                    </a:lnTo>
                    <a:lnTo>
                      <a:pt x="22144" y="22441"/>
                    </a:lnTo>
                    <a:cubicBezTo>
                      <a:pt x="20716" y="20440"/>
                      <a:pt x="24287" y="21833"/>
                      <a:pt x="22037" y="19511"/>
                    </a:cubicBezTo>
                    <a:cubicBezTo>
                      <a:pt x="22109" y="20297"/>
                      <a:pt x="20037" y="19690"/>
                      <a:pt x="20430" y="18869"/>
                    </a:cubicBezTo>
                    <a:lnTo>
                      <a:pt x="21287" y="19118"/>
                    </a:lnTo>
                    <a:cubicBezTo>
                      <a:pt x="21109" y="18583"/>
                      <a:pt x="20751" y="18440"/>
                      <a:pt x="20930" y="18047"/>
                    </a:cubicBezTo>
                    <a:cubicBezTo>
                      <a:pt x="21430" y="18369"/>
                      <a:pt x="22216" y="18190"/>
                      <a:pt x="22002" y="17297"/>
                    </a:cubicBezTo>
                    <a:lnTo>
                      <a:pt x="23144" y="17833"/>
                    </a:lnTo>
                    <a:cubicBezTo>
                      <a:pt x="22573" y="17261"/>
                      <a:pt x="21966" y="16761"/>
                      <a:pt x="21323" y="16297"/>
                    </a:cubicBezTo>
                    <a:cubicBezTo>
                      <a:pt x="22002" y="14975"/>
                      <a:pt x="20430" y="13332"/>
                      <a:pt x="20537" y="12297"/>
                    </a:cubicBezTo>
                    <a:lnTo>
                      <a:pt x="15608" y="8796"/>
                    </a:lnTo>
                    <a:cubicBezTo>
                      <a:pt x="15501" y="8689"/>
                      <a:pt x="15429" y="8582"/>
                      <a:pt x="15394" y="8403"/>
                    </a:cubicBezTo>
                    <a:cubicBezTo>
                      <a:pt x="15394" y="8403"/>
                      <a:pt x="12215" y="7474"/>
                      <a:pt x="11607" y="9046"/>
                    </a:cubicBezTo>
                    <a:cubicBezTo>
                      <a:pt x="12215" y="8082"/>
                      <a:pt x="10214" y="8117"/>
                      <a:pt x="10571" y="7046"/>
                    </a:cubicBezTo>
                    <a:cubicBezTo>
                      <a:pt x="9607" y="8117"/>
                      <a:pt x="7607" y="9724"/>
                      <a:pt x="6214" y="9582"/>
                    </a:cubicBezTo>
                    <a:lnTo>
                      <a:pt x="6321" y="9367"/>
                    </a:lnTo>
                    <a:cubicBezTo>
                      <a:pt x="4142" y="10082"/>
                      <a:pt x="3463" y="11546"/>
                      <a:pt x="2785" y="12868"/>
                    </a:cubicBezTo>
                    <a:cubicBezTo>
                      <a:pt x="2392" y="14118"/>
                      <a:pt x="1928" y="15297"/>
                      <a:pt x="963" y="16154"/>
                    </a:cubicBezTo>
                    <a:cubicBezTo>
                      <a:pt x="1963" y="16475"/>
                      <a:pt x="999" y="17404"/>
                      <a:pt x="2392" y="17583"/>
                    </a:cubicBezTo>
                    <a:cubicBezTo>
                      <a:pt x="2963" y="19833"/>
                      <a:pt x="-1216" y="21119"/>
                      <a:pt x="2928" y="22226"/>
                    </a:cubicBezTo>
                    <a:cubicBezTo>
                      <a:pt x="3071" y="23083"/>
                      <a:pt x="1928" y="23262"/>
                      <a:pt x="1749" y="23798"/>
                    </a:cubicBezTo>
                    <a:lnTo>
                      <a:pt x="1499" y="23583"/>
                    </a:lnTo>
                    <a:cubicBezTo>
                      <a:pt x="2106" y="26084"/>
                      <a:pt x="2142" y="26226"/>
                      <a:pt x="2463" y="27477"/>
                    </a:cubicBezTo>
                    <a:cubicBezTo>
                      <a:pt x="3213" y="28227"/>
                      <a:pt x="4928" y="27477"/>
                      <a:pt x="5214" y="28941"/>
                    </a:cubicBezTo>
                    <a:cubicBezTo>
                      <a:pt x="4249" y="28870"/>
                      <a:pt x="4749" y="29405"/>
                      <a:pt x="5178" y="29941"/>
                    </a:cubicBezTo>
                    <a:cubicBezTo>
                      <a:pt x="4821" y="29692"/>
                      <a:pt x="4464" y="29692"/>
                      <a:pt x="4678" y="30799"/>
                    </a:cubicBezTo>
                    <a:cubicBezTo>
                      <a:pt x="4964" y="30763"/>
                      <a:pt x="5178" y="30799"/>
                      <a:pt x="5392" y="30870"/>
                    </a:cubicBezTo>
                    <a:cubicBezTo>
                      <a:pt x="5357" y="30906"/>
                      <a:pt x="5357" y="30977"/>
                      <a:pt x="5285" y="31013"/>
                    </a:cubicBezTo>
                    <a:cubicBezTo>
                      <a:pt x="6357" y="31692"/>
                      <a:pt x="6428" y="31334"/>
                      <a:pt x="5999" y="30870"/>
                    </a:cubicBezTo>
                    <a:cubicBezTo>
                      <a:pt x="6107" y="30799"/>
                      <a:pt x="6178" y="30656"/>
                      <a:pt x="6214" y="30406"/>
                    </a:cubicBezTo>
                    <a:cubicBezTo>
                      <a:pt x="6464" y="32156"/>
                      <a:pt x="9393" y="32299"/>
                      <a:pt x="9214" y="33406"/>
                    </a:cubicBezTo>
                    <a:cubicBezTo>
                      <a:pt x="11715" y="33763"/>
                      <a:pt x="12893" y="32835"/>
                      <a:pt x="13965" y="32084"/>
                    </a:cubicBezTo>
                    <a:cubicBezTo>
                      <a:pt x="14786" y="31263"/>
                      <a:pt x="15179" y="30441"/>
                      <a:pt x="15822" y="29798"/>
                    </a:cubicBezTo>
                    <a:cubicBezTo>
                      <a:pt x="16394" y="30263"/>
                      <a:pt x="16394" y="30977"/>
                      <a:pt x="16001" y="31477"/>
                    </a:cubicBezTo>
                    <a:cubicBezTo>
                      <a:pt x="16358" y="31156"/>
                      <a:pt x="16715" y="30870"/>
                      <a:pt x="16965" y="30549"/>
                    </a:cubicBezTo>
                    <a:cubicBezTo>
                      <a:pt x="17572" y="31334"/>
                      <a:pt x="16715" y="31477"/>
                      <a:pt x="16394" y="31835"/>
                    </a:cubicBezTo>
                    <a:cubicBezTo>
                      <a:pt x="18894" y="32084"/>
                      <a:pt x="17894" y="28834"/>
                      <a:pt x="20180" y="28120"/>
                    </a:cubicBezTo>
                    <a:lnTo>
                      <a:pt x="19787" y="27334"/>
                    </a:lnTo>
                    <a:lnTo>
                      <a:pt x="19966" y="27298"/>
                    </a:lnTo>
                    <a:cubicBezTo>
                      <a:pt x="19608" y="27084"/>
                      <a:pt x="19358" y="26405"/>
                      <a:pt x="19358" y="26084"/>
                    </a:cubicBezTo>
                    <a:cubicBezTo>
                      <a:pt x="20251" y="26226"/>
                      <a:pt x="21109" y="27013"/>
                      <a:pt x="21537" y="25977"/>
                    </a:cubicBezTo>
                    <a:cubicBezTo>
                      <a:pt x="22680" y="25334"/>
                      <a:pt x="21930" y="23119"/>
                      <a:pt x="21359" y="21940"/>
                    </a:cubicBezTo>
                    <a:cubicBezTo>
                      <a:pt x="21216" y="22619"/>
                      <a:pt x="20751" y="22369"/>
                      <a:pt x="20430" y="22119"/>
                    </a:cubicBezTo>
                    <a:cubicBezTo>
                      <a:pt x="20430" y="21619"/>
                      <a:pt x="21216" y="21190"/>
                      <a:pt x="20787" y="20798"/>
                    </a:cubicBezTo>
                    <a:lnTo>
                      <a:pt x="21930" y="20547"/>
                    </a:lnTo>
                    <a:cubicBezTo>
                      <a:pt x="20930" y="20940"/>
                      <a:pt x="20466" y="19261"/>
                      <a:pt x="19858" y="19297"/>
                    </a:cubicBezTo>
                    <a:cubicBezTo>
                      <a:pt x="20537" y="18654"/>
                      <a:pt x="20894" y="19869"/>
                      <a:pt x="21501" y="19869"/>
                    </a:cubicBezTo>
                    <a:cubicBezTo>
                      <a:pt x="20501" y="17547"/>
                      <a:pt x="21180" y="18618"/>
                      <a:pt x="19644" y="16511"/>
                    </a:cubicBezTo>
                    <a:cubicBezTo>
                      <a:pt x="18144" y="16047"/>
                      <a:pt x="18965" y="17368"/>
                      <a:pt x="17822" y="17583"/>
                    </a:cubicBezTo>
                    <a:cubicBezTo>
                      <a:pt x="16929" y="16975"/>
                      <a:pt x="15894" y="17190"/>
                      <a:pt x="15072" y="16154"/>
                    </a:cubicBezTo>
                    <a:cubicBezTo>
                      <a:pt x="15108" y="16511"/>
                      <a:pt x="15072" y="16904"/>
                      <a:pt x="15036" y="17261"/>
                    </a:cubicBezTo>
                    <a:cubicBezTo>
                      <a:pt x="13250" y="17547"/>
                      <a:pt x="12786" y="17619"/>
                      <a:pt x="11179" y="17333"/>
                    </a:cubicBezTo>
                    <a:cubicBezTo>
                      <a:pt x="10536" y="19154"/>
                      <a:pt x="11322" y="20297"/>
                      <a:pt x="11857" y="21012"/>
                    </a:cubicBezTo>
                    <a:cubicBezTo>
                      <a:pt x="12536" y="21797"/>
                      <a:pt x="13250" y="22262"/>
                      <a:pt x="13929" y="22548"/>
                    </a:cubicBezTo>
                    <a:cubicBezTo>
                      <a:pt x="15251" y="23155"/>
                      <a:pt x="16394" y="23476"/>
                      <a:pt x="17358" y="23369"/>
                    </a:cubicBezTo>
                    <a:cubicBezTo>
                      <a:pt x="17822" y="23441"/>
                      <a:pt x="18215" y="23548"/>
                      <a:pt x="18501" y="23655"/>
                    </a:cubicBezTo>
                    <a:cubicBezTo>
                      <a:pt x="18501" y="23655"/>
                      <a:pt x="17501" y="23369"/>
                      <a:pt x="17072" y="23155"/>
                    </a:cubicBezTo>
                    <a:cubicBezTo>
                      <a:pt x="16001" y="22726"/>
                      <a:pt x="15536" y="22548"/>
                      <a:pt x="15501" y="22476"/>
                    </a:cubicBezTo>
                    <a:cubicBezTo>
                      <a:pt x="12822" y="20940"/>
                      <a:pt x="13786" y="20154"/>
                      <a:pt x="13465" y="21190"/>
                    </a:cubicBezTo>
                    <a:cubicBezTo>
                      <a:pt x="13036" y="22226"/>
                      <a:pt x="12429" y="22405"/>
                      <a:pt x="12429" y="223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" name="Graphic 511">
              <a:extLst>
                <a:ext uri="{FF2B5EF4-FFF2-40B4-BE49-F238E27FC236}">
                  <a16:creationId xmlns:a16="http://schemas.microsoft.com/office/drawing/2014/main" id="{E814F14C-9900-CD4F-BA5E-C405AA2D5E2A}"/>
                </a:ext>
              </a:extLst>
            </p:cNvPr>
            <p:cNvGrpSpPr/>
            <p:nvPr/>
          </p:nvGrpSpPr>
          <p:grpSpPr>
            <a:xfrm>
              <a:off x="7748265" y="6503198"/>
              <a:ext cx="25708" cy="27117"/>
              <a:chOff x="7748265" y="6503198"/>
              <a:chExt cx="25708" cy="27117"/>
            </a:xfrm>
            <a:grpFill/>
          </p:grpSpPr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A71FA467-7D8B-4F49-AD5D-D7EA011A3645}"/>
                  </a:ext>
                </a:extLst>
              </p:cNvPr>
              <p:cNvSpPr/>
              <p:nvPr/>
            </p:nvSpPr>
            <p:spPr>
              <a:xfrm>
                <a:off x="7772982" y="6516064"/>
                <a:ext cx="392" cy="118"/>
              </a:xfrm>
              <a:custGeom>
                <a:avLst/>
                <a:gdLst>
                  <a:gd name="connsiteX0" fmla="*/ 393 w 392"/>
                  <a:gd name="connsiteY0" fmla="*/ 0 h 118"/>
                  <a:gd name="connsiteX1" fmla="*/ 0 w 392"/>
                  <a:gd name="connsiteY1" fmla="*/ 72 h 118"/>
                  <a:gd name="connsiteX2" fmla="*/ 393 w 392"/>
                  <a:gd name="connsiteY2" fmla="*/ 0 h 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2" h="118">
                    <a:moveTo>
                      <a:pt x="393" y="0"/>
                    </a:moveTo>
                    <a:lnTo>
                      <a:pt x="0" y="72"/>
                    </a:lnTo>
                    <a:cubicBezTo>
                      <a:pt x="179" y="143"/>
                      <a:pt x="321" y="143"/>
                      <a:pt x="3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61C6601A-120A-E146-966A-008205E01D9B}"/>
                  </a:ext>
                </a:extLst>
              </p:cNvPr>
              <p:cNvSpPr/>
              <p:nvPr/>
            </p:nvSpPr>
            <p:spPr>
              <a:xfrm>
                <a:off x="7754909" y="6524637"/>
                <a:ext cx="142" cy="15"/>
              </a:xfrm>
              <a:custGeom>
                <a:avLst/>
                <a:gdLst>
                  <a:gd name="connsiteX0" fmla="*/ 143 w 142"/>
                  <a:gd name="connsiteY0" fmla="*/ 0 h 15"/>
                  <a:gd name="connsiteX1" fmla="*/ 0 w 142"/>
                  <a:gd name="connsiteY1" fmla="*/ 0 h 15"/>
                  <a:gd name="connsiteX2" fmla="*/ 143 w 142"/>
                  <a:gd name="connsiteY2" fmla="*/ 0 h 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15">
                    <a:moveTo>
                      <a:pt x="143" y="0"/>
                    </a:moveTo>
                    <a:cubicBezTo>
                      <a:pt x="107" y="0"/>
                      <a:pt x="71" y="0"/>
                      <a:pt x="0" y="0"/>
                    </a:cubicBezTo>
                    <a:cubicBezTo>
                      <a:pt x="71" y="36"/>
                      <a:pt x="143" y="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AB701976-492F-FB42-9193-6FB6ECE6EE18}"/>
                  </a:ext>
                </a:extLst>
              </p:cNvPr>
              <p:cNvSpPr/>
              <p:nvPr/>
            </p:nvSpPr>
            <p:spPr>
              <a:xfrm>
                <a:off x="7760338" y="6512956"/>
                <a:ext cx="35" cy="71"/>
              </a:xfrm>
              <a:custGeom>
                <a:avLst/>
                <a:gdLst>
                  <a:gd name="connsiteX0" fmla="*/ 36 w 35"/>
                  <a:gd name="connsiteY0" fmla="*/ 72 h 71"/>
                  <a:gd name="connsiteX1" fmla="*/ 36 w 35"/>
                  <a:gd name="connsiteY1" fmla="*/ 72 h 71"/>
                  <a:gd name="connsiteX2" fmla="*/ 0 w 35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71">
                    <a:moveTo>
                      <a:pt x="36" y="72"/>
                    </a:moveTo>
                    <a:lnTo>
                      <a:pt x="36" y="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83E4D40D-02FE-E341-B7A4-5D736A5275EA}"/>
                  </a:ext>
                </a:extLst>
              </p:cNvPr>
              <p:cNvSpPr/>
              <p:nvPr/>
            </p:nvSpPr>
            <p:spPr>
              <a:xfrm>
                <a:off x="7748265" y="6503198"/>
                <a:ext cx="25708" cy="27117"/>
              </a:xfrm>
              <a:custGeom>
                <a:avLst/>
                <a:gdLst>
                  <a:gd name="connsiteX0" fmla="*/ 12859 w 25708"/>
                  <a:gd name="connsiteY0" fmla="*/ 9330 h 27117"/>
                  <a:gd name="connsiteX1" fmla="*/ 11859 w 25708"/>
                  <a:gd name="connsiteY1" fmla="*/ 9366 h 27117"/>
                  <a:gd name="connsiteX2" fmla="*/ 12144 w 25708"/>
                  <a:gd name="connsiteY2" fmla="*/ 9866 h 27117"/>
                  <a:gd name="connsiteX3" fmla="*/ 12573 w 25708"/>
                  <a:gd name="connsiteY3" fmla="*/ 11152 h 27117"/>
                  <a:gd name="connsiteX4" fmla="*/ 12144 w 25708"/>
                  <a:gd name="connsiteY4" fmla="*/ 10366 h 27117"/>
                  <a:gd name="connsiteX5" fmla="*/ 12216 w 25708"/>
                  <a:gd name="connsiteY5" fmla="*/ 10652 h 27117"/>
                  <a:gd name="connsiteX6" fmla="*/ 12144 w 25708"/>
                  <a:gd name="connsiteY6" fmla="*/ 10401 h 27117"/>
                  <a:gd name="connsiteX7" fmla="*/ 12609 w 25708"/>
                  <a:gd name="connsiteY7" fmla="*/ 11902 h 27117"/>
                  <a:gd name="connsiteX8" fmla="*/ 12609 w 25708"/>
                  <a:gd name="connsiteY8" fmla="*/ 11866 h 27117"/>
                  <a:gd name="connsiteX9" fmla="*/ 12823 w 25708"/>
                  <a:gd name="connsiteY9" fmla="*/ 12795 h 27117"/>
                  <a:gd name="connsiteX10" fmla="*/ 12787 w 25708"/>
                  <a:gd name="connsiteY10" fmla="*/ 12616 h 27117"/>
                  <a:gd name="connsiteX11" fmla="*/ 12966 w 25708"/>
                  <a:gd name="connsiteY11" fmla="*/ 16581 h 27117"/>
                  <a:gd name="connsiteX12" fmla="*/ 13002 w 25708"/>
                  <a:gd name="connsiteY12" fmla="*/ 16474 h 27117"/>
                  <a:gd name="connsiteX13" fmla="*/ 12930 w 25708"/>
                  <a:gd name="connsiteY13" fmla="*/ 16688 h 27117"/>
                  <a:gd name="connsiteX14" fmla="*/ 12930 w 25708"/>
                  <a:gd name="connsiteY14" fmla="*/ 16688 h 27117"/>
                  <a:gd name="connsiteX15" fmla="*/ 12930 w 25708"/>
                  <a:gd name="connsiteY15" fmla="*/ 16688 h 27117"/>
                  <a:gd name="connsiteX16" fmla="*/ 13644 w 25708"/>
                  <a:gd name="connsiteY16" fmla="*/ 13723 h 27117"/>
                  <a:gd name="connsiteX17" fmla="*/ 13644 w 25708"/>
                  <a:gd name="connsiteY17" fmla="*/ 13723 h 27117"/>
                  <a:gd name="connsiteX18" fmla="*/ 13644 w 25708"/>
                  <a:gd name="connsiteY18" fmla="*/ 13723 h 27117"/>
                  <a:gd name="connsiteX19" fmla="*/ 13644 w 25708"/>
                  <a:gd name="connsiteY19" fmla="*/ 13723 h 27117"/>
                  <a:gd name="connsiteX20" fmla="*/ 13644 w 25708"/>
                  <a:gd name="connsiteY20" fmla="*/ 13759 h 27117"/>
                  <a:gd name="connsiteX21" fmla="*/ 13644 w 25708"/>
                  <a:gd name="connsiteY21" fmla="*/ 13831 h 27117"/>
                  <a:gd name="connsiteX22" fmla="*/ 13609 w 25708"/>
                  <a:gd name="connsiteY22" fmla="*/ 14009 h 27117"/>
                  <a:gd name="connsiteX23" fmla="*/ 13537 w 25708"/>
                  <a:gd name="connsiteY23" fmla="*/ 14188 h 27117"/>
                  <a:gd name="connsiteX24" fmla="*/ 13502 w 25708"/>
                  <a:gd name="connsiteY24" fmla="*/ 14259 h 27117"/>
                  <a:gd name="connsiteX25" fmla="*/ 13502 w 25708"/>
                  <a:gd name="connsiteY25" fmla="*/ 14259 h 27117"/>
                  <a:gd name="connsiteX26" fmla="*/ 14323 w 25708"/>
                  <a:gd name="connsiteY26" fmla="*/ 13831 h 27117"/>
                  <a:gd name="connsiteX27" fmla="*/ 14323 w 25708"/>
                  <a:gd name="connsiteY27" fmla="*/ 13831 h 27117"/>
                  <a:gd name="connsiteX28" fmla="*/ 14395 w 25708"/>
                  <a:gd name="connsiteY28" fmla="*/ 13831 h 27117"/>
                  <a:gd name="connsiteX29" fmla="*/ 14395 w 25708"/>
                  <a:gd name="connsiteY29" fmla="*/ 13831 h 27117"/>
                  <a:gd name="connsiteX30" fmla="*/ 13930 w 25708"/>
                  <a:gd name="connsiteY30" fmla="*/ 13831 h 27117"/>
                  <a:gd name="connsiteX31" fmla="*/ 14359 w 25708"/>
                  <a:gd name="connsiteY31" fmla="*/ 13831 h 27117"/>
                  <a:gd name="connsiteX32" fmla="*/ 14359 w 25708"/>
                  <a:gd name="connsiteY32" fmla="*/ 13831 h 27117"/>
                  <a:gd name="connsiteX33" fmla="*/ 14037 w 25708"/>
                  <a:gd name="connsiteY33" fmla="*/ 13759 h 27117"/>
                  <a:gd name="connsiteX34" fmla="*/ 14216 w 25708"/>
                  <a:gd name="connsiteY34" fmla="*/ 13795 h 27117"/>
                  <a:gd name="connsiteX35" fmla="*/ 13930 w 25708"/>
                  <a:gd name="connsiteY35" fmla="*/ 13723 h 27117"/>
                  <a:gd name="connsiteX36" fmla="*/ 12466 w 25708"/>
                  <a:gd name="connsiteY36" fmla="*/ 13223 h 27117"/>
                  <a:gd name="connsiteX37" fmla="*/ 13573 w 25708"/>
                  <a:gd name="connsiteY37" fmla="*/ 13580 h 27117"/>
                  <a:gd name="connsiteX38" fmla="*/ 13787 w 25708"/>
                  <a:gd name="connsiteY38" fmla="*/ 13652 h 27117"/>
                  <a:gd name="connsiteX39" fmla="*/ 12752 w 25708"/>
                  <a:gd name="connsiteY39" fmla="*/ 13152 h 27117"/>
                  <a:gd name="connsiteX40" fmla="*/ 13252 w 25708"/>
                  <a:gd name="connsiteY40" fmla="*/ 13331 h 27117"/>
                  <a:gd name="connsiteX41" fmla="*/ 13573 w 25708"/>
                  <a:gd name="connsiteY41" fmla="*/ 13509 h 27117"/>
                  <a:gd name="connsiteX42" fmla="*/ 13502 w 25708"/>
                  <a:gd name="connsiteY42" fmla="*/ 13438 h 27117"/>
                  <a:gd name="connsiteX43" fmla="*/ 13787 w 25708"/>
                  <a:gd name="connsiteY43" fmla="*/ 14116 h 27117"/>
                  <a:gd name="connsiteX44" fmla="*/ 14252 w 25708"/>
                  <a:gd name="connsiteY44" fmla="*/ 15759 h 27117"/>
                  <a:gd name="connsiteX45" fmla="*/ 14145 w 25708"/>
                  <a:gd name="connsiteY45" fmla="*/ 15509 h 27117"/>
                  <a:gd name="connsiteX46" fmla="*/ 13966 w 25708"/>
                  <a:gd name="connsiteY46" fmla="*/ 14974 h 27117"/>
                  <a:gd name="connsiteX47" fmla="*/ 13787 w 25708"/>
                  <a:gd name="connsiteY47" fmla="*/ 13795 h 27117"/>
                  <a:gd name="connsiteX48" fmla="*/ 13823 w 25708"/>
                  <a:gd name="connsiteY48" fmla="*/ 12116 h 27117"/>
                  <a:gd name="connsiteX49" fmla="*/ 13787 w 25708"/>
                  <a:gd name="connsiteY49" fmla="*/ 11687 h 27117"/>
                  <a:gd name="connsiteX50" fmla="*/ 11787 w 25708"/>
                  <a:gd name="connsiteY50" fmla="*/ 12366 h 27117"/>
                  <a:gd name="connsiteX51" fmla="*/ 11644 w 25708"/>
                  <a:gd name="connsiteY51" fmla="*/ 12366 h 27117"/>
                  <a:gd name="connsiteX52" fmla="*/ 10751 w 25708"/>
                  <a:gd name="connsiteY52" fmla="*/ 12366 h 27117"/>
                  <a:gd name="connsiteX53" fmla="*/ 10537 w 25708"/>
                  <a:gd name="connsiteY53" fmla="*/ 12366 h 27117"/>
                  <a:gd name="connsiteX54" fmla="*/ 10358 w 25708"/>
                  <a:gd name="connsiteY54" fmla="*/ 12330 h 27117"/>
                  <a:gd name="connsiteX55" fmla="*/ 10287 w 25708"/>
                  <a:gd name="connsiteY55" fmla="*/ 12330 h 27117"/>
                  <a:gd name="connsiteX56" fmla="*/ 9894 w 25708"/>
                  <a:gd name="connsiteY56" fmla="*/ 12259 h 27117"/>
                  <a:gd name="connsiteX57" fmla="*/ 10537 w 25708"/>
                  <a:gd name="connsiteY57" fmla="*/ 12723 h 27117"/>
                  <a:gd name="connsiteX58" fmla="*/ 11287 w 25708"/>
                  <a:gd name="connsiteY58" fmla="*/ 13652 h 27117"/>
                  <a:gd name="connsiteX59" fmla="*/ 15109 w 25708"/>
                  <a:gd name="connsiteY59" fmla="*/ 11188 h 27117"/>
                  <a:gd name="connsiteX60" fmla="*/ 13680 w 25708"/>
                  <a:gd name="connsiteY60" fmla="*/ 12295 h 27117"/>
                  <a:gd name="connsiteX61" fmla="*/ 12716 w 25708"/>
                  <a:gd name="connsiteY61" fmla="*/ 13616 h 27117"/>
                  <a:gd name="connsiteX62" fmla="*/ 11751 w 25708"/>
                  <a:gd name="connsiteY62" fmla="*/ 14509 h 27117"/>
                  <a:gd name="connsiteX63" fmla="*/ 11359 w 25708"/>
                  <a:gd name="connsiteY63" fmla="*/ 14724 h 27117"/>
                  <a:gd name="connsiteX64" fmla="*/ 11894 w 25708"/>
                  <a:gd name="connsiteY64" fmla="*/ 14724 h 27117"/>
                  <a:gd name="connsiteX65" fmla="*/ 13323 w 25708"/>
                  <a:gd name="connsiteY65" fmla="*/ 15081 h 27117"/>
                  <a:gd name="connsiteX66" fmla="*/ 15430 w 25708"/>
                  <a:gd name="connsiteY66" fmla="*/ 16045 h 27117"/>
                  <a:gd name="connsiteX67" fmla="*/ 16216 w 25708"/>
                  <a:gd name="connsiteY67" fmla="*/ 16438 h 27117"/>
                  <a:gd name="connsiteX68" fmla="*/ 15859 w 25708"/>
                  <a:gd name="connsiteY68" fmla="*/ 15866 h 27117"/>
                  <a:gd name="connsiteX69" fmla="*/ 15609 w 25708"/>
                  <a:gd name="connsiteY69" fmla="*/ 15474 h 27117"/>
                  <a:gd name="connsiteX70" fmla="*/ 16681 w 25708"/>
                  <a:gd name="connsiteY70" fmla="*/ 14616 h 27117"/>
                  <a:gd name="connsiteX71" fmla="*/ 9537 w 25708"/>
                  <a:gd name="connsiteY71" fmla="*/ 4222 h 27117"/>
                  <a:gd name="connsiteX72" fmla="*/ 9323 w 25708"/>
                  <a:gd name="connsiteY72" fmla="*/ 3937 h 27117"/>
                  <a:gd name="connsiteX73" fmla="*/ 7858 w 25708"/>
                  <a:gd name="connsiteY73" fmla="*/ 6365 h 27117"/>
                  <a:gd name="connsiteX74" fmla="*/ 6251 w 25708"/>
                  <a:gd name="connsiteY74" fmla="*/ 6794 h 27117"/>
                  <a:gd name="connsiteX75" fmla="*/ 6144 w 25708"/>
                  <a:gd name="connsiteY75" fmla="*/ 6651 h 27117"/>
                  <a:gd name="connsiteX76" fmla="*/ 4429 w 25708"/>
                  <a:gd name="connsiteY76" fmla="*/ 9080 h 27117"/>
                  <a:gd name="connsiteX77" fmla="*/ 3929 w 25708"/>
                  <a:gd name="connsiteY77" fmla="*/ 8401 h 27117"/>
                  <a:gd name="connsiteX78" fmla="*/ 2393 w 25708"/>
                  <a:gd name="connsiteY78" fmla="*/ 10116 h 27117"/>
                  <a:gd name="connsiteX79" fmla="*/ 1750 w 25708"/>
                  <a:gd name="connsiteY79" fmla="*/ 12402 h 27117"/>
                  <a:gd name="connsiteX80" fmla="*/ 1643 w 25708"/>
                  <a:gd name="connsiteY80" fmla="*/ 15617 h 27117"/>
                  <a:gd name="connsiteX81" fmla="*/ 4965 w 25708"/>
                  <a:gd name="connsiteY81" fmla="*/ 20010 h 27117"/>
                  <a:gd name="connsiteX82" fmla="*/ 4608 w 25708"/>
                  <a:gd name="connsiteY82" fmla="*/ 20081 h 27117"/>
                  <a:gd name="connsiteX83" fmla="*/ 6929 w 25708"/>
                  <a:gd name="connsiteY83" fmla="*/ 21153 h 27117"/>
                  <a:gd name="connsiteX84" fmla="*/ 6822 w 25708"/>
                  <a:gd name="connsiteY84" fmla="*/ 21475 h 27117"/>
                  <a:gd name="connsiteX85" fmla="*/ 9680 w 25708"/>
                  <a:gd name="connsiteY85" fmla="*/ 22225 h 27117"/>
                  <a:gd name="connsiteX86" fmla="*/ 9394 w 25708"/>
                  <a:gd name="connsiteY86" fmla="*/ 22974 h 27117"/>
                  <a:gd name="connsiteX87" fmla="*/ 10644 w 25708"/>
                  <a:gd name="connsiteY87" fmla="*/ 23225 h 27117"/>
                  <a:gd name="connsiteX88" fmla="*/ 10251 w 25708"/>
                  <a:gd name="connsiteY88" fmla="*/ 22903 h 27117"/>
                  <a:gd name="connsiteX89" fmla="*/ 11323 w 25708"/>
                  <a:gd name="connsiteY89" fmla="*/ 23582 h 27117"/>
                  <a:gd name="connsiteX90" fmla="*/ 11501 w 25708"/>
                  <a:gd name="connsiteY90" fmla="*/ 23760 h 27117"/>
                  <a:gd name="connsiteX91" fmla="*/ 14716 w 25708"/>
                  <a:gd name="connsiteY91" fmla="*/ 23510 h 27117"/>
                  <a:gd name="connsiteX92" fmla="*/ 15430 w 25708"/>
                  <a:gd name="connsiteY92" fmla="*/ 22832 h 27117"/>
                  <a:gd name="connsiteX93" fmla="*/ 15859 w 25708"/>
                  <a:gd name="connsiteY93" fmla="*/ 18260 h 27117"/>
                  <a:gd name="connsiteX94" fmla="*/ 16681 w 25708"/>
                  <a:gd name="connsiteY94" fmla="*/ 18724 h 27117"/>
                  <a:gd name="connsiteX95" fmla="*/ 17788 w 25708"/>
                  <a:gd name="connsiteY95" fmla="*/ 19974 h 27117"/>
                  <a:gd name="connsiteX96" fmla="*/ 19431 w 25708"/>
                  <a:gd name="connsiteY96" fmla="*/ 18581 h 27117"/>
                  <a:gd name="connsiteX97" fmla="*/ 20217 w 25708"/>
                  <a:gd name="connsiteY97" fmla="*/ 19045 h 27117"/>
                  <a:gd name="connsiteX98" fmla="*/ 21217 w 25708"/>
                  <a:gd name="connsiteY98" fmla="*/ 16045 h 27117"/>
                  <a:gd name="connsiteX99" fmla="*/ 22610 w 25708"/>
                  <a:gd name="connsiteY99" fmla="*/ 14081 h 27117"/>
                  <a:gd name="connsiteX100" fmla="*/ 23896 w 25708"/>
                  <a:gd name="connsiteY100" fmla="*/ 13616 h 27117"/>
                  <a:gd name="connsiteX101" fmla="*/ 23039 w 25708"/>
                  <a:gd name="connsiteY101" fmla="*/ 12366 h 27117"/>
                  <a:gd name="connsiteX102" fmla="*/ 24360 w 25708"/>
                  <a:gd name="connsiteY102" fmla="*/ 11759 h 27117"/>
                  <a:gd name="connsiteX103" fmla="*/ 23646 w 25708"/>
                  <a:gd name="connsiteY103" fmla="*/ 8544 h 27117"/>
                  <a:gd name="connsiteX104" fmla="*/ 21503 w 25708"/>
                  <a:gd name="connsiteY104" fmla="*/ 4080 h 27117"/>
                  <a:gd name="connsiteX105" fmla="*/ 17716 w 25708"/>
                  <a:gd name="connsiteY105" fmla="*/ 3472 h 27117"/>
                  <a:gd name="connsiteX106" fmla="*/ 16752 w 25708"/>
                  <a:gd name="connsiteY106" fmla="*/ 1507 h 27117"/>
                  <a:gd name="connsiteX107" fmla="*/ 17181 w 25708"/>
                  <a:gd name="connsiteY107" fmla="*/ 1829 h 27117"/>
                  <a:gd name="connsiteX108" fmla="*/ 17752 w 25708"/>
                  <a:gd name="connsiteY108" fmla="*/ 1079 h 27117"/>
                  <a:gd name="connsiteX109" fmla="*/ 12216 w 25708"/>
                  <a:gd name="connsiteY109" fmla="*/ 1115 h 27117"/>
                  <a:gd name="connsiteX110" fmla="*/ 12894 w 25708"/>
                  <a:gd name="connsiteY110" fmla="*/ 1865 h 27117"/>
                  <a:gd name="connsiteX111" fmla="*/ 11609 w 25708"/>
                  <a:gd name="connsiteY111" fmla="*/ 1936 h 27117"/>
                  <a:gd name="connsiteX112" fmla="*/ 11751 w 25708"/>
                  <a:gd name="connsiteY112" fmla="*/ 1150 h 27117"/>
                  <a:gd name="connsiteX113" fmla="*/ 9680 w 25708"/>
                  <a:gd name="connsiteY113" fmla="*/ 1150 h 27117"/>
                  <a:gd name="connsiteX114" fmla="*/ 10216 w 25708"/>
                  <a:gd name="connsiteY114" fmla="*/ 1972 h 27117"/>
                  <a:gd name="connsiteX115" fmla="*/ 7572 w 25708"/>
                  <a:gd name="connsiteY115" fmla="*/ 2222 h 27117"/>
                  <a:gd name="connsiteX116" fmla="*/ 8180 w 25708"/>
                  <a:gd name="connsiteY116" fmla="*/ 3651 h 27117"/>
                  <a:gd name="connsiteX117" fmla="*/ 2929 w 25708"/>
                  <a:gd name="connsiteY117" fmla="*/ 5722 h 27117"/>
                  <a:gd name="connsiteX118" fmla="*/ 3429 w 25708"/>
                  <a:gd name="connsiteY118" fmla="*/ 7116 h 27117"/>
                  <a:gd name="connsiteX119" fmla="*/ 2643 w 25708"/>
                  <a:gd name="connsiteY119" fmla="*/ 6651 h 27117"/>
                  <a:gd name="connsiteX120" fmla="*/ 536 w 25708"/>
                  <a:gd name="connsiteY120" fmla="*/ 8651 h 27117"/>
                  <a:gd name="connsiteX121" fmla="*/ 0 w 25708"/>
                  <a:gd name="connsiteY121" fmla="*/ 8258 h 27117"/>
                  <a:gd name="connsiteX122" fmla="*/ 1607 w 25708"/>
                  <a:gd name="connsiteY122" fmla="*/ 9437 h 27117"/>
                  <a:gd name="connsiteX123" fmla="*/ 1536 w 25708"/>
                  <a:gd name="connsiteY123" fmla="*/ 12116 h 27117"/>
                  <a:gd name="connsiteX124" fmla="*/ 3072 w 25708"/>
                  <a:gd name="connsiteY124" fmla="*/ 12795 h 27117"/>
                  <a:gd name="connsiteX125" fmla="*/ 2215 w 25708"/>
                  <a:gd name="connsiteY125" fmla="*/ 12509 h 27117"/>
                  <a:gd name="connsiteX126" fmla="*/ 2536 w 25708"/>
                  <a:gd name="connsiteY126" fmla="*/ 13366 h 27117"/>
                  <a:gd name="connsiteX127" fmla="*/ 1393 w 25708"/>
                  <a:gd name="connsiteY127" fmla="*/ 13831 h 27117"/>
                  <a:gd name="connsiteX128" fmla="*/ 321 w 25708"/>
                  <a:gd name="connsiteY128" fmla="*/ 13331 h 27117"/>
                  <a:gd name="connsiteX129" fmla="*/ 1964 w 25708"/>
                  <a:gd name="connsiteY129" fmla="*/ 14616 h 27117"/>
                  <a:gd name="connsiteX130" fmla="*/ 1464 w 25708"/>
                  <a:gd name="connsiteY130" fmla="*/ 17688 h 27117"/>
                  <a:gd name="connsiteX131" fmla="*/ 3179 w 25708"/>
                  <a:gd name="connsiteY131" fmla="*/ 19903 h 27117"/>
                  <a:gd name="connsiteX132" fmla="*/ 1536 w 25708"/>
                  <a:gd name="connsiteY132" fmla="*/ 21367 h 27117"/>
                  <a:gd name="connsiteX133" fmla="*/ 4215 w 25708"/>
                  <a:gd name="connsiteY133" fmla="*/ 23653 h 27117"/>
                  <a:gd name="connsiteX134" fmla="*/ 4036 w 25708"/>
                  <a:gd name="connsiteY134" fmla="*/ 23618 h 27117"/>
                  <a:gd name="connsiteX135" fmla="*/ 7287 w 25708"/>
                  <a:gd name="connsiteY135" fmla="*/ 25832 h 27117"/>
                  <a:gd name="connsiteX136" fmla="*/ 10787 w 25708"/>
                  <a:gd name="connsiteY136" fmla="*/ 27118 h 27117"/>
                  <a:gd name="connsiteX137" fmla="*/ 12287 w 25708"/>
                  <a:gd name="connsiteY137" fmla="*/ 25475 h 27117"/>
                  <a:gd name="connsiteX138" fmla="*/ 15538 w 25708"/>
                  <a:gd name="connsiteY138" fmla="*/ 25582 h 27117"/>
                  <a:gd name="connsiteX139" fmla="*/ 16538 w 25708"/>
                  <a:gd name="connsiteY139" fmla="*/ 23475 h 27117"/>
                  <a:gd name="connsiteX140" fmla="*/ 18109 w 25708"/>
                  <a:gd name="connsiteY140" fmla="*/ 24153 h 27117"/>
                  <a:gd name="connsiteX141" fmla="*/ 18038 w 25708"/>
                  <a:gd name="connsiteY141" fmla="*/ 24439 h 27117"/>
                  <a:gd name="connsiteX142" fmla="*/ 20324 w 25708"/>
                  <a:gd name="connsiteY142" fmla="*/ 22939 h 27117"/>
                  <a:gd name="connsiteX143" fmla="*/ 20395 w 25708"/>
                  <a:gd name="connsiteY143" fmla="*/ 20617 h 27117"/>
                  <a:gd name="connsiteX144" fmla="*/ 21074 w 25708"/>
                  <a:gd name="connsiteY144" fmla="*/ 20867 h 27117"/>
                  <a:gd name="connsiteX145" fmla="*/ 21788 w 25708"/>
                  <a:gd name="connsiteY145" fmla="*/ 21475 h 27117"/>
                  <a:gd name="connsiteX146" fmla="*/ 21646 w 25708"/>
                  <a:gd name="connsiteY146" fmla="*/ 20939 h 27117"/>
                  <a:gd name="connsiteX147" fmla="*/ 21788 w 25708"/>
                  <a:gd name="connsiteY147" fmla="*/ 21081 h 27117"/>
                  <a:gd name="connsiteX148" fmla="*/ 21538 w 25708"/>
                  <a:gd name="connsiteY148" fmla="*/ 20474 h 27117"/>
                  <a:gd name="connsiteX149" fmla="*/ 21145 w 25708"/>
                  <a:gd name="connsiteY149" fmla="*/ 20153 h 27117"/>
                  <a:gd name="connsiteX150" fmla="*/ 23146 w 25708"/>
                  <a:gd name="connsiteY150" fmla="*/ 19974 h 27117"/>
                  <a:gd name="connsiteX151" fmla="*/ 23324 w 25708"/>
                  <a:gd name="connsiteY151" fmla="*/ 15474 h 27117"/>
                  <a:gd name="connsiteX152" fmla="*/ 24539 w 25708"/>
                  <a:gd name="connsiteY152" fmla="*/ 16688 h 27117"/>
                  <a:gd name="connsiteX153" fmla="*/ 24610 w 25708"/>
                  <a:gd name="connsiteY153" fmla="*/ 15723 h 27117"/>
                  <a:gd name="connsiteX154" fmla="*/ 25003 w 25708"/>
                  <a:gd name="connsiteY154" fmla="*/ 16831 h 27117"/>
                  <a:gd name="connsiteX155" fmla="*/ 25467 w 25708"/>
                  <a:gd name="connsiteY155" fmla="*/ 13509 h 27117"/>
                  <a:gd name="connsiteX156" fmla="*/ 24646 w 25708"/>
                  <a:gd name="connsiteY156" fmla="*/ 13045 h 27117"/>
                  <a:gd name="connsiteX157" fmla="*/ 24789 w 25708"/>
                  <a:gd name="connsiteY157" fmla="*/ 13009 h 27117"/>
                  <a:gd name="connsiteX158" fmla="*/ 23539 w 25708"/>
                  <a:gd name="connsiteY158" fmla="*/ 12330 h 27117"/>
                  <a:gd name="connsiteX159" fmla="*/ 25467 w 25708"/>
                  <a:gd name="connsiteY159" fmla="*/ 12366 h 27117"/>
                  <a:gd name="connsiteX160" fmla="*/ 23931 w 25708"/>
                  <a:gd name="connsiteY160" fmla="*/ 11080 h 27117"/>
                  <a:gd name="connsiteX161" fmla="*/ 22860 w 25708"/>
                  <a:gd name="connsiteY161" fmla="*/ 10937 h 27117"/>
                  <a:gd name="connsiteX162" fmla="*/ 23146 w 25708"/>
                  <a:gd name="connsiteY162" fmla="*/ 10830 h 27117"/>
                  <a:gd name="connsiteX163" fmla="*/ 24574 w 25708"/>
                  <a:gd name="connsiteY163" fmla="*/ 11045 h 27117"/>
                  <a:gd name="connsiteX164" fmla="*/ 22181 w 25708"/>
                  <a:gd name="connsiteY164" fmla="*/ 10687 h 27117"/>
                  <a:gd name="connsiteX165" fmla="*/ 24146 w 25708"/>
                  <a:gd name="connsiteY165" fmla="*/ 10973 h 27117"/>
                  <a:gd name="connsiteX166" fmla="*/ 23360 w 25708"/>
                  <a:gd name="connsiteY166" fmla="*/ 11188 h 27117"/>
                  <a:gd name="connsiteX167" fmla="*/ 20360 w 25708"/>
                  <a:gd name="connsiteY167" fmla="*/ 10759 h 27117"/>
                  <a:gd name="connsiteX168" fmla="*/ 18967 w 25708"/>
                  <a:gd name="connsiteY168" fmla="*/ 11580 h 27117"/>
                  <a:gd name="connsiteX169" fmla="*/ 17538 w 25708"/>
                  <a:gd name="connsiteY169" fmla="*/ 10973 h 27117"/>
                  <a:gd name="connsiteX170" fmla="*/ 16145 w 25708"/>
                  <a:gd name="connsiteY170" fmla="*/ 13223 h 27117"/>
                  <a:gd name="connsiteX171" fmla="*/ 13002 w 25708"/>
                  <a:gd name="connsiteY171" fmla="*/ 11902 h 27117"/>
                  <a:gd name="connsiteX172" fmla="*/ 12180 w 25708"/>
                  <a:gd name="connsiteY172" fmla="*/ 11687 h 27117"/>
                  <a:gd name="connsiteX173" fmla="*/ 11680 w 25708"/>
                  <a:gd name="connsiteY173" fmla="*/ 11509 h 27117"/>
                  <a:gd name="connsiteX174" fmla="*/ 11609 w 25708"/>
                  <a:gd name="connsiteY174" fmla="*/ 10366 h 27117"/>
                  <a:gd name="connsiteX175" fmla="*/ 11644 w 25708"/>
                  <a:gd name="connsiteY175" fmla="*/ 9402 h 27117"/>
                  <a:gd name="connsiteX176" fmla="*/ 12859 w 25708"/>
                  <a:gd name="connsiteY176" fmla="*/ 9330 h 27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</a:cxnLst>
                <a:rect l="l" t="t" r="r" b="b"/>
                <a:pathLst>
                  <a:path w="25708" h="27117">
                    <a:moveTo>
                      <a:pt x="12859" y="9330"/>
                    </a:moveTo>
                    <a:cubicBezTo>
                      <a:pt x="13002" y="9616"/>
                      <a:pt x="11144" y="9008"/>
                      <a:pt x="11859" y="9366"/>
                    </a:cubicBezTo>
                    <a:cubicBezTo>
                      <a:pt x="11751" y="9294"/>
                      <a:pt x="12001" y="9651"/>
                      <a:pt x="12144" y="9866"/>
                    </a:cubicBezTo>
                    <a:cubicBezTo>
                      <a:pt x="13037" y="11152"/>
                      <a:pt x="12037" y="9973"/>
                      <a:pt x="12573" y="11152"/>
                    </a:cubicBezTo>
                    <a:lnTo>
                      <a:pt x="12144" y="10366"/>
                    </a:lnTo>
                    <a:cubicBezTo>
                      <a:pt x="12287" y="10794"/>
                      <a:pt x="12394" y="11080"/>
                      <a:pt x="12216" y="10652"/>
                    </a:cubicBezTo>
                    <a:lnTo>
                      <a:pt x="12144" y="10401"/>
                    </a:lnTo>
                    <a:cubicBezTo>
                      <a:pt x="12216" y="10687"/>
                      <a:pt x="12537" y="11509"/>
                      <a:pt x="12609" y="11902"/>
                    </a:cubicBezTo>
                    <a:lnTo>
                      <a:pt x="12609" y="11866"/>
                    </a:lnTo>
                    <a:lnTo>
                      <a:pt x="12823" y="12795"/>
                    </a:lnTo>
                    <a:lnTo>
                      <a:pt x="12787" y="12616"/>
                    </a:lnTo>
                    <a:cubicBezTo>
                      <a:pt x="13109" y="13973"/>
                      <a:pt x="13180" y="15617"/>
                      <a:pt x="12966" y="16581"/>
                    </a:cubicBezTo>
                    <a:lnTo>
                      <a:pt x="13002" y="16474"/>
                    </a:lnTo>
                    <a:lnTo>
                      <a:pt x="12930" y="16688"/>
                    </a:lnTo>
                    <a:lnTo>
                      <a:pt x="12930" y="16688"/>
                    </a:lnTo>
                    <a:lnTo>
                      <a:pt x="12930" y="16688"/>
                    </a:lnTo>
                    <a:lnTo>
                      <a:pt x="13644" y="13723"/>
                    </a:lnTo>
                    <a:lnTo>
                      <a:pt x="13644" y="13723"/>
                    </a:lnTo>
                    <a:lnTo>
                      <a:pt x="13644" y="13723"/>
                    </a:lnTo>
                    <a:lnTo>
                      <a:pt x="13644" y="13723"/>
                    </a:lnTo>
                    <a:lnTo>
                      <a:pt x="13644" y="13759"/>
                    </a:lnTo>
                    <a:lnTo>
                      <a:pt x="13644" y="13831"/>
                    </a:lnTo>
                    <a:cubicBezTo>
                      <a:pt x="13609" y="13938"/>
                      <a:pt x="13609" y="13938"/>
                      <a:pt x="13609" y="14009"/>
                    </a:cubicBezTo>
                    <a:cubicBezTo>
                      <a:pt x="13609" y="14045"/>
                      <a:pt x="13573" y="14116"/>
                      <a:pt x="13537" y="14188"/>
                    </a:cubicBezTo>
                    <a:cubicBezTo>
                      <a:pt x="13502" y="14259"/>
                      <a:pt x="13466" y="14331"/>
                      <a:pt x="13502" y="14259"/>
                    </a:cubicBezTo>
                    <a:lnTo>
                      <a:pt x="13502" y="14259"/>
                    </a:lnTo>
                    <a:cubicBezTo>
                      <a:pt x="13609" y="14116"/>
                      <a:pt x="14037" y="13866"/>
                      <a:pt x="14323" y="13831"/>
                    </a:cubicBezTo>
                    <a:lnTo>
                      <a:pt x="14323" y="13831"/>
                    </a:lnTo>
                    <a:cubicBezTo>
                      <a:pt x="14323" y="13831"/>
                      <a:pt x="14359" y="13831"/>
                      <a:pt x="14395" y="13831"/>
                    </a:cubicBezTo>
                    <a:lnTo>
                      <a:pt x="14395" y="13831"/>
                    </a:lnTo>
                    <a:cubicBezTo>
                      <a:pt x="14288" y="13831"/>
                      <a:pt x="14109" y="13831"/>
                      <a:pt x="13930" y="13831"/>
                    </a:cubicBezTo>
                    <a:cubicBezTo>
                      <a:pt x="13930" y="13831"/>
                      <a:pt x="14109" y="13831"/>
                      <a:pt x="14359" y="13831"/>
                    </a:cubicBezTo>
                    <a:lnTo>
                      <a:pt x="14359" y="13831"/>
                    </a:lnTo>
                    <a:cubicBezTo>
                      <a:pt x="14430" y="13831"/>
                      <a:pt x="14216" y="13831"/>
                      <a:pt x="14037" y="13759"/>
                    </a:cubicBezTo>
                    <a:lnTo>
                      <a:pt x="14216" y="13795"/>
                    </a:lnTo>
                    <a:lnTo>
                      <a:pt x="13930" y="13723"/>
                    </a:lnTo>
                    <a:lnTo>
                      <a:pt x="12466" y="13223"/>
                    </a:lnTo>
                    <a:cubicBezTo>
                      <a:pt x="12716" y="13223"/>
                      <a:pt x="13216" y="13438"/>
                      <a:pt x="13573" y="13580"/>
                    </a:cubicBezTo>
                    <a:cubicBezTo>
                      <a:pt x="14109" y="13795"/>
                      <a:pt x="13787" y="13652"/>
                      <a:pt x="13787" y="13652"/>
                    </a:cubicBezTo>
                    <a:lnTo>
                      <a:pt x="12752" y="13152"/>
                    </a:lnTo>
                    <a:cubicBezTo>
                      <a:pt x="12823" y="13152"/>
                      <a:pt x="13002" y="13223"/>
                      <a:pt x="13252" y="13331"/>
                    </a:cubicBezTo>
                    <a:cubicBezTo>
                      <a:pt x="13573" y="13509"/>
                      <a:pt x="13680" y="13580"/>
                      <a:pt x="13573" y="13509"/>
                    </a:cubicBezTo>
                    <a:cubicBezTo>
                      <a:pt x="13537" y="13509"/>
                      <a:pt x="13430" y="13402"/>
                      <a:pt x="13502" y="13438"/>
                    </a:cubicBezTo>
                    <a:cubicBezTo>
                      <a:pt x="13430" y="13366"/>
                      <a:pt x="13680" y="13652"/>
                      <a:pt x="13787" y="14116"/>
                    </a:cubicBezTo>
                    <a:lnTo>
                      <a:pt x="14252" y="15759"/>
                    </a:lnTo>
                    <a:lnTo>
                      <a:pt x="14145" y="15509"/>
                    </a:lnTo>
                    <a:lnTo>
                      <a:pt x="13966" y="14974"/>
                    </a:lnTo>
                    <a:cubicBezTo>
                      <a:pt x="13859" y="14616"/>
                      <a:pt x="13823" y="14224"/>
                      <a:pt x="13787" y="13795"/>
                    </a:cubicBezTo>
                    <a:cubicBezTo>
                      <a:pt x="13752" y="13045"/>
                      <a:pt x="13644" y="12723"/>
                      <a:pt x="13823" y="12116"/>
                    </a:cubicBezTo>
                    <a:cubicBezTo>
                      <a:pt x="13823" y="11545"/>
                      <a:pt x="14288" y="11223"/>
                      <a:pt x="13787" y="11687"/>
                    </a:cubicBezTo>
                    <a:cubicBezTo>
                      <a:pt x="13466" y="11973"/>
                      <a:pt x="12573" y="12295"/>
                      <a:pt x="11787" y="12366"/>
                    </a:cubicBezTo>
                    <a:lnTo>
                      <a:pt x="11644" y="12366"/>
                    </a:lnTo>
                    <a:cubicBezTo>
                      <a:pt x="11573" y="12402"/>
                      <a:pt x="10823" y="12366"/>
                      <a:pt x="10751" y="12366"/>
                    </a:cubicBezTo>
                    <a:cubicBezTo>
                      <a:pt x="10680" y="12366"/>
                      <a:pt x="10501" y="12366"/>
                      <a:pt x="10537" y="12366"/>
                    </a:cubicBezTo>
                    <a:cubicBezTo>
                      <a:pt x="10323" y="12330"/>
                      <a:pt x="10251" y="12330"/>
                      <a:pt x="10358" y="12330"/>
                    </a:cubicBezTo>
                    <a:cubicBezTo>
                      <a:pt x="10216" y="12295"/>
                      <a:pt x="9930" y="12259"/>
                      <a:pt x="10287" y="12330"/>
                    </a:cubicBezTo>
                    <a:lnTo>
                      <a:pt x="9894" y="12259"/>
                    </a:lnTo>
                    <a:cubicBezTo>
                      <a:pt x="9465" y="12152"/>
                      <a:pt x="9965" y="12223"/>
                      <a:pt x="10537" y="12723"/>
                    </a:cubicBezTo>
                    <a:cubicBezTo>
                      <a:pt x="10894" y="12973"/>
                      <a:pt x="11287" y="13545"/>
                      <a:pt x="11287" y="13652"/>
                    </a:cubicBezTo>
                    <a:lnTo>
                      <a:pt x="15109" y="11188"/>
                    </a:lnTo>
                    <a:cubicBezTo>
                      <a:pt x="14573" y="11366"/>
                      <a:pt x="13966" y="11866"/>
                      <a:pt x="13680" y="12295"/>
                    </a:cubicBezTo>
                    <a:cubicBezTo>
                      <a:pt x="13359" y="12616"/>
                      <a:pt x="13037" y="13295"/>
                      <a:pt x="12716" y="13616"/>
                    </a:cubicBezTo>
                    <a:cubicBezTo>
                      <a:pt x="12359" y="14045"/>
                      <a:pt x="11787" y="14438"/>
                      <a:pt x="11751" y="14509"/>
                    </a:cubicBezTo>
                    <a:cubicBezTo>
                      <a:pt x="11609" y="14652"/>
                      <a:pt x="11144" y="14795"/>
                      <a:pt x="11359" y="14724"/>
                    </a:cubicBezTo>
                    <a:cubicBezTo>
                      <a:pt x="11394" y="14724"/>
                      <a:pt x="11359" y="14724"/>
                      <a:pt x="11894" y="14724"/>
                    </a:cubicBezTo>
                    <a:cubicBezTo>
                      <a:pt x="12180" y="14759"/>
                      <a:pt x="12537" y="14866"/>
                      <a:pt x="13323" y="15081"/>
                    </a:cubicBezTo>
                    <a:cubicBezTo>
                      <a:pt x="13930" y="15295"/>
                      <a:pt x="14430" y="15581"/>
                      <a:pt x="15430" y="16045"/>
                    </a:cubicBezTo>
                    <a:cubicBezTo>
                      <a:pt x="16681" y="16652"/>
                      <a:pt x="16109" y="16581"/>
                      <a:pt x="16216" y="16438"/>
                    </a:cubicBezTo>
                    <a:cubicBezTo>
                      <a:pt x="16181" y="16331"/>
                      <a:pt x="16073" y="16152"/>
                      <a:pt x="15859" y="15866"/>
                    </a:cubicBezTo>
                    <a:cubicBezTo>
                      <a:pt x="16073" y="15974"/>
                      <a:pt x="15752" y="15581"/>
                      <a:pt x="15609" y="15474"/>
                    </a:cubicBezTo>
                    <a:lnTo>
                      <a:pt x="16681" y="14616"/>
                    </a:lnTo>
                    <a:cubicBezTo>
                      <a:pt x="16323" y="15045"/>
                      <a:pt x="24146" y="7937"/>
                      <a:pt x="9537" y="4222"/>
                    </a:cubicBezTo>
                    <a:lnTo>
                      <a:pt x="9323" y="3937"/>
                    </a:lnTo>
                    <a:cubicBezTo>
                      <a:pt x="7965" y="4115"/>
                      <a:pt x="7215" y="4543"/>
                      <a:pt x="7858" y="6365"/>
                    </a:cubicBezTo>
                    <a:cubicBezTo>
                      <a:pt x="6215" y="5044"/>
                      <a:pt x="6965" y="7008"/>
                      <a:pt x="6251" y="6794"/>
                    </a:cubicBezTo>
                    <a:lnTo>
                      <a:pt x="6144" y="6651"/>
                    </a:lnTo>
                    <a:cubicBezTo>
                      <a:pt x="6858" y="8294"/>
                      <a:pt x="3858" y="7330"/>
                      <a:pt x="4429" y="9080"/>
                    </a:cubicBezTo>
                    <a:cubicBezTo>
                      <a:pt x="4322" y="8973"/>
                      <a:pt x="3822" y="8615"/>
                      <a:pt x="3929" y="8401"/>
                    </a:cubicBezTo>
                    <a:cubicBezTo>
                      <a:pt x="3679" y="9223"/>
                      <a:pt x="3536" y="10580"/>
                      <a:pt x="2393" y="10116"/>
                    </a:cubicBezTo>
                    <a:cubicBezTo>
                      <a:pt x="2143" y="11045"/>
                      <a:pt x="1929" y="11687"/>
                      <a:pt x="1750" y="12402"/>
                    </a:cubicBezTo>
                    <a:cubicBezTo>
                      <a:pt x="1572" y="13438"/>
                      <a:pt x="1464" y="14509"/>
                      <a:pt x="1643" y="15617"/>
                    </a:cubicBezTo>
                    <a:cubicBezTo>
                      <a:pt x="2000" y="18153"/>
                      <a:pt x="3536" y="19760"/>
                      <a:pt x="4965" y="20010"/>
                    </a:cubicBezTo>
                    <a:lnTo>
                      <a:pt x="4608" y="20081"/>
                    </a:lnTo>
                    <a:cubicBezTo>
                      <a:pt x="6322" y="20081"/>
                      <a:pt x="5679" y="20903"/>
                      <a:pt x="6929" y="21153"/>
                    </a:cubicBezTo>
                    <a:cubicBezTo>
                      <a:pt x="6858" y="21332"/>
                      <a:pt x="6894" y="21439"/>
                      <a:pt x="6822" y="21475"/>
                    </a:cubicBezTo>
                    <a:cubicBezTo>
                      <a:pt x="8251" y="20903"/>
                      <a:pt x="8930" y="22510"/>
                      <a:pt x="9680" y="22225"/>
                    </a:cubicBezTo>
                    <a:lnTo>
                      <a:pt x="9394" y="22974"/>
                    </a:lnTo>
                    <a:lnTo>
                      <a:pt x="10644" y="23225"/>
                    </a:lnTo>
                    <a:lnTo>
                      <a:pt x="10251" y="22903"/>
                    </a:lnTo>
                    <a:cubicBezTo>
                      <a:pt x="10966" y="21367"/>
                      <a:pt x="10787" y="23082"/>
                      <a:pt x="11323" y="23582"/>
                    </a:cubicBezTo>
                    <a:lnTo>
                      <a:pt x="11501" y="23760"/>
                    </a:lnTo>
                    <a:lnTo>
                      <a:pt x="14716" y="23510"/>
                    </a:lnTo>
                    <a:cubicBezTo>
                      <a:pt x="15002" y="23475"/>
                      <a:pt x="15288" y="23296"/>
                      <a:pt x="15430" y="22832"/>
                    </a:cubicBezTo>
                    <a:cubicBezTo>
                      <a:pt x="16895" y="22439"/>
                      <a:pt x="14752" y="17831"/>
                      <a:pt x="15859" y="18260"/>
                    </a:cubicBezTo>
                    <a:cubicBezTo>
                      <a:pt x="15395" y="17224"/>
                      <a:pt x="16824" y="19724"/>
                      <a:pt x="16681" y="18724"/>
                    </a:cubicBezTo>
                    <a:cubicBezTo>
                      <a:pt x="17538" y="19510"/>
                      <a:pt x="16966" y="19474"/>
                      <a:pt x="17788" y="19974"/>
                    </a:cubicBezTo>
                    <a:cubicBezTo>
                      <a:pt x="17895" y="19117"/>
                      <a:pt x="19538" y="19831"/>
                      <a:pt x="19431" y="18581"/>
                    </a:cubicBezTo>
                    <a:lnTo>
                      <a:pt x="20217" y="19045"/>
                    </a:lnTo>
                    <a:cubicBezTo>
                      <a:pt x="19431" y="17224"/>
                      <a:pt x="22431" y="17438"/>
                      <a:pt x="21217" y="16045"/>
                    </a:cubicBezTo>
                    <a:cubicBezTo>
                      <a:pt x="20860" y="14724"/>
                      <a:pt x="24074" y="15831"/>
                      <a:pt x="22610" y="14081"/>
                    </a:cubicBezTo>
                    <a:lnTo>
                      <a:pt x="23896" y="13616"/>
                    </a:lnTo>
                    <a:cubicBezTo>
                      <a:pt x="24146" y="12938"/>
                      <a:pt x="22431" y="13045"/>
                      <a:pt x="23039" y="12366"/>
                    </a:cubicBezTo>
                    <a:cubicBezTo>
                      <a:pt x="23824" y="12438"/>
                      <a:pt x="23610" y="11294"/>
                      <a:pt x="24360" y="11759"/>
                    </a:cubicBezTo>
                    <a:cubicBezTo>
                      <a:pt x="24932" y="10759"/>
                      <a:pt x="24324" y="9651"/>
                      <a:pt x="23646" y="8544"/>
                    </a:cubicBezTo>
                    <a:cubicBezTo>
                      <a:pt x="22860" y="7401"/>
                      <a:pt x="22217" y="6294"/>
                      <a:pt x="21503" y="4080"/>
                    </a:cubicBezTo>
                    <a:cubicBezTo>
                      <a:pt x="19967" y="4472"/>
                      <a:pt x="18788" y="2722"/>
                      <a:pt x="17716" y="3472"/>
                    </a:cubicBezTo>
                    <a:cubicBezTo>
                      <a:pt x="18002" y="2758"/>
                      <a:pt x="14395" y="2294"/>
                      <a:pt x="16752" y="1507"/>
                    </a:cubicBezTo>
                    <a:cubicBezTo>
                      <a:pt x="16966" y="1436"/>
                      <a:pt x="17288" y="1579"/>
                      <a:pt x="17181" y="1829"/>
                    </a:cubicBezTo>
                    <a:lnTo>
                      <a:pt x="17752" y="1079"/>
                    </a:lnTo>
                    <a:cubicBezTo>
                      <a:pt x="15716" y="-1421"/>
                      <a:pt x="13609" y="1222"/>
                      <a:pt x="12216" y="1115"/>
                    </a:cubicBezTo>
                    <a:cubicBezTo>
                      <a:pt x="12609" y="1329"/>
                      <a:pt x="13323" y="1258"/>
                      <a:pt x="12894" y="1865"/>
                    </a:cubicBezTo>
                    <a:cubicBezTo>
                      <a:pt x="12430" y="1865"/>
                      <a:pt x="12037" y="1900"/>
                      <a:pt x="11609" y="1936"/>
                    </a:cubicBezTo>
                    <a:lnTo>
                      <a:pt x="11751" y="1150"/>
                    </a:lnTo>
                    <a:cubicBezTo>
                      <a:pt x="11073" y="1115"/>
                      <a:pt x="10394" y="1079"/>
                      <a:pt x="9680" y="1150"/>
                    </a:cubicBezTo>
                    <a:lnTo>
                      <a:pt x="10216" y="1972"/>
                    </a:lnTo>
                    <a:cubicBezTo>
                      <a:pt x="9180" y="1829"/>
                      <a:pt x="8108" y="472"/>
                      <a:pt x="7572" y="2222"/>
                    </a:cubicBezTo>
                    <a:cubicBezTo>
                      <a:pt x="7465" y="3115"/>
                      <a:pt x="9001" y="2901"/>
                      <a:pt x="8180" y="3651"/>
                    </a:cubicBezTo>
                    <a:cubicBezTo>
                      <a:pt x="6787" y="3651"/>
                      <a:pt x="4286" y="4258"/>
                      <a:pt x="2929" y="5722"/>
                    </a:cubicBezTo>
                    <a:cubicBezTo>
                      <a:pt x="3893" y="6223"/>
                      <a:pt x="3536" y="6580"/>
                      <a:pt x="3429" y="7116"/>
                    </a:cubicBezTo>
                    <a:lnTo>
                      <a:pt x="2643" y="6651"/>
                    </a:lnTo>
                    <a:cubicBezTo>
                      <a:pt x="2822" y="8937"/>
                      <a:pt x="429" y="6329"/>
                      <a:pt x="536" y="8651"/>
                    </a:cubicBezTo>
                    <a:lnTo>
                      <a:pt x="0" y="8258"/>
                    </a:lnTo>
                    <a:lnTo>
                      <a:pt x="1607" y="9437"/>
                    </a:lnTo>
                    <a:cubicBezTo>
                      <a:pt x="2822" y="11437"/>
                      <a:pt x="-536" y="9866"/>
                      <a:pt x="1536" y="12116"/>
                    </a:cubicBezTo>
                    <a:cubicBezTo>
                      <a:pt x="1500" y="11437"/>
                      <a:pt x="3536" y="12152"/>
                      <a:pt x="3072" y="12795"/>
                    </a:cubicBezTo>
                    <a:lnTo>
                      <a:pt x="2215" y="12509"/>
                    </a:lnTo>
                    <a:cubicBezTo>
                      <a:pt x="2357" y="12973"/>
                      <a:pt x="2715" y="13116"/>
                      <a:pt x="2536" y="13366"/>
                    </a:cubicBezTo>
                    <a:cubicBezTo>
                      <a:pt x="2072" y="13080"/>
                      <a:pt x="1250" y="13152"/>
                      <a:pt x="1393" y="13831"/>
                    </a:cubicBezTo>
                    <a:lnTo>
                      <a:pt x="321" y="13331"/>
                    </a:lnTo>
                    <a:cubicBezTo>
                      <a:pt x="857" y="13795"/>
                      <a:pt x="1357" y="14224"/>
                      <a:pt x="1964" y="14616"/>
                    </a:cubicBezTo>
                    <a:cubicBezTo>
                      <a:pt x="1036" y="15688"/>
                      <a:pt x="2536" y="16974"/>
                      <a:pt x="1464" y="17688"/>
                    </a:cubicBezTo>
                    <a:cubicBezTo>
                      <a:pt x="1393" y="17652"/>
                      <a:pt x="1679" y="20117"/>
                      <a:pt x="3179" y="19903"/>
                    </a:cubicBezTo>
                    <a:cubicBezTo>
                      <a:pt x="2215" y="19903"/>
                      <a:pt x="2572" y="21189"/>
                      <a:pt x="1536" y="21367"/>
                    </a:cubicBezTo>
                    <a:cubicBezTo>
                      <a:pt x="2679" y="21510"/>
                      <a:pt x="4358" y="22403"/>
                      <a:pt x="4215" y="23653"/>
                    </a:cubicBezTo>
                    <a:lnTo>
                      <a:pt x="4036" y="23618"/>
                    </a:lnTo>
                    <a:cubicBezTo>
                      <a:pt x="4751" y="25046"/>
                      <a:pt x="6072" y="25582"/>
                      <a:pt x="7287" y="25832"/>
                    </a:cubicBezTo>
                    <a:cubicBezTo>
                      <a:pt x="8608" y="26153"/>
                      <a:pt x="9430" y="26118"/>
                      <a:pt x="10787" y="27118"/>
                    </a:cubicBezTo>
                    <a:cubicBezTo>
                      <a:pt x="10858" y="26082"/>
                      <a:pt x="12644" y="26903"/>
                      <a:pt x="12287" y="25475"/>
                    </a:cubicBezTo>
                    <a:cubicBezTo>
                      <a:pt x="13787" y="24903"/>
                      <a:pt x="14680" y="25404"/>
                      <a:pt x="15538" y="25582"/>
                    </a:cubicBezTo>
                    <a:cubicBezTo>
                      <a:pt x="16323" y="25761"/>
                      <a:pt x="16895" y="25546"/>
                      <a:pt x="16538" y="23475"/>
                    </a:cubicBezTo>
                    <a:cubicBezTo>
                      <a:pt x="17109" y="23046"/>
                      <a:pt x="17645" y="24118"/>
                      <a:pt x="18109" y="24153"/>
                    </a:cubicBezTo>
                    <a:lnTo>
                      <a:pt x="18038" y="24439"/>
                    </a:lnTo>
                    <a:cubicBezTo>
                      <a:pt x="19145" y="23582"/>
                      <a:pt x="19431" y="23332"/>
                      <a:pt x="20324" y="22939"/>
                    </a:cubicBezTo>
                    <a:cubicBezTo>
                      <a:pt x="20538" y="22296"/>
                      <a:pt x="19467" y="20688"/>
                      <a:pt x="20395" y="20617"/>
                    </a:cubicBezTo>
                    <a:cubicBezTo>
                      <a:pt x="20645" y="21403"/>
                      <a:pt x="20824" y="21081"/>
                      <a:pt x="21074" y="20867"/>
                    </a:cubicBezTo>
                    <a:cubicBezTo>
                      <a:pt x="21003" y="21081"/>
                      <a:pt x="21110" y="21367"/>
                      <a:pt x="21788" y="21475"/>
                    </a:cubicBezTo>
                    <a:cubicBezTo>
                      <a:pt x="21681" y="21260"/>
                      <a:pt x="21646" y="21081"/>
                      <a:pt x="21646" y="20939"/>
                    </a:cubicBezTo>
                    <a:cubicBezTo>
                      <a:pt x="21681" y="20974"/>
                      <a:pt x="21717" y="21010"/>
                      <a:pt x="21788" y="21081"/>
                    </a:cubicBezTo>
                    <a:cubicBezTo>
                      <a:pt x="22038" y="20510"/>
                      <a:pt x="21788" y="20403"/>
                      <a:pt x="21538" y="20474"/>
                    </a:cubicBezTo>
                    <a:cubicBezTo>
                      <a:pt x="21467" y="20367"/>
                      <a:pt x="21360" y="20296"/>
                      <a:pt x="21145" y="20153"/>
                    </a:cubicBezTo>
                    <a:cubicBezTo>
                      <a:pt x="22217" y="20546"/>
                      <a:pt x="22146" y="19117"/>
                      <a:pt x="23146" y="19974"/>
                    </a:cubicBezTo>
                    <a:cubicBezTo>
                      <a:pt x="24003" y="18545"/>
                      <a:pt x="23467" y="16759"/>
                      <a:pt x="23324" y="15474"/>
                    </a:cubicBezTo>
                    <a:cubicBezTo>
                      <a:pt x="23967" y="15688"/>
                      <a:pt x="24432" y="16224"/>
                      <a:pt x="24539" y="16688"/>
                    </a:cubicBezTo>
                    <a:cubicBezTo>
                      <a:pt x="24574" y="16367"/>
                      <a:pt x="24610" y="16045"/>
                      <a:pt x="24610" y="15723"/>
                    </a:cubicBezTo>
                    <a:cubicBezTo>
                      <a:pt x="25503" y="16188"/>
                      <a:pt x="24932" y="16474"/>
                      <a:pt x="25003" y="16831"/>
                    </a:cubicBezTo>
                    <a:cubicBezTo>
                      <a:pt x="26932" y="16474"/>
                      <a:pt x="24146" y="14009"/>
                      <a:pt x="25467" y="13509"/>
                    </a:cubicBezTo>
                    <a:lnTo>
                      <a:pt x="24646" y="13045"/>
                    </a:lnTo>
                    <a:lnTo>
                      <a:pt x="24789" y="13009"/>
                    </a:lnTo>
                    <a:cubicBezTo>
                      <a:pt x="24360" y="12866"/>
                      <a:pt x="23717" y="12509"/>
                      <a:pt x="23539" y="12330"/>
                    </a:cubicBezTo>
                    <a:cubicBezTo>
                      <a:pt x="24396" y="12438"/>
                      <a:pt x="25646" y="12866"/>
                      <a:pt x="25467" y="12366"/>
                    </a:cubicBezTo>
                    <a:cubicBezTo>
                      <a:pt x="26289" y="12187"/>
                      <a:pt x="24717" y="11294"/>
                      <a:pt x="23931" y="11080"/>
                    </a:cubicBezTo>
                    <a:cubicBezTo>
                      <a:pt x="23860" y="11152"/>
                      <a:pt x="23289" y="11045"/>
                      <a:pt x="22860" y="10937"/>
                    </a:cubicBezTo>
                    <a:cubicBezTo>
                      <a:pt x="22681" y="10830"/>
                      <a:pt x="23681" y="10937"/>
                      <a:pt x="23146" y="10830"/>
                    </a:cubicBezTo>
                    <a:lnTo>
                      <a:pt x="24574" y="11045"/>
                    </a:lnTo>
                    <a:cubicBezTo>
                      <a:pt x="23003" y="10794"/>
                      <a:pt x="22860" y="10794"/>
                      <a:pt x="22181" y="10687"/>
                    </a:cubicBezTo>
                    <a:cubicBezTo>
                      <a:pt x="23396" y="10866"/>
                      <a:pt x="23217" y="10830"/>
                      <a:pt x="24146" y="10973"/>
                    </a:cubicBezTo>
                    <a:cubicBezTo>
                      <a:pt x="23610" y="10937"/>
                      <a:pt x="23896" y="10866"/>
                      <a:pt x="23360" y="11188"/>
                    </a:cubicBezTo>
                    <a:cubicBezTo>
                      <a:pt x="21931" y="11223"/>
                      <a:pt x="21896" y="10902"/>
                      <a:pt x="20360" y="10759"/>
                    </a:cubicBezTo>
                    <a:cubicBezTo>
                      <a:pt x="19788" y="10937"/>
                      <a:pt x="18324" y="10759"/>
                      <a:pt x="18967" y="11580"/>
                    </a:cubicBezTo>
                    <a:lnTo>
                      <a:pt x="17538" y="10973"/>
                    </a:lnTo>
                    <a:cubicBezTo>
                      <a:pt x="15645" y="11152"/>
                      <a:pt x="15538" y="11294"/>
                      <a:pt x="16145" y="13223"/>
                    </a:cubicBezTo>
                    <a:cubicBezTo>
                      <a:pt x="14895" y="13080"/>
                      <a:pt x="13359" y="11973"/>
                      <a:pt x="13002" y="11902"/>
                    </a:cubicBezTo>
                    <a:cubicBezTo>
                      <a:pt x="12466" y="11545"/>
                      <a:pt x="12359" y="11687"/>
                      <a:pt x="12180" y="11687"/>
                    </a:cubicBezTo>
                    <a:cubicBezTo>
                      <a:pt x="11859" y="11723"/>
                      <a:pt x="11751" y="11652"/>
                      <a:pt x="11680" y="11509"/>
                    </a:cubicBezTo>
                    <a:cubicBezTo>
                      <a:pt x="11644" y="11152"/>
                      <a:pt x="11894" y="10652"/>
                      <a:pt x="11609" y="10366"/>
                    </a:cubicBezTo>
                    <a:cubicBezTo>
                      <a:pt x="11680" y="9616"/>
                      <a:pt x="11644" y="9402"/>
                      <a:pt x="11644" y="9402"/>
                    </a:cubicBezTo>
                    <a:cubicBezTo>
                      <a:pt x="11180" y="8866"/>
                      <a:pt x="11573" y="9223"/>
                      <a:pt x="12859" y="93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" name="Graphic 511">
              <a:extLst>
                <a:ext uri="{FF2B5EF4-FFF2-40B4-BE49-F238E27FC236}">
                  <a16:creationId xmlns:a16="http://schemas.microsoft.com/office/drawing/2014/main" id="{EAC90D4A-989E-7646-A38C-1CC21169844F}"/>
                </a:ext>
              </a:extLst>
            </p:cNvPr>
            <p:cNvGrpSpPr/>
            <p:nvPr/>
          </p:nvGrpSpPr>
          <p:grpSpPr>
            <a:xfrm>
              <a:off x="7867771" y="6441387"/>
              <a:ext cx="25690" cy="26670"/>
              <a:chOff x="7867771" y="6441387"/>
              <a:chExt cx="25690" cy="26670"/>
            </a:xfrm>
            <a:grpFill/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3A2ACC25-2E0F-5749-9E5F-94279128FB04}"/>
                  </a:ext>
                </a:extLst>
              </p:cNvPr>
              <p:cNvSpPr/>
              <p:nvPr/>
            </p:nvSpPr>
            <p:spPr>
              <a:xfrm>
                <a:off x="7879460" y="6443354"/>
                <a:ext cx="535" cy="236"/>
              </a:xfrm>
              <a:custGeom>
                <a:avLst/>
                <a:gdLst>
                  <a:gd name="connsiteX0" fmla="*/ 0 w 535"/>
                  <a:gd name="connsiteY0" fmla="*/ 22 h 236"/>
                  <a:gd name="connsiteX1" fmla="*/ 536 w 535"/>
                  <a:gd name="connsiteY1" fmla="*/ 236 h 236"/>
                  <a:gd name="connsiteX2" fmla="*/ 0 w 535"/>
                  <a:gd name="connsiteY2" fmla="*/ 22 h 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5" h="236">
                    <a:moveTo>
                      <a:pt x="0" y="22"/>
                    </a:moveTo>
                    <a:lnTo>
                      <a:pt x="536" y="236"/>
                    </a:lnTo>
                    <a:cubicBezTo>
                      <a:pt x="393" y="58"/>
                      <a:pt x="250" y="-49"/>
                      <a:pt x="0" y="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08FD2A54-27B1-2345-849E-E8E10956DDE6}"/>
                  </a:ext>
                </a:extLst>
              </p:cNvPr>
              <p:cNvSpPr/>
              <p:nvPr/>
            </p:nvSpPr>
            <p:spPr>
              <a:xfrm>
                <a:off x="7883639" y="6462021"/>
                <a:ext cx="3571" cy="107"/>
              </a:xfrm>
              <a:custGeom>
                <a:avLst/>
                <a:gdLst>
                  <a:gd name="connsiteX0" fmla="*/ 0 w 3571"/>
                  <a:gd name="connsiteY0" fmla="*/ 0 h 107"/>
                  <a:gd name="connsiteX1" fmla="*/ 0 w 3571"/>
                  <a:gd name="connsiteY1" fmla="*/ 107 h 107"/>
                  <a:gd name="connsiteX2" fmla="*/ 0 w 3571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107">
                    <a:moveTo>
                      <a:pt x="0" y="0"/>
                    </a:moveTo>
                    <a:lnTo>
                      <a:pt x="0" y="107"/>
                    </a:lnTo>
                    <a:cubicBezTo>
                      <a:pt x="0" y="72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90464057-A9CB-A543-8A33-8375EB049A68}"/>
                  </a:ext>
                </a:extLst>
              </p:cNvPr>
              <p:cNvSpPr/>
              <p:nvPr/>
            </p:nvSpPr>
            <p:spPr>
              <a:xfrm>
                <a:off x="7877353" y="6449734"/>
                <a:ext cx="107" cy="35"/>
              </a:xfrm>
              <a:custGeom>
                <a:avLst/>
                <a:gdLst>
                  <a:gd name="connsiteX0" fmla="*/ 107 w 107"/>
                  <a:gd name="connsiteY0" fmla="*/ 36 h 35"/>
                  <a:gd name="connsiteX1" fmla="*/ 107 w 107"/>
                  <a:gd name="connsiteY1" fmla="*/ 36 h 35"/>
                  <a:gd name="connsiteX2" fmla="*/ 0 w 107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36"/>
                    </a:moveTo>
                    <a:lnTo>
                      <a:pt x="107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552BA867-726D-5142-B209-33E036813385}"/>
                  </a:ext>
                </a:extLst>
              </p:cNvPr>
              <p:cNvSpPr/>
              <p:nvPr/>
            </p:nvSpPr>
            <p:spPr>
              <a:xfrm>
                <a:off x="7867771" y="6441387"/>
                <a:ext cx="25690" cy="26670"/>
              </a:xfrm>
              <a:custGeom>
                <a:avLst/>
                <a:gdLst>
                  <a:gd name="connsiteX0" fmla="*/ 18654 w 25690"/>
                  <a:gd name="connsiteY0" fmla="*/ 13205 h 26670"/>
                  <a:gd name="connsiteX1" fmla="*/ 17583 w 25690"/>
                  <a:gd name="connsiteY1" fmla="*/ 11883 h 26670"/>
                  <a:gd name="connsiteX2" fmla="*/ 16940 w 25690"/>
                  <a:gd name="connsiteY2" fmla="*/ 10848 h 26670"/>
                  <a:gd name="connsiteX3" fmla="*/ 16832 w 25690"/>
                  <a:gd name="connsiteY3" fmla="*/ 11883 h 26670"/>
                  <a:gd name="connsiteX4" fmla="*/ 16440 w 25690"/>
                  <a:gd name="connsiteY4" fmla="*/ 13705 h 26670"/>
                  <a:gd name="connsiteX5" fmla="*/ 9117 w 25690"/>
                  <a:gd name="connsiteY5" fmla="*/ 7133 h 26670"/>
                  <a:gd name="connsiteX6" fmla="*/ 9689 w 25690"/>
                  <a:gd name="connsiteY6" fmla="*/ 8311 h 26670"/>
                  <a:gd name="connsiteX7" fmla="*/ 10903 w 25690"/>
                  <a:gd name="connsiteY7" fmla="*/ 9669 h 26670"/>
                  <a:gd name="connsiteX8" fmla="*/ 10010 w 25690"/>
                  <a:gd name="connsiteY8" fmla="*/ 9705 h 26670"/>
                  <a:gd name="connsiteX9" fmla="*/ 10224 w 25690"/>
                  <a:gd name="connsiteY9" fmla="*/ 10133 h 26670"/>
                  <a:gd name="connsiteX10" fmla="*/ 9975 w 25690"/>
                  <a:gd name="connsiteY10" fmla="*/ 10097 h 26670"/>
                  <a:gd name="connsiteX11" fmla="*/ 10475 w 25690"/>
                  <a:gd name="connsiteY11" fmla="*/ 10633 h 26670"/>
                  <a:gd name="connsiteX12" fmla="*/ 10224 w 25690"/>
                  <a:gd name="connsiteY12" fmla="*/ 10562 h 26670"/>
                  <a:gd name="connsiteX13" fmla="*/ 10296 w 25690"/>
                  <a:gd name="connsiteY13" fmla="*/ 10776 h 26670"/>
                  <a:gd name="connsiteX14" fmla="*/ 9939 w 25690"/>
                  <a:gd name="connsiteY14" fmla="*/ 10669 h 26670"/>
                  <a:gd name="connsiteX15" fmla="*/ 10189 w 25690"/>
                  <a:gd name="connsiteY15" fmla="*/ 11348 h 26670"/>
                  <a:gd name="connsiteX16" fmla="*/ 11189 w 25690"/>
                  <a:gd name="connsiteY16" fmla="*/ 11705 h 26670"/>
                  <a:gd name="connsiteX17" fmla="*/ 10975 w 25690"/>
                  <a:gd name="connsiteY17" fmla="*/ 11955 h 26670"/>
                  <a:gd name="connsiteX18" fmla="*/ 11903 w 25690"/>
                  <a:gd name="connsiteY18" fmla="*/ 12634 h 26670"/>
                  <a:gd name="connsiteX19" fmla="*/ 11903 w 25690"/>
                  <a:gd name="connsiteY19" fmla="*/ 12634 h 26670"/>
                  <a:gd name="connsiteX20" fmla="*/ 12939 w 25690"/>
                  <a:gd name="connsiteY20" fmla="*/ 13491 h 26670"/>
                  <a:gd name="connsiteX21" fmla="*/ 12939 w 25690"/>
                  <a:gd name="connsiteY21" fmla="*/ 13455 h 26670"/>
                  <a:gd name="connsiteX22" fmla="*/ 12868 w 25690"/>
                  <a:gd name="connsiteY22" fmla="*/ 12598 h 26670"/>
                  <a:gd name="connsiteX23" fmla="*/ 12868 w 25690"/>
                  <a:gd name="connsiteY23" fmla="*/ 13027 h 26670"/>
                  <a:gd name="connsiteX24" fmla="*/ 13011 w 25690"/>
                  <a:gd name="connsiteY24" fmla="*/ 11669 h 26670"/>
                  <a:gd name="connsiteX25" fmla="*/ 12761 w 25690"/>
                  <a:gd name="connsiteY25" fmla="*/ 12919 h 26670"/>
                  <a:gd name="connsiteX26" fmla="*/ 12832 w 25690"/>
                  <a:gd name="connsiteY26" fmla="*/ 12634 h 26670"/>
                  <a:gd name="connsiteX27" fmla="*/ 12475 w 25690"/>
                  <a:gd name="connsiteY27" fmla="*/ 13848 h 26670"/>
                  <a:gd name="connsiteX28" fmla="*/ 12511 w 25690"/>
                  <a:gd name="connsiteY28" fmla="*/ 13741 h 26670"/>
                  <a:gd name="connsiteX29" fmla="*/ 12189 w 25690"/>
                  <a:gd name="connsiteY29" fmla="*/ 14455 h 26670"/>
                  <a:gd name="connsiteX30" fmla="*/ 12403 w 25690"/>
                  <a:gd name="connsiteY30" fmla="*/ 13955 h 26670"/>
                  <a:gd name="connsiteX31" fmla="*/ 12403 w 25690"/>
                  <a:gd name="connsiteY31" fmla="*/ 13955 h 26670"/>
                  <a:gd name="connsiteX32" fmla="*/ 12225 w 25690"/>
                  <a:gd name="connsiteY32" fmla="*/ 14241 h 26670"/>
                  <a:gd name="connsiteX33" fmla="*/ 12225 w 25690"/>
                  <a:gd name="connsiteY33" fmla="*/ 14241 h 26670"/>
                  <a:gd name="connsiteX34" fmla="*/ 12082 w 25690"/>
                  <a:gd name="connsiteY34" fmla="*/ 14527 h 26670"/>
                  <a:gd name="connsiteX35" fmla="*/ 14404 w 25690"/>
                  <a:gd name="connsiteY35" fmla="*/ 14455 h 26670"/>
                  <a:gd name="connsiteX36" fmla="*/ 13153 w 25690"/>
                  <a:gd name="connsiteY36" fmla="*/ 13062 h 26670"/>
                  <a:gd name="connsiteX37" fmla="*/ 13153 w 25690"/>
                  <a:gd name="connsiteY37" fmla="*/ 13062 h 26670"/>
                  <a:gd name="connsiteX38" fmla="*/ 13153 w 25690"/>
                  <a:gd name="connsiteY38" fmla="*/ 13062 h 26670"/>
                  <a:gd name="connsiteX39" fmla="*/ 13153 w 25690"/>
                  <a:gd name="connsiteY39" fmla="*/ 13241 h 26670"/>
                  <a:gd name="connsiteX40" fmla="*/ 13153 w 25690"/>
                  <a:gd name="connsiteY40" fmla="*/ 13312 h 26670"/>
                  <a:gd name="connsiteX41" fmla="*/ 13082 w 25690"/>
                  <a:gd name="connsiteY41" fmla="*/ 13562 h 26670"/>
                  <a:gd name="connsiteX42" fmla="*/ 13011 w 25690"/>
                  <a:gd name="connsiteY42" fmla="*/ 13848 h 26670"/>
                  <a:gd name="connsiteX43" fmla="*/ 12368 w 25690"/>
                  <a:gd name="connsiteY43" fmla="*/ 15348 h 26670"/>
                  <a:gd name="connsiteX44" fmla="*/ 12225 w 25690"/>
                  <a:gd name="connsiteY44" fmla="*/ 15705 h 26670"/>
                  <a:gd name="connsiteX45" fmla="*/ 12332 w 25690"/>
                  <a:gd name="connsiteY45" fmla="*/ 10276 h 26670"/>
                  <a:gd name="connsiteX46" fmla="*/ 11546 w 25690"/>
                  <a:gd name="connsiteY46" fmla="*/ 10205 h 26670"/>
                  <a:gd name="connsiteX47" fmla="*/ 10010 w 25690"/>
                  <a:gd name="connsiteY47" fmla="*/ 9705 h 26670"/>
                  <a:gd name="connsiteX48" fmla="*/ 9189 w 25690"/>
                  <a:gd name="connsiteY48" fmla="*/ 9312 h 26670"/>
                  <a:gd name="connsiteX49" fmla="*/ 9832 w 25690"/>
                  <a:gd name="connsiteY49" fmla="*/ 10883 h 26670"/>
                  <a:gd name="connsiteX50" fmla="*/ 9796 w 25690"/>
                  <a:gd name="connsiteY50" fmla="*/ 11526 h 26670"/>
                  <a:gd name="connsiteX51" fmla="*/ 9582 w 25690"/>
                  <a:gd name="connsiteY51" fmla="*/ 11348 h 26670"/>
                  <a:gd name="connsiteX52" fmla="*/ 9582 w 25690"/>
                  <a:gd name="connsiteY52" fmla="*/ 11455 h 26670"/>
                  <a:gd name="connsiteX53" fmla="*/ 9653 w 25690"/>
                  <a:gd name="connsiteY53" fmla="*/ 12991 h 26670"/>
                  <a:gd name="connsiteX54" fmla="*/ 14618 w 25690"/>
                  <a:gd name="connsiteY54" fmla="*/ 17277 h 26670"/>
                  <a:gd name="connsiteX55" fmla="*/ 13654 w 25690"/>
                  <a:gd name="connsiteY55" fmla="*/ 17099 h 26670"/>
                  <a:gd name="connsiteX56" fmla="*/ 13546 w 25690"/>
                  <a:gd name="connsiteY56" fmla="*/ 17063 h 26670"/>
                  <a:gd name="connsiteX57" fmla="*/ 13082 w 25690"/>
                  <a:gd name="connsiteY57" fmla="*/ 16812 h 26670"/>
                  <a:gd name="connsiteX58" fmla="*/ 13153 w 25690"/>
                  <a:gd name="connsiteY58" fmla="*/ 16920 h 26670"/>
                  <a:gd name="connsiteX59" fmla="*/ 13475 w 25690"/>
                  <a:gd name="connsiteY59" fmla="*/ 17741 h 26670"/>
                  <a:gd name="connsiteX60" fmla="*/ 6688 w 25690"/>
                  <a:gd name="connsiteY60" fmla="*/ 10776 h 26670"/>
                  <a:gd name="connsiteX61" fmla="*/ 16047 w 25690"/>
                  <a:gd name="connsiteY61" fmla="*/ 12419 h 26670"/>
                  <a:gd name="connsiteX62" fmla="*/ 16225 w 25690"/>
                  <a:gd name="connsiteY62" fmla="*/ 12383 h 26670"/>
                  <a:gd name="connsiteX63" fmla="*/ 12046 w 25690"/>
                  <a:gd name="connsiteY63" fmla="*/ 8347 h 26670"/>
                  <a:gd name="connsiteX64" fmla="*/ 9724 w 25690"/>
                  <a:gd name="connsiteY64" fmla="*/ 6847 h 26670"/>
                  <a:gd name="connsiteX65" fmla="*/ 9724 w 25690"/>
                  <a:gd name="connsiteY65" fmla="*/ 6490 h 26670"/>
                  <a:gd name="connsiteX66" fmla="*/ 5617 w 25690"/>
                  <a:gd name="connsiteY66" fmla="*/ 9955 h 26670"/>
                  <a:gd name="connsiteX67" fmla="*/ 3438 w 25690"/>
                  <a:gd name="connsiteY67" fmla="*/ 11455 h 26670"/>
                  <a:gd name="connsiteX68" fmla="*/ 3331 w 25690"/>
                  <a:gd name="connsiteY68" fmla="*/ 11312 h 26670"/>
                  <a:gd name="connsiteX69" fmla="*/ 2045 w 25690"/>
                  <a:gd name="connsiteY69" fmla="*/ 15420 h 26670"/>
                  <a:gd name="connsiteX70" fmla="*/ 1331 w 25690"/>
                  <a:gd name="connsiteY70" fmla="*/ 14920 h 26670"/>
                  <a:gd name="connsiteX71" fmla="*/ 1438 w 25690"/>
                  <a:gd name="connsiteY71" fmla="*/ 16027 h 26670"/>
                  <a:gd name="connsiteX72" fmla="*/ 2081 w 25690"/>
                  <a:gd name="connsiteY72" fmla="*/ 21885 h 26670"/>
                  <a:gd name="connsiteX73" fmla="*/ 5367 w 25690"/>
                  <a:gd name="connsiteY73" fmla="*/ 22742 h 26670"/>
                  <a:gd name="connsiteX74" fmla="*/ 6796 w 25690"/>
                  <a:gd name="connsiteY74" fmla="*/ 24064 h 26670"/>
                  <a:gd name="connsiteX75" fmla="*/ 14439 w 25690"/>
                  <a:gd name="connsiteY75" fmla="*/ 21635 h 26670"/>
                  <a:gd name="connsiteX76" fmla="*/ 14511 w 25690"/>
                  <a:gd name="connsiteY76" fmla="*/ 21992 h 26670"/>
                  <a:gd name="connsiteX77" fmla="*/ 15689 w 25690"/>
                  <a:gd name="connsiteY77" fmla="*/ 20384 h 26670"/>
                  <a:gd name="connsiteX78" fmla="*/ 15939 w 25690"/>
                  <a:gd name="connsiteY78" fmla="*/ 20599 h 26670"/>
                  <a:gd name="connsiteX79" fmla="*/ 17618 w 25690"/>
                  <a:gd name="connsiteY79" fmla="*/ 18313 h 26670"/>
                  <a:gd name="connsiteX80" fmla="*/ 18226 w 25690"/>
                  <a:gd name="connsiteY80" fmla="*/ 18884 h 26670"/>
                  <a:gd name="connsiteX81" fmla="*/ 19083 w 25690"/>
                  <a:gd name="connsiteY81" fmla="*/ 17670 h 26670"/>
                  <a:gd name="connsiteX82" fmla="*/ 18583 w 25690"/>
                  <a:gd name="connsiteY82" fmla="*/ 17956 h 26670"/>
                  <a:gd name="connsiteX83" fmla="*/ 19869 w 25690"/>
                  <a:gd name="connsiteY83" fmla="*/ 16206 h 26670"/>
                  <a:gd name="connsiteX84" fmla="*/ 17868 w 25690"/>
                  <a:gd name="connsiteY84" fmla="*/ 12169 h 26670"/>
                  <a:gd name="connsiteX85" fmla="*/ 18797 w 25690"/>
                  <a:gd name="connsiteY85" fmla="*/ 12169 h 26670"/>
                  <a:gd name="connsiteX86" fmla="*/ 20369 w 25690"/>
                  <a:gd name="connsiteY86" fmla="*/ 12776 h 26670"/>
                  <a:gd name="connsiteX87" fmla="*/ 21226 w 25690"/>
                  <a:gd name="connsiteY87" fmla="*/ 10597 h 26670"/>
                  <a:gd name="connsiteX88" fmla="*/ 19833 w 25690"/>
                  <a:gd name="connsiteY88" fmla="*/ 6847 h 26670"/>
                  <a:gd name="connsiteX89" fmla="*/ 19511 w 25690"/>
                  <a:gd name="connsiteY89" fmla="*/ 6847 h 26670"/>
                  <a:gd name="connsiteX90" fmla="*/ 19333 w 25690"/>
                  <a:gd name="connsiteY90" fmla="*/ 6847 h 26670"/>
                  <a:gd name="connsiteX91" fmla="*/ 19869 w 25690"/>
                  <a:gd name="connsiteY91" fmla="*/ 6097 h 26670"/>
                  <a:gd name="connsiteX92" fmla="*/ 16832 w 25690"/>
                  <a:gd name="connsiteY92" fmla="*/ 4775 h 26670"/>
                  <a:gd name="connsiteX93" fmla="*/ 14404 w 25690"/>
                  <a:gd name="connsiteY93" fmla="*/ 3204 h 26670"/>
                  <a:gd name="connsiteX94" fmla="*/ 13725 w 25690"/>
                  <a:gd name="connsiteY94" fmla="*/ 1918 h 26670"/>
                  <a:gd name="connsiteX95" fmla="*/ 12153 w 25690"/>
                  <a:gd name="connsiteY95" fmla="*/ 2883 h 26670"/>
                  <a:gd name="connsiteX96" fmla="*/ 11296 w 25690"/>
                  <a:gd name="connsiteY96" fmla="*/ 1632 h 26670"/>
                  <a:gd name="connsiteX97" fmla="*/ 7831 w 25690"/>
                  <a:gd name="connsiteY97" fmla="*/ 2954 h 26670"/>
                  <a:gd name="connsiteX98" fmla="*/ 4402 w 25690"/>
                  <a:gd name="connsiteY98" fmla="*/ 4954 h 26670"/>
                  <a:gd name="connsiteX99" fmla="*/ 4367 w 25690"/>
                  <a:gd name="connsiteY99" fmla="*/ 7776 h 26670"/>
                  <a:gd name="connsiteX100" fmla="*/ 2509 w 25690"/>
                  <a:gd name="connsiteY100" fmla="*/ 7919 h 26670"/>
                  <a:gd name="connsiteX101" fmla="*/ 2795 w 25690"/>
                  <a:gd name="connsiteY101" fmla="*/ 7704 h 26670"/>
                  <a:gd name="connsiteX102" fmla="*/ 2116 w 25690"/>
                  <a:gd name="connsiteY102" fmla="*/ 7097 h 26670"/>
                  <a:gd name="connsiteX103" fmla="*/ 1116 w 25690"/>
                  <a:gd name="connsiteY103" fmla="*/ 11241 h 26670"/>
                  <a:gd name="connsiteX104" fmla="*/ 2081 w 25690"/>
                  <a:gd name="connsiteY104" fmla="*/ 10883 h 26670"/>
                  <a:gd name="connsiteX105" fmla="*/ 1652 w 25690"/>
                  <a:gd name="connsiteY105" fmla="*/ 12134 h 26670"/>
                  <a:gd name="connsiteX106" fmla="*/ 973 w 25690"/>
                  <a:gd name="connsiteY106" fmla="*/ 11705 h 26670"/>
                  <a:gd name="connsiteX107" fmla="*/ 259 w 25690"/>
                  <a:gd name="connsiteY107" fmla="*/ 13812 h 26670"/>
                  <a:gd name="connsiteX108" fmla="*/ 1223 w 25690"/>
                  <a:gd name="connsiteY108" fmla="*/ 13562 h 26670"/>
                  <a:gd name="connsiteX109" fmla="*/ 616 w 25690"/>
                  <a:gd name="connsiteY109" fmla="*/ 16384 h 26670"/>
                  <a:gd name="connsiteX110" fmla="*/ 2152 w 25690"/>
                  <a:gd name="connsiteY110" fmla="*/ 16241 h 26670"/>
                  <a:gd name="connsiteX111" fmla="*/ 1973 w 25690"/>
                  <a:gd name="connsiteY111" fmla="*/ 19277 h 26670"/>
                  <a:gd name="connsiteX112" fmla="*/ 3438 w 25690"/>
                  <a:gd name="connsiteY112" fmla="*/ 22813 h 26670"/>
                  <a:gd name="connsiteX113" fmla="*/ 5081 w 25690"/>
                  <a:gd name="connsiteY113" fmla="*/ 22635 h 26670"/>
                  <a:gd name="connsiteX114" fmla="*/ 4545 w 25690"/>
                  <a:gd name="connsiteY114" fmla="*/ 23385 h 26670"/>
                  <a:gd name="connsiteX115" fmla="*/ 6831 w 25690"/>
                  <a:gd name="connsiteY115" fmla="*/ 26028 h 26670"/>
                  <a:gd name="connsiteX116" fmla="*/ 6367 w 25690"/>
                  <a:gd name="connsiteY116" fmla="*/ 26528 h 26670"/>
                  <a:gd name="connsiteX117" fmla="*/ 7724 w 25690"/>
                  <a:gd name="connsiteY117" fmla="*/ 25064 h 26670"/>
                  <a:gd name="connsiteX118" fmla="*/ 10582 w 25690"/>
                  <a:gd name="connsiteY118" fmla="*/ 25314 h 26670"/>
                  <a:gd name="connsiteX119" fmla="*/ 11332 w 25690"/>
                  <a:gd name="connsiteY119" fmla="*/ 23814 h 26670"/>
                  <a:gd name="connsiteX120" fmla="*/ 11010 w 25690"/>
                  <a:gd name="connsiteY120" fmla="*/ 24671 h 26670"/>
                  <a:gd name="connsiteX121" fmla="*/ 11903 w 25690"/>
                  <a:gd name="connsiteY121" fmla="*/ 24421 h 26670"/>
                  <a:gd name="connsiteX122" fmla="*/ 12332 w 25690"/>
                  <a:gd name="connsiteY122" fmla="*/ 25600 h 26670"/>
                  <a:gd name="connsiteX123" fmla="*/ 11796 w 25690"/>
                  <a:gd name="connsiteY123" fmla="*/ 26671 h 26670"/>
                  <a:gd name="connsiteX124" fmla="*/ 13189 w 25690"/>
                  <a:gd name="connsiteY124" fmla="*/ 25099 h 26670"/>
                  <a:gd name="connsiteX125" fmla="*/ 16582 w 25690"/>
                  <a:gd name="connsiteY125" fmla="*/ 25600 h 26670"/>
                  <a:gd name="connsiteX126" fmla="*/ 19119 w 25690"/>
                  <a:gd name="connsiteY126" fmla="*/ 23671 h 26670"/>
                  <a:gd name="connsiteX127" fmla="*/ 20690 w 25690"/>
                  <a:gd name="connsiteY127" fmla="*/ 25207 h 26670"/>
                  <a:gd name="connsiteX128" fmla="*/ 22798 w 25690"/>
                  <a:gd name="connsiteY128" fmla="*/ 22385 h 26670"/>
                  <a:gd name="connsiteX129" fmla="*/ 22798 w 25690"/>
                  <a:gd name="connsiteY129" fmla="*/ 22564 h 26670"/>
                  <a:gd name="connsiteX130" fmla="*/ 25691 w 25690"/>
                  <a:gd name="connsiteY130" fmla="*/ 17456 h 26670"/>
                  <a:gd name="connsiteX131" fmla="*/ 24155 w 25690"/>
                  <a:gd name="connsiteY131" fmla="*/ 16277 h 26670"/>
                  <a:gd name="connsiteX132" fmla="*/ 23548 w 25690"/>
                  <a:gd name="connsiteY132" fmla="*/ 12955 h 26670"/>
                  <a:gd name="connsiteX133" fmla="*/ 24905 w 25690"/>
                  <a:gd name="connsiteY133" fmla="*/ 12169 h 26670"/>
                  <a:gd name="connsiteX134" fmla="*/ 25119 w 25690"/>
                  <a:gd name="connsiteY134" fmla="*/ 12348 h 26670"/>
                  <a:gd name="connsiteX135" fmla="*/ 25083 w 25690"/>
                  <a:gd name="connsiteY135" fmla="*/ 10062 h 26670"/>
                  <a:gd name="connsiteX136" fmla="*/ 23262 w 25690"/>
                  <a:gd name="connsiteY136" fmla="*/ 8847 h 26670"/>
                  <a:gd name="connsiteX137" fmla="*/ 23905 w 25690"/>
                  <a:gd name="connsiteY137" fmla="*/ 8562 h 26670"/>
                  <a:gd name="connsiteX138" fmla="*/ 24834 w 25690"/>
                  <a:gd name="connsiteY138" fmla="*/ 8454 h 26670"/>
                  <a:gd name="connsiteX139" fmla="*/ 24333 w 25690"/>
                  <a:gd name="connsiteY139" fmla="*/ 8276 h 26670"/>
                  <a:gd name="connsiteX140" fmla="*/ 24512 w 25690"/>
                  <a:gd name="connsiteY140" fmla="*/ 8276 h 26670"/>
                  <a:gd name="connsiteX141" fmla="*/ 23905 w 25690"/>
                  <a:gd name="connsiteY141" fmla="*/ 8133 h 26670"/>
                  <a:gd name="connsiteX142" fmla="*/ 23405 w 25690"/>
                  <a:gd name="connsiteY142" fmla="*/ 8205 h 26670"/>
                  <a:gd name="connsiteX143" fmla="*/ 24619 w 25690"/>
                  <a:gd name="connsiteY143" fmla="*/ 6847 h 26670"/>
                  <a:gd name="connsiteX144" fmla="*/ 24083 w 25690"/>
                  <a:gd name="connsiteY144" fmla="*/ 5811 h 26670"/>
                  <a:gd name="connsiteX145" fmla="*/ 20619 w 25690"/>
                  <a:gd name="connsiteY145" fmla="*/ 1168 h 26670"/>
                  <a:gd name="connsiteX146" fmla="*/ 20261 w 25690"/>
                  <a:gd name="connsiteY146" fmla="*/ 1239 h 26670"/>
                  <a:gd name="connsiteX147" fmla="*/ 16832 w 25690"/>
                  <a:gd name="connsiteY147" fmla="*/ 2525 h 26670"/>
                  <a:gd name="connsiteX148" fmla="*/ 17511 w 25690"/>
                  <a:gd name="connsiteY148" fmla="*/ 989 h 26670"/>
                  <a:gd name="connsiteX149" fmla="*/ 16297 w 25690"/>
                  <a:gd name="connsiteY149" fmla="*/ 1239 h 26670"/>
                  <a:gd name="connsiteX150" fmla="*/ 17368 w 25690"/>
                  <a:gd name="connsiteY150" fmla="*/ 453 h 26670"/>
                  <a:gd name="connsiteX151" fmla="*/ 12439 w 25690"/>
                  <a:gd name="connsiteY151" fmla="*/ 1632 h 26670"/>
                  <a:gd name="connsiteX152" fmla="*/ 12475 w 25690"/>
                  <a:gd name="connsiteY152" fmla="*/ 2490 h 26670"/>
                  <a:gd name="connsiteX153" fmla="*/ 12332 w 25690"/>
                  <a:gd name="connsiteY153" fmla="*/ 2418 h 26670"/>
                  <a:gd name="connsiteX154" fmla="*/ 12403 w 25690"/>
                  <a:gd name="connsiteY154" fmla="*/ 3668 h 26670"/>
                  <a:gd name="connsiteX155" fmla="*/ 10689 w 25690"/>
                  <a:gd name="connsiteY155" fmla="*/ 2525 h 26670"/>
                  <a:gd name="connsiteX156" fmla="*/ 9474 w 25690"/>
                  <a:gd name="connsiteY156" fmla="*/ 4811 h 26670"/>
                  <a:gd name="connsiteX157" fmla="*/ 10189 w 25690"/>
                  <a:gd name="connsiteY157" fmla="*/ 5383 h 26670"/>
                  <a:gd name="connsiteX158" fmla="*/ 9367 w 25690"/>
                  <a:gd name="connsiteY158" fmla="*/ 5633 h 26670"/>
                  <a:gd name="connsiteX159" fmla="*/ 8474 w 25690"/>
                  <a:gd name="connsiteY159" fmla="*/ 4918 h 26670"/>
                  <a:gd name="connsiteX160" fmla="*/ 9224 w 25690"/>
                  <a:gd name="connsiteY160" fmla="*/ 6633 h 26670"/>
                  <a:gd name="connsiteX161" fmla="*/ 8439 w 25690"/>
                  <a:gd name="connsiteY161" fmla="*/ 5383 h 26670"/>
                  <a:gd name="connsiteX162" fmla="*/ 7546 w 25690"/>
                  <a:gd name="connsiteY162" fmla="*/ 6919 h 26670"/>
                  <a:gd name="connsiteX163" fmla="*/ 9224 w 25690"/>
                  <a:gd name="connsiteY163" fmla="*/ 8205 h 26670"/>
                  <a:gd name="connsiteX164" fmla="*/ 8796 w 25690"/>
                  <a:gd name="connsiteY164" fmla="*/ 9598 h 26670"/>
                  <a:gd name="connsiteX165" fmla="*/ 9760 w 25690"/>
                  <a:gd name="connsiteY165" fmla="*/ 9955 h 26670"/>
                  <a:gd name="connsiteX166" fmla="*/ 8581 w 25690"/>
                  <a:gd name="connsiteY166" fmla="*/ 11348 h 26670"/>
                  <a:gd name="connsiteX167" fmla="*/ 15011 w 25690"/>
                  <a:gd name="connsiteY167" fmla="*/ 18063 h 26670"/>
                  <a:gd name="connsiteX168" fmla="*/ 18118 w 25690"/>
                  <a:gd name="connsiteY168" fmla="*/ 17741 h 26670"/>
                  <a:gd name="connsiteX169" fmla="*/ 18654 w 25690"/>
                  <a:gd name="connsiteY169" fmla="*/ 13205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</a:cxnLst>
                <a:rect l="l" t="t" r="r" b="b"/>
                <a:pathLst>
                  <a:path w="25690" h="26670">
                    <a:moveTo>
                      <a:pt x="18654" y="13205"/>
                    </a:moveTo>
                    <a:cubicBezTo>
                      <a:pt x="19226" y="13634"/>
                      <a:pt x="17797" y="12312"/>
                      <a:pt x="17583" y="11883"/>
                    </a:cubicBezTo>
                    <a:cubicBezTo>
                      <a:pt x="17190" y="11384"/>
                      <a:pt x="17011" y="10990"/>
                      <a:pt x="16940" y="10848"/>
                    </a:cubicBezTo>
                    <a:cubicBezTo>
                      <a:pt x="16725" y="10526"/>
                      <a:pt x="16940" y="10240"/>
                      <a:pt x="16832" y="11883"/>
                    </a:cubicBezTo>
                    <a:cubicBezTo>
                      <a:pt x="16761" y="12348"/>
                      <a:pt x="16654" y="13170"/>
                      <a:pt x="16440" y="13705"/>
                    </a:cubicBezTo>
                    <a:lnTo>
                      <a:pt x="9117" y="7133"/>
                    </a:lnTo>
                    <a:cubicBezTo>
                      <a:pt x="9224" y="7418"/>
                      <a:pt x="9546" y="7883"/>
                      <a:pt x="9689" y="8311"/>
                    </a:cubicBezTo>
                    <a:cubicBezTo>
                      <a:pt x="11225" y="8705"/>
                      <a:pt x="9653" y="9169"/>
                      <a:pt x="10903" y="9669"/>
                    </a:cubicBezTo>
                    <a:lnTo>
                      <a:pt x="10010" y="9705"/>
                    </a:lnTo>
                    <a:cubicBezTo>
                      <a:pt x="10439" y="9883"/>
                      <a:pt x="10689" y="10062"/>
                      <a:pt x="10224" y="10133"/>
                    </a:cubicBezTo>
                    <a:lnTo>
                      <a:pt x="9975" y="10097"/>
                    </a:lnTo>
                    <a:cubicBezTo>
                      <a:pt x="10617" y="10383"/>
                      <a:pt x="10153" y="10491"/>
                      <a:pt x="10475" y="10633"/>
                    </a:cubicBezTo>
                    <a:lnTo>
                      <a:pt x="10224" y="10562"/>
                    </a:lnTo>
                    <a:lnTo>
                      <a:pt x="10296" y="10776"/>
                    </a:lnTo>
                    <a:lnTo>
                      <a:pt x="9939" y="10669"/>
                    </a:lnTo>
                    <a:cubicBezTo>
                      <a:pt x="10546" y="11062"/>
                      <a:pt x="10546" y="11348"/>
                      <a:pt x="10189" y="11348"/>
                    </a:cubicBezTo>
                    <a:lnTo>
                      <a:pt x="11189" y="11705"/>
                    </a:lnTo>
                    <a:cubicBezTo>
                      <a:pt x="10582" y="11705"/>
                      <a:pt x="10796" y="11741"/>
                      <a:pt x="10975" y="11955"/>
                    </a:cubicBezTo>
                    <a:cubicBezTo>
                      <a:pt x="11260" y="12169"/>
                      <a:pt x="11046" y="12026"/>
                      <a:pt x="11903" y="12634"/>
                    </a:cubicBezTo>
                    <a:lnTo>
                      <a:pt x="11903" y="12634"/>
                    </a:lnTo>
                    <a:cubicBezTo>
                      <a:pt x="13225" y="13705"/>
                      <a:pt x="13082" y="14241"/>
                      <a:pt x="12939" y="13491"/>
                    </a:cubicBezTo>
                    <a:cubicBezTo>
                      <a:pt x="12939" y="13562"/>
                      <a:pt x="12939" y="13455"/>
                      <a:pt x="12939" y="13455"/>
                    </a:cubicBezTo>
                    <a:cubicBezTo>
                      <a:pt x="12939" y="13348"/>
                      <a:pt x="12832" y="12776"/>
                      <a:pt x="12868" y="12598"/>
                    </a:cubicBezTo>
                    <a:cubicBezTo>
                      <a:pt x="12868" y="12526"/>
                      <a:pt x="12975" y="11633"/>
                      <a:pt x="12868" y="13027"/>
                    </a:cubicBezTo>
                    <a:cubicBezTo>
                      <a:pt x="12796" y="12991"/>
                      <a:pt x="12939" y="12241"/>
                      <a:pt x="13011" y="11669"/>
                    </a:cubicBezTo>
                    <a:cubicBezTo>
                      <a:pt x="12939" y="12383"/>
                      <a:pt x="12832" y="12848"/>
                      <a:pt x="12761" y="12919"/>
                    </a:cubicBezTo>
                    <a:lnTo>
                      <a:pt x="12832" y="12634"/>
                    </a:lnTo>
                    <a:cubicBezTo>
                      <a:pt x="12582" y="13312"/>
                      <a:pt x="12618" y="13491"/>
                      <a:pt x="12475" y="13848"/>
                    </a:cubicBezTo>
                    <a:lnTo>
                      <a:pt x="12511" y="13741"/>
                    </a:lnTo>
                    <a:lnTo>
                      <a:pt x="12189" y="14455"/>
                    </a:lnTo>
                    <a:cubicBezTo>
                      <a:pt x="12225" y="14348"/>
                      <a:pt x="12296" y="14169"/>
                      <a:pt x="12403" y="13955"/>
                    </a:cubicBezTo>
                    <a:cubicBezTo>
                      <a:pt x="12475" y="13848"/>
                      <a:pt x="12403" y="13955"/>
                      <a:pt x="12403" y="13955"/>
                    </a:cubicBezTo>
                    <a:cubicBezTo>
                      <a:pt x="12296" y="14134"/>
                      <a:pt x="12296" y="14134"/>
                      <a:pt x="12225" y="14241"/>
                    </a:cubicBezTo>
                    <a:lnTo>
                      <a:pt x="12225" y="14241"/>
                    </a:lnTo>
                    <a:cubicBezTo>
                      <a:pt x="12082" y="14562"/>
                      <a:pt x="11832" y="14634"/>
                      <a:pt x="12082" y="14527"/>
                    </a:cubicBezTo>
                    <a:cubicBezTo>
                      <a:pt x="12475" y="14134"/>
                      <a:pt x="14618" y="14384"/>
                      <a:pt x="14404" y="14455"/>
                    </a:cubicBezTo>
                    <a:cubicBezTo>
                      <a:pt x="14296" y="14562"/>
                      <a:pt x="13082" y="13312"/>
                      <a:pt x="13153" y="13062"/>
                    </a:cubicBezTo>
                    <a:lnTo>
                      <a:pt x="13153" y="13062"/>
                    </a:lnTo>
                    <a:cubicBezTo>
                      <a:pt x="13153" y="13134"/>
                      <a:pt x="13118" y="12955"/>
                      <a:pt x="13153" y="13062"/>
                    </a:cubicBezTo>
                    <a:lnTo>
                      <a:pt x="13153" y="13241"/>
                    </a:lnTo>
                    <a:cubicBezTo>
                      <a:pt x="13153" y="13276"/>
                      <a:pt x="13118" y="13384"/>
                      <a:pt x="13153" y="13312"/>
                    </a:cubicBezTo>
                    <a:cubicBezTo>
                      <a:pt x="13118" y="13455"/>
                      <a:pt x="13118" y="13455"/>
                      <a:pt x="13082" y="13562"/>
                    </a:cubicBezTo>
                    <a:cubicBezTo>
                      <a:pt x="13082" y="13562"/>
                      <a:pt x="13046" y="13741"/>
                      <a:pt x="13011" y="13848"/>
                    </a:cubicBezTo>
                    <a:cubicBezTo>
                      <a:pt x="12868" y="14491"/>
                      <a:pt x="12689" y="14598"/>
                      <a:pt x="12368" y="15348"/>
                    </a:cubicBezTo>
                    <a:cubicBezTo>
                      <a:pt x="11760" y="16455"/>
                      <a:pt x="12118" y="15813"/>
                      <a:pt x="12225" y="15705"/>
                    </a:cubicBezTo>
                    <a:lnTo>
                      <a:pt x="12332" y="10276"/>
                    </a:lnTo>
                    <a:cubicBezTo>
                      <a:pt x="12046" y="10276"/>
                      <a:pt x="11832" y="10240"/>
                      <a:pt x="11546" y="10205"/>
                    </a:cubicBezTo>
                    <a:cubicBezTo>
                      <a:pt x="11082" y="10133"/>
                      <a:pt x="10582" y="9955"/>
                      <a:pt x="10010" y="9705"/>
                    </a:cubicBezTo>
                    <a:cubicBezTo>
                      <a:pt x="9439" y="9455"/>
                      <a:pt x="8832" y="9062"/>
                      <a:pt x="9189" y="9312"/>
                    </a:cubicBezTo>
                    <a:cubicBezTo>
                      <a:pt x="9439" y="9598"/>
                      <a:pt x="9724" y="10312"/>
                      <a:pt x="9832" y="10883"/>
                    </a:cubicBezTo>
                    <a:cubicBezTo>
                      <a:pt x="10010" y="11348"/>
                      <a:pt x="9903" y="11526"/>
                      <a:pt x="9796" y="11526"/>
                    </a:cubicBezTo>
                    <a:cubicBezTo>
                      <a:pt x="9724" y="11490"/>
                      <a:pt x="9653" y="11455"/>
                      <a:pt x="9582" y="11348"/>
                    </a:cubicBezTo>
                    <a:cubicBezTo>
                      <a:pt x="9510" y="11169"/>
                      <a:pt x="9474" y="11062"/>
                      <a:pt x="9582" y="11455"/>
                    </a:cubicBezTo>
                    <a:cubicBezTo>
                      <a:pt x="9832" y="12455"/>
                      <a:pt x="9617" y="13134"/>
                      <a:pt x="9653" y="12991"/>
                    </a:cubicBezTo>
                    <a:lnTo>
                      <a:pt x="14618" y="17277"/>
                    </a:lnTo>
                    <a:cubicBezTo>
                      <a:pt x="14225" y="17241"/>
                      <a:pt x="13904" y="17170"/>
                      <a:pt x="13654" y="17099"/>
                    </a:cubicBezTo>
                    <a:lnTo>
                      <a:pt x="13546" y="17063"/>
                    </a:lnTo>
                    <a:cubicBezTo>
                      <a:pt x="13225" y="16956"/>
                      <a:pt x="13082" y="16812"/>
                      <a:pt x="13082" y="16812"/>
                    </a:cubicBezTo>
                    <a:cubicBezTo>
                      <a:pt x="13082" y="16812"/>
                      <a:pt x="13046" y="16777"/>
                      <a:pt x="13153" y="16920"/>
                    </a:cubicBezTo>
                    <a:cubicBezTo>
                      <a:pt x="13225" y="16920"/>
                      <a:pt x="13511" y="17813"/>
                      <a:pt x="13475" y="17741"/>
                    </a:cubicBezTo>
                    <a:lnTo>
                      <a:pt x="6688" y="10776"/>
                    </a:lnTo>
                    <a:cubicBezTo>
                      <a:pt x="7510" y="12669"/>
                      <a:pt x="9832" y="14241"/>
                      <a:pt x="16047" y="12419"/>
                    </a:cubicBezTo>
                    <a:lnTo>
                      <a:pt x="16225" y="12383"/>
                    </a:lnTo>
                    <a:lnTo>
                      <a:pt x="12046" y="8347"/>
                    </a:lnTo>
                    <a:cubicBezTo>
                      <a:pt x="11475" y="7812"/>
                      <a:pt x="10725" y="7240"/>
                      <a:pt x="9724" y="6847"/>
                    </a:cubicBezTo>
                    <a:lnTo>
                      <a:pt x="9724" y="6490"/>
                    </a:lnTo>
                    <a:cubicBezTo>
                      <a:pt x="7296" y="6419"/>
                      <a:pt x="5403" y="7633"/>
                      <a:pt x="5617" y="9955"/>
                    </a:cubicBezTo>
                    <a:cubicBezTo>
                      <a:pt x="3831" y="8740"/>
                      <a:pt x="4188" y="11348"/>
                      <a:pt x="3438" y="11455"/>
                    </a:cubicBezTo>
                    <a:lnTo>
                      <a:pt x="3331" y="11312"/>
                    </a:lnTo>
                    <a:cubicBezTo>
                      <a:pt x="4081" y="13205"/>
                      <a:pt x="866" y="13705"/>
                      <a:pt x="2045" y="15420"/>
                    </a:cubicBezTo>
                    <a:cubicBezTo>
                      <a:pt x="1902" y="15348"/>
                      <a:pt x="1295" y="15241"/>
                      <a:pt x="1331" y="14920"/>
                    </a:cubicBezTo>
                    <a:cubicBezTo>
                      <a:pt x="1366" y="15277"/>
                      <a:pt x="1402" y="15741"/>
                      <a:pt x="1438" y="16027"/>
                    </a:cubicBezTo>
                    <a:lnTo>
                      <a:pt x="2081" y="21885"/>
                    </a:lnTo>
                    <a:lnTo>
                      <a:pt x="5367" y="22742"/>
                    </a:lnTo>
                    <a:cubicBezTo>
                      <a:pt x="6224" y="22956"/>
                      <a:pt x="6938" y="23242"/>
                      <a:pt x="6796" y="24064"/>
                    </a:cubicBezTo>
                    <a:cubicBezTo>
                      <a:pt x="10082" y="24742"/>
                      <a:pt x="14154" y="24028"/>
                      <a:pt x="14439" y="21635"/>
                    </a:cubicBezTo>
                    <a:lnTo>
                      <a:pt x="14511" y="21992"/>
                    </a:lnTo>
                    <a:cubicBezTo>
                      <a:pt x="14654" y="20492"/>
                      <a:pt x="15297" y="21385"/>
                      <a:pt x="15689" y="20384"/>
                    </a:cubicBezTo>
                    <a:cubicBezTo>
                      <a:pt x="15797" y="20492"/>
                      <a:pt x="15904" y="20527"/>
                      <a:pt x="15939" y="20599"/>
                    </a:cubicBezTo>
                    <a:cubicBezTo>
                      <a:pt x="15832" y="19134"/>
                      <a:pt x="17547" y="19170"/>
                      <a:pt x="17618" y="18313"/>
                    </a:cubicBezTo>
                    <a:lnTo>
                      <a:pt x="18226" y="18884"/>
                    </a:lnTo>
                    <a:cubicBezTo>
                      <a:pt x="18511" y="18492"/>
                      <a:pt x="18833" y="18099"/>
                      <a:pt x="19083" y="17670"/>
                    </a:cubicBezTo>
                    <a:lnTo>
                      <a:pt x="18583" y="17956"/>
                    </a:lnTo>
                    <a:cubicBezTo>
                      <a:pt x="16975" y="16348"/>
                      <a:pt x="20404" y="18063"/>
                      <a:pt x="19869" y="16206"/>
                    </a:cubicBezTo>
                    <a:cubicBezTo>
                      <a:pt x="20762" y="15313"/>
                      <a:pt x="16654" y="12383"/>
                      <a:pt x="17868" y="12169"/>
                    </a:cubicBezTo>
                    <a:cubicBezTo>
                      <a:pt x="16975" y="11490"/>
                      <a:pt x="19404" y="13027"/>
                      <a:pt x="18797" y="12169"/>
                    </a:cubicBezTo>
                    <a:cubicBezTo>
                      <a:pt x="19940" y="12455"/>
                      <a:pt x="19404" y="12705"/>
                      <a:pt x="20369" y="12776"/>
                    </a:cubicBezTo>
                    <a:cubicBezTo>
                      <a:pt x="20047" y="11991"/>
                      <a:pt x="21655" y="11705"/>
                      <a:pt x="21226" y="10597"/>
                    </a:cubicBezTo>
                    <a:lnTo>
                      <a:pt x="19833" y="6847"/>
                    </a:lnTo>
                    <a:lnTo>
                      <a:pt x="19511" y="6847"/>
                    </a:lnTo>
                    <a:cubicBezTo>
                      <a:pt x="19476" y="6847"/>
                      <a:pt x="19404" y="6847"/>
                      <a:pt x="19333" y="6847"/>
                    </a:cubicBezTo>
                    <a:lnTo>
                      <a:pt x="19869" y="6097"/>
                    </a:lnTo>
                    <a:cubicBezTo>
                      <a:pt x="17904" y="6776"/>
                      <a:pt x="18583" y="3704"/>
                      <a:pt x="16832" y="4775"/>
                    </a:cubicBezTo>
                    <a:cubicBezTo>
                      <a:pt x="15225" y="5061"/>
                      <a:pt x="16725" y="1704"/>
                      <a:pt x="14404" y="3204"/>
                    </a:cubicBezTo>
                    <a:cubicBezTo>
                      <a:pt x="14189" y="2775"/>
                      <a:pt x="13975" y="2347"/>
                      <a:pt x="13725" y="1918"/>
                    </a:cubicBezTo>
                    <a:cubicBezTo>
                      <a:pt x="12796" y="1704"/>
                      <a:pt x="13118" y="3347"/>
                      <a:pt x="12153" y="2883"/>
                    </a:cubicBezTo>
                    <a:cubicBezTo>
                      <a:pt x="12153" y="2096"/>
                      <a:pt x="10796" y="2490"/>
                      <a:pt x="11296" y="1632"/>
                    </a:cubicBezTo>
                    <a:cubicBezTo>
                      <a:pt x="9903" y="1203"/>
                      <a:pt x="8796" y="2096"/>
                      <a:pt x="7831" y="2954"/>
                    </a:cubicBezTo>
                    <a:cubicBezTo>
                      <a:pt x="6796" y="3847"/>
                      <a:pt x="6153" y="4704"/>
                      <a:pt x="4402" y="4954"/>
                    </a:cubicBezTo>
                    <a:cubicBezTo>
                      <a:pt x="5117" y="6383"/>
                      <a:pt x="3617" y="6812"/>
                      <a:pt x="4367" y="7776"/>
                    </a:cubicBezTo>
                    <a:cubicBezTo>
                      <a:pt x="3759" y="7418"/>
                      <a:pt x="3116" y="9776"/>
                      <a:pt x="2509" y="7919"/>
                    </a:cubicBezTo>
                    <a:cubicBezTo>
                      <a:pt x="2474" y="7740"/>
                      <a:pt x="2581" y="7561"/>
                      <a:pt x="2795" y="7704"/>
                    </a:cubicBezTo>
                    <a:lnTo>
                      <a:pt x="2116" y="7097"/>
                    </a:lnTo>
                    <a:cubicBezTo>
                      <a:pt x="-205" y="7704"/>
                      <a:pt x="1724" y="10026"/>
                      <a:pt x="1116" y="11241"/>
                    </a:cubicBezTo>
                    <a:cubicBezTo>
                      <a:pt x="1509" y="10883"/>
                      <a:pt x="1616" y="10348"/>
                      <a:pt x="2081" y="10883"/>
                    </a:cubicBezTo>
                    <a:cubicBezTo>
                      <a:pt x="1902" y="11276"/>
                      <a:pt x="1759" y="11669"/>
                      <a:pt x="1652" y="12134"/>
                    </a:cubicBezTo>
                    <a:lnTo>
                      <a:pt x="973" y="11705"/>
                    </a:lnTo>
                    <a:cubicBezTo>
                      <a:pt x="723" y="12383"/>
                      <a:pt x="473" y="13062"/>
                      <a:pt x="259" y="13812"/>
                    </a:cubicBezTo>
                    <a:lnTo>
                      <a:pt x="1223" y="13562"/>
                    </a:lnTo>
                    <a:cubicBezTo>
                      <a:pt x="688" y="14527"/>
                      <a:pt x="-848" y="15205"/>
                      <a:pt x="616" y="16384"/>
                    </a:cubicBezTo>
                    <a:cubicBezTo>
                      <a:pt x="1402" y="16812"/>
                      <a:pt x="1759" y="15205"/>
                      <a:pt x="2152" y="16241"/>
                    </a:cubicBezTo>
                    <a:cubicBezTo>
                      <a:pt x="2009" y="17027"/>
                      <a:pt x="1866" y="18099"/>
                      <a:pt x="1973" y="19277"/>
                    </a:cubicBezTo>
                    <a:cubicBezTo>
                      <a:pt x="2188" y="20456"/>
                      <a:pt x="2652" y="21849"/>
                      <a:pt x="3438" y="22813"/>
                    </a:cubicBezTo>
                    <a:cubicBezTo>
                      <a:pt x="4045" y="21920"/>
                      <a:pt x="4474" y="22421"/>
                      <a:pt x="5081" y="22635"/>
                    </a:cubicBezTo>
                    <a:lnTo>
                      <a:pt x="4545" y="23385"/>
                    </a:lnTo>
                    <a:cubicBezTo>
                      <a:pt x="7260" y="23885"/>
                      <a:pt x="4152" y="25742"/>
                      <a:pt x="6831" y="26028"/>
                    </a:cubicBezTo>
                    <a:lnTo>
                      <a:pt x="6367" y="26528"/>
                    </a:lnTo>
                    <a:cubicBezTo>
                      <a:pt x="6831" y="26064"/>
                      <a:pt x="7296" y="25564"/>
                      <a:pt x="7724" y="25064"/>
                    </a:cubicBezTo>
                    <a:cubicBezTo>
                      <a:pt x="10046" y="24064"/>
                      <a:pt x="8260" y="27350"/>
                      <a:pt x="10582" y="25314"/>
                    </a:cubicBezTo>
                    <a:cubicBezTo>
                      <a:pt x="9903" y="25349"/>
                      <a:pt x="10725" y="23314"/>
                      <a:pt x="11332" y="23814"/>
                    </a:cubicBezTo>
                    <a:lnTo>
                      <a:pt x="11010" y="24671"/>
                    </a:lnTo>
                    <a:cubicBezTo>
                      <a:pt x="11475" y="24564"/>
                      <a:pt x="11653" y="24207"/>
                      <a:pt x="11903" y="24421"/>
                    </a:cubicBezTo>
                    <a:cubicBezTo>
                      <a:pt x="11618" y="24849"/>
                      <a:pt x="11618" y="25707"/>
                      <a:pt x="12332" y="25600"/>
                    </a:cubicBezTo>
                    <a:lnTo>
                      <a:pt x="11796" y="26671"/>
                    </a:lnTo>
                    <a:cubicBezTo>
                      <a:pt x="12260" y="26207"/>
                      <a:pt x="12796" y="25635"/>
                      <a:pt x="13189" y="25099"/>
                    </a:cubicBezTo>
                    <a:cubicBezTo>
                      <a:pt x="14261" y="26100"/>
                      <a:pt x="15797" y="24564"/>
                      <a:pt x="16582" y="25600"/>
                    </a:cubicBezTo>
                    <a:cubicBezTo>
                      <a:pt x="16547" y="25742"/>
                      <a:pt x="19368" y="25171"/>
                      <a:pt x="19119" y="23671"/>
                    </a:cubicBezTo>
                    <a:cubicBezTo>
                      <a:pt x="19119" y="24671"/>
                      <a:pt x="20476" y="24171"/>
                      <a:pt x="20690" y="25207"/>
                    </a:cubicBezTo>
                    <a:cubicBezTo>
                      <a:pt x="20833" y="23992"/>
                      <a:pt x="21655" y="22242"/>
                      <a:pt x="22798" y="22385"/>
                    </a:cubicBezTo>
                    <a:lnTo>
                      <a:pt x="22798" y="22564"/>
                    </a:lnTo>
                    <a:cubicBezTo>
                      <a:pt x="25476" y="21063"/>
                      <a:pt x="23941" y="18420"/>
                      <a:pt x="25691" y="17456"/>
                    </a:cubicBezTo>
                    <a:cubicBezTo>
                      <a:pt x="24691" y="17134"/>
                      <a:pt x="25512" y="16527"/>
                      <a:pt x="24155" y="16277"/>
                    </a:cubicBezTo>
                    <a:cubicBezTo>
                      <a:pt x="23369" y="14527"/>
                      <a:pt x="27548" y="14277"/>
                      <a:pt x="23548" y="12955"/>
                    </a:cubicBezTo>
                    <a:cubicBezTo>
                      <a:pt x="23440" y="12348"/>
                      <a:pt x="24619" y="12455"/>
                      <a:pt x="24905" y="12169"/>
                    </a:cubicBezTo>
                    <a:lnTo>
                      <a:pt x="25119" y="12348"/>
                    </a:lnTo>
                    <a:cubicBezTo>
                      <a:pt x="24941" y="11169"/>
                      <a:pt x="24905" y="10883"/>
                      <a:pt x="25083" y="10062"/>
                    </a:cubicBezTo>
                    <a:cubicBezTo>
                      <a:pt x="24691" y="9633"/>
                      <a:pt x="22762" y="9490"/>
                      <a:pt x="23262" y="8847"/>
                    </a:cubicBezTo>
                    <a:cubicBezTo>
                      <a:pt x="24048" y="9098"/>
                      <a:pt x="23905" y="8812"/>
                      <a:pt x="23905" y="8562"/>
                    </a:cubicBezTo>
                    <a:cubicBezTo>
                      <a:pt x="24012" y="8740"/>
                      <a:pt x="24298" y="8776"/>
                      <a:pt x="24834" y="8454"/>
                    </a:cubicBezTo>
                    <a:cubicBezTo>
                      <a:pt x="24583" y="8419"/>
                      <a:pt x="24441" y="8311"/>
                      <a:pt x="24333" y="8276"/>
                    </a:cubicBezTo>
                    <a:cubicBezTo>
                      <a:pt x="24405" y="8276"/>
                      <a:pt x="24441" y="8276"/>
                      <a:pt x="24512" y="8276"/>
                    </a:cubicBezTo>
                    <a:cubicBezTo>
                      <a:pt x="24226" y="7847"/>
                      <a:pt x="24012" y="7919"/>
                      <a:pt x="23905" y="8133"/>
                    </a:cubicBezTo>
                    <a:cubicBezTo>
                      <a:pt x="23798" y="8133"/>
                      <a:pt x="23619" y="8133"/>
                      <a:pt x="23405" y="8205"/>
                    </a:cubicBezTo>
                    <a:cubicBezTo>
                      <a:pt x="24405" y="7740"/>
                      <a:pt x="23298" y="6955"/>
                      <a:pt x="24619" y="6847"/>
                    </a:cubicBezTo>
                    <a:cubicBezTo>
                      <a:pt x="24512" y="6454"/>
                      <a:pt x="24333" y="6133"/>
                      <a:pt x="24083" y="5811"/>
                    </a:cubicBezTo>
                    <a:lnTo>
                      <a:pt x="20619" y="1168"/>
                    </a:lnTo>
                    <a:lnTo>
                      <a:pt x="20261" y="1239"/>
                    </a:lnTo>
                    <a:cubicBezTo>
                      <a:pt x="18976" y="1454"/>
                      <a:pt x="17904" y="2132"/>
                      <a:pt x="16832" y="2525"/>
                    </a:cubicBezTo>
                    <a:cubicBezTo>
                      <a:pt x="16654" y="1847"/>
                      <a:pt x="16975" y="1239"/>
                      <a:pt x="17511" y="989"/>
                    </a:cubicBezTo>
                    <a:cubicBezTo>
                      <a:pt x="17118" y="1061"/>
                      <a:pt x="16725" y="1097"/>
                      <a:pt x="16297" y="1239"/>
                    </a:cubicBezTo>
                    <a:cubicBezTo>
                      <a:pt x="16261" y="239"/>
                      <a:pt x="17011" y="632"/>
                      <a:pt x="17368" y="453"/>
                    </a:cubicBezTo>
                    <a:cubicBezTo>
                      <a:pt x="15618" y="-1189"/>
                      <a:pt x="14368" y="2204"/>
                      <a:pt x="12439" y="1632"/>
                    </a:cubicBezTo>
                    <a:lnTo>
                      <a:pt x="12475" y="2490"/>
                    </a:lnTo>
                    <a:lnTo>
                      <a:pt x="12332" y="2418"/>
                    </a:lnTo>
                    <a:cubicBezTo>
                      <a:pt x="12511" y="2775"/>
                      <a:pt x="12475" y="3418"/>
                      <a:pt x="12403" y="3668"/>
                    </a:cubicBezTo>
                    <a:cubicBezTo>
                      <a:pt x="11760" y="3061"/>
                      <a:pt x="11368" y="1990"/>
                      <a:pt x="10689" y="2525"/>
                    </a:cubicBezTo>
                    <a:cubicBezTo>
                      <a:pt x="9617" y="2275"/>
                      <a:pt x="9510" y="4025"/>
                      <a:pt x="9474" y="4811"/>
                    </a:cubicBezTo>
                    <a:cubicBezTo>
                      <a:pt x="9832" y="4633"/>
                      <a:pt x="10082" y="5061"/>
                      <a:pt x="10189" y="5383"/>
                    </a:cubicBezTo>
                    <a:cubicBezTo>
                      <a:pt x="10010" y="5633"/>
                      <a:pt x="9224" y="5204"/>
                      <a:pt x="9367" y="5633"/>
                    </a:cubicBezTo>
                    <a:lnTo>
                      <a:pt x="8474" y="4918"/>
                    </a:lnTo>
                    <a:cubicBezTo>
                      <a:pt x="9367" y="5526"/>
                      <a:pt x="8903" y="6276"/>
                      <a:pt x="9224" y="6633"/>
                    </a:cubicBezTo>
                    <a:cubicBezTo>
                      <a:pt x="8439" y="6240"/>
                      <a:pt x="8903" y="5847"/>
                      <a:pt x="8439" y="5383"/>
                    </a:cubicBezTo>
                    <a:cubicBezTo>
                      <a:pt x="7760" y="6419"/>
                      <a:pt x="8081" y="5919"/>
                      <a:pt x="7546" y="6919"/>
                    </a:cubicBezTo>
                    <a:cubicBezTo>
                      <a:pt x="7939" y="7883"/>
                      <a:pt x="8510" y="7418"/>
                      <a:pt x="9224" y="8205"/>
                    </a:cubicBezTo>
                    <a:cubicBezTo>
                      <a:pt x="9153" y="8740"/>
                      <a:pt x="9617" y="9490"/>
                      <a:pt x="8796" y="9598"/>
                    </a:cubicBezTo>
                    <a:lnTo>
                      <a:pt x="9760" y="9955"/>
                    </a:lnTo>
                    <a:cubicBezTo>
                      <a:pt x="10046" y="11026"/>
                      <a:pt x="9760" y="11384"/>
                      <a:pt x="8581" y="11348"/>
                    </a:cubicBezTo>
                    <a:cubicBezTo>
                      <a:pt x="11010" y="15741"/>
                      <a:pt x="13189" y="17563"/>
                      <a:pt x="15011" y="18063"/>
                    </a:cubicBezTo>
                    <a:cubicBezTo>
                      <a:pt x="16832" y="18492"/>
                      <a:pt x="18118" y="17741"/>
                      <a:pt x="18118" y="17741"/>
                    </a:cubicBezTo>
                    <a:cubicBezTo>
                      <a:pt x="20976" y="16563"/>
                      <a:pt x="18761" y="14348"/>
                      <a:pt x="18654" y="1320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" name="Graphic 511">
              <a:extLst>
                <a:ext uri="{FF2B5EF4-FFF2-40B4-BE49-F238E27FC236}">
                  <a16:creationId xmlns:a16="http://schemas.microsoft.com/office/drawing/2014/main" id="{8ED33F8A-6ACF-A547-BB4E-969D67936B90}"/>
                </a:ext>
              </a:extLst>
            </p:cNvPr>
            <p:cNvGrpSpPr/>
            <p:nvPr/>
          </p:nvGrpSpPr>
          <p:grpSpPr>
            <a:xfrm>
              <a:off x="7987025" y="6517671"/>
              <a:ext cx="24817" cy="23288"/>
              <a:chOff x="7987025" y="6517671"/>
              <a:chExt cx="24817" cy="23288"/>
            </a:xfrm>
            <a:grpFill/>
          </p:grpSpPr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47500DEE-91B6-5149-8F51-1E62DD064DBF}"/>
                  </a:ext>
                </a:extLst>
              </p:cNvPr>
              <p:cNvSpPr/>
              <p:nvPr/>
            </p:nvSpPr>
            <p:spPr>
              <a:xfrm>
                <a:off x="8006797" y="6535316"/>
                <a:ext cx="500" cy="94"/>
              </a:xfrm>
              <a:custGeom>
                <a:avLst/>
                <a:gdLst>
                  <a:gd name="connsiteX0" fmla="*/ 500 w 500"/>
                  <a:gd name="connsiteY0" fmla="*/ 0 h 94"/>
                  <a:gd name="connsiteX1" fmla="*/ 0 w 500"/>
                  <a:gd name="connsiteY1" fmla="*/ 0 h 94"/>
                  <a:gd name="connsiteX2" fmla="*/ 500 w 500"/>
                  <a:gd name="connsiteY2" fmla="*/ 0 h 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94">
                    <a:moveTo>
                      <a:pt x="500" y="0"/>
                    </a:moveTo>
                    <a:lnTo>
                      <a:pt x="0" y="0"/>
                    </a:lnTo>
                    <a:cubicBezTo>
                      <a:pt x="179" y="107"/>
                      <a:pt x="357" y="143"/>
                      <a:pt x="5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E9CFBA1E-6A07-B343-BD70-E119526D5D46}"/>
                  </a:ext>
                </a:extLst>
              </p:cNvPr>
              <p:cNvSpPr/>
              <p:nvPr/>
            </p:nvSpPr>
            <p:spPr>
              <a:xfrm>
                <a:off x="7988688" y="6531066"/>
                <a:ext cx="107" cy="35"/>
              </a:xfrm>
              <a:custGeom>
                <a:avLst/>
                <a:gdLst>
                  <a:gd name="connsiteX0" fmla="*/ 107 w 107"/>
                  <a:gd name="connsiteY0" fmla="*/ 36 h 35"/>
                  <a:gd name="connsiteX1" fmla="*/ 0 w 107"/>
                  <a:gd name="connsiteY1" fmla="*/ 0 h 35"/>
                  <a:gd name="connsiteX2" fmla="*/ 107 w 107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36"/>
                    </a:moveTo>
                    <a:lnTo>
                      <a:pt x="0" y="0"/>
                    </a:lnTo>
                    <a:cubicBezTo>
                      <a:pt x="71" y="0"/>
                      <a:pt x="107" y="36"/>
                      <a:pt x="107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CD219768-7504-2342-8FB5-9F21B4C89535}"/>
                  </a:ext>
                </a:extLst>
              </p:cNvPr>
              <p:cNvSpPr/>
              <p:nvPr/>
            </p:nvSpPr>
            <p:spPr>
              <a:xfrm>
                <a:off x="7999546" y="6530923"/>
                <a:ext cx="3571" cy="71"/>
              </a:xfrm>
              <a:custGeom>
                <a:avLst/>
                <a:gdLst>
                  <a:gd name="connsiteX0" fmla="*/ 0 w 3571"/>
                  <a:gd name="connsiteY0" fmla="*/ 0 h 71"/>
                  <a:gd name="connsiteX1" fmla="*/ 0 w 3571"/>
                  <a:gd name="connsiteY1" fmla="*/ 0 h 71"/>
                  <a:gd name="connsiteX2" fmla="*/ 0 w 3571"/>
                  <a:gd name="connsiteY2" fmla="*/ 71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71">
                    <a:moveTo>
                      <a:pt x="0" y="0"/>
                    </a:moveTo>
                    <a:lnTo>
                      <a:pt x="0" y="0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5C01C7F0-DD85-D84A-8337-2F0CD91DD0FE}"/>
                  </a:ext>
                </a:extLst>
              </p:cNvPr>
              <p:cNvSpPr/>
              <p:nvPr/>
            </p:nvSpPr>
            <p:spPr>
              <a:xfrm>
                <a:off x="7987025" y="6517671"/>
                <a:ext cx="24817" cy="23288"/>
              </a:xfrm>
              <a:custGeom>
                <a:avLst/>
                <a:gdLst>
                  <a:gd name="connsiteX0" fmla="*/ 8593 w 24817"/>
                  <a:gd name="connsiteY0" fmla="*/ 11430 h 23288"/>
                  <a:gd name="connsiteX1" fmla="*/ 8200 w 24817"/>
                  <a:gd name="connsiteY1" fmla="*/ 11430 h 23288"/>
                  <a:gd name="connsiteX2" fmla="*/ 9807 w 24817"/>
                  <a:gd name="connsiteY2" fmla="*/ 12252 h 23288"/>
                  <a:gd name="connsiteX3" fmla="*/ 12200 w 24817"/>
                  <a:gd name="connsiteY3" fmla="*/ 14288 h 23288"/>
                  <a:gd name="connsiteX4" fmla="*/ 12557 w 24817"/>
                  <a:gd name="connsiteY4" fmla="*/ 13252 h 23288"/>
                  <a:gd name="connsiteX5" fmla="*/ 12307 w 24817"/>
                  <a:gd name="connsiteY5" fmla="*/ 13966 h 23288"/>
                  <a:gd name="connsiteX6" fmla="*/ 12307 w 24817"/>
                  <a:gd name="connsiteY6" fmla="*/ 13966 h 23288"/>
                  <a:gd name="connsiteX7" fmla="*/ 12450 w 24817"/>
                  <a:gd name="connsiteY7" fmla="*/ 13823 h 23288"/>
                  <a:gd name="connsiteX8" fmla="*/ 12450 w 24817"/>
                  <a:gd name="connsiteY8" fmla="*/ 13823 h 23288"/>
                  <a:gd name="connsiteX9" fmla="*/ 12736 w 24817"/>
                  <a:gd name="connsiteY9" fmla="*/ 13645 h 23288"/>
                  <a:gd name="connsiteX10" fmla="*/ 12736 w 24817"/>
                  <a:gd name="connsiteY10" fmla="*/ 13645 h 23288"/>
                  <a:gd name="connsiteX11" fmla="*/ 12879 w 24817"/>
                  <a:gd name="connsiteY11" fmla="*/ 13573 h 23288"/>
                  <a:gd name="connsiteX12" fmla="*/ 12843 w 24817"/>
                  <a:gd name="connsiteY12" fmla="*/ 13573 h 23288"/>
                  <a:gd name="connsiteX13" fmla="*/ 13486 w 24817"/>
                  <a:gd name="connsiteY13" fmla="*/ 13395 h 23288"/>
                  <a:gd name="connsiteX14" fmla="*/ 13486 w 24817"/>
                  <a:gd name="connsiteY14" fmla="*/ 13395 h 23288"/>
                  <a:gd name="connsiteX15" fmla="*/ 13415 w 24817"/>
                  <a:gd name="connsiteY15" fmla="*/ 13323 h 23288"/>
                  <a:gd name="connsiteX16" fmla="*/ 13415 w 24817"/>
                  <a:gd name="connsiteY16" fmla="*/ 13323 h 23288"/>
                  <a:gd name="connsiteX17" fmla="*/ 11807 w 24817"/>
                  <a:gd name="connsiteY17" fmla="*/ 12394 h 23288"/>
                  <a:gd name="connsiteX18" fmla="*/ 11807 w 24817"/>
                  <a:gd name="connsiteY18" fmla="*/ 12394 h 23288"/>
                  <a:gd name="connsiteX19" fmla="*/ 11700 w 24817"/>
                  <a:gd name="connsiteY19" fmla="*/ 12287 h 23288"/>
                  <a:gd name="connsiteX20" fmla="*/ 11700 w 24817"/>
                  <a:gd name="connsiteY20" fmla="*/ 12323 h 23288"/>
                  <a:gd name="connsiteX21" fmla="*/ 11736 w 24817"/>
                  <a:gd name="connsiteY21" fmla="*/ 12716 h 23288"/>
                  <a:gd name="connsiteX22" fmla="*/ 11736 w 24817"/>
                  <a:gd name="connsiteY22" fmla="*/ 12609 h 23288"/>
                  <a:gd name="connsiteX23" fmla="*/ 11664 w 24817"/>
                  <a:gd name="connsiteY23" fmla="*/ 13395 h 23288"/>
                  <a:gd name="connsiteX24" fmla="*/ 11700 w 24817"/>
                  <a:gd name="connsiteY24" fmla="*/ 13109 h 23288"/>
                  <a:gd name="connsiteX25" fmla="*/ 11557 w 24817"/>
                  <a:gd name="connsiteY25" fmla="*/ 13859 h 23288"/>
                  <a:gd name="connsiteX26" fmla="*/ 11700 w 24817"/>
                  <a:gd name="connsiteY26" fmla="*/ 13395 h 23288"/>
                  <a:gd name="connsiteX27" fmla="*/ 11272 w 24817"/>
                  <a:gd name="connsiteY27" fmla="*/ 14823 h 23288"/>
                  <a:gd name="connsiteX28" fmla="*/ 10843 w 24817"/>
                  <a:gd name="connsiteY28" fmla="*/ 15716 h 23288"/>
                  <a:gd name="connsiteX29" fmla="*/ 10664 w 24817"/>
                  <a:gd name="connsiteY29" fmla="*/ 16002 h 23288"/>
                  <a:gd name="connsiteX30" fmla="*/ 10557 w 24817"/>
                  <a:gd name="connsiteY30" fmla="*/ 16145 h 23288"/>
                  <a:gd name="connsiteX31" fmla="*/ 10736 w 24817"/>
                  <a:gd name="connsiteY31" fmla="*/ 15788 h 23288"/>
                  <a:gd name="connsiteX32" fmla="*/ 13486 w 24817"/>
                  <a:gd name="connsiteY32" fmla="*/ 12788 h 23288"/>
                  <a:gd name="connsiteX33" fmla="*/ 11593 w 24817"/>
                  <a:gd name="connsiteY33" fmla="*/ 11466 h 23288"/>
                  <a:gd name="connsiteX34" fmla="*/ 11593 w 24817"/>
                  <a:gd name="connsiteY34" fmla="*/ 11430 h 23288"/>
                  <a:gd name="connsiteX35" fmla="*/ 11522 w 24817"/>
                  <a:gd name="connsiteY35" fmla="*/ 11323 h 23288"/>
                  <a:gd name="connsiteX36" fmla="*/ 11522 w 24817"/>
                  <a:gd name="connsiteY36" fmla="*/ 11323 h 23288"/>
                  <a:gd name="connsiteX37" fmla="*/ 11522 w 24817"/>
                  <a:gd name="connsiteY37" fmla="*/ 11323 h 23288"/>
                  <a:gd name="connsiteX38" fmla="*/ 11522 w 24817"/>
                  <a:gd name="connsiteY38" fmla="*/ 11359 h 23288"/>
                  <a:gd name="connsiteX39" fmla="*/ 11522 w 24817"/>
                  <a:gd name="connsiteY39" fmla="*/ 11395 h 23288"/>
                  <a:gd name="connsiteX40" fmla="*/ 11522 w 24817"/>
                  <a:gd name="connsiteY40" fmla="*/ 11895 h 23288"/>
                  <a:gd name="connsiteX41" fmla="*/ 11664 w 24817"/>
                  <a:gd name="connsiteY41" fmla="*/ 11644 h 23288"/>
                  <a:gd name="connsiteX42" fmla="*/ 11879 w 24817"/>
                  <a:gd name="connsiteY42" fmla="*/ 11359 h 23288"/>
                  <a:gd name="connsiteX43" fmla="*/ 12057 w 24817"/>
                  <a:gd name="connsiteY43" fmla="*/ 11180 h 23288"/>
                  <a:gd name="connsiteX44" fmla="*/ 11915 w 24817"/>
                  <a:gd name="connsiteY44" fmla="*/ 11359 h 23288"/>
                  <a:gd name="connsiteX45" fmla="*/ 11700 w 24817"/>
                  <a:gd name="connsiteY45" fmla="*/ 11644 h 23288"/>
                  <a:gd name="connsiteX46" fmla="*/ 13772 w 24817"/>
                  <a:gd name="connsiteY46" fmla="*/ 11430 h 23288"/>
                  <a:gd name="connsiteX47" fmla="*/ 14593 w 24817"/>
                  <a:gd name="connsiteY47" fmla="*/ 10537 h 23288"/>
                  <a:gd name="connsiteX48" fmla="*/ 14236 w 24817"/>
                  <a:gd name="connsiteY48" fmla="*/ 10251 h 23288"/>
                  <a:gd name="connsiteX49" fmla="*/ 14915 w 24817"/>
                  <a:gd name="connsiteY49" fmla="*/ 9430 h 23288"/>
                  <a:gd name="connsiteX50" fmla="*/ 15129 w 24817"/>
                  <a:gd name="connsiteY50" fmla="*/ 6573 h 23288"/>
                  <a:gd name="connsiteX51" fmla="*/ 5199 w 24817"/>
                  <a:gd name="connsiteY51" fmla="*/ 1465 h 23288"/>
                  <a:gd name="connsiteX52" fmla="*/ 4949 w 24817"/>
                  <a:gd name="connsiteY52" fmla="*/ 1250 h 23288"/>
                  <a:gd name="connsiteX53" fmla="*/ 4342 w 24817"/>
                  <a:gd name="connsiteY53" fmla="*/ 3608 h 23288"/>
                  <a:gd name="connsiteX54" fmla="*/ 3021 w 24817"/>
                  <a:gd name="connsiteY54" fmla="*/ 4179 h 23288"/>
                  <a:gd name="connsiteX55" fmla="*/ 2878 w 24817"/>
                  <a:gd name="connsiteY55" fmla="*/ 4072 h 23288"/>
                  <a:gd name="connsiteX56" fmla="*/ 2092 w 24817"/>
                  <a:gd name="connsiteY56" fmla="*/ 6108 h 23288"/>
                  <a:gd name="connsiteX57" fmla="*/ 1449 w 24817"/>
                  <a:gd name="connsiteY57" fmla="*/ 5608 h 23288"/>
                  <a:gd name="connsiteX58" fmla="*/ 520 w 24817"/>
                  <a:gd name="connsiteY58" fmla="*/ 6751 h 23288"/>
                  <a:gd name="connsiteX59" fmla="*/ 1449 w 24817"/>
                  <a:gd name="connsiteY59" fmla="*/ 11787 h 23288"/>
                  <a:gd name="connsiteX60" fmla="*/ 1092 w 24817"/>
                  <a:gd name="connsiteY60" fmla="*/ 11716 h 23288"/>
                  <a:gd name="connsiteX61" fmla="*/ 2092 w 24817"/>
                  <a:gd name="connsiteY61" fmla="*/ 13216 h 23288"/>
                  <a:gd name="connsiteX62" fmla="*/ 1806 w 24817"/>
                  <a:gd name="connsiteY62" fmla="*/ 13359 h 23288"/>
                  <a:gd name="connsiteX63" fmla="*/ 3378 w 24817"/>
                  <a:gd name="connsiteY63" fmla="*/ 15752 h 23288"/>
                  <a:gd name="connsiteX64" fmla="*/ 2663 w 24817"/>
                  <a:gd name="connsiteY64" fmla="*/ 16145 h 23288"/>
                  <a:gd name="connsiteX65" fmla="*/ 3628 w 24817"/>
                  <a:gd name="connsiteY65" fmla="*/ 17395 h 23288"/>
                  <a:gd name="connsiteX66" fmla="*/ 3449 w 24817"/>
                  <a:gd name="connsiteY66" fmla="*/ 16824 h 23288"/>
                  <a:gd name="connsiteX67" fmla="*/ 4842 w 24817"/>
                  <a:gd name="connsiteY67" fmla="*/ 18467 h 23288"/>
                  <a:gd name="connsiteX68" fmla="*/ 8914 w 24817"/>
                  <a:gd name="connsiteY68" fmla="*/ 17038 h 23288"/>
                  <a:gd name="connsiteX69" fmla="*/ 8735 w 24817"/>
                  <a:gd name="connsiteY69" fmla="*/ 17931 h 23288"/>
                  <a:gd name="connsiteX70" fmla="*/ 7914 w 24817"/>
                  <a:gd name="connsiteY70" fmla="*/ 19395 h 23288"/>
                  <a:gd name="connsiteX71" fmla="*/ 9664 w 24817"/>
                  <a:gd name="connsiteY71" fmla="*/ 20431 h 23288"/>
                  <a:gd name="connsiteX72" fmla="*/ 9521 w 24817"/>
                  <a:gd name="connsiteY72" fmla="*/ 21324 h 23288"/>
                  <a:gd name="connsiteX73" fmla="*/ 12593 w 24817"/>
                  <a:gd name="connsiteY73" fmla="*/ 21110 h 23288"/>
                  <a:gd name="connsiteX74" fmla="*/ 14843 w 24817"/>
                  <a:gd name="connsiteY74" fmla="*/ 21574 h 23288"/>
                  <a:gd name="connsiteX75" fmla="*/ 15772 w 24817"/>
                  <a:gd name="connsiteY75" fmla="*/ 22574 h 23288"/>
                  <a:gd name="connsiteX76" fmla="*/ 16415 w 24817"/>
                  <a:gd name="connsiteY76" fmla="*/ 21289 h 23288"/>
                  <a:gd name="connsiteX77" fmla="*/ 17451 w 24817"/>
                  <a:gd name="connsiteY77" fmla="*/ 22288 h 23288"/>
                  <a:gd name="connsiteX78" fmla="*/ 22166 w 24817"/>
                  <a:gd name="connsiteY78" fmla="*/ 18288 h 23288"/>
                  <a:gd name="connsiteX79" fmla="*/ 21630 w 24817"/>
                  <a:gd name="connsiteY79" fmla="*/ 15252 h 23288"/>
                  <a:gd name="connsiteX80" fmla="*/ 23416 w 24817"/>
                  <a:gd name="connsiteY80" fmla="*/ 14216 h 23288"/>
                  <a:gd name="connsiteX81" fmla="*/ 23202 w 24817"/>
                  <a:gd name="connsiteY81" fmla="*/ 14645 h 23288"/>
                  <a:gd name="connsiteX82" fmla="*/ 24023 w 24817"/>
                  <a:gd name="connsiteY82" fmla="*/ 15073 h 23288"/>
                  <a:gd name="connsiteX83" fmla="*/ 22880 w 24817"/>
                  <a:gd name="connsiteY83" fmla="*/ 9108 h 23288"/>
                  <a:gd name="connsiteX84" fmla="*/ 22344 w 24817"/>
                  <a:gd name="connsiteY84" fmla="*/ 10180 h 23288"/>
                  <a:gd name="connsiteX85" fmla="*/ 21844 w 24817"/>
                  <a:gd name="connsiteY85" fmla="*/ 8573 h 23288"/>
                  <a:gd name="connsiteX86" fmla="*/ 22666 w 24817"/>
                  <a:gd name="connsiteY86" fmla="*/ 8573 h 23288"/>
                  <a:gd name="connsiteX87" fmla="*/ 21701 w 24817"/>
                  <a:gd name="connsiteY87" fmla="*/ 6144 h 23288"/>
                  <a:gd name="connsiteX88" fmla="*/ 21130 w 24817"/>
                  <a:gd name="connsiteY88" fmla="*/ 6930 h 23288"/>
                  <a:gd name="connsiteX89" fmla="*/ 19951 w 24817"/>
                  <a:gd name="connsiteY89" fmla="*/ 4572 h 23288"/>
                  <a:gd name="connsiteX90" fmla="*/ 18880 w 24817"/>
                  <a:gd name="connsiteY90" fmla="*/ 5680 h 23288"/>
                  <a:gd name="connsiteX91" fmla="*/ 16558 w 24817"/>
                  <a:gd name="connsiteY91" fmla="*/ 2108 h 23288"/>
                  <a:gd name="connsiteX92" fmla="*/ 15558 w 24817"/>
                  <a:gd name="connsiteY92" fmla="*/ 3036 h 23288"/>
                  <a:gd name="connsiteX93" fmla="*/ 15844 w 24817"/>
                  <a:gd name="connsiteY93" fmla="*/ 2179 h 23288"/>
                  <a:gd name="connsiteX94" fmla="*/ 13808 w 24817"/>
                  <a:gd name="connsiteY94" fmla="*/ 607 h 23288"/>
                  <a:gd name="connsiteX95" fmla="*/ 14093 w 24817"/>
                  <a:gd name="connsiteY95" fmla="*/ 0 h 23288"/>
                  <a:gd name="connsiteX96" fmla="*/ 13307 w 24817"/>
                  <a:gd name="connsiteY96" fmla="*/ 1786 h 23288"/>
                  <a:gd name="connsiteX97" fmla="*/ 10414 w 24817"/>
                  <a:gd name="connsiteY97" fmla="*/ 2322 h 23288"/>
                  <a:gd name="connsiteX98" fmla="*/ 10129 w 24817"/>
                  <a:gd name="connsiteY98" fmla="*/ 4000 h 23288"/>
                  <a:gd name="connsiteX99" fmla="*/ 10200 w 24817"/>
                  <a:gd name="connsiteY99" fmla="*/ 3108 h 23288"/>
                  <a:gd name="connsiteX100" fmla="*/ 9271 w 24817"/>
                  <a:gd name="connsiteY100" fmla="*/ 3715 h 23288"/>
                  <a:gd name="connsiteX101" fmla="*/ 8343 w 24817"/>
                  <a:gd name="connsiteY101" fmla="*/ 2822 h 23288"/>
                  <a:gd name="connsiteX102" fmla="*/ 8593 w 24817"/>
                  <a:gd name="connsiteY102" fmla="*/ 1572 h 23288"/>
                  <a:gd name="connsiteX103" fmla="*/ 7628 w 24817"/>
                  <a:gd name="connsiteY103" fmla="*/ 3643 h 23288"/>
                  <a:gd name="connsiteX104" fmla="*/ 4199 w 24817"/>
                  <a:gd name="connsiteY104" fmla="*/ 4893 h 23288"/>
                  <a:gd name="connsiteX105" fmla="*/ 3128 w 24817"/>
                  <a:gd name="connsiteY105" fmla="*/ 7572 h 23288"/>
                  <a:gd name="connsiteX106" fmla="*/ 1020 w 24817"/>
                  <a:gd name="connsiteY106" fmla="*/ 6930 h 23288"/>
                  <a:gd name="connsiteX107" fmla="*/ 627 w 24817"/>
                  <a:gd name="connsiteY107" fmla="*/ 9894 h 23288"/>
                  <a:gd name="connsiteX108" fmla="*/ 556 w 24817"/>
                  <a:gd name="connsiteY108" fmla="*/ 9751 h 23288"/>
                  <a:gd name="connsiteX109" fmla="*/ 413 w 24817"/>
                  <a:gd name="connsiteY109" fmla="*/ 15466 h 23288"/>
                  <a:gd name="connsiteX110" fmla="*/ 2306 w 24817"/>
                  <a:gd name="connsiteY110" fmla="*/ 15788 h 23288"/>
                  <a:gd name="connsiteX111" fmla="*/ 2771 w 24817"/>
                  <a:gd name="connsiteY111" fmla="*/ 18288 h 23288"/>
                  <a:gd name="connsiteX112" fmla="*/ 5092 w 24817"/>
                  <a:gd name="connsiteY112" fmla="*/ 18824 h 23288"/>
                  <a:gd name="connsiteX113" fmla="*/ 5092 w 24817"/>
                  <a:gd name="connsiteY113" fmla="*/ 20753 h 23288"/>
                  <a:gd name="connsiteX114" fmla="*/ 4771 w 24817"/>
                  <a:gd name="connsiteY114" fmla="*/ 20717 h 23288"/>
                  <a:gd name="connsiteX115" fmla="*/ 7843 w 24817"/>
                  <a:gd name="connsiteY115" fmla="*/ 22717 h 23288"/>
                  <a:gd name="connsiteX116" fmla="*/ 10129 w 24817"/>
                  <a:gd name="connsiteY116" fmla="*/ 21610 h 23288"/>
                  <a:gd name="connsiteX117" fmla="*/ 10379 w 24817"/>
                  <a:gd name="connsiteY117" fmla="*/ 22324 h 23288"/>
                  <a:gd name="connsiteX118" fmla="*/ 10343 w 24817"/>
                  <a:gd name="connsiteY118" fmla="*/ 23253 h 23288"/>
                  <a:gd name="connsiteX119" fmla="*/ 10736 w 24817"/>
                  <a:gd name="connsiteY119" fmla="*/ 22824 h 23288"/>
                  <a:gd name="connsiteX120" fmla="*/ 10700 w 24817"/>
                  <a:gd name="connsiteY120" fmla="*/ 23003 h 23288"/>
                  <a:gd name="connsiteX121" fmla="*/ 11022 w 24817"/>
                  <a:gd name="connsiteY121" fmla="*/ 22431 h 23288"/>
                  <a:gd name="connsiteX122" fmla="*/ 11022 w 24817"/>
                  <a:gd name="connsiteY122" fmla="*/ 21931 h 23288"/>
                  <a:gd name="connsiteX123" fmla="*/ 13022 w 24817"/>
                  <a:gd name="connsiteY123" fmla="*/ 23289 h 23288"/>
                  <a:gd name="connsiteX124" fmla="*/ 16844 w 24817"/>
                  <a:gd name="connsiteY124" fmla="*/ 19395 h 23288"/>
                  <a:gd name="connsiteX125" fmla="*/ 17379 w 24817"/>
                  <a:gd name="connsiteY125" fmla="*/ 20967 h 23288"/>
                  <a:gd name="connsiteX126" fmla="*/ 18022 w 24817"/>
                  <a:gd name="connsiteY126" fmla="*/ 20074 h 23288"/>
                  <a:gd name="connsiteX127" fmla="*/ 17808 w 24817"/>
                  <a:gd name="connsiteY127" fmla="*/ 21289 h 23288"/>
                  <a:gd name="connsiteX128" fmla="*/ 20237 w 24817"/>
                  <a:gd name="connsiteY128" fmla="*/ 18216 h 23288"/>
                  <a:gd name="connsiteX129" fmla="*/ 19665 w 24817"/>
                  <a:gd name="connsiteY129" fmla="*/ 17610 h 23288"/>
                  <a:gd name="connsiteX130" fmla="*/ 19808 w 24817"/>
                  <a:gd name="connsiteY130" fmla="*/ 17610 h 23288"/>
                  <a:gd name="connsiteX131" fmla="*/ 19023 w 24817"/>
                  <a:gd name="connsiteY131" fmla="*/ 16752 h 23288"/>
                  <a:gd name="connsiteX132" fmla="*/ 20987 w 24817"/>
                  <a:gd name="connsiteY132" fmla="*/ 17109 h 23288"/>
                  <a:gd name="connsiteX133" fmla="*/ 20773 w 24817"/>
                  <a:gd name="connsiteY133" fmla="*/ 15216 h 23288"/>
                  <a:gd name="connsiteX134" fmla="*/ 19880 w 24817"/>
                  <a:gd name="connsiteY134" fmla="*/ 15002 h 23288"/>
                  <a:gd name="connsiteX135" fmla="*/ 20487 w 24817"/>
                  <a:gd name="connsiteY135" fmla="*/ 14609 h 23288"/>
                  <a:gd name="connsiteX136" fmla="*/ 21594 w 24817"/>
                  <a:gd name="connsiteY136" fmla="*/ 14895 h 23288"/>
                  <a:gd name="connsiteX137" fmla="*/ 20166 w 24817"/>
                  <a:gd name="connsiteY137" fmla="*/ 13823 h 23288"/>
                  <a:gd name="connsiteX138" fmla="*/ 21416 w 24817"/>
                  <a:gd name="connsiteY138" fmla="*/ 14538 h 23288"/>
                  <a:gd name="connsiteX139" fmla="*/ 21559 w 24817"/>
                  <a:gd name="connsiteY139" fmla="*/ 13073 h 23288"/>
                  <a:gd name="connsiteX140" fmla="*/ 19487 w 24817"/>
                  <a:gd name="connsiteY140" fmla="*/ 12609 h 23288"/>
                  <a:gd name="connsiteX141" fmla="*/ 19023 w 24817"/>
                  <a:gd name="connsiteY141" fmla="*/ 11930 h 23288"/>
                  <a:gd name="connsiteX142" fmla="*/ 18237 w 24817"/>
                  <a:gd name="connsiteY142" fmla="*/ 9858 h 23288"/>
                  <a:gd name="connsiteX143" fmla="*/ 17701 w 24817"/>
                  <a:gd name="connsiteY143" fmla="*/ 9180 h 23288"/>
                  <a:gd name="connsiteX144" fmla="*/ 17272 w 24817"/>
                  <a:gd name="connsiteY144" fmla="*/ 10144 h 23288"/>
                  <a:gd name="connsiteX145" fmla="*/ 14451 w 24817"/>
                  <a:gd name="connsiteY145" fmla="*/ 9251 h 23288"/>
                  <a:gd name="connsiteX146" fmla="*/ 14915 w 24817"/>
                  <a:gd name="connsiteY146" fmla="*/ 12466 h 23288"/>
                  <a:gd name="connsiteX147" fmla="*/ 16879 w 24817"/>
                  <a:gd name="connsiteY147" fmla="*/ 13930 h 23288"/>
                  <a:gd name="connsiteX148" fmla="*/ 20130 w 24817"/>
                  <a:gd name="connsiteY148" fmla="*/ 15323 h 23288"/>
                  <a:gd name="connsiteX149" fmla="*/ 19951 w 24817"/>
                  <a:gd name="connsiteY149" fmla="*/ 15252 h 23288"/>
                  <a:gd name="connsiteX150" fmla="*/ 19201 w 24817"/>
                  <a:gd name="connsiteY150" fmla="*/ 14895 h 23288"/>
                  <a:gd name="connsiteX151" fmla="*/ 17772 w 24817"/>
                  <a:gd name="connsiteY151" fmla="*/ 14180 h 23288"/>
                  <a:gd name="connsiteX152" fmla="*/ 16451 w 24817"/>
                  <a:gd name="connsiteY152" fmla="*/ 13323 h 23288"/>
                  <a:gd name="connsiteX153" fmla="*/ 15379 w 24817"/>
                  <a:gd name="connsiteY153" fmla="*/ 12252 h 23288"/>
                  <a:gd name="connsiteX154" fmla="*/ 13808 w 24817"/>
                  <a:gd name="connsiteY154" fmla="*/ 14716 h 23288"/>
                  <a:gd name="connsiteX155" fmla="*/ 7235 w 24817"/>
                  <a:gd name="connsiteY155" fmla="*/ 10716 h 23288"/>
                  <a:gd name="connsiteX156" fmla="*/ 8593 w 24817"/>
                  <a:gd name="connsiteY156" fmla="*/ 11430 h 23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24817" h="23288">
                    <a:moveTo>
                      <a:pt x="8593" y="11430"/>
                    </a:moveTo>
                    <a:cubicBezTo>
                      <a:pt x="8521" y="11537"/>
                      <a:pt x="7985" y="11359"/>
                      <a:pt x="8200" y="11430"/>
                    </a:cubicBezTo>
                    <a:cubicBezTo>
                      <a:pt x="8771" y="11716"/>
                      <a:pt x="9307" y="11930"/>
                      <a:pt x="9807" y="12252"/>
                    </a:cubicBezTo>
                    <a:cubicBezTo>
                      <a:pt x="10736" y="12788"/>
                      <a:pt x="11700" y="13538"/>
                      <a:pt x="12200" y="14288"/>
                    </a:cubicBezTo>
                    <a:cubicBezTo>
                      <a:pt x="12629" y="15002"/>
                      <a:pt x="12129" y="14609"/>
                      <a:pt x="12557" y="13252"/>
                    </a:cubicBezTo>
                    <a:cubicBezTo>
                      <a:pt x="12379" y="14038"/>
                      <a:pt x="12272" y="13966"/>
                      <a:pt x="12307" y="13966"/>
                    </a:cubicBezTo>
                    <a:lnTo>
                      <a:pt x="12307" y="13966"/>
                    </a:lnTo>
                    <a:cubicBezTo>
                      <a:pt x="12343" y="13930"/>
                      <a:pt x="12415" y="13859"/>
                      <a:pt x="12450" y="13823"/>
                    </a:cubicBezTo>
                    <a:lnTo>
                      <a:pt x="12450" y="13823"/>
                    </a:lnTo>
                    <a:cubicBezTo>
                      <a:pt x="12736" y="13645"/>
                      <a:pt x="12593" y="13752"/>
                      <a:pt x="12736" y="13645"/>
                    </a:cubicBezTo>
                    <a:lnTo>
                      <a:pt x="12736" y="13645"/>
                    </a:lnTo>
                    <a:lnTo>
                      <a:pt x="12879" y="13573"/>
                    </a:lnTo>
                    <a:lnTo>
                      <a:pt x="12843" y="13573"/>
                    </a:lnTo>
                    <a:cubicBezTo>
                      <a:pt x="13058" y="13466"/>
                      <a:pt x="13379" y="13395"/>
                      <a:pt x="13486" y="13395"/>
                    </a:cubicBezTo>
                    <a:lnTo>
                      <a:pt x="13486" y="13395"/>
                    </a:lnTo>
                    <a:cubicBezTo>
                      <a:pt x="13808" y="13359"/>
                      <a:pt x="13736" y="13430"/>
                      <a:pt x="13415" y="13323"/>
                    </a:cubicBezTo>
                    <a:lnTo>
                      <a:pt x="13415" y="13323"/>
                    </a:lnTo>
                    <a:cubicBezTo>
                      <a:pt x="12879" y="13216"/>
                      <a:pt x="12165" y="12859"/>
                      <a:pt x="11807" y="12394"/>
                    </a:cubicBezTo>
                    <a:lnTo>
                      <a:pt x="11807" y="12394"/>
                    </a:lnTo>
                    <a:cubicBezTo>
                      <a:pt x="11664" y="12180"/>
                      <a:pt x="11700" y="12216"/>
                      <a:pt x="11700" y="12287"/>
                    </a:cubicBezTo>
                    <a:cubicBezTo>
                      <a:pt x="11700" y="12323"/>
                      <a:pt x="11700" y="12323"/>
                      <a:pt x="11700" y="12323"/>
                    </a:cubicBezTo>
                    <a:cubicBezTo>
                      <a:pt x="11664" y="12252"/>
                      <a:pt x="11772" y="12573"/>
                      <a:pt x="11736" y="12716"/>
                    </a:cubicBezTo>
                    <a:lnTo>
                      <a:pt x="11736" y="12609"/>
                    </a:lnTo>
                    <a:lnTo>
                      <a:pt x="11664" y="13395"/>
                    </a:lnTo>
                    <a:lnTo>
                      <a:pt x="11700" y="13109"/>
                    </a:lnTo>
                    <a:cubicBezTo>
                      <a:pt x="11593" y="13823"/>
                      <a:pt x="11700" y="13323"/>
                      <a:pt x="11557" y="13859"/>
                    </a:cubicBezTo>
                    <a:lnTo>
                      <a:pt x="11700" y="13395"/>
                    </a:lnTo>
                    <a:cubicBezTo>
                      <a:pt x="11664" y="13502"/>
                      <a:pt x="11557" y="14145"/>
                      <a:pt x="11272" y="14823"/>
                    </a:cubicBezTo>
                    <a:cubicBezTo>
                      <a:pt x="11164" y="15109"/>
                      <a:pt x="10950" y="15573"/>
                      <a:pt x="10843" y="15716"/>
                    </a:cubicBezTo>
                    <a:lnTo>
                      <a:pt x="10664" y="16002"/>
                    </a:lnTo>
                    <a:lnTo>
                      <a:pt x="10557" y="16145"/>
                    </a:lnTo>
                    <a:lnTo>
                      <a:pt x="10736" y="15788"/>
                    </a:lnTo>
                    <a:cubicBezTo>
                      <a:pt x="11950" y="13252"/>
                      <a:pt x="13915" y="12537"/>
                      <a:pt x="13486" y="12788"/>
                    </a:cubicBezTo>
                    <a:cubicBezTo>
                      <a:pt x="13058" y="12894"/>
                      <a:pt x="11700" y="11823"/>
                      <a:pt x="11593" y="11466"/>
                    </a:cubicBezTo>
                    <a:lnTo>
                      <a:pt x="11593" y="11430"/>
                    </a:lnTo>
                    <a:cubicBezTo>
                      <a:pt x="11557" y="11359"/>
                      <a:pt x="11557" y="11395"/>
                      <a:pt x="11522" y="11323"/>
                    </a:cubicBezTo>
                    <a:lnTo>
                      <a:pt x="11522" y="11323"/>
                    </a:lnTo>
                    <a:lnTo>
                      <a:pt x="11522" y="11323"/>
                    </a:lnTo>
                    <a:lnTo>
                      <a:pt x="11522" y="11359"/>
                    </a:lnTo>
                    <a:lnTo>
                      <a:pt x="11522" y="11395"/>
                    </a:lnTo>
                    <a:cubicBezTo>
                      <a:pt x="11593" y="11609"/>
                      <a:pt x="11522" y="11895"/>
                      <a:pt x="11522" y="11895"/>
                    </a:cubicBezTo>
                    <a:cubicBezTo>
                      <a:pt x="11557" y="11787"/>
                      <a:pt x="11557" y="11823"/>
                      <a:pt x="11664" y="11644"/>
                    </a:cubicBezTo>
                    <a:cubicBezTo>
                      <a:pt x="11736" y="11537"/>
                      <a:pt x="11807" y="11430"/>
                      <a:pt x="11879" y="11359"/>
                    </a:cubicBezTo>
                    <a:lnTo>
                      <a:pt x="12057" y="11180"/>
                    </a:lnTo>
                    <a:lnTo>
                      <a:pt x="11915" y="11359"/>
                    </a:lnTo>
                    <a:cubicBezTo>
                      <a:pt x="11200" y="11930"/>
                      <a:pt x="11414" y="11680"/>
                      <a:pt x="11700" y="11644"/>
                    </a:cubicBezTo>
                    <a:cubicBezTo>
                      <a:pt x="12557" y="11537"/>
                      <a:pt x="12557" y="11466"/>
                      <a:pt x="13772" y="11430"/>
                    </a:cubicBezTo>
                    <a:cubicBezTo>
                      <a:pt x="14736" y="11430"/>
                      <a:pt x="15629" y="11501"/>
                      <a:pt x="14593" y="10537"/>
                    </a:cubicBezTo>
                    <a:cubicBezTo>
                      <a:pt x="14808" y="10608"/>
                      <a:pt x="14379" y="10323"/>
                      <a:pt x="14236" y="10251"/>
                    </a:cubicBezTo>
                    <a:lnTo>
                      <a:pt x="14915" y="9430"/>
                    </a:lnTo>
                    <a:cubicBezTo>
                      <a:pt x="14915" y="9430"/>
                      <a:pt x="15736" y="8323"/>
                      <a:pt x="15129" y="6573"/>
                    </a:cubicBezTo>
                    <a:cubicBezTo>
                      <a:pt x="14486" y="4929"/>
                      <a:pt x="12343" y="2465"/>
                      <a:pt x="5199" y="1465"/>
                    </a:cubicBezTo>
                    <a:lnTo>
                      <a:pt x="4949" y="1250"/>
                    </a:lnTo>
                    <a:cubicBezTo>
                      <a:pt x="3735" y="1608"/>
                      <a:pt x="3199" y="2143"/>
                      <a:pt x="4342" y="3608"/>
                    </a:cubicBezTo>
                    <a:cubicBezTo>
                      <a:pt x="2449" y="2679"/>
                      <a:pt x="3735" y="4287"/>
                      <a:pt x="3021" y="4179"/>
                    </a:cubicBezTo>
                    <a:lnTo>
                      <a:pt x="2878" y="4072"/>
                    </a:lnTo>
                    <a:cubicBezTo>
                      <a:pt x="4056" y="5358"/>
                      <a:pt x="1020" y="4822"/>
                      <a:pt x="2092" y="6108"/>
                    </a:cubicBezTo>
                    <a:cubicBezTo>
                      <a:pt x="1949" y="6037"/>
                      <a:pt x="1413" y="5786"/>
                      <a:pt x="1449" y="5608"/>
                    </a:cubicBezTo>
                    <a:cubicBezTo>
                      <a:pt x="1485" y="6215"/>
                      <a:pt x="1699" y="7072"/>
                      <a:pt x="520" y="6751"/>
                    </a:cubicBezTo>
                    <a:cubicBezTo>
                      <a:pt x="342" y="8072"/>
                      <a:pt x="-623" y="10573"/>
                      <a:pt x="1449" y="11787"/>
                    </a:cubicBezTo>
                    <a:lnTo>
                      <a:pt x="1092" y="11716"/>
                    </a:lnTo>
                    <a:cubicBezTo>
                      <a:pt x="2449" y="12287"/>
                      <a:pt x="1306" y="12537"/>
                      <a:pt x="2092" y="13216"/>
                    </a:cubicBezTo>
                    <a:cubicBezTo>
                      <a:pt x="1949" y="13287"/>
                      <a:pt x="1878" y="13359"/>
                      <a:pt x="1806" y="13359"/>
                    </a:cubicBezTo>
                    <a:cubicBezTo>
                      <a:pt x="3163" y="13787"/>
                      <a:pt x="2592" y="15431"/>
                      <a:pt x="3378" y="15752"/>
                    </a:cubicBezTo>
                    <a:lnTo>
                      <a:pt x="2663" y="16145"/>
                    </a:lnTo>
                    <a:cubicBezTo>
                      <a:pt x="2985" y="16574"/>
                      <a:pt x="3306" y="17002"/>
                      <a:pt x="3628" y="17395"/>
                    </a:cubicBezTo>
                    <a:lnTo>
                      <a:pt x="3449" y="16824"/>
                    </a:lnTo>
                    <a:cubicBezTo>
                      <a:pt x="5342" y="15716"/>
                      <a:pt x="2949" y="18610"/>
                      <a:pt x="4842" y="18467"/>
                    </a:cubicBezTo>
                    <a:cubicBezTo>
                      <a:pt x="5592" y="19467"/>
                      <a:pt x="9021" y="15931"/>
                      <a:pt x="8914" y="17038"/>
                    </a:cubicBezTo>
                    <a:cubicBezTo>
                      <a:pt x="9664" y="16252"/>
                      <a:pt x="7878" y="18431"/>
                      <a:pt x="8735" y="17931"/>
                    </a:cubicBezTo>
                    <a:cubicBezTo>
                      <a:pt x="8271" y="19003"/>
                      <a:pt x="8164" y="18467"/>
                      <a:pt x="7914" y="19395"/>
                    </a:cubicBezTo>
                    <a:cubicBezTo>
                      <a:pt x="8700" y="19181"/>
                      <a:pt x="8557" y="20967"/>
                      <a:pt x="9664" y="20431"/>
                    </a:cubicBezTo>
                    <a:lnTo>
                      <a:pt x="9521" y="21324"/>
                    </a:lnTo>
                    <a:cubicBezTo>
                      <a:pt x="10843" y="19931"/>
                      <a:pt x="11843" y="22789"/>
                      <a:pt x="12593" y="21110"/>
                    </a:cubicBezTo>
                    <a:cubicBezTo>
                      <a:pt x="13593" y="20217"/>
                      <a:pt x="13986" y="23682"/>
                      <a:pt x="14843" y="21574"/>
                    </a:cubicBezTo>
                    <a:lnTo>
                      <a:pt x="15772" y="22574"/>
                    </a:lnTo>
                    <a:cubicBezTo>
                      <a:pt x="16451" y="22539"/>
                      <a:pt x="15594" y="21003"/>
                      <a:pt x="16415" y="21289"/>
                    </a:cubicBezTo>
                    <a:cubicBezTo>
                      <a:pt x="16701" y="22003"/>
                      <a:pt x="17451" y="21431"/>
                      <a:pt x="17451" y="22288"/>
                    </a:cubicBezTo>
                    <a:cubicBezTo>
                      <a:pt x="19701" y="22324"/>
                      <a:pt x="19094" y="19360"/>
                      <a:pt x="22166" y="18288"/>
                    </a:cubicBezTo>
                    <a:cubicBezTo>
                      <a:pt x="21201" y="17109"/>
                      <a:pt x="22594" y="16073"/>
                      <a:pt x="21630" y="15252"/>
                    </a:cubicBezTo>
                    <a:cubicBezTo>
                      <a:pt x="22416" y="15538"/>
                      <a:pt x="22237" y="12109"/>
                      <a:pt x="23416" y="14216"/>
                    </a:cubicBezTo>
                    <a:cubicBezTo>
                      <a:pt x="23523" y="14395"/>
                      <a:pt x="23452" y="14716"/>
                      <a:pt x="23202" y="14645"/>
                    </a:cubicBezTo>
                    <a:lnTo>
                      <a:pt x="24023" y="15073"/>
                    </a:lnTo>
                    <a:cubicBezTo>
                      <a:pt x="26166" y="12966"/>
                      <a:pt x="23344" y="10859"/>
                      <a:pt x="22880" y="9108"/>
                    </a:cubicBezTo>
                    <a:cubicBezTo>
                      <a:pt x="22809" y="9751"/>
                      <a:pt x="23094" y="10537"/>
                      <a:pt x="22344" y="10180"/>
                    </a:cubicBezTo>
                    <a:cubicBezTo>
                      <a:pt x="22237" y="9573"/>
                      <a:pt x="22023" y="9073"/>
                      <a:pt x="21844" y="8573"/>
                    </a:cubicBezTo>
                    <a:lnTo>
                      <a:pt x="22666" y="8573"/>
                    </a:lnTo>
                    <a:cubicBezTo>
                      <a:pt x="22451" y="7751"/>
                      <a:pt x="22059" y="6751"/>
                      <a:pt x="21701" y="6144"/>
                    </a:cubicBezTo>
                    <a:lnTo>
                      <a:pt x="21130" y="6930"/>
                    </a:lnTo>
                    <a:cubicBezTo>
                      <a:pt x="20916" y="5929"/>
                      <a:pt x="21701" y="4429"/>
                      <a:pt x="19951" y="4572"/>
                    </a:cubicBezTo>
                    <a:cubicBezTo>
                      <a:pt x="19130" y="4822"/>
                      <a:pt x="19773" y="6144"/>
                      <a:pt x="18880" y="5680"/>
                    </a:cubicBezTo>
                    <a:cubicBezTo>
                      <a:pt x="18558" y="4608"/>
                      <a:pt x="17737" y="2858"/>
                      <a:pt x="16558" y="2108"/>
                    </a:cubicBezTo>
                    <a:cubicBezTo>
                      <a:pt x="16272" y="3143"/>
                      <a:pt x="15951" y="2965"/>
                      <a:pt x="15558" y="3036"/>
                    </a:cubicBezTo>
                    <a:lnTo>
                      <a:pt x="15844" y="2179"/>
                    </a:lnTo>
                    <a:cubicBezTo>
                      <a:pt x="14058" y="2929"/>
                      <a:pt x="15879" y="36"/>
                      <a:pt x="13808" y="607"/>
                    </a:cubicBezTo>
                    <a:lnTo>
                      <a:pt x="14093" y="0"/>
                    </a:lnTo>
                    <a:lnTo>
                      <a:pt x="13307" y="1786"/>
                    </a:lnTo>
                    <a:cubicBezTo>
                      <a:pt x="11700" y="3429"/>
                      <a:pt x="12343" y="-250"/>
                      <a:pt x="10414" y="2322"/>
                    </a:cubicBezTo>
                    <a:cubicBezTo>
                      <a:pt x="11164" y="2108"/>
                      <a:pt x="10914" y="4287"/>
                      <a:pt x="10129" y="4000"/>
                    </a:cubicBezTo>
                    <a:lnTo>
                      <a:pt x="10200" y="3108"/>
                    </a:lnTo>
                    <a:cubicBezTo>
                      <a:pt x="9736" y="3358"/>
                      <a:pt x="9664" y="3786"/>
                      <a:pt x="9271" y="3715"/>
                    </a:cubicBezTo>
                    <a:cubicBezTo>
                      <a:pt x="9450" y="3179"/>
                      <a:pt x="9128" y="2393"/>
                      <a:pt x="8343" y="2822"/>
                    </a:cubicBezTo>
                    <a:cubicBezTo>
                      <a:pt x="8414" y="2429"/>
                      <a:pt x="8486" y="2000"/>
                      <a:pt x="8593" y="1572"/>
                    </a:cubicBezTo>
                    <a:cubicBezTo>
                      <a:pt x="8164" y="2250"/>
                      <a:pt x="7843" y="2965"/>
                      <a:pt x="7628" y="3643"/>
                    </a:cubicBezTo>
                    <a:cubicBezTo>
                      <a:pt x="6057" y="3358"/>
                      <a:pt x="5271" y="5465"/>
                      <a:pt x="4199" y="4893"/>
                    </a:cubicBezTo>
                    <a:cubicBezTo>
                      <a:pt x="4128" y="4822"/>
                      <a:pt x="2056" y="6465"/>
                      <a:pt x="3128" y="7572"/>
                    </a:cubicBezTo>
                    <a:cubicBezTo>
                      <a:pt x="2628" y="6751"/>
                      <a:pt x="1735" y="7680"/>
                      <a:pt x="1020" y="6930"/>
                    </a:cubicBezTo>
                    <a:cubicBezTo>
                      <a:pt x="1485" y="8001"/>
                      <a:pt x="1770" y="9573"/>
                      <a:pt x="627" y="9894"/>
                    </a:cubicBezTo>
                    <a:lnTo>
                      <a:pt x="556" y="9751"/>
                    </a:lnTo>
                    <a:cubicBezTo>
                      <a:pt x="-1016" y="11895"/>
                      <a:pt x="1342" y="13502"/>
                      <a:pt x="413" y="15466"/>
                    </a:cubicBezTo>
                    <a:cubicBezTo>
                      <a:pt x="1449" y="15216"/>
                      <a:pt x="1020" y="16288"/>
                      <a:pt x="2306" y="15788"/>
                    </a:cubicBezTo>
                    <a:cubicBezTo>
                      <a:pt x="3199" y="16538"/>
                      <a:pt x="2735" y="17431"/>
                      <a:pt x="2771" y="18288"/>
                    </a:cubicBezTo>
                    <a:cubicBezTo>
                      <a:pt x="2806" y="19109"/>
                      <a:pt x="3199" y="19717"/>
                      <a:pt x="5092" y="18824"/>
                    </a:cubicBezTo>
                    <a:cubicBezTo>
                      <a:pt x="5771" y="19324"/>
                      <a:pt x="4949" y="20217"/>
                      <a:pt x="5092" y="20753"/>
                    </a:cubicBezTo>
                    <a:lnTo>
                      <a:pt x="4771" y="20717"/>
                    </a:lnTo>
                    <a:cubicBezTo>
                      <a:pt x="6271" y="21753"/>
                      <a:pt x="6771" y="22039"/>
                      <a:pt x="7843" y="22717"/>
                    </a:cubicBezTo>
                    <a:cubicBezTo>
                      <a:pt x="8628" y="22610"/>
                      <a:pt x="9450" y="20895"/>
                      <a:pt x="10129" y="21610"/>
                    </a:cubicBezTo>
                    <a:cubicBezTo>
                      <a:pt x="9628" y="22288"/>
                      <a:pt x="10021" y="22253"/>
                      <a:pt x="10379" y="22324"/>
                    </a:cubicBezTo>
                    <a:cubicBezTo>
                      <a:pt x="10129" y="22396"/>
                      <a:pt x="9950" y="22646"/>
                      <a:pt x="10343" y="23253"/>
                    </a:cubicBezTo>
                    <a:cubicBezTo>
                      <a:pt x="10450" y="23039"/>
                      <a:pt x="10593" y="22932"/>
                      <a:pt x="10736" y="22824"/>
                    </a:cubicBezTo>
                    <a:cubicBezTo>
                      <a:pt x="10736" y="22896"/>
                      <a:pt x="10736" y="22932"/>
                      <a:pt x="10700" y="23003"/>
                    </a:cubicBezTo>
                    <a:cubicBezTo>
                      <a:pt x="11379" y="22860"/>
                      <a:pt x="11307" y="22574"/>
                      <a:pt x="11022" y="22431"/>
                    </a:cubicBezTo>
                    <a:cubicBezTo>
                      <a:pt x="11057" y="22324"/>
                      <a:pt x="11057" y="22146"/>
                      <a:pt x="11022" y="21931"/>
                    </a:cubicBezTo>
                    <a:cubicBezTo>
                      <a:pt x="11522" y="23039"/>
                      <a:pt x="12843" y="22003"/>
                      <a:pt x="13022" y="23289"/>
                    </a:cubicBezTo>
                    <a:cubicBezTo>
                      <a:pt x="15486" y="22753"/>
                      <a:pt x="16308" y="20538"/>
                      <a:pt x="16844" y="19395"/>
                    </a:cubicBezTo>
                    <a:cubicBezTo>
                      <a:pt x="17379" y="19788"/>
                      <a:pt x="17630" y="20467"/>
                      <a:pt x="17379" y="20967"/>
                    </a:cubicBezTo>
                    <a:cubicBezTo>
                      <a:pt x="17665" y="20646"/>
                      <a:pt x="17844" y="20360"/>
                      <a:pt x="18022" y="20074"/>
                    </a:cubicBezTo>
                    <a:cubicBezTo>
                      <a:pt x="18701" y="20789"/>
                      <a:pt x="17987" y="20931"/>
                      <a:pt x="17808" y="21289"/>
                    </a:cubicBezTo>
                    <a:cubicBezTo>
                      <a:pt x="20130" y="21431"/>
                      <a:pt x="18522" y="18359"/>
                      <a:pt x="20237" y="18216"/>
                    </a:cubicBezTo>
                    <a:lnTo>
                      <a:pt x="19665" y="17610"/>
                    </a:lnTo>
                    <a:lnTo>
                      <a:pt x="19808" y="17610"/>
                    </a:lnTo>
                    <a:cubicBezTo>
                      <a:pt x="19451" y="17431"/>
                      <a:pt x="19058" y="16931"/>
                      <a:pt x="19023" y="16752"/>
                    </a:cubicBezTo>
                    <a:cubicBezTo>
                      <a:pt x="19844" y="17002"/>
                      <a:pt x="20773" y="17645"/>
                      <a:pt x="20987" y="17109"/>
                    </a:cubicBezTo>
                    <a:cubicBezTo>
                      <a:pt x="21951" y="17002"/>
                      <a:pt x="21094" y="15788"/>
                      <a:pt x="20773" y="15216"/>
                    </a:cubicBezTo>
                    <a:cubicBezTo>
                      <a:pt x="20558" y="15431"/>
                      <a:pt x="20130" y="15180"/>
                      <a:pt x="19880" y="15002"/>
                    </a:cubicBezTo>
                    <a:cubicBezTo>
                      <a:pt x="19915" y="14788"/>
                      <a:pt x="20773" y="14895"/>
                      <a:pt x="20487" y="14609"/>
                    </a:cubicBezTo>
                    <a:lnTo>
                      <a:pt x="21594" y="14895"/>
                    </a:lnTo>
                    <a:cubicBezTo>
                      <a:pt x="20523" y="14680"/>
                      <a:pt x="20594" y="14002"/>
                      <a:pt x="20166" y="13823"/>
                    </a:cubicBezTo>
                    <a:cubicBezTo>
                      <a:pt x="21023" y="13895"/>
                      <a:pt x="20808" y="14323"/>
                      <a:pt x="21416" y="14538"/>
                    </a:cubicBezTo>
                    <a:cubicBezTo>
                      <a:pt x="21523" y="13573"/>
                      <a:pt x="21487" y="14038"/>
                      <a:pt x="21559" y="13073"/>
                    </a:cubicBezTo>
                    <a:cubicBezTo>
                      <a:pt x="20773" y="12430"/>
                      <a:pt x="20451" y="13002"/>
                      <a:pt x="19487" y="12609"/>
                    </a:cubicBezTo>
                    <a:cubicBezTo>
                      <a:pt x="19415" y="12394"/>
                      <a:pt x="19165" y="12144"/>
                      <a:pt x="19023" y="11930"/>
                    </a:cubicBezTo>
                    <a:lnTo>
                      <a:pt x="18237" y="9858"/>
                    </a:lnTo>
                    <a:cubicBezTo>
                      <a:pt x="17951" y="9787"/>
                      <a:pt x="17772" y="9644"/>
                      <a:pt x="17701" y="9180"/>
                    </a:cubicBezTo>
                    <a:lnTo>
                      <a:pt x="17272" y="10144"/>
                    </a:lnTo>
                    <a:cubicBezTo>
                      <a:pt x="16022" y="10287"/>
                      <a:pt x="15844" y="9966"/>
                      <a:pt x="14451" y="9251"/>
                    </a:cubicBezTo>
                    <a:cubicBezTo>
                      <a:pt x="13379" y="10859"/>
                      <a:pt x="14379" y="11823"/>
                      <a:pt x="14915" y="12466"/>
                    </a:cubicBezTo>
                    <a:cubicBezTo>
                      <a:pt x="15558" y="13145"/>
                      <a:pt x="16236" y="13573"/>
                      <a:pt x="16879" y="13930"/>
                    </a:cubicBezTo>
                    <a:cubicBezTo>
                      <a:pt x="18165" y="14645"/>
                      <a:pt x="19237" y="15145"/>
                      <a:pt x="20130" y="15323"/>
                    </a:cubicBezTo>
                    <a:cubicBezTo>
                      <a:pt x="20523" y="15466"/>
                      <a:pt x="20166" y="15359"/>
                      <a:pt x="19951" y="15252"/>
                    </a:cubicBezTo>
                    <a:cubicBezTo>
                      <a:pt x="19665" y="15109"/>
                      <a:pt x="19415" y="15002"/>
                      <a:pt x="19201" y="14895"/>
                    </a:cubicBezTo>
                    <a:cubicBezTo>
                      <a:pt x="18701" y="14680"/>
                      <a:pt x="18201" y="14395"/>
                      <a:pt x="17772" y="14180"/>
                    </a:cubicBezTo>
                    <a:cubicBezTo>
                      <a:pt x="16915" y="13716"/>
                      <a:pt x="16451" y="13323"/>
                      <a:pt x="16451" y="13323"/>
                    </a:cubicBezTo>
                    <a:cubicBezTo>
                      <a:pt x="15272" y="12466"/>
                      <a:pt x="15379" y="11823"/>
                      <a:pt x="15379" y="12252"/>
                    </a:cubicBezTo>
                    <a:cubicBezTo>
                      <a:pt x="15343" y="12609"/>
                      <a:pt x="14879" y="13609"/>
                      <a:pt x="13808" y="14716"/>
                    </a:cubicBezTo>
                    <a:lnTo>
                      <a:pt x="7235" y="10716"/>
                    </a:lnTo>
                    <a:cubicBezTo>
                      <a:pt x="7700" y="10859"/>
                      <a:pt x="8343" y="11144"/>
                      <a:pt x="8593" y="114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" name="Graphic 511">
              <a:extLst>
                <a:ext uri="{FF2B5EF4-FFF2-40B4-BE49-F238E27FC236}">
                  <a16:creationId xmlns:a16="http://schemas.microsoft.com/office/drawing/2014/main" id="{3513E9BD-9BAE-9D4E-BECC-54DF83CEA6FD}"/>
                </a:ext>
              </a:extLst>
            </p:cNvPr>
            <p:cNvGrpSpPr/>
            <p:nvPr/>
          </p:nvGrpSpPr>
          <p:grpSpPr>
            <a:xfrm>
              <a:off x="8190856" y="6490525"/>
              <a:ext cx="24977" cy="26767"/>
              <a:chOff x="8190856" y="6490525"/>
              <a:chExt cx="24977" cy="26767"/>
            </a:xfrm>
            <a:grpFill/>
          </p:grpSpPr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CA9A1AC3-B4A7-5F4E-91DD-57F4FEEF0DB0}"/>
                  </a:ext>
                </a:extLst>
              </p:cNvPr>
              <p:cNvSpPr/>
              <p:nvPr/>
            </p:nvSpPr>
            <p:spPr>
              <a:xfrm>
                <a:off x="8208823" y="6515028"/>
                <a:ext cx="464" cy="221"/>
              </a:xfrm>
              <a:custGeom>
                <a:avLst/>
                <a:gdLst>
                  <a:gd name="connsiteX0" fmla="*/ 464 w 464"/>
                  <a:gd name="connsiteY0" fmla="*/ 215 h 221"/>
                  <a:gd name="connsiteX1" fmla="*/ 0 w 464"/>
                  <a:gd name="connsiteY1" fmla="*/ 0 h 221"/>
                  <a:gd name="connsiteX2" fmla="*/ 464 w 464"/>
                  <a:gd name="connsiteY2" fmla="*/ 215 h 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221">
                    <a:moveTo>
                      <a:pt x="464" y="215"/>
                    </a:moveTo>
                    <a:lnTo>
                      <a:pt x="0" y="0"/>
                    </a:lnTo>
                    <a:cubicBezTo>
                      <a:pt x="107" y="143"/>
                      <a:pt x="250" y="250"/>
                      <a:pt x="464" y="2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944CC8E1-140E-7241-B0D9-26CDB5BF4B62}"/>
                  </a:ext>
                </a:extLst>
              </p:cNvPr>
              <p:cNvSpPr/>
              <p:nvPr/>
            </p:nvSpPr>
            <p:spPr>
              <a:xfrm>
                <a:off x="8198357" y="6495026"/>
                <a:ext cx="3571" cy="107"/>
              </a:xfrm>
              <a:custGeom>
                <a:avLst/>
                <a:gdLst>
                  <a:gd name="connsiteX0" fmla="*/ 0 w 3571"/>
                  <a:gd name="connsiteY0" fmla="*/ 107 h 107"/>
                  <a:gd name="connsiteX1" fmla="*/ 0 w 3571"/>
                  <a:gd name="connsiteY1" fmla="*/ 0 h 107"/>
                  <a:gd name="connsiteX2" fmla="*/ 0 w 3571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107">
                    <a:moveTo>
                      <a:pt x="0" y="107"/>
                    </a:moveTo>
                    <a:cubicBezTo>
                      <a:pt x="0" y="72"/>
                      <a:pt x="0" y="36"/>
                      <a:pt x="0" y="0"/>
                    </a:cubicBezTo>
                    <a:cubicBezTo>
                      <a:pt x="0" y="36"/>
                      <a:pt x="0" y="107"/>
                      <a:pt x="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37F7D2A7-2A3E-4A44-847C-CF8079C1585B}"/>
                  </a:ext>
                </a:extLst>
              </p:cNvPr>
              <p:cNvSpPr/>
              <p:nvPr/>
            </p:nvSpPr>
            <p:spPr>
              <a:xfrm>
                <a:off x="8203715" y="6506706"/>
                <a:ext cx="3571" cy="35"/>
              </a:xfrm>
              <a:custGeom>
                <a:avLst/>
                <a:gdLst>
                  <a:gd name="connsiteX0" fmla="*/ 0 w 3571"/>
                  <a:gd name="connsiteY0" fmla="*/ 0 h 35"/>
                  <a:gd name="connsiteX1" fmla="*/ 0 w 3571"/>
                  <a:gd name="connsiteY1" fmla="*/ 0 h 35"/>
                  <a:gd name="connsiteX2" fmla="*/ 0 w 3571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35">
                    <a:moveTo>
                      <a:pt x="0" y="0"/>
                    </a:moveTo>
                    <a:lnTo>
                      <a:pt x="0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EA4257A6-5123-8942-8F24-62DD54763784}"/>
                  </a:ext>
                </a:extLst>
              </p:cNvPr>
              <p:cNvSpPr/>
              <p:nvPr/>
            </p:nvSpPr>
            <p:spPr>
              <a:xfrm>
                <a:off x="8190856" y="6490525"/>
                <a:ext cx="24977" cy="26767"/>
              </a:xfrm>
              <a:custGeom>
                <a:avLst/>
                <a:gdLst>
                  <a:gd name="connsiteX0" fmla="*/ 13680 w 24977"/>
                  <a:gd name="connsiteY0" fmla="*/ 15645 h 26767"/>
                  <a:gd name="connsiteX1" fmla="*/ 13073 w 24977"/>
                  <a:gd name="connsiteY1" fmla="*/ 15288 h 26767"/>
                  <a:gd name="connsiteX2" fmla="*/ 12859 w 24977"/>
                  <a:gd name="connsiteY2" fmla="*/ 16216 h 26767"/>
                  <a:gd name="connsiteX3" fmla="*/ 13109 w 24977"/>
                  <a:gd name="connsiteY3" fmla="*/ 16002 h 26767"/>
                  <a:gd name="connsiteX4" fmla="*/ 13144 w 24977"/>
                  <a:gd name="connsiteY4" fmla="*/ 15966 h 26767"/>
                  <a:gd name="connsiteX5" fmla="*/ 13144 w 24977"/>
                  <a:gd name="connsiteY5" fmla="*/ 15966 h 26767"/>
                  <a:gd name="connsiteX6" fmla="*/ 13144 w 24977"/>
                  <a:gd name="connsiteY6" fmla="*/ 15966 h 26767"/>
                  <a:gd name="connsiteX7" fmla="*/ 12144 w 24977"/>
                  <a:gd name="connsiteY7" fmla="*/ 16645 h 26767"/>
                  <a:gd name="connsiteX8" fmla="*/ 12144 w 24977"/>
                  <a:gd name="connsiteY8" fmla="*/ 16645 h 26767"/>
                  <a:gd name="connsiteX9" fmla="*/ 12144 w 24977"/>
                  <a:gd name="connsiteY9" fmla="*/ 16645 h 26767"/>
                  <a:gd name="connsiteX10" fmla="*/ 12144 w 24977"/>
                  <a:gd name="connsiteY10" fmla="*/ 16645 h 26767"/>
                  <a:gd name="connsiteX11" fmla="*/ 12180 w 24977"/>
                  <a:gd name="connsiteY11" fmla="*/ 16645 h 26767"/>
                  <a:gd name="connsiteX12" fmla="*/ 12252 w 24977"/>
                  <a:gd name="connsiteY12" fmla="*/ 16609 h 26767"/>
                  <a:gd name="connsiteX13" fmla="*/ 12359 w 24977"/>
                  <a:gd name="connsiteY13" fmla="*/ 16574 h 26767"/>
                  <a:gd name="connsiteX14" fmla="*/ 12537 w 24977"/>
                  <a:gd name="connsiteY14" fmla="*/ 16502 h 26767"/>
                  <a:gd name="connsiteX15" fmla="*/ 16538 w 24977"/>
                  <a:gd name="connsiteY15" fmla="*/ 15359 h 26767"/>
                  <a:gd name="connsiteX16" fmla="*/ 16788 w 24977"/>
                  <a:gd name="connsiteY16" fmla="*/ 15323 h 26767"/>
                  <a:gd name="connsiteX17" fmla="*/ 16145 w 24977"/>
                  <a:gd name="connsiteY17" fmla="*/ 15145 h 26767"/>
                  <a:gd name="connsiteX18" fmla="*/ 16395 w 24977"/>
                  <a:gd name="connsiteY18" fmla="*/ 15109 h 26767"/>
                  <a:gd name="connsiteX19" fmla="*/ 16288 w 24977"/>
                  <a:gd name="connsiteY19" fmla="*/ 15037 h 26767"/>
                  <a:gd name="connsiteX20" fmla="*/ 16645 w 24977"/>
                  <a:gd name="connsiteY20" fmla="*/ 15002 h 26767"/>
                  <a:gd name="connsiteX21" fmla="*/ 16288 w 24977"/>
                  <a:gd name="connsiteY21" fmla="*/ 14752 h 26767"/>
                  <a:gd name="connsiteX22" fmla="*/ 15288 w 24977"/>
                  <a:gd name="connsiteY22" fmla="*/ 14716 h 26767"/>
                  <a:gd name="connsiteX23" fmla="*/ 15931 w 24977"/>
                  <a:gd name="connsiteY23" fmla="*/ 14144 h 26767"/>
                  <a:gd name="connsiteX24" fmla="*/ 16145 w 24977"/>
                  <a:gd name="connsiteY24" fmla="*/ 14216 h 26767"/>
                  <a:gd name="connsiteX25" fmla="*/ 16145 w 24977"/>
                  <a:gd name="connsiteY25" fmla="*/ 13287 h 26767"/>
                  <a:gd name="connsiteX26" fmla="*/ 16681 w 24977"/>
                  <a:gd name="connsiteY26" fmla="*/ 13680 h 26767"/>
                  <a:gd name="connsiteX27" fmla="*/ 15502 w 24977"/>
                  <a:gd name="connsiteY27" fmla="*/ 12109 h 26767"/>
                  <a:gd name="connsiteX28" fmla="*/ 16431 w 24977"/>
                  <a:gd name="connsiteY28" fmla="*/ 12859 h 26767"/>
                  <a:gd name="connsiteX29" fmla="*/ 16038 w 24977"/>
                  <a:gd name="connsiteY29" fmla="*/ 11966 h 26767"/>
                  <a:gd name="connsiteX30" fmla="*/ 16145 w 24977"/>
                  <a:gd name="connsiteY30" fmla="*/ 12180 h 26767"/>
                  <a:gd name="connsiteX31" fmla="*/ 16431 w 24977"/>
                  <a:gd name="connsiteY31" fmla="*/ 11930 h 26767"/>
                  <a:gd name="connsiteX32" fmla="*/ 15680 w 24977"/>
                  <a:gd name="connsiteY32" fmla="*/ 10894 h 26767"/>
                  <a:gd name="connsiteX33" fmla="*/ 16609 w 24977"/>
                  <a:gd name="connsiteY33" fmla="*/ 11894 h 26767"/>
                  <a:gd name="connsiteX34" fmla="*/ 16145 w 24977"/>
                  <a:gd name="connsiteY34" fmla="*/ 11037 h 26767"/>
                  <a:gd name="connsiteX35" fmla="*/ 17716 w 24977"/>
                  <a:gd name="connsiteY35" fmla="*/ 13287 h 26767"/>
                  <a:gd name="connsiteX36" fmla="*/ 17824 w 24977"/>
                  <a:gd name="connsiteY36" fmla="*/ 13395 h 26767"/>
                  <a:gd name="connsiteX37" fmla="*/ 17824 w 24977"/>
                  <a:gd name="connsiteY37" fmla="*/ 13395 h 26767"/>
                  <a:gd name="connsiteX38" fmla="*/ 17252 w 24977"/>
                  <a:gd name="connsiteY38" fmla="*/ 14180 h 26767"/>
                  <a:gd name="connsiteX39" fmla="*/ 16573 w 24977"/>
                  <a:gd name="connsiteY39" fmla="*/ 15145 h 26767"/>
                  <a:gd name="connsiteX40" fmla="*/ 17074 w 24977"/>
                  <a:gd name="connsiteY40" fmla="*/ 15037 h 26767"/>
                  <a:gd name="connsiteX41" fmla="*/ 16395 w 24977"/>
                  <a:gd name="connsiteY41" fmla="*/ 15216 h 26767"/>
                  <a:gd name="connsiteX42" fmla="*/ 15859 w 24977"/>
                  <a:gd name="connsiteY42" fmla="*/ 15359 h 26767"/>
                  <a:gd name="connsiteX43" fmla="*/ 16395 w 24977"/>
                  <a:gd name="connsiteY43" fmla="*/ 15216 h 26767"/>
                  <a:gd name="connsiteX44" fmla="*/ 15823 w 24977"/>
                  <a:gd name="connsiteY44" fmla="*/ 15323 h 26767"/>
                  <a:gd name="connsiteX45" fmla="*/ 16395 w 24977"/>
                  <a:gd name="connsiteY45" fmla="*/ 15145 h 26767"/>
                  <a:gd name="connsiteX46" fmla="*/ 15252 w 24977"/>
                  <a:gd name="connsiteY46" fmla="*/ 14537 h 26767"/>
                  <a:gd name="connsiteX47" fmla="*/ 15752 w 24977"/>
                  <a:gd name="connsiteY47" fmla="*/ 13930 h 26767"/>
                  <a:gd name="connsiteX48" fmla="*/ 14823 w 24977"/>
                  <a:gd name="connsiteY48" fmla="*/ 14109 h 26767"/>
                  <a:gd name="connsiteX49" fmla="*/ 14788 w 24977"/>
                  <a:gd name="connsiteY49" fmla="*/ 14109 h 26767"/>
                  <a:gd name="connsiteX50" fmla="*/ 14788 w 24977"/>
                  <a:gd name="connsiteY50" fmla="*/ 14109 h 26767"/>
                  <a:gd name="connsiteX51" fmla="*/ 14788 w 24977"/>
                  <a:gd name="connsiteY51" fmla="*/ 14109 h 26767"/>
                  <a:gd name="connsiteX52" fmla="*/ 12430 w 24977"/>
                  <a:gd name="connsiteY52" fmla="*/ 12394 h 26767"/>
                  <a:gd name="connsiteX53" fmla="*/ 12430 w 24977"/>
                  <a:gd name="connsiteY53" fmla="*/ 12394 h 26767"/>
                  <a:gd name="connsiteX54" fmla="*/ 12430 w 24977"/>
                  <a:gd name="connsiteY54" fmla="*/ 12394 h 26767"/>
                  <a:gd name="connsiteX55" fmla="*/ 12466 w 24977"/>
                  <a:gd name="connsiteY55" fmla="*/ 12394 h 26767"/>
                  <a:gd name="connsiteX56" fmla="*/ 12537 w 24977"/>
                  <a:gd name="connsiteY56" fmla="*/ 12430 h 26767"/>
                  <a:gd name="connsiteX57" fmla="*/ 12680 w 24977"/>
                  <a:gd name="connsiteY57" fmla="*/ 12537 h 26767"/>
                  <a:gd name="connsiteX58" fmla="*/ 12930 w 24977"/>
                  <a:gd name="connsiteY58" fmla="*/ 12751 h 26767"/>
                  <a:gd name="connsiteX59" fmla="*/ 13287 w 24977"/>
                  <a:gd name="connsiteY59" fmla="*/ 13180 h 26767"/>
                  <a:gd name="connsiteX60" fmla="*/ 13537 w 24977"/>
                  <a:gd name="connsiteY60" fmla="*/ 13466 h 26767"/>
                  <a:gd name="connsiteX61" fmla="*/ 13680 w 24977"/>
                  <a:gd name="connsiteY61" fmla="*/ 13502 h 26767"/>
                  <a:gd name="connsiteX62" fmla="*/ 14216 w 24977"/>
                  <a:gd name="connsiteY62" fmla="*/ 14537 h 26767"/>
                  <a:gd name="connsiteX63" fmla="*/ 14323 w 24977"/>
                  <a:gd name="connsiteY63" fmla="*/ 14323 h 26767"/>
                  <a:gd name="connsiteX64" fmla="*/ 14788 w 24977"/>
                  <a:gd name="connsiteY64" fmla="*/ 12430 h 26767"/>
                  <a:gd name="connsiteX65" fmla="*/ 14895 w 24977"/>
                  <a:gd name="connsiteY65" fmla="*/ 12180 h 26767"/>
                  <a:gd name="connsiteX66" fmla="*/ 15395 w 24977"/>
                  <a:gd name="connsiteY66" fmla="*/ 11395 h 26767"/>
                  <a:gd name="connsiteX67" fmla="*/ 15645 w 24977"/>
                  <a:gd name="connsiteY67" fmla="*/ 11144 h 26767"/>
                  <a:gd name="connsiteX68" fmla="*/ 13609 w 24977"/>
                  <a:gd name="connsiteY68" fmla="*/ 11287 h 26767"/>
                  <a:gd name="connsiteX69" fmla="*/ 24324 w 24977"/>
                  <a:gd name="connsiteY69" fmla="*/ 8858 h 26767"/>
                  <a:gd name="connsiteX70" fmla="*/ 13609 w 24977"/>
                  <a:gd name="connsiteY70" fmla="*/ 14431 h 26767"/>
                  <a:gd name="connsiteX71" fmla="*/ 13287 w 24977"/>
                  <a:gd name="connsiteY71" fmla="*/ 14537 h 26767"/>
                  <a:gd name="connsiteX72" fmla="*/ 13287 w 24977"/>
                  <a:gd name="connsiteY72" fmla="*/ 14609 h 26767"/>
                  <a:gd name="connsiteX73" fmla="*/ 24467 w 24977"/>
                  <a:gd name="connsiteY73" fmla="*/ 12573 h 26767"/>
                  <a:gd name="connsiteX74" fmla="*/ 24824 w 24977"/>
                  <a:gd name="connsiteY74" fmla="*/ 9144 h 26767"/>
                  <a:gd name="connsiteX75" fmla="*/ 22396 w 24977"/>
                  <a:gd name="connsiteY75" fmla="*/ 6715 h 26767"/>
                  <a:gd name="connsiteX76" fmla="*/ 20860 w 24977"/>
                  <a:gd name="connsiteY76" fmla="*/ 3857 h 26767"/>
                  <a:gd name="connsiteX77" fmla="*/ 21003 w 24977"/>
                  <a:gd name="connsiteY77" fmla="*/ 3751 h 26767"/>
                  <a:gd name="connsiteX78" fmla="*/ 16645 w 24977"/>
                  <a:gd name="connsiteY78" fmla="*/ 1965 h 26767"/>
                  <a:gd name="connsiteX79" fmla="*/ 17181 w 24977"/>
                  <a:gd name="connsiteY79" fmla="*/ 1286 h 26767"/>
                  <a:gd name="connsiteX80" fmla="*/ 14859 w 24977"/>
                  <a:gd name="connsiteY80" fmla="*/ 500 h 26767"/>
                  <a:gd name="connsiteX81" fmla="*/ 8965 w 24977"/>
                  <a:gd name="connsiteY81" fmla="*/ 3358 h 26767"/>
                  <a:gd name="connsiteX82" fmla="*/ 8894 w 24977"/>
                  <a:gd name="connsiteY82" fmla="*/ 3000 h 26767"/>
                  <a:gd name="connsiteX83" fmla="*/ 7680 w 24977"/>
                  <a:gd name="connsiteY83" fmla="*/ 4679 h 26767"/>
                  <a:gd name="connsiteX84" fmla="*/ 7429 w 24977"/>
                  <a:gd name="connsiteY84" fmla="*/ 4465 h 26767"/>
                  <a:gd name="connsiteX85" fmla="*/ 5465 w 24977"/>
                  <a:gd name="connsiteY85" fmla="*/ 7323 h 26767"/>
                  <a:gd name="connsiteX86" fmla="*/ 4786 w 24977"/>
                  <a:gd name="connsiteY86" fmla="*/ 6894 h 26767"/>
                  <a:gd name="connsiteX87" fmla="*/ 4465 w 24977"/>
                  <a:gd name="connsiteY87" fmla="*/ 8930 h 26767"/>
                  <a:gd name="connsiteX88" fmla="*/ 4786 w 24977"/>
                  <a:gd name="connsiteY88" fmla="*/ 8287 h 26767"/>
                  <a:gd name="connsiteX89" fmla="*/ 3893 w 24977"/>
                  <a:gd name="connsiteY89" fmla="*/ 10394 h 26767"/>
                  <a:gd name="connsiteX90" fmla="*/ 7287 w 24977"/>
                  <a:gd name="connsiteY90" fmla="*/ 13395 h 26767"/>
                  <a:gd name="connsiteX91" fmla="*/ 6429 w 24977"/>
                  <a:gd name="connsiteY91" fmla="*/ 13502 h 26767"/>
                  <a:gd name="connsiteX92" fmla="*/ 4679 w 24977"/>
                  <a:gd name="connsiteY92" fmla="*/ 13216 h 26767"/>
                  <a:gd name="connsiteX93" fmla="*/ 4643 w 24977"/>
                  <a:gd name="connsiteY93" fmla="*/ 14859 h 26767"/>
                  <a:gd name="connsiteX94" fmla="*/ 3679 w 24977"/>
                  <a:gd name="connsiteY94" fmla="*/ 14895 h 26767"/>
                  <a:gd name="connsiteX95" fmla="*/ 5179 w 24977"/>
                  <a:gd name="connsiteY95" fmla="*/ 17288 h 26767"/>
                  <a:gd name="connsiteX96" fmla="*/ 4929 w 24977"/>
                  <a:gd name="connsiteY96" fmla="*/ 18038 h 26767"/>
                  <a:gd name="connsiteX97" fmla="*/ 3643 w 24977"/>
                  <a:gd name="connsiteY97" fmla="*/ 18431 h 26767"/>
                  <a:gd name="connsiteX98" fmla="*/ 4893 w 24977"/>
                  <a:gd name="connsiteY98" fmla="*/ 18074 h 26767"/>
                  <a:gd name="connsiteX99" fmla="*/ 3250 w 24977"/>
                  <a:gd name="connsiteY99" fmla="*/ 18395 h 26767"/>
                  <a:gd name="connsiteX100" fmla="*/ 2822 w 24977"/>
                  <a:gd name="connsiteY100" fmla="*/ 18038 h 26767"/>
                  <a:gd name="connsiteX101" fmla="*/ 2965 w 24977"/>
                  <a:gd name="connsiteY101" fmla="*/ 17681 h 26767"/>
                  <a:gd name="connsiteX102" fmla="*/ 2750 w 24977"/>
                  <a:gd name="connsiteY102" fmla="*/ 17145 h 26767"/>
                  <a:gd name="connsiteX103" fmla="*/ 2464 w 24977"/>
                  <a:gd name="connsiteY103" fmla="*/ 16609 h 26767"/>
                  <a:gd name="connsiteX104" fmla="*/ 2643 w 24977"/>
                  <a:gd name="connsiteY104" fmla="*/ 15681 h 26767"/>
                  <a:gd name="connsiteX105" fmla="*/ 1857 w 24977"/>
                  <a:gd name="connsiteY105" fmla="*/ 13180 h 26767"/>
                  <a:gd name="connsiteX106" fmla="*/ 5965 w 24977"/>
                  <a:gd name="connsiteY106" fmla="*/ 10108 h 26767"/>
                  <a:gd name="connsiteX107" fmla="*/ 5036 w 24977"/>
                  <a:gd name="connsiteY107" fmla="*/ 7215 h 26767"/>
                  <a:gd name="connsiteX108" fmla="*/ 4858 w 24977"/>
                  <a:gd name="connsiteY108" fmla="*/ 7894 h 26767"/>
                  <a:gd name="connsiteX109" fmla="*/ 3393 w 24977"/>
                  <a:gd name="connsiteY109" fmla="*/ 7572 h 26767"/>
                  <a:gd name="connsiteX110" fmla="*/ 4036 w 24977"/>
                  <a:gd name="connsiteY110" fmla="*/ 5108 h 26767"/>
                  <a:gd name="connsiteX111" fmla="*/ 6072 w 24977"/>
                  <a:gd name="connsiteY111" fmla="*/ 3929 h 26767"/>
                  <a:gd name="connsiteX112" fmla="*/ 9858 w 24977"/>
                  <a:gd name="connsiteY112" fmla="*/ 2715 h 26767"/>
                  <a:gd name="connsiteX113" fmla="*/ 9751 w 24977"/>
                  <a:gd name="connsiteY113" fmla="*/ 4215 h 26767"/>
                  <a:gd name="connsiteX114" fmla="*/ 11216 w 24977"/>
                  <a:gd name="connsiteY114" fmla="*/ 3143 h 26767"/>
                  <a:gd name="connsiteX115" fmla="*/ 10394 w 24977"/>
                  <a:gd name="connsiteY115" fmla="*/ 2393 h 26767"/>
                  <a:gd name="connsiteX116" fmla="*/ 12216 w 24977"/>
                  <a:gd name="connsiteY116" fmla="*/ 1036 h 26767"/>
                  <a:gd name="connsiteX117" fmla="*/ 12466 w 24977"/>
                  <a:gd name="connsiteY117" fmla="*/ 2215 h 26767"/>
                  <a:gd name="connsiteX118" fmla="*/ 13859 w 24977"/>
                  <a:gd name="connsiteY118" fmla="*/ 821 h 26767"/>
                  <a:gd name="connsiteX119" fmla="*/ 14430 w 24977"/>
                  <a:gd name="connsiteY119" fmla="*/ 2572 h 26767"/>
                  <a:gd name="connsiteX120" fmla="*/ 14859 w 24977"/>
                  <a:gd name="connsiteY120" fmla="*/ 1465 h 26767"/>
                  <a:gd name="connsiteX121" fmla="*/ 14859 w 24977"/>
                  <a:gd name="connsiteY121" fmla="*/ 1465 h 26767"/>
                  <a:gd name="connsiteX122" fmla="*/ 12180 w 24977"/>
                  <a:gd name="connsiteY122" fmla="*/ 500 h 26767"/>
                  <a:gd name="connsiteX123" fmla="*/ 12144 w 24977"/>
                  <a:gd name="connsiteY123" fmla="*/ 1786 h 26767"/>
                  <a:gd name="connsiteX124" fmla="*/ 11716 w 24977"/>
                  <a:gd name="connsiteY124" fmla="*/ 929 h 26767"/>
                  <a:gd name="connsiteX125" fmla="*/ 9358 w 24977"/>
                  <a:gd name="connsiteY125" fmla="*/ 607 h 26767"/>
                  <a:gd name="connsiteX126" fmla="*/ 9144 w 24977"/>
                  <a:gd name="connsiteY126" fmla="*/ 0 h 26767"/>
                  <a:gd name="connsiteX127" fmla="*/ 9823 w 24977"/>
                  <a:gd name="connsiteY127" fmla="*/ 1822 h 26767"/>
                  <a:gd name="connsiteX128" fmla="*/ 8358 w 24977"/>
                  <a:gd name="connsiteY128" fmla="*/ 3251 h 26767"/>
                  <a:gd name="connsiteX129" fmla="*/ 9108 w 24977"/>
                  <a:gd name="connsiteY129" fmla="*/ 4715 h 26767"/>
                  <a:gd name="connsiteX130" fmla="*/ 8644 w 24977"/>
                  <a:gd name="connsiteY130" fmla="*/ 3965 h 26767"/>
                  <a:gd name="connsiteX131" fmla="*/ 8322 w 24977"/>
                  <a:gd name="connsiteY131" fmla="*/ 4608 h 26767"/>
                  <a:gd name="connsiteX132" fmla="*/ 7179 w 24977"/>
                  <a:gd name="connsiteY132" fmla="*/ 4000 h 26767"/>
                  <a:gd name="connsiteX133" fmla="*/ 6715 w 24977"/>
                  <a:gd name="connsiteY133" fmla="*/ 3000 h 26767"/>
                  <a:gd name="connsiteX134" fmla="*/ 7072 w 24977"/>
                  <a:gd name="connsiteY134" fmla="*/ 4786 h 26767"/>
                  <a:gd name="connsiteX135" fmla="*/ 4608 w 24977"/>
                  <a:gd name="connsiteY135" fmla="*/ 5786 h 26767"/>
                  <a:gd name="connsiteX136" fmla="*/ 4000 w 24977"/>
                  <a:gd name="connsiteY136" fmla="*/ 7787 h 26767"/>
                  <a:gd name="connsiteX137" fmla="*/ 1857 w 24977"/>
                  <a:gd name="connsiteY137" fmla="*/ 7108 h 26767"/>
                  <a:gd name="connsiteX138" fmla="*/ 1393 w 24977"/>
                  <a:gd name="connsiteY138" fmla="*/ 9430 h 26767"/>
                  <a:gd name="connsiteX139" fmla="*/ 1322 w 24977"/>
                  <a:gd name="connsiteY139" fmla="*/ 9287 h 26767"/>
                  <a:gd name="connsiteX140" fmla="*/ 0 w 24977"/>
                  <a:gd name="connsiteY140" fmla="*/ 14073 h 26767"/>
                  <a:gd name="connsiteX141" fmla="*/ 1786 w 24977"/>
                  <a:gd name="connsiteY141" fmla="*/ 14680 h 26767"/>
                  <a:gd name="connsiteX142" fmla="*/ 1322 w 24977"/>
                  <a:gd name="connsiteY142" fmla="*/ 16788 h 26767"/>
                  <a:gd name="connsiteX143" fmla="*/ 3893 w 24977"/>
                  <a:gd name="connsiteY143" fmla="*/ 17610 h 26767"/>
                  <a:gd name="connsiteX144" fmla="*/ 2857 w 24977"/>
                  <a:gd name="connsiteY144" fmla="*/ 18252 h 26767"/>
                  <a:gd name="connsiteX145" fmla="*/ 2286 w 24977"/>
                  <a:gd name="connsiteY145" fmla="*/ 19109 h 26767"/>
                  <a:gd name="connsiteX146" fmla="*/ 2000 w 24977"/>
                  <a:gd name="connsiteY146" fmla="*/ 18931 h 26767"/>
                  <a:gd name="connsiteX147" fmla="*/ 4036 w 24977"/>
                  <a:gd name="connsiteY147" fmla="*/ 22610 h 26767"/>
                  <a:gd name="connsiteX148" fmla="*/ 6679 w 24977"/>
                  <a:gd name="connsiteY148" fmla="*/ 22753 h 26767"/>
                  <a:gd name="connsiteX149" fmla="*/ 6644 w 24977"/>
                  <a:gd name="connsiteY149" fmla="*/ 23574 h 26767"/>
                  <a:gd name="connsiteX150" fmla="*/ 6251 w 24977"/>
                  <a:gd name="connsiteY150" fmla="*/ 24432 h 26767"/>
                  <a:gd name="connsiteX151" fmla="*/ 6822 w 24977"/>
                  <a:gd name="connsiteY151" fmla="*/ 24217 h 26767"/>
                  <a:gd name="connsiteX152" fmla="*/ 6715 w 24977"/>
                  <a:gd name="connsiteY152" fmla="*/ 24396 h 26767"/>
                  <a:gd name="connsiteX153" fmla="*/ 7287 w 24977"/>
                  <a:gd name="connsiteY153" fmla="*/ 24039 h 26767"/>
                  <a:gd name="connsiteX154" fmla="*/ 7465 w 24977"/>
                  <a:gd name="connsiteY154" fmla="*/ 23574 h 26767"/>
                  <a:gd name="connsiteX155" fmla="*/ 8715 w 24977"/>
                  <a:gd name="connsiteY155" fmla="*/ 25717 h 26767"/>
                  <a:gd name="connsiteX156" fmla="*/ 13787 w 24977"/>
                  <a:gd name="connsiteY156" fmla="*/ 24289 h 26767"/>
                  <a:gd name="connsiteX157" fmla="*/ 13287 w 24977"/>
                  <a:gd name="connsiteY157" fmla="*/ 25896 h 26767"/>
                  <a:gd name="connsiteX158" fmla="*/ 14359 w 24977"/>
                  <a:gd name="connsiteY158" fmla="*/ 25539 h 26767"/>
                  <a:gd name="connsiteX159" fmla="*/ 13430 w 24977"/>
                  <a:gd name="connsiteY159" fmla="*/ 26396 h 26767"/>
                  <a:gd name="connsiteX160" fmla="*/ 17681 w 24977"/>
                  <a:gd name="connsiteY160" fmla="*/ 25218 h 26767"/>
                  <a:gd name="connsiteX161" fmla="*/ 17645 w 24977"/>
                  <a:gd name="connsiteY161" fmla="*/ 24360 h 26767"/>
                  <a:gd name="connsiteX162" fmla="*/ 17788 w 24977"/>
                  <a:gd name="connsiteY162" fmla="*/ 24432 h 26767"/>
                  <a:gd name="connsiteX163" fmla="*/ 17716 w 24977"/>
                  <a:gd name="connsiteY163" fmla="*/ 23217 h 26767"/>
                  <a:gd name="connsiteX164" fmla="*/ 19360 w 24977"/>
                  <a:gd name="connsiteY164" fmla="*/ 24467 h 26767"/>
                  <a:gd name="connsiteX165" fmla="*/ 20788 w 24977"/>
                  <a:gd name="connsiteY165" fmla="*/ 22039 h 26767"/>
                  <a:gd name="connsiteX166" fmla="*/ 20038 w 24977"/>
                  <a:gd name="connsiteY166" fmla="*/ 21503 h 26767"/>
                  <a:gd name="connsiteX167" fmla="*/ 20503 w 24977"/>
                  <a:gd name="connsiteY167" fmla="*/ 21395 h 26767"/>
                  <a:gd name="connsiteX168" fmla="*/ 20288 w 24977"/>
                  <a:gd name="connsiteY168" fmla="*/ 15788 h 26767"/>
                  <a:gd name="connsiteX169" fmla="*/ 20181 w 24977"/>
                  <a:gd name="connsiteY169" fmla="*/ 15430 h 26767"/>
                  <a:gd name="connsiteX170" fmla="*/ 20967 w 24977"/>
                  <a:gd name="connsiteY170" fmla="*/ 14609 h 26767"/>
                  <a:gd name="connsiteX171" fmla="*/ 19252 w 24977"/>
                  <a:gd name="connsiteY171" fmla="*/ 15216 h 26767"/>
                  <a:gd name="connsiteX172" fmla="*/ 20574 w 24977"/>
                  <a:gd name="connsiteY172" fmla="*/ 14537 h 26767"/>
                  <a:gd name="connsiteX173" fmla="*/ 19181 w 24977"/>
                  <a:gd name="connsiteY173" fmla="*/ 13538 h 26767"/>
                  <a:gd name="connsiteX174" fmla="*/ 17752 w 24977"/>
                  <a:gd name="connsiteY174" fmla="*/ 15073 h 26767"/>
                  <a:gd name="connsiteX175" fmla="*/ 16395 w 24977"/>
                  <a:gd name="connsiteY175" fmla="*/ 14502 h 26767"/>
                  <a:gd name="connsiteX176" fmla="*/ 15966 w 24977"/>
                  <a:gd name="connsiteY176" fmla="*/ 15430 h 26767"/>
                  <a:gd name="connsiteX177" fmla="*/ 14645 w 24977"/>
                  <a:gd name="connsiteY177" fmla="*/ 14180 h 26767"/>
                  <a:gd name="connsiteX178" fmla="*/ 8180 w 24977"/>
                  <a:gd name="connsiteY178" fmla="*/ 23646 h 26767"/>
                  <a:gd name="connsiteX179" fmla="*/ 9537 w 24977"/>
                  <a:gd name="connsiteY179" fmla="*/ 24896 h 26767"/>
                  <a:gd name="connsiteX180" fmla="*/ 10537 w 24977"/>
                  <a:gd name="connsiteY180" fmla="*/ 24360 h 26767"/>
                  <a:gd name="connsiteX181" fmla="*/ 11073 w 24977"/>
                  <a:gd name="connsiteY181" fmla="*/ 24146 h 26767"/>
                  <a:gd name="connsiteX182" fmla="*/ 11323 w 24977"/>
                  <a:gd name="connsiteY182" fmla="*/ 24110 h 26767"/>
                  <a:gd name="connsiteX183" fmla="*/ 11466 w 24977"/>
                  <a:gd name="connsiteY183" fmla="*/ 24110 h 26767"/>
                  <a:gd name="connsiteX184" fmla="*/ 11537 w 24977"/>
                  <a:gd name="connsiteY184" fmla="*/ 24110 h 26767"/>
                  <a:gd name="connsiteX185" fmla="*/ 11573 w 24977"/>
                  <a:gd name="connsiteY185" fmla="*/ 24110 h 26767"/>
                  <a:gd name="connsiteX186" fmla="*/ 11573 w 24977"/>
                  <a:gd name="connsiteY186" fmla="*/ 24110 h 26767"/>
                  <a:gd name="connsiteX187" fmla="*/ 11573 w 24977"/>
                  <a:gd name="connsiteY187" fmla="*/ 24110 h 26767"/>
                  <a:gd name="connsiteX188" fmla="*/ 13680 w 24977"/>
                  <a:gd name="connsiteY188" fmla="*/ 15645 h 26767"/>
                  <a:gd name="connsiteX189" fmla="*/ 13680 w 24977"/>
                  <a:gd name="connsiteY189" fmla="*/ 15645 h 26767"/>
                  <a:gd name="connsiteX190" fmla="*/ 13680 w 24977"/>
                  <a:gd name="connsiteY190" fmla="*/ 15645 h 26767"/>
                  <a:gd name="connsiteX191" fmla="*/ 13680 w 24977"/>
                  <a:gd name="connsiteY191" fmla="*/ 15645 h 2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24977" h="26767">
                    <a:moveTo>
                      <a:pt x="13680" y="15645"/>
                    </a:moveTo>
                    <a:cubicBezTo>
                      <a:pt x="12823" y="14931"/>
                      <a:pt x="13037" y="14288"/>
                      <a:pt x="13073" y="15288"/>
                    </a:cubicBezTo>
                    <a:cubicBezTo>
                      <a:pt x="13109" y="15824"/>
                      <a:pt x="12752" y="16395"/>
                      <a:pt x="12859" y="16216"/>
                    </a:cubicBezTo>
                    <a:cubicBezTo>
                      <a:pt x="12859" y="16216"/>
                      <a:pt x="12966" y="16109"/>
                      <a:pt x="13109" y="16002"/>
                    </a:cubicBezTo>
                    <a:lnTo>
                      <a:pt x="13144" y="15966"/>
                    </a:lnTo>
                    <a:lnTo>
                      <a:pt x="13144" y="15966"/>
                    </a:lnTo>
                    <a:lnTo>
                      <a:pt x="13144" y="15966"/>
                    </a:lnTo>
                    <a:lnTo>
                      <a:pt x="12144" y="16645"/>
                    </a:lnTo>
                    <a:lnTo>
                      <a:pt x="12144" y="16645"/>
                    </a:lnTo>
                    <a:lnTo>
                      <a:pt x="12144" y="16645"/>
                    </a:lnTo>
                    <a:lnTo>
                      <a:pt x="12144" y="16645"/>
                    </a:lnTo>
                    <a:lnTo>
                      <a:pt x="12180" y="16645"/>
                    </a:lnTo>
                    <a:cubicBezTo>
                      <a:pt x="12180" y="16645"/>
                      <a:pt x="12216" y="16609"/>
                      <a:pt x="12252" y="16609"/>
                    </a:cubicBezTo>
                    <a:cubicBezTo>
                      <a:pt x="12287" y="16574"/>
                      <a:pt x="12359" y="16574"/>
                      <a:pt x="12359" y="16574"/>
                    </a:cubicBezTo>
                    <a:lnTo>
                      <a:pt x="12537" y="16502"/>
                    </a:lnTo>
                    <a:cubicBezTo>
                      <a:pt x="14823" y="15859"/>
                      <a:pt x="14073" y="16073"/>
                      <a:pt x="16538" y="15359"/>
                    </a:cubicBezTo>
                    <a:lnTo>
                      <a:pt x="16788" y="15323"/>
                    </a:lnTo>
                    <a:cubicBezTo>
                      <a:pt x="16038" y="15109"/>
                      <a:pt x="16502" y="15180"/>
                      <a:pt x="16145" y="15145"/>
                    </a:cubicBezTo>
                    <a:lnTo>
                      <a:pt x="16395" y="15109"/>
                    </a:lnTo>
                    <a:lnTo>
                      <a:pt x="16288" y="15037"/>
                    </a:lnTo>
                    <a:lnTo>
                      <a:pt x="16645" y="15002"/>
                    </a:lnTo>
                    <a:cubicBezTo>
                      <a:pt x="15966" y="15002"/>
                      <a:pt x="15931" y="14823"/>
                      <a:pt x="16288" y="14752"/>
                    </a:cubicBezTo>
                    <a:lnTo>
                      <a:pt x="15288" y="14716"/>
                    </a:lnTo>
                    <a:cubicBezTo>
                      <a:pt x="16466" y="14573"/>
                      <a:pt x="14537" y="14144"/>
                      <a:pt x="15931" y="14144"/>
                    </a:cubicBezTo>
                    <a:lnTo>
                      <a:pt x="16145" y="14216"/>
                    </a:lnTo>
                    <a:cubicBezTo>
                      <a:pt x="14109" y="13002"/>
                      <a:pt x="17824" y="14573"/>
                      <a:pt x="16145" y="13287"/>
                    </a:cubicBezTo>
                    <a:cubicBezTo>
                      <a:pt x="16323" y="13466"/>
                      <a:pt x="16502" y="13538"/>
                      <a:pt x="16681" y="13680"/>
                    </a:cubicBezTo>
                    <a:cubicBezTo>
                      <a:pt x="16573" y="13466"/>
                      <a:pt x="16645" y="13287"/>
                      <a:pt x="15502" y="12109"/>
                    </a:cubicBezTo>
                    <a:cubicBezTo>
                      <a:pt x="15716" y="12037"/>
                      <a:pt x="16002" y="12430"/>
                      <a:pt x="16431" y="12859"/>
                    </a:cubicBezTo>
                    <a:cubicBezTo>
                      <a:pt x="15966" y="12359"/>
                      <a:pt x="15895" y="12037"/>
                      <a:pt x="16038" y="11966"/>
                    </a:cubicBezTo>
                    <a:lnTo>
                      <a:pt x="16145" y="12180"/>
                    </a:lnTo>
                    <a:cubicBezTo>
                      <a:pt x="16216" y="12109"/>
                      <a:pt x="16323" y="12001"/>
                      <a:pt x="16431" y="11930"/>
                    </a:cubicBezTo>
                    <a:lnTo>
                      <a:pt x="15680" y="10894"/>
                    </a:lnTo>
                    <a:cubicBezTo>
                      <a:pt x="16181" y="11180"/>
                      <a:pt x="16538" y="12180"/>
                      <a:pt x="16609" y="11894"/>
                    </a:cubicBezTo>
                    <a:lnTo>
                      <a:pt x="16145" y="11037"/>
                    </a:lnTo>
                    <a:cubicBezTo>
                      <a:pt x="16681" y="11216"/>
                      <a:pt x="17431" y="12609"/>
                      <a:pt x="17716" y="13287"/>
                    </a:cubicBezTo>
                    <a:lnTo>
                      <a:pt x="17824" y="13395"/>
                    </a:lnTo>
                    <a:lnTo>
                      <a:pt x="17824" y="13395"/>
                    </a:lnTo>
                    <a:cubicBezTo>
                      <a:pt x="17788" y="13752"/>
                      <a:pt x="17609" y="13787"/>
                      <a:pt x="17252" y="14180"/>
                    </a:cubicBezTo>
                    <a:cubicBezTo>
                      <a:pt x="16931" y="14537"/>
                      <a:pt x="16359" y="15109"/>
                      <a:pt x="16573" y="15145"/>
                    </a:cubicBezTo>
                    <a:lnTo>
                      <a:pt x="17074" y="15037"/>
                    </a:lnTo>
                    <a:cubicBezTo>
                      <a:pt x="17931" y="14823"/>
                      <a:pt x="15645" y="15430"/>
                      <a:pt x="16395" y="15216"/>
                    </a:cubicBezTo>
                    <a:lnTo>
                      <a:pt x="15859" y="15359"/>
                    </a:lnTo>
                    <a:cubicBezTo>
                      <a:pt x="16038" y="15323"/>
                      <a:pt x="16181" y="15252"/>
                      <a:pt x="16395" y="15216"/>
                    </a:cubicBezTo>
                    <a:cubicBezTo>
                      <a:pt x="16323" y="15216"/>
                      <a:pt x="16216" y="15252"/>
                      <a:pt x="15823" y="15323"/>
                    </a:cubicBezTo>
                    <a:lnTo>
                      <a:pt x="16395" y="15145"/>
                    </a:lnTo>
                    <a:cubicBezTo>
                      <a:pt x="16788" y="15037"/>
                      <a:pt x="15109" y="14931"/>
                      <a:pt x="15252" y="14537"/>
                    </a:cubicBezTo>
                    <a:cubicBezTo>
                      <a:pt x="16038" y="14395"/>
                      <a:pt x="16038" y="14288"/>
                      <a:pt x="15752" y="13930"/>
                    </a:cubicBezTo>
                    <a:cubicBezTo>
                      <a:pt x="15680" y="13538"/>
                      <a:pt x="15145" y="14109"/>
                      <a:pt x="14823" y="14109"/>
                    </a:cubicBezTo>
                    <a:lnTo>
                      <a:pt x="14788" y="14109"/>
                    </a:lnTo>
                    <a:lnTo>
                      <a:pt x="14788" y="14109"/>
                    </a:lnTo>
                    <a:lnTo>
                      <a:pt x="14788" y="14109"/>
                    </a:lnTo>
                    <a:lnTo>
                      <a:pt x="12430" y="12394"/>
                    </a:lnTo>
                    <a:lnTo>
                      <a:pt x="12430" y="12394"/>
                    </a:lnTo>
                    <a:lnTo>
                      <a:pt x="12430" y="12394"/>
                    </a:lnTo>
                    <a:lnTo>
                      <a:pt x="12466" y="12394"/>
                    </a:lnTo>
                    <a:lnTo>
                      <a:pt x="12537" y="12430"/>
                    </a:lnTo>
                    <a:lnTo>
                      <a:pt x="12680" y="12537"/>
                    </a:lnTo>
                    <a:lnTo>
                      <a:pt x="12930" y="12751"/>
                    </a:lnTo>
                    <a:cubicBezTo>
                      <a:pt x="13109" y="12894"/>
                      <a:pt x="13109" y="13037"/>
                      <a:pt x="13287" y="13180"/>
                    </a:cubicBezTo>
                    <a:cubicBezTo>
                      <a:pt x="13537" y="13466"/>
                      <a:pt x="13644" y="13680"/>
                      <a:pt x="13537" y="13466"/>
                    </a:cubicBezTo>
                    <a:cubicBezTo>
                      <a:pt x="13466" y="13395"/>
                      <a:pt x="13609" y="13430"/>
                      <a:pt x="13680" y="13502"/>
                    </a:cubicBezTo>
                    <a:cubicBezTo>
                      <a:pt x="13823" y="13609"/>
                      <a:pt x="14109" y="14109"/>
                      <a:pt x="14216" y="14537"/>
                    </a:cubicBezTo>
                    <a:cubicBezTo>
                      <a:pt x="14359" y="15252"/>
                      <a:pt x="14288" y="15037"/>
                      <a:pt x="14323" y="14323"/>
                    </a:cubicBezTo>
                    <a:cubicBezTo>
                      <a:pt x="14430" y="13752"/>
                      <a:pt x="14466" y="13073"/>
                      <a:pt x="14788" y="12430"/>
                    </a:cubicBezTo>
                    <a:cubicBezTo>
                      <a:pt x="14859" y="12323"/>
                      <a:pt x="14895" y="12180"/>
                      <a:pt x="14895" y="12180"/>
                    </a:cubicBezTo>
                    <a:cubicBezTo>
                      <a:pt x="14966" y="11930"/>
                      <a:pt x="15216" y="11573"/>
                      <a:pt x="15395" y="11395"/>
                    </a:cubicBezTo>
                    <a:cubicBezTo>
                      <a:pt x="15395" y="11323"/>
                      <a:pt x="15538" y="11216"/>
                      <a:pt x="15645" y="11144"/>
                    </a:cubicBezTo>
                    <a:cubicBezTo>
                      <a:pt x="15609" y="11108"/>
                      <a:pt x="15466" y="11537"/>
                      <a:pt x="13609" y="11287"/>
                    </a:cubicBezTo>
                    <a:lnTo>
                      <a:pt x="24324" y="8858"/>
                    </a:lnTo>
                    <a:cubicBezTo>
                      <a:pt x="22574" y="7251"/>
                      <a:pt x="19038" y="6251"/>
                      <a:pt x="13609" y="14431"/>
                    </a:cubicBezTo>
                    <a:lnTo>
                      <a:pt x="13287" y="14537"/>
                    </a:lnTo>
                    <a:lnTo>
                      <a:pt x="13287" y="14609"/>
                    </a:lnTo>
                    <a:lnTo>
                      <a:pt x="24467" y="12573"/>
                    </a:lnTo>
                    <a:cubicBezTo>
                      <a:pt x="24932" y="11323"/>
                      <a:pt x="25146" y="10180"/>
                      <a:pt x="24824" y="9144"/>
                    </a:cubicBezTo>
                    <a:cubicBezTo>
                      <a:pt x="24432" y="8001"/>
                      <a:pt x="23646" y="7072"/>
                      <a:pt x="22396" y="6715"/>
                    </a:cubicBezTo>
                    <a:cubicBezTo>
                      <a:pt x="23967" y="5251"/>
                      <a:pt x="20895" y="4465"/>
                      <a:pt x="20860" y="3857"/>
                    </a:cubicBezTo>
                    <a:lnTo>
                      <a:pt x="21003" y="3751"/>
                    </a:lnTo>
                    <a:cubicBezTo>
                      <a:pt x="18824" y="4108"/>
                      <a:pt x="18467" y="893"/>
                      <a:pt x="16645" y="1965"/>
                    </a:cubicBezTo>
                    <a:cubicBezTo>
                      <a:pt x="16716" y="1822"/>
                      <a:pt x="16824" y="1214"/>
                      <a:pt x="17181" y="1286"/>
                    </a:cubicBezTo>
                    <a:cubicBezTo>
                      <a:pt x="16109" y="1322"/>
                      <a:pt x="14895" y="1714"/>
                      <a:pt x="14859" y="500"/>
                    </a:cubicBezTo>
                    <a:cubicBezTo>
                      <a:pt x="12644" y="679"/>
                      <a:pt x="9430" y="893"/>
                      <a:pt x="8965" y="3358"/>
                    </a:cubicBezTo>
                    <a:lnTo>
                      <a:pt x="8894" y="3000"/>
                    </a:lnTo>
                    <a:cubicBezTo>
                      <a:pt x="8787" y="4465"/>
                      <a:pt x="8072" y="3608"/>
                      <a:pt x="7680" y="4679"/>
                    </a:cubicBezTo>
                    <a:cubicBezTo>
                      <a:pt x="7537" y="4572"/>
                      <a:pt x="7465" y="4536"/>
                      <a:pt x="7429" y="4465"/>
                    </a:cubicBezTo>
                    <a:cubicBezTo>
                      <a:pt x="7501" y="5858"/>
                      <a:pt x="5536" y="6358"/>
                      <a:pt x="5465" y="7323"/>
                    </a:cubicBezTo>
                    <a:lnTo>
                      <a:pt x="4786" y="6894"/>
                    </a:lnTo>
                    <a:lnTo>
                      <a:pt x="4465" y="8930"/>
                    </a:lnTo>
                    <a:lnTo>
                      <a:pt x="4786" y="8287"/>
                    </a:lnTo>
                    <a:cubicBezTo>
                      <a:pt x="6608" y="9466"/>
                      <a:pt x="3250" y="9215"/>
                      <a:pt x="3893" y="10394"/>
                    </a:cubicBezTo>
                    <a:cubicBezTo>
                      <a:pt x="3072" y="11180"/>
                      <a:pt x="8287" y="13037"/>
                      <a:pt x="7287" y="13395"/>
                    </a:cubicBezTo>
                    <a:cubicBezTo>
                      <a:pt x="8465" y="13823"/>
                      <a:pt x="5429" y="12894"/>
                      <a:pt x="6429" y="13502"/>
                    </a:cubicBezTo>
                    <a:cubicBezTo>
                      <a:pt x="5215" y="13395"/>
                      <a:pt x="5608" y="13180"/>
                      <a:pt x="4679" y="13216"/>
                    </a:cubicBezTo>
                    <a:cubicBezTo>
                      <a:pt x="5393" y="13787"/>
                      <a:pt x="3679" y="14073"/>
                      <a:pt x="4643" y="14859"/>
                    </a:cubicBezTo>
                    <a:lnTo>
                      <a:pt x="3679" y="14895"/>
                    </a:lnTo>
                    <a:cubicBezTo>
                      <a:pt x="5858" y="15716"/>
                      <a:pt x="3250" y="16895"/>
                      <a:pt x="5179" y="17288"/>
                    </a:cubicBezTo>
                    <a:cubicBezTo>
                      <a:pt x="6465" y="17538"/>
                      <a:pt x="2607" y="18324"/>
                      <a:pt x="4929" y="18038"/>
                    </a:cubicBezTo>
                    <a:cubicBezTo>
                      <a:pt x="4500" y="18181"/>
                      <a:pt x="4108" y="18324"/>
                      <a:pt x="3643" y="18431"/>
                    </a:cubicBezTo>
                    <a:cubicBezTo>
                      <a:pt x="3465" y="18467"/>
                      <a:pt x="5501" y="17967"/>
                      <a:pt x="4893" y="18074"/>
                    </a:cubicBezTo>
                    <a:cubicBezTo>
                      <a:pt x="3965" y="18324"/>
                      <a:pt x="4179" y="18074"/>
                      <a:pt x="3250" y="18395"/>
                    </a:cubicBezTo>
                    <a:cubicBezTo>
                      <a:pt x="2893" y="18431"/>
                      <a:pt x="2822" y="18288"/>
                      <a:pt x="2822" y="18038"/>
                    </a:cubicBezTo>
                    <a:cubicBezTo>
                      <a:pt x="2857" y="17931"/>
                      <a:pt x="2893" y="17788"/>
                      <a:pt x="2965" y="17681"/>
                    </a:cubicBezTo>
                    <a:cubicBezTo>
                      <a:pt x="2929" y="17502"/>
                      <a:pt x="2822" y="17324"/>
                      <a:pt x="2750" y="17145"/>
                    </a:cubicBezTo>
                    <a:cubicBezTo>
                      <a:pt x="2679" y="16966"/>
                      <a:pt x="2607" y="16788"/>
                      <a:pt x="2464" y="16609"/>
                    </a:cubicBezTo>
                    <a:cubicBezTo>
                      <a:pt x="2572" y="16288"/>
                      <a:pt x="2643" y="16002"/>
                      <a:pt x="2643" y="15681"/>
                    </a:cubicBezTo>
                    <a:cubicBezTo>
                      <a:pt x="2607" y="15145"/>
                      <a:pt x="2464" y="14288"/>
                      <a:pt x="1857" y="13180"/>
                    </a:cubicBezTo>
                    <a:cubicBezTo>
                      <a:pt x="4286" y="12751"/>
                      <a:pt x="4036" y="10144"/>
                      <a:pt x="5965" y="10108"/>
                    </a:cubicBezTo>
                    <a:cubicBezTo>
                      <a:pt x="5036" y="9680"/>
                      <a:pt x="8537" y="6001"/>
                      <a:pt x="5036" y="7215"/>
                    </a:cubicBezTo>
                    <a:cubicBezTo>
                      <a:pt x="4715" y="7358"/>
                      <a:pt x="4500" y="7751"/>
                      <a:pt x="4858" y="7894"/>
                    </a:cubicBezTo>
                    <a:lnTo>
                      <a:pt x="3393" y="7572"/>
                    </a:lnTo>
                    <a:cubicBezTo>
                      <a:pt x="3286" y="6608"/>
                      <a:pt x="3536" y="5715"/>
                      <a:pt x="4036" y="5108"/>
                    </a:cubicBezTo>
                    <a:cubicBezTo>
                      <a:pt x="4608" y="4572"/>
                      <a:pt x="5322" y="4215"/>
                      <a:pt x="6072" y="3929"/>
                    </a:cubicBezTo>
                    <a:cubicBezTo>
                      <a:pt x="7608" y="3179"/>
                      <a:pt x="9001" y="3536"/>
                      <a:pt x="9858" y="2715"/>
                    </a:cubicBezTo>
                    <a:cubicBezTo>
                      <a:pt x="9501" y="3429"/>
                      <a:pt x="8715" y="3822"/>
                      <a:pt x="9751" y="4215"/>
                    </a:cubicBezTo>
                    <a:cubicBezTo>
                      <a:pt x="10251" y="3822"/>
                      <a:pt x="10823" y="3322"/>
                      <a:pt x="11216" y="3143"/>
                    </a:cubicBezTo>
                    <a:lnTo>
                      <a:pt x="10394" y="2393"/>
                    </a:lnTo>
                    <a:lnTo>
                      <a:pt x="12216" y="1036"/>
                    </a:lnTo>
                    <a:lnTo>
                      <a:pt x="12466" y="2215"/>
                    </a:lnTo>
                    <a:cubicBezTo>
                      <a:pt x="12966" y="1357"/>
                      <a:pt x="12716" y="-572"/>
                      <a:pt x="13859" y="821"/>
                    </a:cubicBezTo>
                    <a:cubicBezTo>
                      <a:pt x="14395" y="1572"/>
                      <a:pt x="13787" y="2429"/>
                      <a:pt x="14430" y="2572"/>
                    </a:cubicBezTo>
                    <a:cubicBezTo>
                      <a:pt x="14537" y="2250"/>
                      <a:pt x="14716" y="1857"/>
                      <a:pt x="14859" y="1465"/>
                    </a:cubicBezTo>
                    <a:lnTo>
                      <a:pt x="14859" y="1465"/>
                    </a:lnTo>
                    <a:cubicBezTo>
                      <a:pt x="14037" y="1000"/>
                      <a:pt x="13073" y="464"/>
                      <a:pt x="12180" y="500"/>
                    </a:cubicBezTo>
                    <a:cubicBezTo>
                      <a:pt x="12716" y="1500"/>
                      <a:pt x="12359" y="1536"/>
                      <a:pt x="12144" y="1786"/>
                    </a:cubicBezTo>
                    <a:lnTo>
                      <a:pt x="11716" y="929"/>
                    </a:lnTo>
                    <a:cubicBezTo>
                      <a:pt x="11001" y="2429"/>
                      <a:pt x="10287" y="-786"/>
                      <a:pt x="9358" y="607"/>
                    </a:cubicBezTo>
                    <a:lnTo>
                      <a:pt x="9144" y="0"/>
                    </a:lnTo>
                    <a:lnTo>
                      <a:pt x="9823" y="1822"/>
                    </a:lnTo>
                    <a:cubicBezTo>
                      <a:pt x="9787" y="3893"/>
                      <a:pt x="8001" y="536"/>
                      <a:pt x="8358" y="3251"/>
                    </a:cubicBezTo>
                    <a:cubicBezTo>
                      <a:pt x="8715" y="2822"/>
                      <a:pt x="9858" y="4715"/>
                      <a:pt x="9108" y="4715"/>
                    </a:cubicBezTo>
                    <a:lnTo>
                      <a:pt x="8644" y="3965"/>
                    </a:lnTo>
                    <a:cubicBezTo>
                      <a:pt x="8465" y="4286"/>
                      <a:pt x="8644" y="4644"/>
                      <a:pt x="8322" y="4608"/>
                    </a:cubicBezTo>
                    <a:cubicBezTo>
                      <a:pt x="8180" y="4143"/>
                      <a:pt x="7537" y="3608"/>
                      <a:pt x="7179" y="4000"/>
                    </a:cubicBezTo>
                    <a:lnTo>
                      <a:pt x="6715" y="3000"/>
                    </a:lnTo>
                    <a:cubicBezTo>
                      <a:pt x="6787" y="3572"/>
                      <a:pt x="6929" y="4215"/>
                      <a:pt x="7072" y="4786"/>
                    </a:cubicBezTo>
                    <a:cubicBezTo>
                      <a:pt x="5715" y="4644"/>
                      <a:pt x="5858" y="6251"/>
                      <a:pt x="4608" y="5786"/>
                    </a:cubicBezTo>
                    <a:cubicBezTo>
                      <a:pt x="4572" y="5751"/>
                      <a:pt x="2965" y="6822"/>
                      <a:pt x="4000" y="7787"/>
                    </a:cubicBezTo>
                    <a:cubicBezTo>
                      <a:pt x="3429" y="7108"/>
                      <a:pt x="2607" y="7751"/>
                      <a:pt x="1857" y="7108"/>
                    </a:cubicBezTo>
                    <a:cubicBezTo>
                      <a:pt x="2429" y="7929"/>
                      <a:pt x="2607" y="9287"/>
                      <a:pt x="1393" y="9430"/>
                    </a:cubicBezTo>
                    <a:lnTo>
                      <a:pt x="1322" y="9287"/>
                    </a:lnTo>
                    <a:cubicBezTo>
                      <a:pt x="-536" y="10894"/>
                      <a:pt x="1500" y="12609"/>
                      <a:pt x="0" y="14073"/>
                    </a:cubicBezTo>
                    <a:cubicBezTo>
                      <a:pt x="1072" y="14038"/>
                      <a:pt x="393" y="14859"/>
                      <a:pt x="1786" y="14680"/>
                    </a:cubicBezTo>
                    <a:cubicBezTo>
                      <a:pt x="2322" y="15430"/>
                      <a:pt x="1714" y="16145"/>
                      <a:pt x="1322" y="16788"/>
                    </a:cubicBezTo>
                    <a:cubicBezTo>
                      <a:pt x="1322" y="17359"/>
                      <a:pt x="1964" y="17752"/>
                      <a:pt x="3893" y="17610"/>
                    </a:cubicBezTo>
                    <a:cubicBezTo>
                      <a:pt x="4500" y="17859"/>
                      <a:pt x="3465" y="18074"/>
                      <a:pt x="2857" y="18252"/>
                    </a:cubicBezTo>
                    <a:cubicBezTo>
                      <a:pt x="2607" y="18538"/>
                      <a:pt x="2322" y="18788"/>
                      <a:pt x="2286" y="19109"/>
                    </a:cubicBezTo>
                    <a:lnTo>
                      <a:pt x="2000" y="18931"/>
                    </a:lnTo>
                    <a:cubicBezTo>
                      <a:pt x="2786" y="20753"/>
                      <a:pt x="3357" y="21360"/>
                      <a:pt x="4036" y="22610"/>
                    </a:cubicBezTo>
                    <a:cubicBezTo>
                      <a:pt x="4822" y="22932"/>
                      <a:pt x="6286" y="21717"/>
                      <a:pt x="6679" y="22753"/>
                    </a:cubicBezTo>
                    <a:cubicBezTo>
                      <a:pt x="5894" y="23074"/>
                      <a:pt x="6322" y="23289"/>
                      <a:pt x="6644" y="23574"/>
                    </a:cubicBezTo>
                    <a:cubicBezTo>
                      <a:pt x="6358" y="23503"/>
                      <a:pt x="6072" y="23646"/>
                      <a:pt x="6251" y="24432"/>
                    </a:cubicBezTo>
                    <a:cubicBezTo>
                      <a:pt x="6465" y="24289"/>
                      <a:pt x="6644" y="24253"/>
                      <a:pt x="6822" y="24217"/>
                    </a:cubicBezTo>
                    <a:cubicBezTo>
                      <a:pt x="6787" y="24253"/>
                      <a:pt x="6787" y="24325"/>
                      <a:pt x="6715" y="24396"/>
                    </a:cubicBezTo>
                    <a:cubicBezTo>
                      <a:pt x="7501" y="24610"/>
                      <a:pt x="7501" y="24325"/>
                      <a:pt x="7287" y="24039"/>
                    </a:cubicBezTo>
                    <a:cubicBezTo>
                      <a:pt x="7358" y="23967"/>
                      <a:pt x="7429" y="23825"/>
                      <a:pt x="7465" y="23574"/>
                    </a:cubicBezTo>
                    <a:cubicBezTo>
                      <a:pt x="7501" y="24860"/>
                      <a:pt x="9180" y="24503"/>
                      <a:pt x="8715" y="25717"/>
                    </a:cubicBezTo>
                    <a:cubicBezTo>
                      <a:pt x="11001" y="26253"/>
                      <a:pt x="12537" y="24932"/>
                      <a:pt x="13787" y="24289"/>
                    </a:cubicBezTo>
                    <a:cubicBezTo>
                      <a:pt x="14002" y="24967"/>
                      <a:pt x="13752" y="25611"/>
                      <a:pt x="13287" y="25896"/>
                    </a:cubicBezTo>
                    <a:lnTo>
                      <a:pt x="14359" y="25539"/>
                    </a:lnTo>
                    <a:cubicBezTo>
                      <a:pt x="14502" y="26503"/>
                      <a:pt x="13787" y="26182"/>
                      <a:pt x="13430" y="26396"/>
                    </a:cubicBezTo>
                    <a:cubicBezTo>
                      <a:pt x="15180" y="27861"/>
                      <a:pt x="15859" y="24467"/>
                      <a:pt x="17681" y="25218"/>
                    </a:cubicBezTo>
                    <a:lnTo>
                      <a:pt x="17645" y="24360"/>
                    </a:lnTo>
                    <a:lnTo>
                      <a:pt x="17788" y="24432"/>
                    </a:lnTo>
                    <a:cubicBezTo>
                      <a:pt x="17609" y="24074"/>
                      <a:pt x="17609" y="23432"/>
                      <a:pt x="17716" y="23217"/>
                    </a:cubicBezTo>
                    <a:cubicBezTo>
                      <a:pt x="18324" y="23860"/>
                      <a:pt x="18681" y="24967"/>
                      <a:pt x="19360" y="24467"/>
                    </a:cubicBezTo>
                    <a:cubicBezTo>
                      <a:pt x="20395" y="24789"/>
                      <a:pt x="20645" y="22967"/>
                      <a:pt x="20788" y="22039"/>
                    </a:cubicBezTo>
                    <a:cubicBezTo>
                      <a:pt x="20395" y="22288"/>
                      <a:pt x="20145" y="21824"/>
                      <a:pt x="20038" y="21503"/>
                    </a:cubicBezTo>
                    <a:cubicBezTo>
                      <a:pt x="20145" y="21395"/>
                      <a:pt x="20324" y="21395"/>
                      <a:pt x="20503" y="21395"/>
                    </a:cubicBezTo>
                    <a:lnTo>
                      <a:pt x="20288" y="15788"/>
                    </a:lnTo>
                    <a:cubicBezTo>
                      <a:pt x="20360" y="15573"/>
                      <a:pt x="20431" y="15359"/>
                      <a:pt x="20181" y="15430"/>
                    </a:cubicBezTo>
                    <a:lnTo>
                      <a:pt x="20967" y="14609"/>
                    </a:lnTo>
                    <a:cubicBezTo>
                      <a:pt x="20288" y="15430"/>
                      <a:pt x="19645" y="14931"/>
                      <a:pt x="19252" y="15216"/>
                    </a:cubicBezTo>
                    <a:cubicBezTo>
                      <a:pt x="19717" y="14466"/>
                      <a:pt x="20038" y="14966"/>
                      <a:pt x="20574" y="14537"/>
                    </a:cubicBezTo>
                    <a:cubicBezTo>
                      <a:pt x="19681" y="13859"/>
                      <a:pt x="20110" y="14180"/>
                      <a:pt x="19181" y="13538"/>
                    </a:cubicBezTo>
                    <a:cubicBezTo>
                      <a:pt x="18181" y="13859"/>
                      <a:pt x="18574" y="14466"/>
                      <a:pt x="17752" y="15073"/>
                    </a:cubicBezTo>
                    <a:cubicBezTo>
                      <a:pt x="17216" y="14966"/>
                      <a:pt x="16431" y="15359"/>
                      <a:pt x="16395" y="14502"/>
                    </a:cubicBezTo>
                    <a:lnTo>
                      <a:pt x="15966" y="15430"/>
                    </a:lnTo>
                    <a:cubicBezTo>
                      <a:pt x="14859" y="15645"/>
                      <a:pt x="14573" y="15359"/>
                      <a:pt x="14645" y="14180"/>
                    </a:cubicBezTo>
                    <a:cubicBezTo>
                      <a:pt x="5822" y="18860"/>
                      <a:pt x="8180" y="23646"/>
                      <a:pt x="8180" y="23646"/>
                    </a:cubicBezTo>
                    <a:cubicBezTo>
                      <a:pt x="8501" y="25110"/>
                      <a:pt x="8930" y="25182"/>
                      <a:pt x="9537" y="24896"/>
                    </a:cubicBezTo>
                    <a:cubicBezTo>
                      <a:pt x="9823" y="24753"/>
                      <a:pt x="10180" y="24575"/>
                      <a:pt x="10537" y="24360"/>
                    </a:cubicBezTo>
                    <a:cubicBezTo>
                      <a:pt x="10716" y="24289"/>
                      <a:pt x="10894" y="24217"/>
                      <a:pt x="11073" y="24146"/>
                    </a:cubicBezTo>
                    <a:lnTo>
                      <a:pt x="11323" y="24110"/>
                    </a:lnTo>
                    <a:lnTo>
                      <a:pt x="11466" y="24110"/>
                    </a:lnTo>
                    <a:lnTo>
                      <a:pt x="11537" y="24110"/>
                    </a:lnTo>
                    <a:lnTo>
                      <a:pt x="11573" y="24110"/>
                    </a:lnTo>
                    <a:lnTo>
                      <a:pt x="11573" y="24110"/>
                    </a:lnTo>
                    <a:lnTo>
                      <a:pt x="11573" y="24110"/>
                    </a:lnTo>
                    <a:lnTo>
                      <a:pt x="13680" y="15645"/>
                    </a:lnTo>
                    <a:lnTo>
                      <a:pt x="13680" y="15645"/>
                    </a:lnTo>
                    <a:lnTo>
                      <a:pt x="13680" y="15645"/>
                    </a:lnTo>
                    <a:lnTo>
                      <a:pt x="13680" y="15645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" name="Graphic 511">
              <a:extLst>
                <a:ext uri="{FF2B5EF4-FFF2-40B4-BE49-F238E27FC236}">
                  <a16:creationId xmlns:a16="http://schemas.microsoft.com/office/drawing/2014/main" id="{108779EF-3120-D449-B7E1-D700FC7719F8}"/>
                </a:ext>
              </a:extLst>
            </p:cNvPr>
            <p:cNvGrpSpPr/>
            <p:nvPr/>
          </p:nvGrpSpPr>
          <p:grpSpPr>
            <a:xfrm>
              <a:off x="8310203" y="6379386"/>
              <a:ext cx="29993" cy="23938"/>
              <a:chOff x="8310203" y="6379386"/>
              <a:chExt cx="29993" cy="23938"/>
            </a:xfrm>
            <a:grpFill/>
          </p:grpSpPr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BB658E3D-DC4E-3349-99B6-45A2BDED10CE}"/>
                  </a:ext>
                </a:extLst>
              </p:cNvPr>
              <p:cNvSpPr/>
              <p:nvPr/>
            </p:nvSpPr>
            <p:spPr>
              <a:xfrm>
                <a:off x="8338625" y="6392298"/>
                <a:ext cx="464" cy="85"/>
              </a:xfrm>
              <a:custGeom>
                <a:avLst/>
                <a:gdLst>
                  <a:gd name="connsiteX0" fmla="*/ 464 w 464"/>
                  <a:gd name="connsiteY0" fmla="*/ 0 h 85"/>
                  <a:gd name="connsiteX1" fmla="*/ 0 w 464"/>
                  <a:gd name="connsiteY1" fmla="*/ 36 h 85"/>
                  <a:gd name="connsiteX2" fmla="*/ 464 w 464"/>
                  <a:gd name="connsiteY2" fmla="*/ 0 h 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85">
                    <a:moveTo>
                      <a:pt x="464" y="0"/>
                    </a:moveTo>
                    <a:lnTo>
                      <a:pt x="0" y="36"/>
                    </a:lnTo>
                    <a:cubicBezTo>
                      <a:pt x="179" y="107"/>
                      <a:pt x="357" y="107"/>
                      <a:pt x="4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5DAA9ED9-20F5-2E4A-A936-7CD6ED7EEE26}"/>
                  </a:ext>
                </a:extLst>
              </p:cNvPr>
              <p:cNvSpPr/>
              <p:nvPr/>
            </p:nvSpPr>
            <p:spPr>
              <a:xfrm>
                <a:off x="8316407" y="6402050"/>
                <a:ext cx="107" cy="71"/>
              </a:xfrm>
              <a:custGeom>
                <a:avLst/>
                <a:gdLst>
                  <a:gd name="connsiteX0" fmla="*/ 107 w 107"/>
                  <a:gd name="connsiteY0" fmla="*/ 0 h 71"/>
                  <a:gd name="connsiteX1" fmla="*/ 0 w 107"/>
                  <a:gd name="connsiteY1" fmla="*/ 72 h 71"/>
                  <a:gd name="connsiteX2" fmla="*/ 107 w 107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107" y="0"/>
                    </a:moveTo>
                    <a:lnTo>
                      <a:pt x="0" y="72"/>
                    </a:lnTo>
                    <a:cubicBezTo>
                      <a:pt x="71" y="36"/>
                      <a:pt x="107" y="0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A3C6FB5F-028C-B54D-A07F-3473375B7B59}"/>
                  </a:ext>
                </a:extLst>
              </p:cNvPr>
              <p:cNvSpPr/>
              <p:nvPr/>
            </p:nvSpPr>
            <p:spPr>
              <a:xfrm>
                <a:off x="8327516" y="6389298"/>
                <a:ext cx="35" cy="35"/>
              </a:xfrm>
              <a:custGeom>
                <a:avLst/>
                <a:gdLst>
                  <a:gd name="connsiteX0" fmla="*/ 36 w 35"/>
                  <a:gd name="connsiteY0" fmla="*/ 36 h 35"/>
                  <a:gd name="connsiteX1" fmla="*/ 36 w 35"/>
                  <a:gd name="connsiteY1" fmla="*/ 36 h 35"/>
                  <a:gd name="connsiteX2" fmla="*/ 0 w 35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35">
                    <a:moveTo>
                      <a:pt x="36" y="36"/>
                    </a:moveTo>
                    <a:lnTo>
                      <a:pt x="36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F0EAC6C6-E580-6648-8DA0-40468167CD0F}"/>
                  </a:ext>
                </a:extLst>
              </p:cNvPr>
              <p:cNvSpPr/>
              <p:nvPr/>
            </p:nvSpPr>
            <p:spPr>
              <a:xfrm>
                <a:off x="8310203" y="6379386"/>
                <a:ext cx="29993" cy="23938"/>
              </a:xfrm>
              <a:custGeom>
                <a:avLst/>
                <a:gdLst>
                  <a:gd name="connsiteX0" fmla="*/ 16741 w 29993"/>
                  <a:gd name="connsiteY0" fmla="*/ 7626 h 23938"/>
                  <a:gd name="connsiteX1" fmla="*/ 15348 w 29993"/>
                  <a:gd name="connsiteY1" fmla="*/ 7518 h 23938"/>
                  <a:gd name="connsiteX2" fmla="*/ 15455 w 29993"/>
                  <a:gd name="connsiteY2" fmla="*/ 7769 h 23938"/>
                  <a:gd name="connsiteX3" fmla="*/ 17313 w 29993"/>
                  <a:gd name="connsiteY3" fmla="*/ 9948 h 23938"/>
                  <a:gd name="connsiteX4" fmla="*/ 17563 w 29993"/>
                  <a:gd name="connsiteY4" fmla="*/ 10519 h 23938"/>
                  <a:gd name="connsiteX5" fmla="*/ 17599 w 29993"/>
                  <a:gd name="connsiteY5" fmla="*/ 10697 h 23938"/>
                  <a:gd name="connsiteX6" fmla="*/ 17599 w 29993"/>
                  <a:gd name="connsiteY6" fmla="*/ 10733 h 23938"/>
                  <a:gd name="connsiteX7" fmla="*/ 17599 w 29993"/>
                  <a:gd name="connsiteY7" fmla="*/ 10733 h 23938"/>
                  <a:gd name="connsiteX8" fmla="*/ 16813 w 29993"/>
                  <a:gd name="connsiteY8" fmla="*/ 7840 h 23938"/>
                  <a:gd name="connsiteX9" fmla="*/ 16813 w 29993"/>
                  <a:gd name="connsiteY9" fmla="*/ 7840 h 23938"/>
                  <a:gd name="connsiteX10" fmla="*/ 16813 w 29993"/>
                  <a:gd name="connsiteY10" fmla="*/ 7840 h 23938"/>
                  <a:gd name="connsiteX11" fmla="*/ 16813 w 29993"/>
                  <a:gd name="connsiteY11" fmla="*/ 7876 h 23938"/>
                  <a:gd name="connsiteX12" fmla="*/ 16920 w 29993"/>
                  <a:gd name="connsiteY12" fmla="*/ 8376 h 23938"/>
                  <a:gd name="connsiteX13" fmla="*/ 16777 w 29993"/>
                  <a:gd name="connsiteY13" fmla="*/ 7590 h 23938"/>
                  <a:gd name="connsiteX14" fmla="*/ 16920 w 29993"/>
                  <a:gd name="connsiteY14" fmla="*/ 9161 h 23938"/>
                  <a:gd name="connsiteX15" fmla="*/ 16920 w 29993"/>
                  <a:gd name="connsiteY15" fmla="*/ 9126 h 23938"/>
                  <a:gd name="connsiteX16" fmla="*/ 17027 w 29993"/>
                  <a:gd name="connsiteY16" fmla="*/ 10519 h 23938"/>
                  <a:gd name="connsiteX17" fmla="*/ 17027 w 29993"/>
                  <a:gd name="connsiteY17" fmla="*/ 10483 h 23938"/>
                  <a:gd name="connsiteX18" fmla="*/ 16991 w 29993"/>
                  <a:gd name="connsiteY18" fmla="*/ 11090 h 23938"/>
                  <a:gd name="connsiteX19" fmla="*/ 16991 w 29993"/>
                  <a:gd name="connsiteY19" fmla="*/ 10983 h 23938"/>
                  <a:gd name="connsiteX20" fmla="*/ 16599 w 29993"/>
                  <a:gd name="connsiteY20" fmla="*/ 12698 h 23938"/>
                  <a:gd name="connsiteX21" fmla="*/ 16634 w 29993"/>
                  <a:gd name="connsiteY21" fmla="*/ 12662 h 23938"/>
                  <a:gd name="connsiteX22" fmla="*/ 16491 w 29993"/>
                  <a:gd name="connsiteY22" fmla="*/ 12912 h 23938"/>
                  <a:gd name="connsiteX23" fmla="*/ 16920 w 29993"/>
                  <a:gd name="connsiteY23" fmla="*/ 12626 h 23938"/>
                  <a:gd name="connsiteX24" fmla="*/ 16920 w 29993"/>
                  <a:gd name="connsiteY24" fmla="*/ 12626 h 23938"/>
                  <a:gd name="connsiteX25" fmla="*/ 18706 w 29993"/>
                  <a:gd name="connsiteY25" fmla="*/ 12340 h 23938"/>
                  <a:gd name="connsiteX26" fmla="*/ 18706 w 29993"/>
                  <a:gd name="connsiteY26" fmla="*/ 12340 h 23938"/>
                  <a:gd name="connsiteX27" fmla="*/ 18313 w 29993"/>
                  <a:gd name="connsiteY27" fmla="*/ 12234 h 23938"/>
                  <a:gd name="connsiteX28" fmla="*/ 18027 w 29993"/>
                  <a:gd name="connsiteY28" fmla="*/ 12091 h 23938"/>
                  <a:gd name="connsiteX29" fmla="*/ 17456 w 29993"/>
                  <a:gd name="connsiteY29" fmla="*/ 11769 h 23938"/>
                  <a:gd name="connsiteX30" fmla="*/ 17599 w 29993"/>
                  <a:gd name="connsiteY30" fmla="*/ 11840 h 23938"/>
                  <a:gd name="connsiteX31" fmla="*/ 16848 w 29993"/>
                  <a:gd name="connsiteY31" fmla="*/ 11233 h 23938"/>
                  <a:gd name="connsiteX32" fmla="*/ 16956 w 29993"/>
                  <a:gd name="connsiteY32" fmla="*/ 11305 h 23938"/>
                  <a:gd name="connsiteX33" fmla="*/ 16599 w 29993"/>
                  <a:gd name="connsiteY33" fmla="*/ 10947 h 23938"/>
                  <a:gd name="connsiteX34" fmla="*/ 16599 w 29993"/>
                  <a:gd name="connsiteY34" fmla="*/ 10947 h 23938"/>
                  <a:gd name="connsiteX35" fmla="*/ 16313 w 29993"/>
                  <a:gd name="connsiteY35" fmla="*/ 10519 h 23938"/>
                  <a:gd name="connsiteX36" fmla="*/ 16277 w 29993"/>
                  <a:gd name="connsiteY36" fmla="*/ 10590 h 23938"/>
                  <a:gd name="connsiteX37" fmla="*/ 15813 w 29993"/>
                  <a:gd name="connsiteY37" fmla="*/ 11876 h 23938"/>
                  <a:gd name="connsiteX38" fmla="*/ 14062 w 29993"/>
                  <a:gd name="connsiteY38" fmla="*/ 14234 h 23938"/>
                  <a:gd name="connsiteX39" fmla="*/ 11955 w 29993"/>
                  <a:gd name="connsiteY39" fmla="*/ 7626 h 23938"/>
                  <a:gd name="connsiteX40" fmla="*/ 10848 w 29993"/>
                  <a:gd name="connsiteY40" fmla="*/ 10662 h 23938"/>
                  <a:gd name="connsiteX41" fmla="*/ 9883 w 29993"/>
                  <a:gd name="connsiteY41" fmla="*/ 10197 h 23938"/>
                  <a:gd name="connsiteX42" fmla="*/ 10455 w 29993"/>
                  <a:gd name="connsiteY42" fmla="*/ 10983 h 23938"/>
                  <a:gd name="connsiteX43" fmla="*/ 10991 w 29993"/>
                  <a:gd name="connsiteY43" fmla="*/ 11483 h 23938"/>
                  <a:gd name="connsiteX44" fmla="*/ 10169 w 29993"/>
                  <a:gd name="connsiteY44" fmla="*/ 11019 h 23938"/>
                  <a:gd name="connsiteX45" fmla="*/ 10598 w 29993"/>
                  <a:gd name="connsiteY45" fmla="*/ 11555 h 23938"/>
                  <a:gd name="connsiteX46" fmla="*/ 9740 w 29993"/>
                  <a:gd name="connsiteY46" fmla="*/ 11090 h 23938"/>
                  <a:gd name="connsiteX47" fmla="*/ 9669 w 29993"/>
                  <a:gd name="connsiteY47" fmla="*/ 11555 h 23938"/>
                  <a:gd name="connsiteX48" fmla="*/ 9919 w 29993"/>
                  <a:gd name="connsiteY48" fmla="*/ 11948 h 23938"/>
                  <a:gd name="connsiteX49" fmla="*/ 9991 w 29993"/>
                  <a:gd name="connsiteY49" fmla="*/ 12019 h 23938"/>
                  <a:gd name="connsiteX50" fmla="*/ 10383 w 29993"/>
                  <a:gd name="connsiteY50" fmla="*/ 12519 h 23938"/>
                  <a:gd name="connsiteX51" fmla="*/ 11276 w 29993"/>
                  <a:gd name="connsiteY51" fmla="*/ 14305 h 23938"/>
                  <a:gd name="connsiteX52" fmla="*/ 11348 w 29993"/>
                  <a:gd name="connsiteY52" fmla="*/ 13626 h 23938"/>
                  <a:gd name="connsiteX53" fmla="*/ 11455 w 29993"/>
                  <a:gd name="connsiteY53" fmla="*/ 13305 h 23938"/>
                  <a:gd name="connsiteX54" fmla="*/ 11848 w 29993"/>
                  <a:gd name="connsiteY54" fmla="*/ 12198 h 23938"/>
                  <a:gd name="connsiteX55" fmla="*/ 11634 w 29993"/>
                  <a:gd name="connsiteY55" fmla="*/ 12555 h 23938"/>
                  <a:gd name="connsiteX56" fmla="*/ 10169 w 29993"/>
                  <a:gd name="connsiteY56" fmla="*/ 14769 h 23938"/>
                  <a:gd name="connsiteX57" fmla="*/ 9133 w 29993"/>
                  <a:gd name="connsiteY57" fmla="*/ 15484 h 23938"/>
                  <a:gd name="connsiteX58" fmla="*/ 11241 w 29993"/>
                  <a:gd name="connsiteY58" fmla="*/ 16913 h 23938"/>
                  <a:gd name="connsiteX59" fmla="*/ 11348 w 29993"/>
                  <a:gd name="connsiteY59" fmla="*/ 17056 h 23938"/>
                  <a:gd name="connsiteX60" fmla="*/ 11634 w 29993"/>
                  <a:gd name="connsiteY60" fmla="*/ 17698 h 23938"/>
                  <a:gd name="connsiteX61" fmla="*/ 11634 w 29993"/>
                  <a:gd name="connsiteY61" fmla="*/ 17913 h 23938"/>
                  <a:gd name="connsiteX62" fmla="*/ 6812 w 29993"/>
                  <a:gd name="connsiteY62" fmla="*/ 13162 h 23938"/>
                  <a:gd name="connsiteX63" fmla="*/ 17670 w 29993"/>
                  <a:gd name="connsiteY63" fmla="*/ 11948 h 23938"/>
                  <a:gd name="connsiteX64" fmla="*/ 14277 w 29993"/>
                  <a:gd name="connsiteY64" fmla="*/ 7983 h 23938"/>
                  <a:gd name="connsiteX65" fmla="*/ 13634 w 29993"/>
                  <a:gd name="connsiteY65" fmla="*/ 6876 h 23938"/>
                  <a:gd name="connsiteX66" fmla="*/ 13777 w 29993"/>
                  <a:gd name="connsiteY66" fmla="*/ 6554 h 23938"/>
                  <a:gd name="connsiteX67" fmla="*/ 9240 w 29993"/>
                  <a:gd name="connsiteY67" fmla="*/ 7375 h 23938"/>
                  <a:gd name="connsiteX68" fmla="*/ 6919 w 29993"/>
                  <a:gd name="connsiteY68" fmla="*/ 7233 h 23938"/>
                  <a:gd name="connsiteX69" fmla="*/ 6883 w 29993"/>
                  <a:gd name="connsiteY69" fmla="*/ 7054 h 23938"/>
                  <a:gd name="connsiteX70" fmla="*/ 3418 w 29993"/>
                  <a:gd name="connsiteY70" fmla="*/ 9697 h 23938"/>
                  <a:gd name="connsiteX71" fmla="*/ 3168 w 29993"/>
                  <a:gd name="connsiteY71" fmla="*/ 8804 h 23938"/>
                  <a:gd name="connsiteX72" fmla="*/ 847 w 29993"/>
                  <a:gd name="connsiteY72" fmla="*/ 11269 h 23938"/>
                  <a:gd name="connsiteX73" fmla="*/ 596 w 29993"/>
                  <a:gd name="connsiteY73" fmla="*/ 18449 h 23938"/>
                  <a:gd name="connsiteX74" fmla="*/ 4561 w 29993"/>
                  <a:gd name="connsiteY74" fmla="*/ 21663 h 23938"/>
                  <a:gd name="connsiteX75" fmla="*/ 4240 w 29993"/>
                  <a:gd name="connsiteY75" fmla="*/ 21842 h 23938"/>
                  <a:gd name="connsiteX76" fmla="*/ 6419 w 29993"/>
                  <a:gd name="connsiteY76" fmla="*/ 22306 h 23938"/>
                  <a:gd name="connsiteX77" fmla="*/ 6347 w 29993"/>
                  <a:gd name="connsiteY77" fmla="*/ 22627 h 23938"/>
                  <a:gd name="connsiteX78" fmla="*/ 9240 w 29993"/>
                  <a:gd name="connsiteY78" fmla="*/ 22913 h 23938"/>
                  <a:gd name="connsiteX79" fmla="*/ 9098 w 29993"/>
                  <a:gd name="connsiteY79" fmla="*/ 23735 h 23938"/>
                  <a:gd name="connsiteX80" fmla="*/ 10883 w 29993"/>
                  <a:gd name="connsiteY80" fmla="*/ 23806 h 23938"/>
                  <a:gd name="connsiteX81" fmla="*/ 10241 w 29993"/>
                  <a:gd name="connsiteY81" fmla="*/ 23592 h 23938"/>
                  <a:gd name="connsiteX82" fmla="*/ 12884 w 29993"/>
                  <a:gd name="connsiteY82" fmla="*/ 23485 h 23938"/>
                  <a:gd name="connsiteX83" fmla="*/ 14384 w 29993"/>
                  <a:gd name="connsiteY83" fmla="*/ 19199 h 23938"/>
                  <a:gd name="connsiteX84" fmla="*/ 15063 w 29993"/>
                  <a:gd name="connsiteY84" fmla="*/ 19842 h 23938"/>
                  <a:gd name="connsiteX85" fmla="*/ 15813 w 29993"/>
                  <a:gd name="connsiteY85" fmla="*/ 21342 h 23938"/>
                  <a:gd name="connsiteX86" fmla="*/ 17599 w 29993"/>
                  <a:gd name="connsiteY86" fmla="*/ 20520 h 23938"/>
                  <a:gd name="connsiteX87" fmla="*/ 18242 w 29993"/>
                  <a:gd name="connsiteY87" fmla="*/ 21163 h 23938"/>
                  <a:gd name="connsiteX88" fmla="*/ 19706 w 29993"/>
                  <a:gd name="connsiteY88" fmla="*/ 19020 h 23938"/>
                  <a:gd name="connsiteX89" fmla="*/ 21385 w 29993"/>
                  <a:gd name="connsiteY89" fmla="*/ 18234 h 23938"/>
                  <a:gd name="connsiteX90" fmla="*/ 22635 w 29993"/>
                  <a:gd name="connsiteY90" fmla="*/ 18555 h 23938"/>
                  <a:gd name="connsiteX91" fmla="*/ 22242 w 29993"/>
                  <a:gd name="connsiteY91" fmla="*/ 17413 h 23938"/>
                  <a:gd name="connsiteX92" fmla="*/ 23564 w 29993"/>
                  <a:gd name="connsiteY92" fmla="*/ 17805 h 23938"/>
                  <a:gd name="connsiteX93" fmla="*/ 25314 w 29993"/>
                  <a:gd name="connsiteY93" fmla="*/ 14805 h 23938"/>
                  <a:gd name="connsiteX94" fmla="*/ 24064 w 29993"/>
                  <a:gd name="connsiteY94" fmla="*/ 13127 h 23938"/>
                  <a:gd name="connsiteX95" fmla="*/ 25707 w 29993"/>
                  <a:gd name="connsiteY95" fmla="*/ 13091 h 23938"/>
                  <a:gd name="connsiteX96" fmla="*/ 25492 w 29993"/>
                  <a:gd name="connsiteY96" fmla="*/ 13198 h 23938"/>
                  <a:gd name="connsiteX97" fmla="*/ 26314 w 29993"/>
                  <a:gd name="connsiteY97" fmla="*/ 13555 h 23938"/>
                  <a:gd name="connsiteX98" fmla="*/ 26278 w 29993"/>
                  <a:gd name="connsiteY98" fmla="*/ 11269 h 23938"/>
                  <a:gd name="connsiteX99" fmla="*/ 25385 w 29993"/>
                  <a:gd name="connsiteY99" fmla="*/ 11376 h 23938"/>
                  <a:gd name="connsiteX100" fmla="*/ 25635 w 29993"/>
                  <a:gd name="connsiteY100" fmla="*/ 10841 h 23938"/>
                  <a:gd name="connsiteX101" fmla="*/ 27135 w 29993"/>
                  <a:gd name="connsiteY101" fmla="*/ 7554 h 23938"/>
                  <a:gd name="connsiteX102" fmla="*/ 23528 w 29993"/>
                  <a:gd name="connsiteY102" fmla="*/ 3911 h 23938"/>
                  <a:gd name="connsiteX103" fmla="*/ 23385 w 29993"/>
                  <a:gd name="connsiteY103" fmla="*/ 3768 h 23938"/>
                  <a:gd name="connsiteX104" fmla="*/ 23742 w 29993"/>
                  <a:gd name="connsiteY104" fmla="*/ 3554 h 23938"/>
                  <a:gd name="connsiteX105" fmla="*/ 23921 w 29993"/>
                  <a:gd name="connsiteY105" fmla="*/ 3446 h 23938"/>
                  <a:gd name="connsiteX106" fmla="*/ 23957 w 29993"/>
                  <a:gd name="connsiteY106" fmla="*/ 3411 h 23938"/>
                  <a:gd name="connsiteX107" fmla="*/ 23957 w 29993"/>
                  <a:gd name="connsiteY107" fmla="*/ 3411 h 23938"/>
                  <a:gd name="connsiteX108" fmla="*/ 26278 w 29993"/>
                  <a:gd name="connsiteY108" fmla="*/ 10983 h 23938"/>
                  <a:gd name="connsiteX109" fmla="*/ 26314 w 29993"/>
                  <a:gd name="connsiteY109" fmla="*/ 10983 h 23938"/>
                  <a:gd name="connsiteX110" fmla="*/ 26385 w 29993"/>
                  <a:gd name="connsiteY110" fmla="*/ 11019 h 23938"/>
                  <a:gd name="connsiteX111" fmla="*/ 26385 w 29993"/>
                  <a:gd name="connsiteY111" fmla="*/ 11019 h 23938"/>
                  <a:gd name="connsiteX112" fmla="*/ 26385 w 29993"/>
                  <a:gd name="connsiteY112" fmla="*/ 11019 h 23938"/>
                  <a:gd name="connsiteX113" fmla="*/ 26385 w 29993"/>
                  <a:gd name="connsiteY113" fmla="*/ 11019 h 23938"/>
                  <a:gd name="connsiteX114" fmla="*/ 24028 w 29993"/>
                  <a:gd name="connsiteY114" fmla="*/ 3304 h 23938"/>
                  <a:gd name="connsiteX115" fmla="*/ 24028 w 29993"/>
                  <a:gd name="connsiteY115" fmla="*/ 3304 h 23938"/>
                  <a:gd name="connsiteX116" fmla="*/ 23992 w 29993"/>
                  <a:gd name="connsiteY116" fmla="*/ 3268 h 23938"/>
                  <a:gd name="connsiteX117" fmla="*/ 23921 w 29993"/>
                  <a:gd name="connsiteY117" fmla="*/ 3161 h 23938"/>
                  <a:gd name="connsiteX118" fmla="*/ 23778 w 29993"/>
                  <a:gd name="connsiteY118" fmla="*/ 2982 h 23938"/>
                  <a:gd name="connsiteX119" fmla="*/ 23456 w 29993"/>
                  <a:gd name="connsiteY119" fmla="*/ 2589 h 23938"/>
                  <a:gd name="connsiteX120" fmla="*/ 22778 w 29993"/>
                  <a:gd name="connsiteY120" fmla="*/ 1839 h 23938"/>
                  <a:gd name="connsiteX121" fmla="*/ 22456 w 29993"/>
                  <a:gd name="connsiteY121" fmla="*/ 2768 h 23938"/>
                  <a:gd name="connsiteX122" fmla="*/ 20599 w 29993"/>
                  <a:gd name="connsiteY122" fmla="*/ 839 h 23938"/>
                  <a:gd name="connsiteX123" fmla="*/ 19885 w 29993"/>
                  <a:gd name="connsiteY123" fmla="*/ 2232 h 23938"/>
                  <a:gd name="connsiteX124" fmla="*/ 17241 w 29993"/>
                  <a:gd name="connsiteY124" fmla="*/ 482 h 23938"/>
                  <a:gd name="connsiteX125" fmla="*/ 12884 w 29993"/>
                  <a:gd name="connsiteY125" fmla="*/ 196 h 23938"/>
                  <a:gd name="connsiteX126" fmla="*/ 12205 w 29993"/>
                  <a:gd name="connsiteY126" fmla="*/ 1804 h 23938"/>
                  <a:gd name="connsiteX127" fmla="*/ 11741 w 29993"/>
                  <a:gd name="connsiteY127" fmla="*/ 1018 h 23938"/>
                  <a:gd name="connsiteX128" fmla="*/ 8169 w 29993"/>
                  <a:gd name="connsiteY128" fmla="*/ 2339 h 23938"/>
                  <a:gd name="connsiteX129" fmla="*/ 7919 w 29993"/>
                  <a:gd name="connsiteY129" fmla="*/ 1696 h 23938"/>
                  <a:gd name="connsiteX130" fmla="*/ 8776 w 29993"/>
                  <a:gd name="connsiteY130" fmla="*/ 3518 h 23938"/>
                  <a:gd name="connsiteX131" fmla="*/ 7526 w 29993"/>
                  <a:gd name="connsiteY131" fmla="*/ 6197 h 23938"/>
                  <a:gd name="connsiteX132" fmla="*/ 8740 w 29993"/>
                  <a:gd name="connsiteY132" fmla="*/ 7375 h 23938"/>
                  <a:gd name="connsiteX133" fmla="*/ 8026 w 29993"/>
                  <a:gd name="connsiteY133" fmla="*/ 6804 h 23938"/>
                  <a:gd name="connsiteX134" fmla="*/ 8026 w 29993"/>
                  <a:gd name="connsiteY134" fmla="*/ 7697 h 23938"/>
                  <a:gd name="connsiteX135" fmla="*/ 6776 w 29993"/>
                  <a:gd name="connsiteY135" fmla="*/ 7733 h 23938"/>
                  <a:gd name="connsiteX136" fmla="*/ 5919 w 29993"/>
                  <a:gd name="connsiteY136" fmla="*/ 6911 h 23938"/>
                  <a:gd name="connsiteX137" fmla="*/ 6990 w 29993"/>
                  <a:gd name="connsiteY137" fmla="*/ 8626 h 23938"/>
                  <a:gd name="connsiteX138" fmla="*/ 5490 w 29993"/>
                  <a:gd name="connsiteY138" fmla="*/ 11055 h 23938"/>
                  <a:gd name="connsiteX139" fmla="*/ 6240 w 29993"/>
                  <a:gd name="connsiteY139" fmla="*/ 13519 h 23938"/>
                  <a:gd name="connsiteX140" fmla="*/ 4168 w 29993"/>
                  <a:gd name="connsiteY140" fmla="*/ 14234 h 23938"/>
                  <a:gd name="connsiteX141" fmla="*/ 5776 w 29993"/>
                  <a:gd name="connsiteY141" fmla="*/ 17341 h 23938"/>
                  <a:gd name="connsiteX142" fmla="*/ 5597 w 29993"/>
                  <a:gd name="connsiteY142" fmla="*/ 17234 h 23938"/>
                  <a:gd name="connsiteX143" fmla="*/ 8062 w 29993"/>
                  <a:gd name="connsiteY143" fmla="*/ 20806 h 23938"/>
                  <a:gd name="connsiteX144" fmla="*/ 11526 w 29993"/>
                  <a:gd name="connsiteY144" fmla="*/ 23342 h 23938"/>
                  <a:gd name="connsiteX145" fmla="*/ 13098 w 29993"/>
                  <a:gd name="connsiteY145" fmla="*/ 21985 h 23938"/>
                  <a:gd name="connsiteX146" fmla="*/ 15956 w 29993"/>
                  <a:gd name="connsiteY146" fmla="*/ 22985 h 23938"/>
                  <a:gd name="connsiteX147" fmla="*/ 17599 w 29993"/>
                  <a:gd name="connsiteY147" fmla="*/ 21234 h 23938"/>
                  <a:gd name="connsiteX148" fmla="*/ 18884 w 29993"/>
                  <a:gd name="connsiteY148" fmla="*/ 22270 h 23938"/>
                  <a:gd name="connsiteX149" fmla="*/ 18742 w 29993"/>
                  <a:gd name="connsiteY149" fmla="*/ 22521 h 23938"/>
                  <a:gd name="connsiteX150" fmla="*/ 21420 w 29993"/>
                  <a:gd name="connsiteY150" fmla="*/ 21628 h 23938"/>
                  <a:gd name="connsiteX151" fmla="*/ 22135 w 29993"/>
                  <a:gd name="connsiteY151" fmla="*/ 19306 h 23938"/>
                  <a:gd name="connsiteX152" fmla="*/ 22778 w 29993"/>
                  <a:gd name="connsiteY152" fmla="*/ 19663 h 23938"/>
                  <a:gd name="connsiteX153" fmla="*/ 23385 w 29993"/>
                  <a:gd name="connsiteY153" fmla="*/ 20377 h 23938"/>
                  <a:gd name="connsiteX154" fmla="*/ 23349 w 29993"/>
                  <a:gd name="connsiteY154" fmla="*/ 19806 h 23938"/>
                  <a:gd name="connsiteX155" fmla="*/ 23456 w 29993"/>
                  <a:gd name="connsiteY155" fmla="*/ 19949 h 23938"/>
                  <a:gd name="connsiteX156" fmla="*/ 23314 w 29993"/>
                  <a:gd name="connsiteY156" fmla="*/ 19306 h 23938"/>
                  <a:gd name="connsiteX157" fmla="*/ 22992 w 29993"/>
                  <a:gd name="connsiteY157" fmla="*/ 18949 h 23938"/>
                  <a:gd name="connsiteX158" fmla="*/ 25028 w 29993"/>
                  <a:gd name="connsiteY158" fmla="*/ 19020 h 23938"/>
                  <a:gd name="connsiteX159" fmla="*/ 25885 w 29993"/>
                  <a:gd name="connsiteY159" fmla="*/ 14841 h 23938"/>
                  <a:gd name="connsiteX160" fmla="*/ 26885 w 29993"/>
                  <a:gd name="connsiteY160" fmla="*/ 16127 h 23938"/>
                  <a:gd name="connsiteX161" fmla="*/ 27135 w 29993"/>
                  <a:gd name="connsiteY161" fmla="*/ 15305 h 23938"/>
                  <a:gd name="connsiteX162" fmla="*/ 27350 w 29993"/>
                  <a:gd name="connsiteY162" fmla="*/ 16341 h 23938"/>
                  <a:gd name="connsiteX163" fmla="*/ 28886 w 29993"/>
                  <a:gd name="connsiteY163" fmla="*/ 13412 h 23938"/>
                  <a:gd name="connsiteX164" fmla="*/ 28279 w 29993"/>
                  <a:gd name="connsiteY164" fmla="*/ 12876 h 23938"/>
                  <a:gd name="connsiteX165" fmla="*/ 28421 w 29993"/>
                  <a:gd name="connsiteY165" fmla="*/ 12876 h 23938"/>
                  <a:gd name="connsiteX166" fmla="*/ 27528 w 29993"/>
                  <a:gd name="connsiteY166" fmla="*/ 12091 h 23938"/>
                  <a:gd name="connsiteX167" fmla="*/ 29529 w 29993"/>
                  <a:gd name="connsiteY167" fmla="*/ 12234 h 23938"/>
                  <a:gd name="connsiteX168" fmla="*/ 29207 w 29993"/>
                  <a:gd name="connsiteY168" fmla="*/ 10162 h 23938"/>
                  <a:gd name="connsiteX169" fmla="*/ 28279 w 29993"/>
                  <a:gd name="connsiteY169" fmla="*/ 10054 h 23938"/>
                  <a:gd name="connsiteX170" fmla="*/ 28850 w 29993"/>
                  <a:gd name="connsiteY170" fmla="*/ 9519 h 23938"/>
                  <a:gd name="connsiteX171" fmla="*/ 29993 w 29993"/>
                  <a:gd name="connsiteY171" fmla="*/ 9662 h 23938"/>
                  <a:gd name="connsiteX172" fmla="*/ 28493 w 29993"/>
                  <a:gd name="connsiteY172" fmla="*/ 8590 h 23938"/>
                  <a:gd name="connsiteX173" fmla="*/ 29779 w 29993"/>
                  <a:gd name="connsiteY173" fmla="*/ 9269 h 23938"/>
                  <a:gd name="connsiteX174" fmla="*/ 29743 w 29993"/>
                  <a:gd name="connsiteY174" fmla="*/ 7518 h 23938"/>
                  <a:gd name="connsiteX175" fmla="*/ 27636 w 29993"/>
                  <a:gd name="connsiteY175" fmla="*/ 7340 h 23938"/>
                  <a:gd name="connsiteX176" fmla="*/ 27207 w 29993"/>
                  <a:gd name="connsiteY176" fmla="*/ 5947 h 23938"/>
                  <a:gd name="connsiteX177" fmla="*/ 26207 w 29993"/>
                  <a:gd name="connsiteY177" fmla="*/ 6197 h 23938"/>
                  <a:gd name="connsiteX178" fmla="*/ 26100 w 29993"/>
                  <a:gd name="connsiteY178" fmla="*/ 4411 h 23938"/>
                  <a:gd name="connsiteX179" fmla="*/ 20170 w 29993"/>
                  <a:gd name="connsiteY179" fmla="*/ 4447 h 23938"/>
                  <a:gd name="connsiteX180" fmla="*/ 17241 w 29993"/>
                  <a:gd name="connsiteY180" fmla="*/ 5911 h 23938"/>
                  <a:gd name="connsiteX181" fmla="*/ 15205 w 29993"/>
                  <a:gd name="connsiteY181" fmla="*/ 7090 h 23938"/>
                  <a:gd name="connsiteX182" fmla="*/ 16741 w 29993"/>
                  <a:gd name="connsiteY182" fmla="*/ 7626 h 23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29993" h="23938">
                    <a:moveTo>
                      <a:pt x="16741" y="7626"/>
                    </a:moveTo>
                    <a:cubicBezTo>
                      <a:pt x="16456" y="7769"/>
                      <a:pt x="15813" y="7661"/>
                      <a:pt x="15348" y="7518"/>
                    </a:cubicBezTo>
                    <a:cubicBezTo>
                      <a:pt x="14848" y="7375"/>
                      <a:pt x="14598" y="7126"/>
                      <a:pt x="15455" y="7769"/>
                    </a:cubicBezTo>
                    <a:cubicBezTo>
                      <a:pt x="16098" y="8268"/>
                      <a:pt x="16956" y="9269"/>
                      <a:pt x="17313" y="9948"/>
                    </a:cubicBezTo>
                    <a:cubicBezTo>
                      <a:pt x="17420" y="10197"/>
                      <a:pt x="17491" y="10305"/>
                      <a:pt x="17563" y="10519"/>
                    </a:cubicBezTo>
                    <a:lnTo>
                      <a:pt x="17599" y="10697"/>
                    </a:lnTo>
                    <a:lnTo>
                      <a:pt x="17599" y="10733"/>
                    </a:lnTo>
                    <a:lnTo>
                      <a:pt x="17599" y="10733"/>
                    </a:lnTo>
                    <a:lnTo>
                      <a:pt x="16813" y="7840"/>
                    </a:lnTo>
                    <a:lnTo>
                      <a:pt x="16813" y="7840"/>
                    </a:lnTo>
                    <a:lnTo>
                      <a:pt x="16813" y="7840"/>
                    </a:lnTo>
                    <a:lnTo>
                      <a:pt x="16813" y="7876"/>
                    </a:lnTo>
                    <a:cubicBezTo>
                      <a:pt x="16813" y="7947"/>
                      <a:pt x="16848" y="8090"/>
                      <a:pt x="16920" y="8376"/>
                    </a:cubicBezTo>
                    <a:lnTo>
                      <a:pt x="16777" y="7590"/>
                    </a:lnTo>
                    <a:cubicBezTo>
                      <a:pt x="16848" y="8090"/>
                      <a:pt x="16920" y="8662"/>
                      <a:pt x="16920" y="9161"/>
                    </a:cubicBezTo>
                    <a:lnTo>
                      <a:pt x="16920" y="9126"/>
                    </a:lnTo>
                    <a:cubicBezTo>
                      <a:pt x="16956" y="9912"/>
                      <a:pt x="17063" y="10197"/>
                      <a:pt x="17027" y="10519"/>
                    </a:cubicBezTo>
                    <a:lnTo>
                      <a:pt x="17027" y="10483"/>
                    </a:lnTo>
                    <a:lnTo>
                      <a:pt x="16991" y="11090"/>
                    </a:lnTo>
                    <a:lnTo>
                      <a:pt x="16991" y="10983"/>
                    </a:lnTo>
                    <a:cubicBezTo>
                      <a:pt x="16777" y="12091"/>
                      <a:pt x="16884" y="12162"/>
                      <a:pt x="16599" y="12698"/>
                    </a:cubicBezTo>
                    <a:lnTo>
                      <a:pt x="16634" y="12662"/>
                    </a:lnTo>
                    <a:cubicBezTo>
                      <a:pt x="16527" y="12841"/>
                      <a:pt x="16563" y="12841"/>
                      <a:pt x="16491" y="12912"/>
                    </a:cubicBezTo>
                    <a:cubicBezTo>
                      <a:pt x="16634" y="12733"/>
                      <a:pt x="16634" y="12769"/>
                      <a:pt x="16920" y="12626"/>
                    </a:cubicBezTo>
                    <a:lnTo>
                      <a:pt x="16920" y="12626"/>
                    </a:lnTo>
                    <a:cubicBezTo>
                      <a:pt x="17670" y="12305"/>
                      <a:pt x="18599" y="12269"/>
                      <a:pt x="18706" y="12340"/>
                    </a:cubicBezTo>
                    <a:lnTo>
                      <a:pt x="18706" y="12340"/>
                    </a:lnTo>
                    <a:cubicBezTo>
                      <a:pt x="18670" y="12340"/>
                      <a:pt x="18634" y="12305"/>
                      <a:pt x="18313" y="12234"/>
                    </a:cubicBezTo>
                    <a:cubicBezTo>
                      <a:pt x="18313" y="12234"/>
                      <a:pt x="18170" y="12162"/>
                      <a:pt x="18027" y="12091"/>
                    </a:cubicBezTo>
                    <a:cubicBezTo>
                      <a:pt x="17670" y="11876"/>
                      <a:pt x="17491" y="11805"/>
                      <a:pt x="17456" y="11769"/>
                    </a:cubicBezTo>
                    <a:lnTo>
                      <a:pt x="17599" y="11840"/>
                    </a:lnTo>
                    <a:cubicBezTo>
                      <a:pt x="17313" y="11733"/>
                      <a:pt x="17027" y="11376"/>
                      <a:pt x="16848" y="11233"/>
                    </a:cubicBezTo>
                    <a:lnTo>
                      <a:pt x="16956" y="11305"/>
                    </a:lnTo>
                    <a:cubicBezTo>
                      <a:pt x="16634" y="11055"/>
                      <a:pt x="16848" y="11269"/>
                      <a:pt x="16599" y="10947"/>
                    </a:cubicBezTo>
                    <a:lnTo>
                      <a:pt x="16599" y="10947"/>
                    </a:lnTo>
                    <a:cubicBezTo>
                      <a:pt x="16384" y="10590"/>
                      <a:pt x="16384" y="10626"/>
                      <a:pt x="16313" y="10519"/>
                    </a:cubicBezTo>
                    <a:cubicBezTo>
                      <a:pt x="16241" y="10305"/>
                      <a:pt x="16313" y="10412"/>
                      <a:pt x="16277" y="10590"/>
                    </a:cubicBezTo>
                    <a:cubicBezTo>
                      <a:pt x="16277" y="10483"/>
                      <a:pt x="16170" y="11555"/>
                      <a:pt x="15813" y="11876"/>
                    </a:cubicBezTo>
                    <a:cubicBezTo>
                      <a:pt x="15455" y="12662"/>
                      <a:pt x="14813" y="13662"/>
                      <a:pt x="14062" y="14234"/>
                    </a:cubicBezTo>
                    <a:lnTo>
                      <a:pt x="11955" y="7626"/>
                    </a:lnTo>
                    <a:cubicBezTo>
                      <a:pt x="12419" y="8769"/>
                      <a:pt x="12777" y="10590"/>
                      <a:pt x="10848" y="10662"/>
                    </a:cubicBezTo>
                    <a:lnTo>
                      <a:pt x="9883" y="10197"/>
                    </a:lnTo>
                    <a:cubicBezTo>
                      <a:pt x="8490" y="9447"/>
                      <a:pt x="11741" y="11662"/>
                      <a:pt x="10455" y="10983"/>
                    </a:cubicBezTo>
                    <a:lnTo>
                      <a:pt x="10991" y="11483"/>
                    </a:lnTo>
                    <a:cubicBezTo>
                      <a:pt x="10741" y="11376"/>
                      <a:pt x="10419" y="11305"/>
                      <a:pt x="10169" y="11019"/>
                    </a:cubicBezTo>
                    <a:cubicBezTo>
                      <a:pt x="10062" y="11090"/>
                      <a:pt x="10276" y="11233"/>
                      <a:pt x="10598" y="11555"/>
                    </a:cubicBezTo>
                    <a:lnTo>
                      <a:pt x="9740" y="11090"/>
                    </a:lnTo>
                    <a:cubicBezTo>
                      <a:pt x="9312" y="11055"/>
                      <a:pt x="9490" y="11233"/>
                      <a:pt x="9669" y="11555"/>
                    </a:cubicBezTo>
                    <a:cubicBezTo>
                      <a:pt x="9776" y="11662"/>
                      <a:pt x="9848" y="11840"/>
                      <a:pt x="9919" y="11948"/>
                    </a:cubicBezTo>
                    <a:cubicBezTo>
                      <a:pt x="9955" y="12019"/>
                      <a:pt x="9991" y="12019"/>
                      <a:pt x="9991" y="12019"/>
                    </a:cubicBezTo>
                    <a:cubicBezTo>
                      <a:pt x="10098" y="12162"/>
                      <a:pt x="10169" y="12269"/>
                      <a:pt x="10383" y="12519"/>
                    </a:cubicBezTo>
                    <a:cubicBezTo>
                      <a:pt x="10991" y="13233"/>
                      <a:pt x="11348" y="14448"/>
                      <a:pt x="11276" y="14305"/>
                    </a:cubicBezTo>
                    <a:cubicBezTo>
                      <a:pt x="11276" y="14198"/>
                      <a:pt x="11276" y="14198"/>
                      <a:pt x="11348" y="13626"/>
                    </a:cubicBezTo>
                    <a:lnTo>
                      <a:pt x="11455" y="13305"/>
                    </a:lnTo>
                    <a:lnTo>
                      <a:pt x="11848" y="12198"/>
                    </a:lnTo>
                    <a:lnTo>
                      <a:pt x="11634" y="12555"/>
                    </a:lnTo>
                    <a:cubicBezTo>
                      <a:pt x="11491" y="12733"/>
                      <a:pt x="10633" y="14412"/>
                      <a:pt x="10169" y="14769"/>
                    </a:cubicBezTo>
                    <a:cubicBezTo>
                      <a:pt x="9490" y="15412"/>
                      <a:pt x="9205" y="15484"/>
                      <a:pt x="9133" y="15484"/>
                    </a:cubicBezTo>
                    <a:cubicBezTo>
                      <a:pt x="9348" y="15270"/>
                      <a:pt x="10883" y="16198"/>
                      <a:pt x="11241" y="16913"/>
                    </a:cubicBezTo>
                    <a:lnTo>
                      <a:pt x="11348" y="17056"/>
                    </a:lnTo>
                    <a:cubicBezTo>
                      <a:pt x="11562" y="17448"/>
                      <a:pt x="11634" y="17627"/>
                      <a:pt x="11634" y="17698"/>
                    </a:cubicBezTo>
                    <a:cubicBezTo>
                      <a:pt x="11634" y="17770"/>
                      <a:pt x="11669" y="17698"/>
                      <a:pt x="11634" y="17913"/>
                    </a:cubicBezTo>
                    <a:lnTo>
                      <a:pt x="6812" y="13162"/>
                    </a:lnTo>
                    <a:cubicBezTo>
                      <a:pt x="7990" y="14877"/>
                      <a:pt x="10848" y="16198"/>
                      <a:pt x="17670" y="11948"/>
                    </a:cubicBezTo>
                    <a:lnTo>
                      <a:pt x="14277" y="7983"/>
                    </a:lnTo>
                    <a:cubicBezTo>
                      <a:pt x="14098" y="7626"/>
                      <a:pt x="13884" y="7269"/>
                      <a:pt x="13634" y="6876"/>
                    </a:cubicBezTo>
                    <a:lnTo>
                      <a:pt x="13777" y="6554"/>
                    </a:lnTo>
                    <a:cubicBezTo>
                      <a:pt x="11919" y="5340"/>
                      <a:pt x="10133" y="5375"/>
                      <a:pt x="9240" y="7375"/>
                    </a:cubicBezTo>
                    <a:cubicBezTo>
                      <a:pt x="8490" y="5340"/>
                      <a:pt x="7562" y="7626"/>
                      <a:pt x="6919" y="7233"/>
                    </a:cubicBezTo>
                    <a:lnTo>
                      <a:pt x="6883" y="7054"/>
                    </a:lnTo>
                    <a:cubicBezTo>
                      <a:pt x="6562" y="8947"/>
                      <a:pt x="3597" y="7375"/>
                      <a:pt x="3418" y="9697"/>
                    </a:cubicBezTo>
                    <a:cubicBezTo>
                      <a:pt x="3347" y="9555"/>
                      <a:pt x="2918" y="9126"/>
                      <a:pt x="3168" y="8804"/>
                    </a:cubicBezTo>
                    <a:cubicBezTo>
                      <a:pt x="2454" y="9840"/>
                      <a:pt x="1989" y="11626"/>
                      <a:pt x="847" y="11269"/>
                    </a:cubicBezTo>
                    <a:cubicBezTo>
                      <a:pt x="132" y="12948"/>
                      <a:pt x="-511" y="15948"/>
                      <a:pt x="596" y="18449"/>
                    </a:cubicBezTo>
                    <a:cubicBezTo>
                      <a:pt x="1632" y="20877"/>
                      <a:pt x="3311" y="21842"/>
                      <a:pt x="4561" y="21663"/>
                    </a:cubicBezTo>
                    <a:lnTo>
                      <a:pt x="4240" y="21842"/>
                    </a:lnTo>
                    <a:cubicBezTo>
                      <a:pt x="5776" y="21377"/>
                      <a:pt x="5276" y="22378"/>
                      <a:pt x="6419" y="22306"/>
                    </a:cubicBezTo>
                    <a:cubicBezTo>
                      <a:pt x="6383" y="22485"/>
                      <a:pt x="6383" y="22556"/>
                      <a:pt x="6347" y="22627"/>
                    </a:cubicBezTo>
                    <a:cubicBezTo>
                      <a:pt x="7562" y="21770"/>
                      <a:pt x="8347" y="23306"/>
                      <a:pt x="9240" y="22913"/>
                    </a:cubicBezTo>
                    <a:lnTo>
                      <a:pt x="9098" y="23735"/>
                    </a:lnTo>
                    <a:cubicBezTo>
                      <a:pt x="9633" y="23842"/>
                      <a:pt x="10241" y="23842"/>
                      <a:pt x="10883" y="23806"/>
                    </a:cubicBezTo>
                    <a:lnTo>
                      <a:pt x="10241" y="23592"/>
                    </a:lnTo>
                    <a:cubicBezTo>
                      <a:pt x="10598" y="21342"/>
                      <a:pt x="11562" y="25200"/>
                      <a:pt x="12884" y="23485"/>
                    </a:cubicBezTo>
                    <a:cubicBezTo>
                      <a:pt x="14455" y="23485"/>
                      <a:pt x="13455" y="18484"/>
                      <a:pt x="14384" y="19199"/>
                    </a:cubicBezTo>
                    <a:cubicBezTo>
                      <a:pt x="14170" y="18127"/>
                      <a:pt x="14955" y="20841"/>
                      <a:pt x="15063" y="19842"/>
                    </a:cubicBezTo>
                    <a:cubicBezTo>
                      <a:pt x="15706" y="20806"/>
                      <a:pt x="15170" y="20627"/>
                      <a:pt x="15813" y="21342"/>
                    </a:cubicBezTo>
                    <a:cubicBezTo>
                      <a:pt x="16098" y="20556"/>
                      <a:pt x="17420" y="21663"/>
                      <a:pt x="17599" y="20520"/>
                    </a:cubicBezTo>
                    <a:lnTo>
                      <a:pt x="18242" y="21163"/>
                    </a:lnTo>
                    <a:cubicBezTo>
                      <a:pt x="17849" y="19270"/>
                      <a:pt x="20527" y="20556"/>
                      <a:pt x="19706" y="19020"/>
                    </a:cubicBezTo>
                    <a:cubicBezTo>
                      <a:pt x="19670" y="17841"/>
                      <a:pt x="22278" y="20092"/>
                      <a:pt x="21385" y="18234"/>
                    </a:cubicBezTo>
                    <a:lnTo>
                      <a:pt x="22635" y="18555"/>
                    </a:lnTo>
                    <a:cubicBezTo>
                      <a:pt x="23028" y="18270"/>
                      <a:pt x="21492" y="17520"/>
                      <a:pt x="22242" y="17413"/>
                    </a:cubicBezTo>
                    <a:cubicBezTo>
                      <a:pt x="22921" y="17841"/>
                      <a:pt x="23064" y="17198"/>
                      <a:pt x="23564" y="17805"/>
                    </a:cubicBezTo>
                    <a:cubicBezTo>
                      <a:pt x="25171" y="17377"/>
                      <a:pt x="22956" y="15198"/>
                      <a:pt x="25314" y="14805"/>
                    </a:cubicBezTo>
                    <a:cubicBezTo>
                      <a:pt x="24028" y="13984"/>
                      <a:pt x="25064" y="13698"/>
                      <a:pt x="24064" y="13127"/>
                    </a:cubicBezTo>
                    <a:cubicBezTo>
                      <a:pt x="24707" y="13341"/>
                      <a:pt x="24564" y="11948"/>
                      <a:pt x="25707" y="13091"/>
                    </a:cubicBezTo>
                    <a:cubicBezTo>
                      <a:pt x="25814" y="13198"/>
                      <a:pt x="25743" y="13305"/>
                      <a:pt x="25492" y="13198"/>
                    </a:cubicBezTo>
                    <a:lnTo>
                      <a:pt x="26314" y="13555"/>
                    </a:lnTo>
                    <a:cubicBezTo>
                      <a:pt x="28171" y="13341"/>
                      <a:pt x="25850" y="11948"/>
                      <a:pt x="26278" y="11269"/>
                    </a:cubicBezTo>
                    <a:cubicBezTo>
                      <a:pt x="25921" y="11412"/>
                      <a:pt x="25921" y="11733"/>
                      <a:pt x="25385" y="11376"/>
                    </a:cubicBezTo>
                    <a:lnTo>
                      <a:pt x="25635" y="10841"/>
                    </a:lnTo>
                    <a:lnTo>
                      <a:pt x="27135" y="7554"/>
                    </a:lnTo>
                    <a:lnTo>
                      <a:pt x="23528" y="3911"/>
                    </a:lnTo>
                    <a:lnTo>
                      <a:pt x="23385" y="3768"/>
                    </a:lnTo>
                    <a:lnTo>
                      <a:pt x="23742" y="3554"/>
                    </a:lnTo>
                    <a:lnTo>
                      <a:pt x="23921" y="3446"/>
                    </a:lnTo>
                    <a:lnTo>
                      <a:pt x="23957" y="3411"/>
                    </a:lnTo>
                    <a:lnTo>
                      <a:pt x="23957" y="3411"/>
                    </a:lnTo>
                    <a:lnTo>
                      <a:pt x="26278" y="10983"/>
                    </a:lnTo>
                    <a:lnTo>
                      <a:pt x="26314" y="10983"/>
                    </a:lnTo>
                    <a:lnTo>
                      <a:pt x="26385" y="11019"/>
                    </a:lnTo>
                    <a:lnTo>
                      <a:pt x="26385" y="11019"/>
                    </a:lnTo>
                    <a:lnTo>
                      <a:pt x="26385" y="11019"/>
                    </a:lnTo>
                    <a:lnTo>
                      <a:pt x="26385" y="11019"/>
                    </a:lnTo>
                    <a:lnTo>
                      <a:pt x="24028" y="3304"/>
                    </a:lnTo>
                    <a:lnTo>
                      <a:pt x="24028" y="3304"/>
                    </a:lnTo>
                    <a:lnTo>
                      <a:pt x="23992" y="3268"/>
                    </a:lnTo>
                    <a:lnTo>
                      <a:pt x="23921" y="3161"/>
                    </a:lnTo>
                    <a:lnTo>
                      <a:pt x="23778" y="2982"/>
                    </a:lnTo>
                    <a:lnTo>
                      <a:pt x="23456" y="2589"/>
                    </a:lnTo>
                    <a:lnTo>
                      <a:pt x="22778" y="1839"/>
                    </a:lnTo>
                    <a:lnTo>
                      <a:pt x="22456" y="2768"/>
                    </a:lnTo>
                    <a:cubicBezTo>
                      <a:pt x="21921" y="1875"/>
                      <a:pt x="22706" y="303"/>
                      <a:pt x="20599" y="839"/>
                    </a:cubicBezTo>
                    <a:cubicBezTo>
                      <a:pt x="19742" y="1303"/>
                      <a:pt x="21135" y="2411"/>
                      <a:pt x="19885" y="2232"/>
                    </a:cubicBezTo>
                    <a:cubicBezTo>
                      <a:pt x="19206" y="1696"/>
                      <a:pt x="18599" y="911"/>
                      <a:pt x="17241" y="482"/>
                    </a:cubicBezTo>
                    <a:cubicBezTo>
                      <a:pt x="15884" y="53"/>
                      <a:pt x="14277" y="-197"/>
                      <a:pt x="12884" y="196"/>
                    </a:cubicBezTo>
                    <a:cubicBezTo>
                      <a:pt x="13455" y="1125"/>
                      <a:pt x="12741" y="1303"/>
                      <a:pt x="12205" y="1804"/>
                    </a:cubicBezTo>
                    <a:lnTo>
                      <a:pt x="11741" y="1018"/>
                    </a:lnTo>
                    <a:cubicBezTo>
                      <a:pt x="10062" y="3446"/>
                      <a:pt x="9705" y="-233"/>
                      <a:pt x="8169" y="2339"/>
                    </a:cubicBezTo>
                    <a:lnTo>
                      <a:pt x="7919" y="1696"/>
                    </a:lnTo>
                    <a:cubicBezTo>
                      <a:pt x="8169" y="2339"/>
                      <a:pt x="8455" y="2946"/>
                      <a:pt x="8776" y="3518"/>
                    </a:cubicBezTo>
                    <a:cubicBezTo>
                      <a:pt x="9062" y="5983"/>
                      <a:pt x="6526" y="3197"/>
                      <a:pt x="7526" y="6197"/>
                    </a:cubicBezTo>
                    <a:cubicBezTo>
                      <a:pt x="7776" y="5483"/>
                      <a:pt x="9348" y="6983"/>
                      <a:pt x="8740" y="7375"/>
                    </a:cubicBezTo>
                    <a:lnTo>
                      <a:pt x="8026" y="6804"/>
                    </a:lnTo>
                    <a:cubicBezTo>
                      <a:pt x="8026" y="7269"/>
                      <a:pt x="8276" y="7554"/>
                      <a:pt x="8026" y="7697"/>
                    </a:cubicBezTo>
                    <a:cubicBezTo>
                      <a:pt x="7704" y="7269"/>
                      <a:pt x="6919" y="7054"/>
                      <a:pt x="6776" y="7733"/>
                    </a:cubicBezTo>
                    <a:lnTo>
                      <a:pt x="5919" y="6911"/>
                    </a:lnTo>
                    <a:cubicBezTo>
                      <a:pt x="6240" y="7518"/>
                      <a:pt x="6562" y="8126"/>
                      <a:pt x="6990" y="8626"/>
                    </a:cubicBezTo>
                    <a:cubicBezTo>
                      <a:pt x="5847" y="9233"/>
                      <a:pt x="6704" y="10841"/>
                      <a:pt x="5490" y="11055"/>
                    </a:cubicBezTo>
                    <a:cubicBezTo>
                      <a:pt x="5490" y="11055"/>
                      <a:pt x="4740" y="13127"/>
                      <a:pt x="6240" y="13519"/>
                    </a:cubicBezTo>
                    <a:cubicBezTo>
                      <a:pt x="5347" y="13162"/>
                      <a:pt x="5168" y="14412"/>
                      <a:pt x="4168" y="14234"/>
                    </a:cubicBezTo>
                    <a:cubicBezTo>
                      <a:pt x="5133" y="14734"/>
                      <a:pt x="6312" y="16163"/>
                      <a:pt x="5776" y="17341"/>
                    </a:cubicBezTo>
                    <a:lnTo>
                      <a:pt x="5597" y="17234"/>
                    </a:lnTo>
                    <a:cubicBezTo>
                      <a:pt x="5597" y="18806"/>
                      <a:pt x="6954" y="20056"/>
                      <a:pt x="8062" y="20806"/>
                    </a:cubicBezTo>
                    <a:cubicBezTo>
                      <a:pt x="9276" y="21592"/>
                      <a:pt x="10526" y="22127"/>
                      <a:pt x="11526" y="23342"/>
                    </a:cubicBezTo>
                    <a:cubicBezTo>
                      <a:pt x="11884" y="22342"/>
                      <a:pt x="12919" y="23378"/>
                      <a:pt x="13098" y="21985"/>
                    </a:cubicBezTo>
                    <a:cubicBezTo>
                      <a:pt x="14455" y="21770"/>
                      <a:pt x="15277" y="22627"/>
                      <a:pt x="15956" y="22985"/>
                    </a:cubicBezTo>
                    <a:cubicBezTo>
                      <a:pt x="16670" y="23378"/>
                      <a:pt x="17384" y="23342"/>
                      <a:pt x="17599" y="21234"/>
                    </a:cubicBezTo>
                    <a:cubicBezTo>
                      <a:pt x="18277" y="20985"/>
                      <a:pt x="18456" y="22127"/>
                      <a:pt x="18884" y="22270"/>
                    </a:cubicBezTo>
                    <a:lnTo>
                      <a:pt x="18742" y="22521"/>
                    </a:lnTo>
                    <a:cubicBezTo>
                      <a:pt x="20063" y="21913"/>
                      <a:pt x="20206" y="21949"/>
                      <a:pt x="21420" y="21628"/>
                    </a:cubicBezTo>
                    <a:cubicBezTo>
                      <a:pt x="21849" y="21020"/>
                      <a:pt x="21206" y="19234"/>
                      <a:pt x="22135" y="19306"/>
                    </a:cubicBezTo>
                    <a:cubicBezTo>
                      <a:pt x="22242" y="20127"/>
                      <a:pt x="22492" y="19842"/>
                      <a:pt x="22778" y="19663"/>
                    </a:cubicBezTo>
                    <a:cubicBezTo>
                      <a:pt x="22671" y="19877"/>
                      <a:pt x="22706" y="20163"/>
                      <a:pt x="23385" y="20377"/>
                    </a:cubicBezTo>
                    <a:cubicBezTo>
                      <a:pt x="23314" y="20127"/>
                      <a:pt x="23349" y="19949"/>
                      <a:pt x="23349" y="19806"/>
                    </a:cubicBezTo>
                    <a:cubicBezTo>
                      <a:pt x="23385" y="19842"/>
                      <a:pt x="23421" y="19877"/>
                      <a:pt x="23456" y="19949"/>
                    </a:cubicBezTo>
                    <a:cubicBezTo>
                      <a:pt x="23814" y="19413"/>
                      <a:pt x="23599" y="19270"/>
                      <a:pt x="23314" y="19306"/>
                    </a:cubicBezTo>
                    <a:cubicBezTo>
                      <a:pt x="23278" y="19199"/>
                      <a:pt x="23171" y="19091"/>
                      <a:pt x="22992" y="18949"/>
                    </a:cubicBezTo>
                    <a:cubicBezTo>
                      <a:pt x="24028" y="19520"/>
                      <a:pt x="24135" y="18020"/>
                      <a:pt x="25028" y="19020"/>
                    </a:cubicBezTo>
                    <a:cubicBezTo>
                      <a:pt x="26100" y="17698"/>
                      <a:pt x="25707" y="15984"/>
                      <a:pt x="25885" y="14841"/>
                    </a:cubicBezTo>
                    <a:cubicBezTo>
                      <a:pt x="26493" y="15127"/>
                      <a:pt x="26885" y="15698"/>
                      <a:pt x="26885" y="16127"/>
                    </a:cubicBezTo>
                    <a:cubicBezTo>
                      <a:pt x="26993" y="15841"/>
                      <a:pt x="27064" y="15555"/>
                      <a:pt x="27135" y="15305"/>
                    </a:cubicBezTo>
                    <a:cubicBezTo>
                      <a:pt x="27957" y="15841"/>
                      <a:pt x="27350" y="16020"/>
                      <a:pt x="27350" y="16341"/>
                    </a:cubicBezTo>
                    <a:cubicBezTo>
                      <a:pt x="29314" y="16305"/>
                      <a:pt x="27135" y="13769"/>
                      <a:pt x="28886" y="13412"/>
                    </a:cubicBezTo>
                    <a:lnTo>
                      <a:pt x="28279" y="12876"/>
                    </a:lnTo>
                    <a:lnTo>
                      <a:pt x="28421" y="12876"/>
                    </a:lnTo>
                    <a:cubicBezTo>
                      <a:pt x="28028" y="12733"/>
                      <a:pt x="27600" y="12269"/>
                      <a:pt x="27528" y="12091"/>
                    </a:cubicBezTo>
                    <a:cubicBezTo>
                      <a:pt x="28386" y="12269"/>
                      <a:pt x="29350" y="12805"/>
                      <a:pt x="29529" y="12234"/>
                    </a:cubicBezTo>
                    <a:cubicBezTo>
                      <a:pt x="30493" y="12055"/>
                      <a:pt x="29529" y="10805"/>
                      <a:pt x="29207" y="10162"/>
                    </a:cubicBezTo>
                    <a:cubicBezTo>
                      <a:pt x="28993" y="10448"/>
                      <a:pt x="28564" y="10233"/>
                      <a:pt x="28279" y="10054"/>
                    </a:cubicBezTo>
                    <a:cubicBezTo>
                      <a:pt x="28314" y="9805"/>
                      <a:pt x="29171" y="9769"/>
                      <a:pt x="28850" y="9519"/>
                    </a:cubicBezTo>
                    <a:lnTo>
                      <a:pt x="29993" y="9662"/>
                    </a:lnTo>
                    <a:cubicBezTo>
                      <a:pt x="28886" y="9590"/>
                      <a:pt x="28957" y="8733"/>
                      <a:pt x="28493" y="8590"/>
                    </a:cubicBezTo>
                    <a:cubicBezTo>
                      <a:pt x="29350" y="8519"/>
                      <a:pt x="29171" y="9090"/>
                      <a:pt x="29779" y="9269"/>
                    </a:cubicBezTo>
                    <a:cubicBezTo>
                      <a:pt x="29850" y="8090"/>
                      <a:pt x="29779" y="8662"/>
                      <a:pt x="29743" y="7518"/>
                    </a:cubicBezTo>
                    <a:cubicBezTo>
                      <a:pt x="28886" y="6911"/>
                      <a:pt x="28636" y="7590"/>
                      <a:pt x="27636" y="7340"/>
                    </a:cubicBezTo>
                    <a:cubicBezTo>
                      <a:pt x="27421" y="6840"/>
                      <a:pt x="26564" y="6518"/>
                      <a:pt x="27207" y="5947"/>
                    </a:cubicBezTo>
                    <a:lnTo>
                      <a:pt x="26207" y="6197"/>
                    </a:lnTo>
                    <a:cubicBezTo>
                      <a:pt x="25278" y="5518"/>
                      <a:pt x="25314" y="5161"/>
                      <a:pt x="26100" y="4411"/>
                    </a:cubicBezTo>
                    <a:cubicBezTo>
                      <a:pt x="23492" y="3554"/>
                      <a:pt x="21492" y="4018"/>
                      <a:pt x="20170" y="4447"/>
                    </a:cubicBezTo>
                    <a:cubicBezTo>
                      <a:pt x="18813" y="4875"/>
                      <a:pt x="17884" y="5340"/>
                      <a:pt x="17241" y="5911"/>
                    </a:cubicBezTo>
                    <a:cubicBezTo>
                      <a:pt x="15884" y="6804"/>
                      <a:pt x="15205" y="7090"/>
                      <a:pt x="15205" y="7090"/>
                    </a:cubicBezTo>
                    <a:cubicBezTo>
                      <a:pt x="13062" y="7697"/>
                      <a:pt x="15956" y="6911"/>
                      <a:pt x="16741" y="76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aphic 511">
              <a:extLst>
                <a:ext uri="{FF2B5EF4-FFF2-40B4-BE49-F238E27FC236}">
                  <a16:creationId xmlns:a16="http://schemas.microsoft.com/office/drawing/2014/main" id="{F1A51B40-0E34-6247-8E76-4C713F8F6099}"/>
                </a:ext>
              </a:extLst>
            </p:cNvPr>
            <p:cNvGrpSpPr/>
            <p:nvPr/>
          </p:nvGrpSpPr>
          <p:grpSpPr>
            <a:xfrm>
              <a:off x="8356628" y="6511099"/>
              <a:ext cx="26465" cy="25110"/>
              <a:chOff x="8356628" y="6511099"/>
              <a:chExt cx="26465" cy="25110"/>
            </a:xfrm>
            <a:grpFill/>
          </p:grpSpPr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2667F9F5-771E-9443-BD7E-5995F1BEB0A1}"/>
                  </a:ext>
                </a:extLst>
              </p:cNvPr>
              <p:cNvSpPr/>
              <p:nvPr/>
            </p:nvSpPr>
            <p:spPr>
              <a:xfrm>
                <a:off x="8379630" y="6528137"/>
                <a:ext cx="571" cy="346"/>
              </a:xfrm>
              <a:custGeom>
                <a:avLst/>
                <a:gdLst>
                  <a:gd name="connsiteX0" fmla="*/ 572 w 571"/>
                  <a:gd name="connsiteY0" fmla="*/ 0 h 346"/>
                  <a:gd name="connsiteX1" fmla="*/ 0 w 571"/>
                  <a:gd name="connsiteY1" fmla="*/ 321 h 346"/>
                  <a:gd name="connsiteX2" fmla="*/ 572 w 571"/>
                  <a:gd name="connsiteY2" fmla="*/ 0 h 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" h="346">
                    <a:moveTo>
                      <a:pt x="572" y="0"/>
                    </a:moveTo>
                    <a:lnTo>
                      <a:pt x="0" y="321"/>
                    </a:lnTo>
                    <a:cubicBezTo>
                      <a:pt x="179" y="393"/>
                      <a:pt x="393" y="321"/>
                      <a:pt x="5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8E12E2E6-DEA6-9049-B0F4-DB682F12E4C2}"/>
                  </a:ext>
                </a:extLst>
              </p:cNvPr>
              <p:cNvSpPr/>
              <p:nvPr/>
            </p:nvSpPr>
            <p:spPr>
              <a:xfrm>
                <a:off x="8362342" y="6529994"/>
                <a:ext cx="107" cy="3571"/>
              </a:xfrm>
              <a:custGeom>
                <a:avLst/>
                <a:gdLst>
                  <a:gd name="connsiteX0" fmla="*/ 107 w 107"/>
                  <a:gd name="connsiteY0" fmla="*/ 0 h 3571"/>
                  <a:gd name="connsiteX1" fmla="*/ 0 w 107"/>
                  <a:gd name="connsiteY1" fmla="*/ 0 h 3571"/>
                  <a:gd name="connsiteX2" fmla="*/ 107 w 107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71">
                    <a:moveTo>
                      <a:pt x="107" y="0"/>
                    </a:moveTo>
                    <a:lnTo>
                      <a:pt x="0" y="0"/>
                    </a:lnTo>
                    <a:cubicBezTo>
                      <a:pt x="36" y="0"/>
                      <a:pt x="107" y="0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CB0145E4-8869-F248-A7C6-EBEE81D2305C}"/>
                  </a:ext>
                </a:extLst>
              </p:cNvPr>
              <p:cNvSpPr/>
              <p:nvPr/>
            </p:nvSpPr>
            <p:spPr>
              <a:xfrm>
                <a:off x="8369521" y="6525422"/>
                <a:ext cx="3571" cy="71"/>
              </a:xfrm>
              <a:custGeom>
                <a:avLst/>
                <a:gdLst>
                  <a:gd name="connsiteX0" fmla="*/ 0 w 3571"/>
                  <a:gd name="connsiteY0" fmla="*/ 72 h 71"/>
                  <a:gd name="connsiteX1" fmla="*/ 0 w 3571"/>
                  <a:gd name="connsiteY1" fmla="*/ 36 h 71"/>
                  <a:gd name="connsiteX2" fmla="*/ 0 w 3571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71">
                    <a:moveTo>
                      <a:pt x="0" y="72"/>
                    </a:moveTo>
                    <a:lnTo>
                      <a:pt x="0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B60F2FE-0640-0348-B79F-9647E7C4F4F7}"/>
                  </a:ext>
                </a:extLst>
              </p:cNvPr>
              <p:cNvSpPr/>
              <p:nvPr/>
            </p:nvSpPr>
            <p:spPr>
              <a:xfrm>
                <a:off x="8356628" y="6511099"/>
                <a:ext cx="26465" cy="25110"/>
              </a:xfrm>
              <a:custGeom>
                <a:avLst/>
                <a:gdLst>
                  <a:gd name="connsiteX0" fmla="*/ 15072 w 26465"/>
                  <a:gd name="connsiteY0" fmla="*/ 14752 h 25110"/>
                  <a:gd name="connsiteX1" fmla="*/ 15357 w 26465"/>
                  <a:gd name="connsiteY1" fmla="*/ 14144 h 25110"/>
                  <a:gd name="connsiteX2" fmla="*/ 13679 w 26465"/>
                  <a:gd name="connsiteY2" fmla="*/ 12787 h 25110"/>
                  <a:gd name="connsiteX3" fmla="*/ 11107 w 26465"/>
                  <a:gd name="connsiteY3" fmla="*/ 9608 h 25110"/>
                  <a:gd name="connsiteX4" fmla="*/ 10964 w 26465"/>
                  <a:gd name="connsiteY4" fmla="*/ 9680 h 25110"/>
                  <a:gd name="connsiteX5" fmla="*/ 10964 w 26465"/>
                  <a:gd name="connsiteY5" fmla="*/ 9715 h 25110"/>
                  <a:gd name="connsiteX6" fmla="*/ 10964 w 26465"/>
                  <a:gd name="connsiteY6" fmla="*/ 9715 h 25110"/>
                  <a:gd name="connsiteX7" fmla="*/ 10964 w 26465"/>
                  <a:gd name="connsiteY7" fmla="*/ 9715 h 25110"/>
                  <a:gd name="connsiteX8" fmla="*/ 11464 w 26465"/>
                  <a:gd name="connsiteY8" fmla="*/ 10644 h 25110"/>
                  <a:gd name="connsiteX9" fmla="*/ 11464 w 26465"/>
                  <a:gd name="connsiteY9" fmla="*/ 10680 h 25110"/>
                  <a:gd name="connsiteX10" fmla="*/ 11536 w 26465"/>
                  <a:gd name="connsiteY10" fmla="*/ 10751 h 25110"/>
                  <a:gd name="connsiteX11" fmla="*/ 11643 w 26465"/>
                  <a:gd name="connsiteY11" fmla="*/ 10930 h 25110"/>
                  <a:gd name="connsiteX12" fmla="*/ 12036 w 26465"/>
                  <a:gd name="connsiteY12" fmla="*/ 11680 h 25110"/>
                  <a:gd name="connsiteX13" fmla="*/ 12857 w 26465"/>
                  <a:gd name="connsiteY13" fmla="*/ 14359 h 25110"/>
                  <a:gd name="connsiteX14" fmla="*/ 12893 w 26465"/>
                  <a:gd name="connsiteY14" fmla="*/ 15252 h 25110"/>
                  <a:gd name="connsiteX15" fmla="*/ 12821 w 26465"/>
                  <a:gd name="connsiteY15" fmla="*/ 15538 h 25110"/>
                  <a:gd name="connsiteX16" fmla="*/ 12857 w 26465"/>
                  <a:gd name="connsiteY16" fmla="*/ 15502 h 25110"/>
                  <a:gd name="connsiteX17" fmla="*/ 12964 w 26465"/>
                  <a:gd name="connsiteY17" fmla="*/ 15359 h 25110"/>
                  <a:gd name="connsiteX18" fmla="*/ 12964 w 26465"/>
                  <a:gd name="connsiteY18" fmla="*/ 15359 h 25110"/>
                  <a:gd name="connsiteX19" fmla="*/ 13321 w 26465"/>
                  <a:gd name="connsiteY19" fmla="*/ 15037 h 25110"/>
                  <a:gd name="connsiteX20" fmla="*/ 13321 w 26465"/>
                  <a:gd name="connsiteY20" fmla="*/ 15037 h 25110"/>
                  <a:gd name="connsiteX21" fmla="*/ 13572 w 26465"/>
                  <a:gd name="connsiteY21" fmla="*/ 14859 h 25110"/>
                  <a:gd name="connsiteX22" fmla="*/ 13536 w 26465"/>
                  <a:gd name="connsiteY22" fmla="*/ 14895 h 25110"/>
                  <a:gd name="connsiteX23" fmla="*/ 14607 w 26465"/>
                  <a:gd name="connsiteY23" fmla="*/ 14395 h 25110"/>
                  <a:gd name="connsiteX24" fmla="*/ 14572 w 26465"/>
                  <a:gd name="connsiteY24" fmla="*/ 14395 h 25110"/>
                  <a:gd name="connsiteX25" fmla="*/ 15286 w 26465"/>
                  <a:gd name="connsiteY25" fmla="*/ 14288 h 25110"/>
                  <a:gd name="connsiteX26" fmla="*/ 14643 w 26465"/>
                  <a:gd name="connsiteY26" fmla="*/ 14038 h 25110"/>
                  <a:gd name="connsiteX27" fmla="*/ 14643 w 26465"/>
                  <a:gd name="connsiteY27" fmla="*/ 14038 h 25110"/>
                  <a:gd name="connsiteX28" fmla="*/ 14607 w 26465"/>
                  <a:gd name="connsiteY28" fmla="*/ 14002 h 25110"/>
                  <a:gd name="connsiteX29" fmla="*/ 14464 w 26465"/>
                  <a:gd name="connsiteY29" fmla="*/ 13823 h 25110"/>
                  <a:gd name="connsiteX30" fmla="*/ 14715 w 26465"/>
                  <a:gd name="connsiteY30" fmla="*/ 14109 h 25110"/>
                  <a:gd name="connsiteX31" fmla="*/ 14715 w 26465"/>
                  <a:gd name="connsiteY31" fmla="*/ 14109 h 25110"/>
                  <a:gd name="connsiteX32" fmla="*/ 14750 w 26465"/>
                  <a:gd name="connsiteY32" fmla="*/ 14144 h 25110"/>
                  <a:gd name="connsiteX33" fmla="*/ 14643 w 26465"/>
                  <a:gd name="connsiteY33" fmla="*/ 13823 h 25110"/>
                  <a:gd name="connsiteX34" fmla="*/ 14786 w 26465"/>
                  <a:gd name="connsiteY34" fmla="*/ 14144 h 25110"/>
                  <a:gd name="connsiteX35" fmla="*/ 14929 w 26465"/>
                  <a:gd name="connsiteY35" fmla="*/ 13752 h 25110"/>
                  <a:gd name="connsiteX36" fmla="*/ 14107 w 26465"/>
                  <a:gd name="connsiteY36" fmla="*/ 12216 h 25110"/>
                  <a:gd name="connsiteX37" fmla="*/ 15036 w 26465"/>
                  <a:gd name="connsiteY37" fmla="*/ 13609 h 25110"/>
                  <a:gd name="connsiteX38" fmla="*/ 14500 w 26465"/>
                  <a:gd name="connsiteY38" fmla="*/ 12287 h 25110"/>
                  <a:gd name="connsiteX39" fmla="*/ 15143 w 26465"/>
                  <a:gd name="connsiteY39" fmla="*/ 13644 h 25110"/>
                  <a:gd name="connsiteX40" fmla="*/ 15072 w 26465"/>
                  <a:gd name="connsiteY40" fmla="*/ 12894 h 25110"/>
                  <a:gd name="connsiteX41" fmla="*/ 14500 w 26465"/>
                  <a:gd name="connsiteY41" fmla="*/ 12430 h 25110"/>
                  <a:gd name="connsiteX42" fmla="*/ 14107 w 26465"/>
                  <a:gd name="connsiteY42" fmla="*/ 12787 h 25110"/>
                  <a:gd name="connsiteX43" fmla="*/ 14143 w 26465"/>
                  <a:gd name="connsiteY43" fmla="*/ 12787 h 25110"/>
                  <a:gd name="connsiteX44" fmla="*/ 14536 w 26465"/>
                  <a:gd name="connsiteY44" fmla="*/ 12930 h 25110"/>
                  <a:gd name="connsiteX45" fmla="*/ 14607 w 26465"/>
                  <a:gd name="connsiteY45" fmla="*/ 12966 h 25110"/>
                  <a:gd name="connsiteX46" fmla="*/ 14643 w 26465"/>
                  <a:gd name="connsiteY46" fmla="*/ 12966 h 25110"/>
                  <a:gd name="connsiteX47" fmla="*/ 14786 w 26465"/>
                  <a:gd name="connsiteY47" fmla="*/ 13073 h 25110"/>
                  <a:gd name="connsiteX48" fmla="*/ 14822 w 26465"/>
                  <a:gd name="connsiteY48" fmla="*/ 13109 h 25110"/>
                  <a:gd name="connsiteX49" fmla="*/ 14357 w 26465"/>
                  <a:gd name="connsiteY49" fmla="*/ 11501 h 25110"/>
                  <a:gd name="connsiteX50" fmla="*/ 14286 w 26465"/>
                  <a:gd name="connsiteY50" fmla="*/ 9537 h 25110"/>
                  <a:gd name="connsiteX51" fmla="*/ 14322 w 26465"/>
                  <a:gd name="connsiteY51" fmla="*/ 9501 h 25110"/>
                  <a:gd name="connsiteX52" fmla="*/ 14322 w 26465"/>
                  <a:gd name="connsiteY52" fmla="*/ 9501 h 25110"/>
                  <a:gd name="connsiteX53" fmla="*/ 14322 w 26465"/>
                  <a:gd name="connsiteY53" fmla="*/ 9501 h 25110"/>
                  <a:gd name="connsiteX54" fmla="*/ 14322 w 26465"/>
                  <a:gd name="connsiteY54" fmla="*/ 9501 h 25110"/>
                  <a:gd name="connsiteX55" fmla="*/ 14322 w 26465"/>
                  <a:gd name="connsiteY55" fmla="*/ 9501 h 25110"/>
                  <a:gd name="connsiteX56" fmla="*/ 13857 w 26465"/>
                  <a:gd name="connsiteY56" fmla="*/ 13002 h 25110"/>
                  <a:gd name="connsiteX57" fmla="*/ 13857 w 26465"/>
                  <a:gd name="connsiteY57" fmla="*/ 13002 h 25110"/>
                  <a:gd name="connsiteX58" fmla="*/ 13857 w 26465"/>
                  <a:gd name="connsiteY58" fmla="*/ 13002 h 25110"/>
                  <a:gd name="connsiteX59" fmla="*/ 13857 w 26465"/>
                  <a:gd name="connsiteY59" fmla="*/ 13002 h 25110"/>
                  <a:gd name="connsiteX60" fmla="*/ 13893 w 26465"/>
                  <a:gd name="connsiteY60" fmla="*/ 12823 h 25110"/>
                  <a:gd name="connsiteX61" fmla="*/ 14072 w 26465"/>
                  <a:gd name="connsiteY61" fmla="*/ 12109 h 25110"/>
                  <a:gd name="connsiteX62" fmla="*/ 14286 w 26465"/>
                  <a:gd name="connsiteY62" fmla="*/ 11323 h 25110"/>
                  <a:gd name="connsiteX63" fmla="*/ 13679 w 26465"/>
                  <a:gd name="connsiteY63" fmla="*/ 11680 h 25110"/>
                  <a:gd name="connsiteX64" fmla="*/ 12178 w 26465"/>
                  <a:gd name="connsiteY64" fmla="*/ 12216 h 25110"/>
                  <a:gd name="connsiteX65" fmla="*/ 12857 w 26465"/>
                  <a:gd name="connsiteY65" fmla="*/ 13180 h 25110"/>
                  <a:gd name="connsiteX66" fmla="*/ 12893 w 26465"/>
                  <a:gd name="connsiteY66" fmla="*/ 13252 h 25110"/>
                  <a:gd name="connsiteX67" fmla="*/ 12929 w 26465"/>
                  <a:gd name="connsiteY67" fmla="*/ 13287 h 25110"/>
                  <a:gd name="connsiteX68" fmla="*/ 11786 w 26465"/>
                  <a:gd name="connsiteY68" fmla="*/ 11966 h 25110"/>
                  <a:gd name="connsiteX69" fmla="*/ 11750 w 26465"/>
                  <a:gd name="connsiteY69" fmla="*/ 11930 h 25110"/>
                  <a:gd name="connsiteX70" fmla="*/ 12036 w 26465"/>
                  <a:gd name="connsiteY70" fmla="*/ 14645 h 25110"/>
                  <a:gd name="connsiteX71" fmla="*/ 12893 w 26465"/>
                  <a:gd name="connsiteY71" fmla="*/ 15752 h 25110"/>
                  <a:gd name="connsiteX72" fmla="*/ 18215 w 26465"/>
                  <a:gd name="connsiteY72" fmla="*/ 13359 h 25110"/>
                  <a:gd name="connsiteX73" fmla="*/ 17715 w 26465"/>
                  <a:gd name="connsiteY73" fmla="*/ 9108 h 25110"/>
                  <a:gd name="connsiteX74" fmla="*/ 13536 w 26465"/>
                  <a:gd name="connsiteY74" fmla="*/ 3715 h 25110"/>
                  <a:gd name="connsiteX75" fmla="*/ 13536 w 26465"/>
                  <a:gd name="connsiteY75" fmla="*/ 3893 h 25110"/>
                  <a:gd name="connsiteX76" fmla="*/ 13357 w 26465"/>
                  <a:gd name="connsiteY76" fmla="*/ 2607 h 25110"/>
                  <a:gd name="connsiteX77" fmla="*/ 12893 w 26465"/>
                  <a:gd name="connsiteY77" fmla="*/ 2464 h 25110"/>
                  <a:gd name="connsiteX78" fmla="*/ 11107 w 26465"/>
                  <a:gd name="connsiteY78" fmla="*/ 3786 h 25110"/>
                  <a:gd name="connsiteX79" fmla="*/ 7999 w 26465"/>
                  <a:gd name="connsiteY79" fmla="*/ 3643 h 25110"/>
                  <a:gd name="connsiteX80" fmla="*/ 7999 w 26465"/>
                  <a:gd name="connsiteY80" fmla="*/ 3465 h 25110"/>
                  <a:gd name="connsiteX81" fmla="*/ 3892 w 26465"/>
                  <a:gd name="connsiteY81" fmla="*/ 7108 h 25110"/>
                  <a:gd name="connsiteX82" fmla="*/ 3535 w 26465"/>
                  <a:gd name="connsiteY82" fmla="*/ 6251 h 25110"/>
                  <a:gd name="connsiteX83" fmla="*/ 1499 w 26465"/>
                  <a:gd name="connsiteY83" fmla="*/ 9180 h 25110"/>
                  <a:gd name="connsiteX84" fmla="*/ 1570 w 26465"/>
                  <a:gd name="connsiteY84" fmla="*/ 14823 h 25110"/>
                  <a:gd name="connsiteX85" fmla="*/ 4320 w 26465"/>
                  <a:gd name="connsiteY85" fmla="*/ 17538 h 25110"/>
                  <a:gd name="connsiteX86" fmla="*/ 3963 w 26465"/>
                  <a:gd name="connsiteY86" fmla="*/ 17645 h 25110"/>
                  <a:gd name="connsiteX87" fmla="*/ 5785 w 26465"/>
                  <a:gd name="connsiteY87" fmla="*/ 18645 h 25110"/>
                  <a:gd name="connsiteX88" fmla="*/ 5606 w 26465"/>
                  <a:gd name="connsiteY88" fmla="*/ 18931 h 25110"/>
                  <a:gd name="connsiteX89" fmla="*/ 8285 w 26465"/>
                  <a:gd name="connsiteY89" fmla="*/ 20253 h 25110"/>
                  <a:gd name="connsiteX90" fmla="*/ 7856 w 26465"/>
                  <a:gd name="connsiteY90" fmla="*/ 20967 h 25110"/>
                  <a:gd name="connsiteX91" fmla="*/ 9392 w 26465"/>
                  <a:gd name="connsiteY91" fmla="*/ 21610 h 25110"/>
                  <a:gd name="connsiteX92" fmla="*/ 8928 w 26465"/>
                  <a:gd name="connsiteY92" fmla="*/ 21181 h 25110"/>
                  <a:gd name="connsiteX93" fmla="*/ 11250 w 26465"/>
                  <a:gd name="connsiteY93" fmla="*/ 22074 h 25110"/>
                  <a:gd name="connsiteX94" fmla="*/ 14429 w 26465"/>
                  <a:gd name="connsiteY94" fmla="*/ 18824 h 25110"/>
                  <a:gd name="connsiteX95" fmla="*/ 14715 w 26465"/>
                  <a:gd name="connsiteY95" fmla="*/ 19717 h 25110"/>
                  <a:gd name="connsiteX96" fmla="*/ 14679 w 26465"/>
                  <a:gd name="connsiteY96" fmla="*/ 21395 h 25110"/>
                  <a:gd name="connsiteX97" fmla="*/ 16893 w 26465"/>
                  <a:gd name="connsiteY97" fmla="*/ 21431 h 25110"/>
                  <a:gd name="connsiteX98" fmla="*/ 17179 w 26465"/>
                  <a:gd name="connsiteY98" fmla="*/ 22288 h 25110"/>
                  <a:gd name="connsiteX99" fmla="*/ 20429 w 26465"/>
                  <a:gd name="connsiteY99" fmla="*/ 20145 h 25110"/>
                  <a:gd name="connsiteX100" fmla="*/ 23001 w 26465"/>
                  <a:gd name="connsiteY100" fmla="*/ 18645 h 25110"/>
                  <a:gd name="connsiteX101" fmla="*/ 24430 w 26465"/>
                  <a:gd name="connsiteY101" fmla="*/ 18645 h 25110"/>
                  <a:gd name="connsiteX102" fmla="*/ 24216 w 26465"/>
                  <a:gd name="connsiteY102" fmla="*/ 16966 h 25110"/>
                  <a:gd name="connsiteX103" fmla="*/ 25680 w 26465"/>
                  <a:gd name="connsiteY103" fmla="*/ 16895 h 25110"/>
                  <a:gd name="connsiteX104" fmla="*/ 26466 w 26465"/>
                  <a:gd name="connsiteY104" fmla="*/ 10323 h 25110"/>
                  <a:gd name="connsiteX105" fmla="*/ 24180 w 26465"/>
                  <a:gd name="connsiteY105" fmla="*/ 8680 h 25110"/>
                  <a:gd name="connsiteX106" fmla="*/ 25073 w 26465"/>
                  <a:gd name="connsiteY106" fmla="*/ 7001 h 25110"/>
                  <a:gd name="connsiteX107" fmla="*/ 25073 w 26465"/>
                  <a:gd name="connsiteY107" fmla="*/ 7394 h 25110"/>
                  <a:gd name="connsiteX108" fmla="*/ 25966 w 26465"/>
                  <a:gd name="connsiteY108" fmla="*/ 7180 h 25110"/>
                  <a:gd name="connsiteX109" fmla="*/ 22644 w 26465"/>
                  <a:gd name="connsiteY109" fmla="*/ 3608 h 25110"/>
                  <a:gd name="connsiteX110" fmla="*/ 22537 w 26465"/>
                  <a:gd name="connsiteY110" fmla="*/ 4715 h 25110"/>
                  <a:gd name="connsiteX111" fmla="*/ 21501 w 26465"/>
                  <a:gd name="connsiteY111" fmla="*/ 3572 h 25110"/>
                  <a:gd name="connsiteX112" fmla="*/ 22251 w 26465"/>
                  <a:gd name="connsiteY112" fmla="*/ 3215 h 25110"/>
                  <a:gd name="connsiteX113" fmla="*/ 20287 w 26465"/>
                  <a:gd name="connsiteY113" fmla="*/ 1357 h 25110"/>
                  <a:gd name="connsiteX114" fmla="*/ 20144 w 26465"/>
                  <a:gd name="connsiteY114" fmla="*/ 2358 h 25110"/>
                  <a:gd name="connsiteX115" fmla="*/ 17501 w 26465"/>
                  <a:gd name="connsiteY115" fmla="*/ 536 h 25110"/>
                  <a:gd name="connsiteX116" fmla="*/ 17036 w 26465"/>
                  <a:gd name="connsiteY116" fmla="*/ 2000 h 25110"/>
                  <a:gd name="connsiteX117" fmla="*/ 11678 w 26465"/>
                  <a:gd name="connsiteY117" fmla="*/ 286 h 25110"/>
                  <a:gd name="connsiteX118" fmla="*/ 11285 w 26465"/>
                  <a:gd name="connsiteY118" fmla="*/ 1643 h 25110"/>
                  <a:gd name="connsiteX119" fmla="*/ 10964 w 26465"/>
                  <a:gd name="connsiteY119" fmla="*/ 786 h 25110"/>
                  <a:gd name="connsiteX120" fmla="*/ 8607 w 26465"/>
                  <a:gd name="connsiteY120" fmla="*/ 643 h 25110"/>
                  <a:gd name="connsiteX121" fmla="*/ 8464 w 26465"/>
                  <a:gd name="connsiteY121" fmla="*/ 0 h 25110"/>
                  <a:gd name="connsiteX122" fmla="*/ 8928 w 26465"/>
                  <a:gd name="connsiteY122" fmla="*/ 1893 h 25110"/>
                  <a:gd name="connsiteX123" fmla="*/ 7392 w 26465"/>
                  <a:gd name="connsiteY123" fmla="*/ 3393 h 25110"/>
                  <a:gd name="connsiteX124" fmla="*/ 7928 w 26465"/>
                  <a:gd name="connsiteY124" fmla="*/ 5001 h 25110"/>
                  <a:gd name="connsiteX125" fmla="*/ 7571 w 26465"/>
                  <a:gd name="connsiteY125" fmla="*/ 4179 h 25110"/>
                  <a:gd name="connsiteX126" fmla="*/ 7106 w 26465"/>
                  <a:gd name="connsiteY126" fmla="*/ 4965 h 25110"/>
                  <a:gd name="connsiteX127" fmla="*/ 5999 w 26465"/>
                  <a:gd name="connsiteY127" fmla="*/ 4393 h 25110"/>
                  <a:gd name="connsiteX128" fmla="*/ 5642 w 26465"/>
                  <a:gd name="connsiteY128" fmla="*/ 3251 h 25110"/>
                  <a:gd name="connsiteX129" fmla="*/ 5749 w 26465"/>
                  <a:gd name="connsiteY129" fmla="*/ 5286 h 25110"/>
                  <a:gd name="connsiteX130" fmla="*/ 3177 w 26465"/>
                  <a:gd name="connsiteY130" fmla="*/ 6929 h 25110"/>
                  <a:gd name="connsiteX131" fmla="*/ 2713 w 26465"/>
                  <a:gd name="connsiteY131" fmla="*/ 9501 h 25110"/>
                  <a:gd name="connsiteX132" fmla="*/ 534 w 26465"/>
                  <a:gd name="connsiteY132" fmla="*/ 9144 h 25110"/>
                  <a:gd name="connsiteX133" fmla="*/ 498 w 26465"/>
                  <a:gd name="connsiteY133" fmla="*/ 12144 h 25110"/>
                  <a:gd name="connsiteX134" fmla="*/ 391 w 26465"/>
                  <a:gd name="connsiteY134" fmla="*/ 12001 h 25110"/>
                  <a:gd name="connsiteX135" fmla="*/ 963 w 26465"/>
                  <a:gd name="connsiteY135" fmla="*/ 18324 h 25110"/>
                  <a:gd name="connsiteX136" fmla="*/ 2927 w 26465"/>
                  <a:gd name="connsiteY136" fmla="*/ 18467 h 25110"/>
                  <a:gd name="connsiteX137" fmla="*/ 4035 w 26465"/>
                  <a:gd name="connsiteY137" fmla="*/ 21324 h 25110"/>
                  <a:gd name="connsiteX138" fmla="*/ 6713 w 26465"/>
                  <a:gd name="connsiteY138" fmla="*/ 21681 h 25110"/>
                  <a:gd name="connsiteX139" fmla="*/ 7499 w 26465"/>
                  <a:gd name="connsiteY139" fmla="*/ 23789 h 25110"/>
                  <a:gd name="connsiteX140" fmla="*/ 7142 w 26465"/>
                  <a:gd name="connsiteY140" fmla="*/ 23825 h 25110"/>
                  <a:gd name="connsiteX141" fmla="*/ 11607 w 26465"/>
                  <a:gd name="connsiteY141" fmla="*/ 25110 h 25110"/>
                  <a:gd name="connsiteX142" fmla="*/ 13643 w 26465"/>
                  <a:gd name="connsiteY142" fmla="*/ 23217 h 25110"/>
                  <a:gd name="connsiteX143" fmla="*/ 14179 w 26465"/>
                  <a:gd name="connsiteY143" fmla="*/ 23753 h 25110"/>
                  <a:gd name="connsiteX144" fmla="*/ 14536 w 26465"/>
                  <a:gd name="connsiteY144" fmla="*/ 24610 h 25110"/>
                  <a:gd name="connsiteX145" fmla="*/ 14750 w 26465"/>
                  <a:gd name="connsiteY145" fmla="*/ 24039 h 25110"/>
                  <a:gd name="connsiteX146" fmla="*/ 14822 w 26465"/>
                  <a:gd name="connsiteY146" fmla="*/ 24217 h 25110"/>
                  <a:gd name="connsiteX147" fmla="*/ 14929 w 26465"/>
                  <a:gd name="connsiteY147" fmla="*/ 23574 h 25110"/>
                  <a:gd name="connsiteX148" fmla="*/ 14715 w 26465"/>
                  <a:gd name="connsiteY148" fmla="*/ 23110 h 25110"/>
                  <a:gd name="connsiteX149" fmla="*/ 16858 w 26465"/>
                  <a:gd name="connsiteY149" fmla="*/ 23717 h 25110"/>
                  <a:gd name="connsiteX150" fmla="*/ 19036 w 26465"/>
                  <a:gd name="connsiteY150" fmla="*/ 19859 h 25110"/>
                  <a:gd name="connsiteX151" fmla="*/ 19572 w 26465"/>
                  <a:gd name="connsiteY151" fmla="*/ 21431 h 25110"/>
                  <a:gd name="connsiteX152" fmla="*/ 20180 w 26465"/>
                  <a:gd name="connsiteY152" fmla="*/ 20610 h 25110"/>
                  <a:gd name="connsiteX153" fmla="*/ 19965 w 26465"/>
                  <a:gd name="connsiteY153" fmla="*/ 21753 h 25110"/>
                  <a:gd name="connsiteX154" fmla="*/ 21465 w 26465"/>
                  <a:gd name="connsiteY154" fmla="*/ 20395 h 25110"/>
                  <a:gd name="connsiteX155" fmla="*/ 23001 w 26465"/>
                  <a:gd name="connsiteY155" fmla="*/ 18038 h 25110"/>
                  <a:gd name="connsiteX156" fmla="*/ 22501 w 26465"/>
                  <a:gd name="connsiteY156" fmla="*/ 17324 h 25110"/>
                  <a:gd name="connsiteX157" fmla="*/ 22680 w 26465"/>
                  <a:gd name="connsiteY157" fmla="*/ 17252 h 25110"/>
                  <a:gd name="connsiteX158" fmla="*/ 21894 w 26465"/>
                  <a:gd name="connsiteY158" fmla="*/ 16109 h 25110"/>
                  <a:gd name="connsiteX159" fmla="*/ 24001 w 26465"/>
                  <a:gd name="connsiteY159" fmla="*/ 15395 h 25110"/>
                  <a:gd name="connsiteX160" fmla="*/ 22680 w 26465"/>
                  <a:gd name="connsiteY160" fmla="*/ 11644 h 25110"/>
                  <a:gd name="connsiteX161" fmla="*/ 21858 w 26465"/>
                  <a:gd name="connsiteY161" fmla="*/ 12073 h 25110"/>
                  <a:gd name="connsiteX162" fmla="*/ 21858 w 26465"/>
                  <a:gd name="connsiteY162" fmla="*/ 10965 h 25110"/>
                  <a:gd name="connsiteX163" fmla="*/ 22858 w 26465"/>
                  <a:gd name="connsiteY163" fmla="*/ 10394 h 25110"/>
                  <a:gd name="connsiteX164" fmla="*/ 20822 w 26465"/>
                  <a:gd name="connsiteY164" fmla="*/ 10216 h 25110"/>
                  <a:gd name="connsiteX165" fmla="*/ 22358 w 26465"/>
                  <a:gd name="connsiteY165" fmla="*/ 10037 h 25110"/>
                  <a:gd name="connsiteX166" fmla="*/ 20858 w 26465"/>
                  <a:gd name="connsiteY166" fmla="*/ 8322 h 25110"/>
                  <a:gd name="connsiteX167" fmla="*/ 19179 w 26465"/>
                  <a:gd name="connsiteY167" fmla="*/ 9608 h 25110"/>
                  <a:gd name="connsiteX168" fmla="*/ 17822 w 26465"/>
                  <a:gd name="connsiteY168" fmla="*/ 8822 h 25110"/>
                  <a:gd name="connsiteX169" fmla="*/ 17286 w 26465"/>
                  <a:gd name="connsiteY169" fmla="*/ 9715 h 25110"/>
                  <a:gd name="connsiteX170" fmla="*/ 16072 w 26465"/>
                  <a:gd name="connsiteY170" fmla="*/ 8322 h 25110"/>
                  <a:gd name="connsiteX171" fmla="*/ 9357 w 26465"/>
                  <a:gd name="connsiteY171" fmla="*/ 14573 h 25110"/>
                  <a:gd name="connsiteX172" fmla="*/ 9000 w 26465"/>
                  <a:gd name="connsiteY172" fmla="*/ 17359 h 25110"/>
                  <a:gd name="connsiteX173" fmla="*/ 9857 w 26465"/>
                  <a:gd name="connsiteY173" fmla="*/ 18431 h 25110"/>
                  <a:gd name="connsiteX174" fmla="*/ 15072 w 26465"/>
                  <a:gd name="connsiteY174" fmla="*/ 14752 h 2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26465" h="25110">
                    <a:moveTo>
                      <a:pt x="15072" y="14752"/>
                    </a:moveTo>
                    <a:cubicBezTo>
                      <a:pt x="16750" y="14144"/>
                      <a:pt x="16215" y="14716"/>
                      <a:pt x="15357" y="14144"/>
                    </a:cubicBezTo>
                    <a:cubicBezTo>
                      <a:pt x="15072" y="13930"/>
                      <a:pt x="14322" y="13466"/>
                      <a:pt x="13679" y="12787"/>
                    </a:cubicBezTo>
                    <a:cubicBezTo>
                      <a:pt x="13107" y="12216"/>
                      <a:pt x="11678" y="10573"/>
                      <a:pt x="11107" y="9608"/>
                    </a:cubicBezTo>
                    <a:cubicBezTo>
                      <a:pt x="11036" y="9608"/>
                      <a:pt x="11000" y="9608"/>
                      <a:pt x="10964" y="9680"/>
                    </a:cubicBezTo>
                    <a:lnTo>
                      <a:pt x="10964" y="9715"/>
                    </a:lnTo>
                    <a:lnTo>
                      <a:pt x="10964" y="9715"/>
                    </a:lnTo>
                    <a:lnTo>
                      <a:pt x="10964" y="9715"/>
                    </a:lnTo>
                    <a:lnTo>
                      <a:pt x="11464" y="10644"/>
                    </a:lnTo>
                    <a:lnTo>
                      <a:pt x="11464" y="10680"/>
                    </a:lnTo>
                    <a:lnTo>
                      <a:pt x="11536" y="10751"/>
                    </a:lnTo>
                    <a:lnTo>
                      <a:pt x="11643" y="10930"/>
                    </a:lnTo>
                    <a:cubicBezTo>
                      <a:pt x="11786" y="11180"/>
                      <a:pt x="11928" y="11430"/>
                      <a:pt x="12036" y="11680"/>
                    </a:cubicBezTo>
                    <a:cubicBezTo>
                      <a:pt x="12500" y="12894"/>
                      <a:pt x="12786" y="13538"/>
                      <a:pt x="12857" y="14359"/>
                    </a:cubicBezTo>
                    <a:cubicBezTo>
                      <a:pt x="12893" y="14645"/>
                      <a:pt x="12964" y="14859"/>
                      <a:pt x="12893" y="15252"/>
                    </a:cubicBezTo>
                    <a:cubicBezTo>
                      <a:pt x="12893" y="15359"/>
                      <a:pt x="12821" y="15538"/>
                      <a:pt x="12821" y="15538"/>
                    </a:cubicBezTo>
                    <a:lnTo>
                      <a:pt x="12857" y="15502"/>
                    </a:lnTo>
                    <a:cubicBezTo>
                      <a:pt x="12929" y="15430"/>
                      <a:pt x="12893" y="15466"/>
                      <a:pt x="12964" y="15359"/>
                    </a:cubicBezTo>
                    <a:lnTo>
                      <a:pt x="12964" y="15359"/>
                    </a:lnTo>
                    <a:cubicBezTo>
                      <a:pt x="13107" y="15180"/>
                      <a:pt x="13179" y="15145"/>
                      <a:pt x="13321" y="15037"/>
                    </a:cubicBezTo>
                    <a:lnTo>
                      <a:pt x="13321" y="15037"/>
                    </a:lnTo>
                    <a:lnTo>
                      <a:pt x="13572" y="14859"/>
                    </a:lnTo>
                    <a:lnTo>
                      <a:pt x="13536" y="14895"/>
                    </a:lnTo>
                    <a:cubicBezTo>
                      <a:pt x="13822" y="14716"/>
                      <a:pt x="14322" y="14466"/>
                      <a:pt x="14607" y="14395"/>
                    </a:cubicBezTo>
                    <a:lnTo>
                      <a:pt x="14572" y="14395"/>
                    </a:lnTo>
                    <a:cubicBezTo>
                      <a:pt x="15215" y="14252"/>
                      <a:pt x="15286" y="14288"/>
                      <a:pt x="15286" y="14288"/>
                    </a:cubicBezTo>
                    <a:cubicBezTo>
                      <a:pt x="15179" y="14288"/>
                      <a:pt x="14822" y="14180"/>
                      <a:pt x="14643" y="14038"/>
                    </a:cubicBezTo>
                    <a:lnTo>
                      <a:pt x="14643" y="14038"/>
                    </a:lnTo>
                    <a:lnTo>
                      <a:pt x="14607" y="14002"/>
                    </a:lnTo>
                    <a:cubicBezTo>
                      <a:pt x="14500" y="13859"/>
                      <a:pt x="14857" y="14288"/>
                      <a:pt x="14464" y="13823"/>
                    </a:cubicBezTo>
                    <a:cubicBezTo>
                      <a:pt x="14464" y="13823"/>
                      <a:pt x="14643" y="14002"/>
                      <a:pt x="14715" y="14109"/>
                    </a:cubicBezTo>
                    <a:lnTo>
                      <a:pt x="14715" y="14109"/>
                    </a:lnTo>
                    <a:lnTo>
                      <a:pt x="14750" y="14144"/>
                    </a:lnTo>
                    <a:cubicBezTo>
                      <a:pt x="14607" y="14002"/>
                      <a:pt x="14607" y="13859"/>
                      <a:pt x="14643" y="13823"/>
                    </a:cubicBezTo>
                    <a:lnTo>
                      <a:pt x="14786" y="14144"/>
                    </a:lnTo>
                    <a:lnTo>
                      <a:pt x="14929" y="13752"/>
                    </a:lnTo>
                    <a:lnTo>
                      <a:pt x="14107" y="12216"/>
                    </a:lnTo>
                    <a:cubicBezTo>
                      <a:pt x="14572" y="12537"/>
                      <a:pt x="15036" y="14109"/>
                      <a:pt x="15036" y="13609"/>
                    </a:cubicBezTo>
                    <a:lnTo>
                      <a:pt x="14500" y="12287"/>
                    </a:lnTo>
                    <a:cubicBezTo>
                      <a:pt x="14715" y="12323"/>
                      <a:pt x="14964" y="12966"/>
                      <a:pt x="15143" y="13644"/>
                    </a:cubicBezTo>
                    <a:cubicBezTo>
                      <a:pt x="15250" y="14252"/>
                      <a:pt x="15072" y="12859"/>
                      <a:pt x="15072" y="12894"/>
                    </a:cubicBezTo>
                    <a:cubicBezTo>
                      <a:pt x="15107" y="11144"/>
                      <a:pt x="15429" y="11930"/>
                      <a:pt x="14500" y="12430"/>
                    </a:cubicBezTo>
                    <a:cubicBezTo>
                      <a:pt x="13607" y="12930"/>
                      <a:pt x="13393" y="12645"/>
                      <a:pt x="14107" y="12787"/>
                    </a:cubicBezTo>
                    <a:lnTo>
                      <a:pt x="14143" y="12787"/>
                    </a:lnTo>
                    <a:cubicBezTo>
                      <a:pt x="14143" y="12787"/>
                      <a:pt x="14464" y="12894"/>
                      <a:pt x="14536" y="12930"/>
                    </a:cubicBezTo>
                    <a:lnTo>
                      <a:pt x="14607" y="12966"/>
                    </a:lnTo>
                    <a:cubicBezTo>
                      <a:pt x="14607" y="12966"/>
                      <a:pt x="14679" y="13002"/>
                      <a:pt x="14643" y="12966"/>
                    </a:cubicBezTo>
                    <a:cubicBezTo>
                      <a:pt x="14643" y="12966"/>
                      <a:pt x="14679" y="13002"/>
                      <a:pt x="14786" y="13073"/>
                    </a:cubicBezTo>
                    <a:cubicBezTo>
                      <a:pt x="14822" y="13109"/>
                      <a:pt x="14822" y="13109"/>
                      <a:pt x="14822" y="13109"/>
                    </a:cubicBezTo>
                    <a:cubicBezTo>
                      <a:pt x="15000" y="13252"/>
                      <a:pt x="14464" y="12859"/>
                      <a:pt x="14357" y="11501"/>
                    </a:cubicBezTo>
                    <a:cubicBezTo>
                      <a:pt x="14393" y="11216"/>
                      <a:pt x="14179" y="10251"/>
                      <a:pt x="14286" y="9537"/>
                    </a:cubicBezTo>
                    <a:cubicBezTo>
                      <a:pt x="14286" y="9466"/>
                      <a:pt x="14322" y="9501"/>
                      <a:pt x="14322" y="9501"/>
                    </a:cubicBezTo>
                    <a:lnTo>
                      <a:pt x="14322" y="9501"/>
                    </a:lnTo>
                    <a:lnTo>
                      <a:pt x="14322" y="9501"/>
                    </a:lnTo>
                    <a:lnTo>
                      <a:pt x="14322" y="9501"/>
                    </a:lnTo>
                    <a:lnTo>
                      <a:pt x="14322" y="9501"/>
                    </a:lnTo>
                    <a:lnTo>
                      <a:pt x="13857" y="13002"/>
                    </a:lnTo>
                    <a:lnTo>
                      <a:pt x="13857" y="13002"/>
                    </a:lnTo>
                    <a:lnTo>
                      <a:pt x="13857" y="13002"/>
                    </a:lnTo>
                    <a:lnTo>
                      <a:pt x="13857" y="13002"/>
                    </a:lnTo>
                    <a:lnTo>
                      <a:pt x="13893" y="12823"/>
                    </a:lnTo>
                    <a:cubicBezTo>
                      <a:pt x="13929" y="12573"/>
                      <a:pt x="14000" y="12359"/>
                      <a:pt x="14072" y="12109"/>
                    </a:cubicBezTo>
                    <a:cubicBezTo>
                      <a:pt x="14393" y="11144"/>
                      <a:pt x="15000" y="10644"/>
                      <a:pt x="14286" y="11323"/>
                    </a:cubicBezTo>
                    <a:cubicBezTo>
                      <a:pt x="13714" y="11787"/>
                      <a:pt x="13964" y="11501"/>
                      <a:pt x="13679" y="11680"/>
                    </a:cubicBezTo>
                    <a:cubicBezTo>
                      <a:pt x="13250" y="11966"/>
                      <a:pt x="12571" y="12180"/>
                      <a:pt x="12178" y="12216"/>
                    </a:cubicBezTo>
                    <a:cubicBezTo>
                      <a:pt x="11178" y="12287"/>
                      <a:pt x="11821" y="11930"/>
                      <a:pt x="12857" y="13180"/>
                    </a:cubicBezTo>
                    <a:cubicBezTo>
                      <a:pt x="12893" y="13252"/>
                      <a:pt x="12893" y="13252"/>
                      <a:pt x="12893" y="13252"/>
                    </a:cubicBezTo>
                    <a:lnTo>
                      <a:pt x="12929" y="13287"/>
                    </a:lnTo>
                    <a:cubicBezTo>
                      <a:pt x="12607" y="12930"/>
                      <a:pt x="12250" y="12466"/>
                      <a:pt x="11786" y="11966"/>
                    </a:cubicBezTo>
                    <a:lnTo>
                      <a:pt x="11750" y="11930"/>
                    </a:lnTo>
                    <a:cubicBezTo>
                      <a:pt x="11428" y="11680"/>
                      <a:pt x="11893" y="11323"/>
                      <a:pt x="12036" y="14645"/>
                    </a:cubicBezTo>
                    <a:cubicBezTo>
                      <a:pt x="12143" y="16252"/>
                      <a:pt x="11821" y="15788"/>
                      <a:pt x="12893" y="15752"/>
                    </a:cubicBezTo>
                    <a:cubicBezTo>
                      <a:pt x="13786" y="15716"/>
                      <a:pt x="16750" y="15180"/>
                      <a:pt x="18215" y="13359"/>
                    </a:cubicBezTo>
                    <a:cubicBezTo>
                      <a:pt x="19608" y="11609"/>
                      <a:pt x="19144" y="10108"/>
                      <a:pt x="17715" y="9108"/>
                    </a:cubicBezTo>
                    <a:cubicBezTo>
                      <a:pt x="16358" y="8072"/>
                      <a:pt x="13321" y="7108"/>
                      <a:pt x="13536" y="3715"/>
                    </a:cubicBezTo>
                    <a:lnTo>
                      <a:pt x="13536" y="3893"/>
                    </a:lnTo>
                    <a:cubicBezTo>
                      <a:pt x="13429" y="2322"/>
                      <a:pt x="13500" y="2929"/>
                      <a:pt x="13357" y="2607"/>
                    </a:cubicBezTo>
                    <a:cubicBezTo>
                      <a:pt x="13286" y="2500"/>
                      <a:pt x="13071" y="2429"/>
                      <a:pt x="12893" y="2464"/>
                    </a:cubicBezTo>
                    <a:cubicBezTo>
                      <a:pt x="12428" y="2536"/>
                      <a:pt x="11821" y="2858"/>
                      <a:pt x="11107" y="3786"/>
                    </a:cubicBezTo>
                    <a:cubicBezTo>
                      <a:pt x="10750" y="1643"/>
                      <a:pt x="8857" y="3893"/>
                      <a:pt x="7999" y="3643"/>
                    </a:cubicBezTo>
                    <a:lnTo>
                      <a:pt x="7999" y="3465"/>
                    </a:lnTo>
                    <a:cubicBezTo>
                      <a:pt x="6856" y="5751"/>
                      <a:pt x="3892" y="4608"/>
                      <a:pt x="3892" y="7108"/>
                    </a:cubicBezTo>
                    <a:cubicBezTo>
                      <a:pt x="3785" y="6965"/>
                      <a:pt x="3320" y="6608"/>
                      <a:pt x="3535" y="6251"/>
                    </a:cubicBezTo>
                    <a:cubicBezTo>
                      <a:pt x="2892" y="7465"/>
                      <a:pt x="2713" y="9394"/>
                      <a:pt x="1499" y="9180"/>
                    </a:cubicBezTo>
                    <a:cubicBezTo>
                      <a:pt x="1106" y="11001"/>
                      <a:pt x="1034" y="13180"/>
                      <a:pt x="1570" y="14823"/>
                    </a:cubicBezTo>
                    <a:cubicBezTo>
                      <a:pt x="2141" y="16395"/>
                      <a:pt x="3106" y="17467"/>
                      <a:pt x="4320" y="17538"/>
                    </a:cubicBezTo>
                    <a:lnTo>
                      <a:pt x="3963" y="17645"/>
                    </a:lnTo>
                    <a:cubicBezTo>
                      <a:pt x="5499" y="17610"/>
                      <a:pt x="4713" y="18431"/>
                      <a:pt x="5785" y="18645"/>
                    </a:cubicBezTo>
                    <a:cubicBezTo>
                      <a:pt x="5678" y="18788"/>
                      <a:pt x="5678" y="18895"/>
                      <a:pt x="5606" y="18931"/>
                    </a:cubicBezTo>
                    <a:cubicBezTo>
                      <a:pt x="7071" y="18645"/>
                      <a:pt x="7392" y="20360"/>
                      <a:pt x="8285" y="20253"/>
                    </a:cubicBezTo>
                    <a:lnTo>
                      <a:pt x="7856" y="20967"/>
                    </a:lnTo>
                    <a:cubicBezTo>
                      <a:pt x="8357" y="21217"/>
                      <a:pt x="8821" y="21431"/>
                      <a:pt x="9392" y="21610"/>
                    </a:cubicBezTo>
                    <a:lnTo>
                      <a:pt x="8928" y="21181"/>
                    </a:lnTo>
                    <a:cubicBezTo>
                      <a:pt x="10107" y="19252"/>
                      <a:pt x="9428" y="23038"/>
                      <a:pt x="11250" y="22074"/>
                    </a:cubicBezTo>
                    <a:cubicBezTo>
                      <a:pt x="12750" y="22717"/>
                      <a:pt x="13822" y="17716"/>
                      <a:pt x="14429" y="18824"/>
                    </a:cubicBezTo>
                    <a:cubicBezTo>
                      <a:pt x="14750" y="17788"/>
                      <a:pt x="14179" y="20538"/>
                      <a:pt x="14715" y="19717"/>
                    </a:cubicBezTo>
                    <a:cubicBezTo>
                      <a:pt x="14822" y="20895"/>
                      <a:pt x="14464" y="20467"/>
                      <a:pt x="14679" y="21395"/>
                    </a:cubicBezTo>
                    <a:cubicBezTo>
                      <a:pt x="15250" y="20860"/>
                      <a:pt x="16108" y="22431"/>
                      <a:pt x="16893" y="21431"/>
                    </a:cubicBezTo>
                    <a:lnTo>
                      <a:pt x="17179" y="22288"/>
                    </a:lnTo>
                    <a:cubicBezTo>
                      <a:pt x="17822" y="20395"/>
                      <a:pt x="20465" y="22217"/>
                      <a:pt x="20429" y="20145"/>
                    </a:cubicBezTo>
                    <a:cubicBezTo>
                      <a:pt x="21001" y="18574"/>
                      <a:pt x="23358" y="21252"/>
                      <a:pt x="23001" y="18645"/>
                    </a:cubicBezTo>
                    <a:cubicBezTo>
                      <a:pt x="23466" y="18681"/>
                      <a:pt x="23966" y="18681"/>
                      <a:pt x="24430" y="18645"/>
                    </a:cubicBezTo>
                    <a:cubicBezTo>
                      <a:pt x="25037" y="17967"/>
                      <a:pt x="23394" y="17467"/>
                      <a:pt x="24216" y="16966"/>
                    </a:cubicBezTo>
                    <a:cubicBezTo>
                      <a:pt x="24930" y="17324"/>
                      <a:pt x="25180" y="16145"/>
                      <a:pt x="25680" y="16895"/>
                    </a:cubicBezTo>
                    <a:cubicBezTo>
                      <a:pt x="27573" y="14966"/>
                      <a:pt x="24823" y="12930"/>
                      <a:pt x="26466" y="10323"/>
                    </a:cubicBezTo>
                    <a:cubicBezTo>
                      <a:pt x="24894" y="10072"/>
                      <a:pt x="25394" y="8680"/>
                      <a:pt x="24180" y="8680"/>
                    </a:cubicBezTo>
                    <a:cubicBezTo>
                      <a:pt x="24823" y="8394"/>
                      <a:pt x="23144" y="6322"/>
                      <a:pt x="25073" y="7001"/>
                    </a:cubicBezTo>
                    <a:cubicBezTo>
                      <a:pt x="25252" y="7072"/>
                      <a:pt x="25323" y="7287"/>
                      <a:pt x="25073" y="7394"/>
                    </a:cubicBezTo>
                    <a:lnTo>
                      <a:pt x="25966" y="7180"/>
                    </a:lnTo>
                    <a:cubicBezTo>
                      <a:pt x="26752" y="4822"/>
                      <a:pt x="23608" y="4893"/>
                      <a:pt x="22644" y="3608"/>
                    </a:cubicBezTo>
                    <a:cubicBezTo>
                      <a:pt x="22823" y="4179"/>
                      <a:pt x="23287" y="4608"/>
                      <a:pt x="22537" y="4715"/>
                    </a:cubicBezTo>
                    <a:cubicBezTo>
                      <a:pt x="22215" y="4322"/>
                      <a:pt x="21930" y="3929"/>
                      <a:pt x="21501" y="3572"/>
                    </a:cubicBezTo>
                    <a:lnTo>
                      <a:pt x="22251" y="3215"/>
                    </a:lnTo>
                    <a:cubicBezTo>
                      <a:pt x="21680" y="2572"/>
                      <a:pt x="21001" y="1929"/>
                      <a:pt x="20287" y="1357"/>
                    </a:cubicBezTo>
                    <a:lnTo>
                      <a:pt x="20144" y="2358"/>
                    </a:lnTo>
                    <a:cubicBezTo>
                      <a:pt x="19394" y="1357"/>
                      <a:pt x="19287" y="-286"/>
                      <a:pt x="17501" y="536"/>
                    </a:cubicBezTo>
                    <a:cubicBezTo>
                      <a:pt x="16750" y="1107"/>
                      <a:pt x="18286" y="2036"/>
                      <a:pt x="17036" y="2000"/>
                    </a:cubicBezTo>
                    <a:cubicBezTo>
                      <a:pt x="15857" y="1036"/>
                      <a:pt x="13286" y="72"/>
                      <a:pt x="11678" y="286"/>
                    </a:cubicBezTo>
                    <a:cubicBezTo>
                      <a:pt x="12071" y="1286"/>
                      <a:pt x="11643" y="1322"/>
                      <a:pt x="11285" y="1643"/>
                    </a:cubicBezTo>
                    <a:lnTo>
                      <a:pt x="10964" y="786"/>
                    </a:lnTo>
                    <a:cubicBezTo>
                      <a:pt x="9750" y="2464"/>
                      <a:pt x="9642" y="-929"/>
                      <a:pt x="8607" y="643"/>
                    </a:cubicBezTo>
                    <a:lnTo>
                      <a:pt x="8464" y="0"/>
                    </a:lnTo>
                    <a:lnTo>
                      <a:pt x="8928" y="1893"/>
                    </a:lnTo>
                    <a:cubicBezTo>
                      <a:pt x="8678" y="4072"/>
                      <a:pt x="7428" y="464"/>
                      <a:pt x="7392" y="3393"/>
                    </a:cubicBezTo>
                    <a:cubicBezTo>
                      <a:pt x="7856" y="2893"/>
                      <a:pt x="8678" y="4929"/>
                      <a:pt x="7928" y="5001"/>
                    </a:cubicBezTo>
                    <a:lnTo>
                      <a:pt x="7571" y="4179"/>
                    </a:lnTo>
                    <a:cubicBezTo>
                      <a:pt x="7321" y="4572"/>
                      <a:pt x="7464" y="4965"/>
                      <a:pt x="7106" y="4965"/>
                    </a:cubicBezTo>
                    <a:cubicBezTo>
                      <a:pt x="6999" y="4429"/>
                      <a:pt x="6428" y="3857"/>
                      <a:pt x="5999" y="4393"/>
                    </a:cubicBezTo>
                    <a:lnTo>
                      <a:pt x="5642" y="3251"/>
                    </a:lnTo>
                    <a:cubicBezTo>
                      <a:pt x="5642" y="3965"/>
                      <a:pt x="5642" y="4608"/>
                      <a:pt x="5749" y="5286"/>
                    </a:cubicBezTo>
                    <a:cubicBezTo>
                      <a:pt x="4356" y="5322"/>
                      <a:pt x="4356" y="7251"/>
                      <a:pt x="3177" y="6929"/>
                    </a:cubicBezTo>
                    <a:cubicBezTo>
                      <a:pt x="3142" y="6894"/>
                      <a:pt x="1534" y="8573"/>
                      <a:pt x="2713" y="9501"/>
                    </a:cubicBezTo>
                    <a:cubicBezTo>
                      <a:pt x="2070" y="8787"/>
                      <a:pt x="1356" y="9751"/>
                      <a:pt x="534" y="9144"/>
                    </a:cubicBezTo>
                    <a:cubicBezTo>
                      <a:pt x="1177" y="10072"/>
                      <a:pt x="1641" y="11680"/>
                      <a:pt x="498" y="12144"/>
                    </a:cubicBezTo>
                    <a:lnTo>
                      <a:pt x="391" y="12001"/>
                    </a:lnTo>
                    <a:cubicBezTo>
                      <a:pt x="-930" y="14502"/>
                      <a:pt x="1570" y="15966"/>
                      <a:pt x="963" y="18324"/>
                    </a:cubicBezTo>
                    <a:cubicBezTo>
                      <a:pt x="1927" y="17931"/>
                      <a:pt x="1749" y="19217"/>
                      <a:pt x="2927" y="18467"/>
                    </a:cubicBezTo>
                    <a:cubicBezTo>
                      <a:pt x="3963" y="19217"/>
                      <a:pt x="3713" y="20324"/>
                      <a:pt x="4035" y="21324"/>
                    </a:cubicBezTo>
                    <a:cubicBezTo>
                      <a:pt x="4249" y="22253"/>
                      <a:pt x="4963" y="22932"/>
                      <a:pt x="6713" y="21681"/>
                    </a:cubicBezTo>
                    <a:cubicBezTo>
                      <a:pt x="7606" y="22181"/>
                      <a:pt x="7035" y="23253"/>
                      <a:pt x="7499" y="23789"/>
                    </a:cubicBezTo>
                    <a:lnTo>
                      <a:pt x="7142" y="23825"/>
                    </a:lnTo>
                    <a:cubicBezTo>
                      <a:pt x="9357" y="24753"/>
                      <a:pt x="10000" y="24718"/>
                      <a:pt x="11607" y="25110"/>
                    </a:cubicBezTo>
                    <a:cubicBezTo>
                      <a:pt x="12428" y="24753"/>
                      <a:pt x="12536" y="22824"/>
                      <a:pt x="13643" y="23217"/>
                    </a:cubicBezTo>
                    <a:cubicBezTo>
                      <a:pt x="13393" y="24039"/>
                      <a:pt x="13822" y="23860"/>
                      <a:pt x="14179" y="23753"/>
                    </a:cubicBezTo>
                    <a:cubicBezTo>
                      <a:pt x="13964" y="23931"/>
                      <a:pt x="13893" y="24217"/>
                      <a:pt x="14536" y="24610"/>
                    </a:cubicBezTo>
                    <a:cubicBezTo>
                      <a:pt x="14572" y="24360"/>
                      <a:pt x="14643" y="24182"/>
                      <a:pt x="14750" y="24039"/>
                    </a:cubicBezTo>
                    <a:cubicBezTo>
                      <a:pt x="14750" y="24110"/>
                      <a:pt x="14786" y="24146"/>
                      <a:pt x="14822" y="24217"/>
                    </a:cubicBezTo>
                    <a:cubicBezTo>
                      <a:pt x="15429" y="23789"/>
                      <a:pt x="15250" y="23574"/>
                      <a:pt x="14929" y="23574"/>
                    </a:cubicBezTo>
                    <a:cubicBezTo>
                      <a:pt x="14929" y="23467"/>
                      <a:pt x="14857" y="23324"/>
                      <a:pt x="14715" y="23110"/>
                    </a:cubicBezTo>
                    <a:cubicBezTo>
                      <a:pt x="15679" y="23931"/>
                      <a:pt x="16322" y="22538"/>
                      <a:pt x="16858" y="23717"/>
                    </a:cubicBezTo>
                    <a:cubicBezTo>
                      <a:pt x="18536" y="22610"/>
                      <a:pt x="18322" y="21074"/>
                      <a:pt x="19036" y="19859"/>
                    </a:cubicBezTo>
                    <a:cubicBezTo>
                      <a:pt x="19572" y="20288"/>
                      <a:pt x="19751" y="20967"/>
                      <a:pt x="19572" y="21431"/>
                    </a:cubicBezTo>
                    <a:lnTo>
                      <a:pt x="20180" y="20610"/>
                    </a:lnTo>
                    <a:cubicBezTo>
                      <a:pt x="20822" y="21360"/>
                      <a:pt x="20108" y="21395"/>
                      <a:pt x="19965" y="21753"/>
                    </a:cubicBezTo>
                    <a:cubicBezTo>
                      <a:pt x="20965" y="21967"/>
                      <a:pt x="21180" y="21360"/>
                      <a:pt x="21465" y="20395"/>
                    </a:cubicBezTo>
                    <a:cubicBezTo>
                      <a:pt x="21715" y="19538"/>
                      <a:pt x="21858" y="18717"/>
                      <a:pt x="23001" y="18038"/>
                    </a:cubicBezTo>
                    <a:lnTo>
                      <a:pt x="22501" y="17324"/>
                    </a:lnTo>
                    <a:lnTo>
                      <a:pt x="22680" y="17252"/>
                    </a:lnTo>
                    <a:cubicBezTo>
                      <a:pt x="22323" y="17074"/>
                      <a:pt x="21930" y="16431"/>
                      <a:pt x="21894" y="16109"/>
                    </a:cubicBezTo>
                    <a:cubicBezTo>
                      <a:pt x="22787" y="16038"/>
                      <a:pt x="23823" y="16681"/>
                      <a:pt x="24001" y="15395"/>
                    </a:cubicBezTo>
                    <a:cubicBezTo>
                      <a:pt x="25001" y="14288"/>
                      <a:pt x="23501" y="12287"/>
                      <a:pt x="22680" y="11644"/>
                    </a:cubicBezTo>
                    <a:cubicBezTo>
                      <a:pt x="22751" y="12216"/>
                      <a:pt x="22215" y="12180"/>
                      <a:pt x="21858" y="12073"/>
                    </a:cubicBezTo>
                    <a:cubicBezTo>
                      <a:pt x="21680" y="11716"/>
                      <a:pt x="22358" y="11144"/>
                      <a:pt x="21858" y="10965"/>
                    </a:cubicBezTo>
                    <a:lnTo>
                      <a:pt x="22858" y="10394"/>
                    </a:lnTo>
                    <a:cubicBezTo>
                      <a:pt x="21965" y="10965"/>
                      <a:pt x="21287" y="10001"/>
                      <a:pt x="20822" y="10216"/>
                    </a:cubicBezTo>
                    <a:cubicBezTo>
                      <a:pt x="21394" y="9537"/>
                      <a:pt x="21751" y="10287"/>
                      <a:pt x="22358" y="10037"/>
                    </a:cubicBezTo>
                    <a:cubicBezTo>
                      <a:pt x="21358" y="8751"/>
                      <a:pt x="21858" y="9323"/>
                      <a:pt x="20858" y="8322"/>
                    </a:cubicBezTo>
                    <a:cubicBezTo>
                      <a:pt x="19751" y="8394"/>
                      <a:pt x="20144" y="9144"/>
                      <a:pt x="19179" y="9608"/>
                    </a:cubicBezTo>
                    <a:cubicBezTo>
                      <a:pt x="18644" y="9394"/>
                      <a:pt x="17786" y="9680"/>
                      <a:pt x="17822" y="8822"/>
                    </a:cubicBezTo>
                    <a:lnTo>
                      <a:pt x="17286" y="9715"/>
                    </a:lnTo>
                    <a:cubicBezTo>
                      <a:pt x="16143" y="9823"/>
                      <a:pt x="15893" y="9501"/>
                      <a:pt x="16072" y="8322"/>
                    </a:cubicBezTo>
                    <a:cubicBezTo>
                      <a:pt x="11428" y="10287"/>
                      <a:pt x="10000" y="12859"/>
                      <a:pt x="9357" y="14573"/>
                    </a:cubicBezTo>
                    <a:cubicBezTo>
                      <a:pt x="8749" y="16323"/>
                      <a:pt x="9000" y="17359"/>
                      <a:pt x="9000" y="17359"/>
                    </a:cubicBezTo>
                    <a:cubicBezTo>
                      <a:pt x="8964" y="18681"/>
                      <a:pt x="9357" y="18752"/>
                      <a:pt x="9857" y="18431"/>
                    </a:cubicBezTo>
                    <a:cubicBezTo>
                      <a:pt x="9892" y="19002"/>
                      <a:pt x="13214" y="15395"/>
                      <a:pt x="15072" y="147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" name="Graphic 511">
              <a:extLst>
                <a:ext uri="{FF2B5EF4-FFF2-40B4-BE49-F238E27FC236}">
                  <a16:creationId xmlns:a16="http://schemas.microsoft.com/office/drawing/2014/main" id="{B034AE12-89B8-5746-AB1D-7AFE9691EC1B}"/>
                </a:ext>
              </a:extLst>
            </p:cNvPr>
            <p:cNvGrpSpPr/>
            <p:nvPr/>
          </p:nvGrpSpPr>
          <p:grpSpPr>
            <a:xfrm>
              <a:off x="7841276" y="6593431"/>
              <a:ext cx="20931" cy="23235"/>
              <a:chOff x="7841276" y="6593431"/>
              <a:chExt cx="20931" cy="23235"/>
            </a:xfrm>
            <a:grpFill/>
          </p:grpSpPr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5855166-02A1-4345-AEC0-02D737054192}"/>
                  </a:ext>
                </a:extLst>
              </p:cNvPr>
              <p:cNvSpPr/>
              <p:nvPr/>
            </p:nvSpPr>
            <p:spPr>
              <a:xfrm>
                <a:off x="7852921" y="6594324"/>
                <a:ext cx="226" cy="464"/>
              </a:xfrm>
              <a:custGeom>
                <a:avLst/>
                <a:gdLst>
                  <a:gd name="connsiteX0" fmla="*/ 0 w 226"/>
                  <a:gd name="connsiteY0" fmla="*/ 0 h 464"/>
                  <a:gd name="connsiteX1" fmla="*/ 214 w 226"/>
                  <a:gd name="connsiteY1" fmla="*/ 464 h 464"/>
                  <a:gd name="connsiteX2" fmla="*/ 0 w 226"/>
                  <a:gd name="connsiteY2" fmla="*/ 0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" h="464">
                    <a:moveTo>
                      <a:pt x="0" y="0"/>
                    </a:moveTo>
                    <a:lnTo>
                      <a:pt x="214" y="464"/>
                    </a:lnTo>
                    <a:cubicBezTo>
                      <a:pt x="250" y="286"/>
                      <a:pt x="214" y="10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1E9A4EC0-E454-2E4A-B319-0ECC2ABF96C0}"/>
                  </a:ext>
                </a:extLst>
              </p:cNvPr>
              <p:cNvSpPr/>
              <p:nvPr/>
            </p:nvSpPr>
            <p:spPr>
              <a:xfrm>
                <a:off x="7848099" y="6600003"/>
                <a:ext cx="107" cy="107"/>
              </a:xfrm>
              <a:custGeom>
                <a:avLst/>
                <a:gdLst>
                  <a:gd name="connsiteX0" fmla="*/ 107 w 107"/>
                  <a:gd name="connsiteY0" fmla="*/ 107 h 107"/>
                  <a:gd name="connsiteX1" fmla="*/ 0 w 107"/>
                  <a:gd name="connsiteY1" fmla="*/ 0 h 107"/>
                  <a:gd name="connsiteX2" fmla="*/ 107 w 107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7">
                    <a:moveTo>
                      <a:pt x="107" y="107"/>
                    </a:moveTo>
                    <a:lnTo>
                      <a:pt x="0" y="0"/>
                    </a:lnTo>
                    <a:lnTo>
                      <a:pt x="107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70F4BF1F-8696-6D42-BB4D-B09881FC143E}"/>
                  </a:ext>
                </a:extLst>
              </p:cNvPr>
              <p:cNvSpPr/>
              <p:nvPr/>
            </p:nvSpPr>
            <p:spPr>
              <a:xfrm>
                <a:off x="7852600" y="6603360"/>
                <a:ext cx="3571" cy="3571"/>
              </a:xfrm>
              <a:custGeom>
                <a:avLst/>
                <a:gdLst>
                  <a:gd name="connsiteX0" fmla="*/ 0 w 3571"/>
                  <a:gd name="connsiteY0" fmla="*/ 0 h 3571"/>
                  <a:gd name="connsiteX1" fmla="*/ 0 w 3571"/>
                  <a:gd name="connsiteY1" fmla="*/ 0 h 3571"/>
                  <a:gd name="connsiteX2" fmla="*/ 0 w 3571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357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B6BD3EEE-AC73-F34D-B5AC-0418356D51E0}"/>
                  </a:ext>
                </a:extLst>
              </p:cNvPr>
              <p:cNvSpPr/>
              <p:nvPr/>
            </p:nvSpPr>
            <p:spPr>
              <a:xfrm>
                <a:off x="7841276" y="6593431"/>
                <a:ext cx="20931" cy="23235"/>
              </a:xfrm>
              <a:custGeom>
                <a:avLst/>
                <a:gdLst>
                  <a:gd name="connsiteX0" fmla="*/ 9609 w 20931"/>
                  <a:gd name="connsiteY0" fmla="*/ 14037 h 23235"/>
                  <a:gd name="connsiteX1" fmla="*/ 10073 w 20931"/>
                  <a:gd name="connsiteY1" fmla="*/ 14609 h 23235"/>
                  <a:gd name="connsiteX2" fmla="*/ 10109 w 20931"/>
                  <a:gd name="connsiteY2" fmla="*/ 14573 h 23235"/>
                  <a:gd name="connsiteX3" fmla="*/ 10288 w 20931"/>
                  <a:gd name="connsiteY3" fmla="*/ 13252 h 23235"/>
                  <a:gd name="connsiteX4" fmla="*/ 11574 w 20931"/>
                  <a:gd name="connsiteY4" fmla="*/ 9751 h 23235"/>
                  <a:gd name="connsiteX5" fmla="*/ 11645 w 20931"/>
                  <a:gd name="connsiteY5" fmla="*/ 9680 h 23235"/>
                  <a:gd name="connsiteX6" fmla="*/ 11645 w 20931"/>
                  <a:gd name="connsiteY6" fmla="*/ 9680 h 23235"/>
                  <a:gd name="connsiteX7" fmla="*/ 11645 w 20931"/>
                  <a:gd name="connsiteY7" fmla="*/ 9680 h 23235"/>
                  <a:gd name="connsiteX8" fmla="*/ 10645 w 20931"/>
                  <a:gd name="connsiteY8" fmla="*/ 10287 h 23235"/>
                  <a:gd name="connsiteX9" fmla="*/ 10645 w 20931"/>
                  <a:gd name="connsiteY9" fmla="*/ 10287 h 23235"/>
                  <a:gd name="connsiteX10" fmla="*/ 10645 w 20931"/>
                  <a:gd name="connsiteY10" fmla="*/ 10287 h 23235"/>
                  <a:gd name="connsiteX11" fmla="*/ 10645 w 20931"/>
                  <a:gd name="connsiteY11" fmla="*/ 10287 h 23235"/>
                  <a:gd name="connsiteX12" fmla="*/ 10645 w 20931"/>
                  <a:gd name="connsiteY12" fmla="*/ 10287 h 23235"/>
                  <a:gd name="connsiteX13" fmla="*/ 10752 w 20931"/>
                  <a:gd name="connsiteY13" fmla="*/ 10216 h 23235"/>
                  <a:gd name="connsiteX14" fmla="*/ 11038 w 20931"/>
                  <a:gd name="connsiteY14" fmla="*/ 10072 h 23235"/>
                  <a:gd name="connsiteX15" fmla="*/ 11324 w 20931"/>
                  <a:gd name="connsiteY15" fmla="*/ 9965 h 23235"/>
                  <a:gd name="connsiteX16" fmla="*/ 10395 w 20931"/>
                  <a:gd name="connsiteY16" fmla="*/ 9644 h 23235"/>
                  <a:gd name="connsiteX17" fmla="*/ 10288 w 20931"/>
                  <a:gd name="connsiteY17" fmla="*/ 9572 h 23235"/>
                  <a:gd name="connsiteX18" fmla="*/ 10038 w 20931"/>
                  <a:gd name="connsiteY18" fmla="*/ 9358 h 23235"/>
                  <a:gd name="connsiteX19" fmla="*/ 10038 w 20931"/>
                  <a:gd name="connsiteY19" fmla="*/ 9358 h 23235"/>
                  <a:gd name="connsiteX20" fmla="*/ 9859 w 20931"/>
                  <a:gd name="connsiteY20" fmla="*/ 9180 h 23235"/>
                  <a:gd name="connsiteX21" fmla="*/ 9859 w 20931"/>
                  <a:gd name="connsiteY21" fmla="*/ 9180 h 23235"/>
                  <a:gd name="connsiteX22" fmla="*/ 9859 w 20931"/>
                  <a:gd name="connsiteY22" fmla="*/ 9180 h 23235"/>
                  <a:gd name="connsiteX23" fmla="*/ 9859 w 20931"/>
                  <a:gd name="connsiteY23" fmla="*/ 9180 h 23235"/>
                  <a:gd name="connsiteX24" fmla="*/ 10002 w 20931"/>
                  <a:gd name="connsiteY24" fmla="*/ 9501 h 23235"/>
                  <a:gd name="connsiteX25" fmla="*/ 10002 w 20931"/>
                  <a:gd name="connsiteY25" fmla="*/ 9465 h 23235"/>
                  <a:gd name="connsiteX26" fmla="*/ 10145 w 20931"/>
                  <a:gd name="connsiteY26" fmla="*/ 10573 h 23235"/>
                  <a:gd name="connsiteX27" fmla="*/ 10145 w 20931"/>
                  <a:gd name="connsiteY27" fmla="*/ 10573 h 23235"/>
                  <a:gd name="connsiteX28" fmla="*/ 10252 w 20931"/>
                  <a:gd name="connsiteY28" fmla="*/ 10465 h 23235"/>
                  <a:gd name="connsiteX29" fmla="*/ 13074 w 20931"/>
                  <a:gd name="connsiteY29" fmla="*/ 13930 h 23235"/>
                  <a:gd name="connsiteX30" fmla="*/ 14538 w 20931"/>
                  <a:gd name="connsiteY30" fmla="*/ 14180 h 23235"/>
                  <a:gd name="connsiteX31" fmla="*/ 14610 w 20931"/>
                  <a:gd name="connsiteY31" fmla="*/ 14180 h 23235"/>
                  <a:gd name="connsiteX32" fmla="*/ 13145 w 20931"/>
                  <a:gd name="connsiteY32" fmla="*/ 13430 h 23235"/>
                  <a:gd name="connsiteX33" fmla="*/ 14502 w 20931"/>
                  <a:gd name="connsiteY33" fmla="*/ 13930 h 23235"/>
                  <a:gd name="connsiteX34" fmla="*/ 13431 w 20931"/>
                  <a:gd name="connsiteY34" fmla="*/ 13109 h 23235"/>
                  <a:gd name="connsiteX35" fmla="*/ 13717 w 20931"/>
                  <a:gd name="connsiteY35" fmla="*/ 13323 h 23235"/>
                  <a:gd name="connsiteX36" fmla="*/ 13645 w 20931"/>
                  <a:gd name="connsiteY36" fmla="*/ 12823 h 23235"/>
                  <a:gd name="connsiteX37" fmla="*/ 12145 w 20931"/>
                  <a:gd name="connsiteY37" fmla="*/ 11930 h 23235"/>
                  <a:gd name="connsiteX38" fmla="*/ 13717 w 20931"/>
                  <a:gd name="connsiteY38" fmla="*/ 12644 h 23235"/>
                  <a:gd name="connsiteX39" fmla="*/ 12574 w 20931"/>
                  <a:gd name="connsiteY39" fmla="*/ 11787 h 23235"/>
                  <a:gd name="connsiteX40" fmla="*/ 14002 w 20931"/>
                  <a:gd name="connsiteY40" fmla="*/ 12359 h 23235"/>
                  <a:gd name="connsiteX41" fmla="*/ 14467 w 20931"/>
                  <a:gd name="connsiteY41" fmla="*/ 12644 h 23235"/>
                  <a:gd name="connsiteX42" fmla="*/ 12824 w 20931"/>
                  <a:gd name="connsiteY42" fmla="*/ 10822 h 23235"/>
                  <a:gd name="connsiteX43" fmla="*/ 10645 w 20931"/>
                  <a:gd name="connsiteY43" fmla="*/ 8536 h 23235"/>
                  <a:gd name="connsiteX44" fmla="*/ 10645 w 20931"/>
                  <a:gd name="connsiteY44" fmla="*/ 8215 h 23235"/>
                  <a:gd name="connsiteX45" fmla="*/ 12288 w 20931"/>
                  <a:gd name="connsiteY45" fmla="*/ 7036 h 23235"/>
                  <a:gd name="connsiteX46" fmla="*/ 14717 w 20931"/>
                  <a:gd name="connsiteY46" fmla="*/ 6465 h 23235"/>
                  <a:gd name="connsiteX47" fmla="*/ 14967 w 20931"/>
                  <a:gd name="connsiteY47" fmla="*/ 6393 h 23235"/>
                  <a:gd name="connsiteX48" fmla="*/ 15110 w 20931"/>
                  <a:gd name="connsiteY48" fmla="*/ 6358 h 23235"/>
                  <a:gd name="connsiteX49" fmla="*/ 15110 w 20931"/>
                  <a:gd name="connsiteY49" fmla="*/ 6358 h 23235"/>
                  <a:gd name="connsiteX50" fmla="*/ 18324 w 20931"/>
                  <a:gd name="connsiteY50" fmla="*/ 7537 h 23235"/>
                  <a:gd name="connsiteX51" fmla="*/ 18324 w 20931"/>
                  <a:gd name="connsiteY51" fmla="*/ 7537 h 23235"/>
                  <a:gd name="connsiteX52" fmla="*/ 18324 w 20931"/>
                  <a:gd name="connsiteY52" fmla="*/ 7537 h 23235"/>
                  <a:gd name="connsiteX53" fmla="*/ 18324 w 20931"/>
                  <a:gd name="connsiteY53" fmla="*/ 7537 h 23235"/>
                  <a:gd name="connsiteX54" fmla="*/ 18324 w 20931"/>
                  <a:gd name="connsiteY54" fmla="*/ 7572 h 23235"/>
                  <a:gd name="connsiteX55" fmla="*/ 18432 w 20931"/>
                  <a:gd name="connsiteY55" fmla="*/ 7751 h 23235"/>
                  <a:gd name="connsiteX56" fmla="*/ 18717 w 20931"/>
                  <a:gd name="connsiteY56" fmla="*/ 8394 h 23235"/>
                  <a:gd name="connsiteX57" fmla="*/ 19039 w 20931"/>
                  <a:gd name="connsiteY57" fmla="*/ 9287 h 23235"/>
                  <a:gd name="connsiteX58" fmla="*/ 19217 w 20931"/>
                  <a:gd name="connsiteY58" fmla="*/ 9787 h 23235"/>
                  <a:gd name="connsiteX59" fmla="*/ 17431 w 20931"/>
                  <a:gd name="connsiteY59" fmla="*/ 9287 h 23235"/>
                  <a:gd name="connsiteX60" fmla="*/ 17003 w 20931"/>
                  <a:gd name="connsiteY60" fmla="*/ 9180 h 23235"/>
                  <a:gd name="connsiteX61" fmla="*/ 16503 w 20931"/>
                  <a:gd name="connsiteY61" fmla="*/ 9037 h 23235"/>
                  <a:gd name="connsiteX62" fmla="*/ 16538 w 20931"/>
                  <a:gd name="connsiteY62" fmla="*/ 9287 h 23235"/>
                  <a:gd name="connsiteX63" fmla="*/ 16610 w 20931"/>
                  <a:gd name="connsiteY63" fmla="*/ 9680 h 23235"/>
                  <a:gd name="connsiteX64" fmla="*/ 16646 w 20931"/>
                  <a:gd name="connsiteY64" fmla="*/ 9965 h 23235"/>
                  <a:gd name="connsiteX65" fmla="*/ 16646 w 20931"/>
                  <a:gd name="connsiteY65" fmla="*/ 10072 h 23235"/>
                  <a:gd name="connsiteX66" fmla="*/ 16646 w 20931"/>
                  <a:gd name="connsiteY66" fmla="*/ 10537 h 23235"/>
                  <a:gd name="connsiteX67" fmla="*/ 16646 w 20931"/>
                  <a:gd name="connsiteY67" fmla="*/ 10822 h 23235"/>
                  <a:gd name="connsiteX68" fmla="*/ 15896 w 20931"/>
                  <a:gd name="connsiteY68" fmla="*/ 13716 h 23235"/>
                  <a:gd name="connsiteX69" fmla="*/ 12002 w 20931"/>
                  <a:gd name="connsiteY69" fmla="*/ 12823 h 23235"/>
                  <a:gd name="connsiteX70" fmla="*/ 12145 w 20931"/>
                  <a:gd name="connsiteY70" fmla="*/ 7072 h 23235"/>
                  <a:gd name="connsiteX71" fmla="*/ 12359 w 20931"/>
                  <a:gd name="connsiteY71" fmla="*/ 6929 h 23235"/>
                  <a:gd name="connsiteX72" fmla="*/ 17967 w 20931"/>
                  <a:gd name="connsiteY72" fmla="*/ 9037 h 23235"/>
                  <a:gd name="connsiteX73" fmla="*/ 18181 w 20931"/>
                  <a:gd name="connsiteY73" fmla="*/ 8679 h 23235"/>
                  <a:gd name="connsiteX74" fmla="*/ 18610 w 20931"/>
                  <a:gd name="connsiteY74" fmla="*/ 8108 h 23235"/>
                  <a:gd name="connsiteX75" fmla="*/ 8788 w 20931"/>
                  <a:gd name="connsiteY75" fmla="*/ 214 h 23235"/>
                  <a:gd name="connsiteX76" fmla="*/ 8502 w 20931"/>
                  <a:gd name="connsiteY76" fmla="*/ 0 h 23235"/>
                  <a:gd name="connsiteX77" fmla="*/ 7859 w 20931"/>
                  <a:gd name="connsiteY77" fmla="*/ 2643 h 23235"/>
                  <a:gd name="connsiteX78" fmla="*/ 6466 w 20931"/>
                  <a:gd name="connsiteY78" fmla="*/ 3429 h 23235"/>
                  <a:gd name="connsiteX79" fmla="*/ 6323 w 20931"/>
                  <a:gd name="connsiteY79" fmla="*/ 3322 h 23235"/>
                  <a:gd name="connsiteX80" fmla="*/ 6109 w 20931"/>
                  <a:gd name="connsiteY80" fmla="*/ 4107 h 23235"/>
                  <a:gd name="connsiteX81" fmla="*/ 5466 w 20931"/>
                  <a:gd name="connsiteY81" fmla="*/ 3607 h 23235"/>
                  <a:gd name="connsiteX82" fmla="*/ 4966 w 20931"/>
                  <a:gd name="connsiteY82" fmla="*/ 3607 h 23235"/>
                  <a:gd name="connsiteX83" fmla="*/ 6466 w 20931"/>
                  <a:gd name="connsiteY83" fmla="*/ 6108 h 23235"/>
                  <a:gd name="connsiteX84" fmla="*/ 6180 w 20931"/>
                  <a:gd name="connsiteY84" fmla="*/ 5751 h 23235"/>
                  <a:gd name="connsiteX85" fmla="*/ 7144 w 20931"/>
                  <a:gd name="connsiteY85" fmla="*/ 7001 h 23235"/>
                  <a:gd name="connsiteX86" fmla="*/ 6894 w 20931"/>
                  <a:gd name="connsiteY86" fmla="*/ 6679 h 23235"/>
                  <a:gd name="connsiteX87" fmla="*/ 8144 w 20931"/>
                  <a:gd name="connsiteY87" fmla="*/ 8072 h 23235"/>
                  <a:gd name="connsiteX88" fmla="*/ 7323 w 20931"/>
                  <a:gd name="connsiteY88" fmla="*/ 7108 h 23235"/>
                  <a:gd name="connsiteX89" fmla="*/ 7823 w 20931"/>
                  <a:gd name="connsiteY89" fmla="*/ 7537 h 23235"/>
                  <a:gd name="connsiteX90" fmla="*/ 7895 w 20931"/>
                  <a:gd name="connsiteY90" fmla="*/ 7679 h 23235"/>
                  <a:gd name="connsiteX91" fmla="*/ 8466 w 20931"/>
                  <a:gd name="connsiteY91" fmla="*/ 8037 h 23235"/>
                  <a:gd name="connsiteX92" fmla="*/ 11395 w 20931"/>
                  <a:gd name="connsiteY92" fmla="*/ 10894 h 23235"/>
                  <a:gd name="connsiteX93" fmla="*/ 13645 w 20931"/>
                  <a:gd name="connsiteY93" fmla="*/ 12216 h 23235"/>
                  <a:gd name="connsiteX94" fmla="*/ 12574 w 20931"/>
                  <a:gd name="connsiteY94" fmla="*/ 11001 h 23235"/>
                  <a:gd name="connsiteX95" fmla="*/ 10395 w 20931"/>
                  <a:gd name="connsiteY95" fmla="*/ 9037 h 23235"/>
                  <a:gd name="connsiteX96" fmla="*/ 10145 w 20931"/>
                  <a:gd name="connsiteY96" fmla="*/ 7965 h 23235"/>
                  <a:gd name="connsiteX97" fmla="*/ 8930 w 20931"/>
                  <a:gd name="connsiteY97" fmla="*/ 6929 h 23235"/>
                  <a:gd name="connsiteX98" fmla="*/ 9645 w 20931"/>
                  <a:gd name="connsiteY98" fmla="*/ 6572 h 23235"/>
                  <a:gd name="connsiteX99" fmla="*/ 8395 w 20931"/>
                  <a:gd name="connsiteY99" fmla="*/ 5215 h 23235"/>
                  <a:gd name="connsiteX100" fmla="*/ 6680 w 20931"/>
                  <a:gd name="connsiteY100" fmla="*/ 4107 h 23235"/>
                  <a:gd name="connsiteX101" fmla="*/ 7930 w 20931"/>
                  <a:gd name="connsiteY101" fmla="*/ 4643 h 23235"/>
                  <a:gd name="connsiteX102" fmla="*/ 6073 w 20931"/>
                  <a:gd name="connsiteY102" fmla="*/ 3572 h 23235"/>
                  <a:gd name="connsiteX103" fmla="*/ 5394 w 20931"/>
                  <a:gd name="connsiteY103" fmla="*/ 2893 h 23235"/>
                  <a:gd name="connsiteX104" fmla="*/ 7359 w 20931"/>
                  <a:gd name="connsiteY104" fmla="*/ 3572 h 23235"/>
                  <a:gd name="connsiteX105" fmla="*/ 5430 w 20931"/>
                  <a:gd name="connsiteY105" fmla="*/ 2857 h 23235"/>
                  <a:gd name="connsiteX106" fmla="*/ 5644 w 20931"/>
                  <a:gd name="connsiteY106" fmla="*/ 2929 h 23235"/>
                  <a:gd name="connsiteX107" fmla="*/ 4608 w 20931"/>
                  <a:gd name="connsiteY107" fmla="*/ 2536 h 23235"/>
                  <a:gd name="connsiteX108" fmla="*/ 5073 w 20931"/>
                  <a:gd name="connsiteY108" fmla="*/ 2893 h 23235"/>
                  <a:gd name="connsiteX109" fmla="*/ 6001 w 20931"/>
                  <a:gd name="connsiteY109" fmla="*/ 3250 h 23235"/>
                  <a:gd name="connsiteX110" fmla="*/ 5751 w 20931"/>
                  <a:gd name="connsiteY110" fmla="*/ 3250 h 23235"/>
                  <a:gd name="connsiteX111" fmla="*/ 5037 w 20931"/>
                  <a:gd name="connsiteY111" fmla="*/ 2893 h 23235"/>
                  <a:gd name="connsiteX112" fmla="*/ 4465 w 20931"/>
                  <a:gd name="connsiteY112" fmla="*/ 2750 h 23235"/>
                  <a:gd name="connsiteX113" fmla="*/ 5358 w 20931"/>
                  <a:gd name="connsiteY113" fmla="*/ 3214 h 23235"/>
                  <a:gd name="connsiteX114" fmla="*/ 4501 w 20931"/>
                  <a:gd name="connsiteY114" fmla="*/ 2929 h 23235"/>
                  <a:gd name="connsiteX115" fmla="*/ 5823 w 20931"/>
                  <a:gd name="connsiteY115" fmla="*/ 3822 h 23235"/>
                  <a:gd name="connsiteX116" fmla="*/ 3787 w 20931"/>
                  <a:gd name="connsiteY116" fmla="*/ 3179 h 23235"/>
                  <a:gd name="connsiteX117" fmla="*/ 4358 w 20931"/>
                  <a:gd name="connsiteY117" fmla="*/ 4393 h 23235"/>
                  <a:gd name="connsiteX118" fmla="*/ 3644 w 20931"/>
                  <a:gd name="connsiteY118" fmla="*/ 3822 h 23235"/>
                  <a:gd name="connsiteX119" fmla="*/ 1787 w 20931"/>
                  <a:gd name="connsiteY119" fmla="*/ 4607 h 23235"/>
                  <a:gd name="connsiteX120" fmla="*/ 1322 w 20931"/>
                  <a:gd name="connsiteY120" fmla="*/ 4143 h 23235"/>
                  <a:gd name="connsiteX121" fmla="*/ 2715 w 20931"/>
                  <a:gd name="connsiteY121" fmla="*/ 5500 h 23235"/>
                  <a:gd name="connsiteX122" fmla="*/ 2251 w 20931"/>
                  <a:gd name="connsiteY122" fmla="*/ 7394 h 23235"/>
                  <a:gd name="connsiteX123" fmla="*/ 3537 w 20931"/>
                  <a:gd name="connsiteY123" fmla="*/ 8465 h 23235"/>
                  <a:gd name="connsiteX124" fmla="*/ 2822 w 20931"/>
                  <a:gd name="connsiteY124" fmla="*/ 7929 h 23235"/>
                  <a:gd name="connsiteX125" fmla="*/ 2858 w 20931"/>
                  <a:gd name="connsiteY125" fmla="*/ 8679 h 23235"/>
                  <a:gd name="connsiteX126" fmla="*/ 1679 w 20931"/>
                  <a:gd name="connsiteY126" fmla="*/ 8572 h 23235"/>
                  <a:gd name="connsiteX127" fmla="*/ 822 w 20931"/>
                  <a:gd name="connsiteY127" fmla="*/ 7786 h 23235"/>
                  <a:gd name="connsiteX128" fmla="*/ 1929 w 20931"/>
                  <a:gd name="connsiteY128" fmla="*/ 9323 h 23235"/>
                  <a:gd name="connsiteX129" fmla="*/ 286 w 20931"/>
                  <a:gd name="connsiteY129" fmla="*/ 11430 h 23235"/>
                  <a:gd name="connsiteX130" fmla="*/ 108 w 20931"/>
                  <a:gd name="connsiteY130" fmla="*/ 13287 h 23235"/>
                  <a:gd name="connsiteX131" fmla="*/ 2715 w 20931"/>
                  <a:gd name="connsiteY131" fmla="*/ 19752 h 23235"/>
                  <a:gd name="connsiteX132" fmla="*/ 3251 w 20931"/>
                  <a:gd name="connsiteY132" fmla="*/ 19895 h 23235"/>
                  <a:gd name="connsiteX133" fmla="*/ 4287 w 20931"/>
                  <a:gd name="connsiteY133" fmla="*/ 19752 h 23235"/>
                  <a:gd name="connsiteX134" fmla="*/ 3608 w 20931"/>
                  <a:gd name="connsiteY134" fmla="*/ 21860 h 23235"/>
                  <a:gd name="connsiteX135" fmla="*/ 7430 w 20931"/>
                  <a:gd name="connsiteY135" fmla="*/ 22610 h 23235"/>
                  <a:gd name="connsiteX136" fmla="*/ 7252 w 20931"/>
                  <a:gd name="connsiteY136" fmla="*/ 22681 h 23235"/>
                  <a:gd name="connsiteX137" fmla="*/ 14717 w 20931"/>
                  <a:gd name="connsiteY137" fmla="*/ 22038 h 23235"/>
                  <a:gd name="connsiteX138" fmla="*/ 14752 w 20931"/>
                  <a:gd name="connsiteY138" fmla="*/ 20074 h 23235"/>
                  <a:gd name="connsiteX139" fmla="*/ 17360 w 20931"/>
                  <a:gd name="connsiteY139" fmla="*/ 16538 h 23235"/>
                  <a:gd name="connsiteX140" fmla="*/ 19253 w 20931"/>
                  <a:gd name="connsiteY140" fmla="*/ 16145 h 23235"/>
                  <a:gd name="connsiteX141" fmla="*/ 19289 w 20931"/>
                  <a:gd name="connsiteY141" fmla="*/ 16466 h 23235"/>
                  <a:gd name="connsiteX142" fmla="*/ 20825 w 20931"/>
                  <a:gd name="connsiteY142" fmla="*/ 12930 h 23235"/>
                  <a:gd name="connsiteX143" fmla="*/ 19360 w 20931"/>
                  <a:gd name="connsiteY143" fmla="*/ 10573 h 23235"/>
                  <a:gd name="connsiteX144" fmla="*/ 20003 w 20931"/>
                  <a:gd name="connsiteY144" fmla="*/ 10072 h 23235"/>
                  <a:gd name="connsiteX145" fmla="*/ 20932 w 20931"/>
                  <a:gd name="connsiteY145" fmla="*/ 9823 h 23235"/>
                  <a:gd name="connsiteX146" fmla="*/ 20396 w 20931"/>
                  <a:gd name="connsiteY146" fmla="*/ 9465 h 23235"/>
                  <a:gd name="connsiteX147" fmla="*/ 20575 w 20931"/>
                  <a:gd name="connsiteY147" fmla="*/ 9429 h 23235"/>
                  <a:gd name="connsiteX148" fmla="*/ 19932 w 20931"/>
                  <a:gd name="connsiteY148" fmla="*/ 9180 h 23235"/>
                  <a:gd name="connsiteX149" fmla="*/ 19467 w 20931"/>
                  <a:gd name="connsiteY149" fmla="*/ 9323 h 23235"/>
                  <a:gd name="connsiteX150" fmla="*/ 20217 w 20931"/>
                  <a:gd name="connsiteY150" fmla="*/ 6786 h 23235"/>
                  <a:gd name="connsiteX151" fmla="*/ 15074 w 20931"/>
                  <a:gd name="connsiteY151" fmla="*/ 3786 h 23235"/>
                  <a:gd name="connsiteX152" fmla="*/ 16538 w 20931"/>
                  <a:gd name="connsiteY152" fmla="*/ 2893 h 23235"/>
                  <a:gd name="connsiteX153" fmla="*/ 15288 w 20931"/>
                  <a:gd name="connsiteY153" fmla="*/ 2429 h 23235"/>
                  <a:gd name="connsiteX154" fmla="*/ 16681 w 20931"/>
                  <a:gd name="connsiteY154" fmla="*/ 2357 h 23235"/>
                  <a:gd name="connsiteX155" fmla="*/ 12324 w 20931"/>
                  <a:gd name="connsiteY155" fmla="*/ 786 h 23235"/>
                  <a:gd name="connsiteX156" fmla="*/ 11931 w 20931"/>
                  <a:gd name="connsiteY156" fmla="*/ 1500 h 23235"/>
                  <a:gd name="connsiteX157" fmla="*/ 11859 w 20931"/>
                  <a:gd name="connsiteY157" fmla="*/ 1357 h 23235"/>
                  <a:gd name="connsiteX158" fmla="*/ 11288 w 20931"/>
                  <a:gd name="connsiteY158" fmla="*/ 2393 h 23235"/>
                  <a:gd name="connsiteX159" fmla="*/ 10859 w 20931"/>
                  <a:gd name="connsiteY159" fmla="*/ 429 h 23235"/>
                  <a:gd name="connsiteX160" fmla="*/ 9002 w 20931"/>
                  <a:gd name="connsiteY160" fmla="*/ 1322 h 23235"/>
                  <a:gd name="connsiteX161" fmla="*/ 9109 w 20931"/>
                  <a:gd name="connsiteY161" fmla="*/ 2250 h 23235"/>
                  <a:gd name="connsiteX162" fmla="*/ 8502 w 20931"/>
                  <a:gd name="connsiteY162" fmla="*/ 1821 h 23235"/>
                  <a:gd name="connsiteX163" fmla="*/ 8395 w 20931"/>
                  <a:gd name="connsiteY163" fmla="*/ 678 h 23235"/>
                  <a:gd name="connsiteX164" fmla="*/ 7823 w 20931"/>
                  <a:gd name="connsiteY164" fmla="*/ 2393 h 23235"/>
                  <a:gd name="connsiteX165" fmla="*/ 8109 w 20931"/>
                  <a:gd name="connsiteY165" fmla="*/ 964 h 23235"/>
                  <a:gd name="connsiteX166" fmla="*/ 6644 w 20931"/>
                  <a:gd name="connsiteY166" fmla="*/ 1322 h 23235"/>
                  <a:gd name="connsiteX167" fmla="*/ 6823 w 20931"/>
                  <a:gd name="connsiteY167" fmla="*/ 3429 h 23235"/>
                  <a:gd name="connsiteX168" fmla="*/ 5608 w 20931"/>
                  <a:gd name="connsiteY168" fmla="*/ 4000 h 23235"/>
                  <a:gd name="connsiteX169" fmla="*/ 5966 w 20931"/>
                  <a:gd name="connsiteY169" fmla="*/ 4965 h 23235"/>
                  <a:gd name="connsiteX170" fmla="*/ 4251 w 20931"/>
                  <a:gd name="connsiteY170" fmla="*/ 5000 h 23235"/>
                  <a:gd name="connsiteX171" fmla="*/ 4751 w 20931"/>
                  <a:gd name="connsiteY171" fmla="*/ 14109 h 23235"/>
                  <a:gd name="connsiteX172" fmla="*/ 6537 w 20931"/>
                  <a:gd name="connsiteY172" fmla="*/ 16216 h 23235"/>
                  <a:gd name="connsiteX173" fmla="*/ 9609 w 20931"/>
                  <a:gd name="connsiteY173" fmla="*/ 14037 h 23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20931" h="23235">
                    <a:moveTo>
                      <a:pt x="9609" y="14037"/>
                    </a:moveTo>
                    <a:cubicBezTo>
                      <a:pt x="9895" y="14144"/>
                      <a:pt x="9966" y="14394"/>
                      <a:pt x="10073" y="14609"/>
                    </a:cubicBezTo>
                    <a:cubicBezTo>
                      <a:pt x="10109" y="14537"/>
                      <a:pt x="10002" y="15287"/>
                      <a:pt x="10109" y="14573"/>
                    </a:cubicBezTo>
                    <a:cubicBezTo>
                      <a:pt x="10180" y="14109"/>
                      <a:pt x="10252" y="13680"/>
                      <a:pt x="10288" y="13252"/>
                    </a:cubicBezTo>
                    <a:cubicBezTo>
                      <a:pt x="10609" y="11573"/>
                      <a:pt x="11073" y="10287"/>
                      <a:pt x="11574" y="9751"/>
                    </a:cubicBezTo>
                    <a:cubicBezTo>
                      <a:pt x="11752" y="9572"/>
                      <a:pt x="11609" y="9715"/>
                      <a:pt x="11645" y="9680"/>
                    </a:cubicBezTo>
                    <a:lnTo>
                      <a:pt x="11645" y="9680"/>
                    </a:lnTo>
                    <a:lnTo>
                      <a:pt x="11645" y="9680"/>
                    </a:lnTo>
                    <a:lnTo>
                      <a:pt x="10645" y="10287"/>
                    </a:lnTo>
                    <a:lnTo>
                      <a:pt x="10645" y="10287"/>
                    </a:lnTo>
                    <a:lnTo>
                      <a:pt x="10645" y="10287"/>
                    </a:lnTo>
                    <a:lnTo>
                      <a:pt x="10645" y="10287"/>
                    </a:lnTo>
                    <a:lnTo>
                      <a:pt x="10645" y="10287"/>
                    </a:lnTo>
                    <a:lnTo>
                      <a:pt x="10752" y="10216"/>
                    </a:lnTo>
                    <a:lnTo>
                      <a:pt x="11038" y="10072"/>
                    </a:lnTo>
                    <a:cubicBezTo>
                      <a:pt x="11359" y="9965"/>
                      <a:pt x="11395" y="9965"/>
                      <a:pt x="11324" y="9965"/>
                    </a:cubicBezTo>
                    <a:cubicBezTo>
                      <a:pt x="11145" y="9965"/>
                      <a:pt x="10752" y="9858"/>
                      <a:pt x="10395" y="9644"/>
                    </a:cubicBezTo>
                    <a:lnTo>
                      <a:pt x="10288" y="9572"/>
                    </a:lnTo>
                    <a:cubicBezTo>
                      <a:pt x="10180" y="9501"/>
                      <a:pt x="10073" y="9429"/>
                      <a:pt x="10038" y="9358"/>
                    </a:cubicBezTo>
                    <a:lnTo>
                      <a:pt x="10038" y="9358"/>
                    </a:lnTo>
                    <a:cubicBezTo>
                      <a:pt x="9930" y="9287"/>
                      <a:pt x="9859" y="9180"/>
                      <a:pt x="9859" y="9180"/>
                    </a:cubicBezTo>
                    <a:lnTo>
                      <a:pt x="9859" y="9180"/>
                    </a:lnTo>
                    <a:lnTo>
                      <a:pt x="9859" y="9180"/>
                    </a:lnTo>
                    <a:lnTo>
                      <a:pt x="9859" y="9180"/>
                    </a:lnTo>
                    <a:cubicBezTo>
                      <a:pt x="9823" y="9144"/>
                      <a:pt x="9930" y="9287"/>
                      <a:pt x="10002" y="9501"/>
                    </a:cubicBezTo>
                    <a:lnTo>
                      <a:pt x="10002" y="9465"/>
                    </a:lnTo>
                    <a:cubicBezTo>
                      <a:pt x="10180" y="9929"/>
                      <a:pt x="10180" y="10322"/>
                      <a:pt x="10145" y="10573"/>
                    </a:cubicBezTo>
                    <a:lnTo>
                      <a:pt x="10145" y="10573"/>
                    </a:lnTo>
                    <a:cubicBezTo>
                      <a:pt x="10073" y="10822"/>
                      <a:pt x="10109" y="10608"/>
                      <a:pt x="10252" y="10465"/>
                    </a:cubicBezTo>
                    <a:lnTo>
                      <a:pt x="13074" y="13930"/>
                    </a:lnTo>
                    <a:cubicBezTo>
                      <a:pt x="13502" y="13930"/>
                      <a:pt x="13967" y="14001"/>
                      <a:pt x="14538" y="14180"/>
                    </a:cubicBezTo>
                    <a:cubicBezTo>
                      <a:pt x="14360" y="14109"/>
                      <a:pt x="14610" y="14180"/>
                      <a:pt x="14610" y="14180"/>
                    </a:cubicBezTo>
                    <a:cubicBezTo>
                      <a:pt x="15753" y="14537"/>
                      <a:pt x="14860" y="14252"/>
                      <a:pt x="13145" y="13430"/>
                    </a:cubicBezTo>
                    <a:cubicBezTo>
                      <a:pt x="13217" y="13287"/>
                      <a:pt x="13788" y="13609"/>
                      <a:pt x="14502" y="13930"/>
                    </a:cubicBezTo>
                    <a:cubicBezTo>
                      <a:pt x="13681" y="13537"/>
                      <a:pt x="13395" y="13252"/>
                      <a:pt x="13431" y="13109"/>
                    </a:cubicBezTo>
                    <a:lnTo>
                      <a:pt x="13717" y="13323"/>
                    </a:lnTo>
                    <a:cubicBezTo>
                      <a:pt x="13717" y="13180"/>
                      <a:pt x="13645" y="13001"/>
                      <a:pt x="13645" y="12823"/>
                    </a:cubicBezTo>
                    <a:lnTo>
                      <a:pt x="12145" y="11930"/>
                    </a:lnTo>
                    <a:cubicBezTo>
                      <a:pt x="12716" y="11966"/>
                      <a:pt x="13931" y="13073"/>
                      <a:pt x="13717" y="12644"/>
                    </a:cubicBezTo>
                    <a:lnTo>
                      <a:pt x="12574" y="11787"/>
                    </a:lnTo>
                    <a:cubicBezTo>
                      <a:pt x="12824" y="11715"/>
                      <a:pt x="13395" y="11966"/>
                      <a:pt x="14002" y="12359"/>
                    </a:cubicBezTo>
                    <a:cubicBezTo>
                      <a:pt x="14217" y="12430"/>
                      <a:pt x="14217" y="12608"/>
                      <a:pt x="14467" y="12644"/>
                    </a:cubicBezTo>
                    <a:lnTo>
                      <a:pt x="12824" y="10822"/>
                    </a:lnTo>
                    <a:cubicBezTo>
                      <a:pt x="12074" y="10037"/>
                      <a:pt x="11324" y="9251"/>
                      <a:pt x="10645" y="8536"/>
                    </a:cubicBezTo>
                    <a:cubicBezTo>
                      <a:pt x="10359" y="8179"/>
                      <a:pt x="10645" y="8358"/>
                      <a:pt x="10645" y="8215"/>
                    </a:cubicBezTo>
                    <a:cubicBezTo>
                      <a:pt x="11145" y="7751"/>
                      <a:pt x="11609" y="7322"/>
                      <a:pt x="12288" y="7036"/>
                    </a:cubicBezTo>
                    <a:cubicBezTo>
                      <a:pt x="13002" y="6858"/>
                      <a:pt x="13931" y="6644"/>
                      <a:pt x="14717" y="6465"/>
                    </a:cubicBezTo>
                    <a:lnTo>
                      <a:pt x="14967" y="6393"/>
                    </a:lnTo>
                    <a:lnTo>
                      <a:pt x="15110" y="6358"/>
                    </a:lnTo>
                    <a:lnTo>
                      <a:pt x="15110" y="6358"/>
                    </a:lnTo>
                    <a:lnTo>
                      <a:pt x="18324" y="7537"/>
                    </a:lnTo>
                    <a:lnTo>
                      <a:pt x="18324" y="7537"/>
                    </a:lnTo>
                    <a:lnTo>
                      <a:pt x="18324" y="7537"/>
                    </a:lnTo>
                    <a:lnTo>
                      <a:pt x="18324" y="7537"/>
                    </a:lnTo>
                    <a:lnTo>
                      <a:pt x="18324" y="7572"/>
                    </a:lnTo>
                    <a:lnTo>
                      <a:pt x="18432" y="7751"/>
                    </a:lnTo>
                    <a:cubicBezTo>
                      <a:pt x="18539" y="8001"/>
                      <a:pt x="18646" y="8215"/>
                      <a:pt x="18717" y="8394"/>
                    </a:cubicBezTo>
                    <a:cubicBezTo>
                      <a:pt x="18824" y="8644"/>
                      <a:pt x="18932" y="8965"/>
                      <a:pt x="19039" y="9287"/>
                    </a:cubicBezTo>
                    <a:cubicBezTo>
                      <a:pt x="19074" y="9429"/>
                      <a:pt x="19146" y="9608"/>
                      <a:pt x="19217" y="9787"/>
                    </a:cubicBezTo>
                    <a:cubicBezTo>
                      <a:pt x="18896" y="9751"/>
                      <a:pt x="18039" y="9465"/>
                      <a:pt x="17431" y="9287"/>
                    </a:cubicBezTo>
                    <a:lnTo>
                      <a:pt x="17003" y="9180"/>
                    </a:lnTo>
                    <a:cubicBezTo>
                      <a:pt x="17074" y="9215"/>
                      <a:pt x="16467" y="8965"/>
                      <a:pt x="16503" y="9037"/>
                    </a:cubicBezTo>
                    <a:cubicBezTo>
                      <a:pt x="16503" y="9072"/>
                      <a:pt x="16538" y="9180"/>
                      <a:pt x="16538" y="9287"/>
                    </a:cubicBezTo>
                    <a:cubicBezTo>
                      <a:pt x="16574" y="9501"/>
                      <a:pt x="16574" y="9429"/>
                      <a:pt x="16610" y="9680"/>
                    </a:cubicBezTo>
                    <a:lnTo>
                      <a:pt x="16646" y="9965"/>
                    </a:lnTo>
                    <a:cubicBezTo>
                      <a:pt x="16646" y="10037"/>
                      <a:pt x="16646" y="10216"/>
                      <a:pt x="16646" y="10072"/>
                    </a:cubicBezTo>
                    <a:cubicBezTo>
                      <a:pt x="16646" y="10144"/>
                      <a:pt x="16646" y="10216"/>
                      <a:pt x="16646" y="10537"/>
                    </a:cubicBezTo>
                    <a:lnTo>
                      <a:pt x="16646" y="10822"/>
                    </a:lnTo>
                    <a:cubicBezTo>
                      <a:pt x="16574" y="11858"/>
                      <a:pt x="16360" y="12751"/>
                      <a:pt x="15896" y="13716"/>
                    </a:cubicBezTo>
                    <a:cubicBezTo>
                      <a:pt x="15503" y="16002"/>
                      <a:pt x="12788" y="13680"/>
                      <a:pt x="12002" y="12823"/>
                    </a:cubicBezTo>
                    <a:cubicBezTo>
                      <a:pt x="10788" y="11394"/>
                      <a:pt x="10216" y="8358"/>
                      <a:pt x="12145" y="7072"/>
                    </a:cubicBezTo>
                    <a:cubicBezTo>
                      <a:pt x="12252" y="7036"/>
                      <a:pt x="12359" y="6929"/>
                      <a:pt x="12359" y="6929"/>
                    </a:cubicBezTo>
                    <a:cubicBezTo>
                      <a:pt x="9680" y="5429"/>
                      <a:pt x="20682" y="10716"/>
                      <a:pt x="17967" y="9037"/>
                    </a:cubicBezTo>
                    <a:cubicBezTo>
                      <a:pt x="18146" y="8751"/>
                      <a:pt x="18110" y="8822"/>
                      <a:pt x="18181" y="8679"/>
                    </a:cubicBezTo>
                    <a:lnTo>
                      <a:pt x="18610" y="8108"/>
                    </a:lnTo>
                    <a:cubicBezTo>
                      <a:pt x="18360" y="8501"/>
                      <a:pt x="23611" y="571"/>
                      <a:pt x="8788" y="214"/>
                    </a:cubicBezTo>
                    <a:lnTo>
                      <a:pt x="8502" y="0"/>
                    </a:lnTo>
                    <a:cubicBezTo>
                      <a:pt x="7252" y="464"/>
                      <a:pt x="6716" y="1071"/>
                      <a:pt x="7859" y="2643"/>
                    </a:cubicBezTo>
                    <a:cubicBezTo>
                      <a:pt x="5930" y="1786"/>
                      <a:pt x="7216" y="3429"/>
                      <a:pt x="6466" y="3429"/>
                    </a:cubicBezTo>
                    <a:lnTo>
                      <a:pt x="6323" y="3322"/>
                    </a:lnTo>
                    <a:cubicBezTo>
                      <a:pt x="7573" y="4465"/>
                      <a:pt x="4930" y="3108"/>
                      <a:pt x="6109" y="4107"/>
                    </a:cubicBezTo>
                    <a:cubicBezTo>
                      <a:pt x="5966" y="4000"/>
                      <a:pt x="5466" y="3643"/>
                      <a:pt x="5466" y="3607"/>
                    </a:cubicBezTo>
                    <a:cubicBezTo>
                      <a:pt x="5644" y="3893"/>
                      <a:pt x="5966" y="4429"/>
                      <a:pt x="4966" y="3607"/>
                    </a:cubicBezTo>
                    <a:cubicBezTo>
                      <a:pt x="5180" y="4143"/>
                      <a:pt x="4680" y="3965"/>
                      <a:pt x="6466" y="6108"/>
                    </a:cubicBezTo>
                    <a:lnTo>
                      <a:pt x="6180" y="5751"/>
                    </a:lnTo>
                    <a:cubicBezTo>
                      <a:pt x="7430" y="7358"/>
                      <a:pt x="6501" y="6179"/>
                      <a:pt x="7144" y="7001"/>
                    </a:cubicBezTo>
                    <a:cubicBezTo>
                      <a:pt x="7002" y="6822"/>
                      <a:pt x="6930" y="6750"/>
                      <a:pt x="6894" y="6679"/>
                    </a:cubicBezTo>
                    <a:cubicBezTo>
                      <a:pt x="8180" y="8251"/>
                      <a:pt x="7466" y="7358"/>
                      <a:pt x="8144" y="8072"/>
                    </a:cubicBezTo>
                    <a:lnTo>
                      <a:pt x="7323" y="7108"/>
                    </a:lnTo>
                    <a:lnTo>
                      <a:pt x="7823" y="7537"/>
                    </a:lnTo>
                    <a:lnTo>
                      <a:pt x="7895" y="7679"/>
                    </a:lnTo>
                    <a:cubicBezTo>
                      <a:pt x="10323" y="10465"/>
                      <a:pt x="6609" y="6144"/>
                      <a:pt x="8466" y="8037"/>
                    </a:cubicBezTo>
                    <a:cubicBezTo>
                      <a:pt x="8395" y="7894"/>
                      <a:pt x="9930" y="9572"/>
                      <a:pt x="11395" y="10894"/>
                    </a:cubicBezTo>
                    <a:cubicBezTo>
                      <a:pt x="12824" y="12144"/>
                      <a:pt x="14217" y="13109"/>
                      <a:pt x="13645" y="12216"/>
                    </a:cubicBezTo>
                    <a:cubicBezTo>
                      <a:pt x="15110" y="13323"/>
                      <a:pt x="11359" y="10287"/>
                      <a:pt x="12574" y="11001"/>
                    </a:cubicBezTo>
                    <a:cubicBezTo>
                      <a:pt x="11073" y="9572"/>
                      <a:pt x="11538" y="10216"/>
                      <a:pt x="10395" y="9037"/>
                    </a:cubicBezTo>
                    <a:cubicBezTo>
                      <a:pt x="11252" y="9465"/>
                      <a:pt x="9037" y="7286"/>
                      <a:pt x="10145" y="7965"/>
                    </a:cubicBezTo>
                    <a:lnTo>
                      <a:pt x="8930" y="6929"/>
                    </a:lnTo>
                    <a:cubicBezTo>
                      <a:pt x="11288" y="8394"/>
                      <a:pt x="7466" y="5179"/>
                      <a:pt x="9645" y="6572"/>
                    </a:cubicBezTo>
                    <a:cubicBezTo>
                      <a:pt x="10716" y="6893"/>
                      <a:pt x="5930" y="3929"/>
                      <a:pt x="8395" y="5215"/>
                    </a:cubicBezTo>
                    <a:lnTo>
                      <a:pt x="6680" y="4107"/>
                    </a:lnTo>
                    <a:cubicBezTo>
                      <a:pt x="6394" y="3857"/>
                      <a:pt x="8752" y="5215"/>
                      <a:pt x="7930" y="4643"/>
                    </a:cubicBezTo>
                    <a:cubicBezTo>
                      <a:pt x="6859" y="4072"/>
                      <a:pt x="7073" y="4036"/>
                      <a:pt x="6073" y="3572"/>
                    </a:cubicBezTo>
                    <a:cubicBezTo>
                      <a:pt x="4430" y="2679"/>
                      <a:pt x="8216" y="4215"/>
                      <a:pt x="5394" y="2893"/>
                    </a:cubicBezTo>
                    <a:cubicBezTo>
                      <a:pt x="7252" y="3607"/>
                      <a:pt x="6037" y="3072"/>
                      <a:pt x="7359" y="3572"/>
                    </a:cubicBezTo>
                    <a:cubicBezTo>
                      <a:pt x="6537" y="3250"/>
                      <a:pt x="7216" y="3500"/>
                      <a:pt x="5430" y="2857"/>
                    </a:cubicBezTo>
                    <a:cubicBezTo>
                      <a:pt x="5323" y="2786"/>
                      <a:pt x="5358" y="2821"/>
                      <a:pt x="5644" y="2929"/>
                    </a:cubicBezTo>
                    <a:lnTo>
                      <a:pt x="4608" y="2536"/>
                    </a:lnTo>
                    <a:cubicBezTo>
                      <a:pt x="2644" y="1786"/>
                      <a:pt x="5537" y="2964"/>
                      <a:pt x="5073" y="2893"/>
                    </a:cubicBezTo>
                    <a:cubicBezTo>
                      <a:pt x="5394" y="3000"/>
                      <a:pt x="5394" y="2964"/>
                      <a:pt x="6001" y="3250"/>
                    </a:cubicBezTo>
                    <a:lnTo>
                      <a:pt x="5751" y="3250"/>
                    </a:lnTo>
                    <a:lnTo>
                      <a:pt x="5037" y="2893"/>
                    </a:lnTo>
                    <a:lnTo>
                      <a:pt x="4465" y="2750"/>
                    </a:lnTo>
                    <a:lnTo>
                      <a:pt x="5358" y="3214"/>
                    </a:lnTo>
                    <a:cubicBezTo>
                      <a:pt x="4787" y="3036"/>
                      <a:pt x="3394" y="2179"/>
                      <a:pt x="4501" y="2929"/>
                    </a:cubicBezTo>
                    <a:cubicBezTo>
                      <a:pt x="5108" y="3393"/>
                      <a:pt x="5680" y="3572"/>
                      <a:pt x="5823" y="3822"/>
                    </a:cubicBezTo>
                    <a:cubicBezTo>
                      <a:pt x="5037" y="3679"/>
                      <a:pt x="4430" y="2893"/>
                      <a:pt x="3787" y="3179"/>
                    </a:cubicBezTo>
                    <a:cubicBezTo>
                      <a:pt x="4644" y="3786"/>
                      <a:pt x="4394" y="4000"/>
                      <a:pt x="4358" y="4393"/>
                    </a:cubicBezTo>
                    <a:lnTo>
                      <a:pt x="3644" y="3822"/>
                    </a:lnTo>
                    <a:cubicBezTo>
                      <a:pt x="3858" y="5572"/>
                      <a:pt x="1751" y="2929"/>
                      <a:pt x="1787" y="4607"/>
                    </a:cubicBezTo>
                    <a:lnTo>
                      <a:pt x="1322" y="4143"/>
                    </a:lnTo>
                    <a:lnTo>
                      <a:pt x="2715" y="5500"/>
                    </a:lnTo>
                    <a:cubicBezTo>
                      <a:pt x="3644" y="7394"/>
                      <a:pt x="751" y="5036"/>
                      <a:pt x="2251" y="7394"/>
                    </a:cubicBezTo>
                    <a:cubicBezTo>
                      <a:pt x="2358" y="6893"/>
                      <a:pt x="4108" y="8179"/>
                      <a:pt x="3537" y="8465"/>
                    </a:cubicBezTo>
                    <a:lnTo>
                      <a:pt x="2822" y="7929"/>
                    </a:lnTo>
                    <a:cubicBezTo>
                      <a:pt x="2858" y="8322"/>
                      <a:pt x="3144" y="8536"/>
                      <a:pt x="2858" y="8679"/>
                    </a:cubicBezTo>
                    <a:cubicBezTo>
                      <a:pt x="2501" y="8287"/>
                      <a:pt x="1751" y="8037"/>
                      <a:pt x="1679" y="8572"/>
                    </a:cubicBezTo>
                    <a:lnTo>
                      <a:pt x="822" y="7786"/>
                    </a:lnTo>
                    <a:cubicBezTo>
                      <a:pt x="1179" y="8322"/>
                      <a:pt x="1537" y="8858"/>
                      <a:pt x="1929" y="9323"/>
                    </a:cubicBezTo>
                    <a:cubicBezTo>
                      <a:pt x="751" y="9715"/>
                      <a:pt x="1572" y="11323"/>
                      <a:pt x="286" y="11430"/>
                    </a:cubicBezTo>
                    <a:cubicBezTo>
                      <a:pt x="286" y="11394"/>
                      <a:pt x="-214" y="12466"/>
                      <a:pt x="108" y="13287"/>
                    </a:cubicBezTo>
                    <a:lnTo>
                      <a:pt x="2715" y="19752"/>
                    </a:lnTo>
                    <a:lnTo>
                      <a:pt x="3251" y="19895"/>
                    </a:lnTo>
                    <a:cubicBezTo>
                      <a:pt x="3608" y="20002"/>
                      <a:pt x="4001" y="19967"/>
                      <a:pt x="4287" y="19752"/>
                    </a:cubicBezTo>
                    <a:cubicBezTo>
                      <a:pt x="3358" y="20181"/>
                      <a:pt x="4465" y="21217"/>
                      <a:pt x="3608" y="21860"/>
                    </a:cubicBezTo>
                    <a:cubicBezTo>
                      <a:pt x="4751" y="21502"/>
                      <a:pt x="6823" y="21467"/>
                      <a:pt x="7430" y="22610"/>
                    </a:cubicBezTo>
                    <a:lnTo>
                      <a:pt x="7252" y="22681"/>
                    </a:lnTo>
                    <a:cubicBezTo>
                      <a:pt x="10502" y="24396"/>
                      <a:pt x="12324" y="21538"/>
                      <a:pt x="14717" y="22038"/>
                    </a:cubicBezTo>
                    <a:cubicBezTo>
                      <a:pt x="14252" y="21074"/>
                      <a:pt x="15574" y="21181"/>
                      <a:pt x="14752" y="20074"/>
                    </a:cubicBezTo>
                    <a:cubicBezTo>
                      <a:pt x="15753" y="18216"/>
                      <a:pt x="19717" y="20110"/>
                      <a:pt x="17360" y="16538"/>
                    </a:cubicBezTo>
                    <a:cubicBezTo>
                      <a:pt x="17753" y="15823"/>
                      <a:pt x="18753" y="16431"/>
                      <a:pt x="19253" y="16145"/>
                    </a:cubicBezTo>
                    <a:lnTo>
                      <a:pt x="19289" y="16466"/>
                    </a:lnTo>
                    <a:cubicBezTo>
                      <a:pt x="20075" y="14787"/>
                      <a:pt x="20217" y="14288"/>
                      <a:pt x="20825" y="12930"/>
                    </a:cubicBezTo>
                    <a:cubicBezTo>
                      <a:pt x="20682" y="12108"/>
                      <a:pt x="18753" y="11573"/>
                      <a:pt x="19360" y="10573"/>
                    </a:cubicBezTo>
                    <a:cubicBezTo>
                      <a:pt x="20075" y="11001"/>
                      <a:pt x="20039" y="10537"/>
                      <a:pt x="20003" y="10072"/>
                    </a:cubicBezTo>
                    <a:cubicBezTo>
                      <a:pt x="20110" y="10358"/>
                      <a:pt x="20396" y="10501"/>
                      <a:pt x="20932" y="9823"/>
                    </a:cubicBezTo>
                    <a:cubicBezTo>
                      <a:pt x="20682" y="9715"/>
                      <a:pt x="20539" y="9608"/>
                      <a:pt x="20396" y="9465"/>
                    </a:cubicBezTo>
                    <a:cubicBezTo>
                      <a:pt x="20467" y="9465"/>
                      <a:pt x="20503" y="9429"/>
                      <a:pt x="20575" y="9429"/>
                    </a:cubicBezTo>
                    <a:cubicBezTo>
                      <a:pt x="20253" y="8644"/>
                      <a:pt x="20003" y="8822"/>
                      <a:pt x="19932" y="9180"/>
                    </a:cubicBezTo>
                    <a:cubicBezTo>
                      <a:pt x="19825" y="9180"/>
                      <a:pt x="19682" y="9215"/>
                      <a:pt x="19467" y="9323"/>
                    </a:cubicBezTo>
                    <a:cubicBezTo>
                      <a:pt x="20467" y="8394"/>
                      <a:pt x="19003" y="7286"/>
                      <a:pt x="20217" y="6786"/>
                    </a:cubicBezTo>
                    <a:cubicBezTo>
                      <a:pt x="19146" y="4715"/>
                      <a:pt x="16574" y="4000"/>
                      <a:pt x="15074" y="3786"/>
                    </a:cubicBezTo>
                    <a:cubicBezTo>
                      <a:pt x="15253" y="3108"/>
                      <a:pt x="15896" y="2750"/>
                      <a:pt x="16538" y="2893"/>
                    </a:cubicBezTo>
                    <a:cubicBezTo>
                      <a:pt x="16110" y="2679"/>
                      <a:pt x="15717" y="2572"/>
                      <a:pt x="15288" y="2429"/>
                    </a:cubicBezTo>
                    <a:cubicBezTo>
                      <a:pt x="15753" y="1571"/>
                      <a:pt x="16217" y="2286"/>
                      <a:pt x="16681" y="2357"/>
                    </a:cubicBezTo>
                    <a:cubicBezTo>
                      <a:pt x="15860" y="-72"/>
                      <a:pt x="13181" y="2357"/>
                      <a:pt x="12324" y="786"/>
                    </a:cubicBezTo>
                    <a:lnTo>
                      <a:pt x="11931" y="1500"/>
                    </a:lnTo>
                    <a:lnTo>
                      <a:pt x="11859" y="1357"/>
                    </a:lnTo>
                    <a:cubicBezTo>
                      <a:pt x="11788" y="1750"/>
                      <a:pt x="11466" y="2286"/>
                      <a:pt x="11288" y="2393"/>
                    </a:cubicBezTo>
                    <a:cubicBezTo>
                      <a:pt x="11216" y="1536"/>
                      <a:pt x="11502" y="429"/>
                      <a:pt x="10859" y="429"/>
                    </a:cubicBezTo>
                    <a:cubicBezTo>
                      <a:pt x="10395" y="-429"/>
                      <a:pt x="9466" y="786"/>
                      <a:pt x="9002" y="1322"/>
                    </a:cubicBezTo>
                    <a:cubicBezTo>
                      <a:pt x="9288" y="1464"/>
                      <a:pt x="9216" y="1929"/>
                      <a:pt x="9109" y="2250"/>
                    </a:cubicBezTo>
                    <a:cubicBezTo>
                      <a:pt x="8859" y="2286"/>
                      <a:pt x="8645" y="1464"/>
                      <a:pt x="8502" y="1821"/>
                    </a:cubicBezTo>
                    <a:lnTo>
                      <a:pt x="8395" y="678"/>
                    </a:lnTo>
                    <a:cubicBezTo>
                      <a:pt x="8573" y="1750"/>
                      <a:pt x="7859" y="1929"/>
                      <a:pt x="7823" y="2393"/>
                    </a:cubicBezTo>
                    <a:cubicBezTo>
                      <a:pt x="7573" y="1571"/>
                      <a:pt x="8109" y="1607"/>
                      <a:pt x="8109" y="964"/>
                    </a:cubicBezTo>
                    <a:cubicBezTo>
                      <a:pt x="7109" y="1179"/>
                      <a:pt x="7573" y="1071"/>
                      <a:pt x="6644" y="1322"/>
                    </a:cubicBezTo>
                    <a:cubicBezTo>
                      <a:pt x="6287" y="2250"/>
                      <a:pt x="6894" y="2393"/>
                      <a:pt x="6823" y="3429"/>
                    </a:cubicBezTo>
                    <a:cubicBezTo>
                      <a:pt x="6430" y="3714"/>
                      <a:pt x="6216" y="4572"/>
                      <a:pt x="5608" y="4000"/>
                    </a:cubicBezTo>
                    <a:lnTo>
                      <a:pt x="5966" y="4965"/>
                    </a:lnTo>
                    <a:cubicBezTo>
                      <a:pt x="5430" y="5893"/>
                      <a:pt x="5001" y="5893"/>
                      <a:pt x="4251" y="5000"/>
                    </a:cubicBezTo>
                    <a:cubicBezTo>
                      <a:pt x="2822" y="9787"/>
                      <a:pt x="3894" y="12537"/>
                      <a:pt x="4751" y="14109"/>
                    </a:cubicBezTo>
                    <a:cubicBezTo>
                      <a:pt x="5644" y="15716"/>
                      <a:pt x="6537" y="16216"/>
                      <a:pt x="6537" y="16216"/>
                    </a:cubicBezTo>
                    <a:cubicBezTo>
                      <a:pt x="8430" y="18002"/>
                      <a:pt x="8359" y="14966"/>
                      <a:pt x="9609" y="140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" name="Graphic 511">
              <a:extLst>
                <a:ext uri="{FF2B5EF4-FFF2-40B4-BE49-F238E27FC236}">
                  <a16:creationId xmlns:a16="http://schemas.microsoft.com/office/drawing/2014/main" id="{D10F3F4D-68C1-A446-B8AD-7829F4FA6E0E}"/>
                </a:ext>
              </a:extLst>
            </p:cNvPr>
            <p:cNvGrpSpPr/>
            <p:nvPr/>
          </p:nvGrpSpPr>
          <p:grpSpPr>
            <a:xfrm>
              <a:off x="8087807" y="6611388"/>
              <a:ext cx="21718" cy="23762"/>
              <a:chOff x="8087807" y="6611388"/>
              <a:chExt cx="21718" cy="23762"/>
            </a:xfrm>
            <a:grpFill/>
          </p:grpSpPr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C732D2EC-5488-B545-9B81-8F4D791F0625}"/>
                  </a:ext>
                </a:extLst>
              </p:cNvPr>
              <p:cNvSpPr/>
              <p:nvPr/>
            </p:nvSpPr>
            <p:spPr>
              <a:xfrm>
                <a:off x="8108274" y="6622113"/>
                <a:ext cx="428" cy="357"/>
              </a:xfrm>
              <a:custGeom>
                <a:avLst/>
                <a:gdLst>
                  <a:gd name="connsiteX0" fmla="*/ 429 w 428"/>
                  <a:gd name="connsiteY0" fmla="*/ 0 h 357"/>
                  <a:gd name="connsiteX1" fmla="*/ 0 w 428"/>
                  <a:gd name="connsiteY1" fmla="*/ 358 h 357"/>
                  <a:gd name="connsiteX2" fmla="*/ 429 w 428"/>
                  <a:gd name="connsiteY2" fmla="*/ 0 h 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357">
                    <a:moveTo>
                      <a:pt x="429" y="0"/>
                    </a:moveTo>
                    <a:lnTo>
                      <a:pt x="0" y="358"/>
                    </a:lnTo>
                    <a:cubicBezTo>
                      <a:pt x="179" y="358"/>
                      <a:pt x="357" y="286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DAA03FCA-CFF9-3C4C-A7EB-E5C31EBD232E}"/>
                  </a:ext>
                </a:extLst>
              </p:cNvPr>
              <p:cNvSpPr/>
              <p:nvPr/>
            </p:nvSpPr>
            <p:spPr>
              <a:xfrm>
                <a:off x="8108882" y="6623899"/>
                <a:ext cx="71" cy="71"/>
              </a:xfrm>
              <a:custGeom>
                <a:avLst/>
                <a:gdLst>
                  <a:gd name="connsiteX0" fmla="*/ 0 w 71"/>
                  <a:gd name="connsiteY0" fmla="*/ 0 h 71"/>
                  <a:gd name="connsiteX1" fmla="*/ 71 w 71"/>
                  <a:gd name="connsiteY1" fmla="*/ 72 h 71"/>
                  <a:gd name="connsiteX2" fmla="*/ 0 w 71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71">
                    <a:moveTo>
                      <a:pt x="0" y="0"/>
                    </a:moveTo>
                    <a:lnTo>
                      <a:pt x="71" y="72"/>
                    </a:lnTo>
                    <a:cubicBezTo>
                      <a:pt x="71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3CFC3F1-7223-7248-B853-47B9AE8EC987}"/>
                  </a:ext>
                </a:extLst>
              </p:cNvPr>
              <p:cNvSpPr/>
              <p:nvPr/>
            </p:nvSpPr>
            <p:spPr>
              <a:xfrm>
                <a:off x="8094487" y="6620077"/>
                <a:ext cx="71" cy="71"/>
              </a:xfrm>
              <a:custGeom>
                <a:avLst/>
                <a:gdLst>
                  <a:gd name="connsiteX0" fmla="*/ 71 w 71"/>
                  <a:gd name="connsiteY0" fmla="*/ 72 h 71"/>
                  <a:gd name="connsiteX1" fmla="*/ 71 w 71"/>
                  <a:gd name="connsiteY1" fmla="*/ 36 h 71"/>
                  <a:gd name="connsiteX2" fmla="*/ 0 w 71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71">
                    <a:moveTo>
                      <a:pt x="71" y="72"/>
                    </a:moveTo>
                    <a:lnTo>
                      <a:pt x="71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7404AD54-39C1-3D46-86A6-0DBFDE340FCC}"/>
                  </a:ext>
                </a:extLst>
              </p:cNvPr>
              <p:cNvSpPr/>
              <p:nvPr/>
            </p:nvSpPr>
            <p:spPr>
              <a:xfrm>
                <a:off x="8087807" y="6611388"/>
                <a:ext cx="21718" cy="23762"/>
              </a:xfrm>
              <a:custGeom>
                <a:avLst/>
                <a:gdLst>
                  <a:gd name="connsiteX0" fmla="*/ 14680 w 21718"/>
                  <a:gd name="connsiteY0" fmla="*/ 11011 h 23762"/>
                  <a:gd name="connsiteX1" fmla="*/ 13144 w 21718"/>
                  <a:gd name="connsiteY1" fmla="*/ 10725 h 23762"/>
                  <a:gd name="connsiteX2" fmla="*/ 7680 w 21718"/>
                  <a:gd name="connsiteY2" fmla="*/ 8832 h 23762"/>
                  <a:gd name="connsiteX3" fmla="*/ 6536 w 21718"/>
                  <a:gd name="connsiteY3" fmla="*/ 8332 h 23762"/>
                  <a:gd name="connsiteX4" fmla="*/ 6751 w 21718"/>
                  <a:gd name="connsiteY4" fmla="*/ 8760 h 23762"/>
                  <a:gd name="connsiteX5" fmla="*/ 7572 w 21718"/>
                  <a:gd name="connsiteY5" fmla="*/ 9867 h 23762"/>
                  <a:gd name="connsiteX6" fmla="*/ 6894 w 21718"/>
                  <a:gd name="connsiteY6" fmla="*/ 9331 h 23762"/>
                  <a:gd name="connsiteX7" fmla="*/ 7037 w 21718"/>
                  <a:gd name="connsiteY7" fmla="*/ 9582 h 23762"/>
                  <a:gd name="connsiteX8" fmla="*/ 6858 w 21718"/>
                  <a:gd name="connsiteY8" fmla="*/ 9403 h 23762"/>
                  <a:gd name="connsiteX9" fmla="*/ 7322 w 21718"/>
                  <a:gd name="connsiteY9" fmla="*/ 9903 h 23762"/>
                  <a:gd name="connsiteX10" fmla="*/ 7287 w 21718"/>
                  <a:gd name="connsiteY10" fmla="*/ 9867 h 23762"/>
                  <a:gd name="connsiteX11" fmla="*/ 8072 w 21718"/>
                  <a:gd name="connsiteY11" fmla="*/ 10689 h 23762"/>
                  <a:gd name="connsiteX12" fmla="*/ 7930 w 21718"/>
                  <a:gd name="connsiteY12" fmla="*/ 10546 h 23762"/>
                  <a:gd name="connsiteX13" fmla="*/ 10216 w 21718"/>
                  <a:gd name="connsiteY13" fmla="*/ 13189 h 23762"/>
                  <a:gd name="connsiteX14" fmla="*/ 13823 w 21718"/>
                  <a:gd name="connsiteY14" fmla="*/ 11653 h 23762"/>
                  <a:gd name="connsiteX15" fmla="*/ 13787 w 21718"/>
                  <a:gd name="connsiteY15" fmla="*/ 11868 h 23762"/>
                  <a:gd name="connsiteX16" fmla="*/ 13787 w 21718"/>
                  <a:gd name="connsiteY16" fmla="*/ 11868 h 23762"/>
                  <a:gd name="connsiteX17" fmla="*/ 13395 w 21718"/>
                  <a:gd name="connsiteY17" fmla="*/ 12618 h 23762"/>
                  <a:gd name="connsiteX18" fmla="*/ 13395 w 21718"/>
                  <a:gd name="connsiteY18" fmla="*/ 12618 h 23762"/>
                  <a:gd name="connsiteX19" fmla="*/ 13644 w 21718"/>
                  <a:gd name="connsiteY19" fmla="*/ 12546 h 23762"/>
                  <a:gd name="connsiteX20" fmla="*/ 13644 w 21718"/>
                  <a:gd name="connsiteY20" fmla="*/ 12546 h 23762"/>
                  <a:gd name="connsiteX21" fmla="*/ 14002 w 21718"/>
                  <a:gd name="connsiteY21" fmla="*/ 12439 h 23762"/>
                  <a:gd name="connsiteX22" fmla="*/ 14145 w 21718"/>
                  <a:gd name="connsiteY22" fmla="*/ 12404 h 23762"/>
                  <a:gd name="connsiteX23" fmla="*/ 14359 w 21718"/>
                  <a:gd name="connsiteY23" fmla="*/ 12368 h 23762"/>
                  <a:gd name="connsiteX24" fmla="*/ 14323 w 21718"/>
                  <a:gd name="connsiteY24" fmla="*/ 12368 h 23762"/>
                  <a:gd name="connsiteX25" fmla="*/ 14645 w 21718"/>
                  <a:gd name="connsiteY25" fmla="*/ 12368 h 23762"/>
                  <a:gd name="connsiteX26" fmla="*/ 13430 w 21718"/>
                  <a:gd name="connsiteY26" fmla="*/ 12368 h 23762"/>
                  <a:gd name="connsiteX27" fmla="*/ 14609 w 21718"/>
                  <a:gd name="connsiteY27" fmla="*/ 12368 h 23762"/>
                  <a:gd name="connsiteX28" fmla="*/ 14752 w 21718"/>
                  <a:gd name="connsiteY28" fmla="*/ 12368 h 23762"/>
                  <a:gd name="connsiteX29" fmla="*/ 13680 w 21718"/>
                  <a:gd name="connsiteY29" fmla="*/ 12296 h 23762"/>
                  <a:gd name="connsiteX30" fmla="*/ 14930 w 21718"/>
                  <a:gd name="connsiteY30" fmla="*/ 12368 h 23762"/>
                  <a:gd name="connsiteX31" fmla="*/ 15038 w 21718"/>
                  <a:gd name="connsiteY31" fmla="*/ 12404 h 23762"/>
                  <a:gd name="connsiteX32" fmla="*/ 13680 w 21718"/>
                  <a:gd name="connsiteY32" fmla="*/ 11117 h 23762"/>
                  <a:gd name="connsiteX33" fmla="*/ 13680 w 21718"/>
                  <a:gd name="connsiteY33" fmla="*/ 11117 h 23762"/>
                  <a:gd name="connsiteX34" fmla="*/ 13680 w 21718"/>
                  <a:gd name="connsiteY34" fmla="*/ 11082 h 23762"/>
                  <a:gd name="connsiteX35" fmla="*/ 13680 w 21718"/>
                  <a:gd name="connsiteY35" fmla="*/ 11153 h 23762"/>
                  <a:gd name="connsiteX36" fmla="*/ 13680 w 21718"/>
                  <a:gd name="connsiteY36" fmla="*/ 11189 h 23762"/>
                  <a:gd name="connsiteX37" fmla="*/ 13680 w 21718"/>
                  <a:gd name="connsiteY37" fmla="*/ 11296 h 23762"/>
                  <a:gd name="connsiteX38" fmla="*/ 13680 w 21718"/>
                  <a:gd name="connsiteY38" fmla="*/ 11368 h 23762"/>
                  <a:gd name="connsiteX39" fmla="*/ 13109 w 21718"/>
                  <a:gd name="connsiteY39" fmla="*/ 13189 h 23762"/>
                  <a:gd name="connsiteX40" fmla="*/ 12716 w 21718"/>
                  <a:gd name="connsiteY40" fmla="*/ 13832 h 23762"/>
                  <a:gd name="connsiteX41" fmla="*/ 8465 w 21718"/>
                  <a:gd name="connsiteY41" fmla="*/ 9653 h 23762"/>
                  <a:gd name="connsiteX42" fmla="*/ 9644 w 21718"/>
                  <a:gd name="connsiteY42" fmla="*/ 9618 h 23762"/>
                  <a:gd name="connsiteX43" fmla="*/ 10430 w 21718"/>
                  <a:gd name="connsiteY43" fmla="*/ 9689 h 23762"/>
                  <a:gd name="connsiteX44" fmla="*/ 9144 w 21718"/>
                  <a:gd name="connsiteY44" fmla="*/ 8689 h 23762"/>
                  <a:gd name="connsiteX45" fmla="*/ 21431 w 21718"/>
                  <a:gd name="connsiteY45" fmla="*/ 16618 h 23762"/>
                  <a:gd name="connsiteX46" fmla="*/ 21038 w 21718"/>
                  <a:gd name="connsiteY46" fmla="*/ 16190 h 23762"/>
                  <a:gd name="connsiteX47" fmla="*/ 20681 w 21718"/>
                  <a:gd name="connsiteY47" fmla="*/ 15940 h 23762"/>
                  <a:gd name="connsiteX48" fmla="*/ 21217 w 21718"/>
                  <a:gd name="connsiteY48" fmla="*/ 15440 h 23762"/>
                  <a:gd name="connsiteX49" fmla="*/ 20717 w 21718"/>
                  <a:gd name="connsiteY49" fmla="*/ 13546 h 23762"/>
                  <a:gd name="connsiteX50" fmla="*/ 10858 w 21718"/>
                  <a:gd name="connsiteY50" fmla="*/ 8474 h 23762"/>
                  <a:gd name="connsiteX51" fmla="*/ 10573 w 21718"/>
                  <a:gd name="connsiteY51" fmla="*/ 8260 h 23762"/>
                  <a:gd name="connsiteX52" fmla="*/ 10394 w 21718"/>
                  <a:gd name="connsiteY52" fmla="*/ 10082 h 23762"/>
                  <a:gd name="connsiteX53" fmla="*/ 9215 w 21718"/>
                  <a:gd name="connsiteY53" fmla="*/ 10367 h 23762"/>
                  <a:gd name="connsiteX54" fmla="*/ 9072 w 21718"/>
                  <a:gd name="connsiteY54" fmla="*/ 10296 h 23762"/>
                  <a:gd name="connsiteX55" fmla="*/ 8251 w 21718"/>
                  <a:gd name="connsiteY55" fmla="*/ 11189 h 23762"/>
                  <a:gd name="connsiteX56" fmla="*/ 19038 w 21718"/>
                  <a:gd name="connsiteY56" fmla="*/ 18226 h 23762"/>
                  <a:gd name="connsiteX57" fmla="*/ 19002 w 21718"/>
                  <a:gd name="connsiteY57" fmla="*/ 17690 h 23762"/>
                  <a:gd name="connsiteX58" fmla="*/ 19431 w 21718"/>
                  <a:gd name="connsiteY58" fmla="*/ 18368 h 23762"/>
                  <a:gd name="connsiteX59" fmla="*/ 20610 w 21718"/>
                  <a:gd name="connsiteY59" fmla="*/ 17761 h 23762"/>
                  <a:gd name="connsiteX60" fmla="*/ 21003 w 21718"/>
                  <a:gd name="connsiteY60" fmla="*/ 13618 h 23762"/>
                  <a:gd name="connsiteX61" fmla="*/ 21288 w 21718"/>
                  <a:gd name="connsiteY61" fmla="*/ 13796 h 23762"/>
                  <a:gd name="connsiteX62" fmla="*/ 20788 w 21718"/>
                  <a:gd name="connsiteY62" fmla="*/ 12546 h 23762"/>
                  <a:gd name="connsiteX63" fmla="*/ 21110 w 21718"/>
                  <a:gd name="connsiteY63" fmla="*/ 12582 h 23762"/>
                  <a:gd name="connsiteX64" fmla="*/ 20681 w 21718"/>
                  <a:gd name="connsiteY64" fmla="*/ 10832 h 23762"/>
                  <a:gd name="connsiteX65" fmla="*/ 21503 w 21718"/>
                  <a:gd name="connsiteY65" fmla="*/ 10903 h 23762"/>
                  <a:gd name="connsiteX66" fmla="*/ 21360 w 21718"/>
                  <a:gd name="connsiteY66" fmla="*/ 10010 h 23762"/>
                  <a:gd name="connsiteX67" fmla="*/ 21181 w 21718"/>
                  <a:gd name="connsiteY67" fmla="*/ 10332 h 23762"/>
                  <a:gd name="connsiteX68" fmla="*/ 21145 w 21718"/>
                  <a:gd name="connsiteY68" fmla="*/ 9117 h 23762"/>
                  <a:gd name="connsiteX69" fmla="*/ 17502 w 21718"/>
                  <a:gd name="connsiteY69" fmla="*/ 8367 h 23762"/>
                  <a:gd name="connsiteX70" fmla="*/ 16752 w 21718"/>
                  <a:gd name="connsiteY70" fmla="*/ 7260 h 23762"/>
                  <a:gd name="connsiteX71" fmla="*/ 16502 w 21718"/>
                  <a:gd name="connsiteY71" fmla="*/ 7153 h 23762"/>
                  <a:gd name="connsiteX72" fmla="*/ 16824 w 21718"/>
                  <a:gd name="connsiteY72" fmla="*/ 6295 h 23762"/>
                  <a:gd name="connsiteX73" fmla="*/ 17681 w 21718"/>
                  <a:gd name="connsiteY73" fmla="*/ 4867 h 23762"/>
                  <a:gd name="connsiteX74" fmla="*/ 16752 w 21718"/>
                  <a:gd name="connsiteY74" fmla="*/ 3974 h 23762"/>
                  <a:gd name="connsiteX75" fmla="*/ 17074 w 21718"/>
                  <a:gd name="connsiteY75" fmla="*/ 3116 h 23762"/>
                  <a:gd name="connsiteX76" fmla="*/ 14930 w 21718"/>
                  <a:gd name="connsiteY76" fmla="*/ 2938 h 23762"/>
                  <a:gd name="connsiteX77" fmla="*/ 13323 w 21718"/>
                  <a:gd name="connsiteY77" fmla="*/ 1938 h 23762"/>
                  <a:gd name="connsiteX78" fmla="*/ 12787 w 21718"/>
                  <a:gd name="connsiteY78" fmla="*/ 724 h 23762"/>
                  <a:gd name="connsiteX79" fmla="*/ 11966 w 21718"/>
                  <a:gd name="connsiteY79" fmla="*/ 1759 h 23762"/>
                  <a:gd name="connsiteX80" fmla="*/ 11323 w 21718"/>
                  <a:gd name="connsiteY80" fmla="*/ 509 h 23762"/>
                  <a:gd name="connsiteX81" fmla="*/ 6929 w 21718"/>
                  <a:gd name="connsiteY81" fmla="*/ 2152 h 23762"/>
                  <a:gd name="connsiteX82" fmla="*/ 7001 w 21718"/>
                  <a:gd name="connsiteY82" fmla="*/ 4402 h 23762"/>
                  <a:gd name="connsiteX83" fmla="*/ 5429 w 21718"/>
                  <a:gd name="connsiteY83" fmla="*/ 3795 h 23762"/>
                  <a:gd name="connsiteX84" fmla="*/ 5679 w 21718"/>
                  <a:gd name="connsiteY84" fmla="*/ 3760 h 23762"/>
                  <a:gd name="connsiteX85" fmla="*/ 5108 w 21718"/>
                  <a:gd name="connsiteY85" fmla="*/ 3045 h 23762"/>
                  <a:gd name="connsiteX86" fmla="*/ 4036 w 21718"/>
                  <a:gd name="connsiteY86" fmla="*/ 5438 h 23762"/>
                  <a:gd name="connsiteX87" fmla="*/ 4929 w 21718"/>
                  <a:gd name="connsiteY87" fmla="*/ 5617 h 23762"/>
                  <a:gd name="connsiteX88" fmla="*/ 4429 w 21718"/>
                  <a:gd name="connsiteY88" fmla="*/ 6153 h 23762"/>
                  <a:gd name="connsiteX89" fmla="*/ 3858 w 21718"/>
                  <a:gd name="connsiteY89" fmla="*/ 5617 h 23762"/>
                  <a:gd name="connsiteX90" fmla="*/ 2929 w 21718"/>
                  <a:gd name="connsiteY90" fmla="*/ 6403 h 23762"/>
                  <a:gd name="connsiteX91" fmla="*/ 3822 w 21718"/>
                  <a:gd name="connsiteY91" fmla="*/ 6688 h 23762"/>
                  <a:gd name="connsiteX92" fmla="*/ 2572 w 21718"/>
                  <a:gd name="connsiteY92" fmla="*/ 7617 h 23762"/>
                  <a:gd name="connsiteX93" fmla="*/ 4000 w 21718"/>
                  <a:gd name="connsiteY93" fmla="*/ 8224 h 23762"/>
                  <a:gd name="connsiteX94" fmla="*/ 1500 w 21718"/>
                  <a:gd name="connsiteY94" fmla="*/ 10296 h 23762"/>
                  <a:gd name="connsiteX95" fmla="*/ 2643 w 21718"/>
                  <a:gd name="connsiteY95" fmla="*/ 10903 h 23762"/>
                  <a:gd name="connsiteX96" fmla="*/ 1750 w 21718"/>
                  <a:gd name="connsiteY96" fmla="*/ 10832 h 23762"/>
                  <a:gd name="connsiteX97" fmla="*/ 643 w 21718"/>
                  <a:gd name="connsiteY97" fmla="*/ 12225 h 23762"/>
                  <a:gd name="connsiteX98" fmla="*/ 0 w 21718"/>
                  <a:gd name="connsiteY98" fmla="*/ 12118 h 23762"/>
                  <a:gd name="connsiteX99" fmla="*/ 1893 w 21718"/>
                  <a:gd name="connsiteY99" fmla="*/ 12439 h 23762"/>
                  <a:gd name="connsiteX100" fmla="*/ 2536 w 21718"/>
                  <a:gd name="connsiteY100" fmla="*/ 13904 h 23762"/>
                  <a:gd name="connsiteX101" fmla="*/ 4179 w 21718"/>
                  <a:gd name="connsiteY101" fmla="*/ 13975 h 23762"/>
                  <a:gd name="connsiteX102" fmla="*/ 3286 w 21718"/>
                  <a:gd name="connsiteY102" fmla="*/ 13975 h 23762"/>
                  <a:gd name="connsiteX103" fmla="*/ 3750 w 21718"/>
                  <a:gd name="connsiteY103" fmla="*/ 14439 h 23762"/>
                  <a:gd name="connsiteX104" fmla="*/ 2715 w 21718"/>
                  <a:gd name="connsiteY104" fmla="*/ 14975 h 23762"/>
                  <a:gd name="connsiteX105" fmla="*/ 1572 w 21718"/>
                  <a:gd name="connsiteY105" fmla="*/ 14904 h 23762"/>
                  <a:gd name="connsiteX106" fmla="*/ 3322 w 21718"/>
                  <a:gd name="connsiteY106" fmla="*/ 15332 h 23762"/>
                  <a:gd name="connsiteX107" fmla="*/ 3072 w 21718"/>
                  <a:gd name="connsiteY107" fmla="*/ 17511 h 23762"/>
                  <a:gd name="connsiteX108" fmla="*/ 4643 w 21718"/>
                  <a:gd name="connsiteY108" fmla="*/ 18690 h 23762"/>
                  <a:gd name="connsiteX109" fmla="*/ 3072 w 21718"/>
                  <a:gd name="connsiteY109" fmla="*/ 20190 h 23762"/>
                  <a:gd name="connsiteX110" fmla="*/ 5108 w 21718"/>
                  <a:gd name="connsiteY110" fmla="*/ 21404 h 23762"/>
                  <a:gd name="connsiteX111" fmla="*/ 4965 w 21718"/>
                  <a:gd name="connsiteY111" fmla="*/ 21440 h 23762"/>
                  <a:gd name="connsiteX112" fmla="*/ 8930 w 21718"/>
                  <a:gd name="connsiteY112" fmla="*/ 23762 h 23762"/>
                  <a:gd name="connsiteX113" fmla="*/ 10037 w 21718"/>
                  <a:gd name="connsiteY113" fmla="*/ 22226 h 23762"/>
                  <a:gd name="connsiteX114" fmla="*/ 10216 w 21718"/>
                  <a:gd name="connsiteY114" fmla="*/ 22155 h 23762"/>
                  <a:gd name="connsiteX115" fmla="*/ 16216 w 21718"/>
                  <a:gd name="connsiteY115" fmla="*/ 21190 h 23762"/>
                  <a:gd name="connsiteX116" fmla="*/ 16859 w 21718"/>
                  <a:gd name="connsiteY116" fmla="*/ 18869 h 23762"/>
                  <a:gd name="connsiteX117" fmla="*/ 18145 w 21718"/>
                  <a:gd name="connsiteY117" fmla="*/ 19226 h 23762"/>
                  <a:gd name="connsiteX118" fmla="*/ 18252 w 21718"/>
                  <a:gd name="connsiteY118" fmla="*/ 19440 h 23762"/>
                  <a:gd name="connsiteX119" fmla="*/ 18859 w 21718"/>
                  <a:gd name="connsiteY119" fmla="*/ 18226 h 23762"/>
                  <a:gd name="connsiteX120" fmla="*/ 17716 w 21718"/>
                  <a:gd name="connsiteY120" fmla="*/ 16582 h 23762"/>
                  <a:gd name="connsiteX121" fmla="*/ 18324 w 21718"/>
                  <a:gd name="connsiteY121" fmla="*/ 16797 h 23762"/>
                  <a:gd name="connsiteX122" fmla="*/ 19110 w 21718"/>
                  <a:gd name="connsiteY122" fmla="*/ 17261 h 23762"/>
                  <a:gd name="connsiteX123" fmla="*/ 18752 w 21718"/>
                  <a:gd name="connsiteY123" fmla="*/ 16869 h 23762"/>
                  <a:gd name="connsiteX124" fmla="*/ 18931 w 21718"/>
                  <a:gd name="connsiteY124" fmla="*/ 16975 h 23762"/>
                  <a:gd name="connsiteX125" fmla="*/ 18467 w 21718"/>
                  <a:gd name="connsiteY125" fmla="*/ 16547 h 23762"/>
                  <a:gd name="connsiteX126" fmla="*/ 18038 w 21718"/>
                  <a:gd name="connsiteY126" fmla="*/ 16297 h 23762"/>
                  <a:gd name="connsiteX127" fmla="*/ 19502 w 21718"/>
                  <a:gd name="connsiteY127" fmla="*/ 16333 h 23762"/>
                  <a:gd name="connsiteX128" fmla="*/ 18502 w 21718"/>
                  <a:gd name="connsiteY128" fmla="*/ 13511 h 23762"/>
                  <a:gd name="connsiteX129" fmla="*/ 19824 w 21718"/>
                  <a:gd name="connsiteY129" fmla="*/ 14404 h 23762"/>
                  <a:gd name="connsiteX130" fmla="*/ 19824 w 21718"/>
                  <a:gd name="connsiteY130" fmla="*/ 13796 h 23762"/>
                  <a:gd name="connsiteX131" fmla="*/ 20324 w 21718"/>
                  <a:gd name="connsiteY131" fmla="*/ 14582 h 23762"/>
                  <a:gd name="connsiteX132" fmla="*/ 21003 w 21718"/>
                  <a:gd name="connsiteY132" fmla="*/ 11725 h 23762"/>
                  <a:gd name="connsiteX133" fmla="*/ 20252 w 21718"/>
                  <a:gd name="connsiteY133" fmla="*/ 11296 h 23762"/>
                  <a:gd name="connsiteX134" fmla="*/ 20395 w 21718"/>
                  <a:gd name="connsiteY134" fmla="*/ 11189 h 23762"/>
                  <a:gd name="connsiteX135" fmla="*/ 19288 w 21718"/>
                  <a:gd name="connsiteY135" fmla="*/ 10618 h 23762"/>
                  <a:gd name="connsiteX136" fmla="*/ 21003 w 21718"/>
                  <a:gd name="connsiteY136" fmla="*/ 9189 h 23762"/>
                  <a:gd name="connsiteX137" fmla="*/ 19788 w 21718"/>
                  <a:gd name="connsiteY137" fmla="*/ 6688 h 23762"/>
                  <a:gd name="connsiteX138" fmla="*/ 16788 w 21718"/>
                  <a:gd name="connsiteY138" fmla="*/ 5617 h 23762"/>
                  <a:gd name="connsiteX139" fmla="*/ 16609 w 21718"/>
                  <a:gd name="connsiteY139" fmla="*/ 6546 h 23762"/>
                  <a:gd name="connsiteX140" fmla="*/ 15430 w 21718"/>
                  <a:gd name="connsiteY140" fmla="*/ 5724 h 23762"/>
                  <a:gd name="connsiteX141" fmla="*/ 15538 w 21718"/>
                  <a:gd name="connsiteY141" fmla="*/ 4581 h 23762"/>
                  <a:gd name="connsiteX142" fmla="*/ 14288 w 21718"/>
                  <a:gd name="connsiteY142" fmla="*/ 6188 h 23762"/>
                  <a:gd name="connsiteX143" fmla="*/ 15002 w 21718"/>
                  <a:gd name="connsiteY143" fmla="*/ 4831 h 23762"/>
                  <a:gd name="connsiteX144" fmla="*/ 13002 w 21718"/>
                  <a:gd name="connsiteY144" fmla="*/ 5153 h 23762"/>
                  <a:gd name="connsiteX145" fmla="*/ 13287 w 21718"/>
                  <a:gd name="connsiteY145" fmla="*/ 7260 h 23762"/>
                  <a:gd name="connsiteX146" fmla="*/ 12966 w 21718"/>
                  <a:gd name="connsiteY146" fmla="*/ 7796 h 23762"/>
                  <a:gd name="connsiteX147" fmla="*/ 13787 w 21718"/>
                  <a:gd name="connsiteY147" fmla="*/ 12832 h 23762"/>
                  <a:gd name="connsiteX148" fmla="*/ 14180 w 21718"/>
                  <a:gd name="connsiteY148" fmla="*/ 12939 h 23762"/>
                  <a:gd name="connsiteX149" fmla="*/ 14073 w 21718"/>
                  <a:gd name="connsiteY149" fmla="*/ 11904 h 23762"/>
                  <a:gd name="connsiteX150" fmla="*/ 14966 w 21718"/>
                  <a:gd name="connsiteY150" fmla="*/ 12225 h 23762"/>
                  <a:gd name="connsiteX151" fmla="*/ 15073 w 21718"/>
                  <a:gd name="connsiteY151" fmla="*/ 795 h 23762"/>
                  <a:gd name="connsiteX152" fmla="*/ 13287 w 21718"/>
                  <a:gd name="connsiteY152" fmla="*/ 938 h 23762"/>
                  <a:gd name="connsiteX153" fmla="*/ 15288 w 21718"/>
                  <a:gd name="connsiteY153" fmla="*/ 15868 h 23762"/>
                  <a:gd name="connsiteX154" fmla="*/ 14680 w 21718"/>
                  <a:gd name="connsiteY154" fmla="*/ 13261 h 23762"/>
                  <a:gd name="connsiteX155" fmla="*/ 14680 w 21718"/>
                  <a:gd name="connsiteY155" fmla="*/ 11011 h 23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21718" h="23762">
                    <a:moveTo>
                      <a:pt x="14680" y="11011"/>
                    </a:moveTo>
                    <a:cubicBezTo>
                      <a:pt x="15216" y="10189"/>
                      <a:pt x="14288" y="11153"/>
                      <a:pt x="13144" y="10725"/>
                    </a:cubicBezTo>
                    <a:cubicBezTo>
                      <a:pt x="11751" y="10582"/>
                      <a:pt x="10180" y="9975"/>
                      <a:pt x="7680" y="8832"/>
                    </a:cubicBezTo>
                    <a:cubicBezTo>
                      <a:pt x="6001" y="7939"/>
                      <a:pt x="6501" y="8260"/>
                      <a:pt x="6536" y="8332"/>
                    </a:cubicBezTo>
                    <a:cubicBezTo>
                      <a:pt x="6608" y="8439"/>
                      <a:pt x="6715" y="8617"/>
                      <a:pt x="6751" y="8760"/>
                    </a:cubicBezTo>
                    <a:cubicBezTo>
                      <a:pt x="7965" y="9760"/>
                      <a:pt x="6608" y="8974"/>
                      <a:pt x="7572" y="9867"/>
                    </a:cubicBezTo>
                    <a:lnTo>
                      <a:pt x="6894" y="9331"/>
                    </a:lnTo>
                    <a:cubicBezTo>
                      <a:pt x="7215" y="9618"/>
                      <a:pt x="7429" y="9867"/>
                      <a:pt x="7037" y="9582"/>
                    </a:cubicBezTo>
                    <a:lnTo>
                      <a:pt x="6858" y="9403"/>
                    </a:lnTo>
                    <a:cubicBezTo>
                      <a:pt x="7358" y="9939"/>
                      <a:pt x="7072" y="9618"/>
                      <a:pt x="7322" y="9903"/>
                    </a:cubicBezTo>
                    <a:lnTo>
                      <a:pt x="7287" y="9867"/>
                    </a:lnTo>
                    <a:lnTo>
                      <a:pt x="8072" y="10689"/>
                    </a:lnTo>
                    <a:lnTo>
                      <a:pt x="7930" y="10546"/>
                    </a:lnTo>
                    <a:cubicBezTo>
                      <a:pt x="8680" y="11368"/>
                      <a:pt x="9573" y="12225"/>
                      <a:pt x="10216" y="13189"/>
                    </a:cubicBezTo>
                    <a:lnTo>
                      <a:pt x="13823" y="11653"/>
                    </a:lnTo>
                    <a:cubicBezTo>
                      <a:pt x="13823" y="11653"/>
                      <a:pt x="13787" y="11761"/>
                      <a:pt x="13787" y="11868"/>
                    </a:cubicBezTo>
                    <a:lnTo>
                      <a:pt x="13787" y="11868"/>
                    </a:lnTo>
                    <a:cubicBezTo>
                      <a:pt x="13609" y="12368"/>
                      <a:pt x="13430" y="12511"/>
                      <a:pt x="13395" y="12618"/>
                    </a:cubicBezTo>
                    <a:lnTo>
                      <a:pt x="13395" y="12618"/>
                    </a:lnTo>
                    <a:cubicBezTo>
                      <a:pt x="13252" y="12761"/>
                      <a:pt x="13323" y="12654"/>
                      <a:pt x="13644" y="12546"/>
                    </a:cubicBezTo>
                    <a:cubicBezTo>
                      <a:pt x="13609" y="12546"/>
                      <a:pt x="13644" y="12546"/>
                      <a:pt x="13644" y="12546"/>
                    </a:cubicBezTo>
                    <a:cubicBezTo>
                      <a:pt x="13680" y="12546"/>
                      <a:pt x="13716" y="12511"/>
                      <a:pt x="14002" y="12439"/>
                    </a:cubicBezTo>
                    <a:cubicBezTo>
                      <a:pt x="14002" y="12439"/>
                      <a:pt x="14073" y="12439"/>
                      <a:pt x="14145" y="12404"/>
                    </a:cubicBezTo>
                    <a:cubicBezTo>
                      <a:pt x="14288" y="12404"/>
                      <a:pt x="14359" y="12368"/>
                      <a:pt x="14359" y="12368"/>
                    </a:cubicBezTo>
                    <a:lnTo>
                      <a:pt x="14323" y="12368"/>
                    </a:lnTo>
                    <a:lnTo>
                      <a:pt x="14645" y="12368"/>
                    </a:lnTo>
                    <a:lnTo>
                      <a:pt x="13430" y="12368"/>
                    </a:lnTo>
                    <a:cubicBezTo>
                      <a:pt x="13680" y="12332"/>
                      <a:pt x="14216" y="12368"/>
                      <a:pt x="14609" y="12368"/>
                    </a:cubicBezTo>
                    <a:cubicBezTo>
                      <a:pt x="14680" y="12368"/>
                      <a:pt x="14716" y="12368"/>
                      <a:pt x="14752" y="12368"/>
                    </a:cubicBezTo>
                    <a:lnTo>
                      <a:pt x="13680" y="12296"/>
                    </a:lnTo>
                    <a:cubicBezTo>
                      <a:pt x="13716" y="12261"/>
                      <a:pt x="14680" y="12332"/>
                      <a:pt x="14930" y="12368"/>
                    </a:cubicBezTo>
                    <a:cubicBezTo>
                      <a:pt x="14966" y="12368"/>
                      <a:pt x="15038" y="12404"/>
                      <a:pt x="15038" y="12404"/>
                    </a:cubicBezTo>
                    <a:cubicBezTo>
                      <a:pt x="15216" y="12689"/>
                      <a:pt x="13537" y="11368"/>
                      <a:pt x="13680" y="11117"/>
                    </a:cubicBezTo>
                    <a:lnTo>
                      <a:pt x="13680" y="11117"/>
                    </a:lnTo>
                    <a:cubicBezTo>
                      <a:pt x="13680" y="11117"/>
                      <a:pt x="13644" y="11011"/>
                      <a:pt x="13680" y="11082"/>
                    </a:cubicBezTo>
                    <a:lnTo>
                      <a:pt x="13680" y="11153"/>
                    </a:lnTo>
                    <a:lnTo>
                      <a:pt x="13680" y="11189"/>
                    </a:lnTo>
                    <a:cubicBezTo>
                      <a:pt x="13680" y="11189"/>
                      <a:pt x="13680" y="11225"/>
                      <a:pt x="13680" y="11296"/>
                    </a:cubicBezTo>
                    <a:lnTo>
                      <a:pt x="13680" y="11368"/>
                    </a:lnTo>
                    <a:cubicBezTo>
                      <a:pt x="13644" y="11832"/>
                      <a:pt x="13537" y="12189"/>
                      <a:pt x="13109" y="13189"/>
                    </a:cubicBezTo>
                    <a:cubicBezTo>
                      <a:pt x="13002" y="13403"/>
                      <a:pt x="12859" y="13618"/>
                      <a:pt x="12716" y="13832"/>
                    </a:cubicBezTo>
                    <a:lnTo>
                      <a:pt x="8465" y="9653"/>
                    </a:lnTo>
                    <a:cubicBezTo>
                      <a:pt x="8180" y="9689"/>
                      <a:pt x="9394" y="9546"/>
                      <a:pt x="9644" y="9618"/>
                    </a:cubicBezTo>
                    <a:cubicBezTo>
                      <a:pt x="10073" y="9618"/>
                      <a:pt x="10323" y="9689"/>
                      <a:pt x="10430" y="9689"/>
                    </a:cubicBezTo>
                    <a:cubicBezTo>
                      <a:pt x="11001" y="9867"/>
                      <a:pt x="10073" y="9689"/>
                      <a:pt x="9144" y="8689"/>
                    </a:cubicBezTo>
                    <a:lnTo>
                      <a:pt x="21431" y="16618"/>
                    </a:lnTo>
                    <a:cubicBezTo>
                      <a:pt x="21360" y="16511"/>
                      <a:pt x="21253" y="16368"/>
                      <a:pt x="21038" y="16190"/>
                    </a:cubicBezTo>
                    <a:cubicBezTo>
                      <a:pt x="21253" y="16261"/>
                      <a:pt x="20824" y="16011"/>
                      <a:pt x="20681" y="15940"/>
                    </a:cubicBezTo>
                    <a:lnTo>
                      <a:pt x="21217" y="15440"/>
                    </a:lnTo>
                    <a:cubicBezTo>
                      <a:pt x="21217" y="15440"/>
                      <a:pt x="21717" y="14832"/>
                      <a:pt x="20717" y="13546"/>
                    </a:cubicBezTo>
                    <a:cubicBezTo>
                      <a:pt x="19645" y="12368"/>
                      <a:pt x="17574" y="9796"/>
                      <a:pt x="10858" y="8474"/>
                    </a:cubicBezTo>
                    <a:lnTo>
                      <a:pt x="10573" y="8260"/>
                    </a:lnTo>
                    <a:cubicBezTo>
                      <a:pt x="9501" y="8474"/>
                      <a:pt x="9072" y="8867"/>
                      <a:pt x="10394" y="10082"/>
                    </a:cubicBezTo>
                    <a:cubicBezTo>
                      <a:pt x="8465" y="9225"/>
                      <a:pt x="9930" y="10510"/>
                      <a:pt x="9215" y="10367"/>
                    </a:cubicBezTo>
                    <a:lnTo>
                      <a:pt x="9072" y="10296"/>
                    </a:lnTo>
                    <a:cubicBezTo>
                      <a:pt x="10108" y="11153"/>
                      <a:pt x="8358" y="10796"/>
                      <a:pt x="8251" y="11189"/>
                    </a:cubicBezTo>
                    <a:lnTo>
                      <a:pt x="19038" y="18226"/>
                    </a:lnTo>
                    <a:cubicBezTo>
                      <a:pt x="19110" y="18119"/>
                      <a:pt x="19110" y="17940"/>
                      <a:pt x="19002" y="17690"/>
                    </a:cubicBezTo>
                    <a:cubicBezTo>
                      <a:pt x="19110" y="17833"/>
                      <a:pt x="19538" y="18226"/>
                      <a:pt x="19431" y="18368"/>
                    </a:cubicBezTo>
                    <a:cubicBezTo>
                      <a:pt x="19574" y="17833"/>
                      <a:pt x="19610" y="17011"/>
                      <a:pt x="20610" y="17761"/>
                    </a:cubicBezTo>
                    <a:cubicBezTo>
                      <a:pt x="21145" y="16654"/>
                      <a:pt x="22574" y="15083"/>
                      <a:pt x="21003" y="13618"/>
                    </a:cubicBezTo>
                    <a:lnTo>
                      <a:pt x="21288" y="13796"/>
                    </a:lnTo>
                    <a:cubicBezTo>
                      <a:pt x="20181" y="12939"/>
                      <a:pt x="21288" y="13189"/>
                      <a:pt x="20788" y="12546"/>
                    </a:cubicBezTo>
                    <a:cubicBezTo>
                      <a:pt x="20967" y="12582"/>
                      <a:pt x="21038" y="12546"/>
                      <a:pt x="21110" y="12582"/>
                    </a:cubicBezTo>
                    <a:cubicBezTo>
                      <a:pt x="19967" y="11832"/>
                      <a:pt x="21181" y="11260"/>
                      <a:pt x="20681" y="10832"/>
                    </a:cubicBezTo>
                    <a:lnTo>
                      <a:pt x="21503" y="10903"/>
                    </a:lnTo>
                    <a:lnTo>
                      <a:pt x="21360" y="10010"/>
                    </a:lnTo>
                    <a:lnTo>
                      <a:pt x="21181" y="10332"/>
                    </a:lnTo>
                    <a:cubicBezTo>
                      <a:pt x="18931" y="10153"/>
                      <a:pt x="22610" y="9725"/>
                      <a:pt x="21145" y="9117"/>
                    </a:cubicBezTo>
                    <a:cubicBezTo>
                      <a:pt x="21360" y="8617"/>
                      <a:pt x="18288" y="8510"/>
                      <a:pt x="17502" y="8367"/>
                    </a:cubicBezTo>
                    <a:lnTo>
                      <a:pt x="16752" y="7260"/>
                    </a:lnTo>
                    <a:cubicBezTo>
                      <a:pt x="16573" y="7403"/>
                      <a:pt x="16466" y="7403"/>
                      <a:pt x="16502" y="7153"/>
                    </a:cubicBezTo>
                    <a:cubicBezTo>
                      <a:pt x="15788" y="7974"/>
                      <a:pt x="17502" y="5760"/>
                      <a:pt x="16824" y="6295"/>
                    </a:cubicBezTo>
                    <a:cubicBezTo>
                      <a:pt x="17359" y="5260"/>
                      <a:pt x="17324" y="5724"/>
                      <a:pt x="17681" y="4867"/>
                    </a:cubicBezTo>
                    <a:cubicBezTo>
                      <a:pt x="17074" y="5188"/>
                      <a:pt x="17574" y="3474"/>
                      <a:pt x="16752" y="3974"/>
                    </a:cubicBezTo>
                    <a:lnTo>
                      <a:pt x="17074" y="3116"/>
                    </a:lnTo>
                    <a:cubicBezTo>
                      <a:pt x="15895" y="4402"/>
                      <a:pt x="15823" y="1509"/>
                      <a:pt x="14930" y="2938"/>
                    </a:cubicBezTo>
                    <a:cubicBezTo>
                      <a:pt x="14037" y="3581"/>
                      <a:pt x="14466" y="152"/>
                      <a:pt x="13323" y="1938"/>
                    </a:cubicBezTo>
                    <a:lnTo>
                      <a:pt x="12787" y="724"/>
                    </a:lnTo>
                    <a:cubicBezTo>
                      <a:pt x="12216" y="581"/>
                      <a:pt x="12609" y="2223"/>
                      <a:pt x="11966" y="1759"/>
                    </a:cubicBezTo>
                    <a:cubicBezTo>
                      <a:pt x="11859" y="973"/>
                      <a:pt x="11108" y="1331"/>
                      <a:pt x="11323" y="509"/>
                    </a:cubicBezTo>
                    <a:cubicBezTo>
                      <a:pt x="9394" y="-277"/>
                      <a:pt x="9394" y="2902"/>
                      <a:pt x="6929" y="2152"/>
                    </a:cubicBezTo>
                    <a:cubicBezTo>
                      <a:pt x="7572" y="3581"/>
                      <a:pt x="6429" y="3367"/>
                      <a:pt x="7001" y="4402"/>
                    </a:cubicBezTo>
                    <a:cubicBezTo>
                      <a:pt x="6465" y="3938"/>
                      <a:pt x="5894" y="5403"/>
                      <a:pt x="5429" y="3795"/>
                    </a:cubicBezTo>
                    <a:cubicBezTo>
                      <a:pt x="5393" y="3652"/>
                      <a:pt x="5501" y="3581"/>
                      <a:pt x="5679" y="3760"/>
                    </a:cubicBezTo>
                    <a:lnTo>
                      <a:pt x="5108" y="3045"/>
                    </a:lnTo>
                    <a:cubicBezTo>
                      <a:pt x="3143" y="2652"/>
                      <a:pt x="4715" y="4938"/>
                      <a:pt x="4036" y="5438"/>
                    </a:cubicBezTo>
                    <a:cubicBezTo>
                      <a:pt x="4429" y="5403"/>
                      <a:pt x="4536" y="5081"/>
                      <a:pt x="4929" y="5617"/>
                    </a:cubicBezTo>
                    <a:cubicBezTo>
                      <a:pt x="4751" y="5795"/>
                      <a:pt x="4572" y="5974"/>
                      <a:pt x="4429" y="6153"/>
                    </a:cubicBezTo>
                    <a:lnTo>
                      <a:pt x="3858" y="5617"/>
                    </a:lnTo>
                    <a:lnTo>
                      <a:pt x="2929" y="6403"/>
                    </a:lnTo>
                    <a:lnTo>
                      <a:pt x="3822" y="6688"/>
                    </a:lnTo>
                    <a:cubicBezTo>
                      <a:pt x="3179" y="6903"/>
                      <a:pt x="1572" y="6510"/>
                      <a:pt x="2572" y="7617"/>
                    </a:cubicBezTo>
                    <a:cubicBezTo>
                      <a:pt x="3179" y="8117"/>
                      <a:pt x="3893" y="7617"/>
                      <a:pt x="4000" y="8224"/>
                    </a:cubicBezTo>
                    <a:cubicBezTo>
                      <a:pt x="3179" y="8582"/>
                      <a:pt x="1929" y="9331"/>
                      <a:pt x="1500" y="10296"/>
                    </a:cubicBezTo>
                    <a:cubicBezTo>
                      <a:pt x="2536" y="10367"/>
                      <a:pt x="2465" y="10618"/>
                      <a:pt x="2643" y="10903"/>
                    </a:cubicBezTo>
                    <a:lnTo>
                      <a:pt x="1750" y="10832"/>
                    </a:lnTo>
                    <a:cubicBezTo>
                      <a:pt x="2893" y="11939"/>
                      <a:pt x="-321" y="11011"/>
                      <a:pt x="643" y="12225"/>
                    </a:cubicBezTo>
                    <a:lnTo>
                      <a:pt x="0" y="12118"/>
                    </a:lnTo>
                    <a:lnTo>
                      <a:pt x="1893" y="12439"/>
                    </a:lnTo>
                    <a:cubicBezTo>
                      <a:pt x="3715" y="13261"/>
                      <a:pt x="0" y="13082"/>
                      <a:pt x="2536" y="13904"/>
                    </a:cubicBezTo>
                    <a:cubicBezTo>
                      <a:pt x="2322" y="13511"/>
                      <a:pt x="4500" y="13511"/>
                      <a:pt x="4179" y="13975"/>
                    </a:cubicBezTo>
                    <a:lnTo>
                      <a:pt x="3286" y="13975"/>
                    </a:lnTo>
                    <a:cubicBezTo>
                      <a:pt x="3500" y="14225"/>
                      <a:pt x="3893" y="14225"/>
                      <a:pt x="3750" y="14439"/>
                    </a:cubicBezTo>
                    <a:cubicBezTo>
                      <a:pt x="3250" y="14368"/>
                      <a:pt x="2465" y="14582"/>
                      <a:pt x="2715" y="14975"/>
                    </a:cubicBezTo>
                    <a:lnTo>
                      <a:pt x="1572" y="14904"/>
                    </a:lnTo>
                    <a:cubicBezTo>
                      <a:pt x="2179" y="15083"/>
                      <a:pt x="2750" y="15225"/>
                      <a:pt x="3322" y="15332"/>
                    </a:cubicBezTo>
                    <a:cubicBezTo>
                      <a:pt x="2536" y="16190"/>
                      <a:pt x="4108" y="16761"/>
                      <a:pt x="3072" y="17511"/>
                    </a:cubicBezTo>
                    <a:cubicBezTo>
                      <a:pt x="3036" y="17475"/>
                      <a:pt x="3250" y="19226"/>
                      <a:pt x="4643" y="18690"/>
                    </a:cubicBezTo>
                    <a:cubicBezTo>
                      <a:pt x="3750" y="18904"/>
                      <a:pt x="4000" y="19797"/>
                      <a:pt x="3072" y="20190"/>
                    </a:cubicBezTo>
                    <a:cubicBezTo>
                      <a:pt x="4143" y="20047"/>
                      <a:pt x="5429" y="20369"/>
                      <a:pt x="5108" y="21404"/>
                    </a:cubicBezTo>
                    <a:lnTo>
                      <a:pt x="4965" y="21440"/>
                    </a:lnTo>
                    <a:cubicBezTo>
                      <a:pt x="5858" y="23619"/>
                      <a:pt x="8215" y="22119"/>
                      <a:pt x="8930" y="23762"/>
                    </a:cubicBezTo>
                    <a:cubicBezTo>
                      <a:pt x="9287" y="22762"/>
                      <a:pt x="9751" y="23584"/>
                      <a:pt x="10037" y="22226"/>
                    </a:cubicBezTo>
                    <a:lnTo>
                      <a:pt x="10216" y="22155"/>
                    </a:lnTo>
                    <a:lnTo>
                      <a:pt x="16216" y="21190"/>
                    </a:lnTo>
                    <a:cubicBezTo>
                      <a:pt x="16538" y="19833"/>
                      <a:pt x="19538" y="21869"/>
                      <a:pt x="16859" y="18869"/>
                    </a:cubicBezTo>
                    <a:cubicBezTo>
                      <a:pt x="16931" y="18476"/>
                      <a:pt x="17859" y="19226"/>
                      <a:pt x="18145" y="19226"/>
                    </a:cubicBezTo>
                    <a:lnTo>
                      <a:pt x="18252" y="19440"/>
                    </a:lnTo>
                    <a:cubicBezTo>
                      <a:pt x="18467" y="18690"/>
                      <a:pt x="18502" y="18547"/>
                      <a:pt x="18859" y="18226"/>
                    </a:cubicBezTo>
                    <a:cubicBezTo>
                      <a:pt x="18681" y="17797"/>
                      <a:pt x="17109" y="16618"/>
                      <a:pt x="17716" y="16582"/>
                    </a:cubicBezTo>
                    <a:cubicBezTo>
                      <a:pt x="18288" y="17118"/>
                      <a:pt x="18252" y="16904"/>
                      <a:pt x="18324" y="16797"/>
                    </a:cubicBezTo>
                    <a:cubicBezTo>
                      <a:pt x="18359" y="16940"/>
                      <a:pt x="18574" y="17118"/>
                      <a:pt x="19110" y="17261"/>
                    </a:cubicBezTo>
                    <a:cubicBezTo>
                      <a:pt x="18931" y="17118"/>
                      <a:pt x="18824" y="16975"/>
                      <a:pt x="18752" y="16869"/>
                    </a:cubicBezTo>
                    <a:cubicBezTo>
                      <a:pt x="18788" y="16904"/>
                      <a:pt x="18859" y="16940"/>
                      <a:pt x="18931" y="16975"/>
                    </a:cubicBezTo>
                    <a:cubicBezTo>
                      <a:pt x="18859" y="16618"/>
                      <a:pt x="18609" y="16511"/>
                      <a:pt x="18467" y="16547"/>
                    </a:cubicBezTo>
                    <a:cubicBezTo>
                      <a:pt x="18359" y="16475"/>
                      <a:pt x="18252" y="16404"/>
                      <a:pt x="18038" y="16297"/>
                    </a:cubicBezTo>
                    <a:cubicBezTo>
                      <a:pt x="19002" y="16618"/>
                      <a:pt x="18359" y="15654"/>
                      <a:pt x="19502" y="16333"/>
                    </a:cubicBezTo>
                    <a:cubicBezTo>
                      <a:pt x="19645" y="15475"/>
                      <a:pt x="18717" y="14296"/>
                      <a:pt x="18502" y="13511"/>
                    </a:cubicBezTo>
                    <a:cubicBezTo>
                      <a:pt x="19181" y="13690"/>
                      <a:pt x="19645" y="14118"/>
                      <a:pt x="19824" y="14404"/>
                    </a:cubicBezTo>
                    <a:lnTo>
                      <a:pt x="19824" y="13796"/>
                    </a:lnTo>
                    <a:cubicBezTo>
                      <a:pt x="20753" y="14154"/>
                      <a:pt x="20217" y="14368"/>
                      <a:pt x="20324" y="14582"/>
                    </a:cubicBezTo>
                    <a:cubicBezTo>
                      <a:pt x="22110" y="14439"/>
                      <a:pt x="19395" y="12797"/>
                      <a:pt x="21003" y="11725"/>
                    </a:cubicBezTo>
                    <a:lnTo>
                      <a:pt x="20252" y="11296"/>
                    </a:lnTo>
                    <a:lnTo>
                      <a:pt x="20395" y="11189"/>
                    </a:lnTo>
                    <a:cubicBezTo>
                      <a:pt x="20003" y="11153"/>
                      <a:pt x="19431" y="10796"/>
                      <a:pt x="19288" y="10618"/>
                    </a:cubicBezTo>
                    <a:cubicBezTo>
                      <a:pt x="20074" y="10260"/>
                      <a:pt x="21395" y="10796"/>
                      <a:pt x="21003" y="9189"/>
                    </a:cubicBezTo>
                    <a:cubicBezTo>
                      <a:pt x="21217" y="8439"/>
                      <a:pt x="20895" y="7617"/>
                      <a:pt x="19788" y="6688"/>
                    </a:cubicBezTo>
                    <a:cubicBezTo>
                      <a:pt x="18645" y="5760"/>
                      <a:pt x="17538" y="5653"/>
                      <a:pt x="16788" y="5617"/>
                    </a:cubicBezTo>
                    <a:cubicBezTo>
                      <a:pt x="17466" y="6081"/>
                      <a:pt x="16966" y="6367"/>
                      <a:pt x="16609" y="6546"/>
                    </a:cubicBezTo>
                    <a:cubicBezTo>
                      <a:pt x="16109" y="6367"/>
                      <a:pt x="15788" y="5403"/>
                      <a:pt x="15430" y="5724"/>
                    </a:cubicBezTo>
                    <a:lnTo>
                      <a:pt x="15538" y="4581"/>
                    </a:lnTo>
                    <a:cubicBezTo>
                      <a:pt x="15502" y="5653"/>
                      <a:pt x="14359" y="5689"/>
                      <a:pt x="14288" y="6188"/>
                    </a:cubicBezTo>
                    <a:cubicBezTo>
                      <a:pt x="14037" y="5331"/>
                      <a:pt x="14859" y="5438"/>
                      <a:pt x="15002" y="4831"/>
                    </a:cubicBezTo>
                    <a:cubicBezTo>
                      <a:pt x="13287" y="4938"/>
                      <a:pt x="14037" y="4867"/>
                      <a:pt x="13002" y="5153"/>
                    </a:cubicBezTo>
                    <a:cubicBezTo>
                      <a:pt x="12680" y="6117"/>
                      <a:pt x="13287" y="6188"/>
                      <a:pt x="13287" y="7260"/>
                    </a:cubicBezTo>
                    <a:cubicBezTo>
                      <a:pt x="13144" y="7403"/>
                      <a:pt x="13037" y="7617"/>
                      <a:pt x="12966" y="7796"/>
                    </a:cubicBezTo>
                    <a:lnTo>
                      <a:pt x="13787" y="12832"/>
                    </a:lnTo>
                    <a:cubicBezTo>
                      <a:pt x="13895" y="12654"/>
                      <a:pt x="14002" y="12546"/>
                      <a:pt x="14180" y="12939"/>
                    </a:cubicBezTo>
                    <a:lnTo>
                      <a:pt x="14073" y="11904"/>
                    </a:lnTo>
                    <a:cubicBezTo>
                      <a:pt x="14430" y="11082"/>
                      <a:pt x="14680" y="11189"/>
                      <a:pt x="14966" y="12225"/>
                    </a:cubicBezTo>
                    <a:cubicBezTo>
                      <a:pt x="17502" y="3760"/>
                      <a:pt x="15073" y="795"/>
                      <a:pt x="15073" y="795"/>
                    </a:cubicBezTo>
                    <a:cubicBezTo>
                      <a:pt x="14323" y="-562"/>
                      <a:pt x="13859" y="45"/>
                      <a:pt x="13287" y="938"/>
                    </a:cubicBezTo>
                    <a:lnTo>
                      <a:pt x="15288" y="15868"/>
                    </a:lnTo>
                    <a:cubicBezTo>
                      <a:pt x="15002" y="15118"/>
                      <a:pt x="14752" y="14261"/>
                      <a:pt x="14680" y="13261"/>
                    </a:cubicBezTo>
                    <a:cubicBezTo>
                      <a:pt x="14537" y="12261"/>
                      <a:pt x="14573" y="11511"/>
                      <a:pt x="14680" y="110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" name="Graphic 511">
              <a:extLst>
                <a:ext uri="{FF2B5EF4-FFF2-40B4-BE49-F238E27FC236}">
                  <a16:creationId xmlns:a16="http://schemas.microsoft.com/office/drawing/2014/main" id="{2A117776-064D-DA41-95A3-FBC7DC5B18B3}"/>
                </a:ext>
              </a:extLst>
            </p:cNvPr>
            <p:cNvGrpSpPr/>
            <p:nvPr/>
          </p:nvGrpSpPr>
          <p:grpSpPr>
            <a:xfrm>
              <a:off x="8267294" y="6596824"/>
              <a:ext cx="27836" cy="28146"/>
              <a:chOff x="8267294" y="6596824"/>
              <a:chExt cx="27836" cy="28146"/>
            </a:xfrm>
            <a:grpFill/>
          </p:grpSpPr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3C5BEAAC-7D39-CD46-82B0-EEA0BCA54628}"/>
                  </a:ext>
                </a:extLst>
              </p:cNvPr>
              <p:cNvSpPr/>
              <p:nvPr/>
            </p:nvSpPr>
            <p:spPr>
              <a:xfrm>
                <a:off x="8293655" y="6609897"/>
                <a:ext cx="428" cy="249"/>
              </a:xfrm>
              <a:custGeom>
                <a:avLst/>
                <a:gdLst>
                  <a:gd name="connsiteX0" fmla="*/ 429 w 428"/>
                  <a:gd name="connsiteY0" fmla="*/ 0 h 249"/>
                  <a:gd name="connsiteX1" fmla="*/ 0 w 428"/>
                  <a:gd name="connsiteY1" fmla="*/ 250 h 249"/>
                  <a:gd name="connsiteX2" fmla="*/ 429 w 428"/>
                  <a:gd name="connsiteY2" fmla="*/ 0 h 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249">
                    <a:moveTo>
                      <a:pt x="429" y="0"/>
                    </a:moveTo>
                    <a:lnTo>
                      <a:pt x="0" y="250"/>
                    </a:lnTo>
                    <a:cubicBezTo>
                      <a:pt x="179" y="250"/>
                      <a:pt x="357" y="178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6831CB31-16B9-4542-AA8B-D9F9643FD8A7}"/>
                  </a:ext>
                </a:extLst>
              </p:cNvPr>
              <p:cNvSpPr/>
              <p:nvPr/>
            </p:nvSpPr>
            <p:spPr>
              <a:xfrm>
                <a:off x="8292047" y="6605488"/>
                <a:ext cx="107" cy="15"/>
              </a:xfrm>
              <a:custGeom>
                <a:avLst/>
                <a:gdLst>
                  <a:gd name="connsiteX0" fmla="*/ 0 w 107"/>
                  <a:gd name="connsiteY0" fmla="*/ 16 h 15"/>
                  <a:gd name="connsiteX1" fmla="*/ 107 w 107"/>
                  <a:gd name="connsiteY1" fmla="*/ 16 h 15"/>
                  <a:gd name="connsiteX2" fmla="*/ 0 w 107"/>
                  <a:gd name="connsiteY2" fmla="*/ 16 h 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5">
                    <a:moveTo>
                      <a:pt x="0" y="16"/>
                    </a:moveTo>
                    <a:lnTo>
                      <a:pt x="107" y="16"/>
                    </a:lnTo>
                    <a:cubicBezTo>
                      <a:pt x="71" y="-20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C09C5D1D-ED37-7A49-AC90-AB1FCE744363}"/>
                  </a:ext>
                </a:extLst>
              </p:cNvPr>
              <p:cNvSpPr/>
              <p:nvPr/>
            </p:nvSpPr>
            <p:spPr>
              <a:xfrm>
                <a:off x="8281832" y="6609754"/>
                <a:ext cx="35" cy="35"/>
              </a:xfrm>
              <a:custGeom>
                <a:avLst/>
                <a:gdLst>
                  <a:gd name="connsiteX0" fmla="*/ 36 w 35"/>
                  <a:gd name="connsiteY0" fmla="*/ 36 h 35"/>
                  <a:gd name="connsiteX1" fmla="*/ 36 w 35"/>
                  <a:gd name="connsiteY1" fmla="*/ 36 h 35"/>
                  <a:gd name="connsiteX2" fmla="*/ 0 w 35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35">
                    <a:moveTo>
                      <a:pt x="36" y="36"/>
                    </a:moveTo>
                    <a:lnTo>
                      <a:pt x="36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E9956DB9-06F9-2F43-86F6-168090FEE76E}"/>
                  </a:ext>
                </a:extLst>
              </p:cNvPr>
              <p:cNvSpPr/>
              <p:nvPr/>
            </p:nvSpPr>
            <p:spPr>
              <a:xfrm>
                <a:off x="8267294" y="6596824"/>
                <a:ext cx="27836" cy="28146"/>
              </a:xfrm>
              <a:custGeom>
                <a:avLst/>
                <a:gdLst>
                  <a:gd name="connsiteX0" fmla="*/ 15645 w 27836"/>
                  <a:gd name="connsiteY0" fmla="*/ 12680 h 28146"/>
                  <a:gd name="connsiteX1" fmla="*/ 14073 w 27836"/>
                  <a:gd name="connsiteY1" fmla="*/ 12573 h 28146"/>
                  <a:gd name="connsiteX2" fmla="*/ 14573 w 27836"/>
                  <a:gd name="connsiteY2" fmla="*/ 13002 h 28146"/>
                  <a:gd name="connsiteX3" fmla="*/ 15073 w 27836"/>
                  <a:gd name="connsiteY3" fmla="*/ 13680 h 28146"/>
                  <a:gd name="connsiteX4" fmla="*/ 15109 w 27836"/>
                  <a:gd name="connsiteY4" fmla="*/ 13752 h 28146"/>
                  <a:gd name="connsiteX5" fmla="*/ 15216 w 27836"/>
                  <a:gd name="connsiteY5" fmla="*/ 14002 h 28146"/>
                  <a:gd name="connsiteX6" fmla="*/ 15216 w 27836"/>
                  <a:gd name="connsiteY6" fmla="*/ 14002 h 28146"/>
                  <a:gd name="connsiteX7" fmla="*/ 15252 w 27836"/>
                  <a:gd name="connsiteY7" fmla="*/ 14109 h 28146"/>
                  <a:gd name="connsiteX8" fmla="*/ 15252 w 27836"/>
                  <a:gd name="connsiteY8" fmla="*/ 14109 h 28146"/>
                  <a:gd name="connsiteX9" fmla="*/ 15252 w 27836"/>
                  <a:gd name="connsiteY9" fmla="*/ 14180 h 28146"/>
                  <a:gd name="connsiteX10" fmla="*/ 15252 w 27836"/>
                  <a:gd name="connsiteY10" fmla="*/ 14180 h 28146"/>
                  <a:gd name="connsiteX11" fmla="*/ 15252 w 27836"/>
                  <a:gd name="connsiteY11" fmla="*/ 14038 h 28146"/>
                  <a:gd name="connsiteX12" fmla="*/ 15252 w 27836"/>
                  <a:gd name="connsiteY12" fmla="*/ 14038 h 28146"/>
                  <a:gd name="connsiteX13" fmla="*/ 15359 w 27836"/>
                  <a:gd name="connsiteY13" fmla="*/ 13395 h 28146"/>
                  <a:gd name="connsiteX14" fmla="*/ 15680 w 27836"/>
                  <a:gd name="connsiteY14" fmla="*/ 12537 h 28146"/>
                  <a:gd name="connsiteX15" fmla="*/ 15680 w 27836"/>
                  <a:gd name="connsiteY15" fmla="*/ 12537 h 28146"/>
                  <a:gd name="connsiteX16" fmla="*/ 15609 w 27836"/>
                  <a:gd name="connsiteY16" fmla="*/ 12609 h 28146"/>
                  <a:gd name="connsiteX17" fmla="*/ 15502 w 27836"/>
                  <a:gd name="connsiteY17" fmla="*/ 12787 h 28146"/>
                  <a:gd name="connsiteX18" fmla="*/ 15538 w 27836"/>
                  <a:gd name="connsiteY18" fmla="*/ 12645 h 28146"/>
                  <a:gd name="connsiteX19" fmla="*/ 15573 w 27836"/>
                  <a:gd name="connsiteY19" fmla="*/ 12573 h 28146"/>
                  <a:gd name="connsiteX20" fmla="*/ 15573 w 27836"/>
                  <a:gd name="connsiteY20" fmla="*/ 12537 h 28146"/>
                  <a:gd name="connsiteX21" fmla="*/ 15573 w 27836"/>
                  <a:gd name="connsiteY21" fmla="*/ 12537 h 28146"/>
                  <a:gd name="connsiteX22" fmla="*/ 15573 w 27836"/>
                  <a:gd name="connsiteY22" fmla="*/ 12537 h 28146"/>
                  <a:gd name="connsiteX23" fmla="*/ 14537 w 27836"/>
                  <a:gd name="connsiteY23" fmla="*/ 14109 h 28146"/>
                  <a:gd name="connsiteX24" fmla="*/ 14537 w 27836"/>
                  <a:gd name="connsiteY24" fmla="*/ 14109 h 28146"/>
                  <a:gd name="connsiteX25" fmla="*/ 14537 w 27836"/>
                  <a:gd name="connsiteY25" fmla="*/ 14109 h 28146"/>
                  <a:gd name="connsiteX26" fmla="*/ 14537 w 27836"/>
                  <a:gd name="connsiteY26" fmla="*/ 14109 h 28146"/>
                  <a:gd name="connsiteX27" fmla="*/ 14573 w 27836"/>
                  <a:gd name="connsiteY27" fmla="*/ 14038 h 28146"/>
                  <a:gd name="connsiteX28" fmla="*/ 15038 w 27836"/>
                  <a:gd name="connsiteY28" fmla="*/ 13538 h 28146"/>
                  <a:gd name="connsiteX29" fmla="*/ 15073 w 27836"/>
                  <a:gd name="connsiteY29" fmla="*/ 13538 h 28146"/>
                  <a:gd name="connsiteX30" fmla="*/ 15466 w 27836"/>
                  <a:gd name="connsiteY30" fmla="*/ 13252 h 28146"/>
                  <a:gd name="connsiteX31" fmla="*/ 15466 w 27836"/>
                  <a:gd name="connsiteY31" fmla="*/ 13252 h 28146"/>
                  <a:gd name="connsiteX32" fmla="*/ 14395 w 27836"/>
                  <a:gd name="connsiteY32" fmla="*/ 13859 h 28146"/>
                  <a:gd name="connsiteX33" fmla="*/ 15645 w 27836"/>
                  <a:gd name="connsiteY33" fmla="*/ 13109 h 28146"/>
                  <a:gd name="connsiteX34" fmla="*/ 14395 w 27836"/>
                  <a:gd name="connsiteY34" fmla="*/ 13609 h 28146"/>
                  <a:gd name="connsiteX35" fmla="*/ 14716 w 27836"/>
                  <a:gd name="connsiteY35" fmla="*/ 13502 h 28146"/>
                  <a:gd name="connsiteX36" fmla="*/ 14359 w 27836"/>
                  <a:gd name="connsiteY36" fmla="*/ 13430 h 28146"/>
                  <a:gd name="connsiteX37" fmla="*/ 12752 w 27836"/>
                  <a:gd name="connsiteY37" fmla="*/ 14038 h 28146"/>
                  <a:gd name="connsiteX38" fmla="*/ 14288 w 27836"/>
                  <a:gd name="connsiteY38" fmla="*/ 13323 h 28146"/>
                  <a:gd name="connsiteX39" fmla="*/ 12894 w 27836"/>
                  <a:gd name="connsiteY39" fmla="*/ 13680 h 28146"/>
                  <a:gd name="connsiteX40" fmla="*/ 16252 w 27836"/>
                  <a:gd name="connsiteY40" fmla="*/ 12680 h 28146"/>
                  <a:gd name="connsiteX41" fmla="*/ 16073 w 27836"/>
                  <a:gd name="connsiteY41" fmla="*/ 12573 h 28146"/>
                  <a:gd name="connsiteX42" fmla="*/ 14895 w 27836"/>
                  <a:gd name="connsiteY42" fmla="*/ 12216 h 28146"/>
                  <a:gd name="connsiteX43" fmla="*/ 14180 w 27836"/>
                  <a:gd name="connsiteY43" fmla="*/ 11823 h 28146"/>
                  <a:gd name="connsiteX44" fmla="*/ 14216 w 27836"/>
                  <a:gd name="connsiteY44" fmla="*/ 11858 h 28146"/>
                  <a:gd name="connsiteX45" fmla="*/ 14252 w 27836"/>
                  <a:gd name="connsiteY45" fmla="*/ 12001 h 28146"/>
                  <a:gd name="connsiteX46" fmla="*/ 14252 w 27836"/>
                  <a:gd name="connsiteY46" fmla="*/ 12037 h 28146"/>
                  <a:gd name="connsiteX47" fmla="*/ 14252 w 27836"/>
                  <a:gd name="connsiteY47" fmla="*/ 12037 h 28146"/>
                  <a:gd name="connsiteX48" fmla="*/ 14252 w 27836"/>
                  <a:gd name="connsiteY48" fmla="*/ 12037 h 28146"/>
                  <a:gd name="connsiteX49" fmla="*/ 14252 w 27836"/>
                  <a:gd name="connsiteY49" fmla="*/ 12037 h 28146"/>
                  <a:gd name="connsiteX50" fmla="*/ 13930 w 27836"/>
                  <a:gd name="connsiteY50" fmla="*/ 11108 h 28146"/>
                  <a:gd name="connsiteX51" fmla="*/ 13930 w 27836"/>
                  <a:gd name="connsiteY51" fmla="*/ 11108 h 28146"/>
                  <a:gd name="connsiteX52" fmla="*/ 13930 w 27836"/>
                  <a:gd name="connsiteY52" fmla="*/ 11108 h 28146"/>
                  <a:gd name="connsiteX53" fmla="*/ 13930 w 27836"/>
                  <a:gd name="connsiteY53" fmla="*/ 11108 h 28146"/>
                  <a:gd name="connsiteX54" fmla="*/ 13930 w 27836"/>
                  <a:gd name="connsiteY54" fmla="*/ 11108 h 28146"/>
                  <a:gd name="connsiteX55" fmla="*/ 13930 w 27836"/>
                  <a:gd name="connsiteY55" fmla="*/ 11108 h 28146"/>
                  <a:gd name="connsiteX56" fmla="*/ 13930 w 27836"/>
                  <a:gd name="connsiteY56" fmla="*/ 11073 h 28146"/>
                  <a:gd name="connsiteX57" fmla="*/ 13930 w 27836"/>
                  <a:gd name="connsiteY57" fmla="*/ 11180 h 28146"/>
                  <a:gd name="connsiteX58" fmla="*/ 13359 w 27836"/>
                  <a:gd name="connsiteY58" fmla="*/ 13109 h 28146"/>
                  <a:gd name="connsiteX59" fmla="*/ 12859 w 27836"/>
                  <a:gd name="connsiteY59" fmla="*/ 14038 h 28146"/>
                  <a:gd name="connsiteX60" fmla="*/ 14466 w 27836"/>
                  <a:gd name="connsiteY60" fmla="*/ 13538 h 28146"/>
                  <a:gd name="connsiteX61" fmla="*/ 15002 w 27836"/>
                  <a:gd name="connsiteY61" fmla="*/ 13752 h 28146"/>
                  <a:gd name="connsiteX62" fmla="*/ 14573 w 27836"/>
                  <a:gd name="connsiteY62" fmla="*/ 14002 h 28146"/>
                  <a:gd name="connsiteX63" fmla="*/ 14252 w 27836"/>
                  <a:gd name="connsiteY63" fmla="*/ 14073 h 28146"/>
                  <a:gd name="connsiteX64" fmla="*/ 14609 w 27836"/>
                  <a:gd name="connsiteY64" fmla="*/ 14038 h 28146"/>
                  <a:gd name="connsiteX65" fmla="*/ 16323 w 27836"/>
                  <a:gd name="connsiteY65" fmla="*/ 14180 h 28146"/>
                  <a:gd name="connsiteX66" fmla="*/ 16323 w 27836"/>
                  <a:gd name="connsiteY66" fmla="*/ 14180 h 28146"/>
                  <a:gd name="connsiteX67" fmla="*/ 16323 w 27836"/>
                  <a:gd name="connsiteY67" fmla="*/ 14180 h 28146"/>
                  <a:gd name="connsiteX68" fmla="*/ 21717 w 27836"/>
                  <a:gd name="connsiteY68" fmla="*/ 10965 h 28146"/>
                  <a:gd name="connsiteX69" fmla="*/ 20931 w 27836"/>
                  <a:gd name="connsiteY69" fmla="*/ 12573 h 28146"/>
                  <a:gd name="connsiteX70" fmla="*/ 20645 w 27836"/>
                  <a:gd name="connsiteY70" fmla="*/ 12894 h 28146"/>
                  <a:gd name="connsiteX71" fmla="*/ 22217 w 27836"/>
                  <a:gd name="connsiteY71" fmla="*/ 12323 h 28146"/>
                  <a:gd name="connsiteX72" fmla="*/ 18538 w 27836"/>
                  <a:gd name="connsiteY72" fmla="*/ 12252 h 28146"/>
                  <a:gd name="connsiteX73" fmla="*/ 12180 w 27836"/>
                  <a:gd name="connsiteY73" fmla="*/ 17002 h 28146"/>
                  <a:gd name="connsiteX74" fmla="*/ 11823 w 27836"/>
                  <a:gd name="connsiteY74" fmla="*/ 17074 h 28146"/>
                  <a:gd name="connsiteX75" fmla="*/ 15645 w 27836"/>
                  <a:gd name="connsiteY75" fmla="*/ 20467 h 28146"/>
                  <a:gd name="connsiteX76" fmla="*/ 17074 w 27836"/>
                  <a:gd name="connsiteY76" fmla="*/ 22253 h 28146"/>
                  <a:gd name="connsiteX77" fmla="*/ 16966 w 27836"/>
                  <a:gd name="connsiteY77" fmla="*/ 22396 h 28146"/>
                  <a:gd name="connsiteX78" fmla="*/ 17681 w 27836"/>
                  <a:gd name="connsiteY78" fmla="*/ 22181 h 28146"/>
                  <a:gd name="connsiteX79" fmla="*/ 23360 w 27836"/>
                  <a:gd name="connsiteY79" fmla="*/ 22610 h 28146"/>
                  <a:gd name="connsiteX80" fmla="*/ 24253 w 27836"/>
                  <a:gd name="connsiteY80" fmla="*/ 20217 h 28146"/>
                  <a:gd name="connsiteX81" fmla="*/ 26146 w 27836"/>
                  <a:gd name="connsiteY81" fmla="*/ 17324 h 28146"/>
                  <a:gd name="connsiteX82" fmla="*/ 26753 w 27836"/>
                  <a:gd name="connsiteY82" fmla="*/ 17967 h 28146"/>
                  <a:gd name="connsiteX83" fmla="*/ 27825 w 27836"/>
                  <a:gd name="connsiteY83" fmla="*/ 15645 h 28146"/>
                  <a:gd name="connsiteX84" fmla="*/ 25467 w 27836"/>
                  <a:gd name="connsiteY84" fmla="*/ 9930 h 28146"/>
                  <a:gd name="connsiteX85" fmla="*/ 25825 w 27836"/>
                  <a:gd name="connsiteY85" fmla="*/ 9894 h 28146"/>
                  <a:gd name="connsiteX86" fmla="*/ 24467 w 27836"/>
                  <a:gd name="connsiteY86" fmla="*/ 8930 h 28146"/>
                  <a:gd name="connsiteX87" fmla="*/ 24717 w 27836"/>
                  <a:gd name="connsiteY87" fmla="*/ 8715 h 28146"/>
                  <a:gd name="connsiteX88" fmla="*/ 22931 w 27836"/>
                  <a:gd name="connsiteY88" fmla="*/ 7180 h 28146"/>
                  <a:gd name="connsiteX89" fmla="*/ 23574 w 27836"/>
                  <a:gd name="connsiteY89" fmla="*/ 6679 h 28146"/>
                  <a:gd name="connsiteX90" fmla="*/ 22681 w 27836"/>
                  <a:gd name="connsiteY90" fmla="*/ 5858 h 28146"/>
                  <a:gd name="connsiteX91" fmla="*/ 22824 w 27836"/>
                  <a:gd name="connsiteY91" fmla="*/ 6322 h 28146"/>
                  <a:gd name="connsiteX92" fmla="*/ 21574 w 27836"/>
                  <a:gd name="connsiteY92" fmla="*/ 5036 h 28146"/>
                  <a:gd name="connsiteX93" fmla="*/ 17645 w 27836"/>
                  <a:gd name="connsiteY93" fmla="*/ 6430 h 28146"/>
                  <a:gd name="connsiteX94" fmla="*/ 17931 w 27836"/>
                  <a:gd name="connsiteY94" fmla="*/ 5572 h 28146"/>
                  <a:gd name="connsiteX95" fmla="*/ 18895 w 27836"/>
                  <a:gd name="connsiteY95" fmla="*/ 4215 h 28146"/>
                  <a:gd name="connsiteX96" fmla="*/ 17466 w 27836"/>
                  <a:gd name="connsiteY96" fmla="*/ 3036 h 28146"/>
                  <a:gd name="connsiteX97" fmla="*/ 17752 w 27836"/>
                  <a:gd name="connsiteY97" fmla="*/ 2179 h 28146"/>
                  <a:gd name="connsiteX98" fmla="*/ 14680 w 27836"/>
                  <a:gd name="connsiteY98" fmla="*/ 1857 h 28146"/>
                  <a:gd name="connsiteX99" fmla="*/ 12252 w 27836"/>
                  <a:gd name="connsiteY99" fmla="*/ 1072 h 28146"/>
                  <a:gd name="connsiteX100" fmla="*/ 11394 w 27836"/>
                  <a:gd name="connsiteY100" fmla="*/ 0 h 28146"/>
                  <a:gd name="connsiteX101" fmla="*/ 10430 w 27836"/>
                  <a:gd name="connsiteY101" fmla="*/ 1214 h 28146"/>
                  <a:gd name="connsiteX102" fmla="*/ 9501 w 27836"/>
                  <a:gd name="connsiteY102" fmla="*/ 143 h 28146"/>
                  <a:gd name="connsiteX103" fmla="*/ 4500 w 27836"/>
                  <a:gd name="connsiteY103" fmla="*/ 3251 h 28146"/>
                  <a:gd name="connsiteX104" fmla="*/ 4751 w 27836"/>
                  <a:gd name="connsiteY104" fmla="*/ 5822 h 28146"/>
                  <a:gd name="connsiteX105" fmla="*/ 2965 w 27836"/>
                  <a:gd name="connsiteY105" fmla="*/ 5822 h 28146"/>
                  <a:gd name="connsiteX106" fmla="*/ 3250 w 27836"/>
                  <a:gd name="connsiteY106" fmla="*/ 5679 h 28146"/>
                  <a:gd name="connsiteX107" fmla="*/ 2536 w 27836"/>
                  <a:gd name="connsiteY107" fmla="*/ 5108 h 28146"/>
                  <a:gd name="connsiteX108" fmla="*/ 1786 w 27836"/>
                  <a:gd name="connsiteY108" fmla="*/ 8501 h 28146"/>
                  <a:gd name="connsiteX109" fmla="*/ 2715 w 27836"/>
                  <a:gd name="connsiteY109" fmla="*/ 8322 h 28146"/>
                  <a:gd name="connsiteX110" fmla="*/ 2322 w 27836"/>
                  <a:gd name="connsiteY110" fmla="*/ 9215 h 28146"/>
                  <a:gd name="connsiteX111" fmla="*/ 1643 w 27836"/>
                  <a:gd name="connsiteY111" fmla="*/ 8822 h 28146"/>
                  <a:gd name="connsiteX112" fmla="*/ 893 w 27836"/>
                  <a:gd name="connsiteY112" fmla="*/ 10216 h 28146"/>
                  <a:gd name="connsiteX113" fmla="*/ 1857 w 27836"/>
                  <a:gd name="connsiteY113" fmla="*/ 10180 h 28146"/>
                  <a:gd name="connsiteX114" fmla="*/ 893 w 27836"/>
                  <a:gd name="connsiteY114" fmla="*/ 11823 h 28146"/>
                  <a:gd name="connsiteX115" fmla="*/ 2429 w 27836"/>
                  <a:gd name="connsiteY115" fmla="*/ 12001 h 28146"/>
                  <a:gd name="connsiteX116" fmla="*/ 750 w 27836"/>
                  <a:gd name="connsiteY116" fmla="*/ 15502 h 28146"/>
                  <a:gd name="connsiteX117" fmla="*/ 2036 w 27836"/>
                  <a:gd name="connsiteY117" fmla="*/ 15824 h 28146"/>
                  <a:gd name="connsiteX118" fmla="*/ 1143 w 27836"/>
                  <a:gd name="connsiteY118" fmla="*/ 16038 h 28146"/>
                  <a:gd name="connsiteX119" fmla="*/ 643 w 27836"/>
                  <a:gd name="connsiteY119" fmla="*/ 18038 h 28146"/>
                  <a:gd name="connsiteX120" fmla="*/ 0 w 27836"/>
                  <a:gd name="connsiteY120" fmla="*/ 18109 h 28146"/>
                  <a:gd name="connsiteX121" fmla="*/ 1929 w 27836"/>
                  <a:gd name="connsiteY121" fmla="*/ 17859 h 28146"/>
                  <a:gd name="connsiteX122" fmla="*/ 3179 w 27836"/>
                  <a:gd name="connsiteY122" fmla="*/ 19395 h 28146"/>
                  <a:gd name="connsiteX123" fmla="*/ 4786 w 27836"/>
                  <a:gd name="connsiteY123" fmla="*/ 19002 h 28146"/>
                  <a:gd name="connsiteX124" fmla="*/ 3929 w 27836"/>
                  <a:gd name="connsiteY124" fmla="*/ 19288 h 28146"/>
                  <a:gd name="connsiteX125" fmla="*/ 4572 w 27836"/>
                  <a:gd name="connsiteY125" fmla="*/ 19681 h 28146"/>
                  <a:gd name="connsiteX126" fmla="*/ 3786 w 27836"/>
                  <a:gd name="connsiteY126" fmla="*/ 20610 h 28146"/>
                  <a:gd name="connsiteX127" fmla="*/ 2679 w 27836"/>
                  <a:gd name="connsiteY127" fmla="*/ 20860 h 28146"/>
                  <a:gd name="connsiteX128" fmla="*/ 4608 w 27836"/>
                  <a:gd name="connsiteY128" fmla="*/ 20860 h 28146"/>
                  <a:gd name="connsiteX129" fmla="*/ 5358 w 27836"/>
                  <a:gd name="connsiteY129" fmla="*/ 23360 h 28146"/>
                  <a:gd name="connsiteX130" fmla="*/ 7572 w 27836"/>
                  <a:gd name="connsiteY130" fmla="*/ 24253 h 28146"/>
                  <a:gd name="connsiteX131" fmla="*/ 6644 w 27836"/>
                  <a:gd name="connsiteY131" fmla="*/ 26253 h 28146"/>
                  <a:gd name="connsiteX132" fmla="*/ 9001 w 27836"/>
                  <a:gd name="connsiteY132" fmla="*/ 26753 h 28146"/>
                  <a:gd name="connsiteX133" fmla="*/ 8858 w 27836"/>
                  <a:gd name="connsiteY133" fmla="*/ 26825 h 28146"/>
                  <a:gd name="connsiteX134" fmla="*/ 14073 w 27836"/>
                  <a:gd name="connsiteY134" fmla="*/ 28146 h 28146"/>
                  <a:gd name="connsiteX135" fmla="*/ 14859 w 27836"/>
                  <a:gd name="connsiteY135" fmla="*/ 26325 h 28146"/>
                  <a:gd name="connsiteX136" fmla="*/ 18359 w 27836"/>
                  <a:gd name="connsiteY136" fmla="*/ 24432 h 28146"/>
                  <a:gd name="connsiteX137" fmla="*/ 19967 w 27836"/>
                  <a:gd name="connsiteY137" fmla="*/ 25110 h 28146"/>
                  <a:gd name="connsiteX138" fmla="*/ 19895 w 27836"/>
                  <a:gd name="connsiteY138" fmla="*/ 25396 h 28146"/>
                  <a:gd name="connsiteX139" fmla="*/ 22288 w 27836"/>
                  <a:gd name="connsiteY139" fmla="*/ 23717 h 28146"/>
                  <a:gd name="connsiteX140" fmla="*/ 22181 w 27836"/>
                  <a:gd name="connsiteY140" fmla="*/ 21395 h 28146"/>
                  <a:gd name="connsiteX141" fmla="*/ 22860 w 27836"/>
                  <a:gd name="connsiteY141" fmla="*/ 21610 h 28146"/>
                  <a:gd name="connsiteX142" fmla="*/ 23610 w 27836"/>
                  <a:gd name="connsiteY142" fmla="*/ 22145 h 28146"/>
                  <a:gd name="connsiteX143" fmla="*/ 23396 w 27836"/>
                  <a:gd name="connsiteY143" fmla="*/ 21610 h 28146"/>
                  <a:gd name="connsiteX144" fmla="*/ 23539 w 27836"/>
                  <a:gd name="connsiteY144" fmla="*/ 21717 h 28146"/>
                  <a:gd name="connsiteX145" fmla="*/ 23217 w 27836"/>
                  <a:gd name="connsiteY145" fmla="*/ 21146 h 28146"/>
                  <a:gd name="connsiteX146" fmla="*/ 22824 w 27836"/>
                  <a:gd name="connsiteY146" fmla="*/ 20860 h 28146"/>
                  <a:gd name="connsiteX147" fmla="*/ 24789 w 27836"/>
                  <a:gd name="connsiteY147" fmla="*/ 20503 h 28146"/>
                  <a:gd name="connsiteX148" fmla="*/ 24503 w 27836"/>
                  <a:gd name="connsiteY148" fmla="*/ 16288 h 28146"/>
                  <a:gd name="connsiteX149" fmla="*/ 25789 w 27836"/>
                  <a:gd name="connsiteY149" fmla="*/ 17252 h 28146"/>
                  <a:gd name="connsiteX150" fmla="*/ 25860 w 27836"/>
                  <a:gd name="connsiteY150" fmla="*/ 16359 h 28146"/>
                  <a:gd name="connsiteX151" fmla="*/ 26325 w 27836"/>
                  <a:gd name="connsiteY151" fmla="*/ 17324 h 28146"/>
                  <a:gd name="connsiteX152" fmla="*/ 27003 w 27836"/>
                  <a:gd name="connsiteY152" fmla="*/ 13859 h 28146"/>
                  <a:gd name="connsiteX153" fmla="*/ 26253 w 27836"/>
                  <a:gd name="connsiteY153" fmla="*/ 13538 h 28146"/>
                  <a:gd name="connsiteX154" fmla="*/ 26396 w 27836"/>
                  <a:gd name="connsiteY154" fmla="*/ 13466 h 28146"/>
                  <a:gd name="connsiteX155" fmla="*/ 25289 w 27836"/>
                  <a:gd name="connsiteY155" fmla="*/ 13002 h 28146"/>
                  <a:gd name="connsiteX156" fmla="*/ 27218 w 27836"/>
                  <a:gd name="connsiteY156" fmla="*/ 12359 h 28146"/>
                  <a:gd name="connsiteX157" fmla="*/ 26039 w 27836"/>
                  <a:gd name="connsiteY157" fmla="*/ 10323 h 28146"/>
                  <a:gd name="connsiteX158" fmla="*/ 25146 w 27836"/>
                  <a:gd name="connsiteY158" fmla="*/ 10608 h 28146"/>
                  <a:gd name="connsiteX159" fmla="*/ 25432 w 27836"/>
                  <a:gd name="connsiteY159" fmla="*/ 9787 h 28146"/>
                  <a:gd name="connsiteX160" fmla="*/ 26539 w 27836"/>
                  <a:gd name="connsiteY160" fmla="*/ 9430 h 28146"/>
                  <a:gd name="connsiteX161" fmla="*/ 24646 w 27836"/>
                  <a:gd name="connsiteY161" fmla="*/ 9108 h 28146"/>
                  <a:gd name="connsiteX162" fmla="*/ 26146 w 27836"/>
                  <a:gd name="connsiteY162" fmla="*/ 9144 h 28146"/>
                  <a:gd name="connsiteX163" fmla="*/ 25146 w 27836"/>
                  <a:gd name="connsiteY163" fmla="*/ 7358 h 28146"/>
                  <a:gd name="connsiteX164" fmla="*/ 23253 w 27836"/>
                  <a:gd name="connsiteY164" fmla="*/ 8251 h 28146"/>
                  <a:gd name="connsiteX165" fmla="*/ 22038 w 27836"/>
                  <a:gd name="connsiteY165" fmla="*/ 7215 h 28146"/>
                  <a:gd name="connsiteX166" fmla="*/ 21360 w 27836"/>
                  <a:gd name="connsiteY166" fmla="*/ 8001 h 28146"/>
                  <a:gd name="connsiteX167" fmla="*/ 20252 w 27836"/>
                  <a:gd name="connsiteY167" fmla="*/ 6501 h 28146"/>
                  <a:gd name="connsiteX168" fmla="*/ 15966 w 27836"/>
                  <a:gd name="connsiteY168" fmla="*/ 10144 h 28146"/>
                  <a:gd name="connsiteX169" fmla="*/ 14645 w 27836"/>
                  <a:gd name="connsiteY169" fmla="*/ 13395 h 28146"/>
                  <a:gd name="connsiteX170" fmla="*/ 13895 w 27836"/>
                  <a:gd name="connsiteY170" fmla="*/ 15252 h 28146"/>
                  <a:gd name="connsiteX171" fmla="*/ 14216 w 27836"/>
                  <a:gd name="connsiteY171" fmla="*/ 14645 h 28146"/>
                  <a:gd name="connsiteX172" fmla="*/ 15645 w 27836"/>
                  <a:gd name="connsiteY172" fmla="*/ 12680 h 28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</a:cxnLst>
                <a:rect l="l" t="t" r="r" b="b"/>
                <a:pathLst>
                  <a:path w="27836" h="28146">
                    <a:moveTo>
                      <a:pt x="15645" y="12680"/>
                    </a:moveTo>
                    <a:cubicBezTo>
                      <a:pt x="15109" y="12823"/>
                      <a:pt x="14359" y="12680"/>
                      <a:pt x="14073" y="12573"/>
                    </a:cubicBezTo>
                    <a:cubicBezTo>
                      <a:pt x="13966" y="12537"/>
                      <a:pt x="14252" y="12609"/>
                      <a:pt x="14573" y="13002"/>
                    </a:cubicBezTo>
                    <a:cubicBezTo>
                      <a:pt x="14716" y="13073"/>
                      <a:pt x="15002" y="13538"/>
                      <a:pt x="15073" y="13680"/>
                    </a:cubicBezTo>
                    <a:lnTo>
                      <a:pt x="15109" y="13752"/>
                    </a:lnTo>
                    <a:cubicBezTo>
                      <a:pt x="15180" y="13895"/>
                      <a:pt x="15145" y="13859"/>
                      <a:pt x="15216" y="14002"/>
                    </a:cubicBezTo>
                    <a:lnTo>
                      <a:pt x="15216" y="14002"/>
                    </a:lnTo>
                    <a:lnTo>
                      <a:pt x="15252" y="14109"/>
                    </a:lnTo>
                    <a:lnTo>
                      <a:pt x="15252" y="14109"/>
                    </a:lnTo>
                    <a:lnTo>
                      <a:pt x="15252" y="14180"/>
                    </a:lnTo>
                    <a:lnTo>
                      <a:pt x="15252" y="14180"/>
                    </a:lnTo>
                    <a:cubicBezTo>
                      <a:pt x="15252" y="14323"/>
                      <a:pt x="15252" y="14002"/>
                      <a:pt x="15252" y="14038"/>
                    </a:cubicBezTo>
                    <a:lnTo>
                      <a:pt x="15252" y="14038"/>
                    </a:lnTo>
                    <a:cubicBezTo>
                      <a:pt x="15252" y="13966"/>
                      <a:pt x="15323" y="13538"/>
                      <a:pt x="15359" y="13395"/>
                    </a:cubicBezTo>
                    <a:cubicBezTo>
                      <a:pt x="15466" y="13145"/>
                      <a:pt x="15395" y="13323"/>
                      <a:pt x="15680" y="12537"/>
                    </a:cubicBezTo>
                    <a:lnTo>
                      <a:pt x="15680" y="12537"/>
                    </a:lnTo>
                    <a:cubicBezTo>
                      <a:pt x="15823" y="12252"/>
                      <a:pt x="15716" y="12430"/>
                      <a:pt x="15609" y="12609"/>
                    </a:cubicBezTo>
                    <a:cubicBezTo>
                      <a:pt x="15538" y="12751"/>
                      <a:pt x="15502" y="12787"/>
                      <a:pt x="15502" y="12787"/>
                    </a:cubicBezTo>
                    <a:cubicBezTo>
                      <a:pt x="15502" y="12787"/>
                      <a:pt x="15502" y="12716"/>
                      <a:pt x="15538" y="12645"/>
                    </a:cubicBezTo>
                    <a:lnTo>
                      <a:pt x="15573" y="12573"/>
                    </a:lnTo>
                    <a:lnTo>
                      <a:pt x="15573" y="12537"/>
                    </a:lnTo>
                    <a:lnTo>
                      <a:pt x="15573" y="12537"/>
                    </a:lnTo>
                    <a:lnTo>
                      <a:pt x="15573" y="12537"/>
                    </a:lnTo>
                    <a:lnTo>
                      <a:pt x="14537" y="14109"/>
                    </a:lnTo>
                    <a:lnTo>
                      <a:pt x="14537" y="14109"/>
                    </a:lnTo>
                    <a:lnTo>
                      <a:pt x="14537" y="14109"/>
                    </a:lnTo>
                    <a:lnTo>
                      <a:pt x="14537" y="14109"/>
                    </a:lnTo>
                    <a:lnTo>
                      <a:pt x="14573" y="14038"/>
                    </a:lnTo>
                    <a:cubicBezTo>
                      <a:pt x="14645" y="13930"/>
                      <a:pt x="14788" y="13752"/>
                      <a:pt x="15038" y="13538"/>
                    </a:cubicBezTo>
                    <a:cubicBezTo>
                      <a:pt x="14966" y="13573"/>
                      <a:pt x="15073" y="13538"/>
                      <a:pt x="15073" y="13538"/>
                    </a:cubicBezTo>
                    <a:cubicBezTo>
                      <a:pt x="15180" y="13430"/>
                      <a:pt x="15359" y="13323"/>
                      <a:pt x="15466" y="13252"/>
                    </a:cubicBezTo>
                    <a:cubicBezTo>
                      <a:pt x="15466" y="13252"/>
                      <a:pt x="15716" y="13109"/>
                      <a:pt x="15466" y="13252"/>
                    </a:cubicBezTo>
                    <a:cubicBezTo>
                      <a:pt x="15180" y="13395"/>
                      <a:pt x="14859" y="13609"/>
                      <a:pt x="14395" y="13859"/>
                    </a:cubicBezTo>
                    <a:cubicBezTo>
                      <a:pt x="14395" y="13752"/>
                      <a:pt x="14930" y="13466"/>
                      <a:pt x="15645" y="13109"/>
                    </a:cubicBezTo>
                    <a:cubicBezTo>
                      <a:pt x="14859" y="13538"/>
                      <a:pt x="14466" y="13680"/>
                      <a:pt x="14395" y="13609"/>
                    </a:cubicBezTo>
                    <a:lnTo>
                      <a:pt x="14716" y="13502"/>
                    </a:lnTo>
                    <a:lnTo>
                      <a:pt x="14359" y="13430"/>
                    </a:lnTo>
                    <a:lnTo>
                      <a:pt x="12752" y="14038"/>
                    </a:lnTo>
                    <a:cubicBezTo>
                      <a:pt x="13144" y="13680"/>
                      <a:pt x="14752" y="13359"/>
                      <a:pt x="14288" y="13323"/>
                    </a:cubicBezTo>
                    <a:lnTo>
                      <a:pt x="12894" y="13680"/>
                    </a:lnTo>
                    <a:cubicBezTo>
                      <a:pt x="13073" y="13287"/>
                      <a:pt x="15216" y="12751"/>
                      <a:pt x="16252" y="12680"/>
                    </a:cubicBezTo>
                    <a:cubicBezTo>
                      <a:pt x="16431" y="12645"/>
                      <a:pt x="16288" y="12645"/>
                      <a:pt x="16073" y="12573"/>
                    </a:cubicBezTo>
                    <a:cubicBezTo>
                      <a:pt x="15716" y="12537"/>
                      <a:pt x="15252" y="12394"/>
                      <a:pt x="14895" y="12216"/>
                    </a:cubicBezTo>
                    <a:cubicBezTo>
                      <a:pt x="14109" y="11858"/>
                      <a:pt x="13930" y="11394"/>
                      <a:pt x="14180" y="11823"/>
                    </a:cubicBezTo>
                    <a:lnTo>
                      <a:pt x="14216" y="11858"/>
                    </a:lnTo>
                    <a:cubicBezTo>
                      <a:pt x="14252" y="11966"/>
                      <a:pt x="14252" y="11930"/>
                      <a:pt x="14252" y="12001"/>
                    </a:cubicBezTo>
                    <a:lnTo>
                      <a:pt x="14252" y="12037"/>
                    </a:lnTo>
                    <a:lnTo>
                      <a:pt x="14252" y="12037"/>
                    </a:lnTo>
                    <a:lnTo>
                      <a:pt x="14252" y="12037"/>
                    </a:lnTo>
                    <a:lnTo>
                      <a:pt x="14252" y="12037"/>
                    </a:lnTo>
                    <a:lnTo>
                      <a:pt x="13930" y="11108"/>
                    </a:lnTo>
                    <a:lnTo>
                      <a:pt x="13930" y="11108"/>
                    </a:lnTo>
                    <a:lnTo>
                      <a:pt x="13930" y="11108"/>
                    </a:lnTo>
                    <a:lnTo>
                      <a:pt x="13930" y="11108"/>
                    </a:lnTo>
                    <a:lnTo>
                      <a:pt x="13930" y="11108"/>
                    </a:lnTo>
                    <a:lnTo>
                      <a:pt x="13930" y="11108"/>
                    </a:lnTo>
                    <a:cubicBezTo>
                      <a:pt x="13930" y="11108"/>
                      <a:pt x="13930" y="11037"/>
                      <a:pt x="13930" y="11073"/>
                    </a:cubicBezTo>
                    <a:lnTo>
                      <a:pt x="13930" y="11180"/>
                    </a:lnTo>
                    <a:cubicBezTo>
                      <a:pt x="13930" y="11359"/>
                      <a:pt x="13823" y="12287"/>
                      <a:pt x="13359" y="13109"/>
                    </a:cubicBezTo>
                    <a:cubicBezTo>
                      <a:pt x="13073" y="13680"/>
                      <a:pt x="12359" y="14466"/>
                      <a:pt x="12859" y="14038"/>
                    </a:cubicBezTo>
                    <a:cubicBezTo>
                      <a:pt x="13180" y="13859"/>
                      <a:pt x="13895" y="13609"/>
                      <a:pt x="14466" y="13538"/>
                    </a:cubicBezTo>
                    <a:cubicBezTo>
                      <a:pt x="15038" y="13395"/>
                      <a:pt x="15180" y="13538"/>
                      <a:pt x="15002" y="13752"/>
                    </a:cubicBezTo>
                    <a:cubicBezTo>
                      <a:pt x="14930" y="13859"/>
                      <a:pt x="14788" y="13930"/>
                      <a:pt x="14573" y="14002"/>
                    </a:cubicBezTo>
                    <a:lnTo>
                      <a:pt x="14252" y="14073"/>
                    </a:lnTo>
                    <a:lnTo>
                      <a:pt x="14609" y="14038"/>
                    </a:lnTo>
                    <a:cubicBezTo>
                      <a:pt x="15716" y="13930"/>
                      <a:pt x="16323" y="14180"/>
                      <a:pt x="16323" y="14180"/>
                    </a:cubicBezTo>
                    <a:lnTo>
                      <a:pt x="16323" y="14180"/>
                    </a:lnTo>
                    <a:lnTo>
                      <a:pt x="16323" y="14180"/>
                    </a:lnTo>
                    <a:lnTo>
                      <a:pt x="21717" y="10965"/>
                    </a:lnTo>
                    <a:cubicBezTo>
                      <a:pt x="21431" y="11752"/>
                      <a:pt x="21145" y="12287"/>
                      <a:pt x="20931" y="12573"/>
                    </a:cubicBezTo>
                    <a:cubicBezTo>
                      <a:pt x="20931" y="12573"/>
                      <a:pt x="20610" y="12966"/>
                      <a:pt x="20645" y="12894"/>
                    </a:cubicBezTo>
                    <a:cubicBezTo>
                      <a:pt x="20503" y="12894"/>
                      <a:pt x="21610" y="12394"/>
                      <a:pt x="22217" y="12323"/>
                    </a:cubicBezTo>
                    <a:cubicBezTo>
                      <a:pt x="21467" y="12430"/>
                      <a:pt x="20324" y="12144"/>
                      <a:pt x="18538" y="12252"/>
                    </a:cubicBezTo>
                    <a:cubicBezTo>
                      <a:pt x="16966" y="12537"/>
                      <a:pt x="13895" y="12502"/>
                      <a:pt x="12180" y="17002"/>
                    </a:cubicBezTo>
                    <a:lnTo>
                      <a:pt x="11823" y="17074"/>
                    </a:lnTo>
                    <a:cubicBezTo>
                      <a:pt x="12037" y="19467"/>
                      <a:pt x="13537" y="21146"/>
                      <a:pt x="15645" y="20467"/>
                    </a:cubicBezTo>
                    <a:cubicBezTo>
                      <a:pt x="14716" y="22431"/>
                      <a:pt x="17002" y="21503"/>
                      <a:pt x="17074" y="22253"/>
                    </a:cubicBezTo>
                    <a:lnTo>
                      <a:pt x="16966" y="22396"/>
                    </a:lnTo>
                    <a:cubicBezTo>
                      <a:pt x="17252" y="22217"/>
                      <a:pt x="17466" y="22145"/>
                      <a:pt x="17681" y="22181"/>
                    </a:cubicBezTo>
                    <a:lnTo>
                      <a:pt x="23360" y="22610"/>
                    </a:lnTo>
                    <a:lnTo>
                      <a:pt x="24253" y="20217"/>
                    </a:lnTo>
                    <a:cubicBezTo>
                      <a:pt x="24610" y="19217"/>
                      <a:pt x="26932" y="18860"/>
                      <a:pt x="26146" y="17324"/>
                    </a:cubicBezTo>
                    <a:cubicBezTo>
                      <a:pt x="26289" y="17431"/>
                      <a:pt x="26825" y="17610"/>
                      <a:pt x="26753" y="17967"/>
                    </a:cubicBezTo>
                    <a:cubicBezTo>
                      <a:pt x="26896" y="16859"/>
                      <a:pt x="26575" y="15573"/>
                      <a:pt x="27825" y="15645"/>
                    </a:cubicBezTo>
                    <a:cubicBezTo>
                      <a:pt x="27896" y="13252"/>
                      <a:pt x="27718" y="10216"/>
                      <a:pt x="25467" y="9930"/>
                    </a:cubicBezTo>
                    <a:lnTo>
                      <a:pt x="25825" y="9894"/>
                    </a:lnTo>
                    <a:cubicBezTo>
                      <a:pt x="24396" y="9787"/>
                      <a:pt x="25360" y="9215"/>
                      <a:pt x="24467" y="8930"/>
                    </a:cubicBezTo>
                    <a:cubicBezTo>
                      <a:pt x="24610" y="8822"/>
                      <a:pt x="24646" y="8751"/>
                      <a:pt x="24717" y="8715"/>
                    </a:cubicBezTo>
                    <a:cubicBezTo>
                      <a:pt x="23324" y="8751"/>
                      <a:pt x="23682" y="7287"/>
                      <a:pt x="22931" y="7180"/>
                    </a:cubicBezTo>
                    <a:lnTo>
                      <a:pt x="23574" y="6679"/>
                    </a:lnTo>
                    <a:lnTo>
                      <a:pt x="22681" y="5858"/>
                    </a:lnTo>
                    <a:lnTo>
                      <a:pt x="22824" y="6322"/>
                    </a:lnTo>
                    <a:cubicBezTo>
                      <a:pt x="21003" y="7644"/>
                      <a:pt x="23324" y="4679"/>
                      <a:pt x="21574" y="5036"/>
                    </a:cubicBezTo>
                    <a:cubicBezTo>
                      <a:pt x="21074" y="4143"/>
                      <a:pt x="17431" y="7644"/>
                      <a:pt x="17645" y="6430"/>
                    </a:cubicBezTo>
                    <a:cubicBezTo>
                      <a:pt x="16824" y="7180"/>
                      <a:pt x="18788" y="5143"/>
                      <a:pt x="17931" y="5572"/>
                    </a:cubicBezTo>
                    <a:cubicBezTo>
                      <a:pt x="18502" y="4572"/>
                      <a:pt x="18538" y="5072"/>
                      <a:pt x="18895" y="4215"/>
                    </a:cubicBezTo>
                    <a:cubicBezTo>
                      <a:pt x="18109" y="4429"/>
                      <a:pt x="18609" y="2643"/>
                      <a:pt x="17466" y="3036"/>
                    </a:cubicBezTo>
                    <a:lnTo>
                      <a:pt x="17752" y="2179"/>
                    </a:lnTo>
                    <a:cubicBezTo>
                      <a:pt x="16288" y="3322"/>
                      <a:pt x="15788" y="393"/>
                      <a:pt x="14680" y="1857"/>
                    </a:cubicBezTo>
                    <a:cubicBezTo>
                      <a:pt x="13430" y="2607"/>
                      <a:pt x="13644" y="-929"/>
                      <a:pt x="12252" y="1072"/>
                    </a:cubicBezTo>
                    <a:cubicBezTo>
                      <a:pt x="12001" y="714"/>
                      <a:pt x="11716" y="357"/>
                      <a:pt x="11394" y="0"/>
                    </a:cubicBezTo>
                    <a:cubicBezTo>
                      <a:pt x="10608" y="0"/>
                      <a:pt x="11287" y="1571"/>
                      <a:pt x="10430" y="1214"/>
                    </a:cubicBezTo>
                    <a:cubicBezTo>
                      <a:pt x="10216" y="464"/>
                      <a:pt x="9394" y="964"/>
                      <a:pt x="9501" y="143"/>
                    </a:cubicBezTo>
                    <a:cubicBezTo>
                      <a:pt x="7215" y="-215"/>
                      <a:pt x="7358" y="3108"/>
                      <a:pt x="4500" y="3251"/>
                    </a:cubicBezTo>
                    <a:cubicBezTo>
                      <a:pt x="5322" y="4608"/>
                      <a:pt x="4000" y="4893"/>
                      <a:pt x="4751" y="5822"/>
                    </a:cubicBezTo>
                    <a:cubicBezTo>
                      <a:pt x="4143" y="5501"/>
                      <a:pt x="3715" y="7501"/>
                      <a:pt x="2965" y="5822"/>
                    </a:cubicBezTo>
                    <a:cubicBezTo>
                      <a:pt x="2893" y="5679"/>
                      <a:pt x="3036" y="5537"/>
                      <a:pt x="3250" y="5679"/>
                    </a:cubicBezTo>
                    <a:lnTo>
                      <a:pt x="2536" y="5108"/>
                    </a:lnTo>
                    <a:cubicBezTo>
                      <a:pt x="357" y="5501"/>
                      <a:pt x="2322" y="7608"/>
                      <a:pt x="1786" y="8501"/>
                    </a:cubicBezTo>
                    <a:cubicBezTo>
                      <a:pt x="2179" y="8251"/>
                      <a:pt x="2250" y="7822"/>
                      <a:pt x="2715" y="8322"/>
                    </a:cubicBezTo>
                    <a:cubicBezTo>
                      <a:pt x="2572" y="8608"/>
                      <a:pt x="2393" y="8930"/>
                      <a:pt x="2322" y="9215"/>
                    </a:cubicBezTo>
                    <a:lnTo>
                      <a:pt x="1643" y="8822"/>
                    </a:lnTo>
                    <a:lnTo>
                      <a:pt x="893" y="10216"/>
                    </a:lnTo>
                    <a:lnTo>
                      <a:pt x="1857" y="10180"/>
                    </a:lnTo>
                    <a:cubicBezTo>
                      <a:pt x="1250" y="10787"/>
                      <a:pt x="-321" y="10894"/>
                      <a:pt x="893" y="11823"/>
                    </a:cubicBezTo>
                    <a:cubicBezTo>
                      <a:pt x="1607" y="12216"/>
                      <a:pt x="2215" y="11287"/>
                      <a:pt x="2429" y="12001"/>
                    </a:cubicBezTo>
                    <a:cubicBezTo>
                      <a:pt x="1714" y="12787"/>
                      <a:pt x="821" y="14252"/>
                      <a:pt x="750" y="15502"/>
                    </a:cubicBezTo>
                    <a:cubicBezTo>
                      <a:pt x="1786" y="15216"/>
                      <a:pt x="1786" y="15538"/>
                      <a:pt x="2036" y="15824"/>
                    </a:cubicBezTo>
                    <a:lnTo>
                      <a:pt x="1143" y="16038"/>
                    </a:lnTo>
                    <a:cubicBezTo>
                      <a:pt x="2679" y="16966"/>
                      <a:pt x="-714" y="16966"/>
                      <a:pt x="643" y="18038"/>
                    </a:cubicBezTo>
                    <a:lnTo>
                      <a:pt x="0" y="18109"/>
                    </a:lnTo>
                    <a:lnTo>
                      <a:pt x="1929" y="17859"/>
                    </a:lnTo>
                    <a:cubicBezTo>
                      <a:pt x="4036" y="18252"/>
                      <a:pt x="357" y="19181"/>
                      <a:pt x="3179" y="19395"/>
                    </a:cubicBezTo>
                    <a:cubicBezTo>
                      <a:pt x="2822" y="19002"/>
                      <a:pt x="4893" y="18359"/>
                      <a:pt x="4786" y="19002"/>
                    </a:cubicBezTo>
                    <a:lnTo>
                      <a:pt x="3929" y="19288"/>
                    </a:lnTo>
                    <a:cubicBezTo>
                      <a:pt x="4251" y="19502"/>
                      <a:pt x="4608" y="19395"/>
                      <a:pt x="4572" y="19681"/>
                    </a:cubicBezTo>
                    <a:cubicBezTo>
                      <a:pt x="4072" y="19753"/>
                      <a:pt x="3393" y="20217"/>
                      <a:pt x="3786" y="20610"/>
                    </a:cubicBezTo>
                    <a:lnTo>
                      <a:pt x="2679" y="20860"/>
                    </a:lnTo>
                    <a:cubicBezTo>
                      <a:pt x="3322" y="20895"/>
                      <a:pt x="3965" y="20895"/>
                      <a:pt x="4608" y="20860"/>
                    </a:cubicBezTo>
                    <a:cubicBezTo>
                      <a:pt x="4251" y="22074"/>
                      <a:pt x="6001" y="22253"/>
                      <a:pt x="5358" y="23360"/>
                    </a:cubicBezTo>
                    <a:cubicBezTo>
                      <a:pt x="5286" y="23360"/>
                      <a:pt x="6394" y="25146"/>
                      <a:pt x="7572" y="24253"/>
                    </a:cubicBezTo>
                    <a:cubicBezTo>
                      <a:pt x="6751" y="24718"/>
                      <a:pt x="7465" y="25611"/>
                      <a:pt x="6644" y="26253"/>
                    </a:cubicBezTo>
                    <a:cubicBezTo>
                      <a:pt x="7608" y="25753"/>
                      <a:pt x="9001" y="25575"/>
                      <a:pt x="9001" y="26753"/>
                    </a:cubicBezTo>
                    <a:lnTo>
                      <a:pt x="8858" y="26825"/>
                    </a:lnTo>
                    <a:cubicBezTo>
                      <a:pt x="10180" y="28682"/>
                      <a:pt x="12502" y="26682"/>
                      <a:pt x="14073" y="28146"/>
                    </a:cubicBezTo>
                    <a:cubicBezTo>
                      <a:pt x="14073" y="27075"/>
                      <a:pt x="15038" y="27682"/>
                      <a:pt x="14859" y="26325"/>
                    </a:cubicBezTo>
                    <a:cubicBezTo>
                      <a:pt x="16395" y="25146"/>
                      <a:pt x="18824" y="28647"/>
                      <a:pt x="18359" y="24432"/>
                    </a:cubicBezTo>
                    <a:cubicBezTo>
                      <a:pt x="18967" y="24039"/>
                      <a:pt x="19502" y="25075"/>
                      <a:pt x="19967" y="25110"/>
                    </a:cubicBezTo>
                    <a:lnTo>
                      <a:pt x="19895" y="25396"/>
                    </a:lnTo>
                    <a:cubicBezTo>
                      <a:pt x="21074" y="24432"/>
                      <a:pt x="21431" y="24253"/>
                      <a:pt x="22288" y="23717"/>
                    </a:cubicBezTo>
                    <a:cubicBezTo>
                      <a:pt x="22467" y="23074"/>
                      <a:pt x="21288" y="21539"/>
                      <a:pt x="22181" y="21395"/>
                    </a:cubicBezTo>
                    <a:cubicBezTo>
                      <a:pt x="22503" y="22110"/>
                      <a:pt x="22681" y="21824"/>
                      <a:pt x="22860" y="21610"/>
                    </a:cubicBezTo>
                    <a:cubicBezTo>
                      <a:pt x="22824" y="21824"/>
                      <a:pt x="22967" y="22110"/>
                      <a:pt x="23610" y="22145"/>
                    </a:cubicBezTo>
                    <a:cubicBezTo>
                      <a:pt x="23467" y="21931"/>
                      <a:pt x="23431" y="21753"/>
                      <a:pt x="23396" y="21610"/>
                    </a:cubicBezTo>
                    <a:cubicBezTo>
                      <a:pt x="23431" y="21645"/>
                      <a:pt x="23467" y="21681"/>
                      <a:pt x="23539" y="21717"/>
                    </a:cubicBezTo>
                    <a:cubicBezTo>
                      <a:pt x="23682" y="21146"/>
                      <a:pt x="23431" y="21074"/>
                      <a:pt x="23217" y="21146"/>
                    </a:cubicBezTo>
                    <a:cubicBezTo>
                      <a:pt x="23146" y="21038"/>
                      <a:pt x="23003" y="20967"/>
                      <a:pt x="22824" y="20860"/>
                    </a:cubicBezTo>
                    <a:cubicBezTo>
                      <a:pt x="23896" y="21146"/>
                      <a:pt x="23682" y="19788"/>
                      <a:pt x="24789" y="20503"/>
                    </a:cubicBezTo>
                    <a:cubicBezTo>
                      <a:pt x="25432" y="19002"/>
                      <a:pt x="24646" y="17467"/>
                      <a:pt x="24503" y="16288"/>
                    </a:cubicBezTo>
                    <a:cubicBezTo>
                      <a:pt x="25182" y="16395"/>
                      <a:pt x="25682" y="16823"/>
                      <a:pt x="25789" y="17252"/>
                    </a:cubicBezTo>
                    <a:lnTo>
                      <a:pt x="25860" y="16359"/>
                    </a:lnTo>
                    <a:cubicBezTo>
                      <a:pt x="26789" y="16645"/>
                      <a:pt x="26218" y="17002"/>
                      <a:pt x="26325" y="17324"/>
                    </a:cubicBezTo>
                    <a:cubicBezTo>
                      <a:pt x="28289" y="16717"/>
                      <a:pt x="25432" y="14823"/>
                      <a:pt x="27003" y="13859"/>
                    </a:cubicBezTo>
                    <a:lnTo>
                      <a:pt x="26253" y="13538"/>
                    </a:lnTo>
                    <a:lnTo>
                      <a:pt x="26396" y="13466"/>
                    </a:lnTo>
                    <a:cubicBezTo>
                      <a:pt x="26003" y="13430"/>
                      <a:pt x="25432" y="13145"/>
                      <a:pt x="25289" y="13002"/>
                    </a:cubicBezTo>
                    <a:cubicBezTo>
                      <a:pt x="26146" y="12823"/>
                      <a:pt x="27253" y="13037"/>
                      <a:pt x="27218" y="12359"/>
                    </a:cubicBezTo>
                    <a:cubicBezTo>
                      <a:pt x="28075" y="11787"/>
                      <a:pt x="26646" y="10823"/>
                      <a:pt x="26039" y="10323"/>
                    </a:cubicBezTo>
                    <a:cubicBezTo>
                      <a:pt x="25967" y="10716"/>
                      <a:pt x="25467" y="10680"/>
                      <a:pt x="25146" y="10608"/>
                    </a:cubicBezTo>
                    <a:cubicBezTo>
                      <a:pt x="25075" y="10323"/>
                      <a:pt x="25825" y="9930"/>
                      <a:pt x="25432" y="9787"/>
                    </a:cubicBezTo>
                    <a:lnTo>
                      <a:pt x="26539" y="9430"/>
                    </a:lnTo>
                    <a:cubicBezTo>
                      <a:pt x="25575" y="9858"/>
                      <a:pt x="25110" y="9001"/>
                      <a:pt x="24646" y="9108"/>
                    </a:cubicBezTo>
                    <a:cubicBezTo>
                      <a:pt x="25360" y="8608"/>
                      <a:pt x="25539" y="9287"/>
                      <a:pt x="26146" y="9144"/>
                    </a:cubicBezTo>
                    <a:cubicBezTo>
                      <a:pt x="25503" y="7929"/>
                      <a:pt x="25825" y="8501"/>
                      <a:pt x="25146" y="7358"/>
                    </a:cubicBezTo>
                    <a:cubicBezTo>
                      <a:pt x="24074" y="7215"/>
                      <a:pt x="24253" y="8001"/>
                      <a:pt x="23253" y="8251"/>
                    </a:cubicBezTo>
                    <a:cubicBezTo>
                      <a:pt x="22753" y="7929"/>
                      <a:pt x="21860" y="8108"/>
                      <a:pt x="22038" y="7215"/>
                    </a:cubicBezTo>
                    <a:lnTo>
                      <a:pt x="21360" y="8001"/>
                    </a:lnTo>
                    <a:cubicBezTo>
                      <a:pt x="20288" y="7858"/>
                      <a:pt x="20038" y="7715"/>
                      <a:pt x="20252" y="6501"/>
                    </a:cubicBezTo>
                    <a:cubicBezTo>
                      <a:pt x="17824" y="7287"/>
                      <a:pt x="16681" y="8930"/>
                      <a:pt x="15966" y="10144"/>
                    </a:cubicBezTo>
                    <a:cubicBezTo>
                      <a:pt x="15252" y="11394"/>
                      <a:pt x="14788" y="12502"/>
                      <a:pt x="14645" y="13395"/>
                    </a:cubicBezTo>
                    <a:cubicBezTo>
                      <a:pt x="14359" y="14288"/>
                      <a:pt x="14109" y="14895"/>
                      <a:pt x="13895" y="15252"/>
                    </a:cubicBezTo>
                    <a:cubicBezTo>
                      <a:pt x="14109" y="14859"/>
                      <a:pt x="14216" y="14645"/>
                      <a:pt x="14216" y="14645"/>
                    </a:cubicBezTo>
                    <a:cubicBezTo>
                      <a:pt x="15180" y="12645"/>
                      <a:pt x="16181" y="12502"/>
                      <a:pt x="15645" y="1268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" name="Graphic 511">
              <a:extLst>
                <a:ext uri="{FF2B5EF4-FFF2-40B4-BE49-F238E27FC236}">
                  <a16:creationId xmlns:a16="http://schemas.microsoft.com/office/drawing/2014/main" id="{C5B49507-D589-A94B-88F6-B3E788D3FC36}"/>
                </a:ext>
              </a:extLst>
            </p:cNvPr>
            <p:cNvGrpSpPr/>
            <p:nvPr/>
          </p:nvGrpSpPr>
          <p:grpSpPr>
            <a:xfrm>
              <a:off x="7622637" y="6604182"/>
              <a:ext cx="24829" cy="26146"/>
              <a:chOff x="7622637" y="6604182"/>
              <a:chExt cx="24829" cy="26146"/>
            </a:xfrm>
            <a:grpFill/>
          </p:grpSpPr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4928D294-782B-B94B-AA54-61CF80A7AF21}"/>
                  </a:ext>
                </a:extLst>
              </p:cNvPr>
              <p:cNvSpPr/>
              <p:nvPr/>
            </p:nvSpPr>
            <p:spPr>
              <a:xfrm>
                <a:off x="7636251" y="6606790"/>
                <a:ext cx="85" cy="464"/>
              </a:xfrm>
              <a:custGeom>
                <a:avLst/>
                <a:gdLst>
                  <a:gd name="connsiteX0" fmla="*/ 0 w 85"/>
                  <a:gd name="connsiteY0" fmla="*/ 0 h 464"/>
                  <a:gd name="connsiteX1" fmla="*/ 36 w 85"/>
                  <a:gd name="connsiteY1" fmla="*/ 464 h 464"/>
                  <a:gd name="connsiteX2" fmla="*/ 0 w 85"/>
                  <a:gd name="connsiteY2" fmla="*/ 0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" h="464">
                    <a:moveTo>
                      <a:pt x="0" y="0"/>
                    </a:moveTo>
                    <a:lnTo>
                      <a:pt x="36" y="464"/>
                    </a:lnTo>
                    <a:cubicBezTo>
                      <a:pt x="107" y="286"/>
                      <a:pt x="107" y="10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8DE1DEFF-15C9-0740-AD27-B1497AE58279}"/>
                  </a:ext>
                </a:extLst>
              </p:cNvPr>
              <p:cNvSpPr/>
              <p:nvPr/>
            </p:nvSpPr>
            <p:spPr>
              <a:xfrm>
                <a:off x="7631270" y="6607361"/>
                <a:ext cx="15" cy="107"/>
              </a:xfrm>
              <a:custGeom>
                <a:avLst/>
                <a:gdLst>
                  <a:gd name="connsiteX0" fmla="*/ 16 w 15"/>
                  <a:gd name="connsiteY0" fmla="*/ 107 h 107"/>
                  <a:gd name="connsiteX1" fmla="*/ 16 w 15"/>
                  <a:gd name="connsiteY1" fmla="*/ 0 h 107"/>
                  <a:gd name="connsiteX2" fmla="*/ 16 w 15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" h="107">
                    <a:moveTo>
                      <a:pt x="16" y="107"/>
                    </a:moveTo>
                    <a:lnTo>
                      <a:pt x="16" y="0"/>
                    </a:lnTo>
                    <a:cubicBezTo>
                      <a:pt x="-20" y="36"/>
                      <a:pt x="16" y="107"/>
                      <a:pt x="16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7E991ED-1FFA-9C4C-9F53-92F7FE46C3D8}"/>
                  </a:ext>
                </a:extLst>
              </p:cNvPr>
              <p:cNvSpPr/>
              <p:nvPr/>
            </p:nvSpPr>
            <p:spPr>
              <a:xfrm>
                <a:off x="7634679" y="6617362"/>
                <a:ext cx="71" cy="71"/>
              </a:xfrm>
              <a:custGeom>
                <a:avLst/>
                <a:gdLst>
                  <a:gd name="connsiteX0" fmla="*/ 72 w 71"/>
                  <a:gd name="connsiteY0" fmla="*/ 0 h 71"/>
                  <a:gd name="connsiteX1" fmla="*/ 36 w 71"/>
                  <a:gd name="connsiteY1" fmla="*/ 36 h 71"/>
                  <a:gd name="connsiteX2" fmla="*/ 0 w 71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71">
                    <a:moveTo>
                      <a:pt x="72" y="0"/>
                    </a:moveTo>
                    <a:lnTo>
                      <a:pt x="36" y="36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BF47DE27-BBF8-424F-B59F-745F0B0A830E}"/>
                  </a:ext>
                </a:extLst>
              </p:cNvPr>
              <p:cNvSpPr/>
              <p:nvPr/>
            </p:nvSpPr>
            <p:spPr>
              <a:xfrm>
                <a:off x="7622637" y="6604182"/>
                <a:ext cx="24829" cy="26146"/>
              </a:xfrm>
              <a:custGeom>
                <a:avLst/>
                <a:gdLst>
                  <a:gd name="connsiteX0" fmla="*/ 10185 w 24829"/>
                  <a:gd name="connsiteY0" fmla="*/ 14681 h 26146"/>
                  <a:gd name="connsiteX1" fmla="*/ 9899 w 24829"/>
                  <a:gd name="connsiteY1" fmla="*/ 16216 h 26146"/>
                  <a:gd name="connsiteX2" fmla="*/ 10149 w 24829"/>
                  <a:gd name="connsiteY2" fmla="*/ 15716 h 26146"/>
                  <a:gd name="connsiteX3" fmla="*/ 12114 w 24829"/>
                  <a:gd name="connsiteY3" fmla="*/ 13180 h 26146"/>
                  <a:gd name="connsiteX4" fmla="*/ 13614 w 24829"/>
                  <a:gd name="connsiteY4" fmla="*/ 12109 h 26146"/>
                  <a:gd name="connsiteX5" fmla="*/ 13793 w 24829"/>
                  <a:gd name="connsiteY5" fmla="*/ 12038 h 26146"/>
                  <a:gd name="connsiteX6" fmla="*/ 14078 w 24829"/>
                  <a:gd name="connsiteY6" fmla="*/ 11930 h 26146"/>
                  <a:gd name="connsiteX7" fmla="*/ 14078 w 24829"/>
                  <a:gd name="connsiteY7" fmla="*/ 11930 h 26146"/>
                  <a:gd name="connsiteX8" fmla="*/ 14293 w 24829"/>
                  <a:gd name="connsiteY8" fmla="*/ 11895 h 26146"/>
                  <a:gd name="connsiteX9" fmla="*/ 13007 w 24829"/>
                  <a:gd name="connsiteY9" fmla="*/ 12038 h 26146"/>
                  <a:gd name="connsiteX10" fmla="*/ 13007 w 24829"/>
                  <a:gd name="connsiteY10" fmla="*/ 12038 h 26146"/>
                  <a:gd name="connsiteX11" fmla="*/ 12971 w 24829"/>
                  <a:gd name="connsiteY11" fmla="*/ 12038 h 26146"/>
                  <a:gd name="connsiteX12" fmla="*/ 12971 w 24829"/>
                  <a:gd name="connsiteY12" fmla="*/ 12038 h 26146"/>
                  <a:gd name="connsiteX13" fmla="*/ 12578 w 24829"/>
                  <a:gd name="connsiteY13" fmla="*/ 11966 h 26146"/>
                  <a:gd name="connsiteX14" fmla="*/ 12578 w 24829"/>
                  <a:gd name="connsiteY14" fmla="*/ 11966 h 26146"/>
                  <a:gd name="connsiteX15" fmla="*/ 11685 w 24829"/>
                  <a:gd name="connsiteY15" fmla="*/ 11538 h 26146"/>
                  <a:gd name="connsiteX16" fmla="*/ 11685 w 24829"/>
                  <a:gd name="connsiteY16" fmla="*/ 11538 h 26146"/>
                  <a:gd name="connsiteX17" fmla="*/ 11221 w 24829"/>
                  <a:gd name="connsiteY17" fmla="*/ 11109 h 26146"/>
                  <a:gd name="connsiteX18" fmla="*/ 11221 w 24829"/>
                  <a:gd name="connsiteY18" fmla="*/ 11109 h 26146"/>
                  <a:gd name="connsiteX19" fmla="*/ 11542 w 24829"/>
                  <a:gd name="connsiteY19" fmla="*/ 11680 h 26146"/>
                  <a:gd name="connsiteX20" fmla="*/ 11399 w 24829"/>
                  <a:gd name="connsiteY20" fmla="*/ 11430 h 26146"/>
                  <a:gd name="connsiteX21" fmla="*/ 11507 w 24829"/>
                  <a:gd name="connsiteY21" fmla="*/ 11680 h 26146"/>
                  <a:gd name="connsiteX22" fmla="*/ 11471 w 24829"/>
                  <a:gd name="connsiteY22" fmla="*/ 11609 h 26146"/>
                  <a:gd name="connsiteX23" fmla="*/ 11614 w 24829"/>
                  <a:gd name="connsiteY23" fmla="*/ 12038 h 26146"/>
                  <a:gd name="connsiteX24" fmla="*/ 11935 w 24829"/>
                  <a:gd name="connsiteY24" fmla="*/ 13180 h 26146"/>
                  <a:gd name="connsiteX25" fmla="*/ 11614 w 24829"/>
                  <a:gd name="connsiteY25" fmla="*/ 12109 h 26146"/>
                  <a:gd name="connsiteX26" fmla="*/ 11649 w 24829"/>
                  <a:gd name="connsiteY26" fmla="*/ 12252 h 26146"/>
                  <a:gd name="connsiteX27" fmla="*/ 11649 w 24829"/>
                  <a:gd name="connsiteY27" fmla="*/ 12252 h 26146"/>
                  <a:gd name="connsiteX28" fmla="*/ 11792 w 24829"/>
                  <a:gd name="connsiteY28" fmla="*/ 12966 h 26146"/>
                  <a:gd name="connsiteX29" fmla="*/ 11685 w 24829"/>
                  <a:gd name="connsiteY29" fmla="*/ 12502 h 26146"/>
                  <a:gd name="connsiteX30" fmla="*/ 11721 w 24829"/>
                  <a:gd name="connsiteY30" fmla="*/ 12680 h 26146"/>
                  <a:gd name="connsiteX31" fmla="*/ 11721 w 24829"/>
                  <a:gd name="connsiteY31" fmla="*/ 13073 h 26146"/>
                  <a:gd name="connsiteX32" fmla="*/ 11649 w 24829"/>
                  <a:gd name="connsiteY32" fmla="*/ 13466 h 26146"/>
                  <a:gd name="connsiteX33" fmla="*/ 11649 w 24829"/>
                  <a:gd name="connsiteY33" fmla="*/ 13466 h 26146"/>
                  <a:gd name="connsiteX34" fmla="*/ 11649 w 24829"/>
                  <a:gd name="connsiteY34" fmla="*/ 13466 h 26146"/>
                  <a:gd name="connsiteX35" fmla="*/ 11649 w 24829"/>
                  <a:gd name="connsiteY35" fmla="*/ 13466 h 26146"/>
                  <a:gd name="connsiteX36" fmla="*/ 13578 w 24829"/>
                  <a:gd name="connsiteY36" fmla="*/ 10252 h 26146"/>
                  <a:gd name="connsiteX37" fmla="*/ 13578 w 24829"/>
                  <a:gd name="connsiteY37" fmla="*/ 10252 h 26146"/>
                  <a:gd name="connsiteX38" fmla="*/ 13578 w 24829"/>
                  <a:gd name="connsiteY38" fmla="*/ 10252 h 26146"/>
                  <a:gd name="connsiteX39" fmla="*/ 13578 w 24829"/>
                  <a:gd name="connsiteY39" fmla="*/ 10252 h 26146"/>
                  <a:gd name="connsiteX40" fmla="*/ 13543 w 24829"/>
                  <a:gd name="connsiteY40" fmla="*/ 10287 h 26146"/>
                  <a:gd name="connsiteX41" fmla="*/ 13435 w 24829"/>
                  <a:gd name="connsiteY41" fmla="*/ 10430 h 26146"/>
                  <a:gd name="connsiteX42" fmla="*/ 13150 w 24829"/>
                  <a:gd name="connsiteY42" fmla="*/ 10716 h 26146"/>
                  <a:gd name="connsiteX43" fmla="*/ 12328 w 24829"/>
                  <a:gd name="connsiteY43" fmla="*/ 11538 h 26146"/>
                  <a:gd name="connsiteX44" fmla="*/ 11649 w 24829"/>
                  <a:gd name="connsiteY44" fmla="*/ 12216 h 26146"/>
                  <a:gd name="connsiteX45" fmla="*/ 10649 w 24829"/>
                  <a:gd name="connsiteY45" fmla="*/ 12752 h 26146"/>
                  <a:gd name="connsiteX46" fmla="*/ 10614 w 24829"/>
                  <a:gd name="connsiteY46" fmla="*/ 12752 h 26146"/>
                  <a:gd name="connsiteX47" fmla="*/ 10578 w 24829"/>
                  <a:gd name="connsiteY47" fmla="*/ 12752 h 26146"/>
                  <a:gd name="connsiteX48" fmla="*/ 10685 w 24829"/>
                  <a:gd name="connsiteY48" fmla="*/ 12752 h 26146"/>
                  <a:gd name="connsiteX49" fmla="*/ 10721 w 24829"/>
                  <a:gd name="connsiteY49" fmla="*/ 12752 h 26146"/>
                  <a:gd name="connsiteX50" fmla="*/ 10864 w 24829"/>
                  <a:gd name="connsiteY50" fmla="*/ 12788 h 26146"/>
                  <a:gd name="connsiteX51" fmla="*/ 10935 w 24829"/>
                  <a:gd name="connsiteY51" fmla="*/ 12823 h 26146"/>
                  <a:gd name="connsiteX52" fmla="*/ 13400 w 24829"/>
                  <a:gd name="connsiteY52" fmla="*/ 14002 h 26146"/>
                  <a:gd name="connsiteX53" fmla="*/ 14471 w 24829"/>
                  <a:gd name="connsiteY53" fmla="*/ 14859 h 26146"/>
                  <a:gd name="connsiteX54" fmla="*/ 13935 w 24829"/>
                  <a:gd name="connsiteY54" fmla="*/ 13288 h 26146"/>
                  <a:gd name="connsiteX55" fmla="*/ 14043 w 24829"/>
                  <a:gd name="connsiteY55" fmla="*/ 12788 h 26146"/>
                  <a:gd name="connsiteX56" fmla="*/ 14257 w 24829"/>
                  <a:gd name="connsiteY56" fmla="*/ 13216 h 26146"/>
                  <a:gd name="connsiteX57" fmla="*/ 13935 w 24829"/>
                  <a:gd name="connsiteY57" fmla="*/ 12002 h 26146"/>
                  <a:gd name="connsiteX58" fmla="*/ 13828 w 24829"/>
                  <a:gd name="connsiteY58" fmla="*/ 9287 h 26146"/>
                  <a:gd name="connsiteX59" fmla="*/ 13971 w 24829"/>
                  <a:gd name="connsiteY59" fmla="*/ 8501 h 26146"/>
                  <a:gd name="connsiteX60" fmla="*/ 13935 w 24829"/>
                  <a:gd name="connsiteY60" fmla="*/ 8501 h 26146"/>
                  <a:gd name="connsiteX61" fmla="*/ 12793 w 24829"/>
                  <a:gd name="connsiteY61" fmla="*/ 8680 h 26146"/>
                  <a:gd name="connsiteX62" fmla="*/ 12149 w 24829"/>
                  <a:gd name="connsiteY62" fmla="*/ 8501 h 26146"/>
                  <a:gd name="connsiteX63" fmla="*/ 10935 w 24829"/>
                  <a:gd name="connsiteY63" fmla="*/ 8359 h 26146"/>
                  <a:gd name="connsiteX64" fmla="*/ 10006 w 24829"/>
                  <a:gd name="connsiteY64" fmla="*/ 8144 h 26146"/>
                  <a:gd name="connsiteX65" fmla="*/ 9042 w 24829"/>
                  <a:gd name="connsiteY65" fmla="*/ 7787 h 26146"/>
                  <a:gd name="connsiteX66" fmla="*/ 8506 w 24829"/>
                  <a:gd name="connsiteY66" fmla="*/ 7537 h 26146"/>
                  <a:gd name="connsiteX67" fmla="*/ 8578 w 24829"/>
                  <a:gd name="connsiteY67" fmla="*/ 7501 h 26146"/>
                  <a:gd name="connsiteX68" fmla="*/ 16579 w 24829"/>
                  <a:gd name="connsiteY68" fmla="*/ 3572 h 26146"/>
                  <a:gd name="connsiteX69" fmla="*/ 12793 w 24829"/>
                  <a:gd name="connsiteY69" fmla="*/ 15323 h 26146"/>
                  <a:gd name="connsiteX70" fmla="*/ 12685 w 24829"/>
                  <a:gd name="connsiteY70" fmla="*/ 15645 h 26146"/>
                  <a:gd name="connsiteX71" fmla="*/ 13114 w 24829"/>
                  <a:gd name="connsiteY71" fmla="*/ 16359 h 26146"/>
                  <a:gd name="connsiteX72" fmla="*/ 16721 w 24829"/>
                  <a:gd name="connsiteY72" fmla="*/ 19360 h 26146"/>
                  <a:gd name="connsiteX73" fmla="*/ 20793 w 24829"/>
                  <a:gd name="connsiteY73" fmla="*/ 12609 h 26146"/>
                  <a:gd name="connsiteX74" fmla="*/ 20186 w 24829"/>
                  <a:gd name="connsiteY74" fmla="*/ 10180 h 26146"/>
                  <a:gd name="connsiteX75" fmla="*/ 21186 w 24829"/>
                  <a:gd name="connsiteY75" fmla="*/ 7715 h 26146"/>
                  <a:gd name="connsiteX76" fmla="*/ 21365 w 24829"/>
                  <a:gd name="connsiteY76" fmla="*/ 7751 h 26146"/>
                  <a:gd name="connsiteX77" fmla="*/ 20651 w 24829"/>
                  <a:gd name="connsiteY77" fmla="*/ 6537 h 26146"/>
                  <a:gd name="connsiteX78" fmla="*/ 20079 w 24829"/>
                  <a:gd name="connsiteY78" fmla="*/ 4536 h 26146"/>
                  <a:gd name="connsiteX79" fmla="*/ 17150 w 24829"/>
                  <a:gd name="connsiteY79" fmla="*/ 2000 h 26146"/>
                  <a:gd name="connsiteX80" fmla="*/ 18115 w 24829"/>
                  <a:gd name="connsiteY80" fmla="*/ 1608 h 26146"/>
                  <a:gd name="connsiteX81" fmla="*/ 15436 w 24829"/>
                  <a:gd name="connsiteY81" fmla="*/ 929 h 26146"/>
                  <a:gd name="connsiteX82" fmla="*/ 14543 w 24829"/>
                  <a:gd name="connsiteY82" fmla="*/ 0 h 26146"/>
                  <a:gd name="connsiteX83" fmla="*/ 12471 w 24829"/>
                  <a:gd name="connsiteY83" fmla="*/ 179 h 26146"/>
                  <a:gd name="connsiteX84" fmla="*/ 11042 w 24829"/>
                  <a:gd name="connsiteY84" fmla="*/ 572 h 26146"/>
                  <a:gd name="connsiteX85" fmla="*/ 9649 w 24829"/>
                  <a:gd name="connsiteY85" fmla="*/ 2608 h 26146"/>
                  <a:gd name="connsiteX86" fmla="*/ 9578 w 24829"/>
                  <a:gd name="connsiteY86" fmla="*/ 2286 h 26146"/>
                  <a:gd name="connsiteX87" fmla="*/ 8971 w 24829"/>
                  <a:gd name="connsiteY87" fmla="*/ 3501 h 26146"/>
                  <a:gd name="connsiteX88" fmla="*/ 8792 w 24829"/>
                  <a:gd name="connsiteY88" fmla="*/ 3251 h 26146"/>
                  <a:gd name="connsiteX89" fmla="*/ 7792 w 24829"/>
                  <a:gd name="connsiteY89" fmla="*/ 4751 h 26146"/>
                  <a:gd name="connsiteX90" fmla="*/ 7327 w 24829"/>
                  <a:gd name="connsiteY90" fmla="*/ 4072 h 26146"/>
                  <a:gd name="connsiteX91" fmla="*/ 6720 w 24829"/>
                  <a:gd name="connsiteY91" fmla="*/ 4751 h 26146"/>
                  <a:gd name="connsiteX92" fmla="*/ 7077 w 24829"/>
                  <a:gd name="connsiteY92" fmla="*/ 4679 h 26146"/>
                  <a:gd name="connsiteX93" fmla="*/ 6077 w 24829"/>
                  <a:gd name="connsiteY93" fmla="*/ 5537 h 26146"/>
                  <a:gd name="connsiteX94" fmla="*/ 7470 w 24829"/>
                  <a:gd name="connsiteY94" fmla="*/ 9216 h 26146"/>
                  <a:gd name="connsiteX95" fmla="*/ 6685 w 24829"/>
                  <a:gd name="connsiteY95" fmla="*/ 8751 h 26146"/>
                  <a:gd name="connsiteX96" fmla="*/ 5434 w 24829"/>
                  <a:gd name="connsiteY96" fmla="*/ 7644 h 26146"/>
                  <a:gd name="connsiteX97" fmla="*/ 4327 w 24829"/>
                  <a:gd name="connsiteY97" fmla="*/ 8573 h 26146"/>
                  <a:gd name="connsiteX98" fmla="*/ 3541 w 24829"/>
                  <a:gd name="connsiteY98" fmla="*/ 8144 h 26146"/>
                  <a:gd name="connsiteX99" fmla="*/ 2898 w 24829"/>
                  <a:gd name="connsiteY99" fmla="*/ 10537 h 26146"/>
                  <a:gd name="connsiteX100" fmla="*/ 1648 w 24829"/>
                  <a:gd name="connsiteY100" fmla="*/ 12395 h 26146"/>
                  <a:gd name="connsiteX101" fmla="*/ 398 w 24829"/>
                  <a:gd name="connsiteY101" fmla="*/ 12931 h 26146"/>
                  <a:gd name="connsiteX102" fmla="*/ 1362 w 24829"/>
                  <a:gd name="connsiteY102" fmla="*/ 14038 h 26146"/>
                  <a:gd name="connsiteX103" fmla="*/ 112 w 24829"/>
                  <a:gd name="connsiteY103" fmla="*/ 14717 h 26146"/>
                  <a:gd name="connsiteX104" fmla="*/ 1077 w 24829"/>
                  <a:gd name="connsiteY104" fmla="*/ 17252 h 26146"/>
                  <a:gd name="connsiteX105" fmla="*/ 2077 w 24829"/>
                  <a:gd name="connsiteY105" fmla="*/ 19788 h 26146"/>
                  <a:gd name="connsiteX106" fmla="*/ 4399 w 24829"/>
                  <a:gd name="connsiteY106" fmla="*/ 19824 h 26146"/>
                  <a:gd name="connsiteX107" fmla="*/ 3791 w 24829"/>
                  <a:gd name="connsiteY107" fmla="*/ 21324 h 26146"/>
                  <a:gd name="connsiteX108" fmla="*/ 3756 w 24829"/>
                  <a:gd name="connsiteY108" fmla="*/ 21074 h 26146"/>
                  <a:gd name="connsiteX109" fmla="*/ 3077 w 24829"/>
                  <a:gd name="connsiteY109" fmla="*/ 21682 h 26146"/>
                  <a:gd name="connsiteX110" fmla="*/ 5292 w 24829"/>
                  <a:gd name="connsiteY110" fmla="*/ 22574 h 26146"/>
                  <a:gd name="connsiteX111" fmla="*/ 5506 w 24829"/>
                  <a:gd name="connsiteY111" fmla="*/ 21682 h 26146"/>
                  <a:gd name="connsiteX112" fmla="*/ 6006 w 24829"/>
                  <a:gd name="connsiteY112" fmla="*/ 22182 h 26146"/>
                  <a:gd name="connsiteX113" fmla="*/ 5470 w 24829"/>
                  <a:gd name="connsiteY113" fmla="*/ 22718 h 26146"/>
                  <a:gd name="connsiteX114" fmla="*/ 6434 w 24829"/>
                  <a:gd name="connsiteY114" fmla="*/ 23825 h 26146"/>
                  <a:gd name="connsiteX115" fmla="*/ 6649 w 24829"/>
                  <a:gd name="connsiteY115" fmla="*/ 22896 h 26146"/>
                  <a:gd name="connsiteX116" fmla="*/ 8328 w 24829"/>
                  <a:gd name="connsiteY116" fmla="*/ 24396 h 26146"/>
                  <a:gd name="connsiteX117" fmla="*/ 8863 w 24829"/>
                  <a:gd name="connsiteY117" fmla="*/ 22932 h 26146"/>
                  <a:gd name="connsiteX118" fmla="*/ 12542 w 24829"/>
                  <a:gd name="connsiteY118" fmla="*/ 25218 h 26146"/>
                  <a:gd name="connsiteX119" fmla="*/ 13007 w 24829"/>
                  <a:gd name="connsiteY119" fmla="*/ 23968 h 26146"/>
                  <a:gd name="connsiteX120" fmla="*/ 13150 w 24829"/>
                  <a:gd name="connsiteY120" fmla="*/ 24861 h 26146"/>
                  <a:gd name="connsiteX121" fmla="*/ 15150 w 24829"/>
                  <a:gd name="connsiteY121" fmla="*/ 25503 h 26146"/>
                  <a:gd name="connsiteX122" fmla="*/ 15186 w 24829"/>
                  <a:gd name="connsiteY122" fmla="*/ 26146 h 26146"/>
                  <a:gd name="connsiteX123" fmla="*/ 15043 w 24829"/>
                  <a:gd name="connsiteY123" fmla="*/ 24217 h 26146"/>
                  <a:gd name="connsiteX124" fmla="*/ 16472 w 24829"/>
                  <a:gd name="connsiteY124" fmla="*/ 23110 h 26146"/>
                  <a:gd name="connsiteX125" fmla="*/ 16079 w 24829"/>
                  <a:gd name="connsiteY125" fmla="*/ 21503 h 26146"/>
                  <a:gd name="connsiteX126" fmla="*/ 16329 w 24829"/>
                  <a:gd name="connsiteY126" fmla="*/ 22360 h 26146"/>
                  <a:gd name="connsiteX127" fmla="*/ 16650 w 24829"/>
                  <a:gd name="connsiteY127" fmla="*/ 21789 h 26146"/>
                  <a:gd name="connsiteX128" fmla="*/ 17472 w 24829"/>
                  <a:gd name="connsiteY128" fmla="*/ 22646 h 26146"/>
                  <a:gd name="connsiteX129" fmla="*/ 17722 w 24829"/>
                  <a:gd name="connsiteY129" fmla="*/ 23753 h 26146"/>
                  <a:gd name="connsiteX130" fmla="*/ 17650 w 24829"/>
                  <a:gd name="connsiteY130" fmla="*/ 21931 h 26146"/>
                  <a:gd name="connsiteX131" fmla="*/ 19722 w 24829"/>
                  <a:gd name="connsiteY131" fmla="*/ 21717 h 26146"/>
                  <a:gd name="connsiteX132" fmla="*/ 20436 w 24829"/>
                  <a:gd name="connsiteY132" fmla="*/ 20074 h 26146"/>
                  <a:gd name="connsiteX133" fmla="*/ 22186 w 24829"/>
                  <a:gd name="connsiteY133" fmla="*/ 21396 h 26146"/>
                  <a:gd name="connsiteX134" fmla="*/ 22901 w 24829"/>
                  <a:gd name="connsiteY134" fmla="*/ 19395 h 26146"/>
                  <a:gd name="connsiteX135" fmla="*/ 22937 w 24829"/>
                  <a:gd name="connsiteY135" fmla="*/ 19538 h 26146"/>
                  <a:gd name="connsiteX136" fmla="*/ 24830 w 24829"/>
                  <a:gd name="connsiteY136" fmla="*/ 15180 h 26146"/>
                  <a:gd name="connsiteX137" fmla="*/ 23187 w 24829"/>
                  <a:gd name="connsiteY137" fmla="*/ 14181 h 26146"/>
                  <a:gd name="connsiteX138" fmla="*/ 21901 w 24829"/>
                  <a:gd name="connsiteY138" fmla="*/ 10716 h 26146"/>
                  <a:gd name="connsiteX139" fmla="*/ 22722 w 24829"/>
                  <a:gd name="connsiteY139" fmla="*/ 9001 h 26146"/>
                  <a:gd name="connsiteX140" fmla="*/ 23008 w 24829"/>
                  <a:gd name="connsiteY140" fmla="*/ 9144 h 26146"/>
                  <a:gd name="connsiteX141" fmla="*/ 21401 w 24829"/>
                  <a:gd name="connsiteY141" fmla="*/ 6537 h 26146"/>
                  <a:gd name="connsiteX142" fmla="*/ 19150 w 24829"/>
                  <a:gd name="connsiteY142" fmla="*/ 6715 h 26146"/>
                  <a:gd name="connsiteX143" fmla="*/ 19400 w 24829"/>
                  <a:gd name="connsiteY143" fmla="*/ 6072 h 26146"/>
                  <a:gd name="connsiteX144" fmla="*/ 19972 w 24829"/>
                  <a:gd name="connsiteY144" fmla="*/ 5322 h 26146"/>
                  <a:gd name="connsiteX145" fmla="*/ 19472 w 24829"/>
                  <a:gd name="connsiteY145" fmla="*/ 5537 h 26146"/>
                  <a:gd name="connsiteX146" fmla="*/ 19615 w 24829"/>
                  <a:gd name="connsiteY146" fmla="*/ 5394 h 26146"/>
                  <a:gd name="connsiteX147" fmla="*/ 19079 w 24829"/>
                  <a:gd name="connsiteY147" fmla="*/ 5751 h 26146"/>
                  <a:gd name="connsiteX148" fmla="*/ 18793 w 24829"/>
                  <a:gd name="connsiteY148" fmla="*/ 6144 h 26146"/>
                  <a:gd name="connsiteX149" fmla="*/ 18686 w 24829"/>
                  <a:gd name="connsiteY149" fmla="*/ 4394 h 26146"/>
                  <a:gd name="connsiteX150" fmla="*/ 15293 w 24829"/>
                  <a:gd name="connsiteY150" fmla="*/ 4894 h 26146"/>
                  <a:gd name="connsiteX151" fmla="*/ 16257 w 24829"/>
                  <a:gd name="connsiteY151" fmla="*/ 3643 h 26146"/>
                  <a:gd name="connsiteX152" fmla="*/ 15614 w 24829"/>
                  <a:gd name="connsiteY152" fmla="*/ 3608 h 26146"/>
                  <a:gd name="connsiteX153" fmla="*/ 16436 w 24829"/>
                  <a:gd name="connsiteY153" fmla="*/ 3143 h 26146"/>
                  <a:gd name="connsiteX154" fmla="*/ 14150 w 24829"/>
                  <a:gd name="connsiteY154" fmla="*/ 2393 h 26146"/>
                  <a:gd name="connsiteX155" fmla="*/ 13757 w 24829"/>
                  <a:gd name="connsiteY155" fmla="*/ 3072 h 26146"/>
                  <a:gd name="connsiteX156" fmla="*/ 13757 w 24829"/>
                  <a:gd name="connsiteY156" fmla="*/ 2929 h 26146"/>
                  <a:gd name="connsiteX157" fmla="*/ 13185 w 24829"/>
                  <a:gd name="connsiteY157" fmla="*/ 3929 h 26146"/>
                  <a:gd name="connsiteX158" fmla="*/ 13257 w 24829"/>
                  <a:gd name="connsiteY158" fmla="*/ 1965 h 26146"/>
                  <a:gd name="connsiteX159" fmla="*/ 11685 w 24829"/>
                  <a:gd name="connsiteY159" fmla="*/ 2572 h 26146"/>
                  <a:gd name="connsiteX160" fmla="*/ 11649 w 24829"/>
                  <a:gd name="connsiteY160" fmla="*/ 3501 h 26146"/>
                  <a:gd name="connsiteX161" fmla="*/ 11221 w 24829"/>
                  <a:gd name="connsiteY161" fmla="*/ 3001 h 26146"/>
                  <a:gd name="connsiteX162" fmla="*/ 11292 w 24829"/>
                  <a:gd name="connsiteY162" fmla="*/ 1857 h 26146"/>
                  <a:gd name="connsiteX163" fmla="*/ 10542 w 24829"/>
                  <a:gd name="connsiteY163" fmla="*/ 3465 h 26146"/>
                  <a:gd name="connsiteX164" fmla="*/ 11007 w 24829"/>
                  <a:gd name="connsiteY164" fmla="*/ 2108 h 26146"/>
                  <a:gd name="connsiteX165" fmla="*/ 9542 w 24829"/>
                  <a:gd name="connsiteY165" fmla="*/ 2286 h 26146"/>
                  <a:gd name="connsiteX166" fmla="*/ 9578 w 24829"/>
                  <a:gd name="connsiteY166" fmla="*/ 4394 h 26146"/>
                  <a:gd name="connsiteX167" fmla="*/ 8399 w 24829"/>
                  <a:gd name="connsiteY167" fmla="*/ 4929 h 26146"/>
                  <a:gd name="connsiteX168" fmla="*/ 8792 w 24829"/>
                  <a:gd name="connsiteY168" fmla="*/ 5894 h 26146"/>
                  <a:gd name="connsiteX169" fmla="*/ 7149 w 24829"/>
                  <a:gd name="connsiteY169" fmla="*/ 6180 h 26146"/>
                  <a:gd name="connsiteX170" fmla="*/ 8149 w 24829"/>
                  <a:gd name="connsiteY170" fmla="*/ 9108 h 26146"/>
                  <a:gd name="connsiteX171" fmla="*/ 9149 w 24829"/>
                  <a:gd name="connsiteY171" fmla="*/ 9930 h 26146"/>
                  <a:gd name="connsiteX172" fmla="*/ 9649 w 24829"/>
                  <a:gd name="connsiteY172" fmla="*/ 10216 h 26146"/>
                  <a:gd name="connsiteX173" fmla="*/ 9685 w 24829"/>
                  <a:gd name="connsiteY173" fmla="*/ 10216 h 26146"/>
                  <a:gd name="connsiteX174" fmla="*/ 9721 w 24829"/>
                  <a:gd name="connsiteY174" fmla="*/ 10216 h 26146"/>
                  <a:gd name="connsiteX175" fmla="*/ 10757 w 24829"/>
                  <a:gd name="connsiteY175" fmla="*/ 10645 h 26146"/>
                  <a:gd name="connsiteX176" fmla="*/ 10864 w 24829"/>
                  <a:gd name="connsiteY176" fmla="*/ 10716 h 26146"/>
                  <a:gd name="connsiteX177" fmla="*/ 11078 w 24829"/>
                  <a:gd name="connsiteY177" fmla="*/ 10823 h 26146"/>
                  <a:gd name="connsiteX178" fmla="*/ 11935 w 24829"/>
                  <a:gd name="connsiteY178" fmla="*/ 11216 h 26146"/>
                  <a:gd name="connsiteX179" fmla="*/ 13400 w 24829"/>
                  <a:gd name="connsiteY179" fmla="*/ 11716 h 26146"/>
                  <a:gd name="connsiteX180" fmla="*/ 9613 w 24829"/>
                  <a:gd name="connsiteY180" fmla="*/ 10144 h 26146"/>
                  <a:gd name="connsiteX181" fmla="*/ 9506 w 24829"/>
                  <a:gd name="connsiteY181" fmla="*/ 10073 h 26146"/>
                  <a:gd name="connsiteX182" fmla="*/ 9506 w 24829"/>
                  <a:gd name="connsiteY182" fmla="*/ 10073 h 26146"/>
                  <a:gd name="connsiteX183" fmla="*/ 10185 w 24829"/>
                  <a:gd name="connsiteY183" fmla="*/ 14681 h 2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24829" h="26146">
                    <a:moveTo>
                      <a:pt x="10185" y="14681"/>
                    </a:moveTo>
                    <a:cubicBezTo>
                      <a:pt x="10042" y="15716"/>
                      <a:pt x="9935" y="16038"/>
                      <a:pt x="9899" y="16216"/>
                    </a:cubicBezTo>
                    <a:cubicBezTo>
                      <a:pt x="9864" y="16395"/>
                      <a:pt x="9828" y="16359"/>
                      <a:pt x="10149" y="15716"/>
                    </a:cubicBezTo>
                    <a:cubicBezTo>
                      <a:pt x="10471" y="15109"/>
                      <a:pt x="11221" y="13966"/>
                      <a:pt x="12114" y="13180"/>
                    </a:cubicBezTo>
                    <a:cubicBezTo>
                      <a:pt x="12471" y="12788"/>
                      <a:pt x="13257" y="12252"/>
                      <a:pt x="13614" y="12109"/>
                    </a:cubicBezTo>
                    <a:lnTo>
                      <a:pt x="13793" y="12038"/>
                    </a:lnTo>
                    <a:cubicBezTo>
                      <a:pt x="13971" y="11966"/>
                      <a:pt x="13900" y="12002"/>
                      <a:pt x="14078" y="11930"/>
                    </a:cubicBezTo>
                    <a:lnTo>
                      <a:pt x="14078" y="11930"/>
                    </a:lnTo>
                    <a:cubicBezTo>
                      <a:pt x="14257" y="11895"/>
                      <a:pt x="14293" y="11895"/>
                      <a:pt x="14293" y="11895"/>
                    </a:cubicBezTo>
                    <a:cubicBezTo>
                      <a:pt x="14043" y="11930"/>
                      <a:pt x="14114" y="11895"/>
                      <a:pt x="13007" y="12038"/>
                    </a:cubicBezTo>
                    <a:lnTo>
                      <a:pt x="13007" y="12038"/>
                    </a:lnTo>
                    <a:lnTo>
                      <a:pt x="12971" y="12038"/>
                    </a:lnTo>
                    <a:lnTo>
                      <a:pt x="12971" y="12038"/>
                    </a:lnTo>
                    <a:cubicBezTo>
                      <a:pt x="12971" y="12038"/>
                      <a:pt x="12757" y="12002"/>
                      <a:pt x="12578" y="11966"/>
                    </a:cubicBezTo>
                    <a:lnTo>
                      <a:pt x="12578" y="11966"/>
                    </a:lnTo>
                    <a:cubicBezTo>
                      <a:pt x="12221" y="11859"/>
                      <a:pt x="12007" y="11752"/>
                      <a:pt x="11685" y="11538"/>
                    </a:cubicBezTo>
                    <a:lnTo>
                      <a:pt x="11685" y="11538"/>
                    </a:lnTo>
                    <a:cubicBezTo>
                      <a:pt x="11292" y="11287"/>
                      <a:pt x="11149" y="11073"/>
                      <a:pt x="11221" y="11109"/>
                    </a:cubicBezTo>
                    <a:lnTo>
                      <a:pt x="11221" y="11109"/>
                    </a:lnTo>
                    <a:cubicBezTo>
                      <a:pt x="11364" y="11323"/>
                      <a:pt x="11149" y="10930"/>
                      <a:pt x="11542" y="11680"/>
                    </a:cubicBezTo>
                    <a:cubicBezTo>
                      <a:pt x="11435" y="11466"/>
                      <a:pt x="11364" y="11359"/>
                      <a:pt x="11399" y="11430"/>
                    </a:cubicBezTo>
                    <a:cubicBezTo>
                      <a:pt x="11471" y="11609"/>
                      <a:pt x="11507" y="11680"/>
                      <a:pt x="11507" y="11680"/>
                    </a:cubicBezTo>
                    <a:lnTo>
                      <a:pt x="11471" y="11609"/>
                    </a:lnTo>
                    <a:cubicBezTo>
                      <a:pt x="11542" y="11752"/>
                      <a:pt x="11578" y="11895"/>
                      <a:pt x="11614" y="12038"/>
                    </a:cubicBezTo>
                    <a:cubicBezTo>
                      <a:pt x="11542" y="11752"/>
                      <a:pt x="11792" y="12752"/>
                      <a:pt x="11935" y="13180"/>
                    </a:cubicBezTo>
                    <a:cubicBezTo>
                      <a:pt x="11828" y="13002"/>
                      <a:pt x="11685" y="12359"/>
                      <a:pt x="11614" y="12109"/>
                    </a:cubicBezTo>
                    <a:cubicBezTo>
                      <a:pt x="11649" y="12216"/>
                      <a:pt x="11649" y="12216"/>
                      <a:pt x="11649" y="12252"/>
                    </a:cubicBezTo>
                    <a:lnTo>
                      <a:pt x="11649" y="12252"/>
                    </a:lnTo>
                    <a:lnTo>
                      <a:pt x="11792" y="12966"/>
                    </a:lnTo>
                    <a:cubicBezTo>
                      <a:pt x="11757" y="12931"/>
                      <a:pt x="11721" y="12680"/>
                      <a:pt x="11685" y="12502"/>
                    </a:cubicBezTo>
                    <a:lnTo>
                      <a:pt x="11721" y="12680"/>
                    </a:lnTo>
                    <a:cubicBezTo>
                      <a:pt x="11721" y="12823"/>
                      <a:pt x="11721" y="12966"/>
                      <a:pt x="11721" y="13073"/>
                    </a:cubicBezTo>
                    <a:cubicBezTo>
                      <a:pt x="11685" y="13359"/>
                      <a:pt x="11614" y="13538"/>
                      <a:pt x="11649" y="13466"/>
                    </a:cubicBezTo>
                    <a:lnTo>
                      <a:pt x="11649" y="13466"/>
                    </a:lnTo>
                    <a:lnTo>
                      <a:pt x="11649" y="13466"/>
                    </a:lnTo>
                    <a:lnTo>
                      <a:pt x="11649" y="13466"/>
                    </a:lnTo>
                    <a:lnTo>
                      <a:pt x="13578" y="10252"/>
                    </a:lnTo>
                    <a:lnTo>
                      <a:pt x="13578" y="10252"/>
                    </a:lnTo>
                    <a:lnTo>
                      <a:pt x="13578" y="10252"/>
                    </a:lnTo>
                    <a:lnTo>
                      <a:pt x="13578" y="10252"/>
                    </a:lnTo>
                    <a:lnTo>
                      <a:pt x="13543" y="10287"/>
                    </a:lnTo>
                    <a:lnTo>
                      <a:pt x="13435" y="10430"/>
                    </a:lnTo>
                    <a:cubicBezTo>
                      <a:pt x="13364" y="10537"/>
                      <a:pt x="13257" y="10645"/>
                      <a:pt x="13150" y="10716"/>
                    </a:cubicBezTo>
                    <a:cubicBezTo>
                      <a:pt x="13257" y="10609"/>
                      <a:pt x="12364" y="11395"/>
                      <a:pt x="12328" y="11538"/>
                    </a:cubicBezTo>
                    <a:cubicBezTo>
                      <a:pt x="12149" y="11787"/>
                      <a:pt x="11900" y="12002"/>
                      <a:pt x="11649" y="12216"/>
                    </a:cubicBezTo>
                    <a:cubicBezTo>
                      <a:pt x="10864" y="12680"/>
                      <a:pt x="10864" y="12680"/>
                      <a:pt x="10649" y="12752"/>
                    </a:cubicBezTo>
                    <a:lnTo>
                      <a:pt x="10614" y="12752"/>
                    </a:lnTo>
                    <a:cubicBezTo>
                      <a:pt x="10506" y="12788"/>
                      <a:pt x="10399" y="12788"/>
                      <a:pt x="10578" y="12752"/>
                    </a:cubicBezTo>
                    <a:lnTo>
                      <a:pt x="10685" y="12752"/>
                    </a:lnTo>
                    <a:cubicBezTo>
                      <a:pt x="10685" y="12752"/>
                      <a:pt x="10757" y="12752"/>
                      <a:pt x="10721" y="12752"/>
                    </a:cubicBezTo>
                    <a:cubicBezTo>
                      <a:pt x="10721" y="12752"/>
                      <a:pt x="10757" y="12752"/>
                      <a:pt x="10864" y="12788"/>
                    </a:cubicBezTo>
                    <a:lnTo>
                      <a:pt x="10935" y="12823"/>
                    </a:lnTo>
                    <a:cubicBezTo>
                      <a:pt x="11685" y="12931"/>
                      <a:pt x="12364" y="13288"/>
                      <a:pt x="13400" y="14002"/>
                    </a:cubicBezTo>
                    <a:cubicBezTo>
                      <a:pt x="13900" y="14359"/>
                      <a:pt x="14936" y="15395"/>
                      <a:pt x="14471" y="14859"/>
                    </a:cubicBezTo>
                    <a:cubicBezTo>
                      <a:pt x="14328" y="14538"/>
                      <a:pt x="14043" y="13859"/>
                      <a:pt x="13935" y="13288"/>
                    </a:cubicBezTo>
                    <a:cubicBezTo>
                      <a:pt x="13757" y="12680"/>
                      <a:pt x="13864" y="12645"/>
                      <a:pt x="14043" y="12788"/>
                    </a:cubicBezTo>
                    <a:cubicBezTo>
                      <a:pt x="14114" y="12859"/>
                      <a:pt x="14257" y="12966"/>
                      <a:pt x="14257" y="13216"/>
                    </a:cubicBezTo>
                    <a:cubicBezTo>
                      <a:pt x="14185" y="13073"/>
                      <a:pt x="13971" y="12395"/>
                      <a:pt x="13935" y="12002"/>
                    </a:cubicBezTo>
                    <a:cubicBezTo>
                      <a:pt x="13864" y="10966"/>
                      <a:pt x="13507" y="10252"/>
                      <a:pt x="13828" y="9287"/>
                    </a:cubicBezTo>
                    <a:cubicBezTo>
                      <a:pt x="13685" y="8787"/>
                      <a:pt x="14328" y="8251"/>
                      <a:pt x="13971" y="8501"/>
                    </a:cubicBezTo>
                    <a:lnTo>
                      <a:pt x="13935" y="8501"/>
                    </a:lnTo>
                    <a:cubicBezTo>
                      <a:pt x="13864" y="8537"/>
                      <a:pt x="13114" y="8787"/>
                      <a:pt x="12793" y="8680"/>
                    </a:cubicBezTo>
                    <a:cubicBezTo>
                      <a:pt x="12542" y="8644"/>
                      <a:pt x="12435" y="8573"/>
                      <a:pt x="12149" y="8501"/>
                    </a:cubicBezTo>
                    <a:cubicBezTo>
                      <a:pt x="11757" y="8466"/>
                      <a:pt x="11328" y="8430"/>
                      <a:pt x="10935" y="8359"/>
                    </a:cubicBezTo>
                    <a:cubicBezTo>
                      <a:pt x="10935" y="8359"/>
                      <a:pt x="10614" y="8287"/>
                      <a:pt x="10006" y="8144"/>
                    </a:cubicBezTo>
                    <a:cubicBezTo>
                      <a:pt x="9721" y="8072"/>
                      <a:pt x="9399" y="7930"/>
                      <a:pt x="9042" y="7787"/>
                    </a:cubicBezTo>
                    <a:cubicBezTo>
                      <a:pt x="8899" y="7715"/>
                      <a:pt x="8721" y="7644"/>
                      <a:pt x="8506" y="7537"/>
                    </a:cubicBezTo>
                    <a:cubicBezTo>
                      <a:pt x="8506" y="7537"/>
                      <a:pt x="8578" y="7501"/>
                      <a:pt x="8578" y="7501"/>
                    </a:cubicBezTo>
                    <a:lnTo>
                      <a:pt x="16579" y="3572"/>
                    </a:lnTo>
                    <a:cubicBezTo>
                      <a:pt x="15043" y="3608"/>
                      <a:pt x="12007" y="4965"/>
                      <a:pt x="12793" y="15323"/>
                    </a:cubicBezTo>
                    <a:lnTo>
                      <a:pt x="12685" y="15645"/>
                    </a:lnTo>
                    <a:cubicBezTo>
                      <a:pt x="12828" y="15967"/>
                      <a:pt x="12971" y="16216"/>
                      <a:pt x="13114" y="16359"/>
                    </a:cubicBezTo>
                    <a:lnTo>
                      <a:pt x="16721" y="19360"/>
                    </a:lnTo>
                    <a:lnTo>
                      <a:pt x="20793" y="12609"/>
                    </a:lnTo>
                    <a:cubicBezTo>
                      <a:pt x="21222" y="11859"/>
                      <a:pt x="21151" y="11002"/>
                      <a:pt x="20186" y="10180"/>
                    </a:cubicBezTo>
                    <a:cubicBezTo>
                      <a:pt x="22329" y="10645"/>
                      <a:pt x="20651" y="8466"/>
                      <a:pt x="21186" y="7715"/>
                    </a:cubicBezTo>
                    <a:lnTo>
                      <a:pt x="21365" y="7751"/>
                    </a:lnTo>
                    <a:cubicBezTo>
                      <a:pt x="20901" y="7323"/>
                      <a:pt x="20722" y="6965"/>
                      <a:pt x="20651" y="6537"/>
                    </a:cubicBezTo>
                    <a:cubicBezTo>
                      <a:pt x="20543" y="6072"/>
                      <a:pt x="20365" y="5251"/>
                      <a:pt x="20079" y="4536"/>
                    </a:cubicBezTo>
                    <a:cubicBezTo>
                      <a:pt x="19508" y="3001"/>
                      <a:pt x="18436" y="1715"/>
                      <a:pt x="17150" y="2000"/>
                    </a:cubicBezTo>
                    <a:cubicBezTo>
                      <a:pt x="17293" y="1893"/>
                      <a:pt x="17614" y="1357"/>
                      <a:pt x="18115" y="1608"/>
                    </a:cubicBezTo>
                    <a:cubicBezTo>
                      <a:pt x="17257" y="1286"/>
                      <a:pt x="16221" y="1107"/>
                      <a:pt x="15436" y="929"/>
                    </a:cubicBezTo>
                    <a:cubicBezTo>
                      <a:pt x="14757" y="786"/>
                      <a:pt x="14578" y="643"/>
                      <a:pt x="14543" y="0"/>
                    </a:cubicBezTo>
                    <a:cubicBezTo>
                      <a:pt x="13578" y="72"/>
                      <a:pt x="13042" y="107"/>
                      <a:pt x="12471" y="179"/>
                    </a:cubicBezTo>
                    <a:cubicBezTo>
                      <a:pt x="11900" y="286"/>
                      <a:pt x="11507" y="393"/>
                      <a:pt x="11042" y="572"/>
                    </a:cubicBezTo>
                    <a:cubicBezTo>
                      <a:pt x="10114" y="929"/>
                      <a:pt x="9649" y="1536"/>
                      <a:pt x="9649" y="2608"/>
                    </a:cubicBezTo>
                    <a:lnTo>
                      <a:pt x="9578" y="2286"/>
                    </a:lnTo>
                    <a:cubicBezTo>
                      <a:pt x="9685" y="3679"/>
                      <a:pt x="9113" y="2679"/>
                      <a:pt x="8971" y="3501"/>
                    </a:cubicBezTo>
                    <a:cubicBezTo>
                      <a:pt x="8863" y="3358"/>
                      <a:pt x="8792" y="3322"/>
                      <a:pt x="8792" y="3251"/>
                    </a:cubicBezTo>
                    <a:cubicBezTo>
                      <a:pt x="9042" y="4608"/>
                      <a:pt x="7792" y="4072"/>
                      <a:pt x="7792" y="4751"/>
                    </a:cubicBezTo>
                    <a:lnTo>
                      <a:pt x="7327" y="4072"/>
                    </a:lnTo>
                    <a:lnTo>
                      <a:pt x="6720" y="4751"/>
                    </a:lnTo>
                    <a:lnTo>
                      <a:pt x="7077" y="4679"/>
                    </a:lnTo>
                    <a:cubicBezTo>
                      <a:pt x="8363" y="6537"/>
                      <a:pt x="5684" y="3965"/>
                      <a:pt x="6077" y="5537"/>
                    </a:cubicBezTo>
                    <a:cubicBezTo>
                      <a:pt x="5327" y="5822"/>
                      <a:pt x="8578" y="9644"/>
                      <a:pt x="7470" y="9216"/>
                    </a:cubicBezTo>
                    <a:cubicBezTo>
                      <a:pt x="8113" y="10037"/>
                      <a:pt x="6292" y="7966"/>
                      <a:pt x="6685" y="8751"/>
                    </a:cubicBezTo>
                    <a:cubicBezTo>
                      <a:pt x="5756" y="8037"/>
                      <a:pt x="6220" y="8144"/>
                      <a:pt x="5434" y="7644"/>
                    </a:cubicBezTo>
                    <a:cubicBezTo>
                      <a:pt x="5613" y="8323"/>
                      <a:pt x="4006" y="7608"/>
                      <a:pt x="4327" y="8573"/>
                    </a:cubicBezTo>
                    <a:lnTo>
                      <a:pt x="3541" y="8144"/>
                    </a:lnTo>
                    <a:cubicBezTo>
                      <a:pt x="4577" y="9501"/>
                      <a:pt x="1648" y="9359"/>
                      <a:pt x="2898" y="10537"/>
                    </a:cubicBezTo>
                    <a:cubicBezTo>
                      <a:pt x="3363" y="11609"/>
                      <a:pt x="5" y="10751"/>
                      <a:pt x="1648" y="12395"/>
                    </a:cubicBezTo>
                    <a:cubicBezTo>
                      <a:pt x="1220" y="12537"/>
                      <a:pt x="827" y="12752"/>
                      <a:pt x="398" y="12931"/>
                    </a:cubicBezTo>
                    <a:cubicBezTo>
                      <a:pt x="219" y="13645"/>
                      <a:pt x="1898" y="13323"/>
                      <a:pt x="1362" y="14038"/>
                    </a:cubicBezTo>
                    <a:cubicBezTo>
                      <a:pt x="541" y="14073"/>
                      <a:pt x="934" y="15002"/>
                      <a:pt x="112" y="14717"/>
                    </a:cubicBezTo>
                    <a:cubicBezTo>
                      <a:pt x="-281" y="15681"/>
                      <a:pt x="434" y="16538"/>
                      <a:pt x="1077" y="17252"/>
                    </a:cubicBezTo>
                    <a:cubicBezTo>
                      <a:pt x="1755" y="18074"/>
                      <a:pt x="2327" y="18324"/>
                      <a:pt x="2077" y="19788"/>
                    </a:cubicBezTo>
                    <a:cubicBezTo>
                      <a:pt x="3506" y="19181"/>
                      <a:pt x="3398" y="20431"/>
                      <a:pt x="4399" y="19824"/>
                    </a:cubicBezTo>
                    <a:cubicBezTo>
                      <a:pt x="3970" y="20324"/>
                      <a:pt x="5327" y="20717"/>
                      <a:pt x="3791" y="21324"/>
                    </a:cubicBezTo>
                    <a:cubicBezTo>
                      <a:pt x="3648" y="21360"/>
                      <a:pt x="3577" y="21289"/>
                      <a:pt x="3756" y="21074"/>
                    </a:cubicBezTo>
                    <a:lnTo>
                      <a:pt x="3077" y="21682"/>
                    </a:lnTo>
                    <a:cubicBezTo>
                      <a:pt x="2613" y="23503"/>
                      <a:pt x="4863" y="21931"/>
                      <a:pt x="5292" y="22574"/>
                    </a:cubicBezTo>
                    <a:cubicBezTo>
                      <a:pt x="5256" y="22182"/>
                      <a:pt x="4970" y="22074"/>
                      <a:pt x="5506" y="21682"/>
                    </a:cubicBezTo>
                    <a:lnTo>
                      <a:pt x="6006" y="22182"/>
                    </a:lnTo>
                    <a:lnTo>
                      <a:pt x="5470" y="22718"/>
                    </a:lnTo>
                    <a:cubicBezTo>
                      <a:pt x="5684" y="23039"/>
                      <a:pt x="5863" y="23360"/>
                      <a:pt x="6434" y="23825"/>
                    </a:cubicBezTo>
                    <a:lnTo>
                      <a:pt x="6649" y="22896"/>
                    </a:lnTo>
                    <a:cubicBezTo>
                      <a:pt x="7113" y="23682"/>
                      <a:pt x="6935" y="25361"/>
                      <a:pt x="8328" y="24396"/>
                    </a:cubicBezTo>
                    <a:cubicBezTo>
                      <a:pt x="8935" y="23825"/>
                      <a:pt x="8006" y="22967"/>
                      <a:pt x="8863" y="22932"/>
                    </a:cubicBezTo>
                    <a:cubicBezTo>
                      <a:pt x="9613" y="23860"/>
                      <a:pt x="11185" y="25075"/>
                      <a:pt x="12542" y="25218"/>
                    </a:cubicBezTo>
                    <a:cubicBezTo>
                      <a:pt x="12364" y="24182"/>
                      <a:pt x="12721" y="24182"/>
                      <a:pt x="13007" y="23968"/>
                    </a:cubicBezTo>
                    <a:lnTo>
                      <a:pt x="13150" y="24861"/>
                    </a:lnTo>
                    <a:cubicBezTo>
                      <a:pt x="14221" y="23396"/>
                      <a:pt x="13971" y="26789"/>
                      <a:pt x="15150" y="25503"/>
                    </a:cubicBezTo>
                    <a:lnTo>
                      <a:pt x="15186" y="26146"/>
                    </a:lnTo>
                    <a:lnTo>
                      <a:pt x="15043" y="24217"/>
                    </a:lnTo>
                    <a:cubicBezTo>
                      <a:pt x="15436" y="22182"/>
                      <a:pt x="16293" y="25825"/>
                      <a:pt x="16472" y="23110"/>
                    </a:cubicBezTo>
                    <a:cubicBezTo>
                      <a:pt x="16150" y="23432"/>
                      <a:pt x="15543" y="21324"/>
                      <a:pt x="16079" y="21503"/>
                    </a:cubicBezTo>
                    <a:lnTo>
                      <a:pt x="16329" y="22360"/>
                    </a:lnTo>
                    <a:cubicBezTo>
                      <a:pt x="16507" y="22074"/>
                      <a:pt x="16400" y="21717"/>
                      <a:pt x="16650" y="21789"/>
                    </a:cubicBezTo>
                    <a:cubicBezTo>
                      <a:pt x="16721" y="22289"/>
                      <a:pt x="17150" y="22967"/>
                      <a:pt x="17472" y="22646"/>
                    </a:cubicBezTo>
                    <a:lnTo>
                      <a:pt x="17722" y="23753"/>
                    </a:lnTo>
                    <a:cubicBezTo>
                      <a:pt x="17757" y="23146"/>
                      <a:pt x="17722" y="22539"/>
                      <a:pt x="17650" y="21931"/>
                    </a:cubicBezTo>
                    <a:cubicBezTo>
                      <a:pt x="18686" y="22431"/>
                      <a:pt x="18757" y="20896"/>
                      <a:pt x="19722" y="21717"/>
                    </a:cubicBezTo>
                    <a:cubicBezTo>
                      <a:pt x="19722" y="21753"/>
                      <a:pt x="21186" y="21289"/>
                      <a:pt x="20436" y="20074"/>
                    </a:cubicBezTo>
                    <a:cubicBezTo>
                      <a:pt x="20829" y="20860"/>
                      <a:pt x="21615" y="20538"/>
                      <a:pt x="22186" y="21396"/>
                    </a:cubicBezTo>
                    <a:cubicBezTo>
                      <a:pt x="21794" y="20431"/>
                      <a:pt x="21829" y="19181"/>
                      <a:pt x="22901" y="19395"/>
                    </a:cubicBezTo>
                    <a:lnTo>
                      <a:pt x="22937" y="19538"/>
                    </a:lnTo>
                    <a:cubicBezTo>
                      <a:pt x="24865" y="18538"/>
                      <a:pt x="23222" y="16359"/>
                      <a:pt x="24830" y="15180"/>
                    </a:cubicBezTo>
                    <a:cubicBezTo>
                      <a:pt x="23794" y="14966"/>
                      <a:pt x="24580" y="14288"/>
                      <a:pt x="23187" y="14181"/>
                    </a:cubicBezTo>
                    <a:cubicBezTo>
                      <a:pt x="22186" y="12645"/>
                      <a:pt x="26151" y="11037"/>
                      <a:pt x="21901" y="10716"/>
                    </a:cubicBezTo>
                    <a:cubicBezTo>
                      <a:pt x="21544" y="9966"/>
                      <a:pt x="22651" y="9537"/>
                      <a:pt x="22722" y="9001"/>
                    </a:cubicBezTo>
                    <a:lnTo>
                      <a:pt x="23008" y="9144"/>
                    </a:lnTo>
                    <a:cubicBezTo>
                      <a:pt x="22151" y="7715"/>
                      <a:pt x="21865" y="7358"/>
                      <a:pt x="21401" y="6537"/>
                    </a:cubicBezTo>
                    <a:cubicBezTo>
                      <a:pt x="20758" y="6394"/>
                      <a:pt x="19222" y="7537"/>
                      <a:pt x="19150" y="6715"/>
                    </a:cubicBezTo>
                    <a:cubicBezTo>
                      <a:pt x="19865" y="6358"/>
                      <a:pt x="19579" y="6251"/>
                      <a:pt x="19400" y="6072"/>
                    </a:cubicBezTo>
                    <a:cubicBezTo>
                      <a:pt x="19579" y="6108"/>
                      <a:pt x="19865" y="5929"/>
                      <a:pt x="19972" y="5322"/>
                    </a:cubicBezTo>
                    <a:cubicBezTo>
                      <a:pt x="19758" y="5465"/>
                      <a:pt x="19615" y="5501"/>
                      <a:pt x="19472" y="5537"/>
                    </a:cubicBezTo>
                    <a:cubicBezTo>
                      <a:pt x="19508" y="5501"/>
                      <a:pt x="19543" y="5465"/>
                      <a:pt x="19615" y="5394"/>
                    </a:cubicBezTo>
                    <a:cubicBezTo>
                      <a:pt x="19115" y="5287"/>
                      <a:pt x="19008" y="5537"/>
                      <a:pt x="19079" y="5751"/>
                    </a:cubicBezTo>
                    <a:cubicBezTo>
                      <a:pt x="18972" y="5822"/>
                      <a:pt x="18900" y="5965"/>
                      <a:pt x="18793" y="6144"/>
                    </a:cubicBezTo>
                    <a:cubicBezTo>
                      <a:pt x="19150" y="5108"/>
                      <a:pt x="17900" y="5465"/>
                      <a:pt x="18686" y="4394"/>
                    </a:cubicBezTo>
                    <a:cubicBezTo>
                      <a:pt x="17507" y="3894"/>
                      <a:pt x="16186" y="4751"/>
                      <a:pt x="15293" y="4894"/>
                    </a:cubicBezTo>
                    <a:cubicBezTo>
                      <a:pt x="15507" y="4251"/>
                      <a:pt x="15936" y="3751"/>
                      <a:pt x="16257" y="3643"/>
                    </a:cubicBezTo>
                    <a:lnTo>
                      <a:pt x="15614" y="3608"/>
                    </a:lnTo>
                    <a:cubicBezTo>
                      <a:pt x="16007" y="2715"/>
                      <a:pt x="16186" y="3251"/>
                      <a:pt x="16436" y="3143"/>
                    </a:cubicBezTo>
                    <a:cubicBezTo>
                      <a:pt x="16364" y="1357"/>
                      <a:pt x="14471" y="4001"/>
                      <a:pt x="14150" y="2393"/>
                    </a:cubicBezTo>
                    <a:lnTo>
                      <a:pt x="13757" y="3072"/>
                    </a:lnTo>
                    <a:lnTo>
                      <a:pt x="13757" y="2929"/>
                    </a:lnTo>
                    <a:cubicBezTo>
                      <a:pt x="13650" y="3322"/>
                      <a:pt x="13328" y="3822"/>
                      <a:pt x="13185" y="3929"/>
                    </a:cubicBezTo>
                    <a:cubicBezTo>
                      <a:pt x="13293" y="3072"/>
                      <a:pt x="13685" y="2036"/>
                      <a:pt x="13257" y="1965"/>
                    </a:cubicBezTo>
                    <a:cubicBezTo>
                      <a:pt x="13114" y="1072"/>
                      <a:pt x="12185" y="2143"/>
                      <a:pt x="11685" y="2572"/>
                    </a:cubicBezTo>
                    <a:cubicBezTo>
                      <a:pt x="11900" y="2750"/>
                      <a:pt x="11757" y="3215"/>
                      <a:pt x="11649" y="3501"/>
                    </a:cubicBezTo>
                    <a:cubicBezTo>
                      <a:pt x="11471" y="3501"/>
                      <a:pt x="11399" y="2644"/>
                      <a:pt x="11221" y="3001"/>
                    </a:cubicBezTo>
                    <a:lnTo>
                      <a:pt x="11292" y="1857"/>
                    </a:lnTo>
                    <a:cubicBezTo>
                      <a:pt x="11292" y="2929"/>
                      <a:pt x="10614" y="3001"/>
                      <a:pt x="10542" y="3465"/>
                    </a:cubicBezTo>
                    <a:cubicBezTo>
                      <a:pt x="10435" y="2608"/>
                      <a:pt x="10899" y="2715"/>
                      <a:pt x="11007" y="2108"/>
                    </a:cubicBezTo>
                    <a:cubicBezTo>
                      <a:pt x="10042" y="2215"/>
                      <a:pt x="10506" y="2179"/>
                      <a:pt x="9542" y="2286"/>
                    </a:cubicBezTo>
                    <a:cubicBezTo>
                      <a:pt x="9078" y="3215"/>
                      <a:pt x="9721" y="3358"/>
                      <a:pt x="9578" y="4394"/>
                    </a:cubicBezTo>
                    <a:cubicBezTo>
                      <a:pt x="9185" y="4679"/>
                      <a:pt x="9006" y="5465"/>
                      <a:pt x="8399" y="4929"/>
                    </a:cubicBezTo>
                    <a:lnTo>
                      <a:pt x="8792" y="5894"/>
                    </a:lnTo>
                    <a:cubicBezTo>
                      <a:pt x="8363" y="6858"/>
                      <a:pt x="8149" y="6787"/>
                      <a:pt x="7149" y="6180"/>
                    </a:cubicBezTo>
                    <a:cubicBezTo>
                      <a:pt x="7077" y="7430"/>
                      <a:pt x="7542" y="8466"/>
                      <a:pt x="8149" y="9108"/>
                    </a:cubicBezTo>
                    <a:cubicBezTo>
                      <a:pt x="8470" y="9466"/>
                      <a:pt x="8792" y="9716"/>
                      <a:pt x="9149" y="9930"/>
                    </a:cubicBezTo>
                    <a:lnTo>
                      <a:pt x="9649" y="10216"/>
                    </a:lnTo>
                    <a:lnTo>
                      <a:pt x="9685" y="10216"/>
                    </a:lnTo>
                    <a:lnTo>
                      <a:pt x="9721" y="10216"/>
                    </a:lnTo>
                    <a:lnTo>
                      <a:pt x="10757" y="10645"/>
                    </a:lnTo>
                    <a:lnTo>
                      <a:pt x="10864" y="10716"/>
                    </a:lnTo>
                    <a:lnTo>
                      <a:pt x="11078" y="10823"/>
                    </a:lnTo>
                    <a:cubicBezTo>
                      <a:pt x="11364" y="10966"/>
                      <a:pt x="11649" y="11109"/>
                      <a:pt x="11935" y="11216"/>
                    </a:cubicBezTo>
                    <a:cubicBezTo>
                      <a:pt x="12471" y="11466"/>
                      <a:pt x="12971" y="11609"/>
                      <a:pt x="13400" y="11716"/>
                    </a:cubicBezTo>
                    <a:cubicBezTo>
                      <a:pt x="11935" y="11109"/>
                      <a:pt x="10685" y="10609"/>
                      <a:pt x="9613" y="10144"/>
                    </a:cubicBezTo>
                    <a:cubicBezTo>
                      <a:pt x="9578" y="10109"/>
                      <a:pt x="9506" y="10073"/>
                      <a:pt x="9506" y="10073"/>
                    </a:cubicBezTo>
                    <a:cubicBezTo>
                      <a:pt x="9363" y="9966"/>
                      <a:pt x="9542" y="10109"/>
                      <a:pt x="9506" y="10073"/>
                    </a:cubicBezTo>
                    <a:cubicBezTo>
                      <a:pt x="9756" y="10466"/>
                      <a:pt x="10435" y="12252"/>
                      <a:pt x="10185" y="1468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" name="Graphic 511">
              <a:extLst>
                <a:ext uri="{FF2B5EF4-FFF2-40B4-BE49-F238E27FC236}">
                  <a16:creationId xmlns:a16="http://schemas.microsoft.com/office/drawing/2014/main" id="{738C5AB6-2B89-FB43-B841-4EF5E3C3E085}"/>
                </a:ext>
              </a:extLst>
            </p:cNvPr>
            <p:cNvGrpSpPr/>
            <p:nvPr/>
          </p:nvGrpSpPr>
          <p:grpSpPr>
            <a:xfrm>
              <a:off x="7375611" y="6597038"/>
              <a:ext cx="24003" cy="29186"/>
              <a:chOff x="7375611" y="6597038"/>
              <a:chExt cx="24003" cy="29186"/>
            </a:xfrm>
            <a:grpFill/>
          </p:grpSpPr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7B351918-484D-5747-A814-5DA9D188CD13}"/>
                  </a:ext>
                </a:extLst>
              </p:cNvPr>
              <p:cNvSpPr/>
              <p:nvPr/>
            </p:nvSpPr>
            <p:spPr>
              <a:xfrm>
                <a:off x="7395542" y="6602860"/>
                <a:ext cx="186" cy="500"/>
              </a:xfrm>
              <a:custGeom>
                <a:avLst/>
                <a:gdLst>
                  <a:gd name="connsiteX0" fmla="*/ 143 w 186"/>
                  <a:gd name="connsiteY0" fmla="*/ 0 h 500"/>
                  <a:gd name="connsiteX1" fmla="*/ 0 w 186"/>
                  <a:gd name="connsiteY1" fmla="*/ 500 h 500"/>
                  <a:gd name="connsiteX2" fmla="*/ 143 w 186"/>
                  <a:gd name="connsiteY2" fmla="*/ 0 h 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" h="500">
                    <a:moveTo>
                      <a:pt x="143" y="0"/>
                    </a:moveTo>
                    <a:lnTo>
                      <a:pt x="0" y="500"/>
                    </a:lnTo>
                    <a:cubicBezTo>
                      <a:pt x="143" y="393"/>
                      <a:pt x="250" y="215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67358A9D-0893-C747-A01B-DD62D657903F}"/>
                  </a:ext>
                </a:extLst>
              </p:cNvPr>
              <p:cNvSpPr/>
              <p:nvPr/>
            </p:nvSpPr>
            <p:spPr>
              <a:xfrm>
                <a:off x="7381612" y="6612433"/>
                <a:ext cx="107" cy="71"/>
              </a:xfrm>
              <a:custGeom>
                <a:avLst/>
                <a:gdLst>
                  <a:gd name="connsiteX0" fmla="*/ 107 w 107"/>
                  <a:gd name="connsiteY0" fmla="*/ 72 h 71"/>
                  <a:gd name="connsiteX1" fmla="*/ 0 w 107"/>
                  <a:gd name="connsiteY1" fmla="*/ 0 h 71"/>
                  <a:gd name="connsiteX2" fmla="*/ 107 w 107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107" y="72"/>
                    </a:moveTo>
                    <a:lnTo>
                      <a:pt x="0" y="0"/>
                    </a:lnTo>
                    <a:cubicBezTo>
                      <a:pt x="36" y="36"/>
                      <a:pt x="107" y="72"/>
                      <a:pt x="107" y="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D49F6712-BCB9-F149-94E5-0433358D5DF7}"/>
                  </a:ext>
                </a:extLst>
              </p:cNvPr>
              <p:cNvSpPr/>
              <p:nvPr/>
            </p:nvSpPr>
            <p:spPr>
              <a:xfrm>
                <a:off x="7384327" y="6612148"/>
                <a:ext cx="71" cy="3571"/>
              </a:xfrm>
              <a:custGeom>
                <a:avLst/>
                <a:gdLst>
                  <a:gd name="connsiteX0" fmla="*/ 71 w 71"/>
                  <a:gd name="connsiteY0" fmla="*/ 0 h 3571"/>
                  <a:gd name="connsiteX1" fmla="*/ 71 w 71"/>
                  <a:gd name="connsiteY1" fmla="*/ 0 h 3571"/>
                  <a:gd name="connsiteX2" fmla="*/ 0 w 71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3571">
                    <a:moveTo>
                      <a:pt x="71" y="0"/>
                    </a:moveTo>
                    <a:lnTo>
                      <a:pt x="7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DDFF0411-0A97-7547-90CF-2AA48D62647F}"/>
                  </a:ext>
                </a:extLst>
              </p:cNvPr>
              <p:cNvSpPr/>
              <p:nvPr/>
            </p:nvSpPr>
            <p:spPr>
              <a:xfrm>
                <a:off x="7375611" y="6597038"/>
                <a:ext cx="24003" cy="29186"/>
              </a:xfrm>
              <a:custGeom>
                <a:avLst/>
                <a:gdLst>
                  <a:gd name="connsiteX0" fmla="*/ 12394 w 24003"/>
                  <a:gd name="connsiteY0" fmla="*/ 11430 h 29186"/>
                  <a:gd name="connsiteX1" fmla="*/ 9858 w 24003"/>
                  <a:gd name="connsiteY1" fmla="*/ 13859 h 29186"/>
                  <a:gd name="connsiteX2" fmla="*/ 8180 w 24003"/>
                  <a:gd name="connsiteY2" fmla="*/ 14895 h 29186"/>
                  <a:gd name="connsiteX3" fmla="*/ 8787 w 24003"/>
                  <a:gd name="connsiteY3" fmla="*/ 15145 h 29186"/>
                  <a:gd name="connsiteX4" fmla="*/ 10108 w 24003"/>
                  <a:gd name="connsiteY4" fmla="*/ 15216 h 29186"/>
                  <a:gd name="connsiteX5" fmla="*/ 11680 w 24003"/>
                  <a:gd name="connsiteY5" fmla="*/ 15574 h 29186"/>
                  <a:gd name="connsiteX6" fmla="*/ 11966 w 24003"/>
                  <a:gd name="connsiteY6" fmla="*/ 15645 h 29186"/>
                  <a:gd name="connsiteX7" fmla="*/ 12787 w 24003"/>
                  <a:gd name="connsiteY7" fmla="*/ 15967 h 29186"/>
                  <a:gd name="connsiteX8" fmla="*/ 12787 w 24003"/>
                  <a:gd name="connsiteY8" fmla="*/ 15967 h 29186"/>
                  <a:gd name="connsiteX9" fmla="*/ 13502 w 24003"/>
                  <a:gd name="connsiteY9" fmla="*/ 16359 h 29186"/>
                  <a:gd name="connsiteX10" fmla="*/ 13502 w 24003"/>
                  <a:gd name="connsiteY10" fmla="*/ 16359 h 29186"/>
                  <a:gd name="connsiteX11" fmla="*/ 13716 w 24003"/>
                  <a:gd name="connsiteY11" fmla="*/ 16502 h 29186"/>
                  <a:gd name="connsiteX12" fmla="*/ 13680 w 24003"/>
                  <a:gd name="connsiteY12" fmla="*/ 16467 h 29186"/>
                  <a:gd name="connsiteX13" fmla="*/ 13823 w 24003"/>
                  <a:gd name="connsiteY13" fmla="*/ 16502 h 29186"/>
                  <a:gd name="connsiteX14" fmla="*/ 13823 w 24003"/>
                  <a:gd name="connsiteY14" fmla="*/ 16502 h 29186"/>
                  <a:gd name="connsiteX15" fmla="*/ 13573 w 24003"/>
                  <a:gd name="connsiteY15" fmla="*/ 15288 h 29186"/>
                  <a:gd name="connsiteX16" fmla="*/ 13716 w 24003"/>
                  <a:gd name="connsiteY16" fmla="*/ 13359 h 29186"/>
                  <a:gd name="connsiteX17" fmla="*/ 13716 w 24003"/>
                  <a:gd name="connsiteY17" fmla="*/ 13395 h 29186"/>
                  <a:gd name="connsiteX18" fmla="*/ 13645 w 24003"/>
                  <a:gd name="connsiteY18" fmla="*/ 13395 h 29186"/>
                  <a:gd name="connsiteX19" fmla="*/ 13537 w 24003"/>
                  <a:gd name="connsiteY19" fmla="*/ 13502 h 29186"/>
                  <a:gd name="connsiteX20" fmla="*/ 13609 w 24003"/>
                  <a:gd name="connsiteY20" fmla="*/ 12823 h 29186"/>
                  <a:gd name="connsiteX21" fmla="*/ 15180 w 24003"/>
                  <a:gd name="connsiteY21" fmla="*/ 16895 h 29186"/>
                  <a:gd name="connsiteX22" fmla="*/ 16252 w 24003"/>
                  <a:gd name="connsiteY22" fmla="*/ 16181 h 29186"/>
                  <a:gd name="connsiteX23" fmla="*/ 16824 w 24003"/>
                  <a:gd name="connsiteY23" fmla="*/ 15859 h 29186"/>
                  <a:gd name="connsiteX24" fmla="*/ 17109 w 24003"/>
                  <a:gd name="connsiteY24" fmla="*/ 15716 h 29186"/>
                  <a:gd name="connsiteX25" fmla="*/ 16788 w 24003"/>
                  <a:gd name="connsiteY25" fmla="*/ 15859 h 29186"/>
                  <a:gd name="connsiteX26" fmla="*/ 17538 w 24003"/>
                  <a:gd name="connsiteY26" fmla="*/ 15538 h 29186"/>
                  <a:gd name="connsiteX27" fmla="*/ 15038 w 24003"/>
                  <a:gd name="connsiteY27" fmla="*/ 16109 h 29186"/>
                  <a:gd name="connsiteX28" fmla="*/ 16431 w 24003"/>
                  <a:gd name="connsiteY28" fmla="*/ 15610 h 29186"/>
                  <a:gd name="connsiteX29" fmla="*/ 15038 w 24003"/>
                  <a:gd name="connsiteY29" fmla="*/ 15610 h 29186"/>
                  <a:gd name="connsiteX30" fmla="*/ 15395 w 24003"/>
                  <a:gd name="connsiteY30" fmla="*/ 15610 h 29186"/>
                  <a:gd name="connsiteX31" fmla="*/ 15038 w 24003"/>
                  <a:gd name="connsiteY31" fmla="*/ 15216 h 29186"/>
                  <a:gd name="connsiteX32" fmla="*/ 13323 w 24003"/>
                  <a:gd name="connsiteY32" fmla="*/ 15466 h 29186"/>
                  <a:gd name="connsiteX33" fmla="*/ 14966 w 24003"/>
                  <a:gd name="connsiteY33" fmla="*/ 15038 h 29186"/>
                  <a:gd name="connsiteX34" fmla="*/ 13537 w 24003"/>
                  <a:gd name="connsiteY34" fmla="*/ 15109 h 29186"/>
                  <a:gd name="connsiteX35" fmla="*/ 17074 w 24003"/>
                  <a:gd name="connsiteY35" fmla="*/ 14717 h 29186"/>
                  <a:gd name="connsiteX36" fmla="*/ 14752 w 24003"/>
                  <a:gd name="connsiteY36" fmla="*/ 13895 h 29186"/>
                  <a:gd name="connsiteX37" fmla="*/ 14037 w 24003"/>
                  <a:gd name="connsiteY37" fmla="*/ 13359 h 29186"/>
                  <a:gd name="connsiteX38" fmla="*/ 10966 w 24003"/>
                  <a:gd name="connsiteY38" fmla="*/ 14002 h 29186"/>
                  <a:gd name="connsiteX39" fmla="*/ 10251 w 24003"/>
                  <a:gd name="connsiteY39" fmla="*/ 15288 h 29186"/>
                  <a:gd name="connsiteX40" fmla="*/ 9537 w 24003"/>
                  <a:gd name="connsiteY40" fmla="*/ 16002 h 29186"/>
                  <a:gd name="connsiteX41" fmla="*/ 9323 w 24003"/>
                  <a:gd name="connsiteY41" fmla="*/ 16145 h 29186"/>
                  <a:gd name="connsiteX42" fmla="*/ 9287 w 24003"/>
                  <a:gd name="connsiteY42" fmla="*/ 16181 h 29186"/>
                  <a:gd name="connsiteX43" fmla="*/ 9394 w 24003"/>
                  <a:gd name="connsiteY43" fmla="*/ 16109 h 29186"/>
                  <a:gd name="connsiteX44" fmla="*/ 10037 w 24003"/>
                  <a:gd name="connsiteY44" fmla="*/ 15824 h 29186"/>
                  <a:gd name="connsiteX45" fmla="*/ 9573 w 24003"/>
                  <a:gd name="connsiteY45" fmla="*/ 16038 h 29186"/>
                  <a:gd name="connsiteX46" fmla="*/ 10001 w 24003"/>
                  <a:gd name="connsiteY46" fmla="*/ 15859 h 29186"/>
                  <a:gd name="connsiteX47" fmla="*/ 10287 w 24003"/>
                  <a:gd name="connsiteY47" fmla="*/ 15788 h 29186"/>
                  <a:gd name="connsiteX48" fmla="*/ 14323 w 24003"/>
                  <a:gd name="connsiteY48" fmla="*/ 15931 h 29186"/>
                  <a:gd name="connsiteX49" fmla="*/ 14037 w 24003"/>
                  <a:gd name="connsiteY49" fmla="*/ 14752 h 29186"/>
                  <a:gd name="connsiteX50" fmla="*/ 14109 w 24003"/>
                  <a:gd name="connsiteY50" fmla="*/ 12645 h 29186"/>
                  <a:gd name="connsiteX51" fmla="*/ 14323 w 24003"/>
                  <a:gd name="connsiteY51" fmla="*/ 11216 h 29186"/>
                  <a:gd name="connsiteX52" fmla="*/ 14502 w 24003"/>
                  <a:gd name="connsiteY52" fmla="*/ 10573 h 29186"/>
                  <a:gd name="connsiteX53" fmla="*/ 14502 w 24003"/>
                  <a:gd name="connsiteY53" fmla="*/ 10716 h 29186"/>
                  <a:gd name="connsiteX54" fmla="*/ 15359 w 24003"/>
                  <a:gd name="connsiteY54" fmla="*/ 15109 h 29186"/>
                  <a:gd name="connsiteX55" fmla="*/ 15609 w 24003"/>
                  <a:gd name="connsiteY55" fmla="*/ 15216 h 29186"/>
                  <a:gd name="connsiteX56" fmla="*/ 16716 w 24003"/>
                  <a:gd name="connsiteY56" fmla="*/ 15216 h 29186"/>
                  <a:gd name="connsiteX57" fmla="*/ 17145 w 24003"/>
                  <a:gd name="connsiteY57" fmla="*/ 15216 h 29186"/>
                  <a:gd name="connsiteX58" fmla="*/ 18431 w 24003"/>
                  <a:gd name="connsiteY58" fmla="*/ 15038 h 29186"/>
                  <a:gd name="connsiteX59" fmla="*/ 19931 w 24003"/>
                  <a:gd name="connsiteY59" fmla="*/ 13323 h 29186"/>
                  <a:gd name="connsiteX60" fmla="*/ 19645 w 24003"/>
                  <a:gd name="connsiteY60" fmla="*/ 12895 h 29186"/>
                  <a:gd name="connsiteX61" fmla="*/ 20824 w 24003"/>
                  <a:gd name="connsiteY61" fmla="*/ 11538 h 29186"/>
                  <a:gd name="connsiteX62" fmla="*/ 22253 w 24003"/>
                  <a:gd name="connsiteY62" fmla="*/ 7858 h 29186"/>
                  <a:gd name="connsiteX63" fmla="*/ 11787 w 24003"/>
                  <a:gd name="connsiteY63" fmla="*/ 1857 h 29186"/>
                  <a:gd name="connsiteX64" fmla="*/ 20181 w 24003"/>
                  <a:gd name="connsiteY64" fmla="*/ 6715 h 29186"/>
                  <a:gd name="connsiteX65" fmla="*/ 13823 w 24003"/>
                  <a:gd name="connsiteY65" fmla="*/ 3072 h 29186"/>
                  <a:gd name="connsiteX66" fmla="*/ 11823 w 24003"/>
                  <a:gd name="connsiteY66" fmla="*/ 2679 h 29186"/>
                  <a:gd name="connsiteX67" fmla="*/ 11573 w 24003"/>
                  <a:gd name="connsiteY67" fmla="*/ 2465 h 29186"/>
                  <a:gd name="connsiteX68" fmla="*/ 10823 w 24003"/>
                  <a:gd name="connsiteY68" fmla="*/ 4822 h 29186"/>
                  <a:gd name="connsiteX69" fmla="*/ 9394 w 24003"/>
                  <a:gd name="connsiteY69" fmla="*/ 5322 h 29186"/>
                  <a:gd name="connsiteX70" fmla="*/ 9251 w 24003"/>
                  <a:gd name="connsiteY70" fmla="*/ 5215 h 29186"/>
                  <a:gd name="connsiteX71" fmla="*/ 8072 w 24003"/>
                  <a:gd name="connsiteY71" fmla="*/ 7251 h 29186"/>
                  <a:gd name="connsiteX72" fmla="*/ 7537 w 24003"/>
                  <a:gd name="connsiteY72" fmla="*/ 6644 h 29186"/>
                  <a:gd name="connsiteX73" fmla="*/ 6358 w 24003"/>
                  <a:gd name="connsiteY73" fmla="*/ 7715 h 29186"/>
                  <a:gd name="connsiteX74" fmla="*/ 6108 w 24003"/>
                  <a:gd name="connsiteY74" fmla="*/ 13466 h 29186"/>
                  <a:gd name="connsiteX75" fmla="*/ 5786 w 24003"/>
                  <a:gd name="connsiteY75" fmla="*/ 13323 h 29186"/>
                  <a:gd name="connsiteX76" fmla="*/ 6501 w 24003"/>
                  <a:gd name="connsiteY76" fmla="*/ 15431 h 29186"/>
                  <a:gd name="connsiteX77" fmla="*/ 6179 w 24003"/>
                  <a:gd name="connsiteY77" fmla="*/ 15538 h 29186"/>
                  <a:gd name="connsiteX78" fmla="*/ 7894 w 24003"/>
                  <a:gd name="connsiteY78" fmla="*/ 19181 h 29186"/>
                  <a:gd name="connsiteX79" fmla="*/ 7215 w 24003"/>
                  <a:gd name="connsiteY79" fmla="*/ 19610 h 29186"/>
                  <a:gd name="connsiteX80" fmla="*/ 8501 w 24003"/>
                  <a:gd name="connsiteY80" fmla="*/ 21181 h 29186"/>
                  <a:gd name="connsiteX81" fmla="*/ 9894 w 24003"/>
                  <a:gd name="connsiteY81" fmla="*/ 22682 h 29186"/>
                  <a:gd name="connsiteX82" fmla="*/ 11037 w 24003"/>
                  <a:gd name="connsiteY82" fmla="*/ 22824 h 29186"/>
                  <a:gd name="connsiteX83" fmla="*/ 11216 w 24003"/>
                  <a:gd name="connsiteY83" fmla="*/ 22860 h 29186"/>
                  <a:gd name="connsiteX84" fmla="*/ 11073 w 24003"/>
                  <a:gd name="connsiteY84" fmla="*/ 22789 h 29186"/>
                  <a:gd name="connsiteX85" fmla="*/ 8644 w 24003"/>
                  <a:gd name="connsiteY85" fmla="*/ 21431 h 29186"/>
                  <a:gd name="connsiteX86" fmla="*/ 8537 w 24003"/>
                  <a:gd name="connsiteY86" fmla="*/ 21181 h 29186"/>
                  <a:gd name="connsiteX87" fmla="*/ 8287 w 24003"/>
                  <a:gd name="connsiteY87" fmla="*/ 20610 h 29186"/>
                  <a:gd name="connsiteX88" fmla="*/ 9180 w 24003"/>
                  <a:gd name="connsiteY88" fmla="*/ 20610 h 29186"/>
                  <a:gd name="connsiteX89" fmla="*/ 11323 w 24003"/>
                  <a:gd name="connsiteY89" fmla="*/ 21967 h 29186"/>
                  <a:gd name="connsiteX90" fmla="*/ 13037 w 24003"/>
                  <a:gd name="connsiteY90" fmla="*/ 22967 h 29186"/>
                  <a:gd name="connsiteX91" fmla="*/ 16181 w 24003"/>
                  <a:gd name="connsiteY91" fmla="*/ 18895 h 29186"/>
                  <a:gd name="connsiteX92" fmla="*/ 17002 w 24003"/>
                  <a:gd name="connsiteY92" fmla="*/ 19431 h 29186"/>
                  <a:gd name="connsiteX93" fmla="*/ 17752 w 24003"/>
                  <a:gd name="connsiteY93" fmla="*/ 20932 h 29186"/>
                  <a:gd name="connsiteX94" fmla="*/ 20431 w 24003"/>
                  <a:gd name="connsiteY94" fmla="*/ 18074 h 29186"/>
                  <a:gd name="connsiteX95" fmla="*/ 21324 w 24003"/>
                  <a:gd name="connsiteY95" fmla="*/ 18324 h 29186"/>
                  <a:gd name="connsiteX96" fmla="*/ 21253 w 24003"/>
                  <a:gd name="connsiteY96" fmla="*/ 13895 h 29186"/>
                  <a:gd name="connsiteX97" fmla="*/ 21467 w 24003"/>
                  <a:gd name="connsiteY97" fmla="*/ 11359 h 29186"/>
                  <a:gd name="connsiteX98" fmla="*/ 22396 w 24003"/>
                  <a:gd name="connsiteY98" fmla="*/ 10323 h 29186"/>
                  <a:gd name="connsiteX99" fmla="*/ 21074 w 24003"/>
                  <a:gd name="connsiteY99" fmla="*/ 9716 h 29186"/>
                  <a:gd name="connsiteX100" fmla="*/ 22003 w 24003"/>
                  <a:gd name="connsiteY100" fmla="*/ 8608 h 29186"/>
                  <a:gd name="connsiteX101" fmla="*/ 18181 w 24003"/>
                  <a:gd name="connsiteY101" fmla="*/ 4001 h 29186"/>
                  <a:gd name="connsiteX102" fmla="*/ 15359 w 24003"/>
                  <a:gd name="connsiteY102" fmla="*/ 4394 h 29186"/>
                  <a:gd name="connsiteX103" fmla="*/ 14180 w 24003"/>
                  <a:gd name="connsiteY103" fmla="*/ 3251 h 29186"/>
                  <a:gd name="connsiteX104" fmla="*/ 9001 w 24003"/>
                  <a:gd name="connsiteY104" fmla="*/ 3786 h 29186"/>
                  <a:gd name="connsiteX105" fmla="*/ 8787 w 24003"/>
                  <a:gd name="connsiteY105" fmla="*/ 3394 h 29186"/>
                  <a:gd name="connsiteX106" fmla="*/ 14288 w 24003"/>
                  <a:gd name="connsiteY106" fmla="*/ 2822 h 29186"/>
                  <a:gd name="connsiteX107" fmla="*/ 14788 w 24003"/>
                  <a:gd name="connsiteY107" fmla="*/ 2536 h 29186"/>
                  <a:gd name="connsiteX108" fmla="*/ 15073 w 24003"/>
                  <a:gd name="connsiteY108" fmla="*/ 2822 h 29186"/>
                  <a:gd name="connsiteX109" fmla="*/ 15573 w 24003"/>
                  <a:gd name="connsiteY109" fmla="*/ 2036 h 29186"/>
                  <a:gd name="connsiteX110" fmla="*/ 14752 w 24003"/>
                  <a:gd name="connsiteY110" fmla="*/ 1143 h 29186"/>
                  <a:gd name="connsiteX111" fmla="*/ 12430 w 24003"/>
                  <a:gd name="connsiteY111" fmla="*/ 0 h 29186"/>
                  <a:gd name="connsiteX112" fmla="*/ 7965 w 24003"/>
                  <a:gd name="connsiteY112" fmla="*/ 1857 h 29186"/>
                  <a:gd name="connsiteX113" fmla="*/ 5394 w 24003"/>
                  <a:gd name="connsiteY113" fmla="*/ 5394 h 29186"/>
                  <a:gd name="connsiteX114" fmla="*/ 6501 w 24003"/>
                  <a:gd name="connsiteY114" fmla="*/ 5465 h 29186"/>
                  <a:gd name="connsiteX115" fmla="*/ 5394 w 24003"/>
                  <a:gd name="connsiteY115" fmla="*/ 6501 h 29186"/>
                  <a:gd name="connsiteX116" fmla="*/ 5001 w 24003"/>
                  <a:gd name="connsiteY116" fmla="*/ 5787 h 29186"/>
                  <a:gd name="connsiteX117" fmla="*/ 3322 w 24003"/>
                  <a:gd name="connsiteY117" fmla="*/ 7430 h 29186"/>
                  <a:gd name="connsiteX118" fmla="*/ 4286 w 24003"/>
                  <a:gd name="connsiteY118" fmla="*/ 7644 h 29186"/>
                  <a:gd name="connsiteX119" fmla="*/ 2536 w 24003"/>
                  <a:gd name="connsiteY119" fmla="*/ 9573 h 29186"/>
                  <a:gd name="connsiteX120" fmla="*/ 3965 w 24003"/>
                  <a:gd name="connsiteY120" fmla="*/ 10180 h 29186"/>
                  <a:gd name="connsiteX121" fmla="*/ 1322 w 24003"/>
                  <a:gd name="connsiteY121" fmla="*/ 13859 h 29186"/>
                  <a:gd name="connsiteX122" fmla="*/ 2500 w 24003"/>
                  <a:gd name="connsiteY122" fmla="*/ 14502 h 29186"/>
                  <a:gd name="connsiteX123" fmla="*/ 1572 w 24003"/>
                  <a:gd name="connsiteY123" fmla="*/ 14502 h 29186"/>
                  <a:gd name="connsiteX124" fmla="*/ 643 w 24003"/>
                  <a:gd name="connsiteY124" fmla="*/ 16431 h 29186"/>
                  <a:gd name="connsiteX125" fmla="*/ 0 w 24003"/>
                  <a:gd name="connsiteY125" fmla="*/ 16359 h 29186"/>
                  <a:gd name="connsiteX126" fmla="*/ 1929 w 24003"/>
                  <a:gd name="connsiteY126" fmla="*/ 16574 h 29186"/>
                  <a:gd name="connsiteX127" fmla="*/ 2786 w 24003"/>
                  <a:gd name="connsiteY127" fmla="*/ 18395 h 29186"/>
                  <a:gd name="connsiteX128" fmla="*/ 4429 w 24003"/>
                  <a:gd name="connsiteY128" fmla="*/ 18395 h 29186"/>
                  <a:gd name="connsiteX129" fmla="*/ 3536 w 24003"/>
                  <a:gd name="connsiteY129" fmla="*/ 18431 h 29186"/>
                  <a:gd name="connsiteX130" fmla="*/ 4036 w 24003"/>
                  <a:gd name="connsiteY130" fmla="*/ 18967 h 29186"/>
                  <a:gd name="connsiteX131" fmla="*/ 3036 w 24003"/>
                  <a:gd name="connsiteY131" fmla="*/ 19645 h 29186"/>
                  <a:gd name="connsiteX132" fmla="*/ 1893 w 24003"/>
                  <a:gd name="connsiteY132" fmla="*/ 19610 h 29186"/>
                  <a:gd name="connsiteX133" fmla="*/ 3750 w 24003"/>
                  <a:gd name="connsiteY133" fmla="*/ 20110 h 29186"/>
                  <a:gd name="connsiteX134" fmla="*/ 3786 w 24003"/>
                  <a:gd name="connsiteY134" fmla="*/ 22753 h 29186"/>
                  <a:gd name="connsiteX135" fmla="*/ 5036 w 24003"/>
                  <a:gd name="connsiteY135" fmla="*/ 24468 h 29186"/>
                  <a:gd name="connsiteX136" fmla="*/ 8680 w 24003"/>
                  <a:gd name="connsiteY136" fmla="*/ 27147 h 29186"/>
                  <a:gd name="connsiteX137" fmla="*/ 9215 w 24003"/>
                  <a:gd name="connsiteY137" fmla="*/ 26682 h 29186"/>
                  <a:gd name="connsiteX138" fmla="*/ 8930 w 24003"/>
                  <a:gd name="connsiteY138" fmla="*/ 28825 h 29186"/>
                  <a:gd name="connsiteX139" fmla="*/ 11537 w 24003"/>
                  <a:gd name="connsiteY139" fmla="*/ 28647 h 29186"/>
                  <a:gd name="connsiteX140" fmla="*/ 11430 w 24003"/>
                  <a:gd name="connsiteY140" fmla="*/ 28754 h 29186"/>
                  <a:gd name="connsiteX141" fmla="*/ 14823 w 24003"/>
                  <a:gd name="connsiteY141" fmla="*/ 28682 h 29186"/>
                  <a:gd name="connsiteX142" fmla="*/ 18574 w 24003"/>
                  <a:gd name="connsiteY142" fmla="*/ 27789 h 29186"/>
                  <a:gd name="connsiteX143" fmla="*/ 18717 w 24003"/>
                  <a:gd name="connsiteY143" fmla="*/ 25682 h 29186"/>
                  <a:gd name="connsiteX144" fmla="*/ 21753 w 24003"/>
                  <a:gd name="connsiteY144" fmla="*/ 23753 h 29186"/>
                  <a:gd name="connsiteX145" fmla="*/ 21574 w 24003"/>
                  <a:gd name="connsiteY145" fmla="*/ 21074 h 29186"/>
                  <a:gd name="connsiteX146" fmla="*/ 23289 w 24003"/>
                  <a:gd name="connsiteY146" fmla="*/ 20181 h 29186"/>
                  <a:gd name="connsiteX147" fmla="*/ 23396 w 24003"/>
                  <a:gd name="connsiteY147" fmla="*/ 20467 h 29186"/>
                  <a:gd name="connsiteX148" fmla="*/ 24003 w 24003"/>
                  <a:gd name="connsiteY148" fmla="*/ 17145 h 29186"/>
                  <a:gd name="connsiteX149" fmla="*/ 22253 w 24003"/>
                  <a:gd name="connsiteY149" fmla="*/ 15502 h 29186"/>
                  <a:gd name="connsiteX150" fmla="*/ 22860 w 24003"/>
                  <a:gd name="connsiteY150" fmla="*/ 15145 h 29186"/>
                  <a:gd name="connsiteX151" fmla="*/ 23789 w 24003"/>
                  <a:gd name="connsiteY151" fmla="*/ 15002 h 29186"/>
                  <a:gd name="connsiteX152" fmla="*/ 23289 w 24003"/>
                  <a:gd name="connsiteY152" fmla="*/ 14788 h 29186"/>
                  <a:gd name="connsiteX153" fmla="*/ 23467 w 24003"/>
                  <a:gd name="connsiteY153" fmla="*/ 14788 h 29186"/>
                  <a:gd name="connsiteX154" fmla="*/ 22824 w 24003"/>
                  <a:gd name="connsiteY154" fmla="*/ 14609 h 29186"/>
                  <a:gd name="connsiteX155" fmla="*/ 22360 w 24003"/>
                  <a:gd name="connsiteY155" fmla="*/ 14717 h 29186"/>
                  <a:gd name="connsiteX156" fmla="*/ 23503 w 24003"/>
                  <a:gd name="connsiteY156" fmla="*/ 13073 h 29186"/>
                  <a:gd name="connsiteX157" fmla="*/ 20431 w 24003"/>
                  <a:gd name="connsiteY157" fmla="*/ 10001 h 29186"/>
                  <a:gd name="connsiteX158" fmla="*/ 22039 w 24003"/>
                  <a:gd name="connsiteY158" fmla="*/ 9930 h 29186"/>
                  <a:gd name="connsiteX159" fmla="*/ 21503 w 24003"/>
                  <a:gd name="connsiteY159" fmla="*/ 9180 h 29186"/>
                  <a:gd name="connsiteX160" fmla="*/ 22503 w 24003"/>
                  <a:gd name="connsiteY160" fmla="*/ 9644 h 29186"/>
                  <a:gd name="connsiteX161" fmla="*/ 20717 w 24003"/>
                  <a:gd name="connsiteY161" fmla="*/ 6358 h 29186"/>
                  <a:gd name="connsiteX162" fmla="*/ 19895 w 24003"/>
                  <a:gd name="connsiteY162" fmla="*/ 6573 h 29186"/>
                  <a:gd name="connsiteX163" fmla="*/ 19931 w 24003"/>
                  <a:gd name="connsiteY163" fmla="*/ 6430 h 29186"/>
                  <a:gd name="connsiteX164" fmla="*/ 18717 w 24003"/>
                  <a:gd name="connsiteY164" fmla="*/ 6715 h 29186"/>
                  <a:gd name="connsiteX165" fmla="*/ 19681 w 24003"/>
                  <a:gd name="connsiteY165" fmla="*/ 4894 h 29186"/>
                  <a:gd name="connsiteX166" fmla="*/ 16931 w 24003"/>
                  <a:gd name="connsiteY166" fmla="*/ 3786 h 29186"/>
                  <a:gd name="connsiteX167" fmla="*/ 16573 w 24003"/>
                  <a:gd name="connsiteY167" fmla="*/ 4644 h 29186"/>
                  <a:gd name="connsiteX168" fmla="*/ 15966 w 24003"/>
                  <a:gd name="connsiteY168" fmla="*/ 3751 h 29186"/>
                  <a:gd name="connsiteX169" fmla="*/ 16395 w 24003"/>
                  <a:gd name="connsiteY169" fmla="*/ 2679 h 29186"/>
                  <a:gd name="connsiteX170" fmla="*/ 14466 w 24003"/>
                  <a:gd name="connsiteY170" fmla="*/ 3786 h 29186"/>
                  <a:gd name="connsiteX171" fmla="*/ 15716 w 24003"/>
                  <a:gd name="connsiteY171" fmla="*/ 2715 h 29186"/>
                  <a:gd name="connsiteX172" fmla="*/ 12573 w 24003"/>
                  <a:gd name="connsiteY172" fmla="*/ 2322 h 29186"/>
                  <a:gd name="connsiteX173" fmla="*/ 12359 w 24003"/>
                  <a:gd name="connsiteY173" fmla="*/ 4465 h 29186"/>
                  <a:gd name="connsiteX174" fmla="*/ 10323 w 24003"/>
                  <a:gd name="connsiteY174" fmla="*/ 5215 h 29186"/>
                  <a:gd name="connsiteX175" fmla="*/ 10894 w 24003"/>
                  <a:gd name="connsiteY175" fmla="*/ 6108 h 29186"/>
                  <a:gd name="connsiteX176" fmla="*/ 8787 w 24003"/>
                  <a:gd name="connsiteY176" fmla="*/ 6894 h 29186"/>
                  <a:gd name="connsiteX177" fmla="*/ 10787 w 24003"/>
                  <a:gd name="connsiteY177" fmla="*/ 12323 h 29186"/>
                  <a:gd name="connsiteX178" fmla="*/ 13502 w 24003"/>
                  <a:gd name="connsiteY178" fmla="*/ 14574 h 29186"/>
                  <a:gd name="connsiteX179" fmla="*/ 15681 w 24003"/>
                  <a:gd name="connsiteY179" fmla="*/ 16038 h 29186"/>
                  <a:gd name="connsiteX180" fmla="*/ 14966 w 24003"/>
                  <a:gd name="connsiteY180" fmla="*/ 15038 h 29186"/>
                  <a:gd name="connsiteX181" fmla="*/ 14002 w 24003"/>
                  <a:gd name="connsiteY181" fmla="*/ 14002 h 29186"/>
                  <a:gd name="connsiteX182" fmla="*/ 12894 w 24003"/>
                  <a:gd name="connsiteY182" fmla="*/ 11859 h 29186"/>
                  <a:gd name="connsiteX183" fmla="*/ 12644 w 24003"/>
                  <a:gd name="connsiteY183" fmla="*/ 10787 h 29186"/>
                  <a:gd name="connsiteX184" fmla="*/ 12573 w 24003"/>
                  <a:gd name="connsiteY184" fmla="*/ 11037 h 29186"/>
                  <a:gd name="connsiteX185" fmla="*/ 12394 w 24003"/>
                  <a:gd name="connsiteY185" fmla="*/ 11430 h 29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24003" h="29186">
                    <a:moveTo>
                      <a:pt x="12394" y="11430"/>
                    </a:moveTo>
                    <a:cubicBezTo>
                      <a:pt x="11823" y="12287"/>
                      <a:pt x="10751" y="13430"/>
                      <a:pt x="9858" y="13859"/>
                    </a:cubicBezTo>
                    <a:cubicBezTo>
                      <a:pt x="9108" y="14538"/>
                      <a:pt x="7358" y="15074"/>
                      <a:pt x="8180" y="14895"/>
                    </a:cubicBezTo>
                    <a:cubicBezTo>
                      <a:pt x="8072" y="15002"/>
                      <a:pt x="8537" y="15109"/>
                      <a:pt x="8787" y="15145"/>
                    </a:cubicBezTo>
                    <a:cubicBezTo>
                      <a:pt x="9644" y="15216"/>
                      <a:pt x="9358" y="15145"/>
                      <a:pt x="10108" y="15216"/>
                    </a:cubicBezTo>
                    <a:cubicBezTo>
                      <a:pt x="10644" y="15252"/>
                      <a:pt x="11287" y="15502"/>
                      <a:pt x="11680" y="15574"/>
                    </a:cubicBezTo>
                    <a:lnTo>
                      <a:pt x="11966" y="15645"/>
                    </a:lnTo>
                    <a:cubicBezTo>
                      <a:pt x="12216" y="15716"/>
                      <a:pt x="12537" y="15824"/>
                      <a:pt x="12787" y="15967"/>
                    </a:cubicBezTo>
                    <a:lnTo>
                      <a:pt x="12787" y="15967"/>
                    </a:lnTo>
                    <a:cubicBezTo>
                      <a:pt x="13252" y="16252"/>
                      <a:pt x="13430" y="16359"/>
                      <a:pt x="13502" y="16359"/>
                    </a:cubicBezTo>
                    <a:lnTo>
                      <a:pt x="13502" y="16359"/>
                    </a:lnTo>
                    <a:lnTo>
                      <a:pt x="13716" y="16502"/>
                    </a:lnTo>
                    <a:lnTo>
                      <a:pt x="13680" y="16467"/>
                    </a:lnTo>
                    <a:cubicBezTo>
                      <a:pt x="14145" y="16931"/>
                      <a:pt x="13823" y="16681"/>
                      <a:pt x="13823" y="16502"/>
                    </a:cubicBezTo>
                    <a:lnTo>
                      <a:pt x="13823" y="16502"/>
                    </a:lnTo>
                    <a:cubicBezTo>
                      <a:pt x="13930" y="16609"/>
                      <a:pt x="13537" y="15716"/>
                      <a:pt x="13573" y="15288"/>
                    </a:cubicBezTo>
                    <a:cubicBezTo>
                      <a:pt x="13502" y="14609"/>
                      <a:pt x="13716" y="14788"/>
                      <a:pt x="13716" y="13359"/>
                    </a:cubicBezTo>
                    <a:lnTo>
                      <a:pt x="13716" y="13395"/>
                    </a:lnTo>
                    <a:cubicBezTo>
                      <a:pt x="13787" y="12609"/>
                      <a:pt x="13680" y="13395"/>
                      <a:pt x="13645" y="13395"/>
                    </a:cubicBezTo>
                    <a:cubicBezTo>
                      <a:pt x="13609" y="13502"/>
                      <a:pt x="13573" y="13538"/>
                      <a:pt x="13537" y="13502"/>
                    </a:cubicBezTo>
                    <a:cubicBezTo>
                      <a:pt x="13502" y="13395"/>
                      <a:pt x="13537" y="13073"/>
                      <a:pt x="13609" y="12823"/>
                    </a:cubicBezTo>
                    <a:lnTo>
                      <a:pt x="15180" y="16895"/>
                    </a:lnTo>
                    <a:cubicBezTo>
                      <a:pt x="15502" y="16609"/>
                      <a:pt x="15859" y="16395"/>
                      <a:pt x="16252" y="16181"/>
                    </a:cubicBezTo>
                    <a:cubicBezTo>
                      <a:pt x="16323" y="16145"/>
                      <a:pt x="16502" y="16038"/>
                      <a:pt x="16824" y="15859"/>
                    </a:cubicBezTo>
                    <a:cubicBezTo>
                      <a:pt x="16895" y="15824"/>
                      <a:pt x="17002" y="15788"/>
                      <a:pt x="17109" y="15716"/>
                    </a:cubicBezTo>
                    <a:cubicBezTo>
                      <a:pt x="17002" y="15752"/>
                      <a:pt x="16895" y="15824"/>
                      <a:pt x="16788" y="15859"/>
                    </a:cubicBezTo>
                    <a:cubicBezTo>
                      <a:pt x="17109" y="15716"/>
                      <a:pt x="17288" y="15645"/>
                      <a:pt x="17538" y="15538"/>
                    </a:cubicBezTo>
                    <a:cubicBezTo>
                      <a:pt x="17252" y="15681"/>
                      <a:pt x="17074" y="15574"/>
                      <a:pt x="15038" y="16109"/>
                    </a:cubicBezTo>
                    <a:cubicBezTo>
                      <a:pt x="15038" y="15895"/>
                      <a:pt x="15645" y="15788"/>
                      <a:pt x="16431" y="15610"/>
                    </a:cubicBezTo>
                    <a:cubicBezTo>
                      <a:pt x="15538" y="15824"/>
                      <a:pt x="15109" y="15752"/>
                      <a:pt x="15038" y="15610"/>
                    </a:cubicBezTo>
                    <a:lnTo>
                      <a:pt x="15395" y="15610"/>
                    </a:lnTo>
                    <a:cubicBezTo>
                      <a:pt x="15288" y="15502"/>
                      <a:pt x="15145" y="15359"/>
                      <a:pt x="15038" y="15216"/>
                    </a:cubicBezTo>
                    <a:lnTo>
                      <a:pt x="13323" y="15466"/>
                    </a:lnTo>
                    <a:cubicBezTo>
                      <a:pt x="13787" y="15109"/>
                      <a:pt x="15431" y="15216"/>
                      <a:pt x="14966" y="15038"/>
                    </a:cubicBezTo>
                    <a:lnTo>
                      <a:pt x="13537" y="15109"/>
                    </a:lnTo>
                    <a:cubicBezTo>
                      <a:pt x="13823" y="14681"/>
                      <a:pt x="16002" y="14538"/>
                      <a:pt x="17074" y="14717"/>
                    </a:cubicBezTo>
                    <a:cubicBezTo>
                      <a:pt x="16716" y="14645"/>
                      <a:pt x="15216" y="14216"/>
                      <a:pt x="14752" y="13895"/>
                    </a:cubicBezTo>
                    <a:cubicBezTo>
                      <a:pt x="14109" y="13538"/>
                      <a:pt x="13966" y="13216"/>
                      <a:pt x="14037" y="13359"/>
                    </a:cubicBezTo>
                    <a:lnTo>
                      <a:pt x="10966" y="14002"/>
                    </a:lnTo>
                    <a:cubicBezTo>
                      <a:pt x="10894" y="14395"/>
                      <a:pt x="10608" y="14823"/>
                      <a:pt x="10251" y="15288"/>
                    </a:cubicBezTo>
                    <a:cubicBezTo>
                      <a:pt x="10037" y="15502"/>
                      <a:pt x="10073" y="15610"/>
                      <a:pt x="9537" y="16002"/>
                    </a:cubicBezTo>
                    <a:lnTo>
                      <a:pt x="9323" y="16145"/>
                    </a:lnTo>
                    <a:lnTo>
                      <a:pt x="9287" y="16181"/>
                    </a:lnTo>
                    <a:cubicBezTo>
                      <a:pt x="9144" y="16252"/>
                      <a:pt x="10108" y="15752"/>
                      <a:pt x="9394" y="16109"/>
                    </a:cubicBezTo>
                    <a:lnTo>
                      <a:pt x="10037" y="15824"/>
                    </a:lnTo>
                    <a:cubicBezTo>
                      <a:pt x="9894" y="15895"/>
                      <a:pt x="9751" y="15931"/>
                      <a:pt x="9573" y="16038"/>
                    </a:cubicBezTo>
                    <a:cubicBezTo>
                      <a:pt x="9644" y="16002"/>
                      <a:pt x="9716" y="15967"/>
                      <a:pt x="10001" y="15859"/>
                    </a:cubicBezTo>
                    <a:lnTo>
                      <a:pt x="10287" y="15788"/>
                    </a:lnTo>
                    <a:cubicBezTo>
                      <a:pt x="11573" y="15288"/>
                      <a:pt x="14073" y="15466"/>
                      <a:pt x="14323" y="15931"/>
                    </a:cubicBezTo>
                    <a:cubicBezTo>
                      <a:pt x="14466" y="16109"/>
                      <a:pt x="14073" y="15716"/>
                      <a:pt x="14037" y="14752"/>
                    </a:cubicBezTo>
                    <a:cubicBezTo>
                      <a:pt x="13895" y="14038"/>
                      <a:pt x="14002" y="13538"/>
                      <a:pt x="14109" y="12645"/>
                    </a:cubicBezTo>
                    <a:cubicBezTo>
                      <a:pt x="14145" y="12180"/>
                      <a:pt x="14216" y="11680"/>
                      <a:pt x="14323" y="11216"/>
                    </a:cubicBezTo>
                    <a:lnTo>
                      <a:pt x="14502" y="10573"/>
                    </a:lnTo>
                    <a:lnTo>
                      <a:pt x="14502" y="10716"/>
                    </a:lnTo>
                    <a:lnTo>
                      <a:pt x="15359" y="15109"/>
                    </a:lnTo>
                    <a:cubicBezTo>
                      <a:pt x="15073" y="15431"/>
                      <a:pt x="14788" y="15359"/>
                      <a:pt x="15609" y="15216"/>
                    </a:cubicBezTo>
                    <a:cubicBezTo>
                      <a:pt x="15752" y="15216"/>
                      <a:pt x="16252" y="15180"/>
                      <a:pt x="16716" y="15216"/>
                    </a:cubicBezTo>
                    <a:cubicBezTo>
                      <a:pt x="17252" y="15323"/>
                      <a:pt x="16859" y="15216"/>
                      <a:pt x="17145" y="15216"/>
                    </a:cubicBezTo>
                    <a:cubicBezTo>
                      <a:pt x="17359" y="15180"/>
                      <a:pt x="17859" y="15109"/>
                      <a:pt x="18431" y="15038"/>
                    </a:cubicBezTo>
                    <a:cubicBezTo>
                      <a:pt x="19502" y="14895"/>
                      <a:pt x="20574" y="14788"/>
                      <a:pt x="19931" y="13323"/>
                    </a:cubicBezTo>
                    <a:cubicBezTo>
                      <a:pt x="20145" y="13395"/>
                      <a:pt x="19788" y="13002"/>
                      <a:pt x="19645" y="12895"/>
                    </a:cubicBezTo>
                    <a:lnTo>
                      <a:pt x="20824" y="11538"/>
                    </a:lnTo>
                    <a:cubicBezTo>
                      <a:pt x="20824" y="11538"/>
                      <a:pt x="21931" y="10252"/>
                      <a:pt x="22253" y="7858"/>
                    </a:cubicBezTo>
                    <a:lnTo>
                      <a:pt x="11787" y="1857"/>
                    </a:lnTo>
                    <a:cubicBezTo>
                      <a:pt x="11894" y="3894"/>
                      <a:pt x="13537" y="6251"/>
                      <a:pt x="20181" y="6715"/>
                    </a:cubicBezTo>
                    <a:lnTo>
                      <a:pt x="13823" y="3072"/>
                    </a:lnTo>
                    <a:cubicBezTo>
                      <a:pt x="13180" y="2965"/>
                      <a:pt x="12573" y="2786"/>
                      <a:pt x="11823" y="2679"/>
                    </a:cubicBezTo>
                    <a:lnTo>
                      <a:pt x="11573" y="2465"/>
                    </a:lnTo>
                    <a:cubicBezTo>
                      <a:pt x="10430" y="2715"/>
                      <a:pt x="9823" y="3215"/>
                      <a:pt x="10823" y="4822"/>
                    </a:cubicBezTo>
                    <a:cubicBezTo>
                      <a:pt x="9001" y="3751"/>
                      <a:pt x="10108" y="5465"/>
                      <a:pt x="9394" y="5322"/>
                    </a:cubicBezTo>
                    <a:lnTo>
                      <a:pt x="9251" y="5215"/>
                    </a:lnTo>
                    <a:cubicBezTo>
                      <a:pt x="10216" y="6715"/>
                      <a:pt x="7251" y="5822"/>
                      <a:pt x="8072" y="7251"/>
                    </a:cubicBezTo>
                    <a:cubicBezTo>
                      <a:pt x="7930" y="7144"/>
                      <a:pt x="7465" y="6822"/>
                      <a:pt x="7537" y="6644"/>
                    </a:cubicBezTo>
                    <a:cubicBezTo>
                      <a:pt x="7465" y="7323"/>
                      <a:pt x="7465" y="8215"/>
                      <a:pt x="6358" y="7715"/>
                    </a:cubicBezTo>
                    <a:cubicBezTo>
                      <a:pt x="5929" y="9073"/>
                      <a:pt x="4358" y="11538"/>
                      <a:pt x="6108" y="13466"/>
                    </a:cubicBezTo>
                    <a:lnTo>
                      <a:pt x="5786" y="13323"/>
                    </a:lnTo>
                    <a:cubicBezTo>
                      <a:pt x="6965" y="14216"/>
                      <a:pt x="5858" y="14431"/>
                      <a:pt x="6501" y="15431"/>
                    </a:cubicBezTo>
                    <a:cubicBezTo>
                      <a:pt x="6322" y="15502"/>
                      <a:pt x="6251" y="15574"/>
                      <a:pt x="6179" y="15538"/>
                    </a:cubicBezTo>
                    <a:cubicBezTo>
                      <a:pt x="7430" y="16395"/>
                      <a:pt x="6894" y="18538"/>
                      <a:pt x="7894" y="19181"/>
                    </a:cubicBezTo>
                    <a:lnTo>
                      <a:pt x="7215" y="19610"/>
                    </a:lnTo>
                    <a:cubicBezTo>
                      <a:pt x="7608" y="20181"/>
                      <a:pt x="8037" y="20717"/>
                      <a:pt x="8501" y="21181"/>
                    </a:cubicBezTo>
                    <a:lnTo>
                      <a:pt x="9894" y="22682"/>
                    </a:lnTo>
                    <a:lnTo>
                      <a:pt x="11037" y="22824"/>
                    </a:lnTo>
                    <a:lnTo>
                      <a:pt x="11216" y="22860"/>
                    </a:lnTo>
                    <a:lnTo>
                      <a:pt x="11073" y="22789"/>
                    </a:lnTo>
                    <a:lnTo>
                      <a:pt x="8644" y="21431"/>
                    </a:lnTo>
                    <a:lnTo>
                      <a:pt x="8537" y="21181"/>
                    </a:lnTo>
                    <a:lnTo>
                      <a:pt x="8287" y="20610"/>
                    </a:lnTo>
                    <a:cubicBezTo>
                      <a:pt x="8930" y="20253"/>
                      <a:pt x="9108" y="20324"/>
                      <a:pt x="9180" y="20610"/>
                    </a:cubicBezTo>
                    <a:lnTo>
                      <a:pt x="11323" y="21967"/>
                    </a:lnTo>
                    <a:cubicBezTo>
                      <a:pt x="11609" y="22324"/>
                      <a:pt x="12109" y="23825"/>
                      <a:pt x="13037" y="22967"/>
                    </a:cubicBezTo>
                    <a:cubicBezTo>
                      <a:pt x="14752" y="23324"/>
                      <a:pt x="15216" y="18359"/>
                      <a:pt x="16181" y="18895"/>
                    </a:cubicBezTo>
                    <a:cubicBezTo>
                      <a:pt x="16109" y="17681"/>
                      <a:pt x="16609" y="20646"/>
                      <a:pt x="17002" y="19431"/>
                    </a:cubicBezTo>
                    <a:cubicBezTo>
                      <a:pt x="17752" y="20324"/>
                      <a:pt x="16966" y="20360"/>
                      <a:pt x="17752" y="20932"/>
                    </a:cubicBezTo>
                    <a:cubicBezTo>
                      <a:pt x="18359" y="19896"/>
                      <a:pt x="20574" y="19931"/>
                      <a:pt x="20431" y="18074"/>
                    </a:cubicBezTo>
                    <a:lnTo>
                      <a:pt x="21324" y="18324"/>
                    </a:lnTo>
                    <a:cubicBezTo>
                      <a:pt x="20360" y="16002"/>
                      <a:pt x="22967" y="14788"/>
                      <a:pt x="21253" y="13895"/>
                    </a:cubicBezTo>
                    <a:cubicBezTo>
                      <a:pt x="20253" y="12788"/>
                      <a:pt x="23682" y="12180"/>
                      <a:pt x="21467" y="11359"/>
                    </a:cubicBezTo>
                    <a:lnTo>
                      <a:pt x="22396" y="10323"/>
                    </a:lnTo>
                    <a:cubicBezTo>
                      <a:pt x="22289" y="9644"/>
                      <a:pt x="20824" y="10573"/>
                      <a:pt x="21074" y="9716"/>
                    </a:cubicBezTo>
                    <a:cubicBezTo>
                      <a:pt x="21788" y="9359"/>
                      <a:pt x="21146" y="8644"/>
                      <a:pt x="22003" y="8608"/>
                    </a:cubicBezTo>
                    <a:cubicBezTo>
                      <a:pt x="22003" y="6358"/>
                      <a:pt x="18859" y="7001"/>
                      <a:pt x="18181" y="4001"/>
                    </a:cubicBezTo>
                    <a:cubicBezTo>
                      <a:pt x="16859" y="4929"/>
                      <a:pt x="16288" y="3537"/>
                      <a:pt x="15359" y="4394"/>
                    </a:cubicBezTo>
                    <a:cubicBezTo>
                      <a:pt x="15502" y="3965"/>
                      <a:pt x="14395" y="3643"/>
                      <a:pt x="14180" y="3251"/>
                    </a:cubicBezTo>
                    <a:lnTo>
                      <a:pt x="9001" y="3786"/>
                    </a:lnTo>
                    <a:cubicBezTo>
                      <a:pt x="8858" y="3751"/>
                      <a:pt x="8751" y="3643"/>
                      <a:pt x="8787" y="3394"/>
                    </a:cubicBezTo>
                    <a:lnTo>
                      <a:pt x="14288" y="2822"/>
                    </a:lnTo>
                    <a:cubicBezTo>
                      <a:pt x="14395" y="2715"/>
                      <a:pt x="14538" y="2644"/>
                      <a:pt x="14788" y="2536"/>
                    </a:cubicBezTo>
                    <a:cubicBezTo>
                      <a:pt x="14966" y="2465"/>
                      <a:pt x="15180" y="2572"/>
                      <a:pt x="15073" y="2822"/>
                    </a:cubicBezTo>
                    <a:lnTo>
                      <a:pt x="15573" y="2036"/>
                    </a:lnTo>
                    <a:cubicBezTo>
                      <a:pt x="15359" y="1572"/>
                      <a:pt x="15073" y="1322"/>
                      <a:pt x="14752" y="1143"/>
                    </a:cubicBezTo>
                    <a:lnTo>
                      <a:pt x="12430" y="0"/>
                    </a:lnTo>
                    <a:lnTo>
                      <a:pt x="7965" y="1857"/>
                    </a:lnTo>
                    <a:cubicBezTo>
                      <a:pt x="6465" y="2465"/>
                      <a:pt x="6429" y="4572"/>
                      <a:pt x="5394" y="5394"/>
                    </a:cubicBezTo>
                    <a:cubicBezTo>
                      <a:pt x="5965" y="5215"/>
                      <a:pt x="6429" y="4715"/>
                      <a:pt x="6501" y="5465"/>
                    </a:cubicBezTo>
                    <a:cubicBezTo>
                      <a:pt x="6072" y="5787"/>
                      <a:pt x="5715" y="6144"/>
                      <a:pt x="5394" y="6501"/>
                    </a:cubicBezTo>
                    <a:lnTo>
                      <a:pt x="5001" y="5787"/>
                    </a:lnTo>
                    <a:cubicBezTo>
                      <a:pt x="4393" y="6287"/>
                      <a:pt x="3786" y="6858"/>
                      <a:pt x="3322" y="7430"/>
                    </a:cubicBezTo>
                    <a:lnTo>
                      <a:pt x="4286" y="7644"/>
                    </a:lnTo>
                    <a:cubicBezTo>
                      <a:pt x="3358" y="8251"/>
                      <a:pt x="1715" y="8001"/>
                      <a:pt x="2536" y="9573"/>
                    </a:cubicBezTo>
                    <a:cubicBezTo>
                      <a:pt x="3072" y="10252"/>
                      <a:pt x="4036" y="9216"/>
                      <a:pt x="3965" y="10180"/>
                    </a:cubicBezTo>
                    <a:cubicBezTo>
                      <a:pt x="3000" y="11002"/>
                      <a:pt x="1643" y="12537"/>
                      <a:pt x="1322" y="13859"/>
                    </a:cubicBezTo>
                    <a:cubicBezTo>
                      <a:pt x="2393" y="13788"/>
                      <a:pt x="2322" y="14181"/>
                      <a:pt x="2500" y="14502"/>
                    </a:cubicBezTo>
                    <a:lnTo>
                      <a:pt x="1572" y="14502"/>
                    </a:lnTo>
                    <a:cubicBezTo>
                      <a:pt x="2858" y="15859"/>
                      <a:pt x="-464" y="15074"/>
                      <a:pt x="643" y="16431"/>
                    </a:cubicBezTo>
                    <a:lnTo>
                      <a:pt x="0" y="16359"/>
                    </a:lnTo>
                    <a:lnTo>
                      <a:pt x="1929" y="16574"/>
                    </a:lnTo>
                    <a:cubicBezTo>
                      <a:pt x="3858" y="17502"/>
                      <a:pt x="107" y="17502"/>
                      <a:pt x="2786" y="18395"/>
                    </a:cubicBezTo>
                    <a:cubicBezTo>
                      <a:pt x="2536" y="17931"/>
                      <a:pt x="4715" y="17788"/>
                      <a:pt x="4429" y="18395"/>
                    </a:cubicBezTo>
                    <a:lnTo>
                      <a:pt x="3536" y="18431"/>
                    </a:lnTo>
                    <a:cubicBezTo>
                      <a:pt x="3786" y="18717"/>
                      <a:pt x="4179" y="18717"/>
                      <a:pt x="4036" y="18967"/>
                    </a:cubicBezTo>
                    <a:cubicBezTo>
                      <a:pt x="3536" y="18895"/>
                      <a:pt x="2750" y="19181"/>
                      <a:pt x="3036" y="19645"/>
                    </a:cubicBezTo>
                    <a:lnTo>
                      <a:pt x="1893" y="19610"/>
                    </a:lnTo>
                    <a:cubicBezTo>
                      <a:pt x="2500" y="19788"/>
                      <a:pt x="3143" y="19967"/>
                      <a:pt x="3750" y="20110"/>
                    </a:cubicBezTo>
                    <a:cubicBezTo>
                      <a:pt x="3072" y="21146"/>
                      <a:pt x="4715" y="21860"/>
                      <a:pt x="3786" y="22753"/>
                    </a:cubicBezTo>
                    <a:cubicBezTo>
                      <a:pt x="3750" y="22718"/>
                      <a:pt x="4072" y="24110"/>
                      <a:pt x="5036" y="24468"/>
                    </a:cubicBezTo>
                    <a:lnTo>
                      <a:pt x="8680" y="27147"/>
                    </a:lnTo>
                    <a:cubicBezTo>
                      <a:pt x="8894" y="27075"/>
                      <a:pt x="9073" y="26896"/>
                      <a:pt x="9215" y="26682"/>
                    </a:cubicBezTo>
                    <a:cubicBezTo>
                      <a:pt x="8608" y="27396"/>
                      <a:pt x="9466" y="27968"/>
                      <a:pt x="8930" y="28825"/>
                    </a:cubicBezTo>
                    <a:cubicBezTo>
                      <a:pt x="9716" y="28040"/>
                      <a:pt x="11144" y="27539"/>
                      <a:pt x="11537" y="28647"/>
                    </a:cubicBezTo>
                    <a:lnTo>
                      <a:pt x="11430" y="28754"/>
                    </a:lnTo>
                    <a:cubicBezTo>
                      <a:pt x="12252" y="29504"/>
                      <a:pt x="13680" y="29147"/>
                      <a:pt x="14823" y="28682"/>
                    </a:cubicBezTo>
                    <a:cubicBezTo>
                      <a:pt x="16038" y="28218"/>
                      <a:pt x="16824" y="27897"/>
                      <a:pt x="18574" y="27789"/>
                    </a:cubicBezTo>
                    <a:cubicBezTo>
                      <a:pt x="18038" y="26896"/>
                      <a:pt x="19681" y="26718"/>
                      <a:pt x="18717" y="25682"/>
                    </a:cubicBezTo>
                    <a:cubicBezTo>
                      <a:pt x="19645" y="24503"/>
                      <a:pt x="20788" y="24325"/>
                      <a:pt x="21753" y="23753"/>
                    </a:cubicBezTo>
                    <a:cubicBezTo>
                      <a:pt x="22646" y="23217"/>
                      <a:pt x="23253" y="22396"/>
                      <a:pt x="21574" y="21074"/>
                    </a:cubicBezTo>
                    <a:cubicBezTo>
                      <a:pt x="21753" y="20217"/>
                      <a:pt x="22896" y="20574"/>
                      <a:pt x="23289" y="20181"/>
                    </a:cubicBezTo>
                    <a:lnTo>
                      <a:pt x="23396" y="20467"/>
                    </a:lnTo>
                    <a:cubicBezTo>
                      <a:pt x="23824" y="18574"/>
                      <a:pt x="23682" y="18288"/>
                      <a:pt x="24003" y="17145"/>
                    </a:cubicBezTo>
                    <a:cubicBezTo>
                      <a:pt x="23646" y="16538"/>
                      <a:pt x="21824" y="16252"/>
                      <a:pt x="22253" y="15502"/>
                    </a:cubicBezTo>
                    <a:cubicBezTo>
                      <a:pt x="23039" y="15788"/>
                      <a:pt x="22896" y="15466"/>
                      <a:pt x="22860" y="15145"/>
                    </a:cubicBezTo>
                    <a:cubicBezTo>
                      <a:pt x="22967" y="15323"/>
                      <a:pt x="23253" y="15431"/>
                      <a:pt x="23789" y="15002"/>
                    </a:cubicBezTo>
                    <a:cubicBezTo>
                      <a:pt x="23539" y="14931"/>
                      <a:pt x="23396" y="14859"/>
                      <a:pt x="23289" y="14788"/>
                    </a:cubicBezTo>
                    <a:cubicBezTo>
                      <a:pt x="23360" y="14788"/>
                      <a:pt x="23396" y="14752"/>
                      <a:pt x="23467" y="14788"/>
                    </a:cubicBezTo>
                    <a:cubicBezTo>
                      <a:pt x="23181" y="14252"/>
                      <a:pt x="22931" y="14359"/>
                      <a:pt x="22824" y="14609"/>
                    </a:cubicBezTo>
                    <a:cubicBezTo>
                      <a:pt x="22717" y="14609"/>
                      <a:pt x="22574" y="14645"/>
                      <a:pt x="22360" y="14717"/>
                    </a:cubicBezTo>
                    <a:cubicBezTo>
                      <a:pt x="23360" y="14109"/>
                      <a:pt x="22217" y="13288"/>
                      <a:pt x="23503" y="13073"/>
                    </a:cubicBezTo>
                    <a:cubicBezTo>
                      <a:pt x="22967" y="11538"/>
                      <a:pt x="21360" y="10859"/>
                      <a:pt x="20431" y="10001"/>
                    </a:cubicBezTo>
                    <a:cubicBezTo>
                      <a:pt x="21003" y="9609"/>
                      <a:pt x="21681" y="9644"/>
                      <a:pt x="22039" y="9930"/>
                    </a:cubicBezTo>
                    <a:lnTo>
                      <a:pt x="21503" y="9180"/>
                    </a:lnTo>
                    <a:cubicBezTo>
                      <a:pt x="22396" y="8787"/>
                      <a:pt x="22217" y="9466"/>
                      <a:pt x="22503" y="9644"/>
                    </a:cubicBezTo>
                    <a:cubicBezTo>
                      <a:pt x="23610" y="7930"/>
                      <a:pt x="20110" y="8215"/>
                      <a:pt x="20717" y="6358"/>
                    </a:cubicBezTo>
                    <a:lnTo>
                      <a:pt x="19895" y="6573"/>
                    </a:lnTo>
                    <a:lnTo>
                      <a:pt x="19931" y="6430"/>
                    </a:lnTo>
                    <a:cubicBezTo>
                      <a:pt x="19610" y="6680"/>
                      <a:pt x="18967" y="6787"/>
                      <a:pt x="18717" y="6715"/>
                    </a:cubicBezTo>
                    <a:cubicBezTo>
                      <a:pt x="19252" y="6001"/>
                      <a:pt x="20253" y="5465"/>
                      <a:pt x="19681" y="4894"/>
                    </a:cubicBezTo>
                    <a:cubicBezTo>
                      <a:pt x="19931" y="3822"/>
                      <a:pt x="17967" y="3822"/>
                      <a:pt x="16931" y="3786"/>
                    </a:cubicBezTo>
                    <a:cubicBezTo>
                      <a:pt x="17288" y="4179"/>
                      <a:pt x="16859" y="4501"/>
                      <a:pt x="16573" y="4644"/>
                    </a:cubicBezTo>
                    <a:cubicBezTo>
                      <a:pt x="16216" y="4465"/>
                      <a:pt x="16395" y="3572"/>
                      <a:pt x="15966" y="3751"/>
                    </a:cubicBezTo>
                    <a:lnTo>
                      <a:pt x="16395" y="2679"/>
                    </a:lnTo>
                    <a:cubicBezTo>
                      <a:pt x="16145" y="3679"/>
                      <a:pt x="14752" y="3358"/>
                      <a:pt x="14466" y="3786"/>
                    </a:cubicBezTo>
                    <a:cubicBezTo>
                      <a:pt x="14395" y="2893"/>
                      <a:pt x="15395" y="3251"/>
                      <a:pt x="15716" y="2715"/>
                    </a:cubicBezTo>
                    <a:cubicBezTo>
                      <a:pt x="13609" y="2322"/>
                      <a:pt x="14645" y="2393"/>
                      <a:pt x="12573" y="2322"/>
                    </a:cubicBezTo>
                    <a:cubicBezTo>
                      <a:pt x="11609" y="3286"/>
                      <a:pt x="12752" y="3394"/>
                      <a:pt x="12359" y="4465"/>
                    </a:cubicBezTo>
                    <a:cubicBezTo>
                      <a:pt x="11609" y="4787"/>
                      <a:pt x="11251" y="5680"/>
                      <a:pt x="10323" y="5215"/>
                    </a:cubicBezTo>
                    <a:lnTo>
                      <a:pt x="10894" y="6108"/>
                    </a:lnTo>
                    <a:cubicBezTo>
                      <a:pt x="10287" y="7215"/>
                      <a:pt x="10001" y="7358"/>
                      <a:pt x="8787" y="6894"/>
                    </a:cubicBezTo>
                    <a:cubicBezTo>
                      <a:pt x="8787" y="9644"/>
                      <a:pt x="9894" y="11251"/>
                      <a:pt x="10787" y="12323"/>
                    </a:cubicBezTo>
                    <a:cubicBezTo>
                      <a:pt x="11751" y="13430"/>
                      <a:pt x="12644" y="14181"/>
                      <a:pt x="13502" y="14574"/>
                    </a:cubicBezTo>
                    <a:cubicBezTo>
                      <a:pt x="15038" y="15574"/>
                      <a:pt x="15681" y="16038"/>
                      <a:pt x="15681" y="16038"/>
                    </a:cubicBezTo>
                    <a:cubicBezTo>
                      <a:pt x="16181" y="16538"/>
                      <a:pt x="15359" y="15645"/>
                      <a:pt x="14966" y="15038"/>
                    </a:cubicBezTo>
                    <a:cubicBezTo>
                      <a:pt x="14538" y="14502"/>
                      <a:pt x="14288" y="14395"/>
                      <a:pt x="14002" y="14002"/>
                    </a:cubicBezTo>
                    <a:cubicBezTo>
                      <a:pt x="13466" y="13430"/>
                      <a:pt x="13073" y="12395"/>
                      <a:pt x="12894" y="11859"/>
                    </a:cubicBezTo>
                    <a:cubicBezTo>
                      <a:pt x="12716" y="11644"/>
                      <a:pt x="12609" y="11216"/>
                      <a:pt x="12644" y="10787"/>
                    </a:cubicBezTo>
                    <a:cubicBezTo>
                      <a:pt x="12644" y="10894"/>
                      <a:pt x="12609" y="11002"/>
                      <a:pt x="12573" y="11037"/>
                    </a:cubicBezTo>
                    <a:cubicBezTo>
                      <a:pt x="12644" y="10894"/>
                      <a:pt x="12609" y="10930"/>
                      <a:pt x="12394" y="114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" name="Graphic 511">
              <a:extLst>
                <a:ext uri="{FF2B5EF4-FFF2-40B4-BE49-F238E27FC236}">
                  <a16:creationId xmlns:a16="http://schemas.microsoft.com/office/drawing/2014/main" id="{92567DF8-5383-E142-9798-E1026B4E4560}"/>
                </a:ext>
              </a:extLst>
            </p:cNvPr>
            <p:cNvGrpSpPr/>
            <p:nvPr/>
          </p:nvGrpSpPr>
          <p:grpSpPr>
            <a:xfrm>
              <a:off x="7211519" y="6506839"/>
              <a:ext cx="30833" cy="33986"/>
              <a:chOff x="7211519" y="6506839"/>
              <a:chExt cx="30833" cy="33986"/>
            </a:xfrm>
            <a:grpFill/>
          </p:grpSpPr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76286181-199C-8448-9D2F-45524A4BD4CD}"/>
                  </a:ext>
                </a:extLst>
              </p:cNvPr>
              <p:cNvSpPr/>
              <p:nvPr/>
            </p:nvSpPr>
            <p:spPr>
              <a:xfrm>
                <a:off x="7230522" y="6525636"/>
                <a:ext cx="215" cy="643"/>
              </a:xfrm>
              <a:custGeom>
                <a:avLst/>
                <a:gdLst>
                  <a:gd name="connsiteX0" fmla="*/ 0 w 215"/>
                  <a:gd name="connsiteY0" fmla="*/ 0 h 643"/>
                  <a:gd name="connsiteX1" fmla="*/ 107 w 215"/>
                  <a:gd name="connsiteY1" fmla="*/ 643 h 643"/>
                  <a:gd name="connsiteX2" fmla="*/ 0 w 215"/>
                  <a:gd name="connsiteY2" fmla="*/ 0 h 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5" h="643">
                    <a:moveTo>
                      <a:pt x="0" y="0"/>
                    </a:moveTo>
                    <a:lnTo>
                      <a:pt x="107" y="643"/>
                    </a:lnTo>
                    <a:cubicBezTo>
                      <a:pt x="250" y="464"/>
                      <a:pt x="286" y="28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48869D97-5411-DE47-8209-E272CEEFCFB4}"/>
                  </a:ext>
                </a:extLst>
              </p:cNvPr>
              <p:cNvSpPr/>
              <p:nvPr/>
            </p:nvSpPr>
            <p:spPr>
              <a:xfrm>
                <a:off x="7224307" y="6538388"/>
                <a:ext cx="107" cy="71"/>
              </a:xfrm>
              <a:custGeom>
                <a:avLst/>
                <a:gdLst>
                  <a:gd name="connsiteX0" fmla="*/ 107 w 107"/>
                  <a:gd name="connsiteY0" fmla="*/ 0 h 71"/>
                  <a:gd name="connsiteX1" fmla="*/ 0 w 107"/>
                  <a:gd name="connsiteY1" fmla="*/ 72 h 71"/>
                  <a:gd name="connsiteX2" fmla="*/ 107 w 107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107" y="0"/>
                    </a:moveTo>
                    <a:lnTo>
                      <a:pt x="0" y="72"/>
                    </a:lnTo>
                    <a:cubicBezTo>
                      <a:pt x="71" y="72"/>
                      <a:pt x="107" y="0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3E47BEC8-FFC9-5849-926E-ED8926C3A505}"/>
                  </a:ext>
                </a:extLst>
              </p:cNvPr>
              <p:cNvSpPr/>
              <p:nvPr/>
            </p:nvSpPr>
            <p:spPr>
              <a:xfrm>
                <a:off x="7226271" y="6532852"/>
                <a:ext cx="71" cy="35"/>
              </a:xfrm>
              <a:custGeom>
                <a:avLst/>
                <a:gdLst>
                  <a:gd name="connsiteX0" fmla="*/ 71 w 71"/>
                  <a:gd name="connsiteY0" fmla="*/ 0 h 35"/>
                  <a:gd name="connsiteX1" fmla="*/ 71 w 71"/>
                  <a:gd name="connsiteY1" fmla="*/ 0 h 35"/>
                  <a:gd name="connsiteX2" fmla="*/ 0 w 71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35">
                    <a:moveTo>
                      <a:pt x="71" y="0"/>
                    </a:moveTo>
                    <a:lnTo>
                      <a:pt x="71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FC0D97DD-F856-6547-B500-2FC67463656E}"/>
                  </a:ext>
                </a:extLst>
              </p:cNvPr>
              <p:cNvSpPr/>
              <p:nvPr/>
            </p:nvSpPr>
            <p:spPr>
              <a:xfrm>
                <a:off x="7211519" y="6506839"/>
                <a:ext cx="30833" cy="33986"/>
              </a:xfrm>
              <a:custGeom>
                <a:avLst/>
                <a:gdLst>
                  <a:gd name="connsiteX0" fmla="*/ 11859 w 30833"/>
                  <a:gd name="connsiteY0" fmla="*/ 29478 h 33986"/>
                  <a:gd name="connsiteX1" fmla="*/ 13609 w 30833"/>
                  <a:gd name="connsiteY1" fmla="*/ 26120 h 33986"/>
                  <a:gd name="connsiteX2" fmla="*/ 14645 w 30833"/>
                  <a:gd name="connsiteY2" fmla="*/ 25442 h 33986"/>
                  <a:gd name="connsiteX3" fmla="*/ 13144 w 30833"/>
                  <a:gd name="connsiteY3" fmla="*/ 24942 h 33986"/>
                  <a:gd name="connsiteX4" fmla="*/ 12359 w 30833"/>
                  <a:gd name="connsiteY4" fmla="*/ 24370 h 33986"/>
                  <a:gd name="connsiteX5" fmla="*/ 12287 w 30833"/>
                  <a:gd name="connsiteY5" fmla="*/ 24299 h 33986"/>
                  <a:gd name="connsiteX6" fmla="*/ 12252 w 30833"/>
                  <a:gd name="connsiteY6" fmla="*/ 24263 h 33986"/>
                  <a:gd name="connsiteX7" fmla="*/ 10858 w 30833"/>
                  <a:gd name="connsiteY7" fmla="*/ 23192 h 33986"/>
                  <a:gd name="connsiteX8" fmla="*/ 10858 w 30833"/>
                  <a:gd name="connsiteY8" fmla="*/ 23192 h 33986"/>
                  <a:gd name="connsiteX9" fmla="*/ 10894 w 30833"/>
                  <a:gd name="connsiteY9" fmla="*/ 23192 h 33986"/>
                  <a:gd name="connsiteX10" fmla="*/ 11001 w 30833"/>
                  <a:gd name="connsiteY10" fmla="*/ 23227 h 33986"/>
                  <a:gd name="connsiteX11" fmla="*/ 11359 w 30833"/>
                  <a:gd name="connsiteY11" fmla="*/ 23441 h 33986"/>
                  <a:gd name="connsiteX12" fmla="*/ 12037 w 30833"/>
                  <a:gd name="connsiteY12" fmla="*/ 23941 h 33986"/>
                  <a:gd name="connsiteX13" fmla="*/ 13930 w 30833"/>
                  <a:gd name="connsiteY13" fmla="*/ 26120 h 33986"/>
                  <a:gd name="connsiteX14" fmla="*/ 14859 w 30833"/>
                  <a:gd name="connsiteY14" fmla="*/ 26013 h 33986"/>
                  <a:gd name="connsiteX15" fmla="*/ 17324 w 30833"/>
                  <a:gd name="connsiteY15" fmla="*/ 23798 h 33986"/>
                  <a:gd name="connsiteX16" fmla="*/ 18967 w 30833"/>
                  <a:gd name="connsiteY16" fmla="*/ 22763 h 33986"/>
                  <a:gd name="connsiteX17" fmla="*/ 18431 w 30833"/>
                  <a:gd name="connsiteY17" fmla="*/ 22906 h 33986"/>
                  <a:gd name="connsiteX18" fmla="*/ 19217 w 30833"/>
                  <a:gd name="connsiteY18" fmla="*/ 22477 h 33986"/>
                  <a:gd name="connsiteX19" fmla="*/ 18859 w 30833"/>
                  <a:gd name="connsiteY19" fmla="*/ 22299 h 33986"/>
                  <a:gd name="connsiteX20" fmla="*/ 19109 w 30833"/>
                  <a:gd name="connsiteY20" fmla="*/ 22227 h 33986"/>
                  <a:gd name="connsiteX21" fmla="*/ 18395 w 30833"/>
                  <a:gd name="connsiteY21" fmla="*/ 21870 h 33986"/>
                  <a:gd name="connsiteX22" fmla="*/ 18645 w 30833"/>
                  <a:gd name="connsiteY22" fmla="*/ 21798 h 33986"/>
                  <a:gd name="connsiteX23" fmla="*/ 18467 w 30833"/>
                  <a:gd name="connsiteY23" fmla="*/ 21548 h 33986"/>
                  <a:gd name="connsiteX24" fmla="*/ 18824 w 30833"/>
                  <a:gd name="connsiteY24" fmla="*/ 21512 h 33986"/>
                  <a:gd name="connsiteX25" fmla="*/ 18217 w 30833"/>
                  <a:gd name="connsiteY25" fmla="*/ 20334 h 33986"/>
                  <a:gd name="connsiteX26" fmla="*/ 17145 w 30833"/>
                  <a:gd name="connsiteY26" fmla="*/ 20477 h 33986"/>
                  <a:gd name="connsiteX27" fmla="*/ 17502 w 30833"/>
                  <a:gd name="connsiteY27" fmla="*/ 18405 h 33986"/>
                  <a:gd name="connsiteX28" fmla="*/ 17752 w 30833"/>
                  <a:gd name="connsiteY28" fmla="*/ 18441 h 33986"/>
                  <a:gd name="connsiteX29" fmla="*/ 17395 w 30833"/>
                  <a:gd name="connsiteY29" fmla="*/ 16369 h 33986"/>
                  <a:gd name="connsiteX30" fmla="*/ 18145 w 30833"/>
                  <a:gd name="connsiteY30" fmla="*/ 16655 h 33986"/>
                  <a:gd name="connsiteX31" fmla="*/ 16073 w 30833"/>
                  <a:gd name="connsiteY31" fmla="*/ 15119 h 33986"/>
                  <a:gd name="connsiteX32" fmla="*/ 17038 w 30833"/>
                  <a:gd name="connsiteY32" fmla="*/ 15833 h 33986"/>
                  <a:gd name="connsiteX33" fmla="*/ 16288 w 30833"/>
                  <a:gd name="connsiteY33" fmla="*/ 15012 h 33986"/>
                  <a:gd name="connsiteX34" fmla="*/ 16502 w 30833"/>
                  <a:gd name="connsiteY34" fmla="*/ 15333 h 33986"/>
                  <a:gd name="connsiteX35" fmla="*/ 16859 w 30833"/>
                  <a:gd name="connsiteY35" fmla="*/ 14655 h 33986"/>
                  <a:gd name="connsiteX36" fmla="*/ 15681 w 30833"/>
                  <a:gd name="connsiteY36" fmla="*/ 13369 h 33986"/>
                  <a:gd name="connsiteX37" fmla="*/ 17145 w 30833"/>
                  <a:gd name="connsiteY37" fmla="*/ 14369 h 33986"/>
                  <a:gd name="connsiteX38" fmla="*/ 16323 w 30833"/>
                  <a:gd name="connsiteY38" fmla="*/ 13190 h 33986"/>
                  <a:gd name="connsiteX39" fmla="*/ 17645 w 30833"/>
                  <a:gd name="connsiteY39" fmla="*/ 14119 h 33986"/>
                  <a:gd name="connsiteX40" fmla="*/ 18288 w 30833"/>
                  <a:gd name="connsiteY40" fmla="*/ 15012 h 33986"/>
                  <a:gd name="connsiteX41" fmla="*/ 18395 w 30833"/>
                  <a:gd name="connsiteY41" fmla="*/ 15190 h 33986"/>
                  <a:gd name="connsiteX42" fmla="*/ 17931 w 30833"/>
                  <a:gd name="connsiteY42" fmla="*/ 13119 h 33986"/>
                  <a:gd name="connsiteX43" fmla="*/ 17967 w 30833"/>
                  <a:gd name="connsiteY43" fmla="*/ 12440 h 33986"/>
                  <a:gd name="connsiteX44" fmla="*/ 17967 w 30833"/>
                  <a:gd name="connsiteY44" fmla="*/ 12369 h 33986"/>
                  <a:gd name="connsiteX45" fmla="*/ 17574 w 30833"/>
                  <a:gd name="connsiteY45" fmla="*/ 12905 h 33986"/>
                  <a:gd name="connsiteX46" fmla="*/ 16073 w 30833"/>
                  <a:gd name="connsiteY46" fmla="*/ 14155 h 33986"/>
                  <a:gd name="connsiteX47" fmla="*/ 16038 w 30833"/>
                  <a:gd name="connsiteY47" fmla="*/ 16298 h 33986"/>
                  <a:gd name="connsiteX48" fmla="*/ 14966 w 30833"/>
                  <a:gd name="connsiteY48" fmla="*/ 16405 h 33986"/>
                  <a:gd name="connsiteX49" fmla="*/ 15823 w 30833"/>
                  <a:gd name="connsiteY49" fmla="*/ 16976 h 33986"/>
                  <a:gd name="connsiteX50" fmla="*/ 16502 w 30833"/>
                  <a:gd name="connsiteY50" fmla="*/ 17262 h 33986"/>
                  <a:gd name="connsiteX51" fmla="*/ 15573 w 30833"/>
                  <a:gd name="connsiteY51" fmla="*/ 17262 h 33986"/>
                  <a:gd name="connsiteX52" fmla="*/ 16216 w 30833"/>
                  <a:gd name="connsiteY52" fmla="*/ 17691 h 33986"/>
                  <a:gd name="connsiteX53" fmla="*/ 15216 w 30833"/>
                  <a:gd name="connsiteY53" fmla="*/ 17762 h 33986"/>
                  <a:gd name="connsiteX54" fmla="*/ 15359 w 30833"/>
                  <a:gd name="connsiteY54" fmla="*/ 19691 h 33986"/>
                  <a:gd name="connsiteX55" fmla="*/ 14430 w 30833"/>
                  <a:gd name="connsiteY55" fmla="*/ 19548 h 33986"/>
                  <a:gd name="connsiteX56" fmla="*/ 16109 w 30833"/>
                  <a:gd name="connsiteY56" fmla="*/ 21441 h 33986"/>
                  <a:gd name="connsiteX57" fmla="*/ 16288 w 30833"/>
                  <a:gd name="connsiteY57" fmla="*/ 21655 h 33986"/>
                  <a:gd name="connsiteX58" fmla="*/ 16252 w 30833"/>
                  <a:gd name="connsiteY58" fmla="*/ 20619 h 33986"/>
                  <a:gd name="connsiteX59" fmla="*/ 14716 w 30833"/>
                  <a:gd name="connsiteY59" fmla="*/ 19369 h 33986"/>
                  <a:gd name="connsiteX60" fmla="*/ 12966 w 30833"/>
                  <a:gd name="connsiteY60" fmla="*/ 16298 h 33986"/>
                  <a:gd name="connsiteX61" fmla="*/ 14895 w 30833"/>
                  <a:gd name="connsiteY61" fmla="*/ 25477 h 33986"/>
                  <a:gd name="connsiteX62" fmla="*/ 14430 w 30833"/>
                  <a:gd name="connsiteY62" fmla="*/ 25120 h 33986"/>
                  <a:gd name="connsiteX63" fmla="*/ 14073 w 30833"/>
                  <a:gd name="connsiteY63" fmla="*/ 24799 h 33986"/>
                  <a:gd name="connsiteX64" fmla="*/ 14823 w 30833"/>
                  <a:gd name="connsiteY64" fmla="*/ 24334 h 33986"/>
                  <a:gd name="connsiteX65" fmla="*/ 16895 w 30833"/>
                  <a:gd name="connsiteY65" fmla="*/ 21870 h 33986"/>
                  <a:gd name="connsiteX66" fmla="*/ 17181 w 30833"/>
                  <a:gd name="connsiteY66" fmla="*/ 18048 h 33986"/>
                  <a:gd name="connsiteX67" fmla="*/ 10930 w 30833"/>
                  <a:gd name="connsiteY67" fmla="*/ 12297 h 33986"/>
                  <a:gd name="connsiteX68" fmla="*/ 10858 w 30833"/>
                  <a:gd name="connsiteY68" fmla="*/ 11940 h 33986"/>
                  <a:gd name="connsiteX69" fmla="*/ 7037 w 30833"/>
                  <a:gd name="connsiteY69" fmla="*/ 15119 h 33986"/>
                  <a:gd name="connsiteX70" fmla="*/ 4643 w 30833"/>
                  <a:gd name="connsiteY70" fmla="*/ 16190 h 33986"/>
                  <a:gd name="connsiteX71" fmla="*/ 4536 w 30833"/>
                  <a:gd name="connsiteY71" fmla="*/ 16048 h 33986"/>
                  <a:gd name="connsiteX72" fmla="*/ 2000 w 30833"/>
                  <a:gd name="connsiteY72" fmla="*/ 19262 h 33986"/>
                  <a:gd name="connsiteX73" fmla="*/ 0 w 30833"/>
                  <a:gd name="connsiteY73" fmla="*/ 25335 h 33986"/>
                  <a:gd name="connsiteX74" fmla="*/ 3643 w 30833"/>
                  <a:gd name="connsiteY74" fmla="*/ 27085 h 33986"/>
                  <a:gd name="connsiteX75" fmla="*/ 4286 w 30833"/>
                  <a:gd name="connsiteY75" fmla="*/ 27085 h 33986"/>
                  <a:gd name="connsiteX76" fmla="*/ 3572 w 30833"/>
                  <a:gd name="connsiteY76" fmla="*/ 27478 h 33986"/>
                  <a:gd name="connsiteX77" fmla="*/ 4679 w 30833"/>
                  <a:gd name="connsiteY77" fmla="*/ 29014 h 33986"/>
                  <a:gd name="connsiteX78" fmla="*/ 10823 w 30833"/>
                  <a:gd name="connsiteY78" fmla="*/ 30906 h 33986"/>
                  <a:gd name="connsiteX79" fmla="*/ 10608 w 30833"/>
                  <a:gd name="connsiteY79" fmla="*/ 31157 h 33986"/>
                  <a:gd name="connsiteX80" fmla="*/ 12894 w 30833"/>
                  <a:gd name="connsiteY80" fmla="*/ 31121 h 33986"/>
                  <a:gd name="connsiteX81" fmla="*/ 12930 w 30833"/>
                  <a:gd name="connsiteY81" fmla="*/ 31442 h 33986"/>
                  <a:gd name="connsiteX82" fmla="*/ 17145 w 30833"/>
                  <a:gd name="connsiteY82" fmla="*/ 31157 h 33986"/>
                  <a:gd name="connsiteX83" fmla="*/ 17288 w 30833"/>
                  <a:gd name="connsiteY83" fmla="*/ 31978 h 33986"/>
                  <a:gd name="connsiteX84" fmla="*/ 19788 w 30833"/>
                  <a:gd name="connsiteY84" fmla="*/ 31193 h 33986"/>
                  <a:gd name="connsiteX85" fmla="*/ 18824 w 30833"/>
                  <a:gd name="connsiteY85" fmla="*/ 31335 h 33986"/>
                  <a:gd name="connsiteX86" fmla="*/ 22146 w 30833"/>
                  <a:gd name="connsiteY86" fmla="*/ 29728 h 33986"/>
                  <a:gd name="connsiteX87" fmla="*/ 22146 w 30833"/>
                  <a:gd name="connsiteY87" fmla="*/ 24620 h 33986"/>
                  <a:gd name="connsiteX88" fmla="*/ 23039 w 30833"/>
                  <a:gd name="connsiteY88" fmla="*/ 24870 h 33986"/>
                  <a:gd name="connsiteX89" fmla="*/ 24360 w 30833"/>
                  <a:gd name="connsiteY89" fmla="*/ 25942 h 33986"/>
                  <a:gd name="connsiteX90" fmla="*/ 25860 w 30833"/>
                  <a:gd name="connsiteY90" fmla="*/ 24013 h 33986"/>
                  <a:gd name="connsiteX91" fmla="*/ 26718 w 30833"/>
                  <a:gd name="connsiteY91" fmla="*/ 24334 h 33986"/>
                  <a:gd name="connsiteX92" fmla="*/ 27468 w 30833"/>
                  <a:gd name="connsiteY92" fmla="*/ 20870 h 33986"/>
                  <a:gd name="connsiteX93" fmla="*/ 28754 w 30833"/>
                  <a:gd name="connsiteY93" fmla="*/ 18691 h 33986"/>
                  <a:gd name="connsiteX94" fmla="*/ 30039 w 30833"/>
                  <a:gd name="connsiteY94" fmla="*/ 18227 h 33986"/>
                  <a:gd name="connsiteX95" fmla="*/ 29182 w 30833"/>
                  <a:gd name="connsiteY95" fmla="*/ 17012 h 33986"/>
                  <a:gd name="connsiteX96" fmla="*/ 30539 w 30833"/>
                  <a:gd name="connsiteY96" fmla="*/ 16547 h 33986"/>
                  <a:gd name="connsiteX97" fmla="*/ 30111 w 30833"/>
                  <a:gd name="connsiteY97" fmla="*/ 10654 h 33986"/>
                  <a:gd name="connsiteX98" fmla="*/ 27718 w 30833"/>
                  <a:gd name="connsiteY98" fmla="*/ 9118 h 33986"/>
                  <a:gd name="connsiteX99" fmla="*/ 28539 w 30833"/>
                  <a:gd name="connsiteY99" fmla="*/ 7296 h 33986"/>
                  <a:gd name="connsiteX100" fmla="*/ 28575 w 30833"/>
                  <a:gd name="connsiteY100" fmla="*/ 7725 h 33986"/>
                  <a:gd name="connsiteX101" fmla="*/ 29468 w 30833"/>
                  <a:gd name="connsiteY101" fmla="*/ 7511 h 33986"/>
                  <a:gd name="connsiteX102" fmla="*/ 25503 w 30833"/>
                  <a:gd name="connsiteY102" fmla="*/ 3439 h 33986"/>
                  <a:gd name="connsiteX103" fmla="*/ 25610 w 30833"/>
                  <a:gd name="connsiteY103" fmla="*/ 4689 h 33986"/>
                  <a:gd name="connsiteX104" fmla="*/ 24110 w 30833"/>
                  <a:gd name="connsiteY104" fmla="*/ 3332 h 33986"/>
                  <a:gd name="connsiteX105" fmla="*/ 24932 w 30833"/>
                  <a:gd name="connsiteY105" fmla="*/ 2975 h 33986"/>
                  <a:gd name="connsiteX106" fmla="*/ 22003 w 30833"/>
                  <a:gd name="connsiteY106" fmla="*/ 938 h 33986"/>
                  <a:gd name="connsiteX107" fmla="*/ 22146 w 30833"/>
                  <a:gd name="connsiteY107" fmla="*/ 1974 h 33986"/>
                  <a:gd name="connsiteX108" fmla="*/ 18181 w 30833"/>
                  <a:gd name="connsiteY108" fmla="*/ 439 h 33986"/>
                  <a:gd name="connsiteX109" fmla="*/ 18002 w 30833"/>
                  <a:gd name="connsiteY109" fmla="*/ 1974 h 33986"/>
                  <a:gd name="connsiteX110" fmla="*/ 14645 w 30833"/>
                  <a:gd name="connsiteY110" fmla="*/ 1367 h 33986"/>
                  <a:gd name="connsiteX111" fmla="*/ 11430 w 30833"/>
                  <a:gd name="connsiteY111" fmla="*/ 1796 h 33986"/>
                  <a:gd name="connsiteX112" fmla="*/ 11287 w 30833"/>
                  <a:gd name="connsiteY112" fmla="*/ 3260 h 33986"/>
                  <a:gd name="connsiteX113" fmla="*/ 10787 w 30833"/>
                  <a:gd name="connsiteY113" fmla="*/ 2510 h 33986"/>
                  <a:gd name="connsiteX114" fmla="*/ 8287 w 30833"/>
                  <a:gd name="connsiteY114" fmla="*/ 2975 h 33986"/>
                  <a:gd name="connsiteX115" fmla="*/ 8037 w 30833"/>
                  <a:gd name="connsiteY115" fmla="*/ 2367 h 33986"/>
                  <a:gd name="connsiteX116" fmla="*/ 8822 w 30833"/>
                  <a:gd name="connsiteY116" fmla="*/ 4153 h 33986"/>
                  <a:gd name="connsiteX117" fmla="*/ 7179 w 30833"/>
                  <a:gd name="connsiteY117" fmla="*/ 6368 h 33986"/>
                  <a:gd name="connsiteX118" fmla="*/ 7930 w 30833"/>
                  <a:gd name="connsiteY118" fmla="*/ 7940 h 33986"/>
                  <a:gd name="connsiteX119" fmla="*/ 7429 w 30833"/>
                  <a:gd name="connsiteY119" fmla="*/ 7153 h 33986"/>
                  <a:gd name="connsiteX120" fmla="*/ 7001 w 30833"/>
                  <a:gd name="connsiteY120" fmla="*/ 8225 h 33986"/>
                  <a:gd name="connsiteX121" fmla="*/ 5715 w 30833"/>
                  <a:gd name="connsiteY121" fmla="*/ 8082 h 33986"/>
                  <a:gd name="connsiteX122" fmla="*/ 5143 w 30833"/>
                  <a:gd name="connsiteY122" fmla="*/ 6975 h 33986"/>
                  <a:gd name="connsiteX123" fmla="*/ 5679 w 30833"/>
                  <a:gd name="connsiteY123" fmla="*/ 9154 h 33986"/>
                  <a:gd name="connsiteX124" fmla="*/ 3465 w 30833"/>
                  <a:gd name="connsiteY124" fmla="*/ 11618 h 33986"/>
                  <a:gd name="connsiteX125" fmla="*/ 3500 w 30833"/>
                  <a:gd name="connsiteY125" fmla="*/ 14226 h 33986"/>
                  <a:gd name="connsiteX126" fmla="*/ 1322 w 30833"/>
                  <a:gd name="connsiteY126" fmla="*/ 14190 h 33986"/>
                  <a:gd name="connsiteX127" fmla="*/ 1679 w 30833"/>
                  <a:gd name="connsiteY127" fmla="*/ 16905 h 33986"/>
                  <a:gd name="connsiteX128" fmla="*/ 1572 w 30833"/>
                  <a:gd name="connsiteY128" fmla="*/ 16798 h 33986"/>
                  <a:gd name="connsiteX129" fmla="*/ 1786 w 30833"/>
                  <a:gd name="connsiteY129" fmla="*/ 22156 h 33986"/>
                  <a:gd name="connsiteX130" fmla="*/ 3679 w 30833"/>
                  <a:gd name="connsiteY130" fmla="*/ 22548 h 33986"/>
                  <a:gd name="connsiteX131" fmla="*/ 5894 w 30833"/>
                  <a:gd name="connsiteY131" fmla="*/ 26013 h 33986"/>
                  <a:gd name="connsiteX132" fmla="*/ 5215 w 30833"/>
                  <a:gd name="connsiteY132" fmla="*/ 27763 h 33986"/>
                  <a:gd name="connsiteX133" fmla="*/ 4929 w 30833"/>
                  <a:gd name="connsiteY133" fmla="*/ 27621 h 33986"/>
                  <a:gd name="connsiteX134" fmla="*/ 6965 w 30833"/>
                  <a:gd name="connsiteY134" fmla="*/ 30978 h 33986"/>
                  <a:gd name="connsiteX135" fmla="*/ 10144 w 30833"/>
                  <a:gd name="connsiteY135" fmla="*/ 31728 h 33986"/>
                  <a:gd name="connsiteX136" fmla="*/ 10644 w 30833"/>
                  <a:gd name="connsiteY136" fmla="*/ 32800 h 33986"/>
                  <a:gd name="connsiteX137" fmla="*/ 10608 w 30833"/>
                  <a:gd name="connsiteY137" fmla="*/ 33836 h 33986"/>
                  <a:gd name="connsiteX138" fmla="*/ 11466 w 30833"/>
                  <a:gd name="connsiteY138" fmla="*/ 33693 h 33986"/>
                  <a:gd name="connsiteX139" fmla="*/ 11430 w 30833"/>
                  <a:gd name="connsiteY139" fmla="*/ 33871 h 33986"/>
                  <a:gd name="connsiteX140" fmla="*/ 12144 w 30833"/>
                  <a:gd name="connsiteY140" fmla="*/ 33514 h 33986"/>
                  <a:gd name="connsiteX141" fmla="*/ 12073 w 30833"/>
                  <a:gd name="connsiteY141" fmla="*/ 32978 h 33986"/>
                  <a:gd name="connsiteX142" fmla="*/ 15180 w 30833"/>
                  <a:gd name="connsiteY142" fmla="*/ 33800 h 33986"/>
                  <a:gd name="connsiteX143" fmla="*/ 17181 w 30833"/>
                  <a:gd name="connsiteY143" fmla="*/ 33978 h 33986"/>
                  <a:gd name="connsiteX144" fmla="*/ 19360 w 30833"/>
                  <a:gd name="connsiteY144" fmla="*/ 32121 h 33986"/>
                  <a:gd name="connsiteX145" fmla="*/ 20181 w 30833"/>
                  <a:gd name="connsiteY145" fmla="*/ 30371 h 33986"/>
                  <a:gd name="connsiteX146" fmla="*/ 20645 w 30833"/>
                  <a:gd name="connsiteY146" fmla="*/ 26585 h 33986"/>
                  <a:gd name="connsiteX147" fmla="*/ 21824 w 30833"/>
                  <a:gd name="connsiteY147" fmla="*/ 28192 h 33986"/>
                  <a:gd name="connsiteX148" fmla="*/ 22074 w 30833"/>
                  <a:gd name="connsiteY148" fmla="*/ 25906 h 33986"/>
                  <a:gd name="connsiteX149" fmla="*/ 22396 w 30833"/>
                  <a:gd name="connsiteY149" fmla="*/ 28085 h 33986"/>
                  <a:gd name="connsiteX150" fmla="*/ 22574 w 30833"/>
                  <a:gd name="connsiteY150" fmla="*/ 23334 h 33986"/>
                  <a:gd name="connsiteX151" fmla="*/ 20074 w 30833"/>
                  <a:gd name="connsiteY151" fmla="*/ 19405 h 33986"/>
                  <a:gd name="connsiteX152" fmla="*/ 19145 w 30833"/>
                  <a:gd name="connsiteY152" fmla="*/ 19620 h 33986"/>
                  <a:gd name="connsiteX153" fmla="*/ 19109 w 30833"/>
                  <a:gd name="connsiteY153" fmla="*/ 19441 h 33986"/>
                  <a:gd name="connsiteX154" fmla="*/ 17788 w 30833"/>
                  <a:gd name="connsiteY154" fmla="*/ 19834 h 33986"/>
                  <a:gd name="connsiteX155" fmla="*/ 17859 w 30833"/>
                  <a:gd name="connsiteY155" fmla="*/ 17619 h 33986"/>
                  <a:gd name="connsiteX156" fmla="*/ 14395 w 30833"/>
                  <a:gd name="connsiteY156" fmla="*/ 17298 h 33986"/>
                  <a:gd name="connsiteX157" fmla="*/ 14323 w 30833"/>
                  <a:gd name="connsiteY157" fmla="*/ 18227 h 33986"/>
                  <a:gd name="connsiteX158" fmla="*/ 13395 w 30833"/>
                  <a:gd name="connsiteY158" fmla="*/ 17619 h 33986"/>
                  <a:gd name="connsiteX159" fmla="*/ 13502 w 30833"/>
                  <a:gd name="connsiteY159" fmla="*/ 16476 h 33986"/>
                  <a:gd name="connsiteX160" fmla="*/ 12037 w 30833"/>
                  <a:gd name="connsiteY160" fmla="*/ 18012 h 33986"/>
                  <a:gd name="connsiteX161" fmla="*/ 12930 w 30833"/>
                  <a:gd name="connsiteY161" fmla="*/ 16690 h 33986"/>
                  <a:gd name="connsiteX162" fmla="*/ 10073 w 30833"/>
                  <a:gd name="connsiteY162" fmla="*/ 16941 h 33986"/>
                  <a:gd name="connsiteX163" fmla="*/ 10108 w 30833"/>
                  <a:gd name="connsiteY163" fmla="*/ 19084 h 33986"/>
                  <a:gd name="connsiteX164" fmla="*/ 7930 w 30833"/>
                  <a:gd name="connsiteY164" fmla="*/ 20048 h 33986"/>
                  <a:gd name="connsiteX165" fmla="*/ 8572 w 30833"/>
                  <a:gd name="connsiteY165" fmla="*/ 20905 h 33986"/>
                  <a:gd name="connsiteX166" fmla="*/ 5894 w 30833"/>
                  <a:gd name="connsiteY166" fmla="*/ 22120 h 33986"/>
                  <a:gd name="connsiteX167" fmla="*/ 8394 w 30833"/>
                  <a:gd name="connsiteY167" fmla="*/ 27621 h 33986"/>
                  <a:gd name="connsiteX168" fmla="*/ 11680 w 30833"/>
                  <a:gd name="connsiteY168" fmla="*/ 28871 h 33986"/>
                  <a:gd name="connsiteX169" fmla="*/ 12823 w 30833"/>
                  <a:gd name="connsiteY169" fmla="*/ 29299 h 33986"/>
                  <a:gd name="connsiteX170" fmla="*/ 12287 w 30833"/>
                  <a:gd name="connsiteY170" fmla="*/ 29049 h 33986"/>
                  <a:gd name="connsiteX171" fmla="*/ 11859 w 30833"/>
                  <a:gd name="connsiteY171" fmla="*/ 28799 h 33986"/>
                  <a:gd name="connsiteX172" fmla="*/ 11716 w 30833"/>
                  <a:gd name="connsiteY172" fmla="*/ 28906 h 33986"/>
                  <a:gd name="connsiteX173" fmla="*/ 11859 w 30833"/>
                  <a:gd name="connsiteY173" fmla="*/ 29478 h 3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0833" h="33986">
                    <a:moveTo>
                      <a:pt x="11859" y="29478"/>
                    </a:moveTo>
                    <a:cubicBezTo>
                      <a:pt x="11966" y="28656"/>
                      <a:pt x="12716" y="26906"/>
                      <a:pt x="13609" y="26120"/>
                    </a:cubicBezTo>
                    <a:cubicBezTo>
                      <a:pt x="14109" y="25692"/>
                      <a:pt x="14466" y="25477"/>
                      <a:pt x="14645" y="25442"/>
                    </a:cubicBezTo>
                    <a:cubicBezTo>
                      <a:pt x="14645" y="25370"/>
                      <a:pt x="14466" y="25584"/>
                      <a:pt x="13144" y="24942"/>
                    </a:cubicBezTo>
                    <a:cubicBezTo>
                      <a:pt x="12859" y="24799"/>
                      <a:pt x="12573" y="24584"/>
                      <a:pt x="12359" y="24370"/>
                    </a:cubicBezTo>
                    <a:lnTo>
                      <a:pt x="12287" y="24299"/>
                    </a:lnTo>
                    <a:lnTo>
                      <a:pt x="12252" y="24263"/>
                    </a:lnTo>
                    <a:lnTo>
                      <a:pt x="10858" y="23192"/>
                    </a:lnTo>
                    <a:lnTo>
                      <a:pt x="10858" y="23192"/>
                    </a:lnTo>
                    <a:lnTo>
                      <a:pt x="10894" y="23192"/>
                    </a:lnTo>
                    <a:lnTo>
                      <a:pt x="11001" y="23227"/>
                    </a:lnTo>
                    <a:lnTo>
                      <a:pt x="11359" y="23441"/>
                    </a:lnTo>
                    <a:cubicBezTo>
                      <a:pt x="11609" y="23584"/>
                      <a:pt x="11823" y="23763"/>
                      <a:pt x="12037" y="23941"/>
                    </a:cubicBezTo>
                    <a:cubicBezTo>
                      <a:pt x="12859" y="24513"/>
                      <a:pt x="13716" y="26013"/>
                      <a:pt x="13930" y="26120"/>
                    </a:cubicBezTo>
                    <a:cubicBezTo>
                      <a:pt x="14645" y="27835"/>
                      <a:pt x="13895" y="26799"/>
                      <a:pt x="14859" y="26013"/>
                    </a:cubicBezTo>
                    <a:cubicBezTo>
                      <a:pt x="15288" y="25335"/>
                      <a:pt x="16145" y="24584"/>
                      <a:pt x="17324" y="23798"/>
                    </a:cubicBezTo>
                    <a:cubicBezTo>
                      <a:pt x="17824" y="23406"/>
                      <a:pt x="18895" y="22763"/>
                      <a:pt x="18967" y="22763"/>
                    </a:cubicBezTo>
                    <a:cubicBezTo>
                      <a:pt x="18931" y="22870"/>
                      <a:pt x="18752" y="22834"/>
                      <a:pt x="18431" y="22906"/>
                    </a:cubicBezTo>
                    <a:lnTo>
                      <a:pt x="19217" y="22477"/>
                    </a:lnTo>
                    <a:cubicBezTo>
                      <a:pt x="18788" y="22548"/>
                      <a:pt x="18431" y="22620"/>
                      <a:pt x="18859" y="22299"/>
                    </a:cubicBezTo>
                    <a:lnTo>
                      <a:pt x="19109" y="22227"/>
                    </a:lnTo>
                    <a:cubicBezTo>
                      <a:pt x="18431" y="22227"/>
                      <a:pt x="18752" y="21905"/>
                      <a:pt x="18395" y="21870"/>
                    </a:cubicBezTo>
                    <a:lnTo>
                      <a:pt x="18645" y="21798"/>
                    </a:lnTo>
                    <a:cubicBezTo>
                      <a:pt x="18574" y="21727"/>
                      <a:pt x="18502" y="21655"/>
                      <a:pt x="18467" y="21548"/>
                    </a:cubicBezTo>
                    <a:lnTo>
                      <a:pt x="18824" y="21512"/>
                    </a:lnTo>
                    <a:cubicBezTo>
                      <a:pt x="18074" y="21263"/>
                      <a:pt x="17895" y="20798"/>
                      <a:pt x="18217" y="20334"/>
                    </a:cubicBezTo>
                    <a:lnTo>
                      <a:pt x="17145" y="20477"/>
                    </a:lnTo>
                    <a:cubicBezTo>
                      <a:pt x="18217" y="19477"/>
                      <a:pt x="16038" y="19155"/>
                      <a:pt x="17502" y="18405"/>
                    </a:cubicBezTo>
                    <a:lnTo>
                      <a:pt x="17752" y="18441"/>
                    </a:lnTo>
                    <a:cubicBezTo>
                      <a:pt x="15038" y="17012"/>
                      <a:pt x="19788" y="17512"/>
                      <a:pt x="17395" y="16369"/>
                    </a:cubicBezTo>
                    <a:cubicBezTo>
                      <a:pt x="17681" y="16547"/>
                      <a:pt x="17895" y="16547"/>
                      <a:pt x="18145" y="16655"/>
                    </a:cubicBezTo>
                    <a:cubicBezTo>
                      <a:pt x="17859" y="16441"/>
                      <a:pt x="17716" y="16333"/>
                      <a:pt x="16073" y="15119"/>
                    </a:cubicBezTo>
                    <a:cubicBezTo>
                      <a:pt x="16109" y="15012"/>
                      <a:pt x="16859" y="15690"/>
                      <a:pt x="17038" y="15833"/>
                    </a:cubicBezTo>
                    <a:cubicBezTo>
                      <a:pt x="16788" y="15619"/>
                      <a:pt x="16181" y="15083"/>
                      <a:pt x="16288" y="15012"/>
                    </a:cubicBezTo>
                    <a:cubicBezTo>
                      <a:pt x="16323" y="15119"/>
                      <a:pt x="16431" y="15226"/>
                      <a:pt x="16502" y="15333"/>
                    </a:cubicBezTo>
                    <a:cubicBezTo>
                      <a:pt x="16466" y="15190"/>
                      <a:pt x="16752" y="14869"/>
                      <a:pt x="16859" y="14655"/>
                    </a:cubicBezTo>
                    <a:lnTo>
                      <a:pt x="15681" y="13369"/>
                    </a:lnTo>
                    <a:cubicBezTo>
                      <a:pt x="16395" y="13440"/>
                      <a:pt x="17038" y="14976"/>
                      <a:pt x="17145" y="14369"/>
                    </a:cubicBezTo>
                    <a:lnTo>
                      <a:pt x="16323" y="13190"/>
                    </a:lnTo>
                    <a:cubicBezTo>
                      <a:pt x="16681" y="13047"/>
                      <a:pt x="17181" y="13583"/>
                      <a:pt x="17645" y="14119"/>
                    </a:cubicBezTo>
                    <a:cubicBezTo>
                      <a:pt x="17895" y="14404"/>
                      <a:pt x="18109" y="14690"/>
                      <a:pt x="18288" y="15012"/>
                    </a:cubicBezTo>
                    <a:cubicBezTo>
                      <a:pt x="18502" y="15297"/>
                      <a:pt x="18645" y="15798"/>
                      <a:pt x="18395" y="15190"/>
                    </a:cubicBezTo>
                    <a:cubicBezTo>
                      <a:pt x="18074" y="14547"/>
                      <a:pt x="18002" y="13262"/>
                      <a:pt x="17931" y="13119"/>
                    </a:cubicBezTo>
                    <a:cubicBezTo>
                      <a:pt x="17895" y="12905"/>
                      <a:pt x="17931" y="12690"/>
                      <a:pt x="17967" y="12440"/>
                    </a:cubicBezTo>
                    <a:cubicBezTo>
                      <a:pt x="17967" y="12369"/>
                      <a:pt x="17967" y="12440"/>
                      <a:pt x="17967" y="12369"/>
                    </a:cubicBezTo>
                    <a:cubicBezTo>
                      <a:pt x="18074" y="12083"/>
                      <a:pt x="17752" y="12833"/>
                      <a:pt x="17574" y="12905"/>
                    </a:cubicBezTo>
                    <a:cubicBezTo>
                      <a:pt x="17181" y="13476"/>
                      <a:pt x="16752" y="13690"/>
                      <a:pt x="16073" y="14155"/>
                    </a:cubicBezTo>
                    <a:cubicBezTo>
                      <a:pt x="16609" y="13904"/>
                      <a:pt x="17324" y="15297"/>
                      <a:pt x="16038" y="16298"/>
                    </a:cubicBezTo>
                    <a:lnTo>
                      <a:pt x="14966" y="16405"/>
                    </a:lnTo>
                    <a:cubicBezTo>
                      <a:pt x="13395" y="16405"/>
                      <a:pt x="17324" y="16941"/>
                      <a:pt x="15823" y="16976"/>
                    </a:cubicBezTo>
                    <a:lnTo>
                      <a:pt x="16502" y="17262"/>
                    </a:lnTo>
                    <a:cubicBezTo>
                      <a:pt x="16216" y="17298"/>
                      <a:pt x="15895" y="17405"/>
                      <a:pt x="15573" y="17262"/>
                    </a:cubicBezTo>
                    <a:cubicBezTo>
                      <a:pt x="15502" y="17440"/>
                      <a:pt x="15752" y="17476"/>
                      <a:pt x="16216" y="17691"/>
                    </a:cubicBezTo>
                    <a:lnTo>
                      <a:pt x="15216" y="17762"/>
                    </a:lnTo>
                    <a:cubicBezTo>
                      <a:pt x="14395" y="18298"/>
                      <a:pt x="15966" y="19262"/>
                      <a:pt x="15359" y="19691"/>
                    </a:cubicBezTo>
                    <a:cubicBezTo>
                      <a:pt x="14823" y="19584"/>
                      <a:pt x="14502" y="19655"/>
                      <a:pt x="14430" y="19548"/>
                    </a:cubicBezTo>
                    <a:cubicBezTo>
                      <a:pt x="14895" y="19941"/>
                      <a:pt x="15966" y="21120"/>
                      <a:pt x="16109" y="21441"/>
                    </a:cubicBezTo>
                    <a:cubicBezTo>
                      <a:pt x="16431" y="22013"/>
                      <a:pt x="16288" y="21941"/>
                      <a:pt x="16288" y="21655"/>
                    </a:cubicBezTo>
                    <a:cubicBezTo>
                      <a:pt x="16181" y="21263"/>
                      <a:pt x="16431" y="19905"/>
                      <a:pt x="16252" y="20619"/>
                    </a:cubicBezTo>
                    <a:cubicBezTo>
                      <a:pt x="15716" y="21584"/>
                      <a:pt x="15002" y="20584"/>
                      <a:pt x="14716" y="19369"/>
                    </a:cubicBezTo>
                    <a:cubicBezTo>
                      <a:pt x="14359" y="18155"/>
                      <a:pt x="14109" y="16726"/>
                      <a:pt x="12966" y="16298"/>
                    </a:cubicBezTo>
                    <a:lnTo>
                      <a:pt x="14895" y="25477"/>
                    </a:lnTo>
                    <a:cubicBezTo>
                      <a:pt x="14823" y="25442"/>
                      <a:pt x="14645" y="25335"/>
                      <a:pt x="14430" y="25120"/>
                    </a:cubicBezTo>
                    <a:cubicBezTo>
                      <a:pt x="14609" y="25227"/>
                      <a:pt x="14216" y="24906"/>
                      <a:pt x="14073" y="24799"/>
                    </a:cubicBezTo>
                    <a:cubicBezTo>
                      <a:pt x="14252" y="24691"/>
                      <a:pt x="14502" y="24513"/>
                      <a:pt x="14823" y="24334"/>
                    </a:cubicBezTo>
                    <a:cubicBezTo>
                      <a:pt x="14823" y="24334"/>
                      <a:pt x="15966" y="23620"/>
                      <a:pt x="16895" y="21870"/>
                    </a:cubicBezTo>
                    <a:cubicBezTo>
                      <a:pt x="17288" y="20977"/>
                      <a:pt x="17645" y="19762"/>
                      <a:pt x="17181" y="18048"/>
                    </a:cubicBezTo>
                    <a:cubicBezTo>
                      <a:pt x="16681" y="16405"/>
                      <a:pt x="15395" y="13904"/>
                      <a:pt x="10930" y="12297"/>
                    </a:cubicBezTo>
                    <a:lnTo>
                      <a:pt x="10858" y="11940"/>
                    </a:lnTo>
                    <a:cubicBezTo>
                      <a:pt x="8608" y="12047"/>
                      <a:pt x="7108" y="12833"/>
                      <a:pt x="7037" y="15119"/>
                    </a:cubicBezTo>
                    <a:cubicBezTo>
                      <a:pt x="5465" y="13654"/>
                      <a:pt x="5465" y="16190"/>
                      <a:pt x="4643" y="16190"/>
                    </a:cubicBezTo>
                    <a:lnTo>
                      <a:pt x="4536" y="16048"/>
                    </a:lnTo>
                    <a:cubicBezTo>
                      <a:pt x="4786" y="17834"/>
                      <a:pt x="2500" y="17834"/>
                      <a:pt x="2000" y="19262"/>
                    </a:cubicBezTo>
                    <a:lnTo>
                      <a:pt x="0" y="25335"/>
                    </a:lnTo>
                    <a:lnTo>
                      <a:pt x="3643" y="27085"/>
                    </a:lnTo>
                    <a:cubicBezTo>
                      <a:pt x="3786" y="27156"/>
                      <a:pt x="4000" y="27192"/>
                      <a:pt x="4286" y="27085"/>
                    </a:cubicBezTo>
                    <a:cubicBezTo>
                      <a:pt x="4143" y="27192"/>
                      <a:pt x="3750" y="27621"/>
                      <a:pt x="3572" y="27478"/>
                    </a:cubicBezTo>
                    <a:cubicBezTo>
                      <a:pt x="4286" y="27763"/>
                      <a:pt x="5394" y="28013"/>
                      <a:pt x="4679" y="29014"/>
                    </a:cubicBezTo>
                    <a:cubicBezTo>
                      <a:pt x="6251" y="29871"/>
                      <a:pt x="8501" y="32050"/>
                      <a:pt x="10823" y="30906"/>
                    </a:cubicBezTo>
                    <a:lnTo>
                      <a:pt x="10608" y="31157"/>
                    </a:lnTo>
                    <a:cubicBezTo>
                      <a:pt x="11930" y="30300"/>
                      <a:pt x="11716" y="31442"/>
                      <a:pt x="12894" y="31121"/>
                    </a:cubicBezTo>
                    <a:cubicBezTo>
                      <a:pt x="12894" y="31299"/>
                      <a:pt x="12966" y="31407"/>
                      <a:pt x="12930" y="31442"/>
                    </a:cubicBezTo>
                    <a:cubicBezTo>
                      <a:pt x="14145" y="30514"/>
                      <a:pt x="16109" y="31835"/>
                      <a:pt x="17145" y="31157"/>
                    </a:cubicBezTo>
                    <a:lnTo>
                      <a:pt x="17288" y="31978"/>
                    </a:lnTo>
                    <a:cubicBezTo>
                      <a:pt x="18145" y="31799"/>
                      <a:pt x="19038" y="31621"/>
                      <a:pt x="19788" y="31193"/>
                    </a:cubicBezTo>
                    <a:cubicBezTo>
                      <a:pt x="19467" y="31264"/>
                      <a:pt x="19145" y="31335"/>
                      <a:pt x="18824" y="31335"/>
                    </a:cubicBezTo>
                    <a:cubicBezTo>
                      <a:pt x="18359" y="29156"/>
                      <a:pt x="21288" y="32085"/>
                      <a:pt x="22146" y="29728"/>
                    </a:cubicBezTo>
                    <a:cubicBezTo>
                      <a:pt x="23824" y="28799"/>
                      <a:pt x="20860" y="24620"/>
                      <a:pt x="22146" y="24620"/>
                    </a:cubicBezTo>
                    <a:cubicBezTo>
                      <a:pt x="21538" y="23620"/>
                      <a:pt x="23324" y="25942"/>
                      <a:pt x="23039" y="24870"/>
                    </a:cubicBezTo>
                    <a:cubicBezTo>
                      <a:pt x="24039" y="25477"/>
                      <a:pt x="23467" y="25584"/>
                      <a:pt x="24360" y="25942"/>
                    </a:cubicBezTo>
                    <a:cubicBezTo>
                      <a:pt x="24324" y="24977"/>
                      <a:pt x="26146" y="25406"/>
                      <a:pt x="25860" y="24013"/>
                    </a:cubicBezTo>
                    <a:lnTo>
                      <a:pt x="26718" y="24334"/>
                    </a:lnTo>
                    <a:cubicBezTo>
                      <a:pt x="25789" y="22441"/>
                      <a:pt x="28789" y="22191"/>
                      <a:pt x="27468" y="20870"/>
                    </a:cubicBezTo>
                    <a:cubicBezTo>
                      <a:pt x="26968" y="19441"/>
                      <a:pt x="30397" y="20405"/>
                      <a:pt x="28754" y="18691"/>
                    </a:cubicBezTo>
                    <a:lnTo>
                      <a:pt x="30039" y="18227"/>
                    </a:lnTo>
                    <a:cubicBezTo>
                      <a:pt x="30289" y="17583"/>
                      <a:pt x="28611" y="17691"/>
                      <a:pt x="29182" y="17012"/>
                    </a:cubicBezTo>
                    <a:cubicBezTo>
                      <a:pt x="29968" y="17083"/>
                      <a:pt x="29789" y="16119"/>
                      <a:pt x="30539" y="16547"/>
                    </a:cubicBezTo>
                    <a:cubicBezTo>
                      <a:pt x="31754" y="14690"/>
                      <a:pt x="28718" y="13404"/>
                      <a:pt x="30111" y="10654"/>
                    </a:cubicBezTo>
                    <a:cubicBezTo>
                      <a:pt x="28539" y="10583"/>
                      <a:pt x="28896" y="9047"/>
                      <a:pt x="27718" y="9118"/>
                    </a:cubicBezTo>
                    <a:cubicBezTo>
                      <a:pt x="28432" y="8833"/>
                      <a:pt x="26432" y="6546"/>
                      <a:pt x="28539" y="7296"/>
                    </a:cubicBezTo>
                    <a:cubicBezTo>
                      <a:pt x="28718" y="7368"/>
                      <a:pt x="28825" y="7618"/>
                      <a:pt x="28575" y="7725"/>
                    </a:cubicBezTo>
                    <a:lnTo>
                      <a:pt x="29468" y="7511"/>
                    </a:lnTo>
                    <a:cubicBezTo>
                      <a:pt x="30111" y="5010"/>
                      <a:pt x="26896" y="4939"/>
                      <a:pt x="25503" y="3439"/>
                    </a:cubicBezTo>
                    <a:cubicBezTo>
                      <a:pt x="25860" y="4117"/>
                      <a:pt x="26396" y="4618"/>
                      <a:pt x="25610" y="4689"/>
                    </a:cubicBezTo>
                    <a:cubicBezTo>
                      <a:pt x="25289" y="4225"/>
                      <a:pt x="24646" y="3760"/>
                      <a:pt x="24110" y="3332"/>
                    </a:cubicBezTo>
                    <a:lnTo>
                      <a:pt x="24932" y="2975"/>
                    </a:lnTo>
                    <a:cubicBezTo>
                      <a:pt x="24074" y="2189"/>
                      <a:pt x="23217" y="1439"/>
                      <a:pt x="22003" y="938"/>
                    </a:cubicBezTo>
                    <a:lnTo>
                      <a:pt x="22146" y="1974"/>
                    </a:lnTo>
                    <a:cubicBezTo>
                      <a:pt x="20824" y="1010"/>
                      <a:pt x="20145" y="-848"/>
                      <a:pt x="18181" y="439"/>
                    </a:cubicBezTo>
                    <a:cubicBezTo>
                      <a:pt x="17395" y="1153"/>
                      <a:pt x="19574" y="1725"/>
                      <a:pt x="18002" y="1974"/>
                    </a:cubicBezTo>
                    <a:cubicBezTo>
                      <a:pt x="16966" y="1617"/>
                      <a:pt x="15788" y="1367"/>
                      <a:pt x="14645" y="1367"/>
                    </a:cubicBezTo>
                    <a:cubicBezTo>
                      <a:pt x="13359" y="1332"/>
                      <a:pt x="12252" y="1474"/>
                      <a:pt x="11430" y="1796"/>
                    </a:cubicBezTo>
                    <a:cubicBezTo>
                      <a:pt x="12073" y="2653"/>
                      <a:pt x="11609" y="2832"/>
                      <a:pt x="11287" y="3260"/>
                    </a:cubicBezTo>
                    <a:lnTo>
                      <a:pt x="10787" y="2510"/>
                    </a:lnTo>
                    <a:cubicBezTo>
                      <a:pt x="9858" y="4510"/>
                      <a:pt x="9108" y="1153"/>
                      <a:pt x="8287" y="2975"/>
                    </a:cubicBezTo>
                    <a:lnTo>
                      <a:pt x="8037" y="2367"/>
                    </a:lnTo>
                    <a:lnTo>
                      <a:pt x="8822" y="4153"/>
                    </a:lnTo>
                    <a:cubicBezTo>
                      <a:pt x="8787" y="6511"/>
                      <a:pt x="7144" y="2867"/>
                      <a:pt x="7179" y="6368"/>
                    </a:cubicBezTo>
                    <a:cubicBezTo>
                      <a:pt x="7680" y="5618"/>
                      <a:pt x="8858" y="7511"/>
                      <a:pt x="7930" y="7940"/>
                    </a:cubicBezTo>
                    <a:lnTo>
                      <a:pt x="7429" y="7153"/>
                    </a:lnTo>
                    <a:cubicBezTo>
                      <a:pt x="7179" y="7689"/>
                      <a:pt x="7358" y="8082"/>
                      <a:pt x="7001" y="8225"/>
                    </a:cubicBezTo>
                    <a:cubicBezTo>
                      <a:pt x="6858" y="7689"/>
                      <a:pt x="6036" y="7296"/>
                      <a:pt x="5715" y="8082"/>
                    </a:cubicBezTo>
                    <a:cubicBezTo>
                      <a:pt x="5501" y="7725"/>
                      <a:pt x="5286" y="7368"/>
                      <a:pt x="5143" y="6975"/>
                    </a:cubicBezTo>
                    <a:cubicBezTo>
                      <a:pt x="5179" y="7761"/>
                      <a:pt x="5465" y="8475"/>
                      <a:pt x="5679" y="9154"/>
                    </a:cubicBezTo>
                    <a:cubicBezTo>
                      <a:pt x="4215" y="9725"/>
                      <a:pt x="4679" y="11690"/>
                      <a:pt x="3465" y="11618"/>
                    </a:cubicBezTo>
                    <a:cubicBezTo>
                      <a:pt x="3465" y="11618"/>
                      <a:pt x="2215" y="13547"/>
                      <a:pt x="3500" y="14226"/>
                    </a:cubicBezTo>
                    <a:cubicBezTo>
                      <a:pt x="2750" y="13654"/>
                      <a:pt x="2215" y="14655"/>
                      <a:pt x="1322" y="14190"/>
                    </a:cubicBezTo>
                    <a:cubicBezTo>
                      <a:pt x="2107" y="14940"/>
                      <a:pt x="2715" y="16405"/>
                      <a:pt x="1679" y="16905"/>
                    </a:cubicBezTo>
                    <a:lnTo>
                      <a:pt x="1572" y="16798"/>
                    </a:lnTo>
                    <a:cubicBezTo>
                      <a:pt x="357" y="18977"/>
                      <a:pt x="2857" y="20298"/>
                      <a:pt x="1786" y="22156"/>
                    </a:cubicBezTo>
                    <a:cubicBezTo>
                      <a:pt x="2822" y="21977"/>
                      <a:pt x="2357" y="22941"/>
                      <a:pt x="3679" y="22548"/>
                    </a:cubicBezTo>
                    <a:cubicBezTo>
                      <a:pt x="5215" y="23941"/>
                      <a:pt x="1643" y="26477"/>
                      <a:pt x="5894" y="26013"/>
                    </a:cubicBezTo>
                    <a:cubicBezTo>
                      <a:pt x="6322" y="26692"/>
                      <a:pt x="5251" y="27228"/>
                      <a:pt x="5215" y="27763"/>
                    </a:cubicBezTo>
                    <a:lnTo>
                      <a:pt x="4929" y="27621"/>
                    </a:lnTo>
                    <a:cubicBezTo>
                      <a:pt x="5858" y="29085"/>
                      <a:pt x="6179" y="29585"/>
                      <a:pt x="6965" y="30978"/>
                    </a:cubicBezTo>
                    <a:cubicBezTo>
                      <a:pt x="7822" y="31442"/>
                      <a:pt x="9465" y="30371"/>
                      <a:pt x="10144" y="31728"/>
                    </a:cubicBezTo>
                    <a:cubicBezTo>
                      <a:pt x="9251" y="31942"/>
                      <a:pt x="9787" y="32335"/>
                      <a:pt x="10644" y="32800"/>
                    </a:cubicBezTo>
                    <a:cubicBezTo>
                      <a:pt x="10108" y="32621"/>
                      <a:pt x="9715" y="32728"/>
                      <a:pt x="10608" y="33836"/>
                    </a:cubicBezTo>
                    <a:cubicBezTo>
                      <a:pt x="10894" y="33728"/>
                      <a:pt x="11180" y="33693"/>
                      <a:pt x="11466" y="33693"/>
                    </a:cubicBezTo>
                    <a:cubicBezTo>
                      <a:pt x="11466" y="33764"/>
                      <a:pt x="11466" y="33836"/>
                      <a:pt x="11430" y="33871"/>
                    </a:cubicBezTo>
                    <a:cubicBezTo>
                      <a:pt x="13037" y="34193"/>
                      <a:pt x="12930" y="33764"/>
                      <a:pt x="12144" y="33514"/>
                    </a:cubicBezTo>
                    <a:cubicBezTo>
                      <a:pt x="12216" y="33407"/>
                      <a:pt x="12216" y="33264"/>
                      <a:pt x="12073" y="32978"/>
                    </a:cubicBezTo>
                    <a:cubicBezTo>
                      <a:pt x="12502" y="33764"/>
                      <a:pt x="14109" y="33871"/>
                      <a:pt x="15180" y="33800"/>
                    </a:cubicBezTo>
                    <a:cubicBezTo>
                      <a:pt x="16252" y="33693"/>
                      <a:pt x="16788" y="33407"/>
                      <a:pt x="17181" y="33978"/>
                    </a:cubicBezTo>
                    <a:cubicBezTo>
                      <a:pt x="18359" y="33407"/>
                      <a:pt x="19145" y="32657"/>
                      <a:pt x="19360" y="32121"/>
                    </a:cubicBezTo>
                    <a:cubicBezTo>
                      <a:pt x="19717" y="31514"/>
                      <a:pt x="20002" y="30942"/>
                      <a:pt x="20181" y="30371"/>
                    </a:cubicBezTo>
                    <a:cubicBezTo>
                      <a:pt x="20503" y="29049"/>
                      <a:pt x="20645" y="28049"/>
                      <a:pt x="20645" y="26585"/>
                    </a:cubicBezTo>
                    <a:cubicBezTo>
                      <a:pt x="21360" y="26370"/>
                      <a:pt x="21896" y="27156"/>
                      <a:pt x="21824" y="28192"/>
                    </a:cubicBezTo>
                    <a:cubicBezTo>
                      <a:pt x="21967" y="27442"/>
                      <a:pt x="22074" y="26656"/>
                      <a:pt x="22074" y="25906"/>
                    </a:cubicBezTo>
                    <a:cubicBezTo>
                      <a:pt x="23074" y="25977"/>
                      <a:pt x="22431" y="27335"/>
                      <a:pt x="22396" y="28085"/>
                    </a:cubicBezTo>
                    <a:cubicBezTo>
                      <a:pt x="23646" y="26942"/>
                      <a:pt x="23396" y="24942"/>
                      <a:pt x="22574" y="23334"/>
                    </a:cubicBezTo>
                    <a:cubicBezTo>
                      <a:pt x="21681" y="21763"/>
                      <a:pt x="20574" y="20870"/>
                      <a:pt x="20074" y="19405"/>
                    </a:cubicBezTo>
                    <a:cubicBezTo>
                      <a:pt x="19752" y="19441"/>
                      <a:pt x="19431" y="19512"/>
                      <a:pt x="19145" y="19620"/>
                    </a:cubicBezTo>
                    <a:lnTo>
                      <a:pt x="19109" y="19441"/>
                    </a:lnTo>
                    <a:cubicBezTo>
                      <a:pt x="18859" y="19762"/>
                      <a:pt x="18109" y="19905"/>
                      <a:pt x="17788" y="19834"/>
                    </a:cubicBezTo>
                    <a:cubicBezTo>
                      <a:pt x="18002" y="18977"/>
                      <a:pt x="18895" y="18155"/>
                      <a:pt x="17859" y="17619"/>
                    </a:cubicBezTo>
                    <a:cubicBezTo>
                      <a:pt x="17395" y="16405"/>
                      <a:pt x="15359" y="17012"/>
                      <a:pt x="14395" y="17298"/>
                    </a:cubicBezTo>
                    <a:cubicBezTo>
                      <a:pt x="14895" y="17583"/>
                      <a:pt x="14609" y="17976"/>
                      <a:pt x="14323" y="18227"/>
                    </a:cubicBezTo>
                    <a:cubicBezTo>
                      <a:pt x="13895" y="18155"/>
                      <a:pt x="13787" y="17298"/>
                      <a:pt x="13395" y="17619"/>
                    </a:cubicBezTo>
                    <a:lnTo>
                      <a:pt x="13502" y="16476"/>
                    </a:lnTo>
                    <a:cubicBezTo>
                      <a:pt x="13537" y="17583"/>
                      <a:pt x="12180" y="17476"/>
                      <a:pt x="12037" y="18012"/>
                    </a:cubicBezTo>
                    <a:cubicBezTo>
                      <a:pt x="11787" y="17155"/>
                      <a:pt x="12752" y="17262"/>
                      <a:pt x="12930" y="16690"/>
                    </a:cubicBezTo>
                    <a:cubicBezTo>
                      <a:pt x="11001" y="16762"/>
                      <a:pt x="11966" y="16655"/>
                      <a:pt x="10073" y="16941"/>
                    </a:cubicBezTo>
                    <a:cubicBezTo>
                      <a:pt x="9215" y="17976"/>
                      <a:pt x="10394" y="17976"/>
                      <a:pt x="10108" y="19084"/>
                    </a:cubicBezTo>
                    <a:cubicBezTo>
                      <a:pt x="9358" y="19405"/>
                      <a:pt x="8965" y="20370"/>
                      <a:pt x="7930" y="20048"/>
                    </a:cubicBezTo>
                    <a:lnTo>
                      <a:pt x="8572" y="20905"/>
                    </a:lnTo>
                    <a:cubicBezTo>
                      <a:pt x="7715" y="22120"/>
                      <a:pt x="7215" y="22299"/>
                      <a:pt x="5894" y="22120"/>
                    </a:cubicBezTo>
                    <a:cubicBezTo>
                      <a:pt x="5501" y="25370"/>
                      <a:pt x="7251" y="26834"/>
                      <a:pt x="8394" y="27621"/>
                    </a:cubicBezTo>
                    <a:cubicBezTo>
                      <a:pt x="9644" y="28406"/>
                      <a:pt x="10716" y="28871"/>
                      <a:pt x="11680" y="28871"/>
                    </a:cubicBezTo>
                    <a:cubicBezTo>
                      <a:pt x="12109" y="29014"/>
                      <a:pt x="12502" y="29156"/>
                      <a:pt x="12823" y="29299"/>
                    </a:cubicBezTo>
                    <a:cubicBezTo>
                      <a:pt x="12716" y="29264"/>
                      <a:pt x="12466" y="29156"/>
                      <a:pt x="12287" y="29049"/>
                    </a:cubicBezTo>
                    <a:cubicBezTo>
                      <a:pt x="11859" y="28763"/>
                      <a:pt x="11930" y="28871"/>
                      <a:pt x="11859" y="28799"/>
                    </a:cubicBezTo>
                    <a:cubicBezTo>
                      <a:pt x="11180" y="28228"/>
                      <a:pt x="11609" y="28514"/>
                      <a:pt x="11716" y="28906"/>
                    </a:cubicBezTo>
                    <a:cubicBezTo>
                      <a:pt x="11859" y="29156"/>
                      <a:pt x="11823" y="30228"/>
                      <a:pt x="11859" y="294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511">
              <a:extLst>
                <a:ext uri="{FF2B5EF4-FFF2-40B4-BE49-F238E27FC236}">
                  <a16:creationId xmlns:a16="http://schemas.microsoft.com/office/drawing/2014/main" id="{C5820A99-7FE2-5D4C-BD84-D1A492F0025B}"/>
                </a:ext>
              </a:extLst>
            </p:cNvPr>
            <p:cNvGrpSpPr/>
            <p:nvPr/>
          </p:nvGrpSpPr>
          <p:grpSpPr>
            <a:xfrm>
              <a:off x="8081258" y="6389763"/>
              <a:ext cx="25658" cy="27414"/>
              <a:chOff x="8081258" y="6389763"/>
              <a:chExt cx="25658" cy="27414"/>
            </a:xfrm>
            <a:grpFill/>
          </p:grpSpPr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8E0193D4-D862-D24A-938A-D588A5E6054A}"/>
                  </a:ext>
                </a:extLst>
              </p:cNvPr>
              <p:cNvSpPr/>
              <p:nvPr/>
            </p:nvSpPr>
            <p:spPr>
              <a:xfrm>
                <a:off x="8087129" y="6399466"/>
                <a:ext cx="464" cy="226"/>
              </a:xfrm>
              <a:custGeom>
                <a:avLst/>
                <a:gdLst>
                  <a:gd name="connsiteX0" fmla="*/ 0 w 464"/>
                  <a:gd name="connsiteY0" fmla="*/ 226 h 226"/>
                  <a:gd name="connsiteX1" fmla="*/ 464 w 464"/>
                  <a:gd name="connsiteY1" fmla="*/ 12 h 226"/>
                  <a:gd name="connsiteX2" fmla="*/ 0 w 464"/>
                  <a:gd name="connsiteY2" fmla="*/ 226 h 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226">
                    <a:moveTo>
                      <a:pt x="0" y="226"/>
                    </a:moveTo>
                    <a:lnTo>
                      <a:pt x="464" y="12"/>
                    </a:lnTo>
                    <a:cubicBezTo>
                      <a:pt x="286" y="-24"/>
                      <a:pt x="107" y="12"/>
                      <a:pt x="0" y="2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387D7E6B-B0F2-814C-A2C6-A18E2C08373E}"/>
                  </a:ext>
                </a:extLst>
              </p:cNvPr>
              <p:cNvSpPr/>
              <p:nvPr/>
            </p:nvSpPr>
            <p:spPr>
              <a:xfrm>
                <a:off x="8096594" y="6415087"/>
                <a:ext cx="107" cy="143"/>
              </a:xfrm>
              <a:custGeom>
                <a:avLst/>
                <a:gdLst>
                  <a:gd name="connsiteX0" fmla="*/ 107 w 107"/>
                  <a:gd name="connsiteY0" fmla="*/ 0 h 143"/>
                  <a:gd name="connsiteX1" fmla="*/ 0 w 107"/>
                  <a:gd name="connsiteY1" fmla="*/ 143 h 143"/>
                  <a:gd name="connsiteX2" fmla="*/ 107 w 107"/>
                  <a:gd name="connsiteY2" fmla="*/ 0 h 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43">
                    <a:moveTo>
                      <a:pt x="107" y="0"/>
                    </a:moveTo>
                    <a:cubicBezTo>
                      <a:pt x="71" y="36"/>
                      <a:pt x="71" y="72"/>
                      <a:pt x="0" y="143"/>
                    </a:cubicBezTo>
                    <a:cubicBezTo>
                      <a:pt x="71" y="72"/>
                      <a:pt x="107" y="36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82EE0445-9F1D-0041-ABFE-7255B24E1930}"/>
                  </a:ext>
                </a:extLst>
              </p:cNvPr>
              <p:cNvSpPr/>
              <p:nvPr/>
            </p:nvSpPr>
            <p:spPr>
              <a:xfrm>
                <a:off x="8094165" y="6400228"/>
                <a:ext cx="35" cy="107"/>
              </a:xfrm>
              <a:custGeom>
                <a:avLst/>
                <a:gdLst>
                  <a:gd name="connsiteX0" fmla="*/ 36 w 35"/>
                  <a:gd name="connsiteY0" fmla="*/ 0 h 107"/>
                  <a:gd name="connsiteX1" fmla="*/ 36 w 35"/>
                  <a:gd name="connsiteY1" fmla="*/ 36 h 107"/>
                  <a:gd name="connsiteX2" fmla="*/ 0 w 35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07">
                    <a:moveTo>
                      <a:pt x="36" y="0"/>
                    </a:moveTo>
                    <a:lnTo>
                      <a:pt x="36" y="36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0B74935B-BBB9-C64F-95DD-6E5C9AA4878C}"/>
                  </a:ext>
                </a:extLst>
              </p:cNvPr>
              <p:cNvSpPr/>
              <p:nvPr/>
            </p:nvSpPr>
            <p:spPr>
              <a:xfrm>
                <a:off x="8081258" y="6389763"/>
                <a:ext cx="25658" cy="27414"/>
              </a:xfrm>
              <a:custGeom>
                <a:avLst/>
                <a:gdLst>
                  <a:gd name="connsiteX0" fmla="*/ 18765 w 25658"/>
                  <a:gd name="connsiteY0" fmla="*/ 13466 h 27414"/>
                  <a:gd name="connsiteX1" fmla="*/ 19872 w 25658"/>
                  <a:gd name="connsiteY1" fmla="*/ 13252 h 27414"/>
                  <a:gd name="connsiteX2" fmla="*/ 20336 w 25658"/>
                  <a:gd name="connsiteY2" fmla="*/ 13395 h 27414"/>
                  <a:gd name="connsiteX3" fmla="*/ 20194 w 25658"/>
                  <a:gd name="connsiteY3" fmla="*/ 13752 h 27414"/>
                  <a:gd name="connsiteX4" fmla="*/ 19979 w 25658"/>
                  <a:gd name="connsiteY4" fmla="*/ 13895 h 27414"/>
                  <a:gd name="connsiteX5" fmla="*/ 18515 w 25658"/>
                  <a:gd name="connsiteY5" fmla="*/ 12823 h 27414"/>
                  <a:gd name="connsiteX6" fmla="*/ 18515 w 25658"/>
                  <a:gd name="connsiteY6" fmla="*/ 12823 h 27414"/>
                  <a:gd name="connsiteX7" fmla="*/ 18515 w 25658"/>
                  <a:gd name="connsiteY7" fmla="*/ 12823 h 27414"/>
                  <a:gd name="connsiteX8" fmla="*/ 18515 w 25658"/>
                  <a:gd name="connsiteY8" fmla="*/ 12823 h 27414"/>
                  <a:gd name="connsiteX9" fmla="*/ 18550 w 25658"/>
                  <a:gd name="connsiteY9" fmla="*/ 12859 h 27414"/>
                  <a:gd name="connsiteX10" fmla="*/ 18622 w 25658"/>
                  <a:gd name="connsiteY10" fmla="*/ 12894 h 27414"/>
                  <a:gd name="connsiteX11" fmla="*/ 18729 w 25658"/>
                  <a:gd name="connsiteY11" fmla="*/ 12966 h 27414"/>
                  <a:gd name="connsiteX12" fmla="*/ 18943 w 25658"/>
                  <a:gd name="connsiteY12" fmla="*/ 13109 h 27414"/>
                  <a:gd name="connsiteX13" fmla="*/ 19408 w 25658"/>
                  <a:gd name="connsiteY13" fmla="*/ 13430 h 27414"/>
                  <a:gd name="connsiteX14" fmla="*/ 19908 w 25658"/>
                  <a:gd name="connsiteY14" fmla="*/ 13859 h 27414"/>
                  <a:gd name="connsiteX15" fmla="*/ 19944 w 25658"/>
                  <a:gd name="connsiteY15" fmla="*/ 13716 h 27414"/>
                  <a:gd name="connsiteX16" fmla="*/ 20122 w 25658"/>
                  <a:gd name="connsiteY16" fmla="*/ 13180 h 27414"/>
                  <a:gd name="connsiteX17" fmla="*/ 12228 w 25658"/>
                  <a:gd name="connsiteY17" fmla="*/ 11823 h 27414"/>
                  <a:gd name="connsiteX18" fmla="*/ 12907 w 25658"/>
                  <a:gd name="connsiteY18" fmla="*/ 10465 h 27414"/>
                  <a:gd name="connsiteX19" fmla="*/ 13550 w 25658"/>
                  <a:gd name="connsiteY19" fmla="*/ 9608 h 27414"/>
                  <a:gd name="connsiteX20" fmla="*/ 13478 w 25658"/>
                  <a:gd name="connsiteY20" fmla="*/ 9644 h 27414"/>
                  <a:gd name="connsiteX21" fmla="*/ 12871 w 25658"/>
                  <a:gd name="connsiteY21" fmla="*/ 9787 h 27414"/>
                  <a:gd name="connsiteX22" fmla="*/ 12871 w 25658"/>
                  <a:gd name="connsiteY22" fmla="*/ 9787 h 27414"/>
                  <a:gd name="connsiteX23" fmla="*/ 11621 w 25658"/>
                  <a:gd name="connsiteY23" fmla="*/ 9894 h 27414"/>
                  <a:gd name="connsiteX24" fmla="*/ 11657 w 25658"/>
                  <a:gd name="connsiteY24" fmla="*/ 9894 h 27414"/>
                  <a:gd name="connsiteX25" fmla="*/ 10907 w 25658"/>
                  <a:gd name="connsiteY25" fmla="*/ 9858 h 27414"/>
                  <a:gd name="connsiteX26" fmla="*/ 11050 w 25658"/>
                  <a:gd name="connsiteY26" fmla="*/ 9858 h 27414"/>
                  <a:gd name="connsiteX27" fmla="*/ 9692 w 25658"/>
                  <a:gd name="connsiteY27" fmla="*/ 9823 h 27414"/>
                  <a:gd name="connsiteX28" fmla="*/ 10728 w 25658"/>
                  <a:gd name="connsiteY28" fmla="*/ 10108 h 27414"/>
                  <a:gd name="connsiteX29" fmla="*/ 9871 w 25658"/>
                  <a:gd name="connsiteY29" fmla="*/ 11037 h 27414"/>
                  <a:gd name="connsiteX30" fmla="*/ 9657 w 25658"/>
                  <a:gd name="connsiteY30" fmla="*/ 10894 h 27414"/>
                  <a:gd name="connsiteX31" fmla="*/ 9228 w 25658"/>
                  <a:gd name="connsiteY31" fmla="*/ 12608 h 27414"/>
                  <a:gd name="connsiteX32" fmla="*/ 8692 w 25658"/>
                  <a:gd name="connsiteY32" fmla="*/ 12001 h 27414"/>
                  <a:gd name="connsiteX33" fmla="*/ 8728 w 25658"/>
                  <a:gd name="connsiteY33" fmla="*/ 12109 h 27414"/>
                  <a:gd name="connsiteX34" fmla="*/ 16657 w 25658"/>
                  <a:gd name="connsiteY34" fmla="*/ 11037 h 27414"/>
                  <a:gd name="connsiteX35" fmla="*/ 15157 w 25658"/>
                  <a:gd name="connsiteY35" fmla="*/ 13002 h 27414"/>
                  <a:gd name="connsiteX36" fmla="*/ 15764 w 25658"/>
                  <a:gd name="connsiteY36" fmla="*/ 11644 h 27414"/>
                  <a:gd name="connsiteX37" fmla="*/ 14657 w 25658"/>
                  <a:gd name="connsiteY37" fmla="*/ 12502 h 27414"/>
                  <a:gd name="connsiteX38" fmla="*/ 14943 w 25658"/>
                  <a:gd name="connsiteY38" fmla="*/ 12287 h 27414"/>
                  <a:gd name="connsiteX39" fmla="*/ 14300 w 25658"/>
                  <a:gd name="connsiteY39" fmla="*/ 12144 h 27414"/>
                  <a:gd name="connsiteX40" fmla="*/ 13228 w 25658"/>
                  <a:gd name="connsiteY40" fmla="*/ 13501 h 27414"/>
                  <a:gd name="connsiteX41" fmla="*/ 14121 w 25658"/>
                  <a:gd name="connsiteY41" fmla="*/ 12001 h 27414"/>
                  <a:gd name="connsiteX42" fmla="*/ 13086 w 25658"/>
                  <a:gd name="connsiteY42" fmla="*/ 13002 h 27414"/>
                  <a:gd name="connsiteX43" fmla="*/ 15407 w 25658"/>
                  <a:gd name="connsiteY43" fmla="*/ 10323 h 27414"/>
                  <a:gd name="connsiteX44" fmla="*/ 12943 w 25658"/>
                  <a:gd name="connsiteY44" fmla="*/ 11144 h 27414"/>
                  <a:gd name="connsiteX45" fmla="*/ 12800 w 25658"/>
                  <a:gd name="connsiteY45" fmla="*/ 11144 h 27414"/>
                  <a:gd name="connsiteX46" fmla="*/ 14764 w 25658"/>
                  <a:gd name="connsiteY46" fmla="*/ 11751 h 27414"/>
                  <a:gd name="connsiteX47" fmla="*/ 14443 w 25658"/>
                  <a:gd name="connsiteY47" fmla="*/ 11501 h 27414"/>
                  <a:gd name="connsiteX48" fmla="*/ 14443 w 25658"/>
                  <a:gd name="connsiteY48" fmla="*/ 11501 h 27414"/>
                  <a:gd name="connsiteX49" fmla="*/ 16336 w 25658"/>
                  <a:gd name="connsiteY49" fmla="*/ 11751 h 27414"/>
                  <a:gd name="connsiteX50" fmla="*/ 16836 w 25658"/>
                  <a:gd name="connsiteY50" fmla="*/ 12323 h 27414"/>
                  <a:gd name="connsiteX51" fmla="*/ 16729 w 25658"/>
                  <a:gd name="connsiteY51" fmla="*/ 12001 h 27414"/>
                  <a:gd name="connsiteX52" fmla="*/ 16622 w 25658"/>
                  <a:gd name="connsiteY52" fmla="*/ 11715 h 27414"/>
                  <a:gd name="connsiteX53" fmla="*/ 16943 w 25658"/>
                  <a:gd name="connsiteY53" fmla="*/ 12144 h 27414"/>
                  <a:gd name="connsiteX54" fmla="*/ 16907 w 25658"/>
                  <a:gd name="connsiteY54" fmla="*/ 11966 h 27414"/>
                  <a:gd name="connsiteX55" fmla="*/ 17229 w 25658"/>
                  <a:gd name="connsiteY55" fmla="*/ 12430 h 27414"/>
                  <a:gd name="connsiteX56" fmla="*/ 17836 w 25658"/>
                  <a:gd name="connsiteY56" fmla="*/ 13109 h 27414"/>
                  <a:gd name="connsiteX57" fmla="*/ 17443 w 25658"/>
                  <a:gd name="connsiteY57" fmla="*/ 15538 h 27414"/>
                  <a:gd name="connsiteX58" fmla="*/ 16300 w 25658"/>
                  <a:gd name="connsiteY58" fmla="*/ 15787 h 27414"/>
                  <a:gd name="connsiteX59" fmla="*/ 15407 w 25658"/>
                  <a:gd name="connsiteY59" fmla="*/ 15252 h 27414"/>
                  <a:gd name="connsiteX60" fmla="*/ 14979 w 25658"/>
                  <a:gd name="connsiteY60" fmla="*/ 15466 h 27414"/>
                  <a:gd name="connsiteX61" fmla="*/ 14836 w 25658"/>
                  <a:gd name="connsiteY61" fmla="*/ 14645 h 27414"/>
                  <a:gd name="connsiteX62" fmla="*/ 13228 w 25658"/>
                  <a:gd name="connsiteY62" fmla="*/ 12287 h 27414"/>
                  <a:gd name="connsiteX63" fmla="*/ 2370 w 25658"/>
                  <a:gd name="connsiteY63" fmla="*/ 15359 h 27414"/>
                  <a:gd name="connsiteX64" fmla="*/ 2013 w 25658"/>
                  <a:gd name="connsiteY64" fmla="*/ 15323 h 27414"/>
                  <a:gd name="connsiteX65" fmla="*/ 3656 w 25658"/>
                  <a:gd name="connsiteY65" fmla="*/ 19681 h 27414"/>
                  <a:gd name="connsiteX66" fmla="*/ 3763 w 25658"/>
                  <a:gd name="connsiteY66" fmla="*/ 22038 h 27414"/>
                  <a:gd name="connsiteX67" fmla="*/ 3584 w 25658"/>
                  <a:gd name="connsiteY67" fmla="*/ 22074 h 27414"/>
                  <a:gd name="connsiteX68" fmla="*/ 6228 w 25658"/>
                  <a:gd name="connsiteY68" fmla="*/ 24824 h 27414"/>
                  <a:gd name="connsiteX69" fmla="*/ 5370 w 25658"/>
                  <a:gd name="connsiteY69" fmla="*/ 25181 h 27414"/>
                  <a:gd name="connsiteX70" fmla="*/ 6835 w 25658"/>
                  <a:gd name="connsiteY70" fmla="*/ 26718 h 27414"/>
                  <a:gd name="connsiteX71" fmla="*/ 13621 w 25658"/>
                  <a:gd name="connsiteY71" fmla="*/ 25860 h 27414"/>
                  <a:gd name="connsiteX72" fmla="*/ 13407 w 25658"/>
                  <a:gd name="connsiteY72" fmla="*/ 26253 h 27414"/>
                  <a:gd name="connsiteX73" fmla="*/ 15514 w 25658"/>
                  <a:gd name="connsiteY73" fmla="*/ 24932 h 27414"/>
                  <a:gd name="connsiteX74" fmla="*/ 15550 w 25658"/>
                  <a:gd name="connsiteY74" fmla="*/ 25253 h 27414"/>
                  <a:gd name="connsiteX75" fmla="*/ 18408 w 25658"/>
                  <a:gd name="connsiteY75" fmla="*/ 22967 h 27414"/>
                  <a:gd name="connsiteX76" fmla="*/ 18515 w 25658"/>
                  <a:gd name="connsiteY76" fmla="*/ 23896 h 27414"/>
                  <a:gd name="connsiteX77" fmla="*/ 19872 w 25658"/>
                  <a:gd name="connsiteY77" fmla="*/ 22610 h 27414"/>
                  <a:gd name="connsiteX78" fmla="*/ 19336 w 25658"/>
                  <a:gd name="connsiteY78" fmla="*/ 22824 h 27414"/>
                  <a:gd name="connsiteX79" fmla="*/ 21301 w 25658"/>
                  <a:gd name="connsiteY79" fmla="*/ 20788 h 27414"/>
                  <a:gd name="connsiteX80" fmla="*/ 21658 w 25658"/>
                  <a:gd name="connsiteY80" fmla="*/ 18931 h 27414"/>
                  <a:gd name="connsiteX81" fmla="*/ 21158 w 25658"/>
                  <a:gd name="connsiteY81" fmla="*/ 16288 h 27414"/>
                  <a:gd name="connsiteX82" fmla="*/ 20694 w 25658"/>
                  <a:gd name="connsiteY82" fmla="*/ 15216 h 27414"/>
                  <a:gd name="connsiteX83" fmla="*/ 19944 w 25658"/>
                  <a:gd name="connsiteY83" fmla="*/ 14001 h 27414"/>
                  <a:gd name="connsiteX84" fmla="*/ 19408 w 25658"/>
                  <a:gd name="connsiteY84" fmla="*/ 12287 h 27414"/>
                  <a:gd name="connsiteX85" fmla="*/ 19622 w 25658"/>
                  <a:gd name="connsiteY85" fmla="*/ 11966 h 27414"/>
                  <a:gd name="connsiteX86" fmla="*/ 19801 w 25658"/>
                  <a:gd name="connsiteY86" fmla="*/ 10930 h 27414"/>
                  <a:gd name="connsiteX87" fmla="*/ 20979 w 25658"/>
                  <a:gd name="connsiteY87" fmla="*/ 10323 h 27414"/>
                  <a:gd name="connsiteX88" fmla="*/ 20194 w 25658"/>
                  <a:gd name="connsiteY88" fmla="*/ 8679 h 27414"/>
                  <a:gd name="connsiteX89" fmla="*/ 19372 w 25658"/>
                  <a:gd name="connsiteY89" fmla="*/ 7572 h 27414"/>
                  <a:gd name="connsiteX90" fmla="*/ 17158 w 25658"/>
                  <a:gd name="connsiteY90" fmla="*/ 5786 h 27414"/>
                  <a:gd name="connsiteX91" fmla="*/ 17015 w 25658"/>
                  <a:gd name="connsiteY91" fmla="*/ 4607 h 27414"/>
                  <a:gd name="connsiteX92" fmla="*/ 13657 w 25658"/>
                  <a:gd name="connsiteY92" fmla="*/ 3893 h 27414"/>
                  <a:gd name="connsiteX93" fmla="*/ 11157 w 25658"/>
                  <a:gd name="connsiteY93" fmla="*/ 2607 h 27414"/>
                  <a:gd name="connsiteX94" fmla="*/ 9871 w 25658"/>
                  <a:gd name="connsiteY94" fmla="*/ 1357 h 27414"/>
                  <a:gd name="connsiteX95" fmla="*/ 9585 w 25658"/>
                  <a:gd name="connsiteY95" fmla="*/ 2357 h 27414"/>
                  <a:gd name="connsiteX96" fmla="*/ 8335 w 25658"/>
                  <a:gd name="connsiteY96" fmla="*/ 1286 h 27414"/>
                  <a:gd name="connsiteX97" fmla="*/ 5227 w 25658"/>
                  <a:gd name="connsiteY97" fmla="*/ 3965 h 27414"/>
                  <a:gd name="connsiteX98" fmla="*/ 4513 w 25658"/>
                  <a:gd name="connsiteY98" fmla="*/ 5286 h 27414"/>
                  <a:gd name="connsiteX99" fmla="*/ 3442 w 25658"/>
                  <a:gd name="connsiteY99" fmla="*/ 5215 h 27414"/>
                  <a:gd name="connsiteX100" fmla="*/ 3442 w 25658"/>
                  <a:gd name="connsiteY100" fmla="*/ 5215 h 27414"/>
                  <a:gd name="connsiteX101" fmla="*/ 2298 w 25658"/>
                  <a:gd name="connsiteY101" fmla="*/ 4929 h 27414"/>
                  <a:gd name="connsiteX102" fmla="*/ 2584 w 25658"/>
                  <a:gd name="connsiteY102" fmla="*/ 4750 h 27414"/>
                  <a:gd name="connsiteX103" fmla="*/ 1977 w 25658"/>
                  <a:gd name="connsiteY103" fmla="*/ 4250 h 27414"/>
                  <a:gd name="connsiteX104" fmla="*/ 1691 w 25658"/>
                  <a:gd name="connsiteY104" fmla="*/ 4179 h 27414"/>
                  <a:gd name="connsiteX105" fmla="*/ 1691 w 25658"/>
                  <a:gd name="connsiteY105" fmla="*/ 4179 h 27414"/>
                  <a:gd name="connsiteX106" fmla="*/ 763 w 25658"/>
                  <a:gd name="connsiteY106" fmla="*/ 8822 h 27414"/>
                  <a:gd name="connsiteX107" fmla="*/ 1763 w 25658"/>
                  <a:gd name="connsiteY107" fmla="*/ 8215 h 27414"/>
                  <a:gd name="connsiteX108" fmla="*/ 1334 w 25658"/>
                  <a:gd name="connsiteY108" fmla="*/ 9894 h 27414"/>
                  <a:gd name="connsiteX109" fmla="*/ 620 w 25658"/>
                  <a:gd name="connsiteY109" fmla="*/ 9430 h 27414"/>
                  <a:gd name="connsiteX110" fmla="*/ 84 w 25658"/>
                  <a:gd name="connsiteY110" fmla="*/ 12180 h 27414"/>
                  <a:gd name="connsiteX111" fmla="*/ 977 w 25658"/>
                  <a:gd name="connsiteY111" fmla="*/ 11751 h 27414"/>
                  <a:gd name="connsiteX112" fmla="*/ 763 w 25658"/>
                  <a:gd name="connsiteY112" fmla="*/ 14859 h 27414"/>
                  <a:gd name="connsiteX113" fmla="*/ 2298 w 25658"/>
                  <a:gd name="connsiteY113" fmla="*/ 14537 h 27414"/>
                  <a:gd name="connsiteX114" fmla="*/ 2977 w 25658"/>
                  <a:gd name="connsiteY114" fmla="*/ 19895 h 27414"/>
                  <a:gd name="connsiteX115" fmla="*/ 4370 w 25658"/>
                  <a:gd name="connsiteY115" fmla="*/ 19681 h 27414"/>
                  <a:gd name="connsiteX116" fmla="*/ 3691 w 25658"/>
                  <a:gd name="connsiteY116" fmla="*/ 20288 h 27414"/>
                  <a:gd name="connsiteX117" fmla="*/ 4513 w 25658"/>
                  <a:gd name="connsiteY117" fmla="*/ 22610 h 27414"/>
                  <a:gd name="connsiteX118" fmla="*/ 3977 w 25658"/>
                  <a:gd name="connsiteY118" fmla="*/ 22967 h 27414"/>
                  <a:gd name="connsiteX119" fmla="*/ 5620 w 25658"/>
                  <a:gd name="connsiteY119" fmla="*/ 21860 h 27414"/>
                  <a:gd name="connsiteX120" fmla="*/ 7728 w 25658"/>
                  <a:gd name="connsiteY120" fmla="*/ 22824 h 27414"/>
                  <a:gd name="connsiteX121" fmla="*/ 9014 w 25658"/>
                  <a:gd name="connsiteY121" fmla="*/ 21753 h 27414"/>
                  <a:gd name="connsiteX122" fmla="*/ 8371 w 25658"/>
                  <a:gd name="connsiteY122" fmla="*/ 22396 h 27414"/>
                  <a:gd name="connsiteX123" fmla="*/ 9192 w 25658"/>
                  <a:gd name="connsiteY123" fmla="*/ 22503 h 27414"/>
                  <a:gd name="connsiteX124" fmla="*/ 9014 w 25658"/>
                  <a:gd name="connsiteY124" fmla="*/ 23717 h 27414"/>
                  <a:gd name="connsiteX125" fmla="*/ 8085 w 25658"/>
                  <a:gd name="connsiteY125" fmla="*/ 24432 h 27414"/>
                  <a:gd name="connsiteX126" fmla="*/ 9907 w 25658"/>
                  <a:gd name="connsiteY126" fmla="*/ 23610 h 27414"/>
                  <a:gd name="connsiteX127" fmla="*/ 10835 w 25658"/>
                  <a:gd name="connsiteY127" fmla="*/ 24503 h 27414"/>
                  <a:gd name="connsiteX128" fmla="*/ 15122 w 25658"/>
                  <a:gd name="connsiteY128" fmla="*/ 26396 h 27414"/>
                  <a:gd name="connsiteX129" fmla="*/ 18336 w 25658"/>
                  <a:gd name="connsiteY129" fmla="*/ 23467 h 27414"/>
                  <a:gd name="connsiteX130" fmla="*/ 19872 w 25658"/>
                  <a:gd name="connsiteY130" fmla="*/ 22895 h 27414"/>
                  <a:gd name="connsiteX131" fmla="*/ 20765 w 25658"/>
                  <a:gd name="connsiteY131" fmla="*/ 20752 h 27414"/>
                  <a:gd name="connsiteX132" fmla="*/ 22658 w 25658"/>
                  <a:gd name="connsiteY132" fmla="*/ 21824 h 27414"/>
                  <a:gd name="connsiteX133" fmla="*/ 23444 w 25658"/>
                  <a:gd name="connsiteY133" fmla="*/ 19431 h 27414"/>
                  <a:gd name="connsiteX134" fmla="*/ 23480 w 25658"/>
                  <a:gd name="connsiteY134" fmla="*/ 19574 h 27414"/>
                  <a:gd name="connsiteX135" fmla="*/ 25659 w 25658"/>
                  <a:gd name="connsiteY135" fmla="*/ 14502 h 27414"/>
                  <a:gd name="connsiteX136" fmla="*/ 24087 w 25658"/>
                  <a:gd name="connsiteY136" fmla="*/ 13323 h 27414"/>
                  <a:gd name="connsiteX137" fmla="*/ 23087 w 25658"/>
                  <a:gd name="connsiteY137" fmla="*/ 8573 h 27414"/>
                  <a:gd name="connsiteX138" fmla="*/ 23873 w 25658"/>
                  <a:gd name="connsiteY138" fmla="*/ 6393 h 27414"/>
                  <a:gd name="connsiteX139" fmla="*/ 24158 w 25658"/>
                  <a:gd name="connsiteY139" fmla="*/ 6644 h 27414"/>
                  <a:gd name="connsiteX140" fmla="*/ 21444 w 25658"/>
                  <a:gd name="connsiteY140" fmla="*/ 2322 h 27414"/>
                  <a:gd name="connsiteX141" fmla="*/ 18443 w 25658"/>
                  <a:gd name="connsiteY141" fmla="*/ 2215 h 27414"/>
                  <a:gd name="connsiteX142" fmla="*/ 18300 w 25658"/>
                  <a:gd name="connsiteY142" fmla="*/ 1393 h 27414"/>
                  <a:gd name="connsiteX143" fmla="*/ 18550 w 25658"/>
                  <a:gd name="connsiteY143" fmla="*/ 464 h 27414"/>
                  <a:gd name="connsiteX144" fmla="*/ 17979 w 25658"/>
                  <a:gd name="connsiteY144" fmla="*/ 750 h 27414"/>
                  <a:gd name="connsiteX145" fmla="*/ 18050 w 25658"/>
                  <a:gd name="connsiteY145" fmla="*/ 571 h 27414"/>
                  <a:gd name="connsiteX146" fmla="*/ 17515 w 25658"/>
                  <a:gd name="connsiteY146" fmla="*/ 1000 h 27414"/>
                  <a:gd name="connsiteX147" fmla="*/ 17407 w 25658"/>
                  <a:gd name="connsiteY147" fmla="*/ 1500 h 27414"/>
                  <a:gd name="connsiteX148" fmla="*/ 16979 w 25658"/>
                  <a:gd name="connsiteY148" fmla="*/ 821 h 27414"/>
                  <a:gd name="connsiteX149" fmla="*/ 15979 w 25658"/>
                  <a:gd name="connsiteY149" fmla="*/ 0 h 27414"/>
                  <a:gd name="connsiteX150" fmla="*/ 12193 w 25658"/>
                  <a:gd name="connsiteY150" fmla="*/ 1322 h 27414"/>
                  <a:gd name="connsiteX151" fmla="*/ 10764 w 25658"/>
                  <a:gd name="connsiteY151" fmla="*/ 1429 h 27414"/>
                  <a:gd name="connsiteX152" fmla="*/ 9192 w 25658"/>
                  <a:gd name="connsiteY152" fmla="*/ 6251 h 27414"/>
                  <a:gd name="connsiteX153" fmla="*/ 8299 w 25658"/>
                  <a:gd name="connsiteY153" fmla="*/ 4786 h 27414"/>
                  <a:gd name="connsiteX154" fmla="*/ 7835 w 25658"/>
                  <a:gd name="connsiteY154" fmla="*/ 6001 h 27414"/>
                  <a:gd name="connsiteX155" fmla="*/ 7799 w 25658"/>
                  <a:gd name="connsiteY155" fmla="*/ 4607 h 27414"/>
                  <a:gd name="connsiteX156" fmla="*/ 6549 w 25658"/>
                  <a:gd name="connsiteY156" fmla="*/ 6751 h 27414"/>
                  <a:gd name="connsiteX157" fmla="*/ 5978 w 25658"/>
                  <a:gd name="connsiteY157" fmla="*/ 8965 h 27414"/>
                  <a:gd name="connsiteX158" fmla="*/ 6692 w 25658"/>
                  <a:gd name="connsiteY158" fmla="*/ 9501 h 27414"/>
                  <a:gd name="connsiteX159" fmla="*/ 6549 w 25658"/>
                  <a:gd name="connsiteY159" fmla="*/ 9572 h 27414"/>
                  <a:gd name="connsiteX160" fmla="*/ 7549 w 25658"/>
                  <a:gd name="connsiteY160" fmla="*/ 10359 h 27414"/>
                  <a:gd name="connsiteX161" fmla="*/ 5620 w 25658"/>
                  <a:gd name="connsiteY161" fmla="*/ 10680 h 27414"/>
                  <a:gd name="connsiteX162" fmla="*/ 6870 w 25658"/>
                  <a:gd name="connsiteY162" fmla="*/ 13109 h 27414"/>
                  <a:gd name="connsiteX163" fmla="*/ 7799 w 25658"/>
                  <a:gd name="connsiteY163" fmla="*/ 13037 h 27414"/>
                  <a:gd name="connsiteX164" fmla="*/ 7621 w 25658"/>
                  <a:gd name="connsiteY164" fmla="*/ 13716 h 27414"/>
                  <a:gd name="connsiteX165" fmla="*/ 6406 w 25658"/>
                  <a:gd name="connsiteY165" fmla="*/ 13787 h 27414"/>
                  <a:gd name="connsiteX166" fmla="*/ 8656 w 25658"/>
                  <a:gd name="connsiteY166" fmla="*/ 14466 h 27414"/>
                  <a:gd name="connsiteX167" fmla="*/ 6870 w 25658"/>
                  <a:gd name="connsiteY167" fmla="*/ 14144 h 27414"/>
                  <a:gd name="connsiteX168" fmla="*/ 8049 w 25658"/>
                  <a:gd name="connsiteY168" fmla="*/ 15466 h 27414"/>
                  <a:gd name="connsiteX169" fmla="*/ 10585 w 25658"/>
                  <a:gd name="connsiteY169" fmla="*/ 15145 h 27414"/>
                  <a:gd name="connsiteX170" fmla="*/ 12121 w 25658"/>
                  <a:gd name="connsiteY170" fmla="*/ 15145 h 27414"/>
                  <a:gd name="connsiteX171" fmla="*/ 13300 w 25658"/>
                  <a:gd name="connsiteY171" fmla="*/ 14894 h 27414"/>
                  <a:gd name="connsiteX172" fmla="*/ 13978 w 25658"/>
                  <a:gd name="connsiteY172" fmla="*/ 13466 h 27414"/>
                  <a:gd name="connsiteX173" fmla="*/ 17086 w 25658"/>
                  <a:gd name="connsiteY173" fmla="*/ 12359 h 27414"/>
                  <a:gd name="connsiteX174" fmla="*/ 18336 w 25658"/>
                  <a:gd name="connsiteY174" fmla="*/ 11858 h 27414"/>
                  <a:gd name="connsiteX175" fmla="*/ 19229 w 25658"/>
                  <a:gd name="connsiteY175" fmla="*/ 11573 h 27414"/>
                  <a:gd name="connsiteX176" fmla="*/ 20122 w 25658"/>
                  <a:gd name="connsiteY176" fmla="*/ 12430 h 27414"/>
                  <a:gd name="connsiteX177" fmla="*/ 20694 w 25658"/>
                  <a:gd name="connsiteY177" fmla="*/ 13252 h 27414"/>
                  <a:gd name="connsiteX178" fmla="*/ 20765 w 25658"/>
                  <a:gd name="connsiteY178" fmla="*/ 13323 h 27414"/>
                  <a:gd name="connsiteX179" fmla="*/ 18765 w 25658"/>
                  <a:gd name="connsiteY179" fmla="*/ 13466 h 27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</a:cxnLst>
                <a:rect l="l" t="t" r="r" b="b"/>
                <a:pathLst>
                  <a:path w="25658" h="27414">
                    <a:moveTo>
                      <a:pt x="18765" y="13466"/>
                    </a:moveTo>
                    <a:cubicBezTo>
                      <a:pt x="18801" y="13216"/>
                      <a:pt x="19443" y="13144"/>
                      <a:pt x="19872" y="13252"/>
                    </a:cubicBezTo>
                    <a:cubicBezTo>
                      <a:pt x="20086" y="13323"/>
                      <a:pt x="20301" y="13287"/>
                      <a:pt x="20336" y="13395"/>
                    </a:cubicBezTo>
                    <a:cubicBezTo>
                      <a:pt x="20336" y="13537"/>
                      <a:pt x="20301" y="13644"/>
                      <a:pt x="20194" y="13752"/>
                    </a:cubicBezTo>
                    <a:cubicBezTo>
                      <a:pt x="20158" y="13787"/>
                      <a:pt x="20086" y="13859"/>
                      <a:pt x="19979" y="13895"/>
                    </a:cubicBezTo>
                    <a:lnTo>
                      <a:pt x="18515" y="12823"/>
                    </a:lnTo>
                    <a:lnTo>
                      <a:pt x="18515" y="12823"/>
                    </a:lnTo>
                    <a:lnTo>
                      <a:pt x="18515" y="12823"/>
                    </a:lnTo>
                    <a:lnTo>
                      <a:pt x="18515" y="12823"/>
                    </a:lnTo>
                    <a:lnTo>
                      <a:pt x="18550" y="12859"/>
                    </a:lnTo>
                    <a:lnTo>
                      <a:pt x="18622" y="12894"/>
                    </a:lnTo>
                    <a:lnTo>
                      <a:pt x="18729" y="12966"/>
                    </a:lnTo>
                    <a:lnTo>
                      <a:pt x="18943" y="13109"/>
                    </a:lnTo>
                    <a:lnTo>
                      <a:pt x="19408" y="13430"/>
                    </a:lnTo>
                    <a:cubicBezTo>
                      <a:pt x="19979" y="13895"/>
                      <a:pt x="19979" y="13930"/>
                      <a:pt x="19908" y="13859"/>
                    </a:cubicBezTo>
                    <a:cubicBezTo>
                      <a:pt x="19872" y="13859"/>
                      <a:pt x="19872" y="13823"/>
                      <a:pt x="19944" y="13716"/>
                    </a:cubicBezTo>
                    <a:cubicBezTo>
                      <a:pt x="20015" y="13573"/>
                      <a:pt x="20086" y="13395"/>
                      <a:pt x="20122" y="13180"/>
                    </a:cubicBezTo>
                    <a:lnTo>
                      <a:pt x="12228" y="11823"/>
                    </a:lnTo>
                    <a:cubicBezTo>
                      <a:pt x="12371" y="11358"/>
                      <a:pt x="12586" y="10894"/>
                      <a:pt x="12907" y="10465"/>
                    </a:cubicBezTo>
                    <a:cubicBezTo>
                      <a:pt x="13193" y="9823"/>
                      <a:pt x="14050" y="9323"/>
                      <a:pt x="13550" y="9608"/>
                    </a:cubicBezTo>
                    <a:lnTo>
                      <a:pt x="13478" y="9644"/>
                    </a:lnTo>
                    <a:cubicBezTo>
                      <a:pt x="13264" y="9751"/>
                      <a:pt x="13050" y="9787"/>
                      <a:pt x="12871" y="9787"/>
                    </a:cubicBezTo>
                    <a:lnTo>
                      <a:pt x="12871" y="9787"/>
                    </a:lnTo>
                    <a:cubicBezTo>
                      <a:pt x="12371" y="9929"/>
                      <a:pt x="11907" y="9894"/>
                      <a:pt x="11621" y="9894"/>
                    </a:cubicBezTo>
                    <a:lnTo>
                      <a:pt x="11657" y="9894"/>
                    </a:lnTo>
                    <a:cubicBezTo>
                      <a:pt x="11407" y="9894"/>
                      <a:pt x="11157" y="9894"/>
                      <a:pt x="10907" y="9858"/>
                    </a:cubicBezTo>
                    <a:lnTo>
                      <a:pt x="11050" y="9858"/>
                    </a:lnTo>
                    <a:cubicBezTo>
                      <a:pt x="9442" y="9644"/>
                      <a:pt x="10121" y="9751"/>
                      <a:pt x="9692" y="9823"/>
                    </a:cubicBezTo>
                    <a:lnTo>
                      <a:pt x="10728" y="10108"/>
                    </a:lnTo>
                    <a:cubicBezTo>
                      <a:pt x="9514" y="10037"/>
                      <a:pt x="11407" y="11216"/>
                      <a:pt x="9871" y="11037"/>
                    </a:cubicBezTo>
                    <a:lnTo>
                      <a:pt x="9657" y="10894"/>
                    </a:lnTo>
                    <a:cubicBezTo>
                      <a:pt x="11550" y="13144"/>
                      <a:pt x="7549" y="10608"/>
                      <a:pt x="9228" y="12608"/>
                    </a:cubicBezTo>
                    <a:cubicBezTo>
                      <a:pt x="9049" y="12323"/>
                      <a:pt x="8835" y="12216"/>
                      <a:pt x="8692" y="12001"/>
                    </a:cubicBezTo>
                    <a:lnTo>
                      <a:pt x="8728" y="12109"/>
                    </a:lnTo>
                    <a:lnTo>
                      <a:pt x="16657" y="11037"/>
                    </a:lnTo>
                    <a:cubicBezTo>
                      <a:pt x="16479" y="11251"/>
                      <a:pt x="16157" y="11430"/>
                      <a:pt x="15157" y="13002"/>
                    </a:cubicBezTo>
                    <a:cubicBezTo>
                      <a:pt x="14943" y="12859"/>
                      <a:pt x="15336" y="12323"/>
                      <a:pt x="15764" y="11644"/>
                    </a:cubicBezTo>
                    <a:cubicBezTo>
                      <a:pt x="15264" y="12394"/>
                      <a:pt x="14871" y="12608"/>
                      <a:pt x="14657" y="12502"/>
                    </a:cubicBezTo>
                    <a:lnTo>
                      <a:pt x="14943" y="12287"/>
                    </a:lnTo>
                    <a:cubicBezTo>
                      <a:pt x="14729" y="12251"/>
                      <a:pt x="14514" y="12216"/>
                      <a:pt x="14300" y="12144"/>
                    </a:cubicBezTo>
                    <a:lnTo>
                      <a:pt x="13228" y="13501"/>
                    </a:lnTo>
                    <a:cubicBezTo>
                      <a:pt x="13264" y="12859"/>
                      <a:pt x="14586" y="11930"/>
                      <a:pt x="14121" y="12001"/>
                    </a:cubicBezTo>
                    <a:lnTo>
                      <a:pt x="13086" y="13002"/>
                    </a:lnTo>
                    <a:cubicBezTo>
                      <a:pt x="12907" y="12394"/>
                      <a:pt x="14479" y="10822"/>
                      <a:pt x="15407" y="10323"/>
                    </a:cubicBezTo>
                    <a:cubicBezTo>
                      <a:pt x="14586" y="10822"/>
                      <a:pt x="13264" y="11180"/>
                      <a:pt x="12943" y="11144"/>
                    </a:cubicBezTo>
                    <a:cubicBezTo>
                      <a:pt x="12943" y="11144"/>
                      <a:pt x="12728" y="11144"/>
                      <a:pt x="12800" y="11144"/>
                    </a:cubicBezTo>
                    <a:lnTo>
                      <a:pt x="14764" y="11751"/>
                    </a:lnTo>
                    <a:cubicBezTo>
                      <a:pt x="14514" y="12001"/>
                      <a:pt x="14407" y="11751"/>
                      <a:pt x="14443" y="11501"/>
                    </a:cubicBezTo>
                    <a:lnTo>
                      <a:pt x="14443" y="11501"/>
                    </a:lnTo>
                    <a:cubicBezTo>
                      <a:pt x="14621" y="11073"/>
                      <a:pt x="15443" y="11037"/>
                      <a:pt x="16336" y="11751"/>
                    </a:cubicBezTo>
                    <a:lnTo>
                      <a:pt x="16836" y="12323"/>
                    </a:lnTo>
                    <a:cubicBezTo>
                      <a:pt x="17443" y="13109"/>
                      <a:pt x="16157" y="11251"/>
                      <a:pt x="16729" y="12001"/>
                    </a:cubicBezTo>
                    <a:lnTo>
                      <a:pt x="16622" y="11715"/>
                    </a:lnTo>
                    <a:cubicBezTo>
                      <a:pt x="16729" y="11858"/>
                      <a:pt x="16872" y="12037"/>
                      <a:pt x="16943" y="12144"/>
                    </a:cubicBezTo>
                    <a:cubicBezTo>
                      <a:pt x="17050" y="12216"/>
                      <a:pt x="16979" y="12109"/>
                      <a:pt x="16907" y="11966"/>
                    </a:cubicBezTo>
                    <a:lnTo>
                      <a:pt x="17229" y="12430"/>
                    </a:lnTo>
                    <a:cubicBezTo>
                      <a:pt x="17550" y="12823"/>
                      <a:pt x="17586" y="12537"/>
                      <a:pt x="17836" y="13109"/>
                    </a:cubicBezTo>
                    <a:cubicBezTo>
                      <a:pt x="17943" y="13573"/>
                      <a:pt x="18193" y="14216"/>
                      <a:pt x="17443" y="15538"/>
                    </a:cubicBezTo>
                    <a:cubicBezTo>
                      <a:pt x="16943" y="16574"/>
                      <a:pt x="16300" y="16359"/>
                      <a:pt x="16300" y="15787"/>
                    </a:cubicBezTo>
                    <a:cubicBezTo>
                      <a:pt x="16193" y="15216"/>
                      <a:pt x="16729" y="14609"/>
                      <a:pt x="15407" y="15252"/>
                    </a:cubicBezTo>
                    <a:cubicBezTo>
                      <a:pt x="15586" y="15109"/>
                      <a:pt x="15122" y="15359"/>
                      <a:pt x="14979" y="15466"/>
                    </a:cubicBezTo>
                    <a:cubicBezTo>
                      <a:pt x="14871" y="15216"/>
                      <a:pt x="14836" y="14930"/>
                      <a:pt x="14836" y="14645"/>
                    </a:cubicBezTo>
                    <a:cubicBezTo>
                      <a:pt x="14800" y="14394"/>
                      <a:pt x="14871" y="14430"/>
                      <a:pt x="13228" y="12287"/>
                    </a:cubicBezTo>
                    <a:cubicBezTo>
                      <a:pt x="11585" y="10537"/>
                      <a:pt x="8406" y="9929"/>
                      <a:pt x="2370" y="15359"/>
                    </a:cubicBezTo>
                    <a:lnTo>
                      <a:pt x="2013" y="15323"/>
                    </a:lnTo>
                    <a:cubicBezTo>
                      <a:pt x="1406" y="17359"/>
                      <a:pt x="1620" y="19109"/>
                      <a:pt x="3656" y="19681"/>
                    </a:cubicBezTo>
                    <a:cubicBezTo>
                      <a:pt x="1798" y="20788"/>
                      <a:pt x="4084" y="21324"/>
                      <a:pt x="3763" y="22038"/>
                    </a:cubicBezTo>
                    <a:lnTo>
                      <a:pt x="3584" y="22074"/>
                    </a:lnTo>
                    <a:cubicBezTo>
                      <a:pt x="5513" y="22217"/>
                      <a:pt x="4084" y="25110"/>
                      <a:pt x="6228" y="24824"/>
                    </a:cubicBezTo>
                    <a:cubicBezTo>
                      <a:pt x="6085" y="24932"/>
                      <a:pt x="5620" y="25324"/>
                      <a:pt x="5370" y="25181"/>
                    </a:cubicBezTo>
                    <a:cubicBezTo>
                      <a:pt x="6299" y="25610"/>
                      <a:pt x="7585" y="25646"/>
                      <a:pt x="6835" y="26718"/>
                    </a:cubicBezTo>
                    <a:cubicBezTo>
                      <a:pt x="8728" y="27325"/>
                      <a:pt x="11442" y="28253"/>
                      <a:pt x="13621" y="25860"/>
                    </a:cubicBezTo>
                    <a:lnTo>
                      <a:pt x="13407" y="26253"/>
                    </a:lnTo>
                    <a:cubicBezTo>
                      <a:pt x="14621" y="24646"/>
                      <a:pt x="14479" y="25860"/>
                      <a:pt x="15514" y="24932"/>
                    </a:cubicBezTo>
                    <a:cubicBezTo>
                      <a:pt x="15514" y="25110"/>
                      <a:pt x="15550" y="25181"/>
                      <a:pt x="15550" y="25253"/>
                    </a:cubicBezTo>
                    <a:cubicBezTo>
                      <a:pt x="16586" y="23503"/>
                      <a:pt x="17836" y="24039"/>
                      <a:pt x="18408" y="22967"/>
                    </a:cubicBezTo>
                    <a:lnTo>
                      <a:pt x="18515" y="23896"/>
                    </a:lnTo>
                    <a:cubicBezTo>
                      <a:pt x="19015" y="23574"/>
                      <a:pt x="19443" y="23038"/>
                      <a:pt x="19872" y="22610"/>
                    </a:cubicBezTo>
                    <a:lnTo>
                      <a:pt x="19336" y="22824"/>
                    </a:lnTo>
                    <a:cubicBezTo>
                      <a:pt x="18908" y="20074"/>
                      <a:pt x="20765" y="23682"/>
                      <a:pt x="21301" y="20788"/>
                    </a:cubicBezTo>
                    <a:cubicBezTo>
                      <a:pt x="21515" y="20681"/>
                      <a:pt x="21658" y="19931"/>
                      <a:pt x="21658" y="18931"/>
                    </a:cubicBezTo>
                    <a:cubicBezTo>
                      <a:pt x="21622" y="18038"/>
                      <a:pt x="21444" y="17073"/>
                      <a:pt x="21158" y="16288"/>
                    </a:cubicBezTo>
                    <a:cubicBezTo>
                      <a:pt x="21015" y="15895"/>
                      <a:pt x="20837" y="15538"/>
                      <a:pt x="20694" y="15216"/>
                    </a:cubicBezTo>
                    <a:cubicBezTo>
                      <a:pt x="20408" y="14752"/>
                      <a:pt x="20122" y="14323"/>
                      <a:pt x="19944" y="14001"/>
                    </a:cubicBezTo>
                    <a:cubicBezTo>
                      <a:pt x="19515" y="13323"/>
                      <a:pt x="19336" y="12966"/>
                      <a:pt x="19408" y="12287"/>
                    </a:cubicBezTo>
                    <a:cubicBezTo>
                      <a:pt x="18943" y="12073"/>
                      <a:pt x="19265" y="12037"/>
                      <a:pt x="19622" y="11966"/>
                    </a:cubicBezTo>
                    <a:cubicBezTo>
                      <a:pt x="19979" y="11930"/>
                      <a:pt x="20336" y="11823"/>
                      <a:pt x="19801" y="10930"/>
                    </a:cubicBezTo>
                    <a:cubicBezTo>
                      <a:pt x="20479" y="9858"/>
                      <a:pt x="20586" y="11715"/>
                      <a:pt x="20979" y="10323"/>
                    </a:cubicBezTo>
                    <a:cubicBezTo>
                      <a:pt x="20694" y="9537"/>
                      <a:pt x="20515" y="8787"/>
                      <a:pt x="20194" y="8679"/>
                    </a:cubicBezTo>
                    <a:cubicBezTo>
                      <a:pt x="19908" y="8358"/>
                      <a:pt x="19658" y="7965"/>
                      <a:pt x="19372" y="7572"/>
                    </a:cubicBezTo>
                    <a:cubicBezTo>
                      <a:pt x="18872" y="6858"/>
                      <a:pt x="17800" y="5679"/>
                      <a:pt x="17158" y="5786"/>
                    </a:cubicBezTo>
                    <a:lnTo>
                      <a:pt x="17015" y="4607"/>
                    </a:lnTo>
                    <a:cubicBezTo>
                      <a:pt x="15836" y="6001"/>
                      <a:pt x="13728" y="2107"/>
                      <a:pt x="13657" y="3893"/>
                    </a:cubicBezTo>
                    <a:cubicBezTo>
                      <a:pt x="13014" y="4501"/>
                      <a:pt x="11264" y="678"/>
                      <a:pt x="11157" y="2607"/>
                    </a:cubicBezTo>
                    <a:lnTo>
                      <a:pt x="9871" y="1357"/>
                    </a:lnTo>
                    <a:cubicBezTo>
                      <a:pt x="9192" y="1214"/>
                      <a:pt x="10550" y="2929"/>
                      <a:pt x="9585" y="2357"/>
                    </a:cubicBezTo>
                    <a:cubicBezTo>
                      <a:pt x="9049" y="1571"/>
                      <a:pt x="8656" y="2215"/>
                      <a:pt x="8335" y="1286"/>
                    </a:cubicBezTo>
                    <a:cubicBezTo>
                      <a:pt x="6728" y="1464"/>
                      <a:pt x="7692" y="3965"/>
                      <a:pt x="5227" y="3965"/>
                    </a:cubicBezTo>
                    <a:cubicBezTo>
                      <a:pt x="6085" y="5001"/>
                      <a:pt x="3906" y="4607"/>
                      <a:pt x="4513" y="5286"/>
                    </a:cubicBezTo>
                    <a:cubicBezTo>
                      <a:pt x="4299" y="5179"/>
                      <a:pt x="3870" y="5179"/>
                      <a:pt x="3442" y="5215"/>
                    </a:cubicBezTo>
                    <a:lnTo>
                      <a:pt x="3442" y="5215"/>
                    </a:lnTo>
                    <a:cubicBezTo>
                      <a:pt x="3084" y="5608"/>
                      <a:pt x="2691" y="6036"/>
                      <a:pt x="2298" y="4929"/>
                    </a:cubicBezTo>
                    <a:cubicBezTo>
                      <a:pt x="2263" y="4786"/>
                      <a:pt x="2370" y="4607"/>
                      <a:pt x="2584" y="4750"/>
                    </a:cubicBezTo>
                    <a:lnTo>
                      <a:pt x="1977" y="4250"/>
                    </a:lnTo>
                    <a:lnTo>
                      <a:pt x="1691" y="4179"/>
                    </a:lnTo>
                    <a:lnTo>
                      <a:pt x="1691" y="4179"/>
                    </a:lnTo>
                    <a:cubicBezTo>
                      <a:pt x="-95" y="4536"/>
                      <a:pt x="1298" y="7072"/>
                      <a:pt x="763" y="8822"/>
                    </a:cubicBezTo>
                    <a:cubicBezTo>
                      <a:pt x="1155" y="8287"/>
                      <a:pt x="1263" y="7572"/>
                      <a:pt x="1763" y="8215"/>
                    </a:cubicBezTo>
                    <a:cubicBezTo>
                      <a:pt x="1584" y="8751"/>
                      <a:pt x="1441" y="9323"/>
                      <a:pt x="1334" y="9894"/>
                    </a:cubicBezTo>
                    <a:lnTo>
                      <a:pt x="620" y="9430"/>
                    </a:lnTo>
                    <a:cubicBezTo>
                      <a:pt x="370" y="10287"/>
                      <a:pt x="155" y="11251"/>
                      <a:pt x="84" y="12180"/>
                    </a:cubicBezTo>
                    <a:lnTo>
                      <a:pt x="977" y="11751"/>
                    </a:lnTo>
                    <a:cubicBezTo>
                      <a:pt x="584" y="12930"/>
                      <a:pt x="-881" y="13859"/>
                      <a:pt x="763" y="14859"/>
                    </a:cubicBezTo>
                    <a:cubicBezTo>
                      <a:pt x="1620" y="15216"/>
                      <a:pt x="1691" y="13501"/>
                      <a:pt x="2298" y="14537"/>
                    </a:cubicBezTo>
                    <a:cubicBezTo>
                      <a:pt x="2084" y="16073"/>
                      <a:pt x="2191" y="18431"/>
                      <a:pt x="2977" y="19895"/>
                    </a:cubicBezTo>
                    <a:cubicBezTo>
                      <a:pt x="3727" y="19145"/>
                      <a:pt x="3942" y="19502"/>
                      <a:pt x="4370" y="19681"/>
                    </a:cubicBezTo>
                    <a:lnTo>
                      <a:pt x="3691" y="20288"/>
                    </a:lnTo>
                    <a:cubicBezTo>
                      <a:pt x="5692" y="20681"/>
                      <a:pt x="2584" y="22110"/>
                      <a:pt x="4513" y="22610"/>
                    </a:cubicBezTo>
                    <a:lnTo>
                      <a:pt x="3977" y="22967"/>
                    </a:lnTo>
                    <a:lnTo>
                      <a:pt x="5620" y="21860"/>
                    </a:lnTo>
                    <a:cubicBezTo>
                      <a:pt x="7799" y="21395"/>
                      <a:pt x="4977" y="23860"/>
                      <a:pt x="7728" y="22824"/>
                    </a:cubicBezTo>
                    <a:cubicBezTo>
                      <a:pt x="7156" y="22610"/>
                      <a:pt x="8728" y="21074"/>
                      <a:pt x="9014" y="21753"/>
                    </a:cubicBezTo>
                    <a:lnTo>
                      <a:pt x="8371" y="22396"/>
                    </a:lnTo>
                    <a:cubicBezTo>
                      <a:pt x="8799" y="22467"/>
                      <a:pt x="9085" y="22217"/>
                      <a:pt x="9192" y="22503"/>
                    </a:cubicBezTo>
                    <a:cubicBezTo>
                      <a:pt x="8764" y="22789"/>
                      <a:pt x="8371" y="23503"/>
                      <a:pt x="9014" y="23717"/>
                    </a:cubicBezTo>
                    <a:lnTo>
                      <a:pt x="8085" y="24432"/>
                    </a:lnTo>
                    <a:cubicBezTo>
                      <a:pt x="8728" y="24182"/>
                      <a:pt x="9335" y="23931"/>
                      <a:pt x="9907" y="23610"/>
                    </a:cubicBezTo>
                    <a:cubicBezTo>
                      <a:pt x="10049" y="24110"/>
                      <a:pt x="10442" y="24324"/>
                      <a:pt x="10835" y="24503"/>
                    </a:cubicBezTo>
                    <a:lnTo>
                      <a:pt x="15122" y="26396"/>
                    </a:lnTo>
                    <a:lnTo>
                      <a:pt x="18336" y="23467"/>
                    </a:lnTo>
                    <a:cubicBezTo>
                      <a:pt x="18836" y="23038"/>
                      <a:pt x="19158" y="22503"/>
                      <a:pt x="19872" y="22895"/>
                    </a:cubicBezTo>
                    <a:cubicBezTo>
                      <a:pt x="19872" y="22895"/>
                      <a:pt x="21622" y="21931"/>
                      <a:pt x="20765" y="20752"/>
                    </a:cubicBezTo>
                    <a:cubicBezTo>
                      <a:pt x="21194" y="21574"/>
                      <a:pt x="22051" y="21003"/>
                      <a:pt x="22658" y="21824"/>
                    </a:cubicBezTo>
                    <a:cubicBezTo>
                      <a:pt x="22230" y="20824"/>
                      <a:pt x="22301" y="19359"/>
                      <a:pt x="23444" y="19431"/>
                    </a:cubicBezTo>
                    <a:lnTo>
                      <a:pt x="23480" y="19574"/>
                    </a:lnTo>
                    <a:cubicBezTo>
                      <a:pt x="25480" y="18288"/>
                      <a:pt x="23873" y="15966"/>
                      <a:pt x="25659" y="14502"/>
                    </a:cubicBezTo>
                    <a:cubicBezTo>
                      <a:pt x="24623" y="14288"/>
                      <a:pt x="25480" y="13430"/>
                      <a:pt x="24087" y="13323"/>
                    </a:cubicBezTo>
                    <a:cubicBezTo>
                      <a:pt x="23265" y="11430"/>
                      <a:pt x="27373" y="9251"/>
                      <a:pt x="23087" y="8573"/>
                    </a:cubicBezTo>
                    <a:cubicBezTo>
                      <a:pt x="22765" y="7608"/>
                      <a:pt x="23801" y="7108"/>
                      <a:pt x="23873" y="6393"/>
                    </a:cubicBezTo>
                    <a:lnTo>
                      <a:pt x="24158" y="6644"/>
                    </a:lnTo>
                    <a:cubicBezTo>
                      <a:pt x="23087" y="4393"/>
                      <a:pt x="22551" y="3822"/>
                      <a:pt x="21444" y="2322"/>
                    </a:cubicBezTo>
                    <a:cubicBezTo>
                      <a:pt x="20479" y="1929"/>
                      <a:pt x="19158" y="3357"/>
                      <a:pt x="18443" y="2215"/>
                    </a:cubicBezTo>
                    <a:cubicBezTo>
                      <a:pt x="19229" y="1822"/>
                      <a:pt x="18693" y="1607"/>
                      <a:pt x="18300" y="1393"/>
                    </a:cubicBezTo>
                    <a:cubicBezTo>
                      <a:pt x="18622" y="1429"/>
                      <a:pt x="18872" y="1250"/>
                      <a:pt x="18550" y="464"/>
                    </a:cubicBezTo>
                    <a:cubicBezTo>
                      <a:pt x="18336" y="643"/>
                      <a:pt x="18158" y="678"/>
                      <a:pt x="17979" y="750"/>
                    </a:cubicBezTo>
                    <a:cubicBezTo>
                      <a:pt x="18015" y="678"/>
                      <a:pt x="18015" y="643"/>
                      <a:pt x="18050" y="571"/>
                    </a:cubicBezTo>
                    <a:cubicBezTo>
                      <a:pt x="17193" y="464"/>
                      <a:pt x="17265" y="750"/>
                      <a:pt x="17515" y="1000"/>
                    </a:cubicBezTo>
                    <a:cubicBezTo>
                      <a:pt x="17443" y="1107"/>
                      <a:pt x="17407" y="1250"/>
                      <a:pt x="17407" y="1500"/>
                    </a:cubicBezTo>
                    <a:cubicBezTo>
                      <a:pt x="17336" y="1179"/>
                      <a:pt x="17193" y="964"/>
                      <a:pt x="16979" y="821"/>
                    </a:cubicBezTo>
                    <a:lnTo>
                      <a:pt x="15979" y="0"/>
                    </a:lnTo>
                    <a:lnTo>
                      <a:pt x="12193" y="1322"/>
                    </a:lnTo>
                    <a:cubicBezTo>
                      <a:pt x="11657" y="1500"/>
                      <a:pt x="11407" y="2143"/>
                      <a:pt x="10764" y="1429"/>
                    </a:cubicBezTo>
                    <a:cubicBezTo>
                      <a:pt x="9585" y="2750"/>
                      <a:pt x="9621" y="4750"/>
                      <a:pt x="9192" y="6251"/>
                    </a:cubicBezTo>
                    <a:cubicBezTo>
                      <a:pt x="8514" y="6036"/>
                      <a:pt x="8228" y="5358"/>
                      <a:pt x="8299" y="4786"/>
                    </a:cubicBezTo>
                    <a:lnTo>
                      <a:pt x="7835" y="6001"/>
                    </a:lnTo>
                    <a:cubicBezTo>
                      <a:pt x="6978" y="5500"/>
                      <a:pt x="7763" y="5036"/>
                      <a:pt x="7799" y="4607"/>
                    </a:cubicBezTo>
                    <a:cubicBezTo>
                      <a:pt x="6692" y="4822"/>
                      <a:pt x="6549" y="5858"/>
                      <a:pt x="6549" y="6751"/>
                    </a:cubicBezTo>
                    <a:cubicBezTo>
                      <a:pt x="6692" y="7644"/>
                      <a:pt x="6799" y="8394"/>
                      <a:pt x="5978" y="8965"/>
                    </a:cubicBezTo>
                    <a:lnTo>
                      <a:pt x="6692" y="9501"/>
                    </a:lnTo>
                    <a:lnTo>
                      <a:pt x="6549" y="9572"/>
                    </a:lnTo>
                    <a:cubicBezTo>
                      <a:pt x="6942" y="9680"/>
                      <a:pt x="7442" y="10144"/>
                      <a:pt x="7549" y="10359"/>
                    </a:cubicBezTo>
                    <a:cubicBezTo>
                      <a:pt x="6692" y="10359"/>
                      <a:pt x="5549" y="9929"/>
                      <a:pt x="5620" y="10680"/>
                    </a:cubicBezTo>
                    <a:cubicBezTo>
                      <a:pt x="4763" y="11180"/>
                      <a:pt x="6120" y="12466"/>
                      <a:pt x="6870" y="13109"/>
                    </a:cubicBezTo>
                    <a:cubicBezTo>
                      <a:pt x="6906" y="12751"/>
                      <a:pt x="7442" y="12894"/>
                      <a:pt x="7799" y="13037"/>
                    </a:cubicBezTo>
                    <a:cubicBezTo>
                      <a:pt x="7978" y="13323"/>
                      <a:pt x="7121" y="13501"/>
                      <a:pt x="7621" y="13716"/>
                    </a:cubicBezTo>
                    <a:lnTo>
                      <a:pt x="6406" y="13787"/>
                    </a:lnTo>
                    <a:cubicBezTo>
                      <a:pt x="7513" y="13680"/>
                      <a:pt x="8049" y="14466"/>
                      <a:pt x="8656" y="14466"/>
                    </a:cubicBezTo>
                    <a:cubicBezTo>
                      <a:pt x="7799" y="14680"/>
                      <a:pt x="7585" y="14180"/>
                      <a:pt x="6870" y="14144"/>
                    </a:cubicBezTo>
                    <a:cubicBezTo>
                      <a:pt x="7621" y="15145"/>
                      <a:pt x="7228" y="14752"/>
                      <a:pt x="8049" y="15466"/>
                    </a:cubicBezTo>
                    <a:cubicBezTo>
                      <a:pt x="9442" y="15609"/>
                      <a:pt x="9228" y="15216"/>
                      <a:pt x="10585" y="15145"/>
                    </a:cubicBezTo>
                    <a:cubicBezTo>
                      <a:pt x="11192" y="15252"/>
                      <a:pt x="12621" y="15145"/>
                      <a:pt x="12121" y="15145"/>
                    </a:cubicBezTo>
                    <a:lnTo>
                      <a:pt x="13300" y="14894"/>
                    </a:lnTo>
                    <a:cubicBezTo>
                      <a:pt x="15014" y="14430"/>
                      <a:pt x="15372" y="14180"/>
                      <a:pt x="13978" y="13466"/>
                    </a:cubicBezTo>
                    <a:cubicBezTo>
                      <a:pt x="14836" y="12930"/>
                      <a:pt x="16300" y="12573"/>
                      <a:pt x="17086" y="12359"/>
                    </a:cubicBezTo>
                    <a:cubicBezTo>
                      <a:pt x="18086" y="12216"/>
                      <a:pt x="18122" y="12001"/>
                      <a:pt x="18336" y="11858"/>
                    </a:cubicBezTo>
                    <a:cubicBezTo>
                      <a:pt x="18729" y="11573"/>
                      <a:pt x="18979" y="11501"/>
                      <a:pt x="19229" y="11573"/>
                    </a:cubicBezTo>
                    <a:cubicBezTo>
                      <a:pt x="19551" y="11823"/>
                      <a:pt x="19658" y="12430"/>
                      <a:pt x="20122" y="12430"/>
                    </a:cubicBezTo>
                    <a:cubicBezTo>
                      <a:pt x="20515" y="13109"/>
                      <a:pt x="20694" y="13252"/>
                      <a:pt x="20694" y="13252"/>
                    </a:cubicBezTo>
                    <a:cubicBezTo>
                      <a:pt x="21015" y="13395"/>
                      <a:pt x="21086" y="13216"/>
                      <a:pt x="20765" y="13323"/>
                    </a:cubicBezTo>
                    <a:cubicBezTo>
                      <a:pt x="20194" y="13573"/>
                      <a:pt x="19336" y="13716"/>
                      <a:pt x="18765" y="134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" name="Graphic 511">
              <a:extLst>
                <a:ext uri="{FF2B5EF4-FFF2-40B4-BE49-F238E27FC236}">
                  <a16:creationId xmlns:a16="http://schemas.microsoft.com/office/drawing/2014/main" id="{C2505B73-386F-F54B-BCF8-12CD19D4A3A5}"/>
                </a:ext>
              </a:extLst>
            </p:cNvPr>
            <p:cNvGrpSpPr/>
            <p:nvPr/>
          </p:nvGrpSpPr>
          <p:grpSpPr>
            <a:xfrm>
              <a:off x="7324511" y="6389370"/>
              <a:ext cx="26454" cy="26055"/>
              <a:chOff x="7324511" y="6389370"/>
              <a:chExt cx="26454" cy="26055"/>
            </a:xfrm>
            <a:grpFill/>
          </p:grpSpPr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BF606795-8051-A041-A619-6CA4B48DB426}"/>
                  </a:ext>
                </a:extLst>
              </p:cNvPr>
              <p:cNvSpPr/>
              <p:nvPr/>
            </p:nvSpPr>
            <p:spPr>
              <a:xfrm>
                <a:off x="7345072" y="6407907"/>
                <a:ext cx="500" cy="392"/>
              </a:xfrm>
              <a:custGeom>
                <a:avLst/>
                <a:gdLst>
                  <a:gd name="connsiteX0" fmla="*/ 500 w 500"/>
                  <a:gd name="connsiteY0" fmla="*/ 0 h 392"/>
                  <a:gd name="connsiteX1" fmla="*/ 0 w 500"/>
                  <a:gd name="connsiteY1" fmla="*/ 393 h 392"/>
                  <a:gd name="connsiteX2" fmla="*/ 500 w 500"/>
                  <a:gd name="connsiteY2" fmla="*/ 0 h 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392">
                    <a:moveTo>
                      <a:pt x="500" y="0"/>
                    </a:moveTo>
                    <a:lnTo>
                      <a:pt x="0" y="393"/>
                    </a:lnTo>
                    <a:cubicBezTo>
                      <a:pt x="250" y="393"/>
                      <a:pt x="429" y="321"/>
                      <a:pt x="5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6285D84B-660A-FE4F-B88D-0274BA35A80A}"/>
                  </a:ext>
                </a:extLst>
              </p:cNvPr>
              <p:cNvSpPr/>
              <p:nvPr/>
            </p:nvSpPr>
            <p:spPr>
              <a:xfrm>
                <a:off x="7343250" y="6409908"/>
                <a:ext cx="71" cy="142"/>
              </a:xfrm>
              <a:custGeom>
                <a:avLst/>
                <a:gdLst>
                  <a:gd name="connsiteX0" fmla="*/ 71 w 71"/>
                  <a:gd name="connsiteY0" fmla="*/ 0 h 142"/>
                  <a:gd name="connsiteX1" fmla="*/ 0 w 71"/>
                  <a:gd name="connsiteY1" fmla="*/ 143 h 142"/>
                  <a:gd name="connsiteX2" fmla="*/ 71 w 71"/>
                  <a:gd name="connsiteY2" fmla="*/ 0 h 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42">
                    <a:moveTo>
                      <a:pt x="71" y="0"/>
                    </a:moveTo>
                    <a:cubicBezTo>
                      <a:pt x="36" y="36"/>
                      <a:pt x="36" y="71"/>
                      <a:pt x="0" y="143"/>
                    </a:cubicBezTo>
                    <a:cubicBezTo>
                      <a:pt x="71" y="36"/>
                      <a:pt x="71" y="0"/>
                      <a:pt x="7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728CAF15-2229-464B-BF26-1FD8578C4946}"/>
                  </a:ext>
                </a:extLst>
              </p:cNvPr>
              <p:cNvSpPr/>
              <p:nvPr/>
            </p:nvSpPr>
            <p:spPr>
              <a:xfrm>
                <a:off x="7337892" y="6406122"/>
                <a:ext cx="107" cy="35"/>
              </a:xfrm>
              <a:custGeom>
                <a:avLst/>
                <a:gdLst>
                  <a:gd name="connsiteX0" fmla="*/ 107 w 107"/>
                  <a:gd name="connsiteY0" fmla="*/ 0 h 35"/>
                  <a:gd name="connsiteX1" fmla="*/ 107 w 107"/>
                  <a:gd name="connsiteY1" fmla="*/ 0 h 35"/>
                  <a:gd name="connsiteX2" fmla="*/ 0 w 107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0"/>
                    </a:moveTo>
                    <a:lnTo>
                      <a:pt x="107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343091E8-3F30-FC42-9FEE-FD6E85BC2912}"/>
                  </a:ext>
                </a:extLst>
              </p:cNvPr>
              <p:cNvSpPr/>
              <p:nvPr/>
            </p:nvSpPr>
            <p:spPr>
              <a:xfrm>
                <a:off x="7324511" y="6389370"/>
                <a:ext cx="26454" cy="26055"/>
              </a:xfrm>
              <a:custGeom>
                <a:avLst/>
                <a:gdLst>
                  <a:gd name="connsiteX0" fmla="*/ 7916 w 26454"/>
                  <a:gd name="connsiteY0" fmla="*/ 16573 h 26055"/>
                  <a:gd name="connsiteX1" fmla="*/ 7738 w 26454"/>
                  <a:gd name="connsiteY1" fmla="*/ 16931 h 26055"/>
                  <a:gd name="connsiteX2" fmla="*/ 7559 w 26454"/>
                  <a:gd name="connsiteY2" fmla="*/ 16966 h 26055"/>
                  <a:gd name="connsiteX3" fmla="*/ 8845 w 26454"/>
                  <a:gd name="connsiteY3" fmla="*/ 16966 h 26055"/>
                  <a:gd name="connsiteX4" fmla="*/ 12452 w 26454"/>
                  <a:gd name="connsiteY4" fmla="*/ 17324 h 26055"/>
                  <a:gd name="connsiteX5" fmla="*/ 13024 w 26454"/>
                  <a:gd name="connsiteY5" fmla="*/ 14502 h 26055"/>
                  <a:gd name="connsiteX6" fmla="*/ 13203 w 26454"/>
                  <a:gd name="connsiteY6" fmla="*/ 12787 h 26055"/>
                  <a:gd name="connsiteX7" fmla="*/ 13417 w 26454"/>
                  <a:gd name="connsiteY7" fmla="*/ 11966 h 26055"/>
                  <a:gd name="connsiteX8" fmla="*/ 13488 w 26454"/>
                  <a:gd name="connsiteY8" fmla="*/ 11751 h 26055"/>
                  <a:gd name="connsiteX9" fmla="*/ 13488 w 26454"/>
                  <a:gd name="connsiteY9" fmla="*/ 11751 h 26055"/>
                  <a:gd name="connsiteX10" fmla="*/ 13488 w 26454"/>
                  <a:gd name="connsiteY10" fmla="*/ 11751 h 26055"/>
                  <a:gd name="connsiteX11" fmla="*/ 13488 w 26454"/>
                  <a:gd name="connsiteY11" fmla="*/ 11751 h 26055"/>
                  <a:gd name="connsiteX12" fmla="*/ 12738 w 26454"/>
                  <a:gd name="connsiteY12" fmla="*/ 15752 h 26055"/>
                  <a:gd name="connsiteX13" fmla="*/ 12738 w 26454"/>
                  <a:gd name="connsiteY13" fmla="*/ 15752 h 26055"/>
                  <a:gd name="connsiteX14" fmla="*/ 12738 w 26454"/>
                  <a:gd name="connsiteY14" fmla="*/ 15787 h 26055"/>
                  <a:gd name="connsiteX15" fmla="*/ 12738 w 26454"/>
                  <a:gd name="connsiteY15" fmla="*/ 15823 h 26055"/>
                  <a:gd name="connsiteX16" fmla="*/ 12738 w 26454"/>
                  <a:gd name="connsiteY16" fmla="*/ 16002 h 26055"/>
                  <a:gd name="connsiteX17" fmla="*/ 12310 w 26454"/>
                  <a:gd name="connsiteY17" fmla="*/ 17145 h 26055"/>
                  <a:gd name="connsiteX18" fmla="*/ 12417 w 26454"/>
                  <a:gd name="connsiteY18" fmla="*/ 17145 h 26055"/>
                  <a:gd name="connsiteX19" fmla="*/ 13524 w 26454"/>
                  <a:gd name="connsiteY19" fmla="*/ 16788 h 26055"/>
                  <a:gd name="connsiteX20" fmla="*/ 15703 w 26454"/>
                  <a:gd name="connsiteY20" fmla="*/ 16680 h 26055"/>
                  <a:gd name="connsiteX21" fmla="*/ 16989 w 26454"/>
                  <a:gd name="connsiteY21" fmla="*/ 16859 h 26055"/>
                  <a:gd name="connsiteX22" fmla="*/ 17489 w 26454"/>
                  <a:gd name="connsiteY22" fmla="*/ 16966 h 26055"/>
                  <a:gd name="connsiteX23" fmla="*/ 17132 w 26454"/>
                  <a:gd name="connsiteY23" fmla="*/ 16859 h 26055"/>
                  <a:gd name="connsiteX24" fmla="*/ 17989 w 26454"/>
                  <a:gd name="connsiteY24" fmla="*/ 17073 h 26055"/>
                  <a:gd name="connsiteX25" fmla="*/ 17775 w 26454"/>
                  <a:gd name="connsiteY25" fmla="*/ 16859 h 26055"/>
                  <a:gd name="connsiteX26" fmla="*/ 18025 w 26454"/>
                  <a:gd name="connsiteY26" fmla="*/ 16966 h 26055"/>
                  <a:gd name="connsiteX27" fmla="*/ 17596 w 26454"/>
                  <a:gd name="connsiteY27" fmla="*/ 16502 h 26055"/>
                  <a:gd name="connsiteX28" fmla="*/ 17810 w 26454"/>
                  <a:gd name="connsiteY28" fmla="*/ 16609 h 26055"/>
                  <a:gd name="connsiteX29" fmla="*/ 17775 w 26454"/>
                  <a:gd name="connsiteY29" fmla="*/ 16431 h 26055"/>
                  <a:gd name="connsiteX30" fmla="*/ 18096 w 26454"/>
                  <a:gd name="connsiteY30" fmla="*/ 16645 h 26055"/>
                  <a:gd name="connsiteX31" fmla="*/ 17989 w 26454"/>
                  <a:gd name="connsiteY31" fmla="*/ 16109 h 26055"/>
                  <a:gd name="connsiteX32" fmla="*/ 17203 w 26454"/>
                  <a:gd name="connsiteY32" fmla="*/ 15395 h 26055"/>
                  <a:gd name="connsiteX33" fmla="*/ 17525 w 26454"/>
                  <a:gd name="connsiteY33" fmla="*/ 15573 h 26055"/>
                  <a:gd name="connsiteX34" fmla="*/ 16846 w 26454"/>
                  <a:gd name="connsiteY34" fmla="*/ 14680 h 26055"/>
                  <a:gd name="connsiteX35" fmla="*/ 15774 w 26454"/>
                  <a:gd name="connsiteY35" fmla="*/ 12751 h 26055"/>
                  <a:gd name="connsiteX36" fmla="*/ 15774 w 26454"/>
                  <a:gd name="connsiteY36" fmla="*/ 12751 h 26055"/>
                  <a:gd name="connsiteX37" fmla="*/ 15631 w 26454"/>
                  <a:gd name="connsiteY37" fmla="*/ 11966 h 26055"/>
                  <a:gd name="connsiteX38" fmla="*/ 15596 w 26454"/>
                  <a:gd name="connsiteY38" fmla="*/ 12037 h 26055"/>
                  <a:gd name="connsiteX39" fmla="*/ 15131 w 26454"/>
                  <a:gd name="connsiteY39" fmla="*/ 12787 h 26055"/>
                  <a:gd name="connsiteX40" fmla="*/ 14560 w 26454"/>
                  <a:gd name="connsiteY40" fmla="*/ 13537 h 26055"/>
                  <a:gd name="connsiteX41" fmla="*/ 14203 w 26454"/>
                  <a:gd name="connsiteY41" fmla="*/ 13859 h 26055"/>
                  <a:gd name="connsiteX42" fmla="*/ 14024 w 26454"/>
                  <a:gd name="connsiteY42" fmla="*/ 14001 h 26055"/>
                  <a:gd name="connsiteX43" fmla="*/ 13917 w 26454"/>
                  <a:gd name="connsiteY43" fmla="*/ 14073 h 26055"/>
                  <a:gd name="connsiteX44" fmla="*/ 13881 w 26454"/>
                  <a:gd name="connsiteY44" fmla="*/ 14109 h 26055"/>
                  <a:gd name="connsiteX45" fmla="*/ 13846 w 26454"/>
                  <a:gd name="connsiteY45" fmla="*/ 14109 h 26055"/>
                  <a:gd name="connsiteX46" fmla="*/ 13846 w 26454"/>
                  <a:gd name="connsiteY46" fmla="*/ 14109 h 26055"/>
                  <a:gd name="connsiteX47" fmla="*/ 13846 w 26454"/>
                  <a:gd name="connsiteY47" fmla="*/ 14109 h 26055"/>
                  <a:gd name="connsiteX48" fmla="*/ 13846 w 26454"/>
                  <a:gd name="connsiteY48" fmla="*/ 14109 h 26055"/>
                  <a:gd name="connsiteX49" fmla="*/ 13953 w 26454"/>
                  <a:gd name="connsiteY49" fmla="*/ 10537 h 26055"/>
                  <a:gd name="connsiteX50" fmla="*/ 13846 w 26454"/>
                  <a:gd name="connsiteY50" fmla="*/ 14109 h 26055"/>
                  <a:gd name="connsiteX51" fmla="*/ 13846 w 26454"/>
                  <a:gd name="connsiteY51" fmla="*/ 14109 h 26055"/>
                  <a:gd name="connsiteX52" fmla="*/ 13953 w 26454"/>
                  <a:gd name="connsiteY52" fmla="*/ 10537 h 26055"/>
                  <a:gd name="connsiteX53" fmla="*/ 13953 w 26454"/>
                  <a:gd name="connsiteY53" fmla="*/ 10537 h 26055"/>
                  <a:gd name="connsiteX54" fmla="*/ 13774 w 26454"/>
                  <a:gd name="connsiteY54" fmla="*/ 10501 h 26055"/>
                  <a:gd name="connsiteX55" fmla="*/ 13560 w 26454"/>
                  <a:gd name="connsiteY55" fmla="*/ 10430 h 26055"/>
                  <a:gd name="connsiteX56" fmla="*/ 13274 w 26454"/>
                  <a:gd name="connsiteY56" fmla="*/ 10287 h 26055"/>
                  <a:gd name="connsiteX57" fmla="*/ 13203 w 26454"/>
                  <a:gd name="connsiteY57" fmla="*/ 10216 h 26055"/>
                  <a:gd name="connsiteX58" fmla="*/ 13203 w 26454"/>
                  <a:gd name="connsiteY58" fmla="*/ 10322 h 26055"/>
                  <a:gd name="connsiteX59" fmla="*/ 14524 w 26454"/>
                  <a:gd name="connsiteY59" fmla="*/ 11430 h 26055"/>
                  <a:gd name="connsiteX60" fmla="*/ 13167 w 26454"/>
                  <a:gd name="connsiteY60" fmla="*/ 10394 h 26055"/>
                  <a:gd name="connsiteX61" fmla="*/ 14131 w 26454"/>
                  <a:gd name="connsiteY61" fmla="*/ 11466 h 26055"/>
                  <a:gd name="connsiteX62" fmla="*/ 12953 w 26454"/>
                  <a:gd name="connsiteY62" fmla="*/ 10501 h 26055"/>
                  <a:gd name="connsiteX63" fmla="*/ 12274 w 26454"/>
                  <a:gd name="connsiteY63" fmla="*/ 9429 h 26055"/>
                  <a:gd name="connsiteX64" fmla="*/ 12345 w 26454"/>
                  <a:gd name="connsiteY64" fmla="*/ 11430 h 26055"/>
                  <a:gd name="connsiteX65" fmla="*/ 15524 w 26454"/>
                  <a:gd name="connsiteY65" fmla="*/ 12108 h 26055"/>
                  <a:gd name="connsiteX66" fmla="*/ 15024 w 26454"/>
                  <a:gd name="connsiteY66" fmla="*/ 11930 h 26055"/>
                  <a:gd name="connsiteX67" fmla="*/ 13488 w 26454"/>
                  <a:gd name="connsiteY67" fmla="*/ 12144 h 26055"/>
                  <a:gd name="connsiteX68" fmla="*/ 12917 w 26454"/>
                  <a:gd name="connsiteY68" fmla="*/ 12251 h 26055"/>
                  <a:gd name="connsiteX69" fmla="*/ 12988 w 26454"/>
                  <a:gd name="connsiteY69" fmla="*/ 12323 h 26055"/>
                  <a:gd name="connsiteX70" fmla="*/ 13381 w 26454"/>
                  <a:gd name="connsiteY70" fmla="*/ 12894 h 26055"/>
                  <a:gd name="connsiteX71" fmla="*/ 13488 w 26454"/>
                  <a:gd name="connsiteY71" fmla="*/ 13144 h 26055"/>
                  <a:gd name="connsiteX72" fmla="*/ 13524 w 26454"/>
                  <a:gd name="connsiteY72" fmla="*/ 13216 h 26055"/>
                  <a:gd name="connsiteX73" fmla="*/ 13631 w 26454"/>
                  <a:gd name="connsiteY73" fmla="*/ 13501 h 26055"/>
                  <a:gd name="connsiteX74" fmla="*/ 13667 w 26454"/>
                  <a:gd name="connsiteY74" fmla="*/ 13644 h 26055"/>
                  <a:gd name="connsiteX75" fmla="*/ 14274 w 26454"/>
                  <a:gd name="connsiteY75" fmla="*/ 11858 h 26055"/>
                  <a:gd name="connsiteX76" fmla="*/ 12345 w 26454"/>
                  <a:gd name="connsiteY76" fmla="*/ 12001 h 26055"/>
                  <a:gd name="connsiteX77" fmla="*/ 11595 w 26454"/>
                  <a:gd name="connsiteY77" fmla="*/ 11894 h 26055"/>
                  <a:gd name="connsiteX78" fmla="*/ 12595 w 26454"/>
                  <a:gd name="connsiteY78" fmla="*/ 11966 h 26055"/>
                  <a:gd name="connsiteX79" fmla="*/ 13667 w 26454"/>
                  <a:gd name="connsiteY79" fmla="*/ 12323 h 26055"/>
                  <a:gd name="connsiteX80" fmla="*/ 14096 w 26454"/>
                  <a:gd name="connsiteY80" fmla="*/ 12537 h 26055"/>
                  <a:gd name="connsiteX81" fmla="*/ 14024 w 26454"/>
                  <a:gd name="connsiteY81" fmla="*/ 12466 h 26055"/>
                  <a:gd name="connsiteX82" fmla="*/ 13453 w 26454"/>
                  <a:gd name="connsiteY82" fmla="*/ 11001 h 26055"/>
                  <a:gd name="connsiteX83" fmla="*/ 13274 w 26454"/>
                  <a:gd name="connsiteY83" fmla="*/ 9823 h 26055"/>
                  <a:gd name="connsiteX84" fmla="*/ 13381 w 26454"/>
                  <a:gd name="connsiteY84" fmla="*/ 8715 h 26055"/>
                  <a:gd name="connsiteX85" fmla="*/ 12631 w 26454"/>
                  <a:gd name="connsiteY85" fmla="*/ 9680 h 26055"/>
                  <a:gd name="connsiteX86" fmla="*/ 12381 w 26454"/>
                  <a:gd name="connsiteY86" fmla="*/ 9894 h 26055"/>
                  <a:gd name="connsiteX87" fmla="*/ 11488 w 26454"/>
                  <a:gd name="connsiteY87" fmla="*/ 10573 h 26055"/>
                  <a:gd name="connsiteX88" fmla="*/ 10988 w 26454"/>
                  <a:gd name="connsiteY88" fmla="*/ 10822 h 26055"/>
                  <a:gd name="connsiteX89" fmla="*/ 11059 w 26454"/>
                  <a:gd name="connsiteY89" fmla="*/ 10822 h 26055"/>
                  <a:gd name="connsiteX90" fmla="*/ 11774 w 26454"/>
                  <a:gd name="connsiteY90" fmla="*/ 10930 h 26055"/>
                  <a:gd name="connsiteX91" fmla="*/ 12560 w 26454"/>
                  <a:gd name="connsiteY91" fmla="*/ 11144 h 26055"/>
                  <a:gd name="connsiteX92" fmla="*/ 12917 w 26454"/>
                  <a:gd name="connsiteY92" fmla="*/ 11323 h 26055"/>
                  <a:gd name="connsiteX93" fmla="*/ 12774 w 26454"/>
                  <a:gd name="connsiteY93" fmla="*/ 11287 h 26055"/>
                  <a:gd name="connsiteX94" fmla="*/ 6737 w 26454"/>
                  <a:gd name="connsiteY94" fmla="*/ 14752 h 26055"/>
                  <a:gd name="connsiteX95" fmla="*/ 7345 w 26454"/>
                  <a:gd name="connsiteY95" fmla="*/ 3500 h 26055"/>
                  <a:gd name="connsiteX96" fmla="*/ 2701 w 26454"/>
                  <a:gd name="connsiteY96" fmla="*/ 6179 h 26055"/>
                  <a:gd name="connsiteX97" fmla="*/ 1773 w 26454"/>
                  <a:gd name="connsiteY97" fmla="*/ 6715 h 26055"/>
                  <a:gd name="connsiteX98" fmla="*/ 1523 w 26454"/>
                  <a:gd name="connsiteY98" fmla="*/ 6465 h 26055"/>
                  <a:gd name="connsiteX99" fmla="*/ 1665 w 26454"/>
                  <a:gd name="connsiteY99" fmla="*/ 13537 h 26055"/>
                  <a:gd name="connsiteX100" fmla="*/ 2308 w 26454"/>
                  <a:gd name="connsiteY100" fmla="*/ 16895 h 26055"/>
                  <a:gd name="connsiteX101" fmla="*/ 2130 w 26454"/>
                  <a:gd name="connsiteY101" fmla="*/ 16931 h 26055"/>
                  <a:gd name="connsiteX102" fmla="*/ 4023 w 26454"/>
                  <a:gd name="connsiteY102" fmla="*/ 18966 h 26055"/>
                  <a:gd name="connsiteX103" fmla="*/ 5987 w 26454"/>
                  <a:gd name="connsiteY103" fmla="*/ 20503 h 26055"/>
                  <a:gd name="connsiteX104" fmla="*/ 5166 w 26454"/>
                  <a:gd name="connsiteY104" fmla="*/ 20895 h 26055"/>
                  <a:gd name="connsiteX105" fmla="*/ 7488 w 26454"/>
                  <a:gd name="connsiteY105" fmla="*/ 22717 h 26055"/>
                  <a:gd name="connsiteX106" fmla="*/ 16274 w 26454"/>
                  <a:gd name="connsiteY106" fmla="*/ 21824 h 26055"/>
                  <a:gd name="connsiteX107" fmla="*/ 16239 w 26454"/>
                  <a:gd name="connsiteY107" fmla="*/ 22181 h 26055"/>
                  <a:gd name="connsiteX108" fmla="*/ 18632 w 26454"/>
                  <a:gd name="connsiteY108" fmla="*/ 20288 h 26055"/>
                  <a:gd name="connsiteX109" fmla="*/ 18918 w 26454"/>
                  <a:gd name="connsiteY109" fmla="*/ 20467 h 26055"/>
                  <a:gd name="connsiteX110" fmla="*/ 21739 w 26454"/>
                  <a:gd name="connsiteY110" fmla="*/ 16216 h 26055"/>
                  <a:gd name="connsiteX111" fmla="*/ 22525 w 26454"/>
                  <a:gd name="connsiteY111" fmla="*/ 16502 h 26055"/>
                  <a:gd name="connsiteX112" fmla="*/ 23097 w 26454"/>
                  <a:gd name="connsiteY112" fmla="*/ 14037 h 26055"/>
                  <a:gd name="connsiteX113" fmla="*/ 22704 w 26454"/>
                  <a:gd name="connsiteY113" fmla="*/ 14894 h 26055"/>
                  <a:gd name="connsiteX114" fmla="*/ 23061 w 26454"/>
                  <a:gd name="connsiteY114" fmla="*/ 11466 h 26055"/>
                  <a:gd name="connsiteX115" fmla="*/ 20596 w 26454"/>
                  <a:gd name="connsiteY115" fmla="*/ 9537 h 26055"/>
                  <a:gd name="connsiteX116" fmla="*/ 18346 w 26454"/>
                  <a:gd name="connsiteY116" fmla="*/ 8465 h 26055"/>
                  <a:gd name="connsiteX117" fmla="*/ 18739 w 26454"/>
                  <a:gd name="connsiteY117" fmla="*/ 7608 h 26055"/>
                  <a:gd name="connsiteX118" fmla="*/ 20132 w 26454"/>
                  <a:gd name="connsiteY118" fmla="*/ 6644 h 26055"/>
                  <a:gd name="connsiteX119" fmla="*/ 17489 w 26454"/>
                  <a:gd name="connsiteY119" fmla="*/ 4250 h 26055"/>
                  <a:gd name="connsiteX120" fmla="*/ 17810 w 26454"/>
                  <a:gd name="connsiteY120" fmla="*/ 3393 h 26055"/>
                  <a:gd name="connsiteX121" fmla="*/ 13024 w 26454"/>
                  <a:gd name="connsiteY121" fmla="*/ 3000 h 26055"/>
                  <a:gd name="connsiteX122" fmla="*/ 9631 w 26454"/>
                  <a:gd name="connsiteY122" fmla="*/ 2750 h 26055"/>
                  <a:gd name="connsiteX123" fmla="*/ 8345 w 26454"/>
                  <a:gd name="connsiteY123" fmla="*/ 1964 h 26055"/>
                  <a:gd name="connsiteX124" fmla="*/ 7166 w 26454"/>
                  <a:gd name="connsiteY124" fmla="*/ 3679 h 26055"/>
                  <a:gd name="connsiteX125" fmla="*/ 5702 w 26454"/>
                  <a:gd name="connsiteY125" fmla="*/ 3108 h 26055"/>
                  <a:gd name="connsiteX126" fmla="*/ 2701 w 26454"/>
                  <a:gd name="connsiteY126" fmla="*/ 6965 h 26055"/>
                  <a:gd name="connsiteX127" fmla="*/ 987 w 26454"/>
                  <a:gd name="connsiteY127" fmla="*/ 12394 h 26055"/>
                  <a:gd name="connsiteX128" fmla="*/ 3130 w 26454"/>
                  <a:gd name="connsiteY128" fmla="*/ 15037 h 26055"/>
                  <a:gd name="connsiteX129" fmla="*/ 2058 w 26454"/>
                  <a:gd name="connsiteY129" fmla="*/ 16680 h 26055"/>
                  <a:gd name="connsiteX130" fmla="*/ 2094 w 26454"/>
                  <a:gd name="connsiteY130" fmla="*/ 16288 h 26055"/>
                  <a:gd name="connsiteX131" fmla="*/ 1165 w 26454"/>
                  <a:gd name="connsiteY131" fmla="*/ 16395 h 26055"/>
                  <a:gd name="connsiteX132" fmla="*/ 2308 w 26454"/>
                  <a:gd name="connsiteY132" fmla="*/ 19002 h 26055"/>
                  <a:gd name="connsiteX133" fmla="*/ 4916 w 26454"/>
                  <a:gd name="connsiteY133" fmla="*/ 22002 h 26055"/>
                  <a:gd name="connsiteX134" fmla="*/ 7416 w 26454"/>
                  <a:gd name="connsiteY134" fmla="*/ 22753 h 26055"/>
                  <a:gd name="connsiteX135" fmla="*/ 6988 w 26454"/>
                  <a:gd name="connsiteY135" fmla="*/ 21610 h 26055"/>
                  <a:gd name="connsiteX136" fmla="*/ 8702 w 26454"/>
                  <a:gd name="connsiteY136" fmla="*/ 22503 h 26055"/>
                  <a:gd name="connsiteX137" fmla="*/ 8059 w 26454"/>
                  <a:gd name="connsiteY137" fmla="*/ 23074 h 26055"/>
                  <a:gd name="connsiteX138" fmla="*/ 10881 w 26454"/>
                  <a:gd name="connsiteY138" fmla="*/ 24253 h 26055"/>
                  <a:gd name="connsiteX139" fmla="*/ 10631 w 26454"/>
                  <a:gd name="connsiteY139" fmla="*/ 23253 h 26055"/>
                  <a:gd name="connsiteX140" fmla="*/ 13953 w 26454"/>
                  <a:gd name="connsiteY140" fmla="*/ 24074 h 26055"/>
                  <a:gd name="connsiteX141" fmla="*/ 13917 w 26454"/>
                  <a:gd name="connsiteY141" fmla="*/ 22503 h 26055"/>
                  <a:gd name="connsiteX142" fmla="*/ 20132 w 26454"/>
                  <a:gd name="connsiteY142" fmla="*/ 22324 h 26055"/>
                  <a:gd name="connsiteX143" fmla="*/ 20239 w 26454"/>
                  <a:gd name="connsiteY143" fmla="*/ 20788 h 26055"/>
                  <a:gd name="connsiteX144" fmla="*/ 20811 w 26454"/>
                  <a:gd name="connsiteY144" fmla="*/ 21502 h 26055"/>
                  <a:gd name="connsiteX145" fmla="*/ 23847 w 26454"/>
                  <a:gd name="connsiteY145" fmla="*/ 20181 h 26055"/>
                  <a:gd name="connsiteX146" fmla="*/ 24168 w 26454"/>
                  <a:gd name="connsiteY146" fmla="*/ 20788 h 26055"/>
                  <a:gd name="connsiteX147" fmla="*/ 23204 w 26454"/>
                  <a:gd name="connsiteY147" fmla="*/ 19038 h 26055"/>
                  <a:gd name="connsiteX148" fmla="*/ 24668 w 26454"/>
                  <a:gd name="connsiteY148" fmla="*/ 15859 h 26055"/>
                  <a:gd name="connsiteX149" fmla="*/ 23490 w 26454"/>
                  <a:gd name="connsiteY149" fmla="*/ 14573 h 26055"/>
                  <a:gd name="connsiteX150" fmla="*/ 24168 w 26454"/>
                  <a:gd name="connsiteY150" fmla="*/ 15180 h 26055"/>
                  <a:gd name="connsiteX151" fmla="*/ 24275 w 26454"/>
                  <a:gd name="connsiteY151" fmla="*/ 13894 h 26055"/>
                  <a:gd name="connsiteX152" fmla="*/ 25597 w 26454"/>
                  <a:gd name="connsiteY152" fmla="*/ 13501 h 26055"/>
                  <a:gd name="connsiteX153" fmla="*/ 26454 w 26454"/>
                  <a:gd name="connsiteY153" fmla="*/ 14466 h 26055"/>
                  <a:gd name="connsiteX154" fmla="*/ 25311 w 26454"/>
                  <a:gd name="connsiteY154" fmla="*/ 12216 h 26055"/>
                  <a:gd name="connsiteX155" fmla="*/ 25776 w 26454"/>
                  <a:gd name="connsiteY155" fmla="*/ 9429 h 26055"/>
                  <a:gd name="connsiteX156" fmla="*/ 25633 w 26454"/>
                  <a:gd name="connsiteY156" fmla="*/ 7036 h 26055"/>
                  <a:gd name="connsiteX157" fmla="*/ 24061 w 26454"/>
                  <a:gd name="connsiteY157" fmla="*/ 5429 h 26055"/>
                  <a:gd name="connsiteX158" fmla="*/ 23382 w 26454"/>
                  <a:gd name="connsiteY158" fmla="*/ 3929 h 26055"/>
                  <a:gd name="connsiteX159" fmla="*/ 22132 w 26454"/>
                  <a:gd name="connsiteY159" fmla="*/ 2750 h 26055"/>
                  <a:gd name="connsiteX160" fmla="*/ 19310 w 26454"/>
                  <a:gd name="connsiteY160" fmla="*/ 2321 h 26055"/>
                  <a:gd name="connsiteX161" fmla="*/ 19239 w 26454"/>
                  <a:gd name="connsiteY161" fmla="*/ 0 h 26055"/>
                  <a:gd name="connsiteX162" fmla="*/ 13274 w 26454"/>
                  <a:gd name="connsiteY162" fmla="*/ 535 h 26055"/>
                  <a:gd name="connsiteX163" fmla="*/ 13488 w 26454"/>
                  <a:gd name="connsiteY163" fmla="*/ 357 h 26055"/>
                  <a:gd name="connsiteX164" fmla="*/ 8631 w 26454"/>
                  <a:gd name="connsiteY164" fmla="*/ 2607 h 26055"/>
                  <a:gd name="connsiteX165" fmla="*/ 5880 w 26454"/>
                  <a:gd name="connsiteY165" fmla="*/ 5072 h 26055"/>
                  <a:gd name="connsiteX166" fmla="*/ 6737 w 26454"/>
                  <a:gd name="connsiteY166" fmla="*/ 6858 h 26055"/>
                  <a:gd name="connsiteX167" fmla="*/ 5666 w 26454"/>
                  <a:gd name="connsiteY167" fmla="*/ 11323 h 26055"/>
                  <a:gd name="connsiteX168" fmla="*/ 3987 w 26454"/>
                  <a:gd name="connsiteY168" fmla="*/ 12359 h 26055"/>
                  <a:gd name="connsiteX169" fmla="*/ 3844 w 26454"/>
                  <a:gd name="connsiteY169" fmla="*/ 12073 h 26055"/>
                  <a:gd name="connsiteX170" fmla="*/ 3344 w 26454"/>
                  <a:gd name="connsiteY170" fmla="*/ 16109 h 26055"/>
                  <a:gd name="connsiteX171" fmla="*/ 5380 w 26454"/>
                  <a:gd name="connsiteY171" fmla="*/ 18466 h 26055"/>
                  <a:gd name="connsiteX172" fmla="*/ 4916 w 26454"/>
                  <a:gd name="connsiteY172" fmla="*/ 19324 h 26055"/>
                  <a:gd name="connsiteX173" fmla="*/ 4130 w 26454"/>
                  <a:gd name="connsiteY173" fmla="*/ 19895 h 26055"/>
                  <a:gd name="connsiteX174" fmla="*/ 4773 w 26454"/>
                  <a:gd name="connsiteY174" fmla="*/ 20216 h 26055"/>
                  <a:gd name="connsiteX175" fmla="*/ 4594 w 26454"/>
                  <a:gd name="connsiteY175" fmla="*/ 20324 h 26055"/>
                  <a:gd name="connsiteX176" fmla="*/ 5344 w 26454"/>
                  <a:gd name="connsiteY176" fmla="*/ 20503 h 26055"/>
                  <a:gd name="connsiteX177" fmla="*/ 5702 w 26454"/>
                  <a:gd name="connsiteY177" fmla="*/ 20145 h 26055"/>
                  <a:gd name="connsiteX178" fmla="*/ 7059 w 26454"/>
                  <a:gd name="connsiteY178" fmla="*/ 23967 h 26055"/>
                  <a:gd name="connsiteX179" fmla="*/ 11667 w 26454"/>
                  <a:gd name="connsiteY179" fmla="*/ 24860 h 26055"/>
                  <a:gd name="connsiteX180" fmla="*/ 14774 w 26454"/>
                  <a:gd name="connsiteY180" fmla="*/ 23646 h 26055"/>
                  <a:gd name="connsiteX181" fmla="*/ 13917 w 26454"/>
                  <a:gd name="connsiteY181" fmla="*/ 25360 h 26055"/>
                  <a:gd name="connsiteX182" fmla="*/ 15881 w 26454"/>
                  <a:gd name="connsiteY182" fmla="*/ 24717 h 26055"/>
                  <a:gd name="connsiteX183" fmla="*/ 14203 w 26454"/>
                  <a:gd name="connsiteY183" fmla="*/ 25825 h 26055"/>
                  <a:gd name="connsiteX184" fmla="*/ 18489 w 26454"/>
                  <a:gd name="connsiteY184" fmla="*/ 24181 h 26055"/>
                  <a:gd name="connsiteX185" fmla="*/ 21239 w 26454"/>
                  <a:gd name="connsiteY185" fmla="*/ 19895 h 26055"/>
                  <a:gd name="connsiteX186" fmla="*/ 20632 w 26454"/>
                  <a:gd name="connsiteY186" fmla="*/ 19109 h 26055"/>
                  <a:gd name="connsiteX187" fmla="*/ 20811 w 26454"/>
                  <a:gd name="connsiteY187" fmla="*/ 18966 h 26055"/>
                  <a:gd name="connsiteX188" fmla="*/ 19811 w 26454"/>
                  <a:gd name="connsiteY188" fmla="*/ 18038 h 26055"/>
                  <a:gd name="connsiteX189" fmla="*/ 21811 w 26454"/>
                  <a:gd name="connsiteY189" fmla="*/ 17109 h 26055"/>
                  <a:gd name="connsiteX190" fmla="*/ 20668 w 26454"/>
                  <a:gd name="connsiteY190" fmla="*/ 14359 h 26055"/>
                  <a:gd name="connsiteX191" fmla="*/ 19775 w 26454"/>
                  <a:gd name="connsiteY191" fmla="*/ 14609 h 26055"/>
                  <a:gd name="connsiteX192" fmla="*/ 20061 w 26454"/>
                  <a:gd name="connsiteY192" fmla="*/ 13680 h 26055"/>
                  <a:gd name="connsiteX193" fmla="*/ 21168 w 26454"/>
                  <a:gd name="connsiteY193" fmla="*/ 13395 h 26055"/>
                  <a:gd name="connsiteX194" fmla="*/ 19310 w 26454"/>
                  <a:gd name="connsiteY194" fmla="*/ 12787 h 26055"/>
                  <a:gd name="connsiteX195" fmla="*/ 20811 w 26454"/>
                  <a:gd name="connsiteY195" fmla="*/ 13037 h 26055"/>
                  <a:gd name="connsiteX196" fmla="*/ 20061 w 26454"/>
                  <a:gd name="connsiteY196" fmla="*/ 11073 h 26055"/>
                  <a:gd name="connsiteX197" fmla="*/ 17989 w 26454"/>
                  <a:gd name="connsiteY197" fmla="*/ 11573 h 26055"/>
                  <a:gd name="connsiteX198" fmla="*/ 17024 w 26454"/>
                  <a:gd name="connsiteY198" fmla="*/ 10001 h 26055"/>
                  <a:gd name="connsiteX199" fmla="*/ 16167 w 26454"/>
                  <a:gd name="connsiteY199" fmla="*/ 10573 h 26055"/>
                  <a:gd name="connsiteX200" fmla="*/ 15524 w 26454"/>
                  <a:gd name="connsiteY200" fmla="*/ 8251 h 26055"/>
                  <a:gd name="connsiteX201" fmla="*/ 6630 w 26454"/>
                  <a:gd name="connsiteY201" fmla="*/ 10430 h 26055"/>
                  <a:gd name="connsiteX202" fmla="*/ 4844 w 26454"/>
                  <a:gd name="connsiteY202" fmla="*/ 12466 h 26055"/>
                  <a:gd name="connsiteX203" fmla="*/ 7916 w 26454"/>
                  <a:gd name="connsiteY203" fmla="*/ 16573 h 26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26454" h="26055">
                    <a:moveTo>
                      <a:pt x="7916" y="16573"/>
                    </a:moveTo>
                    <a:cubicBezTo>
                      <a:pt x="7880" y="16716"/>
                      <a:pt x="7845" y="16966"/>
                      <a:pt x="7738" y="16931"/>
                    </a:cubicBezTo>
                    <a:lnTo>
                      <a:pt x="7559" y="16966"/>
                    </a:lnTo>
                    <a:lnTo>
                      <a:pt x="8845" y="16966"/>
                    </a:lnTo>
                    <a:cubicBezTo>
                      <a:pt x="10274" y="16788"/>
                      <a:pt x="11881" y="17216"/>
                      <a:pt x="12452" y="17324"/>
                    </a:cubicBezTo>
                    <a:cubicBezTo>
                      <a:pt x="14346" y="17752"/>
                      <a:pt x="12953" y="19038"/>
                      <a:pt x="13024" y="14502"/>
                    </a:cubicBezTo>
                    <a:cubicBezTo>
                      <a:pt x="13024" y="13930"/>
                      <a:pt x="13095" y="13359"/>
                      <a:pt x="13203" y="12787"/>
                    </a:cubicBezTo>
                    <a:lnTo>
                      <a:pt x="13417" y="11966"/>
                    </a:lnTo>
                    <a:lnTo>
                      <a:pt x="13488" y="11751"/>
                    </a:lnTo>
                    <a:lnTo>
                      <a:pt x="13488" y="11751"/>
                    </a:lnTo>
                    <a:lnTo>
                      <a:pt x="13488" y="11751"/>
                    </a:lnTo>
                    <a:lnTo>
                      <a:pt x="13488" y="11751"/>
                    </a:lnTo>
                    <a:lnTo>
                      <a:pt x="12738" y="15752"/>
                    </a:lnTo>
                    <a:lnTo>
                      <a:pt x="12738" y="15752"/>
                    </a:lnTo>
                    <a:lnTo>
                      <a:pt x="12738" y="15787"/>
                    </a:lnTo>
                    <a:lnTo>
                      <a:pt x="12738" y="15823"/>
                    </a:lnTo>
                    <a:lnTo>
                      <a:pt x="12738" y="16002"/>
                    </a:lnTo>
                    <a:cubicBezTo>
                      <a:pt x="12810" y="16359"/>
                      <a:pt x="12310" y="17145"/>
                      <a:pt x="12310" y="17145"/>
                    </a:cubicBezTo>
                    <a:cubicBezTo>
                      <a:pt x="12381" y="17180"/>
                      <a:pt x="12024" y="17431"/>
                      <a:pt x="12417" y="17145"/>
                    </a:cubicBezTo>
                    <a:cubicBezTo>
                      <a:pt x="12595" y="17073"/>
                      <a:pt x="12881" y="16966"/>
                      <a:pt x="13524" y="16788"/>
                    </a:cubicBezTo>
                    <a:cubicBezTo>
                      <a:pt x="13917" y="16752"/>
                      <a:pt x="14774" y="16645"/>
                      <a:pt x="15703" y="16680"/>
                    </a:cubicBezTo>
                    <a:cubicBezTo>
                      <a:pt x="16132" y="16752"/>
                      <a:pt x="16560" y="16823"/>
                      <a:pt x="16989" y="16859"/>
                    </a:cubicBezTo>
                    <a:cubicBezTo>
                      <a:pt x="17096" y="16895"/>
                      <a:pt x="17239" y="16895"/>
                      <a:pt x="17489" y="16966"/>
                    </a:cubicBezTo>
                    <a:cubicBezTo>
                      <a:pt x="17417" y="16931"/>
                      <a:pt x="17274" y="16931"/>
                      <a:pt x="17132" y="16859"/>
                    </a:cubicBezTo>
                    <a:lnTo>
                      <a:pt x="17989" y="17073"/>
                    </a:lnTo>
                    <a:cubicBezTo>
                      <a:pt x="17596" y="16931"/>
                      <a:pt x="17346" y="16752"/>
                      <a:pt x="17775" y="16859"/>
                    </a:cubicBezTo>
                    <a:lnTo>
                      <a:pt x="18025" y="16966"/>
                    </a:lnTo>
                    <a:cubicBezTo>
                      <a:pt x="17417" y="16645"/>
                      <a:pt x="17882" y="16680"/>
                      <a:pt x="17596" y="16502"/>
                    </a:cubicBezTo>
                    <a:lnTo>
                      <a:pt x="17810" y="16609"/>
                    </a:lnTo>
                    <a:lnTo>
                      <a:pt x="17775" y="16431"/>
                    </a:lnTo>
                    <a:lnTo>
                      <a:pt x="18096" y="16645"/>
                    </a:lnTo>
                    <a:cubicBezTo>
                      <a:pt x="17596" y="16180"/>
                      <a:pt x="17703" y="15895"/>
                      <a:pt x="17989" y="16109"/>
                    </a:cubicBezTo>
                    <a:lnTo>
                      <a:pt x="17203" y="15395"/>
                    </a:lnTo>
                    <a:cubicBezTo>
                      <a:pt x="17489" y="15502"/>
                      <a:pt x="17525" y="15573"/>
                      <a:pt x="17525" y="15573"/>
                    </a:cubicBezTo>
                    <a:cubicBezTo>
                      <a:pt x="17417" y="15502"/>
                      <a:pt x="17024" y="14966"/>
                      <a:pt x="16846" y="14680"/>
                    </a:cubicBezTo>
                    <a:cubicBezTo>
                      <a:pt x="16417" y="14216"/>
                      <a:pt x="16024" y="13287"/>
                      <a:pt x="15774" y="12751"/>
                    </a:cubicBezTo>
                    <a:lnTo>
                      <a:pt x="15774" y="12751"/>
                    </a:lnTo>
                    <a:cubicBezTo>
                      <a:pt x="15631" y="12394"/>
                      <a:pt x="15631" y="11858"/>
                      <a:pt x="15631" y="11966"/>
                    </a:cubicBezTo>
                    <a:cubicBezTo>
                      <a:pt x="15596" y="11966"/>
                      <a:pt x="15703" y="11609"/>
                      <a:pt x="15596" y="12037"/>
                    </a:cubicBezTo>
                    <a:cubicBezTo>
                      <a:pt x="15489" y="12394"/>
                      <a:pt x="15453" y="12216"/>
                      <a:pt x="15131" y="12787"/>
                    </a:cubicBezTo>
                    <a:cubicBezTo>
                      <a:pt x="14953" y="13037"/>
                      <a:pt x="14774" y="13287"/>
                      <a:pt x="14560" y="13537"/>
                    </a:cubicBezTo>
                    <a:cubicBezTo>
                      <a:pt x="14453" y="13609"/>
                      <a:pt x="14346" y="13716"/>
                      <a:pt x="14203" y="13859"/>
                    </a:cubicBezTo>
                    <a:lnTo>
                      <a:pt x="14024" y="14001"/>
                    </a:lnTo>
                    <a:lnTo>
                      <a:pt x="13917" y="14073"/>
                    </a:lnTo>
                    <a:lnTo>
                      <a:pt x="13881" y="14109"/>
                    </a:lnTo>
                    <a:lnTo>
                      <a:pt x="13846" y="14109"/>
                    </a:lnTo>
                    <a:lnTo>
                      <a:pt x="13846" y="14109"/>
                    </a:lnTo>
                    <a:lnTo>
                      <a:pt x="13846" y="14109"/>
                    </a:lnTo>
                    <a:lnTo>
                      <a:pt x="13846" y="14109"/>
                    </a:lnTo>
                    <a:lnTo>
                      <a:pt x="13953" y="10537"/>
                    </a:lnTo>
                    <a:lnTo>
                      <a:pt x="13846" y="14109"/>
                    </a:lnTo>
                    <a:cubicBezTo>
                      <a:pt x="13988" y="14001"/>
                      <a:pt x="13917" y="14073"/>
                      <a:pt x="13846" y="14109"/>
                    </a:cubicBezTo>
                    <a:lnTo>
                      <a:pt x="13953" y="10537"/>
                    </a:lnTo>
                    <a:lnTo>
                      <a:pt x="13953" y="10537"/>
                    </a:lnTo>
                    <a:cubicBezTo>
                      <a:pt x="14096" y="10537"/>
                      <a:pt x="13810" y="10501"/>
                      <a:pt x="13774" y="10501"/>
                    </a:cubicBezTo>
                    <a:cubicBezTo>
                      <a:pt x="13524" y="10430"/>
                      <a:pt x="13560" y="10430"/>
                      <a:pt x="13560" y="10430"/>
                    </a:cubicBezTo>
                    <a:cubicBezTo>
                      <a:pt x="13667" y="10501"/>
                      <a:pt x="13095" y="10216"/>
                      <a:pt x="13274" y="10287"/>
                    </a:cubicBezTo>
                    <a:cubicBezTo>
                      <a:pt x="13131" y="10180"/>
                      <a:pt x="13131" y="10180"/>
                      <a:pt x="13203" y="10216"/>
                    </a:cubicBezTo>
                    <a:cubicBezTo>
                      <a:pt x="12845" y="10001"/>
                      <a:pt x="13274" y="10251"/>
                      <a:pt x="13203" y="10322"/>
                    </a:cubicBezTo>
                    <a:lnTo>
                      <a:pt x="14524" y="11430"/>
                    </a:lnTo>
                    <a:cubicBezTo>
                      <a:pt x="13953" y="11287"/>
                      <a:pt x="12988" y="10037"/>
                      <a:pt x="13167" y="10394"/>
                    </a:cubicBezTo>
                    <a:lnTo>
                      <a:pt x="14131" y="11466"/>
                    </a:lnTo>
                    <a:cubicBezTo>
                      <a:pt x="13881" y="11501"/>
                      <a:pt x="13381" y="11073"/>
                      <a:pt x="12953" y="10501"/>
                    </a:cubicBezTo>
                    <a:cubicBezTo>
                      <a:pt x="12524" y="9965"/>
                      <a:pt x="12060" y="8965"/>
                      <a:pt x="12274" y="9429"/>
                    </a:cubicBezTo>
                    <a:cubicBezTo>
                      <a:pt x="12631" y="9965"/>
                      <a:pt x="12345" y="11823"/>
                      <a:pt x="12345" y="11430"/>
                    </a:cubicBezTo>
                    <a:lnTo>
                      <a:pt x="15524" y="12108"/>
                    </a:lnTo>
                    <a:cubicBezTo>
                      <a:pt x="15346" y="12037"/>
                      <a:pt x="15167" y="12001"/>
                      <a:pt x="15024" y="11930"/>
                    </a:cubicBezTo>
                    <a:cubicBezTo>
                      <a:pt x="15417" y="11966"/>
                      <a:pt x="13667" y="12180"/>
                      <a:pt x="13488" y="12144"/>
                    </a:cubicBezTo>
                    <a:cubicBezTo>
                      <a:pt x="12381" y="12073"/>
                      <a:pt x="12702" y="11930"/>
                      <a:pt x="12917" y="12251"/>
                    </a:cubicBezTo>
                    <a:lnTo>
                      <a:pt x="12988" y="12323"/>
                    </a:lnTo>
                    <a:cubicBezTo>
                      <a:pt x="13060" y="12359"/>
                      <a:pt x="13310" y="12787"/>
                      <a:pt x="13381" y="12894"/>
                    </a:cubicBezTo>
                    <a:lnTo>
                      <a:pt x="13488" y="13144"/>
                    </a:lnTo>
                    <a:cubicBezTo>
                      <a:pt x="13524" y="13216"/>
                      <a:pt x="13560" y="13323"/>
                      <a:pt x="13524" y="13216"/>
                    </a:cubicBezTo>
                    <a:cubicBezTo>
                      <a:pt x="13524" y="13252"/>
                      <a:pt x="13560" y="13323"/>
                      <a:pt x="13631" y="13501"/>
                    </a:cubicBezTo>
                    <a:lnTo>
                      <a:pt x="13667" y="13644"/>
                    </a:lnTo>
                    <a:cubicBezTo>
                      <a:pt x="13631" y="14109"/>
                      <a:pt x="13703" y="12502"/>
                      <a:pt x="14274" y="11858"/>
                    </a:cubicBezTo>
                    <a:cubicBezTo>
                      <a:pt x="14667" y="11323"/>
                      <a:pt x="14631" y="12037"/>
                      <a:pt x="12345" y="12001"/>
                    </a:cubicBezTo>
                    <a:cubicBezTo>
                      <a:pt x="12095" y="12001"/>
                      <a:pt x="11845" y="11966"/>
                      <a:pt x="11595" y="11894"/>
                    </a:cubicBezTo>
                    <a:cubicBezTo>
                      <a:pt x="11917" y="11930"/>
                      <a:pt x="12238" y="11966"/>
                      <a:pt x="12595" y="11966"/>
                    </a:cubicBezTo>
                    <a:cubicBezTo>
                      <a:pt x="12953" y="12001"/>
                      <a:pt x="13488" y="12251"/>
                      <a:pt x="13667" y="12323"/>
                    </a:cubicBezTo>
                    <a:cubicBezTo>
                      <a:pt x="13810" y="12359"/>
                      <a:pt x="13953" y="12430"/>
                      <a:pt x="14096" y="12537"/>
                    </a:cubicBezTo>
                    <a:cubicBezTo>
                      <a:pt x="14131" y="12573"/>
                      <a:pt x="14024" y="12466"/>
                      <a:pt x="14024" y="12466"/>
                    </a:cubicBezTo>
                    <a:cubicBezTo>
                      <a:pt x="13917" y="12359"/>
                      <a:pt x="13595" y="11751"/>
                      <a:pt x="13453" y="11001"/>
                    </a:cubicBezTo>
                    <a:cubicBezTo>
                      <a:pt x="13417" y="10787"/>
                      <a:pt x="13310" y="10322"/>
                      <a:pt x="13274" y="9823"/>
                    </a:cubicBezTo>
                    <a:cubicBezTo>
                      <a:pt x="13238" y="9323"/>
                      <a:pt x="13310" y="8894"/>
                      <a:pt x="13381" y="8715"/>
                    </a:cubicBezTo>
                    <a:cubicBezTo>
                      <a:pt x="13560" y="8394"/>
                      <a:pt x="12988" y="9358"/>
                      <a:pt x="12631" y="9680"/>
                    </a:cubicBezTo>
                    <a:cubicBezTo>
                      <a:pt x="12524" y="9751"/>
                      <a:pt x="12488" y="9823"/>
                      <a:pt x="12381" y="9894"/>
                    </a:cubicBezTo>
                    <a:cubicBezTo>
                      <a:pt x="12095" y="10180"/>
                      <a:pt x="11881" y="10394"/>
                      <a:pt x="11488" y="10573"/>
                    </a:cubicBezTo>
                    <a:cubicBezTo>
                      <a:pt x="11417" y="10680"/>
                      <a:pt x="10988" y="10822"/>
                      <a:pt x="10988" y="10822"/>
                    </a:cubicBezTo>
                    <a:cubicBezTo>
                      <a:pt x="11059" y="10822"/>
                      <a:pt x="10881" y="10858"/>
                      <a:pt x="11059" y="10822"/>
                    </a:cubicBezTo>
                    <a:cubicBezTo>
                      <a:pt x="11309" y="10822"/>
                      <a:pt x="11417" y="10858"/>
                      <a:pt x="11774" y="10930"/>
                    </a:cubicBezTo>
                    <a:cubicBezTo>
                      <a:pt x="12060" y="10965"/>
                      <a:pt x="12310" y="11073"/>
                      <a:pt x="12560" y="11144"/>
                    </a:cubicBezTo>
                    <a:lnTo>
                      <a:pt x="12917" y="11323"/>
                    </a:lnTo>
                    <a:lnTo>
                      <a:pt x="12774" y="11287"/>
                    </a:lnTo>
                    <a:lnTo>
                      <a:pt x="6737" y="14752"/>
                    </a:lnTo>
                    <a:cubicBezTo>
                      <a:pt x="9631" y="13966"/>
                      <a:pt x="12452" y="11430"/>
                      <a:pt x="7345" y="3500"/>
                    </a:cubicBezTo>
                    <a:lnTo>
                      <a:pt x="2701" y="6179"/>
                    </a:lnTo>
                    <a:cubicBezTo>
                      <a:pt x="2416" y="6322"/>
                      <a:pt x="2094" y="6501"/>
                      <a:pt x="1773" y="6715"/>
                    </a:cubicBezTo>
                    <a:lnTo>
                      <a:pt x="1523" y="6465"/>
                    </a:lnTo>
                    <a:cubicBezTo>
                      <a:pt x="-478" y="8608"/>
                      <a:pt x="-585" y="11966"/>
                      <a:pt x="1665" y="13537"/>
                    </a:cubicBezTo>
                    <a:cubicBezTo>
                      <a:pt x="-263" y="14502"/>
                      <a:pt x="2451" y="16180"/>
                      <a:pt x="2308" y="16895"/>
                    </a:cubicBezTo>
                    <a:lnTo>
                      <a:pt x="2130" y="16931"/>
                    </a:lnTo>
                    <a:cubicBezTo>
                      <a:pt x="3344" y="17252"/>
                      <a:pt x="3594" y="18109"/>
                      <a:pt x="4023" y="18966"/>
                    </a:cubicBezTo>
                    <a:cubicBezTo>
                      <a:pt x="4416" y="19859"/>
                      <a:pt x="4952" y="20681"/>
                      <a:pt x="5987" y="20503"/>
                    </a:cubicBezTo>
                    <a:cubicBezTo>
                      <a:pt x="5844" y="20609"/>
                      <a:pt x="5523" y="21074"/>
                      <a:pt x="5166" y="20895"/>
                    </a:cubicBezTo>
                    <a:cubicBezTo>
                      <a:pt x="6309" y="21395"/>
                      <a:pt x="7880" y="21538"/>
                      <a:pt x="7488" y="22717"/>
                    </a:cubicBezTo>
                    <a:cubicBezTo>
                      <a:pt x="10024" y="23646"/>
                      <a:pt x="14560" y="24467"/>
                      <a:pt x="16274" y="21824"/>
                    </a:cubicBezTo>
                    <a:lnTo>
                      <a:pt x="16239" y="22181"/>
                    </a:lnTo>
                    <a:cubicBezTo>
                      <a:pt x="16953" y="20645"/>
                      <a:pt x="17667" y="21538"/>
                      <a:pt x="18632" y="20288"/>
                    </a:cubicBezTo>
                    <a:cubicBezTo>
                      <a:pt x="18775" y="20395"/>
                      <a:pt x="18918" y="20395"/>
                      <a:pt x="18918" y="20467"/>
                    </a:cubicBezTo>
                    <a:cubicBezTo>
                      <a:pt x="19418" y="18788"/>
                      <a:pt x="21775" y="17538"/>
                      <a:pt x="21739" y="16216"/>
                    </a:cubicBezTo>
                    <a:lnTo>
                      <a:pt x="22525" y="16502"/>
                    </a:lnTo>
                    <a:cubicBezTo>
                      <a:pt x="22882" y="15645"/>
                      <a:pt x="22954" y="14859"/>
                      <a:pt x="23097" y="14037"/>
                    </a:cubicBezTo>
                    <a:lnTo>
                      <a:pt x="22704" y="14894"/>
                    </a:lnTo>
                    <a:cubicBezTo>
                      <a:pt x="20632" y="14144"/>
                      <a:pt x="24597" y="13359"/>
                      <a:pt x="23061" y="11466"/>
                    </a:cubicBezTo>
                    <a:cubicBezTo>
                      <a:pt x="23240" y="10680"/>
                      <a:pt x="21739" y="9787"/>
                      <a:pt x="20596" y="9537"/>
                    </a:cubicBezTo>
                    <a:cubicBezTo>
                      <a:pt x="19310" y="9180"/>
                      <a:pt x="18239" y="9287"/>
                      <a:pt x="18346" y="8465"/>
                    </a:cubicBezTo>
                    <a:cubicBezTo>
                      <a:pt x="17132" y="8715"/>
                      <a:pt x="20061" y="7786"/>
                      <a:pt x="18739" y="7608"/>
                    </a:cubicBezTo>
                    <a:cubicBezTo>
                      <a:pt x="19561" y="6750"/>
                      <a:pt x="19668" y="7501"/>
                      <a:pt x="20132" y="6644"/>
                    </a:cubicBezTo>
                    <a:cubicBezTo>
                      <a:pt x="18953" y="6179"/>
                      <a:pt x="19310" y="4250"/>
                      <a:pt x="17489" y="4250"/>
                    </a:cubicBezTo>
                    <a:lnTo>
                      <a:pt x="17810" y="3393"/>
                    </a:lnTo>
                    <a:cubicBezTo>
                      <a:pt x="15560" y="4250"/>
                      <a:pt x="14346" y="1322"/>
                      <a:pt x="13024" y="3000"/>
                    </a:cubicBezTo>
                    <a:cubicBezTo>
                      <a:pt x="11417" y="3893"/>
                      <a:pt x="11202" y="464"/>
                      <a:pt x="9631" y="2750"/>
                    </a:cubicBezTo>
                    <a:cubicBezTo>
                      <a:pt x="9238" y="2464"/>
                      <a:pt x="8773" y="2215"/>
                      <a:pt x="8345" y="1964"/>
                    </a:cubicBezTo>
                    <a:cubicBezTo>
                      <a:pt x="7273" y="2286"/>
                      <a:pt x="8381" y="3572"/>
                      <a:pt x="7166" y="3679"/>
                    </a:cubicBezTo>
                    <a:cubicBezTo>
                      <a:pt x="6809" y="2964"/>
                      <a:pt x="5559" y="4143"/>
                      <a:pt x="5702" y="3108"/>
                    </a:cubicBezTo>
                    <a:cubicBezTo>
                      <a:pt x="4130" y="3500"/>
                      <a:pt x="3237" y="5286"/>
                      <a:pt x="2701" y="6965"/>
                    </a:cubicBezTo>
                    <a:cubicBezTo>
                      <a:pt x="2165" y="8822"/>
                      <a:pt x="1987" y="10394"/>
                      <a:pt x="987" y="12394"/>
                    </a:cubicBezTo>
                    <a:cubicBezTo>
                      <a:pt x="2487" y="13144"/>
                      <a:pt x="1915" y="14787"/>
                      <a:pt x="3130" y="15037"/>
                    </a:cubicBezTo>
                    <a:cubicBezTo>
                      <a:pt x="2451" y="15395"/>
                      <a:pt x="3951" y="17573"/>
                      <a:pt x="2058" y="16680"/>
                    </a:cubicBezTo>
                    <a:cubicBezTo>
                      <a:pt x="1915" y="16573"/>
                      <a:pt x="1844" y="16359"/>
                      <a:pt x="2094" y="16288"/>
                    </a:cubicBezTo>
                    <a:lnTo>
                      <a:pt x="1165" y="16395"/>
                    </a:lnTo>
                    <a:cubicBezTo>
                      <a:pt x="522" y="17681"/>
                      <a:pt x="1451" y="18431"/>
                      <a:pt x="2308" y="19002"/>
                    </a:cubicBezTo>
                    <a:lnTo>
                      <a:pt x="4916" y="22002"/>
                    </a:lnTo>
                    <a:cubicBezTo>
                      <a:pt x="5809" y="22181"/>
                      <a:pt x="6666" y="22324"/>
                      <a:pt x="7416" y="22753"/>
                    </a:cubicBezTo>
                    <a:cubicBezTo>
                      <a:pt x="6952" y="22217"/>
                      <a:pt x="6202" y="21860"/>
                      <a:pt x="6988" y="21610"/>
                    </a:cubicBezTo>
                    <a:cubicBezTo>
                      <a:pt x="7523" y="21967"/>
                      <a:pt x="8095" y="22217"/>
                      <a:pt x="8702" y="22503"/>
                    </a:cubicBezTo>
                    <a:lnTo>
                      <a:pt x="8059" y="23074"/>
                    </a:lnTo>
                    <a:cubicBezTo>
                      <a:pt x="8952" y="23610"/>
                      <a:pt x="9916" y="23931"/>
                      <a:pt x="10881" y="24253"/>
                    </a:cubicBezTo>
                    <a:lnTo>
                      <a:pt x="10631" y="23253"/>
                    </a:lnTo>
                    <a:cubicBezTo>
                      <a:pt x="11810" y="23896"/>
                      <a:pt x="12524" y="25539"/>
                      <a:pt x="13953" y="24074"/>
                    </a:cubicBezTo>
                    <a:cubicBezTo>
                      <a:pt x="14488" y="23288"/>
                      <a:pt x="12702" y="22931"/>
                      <a:pt x="13917" y="22503"/>
                    </a:cubicBezTo>
                    <a:cubicBezTo>
                      <a:pt x="15524" y="23003"/>
                      <a:pt x="18167" y="23217"/>
                      <a:pt x="20132" y="22324"/>
                    </a:cubicBezTo>
                    <a:cubicBezTo>
                      <a:pt x="19418" y="21502"/>
                      <a:pt x="19918" y="21288"/>
                      <a:pt x="20239" y="20788"/>
                    </a:cubicBezTo>
                    <a:lnTo>
                      <a:pt x="20811" y="21502"/>
                    </a:lnTo>
                    <a:cubicBezTo>
                      <a:pt x="21739" y="19145"/>
                      <a:pt x="22775" y="22646"/>
                      <a:pt x="23847" y="20181"/>
                    </a:cubicBezTo>
                    <a:lnTo>
                      <a:pt x="24168" y="20788"/>
                    </a:lnTo>
                    <a:cubicBezTo>
                      <a:pt x="23882" y="20181"/>
                      <a:pt x="23561" y="19610"/>
                      <a:pt x="23204" y="19038"/>
                    </a:cubicBezTo>
                    <a:cubicBezTo>
                      <a:pt x="22990" y="16359"/>
                      <a:pt x="25561" y="19288"/>
                      <a:pt x="24668" y="15859"/>
                    </a:cubicBezTo>
                    <a:cubicBezTo>
                      <a:pt x="24383" y="16752"/>
                      <a:pt x="22740" y="15252"/>
                      <a:pt x="23490" y="14573"/>
                    </a:cubicBezTo>
                    <a:lnTo>
                      <a:pt x="24168" y="15180"/>
                    </a:lnTo>
                    <a:cubicBezTo>
                      <a:pt x="24240" y="14537"/>
                      <a:pt x="23954" y="14216"/>
                      <a:pt x="24275" y="13894"/>
                    </a:cubicBezTo>
                    <a:cubicBezTo>
                      <a:pt x="24597" y="14394"/>
                      <a:pt x="25418" y="14502"/>
                      <a:pt x="25597" y="13501"/>
                    </a:cubicBezTo>
                    <a:lnTo>
                      <a:pt x="26454" y="14466"/>
                    </a:lnTo>
                    <a:cubicBezTo>
                      <a:pt x="26168" y="13680"/>
                      <a:pt x="25776" y="12894"/>
                      <a:pt x="25311" y="12216"/>
                    </a:cubicBezTo>
                    <a:cubicBezTo>
                      <a:pt x="25990" y="11501"/>
                      <a:pt x="25847" y="10322"/>
                      <a:pt x="25776" y="9429"/>
                    </a:cubicBezTo>
                    <a:lnTo>
                      <a:pt x="25633" y="7036"/>
                    </a:lnTo>
                    <a:lnTo>
                      <a:pt x="24061" y="5429"/>
                    </a:lnTo>
                    <a:cubicBezTo>
                      <a:pt x="23597" y="4929"/>
                      <a:pt x="23204" y="4501"/>
                      <a:pt x="23382" y="3929"/>
                    </a:cubicBezTo>
                    <a:cubicBezTo>
                      <a:pt x="23382" y="3929"/>
                      <a:pt x="22882" y="3250"/>
                      <a:pt x="22132" y="2750"/>
                    </a:cubicBezTo>
                    <a:cubicBezTo>
                      <a:pt x="21311" y="2179"/>
                      <a:pt x="19918" y="1822"/>
                      <a:pt x="19310" y="2321"/>
                    </a:cubicBezTo>
                    <a:cubicBezTo>
                      <a:pt x="20382" y="1822"/>
                      <a:pt x="18346" y="714"/>
                      <a:pt x="19239" y="0"/>
                    </a:cubicBezTo>
                    <a:cubicBezTo>
                      <a:pt x="17810" y="464"/>
                      <a:pt x="14453" y="1071"/>
                      <a:pt x="13274" y="535"/>
                    </a:cubicBezTo>
                    <a:lnTo>
                      <a:pt x="13488" y="357"/>
                    </a:lnTo>
                    <a:cubicBezTo>
                      <a:pt x="10917" y="357"/>
                      <a:pt x="9738" y="1536"/>
                      <a:pt x="8631" y="2607"/>
                    </a:cubicBezTo>
                    <a:cubicBezTo>
                      <a:pt x="7845" y="3643"/>
                      <a:pt x="7059" y="4607"/>
                      <a:pt x="5880" y="5072"/>
                    </a:cubicBezTo>
                    <a:cubicBezTo>
                      <a:pt x="6737" y="5715"/>
                      <a:pt x="5487" y="6251"/>
                      <a:pt x="6737" y="6858"/>
                    </a:cubicBezTo>
                    <a:cubicBezTo>
                      <a:pt x="6559" y="9144"/>
                      <a:pt x="2201" y="8858"/>
                      <a:pt x="5666" y="11323"/>
                    </a:cubicBezTo>
                    <a:cubicBezTo>
                      <a:pt x="5523" y="12216"/>
                      <a:pt x="4380" y="11966"/>
                      <a:pt x="3987" y="12359"/>
                    </a:cubicBezTo>
                    <a:lnTo>
                      <a:pt x="3844" y="12073"/>
                    </a:lnTo>
                    <a:cubicBezTo>
                      <a:pt x="3523" y="14645"/>
                      <a:pt x="3487" y="14787"/>
                      <a:pt x="3344" y="16109"/>
                    </a:cubicBezTo>
                    <a:cubicBezTo>
                      <a:pt x="3773" y="17073"/>
                      <a:pt x="5559" y="16895"/>
                      <a:pt x="5380" y="18466"/>
                    </a:cubicBezTo>
                    <a:cubicBezTo>
                      <a:pt x="4523" y="18109"/>
                      <a:pt x="4773" y="18717"/>
                      <a:pt x="4916" y="19324"/>
                    </a:cubicBezTo>
                    <a:cubicBezTo>
                      <a:pt x="4702" y="18966"/>
                      <a:pt x="4380" y="18895"/>
                      <a:pt x="4130" y="19895"/>
                    </a:cubicBezTo>
                    <a:cubicBezTo>
                      <a:pt x="4380" y="19931"/>
                      <a:pt x="4559" y="20074"/>
                      <a:pt x="4773" y="20216"/>
                    </a:cubicBezTo>
                    <a:cubicBezTo>
                      <a:pt x="4702" y="20252"/>
                      <a:pt x="4702" y="20288"/>
                      <a:pt x="4594" y="20324"/>
                    </a:cubicBezTo>
                    <a:cubicBezTo>
                      <a:pt x="5416" y="21431"/>
                      <a:pt x="5523" y="21038"/>
                      <a:pt x="5344" y="20503"/>
                    </a:cubicBezTo>
                    <a:cubicBezTo>
                      <a:pt x="5452" y="20467"/>
                      <a:pt x="5594" y="20360"/>
                      <a:pt x="5702" y="20145"/>
                    </a:cubicBezTo>
                    <a:cubicBezTo>
                      <a:pt x="5237" y="21824"/>
                      <a:pt x="7702" y="22931"/>
                      <a:pt x="7059" y="23967"/>
                    </a:cubicBezTo>
                    <a:cubicBezTo>
                      <a:pt x="8845" y="25253"/>
                      <a:pt x="10595" y="25074"/>
                      <a:pt x="11667" y="24860"/>
                    </a:cubicBezTo>
                    <a:cubicBezTo>
                      <a:pt x="12738" y="24503"/>
                      <a:pt x="13524" y="24181"/>
                      <a:pt x="14774" y="23646"/>
                    </a:cubicBezTo>
                    <a:cubicBezTo>
                      <a:pt x="15203" y="24253"/>
                      <a:pt x="14738" y="25003"/>
                      <a:pt x="13917" y="25360"/>
                    </a:cubicBezTo>
                    <a:cubicBezTo>
                      <a:pt x="14596" y="25217"/>
                      <a:pt x="15274" y="25003"/>
                      <a:pt x="15881" y="24717"/>
                    </a:cubicBezTo>
                    <a:cubicBezTo>
                      <a:pt x="16167" y="25682"/>
                      <a:pt x="14846" y="25574"/>
                      <a:pt x="14203" y="25825"/>
                    </a:cubicBezTo>
                    <a:cubicBezTo>
                      <a:pt x="15560" y="26467"/>
                      <a:pt x="17132" y="25717"/>
                      <a:pt x="18489" y="24181"/>
                    </a:cubicBezTo>
                    <a:cubicBezTo>
                      <a:pt x="19703" y="22753"/>
                      <a:pt x="20239" y="20967"/>
                      <a:pt x="21239" y="19895"/>
                    </a:cubicBezTo>
                    <a:lnTo>
                      <a:pt x="20632" y="19109"/>
                    </a:lnTo>
                    <a:lnTo>
                      <a:pt x="20811" y="18966"/>
                    </a:lnTo>
                    <a:cubicBezTo>
                      <a:pt x="20418" y="18859"/>
                      <a:pt x="19918" y="18324"/>
                      <a:pt x="19811" y="18038"/>
                    </a:cubicBezTo>
                    <a:cubicBezTo>
                      <a:pt x="20668" y="17859"/>
                      <a:pt x="21775" y="18288"/>
                      <a:pt x="21811" y="17109"/>
                    </a:cubicBezTo>
                    <a:cubicBezTo>
                      <a:pt x="22632" y="16288"/>
                      <a:pt x="21275" y="14930"/>
                      <a:pt x="20668" y="14359"/>
                    </a:cubicBezTo>
                    <a:cubicBezTo>
                      <a:pt x="20596" y="14787"/>
                      <a:pt x="20096" y="14752"/>
                      <a:pt x="19775" y="14609"/>
                    </a:cubicBezTo>
                    <a:cubicBezTo>
                      <a:pt x="19668" y="14252"/>
                      <a:pt x="20489" y="13894"/>
                      <a:pt x="20061" y="13680"/>
                    </a:cubicBezTo>
                    <a:lnTo>
                      <a:pt x="21168" y="13395"/>
                    </a:lnTo>
                    <a:cubicBezTo>
                      <a:pt x="20132" y="13752"/>
                      <a:pt x="19775" y="12787"/>
                      <a:pt x="19310" y="12787"/>
                    </a:cubicBezTo>
                    <a:cubicBezTo>
                      <a:pt x="20096" y="12359"/>
                      <a:pt x="20168" y="13109"/>
                      <a:pt x="20811" y="13037"/>
                    </a:cubicBezTo>
                    <a:cubicBezTo>
                      <a:pt x="20311" y="11715"/>
                      <a:pt x="20596" y="12323"/>
                      <a:pt x="20061" y="11073"/>
                    </a:cubicBezTo>
                    <a:cubicBezTo>
                      <a:pt x="18989" y="10680"/>
                      <a:pt x="19060" y="11537"/>
                      <a:pt x="17989" y="11573"/>
                    </a:cubicBezTo>
                    <a:cubicBezTo>
                      <a:pt x="17596" y="11073"/>
                      <a:pt x="16632" y="10858"/>
                      <a:pt x="17024" y="10001"/>
                    </a:cubicBezTo>
                    <a:lnTo>
                      <a:pt x="16167" y="10573"/>
                    </a:lnTo>
                    <a:cubicBezTo>
                      <a:pt x="15024" y="9929"/>
                      <a:pt x="14917" y="9358"/>
                      <a:pt x="15524" y="8251"/>
                    </a:cubicBezTo>
                    <a:cubicBezTo>
                      <a:pt x="9916" y="6608"/>
                      <a:pt x="7773" y="9180"/>
                      <a:pt x="6630" y="10430"/>
                    </a:cubicBezTo>
                    <a:cubicBezTo>
                      <a:pt x="5130" y="11466"/>
                      <a:pt x="4844" y="12394"/>
                      <a:pt x="4844" y="12466"/>
                    </a:cubicBezTo>
                    <a:cubicBezTo>
                      <a:pt x="3416" y="14966"/>
                      <a:pt x="6666" y="14966"/>
                      <a:pt x="7916" y="1657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" name="Graphic 511">
              <a:extLst>
                <a:ext uri="{FF2B5EF4-FFF2-40B4-BE49-F238E27FC236}">
                  <a16:creationId xmlns:a16="http://schemas.microsoft.com/office/drawing/2014/main" id="{3F6AA787-2C44-454F-92E2-A32B3B887694}"/>
                </a:ext>
              </a:extLst>
            </p:cNvPr>
            <p:cNvGrpSpPr/>
            <p:nvPr/>
          </p:nvGrpSpPr>
          <p:grpSpPr>
            <a:xfrm>
              <a:off x="7638823" y="6187628"/>
              <a:ext cx="355365" cy="59107"/>
              <a:chOff x="7638823" y="6187628"/>
              <a:chExt cx="355365" cy="59107"/>
            </a:xfrm>
            <a:grpFill/>
          </p:grpSpPr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7807C150-E590-DF4C-9027-30E953A73929}"/>
                  </a:ext>
                </a:extLst>
              </p:cNvPr>
              <p:cNvSpPr/>
              <p:nvPr/>
            </p:nvSpPr>
            <p:spPr>
              <a:xfrm>
                <a:off x="7691258" y="6217991"/>
                <a:ext cx="1285" cy="393"/>
              </a:xfrm>
              <a:custGeom>
                <a:avLst/>
                <a:gdLst>
                  <a:gd name="connsiteX0" fmla="*/ 0 w 1285"/>
                  <a:gd name="connsiteY0" fmla="*/ 0 h 393"/>
                  <a:gd name="connsiteX1" fmla="*/ 1286 w 1285"/>
                  <a:gd name="connsiteY1" fmla="*/ 393 h 393"/>
                  <a:gd name="connsiteX2" fmla="*/ 0 w 1285"/>
                  <a:gd name="connsiteY2" fmla="*/ 0 h 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" h="393">
                    <a:moveTo>
                      <a:pt x="0" y="0"/>
                    </a:moveTo>
                    <a:lnTo>
                      <a:pt x="1286" y="393"/>
                    </a:lnTo>
                    <a:cubicBezTo>
                      <a:pt x="1250" y="179"/>
                      <a:pt x="929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BFBA2B2-21E3-9D4A-9990-DD8D8118865F}"/>
                  </a:ext>
                </a:extLst>
              </p:cNvPr>
              <p:cNvSpPr/>
              <p:nvPr/>
            </p:nvSpPr>
            <p:spPr>
              <a:xfrm>
                <a:off x="7920880" y="6198989"/>
                <a:ext cx="85" cy="321"/>
              </a:xfrm>
              <a:custGeom>
                <a:avLst/>
                <a:gdLst>
                  <a:gd name="connsiteX0" fmla="*/ 14 w 85"/>
                  <a:gd name="connsiteY0" fmla="*/ 321 h 321"/>
                  <a:gd name="connsiteX1" fmla="*/ 85 w 85"/>
                  <a:gd name="connsiteY1" fmla="*/ 0 h 321"/>
                  <a:gd name="connsiteX2" fmla="*/ 14 w 85"/>
                  <a:gd name="connsiteY2" fmla="*/ 321 h 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" h="321">
                    <a:moveTo>
                      <a:pt x="14" y="321"/>
                    </a:moveTo>
                    <a:cubicBezTo>
                      <a:pt x="50" y="215"/>
                      <a:pt x="50" y="143"/>
                      <a:pt x="85" y="0"/>
                    </a:cubicBezTo>
                    <a:cubicBezTo>
                      <a:pt x="14" y="215"/>
                      <a:pt x="-22" y="321"/>
                      <a:pt x="14" y="3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72AB57BF-B61C-BD47-9E0A-FC9C14234637}"/>
                  </a:ext>
                </a:extLst>
              </p:cNvPr>
              <p:cNvSpPr/>
              <p:nvPr/>
            </p:nvSpPr>
            <p:spPr>
              <a:xfrm>
                <a:off x="7729263" y="6241101"/>
                <a:ext cx="357" cy="142"/>
              </a:xfrm>
              <a:custGeom>
                <a:avLst/>
                <a:gdLst>
                  <a:gd name="connsiteX0" fmla="*/ 357 w 357"/>
                  <a:gd name="connsiteY0" fmla="*/ 0 h 142"/>
                  <a:gd name="connsiteX1" fmla="*/ 286 w 357"/>
                  <a:gd name="connsiteY1" fmla="*/ 0 h 142"/>
                  <a:gd name="connsiteX2" fmla="*/ 0 w 357"/>
                  <a:gd name="connsiteY2" fmla="*/ 143 h 142"/>
                  <a:gd name="connsiteX3" fmla="*/ 357 w 357"/>
                  <a:gd name="connsiteY3" fmla="*/ 0 h 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" h="142">
                    <a:moveTo>
                      <a:pt x="357" y="0"/>
                    </a:moveTo>
                    <a:lnTo>
                      <a:pt x="286" y="0"/>
                    </a:lnTo>
                    <a:cubicBezTo>
                      <a:pt x="179" y="72"/>
                      <a:pt x="107" y="72"/>
                      <a:pt x="0" y="143"/>
                    </a:cubicBezTo>
                    <a:lnTo>
                      <a:pt x="357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92BC1463-B08E-B94F-A47B-71546F59981F}"/>
                  </a:ext>
                </a:extLst>
              </p:cNvPr>
              <p:cNvSpPr/>
              <p:nvPr/>
            </p:nvSpPr>
            <p:spPr>
              <a:xfrm>
                <a:off x="7638823" y="6187628"/>
                <a:ext cx="355365" cy="59107"/>
              </a:xfrm>
              <a:custGeom>
                <a:avLst/>
                <a:gdLst>
                  <a:gd name="connsiteX0" fmla="*/ 46042 w 355365"/>
                  <a:gd name="connsiteY0" fmla="*/ 46508 h 59107"/>
                  <a:gd name="connsiteX1" fmla="*/ 54900 w 355365"/>
                  <a:gd name="connsiteY1" fmla="*/ 44937 h 59107"/>
                  <a:gd name="connsiteX2" fmla="*/ 66473 w 355365"/>
                  <a:gd name="connsiteY2" fmla="*/ 49080 h 59107"/>
                  <a:gd name="connsiteX3" fmla="*/ 77510 w 355365"/>
                  <a:gd name="connsiteY3" fmla="*/ 53188 h 59107"/>
                  <a:gd name="connsiteX4" fmla="*/ 90726 w 355365"/>
                  <a:gd name="connsiteY4" fmla="*/ 53474 h 59107"/>
                  <a:gd name="connsiteX5" fmla="*/ 103727 w 355365"/>
                  <a:gd name="connsiteY5" fmla="*/ 49294 h 59107"/>
                  <a:gd name="connsiteX6" fmla="*/ 105442 w 355365"/>
                  <a:gd name="connsiteY6" fmla="*/ 49651 h 59107"/>
                  <a:gd name="connsiteX7" fmla="*/ 109407 w 355365"/>
                  <a:gd name="connsiteY7" fmla="*/ 47973 h 59107"/>
                  <a:gd name="connsiteX8" fmla="*/ 109407 w 355365"/>
                  <a:gd name="connsiteY8" fmla="*/ 48258 h 59107"/>
                  <a:gd name="connsiteX9" fmla="*/ 114014 w 355365"/>
                  <a:gd name="connsiteY9" fmla="*/ 45830 h 59107"/>
                  <a:gd name="connsiteX10" fmla="*/ 114050 w 355365"/>
                  <a:gd name="connsiteY10" fmla="*/ 46115 h 59107"/>
                  <a:gd name="connsiteX11" fmla="*/ 116193 w 355365"/>
                  <a:gd name="connsiteY11" fmla="*/ 45115 h 59107"/>
                  <a:gd name="connsiteX12" fmla="*/ 115979 w 355365"/>
                  <a:gd name="connsiteY12" fmla="*/ 45615 h 59107"/>
                  <a:gd name="connsiteX13" fmla="*/ 122587 w 355365"/>
                  <a:gd name="connsiteY13" fmla="*/ 41865 h 59107"/>
                  <a:gd name="connsiteX14" fmla="*/ 122337 w 355365"/>
                  <a:gd name="connsiteY14" fmla="*/ 40793 h 59107"/>
                  <a:gd name="connsiteX15" fmla="*/ 124837 w 355365"/>
                  <a:gd name="connsiteY15" fmla="*/ 41365 h 59107"/>
                  <a:gd name="connsiteX16" fmla="*/ 125301 w 355365"/>
                  <a:gd name="connsiteY16" fmla="*/ 41937 h 59107"/>
                  <a:gd name="connsiteX17" fmla="*/ 126516 w 355365"/>
                  <a:gd name="connsiteY17" fmla="*/ 44294 h 59107"/>
                  <a:gd name="connsiteX18" fmla="*/ 126266 w 355365"/>
                  <a:gd name="connsiteY18" fmla="*/ 44365 h 59107"/>
                  <a:gd name="connsiteX19" fmla="*/ 137803 w 355365"/>
                  <a:gd name="connsiteY19" fmla="*/ 53009 h 59107"/>
                  <a:gd name="connsiteX20" fmla="*/ 144482 w 355365"/>
                  <a:gd name="connsiteY20" fmla="*/ 54259 h 59107"/>
                  <a:gd name="connsiteX21" fmla="*/ 150447 w 355365"/>
                  <a:gd name="connsiteY21" fmla="*/ 52402 h 59107"/>
                  <a:gd name="connsiteX22" fmla="*/ 151055 w 355365"/>
                  <a:gd name="connsiteY22" fmla="*/ 53081 h 59107"/>
                  <a:gd name="connsiteX23" fmla="*/ 157663 w 355365"/>
                  <a:gd name="connsiteY23" fmla="*/ 47866 h 59107"/>
                  <a:gd name="connsiteX24" fmla="*/ 160484 w 355365"/>
                  <a:gd name="connsiteY24" fmla="*/ 48152 h 59107"/>
                  <a:gd name="connsiteX25" fmla="*/ 163556 w 355365"/>
                  <a:gd name="connsiteY25" fmla="*/ 45187 h 59107"/>
                  <a:gd name="connsiteX26" fmla="*/ 162949 w 355365"/>
                  <a:gd name="connsiteY26" fmla="*/ 45865 h 59107"/>
                  <a:gd name="connsiteX27" fmla="*/ 167842 w 355365"/>
                  <a:gd name="connsiteY27" fmla="*/ 43293 h 59107"/>
                  <a:gd name="connsiteX28" fmla="*/ 166128 w 355365"/>
                  <a:gd name="connsiteY28" fmla="*/ 42186 h 59107"/>
                  <a:gd name="connsiteX29" fmla="*/ 170057 w 355365"/>
                  <a:gd name="connsiteY29" fmla="*/ 42222 h 59107"/>
                  <a:gd name="connsiteX30" fmla="*/ 169414 w 355365"/>
                  <a:gd name="connsiteY30" fmla="*/ 40936 h 59107"/>
                  <a:gd name="connsiteX31" fmla="*/ 180022 w 355365"/>
                  <a:gd name="connsiteY31" fmla="*/ 40151 h 59107"/>
                  <a:gd name="connsiteX32" fmla="*/ 190345 w 355365"/>
                  <a:gd name="connsiteY32" fmla="*/ 37007 h 59107"/>
                  <a:gd name="connsiteX33" fmla="*/ 202097 w 355365"/>
                  <a:gd name="connsiteY33" fmla="*/ 35471 h 59107"/>
                  <a:gd name="connsiteX34" fmla="*/ 227028 w 355365"/>
                  <a:gd name="connsiteY34" fmla="*/ 34614 h 59107"/>
                  <a:gd name="connsiteX35" fmla="*/ 227850 w 355365"/>
                  <a:gd name="connsiteY35" fmla="*/ 35578 h 59107"/>
                  <a:gd name="connsiteX36" fmla="*/ 232243 w 355365"/>
                  <a:gd name="connsiteY36" fmla="*/ 34114 h 59107"/>
                  <a:gd name="connsiteX37" fmla="*/ 233708 w 355365"/>
                  <a:gd name="connsiteY37" fmla="*/ 33257 h 59107"/>
                  <a:gd name="connsiteX38" fmla="*/ 234315 w 355365"/>
                  <a:gd name="connsiteY38" fmla="*/ 34150 h 59107"/>
                  <a:gd name="connsiteX39" fmla="*/ 236601 w 355365"/>
                  <a:gd name="connsiteY39" fmla="*/ 33435 h 59107"/>
                  <a:gd name="connsiteX40" fmla="*/ 237887 w 355365"/>
                  <a:gd name="connsiteY40" fmla="*/ 34471 h 59107"/>
                  <a:gd name="connsiteX41" fmla="*/ 247317 w 355365"/>
                  <a:gd name="connsiteY41" fmla="*/ 35507 h 59107"/>
                  <a:gd name="connsiteX42" fmla="*/ 257854 w 355365"/>
                  <a:gd name="connsiteY42" fmla="*/ 33793 h 59107"/>
                  <a:gd name="connsiteX43" fmla="*/ 274356 w 355365"/>
                  <a:gd name="connsiteY43" fmla="*/ 33542 h 59107"/>
                  <a:gd name="connsiteX44" fmla="*/ 285429 w 355365"/>
                  <a:gd name="connsiteY44" fmla="*/ 27613 h 59107"/>
                  <a:gd name="connsiteX45" fmla="*/ 290679 w 355365"/>
                  <a:gd name="connsiteY45" fmla="*/ 19469 h 59107"/>
                  <a:gd name="connsiteX46" fmla="*/ 292037 w 355365"/>
                  <a:gd name="connsiteY46" fmla="*/ 16005 h 59107"/>
                  <a:gd name="connsiteX47" fmla="*/ 293287 w 355365"/>
                  <a:gd name="connsiteY47" fmla="*/ 14183 h 59107"/>
                  <a:gd name="connsiteX48" fmla="*/ 295358 w 355365"/>
                  <a:gd name="connsiteY48" fmla="*/ 14433 h 59107"/>
                  <a:gd name="connsiteX49" fmla="*/ 297037 w 355365"/>
                  <a:gd name="connsiteY49" fmla="*/ 16111 h 59107"/>
                  <a:gd name="connsiteX50" fmla="*/ 298645 w 355365"/>
                  <a:gd name="connsiteY50" fmla="*/ 17326 h 59107"/>
                  <a:gd name="connsiteX51" fmla="*/ 301073 w 355365"/>
                  <a:gd name="connsiteY51" fmla="*/ 18826 h 59107"/>
                  <a:gd name="connsiteX52" fmla="*/ 306038 w 355365"/>
                  <a:gd name="connsiteY52" fmla="*/ 21327 h 59107"/>
                  <a:gd name="connsiteX53" fmla="*/ 316075 w 355365"/>
                  <a:gd name="connsiteY53" fmla="*/ 23970 h 59107"/>
                  <a:gd name="connsiteX54" fmla="*/ 317647 w 355365"/>
                  <a:gd name="connsiteY54" fmla="*/ 23970 h 59107"/>
                  <a:gd name="connsiteX55" fmla="*/ 328648 w 355365"/>
                  <a:gd name="connsiteY55" fmla="*/ 27434 h 59107"/>
                  <a:gd name="connsiteX56" fmla="*/ 338792 w 355365"/>
                  <a:gd name="connsiteY56" fmla="*/ 31006 h 59107"/>
                  <a:gd name="connsiteX57" fmla="*/ 352473 w 355365"/>
                  <a:gd name="connsiteY57" fmla="*/ 36328 h 59107"/>
                  <a:gd name="connsiteX58" fmla="*/ 351508 w 355365"/>
                  <a:gd name="connsiteY58" fmla="*/ 32078 h 59107"/>
                  <a:gd name="connsiteX59" fmla="*/ 355330 w 355365"/>
                  <a:gd name="connsiteY59" fmla="*/ 33364 h 59107"/>
                  <a:gd name="connsiteX60" fmla="*/ 355366 w 355365"/>
                  <a:gd name="connsiteY60" fmla="*/ 33542 h 59107"/>
                  <a:gd name="connsiteX61" fmla="*/ 345829 w 355365"/>
                  <a:gd name="connsiteY61" fmla="*/ 20827 h 59107"/>
                  <a:gd name="connsiteX62" fmla="*/ 346258 w 355365"/>
                  <a:gd name="connsiteY62" fmla="*/ 20648 h 59107"/>
                  <a:gd name="connsiteX63" fmla="*/ 331399 w 355365"/>
                  <a:gd name="connsiteY63" fmla="*/ 15647 h 59107"/>
                  <a:gd name="connsiteX64" fmla="*/ 325076 w 355365"/>
                  <a:gd name="connsiteY64" fmla="*/ 12826 h 59107"/>
                  <a:gd name="connsiteX65" fmla="*/ 325255 w 355365"/>
                  <a:gd name="connsiteY65" fmla="*/ 12683 h 59107"/>
                  <a:gd name="connsiteX66" fmla="*/ 314146 w 355365"/>
                  <a:gd name="connsiteY66" fmla="*/ 9468 h 59107"/>
                  <a:gd name="connsiteX67" fmla="*/ 315397 w 355365"/>
                  <a:gd name="connsiteY67" fmla="*/ 9039 h 59107"/>
                  <a:gd name="connsiteX68" fmla="*/ 309682 w 355365"/>
                  <a:gd name="connsiteY68" fmla="*/ 6503 h 59107"/>
                  <a:gd name="connsiteX69" fmla="*/ 305324 w 355365"/>
                  <a:gd name="connsiteY69" fmla="*/ 4717 h 59107"/>
                  <a:gd name="connsiteX70" fmla="*/ 298394 w 355365"/>
                  <a:gd name="connsiteY70" fmla="*/ 1181 h 59107"/>
                  <a:gd name="connsiteX71" fmla="*/ 290858 w 355365"/>
                  <a:gd name="connsiteY71" fmla="*/ 360 h 59107"/>
                  <a:gd name="connsiteX72" fmla="*/ 286500 w 355365"/>
                  <a:gd name="connsiteY72" fmla="*/ 4360 h 59107"/>
                  <a:gd name="connsiteX73" fmla="*/ 286607 w 355365"/>
                  <a:gd name="connsiteY73" fmla="*/ 3753 h 59107"/>
                  <a:gd name="connsiteX74" fmla="*/ 282500 w 355365"/>
                  <a:gd name="connsiteY74" fmla="*/ 11504 h 59107"/>
                  <a:gd name="connsiteX75" fmla="*/ 282035 w 355365"/>
                  <a:gd name="connsiteY75" fmla="*/ 11682 h 59107"/>
                  <a:gd name="connsiteX76" fmla="*/ 277999 w 355365"/>
                  <a:gd name="connsiteY76" fmla="*/ 18898 h 59107"/>
                  <a:gd name="connsiteX77" fmla="*/ 277392 w 355365"/>
                  <a:gd name="connsiteY77" fmla="*/ 18362 h 59107"/>
                  <a:gd name="connsiteX78" fmla="*/ 274749 w 355365"/>
                  <a:gd name="connsiteY78" fmla="*/ 20219 h 59107"/>
                  <a:gd name="connsiteX79" fmla="*/ 275963 w 355365"/>
                  <a:gd name="connsiteY79" fmla="*/ 19826 h 59107"/>
                  <a:gd name="connsiteX80" fmla="*/ 274427 w 355365"/>
                  <a:gd name="connsiteY80" fmla="*/ 20827 h 59107"/>
                  <a:gd name="connsiteX81" fmla="*/ 270534 w 355365"/>
                  <a:gd name="connsiteY81" fmla="*/ 21362 h 59107"/>
                  <a:gd name="connsiteX82" fmla="*/ 260318 w 355365"/>
                  <a:gd name="connsiteY82" fmla="*/ 25291 h 59107"/>
                  <a:gd name="connsiteX83" fmla="*/ 259211 w 355365"/>
                  <a:gd name="connsiteY83" fmla="*/ 24434 h 59107"/>
                  <a:gd name="connsiteX84" fmla="*/ 259747 w 355365"/>
                  <a:gd name="connsiteY84" fmla="*/ 22755 h 59107"/>
                  <a:gd name="connsiteX85" fmla="*/ 251781 w 355365"/>
                  <a:gd name="connsiteY85" fmla="*/ 23327 h 59107"/>
                  <a:gd name="connsiteX86" fmla="*/ 251496 w 355365"/>
                  <a:gd name="connsiteY86" fmla="*/ 22434 h 59107"/>
                  <a:gd name="connsiteX87" fmla="*/ 247174 w 355365"/>
                  <a:gd name="connsiteY87" fmla="*/ 22934 h 59107"/>
                  <a:gd name="connsiteX88" fmla="*/ 242852 w 355365"/>
                  <a:gd name="connsiteY88" fmla="*/ 22434 h 59107"/>
                  <a:gd name="connsiteX89" fmla="*/ 234565 w 355365"/>
                  <a:gd name="connsiteY89" fmla="*/ 20898 h 59107"/>
                  <a:gd name="connsiteX90" fmla="*/ 232493 w 355365"/>
                  <a:gd name="connsiteY90" fmla="*/ 19791 h 59107"/>
                  <a:gd name="connsiteX91" fmla="*/ 228779 w 355365"/>
                  <a:gd name="connsiteY91" fmla="*/ 21112 h 59107"/>
                  <a:gd name="connsiteX92" fmla="*/ 227136 w 355365"/>
                  <a:gd name="connsiteY92" fmla="*/ 19969 h 59107"/>
                  <a:gd name="connsiteX93" fmla="*/ 220385 w 355365"/>
                  <a:gd name="connsiteY93" fmla="*/ 20969 h 59107"/>
                  <a:gd name="connsiteX94" fmla="*/ 212205 w 355365"/>
                  <a:gd name="connsiteY94" fmla="*/ 20862 h 59107"/>
                  <a:gd name="connsiteX95" fmla="*/ 206776 w 355365"/>
                  <a:gd name="connsiteY95" fmla="*/ 22755 h 59107"/>
                  <a:gd name="connsiteX96" fmla="*/ 203954 w 355365"/>
                  <a:gd name="connsiteY96" fmla="*/ 21291 h 59107"/>
                  <a:gd name="connsiteX97" fmla="*/ 204776 w 355365"/>
                  <a:gd name="connsiteY97" fmla="*/ 21434 h 59107"/>
                  <a:gd name="connsiteX98" fmla="*/ 205169 w 355365"/>
                  <a:gd name="connsiteY98" fmla="*/ 20541 h 59107"/>
                  <a:gd name="connsiteX99" fmla="*/ 194881 w 355365"/>
                  <a:gd name="connsiteY99" fmla="*/ 21577 h 59107"/>
                  <a:gd name="connsiteX100" fmla="*/ 196489 w 355365"/>
                  <a:gd name="connsiteY100" fmla="*/ 22327 h 59107"/>
                  <a:gd name="connsiteX101" fmla="*/ 193060 w 355365"/>
                  <a:gd name="connsiteY101" fmla="*/ 22398 h 59107"/>
                  <a:gd name="connsiteX102" fmla="*/ 193738 w 355365"/>
                  <a:gd name="connsiteY102" fmla="*/ 21577 h 59107"/>
                  <a:gd name="connsiteX103" fmla="*/ 188238 w 355365"/>
                  <a:gd name="connsiteY103" fmla="*/ 21648 h 59107"/>
                  <a:gd name="connsiteX104" fmla="*/ 189202 w 355365"/>
                  <a:gd name="connsiteY104" fmla="*/ 22470 h 59107"/>
                  <a:gd name="connsiteX105" fmla="*/ 182130 w 355365"/>
                  <a:gd name="connsiteY105" fmla="*/ 23148 h 59107"/>
                  <a:gd name="connsiteX106" fmla="*/ 182273 w 355365"/>
                  <a:gd name="connsiteY106" fmla="*/ 24720 h 59107"/>
                  <a:gd name="connsiteX107" fmla="*/ 169378 w 355365"/>
                  <a:gd name="connsiteY107" fmla="*/ 27506 h 59107"/>
                  <a:gd name="connsiteX108" fmla="*/ 168128 w 355365"/>
                  <a:gd name="connsiteY108" fmla="*/ 29399 h 59107"/>
                  <a:gd name="connsiteX109" fmla="*/ 167628 w 355365"/>
                  <a:gd name="connsiteY109" fmla="*/ 28613 h 59107"/>
                  <a:gd name="connsiteX110" fmla="*/ 161770 w 355365"/>
                  <a:gd name="connsiteY110" fmla="*/ 30185 h 59107"/>
                  <a:gd name="connsiteX111" fmla="*/ 161842 w 355365"/>
                  <a:gd name="connsiteY111" fmla="*/ 29435 h 59107"/>
                  <a:gd name="connsiteX112" fmla="*/ 161627 w 355365"/>
                  <a:gd name="connsiteY112" fmla="*/ 31650 h 59107"/>
                  <a:gd name="connsiteX113" fmla="*/ 155984 w 355365"/>
                  <a:gd name="connsiteY113" fmla="*/ 34900 h 59107"/>
                  <a:gd name="connsiteX114" fmla="*/ 155519 w 355365"/>
                  <a:gd name="connsiteY114" fmla="*/ 36900 h 59107"/>
                  <a:gd name="connsiteX115" fmla="*/ 155591 w 355365"/>
                  <a:gd name="connsiteY115" fmla="*/ 35900 h 59107"/>
                  <a:gd name="connsiteX116" fmla="*/ 153734 w 355365"/>
                  <a:gd name="connsiteY116" fmla="*/ 37186 h 59107"/>
                  <a:gd name="connsiteX117" fmla="*/ 152126 w 355365"/>
                  <a:gd name="connsiteY117" fmla="*/ 36650 h 59107"/>
                  <a:gd name="connsiteX118" fmla="*/ 152626 w 355365"/>
                  <a:gd name="connsiteY118" fmla="*/ 35221 h 59107"/>
                  <a:gd name="connsiteX119" fmla="*/ 150590 w 355365"/>
                  <a:gd name="connsiteY119" fmla="*/ 37865 h 59107"/>
                  <a:gd name="connsiteX120" fmla="*/ 144804 w 355365"/>
                  <a:gd name="connsiteY120" fmla="*/ 38614 h 59107"/>
                  <a:gd name="connsiteX121" fmla="*/ 143625 w 355365"/>
                  <a:gd name="connsiteY121" fmla="*/ 38614 h 59107"/>
                  <a:gd name="connsiteX122" fmla="*/ 142589 w 355365"/>
                  <a:gd name="connsiteY122" fmla="*/ 38936 h 59107"/>
                  <a:gd name="connsiteX123" fmla="*/ 142196 w 355365"/>
                  <a:gd name="connsiteY123" fmla="*/ 39258 h 59107"/>
                  <a:gd name="connsiteX124" fmla="*/ 142661 w 355365"/>
                  <a:gd name="connsiteY124" fmla="*/ 37114 h 59107"/>
                  <a:gd name="connsiteX125" fmla="*/ 139875 w 355365"/>
                  <a:gd name="connsiteY125" fmla="*/ 35543 h 59107"/>
                  <a:gd name="connsiteX126" fmla="*/ 140125 w 355365"/>
                  <a:gd name="connsiteY126" fmla="*/ 35650 h 59107"/>
                  <a:gd name="connsiteX127" fmla="*/ 138374 w 355365"/>
                  <a:gd name="connsiteY127" fmla="*/ 32935 h 59107"/>
                  <a:gd name="connsiteX128" fmla="*/ 136696 w 355365"/>
                  <a:gd name="connsiteY128" fmla="*/ 30971 h 59107"/>
                  <a:gd name="connsiteX129" fmla="*/ 134624 w 355365"/>
                  <a:gd name="connsiteY129" fmla="*/ 28899 h 59107"/>
                  <a:gd name="connsiteX130" fmla="*/ 119586 w 355365"/>
                  <a:gd name="connsiteY130" fmla="*/ 25399 h 59107"/>
                  <a:gd name="connsiteX131" fmla="*/ 116979 w 355365"/>
                  <a:gd name="connsiteY131" fmla="*/ 28327 h 59107"/>
                  <a:gd name="connsiteX132" fmla="*/ 109942 w 355365"/>
                  <a:gd name="connsiteY132" fmla="*/ 31435 h 59107"/>
                  <a:gd name="connsiteX133" fmla="*/ 106335 w 355365"/>
                  <a:gd name="connsiteY133" fmla="*/ 34828 h 59107"/>
                  <a:gd name="connsiteX134" fmla="*/ 102048 w 355365"/>
                  <a:gd name="connsiteY134" fmla="*/ 35114 h 59107"/>
                  <a:gd name="connsiteX135" fmla="*/ 102513 w 355365"/>
                  <a:gd name="connsiteY135" fmla="*/ 34721 h 59107"/>
                  <a:gd name="connsiteX136" fmla="*/ 93976 w 355365"/>
                  <a:gd name="connsiteY136" fmla="*/ 37472 h 59107"/>
                  <a:gd name="connsiteX137" fmla="*/ 89583 w 355365"/>
                  <a:gd name="connsiteY137" fmla="*/ 40115 h 59107"/>
                  <a:gd name="connsiteX138" fmla="*/ 88190 w 355365"/>
                  <a:gd name="connsiteY138" fmla="*/ 39615 h 59107"/>
                  <a:gd name="connsiteX139" fmla="*/ 87618 w 355365"/>
                  <a:gd name="connsiteY139" fmla="*/ 38722 h 59107"/>
                  <a:gd name="connsiteX140" fmla="*/ 86868 w 355365"/>
                  <a:gd name="connsiteY140" fmla="*/ 39293 h 59107"/>
                  <a:gd name="connsiteX141" fmla="*/ 86832 w 355365"/>
                  <a:gd name="connsiteY141" fmla="*/ 39115 h 59107"/>
                  <a:gd name="connsiteX142" fmla="*/ 86261 w 355365"/>
                  <a:gd name="connsiteY142" fmla="*/ 39757 h 59107"/>
                  <a:gd name="connsiteX143" fmla="*/ 86547 w 355365"/>
                  <a:gd name="connsiteY143" fmla="*/ 40257 h 59107"/>
                  <a:gd name="connsiteX144" fmla="*/ 82046 w 355365"/>
                  <a:gd name="connsiteY144" fmla="*/ 38614 h 59107"/>
                  <a:gd name="connsiteX145" fmla="*/ 68044 w 355365"/>
                  <a:gd name="connsiteY145" fmla="*/ 35400 h 59107"/>
                  <a:gd name="connsiteX146" fmla="*/ 70616 w 355365"/>
                  <a:gd name="connsiteY146" fmla="*/ 34828 h 59107"/>
                  <a:gd name="connsiteX147" fmla="*/ 67044 w 355365"/>
                  <a:gd name="connsiteY147" fmla="*/ 33578 h 59107"/>
                  <a:gd name="connsiteX148" fmla="*/ 70437 w 355365"/>
                  <a:gd name="connsiteY148" fmla="*/ 34185 h 59107"/>
                  <a:gd name="connsiteX149" fmla="*/ 55435 w 355365"/>
                  <a:gd name="connsiteY149" fmla="*/ 30221 h 59107"/>
                  <a:gd name="connsiteX150" fmla="*/ 54150 w 355365"/>
                  <a:gd name="connsiteY150" fmla="*/ 30935 h 59107"/>
                  <a:gd name="connsiteX151" fmla="*/ 53792 w 355365"/>
                  <a:gd name="connsiteY151" fmla="*/ 30792 h 59107"/>
                  <a:gd name="connsiteX152" fmla="*/ 51578 w 355365"/>
                  <a:gd name="connsiteY152" fmla="*/ 32007 h 59107"/>
                  <a:gd name="connsiteX153" fmla="*/ 48220 w 355365"/>
                  <a:gd name="connsiteY153" fmla="*/ 30614 h 59107"/>
                  <a:gd name="connsiteX154" fmla="*/ 39684 w 355365"/>
                  <a:gd name="connsiteY154" fmla="*/ 35507 h 59107"/>
                  <a:gd name="connsiteX155" fmla="*/ 40505 w 355365"/>
                  <a:gd name="connsiteY155" fmla="*/ 36079 h 59107"/>
                  <a:gd name="connsiteX156" fmla="*/ 37719 w 355365"/>
                  <a:gd name="connsiteY156" fmla="*/ 37436 h 59107"/>
                  <a:gd name="connsiteX157" fmla="*/ 36933 w 355365"/>
                  <a:gd name="connsiteY157" fmla="*/ 36579 h 59107"/>
                  <a:gd name="connsiteX158" fmla="*/ 34969 w 355365"/>
                  <a:gd name="connsiteY158" fmla="*/ 40008 h 59107"/>
                  <a:gd name="connsiteX159" fmla="*/ 35897 w 355365"/>
                  <a:gd name="connsiteY159" fmla="*/ 37650 h 59107"/>
                  <a:gd name="connsiteX160" fmla="*/ 30361 w 355365"/>
                  <a:gd name="connsiteY160" fmla="*/ 41507 h 59107"/>
                  <a:gd name="connsiteX161" fmla="*/ 30790 w 355365"/>
                  <a:gd name="connsiteY161" fmla="*/ 43687 h 59107"/>
                  <a:gd name="connsiteX162" fmla="*/ 25003 w 355365"/>
                  <a:gd name="connsiteY162" fmla="*/ 46008 h 59107"/>
                  <a:gd name="connsiteX163" fmla="*/ 25932 w 355365"/>
                  <a:gd name="connsiteY163" fmla="*/ 46865 h 59107"/>
                  <a:gd name="connsiteX164" fmla="*/ 16502 w 355365"/>
                  <a:gd name="connsiteY164" fmla="*/ 46687 h 59107"/>
                  <a:gd name="connsiteX165" fmla="*/ 1715 w 355365"/>
                  <a:gd name="connsiteY165" fmla="*/ 49651 h 59107"/>
                  <a:gd name="connsiteX166" fmla="*/ 4858 w 355365"/>
                  <a:gd name="connsiteY166" fmla="*/ 48902 h 59107"/>
                  <a:gd name="connsiteX167" fmla="*/ 8465 w 355365"/>
                  <a:gd name="connsiteY167" fmla="*/ 52152 h 59107"/>
                  <a:gd name="connsiteX168" fmla="*/ 0 w 355365"/>
                  <a:gd name="connsiteY168" fmla="*/ 54188 h 59107"/>
                  <a:gd name="connsiteX169" fmla="*/ 5786 w 355365"/>
                  <a:gd name="connsiteY169" fmla="*/ 57010 h 59107"/>
                  <a:gd name="connsiteX170" fmla="*/ 8858 w 355365"/>
                  <a:gd name="connsiteY170" fmla="*/ 57795 h 59107"/>
                  <a:gd name="connsiteX171" fmla="*/ 17788 w 355365"/>
                  <a:gd name="connsiteY171" fmla="*/ 59010 h 59107"/>
                  <a:gd name="connsiteX172" fmla="*/ 22288 w 355365"/>
                  <a:gd name="connsiteY172" fmla="*/ 59046 h 59107"/>
                  <a:gd name="connsiteX173" fmla="*/ 27682 w 355365"/>
                  <a:gd name="connsiteY173" fmla="*/ 58188 h 59107"/>
                  <a:gd name="connsiteX174" fmla="*/ 46042 w 355365"/>
                  <a:gd name="connsiteY174" fmla="*/ 46508 h 59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355365" h="59107">
                    <a:moveTo>
                      <a:pt x="46042" y="46508"/>
                    </a:moveTo>
                    <a:cubicBezTo>
                      <a:pt x="51149" y="43508"/>
                      <a:pt x="52114" y="44401"/>
                      <a:pt x="54900" y="44937"/>
                    </a:cubicBezTo>
                    <a:cubicBezTo>
                      <a:pt x="58043" y="45758"/>
                      <a:pt x="60115" y="46580"/>
                      <a:pt x="66473" y="49080"/>
                    </a:cubicBezTo>
                    <a:cubicBezTo>
                      <a:pt x="69402" y="50509"/>
                      <a:pt x="73081" y="52152"/>
                      <a:pt x="77510" y="53188"/>
                    </a:cubicBezTo>
                    <a:cubicBezTo>
                      <a:pt x="81832" y="54295"/>
                      <a:pt x="87368" y="54081"/>
                      <a:pt x="90726" y="53474"/>
                    </a:cubicBezTo>
                    <a:cubicBezTo>
                      <a:pt x="94048" y="51616"/>
                      <a:pt x="100334" y="51794"/>
                      <a:pt x="103727" y="49294"/>
                    </a:cubicBezTo>
                    <a:lnTo>
                      <a:pt x="105442" y="49651"/>
                    </a:lnTo>
                    <a:cubicBezTo>
                      <a:pt x="106620" y="48794"/>
                      <a:pt x="107978" y="48009"/>
                      <a:pt x="109407" y="47973"/>
                    </a:cubicBezTo>
                    <a:lnTo>
                      <a:pt x="109407" y="48258"/>
                    </a:lnTo>
                    <a:cubicBezTo>
                      <a:pt x="111050" y="46937"/>
                      <a:pt x="113228" y="46508"/>
                      <a:pt x="114014" y="45830"/>
                    </a:cubicBezTo>
                    <a:lnTo>
                      <a:pt x="114050" y="46115"/>
                    </a:lnTo>
                    <a:lnTo>
                      <a:pt x="116193" y="45115"/>
                    </a:lnTo>
                    <a:lnTo>
                      <a:pt x="115979" y="45615"/>
                    </a:lnTo>
                    <a:cubicBezTo>
                      <a:pt x="119694" y="43222"/>
                      <a:pt x="122730" y="41258"/>
                      <a:pt x="122587" y="41865"/>
                    </a:cubicBezTo>
                    <a:lnTo>
                      <a:pt x="122337" y="40793"/>
                    </a:lnTo>
                    <a:cubicBezTo>
                      <a:pt x="123480" y="41186"/>
                      <a:pt x="124087" y="40865"/>
                      <a:pt x="124837" y="41365"/>
                    </a:cubicBezTo>
                    <a:cubicBezTo>
                      <a:pt x="125016" y="41507"/>
                      <a:pt x="125194" y="41686"/>
                      <a:pt x="125301" y="41937"/>
                    </a:cubicBezTo>
                    <a:cubicBezTo>
                      <a:pt x="125587" y="42400"/>
                      <a:pt x="126087" y="43293"/>
                      <a:pt x="126516" y="44294"/>
                    </a:cubicBezTo>
                    <a:lnTo>
                      <a:pt x="126266" y="44365"/>
                    </a:lnTo>
                    <a:cubicBezTo>
                      <a:pt x="129981" y="46973"/>
                      <a:pt x="133338" y="51045"/>
                      <a:pt x="137803" y="53009"/>
                    </a:cubicBezTo>
                    <a:cubicBezTo>
                      <a:pt x="139839" y="53902"/>
                      <a:pt x="142303" y="54402"/>
                      <a:pt x="144482" y="54259"/>
                    </a:cubicBezTo>
                    <a:cubicBezTo>
                      <a:pt x="146626" y="54116"/>
                      <a:pt x="148626" y="53509"/>
                      <a:pt x="150447" y="52402"/>
                    </a:cubicBezTo>
                    <a:cubicBezTo>
                      <a:pt x="149447" y="53045"/>
                      <a:pt x="151055" y="52795"/>
                      <a:pt x="151055" y="53081"/>
                    </a:cubicBezTo>
                    <a:cubicBezTo>
                      <a:pt x="155055" y="51616"/>
                      <a:pt x="158448" y="49759"/>
                      <a:pt x="157663" y="47866"/>
                    </a:cubicBezTo>
                    <a:cubicBezTo>
                      <a:pt x="160056" y="46830"/>
                      <a:pt x="159841" y="47580"/>
                      <a:pt x="160484" y="48152"/>
                    </a:cubicBezTo>
                    <a:cubicBezTo>
                      <a:pt x="160091" y="47330"/>
                      <a:pt x="161949" y="46008"/>
                      <a:pt x="163556" y="45187"/>
                    </a:cubicBezTo>
                    <a:lnTo>
                      <a:pt x="162949" y="45865"/>
                    </a:lnTo>
                    <a:lnTo>
                      <a:pt x="167842" y="43293"/>
                    </a:lnTo>
                    <a:lnTo>
                      <a:pt x="166128" y="42186"/>
                    </a:lnTo>
                    <a:cubicBezTo>
                      <a:pt x="169021" y="41401"/>
                      <a:pt x="167700" y="43794"/>
                      <a:pt x="170057" y="42222"/>
                    </a:cubicBezTo>
                    <a:lnTo>
                      <a:pt x="169414" y="40936"/>
                    </a:lnTo>
                    <a:cubicBezTo>
                      <a:pt x="173200" y="39507"/>
                      <a:pt x="176236" y="40508"/>
                      <a:pt x="180022" y="40151"/>
                    </a:cubicBezTo>
                    <a:cubicBezTo>
                      <a:pt x="183594" y="38900"/>
                      <a:pt x="187095" y="37686"/>
                      <a:pt x="190345" y="37007"/>
                    </a:cubicBezTo>
                    <a:cubicBezTo>
                      <a:pt x="193703" y="36364"/>
                      <a:pt x="198096" y="35864"/>
                      <a:pt x="202097" y="35471"/>
                    </a:cubicBezTo>
                    <a:cubicBezTo>
                      <a:pt x="210383" y="34650"/>
                      <a:pt x="218492" y="34614"/>
                      <a:pt x="227028" y="34614"/>
                    </a:cubicBezTo>
                    <a:lnTo>
                      <a:pt x="227850" y="35578"/>
                    </a:lnTo>
                    <a:cubicBezTo>
                      <a:pt x="228421" y="37078"/>
                      <a:pt x="231600" y="32685"/>
                      <a:pt x="232243" y="34114"/>
                    </a:cubicBezTo>
                    <a:lnTo>
                      <a:pt x="233708" y="33257"/>
                    </a:lnTo>
                    <a:cubicBezTo>
                      <a:pt x="234172" y="33507"/>
                      <a:pt x="235029" y="33757"/>
                      <a:pt x="234315" y="34150"/>
                    </a:cubicBezTo>
                    <a:cubicBezTo>
                      <a:pt x="235672" y="34150"/>
                      <a:pt x="235672" y="33900"/>
                      <a:pt x="236601" y="33435"/>
                    </a:cubicBezTo>
                    <a:cubicBezTo>
                      <a:pt x="237065" y="33757"/>
                      <a:pt x="237530" y="34114"/>
                      <a:pt x="237887" y="34471"/>
                    </a:cubicBezTo>
                    <a:cubicBezTo>
                      <a:pt x="239994" y="34971"/>
                      <a:pt x="243138" y="35578"/>
                      <a:pt x="247317" y="35507"/>
                    </a:cubicBezTo>
                    <a:cubicBezTo>
                      <a:pt x="252031" y="35364"/>
                      <a:pt x="255318" y="33828"/>
                      <a:pt x="257854" y="33793"/>
                    </a:cubicBezTo>
                    <a:cubicBezTo>
                      <a:pt x="260711" y="34399"/>
                      <a:pt x="267069" y="35078"/>
                      <a:pt x="274356" y="33542"/>
                    </a:cubicBezTo>
                    <a:cubicBezTo>
                      <a:pt x="278142" y="32757"/>
                      <a:pt x="282535" y="30685"/>
                      <a:pt x="285429" y="27613"/>
                    </a:cubicBezTo>
                    <a:cubicBezTo>
                      <a:pt x="288322" y="24613"/>
                      <a:pt x="289679" y="21648"/>
                      <a:pt x="290679" y="19469"/>
                    </a:cubicBezTo>
                    <a:cubicBezTo>
                      <a:pt x="291179" y="18183"/>
                      <a:pt x="291608" y="17076"/>
                      <a:pt x="292037" y="16005"/>
                    </a:cubicBezTo>
                    <a:cubicBezTo>
                      <a:pt x="292358" y="15326"/>
                      <a:pt x="292751" y="14647"/>
                      <a:pt x="293287" y="14183"/>
                    </a:cubicBezTo>
                    <a:cubicBezTo>
                      <a:pt x="293787" y="13611"/>
                      <a:pt x="294751" y="13825"/>
                      <a:pt x="295358" y="14433"/>
                    </a:cubicBezTo>
                    <a:cubicBezTo>
                      <a:pt x="296037" y="15004"/>
                      <a:pt x="296358" y="15469"/>
                      <a:pt x="297037" y="16111"/>
                    </a:cubicBezTo>
                    <a:lnTo>
                      <a:pt x="298645" y="17326"/>
                    </a:lnTo>
                    <a:cubicBezTo>
                      <a:pt x="299466" y="17826"/>
                      <a:pt x="300288" y="18326"/>
                      <a:pt x="301073" y="18826"/>
                    </a:cubicBezTo>
                    <a:cubicBezTo>
                      <a:pt x="302716" y="19755"/>
                      <a:pt x="304359" y="20612"/>
                      <a:pt x="306038" y="21327"/>
                    </a:cubicBezTo>
                    <a:cubicBezTo>
                      <a:pt x="309396" y="22755"/>
                      <a:pt x="312753" y="23684"/>
                      <a:pt x="316075" y="23970"/>
                    </a:cubicBezTo>
                    <a:cubicBezTo>
                      <a:pt x="316432" y="24291"/>
                      <a:pt x="317611" y="24112"/>
                      <a:pt x="317647" y="23970"/>
                    </a:cubicBezTo>
                    <a:lnTo>
                      <a:pt x="328648" y="27434"/>
                    </a:lnTo>
                    <a:cubicBezTo>
                      <a:pt x="328648" y="27434"/>
                      <a:pt x="333649" y="28935"/>
                      <a:pt x="338792" y="31006"/>
                    </a:cubicBezTo>
                    <a:cubicBezTo>
                      <a:pt x="344400" y="33185"/>
                      <a:pt x="350187" y="35793"/>
                      <a:pt x="352473" y="36328"/>
                    </a:cubicBezTo>
                    <a:lnTo>
                      <a:pt x="351508" y="32078"/>
                    </a:lnTo>
                    <a:cubicBezTo>
                      <a:pt x="351723" y="34399"/>
                      <a:pt x="352830" y="35257"/>
                      <a:pt x="355330" y="33364"/>
                    </a:cubicBezTo>
                    <a:lnTo>
                      <a:pt x="355366" y="33542"/>
                    </a:lnTo>
                    <a:cubicBezTo>
                      <a:pt x="355080" y="30899"/>
                      <a:pt x="351973" y="26292"/>
                      <a:pt x="345829" y="20827"/>
                    </a:cubicBezTo>
                    <a:lnTo>
                      <a:pt x="346258" y="20648"/>
                    </a:lnTo>
                    <a:cubicBezTo>
                      <a:pt x="340471" y="16898"/>
                      <a:pt x="336185" y="15362"/>
                      <a:pt x="331399" y="15647"/>
                    </a:cubicBezTo>
                    <a:cubicBezTo>
                      <a:pt x="331327" y="13397"/>
                      <a:pt x="326291" y="13897"/>
                      <a:pt x="325076" y="12826"/>
                    </a:cubicBezTo>
                    <a:lnTo>
                      <a:pt x="325255" y="12683"/>
                    </a:lnTo>
                    <a:cubicBezTo>
                      <a:pt x="321004" y="13147"/>
                      <a:pt x="317968" y="9218"/>
                      <a:pt x="314146" y="9468"/>
                    </a:cubicBezTo>
                    <a:cubicBezTo>
                      <a:pt x="314325" y="9361"/>
                      <a:pt x="314575" y="8825"/>
                      <a:pt x="315397" y="9039"/>
                    </a:cubicBezTo>
                    <a:cubicBezTo>
                      <a:pt x="312825" y="8503"/>
                      <a:pt x="309396" y="7718"/>
                      <a:pt x="309682" y="6503"/>
                    </a:cubicBezTo>
                    <a:cubicBezTo>
                      <a:pt x="308289" y="6003"/>
                      <a:pt x="306788" y="5396"/>
                      <a:pt x="305324" y="4717"/>
                    </a:cubicBezTo>
                    <a:cubicBezTo>
                      <a:pt x="303609" y="3932"/>
                      <a:pt x="301395" y="2574"/>
                      <a:pt x="298394" y="1181"/>
                    </a:cubicBezTo>
                    <a:cubicBezTo>
                      <a:pt x="295608" y="-33"/>
                      <a:pt x="293144" y="-319"/>
                      <a:pt x="290858" y="360"/>
                    </a:cubicBezTo>
                    <a:cubicBezTo>
                      <a:pt x="288536" y="1146"/>
                      <a:pt x="287250" y="2824"/>
                      <a:pt x="286500" y="4360"/>
                    </a:cubicBezTo>
                    <a:lnTo>
                      <a:pt x="286607" y="3753"/>
                    </a:lnTo>
                    <a:cubicBezTo>
                      <a:pt x="285143" y="7396"/>
                      <a:pt x="283857" y="7825"/>
                      <a:pt x="282500" y="11504"/>
                    </a:cubicBezTo>
                    <a:cubicBezTo>
                      <a:pt x="282285" y="11576"/>
                      <a:pt x="282071" y="11754"/>
                      <a:pt x="282035" y="11682"/>
                    </a:cubicBezTo>
                    <a:cubicBezTo>
                      <a:pt x="281785" y="14969"/>
                      <a:pt x="278678" y="17719"/>
                      <a:pt x="277999" y="18898"/>
                    </a:cubicBezTo>
                    <a:lnTo>
                      <a:pt x="277392" y="18362"/>
                    </a:lnTo>
                    <a:cubicBezTo>
                      <a:pt x="276642" y="19148"/>
                      <a:pt x="275784" y="19719"/>
                      <a:pt x="274749" y="20219"/>
                    </a:cubicBezTo>
                    <a:cubicBezTo>
                      <a:pt x="275177" y="20112"/>
                      <a:pt x="275570" y="20005"/>
                      <a:pt x="275963" y="19826"/>
                    </a:cubicBezTo>
                    <a:cubicBezTo>
                      <a:pt x="276320" y="20898"/>
                      <a:pt x="275499" y="20969"/>
                      <a:pt x="274427" y="20827"/>
                    </a:cubicBezTo>
                    <a:cubicBezTo>
                      <a:pt x="273320" y="20719"/>
                      <a:pt x="272105" y="20470"/>
                      <a:pt x="270534" y="21362"/>
                    </a:cubicBezTo>
                    <a:cubicBezTo>
                      <a:pt x="267605" y="21434"/>
                      <a:pt x="264033" y="26327"/>
                      <a:pt x="260318" y="25291"/>
                    </a:cubicBezTo>
                    <a:cubicBezTo>
                      <a:pt x="258568" y="26363"/>
                      <a:pt x="261854" y="23541"/>
                      <a:pt x="259211" y="24434"/>
                    </a:cubicBezTo>
                    <a:cubicBezTo>
                      <a:pt x="259104" y="23255"/>
                      <a:pt x="260461" y="23684"/>
                      <a:pt x="259747" y="22755"/>
                    </a:cubicBezTo>
                    <a:cubicBezTo>
                      <a:pt x="257068" y="23291"/>
                      <a:pt x="254532" y="22041"/>
                      <a:pt x="251781" y="23327"/>
                    </a:cubicBezTo>
                    <a:lnTo>
                      <a:pt x="251496" y="22434"/>
                    </a:lnTo>
                    <a:cubicBezTo>
                      <a:pt x="249674" y="23577"/>
                      <a:pt x="248495" y="23363"/>
                      <a:pt x="247174" y="22934"/>
                    </a:cubicBezTo>
                    <a:cubicBezTo>
                      <a:pt x="245816" y="22505"/>
                      <a:pt x="244388" y="21898"/>
                      <a:pt x="242852" y="22434"/>
                    </a:cubicBezTo>
                    <a:cubicBezTo>
                      <a:pt x="238316" y="22541"/>
                      <a:pt x="239709" y="19112"/>
                      <a:pt x="234565" y="20898"/>
                    </a:cubicBezTo>
                    <a:lnTo>
                      <a:pt x="232493" y="19791"/>
                    </a:lnTo>
                    <a:cubicBezTo>
                      <a:pt x="230315" y="19791"/>
                      <a:pt x="231100" y="21434"/>
                      <a:pt x="228779" y="21112"/>
                    </a:cubicBezTo>
                    <a:cubicBezTo>
                      <a:pt x="228779" y="20327"/>
                      <a:pt x="225957" y="20898"/>
                      <a:pt x="227136" y="19969"/>
                    </a:cubicBezTo>
                    <a:cubicBezTo>
                      <a:pt x="224635" y="19719"/>
                      <a:pt x="222528" y="20470"/>
                      <a:pt x="220385" y="20969"/>
                    </a:cubicBezTo>
                    <a:cubicBezTo>
                      <a:pt x="217992" y="21469"/>
                      <a:pt x="215277" y="21791"/>
                      <a:pt x="212205" y="20862"/>
                    </a:cubicBezTo>
                    <a:cubicBezTo>
                      <a:pt x="210919" y="22398"/>
                      <a:pt x="207776" y="21577"/>
                      <a:pt x="206776" y="22755"/>
                    </a:cubicBezTo>
                    <a:cubicBezTo>
                      <a:pt x="206597" y="22077"/>
                      <a:pt x="200418" y="22791"/>
                      <a:pt x="203954" y="21291"/>
                    </a:cubicBezTo>
                    <a:cubicBezTo>
                      <a:pt x="204276" y="21184"/>
                      <a:pt x="204811" y="21184"/>
                      <a:pt x="204776" y="21434"/>
                    </a:cubicBezTo>
                    <a:lnTo>
                      <a:pt x="205169" y="20541"/>
                    </a:lnTo>
                    <a:cubicBezTo>
                      <a:pt x="201525" y="18933"/>
                      <a:pt x="198596" y="21648"/>
                      <a:pt x="194881" y="21577"/>
                    </a:cubicBezTo>
                    <a:cubicBezTo>
                      <a:pt x="195989" y="21791"/>
                      <a:pt x="197417" y="21648"/>
                      <a:pt x="196489" y="22327"/>
                    </a:cubicBezTo>
                    <a:lnTo>
                      <a:pt x="193060" y="22398"/>
                    </a:lnTo>
                    <a:lnTo>
                      <a:pt x="193738" y="21577"/>
                    </a:lnTo>
                    <a:cubicBezTo>
                      <a:pt x="191953" y="21541"/>
                      <a:pt x="190417" y="21505"/>
                      <a:pt x="188238" y="21648"/>
                    </a:cubicBezTo>
                    <a:lnTo>
                      <a:pt x="189202" y="22470"/>
                    </a:lnTo>
                    <a:cubicBezTo>
                      <a:pt x="186273" y="22362"/>
                      <a:pt x="184845" y="21041"/>
                      <a:pt x="182130" y="23148"/>
                    </a:cubicBezTo>
                    <a:cubicBezTo>
                      <a:pt x="180987" y="24220"/>
                      <a:pt x="184952" y="23684"/>
                      <a:pt x="182273" y="24720"/>
                    </a:cubicBezTo>
                    <a:cubicBezTo>
                      <a:pt x="178630" y="25041"/>
                      <a:pt x="173379" y="26006"/>
                      <a:pt x="169378" y="27506"/>
                    </a:cubicBezTo>
                    <a:cubicBezTo>
                      <a:pt x="170164" y="28327"/>
                      <a:pt x="169093" y="28720"/>
                      <a:pt x="168128" y="29399"/>
                    </a:cubicBezTo>
                    <a:lnTo>
                      <a:pt x="167628" y="28613"/>
                    </a:lnTo>
                    <a:cubicBezTo>
                      <a:pt x="164128" y="31614"/>
                      <a:pt x="165271" y="27470"/>
                      <a:pt x="161770" y="30185"/>
                    </a:cubicBezTo>
                    <a:lnTo>
                      <a:pt x="161842" y="29435"/>
                    </a:lnTo>
                    <a:lnTo>
                      <a:pt x="161627" y="31650"/>
                    </a:lnTo>
                    <a:cubicBezTo>
                      <a:pt x="158984" y="34864"/>
                      <a:pt x="158948" y="30757"/>
                      <a:pt x="155984" y="34900"/>
                    </a:cubicBezTo>
                    <a:cubicBezTo>
                      <a:pt x="157448" y="34042"/>
                      <a:pt x="157555" y="36400"/>
                      <a:pt x="155519" y="36900"/>
                    </a:cubicBezTo>
                    <a:lnTo>
                      <a:pt x="155591" y="35900"/>
                    </a:lnTo>
                    <a:cubicBezTo>
                      <a:pt x="154662" y="36543"/>
                      <a:pt x="154484" y="37043"/>
                      <a:pt x="153734" y="37186"/>
                    </a:cubicBezTo>
                    <a:cubicBezTo>
                      <a:pt x="154126" y="36471"/>
                      <a:pt x="153483" y="35900"/>
                      <a:pt x="152126" y="36650"/>
                    </a:cubicBezTo>
                    <a:lnTo>
                      <a:pt x="152626" y="35221"/>
                    </a:lnTo>
                    <a:lnTo>
                      <a:pt x="150590" y="37865"/>
                    </a:lnTo>
                    <a:cubicBezTo>
                      <a:pt x="148197" y="37865"/>
                      <a:pt x="145554" y="39793"/>
                      <a:pt x="144804" y="38614"/>
                    </a:cubicBezTo>
                    <a:cubicBezTo>
                      <a:pt x="144804" y="38614"/>
                      <a:pt x="144268" y="38614"/>
                      <a:pt x="143625" y="38614"/>
                    </a:cubicBezTo>
                    <a:cubicBezTo>
                      <a:pt x="143054" y="38650"/>
                      <a:pt x="142982" y="38614"/>
                      <a:pt x="142589" y="38936"/>
                    </a:cubicBezTo>
                    <a:cubicBezTo>
                      <a:pt x="142482" y="39043"/>
                      <a:pt x="142339" y="39115"/>
                      <a:pt x="142196" y="39258"/>
                    </a:cubicBezTo>
                    <a:cubicBezTo>
                      <a:pt x="142946" y="38650"/>
                      <a:pt x="141839" y="37865"/>
                      <a:pt x="142661" y="37114"/>
                    </a:cubicBezTo>
                    <a:cubicBezTo>
                      <a:pt x="141875" y="37936"/>
                      <a:pt x="139946" y="37400"/>
                      <a:pt x="139875" y="35543"/>
                    </a:cubicBezTo>
                    <a:lnTo>
                      <a:pt x="140125" y="35650"/>
                    </a:lnTo>
                    <a:cubicBezTo>
                      <a:pt x="139732" y="34828"/>
                      <a:pt x="139160" y="33935"/>
                      <a:pt x="138374" y="32935"/>
                    </a:cubicBezTo>
                    <a:cubicBezTo>
                      <a:pt x="138089" y="32578"/>
                      <a:pt x="137410" y="31721"/>
                      <a:pt x="136696" y="30971"/>
                    </a:cubicBezTo>
                    <a:cubicBezTo>
                      <a:pt x="136017" y="30221"/>
                      <a:pt x="135303" y="29542"/>
                      <a:pt x="134624" y="28899"/>
                    </a:cubicBezTo>
                    <a:cubicBezTo>
                      <a:pt x="130445" y="25256"/>
                      <a:pt x="125230" y="24541"/>
                      <a:pt x="119586" y="25399"/>
                    </a:cubicBezTo>
                    <a:cubicBezTo>
                      <a:pt x="120158" y="26184"/>
                      <a:pt x="115336" y="27506"/>
                      <a:pt x="116979" y="28327"/>
                    </a:cubicBezTo>
                    <a:cubicBezTo>
                      <a:pt x="113300" y="30792"/>
                      <a:pt x="111764" y="31114"/>
                      <a:pt x="109942" y="31435"/>
                    </a:cubicBezTo>
                    <a:cubicBezTo>
                      <a:pt x="107942" y="31935"/>
                      <a:pt x="106478" y="32507"/>
                      <a:pt x="106335" y="34828"/>
                    </a:cubicBezTo>
                    <a:cubicBezTo>
                      <a:pt x="104120" y="35900"/>
                      <a:pt x="103263" y="34900"/>
                      <a:pt x="102048" y="35114"/>
                    </a:cubicBezTo>
                    <a:lnTo>
                      <a:pt x="102513" y="34721"/>
                    </a:lnTo>
                    <a:cubicBezTo>
                      <a:pt x="98369" y="36471"/>
                      <a:pt x="97155" y="36829"/>
                      <a:pt x="93976" y="37472"/>
                    </a:cubicBezTo>
                    <a:cubicBezTo>
                      <a:pt x="92512" y="38150"/>
                      <a:pt x="92583" y="40186"/>
                      <a:pt x="89583" y="40115"/>
                    </a:cubicBezTo>
                    <a:cubicBezTo>
                      <a:pt x="90404" y="39222"/>
                      <a:pt x="89261" y="39543"/>
                      <a:pt x="88190" y="39615"/>
                    </a:cubicBezTo>
                    <a:cubicBezTo>
                      <a:pt x="88868" y="39400"/>
                      <a:pt x="89011" y="39115"/>
                      <a:pt x="87618" y="38722"/>
                    </a:cubicBezTo>
                    <a:cubicBezTo>
                      <a:pt x="87440" y="38972"/>
                      <a:pt x="87154" y="39150"/>
                      <a:pt x="86868" y="39293"/>
                    </a:cubicBezTo>
                    <a:cubicBezTo>
                      <a:pt x="86868" y="39222"/>
                      <a:pt x="86797" y="39186"/>
                      <a:pt x="86832" y="39115"/>
                    </a:cubicBezTo>
                    <a:cubicBezTo>
                      <a:pt x="85261" y="39436"/>
                      <a:pt x="85582" y="39650"/>
                      <a:pt x="86261" y="39757"/>
                    </a:cubicBezTo>
                    <a:cubicBezTo>
                      <a:pt x="86225" y="39865"/>
                      <a:pt x="86297" y="40043"/>
                      <a:pt x="86547" y="40257"/>
                    </a:cubicBezTo>
                    <a:cubicBezTo>
                      <a:pt x="84939" y="39436"/>
                      <a:pt x="82010" y="40008"/>
                      <a:pt x="82046" y="38614"/>
                    </a:cubicBezTo>
                    <a:cubicBezTo>
                      <a:pt x="77474" y="37900"/>
                      <a:pt x="73045" y="36936"/>
                      <a:pt x="68044" y="35400"/>
                    </a:cubicBezTo>
                    <a:cubicBezTo>
                      <a:pt x="67758" y="34542"/>
                      <a:pt x="69152" y="34471"/>
                      <a:pt x="70616" y="34828"/>
                    </a:cubicBezTo>
                    <a:lnTo>
                      <a:pt x="67044" y="33578"/>
                    </a:lnTo>
                    <a:cubicBezTo>
                      <a:pt x="67437" y="32649"/>
                      <a:pt x="69330" y="33900"/>
                      <a:pt x="70437" y="34185"/>
                    </a:cubicBezTo>
                    <a:cubicBezTo>
                      <a:pt x="66901" y="30863"/>
                      <a:pt x="60936" y="32007"/>
                      <a:pt x="55435" y="30221"/>
                    </a:cubicBezTo>
                    <a:lnTo>
                      <a:pt x="54150" y="30935"/>
                    </a:lnTo>
                    <a:lnTo>
                      <a:pt x="53792" y="30792"/>
                    </a:lnTo>
                    <a:cubicBezTo>
                      <a:pt x="53792" y="31221"/>
                      <a:pt x="52471" y="31756"/>
                      <a:pt x="51578" y="32007"/>
                    </a:cubicBezTo>
                    <a:cubicBezTo>
                      <a:pt x="50614" y="31292"/>
                      <a:pt x="51435" y="29899"/>
                      <a:pt x="48220" y="30614"/>
                    </a:cubicBezTo>
                    <a:cubicBezTo>
                      <a:pt x="45291" y="30363"/>
                      <a:pt x="41612" y="33614"/>
                      <a:pt x="39684" y="35507"/>
                    </a:cubicBezTo>
                    <a:cubicBezTo>
                      <a:pt x="41041" y="34793"/>
                      <a:pt x="40862" y="35471"/>
                      <a:pt x="40505" y="36079"/>
                    </a:cubicBezTo>
                    <a:cubicBezTo>
                      <a:pt x="39434" y="36829"/>
                      <a:pt x="38326" y="36543"/>
                      <a:pt x="37719" y="37436"/>
                    </a:cubicBezTo>
                    <a:lnTo>
                      <a:pt x="36933" y="36579"/>
                    </a:lnTo>
                    <a:cubicBezTo>
                      <a:pt x="37933" y="37186"/>
                      <a:pt x="35040" y="39400"/>
                      <a:pt x="34969" y="40008"/>
                    </a:cubicBezTo>
                    <a:cubicBezTo>
                      <a:pt x="33933" y="39686"/>
                      <a:pt x="36040" y="38365"/>
                      <a:pt x="35897" y="37650"/>
                    </a:cubicBezTo>
                    <a:cubicBezTo>
                      <a:pt x="32111" y="40400"/>
                      <a:pt x="33969" y="39186"/>
                      <a:pt x="30361" y="41507"/>
                    </a:cubicBezTo>
                    <a:cubicBezTo>
                      <a:pt x="28825" y="43293"/>
                      <a:pt x="31254" y="42294"/>
                      <a:pt x="30790" y="43687"/>
                    </a:cubicBezTo>
                    <a:cubicBezTo>
                      <a:pt x="29111" y="44830"/>
                      <a:pt x="27432" y="46330"/>
                      <a:pt x="25003" y="46008"/>
                    </a:cubicBezTo>
                    <a:lnTo>
                      <a:pt x="25932" y="46865"/>
                    </a:lnTo>
                    <a:cubicBezTo>
                      <a:pt x="22074" y="48401"/>
                      <a:pt x="19431" y="47758"/>
                      <a:pt x="16502" y="46687"/>
                    </a:cubicBezTo>
                    <a:cubicBezTo>
                      <a:pt x="9251" y="48544"/>
                      <a:pt x="4751" y="49437"/>
                      <a:pt x="1715" y="49651"/>
                    </a:cubicBezTo>
                    <a:lnTo>
                      <a:pt x="4858" y="48902"/>
                    </a:lnTo>
                    <a:cubicBezTo>
                      <a:pt x="3858" y="53295"/>
                      <a:pt x="5965" y="53331"/>
                      <a:pt x="8465" y="52152"/>
                    </a:cubicBezTo>
                    <a:lnTo>
                      <a:pt x="0" y="54188"/>
                    </a:lnTo>
                    <a:cubicBezTo>
                      <a:pt x="1679" y="55474"/>
                      <a:pt x="4000" y="56474"/>
                      <a:pt x="5786" y="57010"/>
                    </a:cubicBezTo>
                    <a:cubicBezTo>
                      <a:pt x="7572" y="57581"/>
                      <a:pt x="8858" y="57795"/>
                      <a:pt x="8858" y="57795"/>
                    </a:cubicBezTo>
                    <a:cubicBezTo>
                      <a:pt x="12644" y="58653"/>
                      <a:pt x="15538" y="58867"/>
                      <a:pt x="17788" y="59010"/>
                    </a:cubicBezTo>
                    <a:cubicBezTo>
                      <a:pt x="18645" y="59046"/>
                      <a:pt x="20574" y="59189"/>
                      <a:pt x="22288" y="59046"/>
                    </a:cubicBezTo>
                    <a:cubicBezTo>
                      <a:pt x="24039" y="58938"/>
                      <a:pt x="25860" y="58688"/>
                      <a:pt x="27682" y="58188"/>
                    </a:cubicBezTo>
                    <a:cubicBezTo>
                      <a:pt x="35290" y="56295"/>
                      <a:pt x="40862" y="50652"/>
                      <a:pt x="46042" y="465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511">
              <a:extLst>
                <a:ext uri="{FF2B5EF4-FFF2-40B4-BE49-F238E27FC236}">
                  <a16:creationId xmlns:a16="http://schemas.microsoft.com/office/drawing/2014/main" id="{A3653C50-4DD2-CF46-A122-6162E36C429C}"/>
                </a:ext>
              </a:extLst>
            </p:cNvPr>
            <p:cNvGrpSpPr/>
            <p:nvPr/>
          </p:nvGrpSpPr>
          <p:grpSpPr>
            <a:xfrm>
              <a:off x="7802261" y="6111559"/>
              <a:ext cx="39194" cy="101667"/>
              <a:chOff x="7802261" y="6111559"/>
              <a:chExt cx="39194" cy="101667"/>
            </a:xfrm>
            <a:grpFill/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7AC9DF6D-117C-184A-B7CF-27ABB1D17A5B}"/>
                  </a:ext>
                </a:extLst>
              </p:cNvPr>
              <p:cNvSpPr/>
              <p:nvPr/>
            </p:nvSpPr>
            <p:spPr>
              <a:xfrm>
                <a:off x="7816702" y="6129265"/>
                <a:ext cx="428" cy="250"/>
              </a:xfrm>
              <a:custGeom>
                <a:avLst/>
                <a:gdLst>
                  <a:gd name="connsiteX0" fmla="*/ 429 w 428"/>
                  <a:gd name="connsiteY0" fmla="*/ 0 h 250"/>
                  <a:gd name="connsiteX1" fmla="*/ 0 w 428"/>
                  <a:gd name="connsiteY1" fmla="*/ 250 h 250"/>
                  <a:gd name="connsiteX2" fmla="*/ 429 w 428"/>
                  <a:gd name="connsiteY2" fmla="*/ 0 h 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250">
                    <a:moveTo>
                      <a:pt x="429" y="0"/>
                    </a:moveTo>
                    <a:lnTo>
                      <a:pt x="0" y="250"/>
                    </a:lnTo>
                    <a:cubicBezTo>
                      <a:pt x="214" y="215"/>
                      <a:pt x="393" y="143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CA1C7A2F-B4B5-0E42-B489-1AD98D1B022A}"/>
                  </a:ext>
                </a:extLst>
              </p:cNvPr>
              <p:cNvSpPr/>
              <p:nvPr/>
            </p:nvSpPr>
            <p:spPr>
              <a:xfrm>
                <a:off x="7835062" y="6190166"/>
                <a:ext cx="107" cy="3571"/>
              </a:xfrm>
              <a:custGeom>
                <a:avLst/>
                <a:gdLst>
                  <a:gd name="connsiteX0" fmla="*/ 0 w 107"/>
                  <a:gd name="connsiteY0" fmla="*/ 0 h 3571"/>
                  <a:gd name="connsiteX1" fmla="*/ 107 w 107"/>
                  <a:gd name="connsiteY1" fmla="*/ 0 h 3571"/>
                  <a:gd name="connsiteX2" fmla="*/ 0 w 107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71">
                    <a:moveTo>
                      <a:pt x="0" y="0"/>
                    </a:moveTo>
                    <a:lnTo>
                      <a:pt x="107" y="0"/>
                    </a:lnTo>
                    <a:cubicBezTo>
                      <a:pt x="36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386F1586-8AC1-5F49-A11E-1C07AC4BB31E}"/>
                  </a:ext>
                </a:extLst>
              </p:cNvPr>
              <p:cNvSpPr/>
              <p:nvPr/>
            </p:nvSpPr>
            <p:spPr>
              <a:xfrm>
                <a:off x="7804986" y="6142910"/>
                <a:ext cx="142" cy="71"/>
              </a:xfrm>
              <a:custGeom>
                <a:avLst/>
                <a:gdLst>
                  <a:gd name="connsiteX0" fmla="*/ 143 w 142"/>
                  <a:gd name="connsiteY0" fmla="*/ 71 h 71"/>
                  <a:gd name="connsiteX1" fmla="*/ 143 w 142"/>
                  <a:gd name="connsiteY1" fmla="*/ 71 h 71"/>
                  <a:gd name="connsiteX2" fmla="*/ 0 w 142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71">
                    <a:moveTo>
                      <a:pt x="143" y="71"/>
                    </a:moveTo>
                    <a:lnTo>
                      <a:pt x="143" y="7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BDD0F147-DBF5-D34E-9342-6D272F8EB484}"/>
                  </a:ext>
                </a:extLst>
              </p:cNvPr>
              <p:cNvSpPr/>
              <p:nvPr/>
            </p:nvSpPr>
            <p:spPr>
              <a:xfrm>
                <a:off x="7802261" y="6111559"/>
                <a:ext cx="39194" cy="101667"/>
              </a:xfrm>
              <a:custGeom>
                <a:avLst/>
                <a:gdLst>
                  <a:gd name="connsiteX0" fmla="*/ 1868 w 39194"/>
                  <a:gd name="connsiteY0" fmla="*/ 13635 h 101667"/>
                  <a:gd name="connsiteX1" fmla="*/ 476 w 39194"/>
                  <a:gd name="connsiteY1" fmla="*/ 24136 h 101667"/>
                  <a:gd name="connsiteX2" fmla="*/ 2869 w 39194"/>
                  <a:gd name="connsiteY2" fmla="*/ 31422 h 101667"/>
                  <a:gd name="connsiteX3" fmla="*/ 5976 w 39194"/>
                  <a:gd name="connsiteY3" fmla="*/ 34816 h 101667"/>
                  <a:gd name="connsiteX4" fmla="*/ 5440 w 39194"/>
                  <a:gd name="connsiteY4" fmla="*/ 35673 h 101667"/>
                  <a:gd name="connsiteX5" fmla="*/ 6369 w 39194"/>
                  <a:gd name="connsiteY5" fmla="*/ 36673 h 101667"/>
                  <a:gd name="connsiteX6" fmla="*/ 6155 w 39194"/>
                  <a:gd name="connsiteY6" fmla="*/ 36780 h 101667"/>
                  <a:gd name="connsiteX7" fmla="*/ 7512 w 39194"/>
                  <a:gd name="connsiteY7" fmla="*/ 37745 h 101667"/>
                  <a:gd name="connsiteX8" fmla="*/ 7298 w 39194"/>
                  <a:gd name="connsiteY8" fmla="*/ 37852 h 101667"/>
                  <a:gd name="connsiteX9" fmla="*/ 7762 w 39194"/>
                  <a:gd name="connsiteY9" fmla="*/ 38352 h 101667"/>
                  <a:gd name="connsiteX10" fmla="*/ 7405 w 39194"/>
                  <a:gd name="connsiteY10" fmla="*/ 38459 h 101667"/>
                  <a:gd name="connsiteX11" fmla="*/ 9298 w 39194"/>
                  <a:gd name="connsiteY11" fmla="*/ 40459 h 101667"/>
                  <a:gd name="connsiteX12" fmla="*/ 10155 w 39194"/>
                  <a:gd name="connsiteY12" fmla="*/ 39817 h 101667"/>
                  <a:gd name="connsiteX13" fmla="*/ 11763 w 39194"/>
                  <a:gd name="connsiteY13" fmla="*/ 42960 h 101667"/>
                  <a:gd name="connsiteX14" fmla="*/ 11548 w 39194"/>
                  <a:gd name="connsiteY14" fmla="*/ 43067 h 101667"/>
                  <a:gd name="connsiteX15" fmla="*/ 12870 w 39194"/>
                  <a:gd name="connsiteY15" fmla="*/ 44531 h 101667"/>
                  <a:gd name="connsiteX16" fmla="*/ 13584 w 39194"/>
                  <a:gd name="connsiteY16" fmla="*/ 45460 h 101667"/>
                  <a:gd name="connsiteX17" fmla="*/ 12798 w 39194"/>
                  <a:gd name="connsiteY17" fmla="*/ 45710 h 101667"/>
                  <a:gd name="connsiteX18" fmla="*/ 15477 w 39194"/>
                  <a:gd name="connsiteY18" fmla="*/ 46210 h 101667"/>
                  <a:gd name="connsiteX19" fmla="*/ 14049 w 39194"/>
                  <a:gd name="connsiteY19" fmla="*/ 46817 h 101667"/>
                  <a:gd name="connsiteX20" fmla="*/ 15477 w 39194"/>
                  <a:gd name="connsiteY20" fmla="*/ 47675 h 101667"/>
                  <a:gd name="connsiteX21" fmla="*/ 15120 w 39194"/>
                  <a:gd name="connsiteY21" fmla="*/ 47461 h 101667"/>
                  <a:gd name="connsiteX22" fmla="*/ 15513 w 39194"/>
                  <a:gd name="connsiteY22" fmla="*/ 48996 h 101667"/>
                  <a:gd name="connsiteX23" fmla="*/ 17228 w 39194"/>
                  <a:gd name="connsiteY23" fmla="*/ 48568 h 101667"/>
                  <a:gd name="connsiteX24" fmla="*/ 15620 w 39194"/>
                  <a:gd name="connsiteY24" fmla="*/ 49746 h 101667"/>
                  <a:gd name="connsiteX25" fmla="*/ 17049 w 39194"/>
                  <a:gd name="connsiteY25" fmla="*/ 49604 h 101667"/>
                  <a:gd name="connsiteX26" fmla="*/ 14156 w 39194"/>
                  <a:gd name="connsiteY26" fmla="*/ 53890 h 101667"/>
                  <a:gd name="connsiteX27" fmla="*/ 15799 w 39194"/>
                  <a:gd name="connsiteY27" fmla="*/ 58033 h 101667"/>
                  <a:gd name="connsiteX28" fmla="*/ 17478 w 39194"/>
                  <a:gd name="connsiteY28" fmla="*/ 60355 h 101667"/>
                  <a:gd name="connsiteX29" fmla="*/ 18156 w 39194"/>
                  <a:gd name="connsiteY29" fmla="*/ 61783 h 101667"/>
                  <a:gd name="connsiteX30" fmla="*/ 17263 w 39194"/>
                  <a:gd name="connsiteY30" fmla="*/ 65320 h 101667"/>
                  <a:gd name="connsiteX31" fmla="*/ 16192 w 39194"/>
                  <a:gd name="connsiteY31" fmla="*/ 65534 h 101667"/>
                  <a:gd name="connsiteX32" fmla="*/ 17085 w 39194"/>
                  <a:gd name="connsiteY32" fmla="*/ 66570 h 101667"/>
                  <a:gd name="connsiteX33" fmla="*/ 17799 w 39194"/>
                  <a:gd name="connsiteY33" fmla="*/ 66999 h 101667"/>
                  <a:gd name="connsiteX34" fmla="*/ 16870 w 39194"/>
                  <a:gd name="connsiteY34" fmla="*/ 67177 h 101667"/>
                  <a:gd name="connsiteX35" fmla="*/ 17549 w 39194"/>
                  <a:gd name="connsiteY35" fmla="*/ 67927 h 101667"/>
                  <a:gd name="connsiteX36" fmla="*/ 16549 w 39194"/>
                  <a:gd name="connsiteY36" fmla="*/ 68392 h 101667"/>
                  <a:gd name="connsiteX37" fmla="*/ 17513 w 39194"/>
                  <a:gd name="connsiteY37" fmla="*/ 74499 h 101667"/>
                  <a:gd name="connsiteX38" fmla="*/ 18978 w 39194"/>
                  <a:gd name="connsiteY38" fmla="*/ 81286 h 101667"/>
                  <a:gd name="connsiteX39" fmla="*/ 23407 w 39194"/>
                  <a:gd name="connsiteY39" fmla="*/ 84965 h 101667"/>
                  <a:gd name="connsiteX40" fmla="*/ 25121 w 39194"/>
                  <a:gd name="connsiteY40" fmla="*/ 88787 h 101667"/>
                  <a:gd name="connsiteX41" fmla="*/ 24657 w 39194"/>
                  <a:gd name="connsiteY41" fmla="*/ 90716 h 101667"/>
                  <a:gd name="connsiteX42" fmla="*/ 25621 w 39194"/>
                  <a:gd name="connsiteY42" fmla="*/ 92144 h 101667"/>
                  <a:gd name="connsiteX43" fmla="*/ 26122 w 39194"/>
                  <a:gd name="connsiteY43" fmla="*/ 92287 h 101667"/>
                  <a:gd name="connsiteX44" fmla="*/ 25907 w 39194"/>
                  <a:gd name="connsiteY44" fmla="*/ 93609 h 101667"/>
                  <a:gd name="connsiteX45" fmla="*/ 25586 w 39194"/>
                  <a:gd name="connsiteY45" fmla="*/ 97931 h 101667"/>
                  <a:gd name="connsiteX46" fmla="*/ 36730 w 39194"/>
                  <a:gd name="connsiteY46" fmla="*/ 100396 h 101667"/>
                  <a:gd name="connsiteX47" fmla="*/ 37016 w 39194"/>
                  <a:gd name="connsiteY47" fmla="*/ 100610 h 101667"/>
                  <a:gd name="connsiteX48" fmla="*/ 37909 w 39194"/>
                  <a:gd name="connsiteY48" fmla="*/ 95073 h 101667"/>
                  <a:gd name="connsiteX49" fmla="*/ 38945 w 39194"/>
                  <a:gd name="connsiteY49" fmla="*/ 92359 h 101667"/>
                  <a:gd name="connsiteX50" fmla="*/ 39123 w 39194"/>
                  <a:gd name="connsiteY50" fmla="*/ 92430 h 101667"/>
                  <a:gd name="connsiteX51" fmla="*/ 38337 w 39194"/>
                  <a:gd name="connsiteY51" fmla="*/ 87930 h 101667"/>
                  <a:gd name="connsiteX52" fmla="*/ 39195 w 39194"/>
                  <a:gd name="connsiteY52" fmla="*/ 88144 h 101667"/>
                  <a:gd name="connsiteX53" fmla="*/ 39016 w 39194"/>
                  <a:gd name="connsiteY53" fmla="*/ 85679 h 101667"/>
                  <a:gd name="connsiteX54" fmla="*/ 37123 w 39194"/>
                  <a:gd name="connsiteY54" fmla="*/ 81822 h 101667"/>
                  <a:gd name="connsiteX55" fmla="*/ 34158 w 39194"/>
                  <a:gd name="connsiteY55" fmla="*/ 79893 h 101667"/>
                  <a:gd name="connsiteX56" fmla="*/ 34480 w 39194"/>
                  <a:gd name="connsiteY56" fmla="*/ 79786 h 101667"/>
                  <a:gd name="connsiteX57" fmla="*/ 32730 w 39194"/>
                  <a:gd name="connsiteY57" fmla="*/ 78893 h 101667"/>
                  <a:gd name="connsiteX58" fmla="*/ 32908 w 39194"/>
                  <a:gd name="connsiteY58" fmla="*/ 78643 h 101667"/>
                  <a:gd name="connsiteX59" fmla="*/ 30801 w 39194"/>
                  <a:gd name="connsiteY59" fmla="*/ 77107 h 101667"/>
                  <a:gd name="connsiteX60" fmla="*/ 31444 w 39194"/>
                  <a:gd name="connsiteY60" fmla="*/ 76607 h 101667"/>
                  <a:gd name="connsiteX61" fmla="*/ 30694 w 39194"/>
                  <a:gd name="connsiteY61" fmla="*/ 75821 h 101667"/>
                  <a:gd name="connsiteX62" fmla="*/ 30765 w 39194"/>
                  <a:gd name="connsiteY62" fmla="*/ 76250 h 101667"/>
                  <a:gd name="connsiteX63" fmla="*/ 30015 w 39194"/>
                  <a:gd name="connsiteY63" fmla="*/ 75035 h 101667"/>
                  <a:gd name="connsiteX64" fmla="*/ 26014 w 39194"/>
                  <a:gd name="connsiteY64" fmla="*/ 74250 h 101667"/>
                  <a:gd name="connsiteX65" fmla="*/ 26872 w 39194"/>
                  <a:gd name="connsiteY65" fmla="*/ 73856 h 101667"/>
                  <a:gd name="connsiteX66" fmla="*/ 28550 w 39194"/>
                  <a:gd name="connsiteY66" fmla="*/ 73678 h 101667"/>
                  <a:gd name="connsiteX67" fmla="*/ 28765 w 39194"/>
                  <a:gd name="connsiteY67" fmla="*/ 72142 h 101667"/>
                  <a:gd name="connsiteX68" fmla="*/ 29658 w 39194"/>
                  <a:gd name="connsiteY68" fmla="*/ 72070 h 101667"/>
                  <a:gd name="connsiteX69" fmla="*/ 29229 w 39194"/>
                  <a:gd name="connsiteY69" fmla="*/ 69606 h 101667"/>
                  <a:gd name="connsiteX70" fmla="*/ 30193 w 39194"/>
                  <a:gd name="connsiteY70" fmla="*/ 67641 h 101667"/>
                  <a:gd name="connsiteX71" fmla="*/ 31444 w 39194"/>
                  <a:gd name="connsiteY71" fmla="*/ 67141 h 101667"/>
                  <a:gd name="connsiteX72" fmla="*/ 30515 w 39194"/>
                  <a:gd name="connsiteY72" fmla="*/ 66070 h 101667"/>
                  <a:gd name="connsiteX73" fmla="*/ 31872 w 39194"/>
                  <a:gd name="connsiteY73" fmla="*/ 65606 h 101667"/>
                  <a:gd name="connsiteX74" fmla="*/ 32194 w 39194"/>
                  <a:gd name="connsiteY74" fmla="*/ 61141 h 101667"/>
                  <a:gd name="connsiteX75" fmla="*/ 30158 w 39194"/>
                  <a:gd name="connsiteY75" fmla="*/ 58783 h 101667"/>
                  <a:gd name="connsiteX76" fmla="*/ 31372 w 39194"/>
                  <a:gd name="connsiteY76" fmla="*/ 57247 h 101667"/>
                  <a:gd name="connsiteX77" fmla="*/ 31301 w 39194"/>
                  <a:gd name="connsiteY77" fmla="*/ 57640 h 101667"/>
                  <a:gd name="connsiteX78" fmla="*/ 32229 w 39194"/>
                  <a:gd name="connsiteY78" fmla="*/ 57605 h 101667"/>
                  <a:gd name="connsiteX79" fmla="*/ 30515 w 39194"/>
                  <a:gd name="connsiteY79" fmla="*/ 54283 h 101667"/>
                  <a:gd name="connsiteX80" fmla="*/ 29908 w 39194"/>
                  <a:gd name="connsiteY80" fmla="*/ 55068 h 101667"/>
                  <a:gd name="connsiteX81" fmla="*/ 29622 w 39194"/>
                  <a:gd name="connsiteY81" fmla="*/ 53925 h 101667"/>
                  <a:gd name="connsiteX82" fmla="*/ 30408 w 39194"/>
                  <a:gd name="connsiteY82" fmla="*/ 53890 h 101667"/>
                  <a:gd name="connsiteX83" fmla="*/ 30229 w 39194"/>
                  <a:gd name="connsiteY83" fmla="*/ 52247 h 101667"/>
                  <a:gd name="connsiteX84" fmla="*/ 29443 w 39194"/>
                  <a:gd name="connsiteY84" fmla="*/ 52783 h 101667"/>
                  <a:gd name="connsiteX85" fmla="*/ 29586 w 39194"/>
                  <a:gd name="connsiteY85" fmla="*/ 51139 h 101667"/>
                  <a:gd name="connsiteX86" fmla="*/ 28122 w 39194"/>
                  <a:gd name="connsiteY86" fmla="*/ 51639 h 101667"/>
                  <a:gd name="connsiteX87" fmla="*/ 28836 w 39194"/>
                  <a:gd name="connsiteY87" fmla="*/ 50461 h 101667"/>
                  <a:gd name="connsiteX88" fmla="*/ 29515 w 39194"/>
                  <a:gd name="connsiteY88" fmla="*/ 49675 h 101667"/>
                  <a:gd name="connsiteX89" fmla="*/ 28265 w 39194"/>
                  <a:gd name="connsiteY89" fmla="*/ 49496 h 101667"/>
                  <a:gd name="connsiteX90" fmla="*/ 29158 w 39194"/>
                  <a:gd name="connsiteY90" fmla="*/ 49353 h 101667"/>
                  <a:gd name="connsiteX91" fmla="*/ 30051 w 39194"/>
                  <a:gd name="connsiteY91" fmla="*/ 48139 h 101667"/>
                  <a:gd name="connsiteX92" fmla="*/ 30694 w 39194"/>
                  <a:gd name="connsiteY92" fmla="*/ 48175 h 101667"/>
                  <a:gd name="connsiteX93" fmla="*/ 28765 w 39194"/>
                  <a:gd name="connsiteY93" fmla="*/ 48032 h 101667"/>
                  <a:gd name="connsiteX94" fmla="*/ 28086 w 39194"/>
                  <a:gd name="connsiteY94" fmla="*/ 46282 h 101667"/>
                  <a:gd name="connsiteX95" fmla="*/ 26443 w 39194"/>
                  <a:gd name="connsiteY95" fmla="*/ 45960 h 101667"/>
                  <a:gd name="connsiteX96" fmla="*/ 27336 w 39194"/>
                  <a:gd name="connsiteY96" fmla="*/ 46067 h 101667"/>
                  <a:gd name="connsiteX97" fmla="*/ 26907 w 39194"/>
                  <a:gd name="connsiteY97" fmla="*/ 45281 h 101667"/>
                  <a:gd name="connsiteX98" fmla="*/ 27979 w 39194"/>
                  <a:gd name="connsiteY98" fmla="*/ 44674 h 101667"/>
                  <a:gd name="connsiteX99" fmla="*/ 29122 w 39194"/>
                  <a:gd name="connsiteY99" fmla="*/ 44996 h 101667"/>
                  <a:gd name="connsiteX100" fmla="*/ 27336 w 39194"/>
                  <a:gd name="connsiteY100" fmla="*/ 43924 h 101667"/>
                  <a:gd name="connsiteX101" fmla="*/ 27515 w 39194"/>
                  <a:gd name="connsiteY101" fmla="*/ 40531 h 101667"/>
                  <a:gd name="connsiteX102" fmla="*/ 25729 w 39194"/>
                  <a:gd name="connsiteY102" fmla="*/ 38209 h 101667"/>
                  <a:gd name="connsiteX103" fmla="*/ 27443 w 39194"/>
                  <a:gd name="connsiteY103" fmla="*/ 36852 h 101667"/>
                  <a:gd name="connsiteX104" fmla="*/ 25586 w 39194"/>
                  <a:gd name="connsiteY104" fmla="*/ 35066 h 101667"/>
                  <a:gd name="connsiteX105" fmla="*/ 25729 w 39194"/>
                  <a:gd name="connsiteY105" fmla="*/ 35102 h 101667"/>
                  <a:gd name="connsiteX106" fmla="*/ 22943 w 39194"/>
                  <a:gd name="connsiteY106" fmla="*/ 31137 h 101667"/>
                  <a:gd name="connsiteX107" fmla="*/ 21121 w 39194"/>
                  <a:gd name="connsiteY107" fmla="*/ 31744 h 101667"/>
                  <a:gd name="connsiteX108" fmla="*/ 18192 w 39194"/>
                  <a:gd name="connsiteY108" fmla="*/ 29923 h 101667"/>
                  <a:gd name="connsiteX109" fmla="*/ 18656 w 39194"/>
                  <a:gd name="connsiteY109" fmla="*/ 28422 h 101667"/>
                  <a:gd name="connsiteX110" fmla="*/ 18906 w 39194"/>
                  <a:gd name="connsiteY110" fmla="*/ 28422 h 101667"/>
                  <a:gd name="connsiteX111" fmla="*/ 17656 w 39194"/>
                  <a:gd name="connsiteY111" fmla="*/ 26743 h 101667"/>
                  <a:gd name="connsiteX112" fmla="*/ 15477 w 39194"/>
                  <a:gd name="connsiteY112" fmla="*/ 26529 h 101667"/>
                  <a:gd name="connsiteX113" fmla="*/ 15942 w 39194"/>
                  <a:gd name="connsiteY113" fmla="*/ 26029 h 101667"/>
                  <a:gd name="connsiteX114" fmla="*/ 16763 w 39194"/>
                  <a:gd name="connsiteY114" fmla="*/ 25600 h 101667"/>
                  <a:gd name="connsiteX115" fmla="*/ 16227 w 39194"/>
                  <a:gd name="connsiteY115" fmla="*/ 25600 h 101667"/>
                  <a:gd name="connsiteX116" fmla="*/ 16406 w 39194"/>
                  <a:gd name="connsiteY116" fmla="*/ 25529 h 101667"/>
                  <a:gd name="connsiteX117" fmla="*/ 15763 w 39194"/>
                  <a:gd name="connsiteY117" fmla="*/ 25600 h 101667"/>
                  <a:gd name="connsiteX118" fmla="*/ 15335 w 39194"/>
                  <a:gd name="connsiteY118" fmla="*/ 25815 h 101667"/>
                  <a:gd name="connsiteX119" fmla="*/ 16192 w 39194"/>
                  <a:gd name="connsiteY119" fmla="*/ 24314 h 101667"/>
                  <a:gd name="connsiteX120" fmla="*/ 13477 w 39194"/>
                  <a:gd name="connsiteY120" fmla="*/ 21243 h 101667"/>
                  <a:gd name="connsiteX121" fmla="*/ 15084 w 39194"/>
                  <a:gd name="connsiteY121" fmla="*/ 21564 h 101667"/>
                  <a:gd name="connsiteX122" fmla="*/ 14727 w 39194"/>
                  <a:gd name="connsiteY122" fmla="*/ 20743 h 101667"/>
                  <a:gd name="connsiteX123" fmla="*/ 15584 w 39194"/>
                  <a:gd name="connsiteY123" fmla="*/ 21386 h 101667"/>
                  <a:gd name="connsiteX124" fmla="*/ 15192 w 39194"/>
                  <a:gd name="connsiteY124" fmla="*/ 18242 h 101667"/>
                  <a:gd name="connsiteX125" fmla="*/ 14406 w 39194"/>
                  <a:gd name="connsiteY125" fmla="*/ 18028 h 101667"/>
                  <a:gd name="connsiteX126" fmla="*/ 14549 w 39194"/>
                  <a:gd name="connsiteY126" fmla="*/ 17957 h 101667"/>
                  <a:gd name="connsiteX127" fmla="*/ 13441 w 39194"/>
                  <a:gd name="connsiteY127" fmla="*/ 17528 h 101667"/>
                  <a:gd name="connsiteX128" fmla="*/ 15370 w 39194"/>
                  <a:gd name="connsiteY128" fmla="*/ 16992 h 101667"/>
                  <a:gd name="connsiteX129" fmla="*/ 14584 w 39194"/>
                  <a:gd name="connsiteY129" fmla="*/ 15171 h 101667"/>
                  <a:gd name="connsiteX130" fmla="*/ 13656 w 39194"/>
                  <a:gd name="connsiteY130" fmla="*/ 15171 h 101667"/>
                  <a:gd name="connsiteX131" fmla="*/ 14192 w 39194"/>
                  <a:gd name="connsiteY131" fmla="*/ 14563 h 101667"/>
                  <a:gd name="connsiteX132" fmla="*/ 15335 w 39194"/>
                  <a:gd name="connsiteY132" fmla="*/ 14671 h 101667"/>
                  <a:gd name="connsiteX133" fmla="*/ 13834 w 39194"/>
                  <a:gd name="connsiteY133" fmla="*/ 13635 h 101667"/>
                  <a:gd name="connsiteX134" fmla="*/ 15120 w 39194"/>
                  <a:gd name="connsiteY134" fmla="*/ 14313 h 101667"/>
                  <a:gd name="connsiteX135" fmla="*/ 15263 w 39194"/>
                  <a:gd name="connsiteY135" fmla="*/ 12706 h 101667"/>
                  <a:gd name="connsiteX136" fmla="*/ 13227 w 39194"/>
                  <a:gd name="connsiteY136" fmla="*/ 12063 h 101667"/>
                  <a:gd name="connsiteX137" fmla="*/ 13370 w 39194"/>
                  <a:gd name="connsiteY137" fmla="*/ 10277 h 101667"/>
                  <a:gd name="connsiteX138" fmla="*/ 12334 w 39194"/>
                  <a:gd name="connsiteY138" fmla="*/ 10170 h 101667"/>
                  <a:gd name="connsiteX139" fmla="*/ 13513 w 39194"/>
                  <a:gd name="connsiteY139" fmla="*/ 7920 h 101667"/>
                  <a:gd name="connsiteX140" fmla="*/ 7512 w 39194"/>
                  <a:gd name="connsiteY140" fmla="*/ 26 h 101667"/>
                  <a:gd name="connsiteX141" fmla="*/ 3904 w 39194"/>
                  <a:gd name="connsiteY141" fmla="*/ 1419 h 101667"/>
                  <a:gd name="connsiteX142" fmla="*/ 1868 w 39194"/>
                  <a:gd name="connsiteY142" fmla="*/ 13635 h 101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39194" h="101667">
                    <a:moveTo>
                      <a:pt x="1868" y="13635"/>
                    </a:moveTo>
                    <a:cubicBezTo>
                      <a:pt x="1011" y="18171"/>
                      <a:pt x="-882" y="19671"/>
                      <a:pt x="476" y="24136"/>
                    </a:cubicBezTo>
                    <a:cubicBezTo>
                      <a:pt x="511" y="25958"/>
                      <a:pt x="1690" y="29315"/>
                      <a:pt x="2869" y="31422"/>
                    </a:cubicBezTo>
                    <a:cubicBezTo>
                      <a:pt x="4726" y="31923"/>
                      <a:pt x="4226" y="34352"/>
                      <a:pt x="5976" y="34816"/>
                    </a:cubicBezTo>
                    <a:lnTo>
                      <a:pt x="5440" y="35673"/>
                    </a:lnTo>
                    <a:cubicBezTo>
                      <a:pt x="6048" y="35816"/>
                      <a:pt x="6548" y="36066"/>
                      <a:pt x="6369" y="36673"/>
                    </a:cubicBezTo>
                    <a:lnTo>
                      <a:pt x="6155" y="36780"/>
                    </a:lnTo>
                    <a:cubicBezTo>
                      <a:pt x="7048" y="36923"/>
                      <a:pt x="7048" y="37709"/>
                      <a:pt x="7512" y="37745"/>
                    </a:cubicBezTo>
                    <a:lnTo>
                      <a:pt x="7298" y="37852"/>
                    </a:lnTo>
                    <a:lnTo>
                      <a:pt x="7762" y="38352"/>
                    </a:lnTo>
                    <a:lnTo>
                      <a:pt x="7405" y="38459"/>
                    </a:lnTo>
                    <a:cubicBezTo>
                      <a:pt x="8548" y="38888"/>
                      <a:pt x="9119" y="39602"/>
                      <a:pt x="9298" y="40459"/>
                    </a:cubicBezTo>
                    <a:lnTo>
                      <a:pt x="10155" y="39817"/>
                    </a:lnTo>
                    <a:cubicBezTo>
                      <a:pt x="10120" y="41852"/>
                      <a:pt x="12263" y="41103"/>
                      <a:pt x="11763" y="42960"/>
                    </a:cubicBezTo>
                    <a:lnTo>
                      <a:pt x="11548" y="43067"/>
                    </a:lnTo>
                    <a:cubicBezTo>
                      <a:pt x="13156" y="42996"/>
                      <a:pt x="13084" y="43853"/>
                      <a:pt x="12870" y="44531"/>
                    </a:cubicBezTo>
                    <a:cubicBezTo>
                      <a:pt x="12620" y="45139"/>
                      <a:pt x="12191" y="45460"/>
                      <a:pt x="13584" y="45460"/>
                    </a:cubicBezTo>
                    <a:cubicBezTo>
                      <a:pt x="13227" y="45460"/>
                      <a:pt x="13084" y="45639"/>
                      <a:pt x="12798" y="45710"/>
                    </a:cubicBezTo>
                    <a:cubicBezTo>
                      <a:pt x="13156" y="45924"/>
                      <a:pt x="13406" y="46425"/>
                      <a:pt x="15477" y="46210"/>
                    </a:cubicBezTo>
                    <a:cubicBezTo>
                      <a:pt x="15513" y="46710"/>
                      <a:pt x="14870" y="46674"/>
                      <a:pt x="14049" y="46817"/>
                    </a:cubicBezTo>
                    <a:cubicBezTo>
                      <a:pt x="14977" y="46746"/>
                      <a:pt x="15370" y="47175"/>
                      <a:pt x="15477" y="47675"/>
                    </a:cubicBezTo>
                    <a:lnTo>
                      <a:pt x="15120" y="47461"/>
                    </a:lnTo>
                    <a:lnTo>
                      <a:pt x="15513" y="48996"/>
                    </a:lnTo>
                    <a:lnTo>
                      <a:pt x="17228" y="48568"/>
                    </a:lnTo>
                    <a:cubicBezTo>
                      <a:pt x="16799" y="49461"/>
                      <a:pt x="15120" y="48925"/>
                      <a:pt x="15620" y="49746"/>
                    </a:cubicBezTo>
                    <a:lnTo>
                      <a:pt x="17049" y="49604"/>
                    </a:lnTo>
                    <a:cubicBezTo>
                      <a:pt x="16906" y="50961"/>
                      <a:pt x="14727" y="51675"/>
                      <a:pt x="14156" y="53890"/>
                    </a:cubicBezTo>
                    <a:cubicBezTo>
                      <a:pt x="14477" y="55747"/>
                      <a:pt x="15192" y="57104"/>
                      <a:pt x="15799" y="58033"/>
                    </a:cubicBezTo>
                    <a:cubicBezTo>
                      <a:pt x="16406" y="58890"/>
                      <a:pt x="16942" y="59462"/>
                      <a:pt x="17478" y="60355"/>
                    </a:cubicBezTo>
                    <a:cubicBezTo>
                      <a:pt x="17942" y="61033"/>
                      <a:pt x="18192" y="61248"/>
                      <a:pt x="18156" y="61783"/>
                    </a:cubicBezTo>
                    <a:cubicBezTo>
                      <a:pt x="18121" y="62676"/>
                      <a:pt x="17835" y="64141"/>
                      <a:pt x="17263" y="65320"/>
                    </a:cubicBezTo>
                    <a:cubicBezTo>
                      <a:pt x="16906" y="65427"/>
                      <a:pt x="16549" y="65462"/>
                      <a:pt x="16192" y="65534"/>
                    </a:cubicBezTo>
                    <a:cubicBezTo>
                      <a:pt x="14620" y="65606"/>
                      <a:pt x="18549" y="66391"/>
                      <a:pt x="17085" y="66570"/>
                    </a:cubicBezTo>
                    <a:lnTo>
                      <a:pt x="17799" y="66999"/>
                    </a:lnTo>
                    <a:cubicBezTo>
                      <a:pt x="17513" y="67141"/>
                      <a:pt x="17228" y="67391"/>
                      <a:pt x="16870" y="67177"/>
                    </a:cubicBezTo>
                    <a:cubicBezTo>
                      <a:pt x="16799" y="67570"/>
                      <a:pt x="17049" y="67606"/>
                      <a:pt x="17549" y="67927"/>
                    </a:cubicBezTo>
                    <a:lnTo>
                      <a:pt x="16549" y="68392"/>
                    </a:lnTo>
                    <a:cubicBezTo>
                      <a:pt x="15763" y="70213"/>
                      <a:pt x="17585" y="71964"/>
                      <a:pt x="17513" y="74499"/>
                    </a:cubicBezTo>
                    <a:cubicBezTo>
                      <a:pt x="16620" y="76000"/>
                      <a:pt x="17442" y="79357"/>
                      <a:pt x="18978" y="81286"/>
                    </a:cubicBezTo>
                    <a:cubicBezTo>
                      <a:pt x="20478" y="83322"/>
                      <a:pt x="22264" y="84322"/>
                      <a:pt x="23407" y="84965"/>
                    </a:cubicBezTo>
                    <a:cubicBezTo>
                      <a:pt x="25371" y="85572"/>
                      <a:pt x="25586" y="87537"/>
                      <a:pt x="25121" y="88787"/>
                    </a:cubicBezTo>
                    <a:cubicBezTo>
                      <a:pt x="24836" y="89251"/>
                      <a:pt x="24621" y="90001"/>
                      <a:pt x="24657" y="90716"/>
                    </a:cubicBezTo>
                    <a:cubicBezTo>
                      <a:pt x="24657" y="91359"/>
                      <a:pt x="24907" y="91823"/>
                      <a:pt x="25621" y="92144"/>
                    </a:cubicBezTo>
                    <a:cubicBezTo>
                      <a:pt x="25407" y="92252"/>
                      <a:pt x="25943" y="92323"/>
                      <a:pt x="26122" y="92287"/>
                    </a:cubicBezTo>
                    <a:cubicBezTo>
                      <a:pt x="26122" y="92859"/>
                      <a:pt x="26014" y="93216"/>
                      <a:pt x="25907" y="93609"/>
                    </a:cubicBezTo>
                    <a:cubicBezTo>
                      <a:pt x="25979" y="93502"/>
                      <a:pt x="25479" y="95038"/>
                      <a:pt x="25586" y="97931"/>
                    </a:cubicBezTo>
                    <a:cubicBezTo>
                      <a:pt x="25907" y="100396"/>
                      <a:pt x="28015" y="103432"/>
                      <a:pt x="36730" y="100396"/>
                    </a:cubicBezTo>
                    <a:lnTo>
                      <a:pt x="37016" y="100610"/>
                    </a:lnTo>
                    <a:cubicBezTo>
                      <a:pt x="38623" y="98967"/>
                      <a:pt x="39373" y="97074"/>
                      <a:pt x="37909" y="95073"/>
                    </a:cubicBezTo>
                    <a:cubicBezTo>
                      <a:pt x="40088" y="95038"/>
                      <a:pt x="38302" y="92895"/>
                      <a:pt x="38945" y="92359"/>
                    </a:cubicBezTo>
                    <a:lnTo>
                      <a:pt x="39123" y="92430"/>
                    </a:lnTo>
                    <a:cubicBezTo>
                      <a:pt x="37444" y="91001"/>
                      <a:pt x="40123" y="89001"/>
                      <a:pt x="38337" y="87930"/>
                    </a:cubicBezTo>
                    <a:cubicBezTo>
                      <a:pt x="38516" y="87930"/>
                      <a:pt x="39087" y="87822"/>
                      <a:pt x="39195" y="88144"/>
                    </a:cubicBezTo>
                    <a:cubicBezTo>
                      <a:pt x="38695" y="87180"/>
                      <a:pt x="37873" y="86144"/>
                      <a:pt x="39016" y="85679"/>
                    </a:cubicBezTo>
                    <a:cubicBezTo>
                      <a:pt x="38587" y="84822"/>
                      <a:pt x="37944" y="83001"/>
                      <a:pt x="37123" y="81822"/>
                    </a:cubicBezTo>
                    <a:cubicBezTo>
                      <a:pt x="36301" y="80607"/>
                      <a:pt x="35337" y="79893"/>
                      <a:pt x="34158" y="79893"/>
                    </a:cubicBezTo>
                    <a:lnTo>
                      <a:pt x="34480" y="79786"/>
                    </a:lnTo>
                    <a:cubicBezTo>
                      <a:pt x="32979" y="79965"/>
                      <a:pt x="33765" y="79107"/>
                      <a:pt x="32730" y="78893"/>
                    </a:cubicBezTo>
                    <a:cubicBezTo>
                      <a:pt x="32837" y="78750"/>
                      <a:pt x="32872" y="78679"/>
                      <a:pt x="32908" y="78643"/>
                    </a:cubicBezTo>
                    <a:cubicBezTo>
                      <a:pt x="31408" y="78821"/>
                      <a:pt x="31515" y="77143"/>
                      <a:pt x="30801" y="77107"/>
                    </a:cubicBezTo>
                    <a:lnTo>
                      <a:pt x="31444" y="76607"/>
                    </a:lnTo>
                    <a:lnTo>
                      <a:pt x="30694" y="75821"/>
                    </a:lnTo>
                    <a:lnTo>
                      <a:pt x="30765" y="76250"/>
                    </a:lnTo>
                    <a:cubicBezTo>
                      <a:pt x="28800" y="77321"/>
                      <a:pt x="31515" y="74821"/>
                      <a:pt x="30015" y="75035"/>
                    </a:cubicBezTo>
                    <a:cubicBezTo>
                      <a:pt x="30086" y="74607"/>
                      <a:pt x="25157" y="75535"/>
                      <a:pt x="26014" y="74250"/>
                    </a:cubicBezTo>
                    <a:cubicBezTo>
                      <a:pt x="24907" y="74035"/>
                      <a:pt x="27765" y="74285"/>
                      <a:pt x="26872" y="73856"/>
                    </a:cubicBezTo>
                    <a:cubicBezTo>
                      <a:pt x="28015" y="73642"/>
                      <a:pt x="27622" y="73964"/>
                      <a:pt x="28550" y="73678"/>
                    </a:cubicBezTo>
                    <a:cubicBezTo>
                      <a:pt x="27907" y="73249"/>
                      <a:pt x="29622" y="72714"/>
                      <a:pt x="28765" y="72142"/>
                    </a:cubicBezTo>
                    <a:lnTo>
                      <a:pt x="29658" y="72070"/>
                    </a:lnTo>
                    <a:cubicBezTo>
                      <a:pt x="27943" y="71249"/>
                      <a:pt x="30801" y="70284"/>
                      <a:pt x="29229" y="69606"/>
                    </a:cubicBezTo>
                    <a:cubicBezTo>
                      <a:pt x="28479" y="68463"/>
                      <a:pt x="31944" y="68927"/>
                      <a:pt x="30193" y="67641"/>
                    </a:cubicBezTo>
                    <a:lnTo>
                      <a:pt x="31444" y="67141"/>
                    </a:lnTo>
                    <a:cubicBezTo>
                      <a:pt x="31658" y="66570"/>
                      <a:pt x="29943" y="66748"/>
                      <a:pt x="30515" y="66070"/>
                    </a:cubicBezTo>
                    <a:cubicBezTo>
                      <a:pt x="31301" y="66106"/>
                      <a:pt x="31122" y="65213"/>
                      <a:pt x="31872" y="65606"/>
                    </a:cubicBezTo>
                    <a:cubicBezTo>
                      <a:pt x="33015" y="63820"/>
                      <a:pt x="30122" y="64069"/>
                      <a:pt x="32194" y="61141"/>
                    </a:cubicBezTo>
                    <a:cubicBezTo>
                      <a:pt x="30694" y="60569"/>
                      <a:pt x="31408" y="59033"/>
                      <a:pt x="30158" y="58783"/>
                    </a:cubicBezTo>
                    <a:cubicBezTo>
                      <a:pt x="30801" y="58462"/>
                      <a:pt x="29622" y="56247"/>
                      <a:pt x="31372" y="57247"/>
                    </a:cubicBezTo>
                    <a:cubicBezTo>
                      <a:pt x="31515" y="57354"/>
                      <a:pt x="31551" y="57605"/>
                      <a:pt x="31301" y="57640"/>
                    </a:cubicBezTo>
                    <a:lnTo>
                      <a:pt x="32229" y="57605"/>
                    </a:lnTo>
                    <a:cubicBezTo>
                      <a:pt x="33444" y="55462"/>
                      <a:pt x="30658" y="55533"/>
                      <a:pt x="30515" y="54283"/>
                    </a:cubicBezTo>
                    <a:cubicBezTo>
                      <a:pt x="30372" y="54783"/>
                      <a:pt x="30551" y="55104"/>
                      <a:pt x="29908" y="55068"/>
                    </a:cubicBezTo>
                    <a:lnTo>
                      <a:pt x="29622" y="53925"/>
                    </a:lnTo>
                    <a:lnTo>
                      <a:pt x="30408" y="53890"/>
                    </a:lnTo>
                    <a:lnTo>
                      <a:pt x="30229" y="52247"/>
                    </a:lnTo>
                    <a:lnTo>
                      <a:pt x="29443" y="52783"/>
                    </a:lnTo>
                    <a:cubicBezTo>
                      <a:pt x="29622" y="51961"/>
                      <a:pt x="31015" y="51175"/>
                      <a:pt x="29586" y="51139"/>
                    </a:cubicBezTo>
                    <a:cubicBezTo>
                      <a:pt x="28800" y="51175"/>
                      <a:pt x="28586" y="52032"/>
                      <a:pt x="28122" y="51639"/>
                    </a:cubicBezTo>
                    <a:cubicBezTo>
                      <a:pt x="28300" y="51211"/>
                      <a:pt x="28550" y="50746"/>
                      <a:pt x="28836" y="50461"/>
                    </a:cubicBezTo>
                    <a:cubicBezTo>
                      <a:pt x="29122" y="50139"/>
                      <a:pt x="29443" y="50175"/>
                      <a:pt x="29515" y="49675"/>
                    </a:cubicBezTo>
                    <a:cubicBezTo>
                      <a:pt x="28479" y="49889"/>
                      <a:pt x="28479" y="49710"/>
                      <a:pt x="28265" y="49496"/>
                    </a:cubicBezTo>
                    <a:lnTo>
                      <a:pt x="29158" y="49353"/>
                    </a:lnTo>
                    <a:cubicBezTo>
                      <a:pt x="27800" y="48639"/>
                      <a:pt x="31122" y="48925"/>
                      <a:pt x="30051" y="48139"/>
                    </a:cubicBezTo>
                    <a:lnTo>
                      <a:pt x="30694" y="48175"/>
                    </a:lnTo>
                    <a:lnTo>
                      <a:pt x="28765" y="48032"/>
                    </a:lnTo>
                    <a:cubicBezTo>
                      <a:pt x="26907" y="47139"/>
                      <a:pt x="30622" y="47461"/>
                      <a:pt x="28086" y="46282"/>
                    </a:cubicBezTo>
                    <a:cubicBezTo>
                      <a:pt x="28265" y="46782"/>
                      <a:pt x="26086" y="46674"/>
                      <a:pt x="26443" y="45960"/>
                    </a:cubicBezTo>
                    <a:lnTo>
                      <a:pt x="27336" y="46067"/>
                    </a:lnTo>
                    <a:cubicBezTo>
                      <a:pt x="27122" y="45710"/>
                      <a:pt x="26729" y="45603"/>
                      <a:pt x="26907" y="45281"/>
                    </a:cubicBezTo>
                    <a:cubicBezTo>
                      <a:pt x="27407" y="45496"/>
                      <a:pt x="28193" y="45281"/>
                      <a:pt x="27979" y="44674"/>
                    </a:cubicBezTo>
                    <a:lnTo>
                      <a:pt x="29122" y="44996"/>
                    </a:lnTo>
                    <a:lnTo>
                      <a:pt x="27336" y="43924"/>
                    </a:lnTo>
                    <a:cubicBezTo>
                      <a:pt x="28122" y="42710"/>
                      <a:pt x="26514" y="41317"/>
                      <a:pt x="27515" y="40531"/>
                    </a:cubicBezTo>
                    <a:cubicBezTo>
                      <a:pt x="27515" y="40531"/>
                      <a:pt x="27193" y="37995"/>
                      <a:pt x="25729" y="38209"/>
                    </a:cubicBezTo>
                    <a:cubicBezTo>
                      <a:pt x="26693" y="38209"/>
                      <a:pt x="26407" y="36995"/>
                      <a:pt x="27443" y="36852"/>
                    </a:cubicBezTo>
                    <a:cubicBezTo>
                      <a:pt x="26372" y="36852"/>
                      <a:pt x="25014" y="36030"/>
                      <a:pt x="25586" y="35066"/>
                    </a:cubicBezTo>
                    <a:lnTo>
                      <a:pt x="25729" y="35102"/>
                    </a:lnTo>
                    <a:cubicBezTo>
                      <a:pt x="25550" y="32816"/>
                      <a:pt x="22764" y="33102"/>
                      <a:pt x="22943" y="31137"/>
                    </a:cubicBezTo>
                    <a:cubicBezTo>
                      <a:pt x="22121" y="31780"/>
                      <a:pt x="22121" y="30815"/>
                      <a:pt x="21121" y="31744"/>
                    </a:cubicBezTo>
                    <a:cubicBezTo>
                      <a:pt x="19156" y="31244"/>
                      <a:pt x="21942" y="28065"/>
                      <a:pt x="18192" y="29923"/>
                    </a:cubicBezTo>
                    <a:cubicBezTo>
                      <a:pt x="17656" y="29530"/>
                      <a:pt x="18656" y="28779"/>
                      <a:pt x="18656" y="28422"/>
                    </a:cubicBezTo>
                    <a:lnTo>
                      <a:pt x="18906" y="28422"/>
                    </a:lnTo>
                    <a:cubicBezTo>
                      <a:pt x="18049" y="27672"/>
                      <a:pt x="17906" y="27422"/>
                      <a:pt x="17656" y="26743"/>
                    </a:cubicBezTo>
                    <a:cubicBezTo>
                      <a:pt x="17120" y="26600"/>
                      <a:pt x="15335" y="27351"/>
                      <a:pt x="15477" y="26529"/>
                    </a:cubicBezTo>
                    <a:cubicBezTo>
                      <a:pt x="16299" y="26422"/>
                      <a:pt x="16013" y="26243"/>
                      <a:pt x="15942" y="26029"/>
                    </a:cubicBezTo>
                    <a:cubicBezTo>
                      <a:pt x="16120" y="26136"/>
                      <a:pt x="16370" y="26065"/>
                      <a:pt x="16763" y="25600"/>
                    </a:cubicBezTo>
                    <a:cubicBezTo>
                      <a:pt x="16513" y="25636"/>
                      <a:pt x="16370" y="25636"/>
                      <a:pt x="16227" y="25600"/>
                    </a:cubicBezTo>
                    <a:cubicBezTo>
                      <a:pt x="16299" y="25565"/>
                      <a:pt x="16335" y="25565"/>
                      <a:pt x="16406" y="25529"/>
                    </a:cubicBezTo>
                    <a:cubicBezTo>
                      <a:pt x="16013" y="25243"/>
                      <a:pt x="15799" y="25386"/>
                      <a:pt x="15763" y="25600"/>
                    </a:cubicBezTo>
                    <a:cubicBezTo>
                      <a:pt x="15656" y="25636"/>
                      <a:pt x="15513" y="25708"/>
                      <a:pt x="15335" y="25815"/>
                    </a:cubicBezTo>
                    <a:cubicBezTo>
                      <a:pt x="16120" y="25101"/>
                      <a:pt x="14942" y="24707"/>
                      <a:pt x="16192" y="24314"/>
                    </a:cubicBezTo>
                    <a:cubicBezTo>
                      <a:pt x="15656" y="23457"/>
                      <a:pt x="14120" y="22350"/>
                      <a:pt x="13477" y="21243"/>
                    </a:cubicBezTo>
                    <a:cubicBezTo>
                      <a:pt x="14120" y="21029"/>
                      <a:pt x="14763" y="21243"/>
                      <a:pt x="15084" y="21564"/>
                    </a:cubicBezTo>
                    <a:lnTo>
                      <a:pt x="14727" y="20743"/>
                    </a:lnTo>
                    <a:cubicBezTo>
                      <a:pt x="15692" y="20636"/>
                      <a:pt x="15335" y="21171"/>
                      <a:pt x="15584" y="21386"/>
                    </a:cubicBezTo>
                    <a:cubicBezTo>
                      <a:pt x="17049" y="20242"/>
                      <a:pt x="13799" y="19492"/>
                      <a:pt x="15192" y="18242"/>
                    </a:cubicBezTo>
                    <a:lnTo>
                      <a:pt x="14406" y="18028"/>
                    </a:lnTo>
                    <a:lnTo>
                      <a:pt x="14549" y="17957"/>
                    </a:lnTo>
                    <a:cubicBezTo>
                      <a:pt x="14156" y="17957"/>
                      <a:pt x="13584" y="17707"/>
                      <a:pt x="13441" y="17528"/>
                    </a:cubicBezTo>
                    <a:cubicBezTo>
                      <a:pt x="14299" y="17349"/>
                      <a:pt x="15406" y="17528"/>
                      <a:pt x="15370" y="16992"/>
                    </a:cubicBezTo>
                    <a:cubicBezTo>
                      <a:pt x="16192" y="16599"/>
                      <a:pt x="15013" y="15778"/>
                      <a:pt x="14584" y="15171"/>
                    </a:cubicBezTo>
                    <a:cubicBezTo>
                      <a:pt x="14406" y="15456"/>
                      <a:pt x="13941" y="15314"/>
                      <a:pt x="13656" y="15171"/>
                    </a:cubicBezTo>
                    <a:cubicBezTo>
                      <a:pt x="13656" y="14885"/>
                      <a:pt x="14513" y="14814"/>
                      <a:pt x="14192" y="14563"/>
                    </a:cubicBezTo>
                    <a:lnTo>
                      <a:pt x="15335" y="14671"/>
                    </a:lnTo>
                    <a:cubicBezTo>
                      <a:pt x="14227" y="14635"/>
                      <a:pt x="14263" y="13813"/>
                      <a:pt x="13834" y="13635"/>
                    </a:cubicBezTo>
                    <a:cubicBezTo>
                      <a:pt x="14692" y="13635"/>
                      <a:pt x="14477" y="14170"/>
                      <a:pt x="15120" y="14313"/>
                    </a:cubicBezTo>
                    <a:cubicBezTo>
                      <a:pt x="15192" y="13242"/>
                      <a:pt x="15120" y="13778"/>
                      <a:pt x="15263" y="12706"/>
                    </a:cubicBezTo>
                    <a:cubicBezTo>
                      <a:pt x="14549" y="11956"/>
                      <a:pt x="14156" y="12563"/>
                      <a:pt x="13227" y="12063"/>
                    </a:cubicBezTo>
                    <a:cubicBezTo>
                      <a:pt x="13120" y="11492"/>
                      <a:pt x="12513" y="10706"/>
                      <a:pt x="13370" y="10277"/>
                    </a:cubicBezTo>
                    <a:lnTo>
                      <a:pt x="12334" y="10170"/>
                    </a:lnTo>
                    <a:cubicBezTo>
                      <a:pt x="11905" y="8884"/>
                      <a:pt x="12263" y="8241"/>
                      <a:pt x="13513" y="7920"/>
                    </a:cubicBezTo>
                    <a:cubicBezTo>
                      <a:pt x="11370" y="2383"/>
                      <a:pt x="9548" y="240"/>
                      <a:pt x="7512" y="26"/>
                    </a:cubicBezTo>
                    <a:cubicBezTo>
                      <a:pt x="5583" y="-224"/>
                      <a:pt x="3904" y="1419"/>
                      <a:pt x="3904" y="1419"/>
                    </a:cubicBezTo>
                    <a:cubicBezTo>
                      <a:pt x="-132" y="4669"/>
                      <a:pt x="1690" y="8420"/>
                      <a:pt x="1868" y="136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01" name="Graphic 511">
            <a:extLst>
              <a:ext uri="{FF2B5EF4-FFF2-40B4-BE49-F238E27FC236}">
                <a16:creationId xmlns:a16="http://schemas.microsoft.com/office/drawing/2014/main" id="{50FEB5DB-FED3-DC44-A534-5866627B0653}"/>
              </a:ext>
            </a:extLst>
          </p:cNvPr>
          <p:cNvGrpSpPr/>
          <p:nvPr/>
        </p:nvGrpSpPr>
        <p:grpSpPr>
          <a:xfrm>
            <a:off x="1588575" y="3966814"/>
            <a:ext cx="690934" cy="904673"/>
            <a:chOff x="6787145" y="1294198"/>
            <a:chExt cx="784476" cy="1027153"/>
          </a:xfrm>
          <a:solidFill>
            <a:schemeClr val="accent2"/>
          </a:solidFill>
        </p:grpSpPr>
        <p:grpSp>
          <p:nvGrpSpPr>
            <p:cNvPr id="202" name="Graphic 511">
              <a:extLst>
                <a:ext uri="{FF2B5EF4-FFF2-40B4-BE49-F238E27FC236}">
                  <a16:creationId xmlns:a16="http://schemas.microsoft.com/office/drawing/2014/main" id="{318B7266-3CE7-C54C-B405-D850C5EFAC3A}"/>
                </a:ext>
              </a:extLst>
            </p:cNvPr>
            <p:cNvGrpSpPr/>
            <p:nvPr/>
          </p:nvGrpSpPr>
          <p:grpSpPr>
            <a:xfrm>
              <a:off x="6894833" y="1454181"/>
              <a:ext cx="676788" cy="867169"/>
              <a:chOff x="6894833" y="1454181"/>
              <a:chExt cx="676788" cy="867169"/>
            </a:xfrm>
            <a:grpFill/>
          </p:grpSpPr>
          <p:grpSp>
            <p:nvGrpSpPr>
              <p:cNvPr id="221" name="Graphic 511">
                <a:extLst>
                  <a:ext uri="{FF2B5EF4-FFF2-40B4-BE49-F238E27FC236}">
                    <a16:creationId xmlns:a16="http://schemas.microsoft.com/office/drawing/2014/main" id="{5D807A79-ABE5-5947-BAC2-A6CAD370BFEB}"/>
                  </a:ext>
                </a:extLst>
              </p:cNvPr>
              <p:cNvGrpSpPr/>
              <p:nvPr/>
            </p:nvGrpSpPr>
            <p:grpSpPr>
              <a:xfrm>
                <a:off x="6894833" y="2274034"/>
                <a:ext cx="592008" cy="47317"/>
                <a:chOff x="6894833" y="2274034"/>
                <a:chExt cx="592008" cy="47317"/>
              </a:xfrm>
              <a:grpFill/>
            </p:grpSpPr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8D1039-4FE1-AD42-9375-CB652F12CF7F}"/>
                    </a:ext>
                  </a:extLst>
                </p:cNvPr>
                <p:cNvSpPr/>
                <p:nvPr/>
              </p:nvSpPr>
              <p:spPr>
                <a:xfrm>
                  <a:off x="6977597" y="2280995"/>
                  <a:ext cx="1678" cy="753"/>
                </a:xfrm>
                <a:custGeom>
                  <a:avLst/>
                  <a:gdLst>
                    <a:gd name="connsiteX0" fmla="*/ 0 w 1678"/>
                    <a:gd name="connsiteY0" fmla="*/ 754 h 753"/>
                    <a:gd name="connsiteX1" fmla="*/ 1679 w 1678"/>
                    <a:gd name="connsiteY1" fmla="*/ 75 h 753"/>
                    <a:gd name="connsiteX2" fmla="*/ 0 w 1678"/>
                    <a:gd name="connsiteY2" fmla="*/ 754 h 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78" h="753">
                      <a:moveTo>
                        <a:pt x="0" y="754"/>
                      </a:moveTo>
                      <a:lnTo>
                        <a:pt x="1679" y="75"/>
                      </a:lnTo>
                      <a:cubicBezTo>
                        <a:pt x="1500" y="-103"/>
                        <a:pt x="1036" y="4"/>
                        <a:pt x="0" y="75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0C1026FF-F165-A146-BA4A-9A2CD7A12B35}"/>
                    </a:ext>
                  </a:extLst>
                </p:cNvPr>
                <p:cNvSpPr/>
                <p:nvPr/>
              </p:nvSpPr>
              <p:spPr>
                <a:xfrm>
                  <a:off x="7358216" y="2274141"/>
                  <a:ext cx="392" cy="71"/>
                </a:xfrm>
                <a:custGeom>
                  <a:avLst/>
                  <a:gdLst>
                    <a:gd name="connsiteX0" fmla="*/ 0 w 392"/>
                    <a:gd name="connsiteY0" fmla="*/ 72 h 71"/>
                    <a:gd name="connsiteX1" fmla="*/ 393 w 392"/>
                    <a:gd name="connsiteY1" fmla="*/ 0 h 71"/>
                    <a:gd name="connsiteX2" fmla="*/ 0 w 392"/>
                    <a:gd name="connsiteY2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2" h="71">
                      <a:moveTo>
                        <a:pt x="0" y="72"/>
                      </a:moveTo>
                      <a:cubicBezTo>
                        <a:pt x="143" y="36"/>
                        <a:pt x="250" y="36"/>
                        <a:pt x="393" y="0"/>
                      </a:cubicBezTo>
                      <a:cubicBezTo>
                        <a:pt x="143" y="0"/>
                        <a:pt x="36" y="36"/>
                        <a:pt x="0" y="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CC2E0FB6-807A-AE4D-8A40-784399E3402B}"/>
                    </a:ext>
                  </a:extLst>
                </p:cNvPr>
                <p:cNvSpPr/>
                <p:nvPr/>
              </p:nvSpPr>
              <p:spPr>
                <a:xfrm>
                  <a:off x="7023032" y="2320611"/>
                  <a:ext cx="678" cy="71"/>
                </a:xfrm>
                <a:custGeom>
                  <a:avLst/>
                  <a:gdLst>
                    <a:gd name="connsiteX0" fmla="*/ 679 w 678"/>
                    <a:gd name="connsiteY0" fmla="*/ 72 h 71"/>
                    <a:gd name="connsiteX1" fmla="*/ 571 w 678"/>
                    <a:gd name="connsiteY1" fmla="*/ 36 h 71"/>
                    <a:gd name="connsiteX2" fmla="*/ 0 w 678"/>
                    <a:gd name="connsiteY2" fmla="*/ 0 h 71"/>
                    <a:gd name="connsiteX3" fmla="*/ 679 w 678"/>
                    <a:gd name="connsiteY3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8" h="71">
                      <a:moveTo>
                        <a:pt x="679" y="72"/>
                      </a:moveTo>
                      <a:cubicBezTo>
                        <a:pt x="643" y="72"/>
                        <a:pt x="571" y="36"/>
                        <a:pt x="571" y="36"/>
                      </a:cubicBezTo>
                      <a:cubicBezTo>
                        <a:pt x="357" y="0"/>
                        <a:pt x="214" y="0"/>
                        <a:pt x="0" y="0"/>
                      </a:cubicBezTo>
                      <a:lnTo>
                        <a:pt x="679" y="72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D03354F5-0085-2B47-B0D6-26335572FBA6}"/>
                    </a:ext>
                  </a:extLst>
                </p:cNvPr>
                <p:cNvSpPr/>
                <p:nvPr/>
              </p:nvSpPr>
              <p:spPr>
                <a:xfrm>
                  <a:off x="6894833" y="2274034"/>
                  <a:ext cx="592008" cy="47317"/>
                </a:xfrm>
                <a:custGeom>
                  <a:avLst/>
                  <a:gdLst>
                    <a:gd name="connsiteX0" fmla="*/ 75442 w 592008"/>
                    <a:gd name="connsiteY0" fmla="*/ 32683 h 47317"/>
                    <a:gd name="connsiteX1" fmla="*/ 86622 w 592008"/>
                    <a:gd name="connsiteY1" fmla="*/ 25217 h 47317"/>
                    <a:gd name="connsiteX2" fmla="*/ 92944 w 592008"/>
                    <a:gd name="connsiteY2" fmla="*/ 20395 h 47317"/>
                    <a:gd name="connsiteX3" fmla="*/ 95302 w 592008"/>
                    <a:gd name="connsiteY3" fmla="*/ 19395 h 47317"/>
                    <a:gd name="connsiteX4" fmla="*/ 95587 w 592008"/>
                    <a:gd name="connsiteY4" fmla="*/ 19752 h 47317"/>
                    <a:gd name="connsiteX5" fmla="*/ 95659 w 592008"/>
                    <a:gd name="connsiteY5" fmla="*/ 19895 h 47317"/>
                    <a:gd name="connsiteX6" fmla="*/ 95766 w 592008"/>
                    <a:gd name="connsiteY6" fmla="*/ 19931 h 47317"/>
                    <a:gd name="connsiteX7" fmla="*/ 95980 w 592008"/>
                    <a:gd name="connsiteY7" fmla="*/ 20395 h 47317"/>
                    <a:gd name="connsiteX8" fmla="*/ 96802 w 592008"/>
                    <a:gd name="connsiteY8" fmla="*/ 22396 h 47317"/>
                    <a:gd name="connsiteX9" fmla="*/ 98123 w 592008"/>
                    <a:gd name="connsiteY9" fmla="*/ 25610 h 47317"/>
                    <a:gd name="connsiteX10" fmla="*/ 100767 w 592008"/>
                    <a:gd name="connsiteY10" fmla="*/ 29825 h 47317"/>
                    <a:gd name="connsiteX11" fmla="*/ 104624 w 592008"/>
                    <a:gd name="connsiteY11" fmla="*/ 33575 h 47317"/>
                    <a:gd name="connsiteX12" fmla="*/ 107946 w 592008"/>
                    <a:gd name="connsiteY12" fmla="*/ 36147 h 47317"/>
                    <a:gd name="connsiteX13" fmla="*/ 114554 w 592008"/>
                    <a:gd name="connsiteY13" fmla="*/ 40291 h 47317"/>
                    <a:gd name="connsiteX14" fmla="*/ 128806 w 592008"/>
                    <a:gd name="connsiteY14" fmla="*/ 46613 h 47317"/>
                    <a:gd name="connsiteX15" fmla="*/ 135342 w 592008"/>
                    <a:gd name="connsiteY15" fmla="*/ 47292 h 47317"/>
                    <a:gd name="connsiteX16" fmla="*/ 142379 w 592008"/>
                    <a:gd name="connsiteY16" fmla="*/ 47006 h 47317"/>
                    <a:gd name="connsiteX17" fmla="*/ 153773 w 592008"/>
                    <a:gd name="connsiteY17" fmla="*/ 43362 h 47317"/>
                    <a:gd name="connsiteX18" fmla="*/ 156452 w 592008"/>
                    <a:gd name="connsiteY18" fmla="*/ 43398 h 47317"/>
                    <a:gd name="connsiteX19" fmla="*/ 162524 w 592008"/>
                    <a:gd name="connsiteY19" fmla="*/ 40469 h 47317"/>
                    <a:gd name="connsiteX20" fmla="*/ 162524 w 592008"/>
                    <a:gd name="connsiteY20" fmla="*/ 40791 h 47317"/>
                    <a:gd name="connsiteX21" fmla="*/ 169275 w 592008"/>
                    <a:gd name="connsiteY21" fmla="*/ 36933 h 47317"/>
                    <a:gd name="connsiteX22" fmla="*/ 169275 w 592008"/>
                    <a:gd name="connsiteY22" fmla="*/ 37255 h 47317"/>
                    <a:gd name="connsiteX23" fmla="*/ 172276 w 592008"/>
                    <a:gd name="connsiteY23" fmla="*/ 35790 h 47317"/>
                    <a:gd name="connsiteX24" fmla="*/ 171918 w 592008"/>
                    <a:gd name="connsiteY24" fmla="*/ 36397 h 47317"/>
                    <a:gd name="connsiteX25" fmla="*/ 174919 w 592008"/>
                    <a:gd name="connsiteY25" fmla="*/ 34683 h 47317"/>
                    <a:gd name="connsiteX26" fmla="*/ 178169 w 592008"/>
                    <a:gd name="connsiteY26" fmla="*/ 33361 h 47317"/>
                    <a:gd name="connsiteX27" fmla="*/ 185206 w 592008"/>
                    <a:gd name="connsiteY27" fmla="*/ 31254 h 47317"/>
                    <a:gd name="connsiteX28" fmla="*/ 184491 w 592008"/>
                    <a:gd name="connsiteY28" fmla="*/ 30218 h 47317"/>
                    <a:gd name="connsiteX29" fmla="*/ 194886 w 592008"/>
                    <a:gd name="connsiteY29" fmla="*/ 27503 h 47317"/>
                    <a:gd name="connsiteX30" fmla="*/ 202672 w 592008"/>
                    <a:gd name="connsiteY30" fmla="*/ 27503 h 47317"/>
                    <a:gd name="connsiteX31" fmla="*/ 202529 w 592008"/>
                    <a:gd name="connsiteY31" fmla="*/ 27789 h 47317"/>
                    <a:gd name="connsiteX32" fmla="*/ 209709 w 592008"/>
                    <a:gd name="connsiteY32" fmla="*/ 28575 h 47317"/>
                    <a:gd name="connsiteX33" fmla="*/ 216245 w 592008"/>
                    <a:gd name="connsiteY33" fmla="*/ 30861 h 47317"/>
                    <a:gd name="connsiteX34" fmla="*/ 230926 w 592008"/>
                    <a:gd name="connsiteY34" fmla="*/ 34468 h 47317"/>
                    <a:gd name="connsiteX35" fmla="*/ 231212 w 592008"/>
                    <a:gd name="connsiteY35" fmla="*/ 35504 h 47317"/>
                    <a:gd name="connsiteX36" fmla="*/ 243356 w 592008"/>
                    <a:gd name="connsiteY36" fmla="*/ 35219 h 47317"/>
                    <a:gd name="connsiteX37" fmla="*/ 247035 w 592008"/>
                    <a:gd name="connsiteY37" fmla="*/ 37505 h 47317"/>
                    <a:gd name="connsiteX38" fmla="*/ 254286 w 592008"/>
                    <a:gd name="connsiteY38" fmla="*/ 36647 h 47317"/>
                    <a:gd name="connsiteX39" fmla="*/ 252714 w 592008"/>
                    <a:gd name="connsiteY39" fmla="*/ 36969 h 47317"/>
                    <a:gd name="connsiteX40" fmla="*/ 262323 w 592008"/>
                    <a:gd name="connsiteY40" fmla="*/ 36647 h 47317"/>
                    <a:gd name="connsiteX41" fmla="*/ 260394 w 592008"/>
                    <a:gd name="connsiteY41" fmla="*/ 34754 h 47317"/>
                    <a:gd name="connsiteX42" fmla="*/ 266502 w 592008"/>
                    <a:gd name="connsiteY42" fmla="*/ 36254 h 47317"/>
                    <a:gd name="connsiteX43" fmla="*/ 266287 w 592008"/>
                    <a:gd name="connsiteY43" fmla="*/ 34647 h 47317"/>
                    <a:gd name="connsiteX44" fmla="*/ 283504 w 592008"/>
                    <a:gd name="connsiteY44" fmla="*/ 36290 h 47317"/>
                    <a:gd name="connsiteX45" fmla="*/ 302649 w 592008"/>
                    <a:gd name="connsiteY45" fmla="*/ 34183 h 47317"/>
                    <a:gd name="connsiteX46" fmla="*/ 322580 w 592008"/>
                    <a:gd name="connsiteY46" fmla="*/ 31468 h 47317"/>
                    <a:gd name="connsiteX47" fmla="*/ 360085 w 592008"/>
                    <a:gd name="connsiteY47" fmla="*/ 30468 h 47317"/>
                    <a:gd name="connsiteX48" fmla="*/ 361085 w 592008"/>
                    <a:gd name="connsiteY48" fmla="*/ 31718 h 47317"/>
                    <a:gd name="connsiteX49" fmla="*/ 368729 w 592008"/>
                    <a:gd name="connsiteY49" fmla="*/ 31040 h 47317"/>
                    <a:gd name="connsiteX50" fmla="*/ 371622 w 592008"/>
                    <a:gd name="connsiteY50" fmla="*/ 30325 h 47317"/>
                    <a:gd name="connsiteX51" fmla="*/ 372693 w 592008"/>
                    <a:gd name="connsiteY51" fmla="*/ 31432 h 47317"/>
                    <a:gd name="connsiteX52" fmla="*/ 377408 w 592008"/>
                    <a:gd name="connsiteY52" fmla="*/ 30754 h 47317"/>
                    <a:gd name="connsiteX53" fmla="*/ 380373 w 592008"/>
                    <a:gd name="connsiteY53" fmla="*/ 31861 h 47317"/>
                    <a:gd name="connsiteX54" fmla="*/ 396554 w 592008"/>
                    <a:gd name="connsiteY54" fmla="*/ 30147 h 47317"/>
                    <a:gd name="connsiteX55" fmla="*/ 412163 w 592008"/>
                    <a:gd name="connsiteY55" fmla="*/ 24860 h 47317"/>
                    <a:gd name="connsiteX56" fmla="*/ 435559 w 592008"/>
                    <a:gd name="connsiteY56" fmla="*/ 17002 h 47317"/>
                    <a:gd name="connsiteX57" fmla="*/ 458811 w 592008"/>
                    <a:gd name="connsiteY57" fmla="*/ 12930 h 47317"/>
                    <a:gd name="connsiteX58" fmla="*/ 488779 w 592008"/>
                    <a:gd name="connsiteY58" fmla="*/ 18502 h 47317"/>
                    <a:gd name="connsiteX59" fmla="*/ 505103 w 592008"/>
                    <a:gd name="connsiteY59" fmla="*/ 22467 h 47317"/>
                    <a:gd name="connsiteX60" fmla="*/ 521569 w 592008"/>
                    <a:gd name="connsiteY60" fmla="*/ 22717 h 47317"/>
                    <a:gd name="connsiteX61" fmla="*/ 523855 w 592008"/>
                    <a:gd name="connsiteY61" fmla="*/ 22253 h 47317"/>
                    <a:gd name="connsiteX62" fmla="*/ 542465 w 592008"/>
                    <a:gd name="connsiteY62" fmla="*/ 23146 h 47317"/>
                    <a:gd name="connsiteX63" fmla="*/ 555645 w 592008"/>
                    <a:gd name="connsiteY63" fmla="*/ 23253 h 47317"/>
                    <a:gd name="connsiteX64" fmla="*/ 579969 w 592008"/>
                    <a:gd name="connsiteY64" fmla="*/ 20824 h 47317"/>
                    <a:gd name="connsiteX65" fmla="*/ 589721 w 592008"/>
                    <a:gd name="connsiteY65" fmla="*/ 16323 h 47317"/>
                    <a:gd name="connsiteX66" fmla="*/ 591935 w 592008"/>
                    <a:gd name="connsiteY66" fmla="*/ 11287 h 47317"/>
                    <a:gd name="connsiteX67" fmla="*/ 590614 w 592008"/>
                    <a:gd name="connsiteY67" fmla="*/ 10680 h 47317"/>
                    <a:gd name="connsiteX68" fmla="*/ 587613 w 592008"/>
                    <a:gd name="connsiteY68" fmla="*/ 12680 h 47317"/>
                    <a:gd name="connsiteX69" fmla="*/ 582648 w 592008"/>
                    <a:gd name="connsiteY69" fmla="*/ 12466 h 47317"/>
                    <a:gd name="connsiteX70" fmla="*/ 564182 w 592008"/>
                    <a:gd name="connsiteY70" fmla="*/ 9144 h 47317"/>
                    <a:gd name="connsiteX71" fmla="*/ 564610 w 592008"/>
                    <a:gd name="connsiteY71" fmla="*/ 8751 h 47317"/>
                    <a:gd name="connsiteX72" fmla="*/ 541357 w 592008"/>
                    <a:gd name="connsiteY72" fmla="*/ 9394 h 47317"/>
                    <a:gd name="connsiteX73" fmla="*/ 530713 w 592008"/>
                    <a:gd name="connsiteY73" fmla="*/ 8001 h 47317"/>
                    <a:gd name="connsiteX74" fmla="*/ 530963 w 592008"/>
                    <a:gd name="connsiteY74" fmla="*/ 7822 h 47317"/>
                    <a:gd name="connsiteX75" fmla="*/ 512461 w 592008"/>
                    <a:gd name="connsiteY75" fmla="*/ 7322 h 47317"/>
                    <a:gd name="connsiteX76" fmla="*/ 514140 w 592008"/>
                    <a:gd name="connsiteY76" fmla="*/ 6536 h 47317"/>
                    <a:gd name="connsiteX77" fmla="*/ 504317 w 592008"/>
                    <a:gd name="connsiteY77" fmla="*/ 4965 h 47317"/>
                    <a:gd name="connsiteX78" fmla="*/ 473063 w 592008"/>
                    <a:gd name="connsiteY78" fmla="*/ 1250 h 47317"/>
                    <a:gd name="connsiteX79" fmla="*/ 473599 w 592008"/>
                    <a:gd name="connsiteY79" fmla="*/ 929 h 47317"/>
                    <a:gd name="connsiteX80" fmla="*/ 463991 w 592008"/>
                    <a:gd name="connsiteY80" fmla="*/ 679 h 47317"/>
                    <a:gd name="connsiteX81" fmla="*/ 463526 w 592008"/>
                    <a:gd name="connsiteY81" fmla="*/ 286 h 47317"/>
                    <a:gd name="connsiteX82" fmla="*/ 447167 w 592008"/>
                    <a:gd name="connsiteY82" fmla="*/ 929 h 47317"/>
                    <a:gd name="connsiteX83" fmla="*/ 446881 w 592008"/>
                    <a:gd name="connsiteY83" fmla="*/ 0 h 47317"/>
                    <a:gd name="connsiteX84" fmla="*/ 437987 w 592008"/>
                    <a:gd name="connsiteY84" fmla="*/ 1357 h 47317"/>
                    <a:gd name="connsiteX85" fmla="*/ 441345 w 592008"/>
                    <a:gd name="connsiteY85" fmla="*/ 964 h 47317"/>
                    <a:gd name="connsiteX86" fmla="*/ 428558 w 592008"/>
                    <a:gd name="connsiteY86" fmla="*/ 4072 h 47317"/>
                    <a:gd name="connsiteX87" fmla="*/ 413627 w 592008"/>
                    <a:gd name="connsiteY87" fmla="*/ 14073 h 47317"/>
                    <a:gd name="connsiteX88" fmla="*/ 411663 w 592008"/>
                    <a:gd name="connsiteY88" fmla="*/ 13752 h 47317"/>
                    <a:gd name="connsiteX89" fmla="*/ 411770 w 592008"/>
                    <a:gd name="connsiteY89" fmla="*/ 11680 h 47317"/>
                    <a:gd name="connsiteX90" fmla="*/ 400983 w 592008"/>
                    <a:gd name="connsiteY90" fmla="*/ 15073 h 47317"/>
                    <a:gd name="connsiteX91" fmla="*/ 400483 w 592008"/>
                    <a:gd name="connsiteY91" fmla="*/ 14144 h 47317"/>
                    <a:gd name="connsiteX92" fmla="*/ 385552 w 592008"/>
                    <a:gd name="connsiteY92" fmla="*/ 17288 h 47317"/>
                    <a:gd name="connsiteX93" fmla="*/ 374515 w 592008"/>
                    <a:gd name="connsiteY93" fmla="*/ 16359 h 47317"/>
                    <a:gd name="connsiteX94" fmla="*/ 371908 w 592008"/>
                    <a:gd name="connsiteY94" fmla="*/ 14859 h 47317"/>
                    <a:gd name="connsiteX95" fmla="*/ 366443 w 592008"/>
                    <a:gd name="connsiteY95" fmla="*/ 15680 h 47317"/>
                    <a:gd name="connsiteX96" fmla="*/ 364228 w 592008"/>
                    <a:gd name="connsiteY96" fmla="*/ 14037 h 47317"/>
                    <a:gd name="connsiteX97" fmla="*/ 338118 w 592008"/>
                    <a:gd name="connsiteY97" fmla="*/ 13823 h 47317"/>
                    <a:gd name="connsiteX98" fmla="*/ 329331 w 592008"/>
                    <a:gd name="connsiteY98" fmla="*/ 16431 h 47317"/>
                    <a:gd name="connsiteX99" fmla="*/ 324723 w 592008"/>
                    <a:gd name="connsiteY99" fmla="*/ 15037 h 47317"/>
                    <a:gd name="connsiteX100" fmla="*/ 326045 w 592008"/>
                    <a:gd name="connsiteY100" fmla="*/ 15109 h 47317"/>
                    <a:gd name="connsiteX101" fmla="*/ 326652 w 592008"/>
                    <a:gd name="connsiteY101" fmla="*/ 14037 h 47317"/>
                    <a:gd name="connsiteX102" fmla="*/ 310793 w 592008"/>
                    <a:gd name="connsiteY102" fmla="*/ 16252 h 47317"/>
                    <a:gd name="connsiteX103" fmla="*/ 313258 w 592008"/>
                    <a:gd name="connsiteY103" fmla="*/ 16966 h 47317"/>
                    <a:gd name="connsiteX104" fmla="*/ 308078 w 592008"/>
                    <a:gd name="connsiteY104" fmla="*/ 17324 h 47317"/>
                    <a:gd name="connsiteX105" fmla="*/ 309078 w 592008"/>
                    <a:gd name="connsiteY105" fmla="*/ 16359 h 47317"/>
                    <a:gd name="connsiteX106" fmla="*/ 301399 w 592008"/>
                    <a:gd name="connsiteY106" fmla="*/ 16538 h 47317"/>
                    <a:gd name="connsiteX107" fmla="*/ 302542 w 592008"/>
                    <a:gd name="connsiteY107" fmla="*/ 17502 h 47317"/>
                    <a:gd name="connsiteX108" fmla="*/ 293184 w 592008"/>
                    <a:gd name="connsiteY108" fmla="*/ 17359 h 47317"/>
                    <a:gd name="connsiteX109" fmla="*/ 292862 w 592008"/>
                    <a:gd name="connsiteY109" fmla="*/ 19145 h 47317"/>
                    <a:gd name="connsiteX110" fmla="*/ 273002 w 592008"/>
                    <a:gd name="connsiteY110" fmla="*/ 19645 h 47317"/>
                    <a:gd name="connsiteX111" fmla="*/ 270395 w 592008"/>
                    <a:gd name="connsiteY111" fmla="*/ 21431 h 47317"/>
                    <a:gd name="connsiteX112" fmla="*/ 270074 w 592008"/>
                    <a:gd name="connsiteY112" fmla="*/ 20431 h 47317"/>
                    <a:gd name="connsiteX113" fmla="*/ 261430 w 592008"/>
                    <a:gd name="connsiteY113" fmla="*/ 20145 h 47317"/>
                    <a:gd name="connsiteX114" fmla="*/ 261894 w 592008"/>
                    <a:gd name="connsiteY114" fmla="*/ 19395 h 47317"/>
                    <a:gd name="connsiteX115" fmla="*/ 260429 w 592008"/>
                    <a:gd name="connsiteY115" fmla="*/ 21646 h 47317"/>
                    <a:gd name="connsiteX116" fmla="*/ 251535 w 592008"/>
                    <a:gd name="connsiteY116" fmla="*/ 22038 h 47317"/>
                    <a:gd name="connsiteX117" fmla="*/ 249464 w 592008"/>
                    <a:gd name="connsiteY117" fmla="*/ 23646 h 47317"/>
                    <a:gd name="connsiteX118" fmla="*/ 250357 w 592008"/>
                    <a:gd name="connsiteY118" fmla="*/ 22753 h 47317"/>
                    <a:gd name="connsiteX119" fmla="*/ 246964 w 592008"/>
                    <a:gd name="connsiteY119" fmla="*/ 22681 h 47317"/>
                    <a:gd name="connsiteX120" fmla="*/ 245249 w 592008"/>
                    <a:gd name="connsiteY120" fmla="*/ 21074 h 47317"/>
                    <a:gd name="connsiteX121" fmla="*/ 247106 w 592008"/>
                    <a:gd name="connsiteY121" fmla="*/ 20145 h 47317"/>
                    <a:gd name="connsiteX122" fmla="*/ 242106 w 592008"/>
                    <a:gd name="connsiteY122" fmla="*/ 21038 h 47317"/>
                    <a:gd name="connsiteX123" fmla="*/ 231283 w 592008"/>
                    <a:gd name="connsiteY123" fmla="*/ 17181 h 47317"/>
                    <a:gd name="connsiteX124" fmla="*/ 220960 w 592008"/>
                    <a:gd name="connsiteY124" fmla="*/ 15252 h 47317"/>
                    <a:gd name="connsiteX125" fmla="*/ 219960 w 592008"/>
                    <a:gd name="connsiteY125" fmla="*/ 12430 h 47317"/>
                    <a:gd name="connsiteX126" fmla="*/ 214281 w 592008"/>
                    <a:gd name="connsiteY126" fmla="*/ 12287 h 47317"/>
                    <a:gd name="connsiteX127" fmla="*/ 208709 w 592008"/>
                    <a:gd name="connsiteY127" fmla="*/ 10323 h 47317"/>
                    <a:gd name="connsiteX128" fmla="*/ 209316 w 592008"/>
                    <a:gd name="connsiteY128" fmla="*/ 10358 h 47317"/>
                    <a:gd name="connsiteX129" fmla="*/ 200101 w 592008"/>
                    <a:gd name="connsiteY129" fmla="*/ 8822 h 47317"/>
                    <a:gd name="connsiteX130" fmla="*/ 192242 w 592008"/>
                    <a:gd name="connsiteY130" fmla="*/ 10072 h 47317"/>
                    <a:gd name="connsiteX131" fmla="*/ 179276 w 592008"/>
                    <a:gd name="connsiteY131" fmla="*/ 13537 h 47317"/>
                    <a:gd name="connsiteX132" fmla="*/ 176955 w 592008"/>
                    <a:gd name="connsiteY132" fmla="*/ 16502 h 47317"/>
                    <a:gd name="connsiteX133" fmla="*/ 170954 w 592008"/>
                    <a:gd name="connsiteY133" fmla="*/ 18717 h 47317"/>
                    <a:gd name="connsiteX134" fmla="*/ 164989 w 592008"/>
                    <a:gd name="connsiteY134" fmla="*/ 20360 h 47317"/>
                    <a:gd name="connsiteX135" fmla="*/ 158702 w 592008"/>
                    <a:gd name="connsiteY135" fmla="*/ 25432 h 47317"/>
                    <a:gd name="connsiteX136" fmla="*/ 152023 w 592008"/>
                    <a:gd name="connsiteY136" fmla="*/ 26932 h 47317"/>
                    <a:gd name="connsiteX137" fmla="*/ 152773 w 592008"/>
                    <a:gd name="connsiteY137" fmla="*/ 26360 h 47317"/>
                    <a:gd name="connsiteX138" fmla="*/ 140164 w 592008"/>
                    <a:gd name="connsiteY138" fmla="*/ 30647 h 47317"/>
                    <a:gd name="connsiteX139" fmla="*/ 134271 w 592008"/>
                    <a:gd name="connsiteY139" fmla="*/ 32290 h 47317"/>
                    <a:gd name="connsiteX140" fmla="*/ 132664 w 592008"/>
                    <a:gd name="connsiteY140" fmla="*/ 30968 h 47317"/>
                    <a:gd name="connsiteX141" fmla="*/ 132342 w 592008"/>
                    <a:gd name="connsiteY141" fmla="*/ 29718 h 47317"/>
                    <a:gd name="connsiteX142" fmla="*/ 130985 w 592008"/>
                    <a:gd name="connsiteY142" fmla="*/ 29789 h 47317"/>
                    <a:gd name="connsiteX143" fmla="*/ 131020 w 592008"/>
                    <a:gd name="connsiteY143" fmla="*/ 29575 h 47317"/>
                    <a:gd name="connsiteX144" fmla="*/ 129806 w 592008"/>
                    <a:gd name="connsiteY144" fmla="*/ 29789 h 47317"/>
                    <a:gd name="connsiteX145" fmla="*/ 129985 w 592008"/>
                    <a:gd name="connsiteY145" fmla="*/ 30504 h 47317"/>
                    <a:gd name="connsiteX146" fmla="*/ 122912 w 592008"/>
                    <a:gd name="connsiteY146" fmla="*/ 25074 h 47317"/>
                    <a:gd name="connsiteX147" fmla="*/ 113875 w 592008"/>
                    <a:gd name="connsiteY147" fmla="*/ 19681 h 47317"/>
                    <a:gd name="connsiteX148" fmla="*/ 108196 w 592008"/>
                    <a:gd name="connsiteY148" fmla="*/ 9608 h 47317"/>
                    <a:gd name="connsiteX149" fmla="*/ 111482 w 592008"/>
                    <a:gd name="connsiteY149" fmla="*/ 12930 h 47317"/>
                    <a:gd name="connsiteX150" fmla="*/ 107660 w 592008"/>
                    <a:gd name="connsiteY150" fmla="*/ 5751 h 47317"/>
                    <a:gd name="connsiteX151" fmla="*/ 111661 w 592008"/>
                    <a:gd name="connsiteY151" fmla="*/ 11716 h 47317"/>
                    <a:gd name="connsiteX152" fmla="*/ 103660 w 592008"/>
                    <a:gd name="connsiteY152" fmla="*/ 893 h 47317"/>
                    <a:gd name="connsiteX153" fmla="*/ 86551 w 592008"/>
                    <a:gd name="connsiteY153" fmla="*/ 5000 h 47317"/>
                    <a:gd name="connsiteX154" fmla="*/ 85229 w 592008"/>
                    <a:gd name="connsiteY154" fmla="*/ 7072 h 47317"/>
                    <a:gd name="connsiteX155" fmla="*/ 84729 w 592008"/>
                    <a:gd name="connsiteY155" fmla="*/ 7287 h 47317"/>
                    <a:gd name="connsiteX156" fmla="*/ 83086 w 592008"/>
                    <a:gd name="connsiteY156" fmla="*/ 10251 h 47317"/>
                    <a:gd name="connsiteX157" fmla="*/ 78621 w 592008"/>
                    <a:gd name="connsiteY157" fmla="*/ 11323 h 47317"/>
                    <a:gd name="connsiteX158" fmla="*/ 70584 w 592008"/>
                    <a:gd name="connsiteY158" fmla="*/ 19288 h 47317"/>
                    <a:gd name="connsiteX159" fmla="*/ 71442 w 592008"/>
                    <a:gd name="connsiteY159" fmla="*/ 20002 h 47317"/>
                    <a:gd name="connsiteX160" fmla="*/ 68191 w 592008"/>
                    <a:gd name="connsiteY160" fmla="*/ 20824 h 47317"/>
                    <a:gd name="connsiteX161" fmla="*/ 67727 w 592008"/>
                    <a:gd name="connsiteY161" fmla="*/ 19574 h 47317"/>
                    <a:gd name="connsiteX162" fmla="*/ 63333 w 592008"/>
                    <a:gd name="connsiteY162" fmla="*/ 22074 h 47317"/>
                    <a:gd name="connsiteX163" fmla="*/ 66155 w 592008"/>
                    <a:gd name="connsiteY163" fmla="*/ 20217 h 47317"/>
                    <a:gd name="connsiteX164" fmla="*/ 55654 w 592008"/>
                    <a:gd name="connsiteY164" fmla="*/ 20788 h 47317"/>
                    <a:gd name="connsiteX165" fmla="*/ 54404 w 592008"/>
                    <a:gd name="connsiteY165" fmla="*/ 23146 h 47317"/>
                    <a:gd name="connsiteX166" fmla="*/ 43545 w 592008"/>
                    <a:gd name="connsiteY166" fmla="*/ 21931 h 47317"/>
                    <a:gd name="connsiteX167" fmla="*/ 44581 w 592008"/>
                    <a:gd name="connsiteY167" fmla="*/ 23360 h 47317"/>
                    <a:gd name="connsiteX168" fmla="*/ 29222 w 592008"/>
                    <a:gd name="connsiteY168" fmla="*/ 19681 h 47317"/>
                    <a:gd name="connsiteX169" fmla="*/ 13649 w 592008"/>
                    <a:gd name="connsiteY169" fmla="*/ 20288 h 47317"/>
                    <a:gd name="connsiteX170" fmla="*/ 4290 w 592008"/>
                    <a:gd name="connsiteY170" fmla="*/ 18538 h 47317"/>
                    <a:gd name="connsiteX171" fmla="*/ 111 w 592008"/>
                    <a:gd name="connsiteY171" fmla="*/ 20181 h 47317"/>
                    <a:gd name="connsiteX172" fmla="*/ 9577 w 592008"/>
                    <a:gd name="connsiteY172" fmla="*/ 28503 h 47317"/>
                    <a:gd name="connsiteX173" fmla="*/ 16113 w 592008"/>
                    <a:gd name="connsiteY173" fmla="*/ 30932 h 47317"/>
                    <a:gd name="connsiteX174" fmla="*/ 29579 w 592008"/>
                    <a:gd name="connsiteY174" fmla="*/ 33933 h 47317"/>
                    <a:gd name="connsiteX175" fmla="*/ 41259 w 592008"/>
                    <a:gd name="connsiteY175" fmla="*/ 36040 h 47317"/>
                    <a:gd name="connsiteX176" fmla="*/ 56190 w 592008"/>
                    <a:gd name="connsiteY176" fmla="*/ 36719 h 47317"/>
                    <a:gd name="connsiteX177" fmla="*/ 64476 w 592008"/>
                    <a:gd name="connsiteY177" fmla="*/ 36004 h 47317"/>
                    <a:gd name="connsiteX178" fmla="*/ 75442 w 592008"/>
                    <a:gd name="connsiteY178" fmla="*/ 32683 h 4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592008" h="47317">
                      <a:moveTo>
                        <a:pt x="75442" y="32683"/>
                      </a:moveTo>
                      <a:cubicBezTo>
                        <a:pt x="81228" y="30039"/>
                        <a:pt x="84015" y="27146"/>
                        <a:pt x="86622" y="25217"/>
                      </a:cubicBezTo>
                      <a:cubicBezTo>
                        <a:pt x="89229" y="23074"/>
                        <a:pt x="91158" y="21538"/>
                        <a:pt x="92944" y="20395"/>
                      </a:cubicBezTo>
                      <a:cubicBezTo>
                        <a:pt x="95445" y="18717"/>
                        <a:pt x="94980" y="19395"/>
                        <a:pt x="95302" y="19395"/>
                      </a:cubicBezTo>
                      <a:cubicBezTo>
                        <a:pt x="95480" y="19502"/>
                        <a:pt x="95552" y="19645"/>
                        <a:pt x="95587" y="19752"/>
                      </a:cubicBezTo>
                      <a:cubicBezTo>
                        <a:pt x="95623" y="19824"/>
                        <a:pt x="95623" y="19860"/>
                        <a:pt x="95659" y="19895"/>
                      </a:cubicBezTo>
                      <a:lnTo>
                        <a:pt x="95766" y="19931"/>
                      </a:lnTo>
                      <a:cubicBezTo>
                        <a:pt x="95837" y="20110"/>
                        <a:pt x="95659" y="19538"/>
                        <a:pt x="95980" y="20395"/>
                      </a:cubicBezTo>
                      <a:cubicBezTo>
                        <a:pt x="96230" y="21038"/>
                        <a:pt x="96516" y="21717"/>
                        <a:pt x="96802" y="22396"/>
                      </a:cubicBezTo>
                      <a:cubicBezTo>
                        <a:pt x="97159" y="23360"/>
                        <a:pt x="97409" y="24146"/>
                        <a:pt x="98123" y="25610"/>
                      </a:cubicBezTo>
                      <a:cubicBezTo>
                        <a:pt x="98838" y="27146"/>
                        <a:pt x="99731" y="28468"/>
                        <a:pt x="100767" y="29825"/>
                      </a:cubicBezTo>
                      <a:cubicBezTo>
                        <a:pt x="102338" y="31647"/>
                        <a:pt x="103553" y="32683"/>
                        <a:pt x="104624" y="33575"/>
                      </a:cubicBezTo>
                      <a:cubicBezTo>
                        <a:pt x="105767" y="34540"/>
                        <a:pt x="106839" y="35326"/>
                        <a:pt x="107946" y="36147"/>
                      </a:cubicBezTo>
                      <a:cubicBezTo>
                        <a:pt x="110125" y="37683"/>
                        <a:pt x="112340" y="39041"/>
                        <a:pt x="114554" y="40291"/>
                      </a:cubicBezTo>
                      <a:cubicBezTo>
                        <a:pt x="119055" y="42755"/>
                        <a:pt x="123448" y="44898"/>
                        <a:pt x="128806" y="46613"/>
                      </a:cubicBezTo>
                      <a:cubicBezTo>
                        <a:pt x="130556" y="46684"/>
                        <a:pt x="132271" y="47077"/>
                        <a:pt x="135342" y="47292"/>
                      </a:cubicBezTo>
                      <a:cubicBezTo>
                        <a:pt x="137771" y="47363"/>
                        <a:pt x="140057" y="47292"/>
                        <a:pt x="142379" y="47006"/>
                      </a:cubicBezTo>
                      <a:cubicBezTo>
                        <a:pt x="146915" y="46434"/>
                        <a:pt x="151023" y="45184"/>
                        <a:pt x="153773" y="43362"/>
                      </a:cubicBezTo>
                      <a:lnTo>
                        <a:pt x="156452" y="43398"/>
                      </a:lnTo>
                      <a:cubicBezTo>
                        <a:pt x="158274" y="42112"/>
                        <a:pt x="160417" y="40827"/>
                        <a:pt x="162524" y="40469"/>
                      </a:cubicBezTo>
                      <a:lnTo>
                        <a:pt x="162524" y="40791"/>
                      </a:lnTo>
                      <a:cubicBezTo>
                        <a:pt x="165025" y="38826"/>
                        <a:pt x="168168" y="37862"/>
                        <a:pt x="169275" y="36933"/>
                      </a:cubicBezTo>
                      <a:lnTo>
                        <a:pt x="169275" y="37255"/>
                      </a:lnTo>
                      <a:lnTo>
                        <a:pt x="172276" y="35790"/>
                      </a:lnTo>
                      <a:lnTo>
                        <a:pt x="171918" y="36397"/>
                      </a:lnTo>
                      <a:cubicBezTo>
                        <a:pt x="172919" y="35719"/>
                        <a:pt x="173919" y="35183"/>
                        <a:pt x="174919" y="34683"/>
                      </a:cubicBezTo>
                      <a:cubicBezTo>
                        <a:pt x="175812" y="34254"/>
                        <a:pt x="176812" y="33826"/>
                        <a:pt x="178169" y="33361"/>
                      </a:cubicBezTo>
                      <a:cubicBezTo>
                        <a:pt x="180634" y="32468"/>
                        <a:pt x="182991" y="31754"/>
                        <a:pt x="185206" y="31254"/>
                      </a:cubicBezTo>
                      <a:lnTo>
                        <a:pt x="184491" y="30218"/>
                      </a:lnTo>
                      <a:cubicBezTo>
                        <a:pt x="189313" y="29396"/>
                        <a:pt x="192207" y="28289"/>
                        <a:pt x="194886" y="27503"/>
                      </a:cubicBezTo>
                      <a:cubicBezTo>
                        <a:pt x="197529" y="26753"/>
                        <a:pt x="200101" y="26182"/>
                        <a:pt x="202672" y="27503"/>
                      </a:cubicBezTo>
                      <a:lnTo>
                        <a:pt x="202529" y="27789"/>
                      </a:lnTo>
                      <a:cubicBezTo>
                        <a:pt x="204494" y="27325"/>
                        <a:pt x="207209" y="27932"/>
                        <a:pt x="209709" y="28575"/>
                      </a:cubicBezTo>
                      <a:cubicBezTo>
                        <a:pt x="212316" y="29254"/>
                        <a:pt x="214102" y="29968"/>
                        <a:pt x="216245" y="30861"/>
                      </a:cubicBezTo>
                      <a:cubicBezTo>
                        <a:pt x="220424" y="32575"/>
                        <a:pt x="224675" y="34397"/>
                        <a:pt x="230926" y="34468"/>
                      </a:cubicBezTo>
                      <a:cubicBezTo>
                        <a:pt x="229354" y="34468"/>
                        <a:pt x="231390" y="35254"/>
                        <a:pt x="231212" y="35504"/>
                      </a:cubicBezTo>
                      <a:cubicBezTo>
                        <a:pt x="236712" y="36576"/>
                        <a:pt x="242856" y="37576"/>
                        <a:pt x="243356" y="35219"/>
                      </a:cubicBezTo>
                      <a:cubicBezTo>
                        <a:pt x="247464" y="35969"/>
                        <a:pt x="246642" y="36504"/>
                        <a:pt x="247035" y="37505"/>
                      </a:cubicBezTo>
                      <a:cubicBezTo>
                        <a:pt x="247178" y="36469"/>
                        <a:pt x="250857" y="36576"/>
                        <a:pt x="254286" y="36647"/>
                      </a:cubicBezTo>
                      <a:lnTo>
                        <a:pt x="252714" y="36969"/>
                      </a:lnTo>
                      <a:cubicBezTo>
                        <a:pt x="255965" y="37076"/>
                        <a:pt x="259179" y="36933"/>
                        <a:pt x="262323" y="36647"/>
                      </a:cubicBezTo>
                      <a:lnTo>
                        <a:pt x="260394" y="34754"/>
                      </a:lnTo>
                      <a:cubicBezTo>
                        <a:pt x="265323" y="35076"/>
                        <a:pt x="261787" y="37147"/>
                        <a:pt x="266502" y="36254"/>
                      </a:cubicBezTo>
                      <a:lnTo>
                        <a:pt x="266287" y="34647"/>
                      </a:lnTo>
                      <a:cubicBezTo>
                        <a:pt x="272967" y="34290"/>
                        <a:pt x="277217" y="36004"/>
                        <a:pt x="283504" y="36290"/>
                      </a:cubicBezTo>
                      <a:cubicBezTo>
                        <a:pt x="289826" y="35397"/>
                        <a:pt x="295612" y="34969"/>
                        <a:pt x="302649" y="34183"/>
                      </a:cubicBezTo>
                      <a:cubicBezTo>
                        <a:pt x="309257" y="33290"/>
                        <a:pt x="315972" y="32361"/>
                        <a:pt x="322580" y="31468"/>
                      </a:cubicBezTo>
                      <a:cubicBezTo>
                        <a:pt x="335653" y="29647"/>
                        <a:pt x="348440" y="28575"/>
                        <a:pt x="360085" y="30468"/>
                      </a:cubicBezTo>
                      <a:lnTo>
                        <a:pt x="361085" y="31718"/>
                      </a:lnTo>
                      <a:cubicBezTo>
                        <a:pt x="361442" y="33540"/>
                        <a:pt x="367836" y="29325"/>
                        <a:pt x="368729" y="31040"/>
                      </a:cubicBezTo>
                      <a:lnTo>
                        <a:pt x="371622" y="30325"/>
                      </a:lnTo>
                      <a:cubicBezTo>
                        <a:pt x="372408" y="30682"/>
                        <a:pt x="374122" y="31075"/>
                        <a:pt x="372693" y="31432"/>
                      </a:cubicBezTo>
                      <a:cubicBezTo>
                        <a:pt x="375372" y="31575"/>
                        <a:pt x="375480" y="31254"/>
                        <a:pt x="377408" y="30754"/>
                      </a:cubicBezTo>
                      <a:lnTo>
                        <a:pt x="380373" y="31861"/>
                      </a:lnTo>
                      <a:cubicBezTo>
                        <a:pt x="385838" y="32218"/>
                        <a:pt x="391160" y="31540"/>
                        <a:pt x="396554" y="30147"/>
                      </a:cubicBezTo>
                      <a:cubicBezTo>
                        <a:pt x="401840" y="28718"/>
                        <a:pt x="406805" y="26646"/>
                        <a:pt x="412163" y="24860"/>
                      </a:cubicBezTo>
                      <a:cubicBezTo>
                        <a:pt x="418985" y="23574"/>
                        <a:pt x="427486" y="19681"/>
                        <a:pt x="435559" y="17002"/>
                      </a:cubicBezTo>
                      <a:cubicBezTo>
                        <a:pt x="443488" y="14216"/>
                        <a:pt x="452096" y="13216"/>
                        <a:pt x="458811" y="12930"/>
                      </a:cubicBezTo>
                      <a:cubicBezTo>
                        <a:pt x="468241" y="12144"/>
                        <a:pt x="478314" y="15323"/>
                        <a:pt x="488779" y="18502"/>
                      </a:cubicBezTo>
                      <a:cubicBezTo>
                        <a:pt x="494030" y="20074"/>
                        <a:pt x="499459" y="21574"/>
                        <a:pt x="505103" y="22467"/>
                      </a:cubicBezTo>
                      <a:cubicBezTo>
                        <a:pt x="510496" y="23431"/>
                        <a:pt x="516926" y="23431"/>
                        <a:pt x="521569" y="22717"/>
                      </a:cubicBezTo>
                      <a:cubicBezTo>
                        <a:pt x="522176" y="22967"/>
                        <a:pt x="523855" y="22467"/>
                        <a:pt x="523855" y="22253"/>
                      </a:cubicBezTo>
                      <a:lnTo>
                        <a:pt x="542465" y="23146"/>
                      </a:lnTo>
                      <a:cubicBezTo>
                        <a:pt x="542465" y="23146"/>
                        <a:pt x="548144" y="23360"/>
                        <a:pt x="555645" y="23253"/>
                      </a:cubicBezTo>
                      <a:cubicBezTo>
                        <a:pt x="563182" y="23110"/>
                        <a:pt x="572504" y="22610"/>
                        <a:pt x="579969" y="20824"/>
                      </a:cubicBezTo>
                      <a:cubicBezTo>
                        <a:pt x="583756" y="19824"/>
                        <a:pt x="586935" y="18824"/>
                        <a:pt x="589721" y="16323"/>
                      </a:cubicBezTo>
                      <a:cubicBezTo>
                        <a:pt x="591078" y="15288"/>
                        <a:pt x="592328" y="12680"/>
                        <a:pt x="591935" y="11287"/>
                      </a:cubicBezTo>
                      <a:cubicBezTo>
                        <a:pt x="591685" y="10072"/>
                        <a:pt x="591114" y="10573"/>
                        <a:pt x="590614" y="10680"/>
                      </a:cubicBezTo>
                      <a:cubicBezTo>
                        <a:pt x="590114" y="11430"/>
                        <a:pt x="589006" y="12644"/>
                        <a:pt x="587613" y="12680"/>
                      </a:cubicBezTo>
                      <a:cubicBezTo>
                        <a:pt x="586256" y="12859"/>
                        <a:pt x="584684" y="12716"/>
                        <a:pt x="582648" y="12466"/>
                      </a:cubicBezTo>
                      <a:cubicBezTo>
                        <a:pt x="578541" y="11894"/>
                        <a:pt x="572576" y="10823"/>
                        <a:pt x="564182" y="9144"/>
                      </a:cubicBezTo>
                      <a:lnTo>
                        <a:pt x="564610" y="8751"/>
                      </a:lnTo>
                      <a:cubicBezTo>
                        <a:pt x="554681" y="8001"/>
                        <a:pt x="548358" y="7572"/>
                        <a:pt x="541357" y="9394"/>
                      </a:cubicBezTo>
                      <a:cubicBezTo>
                        <a:pt x="540322" y="6965"/>
                        <a:pt x="533071" y="8894"/>
                        <a:pt x="530713" y="8001"/>
                      </a:cubicBezTo>
                      <a:lnTo>
                        <a:pt x="530963" y="7822"/>
                      </a:lnTo>
                      <a:cubicBezTo>
                        <a:pt x="524784" y="9358"/>
                        <a:pt x="517783" y="6036"/>
                        <a:pt x="512461" y="7322"/>
                      </a:cubicBezTo>
                      <a:cubicBezTo>
                        <a:pt x="512675" y="7144"/>
                        <a:pt x="512854" y="6501"/>
                        <a:pt x="514140" y="6536"/>
                      </a:cubicBezTo>
                      <a:cubicBezTo>
                        <a:pt x="510104" y="6679"/>
                        <a:pt x="504424" y="6394"/>
                        <a:pt x="504317" y="4965"/>
                      </a:cubicBezTo>
                      <a:cubicBezTo>
                        <a:pt x="494602" y="4000"/>
                        <a:pt x="480386" y="0"/>
                        <a:pt x="473063" y="1250"/>
                      </a:cubicBezTo>
                      <a:lnTo>
                        <a:pt x="473599" y="929"/>
                      </a:lnTo>
                      <a:cubicBezTo>
                        <a:pt x="469491" y="1821"/>
                        <a:pt x="468491" y="393"/>
                        <a:pt x="463991" y="679"/>
                      </a:cubicBezTo>
                      <a:cubicBezTo>
                        <a:pt x="463776" y="464"/>
                        <a:pt x="463455" y="357"/>
                        <a:pt x="463526" y="286"/>
                      </a:cubicBezTo>
                      <a:cubicBezTo>
                        <a:pt x="459097" y="1250"/>
                        <a:pt x="450739" y="-107"/>
                        <a:pt x="447167" y="929"/>
                      </a:cubicBezTo>
                      <a:lnTo>
                        <a:pt x="446881" y="0"/>
                      </a:lnTo>
                      <a:cubicBezTo>
                        <a:pt x="443988" y="214"/>
                        <a:pt x="440881" y="714"/>
                        <a:pt x="437987" y="1357"/>
                      </a:cubicBezTo>
                      <a:cubicBezTo>
                        <a:pt x="439095" y="1214"/>
                        <a:pt x="440202" y="1036"/>
                        <a:pt x="441345" y="964"/>
                      </a:cubicBezTo>
                      <a:cubicBezTo>
                        <a:pt x="440666" y="3643"/>
                        <a:pt x="434237" y="429"/>
                        <a:pt x="428558" y="4072"/>
                      </a:cubicBezTo>
                      <a:cubicBezTo>
                        <a:pt x="422700" y="5608"/>
                        <a:pt x="419449" y="13109"/>
                        <a:pt x="413627" y="14073"/>
                      </a:cubicBezTo>
                      <a:cubicBezTo>
                        <a:pt x="411520" y="16216"/>
                        <a:pt x="415163" y="11359"/>
                        <a:pt x="411663" y="13752"/>
                      </a:cubicBezTo>
                      <a:cubicBezTo>
                        <a:pt x="411055" y="12573"/>
                        <a:pt x="413127" y="12287"/>
                        <a:pt x="411770" y="11680"/>
                      </a:cubicBezTo>
                      <a:cubicBezTo>
                        <a:pt x="408269" y="13752"/>
                        <a:pt x="405233" y="12787"/>
                        <a:pt x="400983" y="15073"/>
                      </a:cubicBezTo>
                      <a:lnTo>
                        <a:pt x="400483" y="14144"/>
                      </a:lnTo>
                      <a:cubicBezTo>
                        <a:pt x="395018" y="17859"/>
                        <a:pt x="389410" y="15288"/>
                        <a:pt x="385552" y="17288"/>
                      </a:cubicBezTo>
                      <a:cubicBezTo>
                        <a:pt x="379159" y="18431"/>
                        <a:pt x="381266" y="14395"/>
                        <a:pt x="374515" y="16359"/>
                      </a:cubicBezTo>
                      <a:lnTo>
                        <a:pt x="371908" y="14859"/>
                      </a:lnTo>
                      <a:cubicBezTo>
                        <a:pt x="368979" y="14537"/>
                        <a:pt x="369729" y="16502"/>
                        <a:pt x="366443" y="15680"/>
                      </a:cubicBezTo>
                      <a:cubicBezTo>
                        <a:pt x="366693" y="14787"/>
                        <a:pt x="362228" y="14787"/>
                        <a:pt x="364228" y="14037"/>
                      </a:cubicBezTo>
                      <a:cubicBezTo>
                        <a:pt x="356620" y="12287"/>
                        <a:pt x="348298" y="15573"/>
                        <a:pt x="338118" y="13823"/>
                      </a:cubicBezTo>
                      <a:cubicBezTo>
                        <a:pt x="336010" y="15680"/>
                        <a:pt x="330831" y="15002"/>
                        <a:pt x="329331" y="16431"/>
                      </a:cubicBezTo>
                      <a:cubicBezTo>
                        <a:pt x="328974" y="15680"/>
                        <a:pt x="319223" y="17181"/>
                        <a:pt x="324723" y="15037"/>
                      </a:cubicBezTo>
                      <a:cubicBezTo>
                        <a:pt x="325188" y="14859"/>
                        <a:pt x="326045" y="14823"/>
                        <a:pt x="326045" y="15109"/>
                      </a:cubicBezTo>
                      <a:lnTo>
                        <a:pt x="326652" y="14037"/>
                      </a:lnTo>
                      <a:cubicBezTo>
                        <a:pt x="320723" y="12609"/>
                        <a:pt x="316365" y="16038"/>
                        <a:pt x="310793" y="16252"/>
                      </a:cubicBezTo>
                      <a:cubicBezTo>
                        <a:pt x="312472" y="16431"/>
                        <a:pt x="314686" y="16145"/>
                        <a:pt x="313258" y="16966"/>
                      </a:cubicBezTo>
                      <a:lnTo>
                        <a:pt x="308078" y="17324"/>
                      </a:lnTo>
                      <a:lnTo>
                        <a:pt x="309078" y="16359"/>
                      </a:lnTo>
                      <a:lnTo>
                        <a:pt x="301399" y="16538"/>
                      </a:lnTo>
                      <a:lnTo>
                        <a:pt x="302542" y="17502"/>
                      </a:lnTo>
                      <a:cubicBezTo>
                        <a:pt x="298720" y="17288"/>
                        <a:pt x="297398" y="15538"/>
                        <a:pt x="293184" y="17359"/>
                      </a:cubicBezTo>
                      <a:cubicBezTo>
                        <a:pt x="291219" y="18359"/>
                        <a:pt x="297077" y="18502"/>
                        <a:pt x="292862" y="19145"/>
                      </a:cubicBezTo>
                      <a:cubicBezTo>
                        <a:pt x="287326" y="18788"/>
                        <a:pt x="279253" y="19002"/>
                        <a:pt x="273002" y="19645"/>
                      </a:cubicBezTo>
                      <a:cubicBezTo>
                        <a:pt x="273753" y="20753"/>
                        <a:pt x="272074" y="20967"/>
                        <a:pt x="270395" y="21431"/>
                      </a:cubicBezTo>
                      <a:lnTo>
                        <a:pt x="270074" y="20431"/>
                      </a:lnTo>
                      <a:cubicBezTo>
                        <a:pt x="263823" y="22646"/>
                        <a:pt x="267430" y="18538"/>
                        <a:pt x="261430" y="20145"/>
                      </a:cubicBezTo>
                      <a:lnTo>
                        <a:pt x="261894" y="19395"/>
                      </a:lnTo>
                      <a:lnTo>
                        <a:pt x="260429" y="21646"/>
                      </a:lnTo>
                      <a:cubicBezTo>
                        <a:pt x="254929" y="23789"/>
                        <a:pt x="257608" y="19681"/>
                        <a:pt x="251535" y="22038"/>
                      </a:cubicBezTo>
                      <a:cubicBezTo>
                        <a:pt x="253929" y="22110"/>
                        <a:pt x="252464" y="24467"/>
                        <a:pt x="249464" y="23646"/>
                      </a:cubicBezTo>
                      <a:lnTo>
                        <a:pt x="250357" y="22753"/>
                      </a:lnTo>
                      <a:cubicBezTo>
                        <a:pt x="248678" y="22717"/>
                        <a:pt x="248035" y="23074"/>
                        <a:pt x="246964" y="22681"/>
                      </a:cubicBezTo>
                      <a:cubicBezTo>
                        <a:pt x="248035" y="22288"/>
                        <a:pt x="247749" y="21360"/>
                        <a:pt x="245249" y="21074"/>
                      </a:cubicBezTo>
                      <a:lnTo>
                        <a:pt x="247106" y="20145"/>
                      </a:lnTo>
                      <a:cubicBezTo>
                        <a:pt x="245463" y="20503"/>
                        <a:pt x="243785" y="20788"/>
                        <a:pt x="242106" y="21038"/>
                      </a:cubicBezTo>
                      <a:cubicBezTo>
                        <a:pt x="238712" y="19217"/>
                        <a:pt x="232497" y="18967"/>
                        <a:pt x="231283" y="17181"/>
                      </a:cubicBezTo>
                      <a:cubicBezTo>
                        <a:pt x="231283" y="17181"/>
                        <a:pt x="223318" y="14288"/>
                        <a:pt x="220960" y="15252"/>
                      </a:cubicBezTo>
                      <a:cubicBezTo>
                        <a:pt x="222925" y="14787"/>
                        <a:pt x="218353" y="13180"/>
                        <a:pt x="219960" y="12430"/>
                      </a:cubicBezTo>
                      <a:cubicBezTo>
                        <a:pt x="218817" y="12680"/>
                        <a:pt x="216174" y="12537"/>
                        <a:pt x="214281" y="12287"/>
                      </a:cubicBezTo>
                      <a:cubicBezTo>
                        <a:pt x="212316" y="12001"/>
                        <a:pt x="210137" y="11251"/>
                        <a:pt x="208709" y="10323"/>
                      </a:cubicBezTo>
                      <a:lnTo>
                        <a:pt x="209316" y="10358"/>
                      </a:lnTo>
                      <a:cubicBezTo>
                        <a:pt x="206708" y="9323"/>
                        <a:pt x="203101" y="8680"/>
                        <a:pt x="200101" y="8822"/>
                      </a:cubicBezTo>
                      <a:cubicBezTo>
                        <a:pt x="197029" y="8930"/>
                        <a:pt x="194636" y="9430"/>
                        <a:pt x="192242" y="10072"/>
                      </a:cubicBezTo>
                      <a:cubicBezTo>
                        <a:pt x="187599" y="11323"/>
                        <a:pt x="183777" y="12859"/>
                        <a:pt x="179276" y="13537"/>
                      </a:cubicBezTo>
                      <a:cubicBezTo>
                        <a:pt x="179991" y="14573"/>
                        <a:pt x="175383" y="15395"/>
                        <a:pt x="176955" y="16502"/>
                      </a:cubicBezTo>
                      <a:cubicBezTo>
                        <a:pt x="174883" y="17609"/>
                        <a:pt x="173061" y="18181"/>
                        <a:pt x="170954" y="18717"/>
                      </a:cubicBezTo>
                      <a:cubicBezTo>
                        <a:pt x="168918" y="19288"/>
                        <a:pt x="166775" y="19860"/>
                        <a:pt x="164989" y="20360"/>
                      </a:cubicBezTo>
                      <a:cubicBezTo>
                        <a:pt x="161524" y="21431"/>
                        <a:pt x="159167" y="22610"/>
                        <a:pt x="158702" y="25432"/>
                      </a:cubicBezTo>
                      <a:cubicBezTo>
                        <a:pt x="155166" y="27360"/>
                        <a:pt x="153952" y="26360"/>
                        <a:pt x="152023" y="26932"/>
                      </a:cubicBezTo>
                      <a:lnTo>
                        <a:pt x="152773" y="26360"/>
                      </a:lnTo>
                      <a:cubicBezTo>
                        <a:pt x="146379" y="29432"/>
                        <a:pt x="144486" y="30039"/>
                        <a:pt x="140164" y="30647"/>
                      </a:cubicBezTo>
                      <a:cubicBezTo>
                        <a:pt x="138128" y="31147"/>
                        <a:pt x="137878" y="33826"/>
                        <a:pt x="134271" y="32290"/>
                      </a:cubicBezTo>
                      <a:cubicBezTo>
                        <a:pt x="135771" y="31825"/>
                        <a:pt x="134199" y="31575"/>
                        <a:pt x="132664" y="30968"/>
                      </a:cubicBezTo>
                      <a:cubicBezTo>
                        <a:pt x="133699" y="31182"/>
                        <a:pt x="134092" y="31004"/>
                        <a:pt x="132342" y="29718"/>
                      </a:cubicBezTo>
                      <a:cubicBezTo>
                        <a:pt x="131949" y="29861"/>
                        <a:pt x="131449" y="29825"/>
                        <a:pt x="130985" y="29789"/>
                      </a:cubicBezTo>
                      <a:cubicBezTo>
                        <a:pt x="130985" y="29718"/>
                        <a:pt x="130949" y="29647"/>
                        <a:pt x="131020" y="29575"/>
                      </a:cubicBezTo>
                      <a:cubicBezTo>
                        <a:pt x="128306" y="28682"/>
                        <a:pt x="128627" y="29111"/>
                        <a:pt x="129806" y="29789"/>
                      </a:cubicBezTo>
                      <a:cubicBezTo>
                        <a:pt x="129699" y="29897"/>
                        <a:pt x="129735" y="30075"/>
                        <a:pt x="129985" y="30504"/>
                      </a:cubicBezTo>
                      <a:cubicBezTo>
                        <a:pt x="127734" y="28289"/>
                        <a:pt x="122412" y="26610"/>
                        <a:pt x="122912" y="25074"/>
                      </a:cubicBezTo>
                      <a:cubicBezTo>
                        <a:pt x="119305" y="23074"/>
                        <a:pt x="115661" y="20895"/>
                        <a:pt x="113875" y="19681"/>
                      </a:cubicBezTo>
                      <a:cubicBezTo>
                        <a:pt x="112411" y="19074"/>
                        <a:pt x="110804" y="14609"/>
                        <a:pt x="108196" y="9608"/>
                      </a:cubicBezTo>
                      <a:cubicBezTo>
                        <a:pt x="108232" y="8001"/>
                        <a:pt x="110018" y="9715"/>
                        <a:pt x="111482" y="12930"/>
                      </a:cubicBezTo>
                      <a:cubicBezTo>
                        <a:pt x="110411" y="10323"/>
                        <a:pt x="109232" y="7787"/>
                        <a:pt x="107660" y="5751"/>
                      </a:cubicBezTo>
                      <a:cubicBezTo>
                        <a:pt x="108553" y="4750"/>
                        <a:pt x="110625" y="9251"/>
                        <a:pt x="111661" y="11716"/>
                      </a:cubicBezTo>
                      <a:cubicBezTo>
                        <a:pt x="110696" y="6858"/>
                        <a:pt x="107982" y="2536"/>
                        <a:pt x="103660" y="893"/>
                      </a:cubicBezTo>
                      <a:cubicBezTo>
                        <a:pt x="97909" y="-857"/>
                        <a:pt x="92408" y="2143"/>
                        <a:pt x="86551" y="5000"/>
                      </a:cubicBezTo>
                      <a:cubicBezTo>
                        <a:pt x="86015" y="5715"/>
                        <a:pt x="85443" y="6536"/>
                        <a:pt x="85229" y="7072"/>
                      </a:cubicBezTo>
                      <a:lnTo>
                        <a:pt x="84729" y="7287"/>
                      </a:lnTo>
                      <a:cubicBezTo>
                        <a:pt x="85015" y="7644"/>
                        <a:pt x="83907" y="9323"/>
                        <a:pt x="83086" y="10251"/>
                      </a:cubicBezTo>
                      <a:cubicBezTo>
                        <a:pt x="81586" y="10287"/>
                        <a:pt x="81586" y="8465"/>
                        <a:pt x="78621" y="11323"/>
                      </a:cubicBezTo>
                      <a:cubicBezTo>
                        <a:pt x="75692" y="12716"/>
                        <a:pt x="72692" y="17645"/>
                        <a:pt x="70584" y="19288"/>
                      </a:cubicBezTo>
                      <a:cubicBezTo>
                        <a:pt x="71977" y="18645"/>
                        <a:pt x="71906" y="19324"/>
                        <a:pt x="71442" y="20002"/>
                      </a:cubicBezTo>
                      <a:cubicBezTo>
                        <a:pt x="70156" y="20788"/>
                        <a:pt x="69084" y="20074"/>
                        <a:pt x="68191" y="20824"/>
                      </a:cubicBezTo>
                      <a:lnTo>
                        <a:pt x="67727" y="19574"/>
                      </a:lnTo>
                      <a:cubicBezTo>
                        <a:pt x="68763" y="20717"/>
                        <a:pt x="64155" y="21610"/>
                        <a:pt x="63333" y="22074"/>
                      </a:cubicBezTo>
                      <a:cubicBezTo>
                        <a:pt x="62298" y="21181"/>
                        <a:pt x="66012" y="21038"/>
                        <a:pt x="66155" y="20217"/>
                      </a:cubicBezTo>
                      <a:cubicBezTo>
                        <a:pt x="59654" y="20931"/>
                        <a:pt x="62762" y="20645"/>
                        <a:pt x="55654" y="20788"/>
                      </a:cubicBezTo>
                      <a:cubicBezTo>
                        <a:pt x="51796" y="21574"/>
                        <a:pt x="56297" y="22074"/>
                        <a:pt x="54404" y="23146"/>
                      </a:cubicBezTo>
                      <a:cubicBezTo>
                        <a:pt x="50975" y="23217"/>
                        <a:pt x="47403" y="23610"/>
                        <a:pt x="43545" y="21931"/>
                      </a:cubicBezTo>
                      <a:lnTo>
                        <a:pt x="44581" y="23360"/>
                      </a:lnTo>
                      <a:cubicBezTo>
                        <a:pt x="37723" y="22824"/>
                        <a:pt x="33794" y="21503"/>
                        <a:pt x="29222" y="19681"/>
                      </a:cubicBezTo>
                      <a:cubicBezTo>
                        <a:pt x="22614" y="20002"/>
                        <a:pt x="17721" y="20538"/>
                        <a:pt x="13649" y="20288"/>
                      </a:cubicBezTo>
                      <a:cubicBezTo>
                        <a:pt x="9612" y="20181"/>
                        <a:pt x="6505" y="19324"/>
                        <a:pt x="4290" y="18538"/>
                      </a:cubicBezTo>
                      <a:cubicBezTo>
                        <a:pt x="40" y="16823"/>
                        <a:pt x="-246" y="18216"/>
                        <a:pt x="111" y="20181"/>
                      </a:cubicBezTo>
                      <a:cubicBezTo>
                        <a:pt x="1397" y="23288"/>
                        <a:pt x="5933" y="26860"/>
                        <a:pt x="9577" y="28503"/>
                      </a:cubicBezTo>
                      <a:cubicBezTo>
                        <a:pt x="13291" y="30254"/>
                        <a:pt x="16113" y="30932"/>
                        <a:pt x="16113" y="30932"/>
                      </a:cubicBezTo>
                      <a:cubicBezTo>
                        <a:pt x="21792" y="32647"/>
                        <a:pt x="26364" y="33290"/>
                        <a:pt x="29579" y="33933"/>
                      </a:cubicBezTo>
                      <a:cubicBezTo>
                        <a:pt x="32937" y="34611"/>
                        <a:pt x="36937" y="35433"/>
                        <a:pt x="41259" y="36040"/>
                      </a:cubicBezTo>
                      <a:cubicBezTo>
                        <a:pt x="45653" y="36683"/>
                        <a:pt x="50832" y="37040"/>
                        <a:pt x="56190" y="36719"/>
                      </a:cubicBezTo>
                      <a:cubicBezTo>
                        <a:pt x="58904" y="36540"/>
                        <a:pt x="61333" y="36362"/>
                        <a:pt x="64476" y="36004"/>
                      </a:cubicBezTo>
                      <a:cubicBezTo>
                        <a:pt x="67191" y="35254"/>
                        <a:pt x="71120" y="34719"/>
                        <a:pt x="75442" y="3268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2" name="Graphic 511">
                <a:extLst>
                  <a:ext uri="{FF2B5EF4-FFF2-40B4-BE49-F238E27FC236}">
                    <a16:creationId xmlns:a16="http://schemas.microsoft.com/office/drawing/2014/main" id="{451C167C-B6ED-0743-BC0B-08EC18155F12}"/>
                  </a:ext>
                </a:extLst>
              </p:cNvPr>
              <p:cNvGrpSpPr/>
              <p:nvPr/>
            </p:nvGrpSpPr>
            <p:grpSpPr>
              <a:xfrm>
                <a:off x="6964989" y="1454181"/>
                <a:ext cx="606632" cy="855361"/>
                <a:chOff x="6964989" y="1454181"/>
                <a:chExt cx="606632" cy="855361"/>
              </a:xfrm>
              <a:grpFill/>
            </p:grpSpPr>
            <p:grpSp>
              <p:nvGrpSpPr>
                <p:cNvPr id="223" name="Graphic 511">
                  <a:extLst>
                    <a:ext uri="{FF2B5EF4-FFF2-40B4-BE49-F238E27FC236}">
                      <a16:creationId xmlns:a16="http://schemas.microsoft.com/office/drawing/2014/main" id="{7F30026D-9B47-A14B-9D52-2EE074164490}"/>
                    </a:ext>
                  </a:extLst>
                </p:cNvPr>
                <p:cNvGrpSpPr/>
                <p:nvPr/>
              </p:nvGrpSpPr>
              <p:grpSpPr>
                <a:xfrm>
                  <a:off x="7006029" y="1525690"/>
                  <a:ext cx="436161" cy="783852"/>
                  <a:chOff x="7006029" y="1525690"/>
                  <a:chExt cx="436161" cy="783852"/>
                </a:xfrm>
                <a:grpFill/>
              </p:grpSpPr>
              <p:sp>
                <p:nvSpPr>
                  <p:cNvPr id="344" name="Freeform 343">
                    <a:extLst>
                      <a:ext uri="{FF2B5EF4-FFF2-40B4-BE49-F238E27FC236}">
                        <a16:creationId xmlns:a16="http://schemas.microsoft.com/office/drawing/2014/main" id="{929EDFB7-4E7A-AD46-AF9D-607309CC3AF4}"/>
                      </a:ext>
                    </a:extLst>
                  </p:cNvPr>
                  <p:cNvSpPr/>
                  <p:nvPr/>
                </p:nvSpPr>
                <p:spPr>
                  <a:xfrm>
                    <a:off x="7020522" y="2038361"/>
                    <a:ext cx="223" cy="4750"/>
                  </a:xfrm>
                  <a:custGeom>
                    <a:avLst/>
                    <a:gdLst>
                      <a:gd name="connsiteX0" fmla="*/ 117 w 223"/>
                      <a:gd name="connsiteY0" fmla="*/ 4751 h 4750"/>
                      <a:gd name="connsiteX1" fmla="*/ 224 w 223"/>
                      <a:gd name="connsiteY1" fmla="*/ 0 h 4750"/>
                      <a:gd name="connsiteX2" fmla="*/ 117 w 223"/>
                      <a:gd name="connsiteY2" fmla="*/ 4751 h 47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3" h="4750">
                        <a:moveTo>
                          <a:pt x="117" y="4751"/>
                        </a:moveTo>
                        <a:lnTo>
                          <a:pt x="224" y="0"/>
                        </a:lnTo>
                        <a:cubicBezTo>
                          <a:pt x="10" y="72"/>
                          <a:pt x="-97" y="1286"/>
                          <a:pt x="117" y="475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5" name="Freeform 344">
                    <a:extLst>
                      <a:ext uri="{FF2B5EF4-FFF2-40B4-BE49-F238E27FC236}">
                        <a16:creationId xmlns:a16="http://schemas.microsoft.com/office/drawing/2014/main" id="{E8EB9659-9318-7145-8022-357891A34E30}"/>
                      </a:ext>
                    </a:extLst>
                  </p:cNvPr>
                  <p:cNvSpPr/>
                  <p:nvPr/>
                </p:nvSpPr>
                <p:spPr>
                  <a:xfrm>
                    <a:off x="7398186" y="1970389"/>
                    <a:ext cx="214" cy="1107"/>
                  </a:xfrm>
                  <a:custGeom>
                    <a:avLst/>
                    <a:gdLst>
                      <a:gd name="connsiteX0" fmla="*/ 214 w 214"/>
                      <a:gd name="connsiteY0" fmla="*/ 0 h 1107"/>
                      <a:gd name="connsiteX1" fmla="*/ 0 w 214"/>
                      <a:gd name="connsiteY1" fmla="*/ 1107 h 1107"/>
                      <a:gd name="connsiteX2" fmla="*/ 214 w 214"/>
                      <a:gd name="connsiteY2" fmla="*/ 0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4" h="1107">
                        <a:moveTo>
                          <a:pt x="214" y="0"/>
                        </a:moveTo>
                        <a:cubicBezTo>
                          <a:pt x="143" y="357"/>
                          <a:pt x="71" y="786"/>
                          <a:pt x="0" y="1107"/>
                        </a:cubicBezTo>
                        <a:cubicBezTo>
                          <a:pt x="179" y="321"/>
                          <a:pt x="214" y="71"/>
                          <a:pt x="214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6" name="Freeform 345">
                    <a:extLst>
                      <a:ext uri="{FF2B5EF4-FFF2-40B4-BE49-F238E27FC236}">
                        <a16:creationId xmlns:a16="http://schemas.microsoft.com/office/drawing/2014/main" id="{15709298-2980-324A-BF54-C669B4AE60EF}"/>
                      </a:ext>
                    </a:extLst>
                  </p:cNvPr>
                  <p:cNvSpPr/>
                  <p:nvPr/>
                </p:nvSpPr>
                <p:spPr>
                  <a:xfrm>
                    <a:off x="7025568" y="1859232"/>
                    <a:ext cx="71" cy="1464"/>
                  </a:xfrm>
                  <a:custGeom>
                    <a:avLst/>
                    <a:gdLst>
                      <a:gd name="connsiteX0" fmla="*/ 0 w 71"/>
                      <a:gd name="connsiteY0" fmla="*/ 0 h 1464"/>
                      <a:gd name="connsiteX1" fmla="*/ 0 w 71"/>
                      <a:gd name="connsiteY1" fmla="*/ 250 h 1464"/>
                      <a:gd name="connsiteX2" fmla="*/ 71 w 71"/>
                      <a:gd name="connsiteY2" fmla="*/ 1464 h 1464"/>
                      <a:gd name="connsiteX3" fmla="*/ 0 w 71"/>
                      <a:gd name="connsiteY3" fmla="*/ 0 h 1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" h="1464">
                        <a:moveTo>
                          <a:pt x="0" y="0"/>
                        </a:moveTo>
                        <a:cubicBezTo>
                          <a:pt x="0" y="107"/>
                          <a:pt x="0" y="179"/>
                          <a:pt x="0" y="250"/>
                        </a:cubicBezTo>
                        <a:cubicBezTo>
                          <a:pt x="36" y="643"/>
                          <a:pt x="71" y="1072"/>
                          <a:pt x="71" y="1464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7" name="Freeform 346">
                    <a:extLst>
                      <a:ext uri="{FF2B5EF4-FFF2-40B4-BE49-F238E27FC236}">
                        <a16:creationId xmlns:a16="http://schemas.microsoft.com/office/drawing/2014/main" id="{E55573CA-844F-734F-8DFD-F243DBB715A0}"/>
                      </a:ext>
                    </a:extLst>
                  </p:cNvPr>
                  <p:cNvSpPr/>
                  <p:nvPr/>
                </p:nvSpPr>
                <p:spPr>
                  <a:xfrm>
                    <a:off x="7006029" y="1525690"/>
                    <a:ext cx="436161" cy="783852"/>
                  </a:xfrm>
                  <a:custGeom>
                    <a:avLst/>
                    <a:gdLst>
                      <a:gd name="connsiteX0" fmla="*/ 32933 w 436161"/>
                      <a:gd name="connsiteY0" fmla="*/ 573465 h 783852"/>
                      <a:gd name="connsiteX1" fmla="*/ 32040 w 436161"/>
                      <a:gd name="connsiteY1" fmla="*/ 552426 h 783852"/>
                      <a:gd name="connsiteX2" fmla="*/ 31611 w 436161"/>
                      <a:gd name="connsiteY2" fmla="*/ 533495 h 783852"/>
                      <a:gd name="connsiteX3" fmla="*/ 30004 w 436161"/>
                      <a:gd name="connsiteY3" fmla="*/ 501527 h 783852"/>
                      <a:gd name="connsiteX4" fmla="*/ 28754 w 436161"/>
                      <a:gd name="connsiteY4" fmla="*/ 469880 h 783852"/>
                      <a:gd name="connsiteX5" fmla="*/ 27646 w 436161"/>
                      <a:gd name="connsiteY5" fmla="*/ 426910 h 783852"/>
                      <a:gd name="connsiteX6" fmla="*/ 23610 w 436161"/>
                      <a:gd name="connsiteY6" fmla="*/ 404193 h 783852"/>
                      <a:gd name="connsiteX7" fmla="*/ 22431 w 436161"/>
                      <a:gd name="connsiteY7" fmla="*/ 379512 h 783852"/>
                      <a:gd name="connsiteX8" fmla="*/ 19502 w 436161"/>
                      <a:gd name="connsiteY8" fmla="*/ 333756 h 783852"/>
                      <a:gd name="connsiteX9" fmla="*/ 19681 w 436161"/>
                      <a:gd name="connsiteY9" fmla="*/ 275892 h 783852"/>
                      <a:gd name="connsiteX10" fmla="*/ 20574 w 436161"/>
                      <a:gd name="connsiteY10" fmla="*/ 269176 h 783852"/>
                      <a:gd name="connsiteX11" fmla="*/ 20002 w 436161"/>
                      <a:gd name="connsiteY11" fmla="*/ 250281 h 783852"/>
                      <a:gd name="connsiteX12" fmla="*/ 20288 w 436161"/>
                      <a:gd name="connsiteY12" fmla="*/ 250638 h 783852"/>
                      <a:gd name="connsiteX13" fmla="*/ 19252 w 436161"/>
                      <a:gd name="connsiteY13" fmla="*/ 227350 h 783852"/>
                      <a:gd name="connsiteX14" fmla="*/ 19538 w 436161"/>
                      <a:gd name="connsiteY14" fmla="*/ 227707 h 783852"/>
                      <a:gd name="connsiteX15" fmla="*/ 19252 w 436161"/>
                      <a:gd name="connsiteY15" fmla="*/ 216920 h 783852"/>
                      <a:gd name="connsiteX16" fmla="*/ 19681 w 436161"/>
                      <a:gd name="connsiteY16" fmla="*/ 218777 h 783852"/>
                      <a:gd name="connsiteX17" fmla="*/ 19038 w 436161"/>
                      <a:gd name="connsiteY17" fmla="*/ 173915 h 783852"/>
                      <a:gd name="connsiteX18" fmla="*/ 17788 w 436161"/>
                      <a:gd name="connsiteY18" fmla="*/ 174986 h 783852"/>
                      <a:gd name="connsiteX19" fmla="*/ 22753 w 436161"/>
                      <a:gd name="connsiteY19" fmla="*/ 142196 h 783852"/>
                      <a:gd name="connsiteX20" fmla="*/ 27361 w 436161"/>
                      <a:gd name="connsiteY20" fmla="*/ 129159 h 783852"/>
                      <a:gd name="connsiteX21" fmla="*/ 31004 w 436161"/>
                      <a:gd name="connsiteY21" fmla="*/ 122515 h 783852"/>
                      <a:gd name="connsiteX22" fmla="*/ 36040 w 436161"/>
                      <a:gd name="connsiteY22" fmla="*/ 114264 h 783852"/>
                      <a:gd name="connsiteX23" fmla="*/ 36112 w 436161"/>
                      <a:gd name="connsiteY23" fmla="*/ 114729 h 783852"/>
                      <a:gd name="connsiteX24" fmla="*/ 46720 w 436161"/>
                      <a:gd name="connsiteY24" fmla="*/ 93154 h 783852"/>
                      <a:gd name="connsiteX25" fmla="*/ 57293 w 436161"/>
                      <a:gd name="connsiteY25" fmla="*/ 77260 h 783852"/>
                      <a:gd name="connsiteX26" fmla="*/ 71223 w 436161"/>
                      <a:gd name="connsiteY26" fmla="*/ 62293 h 783852"/>
                      <a:gd name="connsiteX27" fmla="*/ 86439 w 436161"/>
                      <a:gd name="connsiteY27" fmla="*/ 43863 h 783852"/>
                      <a:gd name="connsiteX28" fmla="*/ 88118 w 436161"/>
                      <a:gd name="connsiteY28" fmla="*/ 43470 h 783852"/>
                      <a:gd name="connsiteX29" fmla="*/ 103763 w 436161"/>
                      <a:gd name="connsiteY29" fmla="*/ 29396 h 783852"/>
                      <a:gd name="connsiteX30" fmla="*/ 111371 w 436161"/>
                      <a:gd name="connsiteY30" fmla="*/ 22788 h 783852"/>
                      <a:gd name="connsiteX31" fmla="*/ 121372 w 436161"/>
                      <a:gd name="connsiteY31" fmla="*/ 21217 h 783852"/>
                      <a:gd name="connsiteX32" fmla="*/ 126623 w 436161"/>
                      <a:gd name="connsiteY32" fmla="*/ 19074 h 783852"/>
                      <a:gd name="connsiteX33" fmla="*/ 139267 w 436161"/>
                      <a:gd name="connsiteY33" fmla="*/ 17716 h 783852"/>
                      <a:gd name="connsiteX34" fmla="*/ 135088 w 436161"/>
                      <a:gd name="connsiteY34" fmla="*/ 18359 h 783852"/>
                      <a:gd name="connsiteX35" fmla="*/ 161163 w 436161"/>
                      <a:gd name="connsiteY35" fmla="*/ 17252 h 783852"/>
                      <a:gd name="connsiteX36" fmla="*/ 156020 w 436161"/>
                      <a:gd name="connsiteY36" fmla="*/ 15288 h 783852"/>
                      <a:gd name="connsiteX37" fmla="*/ 172807 w 436161"/>
                      <a:gd name="connsiteY37" fmla="*/ 17466 h 783852"/>
                      <a:gd name="connsiteX38" fmla="*/ 172700 w 436161"/>
                      <a:gd name="connsiteY38" fmla="*/ 15823 h 783852"/>
                      <a:gd name="connsiteX39" fmla="*/ 220563 w 436161"/>
                      <a:gd name="connsiteY39" fmla="*/ 25325 h 783852"/>
                      <a:gd name="connsiteX40" fmla="*/ 333149 w 436161"/>
                      <a:gd name="connsiteY40" fmla="*/ 60543 h 783852"/>
                      <a:gd name="connsiteX41" fmla="*/ 359116 w 436161"/>
                      <a:gd name="connsiteY41" fmla="*/ 72652 h 783852"/>
                      <a:gd name="connsiteX42" fmla="*/ 378547 w 436161"/>
                      <a:gd name="connsiteY42" fmla="*/ 90976 h 783852"/>
                      <a:gd name="connsiteX43" fmla="*/ 405515 w 436161"/>
                      <a:gd name="connsiteY43" fmla="*/ 137803 h 783852"/>
                      <a:gd name="connsiteX44" fmla="*/ 405444 w 436161"/>
                      <a:gd name="connsiteY44" fmla="*/ 141089 h 783852"/>
                      <a:gd name="connsiteX45" fmla="*/ 412837 w 436161"/>
                      <a:gd name="connsiteY45" fmla="*/ 161735 h 783852"/>
                      <a:gd name="connsiteX46" fmla="*/ 415481 w 436161"/>
                      <a:gd name="connsiteY46" fmla="*/ 169557 h 783852"/>
                      <a:gd name="connsiteX47" fmla="*/ 415052 w 436161"/>
                      <a:gd name="connsiteY47" fmla="*/ 172807 h 783852"/>
                      <a:gd name="connsiteX48" fmla="*/ 418124 w 436161"/>
                      <a:gd name="connsiteY48" fmla="*/ 185773 h 783852"/>
                      <a:gd name="connsiteX49" fmla="*/ 418159 w 436161"/>
                      <a:gd name="connsiteY49" fmla="*/ 194096 h 783852"/>
                      <a:gd name="connsiteX50" fmla="*/ 420124 w 436161"/>
                      <a:gd name="connsiteY50" fmla="*/ 281285 h 783852"/>
                      <a:gd name="connsiteX51" fmla="*/ 403265 w 436161"/>
                      <a:gd name="connsiteY51" fmla="*/ 354401 h 783852"/>
                      <a:gd name="connsiteX52" fmla="*/ 391620 w 436161"/>
                      <a:gd name="connsiteY52" fmla="*/ 394763 h 783852"/>
                      <a:gd name="connsiteX53" fmla="*/ 382726 w 436161"/>
                      <a:gd name="connsiteY53" fmla="*/ 430447 h 783852"/>
                      <a:gd name="connsiteX54" fmla="*/ 369546 w 436161"/>
                      <a:gd name="connsiteY54" fmla="*/ 474273 h 783852"/>
                      <a:gd name="connsiteX55" fmla="*/ 360617 w 436161"/>
                      <a:gd name="connsiteY55" fmla="*/ 496098 h 783852"/>
                      <a:gd name="connsiteX56" fmla="*/ 355580 w 436161"/>
                      <a:gd name="connsiteY56" fmla="*/ 506849 h 783852"/>
                      <a:gd name="connsiteX57" fmla="*/ 352901 w 436161"/>
                      <a:gd name="connsiteY57" fmla="*/ 512171 h 783852"/>
                      <a:gd name="connsiteX58" fmla="*/ 350258 w 436161"/>
                      <a:gd name="connsiteY58" fmla="*/ 516422 h 783852"/>
                      <a:gd name="connsiteX59" fmla="*/ 342900 w 436161"/>
                      <a:gd name="connsiteY59" fmla="*/ 526244 h 783852"/>
                      <a:gd name="connsiteX60" fmla="*/ 336614 w 436161"/>
                      <a:gd name="connsiteY60" fmla="*/ 538567 h 783852"/>
                      <a:gd name="connsiteX61" fmla="*/ 332256 w 436161"/>
                      <a:gd name="connsiteY61" fmla="*/ 549890 h 783852"/>
                      <a:gd name="connsiteX62" fmla="*/ 327684 w 436161"/>
                      <a:gd name="connsiteY62" fmla="*/ 560570 h 783852"/>
                      <a:gd name="connsiteX63" fmla="*/ 310289 w 436161"/>
                      <a:gd name="connsiteY63" fmla="*/ 604254 h 783852"/>
                      <a:gd name="connsiteX64" fmla="*/ 307931 w 436161"/>
                      <a:gd name="connsiteY64" fmla="*/ 610898 h 783852"/>
                      <a:gd name="connsiteX65" fmla="*/ 296573 w 436161"/>
                      <a:gd name="connsiteY65" fmla="*/ 636044 h 783852"/>
                      <a:gd name="connsiteX66" fmla="*/ 290893 w 436161"/>
                      <a:gd name="connsiteY66" fmla="*/ 648617 h 783852"/>
                      <a:gd name="connsiteX67" fmla="*/ 284321 w 436161"/>
                      <a:gd name="connsiteY67" fmla="*/ 659904 h 783852"/>
                      <a:gd name="connsiteX68" fmla="*/ 278070 w 436161"/>
                      <a:gd name="connsiteY68" fmla="*/ 668798 h 783852"/>
                      <a:gd name="connsiteX69" fmla="*/ 262176 w 436161"/>
                      <a:gd name="connsiteY69" fmla="*/ 692980 h 783852"/>
                      <a:gd name="connsiteX70" fmla="*/ 254532 w 436161"/>
                      <a:gd name="connsiteY70" fmla="*/ 708124 h 783852"/>
                      <a:gd name="connsiteX71" fmla="*/ 244781 w 436161"/>
                      <a:gd name="connsiteY71" fmla="*/ 722626 h 783852"/>
                      <a:gd name="connsiteX72" fmla="*/ 233922 w 436161"/>
                      <a:gd name="connsiteY72" fmla="*/ 736771 h 783852"/>
                      <a:gd name="connsiteX73" fmla="*/ 223921 w 436161"/>
                      <a:gd name="connsiteY73" fmla="*/ 750272 h 783852"/>
                      <a:gd name="connsiteX74" fmla="*/ 208490 w 436161"/>
                      <a:gd name="connsiteY74" fmla="*/ 767489 h 783852"/>
                      <a:gd name="connsiteX75" fmla="*/ 204704 w 436161"/>
                      <a:gd name="connsiteY75" fmla="*/ 769918 h 783852"/>
                      <a:gd name="connsiteX76" fmla="*/ 204347 w 436161"/>
                      <a:gd name="connsiteY76" fmla="*/ 771346 h 783852"/>
                      <a:gd name="connsiteX77" fmla="*/ 210026 w 436161"/>
                      <a:gd name="connsiteY77" fmla="*/ 771382 h 783852"/>
                      <a:gd name="connsiteX78" fmla="*/ 222242 w 436161"/>
                      <a:gd name="connsiteY78" fmla="*/ 764024 h 783852"/>
                      <a:gd name="connsiteX79" fmla="*/ 238851 w 436161"/>
                      <a:gd name="connsiteY79" fmla="*/ 747593 h 783852"/>
                      <a:gd name="connsiteX80" fmla="*/ 261568 w 436161"/>
                      <a:gd name="connsiteY80" fmla="*/ 722805 h 783852"/>
                      <a:gd name="connsiteX81" fmla="*/ 261068 w 436161"/>
                      <a:gd name="connsiteY81" fmla="*/ 724198 h 783852"/>
                      <a:gd name="connsiteX82" fmla="*/ 272856 w 436161"/>
                      <a:gd name="connsiteY82" fmla="*/ 705374 h 783852"/>
                      <a:gd name="connsiteX83" fmla="*/ 281214 w 436161"/>
                      <a:gd name="connsiteY83" fmla="*/ 690729 h 783852"/>
                      <a:gd name="connsiteX84" fmla="*/ 298323 w 436161"/>
                      <a:gd name="connsiteY84" fmla="*/ 663619 h 783852"/>
                      <a:gd name="connsiteX85" fmla="*/ 313396 w 436161"/>
                      <a:gd name="connsiteY85" fmla="*/ 634365 h 783852"/>
                      <a:gd name="connsiteX86" fmla="*/ 313289 w 436161"/>
                      <a:gd name="connsiteY86" fmla="*/ 635079 h 783852"/>
                      <a:gd name="connsiteX87" fmla="*/ 324791 w 436161"/>
                      <a:gd name="connsiteY87" fmla="*/ 608826 h 783852"/>
                      <a:gd name="connsiteX88" fmla="*/ 335506 w 436161"/>
                      <a:gd name="connsiteY88" fmla="*/ 583037 h 783852"/>
                      <a:gd name="connsiteX89" fmla="*/ 334328 w 436161"/>
                      <a:gd name="connsiteY89" fmla="*/ 588216 h 783852"/>
                      <a:gd name="connsiteX90" fmla="*/ 347186 w 436161"/>
                      <a:gd name="connsiteY90" fmla="*/ 558748 h 783852"/>
                      <a:gd name="connsiteX91" fmla="*/ 355830 w 436161"/>
                      <a:gd name="connsiteY91" fmla="*/ 536388 h 783852"/>
                      <a:gd name="connsiteX92" fmla="*/ 363010 w 436161"/>
                      <a:gd name="connsiteY92" fmla="*/ 525887 h 783852"/>
                      <a:gd name="connsiteX93" fmla="*/ 366903 w 436161"/>
                      <a:gd name="connsiteY93" fmla="*/ 519029 h 783852"/>
                      <a:gd name="connsiteX94" fmla="*/ 369653 w 436161"/>
                      <a:gd name="connsiteY94" fmla="*/ 512921 h 783852"/>
                      <a:gd name="connsiteX95" fmla="*/ 384012 w 436161"/>
                      <a:gd name="connsiteY95" fmla="*/ 471345 h 783852"/>
                      <a:gd name="connsiteX96" fmla="*/ 383941 w 436161"/>
                      <a:gd name="connsiteY96" fmla="*/ 472773 h 783852"/>
                      <a:gd name="connsiteX97" fmla="*/ 391370 w 436161"/>
                      <a:gd name="connsiteY97" fmla="*/ 445984 h 783852"/>
                      <a:gd name="connsiteX98" fmla="*/ 392120 w 436161"/>
                      <a:gd name="connsiteY98" fmla="*/ 444663 h 783852"/>
                      <a:gd name="connsiteX99" fmla="*/ 403765 w 436161"/>
                      <a:gd name="connsiteY99" fmla="*/ 399836 h 783852"/>
                      <a:gd name="connsiteX100" fmla="*/ 404836 w 436161"/>
                      <a:gd name="connsiteY100" fmla="*/ 399478 h 783852"/>
                      <a:gd name="connsiteX101" fmla="*/ 412016 w 436161"/>
                      <a:gd name="connsiteY101" fmla="*/ 375868 h 783852"/>
                      <a:gd name="connsiteX102" fmla="*/ 409015 w 436161"/>
                      <a:gd name="connsiteY102" fmla="*/ 384619 h 783852"/>
                      <a:gd name="connsiteX103" fmla="*/ 419588 w 436161"/>
                      <a:gd name="connsiteY103" fmla="*/ 349258 h 783852"/>
                      <a:gd name="connsiteX104" fmla="*/ 426982 w 436161"/>
                      <a:gd name="connsiteY104" fmla="*/ 297787 h 783852"/>
                      <a:gd name="connsiteX105" fmla="*/ 428911 w 436161"/>
                      <a:gd name="connsiteY105" fmla="*/ 292929 h 783852"/>
                      <a:gd name="connsiteX106" fmla="*/ 430340 w 436161"/>
                      <a:gd name="connsiteY106" fmla="*/ 295823 h 783852"/>
                      <a:gd name="connsiteX107" fmla="*/ 435090 w 436161"/>
                      <a:gd name="connsiteY107" fmla="*/ 260461 h 783852"/>
                      <a:gd name="connsiteX108" fmla="*/ 436162 w 436161"/>
                      <a:gd name="connsiteY108" fmla="*/ 259890 h 783852"/>
                      <a:gd name="connsiteX109" fmla="*/ 434304 w 436161"/>
                      <a:gd name="connsiteY109" fmla="*/ 208919 h 783852"/>
                      <a:gd name="connsiteX110" fmla="*/ 430554 w 436161"/>
                      <a:gd name="connsiteY110" fmla="*/ 173879 h 783852"/>
                      <a:gd name="connsiteX111" fmla="*/ 430268 w 436161"/>
                      <a:gd name="connsiteY111" fmla="*/ 165342 h 783852"/>
                      <a:gd name="connsiteX112" fmla="*/ 425053 w 436161"/>
                      <a:gd name="connsiteY112" fmla="*/ 149090 h 783852"/>
                      <a:gd name="connsiteX113" fmla="*/ 424446 w 436161"/>
                      <a:gd name="connsiteY113" fmla="*/ 141875 h 783852"/>
                      <a:gd name="connsiteX114" fmla="*/ 384834 w 436161"/>
                      <a:gd name="connsiteY114" fmla="*/ 73723 h 783852"/>
                      <a:gd name="connsiteX115" fmla="*/ 372689 w 436161"/>
                      <a:gd name="connsiteY115" fmla="*/ 63865 h 783852"/>
                      <a:gd name="connsiteX116" fmla="*/ 360617 w 436161"/>
                      <a:gd name="connsiteY116" fmla="*/ 57436 h 783852"/>
                      <a:gd name="connsiteX117" fmla="*/ 349044 w 436161"/>
                      <a:gd name="connsiteY117" fmla="*/ 49792 h 783852"/>
                      <a:gd name="connsiteX118" fmla="*/ 352580 w 436161"/>
                      <a:gd name="connsiteY118" fmla="*/ 51649 h 783852"/>
                      <a:gd name="connsiteX119" fmla="*/ 354937 w 436161"/>
                      <a:gd name="connsiteY119" fmla="*/ 51649 h 783852"/>
                      <a:gd name="connsiteX120" fmla="*/ 309360 w 436161"/>
                      <a:gd name="connsiteY120" fmla="*/ 34397 h 783852"/>
                      <a:gd name="connsiteX121" fmla="*/ 315789 w 436161"/>
                      <a:gd name="connsiteY121" fmla="*/ 37755 h 783852"/>
                      <a:gd name="connsiteX122" fmla="*/ 301109 w 436161"/>
                      <a:gd name="connsiteY122" fmla="*/ 32290 h 783852"/>
                      <a:gd name="connsiteX123" fmla="*/ 304467 w 436161"/>
                      <a:gd name="connsiteY123" fmla="*/ 32575 h 783852"/>
                      <a:gd name="connsiteX124" fmla="*/ 282535 w 436161"/>
                      <a:gd name="connsiteY124" fmla="*/ 24253 h 783852"/>
                      <a:gd name="connsiteX125" fmla="*/ 285250 w 436161"/>
                      <a:gd name="connsiteY125" fmla="*/ 26325 h 783852"/>
                      <a:gd name="connsiteX126" fmla="*/ 258247 w 436161"/>
                      <a:gd name="connsiteY126" fmla="*/ 16609 h 783852"/>
                      <a:gd name="connsiteX127" fmla="*/ 256532 w 436161"/>
                      <a:gd name="connsiteY127" fmla="*/ 17967 h 783852"/>
                      <a:gd name="connsiteX128" fmla="*/ 199239 w 436161"/>
                      <a:gd name="connsiteY128" fmla="*/ 3786 h 783852"/>
                      <a:gd name="connsiteX129" fmla="*/ 190095 w 436161"/>
                      <a:gd name="connsiteY129" fmla="*/ 4250 h 783852"/>
                      <a:gd name="connsiteX130" fmla="*/ 189559 w 436161"/>
                      <a:gd name="connsiteY130" fmla="*/ 3143 h 783852"/>
                      <a:gd name="connsiteX131" fmla="*/ 160770 w 436161"/>
                      <a:gd name="connsiteY131" fmla="*/ 714 h 783852"/>
                      <a:gd name="connsiteX132" fmla="*/ 162627 w 436161"/>
                      <a:gd name="connsiteY132" fmla="*/ 0 h 783852"/>
                      <a:gd name="connsiteX133" fmla="*/ 157055 w 436161"/>
                      <a:gd name="connsiteY133" fmla="*/ 2179 h 783852"/>
                      <a:gd name="connsiteX134" fmla="*/ 125623 w 436161"/>
                      <a:gd name="connsiteY134" fmla="*/ 4322 h 783852"/>
                      <a:gd name="connsiteX135" fmla="*/ 119158 w 436161"/>
                      <a:gd name="connsiteY135" fmla="*/ 7251 h 783852"/>
                      <a:gd name="connsiteX136" fmla="*/ 121729 w 436161"/>
                      <a:gd name="connsiteY136" fmla="*/ 5751 h 783852"/>
                      <a:gd name="connsiteX137" fmla="*/ 109907 w 436161"/>
                      <a:gd name="connsiteY137" fmla="*/ 9358 h 783852"/>
                      <a:gd name="connsiteX138" fmla="*/ 102799 w 436161"/>
                      <a:gd name="connsiteY138" fmla="*/ 11001 h 783852"/>
                      <a:gd name="connsiteX139" fmla="*/ 107978 w 436161"/>
                      <a:gd name="connsiteY139" fmla="*/ 7358 h 783852"/>
                      <a:gd name="connsiteX140" fmla="*/ 93512 w 436161"/>
                      <a:gd name="connsiteY140" fmla="*/ 17074 h 783852"/>
                      <a:gd name="connsiteX141" fmla="*/ 65330 w 436161"/>
                      <a:gd name="connsiteY141" fmla="*/ 42041 h 783852"/>
                      <a:gd name="connsiteX142" fmla="*/ 56400 w 436161"/>
                      <a:gd name="connsiteY142" fmla="*/ 51828 h 783852"/>
                      <a:gd name="connsiteX143" fmla="*/ 44970 w 436161"/>
                      <a:gd name="connsiteY143" fmla="*/ 66401 h 783852"/>
                      <a:gd name="connsiteX144" fmla="*/ 39755 w 436161"/>
                      <a:gd name="connsiteY144" fmla="*/ 69151 h 783852"/>
                      <a:gd name="connsiteX145" fmla="*/ 31468 w 436161"/>
                      <a:gd name="connsiteY145" fmla="*/ 85582 h 783852"/>
                      <a:gd name="connsiteX146" fmla="*/ 22931 w 436161"/>
                      <a:gd name="connsiteY146" fmla="*/ 100227 h 783852"/>
                      <a:gd name="connsiteX147" fmla="*/ 23503 w 436161"/>
                      <a:gd name="connsiteY147" fmla="*/ 98905 h 783852"/>
                      <a:gd name="connsiteX148" fmla="*/ 18359 w 436161"/>
                      <a:gd name="connsiteY148" fmla="*/ 107692 h 783852"/>
                      <a:gd name="connsiteX149" fmla="*/ 13430 w 436161"/>
                      <a:gd name="connsiteY149" fmla="*/ 116550 h 783852"/>
                      <a:gd name="connsiteX150" fmla="*/ 6036 w 436161"/>
                      <a:gd name="connsiteY150" fmla="*/ 135624 h 783852"/>
                      <a:gd name="connsiteX151" fmla="*/ 0 w 436161"/>
                      <a:gd name="connsiteY151" fmla="*/ 174093 h 783852"/>
                      <a:gd name="connsiteX152" fmla="*/ 1857 w 436161"/>
                      <a:gd name="connsiteY152" fmla="*/ 183594 h 783852"/>
                      <a:gd name="connsiteX153" fmla="*/ 4251 w 436161"/>
                      <a:gd name="connsiteY153" fmla="*/ 242459 h 783852"/>
                      <a:gd name="connsiteX154" fmla="*/ 3179 w 436161"/>
                      <a:gd name="connsiteY154" fmla="*/ 263283 h 783852"/>
                      <a:gd name="connsiteX155" fmla="*/ 2893 w 436161"/>
                      <a:gd name="connsiteY155" fmla="*/ 260390 h 783852"/>
                      <a:gd name="connsiteX156" fmla="*/ 2858 w 436161"/>
                      <a:gd name="connsiteY156" fmla="*/ 306538 h 783852"/>
                      <a:gd name="connsiteX157" fmla="*/ 3965 w 436161"/>
                      <a:gd name="connsiteY157" fmla="*/ 331720 h 783852"/>
                      <a:gd name="connsiteX158" fmla="*/ 3072 w 436161"/>
                      <a:gd name="connsiteY158" fmla="*/ 338792 h 783852"/>
                      <a:gd name="connsiteX159" fmla="*/ 2000 w 436161"/>
                      <a:gd name="connsiteY159" fmla="*/ 341543 h 783852"/>
                      <a:gd name="connsiteX160" fmla="*/ 2572 w 436161"/>
                      <a:gd name="connsiteY160" fmla="*/ 345829 h 783852"/>
                      <a:gd name="connsiteX161" fmla="*/ 2357 w 436161"/>
                      <a:gd name="connsiteY161" fmla="*/ 346043 h 783852"/>
                      <a:gd name="connsiteX162" fmla="*/ 3108 w 436161"/>
                      <a:gd name="connsiteY162" fmla="*/ 349544 h 783852"/>
                      <a:gd name="connsiteX163" fmla="*/ 3643 w 436161"/>
                      <a:gd name="connsiteY163" fmla="*/ 348008 h 783852"/>
                      <a:gd name="connsiteX164" fmla="*/ 4322 w 436161"/>
                      <a:gd name="connsiteY164" fmla="*/ 377476 h 783852"/>
                      <a:gd name="connsiteX165" fmla="*/ 6001 w 436161"/>
                      <a:gd name="connsiteY165" fmla="*/ 396621 h 783852"/>
                      <a:gd name="connsiteX166" fmla="*/ 8465 w 436161"/>
                      <a:gd name="connsiteY166" fmla="*/ 415623 h 783852"/>
                      <a:gd name="connsiteX167" fmla="*/ 12252 w 436161"/>
                      <a:gd name="connsiteY167" fmla="*/ 431983 h 783852"/>
                      <a:gd name="connsiteX168" fmla="*/ 13359 w 436161"/>
                      <a:gd name="connsiteY168" fmla="*/ 448806 h 783852"/>
                      <a:gd name="connsiteX169" fmla="*/ 11537 w 436161"/>
                      <a:gd name="connsiteY169" fmla="*/ 439269 h 783852"/>
                      <a:gd name="connsiteX170" fmla="*/ 11751 w 436161"/>
                      <a:gd name="connsiteY170" fmla="*/ 455843 h 783852"/>
                      <a:gd name="connsiteX171" fmla="*/ 11001 w 436161"/>
                      <a:gd name="connsiteY171" fmla="*/ 441198 h 783852"/>
                      <a:gd name="connsiteX172" fmla="*/ 10966 w 436161"/>
                      <a:gd name="connsiteY172" fmla="*/ 472452 h 783852"/>
                      <a:gd name="connsiteX173" fmla="*/ 13180 w 436161"/>
                      <a:gd name="connsiteY173" fmla="*/ 506492 h 783852"/>
                      <a:gd name="connsiteX174" fmla="*/ 14466 w 436161"/>
                      <a:gd name="connsiteY174" fmla="*/ 511278 h 783852"/>
                      <a:gd name="connsiteX175" fmla="*/ 14430 w 436161"/>
                      <a:gd name="connsiteY175" fmla="*/ 512707 h 783852"/>
                      <a:gd name="connsiteX176" fmla="*/ 16395 w 436161"/>
                      <a:gd name="connsiteY176" fmla="*/ 521279 h 783852"/>
                      <a:gd name="connsiteX177" fmla="*/ 15038 w 436161"/>
                      <a:gd name="connsiteY177" fmla="*/ 532781 h 783852"/>
                      <a:gd name="connsiteX178" fmla="*/ 15859 w 436161"/>
                      <a:gd name="connsiteY178" fmla="*/ 550569 h 783852"/>
                      <a:gd name="connsiteX179" fmla="*/ 17824 w 436161"/>
                      <a:gd name="connsiteY179" fmla="*/ 571071 h 783852"/>
                      <a:gd name="connsiteX180" fmla="*/ 18717 w 436161"/>
                      <a:gd name="connsiteY180" fmla="*/ 569357 h 783852"/>
                      <a:gd name="connsiteX181" fmla="*/ 19681 w 436161"/>
                      <a:gd name="connsiteY181" fmla="*/ 583216 h 783852"/>
                      <a:gd name="connsiteX182" fmla="*/ 18431 w 436161"/>
                      <a:gd name="connsiteY182" fmla="*/ 583930 h 783852"/>
                      <a:gd name="connsiteX183" fmla="*/ 22217 w 436161"/>
                      <a:gd name="connsiteY183" fmla="*/ 600825 h 783852"/>
                      <a:gd name="connsiteX184" fmla="*/ 19538 w 436161"/>
                      <a:gd name="connsiteY184" fmla="*/ 590717 h 783852"/>
                      <a:gd name="connsiteX185" fmla="*/ 21217 w 436161"/>
                      <a:gd name="connsiteY185" fmla="*/ 607754 h 783852"/>
                      <a:gd name="connsiteX186" fmla="*/ 21860 w 436161"/>
                      <a:gd name="connsiteY186" fmla="*/ 625221 h 783852"/>
                      <a:gd name="connsiteX187" fmla="*/ 24432 w 436161"/>
                      <a:gd name="connsiteY187" fmla="*/ 628829 h 783852"/>
                      <a:gd name="connsiteX188" fmla="*/ 27325 w 436161"/>
                      <a:gd name="connsiteY188" fmla="*/ 663190 h 783852"/>
                      <a:gd name="connsiteX189" fmla="*/ 28182 w 436161"/>
                      <a:gd name="connsiteY189" fmla="*/ 659118 h 783852"/>
                      <a:gd name="connsiteX190" fmla="*/ 30361 w 436161"/>
                      <a:gd name="connsiteY190" fmla="*/ 705910 h 783852"/>
                      <a:gd name="connsiteX191" fmla="*/ 43863 w 436161"/>
                      <a:gd name="connsiteY191" fmla="*/ 738199 h 783852"/>
                      <a:gd name="connsiteX192" fmla="*/ 44184 w 436161"/>
                      <a:gd name="connsiteY192" fmla="*/ 696909 h 783852"/>
                      <a:gd name="connsiteX193" fmla="*/ 41362 w 436161"/>
                      <a:gd name="connsiteY193" fmla="*/ 659725 h 783852"/>
                      <a:gd name="connsiteX194" fmla="*/ 37612 w 436161"/>
                      <a:gd name="connsiteY194" fmla="*/ 621506 h 783852"/>
                      <a:gd name="connsiteX195" fmla="*/ 36005 w 436161"/>
                      <a:gd name="connsiteY195" fmla="*/ 598753 h 783852"/>
                      <a:gd name="connsiteX196" fmla="*/ 32933 w 436161"/>
                      <a:gd name="connsiteY196" fmla="*/ 573465 h 783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</a:cxnLst>
                    <a:rect l="l" t="t" r="r" b="b"/>
                    <a:pathLst>
                      <a:path w="436161" h="783852">
                        <a:moveTo>
                          <a:pt x="32933" y="573465"/>
                        </a:moveTo>
                        <a:cubicBezTo>
                          <a:pt x="32147" y="565606"/>
                          <a:pt x="32004" y="559427"/>
                          <a:pt x="32040" y="552426"/>
                        </a:cubicBezTo>
                        <a:cubicBezTo>
                          <a:pt x="32004" y="545604"/>
                          <a:pt x="31825" y="539353"/>
                          <a:pt x="31611" y="533495"/>
                        </a:cubicBezTo>
                        <a:cubicBezTo>
                          <a:pt x="31040" y="521922"/>
                          <a:pt x="30540" y="511742"/>
                          <a:pt x="30004" y="501527"/>
                        </a:cubicBezTo>
                        <a:cubicBezTo>
                          <a:pt x="29468" y="491418"/>
                          <a:pt x="28968" y="481346"/>
                          <a:pt x="28754" y="469880"/>
                        </a:cubicBezTo>
                        <a:cubicBezTo>
                          <a:pt x="28182" y="458629"/>
                          <a:pt x="30111" y="445770"/>
                          <a:pt x="27646" y="426910"/>
                        </a:cubicBezTo>
                        <a:cubicBezTo>
                          <a:pt x="26325" y="418052"/>
                          <a:pt x="24074" y="410623"/>
                          <a:pt x="23610" y="404193"/>
                        </a:cubicBezTo>
                        <a:cubicBezTo>
                          <a:pt x="23074" y="397478"/>
                          <a:pt x="23682" y="388870"/>
                          <a:pt x="22431" y="379512"/>
                        </a:cubicBezTo>
                        <a:cubicBezTo>
                          <a:pt x="19788" y="363724"/>
                          <a:pt x="19217" y="348972"/>
                          <a:pt x="19502" y="333756"/>
                        </a:cubicBezTo>
                        <a:cubicBezTo>
                          <a:pt x="18038" y="319540"/>
                          <a:pt x="21610" y="293644"/>
                          <a:pt x="19681" y="275892"/>
                        </a:cubicBezTo>
                        <a:lnTo>
                          <a:pt x="20574" y="269176"/>
                        </a:lnTo>
                        <a:cubicBezTo>
                          <a:pt x="19967" y="263247"/>
                          <a:pt x="19538" y="256282"/>
                          <a:pt x="20002" y="250281"/>
                        </a:cubicBezTo>
                        <a:lnTo>
                          <a:pt x="20288" y="250638"/>
                        </a:lnTo>
                        <a:cubicBezTo>
                          <a:pt x="19395" y="241780"/>
                          <a:pt x="19717" y="231743"/>
                          <a:pt x="19252" y="227350"/>
                        </a:cubicBezTo>
                        <a:lnTo>
                          <a:pt x="19538" y="227707"/>
                        </a:lnTo>
                        <a:lnTo>
                          <a:pt x="19252" y="216920"/>
                        </a:lnTo>
                        <a:lnTo>
                          <a:pt x="19681" y="218777"/>
                        </a:lnTo>
                        <a:cubicBezTo>
                          <a:pt x="18788" y="203311"/>
                          <a:pt x="18038" y="187202"/>
                          <a:pt x="19038" y="173915"/>
                        </a:cubicBezTo>
                        <a:lnTo>
                          <a:pt x="17788" y="174986"/>
                        </a:lnTo>
                        <a:cubicBezTo>
                          <a:pt x="19110" y="160556"/>
                          <a:pt x="20574" y="151090"/>
                          <a:pt x="22753" y="142196"/>
                        </a:cubicBezTo>
                        <a:cubicBezTo>
                          <a:pt x="23932" y="137767"/>
                          <a:pt x="25325" y="133517"/>
                          <a:pt x="27361" y="129159"/>
                        </a:cubicBezTo>
                        <a:cubicBezTo>
                          <a:pt x="28396" y="126980"/>
                          <a:pt x="29611" y="124766"/>
                          <a:pt x="31004" y="122515"/>
                        </a:cubicBezTo>
                        <a:cubicBezTo>
                          <a:pt x="32540" y="119979"/>
                          <a:pt x="34219" y="117229"/>
                          <a:pt x="36040" y="114264"/>
                        </a:cubicBezTo>
                        <a:lnTo>
                          <a:pt x="36112" y="114729"/>
                        </a:lnTo>
                        <a:cubicBezTo>
                          <a:pt x="39648" y="106620"/>
                          <a:pt x="43184" y="99620"/>
                          <a:pt x="46720" y="93154"/>
                        </a:cubicBezTo>
                        <a:cubicBezTo>
                          <a:pt x="49756" y="86939"/>
                          <a:pt x="53042" y="82153"/>
                          <a:pt x="57293" y="77260"/>
                        </a:cubicBezTo>
                        <a:cubicBezTo>
                          <a:pt x="61436" y="72438"/>
                          <a:pt x="66187" y="67758"/>
                          <a:pt x="71223" y="62293"/>
                        </a:cubicBezTo>
                        <a:cubicBezTo>
                          <a:pt x="76438" y="56721"/>
                          <a:pt x="81224" y="50363"/>
                          <a:pt x="86439" y="43863"/>
                        </a:cubicBezTo>
                        <a:cubicBezTo>
                          <a:pt x="83796" y="47149"/>
                          <a:pt x="88118" y="42970"/>
                          <a:pt x="88118" y="43470"/>
                        </a:cubicBezTo>
                        <a:cubicBezTo>
                          <a:pt x="93333" y="37790"/>
                          <a:pt x="99155" y="32825"/>
                          <a:pt x="103763" y="29396"/>
                        </a:cubicBezTo>
                        <a:cubicBezTo>
                          <a:pt x="108371" y="26003"/>
                          <a:pt x="111693" y="23931"/>
                          <a:pt x="111371" y="22788"/>
                        </a:cubicBezTo>
                        <a:cubicBezTo>
                          <a:pt x="121408" y="18931"/>
                          <a:pt x="119872" y="20860"/>
                          <a:pt x="121372" y="21217"/>
                        </a:cubicBezTo>
                        <a:cubicBezTo>
                          <a:pt x="121194" y="20681"/>
                          <a:pt x="123337" y="19824"/>
                          <a:pt x="126623" y="19074"/>
                        </a:cubicBezTo>
                        <a:cubicBezTo>
                          <a:pt x="129766" y="18431"/>
                          <a:pt x="134767" y="17967"/>
                          <a:pt x="139267" y="17716"/>
                        </a:cubicBezTo>
                        <a:lnTo>
                          <a:pt x="135088" y="18359"/>
                        </a:lnTo>
                        <a:cubicBezTo>
                          <a:pt x="143768" y="17681"/>
                          <a:pt x="152448" y="17324"/>
                          <a:pt x="161163" y="17252"/>
                        </a:cubicBezTo>
                        <a:lnTo>
                          <a:pt x="156020" y="15288"/>
                        </a:lnTo>
                        <a:cubicBezTo>
                          <a:pt x="169914" y="15931"/>
                          <a:pt x="159520" y="17574"/>
                          <a:pt x="172807" y="17466"/>
                        </a:cubicBezTo>
                        <a:lnTo>
                          <a:pt x="172700" y="15823"/>
                        </a:lnTo>
                        <a:cubicBezTo>
                          <a:pt x="191881" y="17074"/>
                          <a:pt x="202847" y="20788"/>
                          <a:pt x="220563" y="25325"/>
                        </a:cubicBezTo>
                        <a:cubicBezTo>
                          <a:pt x="257568" y="33040"/>
                          <a:pt x="296001" y="47470"/>
                          <a:pt x="333149" y="60543"/>
                        </a:cubicBezTo>
                        <a:cubicBezTo>
                          <a:pt x="342186" y="64044"/>
                          <a:pt x="351080" y="68044"/>
                          <a:pt x="359116" y="72652"/>
                        </a:cubicBezTo>
                        <a:cubicBezTo>
                          <a:pt x="367010" y="77010"/>
                          <a:pt x="372439" y="83189"/>
                          <a:pt x="378547" y="90976"/>
                        </a:cubicBezTo>
                        <a:cubicBezTo>
                          <a:pt x="390620" y="105620"/>
                          <a:pt x="399836" y="121265"/>
                          <a:pt x="405515" y="137803"/>
                        </a:cubicBezTo>
                        <a:lnTo>
                          <a:pt x="405444" y="141089"/>
                        </a:lnTo>
                        <a:cubicBezTo>
                          <a:pt x="404443" y="142768"/>
                          <a:pt x="414016" y="158520"/>
                          <a:pt x="412837" y="161735"/>
                        </a:cubicBezTo>
                        <a:lnTo>
                          <a:pt x="415481" y="169557"/>
                        </a:lnTo>
                        <a:cubicBezTo>
                          <a:pt x="415659" y="171879"/>
                          <a:pt x="416266" y="176736"/>
                          <a:pt x="415052" y="172807"/>
                        </a:cubicBezTo>
                        <a:cubicBezTo>
                          <a:pt x="416445" y="180272"/>
                          <a:pt x="416731" y="180415"/>
                          <a:pt x="418124" y="185773"/>
                        </a:cubicBezTo>
                        <a:lnTo>
                          <a:pt x="418159" y="194096"/>
                        </a:lnTo>
                        <a:cubicBezTo>
                          <a:pt x="421160" y="224242"/>
                          <a:pt x="424767" y="249924"/>
                          <a:pt x="420124" y="281285"/>
                        </a:cubicBezTo>
                        <a:cubicBezTo>
                          <a:pt x="416231" y="299930"/>
                          <a:pt x="410694" y="327327"/>
                          <a:pt x="403265" y="354401"/>
                        </a:cubicBezTo>
                        <a:cubicBezTo>
                          <a:pt x="399336" y="368082"/>
                          <a:pt x="395371" y="381833"/>
                          <a:pt x="391620" y="394763"/>
                        </a:cubicBezTo>
                        <a:cubicBezTo>
                          <a:pt x="387941" y="408015"/>
                          <a:pt x="385334" y="420267"/>
                          <a:pt x="382726" y="430447"/>
                        </a:cubicBezTo>
                        <a:cubicBezTo>
                          <a:pt x="379369" y="444877"/>
                          <a:pt x="374975" y="459629"/>
                          <a:pt x="369546" y="474273"/>
                        </a:cubicBezTo>
                        <a:cubicBezTo>
                          <a:pt x="366832" y="481596"/>
                          <a:pt x="363831" y="488883"/>
                          <a:pt x="360617" y="496098"/>
                        </a:cubicBezTo>
                        <a:cubicBezTo>
                          <a:pt x="359009" y="499705"/>
                          <a:pt x="357295" y="503277"/>
                          <a:pt x="355580" y="506849"/>
                        </a:cubicBezTo>
                        <a:lnTo>
                          <a:pt x="352901" y="512171"/>
                        </a:lnTo>
                        <a:cubicBezTo>
                          <a:pt x="352115" y="513707"/>
                          <a:pt x="351330" y="514957"/>
                          <a:pt x="350258" y="516422"/>
                        </a:cubicBezTo>
                        <a:cubicBezTo>
                          <a:pt x="348222" y="519315"/>
                          <a:pt x="345543" y="522387"/>
                          <a:pt x="342900" y="526244"/>
                        </a:cubicBezTo>
                        <a:cubicBezTo>
                          <a:pt x="340150" y="530280"/>
                          <a:pt x="338221" y="534638"/>
                          <a:pt x="336614" y="538567"/>
                        </a:cubicBezTo>
                        <a:lnTo>
                          <a:pt x="332256" y="549890"/>
                        </a:lnTo>
                        <a:cubicBezTo>
                          <a:pt x="330720" y="553462"/>
                          <a:pt x="329184" y="557034"/>
                          <a:pt x="327684" y="560570"/>
                        </a:cubicBezTo>
                        <a:cubicBezTo>
                          <a:pt x="321362" y="575250"/>
                          <a:pt x="315432" y="589860"/>
                          <a:pt x="310289" y="604254"/>
                        </a:cubicBezTo>
                        <a:cubicBezTo>
                          <a:pt x="309324" y="606004"/>
                          <a:pt x="307717" y="610826"/>
                          <a:pt x="307931" y="610898"/>
                        </a:cubicBezTo>
                        <a:lnTo>
                          <a:pt x="296573" y="636044"/>
                        </a:lnTo>
                        <a:lnTo>
                          <a:pt x="290893" y="648617"/>
                        </a:lnTo>
                        <a:cubicBezTo>
                          <a:pt x="289000" y="652724"/>
                          <a:pt x="286786" y="656154"/>
                          <a:pt x="284321" y="659904"/>
                        </a:cubicBezTo>
                        <a:cubicBezTo>
                          <a:pt x="284321" y="659904"/>
                          <a:pt x="282142" y="663226"/>
                          <a:pt x="278070" y="668798"/>
                        </a:cubicBezTo>
                        <a:cubicBezTo>
                          <a:pt x="274070" y="674441"/>
                          <a:pt x="267819" y="682299"/>
                          <a:pt x="262176" y="692980"/>
                        </a:cubicBezTo>
                        <a:cubicBezTo>
                          <a:pt x="259282" y="698837"/>
                          <a:pt x="257568" y="703124"/>
                          <a:pt x="254532" y="708124"/>
                        </a:cubicBezTo>
                        <a:cubicBezTo>
                          <a:pt x="251674" y="712982"/>
                          <a:pt x="248317" y="717840"/>
                          <a:pt x="244781" y="722626"/>
                        </a:cubicBezTo>
                        <a:cubicBezTo>
                          <a:pt x="241102" y="727412"/>
                          <a:pt x="237458" y="732199"/>
                          <a:pt x="233922" y="736771"/>
                        </a:cubicBezTo>
                        <a:cubicBezTo>
                          <a:pt x="230243" y="741414"/>
                          <a:pt x="226885" y="746272"/>
                          <a:pt x="223921" y="750272"/>
                        </a:cubicBezTo>
                        <a:cubicBezTo>
                          <a:pt x="217884" y="758452"/>
                          <a:pt x="212277" y="764667"/>
                          <a:pt x="208490" y="767489"/>
                        </a:cubicBezTo>
                        <a:cubicBezTo>
                          <a:pt x="206633" y="768882"/>
                          <a:pt x="205419" y="769453"/>
                          <a:pt x="204704" y="769918"/>
                        </a:cubicBezTo>
                        <a:cubicBezTo>
                          <a:pt x="203918" y="770454"/>
                          <a:pt x="203347" y="770811"/>
                          <a:pt x="204347" y="771346"/>
                        </a:cubicBezTo>
                        <a:cubicBezTo>
                          <a:pt x="204990" y="771739"/>
                          <a:pt x="206812" y="772454"/>
                          <a:pt x="210026" y="771382"/>
                        </a:cubicBezTo>
                        <a:cubicBezTo>
                          <a:pt x="213205" y="770454"/>
                          <a:pt x="217420" y="768060"/>
                          <a:pt x="222242" y="764024"/>
                        </a:cubicBezTo>
                        <a:cubicBezTo>
                          <a:pt x="227100" y="760095"/>
                          <a:pt x="232565" y="754344"/>
                          <a:pt x="238851" y="747593"/>
                        </a:cubicBezTo>
                        <a:cubicBezTo>
                          <a:pt x="245209" y="740914"/>
                          <a:pt x="253174" y="733199"/>
                          <a:pt x="261568" y="722805"/>
                        </a:cubicBezTo>
                        <a:lnTo>
                          <a:pt x="261068" y="724198"/>
                        </a:lnTo>
                        <a:cubicBezTo>
                          <a:pt x="265855" y="717875"/>
                          <a:pt x="269819" y="711625"/>
                          <a:pt x="272856" y="705374"/>
                        </a:cubicBezTo>
                        <a:cubicBezTo>
                          <a:pt x="275499" y="699730"/>
                          <a:pt x="278213" y="695301"/>
                          <a:pt x="281214" y="690729"/>
                        </a:cubicBezTo>
                        <a:cubicBezTo>
                          <a:pt x="287107" y="681764"/>
                          <a:pt x="293322" y="673549"/>
                          <a:pt x="298323" y="663619"/>
                        </a:cubicBezTo>
                        <a:cubicBezTo>
                          <a:pt x="303074" y="661797"/>
                          <a:pt x="309646" y="640544"/>
                          <a:pt x="313396" y="634365"/>
                        </a:cubicBezTo>
                        <a:lnTo>
                          <a:pt x="313289" y="635079"/>
                        </a:lnTo>
                        <a:cubicBezTo>
                          <a:pt x="316254" y="626078"/>
                          <a:pt x="320683" y="617434"/>
                          <a:pt x="324791" y="608826"/>
                        </a:cubicBezTo>
                        <a:cubicBezTo>
                          <a:pt x="328827" y="600218"/>
                          <a:pt x="332827" y="591681"/>
                          <a:pt x="335506" y="583037"/>
                        </a:cubicBezTo>
                        <a:cubicBezTo>
                          <a:pt x="335399" y="583752"/>
                          <a:pt x="335863" y="584359"/>
                          <a:pt x="334328" y="588216"/>
                        </a:cubicBezTo>
                        <a:cubicBezTo>
                          <a:pt x="339114" y="575929"/>
                          <a:pt x="345365" y="559463"/>
                          <a:pt x="347186" y="558748"/>
                        </a:cubicBezTo>
                        <a:cubicBezTo>
                          <a:pt x="350258" y="550854"/>
                          <a:pt x="352401" y="542461"/>
                          <a:pt x="355830" y="536388"/>
                        </a:cubicBezTo>
                        <a:cubicBezTo>
                          <a:pt x="357545" y="533352"/>
                          <a:pt x="360259" y="530031"/>
                          <a:pt x="363010" y="525887"/>
                        </a:cubicBezTo>
                        <a:cubicBezTo>
                          <a:pt x="364367" y="523851"/>
                          <a:pt x="365796" y="521494"/>
                          <a:pt x="366903" y="519029"/>
                        </a:cubicBezTo>
                        <a:cubicBezTo>
                          <a:pt x="367832" y="516993"/>
                          <a:pt x="368760" y="514957"/>
                          <a:pt x="369653" y="512921"/>
                        </a:cubicBezTo>
                        <a:cubicBezTo>
                          <a:pt x="376761" y="496705"/>
                          <a:pt x="381833" y="481310"/>
                          <a:pt x="384012" y="471345"/>
                        </a:cubicBezTo>
                        <a:lnTo>
                          <a:pt x="383941" y="472773"/>
                        </a:lnTo>
                        <a:cubicBezTo>
                          <a:pt x="386155" y="461343"/>
                          <a:pt x="388441" y="458522"/>
                          <a:pt x="391370" y="445984"/>
                        </a:cubicBezTo>
                        <a:cubicBezTo>
                          <a:pt x="391728" y="445377"/>
                          <a:pt x="392085" y="444520"/>
                          <a:pt x="392120" y="444663"/>
                        </a:cubicBezTo>
                        <a:cubicBezTo>
                          <a:pt x="394371" y="432233"/>
                          <a:pt x="401443" y="409408"/>
                          <a:pt x="403765" y="399836"/>
                        </a:cubicBezTo>
                        <a:lnTo>
                          <a:pt x="404836" y="399478"/>
                        </a:lnTo>
                        <a:lnTo>
                          <a:pt x="412016" y="375868"/>
                        </a:lnTo>
                        <a:lnTo>
                          <a:pt x="409015" y="384619"/>
                        </a:lnTo>
                        <a:cubicBezTo>
                          <a:pt x="407444" y="380798"/>
                          <a:pt x="416445" y="367296"/>
                          <a:pt x="419588" y="349258"/>
                        </a:cubicBezTo>
                        <a:cubicBezTo>
                          <a:pt x="424339" y="332899"/>
                          <a:pt x="422660" y="314718"/>
                          <a:pt x="426982" y="297787"/>
                        </a:cubicBezTo>
                        <a:cubicBezTo>
                          <a:pt x="427268" y="289358"/>
                          <a:pt x="427625" y="305360"/>
                          <a:pt x="428911" y="292929"/>
                        </a:cubicBezTo>
                        <a:cubicBezTo>
                          <a:pt x="430304" y="292751"/>
                          <a:pt x="428732" y="298823"/>
                          <a:pt x="430340" y="295823"/>
                        </a:cubicBezTo>
                        <a:cubicBezTo>
                          <a:pt x="431804" y="283607"/>
                          <a:pt x="435054" y="275856"/>
                          <a:pt x="435090" y="260461"/>
                        </a:cubicBezTo>
                        <a:lnTo>
                          <a:pt x="436162" y="259890"/>
                        </a:lnTo>
                        <a:cubicBezTo>
                          <a:pt x="435340" y="239851"/>
                          <a:pt x="437412" y="221992"/>
                          <a:pt x="434304" y="208919"/>
                        </a:cubicBezTo>
                        <a:cubicBezTo>
                          <a:pt x="431090" y="188631"/>
                          <a:pt x="436090" y="194881"/>
                          <a:pt x="430554" y="173879"/>
                        </a:cubicBezTo>
                        <a:lnTo>
                          <a:pt x="430268" y="165342"/>
                        </a:lnTo>
                        <a:cubicBezTo>
                          <a:pt x="428375" y="156198"/>
                          <a:pt x="427161" y="159234"/>
                          <a:pt x="425053" y="149090"/>
                        </a:cubicBezTo>
                        <a:cubicBezTo>
                          <a:pt x="426196" y="149447"/>
                          <a:pt x="421731" y="136338"/>
                          <a:pt x="424446" y="141875"/>
                        </a:cubicBezTo>
                        <a:cubicBezTo>
                          <a:pt x="418409" y="118622"/>
                          <a:pt x="403050" y="98155"/>
                          <a:pt x="384834" y="73723"/>
                        </a:cubicBezTo>
                        <a:cubicBezTo>
                          <a:pt x="381941" y="71652"/>
                          <a:pt x="377547" y="67258"/>
                          <a:pt x="372689" y="63865"/>
                        </a:cubicBezTo>
                        <a:cubicBezTo>
                          <a:pt x="367832" y="60436"/>
                          <a:pt x="363081" y="58043"/>
                          <a:pt x="360617" y="57436"/>
                        </a:cubicBezTo>
                        <a:cubicBezTo>
                          <a:pt x="360402" y="55864"/>
                          <a:pt x="332434" y="44184"/>
                          <a:pt x="349044" y="49792"/>
                        </a:cubicBezTo>
                        <a:cubicBezTo>
                          <a:pt x="350472" y="50292"/>
                          <a:pt x="352866" y="51435"/>
                          <a:pt x="352580" y="51649"/>
                        </a:cubicBezTo>
                        <a:lnTo>
                          <a:pt x="354937" y="51649"/>
                        </a:lnTo>
                        <a:cubicBezTo>
                          <a:pt x="339614" y="42112"/>
                          <a:pt x="324862" y="40398"/>
                          <a:pt x="309360" y="34397"/>
                        </a:cubicBezTo>
                        <a:cubicBezTo>
                          <a:pt x="313932" y="36433"/>
                          <a:pt x="320219" y="38612"/>
                          <a:pt x="315789" y="37755"/>
                        </a:cubicBezTo>
                        <a:lnTo>
                          <a:pt x="301109" y="32290"/>
                        </a:lnTo>
                        <a:lnTo>
                          <a:pt x="304467" y="32575"/>
                        </a:lnTo>
                        <a:lnTo>
                          <a:pt x="282535" y="24253"/>
                        </a:lnTo>
                        <a:lnTo>
                          <a:pt x="285250" y="26325"/>
                        </a:lnTo>
                        <a:cubicBezTo>
                          <a:pt x="274534" y="22074"/>
                          <a:pt x="271248" y="19002"/>
                          <a:pt x="258247" y="16609"/>
                        </a:cubicBezTo>
                        <a:cubicBezTo>
                          <a:pt x="252353" y="15716"/>
                          <a:pt x="268355" y="21181"/>
                          <a:pt x="256532" y="17967"/>
                        </a:cubicBezTo>
                        <a:cubicBezTo>
                          <a:pt x="241995" y="12716"/>
                          <a:pt x="219170" y="6179"/>
                          <a:pt x="199239" y="3786"/>
                        </a:cubicBezTo>
                        <a:cubicBezTo>
                          <a:pt x="200954" y="5179"/>
                          <a:pt x="195632" y="4500"/>
                          <a:pt x="190095" y="4250"/>
                        </a:cubicBezTo>
                        <a:lnTo>
                          <a:pt x="189559" y="3143"/>
                        </a:lnTo>
                        <a:cubicBezTo>
                          <a:pt x="168307" y="3179"/>
                          <a:pt x="181916" y="107"/>
                          <a:pt x="160770" y="714"/>
                        </a:cubicBezTo>
                        <a:lnTo>
                          <a:pt x="162627" y="0"/>
                        </a:lnTo>
                        <a:lnTo>
                          <a:pt x="157055" y="2179"/>
                        </a:lnTo>
                        <a:cubicBezTo>
                          <a:pt x="138089" y="4679"/>
                          <a:pt x="147018" y="-107"/>
                          <a:pt x="125623" y="4322"/>
                        </a:cubicBezTo>
                        <a:cubicBezTo>
                          <a:pt x="134481" y="3429"/>
                          <a:pt x="130016" y="5751"/>
                          <a:pt x="119158" y="7251"/>
                        </a:cubicBezTo>
                        <a:lnTo>
                          <a:pt x="121729" y="5751"/>
                        </a:lnTo>
                        <a:cubicBezTo>
                          <a:pt x="115693" y="7072"/>
                          <a:pt x="113871" y="8251"/>
                          <a:pt x="109907" y="9358"/>
                        </a:cubicBezTo>
                        <a:cubicBezTo>
                          <a:pt x="113264" y="7787"/>
                          <a:pt x="111121" y="6965"/>
                          <a:pt x="102799" y="11001"/>
                        </a:cubicBezTo>
                        <a:cubicBezTo>
                          <a:pt x="104406" y="9644"/>
                          <a:pt x="106228" y="8572"/>
                          <a:pt x="107978" y="7358"/>
                        </a:cubicBezTo>
                        <a:cubicBezTo>
                          <a:pt x="102656" y="10037"/>
                          <a:pt x="97834" y="13395"/>
                          <a:pt x="93512" y="17074"/>
                        </a:cubicBezTo>
                        <a:cubicBezTo>
                          <a:pt x="81546" y="23396"/>
                          <a:pt x="69473" y="39291"/>
                          <a:pt x="65330" y="42041"/>
                        </a:cubicBezTo>
                        <a:cubicBezTo>
                          <a:pt x="65330" y="42041"/>
                          <a:pt x="61115" y="46684"/>
                          <a:pt x="56400" y="51828"/>
                        </a:cubicBezTo>
                        <a:cubicBezTo>
                          <a:pt x="51578" y="57007"/>
                          <a:pt x="46291" y="63401"/>
                          <a:pt x="44970" y="66401"/>
                        </a:cubicBezTo>
                        <a:cubicBezTo>
                          <a:pt x="47613" y="61400"/>
                          <a:pt x="38040" y="73259"/>
                          <a:pt x="39755" y="69151"/>
                        </a:cubicBezTo>
                        <a:cubicBezTo>
                          <a:pt x="38040" y="72295"/>
                          <a:pt x="34326" y="79046"/>
                          <a:pt x="31468" y="85582"/>
                        </a:cubicBezTo>
                        <a:cubicBezTo>
                          <a:pt x="28539" y="91369"/>
                          <a:pt x="25253" y="97191"/>
                          <a:pt x="22931" y="100227"/>
                        </a:cubicBezTo>
                        <a:lnTo>
                          <a:pt x="23503" y="98905"/>
                        </a:lnTo>
                        <a:cubicBezTo>
                          <a:pt x="21717" y="101977"/>
                          <a:pt x="20038" y="104870"/>
                          <a:pt x="18359" y="107692"/>
                        </a:cubicBezTo>
                        <a:cubicBezTo>
                          <a:pt x="16681" y="110728"/>
                          <a:pt x="15038" y="113693"/>
                          <a:pt x="13430" y="116550"/>
                        </a:cubicBezTo>
                        <a:cubicBezTo>
                          <a:pt x="10073" y="122908"/>
                          <a:pt x="7751" y="129302"/>
                          <a:pt x="6036" y="135624"/>
                        </a:cubicBezTo>
                        <a:cubicBezTo>
                          <a:pt x="2607" y="148304"/>
                          <a:pt x="1357" y="160627"/>
                          <a:pt x="0" y="174093"/>
                        </a:cubicBezTo>
                        <a:cubicBezTo>
                          <a:pt x="1179" y="172950"/>
                          <a:pt x="214" y="187095"/>
                          <a:pt x="1857" y="183594"/>
                        </a:cubicBezTo>
                        <a:cubicBezTo>
                          <a:pt x="3608" y="210812"/>
                          <a:pt x="-643" y="232743"/>
                          <a:pt x="4251" y="242459"/>
                        </a:cubicBezTo>
                        <a:cubicBezTo>
                          <a:pt x="4679" y="254675"/>
                          <a:pt x="3322" y="256961"/>
                          <a:pt x="3179" y="263283"/>
                        </a:cubicBezTo>
                        <a:lnTo>
                          <a:pt x="2893" y="260390"/>
                        </a:lnTo>
                        <a:cubicBezTo>
                          <a:pt x="3679" y="283393"/>
                          <a:pt x="3715" y="289536"/>
                          <a:pt x="2858" y="306538"/>
                        </a:cubicBezTo>
                        <a:cubicBezTo>
                          <a:pt x="2965" y="315039"/>
                          <a:pt x="5036" y="316432"/>
                          <a:pt x="3965" y="331720"/>
                        </a:cubicBezTo>
                        <a:cubicBezTo>
                          <a:pt x="3250" y="326719"/>
                          <a:pt x="3143" y="333006"/>
                          <a:pt x="3072" y="338792"/>
                        </a:cubicBezTo>
                        <a:cubicBezTo>
                          <a:pt x="3000" y="335113"/>
                          <a:pt x="2679" y="333935"/>
                          <a:pt x="2000" y="341543"/>
                        </a:cubicBezTo>
                        <a:cubicBezTo>
                          <a:pt x="2286" y="342614"/>
                          <a:pt x="2429" y="344293"/>
                          <a:pt x="2572" y="345829"/>
                        </a:cubicBezTo>
                        <a:cubicBezTo>
                          <a:pt x="2500" y="345900"/>
                          <a:pt x="2465" y="346186"/>
                          <a:pt x="2357" y="346043"/>
                        </a:cubicBezTo>
                        <a:cubicBezTo>
                          <a:pt x="2822" y="355759"/>
                          <a:pt x="3108" y="354044"/>
                          <a:pt x="3108" y="349544"/>
                        </a:cubicBezTo>
                        <a:cubicBezTo>
                          <a:pt x="3250" y="349758"/>
                          <a:pt x="3393" y="349401"/>
                          <a:pt x="3643" y="348008"/>
                        </a:cubicBezTo>
                        <a:cubicBezTo>
                          <a:pt x="2393" y="358080"/>
                          <a:pt x="5394" y="376083"/>
                          <a:pt x="4322" y="377476"/>
                        </a:cubicBezTo>
                        <a:cubicBezTo>
                          <a:pt x="5572" y="384369"/>
                          <a:pt x="5751" y="390049"/>
                          <a:pt x="6001" y="396621"/>
                        </a:cubicBezTo>
                        <a:cubicBezTo>
                          <a:pt x="6144" y="402872"/>
                          <a:pt x="6929" y="409873"/>
                          <a:pt x="8465" y="415623"/>
                        </a:cubicBezTo>
                        <a:cubicBezTo>
                          <a:pt x="9894" y="421481"/>
                          <a:pt x="11501" y="426732"/>
                          <a:pt x="12252" y="431983"/>
                        </a:cubicBezTo>
                        <a:cubicBezTo>
                          <a:pt x="13037" y="437305"/>
                          <a:pt x="13287" y="442913"/>
                          <a:pt x="13359" y="448806"/>
                        </a:cubicBezTo>
                        <a:cubicBezTo>
                          <a:pt x="12502" y="451449"/>
                          <a:pt x="12002" y="445877"/>
                          <a:pt x="11537" y="439269"/>
                        </a:cubicBezTo>
                        <a:cubicBezTo>
                          <a:pt x="11823" y="444663"/>
                          <a:pt x="11751" y="450199"/>
                          <a:pt x="11751" y="455843"/>
                        </a:cubicBezTo>
                        <a:cubicBezTo>
                          <a:pt x="10608" y="455664"/>
                          <a:pt x="11359" y="446127"/>
                          <a:pt x="11001" y="441198"/>
                        </a:cubicBezTo>
                        <a:cubicBezTo>
                          <a:pt x="10287" y="450771"/>
                          <a:pt x="10037" y="461379"/>
                          <a:pt x="10966" y="472452"/>
                        </a:cubicBezTo>
                        <a:cubicBezTo>
                          <a:pt x="11787" y="483417"/>
                          <a:pt x="13073" y="494633"/>
                          <a:pt x="13180" y="506492"/>
                        </a:cubicBezTo>
                        <a:lnTo>
                          <a:pt x="14466" y="511278"/>
                        </a:lnTo>
                        <a:lnTo>
                          <a:pt x="14430" y="512707"/>
                        </a:lnTo>
                        <a:cubicBezTo>
                          <a:pt x="14895" y="512600"/>
                          <a:pt x="15966" y="517815"/>
                          <a:pt x="16395" y="521279"/>
                        </a:cubicBezTo>
                        <a:cubicBezTo>
                          <a:pt x="15681" y="524673"/>
                          <a:pt x="14180" y="521244"/>
                          <a:pt x="15038" y="532781"/>
                        </a:cubicBezTo>
                        <a:cubicBezTo>
                          <a:pt x="14859" y="537353"/>
                          <a:pt x="15395" y="543818"/>
                          <a:pt x="15859" y="550569"/>
                        </a:cubicBezTo>
                        <a:cubicBezTo>
                          <a:pt x="16252" y="557141"/>
                          <a:pt x="16931" y="565035"/>
                          <a:pt x="17824" y="571071"/>
                        </a:cubicBezTo>
                        <a:cubicBezTo>
                          <a:pt x="17431" y="564392"/>
                          <a:pt x="18181" y="566535"/>
                          <a:pt x="18717" y="569357"/>
                        </a:cubicBezTo>
                        <a:cubicBezTo>
                          <a:pt x="19252" y="575286"/>
                          <a:pt x="18717" y="578751"/>
                          <a:pt x="19681" y="583216"/>
                        </a:cubicBezTo>
                        <a:lnTo>
                          <a:pt x="18431" y="583930"/>
                        </a:lnTo>
                        <a:cubicBezTo>
                          <a:pt x="19395" y="581537"/>
                          <a:pt x="21610" y="598825"/>
                          <a:pt x="22217" y="600825"/>
                        </a:cubicBezTo>
                        <a:cubicBezTo>
                          <a:pt x="21574" y="604147"/>
                          <a:pt x="20538" y="592074"/>
                          <a:pt x="19538" y="590717"/>
                        </a:cubicBezTo>
                        <a:cubicBezTo>
                          <a:pt x="20931" y="602182"/>
                          <a:pt x="21003" y="604933"/>
                          <a:pt x="21217" y="607754"/>
                        </a:cubicBezTo>
                        <a:cubicBezTo>
                          <a:pt x="21324" y="610683"/>
                          <a:pt x="21431" y="613577"/>
                          <a:pt x="21860" y="625221"/>
                        </a:cubicBezTo>
                        <a:cubicBezTo>
                          <a:pt x="23467" y="637758"/>
                          <a:pt x="23003" y="622864"/>
                          <a:pt x="24432" y="628829"/>
                        </a:cubicBezTo>
                        <a:cubicBezTo>
                          <a:pt x="25253" y="639901"/>
                          <a:pt x="27111" y="650546"/>
                          <a:pt x="27325" y="663190"/>
                        </a:cubicBezTo>
                        <a:lnTo>
                          <a:pt x="28182" y="659118"/>
                        </a:lnTo>
                        <a:cubicBezTo>
                          <a:pt x="30790" y="679656"/>
                          <a:pt x="31397" y="692015"/>
                          <a:pt x="30361" y="705910"/>
                        </a:cubicBezTo>
                        <a:cubicBezTo>
                          <a:pt x="42112" y="859893"/>
                          <a:pt x="43863" y="738199"/>
                          <a:pt x="43863" y="738199"/>
                        </a:cubicBezTo>
                        <a:cubicBezTo>
                          <a:pt x="44256" y="722947"/>
                          <a:pt x="44434" y="709839"/>
                          <a:pt x="44184" y="696909"/>
                        </a:cubicBezTo>
                        <a:cubicBezTo>
                          <a:pt x="43827" y="683943"/>
                          <a:pt x="42684" y="671905"/>
                          <a:pt x="41362" y="659725"/>
                        </a:cubicBezTo>
                        <a:cubicBezTo>
                          <a:pt x="40076" y="647545"/>
                          <a:pt x="38541" y="635186"/>
                          <a:pt x="37612" y="621506"/>
                        </a:cubicBezTo>
                        <a:cubicBezTo>
                          <a:pt x="37148" y="614970"/>
                          <a:pt x="37005" y="606933"/>
                          <a:pt x="36005" y="598753"/>
                        </a:cubicBezTo>
                        <a:cubicBezTo>
                          <a:pt x="35219" y="590824"/>
                          <a:pt x="34111" y="582466"/>
                          <a:pt x="32933" y="57346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4" name="Graphic 511">
                  <a:extLst>
                    <a:ext uri="{FF2B5EF4-FFF2-40B4-BE49-F238E27FC236}">
                      <a16:creationId xmlns:a16="http://schemas.microsoft.com/office/drawing/2014/main" id="{52B205A5-77B4-2848-85DC-A1A315720419}"/>
                    </a:ext>
                  </a:extLst>
                </p:cNvPr>
                <p:cNvGrpSpPr/>
                <p:nvPr/>
              </p:nvGrpSpPr>
              <p:grpSpPr>
                <a:xfrm>
                  <a:off x="7112922" y="1548310"/>
                  <a:ext cx="130417" cy="742118"/>
                  <a:chOff x="7112922" y="1548310"/>
                  <a:chExt cx="130417" cy="742118"/>
                </a:xfrm>
                <a:grpFill/>
              </p:grpSpPr>
              <p:sp>
                <p:nvSpPr>
                  <p:cNvPr id="340" name="Freeform 339">
                    <a:extLst>
                      <a:ext uri="{FF2B5EF4-FFF2-40B4-BE49-F238E27FC236}">
                        <a16:creationId xmlns:a16="http://schemas.microsoft.com/office/drawing/2014/main" id="{EF759740-92D5-0549-A006-A1D6EB4B41AA}"/>
                      </a:ext>
                    </a:extLst>
                  </p:cNvPr>
                  <p:cNvSpPr/>
                  <p:nvPr/>
                </p:nvSpPr>
                <p:spPr>
                  <a:xfrm>
                    <a:off x="7197696" y="1648956"/>
                    <a:ext cx="1178" cy="1615"/>
                  </a:xfrm>
                  <a:custGeom>
                    <a:avLst/>
                    <a:gdLst>
                      <a:gd name="connsiteX0" fmla="*/ 1179 w 1178"/>
                      <a:gd name="connsiteY0" fmla="*/ 0 h 1615"/>
                      <a:gd name="connsiteX1" fmla="*/ 0 w 1178"/>
                      <a:gd name="connsiteY1" fmla="*/ 1607 h 1615"/>
                      <a:gd name="connsiteX2" fmla="*/ 1179 w 1178"/>
                      <a:gd name="connsiteY2" fmla="*/ 0 h 1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8" h="1615">
                        <a:moveTo>
                          <a:pt x="1179" y="0"/>
                        </a:moveTo>
                        <a:lnTo>
                          <a:pt x="0" y="1607"/>
                        </a:lnTo>
                        <a:cubicBezTo>
                          <a:pt x="250" y="1679"/>
                          <a:pt x="572" y="1286"/>
                          <a:pt x="1179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1" name="Freeform 340">
                    <a:extLst>
                      <a:ext uri="{FF2B5EF4-FFF2-40B4-BE49-F238E27FC236}">
                        <a16:creationId xmlns:a16="http://schemas.microsoft.com/office/drawing/2014/main" id="{0D31EDF5-A8CE-764B-B378-53AC915C5DB5}"/>
                      </a:ext>
                    </a:extLst>
                  </p:cNvPr>
                  <p:cNvSpPr/>
                  <p:nvPr/>
                </p:nvSpPr>
                <p:spPr>
                  <a:xfrm>
                    <a:off x="7130223" y="2138267"/>
                    <a:ext cx="50" cy="464"/>
                  </a:xfrm>
                  <a:custGeom>
                    <a:avLst/>
                    <a:gdLst>
                      <a:gd name="connsiteX0" fmla="*/ 0 w 50"/>
                      <a:gd name="connsiteY0" fmla="*/ 0 h 464"/>
                      <a:gd name="connsiteX1" fmla="*/ 36 w 50"/>
                      <a:gd name="connsiteY1" fmla="*/ 464 h 464"/>
                      <a:gd name="connsiteX2" fmla="*/ 0 w 50"/>
                      <a:gd name="connsiteY2" fmla="*/ 0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" h="464">
                        <a:moveTo>
                          <a:pt x="0" y="0"/>
                        </a:moveTo>
                        <a:cubicBezTo>
                          <a:pt x="36" y="179"/>
                          <a:pt x="36" y="286"/>
                          <a:pt x="36" y="464"/>
                        </a:cubicBezTo>
                        <a:cubicBezTo>
                          <a:pt x="71" y="143"/>
                          <a:pt x="36" y="3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2" name="Freeform 341">
                    <a:extLst>
                      <a:ext uri="{FF2B5EF4-FFF2-40B4-BE49-F238E27FC236}">
                        <a16:creationId xmlns:a16="http://schemas.microsoft.com/office/drawing/2014/main" id="{A8FCDAAF-80BB-A148-866E-313E6D945614}"/>
                      </a:ext>
                    </a:extLst>
                  </p:cNvPr>
                  <p:cNvSpPr/>
                  <p:nvPr/>
                </p:nvSpPr>
                <p:spPr>
                  <a:xfrm>
                    <a:off x="7160013" y="1716357"/>
                    <a:ext cx="35" cy="643"/>
                  </a:xfrm>
                  <a:custGeom>
                    <a:avLst/>
                    <a:gdLst>
                      <a:gd name="connsiteX0" fmla="*/ 0 w 35"/>
                      <a:gd name="connsiteY0" fmla="*/ 643 h 643"/>
                      <a:gd name="connsiteX1" fmla="*/ 36 w 35"/>
                      <a:gd name="connsiteY1" fmla="*/ 536 h 643"/>
                      <a:gd name="connsiteX2" fmla="*/ 36 w 35"/>
                      <a:gd name="connsiteY2" fmla="*/ 0 h 643"/>
                      <a:gd name="connsiteX3" fmla="*/ 0 w 35"/>
                      <a:gd name="connsiteY3" fmla="*/ 643 h 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" h="643">
                        <a:moveTo>
                          <a:pt x="0" y="643"/>
                        </a:moveTo>
                        <a:cubicBezTo>
                          <a:pt x="0" y="607"/>
                          <a:pt x="36" y="536"/>
                          <a:pt x="36" y="536"/>
                        </a:cubicBezTo>
                        <a:cubicBezTo>
                          <a:pt x="36" y="357"/>
                          <a:pt x="36" y="179"/>
                          <a:pt x="36" y="0"/>
                        </a:cubicBezTo>
                        <a:lnTo>
                          <a:pt x="0" y="6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3" name="Freeform 342">
                    <a:extLst>
                      <a:ext uri="{FF2B5EF4-FFF2-40B4-BE49-F238E27FC236}">
                        <a16:creationId xmlns:a16="http://schemas.microsoft.com/office/drawing/2014/main" id="{3FD4E4BF-16FC-1C4B-A7C3-7ECFFEA66C9E}"/>
                      </a:ext>
                    </a:extLst>
                  </p:cNvPr>
                  <p:cNvSpPr/>
                  <p:nvPr/>
                </p:nvSpPr>
                <p:spPr>
                  <a:xfrm>
                    <a:off x="7112922" y="1548310"/>
                    <a:ext cx="130417" cy="742118"/>
                  </a:xfrm>
                  <a:custGeom>
                    <a:avLst/>
                    <a:gdLst>
                      <a:gd name="connsiteX0" fmla="*/ 81702 w 130417"/>
                      <a:gd name="connsiteY0" fmla="*/ 72642 h 742118"/>
                      <a:gd name="connsiteX1" fmla="*/ 57485 w 130417"/>
                      <a:gd name="connsiteY1" fmla="*/ 129542 h 742118"/>
                      <a:gd name="connsiteX2" fmla="*/ 47162 w 130417"/>
                      <a:gd name="connsiteY2" fmla="*/ 168583 h 742118"/>
                      <a:gd name="connsiteX3" fmla="*/ 43519 w 130417"/>
                      <a:gd name="connsiteY3" fmla="*/ 192586 h 742118"/>
                      <a:gd name="connsiteX4" fmla="*/ 41983 w 130417"/>
                      <a:gd name="connsiteY4" fmla="*/ 195122 h 742118"/>
                      <a:gd name="connsiteX5" fmla="*/ 40768 w 130417"/>
                      <a:gd name="connsiteY5" fmla="*/ 202944 h 742118"/>
                      <a:gd name="connsiteX6" fmla="*/ 40518 w 130417"/>
                      <a:gd name="connsiteY6" fmla="*/ 202730 h 742118"/>
                      <a:gd name="connsiteX7" fmla="*/ 39340 w 130417"/>
                      <a:gd name="connsiteY7" fmla="*/ 212409 h 742118"/>
                      <a:gd name="connsiteX8" fmla="*/ 39090 w 130417"/>
                      <a:gd name="connsiteY8" fmla="*/ 212195 h 742118"/>
                      <a:gd name="connsiteX9" fmla="*/ 38375 w 130417"/>
                      <a:gd name="connsiteY9" fmla="*/ 216660 h 742118"/>
                      <a:gd name="connsiteX10" fmla="*/ 38125 w 130417"/>
                      <a:gd name="connsiteY10" fmla="*/ 215838 h 742118"/>
                      <a:gd name="connsiteX11" fmla="*/ 35089 w 130417"/>
                      <a:gd name="connsiteY11" fmla="*/ 234734 h 742118"/>
                      <a:gd name="connsiteX12" fmla="*/ 36375 w 130417"/>
                      <a:gd name="connsiteY12" fmla="*/ 234412 h 742118"/>
                      <a:gd name="connsiteX13" fmla="*/ 33268 w 130417"/>
                      <a:gd name="connsiteY13" fmla="*/ 263130 h 742118"/>
                      <a:gd name="connsiteX14" fmla="*/ 32982 w 130417"/>
                      <a:gd name="connsiteY14" fmla="*/ 262951 h 742118"/>
                      <a:gd name="connsiteX15" fmla="*/ 29874 w 130417"/>
                      <a:gd name="connsiteY15" fmla="*/ 299277 h 742118"/>
                      <a:gd name="connsiteX16" fmla="*/ 28874 w 130417"/>
                      <a:gd name="connsiteY16" fmla="*/ 299778 h 742118"/>
                      <a:gd name="connsiteX17" fmla="*/ 29731 w 130417"/>
                      <a:gd name="connsiteY17" fmla="*/ 314101 h 742118"/>
                      <a:gd name="connsiteX18" fmla="*/ 27410 w 130417"/>
                      <a:gd name="connsiteY18" fmla="*/ 318458 h 742118"/>
                      <a:gd name="connsiteX19" fmla="*/ 27767 w 130417"/>
                      <a:gd name="connsiteY19" fmla="*/ 326674 h 742118"/>
                      <a:gd name="connsiteX20" fmla="*/ 27624 w 130417"/>
                      <a:gd name="connsiteY20" fmla="*/ 324852 h 742118"/>
                      <a:gd name="connsiteX21" fmla="*/ 26445 w 130417"/>
                      <a:gd name="connsiteY21" fmla="*/ 335818 h 742118"/>
                      <a:gd name="connsiteX22" fmla="*/ 28696 w 130417"/>
                      <a:gd name="connsiteY22" fmla="*/ 333960 h 742118"/>
                      <a:gd name="connsiteX23" fmla="*/ 25802 w 130417"/>
                      <a:gd name="connsiteY23" fmla="*/ 340711 h 742118"/>
                      <a:gd name="connsiteX24" fmla="*/ 27445 w 130417"/>
                      <a:gd name="connsiteY24" fmla="*/ 340854 h 742118"/>
                      <a:gd name="connsiteX25" fmla="*/ 20873 w 130417"/>
                      <a:gd name="connsiteY25" fmla="*/ 360928 h 742118"/>
                      <a:gd name="connsiteX26" fmla="*/ 18337 w 130417"/>
                      <a:gd name="connsiteY26" fmla="*/ 411184 h 742118"/>
                      <a:gd name="connsiteX27" fmla="*/ 14622 w 130417"/>
                      <a:gd name="connsiteY27" fmla="*/ 458297 h 742118"/>
                      <a:gd name="connsiteX28" fmla="*/ 13265 w 130417"/>
                      <a:gd name="connsiteY28" fmla="*/ 459476 h 742118"/>
                      <a:gd name="connsiteX29" fmla="*/ 13194 w 130417"/>
                      <a:gd name="connsiteY29" fmla="*/ 468942 h 742118"/>
                      <a:gd name="connsiteX30" fmla="*/ 13587 w 130417"/>
                      <a:gd name="connsiteY30" fmla="*/ 472513 h 742118"/>
                      <a:gd name="connsiteX31" fmla="*/ 12372 w 130417"/>
                      <a:gd name="connsiteY31" fmla="*/ 473692 h 742118"/>
                      <a:gd name="connsiteX32" fmla="*/ 12443 w 130417"/>
                      <a:gd name="connsiteY32" fmla="*/ 479371 h 742118"/>
                      <a:gd name="connsiteX33" fmla="*/ 10908 w 130417"/>
                      <a:gd name="connsiteY33" fmla="*/ 482657 h 742118"/>
                      <a:gd name="connsiteX34" fmla="*/ 7014 w 130417"/>
                      <a:gd name="connsiteY34" fmla="*/ 519626 h 742118"/>
                      <a:gd name="connsiteX35" fmla="*/ 4300 w 130417"/>
                      <a:gd name="connsiteY35" fmla="*/ 533878 h 742118"/>
                      <a:gd name="connsiteX36" fmla="*/ 3335 w 130417"/>
                      <a:gd name="connsiteY36" fmla="*/ 542379 h 742118"/>
                      <a:gd name="connsiteX37" fmla="*/ 3014 w 130417"/>
                      <a:gd name="connsiteY37" fmla="*/ 551845 h 742118"/>
                      <a:gd name="connsiteX38" fmla="*/ 4871 w 130417"/>
                      <a:gd name="connsiteY38" fmla="*/ 584099 h 742118"/>
                      <a:gd name="connsiteX39" fmla="*/ 1192 w 130417"/>
                      <a:gd name="connsiteY39" fmla="*/ 623461 h 742118"/>
                      <a:gd name="connsiteX40" fmla="*/ 1014 w 130417"/>
                      <a:gd name="connsiteY40" fmla="*/ 663251 h 742118"/>
                      <a:gd name="connsiteX41" fmla="*/ 1585 w 130417"/>
                      <a:gd name="connsiteY41" fmla="*/ 666180 h 742118"/>
                      <a:gd name="connsiteX42" fmla="*/ 1656 w 130417"/>
                      <a:gd name="connsiteY42" fmla="*/ 689326 h 742118"/>
                      <a:gd name="connsiteX43" fmla="*/ 4907 w 130417"/>
                      <a:gd name="connsiteY43" fmla="*/ 742118 h 742118"/>
                      <a:gd name="connsiteX44" fmla="*/ 15622 w 130417"/>
                      <a:gd name="connsiteY44" fmla="*/ 741976 h 742118"/>
                      <a:gd name="connsiteX45" fmla="*/ 9586 w 130417"/>
                      <a:gd name="connsiteY45" fmla="*/ 742047 h 742118"/>
                      <a:gd name="connsiteX46" fmla="*/ 10908 w 130417"/>
                      <a:gd name="connsiteY46" fmla="*/ 742011 h 742118"/>
                      <a:gd name="connsiteX47" fmla="*/ 16194 w 130417"/>
                      <a:gd name="connsiteY47" fmla="*/ 716044 h 742118"/>
                      <a:gd name="connsiteX48" fmla="*/ 16587 w 130417"/>
                      <a:gd name="connsiteY48" fmla="*/ 716615 h 742118"/>
                      <a:gd name="connsiteX49" fmla="*/ 15372 w 130417"/>
                      <a:gd name="connsiteY49" fmla="*/ 687290 h 742118"/>
                      <a:gd name="connsiteX50" fmla="*/ 16230 w 130417"/>
                      <a:gd name="connsiteY50" fmla="*/ 673931 h 742118"/>
                      <a:gd name="connsiteX51" fmla="*/ 16444 w 130417"/>
                      <a:gd name="connsiteY51" fmla="*/ 674217 h 742118"/>
                      <a:gd name="connsiteX52" fmla="*/ 15980 w 130417"/>
                      <a:gd name="connsiteY52" fmla="*/ 650857 h 742118"/>
                      <a:gd name="connsiteX53" fmla="*/ 16908 w 130417"/>
                      <a:gd name="connsiteY53" fmla="*/ 653000 h 742118"/>
                      <a:gd name="connsiteX54" fmla="*/ 17266 w 130417"/>
                      <a:gd name="connsiteY54" fmla="*/ 639749 h 742118"/>
                      <a:gd name="connsiteX55" fmla="*/ 16408 w 130417"/>
                      <a:gd name="connsiteY55" fmla="*/ 601137 h 742118"/>
                      <a:gd name="connsiteX56" fmla="*/ 16730 w 130417"/>
                      <a:gd name="connsiteY56" fmla="*/ 601708 h 742118"/>
                      <a:gd name="connsiteX57" fmla="*/ 16908 w 130417"/>
                      <a:gd name="connsiteY57" fmla="*/ 590492 h 742118"/>
                      <a:gd name="connsiteX58" fmla="*/ 17337 w 130417"/>
                      <a:gd name="connsiteY58" fmla="*/ 589957 h 742118"/>
                      <a:gd name="connsiteX59" fmla="*/ 17230 w 130417"/>
                      <a:gd name="connsiteY59" fmla="*/ 569883 h 742118"/>
                      <a:gd name="connsiteX60" fmla="*/ 18159 w 130417"/>
                      <a:gd name="connsiteY60" fmla="*/ 569597 h 742118"/>
                      <a:gd name="connsiteX61" fmla="*/ 17694 w 130417"/>
                      <a:gd name="connsiteY61" fmla="*/ 559346 h 742118"/>
                      <a:gd name="connsiteX62" fmla="*/ 17587 w 130417"/>
                      <a:gd name="connsiteY62" fmla="*/ 563132 h 742118"/>
                      <a:gd name="connsiteX63" fmla="*/ 17551 w 130417"/>
                      <a:gd name="connsiteY63" fmla="*/ 548380 h 742118"/>
                      <a:gd name="connsiteX64" fmla="*/ 15694 w 130417"/>
                      <a:gd name="connsiteY64" fmla="*/ 527092 h 742118"/>
                      <a:gd name="connsiteX65" fmla="*/ 16980 w 130417"/>
                      <a:gd name="connsiteY65" fmla="*/ 525127 h 742118"/>
                      <a:gd name="connsiteX66" fmla="*/ 18730 w 130417"/>
                      <a:gd name="connsiteY66" fmla="*/ 526413 h 742118"/>
                      <a:gd name="connsiteX67" fmla="*/ 21016 w 130417"/>
                      <a:gd name="connsiteY67" fmla="*/ 512054 h 742118"/>
                      <a:gd name="connsiteX68" fmla="*/ 22088 w 130417"/>
                      <a:gd name="connsiteY68" fmla="*/ 511947 h 742118"/>
                      <a:gd name="connsiteX69" fmla="*/ 24302 w 130417"/>
                      <a:gd name="connsiteY69" fmla="*/ 491266 h 742118"/>
                      <a:gd name="connsiteX70" fmla="*/ 27124 w 130417"/>
                      <a:gd name="connsiteY70" fmla="*/ 477085 h 742118"/>
                      <a:gd name="connsiteX71" fmla="*/ 28910 w 130417"/>
                      <a:gd name="connsiteY71" fmla="*/ 473871 h 742118"/>
                      <a:gd name="connsiteX72" fmla="*/ 28660 w 130417"/>
                      <a:gd name="connsiteY72" fmla="*/ 466906 h 742118"/>
                      <a:gd name="connsiteX73" fmla="*/ 30517 w 130417"/>
                      <a:gd name="connsiteY73" fmla="*/ 464262 h 742118"/>
                      <a:gd name="connsiteX74" fmla="*/ 33732 w 130417"/>
                      <a:gd name="connsiteY74" fmla="*/ 432580 h 742118"/>
                      <a:gd name="connsiteX75" fmla="*/ 32339 w 130417"/>
                      <a:gd name="connsiteY75" fmla="*/ 421400 h 742118"/>
                      <a:gd name="connsiteX76" fmla="*/ 34303 w 130417"/>
                      <a:gd name="connsiteY76" fmla="*/ 415899 h 742118"/>
                      <a:gd name="connsiteX77" fmla="*/ 34089 w 130417"/>
                      <a:gd name="connsiteY77" fmla="*/ 417506 h 742118"/>
                      <a:gd name="connsiteX78" fmla="*/ 35089 w 130417"/>
                      <a:gd name="connsiteY78" fmla="*/ 418399 h 742118"/>
                      <a:gd name="connsiteX79" fmla="*/ 35018 w 130417"/>
                      <a:gd name="connsiteY79" fmla="*/ 398718 h 742118"/>
                      <a:gd name="connsiteX80" fmla="*/ 33911 w 130417"/>
                      <a:gd name="connsiteY80" fmla="*/ 401612 h 742118"/>
                      <a:gd name="connsiteX81" fmla="*/ 34375 w 130417"/>
                      <a:gd name="connsiteY81" fmla="*/ 395254 h 742118"/>
                      <a:gd name="connsiteX82" fmla="*/ 35161 w 130417"/>
                      <a:gd name="connsiteY82" fmla="*/ 396611 h 742118"/>
                      <a:gd name="connsiteX83" fmla="*/ 36304 w 130417"/>
                      <a:gd name="connsiteY83" fmla="*/ 387181 h 742118"/>
                      <a:gd name="connsiteX84" fmla="*/ 35125 w 130417"/>
                      <a:gd name="connsiteY84" fmla="*/ 388396 h 742118"/>
                      <a:gd name="connsiteX85" fmla="*/ 36947 w 130417"/>
                      <a:gd name="connsiteY85" fmla="*/ 376966 h 742118"/>
                      <a:gd name="connsiteX86" fmla="*/ 35232 w 130417"/>
                      <a:gd name="connsiteY86" fmla="*/ 376287 h 742118"/>
                      <a:gd name="connsiteX87" fmla="*/ 39983 w 130417"/>
                      <a:gd name="connsiteY87" fmla="*/ 353070 h 742118"/>
                      <a:gd name="connsiteX88" fmla="*/ 39054 w 130417"/>
                      <a:gd name="connsiteY88" fmla="*/ 349319 h 742118"/>
                      <a:gd name="connsiteX89" fmla="*/ 40126 w 130417"/>
                      <a:gd name="connsiteY89" fmla="*/ 349212 h 742118"/>
                      <a:gd name="connsiteX90" fmla="*/ 42804 w 130417"/>
                      <a:gd name="connsiteY90" fmla="*/ 337925 h 742118"/>
                      <a:gd name="connsiteX91" fmla="*/ 43412 w 130417"/>
                      <a:gd name="connsiteY91" fmla="*/ 338747 h 742118"/>
                      <a:gd name="connsiteX92" fmla="*/ 41554 w 130417"/>
                      <a:gd name="connsiteY92" fmla="*/ 336246 h 742118"/>
                      <a:gd name="connsiteX93" fmla="*/ 42697 w 130417"/>
                      <a:gd name="connsiteY93" fmla="*/ 323673 h 742118"/>
                      <a:gd name="connsiteX94" fmla="*/ 41233 w 130417"/>
                      <a:gd name="connsiteY94" fmla="*/ 320887 h 742118"/>
                      <a:gd name="connsiteX95" fmla="*/ 42090 w 130417"/>
                      <a:gd name="connsiteY95" fmla="*/ 322066 h 742118"/>
                      <a:gd name="connsiteX96" fmla="*/ 42340 w 130417"/>
                      <a:gd name="connsiteY96" fmla="*/ 317458 h 742118"/>
                      <a:gd name="connsiteX97" fmla="*/ 44019 w 130417"/>
                      <a:gd name="connsiteY97" fmla="*/ 315029 h 742118"/>
                      <a:gd name="connsiteX98" fmla="*/ 44948 w 130417"/>
                      <a:gd name="connsiteY98" fmla="*/ 317458 h 742118"/>
                      <a:gd name="connsiteX99" fmla="*/ 44055 w 130417"/>
                      <a:gd name="connsiteY99" fmla="*/ 310886 h 742118"/>
                      <a:gd name="connsiteX100" fmla="*/ 47305 w 130417"/>
                      <a:gd name="connsiteY100" fmla="*/ 296420 h 742118"/>
                      <a:gd name="connsiteX101" fmla="*/ 48198 w 130417"/>
                      <a:gd name="connsiteY101" fmla="*/ 283168 h 742118"/>
                      <a:gd name="connsiteX102" fmla="*/ 50877 w 130417"/>
                      <a:gd name="connsiteY102" fmla="*/ 281311 h 742118"/>
                      <a:gd name="connsiteX103" fmla="*/ 51234 w 130417"/>
                      <a:gd name="connsiteY103" fmla="*/ 266845 h 742118"/>
                      <a:gd name="connsiteX104" fmla="*/ 51306 w 130417"/>
                      <a:gd name="connsiteY104" fmla="*/ 267488 h 742118"/>
                      <a:gd name="connsiteX105" fmla="*/ 53806 w 130417"/>
                      <a:gd name="connsiteY105" fmla="*/ 237055 h 742118"/>
                      <a:gd name="connsiteX106" fmla="*/ 52341 w 130417"/>
                      <a:gd name="connsiteY106" fmla="*/ 233126 h 742118"/>
                      <a:gd name="connsiteX107" fmla="*/ 55342 w 130417"/>
                      <a:gd name="connsiteY107" fmla="*/ 209123 h 742118"/>
                      <a:gd name="connsiteX108" fmla="*/ 58306 w 130417"/>
                      <a:gd name="connsiteY108" fmla="*/ 200979 h 742118"/>
                      <a:gd name="connsiteX109" fmla="*/ 58342 w 130417"/>
                      <a:gd name="connsiteY109" fmla="*/ 202194 h 742118"/>
                      <a:gd name="connsiteX110" fmla="*/ 61771 w 130417"/>
                      <a:gd name="connsiteY110" fmla="*/ 183370 h 742118"/>
                      <a:gd name="connsiteX111" fmla="*/ 61950 w 130417"/>
                      <a:gd name="connsiteY111" fmla="*/ 172869 h 742118"/>
                      <a:gd name="connsiteX112" fmla="*/ 63343 w 130417"/>
                      <a:gd name="connsiteY112" fmla="*/ 170261 h 742118"/>
                      <a:gd name="connsiteX113" fmla="*/ 64629 w 130417"/>
                      <a:gd name="connsiteY113" fmla="*/ 169440 h 742118"/>
                      <a:gd name="connsiteX114" fmla="*/ 64486 w 130417"/>
                      <a:gd name="connsiteY114" fmla="*/ 167618 h 742118"/>
                      <a:gd name="connsiteX115" fmla="*/ 64700 w 130417"/>
                      <a:gd name="connsiteY115" fmla="*/ 167582 h 742118"/>
                      <a:gd name="connsiteX116" fmla="*/ 64343 w 130417"/>
                      <a:gd name="connsiteY116" fmla="*/ 166046 h 742118"/>
                      <a:gd name="connsiteX117" fmla="*/ 63664 w 130417"/>
                      <a:gd name="connsiteY117" fmla="*/ 166511 h 742118"/>
                      <a:gd name="connsiteX118" fmla="*/ 68093 w 130417"/>
                      <a:gd name="connsiteY118" fmla="*/ 155509 h 742118"/>
                      <a:gd name="connsiteX119" fmla="*/ 74451 w 130417"/>
                      <a:gd name="connsiteY119" fmla="*/ 126220 h 742118"/>
                      <a:gd name="connsiteX120" fmla="*/ 74844 w 130417"/>
                      <a:gd name="connsiteY120" fmla="*/ 130578 h 742118"/>
                      <a:gd name="connsiteX121" fmla="*/ 76773 w 130417"/>
                      <a:gd name="connsiteY121" fmla="*/ 123934 h 742118"/>
                      <a:gd name="connsiteX122" fmla="*/ 75630 w 130417"/>
                      <a:gd name="connsiteY122" fmla="*/ 130006 h 742118"/>
                      <a:gd name="connsiteX123" fmla="*/ 84524 w 130417"/>
                      <a:gd name="connsiteY123" fmla="*/ 104967 h 742118"/>
                      <a:gd name="connsiteX124" fmla="*/ 84417 w 130417"/>
                      <a:gd name="connsiteY124" fmla="*/ 102789 h 742118"/>
                      <a:gd name="connsiteX125" fmla="*/ 84774 w 130417"/>
                      <a:gd name="connsiteY125" fmla="*/ 102324 h 742118"/>
                      <a:gd name="connsiteX126" fmla="*/ 84953 w 130417"/>
                      <a:gd name="connsiteY126" fmla="*/ 98538 h 742118"/>
                      <a:gd name="connsiteX127" fmla="*/ 88739 w 130417"/>
                      <a:gd name="connsiteY127" fmla="*/ 95038 h 742118"/>
                      <a:gd name="connsiteX128" fmla="*/ 94132 w 130417"/>
                      <a:gd name="connsiteY128" fmla="*/ 80321 h 742118"/>
                      <a:gd name="connsiteX129" fmla="*/ 92882 w 130417"/>
                      <a:gd name="connsiteY129" fmla="*/ 80464 h 742118"/>
                      <a:gd name="connsiteX130" fmla="*/ 95740 w 130417"/>
                      <a:gd name="connsiteY130" fmla="*/ 75607 h 742118"/>
                      <a:gd name="connsiteX131" fmla="*/ 97026 w 130417"/>
                      <a:gd name="connsiteY131" fmla="*/ 75964 h 742118"/>
                      <a:gd name="connsiteX132" fmla="*/ 98454 w 130417"/>
                      <a:gd name="connsiteY132" fmla="*/ 68713 h 742118"/>
                      <a:gd name="connsiteX133" fmla="*/ 97954 w 130417"/>
                      <a:gd name="connsiteY133" fmla="*/ 73285 h 742118"/>
                      <a:gd name="connsiteX134" fmla="*/ 104241 w 130417"/>
                      <a:gd name="connsiteY134" fmla="*/ 60390 h 742118"/>
                      <a:gd name="connsiteX135" fmla="*/ 102812 w 130417"/>
                      <a:gd name="connsiteY135" fmla="*/ 57926 h 742118"/>
                      <a:gd name="connsiteX136" fmla="*/ 109420 w 130417"/>
                      <a:gd name="connsiteY136" fmla="*/ 45531 h 742118"/>
                      <a:gd name="connsiteX137" fmla="*/ 107563 w 130417"/>
                      <a:gd name="connsiteY137" fmla="*/ 46317 h 742118"/>
                      <a:gd name="connsiteX138" fmla="*/ 118885 w 130417"/>
                      <a:gd name="connsiteY138" fmla="*/ 30815 h 742118"/>
                      <a:gd name="connsiteX139" fmla="*/ 130387 w 130417"/>
                      <a:gd name="connsiteY139" fmla="*/ 4026 h 742118"/>
                      <a:gd name="connsiteX140" fmla="*/ 127422 w 130417"/>
                      <a:gd name="connsiteY140" fmla="*/ 919 h 742118"/>
                      <a:gd name="connsiteX141" fmla="*/ 121064 w 130417"/>
                      <a:gd name="connsiteY141" fmla="*/ 7777 h 742118"/>
                      <a:gd name="connsiteX142" fmla="*/ 116957 w 130417"/>
                      <a:gd name="connsiteY142" fmla="*/ 12384 h 742118"/>
                      <a:gd name="connsiteX143" fmla="*/ 96775 w 130417"/>
                      <a:gd name="connsiteY143" fmla="*/ 38923 h 742118"/>
                      <a:gd name="connsiteX144" fmla="*/ 81702 w 130417"/>
                      <a:gd name="connsiteY144" fmla="*/ 72642 h 74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</a:cxnLst>
                    <a:rect l="l" t="t" r="r" b="b"/>
                    <a:pathLst>
                      <a:path w="130417" h="742118">
                        <a:moveTo>
                          <a:pt x="81702" y="72642"/>
                        </a:moveTo>
                        <a:cubicBezTo>
                          <a:pt x="70094" y="96859"/>
                          <a:pt x="65450" y="102824"/>
                          <a:pt x="57485" y="129542"/>
                        </a:cubicBezTo>
                        <a:cubicBezTo>
                          <a:pt x="53234" y="142115"/>
                          <a:pt x="49948" y="155938"/>
                          <a:pt x="47162" y="168583"/>
                        </a:cubicBezTo>
                        <a:cubicBezTo>
                          <a:pt x="47412" y="174940"/>
                          <a:pt x="43340" y="185192"/>
                          <a:pt x="43519" y="192586"/>
                        </a:cubicBezTo>
                        <a:lnTo>
                          <a:pt x="41983" y="195122"/>
                        </a:lnTo>
                        <a:cubicBezTo>
                          <a:pt x="42019" y="197658"/>
                          <a:pt x="41804" y="200587"/>
                          <a:pt x="40768" y="202944"/>
                        </a:cubicBezTo>
                        <a:lnTo>
                          <a:pt x="40518" y="202730"/>
                        </a:lnTo>
                        <a:cubicBezTo>
                          <a:pt x="40554" y="206516"/>
                          <a:pt x="39304" y="210552"/>
                          <a:pt x="39340" y="212409"/>
                        </a:cubicBezTo>
                        <a:lnTo>
                          <a:pt x="39090" y="212195"/>
                        </a:lnTo>
                        <a:lnTo>
                          <a:pt x="38375" y="216660"/>
                        </a:lnTo>
                        <a:lnTo>
                          <a:pt x="38125" y="215838"/>
                        </a:lnTo>
                        <a:cubicBezTo>
                          <a:pt x="37732" y="222375"/>
                          <a:pt x="36375" y="228769"/>
                          <a:pt x="35089" y="234734"/>
                        </a:cubicBezTo>
                        <a:lnTo>
                          <a:pt x="36375" y="234412"/>
                        </a:lnTo>
                        <a:cubicBezTo>
                          <a:pt x="33268" y="247164"/>
                          <a:pt x="35696" y="252021"/>
                          <a:pt x="33268" y="263130"/>
                        </a:cubicBezTo>
                        <a:lnTo>
                          <a:pt x="32982" y="262951"/>
                        </a:lnTo>
                        <a:cubicBezTo>
                          <a:pt x="35304" y="277453"/>
                          <a:pt x="29017" y="284276"/>
                          <a:pt x="29874" y="299277"/>
                        </a:cubicBezTo>
                        <a:cubicBezTo>
                          <a:pt x="29767" y="297420"/>
                          <a:pt x="29160" y="299956"/>
                          <a:pt x="28874" y="299778"/>
                        </a:cubicBezTo>
                        <a:cubicBezTo>
                          <a:pt x="28267" y="306493"/>
                          <a:pt x="27374" y="313636"/>
                          <a:pt x="29731" y="314101"/>
                        </a:cubicBezTo>
                        <a:cubicBezTo>
                          <a:pt x="28981" y="318959"/>
                          <a:pt x="28410" y="317958"/>
                          <a:pt x="27410" y="318458"/>
                        </a:cubicBezTo>
                        <a:cubicBezTo>
                          <a:pt x="28446" y="318601"/>
                          <a:pt x="28267" y="322887"/>
                          <a:pt x="27767" y="326674"/>
                        </a:cubicBezTo>
                        <a:lnTo>
                          <a:pt x="27624" y="324852"/>
                        </a:lnTo>
                        <a:lnTo>
                          <a:pt x="26445" y="335818"/>
                        </a:lnTo>
                        <a:lnTo>
                          <a:pt x="28696" y="333960"/>
                        </a:lnTo>
                        <a:cubicBezTo>
                          <a:pt x="27338" y="339675"/>
                          <a:pt x="26088" y="335103"/>
                          <a:pt x="25802" y="340711"/>
                        </a:cubicBezTo>
                        <a:lnTo>
                          <a:pt x="27445" y="340854"/>
                        </a:lnTo>
                        <a:cubicBezTo>
                          <a:pt x="26052" y="348819"/>
                          <a:pt x="22981" y="353213"/>
                          <a:pt x="20873" y="360928"/>
                        </a:cubicBezTo>
                        <a:cubicBezTo>
                          <a:pt x="18623" y="377180"/>
                          <a:pt x="18087" y="394325"/>
                          <a:pt x="18337" y="411184"/>
                        </a:cubicBezTo>
                        <a:cubicBezTo>
                          <a:pt x="18587" y="427436"/>
                          <a:pt x="17623" y="443546"/>
                          <a:pt x="14622" y="458297"/>
                        </a:cubicBezTo>
                        <a:lnTo>
                          <a:pt x="13265" y="459476"/>
                        </a:lnTo>
                        <a:cubicBezTo>
                          <a:pt x="11408" y="459833"/>
                          <a:pt x="15015" y="467977"/>
                          <a:pt x="13194" y="468942"/>
                        </a:cubicBezTo>
                        <a:lnTo>
                          <a:pt x="13587" y="472513"/>
                        </a:lnTo>
                        <a:cubicBezTo>
                          <a:pt x="13158" y="473442"/>
                          <a:pt x="12551" y="475478"/>
                          <a:pt x="12372" y="473692"/>
                        </a:cubicBezTo>
                        <a:cubicBezTo>
                          <a:pt x="11943" y="476871"/>
                          <a:pt x="12193" y="477014"/>
                          <a:pt x="12443" y="479371"/>
                        </a:cubicBezTo>
                        <a:lnTo>
                          <a:pt x="10908" y="482657"/>
                        </a:lnTo>
                        <a:cubicBezTo>
                          <a:pt x="8479" y="495195"/>
                          <a:pt x="9122" y="506268"/>
                          <a:pt x="7014" y="519626"/>
                        </a:cubicBezTo>
                        <a:cubicBezTo>
                          <a:pt x="5943" y="523591"/>
                          <a:pt x="5050" y="528485"/>
                          <a:pt x="4300" y="533878"/>
                        </a:cubicBezTo>
                        <a:cubicBezTo>
                          <a:pt x="3942" y="536629"/>
                          <a:pt x="3585" y="539307"/>
                          <a:pt x="3335" y="542379"/>
                        </a:cubicBezTo>
                        <a:cubicBezTo>
                          <a:pt x="3050" y="545558"/>
                          <a:pt x="2978" y="548737"/>
                          <a:pt x="3014" y="551845"/>
                        </a:cubicBezTo>
                        <a:cubicBezTo>
                          <a:pt x="3264" y="564418"/>
                          <a:pt x="5014" y="575919"/>
                          <a:pt x="4871" y="584099"/>
                        </a:cubicBezTo>
                        <a:cubicBezTo>
                          <a:pt x="4835" y="595922"/>
                          <a:pt x="2371" y="609959"/>
                          <a:pt x="1192" y="623461"/>
                        </a:cubicBezTo>
                        <a:cubicBezTo>
                          <a:pt x="-58" y="637212"/>
                          <a:pt x="-630" y="650607"/>
                          <a:pt x="1014" y="663251"/>
                        </a:cubicBezTo>
                        <a:cubicBezTo>
                          <a:pt x="764" y="664073"/>
                          <a:pt x="1371" y="666180"/>
                          <a:pt x="1585" y="666180"/>
                        </a:cubicBezTo>
                        <a:lnTo>
                          <a:pt x="1656" y="689326"/>
                        </a:lnTo>
                        <a:cubicBezTo>
                          <a:pt x="1656" y="689326"/>
                          <a:pt x="1978" y="727224"/>
                          <a:pt x="4907" y="742118"/>
                        </a:cubicBezTo>
                        <a:lnTo>
                          <a:pt x="15622" y="741976"/>
                        </a:lnTo>
                        <a:cubicBezTo>
                          <a:pt x="14265" y="734975"/>
                          <a:pt x="12336" y="732974"/>
                          <a:pt x="9586" y="742047"/>
                        </a:cubicBezTo>
                        <a:lnTo>
                          <a:pt x="10908" y="742011"/>
                        </a:lnTo>
                        <a:cubicBezTo>
                          <a:pt x="12408" y="737118"/>
                          <a:pt x="14158" y="728760"/>
                          <a:pt x="16194" y="716044"/>
                        </a:cubicBezTo>
                        <a:lnTo>
                          <a:pt x="16587" y="716615"/>
                        </a:lnTo>
                        <a:cubicBezTo>
                          <a:pt x="17373" y="703935"/>
                          <a:pt x="17444" y="695970"/>
                          <a:pt x="15372" y="687290"/>
                        </a:cubicBezTo>
                        <a:cubicBezTo>
                          <a:pt x="17766" y="685861"/>
                          <a:pt x="15480" y="676896"/>
                          <a:pt x="16230" y="673931"/>
                        </a:cubicBezTo>
                        <a:lnTo>
                          <a:pt x="16444" y="674217"/>
                        </a:lnTo>
                        <a:cubicBezTo>
                          <a:pt x="14479" y="666538"/>
                          <a:pt x="17766" y="658287"/>
                          <a:pt x="15980" y="650857"/>
                        </a:cubicBezTo>
                        <a:cubicBezTo>
                          <a:pt x="16158" y="651143"/>
                          <a:pt x="16837" y="651286"/>
                          <a:pt x="16908" y="653000"/>
                        </a:cubicBezTo>
                        <a:cubicBezTo>
                          <a:pt x="16515" y="647571"/>
                          <a:pt x="15873" y="640177"/>
                          <a:pt x="17266" y="639749"/>
                        </a:cubicBezTo>
                        <a:cubicBezTo>
                          <a:pt x="16551" y="626854"/>
                          <a:pt x="17801" y="609388"/>
                          <a:pt x="16408" y="601137"/>
                        </a:cubicBezTo>
                        <a:lnTo>
                          <a:pt x="16730" y="601708"/>
                        </a:lnTo>
                        <a:cubicBezTo>
                          <a:pt x="15622" y="596957"/>
                          <a:pt x="17051" y="595743"/>
                          <a:pt x="16908" y="590492"/>
                        </a:cubicBezTo>
                        <a:cubicBezTo>
                          <a:pt x="17123" y="590242"/>
                          <a:pt x="17266" y="589885"/>
                          <a:pt x="17337" y="589957"/>
                        </a:cubicBezTo>
                        <a:cubicBezTo>
                          <a:pt x="16658" y="584313"/>
                          <a:pt x="18051" y="574098"/>
                          <a:pt x="17230" y="569883"/>
                        </a:cubicBezTo>
                        <a:lnTo>
                          <a:pt x="18159" y="569597"/>
                        </a:lnTo>
                        <a:lnTo>
                          <a:pt x="17694" y="559346"/>
                        </a:lnTo>
                        <a:lnTo>
                          <a:pt x="17587" y="563132"/>
                        </a:lnTo>
                        <a:cubicBezTo>
                          <a:pt x="15015" y="561846"/>
                          <a:pt x="18909" y="555381"/>
                          <a:pt x="17551" y="548380"/>
                        </a:cubicBezTo>
                        <a:cubicBezTo>
                          <a:pt x="18230" y="542093"/>
                          <a:pt x="13658" y="534021"/>
                          <a:pt x="15694" y="527092"/>
                        </a:cubicBezTo>
                        <a:cubicBezTo>
                          <a:pt x="14908" y="523520"/>
                          <a:pt x="17266" y="530342"/>
                          <a:pt x="16980" y="525127"/>
                        </a:cubicBezTo>
                        <a:cubicBezTo>
                          <a:pt x="18337" y="525127"/>
                          <a:pt x="17516" y="527627"/>
                          <a:pt x="18730" y="526413"/>
                        </a:cubicBezTo>
                        <a:cubicBezTo>
                          <a:pt x="18730" y="521305"/>
                          <a:pt x="21123" y="518376"/>
                          <a:pt x="21016" y="512054"/>
                        </a:cubicBezTo>
                        <a:lnTo>
                          <a:pt x="22088" y="511947"/>
                        </a:lnTo>
                        <a:cubicBezTo>
                          <a:pt x="21230" y="503624"/>
                          <a:pt x="25445" y="496874"/>
                          <a:pt x="24302" y="491266"/>
                        </a:cubicBezTo>
                        <a:cubicBezTo>
                          <a:pt x="24516" y="482800"/>
                          <a:pt x="28088" y="486051"/>
                          <a:pt x="27124" y="477085"/>
                        </a:cubicBezTo>
                        <a:lnTo>
                          <a:pt x="28910" y="473871"/>
                        </a:lnTo>
                        <a:cubicBezTo>
                          <a:pt x="29589" y="470156"/>
                          <a:pt x="27517" y="471013"/>
                          <a:pt x="28660" y="466906"/>
                        </a:cubicBezTo>
                        <a:cubicBezTo>
                          <a:pt x="29517" y="467263"/>
                          <a:pt x="29946" y="461726"/>
                          <a:pt x="30517" y="464262"/>
                        </a:cubicBezTo>
                        <a:cubicBezTo>
                          <a:pt x="32910" y="454975"/>
                          <a:pt x="30553" y="444938"/>
                          <a:pt x="33732" y="432580"/>
                        </a:cubicBezTo>
                        <a:cubicBezTo>
                          <a:pt x="32232" y="429758"/>
                          <a:pt x="33553" y="423472"/>
                          <a:pt x="32339" y="421400"/>
                        </a:cubicBezTo>
                        <a:cubicBezTo>
                          <a:pt x="33160" y="421114"/>
                          <a:pt x="32839" y="408720"/>
                          <a:pt x="34303" y="415899"/>
                        </a:cubicBezTo>
                        <a:cubicBezTo>
                          <a:pt x="34411" y="416506"/>
                          <a:pt x="34375" y="417614"/>
                          <a:pt x="34089" y="417506"/>
                        </a:cubicBezTo>
                        <a:lnTo>
                          <a:pt x="35089" y="418399"/>
                        </a:lnTo>
                        <a:cubicBezTo>
                          <a:pt x="37268" y="411113"/>
                          <a:pt x="34303" y="405576"/>
                          <a:pt x="35018" y="398718"/>
                        </a:cubicBezTo>
                        <a:cubicBezTo>
                          <a:pt x="34589" y="400719"/>
                          <a:pt x="34553" y="403433"/>
                          <a:pt x="33911" y="401612"/>
                        </a:cubicBezTo>
                        <a:lnTo>
                          <a:pt x="34375" y="395254"/>
                        </a:lnTo>
                        <a:lnTo>
                          <a:pt x="35161" y="396611"/>
                        </a:lnTo>
                        <a:lnTo>
                          <a:pt x="36304" y="387181"/>
                        </a:lnTo>
                        <a:lnTo>
                          <a:pt x="35125" y="388396"/>
                        </a:lnTo>
                        <a:cubicBezTo>
                          <a:pt x="36054" y="383788"/>
                          <a:pt x="37947" y="382324"/>
                          <a:pt x="36947" y="376966"/>
                        </a:cubicBezTo>
                        <a:cubicBezTo>
                          <a:pt x="36339" y="374501"/>
                          <a:pt x="35089" y="381216"/>
                          <a:pt x="35232" y="376287"/>
                        </a:cubicBezTo>
                        <a:cubicBezTo>
                          <a:pt x="36518" y="370143"/>
                          <a:pt x="38661" y="360964"/>
                          <a:pt x="39983" y="353070"/>
                        </a:cubicBezTo>
                        <a:cubicBezTo>
                          <a:pt x="38697" y="353677"/>
                          <a:pt x="39018" y="351534"/>
                          <a:pt x="39054" y="349319"/>
                        </a:cubicBezTo>
                        <a:lnTo>
                          <a:pt x="40126" y="349212"/>
                        </a:lnTo>
                        <a:cubicBezTo>
                          <a:pt x="39804" y="340604"/>
                          <a:pt x="42804" y="346426"/>
                          <a:pt x="42804" y="337925"/>
                        </a:cubicBezTo>
                        <a:lnTo>
                          <a:pt x="43412" y="338747"/>
                        </a:lnTo>
                        <a:lnTo>
                          <a:pt x="41554" y="336246"/>
                        </a:lnTo>
                        <a:cubicBezTo>
                          <a:pt x="40590" y="328388"/>
                          <a:pt x="44269" y="332496"/>
                          <a:pt x="42697" y="323673"/>
                        </a:cubicBezTo>
                        <a:cubicBezTo>
                          <a:pt x="42376" y="327031"/>
                          <a:pt x="40197" y="324923"/>
                          <a:pt x="41233" y="320887"/>
                        </a:cubicBezTo>
                        <a:lnTo>
                          <a:pt x="42090" y="322066"/>
                        </a:lnTo>
                        <a:cubicBezTo>
                          <a:pt x="42197" y="319780"/>
                          <a:pt x="41911" y="318959"/>
                          <a:pt x="42340" y="317458"/>
                        </a:cubicBezTo>
                        <a:cubicBezTo>
                          <a:pt x="42697" y="318887"/>
                          <a:pt x="43697" y="318387"/>
                          <a:pt x="44019" y="315029"/>
                        </a:cubicBezTo>
                        <a:lnTo>
                          <a:pt x="44948" y="317458"/>
                        </a:lnTo>
                        <a:lnTo>
                          <a:pt x="44055" y="310886"/>
                        </a:lnTo>
                        <a:cubicBezTo>
                          <a:pt x="45841" y="306171"/>
                          <a:pt x="45626" y="298241"/>
                          <a:pt x="47305" y="296420"/>
                        </a:cubicBezTo>
                        <a:cubicBezTo>
                          <a:pt x="47305" y="296420"/>
                          <a:pt x="49520" y="285954"/>
                          <a:pt x="48198" y="283168"/>
                        </a:cubicBezTo>
                        <a:cubicBezTo>
                          <a:pt x="48912" y="285490"/>
                          <a:pt x="49948" y="279489"/>
                          <a:pt x="50877" y="281311"/>
                        </a:cubicBezTo>
                        <a:cubicBezTo>
                          <a:pt x="50127" y="278311"/>
                          <a:pt x="49877" y="270024"/>
                          <a:pt x="51234" y="266845"/>
                        </a:cubicBezTo>
                        <a:lnTo>
                          <a:pt x="51306" y="267488"/>
                        </a:lnTo>
                        <a:cubicBezTo>
                          <a:pt x="53306" y="255522"/>
                          <a:pt x="50948" y="246985"/>
                          <a:pt x="53806" y="237055"/>
                        </a:cubicBezTo>
                        <a:cubicBezTo>
                          <a:pt x="52484" y="237377"/>
                          <a:pt x="54092" y="232019"/>
                          <a:pt x="52341" y="233126"/>
                        </a:cubicBezTo>
                        <a:cubicBezTo>
                          <a:pt x="52949" y="222018"/>
                          <a:pt x="59271" y="213910"/>
                          <a:pt x="55342" y="209123"/>
                        </a:cubicBezTo>
                        <a:cubicBezTo>
                          <a:pt x="56056" y="204123"/>
                          <a:pt x="57592" y="203480"/>
                          <a:pt x="58306" y="200979"/>
                        </a:cubicBezTo>
                        <a:lnTo>
                          <a:pt x="58342" y="202194"/>
                        </a:lnTo>
                        <a:cubicBezTo>
                          <a:pt x="59807" y="192907"/>
                          <a:pt x="60128" y="190121"/>
                          <a:pt x="61771" y="183370"/>
                        </a:cubicBezTo>
                        <a:cubicBezTo>
                          <a:pt x="62057" y="179870"/>
                          <a:pt x="60021" y="178869"/>
                          <a:pt x="61950" y="172869"/>
                        </a:cubicBezTo>
                        <a:cubicBezTo>
                          <a:pt x="62343" y="175048"/>
                          <a:pt x="62771" y="172512"/>
                          <a:pt x="63343" y="170261"/>
                        </a:cubicBezTo>
                        <a:cubicBezTo>
                          <a:pt x="63128" y="171761"/>
                          <a:pt x="63307" y="172262"/>
                          <a:pt x="64629" y="169440"/>
                        </a:cubicBezTo>
                        <a:cubicBezTo>
                          <a:pt x="64486" y="168940"/>
                          <a:pt x="64450" y="168261"/>
                          <a:pt x="64486" y="167618"/>
                        </a:cubicBezTo>
                        <a:cubicBezTo>
                          <a:pt x="64557" y="167618"/>
                          <a:pt x="64629" y="167511"/>
                          <a:pt x="64700" y="167582"/>
                        </a:cubicBezTo>
                        <a:cubicBezTo>
                          <a:pt x="65343" y="163725"/>
                          <a:pt x="64950" y="164332"/>
                          <a:pt x="64343" y="166046"/>
                        </a:cubicBezTo>
                        <a:cubicBezTo>
                          <a:pt x="64236" y="165939"/>
                          <a:pt x="64021" y="166046"/>
                          <a:pt x="63664" y="166511"/>
                        </a:cubicBezTo>
                        <a:cubicBezTo>
                          <a:pt x="65772" y="162868"/>
                          <a:pt x="66450" y="155581"/>
                          <a:pt x="68093" y="155509"/>
                        </a:cubicBezTo>
                        <a:cubicBezTo>
                          <a:pt x="70879" y="144151"/>
                          <a:pt x="71915" y="135685"/>
                          <a:pt x="74451" y="126220"/>
                        </a:cubicBezTo>
                        <a:cubicBezTo>
                          <a:pt x="75559" y="125434"/>
                          <a:pt x="75451" y="127827"/>
                          <a:pt x="74844" y="130578"/>
                        </a:cubicBezTo>
                        <a:lnTo>
                          <a:pt x="76773" y="123934"/>
                        </a:lnTo>
                        <a:cubicBezTo>
                          <a:pt x="77809" y="124363"/>
                          <a:pt x="76094" y="127899"/>
                          <a:pt x="75630" y="130006"/>
                        </a:cubicBezTo>
                        <a:cubicBezTo>
                          <a:pt x="79952" y="122827"/>
                          <a:pt x="79452" y="113361"/>
                          <a:pt x="84524" y="104967"/>
                        </a:cubicBezTo>
                        <a:lnTo>
                          <a:pt x="84417" y="102789"/>
                        </a:lnTo>
                        <a:lnTo>
                          <a:pt x="84774" y="102324"/>
                        </a:lnTo>
                        <a:cubicBezTo>
                          <a:pt x="84310" y="102181"/>
                          <a:pt x="84524" y="99931"/>
                          <a:pt x="84953" y="98538"/>
                        </a:cubicBezTo>
                        <a:cubicBezTo>
                          <a:pt x="86381" y="97645"/>
                          <a:pt x="86989" y="99467"/>
                          <a:pt x="88739" y="95038"/>
                        </a:cubicBezTo>
                        <a:cubicBezTo>
                          <a:pt x="91061" y="91930"/>
                          <a:pt x="92525" y="85036"/>
                          <a:pt x="94132" y="80321"/>
                        </a:cubicBezTo>
                        <a:cubicBezTo>
                          <a:pt x="92846" y="82679"/>
                          <a:pt x="92739" y="81679"/>
                          <a:pt x="92882" y="80464"/>
                        </a:cubicBezTo>
                        <a:cubicBezTo>
                          <a:pt x="93882" y="78286"/>
                          <a:pt x="95347" y="77464"/>
                          <a:pt x="95740" y="75607"/>
                        </a:cubicBezTo>
                        <a:lnTo>
                          <a:pt x="97026" y="75964"/>
                        </a:lnTo>
                        <a:cubicBezTo>
                          <a:pt x="95490" y="76285"/>
                          <a:pt x="98526" y="69749"/>
                          <a:pt x="98454" y="68713"/>
                        </a:cubicBezTo>
                        <a:cubicBezTo>
                          <a:pt x="99919" y="67927"/>
                          <a:pt x="97561" y="72428"/>
                          <a:pt x="97954" y="73285"/>
                        </a:cubicBezTo>
                        <a:cubicBezTo>
                          <a:pt x="102133" y="64677"/>
                          <a:pt x="100062" y="68963"/>
                          <a:pt x="104241" y="60390"/>
                        </a:cubicBezTo>
                        <a:cubicBezTo>
                          <a:pt x="105741" y="55425"/>
                          <a:pt x="102705" y="60640"/>
                          <a:pt x="102812" y="57926"/>
                        </a:cubicBezTo>
                        <a:cubicBezTo>
                          <a:pt x="104705" y="53818"/>
                          <a:pt x="106062" y="49496"/>
                          <a:pt x="109420" y="45531"/>
                        </a:cubicBezTo>
                        <a:lnTo>
                          <a:pt x="107563" y="46317"/>
                        </a:lnTo>
                        <a:cubicBezTo>
                          <a:pt x="111206" y="38566"/>
                          <a:pt x="114421" y="34566"/>
                          <a:pt x="118885" y="30815"/>
                        </a:cubicBezTo>
                        <a:cubicBezTo>
                          <a:pt x="127422" y="17064"/>
                          <a:pt x="130315" y="8348"/>
                          <a:pt x="130387" y="4026"/>
                        </a:cubicBezTo>
                        <a:cubicBezTo>
                          <a:pt x="130637" y="-367"/>
                          <a:pt x="129315" y="-760"/>
                          <a:pt x="127422" y="919"/>
                        </a:cubicBezTo>
                        <a:cubicBezTo>
                          <a:pt x="125601" y="2383"/>
                          <a:pt x="123243" y="5348"/>
                          <a:pt x="121064" y="7777"/>
                        </a:cubicBezTo>
                        <a:cubicBezTo>
                          <a:pt x="118743" y="10384"/>
                          <a:pt x="116957" y="12384"/>
                          <a:pt x="116957" y="12384"/>
                        </a:cubicBezTo>
                        <a:cubicBezTo>
                          <a:pt x="108884" y="20493"/>
                          <a:pt x="101598" y="29351"/>
                          <a:pt x="96775" y="38923"/>
                        </a:cubicBezTo>
                        <a:cubicBezTo>
                          <a:pt x="91811" y="48460"/>
                          <a:pt x="87774" y="58747"/>
                          <a:pt x="81702" y="7264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5" name="Graphic 511">
                  <a:extLst>
                    <a:ext uri="{FF2B5EF4-FFF2-40B4-BE49-F238E27FC236}">
                      <a16:creationId xmlns:a16="http://schemas.microsoft.com/office/drawing/2014/main" id="{397C3000-B619-AC44-86D3-9B14689AB6FD}"/>
                    </a:ext>
                  </a:extLst>
                </p:cNvPr>
                <p:cNvGrpSpPr/>
                <p:nvPr/>
              </p:nvGrpSpPr>
              <p:grpSpPr>
                <a:xfrm>
                  <a:off x="7150845" y="1560337"/>
                  <a:ext cx="161698" cy="739287"/>
                  <a:chOff x="7150845" y="1560337"/>
                  <a:chExt cx="161698" cy="739287"/>
                </a:xfrm>
                <a:grpFill/>
              </p:grpSpPr>
              <p:sp>
                <p:nvSpPr>
                  <p:cNvPr id="336" name="Freeform 335">
                    <a:extLst>
                      <a:ext uri="{FF2B5EF4-FFF2-40B4-BE49-F238E27FC236}">
                        <a16:creationId xmlns:a16="http://schemas.microsoft.com/office/drawing/2014/main" id="{38C99808-E86D-5841-B076-B037A7E5716D}"/>
                      </a:ext>
                    </a:extLst>
                  </p:cNvPr>
                  <p:cNvSpPr/>
                  <p:nvPr/>
                </p:nvSpPr>
                <p:spPr>
                  <a:xfrm>
                    <a:off x="7292208" y="1670315"/>
                    <a:ext cx="236" cy="2035"/>
                  </a:xfrm>
                  <a:custGeom>
                    <a:avLst/>
                    <a:gdLst>
                      <a:gd name="connsiteX0" fmla="*/ 0 w 236"/>
                      <a:gd name="connsiteY0" fmla="*/ 0 h 2035"/>
                      <a:gd name="connsiteX1" fmla="*/ 71 w 236"/>
                      <a:gd name="connsiteY1" fmla="*/ 2036 h 2035"/>
                      <a:gd name="connsiteX2" fmla="*/ 0 w 236"/>
                      <a:gd name="connsiteY2" fmla="*/ 0 h 2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" h="2035">
                        <a:moveTo>
                          <a:pt x="0" y="0"/>
                        </a:moveTo>
                        <a:lnTo>
                          <a:pt x="71" y="2036"/>
                        </a:lnTo>
                        <a:cubicBezTo>
                          <a:pt x="286" y="1964"/>
                          <a:pt x="321" y="1429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7" name="Freeform 336">
                    <a:extLst>
                      <a:ext uri="{FF2B5EF4-FFF2-40B4-BE49-F238E27FC236}">
                        <a16:creationId xmlns:a16="http://schemas.microsoft.com/office/drawing/2014/main" id="{7A8892A6-8130-E54F-94E8-015A87E3468D}"/>
                      </a:ext>
                    </a:extLst>
                  </p:cNvPr>
                  <p:cNvSpPr/>
                  <p:nvPr/>
                </p:nvSpPr>
                <p:spPr>
                  <a:xfrm>
                    <a:off x="7244488" y="2172235"/>
                    <a:ext cx="142" cy="464"/>
                  </a:xfrm>
                  <a:custGeom>
                    <a:avLst/>
                    <a:gdLst>
                      <a:gd name="connsiteX0" fmla="*/ 143 w 142"/>
                      <a:gd name="connsiteY0" fmla="*/ 0 h 464"/>
                      <a:gd name="connsiteX1" fmla="*/ 0 w 142"/>
                      <a:gd name="connsiteY1" fmla="*/ 464 h 464"/>
                      <a:gd name="connsiteX2" fmla="*/ 143 w 142"/>
                      <a:gd name="connsiteY2" fmla="*/ 0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464">
                        <a:moveTo>
                          <a:pt x="143" y="0"/>
                        </a:moveTo>
                        <a:cubicBezTo>
                          <a:pt x="107" y="179"/>
                          <a:pt x="71" y="286"/>
                          <a:pt x="0" y="464"/>
                        </a:cubicBezTo>
                        <a:cubicBezTo>
                          <a:pt x="143" y="143"/>
                          <a:pt x="143" y="36"/>
                          <a:pt x="143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8" name="Freeform 337">
                    <a:extLst>
                      <a:ext uri="{FF2B5EF4-FFF2-40B4-BE49-F238E27FC236}">
                        <a16:creationId xmlns:a16="http://schemas.microsoft.com/office/drawing/2014/main" id="{F083DF9F-AFCE-6B49-A2C2-FCB42D629B97}"/>
                      </a:ext>
                    </a:extLst>
                  </p:cNvPr>
                  <p:cNvSpPr/>
                  <p:nvPr/>
                </p:nvSpPr>
                <p:spPr>
                  <a:xfrm>
                    <a:off x="7290494" y="1748468"/>
                    <a:ext cx="178" cy="607"/>
                  </a:xfrm>
                  <a:custGeom>
                    <a:avLst/>
                    <a:gdLst>
                      <a:gd name="connsiteX0" fmla="*/ 179 w 178"/>
                      <a:gd name="connsiteY0" fmla="*/ 607 h 607"/>
                      <a:gd name="connsiteX1" fmla="*/ 179 w 178"/>
                      <a:gd name="connsiteY1" fmla="*/ 500 h 607"/>
                      <a:gd name="connsiteX2" fmla="*/ 0 w 178"/>
                      <a:gd name="connsiteY2" fmla="*/ 0 h 607"/>
                      <a:gd name="connsiteX3" fmla="*/ 179 w 178"/>
                      <a:gd name="connsiteY3" fmla="*/ 607 h 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" h="607">
                        <a:moveTo>
                          <a:pt x="179" y="607"/>
                        </a:moveTo>
                        <a:cubicBezTo>
                          <a:pt x="179" y="572"/>
                          <a:pt x="179" y="500"/>
                          <a:pt x="179" y="500"/>
                        </a:cubicBezTo>
                        <a:cubicBezTo>
                          <a:pt x="107" y="321"/>
                          <a:pt x="71" y="179"/>
                          <a:pt x="0" y="0"/>
                        </a:cubicBezTo>
                        <a:lnTo>
                          <a:pt x="179" y="6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9" name="Freeform 338">
                    <a:extLst>
                      <a:ext uri="{FF2B5EF4-FFF2-40B4-BE49-F238E27FC236}">
                        <a16:creationId xmlns:a16="http://schemas.microsoft.com/office/drawing/2014/main" id="{332C4BA9-ECF6-164A-B735-1799E3CDF193}"/>
                      </a:ext>
                    </a:extLst>
                  </p:cNvPr>
                  <p:cNvSpPr/>
                  <p:nvPr/>
                </p:nvSpPr>
                <p:spPr>
                  <a:xfrm>
                    <a:off x="7150845" y="1560337"/>
                    <a:ext cx="161698" cy="739287"/>
                  </a:xfrm>
                  <a:custGeom>
                    <a:avLst/>
                    <a:gdLst>
                      <a:gd name="connsiteX0" fmla="*/ 120682 w 161698"/>
                      <a:gd name="connsiteY0" fmla="*/ 90047 h 739287"/>
                      <a:gd name="connsiteX1" fmla="*/ 134220 w 161698"/>
                      <a:gd name="connsiteY1" fmla="*/ 149912 h 739287"/>
                      <a:gd name="connsiteX2" fmla="*/ 139792 w 161698"/>
                      <a:gd name="connsiteY2" fmla="*/ 188631 h 739287"/>
                      <a:gd name="connsiteX3" fmla="*/ 142542 w 161698"/>
                      <a:gd name="connsiteY3" fmla="*/ 212277 h 739287"/>
                      <a:gd name="connsiteX4" fmla="*/ 141614 w 161698"/>
                      <a:gd name="connsiteY4" fmla="*/ 215063 h 739287"/>
                      <a:gd name="connsiteX5" fmla="*/ 142006 w 161698"/>
                      <a:gd name="connsiteY5" fmla="*/ 222956 h 739287"/>
                      <a:gd name="connsiteX6" fmla="*/ 141721 w 161698"/>
                      <a:gd name="connsiteY6" fmla="*/ 222814 h 739287"/>
                      <a:gd name="connsiteX7" fmla="*/ 142506 w 161698"/>
                      <a:gd name="connsiteY7" fmla="*/ 232636 h 739287"/>
                      <a:gd name="connsiteX8" fmla="*/ 142221 w 161698"/>
                      <a:gd name="connsiteY8" fmla="*/ 232493 h 739287"/>
                      <a:gd name="connsiteX9" fmla="*/ 142399 w 161698"/>
                      <a:gd name="connsiteY9" fmla="*/ 237030 h 739287"/>
                      <a:gd name="connsiteX10" fmla="*/ 141971 w 161698"/>
                      <a:gd name="connsiteY10" fmla="*/ 236244 h 739287"/>
                      <a:gd name="connsiteX11" fmla="*/ 142578 w 161698"/>
                      <a:gd name="connsiteY11" fmla="*/ 255353 h 739287"/>
                      <a:gd name="connsiteX12" fmla="*/ 143792 w 161698"/>
                      <a:gd name="connsiteY12" fmla="*/ 254853 h 739287"/>
                      <a:gd name="connsiteX13" fmla="*/ 143149 w 161698"/>
                      <a:gd name="connsiteY13" fmla="*/ 283428 h 739287"/>
                      <a:gd name="connsiteX14" fmla="*/ 142864 w 161698"/>
                      <a:gd name="connsiteY14" fmla="*/ 283250 h 739287"/>
                      <a:gd name="connsiteX15" fmla="*/ 142149 w 161698"/>
                      <a:gd name="connsiteY15" fmla="*/ 320611 h 739287"/>
                      <a:gd name="connsiteX16" fmla="*/ 141185 w 161698"/>
                      <a:gd name="connsiteY16" fmla="*/ 321183 h 739287"/>
                      <a:gd name="connsiteX17" fmla="*/ 142935 w 161698"/>
                      <a:gd name="connsiteY17" fmla="*/ 335506 h 739287"/>
                      <a:gd name="connsiteX18" fmla="*/ 140828 w 161698"/>
                      <a:gd name="connsiteY18" fmla="*/ 340007 h 739287"/>
                      <a:gd name="connsiteX19" fmla="*/ 141471 w 161698"/>
                      <a:gd name="connsiteY19" fmla="*/ 348258 h 739287"/>
                      <a:gd name="connsiteX20" fmla="*/ 141256 w 161698"/>
                      <a:gd name="connsiteY20" fmla="*/ 346436 h 739287"/>
                      <a:gd name="connsiteX21" fmla="*/ 140256 w 161698"/>
                      <a:gd name="connsiteY21" fmla="*/ 357509 h 739287"/>
                      <a:gd name="connsiteX22" fmla="*/ 142506 w 161698"/>
                      <a:gd name="connsiteY22" fmla="*/ 355580 h 739287"/>
                      <a:gd name="connsiteX23" fmla="*/ 139685 w 161698"/>
                      <a:gd name="connsiteY23" fmla="*/ 362438 h 739287"/>
                      <a:gd name="connsiteX24" fmla="*/ 141328 w 161698"/>
                      <a:gd name="connsiteY24" fmla="*/ 362581 h 739287"/>
                      <a:gd name="connsiteX25" fmla="*/ 134398 w 161698"/>
                      <a:gd name="connsiteY25" fmla="*/ 382691 h 739287"/>
                      <a:gd name="connsiteX26" fmla="*/ 118468 w 161698"/>
                      <a:gd name="connsiteY26" fmla="*/ 480453 h 739287"/>
                      <a:gd name="connsiteX27" fmla="*/ 117003 w 161698"/>
                      <a:gd name="connsiteY27" fmla="*/ 481560 h 739287"/>
                      <a:gd name="connsiteX28" fmla="*/ 116217 w 161698"/>
                      <a:gd name="connsiteY28" fmla="*/ 491133 h 739287"/>
                      <a:gd name="connsiteX29" fmla="*/ 116325 w 161698"/>
                      <a:gd name="connsiteY29" fmla="*/ 494776 h 739287"/>
                      <a:gd name="connsiteX30" fmla="*/ 115003 w 161698"/>
                      <a:gd name="connsiteY30" fmla="*/ 495848 h 739287"/>
                      <a:gd name="connsiteX31" fmla="*/ 114610 w 161698"/>
                      <a:gd name="connsiteY31" fmla="*/ 501563 h 739287"/>
                      <a:gd name="connsiteX32" fmla="*/ 112789 w 161698"/>
                      <a:gd name="connsiteY32" fmla="*/ 504742 h 739287"/>
                      <a:gd name="connsiteX33" fmla="*/ 103966 w 161698"/>
                      <a:gd name="connsiteY33" fmla="*/ 540675 h 739287"/>
                      <a:gd name="connsiteX34" fmla="*/ 98180 w 161698"/>
                      <a:gd name="connsiteY34" fmla="*/ 553641 h 739287"/>
                      <a:gd name="connsiteX35" fmla="*/ 96608 w 161698"/>
                      <a:gd name="connsiteY35" fmla="*/ 557427 h 739287"/>
                      <a:gd name="connsiteX36" fmla="*/ 94893 w 161698"/>
                      <a:gd name="connsiteY36" fmla="*/ 561927 h 739287"/>
                      <a:gd name="connsiteX37" fmla="*/ 92250 w 161698"/>
                      <a:gd name="connsiteY37" fmla="*/ 571143 h 739287"/>
                      <a:gd name="connsiteX38" fmla="*/ 84356 w 161698"/>
                      <a:gd name="connsiteY38" fmla="*/ 602075 h 739287"/>
                      <a:gd name="connsiteX39" fmla="*/ 75641 w 161698"/>
                      <a:gd name="connsiteY39" fmla="*/ 619077 h 739287"/>
                      <a:gd name="connsiteX40" fmla="*/ 64747 w 161698"/>
                      <a:gd name="connsiteY40" fmla="*/ 635222 h 739287"/>
                      <a:gd name="connsiteX41" fmla="*/ 51638 w 161698"/>
                      <a:gd name="connsiteY41" fmla="*/ 653117 h 739287"/>
                      <a:gd name="connsiteX42" fmla="*/ 47816 w 161698"/>
                      <a:gd name="connsiteY42" fmla="*/ 662797 h 739287"/>
                      <a:gd name="connsiteX43" fmla="*/ 44851 w 161698"/>
                      <a:gd name="connsiteY43" fmla="*/ 671905 h 739287"/>
                      <a:gd name="connsiteX44" fmla="*/ 44173 w 161698"/>
                      <a:gd name="connsiteY44" fmla="*/ 674763 h 739287"/>
                      <a:gd name="connsiteX45" fmla="*/ 33743 w 161698"/>
                      <a:gd name="connsiteY45" fmla="*/ 695301 h 739287"/>
                      <a:gd name="connsiteX46" fmla="*/ 25956 w 161698"/>
                      <a:gd name="connsiteY46" fmla="*/ 709160 h 739287"/>
                      <a:gd name="connsiteX47" fmla="*/ 9383 w 161698"/>
                      <a:gd name="connsiteY47" fmla="*/ 730020 h 739287"/>
                      <a:gd name="connsiteX48" fmla="*/ 167 w 161698"/>
                      <a:gd name="connsiteY48" fmla="*/ 737521 h 739287"/>
                      <a:gd name="connsiteX49" fmla="*/ 9097 w 161698"/>
                      <a:gd name="connsiteY49" fmla="*/ 739057 h 739287"/>
                      <a:gd name="connsiteX50" fmla="*/ 31243 w 161698"/>
                      <a:gd name="connsiteY50" fmla="*/ 726162 h 739287"/>
                      <a:gd name="connsiteX51" fmla="*/ 31171 w 161698"/>
                      <a:gd name="connsiteY51" fmla="*/ 726877 h 739287"/>
                      <a:gd name="connsiteX52" fmla="*/ 46780 w 161698"/>
                      <a:gd name="connsiteY52" fmla="*/ 700052 h 739287"/>
                      <a:gd name="connsiteX53" fmla="*/ 53960 w 161698"/>
                      <a:gd name="connsiteY53" fmla="*/ 688193 h 739287"/>
                      <a:gd name="connsiteX54" fmla="*/ 53995 w 161698"/>
                      <a:gd name="connsiteY54" fmla="*/ 688550 h 739287"/>
                      <a:gd name="connsiteX55" fmla="*/ 63497 w 161698"/>
                      <a:gd name="connsiteY55" fmla="*/ 666155 h 739287"/>
                      <a:gd name="connsiteX56" fmla="*/ 63532 w 161698"/>
                      <a:gd name="connsiteY56" fmla="*/ 668584 h 739287"/>
                      <a:gd name="connsiteX57" fmla="*/ 66283 w 161698"/>
                      <a:gd name="connsiteY57" fmla="*/ 660547 h 739287"/>
                      <a:gd name="connsiteX58" fmla="*/ 68854 w 161698"/>
                      <a:gd name="connsiteY58" fmla="*/ 657332 h 739287"/>
                      <a:gd name="connsiteX59" fmla="*/ 80749 w 161698"/>
                      <a:gd name="connsiteY59" fmla="*/ 639759 h 739287"/>
                      <a:gd name="connsiteX60" fmla="*/ 88321 w 161698"/>
                      <a:gd name="connsiteY60" fmla="*/ 622471 h 739287"/>
                      <a:gd name="connsiteX61" fmla="*/ 88393 w 161698"/>
                      <a:gd name="connsiteY61" fmla="*/ 623185 h 739287"/>
                      <a:gd name="connsiteX62" fmla="*/ 93179 w 161698"/>
                      <a:gd name="connsiteY62" fmla="*/ 612327 h 739287"/>
                      <a:gd name="connsiteX63" fmla="*/ 93786 w 161698"/>
                      <a:gd name="connsiteY63" fmla="*/ 611934 h 739287"/>
                      <a:gd name="connsiteX64" fmla="*/ 97822 w 161698"/>
                      <a:gd name="connsiteY64" fmla="*/ 602147 h 739287"/>
                      <a:gd name="connsiteX65" fmla="*/ 100966 w 161698"/>
                      <a:gd name="connsiteY65" fmla="*/ 592717 h 739287"/>
                      <a:gd name="connsiteX66" fmla="*/ 101930 w 161698"/>
                      <a:gd name="connsiteY66" fmla="*/ 592717 h 739287"/>
                      <a:gd name="connsiteX67" fmla="*/ 104466 w 161698"/>
                      <a:gd name="connsiteY67" fmla="*/ 582359 h 739287"/>
                      <a:gd name="connsiteX68" fmla="*/ 103287 w 161698"/>
                      <a:gd name="connsiteY68" fmla="*/ 586109 h 739287"/>
                      <a:gd name="connsiteX69" fmla="*/ 107145 w 161698"/>
                      <a:gd name="connsiteY69" fmla="*/ 571357 h 739287"/>
                      <a:gd name="connsiteX70" fmla="*/ 108359 w 161698"/>
                      <a:gd name="connsiteY70" fmla="*/ 560856 h 739287"/>
                      <a:gd name="connsiteX71" fmla="*/ 110824 w 161698"/>
                      <a:gd name="connsiteY71" fmla="*/ 549890 h 739287"/>
                      <a:gd name="connsiteX72" fmla="*/ 112503 w 161698"/>
                      <a:gd name="connsiteY72" fmla="*/ 548176 h 739287"/>
                      <a:gd name="connsiteX73" fmla="*/ 113931 w 161698"/>
                      <a:gd name="connsiteY73" fmla="*/ 549855 h 739287"/>
                      <a:gd name="connsiteX74" fmla="*/ 119039 w 161698"/>
                      <a:gd name="connsiteY74" fmla="*/ 535674 h 739287"/>
                      <a:gd name="connsiteX75" fmla="*/ 120111 w 161698"/>
                      <a:gd name="connsiteY75" fmla="*/ 535710 h 739287"/>
                      <a:gd name="connsiteX76" fmla="*/ 125183 w 161698"/>
                      <a:gd name="connsiteY76" fmla="*/ 514814 h 739287"/>
                      <a:gd name="connsiteX77" fmla="*/ 129398 w 161698"/>
                      <a:gd name="connsiteY77" fmla="*/ 500563 h 739287"/>
                      <a:gd name="connsiteX78" fmla="*/ 131469 w 161698"/>
                      <a:gd name="connsiteY78" fmla="*/ 497419 h 739287"/>
                      <a:gd name="connsiteX79" fmla="*/ 131791 w 161698"/>
                      <a:gd name="connsiteY79" fmla="*/ 490311 h 739287"/>
                      <a:gd name="connsiteX80" fmla="*/ 133863 w 161698"/>
                      <a:gd name="connsiteY80" fmla="*/ 487775 h 739287"/>
                      <a:gd name="connsiteX81" fmla="*/ 139792 w 161698"/>
                      <a:gd name="connsiteY81" fmla="*/ 456200 h 739287"/>
                      <a:gd name="connsiteX82" fmla="*/ 139720 w 161698"/>
                      <a:gd name="connsiteY82" fmla="*/ 444913 h 739287"/>
                      <a:gd name="connsiteX83" fmla="*/ 142399 w 161698"/>
                      <a:gd name="connsiteY83" fmla="*/ 439698 h 739287"/>
                      <a:gd name="connsiteX84" fmla="*/ 141935 w 161698"/>
                      <a:gd name="connsiteY84" fmla="*/ 441269 h 739287"/>
                      <a:gd name="connsiteX85" fmla="*/ 142792 w 161698"/>
                      <a:gd name="connsiteY85" fmla="*/ 442269 h 739287"/>
                      <a:gd name="connsiteX86" fmla="*/ 145471 w 161698"/>
                      <a:gd name="connsiteY86" fmla="*/ 422231 h 739287"/>
                      <a:gd name="connsiteX87" fmla="*/ 144007 w 161698"/>
                      <a:gd name="connsiteY87" fmla="*/ 425089 h 739287"/>
                      <a:gd name="connsiteX88" fmla="*/ 145257 w 161698"/>
                      <a:gd name="connsiteY88" fmla="*/ 418588 h 739287"/>
                      <a:gd name="connsiteX89" fmla="*/ 145864 w 161698"/>
                      <a:gd name="connsiteY89" fmla="*/ 420088 h 739287"/>
                      <a:gd name="connsiteX90" fmla="*/ 148007 w 161698"/>
                      <a:gd name="connsiteY90" fmla="*/ 410444 h 739287"/>
                      <a:gd name="connsiteX91" fmla="*/ 146721 w 161698"/>
                      <a:gd name="connsiteY91" fmla="*/ 411623 h 739287"/>
                      <a:gd name="connsiteX92" fmla="*/ 149507 w 161698"/>
                      <a:gd name="connsiteY92" fmla="*/ 399943 h 739287"/>
                      <a:gd name="connsiteX93" fmla="*/ 147829 w 161698"/>
                      <a:gd name="connsiteY93" fmla="*/ 399157 h 739287"/>
                      <a:gd name="connsiteX94" fmla="*/ 153615 w 161698"/>
                      <a:gd name="connsiteY94" fmla="*/ 375333 h 739287"/>
                      <a:gd name="connsiteX95" fmla="*/ 152758 w 161698"/>
                      <a:gd name="connsiteY95" fmla="*/ 371439 h 739287"/>
                      <a:gd name="connsiteX96" fmla="*/ 153829 w 161698"/>
                      <a:gd name="connsiteY96" fmla="*/ 371332 h 739287"/>
                      <a:gd name="connsiteX97" fmla="*/ 156544 w 161698"/>
                      <a:gd name="connsiteY97" fmla="*/ 359616 h 739287"/>
                      <a:gd name="connsiteX98" fmla="*/ 157151 w 161698"/>
                      <a:gd name="connsiteY98" fmla="*/ 360474 h 739287"/>
                      <a:gd name="connsiteX99" fmla="*/ 155294 w 161698"/>
                      <a:gd name="connsiteY99" fmla="*/ 357902 h 739287"/>
                      <a:gd name="connsiteX100" fmla="*/ 156187 w 161698"/>
                      <a:gd name="connsiteY100" fmla="*/ 344865 h 739287"/>
                      <a:gd name="connsiteX101" fmla="*/ 154651 w 161698"/>
                      <a:gd name="connsiteY101" fmla="*/ 342043 h 739287"/>
                      <a:gd name="connsiteX102" fmla="*/ 155544 w 161698"/>
                      <a:gd name="connsiteY102" fmla="*/ 343221 h 739287"/>
                      <a:gd name="connsiteX103" fmla="*/ 155580 w 161698"/>
                      <a:gd name="connsiteY103" fmla="*/ 338471 h 739287"/>
                      <a:gd name="connsiteX104" fmla="*/ 157115 w 161698"/>
                      <a:gd name="connsiteY104" fmla="*/ 335863 h 739287"/>
                      <a:gd name="connsiteX105" fmla="*/ 158151 w 161698"/>
                      <a:gd name="connsiteY105" fmla="*/ 338328 h 739287"/>
                      <a:gd name="connsiteX106" fmla="*/ 156901 w 161698"/>
                      <a:gd name="connsiteY106" fmla="*/ 331577 h 739287"/>
                      <a:gd name="connsiteX107" fmla="*/ 159151 w 161698"/>
                      <a:gd name="connsiteY107" fmla="*/ 316468 h 739287"/>
                      <a:gd name="connsiteX108" fmla="*/ 158973 w 161698"/>
                      <a:gd name="connsiteY108" fmla="*/ 303038 h 739287"/>
                      <a:gd name="connsiteX109" fmla="*/ 161545 w 161698"/>
                      <a:gd name="connsiteY109" fmla="*/ 301038 h 739287"/>
                      <a:gd name="connsiteX110" fmla="*/ 161152 w 161698"/>
                      <a:gd name="connsiteY110" fmla="*/ 286500 h 739287"/>
                      <a:gd name="connsiteX111" fmla="*/ 161259 w 161698"/>
                      <a:gd name="connsiteY111" fmla="*/ 287143 h 739287"/>
                      <a:gd name="connsiteX112" fmla="*/ 161366 w 161698"/>
                      <a:gd name="connsiteY112" fmla="*/ 255032 h 739287"/>
                      <a:gd name="connsiteX113" fmla="*/ 159259 w 161698"/>
                      <a:gd name="connsiteY113" fmla="*/ 251174 h 739287"/>
                      <a:gd name="connsiteX114" fmla="*/ 157437 w 161698"/>
                      <a:gd name="connsiteY114" fmla="*/ 226350 h 739287"/>
                      <a:gd name="connsiteX115" fmla="*/ 158723 w 161698"/>
                      <a:gd name="connsiteY115" fmla="*/ 217527 h 739287"/>
                      <a:gd name="connsiteX116" fmla="*/ 159009 w 161698"/>
                      <a:gd name="connsiteY116" fmla="*/ 218777 h 739287"/>
                      <a:gd name="connsiteX117" fmla="*/ 158044 w 161698"/>
                      <a:gd name="connsiteY117" fmla="*/ 198811 h 739287"/>
                      <a:gd name="connsiteX118" fmla="*/ 155187 w 161698"/>
                      <a:gd name="connsiteY118" fmla="*/ 188238 h 739287"/>
                      <a:gd name="connsiteX119" fmla="*/ 155651 w 161698"/>
                      <a:gd name="connsiteY119" fmla="*/ 185202 h 739287"/>
                      <a:gd name="connsiteX120" fmla="*/ 156615 w 161698"/>
                      <a:gd name="connsiteY120" fmla="*/ 183952 h 739287"/>
                      <a:gd name="connsiteX121" fmla="*/ 155865 w 161698"/>
                      <a:gd name="connsiteY121" fmla="*/ 182201 h 739287"/>
                      <a:gd name="connsiteX122" fmla="*/ 156080 w 161698"/>
                      <a:gd name="connsiteY122" fmla="*/ 182094 h 739287"/>
                      <a:gd name="connsiteX123" fmla="*/ 155222 w 161698"/>
                      <a:gd name="connsiteY123" fmla="*/ 180701 h 739287"/>
                      <a:gd name="connsiteX124" fmla="*/ 154722 w 161698"/>
                      <a:gd name="connsiteY124" fmla="*/ 181380 h 739287"/>
                      <a:gd name="connsiteX125" fmla="*/ 154829 w 161698"/>
                      <a:gd name="connsiteY125" fmla="*/ 169021 h 739287"/>
                      <a:gd name="connsiteX126" fmla="*/ 147114 w 161698"/>
                      <a:gd name="connsiteY126" fmla="*/ 138589 h 739287"/>
                      <a:gd name="connsiteX127" fmla="*/ 149793 w 161698"/>
                      <a:gd name="connsiteY127" fmla="*/ 142303 h 739287"/>
                      <a:gd name="connsiteX128" fmla="*/ 147829 w 161698"/>
                      <a:gd name="connsiteY128" fmla="*/ 135267 h 739287"/>
                      <a:gd name="connsiteX129" fmla="*/ 150186 w 161698"/>
                      <a:gd name="connsiteY129" fmla="*/ 141339 h 739287"/>
                      <a:gd name="connsiteX130" fmla="*/ 142828 w 161698"/>
                      <a:gd name="connsiteY130" fmla="*/ 114550 h 739287"/>
                      <a:gd name="connsiteX131" fmla="*/ 141399 w 161698"/>
                      <a:gd name="connsiteY131" fmla="*/ 112836 h 739287"/>
                      <a:gd name="connsiteX132" fmla="*/ 141364 w 161698"/>
                      <a:gd name="connsiteY132" fmla="*/ 112228 h 739287"/>
                      <a:gd name="connsiteX133" fmla="*/ 139149 w 161698"/>
                      <a:gd name="connsiteY133" fmla="*/ 109049 h 739287"/>
                      <a:gd name="connsiteX134" fmla="*/ 140006 w 161698"/>
                      <a:gd name="connsiteY134" fmla="*/ 103870 h 739287"/>
                      <a:gd name="connsiteX135" fmla="*/ 135220 w 161698"/>
                      <a:gd name="connsiteY135" fmla="*/ 88690 h 739287"/>
                      <a:gd name="connsiteX136" fmla="*/ 134363 w 161698"/>
                      <a:gd name="connsiteY136" fmla="*/ 89583 h 739287"/>
                      <a:gd name="connsiteX137" fmla="*/ 133398 w 161698"/>
                      <a:gd name="connsiteY137" fmla="*/ 83832 h 739287"/>
                      <a:gd name="connsiteX138" fmla="*/ 134613 w 161698"/>
                      <a:gd name="connsiteY138" fmla="*/ 83296 h 739287"/>
                      <a:gd name="connsiteX139" fmla="*/ 130934 w 161698"/>
                      <a:gd name="connsiteY139" fmla="*/ 76581 h 739287"/>
                      <a:gd name="connsiteX140" fmla="*/ 133613 w 161698"/>
                      <a:gd name="connsiteY140" fmla="*/ 80546 h 739287"/>
                      <a:gd name="connsiteX141" fmla="*/ 129683 w 161698"/>
                      <a:gd name="connsiteY141" fmla="*/ 66151 h 739287"/>
                      <a:gd name="connsiteX142" fmla="*/ 126969 w 161698"/>
                      <a:gd name="connsiteY142" fmla="*/ 65222 h 739287"/>
                      <a:gd name="connsiteX143" fmla="*/ 122933 w 161698"/>
                      <a:gd name="connsiteY143" fmla="*/ 51185 h 739287"/>
                      <a:gd name="connsiteX144" fmla="*/ 122218 w 161698"/>
                      <a:gd name="connsiteY144" fmla="*/ 53150 h 739287"/>
                      <a:gd name="connsiteX145" fmla="*/ 117575 w 161698"/>
                      <a:gd name="connsiteY145" fmla="*/ 33754 h 739287"/>
                      <a:gd name="connsiteX146" fmla="*/ 107609 w 161698"/>
                      <a:gd name="connsiteY146" fmla="*/ 18717 h 739287"/>
                      <a:gd name="connsiteX147" fmla="*/ 102109 w 161698"/>
                      <a:gd name="connsiteY147" fmla="*/ 9073 h 739287"/>
                      <a:gd name="connsiteX148" fmla="*/ 101466 w 161698"/>
                      <a:gd name="connsiteY148" fmla="*/ 7430 h 739287"/>
                      <a:gd name="connsiteX149" fmla="*/ 104609 w 161698"/>
                      <a:gd name="connsiteY149" fmla="*/ 5679 h 739287"/>
                      <a:gd name="connsiteX150" fmla="*/ 103430 w 161698"/>
                      <a:gd name="connsiteY150" fmla="*/ 107 h 739287"/>
                      <a:gd name="connsiteX151" fmla="*/ 96894 w 161698"/>
                      <a:gd name="connsiteY151" fmla="*/ 0 h 739287"/>
                      <a:gd name="connsiteX152" fmla="*/ 96429 w 161698"/>
                      <a:gd name="connsiteY152" fmla="*/ 9644 h 739287"/>
                      <a:gd name="connsiteX153" fmla="*/ 98287 w 161698"/>
                      <a:gd name="connsiteY153" fmla="*/ 21503 h 739287"/>
                      <a:gd name="connsiteX154" fmla="*/ 100108 w 161698"/>
                      <a:gd name="connsiteY154" fmla="*/ 26575 h 739287"/>
                      <a:gd name="connsiteX155" fmla="*/ 103216 w 161698"/>
                      <a:gd name="connsiteY155" fmla="*/ 34683 h 739287"/>
                      <a:gd name="connsiteX156" fmla="*/ 104180 w 161698"/>
                      <a:gd name="connsiteY156" fmla="*/ 37683 h 739287"/>
                      <a:gd name="connsiteX157" fmla="*/ 105109 w 161698"/>
                      <a:gd name="connsiteY157" fmla="*/ 41362 h 739287"/>
                      <a:gd name="connsiteX158" fmla="*/ 109431 w 161698"/>
                      <a:gd name="connsiteY158" fmla="*/ 55936 h 739287"/>
                      <a:gd name="connsiteX159" fmla="*/ 120682 w 161698"/>
                      <a:gd name="connsiteY159" fmla="*/ 90047 h 739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</a:cxnLst>
                    <a:rect l="l" t="t" r="r" b="b"/>
                    <a:pathLst>
                      <a:path w="161698" h="739287">
                        <a:moveTo>
                          <a:pt x="120682" y="90047"/>
                        </a:moveTo>
                        <a:cubicBezTo>
                          <a:pt x="126147" y="116800"/>
                          <a:pt x="127719" y="124480"/>
                          <a:pt x="134220" y="149912"/>
                        </a:cubicBezTo>
                        <a:cubicBezTo>
                          <a:pt x="136291" y="162092"/>
                          <a:pt x="138506" y="176165"/>
                          <a:pt x="139792" y="188631"/>
                        </a:cubicBezTo>
                        <a:cubicBezTo>
                          <a:pt x="142078" y="194489"/>
                          <a:pt x="140935" y="205204"/>
                          <a:pt x="142542" y="212277"/>
                        </a:cubicBezTo>
                        <a:lnTo>
                          <a:pt x="141614" y="215063"/>
                        </a:lnTo>
                        <a:cubicBezTo>
                          <a:pt x="142149" y="217492"/>
                          <a:pt x="142542" y="220420"/>
                          <a:pt x="142006" y="222956"/>
                        </a:cubicBezTo>
                        <a:lnTo>
                          <a:pt x="141721" y="222814"/>
                        </a:lnTo>
                        <a:cubicBezTo>
                          <a:pt x="142506" y="226564"/>
                          <a:pt x="142114" y="230779"/>
                          <a:pt x="142506" y="232636"/>
                        </a:cubicBezTo>
                        <a:lnTo>
                          <a:pt x="142221" y="232493"/>
                        </a:lnTo>
                        <a:lnTo>
                          <a:pt x="142399" y="237030"/>
                        </a:lnTo>
                        <a:lnTo>
                          <a:pt x="141971" y="236244"/>
                        </a:lnTo>
                        <a:cubicBezTo>
                          <a:pt x="142828" y="242745"/>
                          <a:pt x="142935" y="249460"/>
                          <a:pt x="142578" y="255353"/>
                        </a:cubicBezTo>
                        <a:lnTo>
                          <a:pt x="143792" y="254853"/>
                        </a:lnTo>
                        <a:cubicBezTo>
                          <a:pt x="142435" y="267462"/>
                          <a:pt x="144935" y="272106"/>
                          <a:pt x="143149" y="283428"/>
                        </a:cubicBezTo>
                        <a:lnTo>
                          <a:pt x="142864" y="283250"/>
                        </a:lnTo>
                        <a:cubicBezTo>
                          <a:pt x="145757" y="297716"/>
                          <a:pt x="140078" y="305788"/>
                          <a:pt x="142149" y="320611"/>
                        </a:cubicBezTo>
                        <a:cubicBezTo>
                          <a:pt x="141899" y="318754"/>
                          <a:pt x="141471" y="321362"/>
                          <a:pt x="141185" y="321183"/>
                        </a:cubicBezTo>
                        <a:cubicBezTo>
                          <a:pt x="141078" y="327969"/>
                          <a:pt x="140578" y="335185"/>
                          <a:pt x="142935" y="335506"/>
                        </a:cubicBezTo>
                        <a:cubicBezTo>
                          <a:pt x="142435" y="340436"/>
                          <a:pt x="141828" y="339435"/>
                          <a:pt x="140828" y="340007"/>
                        </a:cubicBezTo>
                        <a:cubicBezTo>
                          <a:pt x="141864" y="340078"/>
                          <a:pt x="141828" y="344400"/>
                          <a:pt x="141471" y="348258"/>
                        </a:cubicBezTo>
                        <a:lnTo>
                          <a:pt x="141256" y="346436"/>
                        </a:lnTo>
                        <a:lnTo>
                          <a:pt x="140256" y="357509"/>
                        </a:lnTo>
                        <a:lnTo>
                          <a:pt x="142506" y="355580"/>
                        </a:lnTo>
                        <a:cubicBezTo>
                          <a:pt x="141185" y="361367"/>
                          <a:pt x="139935" y="356759"/>
                          <a:pt x="139685" y="362438"/>
                        </a:cubicBezTo>
                        <a:lnTo>
                          <a:pt x="141328" y="362581"/>
                        </a:lnTo>
                        <a:cubicBezTo>
                          <a:pt x="139899" y="370653"/>
                          <a:pt x="136792" y="375047"/>
                          <a:pt x="134398" y="382691"/>
                        </a:cubicBezTo>
                        <a:cubicBezTo>
                          <a:pt x="128755" y="414981"/>
                          <a:pt x="126540" y="450806"/>
                          <a:pt x="118468" y="480453"/>
                        </a:cubicBezTo>
                        <a:lnTo>
                          <a:pt x="117003" y="481560"/>
                        </a:lnTo>
                        <a:cubicBezTo>
                          <a:pt x="115146" y="481810"/>
                          <a:pt x="118075" y="490311"/>
                          <a:pt x="116217" y="491133"/>
                        </a:cubicBezTo>
                        <a:lnTo>
                          <a:pt x="116325" y="494776"/>
                        </a:lnTo>
                        <a:cubicBezTo>
                          <a:pt x="115825" y="495705"/>
                          <a:pt x="115075" y="497669"/>
                          <a:pt x="115003" y="495848"/>
                        </a:cubicBezTo>
                        <a:cubicBezTo>
                          <a:pt x="114289" y="499027"/>
                          <a:pt x="114574" y="499170"/>
                          <a:pt x="114610" y="501563"/>
                        </a:cubicBezTo>
                        <a:lnTo>
                          <a:pt x="112789" y="504742"/>
                        </a:lnTo>
                        <a:cubicBezTo>
                          <a:pt x="109145" y="517029"/>
                          <a:pt x="108538" y="528102"/>
                          <a:pt x="103966" y="540675"/>
                        </a:cubicBezTo>
                        <a:cubicBezTo>
                          <a:pt x="102144" y="544282"/>
                          <a:pt x="100251" y="548783"/>
                          <a:pt x="98180" y="553641"/>
                        </a:cubicBezTo>
                        <a:cubicBezTo>
                          <a:pt x="97644" y="554891"/>
                          <a:pt x="97144" y="556141"/>
                          <a:pt x="96608" y="557427"/>
                        </a:cubicBezTo>
                        <a:cubicBezTo>
                          <a:pt x="96001" y="558891"/>
                          <a:pt x="95429" y="560427"/>
                          <a:pt x="94893" y="561927"/>
                        </a:cubicBezTo>
                        <a:cubicBezTo>
                          <a:pt x="93858" y="564964"/>
                          <a:pt x="92965" y="568071"/>
                          <a:pt x="92250" y="571143"/>
                        </a:cubicBezTo>
                        <a:cubicBezTo>
                          <a:pt x="89393" y="583502"/>
                          <a:pt x="87857" y="594574"/>
                          <a:pt x="84356" y="602075"/>
                        </a:cubicBezTo>
                        <a:cubicBezTo>
                          <a:pt x="81999" y="607755"/>
                          <a:pt x="78999" y="613434"/>
                          <a:pt x="75641" y="619077"/>
                        </a:cubicBezTo>
                        <a:cubicBezTo>
                          <a:pt x="72212" y="624578"/>
                          <a:pt x="68854" y="630722"/>
                          <a:pt x="64747" y="635222"/>
                        </a:cubicBezTo>
                        <a:cubicBezTo>
                          <a:pt x="60711" y="639901"/>
                          <a:pt x="55031" y="645688"/>
                          <a:pt x="51638" y="653117"/>
                        </a:cubicBezTo>
                        <a:cubicBezTo>
                          <a:pt x="49852" y="657011"/>
                          <a:pt x="48995" y="659618"/>
                          <a:pt x="47816" y="662797"/>
                        </a:cubicBezTo>
                        <a:cubicBezTo>
                          <a:pt x="46709" y="665833"/>
                          <a:pt x="45709" y="668869"/>
                          <a:pt x="44851" y="671905"/>
                        </a:cubicBezTo>
                        <a:cubicBezTo>
                          <a:pt x="44316" y="672548"/>
                          <a:pt x="43958" y="674691"/>
                          <a:pt x="44173" y="674763"/>
                        </a:cubicBezTo>
                        <a:cubicBezTo>
                          <a:pt x="41030" y="681728"/>
                          <a:pt x="37493" y="688372"/>
                          <a:pt x="33743" y="695301"/>
                        </a:cubicBezTo>
                        <a:cubicBezTo>
                          <a:pt x="33743" y="695301"/>
                          <a:pt x="30528" y="701552"/>
                          <a:pt x="25956" y="709160"/>
                        </a:cubicBezTo>
                        <a:cubicBezTo>
                          <a:pt x="21384" y="716732"/>
                          <a:pt x="15062" y="725555"/>
                          <a:pt x="9383" y="730020"/>
                        </a:cubicBezTo>
                        <a:cubicBezTo>
                          <a:pt x="3918" y="734842"/>
                          <a:pt x="-976" y="735271"/>
                          <a:pt x="167" y="737521"/>
                        </a:cubicBezTo>
                        <a:cubicBezTo>
                          <a:pt x="810" y="738307"/>
                          <a:pt x="3453" y="739878"/>
                          <a:pt x="9097" y="739057"/>
                        </a:cubicBezTo>
                        <a:cubicBezTo>
                          <a:pt x="14669" y="738199"/>
                          <a:pt x="22777" y="734306"/>
                          <a:pt x="31243" y="726162"/>
                        </a:cubicBezTo>
                        <a:lnTo>
                          <a:pt x="31171" y="726877"/>
                        </a:lnTo>
                        <a:cubicBezTo>
                          <a:pt x="40279" y="716447"/>
                          <a:pt x="44280" y="708910"/>
                          <a:pt x="46780" y="700052"/>
                        </a:cubicBezTo>
                        <a:cubicBezTo>
                          <a:pt x="49566" y="699945"/>
                          <a:pt x="51924" y="690729"/>
                          <a:pt x="53960" y="688193"/>
                        </a:cubicBezTo>
                        <a:lnTo>
                          <a:pt x="53995" y="688550"/>
                        </a:lnTo>
                        <a:cubicBezTo>
                          <a:pt x="55817" y="680514"/>
                          <a:pt x="62282" y="673977"/>
                          <a:pt x="63497" y="666155"/>
                        </a:cubicBezTo>
                        <a:cubicBezTo>
                          <a:pt x="63568" y="666512"/>
                          <a:pt x="64140" y="666905"/>
                          <a:pt x="63532" y="668584"/>
                        </a:cubicBezTo>
                        <a:cubicBezTo>
                          <a:pt x="64390" y="666048"/>
                          <a:pt x="65497" y="662440"/>
                          <a:pt x="66283" y="660547"/>
                        </a:cubicBezTo>
                        <a:cubicBezTo>
                          <a:pt x="67176" y="658511"/>
                          <a:pt x="68140" y="657154"/>
                          <a:pt x="68854" y="657332"/>
                        </a:cubicBezTo>
                        <a:cubicBezTo>
                          <a:pt x="71069" y="652582"/>
                          <a:pt x="76391" y="646867"/>
                          <a:pt x="80749" y="639759"/>
                        </a:cubicBezTo>
                        <a:cubicBezTo>
                          <a:pt x="84392" y="633008"/>
                          <a:pt x="87214" y="626828"/>
                          <a:pt x="88321" y="622471"/>
                        </a:cubicBezTo>
                        <a:lnTo>
                          <a:pt x="88393" y="623185"/>
                        </a:lnTo>
                        <a:cubicBezTo>
                          <a:pt x="89393" y="618149"/>
                          <a:pt x="91250" y="617506"/>
                          <a:pt x="93179" y="612327"/>
                        </a:cubicBezTo>
                        <a:cubicBezTo>
                          <a:pt x="93500" y="612148"/>
                          <a:pt x="93750" y="611862"/>
                          <a:pt x="93786" y="611934"/>
                        </a:cubicBezTo>
                        <a:cubicBezTo>
                          <a:pt x="94358" y="609219"/>
                          <a:pt x="96322" y="605969"/>
                          <a:pt x="97822" y="602147"/>
                        </a:cubicBezTo>
                        <a:cubicBezTo>
                          <a:pt x="99358" y="598468"/>
                          <a:pt x="100644" y="594896"/>
                          <a:pt x="100966" y="592717"/>
                        </a:cubicBezTo>
                        <a:lnTo>
                          <a:pt x="101930" y="592717"/>
                        </a:lnTo>
                        <a:cubicBezTo>
                          <a:pt x="102894" y="589217"/>
                          <a:pt x="103680" y="585752"/>
                          <a:pt x="104466" y="582359"/>
                        </a:cubicBezTo>
                        <a:lnTo>
                          <a:pt x="103287" y="586109"/>
                        </a:lnTo>
                        <a:cubicBezTo>
                          <a:pt x="101180" y="584144"/>
                          <a:pt x="106716" y="578715"/>
                          <a:pt x="107145" y="571357"/>
                        </a:cubicBezTo>
                        <a:cubicBezTo>
                          <a:pt x="108288" y="568143"/>
                          <a:pt x="108109" y="564678"/>
                          <a:pt x="108359" y="560856"/>
                        </a:cubicBezTo>
                        <a:cubicBezTo>
                          <a:pt x="108645" y="556963"/>
                          <a:pt x="108931" y="553176"/>
                          <a:pt x="110824" y="549890"/>
                        </a:cubicBezTo>
                        <a:cubicBezTo>
                          <a:pt x="110860" y="546140"/>
                          <a:pt x="111645" y="553498"/>
                          <a:pt x="112503" y="548176"/>
                        </a:cubicBezTo>
                        <a:cubicBezTo>
                          <a:pt x="113824" y="548462"/>
                          <a:pt x="112467" y="550819"/>
                          <a:pt x="113931" y="549855"/>
                        </a:cubicBezTo>
                        <a:cubicBezTo>
                          <a:pt x="115039" y="544711"/>
                          <a:pt x="118039" y="542139"/>
                          <a:pt x="119039" y="535674"/>
                        </a:cubicBezTo>
                        <a:lnTo>
                          <a:pt x="120111" y="535710"/>
                        </a:lnTo>
                        <a:cubicBezTo>
                          <a:pt x="120682" y="527102"/>
                          <a:pt x="125683" y="520708"/>
                          <a:pt x="125183" y="514814"/>
                        </a:cubicBezTo>
                        <a:cubicBezTo>
                          <a:pt x="126290" y="506206"/>
                          <a:pt x="129541" y="509814"/>
                          <a:pt x="129398" y="500563"/>
                        </a:cubicBezTo>
                        <a:lnTo>
                          <a:pt x="131469" y="497419"/>
                        </a:lnTo>
                        <a:cubicBezTo>
                          <a:pt x="132434" y="493669"/>
                          <a:pt x="130326" y="494383"/>
                          <a:pt x="131791" y="490311"/>
                        </a:cubicBezTo>
                        <a:cubicBezTo>
                          <a:pt x="132612" y="490740"/>
                          <a:pt x="133470" y="485132"/>
                          <a:pt x="133863" y="487775"/>
                        </a:cubicBezTo>
                        <a:cubicBezTo>
                          <a:pt x="137006" y="478524"/>
                          <a:pt x="135363" y="468166"/>
                          <a:pt x="139792" y="456200"/>
                        </a:cubicBezTo>
                        <a:cubicBezTo>
                          <a:pt x="138542" y="453199"/>
                          <a:pt x="140649" y="447127"/>
                          <a:pt x="139720" y="444913"/>
                        </a:cubicBezTo>
                        <a:cubicBezTo>
                          <a:pt x="140506" y="444699"/>
                          <a:pt x="142006" y="432411"/>
                          <a:pt x="142399" y="439698"/>
                        </a:cubicBezTo>
                        <a:cubicBezTo>
                          <a:pt x="142435" y="440341"/>
                          <a:pt x="142221" y="441377"/>
                          <a:pt x="141935" y="441269"/>
                        </a:cubicBezTo>
                        <a:lnTo>
                          <a:pt x="142792" y="442269"/>
                        </a:lnTo>
                        <a:cubicBezTo>
                          <a:pt x="145936" y="435519"/>
                          <a:pt x="143971" y="429197"/>
                          <a:pt x="145471" y="422231"/>
                        </a:cubicBezTo>
                        <a:cubicBezTo>
                          <a:pt x="144792" y="424267"/>
                          <a:pt x="144400" y="427053"/>
                          <a:pt x="144007" y="425089"/>
                        </a:cubicBezTo>
                        <a:lnTo>
                          <a:pt x="145257" y="418588"/>
                        </a:lnTo>
                        <a:lnTo>
                          <a:pt x="145864" y="420088"/>
                        </a:lnTo>
                        <a:lnTo>
                          <a:pt x="148007" y="410444"/>
                        </a:lnTo>
                        <a:lnTo>
                          <a:pt x="146721" y="411623"/>
                        </a:lnTo>
                        <a:cubicBezTo>
                          <a:pt x="148043" y="406944"/>
                          <a:pt x="150115" y="405551"/>
                          <a:pt x="149507" y="399943"/>
                        </a:cubicBezTo>
                        <a:cubicBezTo>
                          <a:pt x="149079" y="397371"/>
                          <a:pt x="147364" y="404229"/>
                          <a:pt x="147829" y="399157"/>
                        </a:cubicBezTo>
                        <a:cubicBezTo>
                          <a:pt x="149579" y="392906"/>
                          <a:pt x="152151" y="383477"/>
                          <a:pt x="153615" y="375333"/>
                        </a:cubicBezTo>
                        <a:cubicBezTo>
                          <a:pt x="152329" y="375940"/>
                          <a:pt x="152686" y="373725"/>
                          <a:pt x="152758" y="371439"/>
                        </a:cubicBezTo>
                        <a:lnTo>
                          <a:pt x="153829" y="371332"/>
                        </a:lnTo>
                        <a:cubicBezTo>
                          <a:pt x="153579" y="362438"/>
                          <a:pt x="156580" y="368439"/>
                          <a:pt x="156544" y="359616"/>
                        </a:cubicBezTo>
                        <a:lnTo>
                          <a:pt x="157151" y="360474"/>
                        </a:lnTo>
                        <a:lnTo>
                          <a:pt x="155294" y="357902"/>
                        </a:lnTo>
                        <a:cubicBezTo>
                          <a:pt x="154187" y="349830"/>
                          <a:pt x="158008" y="353973"/>
                          <a:pt x="156187" y="344865"/>
                        </a:cubicBezTo>
                        <a:cubicBezTo>
                          <a:pt x="155972" y="348365"/>
                          <a:pt x="153722" y="346222"/>
                          <a:pt x="154651" y="342043"/>
                        </a:cubicBezTo>
                        <a:lnTo>
                          <a:pt x="155544" y="343221"/>
                        </a:lnTo>
                        <a:cubicBezTo>
                          <a:pt x="155615" y="340828"/>
                          <a:pt x="155222" y="340007"/>
                          <a:pt x="155580" y="338471"/>
                        </a:cubicBezTo>
                        <a:cubicBezTo>
                          <a:pt x="155972" y="339935"/>
                          <a:pt x="156973" y="339364"/>
                          <a:pt x="157115" y="335863"/>
                        </a:cubicBezTo>
                        <a:lnTo>
                          <a:pt x="158151" y="338328"/>
                        </a:lnTo>
                        <a:lnTo>
                          <a:pt x="156901" y="331577"/>
                        </a:lnTo>
                        <a:cubicBezTo>
                          <a:pt x="158437" y="326577"/>
                          <a:pt x="157580" y="318468"/>
                          <a:pt x="159151" y="316468"/>
                        </a:cubicBezTo>
                        <a:cubicBezTo>
                          <a:pt x="159151" y="316468"/>
                          <a:pt x="160437" y="305574"/>
                          <a:pt x="158973" y="303038"/>
                        </a:cubicBezTo>
                        <a:cubicBezTo>
                          <a:pt x="159830" y="305252"/>
                          <a:pt x="160473" y="299287"/>
                          <a:pt x="161545" y="301038"/>
                        </a:cubicBezTo>
                        <a:cubicBezTo>
                          <a:pt x="160580" y="298144"/>
                          <a:pt x="159937" y="289822"/>
                          <a:pt x="161152" y="286500"/>
                        </a:cubicBezTo>
                        <a:lnTo>
                          <a:pt x="161259" y="287143"/>
                        </a:lnTo>
                        <a:cubicBezTo>
                          <a:pt x="162723" y="274820"/>
                          <a:pt x="159937" y="266033"/>
                          <a:pt x="161366" y="255032"/>
                        </a:cubicBezTo>
                        <a:cubicBezTo>
                          <a:pt x="160152" y="255532"/>
                          <a:pt x="160795" y="249710"/>
                          <a:pt x="159259" y="251174"/>
                        </a:cubicBezTo>
                        <a:cubicBezTo>
                          <a:pt x="157687" y="239816"/>
                          <a:pt x="162223" y="230422"/>
                          <a:pt x="157437" y="226350"/>
                        </a:cubicBezTo>
                        <a:cubicBezTo>
                          <a:pt x="157115" y="221171"/>
                          <a:pt x="158509" y="220242"/>
                          <a:pt x="158723" y="217527"/>
                        </a:cubicBezTo>
                        <a:lnTo>
                          <a:pt x="159009" y="218777"/>
                        </a:lnTo>
                        <a:cubicBezTo>
                          <a:pt x="158544" y="208883"/>
                          <a:pt x="158401" y="206097"/>
                          <a:pt x="158044" y="198811"/>
                        </a:cubicBezTo>
                        <a:cubicBezTo>
                          <a:pt x="157365" y="195203"/>
                          <a:pt x="155151" y="194774"/>
                          <a:pt x="155187" y="188238"/>
                        </a:cubicBezTo>
                        <a:cubicBezTo>
                          <a:pt x="156223" y="190274"/>
                          <a:pt x="155865" y="187631"/>
                          <a:pt x="155651" y="185202"/>
                        </a:cubicBezTo>
                        <a:cubicBezTo>
                          <a:pt x="155937" y="186738"/>
                          <a:pt x="156294" y="187202"/>
                          <a:pt x="156615" y="183952"/>
                        </a:cubicBezTo>
                        <a:cubicBezTo>
                          <a:pt x="156294" y="183523"/>
                          <a:pt x="156080" y="182844"/>
                          <a:pt x="155865" y="182201"/>
                        </a:cubicBezTo>
                        <a:cubicBezTo>
                          <a:pt x="155937" y="182166"/>
                          <a:pt x="155972" y="182023"/>
                          <a:pt x="156080" y="182094"/>
                        </a:cubicBezTo>
                        <a:cubicBezTo>
                          <a:pt x="155365" y="178058"/>
                          <a:pt x="155187" y="178808"/>
                          <a:pt x="155222" y="180701"/>
                        </a:cubicBezTo>
                        <a:cubicBezTo>
                          <a:pt x="155079" y="180630"/>
                          <a:pt x="154937" y="180808"/>
                          <a:pt x="154722" y="181380"/>
                        </a:cubicBezTo>
                        <a:cubicBezTo>
                          <a:pt x="155472" y="177058"/>
                          <a:pt x="153401" y="169700"/>
                          <a:pt x="154829" y="169021"/>
                        </a:cubicBezTo>
                        <a:cubicBezTo>
                          <a:pt x="152972" y="157020"/>
                          <a:pt x="150150" y="148376"/>
                          <a:pt x="147114" y="138589"/>
                        </a:cubicBezTo>
                        <a:cubicBezTo>
                          <a:pt x="147614" y="137303"/>
                          <a:pt x="148829" y="139446"/>
                          <a:pt x="149793" y="142303"/>
                        </a:cubicBezTo>
                        <a:lnTo>
                          <a:pt x="147829" y="135267"/>
                        </a:lnTo>
                        <a:cubicBezTo>
                          <a:pt x="148936" y="135053"/>
                          <a:pt x="149472" y="139160"/>
                          <a:pt x="150186" y="141339"/>
                        </a:cubicBezTo>
                        <a:cubicBezTo>
                          <a:pt x="150007" y="132374"/>
                          <a:pt x="143971" y="124516"/>
                          <a:pt x="142828" y="114550"/>
                        </a:cubicBezTo>
                        <a:lnTo>
                          <a:pt x="141399" y="112836"/>
                        </a:lnTo>
                        <a:lnTo>
                          <a:pt x="141364" y="112228"/>
                        </a:lnTo>
                        <a:cubicBezTo>
                          <a:pt x="140935" y="112371"/>
                          <a:pt x="139685" y="110407"/>
                          <a:pt x="139149" y="109049"/>
                        </a:cubicBezTo>
                        <a:cubicBezTo>
                          <a:pt x="139720" y="107442"/>
                          <a:pt x="141328" y="108514"/>
                          <a:pt x="140006" y="103870"/>
                        </a:cubicBezTo>
                        <a:cubicBezTo>
                          <a:pt x="139828" y="99905"/>
                          <a:pt x="137042" y="93583"/>
                          <a:pt x="135220" y="88690"/>
                        </a:cubicBezTo>
                        <a:cubicBezTo>
                          <a:pt x="135756" y="91404"/>
                          <a:pt x="135006" y="90654"/>
                          <a:pt x="134363" y="89583"/>
                        </a:cubicBezTo>
                        <a:cubicBezTo>
                          <a:pt x="133720" y="87189"/>
                          <a:pt x="134291" y="85582"/>
                          <a:pt x="133398" y="83832"/>
                        </a:cubicBezTo>
                        <a:lnTo>
                          <a:pt x="134613" y="83296"/>
                        </a:lnTo>
                        <a:cubicBezTo>
                          <a:pt x="133648" y="84511"/>
                          <a:pt x="131684" y="77331"/>
                          <a:pt x="130934" y="76581"/>
                        </a:cubicBezTo>
                        <a:cubicBezTo>
                          <a:pt x="131541" y="74974"/>
                          <a:pt x="132720" y="80117"/>
                          <a:pt x="133613" y="80546"/>
                        </a:cubicBezTo>
                        <a:cubicBezTo>
                          <a:pt x="130969" y="70937"/>
                          <a:pt x="132291" y="75724"/>
                          <a:pt x="129683" y="66151"/>
                        </a:cubicBezTo>
                        <a:cubicBezTo>
                          <a:pt x="127397" y="61258"/>
                          <a:pt x="128719" y="67401"/>
                          <a:pt x="126969" y="65222"/>
                        </a:cubicBezTo>
                        <a:cubicBezTo>
                          <a:pt x="125540" y="60758"/>
                          <a:pt x="123504" y="56614"/>
                          <a:pt x="122933" y="51185"/>
                        </a:cubicBezTo>
                        <a:lnTo>
                          <a:pt x="122218" y="53150"/>
                        </a:lnTo>
                        <a:cubicBezTo>
                          <a:pt x="119111" y="44934"/>
                          <a:pt x="117968" y="39862"/>
                          <a:pt x="117575" y="33754"/>
                        </a:cubicBezTo>
                        <a:cubicBezTo>
                          <a:pt x="114039" y="26860"/>
                          <a:pt x="110217" y="22646"/>
                          <a:pt x="107609" y="18717"/>
                        </a:cubicBezTo>
                        <a:cubicBezTo>
                          <a:pt x="104930" y="14895"/>
                          <a:pt x="103144" y="11716"/>
                          <a:pt x="102109" y="9073"/>
                        </a:cubicBezTo>
                        <a:lnTo>
                          <a:pt x="101466" y="7430"/>
                        </a:lnTo>
                        <a:lnTo>
                          <a:pt x="104609" y="5679"/>
                        </a:lnTo>
                        <a:cubicBezTo>
                          <a:pt x="112288" y="1393"/>
                          <a:pt x="108931" y="214"/>
                          <a:pt x="103430" y="107"/>
                        </a:cubicBezTo>
                        <a:lnTo>
                          <a:pt x="96894" y="0"/>
                        </a:lnTo>
                        <a:lnTo>
                          <a:pt x="96429" y="9644"/>
                        </a:lnTo>
                        <a:cubicBezTo>
                          <a:pt x="96215" y="14002"/>
                          <a:pt x="97322" y="18467"/>
                          <a:pt x="98287" y="21503"/>
                        </a:cubicBezTo>
                        <a:cubicBezTo>
                          <a:pt x="99287" y="24575"/>
                          <a:pt x="100108" y="26575"/>
                          <a:pt x="100108" y="26575"/>
                        </a:cubicBezTo>
                        <a:cubicBezTo>
                          <a:pt x="101216" y="29539"/>
                          <a:pt x="102251" y="32183"/>
                          <a:pt x="103216" y="34683"/>
                        </a:cubicBezTo>
                        <a:cubicBezTo>
                          <a:pt x="103609" y="35790"/>
                          <a:pt x="103966" y="36862"/>
                          <a:pt x="104180" y="37683"/>
                        </a:cubicBezTo>
                        <a:cubicBezTo>
                          <a:pt x="104502" y="38933"/>
                          <a:pt x="104787" y="40184"/>
                          <a:pt x="105109" y="41362"/>
                        </a:cubicBezTo>
                        <a:cubicBezTo>
                          <a:pt x="106395" y="46434"/>
                          <a:pt x="107824" y="51114"/>
                          <a:pt x="109431" y="55936"/>
                        </a:cubicBezTo>
                        <a:cubicBezTo>
                          <a:pt x="112681" y="65437"/>
                          <a:pt x="116432" y="75581"/>
                          <a:pt x="120682" y="9004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6" name="Graphic 511">
                  <a:extLst>
                    <a:ext uri="{FF2B5EF4-FFF2-40B4-BE49-F238E27FC236}">
                      <a16:creationId xmlns:a16="http://schemas.microsoft.com/office/drawing/2014/main" id="{EFF2B054-C059-E44A-8604-28F315CA104C}"/>
                    </a:ext>
                  </a:extLst>
                </p:cNvPr>
                <p:cNvGrpSpPr/>
                <p:nvPr/>
              </p:nvGrpSpPr>
              <p:grpSpPr>
                <a:xfrm>
                  <a:off x="7309639" y="1813932"/>
                  <a:ext cx="68723" cy="35284"/>
                  <a:chOff x="7309639" y="1813932"/>
                  <a:chExt cx="68723" cy="35284"/>
                </a:xfrm>
                <a:grpFill/>
              </p:grpSpPr>
              <p:sp>
                <p:nvSpPr>
                  <p:cNvPr id="332" name="Freeform 331">
                    <a:extLst>
                      <a:ext uri="{FF2B5EF4-FFF2-40B4-BE49-F238E27FC236}">
                        <a16:creationId xmlns:a16="http://schemas.microsoft.com/office/drawing/2014/main" id="{CB54C59A-7CF2-964E-A42E-4370954B9667}"/>
                      </a:ext>
                    </a:extLst>
                  </p:cNvPr>
                  <p:cNvSpPr/>
                  <p:nvPr/>
                </p:nvSpPr>
                <p:spPr>
                  <a:xfrm>
                    <a:off x="7318926" y="1830514"/>
                    <a:ext cx="285" cy="428"/>
                  </a:xfrm>
                  <a:custGeom>
                    <a:avLst/>
                    <a:gdLst>
                      <a:gd name="connsiteX0" fmla="*/ 0 w 285"/>
                      <a:gd name="connsiteY0" fmla="*/ 0 h 428"/>
                      <a:gd name="connsiteX1" fmla="*/ 286 w 285"/>
                      <a:gd name="connsiteY1" fmla="*/ 429 h 428"/>
                      <a:gd name="connsiteX2" fmla="*/ 0 w 285"/>
                      <a:gd name="connsiteY2" fmla="*/ 0 h 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5" h="428">
                        <a:moveTo>
                          <a:pt x="0" y="0"/>
                        </a:moveTo>
                        <a:lnTo>
                          <a:pt x="286" y="429"/>
                        </a:lnTo>
                        <a:cubicBezTo>
                          <a:pt x="214" y="214"/>
                          <a:pt x="107" y="3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3" name="Freeform 332">
                    <a:extLst>
                      <a:ext uri="{FF2B5EF4-FFF2-40B4-BE49-F238E27FC236}">
                        <a16:creationId xmlns:a16="http://schemas.microsoft.com/office/drawing/2014/main" id="{5FB47481-C745-A041-909F-F212B23398B2}"/>
                      </a:ext>
                    </a:extLst>
                  </p:cNvPr>
                  <p:cNvSpPr/>
                  <p:nvPr/>
                </p:nvSpPr>
                <p:spPr>
                  <a:xfrm>
                    <a:off x="7360772" y="1818512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cubicBezTo>
                          <a:pt x="16" y="107"/>
                          <a:pt x="16" y="36"/>
                          <a:pt x="16" y="0"/>
                        </a:cubicBez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4" name="Freeform 333">
                    <a:extLst>
                      <a:ext uri="{FF2B5EF4-FFF2-40B4-BE49-F238E27FC236}">
                        <a16:creationId xmlns:a16="http://schemas.microsoft.com/office/drawing/2014/main" id="{1BDFD701-1A41-254E-AAFE-65E78BA3FDF7}"/>
                      </a:ext>
                    </a:extLst>
                  </p:cNvPr>
                  <p:cNvSpPr/>
                  <p:nvPr/>
                </p:nvSpPr>
                <p:spPr>
                  <a:xfrm>
                    <a:off x="7330856" y="1843658"/>
                    <a:ext cx="35" cy="143"/>
                  </a:xfrm>
                  <a:custGeom>
                    <a:avLst/>
                    <a:gdLst>
                      <a:gd name="connsiteX0" fmla="*/ 36 w 35"/>
                      <a:gd name="connsiteY0" fmla="*/ 0 h 143"/>
                      <a:gd name="connsiteX1" fmla="*/ 0 w 35"/>
                      <a:gd name="connsiteY1" fmla="*/ 0 h 143"/>
                      <a:gd name="connsiteX2" fmla="*/ 0 w 35"/>
                      <a:gd name="connsiteY2" fmla="*/ 143 h 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3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5" name="Freeform 334">
                    <a:extLst>
                      <a:ext uri="{FF2B5EF4-FFF2-40B4-BE49-F238E27FC236}">
                        <a16:creationId xmlns:a16="http://schemas.microsoft.com/office/drawing/2014/main" id="{29CDB0DD-F897-E047-87E0-16361B76A0D5}"/>
                      </a:ext>
                    </a:extLst>
                  </p:cNvPr>
                  <p:cNvSpPr/>
                  <p:nvPr/>
                </p:nvSpPr>
                <p:spPr>
                  <a:xfrm>
                    <a:off x="7309639" y="1813932"/>
                    <a:ext cx="68723" cy="35284"/>
                  </a:xfrm>
                  <a:custGeom>
                    <a:avLst/>
                    <a:gdLst>
                      <a:gd name="connsiteX0" fmla="*/ 11001 w 68723"/>
                      <a:gd name="connsiteY0" fmla="*/ 31762 h 35284"/>
                      <a:gd name="connsiteX1" fmla="*/ 17824 w 68723"/>
                      <a:gd name="connsiteY1" fmla="*/ 31727 h 35284"/>
                      <a:gd name="connsiteX2" fmla="*/ 21217 w 68723"/>
                      <a:gd name="connsiteY2" fmla="*/ 29762 h 35284"/>
                      <a:gd name="connsiteX3" fmla="*/ 22681 w 68723"/>
                      <a:gd name="connsiteY3" fmla="*/ 27548 h 35284"/>
                      <a:gd name="connsiteX4" fmla="*/ 23289 w 68723"/>
                      <a:gd name="connsiteY4" fmla="*/ 28369 h 35284"/>
                      <a:gd name="connsiteX5" fmla="*/ 23824 w 68723"/>
                      <a:gd name="connsiteY5" fmla="*/ 27798 h 35284"/>
                      <a:gd name="connsiteX6" fmla="*/ 23932 w 68723"/>
                      <a:gd name="connsiteY6" fmla="*/ 28083 h 35284"/>
                      <a:gd name="connsiteX7" fmla="*/ 24467 w 68723"/>
                      <a:gd name="connsiteY7" fmla="*/ 27119 h 35284"/>
                      <a:gd name="connsiteX8" fmla="*/ 24575 w 68723"/>
                      <a:gd name="connsiteY8" fmla="*/ 27405 h 35284"/>
                      <a:gd name="connsiteX9" fmla="*/ 24896 w 68723"/>
                      <a:gd name="connsiteY9" fmla="*/ 27119 h 35284"/>
                      <a:gd name="connsiteX10" fmla="*/ 25003 w 68723"/>
                      <a:gd name="connsiteY10" fmla="*/ 27548 h 35284"/>
                      <a:gd name="connsiteX11" fmla="*/ 26325 w 68723"/>
                      <a:gd name="connsiteY11" fmla="*/ 26476 h 35284"/>
                      <a:gd name="connsiteX12" fmla="*/ 25825 w 68723"/>
                      <a:gd name="connsiteY12" fmla="*/ 25369 h 35284"/>
                      <a:gd name="connsiteX13" fmla="*/ 28146 w 68723"/>
                      <a:gd name="connsiteY13" fmla="*/ 24940 h 35284"/>
                      <a:gd name="connsiteX14" fmla="*/ 28254 w 68723"/>
                      <a:gd name="connsiteY14" fmla="*/ 25226 h 35284"/>
                      <a:gd name="connsiteX15" fmla="*/ 30611 w 68723"/>
                      <a:gd name="connsiteY15" fmla="*/ 23476 h 35284"/>
                      <a:gd name="connsiteX16" fmla="*/ 30932 w 68723"/>
                      <a:gd name="connsiteY16" fmla="*/ 24333 h 35284"/>
                      <a:gd name="connsiteX17" fmla="*/ 31040 w 68723"/>
                      <a:gd name="connsiteY17" fmla="*/ 21261 h 35284"/>
                      <a:gd name="connsiteX18" fmla="*/ 31790 w 68723"/>
                      <a:gd name="connsiteY18" fmla="*/ 22761 h 35284"/>
                      <a:gd name="connsiteX19" fmla="*/ 31897 w 68723"/>
                      <a:gd name="connsiteY19" fmla="*/ 21154 h 35284"/>
                      <a:gd name="connsiteX20" fmla="*/ 31897 w 68723"/>
                      <a:gd name="connsiteY20" fmla="*/ 21583 h 35284"/>
                      <a:gd name="connsiteX21" fmla="*/ 32504 w 68723"/>
                      <a:gd name="connsiteY21" fmla="*/ 21082 h 35284"/>
                      <a:gd name="connsiteX22" fmla="*/ 31968 w 68723"/>
                      <a:gd name="connsiteY22" fmla="*/ 19189 h 35284"/>
                      <a:gd name="connsiteX23" fmla="*/ 32861 w 68723"/>
                      <a:gd name="connsiteY23" fmla="*/ 20975 h 35284"/>
                      <a:gd name="connsiteX24" fmla="*/ 32540 w 68723"/>
                      <a:gd name="connsiteY24" fmla="*/ 19368 h 35284"/>
                      <a:gd name="connsiteX25" fmla="*/ 34933 w 68723"/>
                      <a:gd name="connsiteY25" fmla="*/ 23011 h 35284"/>
                      <a:gd name="connsiteX26" fmla="*/ 43327 w 68723"/>
                      <a:gd name="connsiteY26" fmla="*/ 21082 h 35284"/>
                      <a:gd name="connsiteX27" fmla="*/ 43648 w 68723"/>
                      <a:gd name="connsiteY27" fmla="*/ 22261 h 35284"/>
                      <a:gd name="connsiteX28" fmla="*/ 44363 w 68723"/>
                      <a:gd name="connsiteY28" fmla="*/ 21118 h 35284"/>
                      <a:gd name="connsiteX29" fmla="*/ 44541 w 68723"/>
                      <a:gd name="connsiteY29" fmla="*/ 20261 h 35284"/>
                      <a:gd name="connsiteX30" fmla="*/ 44863 w 68723"/>
                      <a:gd name="connsiteY30" fmla="*/ 21297 h 35284"/>
                      <a:gd name="connsiteX31" fmla="*/ 45256 w 68723"/>
                      <a:gd name="connsiteY31" fmla="*/ 20440 h 35284"/>
                      <a:gd name="connsiteX32" fmla="*/ 45791 w 68723"/>
                      <a:gd name="connsiteY32" fmla="*/ 21475 h 35284"/>
                      <a:gd name="connsiteX33" fmla="*/ 49149 w 68723"/>
                      <a:gd name="connsiteY33" fmla="*/ 19904 h 35284"/>
                      <a:gd name="connsiteX34" fmla="*/ 55150 w 68723"/>
                      <a:gd name="connsiteY34" fmla="*/ 17118 h 35284"/>
                      <a:gd name="connsiteX35" fmla="*/ 63579 w 68723"/>
                      <a:gd name="connsiteY35" fmla="*/ 14582 h 35284"/>
                      <a:gd name="connsiteX36" fmla="*/ 63579 w 68723"/>
                      <a:gd name="connsiteY36" fmla="*/ 13974 h 35284"/>
                      <a:gd name="connsiteX37" fmla="*/ 65937 w 68723"/>
                      <a:gd name="connsiteY37" fmla="*/ 12546 h 35284"/>
                      <a:gd name="connsiteX38" fmla="*/ 68723 w 68723"/>
                      <a:gd name="connsiteY38" fmla="*/ 7724 h 35284"/>
                      <a:gd name="connsiteX39" fmla="*/ 66365 w 68723"/>
                      <a:gd name="connsiteY39" fmla="*/ 4009 h 35284"/>
                      <a:gd name="connsiteX40" fmla="*/ 58293 w 68723"/>
                      <a:gd name="connsiteY40" fmla="*/ 330 h 35284"/>
                      <a:gd name="connsiteX41" fmla="*/ 58043 w 68723"/>
                      <a:gd name="connsiteY41" fmla="*/ 44 h 35284"/>
                      <a:gd name="connsiteX42" fmla="*/ 57221 w 68723"/>
                      <a:gd name="connsiteY42" fmla="*/ 1866 h 35284"/>
                      <a:gd name="connsiteX43" fmla="*/ 55936 w 68723"/>
                      <a:gd name="connsiteY43" fmla="*/ 1544 h 35284"/>
                      <a:gd name="connsiteX44" fmla="*/ 55828 w 68723"/>
                      <a:gd name="connsiteY44" fmla="*/ 1366 h 35284"/>
                      <a:gd name="connsiteX45" fmla="*/ 54650 w 68723"/>
                      <a:gd name="connsiteY45" fmla="*/ 2259 h 35284"/>
                      <a:gd name="connsiteX46" fmla="*/ 54293 w 68723"/>
                      <a:gd name="connsiteY46" fmla="*/ 1401 h 35284"/>
                      <a:gd name="connsiteX47" fmla="*/ 53328 w 68723"/>
                      <a:gd name="connsiteY47" fmla="*/ 1294 h 35284"/>
                      <a:gd name="connsiteX48" fmla="*/ 51792 w 68723"/>
                      <a:gd name="connsiteY48" fmla="*/ 4152 h 35284"/>
                      <a:gd name="connsiteX49" fmla="*/ 51685 w 68723"/>
                      <a:gd name="connsiteY49" fmla="*/ 3759 h 35284"/>
                      <a:gd name="connsiteX50" fmla="*/ 51256 w 68723"/>
                      <a:gd name="connsiteY50" fmla="*/ 4973 h 35284"/>
                      <a:gd name="connsiteX51" fmla="*/ 51078 w 68723"/>
                      <a:gd name="connsiteY51" fmla="*/ 4652 h 35284"/>
                      <a:gd name="connsiteX52" fmla="*/ 50006 w 68723"/>
                      <a:gd name="connsiteY52" fmla="*/ 5938 h 35284"/>
                      <a:gd name="connsiteX53" fmla="*/ 49721 w 68723"/>
                      <a:gd name="connsiteY53" fmla="*/ 5045 h 35284"/>
                      <a:gd name="connsiteX54" fmla="*/ 49042 w 68723"/>
                      <a:gd name="connsiteY54" fmla="*/ 5473 h 35284"/>
                      <a:gd name="connsiteX55" fmla="*/ 49399 w 68723"/>
                      <a:gd name="connsiteY55" fmla="*/ 5581 h 35284"/>
                      <a:gd name="connsiteX56" fmla="*/ 48292 w 68723"/>
                      <a:gd name="connsiteY56" fmla="*/ 5973 h 35284"/>
                      <a:gd name="connsiteX57" fmla="*/ 47577 w 68723"/>
                      <a:gd name="connsiteY57" fmla="*/ 10367 h 35284"/>
                      <a:gd name="connsiteX58" fmla="*/ 47184 w 68723"/>
                      <a:gd name="connsiteY58" fmla="*/ 9402 h 35284"/>
                      <a:gd name="connsiteX59" fmla="*/ 46827 w 68723"/>
                      <a:gd name="connsiteY59" fmla="*/ 7509 h 35284"/>
                      <a:gd name="connsiteX60" fmla="*/ 45541 w 68723"/>
                      <a:gd name="connsiteY60" fmla="*/ 7331 h 35284"/>
                      <a:gd name="connsiteX61" fmla="*/ 45291 w 68723"/>
                      <a:gd name="connsiteY61" fmla="*/ 6331 h 35284"/>
                      <a:gd name="connsiteX62" fmla="*/ 43720 w 68723"/>
                      <a:gd name="connsiteY62" fmla="*/ 7116 h 35284"/>
                      <a:gd name="connsiteX63" fmla="*/ 42362 w 68723"/>
                      <a:gd name="connsiteY63" fmla="*/ 6295 h 35284"/>
                      <a:gd name="connsiteX64" fmla="*/ 41827 w 68723"/>
                      <a:gd name="connsiteY64" fmla="*/ 4973 h 35284"/>
                      <a:gd name="connsiteX65" fmla="*/ 41434 w 68723"/>
                      <a:gd name="connsiteY65" fmla="*/ 6116 h 35284"/>
                      <a:gd name="connsiteX66" fmla="*/ 40934 w 68723"/>
                      <a:gd name="connsiteY66" fmla="*/ 4616 h 35284"/>
                      <a:gd name="connsiteX67" fmla="*/ 38219 w 68723"/>
                      <a:gd name="connsiteY67" fmla="*/ 4688 h 35284"/>
                      <a:gd name="connsiteX68" fmla="*/ 37576 w 68723"/>
                      <a:gd name="connsiteY68" fmla="*/ 6795 h 35284"/>
                      <a:gd name="connsiteX69" fmla="*/ 36826 w 68723"/>
                      <a:gd name="connsiteY69" fmla="*/ 5116 h 35284"/>
                      <a:gd name="connsiteX70" fmla="*/ 37005 w 68723"/>
                      <a:gd name="connsiteY70" fmla="*/ 5295 h 35284"/>
                      <a:gd name="connsiteX71" fmla="*/ 36933 w 68723"/>
                      <a:gd name="connsiteY71" fmla="*/ 4259 h 35284"/>
                      <a:gd name="connsiteX72" fmla="*/ 35290 w 68723"/>
                      <a:gd name="connsiteY72" fmla="*/ 5295 h 35284"/>
                      <a:gd name="connsiteX73" fmla="*/ 35719 w 68723"/>
                      <a:gd name="connsiteY73" fmla="*/ 6188 h 35284"/>
                      <a:gd name="connsiteX74" fmla="*/ 35112 w 68723"/>
                      <a:gd name="connsiteY74" fmla="*/ 6152 h 35284"/>
                      <a:gd name="connsiteX75" fmla="*/ 35112 w 68723"/>
                      <a:gd name="connsiteY75" fmla="*/ 5295 h 35284"/>
                      <a:gd name="connsiteX76" fmla="*/ 34183 w 68723"/>
                      <a:gd name="connsiteY76" fmla="*/ 4938 h 35284"/>
                      <a:gd name="connsiteX77" fmla="*/ 34469 w 68723"/>
                      <a:gd name="connsiteY77" fmla="*/ 5973 h 35284"/>
                      <a:gd name="connsiteX78" fmla="*/ 33254 w 68723"/>
                      <a:gd name="connsiteY78" fmla="*/ 5330 h 35284"/>
                      <a:gd name="connsiteX79" fmla="*/ 33504 w 68723"/>
                      <a:gd name="connsiteY79" fmla="*/ 7081 h 35284"/>
                      <a:gd name="connsiteX80" fmla="*/ 30932 w 68723"/>
                      <a:gd name="connsiteY80" fmla="*/ 5366 h 35284"/>
                      <a:gd name="connsiteX81" fmla="*/ 30825 w 68723"/>
                      <a:gd name="connsiteY81" fmla="*/ 6795 h 35284"/>
                      <a:gd name="connsiteX82" fmla="*/ 30611 w 68723"/>
                      <a:gd name="connsiteY82" fmla="*/ 5759 h 35284"/>
                      <a:gd name="connsiteX83" fmla="*/ 29218 w 68723"/>
                      <a:gd name="connsiteY83" fmla="*/ 4866 h 35284"/>
                      <a:gd name="connsiteX84" fmla="*/ 29182 w 68723"/>
                      <a:gd name="connsiteY84" fmla="*/ 4116 h 35284"/>
                      <a:gd name="connsiteX85" fmla="*/ 29325 w 68723"/>
                      <a:gd name="connsiteY85" fmla="*/ 6331 h 35284"/>
                      <a:gd name="connsiteX86" fmla="*/ 28004 w 68723"/>
                      <a:gd name="connsiteY86" fmla="*/ 7331 h 35284"/>
                      <a:gd name="connsiteX87" fmla="*/ 28182 w 68723"/>
                      <a:gd name="connsiteY87" fmla="*/ 9188 h 35284"/>
                      <a:gd name="connsiteX88" fmla="*/ 28039 w 68723"/>
                      <a:gd name="connsiteY88" fmla="*/ 8188 h 35284"/>
                      <a:gd name="connsiteX89" fmla="*/ 27646 w 68723"/>
                      <a:gd name="connsiteY89" fmla="*/ 8724 h 35284"/>
                      <a:gd name="connsiteX90" fmla="*/ 27039 w 68723"/>
                      <a:gd name="connsiteY90" fmla="*/ 7545 h 35284"/>
                      <a:gd name="connsiteX91" fmla="*/ 26932 w 68723"/>
                      <a:gd name="connsiteY91" fmla="*/ 6259 h 35284"/>
                      <a:gd name="connsiteX92" fmla="*/ 26753 w 68723"/>
                      <a:gd name="connsiteY92" fmla="*/ 8224 h 35284"/>
                      <a:gd name="connsiteX93" fmla="*/ 24896 w 68723"/>
                      <a:gd name="connsiteY93" fmla="*/ 7616 h 35284"/>
                      <a:gd name="connsiteX94" fmla="*/ 23896 w 68723"/>
                      <a:gd name="connsiteY94" fmla="*/ 8867 h 35284"/>
                      <a:gd name="connsiteX95" fmla="*/ 22860 w 68723"/>
                      <a:gd name="connsiteY95" fmla="*/ 6616 h 35284"/>
                      <a:gd name="connsiteX96" fmla="*/ 21824 w 68723"/>
                      <a:gd name="connsiteY96" fmla="*/ 7902 h 35284"/>
                      <a:gd name="connsiteX97" fmla="*/ 21824 w 68723"/>
                      <a:gd name="connsiteY97" fmla="*/ 7759 h 35284"/>
                      <a:gd name="connsiteX98" fmla="*/ 19074 w 68723"/>
                      <a:gd name="connsiteY98" fmla="*/ 9045 h 35284"/>
                      <a:gd name="connsiteX99" fmla="*/ 19538 w 68723"/>
                      <a:gd name="connsiteY99" fmla="*/ 11117 h 35284"/>
                      <a:gd name="connsiteX100" fmla="*/ 18145 w 68723"/>
                      <a:gd name="connsiteY100" fmla="*/ 13474 h 35284"/>
                      <a:gd name="connsiteX101" fmla="*/ 16931 w 68723"/>
                      <a:gd name="connsiteY101" fmla="*/ 12510 h 35284"/>
                      <a:gd name="connsiteX102" fmla="*/ 16931 w 68723"/>
                      <a:gd name="connsiteY102" fmla="*/ 12224 h 35284"/>
                      <a:gd name="connsiteX103" fmla="*/ 15502 w 68723"/>
                      <a:gd name="connsiteY103" fmla="*/ 13153 h 35284"/>
                      <a:gd name="connsiteX104" fmla="*/ 15502 w 68723"/>
                      <a:gd name="connsiteY104" fmla="*/ 15475 h 35284"/>
                      <a:gd name="connsiteX105" fmla="*/ 15002 w 68723"/>
                      <a:gd name="connsiteY105" fmla="*/ 14903 h 35284"/>
                      <a:gd name="connsiteX106" fmla="*/ 14538 w 68723"/>
                      <a:gd name="connsiteY106" fmla="*/ 13974 h 35284"/>
                      <a:gd name="connsiteX107" fmla="*/ 14609 w 68723"/>
                      <a:gd name="connsiteY107" fmla="*/ 14582 h 35284"/>
                      <a:gd name="connsiteX108" fmla="*/ 14538 w 68723"/>
                      <a:gd name="connsiteY108" fmla="*/ 14367 h 35284"/>
                      <a:gd name="connsiteX109" fmla="*/ 14680 w 68723"/>
                      <a:gd name="connsiteY109" fmla="*/ 15082 h 35284"/>
                      <a:gd name="connsiteX110" fmla="*/ 14930 w 68723"/>
                      <a:gd name="connsiteY110" fmla="*/ 15582 h 35284"/>
                      <a:gd name="connsiteX111" fmla="*/ 13466 w 68723"/>
                      <a:gd name="connsiteY111" fmla="*/ 14617 h 35284"/>
                      <a:gd name="connsiteX112" fmla="*/ 12002 w 68723"/>
                      <a:gd name="connsiteY112" fmla="*/ 17832 h 35284"/>
                      <a:gd name="connsiteX113" fmla="*/ 11716 w 68723"/>
                      <a:gd name="connsiteY113" fmla="*/ 16046 h 35284"/>
                      <a:gd name="connsiteX114" fmla="*/ 11287 w 68723"/>
                      <a:gd name="connsiteY114" fmla="*/ 16511 h 35284"/>
                      <a:gd name="connsiteX115" fmla="*/ 11466 w 68723"/>
                      <a:gd name="connsiteY115" fmla="*/ 15510 h 35284"/>
                      <a:gd name="connsiteX116" fmla="*/ 9501 w 68723"/>
                      <a:gd name="connsiteY116" fmla="*/ 16296 h 35284"/>
                      <a:gd name="connsiteX117" fmla="*/ 9608 w 68723"/>
                      <a:gd name="connsiteY117" fmla="*/ 17189 h 35284"/>
                      <a:gd name="connsiteX118" fmla="*/ 9537 w 68723"/>
                      <a:gd name="connsiteY118" fmla="*/ 17046 h 35284"/>
                      <a:gd name="connsiteX119" fmla="*/ 9608 w 68723"/>
                      <a:gd name="connsiteY119" fmla="*/ 18332 h 35284"/>
                      <a:gd name="connsiteX120" fmla="*/ 8644 w 68723"/>
                      <a:gd name="connsiteY120" fmla="*/ 16332 h 35284"/>
                      <a:gd name="connsiteX121" fmla="*/ 7787 w 68723"/>
                      <a:gd name="connsiteY121" fmla="*/ 17582 h 35284"/>
                      <a:gd name="connsiteX122" fmla="*/ 8072 w 68723"/>
                      <a:gd name="connsiteY122" fmla="*/ 18582 h 35284"/>
                      <a:gd name="connsiteX123" fmla="*/ 7537 w 68723"/>
                      <a:gd name="connsiteY123" fmla="*/ 18189 h 35284"/>
                      <a:gd name="connsiteX124" fmla="*/ 7215 w 68723"/>
                      <a:gd name="connsiteY124" fmla="*/ 16903 h 35284"/>
                      <a:gd name="connsiteX125" fmla="*/ 7108 w 68723"/>
                      <a:gd name="connsiteY125" fmla="*/ 18832 h 35284"/>
                      <a:gd name="connsiteX126" fmla="*/ 7108 w 68723"/>
                      <a:gd name="connsiteY126" fmla="*/ 17225 h 35284"/>
                      <a:gd name="connsiteX127" fmla="*/ 6179 w 68723"/>
                      <a:gd name="connsiteY127" fmla="*/ 17582 h 35284"/>
                      <a:gd name="connsiteX128" fmla="*/ 6465 w 68723"/>
                      <a:gd name="connsiteY128" fmla="*/ 19975 h 35284"/>
                      <a:gd name="connsiteX129" fmla="*/ 5465 w 68723"/>
                      <a:gd name="connsiteY129" fmla="*/ 20475 h 35284"/>
                      <a:gd name="connsiteX130" fmla="*/ 5715 w 68723"/>
                      <a:gd name="connsiteY130" fmla="*/ 21618 h 35284"/>
                      <a:gd name="connsiteX131" fmla="*/ 4179 w 68723"/>
                      <a:gd name="connsiteY131" fmla="*/ 21297 h 35284"/>
                      <a:gd name="connsiteX132" fmla="*/ 964 w 68723"/>
                      <a:gd name="connsiteY132" fmla="*/ 27119 h 35284"/>
                      <a:gd name="connsiteX133" fmla="*/ 0 w 68723"/>
                      <a:gd name="connsiteY133" fmla="*/ 31048 h 35284"/>
                      <a:gd name="connsiteX134" fmla="*/ 2250 w 68723"/>
                      <a:gd name="connsiteY134" fmla="*/ 34298 h 35284"/>
                      <a:gd name="connsiteX135" fmla="*/ 11001 w 68723"/>
                      <a:gd name="connsiteY135" fmla="*/ 31762 h 35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68723" h="35284">
                        <a:moveTo>
                          <a:pt x="11001" y="31762"/>
                        </a:moveTo>
                        <a:cubicBezTo>
                          <a:pt x="13966" y="31620"/>
                          <a:pt x="15431" y="33512"/>
                          <a:pt x="17824" y="31727"/>
                        </a:cubicBezTo>
                        <a:cubicBezTo>
                          <a:pt x="19145" y="31441"/>
                          <a:pt x="20253" y="30476"/>
                          <a:pt x="21217" y="29762"/>
                        </a:cubicBezTo>
                        <a:cubicBezTo>
                          <a:pt x="21074" y="27905"/>
                          <a:pt x="22681" y="29155"/>
                          <a:pt x="22681" y="27548"/>
                        </a:cubicBezTo>
                        <a:lnTo>
                          <a:pt x="23289" y="28369"/>
                        </a:lnTo>
                        <a:cubicBezTo>
                          <a:pt x="23289" y="27833"/>
                          <a:pt x="23396" y="27405"/>
                          <a:pt x="23824" y="27798"/>
                        </a:cubicBezTo>
                        <a:lnTo>
                          <a:pt x="23932" y="28083"/>
                        </a:lnTo>
                        <a:cubicBezTo>
                          <a:pt x="23967" y="27262"/>
                          <a:pt x="24467" y="27548"/>
                          <a:pt x="24467" y="27119"/>
                        </a:cubicBezTo>
                        <a:lnTo>
                          <a:pt x="24575" y="27405"/>
                        </a:lnTo>
                        <a:lnTo>
                          <a:pt x="24896" y="27119"/>
                        </a:lnTo>
                        <a:lnTo>
                          <a:pt x="25003" y="27548"/>
                        </a:lnTo>
                        <a:cubicBezTo>
                          <a:pt x="25217" y="26583"/>
                          <a:pt x="25718" y="26297"/>
                          <a:pt x="26325" y="26476"/>
                        </a:cubicBezTo>
                        <a:lnTo>
                          <a:pt x="25825" y="25369"/>
                        </a:lnTo>
                        <a:cubicBezTo>
                          <a:pt x="27289" y="26262"/>
                          <a:pt x="26753" y="23726"/>
                          <a:pt x="28146" y="24940"/>
                        </a:cubicBezTo>
                        <a:lnTo>
                          <a:pt x="28254" y="25226"/>
                        </a:lnTo>
                        <a:cubicBezTo>
                          <a:pt x="28218" y="21797"/>
                          <a:pt x="30611" y="26690"/>
                          <a:pt x="30611" y="23476"/>
                        </a:cubicBezTo>
                        <a:cubicBezTo>
                          <a:pt x="30611" y="23869"/>
                          <a:pt x="30861" y="24047"/>
                          <a:pt x="30932" y="24333"/>
                        </a:cubicBezTo>
                        <a:cubicBezTo>
                          <a:pt x="31254" y="23869"/>
                          <a:pt x="31683" y="23547"/>
                          <a:pt x="31040" y="21261"/>
                        </a:cubicBezTo>
                        <a:cubicBezTo>
                          <a:pt x="31397" y="21190"/>
                          <a:pt x="31504" y="21904"/>
                          <a:pt x="31790" y="22761"/>
                        </a:cubicBezTo>
                        <a:cubicBezTo>
                          <a:pt x="31504" y="21761"/>
                          <a:pt x="31683" y="21261"/>
                          <a:pt x="31897" y="21154"/>
                        </a:cubicBezTo>
                        <a:lnTo>
                          <a:pt x="31897" y="21583"/>
                        </a:lnTo>
                        <a:lnTo>
                          <a:pt x="32504" y="21082"/>
                        </a:lnTo>
                        <a:lnTo>
                          <a:pt x="31968" y="19189"/>
                        </a:lnTo>
                        <a:cubicBezTo>
                          <a:pt x="32504" y="19654"/>
                          <a:pt x="32504" y="21511"/>
                          <a:pt x="32861" y="20975"/>
                        </a:cubicBezTo>
                        <a:lnTo>
                          <a:pt x="32540" y="19368"/>
                        </a:lnTo>
                        <a:cubicBezTo>
                          <a:pt x="33290" y="19547"/>
                          <a:pt x="34111" y="21940"/>
                          <a:pt x="34933" y="23011"/>
                        </a:cubicBezTo>
                        <a:cubicBezTo>
                          <a:pt x="37683" y="23261"/>
                          <a:pt x="40112" y="18689"/>
                          <a:pt x="43327" y="21082"/>
                        </a:cubicBezTo>
                        <a:lnTo>
                          <a:pt x="43648" y="22261"/>
                        </a:lnTo>
                        <a:cubicBezTo>
                          <a:pt x="44006" y="24011"/>
                          <a:pt x="43970" y="19511"/>
                          <a:pt x="44363" y="21118"/>
                        </a:cubicBezTo>
                        <a:lnTo>
                          <a:pt x="44541" y="20261"/>
                        </a:lnTo>
                        <a:cubicBezTo>
                          <a:pt x="44684" y="20547"/>
                          <a:pt x="44934" y="20868"/>
                          <a:pt x="44863" y="21297"/>
                        </a:cubicBezTo>
                        <a:cubicBezTo>
                          <a:pt x="45184" y="21297"/>
                          <a:pt x="45149" y="21011"/>
                          <a:pt x="45256" y="20440"/>
                        </a:cubicBezTo>
                        <a:lnTo>
                          <a:pt x="45791" y="21475"/>
                        </a:lnTo>
                        <a:cubicBezTo>
                          <a:pt x="47149" y="22118"/>
                          <a:pt x="47792" y="19761"/>
                          <a:pt x="49149" y="19904"/>
                        </a:cubicBezTo>
                        <a:cubicBezTo>
                          <a:pt x="51256" y="21761"/>
                          <a:pt x="53864" y="18939"/>
                          <a:pt x="55150" y="17118"/>
                        </a:cubicBezTo>
                        <a:cubicBezTo>
                          <a:pt x="56400" y="13867"/>
                          <a:pt x="62401" y="19011"/>
                          <a:pt x="63579" y="14582"/>
                        </a:cubicBezTo>
                        <a:cubicBezTo>
                          <a:pt x="63794" y="14724"/>
                          <a:pt x="63687" y="14117"/>
                          <a:pt x="63579" y="13974"/>
                        </a:cubicBezTo>
                        <a:cubicBezTo>
                          <a:pt x="64401" y="13582"/>
                          <a:pt x="65151" y="13046"/>
                          <a:pt x="65937" y="12546"/>
                        </a:cubicBezTo>
                        <a:cubicBezTo>
                          <a:pt x="65937" y="12546"/>
                          <a:pt x="68759" y="10438"/>
                          <a:pt x="68723" y="7724"/>
                        </a:cubicBezTo>
                        <a:cubicBezTo>
                          <a:pt x="68723" y="6402"/>
                          <a:pt x="68080" y="5116"/>
                          <a:pt x="66365" y="4009"/>
                        </a:cubicBezTo>
                        <a:cubicBezTo>
                          <a:pt x="64687" y="2866"/>
                          <a:pt x="61865" y="1973"/>
                          <a:pt x="58293" y="330"/>
                        </a:cubicBezTo>
                        <a:lnTo>
                          <a:pt x="58043" y="44"/>
                        </a:lnTo>
                        <a:cubicBezTo>
                          <a:pt x="56793" y="-99"/>
                          <a:pt x="56471" y="8"/>
                          <a:pt x="57221" y="1866"/>
                        </a:cubicBezTo>
                        <a:cubicBezTo>
                          <a:pt x="55650" y="8"/>
                          <a:pt x="56543" y="2080"/>
                          <a:pt x="55936" y="1544"/>
                        </a:cubicBezTo>
                        <a:lnTo>
                          <a:pt x="55828" y="1366"/>
                        </a:lnTo>
                        <a:cubicBezTo>
                          <a:pt x="56471" y="3187"/>
                          <a:pt x="54150" y="580"/>
                          <a:pt x="54650" y="2259"/>
                        </a:cubicBezTo>
                        <a:cubicBezTo>
                          <a:pt x="54578" y="2080"/>
                          <a:pt x="54257" y="1509"/>
                          <a:pt x="54293" y="1401"/>
                        </a:cubicBezTo>
                        <a:cubicBezTo>
                          <a:pt x="54185" y="1830"/>
                          <a:pt x="54007" y="2544"/>
                          <a:pt x="53328" y="1294"/>
                        </a:cubicBezTo>
                        <a:cubicBezTo>
                          <a:pt x="52792" y="2009"/>
                          <a:pt x="51506" y="1866"/>
                          <a:pt x="51792" y="4152"/>
                        </a:cubicBezTo>
                        <a:lnTo>
                          <a:pt x="51685" y="3759"/>
                        </a:lnTo>
                        <a:cubicBezTo>
                          <a:pt x="51935" y="5295"/>
                          <a:pt x="51364" y="4152"/>
                          <a:pt x="51256" y="4973"/>
                        </a:cubicBezTo>
                        <a:cubicBezTo>
                          <a:pt x="51185" y="4795"/>
                          <a:pt x="51114" y="4723"/>
                          <a:pt x="51078" y="4652"/>
                        </a:cubicBezTo>
                        <a:cubicBezTo>
                          <a:pt x="51221" y="6188"/>
                          <a:pt x="50078" y="5259"/>
                          <a:pt x="50006" y="5938"/>
                        </a:cubicBezTo>
                        <a:lnTo>
                          <a:pt x="49721" y="5045"/>
                        </a:lnTo>
                        <a:lnTo>
                          <a:pt x="49042" y="5473"/>
                        </a:lnTo>
                        <a:lnTo>
                          <a:pt x="49399" y="5581"/>
                        </a:lnTo>
                        <a:cubicBezTo>
                          <a:pt x="50042" y="8081"/>
                          <a:pt x="48363" y="4188"/>
                          <a:pt x="48292" y="5973"/>
                        </a:cubicBezTo>
                        <a:cubicBezTo>
                          <a:pt x="47720" y="5795"/>
                          <a:pt x="48506" y="11403"/>
                          <a:pt x="47577" y="10367"/>
                        </a:cubicBezTo>
                        <a:cubicBezTo>
                          <a:pt x="47577" y="11617"/>
                          <a:pt x="47363" y="8402"/>
                          <a:pt x="47184" y="9402"/>
                        </a:cubicBezTo>
                        <a:cubicBezTo>
                          <a:pt x="46863" y="8117"/>
                          <a:pt x="47184" y="8545"/>
                          <a:pt x="46827" y="7509"/>
                        </a:cubicBezTo>
                        <a:cubicBezTo>
                          <a:pt x="46577" y="8224"/>
                          <a:pt x="45863" y="6331"/>
                          <a:pt x="45541" y="7331"/>
                        </a:cubicBezTo>
                        <a:lnTo>
                          <a:pt x="45291" y="6331"/>
                        </a:lnTo>
                        <a:cubicBezTo>
                          <a:pt x="45006" y="8331"/>
                          <a:pt x="43791" y="5259"/>
                          <a:pt x="43720" y="7116"/>
                        </a:cubicBezTo>
                        <a:cubicBezTo>
                          <a:pt x="43184" y="8081"/>
                          <a:pt x="42684" y="4152"/>
                          <a:pt x="42362" y="6295"/>
                        </a:cubicBezTo>
                        <a:lnTo>
                          <a:pt x="41827" y="4973"/>
                        </a:lnTo>
                        <a:cubicBezTo>
                          <a:pt x="41469" y="4795"/>
                          <a:pt x="41898" y="6724"/>
                          <a:pt x="41434" y="6116"/>
                        </a:cubicBezTo>
                        <a:cubicBezTo>
                          <a:pt x="41291" y="5223"/>
                          <a:pt x="40862" y="5473"/>
                          <a:pt x="40934" y="4616"/>
                        </a:cubicBezTo>
                        <a:cubicBezTo>
                          <a:pt x="39934" y="3366"/>
                          <a:pt x="39684" y="6831"/>
                          <a:pt x="38219" y="4688"/>
                        </a:cubicBezTo>
                        <a:cubicBezTo>
                          <a:pt x="38255" y="6438"/>
                          <a:pt x="37576" y="5509"/>
                          <a:pt x="37576" y="6795"/>
                        </a:cubicBezTo>
                        <a:cubicBezTo>
                          <a:pt x="37433" y="6045"/>
                          <a:pt x="36469" y="6831"/>
                          <a:pt x="36826" y="5116"/>
                        </a:cubicBezTo>
                        <a:cubicBezTo>
                          <a:pt x="36862" y="4973"/>
                          <a:pt x="36969" y="4973"/>
                          <a:pt x="37005" y="5295"/>
                        </a:cubicBezTo>
                        <a:lnTo>
                          <a:pt x="36933" y="4259"/>
                        </a:lnTo>
                        <a:cubicBezTo>
                          <a:pt x="36040" y="2437"/>
                          <a:pt x="35969" y="5473"/>
                          <a:pt x="35290" y="5295"/>
                        </a:cubicBezTo>
                        <a:cubicBezTo>
                          <a:pt x="35540" y="5616"/>
                          <a:pt x="35755" y="5473"/>
                          <a:pt x="35719" y="6188"/>
                        </a:cubicBezTo>
                        <a:lnTo>
                          <a:pt x="35112" y="6152"/>
                        </a:lnTo>
                        <a:lnTo>
                          <a:pt x="35112" y="5295"/>
                        </a:lnTo>
                        <a:lnTo>
                          <a:pt x="34183" y="4938"/>
                        </a:lnTo>
                        <a:lnTo>
                          <a:pt x="34469" y="5973"/>
                        </a:lnTo>
                        <a:cubicBezTo>
                          <a:pt x="33969" y="5509"/>
                          <a:pt x="33504" y="3723"/>
                          <a:pt x="33254" y="5330"/>
                        </a:cubicBezTo>
                        <a:cubicBezTo>
                          <a:pt x="33183" y="6188"/>
                          <a:pt x="33897" y="6688"/>
                          <a:pt x="33504" y="7081"/>
                        </a:cubicBezTo>
                        <a:cubicBezTo>
                          <a:pt x="32826" y="6438"/>
                          <a:pt x="31754" y="5509"/>
                          <a:pt x="30932" y="5366"/>
                        </a:cubicBezTo>
                        <a:cubicBezTo>
                          <a:pt x="31218" y="6545"/>
                          <a:pt x="31004" y="6545"/>
                          <a:pt x="30825" y="6795"/>
                        </a:cubicBezTo>
                        <a:lnTo>
                          <a:pt x="30611" y="5759"/>
                        </a:lnTo>
                        <a:cubicBezTo>
                          <a:pt x="30039" y="7331"/>
                          <a:pt x="29932" y="3545"/>
                          <a:pt x="29218" y="4866"/>
                        </a:cubicBezTo>
                        <a:lnTo>
                          <a:pt x="29182" y="4116"/>
                        </a:lnTo>
                        <a:lnTo>
                          <a:pt x="29325" y="6331"/>
                        </a:lnTo>
                        <a:cubicBezTo>
                          <a:pt x="28897" y="8545"/>
                          <a:pt x="28325" y="4330"/>
                          <a:pt x="28004" y="7331"/>
                        </a:cubicBezTo>
                        <a:cubicBezTo>
                          <a:pt x="28361" y="7081"/>
                          <a:pt x="28754" y="9510"/>
                          <a:pt x="28182" y="9188"/>
                        </a:cubicBezTo>
                        <a:lnTo>
                          <a:pt x="28039" y="8188"/>
                        </a:lnTo>
                        <a:cubicBezTo>
                          <a:pt x="27825" y="8438"/>
                          <a:pt x="27861" y="8902"/>
                          <a:pt x="27646" y="8724"/>
                        </a:cubicBezTo>
                        <a:cubicBezTo>
                          <a:pt x="27646" y="8152"/>
                          <a:pt x="27325" y="7295"/>
                          <a:pt x="27039" y="7545"/>
                        </a:cubicBezTo>
                        <a:lnTo>
                          <a:pt x="26932" y="6259"/>
                        </a:lnTo>
                        <a:lnTo>
                          <a:pt x="26753" y="8224"/>
                        </a:lnTo>
                        <a:cubicBezTo>
                          <a:pt x="25932" y="7331"/>
                          <a:pt x="25503" y="8867"/>
                          <a:pt x="24896" y="7616"/>
                        </a:cubicBezTo>
                        <a:cubicBezTo>
                          <a:pt x="24896" y="7616"/>
                          <a:pt x="23610" y="7331"/>
                          <a:pt x="23896" y="8867"/>
                        </a:cubicBezTo>
                        <a:cubicBezTo>
                          <a:pt x="23789" y="7902"/>
                          <a:pt x="23074" y="7724"/>
                          <a:pt x="22860" y="6616"/>
                        </a:cubicBezTo>
                        <a:cubicBezTo>
                          <a:pt x="22931" y="7724"/>
                          <a:pt x="22539" y="8867"/>
                          <a:pt x="21824" y="7902"/>
                        </a:cubicBezTo>
                        <a:lnTo>
                          <a:pt x="21824" y="7759"/>
                        </a:lnTo>
                        <a:cubicBezTo>
                          <a:pt x="20253" y="7081"/>
                          <a:pt x="20574" y="10010"/>
                          <a:pt x="19074" y="9045"/>
                        </a:cubicBezTo>
                        <a:cubicBezTo>
                          <a:pt x="19574" y="10152"/>
                          <a:pt x="18824" y="9724"/>
                          <a:pt x="19538" y="11117"/>
                        </a:cubicBezTo>
                        <a:cubicBezTo>
                          <a:pt x="19217" y="12903"/>
                          <a:pt x="16645" y="8902"/>
                          <a:pt x="18145" y="13474"/>
                        </a:cubicBezTo>
                        <a:cubicBezTo>
                          <a:pt x="17824" y="13867"/>
                          <a:pt x="17216" y="12653"/>
                          <a:pt x="16931" y="12510"/>
                        </a:cubicBezTo>
                        <a:lnTo>
                          <a:pt x="16931" y="12224"/>
                        </a:lnTo>
                        <a:cubicBezTo>
                          <a:pt x="16323" y="12903"/>
                          <a:pt x="16109" y="13046"/>
                          <a:pt x="15502" y="13153"/>
                        </a:cubicBezTo>
                        <a:cubicBezTo>
                          <a:pt x="15395" y="13689"/>
                          <a:pt x="16181" y="15760"/>
                          <a:pt x="15502" y="15475"/>
                        </a:cubicBezTo>
                        <a:cubicBezTo>
                          <a:pt x="15323" y="14582"/>
                          <a:pt x="15180" y="14832"/>
                          <a:pt x="15002" y="14903"/>
                        </a:cubicBezTo>
                        <a:cubicBezTo>
                          <a:pt x="15073" y="14724"/>
                          <a:pt x="15002" y="14403"/>
                          <a:pt x="14538" y="13974"/>
                        </a:cubicBezTo>
                        <a:cubicBezTo>
                          <a:pt x="14609" y="14224"/>
                          <a:pt x="14609" y="14403"/>
                          <a:pt x="14609" y="14582"/>
                        </a:cubicBezTo>
                        <a:cubicBezTo>
                          <a:pt x="14573" y="14510"/>
                          <a:pt x="14573" y="14475"/>
                          <a:pt x="14538" y="14367"/>
                        </a:cubicBezTo>
                        <a:cubicBezTo>
                          <a:pt x="14359" y="14796"/>
                          <a:pt x="14502" y="15010"/>
                          <a:pt x="14680" y="15082"/>
                        </a:cubicBezTo>
                        <a:cubicBezTo>
                          <a:pt x="14716" y="15225"/>
                          <a:pt x="14788" y="15368"/>
                          <a:pt x="14930" y="15582"/>
                        </a:cubicBezTo>
                        <a:cubicBezTo>
                          <a:pt x="14180" y="14653"/>
                          <a:pt x="14073" y="16010"/>
                          <a:pt x="13466" y="14617"/>
                        </a:cubicBezTo>
                        <a:cubicBezTo>
                          <a:pt x="12680" y="15296"/>
                          <a:pt x="12573" y="17010"/>
                          <a:pt x="12002" y="17832"/>
                        </a:cubicBezTo>
                        <a:cubicBezTo>
                          <a:pt x="11644" y="17118"/>
                          <a:pt x="11609" y="16403"/>
                          <a:pt x="11716" y="16046"/>
                        </a:cubicBezTo>
                        <a:lnTo>
                          <a:pt x="11287" y="16511"/>
                        </a:lnTo>
                        <a:cubicBezTo>
                          <a:pt x="10930" y="15439"/>
                          <a:pt x="11394" y="15796"/>
                          <a:pt x="11466" y="15510"/>
                        </a:cubicBezTo>
                        <a:cubicBezTo>
                          <a:pt x="10251" y="14010"/>
                          <a:pt x="10751" y="17689"/>
                          <a:pt x="9501" y="16296"/>
                        </a:cubicBezTo>
                        <a:lnTo>
                          <a:pt x="9608" y="17189"/>
                        </a:lnTo>
                        <a:lnTo>
                          <a:pt x="9537" y="17046"/>
                        </a:lnTo>
                        <a:cubicBezTo>
                          <a:pt x="9680" y="17511"/>
                          <a:pt x="9680" y="18153"/>
                          <a:pt x="9608" y="18332"/>
                        </a:cubicBezTo>
                        <a:cubicBezTo>
                          <a:pt x="9215" y="17404"/>
                          <a:pt x="8965" y="16189"/>
                          <a:pt x="8644" y="16332"/>
                        </a:cubicBezTo>
                        <a:cubicBezTo>
                          <a:pt x="8144" y="15475"/>
                          <a:pt x="8037" y="16975"/>
                          <a:pt x="7787" y="17582"/>
                        </a:cubicBezTo>
                        <a:cubicBezTo>
                          <a:pt x="8001" y="17689"/>
                          <a:pt x="8072" y="18225"/>
                          <a:pt x="8072" y="18582"/>
                        </a:cubicBezTo>
                        <a:cubicBezTo>
                          <a:pt x="7894" y="18654"/>
                          <a:pt x="7572" y="17725"/>
                          <a:pt x="7537" y="18189"/>
                        </a:cubicBezTo>
                        <a:lnTo>
                          <a:pt x="7215" y="16903"/>
                        </a:lnTo>
                        <a:cubicBezTo>
                          <a:pt x="7572" y="18118"/>
                          <a:pt x="7072" y="18296"/>
                          <a:pt x="7108" y="18832"/>
                        </a:cubicBezTo>
                        <a:cubicBezTo>
                          <a:pt x="6822" y="17903"/>
                          <a:pt x="7215" y="17975"/>
                          <a:pt x="7108" y="17225"/>
                        </a:cubicBezTo>
                        <a:cubicBezTo>
                          <a:pt x="6465" y="17475"/>
                          <a:pt x="6787" y="17332"/>
                          <a:pt x="6179" y="17582"/>
                        </a:cubicBezTo>
                        <a:cubicBezTo>
                          <a:pt x="5965" y="18618"/>
                          <a:pt x="6429" y="18796"/>
                          <a:pt x="6465" y="19975"/>
                        </a:cubicBezTo>
                        <a:cubicBezTo>
                          <a:pt x="6179" y="20297"/>
                          <a:pt x="5929" y="21225"/>
                          <a:pt x="5465" y="20475"/>
                        </a:cubicBezTo>
                        <a:lnTo>
                          <a:pt x="5715" y="21618"/>
                        </a:lnTo>
                        <a:cubicBezTo>
                          <a:pt x="5108" y="22618"/>
                          <a:pt x="4608" y="22511"/>
                          <a:pt x="4179" y="21297"/>
                        </a:cubicBezTo>
                        <a:cubicBezTo>
                          <a:pt x="2965" y="23761"/>
                          <a:pt x="1750" y="25476"/>
                          <a:pt x="964" y="27119"/>
                        </a:cubicBezTo>
                        <a:cubicBezTo>
                          <a:pt x="179" y="28691"/>
                          <a:pt x="36" y="30012"/>
                          <a:pt x="0" y="31048"/>
                        </a:cubicBezTo>
                        <a:cubicBezTo>
                          <a:pt x="214" y="33191"/>
                          <a:pt x="2250" y="34298"/>
                          <a:pt x="2250" y="34298"/>
                        </a:cubicBezTo>
                        <a:cubicBezTo>
                          <a:pt x="6144" y="37049"/>
                          <a:pt x="8001" y="33334"/>
                          <a:pt x="11001" y="3176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7" name="Graphic 511">
                  <a:extLst>
                    <a:ext uri="{FF2B5EF4-FFF2-40B4-BE49-F238E27FC236}">
                      <a16:creationId xmlns:a16="http://schemas.microsoft.com/office/drawing/2014/main" id="{EF64BA9B-4210-F442-9155-9BB6F1839D2F}"/>
                    </a:ext>
                  </a:extLst>
                </p:cNvPr>
                <p:cNvGrpSpPr/>
                <p:nvPr/>
              </p:nvGrpSpPr>
              <p:grpSpPr>
                <a:xfrm>
                  <a:off x="7278206" y="1647976"/>
                  <a:ext cx="54230" cy="47707"/>
                  <a:chOff x="7278206" y="1647976"/>
                  <a:chExt cx="54230" cy="47707"/>
                </a:xfrm>
                <a:grpFill/>
              </p:grpSpPr>
              <p:sp>
                <p:nvSpPr>
                  <p:cNvPr id="328" name="Freeform 327">
                    <a:extLst>
                      <a:ext uri="{FF2B5EF4-FFF2-40B4-BE49-F238E27FC236}">
                        <a16:creationId xmlns:a16="http://schemas.microsoft.com/office/drawing/2014/main" id="{0135D74F-5234-504C-8CCF-E839A7153784}"/>
                      </a:ext>
                    </a:extLst>
                  </p:cNvPr>
                  <p:cNvSpPr/>
                  <p:nvPr/>
                </p:nvSpPr>
                <p:spPr>
                  <a:xfrm>
                    <a:off x="7281100" y="1677173"/>
                    <a:ext cx="428" cy="285"/>
                  </a:xfrm>
                  <a:custGeom>
                    <a:avLst/>
                    <a:gdLst>
                      <a:gd name="connsiteX0" fmla="*/ 0 w 428"/>
                      <a:gd name="connsiteY0" fmla="*/ 0 h 285"/>
                      <a:gd name="connsiteX1" fmla="*/ 429 w 428"/>
                      <a:gd name="connsiteY1" fmla="*/ 286 h 285"/>
                      <a:gd name="connsiteX2" fmla="*/ 0 w 428"/>
                      <a:gd name="connsiteY2" fmla="*/ 0 h 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" h="285">
                        <a:moveTo>
                          <a:pt x="0" y="0"/>
                        </a:moveTo>
                        <a:lnTo>
                          <a:pt x="429" y="286"/>
                        </a:lnTo>
                        <a:cubicBezTo>
                          <a:pt x="286" y="143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9" name="Freeform 328">
                    <a:extLst>
                      <a:ext uri="{FF2B5EF4-FFF2-40B4-BE49-F238E27FC236}">
                        <a16:creationId xmlns:a16="http://schemas.microsoft.com/office/drawing/2014/main" id="{2CF2CF3B-39BE-CD4D-9C97-3F15453A353E}"/>
                      </a:ext>
                    </a:extLst>
                  </p:cNvPr>
                  <p:cNvSpPr/>
                  <p:nvPr/>
                </p:nvSpPr>
                <p:spPr>
                  <a:xfrm>
                    <a:off x="7315032" y="1653492"/>
                    <a:ext cx="35" cy="107"/>
                  </a:xfrm>
                  <a:custGeom>
                    <a:avLst/>
                    <a:gdLst>
                      <a:gd name="connsiteX0" fmla="*/ 36 w 35"/>
                      <a:gd name="connsiteY0" fmla="*/ 107 h 107"/>
                      <a:gd name="connsiteX1" fmla="*/ 0 w 35"/>
                      <a:gd name="connsiteY1" fmla="*/ 0 h 107"/>
                      <a:gd name="connsiteX2" fmla="*/ 36 w 3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36" y="107"/>
                        </a:moveTo>
                        <a:lnTo>
                          <a:pt x="0" y="0"/>
                        </a:lnTo>
                        <a:cubicBezTo>
                          <a:pt x="36" y="36"/>
                          <a:pt x="36" y="107"/>
                          <a:pt x="3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0" name="Freeform 329">
                    <a:extLst>
                      <a:ext uri="{FF2B5EF4-FFF2-40B4-BE49-F238E27FC236}">
                        <a16:creationId xmlns:a16="http://schemas.microsoft.com/office/drawing/2014/main" id="{82E0656B-0F5D-B942-AFDE-0D2EBD04D274}"/>
                      </a:ext>
                    </a:extLst>
                  </p:cNvPr>
                  <p:cNvSpPr/>
                  <p:nvPr/>
                </p:nvSpPr>
                <p:spPr>
                  <a:xfrm>
                    <a:off x="7296137" y="1686317"/>
                    <a:ext cx="71" cy="107"/>
                  </a:xfrm>
                  <a:custGeom>
                    <a:avLst/>
                    <a:gdLst>
                      <a:gd name="connsiteX0" fmla="*/ 36 w 71"/>
                      <a:gd name="connsiteY0" fmla="*/ 0 h 107"/>
                      <a:gd name="connsiteX1" fmla="*/ 0 w 71"/>
                      <a:gd name="connsiteY1" fmla="*/ 0 h 107"/>
                      <a:gd name="connsiteX2" fmla="*/ 71 w 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107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71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1" name="Freeform 330">
                    <a:extLst>
                      <a:ext uri="{FF2B5EF4-FFF2-40B4-BE49-F238E27FC236}">
                        <a16:creationId xmlns:a16="http://schemas.microsoft.com/office/drawing/2014/main" id="{F4AC96AC-FA40-3B43-85AD-F4FB3C31A803}"/>
                      </a:ext>
                    </a:extLst>
                  </p:cNvPr>
                  <p:cNvSpPr/>
                  <p:nvPr/>
                </p:nvSpPr>
                <p:spPr>
                  <a:xfrm>
                    <a:off x="7278206" y="1647976"/>
                    <a:ext cx="54230" cy="47707"/>
                  </a:xfrm>
                  <a:custGeom>
                    <a:avLst/>
                    <a:gdLst>
                      <a:gd name="connsiteX0" fmla="*/ 10108 w 54230"/>
                      <a:gd name="connsiteY0" fmla="*/ 42628 h 47707"/>
                      <a:gd name="connsiteX1" fmla="*/ 15609 w 54230"/>
                      <a:gd name="connsiteY1" fmla="*/ 40949 h 47707"/>
                      <a:gd name="connsiteX2" fmla="*/ 17931 w 54230"/>
                      <a:gd name="connsiteY2" fmla="*/ 38342 h 47707"/>
                      <a:gd name="connsiteX3" fmla="*/ 18538 w 54230"/>
                      <a:gd name="connsiteY3" fmla="*/ 35913 h 47707"/>
                      <a:gd name="connsiteX4" fmla="*/ 19360 w 54230"/>
                      <a:gd name="connsiteY4" fmla="*/ 36556 h 47707"/>
                      <a:gd name="connsiteX5" fmla="*/ 19681 w 54230"/>
                      <a:gd name="connsiteY5" fmla="*/ 35913 h 47707"/>
                      <a:gd name="connsiteX6" fmla="*/ 19860 w 54230"/>
                      <a:gd name="connsiteY6" fmla="*/ 36163 h 47707"/>
                      <a:gd name="connsiteX7" fmla="*/ 20038 w 54230"/>
                      <a:gd name="connsiteY7" fmla="*/ 35127 h 47707"/>
                      <a:gd name="connsiteX8" fmla="*/ 20217 w 54230"/>
                      <a:gd name="connsiteY8" fmla="*/ 35377 h 47707"/>
                      <a:gd name="connsiteX9" fmla="*/ 20431 w 54230"/>
                      <a:gd name="connsiteY9" fmla="*/ 35055 h 47707"/>
                      <a:gd name="connsiteX10" fmla="*/ 20645 w 54230"/>
                      <a:gd name="connsiteY10" fmla="*/ 35413 h 47707"/>
                      <a:gd name="connsiteX11" fmla="*/ 21538 w 54230"/>
                      <a:gd name="connsiteY11" fmla="*/ 34055 h 47707"/>
                      <a:gd name="connsiteX12" fmla="*/ 20753 w 54230"/>
                      <a:gd name="connsiteY12" fmla="*/ 33127 h 47707"/>
                      <a:gd name="connsiteX13" fmla="*/ 22789 w 54230"/>
                      <a:gd name="connsiteY13" fmla="*/ 32055 h 47707"/>
                      <a:gd name="connsiteX14" fmla="*/ 22967 w 54230"/>
                      <a:gd name="connsiteY14" fmla="*/ 32305 h 47707"/>
                      <a:gd name="connsiteX15" fmla="*/ 24717 w 54230"/>
                      <a:gd name="connsiteY15" fmla="*/ 29841 h 47707"/>
                      <a:gd name="connsiteX16" fmla="*/ 25325 w 54230"/>
                      <a:gd name="connsiteY16" fmla="*/ 30555 h 47707"/>
                      <a:gd name="connsiteX17" fmla="*/ 24432 w 54230"/>
                      <a:gd name="connsiteY17" fmla="*/ 27590 h 47707"/>
                      <a:gd name="connsiteX18" fmla="*/ 25717 w 54230"/>
                      <a:gd name="connsiteY18" fmla="*/ 28698 h 47707"/>
                      <a:gd name="connsiteX19" fmla="*/ 25289 w 54230"/>
                      <a:gd name="connsiteY19" fmla="*/ 27090 h 47707"/>
                      <a:gd name="connsiteX20" fmla="*/ 25432 w 54230"/>
                      <a:gd name="connsiteY20" fmla="*/ 27483 h 47707"/>
                      <a:gd name="connsiteX21" fmla="*/ 25896 w 54230"/>
                      <a:gd name="connsiteY21" fmla="*/ 26697 h 47707"/>
                      <a:gd name="connsiteX22" fmla="*/ 24574 w 54230"/>
                      <a:gd name="connsiteY22" fmla="*/ 25197 h 47707"/>
                      <a:gd name="connsiteX23" fmla="*/ 26146 w 54230"/>
                      <a:gd name="connsiteY23" fmla="*/ 26411 h 47707"/>
                      <a:gd name="connsiteX24" fmla="*/ 25182 w 54230"/>
                      <a:gd name="connsiteY24" fmla="*/ 25090 h 47707"/>
                      <a:gd name="connsiteX25" fmla="*/ 28789 w 54230"/>
                      <a:gd name="connsiteY25" fmla="*/ 27447 h 47707"/>
                      <a:gd name="connsiteX26" fmla="*/ 34611 w 54230"/>
                      <a:gd name="connsiteY26" fmla="*/ 23125 h 47707"/>
                      <a:gd name="connsiteX27" fmla="*/ 35290 w 54230"/>
                      <a:gd name="connsiteY27" fmla="*/ 24161 h 47707"/>
                      <a:gd name="connsiteX28" fmla="*/ 35469 w 54230"/>
                      <a:gd name="connsiteY28" fmla="*/ 22911 h 47707"/>
                      <a:gd name="connsiteX29" fmla="*/ 35326 w 54230"/>
                      <a:gd name="connsiteY29" fmla="*/ 22054 h 47707"/>
                      <a:gd name="connsiteX30" fmla="*/ 35933 w 54230"/>
                      <a:gd name="connsiteY30" fmla="*/ 22947 h 47707"/>
                      <a:gd name="connsiteX31" fmla="*/ 35969 w 54230"/>
                      <a:gd name="connsiteY31" fmla="*/ 22054 h 47707"/>
                      <a:gd name="connsiteX32" fmla="*/ 36755 w 54230"/>
                      <a:gd name="connsiteY32" fmla="*/ 22911 h 47707"/>
                      <a:gd name="connsiteX33" fmla="*/ 39041 w 54230"/>
                      <a:gd name="connsiteY33" fmla="*/ 20697 h 47707"/>
                      <a:gd name="connsiteX34" fmla="*/ 43363 w 54230"/>
                      <a:gd name="connsiteY34" fmla="*/ 17018 h 47707"/>
                      <a:gd name="connsiteX35" fmla="*/ 50256 w 54230"/>
                      <a:gd name="connsiteY35" fmla="*/ 13946 h 47707"/>
                      <a:gd name="connsiteX36" fmla="*/ 50149 w 54230"/>
                      <a:gd name="connsiteY36" fmla="*/ 13338 h 47707"/>
                      <a:gd name="connsiteX37" fmla="*/ 52078 w 54230"/>
                      <a:gd name="connsiteY37" fmla="*/ 12017 h 47707"/>
                      <a:gd name="connsiteX38" fmla="*/ 54221 w 54230"/>
                      <a:gd name="connsiteY38" fmla="*/ 7623 h 47707"/>
                      <a:gd name="connsiteX39" fmla="*/ 43755 w 54230"/>
                      <a:gd name="connsiteY39" fmla="*/ 301 h 47707"/>
                      <a:gd name="connsiteX40" fmla="*/ 43505 w 54230"/>
                      <a:gd name="connsiteY40" fmla="*/ 15 h 47707"/>
                      <a:gd name="connsiteX41" fmla="*/ 42720 w 54230"/>
                      <a:gd name="connsiteY41" fmla="*/ 1908 h 47707"/>
                      <a:gd name="connsiteX42" fmla="*/ 41362 w 54230"/>
                      <a:gd name="connsiteY42" fmla="*/ 1730 h 47707"/>
                      <a:gd name="connsiteX43" fmla="*/ 41255 w 54230"/>
                      <a:gd name="connsiteY43" fmla="*/ 1551 h 47707"/>
                      <a:gd name="connsiteX44" fmla="*/ 40112 w 54230"/>
                      <a:gd name="connsiteY44" fmla="*/ 2623 h 47707"/>
                      <a:gd name="connsiteX45" fmla="*/ 39684 w 54230"/>
                      <a:gd name="connsiteY45" fmla="*/ 1837 h 47707"/>
                      <a:gd name="connsiteX46" fmla="*/ 38648 w 54230"/>
                      <a:gd name="connsiteY46" fmla="*/ 1908 h 47707"/>
                      <a:gd name="connsiteX47" fmla="*/ 37433 w 54230"/>
                      <a:gd name="connsiteY47" fmla="*/ 5087 h 47707"/>
                      <a:gd name="connsiteX48" fmla="*/ 37255 w 54230"/>
                      <a:gd name="connsiteY48" fmla="*/ 4730 h 47707"/>
                      <a:gd name="connsiteX49" fmla="*/ 37076 w 54230"/>
                      <a:gd name="connsiteY49" fmla="*/ 6016 h 47707"/>
                      <a:gd name="connsiteX50" fmla="*/ 36862 w 54230"/>
                      <a:gd name="connsiteY50" fmla="*/ 5730 h 47707"/>
                      <a:gd name="connsiteX51" fmla="*/ 36076 w 54230"/>
                      <a:gd name="connsiteY51" fmla="*/ 7231 h 47707"/>
                      <a:gd name="connsiteX52" fmla="*/ 35576 w 54230"/>
                      <a:gd name="connsiteY52" fmla="*/ 6445 h 47707"/>
                      <a:gd name="connsiteX53" fmla="*/ 35004 w 54230"/>
                      <a:gd name="connsiteY53" fmla="*/ 7016 h 47707"/>
                      <a:gd name="connsiteX54" fmla="*/ 35362 w 54230"/>
                      <a:gd name="connsiteY54" fmla="*/ 7052 h 47707"/>
                      <a:gd name="connsiteX55" fmla="*/ 34361 w 54230"/>
                      <a:gd name="connsiteY55" fmla="*/ 7695 h 47707"/>
                      <a:gd name="connsiteX56" fmla="*/ 34861 w 54230"/>
                      <a:gd name="connsiteY56" fmla="*/ 12088 h 47707"/>
                      <a:gd name="connsiteX57" fmla="*/ 34219 w 54230"/>
                      <a:gd name="connsiteY57" fmla="*/ 11267 h 47707"/>
                      <a:gd name="connsiteX58" fmla="*/ 33361 w 54230"/>
                      <a:gd name="connsiteY58" fmla="*/ 9552 h 47707"/>
                      <a:gd name="connsiteX59" fmla="*/ 32111 w 54230"/>
                      <a:gd name="connsiteY59" fmla="*/ 9731 h 47707"/>
                      <a:gd name="connsiteX60" fmla="*/ 31575 w 54230"/>
                      <a:gd name="connsiteY60" fmla="*/ 8838 h 47707"/>
                      <a:gd name="connsiteX61" fmla="*/ 30289 w 54230"/>
                      <a:gd name="connsiteY61" fmla="*/ 10052 h 47707"/>
                      <a:gd name="connsiteX62" fmla="*/ 28718 w 54230"/>
                      <a:gd name="connsiteY62" fmla="*/ 9695 h 47707"/>
                      <a:gd name="connsiteX63" fmla="*/ 27789 w 54230"/>
                      <a:gd name="connsiteY63" fmla="*/ 8588 h 47707"/>
                      <a:gd name="connsiteX64" fmla="*/ 27789 w 54230"/>
                      <a:gd name="connsiteY64" fmla="*/ 9767 h 47707"/>
                      <a:gd name="connsiteX65" fmla="*/ 26825 w 54230"/>
                      <a:gd name="connsiteY65" fmla="*/ 8516 h 47707"/>
                      <a:gd name="connsiteX66" fmla="*/ 24217 w 54230"/>
                      <a:gd name="connsiteY66" fmla="*/ 9588 h 47707"/>
                      <a:gd name="connsiteX67" fmla="*/ 24396 w 54230"/>
                      <a:gd name="connsiteY67" fmla="*/ 11803 h 47707"/>
                      <a:gd name="connsiteX68" fmla="*/ 23039 w 54230"/>
                      <a:gd name="connsiteY68" fmla="*/ 10552 h 47707"/>
                      <a:gd name="connsiteX69" fmla="*/ 23253 w 54230"/>
                      <a:gd name="connsiteY69" fmla="*/ 10624 h 47707"/>
                      <a:gd name="connsiteX70" fmla="*/ 22789 w 54230"/>
                      <a:gd name="connsiteY70" fmla="*/ 9695 h 47707"/>
                      <a:gd name="connsiteX71" fmla="*/ 21610 w 54230"/>
                      <a:gd name="connsiteY71" fmla="*/ 11338 h 47707"/>
                      <a:gd name="connsiteX72" fmla="*/ 22360 w 54230"/>
                      <a:gd name="connsiteY72" fmla="*/ 11981 h 47707"/>
                      <a:gd name="connsiteX73" fmla="*/ 21788 w 54230"/>
                      <a:gd name="connsiteY73" fmla="*/ 12195 h 47707"/>
                      <a:gd name="connsiteX74" fmla="*/ 21431 w 54230"/>
                      <a:gd name="connsiteY74" fmla="*/ 11410 h 47707"/>
                      <a:gd name="connsiteX75" fmla="*/ 20395 w 54230"/>
                      <a:gd name="connsiteY75" fmla="*/ 11481 h 47707"/>
                      <a:gd name="connsiteX76" fmla="*/ 21074 w 54230"/>
                      <a:gd name="connsiteY76" fmla="*/ 12303 h 47707"/>
                      <a:gd name="connsiteX77" fmla="*/ 19717 w 54230"/>
                      <a:gd name="connsiteY77" fmla="*/ 12195 h 47707"/>
                      <a:gd name="connsiteX78" fmla="*/ 20681 w 54230"/>
                      <a:gd name="connsiteY78" fmla="*/ 13696 h 47707"/>
                      <a:gd name="connsiteX79" fmla="*/ 17681 w 54230"/>
                      <a:gd name="connsiteY79" fmla="*/ 13160 h 47707"/>
                      <a:gd name="connsiteX80" fmla="*/ 18217 w 54230"/>
                      <a:gd name="connsiteY80" fmla="*/ 14481 h 47707"/>
                      <a:gd name="connsiteX81" fmla="*/ 17574 w 54230"/>
                      <a:gd name="connsiteY81" fmla="*/ 13660 h 47707"/>
                      <a:gd name="connsiteX82" fmla="*/ 16073 w 54230"/>
                      <a:gd name="connsiteY82" fmla="*/ 13338 h 47707"/>
                      <a:gd name="connsiteX83" fmla="*/ 15681 w 54230"/>
                      <a:gd name="connsiteY83" fmla="*/ 12695 h 47707"/>
                      <a:gd name="connsiteX84" fmla="*/ 16824 w 54230"/>
                      <a:gd name="connsiteY84" fmla="*/ 14589 h 47707"/>
                      <a:gd name="connsiteX85" fmla="*/ 16323 w 54230"/>
                      <a:gd name="connsiteY85" fmla="*/ 15803 h 47707"/>
                      <a:gd name="connsiteX86" fmla="*/ 17252 w 54230"/>
                      <a:gd name="connsiteY86" fmla="*/ 17410 h 47707"/>
                      <a:gd name="connsiteX87" fmla="*/ 16716 w 54230"/>
                      <a:gd name="connsiteY87" fmla="*/ 16553 h 47707"/>
                      <a:gd name="connsiteX88" fmla="*/ 16645 w 54230"/>
                      <a:gd name="connsiteY88" fmla="*/ 17125 h 47707"/>
                      <a:gd name="connsiteX89" fmla="*/ 15681 w 54230"/>
                      <a:gd name="connsiteY89" fmla="*/ 16232 h 47707"/>
                      <a:gd name="connsiteX90" fmla="*/ 15073 w 54230"/>
                      <a:gd name="connsiteY90" fmla="*/ 15124 h 47707"/>
                      <a:gd name="connsiteX91" fmla="*/ 15752 w 54230"/>
                      <a:gd name="connsiteY91" fmla="*/ 16946 h 47707"/>
                      <a:gd name="connsiteX92" fmla="*/ 14037 w 54230"/>
                      <a:gd name="connsiteY92" fmla="*/ 16839 h 47707"/>
                      <a:gd name="connsiteX93" fmla="*/ 13680 w 54230"/>
                      <a:gd name="connsiteY93" fmla="*/ 18196 h 47707"/>
                      <a:gd name="connsiteX94" fmla="*/ 12002 w 54230"/>
                      <a:gd name="connsiteY94" fmla="*/ 16375 h 47707"/>
                      <a:gd name="connsiteX95" fmla="*/ 11573 w 54230"/>
                      <a:gd name="connsiteY95" fmla="*/ 17768 h 47707"/>
                      <a:gd name="connsiteX96" fmla="*/ 11537 w 54230"/>
                      <a:gd name="connsiteY96" fmla="*/ 17625 h 47707"/>
                      <a:gd name="connsiteX97" fmla="*/ 9608 w 54230"/>
                      <a:gd name="connsiteY97" fmla="*/ 19411 h 47707"/>
                      <a:gd name="connsiteX98" fmla="*/ 10680 w 54230"/>
                      <a:gd name="connsiteY98" fmla="*/ 21232 h 47707"/>
                      <a:gd name="connsiteX99" fmla="*/ 10144 w 54230"/>
                      <a:gd name="connsiteY99" fmla="*/ 23768 h 47707"/>
                      <a:gd name="connsiteX100" fmla="*/ 8751 w 54230"/>
                      <a:gd name="connsiteY100" fmla="*/ 23161 h 47707"/>
                      <a:gd name="connsiteX101" fmla="*/ 8680 w 54230"/>
                      <a:gd name="connsiteY101" fmla="*/ 22911 h 47707"/>
                      <a:gd name="connsiteX102" fmla="*/ 7680 w 54230"/>
                      <a:gd name="connsiteY102" fmla="*/ 24161 h 47707"/>
                      <a:gd name="connsiteX103" fmla="*/ 8358 w 54230"/>
                      <a:gd name="connsiteY103" fmla="*/ 26376 h 47707"/>
                      <a:gd name="connsiteX104" fmla="*/ 7715 w 54230"/>
                      <a:gd name="connsiteY104" fmla="*/ 25947 h 47707"/>
                      <a:gd name="connsiteX105" fmla="*/ 7001 w 54230"/>
                      <a:gd name="connsiteY105" fmla="*/ 25197 h 47707"/>
                      <a:gd name="connsiteX106" fmla="*/ 7251 w 54230"/>
                      <a:gd name="connsiteY106" fmla="*/ 25733 h 47707"/>
                      <a:gd name="connsiteX107" fmla="*/ 7108 w 54230"/>
                      <a:gd name="connsiteY107" fmla="*/ 25554 h 47707"/>
                      <a:gd name="connsiteX108" fmla="*/ 7465 w 54230"/>
                      <a:gd name="connsiteY108" fmla="*/ 26162 h 47707"/>
                      <a:gd name="connsiteX109" fmla="*/ 7858 w 54230"/>
                      <a:gd name="connsiteY109" fmla="*/ 26554 h 47707"/>
                      <a:gd name="connsiteX110" fmla="*/ 6215 w 54230"/>
                      <a:gd name="connsiteY110" fmla="*/ 26019 h 47707"/>
                      <a:gd name="connsiteX111" fmla="*/ 5858 w 54230"/>
                      <a:gd name="connsiteY111" fmla="*/ 29483 h 47707"/>
                      <a:gd name="connsiteX112" fmla="*/ 5036 w 54230"/>
                      <a:gd name="connsiteY112" fmla="*/ 27876 h 47707"/>
                      <a:gd name="connsiteX113" fmla="*/ 4786 w 54230"/>
                      <a:gd name="connsiteY113" fmla="*/ 28447 h 47707"/>
                      <a:gd name="connsiteX114" fmla="*/ 4643 w 54230"/>
                      <a:gd name="connsiteY114" fmla="*/ 27447 h 47707"/>
                      <a:gd name="connsiteX115" fmla="*/ 3072 w 54230"/>
                      <a:gd name="connsiteY115" fmla="*/ 28840 h 47707"/>
                      <a:gd name="connsiteX116" fmla="*/ 3465 w 54230"/>
                      <a:gd name="connsiteY116" fmla="*/ 29662 h 47707"/>
                      <a:gd name="connsiteX117" fmla="*/ 3358 w 54230"/>
                      <a:gd name="connsiteY117" fmla="*/ 29555 h 47707"/>
                      <a:gd name="connsiteX118" fmla="*/ 3893 w 54230"/>
                      <a:gd name="connsiteY118" fmla="*/ 30734 h 47707"/>
                      <a:gd name="connsiteX119" fmla="*/ 2286 w 54230"/>
                      <a:gd name="connsiteY119" fmla="*/ 29162 h 47707"/>
                      <a:gd name="connsiteX120" fmla="*/ 1893 w 54230"/>
                      <a:gd name="connsiteY120" fmla="*/ 30698 h 47707"/>
                      <a:gd name="connsiteX121" fmla="*/ 2536 w 54230"/>
                      <a:gd name="connsiteY121" fmla="*/ 31519 h 47707"/>
                      <a:gd name="connsiteX122" fmla="*/ 1857 w 54230"/>
                      <a:gd name="connsiteY122" fmla="*/ 31341 h 47707"/>
                      <a:gd name="connsiteX123" fmla="*/ 1072 w 54230"/>
                      <a:gd name="connsiteY123" fmla="*/ 30269 h 47707"/>
                      <a:gd name="connsiteX124" fmla="*/ 1679 w 54230"/>
                      <a:gd name="connsiteY124" fmla="*/ 32126 h 47707"/>
                      <a:gd name="connsiteX125" fmla="*/ 1072 w 54230"/>
                      <a:gd name="connsiteY125" fmla="*/ 30626 h 47707"/>
                      <a:gd name="connsiteX126" fmla="*/ 250 w 54230"/>
                      <a:gd name="connsiteY126" fmla="*/ 31412 h 47707"/>
                      <a:gd name="connsiteX127" fmla="*/ 1500 w 54230"/>
                      <a:gd name="connsiteY127" fmla="*/ 33484 h 47707"/>
                      <a:gd name="connsiteX128" fmla="*/ 786 w 54230"/>
                      <a:gd name="connsiteY128" fmla="*/ 34413 h 47707"/>
                      <a:gd name="connsiteX129" fmla="*/ 1536 w 54230"/>
                      <a:gd name="connsiteY129" fmla="*/ 35306 h 47707"/>
                      <a:gd name="connsiteX130" fmla="*/ 0 w 54230"/>
                      <a:gd name="connsiteY130" fmla="*/ 35806 h 47707"/>
                      <a:gd name="connsiteX131" fmla="*/ 2857 w 54230"/>
                      <a:gd name="connsiteY131" fmla="*/ 45842 h 47707"/>
                      <a:gd name="connsiteX132" fmla="*/ 5751 w 54230"/>
                      <a:gd name="connsiteY132" fmla="*/ 47557 h 47707"/>
                      <a:gd name="connsiteX133" fmla="*/ 10108 w 54230"/>
                      <a:gd name="connsiteY133" fmla="*/ 42628 h 47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54230" h="47707">
                        <a:moveTo>
                          <a:pt x="10108" y="42628"/>
                        </a:moveTo>
                        <a:cubicBezTo>
                          <a:pt x="12359" y="41735"/>
                          <a:pt x="14252" y="43164"/>
                          <a:pt x="15609" y="40949"/>
                        </a:cubicBezTo>
                        <a:cubicBezTo>
                          <a:pt x="16645" y="40378"/>
                          <a:pt x="17252" y="39234"/>
                          <a:pt x="17931" y="38342"/>
                        </a:cubicBezTo>
                        <a:cubicBezTo>
                          <a:pt x="17216" y="36627"/>
                          <a:pt x="19002" y="37449"/>
                          <a:pt x="18538" y="35913"/>
                        </a:cubicBezTo>
                        <a:lnTo>
                          <a:pt x="19360" y="36556"/>
                        </a:lnTo>
                        <a:cubicBezTo>
                          <a:pt x="19217" y="36020"/>
                          <a:pt x="19181" y="35627"/>
                          <a:pt x="19681" y="35913"/>
                        </a:cubicBezTo>
                        <a:lnTo>
                          <a:pt x="19860" y="36163"/>
                        </a:lnTo>
                        <a:cubicBezTo>
                          <a:pt x="19610" y="35377"/>
                          <a:pt x="20181" y="35520"/>
                          <a:pt x="20038" y="35127"/>
                        </a:cubicBezTo>
                        <a:lnTo>
                          <a:pt x="20217" y="35377"/>
                        </a:lnTo>
                        <a:lnTo>
                          <a:pt x="20431" y="35055"/>
                        </a:lnTo>
                        <a:lnTo>
                          <a:pt x="20645" y="35413"/>
                        </a:lnTo>
                        <a:cubicBezTo>
                          <a:pt x="20538" y="34448"/>
                          <a:pt x="20931" y="34091"/>
                          <a:pt x="21538" y="34055"/>
                        </a:cubicBezTo>
                        <a:lnTo>
                          <a:pt x="20753" y="33127"/>
                        </a:lnTo>
                        <a:cubicBezTo>
                          <a:pt x="22396" y="33555"/>
                          <a:pt x="21074" y="31376"/>
                          <a:pt x="22789" y="32055"/>
                        </a:cubicBezTo>
                        <a:lnTo>
                          <a:pt x="22967" y="32305"/>
                        </a:lnTo>
                        <a:cubicBezTo>
                          <a:pt x="21860" y="29090"/>
                          <a:pt x="25717" y="32912"/>
                          <a:pt x="24717" y="29841"/>
                        </a:cubicBezTo>
                        <a:cubicBezTo>
                          <a:pt x="24825" y="30233"/>
                          <a:pt x="25146" y="30305"/>
                          <a:pt x="25325" y="30555"/>
                        </a:cubicBezTo>
                        <a:cubicBezTo>
                          <a:pt x="25539" y="29948"/>
                          <a:pt x="25860" y="29483"/>
                          <a:pt x="24432" y="27590"/>
                        </a:cubicBezTo>
                        <a:cubicBezTo>
                          <a:pt x="24753" y="27376"/>
                          <a:pt x="25146" y="27983"/>
                          <a:pt x="25717" y="28698"/>
                        </a:cubicBezTo>
                        <a:cubicBezTo>
                          <a:pt x="25075" y="27876"/>
                          <a:pt x="25075" y="27304"/>
                          <a:pt x="25289" y="27090"/>
                        </a:cubicBezTo>
                        <a:lnTo>
                          <a:pt x="25432" y="27483"/>
                        </a:lnTo>
                        <a:lnTo>
                          <a:pt x="25896" y="26697"/>
                        </a:lnTo>
                        <a:lnTo>
                          <a:pt x="24574" y="25197"/>
                        </a:lnTo>
                        <a:cubicBezTo>
                          <a:pt x="25289" y="25376"/>
                          <a:pt x="26075" y="27054"/>
                          <a:pt x="26146" y="26411"/>
                        </a:cubicBezTo>
                        <a:lnTo>
                          <a:pt x="25182" y="25090"/>
                        </a:lnTo>
                        <a:cubicBezTo>
                          <a:pt x="25896" y="24983"/>
                          <a:pt x="27646" y="26804"/>
                          <a:pt x="28789" y="27447"/>
                        </a:cubicBezTo>
                        <a:cubicBezTo>
                          <a:pt x="31111" y="26662"/>
                          <a:pt x="31040" y="21804"/>
                          <a:pt x="34611" y="23125"/>
                        </a:cubicBezTo>
                        <a:lnTo>
                          <a:pt x="35290" y="24161"/>
                        </a:lnTo>
                        <a:cubicBezTo>
                          <a:pt x="36183" y="25697"/>
                          <a:pt x="34576" y="21518"/>
                          <a:pt x="35469" y="22911"/>
                        </a:cubicBezTo>
                        <a:lnTo>
                          <a:pt x="35326" y="22054"/>
                        </a:lnTo>
                        <a:cubicBezTo>
                          <a:pt x="35540" y="22304"/>
                          <a:pt x="35862" y="22518"/>
                          <a:pt x="35933" y="22947"/>
                        </a:cubicBezTo>
                        <a:cubicBezTo>
                          <a:pt x="36183" y="22875"/>
                          <a:pt x="36040" y="22625"/>
                          <a:pt x="35969" y="22054"/>
                        </a:cubicBezTo>
                        <a:lnTo>
                          <a:pt x="36755" y="22911"/>
                        </a:lnTo>
                        <a:cubicBezTo>
                          <a:pt x="38076" y="23161"/>
                          <a:pt x="37826" y="20839"/>
                          <a:pt x="39041" y="20697"/>
                        </a:cubicBezTo>
                        <a:cubicBezTo>
                          <a:pt x="41327" y="22054"/>
                          <a:pt x="42648" y="18911"/>
                          <a:pt x="43363" y="17018"/>
                        </a:cubicBezTo>
                        <a:cubicBezTo>
                          <a:pt x="43720" y="13660"/>
                          <a:pt x="50042" y="18053"/>
                          <a:pt x="50256" y="13946"/>
                        </a:cubicBezTo>
                        <a:cubicBezTo>
                          <a:pt x="50471" y="14089"/>
                          <a:pt x="50292" y="13517"/>
                          <a:pt x="50149" y="13338"/>
                        </a:cubicBezTo>
                        <a:cubicBezTo>
                          <a:pt x="50792" y="12910"/>
                          <a:pt x="51435" y="12517"/>
                          <a:pt x="52078" y="12017"/>
                        </a:cubicBezTo>
                        <a:cubicBezTo>
                          <a:pt x="52078" y="12017"/>
                          <a:pt x="54400" y="10124"/>
                          <a:pt x="54221" y="7623"/>
                        </a:cubicBezTo>
                        <a:cubicBezTo>
                          <a:pt x="54221" y="4945"/>
                          <a:pt x="51149" y="3194"/>
                          <a:pt x="43755" y="301"/>
                        </a:cubicBezTo>
                        <a:lnTo>
                          <a:pt x="43505" y="15"/>
                        </a:lnTo>
                        <a:cubicBezTo>
                          <a:pt x="42291" y="-56"/>
                          <a:pt x="41827" y="51"/>
                          <a:pt x="42720" y="1908"/>
                        </a:cubicBezTo>
                        <a:cubicBezTo>
                          <a:pt x="41041" y="194"/>
                          <a:pt x="42041" y="2159"/>
                          <a:pt x="41362" y="1730"/>
                        </a:cubicBezTo>
                        <a:lnTo>
                          <a:pt x="41255" y="1551"/>
                        </a:lnTo>
                        <a:cubicBezTo>
                          <a:pt x="42041" y="3337"/>
                          <a:pt x="39505" y="1015"/>
                          <a:pt x="40112" y="2623"/>
                        </a:cubicBezTo>
                        <a:cubicBezTo>
                          <a:pt x="40005" y="2444"/>
                          <a:pt x="39612" y="1908"/>
                          <a:pt x="39684" y="1837"/>
                        </a:cubicBezTo>
                        <a:cubicBezTo>
                          <a:pt x="39576" y="2301"/>
                          <a:pt x="39505" y="3016"/>
                          <a:pt x="38648" y="1908"/>
                        </a:cubicBezTo>
                        <a:cubicBezTo>
                          <a:pt x="38148" y="2730"/>
                          <a:pt x="36755" y="2873"/>
                          <a:pt x="37433" y="5087"/>
                        </a:cubicBezTo>
                        <a:lnTo>
                          <a:pt x="37255" y="4730"/>
                        </a:lnTo>
                        <a:cubicBezTo>
                          <a:pt x="37790" y="6195"/>
                          <a:pt x="37005" y="5159"/>
                          <a:pt x="37076" y="6016"/>
                        </a:cubicBezTo>
                        <a:cubicBezTo>
                          <a:pt x="36969" y="5873"/>
                          <a:pt x="36897" y="5802"/>
                          <a:pt x="36862" y="5730"/>
                        </a:cubicBezTo>
                        <a:cubicBezTo>
                          <a:pt x="37290" y="7195"/>
                          <a:pt x="36005" y="6516"/>
                          <a:pt x="36076" y="7231"/>
                        </a:cubicBezTo>
                        <a:lnTo>
                          <a:pt x="35576" y="6445"/>
                        </a:lnTo>
                        <a:lnTo>
                          <a:pt x="35004" y="7016"/>
                        </a:lnTo>
                        <a:lnTo>
                          <a:pt x="35362" y="7052"/>
                        </a:lnTo>
                        <a:cubicBezTo>
                          <a:pt x="36540" y="9338"/>
                          <a:pt x="34040" y="5945"/>
                          <a:pt x="34361" y="7695"/>
                        </a:cubicBezTo>
                        <a:cubicBezTo>
                          <a:pt x="33719" y="7695"/>
                          <a:pt x="35969" y="12910"/>
                          <a:pt x="34861" y="12088"/>
                        </a:cubicBezTo>
                        <a:cubicBezTo>
                          <a:pt x="35183" y="13267"/>
                          <a:pt x="34147" y="10267"/>
                          <a:pt x="34219" y="11267"/>
                        </a:cubicBezTo>
                        <a:cubicBezTo>
                          <a:pt x="33576" y="10088"/>
                          <a:pt x="33969" y="10445"/>
                          <a:pt x="33361" y="9552"/>
                        </a:cubicBezTo>
                        <a:cubicBezTo>
                          <a:pt x="33290" y="10302"/>
                          <a:pt x="32111" y="8695"/>
                          <a:pt x="32111" y="9731"/>
                        </a:cubicBezTo>
                        <a:lnTo>
                          <a:pt x="31575" y="8838"/>
                        </a:lnTo>
                        <a:cubicBezTo>
                          <a:pt x="31897" y="10838"/>
                          <a:pt x="29789" y="8231"/>
                          <a:pt x="30289" y="10052"/>
                        </a:cubicBezTo>
                        <a:cubicBezTo>
                          <a:pt x="30111" y="11124"/>
                          <a:pt x="28396" y="7552"/>
                          <a:pt x="28718" y="9695"/>
                        </a:cubicBezTo>
                        <a:lnTo>
                          <a:pt x="27789" y="8588"/>
                        </a:lnTo>
                        <a:cubicBezTo>
                          <a:pt x="27396" y="8552"/>
                          <a:pt x="28432" y="10195"/>
                          <a:pt x="27789" y="9767"/>
                        </a:cubicBezTo>
                        <a:cubicBezTo>
                          <a:pt x="27361" y="8981"/>
                          <a:pt x="27039" y="9374"/>
                          <a:pt x="26825" y="8516"/>
                        </a:cubicBezTo>
                        <a:cubicBezTo>
                          <a:pt x="25396" y="7731"/>
                          <a:pt x="26360" y="11017"/>
                          <a:pt x="24217" y="9588"/>
                        </a:cubicBezTo>
                        <a:cubicBezTo>
                          <a:pt x="24896" y="11195"/>
                          <a:pt x="23896" y="10588"/>
                          <a:pt x="24396" y="11803"/>
                        </a:cubicBezTo>
                        <a:cubicBezTo>
                          <a:pt x="23967" y="11160"/>
                          <a:pt x="23360" y="12303"/>
                          <a:pt x="23039" y="10552"/>
                        </a:cubicBezTo>
                        <a:cubicBezTo>
                          <a:pt x="23003" y="10410"/>
                          <a:pt x="23110" y="10374"/>
                          <a:pt x="23253" y="10624"/>
                        </a:cubicBezTo>
                        <a:lnTo>
                          <a:pt x="22789" y="9695"/>
                        </a:lnTo>
                        <a:cubicBezTo>
                          <a:pt x="21181" y="8409"/>
                          <a:pt x="22324" y="11231"/>
                          <a:pt x="21610" y="11338"/>
                        </a:cubicBezTo>
                        <a:cubicBezTo>
                          <a:pt x="21967" y="11517"/>
                          <a:pt x="22110" y="11303"/>
                          <a:pt x="22360" y="11981"/>
                        </a:cubicBezTo>
                        <a:lnTo>
                          <a:pt x="21788" y="12195"/>
                        </a:lnTo>
                        <a:lnTo>
                          <a:pt x="21431" y="11410"/>
                        </a:lnTo>
                        <a:lnTo>
                          <a:pt x="20395" y="11481"/>
                        </a:lnTo>
                        <a:lnTo>
                          <a:pt x="21074" y="12303"/>
                        </a:lnTo>
                        <a:cubicBezTo>
                          <a:pt x="20431" y="12088"/>
                          <a:pt x="19252" y="10659"/>
                          <a:pt x="19717" y="12195"/>
                        </a:cubicBezTo>
                        <a:cubicBezTo>
                          <a:pt x="20002" y="13017"/>
                          <a:pt x="20860" y="13160"/>
                          <a:pt x="20681" y="13696"/>
                        </a:cubicBezTo>
                        <a:cubicBezTo>
                          <a:pt x="19788" y="13410"/>
                          <a:pt x="18467" y="13017"/>
                          <a:pt x="17681" y="13160"/>
                        </a:cubicBezTo>
                        <a:cubicBezTo>
                          <a:pt x="18431" y="14089"/>
                          <a:pt x="18252" y="14160"/>
                          <a:pt x="18217" y="14481"/>
                        </a:cubicBezTo>
                        <a:lnTo>
                          <a:pt x="17574" y="13660"/>
                        </a:lnTo>
                        <a:cubicBezTo>
                          <a:pt x="17788" y="15267"/>
                          <a:pt x="16002" y="11981"/>
                          <a:pt x="16073" y="13338"/>
                        </a:cubicBezTo>
                        <a:lnTo>
                          <a:pt x="15681" y="12695"/>
                        </a:lnTo>
                        <a:lnTo>
                          <a:pt x="16824" y="14589"/>
                        </a:lnTo>
                        <a:cubicBezTo>
                          <a:pt x="17502" y="16660"/>
                          <a:pt x="15252" y="13088"/>
                          <a:pt x="16323" y="15803"/>
                        </a:cubicBezTo>
                        <a:cubicBezTo>
                          <a:pt x="16466" y="15482"/>
                          <a:pt x="17824" y="17553"/>
                          <a:pt x="17252" y="17410"/>
                        </a:cubicBezTo>
                        <a:lnTo>
                          <a:pt x="16716" y="16553"/>
                        </a:lnTo>
                        <a:cubicBezTo>
                          <a:pt x="16681" y="16839"/>
                          <a:pt x="16895" y="17232"/>
                          <a:pt x="16645" y="17125"/>
                        </a:cubicBezTo>
                        <a:cubicBezTo>
                          <a:pt x="16395" y="16625"/>
                          <a:pt x="15823" y="15910"/>
                          <a:pt x="15681" y="16232"/>
                        </a:cubicBezTo>
                        <a:lnTo>
                          <a:pt x="15073" y="15124"/>
                        </a:lnTo>
                        <a:lnTo>
                          <a:pt x="15752" y="16946"/>
                        </a:lnTo>
                        <a:cubicBezTo>
                          <a:pt x="14752" y="16339"/>
                          <a:pt x="15038" y="17839"/>
                          <a:pt x="14037" y="16839"/>
                        </a:cubicBezTo>
                        <a:cubicBezTo>
                          <a:pt x="14037" y="16839"/>
                          <a:pt x="12894" y="16875"/>
                          <a:pt x="13680" y="18196"/>
                        </a:cubicBezTo>
                        <a:cubicBezTo>
                          <a:pt x="13216" y="17339"/>
                          <a:pt x="12609" y="17339"/>
                          <a:pt x="12002" y="16375"/>
                        </a:cubicBezTo>
                        <a:cubicBezTo>
                          <a:pt x="12502" y="17375"/>
                          <a:pt x="12502" y="18518"/>
                          <a:pt x="11573" y="17768"/>
                        </a:cubicBezTo>
                        <a:lnTo>
                          <a:pt x="11537" y="17625"/>
                        </a:lnTo>
                        <a:cubicBezTo>
                          <a:pt x="10001" y="17339"/>
                          <a:pt x="11180" y="19982"/>
                          <a:pt x="9608" y="19411"/>
                        </a:cubicBezTo>
                        <a:cubicBezTo>
                          <a:pt x="10394" y="20339"/>
                          <a:pt x="9608" y="20125"/>
                          <a:pt x="10680" y="21232"/>
                        </a:cubicBezTo>
                        <a:cubicBezTo>
                          <a:pt x="10930" y="23018"/>
                          <a:pt x="7394" y="19839"/>
                          <a:pt x="10144" y="23768"/>
                        </a:cubicBezTo>
                        <a:cubicBezTo>
                          <a:pt x="10001" y="24233"/>
                          <a:pt x="9073" y="23197"/>
                          <a:pt x="8751" y="23161"/>
                        </a:cubicBezTo>
                        <a:lnTo>
                          <a:pt x="8680" y="22911"/>
                        </a:lnTo>
                        <a:cubicBezTo>
                          <a:pt x="8322" y="23697"/>
                          <a:pt x="8180" y="23875"/>
                          <a:pt x="7680" y="24161"/>
                        </a:cubicBezTo>
                        <a:cubicBezTo>
                          <a:pt x="7751" y="24697"/>
                          <a:pt x="9108" y="26447"/>
                          <a:pt x="8358" y="26376"/>
                        </a:cubicBezTo>
                        <a:cubicBezTo>
                          <a:pt x="7930" y="25590"/>
                          <a:pt x="7858" y="25840"/>
                          <a:pt x="7715" y="25947"/>
                        </a:cubicBezTo>
                        <a:cubicBezTo>
                          <a:pt x="7715" y="25769"/>
                          <a:pt x="7537" y="25483"/>
                          <a:pt x="7001" y="25197"/>
                        </a:cubicBezTo>
                        <a:cubicBezTo>
                          <a:pt x="7144" y="25447"/>
                          <a:pt x="7215" y="25590"/>
                          <a:pt x="7251" y="25733"/>
                        </a:cubicBezTo>
                        <a:cubicBezTo>
                          <a:pt x="7215" y="25697"/>
                          <a:pt x="7179" y="25626"/>
                          <a:pt x="7108" y="25554"/>
                        </a:cubicBezTo>
                        <a:cubicBezTo>
                          <a:pt x="7072" y="25983"/>
                          <a:pt x="7251" y="26162"/>
                          <a:pt x="7465" y="26162"/>
                        </a:cubicBezTo>
                        <a:cubicBezTo>
                          <a:pt x="7537" y="26269"/>
                          <a:pt x="7644" y="26411"/>
                          <a:pt x="7858" y="26554"/>
                        </a:cubicBezTo>
                        <a:cubicBezTo>
                          <a:pt x="6894" y="25876"/>
                          <a:pt x="7179" y="27197"/>
                          <a:pt x="6215" y="26019"/>
                        </a:cubicBezTo>
                        <a:cubicBezTo>
                          <a:pt x="5679" y="26876"/>
                          <a:pt x="6144" y="28519"/>
                          <a:pt x="5858" y="29483"/>
                        </a:cubicBezTo>
                        <a:cubicBezTo>
                          <a:pt x="5322" y="28912"/>
                          <a:pt x="5036" y="28269"/>
                          <a:pt x="5036" y="27876"/>
                        </a:cubicBezTo>
                        <a:lnTo>
                          <a:pt x="4786" y="28447"/>
                        </a:lnTo>
                        <a:cubicBezTo>
                          <a:pt x="4108" y="27555"/>
                          <a:pt x="4643" y="27733"/>
                          <a:pt x="4643" y="27447"/>
                        </a:cubicBezTo>
                        <a:cubicBezTo>
                          <a:pt x="3036" y="26411"/>
                          <a:pt x="4679" y="29698"/>
                          <a:pt x="3072" y="28840"/>
                        </a:cubicBezTo>
                        <a:lnTo>
                          <a:pt x="3465" y="29662"/>
                        </a:lnTo>
                        <a:lnTo>
                          <a:pt x="3358" y="29555"/>
                        </a:lnTo>
                        <a:cubicBezTo>
                          <a:pt x="3643" y="29948"/>
                          <a:pt x="3893" y="30555"/>
                          <a:pt x="3893" y="30734"/>
                        </a:cubicBezTo>
                        <a:cubicBezTo>
                          <a:pt x="3215" y="30019"/>
                          <a:pt x="2572" y="28912"/>
                          <a:pt x="2286" y="29162"/>
                        </a:cubicBezTo>
                        <a:cubicBezTo>
                          <a:pt x="1500" y="28555"/>
                          <a:pt x="1893" y="30019"/>
                          <a:pt x="1893" y="30698"/>
                        </a:cubicBezTo>
                        <a:cubicBezTo>
                          <a:pt x="2143" y="30698"/>
                          <a:pt x="2429" y="31198"/>
                          <a:pt x="2536" y="31519"/>
                        </a:cubicBezTo>
                        <a:cubicBezTo>
                          <a:pt x="2393" y="31662"/>
                          <a:pt x="1750" y="30912"/>
                          <a:pt x="1857" y="31341"/>
                        </a:cubicBezTo>
                        <a:lnTo>
                          <a:pt x="1072" y="30269"/>
                        </a:lnTo>
                        <a:cubicBezTo>
                          <a:pt x="1857" y="31234"/>
                          <a:pt x="1429" y="31662"/>
                          <a:pt x="1679" y="32126"/>
                        </a:cubicBezTo>
                        <a:cubicBezTo>
                          <a:pt x="1036" y="31376"/>
                          <a:pt x="1429" y="31269"/>
                          <a:pt x="1072" y="30626"/>
                        </a:cubicBezTo>
                        <a:cubicBezTo>
                          <a:pt x="536" y="31126"/>
                          <a:pt x="786" y="30876"/>
                          <a:pt x="250" y="31412"/>
                        </a:cubicBezTo>
                        <a:cubicBezTo>
                          <a:pt x="464" y="32448"/>
                          <a:pt x="1000" y="32412"/>
                          <a:pt x="1500" y="33484"/>
                        </a:cubicBezTo>
                        <a:cubicBezTo>
                          <a:pt x="1357" y="33912"/>
                          <a:pt x="1572" y="34877"/>
                          <a:pt x="786" y="34413"/>
                        </a:cubicBezTo>
                        <a:lnTo>
                          <a:pt x="1536" y="35306"/>
                        </a:lnTo>
                        <a:cubicBezTo>
                          <a:pt x="1464" y="36448"/>
                          <a:pt x="1000" y="36556"/>
                          <a:pt x="0" y="35806"/>
                        </a:cubicBezTo>
                        <a:cubicBezTo>
                          <a:pt x="286" y="41199"/>
                          <a:pt x="1464" y="44271"/>
                          <a:pt x="2857" y="45842"/>
                        </a:cubicBezTo>
                        <a:cubicBezTo>
                          <a:pt x="4251" y="47414"/>
                          <a:pt x="5751" y="47557"/>
                          <a:pt x="5751" y="47557"/>
                        </a:cubicBezTo>
                        <a:cubicBezTo>
                          <a:pt x="9144" y="48486"/>
                          <a:pt x="8430" y="44914"/>
                          <a:pt x="10108" y="42628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8" name="Graphic 511">
                  <a:extLst>
                    <a:ext uri="{FF2B5EF4-FFF2-40B4-BE49-F238E27FC236}">
                      <a16:creationId xmlns:a16="http://schemas.microsoft.com/office/drawing/2014/main" id="{EBC6E23E-78E8-074A-B2B7-731F6D102346}"/>
                    </a:ext>
                  </a:extLst>
                </p:cNvPr>
                <p:cNvGrpSpPr/>
                <p:nvPr/>
              </p:nvGrpSpPr>
              <p:grpSpPr>
                <a:xfrm>
                  <a:off x="7080103" y="1500098"/>
                  <a:ext cx="30522" cy="38558"/>
                  <a:chOff x="7080103" y="1500098"/>
                  <a:chExt cx="30522" cy="38558"/>
                </a:xfrm>
                <a:grpFill/>
              </p:grpSpPr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8C15D63B-46DB-DE44-BD50-98945FFAE580}"/>
                      </a:ext>
                    </a:extLst>
                  </p:cNvPr>
                  <p:cNvSpPr/>
                  <p:nvPr/>
                </p:nvSpPr>
                <p:spPr>
                  <a:xfrm>
                    <a:off x="7099355" y="1536442"/>
                    <a:ext cx="185" cy="464"/>
                  </a:xfrm>
                  <a:custGeom>
                    <a:avLst/>
                    <a:gdLst>
                      <a:gd name="connsiteX0" fmla="*/ 7 w 185"/>
                      <a:gd name="connsiteY0" fmla="*/ 464 h 464"/>
                      <a:gd name="connsiteX1" fmla="*/ 186 w 185"/>
                      <a:gd name="connsiteY1" fmla="*/ 0 h 464"/>
                      <a:gd name="connsiteX2" fmla="*/ 7 w 185"/>
                      <a:gd name="connsiteY2" fmla="*/ 464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5" h="464">
                        <a:moveTo>
                          <a:pt x="7" y="464"/>
                        </a:moveTo>
                        <a:lnTo>
                          <a:pt x="186" y="0"/>
                        </a:lnTo>
                        <a:cubicBezTo>
                          <a:pt x="78" y="179"/>
                          <a:pt x="-29" y="357"/>
                          <a:pt x="7" y="464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5" name="Freeform 324">
                    <a:extLst>
                      <a:ext uri="{FF2B5EF4-FFF2-40B4-BE49-F238E27FC236}">
                        <a16:creationId xmlns:a16="http://schemas.microsoft.com/office/drawing/2014/main" id="{D4614C78-D54A-4E4F-93C2-BBDEC7585F2F}"/>
                      </a:ext>
                    </a:extLst>
                  </p:cNvPr>
                  <p:cNvSpPr/>
                  <p:nvPr/>
                </p:nvSpPr>
                <p:spPr>
                  <a:xfrm>
                    <a:off x="7083575" y="1515153"/>
                    <a:ext cx="71" cy="71"/>
                  </a:xfrm>
                  <a:custGeom>
                    <a:avLst/>
                    <a:gdLst>
                      <a:gd name="connsiteX0" fmla="*/ 71 w 71"/>
                      <a:gd name="connsiteY0" fmla="*/ 0 h 71"/>
                      <a:gd name="connsiteX1" fmla="*/ 0 w 71"/>
                      <a:gd name="connsiteY1" fmla="*/ 71 h 71"/>
                      <a:gd name="connsiteX2" fmla="*/ 71 w 71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71" y="0"/>
                        </a:moveTo>
                        <a:cubicBezTo>
                          <a:pt x="71" y="0"/>
                          <a:pt x="36" y="36"/>
                          <a:pt x="0" y="71"/>
                        </a:cubicBezTo>
                        <a:lnTo>
                          <a:pt x="71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6" name="Freeform 325">
                    <a:extLst>
                      <a:ext uri="{FF2B5EF4-FFF2-40B4-BE49-F238E27FC236}">
                        <a16:creationId xmlns:a16="http://schemas.microsoft.com/office/drawing/2014/main" id="{110B6E07-905E-FC4A-BA4B-A1F92F77CF43}"/>
                      </a:ext>
                    </a:extLst>
                  </p:cNvPr>
                  <p:cNvSpPr/>
                  <p:nvPr/>
                </p:nvSpPr>
                <p:spPr>
                  <a:xfrm>
                    <a:off x="7108292" y="1522690"/>
                    <a:ext cx="107" cy="71"/>
                  </a:xfrm>
                  <a:custGeom>
                    <a:avLst/>
                    <a:gdLst>
                      <a:gd name="connsiteX0" fmla="*/ 0 w 107"/>
                      <a:gd name="connsiteY0" fmla="*/ 72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7" name="Freeform 326">
                    <a:extLst>
                      <a:ext uri="{FF2B5EF4-FFF2-40B4-BE49-F238E27FC236}">
                        <a16:creationId xmlns:a16="http://schemas.microsoft.com/office/drawing/2014/main" id="{B275B603-F263-E04A-A36E-D1FCC04146DC}"/>
                      </a:ext>
                    </a:extLst>
                  </p:cNvPr>
                  <p:cNvSpPr/>
                  <p:nvPr/>
                </p:nvSpPr>
                <p:spPr>
                  <a:xfrm>
                    <a:off x="7080103" y="1500098"/>
                    <a:ext cx="30522" cy="38558"/>
                  </a:xfrm>
                  <a:custGeom>
                    <a:avLst/>
                    <a:gdLst>
                      <a:gd name="connsiteX0" fmla="*/ 28975 w 30522"/>
                      <a:gd name="connsiteY0" fmla="*/ 25271 h 38558"/>
                      <a:gd name="connsiteX1" fmla="*/ 29332 w 30522"/>
                      <a:gd name="connsiteY1" fmla="*/ 23056 h 38558"/>
                      <a:gd name="connsiteX2" fmla="*/ 28189 w 30522"/>
                      <a:gd name="connsiteY2" fmla="*/ 22699 h 38558"/>
                      <a:gd name="connsiteX3" fmla="*/ 26475 w 30522"/>
                      <a:gd name="connsiteY3" fmla="*/ 22914 h 38558"/>
                      <a:gd name="connsiteX4" fmla="*/ 27225 w 30522"/>
                      <a:gd name="connsiteY4" fmla="*/ 22235 h 38558"/>
                      <a:gd name="connsiteX5" fmla="*/ 26796 w 30522"/>
                      <a:gd name="connsiteY5" fmla="*/ 22199 h 38558"/>
                      <a:gd name="connsiteX6" fmla="*/ 27046 w 30522"/>
                      <a:gd name="connsiteY6" fmla="*/ 22021 h 38558"/>
                      <a:gd name="connsiteX7" fmla="*/ 26261 w 30522"/>
                      <a:gd name="connsiteY7" fmla="*/ 22128 h 38558"/>
                      <a:gd name="connsiteX8" fmla="*/ 26511 w 30522"/>
                      <a:gd name="connsiteY8" fmla="*/ 21949 h 38558"/>
                      <a:gd name="connsiteX9" fmla="*/ 26296 w 30522"/>
                      <a:gd name="connsiteY9" fmla="*/ 21878 h 38558"/>
                      <a:gd name="connsiteX10" fmla="*/ 26653 w 30522"/>
                      <a:gd name="connsiteY10" fmla="*/ 21663 h 38558"/>
                      <a:gd name="connsiteX11" fmla="*/ 25796 w 30522"/>
                      <a:gd name="connsiteY11" fmla="*/ 21271 h 38558"/>
                      <a:gd name="connsiteX12" fmla="*/ 24796 w 30522"/>
                      <a:gd name="connsiteY12" fmla="*/ 21949 h 38558"/>
                      <a:gd name="connsiteX13" fmla="*/ 24510 w 30522"/>
                      <a:gd name="connsiteY13" fmla="*/ 20663 h 38558"/>
                      <a:gd name="connsiteX14" fmla="*/ 24760 w 30522"/>
                      <a:gd name="connsiteY14" fmla="*/ 20520 h 38558"/>
                      <a:gd name="connsiteX15" fmla="*/ 23117 w 30522"/>
                      <a:gd name="connsiteY15" fmla="*/ 19413 h 38558"/>
                      <a:gd name="connsiteX16" fmla="*/ 23903 w 30522"/>
                      <a:gd name="connsiteY16" fmla="*/ 18913 h 38558"/>
                      <a:gd name="connsiteX17" fmla="*/ 21010 w 30522"/>
                      <a:gd name="connsiteY17" fmla="*/ 19735 h 38558"/>
                      <a:gd name="connsiteX18" fmla="*/ 22367 w 30522"/>
                      <a:gd name="connsiteY18" fmla="*/ 18735 h 38558"/>
                      <a:gd name="connsiteX19" fmla="*/ 20796 w 30522"/>
                      <a:gd name="connsiteY19" fmla="*/ 19127 h 38558"/>
                      <a:gd name="connsiteX20" fmla="*/ 21188 w 30522"/>
                      <a:gd name="connsiteY20" fmla="*/ 19020 h 38558"/>
                      <a:gd name="connsiteX21" fmla="*/ 20581 w 30522"/>
                      <a:gd name="connsiteY21" fmla="*/ 18699 h 38558"/>
                      <a:gd name="connsiteX22" fmla="*/ 18902 w 30522"/>
                      <a:gd name="connsiteY22" fmla="*/ 19770 h 38558"/>
                      <a:gd name="connsiteX23" fmla="*/ 20403 w 30522"/>
                      <a:gd name="connsiteY23" fmla="*/ 18520 h 38558"/>
                      <a:gd name="connsiteX24" fmla="*/ 18974 w 30522"/>
                      <a:gd name="connsiteY24" fmla="*/ 19306 h 38558"/>
                      <a:gd name="connsiteX25" fmla="*/ 21939 w 30522"/>
                      <a:gd name="connsiteY25" fmla="*/ 16413 h 38558"/>
                      <a:gd name="connsiteX26" fmla="*/ 18581 w 30522"/>
                      <a:gd name="connsiteY26" fmla="*/ 11805 h 38558"/>
                      <a:gd name="connsiteX27" fmla="*/ 19581 w 30522"/>
                      <a:gd name="connsiteY27" fmla="*/ 11091 h 38558"/>
                      <a:gd name="connsiteX28" fmla="*/ 18438 w 30522"/>
                      <a:gd name="connsiteY28" fmla="*/ 11126 h 38558"/>
                      <a:gd name="connsiteX29" fmla="*/ 17617 w 30522"/>
                      <a:gd name="connsiteY29" fmla="*/ 11376 h 38558"/>
                      <a:gd name="connsiteX30" fmla="*/ 18474 w 30522"/>
                      <a:gd name="connsiteY30" fmla="*/ 10734 h 38558"/>
                      <a:gd name="connsiteX31" fmla="*/ 17617 w 30522"/>
                      <a:gd name="connsiteY31" fmla="*/ 10841 h 38558"/>
                      <a:gd name="connsiteX32" fmla="*/ 18402 w 30522"/>
                      <a:gd name="connsiteY32" fmla="*/ 10019 h 38558"/>
                      <a:gd name="connsiteX33" fmla="*/ 16295 w 30522"/>
                      <a:gd name="connsiteY33" fmla="*/ 8483 h 38558"/>
                      <a:gd name="connsiteX34" fmla="*/ 12402 w 30522"/>
                      <a:gd name="connsiteY34" fmla="*/ 5697 h 38558"/>
                      <a:gd name="connsiteX35" fmla="*/ 10509 w 30522"/>
                      <a:gd name="connsiteY35" fmla="*/ 3054 h 38558"/>
                      <a:gd name="connsiteX36" fmla="*/ 7722 w 30522"/>
                      <a:gd name="connsiteY36" fmla="*/ 839 h 38558"/>
                      <a:gd name="connsiteX37" fmla="*/ 7258 w 30522"/>
                      <a:gd name="connsiteY37" fmla="*/ 1232 h 38558"/>
                      <a:gd name="connsiteX38" fmla="*/ 5365 w 30522"/>
                      <a:gd name="connsiteY38" fmla="*/ 268 h 38558"/>
                      <a:gd name="connsiteX39" fmla="*/ 1186 w 30522"/>
                      <a:gd name="connsiteY39" fmla="*/ 1018 h 38558"/>
                      <a:gd name="connsiteX40" fmla="*/ 7 w 30522"/>
                      <a:gd name="connsiteY40" fmla="*/ 5090 h 38558"/>
                      <a:gd name="connsiteX41" fmla="*/ 579 w 30522"/>
                      <a:gd name="connsiteY41" fmla="*/ 13698 h 38558"/>
                      <a:gd name="connsiteX42" fmla="*/ 507 w 30522"/>
                      <a:gd name="connsiteY42" fmla="*/ 14091 h 38558"/>
                      <a:gd name="connsiteX43" fmla="*/ 1365 w 30522"/>
                      <a:gd name="connsiteY43" fmla="*/ 13448 h 38558"/>
                      <a:gd name="connsiteX44" fmla="*/ 1293 w 30522"/>
                      <a:gd name="connsiteY44" fmla="*/ 14520 h 38558"/>
                      <a:gd name="connsiteX45" fmla="*/ 1222 w 30522"/>
                      <a:gd name="connsiteY45" fmla="*/ 14698 h 38558"/>
                      <a:gd name="connsiteX46" fmla="*/ 1686 w 30522"/>
                      <a:gd name="connsiteY46" fmla="*/ 14734 h 38558"/>
                      <a:gd name="connsiteX47" fmla="*/ 1222 w 30522"/>
                      <a:gd name="connsiteY47" fmla="*/ 15484 h 38558"/>
                      <a:gd name="connsiteX48" fmla="*/ 1115 w 30522"/>
                      <a:gd name="connsiteY48" fmla="*/ 16127 h 38558"/>
                      <a:gd name="connsiteX49" fmla="*/ 2972 w 30522"/>
                      <a:gd name="connsiteY49" fmla="*/ 15055 h 38558"/>
                      <a:gd name="connsiteX50" fmla="*/ 2722 w 30522"/>
                      <a:gd name="connsiteY50" fmla="*/ 15341 h 38558"/>
                      <a:gd name="connsiteX51" fmla="*/ 3651 w 30522"/>
                      <a:gd name="connsiteY51" fmla="*/ 14841 h 38558"/>
                      <a:gd name="connsiteX52" fmla="*/ 3436 w 30522"/>
                      <a:gd name="connsiteY52" fmla="*/ 15127 h 38558"/>
                      <a:gd name="connsiteX53" fmla="*/ 4544 w 30522"/>
                      <a:gd name="connsiteY53" fmla="*/ 14913 h 38558"/>
                      <a:gd name="connsiteX54" fmla="*/ 3865 w 30522"/>
                      <a:gd name="connsiteY54" fmla="*/ 15555 h 38558"/>
                      <a:gd name="connsiteX55" fmla="*/ 4258 w 30522"/>
                      <a:gd name="connsiteY55" fmla="*/ 15698 h 38558"/>
                      <a:gd name="connsiteX56" fmla="*/ 4329 w 30522"/>
                      <a:gd name="connsiteY56" fmla="*/ 15448 h 38558"/>
                      <a:gd name="connsiteX57" fmla="*/ 4758 w 30522"/>
                      <a:gd name="connsiteY57" fmla="*/ 15877 h 38558"/>
                      <a:gd name="connsiteX58" fmla="*/ 8508 w 30522"/>
                      <a:gd name="connsiteY58" fmla="*/ 14020 h 38558"/>
                      <a:gd name="connsiteX59" fmla="*/ 7758 w 30522"/>
                      <a:gd name="connsiteY59" fmla="*/ 14734 h 38558"/>
                      <a:gd name="connsiteX60" fmla="*/ 6222 w 30522"/>
                      <a:gd name="connsiteY60" fmla="*/ 15877 h 38558"/>
                      <a:gd name="connsiteX61" fmla="*/ 6222 w 30522"/>
                      <a:gd name="connsiteY61" fmla="*/ 16663 h 38558"/>
                      <a:gd name="connsiteX62" fmla="*/ 5401 w 30522"/>
                      <a:gd name="connsiteY62" fmla="*/ 17306 h 38558"/>
                      <a:gd name="connsiteX63" fmla="*/ 6294 w 30522"/>
                      <a:gd name="connsiteY63" fmla="*/ 17806 h 38558"/>
                      <a:gd name="connsiteX64" fmla="*/ 5758 w 30522"/>
                      <a:gd name="connsiteY64" fmla="*/ 18913 h 38558"/>
                      <a:gd name="connsiteX65" fmla="*/ 4651 w 30522"/>
                      <a:gd name="connsiteY65" fmla="*/ 19806 h 38558"/>
                      <a:gd name="connsiteX66" fmla="*/ 5687 w 30522"/>
                      <a:gd name="connsiteY66" fmla="*/ 19520 h 38558"/>
                      <a:gd name="connsiteX67" fmla="*/ 4436 w 30522"/>
                      <a:gd name="connsiteY67" fmla="*/ 20449 h 38558"/>
                      <a:gd name="connsiteX68" fmla="*/ 4865 w 30522"/>
                      <a:gd name="connsiteY68" fmla="*/ 21878 h 38558"/>
                      <a:gd name="connsiteX69" fmla="*/ 6865 w 30522"/>
                      <a:gd name="connsiteY69" fmla="*/ 21306 h 38558"/>
                      <a:gd name="connsiteX70" fmla="*/ 5472 w 30522"/>
                      <a:gd name="connsiteY70" fmla="*/ 22414 h 38558"/>
                      <a:gd name="connsiteX71" fmla="*/ 5579 w 30522"/>
                      <a:gd name="connsiteY71" fmla="*/ 22235 h 38558"/>
                      <a:gd name="connsiteX72" fmla="*/ 4686 w 30522"/>
                      <a:gd name="connsiteY72" fmla="*/ 22699 h 38558"/>
                      <a:gd name="connsiteX73" fmla="*/ 5829 w 30522"/>
                      <a:gd name="connsiteY73" fmla="*/ 23164 h 38558"/>
                      <a:gd name="connsiteX74" fmla="*/ 6579 w 30522"/>
                      <a:gd name="connsiteY74" fmla="*/ 22556 h 38558"/>
                      <a:gd name="connsiteX75" fmla="*/ 6615 w 30522"/>
                      <a:gd name="connsiteY75" fmla="*/ 22914 h 38558"/>
                      <a:gd name="connsiteX76" fmla="*/ 5829 w 30522"/>
                      <a:gd name="connsiteY76" fmla="*/ 23271 h 38558"/>
                      <a:gd name="connsiteX77" fmla="*/ 5615 w 30522"/>
                      <a:gd name="connsiteY77" fmla="*/ 23949 h 38558"/>
                      <a:gd name="connsiteX78" fmla="*/ 6508 w 30522"/>
                      <a:gd name="connsiteY78" fmla="*/ 23378 h 38558"/>
                      <a:gd name="connsiteX79" fmla="*/ 6044 w 30522"/>
                      <a:gd name="connsiteY79" fmla="*/ 24307 h 38558"/>
                      <a:gd name="connsiteX80" fmla="*/ 7615 w 30522"/>
                      <a:gd name="connsiteY80" fmla="*/ 23485 h 38558"/>
                      <a:gd name="connsiteX81" fmla="*/ 6365 w 30522"/>
                      <a:gd name="connsiteY81" fmla="*/ 25628 h 38558"/>
                      <a:gd name="connsiteX82" fmla="*/ 7687 w 30522"/>
                      <a:gd name="connsiteY82" fmla="*/ 25128 h 38558"/>
                      <a:gd name="connsiteX83" fmla="*/ 6794 w 30522"/>
                      <a:gd name="connsiteY83" fmla="*/ 25628 h 38558"/>
                      <a:gd name="connsiteX84" fmla="*/ 6115 w 30522"/>
                      <a:gd name="connsiteY84" fmla="*/ 26735 h 38558"/>
                      <a:gd name="connsiteX85" fmla="*/ 5472 w 30522"/>
                      <a:gd name="connsiteY85" fmla="*/ 27057 h 38558"/>
                      <a:gd name="connsiteX86" fmla="*/ 7437 w 30522"/>
                      <a:gd name="connsiteY86" fmla="*/ 26093 h 38558"/>
                      <a:gd name="connsiteX87" fmla="*/ 8330 w 30522"/>
                      <a:gd name="connsiteY87" fmla="*/ 26378 h 38558"/>
                      <a:gd name="connsiteX88" fmla="*/ 10008 w 30522"/>
                      <a:gd name="connsiteY88" fmla="*/ 25593 h 38558"/>
                      <a:gd name="connsiteX89" fmla="*/ 9115 w 30522"/>
                      <a:gd name="connsiteY89" fmla="*/ 26021 h 38558"/>
                      <a:gd name="connsiteX90" fmla="*/ 9616 w 30522"/>
                      <a:gd name="connsiteY90" fmla="*/ 26057 h 38558"/>
                      <a:gd name="connsiteX91" fmla="*/ 8580 w 30522"/>
                      <a:gd name="connsiteY91" fmla="*/ 26807 h 38558"/>
                      <a:gd name="connsiteX92" fmla="*/ 7401 w 30522"/>
                      <a:gd name="connsiteY92" fmla="*/ 27307 h 38558"/>
                      <a:gd name="connsiteX93" fmla="*/ 9187 w 30522"/>
                      <a:gd name="connsiteY93" fmla="*/ 26735 h 38558"/>
                      <a:gd name="connsiteX94" fmla="*/ 8615 w 30522"/>
                      <a:gd name="connsiteY94" fmla="*/ 28057 h 38558"/>
                      <a:gd name="connsiteX95" fmla="*/ 9723 w 30522"/>
                      <a:gd name="connsiteY95" fmla="*/ 28271 h 38558"/>
                      <a:gd name="connsiteX96" fmla="*/ 7651 w 30522"/>
                      <a:gd name="connsiteY96" fmla="*/ 29629 h 38558"/>
                      <a:gd name="connsiteX97" fmla="*/ 8794 w 30522"/>
                      <a:gd name="connsiteY97" fmla="*/ 29950 h 38558"/>
                      <a:gd name="connsiteX98" fmla="*/ 8651 w 30522"/>
                      <a:gd name="connsiteY98" fmla="*/ 29986 h 38558"/>
                      <a:gd name="connsiteX99" fmla="*/ 9866 w 30522"/>
                      <a:gd name="connsiteY99" fmla="*/ 31593 h 38558"/>
                      <a:gd name="connsiteX100" fmla="*/ 11759 w 30522"/>
                      <a:gd name="connsiteY100" fmla="*/ 30665 h 38558"/>
                      <a:gd name="connsiteX101" fmla="*/ 13973 w 30522"/>
                      <a:gd name="connsiteY101" fmla="*/ 31022 h 38558"/>
                      <a:gd name="connsiteX102" fmla="*/ 13187 w 30522"/>
                      <a:gd name="connsiteY102" fmla="*/ 32272 h 38558"/>
                      <a:gd name="connsiteX103" fmla="*/ 12937 w 30522"/>
                      <a:gd name="connsiteY103" fmla="*/ 32343 h 38558"/>
                      <a:gd name="connsiteX104" fmla="*/ 13973 w 30522"/>
                      <a:gd name="connsiteY104" fmla="*/ 33201 h 38558"/>
                      <a:gd name="connsiteX105" fmla="*/ 16045 w 30522"/>
                      <a:gd name="connsiteY105" fmla="*/ 32415 h 38558"/>
                      <a:gd name="connsiteX106" fmla="*/ 15616 w 30522"/>
                      <a:gd name="connsiteY106" fmla="*/ 33022 h 38558"/>
                      <a:gd name="connsiteX107" fmla="*/ 14866 w 30522"/>
                      <a:gd name="connsiteY107" fmla="*/ 33736 h 38558"/>
                      <a:gd name="connsiteX108" fmla="*/ 15402 w 30522"/>
                      <a:gd name="connsiteY108" fmla="*/ 33451 h 38558"/>
                      <a:gd name="connsiteX109" fmla="*/ 15223 w 30522"/>
                      <a:gd name="connsiteY109" fmla="*/ 33594 h 38558"/>
                      <a:gd name="connsiteX110" fmla="*/ 15831 w 30522"/>
                      <a:gd name="connsiteY110" fmla="*/ 33201 h 38558"/>
                      <a:gd name="connsiteX111" fmla="*/ 16224 w 30522"/>
                      <a:gd name="connsiteY111" fmla="*/ 32808 h 38558"/>
                      <a:gd name="connsiteX112" fmla="*/ 15688 w 30522"/>
                      <a:gd name="connsiteY112" fmla="*/ 34344 h 38558"/>
                      <a:gd name="connsiteX113" fmla="*/ 18867 w 30522"/>
                      <a:gd name="connsiteY113" fmla="*/ 34094 h 38558"/>
                      <a:gd name="connsiteX114" fmla="*/ 17438 w 30522"/>
                      <a:gd name="connsiteY114" fmla="*/ 35165 h 38558"/>
                      <a:gd name="connsiteX115" fmla="*/ 18009 w 30522"/>
                      <a:gd name="connsiteY115" fmla="*/ 35308 h 38558"/>
                      <a:gd name="connsiteX116" fmla="*/ 17081 w 30522"/>
                      <a:gd name="connsiteY116" fmla="*/ 35630 h 38558"/>
                      <a:gd name="connsiteX117" fmla="*/ 18724 w 30522"/>
                      <a:gd name="connsiteY117" fmla="*/ 36844 h 38558"/>
                      <a:gd name="connsiteX118" fmla="*/ 19403 w 30522"/>
                      <a:gd name="connsiteY118" fmla="*/ 36237 h 38558"/>
                      <a:gd name="connsiteX119" fmla="*/ 19331 w 30522"/>
                      <a:gd name="connsiteY119" fmla="*/ 36380 h 38558"/>
                      <a:gd name="connsiteX120" fmla="*/ 20295 w 30522"/>
                      <a:gd name="connsiteY120" fmla="*/ 35558 h 38558"/>
                      <a:gd name="connsiteX121" fmla="*/ 19224 w 30522"/>
                      <a:gd name="connsiteY121" fmla="*/ 37523 h 38558"/>
                      <a:gd name="connsiteX122" fmla="*/ 20796 w 30522"/>
                      <a:gd name="connsiteY122" fmla="*/ 37415 h 38558"/>
                      <a:gd name="connsiteX123" fmla="*/ 21331 w 30522"/>
                      <a:gd name="connsiteY123" fmla="*/ 36522 h 38558"/>
                      <a:gd name="connsiteX124" fmla="*/ 21403 w 30522"/>
                      <a:gd name="connsiteY124" fmla="*/ 37165 h 38558"/>
                      <a:gd name="connsiteX125" fmla="*/ 20724 w 30522"/>
                      <a:gd name="connsiteY125" fmla="*/ 38308 h 38558"/>
                      <a:gd name="connsiteX126" fmla="*/ 22189 w 30522"/>
                      <a:gd name="connsiteY126" fmla="*/ 36987 h 38558"/>
                      <a:gd name="connsiteX127" fmla="*/ 21081 w 30522"/>
                      <a:gd name="connsiteY127" fmla="*/ 38166 h 38558"/>
                      <a:gd name="connsiteX128" fmla="*/ 22189 w 30522"/>
                      <a:gd name="connsiteY128" fmla="*/ 38558 h 38558"/>
                      <a:gd name="connsiteX129" fmla="*/ 23403 w 30522"/>
                      <a:gd name="connsiteY129" fmla="*/ 36487 h 38558"/>
                      <a:gd name="connsiteX130" fmla="*/ 24403 w 30522"/>
                      <a:gd name="connsiteY130" fmla="*/ 36594 h 38558"/>
                      <a:gd name="connsiteX131" fmla="*/ 24796 w 30522"/>
                      <a:gd name="connsiteY131" fmla="*/ 35487 h 38558"/>
                      <a:gd name="connsiteX132" fmla="*/ 25796 w 30522"/>
                      <a:gd name="connsiteY132" fmla="*/ 36272 h 38558"/>
                      <a:gd name="connsiteX133" fmla="*/ 29654 w 30522"/>
                      <a:gd name="connsiteY133" fmla="*/ 26950 h 38558"/>
                      <a:gd name="connsiteX134" fmla="*/ 30190 w 30522"/>
                      <a:gd name="connsiteY134" fmla="*/ 23985 h 38558"/>
                      <a:gd name="connsiteX135" fmla="*/ 28975 w 30522"/>
                      <a:gd name="connsiteY135" fmla="*/ 25271 h 38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30522" h="38558">
                        <a:moveTo>
                          <a:pt x="28975" y="25271"/>
                        </a:moveTo>
                        <a:cubicBezTo>
                          <a:pt x="28868" y="24450"/>
                          <a:pt x="30332" y="22699"/>
                          <a:pt x="29332" y="23056"/>
                        </a:cubicBezTo>
                        <a:cubicBezTo>
                          <a:pt x="29261" y="22664"/>
                          <a:pt x="28654" y="22771"/>
                          <a:pt x="28189" y="22699"/>
                        </a:cubicBezTo>
                        <a:cubicBezTo>
                          <a:pt x="26689" y="23628"/>
                          <a:pt x="27832" y="22235"/>
                          <a:pt x="26475" y="22914"/>
                        </a:cubicBezTo>
                        <a:lnTo>
                          <a:pt x="27225" y="22235"/>
                        </a:lnTo>
                        <a:cubicBezTo>
                          <a:pt x="26761" y="22449"/>
                          <a:pt x="26403" y="22592"/>
                          <a:pt x="26796" y="22199"/>
                        </a:cubicBezTo>
                        <a:lnTo>
                          <a:pt x="27046" y="22021"/>
                        </a:lnTo>
                        <a:cubicBezTo>
                          <a:pt x="26332" y="22342"/>
                          <a:pt x="26618" y="21985"/>
                          <a:pt x="26261" y="22128"/>
                        </a:cubicBezTo>
                        <a:lnTo>
                          <a:pt x="26511" y="21949"/>
                        </a:lnTo>
                        <a:lnTo>
                          <a:pt x="26296" y="21878"/>
                        </a:lnTo>
                        <a:lnTo>
                          <a:pt x="26653" y="21663"/>
                        </a:lnTo>
                        <a:cubicBezTo>
                          <a:pt x="25832" y="21878"/>
                          <a:pt x="25653" y="21663"/>
                          <a:pt x="25796" y="21271"/>
                        </a:cubicBezTo>
                        <a:lnTo>
                          <a:pt x="24796" y="21949"/>
                        </a:lnTo>
                        <a:cubicBezTo>
                          <a:pt x="25653" y="20771"/>
                          <a:pt x="23403" y="21913"/>
                          <a:pt x="24510" y="20663"/>
                        </a:cubicBezTo>
                        <a:lnTo>
                          <a:pt x="24760" y="20520"/>
                        </a:lnTo>
                        <a:cubicBezTo>
                          <a:pt x="21653" y="21592"/>
                          <a:pt x="26118" y="18484"/>
                          <a:pt x="23117" y="19413"/>
                        </a:cubicBezTo>
                        <a:cubicBezTo>
                          <a:pt x="23474" y="19306"/>
                          <a:pt x="23653" y="19056"/>
                          <a:pt x="23903" y="18913"/>
                        </a:cubicBezTo>
                        <a:cubicBezTo>
                          <a:pt x="23439" y="18806"/>
                          <a:pt x="23117" y="18592"/>
                          <a:pt x="21010" y="19735"/>
                        </a:cubicBezTo>
                        <a:cubicBezTo>
                          <a:pt x="20903" y="19520"/>
                          <a:pt x="21546" y="19199"/>
                          <a:pt x="22367" y="18735"/>
                        </a:cubicBezTo>
                        <a:cubicBezTo>
                          <a:pt x="21438" y="19235"/>
                          <a:pt x="20974" y="19270"/>
                          <a:pt x="20796" y="19127"/>
                        </a:cubicBezTo>
                        <a:lnTo>
                          <a:pt x="21188" y="19020"/>
                        </a:lnTo>
                        <a:lnTo>
                          <a:pt x="20581" y="18699"/>
                        </a:lnTo>
                        <a:lnTo>
                          <a:pt x="18902" y="19770"/>
                        </a:lnTo>
                        <a:cubicBezTo>
                          <a:pt x="19260" y="19235"/>
                          <a:pt x="20974" y="18520"/>
                          <a:pt x="20403" y="18520"/>
                        </a:cubicBezTo>
                        <a:lnTo>
                          <a:pt x="18974" y="19306"/>
                        </a:lnTo>
                        <a:cubicBezTo>
                          <a:pt x="19045" y="18770"/>
                          <a:pt x="21081" y="17341"/>
                          <a:pt x="21939" y="16413"/>
                        </a:cubicBezTo>
                        <a:cubicBezTo>
                          <a:pt x="21689" y="14484"/>
                          <a:pt x="17117" y="14877"/>
                          <a:pt x="18581" y="11805"/>
                        </a:cubicBezTo>
                        <a:lnTo>
                          <a:pt x="19581" y="11091"/>
                        </a:lnTo>
                        <a:cubicBezTo>
                          <a:pt x="21081" y="10091"/>
                          <a:pt x="17081" y="12055"/>
                          <a:pt x="18438" y="11126"/>
                        </a:cubicBezTo>
                        <a:lnTo>
                          <a:pt x="17617" y="11376"/>
                        </a:lnTo>
                        <a:cubicBezTo>
                          <a:pt x="17867" y="11162"/>
                          <a:pt x="18045" y="10841"/>
                          <a:pt x="18474" y="10734"/>
                        </a:cubicBezTo>
                        <a:cubicBezTo>
                          <a:pt x="18402" y="10519"/>
                          <a:pt x="18152" y="10662"/>
                          <a:pt x="17617" y="10841"/>
                        </a:cubicBezTo>
                        <a:lnTo>
                          <a:pt x="18402" y="10019"/>
                        </a:lnTo>
                        <a:cubicBezTo>
                          <a:pt x="18617" y="8805"/>
                          <a:pt x="16438" y="9448"/>
                          <a:pt x="16295" y="8483"/>
                        </a:cubicBezTo>
                        <a:cubicBezTo>
                          <a:pt x="17295" y="6162"/>
                          <a:pt x="14295" y="5661"/>
                          <a:pt x="12402" y="5697"/>
                        </a:cubicBezTo>
                        <a:cubicBezTo>
                          <a:pt x="10759" y="6054"/>
                          <a:pt x="10973" y="4590"/>
                          <a:pt x="10509" y="3054"/>
                        </a:cubicBezTo>
                        <a:cubicBezTo>
                          <a:pt x="10151" y="1590"/>
                          <a:pt x="9508" y="-125"/>
                          <a:pt x="7722" y="839"/>
                        </a:cubicBezTo>
                        <a:cubicBezTo>
                          <a:pt x="7758" y="589"/>
                          <a:pt x="7330" y="1018"/>
                          <a:pt x="7258" y="1232"/>
                        </a:cubicBezTo>
                        <a:lnTo>
                          <a:pt x="5365" y="268"/>
                        </a:lnTo>
                        <a:cubicBezTo>
                          <a:pt x="5401" y="161"/>
                          <a:pt x="2829" y="-589"/>
                          <a:pt x="1186" y="1018"/>
                        </a:cubicBezTo>
                        <a:cubicBezTo>
                          <a:pt x="400" y="1768"/>
                          <a:pt x="-64" y="3054"/>
                          <a:pt x="7" y="5090"/>
                        </a:cubicBezTo>
                        <a:cubicBezTo>
                          <a:pt x="7" y="7126"/>
                          <a:pt x="650" y="9983"/>
                          <a:pt x="579" y="13698"/>
                        </a:cubicBezTo>
                        <a:lnTo>
                          <a:pt x="507" y="14091"/>
                        </a:lnTo>
                        <a:cubicBezTo>
                          <a:pt x="650" y="15020"/>
                          <a:pt x="579" y="15234"/>
                          <a:pt x="1365" y="13448"/>
                        </a:cubicBezTo>
                        <a:cubicBezTo>
                          <a:pt x="650" y="15770"/>
                          <a:pt x="1472" y="13770"/>
                          <a:pt x="1293" y="14520"/>
                        </a:cubicBezTo>
                        <a:lnTo>
                          <a:pt x="1222" y="14698"/>
                        </a:lnTo>
                        <a:cubicBezTo>
                          <a:pt x="2115" y="13055"/>
                          <a:pt x="864" y="16127"/>
                          <a:pt x="1686" y="14734"/>
                        </a:cubicBezTo>
                        <a:cubicBezTo>
                          <a:pt x="1579" y="14913"/>
                          <a:pt x="1293" y="15484"/>
                          <a:pt x="1222" y="15484"/>
                        </a:cubicBezTo>
                        <a:cubicBezTo>
                          <a:pt x="1436" y="15270"/>
                          <a:pt x="1829" y="14913"/>
                          <a:pt x="1115" y="16127"/>
                        </a:cubicBezTo>
                        <a:cubicBezTo>
                          <a:pt x="1507" y="15948"/>
                          <a:pt x="1365" y="16520"/>
                          <a:pt x="2972" y="15055"/>
                        </a:cubicBezTo>
                        <a:lnTo>
                          <a:pt x="2722" y="15341"/>
                        </a:lnTo>
                        <a:cubicBezTo>
                          <a:pt x="3793" y="14270"/>
                          <a:pt x="3008" y="15306"/>
                          <a:pt x="3651" y="14841"/>
                        </a:cubicBezTo>
                        <a:cubicBezTo>
                          <a:pt x="3543" y="14984"/>
                          <a:pt x="3472" y="15055"/>
                          <a:pt x="3436" y="15127"/>
                        </a:cubicBezTo>
                        <a:cubicBezTo>
                          <a:pt x="4579" y="14127"/>
                          <a:pt x="3972" y="15306"/>
                          <a:pt x="4544" y="14913"/>
                        </a:cubicBezTo>
                        <a:lnTo>
                          <a:pt x="3865" y="15555"/>
                        </a:lnTo>
                        <a:cubicBezTo>
                          <a:pt x="4008" y="15555"/>
                          <a:pt x="4151" y="15663"/>
                          <a:pt x="4258" y="15698"/>
                        </a:cubicBezTo>
                        <a:lnTo>
                          <a:pt x="4329" y="15448"/>
                        </a:lnTo>
                        <a:cubicBezTo>
                          <a:pt x="6258" y="13770"/>
                          <a:pt x="3329" y="16770"/>
                          <a:pt x="4758" y="15877"/>
                        </a:cubicBezTo>
                        <a:cubicBezTo>
                          <a:pt x="4651" y="16270"/>
                          <a:pt x="9258" y="12912"/>
                          <a:pt x="8508" y="14020"/>
                        </a:cubicBezTo>
                        <a:cubicBezTo>
                          <a:pt x="9580" y="13412"/>
                          <a:pt x="6865" y="15127"/>
                          <a:pt x="7758" y="14734"/>
                        </a:cubicBezTo>
                        <a:cubicBezTo>
                          <a:pt x="6722" y="15555"/>
                          <a:pt x="7044" y="15163"/>
                          <a:pt x="6222" y="15877"/>
                        </a:cubicBezTo>
                        <a:cubicBezTo>
                          <a:pt x="6865" y="15663"/>
                          <a:pt x="5365" y="16984"/>
                          <a:pt x="6222" y="16663"/>
                        </a:cubicBezTo>
                        <a:lnTo>
                          <a:pt x="5401" y="17306"/>
                        </a:lnTo>
                        <a:cubicBezTo>
                          <a:pt x="7151" y="16484"/>
                          <a:pt x="4651" y="18663"/>
                          <a:pt x="6294" y="17806"/>
                        </a:cubicBezTo>
                        <a:cubicBezTo>
                          <a:pt x="7222" y="17627"/>
                          <a:pt x="3865" y="19735"/>
                          <a:pt x="5758" y="18913"/>
                        </a:cubicBezTo>
                        <a:lnTo>
                          <a:pt x="4651" y="19806"/>
                        </a:lnTo>
                        <a:cubicBezTo>
                          <a:pt x="4544" y="20056"/>
                          <a:pt x="6187" y="18985"/>
                          <a:pt x="5687" y="19520"/>
                        </a:cubicBezTo>
                        <a:cubicBezTo>
                          <a:pt x="4936" y="19985"/>
                          <a:pt x="5222" y="20092"/>
                          <a:pt x="4436" y="20449"/>
                        </a:cubicBezTo>
                        <a:cubicBezTo>
                          <a:pt x="3472" y="21521"/>
                          <a:pt x="6579" y="20163"/>
                          <a:pt x="4865" y="21878"/>
                        </a:cubicBezTo>
                        <a:cubicBezTo>
                          <a:pt x="6401" y="21092"/>
                          <a:pt x="5687" y="21878"/>
                          <a:pt x="6865" y="21306"/>
                        </a:cubicBezTo>
                        <a:cubicBezTo>
                          <a:pt x="6222" y="21699"/>
                          <a:pt x="7080" y="21913"/>
                          <a:pt x="5472" y="22414"/>
                        </a:cubicBezTo>
                        <a:cubicBezTo>
                          <a:pt x="5329" y="22449"/>
                          <a:pt x="5329" y="22378"/>
                          <a:pt x="5579" y="22235"/>
                        </a:cubicBezTo>
                        <a:lnTo>
                          <a:pt x="4686" y="22699"/>
                        </a:lnTo>
                        <a:cubicBezTo>
                          <a:pt x="3186" y="23949"/>
                          <a:pt x="5937" y="22735"/>
                          <a:pt x="5829" y="23164"/>
                        </a:cubicBezTo>
                        <a:cubicBezTo>
                          <a:pt x="6079" y="22914"/>
                          <a:pt x="5937" y="22842"/>
                          <a:pt x="6579" y="22556"/>
                        </a:cubicBezTo>
                        <a:lnTo>
                          <a:pt x="6615" y="22914"/>
                        </a:lnTo>
                        <a:lnTo>
                          <a:pt x="5829" y="23271"/>
                        </a:lnTo>
                        <a:lnTo>
                          <a:pt x="5615" y="23949"/>
                        </a:lnTo>
                        <a:lnTo>
                          <a:pt x="6508" y="23378"/>
                        </a:lnTo>
                        <a:cubicBezTo>
                          <a:pt x="6151" y="23842"/>
                          <a:pt x="4615" y="24807"/>
                          <a:pt x="6044" y="24307"/>
                        </a:cubicBezTo>
                        <a:cubicBezTo>
                          <a:pt x="6830" y="23985"/>
                          <a:pt x="7187" y="23414"/>
                          <a:pt x="7615" y="23485"/>
                        </a:cubicBezTo>
                        <a:cubicBezTo>
                          <a:pt x="7115" y="24092"/>
                          <a:pt x="6437" y="25092"/>
                          <a:pt x="6365" y="25628"/>
                        </a:cubicBezTo>
                        <a:cubicBezTo>
                          <a:pt x="7401" y="25021"/>
                          <a:pt x="7401" y="25128"/>
                          <a:pt x="7687" y="25128"/>
                        </a:cubicBezTo>
                        <a:lnTo>
                          <a:pt x="6794" y="25628"/>
                        </a:lnTo>
                        <a:cubicBezTo>
                          <a:pt x="8294" y="25342"/>
                          <a:pt x="4865" y="26878"/>
                          <a:pt x="6115" y="26735"/>
                        </a:cubicBezTo>
                        <a:lnTo>
                          <a:pt x="5472" y="27057"/>
                        </a:lnTo>
                        <a:lnTo>
                          <a:pt x="7437" y="26093"/>
                        </a:lnTo>
                        <a:cubicBezTo>
                          <a:pt x="9437" y="25450"/>
                          <a:pt x="5651" y="27343"/>
                          <a:pt x="8330" y="26378"/>
                        </a:cubicBezTo>
                        <a:cubicBezTo>
                          <a:pt x="8080" y="26307"/>
                          <a:pt x="10294" y="25200"/>
                          <a:pt x="10008" y="25593"/>
                        </a:cubicBezTo>
                        <a:lnTo>
                          <a:pt x="9115" y="26021"/>
                        </a:lnTo>
                        <a:cubicBezTo>
                          <a:pt x="9366" y="26021"/>
                          <a:pt x="9758" y="25878"/>
                          <a:pt x="9616" y="26057"/>
                        </a:cubicBezTo>
                        <a:cubicBezTo>
                          <a:pt x="9115" y="26235"/>
                          <a:pt x="8330" y="26735"/>
                          <a:pt x="8580" y="26807"/>
                        </a:cubicBezTo>
                        <a:lnTo>
                          <a:pt x="7401" y="27307"/>
                        </a:lnTo>
                        <a:lnTo>
                          <a:pt x="9187" y="26735"/>
                        </a:lnTo>
                        <a:cubicBezTo>
                          <a:pt x="8401" y="27521"/>
                          <a:pt x="9794" y="27236"/>
                          <a:pt x="8615" y="28057"/>
                        </a:cubicBezTo>
                        <a:cubicBezTo>
                          <a:pt x="8615" y="28057"/>
                          <a:pt x="8330" y="28950"/>
                          <a:pt x="9723" y="28271"/>
                        </a:cubicBezTo>
                        <a:cubicBezTo>
                          <a:pt x="8830" y="28664"/>
                          <a:pt x="8687" y="29129"/>
                          <a:pt x="7651" y="29629"/>
                        </a:cubicBezTo>
                        <a:cubicBezTo>
                          <a:pt x="8687" y="29236"/>
                          <a:pt x="9687" y="29164"/>
                          <a:pt x="8794" y="29950"/>
                        </a:cubicBezTo>
                        <a:lnTo>
                          <a:pt x="8651" y="29986"/>
                        </a:lnTo>
                        <a:cubicBezTo>
                          <a:pt x="8044" y="31272"/>
                          <a:pt x="10723" y="30236"/>
                          <a:pt x="9866" y="31593"/>
                        </a:cubicBezTo>
                        <a:cubicBezTo>
                          <a:pt x="10866" y="30915"/>
                          <a:pt x="10509" y="31558"/>
                          <a:pt x="11759" y="30665"/>
                        </a:cubicBezTo>
                        <a:cubicBezTo>
                          <a:pt x="13366" y="30379"/>
                          <a:pt x="9866" y="33522"/>
                          <a:pt x="13973" y="31022"/>
                        </a:cubicBezTo>
                        <a:cubicBezTo>
                          <a:pt x="14366" y="31129"/>
                          <a:pt x="13295" y="31986"/>
                          <a:pt x="13187" y="32272"/>
                        </a:cubicBezTo>
                        <a:lnTo>
                          <a:pt x="12937" y="32343"/>
                        </a:lnTo>
                        <a:cubicBezTo>
                          <a:pt x="13616" y="32629"/>
                          <a:pt x="13759" y="32736"/>
                          <a:pt x="13973" y="33201"/>
                        </a:cubicBezTo>
                        <a:cubicBezTo>
                          <a:pt x="14473" y="33093"/>
                          <a:pt x="16259" y="31772"/>
                          <a:pt x="16045" y="32415"/>
                        </a:cubicBezTo>
                        <a:cubicBezTo>
                          <a:pt x="15295" y="32879"/>
                          <a:pt x="15509" y="32879"/>
                          <a:pt x="15616" y="33022"/>
                        </a:cubicBezTo>
                        <a:cubicBezTo>
                          <a:pt x="15438" y="33022"/>
                          <a:pt x="15152" y="33201"/>
                          <a:pt x="14866" y="33736"/>
                        </a:cubicBezTo>
                        <a:cubicBezTo>
                          <a:pt x="15116" y="33594"/>
                          <a:pt x="15259" y="33522"/>
                          <a:pt x="15402" y="33451"/>
                        </a:cubicBezTo>
                        <a:cubicBezTo>
                          <a:pt x="15366" y="33486"/>
                          <a:pt x="15295" y="33522"/>
                          <a:pt x="15223" y="33594"/>
                        </a:cubicBezTo>
                        <a:cubicBezTo>
                          <a:pt x="15652" y="33594"/>
                          <a:pt x="15831" y="33379"/>
                          <a:pt x="15831" y="33201"/>
                        </a:cubicBezTo>
                        <a:cubicBezTo>
                          <a:pt x="15938" y="33129"/>
                          <a:pt x="16045" y="32986"/>
                          <a:pt x="16224" y="32808"/>
                        </a:cubicBezTo>
                        <a:cubicBezTo>
                          <a:pt x="15545" y="33736"/>
                          <a:pt x="16795" y="33343"/>
                          <a:pt x="15688" y="34344"/>
                        </a:cubicBezTo>
                        <a:cubicBezTo>
                          <a:pt x="16509" y="34737"/>
                          <a:pt x="18045" y="34094"/>
                          <a:pt x="18867" y="34094"/>
                        </a:cubicBezTo>
                        <a:cubicBezTo>
                          <a:pt x="18367" y="34701"/>
                          <a:pt x="17795" y="35094"/>
                          <a:pt x="17438" y="35165"/>
                        </a:cubicBezTo>
                        <a:lnTo>
                          <a:pt x="18009" y="35308"/>
                        </a:lnTo>
                        <a:cubicBezTo>
                          <a:pt x="17224" y="36130"/>
                          <a:pt x="17331" y="35594"/>
                          <a:pt x="17081" y="35630"/>
                        </a:cubicBezTo>
                        <a:cubicBezTo>
                          <a:pt x="16295" y="37380"/>
                          <a:pt x="19260" y="35129"/>
                          <a:pt x="18724" y="36844"/>
                        </a:cubicBezTo>
                        <a:lnTo>
                          <a:pt x="19403" y="36237"/>
                        </a:lnTo>
                        <a:lnTo>
                          <a:pt x="19331" y="36380"/>
                        </a:lnTo>
                        <a:cubicBezTo>
                          <a:pt x="19617" y="36022"/>
                          <a:pt x="20153" y="35594"/>
                          <a:pt x="20295" y="35558"/>
                        </a:cubicBezTo>
                        <a:cubicBezTo>
                          <a:pt x="19760" y="36380"/>
                          <a:pt x="18902" y="37344"/>
                          <a:pt x="19224" y="37523"/>
                        </a:cubicBezTo>
                        <a:cubicBezTo>
                          <a:pt x="18902" y="38451"/>
                          <a:pt x="20153" y="37665"/>
                          <a:pt x="20796" y="37415"/>
                        </a:cubicBezTo>
                        <a:cubicBezTo>
                          <a:pt x="20724" y="37165"/>
                          <a:pt x="21081" y="36772"/>
                          <a:pt x="21331" y="36522"/>
                        </a:cubicBezTo>
                        <a:cubicBezTo>
                          <a:pt x="21510" y="36594"/>
                          <a:pt x="21046" y="37451"/>
                          <a:pt x="21403" y="37165"/>
                        </a:cubicBezTo>
                        <a:lnTo>
                          <a:pt x="20724" y="38308"/>
                        </a:lnTo>
                        <a:cubicBezTo>
                          <a:pt x="21331" y="37237"/>
                          <a:pt x="21867" y="37415"/>
                          <a:pt x="22189" y="36987"/>
                        </a:cubicBezTo>
                        <a:cubicBezTo>
                          <a:pt x="21796" y="37880"/>
                          <a:pt x="21510" y="37558"/>
                          <a:pt x="21081" y="38166"/>
                        </a:cubicBezTo>
                        <a:cubicBezTo>
                          <a:pt x="21796" y="38451"/>
                          <a:pt x="21438" y="38308"/>
                          <a:pt x="22189" y="38558"/>
                        </a:cubicBezTo>
                        <a:cubicBezTo>
                          <a:pt x="23010" y="37880"/>
                          <a:pt x="22724" y="37415"/>
                          <a:pt x="23403" y="36487"/>
                        </a:cubicBezTo>
                        <a:cubicBezTo>
                          <a:pt x="23796" y="36415"/>
                          <a:pt x="24439" y="35701"/>
                          <a:pt x="24403" y="36594"/>
                        </a:cubicBezTo>
                        <a:lnTo>
                          <a:pt x="24796" y="35487"/>
                        </a:lnTo>
                        <a:cubicBezTo>
                          <a:pt x="25653" y="34879"/>
                          <a:pt x="25832" y="35022"/>
                          <a:pt x="25796" y="36272"/>
                        </a:cubicBezTo>
                        <a:cubicBezTo>
                          <a:pt x="29118" y="32308"/>
                          <a:pt x="29297" y="28986"/>
                          <a:pt x="29654" y="26950"/>
                        </a:cubicBezTo>
                        <a:cubicBezTo>
                          <a:pt x="29975" y="24878"/>
                          <a:pt x="30190" y="23985"/>
                          <a:pt x="30190" y="23985"/>
                        </a:cubicBezTo>
                        <a:cubicBezTo>
                          <a:pt x="31083" y="21556"/>
                          <a:pt x="30011" y="24771"/>
                          <a:pt x="28975" y="2527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9" name="Graphic 511">
                  <a:extLst>
                    <a:ext uri="{FF2B5EF4-FFF2-40B4-BE49-F238E27FC236}">
                      <a16:creationId xmlns:a16="http://schemas.microsoft.com/office/drawing/2014/main" id="{10DA7DF6-4EC6-D445-A5C5-A7CFC99AB7AD}"/>
                    </a:ext>
                  </a:extLst>
                </p:cNvPr>
                <p:cNvGrpSpPr/>
                <p:nvPr/>
              </p:nvGrpSpPr>
              <p:grpSpPr>
                <a:xfrm>
                  <a:off x="6978654" y="1611302"/>
                  <a:ext cx="51581" cy="25881"/>
                  <a:chOff x="6978654" y="1611302"/>
                  <a:chExt cx="51581" cy="25881"/>
                </a:xfrm>
                <a:grpFill/>
              </p:grpSpPr>
              <p:sp>
                <p:nvSpPr>
                  <p:cNvPr id="320" name="Freeform 319">
                    <a:extLst>
                      <a:ext uri="{FF2B5EF4-FFF2-40B4-BE49-F238E27FC236}">
                        <a16:creationId xmlns:a16="http://schemas.microsoft.com/office/drawing/2014/main" id="{137A6CD0-AB7B-BA4E-91F6-A7AEA5139037}"/>
                      </a:ext>
                    </a:extLst>
                  </p:cNvPr>
                  <p:cNvSpPr/>
                  <p:nvPr/>
                </p:nvSpPr>
                <p:spPr>
                  <a:xfrm>
                    <a:off x="7021303" y="1635668"/>
                    <a:ext cx="85" cy="500"/>
                  </a:xfrm>
                  <a:custGeom>
                    <a:avLst/>
                    <a:gdLst>
                      <a:gd name="connsiteX0" fmla="*/ 86 w 85"/>
                      <a:gd name="connsiteY0" fmla="*/ 500 h 500"/>
                      <a:gd name="connsiteX1" fmla="*/ 50 w 85"/>
                      <a:gd name="connsiteY1" fmla="*/ 0 h 500"/>
                      <a:gd name="connsiteX2" fmla="*/ 86 w 85"/>
                      <a:gd name="connsiteY2" fmla="*/ 500 h 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" h="500">
                        <a:moveTo>
                          <a:pt x="86" y="500"/>
                        </a:moveTo>
                        <a:lnTo>
                          <a:pt x="50" y="0"/>
                        </a:lnTo>
                        <a:cubicBezTo>
                          <a:pt x="-22" y="214"/>
                          <a:pt x="-22" y="393"/>
                          <a:pt x="86" y="50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1" name="Freeform 320">
                    <a:extLst>
                      <a:ext uri="{FF2B5EF4-FFF2-40B4-BE49-F238E27FC236}">
                        <a16:creationId xmlns:a16="http://schemas.microsoft.com/office/drawing/2014/main" id="{0CCE1367-B30D-3B4C-A519-B134BBD3A98D}"/>
                      </a:ext>
                    </a:extLst>
                  </p:cNvPr>
                  <p:cNvSpPr/>
                  <p:nvPr/>
                </p:nvSpPr>
                <p:spPr>
                  <a:xfrm>
                    <a:off x="6988634" y="1626917"/>
                    <a:ext cx="35" cy="107"/>
                  </a:xfrm>
                  <a:custGeom>
                    <a:avLst/>
                    <a:gdLst>
                      <a:gd name="connsiteX0" fmla="*/ 36 w 35"/>
                      <a:gd name="connsiteY0" fmla="*/ 0 h 107"/>
                      <a:gd name="connsiteX1" fmla="*/ 0 w 35"/>
                      <a:gd name="connsiteY1" fmla="*/ 107 h 107"/>
                      <a:gd name="connsiteX2" fmla="*/ 36 w 35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36" y="0"/>
                        </a:moveTo>
                        <a:cubicBezTo>
                          <a:pt x="36" y="0"/>
                          <a:pt x="0" y="71"/>
                          <a:pt x="0" y="107"/>
                        </a:cubicBezTo>
                        <a:cubicBezTo>
                          <a:pt x="0" y="71"/>
                          <a:pt x="36" y="0"/>
                          <a:pt x="36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7D5E7609-087A-044B-A02E-0AC95C4D81E9}"/>
                      </a:ext>
                    </a:extLst>
                  </p:cNvPr>
                  <p:cNvSpPr/>
                  <p:nvPr/>
                </p:nvSpPr>
                <p:spPr>
                  <a:xfrm>
                    <a:off x="7021496" y="1618880"/>
                    <a:ext cx="71" cy="107"/>
                  </a:xfrm>
                  <a:custGeom>
                    <a:avLst/>
                    <a:gdLst>
                      <a:gd name="connsiteX0" fmla="*/ 0 w 71"/>
                      <a:gd name="connsiteY0" fmla="*/ 107 h 107"/>
                      <a:gd name="connsiteX1" fmla="*/ 0 w 71"/>
                      <a:gd name="connsiteY1" fmla="*/ 107 h 107"/>
                      <a:gd name="connsiteX2" fmla="*/ 71 w 71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107">
                        <a:moveTo>
                          <a:pt x="0" y="107"/>
                        </a:moveTo>
                        <a:lnTo>
                          <a:pt x="0" y="107"/>
                        </a:lnTo>
                        <a:lnTo>
                          <a:pt x="71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D11E6761-04CD-C747-BB89-661CFB46202E}"/>
                      </a:ext>
                    </a:extLst>
                  </p:cNvPr>
                  <p:cNvSpPr/>
                  <p:nvPr/>
                </p:nvSpPr>
                <p:spPr>
                  <a:xfrm>
                    <a:off x="6978654" y="1611302"/>
                    <a:ext cx="51581" cy="25881"/>
                  </a:xfrm>
                  <a:custGeom>
                    <a:avLst/>
                    <a:gdLst>
                      <a:gd name="connsiteX0" fmla="*/ 47413 w 51581"/>
                      <a:gd name="connsiteY0" fmla="*/ 10436 h 25881"/>
                      <a:gd name="connsiteX1" fmla="*/ 45092 w 51581"/>
                      <a:gd name="connsiteY1" fmla="*/ 7864 h 25881"/>
                      <a:gd name="connsiteX2" fmla="*/ 42841 w 51581"/>
                      <a:gd name="connsiteY2" fmla="*/ 7721 h 25881"/>
                      <a:gd name="connsiteX3" fmla="*/ 40913 w 51581"/>
                      <a:gd name="connsiteY3" fmla="*/ 8579 h 25881"/>
                      <a:gd name="connsiteX4" fmla="*/ 41127 w 51581"/>
                      <a:gd name="connsiteY4" fmla="*/ 7579 h 25881"/>
                      <a:gd name="connsiteX5" fmla="*/ 40520 w 51581"/>
                      <a:gd name="connsiteY5" fmla="*/ 7650 h 25881"/>
                      <a:gd name="connsiteX6" fmla="*/ 40627 w 51581"/>
                      <a:gd name="connsiteY6" fmla="*/ 7400 h 25881"/>
                      <a:gd name="connsiteX7" fmla="*/ 39770 w 51581"/>
                      <a:gd name="connsiteY7" fmla="*/ 7793 h 25881"/>
                      <a:gd name="connsiteX8" fmla="*/ 39877 w 51581"/>
                      <a:gd name="connsiteY8" fmla="*/ 7543 h 25881"/>
                      <a:gd name="connsiteX9" fmla="*/ 39555 w 51581"/>
                      <a:gd name="connsiteY9" fmla="*/ 7543 h 25881"/>
                      <a:gd name="connsiteX10" fmla="*/ 39770 w 51581"/>
                      <a:gd name="connsiteY10" fmla="*/ 7186 h 25881"/>
                      <a:gd name="connsiteX11" fmla="*/ 38341 w 51581"/>
                      <a:gd name="connsiteY11" fmla="*/ 7114 h 25881"/>
                      <a:gd name="connsiteX12" fmla="*/ 37912 w 51581"/>
                      <a:gd name="connsiteY12" fmla="*/ 8257 h 25881"/>
                      <a:gd name="connsiteX13" fmla="*/ 36126 w 51581"/>
                      <a:gd name="connsiteY13" fmla="*/ 7043 h 25881"/>
                      <a:gd name="connsiteX14" fmla="*/ 36233 w 51581"/>
                      <a:gd name="connsiteY14" fmla="*/ 6757 h 25881"/>
                      <a:gd name="connsiteX15" fmla="*/ 33197 w 51581"/>
                      <a:gd name="connsiteY15" fmla="*/ 6543 h 25881"/>
                      <a:gd name="connsiteX16" fmla="*/ 33447 w 51581"/>
                      <a:gd name="connsiteY16" fmla="*/ 5650 h 25881"/>
                      <a:gd name="connsiteX17" fmla="*/ 31447 w 51581"/>
                      <a:gd name="connsiteY17" fmla="*/ 8043 h 25881"/>
                      <a:gd name="connsiteX18" fmla="*/ 31626 w 51581"/>
                      <a:gd name="connsiteY18" fmla="*/ 6328 h 25881"/>
                      <a:gd name="connsiteX19" fmla="*/ 30554 w 51581"/>
                      <a:gd name="connsiteY19" fmla="*/ 7614 h 25881"/>
                      <a:gd name="connsiteX20" fmla="*/ 30804 w 51581"/>
                      <a:gd name="connsiteY20" fmla="*/ 7257 h 25881"/>
                      <a:gd name="connsiteX21" fmla="*/ 29876 w 51581"/>
                      <a:gd name="connsiteY21" fmla="*/ 7364 h 25881"/>
                      <a:gd name="connsiteX22" fmla="*/ 29483 w 51581"/>
                      <a:gd name="connsiteY22" fmla="*/ 9293 h 25881"/>
                      <a:gd name="connsiteX23" fmla="*/ 29483 w 51581"/>
                      <a:gd name="connsiteY23" fmla="*/ 7293 h 25881"/>
                      <a:gd name="connsiteX24" fmla="*/ 29054 w 51581"/>
                      <a:gd name="connsiteY24" fmla="*/ 8864 h 25881"/>
                      <a:gd name="connsiteX25" fmla="*/ 28483 w 51581"/>
                      <a:gd name="connsiteY25" fmla="*/ 4578 h 25881"/>
                      <a:gd name="connsiteX26" fmla="*/ 21625 w 51581"/>
                      <a:gd name="connsiteY26" fmla="*/ 3614 h 25881"/>
                      <a:gd name="connsiteX27" fmla="*/ 21803 w 51581"/>
                      <a:gd name="connsiteY27" fmla="*/ 2399 h 25881"/>
                      <a:gd name="connsiteX28" fmla="*/ 20910 w 51581"/>
                      <a:gd name="connsiteY28" fmla="*/ 3221 h 25881"/>
                      <a:gd name="connsiteX29" fmla="*/ 20482 w 51581"/>
                      <a:gd name="connsiteY29" fmla="*/ 3971 h 25881"/>
                      <a:gd name="connsiteX30" fmla="*/ 20624 w 51581"/>
                      <a:gd name="connsiteY30" fmla="*/ 2900 h 25881"/>
                      <a:gd name="connsiteX31" fmla="*/ 20053 w 51581"/>
                      <a:gd name="connsiteY31" fmla="*/ 3542 h 25881"/>
                      <a:gd name="connsiteX32" fmla="*/ 20053 w 51581"/>
                      <a:gd name="connsiteY32" fmla="*/ 2399 h 25881"/>
                      <a:gd name="connsiteX33" fmla="*/ 17231 w 51581"/>
                      <a:gd name="connsiteY33" fmla="*/ 2649 h 25881"/>
                      <a:gd name="connsiteX34" fmla="*/ 12338 w 51581"/>
                      <a:gd name="connsiteY34" fmla="*/ 2792 h 25881"/>
                      <a:gd name="connsiteX35" fmla="*/ 6515 w 51581"/>
                      <a:gd name="connsiteY35" fmla="*/ 685 h 25881"/>
                      <a:gd name="connsiteX36" fmla="*/ 6265 w 51581"/>
                      <a:gd name="connsiteY36" fmla="*/ 1185 h 25881"/>
                      <a:gd name="connsiteX37" fmla="*/ 4515 w 51581"/>
                      <a:gd name="connsiteY37" fmla="*/ 828 h 25881"/>
                      <a:gd name="connsiteX38" fmla="*/ 1015 w 51581"/>
                      <a:gd name="connsiteY38" fmla="*/ 2221 h 25881"/>
                      <a:gd name="connsiteX39" fmla="*/ 2015 w 51581"/>
                      <a:gd name="connsiteY39" fmla="*/ 14937 h 25881"/>
                      <a:gd name="connsiteX40" fmla="*/ 1979 w 51581"/>
                      <a:gd name="connsiteY40" fmla="*/ 15330 h 25881"/>
                      <a:gd name="connsiteX41" fmla="*/ 3872 w 51581"/>
                      <a:gd name="connsiteY41" fmla="*/ 14615 h 25881"/>
                      <a:gd name="connsiteX42" fmla="*/ 4658 w 51581"/>
                      <a:gd name="connsiteY42" fmla="*/ 15687 h 25881"/>
                      <a:gd name="connsiteX43" fmla="*/ 4622 w 51581"/>
                      <a:gd name="connsiteY43" fmla="*/ 15865 h 25881"/>
                      <a:gd name="connsiteX44" fmla="*/ 6087 w 51581"/>
                      <a:gd name="connsiteY44" fmla="*/ 15865 h 25881"/>
                      <a:gd name="connsiteX45" fmla="*/ 5873 w 51581"/>
                      <a:gd name="connsiteY45" fmla="*/ 16758 h 25881"/>
                      <a:gd name="connsiteX46" fmla="*/ 6623 w 51581"/>
                      <a:gd name="connsiteY46" fmla="*/ 17401 h 25881"/>
                      <a:gd name="connsiteX47" fmla="*/ 9302 w 51581"/>
                      <a:gd name="connsiteY47" fmla="*/ 15758 h 25881"/>
                      <a:gd name="connsiteX48" fmla="*/ 9194 w 51581"/>
                      <a:gd name="connsiteY48" fmla="*/ 16151 h 25881"/>
                      <a:gd name="connsiteX49" fmla="*/ 10052 w 51581"/>
                      <a:gd name="connsiteY49" fmla="*/ 15294 h 25881"/>
                      <a:gd name="connsiteX50" fmla="*/ 10052 w 51581"/>
                      <a:gd name="connsiteY50" fmla="*/ 15651 h 25881"/>
                      <a:gd name="connsiteX51" fmla="*/ 11409 w 51581"/>
                      <a:gd name="connsiteY51" fmla="*/ 15008 h 25881"/>
                      <a:gd name="connsiteX52" fmla="*/ 11266 w 51581"/>
                      <a:gd name="connsiteY52" fmla="*/ 15937 h 25881"/>
                      <a:gd name="connsiteX53" fmla="*/ 11945 w 51581"/>
                      <a:gd name="connsiteY53" fmla="*/ 15830 h 25881"/>
                      <a:gd name="connsiteX54" fmla="*/ 11730 w 51581"/>
                      <a:gd name="connsiteY54" fmla="*/ 15580 h 25881"/>
                      <a:gd name="connsiteX55" fmla="*/ 12731 w 51581"/>
                      <a:gd name="connsiteY55" fmla="*/ 15723 h 25881"/>
                      <a:gd name="connsiteX56" fmla="*/ 14909 w 51581"/>
                      <a:gd name="connsiteY56" fmla="*/ 12008 h 25881"/>
                      <a:gd name="connsiteX57" fmla="*/ 14838 w 51581"/>
                      <a:gd name="connsiteY57" fmla="*/ 13044 h 25881"/>
                      <a:gd name="connsiteX58" fmla="*/ 14374 w 51581"/>
                      <a:gd name="connsiteY58" fmla="*/ 14901 h 25881"/>
                      <a:gd name="connsiteX59" fmla="*/ 15231 w 51581"/>
                      <a:gd name="connsiteY59" fmla="*/ 15544 h 25881"/>
                      <a:gd name="connsiteX60" fmla="*/ 15017 w 51581"/>
                      <a:gd name="connsiteY60" fmla="*/ 16580 h 25881"/>
                      <a:gd name="connsiteX61" fmla="*/ 16481 w 51581"/>
                      <a:gd name="connsiteY61" fmla="*/ 16437 h 25881"/>
                      <a:gd name="connsiteX62" fmla="*/ 17195 w 51581"/>
                      <a:gd name="connsiteY62" fmla="*/ 17687 h 25881"/>
                      <a:gd name="connsiteX63" fmla="*/ 17124 w 51581"/>
                      <a:gd name="connsiteY63" fmla="*/ 19116 h 25881"/>
                      <a:gd name="connsiteX64" fmla="*/ 17803 w 51581"/>
                      <a:gd name="connsiteY64" fmla="*/ 18187 h 25881"/>
                      <a:gd name="connsiteX65" fmla="*/ 17660 w 51581"/>
                      <a:gd name="connsiteY65" fmla="*/ 19759 h 25881"/>
                      <a:gd name="connsiteX66" fmla="*/ 19696 w 51581"/>
                      <a:gd name="connsiteY66" fmla="*/ 20616 h 25881"/>
                      <a:gd name="connsiteX67" fmla="*/ 20874 w 51581"/>
                      <a:gd name="connsiteY67" fmla="*/ 18830 h 25881"/>
                      <a:gd name="connsiteX68" fmla="*/ 20839 w 51581"/>
                      <a:gd name="connsiteY68" fmla="*/ 20616 h 25881"/>
                      <a:gd name="connsiteX69" fmla="*/ 20767 w 51581"/>
                      <a:gd name="connsiteY69" fmla="*/ 20402 h 25881"/>
                      <a:gd name="connsiteX70" fmla="*/ 20482 w 51581"/>
                      <a:gd name="connsiteY70" fmla="*/ 21402 h 25881"/>
                      <a:gd name="connsiteX71" fmla="*/ 22017 w 51581"/>
                      <a:gd name="connsiteY71" fmla="*/ 20973 h 25881"/>
                      <a:gd name="connsiteX72" fmla="*/ 22017 w 51581"/>
                      <a:gd name="connsiteY72" fmla="*/ 20009 h 25881"/>
                      <a:gd name="connsiteX73" fmla="*/ 22446 w 51581"/>
                      <a:gd name="connsiteY73" fmla="*/ 20259 h 25881"/>
                      <a:gd name="connsiteX74" fmla="*/ 22160 w 51581"/>
                      <a:gd name="connsiteY74" fmla="*/ 21080 h 25881"/>
                      <a:gd name="connsiteX75" fmla="*/ 22732 w 51581"/>
                      <a:gd name="connsiteY75" fmla="*/ 21723 h 25881"/>
                      <a:gd name="connsiteX76" fmla="*/ 22875 w 51581"/>
                      <a:gd name="connsiteY76" fmla="*/ 20652 h 25881"/>
                      <a:gd name="connsiteX77" fmla="*/ 23518 w 51581"/>
                      <a:gd name="connsiteY77" fmla="*/ 21652 h 25881"/>
                      <a:gd name="connsiteX78" fmla="*/ 23946 w 51581"/>
                      <a:gd name="connsiteY78" fmla="*/ 19937 h 25881"/>
                      <a:gd name="connsiteX79" fmla="*/ 24768 w 51581"/>
                      <a:gd name="connsiteY79" fmla="*/ 22330 h 25881"/>
                      <a:gd name="connsiteX80" fmla="*/ 25304 w 51581"/>
                      <a:gd name="connsiteY80" fmla="*/ 21009 h 25881"/>
                      <a:gd name="connsiteX81" fmla="*/ 25054 w 51581"/>
                      <a:gd name="connsiteY81" fmla="*/ 22009 h 25881"/>
                      <a:gd name="connsiteX82" fmla="*/ 25339 w 51581"/>
                      <a:gd name="connsiteY82" fmla="*/ 23295 h 25881"/>
                      <a:gd name="connsiteX83" fmla="*/ 25089 w 51581"/>
                      <a:gd name="connsiteY83" fmla="*/ 23974 h 25881"/>
                      <a:gd name="connsiteX84" fmla="*/ 25804 w 51581"/>
                      <a:gd name="connsiteY84" fmla="*/ 21902 h 25881"/>
                      <a:gd name="connsiteX85" fmla="*/ 26661 w 51581"/>
                      <a:gd name="connsiteY85" fmla="*/ 21473 h 25881"/>
                      <a:gd name="connsiteX86" fmla="*/ 27375 w 51581"/>
                      <a:gd name="connsiteY86" fmla="*/ 19759 h 25881"/>
                      <a:gd name="connsiteX87" fmla="*/ 27018 w 51581"/>
                      <a:gd name="connsiteY87" fmla="*/ 20687 h 25881"/>
                      <a:gd name="connsiteX88" fmla="*/ 27411 w 51581"/>
                      <a:gd name="connsiteY88" fmla="*/ 20366 h 25881"/>
                      <a:gd name="connsiteX89" fmla="*/ 27161 w 51581"/>
                      <a:gd name="connsiteY89" fmla="*/ 21652 h 25881"/>
                      <a:gd name="connsiteX90" fmla="*/ 26661 w 51581"/>
                      <a:gd name="connsiteY90" fmla="*/ 22795 h 25881"/>
                      <a:gd name="connsiteX91" fmla="*/ 27590 w 51581"/>
                      <a:gd name="connsiteY91" fmla="*/ 21152 h 25881"/>
                      <a:gd name="connsiteX92" fmla="*/ 28018 w 51581"/>
                      <a:gd name="connsiteY92" fmla="*/ 22509 h 25881"/>
                      <a:gd name="connsiteX93" fmla="*/ 29054 w 51581"/>
                      <a:gd name="connsiteY93" fmla="*/ 21973 h 25881"/>
                      <a:gd name="connsiteX94" fmla="*/ 28304 w 51581"/>
                      <a:gd name="connsiteY94" fmla="*/ 24331 h 25881"/>
                      <a:gd name="connsiteX95" fmla="*/ 29375 w 51581"/>
                      <a:gd name="connsiteY95" fmla="*/ 23866 h 25881"/>
                      <a:gd name="connsiteX96" fmla="*/ 29304 w 51581"/>
                      <a:gd name="connsiteY96" fmla="*/ 23974 h 25881"/>
                      <a:gd name="connsiteX97" fmla="*/ 31233 w 51581"/>
                      <a:gd name="connsiteY97" fmla="*/ 24545 h 25881"/>
                      <a:gd name="connsiteX98" fmla="*/ 32269 w 51581"/>
                      <a:gd name="connsiteY98" fmla="*/ 22688 h 25881"/>
                      <a:gd name="connsiteX99" fmla="*/ 34448 w 51581"/>
                      <a:gd name="connsiteY99" fmla="*/ 21830 h 25881"/>
                      <a:gd name="connsiteX100" fmla="*/ 34483 w 51581"/>
                      <a:gd name="connsiteY100" fmla="*/ 23331 h 25881"/>
                      <a:gd name="connsiteX101" fmla="*/ 34305 w 51581"/>
                      <a:gd name="connsiteY101" fmla="*/ 23545 h 25881"/>
                      <a:gd name="connsiteX102" fmla="*/ 35769 w 51581"/>
                      <a:gd name="connsiteY102" fmla="*/ 23795 h 25881"/>
                      <a:gd name="connsiteX103" fmla="*/ 37305 w 51581"/>
                      <a:gd name="connsiteY103" fmla="*/ 22080 h 25881"/>
                      <a:gd name="connsiteX104" fmla="*/ 37234 w 51581"/>
                      <a:gd name="connsiteY104" fmla="*/ 22831 h 25881"/>
                      <a:gd name="connsiteX105" fmla="*/ 36948 w 51581"/>
                      <a:gd name="connsiteY105" fmla="*/ 23831 h 25881"/>
                      <a:gd name="connsiteX106" fmla="*/ 37269 w 51581"/>
                      <a:gd name="connsiteY106" fmla="*/ 23331 h 25881"/>
                      <a:gd name="connsiteX107" fmla="*/ 37198 w 51581"/>
                      <a:gd name="connsiteY107" fmla="*/ 23545 h 25881"/>
                      <a:gd name="connsiteX108" fmla="*/ 37555 w 51581"/>
                      <a:gd name="connsiteY108" fmla="*/ 22938 h 25881"/>
                      <a:gd name="connsiteX109" fmla="*/ 37698 w 51581"/>
                      <a:gd name="connsiteY109" fmla="*/ 22402 h 25881"/>
                      <a:gd name="connsiteX110" fmla="*/ 38055 w 51581"/>
                      <a:gd name="connsiteY110" fmla="*/ 24081 h 25881"/>
                      <a:gd name="connsiteX111" fmla="*/ 41091 w 51581"/>
                      <a:gd name="connsiteY111" fmla="*/ 22473 h 25881"/>
                      <a:gd name="connsiteX112" fmla="*/ 40270 w 51581"/>
                      <a:gd name="connsiteY112" fmla="*/ 24081 h 25881"/>
                      <a:gd name="connsiteX113" fmla="*/ 40877 w 51581"/>
                      <a:gd name="connsiteY113" fmla="*/ 23974 h 25881"/>
                      <a:gd name="connsiteX114" fmla="*/ 40127 w 51581"/>
                      <a:gd name="connsiteY114" fmla="*/ 24652 h 25881"/>
                      <a:gd name="connsiteX115" fmla="*/ 42306 w 51581"/>
                      <a:gd name="connsiteY115" fmla="*/ 25117 h 25881"/>
                      <a:gd name="connsiteX116" fmla="*/ 42699 w 51581"/>
                      <a:gd name="connsiteY116" fmla="*/ 24295 h 25881"/>
                      <a:gd name="connsiteX117" fmla="*/ 42699 w 51581"/>
                      <a:gd name="connsiteY117" fmla="*/ 24438 h 25881"/>
                      <a:gd name="connsiteX118" fmla="*/ 43270 w 51581"/>
                      <a:gd name="connsiteY118" fmla="*/ 23295 h 25881"/>
                      <a:gd name="connsiteX119" fmla="*/ 43163 w 51581"/>
                      <a:gd name="connsiteY119" fmla="*/ 25509 h 25881"/>
                      <a:gd name="connsiteX120" fmla="*/ 44663 w 51581"/>
                      <a:gd name="connsiteY120" fmla="*/ 24795 h 25881"/>
                      <a:gd name="connsiteX121" fmla="*/ 44806 w 51581"/>
                      <a:gd name="connsiteY121" fmla="*/ 23759 h 25881"/>
                      <a:gd name="connsiteX122" fmla="*/ 45163 w 51581"/>
                      <a:gd name="connsiteY122" fmla="*/ 24366 h 25881"/>
                      <a:gd name="connsiteX123" fmla="*/ 44949 w 51581"/>
                      <a:gd name="connsiteY123" fmla="*/ 25688 h 25881"/>
                      <a:gd name="connsiteX124" fmla="*/ 45842 w 51581"/>
                      <a:gd name="connsiteY124" fmla="*/ 23938 h 25881"/>
                      <a:gd name="connsiteX125" fmla="*/ 45235 w 51581"/>
                      <a:gd name="connsiteY125" fmla="*/ 25438 h 25881"/>
                      <a:gd name="connsiteX126" fmla="*/ 46485 w 51581"/>
                      <a:gd name="connsiteY126" fmla="*/ 25438 h 25881"/>
                      <a:gd name="connsiteX127" fmla="*/ 46913 w 51581"/>
                      <a:gd name="connsiteY127" fmla="*/ 23081 h 25881"/>
                      <a:gd name="connsiteX128" fmla="*/ 48056 w 51581"/>
                      <a:gd name="connsiteY128" fmla="*/ 22831 h 25881"/>
                      <a:gd name="connsiteX129" fmla="*/ 48021 w 51581"/>
                      <a:gd name="connsiteY129" fmla="*/ 21652 h 25881"/>
                      <a:gd name="connsiteX130" fmla="*/ 49449 w 51581"/>
                      <a:gd name="connsiteY130" fmla="*/ 22152 h 25881"/>
                      <a:gd name="connsiteX131" fmla="*/ 51414 w 51581"/>
                      <a:gd name="connsiteY131" fmla="*/ 12079 h 25881"/>
                      <a:gd name="connsiteX132" fmla="*/ 50557 w 51581"/>
                      <a:gd name="connsiteY132" fmla="*/ 9150 h 25881"/>
                      <a:gd name="connsiteX133" fmla="*/ 47413 w 51581"/>
                      <a:gd name="connsiteY133" fmla="*/ 10436 h 2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51581" h="25881">
                        <a:moveTo>
                          <a:pt x="47413" y="10436"/>
                        </a:moveTo>
                        <a:cubicBezTo>
                          <a:pt x="46270" y="9615"/>
                          <a:pt x="46628" y="7329"/>
                          <a:pt x="45092" y="7864"/>
                        </a:cubicBezTo>
                        <a:cubicBezTo>
                          <a:pt x="44520" y="7472"/>
                          <a:pt x="43663" y="7721"/>
                          <a:pt x="42841" y="7721"/>
                        </a:cubicBezTo>
                        <a:cubicBezTo>
                          <a:pt x="41877" y="9257"/>
                          <a:pt x="41877" y="7364"/>
                          <a:pt x="40913" y="8579"/>
                        </a:cubicBezTo>
                        <a:lnTo>
                          <a:pt x="41127" y="7579"/>
                        </a:lnTo>
                        <a:cubicBezTo>
                          <a:pt x="40805" y="7972"/>
                          <a:pt x="40484" y="8222"/>
                          <a:pt x="40520" y="7650"/>
                        </a:cubicBezTo>
                        <a:lnTo>
                          <a:pt x="40627" y="7400"/>
                        </a:lnTo>
                        <a:cubicBezTo>
                          <a:pt x="40091" y="8007"/>
                          <a:pt x="40020" y="7472"/>
                          <a:pt x="39770" y="7793"/>
                        </a:cubicBezTo>
                        <a:lnTo>
                          <a:pt x="39877" y="7543"/>
                        </a:lnTo>
                        <a:lnTo>
                          <a:pt x="39555" y="7543"/>
                        </a:lnTo>
                        <a:lnTo>
                          <a:pt x="39770" y="7186"/>
                        </a:lnTo>
                        <a:cubicBezTo>
                          <a:pt x="39055" y="7757"/>
                          <a:pt x="38591" y="7614"/>
                          <a:pt x="38341" y="7114"/>
                        </a:cubicBezTo>
                        <a:lnTo>
                          <a:pt x="37912" y="8257"/>
                        </a:lnTo>
                        <a:cubicBezTo>
                          <a:pt x="37591" y="6650"/>
                          <a:pt x="36341" y="8864"/>
                          <a:pt x="36126" y="7043"/>
                        </a:cubicBezTo>
                        <a:lnTo>
                          <a:pt x="36233" y="6757"/>
                        </a:lnTo>
                        <a:cubicBezTo>
                          <a:pt x="34090" y="9365"/>
                          <a:pt x="35341" y="4078"/>
                          <a:pt x="33197" y="6543"/>
                        </a:cubicBezTo>
                        <a:cubicBezTo>
                          <a:pt x="33447" y="6221"/>
                          <a:pt x="33340" y="5936"/>
                          <a:pt x="33447" y="5650"/>
                        </a:cubicBezTo>
                        <a:cubicBezTo>
                          <a:pt x="32804" y="5793"/>
                          <a:pt x="32197" y="5793"/>
                          <a:pt x="31447" y="8043"/>
                        </a:cubicBezTo>
                        <a:cubicBezTo>
                          <a:pt x="31090" y="7900"/>
                          <a:pt x="31376" y="7221"/>
                          <a:pt x="31626" y="6328"/>
                        </a:cubicBezTo>
                        <a:cubicBezTo>
                          <a:pt x="31304" y="7329"/>
                          <a:pt x="30840" y="7650"/>
                          <a:pt x="30554" y="7614"/>
                        </a:cubicBezTo>
                        <a:lnTo>
                          <a:pt x="30804" y="7257"/>
                        </a:lnTo>
                        <a:lnTo>
                          <a:pt x="29876" y="7364"/>
                        </a:lnTo>
                        <a:lnTo>
                          <a:pt x="29483" y="9293"/>
                        </a:lnTo>
                        <a:cubicBezTo>
                          <a:pt x="29197" y="8614"/>
                          <a:pt x="30054" y="6936"/>
                          <a:pt x="29483" y="7293"/>
                        </a:cubicBezTo>
                        <a:lnTo>
                          <a:pt x="29054" y="8864"/>
                        </a:lnTo>
                        <a:cubicBezTo>
                          <a:pt x="28554" y="8364"/>
                          <a:pt x="28804" y="5900"/>
                          <a:pt x="28483" y="4578"/>
                        </a:cubicBezTo>
                        <a:cubicBezTo>
                          <a:pt x="26161" y="3292"/>
                          <a:pt x="23125" y="6900"/>
                          <a:pt x="21625" y="3614"/>
                        </a:cubicBezTo>
                        <a:lnTo>
                          <a:pt x="21803" y="2399"/>
                        </a:lnTo>
                        <a:cubicBezTo>
                          <a:pt x="22160" y="649"/>
                          <a:pt x="20624" y="4864"/>
                          <a:pt x="20910" y="3221"/>
                        </a:cubicBezTo>
                        <a:lnTo>
                          <a:pt x="20482" y="3971"/>
                        </a:lnTo>
                        <a:cubicBezTo>
                          <a:pt x="20482" y="3650"/>
                          <a:pt x="20410" y="3292"/>
                          <a:pt x="20624" y="2900"/>
                        </a:cubicBezTo>
                        <a:cubicBezTo>
                          <a:pt x="20410" y="2792"/>
                          <a:pt x="20339" y="3078"/>
                          <a:pt x="20053" y="3542"/>
                        </a:cubicBezTo>
                        <a:lnTo>
                          <a:pt x="20053" y="2399"/>
                        </a:lnTo>
                        <a:cubicBezTo>
                          <a:pt x="19339" y="1364"/>
                          <a:pt x="18088" y="3292"/>
                          <a:pt x="17231" y="2649"/>
                        </a:cubicBezTo>
                        <a:cubicBezTo>
                          <a:pt x="16517" y="149"/>
                          <a:pt x="13802" y="1792"/>
                          <a:pt x="12338" y="2792"/>
                        </a:cubicBezTo>
                        <a:cubicBezTo>
                          <a:pt x="10195" y="5150"/>
                          <a:pt x="8837" y="-2208"/>
                          <a:pt x="6515" y="685"/>
                        </a:cubicBezTo>
                        <a:cubicBezTo>
                          <a:pt x="6480" y="435"/>
                          <a:pt x="6265" y="971"/>
                          <a:pt x="6265" y="1185"/>
                        </a:cubicBezTo>
                        <a:lnTo>
                          <a:pt x="4515" y="828"/>
                        </a:lnTo>
                        <a:cubicBezTo>
                          <a:pt x="4515" y="828"/>
                          <a:pt x="2336" y="542"/>
                          <a:pt x="1015" y="2221"/>
                        </a:cubicBezTo>
                        <a:cubicBezTo>
                          <a:pt x="-378" y="3900"/>
                          <a:pt x="-593" y="7436"/>
                          <a:pt x="2015" y="14937"/>
                        </a:cubicBezTo>
                        <a:lnTo>
                          <a:pt x="1979" y="15330"/>
                        </a:lnTo>
                        <a:cubicBezTo>
                          <a:pt x="2765" y="16330"/>
                          <a:pt x="3229" y="16544"/>
                          <a:pt x="3872" y="14615"/>
                        </a:cubicBezTo>
                        <a:cubicBezTo>
                          <a:pt x="3801" y="17044"/>
                          <a:pt x="4515" y="14901"/>
                          <a:pt x="4658" y="15687"/>
                        </a:cubicBezTo>
                        <a:lnTo>
                          <a:pt x="4622" y="15865"/>
                        </a:lnTo>
                        <a:cubicBezTo>
                          <a:pt x="5265" y="14044"/>
                          <a:pt x="5480" y="17473"/>
                          <a:pt x="6087" y="15865"/>
                        </a:cubicBezTo>
                        <a:cubicBezTo>
                          <a:pt x="6051" y="16044"/>
                          <a:pt x="5980" y="16723"/>
                          <a:pt x="5873" y="16758"/>
                        </a:cubicBezTo>
                        <a:cubicBezTo>
                          <a:pt x="6230" y="16473"/>
                          <a:pt x="6766" y="16008"/>
                          <a:pt x="6623" y="17401"/>
                        </a:cubicBezTo>
                        <a:cubicBezTo>
                          <a:pt x="7444" y="17116"/>
                          <a:pt x="8480" y="17901"/>
                          <a:pt x="9302" y="15758"/>
                        </a:cubicBezTo>
                        <a:lnTo>
                          <a:pt x="9194" y="16151"/>
                        </a:lnTo>
                        <a:cubicBezTo>
                          <a:pt x="9694" y="14687"/>
                          <a:pt x="9623" y="15972"/>
                          <a:pt x="10052" y="15294"/>
                        </a:cubicBezTo>
                        <a:cubicBezTo>
                          <a:pt x="10052" y="15472"/>
                          <a:pt x="10052" y="15580"/>
                          <a:pt x="10052" y="15651"/>
                        </a:cubicBezTo>
                        <a:cubicBezTo>
                          <a:pt x="10623" y="14222"/>
                          <a:pt x="11052" y="15580"/>
                          <a:pt x="11409" y="15008"/>
                        </a:cubicBezTo>
                        <a:lnTo>
                          <a:pt x="11266" y="15937"/>
                        </a:lnTo>
                        <a:lnTo>
                          <a:pt x="11945" y="15830"/>
                        </a:lnTo>
                        <a:lnTo>
                          <a:pt x="11730" y="15580"/>
                        </a:lnTo>
                        <a:cubicBezTo>
                          <a:pt x="12266" y="13079"/>
                          <a:pt x="11945" y="17258"/>
                          <a:pt x="12731" y="15723"/>
                        </a:cubicBezTo>
                        <a:cubicBezTo>
                          <a:pt x="13123" y="16115"/>
                          <a:pt x="14659" y="10650"/>
                          <a:pt x="14909" y="12008"/>
                        </a:cubicBezTo>
                        <a:cubicBezTo>
                          <a:pt x="15374" y="10865"/>
                          <a:pt x="14302" y="13865"/>
                          <a:pt x="14838" y="13044"/>
                        </a:cubicBezTo>
                        <a:cubicBezTo>
                          <a:pt x="14588" y="14365"/>
                          <a:pt x="14516" y="13829"/>
                          <a:pt x="14374" y="14901"/>
                        </a:cubicBezTo>
                        <a:cubicBezTo>
                          <a:pt x="14838" y="14365"/>
                          <a:pt x="14624" y="16330"/>
                          <a:pt x="15231" y="15544"/>
                        </a:cubicBezTo>
                        <a:lnTo>
                          <a:pt x="15017" y="16580"/>
                        </a:lnTo>
                        <a:cubicBezTo>
                          <a:pt x="15945" y="14830"/>
                          <a:pt x="15731" y="18151"/>
                          <a:pt x="16481" y="16437"/>
                        </a:cubicBezTo>
                        <a:cubicBezTo>
                          <a:pt x="17231" y="15723"/>
                          <a:pt x="16195" y="19544"/>
                          <a:pt x="17195" y="17687"/>
                        </a:cubicBezTo>
                        <a:lnTo>
                          <a:pt x="17124" y="19116"/>
                        </a:lnTo>
                        <a:cubicBezTo>
                          <a:pt x="17303" y="19402"/>
                          <a:pt x="17695" y="17473"/>
                          <a:pt x="17803" y="18187"/>
                        </a:cubicBezTo>
                        <a:cubicBezTo>
                          <a:pt x="17588" y="19044"/>
                          <a:pt x="17981" y="18973"/>
                          <a:pt x="17660" y="19759"/>
                        </a:cubicBezTo>
                        <a:cubicBezTo>
                          <a:pt x="17981" y="21259"/>
                          <a:pt x="19374" y="18116"/>
                          <a:pt x="19696" y="20616"/>
                        </a:cubicBezTo>
                        <a:cubicBezTo>
                          <a:pt x="20267" y="18973"/>
                          <a:pt x="20446" y="20080"/>
                          <a:pt x="20874" y="18830"/>
                        </a:cubicBezTo>
                        <a:cubicBezTo>
                          <a:pt x="20732" y="19580"/>
                          <a:pt x="21696" y="19152"/>
                          <a:pt x="20839" y="20616"/>
                        </a:cubicBezTo>
                        <a:cubicBezTo>
                          <a:pt x="20767" y="20723"/>
                          <a:pt x="20696" y="20687"/>
                          <a:pt x="20767" y="20402"/>
                        </a:cubicBezTo>
                        <a:lnTo>
                          <a:pt x="20482" y="21402"/>
                        </a:lnTo>
                        <a:cubicBezTo>
                          <a:pt x="20517" y="23402"/>
                          <a:pt x="21589" y="20580"/>
                          <a:pt x="22017" y="20973"/>
                        </a:cubicBezTo>
                        <a:cubicBezTo>
                          <a:pt x="21946" y="20616"/>
                          <a:pt x="21732" y="20652"/>
                          <a:pt x="22017" y="20009"/>
                        </a:cubicBezTo>
                        <a:lnTo>
                          <a:pt x="22446" y="20259"/>
                        </a:lnTo>
                        <a:lnTo>
                          <a:pt x="22160" y="21080"/>
                        </a:lnTo>
                        <a:lnTo>
                          <a:pt x="22732" y="21723"/>
                        </a:lnTo>
                        <a:lnTo>
                          <a:pt x="22875" y="20652"/>
                        </a:lnTo>
                        <a:cubicBezTo>
                          <a:pt x="23089" y="21259"/>
                          <a:pt x="22803" y="23045"/>
                          <a:pt x="23518" y="21652"/>
                        </a:cubicBezTo>
                        <a:cubicBezTo>
                          <a:pt x="23875" y="20866"/>
                          <a:pt x="23518" y="20187"/>
                          <a:pt x="23946" y="19937"/>
                        </a:cubicBezTo>
                        <a:cubicBezTo>
                          <a:pt x="24232" y="20759"/>
                          <a:pt x="24411" y="21938"/>
                          <a:pt x="24768" y="22330"/>
                        </a:cubicBezTo>
                        <a:cubicBezTo>
                          <a:pt x="25018" y="21152"/>
                          <a:pt x="25125" y="21223"/>
                          <a:pt x="25304" y="21009"/>
                        </a:cubicBezTo>
                        <a:lnTo>
                          <a:pt x="25054" y="22009"/>
                        </a:lnTo>
                        <a:cubicBezTo>
                          <a:pt x="25875" y="20723"/>
                          <a:pt x="24589" y="24259"/>
                          <a:pt x="25339" y="23295"/>
                        </a:cubicBezTo>
                        <a:lnTo>
                          <a:pt x="25089" y="23974"/>
                        </a:lnTo>
                        <a:lnTo>
                          <a:pt x="25804" y="21902"/>
                        </a:lnTo>
                        <a:cubicBezTo>
                          <a:pt x="26804" y="20044"/>
                          <a:pt x="25375" y="24045"/>
                          <a:pt x="26661" y="21473"/>
                        </a:cubicBezTo>
                        <a:cubicBezTo>
                          <a:pt x="26411" y="21580"/>
                          <a:pt x="27268" y="19259"/>
                          <a:pt x="27375" y="19759"/>
                        </a:cubicBezTo>
                        <a:lnTo>
                          <a:pt x="27018" y="20687"/>
                        </a:lnTo>
                        <a:cubicBezTo>
                          <a:pt x="27197" y="20509"/>
                          <a:pt x="27375" y="20152"/>
                          <a:pt x="27411" y="20366"/>
                        </a:cubicBezTo>
                        <a:cubicBezTo>
                          <a:pt x="27161" y="20866"/>
                          <a:pt x="26911" y="21759"/>
                          <a:pt x="27161" y="21652"/>
                        </a:cubicBezTo>
                        <a:lnTo>
                          <a:pt x="26661" y="22795"/>
                        </a:lnTo>
                        <a:lnTo>
                          <a:pt x="27590" y="21152"/>
                        </a:lnTo>
                        <a:cubicBezTo>
                          <a:pt x="27518" y="22259"/>
                          <a:pt x="28375" y="21116"/>
                          <a:pt x="28018" y="22509"/>
                        </a:cubicBezTo>
                        <a:cubicBezTo>
                          <a:pt x="28018" y="22509"/>
                          <a:pt x="28375" y="23366"/>
                          <a:pt x="29054" y="21973"/>
                        </a:cubicBezTo>
                        <a:cubicBezTo>
                          <a:pt x="28590" y="22831"/>
                          <a:pt x="28804" y="23295"/>
                          <a:pt x="28304" y="24331"/>
                        </a:cubicBezTo>
                        <a:cubicBezTo>
                          <a:pt x="28840" y="23366"/>
                          <a:pt x="29626" y="22688"/>
                          <a:pt x="29375" y="23866"/>
                        </a:cubicBezTo>
                        <a:lnTo>
                          <a:pt x="29304" y="23974"/>
                        </a:lnTo>
                        <a:cubicBezTo>
                          <a:pt x="29554" y="25367"/>
                          <a:pt x="31090" y="22938"/>
                          <a:pt x="31233" y="24545"/>
                        </a:cubicBezTo>
                        <a:cubicBezTo>
                          <a:pt x="31661" y="23402"/>
                          <a:pt x="31769" y="24152"/>
                          <a:pt x="32269" y="22688"/>
                        </a:cubicBezTo>
                        <a:cubicBezTo>
                          <a:pt x="33519" y="21545"/>
                          <a:pt x="32376" y="26152"/>
                          <a:pt x="34448" y="21830"/>
                        </a:cubicBezTo>
                        <a:cubicBezTo>
                          <a:pt x="34876" y="21723"/>
                          <a:pt x="34412" y="23045"/>
                          <a:pt x="34483" y="23331"/>
                        </a:cubicBezTo>
                        <a:lnTo>
                          <a:pt x="34305" y="23545"/>
                        </a:lnTo>
                        <a:cubicBezTo>
                          <a:pt x="35090" y="23438"/>
                          <a:pt x="35305" y="23473"/>
                          <a:pt x="35769" y="23795"/>
                        </a:cubicBezTo>
                        <a:cubicBezTo>
                          <a:pt x="36198" y="23473"/>
                          <a:pt x="37055" y="21402"/>
                          <a:pt x="37305" y="22080"/>
                        </a:cubicBezTo>
                        <a:cubicBezTo>
                          <a:pt x="36841" y="22866"/>
                          <a:pt x="37091" y="22759"/>
                          <a:pt x="37234" y="22831"/>
                        </a:cubicBezTo>
                        <a:cubicBezTo>
                          <a:pt x="37091" y="22902"/>
                          <a:pt x="36912" y="23223"/>
                          <a:pt x="36948" y="23831"/>
                        </a:cubicBezTo>
                        <a:cubicBezTo>
                          <a:pt x="37091" y="23581"/>
                          <a:pt x="37198" y="23438"/>
                          <a:pt x="37269" y="23331"/>
                        </a:cubicBezTo>
                        <a:cubicBezTo>
                          <a:pt x="37234" y="23402"/>
                          <a:pt x="37234" y="23438"/>
                          <a:pt x="37198" y="23545"/>
                        </a:cubicBezTo>
                        <a:cubicBezTo>
                          <a:pt x="37591" y="23366"/>
                          <a:pt x="37627" y="23081"/>
                          <a:pt x="37555" y="22938"/>
                        </a:cubicBezTo>
                        <a:cubicBezTo>
                          <a:pt x="37591" y="22795"/>
                          <a:pt x="37662" y="22652"/>
                          <a:pt x="37698" y="22402"/>
                        </a:cubicBezTo>
                        <a:cubicBezTo>
                          <a:pt x="37591" y="23581"/>
                          <a:pt x="38519" y="22652"/>
                          <a:pt x="38055" y="24081"/>
                        </a:cubicBezTo>
                        <a:cubicBezTo>
                          <a:pt x="39055" y="24081"/>
                          <a:pt x="40198" y="22795"/>
                          <a:pt x="41091" y="22473"/>
                        </a:cubicBezTo>
                        <a:cubicBezTo>
                          <a:pt x="40948" y="23259"/>
                          <a:pt x="40555" y="23866"/>
                          <a:pt x="40270" y="24081"/>
                        </a:cubicBezTo>
                        <a:lnTo>
                          <a:pt x="40877" y="23974"/>
                        </a:lnTo>
                        <a:cubicBezTo>
                          <a:pt x="40555" y="25045"/>
                          <a:pt x="40377" y="24509"/>
                          <a:pt x="40127" y="24652"/>
                        </a:cubicBezTo>
                        <a:cubicBezTo>
                          <a:pt x="40270" y="26617"/>
                          <a:pt x="41948" y="23331"/>
                          <a:pt x="42306" y="25117"/>
                        </a:cubicBezTo>
                        <a:lnTo>
                          <a:pt x="42699" y="24295"/>
                        </a:lnTo>
                        <a:lnTo>
                          <a:pt x="42699" y="24438"/>
                        </a:lnTo>
                        <a:cubicBezTo>
                          <a:pt x="42806" y="23974"/>
                          <a:pt x="43127" y="23402"/>
                          <a:pt x="43270" y="23295"/>
                        </a:cubicBezTo>
                        <a:cubicBezTo>
                          <a:pt x="43163" y="24259"/>
                          <a:pt x="42734" y="25474"/>
                          <a:pt x="43163" y="25509"/>
                        </a:cubicBezTo>
                        <a:cubicBezTo>
                          <a:pt x="43270" y="26510"/>
                          <a:pt x="44199" y="25224"/>
                          <a:pt x="44663" y="24795"/>
                        </a:cubicBezTo>
                        <a:cubicBezTo>
                          <a:pt x="44485" y="24581"/>
                          <a:pt x="44663" y="24081"/>
                          <a:pt x="44806" y="23759"/>
                        </a:cubicBezTo>
                        <a:cubicBezTo>
                          <a:pt x="44985" y="23759"/>
                          <a:pt x="44949" y="24759"/>
                          <a:pt x="45163" y="24366"/>
                        </a:cubicBezTo>
                        <a:lnTo>
                          <a:pt x="44949" y="25688"/>
                        </a:lnTo>
                        <a:cubicBezTo>
                          <a:pt x="45092" y="24438"/>
                          <a:pt x="45699" y="24474"/>
                          <a:pt x="45842" y="23938"/>
                        </a:cubicBezTo>
                        <a:cubicBezTo>
                          <a:pt x="45806" y="24902"/>
                          <a:pt x="45413" y="24724"/>
                          <a:pt x="45235" y="25438"/>
                        </a:cubicBezTo>
                        <a:cubicBezTo>
                          <a:pt x="46056" y="25438"/>
                          <a:pt x="45663" y="25438"/>
                          <a:pt x="46485" y="25438"/>
                        </a:cubicBezTo>
                        <a:cubicBezTo>
                          <a:pt x="47021" y="24509"/>
                          <a:pt x="46556" y="24188"/>
                          <a:pt x="46913" y="23081"/>
                        </a:cubicBezTo>
                        <a:cubicBezTo>
                          <a:pt x="47306" y="22866"/>
                          <a:pt x="47735" y="22009"/>
                          <a:pt x="48056" y="22831"/>
                        </a:cubicBezTo>
                        <a:lnTo>
                          <a:pt x="48021" y="21652"/>
                        </a:lnTo>
                        <a:cubicBezTo>
                          <a:pt x="48735" y="20795"/>
                          <a:pt x="49057" y="20937"/>
                          <a:pt x="49449" y="22152"/>
                        </a:cubicBezTo>
                        <a:cubicBezTo>
                          <a:pt x="51914" y="17401"/>
                          <a:pt x="51700" y="14115"/>
                          <a:pt x="51414" y="12079"/>
                        </a:cubicBezTo>
                        <a:cubicBezTo>
                          <a:pt x="51092" y="10008"/>
                          <a:pt x="50557" y="9150"/>
                          <a:pt x="50557" y="9150"/>
                        </a:cubicBezTo>
                        <a:cubicBezTo>
                          <a:pt x="49592" y="6364"/>
                          <a:pt x="49021" y="9757"/>
                          <a:pt x="47413" y="1043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0" name="Graphic 511">
                  <a:extLst>
                    <a:ext uri="{FF2B5EF4-FFF2-40B4-BE49-F238E27FC236}">
                      <a16:creationId xmlns:a16="http://schemas.microsoft.com/office/drawing/2014/main" id="{99F49A1F-4CD5-344E-B54D-19924C5B6B16}"/>
                    </a:ext>
                  </a:extLst>
                </p:cNvPr>
                <p:cNvGrpSpPr/>
                <p:nvPr/>
              </p:nvGrpSpPr>
              <p:grpSpPr>
                <a:xfrm>
                  <a:off x="7160426" y="1739023"/>
                  <a:ext cx="65446" cy="38147"/>
                  <a:chOff x="7160426" y="1739023"/>
                  <a:chExt cx="65446" cy="38147"/>
                </a:xfrm>
                <a:grpFill/>
              </p:grpSpPr>
              <p:sp>
                <p:nvSpPr>
                  <p:cNvPr id="316" name="Freeform 315">
                    <a:extLst>
                      <a:ext uri="{FF2B5EF4-FFF2-40B4-BE49-F238E27FC236}">
                        <a16:creationId xmlns:a16="http://schemas.microsoft.com/office/drawing/2014/main" id="{CDB45D29-FB01-BF4A-935C-E168E31DB4D4}"/>
                      </a:ext>
                    </a:extLst>
                  </p:cNvPr>
                  <p:cNvSpPr/>
                  <p:nvPr/>
                </p:nvSpPr>
                <p:spPr>
                  <a:xfrm>
                    <a:off x="7169693" y="1758826"/>
                    <a:ext cx="250" cy="464"/>
                  </a:xfrm>
                  <a:custGeom>
                    <a:avLst/>
                    <a:gdLst>
                      <a:gd name="connsiteX0" fmla="*/ 0 w 250"/>
                      <a:gd name="connsiteY0" fmla="*/ 0 h 464"/>
                      <a:gd name="connsiteX1" fmla="*/ 250 w 250"/>
                      <a:gd name="connsiteY1" fmla="*/ 464 h 464"/>
                      <a:gd name="connsiteX2" fmla="*/ 0 w 250"/>
                      <a:gd name="connsiteY2" fmla="*/ 0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0" h="464">
                        <a:moveTo>
                          <a:pt x="0" y="0"/>
                        </a:moveTo>
                        <a:lnTo>
                          <a:pt x="250" y="464"/>
                        </a:lnTo>
                        <a:cubicBezTo>
                          <a:pt x="214" y="214"/>
                          <a:pt x="143" y="3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7" name="Freeform 316">
                    <a:extLst>
                      <a:ext uri="{FF2B5EF4-FFF2-40B4-BE49-F238E27FC236}">
                        <a16:creationId xmlns:a16="http://schemas.microsoft.com/office/drawing/2014/main" id="{8031F2B7-BFE5-8D4B-B04B-488BBFDE392D}"/>
                      </a:ext>
                    </a:extLst>
                  </p:cNvPr>
                  <p:cNvSpPr/>
                  <p:nvPr/>
                </p:nvSpPr>
                <p:spPr>
                  <a:xfrm>
                    <a:off x="7209019" y="1744575"/>
                    <a:ext cx="3571" cy="107"/>
                  </a:xfrm>
                  <a:custGeom>
                    <a:avLst/>
                    <a:gdLst>
                      <a:gd name="connsiteX0" fmla="*/ 0 w 3571"/>
                      <a:gd name="connsiteY0" fmla="*/ 107 h 107"/>
                      <a:gd name="connsiteX1" fmla="*/ 0 w 3571"/>
                      <a:gd name="connsiteY1" fmla="*/ 0 h 107"/>
                      <a:gd name="connsiteX2" fmla="*/ 0 w 35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07">
                        <a:moveTo>
                          <a:pt x="0" y="107"/>
                        </a:moveTo>
                        <a:lnTo>
                          <a:pt x="0" y="0"/>
                        </a:lnTo>
                        <a:cubicBezTo>
                          <a:pt x="0" y="36"/>
                          <a:pt x="0" y="107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8" name="Freeform 317">
                    <a:extLst>
                      <a:ext uri="{FF2B5EF4-FFF2-40B4-BE49-F238E27FC236}">
                        <a16:creationId xmlns:a16="http://schemas.microsoft.com/office/drawing/2014/main" id="{A8C047A4-35C8-F54F-9A3E-89EDB80B7FB6}"/>
                      </a:ext>
                    </a:extLst>
                  </p:cNvPr>
                  <p:cNvSpPr/>
                  <p:nvPr/>
                </p:nvSpPr>
                <p:spPr>
                  <a:xfrm>
                    <a:off x="7180444" y="1772971"/>
                    <a:ext cx="35" cy="142"/>
                  </a:xfrm>
                  <a:custGeom>
                    <a:avLst/>
                    <a:gdLst>
                      <a:gd name="connsiteX0" fmla="*/ 36 w 35"/>
                      <a:gd name="connsiteY0" fmla="*/ 0 h 142"/>
                      <a:gd name="connsiteX1" fmla="*/ 0 w 35"/>
                      <a:gd name="connsiteY1" fmla="*/ 0 h 142"/>
                      <a:gd name="connsiteX2" fmla="*/ 0 w 35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2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9" name="Freeform 318">
                    <a:extLst>
                      <a:ext uri="{FF2B5EF4-FFF2-40B4-BE49-F238E27FC236}">
                        <a16:creationId xmlns:a16="http://schemas.microsoft.com/office/drawing/2014/main" id="{3A954C01-6C34-7A43-9B0B-7BA6FEA9ED77}"/>
                      </a:ext>
                    </a:extLst>
                  </p:cNvPr>
                  <p:cNvSpPr/>
                  <p:nvPr/>
                </p:nvSpPr>
                <p:spPr>
                  <a:xfrm>
                    <a:off x="7160426" y="1739023"/>
                    <a:ext cx="65446" cy="38147"/>
                  </a:xfrm>
                  <a:custGeom>
                    <a:avLst/>
                    <a:gdLst>
                      <a:gd name="connsiteX0" fmla="*/ 9588 w 65446"/>
                      <a:gd name="connsiteY0" fmla="*/ 35056 h 38147"/>
                      <a:gd name="connsiteX1" fmla="*/ 16339 w 65446"/>
                      <a:gd name="connsiteY1" fmla="*/ 35663 h 38147"/>
                      <a:gd name="connsiteX2" fmla="*/ 20054 w 65446"/>
                      <a:gd name="connsiteY2" fmla="*/ 33948 h 38147"/>
                      <a:gd name="connsiteX3" fmla="*/ 21769 w 65446"/>
                      <a:gd name="connsiteY3" fmla="*/ 31805 h 38147"/>
                      <a:gd name="connsiteX4" fmla="*/ 22340 w 65446"/>
                      <a:gd name="connsiteY4" fmla="*/ 32663 h 38147"/>
                      <a:gd name="connsiteX5" fmla="*/ 22947 w 65446"/>
                      <a:gd name="connsiteY5" fmla="*/ 32127 h 38147"/>
                      <a:gd name="connsiteX6" fmla="*/ 23019 w 65446"/>
                      <a:gd name="connsiteY6" fmla="*/ 32413 h 38147"/>
                      <a:gd name="connsiteX7" fmla="*/ 23626 w 65446"/>
                      <a:gd name="connsiteY7" fmla="*/ 31448 h 38147"/>
                      <a:gd name="connsiteX8" fmla="*/ 23697 w 65446"/>
                      <a:gd name="connsiteY8" fmla="*/ 31734 h 38147"/>
                      <a:gd name="connsiteX9" fmla="*/ 24055 w 65446"/>
                      <a:gd name="connsiteY9" fmla="*/ 31484 h 38147"/>
                      <a:gd name="connsiteX10" fmla="*/ 24126 w 65446"/>
                      <a:gd name="connsiteY10" fmla="*/ 31912 h 38147"/>
                      <a:gd name="connsiteX11" fmla="*/ 25590 w 65446"/>
                      <a:gd name="connsiteY11" fmla="*/ 30841 h 38147"/>
                      <a:gd name="connsiteX12" fmla="*/ 25126 w 65446"/>
                      <a:gd name="connsiteY12" fmla="*/ 29698 h 38147"/>
                      <a:gd name="connsiteX13" fmla="*/ 27662 w 65446"/>
                      <a:gd name="connsiteY13" fmla="*/ 29234 h 38147"/>
                      <a:gd name="connsiteX14" fmla="*/ 27769 w 65446"/>
                      <a:gd name="connsiteY14" fmla="*/ 29519 h 38147"/>
                      <a:gd name="connsiteX15" fmla="*/ 30484 w 65446"/>
                      <a:gd name="connsiteY15" fmla="*/ 27591 h 38147"/>
                      <a:gd name="connsiteX16" fmla="*/ 30841 w 65446"/>
                      <a:gd name="connsiteY16" fmla="*/ 28448 h 38147"/>
                      <a:gd name="connsiteX17" fmla="*/ 30948 w 65446"/>
                      <a:gd name="connsiteY17" fmla="*/ 25305 h 38147"/>
                      <a:gd name="connsiteX18" fmla="*/ 31877 w 65446"/>
                      <a:gd name="connsiteY18" fmla="*/ 26733 h 38147"/>
                      <a:gd name="connsiteX19" fmla="*/ 31984 w 65446"/>
                      <a:gd name="connsiteY19" fmla="*/ 25055 h 38147"/>
                      <a:gd name="connsiteX20" fmla="*/ 31984 w 65446"/>
                      <a:gd name="connsiteY20" fmla="*/ 25483 h 38147"/>
                      <a:gd name="connsiteX21" fmla="*/ 32734 w 65446"/>
                      <a:gd name="connsiteY21" fmla="*/ 24840 h 38147"/>
                      <a:gd name="connsiteX22" fmla="*/ 31913 w 65446"/>
                      <a:gd name="connsiteY22" fmla="*/ 23019 h 38147"/>
                      <a:gd name="connsiteX23" fmla="*/ 33091 w 65446"/>
                      <a:gd name="connsiteY23" fmla="*/ 24662 h 38147"/>
                      <a:gd name="connsiteX24" fmla="*/ 32556 w 65446"/>
                      <a:gd name="connsiteY24" fmla="*/ 23126 h 38147"/>
                      <a:gd name="connsiteX25" fmla="*/ 35413 w 65446"/>
                      <a:gd name="connsiteY25" fmla="*/ 26412 h 38147"/>
                      <a:gd name="connsiteX26" fmla="*/ 38878 w 65446"/>
                      <a:gd name="connsiteY26" fmla="*/ 24233 h 38147"/>
                      <a:gd name="connsiteX27" fmla="*/ 43664 w 65446"/>
                      <a:gd name="connsiteY27" fmla="*/ 23269 h 38147"/>
                      <a:gd name="connsiteX28" fmla="*/ 44200 w 65446"/>
                      <a:gd name="connsiteY28" fmla="*/ 24376 h 38147"/>
                      <a:gd name="connsiteX29" fmla="*/ 44771 w 65446"/>
                      <a:gd name="connsiteY29" fmla="*/ 23126 h 38147"/>
                      <a:gd name="connsiteX30" fmla="*/ 44807 w 65446"/>
                      <a:gd name="connsiteY30" fmla="*/ 22233 h 38147"/>
                      <a:gd name="connsiteX31" fmla="*/ 45307 w 65446"/>
                      <a:gd name="connsiteY31" fmla="*/ 23197 h 38147"/>
                      <a:gd name="connsiteX32" fmla="*/ 45557 w 65446"/>
                      <a:gd name="connsiteY32" fmla="*/ 22268 h 38147"/>
                      <a:gd name="connsiteX33" fmla="*/ 46307 w 65446"/>
                      <a:gd name="connsiteY33" fmla="*/ 23161 h 38147"/>
                      <a:gd name="connsiteX34" fmla="*/ 49308 w 65446"/>
                      <a:gd name="connsiteY34" fmla="*/ 20947 h 38147"/>
                      <a:gd name="connsiteX35" fmla="*/ 54165 w 65446"/>
                      <a:gd name="connsiteY35" fmla="*/ 17446 h 38147"/>
                      <a:gd name="connsiteX36" fmla="*/ 60773 w 65446"/>
                      <a:gd name="connsiteY36" fmla="*/ 15696 h 38147"/>
                      <a:gd name="connsiteX37" fmla="*/ 60773 w 65446"/>
                      <a:gd name="connsiteY37" fmla="*/ 15125 h 38147"/>
                      <a:gd name="connsiteX38" fmla="*/ 62559 w 65446"/>
                      <a:gd name="connsiteY38" fmla="*/ 14589 h 38147"/>
                      <a:gd name="connsiteX39" fmla="*/ 65238 w 65446"/>
                      <a:gd name="connsiteY39" fmla="*/ 11874 h 38147"/>
                      <a:gd name="connsiteX40" fmla="*/ 59238 w 65446"/>
                      <a:gd name="connsiteY40" fmla="*/ 587 h 38147"/>
                      <a:gd name="connsiteX41" fmla="*/ 59130 w 65446"/>
                      <a:gd name="connsiteY41" fmla="*/ 194 h 38147"/>
                      <a:gd name="connsiteX42" fmla="*/ 56844 w 65446"/>
                      <a:gd name="connsiteY42" fmla="*/ 2052 h 38147"/>
                      <a:gd name="connsiteX43" fmla="*/ 55273 w 65446"/>
                      <a:gd name="connsiteY43" fmla="*/ 1623 h 38147"/>
                      <a:gd name="connsiteX44" fmla="*/ 55201 w 65446"/>
                      <a:gd name="connsiteY44" fmla="*/ 1444 h 38147"/>
                      <a:gd name="connsiteX45" fmla="*/ 53273 w 65446"/>
                      <a:gd name="connsiteY45" fmla="*/ 2480 h 38147"/>
                      <a:gd name="connsiteX46" fmla="*/ 53058 w 65446"/>
                      <a:gd name="connsiteY46" fmla="*/ 1587 h 38147"/>
                      <a:gd name="connsiteX47" fmla="*/ 51701 w 65446"/>
                      <a:gd name="connsiteY47" fmla="*/ 1623 h 38147"/>
                      <a:gd name="connsiteX48" fmla="*/ 49415 w 65446"/>
                      <a:gd name="connsiteY48" fmla="*/ 4945 h 38147"/>
                      <a:gd name="connsiteX49" fmla="*/ 49272 w 65446"/>
                      <a:gd name="connsiteY49" fmla="*/ 4588 h 38147"/>
                      <a:gd name="connsiteX50" fmla="*/ 48843 w 65446"/>
                      <a:gd name="connsiteY50" fmla="*/ 5909 h 38147"/>
                      <a:gd name="connsiteX51" fmla="*/ 48629 w 65446"/>
                      <a:gd name="connsiteY51" fmla="*/ 5624 h 38147"/>
                      <a:gd name="connsiteX52" fmla="*/ 47557 w 65446"/>
                      <a:gd name="connsiteY52" fmla="*/ 7159 h 38147"/>
                      <a:gd name="connsiteX53" fmla="*/ 47129 w 65446"/>
                      <a:gd name="connsiteY53" fmla="*/ 6338 h 38147"/>
                      <a:gd name="connsiteX54" fmla="*/ 46450 w 65446"/>
                      <a:gd name="connsiteY54" fmla="*/ 6909 h 38147"/>
                      <a:gd name="connsiteX55" fmla="*/ 46843 w 65446"/>
                      <a:gd name="connsiteY55" fmla="*/ 6945 h 38147"/>
                      <a:gd name="connsiteX56" fmla="*/ 45700 w 65446"/>
                      <a:gd name="connsiteY56" fmla="*/ 7552 h 38147"/>
                      <a:gd name="connsiteX57" fmla="*/ 45807 w 65446"/>
                      <a:gd name="connsiteY57" fmla="*/ 12017 h 38147"/>
                      <a:gd name="connsiteX58" fmla="*/ 45200 w 65446"/>
                      <a:gd name="connsiteY58" fmla="*/ 11160 h 38147"/>
                      <a:gd name="connsiteX59" fmla="*/ 44486 w 65446"/>
                      <a:gd name="connsiteY59" fmla="*/ 9410 h 38147"/>
                      <a:gd name="connsiteX60" fmla="*/ 43200 w 65446"/>
                      <a:gd name="connsiteY60" fmla="*/ 9481 h 38147"/>
                      <a:gd name="connsiteX61" fmla="*/ 42771 w 65446"/>
                      <a:gd name="connsiteY61" fmla="*/ 8552 h 38147"/>
                      <a:gd name="connsiteX62" fmla="*/ 41414 w 65446"/>
                      <a:gd name="connsiteY62" fmla="*/ 9624 h 38147"/>
                      <a:gd name="connsiteX63" fmla="*/ 39985 w 65446"/>
                      <a:gd name="connsiteY63" fmla="*/ 9088 h 38147"/>
                      <a:gd name="connsiteX64" fmla="*/ 39235 w 65446"/>
                      <a:gd name="connsiteY64" fmla="*/ 7874 h 38147"/>
                      <a:gd name="connsiteX65" fmla="*/ 39128 w 65446"/>
                      <a:gd name="connsiteY65" fmla="*/ 9017 h 38147"/>
                      <a:gd name="connsiteX66" fmla="*/ 38378 w 65446"/>
                      <a:gd name="connsiteY66" fmla="*/ 7624 h 38147"/>
                      <a:gd name="connsiteX67" fmla="*/ 36127 w 65446"/>
                      <a:gd name="connsiteY67" fmla="*/ 7981 h 38147"/>
                      <a:gd name="connsiteX68" fmla="*/ 35949 w 65446"/>
                      <a:gd name="connsiteY68" fmla="*/ 10124 h 38147"/>
                      <a:gd name="connsiteX69" fmla="*/ 35092 w 65446"/>
                      <a:gd name="connsiteY69" fmla="*/ 8552 h 38147"/>
                      <a:gd name="connsiteX70" fmla="*/ 35235 w 65446"/>
                      <a:gd name="connsiteY70" fmla="*/ 8695 h 38147"/>
                      <a:gd name="connsiteX71" fmla="*/ 35020 w 65446"/>
                      <a:gd name="connsiteY71" fmla="*/ 7695 h 38147"/>
                      <a:gd name="connsiteX72" fmla="*/ 33663 w 65446"/>
                      <a:gd name="connsiteY72" fmla="*/ 8874 h 38147"/>
                      <a:gd name="connsiteX73" fmla="*/ 34199 w 65446"/>
                      <a:gd name="connsiteY73" fmla="*/ 9731 h 38147"/>
                      <a:gd name="connsiteX74" fmla="*/ 33520 w 65446"/>
                      <a:gd name="connsiteY74" fmla="*/ 9767 h 38147"/>
                      <a:gd name="connsiteX75" fmla="*/ 33413 w 65446"/>
                      <a:gd name="connsiteY75" fmla="*/ 8910 h 38147"/>
                      <a:gd name="connsiteX76" fmla="*/ 32341 w 65446"/>
                      <a:gd name="connsiteY76" fmla="*/ 8695 h 38147"/>
                      <a:gd name="connsiteX77" fmla="*/ 32770 w 65446"/>
                      <a:gd name="connsiteY77" fmla="*/ 9695 h 38147"/>
                      <a:gd name="connsiteX78" fmla="*/ 31413 w 65446"/>
                      <a:gd name="connsiteY78" fmla="*/ 9195 h 38147"/>
                      <a:gd name="connsiteX79" fmla="*/ 31877 w 65446"/>
                      <a:gd name="connsiteY79" fmla="*/ 10910 h 38147"/>
                      <a:gd name="connsiteX80" fmla="*/ 29019 w 65446"/>
                      <a:gd name="connsiteY80" fmla="*/ 9553 h 38147"/>
                      <a:gd name="connsiteX81" fmla="*/ 29127 w 65446"/>
                      <a:gd name="connsiteY81" fmla="*/ 10981 h 38147"/>
                      <a:gd name="connsiteX82" fmla="*/ 28769 w 65446"/>
                      <a:gd name="connsiteY82" fmla="*/ 10017 h 38147"/>
                      <a:gd name="connsiteX83" fmla="*/ 27341 w 65446"/>
                      <a:gd name="connsiteY83" fmla="*/ 9303 h 38147"/>
                      <a:gd name="connsiteX84" fmla="*/ 27162 w 65446"/>
                      <a:gd name="connsiteY84" fmla="*/ 8588 h 38147"/>
                      <a:gd name="connsiteX85" fmla="*/ 27662 w 65446"/>
                      <a:gd name="connsiteY85" fmla="*/ 10731 h 38147"/>
                      <a:gd name="connsiteX86" fmla="*/ 26769 w 65446"/>
                      <a:gd name="connsiteY86" fmla="*/ 11731 h 38147"/>
                      <a:gd name="connsiteX87" fmla="*/ 27162 w 65446"/>
                      <a:gd name="connsiteY87" fmla="*/ 13553 h 38147"/>
                      <a:gd name="connsiteX88" fmla="*/ 26912 w 65446"/>
                      <a:gd name="connsiteY88" fmla="*/ 12589 h 38147"/>
                      <a:gd name="connsiteX89" fmla="*/ 26662 w 65446"/>
                      <a:gd name="connsiteY89" fmla="*/ 13124 h 38147"/>
                      <a:gd name="connsiteX90" fmla="*/ 25983 w 65446"/>
                      <a:gd name="connsiteY90" fmla="*/ 11981 h 38147"/>
                      <a:gd name="connsiteX91" fmla="*/ 25769 w 65446"/>
                      <a:gd name="connsiteY91" fmla="*/ 10731 h 38147"/>
                      <a:gd name="connsiteX92" fmla="*/ 25840 w 65446"/>
                      <a:gd name="connsiteY92" fmla="*/ 12660 h 38147"/>
                      <a:gd name="connsiteX93" fmla="*/ 24197 w 65446"/>
                      <a:gd name="connsiteY93" fmla="*/ 12053 h 38147"/>
                      <a:gd name="connsiteX94" fmla="*/ 23412 w 65446"/>
                      <a:gd name="connsiteY94" fmla="*/ 13267 h 38147"/>
                      <a:gd name="connsiteX95" fmla="*/ 22376 w 65446"/>
                      <a:gd name="connsiteY95" fmla="*/ 11017 h 38147"/>
                      <a:gd name="connsiteX96" fmla="*/ 21518 w 65446"/>
                      <a:gd name="connsiteY96" fmla="*/ 12232 h 38147"/>
                      <a:gd name="connsiteX97" fmla="*/ 21518 w 65446"/>
                      <a:gd name="connsiteY97" fmla="*/ 12089 h 38147"/>
                      <a:gd name="connsiteX98" fmla="*/ 19054 w 65446"/>
                      <a:gd name="connsiteY98" fmla="*/ 13196 h 38147"/>
                      <a:gd name="connsiteX99" fmla="*/ 19483 w 65446"/>
                      <a:gd name="connsiteY99" fmla="*/ 15268 h 38147"/>
                      <a:gd name="connsiteX100" fmla="*/ 18125 w 65446"/>
                      <a:gd name="connsiteY100" fmla="*/ 17518 h 38147"/>
                      <a:gd name="connsiteX101" fmla="*/ 16982 w 65446"/>
                      <a:gd name="connsiteY101" fmla="*/ 16482 h 38147"/>
                      <a:gd name="connsiteX102" fmla="*/ 16982 w 65446"/>
                      <a:gd name="connsiteY102" fmla="*/ 16196 h 38147"/>
                      <a:gd name="connsiteX103" fmla="*/ 15589 w 65446"/>
                      <a:gd name="connsiteY103" fmla="*/ 17018 h 38147"/>
                      <a:gd name="connsiteX104" fmla="*/ 15446 w 65446"/>
                      <a:gd name="connsiteY104" fmla="*/ 19340 h 38147"/>
                      <a:gd name="connsiteX105" fmla="*/ 15018 w 65446"/>
                      <a:gd name="connsiteY105" fmla="*/ 18732 h 38147"/>
                      <a:gd name="connsiteX106" fmla="*/ 14625 w 65446"/>
                      <a:gd name="connsiteY106" fmla="*/ 17768 h 38147"/>
                      <a:gd name="connsiteX107" fmla="*/ 14660 w 65446"/>
                      <a:gd name="connsiteY107" fmla="*/ 18375 h 38147"/>
                      <a:gd name="connsiteX108" fmla="*/ 14589 w 65446"/>
                      <a:gd name="connsiteY108" fmla="*/ 18161 h 38147"/>
                      <a:gd name="connsiteX109" fmla="*/ 14696 w 65446"/>
                      <a:gd name="connsiteY109" fmla="*/ 18875 h 38147"/>
                      <a:gd name="connsiteX110" fmla="*/ 14911 w 65446"/>
                      <a:gd name="connsiteY110" fmla="*/ 19375 h 38147"/>
                      <a:gd name="connsiteX111" fmla="*/ 13589 w 65446"/>
                      <a:gd name="connsiteY111" fmla="*/ 18268 h 38147"/>
                      <a:gd name="connsiteX112" fmla="*/ 11910 w 65446"/>
                      <a:gd name="connsiteY112" fmla="*/ 21304 h 38147"/>
                      <a:gd name="connsiteX113" fmla="*/ 11803 w 65446"/>
                      <a:gd name="connsiteY113" fmla="*/ 19518 h 38147"/>
                      <a:gd name="connsiteX114" fmla="*/ 11339 w 65446"/>
                      <a:gd name="connsiteY114" fmla="*/ 19947 h 38147"/>
                      <a:gd name="connsiteX115" fmla="*/ 11589 w 65446"/>
                      <a:gd name="connsiteY115" fmla="*/ 18982 h 38147"/>
                      <a:gd name="connsiteX116" fmla="*/ 9624 w 65446"/>
                      <a:gd name="connsiteY116" fmla="*/ 19590 h 38147"/>
                      <a:gd name="connsiteX117" fmla="*/ 9660 w 65446"/>
                      <a:gd name="connsiteY117" fmla="*/ 20483 h 38147"/>
                      <a:gd name="connsiteX118" fmla="*/ 9588 w 65446"/>
                      <a:gd name="connsiteY118" fmla="*/ 20340 h 38147"/>
                      <a:gd name="connsiteX119" fmla="*/ 9553 w 65446"/>
                      <a:gd name="connsiteY119" fmla="*/ 21626 h 38147"/>
                      <a:gd name="connsiteX120" fmla="*/ 8803 w 65446"/>
                      <a:gd name="connsiteY120" fmla="*/ 19554 h 38147"/>
                      <a:gd name="connsiteX121" fmla="*/ 7802 w 65446"/>
                      <a:gd name="connsiteY121" fmla="*/ 20697 h 38147"/>
                      <a:gd name="connsiteX122" fmla="*/ 8017 w 65446"/>
                      <a:gd name="connsiteY122" fmla="*/ 21733 h 38147"/>
                      <a:gd name="connsiteX123" fmla="*/ 7517 w 65446"/>
                      <a:gd name="connsiteY123" fmla="*/ 21268 h 38147"/>
                      <a:gd name="connsiteX124" fmla="*/ 7338 w 65446"/>
                      <a:gd name="connsiteY124" fmla="*/ 19947 h 38147"/>
                      <a:gd name="connsiteX125" fmla="*/ 7017 w 65446"/>
                      <a:gd name="connsiteY125" fmla="*/ 21876 h 38147"/>
                      <a:gd name="connsiteX126" fmla="*/ 7160 w 65446"/>
                      <a:gd name="connsiteY126" fmla="*/ 20268 h 38147"/>
                      <a:gd name="connsiteX127" fmla="*/ 6124 w 65446"/>
                      <a:gd name="connsiteY127" fmla="*/ 20554 h 38147"/>
                      <a:gd name="connsiteX128" fmla="*/ 6195 w 65446"/>
                      <a:gd name="connsiteY128" fmla="*/ 22947 h 38147"/>
                      <a:gd name="connsiteX129" fmla="*/ 5088 w 65446"/>
                      <a:gd name="connsiteY129" fmla="*/ 23412 h 38147"/>
                      <a:gd name="connsiteX130" fmla="*/ 5266 w 65446"/>
                      <a:gd name="connsiteY130" fmla="*/ 24590 h 38147"/>
                      <a:gd name="connsiteX131" fmla="*/ 3695 w 65446"/>
                      <a:gd name="connsiteY131" fmla="*/ 24197 h 38147"/>
                      <a:gd name="connsiteX132" fmla="*/ 52 w 65446"/>
                      <a:gd name="connsiteY132" fmla="*/ 34091 h 38147"/>
                      <a:gd name="connsiteX133" fmla="*/ 1837 w 65446"/>
                      <a:gd name="connsiteY133" fmla="*/ 37163 h 38147"/>
                      <a:gd name="connsiteX134" fmla="*/ 9588 w 65446"/>
                      <a:gd name="connsiteY134" fmla="*/ 35056 h 38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65446" h="38147">
                        <a:moveTo>
                          <a:pt x="9588" y="35056"/>
                        </a:moveTo>
                        <a:cubicBezTo>
                          <a:pt x="12482" y="35234"/>
                          <a:pt x="13768" y="37270"/>
                          <a:pt x="16339" y="35663"/>
                        </a:cubicBezTo>
                        <a:cubicBezTo>
                          <a:pt x="17732" y="35520"/>
                          <a:pt x="18911" y="34591"/>
                          <a:pt x="20054" y="33948"/>
                        </a:cubicBezTo>
                        <a:cubicBezTo>
                          <a:pt x="20054" y="32091"/>
                          <a:pt x="21590" y="33413"/>
                          <a:pt x="21769" y="31805"/>
                        </a:cubicBezTo>
                        <a:lnTo>
                          <a:pt x="22340" y="32663"/>
                        </a:lnTo>
                        <a:cubicBezTo>
                          <a:pt x="22411" y="32091"/>
                          <a:pt x="22519" y="31698"/>
                          <a:pt x="22947" y="32127"/>
                        </a:cubicBezTo>
                        <a:lnTo>
                          <a:pt x="23019" y="32413"/>
                        </a:lnTo>
                        <a:cubicBezTo>
                          <a:pt x="23090" y="31591"/>
                          <a:pt x="23590" y="31877"/>
                          <a:pt x="23626" y="31448"/>
                        </a:cubicBezTo>
                        <a:lnTo>
                          <a:pt x="23697" y="31734"/>
                        </a:lnTo>
                        <a:lnTo>
                          <a:pt x="24055" y="31484"/>
                        </a:lnTo>
                        <a:lnTo>
                          <a:pt x="24126" y="31912"/>
                        </a:lnTo>
                        <a:cubicBezTo>
                          <a:pt x="24412" y="30948"/>
                          <a:pt x="24948" y="30698"/>
                          <a:pt x="25590" y="30841"/>
                        </a:cubicBezTo>
                        <a:lnTo>
                          <a:pt x="25126" y="29698"/>
                        </a:lnTo>
                        <a:cubicBezTo>
                          <a:pt x="26662" y="30591"/>
                          <a:pt x="26162" y="28091"/>
                          <a:pt x="27662" y="29234"/>
                        </a:cubicBezTo>
                        <a:lnTo>
                          <a:pt x="27769" y="29519"/>
                        </a:lnTo>
                        <a:cubicBezTo>
                          <a:pt x="27841" y="26055"/>
                          <a:pt x="30341" y="30877"/>
                          <a:pt x="30484" y="27591"/>
                        </a:cubicBezTo>
                        <a:cubicBezTo>
                          <a:pt x="30484" y="28019"/>
                          <a:pt x="30770" y="28162"/>
                          <a:pt x="30841" y="28448"/>
                        </a:cubicBezTo>
                        <a:cubicBezTo>
                          <a:pt x="31234" y="27912"/>
                          <a:pt x="31734" y="27555"/>
                          <a:pt x="30948" y="25305"/>
                        </a:cubicBezTo>
                        <a:cubicBezTo>
                          <a:pt x="31341" y="25197"/>
                          <a:pt x="31520" y="25876"/>
                          <a:pt x="31877" y="26733"/>
                        </a:cubicBezTo>
                        <a:cubicBezTo>
                          <a:pt x="31520" y="25733"/>
                          <a:pt x="31698" y="25233"/>
                          <a:pt x="31984" y="25055"/>
                        </a:cubicBezTo>
                        <a:lnTo>
                          <a:pt x="31984" y="25483"/>
                        </a:lnTo>
                        <a:lnTo>
                          <a:pt x="32734" y="24840"/>
                        </a:lnTo>
                        <a:lnTo>
                          <a:pt x="31913" y="23019"/>
                        </a:lnTo>
                        <a:cubicBezTo>
                          <a:pt x="32556" y="23412"/>
                          <a:pt x="32806" y="25269"/>
                          <a:pt x="33091" y="24662"/>
                        </a:cubicBezTo>
                        <a:lnTo>
                          <a:pt x="32556" y="23126"/>
                        </a:lnTo>
                        <a:cubicBezTo>
                          <a:pt x="33306" y="23197"/>
                          <a:pt x="34449" y="25412"/>
                          <a:pt x="35413" y="26412"/>
                        </a:cubicBezTo>
                        <a:cubicBezTo>
                          <a:pt x="36806" y="26340"/>
                          <a:pt x="37521" y="25233"/>
                          <a:pt x="38878" y="24233"/>
                        </a:cubicBezTo>
                        <a:cubicBezTo>
                          <a:pt x="40378" y="23233"/>
                          <a:pt x="41771" y="22447"/>
                          <a:pt x="43664" y="23269"/>
                        </a:cubicBezTo>
                        <a:lnTo>
                          <a:pt x="44200" y="24376"/>
                        </a:lnTo>
                        <a:cubicBezTo>
                          <a:pt x="44879" y="26055"/>
                          <a:pt x="44057" y="21590"/>
                          <a:pt x="44771" y="23126"/>
                        </a:cubicBezTo>
                        <a:lnTo>
                          <a:pt x="44807" y="22233"/>
                        </a:lnTo>
                        <a:cubicBezTo>
                          <a:pt x="45021" y="22483"/>
                          <a:pt x="45343" y="22733"/>
                          <a:pt x="45307" y="23197"/>
                        </a:cubicBezTo>
                        <a:cubicBezTo>
                          <a:pt x="45629" y="23126"/>
                          <a:pt x="45521" y="22876"/>
                          <a:pt x="45557" y="22268"/>
                        </a:cubicBezTo>
                        <a:lnTo>
                          <a:pt x="46307" y="23161"/>
                        </a:lnTo>
                        <a:cubicBezTo>
                          <a:pt x="47843" y="23483"/>
                          <a:pt x="47950" y="21054"/>
                          <a:pt x="49308" y="20947"/>
                        </a:cubicBezTo>
                        <a:cubicBezTo>
                          <a:pt x="51701" y="22376"/>
                          <a:pt x="53344" y="19197"/>
                          <a:pt x="54165" y="17446"/>
                        </a:cubicBezTo>
                        <a:cubicBezTo>
                          <a:pt x="54916" y="14053"/>
                          <a:pt x="60309" y="19304"/>
                          <a:pt x="60773" y="15696"/>
                        </a:cubicBezTo>
                        <a:cubicBezTo>
                          <a:pt x="60952" y="15911"/>
                          <a:pt x="60845" y="15303"/>
                          <a:pt x="60773" y="15125"/>
                        </a:cubicBezTo>
                        <a:lnTo>
                          <a:pt x="62559" y="14589"/>
                        </a:lnTo>
                        <a:cubicBezTo>
                          <a:pt x="62559" y="14589"/>
                          <a:pt x="64560" y="13875"/>
                          <a:pt x="65238" y="11874"/>
                        </a:cubicBezTo>
                        <a:cubicBezTo>
                          <a:pt x="65774" y="9910"/>
                          <a:pt x="65738" y="6088"/>
                          <a:pt x="59238" y="587"/>
                        </a:cubicBezTo>
                        <a:lnTo>
                          <a:pt x="59130" y="194"/>
                        </a:lnTo>
                        <a:cubicBezTo>
                          <a:pt x="57594" y="-234"/>
                          <a:pt x="56809" y="-91"/>
                          <a:pt x="56844" y="2052"/>
                        </a:cubicBezTo>
                        <a:cubicBezTo>
                          <a:pt x="55737" y="-91"/>
                          <a:pt x="55844" y="2230"/>
                          <a:pt x="55273" y="1623"/>
                        </a:cubicBezTo>
                        <a:lnTo>
                          <a:pt x="55201" y="1444"/>
                        </a:lnTo>
                        <a:cubicBezTo>
                          <a:pt x="55308" y="3445"/>
                          <a:pt x="53165" y="694"/>
                          <a:pt x="53273" y="2480"/>
                        </a:cubicBezTo>
                        <a:cubicBezTo>
                          <a:pt x="53201" y="2302"/>
                          <a:pt x="52951" y="1694"/>
                          <a:pt x="53058" y="1587"/>
                        </a:cubicBezTo>
                        <a:cubicBezTo>
                          <a:pt x="52737" y="2087"/>
                          <a:pt x="52344" y="2873"/>
                          <a:pt x="51701" y="1623"/>
                        </a:cubicBezTo>
                        <a:cubicBezTo>
                          <a:pt x="50808" y="2480"/>
                          <a:pt x="49058" y="2623"/>
                          <a:pt x="49415" y="4945"/>
                        </a:cubicBezTo>
                        <a:lnTo>
                          <a:pt x="49272" y="4588"/>
                        </a:lnTo>
                        <a:cubicBezTo>
                          <a:pt x="49593" y="6124"/>
                          <a:pt x="48915" y="5016"/>
                          <a:pt x="48843" y="5909"/>
                        </a:cubicBezTo>
                        <a:cubicBezTo>
                          <a:pt x="48736" y="5766"/>
                          <a:pt x="48665" y="5695"/>
                          <a:pt x="48629" y="5624"/>
                        </a:cubicBezTo>
                        <a:cubicBezTo>
                          <a:pt x="48915" y="7159"/>
                          <a:pt x="47557" y="6409"/>
                          <a:pt x="47557" y="7159"/>
                        </a:cubicBezTo>
                        <a:lnTo>
                          <a:pt x="47129" y="6338"/>
                        </a:lnTo>
                        <a:lnTo>
                          <a:pt x="46450" y="6909"/>
                        </a:lnTo>
                        <a:lnTo>
                          <a:pt x="46843" y="6945"/>
                        </a:lnTo>
                        <a:cubicBezTo>
                          <a:pt x="47879" y="9303"/>
                          <a:pt x="45557" y="5802"/>
                          <a:pt x="45700" y="7552"/>
                        </a:cubicBezTo>
                        <a:cubicBezTo>
                          <a:pt x="45057" y="7517"/>
                          <a:pt x="46915" y="12874"/>
                          <a:pt x="45807" y="12017"/>
                        </a:cubicBezTo>
                        <a:cubicBezTo>
                          <a:pt x="46057" y="13232"/>
                          <a:pt x="45236" y="10124"/>
                          <a:pt x="45200" y="11160"/>
                        </a:cubicBezTo>
                        <a:cubicBezTo>
                          <a:pt x="44629" y="9945"/>
                          <a:pt x="45021" y="10303"/>
                          <a:pt x="44486" y="9410"/>
                        </a:cubicBezTo>
                        <a:cubicBezTo>
                          <a:pt x="44379" y="10160"/>
                          <a:pt x="43307" y="8481"/>
                          <a:pt x="43200" y="9481"/>
                        </a:cubicBezTo>
                        <a:lnTo>
                          <a:pt x="42771" y="8552"/>
                        </a:lnTo>
                        <a:cubicBezTo>
                          <a:pt x="42914" y="10553"/>
                          <a:pt x="41092" y="7802"/>
                          <a:pt x="41414" y="9624"/>
                        </a:cubicBezTo>
                        <a:cubicBezTo>
                          <a:pt x="41128" y="10660"/>
                          <a:pt x="39842" y="6909"/>
                          <a:pt x="39985" y="9088"/>
                        </a:cubicBezTo>
                        <a:lnTo>
                          <a:pt x="39235" y="7874"/>
                        </a:lnTo>
                        <a:cubicBezTo>
                          <a:pt x="38878" y="7767"/>
                          <a:pt x="39664" y="9553"/>
                          <a:pt x="39128" y="9017"/>
                        </a:cubicBezTo>
                        <a:cubicBezTo>
                          <a:pt x="38842" y="8195"/>
                          <a:pt x="38521" y="8481"/>
                          <a:pt x="38378" y="7624"/>
                        </a:cubicBezTo>
                        <a:cubicBezTo>
                          <a:pt x="37270" y="6552"/>
                          <a:pt x="37699" y="9945"/>
                          <a:pt x="36127" y="7981"/>
                        </a:cubicBezTo>
                        <a:cubicBezTo>
                          <a:pt x="36449" y="9695"/>
                          <a:pt x="35735" y="8838"/>
                          <a:pt x="35949" y="10124"/>
                        </a:cubicBezTo>
                        <a:cubicBezTo>
                          <a:pt x="35735" y="9410"/>
                          <a:pt x="35056" y="10231"/>
                          <a:pt x="35092" y="8552"/>
                        </a:cubicBezTo>
                        <a:cubicBezTo>
                          <a:pt x="35092" y="8410"/>
                          <a:pt x="35163" y="8410"/>
                          <a:pt x="35235" y="8695"/>
                        </a:cubicBezTo>
                        <a:lnTo>
                          <a:pt x="35020" y="7695"/>
                        </a:lnTo>
                        <a:cubicBezTo>
                          <a:pt x="34056" y="5945"/>
                          <a:pt x="34520" y="8945"/>
                          <a:pt x="33663" y="8874"/>
                        </a:cubicBezTo>
                        <a:cubicBezTo>
                          <a:pt x="33949" y="9160"/>
                          <a:pt x="34199" y="8981"/>
                          <a:pt x="34199" y="9731"/>
                        </a:cubicBezTo>
                        <a:lnTo>
                          <a:pt x="33520" y="9767"/>
                        </a:lnTo>
                        <a:lnTo>
                          <a:pt x="33413" y="8910"/>
                        </a:lnTo>
                        <a:lnTo>
                          <a:pt x="32341" y="8695"/>
                        </a:lnTo>
                        <a:lnTo>
                          <a:pt x="32770" y="9695"/>
                        </a:lnTo>
                        <a:cubicBezTo>
                          <a:pt x="32163" y="9303"/>
                          <a:pt x="31448" y="7588"/>
                          <a:pt x="31413" y="9195"/>
                        </a:cubicBezTo>
                        <a:cubicBezTo>
                          <a:pt x="31448" y="10088"/>
                          <a:pt x="32234" y="10446"/>
                          <a:pt x="31877" y="10910"/>
                        </a:cubicBezTo>
                        <a:cubicBezTo>
                          <a:pt x="31091" y="10410"/>
                          <a:pt x="29841" y="9624"/>
                          <a:pt x="29019" y="9553"/>
                        </a:cubicBezTo>
                        <a:cubicBezTo>
                          <a:pt x="29448" y="10660"/>
                          <a:pt x="29269" y="10696"/>
                          <a:pt x="29127" y="10981"/>
                        </a:cubicBezTo>
                        <a:lnTo>
                          <a:pt x="28769" y="10017"/>
                        </a:lnTo>
                        <a:cubicBezTo>
                          <a:pt x="28448" y="11660"/>
                          <a:pt x="27734" y="7945"/>
                          <a:pt x="27341" y="9303"/>
                        </a:cubicBezTo>
                        <a:lnTo>
                          <a:pt x="27162" y="8588"/>
                        </a:lnTo>
                        <a:lnTo>
                          <a:pt x="27662" y="10731"/>
                        </a:lnTo>
                        <a:cubicBezTo>
                          <a:pt x="27662" y="12910"/>
                          <a:pt x="26555" y="8802"/>
                          <a:pt x="26769" y="11731"/>
                        </a:cubicBezTo>
                        <a:cubicBezTo>
                          <a:pt x="26983" y="11446"/>
                          <a:pt x="27662" y="13839"/>
                          <a:pt x="27162" y="13553"/>
                        </a:cubicBezTo>
                        <a:lnTo>
                          <a:pt x="26912" y="12589"/>
                        </a:lnTo>
                        <a:cubicBezTo>
                          <a:pt x="26769" y="12874"/>
                          <a:pt x="26876" y="13267"/>
                          <a:pt x="26662" y="13124"/>
                        </a:cubicBezTo>
                        <a:cubicBezTo>
                          <a:pt x="26591" y="12589"/>
                          <a:pt x="26233" y="11731"/>
                          <a:pt x="25983" y="11981"/>
                        </a:cubicBezTo>
                        <a:lnTo>
                          <a:pt x="25769" y="10731"/>
                        </a:lnTo>
                        <a:lnTo>
                          <a:pt x="25840" y="12660"/>
                        </a:lnTo>
                        <a:cubicBezTo>
                          <a:pt x="25055" y="11803"/>
                          <a:pt x="24840" y="13303"/>
                          <a:pt x="24197" y="12053"/>
                        </a:cubicBezTo>
                        <a:cubicBezTo>
                          <a:pt x="24197" y="12053"/>
                          <a:pt x="23054" y="11731"/>
                          <a:pt x="23412" y="13267"/>
                        </a:cubicBezTo>
                        <a:cubicBezTo>
                          <a:pt x="23269" y="12303"/>
                          <a:pt x="22626" y="12124"/>
                          <a:pt x="22376" y="11017"/>
                        </a:cubicBezTo>
                        <a:cubicBezTo>
                          <a:pt x="22519" y="12124"/>
                          <a:pt x="22197" y="13196"/>
                          <a:pt x="21518" y="12232"/>
                        </a:cubicBezTo>
                        <a:lnTo>
                          <a:pt x="21518" y="12089"/>
                        </a:lnTo>
                        <a:cubicBezTo>
                          <a:pt x="20125" y="11339"/>
                          <a:pt x="20411" y="14232"/>
                          <a:pt x="19054" y="13196"/>
                        </a:cubicBezTo>
                        <a:cubicBezTo>
                          <a:pt x="19518" y="14303"/>
                          <a:pt x="18840" y="13875"/>
                          <a:pt x="19483" y="15268"/>
                        </a:cubicBezTo>
                        <a:cubicBezTo>
                          <a:pt x="19090" y="17054"/>
                          <a:pt x="16839" y="12874"/>
                          <a:pt x="18125" y="17518"/>
                        </a:cubicBezTo>
                        <a:cubicBezTo>
                          <a:pt x="17804" y="17911"/>
                          <a:pt x="17268" y="16625"/>
                          <a:pt x="16982" y="16482"/>
                        </a:cubicBezTo>
                        <a:lnTo>
                          <a:pt x="16982" y="16196"/>
                        </a:lnTo>
                        <a:cubicBezTo>
                          <a:pt x="16375" y="16839"/>
                          <a:pt x="16196" y="16911"/>
                          <a:pt x="15589" y="17018"/>
                        </a:cubicBezTo>
                        <a:cubicBezTo>
                          <a:pt x="15482" y="17554"/>
                          <a:pt x="16125" y="19661"/>
                          <a:pt x="15446" y="19340"/>
                        </a:cubicBezTo>
                        <a:cubicBezTo>
                          <a:pt x="15339" y="18447"/>
                          <a:pt x="15196" y="18661"/>
                          <a:pt x="15018" y="18732"/>
                        </a:cubicBezTo>
                        <a:cubicBezTo>
                          <a:pt x="15089" y="18554"/>
                          <a:pt x="15018" y="18232"/>
                          <a:pt x="14625" y="17768"/>
                        </a:cubicBezTo>
                        <a:cubicBezTo>
                          <a:pt x="14660" y="18054"/>
                          <a:pt x="14660" y="18196"/>
                          <a:pt x="14660" y="18375"/>
                        </a:cubicBezTo>
                        <a:cubicBezTo>
                          <a:pt x="14625" y="18304"/>
                          <a:pt x="14625" y="18268"/>
                          <a:pt x="14589" y="18161"/>
                        </a:cubicBezTo>
                        <a:cubicBezTo>
                          <a:pt x="14375" y="18554"/>
                          <a:pt x="14518" y="18804"/>
                          <a:pt x="14696" y="18875"/>
                        </a:cubicBezTo>
                        <a:cubicBezTo>
                          <a:pt x="14732" y="19018"/>
                          <a:pt x="14803" y="19161"/>
                          <a:pt x="14911" y="19375"/>
                        </a:cubicBezTo>
                        <a:cubicBezTo>
                          <a:pt x="14268" y="18375"/>
                          <a:pt x="14053" y="19697"/>
                          <a:pt x="13589" y="18268"/>
                        </a:cubicBezTo>
                        <a:cubicBezTo>
                          <a:pt x="12803" y="18875"/>
                          <a:pt x="12553" y="20554"/>
                          <a:pt x="11910" y="21304"/>
                        </a:cubicBezTo>
                        <a:cubicBezTo>
                          <a:pt x="11624" y="20554"/>
                          <a:pt x="11660" y="19840"/>
                          <a:pt x="11803" y="19518"/>
                        </a:cubicBezTo>
                        <a:lnTo>
                          <a:pt x="11339" y="19947"/>
                        </a:lnTo>
                        <a:cubicBezTo>
                          <a:pt x="11089" y="18840"/>
                          <a:pt x="11482" y="19232"/>
                          <a:pt x="11589" y="18982"/>
                        </a:cubicBezTo>
                        <a:cubicBezTo>
                          <a:pt x="10553" y="17375"/>
                          <a:pt x="10696" y="21054"/>
                          <a:pt x="9624" y="19590"/>
                        </a:cubicBezTo>
                        <a:lnTo>
                          <a:pt x="9660" y="20483"/>
                        </a:lnTo>
                        <a:lnTo>
                          <a:pt x="9588" y="20340"/>
                        </a:lnTo>
                        <a:cubicBezTo>
                          <a:pt x="9696" y="20804"/>
                          <a:pt x="9624" y="21447"/>
                          <a:pt x="9553" y="21626"/>
                        </a:cubicBezTo>
                        <a:cubicBezTo>
                          <a:pt x="9267" y="20697"/>
                          <a:pt x="9124" y="19411"/>
                          <a:pt x="8803" y="19554"/>
                        </a:cubicBezTo>
                        <a:cubicBezTo>
                          <a:pt x="8374" y="18661"/>
                          <a:pt x="8124" y="20125"/>
                          <a:pt x="7802" y="20697"/>
                        </a:cubicBezTo>
                        <a:cubicBezTo>
                          <a:pt x="8017" y="20840"/>
                          <a:pt x="8053" y="21376"/>
                          <a:pt x="8017" y="21733"/>
                        </a:cubicBezTo>
                        <a:cubicBezTo>
                          <a:pt x="7838" y="21804"/>
                          <a:pt x="7588" y="20840"/>
                          <a:pt x="7517" y="21268"/>
                        </a:cubicBezTo>
                        <a:lnTo>
                          <a:pt x="7338" y="19947"/>
                        </a:lnTo>
                        <a:cubicBezTo>
                          <a:pt x="7552" y="21161"/>
                          <a:pt x="7052" y="21340"/>
                          <a:pt x="7017" y="21876"/>
                        </a:cubicBezTo>
                        <a:cubicBezTo>
                          <a:pt x="6802" y="20911"/>
                          <a:pt x="7195" y="21018"/>
                          <a:pt x="7160" y="20268"/>
                        </a:cubicBezTo>
                        <a:cubicBezTo>
                          <a:pt x="6481" y="20447"/>
                          <a:pt x="6802" y="20375"/>
                          <a:pt x="6124" y="20554"/>
                        </a:cubicBezTo>
                        <a:cubicBezTo>
                          <a:pt x="5838" y="21590"/>
                          <a:pt x="6302" y="21804"/>
                          <a:pt x="6195" y="22947"/>
                        </a:cubicBezTo>
                        <a:cubicBezTo>
                          <a:pt x="5874" y="23233"/>
                          <a:pt x="5552" y="24197"/>
                          <a:pt x="5088" y="23412"/>
                        </a:cubicBezTo>
                        <a:lnTo>
                          <a:pt x="5266" y="24590"/>
                        </a:lnTo>
                        <a:cubicBezTo>
                          <a:pt x="4588" y="25519"/>
                          <a:pt x="4123" y="25376"/>
                          <a:pt x="3695" y="24197"/>
                        </a:cubicBezTo>
                        <a:cubicBezTo>
                          <a:pt x="909" y="28841"/>
                          <a:pt x="-270" y="31948"/>
                          <a:pt x="52" y="34091"/>
                        </a:cubicBezTo>
                        <a:cubicBezTo>
                          <a:pt x="302" y="36199"/>
                          <a:pt x="1837" y="37163"/>
                          <a:pt x="1837" y="37163"/>
                        </a:cubicBezTo>
                        <a:cubicBezTo>
                          <a:pt x="4838" y="39842"/>
                          <a:pt x="6552" y="36342"/>
                          <a:pt x="9588" y="3505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1" name="Graphic 511">
                  <a:extLst>
                    <a:ext uri="{FF2B5EF4-FFF2-40B4-BE49-F238E27FC236}">
                      <a16:creationId xmlns:a16="http://schemas.microsoft.com/office/drawing/2014/main" id="{B04F4C66-0661-C543-9B11-0931460D7355}"/>
                    </a:ext>
                  </a:extLst>
                </p:cNvPr>
                <p:cNvGrpSpPr/>
                <p:nvPr/>
              </p:nvGrpSpPr>
              <p:grpSpPr>
                <a:xfrm>
                  <a:off x="6964989" y="1923496"/>
                  <a:ext cx="57222" cy="38248"/>
                  <a:chOff x="6964989" y="1923496"/>
                  <a:chExt cx="57222" cy="38248"/>
                </a:xfrm>
                <a:grpFill/>
              </p:grpSpPr>
              <p:sp>
                <p:nvSpPr>
                  <p:cNvPr id="312" name="Freeform 311">
                    <a:extLst>
                      <a:ext uri="{FF2B5EF4-FFF2-40B4-BE49-F238E27FC236}">
                        <a16:creationId xmlns:a16="http://schemas.microsoft.com/office/drawing/2014/main" id="{E7350322-8C70-EC4F-B1A9-BB5B04868A2A}"/>
                      </a:ext>
                    </a:extLst>
                  </p:cNvPr>
                  <p:cNvSpPr/>
                  <p:nvPr/>
                </p:nvSpPr>
                <p:spPr>
                  <a:xfrm>
                    <a:off x="7010987" y="1958423"/>
                    <a:ext cx="221" cy="464"/>
                  </a:xfrm>
                  <a:custGeom>
                    <a:avLst/>
                    <a:gdLst>
                      <a:gd name="connsiteX0" fmla="*/ 7 w 221"/>
                      <a:gd name="connsiteY0" fmla="*/ 464 h 464"/>
                      <a:gd name="connsiteX1" fmla="*/ 221 w 221"/>
                      <a:gd name="connsiteY1" fmla="*/ 0 h 464"/>
                      <a:gd name="connsiteX2" fmla="*/ 7 w 221"/>
                      <a:gd name="connsiteY2" fmla="*/ 464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1" h="464">
                        <a:moveTo>
                          <a:pt x="7" y="464"/>
                        </a:moveTo>
                        <a:lnTo>
                          <a:pt x="221" y="0"/>
                        </a:lnTo>
                        <a:cubicBezTo>
                          <a:pt x="78" y="179"/>
                          <a:pt x="-29" y="357"/>
                          <a:pt x="7" y="464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3" name="Freeform 312">
                    <a:extLst>
                      <a:ext uri="{FF2B5EF4-FFF2-40B4-BE49-F238E27FC236}">
                        <a16:creationId xmlns:a16="http://schemas.microsoft.com/office/drawing/2014/main" id="{E5159C21-F294-9745-B0BF-811AFD2612F5}"/>
                      </a:ext>
                    </a:extLst>
                  </p:cNvPr>
                  <p:cNvSpPr/>
                  <p:nvPr/>
                </p:nvSpPr>
                <p:spPr>
                  <a:xfrm>
                    <a:off x="6977597" y="1939563"/>
                    <a:ext cx="71" cy="71"/>
                  </a:xfrm>
                  <a:custGeom>
                    <a:avLst/>
                    <a:gdLst>
                      <a:gd name="connsiteX0" fmla="*/ 71 w 71"/>
                      <a:gd name="connsiteY0" fmla="*/ 0 h 71"/>
                      <a:gd name="connsiteX1" fmla="*/ 0 w 71"/>
                      <a:gd name="connsiteY1" fmla="*/ 72 h 71"/>
                      <a:gd name="connsiteX2" fmla="*/ 71 w 71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71" y="0"/>
                        </a:moveTo>
                        <a:cubicBezTo>
                          <a:pt x="71" y="0"/>
                          <a:pt x="36" y="36"/>
                          <a:pt x="0" y="72"/>
                        </a:cubicBezTo>
                        <a:cubicBezTo>
                          <a:pt x="36" y="36"/>
                          <a:pt x="71" y="0"/>
                          <a:pt x="71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73181D19-130A-4C4E-8A4B-3FE7B9EEB6C7}"/>
                      </a:ext>
                    </a:extLst>
                  </p:cNvPr>
                  <p:cNvSpPr/>
                  <p:nvPr/>
                </p:nvSpPr>
                <p:spPr>
                  <a:xfrm>
                    <a:off x="7013959" y="1941421"/>
                    <a:ext cx="107" cy="71"/>
                  </a:xfrm>
                  <a:custGeom>
                    <a:avLst/>
                    <a:gdLst>
                      <a:gd name="connsiteX0" fmla="*/ 0 w 107"/>
                      <a:gd name="connsiteY0" fmla="*/ 71 h 71"/>
                      <a:gd name="connsiteX1" fmla="*/ 0 w 107"/>
                      <a:gd name="connsiteY1" fmla="*/ 71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0" y="71"/>
                        </a:moveTo>
                        <a:lnTo>
                          <a:pt x="0" y="71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5" name="Freeform 314">
                    <a:extLst>
                      <a:ext uri="{FF2B5EF4-FFF2-40B4-BE49-F238E27FC236}">
                        <a16:creationId xmlns:a16="http://schemas.microsoft.com/office/drawing/2014/main" id="{305B605F-64C9-DD47-8A4A-10175C9F7140}"/>
                      </a:ext>
                    </a:extLst>
                  </p:cNvPr>
                  <p:cNvSpPr/>
                  <p:nvPr/>
                </p:nvSpPr>
                <p:spPr>
                  <a:xfrm>
                    <a:off x="6964989" y="1923496"/>
                    <a:ext cx="57222" cy="38248"/>
                  </a:xfrm>
                  <a:custGeom>
                    <a:avLst/>
                    <a:gdLst>
                      <a:gd name="connsiteX0" fmla="*/ 57007 w 57222"/>
                      <a:gd name="connsiteY0" fmla="*/ 24961 h 38248"/>
                      <a:gd name="connsiteX1" fmla="*/ 53935 w 57222"/>
                      <a:gd name="connsiteY1" fmla="*/ 19925 h 38248"/>
                      <a:gd name="connsiteX2" fmla="*/ 51149 w 57222"/>
                      <a:gd name="connsiteY2" fmla="*/ 18460 h 38248"/>
                      <a:gd name="connsiteX3" fmla="*/ 48970 w 57222"/>
                      <a:gd name="connsiteY3" fmla="*/ 17996 h 38248"/>
                      <a:gd name="connsiteX4" fmla="*/ 46149 w 57222"/>
                      <a:gd name="connsiteY4" fmla="*/ 18496 h 38248"/>
                      <a:gd name="connsiteX5" fmla="*/ 46220 w 57222"/>
                      <a:gd name="connsiteY5" fmla="*/ 17460 h 38248"/>
                      <a:gd name="connsiteX6" fmla="*/ 45399 w 57222"/>
                      <a:gd name="connsiteY6" fmla="*/ 17496 h 38248"/>
                      <a:gd name="connsiteX7" fmla="*/ 45506 w 57222"/>
                      <a:gd name="connsiteY7" fmla="*/ 17210 h 38248"/>
                      <a:gd name="connsiteX8" fmla="*/ 44434 w 57222"/>
                      <a:gd name="connsiteY8" fmla="*/ 17567 h 38248"/>
                      <a:gd name="connsiteX9" fmla="*/ 44541 w 57222"/>
                      <a:gd name="connsiteY9" fmla="*/ 17281 h 38248"/>
                      <a:gd name="connsiteX10" fmla="*/ 44113 w 57222"/>
                      <a:gd name="connsiteY10" fmla="*/ 17281 h 38248"/>
                      <a:gd name="connsiteX11" fmla="*/ 44327 w 57222"/>
                      <a:gd name="connsiteY11" fmla="*/ 16924 h 38248"/>
                      <a:gd name="connsiteX12" fmla="*/ 42577 w 57222"/>
                      <a:gd name="connsiteY12" fmla="*/ 16888 h 38248"/>
                      <a:gd name="connsiteX13" fmla="*/ 42255 w 57222"/>
                      <a:gd name="connsiteY13" fmla="*/ 18067 h 38248"/>
                      <a:gd name="connsiteX14" fmla="*/ 40255 w 57222"/>
                      <a:gd name="connsiteY14" fmla="*/ 16996 h 38248"/>
                      <a:gd name="connsiteX15" fmla="*/ 40362 w 57222"/>
                      <a:gd name="connsiteY15" fmla="*/ 16710 h 38248"/>
                      <a:gd name="connsiteX16" fmla="*/ 37719 w 57222"/>
                      <a:gd name="connsiteY16" fmla="*/ 16710 h 38248"/>
                      <a:gd name="connsiteX17" fmla="*/ 38005 w 57222"/>
                      <a:gd name="connsiteY17" fmla="*/ 15853 h 38248"/>
                      <a:gd name="connsiteX18" fmla="*/ 36112 w 57222"/>
                      <a:gd name="connsiteY18" fmla="*/ 18210 h 38248"/>
                      <a:gd name="connsiteX19" fmla="*/ 36505 w 57222"/>
                      <a:gd name="connsiteY19" fmla="*/ 16567 h 38248"/>
                      <a:gd name="connsiteX20" fmla="*/ 35397 w 57222"/>
                      <a:gd name="connsiteY20" fmla="*/ 17781 h 38248"/>
                      <a:gd name="connsiteX21" fmla="*/ 35683 w 57222"/>
                      <a:gd name="connsiteY21" fmla="*/ 17460 h 38248"/>
                      <a:gd name="connsiteX22" fmla="*/ 34933 w 57222"/>
                      <a:gd name="connsiteY22" fmla="*/ 17496 h 38248"/>
                      <a:gd name="connsiteX23" fmla="*/ 34147 w 57222"/>
                      <a:gd name="connsiteY23" fmla="*/ 19317 h 38248"/>
                      <a:gd name="connsiteX24" fmla="*/ 34647 w 57222"/>
                      <a:gd name="connsiteY24" fmla="*/ 17389 h 38248"/>
                      <a:gd name="connsiteX25" fmla="*/ 33897 w 57222"/>
                      <a:gd name="connsiteY25" fmla="*/ 18817 h 38248"/>
                      <a:gd name="connsiteX26" fmla="*/ 34933 w 57222"/>
                      <a:gd name="connsiteY26" fmla="*/ 14781 h 38248"/>
                      <a:gd name="connsiteX27" fmla="*/ 32040 w 57222"/>
                      <a:gd name="connsiteY27" fmla="*/ 13817 h 38248"/>
                      <a:gd name="connsiteX28" fmla="*/ 29361 w 57222"/>
                      <a:gd name="connsiteY28" fmla="*/ 10816 h 38248"/>
                      <a:gd name="connsiteX29" fmla="*/ 30075 w 57222"/>
                      <a:gd name="connsiteY29" fmla="*/ 9816 h 38248"/>
                      <a:gd name="connsiteX30" fmla="*/ 28825 w 57222"/>
                      <a:gd name="connsiteY30" fmla="*/ 10066 h 38248"/>
                      <a:gd name="connsiteX31" fmla="*/ 28075 w 57222"/>
                      <a:gd name="connsiteY31" fmla="*/ 10495 h 38248"/>
                      <a:gd name="connsiteX32" fmla="*/ 28682 w 57222"/>
                      <a:gd name="connsiteY32" fmla="*/ 9602 h 38248"/>
                      <a:gd name="connsiteX33" fmla="*/ 27825 w 57222"/>
                      <a:gd name="connsiteY33" fmla="*/ 9888 h 38248"/>
                      <a:gd name="connsiteX34" fmla="*/ 28289 w 57222"/>
                      <a:gd name="connsiteY34" fmla="*/ 8816 h 38248"/>
                      <a:gd name="connsiteX35" fmla="*/ 25146 w 57222"/>
                      <a:gd name="connsiteY35" fmla="*/ 7423 h 38248"/>
                      <a:gd name="connsiteX36" fmla="*/ 19467 w 57222"/>
                      <a:gd name="connsiteY36" fmla="*/ 4887 h 38248"/>
                      <a:gd name="connsiteX37" fmla="*/ 15788 w 57222"/>
                      <a:gd name="connsiteY37" fmla="*/ 2244 h 38248"/>
                      <a:gd name="connsiteX38" fmla="*/ 13216 w 57222"/>
                      <a:gd name="connsiteY38" fmla="*/ 244 h 38248"/>
                      <a:gd name="connsiteX39" fmla="*/ 9287 w 57222"/>
                      <a:gd name="connsiteY39" fmla="*/ 779 h 38248"/>
                      <a:gd name="connsiteX40" fmla="*/ 8644 w 57222"/>
                      <a:gd name="connsiteY40" fmla="*/ 1422 h 38248"/>
                      <a:gd name="connsiteX41" fmla="*/ 3250 w 57222"/>
                      <a:gd name="connsiteY41" fmla="*/ 3601 h 38248"/>
                      <a:gd name="connsiteX42" fmla="*/ 893 w 57222"/>
                      <a:gd name="connsiteY42" fmla="*/ 6494 h 38248"/>
                      <a:gd name="connsiteX43" fmla="*/ 0 w 57222"/>
                      <a:gd name="connsiteY43" fmla="*/ 9245 h 38248"/>
                      <a:gd name="connsiteX44" fmla="*/ 429 w 57222"/>
                      <a:gd name="connsiteY44" fmla="*/ 11424 h 38248"/>
                      <a:gd name="connsiteX45" fmla="*/ 4215 w 57222"/>
                      <a:gd name="connsiteY45" fmla="*/ 13638 h 38248"/>
                      <a:gd name="connsiteX46" fmla="*/ 12823 w 57222"/>
                      <a:gd name="connsiteY46" fmla="*/ 13852 h 38248"/>
                      <a:gd name="connsiteX47" fmla="*/ 13180 w 57222"/>
                      <a:gd name="connsiteY47" fmla="*/ 13995 h 38248"/>
                      <a:gd name="connsiteX48" fmla="*/ 11144 w 57222"/>
                      <a:gd name="connsiteY48" fmla="*/ 12995 h 38248"/>
                      <a:gd name="connsiteX49" fmla="*/ 10501 w 57222"/>
                      <a:gd name="connsiteY49" fmla="*/ 12495 h 38248"/>
                      <a:gd name="connsiteX50" fmla="*/ 10466 w 57222"/>
                      <a:gd name="connsiteY50" fmla="*/ 12567 h 38248"/>
                      <a:gd name="connsiteX51" fmla="*/ 10466 w 57222"/>
                      <a:gd name="connsiteY51" fmla="*/ 12531 h 38248"/>
                      <a:gd name="connsiteX52" fmla="*/ 10573 w 57222"/>
                      <a:gd name="connsiteY52" fmla="*/ 13424 h 38248"/>
                      <a:gd name="connsiteX53" fmla="*/ 10608 w 57222"/>
                      <a:gd name="connsiteY53" fmla="*/ 15317 h 38248"/>
                      <a:gd name="connsiteX54" fmla="*/ 10644 w 57222"/>
                      <a:gd name="connsiteY54" fmla="*/ 14924 h 38248"/>
                      <a:gd name="connsiteX55" fmla="*/ 10430 w 57222"/>
                      <a:gd name="connsiteY55" fmla="*/ 16424 h 38248"/>
                      <a:gd name="connsiteX56" fmla="*/ 10180 w 57222"/>
                      <a:gd name="connsiteY56" fmla="*/ 17246 h 38248"/>
                      <a:gd name="connsiteX57" fmla="*/ 12109 w 57222"/>
                      <a:gd name="connsiteY57" fmla="*/ 15995 h 38248"/>
                      <a:gd name="connsiteX58" fmla="*/ 11894 w 57222"/>
                      <a:gd name="connsiteY58" fmla="*/ 16317 h 38248"/>
                      <a:gd name="connsiteX59" fmla="*/ 12930 w 57222"/>
                      <a:gd name="connsiteY59" fmla="*/ 15710 h 38248"/>
                      <a:gd name="connsiteX60" fmla="*/ 12787 w 57222"/>
                      <a:gd name="connsiteY60" fmla="*/ 16031 h 38248"/>
                      <a:gd name="connsiteX61" fmla="*/ 14323 w 57222"/>
                      <a:gd name="connsiteY61" fmla="*/ 15924 h 38248"/>
                      <a:gd name="connsiteX62" fmla="*/ 13859 w 57222"/>
                      <a:gd name="connsiteY62" fmla="*/ 16710 h 38248"/>
                      <a:gd name="connsiteX63" fmla="*/ 14538 w 57222"/>
                      <a:gd name="connsiteY63" fmla="*/ 16888 h 38248"/>
                      <a:gd name="connsiteX64" fmla="*/ 14430 w 57222"/>
                      <a:gd name="connsiteY64" fmla="*/ 16567 h 38248"/>
                      <a:gd name="connsiteX65" fmla="*/ 15359 w 57222"/>
                      <a:gd name="connsiteY65" fmla="*/ 17139 h 38248"/>
                      <a:gd name="connsiteX66" fmla="*/ 19038 w 57222"/>
                      <a:gd name="connsiteY66" fmla="*/ 14745 h 38248"/>
                      <a:gd name="connsiteX67" fmla="*/ 18574 w 57222"/>
                      <a:gd name="connsiteY67" fmla="*/ 15674 h 38248"/>
                      <a:gd name="connsiteX68" fmla="*/ 17359 w 57222"/>
                      <a:gd name="connsiteY68" fmla="*/ 17139 h 38248"/>
                      <a:gd name="connsiteX69" fmla="*/ 17967 w 57222"/>
                      <a:gd name="connsiteY69" fmla="*/ 18174 h 38248"/>
                      <a:gd name="connsiteX70" fmla="*/ 17359 w 57222"/>
                      <a:gd name="connsiteY70" fmla="*/ 18996 h 38248"/>
                      <a:gd name="connsiteX71" fmla="*/ 18859 w 57222"/>
                      <a:gd name="connsiteY71" fmla="*/ 19603 h 38248"/>
                      <a:gd name="connsiteX72" fmla="*/ 19038 w 57222"/>
                      <a:gd name="connsiteY72" fmla="*/ 21103 h 38248"/>
                      <a:gd name="connsiteX73" fmla="*/ 18324 w 57222"/>
                      <a:gd name="connsiteY73" fmla="*/ 22354 h 38248"/>
                      <a:gd name="connsiteX74" fmla="*/ 19395 w 57222"/>
                      <a:gd name="connsiteY74" fmla="*/ 21889 h 38248"/>
                      <a:gd name="connsiteX75" fmla="*/ 18574 w 57222"/>
                      <a:gd name="connsiteY75" fmla="*/ 23211 h 38248"/>
                      <a:gd name="connsiteX76" fmla="*/ 20181 w 57222"/>
                      <a:gd name="connsiteY76" fmla="*/ 25068 h 38248"/>
                      <a:gd name="connsiteX77" fmla="*/ 22146 w 57222"/>
                      <a:gd name="connsiteY77" fmla="*/ 24139 h 38248"/>
                      <a:gd name="connsiteX78" fmla="*/ 21324 w 57222"/>
                      <a:gd name="connsiteY78" fmla="*/ 25747 h 38248"/>
                      <a:gd name="connsiteX79" fmla="*/ 21360 w 57222"/>
                      <a:gd name="connsiteY79" fmla="*/ 25532 h 38248"/>
                      <a:gd name="connsiteX80" fmla="*/ 20645 w 57222"/>
                      <a:gd name="connsiteY80" fmla="*/ 26247 h 38248"/>
                      <a:gd name="connsiteX81" fmla="*/ 22396 w 57222"/>
                      <a:gd name="connsiteY81" fmla="*/ 26747 h 38248"/>
                      <a:gd name="connsiteX82" fmla="*/ 22824 w 57222"/>
                      <a:gd name="connsiteY82" fmla="*/ 25854 h 38248"/>
                      <a:gd name="connsiteX83" fmla="*/ 23146 w 57222"/>
                      <a:gd name="connsiteY83" fmla="*/ 26318 h 38248"/>
                      <a:gd name="connsiteX84" fmla="*/ 22503 w 57222"/>
                      <a:gd name="connsiteY84" fmla="*/ 26890 h 38248"/>
                      <a:gd name="connsiteX85" fmla="*/ 22896 w 57222"/>
                      <a:gd name="connsiteY85" fmla="*/ 27854 h 38248"/>
                      <a:gd name="connsiteX86" fmla="*/ 23467 w 57222"/>
                      <a:gd name="connsiteY86" fmla="*/ 26961 h 38248"/>
                      <a:gd name="connsiteX87" fmla="*/ 23824 w 57222"/>
                      <a:gd name="connsiteY87" fmla="*/ 28354 h 38248"/>
                      <a:gd name="connsiteX88" fmla="*/ 24967 w 57222"/>
                      <a:gd name="connsiteY88" fmla="*/ 26997 h 38248"/>
                      <a:gd name="connsiteX89" fmla="*/ 26396 w 57222"/>
                      <a:gd name="connsiteY89" fmla="*/ 30533 h 38248"/>
                      <a:gd name="connsiteX90" fmla="*/ 27432 w 57222"/>
                      <a:gd name="connsiteY90" fmla="*/ 29533 h 38248"/>
                      <a:gd name="connsiteX91" fmla="*/ 26932 w 57222"/>
                      <a:gd name="connsiteY91" fmla="*/ 30462 h 38248"/>
                      <a:gd name="connsiteX92" fmla="*/ 27575 w 57222"/>
                      <a:gd name="connsiteY92" fmla="*/ 32105 h 38248"/>
                      <a:gd name="connsiteX93" fmla="*/ 27182 w 57222"/>
                      <a:gd name="connsiteY93" fmla="*/ 32712 h 38248"/>
                      <a:gd name="connsiteX94" fmla="*/ 28396 w 57222"/>
                      <a:gd name="connsiteY94" fmla="*/ 30890 h 38248"/>
                      <a:gd name="connsiteX95" fmla="*/ 29932 w 57222"/>
                      <a:gd name="connsiteY95" fmla="*/ 30890 h 38248"/>
                      <a:gd name="connsiteX96" fmla="*/ 30932 w 57222"/>
                      <a:gd name="connsiteY96" fmla="*/ 29319 h 38248"/>
                      <a:gd name="connsiteX97" fmla="*/ 30432 w 57222"/>
                      <a:gd name="connsiteY97" fmla="*/ 30176 h 38248"/>
                      <a:gd name="connsiteX98" fmla="*/ 31040 w 57222"/>
                      <a:gd name="connsiteY98" fmla="*/ 29962 h 38248"/>
                      <a:gd name="connsiteX99" fmla="*/ 30790 w 57222"/>
                      <a:gd name="connsiteY99" fmla="*/ 31247 h 38248"/>
                      <a:gd name="connsiteX100" fmla="*/ 30075 w 57222"/>
                      <a:gd name="connsiteY100" fmla="*/ 32319 h 38248"/>
                      <a:gd name="connsiteX101" fmla="*/ 31432 w 57222"/>
                      <a:gd name="connsiteY101" fmla="*/ 30890 h 38248"/>
                      <a:gd name="connsiteX102" fmla="*/ 32397 w 57222"/>
                      <a:gd name="connsiteY102" fmla="*/ 32498 h 38248"/>
                      <a:gd name="connsiteX103" fmla="*/ 33897 w 57222"/>
                      <a:gd name="connsiteY103" fmla="*/ 32105 h 38248"/>
                      <a:gd name="connsiteX104" fmla="*/ 33290 w 57222"/>
                      <a:gd name="connsiteY104" fmla="*/ 34498 h 38248"/>
                      <a:gd name="connsiteX105" fmla="*/ 34826 w 57222"/>
                      <a:gd name="connsiteY105" fmla="*/ 34141 h 38248"/>
                      <a:gd name="connsiteX106" fmla="*/ 34719 w 57222"/>
                      <a:gd name="connsiteY106" fmla="*/ 34248 h 38248"/>
                      <a:gd name="connsiteX107" fmla="*/ 37290 w 57222"/>
                      <a:gd name="connsiteY107" fmla="*/ 34855 h 38248"/>
                      <a:gd name="connsiteX108" fmla="*/ 38183 w 57222"/>
                      <a:gd name="connsiteY108" fmla="*/ 32926 h 38248"/>
                      <a:gd name="connsiteX109" fmla="*/ 40398 w 57222"/>
                      <a:gd name="connsiteY109" fmla="*/ 31926 h 38248"/>
                      <a:gd name="connsiteX110" fmla="*/ 40505 w 57222"/>
                      <a:gd name="connsiteY110" fmla="*/ 33426 h 38248"/>
                      <a:gd name="connsiteX111" fmla="*/ 40326 w 57222"/>
                      <a:gd name="connsiteY111" fmla="*/ 33641 h 38248"/>
                      <a:gd name="connsiteX112" fmla="*/ 41648 w 57222"/>
                      <a:gd name="connsiteY112" fmla="*/ 33783 h 38248"/>
                      <a:gd name="connsiteX113" fmla="*/ 43113 w 57222"/>
                      <a:gd name="connsiteY113" fmla="*/ 32069 h 38248"/>
                      <a:gd name="connsiteX114" fmla="*/ 43005 w 57222"/>
                      <a:gd name="connsiteY114" fmla="*/ 32819 h 38248"/>
                      <a:gd name="connsiteX115" fmla="*/ 42648 w 57222"/>
                      <a:gd name="connsiteY115" fmla="*/ 33819 h 38248"/>
                      <a:gd name="connsiteX116" fmla="*/ 42970 w 57222"/>
                      <a:gd name="connsiteY116" fmla="*/ 33319 h 38248"/>
                      <a:gd name="connsiteX117" fmla="*/ 42898 w 57222"/>
                      <a:gd name="connsiteY117" fmla="*/ 33534 h 38248"/>
                      <a:gd name="connsiteX118" fmla="*/ 43255 w 57222"/>
                      <a:gd name="connsiteY118" fmla="*/ 32926 h 38248"/>
                      <a:gd name="connsiteX119" fmla="*/ 43434 w 57222"/>
                      <a:gd name="connsiteY119" fmla="*/ 32390 h 38248"/>
                      <a:gd name="connsiteX120" fmla="*/ 43541 w 57222"/>
                      <a:gd name="connsiteY120" fmla="*/ 34033 h 38248"/>
                      <a:gd name="connsiteX121" fmla="*/ 46006 w 57222"/>
                      <a:gd name="connsiteY121" fmla="*/ 32641 h 38248"/>
                      <a:gd name="connsiteX122" fmla="*/ 44791 w 57222"/>
                      <a:gd name="connsiteY122" fmla="*/ 33926 h 38248"/>
                      <a:gd name="connsiteX123" fmla="*/ 45220 w 57222"/>
                      <a:gd name="connsiteY123" fmla="*/ 33891 h 38248"/>
                      <a:gd name="connsiteX124" fmla="*/ 44470 w 57222"/>
                      <a:gd name="connsiteY124" fmla="*/ 34426 h 38248"/>
                      <a:gd name="connsiteX125" fmla="*/ 45720 w 57222"/>
                      <a:gd name="connsiteY125" fmla="*/ 35284 h 38248"/>
                      <a:gd name="connsiteX126" fmla="*/ 46434 w 57222"/>
                      <a:gd name="connsiteY126" fmla="*/ 34712 h 38248"/>
                      <a:gd name="connsiteX127" fmla="*/ 46363 w 57222"/>
                      <a:gd name="connsiteY127" fmla="*/ 34855 h 38248"/>
                      <a:gd name="connsiteX128" fmla="*/ 47434 w 57222"/>
                      <a:gd name="connsiteY128" fmla="*/ 34105 h 38248"/>
                      <a:gd name="connsiteX129" fmla="*/ 46256 w 57222"/>
                      <a:gd name="connsiteY129" fmla="*/ 35998 h 38248"/>
                      <a:gd name="connsiteX130" fmla="*/ 48185 w 57222"/>
                      <a:gd name="connsiteY130" fmla="*/ 36319 h 38248"/>
                      <a:gd name="connsiteX131" fmla="*/ 48792 w 57222"/>
                      <a:gd name="connsiteY131" fmla="*/ 35426 h 38248"/>
                      <a:gd name="connsiteX132" fmla="*/ 49006 w 57222"/>
                      <a:gd name="connsiteY132" fmla="*/ 36248 h 38248"/>
                      <a:gd name="connsiteX133" fmla="*/ 48256 w 57222"/>
                      <a:gd name="connsiteY133" fmla="*/ 37355 h 38248"/>
                      <a:gd name="connsiteX134" fmla="*/ 50113 w 57222"/>
                      <a:gd name="connsiteY134" fmla="*/ 36319 h 38248"/>
                      <a:gd name="connsiteX135" fmla="*/ 48756 w 57222"/>
                      <a:gd name="connsiteY135" fmla="*/ 37320 h 38248"/>
                      <a:gd name="connsiteX136" fmla="*/ 50792 w 57222"/>
                      <a:gd name="connsiteY136" fmla="*/ 38248 h 38248"/>
                      <a:gd name="connsiteX137" fmla="*/ 51971 w 57222"/>
                      <a:gd name="connsiteY137" fmla="*/ 36141 h 38248"/>
                      <a:gd name="connsiteX138" fmla="*/ 53828 w 57222"/>
                      <a:gd name="connsiteY138" fmla="*/ 36319 h 38248"/>
                      <a:gd name="connsiteX139" fmla="*/ 53864 w 57222"/>
                      <a:gd name="connsiteY139" fmla="*/ 35141 h 38248"/>
                      <a:gd name="connsiteX140" fmla="*/ 55936 w 57222"/>
                      <a:gd name="connsiteY140" fmla="*/ 35712 h 38248"/>
                      <a:gd name="connsiteX141" fmla="*/ 57114 w 57222"/>
                      <a:gd name="connsiteY141" fmla="*/ 29390 h 38248"/>
                      <a:gd name="connsiteX142" fmla="*/ 56043 w 57222"/>
                      <a:gd name="connsiteY142" fmla="*/ 25497 h 38248"/>
                      <a:gd name="connsiteX143" fmla="*/ 55221 w 57222"/>
                      <a:gd name="connsiteY143" fmla="*/ 23497 h 38248"/>
                      <a:gd name="connsiteX144" fmla="*/ 55435 w 57222"/>
                      <a:gd name="connsiteY144" fmla="*/ 27854 h 38248"/>
                      <a:gd name="connsiteX145" fmla="*/ 55400 w 57222"/>
                      <a:gd name="connsiteY145" fmla="*/ 27961 h 38248"/>
                      <a:gd name="connsiteX146" fmla="*/ 55578 w 57222"/>
                      <a:gd name="connsiteY146" fmla="*/ 27497 h 38248"/>
                      <a:gd name="connsiteX147" fmla="*/ 56257 w 57222"/>
                      <a:gd name="connsiteY147" fmla="*/ 26283 h 38248"/>
                      <a:gd name="connsiteX148" fmla="*/ 57114 w 57222"/>
                      <a:gd name="connsiteY148" fmla="*/ 24925 h 38248"/>
                      <a:gd name="connsiteX149" fmla="*/ 57007 w 57222"/>
                      <a:gd name="connsiteY149" fmla="*/ 24961 h 38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</a:cxnLst>
                    <a:rect l="l" t="t" r="r" b="b"/>
                    <a:pathLst>
                      <a:path w="57222" h="38248">
                        <a:moveTo>
                          <a:pt x="57007" y="24961"/>
                        </a:moveTo>
                        <a:cubicBezTo>
                          <a:pt x="56721" y="24032"/>
                          <a:pt x="57650" y="21496"/>
                          <a:pt x="53935" y="19925"/>
                        </a:cubicBezTo>
                        <a:cubicBezTo>
                          <a:pt x="53149" y="19282"/>
                          <a:pt x="52185" y="18817"/>
                          <a:pt x="51149" y="18460"/>
                        </a:cubicBezTo>
                        <a:cubicBezTo>
                          <a:pt x="50328" y="18246"/>
                          <a:pt x="49649" y="18139"/>
                          <a:pt x="48970" y="17996"/>
                        </a:cubicBezTo>
                        <a:cubicBezTo>
                          <a:pt x="47720" y="19389"/>
                          <a:pt x="47327" y="17353"/>
                          <a:pt x="46149" y="18496"/>
                        </a:cubicBezTo>
                        <a:lnTo>
                          <a:pt x="46220" y="17460"/>
                        </a:lnTo>
                        <a:cubicBezTo>
                          <a:pt x="45827" y="17853"/>
                          <a:pt x="45434" y="18103"/>
                          <a:pt x="45399" y="17496"/>
                        </a:cubicBezTo>
                        <a:lnTo>
                          <a:pt x="45506" y="17210"/>
                        </a:lnTo>
                        <a:cubicBezTo>
                          <a:pt x="44934" y="17817"/>
                          <a:pt x="44720" y="17281"/>
                          <a:pt x="44434" y="17567"/>
                        </a:cubicBezTo>
                        <a:lnTo>
                          <a:pt x="44541" y="17281"/>
                        </a:lnTo>
                        <a:lnTo>
                          <a:pt x="44113" y="17281"/>
                        </a:lnTo>
                        <a:lnTo>
                          <a:pt x="44327" y="16924"/>
                        </a:lnTo>
                        <a:cubicBezTo>
                          <a:pt x="43541" y="17496"/>
                          <a:pt x="42934" y="17389"/>
                          <a:pt x="42577" y="16888"/>
                        </a:cubicBezTo>
                        <a:lnTo>
                          <a:pt x="42255" y="18067"/>
                        </a:lnTo>
                        <a:cubicBezTo>
                          <a:pt x="41648" y="16460"/>
                          <a:pt x="40577" y="18782"/>
                          <a:pt x="40255" y="16996"/>
                        </a:cubicBezTo>
                        <a:lnTo>
                          <a:pt x="40362" y="16710"/>
                        </a:lnTo>
                        <a:cubicBezTo>
                          <a:pt x="38362" y="19425"/>
                          <a:pt x="39576" y="14174"/>
                          <a:pt x="37719" y="16710"/>
                        </a:cubicBezTo>
                        <a:cubicBezTo>
                          <a:pt x="37969" y="16388"/>
                          <a:pt x="37898" y="16103"/>
                          <a:pt x="38005" y="15853"/>
                        </a:cubicBezTo>
                        <a:cubicBezTo>
                          <a:pt x="37505" y="16031"/>
                          <a:pt x="37040" y="16031"/>
                          <a:pt x="36112" y="18210"/>
                        </a:cubicBezTo>
                        <a:cubicBezTo>
                          <a:pt x="35826" y="18067"/>
                          <a:pt x="36183" y="17424"/>
                          <a:pt x="36505" y="16567"/>
                        </a:cubicBezTo>
                        <a:cubicBezTo>
                          <a:pt x="36076" y="17531"/>
                          <a:pt x="35647" y="17817"/>
                          <a:pt x="35397" y="17781"/>
                        </a:cubicBezTo>
                        <a:lnTo>
                          <a:pt x="35683" y="17460"/>
                        </a:lnTo>
                        <a:lnTo>
                          <a:pt x="34933" y="17496"/>
                        </a:lnTo>
                        <a:lnTo>
                          <a:pt x="34147" y="19317"/>
                        </a:lnTo>
                        <a:cubicBezTo>
                          <a:pt x="34040" y="18639"/>
                          <a:pt x="35147" y="17139"/>
                          <a:pt x="34647" y="17389"/>
                        </a:cubicBezTo>
                        <a:lnTo>
                          <a:pt x="33897" y="18817"/>
                        </a:lnTo>
                        <a:cubicBezTo>
                          <a:pt x="33611" y="18317"/>
                          <a:pt x="34469" y="15924"/>
                          <a:pt x="34933" y="14781"/>
                        </a:cubicBezTo>
                        <a:cubicBezTo>
                          <a:pt x="35112" y="14495"/>
                          <a:pt x="33397" y="14210"/>
                          <a:pt x="32040" y="13817"/>
                        </a:cubicBezTo>
                        <a:cubicBezTo>
                          <a:pt x="30647" y="13388"/>
                          <a:pt x="29397" y="12745"/>
                          <a:pt x="29361" y="10816"/>
                        </a:cubicBezTo>
                        <a:lnTo>
                          <a:pt x="30075" y="9816"/>
                        </a:lnTo>
                        <a:cubicBezTo>
                          <a:pt x="31182" y="8423"/>
                          <a:pt x="27825" y="11388"/>
                          <a:pt x="28825" y="10066"/>
                        </a:cubicBezTo>
                        <a:lnTo>
                          <a:pt x="28075" y="10495"/>
                        </a:lnTo>
                        <a:cubicBezTo>
                          <a:pt x="28218" y="10209"/>
                          <a:pt x="28289" y="9816"/>
                          <a:pt x="28682" y="9602"/>
                        </a:cubicBezTo>
                        <a:cubicBezTo>
                          <a:pt x="28504" y="9352"/>
                          <a:pt x="28325" y="9602"/>
                          <a:pt x="27825" y="9888"/>
                        </a:cubicBezTo>
                        <a:lnTo>
                          <a:pt x="28289" y="8816"/>
                        </a:lnTo>
                        <a:cubicBezTo>
                          <a:pt x="27968" y="7423"/>
                          <a:pt x="25860" y="8495"/>
                          <a:pt x="25146" y="7423"/>
                        </a:cubicBezTo>
                        <a:cubicBezTo>
                          <a:pt x="25360" y="4708"/>
                          <a:pt x="21610" y="4673"/>
                          <a:pt x="19467" y="4887"/>
                        </a:cubicBezTo>
                        <a:cubicBezTo>
                          <a:pt x="17681" y="5458"/>
                          <a:pt x="17145" y="3851"/>
                          <a:pt x="15788" y="2244"/>
                        </a:cubicBezTo>
                        <a:cubicBezTo>
                          <a:pt x="15002" y="1458"/>
                          <a:pt x="14502" y="636"/>
                          <a:pt x="13216" y="244"/>
                        </a:cubicBezTo>
                        <a:cubicBezTo>
                          <a:pt x="11894" y="-114"/>
                          <a:pt x="10716" y="-185"/>
                          <a:pt x="9287" y="779"/>
                        </a:cubicBezTo>
                        <a:cubicBezTo>
                          <a:pt x="9037" y="565"/>
                          <a:pt x="8608" y="1208"/>
                          <a:pt x="8644" y="1422"/>
                        </a:cubicBezTo>
                        <a:cubicBezTo>
                          <a:pt x="6751" y="1636"/>
                          <a:pt x="4965" y="2244"/>
                          <a:pt x="3250" y="3601"/>
                        </a:cubicBezTo>
                        <a:cubicBezTo>
                          <a:pt x="3250" y="3601"/>
                          <a:pt x="1500" y="4851"/>
                          <a:pt x="893" y="6494"/>
                        </a:cubicBezTo>
                        <a:cubicBezTo>
                          <a:pt x="500" y="7316"/>
                          <a:pt x="71" y="8387"/>
                          <a:pt x="0" y="9245"/>
                        </a:cubicBezTo>
                        <a:cubicBezTo>
                          <a:pt x="36" y="9995"/>
                          <a:pt x="143" y="10745"/>
                          <a:pt x="429" y="11424"/>
                        </a:cubicBezTo>
                        <a:cubicBezTo>
                          <a:pt x="1000" y="12745"/>
                          <a:pt x="2179" y="13567"/>
                          <a:pt x="4215" y="13638"/>
                        </a:cubicBezTo>
                        <a:cubicBezTo>
                          <a:pt x="6215" y="13852"/>
                          <a:pt x="9287" y="12924"/>
                          <a:pt x="12823" y="13852"/>
                        </a:cubicBezTo>
                        <a:lnTo>
                          <a:pt x="13180" y="13995"/>
                        </a:lnTo>
                        <a:cubicBezTo>
                          <a:pt x="12466" y="13888"/>
                          <a:pt x="11680" y="13460"/>
                          <a:pt x="11144" y="12995"/>
                        </a:cubicBezTo>
                        <a:cubicBezTo>
                          <a:pt x="10394" y="12245"/>
                          <a:pt x="10751" y="12745"/>
                          <a:pt x="10501" y="12495"/>
                        </a:cubicBezTo>
                        <a:cubicBezTo>
                          <a:pt x="10430" y="12531"/>
                          <a:pt x="10216" y="11959"/>
                          <a:pt x="10466" y="12567"/>
                        </a:cubicBezTo>
                        <a:lnTo>
                          <a:pt x="10466" y="12531"/>
                        </a:lnTo>
                        <a:cubicBezTo>
                          <a:pt x="10573" y="12852"/>
                          <a:pt x="10608" y="13138"/>
                          <a:pt x="10573" y="13424"/>
                        </a:cubicBezTo>
                        <a:cubicBezTo>
                          <a:pt x="10537" y="13674"/>
                          <a:pt x="10716" y="14781"/>
                          <a:pt x="10608" y="15317"/>
                        </a:cubicBezTo>
                        <a:cubicBezTo>
                          <a:pt x="10608" y="15246"/>
                          <a:pt x="10644" y="14924"/>
                          <a:pt x="10644" y="14924"/>
                        </a:cubicBezTo>
                        <a:cubicBezTo>
                          <a:pt x="10644" y="15424"/>
                          <a:pt x="10537" y="15995"/>
                          <a:pt x="10430" y="16424"/>
                        </a:cubicBezTo>
                        <a:cubicBezTo>
                          <a:pt x="10394" y="16388"/>
                          <a:pt x="10287" y="16638"/>
                          <a:pt x="10180" y="17246"/>
                        </a:cubicBezTo>
                        <a:cubicBezTo>
                          <a:pt x="10430" y="17067"/>
                          <a:pt x="10644" y="17710"/>
                          <a:pt x="12109" y="15995"/>
                        </a:cubicBezTo>
                        <a:lnTo>
                          <a:pt x="11894" y="16317"/>
                        </a:lnTo>
                        <a:cubicBezTo>
                          <a:pt x="12787" y="15067"/>
                          <a:pt x="12287" y="16246"/>
                          <a:pt x="12930" y="15710"/>
                        </a:cubicBezTo>
                        <a:cubicBezTo>
                          <a:pt x="12859" y="15888"/>
                          <a:pt x="12823" y="15960"/>
                          <a:pt x="12787" y="16031"/>
                        </a:cubicBezTo>
                        <a:cubicBezTo>
                          <a:pt x="13787" y="14888"/>
                          <a:pt x="13752" y="16353"/>
                          <a:pt x="14323" y="15924"/>
                        </a:cubicBezTo>
                        <a:lnTo>
                          <a:pt x="13859" y="16710"/>
                        </a:lnTo>
                        <a:cubicBezTo>
                          <a:pt x="14073" y="16781"/>
                          <a:pt x="14323" y="16781"/>
                          <a:pt x="14538" y="16888"/>
                        </a:cubicBezTo>
                        <a:lnTo>
                          <a:pt x="14430" y="16567"/>
                        </a:lnTo>
                        <a:cubicBezTo>
                          <a:pt x="15895" y="14460"/>
                          <a:pt x="14002" y="18210"/>
                          <a:pt x="15359" y="17139"/>
                        </a:cubicBezTo>
                        <a:cubicBezTo>
                          <a:pt x="15538" y="17674"/>
                          <a:pt x="19288" y="13352"/>
                          <a:pt x="19038" y="14745"/>
                        </a:cubicBezTo>
                        <a:cubicBezTo>
                          <a:pt x="19967" y="13959"/>
                          <a:pt x="17681" y="16174"/>
                          <a:pt x="18574" y="15674"/>
                        </a:cubicBezTo>
                        <a:cubicBezTo>
                          <a:pt x="17788" y="16746"/>
                          <a:pt x="17931" y="16246"/>
                          <a:pt x="17359" y="17139"/>
                        </a:cubicBezTo>
                        <a:cubicBezTo>
                          <a:pt x="18038" y="16853"/>
                          <a:pt x="17038" y="18603"/>
                          <a:pt x="17967" y="18174"/>
                        </a:cubicBezTo>
                        <a:lnTo>
                          <a:pt x="17359" y="18996"/>
                        </a:lnTo>
                        <a:cubicBezTo>
                          <a:pt x="19002" y="17853"/>
                          <a:pt x="17395" y="20782"/>
                          <a:pt x="18859" y="19603"/>
                        </a:cubicBezTo>
                        <a:cubicBezTo>
                          <a:pt x="19895" y="19353"/>
                          <a:pt x="17252" y="22282"/>
                          <a:pt x="19038" y="21103"/>
                        </a:cubicBezTo>
                        <a:lnTo>
                          <a:pt x="18324" y="22354"/>
                        </a:lnTo>
                        <a:cubicBezTo>
                          <a:pt x="18395" y="22711"/>
                          <a:pt x="19574" y="21139"/>
                          <a:pt x="19395" y="21889"/>
                        </a:cubicBezTo>
                        <a:cubicBezTo>
                          <a:pt x="18824" y="22568"/>
                          <a:pt x="19252" y="22675"/>
                          <a:pt x="18574" y="23211"/>
                        </a:cubicBezTo>
                        <a:cubicBezTo>
                          <a:pt x="18217" y="24747"/>
                          <a:pt x="20967" y="22639"/>
                          <a:pt x="20181" y="25068"/>
                        </a:cubicBezTo>
                        <a:cubicBezTo>
                          <a:pt x="21467" y="23889"/>
                          <a:pt x="21181" y="24997"/>
                          <a:pt x="22146" y="24139"/>
                        </a:cubicBezTo>
                        <a:cubicBezTo>
                          <a:pt x="21646" y="24711"/>
                          <a:pt x="22824" y="24889"/>
                          <a:pt x="21324" y="25747"/>
                        </a:cubicBezTo>
                        <a:cubicBezTo>
                          <a:pt x="21217" y="25818"/>
                          <a:pt x="21145" y="25747"/>
                          <a:pt x="21360" y="25532"/>
                        </a:cubicBezTo>
                        <a:lnTo>
                          <a:pt x="20645" y="26247"/>
                        </a:lnTo>
                        <a:cubicBezTo>
                          <a:pt x="19824" y="28104"/>
                          <a:pt x="22146" y="26140"/>
                          <a:pt x="22396" y="26747"/>
                        </a:cubicBezTo>
                        <a:cubicBezTo>
                          <a:pt x="22503" y="26390"/>
                          <a:pt x="22253" y="26283"/>
                          <a:pt x="22824" y="25854"/>
                        </a:cubicBezTo>
                        <a:lnTo>
                          <a:pt x="23146" y="26318"/>
                        </a:lnTo>
                        <a:lnTo>
                          <a:pt x="22503" y="26890"/>
                        </a:lnTo>
                        <a:lnTo>
                          <a:pt x="22896" y="27854"/>
                        </a:lnTo>
                        <a:lnTo>
                          <a:pt x="23467" y="26961"/>
                        </a:lnTo>
                        <a:cubicBezTo>
                          <a:pt x="23467" y="27676"/>
                          <a:pt x="22396" y="29176"/>
                          <a:pt x="23824" y="28354"/>
                        </a:cubicBezTo>
                        <a:cubicBezTo>
                          <a:pt x="24574" y="27890"/>
                          <a:pt x="24289" y="26890"/>
                          <a:pt x="24967" y="26997"/>
                        </a:cubicBezTo>
                        <a:cubicBezTo>
                          <a:pt x="25110" y="28033"/>
                          <a:pt x="25860" y="29890"/>
                          <a:pt x="26396" y="30533"/>
                        </a:cubicBezTo>
                        <a:cubicBezTo>
                          <a:pt x="26932" y="29462"/>
                          <a:pt x="27111" y="29604"/>
                          <a:pt x="27432" y="29533"/>
                        </a:cubicBezTo>
                        <a:lnTo>
                          <a:pt x="26932" y="30462"/>
                        </a:lnTo>
                        <a:cubicBezTo>
                          <a:pt x="28468" y="29640"/>
                          <a:pt x="26146" y="32641"/>
                          <a:pt x="27575" y="32105"/>
                        </a:cubicBezTo>
                        <a:lnTo>
                          <a:pt x="27182" y="32712"/>
                        </a:lnTo>
                        <a:lnTo>
                          <a:pt x="28396" y="30890"/>
                        </a:lnTo>
                        <a:cubicBezTo>
                          <a:pt x="30039" y="29390"/>
                          <a:pt x="27861" y="33033"/>
                          <a:pt x="29932" y="30890"/>
                        </a:cubicBezTo>
                        <a:cubicBezTo>
                          <a:pt x="29539" y="30890"/>
                          <a:pt x="30754" y="28747"/>
                          <a:pt x="30932" y="29319"/>
                        </a:cubicBezTo>
                        <a:lnTo>
                          <a:pt x="30432" y="30176"/>
                        </a:lnTo>
                        <a:cubicBezTo>
                          <a:pt x="30754" y="30069"/>
                          <a:pt x="30968" y="29712"/>
                          <a:pt x="31040" y="29962"/>
                        </a:cubicBezTo>
                        <a:cubicBezTo>
                          <a:pt x="30682" y="30390"/>
                          <a:pt x="30397" y="31283"/>
                          <a:pt x="30790" y="31247"/>
                        </a:cubicBezTo>
                        <a:lnTo>
                          <a:pt x="30075" y="32319"/>
                        </a:lnTo>
                        <a:lnTo>
                          <a:pt x="31432" y="30890"/>
                        </a:lnTo>
                        <a:cubicBezTo>
                          <a:pt x="31504" y="32069"/>
                          <a:pt x="32718" y="31104"/>
                          <a:pt x="32397" y="32498"/>
                        </a:cubicBezTo>
                        <a:cubicBezTo>
                          <a:pt x="32397" y="32498"/>
                          <a:pt x="33183" y="33534"/>
                          <a:pt x="33897" y="32105"/>
                        </a:cubicBezTo>
                        <a:cubicBezTo>
                          <a:pt x="33397" y="32962"/>
                          <a:pt x="33790" y="33462"/>
                          <a:pt x="33290" y="34498"/>
                        </a:cubicBezTo>
                        <a:cubicBezTo>
                          <a:pt x="33897" y="33534"/>
                          <a:pt x="34897" y="32926"/>
                          <a:pt x="34826" y="34141"/>
                        </a:cubicBezTo>
                        <a:lnTo>
                          <a:pt x="34719" y="34248"/>
                        </a:lnTo>
                        <a:cubicBezTo>
                          <a:pt x="35433" y="35712"/>
                          <a:pt x="36897" y="33212"/>
                          <a:pt x="37290" y="34855"/>
                        </a:cubicBezTo>
                        <a:cubicBezTo>
                          <a:pt x="37612" y="33676"/>
                          <a:pt x="37826" y="34462"/>
                          <a:pt x="38183" y="32926"/>
                        </a:cubicBezTo>
                        <a:cubicBezTo>
                          <a:pt x="39469" y="31712"/>
                          <a:pt x="38612" y="36355"/>
                          <a:pt x="40398" y="31926"/>
                        </a:cubicBezTo>
                        <a:cubicBezTo>
                          <a:pt x="40827" y="31819"/>
                          <a:pt x="40434" y="33140"/>
                          <a:pt x="40505" y="33426"/>
                        </a:cubicBezTo>
                        <a:lnTo>
                          <a:pt x="40326" y="33641"/>
                        </a:lnTo>
                        <a:cubicBezTo>
                          <a:pt x="41077" y="33498"/>
                          <a:pt x="41255" y="33498"/>
                          <a:pt x="41648" y="33783"/>
                        </a:cubicBezTo>
                        <a:cubicBezTo>
                          <a:pt x="42041" y="33426"/>
                          <a:pt x="42898" y="31390"/>
                          <a:pt x="43113" y="32069"/>
                        </a:cubicBezTo>
                        <a:cubicBezTo>
                          <a:pt x="42648" y="32819"/>
                          <a:pt x="42863" y="32748"/>
                          <a:pt x="43005" y="32819"/>
                        </a:cubicBezTo>
                        <a:cubicBezTo>
                          <a:pt x="42863" y="32890"/>
                          <a:pt x="42720" y="33212"/>
                          <a:pt x="42648" y="33819"/>
                        </a:cubicBezTo>
                        <a:cubicBezTo>
                          <a:pt x="42791" y="33569"/>
                          <a:pt x="42898" y="33426"/>
                          <a:pt x="42970" y="33319"/>
                        </a:cubicBezTo>
                        <a:cubicBezTo>
                          <a:pt x="42934" y="33391"/>
                          <a:pt x="42934" y="33426"/>
                          <a:pt x="42898" y="33534"/>
                        </a:cubicBezTo>
                        <a:cubicBezTo>
                          <a:pt x="43255" y="33355"/>
                          <a:pt x="43327" y="33105"/>
                          <a:pt x="43255" y="32926"/>
                        </a:cubicBezTo>
                        <a:cubicBezTo>
                          <a:pt x="43327" y="32819"/>
                          <a:pt x="43363" y="32641"/>
                          <a:pt x="43434" y="32390"/>
                        </a:cubicBezTo>
                        <a:cubicBezTo>
                          <a:pt x="43220" y="33534"/>
                          <a:pt x="44148" y="32641"/>
                          <a:pt x="43541" y="34033"/>
                        </a:cubicBezTo>
                        <a:cubicBezTo>
                          <a:pt x="44077" y="33926"/>
                          <a:pt x="45148" y="32712"/>
                          <a:pt x="46006" y="32641"/>
                        </a:cubicBezTo>
                        <a:cubicBezTo>
                          <a:pt x="45577" y="33283"/>
                          <a:pt x="45077" y="33783"/>
                          <a:pt x="44791" y="33926"/>
                        </a:cubicBezTo>
                        <a:lnTo>
                          <a:pt x="45220" y="33891"/>
                        </a:lnTo>
                        <a:cubicBezTo>
                          <a:pt x="44506" y="34784"/>
                          <a:pt x="44684" y="34283"/>
                          <a:pt x="44470" y="34426"/>
                        </a:cubicBezTo>
                        <a:cubicBezTo>
                          <a:pt x="43613" y="36034"/>
                          <a:pt x="46291" y="33534"/>
                          <a:pt x="45720" y="35284"/>
                        </a:cubicBezTo>
                        <a:lnTo>
                          <a:pt x="46434" y="34712"/>
                        </a:lnTo>
                        <a:lnTo>
                          <a:pt x="46363" y="34855"/>
                        </a:lnTo>
                        <a:cubicBezTo>
                          <a:pt x="46684" y="34498"/>
                          <a:pt x="47256" y="34141"/>
                          <a:pt x="47434" y="34105"/>
                        </a:cubicBezTo>
                        <a:cubicBezTo>
                          <a:pt x="46863" y="34926"/>
                          <a:pt x="45899" y="35784"/>
                          <a:pt x="46256" y="35998"/>
                        </a:cubicBezTo>
                        <a:cubicBezTo>
                          <a:pt x="45899" y="36962"/>
                          <a:pt x="47399" y="36391"/>
                          <a:pt x="48185" y="36319"/>
                        </a:cubicBezTo>
                        <a:cubicBezTo>
                          <a:pt x="48042" y="35998"/>
                          <a:pt x="48470" y="35641"/>
                          <a:pt x="48792" y="35426"/>
                        </a:cubicBezTo>
                        <a:cubicBezTo>
                          <a:pt x="49006" y="35569"/>
                          <a:pt x="48542" y="36427"/>
                          <a:pt x="49006" y="36248"/>
                        </a:cubicBezTo>
                        <a:lnTo>
                          <a:pt x="48256" y="37355"/>
                        </a:lnTo>
                        <a:cubicBezTo>
                          <a:pt x="48899" y="36284"/>
                          <a:pt x="49685" y="36712"/>
                          <a:pt x="50113" y="36319"/>
                        </a:cubicBezTo>
                        <a:cubicBezTo>
                          <a:pt x="49756" y="37248"/>
                          <a:pt x="49220" y="36784"/>
                          <a:pt x="48756" y="37320"/>
                        </a:cubicBezTo>
                        <a:cubicBezTo>
                          <a:pt x="50006" y="37963"/>
                          <a:pt x="49363" y="37677"/>
                          <a:pt x="50792" y="38248"/>
                        </a:cubicBezTo>
                        <a:cubicBezTo>
                          <a:pt x="51935" y="37641"/>
                          <a:pt x="51149" y="37070"/>
                          <a:pt x="51971" y="36141"/>
                        </a:cubicBezTo>
                        <a:cubicBezTo>
                          <a:pt x="52649" y="36177"/>
                          <a:pt x="53364" y="35391"/>
                          <a:pt x="53828" y="36319"/>
                        </a:cubicBezTo>
                        <a:lnTo>
                          <a:pt x="53864" y="35141"/>
                        </a:lnTo>
                        <a:cubicBezTo>
                          <a:pt x="54935" y="34426"/>
                          <a:pt x="55257" y="34534"/>
                          <a:pt x="55936" y="35712"/>
                        </a:cubicBezTo>
                        <a:cubicBezTo>
                          <a:pt x="57436" y="33212"/>
                          <a:pt x="57293" y="31033"/>
                          <a:pt x="57114" y="29390"/>
                        </a:cubicBezTo>
                        <a:cubicBezTo>
                          <a:pt x="56900" y="27711"/>
                          <a:pt x="56543" y="26425"/>
                          <a:pt x="56043" y="25497"/>
                        </a:cubicBezTo>
                        <a:cubicBezTo>
                          <a:pt x="55293" y="23604"/>
                          <a:pt x="54935" y="22389"/>
                          <a:pt x="55221" y="23497"/>
                        </a:cubicBezTo>
                        <a:cubicBezTo>
                          <a:pt x="55686" y="26390"/>
                          <a:pt x="55543" y="27283"/>
                          <a:pt x="55435" y="27854"/>
                        </a:cubicBezTo>
                        <a:lnTo>
                          <a:pt x="55400" y="27961"/>
                        </a:lnTo>
                        <a:cubicBezTo>
                          <a:pt x="55435" y="27854"/>
                          <a:pt x="55507" y="27640"/>
                          <a:pt x="55578" y="27497"/>
                        </a:cubicBezTo>
                        <a:cubicBezTo>
                          <a:pt x="55686" y="27283"/>
                          <a:pt x="55971" y="26640"/>
                          <a:pt x="56257" y="26283"/>
                        </a:cubicBezTo>
                        <a:cubicBezTo>
                          <a:pt x="56578" y="25818"/>
                          <a:pt x="56864" y="25354"/>
                          <a:pt x="57114" y="24925"/>
                        </a:cubicBezTo>
                        <a:cubicBezTo>
                          <a:pt x="57221" y="24639"/>
                          <a:pt x="57007" y="25032"/>
                          <a:pt x="57007" y="2496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2" name="Graphic 511">
                  <a:extLst>
                    <a:ext uri="{FF2B5EF4-FFF2-40B4-BE49-F238E27FC236}">
                      <a16:creationId xmlns:a16="http://schemas.microsoft.com/office/drawing/2014/main" id="{BAE29D97-5641-FE4F-A402-C95CB87D7D58}"/>
                    </a:ext>
                  </a:extLst>
                </p:cNvPr>
                <p:cNvGrpSpPr/>
                <p:nvPr/>
              </p:nvGrpSpPr>
              <p:grpSpPr>
                <a:xfrm>
                  <a:off x="7117701" y="2063085"/>
                  <a:ext cx="63924" cy="39556"/>
                  <a:chOff x="7117701" y="2063085"/>
                  <a:chExt cx="63924" cy="39556"/>
                </a:xfrm>
                <a:grpFill/>
              </p:grpSpPr>
              <p:sp>
                <p:nvSpPr>
                  <p:cNvPr id="308" name="Freeform 307">
                    <a:extLst>
                      <a:ext uri="{FF2B5EF4-FFF2-40B4-BE49-F238E27FC236}">
                        <a16:creationId xmlns:a16="http://schemas.microsoft.com/office/drawing/2014/main" id="{1D920464-EEA4-8841-8B18-DAB619458A5B}"/>
                      </a:ext>
                    </a:extLst>
                  </p:cNvPr>
                  <p:cNvSpPr/>
                  <p:nvPr/>
                </p:nvSpPr>
                <p:spPr>
                  <a:xfrm>
                    <a:off x="7123508" y="2083617"/>
                    <a:ext cx="321" cy="392"/>
                  </a:xfrm>
                  <a:custGeom>
                    <a:avLst/>
                    <a:gdLst>
                      <a:gd name="connsiteX0" fmla="*/ 0 w 321"/>
                      <a:gd name="connsiteY0" fmla="*/ 0 h 392"/>
                      <a:gd name="connsiteX1" fmla="*/ 321 w 321"/>
                      <a:gd name="connsiteY1" fmla="*/ 393 h 392"/>
                      <a:gd name="connsiteX2" fmla="*/ 0 w 321"/>
                      <a:gd name="connsiteY2" fmla="*/ 0 h 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1" h="392">
                        <a:moveTo>
                          <a:pt x="0" y="0"/>
                        </a:moveTo>
                        <a:lnTo>
                          <a:pt x="321" y="393"/>
                        </a:lnTo>
                        <a:cubicBezTo>
                          <a:pt x="250" y="179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9" name="Freeform 308">
                    <a:extLst>
                      <a:ext uri="{FF2B5EF4-FFF2-40B4-BE49-F238E27FC236}">
                        <a16:creationId xmlns:a16="http://schemas.microsoft.com/office/drawing/2014/main" id="{DA39601E-8638-5C4A-AF3E-005E831744E4}"/>
                      </a:ext>
                    </a:extLst>
                  </p:cNvPr>
                  <p:cNvSpPr/>
                  <p:nvPr/>
                </p:nvSpPr>
                <p:spPr>
                  <a:xfrm>
                    <a:off x="7164283" y="2068222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lnTo>
                          <a:pt x="16" y="0"/>
                        </a:ln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0" name="Freeform 309">
                    <a:extLst>
                      <a:ext uri="{FF2B5EF4-FFF2-40B4-BE49-F238E27FC236}">
                        <a16:creationId xmlns:a16="http://schemas.microsoft.com/office/drawing/2014/main" id="{AF0C91A7-03B5-5A49-87D0-7A314BC1E66E}"/>
                      </a:ext>
                    </a:extLst>
                  </p:cNvPr>
                  <p:cNvSpPr/>
                  <p:nvPr/>
                </p:nvSpPr>
                <p:spPr>
                  <a:xfrm>
                    <a:off x="7135224" y="2096976"/>
                    <a:ext cx="3571" cy="142"/>
                  </a:xfrm>
                  <a:custGeom>
                    <a:avLst/>
                    <a:gdLst>
                      <a:gd name="connsiteX0" fmla="*/ 0 w 3571"/>
                      <a:gd name="connsiteY0" fmla="*/ 0 h 142"/>
                      <a:gd name="connsiteX1" fmla="*/ 0 w 3571"/>
                      <a:gd name="connsiteY1" fmla="*/ 0 h 142"/>
                      <a:gd name="connsiteX2" fmla="*/ 0 w 3571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1" name="Freeform 310">
                    <a:extLst>
                      <a:ext uri="{FF2B5EF4-FFF2-40B4-BE49-F238E27FC236}">
                        <a16:creationId xmlns:a16="http://schemas.microsoft.com/office/drawing/2014/main" id="{414C735B-2B26-F24B-8876-C35A643B0836}"/>
                      </a:ext>
                    </a:extLst>
                  </p:cNvPr>
                  <p:cNvSpPr/>
                  <p:nvPr/>
                </p:nvSpPr>
                <p:spPr>
                  <a:xfrm>
                    <a:off x="7117701" y="2063085"/>
                    <a:ext cx="63924" cy="39556"/>
                  </a:xfrm>
                  <a:custGeom>
                    <a:avLst/>
                    <a:gdLst>
                      <a:gd name="connsiteX0" fmla="*/ 8701 w 63924"/>
                      <a:gd name="connsiteY0" fmla="*/ 35499 h 39556"/>
                      <a:gd name="connsiteX1" fmla="*/ 14380 w 63924"/>
                      <a:gd name="connsiteY1" fmla="*/ 35606 h 39556"/>
                      <a:gd name="connsiteX2" fmla="*/ 17523 w 63924"/>
                      <a:gd name="connsiteY2" fmla="*/ 33891 h 39556"/>
                      <a:gd name="connsiteX3" fmla="*/ 19059 w 63924"/>
                      <a:gd name="connsiteY3" fmla="*/ 31784 h 39556"/>
                      <a:gd name="connsiteX4" fmla="*/ 19631 w 63924"/>
                      <a:gd name="connsiteY4" fmla="*/ 32641 h 39556"/>
                      <a:gd name="connsiteX5" fmla="*/ 20202 w 63924"/>
                      <a:gd name="connsiteY5" fmla="*/ 32141 h 39556"/>
                      <a:gd name="connsiteX6" fmla="*/ 20274 w 63924"/>
                      <a:gd name="connsiteY6" fmla="*/ 32427 h 39556"/>
                      <a:gd name="connsiteX7" fmla="*/ 20881 w 63924"/>
                      <a:gd name="connsiteY7" fmla="*/ 31498 h 39556"/>
                      <a:gd name="connsiteX8" fmla="*/ 20952 w 63924"/>
                      <a:gd name="connsiteY8" fmla="*/ 31784 h 39556"/>
                      <a:gd name="connsiteX9" fmla="*/ 21274 w 63924"/>
                      <a:gd name="connsiteY9" fmla="*/ 31534 h 39556"/>
                      <a:gd name="connsiteX10" fmla="*/ 21345 w 63924"/>
                      <a:gd name="connsiteY10" fmla="*/ 31962 h 39556"/>
                      <a:gd name="connsiteX11" fmla="*/ 22774 w 63924"/>
                      <a:gd name="connsiteY11" fmla="*/ 30962 h 39556"/>
                      <a:gd name="connsiteX12" fmla="*/ 22345 w 63924"/>
                      <a:gd name="connsiteY12" fmla="*/ 29819 h 39556"/>
                      <a:gd name="connsiteX13" fmla="*/ 24881 w 63924"/>
                      <a:gd name="connsiteY13" fmla="*/ 29426 h 39556"/>
                      <a:gd name="connsiteX14" fmla="*/ 24953 w 63924"/>
                      <a:gd name="connsiteY14" fmla="*/ 29712 h 39556"/>
                      <a:gd name="connsiteX15" fmla="*/ 27810 w 63924"/>
                      <a:gd name="connsiteY15" fmla="*/ 27819 h 39556"/>
                      <a:gd name="connsiteX16" fmla="*/ 28167 w 63924"/>
                      <a:gd name="connsiteY16" fmla="*/ 28676 h 39556"/>
                      <a:gd name="connsiteX17" fmla="*/ 28382 w 63924"/>
                      <a:gd name="connsiteY17" fmla="*/ 25497 h 39556"/>
                      <a:gd name="connsiteX18" fmla="*/ 29346 w 63924"/>
                      <a:gd name="connsiteY18" fmla="*/ 26926 h 39556"/>
                      <a:gd name="connsiteX19" fmla="*/ 29525 w 63924"/>
                      <a:gd name="connsiteY19" fmla="*/ 25212 h 39556"/>
                      <a:gd name="connsiteX20" fmla="*/ 29525 w 63924"/>
                      <a:gd name="connsiteY20" fmla="*/ 25640 h 39556"/>
                      <a:gd name="connsiteX21" fmla="*/ 30346 w 63924"/>
                      <a:gd name="connsiteY21" fmla="*/ 24961 h 39556"/>
                      <a:gd name="connsiteX22" fmla="*/ 29489 w 63924"/>
                      <a:gd name="connsiteY22" fmla="*/ 23176 h 39556"/>
                      <a:gd name="connsiteX23" fmla="*/ 30739 w 63924"/>
                      <a:gd name="connsiteY23" fmla="*/ 24783 h 39556"/>
                      <a:gd name="connsiteX24" fmla="*/ 30168 w 63924"/>
                      <a:gd name="connsiteY24" fmla="*/ 23247 h 39556"/>
                      <a:gd name="connsiteX25" fmla="*/ 33275 w 63924"/>
                      <a:gd name="connsiteY25" fmla="*/ 26390 h 39556"/>
                      <a:gd name="connsiteX26" fmla="*/ 41348 w 63924"/>
                      <a:gd name="connsiteY26" fmla="*/ 22711 h 39556"/>
                      <a:gd name="connsiteX27" fmla="*/ 41919 w 63924"/>
                      <a:gd name="connsiteY27" fmla="*/ 23818 h 39556"/>
                      <a:gd name="connsiteX28" fmla="*/ 42348 w 63924"/>
                      <a:gd name="connsiteY28" fmla="*/ 22568 h 39556"/>
                      <a:gd name="connsiteX29" fmla="*/ 42348 w 63924"/>
                      <a:gd name="connsiteY29" fmla="*/ 21675 h 39556"/>
                      <a:gd name="connsiteX30" fmla="*/ 42848 w 63924"/>
                      <a:gd name="connsiteY30" fmla="*/ 22640 h 39556"/>
                      <a:gd name="connsiteX31" fmla="*/ 43026 w 63924"/>
                      <a:gd name="connsiteY31" fmla="*/ 21747 h 39556"/>
                      <a:gd name="connsiteX32" fmla="*/ 43741 w 63924"/>
                      <a:gd name="connsiteY32" fmla="*/ 22675 h 39556"/>
                      <a:gd name="connsiteX33" fmla="*/ 46563 w 63924"/>
                      <a:gd name="connsiteY33" fmla="*/ 20604 h 39556"/>
                      <a:gd name="connsiteX34" fmla="*/ 51563 w 63924"/>
                      <a:gd name="connsiteY34" fmla="*/ 17318 h 39556"/>
                      <a:gd name="connsiteX35" fmla="*/ 58707 w 63924"/>
                      <a:gd name="connsiteY35" fmla="*/ 15532 h 39556"/>
                      <a:gd name="connsiteX36" fmla="*/ 58707 w 63924"/>
                      <a:gd name="connsiteY36" fmla="*/ 14925 h 39556"/>
                      <a:gd name="connsiteX37" fmla="*/ 60743 w 63924"/>
                      <a:gd name="connsiteY37" fmla="*/ 14210 h 39556"/>
                      <a:gd name="connsiteX38" fmla="*/ 63779 w 63924"/>
                      <a:gd name="connsiteY38" fmla="*/ 10924 h 39556"/>
                      <a:gd name="connsiteX39" fmla="*/ 56385 w 63924"/>
                      <a:gd name="connsiteY39" fmla="*/ 494 h 39556"/>
                      <a:gd name="connsiteX40" fmla="*/ 56242 w 63924"/>
                      <a:gd name="connsiteY40" fmla="*/ 137 h 39556"/>
                      <a:gd name="connsiteX41" fmla="*/ 54385 w 63924"/>
                      <a:gd name="connsiteY41" fmla="*/ 1994 h 39556"/>
                      <a:gd name="connsiteX42" fmla="*/ 52921 w 63924"/>
                      <a:gd name="connsiteY42" fmla="*/ 1566 h 39556"/>
                      <a:gd name="connsiteX43" fmla="*/ 52849 w 63924"/>
                      <a:gd name="connsiteY43" fmla="*/ 1387 h 39556"/>
                      <a:gd name="connsiteX44" fmla="*/ 51135 w 63924"/>
                      <a:gd name="connsiteY44" fmla="*/ 2387 h 39556"/>
                      <a:gd name="connsiteX45" fmla="*/ 50920 w 63924"/>
                      <a:gd name="connsiteY45" fmla="*/ 1494 h 39556"/>
                      <a:gd name="connsiteX46" fmla="*/ 49670 w 63924"/>
                      <a:gd name="connsiteY46" fmla="*/ 1458 h 39556"/>
                      <a:gd name="connsiteX47" fmla="*/ 47456 w 63924"/>
                      <a:gd name="connsiteY47" fmla="*/ 4637 h 39556"/>
                      <a:gd name="connsiteX48" fmla="*/ 47348 w 63924"/>
                      <a:gd name="connsiteY48" fmla="*/ 4280 h 39556"/>
                      <a:gd name="connsiteX49" fmla="*/ 46848 w 63924"/>
                      <a:gd name="connsiteY49" fmla="*/ 5602 h 39556"/>
                      <a:gd name="connsiteX50" fmla="*/ 46670 w 63924"/>
                      <a:gd name="connsiteY50" fmla="*/ 5280 h 39556"/>
                      <a:gd name="connsiteX51" fmla="*/ 45527 w 63924"/>
                      <a:gd name="connsiteY51" fmla="*/ 6745 h 39556"/>
                      <a:gd name="connsiteX52" fmla="*/ 45134 w 63924"/>
                      <a:gd name="connsiteY52" fmla="*/ 5888 h 39556"/>
                      <a:gd name="connsiteX53" fmla="*/ 44420 w 63924"/>
                      <a:gd name="connsiteY53" fmla="*/ 6459 h 39556"/>
                      <a:gd name="connsiteX54" fmla="*/ 44812 w 63924"/>
                      <a:gd name="connsiteY54" fmla="*/ 6495 h 39556"/>
                      <a:gd name="connsiteX55" fmla="*/ 43634 w 63924"/>
                      <a:gd name="connsiteY55" fmla="*/ 7066 h 39556"/>
                      <a:gd name="connsiteX56" fmla="*/ 43491 w 63924"/>
                      <a:gd name="connsiteY56" fmla="*/ 11531 h 39556"/>
                      <a:gd name="connsiteX57" fmla="*/ 42919 w 63924"/>
                      <a:gd name="connsiteY57" fmla="*/ 10638 h 39556"/>
                      <a:gd name="connsiteX58" fmla="*/ 42276 w 63924"/>
                      <a:gd name="connsiteY58" fmla="*/ 8852 h 39556"/>
                      <a:gd name="connsiteX59" fmla="*/ 40919 w 63924"/>
                      <a:gd name="connsiteY59" fmla="*/ 8924 h 39556"/>
                      <a:gd name="connsiteX60" fmla="*/ 40490 w 63924"/>
                      <a:gd name="connsiteY60" fmla="*/ 7959 h 39556"/>
                      <a:gd name="connsiteX61" fmla="*/ 38990 w 63924"/>
                      <a:gd name="connsiteY61" fmla="*/ 9031 h 39556"/>
                      <a:gd name="connsiteX62" fmla="*/ 37454 w 63924"/>
                      <a:gd name="connsiteY62" fmla="*/ 8531 h 39556"/>
                      <a:gd name="connsiteX63" fmla="*/ 36669 w 63924"/>
                      <a:gd name="connsiteY63" fmla="*/ 7316 h 39556"/>
                      <a:gd name="connsiteX64" fmla="*/ 36526 w 63924"/>
                      <a:gd name="connsiteY64" fmla="*/ 8495 h 39556"/>
                      <a:gd name="connsiteX65" fmla="*/ 35740 w 63924"/>
                      <a:gd name="connsiteY65" fmla="*/ 7138 h 39556"/>
                      <a:gd name="connsiteX66" fmla="*/ 33061 w 63924"/>
                      <a:gd name="connsiteY66" fmla="*/ 7745 h 39556"/>
                      <a:gd name="connsiteX67" fmla="*/ 32882 w 63924"/>
                      <a:gd name="connsiteY67" fmla="*/ 9960 h 39556"/>
                      <a:gd name="connsiteX68" fmla="*/ 31811 w 63924"/>
                      <a:gd name="connsiteY68" fmla="*/ 8495 h 39556"/>
                      <a:gd name="connsiteX69" fmla="*/ 31989 w 63924"/>
                      <a:gd name="connsiteY69" fmla="*/ 8602 h 39556"/>
                      <a:gd name="connsiteX70" fmla="*/ 31704 w 63924"/>
                      <a:gd name="connsiteY70" fmla="*/ 7602 h 39556"/>
                      <a:gd name="connsiteX71" fmla="*/ 30382 w 63924"/>
                      <a:gd name="connsiteY71" fmla="*/ 8924 h 39556"/>
                      <a:gd name="connsiteX72" fmla="*/ 30954 w 63924"/>
                      <a:gd name="connsiteY72" fmla="*/ 9709 h 39556"/>
                      <a:gd name="connsiteX73" fmla="*/ 30382 w 63924"/>
                      <a:gd name="connsiteY73" fmla="*/ 9781 h 39556"/>
                      <a:gd name="connsiteX74" fmla="*/ 30203 w 63924"/>
                      <a:gd name="connsiteY74" fmla="*/ 8924 h 39556"/>
                      <a:gd name="connsiteX75" fmla="*/ 29239 w 63924"/>
                      <a:gd name="connsiteY75" fmla="*/ 8745 h 39556"/>
                      <a:gd name="connsiteX76" fmla="*/ 29703 w 63924"/>
                      <a:gd name="connsiteY76" fmla="*/ 9709 h 39556"/>
                      <a:gd name="connsiteX77" fmla="*/ 28453 w 63924"/>
                      <a:gd name="connsiteY77" fmla="*/ 9281 h 39556"/>
                      <a:gd name="connsiteX78" fmla="*/ 29025 w 63924"/>
                      <a:gd name="connsiteY78" fmla="*/ 10960 h 39556"/>
                      <a:gd name="connsiteX79" fmla="*/ 26346 w 63924"/>
                      <a:gd name="connsiteY79" fmla="*/ 9638 h 39556"/>
                      <a:gd name="connsiteX80" fmla="*/ 26524 w 63924"/>
                      <a:gd name="connsiteY80" fmla="*/ 11067 h 39556"/>
                      <a:gd name="connsiteX81" fmla="*/ 26131 w 63924"/>
                      <a:gd name="connsiteY81" fmla="*/ 10102 h 39556"/>
                      <a:gd name="connsiteX82" fmla="*/ 24810 w 63924"/>
                      <a:gd name="connsiteY82" fmla="*/ 9388 h 39556"/>
                      <a:gd name="connsiteX83" fmla="*/ 24631 w 63924"/>
                      <a:gd name="connsiteY83" fmla="*/ 8674 h 39556"/>
                      <a:gd name="connsiteX84" fmla="*/ 25167 w 63924"/>
                      <a:gd name="connsiteY84" fmla="*/ 10781 h 39556"/>
                      <a:gd name="connsiteX85" fmla="*/ 24346 w 63924"/>
                      <a:gd name="connsiteY85" fmla="*/ 11781 h 39556"/>
                      <a:gd name="connsiteX86" fmla="*/ 24738 w 63924"/>
                      <a:gd name="connsiteY86" fmla="*/ 13603 h 39556"/>
                      <a:gd name="connsiteX87" fmla="*/ 24488 w 63924"/>
                      <a:gd name="connsiteY87" fmla="*/ 12638 h 39556"/>
                      <a:gd name="connsiteX88" fmla="*/ 24238 w 63924"/>
                      <a:gd name="connsiteY88" fmla="*/ 13174 h 39556"/>
                      <a:gd name="connsiteX89" fmla="*/ 23595 w 63924"/>
                      <a:gd name="connsiteY89" fmla="*/ 12031 h 39556"/>
                      <a:gd name="connsiteX90" fmla="*/ 23345 w 63924"/>
                      <a:gd name="connsiteY90" fmla="*/ 10781 h 39556"/>
                      <a:gd name="connsiteX91" fmla="*/ 23453 w 63924"/>
                      <a:gd name="connsiteY91" fmla="*/ 12710 h 39556"/>
                      <a:gd name="connsiteX92" fmla="*/ 21845 w 63924"/>
                      <a:gd name="connsiteY92" fmla="*/ 12067 h 39556"/>
                      <a:gd name="connsiteX93" fmla="*/ 21059 w 63924"/>
                      <a:gd name="connsiteY93" fmla="*/ 13246 h 39556"/>
                      <a:gd name="connsiteX94" fmla="*/ 20095 w 63924"/>
                      <a:gd name="connsiteY94" fmla="*/ 10960 h 39556"/>
                      <a:gd name="connsiteX95" fmla="*/ 19202 w 63924"/>
                      <a:gd name="connsiteY95" fmla="*/ 12138 h 39556"/>
                      <a:gd name="connsiteX96" fmla="*/ 19202 w 63924"/>
                      <a:gd name="connsiteY96" fmla="*/ 11996 h 39556"/>
                      <a:gd name="connsiteX97" fmla="*/ 16666 w 63924"/>
                      <a:gd name="connsiteY97" fmla="*/ 13067 h 39556"/>
                      <a:gd name="connsiteX98" fmla="*/ 17023 w 63924"/>
                      <a:gd name="connsiteY98" fmla="*/ 15175 h 39556"/>
                      <a:gd name="connsiteX99" fmla="*/ 15523 w 63924"/>
                      <a:gd name="connsiteY99" fmla="*/ 17425 h 39556"/>
                      <a:gd name="connsiteX100" fmla="*/ 14344 w 63924"/>
                      <a:gd name="connsiteY100" fmla="*/ 16389 h 39556"/>
                      <a:gd name="connsiteX101" fmla="*/ 14380 w 63924"/>
                      <a:gd name="connsiteY101" fmla="*/ 16103 h 39556"/>
                      <a:gd name="connsiteX102" fmla="*/ 12880 w 63924"/>
                      <a:gd name="connsiteY102" fmla="*/ 16960 h 39556"/>
                      <a:gd name="connsiteX103" fmla="*/ 12701 w 63924"/>
                      <a:gd name="connsiteY103" fmla="*/ 19282 h 39556"/>
                      <a:gd name="connsiteX104" fmla="*/ 12237 w 63924"/>
                      <a:gd name="connsiteY104" fmla="*/ 18675 h 39556"/>
                      <a:gd name="connsiteX105" fmla="*/ 11808 w 63924"/>
                      <a:gd name="connsiteY105" fmla="*/ 17710 h 39556"/>
                      <a:gd name="connsiteX106" fmla="*/ 11844 w 63924"/>
                      <a:gd name="connsiteY106" fmla="*/ 18318 h 39556"/>
                      <a:gd name="connsiteX107" fmla="*/ 11773 w 63924"/>
                      <a:gd name="connsiteY107" fmla="*/ 18103 h 39556"/>
                      <a:gd name="connsiteX108" fmla="*/ 11880 w 63924"/>
                      <a:gd name="connsiteY108" fmla="*/ 18818 h 39556"/>
                      <a:gd name="connsiteX109" fmla="*/ 12094 w 63924"/>
                      <a:gd name="connsiteY109" fmla="*/ 19318 h 39556"/>
                      <a:gd name="connsiteX110" fmla="*/ 10630 w 63924"/>
                      <a:gd name="connsiteY110" fmla="*/ 18282 h 39556"/>
                      <a:gd name="connsiteX111" fmla="*/ 8915 w 63924"/>
                      <a:gd name="connsiteY111" fmla="*/ 21532 h 39556"/>
                      <a:gd name="connsiteX112" fmla="*/ 8701 w 63924"/>
                      <a:gd name="connsiteY112" fmla="*/ 19746 h 39556"/>
                      <a:gd name="connsiteX113" fmla="*/ 8201 w 63924"/>
                      <a:gd name="connsiteY113" fmla="*/ 20211 h 39556"/>
                      <a:gd name="connsiteX114" fmla="*/ 8451 w 63924"/>
                      <a:gd name="connsiteY114" fmla="*/ 19211 h 39556"/>
                      <a:gd name="connsiteX115" fmla="*/ 6236 w 63924"/>
                      <a:gd name="connsiteY115" fmla="*/ 20104 h 39556"/>
                      <a:gd name="connsiteX116" fmla="*/ 6343 w 63924"/>
                      <a:gd name="connsiteY116" fmla="*/ 20997 h 39556"/>
                      <a:gd name="connsiteX117" fmla="*/ 6236 w 63924"/>
                      <a:gd name="connsiteY117" fmla="*/ 20889 h 39556"/>
                      <a:gd name="connsiteX118" fmla="*/ 6343 w 63924"/>
                      <a:gd name="connsiteY118" fmla="*/ 22175 h 39556"/>
                      <a:gd name="connsiteX119" fmla="*/ 5236 w 63924"/>
                      <a:gd name="connsiteY119" fmla="*/ 20247 h 39556"/>
                      <a:gd name="connsiteX120" fmla="*/ 4236 w 63924"/>
                      <a:gd name="connsiteY120" fmla="*/ 21640 h 39556"/>
                      <a:gd name="connsiteX121" fmla="*/ 4629 w 63924"/>
                      <a:gd name="connsiteY121" fmla="*/ 22604 h 39556"/>
                      <a:gd name="connsiteX122" fmla="*/ 3986 w 63924"/>
                      <a:gd name="connsiteY122" fmla="*/ 22283 h 39556"/>
                      <a:gd name="connsiteX123" fmla="*/ 3522 w 63924"/>
                      <a:gd name="connsiteY123" fmla="*/ 21032 h 39556"/>
                      <a:gd name="connsiteX124" fmla="*/ 3522 w 63924"/>
                      <a:gd name="connsiteY124" fmla="*/ 23033 h 39556"/>
                      <a:gd name="connsiteX125" fmla="*/ 3379 w 63924"/>
                      <a:gd name="connsiteY125" fmla="*/ 21425 h 39556"/>
                      <a:gd name="connsiteX126" fmla="*/ 2200 w 63924"/>
                      <a:gd name="connsiteY126" fmla="*/ 22033 h 39556"/>
                      <a:gd name="connsiteX127" fmla="*/ 2843 w 63924"/>
                      <a:gd name="connsiteY127" fmla="*/ 24354 h 39556"/>
                      <a:gd name="connsiteX128" fmla="*/ 1771 w 63924"/>
                      <a:gd name="connsiteY128" fmla="*/ 25140 h 39556"/>
                      <a:gd name="connsiteX129" fmla="*/ 2307 w 63924"/>
                      <a:gd name="connsiteY129" fmla="*/ 26212 h 39556"/>
                      <a:gd name="connsiteX130" fmla="*/ 521 w 63924"/>
                      <a:gd name="connsiteY130" fmla="*/ 26390 h 39556"/>
                      <a:gd name="connsiteX131" fmla="*/ 3700 w 63924"/>
                      <a:gd name="connsiteY131" fmla="*/ 39106 h 39556"/>
                      <a:gd name="connsiteX132" fmla="*/ 8701 w 63924"/>
                      <a:gd name="connsiteY132" fmla="*/ 35499 h 39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</a:cxnLst>
                    <a:rect l="l" t="t" r="r" b="b"/>
                    <a:pathLst>
                      <a:path w="63924" h="39556">
                        <a:moveTo>
                          <a:pt x="8701" y="35499"/>
                        </a:moveTo>
                        <a:cubicBezTo>
                          <a:pt x="11094" y="35320"/>
                          <a:pt x="12416" y="37249"/>
                          <a:pt x="14380" y="35606"/>
                        </a:cubicBezTo>
                        <a:cubicBezTo>
                          <a:pt x="15523" y="35427"/>
                          <a:pt x="16523" y="34534"/>
                          <a:pt x="17523" y="33891"/>
                        </a:cubicBezTo>
                        <a:cubicBezTo>
                          <a:pt x="17452" y="32034"/>
                          <a:pt x="18916" y="33391"/>
                          <a:pt x="19059" y="31784"/>
                        </a:cubicBezTo>
                        <a:lnTo>
                          <a:pt x="19631" y="32641"/>
                        </a:lnTo>
                        <a:cubicBezTo>
                          <a:pt x="19666" y="32105"/>
                          <a:pt x="19809" y="31677"/>
                          <a:pt x="20202" y="32141"/>
                        </a:cubicBezTo>
                        <a:lnTo>
                          <a:pt x="20274" y="32427"/>
                        </a:lnTo>
                        <a:cubicBezTo>
                          <a:pt x="20345" y="31605"/>
                          <a:pt x="20845" y="31927"/>
                          <a:pt x="20881" y="31498"/>
                        </a:cubicBezTo>
                        <a:lnTo>
                          <a:pt x="20952" y="31784"/>
                        </a:lnTo>
                        <a:lnTo>
                          <a:pt x="21274" y="31534"/>
                        </a:lnTo>
                        <a:lnTo>
                          <a:pt x="21345" y="31962"/>
                        </a:lnTo>
                        <a:cubicBezTo>
                          <a:pt x="21631" y="30998"/>
                          <a:pt x="22167" y="30784"/>
                          <a:pt x="22774" y="30962"/>
                        </a:cubicBezTo>
                        <a:lnTo>
                          <a:pt x="22345" y="29819"/>
                        </a:lnTo>
                        <a:cubicBezTo>
                          <a:pt x="23845" y="30748"/>
                          <a:pt x="23417" y="28212"/>
                          <a:pt x="24881" y="29426"/>
                        </a:cubicBezTo>
                        <a:lnTo>
                          <a:pt x="24953" y="29712"/>
                        </a:lnTo>
                        <a:cubicBezTo>
                          <a:pt x="25096" y="26283"/>
                          <a:pt x="27560" y="31105"/>
                          <a:pt x="27810" y="27819"/>
                        </a:cubicBezTo>
                        <a:cubicBezTo>
                          <a:pt x="27775" y="28248"/>
                          <a:pt x="28096" y="28390"/>
                          <a:pt x="28167" y="28676"/>
                        </a:cubicBezTo>
                        <a:cubicBezTo>
                          <a:pt x="28632" y="28140"/>
                          <a:pt x="29168" y="27747"/>
                          <a:pt x="28382" y="25497"/>
                        </a:cubicBezTo>
                        <a:cubicBezTo>
                          <a:pt x="28810" y="25390"/>
                          <a:pt x="28989" y="26069"/>
                          <a:pt x="29346" y="26926"/>
                        </a:cubicBezTo>
                        <a:cubicBezTo>
                          <a:pt x="28989" y="25926"/>
                          <a:pt x="29203" y="25390"/>
                          <a:pt x="29525" y="25212"/>
                        </a:cubicBezTo>
                        <a:lnTo>
                          <a:pt x="29525" y="25640"/>
                        </a:lnTo>
                        <a:lnTo>
                          <a:pt x="30346" y="24961"/>
                        </a:lnTo>
                        <a:lnTo>
                          <a:pt x="29489" y="23176"/>
                        </a:lnTo>
                        <a:cubicBezTo>
                          <a:pt x="30168" y="23533"/>
                          <a:pt x="30418" y="25390"/>
                          <a:pt x="30739" y="24783"/>
                        </a:cubicBezTo>
                        <a:lnTo>
                          <a:pt x="30168" y="23247"/>
                        </a:lnTo>
                        <a:cubicBezTo>
                          <a:pt x="30954" y="23318"/>
                          <a:pt x="32204" y="25497"/>
                          <a:pt x="33275" y="26390"/>
                        </a:cubicBezTo>
                        <a:cubicBezTo>
                          <a:pt x="36276" y="26033"/>
                          <a:pt x="37740" y="21032"/>
                          <a:pt x="41348" y="22711"/>
                        </a:cubicBezTo>
                        <a:lnTo>
                          <a:pt x="41919" y="23818"/>
                        </a:lnTo>
                        <a:cubicBezTo>
                          <a:pt x="42634" y="25461"/>
                          <a:pt x="41633" y="21068"/>
                          <a:pt x="42348" y="22568"/>
                        </a:cubicBezTo>
                        <a:lnTo>
                          <a:pt x="42348" y="21675"/>
                        </a:lnTo>
                        <a:cubicBezTo>
                          <a:pt x="42562" y="21925"/>
                          <a:pt x="42848" y="22175"/>
                          <a:pt x="42848" y="22640"/>
                        </a:cubicBezTo>
                        <a:cubicBezTo>
                          <a:pt x="43134" y="22604"/>
                          <a:pt x="43062" y="22318"/>
                          <a:pt x="43026" y="21747"/>
                        </a:cubicBezTo>
                        <a:lnTo>
                          <a:pt x="43741" y="22675"/>
                        </a:lnTo>
                        <a:cubicBezTo>
                          <a:pt x="45170" y="23033"/>
                          <a:pt x="45277" y="20675"/>
                          <a:pt x="46563" y="20604"/>
                        </a:cubicBezTo>
                        <a:cubicBezTo>
                          <a:pt x="48813" y="22140"/>
                          <a:pt x="50599" y="19104"/>
                          <a:pt x="51563" y="17318"/>
                        </a:cubicBezTo>
                        <a:cubicBezTo>
                          <a:pt x="52492" y="13996"/>
                          <a:pt x="57921" y="19318"/>
                          <a:pt x="58707" y="15532"/>
                        </a:cubicBezTo>
                        <a:cubicBezTo>
                          <a:pt x="58886" y="15710"/>
                          <a:pt x="58814" y="15139"/>
                          <a:pt x="58707" y="14925"/>
                        </a:cubicBezTo>
                        <a:lnTo>
                          <a:pt x="60743" y="14210"/>
                        </a:lnTo>
                        <a:cubicBezTo>
                          <a:pt x="60743" y="14210"/>
                          <a:pt x="63172" y="13174"/>
                          <a:pt x="63779" y="10924"/>
                        </a:cubicBezTo>
                        <a:cubicBezTo>
                          <a:pt x="64422" y="8674"/>
                          <a:pt x="63100" y="5352"/>
                          <a:pt x="56385" y="494"/>
                        </a:cubicBezTo>
                        <a:lnTo>
                          <a:pt x="56242" y="137"/>
                        </a:lnTo>
                        <a:cubicBezTo>
                          <a:pt x="54849" y="-185"/>
                          <a:pt x="54171" y="-77"/>
                          <a:pt x="54385" y="1994"/>
                        </a:cubicBezTo>
                        <a:cubicBezTo>
                          <a:pt x="53206" y="-113"/>
                          <a:pt x="53492" y="2173"/>
                          <a:pt x="52921" y="1566"/>
                        </a:cubicBezTo>
                        <a:lnTo>
                          <a:pt x="52849" y="1387"/>
                        </a:lnTo>
                        <a:cubicBezTo>
                          <a:pt x="53063" y="3352"/>
                          <a:pt x="50956" y="601"/>
                          <a:pt x="51135" y="2387"/>
                        </a:cubicBezTo>
                        <a:cubicBezTo>
                          <a:pt x="51063" y="2209"/>
                          <a:pt x="50813" y="1601"/>
                          <a:pt x="50920" y="1494"/>
                        </a:cubicBezTo>
                        <a:cubicBezTo>
                          <a:pt x="50635" y="1959"/>
                          <a:pt x="50277" y="2709"/>
                          <a:pt x="49670" y="1458"/>
                        </a:cubicBezTo>
                        <a:cubicBezTo>
                          <a:pt x="48813" y="2244"/>
                          <a:pt x="47170" y="2316"/>
                          <a:pt x="47456" y="4637"/>
                        </a:cubicBezTo>
                        <a:lnTo>
                          <a:pt x="47348" y="4280"/>
                        </a:lnTo>
                        <a:cubicBezTo>
                          <a:pt x="47598" y="5816"/>
                          <a:pt x="46956" y="4709"/>
                          <a:pt x="46848" y="5602"/>
                        </a:cubicBezTo>
                        <a:cubicBezTo>
                          <a:pt x="46741" y="5459"/>
                          <a:pt x="46670" y="5387"/>
                          <a:pt x="46670" y="5280"/>
                        </a:cubicBezTo>
                        <a:cubicBezTo>
                          <a:pt x="46884" y="6816"/>
                          <a:pt x="45598" y="6031"/>
                          <a:pt x="45527" y="6745"/>
                        </a:cubicBezTo>
                        <a:lnTo>
                          <a:pt x="45134" y="5888"/>
                        </a:lnTo>
                        <a:lnTo>
                          <a:pt x="44420" y="6459"/>
                        </a:lnTo>
                        <a:lnTo>
                          <a:pt x="44812" y="6495"/>
                        </a:lnTo>
                        <a:cubicBezTo>
                          <a:pt x="45741" y="8888"/>
                          <a:pt x="43562" y="5280"/>
                          <a:pt x="43634" y="7066"/>
                        </a:cubicBezTo>
                        <a:cubicBezTo>
                          <a:pt x="42955" y="6995"/>
                          <a:pt x="44562" y="12460"/>
                          <a:pt x="43491" y="11531"/>
                        </a:cubicBezTo>
                        <a:cubicBezTo>
                          <a:pt x="43669" y="12745"/>
                          <a:pt x="42991" y="9638"/>
                          <a:pt x="42919" y="10638"/>
                        </a:cubicBezTo>
                        <a:cubicBezTo>
                          <a:pt x="42384" y="9424"/>
                          <a:pt x="42776" y="9781"/>
                          <a:pt x="42276" y="8852"/>
                        </a:cubicBezTo>
                        <a:cubicBezTo>
                          <a:pt x="42098" y="9602"/>
                          <a:pt x="41098" y="7852"/>
                          <a:pt x="40919" y="8924"/>
                        </a:cubicBezTo>
                        <a:lnTo>
                          <a:pt x="40490" y="7959"/>
                        </a:lnTo>
                        <a:cubicBezTo>
                          <a:pt x="40562" y="9995"/>
                          <a:pt x="38740" y="7173"/>
                          <a:pt x="38990" y="9031"/>
                        </a:cubicBezTo>
                        <a:cubicBezTo>
                          <a:pt x="38633" y="10102"/>
                          <a:pt x="37383" y="6352"/>
                          <a:pt x="37454" y="8531"/>
                        </a:cubicBezTo>
                        <a:lnTo>
                          <a:pt x="36669" y="7316"/>
                        </a:lnTo>
                        <a:cubicBezTo>
                          <a:pt x="36276" y="7209"/>
                          <a:pt x="37097" y="8995"/>
                          <a:pt x="36526" y="8495"/>
                        </a:cubicBezTo>
                        <a:cubicBezTo>
                          <a:pt x="36204" y="7673"/>
                          <a:pt x="35847" y="7995"/>
                          <a:pt x="35740" y="7138"/>
                        </a:cubicBezTo>
                        <a:cubicBezTo>
                          <a:pt x="34490" y="6138"/>
                          <a:pt x="34918" y="9567"/>
                          <a:pt x="33061" y="7745"/>
                        </a:cubicBezTo>
                        <a:cubicBezTo>
                          <a:pt x="33454" y="9424"/>
                          <a:pt x="32597" y="8674"/>
                          <a:pt x="32882" y="9960"/>
                        </a:cubicBezTo>
                        <a:cubicBezTo>
                          <a:pt x="32597" y="9281"/>
                          <a:pt x="31811" y="10245"/>
                          <a:pt x="31811" y="8495"/>
                        </a:cubicBezTo>
                        <a:cubicBezTo>
                          <a:pt x="31811" y="8352"/>
                          <a:pt x="31918" y="8352"/>
                          <a:pt x="31989" y="8602"/>
                        </a:cubicBezTo>
                        <a:lnTo>
                          <a:pt x="31704" y="7602"/>
                        </a:lnTo>
                        <a:cubicBezTo>
                          <a:pt x="30453" y="5995"/>
                          <a:pt x="31061" y="8995"/>
                          <a:pt x="30382" y="8924"/>
                        </a:cubicBezTo>
                        <a:cubicBezTo>
                          <a:pt x="30668" y="9174"/>
                          <a:pt x="30846" y="8995"/>
                          <a:pt x="30954" y="9709"/>
                        </a:cubicBezTo>
                        <a:lnTo>
                          <a:pt x="30382" y="9781"/>
                        </a:lnTo>
                        <a:lnTo>
                          <a:pt x="30203" y="8924"/>
                        </a:lnTo>
                        <a:lnTo>
                          <a:pt x="29239" y="8745"/>
                        </a:lnTo>
                        <a:lnTo>
                          <a:pt x="29703" y="9709"/>
                        </a:lnTo>
                        <a:cubicBezTo>
                          <a:pt x="29132" y="9352"/>
                          <a:pt x="28382" y="7673"/>
                          <a:pt x="28453" y="9281"/>
                        </a:cubicBezTo>
                        <a:cubicBezTo>
                          <a:pt x="28560" y="10138"/>
                          <a:pt x="29310" y="10495"/>
                          <a:pt x="29025" y="10960"/>
                        </a:cubicBezTo>
                        <a:cubicBezTo>
                          <a:pt x="28275" y="10460"/>
                          <a:pt x="27096" y="9709"/>
                          <a:pt x="26346" y="9638"/>
                        </a:cubicBezTo>
                        <a:cubicBezTo>
                          <a:pt x="26810" y="10745"/>
                          <a:pt x="26632" y="10781"/>
                          <a:pt x="26524" y="11067"/>
                        </a:cubicBezTo>
                        <a:lnTo>
                          <a:pt x="26131" y="10102"/>
                        </a:lnTo>
                        <a:cubicBezTo>
                          <a:pt x="25917" y="11710"/>
                          <a:pt x="25096" y="8031"/>
                          <a:pt x="24810" y="9388"/>
                        </a:cubicBezTo>
                        <a:lnTo>
                          <a:pt x="24631" y="8674"/>
                        </a:lnTo>
                        <a:lnTo>
                          <a:pt x="25167" y="10781"/>
                        </a:lnTo>
                        <a:cubicBezTo>
                          <a:pt x="25239" y="12960"/>
                          <a:pt x="24096" y="8852"/>
                          <a:pt x="24346" y="11781"/>
                        </a:cubicBezTo>
                        <a:cubicBezTo>
                          <a:pt x="24560" y="11531"/>
                          <a:pt x="25239" y="13889"/>
                          <a:pt x="24738" y="13603"/>
                        </a:cubicBezTo>
                        <a:lnTo>
                          <a:pt x="24488" y="12638"/>
                        </a:lnTo>
                        <a:cubicBezTo>
                          <a:pt x="24381" y="12889"/>
                          <a:pt x="24453" y="13317"/>
                          <a:pt x="24238" y="13174"/>
                        </a:cubicBezTo>
                        <a:cubicBezTo>
                          <a:pt x="24167" y="12638"/>
                          <a:pt x="23810" y="11781"/>
                          <a:pt x="23595" y="12031"/>
                        </a:cubicBezTo>
                        <a:lnTo>
                          <a:pt x="23345" y="10781"/>
                        </a:lnTo>
                        <a:lnTo>
                          <a:pt x="23453" y="12710"/>
                        </a:lnTo>
                        <a:cubicBezTo>
                          <a:pt x="22703" y="11853"/>
                          <a:pt x="22488" y="13353"/>
                          <a:pt x="21845" y="12067"/>
                        </a:cubicBezTo>
                        <a:cubicBezTo>
                          <a:pt x="21845" y="12067"/>
                          <a:pt x="20738" y="11710"/>
                          <a:pt x="21059" y="13246"/>
                        </a:cubicBezTo>
                        <a:cubicBezTo>
                          <a:pt x="20917" y="12281"/>
                          <a:pt x="20309" y="12103"/>
                          <a:pt x="20095" y="10960"/>
                        </a:cubicBezTo>
                        <a:cubicBezTo>
                          <a:pt x="20238" y="12067"/>
                          <a:pt x="19845" y="13139"/>
                          <a:pt x="19202" y="12138"/>
                        </a:cubicBezTo>
                        <a:lnTo>
                          <a:pt x="19202" y="11996"/>
                        </a:lnTo>
                        <a:cubicBezTo>
                          <a:pt x="17809" y="11210"/>
                          <a:pt x="18023" y="14139"/>
                          <a:pt x="16666" y="13067"/>
                        </a:cubicBezTo>
                        <a:cubicBezTo>
                          <a:pt x="17095" y="14210"/>
                          <a:pt x="16416" y="13746"/>
                          <a:pt x="17023" y="15175"/>
                        </a:cubicBezTo>
                        <a:cubicBezTo>
                          <a:pt x="16595" y="16925"/>
                          <a:pt x="14309" y="12781"/>
                          <a:pt x="15523" y="17425"/>
                        </a:cubicBezTo>
                        <a:cubicBezTo>
                          <a:pt x="15166" y="17818"/>
                          <a:pt x="14666" y="16532"/>
                          <a:pt x="14344" y="16389"/>
                        </a:cubicBezTo>
                        <a:lnTo>
                          <a:pt x="14380" y="16103"/>
                        </a:lnTo>
                        <a:cubicBezTo>
                          <a:pt x="13701" y="16746"/>
                          <a:pt x="13487" y="16853"/>
                          <a:pt x="12880" y="16960"/>
                        </a:cubicBezTo>
                        <a:cubicBezTo>
                          <a:pt x="12737" y="17496"/>
                          <a:pt x="13416" y="19639"/>
                          <a:pt x="12701" y="19282"/>
                        </a:cubicBezTo>
                        <a:cubicBezTo>
                          <a:pt x="12594" y="18389"/>
                          <a:pt x="12416" y="18603"/>
                          <a:pt x="12237" y="18675"/>
                        </a:cubicBezTo>
                        <a:cubicBezTo>
                          <a:pt x="12308" y="18496"/>
                          <a:pt x="12237" y="18175"/>
                          <a:pt x="11808" y="17710"/>
                        </a:cubicBezTo>
                        <a:cubicBezTo>
                          <a:pt x="11844" y="17996"/>
                          <a:pt x="11844" y="18175"/>
                          <a:pt x="11844" y="18318"/>
                        </a:cubicBezTo>
                        <a:cubicBezTo>
                          <a:pt x="11808" y="18246"/>
                          <a:pt x="11808" y="18211"/>
                          <a:pt x="11773" y="18103"/>
                        </a:cubicBezTo>
                        <a:cubicBezTo>
                          <a:pt x="11558" y="18496"/>
                          <a:pt x="11701" y="18746"/>
                          <a:pt x="11880" y="18818"/>
                        </a:cubicBezTo>
                        <a:cubicBezTo>
                          <a:pt x="11915" y="18961"/>
                          <a:pt x="11987" y="19104"/>
                          <a:pt x="12094" y="19318"/>
                        </a:cubicBezTo>
                        <a:cubicBezTo>
                          <a:pt x="11380" y="18353"/>
                          <a:pt x="11165" y="19711"/>
                          <a:pt x="10630" y="18282"/>
                        </a:cubicBezTo>
                        <a:cubicBezTo>
                          <a:pt x="9737" y="18961"/>
                          <a:pt x="9558" y="20675"/>
                          <a:pt x="8915" y="21532"/>
                        </a:cubicBezTo>
                        <a:cubicBezTo>
                          <a:pt x="8558" y="20818"/>
                          <a:pt x="8558" y="20104"/>
                          <a:pt x="8701" y="19746"/>
                        </a:cubicBezTo>
                        <a:lnTo>
                          <a:pt x="8201" y="20211"/>
                        </a:lnTo>
                        <a:cubicBezTo>
                          <a:pt x="7844" y="19139"/>
                          <a:pt x="8344" y="19496"/>
                          <a:pt x="8451" y="19211"/>
                        </a:cubicBezTo>
                        <a:cubicBezTo>
                          <a:pt x="7165" y="17746"/>
                          <a:pt x="7594" y="21425"/>
                          <a:pt x="6236" y="20104"/>
                        </a:cubicBezTo>
                        <a:lnTo>
                          <a:pt x="6343" y="20997"/>
                        </a:lnTo>
                        <a:lnTo>
                          <a:pt x="6236" y="20889"/>
                        </a:lnTo>
                        <a:cubicBezTo>
                          <a:pt x="6379" y="21318"/>
                          <a:pt x="6415" y="21997"/>
                          <a:pt x="6343" y="22175"/>
                        </a:cubicBezTo>
                        <a:cubicBezTo>
                          <a:pt x="5915" y="21282"/>
                          <a:pt x="5629" y="20032"/>
                          <a:pt x="5236" y="20247"/>
                        </a:cubicBezTo>
                        <a:cubicBezTo>
                          <a:pt x="4593" y="19461"/>
                          <a:pt x="4486" y="20997"/>
                          <a:pt x="4236" y="21640"/>
                        </a:cubicBezTo>
                        <a:cubicBezTo>
                          <a:pt x="4522" y="21711"/>
                          <a:pt x="4629" y="22247"/>
                          <a:pt x="4629" y="22604"/>
                        </a:cubicBezTo>
                        <a:cubicBezTo>
                          <a:pt x="4450" y="22711"/>
                          <a:pt x="3986" y="21818"/>
                          <a:pt x="3986" y="22283"/>
                        </a:cubicBezTo>
                        <a:lnTo>
                          <a:pt x="3522" y="21032"/>
                        </a:lnTo>
                        <a:cubicBezTo>
                          <a:pt x="4022" y="22175"/>
                          <a:pt x="3414" y="22497"/>
                          <a:pt x="3522" y="23033"/>
                        </a:cubicBezTo>
                        <a:cubicBezTo>
                          <a:pt x="3093" y="22140"/>
                          <a:pt x="3557" y="22140"/>
                          <a:pt x="3379" y="21425"/>
                        </a:cubicBezTo>
                        <a:cubicBezTo>
                          <a:pt x="2593" y="21818"/>
                          <a:pt x="2986" y="21640"/>
                          <a:pt x="2200" y="22033"/>
                        </a:cubicBezTo>
                        <a:cubicBezTo>
                          <a:pt x="2093" y="23140"/>
                          <a:pt x="2700" y="23176"/>
                          <a:pt x="2843" y="24354"/>
                        </a:cubicBezTo>
                        <a:cubicBezTo>
                          <a:pt x="2557" y="24747"/>
                          <a:pt x="2486" y="25711"/>
                          <a:pt x="1771" y="25140"/>
                        </a:cubicBezTo>
                        <a:lnTo>
                          <a:pt x="2307" y="26212"/>
                        </a:lnTo>
                        <a:cubicBezTo>
                          <a:pt x="1878" y="27319"/>
                          <a:pt x="1414" y="27355"/>
                          <a:pt x="521" y="26390"/>
                        </a:cubicBezTo>
                        <a:cubicBezTo>
                          <a:pt x="-1658" y="37249"/>
                          <a:pt x="3700" y="39106"/>
                          <a:pt x="3700" y="39106"/>
                        </a:cubicBezTo>
                        <a:cubicBezTo>
                          <a:pt x="6522" y="40821"/>
                          <a:pt x="6486" y="37213"/>
                          <a:pt x="8701" y="35499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3" name="Graphic 511">
                  <a:extLst>
                    <a:ext uri="{FF2B5EF4-FFF2-40B4-BE49-F238E27FC236}">
                      <a16:creationId xmlns:a16="http://schemas.microsoft.com/office/drawing/2014/main" id="{B6F9F7BB-B725-2B43-BDD5-BECFDF45AB79}"/>
                    </a:ext>
                  </a:extLst>
                </p:cNvPr>
                <p:cNvGrpSpPr/>
                <p:nvPr/>
              </p:nvGrpSpPr>
              <p:grpSpPr>
                <a:xfrm>
                  <a:off x="6997185" y="2217620"/>
                  <a:ext cx="52931" cy="28034"/>
                  <a:chOff x="6997185" y="2217620"/>
                  <a:chExt cx="52931" cy="28034"/>
                </a:xfrm>
                <a:grpFill/>
              </p:grpSpPr>
              <p:sp>
                <p:nvSpPr>
                  <p:cNvPr id="304" name="Freeform 303">
                    <a:extLst>
                      <a:ext uri="{FF2B5EF4-FFF2-40B4-BE49-F238E27FC236}">
                        <a16:creationId xmlns:a16="http://schemas.microsoft.com/office/drawing/2014/main" id="{2232D52E-1D8D-E54C-8553-4D88E92D25E5}"/>
                      </a:ext>
                    </a:extLst>
                  </p:cNvPr>
                  <p:cNvSpPr/>
                  <p:nvPr/>
                </p:nvSpPr>
                <p:spPr>
                  <a:xfrm>
                    <a:off x="7032176" y="2243673"/>
                    <a:ext cx="321" cy="392"/>
                  </a:xfrm>
                  <a:custGeom>
                    <a:avLst/>
                    <a:gdLst>
                      <a:gd name="connsiteX0" fmla="*/ 0 w 321"/>
                      <a:gd name="connsiteY0" fmla="*/ 393 h 392"/>
                      <a:gd name="connsiteX1" fmla="*/ 321 w 321"/>
                      <a:gd name="connsiteY1" fmla="*/ 0 h 392"/>
                      <a:gd name="connsiteX2" fmla="*/ 0 w 321"/>
                      <a:gd name="connsiteY2" fmla="*/ 393 h 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1" h="392">
                        <a:moveTo>
                          <a:pt x="0" y="393"/>
                        </a:moveTo>
                        <a:lnTo>
                          <a:pt x="321" y="0"/>
                        </a:lnTo>
                        <a:cubicBezTo>
                          <a:pt x="179" y="179"/>
                          <a:pt x="36" y="321"/>
                          <a:pt x="0" y="39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5" name="Freeform 304">
                    <a:extLst>
                      <a:ext uri="{FF2B5EF4-FFF2-40B4-BE49-F238E27FC236}">
                        <a16:creationId xmlns:a16="http://schemas.microsoft.com/office/drawing/2014/main" id="{6E32E44D-6C3A-8843-B339-F5C5300AFFC4}"/>
                      </a:ext>
                    </a:extLst>
                  </p:cNvPr>
                  <p:cNvSpPr/>
                  <p:nvPr/>
                </p:nvSpPr>
                <p:spPr>
                  <a:xfrm>
                    <a:off x="7005386" y="2231600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0 h 71"/>
                      <a:gd name="connsiteX1" fmla="*/ 0 w 107"/>
                      <a:gd name="connsiteY1" fmla="*/ 71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0"/>
                        </a:moveTo>
                        <a:lnTo>
                          <a:pt x="0" y="71"/>
                        </a:lnTo>
                        <a:cubicBezTo>
                          <a:pt x="36" y="71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6" name="Freeform 305">
                    <a:extLst>
                      <a:ext uri="{FF2B5EF4-FFF2-40B4-BE49-F238E27FC236}">
                        <a16:creationId xmlns:a16="http://schemas.microsoft.com/office/drawing/2014/main" id="{41EE8B3F-30C4-F14E-8FB4-C19649A504E8}"/>
                      </a:ext>
                    </a:extLst>
                  </p:cNvPr>
                  <p:cNvSpPr/>
                  <p:nvPr/>
                </p:nvSpPr>
                <p:spPr>
                  <a:xfrm>
                    <a:off x="7038212" y="2228064"/>
                    <a:ext cx="107" cy="107"/>
                  </a:xfrm>
                  <a:custGeom>
                    <a:avLst/>
                    <a:gdLst>
                      <a:gd name="connsiteX0" fmla="*/ 0 w 107"/>
                      <a:gd name="connsiteY0" fmla="*/ 107 h 107"/>
                      <a:gd name="connsiteX1" fmla="*/ 0 w 107"/>
                      <a:gd name="connsiteY1" fmla="*/ 107 h 107"/>
                      <a:gd name="connsiteX2" fmla="*/ 107 w 107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107">
                        <a:moveTo>
                          <a:pt x="0" y="107"/>
                        </a:moveTo>
                        <a:lnTo>
                          <a:pt x="0" y="107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7" name="Freeform 306">
                    <a:extLst>
                      <a:ext uri="{FF2B5EF4-FFF2-40B4-BE49-F238E27FC236}">
                        <a16:creationId xmlns:a16="http://schemas.microsoft.com/office/drawing/2014/main" id="{FEBBA21A-CF20-B24E-9545-31450A273E53}"/>
                      </a:ext>
                    </a:extLst>
                  </p:cNvPr>
                  <p:cNvSpPr/>
                  <p:nvPr/>
                </p:nvSpPr>
                <p:spPr>
                  <a:xfrm>
                    <a:off x="6997185" y="2217620"/>
                    <a:ext cx="52931" cy="28034"/>
                  </a:xfrm>
                  <a:custGeom>
                    <a:avLst/>
                    <a:gdLst>
                      <a:gd name="connsiteX0" fmla="*/ 47813 w 52931"/>
                      <a:gd name="connsiteY0" fmla="*/ 18266 h 28034"/>
                      <a:gd name="connsiteX1" fmla="*/ 44456 w 52931"/>
                      <a:gd name="connsiteY1" fmla="*/ 12123 h 28034"/>
                      <a:gd name="connsiteX2" fmla="*/ 41027 w 52931"/>
                      <a:gd name="connsiteY2" fmla="*/ 10551 h 28034"/>
                      <a:gd name="connsiteX3" fmla="*/ 38526 w 52931"/>
                      <a:gd name="connsiteY3" fmla="*/ 10837 h 28034"/>
                      <a:gd name="connsiteX4" fmla="*/ 38812 w 52931"/>
                      <a:gd name="connsiteY4" fmla="*/ 9837 h 28034"/>
                      <a:gd name="connsiteX5" fmla="*/ 38133 w 52931"/>
                      <a:gd name="connsiteY5" fmla="*/ 9872 h 28034"/>
                      <a:gd name="connsiteX6" fmla="*/ 38276 w 52931"/>
                      <a:gd name="connsiteY6" fmla="*/ 9622 h 28034"/>
                      <a:gd name="connsiteX7" fmla="*/ 37312 w 52931"/>
                      <a:gd name="connsiteY7" fmla="*/ 9908 h 28034"/>
                      <a:gd name="connsiteX8" fmla="*/ 37455 w 52931"/>
                      <a:gd name="connsiteY8" fmla="*/ 9658 h 28034"/>
                      <a:gd name="connsiteX9" fmla="*/ 37097 w 52931"/>
                      <a:gd name="connsiteY9" fmla="*/ 9622 h 28034"/>
                      <a:gd name="connsiteX10" fmla="*/ 37312 w 52931"/>
                      <a:gd name="connsiteY10" fmla="*/ 9265 h 28034"/>
                      <a:gd name="connsiteX11" fmla="*/ 35812 w 52931"/>
                      <a:gd name="connsiteY11" fmla="*/ 9087 h 28034"/>
                      <a:gd name="connsiteX12" fmla="*/ 35347 w 52931"/>
                      <a:gd name="connsiteY12" fmla="*/ 10194 h 28034"/>
                      <a:gd name="connsiteX13" fmla="*/ 33704 w 52931"/>
                      <a:gd name="connsiteY13" fmla="*/ 8979 h 28034"/>
                      <a:gd name="connsiteX14" fmla="*/ 33811 w 52931"/>
                      <a:gd name="connsiteY14" fmla="*/ 8729 h 28034"/>
                      <a:gd name="connsiteX15" fmla="*/ 31132 w 52931"/>
                      <a:gd name="connsiteY15" fmla="*/ 8551 h 28034"/>
                      <a:gd name="connsiteX16" fmla="*/ 31418 w 52931"/>
                      <a:gd name="connsiteY16" fmla="*/ 7694 h 28034"/>
                      <a:gd name="connsiteX17" fmla="*/ 29525 w 52931"/>
                      <a:gd name="connsiteY17" fmla="*/ 10087 h 28034"/>
                      <a:gd name="connsiteX18" fmla="*/ 29847 w 52931"/>
                      <a:gd name="connsiteY18" fmla="*/ 8408 h 28034"/>
                      <a:gd name="connsiteX19" fmla="*/ 28811 w 52931"/>
                      <a:gd name="connsiteY19" fmla="*/ 9658 h 28034"/>
                      <a:gd name="connsiteX20" fmla="*/ 29061 w 52931"/>
                      <a:gd name="connsiteY20" fmla="*/ 9337 h 28034"/>
                      <a:gd name="connsiteX21" fmla="*/ 28275 w 52931"/>
                      <a:gd name="connsiteY21" fmla="*/ 9408 h 28034"/>
                      <a:gd name="connsiteX22" fmla="*/ 27703 w 52931"/>
                      <a:gd name="connsiteY22" fmla="*/ 11301 h 28034"/>
                      <a:gd name="connsiteX23" fmla="*/ 27954 w 52931"/>
                      <a:gd name="connsiteY23" fmla="*/ 9337 h 28034"/>
                      <a:gd name="connsiteX24" fmla="*/ 27382 w 52931"/>
                      <a:gd name="connsiteY24" fmla="*/ 10873 h 28034"/>
                      <a:gd name="connsiteX25" fmla="*/ 27561 w 52931"/>
                      <a:gd name="connsiteY25" fmla="*/ 6658 h 28034"/>
                      <a:gd name="connsiteX26" fmla="*/ 21917 w 52931"/>
                      <a:gd name="connsiteY26" fmla="*/ 5122 h 28034"/>
                      <a:gd name="connsiteX27" fmla="*/ 22310 w 52931"/>
                      <a:gd name="connsiteY27" fmla="*/ 3943 h 28034"/>
                      <a:gd name="connsiteX28" fmla="*/ 21417 w 52931"/>
                      <a:gd name="connsiteY28" fmla="*/ 4657 h 28034"/>
                      <a:gd name="connsiteX29" fmla="*/ 20917 w 52931"/>
                      <a:gd name="connsiteY29" fmla="*/ 5336 h 28034"/>
                      <a:gd name="connsiteX30" fmla="*/ 21274 w 52931"/>
                      <a:gd name="connsiteY30" fmla="*/ 4336 h 28034"/>
                      <a:gd name="connsiteX31" fmla="*/ 20703 w 52931"/>
                      <a:gd name="connsiteY31" fmla="*/ 4907 h 28034"/>
                      <a:gd name="connsiteX32" fmla="*/ 20988 w 52931"/>
                      <a:gd name="connsiteY32" fmla="*/ 3800 h 28034"/>
                      <a:gd name="connsiteX33" fmla="*/ 18810 w 52931"/>
                      <a:gd name="connsiteY33" fmla="*/ 3764 h 28034"/>
                      <a:gd name="connsiteX34" fmla="*/ 15595 w 52931"/>
                      <a:gd name="connsiteY34" fmla="*/ 3157 h 28034"/>
                      <a:gd name="connsiteX35" fmla="*/ 14773 w 52931"/>
                      <a:gd name="connsiteY35" fmla="*/ 1550 h 28034"/>
                      <a:gd name="connsiteX36" fmla="*/ 14273 w 52931"/>
                      <a:gd name="connsiteY36" fmla="*/ 371 h 28034"/>
                      <a:gd name="connsiteX37" fmla="*/ 13845 w 52931"/>
                      <a:gd name="connsiteY37" fmla="*/ 657 h 28034"/>
                      <a:gd name="connsiteX38" fmla="*/ 13845 w 52931"/>
                      <a:gd name="connsiteY38" fmla="*/ 157 h 28034"/>
                      <a:gd name="connsiteX39" fmla="*/ 13523 w 52931"/>
                      <a:gd name="connsiteY39" fmla="*/ 14 h 28034"/>
                      <a:gd name="connsiteX40" fmla="*/ 12130 w 52931"/>
                      <a:gd name="connsiteY40" fmla="*/ 86 h 28034"/>
                      <a:gd name="connsiteX41" fmla="*/ 7880 w 52931"/>
                      <a:gd name="connsiteY41" fmla="*/ 621 h 28034"/>
                      <a:gd name="connsiteX42" fmla="*/ 557 w 52931"/>
                      <a:gd name="connsiteY42" fmla="*/ 5372 h 28034"/>
                      <a:gd name="connsiteX43" fmla="*/ 164 w 52931"/>
                      <a:gd name="connsiteY43" fmla="*/ 5479 h 28034"/>
                      <a:gd name="connsiteX44" fmla="*/ 2272 w 52931"/>
                      <a:gd name="connsiteY44" fmla="*/ 7694 h 28034"/>
                      <a:gd name="connsiteX45" fmla="*/ 2200 w 52931"/>
                      <a:gd name="connsiteY45" fmla="*/ 9372 h 28034"/>
                      <a:gd name="connsiteX46" fmla="*/ 2022 w 52931"/>
                      <a:gd name="connsiteY46" fmla="*/ 9480 h 28034"/>
                      <a:gd name="connsiteX47" fmla="*/ 3593 w 52931"/>
                      <a:gd name="connsiteY47" fmla="*/ 11123 h 28034"/>
                      <a:gd name="connsiteX48" fmla="*/ 2807 w 52931"/>
                      <a:gd name="connsiteY48" fmla="*/ 11587 h 28034"/>
                      <a:gd name="connsiteX49" fmla="*/ 3343 w 52931"/>
                      <a:gd name="connsiteY49" fmla="*/ 12873 h 28034"/>
                      <a:gd name="connsiteX50" fmla="*/ 7272 w 52931"/>
                      <a:gd name="connsiteY50" fmla="*/ 13552 h 28034"/>
                      <a:gd name="connsiteX51" fmla="*/ 7022 w 52931"/>
                      <a:gd name="connsiteY51" fmla="*/ 13837 h 28034"/>
                      <a:gd name="connsiteX52" fmla="*/ 8344 w 52931"/>
                      <a:gd name="connsiteY52" fmla="*/ 13516 h 28034"/>
                      <a:gd name="connsiteX53" fmla="*/ 8201 w 52931"/>
                      <a:gd name="connsiteY53" fmla="*/ 13837 h 28034"/>
                      <a:gd name="connsiteX54" fmla="*/ 9916 w 52931"/>
                      <a:gd name="connsiteY54" fmla="*/ 13909 h 28034"/>
                      <a:gd name="connsiteX55" fmla="*/ 9451 w 52931"/>
                      <a:gd name="connsiteY55" fmla="*/ 14730 h 28034"/>
                      <a:gd name="connsiteX56" fmla="*/ 10201 w 52931"/>
                      <a:gd name="connsiteY56" fmla="*/ 14909 h 28034"/>
                      <a:gd name="connsiteX57" fmla="*/ 10058 w 52931"/>
                      <a:gd name="connsiteY57" fmla="*/ 14587 h 28034"/>
                      <a:gd name="connsiteX58" fmla="*/ 11059 w 52931"/>
                      <a:gd name="connsiteY58" fmla="*/ 15052 h 28034"/>
                      <a:gd name="connsiteX59" fmla="*/ 14238 w 52931"/>
                      <a:gd name="connsiteY59" fmla="*/ 12123 h 28034"/>
                      <a:gd name="connsiteX60" fmla="*/ 13916 w 52931"/>
                      <a:gd name="connsiteY60" fmla="*/ 13123 h 28034"/>
                      <a:gd name="connsiteX61" fmla="*/ 13023 w 52931"/>
                      <a:gd name="connsiteY61" fmla="*/ 14802 h 28034"/>
                      <a:gd name="connsiteX62" fmla="*/ 13737 w 52931"/>
                      <a:gd name="connsiteY62" fmla="*/ 15659 h 28034"/>
                      <a:gd name="connsiteX63" fmla="*/ 13309 w 52931"/>
                      <a:gd name="connsiteY63" fmla="*/ 16623 h 28034"/>
                      <a:gd name="connsiteX64" fmla="*/ 14809 w 52931"/>
                      <a:gd name="connsiteY64" fmla="*/ 16802 h 28034"/>
                      <a:gd name="connsiteX65" fmla="*/ 15309 w 52931"/>
                      <a:gd name="connsiteY65" fmla="*/ 18159 h 28034"/>
                      <a:gd name="connsiteX66" fmla="*/ 14988 w 52931"/>
                      <a:gd name="connsiteY66" fmla="*/ 19552 h 28034"/>
                      <a:gd name="connsiteX67" fmla="*/ 15809 w 52931"/>
                      <a:gd name="connsiteY67" fmla="*/ 18766 h 28034"/>
                      <a:gd name="connsiteX68" fmla="*/ 15381 w 52931"/>
                      <a:gd name="connsiteY68" fmla="*/ 20267 h 28034"/>
                      <a:gd name="connsiteX69" fmla="*/ 17202 w 52931"/>
                      <a:gd name="connsiteY69" fmla="*/ 21374 h 28034"/>
                      <a:gd name="connsiteX70" fmla="*/ 18595 w 52931"/>
                      <a:gd name="connsiteY70" fmla="*/ 19767 h 28034"/>
                      <a:gd name="connsiteX71" fmla="*/ 18309 w 52931"/>
                      <a:gd name="connsiteY71" fmla="*/ 21553 h 28034"/>
                      <a:gd name="connsiteX72" fmla="*/ 18274 w 52931"/>
                      <a:gd name="connsiteY72" fmla="*/ 21338 h 28034"/>
                      <a:gd name="connsiteX73" fmla="*/ 17845 w 52931"/>
                      <a:gd name="connsiteY73" fmla="*/ 22267 h 28034"/>
                      <a:gd name="connsiteX74" fmla="*/ 19310 w 52931"/>
                      <a:gd name="connsiteY74" fmla="*/ 22017 h 28034"/>
                      <a:gd name="connsiteX75" fmla="*/ 19452 w 52931"/>
                      <a:gd name="connsiteY75" fmla="*/ 21052 h 28034"/>
                      <a:gd name="connsiteX76" fmla="*/ 19774 w 52931"/>
                      <a:gd name="connsiteY76" fmla="*/ 21338 h 28034"/>
                      <a:gd name="connsiteX77" fmla="*/ 19381 w 52931"/>
                      <a:gd name="connsiteY77" fmla="*/ 22124 h 28034"/>
                      <a:gd name="connsiteX78" fmla="*/ 19774 w 52931"/>
                      <a:gd name="connsiteY78" fmla="*/ 22803 h 28034"/>
                      <a:gd name="connsiteX79" fmla="*/ 20060 w 52931"/>
                      <a:gd name="connsiteY79" fmla="*/ 21767 h 28034"/>
                      <a:gd name="connsiteX80" fmla="*/ 20453 w 52931"/>
                      <a:gd name="connsiteY80" fmla="*/ 22803 h 28034"/>
                      <a:gd name="connsiteX81" fmla="*/ 21096 w 52931"/>
                      <a:gd name="connsiteY81" fmla="*/ 21160 h 28034"/>
                      <a:gd name="connsiteX82" fmla="*/ 21738 w 52931"/>
                      <a:gd name="connsiteY82" fmla="*/ 23696 h 28034"/>
                      <a:gd name="connsiteX83" fmla="*/ 22417 w 52931"/>
                      <a:gd name="connsiteY83" fmla="*/ 22446 h 28034"/>
                      <a:gd name="connsiteX84" fmla="*/ 22060 w 52931"/>
                      <a:gd name="connsiteY84" fmla="*/ 23446 h 28034"/>
                      <a:gd name="connsiteX85" fmla="*/ 22310 w 52931"/>
                      <a:gd name="connsiteY85" fmla="*/ 24767 h 28034"/>
                      <a:gd name="connsiteX86" fmla="*/ 22024 w 52931"/>
                      <a:gd name="connsiteY86" fmla="*/ 25446 h 28034"/>
                      <a:gd name="connsiteX87" fmla="*/ 22917 w 52931"/>
                      <a:gd name="connsiteY87" fmla="*/ 23446 h 28034"/>
                      <a:gd name="connsiteX88" fmla="*/ 23846 w 52931"/>
                      <a:gd name="connsiteY88" fmla="*/ 23088 h 28034"/>
                      <a:gd name="connsiteX89" fmla="*/ 24632 w 52931"/>
                      <a:gd name="connsiteY89" fmla="*/ 21410 h 28034"/>
                      <a:gd name="connsiteX90" fmla="*/ 24203 w 52931"/>
                      <a:gd name="connsiteY90" fmla="*/ 22338 h 28034"/>
                      <a:gd name="connsiteX91" fmla="*/ 24596 w 52931"/>
                      <a:gd name="connsiteY91" fmla="*/ 22053 h 28034"/>
                      <a:gd name="connsiteX92" fmla="*/ 24274 w 52931"/>
                      <a:gd name="connsiteY92" fmla="*/ 23303 h 28034"/>
                      <a:gd name="connsiteX93" fmla="*/ 23703 w 52931"/>
                      <a:gd name="connsiteY93" fmla="*/ 24446 h 28034"/>
                      <a:gd name="connsiteX94" fmla="*/ 24739 w 52931"/>
                      <a:gd name="connsiteY94" fmla="*/ 22838 h 28034"/>
                      <a:gd name="connsiteX95" fmla="*/ 25132 w 52931"/>
                      <a:gd name="connsiteY95" fmla="*/ 24231 h 28034"/>
                      <a:gd name="connsiteX96" fmla="*/ 26132 w 52931"/>
                      <a:gd name="connsiteY96" fmla="*/ 23696 h 28034"/>
                      <a:gd name="connsiteX97" fmla="*/ 25310 w 52931"/>
                      <a:gd name="connsiteY97" fmla="*/ 26017 h 28034"/>
                      <a:gd name="connsiteX98" fmla="*/ 26346 w 52931"/>
                      <a:gd name="connsiteY98" fmla="*/ 25553 h 28034"/>
                      <a:gd name="connsiteX99" fmla="*/ 26275 w 52931"/>
                      <a:gd name="connsiteY99" fmla="*/ 25660 h 28034"/>
                      <a:gd name="connsiteX100" fmla="*/ 27882 w 52931"/>
                      <a:gd name="connsiteY100" fmla="*/ 26160 h 28034"/>
                      <a:gd name="connsiteX101" fmla="*/ 28918 w 52931"/>
                      <a:gd name="connsiteY101" fmla="*/ 24338 h 28034"/>
                      <a:gd name="connsiteX102" fmla="*/ 30811 w 52931"/>
                      <a:gd name="connsiteY102" fmla="*/ 23410 h 28034"/>
                      <a:gd name="connsiteX103" fmla="*/ 30597 w 52931"/>
                      <a:gd name="connsiteY103" fmla="*/ 24839 h 28034"/>
                      <a:gd name="connsiteX104" fmla="*/ 30418 w 52931"/>
                      <a:gd name="connsiteY104" fmla="*/ 25053 h 28034"/>
                      <a:gd name="connsiteX105" fmla="*/ 31347 w 52931"/>
                      <a:gd name="connsiteY105" fmla="*/ 25196 h 28034"/>
                      <a:gd name="connsiteX106" fmla="*/ 32847 w 52931"/>
                      <a:gd name="connsiteY106" fmla="*/ 23589 h 28034"/>
                      <a:gd name="connsiteX107" fmla="*/ 32597 w 52931"/>
                      <a:gd name="connsiteY107" fmla="*/ 24267 h 28034"/>
                      <a:gd name="connsiteX108" fmla="*/ 32097 w 52931"/>
                      <a:gd name="connsiteY108" fmla="*/ 25196 h 28034"/>
                      <a:gd name="connsiteX109" fmla="*/ 32490 w 52931"/>
                      <a:gd name="connsiteY109" fmla="*/ 24732 h 28034"/>
                      <a:gd name="connsiteX110" fmla="*/ 32383 w 52931"/>
                      <a:gd name="connsiteY110" fmla="*/ 24910 h 28034"/>
                      <a:gd name="connsiteX111" fmla="*/ 32811 w 52931"/>
                      <a:gd name="connsiteY111" fmla="*/ 24338 h 28034"/>
                      <a:gd name="connsiteX112" fmla="*/ 33061 w 52931"/>
                      <a:gd name="connsiteY112" fmla="*/ 23839 h 28034"/>
                      <a:gd name="connsiteX113" fmla="*/ 32776 w 52931"/>
                      <a:gd name="connsiteY113" fmla="*/ 25339 h 28034"/>
                      <a:gd name="connsiteX114" fmla="*/ 35276 w 52931"/>
                      <a:gd name="connsiteY114" fmla="*/ 24124 h 28034"/>
                      <a:gd name="connsiteX115" fmla="*/ 34026 w 52931"/>
                      <a:gd name="connsiteY115" fmla="*/ 25410 h 28034"/>
                      <a:gd name="connsiteX116" fmla="*/ 34419 w 52931"/>
                      <a:gd name="connsiteY116" fmla="*/ 25374 h 28034"/>
                      <a:gd name="connsiteX117" fmla="*/ 33668 w 52931"/>
                      <a:gd name="connsiteY117" fmla="*/ 25910 h 28034"/>
                      <a:gd name="connsiteX118" fmla="*/ 34490 w 52931"/>
                      <a:gd name="connsiteY118" fmla="*/ 26410 h 28034"/>
                      <a:gd name="connsiteX119" fmla="*/ 35169 w 52931"/>
                      <a:gd name="connsiteY119" fmla="*/ 25839 h 28034"/>
                      <a:gd name="connsiteX120" fmla="*/ 35062 w 52931"/>
                      <a:gd name="connsiteY120" fmla="*/ 25946 h 28034"/>
                      <a:gd name="connsiteX121" fmla="*/ 36062 w 52931"/>
                      <a:gd name="connsiteY121" fmla="*/ 25196 h 28034"/>
                      <a:gd name="connsiteX122" fmla="*/ 34526 w 52931"/>
                      <a:gd name="connsiteY122" fmla="*/ 26767 h 28034"/>
                      <a:gd name="connsiteX123" fmla="*/ 35597 w 52931"/>
                      <a:gd name="connsiteY123" fmla="*/ 26446 h 28034"/>
                      <a:gd name="connsiteX124" fmla="*/ 36455 w 52931"/>
                      <a:gd name="connsiteY124" fmla="*/ 25803 h 28034"/>
                      <a:gd name="connsiteX125" fmla="*/ 36169 w 52931"/>
                      <a:gd name="connsiteY125" fmla="*/ 26232 h 28034"/>
                      <a:gd name="connsiteX126" fmla="*/ 35062 w 52931"/>
                      <a:gd name="connsiteY126" fmla="*/ 26982 h 28034"/>
                      <a:gd name="connsiteX127" fmla="*/ 36740 w 52931"/>
                      <a:gd name="connsiteY127" fmla="*/ 26124 h 28034"/>
                      <a:gd name="connsiteX128" fmla="*/ 35383 w 52931"/>
                      <a:gd name="connsiteY128" fmla="*/ 26839 h 28034"/>
                      <a:gd name="connsiteX129" fmla="*/ 35597 w 52931"/>
                      <a:gd name="connsiteY129" fmla="*/ 26982 h 28034"/>
                      <a:gd name="connsiteX130" fmla="*/ 37776 w 52931"/>
                      <a:gd name="connsiteY130" fmla="*/ 25982 h 28034"/>
                      <a:gd name="connsiteX131" fmla="*/ 38348 w 52931"/>
                      <a:gd name="connsiteY131" fmla="*/ 26303 h 28034"/>
                      <a:gd name="connsiteX132" fmla="*/ 39419 w 52931"/>
                      <a:gd name="connsiteY132" fmla="*/ 25839 h 28034"/>
                      <a:gd name="connsiteX133" fmla="*/ 39276 w 52931"/>
                      <a:gd name="connsiteY133" fmla="*/ 26839 h 28034"/>
                      <a:gd name="connsiteX134" fmla="*/ 49492 w 52931"/>
                      <a:gd name="connsiteY134" fmla="*/ 27803 h 28034"/>
                      <a:gd name="connsiteX135" fmla="*/ 52135 w 52931"/>
                      <a:gd name="connsiteY135" fmla="*/ 25589 h 28034"/>
                      <a:gd name="connsiteX136" fmla="*/ 47813 w 52931"/>
                      <a:gd name="connsiteY136" fmla="*/ 18266 h 28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</a:cxnLst>
                    <a:rect l="l" t="t" r="r" b="b"/>
                    <a:pathLst>
                      <a:path w="52931" h="28034">
                        <a:moveTo>
                          <a:pt x="47813" y="18266"/>
                        </a:moveTo>
                        <a:cubicBezTo>
                          <a:pt x="46456" y="15623"/>
                          <a:pt x="47277" y="13087"/>
                          <a:pt x="44456" y="12123"/>
                        </a:cubicBezTo>
                        <a:cubicBezTo>
                          <a:pt x="43455" y="11051"/>
                          <a:pt x="42098" y="10837"/>
                          <a:pt x="41027" y="10551"/>
                        </a:cubicBezTo>
                        <a:cubicBezTo>
                          <a:pt x="39669" y="11801"/>
                          <a:pt x="39776" y="9837"/>
                          <a:pt x="38526" y="10837"/>
                        </a:cubicBezTo>
                        <a:lnTo>
                          <a:pt x="38812" y="9837"/>
                        </a:lnTo>
                        <a:cubicBezTo>
                          <a:pt x="38419" y="10194"/>
                          <a:pt x="38062" y="10408"/>
                          <a:pt x="38133" y="9872"/>
                        </a:cubicBezTo>
                        <a:lnTo>
                          <a:pt x="38276" y="9622"/>
                        </a:lnTo>
                        <a:cubicBezTo>
                          <a:pt x="37669" y="10194"/>
                          <a:pt x="37598" y="9658"/>
                          <a:pt x="37312" y="9908"/>
                        </a:cubicBezTo>
                        <a:lnTo>
                          <a:pt x="37455" y="9658"/>
                        </a:lnTo>
                        <a:lnTo>
                          <a:pt x="37097" y="9622"/>
                        </a:lnTo>
                        <a:lnTo>
                          <a:pt x="37312" y="9265"/>
                        </a:lnTo>
                        <a:cubicBezTo>
                          <a:pt x="36526" y="9765"/>
                          <a:pt x="36062" y="9622"/>
                          <a:pt x="35812" y="9087"/>
                        </a:cubicBezTo>
                        <a:lnTo>
                          <a:pt x="35347" y="10194"/>
                        </a:lnTo>
                        <a:cubicBezTo>
                          <a:pt x="35062" y="8551"/>
                          <a:pt x="33776" y="10765"/>
                          <a:pt x="33704" y="8979"/>
                        </a:cubicBezTo>
                        <a:lnTo>
                          <a:pt x="33811" y="8729"/>
                        </a:lnTo>
                        <a:cubicBezTo>
                          <a:pt x="31704" y="11337"/>
                          <a:pt x="33204" y="6122"/>
                          <a:pt x="31132" y="8551"/>
                        </a:cubicBezTo>
                        <a:cubicBezTo>
                          <a:pt x="31382" y="8229"/>
                          <a:pt x="31311" y="7944"/>
                          <a:pt x="31418" y="7694"/>
                        </a:cubicBezTo>
                        <a:cubicBezTo>
                          <a:pt x="30882" y="7872"/>
                          <a:pt x="30382" y="7872"/>
                          <a:pt x="29525" y="10087"/>
                        </a:cubicBezTo>
                        <a:cubicBezTo>
                          <a:pt x="29239" y="9944"/>
                          <a:pt x="29561" y="9301"/>
                          <a:pt x="29847" y="8408"/>
                        </a:cubicBezTo>
                        <a:cubicBezTo>
                          <a:pt x="29489" y="9372"/>
                          <a:pt x="29061" y="9694"/>
                          <a:pt x="28811" y="9658"/>
                        </a:cubicBezTo>
                        <a:lnTo>
                          <a:pt x="29061" y="9337"/>
                        </a:lnTo>
                        <a:lnTo>
                          <a:pt x="28275" y="9408"/>
                        </a:lnTo>
                        <a:lnTo>
                          <a:pt x="27703" y="11301"/>
                        </a:lnTo>
                        <a:cubicBezTo>
                          <a:pt x="27561" y="10623"/>
                          <a:pt x="28454" y="9015"/>
                          <a:pt x="27954" y="9337"/>
                        </a:cubicBezTo>
                        <a:lnTo>
                          <a:pt x="27382" y="10873"/>
                        </a:lnTo>
                        <a:cubicBezTo>
                          <a:pt x="27025" y="10408"/>
                          <a:pt x="27596" y="7944"/>
                          <a:pt x="27561" y="6658"/>
                        </a:cubicBezTo>
                        <a:cubicBezTo>
                          <a:pt x="25918" y="5301"/>
                          <a:pt x="22453" y="8444"/>
                          <a:pt x="21917" y="5122"/>
                        </a:cubicBezTo>
                        <a:lnTo>
                          <a:pt x="22310" y="3943"/>
                        </a:lnTo>
                        <a:cubicBezTo>
                          <a:pt x="22953" y="2264"/>
                          <a:pt x="20845" y="6229"/>
                          <a:pt x="21417" y="4657"/>
                        </a:cubicBezTo>
                        <a:lnTo>
                          <a:pt x="20917" y="5336"/>
                        </a:lnTo>
                        <a:cubicBezTo>
                          <a:pt x="20988" y="5015"/>
                          <a:pt x="21024" y="4657"/>
                          <a:pt x="21274" y="4336"/>
                        </a:cubicBezTo>
                        <a:cubicBezTo>
                          <a:pt x="21131" y="4193"/>
                          <a:pt x="21024" y="4479"/>
                          <a:pt x="20703" y="4907"/>
                        </a:cubicBezTo>
                        <a:lnTo>
                          <a:pt x="20988" y="3800"/>
                        </a:lnTo>
                        <a:cubicBezTo>
                          <a:pt x="20738" y="2729"/>
                          <a:pt x="19310" y="4479"/>
                          <a:pt x="18810" y="3764"/>
                        </a:cubicBezTo>
                        <a:cubicBezTo>
                          <a:pt x="19202" y="1336"/>
                          <a:pt x="16845" y="2622"/>
                          <a:pt x="15595" y="3157"/>
                        </a:cubicBezTo>
                        <a:cubicBezTo>
                          <a:pt x="14452" y="3979"/>
                          <a:pt x="14416" y="2693"/>
                          <a:pt x="14773" y="1550"/>
                        </a:cubicBezTo>
                        <a:cubicBezTo>
                          <a:pt x="15166" y="407"/>
                          <a:pt x="15738" y="-450"/>
                          <a:pt x="14273" y="371"/>
                        </a:cubicBezTo>
                        <a:cubicBezTo>
                          <a:pt x="14452" y="193"/>
                          <a:pt x="14023" y="514"/>
                          <a:pt x="13845" y="657"/>
                        </a:cubicBezTo>
                        <a:lnTo>
                          <a:pt x="13845" y="157"/>
                        </a:lnTo>
                        <a:cubicBezTo>
                          <a:pt x="13845" y="157"/>
                          <a:pt x="13809" y="50"/>
                          <a:pt x="13523" y="14"/>
                        </a:cubicBezTo>
                        <a:cubicBezTo>
                          <a:pt x="13416" y="-22"/>
                          <a:pt x="13059" y="14"/>
                          <a:pt x="12130" y="86"/>
                        </a:cubicBezTo>
                        <a:cubicBezTo>
                          <a:pt x="11237" y="193"/>
                          <a:pt x="9844" y="228"/>
                          <a:pt x="7880" y="621"/>
                        </a:cubicBezTo>
                        <a:cubicBezTo>
                          <a:pt x="5951" y="1121"/>
                          <a:pt x="3272" y="1871"/>
                          <a:pt x="557" y="5372"/>
                        </a:cubicBezTo>
                        <a:lnTo>
                          <a:pt x="164" y="5479"/>
                        </a:lnTo>
                        <a:cubicBezTo>
                          <a:pt x="-300" y="7194"/>
                          <a:pt x="164" y="8051"/>
                          <a:pt x="2272" y="7694"/>
                        </a:cubicBezTo>
                        <a:cubicBezTo>
                          <a:pt x="343" y="9158"/>
                          <a:pt x="2665" y="8694"/>
                          <a:pt x="2200" y="9372"/>
                        </a:cubicBezTo>
                        <a:lnTo>
                          <a:pt x="2022" y="9480"/>
                        </a:lnTo>
                        <a:cubicBezTo>
                          <a:pt x="3879" y="8979"/>
                          <a:pt x="1843" y="11766"/>
                          <a:pt x="3593" y="11123"/>
                        </a:cubicBezTo>
                        <a:cubicBezTo>
                          <a:pt x="3450" y="11230"/>
                          <a:pt x="2950" y="11694"/>
                          <a:pt x="2807" y="11587"/>
                        </a:cubicBezTo>
                        <a:cubicBezTo>
                          <a:pt x="3415" y="11730"/>
                          <a:pt x="4272" y="11801"/>
                          <a:pt x="3343" y="12873"/>
                        </a:cubicBezTo>
                        <a:cubicBezTo>
                          <a:pt x="4522" y="13552"/>
                          <a:pt x="5451" y="15087"/>
                          <a:pt x="7272" y="13552"/>
                        </a:cubicBezTo>
                        <a:lnTo>
                          <a:pt x="7022" y="13837"/>
                        </a:lnTo>
                        <a:cubicBezTo>
                          <a:pt x="8201" y="12801"/>
                          <a:pt x="7558" y="13944"/>
                          <a:pt x="8344" y="13516"/>
                        </a:cubicBezTo>
                        <a:cubicBezTo>
                          <a:pt x="8272" y="13694"/>
                          <a:pt x="8237" y="13766"/>
                          <a:pt x="8201" y="13837"/>
                        </a:cubicBezTo>
                        <a:cubicBezTo>
                          <a:pt x="9344" y="12801"/>
                          <a:pt x="9308" y="14302"/>
                          <a:pt x="9916" y="13909"/>
                        </a:cubicBezTo>
                        <a:lnTo>
                          <a:pt x="9451" y="14730"/>
                        </a:lnTo>
                        <a:lnTo>
                          <a:pt x="10201" y="14909"/>
                        </a:lnTo>
                        <a:lnTo>
                          <a:pt x="10058" y="14587"/>
                        </a:lnTo>
                        <a:cubicBezTo>
                          <a:pt x="11416" y="12409"/>
                          <a:pt x="9773" y="16266"/>
                          <a:pt x="11059" y="15052"/>
                        </a:cubicBezTo>
                        <a:cubicBezTo>
                          <a:pt x="11380" y="15587"/>
                          <a:pt x="14416" y="10801"/>
                          <a:pt x="14238" y="12123"/>
                        </a:cubicBezTo>
                        <a:cubicBezTo>
                          <a:pt x="14952" y="11158"/>
                          <a:pt x="13202" y="13766"/>
                          <a:pt x="13916" y="13123"/>
                        </a:cubicBezTo>
                        <a:cubicBezTo>
                          <a:pt x="13345" y="14337"/>
                          <a:pt x="13416" y="13801"/>
                          <a:pt x="13023" y="14802"/>
                        </a:cubicBezTo>
                        <a:cubicBezTo>
                          <a:pt x="13630" y="14409"/>
                          <a:pt x="12952" y="16302"/>
                          <a:pt x="13737" y="15659"/>
                        </a:cubicBezTo>
                        <a:lnTo>
                          <a:pt x="13309" y="16623"/>
                        </a:lnTo>
                        <a:cubicBezTo>
                          <a:pt x="14595" y="15123"/>
                          <a:pt x="13702" y="18302"/>
                          <a:pt x="14809" y="16802"/>
                        </a:cubicBezTo>
                        <a:cubicBezTo>
                          <a:pt x="15666" y="16230"/>
                          <a:pt x="13952" y="19802"/>
                          <a:pt x="15309" y="18159"/>
                        </a:cubicBezTo>
                        <a:lnTo>
                          <a:pt x="14988" y="19552"/>
                        </a:lnTo>
                        <a:cubicBezTo>
                          <a:pt x="15130" y="19874"/>
                          <a:pt x="15809" y="18052"/>
                          <a:pt x="15809" y="18766"/>
                        </a:cubicBezTo>
                        <a:cubicBezTo>
                          <a:pt x="15452" y="19588"/>
                          <a:pt x="15881" y="19552"/>
                          <a:pt x="15381" y="20267"/>
                        </a:cubicBezTo>
                        <a:cubicBezTo>
                          <a:pt x="15452" y="21803"/>
                          <a:pt x="17309" y="18909"/>
                          <a:pt x="17202" y="21374"/>
                        </a:cubicBezTo>
                        <a:cubicBezTo>
                          <a:pt x="17988" y="19838"/>
                          <a:pt x="18024" y="20945"/>
                          <a:pt x="18595" y="19767"/>
                        </a:cubicBezTo>
                        <a:cubicBezTo>
                          <a:pt x="18345" y="20481"/>
                          <a:pt x="19310" y="20195"/>
                          <a:pt x="18309" y="21553"/>
                        </a:cubicBezTo>
                        <a:cubicBezTo>
                          <a:pt x="18238" y="21660"/>
                          <a:pt x="18167" y="21624"/>
                          <a:pt x="18274" y="21338"/>
                        </a:cubicBezTo>
                        <a:lnTo>
                          <a:pt x="17845" y="22267"/>
                        </a:lnTo>
                        <a:cubicBezTo>
                          <a:pt x="17631" y="24267"/>
                          <a:pt x="19024" y="21588"/>
                          <a:pt x="19310" y="22017"/>
                        </a:cubicBezTo>
                        <a:cubicBezTo>
                          <a:pt x="19310" y="21660"/>
                          <a:pt x="19095" y="21695"/>
                          <a:pt x="19452" y="21052"/>
                        </a:cubicBezTo>
                        <a:lnTo>
                          <a:pt x="19774" y="21338"/>
                        </a:lnTo>
                        <a:lnTo>
                          <a:pt x="19381" y="22124"/>
                        </a:lnTo>
                        <a:lnTo>
                          <a:pt x="19774" y="22803"/>
                        </a:lnTo>
                        <a:lnTo>
                          <a:pt x="20060" y="21767"/>
                        </a:lnTo>
                        <a:cubicBezTo>
                          <a:pt x="20131" y="22374"/>
                          <a:pt x="19595" y="24124"/>
                          <a:pt x="20453" y="22803"/>
                        </a:cubicBezTo>
                        <a:cubicBezTo>
                          <a:pt x="20881" y="22053"/>
                          <a:pt x="20703" y="21374"/>
                          <a:pt x="21096" y="21160"/>
                        </a:cubicBezTo>
                        <a:cubicBezTo>
                          <a:pt x="21203" y="21981"/>
                          <a:pt x="21417" y="23231"/>
                          <a:pt x="21738" y="23696"/>
                        </a:cubicBezTo>
                        <a:cubicBezTo>
                          <a:pt x="22131" y="22553"/>
                          <a:pt x="22203" y="22624"/>
                          <a:pt x="22417" y="22446"/>
                        </a:cubicBezTo>
                        <a:lnTo>
                          <a:pt x="22060" y="23446"/>
                        </a:lnTo>
                        <a:cubicBezTo>
                          <a:pt x="23060" y="22267"/>
                          <a:pt x="21417" y="25660"/>
                          <a:pt x="22310" y="24767"/>
                        </a:cubicBezTo>
                        <a:lnTo>
                          <a:pt x="22024" y="25446"/>
                        </a:lnTo>
                        <a:lnTo>
                          <a:pt x="22917" y="23446"/>
                        </a:lnTo>
                        <a:cubicBezTo>
                          <a:pt x="24096" y="21660"/>
                          <a:pt x="22381" y="25553"/>
                          <a:pt x="23846" y="23088"/>
                        </a:cubicBezTo>
                        <a:cubicBezTo>
                          <a:pt x="23596" y="23195"/>
                          <a:pt x="24560" y="20910"/>
                          <a:pt x="24632" y="21410"/>
                        </a:cubicBezTo>
                        <a:lnTo>
                          <a:pt x="24203" y="22338"/>
                        </a:lnTo>
                        <a:cubicBezTo>
                          <a:pt x="24417" y="22195"/>
                          <a:pt x="24596" y="21803"/>
                          <a:pt x="24596" y="22053"/>
                        </a:cubicBezTo>
                        <a:cubicBezTo>
                          <a:pt x="24310" y="22517"/>
                          <a:pt x="24024" y="23410"/>
                          <a:pt x="24274" y="23303"/>
                        </a:cubicBezTo>
                        <a:lnTo>
                          <a:pt x="23703" y="24446"/>
                        </a:lnTo>
                        <a:lnTo>
                          <a:pt x="24739" y="22838"/>
                        </a:lnTo>
                        <a:cubicBezTo>
                          <a:pt x="24632" y="23946"/>
                          <a:pt x="25560" y="22838"/>
                          <a:pt x="25132" y="24231"/>
                        </a:cubicBezTo>
                        <a:cubicBezTo>
                          <a:pt x="25132" y="24231"/>
                          <a:pt x="25417" y="25089"/>
                          <a:pt x="26132" y="23696"/>
                        </a:cubicBezTo>
                        <a:cubicBezTo>
                          <a:pt x="25668" y="24553"/>
                          <a:pt x="25810" y="25017"/>
                          <a:pt x="25310" y="26017"/>
                        </a:cubicBezTo>
                        <a:cubicBezTo>
                          <a:pt x="25846" y="25053"/>
                          <a:pt x="26632" y="24410"/>
                          <a:pt x="26346" y="25553"/>
                        </a:cubicBezTo>
                        <a:lnTo>
                          <a:pt x="26275" y="25660"/>
                        </a:lnTo>
                        <a:cubicBezTo>
                          <a:pt x="26418" y="27017"/>
                          <a:pt x="27989" y="24589"/>
                          <a:pt x="27882" y="26160"/>
                        </a:cubicBezTo>
                        <a:cubicBezTo>
                          <a:pt x="28346" y="25053"/>
                          <a:pt x="28346" y="25767"/>
                          <a:pt x="28918" y="24338"/>
                        </a:cubicBezTo>
                        <a:cubicBezTo>
                          <a:pt x="30097" y="23231"/>
                          <a:pt x="28489" y="27625"/>
                          <a:pt x="30811" y="23410"/>
                        </a:cubicBezTo>
                        <a:cubicBezTo>
                          <a:pt x="31168" y="23303"/>
                          <a:pt x="30597" y="24553"/>
                          <a:pt x="30597" y="24839"/>
                        </a:cubicBezTo>
                        <a:lnTo>
                          <a:pt x="30418" y="25053"/>
                        </a:lnTo>
                        <a:cubicBezTo>
                          <a:pt x="31025" y="24910"/>
                          <a:pt x="31132" y="24946"/>
                          <a:pt x="31347" y="25196"/>
                        </a:cubicBezTo>
                        <a:cubicBezTo>
                          <a:pt x="31704" y="24874"/>
                          <a:pt x="32847" y="22981"/>
                          <a:pt x="32847" y="23589"/>
                        </a:cubicBezTo>
                        <a:cubicBezTo>
                          <a:pt x="32311" y="24303"/>
                          <a:pt x="32490" y="24231"/>
                          <a:pt x="32597" y="24267"/>
                        </a:cubicBezTo>
                        <a:cubicBezTo>
                          <a:pt x="32454" y="24338"/>
                          <a:pt x="32275" y="24624"/>
                          <a:pt x="32097" y="25196"/>
                        </a:cubicBezTo>
                        <a:cubicBezTo>
                          <a:pt x="32275" y="24981"/>
                          <a:pt x="32383" y="24839"/>
                          <a:pt x="32490" y="24732"/>
                        </a:cubicBezTo>
                        <a:cubicBezTo>
                          <a:pt x="32454" y="24803"/>
                          <a:pt x="32418" y="24839"/>
                          <a:pt x="32383" y="24910"/>
                        </a:cubicBezTo>
                        <a:cubicBezTo>
                          <a:pt x="32704" y="24732"/>
                          <a:pt x="32811" y="24482"/>
                          <a:pt x="32811" y="24338"/>
                        </a:cubicBezTo>
                        <a:cubicBezTo>
                          <a:pt x="32883" y="24231"/>
                          <a:pt x="32954" y="24053"/>
                          <a:pt x="33061" y="23839"/>
                        </a:cubicBezTo>
                        <a:cubicBezTo>
                          <a:pt x="32633" y="24910"/>
                          <a:pt x="33597" y="24053"/>
                          <a:pt x="32776" y="25339"/>
                        </a:cubicBezTo>
                        <a:cubicBezTo>
                          <a:pt x="33383" y="25303"/>
                          <a:pt x="34526" y="24267"/>
                          <a:pt x="35276" y="24124"/>
                        </a:cubicBezTo>
                        <a:cubicBezTo>
                          <a:pt x="34811" y="24767"/>
                          <a:pt x="34276" y="25231"/>
                          <a:pt x="34026" y="25410"/>
                        </a:cubicBezTo>
                        <a:lnTo>
                          <a:pt x="34419" y="25374"/>
                        </a:lnTo>
                        <a:cubicBezTo>
                          <a:pt x="33704" y="26232"/>
                          <a:pt x="33883" y="25767"/>
                          <a:pt x="33668" y="25910"/>
                        </a:cubicBezTo>
                        <a:cubicBezTo>
                          <a:pt x="32668" y="27446"/>
                          <a:pt x="35490" y="24946"/>
                          <a:pt x="34490" y="26410"/>
                        </a:cubicBezTo>
                        <a:lnTo>
                          <a:pt x="35169" y="25839"/>
                        </a:lnTo>
                        <a:lnTo>
                          <a:pt x="35062" y="25946"/>
                        </a:lnTo>
                        <a:cubicBezTo>
                          <a:pt x="35383" y="25625"/>
                          <a:pt x="35919" y="25231"/>
                          <a:pt x="36062" y="25196"/>
                        </a:cubicBezTo>
                        <a:cubicBezTo>
                          <a:pt x="35383" y="25874"/>
                          <a:pt x="34383" y="26732"/>
                          <a:pt x="34526" y="26767"/>
                        </a:cubicBezTo>
                        <a:cubicBezTo>
                          <a:pt x="33847" y="27446"/>
                          <a:pt x="35062" y="26660"/>
                          <a:pt x="35597" y="26446"/>
                        </a:cubicBezTo>
                        <a:cubicBezTo>
                          <a:pt x="35669" y="26303"/>
                          <a:pt x="36133" y="25982"/>
                          <a:pt x="36455" y="25803"/>
                        </a:cubicBezTo>
                        <a:cubicBezTo>
                          <a:pt x="36562" y="25839"/>
                          <a:pt x="35776" y="26446"/>
                          <a:pt x="36169" y="26232"/>
                        </a:cubicBezTo>
                        <a:lnTo>
                          <a:pt x="35062" y="26982"/>
                        </a:lnTo>
                        <a:cubicBezTo>
                          <a:pt x="36097" y="26267"/>
                          <a:pt x="36276" y="26374"/>
                          <a:pt x="36740" y="26124"/>
                        </a:cubicBezTo>
                        <a:cubicBezTo>
                          <a:pt x="35919" y="26660"/>
                          <a:pt x="35990" y="26482"/>
                          <a:pt x="35383" y="26839"/>
                        </a:cubicBezTo>
                        <a:cubicBezTo>
                          <a:pt x="35526" y="26946"/>
                          <a:pt x="35454" y="26875"/>
                          <a:pt x="35597" y="26982"/>
                        </a:cubicBezTo>
                        <a:cubicBezTo>
                          <a:pt x="36526" y="26660"/>
                          <a:pt x="36705" y="26410"/>
                          <a:pt x="37776" y="25982"/>
                        </a:cubicBezTo>
                        <a:cubicBezTo>
                          <a:pt x="38062" y="26017"/>
                          <a:pt x="39026" y="25839"/>
                          <a:pt x="38348" y="26303"/>
                        </a:cubicBezTo>
                        <a:lnTo>
                          <a:pt x="39419" y="25839"/>
                        </a:lnTo>
                        <a:cubicBezTo>
                          <a:pt x="40491" y="25874"/>
                          <a:pt x="40419" y="26303"/>
                          <a:pt x="39276" y="26839"/>
                        </a:cubicBezTo>
                        <a:cubicBezTo>
                          <a:pt x="44134" y="27625"/>
                          <a:pt x="47492" y="28446"/>
                          <a:pt x="49492" y="27803"/>
                        </a:cubicBezTo>
                        <a:cubicBezTo>
                          <a:pt x="51492" y="27232"/>
                          <a:pt x="52135" y="25589"/>
                          <a:pt x="52135" y="25589"/>
                        </a:cubicBezTo>
                        <a:cubicBezTo>
                          <a:pt x="54707" y="22338"/>
                          <a:pt x="50456" y="20624"/>
                          <a:pt x="47813" y="1826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4" name="Graphic 511">
                  <a:extLst>
                    <a:ext uri="{FF2B5EF4-FFF2-40B4-BE49-F238E27FC236}">
                      <a16:creationId xmlns:a16="http://schemas.microsoft.com/office/drawing/2014/main" id="{58E1EFDF-E114-1749-B990-BCB03EE2F81F}"/>
                    </a:ext>
                  </a:extLst>
                </p:cNvPr>
                <p:cNvGrpSpPr/>
                <p:nvPr/>
              </p:nvGrpSpPr>
              <p:grpSpPr>
                <a:xfrm>
                  <a:off x="7237487" y="1959573"/>
                  <a:ext cx="51420" cy="64435"/>
                  <a:chOff x="7237487" y="1959573"/>
                  <a:chExt cx="51420" cy="64435"/>
                </a:xfrm>
                <a:grpFill/>
              </p:grpSpPr>
              <p:sp>
                <p:nvSpPr>
                  <p:cNvPr id="300" name="Freeform 299">
                    <a:extLst>
                      <a:ext uri="{FF2B5EF4-FFF2-40B4-BE49-F238E27FC236}">
                        <a16:creationId xmlns:a16="http://schemas.microsoft.com/office/drawing/2014/main" id="{8DBD7BA6-68D7-9E45-9FBB-4E6BB21C53DE}"/>
                      </a:ext>
                    </a:extLst>
                  </p:cNvPr>
                  <p:cNvSpPr/>
                  <p:nvPr/>
                </p:nvSpPr>
                <p:spPr>
                  <a:xfrm>
                    <a:off x="7269598" y="2016323"/>
                    <a:ext cx="392" cy="357"/>
                  </a:xfrm>
                  <a:custGeom>
                    <a:avLst/>
                    <a:gdLst>
                      <a:gd name="connsiteX0" fmla="*/ 0 w 392"/>
                      <a:gd name="connsiteY0" fmla="*/ 357 h 357"/>
                      <a:gd name="connsiteX1" fmla="*/ 393 w 392"/>
                      <a:gd name="connsiteY1" fmla="*/ 0 h 357"/>
                      <a:gd name="connsiteX2" fmla="*/ 0 w 392"/>
                      <a:gd name="connsiteY2" fmla="*/ 357 h 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" h="357">
                        <a:moveTo>
                          <a:pt x="0" y="357"/>
                        </a:moveTo>
                        <a:lnTo>
                          <a:pt x="393" y="0"/>
                        </a:lnTo>
                        <a:cubicBezTo>
                          <a:pt x="179" y="107"/>
                          <a:pt x="0" y="214"/>
                          <a:pt x="0" y="35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1" name="Freeform 300">
                    <a:extLst>
                      <a:ext uri="{FF2B5EF4-FFF2-40B4-BE49-F238E27FC236}">
                        <a16:creationId xmlns:a16="http://schemas.microsoft.com/office/drawing/2014/main" id="{0B046ACD-0DB0-A44A-AD0B-DD89A8557BE5}"/>
                      </a:ext>
                    </a:extLst>
                  </p:cNvPr>
                  <p:cNvSpPr/>
                  <p:nvPr/>
                </p:nvSpPr>
                <p:spPr>
                  <a:xfrm>
                    <a:off x="7244166" y="1978390"/>
                    <a:ext cx="107" cy="35"/>
                  </a:xfrm>
                  <a:custGeom>
                    <a:avLst/>
                    <a:gdLst>
                      <a:gd name="connsiteX0" fmla="*/ 107 w 107"/>
                      <a:gd name="connsiteY0" fmla="*/ 0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107" y="0"/>
                        </a:moveTo>
                        <a:lnTo>
                          <a:pt x="0" y="36"/>
                        </a:lnTo>
                        <a:cubicBezTo>
                          <a:pt x="36" y="36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2" name="Freeform 301">
                    <a:extLst>
                      <a:ext uri="{FF2B5EF4-FFF2-40B4-BE49-F238E27FC236}">
                        <a16:creationId xmlns:a16="http://schemas.microsoft.com/office/drawing/2014/main" id="{76AD3F31-7F09-C84D-8A1F-B9966D23CEDD}"/>
                      </a:ext>
                    </a:extLst>
                  </p:cNvPr>
                  <p:cNvSpPr/>
                  <p:nvPr/>
                </p:nvSpPr>
                <p:spPr>
                  <a:xfrm>
                    <a:off x="7281064" y="2002750"/>
                    <a:ext cx="107" cy="35"/>
                  </a:xfrm>
                  <a:custGeom>
                    <a:avLst/>
                    <a:gdLst>
                      <a:gd name="connsiteX0" fmla="*/ 0 w 107"/>
                      <a:gd name="connsiteY0" fmla="*/ 0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0" y="0"/>
                        </a:moveTo>
                        <a:lnTo>
                          <a:pt x="0" y="36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3" name="Freeform 302">
                    <a:extLst>
                      <a:ext uri="{FF2B5EF4-FFF2-40B4-BE49-F238E27FC236}">
                        <a16:creationId xmlns:a16="http://schemas.microsoft.com/office/drawing/2014/main" id="{50A8A3EC-D2B9-344D-B414-D367BE6458CA}"/>
                      </a:ext>
                    </a:extLst>
                  </p:cNvPr>
                  <p:cNvSpPr/>
                  <p:nvPr/>
                </p:nvSpPr>
                <p:spPr>
                  <a:xfrm>
                    <a:off x="7237487" y="1959573"/>
                    <a:ext cx="51420" cy="64435"/>
                  </a:xfrm>
                  <a:custGeom>
                    <a:avLst/>
                    <a:gdLst>
                      <a:gd name="connsiteX0" fmla="*/ 47006 w 51420"/>
                      <a:gd name="connsiteY0" fmla="*/ 53749 h 64435"/>
                      <a:gd name="connsiteX1" fmla="*/ 46113 w 51420"/>
                      <a:gd name="connsiteY1" fmla="*/ 46749 h 64435"/>
                      <a:gd name="connsiteX2" fmla="*/ 43577 w 51420"/>
                      <a:gd name="connsiteY2" fmla="*/ 43177 h 64435"/>
                      <a:gd name="connsiteX3" fmla="*/ 41005 w 51420"/>
                      <a:gd name="connsiteY3" fmla="*/ 41712 h 64435"/>
                      <a:gd name="connsiteX4" fmla="*/ 41720 w 51420"/>
                      <a:gd name="connsiteY4" fmla="*/ 40962 h 64435"/>
                      <a:gd name="connsiteX5" fmla="*/ 41041 w 51420"/>
                      <a:gd name="connsiteY5" fmla="*/ 40426 h 64435"/>
                      <a:gd name="connsiteX6" fmla="*/ 41291 w 51420"/>
                      <a:gd name="connsiteY6" fmla="*/ 40284 h 64435"/>
                      <a:gd name="connsiteX7" fmla="*/ 40184 w 51420"/>
                      <a:gd name="connsiteY7" fmla="*/ 39783 h 64435"/>
                      <a:gd name="connsiteX8" fmla="*/ 40434 w 51420"/>
                      <a:gd name="connsiteY8" fmla="*/ 39641 h 64435"/>
                      <a:gd name="connsiteX9" fmla="*/ 40076 w 51420"/>
                      <a:gd name="connsiteY9" fmla="*/ 39319 h 64435"/>
                      <a:gd name="connsiteX10" fmla="*/ 40469 w 51420"/>
                      <a:gd name="connsiteY10" fmla="*/ 39176 h 64435"/>
                      <a:gd name="connsiteX11" fmla="*/ 38969 w 51420"/>
                      <a:gd name="connsiteY11" fmla="*/ 37783 h 64435"/>
                      <a:gd name="connsiteX12" fmla="*/ 37969 w 51420"/>
                      <a:gd name="connsiteY12" fmla="*/ 38498 h 64435"/>
                      <a:gd name="connsiteX13" fmla="*/ 36719 w 51420"/>
                      <a:gd name="connsiteY13" fmla="*/ 35819 h 64435"/>
                      <a:gd name="connsiteX14" fmla="*/ 36969 w 51420"/>
                      <a:gd name="connsiteY14" fmla="*/ 35676 h 64435"/>
                      <a:gd name="connsiteX15" fmla="*/ 34004 w 51420"/>
                      <a:gd name="connsiteY15" fmla="*/ 33033 h 64435"/>
                      <a:gd name="connsiteX16" fmla="*/ 34719 w 51420"/>
                      <a:gd name="connsiteY16" fmla="*/ 32425 h 64435"/>
                      <a:gd name="connsiteX17" fmla="*/ 31540 w 51420"/>
                      <a:gd name="connsiteY17" fmla="*/ 33033 h 64435"/>
                      <a:gd name="connsiteX18" fmla="*/ 32576 w 51420"/>
                      <a:gd name="connsiteY18" fmla="*/ 31640 h 64435"/>
                      <a:gd name="connsiteX19" fmla="*/ 30825 w 51420"/>
                      <a:gd name="connsiteY19" fmla="*/ 31961 h 64435"/>
                      <a:gd name="connsiteX20" fmla="*/ 31254 w 51420"/>
                      <a:gd name="connsiteY20" fmla="*/ 31854 h 64435"/>
                      <a:gd name="connsiteX21" fmla="*/ 30290 w 51420"/>
                      <a:gd name="connsiteY21" fmla="*/ 31211 h 64435"/>
                      <a:gd name="connsiteX22" fmla="*/ 28897 w 51420"/>
                      <a:gd name="connsiteY22" fmla="*/ 32640 h 64435"/>
                      <a:gd name="connsiteX23" fmla="*/ 29932 w 51420"/>
                      <a:gd name="connsiteY23" fmla="*/ 30854 h 64435"/>
                      <a:gd name="connsiteX24" fmla="*/ 28682 w 51420"/>
                      <a:gd name="connsiteY24" fmla="*/ 31890 h 64435"/>
                      <a:gd name="connsiteX25" fmla="*/ 30540 w 51420"/>
                      <a:gd name="connsiteY25" fmla="*/ 27818 h 64435"/>
                      <a:gd name="connsiteX26" fmla="*/ 25396 w 51420"/>
                      <a:gd name="connsiteY26" fmla="*/ 21281 h 64435"/>
                      <a:gd name="connsiteX27" fmla="*/ 26360 w 51420"/>
                      <a:gd name="connsiteY27" fmla="*/ 20531 h 64435"/>
                      <a:gd name="connsiteX28" fmla="*/ 25039 w 51420"/>
                      <a:gd name="connsiteY28" fmla="*/ 20317 h 64435"/>
                      <a:gd name="connsiteX29" fmla="*/ 24182 w 51420"/>
                      <a:gd name="connsiteY29" fmla="*/ 20460 h 64435"/>
                      <a:gd name="connsiteX30" fmla="*/ 25003 w 51420"/>
                      <a:gd name="connsiteY30" fmla="*/ 19781 h 64435"/>
                      <a:gd name="connsiteX31" fmla="*/ 24074 w 51420"/>
                      <a:gd name="connsiteY31" fmla="*/ 19710 h 64435"/>
                      <a:gd name="connsiteX32" fmla="*/ 24825 w 51420"/>
                      <a:gd name="connsiteY32" fmla="*/ 18817 h 64435"/>
                      <a:gd name="connsiteX33" fmla="*/ 22110 w 51420"/>
                      <a:gd name="connsiteY33" fmla="*/ 16173 h 64435"/>
                      <a:gd name="connsiteX34" fmla="*/ 17466 w 51420"/>
                      <a:gd name="connsiteY34" fmla="*/ 11351 h 64435"/>
                      <a:gd name="connsiteX35" fmla="*/ 12573 w 51420"/>
                      <a:gd name="connsiteY35" fmla="*/ 3779 h 64435"/>
                      <a:gd name="connsiteX36" fmla="*/ 11930 w 51420"/>
                      <a:gd name="connsiteY36" fmla="*/ 3922 h 64435"/>
                      <a:gd name="connsiteX37" fmla="*/ 9751 w 51420"/>
                      <a:gd name="connsiteY37" fmla="*/ 1850 h 64435"/>
                      <a:gd name="connsiteX38" fmla="*/ 7787 w 51420"/>
                      <a:gd name="connsiteY38" fmla="*/ 707 h 64435"/>
                      <a:gd name="connsiteX39" fmla="*/ 3179 w 51420"/>
                      <a:gd name="connsiteY39" fmla="*/ 207 h 64435"/>
                      <a:gd name="connsiteX40" fmla="*/ 464 w 51420"/>
                      <a:gd name="connsiteY40" fmla="*/ 3815 h 64435"/>
                      <a:gd name="connsiteX41" fmla="*/ 179 w 51420"/>
                      <a:gd name="connsiteY41" fmla="*/ 12637 h 64435"/>
                      <a:gd name="connsiteX42" fmla="*/ 0 w 51420"/>
                      <a:gd name="connsiteY42" fmla="*/ 12994 h 64435"/>
                      <a:gd name="connsiteX43" fmla="*/ 1822 w 51420"/>
                      <a:gd name="connsiteY43" fmla="*/ 13137 h 64435"/>
                      <a:gd name="connsiteX44" fmla="*/ 1893 w 51420"/>
                      <a:gd name="connsiteY44" fmla="*/ 14495 h 64435"/>
                      <a:gd name="connsiteX45" fmla="*/ 1750 w 51420"/>
                      <a:gd name="connsiteY45" fmla="*/ 14638 h 64435"/>
                      <a:gd name="connsiteX46" fmla="*/ 3036 w 51420"/>
                      <a:gd name="connsiteY46" fmla="*/ 15638 h 64435"/>
                      <a:gd name="connsiteX47" fmla="*/ 2286 w 51420"/>
                      <a:gd name="connsiteY47" fmla="*/ 16173 h 64435"/>
                      <a:gd name="connsiteX48" fmla="*/ 2536 w 51420"/>
                      <a:gd name="connsiteY48" fmla="*/ 17245 h 64435"/>
                      <a:gd name="connsiteX49" fmla="*/ 6036 w 51420"/>
                      <a:gd name="connsiteY49" fmla="*/ 18316 h 64435"/>
                      <a:gd name="connsiteX50" fmla="*/ 5715 w 51420"/>
                      <a:gd name="connsiteY50" fmla="*/ 18531 h 64435"/>
                      <a:gd name="connsiteX51" fmla="*/ 7108 w 51420"/>
                      <a:gd name="connsiteY51" fmla="*/ 18674 h 64435"/>
                      <a:gd name="connsiteX52" fmla="*/ 6858 w 51420"/>
                      <a:gd name="connsiteY52" fmla="*/ 18924 h 64435"/>
                      <a:gd name="connsiteX53" fmla="*/ 8573 w 51420"/>
                      <a:gd name="connsiteY53" fmla="*/ 19745 h 64435"/>
                      <a:gd name="connsiteX54" fmla="*/ 7822 w 51420"/>
                      <a:gd name="connsiteY54" fmla="*/ 20317 h 64435"/>
                      <a:gd name="connsiteX55" fmla="*/ 8537 w 51420"/>
                      <a:gd name="connsiteY55" fmla="*/ 20924 h 64435"/>
                      <a:gd name="connsiteX56" fmla="*/ 8501 w 51420"/>
                      <a:gd name="connsiteY56" fmla="*/ 20531 h 64435"/>
                      <a:gd name="connsiteX57" fmla="*/ 9323 w 51420"/>
                      <a:gd name="connsiteY57" fmla="*/ 21603 h 64435"/>
                      <a:gd name="connsiteX58" fmla="*/ 13823 w 51420"/>
                      <a:gd name="connsiteY58" fmla="*/ 20960 h 64435"/>
                      <a:gd name="connsiteX59" fmla="*/ 13073 w 51420"/>
                      <a:gd name="connsiteY59" fmla="*/ 21710 h 64435"/>
                      <a:gd name="connsiteX60" fmla="*/ 11430 w 51420"/>
                      <a:gd name="connsiteY60" fmla="*/ 22674 h 64435"/>
                      <a:gd name="connsiteX61" fmla="*/ 11787 w 51420"/>
                      <a:gd name="connsiteY61" fmla="*/ 24067 h 64435"/>
                      <a:gd name="connsiteX62" fmla="*/ 10930 w 51420"/>
                      <a:gd name="connsiteY62" fmla="*/ 24675 h 64435"/>
                      <a:gd name="connsiteX63" fmla="*/ 12359 w 51420"/>
                      <a:gd name="connsiteY63" fmla="*/ 26067 h 64435"/>
                      <a:gd name="connsiteX64" fmla="*/ 12180 w 51420"/>
                      <a:gd name="connsiteY64" fmla="*/ 27782 h 64435"/>
                      <a:gd name="connsiteX65" fmla="*/ 11180 w 51420"/>
                      <a:gd name="connsiteY65" fmla="*/ 28818 h 64435"/>
                      <a:gd name="connsiteX66" fmla="*/ 12430 w 51420"/>
                      <a:gd name="connsiteY66" fmla="*/ 28818 h 64435"/>
                      <a:gd name="connsiteX67" fmla="*/ 11251 w 51420"/>
                      <a:gd name="connsiteY67" fmla="*/ 29889 h 64435"/>
                      <a:gd name="connsiteX68" fmla="*/ 12573 w 51420"/>
                      <a:gd name="connsiteY68" fmla="*/ 32675 h 64435"/>
                      <a:gd name="connsiteX69" fmla="*/ 14823 w 51420"/>
                      <a:gd name="connsiteY69" fmla="*/ 32497 h 64435"/>
                      <a:gd name="connsiteX70" fmla="*/ 13680 w 51420"/>
                      <a:gd name="connsiteY70" fmla="*/ 33926 h 64435"/>
                      <a:gd name="connsiteX71" fmla="*/ 13752 w 51420"/>
                      <a:gd name="connsiteY71" fmla="*/ 33676 h 64435"/>
                      <a:gd name="connsiteX72" fmla="*/ 12859 w 51420"/>
                      <a:gd name="connsiteY72" fmla="*/ 34176 h 64435"/>
                      <a:gd name="connsiteX73" fmla="*/ 14645 w 51420"/>
                      <a:gd name="connsiteY73" fmla="*/ 35461 h 64435"/>
                      <a:gd name="connsiteX74" fmla="*/ 15252 w 51420"/>
                      <a:gd name="connsiteY74" fmla="*/ 34676 h 64435"/>
                      <a:gd name="connsiteX75" fmla="*/ 15538 w 51420"/>
                      <a:gd name="connsiteY75" fmla="*/ 35319 h 64435"/>
                      <a:gd name="connsiteX76" fmla="*/ 14752 w 51420"/>
                      <a:gd name="connsiteY76" fmla="*/ 35676 h 64435"/>
                      <a:gd name="connsiteX77" fmla="*/ 14966 w 51420"/>
                      <a:gd name="connsiteY77" fmla="*/ 36855 h 64435"/>
                      <a:gd name="connsiteX78" fmla="*/ 15752 w 51420"/>
                      <a:gd name="connsiteY78" fmla="*/ 36104 h 64435"/>
                      <a:gd name="connsiteX79" fmla="*/ 15823 w 51420"/>
                      <a:gd name="connsiteY79" fmla="*/ 37676 h 64435"/>
                      <a:gd name="connsiteX80" fmla="*/ 17288 w 51420"/>
                      <a:gd name="connsiteY80" fmla="*/ 36676 h 64435"/>
                      <a:gd name="connsiteX81" fmla="*/ 17359 w 51420"/>
                      <a:gd name="connsiteY81" fmla="*/ 40212 h 64435"/>
                      <a:gd name="connsiteX82" fmla="*/ 18645 w 51420"/>
                      <a:gd name="connsiteY82" fmla="*/ 39533 h 64435"/>
                      <a:gd name="connsiteX83" fmla="*/ 17859 w 51420"/>
                      <a:gd name="connsiteY83" fmla="*/ 40212 h 64435"/>
                      <a:gd name="connsiteX84" fmla="*/ 17609 w 51420"/>
                      <a:gd name="connsiteY84" fmla="*/ 41677 h 64435"/>
                      <a:gd name="connsiteX85" fmla="*/ 17002 w 51420"/>
                      <a:gd name="connsiteY85" fmla="*/ 42070 h 64435"/>
                      <a:gd name="connsiteX86" fmla="*/ 18824 w 51420"/>
                      <a:gd name="connsiteY86" fmla="*/ 40855 h 64435"/>
                      <a:gd name="connsiteX87" fmla="*/ 20003 w 51420"/>
                      <a:gd name="connsiteY87" fmla="*/ 41284 h 64435"/>
                      <a:gd name="connsiteX88" fmla="*/ 21610 w 51420"/>
                      <a:gd name="connsiteY88" fmla="*/ 40319 h 64435"/>
                      <a:gd name="connsiteX89" fmla="*/ 20753 w 51420"/>
                      <a:gd name="connsiteY89" fmla="*/ 40855 h 64435"/>
                      <a:gd name="connsiteX90" fmla="*/ 21324 w 51420"/>
                      <a:gd name="connsiteY90" fmla="*/ 40927 h 64435"/>
                      <a:gd name="connsiteX91" fmla="*/ 20431 w 51420"/>
                      <a:gd name="connsiteY91" fmla="*/ 41891 h 64435"/>
                      <a:gd name="connsiteX92" fmla="*/ 19324 w 51420"/>
                      <a:gd name="connsiteY92" fmla="*/ 42498 h 64435"/>
                      <a:gd name="connsiteX93" fmla="*/ 21110 w 51420"/>
                      <a:gd name="connsiteY93" fmla="*/ 41819 h 64435"/>
                      <a:gd name="connsiteX94" fmla="*/ 20967 w 51420"/>
                      <a:gd name="connsiteY94" fmla="*/ 43534 h 64435"/>
                      <a:gd name="connsiteX95" fmla="*/ 22324 w 51420"/>
                      <a:gd name="connsiteY95" fmla="*/ 43963 h 64435"/>
                      <a:gd name="connsiteX96" fmla="*/ 20431 w 51420"/>
                      <a:gd name="connsiteY96" fmla="*/ 45534 h 64435"/>
                      <a:gd name="connsiteX97" fmla="*/ 21788 w 51420"/>
                      <a:gd name="connsiteY97" fmla="*/ 46034 h 64435"/>
                      <a:gd name="connsiteX98" fmla="*/ 21646 w 51420"/>
                      <a:gd name="connsiteY98" fmla="*/ 46070 h 64435"/>
                      <a:gd name="connsiteX99" fmla="*/ 23289 w 51420"/>
                      <a:gd name="connsiteY99" fmla="*/ 48213 h 64435"/>
                      <a:gd name="connsiteX100" fmla="*/ 25217 w 51420"/>
                      <a:gd name="connsiteY100" fmla="*/ 47356 h 64435"/>
                      <a:gd name="connsiteX101" fmla="*/ 27753 w 51420"/>
                      <a:gd name="connsiteY101" fmla="*/ 48320 h 64435"/>
                      <a:gd name="connsiteX102" fmla="*/ 26968 w 51420"/>
                      <a:gd name="connsiteY102" fmla="*/ 49678 h 64435"/>
                      <a:gd name="connsiteX103" fmla="*/ 26682 w 51420"/>
                      <a:gd name="connsiteY103" fmla="*/ 49713 h 64435"/>
                      <a:gd name="connsiteX104" fmla="*/ 27825 w 51420"/>
                      <a:gd name="connsiteY104" fmla="*/ 50999 h 64435"/>
                      <a:gd name="connsiteX105" fmla="*/ 30147 w 51420"/>
                      <a:gd name="connsiteY105" fmla="*/ 50749 h 64435"/>
                      <a:gd name="connsiteX106" fmla="*/ 29647 w 51420"/>
                      <a:gd name="connsiteY106" fmla="*/ 51321 h 64435"/>
                      <a:gd name="connsiteX107" fmla="*/ 28754 w 51420"/>
                      <a:gd name="connsiteY107" fmla="*/ 51928 h 64435"/>
                      <a:gd name="connsiteX108" fmla="*/ 29325 w 51420"/>
                      <a:gd name="connsiteY108" fmla="*/ 51785 h 64435"/>
                      <a:gd name="connsiteX109" fmla="*/ 29147 w 51420"/>
                      <a:gd name="connsiteY109" fmla="*/ 51892 h 64435"/>
                      <a:gd name="connsiteX110" fmla="*/ 29825 w 51420"/>
                      <a:gd name="connsiteY110" fmla="*/ 51678 h 64435"/>
                      <a:gd name="connsiteX111" fmla="*/ 30290 w 51420"/>
                      <a:gd name="connsiteY111" fmla="*/ 51356 h 64435"/>
                      <a:gd name="connsiteX112" fmla="*/ 29504 w 51420"/>
                      <a:gd name="connsiteY112" fmla="*/ 52964 h 64435"/>
                      <a:gd name="connsiteX113" fmla="*/ 32933 w 51420"/>
                      <a:gd name="connsiteY113" fmla="*/ 54214 h 64435"/>
                      <a:gd name="connsiteX114" fmla="*/ 31183 w 51420"/>
                      <a:gd name="connsiteY114" fmla="*/ 54642 h 64435"/>
                      <a:gd name="connsiteX115" fmla="*/ 31683 w 51420"/>
                      <a:gd name="connsiteY115" fmla="*/ 55071 h 64435"/>
                      <a:gd name="connsiteX116" fmla="*/ 30682 w 51420"/>
                      <a:gd name="connsiteY116" fmla="*/ 54964 h 64435"/>
                      <a:gd name="connsiteX117" fmla="*/ 31790 w 51420"/>
                      <a:gd name="connsiteY117" fmla="*/ 57000 h 64435"/>
                      <a:gd name="connsiteX118" fmla="*/ 32683 w 51420"/>
                      <a:gd name="connsiteY118" fmla="*/ 56821 h 64435"/>
                      <a:gd name="connsiteX119" fmla="*/ 32576 w 51420"/>
                      <a:gd name="connsiteY119" fmla="*/ 56928 h 64435"/>
                      <a:gd name="connsiteX120" fmla="*/ 33861 w 51420"/>
                      <a:gd name="connsiteY120" fmla="*/ 56750 h 64435"/>
                      <a:gd name="connsiteX121" fmla="*/ 31968 w 51420"/>
                      <a:gd name="connsiteY121" fmla="*/ 57964 h 64435"/>
                      <a:gd name="connsiteX122" fmla="*/ 33397 w 51420"/>
                      <a:gd name="connsiteY122" fmla="*/ 58857 h 64435"/>
                      <a:gd name="connsiteX123" fmla="*/ 34361 w 51420"/>
                      <a:gd name="connsiteY123" fmla="*/ 58429 h 64435"/>
                      <a:gd name="connsiteX124" fmla="*/ 34040 w 51420"/>
                      <a:gd name="connsiteY124" fmla="*/ 59072 h 64435"/>
                      <a:gd name="connsiteX125" fmla="*/ 32790 w 51420"/>
                      <a:gd name="connsiteY125" fmla="*/ 59536 h 64435"/>
                      <a:gd name="connsiteX126" fmla="*/ 34754 w 51420"/>
                      <a:gd name="connsiteY126" fmla="*/ 59500 h 64435"/>
                      <a:gd name="connsiteX127" fmla="*/ 33147 w 51420"/>
                      <a:gd name="connsiteY127" fmla="*/ 59679 h 64435"/>
                      <a:gd name="connsiteX128" fmla="*/ 33719 w 51420"/>
                      <a:gd name="connsiteY128" fmla="*/ 60750 h 64435"/>
                      <a:gd name="connsiteX129" fmla="*/ 36040 w 51420"/>
                      <a:gd name="connsiteY129" fmla="*/ 60143 h 64435"/>
                      <a:gd name="connsiteX130" fmla="*/ 36755 w 51420"/>
                      <a:gd name="connsiteY130" fmla="*/ 61251 h 64435"/>
                      <a:gd name="connsiteX131" fmla="*/ 37826 w 51420"/>
                      <a:gd name="connsiteY131" fmla="*/ 60786 h 64435"/>
                      <a:gd name="connsiteX132" fmla="*/ 37862 w 51420"/>
                      <a:gd name="connsiteY132" fmla="*/ 62572 h 64435"/>
                      <a:gd name="connsiteX133" fmla="*/ 48363 w 51420"/>
                      <a:gd name="connsiteY133" fmla="*/ 64036 h 64435"/>
                      <a:gd name="connsiteX134" fmla="*/ 50935 w 51420"/>
                      <a:gd name="connsiteY134" fmla="*/ 61429 h 64435"/>
                      <a:gd name="connsiteX135" fmla="*/ 47006 w 51420"/>
                      <a:gd name="connsiteY135" fmla="*/ 53749 h 64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51420" h="64435">
                        <a:moveTo>
                          <a:pt x="47006" y="53749"/>
                        </a:moveTo>
                        <a:cubicBezTo>
                          <a:pt x="46506" y="50785"/>
                          <a:pt x="48256" y="49106"/>
                          <a:pt x="46113" y="46749"/>
                        </a:cubicBezTo>
                        <a:cubicBezTo>
                          <a:pt x="45649" y="45356"/>
                          <a:pt x="44470" y="44248"/>
                          <a:pt x="43577" y="43177"/>
                        </a:cubicBezTo>
                        <a:cubicBezTo>
                          <a:pt x="41720" y="43463"/>
                          <a:pt x="42648" y="41641"/>
                          <a:pt x="41005" y="41712"/>
                        </a:cubicBezTo>
                        <a:lnTo>
                          <a:pt x="41720" y="40962"/>
                        </a:lnTo>
                        <a:cubicBezTo>
                          <a:pt x="41148" y="40998"/>
                          <a:pt x="40684" y="40927"/>
                          <a:pt x="41041" y="40426"/>
                        </a:cubicBezTo>
                        <a:lnTo>
                          <a:pt x="41291" y="40284"/>
                        </a:lnTo>
                        <a:cubicBezTo>
                          <a:pt x="40434" y="40355"/>
                          <a:pt x="40612" y="39748"/>
                          <a:pt x="40184" y="39783"/>
                        </a:cubicBezTo>
                        <a:lnTo>
                          <a:pt x="40434" y="39641"/>
                        </a:lnTo>
                        <a:lnTo>
                          <a:pt x="40076" y="39319"/>
                        </a:lnTo>
                        <a:lnTo>
                          <a:pt x="40469" y="39176"/>
                        </a:lnTo>
                        <a:cubicBezTo>
                          <a:pt x="39434" y="39033"/>
                          <a:pt x="39005" y="38498"/>
                          <a:pt x="38969" y="37783"/>
                        </a:cubicBezTo>
                        <a:lnTo>
                          <a:pt x="37969" y="38498"/>
                        </a:lnTo>
                        <a:cubicBezTo>
                          <a:pt x="38398" y="36640"/>
                          <a:pt x="36040" y="37676"/>
                          <a:pt x="36719" y="35819"/>
                        </a:cubicBezTo>
                        <a:lnTo>
                          <a:pt x="36969" y="35676"/>
                        </a:lnTo>
                        <a:cubicBezTo>
                          <a:pt x="33504" y="36319"/>
                          <a:pt x="37398" y="32461"/>
                          <a:pt x="34004" y="33033"/>
                        </a:cubicBezTo>
                        <a:cubicBezTo>
                          <a:pt x="34433" y="32961"/>
                          <a:pt x="34469" y="32604"/>
                          <a:pt x="34719" y="32425"/>
                        </a:cubicBezTo>
                        <a:cubicBezTo>
                          <a:pt x="34004" y="32068"/>
                          <a:pt x="33433" y="31568"/>
                          <a:pt x="31540" y="33033"/>
                        </a:cubicBezTo>
                        <a:cubicBezTo>
                          <a:pt x="31254" y="32604"/>
                          <a:pt x="31861" y="32247"/>
                          <a:pt x="32576" y="31640"/>
                        </a:cubicBezTo>
                        <a:cubicBezTo>
                          <a:pt x="31754" y="32283"/>
                          <a:pt x="31147" y="32211"/>
                          <a:pt x="30825" y="31961"/>
                        </a:cubicBezTo>
                        <a:lnTo>
                          <a:pt x="31254" y="31854"/>
                        </a:lnTo>
                        <a:lnTo>
                          <a:pt x="30290" y="31211"/>
                        </a:lnTo>
                        <a:lnTo>
                          <a:pt x="28897" y="32640"/>
                        </a:lnTo>
                        <a:cubicBezTo>
                          <a:pt x="28968" y="31818"/>
                          <a:pt x="30682" y="30997"/>
                          <a:pt x="29932" y="30854"/>
                        </a:cubicBezTo>
                        <a:lnTo>
                          <a:pt x="28682" y="31890"/>
                        </a:lnTo>
                        <a:cubicBezTo>
                          <a:pt x="28468" y="31140"/>
                          <a:pt x="29861" y="28961"/>
                          <a:pt x="30540" y="27818"/>
                        </a:cubicBezTo>
                        <a:cubicBezTo>
                          <a:pt x="29789" y="25818"/>
                          <a:pt x="24467" y="25210"/>
                          <a:pt x="25396" y="21281"/>
                        </a:cubicBezTo>
                        <a:lnTo>
                          <a:pt x="26360" y="20531"/>
                        </a:lnTo>
                        <a:cubicBezTo>
                          <a:pt x="27861" y="19531"/>
                          <a:pt x="23682" y="21281"/>
                          <a:pt x="25039" y="20317"/>
                        </a:cubicBezTo>
                        <a:lnTo>
                          <a:pt x="24182" y="20460"/>
                        </a:lnTo>
                        <a:cubicBezTo>
                          <a:pt x="24396" y="20210"/>
                          <a:pt x="24575" y="19852"/>
                          <a:pt x="25003" y="19781"/>
                        </a:cubicBezTo>
                        <a:cubicBezTo>
                          <a:pt x="24896" y="19460"/>
                          <a:pt x="24646" y="19638"/>
                          <a:pt x="24074" y="19710"/>
                        </a:cubicBezTo>
                        <a:lnTo>
                          <a:pt x="24825" y="18817"/>
                        </a:lnTo>
                        <a:cubicBezTo>
                          <a:pt x="24896" y="17281"/>
                          <a:pt x="22467" y="17531"/>
                          <a:pt x="22110" y="16173"/>
                        </a:cubicBezTo>
                        <a:cubicBezTo>
                          <a:pt x="23146" y="13566"/>
                          <a:pt x="19538" y="12066"/>
                          <a:pt x="17466" y="11351"/>
                        </a:cubicBezTo>
                        <a:cubicBezTo>
                          <a:pt x="13895" y="11066"/>
                          <a:pt x="17181" y="3886"/>
                          <a:pt x="12573" y="3779"/>
                        </a:cubicBezTo>
                        <a:cubicBezTo>
                          <a:pt x="12680" y="3529"/>
                          <a:pt x="12073" y="3779"/>
                          <a:pt x="11930" y="3922"/>
                        </a:cubicBezTo>
                        <a:cubicBezTo>
                          <a:pt x="11216" y="3208"/>
                          <a:pt x="10644" y="2529"/>
                          <a:pt x="9751" y="1850"/>
                        </a:cubicBezTo>
                        <a:cubicBezTo>
                          <a:pt x="9751" y="1850"/>
                          <a:pt x="8965" y="1243"/>
                          <a:pt x="7787" y="707"/>
                        </a:cubicBezTo>
                        <a:cubicBezTo>
                          <a:pt x="6429" y="207"/>
                          <a:pt x="4822" y="-293"/>
                          <a:pt x="3179" y="207"/>
                        </a:cubicBezTo>
                        <a:cubicBezTo>
                          <a:pt x="1572" y="636"/>
                          <a:pt x="607" y="1743"/>
                          <a:pt x="464" y="3815"/>
                        </a:cubicBezTo>
                        <a:cubicBezTo>
                          <a:pt x="250" y="5886"/>
                          <a:pt x="893" y="8780"/>
                          <a:pt x="179" y="12637"/>
                        </a:cubicBezTo>
                        <a:lnTo>
                          <a:pt x="0" y="12994"/>
                        </a:lnTo>
                        <a:cubicBezTo>
                          <a:pt x="71" y="13995"/>
                          <a:pt x="214" y="14495"/>
                          <a:pt x="1822" y="13137"/>
                        </a:cubicBezTo>
                        <a:cubicBezTo>
                          <a:pt x="429" y="15066"/>
                          <a:pt x="2215" y="13780"/>
                          <a:pt x="1893" y="14495"/>
                        </a:cubicBezTo>
                        <a:lnTo>
                          <a:pt x="1750" y="14638"/>
                        </a:lnTo>
                        <a:cubicBezTo>
                          <a:pt x="3393" y="13566"/>
                          <a:pt x="1500" y="16424"/>
                          <a:pt x="3036" y="15638"/>
                        </a:cubicBezTo>
                        <a:cubicBezTo>
                          <a:pt x="2893" y="15745"/>
                          <a:pt x="2429" y="16209"/>
                          <a:pt x="2286" y="16173"/>
                        </a:cubicBezTo>
                        <a:cubicBezTo>
                          <a:pt x="2786" y="16245"/>
                          <a:pt x="3536" y="16245"/>
                          <a:pt x="2536" y="17245"/>
                        </a:cubicBezTo>
                        <a:cubicBezTo>
                          <a:pt x="3465" y="17709"/>
                          <a:pt x="3858" y="19138"/>
                          <a:pt x="6036" y="18316"/>
                        </a:cubicBezTo>
                        <a:lnTo>
                          <a:pt x="5715" y="18531"/>
                        </a:lnTo>
                        <a:cubicBezTo>
                          <a:pt x="7144" y="17888"/>
                          <a:pt x="6215" y="18817"/>
                          <a:pt x="7108" y="18674"/>
                        </a:cubicBezTo>
                        <a:cubicBezTo>
                          <a:pt x="6965" y="18817"/>
                          <a:pt x="6929" y="18888"/>
                          <a:pt x="6858" y="18924"/>
                        </a:cubicBezTo>
                        <a:cubicBezTo>
                          <a:pt x="8322" y="18352"/>
                          <a:pt x="7822" y="19817"/>
                          <a:pt x="8573" y="19745"/>
                        </a:cubicBezTo>
                        <a:lnTo>
                          <a:pt x="7822" y="20317"/>
                        </a:lnTo>
                        <a:lnTo>
                          <a:pt x="8537" y="20924"/>
                        </a:lnTo>
                        <a:lnTo>
                          <a:pt x="8501" y="20531"/>
                        </a:lnTo>
                        <a:cubicBezTo>
                          <a:pt x="10644" y="19138"/>
                          <a:pt x="7608" y="21996"/>
                          <a:pt x="9323" y="21603"/>
                        </a:cubicBezTo>
                        <a:cubicBezTo>
                          <a:pt x="9394" y="22281"/>
                          <a:pt x="14466" y="19674"/>
                          <a:pt x="13823" y="20960"/>
                        </a:cubicBezTo>
                        <a:cubicBezTo>
                          <a:pt x="15002" y="20567"/>
                          <a:pt x="12037" y="21817"/>
                          <a:pt x="13073" y="21710"/>
                        </a:cubicBezTo>
                        <a:cubicBezTo>
                          <a:pt x="11966" y="22460"/>
                          <a:pt x="12252" y="21996"/>
                          <a:pt x="11430" y="22674"/>
                        </a:cubicBezTo>
                        <a:cubicBezTo>
                          <a:pt x="12216" y="22710"/>
                          <a:pt x="10716" y="24067"/>
                          <a:pt x="11787" y="24067"/>
                        </a:cubicBezTo>
                        <a:lnTo>
                          <a:pt x="10930" y="24675"/>
                        </a:lnTo>
                        <a:cubicBezTo>
                          <a:pt x="12930" y="24281"/>
                          <a:pt x="10537" y="26603"/>
                          <a:pt x="12359" y="26067"/>
                        </a:cubicBezTo>
                        <a:cubicBezTo>
                          <a:pt x="13502" y="26282"/>
                          <a:pt x="10037" y="28175"/>
                          <a:pt x="12180" y="27782"/>
                        </a:cubicBezTo>
                        <a:lnTo>
                          <a:pt x="11180" y="28818"/>
                        </a:lnTo>
                        <a:cubicBezTo>
                          <a:pt x="11180" y="29246"/>
                          <a:pt x="12787" y="28103"/>
                          <a:pt x="12430" y="28818"/>
                        </a:cubicBezTo>
                        <a:cubicBezTo>
                          <a:pt x="11680" y="29282"/>
                          <a:pt x="12109" y="29639"/>
                          <a:pt x="11251" y="29889"/>
                        </a:cubicBezTo>
                        <a:cubicBezTo>
                          <a:pt x="10573" y="31390"/>
                          <a:pt x="13895" y="30354"/>
                          <a:pt x="12573" y="32675"/>
                        </a:cubicBezTo>
                        <a:cubicBezTo>
                          <a:pt x="14180" y="31961"/>
                          <a:pt x="13645" y="33033"/>
                          <a:pt x="14823" y="32497"/>
                        </a:cubicBezTo>
                        <a:cubicBezTo>
                          <a:pt x="14216" y="32926"/>
                          <a:pt x="15431" y="33640"/>
                          <a:pt x="13680" y="33926"/>
                        </a:cubicBezTo>
                        <a:cubicBezTo>
                          <a:pt x="13537" y="33961"/>
                          <a:pt x="13502" y="33854"/>
                          <a:pt x="13752" y="33676"/>
                        </a:cubicBezTo>
                        <a:lnTo>
                          <a:pt x="12859" y="34176"/>
                        </a:lnTo>
                        <a:cubicBezTo>
                          <a:pt x="11644" y="35855"/>
                          <a:pt x="14502" y="34711"/>
                          <a:pt x="14645" y="35461"/>
                        </a:cubicBezTo>
                        <a:cubicBezTo>
                          <a:pt x="14788" y="35104"/>
                          <a:pt x="14573" y="34890"/>
                          <a:pt x="15252" y="34676"/>
                        </a:cubicBezTo>
                        <a:lnTo>
                          <a:pt x="15538" y="35319"/>
                        </a:lnTo>
                        <a:lnTo>
                          <a:pt x="14752" y="35676"/>
                        </a:lnTo>
                        <a:lnTo>
                          <a:pt x="14966" y="36855"/>
                        </a:lnTo>
                        <a:lnTo>
                          <a:pt x="15752" y="36104"/>
                        </a:lnTo>
                        <a:cubicBezTo>
                          <a:pt x="15609" y="36855"/>
                          <a:pt x="14252" y="38069"/>
                          <a:pt x="15823" y="37676"/>
                        </a:cubicBezTo>
                        <a:cubicBezTo>
                          <a:pt x="16645" y="37390"/>
                          <a:pt x="16681" y="36426"/>
                          <a:pt x="17288" y="36676"/>
                        </a:cubicBezTo>
                        <a:cubicBezTo>
                          <a:pt x="17109" y="37640"/>
                          <a:pt x="17181" y="39498"/>
                          <a:pt x="17359" y="40212"/>
                        </a:cubicBezTo>
                        <a:cubicBezTo>
                          <a:pt x="18252" y="39391"/>
                          <a:pt x="18324" y="39569"/>
                          <a:pt x="18645" y="39533"/>
                        </a:cubicBezTo>
                        <a:lnTo>
                          <a:pt x="17859" y="40212"/>
                        </a:lnTo>
                        <a:cubicBezTo>
                          <a:pt x="19431" y="39855"/>
                          <a:pt x="16252" y="41891"/>
                          <a:pt x="17609" y="41677"/>
                        </a:cubicBezTo>
                        <a:lnTo>
                          <a:pt x="17002" y="42070"/>
                        </a:lnTo>
                        <a:lnTo>
                          <a:pt x="18824" y="40855"/>
                        </a:lnTo>
                        <a:cubicBezTo>
                          <a:pt x="20860" y="40069"/>
                          <a:pt x="17359" y="42462"/>
                          <a:pt x="20003" y="41284"/>
                        </a:cubicBezTo>
                        <a:cubicBezTo>
                          <a:pt x="19681" y="41177"/>
                          <a:pt x="21717" y="39748"/>
                          <a:pt x="21610" y="40319"/>
                        </a:cubicBezTo>
                        <a:lnTo>
                          <a:pt x="20753" y="40855"/>
                        </a:lnTo>
                        <a:cubicBezTo>
                          <a:pt x="21038" y="40891"/>
                          <a:pt x="21431" y="40676"/>
                          <a:pt x="21324" y="40927"/>
                        </a:cubicBezTo>
                        <a:cubicBezTo>
                          <a:pt x="20824" y="41177"/>
                          <a:pt x="20145" y="41784"/>
                          <a:pt x="20431" y="41891"/>
                        </a:cubicBezTo>
                        <a:lnTo>
                          <a:pt x="19324" y="42498"/>
                        </a:lnTo>
                        <a:lnTo>
                          <a:pt x="21110" y="41819"/>
                        </a:lnTo>
                        <a:cubicBezTo>
                          <a:pt x="20503" y="42820"/>
                          <a:pt x="22003" y="42534"/>
                          <a:pt x="20967" y="43534"/>
                        </a:cubicBezTo>
                        <a:cubicBezTo>
                          <a:pt x="20967" y="43534"/>
                          <a:pt x="20931" y="44677"/>
                          <a:pt x="22324" y="43963"/>
                        </a:cubicBezTo>
                        <a:cubicBezTo>
                          <a:pt x="21431" y="44391"/>
                          <a:pt x="21431" y="44999"/>
                          <a:pt x="20431" y="45534"/>
                        </a:cubicBezTo>
                        <a:cubicBezTo>
                          <a:pt x="21467" y="45070"/>
                          <a:pt x="22610" y="45141"/>
                          <a:pt x="21788" y="46034"/>
                        </a:cubicBezTo>
                        <a:lnTo>
                          <a:pt x="21646" y="46070"/>
                        </a:lnTo>
                        <a:cubicBezTo>
                          <a:pt x="21253" y="47570"/>
                          <a:pt x="24003" y="46606"/>
                          <a:pt x="23289" y="48213"/>
                        </a:cubicBezTo>
                        <a:cubicBezTo>
                          <a:pt x="24289" y="47534"/>
                          <a:pt x="24003" y="48285"/>
                          <a:pt x="25217" y="47356"/>
                        </a:cubicBezTo>
                        <a:cubicBezTo>
                          <a:pt x="27075" y="47356"/>
                          <a:pt x="23467" y="50499"/>
                          <a:pt x="27753" y="48320"/>
                        </a:cubicBezTo>
                        <a:cubicBezTo>
                          <a:pt x="28218" y="48570"/>
                          <a:pt x="27075" y="49356"/>
                          <a:pt x="26968" y="49678"/>
                        </a:cubicBezTo>
                        <a:lnTo>
                          <a:pt x="26682" y="49713"/>
                        </a:lnTo>
                        <a:cubicBezTo>
                          <a:pt x="27432" y="50213"/>
                          <a:pt x="27611" y="50428"/>
                          <a:pt x="27825" y="50999"/>
                        </a:cubicBezTo>
                        <a:cubicBezTo>
                          <a:pt x="28396" y="51035"/>
                          <a:pt x="30361" y="49999"/>
                          <a:pt x="30147" y="50749"/>
                        </a:cubicBezTo>
                        <a:cubicBezTo>
                          <a:pt x="29289" y="51035"/>
                          <a:pt x="29539" y="51142"/>
                          <a:pt x="29647" y="51321"/>
                        </a:cubicBezTo>
                        <a:cubicBezTo>
                          <a:pt x="29468" y="51285"/>
                          <a:pt x="29147" y="51392"/>
                          <a:pt x="28754" y="51928"/>
                        </a:cubicBezTo>
                        <a:cubicBezTo>
                          <a:pt x="29004" y="51821"/>
                          <a:pt x="29182" y="51785"/>
                          <a:pt x="29325" y="51785"/>
                        </a:cubicBezTo>
                        <a:cubicBezTo>
                          <a:pt x="29254" y="51821"/>
                          <a:pt x="29218" y="51856"/>
                          <a:pt x="29147" y="51892"/>
                        </a:cubicBezTo>
                        <a:cubicBezTo>
                          <a:pt x="29575" y="52035"/>
                          <a:pt x="29789" y="51856"/>
                          <a:pt x="29825" y="51678"/>
                        </a:cubicBezTo>
                        <a:cubicBezTo>
                          <a:pt x="29932" y="51606"/>
                          <a:pt x="30075" y="51535"/>
                          <a:pt x="30290" y="51356"/>
                        </a:cubicBezTo>
                        <a:cubicBezTo>
                          <a:pt x="29468" y="52214"/>
                          <a:pt x="30825" y="52214"/>
                          <a:pt x="29504" y="52964"/>
                        </a:cubicBezTo>
                        <a:cubicBezTo>
                          <a:pt x="30290" y="53714"/>
                          <a:pt x="32004" y="53678"/>
                          <a:pt x="32933" y="54214"/>
                        </a:cubicBezTo>
                        <a:cubicBezTo>
                          <a:pt x="32254" y="54642"/>
                          <a:pt x="31575" y="54750"/>
                          <a:pt x="31183" y="54642"/>
                        </a:cubicBezTo>
                        <a:lnTo>
                          <a:pt x="31683" y="55071"/>
                        </a:lnTo>
                        <a:cubicBezTo>
                          <a:pt x="30647" y="55535"/>
                          <a:pt x="30968" y="55035"/>
                          <a:pt x="30682" y="54964"/>
                        </a:cubicBezTo>
                        <a:cubicBezTo>
                          <a:pt x="29325" y="56357"/>
                          <a:pt x="32933" y="55571"/>
                          <a:pt x="31790" y="57000"/>
                        </a:cubicBezTo>
                        <a:lnTo>
                          <a:pt x="32683" y="56821"/>
                        </a:lnTo>
                        <a:lnTo>
                          <a:pt x="32576" y="56928"/>
                        </a:lnTo>
                        <a:cubicBezTo>
                          <a:pt x="33004" y="56750"/>
                          <a:pt x="33683" y="56678"/>
                          <a:pt x="33861" y="56750"/>
                        </a:cubicBezTo>
                        <a:cubicBezTo>
                          <a:pt x="33004" y="57250"/>
                          <a:pt x="31790" y="57607"/>
                          <a:pt x="31968" y="57964"/>
                        </a:cubicBezTo>
                        <a:cubicBezTo>
                          <a:pt x="31218" y="58607"/>
                          <a:pt x="32754" y="58643"/>
                          <a:pt x="33397" y="58857"/>
                        </a:cubicBezTo>
                        <a:cubicBezTo>
                          <a:pt x="33469" y="58572"/>
                          <a:pt x="34004" y="58464"/>
                          <a:pt x="34361" y="58429"/>
                        </a:cubicBezTo>
                        <a:cubicBezTo>
                          <a:pt x="34469" y="58607"/>
                          <a:pt x="33576" y="59072"/>
                          <a:pt x="34040" y="59072"/>
                        </a:cubicBezTo>
                        <a:lnTo>
                          <a:pt x="32790" y="59536"/>
                        </a:lnTo>
                        <a:cubicBezTo>
                          <a:pt x="33933" y="59036"/>
                          <a:pt x="34219" y="59572"/>
                          <a:pt x="34754" y="59500"/>
                        </a:cubicBezTo>
                        <a:cubicBezTo>
                          <a:pt x="33861" y="59929"/>
                          <a:pt x="33861" y="59465"/>
                          <a:pt x="33147" y="59679"/>
                        </a:cubicBezTo>
                        <a:cubicBezTo>
                          <a:pt x="33540" y="60393"/>
                          <a:pt x="33326" y="60036"/>
                          <a:pt x="33719" y="60750"/>
                        </a:cubicBezTo>
                        <a:cubicBezTo>
                          <a:pt x="34790" y="60858"/>
                          <a:pt x="34897" y="60286"/>
                          <a:pt x="36040" y="60143"/>
                        </a:cubicBezTo>
                        <a:cubicBezTo>
                          <a:pt x="36397" y="60429"/>
                          <a:pt x="37398" y="60572"/>
                          <a:pt x="36755" y="61251"/>
                        </a:cubicBezTo>
                        <a:lnTo>
                          <a:pt x="37826" y="60786"/>
                        </a:lnTo>
                        <a:cubicBezTo>
                          <a:pt x="38933" y="61286"/>
                          <a:pt x="38898" y="61822"/>
                          <a:pt x="37862" y="62572"/>
                        </a:cubicBezTo>
                        <a:cubicBezTo>
                          <a:pt x="43113" y="64430"/>
                          <a:pt x="46363" y="64858"/>
                          <a:pt x="48363" y="64036"/>
                        </a:cubicBezTo>
                        <a:cubicBezTo>
                          <a:pt x="50328" y="63251"/>
                          <a:pt x="50935" y="61429"/>
                          <a:pt x="50935" y="61429"/>
                        </a:cubicBezTo>
                        <a:cubicBezTo>
                          <a:pt x="52757" y="57464"/>
                          <a:pt x="49006" y="56571"/>
                          <a:pt x="47006" y="53749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5" name="Graphic 511">
                  <a:extLst>
                    <a:ext uri="{FF2B5EF4-FFF2-40B4-BE49-F238E27FC236}">
                      <a16:creationId xmlns:a16="http://schemas.microsoft.com/office/drawing/2014/main" id="{A4A65F56-52D4-CE44-BAA3-0B90D1D06942}"/>
                    </a:ext>
                  </a:extLst>
                </p:cNvPr>
                <p:cNvGrpSpPr/>
                <p:nvPr/>
              </p:nvGrpSpPr>
              <p:grpSpPr>
                <a:xfrm>
                  <a:off x="7370611" y="1978965"/>
                  <a:ext cx="68892" cy="44821"/>
                  <a:chOff x="7370611" y="1978965"/>
                  <a:chExt cx="68892" cy="44821"/>
                </a:xfrm>
                <a:grpFill/>
              </p:grpSpPr>
              <p:sp>
                <p:nvSpPr>
                  <p:cNvPr id="296" name="Freeform 295">
                    <a:extLst>
                      <a:ext uri="{FF2B5EF4-FFF2-40B4-BE49-F238E27FC236}">
                        <a16:creationId xmlns:a16="http://schemas.microsoft.com/office/drawing/2014/main" id="{A4B128E0-AAFA-144A-BC8D-52FFB9D5DED4}"/>
                      </a:ext>
                    </a:extLst>
                  </p:cNvPr>
                  <p:cNvSpPr/>
                  <p:nvPr/>
                </p:nvSpPr>
                <p:spPr>
                  <a:xfrm>
                    <a:off x="7375683" y="2004464"/>
                    <a:ext cx="392" cy="357"/>
                  </a:xfrm>
                  <a:custGeom>
                    <a:avLst/>
                    <a:gdLst>
                      <a:gd name="connsiteX0" fmla="*/ 0 w 392"/>
                      <a:gd name="connsiteY0" fmla="*/ 0 h 357"/>
                      <a:gd name="connsiteX1" fmla="*/ 393 w 392"/>
                      <a:gd name="connsiteY1" fmla="*/ 357 h 357"/>
                      <a:gd name="connsiteX2" fmla="*/ 0 w 392"/>
                      <a:gd name="connsiteY2" fmla="*/ 0 h 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" h="357">
                        <a:moveTo>
                          <a:pt x="0" y="0"/>
                        </a:moveTo>
                        <a:lnTo>
                          <a:pt x="393" y="357"/>
                        </a:lnTo>
                        <a:cubicBezTo>
                          <a:pt x="286" y="143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7" name="Freeform 296">
                    <a:extLst>
                      <a:ext uri="{FF2B5EF4-FFF2-40B4-BE49-F238E27FC236}">
                        <a16:creationId xmlns:a16="http://schemas.microsoft.com/office/drawing/2014/main" id="{4C1D8C54-D03A-C24E-A5FE-F2506431EF67}"/>
                      </a:ext>
                    </a:extLst>
                  </p:cNvPr>
                  <p:cNvSpPr/>
                  <p:nvPr/>
                </p:nvSpPr>
                <p:spPr>
                  <a:xfrm>
                    <a:off x="7420672" y="1983926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lnTo>
                          <a:pt x="16" y="0"/>
                        </a:ln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8" name="Freeform 297">
                    <a:extLst>
                      <a:ext uri="{FF2B5EF4-FFF2-40B4-BE49-F238E27FC236}">
                        <a16:creationId xmlns:a16="http://schemas.microsoft.com/office/drawing/2014/main" id="{4DB39BD4-7CD3-EE4D-BD99-BE94CC67BDFC}"/>
                      </a:ext>
                    </a:extLst>
                  </p:cNvPr>
                  <p:cNvSpPr/>
                  <p:nvPr/>
                </p:nvSpPr>
                <p:spPr>
                  <a:xfrm>
                    <a:off x="7389720" y="2015752"/>
                    <a:ext cx="3571" cy="142"/>
                  </a:xfrm>
                  <a:custGeom>
                    <a:avLst/>
                    <a:gdLst>
                      <a:gd name="connsiteX0" fmla="*/ 0 w 3571"/>
                      <a:gd name="connsiteY0" fmla="*/ 0 h 142"/>
                      <a:gd name="connsiteX1" fmla="*/ 0 w 3571"/>
                      <a:gd name="connsiteY1" fmla="*/ 0 h 142"/>
                      <a:gd name="connsiteX2" fmla="*/ 0 w 3571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9" name="Freeform 298">
                    <a:extLst>
                      <a:ext uri="{FF2B5EF4-FFF2-40B4-BE49-F238E27FC236}">
                        <a16:creationId xmlns:a16="http://schemas.microsoft.com/office/drawing/2014/main" id="{F0012BC3-B655-A747-925A-A23574CE4476}"/>
                      </a:ext>
                    </a:extLst>
                  </p:cNvPr>
                  <p:cNvSpPr/>
                  <p:nvPr/>
                </p:nvSpPr>
                <p:spPr>
                  <a:xfrm>
                    <a:off x="7370611" y="1978965"/>
                    <a:ext cx="68892" cy="44821"/>
                  </a:xfrm>
                  <a:custGeom>
                    <a:avLst/>
                    <a:gdLst>
                      <a:gd name="connsiteX0" fmla="*/ 10108 w 68892"/>
                      <a:gd name="connsiteY0" fmla="*/ 39894 h 44821"/>
                      <a:gd name="connsiteX1" fmla="*/ 16002 w 68892"/>
                      <a:gd name="connsiteY1" fmla="*/ 39001 h 44821"/>
                      <a:gd name="connsiteX2" fmla="*/ 19073 w 68892"/>
                      <a:gd name="connsiteY2" fmla="*/ 36786 h 44821"/>
                      <a:gd name="connsiteX3" fmla="*/ 20466 w 68892"/>
                      <a:gd name="connsiteY3" fmla="*/ 34429 h 44821"/>
                      <a:gd name="connsiteX4" fmla="*/ 21145 w 68892"/>
                      <a:gd name="connsiteY4" fmla="*/ 35215 h 44821"/>
                      <a:gd name="connsiteX5" fmla="*/ 21681 w 68892"/>
                      <a:gd name="connsiteY5" fmla="*/ 34607 h 44821"/>
                      <a:gd name="connsiteX6" fmla="*/ 21788 w 68892"/>
                      <a:gd name="connsiteY6" fmla="*/ 34893 h 44821"/>
                      <a:gd name="connsiteX7" fmla="*/ 22324 w 68892"/>
                      <a:gd name="connsiteY7" fmla="*/ 33857 h 44821"/>
                      <a:gd name="connsiteX8" fmla="*/ 22431 w 68892"/>
                      <a:gd name="connsiteY8" fmla="*/ 34143 h 44821"/>
                      <a:gd name="connsiteX9" fmla="*/ 22752 w 68892"/>
                      <a:gd name="connsiteY9" fmla="*/ 33822 h 44821"/>
                      <a:gd name="connsiteX10" fmla="*/ 22860 w 68892"/>
                      <a:gd name="connsiteY10" fmla="*/ 34214 h 44821"/>
                      <a:gd name="connsiteX11" fmla="*/ 24288 w 68892"/>
                      <a:gd name="connsiteY11" fmla="*/ 33000 h 44821"/>
                      <a:gd name="connsiteX12" fmla="*/ 23717 w 68892"/>
                      <a:gd name="connsiteY12" fmla="*/ 31928 h 44821"/>
                      <a:gd name="connsiteX13" fmla="*/ 26396 w 68892"/>
                      <a:gd name="connsiteY13" fmla="*/ 31143 h 44821"/>
                      <a:gd name="connsiteX14" fmla="*/ 26503 w 68892"/>
                      <a:gd name="connsiteY14" fmla="*/ 31429 h 44821"/>
                      <a:gd name="connsiteX15" fmla="*/ 29432 w 68892"/>
                      <a:gd name="connsiteY15" fmla="*/ 29107 h 44821"/>
                      <a:gd name="connsiteX16" fmla="*/ 29896 w 68892"/>
                      <a:gd name="connsiteY16" fmla="*/ 29928 h 44821"/>
                      <a:gd name="connsiteX17" fmla="*/ 29896 w 68892"/>
                      <a:gd name="connsiteY17" fmla="*/ 26714 h 44821"/>
                      <a:gd name="connsiteX18" fmla="*/ 31039 w 68892"/>
                      <a:gd name="connsiteY18" fmla="*/ 28035 h 44821"/>
                      <a:gd name="connsiteX19" fmla="*/ 31111 w 68892"/>
                      <a:gd name="connsiteY19" fmla="*/ 26285 h 44821"/>
                      <a:gd name="connsiteX20" fmla="*/ 31146 w 68892"/>
                      <a:gd name="connsiteY20" fmla="*/ 26714 h 44821"/>
                      <a:gd name="connsiteX21" fmla="*/ 31968 w 68892"/>
                      <a:gd name="connsiteY21" fmla="*/ 25928 h 44821"/>
                      <a:gd name="connsiteX22" fmla="*/ 30932 w 68892"/>
                      <a:gd name="connsiteY22" fmla="*/ 24249 h 44821"/>
                      <a:gd name="connsiteX23" fmla="*/ 32397 w 68892"/>
                      <a:gd name="connsiteY23" fmla="*/ 25678 h 44821"/>
                      <a:gd name="connsiteX24" fmla="*/ 31682 w 68892"/>
                      <a:gd name="connsiteY24" fmla="*/ 24213 h 44821"/>
                      <a:gd name="connsiteX25" fmla="*/ 35254 w 68892"/>
                      <a:gd name="connsiteY25" fmla="*/ 26928 h 44821"/>
                      <a:gd name="connsiteX26" fmla="*/ 43184 w 68892"/>
                      <a:gd name="connsiteY26" fmla="*/ 22427 h 44821"/>
                      <a:gd name="connsiteX27" fmla="*/ 43755 w 68892"/>
                      <a:gd name="connsiteY27" fmla="*/ 23535 h 44821"/>
                      <a:gd name="connsiteX28" fmla="*/ 44112 w 68892"/>
                      <a:gd name="connsiteY28" fmla="*/ 22320 h 44821"/>
                      <a:gd name="connsiteX29" fmla="*/ 44077 w 68892"/>
                      <a:gd name="connsiteY29" fmla="*/ 21463 h 44821"/>
                      <a:gd name="connsiteX30" fmla="*/ 44577 w 68892"/>
                      <a:gd name="connsiteY30" fmla="*/ 22427 h 44821"/>
                      <a:gd name="connsiteX31" fmla="*/ 44755 w 68892"/>
                      <a:gd name="connsiteY31" fmla="*/ 21534 h 44821"/>
                      <a:gd name="connsiteX32" fmla="*/ 45434 w 68892"/>
                      <a:gd name="connsiteY32" fmla="*/ 22463 h 44821"/>
                      <a:gd name="connsiteX33" fmla="*/ 48327 w 68892"/>
                      <a:gd name="connsiteY33" fmla="*/ 20534 h 44821"/>
                      <a:gd name="connsiteX34" fmla="*/ 54006 w 68892"/>
                      <a:gd name="connsiteY34" fmla="*/ 17498 h 44821"/>
                      <a:gd name="connsiteX35" fmla="*/ 62579 w 68892"/>
                      <a:gd name="connsiteY35" fmla="*/ 15391 h 44821"/>
                      <a:gd name="connsiteX36" fmla="*/ 62650 w 68892"/>
                      <a:gd name="connsiteY36" fmla="*/ 14783 h 44821"/>
                      <a:gd name="connsiteX37" fmla="*/ 65186 w 68892"/>
                      <a:gd name="connsiteY37" fmla="*/ 13640 h 44821"/>
                      <a:gd name="connsiteX38" fmla="*/ 68794 w 68892"/>
                      <a:gd name="connsiteY38" fmla="*/ 9140 h 44821"/>
                      <a:gd name="connsiteX39" fmla="*/ 59436 w 68892"/>
                      <a:gd name="connsiteY39" fmla="*/ 389 h 44821"/>
                      <a:gd name="connsiteX40" fmla="*/ 59221 w 68892"/>
                      <a:gd name="connsiteY40" fmla="*/ 67 h 44821"/>
                      <a:gd name="connsiteX41" fmla="*/ 57828 w 68892"/>
                      <a:gd name="connsiteY41" fmla="*/ 1996 h 44821"/>
                      <a:gd name="connsiteX42" fmla="*/ 56399 w 68892"/>
                      <a:gd name="connsiteY42" fmla="*/ 1639 h 44821"/>
                      <a:gd name="connsiteX43" fmla="*/ 56328 w 68892"/>
                      <a:gd name="connsiteY43" fmla="*/ 1460 h 44821"/>
                      <a:gd name="connsiteX44" fmla="*/ 54756 w 68892"/>
                      <a:gd name="connsiteY44" fmla="*/ 2425 h 44821"/>
                      <a:gd name="connsiteX45" fmla="*/ 54506 w 68892"/>
                      <a:gd name="connsiteY45" fmla="*/ 1532 h 44821"/>
                      <a:gd name="connsiteX46" fmla="*/ 53328 w 68892"/>
                      <a:gd name="connsiteY46" fmla="*/ 1460 h 44821"/>
                      <a:gd name="connsiteX47" fmla="*/ 50970 w 68892"/>
                      <a:gd name="connsiteY47" fmla="*/ 4532 h 44821"/>
                      <a:gd name="connsiteX48" fmla="*/ 50899 w 68892"/>
                      <a:gd name="connsiteY48" fmla="*/ 4139 h 44821"/>
                      <a:gd name="connsiteX49" fmla="*/ 50256 w 68892"/>
                      <a:gd name="connsiteY49" fmla="*/ 5425 h 44821"/>
                      <a:gd name="connsiteX50" fmla="*/ 50077 w 68892"/>
                      <a:gd name="connsiteY50" fmla="*/ 5104 h 44821"/>
                      <a:gd name="connsiteX51" fmla="*/ 48684 w 68892"/>
                      <a:gd name="connsiteY51" fmla="*/ 6532 h 44821"/>
                      <a:gd name="connsiteX52" fmla="*/ 48363 w 68892"/>
                      <a:gd name="connsiteY52" fmla="*/ 5675 h 44821"/>
                      <a:gd name="connsiteX53" fmla="*/ 47506 w 68892"/>
                      <a:gd name="connsiteY53" fmla="*/ 6211 h 44821"/>
                      <a:gd name="connsiteX54" fmla="*/ 47934 w 68892"/>
                      <a:gd name="connsiteY54" fmla="*/ 6282 h 44821"/>
                      <a:gd name="connsiteX55" fmla="*/ 46577 w 68892"/>
                      <a:gd name="connsiteY55" fmla="*/ 6782 h 44821"/>
                      <a:gd name="connsiteX56" fmla="*/ 45898 w 68892"/>
                      <a:gd name="connsiteY56" fmla="*/ 11319 h 44821"/>
                      <a:gd name="connsiteX57" fmla="*/ 45362 w 68892"/>
                      <a:gd name="connsiteY57" fmla="*/ 10426 h 44821"/>
                      <a:gd name="connsiteX58" fmla="*/ 44862 w 68892"/>
                      <a:gd name="connsiteY58" fmla="*/ 8568 h 44821"/>
                      <a:gd name="connsiteX59" fmla="*/ 43326 w 68892"/>
                      <a:gd name="connsiteY59" fmla="*/ 8604 h 44821"/>
                      <a:gd name="connsiteX60" fmla="*/ 42969 w 68892"/>
                      <a:gd name="connsiteY60" fmla="*/ 7640 h 44821"/>
                      <a:gd name="connsiteX61" fmla="*/ 41112 w 68892"/>
                      <a:gd name="connsiteY61" fmla="*/ 8783 h 44821"/>
                      <a:gd name="connsiteX62" fmla="*/ 39326 w 68892"/>
                      <a:gd name="connsiteY62" fmla="*/ 8354 h 44821"/>
                      <a:gd name="connsiteX63" fmla="*/ 38469 w 68892"/>
                      <a:gd name="connsiteY63" fmla="*/ 7175 h 44821"/>
                      <a:gd name="connsiteX64" fmla="*/ 38147 w 68892"/>
                      <a:gd name="connsiteY64" fmla="*/ 8426 h 44821"/>
                      <a:gd name="connsiteX65" fmla="*/ 37254 w 68892"/>
                      <a:gd name="connsiteY65" fmla="*/ 7104 h 44821"/>
                      <a:gd name="connsiteX66" fmla="*/ 33754 w 68892"/>
                      <a:gd name="connsiteY66" fmla="*/ 8247 h 44821"/>
                      <a:gd name="connsiteX67" fmla="*/ 33575 w 68892"/>
                      <a:gd name="connsiteY67" fmla="*/ 10569 h 44821"/>
                      <a:gd name="connsiteX68" fmla="*/ 32325 w 68892"/>
                      <a:gd name="connsiteY68" fmla="*/ 9247 h 44821"/>
                      <a:gd name="connsiteX69" fmla="*/ 32539 w 68892"/>
                      <a:gd name="connsiteY69" fmla="*/ 9354 h 44821"/>
                      <a:gd name="connsiteX70" fmla="*/ 32146 w 68892"/>
                      <a:gd name="connsiteY70" fmla="*/ 8390 h 44821"/>
                      <a:gd name="connsiteX71" fmla="*/ 30825 w 68892"/>
                      <a:gd name="connsiteY71" fmla="*/ 9926 h 44821"/>
                      <a:gd name="connsiteX72" fmla="*/ 31504 w 68892"/>
                      <a:gd name="connsiteY72" fmla="*/ 10640 h 44821"/>
                      <a:gd name="connsiteX73" fmla="*/ 30896 w 68892"/>
                      <a:gd name="connsiteY73" fmla="*/ 10783 h 44821"/>
                      <a:gd name="connsiteX74" fmla="*/ 30611 w 68892"/>
                      <a:gd name="connsiteY74" fmla="*/ 9962 h 44821"/>
                      <a:gd name="connsiteX75" fmla="*/ 29575 w 68892"/>
                      <a:gd name="connsiteY75" fmla="*/ 9926 h 44821"/>
                      <a:gd name="connsiteX76" fmla="*/ 30146 w 68892"/>
                      <a:gd name="connsiteY76" fmla="*/ 10819 h 44821"/>
                      <a:gd name="connsiteX77" fmla="*/ 28789 w 68892"/>
                      <a:gd name="connsiteY77" fmla="*/ 10569 h 44821"/>
                      <a:gd name="connsiteX78" fmla="*/ 29539 w 68892"/>
                      <a:gd name="connsiteY78" fmla="*/ 12176 h 44821"/>
                      <a:gd name="connsiteX79" fmla="*/ 26539 w 68892"/>
                      <a:gd name="connsiteY79" fmla="*/ 11247 h 44821"/>
                      <a:gd name="connsiteX80" fmla="*/ 26824 w 68892"/>
                      <a:gd name="connsiteY80" fmla="*/ 12676 h 44821"/>
                      <a:gd name="connsiteX81" fmla="*/ 26360 w 68892"/>
                      <a:gd name="connsiteY81" fmla="*/ 11747 h 44821"/>
                      <a:gd name="connsiteX82" fmla="*/ 24860 w 68892"/>
                      <a:gd name="connsiteY82" fmla="*/ 11212 h 44821"/>
                      <a:gd name="connsiteX83" fmla="*/ 24610 w 68892"/>
                      <a:gd name="connsiteY83" fmla="*/ 10533 h 44821"/>
                      <a:gd name="connsiteX84" fmla="*/ 25360 w 68892"/>
                      <a:gd name="connsiteY84" fmla="*/ 12605 h 44821"/>
                      <a:gd name="connsiteX85" fmla="*/ 24538 w 68892"/>
                      <a:gd name="connsiteY85" fmla="*/ 13712 h 44821"/>
                      <a:gd name="connsiteX86" fmla="*/ 25110 w 68892"/>
                      <a:gd name="connsiteY86" fmla="*/ 15498 h 44821"/>
                      <a:gd name="connsiteX87" fmla="*/ 24753 w 68892"/>
                      <a:gd name="connsiteY87" fmla="*/ 14533 h 44821"/>
                      <a:gd name="connsiteX88" fmla="*/ 24538 w 68892"/>
                      <a:gd name="connsiteY88" fmla="*/ 15105 h 44821"/>
                      <a:gd name="connsiteX89" fmla="*/ 23753 w 68892"/>
                      <a:gd name="connsiteY89" fmla="*/ 14033 h 44821"/>
                      <a:gd name="connsiteX90" fmla="*/ 23395 w 68892"/>
                      <a:gd name="connsiteY90" fmla="*/ 12819 h 44821"/>
                      <a:gd name="connsiteX91" fmla="*/ 23645 w 68892"/>
                      <a:gd name="connsiteY91" fmla="*/ 14748 h 44821"/>
                      <a:gd name="connsiteX92" fmla="*/ 21859 w 68892"/>
                      <a:gd name="connsiteY92" fmla="*/ 14319 h 44821"/>
                      <a:gd name="connsiteX93" fmla="*/ 21074 w 68892"/>
                      <a:gd name="connsiteY93" fmla="*/ 15641 h 44821"/>
                      <a:gd name="connsiteX94" fmla="*/ 19824 w 68892"/>
                      <a:gd name="connsiteY94" fmla="*/ 13498 h 44821"/>
                      <a:gd name="connsiteX95" fmla="*/ 18931 w 68892"/>
                      <a:gd name="connsiteY95" fmla="*/ 14819 h 44821"/>
                      <a:gd name="connsiteX96" fmla="*/ 18931 w 68892"/>
                      <a:gd name="connsiteY96" fmla="*/ 14676 h 44821"/>
                      <a:gd name="connsiteX97" fmla="*/ 16216 w 68892"/>
                      <a:gd name="connsiteY97" fmla="*/ 16177 h 44821"/>
                      <a:gd name="connsiteX98" fmla="*/ 16787 w 68892"/>
                      <a:gd name="connsiteY98" fmla="*/ 18248 h 44821"/>
                      <a:gd name="connsiteX99" fmla="*/ 15323 w 68892"/>
                      <a:gd name="connsiteY99" fmla="*/ 20748 h 44821"/>
                      <a:gd name="connsiteX100" fmla="*/ 13966 w 68892"/>
                      <a:gd name="connsiteY100" fmla="*/ 19891 h 44821"/>
                      <a:gd name="connsiteX101" fmla="*/ 13966 w 68892"/>
                      <a:gd name="connsiteY101" fmla="*/ 19606 h 44821"/>
                      <a:gd name="connsiteX102" fmla="*/ 12394 w 68892"/>
                      <a:gd name="connsiteY102" fmla="*/ 20748 h 44821"/>
                      <a:gd name="connsiteX103" fmla="*/ 12430 w 68892"/>
                      <a:gd name="connsiteY103" fmla="*/ 23142 h 44821"/>
                      <a:gd name="connsiteX104" fmla="*/ 11858 w 68892"/>
                      <a:gd name="connsiteY104" fmla="*/ 22606 h 44821"/>
                      <a:gd name="connsiteX105" fmla="*/ 11287 w 68892"/>
                      <a:gd name="connsiteY105" fmla="*/ 21713 h 44821"/>
                      <a:gd name="connsiteX106" fmla="*/ 11394 w 68892"/>
                      <a:gd name="connsiteY106" fmla="*/ 22320 h 44821"/>
                      <a:gd name="connsiteX107" fmla="*/ 11287 w 68892"/>
                      <a:gd name="connsiteY107" fmla="*/ 22142 h 44821"/>
                      <a:gd name="connsiteX108" fmla="*/ 11465 w 68892"/>
                      <a:gd name="connsiteY108" fmla="*/ 22856 h 44821"/>
                      <a:gd name="connsiteX109" fmla="*/ 11751 w 68892"/>
                      <a:gd name="connsiteY109" fmla="*/ 23320 h 44821"/>
                      <a:gd name="connsiteX110" fmla="*/ 10037 w 68892"/>
                      <a:gd name="connsiteY110" fmla="*/ 22534 h 44821"/>
                      <a:gd name="connsiteX111" fmla="*/ 8465 w 68892"/>
                      <a:gd name="connsiteY111" fmla="*/ 26106 h 44821"/>
                      <a:gd name="connsiteX112" fmla="*/ 8036 w 68892"/>
                      <a:gd name="connsiteY112" fmla="*/ 24356 h 44821"/>
                      <a:gd name="connsiteX113" fmla="*/ 7536 w 68892"/>
                      <a:gd name="connsiteY113" fmla="*/ 24928 h 44821"/>
                      <a:gd name="connsiteX114" fmla="*/ 7679 w 68892"/>
                      <a:gd name="connsiteY114" fmla="*/ 23856 h 44821"/>
                      <a:gd name="connsiteX115" fmla="*/ 5357 w 68892"/>
                      <a:gd name="connsiteY115" fmla="*/ 25213 h 44821"/>
                      <a:gd name="connsiteX116" fmla="*/ 5572 w 68892"/>
                      <a:gd name="connsiteY116" fmla="*/ 26106 h 44821"/>
                      <a:gd name="connsiteX117" fmla="*/ 5465 w 68892"/>
                      <a:gd name="connsiteY117" fmla="*/ 25999 h 44821"/>
                      <a:gd name="connsiteX118" fmla="*/ 5715 w 68892"/>
                      <a:gd name="connsiteY118" fmla="*/ 27285 h 44821"/>
                      <a:gd name="connsiteX119" fmla="*/ 4286 w 68892"/>
                      <a:gd name="connsiteY119" fmla="*/ 25571 h 44821"/>
                      <a:gd name="connsiteX120" fmla="*/ 3357 w 68892"/>
                      <a:gd name="connsiteY120" fmla="*/ 27214 h 44821"/>
                      <a:gd name="connsiteX121" fmla="*/ 3929 w 68892"/>
                      <a:gd name="connsiteY121" fmla="*/ 28106 h 44821"/>
                      <a:gd name="connsiteX122" fmla="*/ 3179 w 68892"/>
                      <a:gd name="connsiteY122" fmla="*/ 27928 h 44821"/>
                      <a:gd name="connsiteX123" fmla="*/ 2536 w 68892"/>
                      <a:gd name="connsiteY123" fmla="*/ 26785 h 44821"/>
                      <a:gd name="connsiteX124" fmla="*/ 2786 w 68892"/>
                      <a:gd name="connsiteY124" fmla="*/ 28785 h 44821"/>
                      <a:gd name="connsiteX125" fmla="*/ 2428 w 68892"/>
                      <a:gd name="connsiteY125" fmla="*/ 27178 h 44821"/>
                      <a:gd name="connsiteX126" fmla="*/ 1214 w 68892"/>
                      <a:gd name="connsiteY126" fmla="*/ 28035 h 44821"/>
                      <a:gd name="connsiteX127" fmla="*/ 2250 w 68892"/>
                      <a:gd name="connsiteY127" fmla="*/ 30214 h 44821"/>
                      <a:gd name="connsiteX128" fmla="*/ 1214 w 68892"/>
                      <a:gd name="connsiteY128" fmla="*/ 31250 h 44821"/>
                      <a:gd name="connsiteX129" fmla="*/ 1928 w 68892"/>
                      <a:gd name="connsiteY129" fmla="*/ 32178 h 44821"/>
                      <a:gd name="connsiteX130" fmla="*/ 35 w 68892"/>
                      <a:gd name="connsiteY130" fmla="*/ 32786 h 44821"/>
                      <a:gd name="connsiteX131" fmla="*/ 2679 w 68892"/>
                      <a:gd name="connsiteY131" fmla="*/ 42966 h 44821"/>
                      <a:gd name="connsiteX132" fmla="*/ 5536 w 68892"/>
                      <a:gd name="connsiteY132" fmla="*/ 44680 h 44821"/>
                      <a:gd name="connsiteX133" fmla="*/ 10108 w 68892"/>
                      <a:gd name="connsiteY133" fmla="*/ 39894 h 448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68892" h="44821">
                        <a:moveTo>
                          <a:pt x="10108" y="39894"/>
                        </a:moveTo>
                        <a:cubicBezTo>
                          <a:pt x="12573" y="39251"/>
                          <a:pt x="14180" y="40965"/>
                          <a:pt x="16002" y="39001"/>
                        </a:cubicBezTo>
                        <a:cubicBezTo>
                          <a:pt x="17180" y="38608"/>
                          <a:pt x="18109" y="37572"/>
                          <a:pt x="19073" y="36786"/>
                        </a:cubicBezTo>
                        <a:cubicBezTo>
                          <a:pt x="18788" y="34929"/>
                          <a:pt x="20502" y="36072"/>
                          <a:pt x="20466" y="34429"/>
                        </a:cubicBezTo>
                        <a:lnTo>
                          <a:pt x="21145" y="35215"/>
                        </a:lnTo>
                        <a:cubicBezTo>
                          <a:pt x="21145" y="34643"/>
                          <a:pt x="21252" y="34214"/>
                          <a:pt x="21681" y="34607"/>
                        </a:cubicBezTo>
                        <a:lnTo>
                          <a:pt x="21788" y="34893"/>
                        </a:lnTo>
                        <a:cubicBezTo>
                          <a:pt x="21788" y="34072"/>
                          <a:pt x="22324" y="34286"/>
                          <a:pt x="22324" y="33857"/>
                        </a:cubicBezTo>
                        <a:lnTo>
                          <a:pt x="22431" y="34143"/>
                        </a:lnTo>
                        <a:lnTo>
                          <a:pt x="22752" y="33822"/>
                        </a:lnTo>
                        <a:lnTo>
                          <a:pt x="22860" y="34214"/>
                        </a:lnTo>
                        <a:cubicBezTo>
                          <a:pt x="23074" y="33214"/>
                          <a:pt x="23610" y="32893"/>
                          <a:pt x="24288" y="33000"/>
                        </a:cubicBezTo>
                        <a:lnTo>
                          <a:pt x="23717" y="31928"/>
                        </a:lnTo>
                        <a:cubicBezTo>
                          <a:pt x="25396" y="32643"/>
                          <a:pt x="24717" y="30178"/>
                          <a:pt x="26396" y="31143"/>
                        </a:cubicBezTo>
                        <a:lnTo>
                          <a:pt x="26503" y="31429"/>
                        </a:lnTo>
                        <a:cubicBezTo>
                          <a:pt x="26396" y="27928"/>
                          <a:pt x="29432" y="32464"/>
                          <a:pt x="29432" y="29107"/>
                        </a:cubicBezTo>
                        <a:cubicBezTo>
                          <a:pt x="29432" y="29535"/>
                          <a:pt x="29753" y="29643"/>
                          <a:pt x="29896" y="29928"/>
                        </a:cubicBezTo>
                        <a:cubicBezTo>
                          <a:pt x="30361" y="29321"/>
                          <a:pt x="30896" y="28857"/>
                          <a:pt x="29896" y="26714"/>
                        </a:cubicBezTo>
                        <a:cubicBezTo>
                          <a:pt x="30361" y="26535"/>
                          <a:pt x="30575" y="27214"/>
                          <a:pt x="31039" y="28035"/>
                        </a:cubicBezTo>
                        <a:cubicBezTo>
                          <a:pt x="30575" y="27106"/>
                          <a:pt x="30789" y="26535"/>
                          <a:pt x="31111" y="26285"/>
                        </a:cubicBezTo>
                        <a:lnTo>
                          <a:pt x="31146" y="26714"/>
                        </a:lnTo>
                        <a:lnTo>
                          <a:pt x="31968" y="25928"/>
                        </a:lnTo>
                        <a:lnTo>
                          <a:pt x="30932" y="24249"/>
                        </a:lnTo>
                        <a:cubicBezTo>
                          <a:pt x="31682" y="24499"/>
                          <a:pt x="32111" y="26356"/>
                          <a:pt x="32397" y="25678"/>
                        </a:cubicBezTo>
                        <a:lnTo>
                          <a:pt x="31682" y="24213"/>
                        </a:lnTo>
                        <a:cubicBezTo>
                          <a:pt x="32539" y="24178"/>
                          <a:pt x="34040" y="26178"/>
                          <a:pt x="35254" y="26928"/>
                        </a:cubicBezTo>
                        <a:cubicBezTo>
                          <a:pt x="38469" y="26178"/>
                          <a:pt x="39897" y="20677"/>
                          <a:pt x="43184" y="22427"/>
                        </a:cubicBezTo>
                        <a:lnTo>
                          <a:pt x="43755" y="23535"/>
                        </a:lnTo>
                        <a:cubicBezTo>
                          <a:pt x="44469" y="25178"/>
                          <a:pt x="43362" y="20820"/>
                          <a:pt x="44112" y="22320"/>
                        </a:cubicBezTo>
                        <a:lnTo>
                          <a:pt x="44077" y="21463"/>
                        </a:lnTo>
                        <a:cubicBezTo>
                          <a:pt x="44291" y="21713"/>
                          <a:pt x="44577" y="21999"/>
                          <a:pt x="44577" y="22427"/>
                        </a:cubicBezTo>
                        <a:cubicBezTo>
                          <a:pt x="44862" y="22392"/>
                          <a:pt x="44755" y="22106"/>
                          <a:pt x="44755" y="21534"/>
                        </a:cubicBezTo>
                        <a:lnTo>
                          <a:pt x="45434" y="22463"/>
                        </a:lnTo>
                        <a:cubicBezTo>
                          <a:pt x="46791" y="22892"/>
                          <a:pt x="46970" y="20534"/>
                          <a:pt x="48327" y="20534"/>
                        </a:cubicBezTo>
                        <a:cubicBezTo>
                          <a:pt x="50470" y="22213"/>
                          <a:pt x="52685" y="19284"/>
                          <a:pt x="54006" y="17498"/>
                        </a:cubicBezTo>
                        <a:cubicBezTo>
                          <a:pt x="55364" y="14176"/>
                          <a:pt x="61079" y="19641"/>
                          <a:pt x="62579" y="15391"/>
                        </a:cubicBezTo>
                        <a:cubicBezTo>
                          <a:pt x="62793" y="15569"/>
                          <a:pt x="62757" y="14962"/>
                          <a:pt x="62650" y="14783"/>
                        </a:cubicBezTo>
                        <a:lnTo>
                          <a:pt x="65186" y="13640"/>
                        </a:lnTo>
                        <a:cubicBezTo>
                          <a:pt x="65186" y="13640"/>
                          <a:pt x="68294" y="11890"/>
                          <a:pt x="68794" y="9140"/>
                        </a:cubicBezTo>
                        <a:cubicBezTo>
                          <a:pt x="69473" y="6247"/>
                          <a:pt x="66687" y="4104"/>
                          <a:pt x="59436" y="389"/>
                        </a:cubicBezTo>
                        <a:lnTo>
                          <a:pt x="59221" y="67"/>
                        </a:lnTo>
                        <a:cubicBezTo>
                          <a:pt x="57935" y="-111"/>
                          <a:pt x="57364" y="-75"/>
                          <a:pt x="57828" y="1996"/>
                        </a:cubicBezTo>
                        <a:cubicBezTo>
                          <a:pt x="56507" y="-4"/>
                          <a:pt x="56971" y="2175"/>
                          <a:pt x="56399" y="1639"/>
                        </a:cubicBezTo>
                        <a:lnTo>
                          <a:pt x="56328" y="1460"/>
                        </a:lnTo>
                        <a:cubicBezTo>
                          <a:pt x="56685" y="3425"/>
                          <a:pt x="54506" y="675"/>
                          <a:pt x="54756" y="2425"/>
                        </a:cubicBezTo>
                        <a:cubicBezTo>
                          <a:pt x="54685" y="2246"/>
                          <a:pt x="54435" y="1639"/>
                          <a:pt x="54506" y="1532"/>
                        </a:cubicBezTo>
                        <a:cubicBezTo>
                          <a:pt x="54292" y="1996"/>
                          <a:pt x="53935" y="2746"/>
                          <a:pt x="53328" y="1460"/>
                        </a:cubicBezTo>
                        <a:cubicBezTo>
                          <a:pt x="52542" y="2246"/>
                          <a:pt x="50899" y="2175"/>
                          <a:pt x="50970" y="4532"/>
                        </a:cubicBezTo>
                        <a:lnTo>
                          <a:pt x="50899" y="4139"/>
                        </a:lnTo>
                        <a:cubicBezTo>
                          <a:pt x="51042" y="5711"/>
                          <a:pt x="50470" y="4532"/>
                          <a:pt x="50256" y="5425"/>
                        </a:cubicBezTo>
                        <a:cubicBezTo>
                          <a:pt x="50184" y="5247"/>
                          <a:pt x="50113" y="5175"/>
                          <a:pt x="50077" y="5104"/>
                        </a:cubicBezTo>
                        <a:cubicBezTo>
                          <a:pt x="50149" y="6675"/>
                          <a:pt x="48827" y="5782"/>
                          <a:pt x="48684" y="6532"/>
                        </a:cubicBezTo>
                        <a:lnTo>
                          <a:pt x="48363" y="5675"/>
                        </a:lnTo>
                        <a:lnTo>
                          <a:pt x="47506" y="6211"/>
                        </a:lnTo>
                        <a:lnTo>
                          <a:pt x="47934" y="6282"/>
                        </a:lnTo>
                        <a:cubicBezTo>
                          <a:pt x="48649" y="8747"/>
                          <a:pt x="46720" y="4997"/>
                          <a:pt x="46577" y="6782"/>
                        </a:cubicBezTo>
                        <a:cubicBezTo>
                          <a:pt x="45827" y="6675"/>
                          <a:pt x="46970" y="12283"/>
                          <a:pt x="45898" y="11319"/>
                        </a:cubicBezTo>
                        <a:cubicBezTo>
                          <a:pt x="45970" y="12569"/>
                          <a:pt x="45577" y="9390"/>
                          <a:pt x="45362" y="10426"/>
                        </a:cubicBezTo>
                        <a:cubicBezTo>
                          <a:pt x="44934" y="9176"/>
                          <a:pt x="45327" y="9568"/>
                          <a:pt x="44862" y="8568"/>
                        </a:cubicBezTo>
                        <a:cubicBezTo>
                          <a:pt x="44577" y="9319"/>
                          <a:pt x="43648" y="7533"/>
                          <a:pt x="43326" y="8604"/>
                        </a:cubicBezTo>
                        <a:lnTo>
                          <a:pt x="42969" y="7640"/>
                        </a:lnTo>
                        <a:cubicBezTo>
                          <a:pt x="42826" y="9711"/>
                          <a:pt x="41005" y="6890"/>
                          <a:pt x="41112" y="8783"/>
                        </a:cubicBezTo>
                        <a:cubicBezTo>
                          <a:pt x="40612" y="9890"/>
                          <a:pt x="39469" y="6104"/>
                          <a:pt x="39326" y="8354"/>
                        </a:cubicBezTo>
                        <a:lnTo>
                          <a:pt x="38469" y="7175"/>
                        </a:lnTo>
                        <a:cubicBezTo>
                          <a:pt x="38004" y="7104"/>
                          <a:pt x="38826" y="8890"/>
                          <a:pt x="38147" y="8426"/>
                        </a:cubicBezTo>
                        <a:cubicBezTo>
                          <a:pt x="37826" y="7568"/>
                          <a:pt x="37326" y="7997"/>
                          <a:pt x="37254" y="7104"/>
                        </a:cubicBezTo>
                        <a:cubicBezTo>
                          <a:pt x="35683" y="6247"/>
                          <a:pt x="36076" y="9747"/>
                          <a:pt x="33754" y="8247"/>
                        </a:cubicBezTo>
                        <a:cubicBezTo>
                          <a:pt x="34218" y="9926"/>
                          <a:pt x="33147" y="9319"/>
                          <a:pt x="33575" y="10569"/>
                        </a:cubicBezTo>
                        <a:cubicBezTo>
                          <a:pt x="33218" y="9926"/>
                          <a:pt x="32468" y="10997"/>
                          <a:pt x="32325" y="9247"/>
                        </a:cubicBezTo>
                        <a:cubicBezTo>
                          <a:pt x="32325" y="9104"/>
                          <a:pt x="32432" y="9069"/>
                          <a:pt x="32539" y="9354"/>
                        </a:cubicBezTo>
                        <a:lnTo>
                          <a:pt x="32146" y="8390"/>
                        </a:lnTo>
                        <a:cubicBezTo>
                          <a:pt x="30682" y="6961"/>
                          <a:pt x="31539" y="9890"/>
                          <a:pt x="30825" y="9926"/>
                        </a:cubicBezTo>
                        <a:cubicBezTo>
                          <a:pt x="31146" y="10140"/>
                          <a:pt x="31325" y="9926"/>
                          <a:pt x="31504" y="10640"/>
                        </a:cubicBezTo>
                        <a:lnTo>
                          <a:pt x="30896" y="10783"/>
                        </a:lnTo>
                        <a:lnTo>
                          <a:pt x="30611" y="9962"/>
                        </a:lnTo>
                        <a:lnTo>
                          <a:pt x="29575" y="9926"/>
                        </a:lnTo>
                        <a:lnTo>
                          <a:pt x="30146" y="10819"/>
                        </a:lnTo>
                        <a:cubicBezTo>
                          <a:pt x="29503" y="10533"/>
                          <a:pt x="28539" y="8961"/>
                          <a:pt x="28789" y="10569"/>
                        </a:cubicBezTo>
                        <a:cubicBezTo>
                          <a:pt x="28968" y="11426"/>
                          <a:pt x="29789" y="11676"/>
                          <a:pt x="29539" y="12176"/>
                        </a:cubicBezTo>
                        <a:cubicBezTo>
                          <a:pt x="28682" y="11783"/>
                          <a:pt x="27360" y="11212"/>
                          <a:pt x="26539" y="11247"/>
                        </a:cubicBezTo>
                        <a:cubicBezTo>
                          <a:pt x="27110" y="12283"/>
                          <a:pt x="26932" y="12355"/>
                          <a:pt x="26824" y="12676"/>
                        </a:cubicBezTo>
                        <a:lnTo>
                          <a:pt x="26360" y="11747"/>
                        </a:lnTo>
                        <a:cubicBezTo>
                          <a:pt x="26253" y="13426"/>
                          <a:pt x="25110" y="9818"/>
                          <a:pt x="24860" y="11212"/>
                        </a:cubicBezTo>
                        <a:lnTo>
                          <a:pt x="24610" y="10533"/>
                        </a:lnTo>
                        <a:lnTo>
                          <a:pt x="25360" y="12605"/>
                        </a:lnTo>
                        <a:cubicBezTo>
                          <a:pt x="25574" y="14783"/>
                          <a:pt x="24074" y="10819"/>
                          <a:pt x="24538" y="13712"/>
                        </a:cubicBezTo>
                        <a:cubicBezTo>
                          <a:pt x="24753" y="13426"/>
                          <a:pt x="25681" y="15712"/>
                          <a:pt x="25110" y="15498"/>
                        </a:cubicBezTo>
                        <a:lnTo>
                          <a:pt x="24753" y="14533"/>
                        </a:lnTo>
                        <a:cubicBezTo>
                          <a:pt x="24646" y="14819"/>
                          <a:pt x="24753" y="15248"/>
                          <a:pt x="24538" y="15105"/>
                        </a:cubicBezTo>
                        <a:cubicBezTo>
                          <a:pt x="24431" y="14569"/>
                          <a:pt x="23967" y="13748"/>
                          <a:pt x="23753" y="14033"/>
                        </a:cubicBezTo>
                        <a:lnTo>
                          <a:pt x="23395" y="12819"/>
                        </a:lnTo>
                        <a:lnTo>
                          <a:pt x="23645" y="14748"/>
                        </a:lnTo>
                        <a:cubicBezTo>
                          <a:pt x="22752" y="13962"/>
                          <a:pt x="22645" y="15534"/>
                          <a:pt x="21859" y="14319"/>
                        </a:cubicBezTo>
                        <a:cubicBezTo>
                          <a:pt x="21859" y="14319"/>
                          <a:pt x="20645" y="14141"/>
                          <a:pt x="21074" y="15641"/>
                        </a:cubicBezTo>
                        <a:cubicBezTo>
                          <a:pt x="20859" y="14676"/>
                          <a:pt x="20181" y="14605"/>
                          <a:pt x="19824" y="13498"/>
                        </a:cubicBezTo>
                        <a:cubicBezTo>
                          <a:pt x="20038" y="14605"/>
                          <a:pt x="19716" y="15748"/>
                          <a:pt x="18931" y="14819"/>
                        </a:cubicBezTo>
                        <a:lnTo>
                          <a:pt x="18931" y="14676"/>
                        </a:lnTo>
                        <a:cubicBezTo>
                          <a:pt x="17359" y="14105"/>
                          <a:pt x="17788" y="16998"/>
                          <a:pt x="16216" y="16177"/>
                        </a:cubicBezTo>
                        <a:cubicBezTo>
                          <a:pt x="16787" y="17248"/>
                          <a:pt x="16002" y="16891"/>
                          <a:pt x="16787" y="18248"/>
                        </a:cubicBezTo>
                        <a:cubicBezTo>
                          <a:pt x="16466" y="20106"/>
                          <a:pt x="13608" y="16284"/>
                          <a:pt x="15323" y="20748"/>
                        </a:cubicBezTo>
                        <a:cubicBezTo>
                          <a:pt x="14966" y="21213"/>
                          <a:pt x="14287" y="19998"/>
                          <a:pt x="13966" y="19891"/>
                        </a:cubicBezTo>
                        <a:lnTo>
                          <a:pt x="13966" y="19606"/>
                        </a:lnTo>
                        <a:cubicBezTo>
                          <a:pt x="13287" y="20356"/>
                          <a:pt x="13073" y="20534"/>
                          <a:pt x="12394" y="20748"/>
                        </a:cubicBezTo>
                        <a:cubicBezTo>
                          <a:pt x="12287" y="21320"/>
                          <a:pt x="13216" y="23356"/>
                          <a:pt x="12430" y="23142"/>
                        </a:cubicBezTo>
                        <a:cubicBezTo>
                          <a:pt x="12215" y="22249"/>
                          <a:pt x="12073" y="22534"/>
                          <a:pt x="11858" y="22606"/>
                        </a:cubicBezTo>
                        <a:cubicBezTo>
                          <a:pt x="11930" y="22427"/>
                          <a:pt x="11823" y="22106"/>
                          <a:pt x="11287" y="21713"/>
                        </a:cubicBezTo>
                        <a:cubicBezTo>
                          <a:pt x="11358" y="21963"/>
                          <a:pt x="11394" y="22142"/>
                          <a:pt x="11394" y="22320"/>
                        </a:cubicBezTo>
                        <a:cubicBezTo>
                          <a:pt x="11358" y="22249"/>
                          <a:pt x="11322" y="22213"/>
                          <a:pt x="11287" y="22142"/>
                        </a:cubicBezTo>
                        <a:cubicBezTo>
                          <a:pt x="11072" y="22606"/>
                          <a:pt x="11251" y="22820"/>
                          <a:pt x="11465" y="22856"/>
                        </a:cubicBezTo>
                        <a:cubicBezTo>
                          <a:pt x="11537" y="22963"/>
                          <a:pt x="11608" y="23142"/>
                          <a:pt x="11751" y="23320"/>
                        </a:cubicBezTo>
                        <a:cubicBezTo>
                          <a:pt x="10894" y="22463"/>
                          <a:pt x="10787" y="23892"/>
                          <a:pt x="10037" y="22534"/>
                        </a:cubicBezTo>
                        <a:cubicBezTo>
                          <a:pt x="9144" y="23392"/>
                          <a:pt x="9072" y="25178"/>
                          <a:pt x="8465" y="26106"/>
                        </a:cubicBezTo>
                        <a:cubicBezTo>
                          <a:pt x="8001" y="25463"/>
                          <a:pt x="7893" y="24749"/>
                          <a:pt x="8036" y="24356"/>
                        </a:cubicBezTo>
                        <a:lnTo>
                          <a:pt x="7536" y="24928"/>
                        </a:lnTo>
                        <a:cubicBezTo>
                          <a:pt x="7036" y="23927"/>
                          <a:pt x="7608" y="24178"/>
                          <a:pt x="7679" y="23856"/>
                        </a:cubicBezTo>
                        <a:cubicBezTo>
                          <a:pt x="6108" y="22606"/>
                          <a:pt x="6965" y="26249"/>
                          <a:pt x="5357" y="25213"/>
                        </a:cubicBezTo>
                        <a:lnTo>
                          <a:pt x="5572" y="26106"/>
                        </a:lnTo>
                        <a:lnTo>
                          <a:pt x="5465" y="25999"/>
                        </a:lnTo>
                        <a:cubicBezTo>
                          <a:pt x="5679" y="26428"/>
                          <a:pt x="5786" y="27071"/>
                          <a:pt x="5715" y="27285"/>
                        </a:cubicBezTo>
                        <a:cubicBezTo>
                          <a:pt x="5143" y="26499"/>
                          <a:pt x="4679" y="25285"/>
                          <a:pt x="4286" y="25571"/>
                        </a:cubicBezTo>
                        <a:cubicBezTo>
                          <a:pt x="3500" y="24928"/>
                          <a:pt x="3536" y="26499"/>
                          <a:pt x="3357" y="27214"/>
                        </a:cubicBezTo>
                        <a:cubicBezTo>
                          <a:pt x="3679" y="27249"/>
                          <a:pt x="3857" y="27749"/>
                          <a:pt x="3929" y="28106"/>
                        </a:cubicBezTo>
                        <a:cubicBezTo>
                          <a:pt x="3750" y="28249"/>
                          <a:pt x="3143" y="27464"/>
                          <a:pt x="3179" y="27928"/>
                        </a:cubicBezTo>
                        <a:lnTo>
                          <a:pt x="2536" y="26785"/>
                        </a:lnTo>
                        <a:cubicBezTo>
                          <a:pt x="3214" y="27821"/>
                          <a:pt x="2607" y="28285"/>
                          <a:pt x="2786" y="28785"/>
                        </a:cubicBezTo>
                        <a:cubicBezTo>
                          <a:pt x="2178" y="27999"/>
                          <a:pt x="2714" y="27857"/>
                          <a:pt x="2428" y="27178"/>
                        </a:cubicBezTo>
                        <a:cubicBezTo>
                          <a:pt x="1643" y="27749"/>
                          <a:pt x="2036" y="27464"/>
                          <a:pt x="1214" y="28035"/>
                        </a:cubicBezTo>
                        <a:cubicBezTo>
                          <a:pt x="1250" y="29142"/>
                          <a:pt x="1893" y="29071"/>
                          <a:pt x="2250" y="30214"/>
                        </a:cubicBezTo>
                        <a:cubicBezTo>
                          <a:pt x="1964" y="30643"/>
                          <a:pt x="2036" y="31678"/>
                          <a:pt x="1214" y="31250"/>
                        </a:cubicBezTo>
                        <a:lnTo>
                          <a:pt x="1928" y="32178"/>
                        </a:lnTo>
                        <a:cubicBezTo>
                          <a:pt x="1643" y="33393"/>
                          <a:pt x="1143" y="33536"/>
                          <a:pt x="35" y="32786"/>
                        </a:cubicBezTo>
                        <a:cubicBezTo>
                          <a:pt x="-250" y="38501"/>
                          <a:pt x="1250" y="41430"/>
                          <a:pt x="2679" y="42966"/>
                        </a:cubicBezTo>
                        <a:cubicBezTo>
                          <a:pt x="4143" y="44501"/>
                          <a:pt x="5536" y="44680"/>
                          <a:pt x="5536" y="44680"/>
                        </a:cubicBezTo>
                        <a:cubicBezTo>
                          <a:pt x="8786" y="45573"/>
                          <a:pt x="8072" y="42037"/>
                          <a:pt x="10108" y="39894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6" name="Graphic 511">
                  <a:extLst>
                    <a:ext uri="{FF2B5EF4-FFF2-40B4-BE49-F238E27FC236}">
                      <a16:creationId xmlns:a16="http://schemas.microsoft.com/office/drawing/2014/main" id="{57456B62-5421-354A-8E66-A67EC304DA9D}"/>
                    </a:ext>
                  </a:extLst>
                </p:cNvPr>
                <p:cNvGrpSpPr/>
                <p:nvPr/>
              </p:nvGrpSpPr>
              <p:grpSpPr>
                <a:xfrm>
                  <a:off x="7426939" y="1657968"/>
                  <a:ext cx="56646" cy="56551"/>
                  <a:chOff x="7426939" y="1657968"/>
                  <a:chExt cx="56646" cy="56551"/>
                </a:xfrm>
                <a:grpFill/>
              </p:grpSpPr>
              <p:sp>
                <p:nvSpPr>
                  <p:cNvPr id="292" name="Freeform 291">
                    <a:extLst>
                      <a:ext uri="{FF2B5EF4-FFF2-40B4-BE49-F238E27FC236}">
                        <a16:creationId xmlns:a16="http://schemas.microsoft.com/office/drawing/2014/main" id="{533321D6-2091-D547-9D78-83B985F3335A}"/>
                      </a:ext>
                    </a:extLst>
                  </p:cNvPr>
                  <p:cNvSpPr/>
                  <p:nvPr/>
                </p:nvSpPr>
                <p:spPr>
                  <a:xfrm>
                    <a:off x="7429011" y="1696910"/>
                    <a:ext cx="500" cy="158"/>
                  </a:xfrm>
                  <a:custGeom>
                    <a:avLst/>
                    <a:gdLst>
                      <a:gd name="connsiteX0" fmla="*/ 0 w 500"/>
                      <a:gd name="connsiteY0" fmla="*/ 52 h 158"/>
                      <a:gd name="connsiteX1" fmla="*/ 500 w 500"/>
                      <a:gd name="connsiteY1" fmla="*/ 159 h 158"/>
                      <a:gd name="connsiteX2" fmla="*/ 0 w 500"/>
                      <a:gd name="connsiteY2" fmla="*/ 52 h 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0" h="158">
                        <a:moveTo>
                          <a:pt x="0" y="52"/>
                        </a:moveTo>
                        <a:lnTo>
                          <a:pt x="500" y="159"/>
                        </a:lnTo>
                        <a:cubicBezTo>
                          <a:pt x="321" y="16"/>
                          <a:pt x="143" y="-56"/>
                          <a:pt x="0" y="5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3" name="Freeform 292">
                    <a:extLst>
                      <a:ext uri="{FF2B5EF4-FFF2-40B4-BE49-F238E27FC236}">
                        <a16:creationId xmlns:a16="http://schemas.microsoft.com/office/drawing/2014/main" id="{D105B536-0019-D945-8737-8AE2EAD6C2A3}"/>
                      </a:ext>
                    </a:extLst>
                  </p:cNvPr>
                  <p:cNvSpPr/>
                  <p:nvPr/>
                </p:nvSpPr>
                <p:spPr>
                  <a:xfrm>
                    <a:off x="7466107" y="1664100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lnTo>
                          <a:pt x="16" y="0"/>
                        </a:ln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4" name="Freeform 293">
                    <a:extLst>
                      <a:ext uri="{FF2B5EF4-FFF2-40B4-BE49-F238E27FC236}">
                        <a16:creationId xmlns:a16="http://schemas.microsoft.com/office/drawing/2014/main" id="{E7C6EEB0-D8EA-EF4F-BB15-EC8E004AAD77}"/>
                      </a:ext>
                    </a:extLst>
                  </p:cNvPr>
                  <p:cNvSpPr/>
                  <p:nvPr/>
                </p:nvSpPr>
                <p:spPr>
                  <a:xfrm>
                    <a:off x="7445656" y="1702212"/>
                    <a:ext cx="71" cy="107"/>
                  </a:xfrm>
                  <a:custGeom>
                    <a:avLst/>
                    <a:gdLst>
                      <a:gd name="connsiteX0" fmla="*/ 0 w 71"/>
                      <a:gd name="connsiteY0" fmla="*/ 0 h 107"/>
                      <a:gd name="connsiteX1" fmla="*/ 0 w 71"/>
                      <a:gd name="connsiteY1" fmla="*/ 0 h 107"/>
                      <a:gd name="connsiteX2" fmla="*/ 71 w 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1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5" name="Freeform 294">
                    <a:extLst>
                      <a:ext uri="{FF2B5EF4-FFF2-40B4-BE49-F238E27FC236}">
                        <a16:creationId xmlns:a16="http://schemas.microsoft.com/office/drawing/2014/main" id="{BEDCF0C0-CD60-DD46-B03E-BEC2F38D7C9B}"/>
                      </a:ext>
                    </a:extLst>
                  </p:cNvPr>
                  <p:cNvSpPr/>
                  <p:nvPr/>
                </p:nvSpPr>
                <p:spPr>
                  <a:xfrm>
                    <a:off x="7426939" y="1657968"/>
                    <a:ext cx="56646" cy="56551"/>
                  </a:xfrm>
                  <a:custGeom>
                    <a:avLst/>
                    <a:gdLst>
                      <a:gd name="connsiteX0" fmla="*/ 13752 w 56646"/>
                      <a:gd name="connsiteY0" fmla="*/ 48816 h 56551"/>
                      <a:gd name="connsiteX1" fmla="*/ 17824 w 56646"/>
                      <a:gd name="connsiteY1" fmla="*/ 46102 h 56551"/>
                      <a:gd name="connsiteX2" fmla="*/ 18717 w 56646"/>
                      <a:gd name="connsiteY2" fmla="*/ 44244 h 56551"/>
                      <a:gd name="connsiteX3" fmla="*/ 18824 w 56646"/>
                      <a:gd name="connsiteY3" fmla="*/ 42173 h 56551"/>
                      <a:gd name="connsiteX4" fmla="*/ 19610 w 56646"/>
                      <a:gd name="connsiteY4" fmla="*/ 42816 h 56551"/>
                      <a:gd name="connsiteX5" fmla="*/ 19931 w 56646"/>
                      <a:gd name="connsiteY5" fmla="*/ 42173 h 56551"/>
                      <a:gd name="connsiteX6" fmla="*/ 20110 w 56646"/>
                      <a:gd name="connsiteY6" fmla="*/ 42423 h 56551"/>
                      <a:gd name="connsiteX7" fmla="*/ 20360 w 56646"/>
                      <a:gd name="connsiteY7" fmla="*/ 41387 h 56551"/>
                      <a:gd name="connsiteX8" fmla="*/ 20538 w 56646"/>
                      <a:gd name="connsiteY8" fmla="*/ 41637 h 56551"/>
                      <a:gd name="connsiteX9" fmla="*/ 20788 w 56646"/>
                      <a:gd name="connsiteY9" fmla="*/ 41315 h 56551"/>
                      <a:gd name="connsiteX10" fmla="*/ 20967 w 56646"/>
                      <a:gd name="connsiteY10" fmla="*/ 41708 h 56551"/>
                      <a:gd name="connsiteX11" fmla="*/ 22038 w 56646"/>
                      <a:gd name="connsiteY11" fmla="*/ 40351 h 56551"/>
                      <a:gd name="connsiteX12" fmla="*/ 21288 w 56646"/>
                      <a:gd name="connsiteY12" fmla="*/ 39387 h 56551"/>
                      <a:gd name="connsiteX13" fmla="*/ 23717 w 56646"/>
                      <a:gd name="connsiteY13" fmla="*/ 38208 h 56551"/>
                      <a:gd name="connsiteX14" fmla="*/ 23860 w 56646"/>
                      <a:gd name="connsiteY14" fmla="*/ 38458 h 56551"/>
                      <a:gd name="connsiteX15" fmla="*/ 26396 w 56646"/>
                      <a:gd name="connsiteY15" fmla="*/ 35493 h 56551"/>
                      <a:gd name="connsiteX16" fmla="*/ 27003 w 56646"/>
                      <a:gd name="connsiteY16" fmla="*/ 36172 h 56551"/>
                      <a:gd name="connsiteX17" fmla="*/ 26360 w 56646"/>
                      <a:gd name="connsiteY17" fmla="*/ 32957 h 56551"/>
                      <a:gd name="connsiteX18" fmla="*/ 27789 w 56646"/>
                      <a:gd name="connsiteY18" fmla="*/ 33922 h 56551"/>
                      <a:gd name="connsiteX19" fmla="*/ 27468 w 56646"/>
                      <a:gd name="connsiteY19" fmla="*/ 32171 h 56551"/>
                      <a:gd name="connsiteX20" fmla="*/ 27575 w 56646"/>
                      <a:gd name="connsiteY20" fmla="*/ 32600 h 56551"/>
                      <a:gd name="connsiteX21" fmla="*/ 28218 w 56646"/>
                      <a:gd name="connsiteY21" fmla="*/ 31564 h 56551"/>
                      <a:gd name="connsiteX22" fmla="*/ 26753 w 56646"/>
                      <a:gd name="connsiteY22" fmla="*/ 30243 h 56551"/>
                      <a:gd name="connsiteX23" fmla="*/ 28611 w 56646"/>
                      <a:gd name="connsiteY23" fmla="*/ 31171 h 56551"/>
                      <a:gd name="connsiteX24" fmla="*/ 27503 w 56646"/>
                      <a:gd name="connsiteY24" fmla="*/ 29957 h 56551"/>
                      <a:gd name="connsiteX25" fmla="*/ 31897 w 56646"/>
                      <a:gd name="connsiteY25" fmla="*/ 31314 h 56551"/>
                      <a:gd name="connsiteX26" fmla="*/ 37683 w 56646"/>
                      <a:gd name="connsiteY26" fmla="*/ 24813 h 56551"/>
                      <a:gd name="connsiteX27" fmla="*/ 38576 w 56646"/>
                      <a:gd name="connsiteY27" fmla="*/ 25671 h 56551"/>
                      <a:gd name="connsiteX28" fmla="*/ 38541 w 56646"/>
                      <a:gd name="connsiteY28" fmla="*/ 24385 h 56551"/>
                      <a:gd name="connsiteX29" fmla="*/ 38219 w 56646"/>
                      <a:gd name="connsiteY29" fmla="*/ 23563 h 56551"/>
                      <a:gd name="connsiteX30" fmla="*/ 39005 w 56646"/>
                      <a:gd name="connsiteY30" fmla="*/ 24313 h 56551"/>
                      <a:gd name="connsiteX31" fmla="*/ 38862 w 56646"/>
                      <a:gd name="connsiteY31" fmla="*/ 23420 h 56551"/>
                      <a:gd name="connsiteX32" fmla="*/ 39791 w 56646"/>
                      <a:gd name="connsiteY32" fmla="*/ 24099 h 56551"/>
                      <a:gd name="connsiteX33" fmla="*/ 41719 w 56646"/>
                      <a:gd name="connsiteY33" fmla="*/ 21492 h 56551"/>
                      <a:gd name="connsiteX34" fmla="*/ 45541 w 56646"/>
                      <a:gd name="connsiteY34" fmla="*/ 17563 h 56551"/>
                      <a:gd name="connsiteX35" fmla="*/ 51685 w 56646"/>
                      <a:gd name="connsiteY35" fmla="*/ 15919 h 56551"/>
                      <a:gd name="connsiteX36" fmla="*/ 51685 w 56646"/>
                      <a:gd name="connsiteY36" fmla="*/ 15348 h 56551"/>
                      <a:gd name="connsiteX37" fmla="*/ 53364 w 56646"/>
                      <a:gd name="connsiteY37" fmla="*/ 14991 h 56551"/>
                      <a:gd name="connsiteX38" fmla="*/ 56078 w 56646"/>
                      <a:gd name="connsiteY38" fmla="*/ 12740 h 56551"/>
                      <a:gd name="connsiteX39" fmla="*/ 51792 w 56646"/>
                      <a:gd name="connsiteY39" fmla="*/ 703 h 56551"/>
                      <a:gd name="connsiteX40" fmla="*/ 51756 w 56646"/>
                      <a:gd name="connsiteY40" fmla="*/ 310 h 56551"/>
                      <a:gd name="connsiteX41" fmla="*/ 48756 w 56646"/>
                      <a:gd name="connsiteY41" fmla="*/ 2025 h 56551"/>
                      <a:gd name="connsiteX42" fmla="*/ 47006 w 56646"/>
                      <a:gd name="connsiteY42" fmla="*/ 1560 h 56551"/>
                      <a:gd name="connsiteX43" fmla="*/ 46970 w 56646"/>
                      <a:gd name="connsiteY43" fmla="*/ 1382 h 56551"/>
                      <a:gd name="connsiteX44" fmla="*/ 44613 w 56646"/>
                      <a:gd name="connsiteY44" fmla="*/ 2489 h 56551"/>
                      <a:gd name="connsiteX45" fmla="*/ 44470 w 56646"/>
                      <a:gd name="connsiteY45" fmla="*/ 1560 h 56551"/>
                      <a:gd name="connsiteX46" fmla="*/ 42863 w 56646"/>
                      <a:gd name="connsiteY46" fmla="*/ 1668 h 56551"/>
                      <a:gd name="connsiteX47" fmla="*/ 40005 w 56646"/>
                      <a:gd name="connsiteY47" fmla="*/ 5418 h 56551"/>
                      <a:gd name="connsiteX48" fmla="*/ 39862 w 56646"/>
                      <a:gd name="connsiteY48" fmla="*/ 5061 h 56551"/>
                      <a:gd name="connsiteX49" fmla="*/ 39326 w 56646"/>
                      <a:gd name="connsiteY49" fmla="*/ 6525 h 56551"/>
                      <a:gd name="connsiteX50" fmla="*/ 39076 w 56646"/>
                      <a:gd name="connsiteY50" fmla="*/ 6240 h 56551"/>
                      <a:gd name="connsiteX51" fmla="*/ 37862 w 56646"/>
                      <a:gd name="connsiteY51" fmla="*/ 8061 h 56551"/>
                      <a:gd name="connsiteX52" fmla="*/ 37326 w 56646"/>
                      <a:gd name="connsiteY52" fmla="*/ 7311 h 56551"/>
                      <a:gd name="connsiteX53" fmla="*/ 36540 w 56646"/>
                      <a:gd name="connsiteY53" fmla="*/ 8061 h 56551"/>
                      <a:gd name="connsiteX54" fmla="*/ 36969 w 56646"/>
                      <a:gd name="connsiteY54" fmla="*/ 7990 h 56551"/>
                      <a:gd name="connsiteX55" fmla="*/ 35719 w 56646"/>
                      <a:gd name="connsiteY55" fmla="*/ 8919 h 56551"/>
                      <a:gd name="connsiteX56" fmla="*/ 36397 w 56646"/>
                      <a:gd name="connsiteY56" fmla="*/ 13455 h 56551"/>
                      <a:gd name="connsiteX57" fmla="*/ 35612 w 56646"/>
                      <a:gd name="connsiteY57" fmla="*/ 12740 h 56551"/>
                      <a:gd name="connsiteX58" fmla="*/ 34540 w 56646"/>
                      <a:gd name="connsiteY58" fmla="*/ 11169 h 56551"/>
                      <a:gd name="connsiteX59" fmla="*/ 33076 w 56646"/>
                      <a:gd name="connsiteY59" fmla="*/ 11669 h 56551"/>
                      <a:gd name="connsiteX60" fmla="*/ 32433 w 56646"/>
                      <a:gd name="connsiteY60" fmla="*/ 10847 h 56551"/>
                      <a:gd name="connsiteX61" fmla="*/ 31075 w 56646"/>
                      <a:gd name="connsiteY61" fmla="*/ 12526 h 56551"/>
                      <a:gd name="connsiteX62" fmla="*/ 29289 w 56646"/>
                      <a:gd name="connsiteY62" fmla="*/ 12669 h 56551"/>
                      <a:gd name="connsiteX63" fmla="*/ 28111 w 56646"/>
                      <a:gd name="connsiteY63" fmla="*/ 11812 h 56551"/>
                      <a:gd name="connsiteX64" fmla="*/ 28253 w 56646"/>
                      <a:gd name="connsiteY64" fmla="*/ 13062 h 56551"/>
                      <a:gd name="connsiteX65" fmla="*/ 27003 w 56646"/>
                      <a:gd name="connsiteY65" fmla="*/ 12098 h 56551"/>
                      <a:gd name="connsiteX66" fmla="*/ 24324 w 56646"/>
                      <a:gd name="connsiteY66" fmla="*/ 14026 h 56551"/>
                      <a:gd name="connsiteX67" fmla="*/ 24896 w 56646"/>
                      <a:gd name="connsiteY67" fmla="*/ 16241 h 56551"/>
                      <a:gd name="connsiteX68" fmla="*/ 23253 w 56646"/>
                      <a:gd name="connsiteY68" fmla="*/ 15384 h 56551"/>
                      <a:gd name="connsiteX69" fmla="*/ 23503 w 56646"/>
                      <a:gd name="connsiteY69" fmla="*/ 15384 h 56551"/>
                      <a:gd name="connsiteX70" fmla="*/ 22860 w 56646"/>
                      <a:gd name="connsiteY70" fmla="*/ 14598 h 56551"/>
                      <a:gd name="connsiteX71" fmla="*/ 21931 w 56646"/>
                      <a:gd name="connsiteY71" fmla="*/ 16598 h 56551"/>
                      <a:gd name="connsiteX72" fmla="*/ 22824 w 56646"/>
                      <a:gd name="connsiteY72" fmla="*/ 17063 h 56551"/>
                      <a:gd name="connsiteX73" fmla="*/ 22253 w 56646"/>
                      <a:gd name="connsiteY73" fmla="*/ 17420 h 56551"/>
                      <a:gd name="connsiteX74" fmla="*/ 21753 w 56646"/>
                      <a:gd name="connsiteY74" fmla="*/ 16705 h 56551"/>
                      <a:gd name="connsiteX75" fmla="*/ 20681 w 56646"/>
                      <a:gd name="connsiteY75" fmla="*/ 17063 h 56551"/>
                      <a:gd name="connsiteX76" fmla="*/ 21538 w 56646"/>
                      <a:gd name="connsiteY76" fmla="*/ 17705 h 56551"/>
                      <a:gd name="connsiteX77" fmla="*/ 20074 w 56646"/>
                      <a:gd name="connsiteY77" fmla="*/ 17991 h 56551"/>
                      <a:gd name="connsiteX78" fmla="*/ 21324 w 56646"/>
                      <a:gd name="connsiteY78" fmla="*/ 19241 h 56551"/>
                      <a:gd name="connsiteX79" fmla="*/ 18538 w 56646"/>
                      <a:gd name="connsiteY79" fmla="*/ 19027 h 56551"/>
                      <a:gd name="connsiteX80" fmla="*/ 19324 w 56646"/>
                      <a:gd name="connsiteY80" fmla="*/ 20241 h 56551"/>
                      <a:gd name="connsiteX81" fmla="*/ 18609 w 56646"/>
                      <a:gd name="connsiteY81" fmla="*/ 19491 h 56551"/>
                      <a:gd name="connsiteX82" fmla="*/ 17216 w 56646"/>
                      <a:gd name="connsiteY82" fmla="*/ 19206 h 56551"/>
                      <a:gd name="connsiteX83" fmla="*/ 16788 w 56646"/>
                      <a:gd name="connsiteY83" fmla="*/ 18634 h 56551"/>
                      <a:gd name="connsiteX84" fmla="*/ 18109 w 56646"/>
                      <a:gd name="connsiteY84" fmla="*/ 20384 h 56551"/>
                      <a:gd name="connsiteX85" fmla="*/ 17824 w 56646"/>
                      <a:gd name="connsiteY85" fmla="*/ 21527 h 56551"/>
                      <a:gd name="connsiteX86" fmla="*/ 18859 w 56646"/>
                      <a:gd name="connsiteY86" fmla="*/ 23063 h 56551"/>
                      <a:gd name="connsiteX87" fmla="*/ 18288 w 56646"/>
                      <a:gd name="connsiteY87" fmla="*/ 22242 h 56551"/>
                      <a:gd name="connsiteX88" fmla="*/ 18288 w 56646"/>
                      <a:gd name="connsiteY88" fmla="*/ 22813 h 56551"/>
                      <a:gd name="connsiteX89" fmla="*/ 17324 w 56646"/>
                      <a:gd name="connsiteY89" fmla="*/ 21956 h 56551"/>
                      <a:gd name="connsiteX90" fmla="*/ 16681 w 56646"/>
                      <a:gd name="connsiteY90" fmla="*/ 20884 h 56551"/>
                      <a:gd name="connsiteX91" fmla="*/ 17466 w 56646"/>
                      <a:gd name="connsiteY91" fmla="*/ 22635 h 56551"/>
                      <a:gd name="connsiteX92" fmla="*/ 15823 w 56646"/>
                      <a:gd name="connsiteY92" fmla="*/ 22456 h 56551"/>
                      <a:gd name="connsiteX93" fmla="*/ 15466 w 56646"/>
                      <a:gd name="connsiteY93" fmla="*/ 23813 h 56551"/>
                      <a:gd name="connsiteX94" fmla="*/ 13859 w 56646"/>
                      <a:gd name="connsiteY94" fmla="*/ 21920 h 56551"/>
                      <a:gd name="connsiteX95" fmla="*/ 13359 w 56646"/>
                      <a:gd name="connsiteY95" fmla="*/ 23313 h 56551"/>
                      <a:gd name="connsiteX96" fmla="*/ 13323 w 56646"/>
                      <a:gd name="connsiteY96" fmla="*/ 23170 h 56551"/>
                      <a:gd name="connsiteX97" fmla="*/ 11037 w 56646"/>
                      <a:gd name="connsiteY97" fmla="*/ 25028 h 56551"/>
                      <a:gd name="connsiteX98" fmla="*/ 11966 w 56646"/>
                      <a:gd name="connsiteY98" fmla="*/ 26957 h 56551"/>
                      <a:gd name="connsiteX99" fmla="*/ 10966 w 56646"/>
                      <a:gd name="connsiteY99" fmla="*/ 29707 h 56551"/>
                      <a:gd name="connsiteX100" fmla="*/ 9430 w 56646"/>
                      <a:gd name="connsiteY100" fmla="*/ 29135 h 56551"/>
                      <a:gd name="connsiteX101" fmla="*/ 9358 w 56646"/>
                      <a:gd name="connsiteY101" fmla="*/ 28850 h 56551"/>
                      <a:gd name="connsiteX102" fmla="*/ 7858 w 56646"/>
                      <a:gd name="connsiteY102" fmla="*/ 30457 h 56551"/>
                      <a:gd name="connsiteX103" fmla="*/ 8322 w 56646"/>
                      <a:gd name="connsiteY103" fmla="*/ 32886 h 56551"/>
                      <a:gd name="connsiteX104" fmla="*/ 7572 w 56646"/>
                      <a:gd name="connsiteY104" fmla="*/ 32600 h 56551"/>
                      <a:gd name="connsiteX105" fmla="*/ 6751 w 56646"/>
                      <a:gd name="connsiteY105" fmla="*/ 31921 h 56551"/>
                      <a:gd name="connsiteX106" fmla="*/ 7001 w 56646"/>
                      <a:gd name="connsiteY106" fmla="*/ 32493 h 56551"/>
                      <a:gd name="connsiteX107" fmla="*/ 6858 w 56646"/>
                      <a:gd name="connsiteY107" fmla="*/ 32350 h 56551"/>
                      <a:gd name="connsiteX108" fmla="*/ 7215 w 56646"/>
                      <a:gd name="connsiteY108" fmla="*/ 32993 h 56551"/>
                      <a:gd name="connsiteX109" fmla="*/ 7644 w 56646"/>
                      <a:gd name="connsiteY109" fmla="*/ 33350 h 56551"/>
                      <a:gd name="connsiteX110" fmla="*/ 5608 w 56646"/>
                      <a:gd name="connsiteY110" fmla="*/ 33350 h 56551"/>
                      <a:gd name="connsiteX111" fmla="*/ 5322 w 56646"/>
                      <a:gd name="connsiteY111" fmla="*/ 37636 h 56551"/>
                      <a:gd name="connsiteX112" fmla="*/ 4179 w 56646"/>
                      <a:gd name="connsiteY112" fmla="*/ 36208 h 56551"/>
                      <a:gd name="connsiteX113" fmla="*/ 3929 w 56646"/>
                      <a:gd name="connsiteY113" fmla="*/ 37029 h 56551"/>
                      <a:gd name="connsiteX114" fmla="*/ 3643 w 56646"/>
                      <a:gd name="connsiteY114" fmla="*/ 35958 h 56551"/>
                      <a:gd name="connsiteX115" fmla="*/ 2072 w 56646"/>
                      <a:gd name="connsiteY115" fmla="*/ 38529 h 56551"/>
                      <a:gd name="connsiteX116" fmla="*/ 2715 w 56646"/>
                      <a:gd name="connsiteY116" fmla="*/ 39172 h 56551"/>
                      <a:gd name="connsiteX117" fmla="*/ 2572 w 56646"/>
                      <a:gd name="connsiteY117" fmla="*/ 39137 h 56551"/>
                      <a:gd name="connsiteX118" fmla="*/ 3429 w 56646"/>
                      <a:gd name="connsiteY118" fmla="*/ 40101 h 56551"/>
                      <a:gd name="connsiteX119" fmla="*/ 1322 w 56646"/>
                      <a:gd name="connsiteY119" fmla="*/ 39351 h 56551"/>
                      <a:gd name="connsiteX120" fmla="*/ 1357 w 56646"/>
                      <a:gd name="connsiteY120" fmla="*/ 41208 h 56551"/>
                      <a:gd name="connsiteX121" fmla="*/ 2286 w 56646"/>
                      <a:gd name="connsiteY121" fmla="*/ 41708 h 56551"/>
                      <a:gd name="connsiteX122" fmla="*/ 1572 w 56646"/>
                      <a:gd name="connsiteY122" fmla="*/ 41887 h 56551"/>
                      <a:gd name="connsiteX123" fmla="*/ 429 w 56646"/>
                      <a:gd name="connsiteY123" fmla="*/ 41208 h 56551"/>
                      <a:gd name="connsiteX124" fmla="*/ 1679 w 56646"/>
                      <a:gd name="connsiteY124" fmla="*/ 42744 h 56551"/>
                      <a:gd name="connsiteX125" fmla="*/ 536 w 56646"/>
                      <a:gd name="connsiteY125" fmla="*/ 41601 h 56551"/>
                      <a:gd name="connsiteX126" fmla="*/ 0 w 56646"/>
                      <a:gd name="connsiteY126" fmla="*/ 42780 h 56551"/>
                      <a:gd name="connsiteX127" fmla="*/ 1965 w 56646"/>
                      <a:gd name="connsiteY127" fmla="*/ 44173 h 56551"/>
                      <a:gd name="connsiteX128" fmla="*/ 1607 w 56646"/>
                      <a:gd name="connsiteY128" fmla="*/ 45423 h 56551"/>
                      <a:gd name="connsiteX129" fmla="*/ 2643 w 56646"/>
                      <a:gd name="connsiteY129" fmla="*/ 45959 h 56551"/>
                      <a:gd name="connsiteX130" fmla="*/ 1322 w 56646"/>
                      <a:gd name="connsiteY130" fmla="*/ 47138 h 56551"/>
                      <a:gd name="connsiteX131" fmla="*/ 7072 w 56646"/>
                      <a:gd name="connsiteY131" fmla="*/ 56032 h 56551"/>
                      <a:gd name="connsiteX132" fmla="*/ 10716 w 56646"/>
                      <a:gd name="connsiteY132" fmla="*/ 56282 h 56551"/>
                      <a:gd name="connsiteX133" fmla="*/ 13752 w 56646"/>
                      <a:gd name="connsiteY133" fmla="*/ 48816 h 56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56646" h="56551">
                        <a:moveTo>
                          <a:pt x="13752" y="48816"/>
                        </a:moveTo>
                        <a:cubicBezTo>
                          <a:pt x="15538" y="47030"/>
                          <a:pt x="17681" y="47888"/>
                          <a:pt x="17824" y="46102"/>
                        </a:cubicBezTo>
                        <a:cubicBezTo>
                          <a:pt x="18395" y="45673"/>
                          <a:pt x="18431" y="44852"/>
                          <a:pt x="18717" y="44244"/>
                        </a:cubicBezTo>
                        <a:cubicBezTo>
                          <a:pt x="17824" y="42673"/>
                          <a:pt x="19181" y="43780"/>
                          <a:pt x="18824" y="42173"/>
                        </a:cubicBezTo>
                        <a:lnTo>
                          <a:pt x="19610" y="42816"/>
                        </a:lnTo>
                        <a:cubicBezTo>
                          <a:pt x="19467" y="42280"/>
                          <a:pt x="19431" y="41887"/>
                          <a:pt x="19931" y="42173"/>
                        </a:cubicBezTo>
                        <a:lnTo>
                          <a:pt x="20110" y="42423"/>
                        </a:lnTo>
                        <a:cubicBezTo>
                          <a:pt x="19895" y="41637"/>
                          <a:pt x="20467" y="41780"/>
                          <a:pt x="20360" y="41387"/>
                        </a:cubicBezTo>
                        <a:lnTo>
                          <a:pt x="20538" y="41637"/>
                        </a:lnTo>
                        <a:lnTo>
                          <a:pt x="20788" y="41315"/>
                        </a:lnTo>
                        <a:lnTo>
                          <a:pt x="20967" y="41708"/>
                        </a:lnTo>
                        <a:cubicBezTo>
                          <a:pt x="20931" y="40744"/>
                          <a:pt x="21395" y="40351"/>
                          <a:pt x="22038" y="40351"/>
                        </a:cubicBezTo>
                        <a:lnTo>
                          <a:pt x="21288" y="39387"/>
                        </a:lnTo>
                        <a:cubicBezTo>
                          <a:pt x="23003" y="39815"/>
                          <a:pt x="21896" y="37529"/>
                          <a:pt x="23717" y="38208"/>
                        </a:cubicBezTo>
                        <a:lnTo>
                          <a:pt x="23860" y="38458"/>
                        </a:lnTo>
                        <a:cubicBezTo>
                          <a:pt x="23110" y="35065"/>
                          <a:pt x="27003" y="38887"/>
                          <a:pt x="26396" y="35493"/>
                        </a:cubicBezTo>
                        <a:cubicBezTo>
                          <a:pt x="26468" y="35922"/>
                          <a:pt x="26860" y="35922"/>
                          <a:pt x="27003" y="36172"/>
                        </a:cubicBezTo>
                        <a:cubicBezTo>
                          <a:pt x="27361" y="35458"/>
                          <a:pt x="27861" y="34815"/>
                          <a:pt x="26360" y="32957"/>
                        </a:cubicBezTo>
                        <a:cubicBezTo>
                          <a:pt x="26789" y="32636"/>
                          <a:pt x="27146" y="33279"/>
                          <a:pt x="27789" y="33922"/>
                        </a:cubicBezTo>
                        <a:cubicBezTo>
                          <a:pt x="27111" y="33100"/>
                          <a:pt x="27182" y="32493"/>
                          <a:pt x="27468" y="32171"/>
                        </a:cubicBezTo>
                        <a:lnTo>
                          <a:pt x="27575" y="32600"/>
                        </a:lnTo>
                        <a:lnTo>
                          <a:pt x="28218" y="31564"/>
                        </a:lnTo>
                        <a:lnTo>
                          <a:pt x="26753" y="30243"/>
                        </a:lnTo>
                        <a:cubicBezTo>
                          <a:pt x="27575" y="30278"/>
                          <a:pt x="28468" y="31957"/>
                          <a:pt x="28611" y="31171"/>
                        </a:cubicBezTo>
                        <a:lnTo>
                          <a:pt x="27503" y="29957"/>
                        </a:lnTo>
                        <a:cubicBezTo>
                          <a:pt x="28325" y="29635"/>
                          <a:pt x="30397" y="31064"/>
                          <a:pt x="31897" y="31314"/>
                        </a:cubicBezTo>
                        <a:cubicBezTo>
                          <a:pt x="34754" y="29350"/>
                          <a:pt x="33647" y="24528"/>
                          <a:pt x="37683" y="24813"/>
                        </a:cubicBezTo>
                        <a:lnTo>
                          <a:pt x="38576" y="25671"/>
                        </a:lnTo>
                        <a:cubicBezTo>
                          <a:pt x="39791" y="26992"/>
                          <a:pt x="37362" y="23206"/>
                          <a:pt x="38541" y="24385"/>
                        </a:cubicBezTo>
                        <a:lnTo>
                          <a:pt x="38219" y="23563"/>
                        </a:lnTo>
                        <a:cubicBezTo>
                          <a:pt x="38505" y="23742"/>
                          <a:pt x="38862" y="23885"/>
                          <a:pt x="39005" y="24313"/>
                        </a:cubicBezTo>
                        <a:cubicBezTo>
                          <a:pt x="39255" y="24171"/>
                          <a:pt x="39076" y="23956"/>
                          <a:pt x="38862" y="23420"/>
                        </a:cubicBezTo>
                        <a:lnTo>
                          <a:pt x="39791" y="24099"/>
                        </a:lnTo>
                        <a:cubicBezTo>
                          <a:pt x="41184" y="24099"/>
                          <a:pt x="40505" y="21813"/>
                          <a:pt x="41719" y="21492"/>
                        </a:cubicBezTo>
                        <a:cubicBezTo>
                          <a:pt x="44148" y="22456"/>
                          <a:pt x="44934" y="19420"/>
                          <a:pt x="45541" y="17563"/>
                        </a:cubicBezTo>
                        <a:cubicBezTo>
                          <a:pt x="46041" y="14098"/>
                          <a:pt x="51364" y="19384"/>
                          <a:pt x="51685" y="15919"/>
                        </a:cubicBezTo>
                        <a:cubicBezTo>
                          <a:pt x="51828" y="16134"/>
                          <a:pt x="51756" y="15562"/>
                          <a:pt x="51685" y="15348"/>
                        </a:cubicBezTo>
                        <a:cubicBezTo>
                          <a:pt x="52256" y="15205"/>
                          <a:pt x="52828" y="15062"/>
                          <a:pt x="53364" y="14991"/>
                        </a:cubicBezTo>
                        <a:cubicBezTo>
                          <a:pt x="53364" y="14991"/>
                          <a:pt x="55221" y="14526"/>
                          <a:pt x="56078" y="12740"/>
                        </a:cubicBezTo>
                        <a:cubicBezTo>
                          <a:pt x="56686" y="10955"/>
                          <a:pt x="58079" y="7026"/>
                          <a:pt x="51792" y="703"/>
                        </a:cubicBezTo>
                        <a:lnTo>
                          <a:pt x="51756" y="310"/>
                        </a:lnTo>
                        <a:cubicBezTo>
                          <a:pt x="50078" y="-297"/>
                          <a:pt x="49042" y="-154"/>
                          <a:pt x="48756" y="2025"/>
                        </a:cubicBezTo>
                        <a:cubicBezTo>
                          <a:pt x="47827" y="-225"/>
                          <a:pt x="47542" y="2168"/>
                          <a:pt x="47006" y="1560"/>
                        </a:cubicBezTo>
                        <a:lnTo>
                          <a:pt x="46970" y="1382"/>
                        </a:lnTo>
                        <a:cubicBezTo>
                          <a:pt x="46863" y="3418"/>
                          <a:pt x="44684" y="596"/>
                          <a:pt x="44613" y="2489"/>
                        </a:cubicBezTo>
                        <a:cubicBezTo>
                          <a:pt x="44577" y="2311"/>
                          <a:pt x="44291" y="1703"/>
                          <a:pt x="44470" y="1560"/>
                        </a:cubicBezTo>
                        <a:cubicBezTo>
                          <a:pt x="44041" y="2096"/>
                          <a:pt x="43541" y="2918"/>
                          <a:pt x="42863" y="1668"/>
                        </a:cubicBezTo>
                        <a:cubicBezTo>
                          <a:pt x="41719" y="2632"/>
                          <a:pt x="39612" y="3025"/>
                          <a:pt x="40005" y="5418"/>
                        </a:cubicBezTo>
                        <a:lnTo>
                          <a:pt x="39862" y="5061"/>
                        </a:lnTo>
                        <a:cubicBezTo>
                          <a:pt x="40184" y="6633"/>
                          <a:pt x="39433" y="5597"/>
                          <a:pt x="39326" y="6525"/>
                        </a:cubicBezTo>
                        <a:cubicBezTo>
                          <a:pt x="39219" y="6383"/>
                          <a:pt x="39112" y="6311"/>
                          <a:pt x="39076" y="6240"/>
                        </a:cubicBezTo>
                        <a:cubicBezTo>
                          <a:pt x="39398" y="7776"/>
                          <a:pt x="37898" y="7275"/>
                          <a:pt x="37862" y="8061"/>
                        </a:cubicBezTo>
                        <a:lnTo>
                          <a:pt x="37326" y="7311"/>
                        </a:lnTo>
                        <a:lnTo>
                          <a:pt x="36540" y="8061"/>
                        </a:lnTo>
                        <a:lnTo>
                          <a:pt x="36969" y="7990"/>
                        </a:lnTo>
                        <a:cubicBezTo>
                          <a:pt x="38291" y="10169"/>
                          <a:pt x="35397" y="7097"/>
                          <a:pt x="35719" y="8919"/>
                        </a:cubicBezTo>
                        <a:cubicBezTo>
                          <a:pt x="34933" y="9061"/>
                          <a:pt x="37683" y="14062"/>
                          <a:pt x="36397" y="13455"/>
                        </a:cubicBezTo>
                        <a:cubicBezTo>
                          <a:pt x="36862" y="14634"/>
                          <a:pt x="35469" y="11705"/>
                          <a:pt x="35612" y="12740"/>
                        </a:cubicBezTo>
                        <a:cubicBezTo>
                          <a:pt x="34790" y="11669"/>
                          <a:pt x="35290" y="11919"/>
                          <a:pt x="34540" y="11169"/>
                        </a:cubicBezTo>
                        <a:cubicBezTo>
                          <a:pt x="34504" y="11990"/>
                          <a:pt x="33040" y="10597"/>
                          <a:pt x="33076" y="11669"/>
                        </a:cubicBezTo>
                        <a:lnTo>
                          <a:pt x="32433" y="10847"/>
                        </a:lnTo>
                        <a:cubicBezTo>
                          <a:pt x="32968" y="12848"/>
                          <a:pt x="30361" y="10740"/>
                          <a:pt x="31075" y="12526"/>
                        </a:cubicBezTo>
                        <a:cubicBezTo>
                          <a:pt x="30968" y="13705"/>
                          <a:pt x="28646" y="10526"/>
                          <a:pt x="29289" y="12669"/>
                        </a:cubicBezTo>
                        <a:lnTo>
                          <a:pt x="28111" y="11812"/>
                        </a:lnTo>
                        <a:cubicBezTo>
                          <a:pt x="27682" y="11883"/>
                          <a:pt x="29039" y="13312"/>
                          <a:pt x="28253" y="13062"/>
                        </a:cubicBezTo>
                        <a:cubicBezTo>
                          <a:pt x="27682" y="12383"/>
                          <a:pt x="27396" y="12883"/>
                          <a:pt x="27003" y="12098"/>
                        </a:cubicBezTo>
                        <a:cubicBezTo>
                          <a:pt x="25360" y="11740"/>
                          <a:pt x="26860" y="14848"/>
                          <a:pt x="24324" y="14026"/>
                        </a:cubicBezTo>
                        <a:cubicBezTo>
                          <a:pt x="25289" y="15491"/>
                          <a:pt x="24146" y="15169"/>
                          <a:pt x="24896" y="16241"/>
                        </a:cubicBezTo>
                        <a:cubicBezTo>
                          <a:pt x="24360" y="15705"/>
                          <a:pt x="23896" y="17063"/>
                          <a:pt x="23253" y="15384"/>
                        </a:cubicBezTo>
                        <a:cubicBezTo>
                          <a:pt x="23217" y="15241"/>
                          <a:pt x="23289" y="15169"/>
                          <a:pt x="23503" y="15384"/>
                        </a:cubicBezTo>
                        <a:lnTo>
                          <a:pt x="22860" y="14598"/>
                        </a:lnTo>
                        <a:cubicBezTo>
                          <a:pt x="20967" y="13741"/>
                          <a:pt x="22646" y="16312"/>
                          <a:pt x="21931" y="16598"/>
                        </a:cubicBezTo>
                        <a:cubicBezTo>
                          <a:pt x="22324" y="16670"/>
                          <a:pt x="22467" y="16419"/>
                          <a:pt x="22824" y="17063"/>
                        </a:cubicBezTo>
                        <a:lnTo>
                          <a:pt x="22253" y="17420"/>
                        </a:lnTo>
                        <a:lnTo>
                          <a:pt x="21753" y="16705"/>
                        </a:lnTo>
                        <a:lnTo>
                          <a:pt x="20681" y="17063"/>
                        </a:lnTo>
                        <a:lnTo>
                          <a:pt x="21538" y="17705"/>
                        </a:lnTo>
                        <a:cubicBezTo>
                          <a:pt x="20824" y="17670"/>
                          <a:pt x="19360" y="16562"/>
                          <a:pt x="20074" y="17991"/>
                        </a:cubicBezTo>
                        <a:cubicBezTo>
                          <a:pt x="20503" y="18741"/>
                          <a:pt x="21431" y="18634"/>
                          <a:pt x="21324" y="19241"/>
                        </a:cubicBezTo>
                        <a:cubicBezTo>
                          <a:pt x="20395" y="19134"/>
                          <a:pt x="19181" y="18848"/>
                          <a:pt x="18538" y="19027"/>
                        </a:cubicBezTo>
                        <a:cubicBezTo>
                          <a:pt x="19395" y="19849"/>
                          <a:pt x="19252" y="19956"/>
                          <a:pt x="19324" y="20241"/>
                        </a:cubicBezTo>
                        <a:lnTo>
                          <a:pt x="18609" y="19491"/>
                        </a:lnTo>
                        <a:cubicBezTo>
                          <a:pt x="19109" y="20991"/>
                          <a:pt x="16895" y="17955"/>
                          <a:pt x="17216" y="19206"/>
                        </a:cubicBezTo>
                        <a:lnTo>
                          <a:pt x="16788" y="18634"/>
                        </a:lnTo>
                        <a:lnTo>
                          <a:pt x="18109" y="20384"/>
                        </a:lnTo>
                        <a:cubicBezTo>
                          <a:pt x="19002" y="22313"/>
                          <a:pt x="16466" y="18956"/>
                          <a:pt x="17824" y="21527"/>
                        </a:cubicBezTo>
                        <a:cubicBezTo>
                          <a:pt x="17895" y="21242"/>
                          <a:pt x="19395" y="23206"/>
                          <a:pt x="18859" y="23063"/>
                        </a:cubicBezTo>
                        <a:lnTo>
                          <a:pt x="18288" y="22242"/>
                        </a:lnTo>
                        <a:cubicBezTo>
                          <a:pt x="18288" y="22527"/>
                          <a:pt x="18502" y="22885"/>
                          <a:pt x="18288" y="22813"/>
                        </a:cubicBezTo>
                        <a:cubicBezTo>
                          <a:pt x="18038" y="22313"/>
                          <a:pt x="17395" y="21635"/>
                          <a:pt x="17324" y="21956"/>
                        </a:cubicBezTo>
                        <a:lnTo>
                          <a:pt x="16681" y="20884"/>
                        </a:lnTo>
                        <a:lnTo>
                          <a:pt x="17466" y="22635"/>
                        </a:lnTo>
                        <a:cubicBezTo>
                          <a:pt x="16502" y="22027"/>
                          <a:pt x="16824" y="23492"/>
                          <a:pt x="15823" y="22456"/>
                        </a:cubicBezTo>
                        <a:cubicBezTo>
                          <a:pt x="15823" y="22456"/>
                          <a:pt x="14716" y="22420"/>
                          <a:pt x="15466" y="23813"/>
                        </a:cubicBezTo>
                        <a:cubicBezTo>
                          <a:pt x="15038" y="22920"/>
                          <a:pt x="14430" y="22920"/>
                          <a:pt x="13859" y="21920"/>
                        </a:cubicBezTo>
                        <a:cubicBezTo>
                          <a:pt x="14323" y="22956"/>
                          <a:pt x="14288" y="24063"/>
                          <a:pt x="13359" y="23313"/>
                        </a:cubicBezTo>
                        <a:lnTo>
                          <a:pt x="13323" y="23170"/>
                        </a:lnTo>
                        <a:cubicBezTo>
                          <a:pt x="11751" y="22813"/>
                          <a:pt x="12752" y="25599"/>
                          <a:pt x="11037" y="25028"/>
                        </a:cubicBezTo>
                        <a:cubicBezTo>
                          <a:pt x="11787" y="25992"/>
                          <a:pt x="10930" y="25778"/>
                          <a:pt x="11966" y="26957"/>
                        </a:cubicBezTo>
                        <a:cubicBezTo>
                          <a:pt x="12002" y="28814"/>
                          <a:pt x="8465" y="25599"/>
                          <a:pt x="10966" y="29707"/>
                        </a:cubicBezTo>
                        <a:cubicBezTo>
                          <a:pt x="10716" y="30207"/>
                          <a:pt x="9823" y="29171"/>
                          <a:pt x="9430" y="29135"/>
                        </a:cubicBezTo>
                        <a:lnTo>
                          <a:pt x="9358" y="28850"/>
                        </a:lnTo>
                        <a:cubicBezTo>
                          <a:pt x="8823" y="29778"/>
                          <a:pt x="8644" y="29921"/>
                          <a:pt x="7858" y="30457"/>
                        </a:cubicBezTo>
                        <a:cubicBezTo>
                          <a:pt x="7822" y="31100"/>
                          <a:pt x="9215" y="32814"/>
                          <a:pt x="8322" y="32886"/>
                        </a:cubicBezTo>
                        <a:cubicBezTo>
                          <a:pt x="7894" y="32064"/>
                          <a:pt x="7787" y="32386"/>
                          <a:pt x="7572" y="32600"/>
                        </a:cubicBezTo>
                        <a:cubicBezTo>
                          <a:pt x="7608" y="32386"/>
                          <a:pt x="7430" y="32100"/>
                          <a:pt x="6751" y="31921"/>
                        </a:cubicBezTo>
                        <a:cubicBezTo>
                          <a:pt x="6894" y="32171"/>
                          <a:pt x="6965" y="32350"/>
                          <a:pt x="7001" y="32493"/>
                        </a:cubicBezTo>
                        <a:cubicBezTo>
                          <a:pt x="6965" y="32457"/>
                          <a:pt x="6894" y="32422"/>
                          <a:pt x="6858" y="32350"/>
                        </a:cubicBezTo>
                        <a:cubicBezTo>
                          <a:pt x="6715" y="32922"/>
                          <a:pt x="7001" y="33029"/>
                          <a:pt x="7215" y="32993"/>
                        </a:cubicBezTo>
                        <a:cubicBezTo>
                          <a:pt x="7287" y="33100"/>
                          <a:pt x="7430" y="33207"/>
                          <a:pt x="7644" y="33350"/>
                        </a:cubicBezTo>
                        <a:cubicBezTo>
                          <a:pt x="6465" y="32850"/>
                          <a:pt x="6751" y="34350"/>
                          <a:pt x="5608" y="33350"/>
                        </a:cubicBezTo>
                        <a:cubicBezTo>
                          <a:pt x="4858" y="34672"/>
                          <a:pt x="5501" y="36422"/>
                          <a:pt x="5322" y="37636"/>
                        </a:cubicBezTo>
                        <a:cubicBezTo>
                          <a:pt x="4608" y="37279"/>
                          <a:pt x="4215" y="36672"/>
                          <a:pt x="4179" y="36208"/>
                        </a:cubicBezTo>
                        <a:lnTo>
                          <a:pt x="3929" y="37029"/>
                        </a:lnTo>
                        <a:cubicBezTo>
                          <a:pt x="3000" y="36386"/>
                          <a:pt x="3679" y="36279"/>
                          <a:pt x="3643" y="35958"/>
                        </a:cubicBezTo>
                        <a:cubicBezTo>
                          <a:pt x="1572" y="35708"/>
                          <a:pt x="4000" y="38565"/>
                          <a:pt x="2072" y="38529"/>
                        </a:cubicBezTo>
                        <a:lnTo>
                          <a:pt x="2715" y="39172"/>
                        </a:lnTo>
                        <a:lnTo>
                          <a:pt x="2572" y="39137"/>
                        </a:lnTo>
                        <a:cubicBezTo>
                          <a:pt x="2965" y="39387"/>
                          <a:pt x="3393" y="39922"/>
                          <a:pt x="3429" y="40101"/>
                        </a:cubicBezTo>
                        <a:cubicBezTo>
                          <a:pt x="2536" y="39708"/>
                          <a:pt x="1536" y="38887"/>
                          <a:pt x="1322" y="39351"/>
                        </a:cubicBezTo>
                        <a:cubicBezTo>
                          <a:pt x="321" y="39172"/>
                          <a:pt x="1179" y="40530"/>
                          <a:pt x="1357" y="41208"/>
                        </a:cubicBezTo>
                        <a:cubicBezTo>
                          <a:pt x="1643" y="41066"/>
                          <a:pt x="2036" y="41423"/>
                          <a:pt x="2286" y="41708"/>
                        </a:cubicBezTo>
                        <a:cubicBezTo>
                          <a:pt x="2215" y="41923"/>
                          <a:pt x="1286" y="41530"/>
                          <a:pt x="1572" y="41887"/>
                        </a:cubicBezTo>
                        <a:lnTo>
                          <a:pt x="429" y="41208"/>
                        </a:lnTo>
                        <a:cubicBezTo>
                          <a:pt x="1536" y="41780"/>
                          <a:pt x="1286" y="42423"/>
                          <a:pt x="1679" y="42744"/>
                        </a:cubicBezTo>
                        <a:cubicBezTo>
                          <a:pt x="786" y="42351"/>
                          <a:pt x="1143" y="42030"/>
                          <a:pt x="536" y="41601"/>
                        </a:cubicBezTo>
                        <a:cubicBezTo>
                          <a:pt x="179" y="42387"/>
                          <a:pt x="357" y="41994"/>
                          <a:pt x="0" y="42780"/>
                        </a:cubicBezTo>
                        <a:cubicBezTo>
                          <a:pt x="607" y="43673"/>
                          <a:pt x="1107" y="43387"/>
                          <a:pt x="1965" y="44173"/>
                        </a:cubicBezTo>
                        <a:cubicBezTo>
                          <a:pt x="1965" y="44637"/>
                          <a:pt x="2536" y="45495"/>
                          <a:pt x="1607" y="45423"/>
                        </a:cubicBezTo>
                        <a:lnTo>
                          <a:pt x="2643" y="45959"/>
                        </a:lnTo>
                        <a:cubicBezTo>
                          <a:pt x="2965" y="47102"/>
                          <a:pt x="2572" y="47423"/>
                          <a:pt x="1322" y="47138"/>
                        </a:cubicBezTo>
                        <a:cubicBezTo>
                          <a:pt x="3358" y="52317"/>
                          <a:pt x="5108" y="55031"/>
                          <a:pt x="7072" y="56032"/>
                        </a:cubicBezTo>
                        <a:cubicBezTo>
                          <a:pt x="8965" y="57032"/>
                          <a:pt x="10716" y="56282"/>
                          <a:pt x="10716" y="56282"/>
                        </a:cubicBezTo>
                        <a:cubicBezTo>
                          <a:pt x="14895" y="55210"/>
                          <a:pt x="13073" y="51674"/>
                          <a:pt x="13752" y="4881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7" name="Graphic 511">
                  <a:extLst>
                    <a:ext uri="{FF2B5EF4-FFF2-40B4-BE49-F238E27FC236}">
                      <a16:creationId xmlns:a16="http://schemas.microsoft.com/office/drawing/2014/main" id="{60A19078-028F-C04F-ACFF-D7AF3441FE39}"/>
                    </a:ext>
                  </a:extLst>
                </p:cNvPr>
                <p:cNvGrpSpPr/>
                <p:nvPr/>
              </p:nvGrpSpPr>
              <p:grpSpPr>
                <a:xfrm>
                  <a:off x="7342786" y="1539263"/>
                  <a:ext cx="31227" cy="48484"/>
                  <a:chOff x="7342786" y="1539263"/>
                  <a:chExt cx="31227" cy="48484"/>
                </a:xfrm>
                <a:grpFill/>
              </p:grpSpPr>
              <p:sp>
                <p:nvSpPr>
                  <p:cNvPr id="288" name="Freeform 287">
                    <a:extLst>
                      <a:ext uri="{FF2B5EF4-FFF2-40B4-BE49-F238E27FC236}">
                        <a16:creationId xmlns:a16="http://schemas.microsoft.com/office/drawing/2014/main" id="{A6F08F46-66CB-7546-AC33-CBB7FD9C6934}"/>
                      </a:ext>
                    </a:extLst>
                  </p:cNvPr>
                  <p:cNvSpPr/>
                  <p:nvPr/>
                </p:nvSpPr>
                <p:spPr>
                  <a:xfrm>
                    <a:off x="7343893" y="1577238"/>
                    <a:ext cx="500" cy="101"/>
                  </a:xfrm>
                  <a:custGeom>
                    <a:avLst/>
                    <a:gdLst>
                      <a:gd name="connsiteX0" fmla="*/ 0 w 500"/>
                      <a:gd name="connsiteY0" fmla="*/ 30 h 101"/>
                      <a:gd name="connsiteX1" fmla="*/ 500 w 500"/>
                      <a:gd name="connsiteY1" fmla="*/ 101 h 101"/>
                      <a:gd name="connsiteX2" fmla="*/ 0 w 500"/>
                      <a:gd name="connsiteY2" fmla="*/ 30 h 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0" h="101">
                        <a:moveTo>
                          <a:pt x="0" y="30"/>
                        </a:moveTo>
                        <a:lnTo>
                          <a:pt x="500" y="101"/>
                        </a:lnTo>
                        <a:cubicBezTo>
                          <a:pt x="286" y="30"/>
                          <a:pt x="107" y="-42"/>
                          <a:pt x="0" y="3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9" name="Freeform 288">
                    <a:extLst>
                      <a:ext uri="{FF2B5EF4-FFF2-40B4-BE49-F238E27FC236}">
                        <a16:creationId xmlns:a16="http://schemas.microsoft.com/office/drawing/2014/main" id="{674719B0-1D8A-F747-A822-98857BFB2500}"/>
                      </a:ext>
                    </a:extLst>
                  </p:cNvPr>
                  <p:cNvSpPr/>
                  <p:nvPr/>
                </p:nvSpPr>
                <p:spPr>
                  <a:xfrm>
                    <a:off x="7358216" y="1547943"/>
                    <a:ext cx="71" cy="71"/>
                  </a:xfrm>
                  <a:custGeom>
                    <a:avLst/>
                    <a:gdLst>
                      <a:gd name="connsiteX0" fmla="*/ 71 w 71"/>
                      <a:gd name="connsiteY0" fmla="*/ 72 h 71"/>
                      <a:gd name="connsiteX1" fmla="*/ 0 w 71"/>
                      <a:gd name="connsiteY1" fmla="*/ 0 h 71"/>
                      <a:gd name="connsiteX2" fmla="*/ 71 w 71"/>
                      <a:gd name="connsiteY2" fmla="*/ 72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71" y="72"/>
                        </a:moveTo>
                        <a:lnTo>
                          <a:pt x="0" y="0"/>
                        </a:lnTo>
                        <a:cubicBezTo>
                          <a:pt x="0" y="36"/>
                          <a:pt x="71" y="72"/>
                          <a:pt x="71" y="7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0" name="Freeform 289">
                    <a:extLst>
                      <a:ext uri="{FF2B5EF4-FFF2-40B4-BE49-F238E27FC236}">
                        <a16:creationId xmlns:a16="http://schemas.microsoft.com/office/drawing/2014/main" id="{C017F5AC-D0E0-6A48-99B3-E67AB608C260}"/>
                      </a:ext>
                    </a:extLst>
                  </p:cNvPr>
                  <p:cNvSpPr/>
                  <p:nvPr/>
                </p:nvSpPr>
                <p:spPr>
                  <a:xfrm>
                    <a:off x="7360502" y="1581304"/>
                    <a:ext cx="107" cy="107"/>
                  </a:xfrm>
                  <a:custGeom>
                    <a:avLst/>
                    <a:gdLst>
                      <a:gd name="connsiteX0" fmla="*/ 0 w 107"/>
                      <a:gd name="connsiteY0" fmla="*/ 0 h 107"/>
                      <a:gd name="connsiteX1" fmla="*/ 0 w 107"/>
                      <a:gd name="connsiteY1" fmla="*/ 0 h 107"/>
                      <a:gd name="connsiteX2" fmla="*/ 107 w 107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07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1" name="Freeform 290">
                    <a:extLst>
                      <a:ext uri="{FF2B5EF4-FFF2-40B4-BE49-F238E27FC236}">
                        <a16:creationId xmlns:a16="http://schemas.microsoft.com/office/drawing/2014/main" id="{821486E9-EC9F-3849-981C-E8AFC46E836B}"/>
                      </a:ext>
                    </a:extLst>
                  </p:cNvPr>
                  <p:cNvSpPr/>
                  <p:nvPr/>
                </p:nvSpPr>
                <p:spPr>
                  <a:xfrm>
                    <a:off x="7342786" y="1539263"/>
                    <a:ext cx="31227" cy="48484"/>
                  </a:xfrm>
                  <a:custGeom>
                    <a:avLst/>
                    <a:gdLst>
                      <a:gd name="connsiteX0" fmla="*/ 14216 w 31227"/>
                      <a:gd name="connsiteY0" fmla="*/ 45613 h 48484"/>
                      <a:gd name="connsiteX1" fmla="*/ 17145 w 31227"/>
                      <a:gd name="connsiteY1" fmla="*/ 44113 h 48484"/>
                      <a:gd name="connsiteX2" fmla="*/ 17716 w 31227"/>
                      <a:gd name="connsiteY2" fmla="*/ 42041 h 48484"/>
                      <a:gd name="connsiteX3" fmla="*/ 17252 w 31227"/>
                      <a:gd name="connsiteY3" fmla="*/ 40005 h 48484"/>
                      <a:gd name="connsiteX4" fmla="*/ 18181 w 31227"/>
                      <a:gd name="connsiteY4" fmla="*/ 40434 h 48484"/>
                      <a:gd name="connsiteX5" fmla="*/ 18217 w 31227"/>
                      <a:gd name="connsiteY5" fmla="*/ 39862 h 48484"/>
                      <a:gd name="connsiteX6" fmla="*/ 18467 w 31227"/>
                      <a:gd name="connsiteY6" fmla="*/ 40041 h 48484"/>
                      <a:gd name="connsiteX7" fmla="*/ 18252 w 31227"/>
                      <a:gd name="connsiteY7" fmla="*/ 39148 h 48484"/>
                      <a:gd name="connsiteX8" fmla="*/ 18502 w 31227"/>
                      <a:gd name="connsiteY8" fmla="*/ 39326 h 48484"/>
                      <a:gd name="connsiteX9" fmla="*/ 18574 w 31227"/>
                      <a:gd name="connsiteY9" fmla="*/ 39005 h 48484"/>
                      <a:gd name="connsiteX10" fmla="*/ 18895 w 31227"/>
                      <a:gd name="connsiteY10" fmla="*/ 39291 h 48484"/>
                      <a:gd name="connsiteX11" fmla="*/ 19217 w 31227"/>
                      <a:gd name="connsiteY11" fmla="*/ 37969 h 48484"/>
                      <a:gd name="connsiteX12" fmla="*/ 18181 w 31227"/>
                      <a:gd name="connsiteY12" fmla="*/ 37326 h 48484"/>
                      <a:gd name="connsiteX13" fmla="*/ 19681 w 31227"/>
                      <a:gd name="connsiteY13" fmla="*/ 35897 h 48484"/>
                      <a:gd name="connsiteX14" fmla="*/ 19931 w 31227"/>
                      <a:gd name="connsiteY14" fmla="*/ 36076 h 48484"/>
                      <a:gd name="connsiteX15" fmla="*/ 20681 w 31227"/>
                      <a:gd name="connsiteY15" fmla="*/ 33218 h 48484"/>
                      <a:gd name="connsiteX16" fmla="*/ 21503 w 31227"/>
                      <a:gd name="connsiteY16" fmla="*/ 33647 h 48484"/>
                      <a:gd name="connsiteX17" fmla="*/ 19502 w 31227"/>
                      <a:gd name="connsiteY17" fmla="*/ 31254 h 48484"/>
                      <a:gd name="connsiteX18" fmla="*/ 21145 w 31227"/>
                      <a:gd name="connsiteY18" fmla="*/ 31718 h 48484"/>
                      <a:gd name="connsiteX19" fmla="*/ 20074 w 31227"/>
                      <a:gd name="connsiteY19" fmla="*/ 30432 h 48484"/>
                      <a:gd name="connsiteX20" fmla="*/ 20360 w 31227"/>
                      <a:gd name="connsiteY20" fmla="*/ 30754 h 48484"/>
                      <a:gd name="connsiteX21" fmla="*/ 20431 w 31227"/>
                      <a:gd name="connsiteY21" fmla="*/ 29825 h 48484"/>
                      <a:gd name="connsiteX22" fmla="*/ 18574 w 31227"/>
                      <a:gd name="connsiteY22" fmla="*/ 29111 h 48484"/>
                      <a:gd name="connsiteX23" fmla="*/ 20538 w 31227"/>
                      <a:gd name="connsiteY23" fmla="*/ 29468 h 48484"/>
                      <a:gd name="connsiteX24" fmla="*/ 19074 w 31227"/>
                      <a:gd name="connsiteY24" fmla="*/ 28754 h 48484"/>
                      <a:gd name="connsiteX25" fmla="*/ 23360 w 31227"/>
                      <a:gd name="connsiteY25" fmla="*/ 29004 h 48484"/>
                      <a:gd name="connsiteX26" fmla="*/ 25325 w 31227"/>
                      <a:gd name="connsiteY26" fmla="*/ 22217 h 48484"/>
                      <a:gd name="connsiteX27" fmla="*/ 26503 w 31227"/>
                      <a:gd name="connsiteY27" fmla="*/ 22539 h 48484"/>
                      <a:gd name="connsiteX28" fmla="*/ 25753 w 31227"/>
                      <a:gd name="connsiteY28" fmla="*/ 21610 h 48484"/>
                      <a:gd name="connsiteX29" fmla="*/ 25039 w 31227"/>
                      <a:gd name="connsiteY29" fmla="*/ 21110 h 48484"/>
                      <a:gd name="connsiteX30" fmla="*/ 26075 w 31227"/>
                      <a:gd name="connsiteY30" fmla="*/ 21395 h 48484"/>
                      <a:gd name="connsiteX31" fmla="*/ 25467 w 31227"/>
                      <a:gd name="connsiteY31" fmla="*/ 20788 h 48484"/>
                      <a:gd name="connsiteX32" fmla="*/ 26610 w 31227"/>
                      <a:gd name="connsiteY32" fmla="*/ 20931 h 48484"/>
                      <a:gd name="connsiteX33" fmla="*/ 26575 w 31227"/>
                      <a:gd name="connsiteY33" fmla="*/ 18502 h 48484"/>
                      <a:gd name="connsiteX34" fmla="*/ 27003 w 31227"/>
                      <a:gd name="connsiteY34" fmla="*/ 14895 h 48484"/>
                      <a:gd name="connsiteX35" fmla="*/ 30111 w 31227"/>
                      <a:gd name="connsiteY35" fmla="*/ 12537 h 48484"/>
                      <a:gd name="connsiteX36" fmla="*/ 29789 w 31227"/>
                      <a:gd name="connsiteY36" fmla="*/ 12109 h 48484"/>
                      <a:gd name="connsiteX37" fmla="*/ 30647 w 31227"/>
                      <a:gd name="connsiteY37" fmla="*/ 11501 h 48484"/>
                      <a:gd name="connsiteX38" fmla="*/ 31111 w 31227"/>
                      <a:gd name="connsiteY38" fmla="*/ 8965 h 48484"/>
                      <a:gd name="connsiteX39" fmla="*/ 21753 w 31227"/>
                      <a:gd name="connsiteY39" fmla="*/ 321 h 48484"/>
                      <a:gd name="connsiteX40" fmla="*/ 21538 w 31227"/>
                      <a:gd name="connsiteY40" fmla="*/ 0 h 48484"/>
                      <a:gd name="connsiteX41" fmla="*/ 20395 w 31227"/>
                      <a:gd name="connsiteY41" fmla="*/ 2322 h 48484"/>
                      <a:gd name="connsiteX42" fmla="*/ 18895 w 31227"/>
                      <a:gd name="connsiteY42" fmla="*/ 2500 h 48484"/>
                      <a:gd name="connsiteX43" fmla="*/ 18752 w 31227"/>
                      <a:gd name="connsiteY43" fmla="*/ 2357 h 48484"/>
                      <a:gd name="connsiteX44" fmla="*/ 17609 w 31227"/>
                      <a:gd name="connsiteY44" fmla="*/ 4000 h 48484"/>
                      <a:gd name="connsiteX45" fmla="*/ 17002 w 31227"/>
                      <a:gd name="connsiteY45" fmla="*/ 3322 h 48484"/>
                      <a:gd name="connsiteX46" fmla="*/ 15859 w 31227"/>
                      <a:gd name="connsiteY46" fmla="*/ 3965 h 48484"/>
                      <a:gd name="connsiteX47" fmla="*/ 15788 w 31227"/>
                      <a:gd name="connsiteY47" fmla="*/ 7858 h 48484"/>
                      <a:gd name="connsiteX48" fmla="*/ 15466 w 31227"/>
                      <a:gd name="connsiteY48" fmla="*/ 7644 h 48484"/>
                      <a:gd name="connsiteX49" fmla="*/ 15895 w 31227"/>
                      <a:gd name="connsiteY49" fmla="*/ 8930 h 48484"/>
                      <a:gd name="connsiteX50" fmla="*/ 15573 w 31227"/>
                      <a:gd name="connsiteY50" fmla="*/ 8823 h 48484"/>
                      <a:gd name="connsiteX51" fmla="*/ 15716 w 31227"/>
                      <a:gd name="connsiteY51" fmla="*/ 10537 h 48484"/>
                      <a:gd name="connsiteX52" fmla="*/ 14859 w 31227"/>
                      <a:gd name="connsiteY52" fmla="*/ 10180 h 48484"/>
                      <a:gd name="connsiteX53" fmla="*/ 14752 w 31227"/>
                      <a:gd name="connsiteY53" fmla="*/ 11001 h 48484"/>
                      <a:gd name="connsiteX54" fmla="*/ 15038 w 31227"/>
                      <a:gd name="connsiteY54" fmla="*/ 10823 h 48484"/>
                      <a:gd name="connsiteX55" fmla="*/ 14645 w 31227"/>
                      <a:gd name="connsiteY55" fmla="*/ 11894 h 48484"/>
                      <a:gd name="connsiteX56" fmla="*/ 17859 w 31227"/>
                      <a:gd name="connsiteY56" fmla="*/ 14823 h 48484"/>
                      <a:gd name="connsiteX57" fmla="*/ 16859 w 31227"/>
                      <a:gd name="connsiteY57" fmla="*/ 14573 h 48484"/>
                      <a:gd name="connsiteX58" fmla="*/ 15109 w 31227"/>
                      <a:gd name="connsiteY58" fmla="*/ 13823 h 48484"/>
                      <a:gd name="connsiteX59" fmla="*/ 14323 w 31227"/>
                      <a:gd name="connsiteY59" fmla="*/ 14609 h 48484"/>
                      <a:gd name="connsiteX60" fmla="*/ 13323 w 31227"/>
                      <a:gd name="connsiteY60" fmla="*/ 14252 h 48484"/>
                      <a:gd name="connsiteX61" fmla="*/ 13252 w 31227"/>
                      <a:gd name="connsiteY61" fmla="*/ 15752 h 48484"/>
                      <a:gd name="connsiteX62" fmla="*/ 11930 w 31227"/>
                      <a:gd name="connsiteY62" fmla="*/ 16323 h 48484"/>
                      <a:gd name="connsiteX63" fmla="*/ 10537 w 31227"/>
                      <a:gd name="connsiteY63" fmla="*/ 16073 h 48484"/>
                      <a:gd name="connsiteX64" fmla="*/ 11394 w 31227"/>
                      <a:gd name="connsiteY64" fmla="*/ 16824 h 48484"/>
                      <a:gd name="connsiteX65" fmla="*/ 9858 w 31227"/>
                      <a:gd name="connsiteY65" fmla="*/ 16502 h 48484"/>
                      <a:gd name="connsiteX66" fmla="*/ 8858 w 31227"/>
                      <a:gd name="connsiteY66" fmla="*/ 18252 h 48484"/>
                      <a:gd name="connsiteX67" fmla="*/ 10501 w 31227"/>
                      <a:gd name="connsiteY67" fmla="*/ 19574 h 48484"/>
                      <a:gd name="connsiteX68" fmla="*/ 8751 w 31227"/>
                      <a:gd name="connsiteY68" fmla="*/ 19252 h 48484"/>
                      <a:gd name="connsiteX69" fmla="*/ 8965 w 31227"/>
                      <a:gd name="connsiteY69" fmla="*/ 19217 h 48484"/>
                      <a:gd name="connsiteX70" fmla="*/ 8037 w 31227"/>
                      <a:gd name="connsiteY70" fmla="*/ 18824 h 48484"/>
                      <a:gd name="connsiteX71" fmla="*/ 8358 w 31227"/>
                      <a:gd name="connsiteY71" fmla="*/ 20145 h 48484"/>
                      <a:gd name="connsiteX72" fmla="*/ 9323 w 31227"/>
                      <a:gd name="connsiteY72" fmla="*/ 20324 h 48484"/>
                      <a:gd name="connsiteX73" fmla="*/ 9073 w 31227"/>
                      <a:gd name="connsiteY73" fmla="*/ 20610 h 48484"/>
                      <a:gd name="connsiteX74" fmla="*/ 8287 w 31227"/>
                      <a:gd name="connsiteY74" fmla="*/ 20217 h 48484"/>
                      <a:gd name="connsiteX75" fmla="*/ 7608 w 31227"/>
                      <a:gd name="connsiteY75" fmla="*/ 20538 h 48484"/>
                      <a:gd name="connsiteX76" fmla="*/ 8644 w 31227"/>
                      <a:gd name="connsiteY76" fmla="*/ 20860 h 48484"/>
                      <a:gd name="connsiteX77" fmla="*/ 7608 w 31227"/>
                      <a:gd name="connsiteY77" fmla="*/ 21145 h 48484"/>
                      <a:gd name="connsiteX78" fmla="*/ 9215 w 31227"/>
                      <a:gd name="connsiteY78" fmla="*/ 21860 h 48484"/>
                      <a:gd name="connsiteX79" fmla="*/ 6751 w 31227"/>
                      <a:gd name="connsiteY79" fmla="*/ 22181 h 48484"/>
                      <a:gd name="connsiteX80" fmla="*/ 7930 w 31227"/>
                      <a:gd name="connsiteY80" fmla="*/ 22931 h 48484"/>
                      <a:gd name="connsiteX81" fmla="*/ 6965 w 31227"/>
                      <a:gd name="connsiteY81" fmla="*/ 22503 h 48484"/>
                      <a:gd name="connsiteX82" fmla="*/ 5679 w 31227"/>
                      <a:gd name="connsiteY82" fmla="*/ 22503 h 48484"/>
                      <a:gd name="connsiteX83" fmla="*/ 5036 w 31227"/>
                      <a:gd name="connsiteY83" fmla="*/ 22146 h 48484"/>
                      <a:gd name="connsiteX84" fmla="*/ 6929 w 31227"/>
                      <a:gd name="connsiteY84" fmla="*/ 23181 h 48484"/>
                      <a:gd name="connsiteX85" fmla="*/ 7251 w 31227"/>
                      <a:gd name="connsiteY85" fmla="*/ 24003 h 48484"/>
                      <a:gd name="connsiteX86" fmla="*/ 8822 w 31227"/>
                      <a:gd name="connsiteY86" fmla="*/ 24967 h 48484"/>
                      <a:gd name="connsiteX87" fmla="*/ 7965 w 31227"/>
                      <a:gd name="connsiteY87" fmla="*/ 24432 h 48484"/>
                      <a:gd name="connsiteX88" fmla="*/ 8215 w 31227"/>
                      <a:gd name="connsiteY88" fmla="*/ 24860 h 48484"/>
                      <a:gd name="connsiteX89" fmla="*/ 7001 w 31227"/>
                      <a:gd name="connsiteY89" fmla="*/ 24360 h 48484"/>
                      <a:gd name="connsiteX90" fmla="*/ 5965 w 31227"/>
                      <a:gd name="connsiteY90" fmla="*/ 23646 h 48484"/>
                      <a:gd name="connsiteX91" fmla="*/ 7429 w 31227"/>
                      <a:gd name="connsiteY91" fmla="*/ 24825 h 48484"/>
                      <a:gd name="connsiteX92" fmla="*/ 6072 w 31227"/>
                      <a:gd name="connsiteY92" fmla="*/ 24932 h 48484"/>
                      <a:gd name="connsiteX93" fmla="*/ 6429 w 31227"/>
                      <a:gd name="connsiteY93" fmla="*/ 25967 h 48484"/>
                      <a:gd name="connsiteX94" fmla="*/ 4286 w 31227"/>
                      <a:gd name="connsiteY94" fmla="*/ 24753 h 48484"/>
                      <a:gd name="connsiteX95" fmla="*/ 4572 w 31227"/>
                      <a:gd name="connsiteY95" fmla="*/ 25825 h 48484"/>
                      <a:gd name="connsiteX96" fmla="*/ 4465 w 31227"/>
                      <a:gd name="connsiteY96" fmla="*/ 25718 h 48484"/>
                      <a:gd name="connsiteX97" fmla="*/ 3608 w 31227"/>
                      <a:gd name="connsiteY97" fmla="*/ 27361 h 48484"/>
                      <a:gd name="connsiteX98" fmla="*/ 5215 w 31227"/>
                      <a:gd name="connsiteY98" fmla="*/ 28718 h 48484"/>
                      <a:gd name="connsiteX99" fmla="*/ 5679 w 31227"/>
                      <a:gd name="connsiteY99" fmla="*/ 30932 h 48484"/>
                      <a:gd name="connsiteX100" fmla="*/ 4215 w 31227"/>
                      <a:gd name="connsiteY100" fmla="*/ 30647 h 48484"/>
                      <a:gd name="connsiteX101" fmla="*/ 4036 w 31227"/>
                      <a:gd name="connsiteY101" fmla="*/ 30432 h 48484"/>
                      <a:gd name="connsiteX102" fmla="*/ 3572 w 31227"/>
                      <a:gd name="connsiteY102" fmla="*/ 31718 h 48484"/>
                      <a:gd name="connsiteX103" fmla="*/ 4965 w 31227"/>
                      <a:gd name="connsiteY103" fmla="*/ 33504 h 48484"/>
                      <a:gd name="connsiteX104" fmla="*/ 4250 w 31227"/>
                      <a:gd name="connsiteY104" fmla="*/ 33290 h 48484"/>
                      <a:gd name="connsiteX105" fmla="*/ 3322 w 31227"/>
                      <a:gd name="connsiteY105" fmla="*/ 32790 h 48484"/>
                      <a:gd name="connsiteX106" fmla="*/ 3750 w 31227"/>
                      <a:gd name="connsiteY106" fmla="*/ 33218 h 48484"/>
                      <a:gd name="connsiteX107" fmla="*/ 3572 w 31227"/>
                      <a:gd name="connsiteY107" fmla="*/ 33111 h 48484"/>
                      <a:gd name="connsiteX108" fmla="*/ 4108 w 31227"/>
                      <a:gd name="connsiteY108" fmla="*/ 33576 h 48484"/>
                      <a:gd name="connsiteX109" fmla="*/ 4608 w 31227"/>
                      <a:gd name="connsiteY109" fmla="*/ 33826 h 48484"/>
                      <a:gd name="connsiteX110" fmla="*/ 2929 w 31227"/>
                      <a:gd name="connsiteY110" fmla="*/ 33790 h 48484"/>
                      <a:gd name="connsiteX111" fmla="*/ 3929 w 31227"/>
                      <a:gd name="connsiteY111" fmla="*/ 36969 h 48484"/>
                      <a:gd name="connsiteX112" fmla="*/ 2536 w 31227"/>
                      <a:gd name="connsiteY112" fmla="*/ 35826 h 48484"/>
                      <a:gd name="connsiteX113" fmla="*/ 2536 w 31227"/>
                      <a:gd name="connsiteY113" fmla="*/ 36433 h 48484"/>
                      <a:gd name="connsiteX114" fmla="*/ 2000 w 31227"/>
                      <a:gd name="connsiteY114" fmla="*/ 35612 h 48484"/>
                      <a:gd name="connsiteX115" fmla="*/ 1107 w 31227"/>
                      <a:gd name="connsiteY115" fmla="*/ 37540 h 48484"/>
                      <a:gd name="connsiteX116" fmla="*/ 1822 w 31227"/>
                      <a:gd name="connsiteY116" fmla="*/ 38076 h 48484"/>
                      <a:gd name="connsiteX117" fmla="*/ 1679 w 31227"/>
                      <a:gd name="connsiteY117" fmla="*/ 38040 h 48484"/>
                      <a:gd name="connsiteX118" fmla="*/ 2679 w 31227"/>
                      <a:gd name="connsiteY118" fmla="*/ 38862 h 48484"/>
                      <a:gd name="connsiteX119" fmla="*/ 536 w 31227"/>
                      <a:gd name="connsiteY119" fmla="*/ 38255 h 48484"/>
                      <a:gd name="connsiteX120" fmla="*/ 929 w 31227"/>
                      <a:gd name="connsiteY120" fmla="*/ 39826 h 48484"/>
                      <a:gd name="connsiteX121" fmla="*/ 1929 w 31227"/>
                      <a:gd name="connsiteY121" fmla="*/ 40184 h 48484"/>
                      <a:gd name="connsiteX122" fmla="*/ 1286 w 31227"/>
                      <a:gd name="connsiteY122" fmla="*/ 40398 h 48484"/>
                      <a:gd name="connsiteX123" fmla="*/ 71 w 31227"/>
                      <a:gd name="connsiteY123" fmla="*/ 39934 h 48484"/>
                      <a:gd name="connsiteX124" fmla="*/ 1607 w 31227"/>
                      <a:gd name="connsiteY124" fmla="*/ 41184 h 48484"/>
                      <a:gd name="connsiteX125" fmla="*/ 250 w 31227"/>
                      <a:gd name="connsiteY125" fmla="*/ 40291 h 48484"/>
                      <a:gd name="connsiteX126" fmla="*/ 0 w 31227"/>
                      <a:gd name="connsiteY126" fmla="*/ 41469 h 48484"/>
                      <a:gd name="connsiteX127" fmla="*/ 2250 w 31227"/>
                      <a:gd name="connsiteY127" fmla="*/ 42362 h 48484"/>
                      <a:gd name="connsiteX128" fmla="*/ 2286 w 31227"/>
                      <a:gd name="connsiteY128" fmla="*/ 43505 h 48484"/>
                      <a:gd name="connsiteX129" fmla="*/ 3429 w 31227"/>
                      <a:gd name="connsiteY129" fmla="*/ 43720 h 48484"/>
                      <a:gd name="connsiteX130" fmla="*/ 2679 w 31227"/>
                      <a:gd name="connsiteY130" fmla="*/ 44970 h 48484"/>
                      <a:gd name="connsiteX131" fmla="*/ 12287 w 31227"/>
                      <a:gd name="connsiteY131" fmla="*/ 48470 h 48484"/>
                      <a:gd name="connsiteX132" fmla="*/ 15288 w 31227"/>
                      <a:gd name="connsiteY132" fmla="*/ 48327 h 48484"/>
                      <a:gd name="connsiteX133" fmla="*/ 14216 w 31227"/>
                      <a:gd name="connsiteY133" fmla="*/ 45613 h 48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31227" h="48484">
                        <a:moveTo>
                          <a:pt x="14216" y="45613"/>
                        </a:moveTo>
                        <a:cubicBezTo>
                          <a:pt x="15216" y="44791"/>
                          <a:pt x="17324" y="45684"/>
                          <a:pt x="17145" y="44113"/>
                        </a:cubicBezTo>
                        <a:cubicBezTo>
                          <a:pt x="17609" y="43684"/>
                          <a:pt x="17574" y="42791"/>
                          <a:pt x="17716" y="42041"/>
                        </a:cubicBezTo>
                        <a:cubicBezTo>
                          <a:pt x="16431" y="40755"/>
                          <a:pt x="18217" y="41219"/>
                          <a:pt x="17252" y="40005"/>
                        </a:cubicBezTo>
                        <a:lnTo>
                          <a:pt x="18181" y="40434"/>
                        </a:lnTo>
                        <a:cubicBezTo>
                          <a:pt x="17859" y="40005"/>
                          <a:pt x="17681" y="39683"/>
                          <a:pt x="18217" y="39862"/>
                        </a:cubicBezTo>
                        <a:lnTo>
                          <a:pt x="18467" y="40041"/>
                        </a:lnTo>
                        <a:cubicBezTo>
                          <a:pt x="17967" y="39434"/>
                          <a:pt x="18502" y="39469"/>
                          <a:pt x="18252" y="39148"/>
                        </a:cubicBezTo>
                        <a:lnTo>
                          <a:pt x="18502" y="39326"/>
                        </a:lnTo>
                        <a:lnTo>
                          <a:pt x="18574" y="39005"/>
                        </a:lnTo>
                        <a:lnTo>
                          <a:pt x="18895" y="39291"/>
                        </a:lnTo>
                        <a:cubicBezTo>
                          <a:pt x="18467" y="38469"/>
                          <a:pt x="18681" y="38112"/>
                          <a:pt x="19217" y="37969"/>
                        </a:cubicBezTo>
                        <a:lnTo>
                          <a:pt x="18181" y="37326"/>
                        </a:lnTo>
                        <a:cubicBezTo>
                          <a:pt x="19788" y="37362"/>
                          <a:pt x="17859" y="35719"/>
                          <a:pt x="19681" y="35897"/>
                        </a:cubicBezTo>
                        <a:lnTo>
                          <a:pt x="19931" y="36076"/>
                        </a:lnTo>
                        <a:cubicBezTo>
                          <a:pt x="17788" y="33504"/>
                          <a:pt x="22717" y="35790"/>
                          <a:pt x="20681" y="33218"/>
                        </a:cubicBezTo>
                        <a:cubicBezTo>
                          <a:pt x="20931" y="33540"/>
                          <a:pt x="21253" y="33468"/>
                          <a:pt x="21503" y="33647"/>
                        </a:cubicBezTo>
                        <a:cubicBezTo>
                          <a:pt x="21467" y="33004"/>
                          <a:pt x="21610" y="32397"/>
                          <a:pt x="19502" y="31254"/>
                        </a:cubicBezTo>
                        <a:cubicBezTo>
                          <a:pt x="19717" y="30932"/>
                          <a:pt x="20324" y="31361"/>
                          <a:pt x="21145" y="31718"/>
                        </a:cubicBezTo>
                        <a:cubicBezTo>
                          <a:pt x="20217" y="31218"/>
                          <a:pt x="20002" y="30718"/>
                          <a:pt x="20074" y="30432"/>
                        </a:cubicBezTo>
                        <a:lnTo>
                          <a:pt x="20360" y="30754"/>
                        </a:lnTo>
                        <a:lnTo>
                          <a:pt x="20431" y="29825"/>
                        </a:lnTo>
                        <a:lnTo>
                          <a:pt x="18574" y="29111"/>
                        </a:lnTo>
                        <a:cubicBezTo>
                          <a:pt x="19288" y="28968"/>
                          <a:pt x="20788" y="30075"/>
                          <a:pt x="20538" y="29468"/>
                        </a:cubicBezTo>
                        <a:lnTo>
                          <a:pt x="19074" y="28754"/>
                        </a:lnTo>
                        <a:cubicBezTo>
                          <a:pt x="19610" y="28361"/>
                          <a:pt x="22003" y="29075"/>
                          <a:pt x="23360" y="29004"/>
                        </a:cubicBezTo>
                        <a:cubicBezTo>
                          <a:pt x="25039" y="26896"/>
                          <a:pt x="21967" y="23110"/>
                          <a:pt x="25325" y="22217"/>
                        </a:cubicBezTo>
                        <a:lnTo>
                          <a:pt x="26503" y="22539"/>
                        </a:lnTo>
                        <a:cubicBezTo>
                          <a:pt x="28218" y="23074"/>
                          <a:pt x="24182" y="21145"/>
                          <a:pt x="25753" y="21610"/>
                        </a:cubicBezTo>
                        <a:lnTo>
                          <a:pt x="25039" y="21110"/>
                        </a:lnTo>
                        <a:cubicBezTo>
                          <a:pt x="25360" y="21145"/>
                          <a:pt x="25717" y="21145"/>
                          <a:pt x="26075" y="21395"/>
                        </a:cubicBezTo>
                        <a:cubicBezTo>
                          <a:pt x="26218" y="21217"/>
                          <a:pt x="25932" y="21110"/>
                          <a:pt x="25467" y="20788"/>
                        </a:cubicBezTo>
                        <a:lnTo>
                          <a:pt x="26610" y="20931"/>
                        </a:lnTo>
                        <a:cubicBezTo>
                          <a:pt x="27682" y="20431"/>
                          <a:pt x="25896" y="19145"/>
                          <a:pt x="26575" y="18502"/>
                        </a:cubicBezTo>
                        <a:cubicBezTo>
                          <a:pt x="29039" y="18431"/>
                          <a:pt x="27646" y="16216"/>
                          <a:pt x="27003" y="14895"/>
                        </a:cubicBezTo>
                        <a:cubicBezTo>
                          <a:pt x="25325" y="12323"/>
                          <a:pt x="32040" y="15002"/>
                          <a:pt x="30111" y="12537"/>
                        </a:cubicBezTo>
                        <a:cubicBezTo>
                          <a:pt x="30325" y="12680"/>
                          <a:pt x="29932" y="12252"/>
                          <a:pt x="29789" y="12109"/>
                        </a:cubicBezTo>
                        <a:lnTo>
                          <a:pt x="30647" y="11501"/>
                        </a:lnTo>
                        <a:cubicBezTo>
                          <a:pt x="30647" y="11501"/>
                          <a:pt x="31540" y="10787"/>
                          <a:pt x="31111" y="8965"/>
                        </a:cubicBezTo>
                        <a:cubicBezTo>
                          <a:pt x="30504" y="7251"/>
                          <a:pt x="29254" y="3608"/>
                          <a:pt x="21753" y="321"/>
                        </a:cubicBezTo>
                        <a:lnTo>
                          <a:pt x="21538" y="0"/>
                        </a:lnTo>
                        <a:cubicBezTo>
                          <a:pt x="20145" y="71"/>
                          <a:pt x="19431" y="429"/>
                          <a:pt x="20395" y="2322"/>
                        </a:cubicBezTo>
                        <a:cubicBezTo>
                          <a:pt x="18538" y="786"/>
                          <a:pt x="19645" y="2822"/>
                          <a:pt x="18895" y="2500"/>
                        </a:cubicBezTo>
                        <a:lnTo>
                          <a:pt x="18752" y="2357"/>
                        </a:lnTo>
                        <a:cubicBezTo>
                          <a:pt x="19752" y="4000"/>
                          <a:pt x="16681" y="2465"/>
                          <a:pt x="17609" y="4000"/>
                        </a:cubicBezTo>
                        <a:cubicBezTo>
                          <a:pt x="17466" y="3858"/>
                          <a:pt x="16931" y="3465"/>
                          <a:pt x="17002" y="3322"/>
                        </a:cubicBezTo>
                        <a:cubicBezTo>
                          <a:pt x="16966" y="3893"/>
                          <a:pt x="17038" y="4715"/>
                          <a:pt x="15859" y="3965"/>
                        </a:cubicBezTo>
                        <a:cubicBezTo>
                          <a:pt x="15538" y="5108"/>
                          <a:pt x="14145" y="6179"/>
                          <a:pt x="15788" y="7858"/>
                        </a:cubicBezTo>
                        <a:lnTo>
                          <a:pt x="15466" y="7644"/>
                        </a:lnTo>
                        <a:cubicBezTo>
                          <a:pt x="16609" y="8715"/>
                          <a:pt x="15430" y="8180"/>
                          <a:pt x="15895" y="8930"/>
                        </a:cubicBezTo>
                        <a:cubicBezTo>
                          <a:pt x="15716" y="8858"/>
                          <a:pt x="15645" y="8823"/>
                          <a:pt x="15573" y="8823"/>
                        </a:cubicBezTo>
                        <a:cubicBezTo>
                          <a:pt x="16716" y="9858"/>
                          <a:pt x="15288" y="9966"/>
                          <a:pt x="15716" y="10537"/>
                        </a:cubicBezTo>
                        <a:lnTo>
                          <a:pt x="14859" y="10180"/>
                        </a:lnTo>
                        <a:lnTo>
                          <a:pt x="14752" y="11001"/>
                        </a:lnTo>
                        <a:lnTo>
                          <a:pt x="15038" y="10823"/>
                        </a:lnTo>
                        <a:cubicBezTo>
                          <a:pt x="17359" y="11930"/>
                          <a:pt x="13323" y="10716"/>
                          <a:pt x="14645" y="11894"/>
                        </a:cubicBezTo>
                        <a:cubicBezTo>
                          <a:pt x="14145" y="12287"/>
                          <a:pt x="19217" y="14823"/>
                          <a:pt x="17859" y="14823"/>
                        </a:cubicBezTo>
                        <a:cubicBezTo>
                          <a:pt x="18895" y="15466"/>
                          <a:pt x="16109" y="13930"/>
                          <a:pt x="16859" y="14573"/>
                        </a:cubicBezTo>
                        <a:cubicBezTo>
                          <a:pt x="15609" y="14109"/>
                          <a:pt x="16145" y="14109"/>
                          <a:pt x="15109" y="13823"/>
                        </a:cubicBezTo>
                        <a:cubicBezTo>
                          <a:pt x="15573" y="14395"/>
                          <a:pt x="13609" y="13895"/>
                          <a:pt x="14323" y="14609"/>
                        </a:cubicBezTo>
                        <a:lnTo>
                          <a:pt x="13323" y="14252"/>
                        </a:lnTo>
                        <a:cubicBezTo>
                          <a:pt x="14930" y="15431"/>
                          <a:pt x="11644" y="14823"/>
                          <a:pt x="13252" y="15752"/>
                        </a:cubicBezTo>
                        <a:cubicBezTo>
                          <a:pt x="13859" y="16573"/>
                          <a:pt x="10216" y="15073"/>
                          <a:pt x="11930" y="16323"/>
                        </a:cubicBezTo>
                        <a:lnTo>
                          <a:pt x="10537" y="16073"/>
                        </a:lnTo>
                        <a:cubicBezTo>
                          <a:pt x="10251" y="16252"/>
                          <a:pt x="12109" y="16824"/>
                          <a:pt x="11394" y="16824"/>
                        </a:cubicBezTo>
                        <a:cubicBezTo>
                          <a:pt x="10573" y="16502"/>
                          <a:pt x="10608" y="16895"/>
                          <a:pt x="9858" y="16502"/>
                        </a:cubicBezTo>
                        <a:cubicBezTo>
                          <a:pt x="8358" y="16609"/>
                          <a:pt x="11323" y="18324"/>
                          <a:pt x="8858" y="18252"/>
                        </a:cubicBezTo>
                        <a:cubicBezTo>
                          <a:pt x="10430" y="19002"/>
                          <a:pt x="9323" y="19002"/>
                          <a:pt x="10501" y="19574"/>
                        </a:cubicBezTo>
                        <a:cubicBezTo>
                          <a:pt x="9787" y="19324"/>
                          <a:pt x="10108" y="20217"/>
                          <a:pt x="8751" y="19252"/>
                        </a:cubicBezTo>
                        <a:cubicBezTo>
                          <a:pt x="8644" y="19181"/>
                          <a:pt x="8680" y="19110"/>
                          <a:pt x="8965" y="19217"/>
                        </a:cubicBezTo>
                        <a:lnTo>
                          <a:pt x="8037" y="18824"/>
                        </a:lnTo>
                        <a:cubicBezTo>
                          <a:pt x="6072" y="18538"/>
                          <a:pt x="8787" y="19895"/>
                          <a:pt x="8358" y="20145"/>
                        </a:cubicBezTo>
                        <a:cubicBezTo>
                          <a:pt x="8715" y="20145"/>
                          <a:pt x="8680" y="19967"/>
                          <a:pt x="9323" y="20324"/>
                        </a:cubicBezTo>
                        <a:lnTo>
                          <a:pt x="9073" y="20610"/>
                        </a:lnTo>
                        <a:lnTo>
                          <a:pt x="8287" y="20217"/>
                        </a:lnTo>
                        <a:lnTo>
                          <a:pt x="7608" y="20538"/>
                        </a:lnTo>
                        <a:lnTo>
                          <a:pt x="8644" y="20860"/>
                        </a:lnTo>
                        <a:cubicBezTo>
                          <a:pt x="8037" y="20895"/>
                          <a:pt x="6322" y="20288"/>
                          <a:pt x="7608" y="21145"/>
                        </a:cubicBezTo>
                        <a:cubicBezTo>
                          <a:pt x="8322" y="21610"/>
                          <a:pt x="9037" y="21467"/>
                          <a:pt x="9215" y="21860"/>
                        </a:cubicBezTo>
                        <a:cubicBezTo>
                          <a:pt x="8430" y="21931"/>
                          <a:pt x="7179" y="21931"/>
                          <a:pt x="6751" y="22181"/>
                        </a:cubicBezTo>
                        <a:cubicBezTo>
                          <a:pt x="7858" y="22646"/>
                          <a:pt x="7787" y="22717"/>
                          <a:pt x="7930" y="22931"/>
                        </a:cubicBezTo>
                        <a:lnTo>
                          <a:pt x="6965" y="22503"/>
                        </a:lnTo>
                        <a:cubicBezTo>
                          <a:pt x="8108" y="23539"/>
                          <a:pt x="4822" y="21681"/>
                          <a:pt x="5679" y="22503"/>
                        </a:cubicBezTo>
                        <a:lnTo>
                          <a:pt x="5036" y="22146"/>
                        </a:lnTo>
                        <a:lnTo>
                          <a:pt x="6929" y="23181"/>
                        </a:lnTo>
                        <a:cubicBezTo>
                          <a:pt x="8608" y="24432"/>
                          <a:pt x="4929" y="22360"/>
                          <a:pt x="7251" y="24003"/>
                        </a:cubicBezTo>
                        <a:cubicBezTo>
                          <a:pt x="7179" y="23789"/>
                          <a:pt x="9323" y="25003"/>
                          <a:pt x="8822" y="24967"/>
                        </a:cubicBezTo>
                        <a:lnTo>
                          <a:pt x="7965" y="24432"/>
                        </a:lnTo>
                        <a:cubicBezTo>
                          <a:pt x="8108" y="24646"/>
                          <a:pt x="8430" y="24860"/>
                          <a:pt x="8215" y="24860"/>
                        </a:cubicBezTo>
                        <a:cubicBezTo>
                          <a:pt x="7787" y="24539"/>
                          <a:pt x="6965" y="24146"/>
                          <a:pt x="7001" y="24360"/>
                        </a:cubicBezTo>
                        <a:lnTo>
                          <a:pt x="5965" y="23646"/>
                        </a:lnTo>
                        <a:lnTo>
                          <a:pt x="7429" y="24825"/>
                        </a:lnTo>
                        <a:cubicBezTo>
                          <a:pt x="6358" y="24503"/>
                          <a:pt x="7358" y="25539"/>
                          <a:pt x="6072" y="24932"/>
                        </a:cubicBezTo>
                        <a:cubicBezTo>
                          <a:pt x="6072" y="24932"/>
                          <a:pt x="5179" y="25039"/>
                          <a:pt x="6429" y="25967"/>
                        </a:cubicBezTo>
                        <a:cubicBezTo>
                          <a:pt x="5679" y="25360"/>
                          <a:pt x="5179" y="25432"/>
                          <a:pt x="4286" y="24753"/>
                        </a:cubicBezTo>
                        <a:cubicBezTo>
                          <a:pt x="5143" y="25432"/>
                          <a:pt x="5644" y="26325"/>
                          <a:pt x="4572" y="25825"/>
                        </a:cubicBezTo>
                        <a:lnTo>
                          <a:pt x="4465" y="25718"/>
                        </a:lnTo>
                        <a:cubicBezTo>
                          <a:pt x="3108" y="25610"/>
                          <a:pt x="5179" y="27611"/>
                          <a:pt x="3608" y="27361"/>
                        </a:cubicBezTo>
                        <a:cubicBezTo>
                          <a:pt x="4643" y="28003"/>
                          <a:pt x="3893" y="27932"/>
                          <a:pt x="5215" y="28718"/>
                        </a:cubicBezTo>
                        <a:cubicBezTo>
                          <a:pt x="6072" y="30182"/>
                          <a:pt x="1893" y="28039"/>
                          <a:pt x="5679" y="30932"/>
                        </a:cubicBezTo>
                        <a:cubicBezTo>
                          <a:pt x="5715" y="31361"/>
                          <a:pt x="4536" y="30647"/>
                          <a:pt x="4215" y="30647"/>
                        </a:cubicBezTo>
                        <a:lnTo>
                          <a:pt x="4036" y="30432"/>
                        </a:lnTo>
                        <a:cubicBezTo>
                          <a:pt x="4000" y="31183"/>
                          <a:pt x="3929" y="31361"/>
                          <a:pt x="3572" y="31718"/>
                        </a:cubicBezTo>
                        <a:cubicBezTo>
                          <a:pt x="3822" y="32183"/>
                          <a:pt x="5644" y="33433"/>
                          <a:pt x="4965" y="33504"/>
                        </a:cubicBezTo>
                        <a:cubicBezTo>
                          <a:pt x="4322" y="32897"/>
                          <a:pt x="4358" y="33147"/>
                          <a:pt x="4250" y="33290"/>
                        </a:cubicBezTo>
                        <a:cubicBezTo>
                          <a:pt x="4179" y="33111"/>
                          <a:pt x="3929" y="32933"/>
                          <a:pt x="3322" y="32790"/>
                        </a:cubicBezTo>
                        <a:cubicBezTo>
                          <a:pt x="3536" y="32968"/>
                          <a:pt x="3643" y="33111"/>
                          <a:pt x="3750" y="33218"/>
                        </a:cubicBezTo>
                        <a:cubicBezTo>
                          <a:pt x="3679" y="33183"/>
                          <a:pt x="3643" y="33147"/>
                          <a:pt x="3572" y="33111"/>
                        </a:cubicBezTo>
                        <a:cubicBezTo>
                          <a:pt x="3679" y="33540"/>
                          <a:pt x="3929" y="33647"/>
                          <a:pt x="4108" y="33576"/>
                        </a:cubicBezTo>
                        <a:cubicBezTo>
                          <a:pt x="4215" y="33647"/>
                          <a:pt x="4358" y="33754"/>
                          <a:pt x="4608" y="33826"/>
                        </a:cubicBezTo>
                        <a:cubicBezTo>
                          <a:pt x="3500" y="33468"/>
                          <a:pt x="4250" y="34576"/>
                          <a:pt x="2929" y="33790"/>
                        </a:cubicBezTo>
                        <a:cubicBezTo>
                          <a:pt x="2750" y="34719"/>
                          <a:pt x="3786" y="36076"/>
                          <a:pt x="3929" y="36969"/>
                        </a:cubicBezTo>
                        <a:cubicBezTo>
                          <a:pt x="3215" y="36647"/>
                          <a:pt x="2679" y="36183"/>
                          <a:pt x="2536" y="35826"/>
                        </a:cubicBezTo>
                        <a:lnTo>
                          <a:pt x="2536" y="36433"/>
                        </a:lnTo>
                        <a:cubicBezTo>
                          <a:pt x="1572" y="35862"/>
                          <a:pt x="2143" y="35862"/>
                          <a:pt x="2000" y="35612"/>
                        </a:cubicBezTo>
                        <a:cubicBezTo>
                          <a:pt x="71" y="35290"/>
                          <a:pt x="2929" y="37648"/>
                          <a:pt x="1107" y="37540"/>
                        </a:cubicBezTo>
                        <a:lnTo>
                          <a:pt x="1822" y="38076"/>
                        </a:lnTo>
                        <a:lnTo>
                          <a:pt x="1679" y="38040"/>
                        </a:lnTo>
                        <a:cubicBezTo>
                          <a:pt x="2107" y="38255"/>
                          <a:pt x="2607" y="38683"/>
                          <a:pt x="2679" y="38862"/>
                        </a:cubicBezTo>
                        <a:cubicBezTo>
                          <a:pt x="1750" y="38541"/>
                          <a:pt x="643" y="37862"/>
                          <a:pt x="536" y="38255"/>
                        </a:cubicBezTo>
                        <a:cubicBezTo>
                          <a:pt x="-464" y="38148"/>
                          <a:pt x="571" y="39255"/>
                          <a:pt x="929" y="39826"/>
                        </a:cubicBezTo>
                        <a:cubicBezTo>
                          <a:pt x="1179" y="39683"/>
                          <a:pt x="1643" y="39969"/>
                          <a:pt x="1929" y="40184"/>
                        </a:cubicBezTo>
                        <a:cubicBezTo>
                          <a:pt x="1893" y="40362"/>
                          <a:pt x="929" y="40112"/>
                          <a:pt x="1286" y="40398"/>
                        </a:cubicBezTo>
                        <a:lnTo>
                          <a:pt x="71" y="39934"/>
                        </a:lnTo>
                        <a:cubicBezTo>
                          <a:pt x="1250" y="40327"/>
                          <a:pt x="1107" y="40898"/>
                          <a:pt x="1607" y="41184"/>
                        </a:cubicBezTo>
                        <a:cubicBezTo>
                          <a:pt x="643" y="40934"/>
                          <a:pt x="929" y="40612"/>
                          <a:pt x="250" y="40291"/>
                        </a:cubicBezTo>
                        <a:cubicBezTo>
                          <a:pt x="71" y="41077"/>
                          <a:pt x="179" y="40684"/>
                          <a:pt x="0" y="41469"/>
                        </a:cubicBezTo>
                        <a:cubicBezTo>
                          <a:pt x="822" y="42184"/>
                          <a:pt x="1214" y="41791"/>
                          <a:pt x="2250" y="42362"/>
                        </a:cubicBezTo>
                        <a:cubicBezTo>
                          <a:pt x="2393" y="42791"/>
                          <a:pt x="3143" y="43363"/>
                          <a:pt x="2286" y="43505"/>
                        </a:cubicBezTo>
                        <a:lnTo>
                          <a:pt x="3429" y="43720"/>
                        </a:lnTo>
                        <a:cubicBezTo>
                          <a:pt x="4108" y="44577"/>
                          <a:pt x="3929" y="44827"/>
                          <a:pt x="2679" y="44970"/>
                        </a:cubicBezTo>
                        <a:cubicBezTo>
                          <a:pt x="6894" y="48185"/>
                          <a:pt x="10216" y="48363"/>
                          <a:pt x="12287" y="48470"/>
                        </a:cubicBezTo>
                        <a:cubicBezTo>
                          <a:pt x="14395" y="48542"/>
                          <a:pt x="15288" y="48327"/>
                          <a:pt x="15288" y="48327"/>
                        </a:cubicBezTo>
                        <a:cubicBezTo>
                          <a:pt x="17859" y="48256"/>
                          <a:pt x="14573" y="47220"/>
                          <a:pt x="14216" y="4561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8" name="Graphic 511">
                  <a:extLst>
                    <a:ext uri="{FF2B5EF4-FFF2-40B4-BE49-F238E27FC236}">
                      <a16:creationId xmlns:a16="http://schemas.microsoft.com/office/drawing/2014/main" id="{0A0D22DF-B808-6E41-A6CA-E99FE826BC95}"/>
                    </a:ext>
                  </a:extLst>
                </p:cNvPr>
                <p:cNvGrpSpPr/>
                <p:nvPr/>
              </p:nvGrpSpPr>
              <p:grpSpPr>
                <a:xfrm>
                  <a:off x="7384751" y="1454181"/>
                  <a:ext cx="127535" cy="154723"/>
                  <a:chOff x="7384751" y="1454181"/>
                  <a:chExt cx="127535" cy="154723"/>
                </a:xfrm>
                <a:grpFill/>
              </p:grpSpPr>
              <p:sp>
                <p:nvSpPr>
                  <p:cNvPr id="284" name="Freeform 283">
                    <a:extLst>
                      <a:ext uri="{FF2B5EF4-FFF2-40B4-BE49-F238E27FC236}">
                        <a16:creationId xmlns:a16="http://schemas.microsoft.com/office/drawing/2014/main" id="{13B90CE9-8711-A24D-8800-84DC7EE0C308}"/>
                      </a:ext>
                    </a:extLst>
                  </p:cNvPr>
                  <p:cNvSpPr/>
                  <p:nvPr/>
                </p:nvSpPr>
                <p:spPr>
                  <a:xfrm>
                    <a:off x="7404936" y="1553510"/>
                    <a:ext cx="857" cy="719"/>
                  </a:xfrm>
                  <a:custGeom>
                    <a:avLst/>
                    <a:gdLst>
                      <a:gd name="connsiteX0" fmla="*/ 0 w 857"/>
                      <a:gd name="connsiteY0" fmla="*/ 720 h 719"/>
                      <a:gd name="connsiteX1" fmla="*/ 857 w 857"/>
                      <a:gd name="connsiteY1" fmla="*/ 5 h 719"/>
                      <a:gd name="connsiteX2" fmla="*/ 0 w 857"/>
                      <a:gd name="connsiteY2" fmla="*/ 720 h 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7" h="719">
                        <a:moveTo>
                          <a:pt x="0" y="720"/>
                        </a:moveTo>
                        <a:lnTo>
                          <a:pt x="857" y="5"/>
                        </a:lnTo>
                        <a:cubicBezTo>
                          <a:pt x="643" y="-31"/>
                          <a:pt x="357" y="112"/>
                          <a:pt x="0" y="72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5" name="Freeform 284">
                    <a:extLst>
                      <a:ext uri="{FF2B5EF4-FFF2-40B4-BE49-F238E27FC236}">
                        <a16:creationId xmlns:a16="http://schemas.microsoft.com/office/drawing/2014/main" id="{0DD91C13-D0D9-7D49-9548-DAFF84097165}"/>
                      </a:ext>
                    </a:extLst>
                  </p:cNvPr>
                  <p:cNvSpPr/>
                  <p:nvPr/>
                </p:nvSpPr>
                <p:spPr>
                  <a:xfrm>
                    <a:off x="7458765" y="1572910"/>
                    <a:ext cx="142" cy="214"/>
                  </a:xfrm>
                  <a:custGeom>
                    <a:avLst/>
                    <a:gdLst>
                      <a:gd name="connsiteX0" fmla="*/ 143 w 142"/>
                      <a:gd name="connsiteY0" fmla="*/ 0 h 214"/>
                      <a:gd name="connsiteX1" fmla="*/ 0 w 142"/>
                      <a:gd name="connsiteY1" fmla="*/ 214 h 214"/>
                      <a:gd name="connsiteX2" fmla="*/ 143 w 142"/>
                      <a:gd name="connsiteY2" fmla="*/ 0 h 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214">
                        <a:moveTo>
                          <a:pt x="143" y="0"/>
                        </a:moveTo>
                        <a:cubicBezTo>
                          <a:pt x="107" y="72"/>
                          <a:pt x="71" y="143"/>
                          <a:pt x="0" y="214"/>
                        </a:cubicBezTo>
                        <a:cubicBezTo>
                          <a:pt x="107" y="107"/>
                          <a:pt x="143" y="0"/>
                          <a:pt x="143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6" name="Freeform 285">
                    <a:extLst>
                      <a:ext uri="{FF2B5EF4-FFF2-40B4-BE49-F238E27FC236}">
                        <a16:creationId xmlns:a16="http://schemas.microsoft.com/office/drawing/2014/main" id="{77847576-9C04-CC40-A246-B6B483C874C8}"/>
                      </a:ext>
                    </a:extLst>
                  </p:cNvPr>
                  <p:cNvSpPr/>
                  <p:nvPr/>
                </p:nvSpPr>
                <p:spPr>
                  <a:xfrm>
                    <a:off x="7436369" y="1526798"/>
                    <a:ext cx="35" cy="321"/>
                  </a:xfrm>
                  <a:custGeom>
                    <a:avLst/>
                    <a:gdLst>
                      <a:gd name="connsiteX0" fmla="*/ 36 w 35"/>
                      <a:gd name="connsiteY0" fmla="*/ 0 h 321"/>
                      <a:gd name="connsiteX1" fmla="*/ 0 w 35"/>
                      <a:gd name="connsiteY1" fmla="*/ 36 h 321"/>
                      <a:gd name="connsiteX2" fmla="*/ 0 w 35"/>
                      <a:gd name="connsiteY2" fmla="*/ 321 h 321"/>
                      <a:gd name="connsiteX3" fmla="*/ 36 w 35"/>
                      <a:gd name="connsiteY3" fmla="*/ 0 h 3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" h="321">
                        <a:moveTo>
                          <a:pt x="36" y="0"/>
                        </a:moveTo>
                        <a:lnTo>
                          <a:pt x="0" y="36"/>
                        </a:lnTo>
                        <a:cubicBezTo>
                          <a:pt x="0" y="143"/>
                          <a:pt x="0" y="214"/>
                          <a:pt x="0" y="321"/>
                        </a:cubicBezTo>
                        <a:lnTo>
                          <a:pt x="36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7" name="Freeform 286">
                    <a:extLst>
                      <a:ext uri="{FF2B5EF4-FFF2-40B4-BE49-F238E27FC236}">
                        <a16:creationId xmlns:a16="http://schemas.microsoft.com/office/drawing/2014/main" id="{5CE19095-4D87-0C4E-B672-BC3E50B9652A}"/>
                      </a:ext>
                    </a:extLst>
                  </p:cNvPr>
                  <p:cNvSpPr/>
                  <p:nvPr/>
                </p:nvSpPr>
                <p:spPr>
                  <a:xfrm>
                    <a:off x="7384751" y="1454181"/>
                    <a:ext cx="127535" cy="154723"/>
                  </a:xfrm>
                  <a:custGeom>
                    <a:avLst/>
                    <a:gdLst>
                      <a:gd name="connsiteX0" fmla="*/ 28722 w 127535"/>
                      <a:gd name="connsiteY0" fmla="*/ 117515 h 154723"/>
                      <a:gd name="connsiteX1" fmla="*/ 43367 w 127535"/>
                      <a:gd name="connsiteY1" fmla="*/ 90333 h 154723"/>
                      <a:gd name="connsiteX2" fmla="*/ 51653 w 127535"/>
                      <a:gd name="connsiteY2" fmla="*/ 72688 h 154723"/>
                      <a:gd name="connsiteX3" fmla="*/ 55975 w 127535"/>
                      <a:gd name="connsiteY3" fmla="*/ 61401 h 154723"/>
                      <a:gd name="connsiteX4" fmla="*/ 57511 w 127535"/>
                      <a:gd name="connsiteY4" fmla="*/ 60686 h 154723"/>
                      <a:gd name="connsiteX5" fmla="*/ 59083 w 127535"/>
                      <a:gd name="connsiteY5" fmla="*/ 57186 h 154723"/>
                      <a:gd name="connsiteX6" fmla="*/ 59297 w 127535"/>
                      <a:gd name="connsiteY6" fmla="*/ 57400 h 154723"/>
                      <a:gd name="connsiteX7" fmla="*/ 61047 w 127535"/>
                      <a:gd name="connsiteY7" fmla="*/ 53007 h 154723"/>
                      <a:gd name="connsiteX8" fmla="*/ 61262 w 127535"/>
                      <a:gd name="connsiteY8" fmla="*/ 53221 h 154723"/>
                      <a:gd name="connsiteX9" fmla="*/ 62262 w 127535"/>
                      <a:gd name="connsiteY9" fmla="*/ 51328 h 154723"/>
                      <a:gd name="connsiteX10" fmla="*/ 62440 w 127535"/>
                      <a:gd name="connsiteY10" fmla="*/ 51864 h 154723"/>
                      <a:gd name="connsiteX11" fmla="*/ 66869 w 127535"/>
                      <a:gd name="connsiteY11" fmla="*/ 44148 h 154723"/>
                      <a:gd name="connsiteX12" fmla="*/ 65727 w 127535"/>
                      <a:gd name="connsiteY12" fmla="*/ 43648 h 154723"/>
                      <a:gd name="connsiteX13" fmla="*/ 74192 w 127535"/>
                      <a:gd name="connsiteY13" fmla="*/ 34004 h 154723"/>
                      <a:gd name="connsiteX14" fmla="*/ 74370 w 127535"/>
                      <a:gd name="connsiteY14" fmla="*/ 34254 h 154723"/>
                      <a:gd name="connsiteX15" fmla="*/ 87086 w 127535"/>
                      <a:gd name="connsiteY15" fmla="*/ 23896 h 154723"/>
                      <a:gd name="connsiteX16" fmla="*/ 87765 w 127535"/>
                      <a:gd name="connsiteY16" fmla="*/ 24575 h 154723"/>
                      <a:gd name="connsiteX17" fmla="*/ 92158 w 127535"/>
                      <a:gd name="connsiteY17" fmla="*/ 19217 h 154723"/>
                      <a:gd name="connsiteX18" fmla="*/ 94659 w 127535"/>
                      <a:gd name="connsiteY18" fmla="*/ 20074 h 154723"/>
                      <a:gd name="connsiteX19" fmla="*/ 97445 w 127535"/>
                      <a:gd name="connsiteY19" fmla="*/ 17609 h 154723"/>
                      <a:gd name="connsiteX20" fmla="*/ 96838 w 127535"/>
                      <a:gd name="connsiteY20" fmla="*/ 18217 h 154723"/>
                      <a:gd name="connsiteX21" fmla="*/ 101017 w 127535"/>
                      <a:gd name="connsiteY21" fmla="*/ 17145 h 154723"/>
                      <a:gd name="connsiteX22" fmla="*/ 100017 w 127535"/>
                      <a:gd name="connsiteY22" fmla="*/ 15216 h 154723"/>
                      <a:gd name="connsiteX23" fmla="*/ 102731 w 127535"/>
                      <a:gd name="connsiteY23" fmla="*/ 17074 h 154723"/>
                      <a:gd name="connsiteX24" fmla="*/ 102803 w 127535"/>
                      <a:gd name="connsiteY24" fmla="*/ 15431 h 154723"/>
                      <a:gd name="connsiteX25" fmla="*/ 105982 w 127535"/>
                      <a:gd name="connsiteY25" fmla="*/ 20824 h 154723"/>
                      <a:gd name="connsiteX26" fmla="*/ 108839 w 127535"/>
                      <a:gd name="connsiteY26" fmla="*/ 28146 h 154723"/>
                      <a:gd name="connsiteX27" fmla="*/ 110018 w 127535"/>
                      <a:gd name="connsiteY27" fmla="*/ 38683 h 154723"/>
                      <a:gd name="connsiteX28" fmla="*/ 104017 w 127535"/>
                      <a:gd name="connsiteY28" fmla="*/ 59722 h 154723"/>
                      <a:gd name="connsiteX29" fmla="*/ 102660 w 127535"/>
                      <a:gd name="connsiteY29" fmla="*/ 59829 h 154723"/>
                      <a:gd name="connsiteX30" fmla="*/ 101767 w 127535"/>
                      <a:gd name="connsiteY30" fmla="*/ 64294 h 154723"/>
                      <a:gd name="connsiteX31" fmla="*/ 101802 w 127535"/>
                      <a:gd name="connsiteY31" fmla="*/ 66151 h 154723"/>
                      <a:gd name="connsiteX32" fmla="*/ 100588 w 127535"/>
                      <a:gd name="connsiteY32" fmla="*/ 66258 h 154723"/>
                      <a:gd name="connsiteX33" fmla="*/ 100052 w 127535"/>
                      <a:gd name="connsiteY33" fmla="*/ 68973 h 154723"/>
                      <a:gd name="connsiteX34" fmla="*/ 98302 w 127535"/>
                      <a:gd name="connsiteY34" fmla="*/ 69902 h 154723"/>
                      <a:gd name="connsiteX35" fmla="*/ 89551 w 127535"/>
                      <a:gd name="connsiteY35" fmla="*/ 85153 h 154723"/>
                      <a:gd name="connsiteX36" fmla="*/ 79300 w 127535"/>
                      <a:gd name="connsiteY36" fmla="*/ 95583 h 154723"/>
                      <a:gd name="connsiteX37" fmla="*/ 68513 w 127535"/>
                      <a:gd name="connsiteY37" fmla="*/ 106906 h 154723"/>
                      <a:gd name="connsiteX38" fmla="*/ 52011 w 127535"/>
                      <a:gd name="connsiteY38" fmla="*/ 116908 h 154723"/>
                      <a:gd name="connsiteX39" fmla="*/ 42724 w 127535"/>
                      <a:gd name="connsiteY39" fmla="*/ 121301 h 154723"/>
                      <a:gd name="connsiteX40" fmla="*/ 38437 w 127535"/>
                      <a:gd name="connsiteY40" fmla="*/ 124051 h 154723"/>
                      <a:gd name="connsiteX41" fmla="*/ 35044 w 127535"/>
                      <a:gd name="connsiteY41" fmla="*/ 126944 h 154723"/>
                      <a:gd name="connsiteX42" fmla="*/ 34115 w 127535"/>
                      <a:gd name="connsiteY42" fmla="*/ 128087 h 154723"/>
                      <a:gd name="connsiteX43" fmla="*/ 24007 w 127535"/>
                      <a:gd name="connsiteY43" fmla="*/ 132874 h 154723"/>
                      <a:gd name="connsiteX44" fmla="*/ 16470 w 127535"/>
                      <a:gd name="connsiteY44" fmla="*/ 136660 h 154723"/>
                      <a:gd name="connsiteX45" fmla="*/ 3469 w 127535"/>
                      <a:gd name="connsiteY45" fmla="*/ 146483 h 154723"/>
                      <a:gd name="connsiteX46" fmla="*/ 1004 w 127535"/>
                      <a:gd name="connsiteY46" fmla="*/ 154484 h 154723"/>
                      <a:gd name="connsiteX47" fmla="*/ 18399 w 127535"/>
                      <a:gd name="connsiteY47" fmla="*/ 151590 h 154723"/>
                      <a:gd name="connsiteX48" fmla="*/ 18363 w 127535"/>
                      <a:gd name="connsiteY48" fmla="*/ 152055 h 154723"/>
                      <a:gd name="connsiteX49" fmla="*/ 30722 w 127535"/>
                      <a:gd name="connsiteY49" fmla="*/ 144911 h 154723"/>
                      <a:gd name="connsiteX50" fmla="*/ 37437 w 127535"/>
                      <a:gd name="connsiteY50" fmla="*/ 142804 h 154723"/>
                      <a:gd name="connsiteX51" fmla="*/ 37402 w 127535"/>
                      <a:gd name="connsiteY51" fmla="*/ 143054 h 154723"/>
                      <a:gd name="connsiteX52" fmla="*/ 48189 w 127535"/>
                      <a:gd name="connsiteY52" fmla="*/ 136660 h 154723"/>
                      <a:gd name="connsiteX53" fmla="*/ 47760 w 127535"/>
                      <a:gd name="connsiteY53" fmla="*/ 137982 h 154723"/>
                      <a:gd name="connsiteX54" fmla="*/ 53618 w 127535"/>
                      <a:gd name="connsiteY54" fmla="*/ 134910 h 154723"/>
                      <a:gd name="connsiteX55" fmla="*/ 69477 w 127535"/>
                      <a:gd name="connsiteY55" fmla="*/ 122444 h 154723"/>
                      <a:gd name="connsiteX56" fmla="*/ 69441 w 127535"/>
                      <a:gd name="connsiteY56" fmla="*/ 122944 h 154723"/>
                      <a:gd name="connsiteX57" fmla="*/ 73763 w 127535"/>
                      <a:gd name="connsiteY57" fmla="*/ 118765 h 154723"/>
                      <a:gd name="connsiteX58" fmla="*/ 74228 w 127535"/>
                      <a:gd name="connsiteY58" fmla="*/ 118872 h 154723"/>
                      <a:gd name="connsiteX59" fmla="*/ 81728 w 127535"/>
                      <a:gd name="connsiteY59" fmla="*/ 112085 h 154723"/>
                      <a:gd name="connsiteX60" fmla="*/ 82443 w 127535"/>
                      <a:gd name="connsiteY60" fmla="*/ 112728 h 154723"/>
                      <a:gd name="connsiteX61" fmla="*/ 86443 w 127535"/>
                      <a:gd name="connsiteY61" fmla="*/ 109049 h 154723"/>
                      <a:gd name="connsiteX62" fmla="*/ 84765 w 127535"/>
                      <a:gd name="connsiteY62" fmla="*/ 110228 h 154723"/>
                      <a:gd name="connsiteX63" fmla="*/ 90658 w 127535"/>
                      <a:gd name="connsiteY63" fmla="*/ 104692 h 154723"/>
                      <a:gd name="connsiteX64" fmla="*/ 95123 w 127535"/>
                      <a:gd name="connsiteY64" fmla="*/ 93583 h 154723"/>
                      <a:gd name="connsiteX65" fmla="*/ 96623 w 127535"/>
                      <a:gd name="connsiteY65" fmla="*/ 93369 h 154723"/>
                      <a:gd name="connsiteX66" fmla="*/ 97766 w 127535"/>
                      <a:gd name="connsiteY66" fmla="*/ 94976 h 154723"/>
                      <a:gd name="connsiteX67" fmla="*/ 102731 w 127535"/>
                      <a:gd name="connsiteY67" fmla="*/ 89118 h 154723"/>
                      <a:gd name="connsiteX68" fmla="*/ 103660 w 127535"/>
                      <a:gd name="connsiteY68" fmla="*/ 89618 h 154723"/>
                      <a:gd name="connsiteX69" fmla="*/ 109161 w 127535"/>
                      <a:gd name="connsiteY69" fmla="*/ 80081 h 154723"/>
                      <a:gd name="connsiteX70" fmla="*/ 113733 w 127535"/>
                      <a:gd name="connsiteY70" fmla="*/ 73866 h 154723"/>
                      <a:gd name="connsiteX71" fmla="*/ 115804 w 127535"/>
                      <a:gd name="connsiteY71" fmla="*/ 72831 h 154723"/>
                      <a:gd name="connsiteX72" fmla="*/ 116411 w 127535"/>
                      <a:gd name="connsiteY72" fmla="*/ 69044 h 154723"/>
                      <a:gd name="connsiteX73" fmla="*/ 118447 w 127535"/>
                      <a:gd name="connsiteY73" fmla="*/ 68294 h 154723"/>
                      <a:gd name="connsiteX74" fmla="*/ 124377 w 127535"/>
                      <a:gd name="connsiteY74" fmla="*/ 51935 h 154723"/>
                      <a:gd name="connsiteX75" fmla="*/ 123662 w 127535"/>
                      <a:gd name="connsiteY75" fmla="*/ 45541 h 154723"/>
                      <a:gd name="connsiteX76" fmla="*/ 125877 w 127535"/>
                      <a:gd name="connsiteY76" fmla="*/ 42720 h 154723"/>
                      <a:gd name="connsiteX77" fmla="*/ 125591 w 127535"/>
                      <a:gd name="connsiteY77" fmla="*/ 43613 h 154723"/>
                      <a:gd name="connsiteX78" fmla="*/ 126520 w 127535"/>
                      <a:gd name="connsiteY78" fmla="*/ 44220 h 154723"/>
                      <a:gd name="connsiteX79" fmla="*/ 126413 w 127535"/>
                      <a:gd name="connsiteY79" fmla="*/ 32540 h 154723"/>
                      <a:gd name="connsiteX80" fmla="*/ 125484 w 127535"/>
                      <a:gd name="connsiteY80" fmla="*/ 34326 h 154723"/>
                      <a:gd name="connsiteX81" fmla="*/ 125520 w 127535"/>
                      <a:gd name="connsiteY81" fmla="*/ 30504 h 154723"/>
                      <a:gd name="connsiteX82" fmla="*/ 126484 w 127535"/>
                      <a:gd name="connsiteY82" fmla="*/ 31254 h 154723"/>
                      <a:gd name="connsiteX83" fmla="*/ 126306 w 127535"/>
                      <a:gd name="connsiteY83" fmla="*/ 25289 h 154723"/>
                      <a:gd name="connsiteX84" fmla="*/ 125341 w 127535"/>
                      <a:gd name="connsiteY84" fmla="*/ 26253 h 154723"/>
                      <a:gd name="connsiteX85" fmla="*/ 124555 w 127535"/>
                      <a:gd name="connsiteY85" fmla="*/ 18967 h 154723"/>
                      <a:gd name="connsiteX86" fmla="*/ 122769 w 127535"/>
                      <a:gd name="connsiteY86" fmla="*/ 19181 h 154723"/>
                      <a:gd name="connsiteX87" fmla="*/ 120126 w 127535"/>
                      <a:gd name="connsiteY87" fmla="*/ 11323 h 154723"/>
                      <a:gd name="connsiteX88" fmla="*/ 112411 w 127535"/>
                      <a:gd name="connsiteY88" fmla="*/ 3679 h 154723"/>
                      <a:gd name="connsiteX89" fmla="*/ 108982 w 127535"/>
                      <a:gd name="connsiteY89" fmla="*/ 3893 h 154723"/>
                      <a:gd name="connsiteX90" fmla="*/ 109089 w 127535"/>
                      <a:gd name="connsiteY90" fmla="*/ 2822 h 154723"/>
                      <a:gd name="connsiteX91" fmla="*/ 104446 w 127535"/>
                      <a:gd name="connsiteY91" fmla="*/ 1464 h 154723"/>
                      <a:gd name="connsiteX92" fmla="*/ 99981 w 127535"/>
                      <a:gd name="connsiteY92" fmla="*/ 750 h 154723"/>
                      <a:gd name="connsiteX93" fmla="*/ 100517 w 127535"/>
                      <a:gd name="connsiteY93" fmla="*/ 0 h 154723"/>
                      <a:gd name="connsiteX94" fmla="*/ 99016 w 127535"/>
                      <a:gd name="connsiteY94" fmla="*/ 2286 h 154723"/>
                      <a:gd name="connsiteX95" fmla="*/ 91123 w 127535"/>
                      <a:gd name="connsiteY95" fmla="*/ 4608 h 154723"/>
                      <a:gd name="connsiteX96" fmla="*/ 90265 w 127535"/>
                      <a:gd name="connsiteY96" fmla="*/ 6822 h 154723"/>
                      <a:gd name="connsiteX97" fmla="*/ 90515 w 127535"/>
                      <a:gd name="connsiteY97" fmla="*/ 5679 h 154723"/>
                      <a:gd name="connsiteX98" fmla="*/ 88158 w 127535"/>
                      <a:gd name="connsiteY98" fmla="*/ 7037 h 154723"/>
                      <a:gd name="connsiteX99" fmla="*/ 86229 w 127535"/>
                      <a:gd name="connsiteY99" fmla="*/ 6394 h 154723"/>
                      <a:gd name="connsiteX100" fmla="*/ 87015 w 127535"/>
                      <a:gd name="connsiteY100" fmla="*/ 4751 h 154723"/>
                      <a:gd name="connsiteX101" fmla="*/ 84336 w 127535"/>
                      <a:gd name="connsiteY101" fmla="*/ 7930 h 154723"/>
                      <a:gd name="connsiteX102" fmla="*/ 76442 w 127535"/>
                      <a:gd name="connsiteY102" fmla="*/ 10859 h 154723"/>
                      <a:gd name="connsiteX103" fmla="*/ 70834 w 127535"/>
                      <a:gd name="connsiteY103" fmla="*/ 15573 h 154723"/>
                      <a:gd name="connsiteX104" fmla="*/ 68441 w 127535"/>
                      <a:gd name="connsiteY104" fmla="*/ 14252 h 154723"/>
                      <a:gd name="connsiteX105" fmla="*/ 62512 w 127535"/>
                      <a:gd name="connsiteY105" fmla="*/ 20288 h 154723"/>
                      <a:gd name="connsiteX106" fmla="*/ 62690 w 127535"/>
                      <a:gd name="connsiteY106" fmla="*/ 19931 h 154723"/>
                      <a:gd name="connsiteX107" fmla="*/ 51368 w 127535"/>
                      <a:gd name="connsiteY107" fmla="*/ 33647 h 154723"/>
                      <a:gd name="connsiteX108" fmla="*/ 51939 w 127535"/>
                      <a:gd name="connsiteY108" fmla="*/ 36540 h 154723"/>
                      <a:gd name="connsiteX109" fmla="*/ 46617 w 127535"/>
                      <a:gd name="connsiteY109" fmla="*/ 48292 h 154723"/>
                      <a:gd name="connsiteX110" fmla="*/ 43224 w 127535"/>
                      <a:gd name="connsiteY110" fmla="*/ 51506 h 154723"/>
                      <a:gd name="connsiteX111" fmla="*/ 43295 w 127535"/>
                      <a:gd name="connsiteY111" fmla="*/ 50828 h 154723"/>
                      <a:gd name="connsiteX112" fmla="*/ 38902 w 127535"/>
                      <a:gd name="connsiteY112" fmla="*/ 59686 h 154723"/>
                      <a:gd name="connsiteX113" fmla="*/ 38366 w 127535"/>
                      <a:gd name="connsiteY113" fmla="*/ 65330 h 154723"/>
                      <a:gd name="connsiteX114" fmla="*/ 37044 w 127535"/>
                      <a:gd name="connsiteY114" fmla="*/ 66258 h 154723"/>
                      <a:gd name="connsiteX115" fmla="*/ 35830 w 127535"/>
                      <a:gd name="connsiteY115" fmla="*/ 66258 h 154723"/>
                      <a:gd name="connsiteX116" fmla="*/ 35937 w 127535"/>
                      <a:gd name="connsiteY116" fmla="*/ 67294 h 154723"/>
                      <a:gd name="connsiteX117" fmla="*/ 35723 w 127535"/>
                      <a:gd name="connsiteY117" fmla="*/ 67223 h 154723"/>
                      <a:gd name="connsiteX118" fmla="*/ 36008 w 127535"/>
                      <a:gd name="connsiteY118" fmla="*/ 68187 h 154723"/>
                      <a:gd name="connsiteX119" fmla="*/ 36651 w 127535"/>
                      <a:gd name="connsiteY119" fmla="*/ 68187 h 154723"/>
                      <a:gd name="connsiteX120" fmla="*/ 32508 w 127535"/>
                      <a:gd name="connsiteY120" fmla="*/ 72973 h 154723"/>
                      <a:gd name="connsiteX121" fmla="*/ 28043 w 127535"/>
                      <a:gd name="connsiteY121" fmla="*/ 88011 h 154723"/>
                      <a:gd name="connsiteX122" fmla="*/ 27293 w 127535"/>
                      <a:gd name="connsiteY122" fmla="*/ 85404 h 154723"/>
                      <a:gd name="connsiteX123" fmla="*/ 26079 w 127535"/>
                      <a:gd name="connsiteY123" fmla="*/ 88761 h 154723"/>
                      <a:gd name="connsiteX124" fmla="*/ 26614 w 127535"/>
                      <a:gd name="connsiteY124" fmla="*/ 85546 h 154723"/>
                      <a:gd name="connsiteX125" fmla="*/ 21078 w 127535"/>
                      <a:gd name="connsiteY125" fmla="*/ 98048 h 154723"/>
                      <a:gd name="connsiteX126" fmla="*/ 21471 w 127535"/>
                      <a:gd name="connsiteY126" fmla="*/ 99334 h 154723"/>
                      <a:gd name="connsiteX127" fmla="*/ 21221 w 127535"/>
                      <a:gd name="connsiteY127" fmla="*/ 99548 h 154723"/>
                      <a:gd name="connsiteX128" fmla="*/ 21614 w 127535"/>
                      <a:gd name="connsiteY128" fmla="*/ 101727 h 154723"/>
                      <a:gd name="connsiteX129" fmla="*/ 18613 w 127535"/>
                      <a:gd name="connsiteY129" fmla="*/ 102977 h 154723"/>
                      <a:gd name="connsiteX130" fmla="*/ 16149 w 127535"/>
                      <a:gd name="connsiteY130" fmla="*/ 110585 h 154723"/>
                      <a:gd name="connsiteX131" fmla="*/ 17256 w 127535"/>
                      <a:gd name="connsiteY131" fmla="*/ 110728 h 154723"/>
                      <a:gd name="connsiteX132" fmla="*/ 15613 w 127535"/>
                      <a:gd name="connsiteY132" fmla="*/ 112836 h 154723"/>
                      <a:gd name="connsiteX133" fmla="*/ 14399 w 127535"/>
                      <a:gd name="connsiteY133" fmla="*/ 112300 h 154723"/>
                      <a:gd name="connsiteX134" fmla="*/ 14327 w 127535"/>
                      <a:gd name="connsiteY134" fmla="*/ 116122 h 154723"/>
                      <a:gd name="connsiteX135" fmla="*/ 14006 w 127535"/>
                      <a:gd name="connsiteY135" fmla="*/ 113550 h 154723"/>
                      <a:gd name="connsiteX136" fmla="*/ 10470 w 127535"/>
                      <a:gd name="connsiteY136" fmla="*/ 119479 h 154723"/>
                      <a:gd name="connsiteX137" fmla="*/ 12041 w 127535"/>
                      <a:gd name="connsiteY137" fmla="*/ 121480 h 154723"/>
                      <a:gd name="connsiteX138" fmla="*/ 8291 w 127535"/>
                      <a:gd name="connsiteY138" fmla="*/ 127695 h 154723"/>
                      <a:gd name="connsiteX139" fmla="*/ 9755 w 127535"/>
                      <a:gd name="connsiteY139" fmla="*/ 127623 h 154723"/>
                      <a:gd name="connsiteX140" fmla="*/ 4219 w 127535"/>
                      <a:gd name="connsiteY140" fmla="*/ 136088 h 154723"/>
                      <a:gd name="connsiteX141" fmla="*/ 6398 w 127535"/>
                      <a:gd name="connsiteY141" fmla="*/ 151198 h 154723"/>
                      <a:gd name="connsiteX142" fmla="*/ 10398 w 127535"/>
                      <a:gd name="connsiteY142" fmla="*/ 151733 h 154723"/>
                      <a:gd name="connsiteX143" fmla="*/ 14041 w 127535"/>
                      <a:gd name="connsiteY143" fmla="*/ 146447 h 154723"/>
                      <a:gd name="connsiteX144" fmla="*/ 20399 w 127535"/>
                      <a:gd name="connsiteY144" fmla="*/ 135195 h 154723"/>
                      <a:gd name="connsiteX145" fmla="*/ 28722 w 127535"/>
                      <a:gd name="connsiteY145" fmla="*/ 117515 h 154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</a:cxnLst>
                    <a:rect l="l" t="t" r="r" b="b"/>
                    <a:pathLst>
                      <a:path w="127535" h="154723">
                        <a:moveTo>
                          <a:pt x="28722" y="117515"/>
                        </a:moveTo>
                        <a:cubicBezTo>
                          <a:pt x="35187" y="105370"/>
                          <a:pt x="38473" y="103013"/>
                          <a:pt x="43367" y="90333"/>
                        </a:cubicBezTo>
                        <a:cubicBezTo>
                          <a:pt x="46081" y="84546"/>
                          <a:pt x="48974" y="78367"/>
                          <a:pt x="51653" y="72688"/>
                        </a:cubicBezTo>
                        <a:cubicBezTo>
                          <a:pt x="51546" y="69116"/>
                          <a:pt x="55582" y="65187"/>
                          <a:pt x="55975" y="61401"/>
                        </a:cubicBezTo>
                        <a:lnTo>
                          <a:pt x="57511" y="60686"/>
                        </a:lnTo>
                        <a:cubicBezTo>
                          <a:pt x="57654" y="59365"/>
                          <a:pt x="58047" y="57972"/>
                          <a:pt x="59083" y="57186"/>
                        </a:cubicBezTo>
                        <a:lnTo>
                          <a:pt x="59297" y="57400"/>
                        </a:lnTo>
                        <a:cubicBezTo>
                          <a:pt x="59511" y="55471"/>
                          <a:pt x="60904" y="53935"/>
                          <a:pt x="61047" y="53007"/>
                        </a:cubicBezTo>
                        <a:lnTo>
                          <a:pt x="61262" y="53221"/>
                        </a:lnTo>
                        <a:lnTo>
                          <a:pt x="62262" y="51328"/>
                        </a:lnTo>
                        <a:lnTo>
                          <a:pt x="62440" y="51864"/>
                        </a:lnTo>
                        <a:cubicBezTo>
                          <a:pt x="63333" y="48828"/>
                          <a:pt x="65012" y="46149"/>
                          <a:pt x="66869" y="44148"/>
                        </a:cubicBezTo>
                        <a:lnTo>
                          <a:pt x="65727" y="43648"/>
                        </a:lnTo>
                        <a:cubicBezTo>
                          <a:pt x="70191" y="39791"/>
                          <a:pt x="69548" y="36505"/>
                          <a:pt x="74192" y="34004"/>
                        </a:cubicBezTo>
                        <a:lnTo>
                          <a:pt x="74370" y="34254"/>
                        </a:lnTo>
                        <a:cubicBezTo>
                          <a:pt x="76621" y="27646"/>
                          <a:pt x="83086" y="29718"/>
                          <a:pt x="87086" y="23896"/>
                        </a:cubicBezTo>
                        <a:cubicBezTo>
                          <a:pt x="86551" y="24646"/>
                          <a:pt x="87694" y="24253"/>
                          <a:pt x="87765" y="24575"/>
                        </a:cubicBezTo>
                        <a:cubicBezTo>
                          <a:pt x="90230" y="22824"/>
                          <a:pt x="92980" y="21431"/>
                          <a:pt x="92158" y="19217"/>
                        </a:cubicBezTo>
                        <a:cubicBezTo>
                          <a:pt x="94230" y="18467"/>
                          <a:pt x="94087" y="19288"/>
                          <a:pt x="94659" y="20074"/>
                        </a:cubicBezTo>
                        <a:cubicBezTo>
                          <a:pt x="94302" y="19038"/>
                          <a:pt x="95909" y="18109"/>
                          <a:pt x="97445" y="17609"/>
                        </a:cubicBezTo>
                        <a:lnTo>
                          <a:pt x="96838" y="18217"/>
                        </a:lnTo>
                        <a:cubicBezTo>
                          <a:pt x="98266" y="17752"/>
                          <a:pt x="99695" y="17288"/>
                          <a:pt x="101017" y="17145"/>
                        </a:cubicBezTo>
                        <a:cubicBezTo>
                          <a:pt x="100731" y="16502"/>
                          <a:pt x="100374" y="15859"/>
                          <a:pt x="100017" y="15216"/>
                        </a:cubicBezTo>
                        <a:cubicBezTo>
                          <a:pt x="102410" y="15681"/>
                          <a:pt x="100838" y="17467"/>
                          <a:pt x="102731" y="17074"/>
                        </a:cubicBezTo>
                        <a:lnTo>
                          <a:pt x="102803" y="15431"/>
                        </a:lnTo>
                        <a:cubicBezTo>
                          <a:pt x="105982" y="16073"/>
                          <a:pt x="106089" y="19145"/>
                          <a:pt x="105982" y="20824"/>
                        </a:cubicBezTo>
                        <a:cubicBezTo>
                          <a:pt x="106910" y="21931"/>
                          <a:pt x="107875" y="24860"/>
                          <a:pt x="108839" y="28146"/>
                        </a:cubicBezTo>
                        <a:cubicBezTo>
                          <a:pt x="109518" y="31433"/>
                          <a:pt x="110125" y="34969"/>
                          <a:pt x="110018" y="38683"/>
                        </a:cubicBezTo>
                        <a:cubicBezTo>
                          <a:pt x="109982" y="46042"/>
                          <a:pt x="108017" y="53721"/>
                          <a:pt x="104017" y="59722"/>
                        </a:cubicBezTo>
                        <a:lnTo>
                          <a:pt x="102660" y="59829"/>
                        </a:lnTo>
                        <a:cubicBezTo>
                          <a:pt x="100981" y="59365"/>
                          <a:pt x="103553" y="64472"/>
                          <a:pt x="101767" y="64294"/>
                        </a:cubicBezTo>
                        <a:lnTo>
                          <a:pt x="101802" y="66151"/>
                        </a:lnTo>
                        <a:cubicBezTo>
                          <a:pt x="101302" y="66437"/>
                          <a:pt x="100588" y="67187"/>
                          <a:pt x="100588" y="66258"/>
                        </a:cubicBezTo>
                        <a:cubicBezTo>
                          <a:pt x="99838" y="67580"/>
                          <a:pt x="100052" y="67758"/>
                          <a:pt x="100052" y="68973"/>
                        </a:cubicBezTo>
                        <a:lnTo>
                          <a:pt x="98302" y="69902"/>
                        </a:lnTo>
                        <a:cubicBezTo>
                          <a:pt x="94659" y="74724"/>
                          <a:pt x="93766" y="80260"/>
                          <a:pt x="89551" y="85153"/>
                        </a:cubicBezTo>
                        <a:cubicBezTo>
                          <a:pt x="86300" y="87475"/>
                          <a:pt x="82907" y="91654"/>
                          <a:pt x="79300" y="95583"/>
                        </a:cubicBezTo>
                        <a:cubicBezTo>
                          <a:pt x="75513" y="99691"/>
                          <a:pt x="71584" y="103906"/>
                          <a:pt x="68513" y="106906"/>
                        </a:cubicBezTo>
                        <a:cubicBezTo>
                          <a:pt x="64476" y="111550"/>
                          <a:pt x="58261" y="114229"/>
                          <a:pt x="52011" y="116908"/>
                        </a:cubicBezTo>
                        <a:cubicBezTo>
                          <a:pt x="48867" y="118265"/>
                          <a:pt x="45688" y="119622"/>
                          <a:pt x="42724" y="121301"/>
                        </a:cubicBezTo>
                        <a:cubicBezTo>
                          <a:pt x="41223" y="122122"/>
                          <a:pt x="39795" y="123051"/>
                          <a:pt x="38437" y="124051"/>
                        </a:cubicBezTo>
                        <a:cubicBezTo>
                          <a:pt x="37152" y="124980"/>
                          <a:pt x="36187" y="125909"/>
                          <a:pt x="35044" y="126944"/>
                        </a:cubicBezTo>
                        <a:cubicBezTo>
                          <a:pt x="34580" y="126909"/>
                          <a:pt x="34008" y="127909"/>
                          <a:pt x="34115" y="128087"/>
                        </a:cubicBezTo>
                        <a:cubicBezTo>
                          <a:pt x="30936" y="129766"/>
                          <a:pt x="27543" y="131266"/>
                          <a:pt x="24007" y="132874"/>
                        </a:cubicBezTo>
                        <a:cubicBezTo>
                          <a:pt x="24007" y="132874"/>
                          <a:pt x="20792" y="134303"/>
                          <a:pt x="16470" y="136660"/>
                        </a:cubicBezTo>
                        <a:cubicBezTo>
                          <a:pt x="12148" y="138946"/>
                          <a:pt x="6755" y="142696"/>
                          <a:pt x="3469" y="146483"/>
                        </a:cubicBezTo>
                        <a:cubicBezTo>
                          <a:pt x="147" y="150305"/>
                          <a:pt x="-1032" y="153734"/>
                          <a:pt x="1004" y="154484"/>
                        </a:cubicBezTo>
                        <a:cubicBezTo>
                          <a:pt x="3112" y="155448"/>
                          <a:pt x="8041" y="153305"/>
                          <a:pt x="18399" y="151590"/>
                        </a:cubicBezTo>
                        <a:lnTo>
                          <a:pt x="18363" y="152055"/>
                        </a:lnTo>
                        <a:cubicBezTo>
                          <a:pt x="23864" y="149983"/>
                          <a:pt x="27543" y="148626"/>
                          <a:pt x="30722" y="144911"/>
                        </a:cubicBezTo>
                        <a:cubicBezTo>
                          <a:pt x="32365" y="146804"/>
                          <a:pt x="35687" y="142839"/>
                          <a:pt x="37437" y="142804"/>
                        </a:cubicBezTo>
                        <a:lnTo>
                          <a:pt x="37402" y="143054"/>
                        </a:lnTo>
                        <a:cubicBezTo>
                          <a:pt x="40080" y="139660"/>
                          <a:pt x="45903" y="140160"/>
                          <a:pt x="48189" y="136660"/>
                        </a:cubicBezTo>
                        <a:cubicBezTo>
                          <a:pt x="48189" y="136910"/>
                          <a:pt x="48474" y="137481"/>
                          <a:pt x="47760" y="137982"/>
                        </a:cubicBezTo>
                        <a:cubicBezTo>
                          <a:pt x="49832" y="136267"/>
                          <a:pt x="52689" y="133838"/>
                          <a:pt x="53618" y="134910"/>
                        </a:cubicBezTo>
                        <a:cubicBezTo>
                          <a:pt x="58869" y="131159"/>
                          <a:pt x="67155" y="126766"/>
                          <a:pt x="69477" y="122444"/>
                        </a:cubicBezTo>
                        <a:lnTo>
                          <a:pt x="69441" y="122944"/>
                        </a:lnTo>
                        <a:cubicBezTo>
                          <a:pt x="70620" y="120336"/>
                          <a:pt x="71942" y="120979"/>
                          <a:pt x="73763" y="118765"/>
                        </a:cubicBezTo>
                        <a:cubicBezTo>
                          <a:pt x="73978" y="118836"/>
                          <a:pt x="74192" y="118801"/>
                          <a:pt x="74228" y="118872"/>
                        </a:cubicBezTo>
                        <a:cubicBezTo>
                          <a:pt x="75549" y="116122"/>
                          <a:pt x="80443" y="113979"/>
                          <a:pt x="81728" y="112085"/>
                        </a:cubicBezTo>
                        <a:lnTo>
                          <a:pt x="82443" y="112728"/>
                        </a:lnTo>
                        <a:lnTo>
                          <a:pt x="86443" y="109049"/>
                        </a:lnTo>
                        <a:lnTo>
                          <a:pt x="84765" y="110228"/>
                        </a:lnTo>
                        <a:cubicBezTo>
                          <a:pt x="83586" y="107835"/>
                          <a:pt x="88944" y="108799"/>
                          <a:pt x="90658" y="104692"/>
                        </a:cubicBezTo>
                        <a:cubicBezTo>
                          <a:pt x="93659" y="102191"/>
                          <a:pt x="91908" y="95655"/>
                          <a:pt x="95123" y="93583"/>
                        </a:cubicBezTo>
                        <a:cubicBezTo>
                          <a:pt x="95302" y="91440"/>
                          <a:pt x="95659" y="96012"/>
                          <a:pt x="96623" y="93369"/>
                        </a:cubicBezTo>
                        <a:cubicBezTo>
                          <a:pt x="97731" y="94119"/>
                          <a:pt x="96480" y="94869"/>
                          <a:pt x="97766" y="94976"/>
                        </a:cubicBezTo>
                        <a:cubicBezTo>
                          <a:pt x="98945" y="92547"/>
                          <a:pt x="101517" y="92297"/>
                          <a:pt x="102731" y="89118"/>
                        </a:cubicBezTo>
                        <a:lnTo>
                          <a:pt x="103660" y="89618"/>
                        </a:lnTo>
                        <a:cubicBezTo>
                          <a:pt x="104517" y="85011"/>
                          <a:pt x="109303" y="83510"/>
                          <a:pt x="109161" y="80081"/>
                        </a:cubicBezTo>
                        <a:cubicBezTo>
                          <a:pt x="110625" y="75831"/>
                          <a:pt x="113304" y="78938"/>
                          <a:pt x="113733" y="73866"/>
                        </a:cubicBezTo>
                        <a:lnTo>
                          <a:pt x="115804" y="72831"/>
                        </a:lnTo>
                        <a:cubicBezTo>
                          <a:pt x="116876" y="71080"/>
                          <a:pt x="114840" y="70795"/>
                          <a:pt x="116411" y="69044"/>
                        </a:cubicBezTo>
                        <a:cubicBezTo>
                          <a:pt x="117197" y="69544"/>
                          <a:pt x="118197" y="66723"/>
                          <a:pt x="118447" y="68294"/>
                        </a:cubicBezTo>
                        <a:cubicBezTo>
                          <a:pt x="121662" y="63972"/>
                          <a:pt x="120519" y="58043"/>
                          <a:pt x="124377" y="51935"/>
                        </a:cubicBezTo>
                        <a:cubicBezTo>
                          <a:pt x="123162" y="50113"/>
                          <a:pt x="124698" y="46863"/>
                          <a:pt x="123662" y="45541"/>
                        </a:cubicBezTo>
                        <a:cubicBezTo>
                          <a:pt x="124591" y="45541"/>
                          <a:pt x="124662" y="38541"/>
                          <a:pt x="125877" y="42720"/>
                        </a:cubicBezTo>
                        <a:cubicBezTo>
                          <a:pt x="125984" y="43077"/>
                          <a:pt x="125877" y="43684"/>
                          <a:pt x="125591" y="43613"/>
                        </a:cubicBezTo>
                        <a:lnTo>
                          <a:pt x="126520" y="44220"/>
                        </a:lnTo>
                        <a:cubicBezTo>
                          <a:pt x="128949" y="40291"/>
                          <a:pt x="126234" y="36612"/>
                          <a:pt x="126413" y="32540"/>
                        </a:cubicBezTo>
                        <a:cubicBezTo>
                          <a:pt x="126091" y="33790"/>
                          <a:pt x="126163" y="35397"/>
                          <a:pt x="125484" y="34326"/>
                        </a:cubicBezTo>
                        <a:cubicBezTo>
                          <a:pt x="125484" y="33040"/>
                          <a:pt x="125627" y="31790"/>
                          <a:pt x="125520" y="30504"/>
                        </a:cubicBezTo>
                        <a:lnTo>
                          <a:pt x="126484" y="31254"/>
                        </a:lnTo>
                        <a:lnTo>
                          <a:pt x="126306" y="25289"/>
                        </a:lnTo>
                        <a:lnTo>
                          <a:pt x="125341" y="26253"/>
                        </a:lnTo>
                        <a:cubicBezTo>
                          <a:pt x="125484" y="23360"/>
                          <a:pt x="126806" y="21788"/>
                          <a:pt x="124555" y="18967"/>
                        </a:cubicBezTo>
                        <a:cubicBezTo>
                          <a:pt x="123377" y="17788"/>
                          <a:pt x="123912" y="22074"/>
                          <a:pt x="122769" y="19181"/>
                        </a:cubicBezTo>
                        <a:cubicBezTo>
                          <a:pt x="122234" y="17038"/>
                          <a:pt x="121912" y="14323"/>
                          <a:pt x="120126" y="11323"/>
                        </a:cubicBezTo>
                        <a:cubicBezTo>
                          <a:pt x="118626" y="8358"/>
                          <a:pt x="115626" y="5358"/>
                          <a:pt x="112411" y="3679"/>
                        </a:cubicBezTo>
                        <a:cubicBezTo>
                          <a:pt x="112482" y="5072"/>
                          <a:pt x="110839" y="4072"/>
                          <a:pt x="108982" y="3893"/>
                        </a:cubicBezTo>
                        <a:lnTo>
                          <a:pt x="109089" y="2822"/>
                        </a:lnTo>
                        <a:cubicBezTo>
                          <a:pt x="105374" y="2465"/>
                          <a:pt x="105053" y="2286"/>
                          <a:pt x="104446" y="1464"/>
                        </a:cubicBezTo>
                        <a:cubicBezTo>
                          <a:pt x="103946" y="857"/>
                          <a:pt x="103088" y="-107"/>
                          <a:pt x="99981" y="750"/>
                        </a:cubicBezTo>
                        <a:lnTo>
                          <a:pt x="100517" y="0"/>
                        </a:lnTo>
                        <a:cubicBezTo>
                          <a:pt x="99981" y="750"/>
                          <a:pt x="99481" y="1536"/>
                          <a:pt x="99016" y="2286"/>
                        </a:cubicBezTo>
                        <a:cubicBezTo>
                          <a:pt x="94373" y="5108"/>
                          <a:pt x="95552" y="429"/>
                          <a:pt x="91123" y="4608"/>
                        </a:cubicBezTo>
                        <a:cubicBezTo>
                          <a:pt x="93087" y="3858"/>
                          <a:pt x="92658" y="6501"/>
                          <a:pt x="90265" y="6822"/>
                        </a:cubicBezTo>
                        <a:lnTo>
                          <a:pt x="90515" y="5679"/>
                        </a:lnTo>
                        <a:cubicBezTo>
                          <a:pt x="89301" y="6358"/>
                          <a:pt x="89051" y="6894"/>
                          <a:pt x="88158" y="7037"/>
                        </a:cubicBezTo>
                        <a:cubicBezTo>
                          <a:pt x="88694" y="6251"/>
                          <a:pt x="88015" y="5501"/>
                          <a:pt x="86229" y="6394"/>
                        </a:cubicBezTo>
                        <a:lnTo>
                          <a:pt x="87015" y="4751"/>
                        </a:lnTo>
                        <a:cubicBezTo>
                          <a:pt x="86015" y="5751"/>
                          <a:pt x="85193" y="6894"/>
                          <a:pt x="84336" y="7930"/>
                        </a:cubicBezTo>
                        <a:cubicBezTo>
                          <a:pt x="81264" y="8108"/>
                          <a:pt x="78121" y="11501"/>
                          <a:pt x="76442" y="10859"/>
                        </a:cubicBezTo>
                        <a:cubicBezTo>
                          <a:pt x="76442" y="10859"/>
                          <a:pt x="71013" y="13466"/>
                          <a:pt x="70834" y="15573"/>
                        </a:cubicBezTo>
                        <a:cubicBezTo>
                          <a:pt x="71263" y="14073"/>
                          <a:pt x="68370" y="15716"/>
                          <a:pt x="68441" y="14252"/>
                        </a:cubicBezTo>
                        <a:cubicBezTo>
                          <a:pt x="67870" y="15966"/>
                          <a:pt x="64583" y="19788"/>
                          <a:pt x="62512" y="20288"/>
                        </a:cubicBezTo>
                        <a:lnTo>
                          <a:pt x="62690" y="19931"/>
                        </a:lnTo>
                        <a:cubicBezTo>
                          <a:pt x="56654" y="24110"/>
                          <a:pt x="55904" y="29718"/>
                          <a:pt x="51368" y="33647"/>
                        </a:cubicBezTo>
                        <a:cubicBezTo>
                          <a:pt x="52475" y="34111"/>
                          <a:pt x="50225" y="36290"/>
                          <a:pt x="51939" y="36540"/>
                        </a:cubicBezTo>
                        <a:cubicBezTo>
                          <a:pt x="49939" y="42291"/>
                          <a:pt x="43509" y="44077"/>
                          <a:pt x="46617" y="48292"/>
                        </a:cubicBezTo>
                        <a:cubicBezTo>
                          <a:pt x="45545" y="50685"/>
                          <a:pt x="44117" y="50435"/>
                          <a:pt x="43224" y="51506"/>
                        </a:cubicBezTo>
                        <a:lnTo>
                          <a:pt x="43295" y="50828"/>
                        </a:lnTo>
                        <a:cubicBezTo>
                          <a:pt x="41259" y="55328"/>
                          <a:pt x="40652" y="56578"/>
                          <a:pt x="38902" y="59686"/>
                        </a:cubicBezTo>
                        <a:cubicBezTo>
                          <a:pt x="38473" y="61472"/>
                          <a:pt x="40295" y="62758"/>
                          <a:pt x="38366" y="65330"/>
                        </a:cubicBezTo>
                        <a:cubicBezTo>
                          <a:pt x="38080" y="64008"/>
                          <a:pt x="37616" y="65222"/>
                          <a:pt x="37044" y="66258"/>
                        </a:cubicBezTo>
                        <a:cubicBezTo>
                          <a:pt x="37294" y="65544"/>
                          <a:pt x="37116" y="65187"/>
                          <a:pt x="35830" y="66258"/>
                        </a:cubicBezTo>
                        <a:cubicBezTo>
                          <a:pt x="35973" y="66580"/>
                          <a:pt x="35973" y="66937"/>
                          <a:pt x="35937" y="67294"/>
                        </a:cubicBezTo>
                        <a:cubicBezTo>
                          <a:pt x="35866" y="67258"/>
                          <a:pt x="35794" y="67294"/>
                          <a:pt x="35723" y="67223"/>
                        </a:cubicBezTo>
                        <a:cubicBezTo>
                          <a:pt x="35080" y="69116"/>
                          <a:pt x="35473" y="68973"/>
                          <a:pt x="36008" y="68187"/>
                        </a:cubicBezTo>
                        <a:cubicBezTo>
                          <a:pt x="36116" y="68294"/>
                          <a:pt x="36294" y="68294"/>
                          <a:pt x="36651" y="68187"/>
                        </a:cubicBezTo>
                        <a:cubicBezTo>
                          <a:pt x="34651" y="69473"/>
                          <a:pt x="33973" y="73438"/>
                          <a:pt x="32508" y="72973"/>
                        </a:cubicBezTo>
                        <a:cubicBezTo>
                          <a:pt x="30008" y="78617"/>
                          <a:pt x="29615" y="83225"/>
                          <a:pt x="28043" y="88011"/>
                        </a:cubicBezTo>
                        <a:cubicBezTo>
                          <a:pt x="27115" y="88190"/>
                          <a:pt x="26972" y="86832"/>
                          <a:pt x="27293" y="85404"/>
                        </a:cubicBezTo>
                        <a:lnTo>
                          <a:pt x="26079" y="88761"/>
                        </a:lnTo>
                        <a:cubicBezTo>
                          <a:pt x="25079" y="88261"/>
                          <a:pt x="26329" y="86618"/>
                          <a:pt x="26614" y="85546"/>
                        </a:cubicBezTo>
                        <a:cubicBezTo>
                          <a:pt x="23185" y="88654"/>
                          <a:pt x="24650" y="94262"/>
                          <a:pt x="21078" y="98048"/>
                        </a:cubicBezTo>
                        <a:lnTo>
                          <a:pt x="21471" y="99334"/>
                        </a:lnTo>
                        <a:lnTo>
                          <a:pt x="21221" y="99548"/>
                        </a:lnTo>
                        <a:cubicBezTo>
                          <a:pt x="21650" y="99727"/>
                          <a:pt x="21792" y="101013"/>
                          <a:pt x="21614" y="101727"/>
                        </a:cubicBezTo>
                        <a:cubicBezTo>
                          <a:pt x="20435" y="101941"/>
                          <a:pt x="19578" y="100763"/>
                          <a:pt x="18613" y="102977"/>
                        </a:cubicBezTo>
                        <a:cubicBezTo>
                          <a:pt x="16970" y="104334"/>
                          <a:pt x="16756" y="108085"/>
                          <a:pt x="16149" y="110585"/>
                        </a:cubicBezTo>
                        <a:cubicBezTo>
                          <a:pt x="16863" y="109442"/>
                          <a:pt x="17185" y="110049"/>
                          <a:pt x="17256" y="110728"/>
                        </a:cubicBezTo>
                        <a:cubicBezTo>
                          <a:pt x="16756" y="111871"/>
                          <a:pt x="15613" y="111871"/>
                          <a:pt x="15613" y="112836"/>
                        </a:cubicBezTo>
                        <a:lnTo>
                          <a:pt x="14399" y="112300"/>
                        </a:lnTo>
                        <a:cubicBezTo>
                          <a:pt x="15720" y="112514"/>
                          <a:pt x="14149" y="115479"/>
                          <a:pt x="14327" y="116122"/>
                        </a:cubicBezTo>
                        <a:cubicBezTo>
                          <a:pt x="13184" y="116157"/>
                          <a:pt x="14542" y="114157"/>
                          <a:pt x="14006" y="113550"/>
                        </a:cubicBezTo>
                        <a:cubicBezTo>
                          <a:pt x="11791" y="117479"/>
                          <a:pt x="12934" y="115479"/>
                          <a:pt x="10470" y="119479"/>
                        </a:cubicBezTo>
                        <a:cubicBezTo>
                          <a:pt x="9827" y="122158"/>
                          <a:pt x="11755" y="119801"/>
                          <a:pt x="12041" y="121480"/>
                        </a:cubicBezTo>
                        <a:cubicBezTo>
                          <a:pt x="10970" y="123516"/>
                          <a:pt x="10434" y="125909"/>
                          <a:pt x="8291" y="127695"/>
                        </a:cubicBezTo>
                        <a:lnTo>
                          <a:pt x="9755" y="127623"/>
                        </a:lnTo>
                        <a:cubicBezTo>
                          <a:pt x="8076" y="131802"/>
                          <a:pt x="6648" y="133910"/>
                          <a:pt x="4219" y="136088"/>
                        </a:cubicBezTo>
                        <a:cubicBezTo>
                          <a:pt x="2576" y="144875"/>
                          <a:pt x="4755" y="149447"/>
                          <a:pt x="6398" y="151198"/>
                        </a:cubicBezTo>
                        <a:cubicBezTo>
                          <a:pt x="8041" y="153055"/>
                          <a:pt x="9434" y="153019"/>
                          <a:pt x="10398" y="151733"/>
                        </a:cubicBezTo>
                        <a:cubicBezTo>
                          <a:pt x="12291" y="149983"/>
                          <a:pt x="13934" y="146483"/>
                          <a:pt x="14041" y="146447"/>
                        </a:cubicBezTo>
                        <a:cubicBezTo>
                          <a:pt x="16470" y="142875"/>
                          <a:pt x="18328" y="139517"/>
                          <a:pt x="20399" y="135195"/>
                        </a:cubicBezTo>
                        <a:cubicBezTo>
                          <a:pt x="22292" y="130588"/>
                          <a:pt x="24936" y="125766"/>
                          <a:pt x="28722" y="11751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9" name="Graphic 511">
                  <a:extLst>
                    <a:ext uri="{FF2B5EF4-FFF2-40B4-BE49-F238E27FC236}">
                      <a16:creationId xmlns:a16="http://schemas.microsoft.com/office/drawing/2014/main" id="{197767AB-28B7-B343-A882-8D4676872F70}"/>
                    </a:ext>
                  </a:extLst>
                </p:cNvPr>
                <p:cNvGrpSpPr/>
                <p:nvPr/>
              </p:nvGrpSpPr>
              <p:grpSpPr>
                <a:xfrm>
                  <a:off x="7385456" y="1563123"/>
                  <a:ext cx="158247" cy="70974"/>
                  <a:chOff x="7385456" y="1563123"/>
                  <a:chExt cx="158247" cy="70974"/>
                </a:xfrm>
                <a:grpFill/>
              </p:grpSpPr>
              <p:sp>
                <p:nvSpPr>
                  <p:cNvPr id="280" name="Freeform 279">
                    <a:extLst>
                      <a:ext uri="{FF2B5EF4-FFF2-40B4-BE49-F238E27FC236}">
                        <a16:creationId xmlns:a16="http://schemas.microsoft.com/office/drawing/2014/main" id="{20B5C339-B903-514F-9104-405C0899B057}"/>
                      </a:ext>
                    </a:extLst>
                  </p:cNvPr>
                  <p:cNvSpPr/>
                  <p:nvPr/>
                </p:nvSpPr>
                <p:spPr>
                  <a:xfrm>
                    <a:off x="7433297" y="1589775"/>
                    <a:ext cx="1000" cy="209"/>
                  </a:xfrm>
                  <a:custGeom>
                    <a:avLst/>
                    <a:gdLst>
                      <a:gd name="connsiteX0" fmla="*/ 0 w 1000"/>
                      <a:gd name="connsiteY0" fmla="*/ 66 h 209"/>
                      <a:gd name="connsiteX1" fmla="*/ 1000 w 1000"/>
                      <a:gd name="connsiteY1" fmla="*/ 209 h 209"/>
                      <a:gd name="connsiteX2" fmla="*/ 0 w 1000"/>
                      <a:gd name="connsiteY2" fmla="*/ 66 h 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00" h="209">
                        <a:moveTo>
                          <a:pt x="0" y="66"/>
                        </a:moveTo>
                        <a:lnTo>
                          <a:pt x="1000" y="209"/>
                        </a:lnTo>
                        <a:cubicBezTo>
                          <a:pt x="929" y="30"/>
                          <a:pt x="643" y="-77"/>
                          <a:pt x="0" y="6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1" name="Freeform 280">
                    <a:extLst>
                      <a:ext uri="{FF2B5EF4-FFF2-40B4-BE49-F238E27FC236}">
                        <a16:creationId xmlns:a16="http://schemas.microsoft.com/office/drawing/2014/main" id="{708A3050-A76A-9E4A-B320-6D2E05FB16BA}"/>
                      </a:ext>
                    </a:extLst>
                  </p:cNvPr>
                  <p:cNvSpPr/>
                  <p:nvPr/>
                </p:nvSpPr>
                <p:spPr>
                  <a:xfrm>
                    <a:off x="7447978" y="1631311"/>
                    <a:ext cx="214" cy="107"/>
                  </a:xfrm>
                  <a:custGeom>
                    <a:avLst/>
                    <a:gdLst>
                      <a:gd name="connsiteX0" fmla="*/ 214 w 214"/>
                      <a:gd name="connsiteY0" fmla="*/ 0 h 107"/>
                      <a:gd name="connsiteX1" fmla="*/ 0 w 214"/>
                      <a:gd name="connsiteY1" fmla="*/ 107 h 107"/>
                      <a:gd name="connsiteX2" fmla="*/ 214 w 214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4" h="107">
                        <a:moveTo>
                          <a:pt x="214" y="0"/>
                        </a:moveTo>
                        <a:cubicBezTo>
                          <a:pt x="143" y="36"/>
                          <a:pt x="107" y="72"/>
                          <a:pt x="0" y="107"/>
                        </a:cubicBezTo>
                        <a:cubicBezTo>
                          <a:pt x="143" y="72"/>
                          <a:pt x="214" y="0"/>
                          <a:pt x="214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2" name="Freeform 281">
                    <a:extLst>
                      <a:ext uri="{FF2B5EF4-FFF2-40B4-BE49-F238E27FC236}">
                        <a16:creationId xmlns:a16="http://schemas.microsoft.com/office/drawing/2014/main" id="{4389C079-BA31-CF4E-A646-18EC6503D83B}"/>
                      </a:ext>
                    </a:extLst>
                  </p:cNvPr>
                  <p:cNvSpPr/>
                  <p:nvPr/>
                </p:nvSpPr>
                <p:spPr>
                  <a:xfrm>
                    <a:off x="7469480" y="1592699"/>
                    <a:ext cx="178" cy="214"/>
                  </a:xfrm>
                  <a:custGeom>
                    <a:avLst/>
                    <a:gdLst>
                      <a:gd name="connsiteX0" fmla="*/ 179 w 178"/>
                      <a:gd name="connsiteY0" fmla="*/ 0 h 214"/>
                      <a:gd name="connsiteX1" fmla="*/ 143 w 178"/>
                      <a:gd name="connsiteY1" fmla="*/ 36 h 214"/>
                      <a:gd name="connsiteX2" fmla="*/ 0 w 178"/>
                      <a:gd name="connsiteY2" fmla="*/ 214 h 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8" h="214">
                        <a:moveTo>
                          <a:pt x="179" y="0"/>
                        </a:moveTo>
                        <a:lnTo>
                          <a:pt x="143" y="36"/>
                        </a:lnTo>
                        <a:lnTo>
                          <a:pt x="0" y="214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3" name="Freeform 282">
                    <a:extLst>
                      <a:ext uri="{FF2B5EF4-FFF2-40B4-BE49-F238E27FC236}">
                        <a16:creationId xmlns:a16="http://schemas.microsoft.com/office/drawing/2014/main" id="{97B2BC94-4ABA-704B-8BCE-C45C089DE7CC}"/>
                      </a:ext>
                    </a:extLst>
                  </p:cNvPr>
                  <p:cNvSpPr/>
                  <p:nvPr/>
                </p:nvSpPr>
                <p:spPr>
                  <a:xfrm>
                    <a:off x="7385456" y="1563123"/>
                    <a:ext cx="158247" cy="70974"/>
                  </a:xfrm>
                  <a:custGeom>
                    <a:avLst/>
                    <a:gdLst>
                      <a:gd name="connsiteX0" fmla="*/ 44055 w 158247"/>
                      <a:gd name="connsiteY0" fmla="*/ 44577 h 70974"/>
                      <a:gd name="connsiteX1" fmla="*/ 55949 w 158247"/>
                      <a:gd name="connsiteY1" fmla="*/ 41470 h 70974"/>
                      <a:gd name="connsiteX2" fmla="*/ 68951 w 158247"/>
                      <a:gd name="connsiteY2" fmla="*/ 36790 h 70974"/>
                      <a:gd name="connsiteX3" fmla="*/ 84167 w 158247"/>
                      <a:gd name="connsiteY3" fmla="*/ 29611 h 70974"/>
                      <a:gd name="connsiteX4" fmla="*/ 92561 w 158247"/>
                      <a:gd name="connsiteY4" fmla="*/ 24896 h 70974"/>
                      <a:gd name="connsiteX5" fmla="*/ 93883 w 158247"/>
                      <a:gd name="connsiteY5" fmla="*/ 25503 h 70974"/>
                      <a:gd name="connsiteX6" fmla="*/ 96669 w 158247"/>
                      <a:gd name="connsiteY6" fmla="*/ 24396 h 70974"/>
                      <a:gd name="connsiteX7" fmla="*/ 96704 w 158247"/>
                      <a:gd name="connsiteY7" fmla="*/ 24682 h 70974"/>
                      <a:gd name="connsiteX8" fmla="*/ 99812 w 158247"/>
                      <a:gd name="connsiteY8" fmla="*/ 23253 h 70974"/>
                      <a:gd name="connsiteX9" fmla="*/ 99812 w 158247"/>
                      <a:gd name="connsiteY9" fmla="*/ 23539 h 70974"/>
                      <a:gd name="connsiteX10" fmla="*/ 101241 w 158247"/>
                      <a:gd name="connsiteY10" fmla="*/ 23181 h 70974"/>
                      <a:gd name="connsiteX11" fmla="*/ 101062 w 158247"/>
                      <a:gd name="connsiteY11" fmla="*/ 23646 h 70974"/>
                      <a:gd name="connsiteX12" fmla="*/ 108099 w 158247"/>
                      <a:gd name="connsiteY12" fmla="*/ 22646 h 70974"/>
                      <a:gd name="connsiteX13" fmla="*/ 107849 w 158247"/>
                      <a:gd name="connsiteY13" fmla="*/ 21431 h 70974"/>
                      <a:gd name="connsiteX14" fmla="*/ 121422 w 158247"/>
                      <a:gd name="connsiteY14" fmla="*/ 20395 h 70974"/>
                      <a:gd name="connsiteX15" fmla="*/ 121422 w 158247"/>
                      <a:gd name="connsiteY15" fmla="*/ 20717 h 70974"/>
                      <a:gd name="connsiteX16" fmla="*/ 129030 w 158247"/>
                      <a:gd name="connsiteY16" fmla="*/ 18181 h 70974"/>
                      <a:gd name="connsiteX17" fmla="*/ 132745 w 158247"/>
                      <a:gd name="connsiteY17" fmla="*/ 17645 h 70974"/>
                      <a:gd name="connsiteX18" fmla="*/ 132566 w 158247"/>
                      <a:gd name="connsiteY18" fmla="*/ 18538 h 70974"/>
                      <a:gd name="connsiteX19" fmla="*/ 137102 w 158247"/>
                      <a:gd name="connsiteY19" fmla="*/ 17752 h 70974"/>
                      <a:gd name="connsiteX20" fmla="*/ 137281 w 158247"/>
                      <a:gd name="connsiteY20" fmla="*/ 20003 h 70974"/>
                      <a:gd name="connsiteX21" fmla="*/ 140103 w 158247"/>
                      <a:gd name="connsiteY21" fmla="*/ 20610 h 70974"/>
                      <a:gd name="connsiteX22" fmla="*/ 139460 w 158247"/>
                      <a:gd name="connsiteY22" fmla="*/ 20467 h 70974"/>
                      <a:gd name="connsiteX23" fmla="*/ 141531 w 158247"/>
                      <a:gd name="connsiteY23" fmla="*/ 22681 h 70974"/>
                      <a:gd name="connsiteX24" fmla="*/ 142960 w 158247"/>
                      <a:gd name="connsiteY24" fmla="*/ 21181 h 70974"/>
                      <a:gd name="connsiteX25" fmla="*/ 142067 w 158247"/>
                      <a:gd name="connsiteY25" fmla="*/ 23789 h 70974"/>
                      <a:gd name="connsiteX26" fmla="*/ 143603 w 158247"/>
                      <a:gd name="connsiteY26" fmla="*/ 23217 h 70974"/>
                      <a:gd name="connsiteX27" fmla="*/ 139817 w 158247"/>
                      <a:gd name="connsiteY27" fmla="*/ 28325 h 70974"/>
                      <a:gd name="connsiteX28" fmla="*/ 131459 w 158247"/>
                      <a:gd name="connsiteY28" fmla="*/ 42470 h 70974"/>
                      <a:gd name="connsiteX29" fmla="*/ 116135 w 158247"/>
                      <a:gd name="connsiteY29" fmla="*/ 50149 h 70974"/>
                      <a:gd name="connsiteX30" fmla="*/ 115314 w 158247"/>
                      <a:gd name="connsiteY30" fmla="*/ 49113 h 70974"/>
                      <a:gd name="connsiteX31" fmla="*/ 112135 w 158247"/>
                      <a:gd name="connsiteY31" fmla="*/ 50971 h 70974"/>
                      <a:gd name="connsiteX32" fmla="*/ 110992 w 158247"/>
                      <a:gd name="connsiteY32" fmla="*/ 52078 h 70974"/>
                      <a:gd name="connsiteX33" fmla="*/ 110278 w 158247"/>
                      <a:gd name="connsiteY33" fmla="*/ 51149 h 70974"/>
                      <a:gd name="connsiteX34" fmla="*/ 108242 w 158247"/>
                      <a:gd name="connsiteY34" fmla="*/ 52292 h 70974"/>
                      <a:gd name="connsiteX35" fmla="*/ 106706 w 158247"/>
                      <a:gd name="connsiteY35" fmla="*/ 51435 h 70974"/>
                      <a:gd name="connsiteX36" fmla="*/ 91882 w 158247"/>
                      <a:gd name="connsiteY36" fmla="*/ 53578 h 70974"/>
                      <a:gd name="connsiteX37" fmla="*/ 64558 w 158247"/>
                      <a:gd name="connsiteY37" fmla="*/ 55114 h 70974"/>
                      <a:gd name="connsiteX38" fmla="*/ 47770 w 158247"/>
                      <a:gd name="connsiteY38" fmla="*/ 54507 h 70974"/>
                      <a:gd name="connsiteX39" fmla="*/ 43448 w 158247"/>
                      <a:gd name="connsiteY39" fmla="*/ 53828 h 70974"/>
                      <a:gd name="connsiteX40" fmla="*/ 38590 w 158247"/>
                      <a:gd name="connsiteY40" fmla="*/ 53578 h 70974"/>
                      <a:gd name="connsiteX41" fmla="*/ 30303 w 158247"/>
                      <a:gd name="connsiteY41" fmla="*/ 55007 h 70974"/>
                      <a:gd name="connsiteX42" fmla="*/ 29125 w 158247"/>
                      <a:gd name="connsiteY42" fmla="*/ 55614 h 70974"/>
                      <a:gd name="connsiteX43" fmla="*/ 19802 w 158247"/>
                      <a:gd name="connsiteY43" fmla="*/ 55793 h 70974"/>
                      <a:gd name="connsiteX44" fmla="*/ 12944 w 158247"/>
                      <a:gd name="connsiteY44" fmla="*/ 55543 h 70974"/>
                      <a:gd name="connsiteX45" fmla="*/ 9051 w 158247"/>
                      <a:gd name="connsiteY45" fmla="*/ 55043 h 70974"/>
                      <a:gd name="connsiteX46" fmla="*/ 8479 w 158247"/>
                      <a:gd name="connsiteY46" fmla="*/ 55614 h 70974"/>
                      <a:gd name="connsiteX47" fmla="*/ 8015 w 158247"/>
                      <a:gd name="connsiteY47" fmla="*/ 55936 h 70974"/>
                      <a:gd name="connsiteX48" fmla="*/ 8015 w 158247"/>
                      <a:gd name="connsiteY48" fmla="*/ 55971 h 70974"/>
                      <a:gd name="connsiteX49" fmla="*/ 7943 w 158247"/>
                      <a:gd name="connsiteY49" fmla="*/ 56078 h 70974"/>
                      <a:gd name="connsiteX50" fmla="*/ 7800 w 158247"/>
                      <a:gd name="connsiteY50" fmla="*/ 56150 h 70974"/>
                      <a:gd name="connsiteX51" fmla="*/ 8586 w 158247"/>
                      <a:gd name="connsiteY51" fmla="*/ 55936 h 70974"/>
                      <a:gd name="connsiteX52" fmla="*/ 8122 w 158247"/>
                      <a:gd name="connsiteY52" fmla="*/ 55900 h 70974"/>
                      <a:gd name="connsiteX53" fmla="*/ 3621 w 158247"/>
                      <a:gd name="connsiteY53" fmla="*/ 61186 h 70974"/>
                      <a:gd name="connsiteX54" fmla="*/ 2014 w 158247"/>
                      <a:gd name="connsiteY54" fmla="*/ 54114 h 70974"/>
                      <a:gd name="connsiteX55" fmla="*/ 1585 w 158247"/>
                      <a:gd name="connsiteY55" fmla="*/ 53971 h 70974"/>
                      <a:gd name="connsiteX56" fmla="*/ 871 w 158247"/>
                      <a:gd name="connsiteY56" fmla="*/ 55471 h 70974"/>
                      <a:gd name="connsiteX57" fmla="*/ 478 w 158247"/>
                      <a:gd name="connsiteY57" fmla="*/ 61686 h 70974"/>
                      <a:gd name="connsiteX58" fmla="*/ 6515 w 158247"/>
                      <a:gd name="connsiteY58" fmla="*/ 68437 h 70974"/>
                      <a:gd name="connsiteX59" fmla="*/ 6086 w 158247"/>
                      <a:gd name="connsiteY59" fmla="*/ 68723 h 70974"/>
                      <a:gd name="connsiteX60" fmla="*/ 20695 w 158247"/>
                      <a:gd name="connsiteY60" fmla="*/ 69616 h 70974"/>
                      <a:gd name="connsiteX61" fmla="*/ 26767 w 158247"/>
                      <a:gd name="connsiteY61" fmla="*/ 70437 h 70974"/>
                      <a:gd name="connsiteX62" fmla="*/ 26660 w 158247"/>
                      <a:gd name="connsiteY62" fmla="*/ 70652 h 70974"/>
                      <a:gd name="connsiteX63" fmla="*/ 36840 w 158247"/>
                      <a:gd name="connsiteY63" fmla="*/ 69687 h 70974"/>
                      <a:gd name="connsiteX64" fmla="*/ 36018 w 158247"/>
                      <a:gd name="connsiteY64" fmla="*/ 70652 h 70974"/>
                      <a:gd name="connsiteX65" fmla="*/ 41483 w 158247"/>
                      <a:gd name="connsiteY65" fmla="*/ 70759 h 70974"/>
                      <a:gd name="connsiteX66" fmla="*/ 57878 w 158247"/>
                      <a:gd name="connsiteY66" fmla="*/ 68509 h 70974"/>
                      <a:gd name="connsiteX67" fmla="*/ 57628 w 158247"/>
                      <a:gd name="connsiteY67" fmla="*/ 68902 h 70974"/>
                      <a:gd name="connsiteX68" fmla="*/ 62522 w 158247"/>
                      <a:gd name="connsiteY68" fmla="*/ 67830 h 70974"/>
                      <a:gd name="connsiteX69" fmla="*/ 62772 w 158247"/>
                      <a:gd name="connsiteY69" fmla="*/ 68187 h 70974"/>
                      <a:gd name="connsiteX70" fmla="*/ 70987 w 158247"/>
                      <a:gd name="connsiteY70" fmla="*/ 67187 h 70974"/>
                      <a:gd name="connsiteX71" fmla="*/ 71130 w 158247"/>
                      <a:gd name="connsiteY71" fmla="*/ 68116 h 70974"/>
                      <a:gd name="connsiteX72" fmla="*/ 75523 w 158247"/>
                      <a:gd name="connsiteY72" fmla="*/ 67830 h 70974"/>
                      <a:gd name="connsiteX73" fmla="*/ 73880 w 158247"/>
                      <a:gd name="connsiteY73" fmla="*/ 67651 h 70974"/>
                      <a:gd name="connsiteX74" fmla="*/ 80381 w 158247"/>
                      <a:gd name="connsiteY74" fmla="*/ 67508 h 70974"/>
                      <a:gd name="connsiteX75" fmla="*/ 89489 w 158247"/>
                      <a:gd name="connsiteY75" fmla="*/ 63258 h 70974"/>
                      <a:gd name="connsiteX76" fmla="*/ 90418 w 158247"/>
                      <a:gd name="connsiteY76" fmla="*/ 64258 h 70974"/>
                      <a:gd name="connsiteX77" fmla="*/ 90025 w 158247"/>
                      <a:gd name="connsiteY77" fmla="*/ 66187 h 70974"/>
                      <a:gd name="connsiteX78" fmla="*/ 96419 w 158247"/>
                      <a:gd name="connsiteY78" fmla="*/ 66366 h 70974"/>
                      <a:gd name="connsiteX79" fmla="*/ 96597 w 158247"/>
                      <a:gd name="connsiteY79" fmla="*/ 67401 h 70974"/>
                      <a:gd name="connsiteX80" fmla="*/ 105813 w 158247"/>
                      <a:gd name="connsiteY80" fmla="*/ 66115 h 70974"/>
                      <a:gd name="connsiteX81" fmla="*/ 112492 w 158247"/>
                      <a:gd name="connsiteY81" fmla="*/ 66151 h 70974"/>
                      <a:gd name="connsiteX82" fmla="*/ 114349 w 158247"/>
                      <a:gd name="connsiteY82" fmla="*/ 67187 h 70974"/>
                      <a:gd name="connsiteX83" fmla="*/ 117278 w 158247"/>
                      <a:gd name="connsiteY83" fmla="*/ 65473 h 70974"/>
                      <a:gd name="connsiteX84" fmla="*/ 118993 w 158247"/>
                      <a:gd name="connsiteY84" fmla="*/ 66615 h 70974"/>
                      <a:gd name="connsiteX85" fmla="*/ 133673 w 158247"/>
                      <a:gd name="connsiteY85" fmla="*/ 61043 h 70974"/>
                      <a:gd name="connsiteX86" fmla="*/ 137245 w 158247"/>
                      <a:gd name="connsiteY86" fmla="*/ 56364 h 70974"/>
                      <a:gd name="connsiteX87" fmla="*/ 140531 w 158247"/>
                      <a:gd name="connsiteY87" fmla="*/ 56043 h 70974"/>
                      <a:gd name="connsiteX88" fmla="*/ 139781 w 158247"/>
                      <a:gd name="connsiteY88" fmla="*/ 56436 h 70974"/>
                      <a:gd name="connsiteX89" fmla="*/ 140067 w 158247"/>
                      <a:gd name="connsiteY89" fmla="*/ 57507 h 70974"/>
                      <a:gd name="connsiteX90" fmla="*/ 147068 w 158247"/>
                      <a:gd name="connsiteY90" fmla="*/ 49792 h 70974"/>
                      <a:gd name="connsiteX91" fmla="*/ 145318 w 158247"/>
                      <a:gd name="connsiteY91" fmla="*/ 50292 h 70974"/>
                      <a:gd name="connsiteX92" fmla="*/ 147568 w 158247"/>
                      <a:gd name="connsiteY92" fmla="*/ 47863 h 70974"/>
                      <a:gd name="connsiteX93" fmla="*/ 147818 w 158247"/>
                      <a:gd name="connsiteY93" fmla="*/ 48935 h 70974"/>
                      <a:gd name="connsiteX94" fmla="*/ 151247 w 158247"/>
                      <a:gd name="connsiteY94" fmla="*/ 45256 h 70974"/>
                      <a:gd name="connsiteX95" fmla="*/ 149997 w 158247"/>
                      <a:gd name="connsiteY95" fmla="*/ 45220 h 70974"/>
                      <a:gd name="connsiteX96" fmla="*/ 153890 w 158247"/>
                      <a:gd name="connsiteY96" fmla="*/ 40505 h 70974"/>
                      <a:gd name="connsiteX97" fmla="*/ 152461 w 158247"/>
                      <a:gd name="connsiteY97" fmla="*/ 39434 h 70974"/>
                      <a:gd name="connsiteX98" fmla="*/ 158248 w 158247"/>
                      <a:gd name="connsiteY98" fmla="*/ 26146 h 70974"/>
                      <a:gd name="connsiteX99" fmla="*/ 156712 w 158247"/>
                      <a:gd name="connsiteY99" fmla="*/ 23646 h 70974"/>
                      <a:gd name="connsiteX100" fmla="*/ 157712 w 158247"/>
                      <a:gd name="connsiteY100" fmla="*/ 23324 h 70974"/>
                      <a:gd name="connsiteX101" fmla="*/ 157212 w 158247"/>
                      <a:gd name="connsiteY101" fmla="*/ 19038 h 70974"/>
                      <a:gd name="connsiteX102" fmla="*/ 156176 w 158247"/>
                      <a:gd name="connsiteY102" fmla="*/ 14859 h 70974"/>
                      <a:gd name="connsiteX103" fmla="*/ 157069 w 158247"/>
                      <a:gd name="connsiteY103" fmla="*/ 15038 h 70974"/>
                      <a:gd name="connsiteX104" fmla="*/ 154390 w 158247"/>
                      <a:gd name="connsiteY104" fmla="*/ 14645 h 70974"/>
                      <a:gd name="connsiteX105" fmla="*/ 152104 w 158247"/>
                      <a:gd name="connsiteY105" fmla="*/ 11466 h 70974"/>
                      <a:gd name="connsiteX106" fmla="*/ 148925 w 158247"/>
                      <a:gd name="connsiteY106" fmla="*/ 8965 h 70974"/>
                      <a:gd name="connsiteX107" fmla="*/ 146639 w 158247"/>
                      <a:gd name="connsiteY107" fmla="*/ 9358 h 70974"/>
                      <a:gd name="connsiteX108" fmla="*/ 147747 w 158247"/>
                      <a:gd name="connsiteY108" fmla="*/ 8965 h 70974"/>
                      <a:gd name="connsiteX109" fmla="*/ 145568 w 158247"/>
                      <a:gd name="connsiteY109" fmla="*/ 7751 h 70974"/>
                      <a:gd name="connsiteX110" fmla="*/ 145175 w 158247"/>
                      <a:gd name="connsiteY110" fmla="*/ 5822 h 70974"/>
                      <a:gd name="connsiteX111" fmla="*/ 146961 w 158247"/>
                      <a:gd name="connsiteY111" fmla="*/ 5572 h 70974"/>
                      <a:gd name="connsiteX112" fmla="*/ 142924 w 158247"/>
                      <a:gd name="connsiteY112" fmla="*/ 5036 h 70974"/>
                      <a:gd name="connsiteX113" fmla="*/ 133995 w 158247"/>
                      <a:gd name="connsiteY113" fmla="*/ 679 h 70974"/>
                      <a:gd name="connsiteX114" fmla="*/ 129923 w 158247"/>
                      <a:gd name="connsiteY114" fmla="*/ 429 h 70974"/>
                      <a:gd name="connsiteX115" fmla="*/ 125637 w 158247"/>
                      <a:gd name="connsiteY115" fmla="*/ 2143 h 70974"/>
                      <a:gd name="connsiteX116" fmla="*/ 123958 w 158247"/>
                      <a:gd name="connsiteY116" fmla="*/ 0 h 70974"/>
                      <a:gd name="connsiteX117" fmla="*/ 118421 w 158247"/>
                      <a:gd name="connsiteY117" fmla="*/ 2357 h 70974"/>
                      <a:gd name="connsiteX118" fmla="*/ 118600 w 158247"/>
                      <a:gd name="connsiteY118" fmla="*/ 2179 h 70974"/>
                      <a:gd name="connsiteX119" fmla="*/ 107349 w 158247"/>
                      <a:gd name="connsiteY119" fmla="*/ 3643 h 70974"/>
                      <a:gd name="connsiteX120" fmla="*/ 105777 w 158247"/>
                      <a:gd name="connsiteY120" fmla="*/ 5822 h 70974"/>
                      <a:gd name="connsiteX121" fmla="*/ 94383 w 158247"/>
                      <a:gd name="connsiteY121" fmla="*/ 8965 h 70974"/>
                      <a:gd name="connsiteX122" fmla="*/ 90168 w 158247"/>
                      <a:gd name="connsiteY122" fmla="*/ 8715 h 70974"/>
                      <a:gd name="connsiteX123" fmla="*/ 90632 w 158247"/>
                      <a:gd name="connsiteY123" fmla="*/ 8323 h 70974"/>
                      <a:gd name="connsiteX124" fmla="*/ 82381 w 158247"/>
                      <a:gd name="connsiteY124" fmla="*/ 11430 h 70974"/>
                      <a:gd name="connsiteX125" fmla="*/ 78881 w 158247"/>
                      <a:gd name="connsiteY125" fmla="*/ 15109 h 70974"/>
                      <a:gd name="connsiteX126" fmla="*/ 77416 w 158247"/>
                      <a:gd name="connsiteY126" fmla="*/ 14930 h 70974"/>
                      <a:gd name="connsiteX127" fmla="*/ 76559 w 158247"/>
                      <a:gd name="connsiteY127" fmla="*/ 14145 h 70974"/>
                      <a:gd name="connsiteX128" fmla="*/ 76059 w 158247"/>
                      <a:gd name="connsiteY128" fmla="*/ 14966 h 70974"/>
                      <a:gd name="connsiteX129" fmla="*/ 75952 w 158247"/>
                      <a:gd name="connsiteY129" fmla="*/ 14788 h 70974"/>
                      <a:gd name="connsiteX130" fmla="*/ 75666 w 158247"/>
                      <a:gd name="connsiteY130" fmla="*/ 15681 h 70974"/>
                      <a:gd name="connsiteX131" fmla="*/ 76130 w 158247"/>
                      <a:gd name="connsiteY131" fmla="*/ 16073 h 70974"/>
                      <a:gd name="connsiteX132" fmla="*/ 70808 w 158247"/>
                      <a:gd name="connsiteY132" fmla="*/ 16788 h 70974"/>
                      <a:gd name="connsiteX133" fmla="*/ 59986 w 158247"/>
                      <a:gd name="connsiteY133" fmla="*/ 24182 h 70974"/>
                      <a:gd name="connsiteX134" fmla="*/ 60879 w 158247"/>
                      <a:gd name="connsiteY134" fmla="*/ 21896 h 70974"/>
                      <a:gd name="connsiteX135" fmla="*/ 58271 w 158247"/>
                      <a:gd name="connsiteY135" fmla="*/ 23289 h 70974"/>
                      <a:gd name="connsiteX136" fmla="*/ 60307 w 158247"/>
                      <a:gd name="connsiteY136" fmla="*/ 21503 h 70974"/>
                      <a:gd name="connsiteX137" fmla="*/ 49913 w 158247"/>
                      <a:gd name="connsiteY137" fmla="*/ 25682 h 70974"/>
                      <a:gd name="connsiteX138" fmla="*/ 49341 w 158247"/>
                      <a:gd name="connsiteY138" fmla="*/ 26825 h 70974"/>
                      <a:gd name="connsiteX139" fmla="*/ 49056 w 158247"/>
                      <a:gd name="connsiteY139" fmla="*/ 26789 h 70974"/>
                      <a:gd name="connsiteX140" fmla="*/ 48020 w 158247"/>
                      <a:gd name="connsiteY140" fmla="*/ 28539 h 70974"/>
                      <a:gd name="connsiteX141" fmla="*/ 45269 w 158247"/>
                      <a:gd name="connsiteY141" fmla="*/ 27253 h 70974"/>
                      <a:gd name="connsiteX142" fmla="*/ 39269 w 158247"/>
                      <a:gd name="connsiteY142" fmla="*/ 30825 h 70974"/>
                      <a:gd name="connsiteX143" fmla="*/ 39947 w 158247"/>
                      <a:gd name="connsiteY143" fmla="*/ 31683 h 70974"/>
                      <a:gd name="connsiteX144" fmla="*/ 37483 w 158247"/>
                      <a:gd name="connsiteY144" fmla="*/ 32147 h 70974"/>
                      <a:gd name="connsiteX145" fmla="*/ 36876 w 158247"/>
                      <a:gd name="connsiteY145" fmla="*/ 30968 h 70974"/>
                      <a:gd name="connsiteX146" fmla="*/ 34768 w 158247"/>
                      <a:gd name="connsiteY146" fmla="*/ 33897 h 70974"/>
                      <a:gd name="connsiteX147" fmla="*/ 35875 w 158247"/>
                      <a:gd name="connsiteY147" fmla="*/ 31718 h 70974"/>
                      <a:gd name="connsiteX148" fmla="*/ 30268 w 158247"/>
                      <a:gd name="connsiteY148" fmla="*/ 34254 h 70974"/>
                      <a:gd name="connsiteX149" fmla="*/ 30589 w 158247"/>
                      <a:gd name="connsiteY149" fmla="*/ 36719 h 70974"/>
                      <a:gd name="connsiteX150" fmla="*/ 25124 w 158247"/>
                      <a:gd name="connsiteY150" fmla="*/ 39255 h 70974"/>
                      <a:gd name="connsiteX151" fmla="*/ 26196 w 158247"/>
                      <a:gd name="connsiteY151" fmla="*/ 40112 h 70974"/>
                      <a:gd name="connsiteX152" fmla="*/ 18302 w 158247"/>
                      <a:gd name="connsiteY152" fmla="*/ 42291 h 70974"/>
                      <a:gd name="connsiteX153" fmla="*/ 6872 w 158247"/>
                      <a:gd name="connsiteY153" fmla="*/ 50435 h 70974"/>
                      <a:gd name="connsiteX154" fmla="*/ 6265 w 158247"/>
                      <a:gd name="connsiteY154" fmla="*/ 54507 h 70974"/>
                      <a:gd name="connsiteX155" fmla="*/ 11765 w 158247"/>
                      <a:gd name="connsiteY155" fmla="*/ 56257 h 70974"/>
                      <a:gd name="connsiteX156" fmla="*/ 15337 w 158247"/>
                      <a:gd name="connsiteY156" fmla="*/ 56364 h 70974"/>
                      <a:gd name="connsiteX157" fmla="*/ 44055 w 158247"/>
                      <a:gd name="connsiteY157" fmla="*/ 44577 h 70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</a:cxnLst>
                    <a:rect l="l" t="t" r="r" b="b"/>
                    <a:pathLst>
                      <a:path w="158247" h="70974">
                        <a:moveTo>
                          <a:pt x="44055" y="44577"/>
                        </a:moveTo>
                        <a:cubicBezTo>
                          <a:pt x="49306" y="42648"/>
                          <a:pt x="52735" y="42041"/>
                          <a:pt x="55949" y="41470"/>
                        </a:cubicBezTo>
                        <a:cubicBezTo>
                          <a:pt x="59593" y="40755"/>
                          <a:pt x="63665" y="39576"/>
                          <a:pt x="68951" y="36790"/>
                        </a:cubicBezTo>
                        <a:cubicBezTo>
                          <a:pt x="74309" y="34683"/>
                          <a:pt x="79452" y="31825"/>
                          <a:pt x="84167" y="29611"/>
                        </a:cubicBezTo>
                        <a:cubicBezTo>
                          <a:pt x="85810" y="27039"/>
                          <a:pt x="90418" y="27146"/>
                          <a:pt x="92561" y="24896"/>
                        </a:cubicBezTo>
                        <a:lnTo>
                          <a:pt x="93883" y="25503"/>
                        </a:lnTo>
                        <a:cubicBezTo>
                          <a:pt x="94633" y="24753"/>
                          <a:pt x="95597" y="24110"/>
                          <a:pt x="96669" y="24396"/>
                        </a:cubicBezTo>
                        <a:lnTo>
                          <a:pt x="96704" y="24682"/>
                        </a:lnTo>
                        <a:cubicBezTo>
                          <a:pt x="97919" y="23574"/>
                          <a:pt x="99419" y="23682"/>
                          <a:pt x="99812" y="23253"/>
                        </a:cubicBezTo>
                        <a:lnTo>
                          <a:pt x="99812" y="23539"/>
                        </a:lnTo>
                        <a:lnTo>
                          <a:pt x="101241" y="23181"/>
                        </a:lnTo>
                        <a:lnTo>
                          <a:pt x="101062" y="23646"/>
                        </a:lnTo>
                        <a:cubicBezTo>
                          <a:pt x="103027" y="22539"/>
                          <a:pt x="105634" y="22396"/>
                          <a:pt x="108099" y="22646"/>
                        </a:cubicBezTo>
                        <a:lnTo>
                          <a:pt x="107849" y="21431"/>
                        </a:lnTo>
                        <a:cubicBezTo>
                          <a:pt x="113314" y="22539"/>
                          <a:pt x="115635" y="20003"/>
                          <a:pt x="121422" y="20395"/>
                        </a:cubicBezTo>
                        <a:lnTo>
                          <a:pt x="121422" y="20717"/>
                        </a:lnTo>
                        <a:cubicBezTo>
                          <a:pt x="124494" y="18359"/>
                          <a:pt x="127065" y="18074"/>
                          <a:pt x="129030" y="18181"/>
                        </a:cubicBezTo>
                        <a:cubicBezTo>
                          <a:pt x="131244" y="18324"/>
                          <a:pt x="131316" y="18824"/>
                          <a:pt x="132745" y="17645"/>
                        </a:cubicBezTo>
                        <a:cubicBezTo>
                          <a:pt x="132352" y="17895"/>
                          <a:pt x="132673" y="18288"/>
                          <a:pt x="132566" y="18538"/>
                        </a:cubicBezTo>
                        <a:cubicBezTo>
                          <a:pt x="133602" y="18395"/>
                          <a:pt x="135674" y="19681"/>
                          <a:pt x="137102" y="17752"/>
                        </a:cubicBezTo>
                        <a:cubicBezTo>
                          <a:pt x="138388" y="18824"/>
                          <a:pt x="137710" y="19181"/>
                          <a:pt x="137281" y="20003"/>
                        </a:cubicBezTo>
                        <a:cubicBezTo>
                          <a:pt x="137960" y="19181"/>
                          <a:pt x="139281" y="19788"/>
                          <a:pt x="140103" y="20610"/>
                        </a:cubicBezTo>
                        <a:lnTo>
                          <a:pt x="139460" y="20467"/>
                        </a:lnTo>
                        <a:cubicBezTo>
                          <a:pt x="140246" y="21181"/>
                          <a:pt x="140996" y="21931"/>
                          <a:pt x="141531" y="22681"/>
                        </a:cubicBezTo>
                        <a:cubicBezTo>
                          <a:pt x="142032" y="22217"/>
                          <a:pt x="142532" y="21717"/>
                          <a:pt x="142960" y="21181"/>
                        </a:cubicBezTo>
                        <a:cubicBezTo>
                          <a:pt x="143282" y="23039"/>
                          <a:pt x="141103" y="22681"/>
                          <a:pt x="142067" y="23789"/>
                        </a:cubicBezTo>
                        <a:lnTo>
                          <a:pt x="143603" y="23217"/>
                        </a:lnTo>
                        <a:cubicBezTo>
                          <a:pt x="143996" y="25718"/>
                          <a:pt x="141424" y="26896"/>
                          <a:pt x="139817" y="28325"/>
                        </a:cubicBezTo>
                        <a:cubicBezTo>
                          <a:pt x="138495" y="32075"/>
                          <a:pt x="135281" y="38398"/>
                          <a:pt x="131459" y="42470"/>
                        </a:cubicBezTo>
                        <a:cubicBezTo>
                          <a:pt x="127494" y="46756"/>
                          <a:pt x="122029" y="49970"/>
                          <a:pt x="116135" y="50149"/>
                        </a:cubicBezTo>
                        <a:lnTo>
                          <a:pt x="115314" y="49113"/>
                        </a:lnTo>
                        <a:cubicBezTo>
                          <a:pt x="114671" y="47434"/>
                          <a:pt x="113028" y="52542"/>
                          <a:pt x="112135" y="50971"/>
                        </a:cubicBezTo>
                        <a:lnTo>
                          <a:pt x="110992" y="52078"/>
                        </a:lnTo>
                        <a:cubicBezTo>
                          <a:pt x="110563" y="51864"/>
                          <a:pt x="109706" y="51685"/>
                          <a:pt x="110278" y="51149"/>
                        </a:cubicBezTo>
                        <a:cubicBezTo>
                          <a:pt x="109027" y="51328"/>
                          <a:pt x="109063" y="51578"/>
                          <a:pt x="108242" y="52292"/>
                        </a:cubicBezTo>
                        <a:lnTo>
                          <a:pt x="106706" y="51435"/>
                        </a:lnTo>
                        <a:cubicBezTo>
                          <a:pt x="101705" y="51328"/>
                          <a:pt x="97490" y="53792"/>
                          <a:pt x="91882" y="53578"/>
                        </a:cubicBezTo>
                        <a:cubicBezTo>
                          <a:pt x="85203" y="51578"/>
                          <a:pt x="72058" y="53757"/>
                          <a:pt x="64558" y="55114"/>
                        </a:cubicBezTo>
                        <a:cubicBezTo>
                          <a:pt x="59271" y="56543"/>
                          <a:pt x="53556" y="55507"/>
                          <a:pt x="47770" y="54507"/>
                        </a:cubicBezTo>
                        <a:cubicBezTo>
                          <a:pt x="46305" y="54257"/>
                          <a:pt x="44841" y="54042"/>
                          <a:pt x="43448" y="53828"/>
                        </a:cubicBezTo>
                        <a:cubicBezTo>
                          <a:pt x="42090" y="53614"/>
                          <a:pt x="39912" y="53542"/>
                          <a:pt x="38590" y="53578"/>
                        </a:cubicBezTo>
                        <a:cubicBezTo>
                          <a:pt x="35554" y="53614"/>
                          <a:pt x="32839" y="54042"/>
                          <a:pt x="30303" y="55007"/>
                        </a:cubicBezTo>
                        <a:cubicBezTo>
                          <a:pt x="29946" y="54793"/>
                          <a:pt x="29089" y="55436"/>
                          <a:pt x="29125" y="55614"/>
                        </a:cubicBezTo>
                        <a:cubicBezTo>
                          <a:pt x="25946" y="55757"/>
                          <a:pt x="22802" y="55900"/>
                          <a:pt x="19802" y="55793"/>
                        </a:cubicBezTo>
                        <a:cubicBezTo>
                          <a:pt x="19802" y="55793"/>
                          <a:pt x="16409" y="55828"/>
                          <a:pt x="12944" y="55543"/>
                        </a:cubicBezTo>
                        <a:cubicBezTo>
                          <a:pt x="11194" y="55436"/>
                          <a:pt x="9694" y="55043"/>
                          <a:pt x="9051" y="55043"/>
                        </a:cubicBezTo>
                        <a:cubicBezTo>
                          <a:pt x="8943" y="55114"/>
                          <a:pt x="9336" y="54900"/>
                          <a:pt x="8479" y="55614"/>
                        </a:cubicBezTo>
                        <a:lnTo>
                          <a:pt x="8015" y="55936"/>
                        </a:lnTo>
                        <a:lnTo>
                          <a:pt x="8015" y="55971"/>
                        </a:lnTo>
                        <a:cubicBezTo>
                          <a:pt x="8015" y="55971"/>
                          <a:pt x="7979" y="56043"/>
                          <a:pt x="7943" y="56078"/>
                        </a:cubicBezTo>
                        <a:lnTo>
                          <a:pt x="7800" y="56150"/>
                        </a:lnTo>
                        <a:cubicBezTo>
                          <a:pt x="8086" y="56043"/>
                          <a:pt x="8408" y="55936"/>
                          <a:pt x="8586" y="55936"/>
                        </a:cubicBezTo>
                        <a:cubicBezTo>
                          <a:pt x="8479" y="55971"/>
                          <a:pt x="8336" y="55971"/>
                          <a:pt x="8122" y="55900"/>
                        </a:cubicBezTo>
                        <a:lnTo>
                          <a:pt x="3621" y="61186"/>
                        </a:lnTo>
                        <a:cubicBezTo>
                          <a:pt x="7408" y="58936"/>
                          <a:pt x="8408" y="56436"/>
                          <a:pt x="2014" y="54114"/>
                        </a:cubicBezTo>
                        <a:lnTo>
                          <a:pt x="1585" y="53971"/>
                        </a:lnTo>
                        <a:lnTo>
                          <a:pt x="871" y="55471"/>
                        </a:lnTo>
                        <a:cubicBezTo>
                          <a:pt x="264" y="56757"/>
                          <a:pt x="-522" y="58793"/>
                          <a:pt x="478" y="61686"/>
                        </a:cubicBezTo>
                        <a:cubicBezTo>
                          <a:pt x="1478" y="64222"/>
                          <a:pt x="3907" y="66830"/>
                          <a:pt x="6515" y="68437"/>
                        </a:cubicBezTo>
                        <a:lnTo>
                          <a:pt x="6086" y="68723"/>
                        </a:lnTo>
                        <a:cubicBezTo>
                          <a:pt x="12908" y="71652"/>
                          <a:pt x="16659" y="71473"/>
                          <a:pt x="20695" y="69616"/>
                        </a:cubicBezTo>
                        <a:cubicBezTo>
                          <a:pt x="21374" y="72045"/>
                          <a:pt x="25446" y="69723"/>
                          <a:pt x="26767" y="70437"/>
                        </a:cubicBezTo>
                        <a:lnTo>
                          <a:pt x="26660" y="70652"/>
                        </a:lnTo>
                        <a:cubicBezTo>
                          <a:pt x="29982" y="68580"/>
                          <a:pt x="33839" y="71652"/>
                          <a:pt x="36840" y="69687"/>
                        </a:cubicBezTo>
                        <a:cubicBezTo>
                          <a:pt x="36733" y="69902"/>
                          <a:pt x="36733" y="70545"/>
                          <a:pt x="36018" y="70652"/>
                        </a:cubicBezTo>
                        <a:cubicBezTo>
                          <a:pt x="38340" y="70116"/>
                          <a:pt x="41269" y="69330"/>
                          <a:pt x="41483" y="70759"/>
                        </a:cubicBezTo>
                        <a:cubicBezTo>
                          <a:pt x="46198" y="70223"/>
                          <a:pt x="54556" y="70830"/>
                          <a:pt x="57878" y="68509"/>
                        </a:cubicBezTo>
                        <a:lnTo>
                          <a:pt x="57628" y="68902"/>
                        </a:lnTo>
                        <a:cubicBezTo>
                          <a:pt x="59628" y="67366"/>
                          <a:pt x="60236" y="68651"/>
                          <a:pt x="62522" y="67830"/>
                        </a:cubicBezTo>
                        <a:cubicBezTo>
                          <a:pt x="62664" y="68009"/>
                          <a:pt x="62807" y="68116"/>
                          <a:pt x="62772" y="68187"/>
                        </a:cubicBezTo>
                        <a:cubicBezTo>
                          <a:pt x="64950" y="66651"/>
                          <a:pt x="69201" y="67866"/>
                          <a:pt x="70987" y="67187"/>
                        </a:cubicBezTo>
                        <a:lnTo>
                          <a:pt x="71130" y="68116"/>
                        </a:lnTo>
                        <a:lnTo>
                          <a:pt x="75523" y="67830"/>
                        </a:lnTo>
                        <a:lnTo>
                          <a:pt x="73880" y="67651"/>
                        </a:lnTo>
                        <a:cubicBezTo>
                          <a:pt x="74416" y="65080"/>
                          <a:pt x="77238" y="69223"/>
                          <a:pt x="80381" y="67508"/>
                        </a:cubicBezTo>
                        <a:cubicBezTo>
                          <a:pt x="83381" y="67794"/>
                          <a:pt x="86382" y="62079"/>
                          <a:pt x="89489" y="63258"/>
                        </a:cubicBezTo>
                        <a:cubicBezTo>
                          <a:pt x="90954" y="62008"/>
                          <a:pt x="88239" y="65258"/>
                          <a:pt x="90418" y="64258"/>
                        </a:cubicBezTo>
                        <a:cubicBezTo>
                          <a:pt x="90525" y="65580"/>
                          <a:pt x="89418" y="65115"/>
                          <a:pt x="90025" y="66187"/>
                        </a:cubicBezTo>
                        <a:cubicBezTo>
                          <a:pt x="92204" y="65473"/>
                          <a:pt x="93704" y="67437"/>
                          <a:pt x="96419" y="66366"/>
                        </a:cubicBezTo>
                        <a:lnTo>
                          <a:pt x="96597" y="67401"/>
                        </a:lnTo>
                        <a:cubicBezTo>
                          <a:pt x="100062" y="65294"/>
                          <a:pt x="103562" y="68259"/>
                          <a:pt x="105813" y="66115"/>
                        </a:cubicBezTo>
                        <a:cubicBezTo>
                          <a:pt x="109420" y="64794"/>
                          <a:pt x="108813" y="68830"/>
                          <a:pt x="112492" y="66151"/>
                        </a:cubicBezTo>
                        <a:lnTo>
                          <a:pt x="114349" y="67187"/>
                        </a:lnTo>
                        <a:cubicBezTo>
                          <a:pt x="116135" y="67008"/>
                          <a:pt x="115207" y="65222"/>
                          <a:pt x="117278" y="65473"/>
                        </a:cubicBezTo>
                        <a:cubicBezTo>
                          <a:pt x="117386" y="66366"/>
                          <a:pt x="119886" y="65473"/>
                          <a:pt x="118993" y="66615"/>
                        </a:cubicBezTo>
                        <a:cubicBezTo>
                          <a:pt x="123922" y="66723"/>
                          <a:pt x="127137" y="62008"/>
                          <a:pt x="133673" y="61043"/>
                        </a:cubicBezTo>
                        <a:cubicBezTo>
                          <a:pt x="134030" y="58972"/>
                          <a:pt x="137174" y="58007"/>
                          <a:pt x="137245" y="56364"/>
                        </a:cubicBezTo>
                        <a:cubicBezTo>
                          <a:pt x="137888" y="57007"/>
                          <a:pt x="142210" y="52471"/>
                          <a:pt x="140531" y="56043"/>
                        </a:cubicBezTo>
                        <a:cubicBezTo>
                          <a:pt x="140388" y="56364"/>
                          <a:pt x="139924" y="56686"/>
                          <a:pt x="139781" y="56436"/>
                        </a:cubicBezTo>
                        <a:lnTo>
                          <a:pt x="140067" y="57507"/>
                        </a:lnTo>
                        <a:cubicBezTo>
                          <a:pt x="144282" y="56650"/>
                          <a:pt x="144532" y="52257"/>
                          <a:pt x="147068" y="49792"/>
                        </a:cubicBezTo>
                        <a:cubicBezTo>
                          <a:pt x="146139" y="50399"/>
                          <a:pt x="145175" y="51435"/>
                          <a:pt x="145318" y="50292"/>
                        </a:cubicBezTo>
                        <a:cubicBezTo>
                          <a:pt x="146139" y="49542"/>
                          <a:pt x="146818" y="48685"/>
                          <a:pt x="147568" y="47863"/>
                        </a:cubicBezTo>
                        <a:lnTo>
                          <a:pt x="147818" y="48935"/>
                        </a:lnTo>
                        <a:cubicBezTo>
                          <a:pt x="148961" y="47720"/>
                          <a:pt x="150247" y="46542"/>
                          <a:pt x="151247" y="45256"/>
                        </a:cubicBezTo>
                        <a:lnTo>
                          <a:pt x="149997" y="45220"/>
                        </a:lnTo>
                        <a:cubicBezTo>
                          <a:pt x="151747" y="43613"/>
                          <a:pt x="153819" y="43827"/>
                          <a:pt x="153890" y="40505"/>
                        </a:cubicBezTo>
                        <a:cubicBezTo>
                          <a:pt x="153747" y="39005"/>
                          <a:pt x="151497" y="41898"/>
                          <a:pt x="152461" y="39434"/>
                        </a:cubicBezTo>
                        <a:cubicBezTo>
                          <a:pt x="154605" y="37005"/>
                          <a:pt x="157926" y="32111"/>
                          <a:pt x="158248" y="26146"/>
                        </a:cubicBezTo>
                        <a:cubicBezTo>
                          <a:pt x="157069" y="26682"/>
                          <a:pt x="157069" y="25146"/>
                          <a:pt x="156712" y="23646"/>
                        </a:cubicBezTo>
                        <a:lnTo>
                          <a:pt x="157712" y="23324"/>
                        </a:lnTo>
                        <a:cubicBezTo>
                          <a:pt x="156498" y="20395"/>
                          <a:pt x="156783" y="19824"/>
                          <a:pt x="157212" y="19038"/>
                        </a:cubicBezTo>
                        <a:cubicBezTo>
                          <a:pt x="157569" y="18359"/>
                          <a:pt x="158141" y="17395"/>
                          <a:pt x="156176" y="14859"/>
                        </a:cubicBezTo>
                        <a:lnTo>
                          <a:pt x="157069" y="15038"/>
                        </a:lnTo>
                        <a:cubicBezTo>
                          <a:pt x="156176" y="14859"/>
                          <a:pt x="155283" y="14680"/>
                          <a:pt x="154390" y="14645"/>
                        </a:cubicBezTo>
                        <a:cubicBezTo>
                          <a:pt x="152140" y="13037"/>
                          <a:pt x="152211" y="12287"/>
                          <a:pt x="152104" y="11466"/>
                        </a:cubicBezTo>
                        <a:cubicBezTo>
                          <a:pt x="151997" y="10680"/>
                          <a:pt x="151711" y="9608"/>
                          <a:pt x="148925" y="8965"/>
                        </a:cubicBezTo>
                        <a:cubicBezTo>
                          <a:pt x="150461" y="10216"/>
                          <a:pt x="147961" y="11180"/>
                          <a:pt x="146639" y="9358"/>
                        </a:cubicBezTo>
                        <a:lnTo>
                          <a:pt x="147747" y="8965"/>
                        </a:lnTo>
                        <a:cubicBezTo>
                          <a:pt x="146639" y="8287"/>
                          <a:pt x="146068" y="8430"/>
                          <a:pt x="145568" y="7751"/>
                        </a:cubicBezTo>
                        <a:cubicBezTo>
                          <a:pt x="146461" y="7787"/>
                          <a:pt x="146818" y="6822"/>
                          <a:pt x="145175" y="5822"/>
                        </a:cubicBezTo>
                        <a:lnTo>
                          <a:pt x="146961" y="5572"/>
                        </a:lnTo>
                        <a:cubicBezTo>
                          <a:pt x="145675" y="5286"/>
                          <a:pt x="144246" y="5144"/>
                          <a:pt x="142924" y="5036"/>
                        </a:cubicBezTo>
                        <a:cubicBezTo>
                          <a:pt x="141103" y="2429"/>
                          <a:pt x="135316" y="2036"/>
                          <a:pt x="133995" y="679"/>
                        </a:cubicBezTo>
                        <a:cubicBezTo>
                          <a:pt x="133995" y="679"/>
                          <a:pt x="131995" y="250"/>
                          <a:pt x="129923" y="429"/>
                        </a:cubicBezTo>
                        <a:cubicBezTo>
                          <a:pt x="127887" y="607"/>
                          <a:pt x="126030" y="1250"/>
                          <a:pt x="125637" y="2143"/>
                        </a:cubicBezTo>
                        <a:cubicBezTo>
                          <a:pt x="126530" y="929"/>
                          <a:pt x="123386" y="1322"/>
                          <a:pt x="123958" y="0"/>
                        </a:cubicBezTo>
                        <a:cubicBezTo>
                          <a:pt x="122708" y="1464"/>
                          <a:pt x="119814" y="3250"/>
                          <a:pt x="118421" y="2357"/>
                        </a:cubicBezTo>
                        <a:lnTo>
                          <a:pt x="118600" y="2179"/>
                        </a:lnTo>
                        <a:cubicBezTo>
                          <a:pt x="114385" y="2036"/>
                          <a:pt x="112242" y="4893"/>
                          <a:pt x="107349" y="3643"/>
                        </a:cubicBezTo>
                        <a:cubicBezTo>
                          <a:pt x="107634" y="4858"/>
                          <a:pt x="105063" y="4286"/>
                          <a:pt x="105777" y="5822"/>
                        </a:cubicBezTo>
                        <a:cubicBezTo>
                          <a:pt x="101169" y="7430"/>
                          <a:pt x="95097" y="3751"/>
                          <a:pt x="94383" y="8965"/>
                        </a:cubicBezTo>
                        <a:cubicBezTo>
                          <a:pt x="92168" y="9787"/>
                          <a:pt x="91418" y="8608"/>
                          <a:pt x="90168" y="8715"/>
                        </a:cubicBezTo>
                        <a:lnTo>
                          <a:pt x="90632" y="8323"/>
                        </a:lnTo>
                        <a:cubicBezTo>
                          <a:pt x="86525" y="9966"/>
                          <a:pt x="85382" y="10466"/>
                          <a:pt x="82381" y="11430"/>
                        </a:cubicBezTo>
                        <a:cubicBezTo>
                          <a:pt x="81060" y="12430"/>
                          <a:pt x="81631" y="14573"/>
                          <a:pt x="78881" y="15109"/>
                        </a:cubicBezTo>
                        <a:cubicBezTo>
                          <a:pt x="79381" y="13966"/>
                          <a:pt x="78381" y="14538"/>
                          <a:pt x="77416" y="14930"/>
                        </a:cubicBezTo>
                        <a:cubicBezTo>
                          <a:pt x="77988" y="14538"/>
                          <a:pt x="78059" y="14180"/>
                          <a:pt x="76559" y="14145"/>
                        </a:cubicBezTo>
                        <a:cubicBezTo>
                          <a:pt x="76488" y="14466"/>
                          <a:pt x="76273" y="14752"/>
                          <a:pt x="76059" y="14966"/>
                        </a:cubicBezTo>
                        <a:cubicBezTo>
                          <a:pt x="76023" y="14895"/>
                          <a:pt x="75952" y="14895"/>
                          <a:pt x="75952" y="14788"/>
                        </a:cubicBezTo>
                        <a:cubicBezTo>
                          <a:pt x="74487" y="15752"/>
                          <a:pt x="74880" y="15895"/>
                          <a:pt x="75666" y="15681"/>
                        </a:cubicBezTo>
                        <a:cubicBezTo>
                          <a:pt x="75666" y="15823"/>
                          <a:pt x="75809" y="15966"/>
                          <a:pt x="76130" y="16073"/>
                        </a:cubicBezTo>
                        <a:cubicBezTo>
                          <a:pt x="74023" y="15716"/>
                          <a:pt x="71594" y="18074"/>
                          <a:pt x="70808" y="16788"/>
                        </a:cubicBezTo>
                        <a:cubicBezTo>
                          <a:pt x="66272" y="19145"/>
                          <a:pt x="63629" y="22039"/>
                          <a:pt x="59986" y="24182"/>
                        </a:cubicBezTo>
                        <a:cubicBezTo>
                          <a:pt x="59271" y="23646"/>
                          <a:pt x="59878" y="22610"/>
                          <a:pt x="60879" y="21896"/>
                        </a:cubicBezTo>
                        <a:lnTo>
                          <a:pt x="58271" y="23289"/>
                        </a:lnTo>
                        <a:cubicBezTo>
                          <a:pt x="57878" y="22253"/>
                          <a:pt x="59557" y="22074"/>
                          <a:pt x="60307" y="21503"/>
                        </a:cubicBezTo>
                        <a:cubicBezTo>
                          <a:pt x="56378" y="21181"/>
                          <a:pt x="54485" y="25825"/>
                          <a:pt x="49913" y="25682"/>
                        </a:cubicBezTo>
                        <a:lnTo>
                          <a:pt x="49341" y="26825"/>
                        </a:lnTo>
                        <a:lnTo>
                          <a:pt x="49056" y="26789"/>
                        </a:lnTo>
                        <a:cubicBezTo>
                          <a:pt x="49234" y="27218"/>
                          <a:pt x="48556" y="28146"/>
                          <a:pt x="48020" y="28539"/>
                        </a:cubicBezTo>
                        <a:cubicBezTo>
                          <a:pt x="47091" y="27861"/>
                          <a:pt x="47234" y="26432"/>
                          <a:pt x="45269" y="27253"/>
                        </a:cubicBezTo>
                        <a:cubicBezTo>
                          <a:pt x="43341" y="27003"/>
                          <a:pt x="41019" y="29504"/>
                          <a:pt x="39269" y="30825"/>
                        </a:cubicBezTo>
                        <a:cubicBezTo>
                          <a:pt x="40412" y="30540"/>
                          <a:pt x="40269" y="31183"/>
                          <a:pt x="39947" y="31683"/>
                        </a:cubicBezTo>
                        <a:cubicBezTo>
                          <a:pt x="39019" y="32111"/>
                          <a:pt x="38054" y="31468"/>
                          <a:pt x="37483" y="32147"/>
                        </a:cubicBezTo>
                        <a:lnTo>
                          <a:pt x="36876" y="30968"/>
                        </a:lnTo>
                        <a:cubicBezTo>
                          <a:pt x="37733" y="31968"/>
                          <a:pt x="34911" y="33254"/>
                          <a:pt x="34768" y="33897"/>
                        </a:cubicBezTo>
                        <a:cubicBezTo>
                          <a:pt x="33839" y="33219"/>
                          <a:pt x="35911" y="32504"/>
                          <a:pt x="35875" y="31718"/>
                        </a:cubicBezTo>
                        <a:cubicBezTo>
                          <a:pt x="32125" y="33433"/>
                          <a:pt x="34018" y="32575"/>
                          <a:pt x="30268" y="34254"/>
                        </a:cubicBezTo>
                        <a:cubicBezTo>
                          <a:pt x="28624" y="35969"/>
                          <a:pt x="31089" y="35254"/>
                          <a:pt x="30589" y="36719"/>
                        </a:cubicBezTo>
                        <a:cubicBezTo>
                          <a:pt x="28910" y="37683"/>
                          <a:pt x="27482" y="39219"/>
                          <a:pt x="25124" y="39255"/>
                        </a:cubicBezTo>
                        <a:lnTo>
                          <a:pt x="26196" y="40112"/>
                        </a:lnTo>
                        <a:cubicBezTo>
                          <a:pt x="23124" y="42220"/>
                          <a:pt x="20945" y="42791"/>
                          <a:pt x="18302" y="42291"/>
                        </a:cubicBezTo>
                        <a:cubicBezTo>
                          <a:pt x="12587" y="46399"/>
                          <a:pt x="8801" y="48649"/>
                          <a:pt x="6872" y="50435"/>
                        </a:cubicBezTo>
                        <a:cubicBezTo>
                          <a:pt x="4979" y="52221"/>
                          <a:pt x="5264" y="53507"/>
                          <a:pt x="6265" y="54507"/>
                        </a:cubicBezTo>
                        <a:cubicBezTo>
                          <a:pt x="7443" y="55436"/>
                          <a:pt x="9801" y="56114"/>
                          <a:pt x="11765" y="56257"/>
                        </a:cubicBezTo>
                        <a:cubicBezTo>
                          <a:pt x="13765" y="56507"/>
                          <a:pt x="15337" y="56364"/>
                          <a:pt x="15337" y="56364"/>
                        </a:cubicBezTo>
                        <a:cubicBezTo>
                          <a:pt x="28160" y="56293"/>
                          <a:pt x="32661" y="50328"/>
                          <a:pt x="44055" y="4457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0" name="Graphic 511">
                  <a:extLst>
                    <a:ext uri="{FF2B5EF4-FFF2-40B4-BE49-F238E27FC236}">
                      <a16:creationId xmlns:a16="http://schemas.microsoft.com/office/drawing/2014/main" id="{63EB6940-3CD8-2346-8186-0CB944AAA0E4}"/>
                    </a:ext>
                  </a:extLst>
                </p:cNvPr>
                <p:cNvGrpSpPr/>
                <p:nvPr/>
              </p:nvGrpSpPr>
              <p:grpSpPr>
                <a:xfrm>
                  <a:off x="7483929" y="1478184"/>
                  <a:ext cx="87691" cy="92975"/>
                  <a:chOff x="7483929" y="1478184"/>
                  <a:chExt cx="87691" cy="92975"/>
                </a:xfrm>
                <a:grpFill/>
              </p:grpSpPr>
              <p:sp>
                <p:nvSpPr>
                  <p:cNvPr id="276" name="Freeform 275">
                    <a:extLst>
                      <a:ext uri="{FF2B5EF4-FFF2-40B4-BE49-F238E27FC236}">
                        <a16:creationId xmlns:a16="http://schemas.microsoft.com/office/drawing/2014/main" id="{C183AAB6-859E-994A-89F2-C39F092C2ABC}"/>
                      </a:ext>
                    </a:extLst>
                  </p:cNvPr>
                  <p:cNvSpPr/>
                  <p:nvPr/>
                </p:nvSpPr>
                <p:spPr>
                  <a:xfrm>
                    <a:off x="7496198" y="1501281"/>
                    <a:ext cx="714" cy="120"/>
                  </a:xfrm>
                  <a:custGeom>
                    <a:avLst/>
                    <a:gdLst>
                      <a:gd name="connsiteX0" fmla="*/ 0 w 714"/>
                      <a:gd name="connsiteY0" fmla="*/ 121 h 120"/>
                      <a:gd name="connsiteX1" fmla="*/ 714 w 714"/>
                      <a:gd name="connsiteY1" fmla="*/ 121 h 120"/>
                      <a:gd name="connsiteX2" fmla="*/ 0 w 714"/>
                      <a:gd name="connsiteY2" fmla="*/ 121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4" h="120">
                        <a:moveTo>
                          <a:pt x="0" y="121"/>
                        </a:moveTo>
                        <a:lnTo>
                          <a:pt x="714" y="121"/>
                        </a:lnTo>
                        <a:cubicBezTo>
                          <a:pt x="536" y="-22"/>
                          <a:pt x="321" y="-58"/>
                          <a:pt x="0" y="12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7" name="Freeform 276">
                    <a:extLst>
                      <a:ext uri="{FF2B5EF4-FFF2-40B4-BE49-F238E27FC236}">
                        <a16:creationId xmlns:a16="http://schemas.microsoft.com/office/drawing/2014/main" id="{E0F394FC-0F09-0A4D-974D-E28351873F44}"/>
                      </a:ext>
                    </a:extLst>
                  </p:cNvPr>
                  <p:cNvSpPr/>
                  <p:nvPr/>
                </p:nvSpPr>
                <p:spPr>
                  <a:xfrm>
                    <a:off x="7540060" y="1548943"/>
                    <a:ext cx="35" cy="178"/>
                  </a:xfrm>
                  <a:custGeom>
                    <a:avLst/>
                    <a:gdLst>
                      <a:gd name="connsiteX0" fmla="*/ 36 w 35"/>
                      <a:gd name="connsiteY0" fmla="*/ 0 h 178"/>
                      <a:gd name="connsiteX1" fmla="*/ 0 w 35"/>
                      <a:gd name="connsiteY1" fmla="*/ 179 h 178"/>
                      <a:gd name="connsiteX2" fmla="*/ 36 w 35"/>
                      <a:gd name="connsiteY2" fmla="*/ 0 h 1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78">
                        <a:moveTo>
                          <a:pt x="36" y="0"/>
                        </a:moveTo>
                        <a:cubicBezTo>
                          <a:pt x="36" y="72"/>
                          <a:pt x="36" y="107"/>
                          <a:pt x="0" y="179"/>
                        </a:cubicBezTo>
                        <a:cubicBezTo>
                          <a:pt x="36" y="107"/>
                          <a:pt x="36" y="0"/>
                          <a:pt x="36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8" name="Freeform 277">
                    <a:extLst>
                      <a:ext uri="{FF2B5EF4-FFF2-40B4-BE49-F238E27FC236}">
                        <a16:creationId xmlns:a16="http://schemas.microsoft.com/office/drawing/2014/main" id="{5EC10418-5C46-B646-B4C7-D9DD2EE284AF}"/>
                      </a:ext>
                    </a:extLst>
                  </p:cNvPr>
                  <p:cNvSpPr/>
                  <p:nvPr/>
                </p:nvSpPr>
                <p:spPr>
                  <a:xfrm>
                    <a:off x="7520165" y="1504045"/>
                    <a:ext cx="35" cy="142"/>
                  </a:xfrm>
                  <a:custGeom>
                    <a:avLst/>
                    <a:gdLst>
                      <a:gd name="connsiteX0" fmla="*/ 36 w 35"/>
                      <a:gd name="connsiteY0" fmla="*/ 0 h 142"/>
                      <a:gd name="connsiteX1" fmla="*/ 0 w 35"/>
                      <a:gd name="connsiteY1" fmla="*/ 0 h 142"/>
                      <a:gd name="connsiteX2" fmla="*/ 0 w 35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2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9" name="Freeform 278">
                    <a:extLst>
                      <a:ext uri="{FF2B5EF4-FFF2-40B4-BE49-F238E27FC236}">
                        <a16:creationId xmlns:a16="http://schemas.microsoft.com/office/drawing/2014/main" id="{259ECBDF-BE6E-3B48-807E-3D270B71EAFD}"/>
                      </a:ext>
                    </a:extLst>
                  </p:cNvPr>
                  <p:cNvSpPr/>
                  <p:nvPr/>
                </p:nvSpPr>
                <p:spPr>
                  <a:xfrm>
                    <a:off x="7483929" y="1478184"/>
                    <a:ext cx="87691" cy="92975"/>
                  </a:xfrm>
                  <a:custGeom>
                    <a:avLst/>
                    <a:gdLst>
                      <a:gd name="connsiteX0" fmla="*/ 18376 w 87691"/>
                      <a:gd name="connsiteY0" fmla="*/ 38255 h 92975"/>
                      <a:gd name="connsiteX1" fmla="*/ 29949 w 87691"/>
                      <a:gd name="connsiteY1" fmla="*/ 30575 h 92975"/>
                      <a:gd name="connsiteX2" fmla="*/ 36236 w 87691"/>
                      <a:gd name="connsiteY2" fmla="*/ 25860 h 92975"/>
                      <a:gd name="connsiteX3" fmla="*/ 37700 w 87691"/>
                      <a:gd name="connsiteY3" fmla="*/ 24253 h 92975"/>
                      <a:gd name="connsiteX4" fmla="*/ 39629 w 87691"/>
                      <a:gd name="connsiteY4" fmla="*/ 22931 h 92975"/>
                      <a:gd name="connsiteX5" fmla="*/ 40558 w 87691"/>
                      <a:gd name="connsiteY5" fmla="*/ 23717 h 92975"/>
                      <a:gd name="connsiteX6" fmla="*/ 42344 w 87691"/>
                      <a:gd name="connsiteY6" fmla="*/ 22896 h 92975"/>
                      <a:gd name="connsiteX7" fmla="*/ 42379 w 87691"/>
                      <a:gd name="connsiteY7" fmla="*/ 23181 h 92975"/>
                      <a:gd name="connsiteX8" fmla="*/ 44415 w 87691"/>
                      <a:gd name="connsiteY8" fmla="*/ 21896 h 92975"/>
                      <a:gd name="connsiteX9" fmla="*/ 44451 w 87691"/>
                      <a:gd name="connsiteY9" fmla="*/ 22181 h 92975"/>
                      <a:gd name="connsiteX10" fmla="*/ 45416 w 87691"/>
                      <a:gd name="connsiteY10" fmla="*/ 21788 h 92975"/>
                      <a:gd name="connsiteX11" fmla="*/ 45344 w 87691"/>
                      <a:gd name="connsiteY11" fmla="*/ 22253 h 92975"/>
                      <a:gd name="connsiteX12" fmla="*/ 49380 w 87691"/>
                      <a:gd name="connsiteY12" fmla="*/ 20753 h 92975"/>
                      <a:gd name="connsiteX13" fmla="*/ 49023 w 87691"/>
                      <a:gd name="connsiteY13" fmla="*/ 19574 h 92975"/>
                      <a:gd name="connsiteX14" fmla="*/ 55060 w 87691"/>
                      <a:gd name="connsiteY14" fmla="*/ 19038 h 92975"/>
                      <a:gd name="connsiteX15" fmla="*/ 55060 w 87691"/>
                      <a:gd name="connsiteY15" fmla="*/ 19324 h 92975"/>
                      <a:gd name="connsiteX16" fmla="*/ 61703 w 87691"/>
                      <a:gd name="connsiteY16" fmla="*/ 18645 h 92975"/>
                      <a:gd name="connsiteX17" fmla="*/ 61596 w 87691"/>
                      <a:gd name="connsiteY17" fmla="*/ 19574 h 92975"/>
                      <a:gd name="connsiteX18" fmla="*/ 64489 w 87691"/>
                      <a:gd name="connsiteY18" fmla="*/ 17467 h 92975"/>
                      <a:gd name="connsiteX19" fmla="*/ 64346 w 87691"/>
                      <a:gd name="connsiteY19" fmla="*/ 19288 h 92975"/>
                      <a:gd name="connsiteX20" fmla="*/ 66097 w 87691"/>
                      <a:gd name="connsiteY20" fmla="*/ 18574 h 92975"/>
                      <a:gd name="connsiteX21" fmla="*/ 65668 w 87691"/>
                      <a:gd name="connsiteY21" fmla="*/ 18752 h 92975"/>
                      <a:gd name="connsiteX22" fmla="*/ 67132 w 87691"/>
                      <a:gd name="connsiteY22" fmla="*/ 19502 h 92975"/>
                      <a:gd name="connsiteX23" fmla="*/ 68240 w 87691"/>
                      <a:gd name="connsiteY23" fmla="*/ 17788 h 92975"/>
                      <a:gd name="connsiteX24" fmla="*/ 67668 w 87691"/>
                      <a:gd name="connsiteY24" fmla="*/ 20003 h 92975"/>
                      <a:gd name="connsiteX25" fmla="*/ 68883 w 87691"/>
                      <a:gd name="connsiteY25" fmla="*/ 18895 h 92975"/>
                      <a:gd name="connsiteX26" fmla="*/ 67347 w 87691"/>
                      <a:gd name="connsiteY26" fmla="*/ 23896 h 92975"/>
                      <a:gd name="connsiteX27" fmla="*/ 68347 w 87691"/>
                      <a:gd name="connsiteY27" fmla="*/ 41362 h 92975"/>
                      <a:gd name="connsiteX28" fmla="*/ 67132 w 87691"/>
                      <a:gd name="connsiteY28" fmla="*/ 41112 h 92975"/>
                      <a:gd name="connsiteX29" fmla="*/ 67490 w 87691"/>
                      <a:gd name="connsiteY29" fmla="*/ 42648 h 92975"/>
                      <a:gd name="connsiteX30" fmla="*/ 67954 w 87691"/>
                      <a:gd name="connsiteY30" fmla="*/ 43470 h 92975"/>
                      <a:gd name="connsiteX31" fmla="*/ 66954 w 87691"/>
                      <a:gd name="connsiteY31" fmla="*/ 43041 h 92975"/>
                      <a:gd name="connsiteX32" fmla="*/ 67132 w 87691"/>
                      <a:gd name="connsiteY32" fmla="*/ 44113 h 92975"/>
                      <a:gd name="connsiteX33" fmla="*/ 65954 w 87691"/>
                      <a:gd name="connsiteY33" fmla="*/ 43791 h 92975"/>
                      <a:gd name="connsiteX34" fmla="*/ 61025 w 87691"/>
                      <a:gd name="connsiteY34" fmla="*/ 48792 h 92975"/>
                      <a:gd name="connsiteX35" fmla="*/ 53345 w 87691"/>
                      <a:gd name="connsiteY35" fmla="*/ 53542 h 92975"/>
                      <a:gd name="connsiteX36" fmla="*/ 48559 w 87691"/>
                      <a:gd name="connsiteY36" fmla="*/ 60079 h 92975"/>
                      <a:gd name="connsiteX37" fmla="*/ 40879 w 87691"/>
                      <a:gd name="connsiteY37" fmla="*/ 65615 h 92975"/>
                      <a:gd name="connsiteX38" fmla="*/ 36450 w 87691"/>
                      <a:gd name="connsiteY38" fmla="*/ 67794 h 92975"/>
                      <a:gd name="connsiteX39" fmla="*/ 32307 w 87691"/>
                      <a:gd name="connsiteY39" fmla="*/ 72438 h 92975"/>
                      <a:gd name="connsiteX40" fmla="*/ 32092 w 87691"/>
                      <a:gd name="connsiteY40" fmla="*/ 73402 h 92975"/>
                      <a:gd name="connsiteX41" fmla="*/ 27949 w 87691"/>
                      <a:gd name="connsiteY41" fmla="*/ 77581 h 92975"/>
                      <a:gd name="connsiteX42" fmla="*/ 22663 w 87691"/>
                      <a:gd name="connsiteY42" fmla="*/ 83903 h 92975"/>
                      <a:gd name="connsiteX43" fmla="*/ 21591 w 87691"/>
                      <a:gd name="connsiteY43" fmla="*/ 88368 h 92975"/>
                      <a:gd name="connsiteX44" fmla="*/ 24127 w 87691"/>
                      <a:gd name="connsiteY44" fmla="*/ 91583 h 92975"/>
                      <a:gd name="connsiteX45" fmla="*/ 32735 w 87691"/>
                      <a:gd name="connsiteY45" fmla="*/ 92547 h 92975"/>
                      <a:gd name="connsiteX46" fmla="*/ 32842 w 87691"/>
                      <a:gd name="connsiteY46" fmla="*/ 92976 h 92975"/>
                      <a:gd name="connsiteX47" fmla="*/ 38415 w 87691"/>
                      <a:gd name="connsiteY47" fmla="*/ 86547 h 92975"/>
                      <a:gd name="connsiteX48" fmla="*/ 41415 w 87691"/>
                      <a:gd name="connsiteY48" fmla="*/ 84761 h 92975"/>
                      <a:gd name="connsiteX49" fmla="*/ 41522 w 87691"/>
                      <a:gd name="connsiteY49" fmla="*/ 84939 h 92975"/>
                      <a:gd name="connsiteX50" fmla="*/ 44880 w 87691"/>
                      <a:gd name="connsiteY50" fmla="*/ 81367 h 92975"/>
                      <a:gd name="connsiteX51" fmla="*/ 45201 w 87691"/>
                      <a:gd name="connsiteY51" fmla="*/ 82296 h 92975"/>
                      <a:gd name="connsiteX52" fmla="*/ 47559 w 87691"/>
                      <a:gd name="connsiteY52" fmla="*/ 81010 h 92975"/>
                      <a:gd name="connsiteX53" fmla="*/ 54024 w 87691"/>
                      <a:gd name="connsiteY53" fmla="*/ 72902 h 92975"/>
                      <a:gd name="connsiteX54" fmla="*/ 54167 w 87691"/>
                      <a:gd name="connsiteY54" fmla="*/ 73295 h 92975"/>
                      <a:gd name="connsiteX55" fmla="*/ 55738 w 87691"/>
                      <a:gd name="connsiteY55" fmla="*/ 70616 h 92975"/>
                      <a:gd name="connsiteX56" fmla="*/ 56095 w 87691"/>
                      <a:gd name="connsiteY56" fmla="*/ 70795 h 92975"/>
                      <a:gd name="connsiteX57" fmla="*/ 59239 w 87691"/>
                      <a:gd name="connsiteY57" fmla="*/ 66937 h 92975"/>
                      <a:gd name="connsiteX58" fmla="*/ 59917 w 87691"/>
                      <a:gd name="connsiteY58" fmla="*/ 67580 h 92975"/>
                      <a:gd name="connsiteX59" fmla="*/ 61775 w 87691"/>
                      <a:gd name="connsiteY59" fmla="*/ 65722 h 92975"/>
                      <a:gd name="connsiteX60" fmla="*/ 60917 w 87691"/>
                      <a:gd name="connsiteY60" fmla="*/ 66223 h 92975"/>
                      <a:gd name="connsiteX61" fmla="*/ 63632 w 87691"/>
                      <a:gd name="connsiteY61" fmla="*/ 63794 h 92975"/>
                      <a:gd name="connsiteX62" fmla="*/ 65132 w 87691"/>
                      <a:gd name="connsiteY62" fmla="*/ 57614 h 92975"/>
                      <a:gd name="connsiteX63" fmla="*/ 66132 w 87691"/>
                      <a:gd name="connsiteY63" fmla="*/ 58186 h 92975"/>
                      <a:gd name="connsiteX64" fmla="*/ 66990 w 87691"/>
                      <a:gd name="connsiteY64" fmla="*/ 59900 h 92975"/>
                      <a:gd name="connsiteX65" fmla="*/ 70311 w 87691"/>
                      <a:gd name="connsiteY65" fmla="*/ 58186 h 92975"/>
                      <a:gd name="connsiteX66" fmla="*/ 70954 w 87691"/>
                      <a:gd name="connsiteY66" fmla="*/ 59007 h 92975"/>
                      <a:gd name="connsiteX67" fmla="*/ 75455 w 87691"/>
                      <a:gd name="connsiteY67" fmla="*/ 54793 h 92975"/>
                      <a:gd name="connsiteX68" fmla="*/ 79348 w 87691"/>
                      <a:gd name="connsiteY68" fmla="*/ 51792 h 92975"/>
                      <a:gd name="connsiteX69" fmla="*/ 81206 w 87691"/>
                      <a:gd name="connsiteY69" fmla="*/ 51542 h 92975"/>
                      <a:gd name="connsiteX70" fmla="*/ 81491 w 87691"/>
                      <a:gd name="connsiteY70" fmla="*/ 48899 h 92975"/>
                      <a:gd name="connsiteX71" fmla="*/ 83313 w 87691"/>
                      <a:gd name="connsiteY71" fmla="*/ 48649 h 92975"/>
                      <a:gd name="connsiteX72" fmla="*/ 84813 w 87691"/>
                      <a:gd name="connsiteY72" fmla="*/ 43613 h 92975"/>
                      <a:gd name="connsiteX73" fmla="*/ 86171 w 87691"/>
                      <a:gd name="connsiteY73" fmla="*/ 38433 h 92975"/>
                      <a:gd name="connsiteX74" fmla="*/ 84385 w 87691"/>
                      <a:gd name="connsiteY74" fmla="*/ 35112 h 92975"/>
                      <a:gd name="connsiteX75" fmla="*/ 86171 w 87691"/>
                      <a:gd name="connsiteY75" fmla="*/ 33576 h 92975"/>
                      <a:gd name="connsiteX76" fmla="*/ 85992 w 87691"/>
                      <a:gd name="connsiteY76" fmla="*/ 34040 h 92975"/>
                      <a:gd name="connsiteX77" fmla="*/ 87028 w 87691"/>
                      <a:gd name="connsiteY77" fmla="*/ 34290 h 92975"/>
                      <a:gd name="connsiteX78" fmla="*/ 86099 w 87691"/>
                      <a:gd name="connsiteY78" fmla="*/ 28432 h 92975"/>
                      <a:gd name="connsiteX79" fmla="*/ 85206 w 87691"/>
                      <a:gd name="connsiteY79" fmla="*/ 29397 h 92975"/>
                      <a:gd name="connsiteX80" fmla="*/ 85171 w 87691"/>
                      <a:gd name="connsiteY80" fmla="*/ 27468 h 92975"/>
                      <a:gd name="connsiteX81" fmla="*/ 86063 w 87691"/>
                      <a:gd name="connsiteY81" fmla="*/ 27789 h 92975"/>
                      <a:gd name="connsiteX82" fmla="*/ 86171 w 87691"/>
                      <a:gd name="connsiteY82" fmla="*/ 24717 h 92975"/>
                      <a:gd name="connsiteX83" fmla="*/ 85171 w 87691"/>
                      <a:gd name="connsiteY83" fmla="*/ 25289 h 92975"/>
                      <a:gd name="connsiteX84" fmla="*/ 85206 w 87691"/>
                      <a:gd name="connsiteY84" fmla="*/ 21288 h 92975"/>
                      <a:gd name="connsiteX85" fmla="*/ 83456 w 87691"/>
                      <a:gd name="connsiteY85" fmla="*/ 21574 h 92975"/>
                      <a:gd name="connsiteX86" fmla="*/ 81884 w 87691"/>
                      <a:gd name="connsiteY86" fmla="*/ 12966 h 92975"/>
                      <a:gd name="connsiteX87" fmla="*/ 79955 w 87691"/>
                      <a:gd name="connsiteY87" fmla="*/ 12609 h 92975"/>
                      <a:gd name="connsiteX88" fmla="*/ 80741 w 87691"/>
                      <a:gd name="connsiteY88" fmla="*/ 11930 h 92975"/>
                      <a:gd name="connsiteX89" fmla="*/ 78563 w 87691"/>
                      <a:gd name="connsiteY89" fmla="*/ 7644 h 92975"/>
                      <a:gd name="connsiteX90" fmla="*/ 79277 w 87691"/>
                      <a:gd name="connsiteY90" fmla="*/ 7358 h 92975"/>
                      <a:gd name="connsiteX91" fmla="*/ 77134 w 87691"/>
                      <a:gd name="connsiteY91" fmla="*/ 8287 h 92975"/>
                      <a:gd name="connsiteX92" fmla="*/ 72776 w 87691"/>
                      <a:gd name="connsiteY92" fmla="*/ 5858 h 92975"/>
                      <a:gd name="connsiteX93" fmla="*/ 71026 w 87691"/>
                      <a:gd name="connsiteY93" fmla="*/ 7037 h 92975"/>
                      <a:gd name="connsiteX94" fmla="*/ 71847 w 87691"/>
                      <a:gd name="connsiteY94" fmla="*/ 6322 h 92975"/>
                      <a:gd name="connsiteX95" fmla="*/ 70169 w 87691"/>
                      <a:gd name="connsiteY95" fmla="*/ 5965 h 92975"/>
                      <a:gd name="connsiteX96" fmla="*/ 69811 w 87691"/>
                      <a:gd name="connsiteY96" fmla="*/ 4358 h 92975"/>
                      <a:gd name="connsiteX97" fmla="*/ 71097 w 87691"/>
                      <a:gd name="connsiteY97" fmla="*/ 3572 h 92975"/>
                      <a:gd name="connsiteX98" fmla="*/ 68168 w 87691"/>
                      <a:gd name="connsiteY98" fmla="*/ 4393 h 92975"/>
                      <a:gd name="connsiteX99" fmla="*/ 63382 w 87691"/>
                      <a:gd name="connsiteY99" fmla="*/ 2036 h 92975"/>
                      <a:gd name="connsiteX100" fmla="*/ 59024 w 87691"/>
                      <a:gd name="connsiteY100" fmla="*/ 2500 h 92975"/>
                      <a:gd name="connsiteX101" fmla="*/ 58417 w 87691"/>
                      <a:gd name="connsiteY101" fmla="*/ 0 h 92975"/>
                      <a:gd name="connsiteX102" fmla="*/ 53988 w 87691"/>
                      <a:gd name="connsiteY102" fmla="*/ 1000 h 92975"/>
                      <a:gd name="connsiteX103" fmla="*/ 54167 w 87691"/>
                      <a:gd name="connsiteY103" fmla="*/ 857 h 92975"/>
                      <a:gd name="connsiteX104" fmla="*/ 45165 w 87691"/>
                      <a:gd name="connsiteY104" fmla="*/ 2465 h 92975"/>
                      <a:gd name="connsiteX105" fmla="*/ 44630 w 87691"/>
                      <a:gd name="connsiteY105" fmla="*/ 4751 h 92975"/>
                      <a:gd name="connsiteX106" fmla="*/ 38879 w 87691"/>
                      <a:gd name="connsiteY106" fmla="*/ 7930 h 92975"/>
                      <a:gd name="connsiteX107" fmla="*/ 36414 w 87691"/>
                      <a:gd name="connsiteY107" fmla="*/ 7215 h 92975"/>
                      <a:gd name="connsiteX108" fmla="*/ 36629 w 87691"/>
                      <a:gd name="connsiteY108" fmla="*/ 6894 h 92975"/>
                      <a:gd name="connsiteX109" fmla="*/ 31485 w 87691"/>
                      <a:gd name="connsiteY109" fmla="*/ 8858 h 92975"/>
                      <a:gd name="connsiteX110" fmla="*/ 29521 w 87691"/>
                      <a:gd name="connsiteY110" fmla="*/ 12073 h 92975"/>
                      <a:gd name="connsiteX111" fmla="*/ 28449 w 87691"/>
                      <a:gd name="connsiteY111" fmla="*/ 11787 h 92975"/>
                      <a:gd name="connsiteX112" fmla="*/ 27699 w 87691"/>
                      <a:gd name="connsiteY112" fmla="*/ 11001 h 92975"/>
                      <a:gd name="connsiteX113" fmla="*/ 27520 w 87691"/>
                      <a:gd name="connsiteY113" fmla="*/ 11751 h 92975"/>
                      <a:gd name="connsiteX114" fmla="*/ 27413 w 87691"/>
                      <a:gd name="connsiteY114" fmla="*/ 11573 h 92975"/>
                      <a:gd name="connsiteX115" fmla="*/ 27378 w 87691"/>
                      <a:gd name="connsiteY115" fmla="*/ 12394 h 92975"/>
                      <a:gd name="connsiteX116" fmla="*/ 27806 w 87691"/>
                      <a:gd name="connsiteY116" fmla="*/ 12787 h 92975"/>
                      <a:gd name="connsiteX117" fmla="*/ 24199 w 87691"/>
                      <a:gd name="connsiteY117" fmla="*/ 13216 h 92975"/>
                      <a:gd name="connsiteX118" fmla="*/ 19019 w 87691"/>
                      <a:gd name="connsiteY118" fmla="*/ 20003 h 92975"/>
                      <a:gd name="connsiteX119" fmla="*/ 18769 w 87691"/>
                      <a:gd name="connsiteY119" fmla="*/ 17931 h 92975"/>
                      <a:gd name="connsiteX120" fmla="*/ 17483 w 87691"/>
                      <a:gd name="connsiteY120" fmla="*/ 19324 h 92975"/>
                      <a:gd name="connsiteX121" fmla="*/ 18234 w 87691"/>
                      <a:gd name="connsiteY121" fmla="*/ 17609 h 92975"/>
                      <a:gd name="connsiteX122" fmla="*/ 12876 w 87691"/>
                      <a:gd name="connsiteY122" fmla="*/ 22324 h 92975"/>
                      <a:gd name="connsiteX123" fmla="*/ 13090 w 87691"/>
                      <a:gd name="connsiteY123" fmla="*/ 23324 h 92975"/>
                      <a:gd name="connsiteX124" fmla="*/ 12876 w 87691"/>
                      <a:gd name="connsiteY124" fmla="*/ 23324 h 92975"/>
                      <a:gd name="connsiteX125" fmla="*/ 13019 w 87691"/>
                      <a:gd name="connsiteY125" fmla="*/ 24896 h 92975"/>
                      <a:gd name="connsiteX126" fmla="*/ 10625 w 87691"/>
                      <a:gd name="connsiteY126" fmla="*/ 24110 h 92975"/>
                      <a:gd name="connsiteX127" fmla="*/ 8375 w 87691"/>
                      <a:gd name="connsiteY127" fmla="*/ 27682 h 92975"/>
                      <a:gd name="connsiteX128" fmla="*/ 9232 w 87691"/>
                      <a:gd name="connsiteY128" fmla="*/ 28325 h 92975"/>
                      <a:gd name="connsiteX129" fmla="*/ 7839 w 87691"/>
                      <a:gd name="connsiteY129" fmla="*/ 28968 h 92975"/>
                      <a:gd name="connsiteX130" fmla="*/ 6875 w 87691"/>
                      <a:gd name="connsiteY130" fmla="*/ 28075 h 92975"/>
                      <a:gd name="connsiteX131" fmla="*/ 6911 w 87691"/>
                      <a:gd name="connsiteY131" fmla="*/ 30718 h 92975"/>
                      <a:gd name="connsiteX132" fmla="*/ 6589 w 87691"/>
                      <a:gd name="connsiteY132" fmla="*/ 28825 h 92975"/>
                      <a:gd name="connsiteX133" fmla="*/ 4125 w 87691"/>
                      <a:gd name="connsiteY133" fmla="*/ 31611 h 92975"/>
                      <a:gd name="connsiteX134" fmla="*/ 5589 w 87691"/>
                      <a:gd name="connsiteY134" fmla="*/ 33576 h 92975"/>
                      <a:gd name="connsiteX135" fmla="*/ 3375 w 87691"/>
                      <a:gd name="connsiteY135" fmla="*/ 36433 h 92975"/>
                      <a:gd name="connsiteX136" fmla="*/ 4518 w 87691"/>
                      <a:gd name="connsiteY136" fmla="*/ 36933 h 92975"/>
                      <a:gd name="connsiteX137" fmla="*/ 874 w 87691"/>
                      <a:gd name="connsiteY137" fmla="*/ 40184 h 92975"/>
                      <a:gd name="connsiteX138" fmla="*/ 2874 w 87691"/>
                      <a:gd name="connsiteY138" fmla="*/ 52757 h 92975"/>
                      <a:gd name="connsiteX139" fmla="*/ 8054 w 87691"/>
                      <a:gd name="connsiteY139" fmla="*/ 51578 h 92975"/>
                      <a:gd name="connsiteX140" fmla="*/ 18376 w 87691"/>
                      <a:gd name="connsiteY140" fmla="*/ 38255 h 92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</a:cxnLst>
                    <a:rect l="l" t="t" r="r" b="b"/>
                    <a:pathLst>
                      <a:path w="87691" h="92975">
                        <a:moveTo>
                          <a:pt x="18376" y="38255"/>
                        </a:moveTo>
                        <a:cubicBezTo>
                          <a:pt x="23270" y="34326"/>
                          <a:pt x="25949" y="34933"/>
                          <a:pt x="29949" y="30575"/>
                        </a:cubicBezTo>
                        <a:cubicBezTo>
                          <a:pt x="32271" y="29075"/>
                          <a:pt x="34307" y="27146"/>
                          <a:pt x="36236" y="25860"/>
                        </a:cubicBezTo>
                        <a:cubicBezTo>
                          <a:pt x="36307" y="24860"/>
                          <a:pt x="37022" y="24467"/>
                          <a:pt x="37700" y="24253"/>
                        </a:cubicBezTo>
                        <a:cubicBezTo>
                          <a:pt x="38486" y="24039"/>
                          <a:pt x="38808" y="23932"/>
                          <a:pt x="39629" y="22931"/>
                        </a:cubicBezTo>
                        <a:lnTo>
                          <a:pt x="40558" y="23717"/>
                        </a:lnTo>
                        <a:cubicBezTo>
                          <a:pt x="41022" y="23074"/>
                          <a:pt x="41629" y="22539"/>
                          <a:pt x="42344" y="22896"/>
                        </a:cubicBezTo>
                        <a:lnTo>
                          <a:pt x="42379" y="23181"/>
                        </a:lnTo>
                        <a:cubicBezTo>
                          <a:pt x="43022" y="22217"/>
                          <a:pt x="44130" y="22360"/>
                          <a:pt x="44415" y="21896"/>
                        </a:cubicBezTo>
                        <a:lnTo>
                          <a:pt x="44451" y="22181"/>
                        </a:lnTo>
                        <a:lnTo>
                          <a:pt x="45416" y="21788"/>
                        </a:lnTo>
                        <a:lnTo>
                          <a:pt x="45344" y="22253"/>
                        </a:lnTo>
                        <a:cubicBezTo>
                          <a:pt x="46594" y="21074"/>
                          <a:pt x="48023" y="20681"/>
                          <a:pt x="49380" y="20753"/>
                        </a:cubicBezTo>
                        <a:lnTo>
                          <a:pt x="49023" y="19574"/>
                        </a:lnTo>
                        <a:cubicBezTo>
                          <a:pt x="51952" y="20360"/>
                          <a:pt x="52559" y="17681"/>
                          <a:pt x="55060" y="19038"/>
                        </a:cubicBezTo>
                        <a:lnTo>
                          <a:pt x="55060" y="19324"/>
                        </a:lnTo>
                        <a:cubicBezTo>
                          <a:pt x="57846" y="15895"/>
                          <a:pt x="59274" y="21217"/>
                          <a:pt x="61703" y="18645"/>
                        </a:cubicBezTo>
                        <a:cubicBezTo>
                          <a:pt x="61346" y="18967"/>
                          <a:pt x="61703" y="19288"/>
                          <a:pt x="61596" y="19574"/>
                        </a:cubicBezTo>
                        <a:cubicBezTo>
                          <a:pt x="62561" y="19502"/>
                          <a:pt x="63525" y="19574"/>
                          <a:pt x="64489" y="17467"/>
                        </a:cubicBezTo>
                        <a:cubicBezTo>
                          <a:pt x="65168" y="17859"/>
                          <a:pt x="64704" y="18431"/>
                          <a:pt x="64346" y="19288"/>
                        </a:cubicBezTo>
                        <a:cubicBezTo>
                          <a:pt x="64811" y="18359"/>
                          <a:pt x="65632" y="18217"/>
                          <a:pt x="66097" y="18574"/>
                        </a:cubicBezTo>
                        <a:lnTo>
                          <a:pt x="65668" y="18752"/>
                        </a:lnTo>
                        <a:cubicBezTo>
                          <a:pt x="66132" y="19002"/>
                          <a:pt x="66740" y="19110"/>
                          <a:pt x="67132" y="19502"/>
                        </a:cubicBezTo>
                        <a:lnTo>
                          <a:pt x="68240" y="17788"/>
                        </a:lnTo>
                        <a:cubicBezTo>
                          <a:pt x="68561" y="18967"/>
                          <a:pt x="66740" y="19717"/>
                          <a:pt x="67668" y="20003"/>
                        </a:cubicBezTo>
                        <a:lnTo>
                          <a:pt x="68883" y="18895"/>
                        </a:lnTo>
                        <a:cubicBezTo>
                          <a:pt x="69597" y="20324"/>
                          <a:pt x="68025" y="22253"/>
                          <a:pt x="67347" y="23896"/>
                        </a:cubicBezTo>
                        <a:cubicBezTo>
                          <a:pt x="68633" y="26968"/>
                          <a:pt x="72705" y="37862"/>
                          <a:pt x="68347" y="41362"/>
                        </a:cubicBezTo>
                        <a:lnTo>
                          <a:pt x="67132" y="41112"/>
                        </a:lnTo>
                        <a:cubicBezTo>
                          <a:pt x="65489" y="40434"/>
                          <a:pt x="69097" y="43220"/>
                          <a:pt x="67490" y="42648"/>
                        </a:cubicBezTo>
                        <a:lnTo>
                          <a:pt x="67954" y="43470"/>
                        </a:lnTo>
                        <a:cubicBezTo>
                          <a:pt x="67633" y="43434"/>
                          <a:pt x="67168" y="43470"/>
                          <a:pt x="66954" y="43041"/>
                        </a:cubicBezTo>
                        <a:cubicBezTo>
                          <a:pt x="66632" y="43327"/>
                          <a:pt x="66883" y="43505"/>
                          <a:pt x="67132" y="44113"/>
                        </a:cubicBezTo>
                        <a:lnTo>
                          <a:pt x="65954" y="43791"/>
                        </a:lnTo>
                        <a:cubicBezTo>
                          <a:pt x="64311" y="44398"/>
                          <a:pt x="64061" y="47292"/>
                          <a:pt x="61025" y="48792"/>
                        </a:cubicBezTo>
                        <a:cubicBezTo>
                          <a:pt x="58810" y="48935"/>
                          <a:pt x="55917" y="50721"/>
                          <a:pt x="53345" y="53542"/>
                        </a:cubicBezTo>
                        <a:cubicBezTo>
                          <a:pt x="51381" y="55757"/>
                          <a:pt x="49773" y="58222"/>
                          <a:pt x="48559" y="60079"/>
                        </a:cubicBezTo>
                        <a:cubicBezTo>
                          <a:pt x="47166" y="63044"/>
                          <a:pt x="43987" y="64330"/>
                          <a:pt x="40879" y="65615"/>
                        </a:cubicBezTo>
                        <a:cubicBezTo>
                          <a:pt x="39308" y="66258"/>
                          <a:pt x="37772" y="66901"/>
                          <a:pt x="36450" y="67794"/>
                        </a:cubicBezTo>
                        <a:cubicBezTo>
                          <a:pt x="34843" y="68830"/>
                          <a:pt x="32878" y="70652"/>
                          <a:pt x="32307" y="72438"/>
                        </a:cubicBezTo>
                        <a:cubicBezTo>
                          <a:pt x="31950" y="72438"/>
                          <a:pt x="31950" y="73259"/>
                          <a:pt x="32092" y="73402"/>
                        </a:cubicBezTo>
                        <a:lnTo>
                          <a:pt x="27949" y="77581"/>
                        </a:lnTo>
                        <a:cubicBezTo>
                          <a:pt x="27842" y="77724"/>
                          <a:pt x="23663" y="82046"/>
                          <a:pt x="22663" y="83903"/>
                        </a:cubicBezTo>
                        <a:cubicBezTo>
                          <a:pt x="22127" y="85011"/>
                          <a:pt x="21305" y="86332"/>
                          <a:pt x="21591" y="88368"/>
                        </a:cubicBezTo>
                        <a:cubicBezTo>
                          <a:pt x="21770" y="89333"/>
                          <a:pt x="22413" y="90583"/>
                          <a:pt x="24127" y="91583"/>
                        </a:cubicBezTo>
                        <a:cubicBezTo>
                          <a:pt x="25842" y="92619"/>
                          <a:pt x="28913" y="93190"/>
                          <a:pt x="32735" y="92547"/>
                        </a:cubicBezTo>
                        <a:lnTo>
                          <a:pt x="32842" y="92976"/>
                        </a:lnTo>
                        <a:cubicBezTo>
                          <a:pt x="36629" y="91190"/>
                          <a:pt x="38307" y="89547"/>
                          <a:pt x="38415" y="86547"/>
                        </a:cubicBezTo>
                        <a:cubicBezTo>
                          <a:pt x="40451" y="87904"/>
                          <a:pt x="40379" y="84725"/>
                          <a:pt x="41415" y="84761"/>
                        </a:cubicBezTo>
                        <a:lnTo>
                          <a:pt x="41522" y="84939"/>
                        </a:lnTo>
                        <a:cubicBezTo>
                          <a:pt x="41415" y="82296"/>
                          <a:pt x="45058" y="83368"/>
                          <a:pt x="44880" y="81367"/>
                        </a:cubicBezTo>
                        <a:cubicBezTo>
                          <a:pt x="44951" y="81546"/>
                          <a:pt x="45380" y="82046"/>
                          <a:pt x="45201" y="82296"/>
                        </a:cubicBezTo>
                        <a:cubicBezTo>
                          <a:pt x="45487" y="81689"/>
                          <a:pt x="46594" y="80010"/>
                          <a:pt x="47559" y="81010"/>
                        </a:cubicBezTo>
                        <a:cubicBezTo>
                          <a:pt x="49880" y="78546"/>
                          <a:pt x="53809" y="76009"/>
                          <a:pt x="54024" y="72902"/>
                        </a:cubicBezTo>
                        <a:lnTo>
                          <a:pt x="54167" y="73295"/>
                        </a:lnTo>
                        <a:cubicBezTo>
                          <a:pt x="54131" y="71330"/>
                          <a:pt x="55202" y="72116"/>
                          <a:pt x="55738" y="70616"/>
                        </a:cubicBezTo>
                        <a:cubicBezTo>
                          <a:pt x="55917" y="70723"/>
                          <a:pt x="56060" y="70723"/>
                          <a:pt x="56095" y="70795"/>
                        </a:cubicBezTo>
                        <a:cubicBezTo>
                          <a:pt x="56131" y="68794"/>
                          <a:pt x="58846" y="68116"/>
                          <a:pt x="59239" y="66937"/>
                        </a:cubicBezTo>
                        <a:lnTo>
                          <a:pt x="59917" y="67580"/>
                        </a:lnTo>
                        <a:lnTo>
                          <a:pt x="61775" y="65722"/>
                        </a:lnTo>
                        <a:lnTo>
                          <a:pt x="60917" y="66223"/>
                        </a:lnTo>
                        <a:cubicBezTo>
                          <a:pt x="59382" y="64151"/>
                          <a:pt x="63668" y="65973"/>
                          <a:pt x="63632" y="63794"/>
                        </a:cubicBezTo>
                        <a:cubicBezTo>
                          <a:pt x="64847" y="63186"/>
                          <a:pt x="62882" y="57614"/>
                          <a:pt x="65132" y="57614"/>
                        </a:cubicBezTo>
                        <a:cubicBezTo>
                          <a:pt x="65168" y="56150"/>
                          <a:pt x="65597" y="59650"/>
                          <a:pt x="66132" y="58186"/>
                        </a:cubicBezTo>
                        <a:cubicBezTo>
                          <a:pt x="66918" y="59257"/>
                          <a:pt x="66097" y="59222"/>
                          <a:pt x="66990" y="59900"/>
                        </a:cubicBezTo>
                        <a:cubicBezTo>
                          <a:pt x="67668" y="58686"/>
                          <a:pt x="69454" y="59900"/>
                          <a:pt x="70311" y="58186"/>
                        </a:cubicBezTo>
                        <a:lnTo>
                          <a:pt x="70954" y="59007"/>
                        </a:lnTo>
                        <a:cubicBezTo>
                          <a:pt x="71597" y="56257"/>
                          <a:pt x="75383" y="57364"/>
                          <a:pt x="75455" y="54793"/>
                        </a:cubicBezTo>
                        <a:cubicBezTo>
                          <a:pt x="76634" y="52292"/>
                          <a:pt x="79134" y="55543"/>
                          <a:pt x="79348" y="51792"/>
                        </a:cubicBezTo>
                        <a:cubicBezTo>
                          <a:pt x="79955" y="51756"/>
                          <a:pt x="80563" y="51649"/>
                          <a:pt x="81206" y="51542"/>
                        </a:cubicBezTo>
                        <a:cubicBezTo>
                          <a:pt x="82099" y="50435"/>
                          <a:pt x="80241" y="49863"/>
                          <a:pt x="81491" y="48899"/>
                        </a:cubicBezTo>
                        <a:cubicBezTo>
                          <a:pt x="82242" y="49399"/>
                          <a:pt x="82920" y="47506"/>
                          <a:pt x="83313" y="48649"/>
                        </a:cubicBezTo>
                        <a:cubicBezTo>
                          <a:pt x="84635" y="47363"/>
                          <a:pt x="84778" y="45434"/>
                          <a:pt x="84813" y="43613"/>
                        </a:cubicBezTo>
                        <a:cubicBezTo>
                          <a:pt x="84849" y="41791"/>
                          <a:pt x="84849" y="40148"/>
                          <a:pt x="86171" y="38433"/>
                        </a:cubicBezTo>
                        <a:cubicBezTo>
                          <a:pt x="84528" y="37469"/>
                          <a:pt x="85671" y="35755"/>
                          <a:pt x="84385" y="35112"/>
                        </a:cubicBezTo>
                        <a:cubicBezTo>
                          <a:pt x="85171" y="35040"/>
                          <a:pt x="84563" y="31540"/>
                          <a:pt x="86171" y="33576"/>
                        </a:cubicBezTo>
                        <a:cubicBezTo>
                          <a:pt x="86314" y="33754"/>
                          <a:pt x="86278" y="34076"/>
                          <a:pt x="85992" y="34040"/>
                        </a:cubicBezTo>
                        <a:lnTo>
                          <a:pt x="87028" y="34290"/>
                        </a:lnTo>
                        <a:cubicBezTo>
                          <a:pt x="88992" y="32183"/>
                          <a:pt x="85956" y="30468"/>
                          <a:pt x="86099" y="28432"/>
                        </a:cubicBezTo>
                        <a:cubicBezTo>
                          <a:pt x="85813" y="29075"/>
                          <a:pt x="85956" y="29897"/>
                          <a:pt x="85206" y="29397"/>
                        </a:cubicBezTo>
                        <a:lnTo>
                          <a:pt x="85171" y="27468"/>
                        </a:lnTo>
                        <a:lnTo>
                          <a:pt x="86063" y="27789"/>
                        </a:lnTo>
                        <a:cubicBezTo>
                          <a:pt x="86135" y="26789"/>
                          <a:pt x="86206" y="25789"/>
                          <a:pt x="86171" y="24717"/>
                        </a:cubicBezTo>
                        <a:lnTo>
                          <a:pt x="85171" y="25289"/>
                        </a:lnTo>
                        <a:cubicBezTo>
                          <a:pt x="85492" y="23753"/>
                          <a:pt x="87171" y="22824"/>
                          <a:pt x="85206" y="21288"/>
                        </a:cubicBezTo>
                        <a:cubicBezTo>
                          <a:pt x="84170" y="20717"/>
                          <a:pt x="84206" y="23146"/>
                          <a:pt x="83456" y="21574"/>
                        </a:cubicBezTo>
                        <a:cubicBezTo>
                          <a:pt x="83492" y="19074"/>
                          <a:pt x="83349" y="15823"/>
                          <a:pt x="81884" y="12966"/>
                        </a:cubicBezTo>
                        <a:cubicBezTo>
                          <a:pt x="81027" y="13859"/>
                          <a:pt x="80634" y="13144"/>
                          <a:pt x="79955" y="12609"/>
                        </a:cubicBezTo>
                        <a:lnTo>
                          <a:pt x="80741" y="11930"/>
                        </a:lnTo>
                        <a:cubicBezTo>
                          <a:pt x="77670" y="10216"/>
                          <a:pt x="81777" y="9465"/>
                          <a:pt x="78563" y="7644"/>
                        </a:cubicBezTo>
                        <a:lnTo>
                          <a:pt x="79277" y="7358"/>
                        </a:lnTo>
                        <a:lnTo>
                          <a:pt x="77134" y="8287"/>
                        </a:lnTo>
                        <a:cubicBezTo>
                          <a:pt x="73562" y="8001"/>
                          <a:pt x="77134" y="5429"/>
                          <a:pt x="72776" y="5858"/>
                        </a:cubicBezTo>
                        <a:cubicBezTo>
                          <a:pt x="73955" y="6394"/>
                          <a:pt x="72097" y="8037"/>
                          <a:pt x="71026" y="7037"/>
                        </a:cubicBezTo>
                        <a:lnTo>
                          <a:pt x="71847" y="6322"/>
                        </a:lnTo>
                        <a:cubicBezTo>
                          <a:pt x="70990" y="6108"/>
                          <a:pt x="70562" y="6394"/>
                          <a:pt x="70169" y="5965"/>
                        </a:cubicBezTo>
                        <a:cubicBezTo>
                          <a:pt x="70847" y="5679"/>
                          <a:pt x="71062" y="4751"/>
                          <a:pt x="69811" y="4358"/>
                        </a:cubicBezTo>
                        <a:lnTo>
                          <a:pt x="71097" y="3572"/>
                        </a:lnTo>
                        <a:cubicBezTo>
                          <a:pt x="70061" y="3751"/>
                          <a:pt x="69097" y="4000"/>
                          <a:pt x="68168" y="4393"/>
                        </a:cubicBezTo>
                        <a:cubicBezTo>
                          <a:pt x="66775" y="2715"/>
                          <a:pt x="63811" y="3500"/>
                          <a:pt x="63382" y="2036"/>
                        </a:cubicBezTo>
                        <a:cubicBezTo>
                          <a:pt x="63346" y="1929"/>
                          <a:pt x="59846" y="929"/>
                          <a:pt x="59024" y="2500"/>
                        </a:cubicBezTo>
                        <a:cubicBezTo>
                          <a:pt x="59739" y="1572"/>
                          <a:pt x="57846" y="1107"/>
                          <a:pt x="58417" y="0"/>
                        </a:cubicBezTo>
                        <a:cubicBezTo>
                          <a:pt x="57524" y="1107"/>
                          <a:pt x="54988" y="2036"/>
                          <a:pt x="53988" y="1000"/>
                        </a:cubicBezTo>
                        <a:lnTo>
                          <a:pt x="54167" y="857"/>
                        </a:lnTo>
                        <a:cubicBezTo>
                          <a:pt x="50273" y="-36"/>
                          <a:pt x="48416" y="3286"/>
                          <a:pt x="45165" y="2465"/>
                        </a:cubicBezTo>
                        <a:cubicBezTo>
                          <a:pt x="45558" y="3608"/>
                          <a:pt x="43915" y="3322"/>
                          <a:pt x="44630" y="4751"/>
                        </a:cubicBezTo>
                        <a:cubicBezTo>
                          <a:pt x="42094" y="6894"/>
                          <a:pt x="38593" y="3072"/>
                          <a:pt x="38879" y="7930"/>
                        </a:cubicBezTo>
                        <a:cubicBezTo>
                          <a:pt x="37700" y="8537"/>
                          <a:pt x="37093" y="7251"/>
                          <a:pt x="36414" y="7215"/>
                        </a:cubicBezTo>
                        <a:lnTo>
                          <a:pt x="36629" y="6894"/>
                        </a:lnTo>
                        <a:cubicBezTo>
                          <a:pt x="34593" y="7858"/>
                          <a:pt x="33664" y="8215"/>
                          <a:pt x="31485" y="8858"/>
                        </a:cubicBezTo>
                        <a:cubicBezTo>
                          <a:pt x="30628" y="9680"/>
                          <a:pt x="31414" y="11823"/>
                          <a:pt x="29521" y="12073"/>
                        </a:cubicBezTo>
                        <a:cubicBezTo>
                          <a:pt x="29664" y="11037"/>
                          <a:pt x="29056" y="11501"/>
                          <a:pt x="28449" y="11787"/>
                        </a:cubicBezTo>
                        <a:cubicBezTo>
                          <a:pt x="28771" y="11466"/>
                          <a:pt x="28735" y="11109"/>
                          <a:pt x="27699" y="11001"/>
                        </a:cubicBezTo>
                        <a:cubicBezTo>
                          <a:pt x="27699" y="11323"/>
                          <a:pt x="27628" y="11537"/>
                          <a:pt x="27520" y="11751"/>
                        </a:cubicBezTo>
                        <a:cubicBezTo>
                          <a:pt x="27485" y="11680"/>
                          <a:pt x="27413" y="11680"/>
                          <a:pt x="27413" y="11573"/>
                        </a:cubicBezTo>
                        <a:cubicBezTo>
                          <a:pt x="26556" y="12394"/>
                          <a:pt x="26877" y="12537"/>
                          <a:pt x="27378" y="12394"/>
                        </a:cubicBezTo>
                        <a:cubicBezTo>
                          <a:pt x="27413" y="12537"/>
                          <a:pt x="27520" y="12644"/>
                          <a:pt x="27806" y="12787"/>
                        </a:cubicBezTo>
                        <a:cubicBezTo>
                          <a:pt x="26235" y="12323"/>
                          <a:pt x="25056" y="14430"/>
                          <a:pt x="24199" y="13216"/>
                        </a:cubicBezTo>
                        <a:cubicBezTo>
                          <a:pt x="21555" y="15288"/>
                          <a:pt x="20662" y="17931"/>
                          <a:pt x="19019" y="20003"/>
                        </a:cubicBezTo>
                        <a:cubicBezTo>
                          <a:pt x="18305" y="19574"/>
                          <a:pt x="18341" y="18645"/>
                          <a:pt x="18769" y="17931"/>
                        </a:cubicBezTo>
                        <a:lnTo>
                          <a:pt x="17483" y="19324"/>
                        </a:lnTo>
                        <a:cubicBezTo>
                          <a:pt x="16805" y="18431"/>
                          <a:pt x="17912" y="18145"/>
                          <a:pt x="18234" y="17609"/>
                        </a:cubicBezTo>
                        <a:cubicBezTo>
                          <a:pt x="15305" y="17574"/>
                          <a:pt x="15840" y="21896"/>
                          <a:pt x="12876" y="22324"/>
                        </a:cubicBezTo>
                        <a:lnTo>
                          <a:pt x="13090" y="23324"/>
                        </a:lnTo>
                        <a:lnTo>
                          <a:pt x="12876" y="23324"/>
                        </a:lnTo>
                        <a:cubicBezTo>
                          <a:pt x="13197" y="23682"/>
                          <a:pt x="13197" y="24503"/>
                          <a:pt x="13019" y="24896"/>
                        </a:cubicBezTo>
                        <a:cubicBezTo>
                          <a:pt x="12090" y="24432"/>
                          <a:pt x="11518" y="23217"/>
                          <a:pt x="10625" y="24110"/>
                        </a:cubicBezTo>
                        <a:cubicBezTo>
                          <a:pt x="9268" y="24110"/>
                          <a:pt x="8875" y="26396"/>
                          <a:pt x="8375" y="27682"/>
                        </a:cubicBezTo>
                        <a:cubicBezTo>
                          <a:pt x="8982" y="27325"/>
                          <a:pt x="9197" y="27861"/>
                          <a:pt x="9232" y="28325"/>
                        </a:cubicBezTo>
                        <a:cubicBezTo>
                          <a:pt x="8804" y="28789"/>
                          <a:pt x="7875" y="28325"/>
                          <a:pt x="7839" y="28968"/>
                        </a:cubicBezTo>
                        <a:lnTo>
                          <a:pt x="6875" y="28075"/>
                        </a:lnTo>
                        <a:cubicBezTo>
                          <a:pt x="7911" y="28789"/>
                          <a:pt x="6661" y="30147"/>
                          <a:pt x="6911" y="30718"/>
                        </a:cubicBezTo>
                        <a:cubicBezTo>
                          <a:pt x="5982" y="30290"/>
                          <a:pt x="6982" y="29432"/>
                          <a:pt x="6589" y="28825"/>
                        </a:cubicBezTo>
                        <a:cubicBezTo>
                          <a:pt x="4946" y="30682"/>
                          <a:pt x="5768" y="29754"/>
                          <a:pt x="4125" y="31611"/>
                        </a:cubicBezTo>
                        <a:cubicBezTo>
                          <a:pt x="3910" y="33254"/>
                          <a:pt x="5196" y="32326"/>
                          <a:pt x="5589" y="33576"/>
                        </a:cubicBezTo>
                        <a:cubicBezTo>
                          <a:pt x="4982" y="34576"/>
                          <a:pt x="4875" y="36040"/>
                          <a:pt x="3375" y="36433"/>
                        </a:cubicBezTo>
                        <a:lnTo>
                          <a:pt x="4518" y="36933"/>
                        </a:lnTo>
                        <a:cubicBezTo>
                          <a:pt x="3696" y="39112"/>
                          <a:pt x="2732" y="39969"/>
                          <a:pt x="874" y="40184"/>
                        </a:cubicBezTo>
                        <a:cubicBezTo>
                          <a:pt x="-1090" y="49220"/>
                          <a:pt x="553" y="52149"/>
                          <a:pt x="2874" y="52757"/>
                        </a:cubicBezTo>
                        <a:cubicBezTo>
                          <a:pt x="5196" y="53328"/>
                          <a:pt x="8054" y="51578"/>
                          <a:pt x="8054" y="51578"/>
                        </a:cubicBezTo>
                        <a:cubicBezTo>
                          <a:pt x="14376" y="48578"/>
                          <a:pt x="13947" y="43934"/>
                          <a:pt x="18376" y="3825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1" name="Graphic 511">
                  <a:extLst>
                    <a:ext uri="{FF2B5EF4-FFF2-40B4-BE49-F238E27FC236}">
                      <a16:creationId xmlns:a16="http://schemas.microsoft.com/office/drawing/2014/main" id="{82122A6E-EB8D-7947-8598-47E23A2C98EE}"/>
                    </a:ext>
                  </a:extLst>
                </p:cNvPr>
                <p:cNvGrpSpPr/>
                <p:nvPr/>
              </p:nvGrpSpPr>
              <p:grpSpPr>
                <a:xfrm>
                  <a:off x="7157929" y="2190670"/>
                  <a:ext cx="46177" cy="44037"/>
                  <a:chOff x="7157929" y="2190670"/>
                  <a:chExt cx="46177" cy="44037"/>
                </a:xfrm>
                <a:grpFill/>
              </p:grpSpPr>
              <p:sp>
                <p:nvSpPr>
                  <p:cNvPr id="272" name="Freeform 271">
                    <a:extLst>
                      <a:ext uri="{FF2B5EF4-FFF2-40B4-BE49-F238E27FC236}">
                        <a16:creationId xmlns:a16="http://schemas.microsoft.com/office/drawing/2014/main" id="{810B3057-C376-9848-A9A9-FE8E25CF89C9}"/>
                      </a:ext>
                    </a:extLst>
                  </p:cNvPr>
                  <p:cNvSpPr/>
                  <p:nvPr/>
                </p:nvSpPr>
                <p:spPr>
                  <a:xfrm>
                    <a:off x="7186902" y="2232386"/>
                    <a:ext cx="256" cy="428"/>
                  </a:xfrm>
                  <a:custGeom>
                    <a:avLst/>
                    <a:gdLst>
                      <a:gd name="connsiteX0" fmla="*/ 7 w 256"/>
                      <a:gd name="connsiteY0" fmla="*/ 429 h 428"/>
                      <a:gd name="connsiteX1" fmla="*/ 257 w 256"/>
                      <a:gd name="connsiteY1" fmla="*/ 0 h 428"/>
                      <a:gd name="connsiteX2" fmla="*/ 7 w 256"/>
                      <a:gd name="connsiteY2" fmla="*/ 429 h 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6" h="428">
                        <a:moveTo>
                          <a:pt x="7" y="429"/>
                        </a:moveTo>
                        <a:lnTo>
                          <a:pt x="257" y="0"/>
                        </a:lnTo>
                        <a:cubicBezTo>
                          <a:pt x="78" y="143"/>
                          <a:pt x="-29" y="322"/>
                          <a:pt x="7" y="429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3" name="Freeform 272">
                    <a:extLst>
                      <a:ext uri="{FF2B5EF4-FFF2-40B4-BE49-F238E27FC236}">
                        <a16:creationId xmlns:a16="http://schemas.microsoft.com/office/drawing/2014/main" id="{8822AEC6-E4AD-5346-BAB6-A71C94117075}"/>
                      </a:ext>
                    </a:extLst>
                  </p:cNvPr>
                  <p:cNvSpPr/>
                  <p:nvPr/>
                </p:nvSpPr>
                <p:spPr>
                  <a:xfrm>
                    <a:off x="7164406" y="2205239"/>
                    <a:ext cx="107" cy="35"/>
                  </a:xfrm>
                  <a:custGeom>
                    <a:avLst/>
                    <a:gdLst>
                      <a:gd name="connsiteX0" fmla="*/ 107 w 107"/>
                      <a:gd name="connsiteY0" fmla="*/ 0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107" y="0"/>
                        </a:moveTo>
                        <a:lnTo>
                          <a:pt x="0" y="36"/>
                        </a:lnTo>
                        <a:cubicBezTo>
                          <a:pt x="36" y="36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4" name="Freeform 273">
                    <a:extLst>
                      <a:ext uri="{FF2B5EF4-FFF2-40B4-BE49-F238E27FC236}">
                        <a16:creationId xmlns:a16="http://schemas.microsoft.com/office/drawing/2014/main" id="{357119FA-6D9C-4D46-B873-F9B12D20BD0B}"/>
                      </a:ext>
                    </a:extLst>
                  </p:cNvPr>
                  <p:cNvSpPr/>
                  <p:nvPr/>
                </p:nvSpPr>
                <p:spPr>
                  <a:xfrm>
                    <a:off x="7195767" y="2218027"/>
                    <a:ext cx="107" cy="71"/>
                  </a:xfrm>
                  <a:custGeom>
                    <a:avLst/>
                    <a:gdLst>
                      <a:gd name="connsiteX0" fmla="*/ 0 w 107"/>
                      <a:gd name="connsiteY0" fmla="*/ 72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5" name="Freeform 274">
                    <a:extLst>
                      <a:ext uri="{FF2B5EF4-FFF2-40B4-BE49-F238E27FC236}">
                        <a16:creationId xmlns:a16="http://schemas.microsoft.com/office/drawing/2014/main" id="{28525ADC-896E-7B40-B280-023AE1E7BDDB}"/>
                      </a:ext>
                    </a:extLst>
                  </p:cNvPr>
                  <p:cNvSpPr/>
                  <p:nvPr/>
                </p:nvSpPr>
                <p:spPr>
                  <a:xfrm>
                    <a:off x="7157929" y="2190670"/>
                    <a:ext cx="46177" cy="44037"/>
                  </a:xfrm>
                  <a:custGeom>
                    <a:avLst/>
                    <a:gdLst>
                      <a:gd name="connsiteX0" fmla="*/ 41196 w 46177"/>
                      <a:gd name="connsiteY0" fmla="*/ 33107 h 44037"/>
                      <a:gd name="connsiteX1" fmla="*/ 39803 w 46177"/>
                      <a:gd name="connsiteY1" fmla="*/ 28714 h 44037"/>
                      <a:gd name="connsiteX2" fmla="*/ 37838 w 46177"/>
                      <a:gd name="connsiteY2" fmla="*/ 27392 h 44037"/>
                      <a:gd name="connsiteX3" fmla="*/ 35873 w 46177"/>
                      <a:gd name="connsiteY3" fmla="*/ 27321 h 44037"/>
                      <a:gd name="connsiteX4" fmla="*/ 36588 w 46177"/>
                      <a:gd name="connsiteY4" fmla="*/ 26606 h 44037"/>
                      <a:gd name="connsiteX5" fmla="*/ 36124 w 46177"/>
                      <a:gd name="connsiteY5" fmla="*/ 26463 h 44037"/>
                      <a:gd name="connsiteX6" fmla="*/ 36374 w 46177"/>
                      <a:gd name="connsiteY6" fmla="*/ 26285 h 44037"/>
                      <a:gd name="connsiteX7" fmla="*/ 35445 w 46177"/>
                      <a:gd name="connsiteY7" fmla="*/ 26178 h 44037"/>
                      <a:gd name="connsiteX8" fmla="*/ 35695 w 46177"/>
                      <a:gd name="connsiteY8" fmla="*/ 26035 h 44037"/>
                      <a:gd name="connsiteX9" fmla="*/ 35409 w 46177"/>
                      <a:gd name="connsiteY9" fmla="*/ 25856 h 44037"/>
                      <a:gd name="connsiteX10" fmla="*/ 35766 w 46177"/>
                      <a:gd name="connsiteY10" fmla="*/ 25678 h 44037"/>
                      <a:gd name="connsiteX11" fmla="*/ 34552 w 46177"/>
                      <a:gd name="connsiteY11" fmla="*/ 24856 h 44037"/>
                      <a:gd name="connsiteX12" fmla="*/ 33587 w 46177"/>
                      <a:gd name="connsiteY12" fmla="*/ 25570 h 44037"/>
                      <a:gd name="connsiteX13" fmla="*/ 32766 w 46177"/>
                      <a:gd name="connsiteY13" fmla="*/ 23642 h 44037"/>
                      <a:gd name="connsiteX14" fmla="*/ 33016 w 46177"/>
                      <a:gd name="connsiteY14" fmla="*/ 23463 h 44037"/>
                      <a:gd name="connsiteX15" fmla="*/ 30730 w 46177"/>
                      <a:gd name="connsiteY15" fmla="*/ 21784 h 44037"/>
                      <a:gd name="connsiteX16" fmla="*/ 31444 w 46177"/>
                      <a:gd name="connsiteY16" fmla="*/ 21213 h 44037"/>
                      <a:gd name="connsiteX17" fmla="*/ 28480 w 46177"/>
                      <a:gd name="connsiteY17" fmla="*/ 22106 h 44037"/>
                      <a:gd name="connsiteX18" fmla="*/ 29623 w 46177"/>
                      <a:gd name="connsiteY18" fmla="*/ 20856 h 44037"/>
                      <a:gd name="connsiteX19" fmla="*/ 28051 w 46177"/>
                      <a:gd name="connsiteY19" fmla="*/ 21284 h 44037"/>
                      <a:gd name="connsiteX20" fmla="*/ 28444 w 46177"/>
                      <a:gd name="connsiteY20" fmla="*/ 21141 h 44037"/>
                      <a:gd name="connsiteX21" fmla="*/ 27694 w 46177"/>
                      <a:gd name="connsiteY21" fmla="*/ 20713 h 44037"/>
                      <a:gd name="connsiteX22" fmla="*/ 26194 w 46177"/>
                      <a:gd name="connsiteY22" fmla="*/ 21998 h 44037"/>
                      <a:gd name="connsiteX23" fmla="*/ 27444 w 46177"/>
                      <a:gd name="connsiteY23" fmla="*/ 20427 h 44037"/>
                      <a:gd name="connsiteX24" fmla="*/ 26122 w 46177"/>
                      <a:gd name="connsiteY24" fmla="*/ 21391 h 44037"/>
                      <a:gd name="connsiteX25" fmla="*/ 28480 w 46177"/>
                      <a:gd name="connsiteY25" fmla="*/ 17784 h 44037"/>
                      <a:gd name="connsiteX26" fmla="*/ 23515 w 46177"/>
                      <a:gd name="connsiteY26" fmla="*/ 12176 h 44037"/>
                      <a:gd name="connsiteX27" fmla="*/ 24372 w 46177"/>
                      <a:gd name="connsiteY27" fmla="*/ 11283 h 44037"/>
                      <a:gd name="connsiteX28" fmla="*/ 23086 w 46177"/>
                      <a:gd name="connsiteY28" fmla="*/ 11354 h 44037"/>
                      <a:gd name="connsiteX29" fmla="*/ 22300 w 46177"/>
                      <a:gd name="connsiteY29" fmla="*/ 11712 h 44037"/>
                      <a:gd name="connsiteX30" fmla="*/ 23015 w 46177"/>
                      <a:gd name="connsiteY30" fmla="*/ 10926 h 44037"/>
                      <a:gd name="connsiteX31" fmla="*/ 22158 w 46177"/>
                      <a:gd name="connsiteY31" fmla="*/ 11104 h 44037"/>
                      <a:gd name="connsiteX32" fmla="*/ 22800 w 46177"/>
                      <a:gd name="connsiteY32" fmla="*/ 10140 h 44037"/>
                      <a:gd name="connsiteX33" fmla="*/ 20300 w 46177"/>
                      <a:gd name="connsiteY33" fmla="*/ 8711 h 44037"/>
                      <a:gd name="connsiteX34" fmla="*/ 16657 w 46177"/>
                      <a:gd name="connsiteY34" fmla="*/ 6247 h 44037"/>
                      <a:gd name="connsiteX35" fmla="*/ 15228 w 46177"/>
                      <a:gd name="connsiteY35" fmla="*/ 1996 h 44037"/>
                      <a:gd name="connsiteX36" fmla="*/ 14692 w 46177"/>
                      <a:gd name="connsiteY36" fmla="*/ 2139 h 44037"/>
                      <a:gd name="connsiteX37" fmla="*/ 14442 w 46177"/>
                      <a:gd name="connsiteY37" fmla="*/ 1175 h 44037"/>
                      <a:gd name="connsiteX38" fmla="*/ 12478 w 46177"/>
                      <a:gd name="connsiteY38" fmla="*/ 103 h 44037"/>
                      <a:gd name="connsiteX39" fmla="*/ 8227 w 46177"/>
                      <a:gd name="connsiteY39" fmla="*/ 246 h 44037"/>
                      <a:gd name="connsiteX40" fmla="*/ 619 w 46177"/>
                      <a:gd name="connsiteY40" fmla="*/ 4746 h 44037"/>
                      <a:gd name="connsiteX41" fmla="*/ 226 w 46177"/>
                      <a:gd name="connsiteY41" fmla="*/ 4818 h 44037"/>
                      <a:gd name="connsiteX42" fmla="*/ 2048 w 46177"/>
                      <a:gd name="connsiteY42" fmla="*/ 7211 h 44037"/>
                      <a:gd name="connsiteX43" fmla="*/ 1726 w 46177"/>
                      <a:gd name="connsiteY43" fmla="*/ 8818 h 44037"/>
                      <a:gd name="connsiteX44" fmla="*/ 1548 w 46177"/>
                      <a:gd name="connsiteY44" fmla="*/ 8890 h 44037"/>
                      <a:gd name="connsiteX45" fmla="*/ 2762 w 46177"/>
                      <a:gd name="connsiteY45" fmla="*/ 10711 h 44037"/>
                      <a:gd name="connsiteX46" fmla="*/ 1905 w 46177"/>
                      <a:gd name="connsiteY46" fmla="*/ 11033 h 44037"/>
                      <a:gd name="connsiteX47" fmla="*/ 2119 w 46177"/>
                      <a:gd name="connsiteY47" fmla="*/ 12355 h 44037"/>
                      <a:gd name="connsiteX48" fmla="*/ 5763 w 46177"/>
                      <a:gd name="connsiteY48" fmla="*/ 13890 h 44037"/>
                      <a:gd name="connsiteX49" fmla="*/ 5441 w 46177"/>
                      <a:gd name="connsiteY49" fmla="*/ 14105 h 44037"/>
                      <a:gd name="connsiteX50" fmla="*/ 6798 w 46177"/>
                      <a:gd name="connsiteY50" fmla="*/ 14176 h 44037"/>
                      <a:gd name="connsiteX51" fmla="*/ 6548 w 46177"/>
                      <a:gd name="connsiteY51" fmla="*/ 14426 h 44037"/>
                      <a:gd name="connsiteX52" fmla="*/ 8191 w 46177"/>
                      <a:gd name="connsiteY52" fmla="*/ 14962 h 44037"/>
                      <a:gd name="connsiteX53" fmla="*/ 7513 w 46177"/>
                      <a:gd name="connsiteY53" fmla="*/ 15605 h 44037"/>
                      <a:gd name="connsiteX54" fmla="*/ 8191 w 46177"/>
                      <a:gd name="connsiteY54" fmla="*/ 16033 h 44037"/>
                      <a:gd name="connsiteX55" fmla="*/ 8156 w 46177"/>
                      <a:gd name="connsiteY55" fmla="*/ 15676 h 44037"/>
                      <a:gd name="connsiteX56" fmla="*/ 8977 w 46177"/>
                      <a:gd name="connsiteY56" fmla="*/ 16498 h 44037"/>
                      <a:gd name="connsiteX57" fmla="*/ 13014 w 46177"/>
                      <a:gd name="connsiteY57" fmla="*/ 14855 h 44037"/>
                      <a:gd name="connsiteX58" fmla="*/ 12371 w 46177"/>
                      <a:gd name="connsiteY58" fmla="*/ 15676 h 44037"/>
                      <a:gd name="connsiteX59" fmla="*/ 10942 w 46177"/>
                      <a:gd name="connsiteY59" fmla="*/ 16926 h 44037"/>
                      <a:gd name="connsiteX60" fmla="*/ 11299 w 46177"/>
                      <a:gd name="connsiteY60" fmla="*/ 17998 h 44037"/>
                      <a:gd name="connsiteX61" fmla="*/ 10549 w 46177"/>
                      <a:gd name="connsiteY61" fmla="*/ 18712 h 44037"/>
                      <a:gd name="connsiteX62" fmla="*/ 11835 w 46177"/>
                      <a:gd name="connsiteY62" fmla="*/ 19463 h 44037"/>
                      <a:gd name="connsiteX63" fmla="*/ 11692 w 46177"/>
                      <a:gd name="connsiteY63" fmla="*/ 20856 h 44037"/>
                      <a:gd name="connsiteX64" fmla="*/ 10799 w 46177"/>
                      <a:gd name="connsiteY64" fmla="*/ 21963 h 44037"/>
                      <a:gd name="connsiteX65" fmla="*/ 11870 w 46177"/>
                      <a:gd name="connsiteY65" fmla="*/ 21570 h 44037"/>
                      <a:gd name="connsiteX66" fmla="*/ 10799 w 46177"/>
                      <a:gd name="connsiteY66" fmla="*/ 22713 h 44037"/>
                      <a:gd name="connsiteX67" fmla="*/ 11585 w 46177"/>
                      <a:gd name="connsiteY67" fmla="*/ 24249 h 44037"/>
                      <a:gd name="connsiteX68" fmla="*/ 13621 w 46177"/>
                      <a:gd name="connsiteY68" fmla="*/ 23642 h 44037"/>
                      <a:gd name="connsiteX69" fmla="*/ 12442 w 46177"/>
                      <a:gd name="connsiteY69" fmla="*/ 24999 h 44037"/>
                      <a:gd name="connsiteX70" fmla="*/ 12513 w 46177"/>
                      <a:gd name="connsiteY70" fmla="*/ 24785 h 44037"/>
                      <a:gd name="connsiteX71" fmla="*/ 11656 w 46177"/>
                      <a:gd name="connsiteY71" fmla="*/ 25356 h 44037"/>
                      <a:gd name="connsiteX72" fmla="*/ 13049 w 46177"/>
                      <a:gd name="connsiteY72" fmla="*/ 25999 h 44037"/>
                      <a:gd name="connsiteX73" fmla="*/ 13692 w 46177"/>
                      <a:gd name="connsiteY73" fmla="*/ 25249 h 44037"/>
                      <a:gd name="connsiteX74" fmla="*/ 13835 w 46177"/>
                      <a:gd name="connsiteY74" fmla="*/ 25713 h 44037"/>
                      <a:gd name="connsiteX75" fmla="*/ 13085 w 46177"/>
                      <a:gd name="connsiteY75" fmla="*/ 26142 h 44037"/>
                      <a:gd name="connsiteX76" fmla="*/ 13085 w 46177"/>
                      <a:gd name="connsiteY76" fmla="*/ 26999 h 44037"/>
                      <a:gd name="connsiteX77" fmla="*/ 13871 w 46177"/>
                      <a:gd name="connsiteY77" fmla="*/ 26285 h 44037"/>
                      <a:gd name="connsiteX78" fmla="*/ 13656 w 46177"/>
                      <a:gd name="connsiteY78" fmla="*/ 27463 h 44037"/>
                      <a:gd name="connsiteX79" fmla="*/ 15085 w 46177"/>
                      <a:gd name="connsiteY79" fmla="*/ 26428 h 44037"/>
                      <a:gd name="connsiteX80" fmla="*/ 14335 w 46177"/>
                      <a:gd name="connsiteY80" fmla="*/ 29035 h 44037"/>
                      <a:gd name="connsiteX81" fmla="*/ 15621 w 46177"/>
                      <a:gd name="connsiteY81" fmla="*/ 28392 h 44037"/>
                      <a:gd name="connsiteX82" fmla="*/ 14799 w 46177"/>
                      <a:gd name="connsiteY82" fmla="*/ 29035 h 44037"/>
                      <a:gd name="connsiteX83" fmla="*/ 14335 w 46177"/>
                      <a:gd name="connsiteY83" fmla="*/ 30357 h 44037"/>
                      <a:gd name="connsiteX84" fmla="*/ 13728 w 46177"/>
                      <a:gd name="connsiteY84" fmla="*/ 30750 h 44037"/>
                      <a:gd name="connsiteX85" fmla="*/ 15585 w 46177"/>
                      <a:gd name="connsiteY85" fmla="*/ 29571 h 44037"/>
                      <a:gd name="connsiteX86" fmla="*/ 16621 w 46177"/>
                      <a:gd name="connsiteY86" fmla="*/ 29892 h 44037"/>
                      <a:gd name="connsiteX87" fmla="*/ 18228 w 46177"/>
                      <a:gd name="connsiteY87" fmla="*/ 28928 h 44037"/>
                      <a:gd name="connsiteX88" fmla="*/ 17371 w 46177"/>
                      <a:gd name="connsiteY88" fmla="*/ 29464 h 44037"/>
                      <a:gd name="connsiteX89" fmla="*/ 17907 w 46177"/>
                      <a:gd name="connsiteY89" fmla="*/ 29464 h 44037"/>
                      <a:gd name="connsiteX90" fmla="*/ 16978 w 46177"/>
                      <a:gd name="connsiteY90" fmla="*/ 30392 h 44037"/>
                      <a:gd name="connsiteX91" fmla="*/ 15871 w 46177"/>
                      <a:gd name="connsiteY91" fmla="*/ 31000 h 44037"/>
                      <a:gd name="connsiteX92" fmla="*/ 17621 w 46177"/>
                      <a:gd name="connsiteY92" fmla="*/ 30250 h 44037"/>
                      <a:gd name="connsiteX93" fmla="*/ 17300 w 46177"/>
                      <a:gd name="connsiteY93" fmla="*/ 31750 h 44037"/>
                      <a:gd name="connsiteX94" fmla="*/ 18514 w 46177"/>
                      <a:gd name="connsiteY94" fmla="*/ 31964 h 44037"/>
                      <a:gd name="connsiteX95" fmla="*/ 16585 w 46177"/>
                      <a:gd name="connsiteY95" fmla="*/ 33536 h 44037"/>
                      <a:gd name="connsiteX96" fmla="*/ 17836 w 46177"/>
                      <a:gd name="connsiteY96" fmla="*/ 33857 h 44037"/>
                      <a:gd name="connsiteX97" fmla="*/ 17693 w 46177"/>
                      <a:gd name="connsiteY97" fmla="*/ 33893 h 44037"/>
                      <a:gd name="connsiteX98" fmla="*/ 19121 w 46177"/>
                      <a:gd name="connsiteY98" fmla="*/ 35536 h 44037"/>
                      <a:gd name="connsiteX99" fmla="*/ 20979 w 46177"/>
                      <a:gd name="connsiteY99" fmla="*/ 34536 h 44037"/>
                      <a:gd name="connsiteX100" fmla="*/ 23300 w 46177"/>
                      <a:gd name="connsiteY100" fmla="*/ 34964 h 44037"/>
                      <a:gd name="connsiteX101" fmla="*/ 22622 w 46177"/>
                      <a:gd name="connsiteY101" fmla="*/ 36357 h 44037"/>
                      <a:gd name="connsiteX102" fmla="*/ 22336 w 46177"/>
                      <a:gd name="connsiteY102" fmla="*/ 36429 h 44037"/>
                      <a:gd name="connsiteX103" fmla="*/ 23586 w 46177"/>
                      <a:gd name="connsiteY103" fmla="*/ 37572 h 44037"/>
                      <a:gd name="connsiteX104" fmla="*/ 25801 w 46177"/>
                      <a:gd name="connsiteY104" fmla="*/ 36893 h 44037"/>
                      <a:gd name="connsiteX105" fmla="*/ 25408 w 46177"/>
                      <a:gd name="connsiteY105" fmla="*/ 37536 h 44037"/>
                      <a:gd name="connsiteX106" fmla="*/ 24658 w 46177"/>
                      <a:gd name="connsiteY106" fmla="*/ 38286 h 44037"/>
                      <a:gd name="connsiteX107" fmla="*/ 25194 w 46177"/>
                      <a:gd name="connsiteY107" fmla="*/ 38036 h 44037"/>
                      <a:gd name="connsiteX108" fmla="*/ 25015 w 46177"/>
                      <a:gd name="connsiteY108" fmla="*/ 38179 h 44037"/>
                      <a:gd name="connsiteX109" fmla="*/ 25622 w 46177"/>
                      <a:gd name="connsiteY109" fmla="*/ 37822 h 44037"/>
                      <a:gd name="connsiteX110" fmla="*/ 26015 w 46177"/>
                      <a:gd name="connsiteY110" fmla="*/ 37429 h 44037"/>
                      <a:gd name="connsiteX111" fmla="*/ 25515 w 46177"/>
                      <a:gd name="connsiteY111" fmla="*/ 39072 h 44037"/>
                      <a:gd name="connsiteX112" fmla="*/ 28908 w 46177"/>
                      <a:gd name="connsiteY112" fmla="*/ 39108 h 44037"/>
                      <a:gd name="connsiteX113" fmla="*/ 27408 w 46177"/>
                      <a:gd name="connsiteY113" fmla="*/ 40072 h 44037"/>
                      <a:gd name="connsiteX114" fmla="*/ 27980 w 46177"/>
                      <a:gd name="connsiteY114" fmla="*/ 40251 h 44037"/>
                      <a:gd name="connsiteX115" fmla="*/ 27015 w 46177"/>
                      <a:gd name="connsiteY115" fmla="*/ 40501 h 44037"/>
                      <a:gd name="connsiteX116" fmla="*/ 28480 w 46177"/>
                      <a:gd name="connsiteY116" fmla="*/ 41858 h 44037"/>
                      <a:gd name="connsiteX117" fmla="*/ 29230 w 46177"/>
                      <a:gd name="connsiteY117" fmla="*/ 41358 h 44037"/>
                      <a:gd name="connsiteX118" fmla="*/ 29158 w 46177"/>
                      <a:gd name="connsiteY118" fmla="*/ 41501 h 44037"/>
                      <a:gd name="connsiteX119" fmla="*/ 30266 w 46177"/>
                      <a:gd name="connsiteY119" fmla="*/ 40822 h 44037"/>
                      <a:gd name="connsiteX120" fmla="*/ 28873 w 46177"/>
                      <a:gd name="connsiteY120" fmla="*/ 42572 h 44037"/>
                      <a:gd name="connsiteX121" fmla="*/ 30337 w 46177"/>
                      <a:gd name="connsiteY121" fmla="*/ 42715 h 44037"/>
                      <a:gd name="connsiteX122" fmla="*/ 31087 w 46177"/>
                      <a:gd name="connsiteY122" fmla="*/ 41965 h 44037"/>
                      <a:gd name="connsiteX123" fmla="*/ 30980 w 46177"/>
                      <a:gd name="connsiteY123" fmla="*/ 42608 h 44037"/>
                      <a:gd name="connsiteX124" fmla="*/ 30016 w 46177"/>
                      <a:gd name="connsiteY124" fmla="*/ 43501 h 44037"/>
                      <a:gd name="connsiteX125" fmla="*/ 31730 w 46177"/>
                      <a:gd name="connsiteY125" fmla="*/ 42572 h 44037"/>
                      <a:gd name="connsiteX126" fmla="*/ 30373 w 46177"/>
                      <a:gd name="connsiteY126" fmla="*/ 43430 h 44037"/>
                      <a:gd name="connsiteX127" fmla="*/ 31159 w 46177"/>
                      <a:gd name="connsiteY127" fmla="*/ 44037 h 44037"/>
                      <a:gd name="connsiteX128" fmla="*/ 33016 w 46177"/>
                      <a:gd name="connsiteY128" fmla="*/ 42501 h 44037"/>
                      <a:gd name="connsiteX129" fmla="*/ 33945 w 46177"/>
                      <a:gd name="connsiteY129" fmla="*/ 42966 h 44037"/>
                      <a:gd name="connsiteX130" fmla="*/ 34766 w 46177"/>
                      <a:gd name="connsiteY130" fmla="*/ 42108 h 44037"/>
                      <a:gd name="connsiteX131" fmla="*/ 35302 w 46177"/>
                      <a:gd name="connsiteY131" fmla="*/ 43394 h 44037"/>
                      <a:gd name="connsiteX132" fmla="*/ 44696 w 46177"/>
                      <a:gd name="connsiteY132" fmla="*/ 39036 h 44037"/>
                      <a:gd name="connsiteX133" fmla="*/ 46089 w 46177"/>
                      <a:gd name="connsiteY133" fmla="*/ 36036 h 44037"/>
                      <a:gd name="connsiteX134" fmla="*/ 41196 w 46177"/>
                      <a:gd name="connsiteY134" fmla="*/ 33107 h 4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46177" h="44037">
                        <a:moveTo>
                          <a:pt x="41196" y="33107"/>
                        </a:moveTo>
                        <a:cubicBezTo>
                          <a:pt x="40303" y="31285"/>
                          <a:pt x="41624" y="29357"/>
                          <a:pt x="39803" y="28714"/>
                        </a:cubicBezTo>
                        <a:cubicBezTo>
                          <a:pt x="39410" y="27999"/>
                          <a:pt x="38481" y="27749"/>
                          <a:pt x="37838" y="27392"/>
                        </a:cubicBezTo>
                        <a:cubicBezTo>
                          <a:pt x="36231" y="28249"/>
                          <a:pt x="37267" y="26713"/>
                          <a:pt x="35873" y="27321"/>
                        </a:cubicBezTo>
                        <a:lnTo>
                          <a:pt x="36588" y="26606"/>
                        </a:lnTo>
                        <a:cubicBezTo>
                          <a:pt x="36124" y="26821"/>
                          <a:pt x="35731" y="26892"/>
                          <a:pt x="36124" y="26463"/>
                        </a:cubicBezTo>
                        <a:lnTo>
                          <a:pt x="36374" y="26285"/>
                        </a:lnTo>
                        <a:cubicBezTo>
                          <a:pt x="35659" y="26606"/>
                          <a:pt x="35802" y="26035"/>
                          <a:pt x="35445" y="26178"/>
                        </a:cubicBezTo>
                        <a:lnTo>
                          <a:pt x="35695" y="26035"/>
                        </a:lnTo>
                        <a:lnTo>
                          <a:pt x="35409" y="25856"/>
                        </a:lnTo>
                        <a:lnTo>
                          <a:pt x="35766" y="25678"/>
                        </a:lnTo>
                        <a:cubicBezTo>
                          <a:pt x="34838" y="25749"/>
                          <a:pt x="34516" y="25392"/>
                          <a:pt x="34552" y="24856"/>
                        </a:cubicBezTo>
                        <a:lnTo>
                          <a:pt x="33587" y="25570"/>
                        </a:lnTo>
                        <a:cubicBezTo>
                          <a:pt x="34159" y="24034"/>
                          <a:pt x="31909" y="25249"/>
                          <a:pt x="32766" y="23642"/>
                        </a:cubicBezTo>
                        <a:lnTo>
                          <a:pt x="33016" y="23463"/>
                        </a:lnTo>
                        <a:cubicBezTo>
                          <a:pt x="29801" y="24499"/>
                          <a:pt x="33838" y="20856"/>
                          <a:pt x="30730" y="21784"/>
                        </a:cubicBezTo>
                        <a:cubicBezTo>
                          <a:pt x="31123" y="21677"/>
                          <a:pt x="31194" y="21355"/>
                          <a:pt x="31444" y="21213"/>
                        </a:cubicBezTo>
                        <a:cubicBezTo>
                          <a:pt x="30873" y="21034"/>
                          <a:pt x="30409" y="20713"/>
                          <a:pt x="28480" y="22106"/>
                        </a:cubicBezTo>
                        <a:cubicBezTo>
                          <a:pt x="28301" y="21784"/>
                          <a:pt x="28908" y="21427"/>
                          <a:pt x="29623" y="20856"/>
                        </a:cubicBezTo>
                        <a:cubicBezTo>
                          <a:pt x="28765" y="21463"/>
                          <a:pt x="28265" y="21498"/>
                          <a:pt x="28051" y="21284"/>
                        </a:cubicBezTo>
                        <a:lnTo>
                          <a:pt x="28444" y="21141"/>
                        </a:lnTo>
                        <a:lnTo>
                          <a:pt x="27694" y="20713"/>
                        </a:lnTo>
                        <a:lnTo>
                          <a:pt x="26194" y="21998"/>
                        </a:lnTo>
                        <a:cubicBezTo>
                          <a:pt x="26408" y="21320"/>
                          <a:pt x="28087" y="20498"/>
                          <a:pt x="27444" y="20427"/>
                        </a:cubicBezTo>
                        <a:lnTo>
                          <a:pt x="26122" y="21391"/>
                        </a:lnTo>
                        <a:cubicBezTo>
                          <a:pt x="26051" y="20748"/>
                          <a:pt x="27837" y="18962"/>
                          <a:pt x="28480" y="17784"/>
                        </a:cubicBezTo>
                        <a:cubicBezTo>
                          <a:pt x="27551" y="15391"/>
                          <a:pt x="23086" y="16069"/>
                          <a:pt x="23515" y="12176"/>
                        </a:cubicBezTo>
                        <a:lnTo>
                          <a:pt x="24372" y="11283"/>
                        </a:lnTo>
                        <a:cubicBezTo>
                          <a:pt x="25694" y="10068"/>
                          <a:pt x="21907" y="12497"/>
                          <a:pt x="23086" y="11354"/>
                        </a:cubicBezTo>
                        <a:lnTo>
                          <a:pt x="22300" y="11712"/>
                        </a:lnTo>
                        <a:cubicBezTo>
                          <a:pt x="22479" y="11426"/>
                          <a:pt x="22622" y="11104"/>
                          <a:pt x="23015" y="10926"/>
                        </a:cubicBezTo>
                        <a:cubicBezTo>
                          <a:pt x="22908" y="10676"/>
                          <a:pt x="22658" y="10890"/>
                          <a:pt x="22158" y="11104"/>
                        </a:cubicBezTo>
                        <a:lnTo>
                          <a:pt x="22800" y="10140"/>
                        </a:lnTo>
                        <a:cubicBezTo>
                          <a:pt x="22765" y="8818"/>
                          <a:pt x="20622" y="9676"/>
                          <a:pt x="20300" y="8711"/>
                        </a:cubicBezTo>
                        <a:cubicBezTo>
                          <a:pt x="21157" y="6282"/>
                          <a:pt x="18264" y="6282"/>
                          <a:pt x="16657" y="6247"/>
                        </a:cubicBezTo>
                        <a:cubicBezTo>
                          <a:pt x="13478" y="6675"/>
                          <a:pt x="18264" y="1139"/>
                          <a:pt x="15228" y="1996"/>
                        </a:cubicBezTo>
                        <a:cubicBezTo>
                          <a:pt x="15442" y="1853"/>
                          <a:pt x="14871" y="2032"/>
                          <a:pt x="14692" y="2139"/>
                        </a:cubicBezTo>
                        <a:cubicBezTo>
                          <a:pt x="14585" y="1782"/>
                          <a:pt x="14549" y="1460"/>
                          <a:pt x="14442" y="1175"/>
                        </a:cubicBezTo>
                        <a:cubicBezTo>
                          <a:pt x="14407" y="1103"/>
                          <a:pt x="14228" y="282"/>
                          <a:pt x="12478" y="103"/>
                        </a:cubicBezTo>
                        <a:cubicBezTo>
                          <a:pt x="11585" y="-4"/>
                          <a:pt x="10227" y="-111"/>
                          <a:pt x="8227" y="246"/>
                        </a:cubicBezTo>
                        <a:cubicBezTo>
                          <a:pt x="6298" y="639"/>
                          <a:pt x="3477" y="1532"/>
                          <a:pt x="619" y="4746"/>
                        </a:cubicBezTo>
                        <a:lnTo>
                          <a:pt x="226" y="4818"/>
                        </a:lnTo>
                        <a:cubicBezTo>
                          <a:pt x="-274" y="6389"/>
                          <a:pt x="-60" y="7318"/>
                          <a:pt x="2048" y="7211"/>
                        </a:cubicBezTo>
                        <a:cubicBezTo>
                          <a:pt x="-60" y="8390"/>
                          <a:pt x="2298" y="8211"/>
                          <a:pt x="1726" y="8818"/>
                        </a:cubicBezTo>
                        <a:lnTo>
                          <a:pt x="1548" y="8890"/>
                        </a:lnTo>
                        <a:cubicBezTo>
                          <a:pt x="3512" y="8604"/>
                          <a:pt x="976" y="10961"/>
                          <a:pt x="2762" y="10711"/>
                        </a:cubicBezTo>
                        <a:cubicBezTo>
                          <a:pt x="2584" y="10783"/>
                          <a:pt x="2012" y="11140"/>
                          <a:pt x="1905" y="11033"/>
                        </a:cubicBezTo>
                        <a:cubicBezTo>
                          <a:pt x="2441" y="11319"/>
                          <a:pt x="3262" y="11533"/>
                          <a:pt x="2119" y="12355"/>
                        </a:cubicBezTo>
                        <a:cubicBezTo>
                          <a:pt x="3084" y="13140"/>
                          <a:pt x="3584" y="14783"/>
                          <a:pt x="5763" y="13890"/>
                        </a:cubicBezTo>
                        <a:lnTo>
                          <a:pt x="5441" y="14105"/>
                        </a:lnTo>
                        <a:cubicBezTo>
                          <a:pt x="6870" y="13426"/>
                          <a:pt x="5941" y="14355"/>
                          <a:pt x="6798" y="14176"/>
                        </a:cubicBezTo>
                        <a:cubicBezTo>
                          <a:pt x="6691" y="14319"/>
                          <a:pt x="6620" y="14390"/>
                          <a:pt x="6548" y="14426"/>
                        </a:cubicBezTo>
                        <a:cubicBezTo>
                          <a:pt x="7941" y="13747"/>
                          <a:pt x="7513" y="15140"/>
                          <a:pt x="8191" y="14962"/>
                        </a:cubicBezTo>
                        <a:lnTo>
                          <a:pt x="7513" y="15605"/>
                        </a:lnTo>
                        <a:lnTo>
                          <a:pt x="8191" y="16033"/>
                        </a:lnTo>
                        <a:lnTo>
                          <a:pt x="8156" y="15676"/>
                        </a:lnTo>
                        <a:cubicBezTo>
                          <a:pt x="10120" y="14033"/>
                          <a:pt x="7370" y="17212"/>
                          <a:pt x="8977" y="16498"/>
                        </a:cubicBezTo>
                        <a:cubicBezTo>
                          <a:pt x="9084" y="17105"/>
                          <a:pt x="13585" y="13605"/>
                          <a:pt x="13014" y="14855"/>
                        </a:cubicBezTo>
                        <a:cubicBezTo>
                          <a:pt x="14049" y="14212"/>
                          <a:pt x="11442" y="16033"/>
                          <a:pt x="12371" y="15676"/>
                        </a:cubicBezTo>
                        <a:cubicBezTo>
                          <a:pt x="11406" y="16605"/>
                          <a:pt x="11656" y="16141"/>
                          <a:pt x="10942" y="16926"/>
                        </a:cubicBezTo>
                        <a:cubicBezTo>
                          <a:pt x="11656" y="16748"/>
                          <a:pt x="10335" y="18284"/>
                          <a:pt x="11299" y="17998"/>
                        </a:cubicBezTo>
                        <a:lnTo>
                          <a:pt x="10549" y="18712"/>
                        </a:lnTo>
                        <a:cubicBezTo>
                          <a:pt x="12335" y="17819"/>
                          <a:pt x="10263" y="20427"/>
                          <a:pt x="11835" y="19463"/>
                        </a:cubicBezTo>
                        <a:cubicBezTo>
                          <a:pt x="12835" y="19284"/>
                          <a:pt x="9799" y="21820"/>
                          <a:pt x="11692" y="20856"/>
                        </a:cubicBezTo>
                        <a:lnTo>
                          <a:pt x="10799" y="21963"/>
                        </a:lnTo>
                        <a:cubicBezTo>
                          <a:pt x="10799" y="22284"/>
                          <a:pt x="12192" y="20927"/>
                          <a:pt x="11870" y="21570"/>
                        </a:cubicBezTo>
                        <a:cubicBezTo>
                          <a:pt x="11192" y="22141"/>
                          <a:pt x="11549" y="22284"/>
                          <a:pt x="10799" y="22713"/>
                        </a:cubicBezTo>
                        <a:cubicBezTo>
                          <a:pt x="10085" y="24034"/>
                          <a:pt x="13014" y="22284"/>
                          <a:pt x="11585" y="24249"/>
                        </a:cubicBezTo>
                        <a:cubicBezTo>
                          <a:pt x="13049" y="23356"/>
                          <a:pt x="12513" y="24320"/>
                          <a:pt x="13621" y="23642"/>
                        </a:cubicBezTo>
                        <a:cubicBezTo>
                          <a:pt x="13049" y="24106"/>
                          <a:pt x="14049" y="24427"/>
                          <a:pt x="12442" y="24999"/>
                        </a:cubicBezTo>
                        <a:cubicBezTo>
                          <a:pt x="12299" y="25035"/>
                          <a:pt x="12299" y="24963"/>
                          <a:pt x="12513" y="24785"/>
                        </a:cubicBezTo>
                        <a:lnTo>
                          <a:pt x="11656" y="25356"/>
                        </a:lnTo>
                        <a:cubicBezTo>
                          <a:pt x="10406" y="26928"/>
                          <a:pt x="13014" y="25427"/>
                          <a:pt x="13049" y="25999"/>
                        </a:cubicBezTo>
                        <a:cubicBezTo>
                          <a:pt x="13228" y="25678"/>
                          <a:pt x="13049" y="25570"/>
                          <a:pt x="13692" y="25249"/>
                        </a:cubicBezTo>
                        <a:lnTo>
                          <a:pt x="13835" y="25713"/>
                        </a:lnTo>
                        <a:lnTo>
                          <a:pt x="13085" y="26142"/>
                        </a:lnTo>
                        <a:lnTo>
                          <a:pt x="13085" y="26999"/>
                        </a:lnTo>
                        <a:lnTo>
                          <a:pt x="13871" y="26285"/>
                        </a:lnTo>
                        <a:cubicBezTo>
                          <a:pt x="13621" y="26892"/>
                          <a:pt x="12228" y="28071"/>
                          <a:pt x="13656" y="27463"/>
                        </a:cubicBezTo>
                        <a:cubicBezTo>
                          <a:pt x="14442" y="27106"/>
                          <a:pt x="14621" y="26356"/>
                          <a:pt x="15085" y="26428"/>
                        </a:cubicBezTo>
                        <a:cubicBezTo>
                          <a:pt x="14764" y="27213"/>
                          <a:pt x="14264" y="28392"/>
                          <a:pt x="14335" y="29035"/>
                        </a:cubicBezTo>
                        <a:cubicBezTo>
                          <a:pt x="15264" y="28285"/>
                          <a:pt x="15335" y="28428"/>
                          <a:pt x="15621" y="28392"/>
                        </a:cubicBezTo>
                        <a:lnTo>
                          <a:pt x="14799" y="29035"/>
                        </a:lnTo>
                        <a:cubicBezTo>
                          <a:pt x="16300" y="28642"/>
                          <a:pt x="13085" y="30571"/>
                          <a:pt x="14335" y="30357"/>
                        </a:cubicBezTo>
                        <a:lnTo>
                          <a:pt x="13728" y="30750"/>
                        </a:lnTo>
                        <a:lnTo>
                          <a:pt x="15585" y="29571"/>
                        </a:lnTo>
                        <a:cubicBezTo>
                          <a:pt x="17550" y="28785"/>
                          <a:pt x="14014" y="31071"/>
                          <a:pt x="16621" y="29892"/>
                        </a:cubicBezTo>
                        <a:cubicBezTo>
                          <a:pt x="16335" y="29821"/>
                          <a:pt x="18407" y="28428"/>
                          <a:pt x="18228" y="28928"/>
                        </a:cubicBezTo>
                        <a:lnTo>
                          <a:pt x="17371" y="29464"/>
                        </a:lnTo>
                        <a:cubicBezTo>
                          <a:pt x="17621" y="29464"/>
                          <a:pt x="18014" y="29249"/>
                          <a:pt x="17907" y="29464"/>
                        </a:cubicBezTo>
                        <a:cubicBezTo>
                          <a:pt x="17407" y="29714"/>
                          <a:pt x="16693" y="30285"/>
                          <a:pt x="16978" y="30392"/>
                        </a:cubicBezTo>
                        <a:lnTo>
                          <a:pt x="15871" y="31000"/>
                        </a:lnTo>
                        <a:lnTo>
                          <a:pt x="17621" y="30250"/>
                        </a:lnTo>
                        <a:cubicBezTo>
                          <a:pt x="16943" y="31178"/>
                          <a:pt x="18371" y="30785"/>
                          <a:pt x="17300" y="31750"/>
                        </a:cubicBezTo>
                        <a:cubicBezTo>
                          <a:pt x="17300" y="31750"/>
                          <a:pt x="17157" y="32750"/>
                          <a:pt x="18514" y="31964"/>
                        </a:cubicBezTo>
                        <a:cubicBezTo>
                          <a:pt x="17657" y="32393"/>
                          <a:pt x="17586" y="32964"/>
                          <a:pt x="16585" y="33536"/>
                        </a:cubicBezTo>
                        <a:cubicBezTo>
                          <a:pt x="17586" y="33036"/>
                          <a:pt x="18621" y="33000"/>
                          <a:pt x="17836" y="33857"/>
                        </a:cubicBezTo>
                        <a:lnTo>
                          <a:pt x="17693" y="33893"/>
                        </a:lnTo>
                        <a:cubicBezTo>
                          <a:pt x="17193" y="35250"/>
                          <a:pt x="19836" y="34107"/>
                          <a:pt x="19121" y="35536"/>
                        </a:cubicBezTo>
                        <a:cubicBezTo>
                          <a:pt x="20086" y="34822"/>
                          <a:pt x="19764" y="35500"/>
                          <a:pt x="20979" y="34536"/>
                        </a:cubicBezTo>
                        <a:cubicBezTo>
                          <a:pt x="22693" y="34286"/>
                          <a:pt x="19229" y="37465"/>
                          <a:pt x="23300" y="34964"/>
                        </a:cubicBezTo>
                        <a:cubicBezTo>
                          <a:pt x="23765" y="35143"/>
                          <a:pt x="22693" y="36036"/>
                          <a:pt x="22622" y="36357"/>
                        </a:cubicBezTo>
                        <a:lnTo>
                          <a:pt x="22336" y="36429"/>
                        </a:lnTo>
                        <a:cubicBezTo>
                          <a:pt x="23158" y="36893"/>
                          <a:pt x="23336" y="37036"/>
                          <a:pt x="23586" y="37572"/>
                        </a:cubicBezTo>
                        <a:cubicBezTo>
                          <a:pt x="24158" y="37536"/>
                          <a:pt x="25908" y="36179"/>
                          <a:pt x="25801" y="36893"/>
                        </a:cubicBezTo>
                        <a:cubicBezTo>
                          <a:pt x="25015" y="37322"/>
                          <a:pt x="25265" y="37393"/>
                          <a:pt x="25408" y="37536"/>
                        </a:cubicBezTo>
                        <a:cubicBezTo>
                          <a:pt x="25229" y="37536"/>
                          <a:pt x="24944" y="37715"/>
                          <a:pt x="24658" y="38286"/>
                        </a:cubicBezTo>
                        <a:cubicBezTo>
                          <a:pt x="24908" y="38143"/>
                          <a:pt x="25051" y="38072"/>
                          <a:pt x="25194" y="38036"/>
                        </a:cubicBezTo>
                        <a:cubicBezTo>
                          <a:pt x="25158" y="38072"/>
                          <a:pt x="25086" y="38108"/>
                          <a:pt x="25015" y="38179"/>
                        </a:cubicBezTo>
                        <a:cubicBezTo>
                          <a:pt x="25444" y="38215"/>
                          <a:pt x="25622" y="38001"/>
                          <a:pt x="25622" y="37822"/>
                        </a:cubicBezTo>
                        <a:cubicBezTo>
                          <a:pt x="25729" y="37750"/>
                          <a:pt x="25872" y="37608"/>
                          <a:pt x="26015" y="37429"/>
                        </a:cubicBezTo>
                        <a:cubicBezTo>
                          <a:pt x="25336" y="38393"/>
                          <a:pt x="26658" y="38072"/>
                          <a:pt x="25515" y="39072"/>
                        </a:cubicBezTo>
                        <a:cubicBezTo>
                          <a:pt x="26408" y="39536"/>
                          <a:pt x="27980" y="39001"/>
                          <a:pt x="28908" y="39108"/>
                        </a:cubicBezTo>
                        <a:cubicBezTo>
                          <a:pt x="28373" y="39679"/>
                          <a:pt x="27765" y="40037"/>
                          <a:pt x="27408" y="40072"/>
                        </a:cubicBezTo>
                        <a:lnTo>
                          <a:pt x="27980" y="40251"/>
                        </a:lnTo>
                        <a:cubicBezTo>
                          <a:pt x="27158" y="41001"/>
                          <a:pt x="27301" y="40465"/>
                          <a:pt x="27015" y="40501"/>
                        </a:cubicBezTo>
                        <a:cubicBezTo>
                          <a:pt x="26087" y="42180"/>
                          <a:pt x="29230" y="40215"/>
                          <a:pt x="28480" y="41858"/>
                        </a:cubicBezTo>
                        <a:lnTo>
                          <a:pt x="29230" y="41358"/>
                        </a:lnTo>
                        <a:lnTo>
                          <a:pt x="29158" y="41501"/>
                        </a:lnTo>
                        <a:cubicBezTo>
                          <a:pt x="29516" y="41180"/>
                          <a:pt x="30087" y="40858"/>
                          <a:pt x="30266" y="40822"/>
                        </a:cubicBezTo>
                        <a:cubicBezTo>
                          <a:pt x="29623" y="41572"/>
                          <a:pt x="28623" y="42358"/>
                          <a:pt x="28873" y="42572"/>
                        </a:cubicBezTo>
                        <a:cubicBezTo>
                          <a:pt x="28373" y="43430"/>
                          <a:pt x="29730" y="42787"/>
                          <a:pt x="30337" y="42715"/>
                        </a:cubicBezTo>
                        <a:cubicBezTo>
                          <a:pt x="30337" y="42465"/>
                          <a:pt x="30766" y="42144"/>
                          <a:pt x="31087" y="41965"/>
                        </a:cubicBezTo>
                        <a:cubicBezTo>
                          <a:pt x="31230" y="42073"/>
                          <a:pt x="30587" y="42787"/>
                          <a:pt x="30980" y="42608"/>
                        </a:cubicBezTo>
                        <a:lnTo>
                          <a:pt x="30016" y="43501"/>
                        </a:lnTo>
                        <a:cubicBezTo>
                          <a:pt x="30873" y="42608"/>
                          <a:pt x="31302" y="42894"/>
                          <a:pt x="31730" y="42572"/>
                        </a:cubicBezTo>
                        <a:cubicBezTo>
                          <a:pt x="31087" y="43287"/>
                          <a:pt x="30944" y="42966"/>
                          <a:pt x="30373" y="43430"/>
                        </a:cubicBezTo>
                        <a:cubicBezTo>
                          <a:pt x="30909" y="43823"/>
                          <a:pt x="30623" y="43644"/>
                          <a:pt x="31159" y="44037"/>
                        </a:cubicBezTo>
                        <a:cubicBezTo>
                          <a:pt x="32123" y="43644"/>
                          <a:pt x="32052" y="43144"/>
                          <a:pt x="33016" y="42501"/>
                        </a:cubicBezTo>
                        <a:cubicBezTo>
                          <a:pt x="33409" y="42572"/>
                          <a:pt x="34302" y="42180"/>
                          <a:pt x="33945" y="42966"/>
                        </a:cubicBezTo>
                        <a:lnTo>
                          <a:pt x="34766" y="42108"/>
                        </a:lnTo>
                        <a:cubicBezTo>
                          <a:pt x="35838" y="41965"/>
                          <a:pt x="35981" y="42322"/>
                          <a:pt x="35302" y="43394"/>
                        </a:cubicBezTo>
                        <a:cubicBezTo>
                          <a:pt x="40374" y="42073"/>
                          <a:pt x="43267" y="40608"/>
                          <a:pt x="44696" y="39036"/>
                        </a:cubicBezTo>
                        <a:cubicBezTo>
                          <a:pt x="46125" y="37500"/>
                          <a:pt x="46089" y="36036"/>
                          <a:pt x="46089" y="36036"/>
                        </a:cubicBezTo>
                        <a:cubicBezTo>
                          <a:pt x="46768" y="32821"/>
                          <a:pt x="43374" y="34143"/>
                          <a:pt x="41196" y="33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2" name="Graphic 511">
                  <a:extLst>
                    <a:ext uri="{FF2B5EF4-FFF2-40B4-BE49-F238E27FC236}">
                      <a16:creationId xmlns:a16="http://schemas.microsoft.com/office/drawing/2014/main" id="{CF7ED114-6C1C-A14B-9E33-2D116500351F}"/>
                    </a:ext>
                  </a:extLst>
                </p:cNvPr>
                <p:cNvGrpSpPr/>
                <p:nvPr/>
              </p:nvGrpSpPr>
              <p:grpSpPr>
                <a:xfrm>
                  <a:off x="7268393" y="2080509"/>
                  <a:ext cx="54261" cy="23079"/>
                  <a:chOff x="7268393" y="2080509"/>
                  <a:chExt cx="54261" cy="23079"/>
                </a:xfrm>
                <a:grpFill/>
              </p:grpSpPr>
              <p:sp>
                <p:nvSpPr>
                  <p:cNvPr id="268" name="Freeform 267">
                    <a:extLst>
                      <a:ext uri="{FF2B5EF4-FFF2-40B4-BE49-F238E27FC236}">
                        <a16:creationId xmlns:a16="http://schemas.microsoft.com/office/drawing/2014/main" id="{754EDB94-8397-6D46-823B-9562E652D535}"/>
                      </a:ext>
                    </a:extLst>
                  </p:cNvPr>
                  <p:cNvSpPr/>
                  <p:nvPr/>
                </p:nvSpPr>
                <p:spPr>
                  <a:xfrm>
                    <a:off x="7276313" y="2085903"/>
                    <a:ext cx="142" cy="500"/>
                  </a:xfrm>
                  <a:custGeom>
                    <a:avLst/>
                    <a:gdLst>
                      <a:gd name="connsiteX0" fmla="*/ 0 w 142"/>
                      <a:gd name="connsiteY0" fmla="*/ 0 h 500"/>
                      <a:gd name="connsiteX1" fmla="*/ 143 w 142"/>
                      <a:gd name="connsiteY1" fmla="*/ 500 h 500"/>
                      <a:gd name="connsiteX2" fmla="*/ 0 w 142"/>
                      <a:gd name="connsiteY2" fmla="*/ 0 h 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500">
                        <a:moveTo>
                          <a:pt x="0" y="0"/>
                        </a:moveTo>
                        <a:lnTo>
                          <a:pt x="143" y="500"/>
                        </a:lnTo>
                        <a:cubicBezTo>
                          <a:pt x="143" y="250"/>
                          <a:pt x="107" y="7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9" name="Freeform 268">
                    <a:extLst>
                      <a:ext uri="{FF2B5EF4-FFF2-40B4-BE49-F238E27FC236}">
                        <a16:creationId xmlns:a16="http://schemas.microsoft.com/office/drawing/2014/main" id="{92745756-3179-8A4D-8BEA-1196201D687E}"/>
                      </a:ext>
                    </a:extLst>
                  </p:cNvPr>
                  <p:cNvSpPr/>
                  <p:nvPr/>
                </p:nvSpPr>
                <p:spPr>
                  <a:xfrm>
                    <a:off x="7311389" y="2083367"/>
                    <a:ext cx="35" cy="107"/>
                  </a:xfrm>
                  <a:custGeom>
                    <a:avLst/>
                    <a:gdLst>
                      <a:gd name="connsiteX0" fmla="*/ 0 w 35"/>
                      <a:gd name="connsiteY0" fmla="*/ 107 h 107"/>
                      <a:gd name="connsiteX1" fmla="*/ 36 w 35"/>
                      <a:gd name="connsiteY1" fmla="*/ 0 h 107"/>
                      <a:gd name="connsiteX2" fmla="*/ 0 w 3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0" y="107"/>
                        </a:moveTo>
                        <a:lnTo>
                          <a:pt x="36" y="0"/>
                        </a:lnTo>
                        <a:cubicBezTo>
                          <a:pt x="0" y="71"/>
                          <a:pt x="0" y="107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0" name="Freeform 269">
                    <a:extLst>
                      <a:ext uri="{FF2B5EF4-FFF2-40B4-BE49-F238E27FC236}">
                        <a16:creationId xmlns:a16="http://schemas.microsoft.com/office/drawing/2014/main" id="{9C2EE9CD-E813-5042-ACDE-DFA5CB20E1F3}"/>
                      </a:ext>
                    </a:extLst>
                  </p:cNvPr>
                  <p:cNvSpPr/>
                  <p:nvPr/>
                </p:nvSpPr>
                <p:spPr>
                  <a:xfrm>
                    <a:off x="7281492" y="2102405"/>
                    <a:ext cx="35" cy="143"/>
                  </a:xfrm>
                  <a:custGeom>
                    <a:avLst/>
                    <a:gdLst>
                      <a:gd name="connsiteX0" fmla="*/ 36 w 35"/>
                      <a:gd name="connsiteY0" fmla="*/ 0 h 143"/>
                      <a:gd name="connsiteX1" fmla="*/ 36 w 35"/>
                      <a:gd name="connsiteY1" fmla="*/ 0 h 143"/>
                      <a:gd name="connsiteX2" fmla="*/ 0 w 35"/>
                      <a:gd name="connsiteY2" fmla="*/ 143 h 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3">
                        <a:moveTo>
                          <a:pt x="36" y="0"/>
                        </a:moveTo>
                        <a:lnTo>
                          <a:pt x="36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1" name="Freeform 270">
                    <a:extLst>
                      <a:ext uri="{FF2B5EF4-FFF2-40B4-BE49-F238E27FC236}">
                        <a16:creationId xmlns:a16="http://schemas.microsoft.com/office/drawing/2014/main" id="{B533CF54-C46A-2040-A481-1A9EE6D25EE0}"/>
                      </a:ext>
                    </a:extLst>
                  </p:cNvPr>
                  <p:cNvSpPr/>
                  <p:nvPr/>
                </p:nvSpPr>
                <p:spPr>
                  <a:xfrm>
                    <a:off x="7268393" y="2080509"/>
                    <a:ext cx="54261" cy="23079"/>
                  </a:xfrm>
                  <a:custGeom>
                    <a:avLst/>
                    <a:gdLst>
                      <a:gd name="connsiteX0" fmla="*/ 5956 w 54261"/>
                      <a:gd name="connsiteY0" fmla="*/ 20467 h 23079"/>
                      <a:gd name="connsiteX1" fmla="*/ 10206 w 54261"/>
                      <a:gd name="connsiteY1" fmla="*/ 22503 h 23079"/>
                      <a:gd name="connsiteX2" fmla="*/ 13135 w 54261"/>
                      <a:gd name="connsiteY2" fmla="*/ 21931 h 23079"/>
                      <a:gd name="connsiteX3" fmla="*/ 14921 w 54261"/>
                      <a:gd name="connsiteY3" fmla="*/ 20431 h 23079"/>
                      <a:gd name="connsiteX4" fmla="*/ 15135 w 54261"/>
                      <a:gd name="connsiteY4" fmla="*/ 21431 h 23079"/>
                      <a:gd name="connsiteX5" fmla="*/ 15742 w 54261"/>
                      <a:gd name="connsiteY5" fmla="*/ 21110 h 23079"/>
                      <a:gd name="connsiteX6" fmla="*/ 15742 w 54261"/>
                      <a:gd name="connsiteY6" fmla="*/ 21396 h 23079"/>
                      <a:gd name="connsiteX7" fmla="*/ 16457 w 54261"/>
                      <a:gd name="connsiteY7" fmla="*/ 20717 h 23079"/>
                      <a:gd name="connsiteX8" fmla="*/ 16457 w 54261"/>
                      <a:gd name="connsiteY8" fmla="*/ 21003 h 23079"/>
                      <a:gd name="connsiteX9" fmla="*/ 16778 w 54261"/>
                      <a:gd name="connsiteY9" fmla="*/ 20860 h 23079"/>
                      <a:gd name="connsiteX10" fmla="*/ 16743 w 54261"/>
                      <a:gd name="connsiteY10" fmla="*/ 21288 h 23079"/>
                      <a:gd name="connsiteX11" fmla="*/ 18171 w 54261"/>
                      <a:gd name="connsiteY11" fmla="*/ 20788 h 23079"/>
                      <a:gd name="connsiteX12" fmla="*/ 18100 w 54261"/>
                      <a:gd name="connsiteY12" fmla="*/ 19574 h 23079"/>
                      <a:gd name="connsiteX13" fmla="*/ 20279 w 54261"/>
                      <a:gd name="connsiteY13" fmla="*/ 19967 h 23079"/>
                      <a:gd name="connsiteX14" fmla="*/ 20279 w 54261"/>
                      <a:gd name="connsiteY14" fmla="*/ 20253 h 23079"/>
                      <a:gd name="connsiteX15" fmla="*/ 23136 w 54261"/>
                      <a:gd name="connsiteY15" fmla="*/ 19217 h 23079"/>
                      <a:gd name="connsiteX16" fmla="*/ 23243 w 54261"/>
                      <a:gd name="connsiteY16" fmla="*/ 20145 h 23079"/>
                      <a:gd name="connsiteX17" fmla="*/ 24101 w 54261"/>
                      <a:gd name="connsiteY17" fmla="*/ 17145 h 23079"/>
                      <a:gd name="connsiteX18" fmla="*/ 24601 w 54261"/>
                      <a:gd name="connsiteY18" fmla="*/ 18788 h 23079"/>
                      <a:gd name="connsiteX19" fmla="*/ 25065 w 54261"/>
                      <a:gd name="connsiteY19" fmla="*/ 17181 h 23079"/>
                      <a:gd name="connsiteX20" fmla="*/ 24958 w 54261"/>
                      <a:gd name="connsiteY20" fmla="*/ 17610 h 23079"/>
                      <a:gd name="connsiteX21" fmla="*/ 25779 w 54261"/>
                      <a:gd name="connsiteY21" fmla="*/ 17145 h 23079"/>
                      <a:gd name="connsiteX22" fmla="*/ 25387 w 54261"/>
                      <a:gd name="connsiteY22" fmla="*/ 15216 h 23079"/>
                      <a:gd name="connsiteX23" fmla="*/ 26137 w 54261"/>
                      <a:gd name="connsiteY23" fmla="*/ 17074 h 23079"/>
                      <a:gd name="connsiteX24" fmla="*/ 25922 w 54261"/>
                      <a:gd name="connsiteY24" fmla="*/ 15466 h 23079"/>
                      <a:gd name="connsiteX25" fmla="*/ 28065 w 54261"/>
                      <a:gd name="connsiteY25" fmla="*/ 19217 h 23079"/>
                      <a:gd name="connsiteX26" fmla="*/ 31745 w 54261"/>
                      <a:gd name="connsiteY26" fmla="*/ 17431 h 23079"/>
                      <a:gd name="connsiteX27" fmla="*/ 34602 w 54261"/>
                      <a:gd name="connsiteY27" fmla="*/ 17502 h 23079"/>
                      <a:gd name="connsiteX28" fmla="*/ 34816 w 54261"/>
                      <a:gd name="connsiteY28" fmla="*/ 18717 h 23079"/>
                      <a:gd name="connsiteX29" fmla="*/ 35245 w 54261"/>
                      <a:gd name="connsiteY29" fmla="*/ 17645 h 23079"/>
                      <a:gd name="connsiteX30" fmla="*/ 35388 w 54261"/>
                      <a:gd name="connsiteY30" fmla="*/ 16824 h 23079"/>
                      <a:gd name="connsiteX31" fmla="*/ 35566 w 54261"/>
                      <a:gd name="connsiteY31" fmla="*/ 17895 h 23079"/>
                      <a:gd name="connsiteX32" fmla="*/ 35852 w 54261"/>
                      <a:gd name="connsiteY32" fmla="*/ 17109 h 23079"/>
                      <a:gd name="connsiteX33" fmla="*/ 36174 w 54261"/>
                      <a:gd name="connsiteY33" fmla="*/ 18217 h 23079"/>
                      <a:gd name="connsiteX34" fmla="*/ 38424 w 54261"/>
                      <a:gd name="connsiteY34" fmla="*/ 17216 h 23079"/>
                      <a:gd name="connsiteX35" fmla="*/ 42639 w 54261"/>
                      <a:gd name="connsiteY35" fmla="*/ 16073 h 23079"/>
                      <a:gd name="connsiteX36" fmla="*/ 48068 w 54261"/>
                      <a:gd name="connsiteY36" fmla="*/ 17502 h 23079"/>
                      <a:gd name="connsiteX37" fmla="*/ 48282 w 54261"/>
                      <a:gd name="connsiteY37" fmla="*/ 16966 h 23079"/>
                      <a:gd name="connsiteX38" fmla="*/ 49961 w 54261"/>
                      <a:gd name="connsiteY38" fmla="*/ 17252 h 23079"/>
                      <a:gd name="connsiteX39" fmla="*/ 53319 w 54261"/>
                      <a:gd name="connsiteY39" fmla="*/ 15752 h 23079"/>
                      <a:gd name="connsiteX40" fmla="*/ 51961 w 54261"/>
                      <a:gd name="connsiteY40" fmla="*/ 3072 h 23079"/>
                      <a:gd name="connsiteX41" fmla="*/ 51997 w 54261"/>
                      <a:gd name="connsiteY41" fmla="*/ 2679 h 23079"/>
                      <a:gd name="connsiteX42" fmla="*/ 49961 w 54261"/>
                      <a:gd name="connsiteY42" fmla="*/ 3465 h 23079"/>
                      <a:gd name="connsiteX43" fmla="*/ 49032 w 54261"/>
                      <a:gd name="connsiteY43" fmla="*/ 2429 h 23079"/>
                      <a:gd name="connsiteX44" fmla="*/ 49068 w 54261"/>
                      <a:gd name="connsiteY44" fmla="*/ 2215 h 23079"/>
                      <a:gd name="connsiteX45" fmla="*/ 47425 w 54261"/>
                      <a:gd name="connsiteY45" fmla="*/ 2322 h 23079"/>
                      <a:gd name="connsiteX46" fmla="*/ 47604 w 54261"/>
                      <a:gd name="connsiteY46" fmla="*/ 1429 h 23079"/>
                      <a:gd name="connsiteX47" fmla="*/ 46675 w 54261"/>
                      <a:gd name="connsiteY47" fmla="*/ 857 h 23079"/>
                      <a:gd name="connsiteX48" fmla="*/ 43782 w 54261"/>
                      <a:gd name="connsiteY48" fmla="*/ 2786 h 23079"/>
                      <a:gd name="connsiteX49" fmla="*/ 43817 w 54261"/>
                      <a:gd name="connsiteY49" fmla="*/ 2393 h 23079"/>
                      <a:gd name="connsiteX50" fmla="*/ 42960 w 54261"/>
                      <a:gd name="connsiteY50" fmla="*/ 3393 h 23079"/>
                      <a:gd name="connsiteX51" fmla="*/ 42924 w 54261"/>
                      <a:gd name="connsiteY51" fmla="*/ 3036 h 23079"/>
                      <a:gd name="connsiteX52" fmla="*/ 41496 w 54261"/>
                      <a:gd name="connsiteY52" fmla="*/ 3929 h 23079"/>
                      <a:gd name="connsiteX53" fmla="*/ 41460 w 54261"/>
                      <a:gd name="connsiteY53" fmla="*/ 3000 h 23079"/>
                      <a:gd name="connsiteX54" fmla="*/ 40710 w 54261"/>
                      <a:gd name="connsiteY54" fmla="*/ 3215 h 23079"/>
                      <a:gd name="connsiteX55" fmla="*/ 40996 w 54261"/>
                      <a:gd name="connsiteY55" fmla="*/ 3393 h 23079"/>
                      <a:gd name="connsiteX56" fmla="*/ 39853 w 54261"/>
                      <a:gd name="connsiteY56" fmla="*/ 3465 h 23079"/>
                      <a:gd name="connsiteX57" fmla="*/ 38424 w 54261"/>
                      <a:gd name="connsiteY57" fmla="*/ 7573 h 23079"/>
                      <a:gd name="connsiteX58" fmla="*/ 38210 w 54261"/>
                      <a:gd name="connsiteY58" fmla="*/ 6537 h 23079"/>
                      <a:gd name="connsiteX59" fmla="*/ 38210 w 54261"/>
                      <a:gd name="connsiteY59" fmla="*/ 4644 h 23079"/>
                      <a:gd name="connsiteX60" fmla="*/ 37102 w 54261"/>
                      <a:gd name="connsiteY60" fmla="*/ 4251 h 23079"/>
                      <a:gd name="connsiteX61" fmla="*/ 37031 w 54261"/>
                      <a:gd name="connsiteY61" fmla="*/ 3215 h 23079"/>
                      <a:gd name="connsiteX62" fmla="*/ 35459 w 54261"/>
                      <a:gd name="connsiteY62" fmla="*/ 3751 h 23079"/>
                      <a:gd name="connsiteX63" fmla="*/ 34245 w 54261"/>
                      <a:gd name="connsiteY63" fmla="*/ 2786 h 23079"/>
                      <a:gd name="connsiteX64" fmla="*/ 33816 w 54261"/>
                      <a:gd name="connsiteY64" fmla="*/ 1393 h 23079"/>
                      <a:gd name="connsiteX65" fmla="*/ 33388 w 54261"/>
                      <a:gd name="connsiteY65" fmla="*/ 2500 h 23079"/>
                      <a:gd name="connsiteX66" fmla="*/ 32995 w 54261"/>
                      <a:gd name="connsiteY66" fmla="*/ 1000 h 23079"/>
                      <a:gd name="connsiteX67" fmla="*/ 30316 w 54261"/>
                      <a:gd name="connsiteY67" fmla="*/ 1000 h 23079"/>
                      <a:gd name="connsiteX68" fmla="*/ 29744 w 54261"/>
                      <a:gd name="connsiteY68" fmla="*/ 3108 h 23079"/>
                      <a:gd name="connsiteX69" fmla="*/ 28958 w 54261"/>
                      <a:gd name="connsiteY69" fmla="*/ 1465 h 23079"/>
                      <a:gd name="connsiteX70" fmla="*/ 29137 w 54261"/>
                      <a:gd name="connsiteY70" fmla="*/ 1607 h 23079"/>
                      <a:gd name="connsiteX71" fmla="*/ 29030 w 54261"/>
                      <a:gd name="connsiteY71" fmla="*/ 572 h 23079"/>
                      <a:gd name="connsiteX72" fmla="*/ 27673 w 54261"/>
                      <a:gd name="connsiteY72" fmla="*/ 1607 h 23079"/>
                      <a:gd name="connsiteX73" fmla="*/ 28030 w 54261"/>
                      <a:gd name="connsiteY73" fmla="*/ 2500 h 23079"/>
                      <a:gd name="connsiteX74" fmla="*/ 27637 w 54261"/>
                      <a:gd name="connsiteY74" fmla="*/ 2429 h 23079"/>
                      <a:gd name="connsiteX75" fmla="*/ 27530 w 54261"/>
                      <a:gd name="connsiteY75" fmla="*/ 1572 h 23079"/>
                      <a:gd name="connsiteX76" fmla="*/ 26887 w 54261"/>
                      <a:gd name="connsiteY76" fmla="*/ 1179 h 23079"/>
                      <a:gd name="connsiteX77" fmla="*/ 27173 w 54261"/>
                      <a:gd name="connsiteY77" fmla="*/ 2215 h 23079"/>
                      <a:gd name="connsiteX78" fmla="*/ 26351 w 54261"/>
                      <a:gd name="connsiteY78" fmla="*/ 1500 h 23079"/>
                      <a:gd name="connsiteX79" fmla="*/ 26601 w 54261"/>
                      <a:gd name="connsiteY79" fmla="*/ 3251 h 23079"/>
                      <a:gd name="connsiteX80" fmla="*/ 24887 w 54261"/>
                      <a:gd name="connsiteY80" fmla="*/ 1357 h 23079"/>
                      <a:gd name="connsiteX81" fmla="*/ 24851 w 54261"/>
                      <a:gd name="connsiteY81" fmla="*/ 2786 h 23079"/>
                      <a:gd name="connsiteX82" fmla="*/ 24708 w 54261"/>
                      <a:gd name="connsiteY82" fmla="*/ 1750 h 23079"/>
                      <a:gd name="connsiteX83" fmla="*/ 23886 w 54261"/>
                      <a:gd name="connsiteY83" fmla="*/ 714 h 23079"/>
                      <a:gd name="connsiteX84" fmla="*/ 23851 w 54261"/>
                      <a:gd name="connsiteY84" fmla="*/ 0 h 23079"/>
                      <a:gd name="connsiteX85" fmla="*/ 23958 w 54261"/>
                      <a:gd name="connsiteY85" fmla="*/ 2179 h 23079"/>
                      <a:gd name="connsiteX86" fmla="*/ 23243 w 54261"/>
                      <a:gd name="connsiteY86" fmla="*/ 2929 h 23079"/>
                      <a:gd name="connsiteX87" fmla="*/ 23243 w 54261"/>
                      <a:gd name="connsiteY87" fmla="*/ 4786 h 23079"/>
                      <a:gd name="connsiteX88" fmla="*/ 23208 w 54261"/>
                      <a:gd name="connsiteY88" fmla="*/ 3786 h 23079"/>
                      <a:gd name="connsiteX89" fmla="*/ 22958 w 54261"/>
                      <a:gd name="connsiteY89" fmla="*/ 4251 h 23079"/>
                      <a:gd name="connsiteX90" fmla="*/ 22672 w 54261"/>
                      <a:gd name="connsiteY90" fmla="*/ 2965 h 23079"/>
                      <a:gd name="connsiteX91" fmla="*/ 22708 w 54261"/>
                      <a:gd name="connsiteY91" fmla="*/ 1715 h 23079"/>
                      <a:gd name="connsiteX92" fmla="*/ 22493 w 54261"/>
                      <a:gd name="connsiteY92" fmla="*/ 3608 h 23079"/>
                      <a:gd name="connsiteX93" fmla="*/ 21493 w 54261"/>
                      <a:gd name="connsiteY93" fmla="*/ 2536 h 23079"/>
                      <a:gd name="connsiteX94" fmla="*/ 20707 w 54261"/>
                      <a:gd name="connsiteY94" fmla="*/ 3429 h 23079"/>
                      <a:gd name="connsiteX95" fmla="*/ 20457 w 54261"/>
                      <a:gd name="connsiteY95" fmla="*/ 964 h 23079"/>
                      <a:gd name="connsiteX96" fmla="*/ 19600 w 54261"/>
                      <a:gd name="connsiteY96" fmla="*/ 1822 h 23079"/>
                      <a:gd name="connsiteX97" fmla="*/ 19636 w 54261"/>
                      <a:gd name="connsiteY97" fmla="*/ 1679 h 23079"/>
                      <a:gd name="connsiteX98" fmla="*/ 17636 w 54261"/>
                      <a:gd name="connsiteY98" fmla="*/ 1929 h 23079"/>
                      <a:gd name="connsiteX99" fmla="*/ 17421 w 54261"/>
                      <a:gd name="connsiteY99" fmla="*/ 4036 h 23079"/>
                      <a:gd name="connsiteX100" fmla="*/ 15814 w 54261"/>
                      <a:gd name="connsiteY100" fmla="*/ 5679 h 23079"/>
                      <a:gd name="connsiteX101" fmla="*/ 15207 w 54261"/>
                      <a:gd name="connsiteY101" fmla="*/ 4322 h 23079"/>
                      <a:gd name="connsiteX102" fmla="*/ 15278 w 54261"/>
                      <a:gd name="connsiteY102" fmla="*/ 4072 h 23079"/>
                      <a:gd name="connsiteX103" fmla="*/ 13957 w 54261"/>
                      <a:gd name="connsiteY103" fmla="*/ 4394 h 23079"/>
                      <a:gd name="connsiteX104" fmla="*/ 13242 w 54261"/>
                      <a:gd name="connsiteY104" fmla="*/ 6537 h 23079"/>
                      <a:gd name="connsiteX105" fmla="*/ 13064 w 54261"/>
                      <a:gd name="connsiteY105" fmla="*/ 5822 h 23079"/>
                      <a:gd name="connsiteX106" fmla="*/ 12992 w 54261"/>
                      <a:gd name="connsiteY106" fmla="*/ 4751 h 23079"/>
                      <a:gd name="connsiteX107" fmla="*/ 12849 w 54261"/>
                      <a:gd name="connsiteY107" fmla="*/ 5322 h 23079"/>
                      <a:gd name="connsiteX108" fmla="*/ 12849 w 54261"/>
                      <a:gd name="connsiteY108" fmla="*/ 5108 h 23079"/>
                      <a:gd name="connsiteX109" fmla="*/ 12742 w 54261"/>
                      <a:gd name="connsiteY109" fmla="*/ 5822 h 23079"/>
                      <a:gd name="connsiteX110" fmla="*/ 12778 w 54261"/>
                      <a:gd name="connsiteY110" fmla="*/ 6358 h 23079"/>
                      <a:gd name="connsiteX111" fmla="*/ 11956 w 54261"/>
                      <a:gd name="connsiteY111" fmla="*/ 4894 h 23079"/>
                      <a:gd name="connsiteX112" fmla="*/ 9813 w 54261"/>
                      <a:gd name="connsiteY112" fmla="*/ 7358 h 23079"/>
                      <a:gd name="connsiteX113" fmla="*/ 10135 w 54261"/>
                      <a:gd name="connsiteY113" fmla="*/ 5572 h 23079"/>
                      <a:gd name="connsiteX114" fmla="*/ 9635 w 54261"/>
                      <a:gd name="connsiteY114" fmla="*/ 5858 h 23079"/>
                      <a:gd name="connsiteX115" fmla="*/ 10099 w 54261"/>
                      <a:gd name="connsiteY115" fmla="*/ 5001 h 23079"/>
                      <a:gd name="connsiteX116" fmla="*/ 8206 w 54261"/>
                      <a:gd name="connsiteY116" fmla="*/ 5108 h 23079"/>
                      <a:gd name="connsiteX117" fmla="*/ 8027 w 54261"/>
                      <a:gd name="connsiteY117" fmla="*/ 6001 h 23079"/>
                      <a:gd name="connsiteX118" fmla="*/ 7991 w 54261"/>
                      <a:gd name="connsiteY118" fmla="*/ 5858 h 23079"/>
                      <a:gd name="connsiteX119" fmla="*/ 7706 w 54261"/>
                      <a:gd name="connsiteY119" fmla="*/ 7108 h 23079"/>
                      <a:gd name="connsiteX120" fmla="*/ 7420 w 54261"/>
                      <a:gd name="connsiteY120" fmla="*/ 4894 h 23079"/>
                      <a:gd name="connsiteX121" fmla="*/ 6277 w 54261"/>
                      <a:gd name="connsiteY121" fmla="*/ 5858 h 23079"/>
                      <a:gd name="connsiteX122" fmla="*/ 6313 w 54261"/>
                      <a:gd name="connsiteY122" fmla="*/ 6929 h 23079"/>
                      <a:gd name="connsiteX123" fmla="*/ 5920 w 54261"/>
                      <a:gd name="connsiteY123" fmla="*/ 6394 h 23079"/>
                      <a:gd name="connsiteX124" fmla="*/ 5920 w 54261"/>
                      <a:gd name="connsiteY124" fmla="*/ 5072 h 23079"/>
                      <a:gd name="connsiteX125" fmla="*/ 5384 w 54261"/>
                      <a:gd name="connsiteY125" fmla="*/ 6929 h 23079"/>
                      <a:gd name="connsiteX126" fmla="*/ 5741 w 54261"/>
                      <a:gd name="connsiteY126" fmla="*/ 5358 h 23079"/>
                      <a:gd name="connsiteX127" fmla="*/ 4670 w 54261"/>
                      <a:gd name="connsiteY127" fmla="*/ 5537 h 23079"/>
                      <a:gd name="connsiteX128" fmla="*/ 4527 w 54261"/>
                      <a:gd name="connsiteY128" fmla="*/ 7930 h 23079"/>
                      <a:gd name="connsiteX129" fmla="*/ 3491 w 54261"/>
                      <a:gd name="connsiteY129" fmla="*/ 8287 h 23079"/>
                      <a:gd name="connsiteX130" fmla="*/ 3598 w 54261"/>
                      <a:gd name="connsiteY130" fmla="*/ 9466 h 23079"/>
                      <a:gd name="connsiteX131" fmla="*/ 2205 w 54261"/>
                      <a:gd name="connsiteY131" fmla="*/ 9037 h 23079"/>
                      <a:gd name="connsiteX132" fmla="*/ 133 w 54261"/>
                      <a:gd name="connsiteY132" fmla="*/ 19145 h 23079"/>
                      <a:gd name="connsiteX133" fmla="*/ 1312 w 54261"/>
                      <a:gd name="connsiteY133" fmla="*/ 22074 h 23079"/>
                      <a:gd name="connsiteX134" fmla="*/ 5956 w 54261"/>
                      <a:gd name="connsiteY134" fmla="*/ 20467 h 23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54261" h="23079">
                        <a:moveTo>
                          <a:pt x="5956" y="20467"/>
                        </a:moveTo>
                        <a:cubicBezTo>
                          <a:pt x="7777" y="21074"/>
                          <a:pt x="8242" y="23360"/>
                          <a:pt x="10206" y="22503"/>
                        </a:cubicBezTo>
                        <a:cubicBezTo>
                          <a:pt x="11135" y="22717"/>
                          <a:pt x="12171" y="22181"/>
                          <a:pt x="13135" y="21931"/>
                        </a:cubicBezTo>
                        <a:cubicBezTo>
                          <a:pt x="13599" y="20145"/>
                          <a:pt x="14385" y="21896"/>
                          <a:pt x="14921" y="20431"/>
                        </a:cubicBezTo>
                        <a:lnTo>
                          <a:pt x="15135" y="21431"/>
                        </a:lnTo>
                        <a:cubicBezTo>
                          <a:pt x="15314" y="20931"/>
                          <a:pt x="15528" y="20574"/>
                          <a:pt x="15742" y="21110"/>
                        </a:cubicBezTo>
                        <a:lnTo>
                          <a:pt x="15742" y="21396"/>
                        </a:lnTo>
                        <a:cubicBezTo>
                          <a:pt x="16028" y="20646"/>
                          <a:pt x="16350" y="21074"/>
                          <a:pt x="16457" y="20717"/>
                        </a:cubicBezTo>
                        <a:lnTo>
                          <a:pt x="16457" y="21003"/>
                        </a:lnTo>
                        <a:lnTo>
                          <a:pt x="16778" y="20860"/>
                        </a:lnTo>
                        <a:lnTo>
                          <a:pt x="16743" y="21288"/>
                        </a:lnTo>
                        <a:cubicBezTo>
                          <a:pt x="17207" y="20467"/>
                          <a:pt x="17707" y="20395"/>
                          <a:pt x="18171" y="20788"/>
                        </a:cubicBezTo>
                        <a:lnTo>
                          <a:pt x="18100" y="19574"/>
                        </a:lnTo>
                        <a:cubicBezTo>
                          <a:pt x="19100" y="20931"/>
                          <a:pt x="19350" y="18395"/>
                          <a:pt x="20279" y="19967"/>
                        </a:cubicBezTo>
                        <a:lnTo>
                          <a:pt x="20279" y="20253"/>
                        </a:lnTo>
                        <a:cubicBezTo>
                          <a:pt x="21207" y="17002"/>
                          <a:pt x="22172" y="22324"/>
                          <a:pt x="23136" y="19217"/>
                        </a:cubicBezTo>
                        <a:cubicBezTo>
                          <a:pt x="23029" y="19610"/>
                          <a:pt x="23243" y="19824"/>
                          <a:pt x="23243" y="20145"/>
                        </a:cubicBezTo>
                        <a:cubicBezTo>
                          <a:pt x="23743" y="19753"/>
                          <a:pt x="24315" y="19538"/>
                          <a:pt x="24101" y="17145"/>
                        </a:cubicBezTo>
                        <a:cubicBezTo>
                          <a:pt x="24494" y="17145"/>
                          <a:pt x="24494" y="17859"/>
                          <a:pt x="24601" y="18788"/>
                        </a:cubicBezTo>
                        <a:cubicBezTo>
                          <a:pt x="24494" y="17752"/>
                          <a:pt x="24779" y="17288"/>
                          <a:pt x="25065" y="17181"/>
                        </a:cubicBezTo>
                        <a:lnTo>
                          <a:pt x="24958" y="17610"/>
                        </a:lnTo>
                        <a:lnTo>
                          <a:pt x="25779" y="17145"/>
                        </a:lnTo>
                        <a:lnTo>
                          <a:pt x="25387" y="15216"/>
                        </a:lnTo>
                        <a:cubicBezTo>
                          <a:pt x="25887" y="15716"/>
                          <a:pt x="25779" y="17610"/>
                          <a:pt x="26137" y="17074"/>
                        </a:cubicBezTo>
                        <a:lnTo>
                          <a:pt x="25922" y="15466"/>
                        </a:lnTo>
                        <a:cubicBezTo>
                          <a:pt x="26565" y="15716"/>
                          <a:pt x="27244" y="18145"/>
                          <a:pt x="28065" y="19217"/>
                        </a:cubicBezTo>
                        <a:cubicBezTo>
                          <a:pt x="29387" y="19395"/>
                          <a:pt x="30852" y="18217"/>
                          <a:pt x="31745" y="17431"/>
                        </a:cubicBezTo>
                        <a:cubicBezTo>
                          <a:pt x="32566" y="16645"/>
                          <a:pt x="33530" y="16181"/>
                          <a:pt x="34602" y="17502"/>
                        </a:cubicBezTo>
                        <a:lnTo>
                          <a:pt x="34816" y="18717"/>
                        </a:lnTo>
                        <a:cubicBezTo>
                          <a:pt x="35066" y="20503"/>
                          <a:pt x="34995" y="16002"/>
                          <a:pt x="35245" y="17645"/>
                        </a:cubicBezTo>
                        <a:lnTo>
                          <a:pt x="35388" y="16824"/>
                        </a:lnTo>
                        <a:cubicBezTo>
                          <a:pt x="35495" y="17145"/>
                          <a:pt x="35638" y="17467"/>
                          <a:pt x="35566" y="17895"/>
                        </a:cubicBezTo>
                        <a:cubicBezTo>
                          <a:pt x="35781" y="17931"/>
                          <a:pt x="35745" y="17645"/>
                          <a:pt x="35852" y="17109"/>
                        </a:cubicBezTo>
                        <a:lnTo>
                          <a:pt x="36174" y="18217"/>
                        </a:lnTo>
                        <a:cubicBezTo>
                          <a:pt x="36995" y="19002"/>
                          <a:pt x="37531" y="16824"/>
                          <a:pt x="38424" y="17216"/>
                        </a:cubicBezTo>
                        <a:cubicBezTo>
                          <a:pt x="39531" y="19431"/>
                          <a:pt x="41424" y="17288"/>
                          <a:pt x="42639" y="16073"/>
                        </a:cubicBezTo>
                        <a:cubicBezTo>
                          <a:pt x="44353" y="13395"/>
                          <a:pt x="46246" y="20574"/>
                          <a:pt x="48068" y="17502"/>
                        </a:cubicBezTo>
                        <a:cubicBezTo>
                          <a:pt x="48139" y="17752"/>
                          <a:pt x="48282" y="17181"/>
                          <a:pt x="48282" y="16966"/>
                        </a:cubicBezTo>
                        <a:lnTo>
                          <a:pt x="49961" y="17252"/>
                        </a:lnTo>
                        <a:cubicBezTo>
                          <a:pt x="49961" y="17252"/>
                          <a:pt x="51997" y="17431"/>
                          <a:pt x="53319" y="15752"/>
                        </a:cubicBezTo>
                        <a:cubicBezTo>
                          <a:pt x="54640" y="14038"/>
                          <a:pt x="54890" y="10501"/>
                          <a:pt x="51961" y="3072"/>
                        </a:cubicBezTo>
                        <a:lnTo>
                          <a:pt x="51997" y="2679"/>
                        </a:lnTo>
                        <a:cubicBezTo>
                          <a:pt x="51140" y="1715"/>
                          <a:pt x="50604" y="1500"/>
                          <a:pt x="49961" y="3465"/>
                        </a:cubicBezTo>
                        <a:cubicBezTo>
                          <a:pt x="49890" y="1036"/>
                          <a:pt x="49247" y="3215"/>
                          <a:pt x="49032" y="2429"/>
                        </a:cubicBezTo>
                        <a:lnTo>
                          <a:pt x="49068" y="2215"/>
                        </a:lnTo>
                        <a:cubicBezTo>
                          <a:pt x="48497" y="4072"/>
                          <a:pt x="47961" y="643"/>
                          <a:pt x="47425" y="2322"/>
                        </a:cubicBezTo>
                        <a:cubicBezTo>
                          <a:pt x="47461" y="2143"/>
                          <a:pt x="47461" y="1465"/>
                          <a:pt x="47604" y="1429"/>
                        </a:cubicBezTo>
                        <a:cubicBezTo>
                          <a:pt x="47211" y="1715"/>
                          <a:pt x="46675" y="2250"/>
                          <a:pt x="46675" y="857"/>
                        </a:cubicBezTo>
                        <a:cubicBezTo>
                          <a:pt x="45746" y="1215"/>
                          <a:pt x="44425" y="536"/>
                          <a:pt x="43782" y="2786"/>
                        </a:cubicBezTo>
                        <a:lnTo>
                          <a:pt x="43817" y="2393"/>
                        </a:lnTo>
                        <a:cubicBezTo>
                          <a:pt x="43460" y="3893"/>
                          <a:pt x="43353" y="2608"/>
                          <a:pt x="42960" y="3393"/>
                        </a:cubicBezTo>
                        <a:cubicBezTo>
                          <a:pt x="42924" y="3215"/>
                          <a:pt x="42924" y="3108"/>
                          <a:pt x="42924" y="3036"/>
                        </a:cubicBezTo>
                        <a:cubicBezTo>
                          <a:pt x="42532" y="4536"/>
                          <a:pt x="41817" y="3286"/>
                          <a:pt x="41496" y="3929"/>
                        </a:cubicBezTo>
                        <a:lnTo>
                          <a:pt x="41460" y="3000"/>
                        </a:lnTo>
                        <a:lnTo>
                          <a:pt x="40710" y="3215"/>
                        </a:lnTo>
                        <a:lnTo>
                          <a:pt x="40996" y="3393"/>
                        </a:lnTo>
                        <a:cubicBezTo>
                          <a:pt x="40924" y="5965"/>
                          <a:pt x="40388" y="1786"/>
                          <a:pt x="39853" y="3465"/>
                        </a:cubicBezTo>
                        <a:cubicBezTo>
                          <a:pt x="39317" y="3143"/>
                          <a:pt x="38960" y="8823"/>
                          <a:pt x="38424" y="7573"/>
                        </a:cubicBezTo>
                        <a:cubicBezTo>
                          <a:pt x="38210" y="8787"/>
                          <a:pt x="38567" y="5608"/>
                          <a:pt x="38210" y="6537"/>
                        </a:cubicBezTo>
                        <a:cubicBezTo>
                          <a:pt x="38138" y="5215"/>
                          <a:pt x="38352" y="5679"/>
                          <a:pt x="38210" y="4644"/>
                        </a:cubicBezTo>
                        <a:cubicBezTo>
                          <a:pt x="37852" y="5287"/>
                          <a:pt x="37531" y="3322"/>
                          <a:pt x="37102" y="4251"/>
                        </a:cubicBezTo>
                        <a:lnTo>
                          <a:pt x="37031" y="3215"/>
                        </a:lnTo>
                        <a:cubicBezTo>
                          <a:pt x="36531" y="5144"/>
                          <a:pt x="35745" y="1929"/>
                          <a:pt x="35459" y="3751"/>
                        </a:cubicBezTo>
                        <a:cubicBezTo>
                          <a:pt x="34888" y="4679"/>
                          <a:pt x="34745" y="714"/>
                          <a:pt x="34245" y="2786"/>
                        </a:cubicBezTo>
                        <a:lnTo>
                          <a:pt x="33816" y="1393"/>
                        </a:lnTo>
                        <a:cubicBezTo>
                          <a:pt x="33495" y="1215"/>
                          <a:pt x="33780" y="3143"/>
                          <a:pt x="33388" y="2500"/>
                        </a:cubicBezTo>
                        <a:cubicBezTo>
                          <a:pt x="33316" y="1607"/>
                          <a:pt x="32887" y="1857"/>
                          <a:pt x="32995" y="1000"/>
                        </a:cubicBezTo>
                        <a:cubicBezTo>
                          <a:pt x="32030" y="-286"/>
                          <a:pt x="31709" y="3143"/>
                          <a:pt x="30316" y="1000"/>
                        </a:cubicBezTo>
                        <a:cubicBezTo>
                          <a:pt x="30387" y="2750"/>
                          <a:pt x="29673" y="1822"/>
                          <a:pt x="29744" y="3108"/>
                        </a:cubicBezTo>
                        <a:cubicBezTo>
                          <a:pt x="29601" y="2358"/>
                          <a:pt x="28673" y="3179"/>
                          <a:pt x="28958" y="1465"/>
                        </a:cubicBezTo>
                        <a:cubicBezTo>
                          <a:pt x="28994" y="1322"/>
                          <a:pt x="29066" y="1322"/>
                          <a:pt x="29137" y="1607"/>
                        </a:cubicBezTo>
                        <a:lnTo>
                          <a:pt x="29030" y="572"/>
                        </a:lnTo>
                        <a:cubicBezTo>
                          <a:pt x="28065" y="-1214"/>
                          <a:pt x="28030" y="1857"/>
                          <a:pt x="27673" y="1607"/>
                        </a:cubicBezTo>
                        <a:cubicBezTo>
                          <a:pt x="27851" y="1929"/>
                          <a:pt x="27994" y="1786"/>
                          <a:pt x="28030" y="2500"/>
                        </a:cubicBezTo>
                        <a:lnTo>
                          <a:pt x="27637" y="2429"/>
                        </a:lnTo>
                        <a:lnTo>
                          <a:pt x="27530" y="1572"/>
                        </a:lnTo>
                        <a:lnTo>
                          <a:pt x="26887" y="1179"/>
                        </a:lnTo>
                        <a:lnTo>
                          <a:pt x="27173" y="2215"/>
                        </a:lnTo>
                        <a:cubicBezTo>
                          <a:pt x="26780" y="1715"/>
                          <a:pt x="26422" y="-36"/>
                          <a:pt x="26351" y="1500"/>
                        </a:cubicBezTo>
                        <a:cubicBezTo>
                          <a:pt x="26351" y="2358"/>
                          <a:pt x="26851" y="2893"/>
                          <a:pt x="26601" y="3251"/>
                        </a:cubicBezTo>
                        <a:cubicBezTo>
                          <a:pt x="26101" y="2608"/>
                          <a:pt x="25387" y="1607"/>
                          <a:pt x="24887" y="1357"/>
                        </a:cubicBezTo>
                        <a:cubicBezTo>
                          <a:pt x="25101" y="2536"/>
                          <a:pt x="24958" y="2500"/>
                          <a:pt x="24851" y="2786"/>
                        </a:cubicBezTo>
                        <a:lnTo>
                          <a:pt x="24708" y="1750"/>
                        </a:lnTo>
                        <a:cubicBezTo>
                          <a:pt x="24386" y="3251"/>
                          <a:pt x="24244" y="-500"/>
                          <a:pt x="23886" y="714"/>
                        </a:cubicBezTo>
                        <a:lnTo>
                          <a:pt x="23851" y="0"/>
                        </a:lnTo>
                        <a:lnTo>
                          <a:pt x="23958" y="2179"/>
                        </a:lnTo>
                        <a:cubicBezTo>
                          <a:pt x="23708" y="4286"/>
                          <a:pt x="23493" y="72"/>
                          <a:pt x="23243" y="2929"/>
                        </a:cubicBezTo>
                        <a:cubicBezTo>
                          <a:pt x="23422" y="2750"/>
                          <a:pt x="23565" y="5215"/>
                          <a:pt x="23243" y="4786"/>
                        </a:cubicBezTo>
                        <a:lnTo>
                          <a:pt x="23208" y="3786"/>
                        </a:lnTo>
                        <a:cubicBezTo>
                          <a:pt x="23065" y="4001"/>
                          <a:pt x="23065" y="4429"/>
                          <a:pt x="22958" y="4251"/>
                        </a:cubicBezTo>
                        <a:cubicBezTo>
                          <a:pt x="22993" y="3715"/>
                          <a:pt x="22851" y="2786"/>
                          <a:pt x="22672" y="2965"/>
                        </a:cubicBezTo>
                        <a:lnTo>
                          <a:pt x="22708" y="1715"/>
                        </a:lnTo>
                        <a:lnTo>
                          <a:pt x="22493" y="3608"/>
                        </a:lnTo>
                        <a:cubicBezTo>
                          <a:pt x="22100" y="2572"/>
                          <a:pt x="21708" y="3965"/>
                          <a:pt x="21493" y="2536"/>
                        </a:cubicBezTo>
                        <a:cubicBezTo>
                          <a:pt x="21493" y="2536"/>
                          <a:pt x="20779" y="1893"/>
                          <a:pt x="20707" y="3429"/>
                        </a:cubicBezTo>
                        <a:cubicBezTo>
                          <a:pt x="20779" y="2465"/>
                          <a:pt x="20386" y="2108"/>
                          <a:pt x="20457" y="964"/>
                        </a:cubicBezTo>
                        <a:cubicBezTo>
                          <a:pt x="20350" y="2072"/>
                          <a:pt x="19886" y="3000"/>
                          <a:pt x="19600" y="1822"/>
                        </a:cubicBezTo>
                        <a:lnTo>
                          <a:pt x="19636" y="1679"/>
                        </a:lnTo>
                        <a:cubicBezTo>
                          <a:pt x="18850" y="536"/>
                          <a:pt x="18386" y="3358"/>
                          <a:pt x="17636" y="1929"/>
                        </a:cubicBezTo>
                        <a:cubicBezTo>
                          <a:pt x="17707" y="3143"/>
                          <a:pt x="17314" y="2500"/>
                          <a:pt x="17421" y="4036"/>
                        </a:cubicBezTo>
                        <a:cubicBezTo>
                          <a:pt x="16707" y="5572"/>
                          <a:pt x="16028" y="893"/>
                          <a:pt x="15814" y="5679"/>
                        </a:cubicBezTo>
                        <a:cubicBezTo>
                          <a:pt x="15457" y="5929"/>
                          <a:pt x="15385" y="4572"/>
                          <a:pt x="15207" y="4322"/>
                        </a:cubicBezTo>
                        <a:lnTo>
                          <a:pt x="15278" y="4072"/>
                        </a:lnTo>
                        <a:cubicBezTo>
                          <a:pt x="14635" y="4465"/>
                          <a:pt x="14457" y="4501"/>
                          <a:pt x="13957" y="4394"/>
                        </a:cubicBezTo>
                        <a:cubicBezTo>
                          <a:pt x="13707" y="4858"/>
                          <a:pt x="13671" y="7072"/>
                          <a:pt x="13242" y="6537"/>
                        </a:cubicBezTo>
                        <a:cubicBezTo>
                          <a:pt x="13385" y="5644"/>
                          <a:pt x="13206" y="5822"/>
                          <a:pt x="13064" y="5822"/>
                        </a:cubicBezTo>
                        <a:cubicBezTo>
                          <a:pt x="13171" y="5679"/>
                          <a:pt x="13206" y="5358"/>
                          <a:pt x="12992" y="4751"/>
                        </a:cubicBezTo>
                        <a:cubicBezTo>
                          <a:pt x="12956" y="5036"/>
                          <a:pt x="12921" y="5179"/>
                          <a:pt x="12849" y="5322"/>
                        </a:cubicBezTo>
                        <a:cubicBezTo>
                          <a:pt x="12849" y="5251"/>
                          <a:pt x="12849" y="5215"/>
                          <a:pt x="12849" y="5108"/>
                        </a:cubicBezTo>
                        <a:cubicBezTo>
                          <a:pt x="12563" y="5429"/>
                          <a:pt x="12635" y="5679"/>
                          <a:pt x="12742" y="5822"/>
                        </a:cubicBezTo>
                        <a:cubicBezTo>
                          <a:pt x="12742" y="5965"/>
                          <a:pt x="12742" y="6144"/>
                          <a:pt x="12778" y="6358"/>
                        </a:cubicBezTo>
                        <a:cubicBezTo>
                          <a:pt x="12492" y="5215"/>
                          <a:pt x="11992" y="6430"/>
                          <a:pt x="11956" y="4894"/>
                        </a:cubicBezTo>
                        <a:cubicBezTo>
                          <a:pt x="11135" y="5251"/>
                          <a:pt x="10492" y="6787"/>
                          <a:pt x="9813" y="7358"/>
                        </a:cubicBezTo>
                        <a:cubicBezTo>
                          <a:pt x="9742" y="6572"/>
                          <a:pt x="9920" y="5894"/>
                          <a:pt x="10135" y="5572"/>
                        </a:cubicBezTo>
                        <a:lnTo>
                          <a:pt x="9635" y="5858"/>
                        </a:lnTo>
                        <a:cubicBezTo>
                          <a:pt x="9670" y="4751"/>
                          <a:pt x="9920" y="5215"/>
                          <a:pt x="10099" y="5001"/>
                        </a:cubicBezTo>
                        <a:cubicBezTo>
                          <a:pt x="9563" y="3179"/>
                          <a:pt x="8849" y="6787"/>
                          <a:pt x="8206" y="5108"/>
                        </a:cubicBezTo>
                        <a:lnTo>
                          <a:pt x="8027" y="6001"/>
                        </a:lnTo>
                        <a:lnTo>
                          <a:pt x="7991" y="5858"/>
                        </a:lnTo>
                        <a:cubicBezTo>
                          <a:pt x="7991" y="6322"/>
                          <a:pt x="7813" y="6965"/>
                          <a:pt x="7706" y="7108"/>
                        </a:cubicBezTo>
                        <a:cubicBezTo>
                          <a:pt x="7634" y="6144"/>
                          <a:pt x="7741" y="4858"/>
                          <a:pt x="7420" y="4894"/>
                        </a:cubicBezTo>
                        <a:cubicBezTo>
                          <a:pt x="7170" y="3929"/>
                          <a:pt x="6634" y="5358"/>
                          <a:pt x="6277" y="5858"/>
                        </a:cubicBezTo>
                        <a:cubicBezTo>
                          <a:pt x="6456" y="6036"/>
                          <a:pt x="6384" y="6572"/>
                          <a:pt x="6313" y="6929"/>
                        </a:cubicBezTo>
                        <a:cubicBezTo>
                          <a:pt x="6134" y="6965"/>
                          <a:pt x="6063" y="5965"/>
                          <a:pt x="5920" y="6394"/>
                        </a:cubicBezTo>
                        <a:lnTo>
                          <a:pt x="5920" y="5072"/>
                        </a:lnTo>
                        <a:cubicBezTo>
                          <a:pt x="5956" y="6322"/>
                          <a:pt x="5455" y="6394"/>
                          <a:pt x="5384" y="6929"/>
                        </a:cubicBezTo>
                        <a:cubicBezTo>
                          <a:pt x="5313" y="5965"/>
                          <a:pt x="5670" y="6108"/>
                          <a:pt x="5741" y="5358"/>
                        </a:cubicBezTo>
                        <a:cubicBezTo>
                          <a:pt x="5027" y="5465"/>
                          <a:pt x="5384" y="5429"/>
                          <a:pt x="4670" y="5537"/>
                        </a:cubicBezTo>
                        <a:cubicBezTo>
                          <a:pt x="4277" y="6537"/>
                          <a:pt x="4705" y="6787"/>
                          <a:pt x="4527" y="7930"/>
                        </a:cubicBezTo>
                        <a:cubicBezTo>
                          <a:pt x="4205" y="8180"/>
                          <a:pt x="3884" y="9108"/>
                          <a:pt x="3491" y="8287"/>
                        </a:cubicBezTo>
                        <a:lnTo>
                          <a:pt x="3598" y="9466"/>
                        </a:lnTo>
                        <a:cubicBezTo>
                          <a:pt x="2991" y="10359"/>
                          <a:pt x="2634" y="10251"/>
                          <a:pt x="2205" y="9037"/>
                        </a:cubicBezTo>
                        <a:cubicBezTo>
                          <a:pt x="-81" y="13823"/>
                          <a:pt x="-188" y="17074"/>
                          <a:pt x="133" y="19145"/>
                        </a:cubicBezTo>
                        <a:cubicBezTo>
                          <a:pt x="491" y="21217"/>
                          <a:pt x="1312" y="22074"/>
                          <a:pt x="1312" y="22074"/>
                        </a:cubicBezTo>
                        <a:cubicBezTo>
                          <a:pt x="2991" y="24753"/>
                          <a:pt x="3848" y="21324"/>
                          <a:pt x="5956" y="2046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3" name="Graphic 511">
                  <a:extLst>
                    <a:ext uri="{FF2B5EF4-FFF2-40B4-BE49-F238E27FC236}">
                      <a16:creationId xmlns:a16="http://schemas.microsoft.com/office/drawing/2014/main" id="{73FBF47B-A2FB-5F44-AD95-E987E50332EB}"/>
                    </a:ext>
                  </a:extLst>
                </p:cNvPr>
                <p:cNvGrpSpPr/>
                <p:nvPr/>
              </p:nvGrpSpPr>
              <p:grpSpPr>
                <a:xfrm>
                  <a:off x="7276934" y="2219085"/>
                  <a:ext cx="60655" cy="23326"/>
                  <a:chOff x="7276934" y="2219085"/>
                  <a:chExt cx="60655" cy="23326"/>
                </a:xfrm>
                <a:grpFill/>
              </p:grpSpPr>
              <p:sp>
                <p:nvSpPr>
                  <p:cNvPr id="264" name="Freeform 263">
                    <a:extLst>
                      <a:ext uri="{FF2B5EF4-FFF2-40B4-BE49-F238E27FC236}">
                        <a16:creationId xmlns:a16="http://schemas.microsoft.com/office/drawing/2014/main" id="{92C90EB4-0628-234D-9532-AAB2B4979FCF}"/>
                      </a:ext>
                    </a:extLst>
                  </p:cNvPr>
                  <p:cNvSpPr/>
                  <p:nvPr/>
                </p:nvSpPr>
                <p:spPr>
                  <a:xfrm>
                    <a:off x="7285850" y="2224670"/>
                    <a:ext cx="142" cy="499"/>
                  </a:xfrm>
                  <a:custGeom>
                    <a:avLst/>
                    <a:gdLst>
                      <a:gd name="connsiteX0" fmla="*/ 0 w 142"/>
                      <a:gd name="connsiteY0" fmla="*/ 0 h 499"/>
                      <a:gd name="connsiteX1" fmla="*/ 143 w 142"/>
                      <a:gd name="connsiteY1" fmla="*/ 500 h 499"/>
                      <a:gd name="connsiteX2" fmla="*/ 0 w 142"/>
                      <a:gd name="connsiteY2" fmla="*/ 0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499">
                        <a:moveTo>
                          <a:pt x="0" y="0"/>
                        </a:moveTo>
                        <a:lnTo>
                          <a:pt x="143" y="500"/>
                        </a:lnTo>
                        <a:cubicBezTo>
                          <a:pt x="143" y="250"/>
                          <a:pt x="107" y="7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5" name="Freeform 264">
                    <a:extLst>
                      <a:ext uri="{FF2B5EF4-FFF2-40B4-BE49-F238E27FC236}">
                        <a16:creationId xmlns:a16="http://schemas.microsoft.com/office/drawing/2014/main" id="{FF299727-C3E7-FC4A-B3B1-DF32E46EE627}"/>
                      </a:ext>
                    </a:extLst>
                  </p:cNvPr>
                  <p:cNvSpPr/>
                  <p:nvPr/>
                </p:nvSpPr>
                <p:spPr>
                  <a:xfrm>
                    <a:off x="7325141" y="2222313"/>
                    <a:ext cx="3571" cy="107"/>
                  </a:xfrm>
                  <a:custGeom>
                    <a:avLst/>
                    <a:gdLst>
                      <a:gd name="connsiteX0" fmla="*/ 0 w 3571"/>
                      <a:gd name="connsiteY0" fmla="*/ 107 h 107"/>
                      <a:gd name="connsiteX1" fmla="*/ 0 w 3571"/>
                      <a:gd name="connsiteY1" fmla="*/ 0 h 107"/>
                      <a:gd name="connsiteX2" fmla="*/ 0 w 35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07">
                        <a:moveTo>
                          <a:pt x="0" y="107"/>
                        </a:moveTo>
                        <a:cubicBezTo>
                          <a:pt x="0" y="107"/>
                          <a:pt x="0" y="36"/>
                          <a:pt x="0" y="0"/>
                        </a:cubicBezTo>
                        <a:cubicBezTo>
                          <a:pt x="0" y="36"/>
                          <a:pt x="0" y="107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6" name="Freeform 265">
                    <a:extLst>
                      <a:ext uri="{FF2B5EF4-FFF2-40B4-BE49-F238E27FC236}">
                        <a16:creationId xmlns:a16="http://schemas.microsoft.com/office/drawing/2014/main" id="{6DF9E59D-2732-364F-943C-B4E2CD15DFEF}"/>
                      </a:ext>
                    </a:extLst>
                  </p:cNvPr>
                  <p:cNvSpPr/>
                  <p:nvPr/>
                </p:nvSpPr>
                <p:spPr>
                  <a:xfrm>
                    <a:off x="7291779" y="2241137"/>
                    <a:ext cx="35" cy="142"/>
                  </a:xfrm>
                  <a:custGeom>
                    <a:avLst/>
                    <a:gdLst>
                      <a:gd name="connsiteX0" fmla="*/ 36 w 35"/>
                      <a:gd name="connsiteY0" fmla="*/ 0 h 142"/>
                      <a:gd name="connsiteX1" fmla="*/ 36 w 35"/>
                      <a:gd name="connsiteY1" fmla="*/ 0 h 142"/>
                      <a:gd name="connsiteX2" fmla="*/ 0 w 35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2">
                        <a:moveTo>
                          <a:pt x="36" y="0"/>
                        </a:moveTo>
                        <a:lnTo>
                          <a:pt x="36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7" name="Freeform 266">
                    <a:extLst>
                      <a:ext uri="{FF2B5EF4-FFF2-40B4-BE49-F238E27FC236}">
                        <a16:creationId xmlns:a16="http://schemas.microsoft.com/office/drawing/2014/main" id="{CEAE38B1-6840-A64D-BFBE-8328512772AD}"/>
                      </a:ext>
                    </a:extLst>
                  </p:cNvPr>
                  <p:cNvSpPr/>
                  <p:nvPr/>
                </p:nvSpPr>
                <p:spPr>
                  <a:xfrm>
                    <a:off x="7276934" y="2219085"/>
                    <a:ext cx="60655" cy="23326"/>
                  </a:xfrm>
                  <a:custGeom>
                    <a:avLst/>
                    <a:gdLst>
                      <a:gd name="connsiteX0" fmla="*/ 6808 w 60655"/>
                      <a:gd name="connsiteY0" fmla="*/ 20658 h 23326"/>
                      <a:gd name="connsiteX1" fmla="*/ 11630 w 60655"/>
                      <a:gd name="connsiteY1" fmla="*/ 22658 h 23326"/>
                      <a:gd name="connsiteX2" fmla="*/ 14881 w 60655"/>
                      <a:gd name="connsiteY2" fmla="*/ 22051 h 23326"/>
                      <a:gd name="connsiteX3" fmla="*/ 16845 w 60655"/>
                      <a:gd name="connsiteY3" fmla="*/ 20551 h 23326"/>
                      <a:gd name="connsiteX4" fmla="*/ 17095 w 60655"/>
                      <a:gd name="connsiteY4" fmla="*/ 21551 h 23326"/>
                      <a:gd name="connsiteX5" fmla="*/ 17738 w 60655"/>
                      <a:gd name="connsiteY5" fmla="*/ 21230 h 23326"/>
                      <a:gd name="connsiteX6" fmla="*/ 17738 w 60655"/>
                      <a:gd name="connsiteY6" fmla="*/ 21515 h 23326"/>
                      <a:gd name="connsiteX7" fmla="*/ 18524 w 60655"/>
                      <a:gd name="connsiteY7" fmla="*/ 20837 h 23326"/>
                      <a:gd name="connsiteX8" fmla="*/ 18524 w 60655"/>
                      <a:gd name="connsiteY8" fmla="*/ 21123 h 23326"/>
                      <a:gd name="connsiteX9" fmla="*/ 18917 w 60655"/>
                      <a:gd name="connsiteY9" fmla="*/ 20980 h 23326"/>
                      <a:gd name="connsiteX10" fmla="*/ 18846 w 60655"/>
                      <a:gd name="connsiteY10" fmla="*/ 21408 h 23326"/>
                      <a:gd name="connsiteX11" fmla="*/ 20453 w 60655"/>
                      <a:gd name="connsiteY11" fmla="*/ 20873 h 23326"/>
                      <a:gd name="connsiteX12" fmla="*/ 20381 w 60655"/>
                      <a:gd name="connsiteY12" fmla="*/ 19658 h 23326"/>
                      <a:gd name="connsiteX13" fmla="*/ 22810 w 60655"/>
                      <a:gd name="connsiteY13" fmla="*/ 20015 h 23326"/>
                      <a:gd name="connsiteX14" fmla="*/ 22810 w 60655"/>
                      <a:gd name="connsiteY14" fmla="*/ 20301 h 23326"/>
                      <a:gd name="connsiteX15" fmla="*/ 25954 w 60655"/>
                      <a:gd name="connsiteY15" fmla="*/ 19230 h 23326"/>
                      <a:gd name="connsiteX16" fmla="*/ 26096 w 60655"/>
                      <a:gd name="connsiteY16" fmla="*/ 20158 h 23326"/>
                      <a:gd name="connsiteX17" fmla="*/ 27061 w 60655"/>
                      <a:gd name="connsiteY17" fmla="*/ 17158 h 23326"/>
                      <a:gd name="connsiteX18" fmla="*/ 27632 w 60655"/>
                      <a:gd name="connsiteY18" fmla="*/ 18765 h 23326"/>
                      <a:gd name="connsiteX19" fmla="*/ 28168 w 60655"/>
                      <a:gd name="connsiteY19" fmla="*/ 17158 h 23326"/>
                      <a:gd name="connsiteX20" fmla="*/ 28061 w 60655"/>
                      <a:gd name="connsiteY20" fmla="*/ 17586 h 23326"/>
                      <a:gd name="connsiteX21" fmla="*/ 28954 w 60655"/>
                      <a:gd name="connsiteY21" fmla="*/ 17122 h 23326"/>
                      <a:gd name="connsiteX22" fmla="*/ 28561 w 60655"/>
                      <a:gd name="connsiteY22" fmla="*/ 15193 h 23326"/>
                      <a:gd name="connsiteX23" fmla="*/ 29383 w 60655"/>
                      <a:gd name="connsiteY23" fmla="*/ 17051 h 23326"/>
                      <a:gd name="connsiteX24" fmla="*/ 29168 w 60655"/>
                      <a:gd name="connsiteY24" fmla="*/ 15443 h 23326"/>
                      <a:gd name="connsiteX25" fmla="*/ 31490 w 60655"/>
                      <a:gd name="connsiteY25" fmla="*/ 19194 h 23326"/>
                      <a:gd name="connsiteX26" fmla="*/ 35205 w 60655"/>
                      <a:gd name="connsiteY26" fmla="*/ 17444 h 23326"/>
                      <a:gd name="connsiteX27" fmla="*/ 38491 w 60655"/>
                      <a:gd name="connsiteY27" fmla="*/ 17622 h 23326"/>
                      <a:gd name="connsiteX28" fmla="*/ 38669 w 60655"/>
                      <a:gd name="connsiteY28" fmla="*/ 18837 h 23326"/>
                      <a:gd name="connsiteX29" fmla="*/ 39277 w 60655"/>
                      <a:gd name="connsiteY29" fmla="*/ 17801 h 23326"/>
                      <a:gd name="connsiteX30" fmla="*/ 39491 w 60655"/>
                      <a:gd name="connsiteY30" fmla="*/ 16979 h 23326"/>
                      <a:gd name="connsiteX31" fmla="*/ 39634 w 60655"/>
                      <a:gd name="connsiteY31" fmla="*/ 18051 h 23326"/>
                      <a:gd name="connsiteX32" fmla="*/ 39991 w 60655"/>
                      <a:gd name="connsiteY32" fmla="*/ 17265 h 23326"/>
                      <a:gd name="connsiteX33" fmla="*/ 40277 w 60655"/>
                      <a:gd name="connsiteY33" fmla="*/ 18372 h 23326"/>
                      <a:gd name="connsiteX34" fmla="*/ 42991 w 60655"/>
                      <a:gd name="connsiteY34" fmla="*/ 17444 h 23326"/>
                      <a:gd name="connsiteX35" fmla="*/ 48028 w 60655"/>
                      <a:gd name="connsiteY35" fmla="*/ 16372 h 23326"/>
                      <a:gd name="connsiteX36" fmla="*/ 55779 w 60655"/>
                      <a:gd name="connsiteY36" fmla="*/ 16729 h 23326"/>
                      <a:gd name="connsiteX37" fmla="*/ 55886 w 60655"/>
                      <a:gd name="connsiteY37" fmla="*/ 16158 h 23326"/>
                      <a:gd name="connsiteX38" fmla="*/ 57493 w 60655"/>
                      <a:gd name="connsiteY38" fmla="*/ 16122 h 23326"/>
                      <a:gd name="connsiteX39" fmla="*/ 59672 w 60655"/>
                      <a:gd name="connsiteY39" fmla="*/ 14407 h 23326"/>
                      <a:gd name="connsiteX40" fmla="*/ 60636 w 60655"/>
                      <a:gd name="connsiteY40" fmla="*/ 10264 h 23326"/>
                      <a:gd name="connsiteX41" fmla="*/ 57886 w 60655"/>
                      <a:gd name="connsiteY41" fmla="*/ 1763 h 23326"/>
                      <a:gd name="connsiteX42" fmla="*/ 57922 w 60655"/>
                      <a:gd name="connsiteY42" fmla="*/ 1370 h 23326"/>
                      <a:gd name="connsiteX43" fmla="*/ 55100 w 60655"/>
                      <a:gd name="connsiteY43" fmla="*/ 2549 h 23326"/>
                      <a:gd name="connsiteX44" fmla="*/ 53743 w 60655"/>
                      <a:gd name="connsiteY44" fmla="*/ 1763 h 23326"/>
                      <a:gd name="connsiteX45" fmla="*/ 53743 w 60655"/>
                      <a:gd name="connsiteY45" fmla="*/ 1549 h 23326"/>
                      <a:gd name="connsiteX46" fmla="*/ 51885 w 60655"/>
                      <a:gd name="connsiteY46" fmla="*/ 2049 h 23326"/>
                      <a:gd name="connsiteX47" fmla="*/ 51885 w 60655"/>
                      <a:gd name="connsiteY47" fmla="*/ 1156 h 23326"/>
                      <a:gd name="connsiteX48" fmla="*/ 50814 w 60655"/>
                      <a:gd name="connsiteY48" fmla="*/ 799 h 23326"/>
                      <a:gd name="connsiteX49" fmla="*/ 48742 w 60655"/>
                      <a:gd name="connsiteY49" fmla="*/ 3085 h 23326"/>
                      <a:gd name="connsiteX50" fmla="*/ 48742 w 60655"/>
                      <a:gd name="connsiteY50" fmla="*/ 2692 h 23326"/>
                      <a:gd name="connsiteX51" fmla="*/ 48206 w 60655"/>
                      <a:gd name="connsiteY51" fmla="*/ 3728 h 23326"/>
                      <a:gd name="connsiteX52" fmla="*/ 48171 w 60655"/>
                      <a:gd name="connsiteY52" fmla="*/ 3370 h 23326"/>
                      <a:gd name="connsiteX53" fmla="*/ 46813 w 60655"/>
                      <a:gd name="connsiteY53" fmla="*/ 4263 h 23326"/>
                      <a:gd name="connsiteX54" fmla="*/ 46778 w 60655"/>
                      <a:gd name="connsiteY54" fmla="*/ 3335 h 23326"/>
                      <a:gd name="connsiteX55" fmla="*/ 45956 w 60655"/>
                      <a:gd name="connsiteY55" fmla="*/ 3549 h 23326"/>
                      <a:gd name="connsiteX56" fmla="*/ 46278 w 60655"/>
                      <a:gd name="connsiteY56" fmla="*/ 3763 h 23326"/>
                      <a:gd name="connsiteX57" fmla="*/ 45063 w 60655"/>
                      <a:gd name="connsiteY57" fmla="*/ 3835 h 23326"/>
                      <a:gd name="connsiteX58" fmla="*/ 43384 w 60655"/>
                      <a:gd name="connsiteY58" fmla="*/ 7907 h 23326"/>
                      <a:gd name="connsiteX59" fmla="*/ 43206 w 60655"/>
                      <a:gd name="connsiteY59" fmla="*/ 6871 h 23326"/>
                      <a:gd name="connsiteX60" fmla="*/ 43277 w 60655"/>
                      <a:gd name="connsiteY60" fmla="*/ 4978 h 23326"/>
                      <a:gd name="connsiteX61" fmla="*/ 42063 w 60655"/>
                      <a:gd name="connsiteY61" fmla="*/ 4549 h 23326"/>
                      <a:gd name="connsiteX62" fmla="*/ 42027 w 60655"/>
                      <a:gd name="connsiteY62" fmla="*/ 3513 h 23326"/>
                      <a:gd name="connsiteX63" fmla="*/ 40277 w 60655"/>
                      <a:gd name="connsiteY63" fmla="*/ 4013 h 23326"/>
                      <a:gd name="connsiteX64" fmla="*/ 38991 w 60655"/>
                      <a:gd name="connsiteY64" fmla="*/ 3013 h 23326"/>
                      <a:gd name="connsiteX65" fmla="*/ 38634 w 60655"/>
                      <a:gd name="connsiteY65" fmla="*/ 1620 h 23326"/>
                      <a:gd name="connsiteX66" fmla="*/ 38098 w 60655"/>
                      <a:gd name="connsiteY66" fmla="*/ 2692 h 23326"/>
                      <a:gd name="connsiteX67" fmla="*/ 37741 w 60655"/>
                      <a:gd name="connsiteY67" fmla="*/ 1156 h 23326"/>
                      <a:gd name="connsiteX68" fmla="*/ 34812 w 60655"/>
                      <a:gd name="connsiteY68" fmla="*/ 1013 h 23326"/>
                      <a:gd name="connsiteX69" fmla="*/ 34026 w 60655"/>
                      <a:gd name="connsiteY69" fmla="*/ 3120 h 23326"/>
                      <a:gd name="connsiteX70" fmla="*/ 33276 w 60655"/>
                      <a:gd name="connsiteY70" fmla="*/ 1442 h 23326"/>
                      <a:gd name="connsiteX71" fmla="*/ 33455 w 60655"/>
                      <a:gd name="connsiteY71" fmla="*/ 1620 h 23326"/>
                      <a:gd name="connsiteX72" fmla="*/ 33383 w 60655"/>
                      <a:gd name="connsiteY72" fmla="*/ 584 h 23326"/>
                      <a:gd name="connsiteX73" fmla="*/ 31597 w 60655"/>
                      <a:gd name="connsiteY73" fmla="*/ 1620 h 23326"/>
                      <a:gd name="connsiteX74" fmla="*/ 32026 w 60655"/>
                      <a:gd name="connsiteY74" fmla="*/ 2513 h 23326"/>
                      <a:gd name="connsiteX75" fmla="*/ 31383 w 60655"/>
                      <a:gd name="connsiteY75" fmla="*/ 2477 h 23326"/>
                      <a:gd name="connsiteX76" fmla="*/ 31347 w 60655"/>
                      <a:gd name="connsiteY76" fmla="*/ 1620 h 23326"/>
                      <a:gd name="connsiteX77" fmla="*/ 30454 w 60655"/>
                      <a:gd name="connsiteY77" fmla="*/ 1263 h 23326"/>
                      <a:gd name="connsiteX78" fmla="*/ 30740 w 60655"/>
                      <a:gd name="connsiteY78" fmla="*/ 2299 h 23326"/>
                      <a:gd name="connsiteX79" fmla="*/ 29811 w 60655"/>
                      <a:gd name="connsiteY79" fmla="*/ 1585 h 23326"/>
                      <a:gd name="connsiteX80" fmla="*/ 30061 w 60655"/>
                      <a:gd name="connsiteY80" fmla="*/ 3335 h 23326"/>
                      <a:gd name="connsiteX81" fmla="*/ 28132 w 60655"/>
                      <a:gd name="connsiteY81" fmla="*/ 1442 h 23326"/>
                      <a:gd name="connsiteX82" fmla="*/ 28061 w 60655"/>
                      <a:gd name="connsiteY82" fmla="*/ 2870 h 23326"/>
                      <a:gd name="connsiteX83" fmla="*/ 27918 w 60655"/>
                      <a:gd name="connsiteY83" fmla="*/ 1835 h 23326"/>
                      <a:gd name="connsiteX84" fmla="*/ 26989 w 60655"/>
                      <a:gd name="connsiteY84" fmla="*/ 799 h 23326"/>
                      <a:gd name="connsiteX85" fmla="*/ 26954 w 60655"/>
                      <a:gd name="connsiteY85" fmla="*/ 84 h 23326"/>
                      <a:gd name="connsiteX86" fmla="*/ 27061 w 60655"/>
                      <a:gd name="connsiteY86" fmla="*/ 2263 h 23326"/>
                      <a:gd name="connsiteX87" fmla="*/ 26239 w 60655"/>
                      <a:gd name="connsiteY87" fmla="*/ 3013 h 23326"/>
                      <a:gd name="connsiteX88" fmla="*/ 26239 w 60655"/>
                      <a:gd name="connsiteY88" fmla="*/ 4871 h 23326"/>
                      <a:gd name="connsiteX89" fmla="*/ 26204 w 60655"/>
                      <a:gd name="connsiteY89" fmla="*/ 3870 h 23326"/>
                      <a:gd name="connsiteX90" fmla="*/ 25918 w 60655"/>
                      <a:gd name="connsiteY90" fmla="*/ 4335 h 23326"/>
                      <a:gd name="connsiteX91" fmla="*/ 25596 w 60655"/>
                      <a:gd name="connsiteY91" fmla="*/ 3049 h 23326"/>
                      <a:gd name="connsiteX92" fmla="*/ 25632 w 60655"/>
                      <a:gd name="connsiteY92" fmla="*/ 1799 h 23326"/>
                      <a:gd name="connsiteX93" fmla="*/ 25346 w 60655"/>
                      <a:gd name="connsiteY93" fmla="*/ 3692 h 23326"/>
                      <a:gd name="connsiteX94" fmla="*/ 24203 w 60655"/>
                      <a:gd name="connsiteY94" fmla="*/ 2620 h 23326"/>
                      <a:gd name="connsiteX95" fmla="*/ 23310 w 60655"/>
                      <a:gd name="connsiteY95" fmla="*/ 3549 h 23326"/>
                      <a:gd name="connsiteX96" fmla="*/ 23025 w 60655"/>
                      <a:gd name="connsiteY96" fmla="*/ 1084 h 23326"/>
                      <a:gd name="connsiteX97" fmla="*/ 22060 w 60655"/>
                      <a:gd name="connsiteY97" fmla="*/ 1977 h 23326"/>
                      <a:gd name="connsiteX98" fmla="*/ 22096 w 60655"/>
                      <a:gd name="connsiteY98" fmla="*/ 1835 h 23326"/>
                      <a:gd name="connsiteX99" fmla="*/ 19810 w 60655"/>
                      <a:gd name="connsiteY99" fmla="*/ 2120 h 23326"/>
                      <a:gd name="connsiteX100" fmla="*/ 19596 w 60655"/>
                      <a:gd name="connsiteY100" fmla="*/ 4228 h 23326"/>
                      <a:gd name="connsiteX101" fmla="*/ 17774 w 60655"/>
                      <a:gd name="connsiteY101" fmla="*/ 5906 h 23326"/>
                      <a:gd name="connsiteX102" fmla="*/ 17095 w 60655"/>
                      <a:gd name="connsiteY102" fmla="*/ 4549 h 23326"/>
                      <a:gd name="connsiteX103" fmla="*/ 17202 w 60655"/>
                      <a:gd name="connsiteY103" fmla="*/ 4299 h 23326"/>
                      <a:gd name="connsiteX104" fmla="*/ 15738 w 60655"/>
                      <a:gd name="connsiteY104" fmla="*/ 4621 h 23326"/>
                      <a:gd name="connsiteX105" fmla="*/ 14916 w 60655"/>
                      <a:gd name="connsiteY105" fmla="*/ 6764 h 23326"/>
                      <a:gd name="connsiteX106" fmla="*/ 14702 w 60655"/>
                      <a:gd name="connsiteY106" fmla="*/ 6049 h 23326"/>
                      <a:gd name="connsiteX107" fmla="*/ 14631 w 60655"/>
                      <a:gd name="connsiteY107" fmla="*/ 4978 h 23326"/>
                      <a:gd name="connsiteX108" fmla="*/ 14488 w 60655"/>
                      <a:gd name="connsiteY108" fmla="*/ 5549 h 23326"/>
                      <a:gd name="connsiteX109" fmla="*/ 14488 w 60655"/>
                      <a:gd name="connsiteY109" fmla="*/ 5335 h 23326"/>
                      <a:gd name="connsiteX110" fmla="*/ 14381 w 60655"/>
                      <a:gd name="connsiteY110" fmla="*/ 6049 h 23326"/>
                      <a:gd name="connsiteX111" fmla="*/ 14416 w 60655"/>
                      <a:gd name="connsiteY111" fmla="*/ 6585 h 23326"/>
                      <a:gd name="connsiteX112" fmla="*/ 13488 w 60655"/>
                      <a:gd name="connsiteY112" fmla="*/ 5121 h 23326"/>
                      <a:gd name="connsiteX113" fmla="*/ 11095 w 60655"/>
                      <a:gd name="connsiteY113" fmla="*/ 7621 h 23326"/>
                      <a:gd name="connsiteX114" fmla="*/ 11452 w 60655"/>
                      <a:gd name="connsiteY114" fmla="*/ 5835 h 23326"/>
                      <a:gd name="connsiteX115" fmla="*/ 10880 w 60655"/>
                      <a:gd name="connsiteY115" fmla="*/ 6121 h 23326"/>
                      <a:gd name="connsiteX116" fmla="*/ 11380 w 60655"/>
                      <a:gd name="connsiteY116" fmla="*/ 5263 h 23326"/>
                      <a:gd name="connsiteX117" fmla="*/ 9237 w 60655"/>
                      <a:gd name="connsiteY117" fmla="*/ 5371 h 23326"/>
                      <a:gd name="connsiteX118" fmla="*/ 9059 w 60655"/>
                      <a:gd name="connsiteY118" fmla="*/ 6264 h 23326"/>
                      <a:gd name="connsiteX119" fmla="*/ 9023 w 60655"/>
                      <a:gd name="connsiteY119" fmla="*/ 6121 h 23326"/>
                      <a:gd name="connsiteX120" fmla="*/ 8701 w 60655"/>
                      <a:gd name="connsiteY120" fmla="*/ 7371 h 23326"/>
                      <a:gd name="connsiteX121" fmla="*/ 8344 w 60655"/>
                      <a:gd name="connsiteY121" fmla="*/ 5156 h 23326"/>
                      <a:gd name="connsiteX122" fmla="*/ 7058 w 60655"/>
                      <a:gd name="connsiteY122" fmla="*/ 6156 h 23326"/>
                      <a:gd name="connsiteX123" fmla="*/ 7094 w 60655"/>
                      <a:gd name="connsiteY123" fmla="*/ 7192 h 23326"/>
                      <a:gd name="connsiteX124" fmla="*/ 6630 w 60655"/>
                      <a:gd name="connsiteY124" fmla="*/ 6657 h 23326"/>
                      <a:gd name="connsiteX125" fmla="*/ 6630 w 60655"/>
                      <a:gd name="connsiteY125" fmla="*/ 5335 h 23326"/>
                      <a:gd name="connsiteX126" fmla="*/ 6023 w 60655"/>
                      <a:gd name="connsiteY126" fmla="*/ 7228 h 23326"/>
                      <a:gd name="connsiteX127" fmla="*/ 6380 w 60655"/>
                      <a:gd name="connsiteY127" fmla="*/ 5656 h 23326"/>
                      <a:gd name="connsiteX128" fmla="*/ 5201 w 60655"/>
                      <a:gd name="connsiteY128" fmla="*/ 5835 h 23326"/>
                      <a:gd name="connsiteX129" fmla="*/ 5058 w 60655"/>
                      <a:gd name="connsiteY129" fmla="*/ 8228 h 23326"/>
                      <a:gd name="connsiteX130" fmla="*/ 3915 w 60655"/>
                      <a:gd name="connsiteY130" fmla="*/ 8621 h 23326"/>
                      <a:gd name="connsiteX131" fmla="*/ 4058 w 60655"/>
                      <a:gd name="connsiteY131" fmla="*/ 9800 h 23326"/>
                      <a:gd name="connsiteX132" fmla="*/ 2486 w 60655"/>
                      <a:gd name="connsiteY132" fmla="*/ 9371 h 23326"/>
                      <a:gd name="connsiteX133" fmla="*/ 165 w 60655"/>
                      <a:gd name="connsiteY133" fmla="*/ 19479 h 23326"/>
                      <a:gd name="connsiteX134" fmla="*/ 1486 w 60655"/>
                      <a:gd name="connsiteY134" fmla="*/ 22408 h 23326"/>
                      <a:gd name="connsiteX135" fmla="*/ 6808 w 60655"/>
                      <a:gd name="connsiteY135" fmla="*/ 20658 h 233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60655" h="23326">
                        <a:moveTo>
                          <a:pt x="6808" y="20658"/>
                        </a:moveTo>
                        <a:cubicBezTo>
                          <a:pt x="8880" y="21265"/>
                          <a:pt x="9416" y="23551"/>
                          <a:pt x="11630" y="22658"/>
                        </a:cubicBezTo>
                        <a:cubicBezTo>
                          <a:pt x="12702" y="22837"/>
                          <a:pt x="13845" y="22337"/>
                          <a:pt x="14881" y="22051"/>
                        </a:cubicBezTo>
                        <a:cubicBezTo>
                          <a:pt x="15381" y="20265"/>
                          <a:pt x="16274" y="22016"/>
                          <a:pt x="16845" y="20551"/>
                        </a:cubicBezTo>
                        <a:lnTo>
                          <a:pt x="17095" y="21551"/>
                        </a:lnTo>
                        <a:cubicBezTo>
                          <a:pt x="17310" y="21051"/>
                          <a:pt x="17524" y="20694"/>
                          <a:pt x="17738" y="21230"/>
                        </a:cubicBezTo>
                        <a:lnTo>
                          <a:pt x="17738" y="21515"/>
                        </a:lnTo>
                        <a:cubicBezTo>
                          <a:pt x="18024" y="20765"/>
                          <a:pt x="18381" y="21194"/>
                          <a:pt x="18524" y="20837"/>
                        </a:cubicBezTo>
                        <a:lnTo>
                          <a:pt x="18524" y="21123"/>
                        </a:lnTo>
                        <a:lnTo>
                          <a:pt x="18917" y="20980"/>
                        </a:lnTo>
                        <a:lnTo>
                          <a:pt x="18846" y="21408"/>
                        </a:lnTo>
                        <a:cubicBezTo>
                          <a:pt x="19381" y="20587"/>
                          <a:pt x="19917" y="20515"/>
                          <a:pt x="20453" y="20873"/>
                        </a:cubicBezTo>
                        <a:lnTo>
                          <a:pt x="20381" y="19658"/>
                        </a:lnTo>
                        <a:cubicBezTo>
                          <a:pt x="21489" y="20980"/>
                          <a:pt x="21774" y="18444"/>
                          <a:pt x="22810" y="20015"/>
                        </a:cubicBezTo>
                        <a:lnTo>
                          <a:pt x="22810" y="20301"/>
                        </a:lnTo>
                        <a:cubicBezTo>
                          <a:pt x="23846" y="17015"/>
                          <a:pt x="24882" y="22373"/>
                          <a:pt x="25954" y="19230"/>
                        </a:cubicBezTo>
                        <a:cubicBezTo>
                          <a:pt x="25811" y="19622"/>
                          <a:pt x="26061" y="19837"/>
                          <a:pt x="26096" y="20158"/>
                        </a:cubicBezTo>
                        <a:cubicBezTo>
                          <a:pt x="26668" y="19765"/>
                          <a:pt x="27275" y="19515"/>
                          <a:pt x="27061" y="17158"/>
                        </a:cubicBezTo>
                        <a:cubicBezTo>
                          <a:pt x="27490" y="17158"/>
                          <a:pt x="27490" y="17872"/>
                          <a:pt x="27632" y="18765"/>
                        </a:cubicBezTo>
                        <a:cubicBezTo>
                          <a:pt x="27525" y="17729"/>
                          <a:pt x="27847" y="17265"/>
                          <a:pt x="28168" y="17158"/>
                        </a:cubicBezTo>
                        <a:lnTo>
                          <a:pt x="28061" y="17586"/>
                        </a:lnTo>
                        <a:lnTo>
                          <a:pt x="28954" y="17122"/>
                        </a:lnTo>
                        <a:lnTo>
                          <a:pt x="28561" y="15193"/>
                        </a:lnTo>
                        <a:cubicBezTo>
                          <a:pt x="29133" y="15693"/>
                          <a:pt x="28954" y="17586"/>
                          <a:pt x="29383" y="17051"/>
                        </a:cubicBezTo>
                        <a:lnTo>
                          <a:pt x="29168" y="15443"/>
                        </a:lnTo>
                        <a:cubicBezTo>
                          <a:pt x="29883" y="15658"/>
                          <a:pt x="30597" y="18087"/>
                          <a:pt x="31490" y="19194"/>
                        </a:cubicBezTo>
                        <a:cubicBezTo>
                          <a:pt x="33062" y="19301"/>
                          <a:pt x="34383" y="18158"/>
                          <a:pt x="35205" y="17444"/>
                        </a:cubicBezTo>
                        <a:cubicBezTo>
                          <a:pt x="36205" y="16693"/>
                          <a:pt x="37348" y="16265"/>
                          <a:pt x="38491" y="17622"/>
                        </a:cubicBezTo>
                        <a:lnTo>
                          <a:pt x="38669" y="18837"/>
                        </a:lnTo>
                        <a:cubicBezTo>
                          <a:pt x="38812" y="20622"/>
                          <a:pt x="39062" y="16158"/>
                          <a:pt x="39277" y="17801"/>
                        </a:cubicBezTo>
                        <a:lnTo>
                          <a:pt x="39491" y="16979"/>
                        </a:lnTo>
                        <a:cubicBezTo>
                          <a:pt x="39562" y="17301"/>
                          <a:pt x="39741" y="17622"/>
                          <a:pt x="39634" y="18051"/>
                        </a:cubicBezTo>
                        <a:cubicBezTo>
                          <a:pt x="39884" y="18122"/>
                          <a:pt x="39848" y="17801"/>
                          <a:pt x="39991" y="17265"/>
                        </a:cubicBezTo>
                        <a:lnTo>
                          <a:pt x="40277" y="18372"/>
                        </a:lnTo>
                        <a:cubicBezTo>
                          <a:pt x="41205" y="19194"/>
                          <a:pt x="41956" y="17015"/>
                          <a:pt x="42991" y="17444"/>
                        </a:cubicBezTo>
                        <a:cubicBezTo>
                          <a:pt x="44206" y="19694"/>
                          <a:pt x="46599" y="17586"/>
                          <a:pt x="48028" y="16372"/>
                        </a:cubicBezTo>
                        <a:cubicBezTo>
                          <a:pt x="50492" y="13693"/>
                          <a:pt x="54350" y="20123"/>
                          <a:pt x="55779" y="16729"/>
                        </a:cubicBezTo>
                        <a:cubicBezTo>
                          <a:pt x="55886" y="16979"/>
                          <a:pt x="55957" y="16372"/>
                          <a:pt x="55886" y="16158"/>
                        </a:cubicBezTo>
                        <a:lnTo>
                          <a:pt x="57493" y="16122"/>
                        </a:lnTo>
                        <a:cubicBezTo>
                          <a:pt x="57565" y="16122"/>
                          <a:pt x="59065" y="16051"/>
                          <a:pt x="59672" y="14407"/>
                        </a:cubicBezTo>
                        <a:cubicBezTo>
                          <a:pt x="60029" y="13586"/>
                          <a:pt x="60494" y="12300"/>
                          <a:pt x="60636" y="10264"/>
                        </a:cubicBezTo>
                        <a:cubicBezTo>
                          <a:pt x="60744" y="8264"/>
                          <a:pt x="60458" y="5335"/>
                          <a:pt x="57886" y="1763"/>
                        </a:cubicBezTo>
                        <a:lnTo>
                          <a:pt x="57922" y="1370"/>
                        </a:lnTo>
                        <a:cubicBezTo>
                          <a:pt x="56457" y="513"/>
                          <a:pt x="55564" y="477"/>
                          <a:pt x="55100" y="2549"/>
                        </a:cubicBezTo>
                        <a:cubicBezTo>
                          <a:pt x="54564" y="191"/>
                          <a:pt x="54100" y="2477"/>
                          <a:pt x="53743" y="1763"/>
                        </a:cubicBezTo>
                        <a:lnTo>
                          <a:pt x="53743" y="1549"/>
                        </a:lnTo>
                        <a:cubicBezTo>
                          <a:pt x="53457" y="3513"/>
                          <a:pt x="52100" y="298"/>
                          <a:pt x="51885" y="2049"/>
                        </a:cubicBezTo>
                        <a:cubicBezTo>
                          <a:pt x="51885" y="1870"/>
                          <a:pt x="51743" y="1191"/>
                          <a:pt x="51885" y="1156"/>
                        </a:cubicBezTo>
                        <a:cubicBezTo>
                          <a:pt x="51528" y="1549"/>
                          <a:pt x="51100" y="2156"/>
                          <a:pt x="50814" y="799"/>
                        </a:cubicBezTo>
                        <a:cubicBezTo>
                          <a:pt x="49957" y="1334"/>
                          <a:pt x="48956" y="834"/>
                          <a:pt x="48742" y="3085"/>
                        </a:cubicBezTo>
                        <a:lnTo>
                          <a:pt x="48742" y="2692"/>
                        </a:lnTo>
                        <a:cubicBezTo>
                          <a:pt x="48599" y="4228"/>
                          <a:pt x="48421" y="2942"/>
                          <a:pt x="48206" y="3728"/>
                        </a:cubicBezTo>
                        <a:cubicBezTo>
                          <a:pt x="48171" y="3549"/>
                          <a:pt x="48171" y="3442"/>
                          <a:pt x="48171" y="3370"/>
                        </a:cubicBezTo>
                        <a:cubicBezTo>
                          <a:pt x="48063" y="4871"/>
                          <a:pt x="47063" y="3621"/>
                          <a:pt x="46813" y="4263"/>
                        </a:cubicBezTo>
                        <a:lnTo>
                          <a:pt x="46778" y="3335"/>
                        </a:lnTo>
                        <a:lnTo>
                          <a:pt x="45956" y="3549"/>
                        </a:lnTo>
                        <a:lnTo>
                          <a:pt x="46278" y="3763"/>
                        </a:lnTo>
                        <a:cubicBezTo>
                          <a:pt x="46170" y="6335"/>
                          <a:pt x="45635" y="2156"/>
                          <a:pt x="45063" y="3835"/>
                        </a:cubicBezTo>
                        <a:cubicBezTo>
                          <a:pt x="44492" y="3513"/>
                          <a:pt x="43956" y="9157"/>
                          <a:pt x="43384" y="7907"/>
                        </a:cubicBezTo>
                        <a:cubicBezTo>
                          <a:pt x="43134" y="9121"/>
                          <a:pt x="43599" y="5942"/>
                          <a:pt x="43206" y="6871"/>
                        </a:cubicBezTo>
                        <a:cubicBezTo>
                          <a:pt x="43170" y="5549"/>
                          <a:pt x="43384" y="6014"/>
                          <a:pt x="43277" y="4978"/>
                        </a:cubicBezTo>
                        <a:cubicBezTo>
                          <a:pt x="42884" y="5621"/>
                          <a:pt x="42563" y="3621"/>
                          <a:pt x="42063" y="4549"/>
                        </a:cubicBezTo>
                        <a:lnTo>
                          <a:pt x="42027" y="3513"/>
                        </a:lnTo>
                        <a:cubicBezTo>
                          <a:pt x="41384" y="5442"/>
                          <a:pt x="40705" y="2156"/>
                          <a:pt x="40277" y="4013"/>
                        </a:cubicBezTo>
                        <a:cubicBezTo>
                          <a:pt x="39598" y="4906"/>
                          <a:pt x="39670" y="942"/>
                          <a:pt x="38991" y="3013"/>
                        </a:cubicBezTo>
                        <a:lnTo>
                          <a:pt x="38634" y="1620"/>
                        </a:lnTo>
                        <a:cubicBezTo>
                          <a:pt x="38277" y="1406"/>
                          <a:pt x="38491" y="3370"/>
                          <a:pt x="38098" y="2692"/>
                        </a:cubicBezTo>
                        <a:cubicBezTo>
                          <a:pt x="38062" y="1799"/>
                          <a:pt x="37598" y="2013"/>
                          <a:pt x="37741" y="1156"/>
                        </a:cubicBezTo>
                        <a:cubicBezTo>
                          <a:pt x="36776" y="-166"/>
                          <a:pt x="36205" y="3227"/>
                          <a:pt x="34812" y="1013"/>
                        </a:cubicBezTo>
                        <a:cubicBezTo>
                          <a:pt x="34740" y="2763"/>
                          <a:pt x="34062" y="1799"/>
                          <a:pt x="34026" y="3120"/>
                        </a:cubicBezTo>
                        <a:cubicBezTo>
                          <a:pt x="33919" y="2370"/>
                          <a:pt x="32847" y="3156"/>
                          <a:pt x="33276" y="1442"/>
                        </a:cubicBezTo>
                        <a:cubicBezTo>
                          <a:pt x="33312" y="1299"/>
                          <a:pt x="33419" y="1299"/>
                          <a:pt x="33455" y="1620"/>
                        </a:cubicBezTo>
                        <a:lnTo>
                          <a:pt x="33383" y="584"/>
                        </a:lnTo>
                        <a:cubicBezTo>
                          <a:pt x="32419" y="-1237"/>
                          <a:pt x="32312" y="1799"/>
                          <a:pt x="31597" y="1620"/>
                        </a:cubicBezTo>
                        <a:cubicBezTo>
                          <a:pt x="31847" y="1906"/>
                          <a:pt x="32097" y="1799"/>
                          <a:pt x="32026" y="2513"/>
                        </a:cubicBezTo>
                        <a:lnTo>
                          <a:pt x="31383" y="2477"/>
                        </a:lnTo>
                        <a:lnTo>
                          <a:pt x="31347" y="1620"/>
                        </a:lnTo>
                        <a:cubicBezTo>
                          <a:pt x="30990" y="1513"/>
                          <a:pt x="30633" y="1406"/>
                          <a:pt x="30454" y="1263"/>
                        </a:cubicBezTo>
                        <a:lnTo>
                          <a:pt x="30740" y="2299"/>
                        </a:lnTo>
                        <a:cubicBezTo>
                          <a:pt x="30311" y="1799"/>
                          <a:pt x="29918" y="49"/>
                          <a:pt x="29811" y="1585"/>
                        </a:cubicBezTo>
                        <a:cubicBezTo>
                          <a:pt x="29776" y="2442"/>
                          <a:pt x="30347" y="2942"/>
                          <a:pt x="30061" y="3335"/>
                        </a:cubicBezTo>
                        <a:cubicBezTo>
                          <a:pt x="29525" y="2692"/>
                          <a:pt x="28704" y="1692"/>
                          <a:pt x="28132" y="1442"/>
                        </a:cubicBezTo>
                        <a:cubicBezTo>
                          <a:pt x="28347" y="2620"/>
                          <a:pt x="28204" y="2620"/>
                          <a:pt x="28061" y="2870"/>
                        </a:cubicBezTo>
                        <a:lnTo>
                          <a:pt x="27918" y="1835"/>
                        </a:lnTo>
                        <a:cubicBezTo>
                          <a:pt x="27525" y="3335"/>
                          <a:pt x="27418" y="-416"/>
                          <a:pt x="26989" y="799"/>
                        </a:cubicBezTo>
                        <a:lnTo>
                          <a:pt x="26954" y="84"/>
                        </a:lnTo>
                        <a:lnTo>
                          <a:pt x="27061" y="2263"/>
                        </a:lnTo>
                        <a:cubicBezTo>
                          <a:pt x="26739" y="4370"/>
                          <a:pt x="26561" y="156"/>
                          <a:pt x="26239" y="3013"/>
                        </a:cubicBezTo>
                        <a:cubicBezTo>
                          <a:pt x="26454" y="2799"/>
                          <a:pt x="26597" y="5299"/>
                          <a:pt x="26239" y="4871"/>
                        </a:cubicBezTo>
                        <a:lnTo>
                          <a:pt x="26204" y="3870"/>
                        </a:lnTo>
                        <a:cubicBezTo>
                          <a:pt x="26061" y="4085"/>
                          <a:pt x="26061" y="4513"/>
                          <a:pt x="25918" y="4335"/>
                        </a:cubicBezTo>
                        <a:cubicBezTo>
                          <a:pt x="25954" y="3799"/>
                          <a:pt x="25846" y="2870"/>
                          <a:pt x="25596" y="3049"/>
                        </a:cubicBezTo>
                        <a:lnTo>
                          <a:pt x="25632" y="1799"/>
                        </a:lnTo>
                        <a:lnTo>
                          <a:pt x="25346" y="3692"/>
                        </a:lnTo>
                        <a:cubicBezTo>
                          <a:pt x="24918" y="2656"/>
                          <a:pt x="24453" y="4049"/>
                          <a:pt x="24203" y="2620"/>
                        </a:cubicBezTo>
                        <a:cubicBezTo>
                          <a:pt x="24203" y="2620"/>
                          <a:pt x="23418" y="1977"/>
                          <a:pt x="23310" y="3549"/>
                        </a:cubicBezTo>
                        <a:cubicBezTo>
                          <a:pt x="23418" y="2585"/>
                          <a:pt x="22953" y="2227"/>
                          <a:pt x="23025" y="1084"/>
                        </a:cubicBezTo>
                        <a:cubicBezTo>
                          <a:pt x="22882" y="2192"/>
                          <a:pt x="22346" y="3120"/>
                          <a:pt x="22060" y="1977"/>
                        </a:cubicBezTo>
                        <a:lnTo>
                          <a:pt x="22096" y="1835"/>
                        </a:lnTo>
                        <a:cubicBezTo>
                          <a:pt x="21167" y="692"/>
                          <a:pt x="20667" y="3513"/>
                          <a:pt x="19810" y="2120"/>
                        </a:cubicBezTo>
                        <a:cubicBezTo>
                          <a:pt x="19881" y="3335"/>
                          <a:pt x="19453" y="2692"/>
                          <a:pt x="19596" y="4228"/>
                        </a:cubicBezTo>
                        <a:cubicBezTo>
                          <a:pt x="18774" y="5764"/>
                          <a:pt x="18024" y="1120"/>
                          <a:pt x="17774" y="5906"/>
                        </a:cubicBezTo>
                        <a:cubicBezTo>
                          <a:pt x="17381" y="6156"/>
                          <a:pt x="17310" y="4799"/>
                          <a:pt x="17095" y="4549"/>
                        </a:cubicBezTo>
                        <a:lnTo>
                          <a:pt x="17202" y="4299"/>
                        </a:lnTo>
                        <a:cubicBezTo>
                          <a:pt x="16488" y="4692"/>
                          <a:pt x="16274" y="4763"/>
                          <a:pt x="15738" y="4621"/>
                        </a:cubicBezTo>
                        <a:cubicBezTo>
                          <a:pt x="15452" y="5085"/>
                          <a:pt x="15417" y="7299"/>
                          <a:pt x="14916" y="6764"/>
                        </a:cubicBezTo>
                        <a:cubicBezTo>
                          <a:pt x="15095" y="5871"/>
                          <a:pt x="14881" y="6049"/>
                          <a:pt x="14702" y="6049"/>
                        </a:cubicBezTo>
                        <a:cubicBezTo>
                          <a:pt x="14809" y="5906"/>
                          <a:pt x="14845" y="5585"/>
                          <a:pt x="14631" y="4978"/>
                        </a:cubicBezTo>
                        <a:cubicBezTo>
                          <a:pt x="14595" y="5263"/>
                          <a:pt x="14559" y="5406"/>
                          <a:pt x="14488" y="5549"/>
                        </a:cubicBezTo>
                        <a:cubicBezTo>
                          <a:pt x="14488" y="5478"/>
                          <a:pt x="14488" y="5442"/>
                          <a:pt x="14488" y="5335"/>
                        </a:cubicBezTo>
                        <a:cubicBezTo>
                          <a:pt x="14166" y="5656"/>
                          <a:pt x="14238" y="5906"/>
                          <a:pt x="14381" y="6049"/>
                        </a:cubicBezTo>
                        <a:cubicBezTo>
                          <a:pt x="14381" y="6192"/>
                          <a:pt x="14381" y="6371"/>
                          <a:pt x="14416" y="6585"/>
                        </a:cubicBezTo>
                        <a:cubicBezTo>
                          <a:pt x="14095" y="5442"/>
                          <a:pt x="13523" y="6657"/>
                          <a:pt x="13488" y="5121"/>
                        </a:cubicBezTo>
                        <a:cubicBezTo>
                          <a:pt x="12559" y="5478"/>
                          <a:pt x="11880" y="7014"/>
                          <a:pt x="11095" y="7621"/>
                        </a:cubicBezTo>
                        <a:cubicBezTo>
                          <a:pt x="11023" y="6835"/>
                          <a:pt x="11202" y="6156"/>
                          <a:pt x="11452" y="5835"/>
                        </a:cubicBezTo>
                        <a:lnTo>
                          <a:pt x="10880" y="6121"/>
                        </a:lnTo>
                        <a:cubicBezTo>
                          <a:pt x="10916" y="5013"/>
                          <a:pt x="11202" y="5478"/>
                          <a:pt x="11380" y="5263"/>
                        </a:cubicBezTo>
                        <a:cubicBezTo>
                          <a:pt x="10737" y="3442"/>
                          <a:pt x="9987" y="7049"/>
                          <a:pt x="9237" y="5371"/>
                        </a:cubicBezTo>
                        <a:lnTo>
                          <a:pt x="9059" y="6264"/>
                        </a:lnTo>
                        <a:lnTo>
                          <a:pt x="9023" y="6121"/>
                        </a:lnTo>
                        <a:cubicBezTo>
                          <a:pt x="9023" y="6585"/>
                          <a:pt x="8844" y="7228"/>
                          <a:pt x="8701" y="7371"/>
                        </a:cubicBezTo>
                        <a:cubicBezTo>
                          <a:pt x="8594" y="6406"/>
                          <a:pt x="8737" y="5121"/>
                          <a:pt x="8344" y="5156"/>
                        </a:cubicBezTo>
                        <a:cubicBezTo>
                          <a:pt x="8058" y="4192"/>
                          <a:pt x="7451" y="5621"/>
                          <a:pt x="7058" y="6156"/>
                        </a:cubicBezTo>
                        <a:cubicBezTo>
                          <a:pt x="7273" y="6335"/>
                          <a:pt x="7201" y="6871"/>
                          <a:pt x="7094" y="7192"/>
                        </a:cubicBezTo>
                        <a:cubicBezTo>
                          <a:pt x="6916" y="7228"/>
                          <a:pt x="6808" y="6228"/>
                          <a:pt x="6630" y="6657"/>
                        </a:cubicBezTo>
                        <a:lnTo>
                          <a:pt x="6630" y="5335"/>
                        </a:lnTo>
                        <a:cubicBezTo>
                          <a:pt x="6701" y="6585"/>
                          <a:pt x="6094" y="6657"/>
                          <a:pt x="6023" y="7228"/>
                        </a:cubicBezTo>
                        <a:cubicBezTo>
                          <a:pt x="5915" y="6264"/>
                          <a:pt x="6344" y="6406"/>
                          <a:pt x="6380" y="5656"/>
                        </a:cubicBezTo>
                        <a:cubicBezTo>
                          <a:pt x="5594" y="5764"/>
                          <a:pt x="5987" y="5728"/>
                          <a:pt x="5201" y="5835"/>
                        </a:cubicBezTo>
                        <a:cubicBezTo>
                          <a:pt x="4772" y="6835"/>
                          <a:pt x="5272" y="7085"/>
                          <a:pt x="5058" y="8228"/>
                        </a:cubicBezTo>
                        <a:cubicBezTo>
                          <a:pt x="4701" y="8478"/>
                          <a:pt x="4344" y="9407"/>
                          <a:pt x="3915" y="8621"/>
                        </a:cubicBezTo>
                        <a:lnTo>
                          <a:pt x="4058" y="9800"/>
                        </a:lnTo>
                        <a:cubicBezTo>
                          <a:pt x="3379" y="10693"/>
                          <a:pt x="2951" y="10585"/>
                          <a:pt x="2486" y="9371"/>
                        </a:cubicBezTo>
                        <a:cubicBezTo>
                          <a:pt x="-85" y="14157"/>
                          <a:pt x="-228" y="17408"/>
                          <a:pt x="165" y="19479"/>
                        </a:cubicBezTo>
                        <a:cubicBezTo>
                          <a:pt x="558" y="21551"/>
                          <a:pt x="1486" y="22408"/>
                          <a:pt x="1486" y="22408"/>
                        </a:cubicBezTo>
                        <a:cubicBezTo>
                          <a:pt x="3451" y="24945"/>
                          <a:pt x="4451" y="21515"/>
                          <a:pt x="6808" y="20658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4" name="Graphic 511">
                  <a:extLst>
                    <a:ext uri="{FF2B5EF4-FFF2-40B4-BE49-F238E27FC236}">
                      <a16:creationId xmlns:a16="http://schemas.microsoft.com/office/drawing/2014/main" id="{F71653FB-2B45-7940-804B-846AB7A6582D}"/>
                    </a:ext>
                  </a:extLst>
                </p:cNvPr>
                <p:cNvGrpSpPr/>
                <p:nvPr/>
              </p:nvGrpSpPr>
              <p:grpSpPr>
                <a:xfrm>
                  <a:off x="7155612" y="1579124"/>
                  <a:ext cx="49503" cy="43113"/>
                  <a:chOff x="7155612" y="1579124"/>
                  <a:chExt cx="49503" cy="43113"/>
                </a:xfrm>
                <a:grpFill/>
              </p:grpSpPr>
              <p:sp>
                <p:nvSpPr>
                  <p:cNvPr id="260" name="Freeform 259">
                    <a:extLst>
                      <a:ext uri="{FF2B5EF4-FFF2-40B4-BE49-F238E27FC236}">
                        <a16:creationId xmlns:a16="http://schemas.microsoft.com/office/drawing/2014/main" id="{8033958C-D2B4-1B4E-9EDE-0C38C0042914}"/>
                      </a:ext>
                    </a:extLst>
                  </p:cNvPr>
                  <p:cNvSpPr/>
                  <p:nvPr/>
                </p:nvSpPr>
                <p:spPr>
                  <a:xfrm>
                    <a:off x="7188195" y="1619166"/>
                    <a:ext cx="321" cy="392"/>
                  </a:xfrm>
                  <a:custGeom>
                    <a:avLst/>
                    <a:gdLst>
                      <a:gd name="connsiteX0" fmla="*/ 0 w 321"/>
                      <a:gd name="connsiteY0" fmla="*/ 393 h 392"/>
                      <a:gd name="connsiteX1" fmla="*/ 322 w 321"/>
                      <a:gd name="connsiteY1" fmla="*/ 0 h 392"/>
                      <a:gd name="connsiteX2" fmla="*/ 0 w 321"/>
                      <a:gd name="connsiteY2" fmla="*/ 393 h 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1" h="392">
                        <a:moveTo>
                          <a:pt x="0" y="393"/>
                        </a:moveTo>
                        <a:lnTo>
                          <a:pt x="322" y="0"/>
                        </a:lnTo>
                        <a:cubicBezTo>
                          <a:pt x="107" y="143"/>
                          <a:pt x="0" y="286"/>
                          <a:pt x="0" y="39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1" name="Freeform 260">
                    <a:extLst>
                      <a:ext uri="{FF2B5EF4-FFF2-40B4-BE49-F238E27FC236}">
                        <a16:creationId xmlns:a16="http://schemas.microsoft.com/office/drawing/2014/main" id="{AB6B9F65-46FC-BE44-96D8-EA04978D4191}"/>
                      </a:ext>
                    </a:extLst>
                  </p:cNvPr>
                  <p:cNvSpPr/>
                  <p:nvPr/>
                </p:nvSpPr>
                <p:spPr>
                  <a:xfrm>
                    <a:off x="7162978" y="1596592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0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0"/>
                        </a:moveTo>
                        <a:lnTo>
                          <a:pt x="0" y="72"/>
                        </a:lnTo>
                        <a:cubicBezTo>
                          <a:pt x="36" y="36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2" name="Freeform 261">
                    <a:extLst>
                      <a:ext uri="{FF2B5EF4-FFF2-40B4-BE49-F238E27FC236}">
                        <a16:creationId xmlns:a16="http://schemas.microsoft.com/office/drawing/2014/main" id="{0C5CE53D-E9D6-3B4C-83B9-15A11E5B32D2}"/>
                      </a:ext>
                    </a:extLst>
                  </p:cNvPr>
                  <p:cNvSpPr/>
                  <p:nvPr/>
                </p:nvSpPr>
                <p:spPr>
                  <a:xfrm>
                    <a:off x="7197875" y="1605057"/>
                    <a:ext cx="107" cy="35"/>
                  </a:xfrm>
                  <a:custGeom>
                    <a:avLst/>
                    <a:gdLst>
                      <a:gd name="connsiteX0" fmla="*/ 0 w 107"/>
                      <a:gd name="connsiteY0" fmla="*/ 36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0" y="36"/>
                        </a:moveTo>
                        <a:lnTo>
                          <a:pt x="0" y="36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3" name="Freeform 262">
                    <a:extLst>
                      <a:ext uri="{FF2B5EF4-FFF2-40B4-BE49-F238E27FC236}">
                        <a16:creationId xmlns:a16="http://schemas.microsoft.com/office/drawing/2014/main" id="{69725B60-C062-1849-8B03-A44D059AA8FF}"/>
                      </a:ext>
                    </a:extLst>
                  </p:cNvPr>
                  <p:cNvSpPr/>
                  <p:nvPr/>
                </p:nvSpPr>
                <p:spPr>
                  <a:xfrm>
                    <a:off x="7155612" y="1579124"/>
                    <a:ext cx="49503" cy="43113"/>
                  </a:xfrm>
                  <a:custGeom>
                    <a:avLst/>
                    <a:gdLst>
                      <a:gd name="connsiteX0" fmla="*/ 45692 w 49503"/>
                      <a:gd name="connsiteY0" fmla="*/ 32791 h 43113"/>
                      <a:gd name="connsiteX1" fmla="*/ 44727 w 49503"/>
                      <a:gd name="connsiteY1" fmla="*/ 28219 h 43113"/>
                      <a:gd name="connsiteX2" fmla="*/ 42227 w 49503"/>
                      <a:gd name="connsiteY2" fmla="*/ 25969 h 43113"/>
                      <a:gd name="connsiteX3" fmla="*/ 39727 w 49503"/>
                      <a:gd name="connsiteY3" fmla="*/ 25290 h 43113"/>
                      <a:gd name="connsiteX4" fmla="*/ 40298 w 49503"/>
                      <a:gd name="connsiteY4" fmla="*/ 24433 h 43113"/>
                      <a:gd name="connsiteX5" fmla="*/ 39584 w 49503"/>
                      <a:gd name="connsiteY5" fmla="*/ 24076 h 43113"/>
                      <a:gd name="connsiteX6" fmla="*/ 39798 w 49503"/>
                      <a:gd name="connsiteY6" fmla="*/ 23897 h 43113"/>
                      <a:gd name="connsiteX7" fmla="*/ 38655 w 49503"/>
                      <a:gd name="connsiteY7" fmla="*/ 23683 h 43113"/>
                      <a:gd name="connsiteX8" fmla="*/ 38869 w 49503"/>
                      <a:gd name="connsiteY8" fmla="*/ 23504 h 43113"/>
                      <a:gd name="connsiteX9" fmla="*/ 38476 w 49503"/>
                      <a:gd name="connsiteY9" fmla="*/ 23290 h 43113"/>
                      <a:gd name="connsiteX10" fmla="*/ 38834 w 49503"/>
                      <a:gd name="connsiteY10" fmla="*/ 23040 h 43113"/>
                      <a:gd name="connsiteX11" fmla="*/ 37298 w 49503"/>
                      <a:gd name="connsiteY11" fmla="*/ 22183 h 43113"/>
                      <a:gd name="connsiteX12" fmla="*/ 36476 w 49503"/>
                      <a:gd name="connsiteY12" fmla="*/ 23076 h 43113"/>
                      <a:gd name="connsiteX13" fmla="*/ 35047 w 49503"/>
                      <a:gd name="connsiteY13" fmla="*/ 21147 h 43113"/>
                      <a:gd name="connsiteX14" fmla="*/ 35262 w 49503"/>
                      <a:gd name="connsiteY14" fmla="*/ 20933 h 43113"/>
                      <a:gd name="connsiteX15" fmla="*/ 32511 w 49503"/>
                      <a:gd name="connsiteY15" fmla="*/ 19647 h 43113"/>
                      <a:gd name="connsiteX16" fmla="*/ 33083 w 49503"/>
                      <a:gd name="connsiteY16" fmla="*/ 18932 h 43113"/>
                      <a:gd name="connsiteX17" fmla="*/ 30404 w 49503"/>
                      <a:gd name="connsiteY17" fmla="*/ 20468 h 43113"/>
                      <a:gd name="connsiteX18" fmla="*/ 31226 w 49503"/>
                      <a:gd name="connsiteY18" fmla="*/ 18968 h 43113"/>
                      <a:gd name="connsiteX19" fmla="*/ 29761 w 49503"/>
                      <a:gd name="connsiteY19" fmla="*/ 19754 h 43113"/>
                      <a:gd name="connsiteX20" fmla="*/ 30118 w 49503"/>
                      <a:gd name="connsiteY20" fmla="*/ 19540 h 43113"/>
                      <a:gd name="connsiteX21" fmla="*/ 29297 w 49503"/>
                      <a:gd name="connsiteY21" fmla="*/ 19289 h 43113"/>
                      <a:gd name="connsiteX22" fmla="*/ 28154 w 49503"/>
                      <a:gd name="connsiteY22" fmla="*/ 20897 h 43113"/>
                      <a:gd name="connsiteX23" fmla="*/ 29011 w 49503"/>
                      <a:gd name="connsiteY23" fmla="*/ 19111 h 43113"/>
                      <a:gd name="connsiteX24" fmla="*/ 27939 w 49503"/>
                      <a:gd name="connsiteY24" fmla="*/ 20361 h 43113"/>
                      <a:gd name="connsiteX25" fmla="*/ 29475 w 49503"/>
                      <a:gd name="connsiteY25" fmla="*/ 16396 h 43113"/>
                      <a:gd name="connsiteX26" fmla="*/ 24689 w 49503"/>
                      <a:gd name="connsiteY26" fmla="*/ 12539 h 43113"/>
                      <a:gd name="connsiteX27" fmla="*/ 25546 w 49503"/>
                      <a:gd name="connsiteY27" fmla="*/ 11646 h 43113"/>
                      <a:gd name="connsiteX28" fmla="*/ 24260 w 49503"/>
                      <a:gd name="connsiteY28" fmla="*/ 11717 h 43113"/>
                      <a:gd name="connsiteX29" fmla="*/ 23439 w 49503"/>
                      <a:gd name="connsiteY29" fmla="*/ 12039 h 43113"/>
                      <a:gd name="connsiteX30" fmla="*/ 24117 w 49503"/>
                      <a:gd name="connsiteY30" fmla="*/ 11217 h 43113"/>
                      <a:gd name="connsiteX31" fmla="*/ 23189 w 49503"/>
                      <a:gd name="connsiteY31" fmla="*/ 11360 h 43113"/>
                      <a:gd name="connsiteX32" fmla="*/ 23725 w 49503"/>
                      <a:gd name="connsiteY32" fmla="*/ 10324 h 43113"/>
                      <a:gd name="connsiteX33" fmla="*/ 19760 w 49503"/>
                      <a:gd name="connsiteY33" fmla="*/ 8217 h 43113"/>
                      <a:gd name="connsiteX34" fmla="*/ 17081 w 49503"/>
                      <a:gd name="connsiteY34" fmla="*/ 5895 h 43113"/>
                      <a:gd name="connsiteX35" fmla="*/ 15331 w 49503"/>
                      <a:gd name="connsiteY35" fmla="*/ 7038 h 43113"/>
                      <a:gd name="connsiteX36" fmla="*/ 14009 w 49503"/>
                      <a:gd name="connsiteY36" fmla="*/ 3359 h 43113"/>
                      <a:gd name="connsiteX37" fmla="*/ 13473 w 49503"/>
                      <a:gd name="connsiteY37" fmla="*/ 3502 h 43113"/>
                      <a:gd name="connsiteX38" fmla="*/ 12580 w 49503"/>
                      <a:gd name="connsiteY38" fmla="*/ 1930 h 43113"/>
                      <a:gd name="connsiteX39" fmla="*/ 8901 w 49503"/>
                      <a:gd name="connsiteY39" fmla="*/ 1 h 43113"/>
                      <a:gd name="connsiteX40" fmla="*/ 400 w 49503"/>
                      <a:gd name="connsiteY40" fmla="*/ 9503 h 43113"/>
                      <a:gd name="connsiteX41" fmla="*/ 79 w 49503"/>
                      <a:gd name="connsiteY41" fmla="*/ 9717 h 43113"/>
                      <a:gd name="connsiteX42" fmla="*/ 1900 w 49503"/>
                      <a:gd name="connsiteY42" fmla="*/ 10610 h 43113"/>
                      <a:gd name="connsiteX43" fmla="*/ 1650 w 49503"/>
                      <a:gd name="connsiteY43" fmla="*/ 11967 h 43113"/>
                      <a:gd name="connsiteX44" fmla="*/ 1472 w 49503"/>
                      <a:gd name="connsiteY44" fmla="*/ 12074 h 43113"/>
                      <a:gd name="connsiteX45" fmla="*/ 2615 w 49503"/>
                      <a:gd name="connsiteY45" fmla="*/ 13324 h 43113"/>
                      <a:gd name="connsiteX46" fmla="*/ 1793 w 49503"/>
                      <a:gd name="connsiteY46" fmla="*/ 13753 h 43113"/>
                      <a:gd name="connsiteX47" fmla="*/ 1972 w 49503"/>
                      <a:gd name="connsiteY47" fmla="*/ 14896 h 43113"/>
                      <a:gd name="connsiteX48" fmla="*/ 6187 w 49503"/>
                      <a:gd name="connsiteY48" fmla="*/ 16718 h 43113"/>
                      <a:gd name="connsiteX49" fmla="*/ 5865 w 49503"/>
                      <a:gd name="connsiteY49" fmla="*/ 16968 h 43113"/>
                      <a:gd name="connsiteX50" fmla="*/ 7473 w 49503"/>
                      <a:gd name="connsiteY50" fmla="*/ 17003 h 43113"/>
                      <a:gd name="connsiteX51" fmla="*/ 7330 w 49503"/>
                      <a:gd name="connsiteY51" fmla="*/ 17325 h 43113"/>
                      <a:gd name="connsiteX52" fmla="*/ 9580 w 49503"/>
                      <a:gd name="connsiteY52" fmla="*/ 17718 h 43113"/>
                      <a:gd name="connsiteX53" fmla="*/ 9151 w 49503"/>
                      <a:gd name="connsiteY53" fmla="*/ 18539 h 43113"/>
                      <a:gd name="connsiteX54" fmla="*/ 10294 w 49503"/>
                      <a:gd name="connsiteY54" fmla="*/ 18861 h 43113"/>
                      <a:gd name="connsiteX55" fmla="*/ 10009 w 49503"/>
                      <a:gd name="connsiteY55" fmla="*/ 18504 h 43113"/>
                      <a:gd name="connsiteX56" fmla="*/ 11294 w 49503"/>
                      <a:gd name="connsiteY56" fmla="*/ 19039 h 43113"/>
                      <a:gd name="connsiteX57" fmla="*/ 14223 w 49503"/>
                      <a:gd name="connsiteY57" fmla="*/ 15968 h 43113"/>
                      <a:gd name="connsiteX58" fmla="*/ 13795 w 49503"/>
                      <a:gd name="connsiteY58" fmla="*/ 16896 h 43113"/>
                      <a:gd name="connsiteX59" fmla="*/ 12759 w 49503"/>
                      <a:gd name="connsiteY59" fmla="*/ 18504 h 43113"/>
                      <a:gd name="connsiteX60" fmla="*/ 13009 w 49503"/>
                      <a:gd name="connsiteY60" fmla="*/ 19218 h 43113"/>
                      <a:gd name="connsiteX61" fmla="*/ 12402 w 49503"/>
                      <a:gd name="connsiteY61" fmla="*/ 20075 h 43113"/>
                      <a:gd name="connsiteX62" fmla="*/ 13295 w 49503"/>
                      <a:gd name="connsiteY62" fmla="*/ 20254 h 43113"/>
                      <a:gd name="connsiteX63" fmla="*/ 13045 w 49503"/>
                      <a:gd name="connsiteY63" fmla="*/ 21504 h 43113"/>
                      <a:gd name="connsiteX64" fmla="*/ 12152 w 49503"/>
                      <a:gd name="connsiteY64" fmla="*/ 22611 h 43113"/>
                      <a:gd name="connsiteX65" fmla="*/ 13188 w 49503"/>
                      <a:gd name="connsiteY65" fmla="*/ 22183 h 43113"/>
                      <a:gd name="connsiteX66" fmla="*/ 12152 w 49503"/>
                      <a:gd name="connsiteY66" fmla="*/ 23361 h 43113"/>
                      <a:gd name="connsiteX67" fmla="*/ 13545 w 49503"/>
                      <a:gd name="connsiteY67" fmla="*/ 25433 h 43113"/>
                      <a:gd name="connsiteX68" fmla="*/ 15652 w 49503"/>
                      <a:gd name="connsiteY68" fmla="*/ 24719 h 43113"/>
                      <a:gd name="connsiteX69" fmla="*/ 14759 w 49503"/>
                      <a:gd name="connsiteY69" fmla="*/ 26290 h 43113"/>
                      <a:gd name="connsiteX70" fmla="*/ 14795 w 49503"/>
                      <a:gd name="connsiteY70" fmla="*/ 26076 h 43113"/>
                      <a:gd name="connsiteX71" fmla="*/ 14009 w 49503"/>
                      <a:gd name="connsiteY71" fmla="*/ 26755 h 43113"/>
                      <a:gd name="connsiteX72" fmla="*/ 15795 w 49503"/>
                      <a:gd name="connsiteY72" fmla="*/ 27398 h 43113"/>
                      <a:gd name="connsiteX73" fmla="*/ 16259 w 49503"/>
                      <a:gd name="connsiteY73" fmla="*/ 26540 h 43113"/>
                      <a:gd name="connsiteX74" fmla="*/ 16545 w 49503"/>
                      <a:gd name="connsiteY74" fmla="*/ 27005 h 43113"/>
                      <a:gd name="connsiteX75" fmla="*/ 15866 w 49503"/>
                      <a:gd name="connsiteY75" fmla="*/ 27576 h 43113"/>
                      <a:gd name="connsiteX76" fmla="*/ 16117 w 49503"/>
                      <a:gd name="connsiteY76" fmla="*/ 28505 h 43113"/>
                      <a:gd name="connsiteX77" fmla="*/ 16759 w 49503"/>
                      <a:gd name="connsiteY77" fmla="*/ 27648 h 43113"/>
                      <a:gd name="connsiteX78" fmla="*/ 16902 w 49503"/>
                      <a:gd name="connsiteY78" fmla="*/ 28934 h 43113"/>
                      <a:gd name="connsiteX79" fmla="*/ 18117 w 49503"/>
                      <a:gd name="connsiteY79" fmla="*/ 27648 h 43113"/>
                      <a:gd name="connsiteX80" fmla="*/ 18117 w 49503"/>
                      <a:gd name="connsiteY80" fmla="*/ 30505 h 43113"/>
                      <a:gd name="connsiteX81" fmla="*/ 19260 w 49503"/>
                      <a:gd name="connsiteY81" fmla="*/ 29612 h 43113"/>
                      <a:gd name="connsiteX82" fmla="*/ 18581 w 49503"/>
                      <a:gd name="connsiteY82" fmla="*/ 30434 h 43113"/>
                      <a:gd name="connsiteX83" fmla="*/ 18510 w 49503"/>
                      <a:gd name="connsiteY83" fmla="*/ 31862 h 43113"/>
                      <a:gd name="connsiteX84" fmla="*/ 18010 w 49503"/>
                      <a:gd name="connsiteY84" fmla="*/ 32398 h 43113"/>
                      <a:gd name="connsiteX85" fmla="*/ 19546 w 49503"/>
                      <a:gd name="connsiteY85" fmla="*/ 30862 h 43113"/>
                      <a:gd name="connsiteX86" fmla="*/ 20689 w 49503"/>
                      <a:gd name="connsiteY86" fmla="*/ 30969 h 43113"/>
                      <a:gd name="connsiteX87" fmla="*/ 22010 w 49503"/>
                      <a:gd name="connsiteY87" fmla="*/ 29684 h 43113"/>
                      <a:gd name="connsiteX88" fmla="*/ 21296 w 49503"/>
                      <a:gd name="connsiteY88" fmla="*/ 30398 h 43113"/>
                      <a:gd name="connsiteX89" fmla="*/ 21831 w 49503"/>
                      <a:gd name="connsiteY89" fmla="*/ 30291 h 43113"/>
                      <a:gd name="connsiteX90" fmla="*/ 21153 w 49503"/>
                      <a:gd name="connsiteY90" fmla="*/ 31398 h 43113"/>
                      <a:gd name="connsiteX91" fmla="*/ 20224 w 49503"/>
                      <a:gd name="connsiteY91" fmla="*/ 32255 h 43113"/>
                      <a:gd name="connsiteX92" fmla="*/ 21760 w 49503"/>
                      <a:gd name="connsiteY92" fmla="*/ 31148 h 43113"/>
                      <a:gd name="connsiteX93" fmla="*/ 21796 w 49503"/>
                      <a:gd name="connsiteY93" fmla="*/ 32684 h 43113"/>
                      <a:gd name="connsiteX94" fmla="*/ 23010 w 49503"/>
                      <a:gd name="connsiteY94" fmla="*/ 32613 h 43113"/>
                      <a:gd name="connsiteX95" fmla="*/ 21474 w 49503"/>
                      <a:gd name="connsiteY95" fmla="*/ 34541 h 43113"/>
                      <a:gd name="connsiteX96" fmla="*/ 22689 w 49503"/>
                      <a:gd name="connsiteY96" fmla="*/ 34506 h 43113"/>
                      <a:gd name="connsiteX97" fmla="*/ 22582 w 49503"/>
                      <a:gd name="connsiteY97" fmla="*/ 34577 h 43113"/>
                      <a:gd name="connsiteX98" fmla="*/ 24082 w 49503"/>
                      <a:gd name="connsiteY98" fmla="*/ 35720 h 43113"/>
                      <a:gd name="connsiteX99" fmla="*/ 25725 w 49503"/>
                      <a:gd name="connsiteY99" fmla="*/ 34363 h 43113"/>
                      <a:gd name="connsiteX100" fmla="*/ 27904 w 49503"/>
                      <a:gd name="connsiteY100" fmla="*/ 34256 h 43113"/>
                      <a:gd name="connsiteX101" fmla="*/ 27225 w 49503"/>
                      <a:gd name="connsiteY101" fmla="*/ 35541 h 43113"/>
                      <a:gd name="connsiteX102" fmla="*/ 26975 w 49503"/>
                      <a:gd name="connsiteY102" fmla="*/ 35649 h 43113"/>
                      <a:gd name="connsiteX103" fmla="*/ 27939 w 49503"/>
                      <a:gd name="connsiteY103" fmla="*/ 36292 h 43113"/>
                      <a:gd name="connsiteX104" fmla="*/ 30011 w 49503"/>
                      <a:gd name="connsiteY104" fmla="*/ 35434 h 43113"/>
                      <a:gd name="connsiteX105" fmla="*/ 29582 w 49503"/>
                      <a:gd name="connsiteY105" fmla="*/ 36042 h 43113"/>
                      <a:gd name="connsiteX106" fmla="*/ 28797 w 49503"/>
                      <a:gd name="connsiteY106" fmla="*/ 36756 h 43113"/>
                      <a:gd name="connsiteX107" fmla="*/ 29332 w 49503"/>
                      <a:gd name="connsiteY107" fmla="*/ 36470 h 43113"/>
                      <a:gd name="connsiteX108" fmla="*/ 29154 w 49503"/>
                      <a:gd name="connsiteY108" fmla="*/ 36613 h 43113"/>
                      <a:gd name="connsiteX109" fmla="*/ 29761 w 49503"/>
                      <a:gd name="connsiteY109" fmla="*/ 36256 h 43113"/>
                      <a:gd name="connsiteX110" fmla="*/ 30154 w 49503"/>
                      <a:gd name="connsiteY110" fmla="*/ 35899 h 43113"/>
                      <a:gd name="connsiteX111" fmla="*/ 29475 w 49503"/>
                      <a:gd name="connsiteY111" fmla="*/ 37399 h 43113"/>
                      <a:gd name="connsiteX112" fmla="*/ 32726 w 49503"/>
                      <a:gd name="connsiteY112" fmla="*/ 37577 h 43113"/>
                      <a:gd name="connsiteX113" fmla="*/ 31118 w 49503"/>
                      <a:gd name="connsiteY113" fmla="*/ 38399 h 43113"/>
                      <a:gd name="connsiteX114" fmla="*/ 31654 w 49503"/>
                      <a:gd name="connsiteY114" fmla="*/ 38613 h 43113"/>
                      <a:gd name="connsiteX115" fmla="*/ 30690 w 49503"/>
                      <a:gd name="connsiteY115" fmla="*/ 38792 h 43113"/>
                      <a:gd name="connsiteX116" fmla="*/ 31976 w 49503"/>
                      <a:gd name="connsiteY116" fmla="*/ 40292 h 43113"/>
                      <a:gd name="connsiteX117" fmla="*/ 32797 w 49503"/>
                      <a:gd name="connsiteY117" fmla="*/ 39899 h 43113"/>
                      <a:gd name="connsiteX118" fmla="*/ 32690 w 49503"/>
                      <a:gd name="connsiteY118" fmla="*/ 40006 h 43113"/>
                      <a:gd name="connsiteX119" fmla="*/ 33869 w 49503"/>
                      <a:gd name="connsiteY119" fmla="*/ 39471 h 43113"/>
                      <a:gd name="connsiteX120" fmla="*/ 32297 w 49503"/>
                      <a:gd name="connsiteY120" fmla="*/ 41078 h 43113"/>
                      <a:gd name="connsiteX121" fmla="*/ 33833 w 49503"/>
                      <a:gd name="connsiteY121" fmla="*/ 41471 h 43113"/>
                      <a:gd name="connsiteX122" fmla="*/ 34655 w 49503"/>
                      <a:gd name="connsiteY122" fmla="*/ 40792 h 43113"/>
                      <a:gd name="connsiteX123" fmla="*/ 34512 w 49503"/>
                      <a:gd name="connsiteY123" fmla="*/ 41471 h 43113"/>
                      <a:gd name="connsiteX124" fmla="*/ 33476 w 49503"/>
                      <a:gd name="connsiteY124" fmla="*/ 42292 h 43113"/>
                      <a:gd name="connsiteX125" fmla="*/ 35297 w 49503"/>
                      <a:gd name="connsiteY125" fmla="*/ 41578 h 43113"/>
                      <a:gd name="connsiteX126" fmla="*/ 33833 w 49503"/>
                      <a:gd name="connsiteY126" fmla="*/ 42292 h 43113"/>
                      <a:gd name="connsiteX127" fmla="*/ 34690 w 49503"/>
                      <a:gd name="connsiteY127" fmla="*/ 43114 h 43113"/>
                      <a:gd name="connsiteX128" fmla="*/ 36619 w 49503"/>
                      <a:gd name="connsiteY128" fmla="*/ 41685 h 43113"/>
                      <a:gd name="connsiteX129" fmla="*/ 37619 w 49503"/>
                      <a:gd name="connsiteY129" fmla="*/ 42292 h 43113"/>
                      <a:gd name="connsiteX130" fmla="*/ 38441 w 49503"/>
                      <a:gd name="connsiteY130" fmla="*/ 41435 h 43113"/>
                      <a:gd name="connsiteX131" fmla="*/ 39119 w 49503"/>
                      <a:gd name="connsiteY131" fmla="*/ 42828 h 43113"/>
                      <a:gd name="connsiteX132" fmla="*/ 47692 w 49503"/>
                      <a:gd name="connsiteY132" fmla="*/ 37149 h 43113"/>
                      <a:gd name="connsiteX133" fmla="*/ 49156 w 49503"/>
                      <a:gd name="connsiteY133" fmla="*/ 34470 h 43113"/>
                      <a:gd name="connsiteX134" fmla="*/ 45692 w 49503"/>
                      <a:gd name="connsiteY134" fmla="*/ 32791 h 431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49503" h="43113">
                        <a:moveTo>
                          <a:pt x="45692" y="32791"/>
                        </a:moveTo>
                        <a:cubicBezTo>
                          <a:pt x="45120" y="31077"/>
                          <a:pt x="46727" y="29362"/>
                          <a:pt x="44727" y="28219"/>
                        </a:cubicBezTo>
                        <a:cubicBezTo>
                          <a:pt x="44263" y="27290"/>
                          <a:pt x="43156" y="26683"/>
                          <a:pt x="42227" y="25969"/>
                        </a:cubicBezTo>
                        <a:cubicBezTo>
                          <a:pt x="40548" y="26683"/>
                          <a:pt x="41263" y="24826"/>
                          <a:pt x="39727" y="25290"/>
                        </a:cubicBezTo>
                        <a:lnTo>
                          <a:pt x="40298" y="24433"/>
                        </a:lnTo>
                        <a:cubicBezTo>
                          <a:pt x="39762" y="24612"/>
                          <a:pt x="39334" y="24612"/>
                          <a:pt x="39584" y="24076"/>
                        </a:cubicBezTo>
                        <a:lnTo>
                          <a:pt x="39798" y="23897"/>
                        </a:lnTo>
                        <a:cubicBezTo>
                          <a:pt x="39012" y="24147"/>
                          <a:pt x="39048" y="23576"/>
                          <a:pt x="38655" y="23683"/>
                        </a:cubicBezTo>
                        <a:lnTo>
                          <a:pt x="38869" y="23504"/>
                        </a:lnTo>
                        <a:lnTo>
                          <a:pt x="38476" y="23290"/>
                        </a:lnTo>
                        <a:lnTo>
                          <a:pt x="38834" y="23040"/>
                        </a:lnTo>
                        <a:cubicBezTo>
                          <a:pt x="37833" y="23147"/>
                          <a:pt x="37405" y="22826"/>
                          <a:pt x="37298" y="22183"/>
                        </a:cubicBezTo>
                        <a:lnTo>
                          <a:pt x="36476" y="23076"/>
                        </a:lnTo>
                        <a:cubicBezTo>
                          <a:pt x="36655" y="21361"/>
                          <a:pt x="34655" y="22933"/>
                          <a:pt x="35047" y="21147"/>
                        </a:cubicBezTo>
                        <a:lnTo>
                          <a:pt x="35262" y="20933"/>
                        </a:lnTo>
                        <a:cubicBezTo>
                          <a:pt x="32297" y="22576"/>
                          <a:pt x="35333" y="18075"/>
                          <a:pt x="32511" y="19647"/>
                        </a:cubicBezTo>
                        <a:cubicBezTo>
                          <a:pt x="32869" y="19432"/>
                          <a:pt x="32869" y="19147"/>
                          <a:pt x="33083" y="18932"/>
                        </a:cubicBezTo>
                        <a:cubicBezTo>
                          <a:pt x="32476" y="18861"/>
                          <a:pt x="31940" y="18647"/>
                          <a:pt x="30404" y="20468"/>
                        </a:cubicBezTo>
                        <a:cubicBezTo>
                          <a:pt x="30154" y="20218"/>
                          <a:pt x="30654" y="19718"/>
                          <a:pt x="31226" y="18968"/>
                        </a:cubicBezTo>
                        <a:cubicBezTo>
                          <a:pt x="30547" y="19754"/>
                          <a:pt x="30047" y="19897"/>
                          <a:pt x="29761" y="19754"/>
                        </a:cubicBezTo>
                        <a:lnTo>
                          <a:pt x="30118" y="19540"/>
                        </a:lnTo>
                        <a:lnTo>
                          <a:pt x="29297" y="19289"/>
                        </a:lnTo>
                        <a:lnTo>
                          <a:pt x="28154" y="20897"/>
                        </a:lnTo>
                        <a:cubicBezTo>
                          <a:pt x="28189" y="20182"/>
                          <a:pt x="29618" y="19004"/>
                          <a:pt x="29011" y="19111"/>
                        </a:cubicBezTo>
                        <a:lnTo>
                          <a:pt x="27939" y="20361"/>
                        </a:lnTo>
                        <a:cubicBezTo>
                          <a:pt x="27725" y="19754"/>
                          <a:pt x="29082" y="17646"/>
                          <a:pt x="29475" y="16396"/>
                        </a:cubicBezTo>
                        <a:cubicBezTo>
                          <a:pt x="28297" y="14467"/>
                          <a:pt x="24010" y="16146"/>
                          <a:pt x="24689" y="12539"/>
                        </a:cubicBezTo>
                        <a:lnTo>
                          <a:pt x="25546" y="11646"/>
                        </a:lnTo>
                        <a:cubicBezTo>
                          <a:pt x="26832" y="10396"/>
                          <a:pt x="23117" y="12932"/>
                          <a:pt x="24260" y="11717"/>
                        </a:cubicBezTo>
                        <a:lnTo>
                          <a:pt x="23439" y="12039"/>
                        </a:lnTo>
                        <a:cubicBezTo>
                          <a:pt x="23617" y="11753"/>
                          <a:pt x="23725" y="11360"/>
                          <a:pt x="24117" y="11217"/>
                        </a:cubicBezTo>
                        <a:cubicBezTo>
                          <a:pt x="23939" y="10931"/>
                          <a:pt x="23725" y="11146"/>
                          <a:pt x="23189" y="11360"/>
                        </a:cubicBezTo>
                        <a:lnTo>
                          <a:pt x="23725" y="10324"/>
                        </a:lnTo>
                        <a:cubicBezTo>
                          <a:pt x="23332" y="8717"/>
                          <a:pt x="20831" y="9431"/>
                          <a:pt x="19760" y="8217"/>
                        </a:cubicBezTo>
                        <a:cubicBezTo>
                          <a:pt x="19581" y="6717"/>
                          <a:pt x="17938" y="5859"/>
                          <a:pt x="17081" y="5895"/>
                        </a:cubicBezTo>
                        <a:cubicBezTo>
                          <a:pt x="16438" y="6038"/>
                          <a:pt x="15974" y="6752"/>
                          <a:pt x="15331" y="7038"/>
                        </a:cubicBezTo>
                        <a:cubicBezTo>
                          <a:pt x="12795" y="8538"/>
                          <a:pt x="17688" y="3073"/>
                          <a:pt x="14009" y="3359"/>
                        </a:cubicBezTo>
                        <a:cubicBezTo>
                          <a:pt x="14188" y="3145"/>
                          <a:pt x="13616" y="3395"/>
                          <a:pt x="13473" y="3502"/>
                        </a:cubicBezTo>
                        <a:lnTo>
                          <a:pt x="12580" y="1930"/>
                        </a:lnTo>
                        <a:cubicBezTo>
                          <a:pt x="12580" y="1930"/>
                          <a:pt x="11223" y="-34"/>
                          <a:pt x="8901" y="1"/>
                        </a:cubicBezTo>
                        <a:cubicBezTo>
                          <a:pt x="6472" y="-70"/>
                          <a:pt x="4186" y="2609"/>
                          <a:pt x="400" y="9503"/>
                        </a:cubicBezTo>
                        <a:lnTo>
                          <a:pt x="79" y="9717"/>
                        </a:lnTo>
                        <a:cubicBezTo>
                          <a:pt x="-136" y="10931"/>
                          <a:pt x="-28" y="11396"/>
                          <a:pt x="1900" y="10610"/>
                        </a:cubicBezTo>
                        <a:cubicBezTo>
                          <a:pt x="79" y="12181"/>
                          <a:pt x="2150" y="11324"/>
                          <a:pt x="1650" y="11967"/>
                        </a:cubicBezTo>
                        <a:lnTo>
                          <a:pt x="1472" y="12074"/>
                        </a:lnTo>
                        <a:cubicBezTo>
                          <a:pt x="3258" y="11360"/>
                          <a:pt x="936" y="13932"/>
                          <a:pt x="2615" y="13324"/>
                        </a:cubicBezTo>
                        <a:cubicBezTo>
                          <a:pt x="2436" y="13432"/>
                          <a:pt x="1936" y="13825"/>
                          <a:pt x="1793" y="13753"/>
                        </a:cubicBezTo>
                        <a:cubicBezTo>
                          <a:pt x="2293" y="13896"/>
                          <a:pt x="3079" y="14003"/>
                          <a:pt x="1972" y="14896"/>
                        </a:cubicBezTo>
                        <a:cubicBezTo>
                          <a:pt x="2686" y="15218"/>
                          <a:pt x="4044" y="17861"/>
                          <a:pt x="6187" y="16718"/>
                        </a:cubicBezTo>
                        <a:lnTo>
                          <a:pt x="5865" y="16968"/>
                        </a:lnTo>
                        <a:cubicBezTo>
                          <a:pt x="7258" y="16182"/>
                          <a:pt x="6544" y="17254"/>
                          <a:pt x="7473" y="17003"/>
                        </a:cubicBezTo>
                        <a:cubicBezTo>
                          <a:pt x="7401" y="17182"/>
                          <a:pt x="7365" y="17254"/>
                          <a:pt x="7330" y="17325"/>
                        </a:cubicBezTo>
                        <a:cubicBezTo>
                          <a:pt x="8651" y="16468"/>
                          <a:pt x="8866" y="18039"/>
                          <a:pt x="9580" y="17718"/>
                        </a:cubicBezTo>
                        <a:lnTo>
                          <a:pt x="9151" y="18539"/>
                        </a:lnTo>
                        <a:lnTo>
                          <a:pt x="10294" y="18861"/>
                        </a:lnTo>
                        <a:lnTo>
                          <a:pt x="10009" y="18504"/>
                        </a:lnTo>
                        <a:cubicBezTo>
                          <a:pt x="11259" y="16253"/>
                          <a:pt x="10187" y="20361"/>
                          <a:pt x="11294" y="19039"/>
                        </a:cubicBezTo>
                        <a:cubicBezTo>
                          <a:pt x="11509" y="19504"/>
                          <a:pt x="14366" y="14575"/>
                          <a:pt x="14223" y="15968"/>
                        </a:cubicBezTo>
                        <a:cubicBezTo>
                          <a:pt x="15009" y="15039"/>
                          <a:pt x="13080" y="17575"/>
                          <a:pt x="13795" y="16896"/>
                        </a:cubicBezTo>
                        <a:cubicBezTo>
                          <a:pt x="13116" y="18039"/>
                          <a:pt x="13259" y="17539"/>
                          <a:pt x="12759" y="18504"/>
                        </a:cubicBezTo>
                        <a:cubicBezTo>
                          <a:pt x="13295" y="18075"/>
                          <a:pt x="12295" y="19825"/>
                          <a:pt x="13009" y="19218"/>
                        </a:cubicBezTo>
                        <a:lnTo>
                          <a:pt x="12402" y="20075"/>
                        </a:lnTo>
                        <a:cubicBezTo>
                          <a:pt x="13830" y="18754"/>
                          <a:pt x="11937" y="21433"/>
                          <a:pt x="13295" y="20254"/>
                        </a:cubicBezTo>
                        <a:cubicBezTo>
                          <a:pt x="14188" y="19932"/>
                          <a:pt x="11294" y="22611"/>
                          <a:pt x="13045" y="21504"/>
                        </a:cubicBezTo>
                        <a:lnTo>
                          <a:pt x="12152" y="22611"/>
                        </a:lnTo>
                        <a:cubicBezTo>
                          <a:pt x="12116" y="22933"/>
                          <a:pt x="13509" y="21540"/>
                          <a:pt x="13188" y="22183"/>
                        </a:cubicBezTo>
                        <a:cubicBezTo>
                          <a:pt x="12509" y="22754"/>
                          <a:pt x="12902" y="22897"/>
                          <a:pt x="12152" y="23361"/>
                        </a:cubicBezTo>
                        <a:cubicBezTo>
                          <a:pt x="11544" y="24754"/>
                          <a:pt x="14509" y="23040"/>
                          <a:pt x="13545" y="25433"/>
                        </a:cubicBezTo>
                        <a:cubicBezTo>
                          <a:pt x="14974" y="24397"/>
                          <a:pt x="14616" y="25540"/>
                          <a:pt x="15652" y="24719"/>
                        </a:cubicBezTo>
                        <a:cubicBezTo>
                          <a:pt x="15152" y="25255"/>
                          <a:pt x="16331" y="25540"/>
                          <a:pt x="14759" y="26290"/>
                        </a:cubicBezTo>
                        <a:cubicBezTo>
                          <a:pt x="14616" y="26362"/>
                          <a:pt x="14581" y="26255"/>
                          <a:pt x="14795" y="26076"/>
                        </a:cubicBezTo>
                        <a:lnTo>
                          <a:pt x="14009" y="26755"/>
                        </a:lnTo>
                        <a:cubicBezTo>
                          <a:pt x="13116" y="28576"/>
                          <a:pt x="15581" y="26790"/>
                          <a:pt x="15795" y="27398"/>
                        </a:cubicBezTo>
                        <a:cubicBezTo>
                          <a:pt x="15902" y="27041"/>
                          <a:pt x="15652" y="26933"/>
                          <a:pt x="16259" y="26540"/>
                        </a:cubicBezTo>
                        <a:lnTo>
                          <a:pt x="16545" y="27005"/>
                        </a:lnTo>
                        <a:lnTo>
                          <a:pt x="15866" y="27576"/>
                        </a:lnTo>
                        <a:lnTo>
                          <a:pt x="16117" y="28505"/>
                        </a:lnTo>
                        <a:lnTo>
                          <a:pt x="16759" y="27648"/>
                        </a:lnTo>
                        <a:cubicBezTo>
                          <a:pt x="16688" y="28326"/>
                          <a:pt x="15581" y="29755"/>
                          <a:pt x="16902" y="28934"/>
                        </a:cubicBezTo>
                        <a:cubicBezTo>
                          <a:pt x="17617" y="28433"/>
                          <a:pt x="17581" y="27612"/>
                          <a:pt x="18117" y="27648"/>
                        </a:cubicBezTo>
                        <a:cubicBezTo>
                          <a:pt x="18010" y="28541"/>
                          <a:pt x="17867" y="29862"/>
                          <a:pt x="18117" y="30505"/>
                        </a:cubicBezTo>
                        <a:cubicBezTo>
                          <a:pt x="18867" y="29541"/>
                          <a:pt x="18938" y="29684"/>
                          <a:pt x="19260" y="29612"/>
                        </a:cubicBezTo>
                        <a:lnTo>
                          <a:pt x="18581" y="30434"/>
                        </a:lnTo>
                        <a:cubicBezTo>
                          <a:pt x="20010" y="29755"/>
                          <a:pt x="17295" y="32327"/>
                          <a:pt x="18510" y="31862"/>
                        </a:cubicBezTo>
                        <a:lnTo>
                          <a:pt x="18010" y="32398"/>
                        </a:lnTo>
                        <a:lnTo>
                          <a:pt x="19546" y="30862"/>
                        </a:lnTo>
                        <a:cubicBezTo>
                          <a:pt x="21331" y="29648"/>
                          <a:pt x="18403" y="32720"/>
                          <a:pt x="20689" y="30969"/>
                        </a:cubicBezTo>
                        <a:cubicBezTo>
                          <a:pt x="20403" y="30934"/>
                          <a:pt x="22082" y="29148"/>
                          <a:pt x="22010" y="29684"/>
                        </a:cubicBezTo>
                        <a:lnTo>
                          <a:pt x="21296" y="30398"/>
                        </a:lnTo>
                        <a:cubicBezTo>
                          <a:pt x="21546" y="30327"/>
                          <a:pt x="21867" y="30041"/>
                          <a:pt x="21831" y="30291"/>
                        </a:cubicBezTo>
                        <a:cubicBezTo>
                          <a:pt x="21403" y="30648"/>
                          <a:pt x="20831" y="31362"/>
                          <a:pt x="21153" y="31398"/>
                        </a:cubicBezTo>
                        <a:lnTo>
                          <a:pt x="20224" y="32255"/>
                        </a:lnTo>
                        <a:lnTo>
                          <a:pt x="21760" y="31148"/>
                        </a:lnTo>
                        <a:cubicBezTo>
                          <a:pt x="21331" y="32184"/>
                          <a:pt x="22617" y="31505"/>
                          <a:pt x="21796" y="32684"/>
                        </a:cubicBezTo>
                        <a:cubicBezTo>
                          <a:pt x="21796" y="32684"/>
                          <a:pt x="21903" y="33684"/>
                          <a:pt x="23010" y="32613"/>
                        </a:cubicBezTo>
                        <a:cubicBezTo>
                          <a:pt x="22260" y="33256"/>
                          <a:pt x="22332" y="33791"/>
                          <a:pt x="21474" y="34541"/>
                        </a:cubicBezTo>
                        <a:cubicBezTo>
                          <a:pt x="22332" y="33827"/>
                          <a:pt x="23332" y="33506"/>
                          <a:pt x="22689" y="34506"/>
                        </a:cubicBezTo>
                        <a:lnTo>
                          <a:pt x="22582" y="34577"/>
                        </a:lnTo>
                        <a:cubicBezTo>
                          <a:pt x="22332" y="35934"/>
                          <a:pt x="24618" y="34220"/>
                          <a:pt x="24082" y="35720"/>
                        </a:cubicBezTo>
                        <a:cubicBezTo>
                          <a:pt x="24903" y="34827"/>
                          <a:pt x="24689" y="35541"/>
                          <a:pt x="25725" y="34363"/>
                        </a:cubicBezTo>
                        <a:cubicBezTo>
                          <a:pt x="27332" y="33791"/>
                          <a:pt x="24225" y="37363"/>
                          <a:pt x="27904" y="34256"/>
                        </a:cubicBezTo>
                        <a:cubicBezTo>
                          <a:pt x="28297" y="34291"/>
                          <a:pt x="27296" y="35292"/>
                          <a:pt x="27225" y="35541"/>
                        </a:cubicBezTo>
                        <a:lnTo>
                          <a:pt x="26975" y="35649"/>
                        </a:lnTo>
                        <a:cubicBezTo>
                          <a:pt x="27618" y="35792"/>
                          <a:pt x="27761" y="35899"/>
                          <a:pt x="27939" y="36292"/>
                        </a:cubicBezTo>
                        <a:cubicBezTo>
                          <a:pt x="28439" y="36149"/>
                          <a:pt x="30190" y="34791"/>
                          <a:pt x="30011" y="35434"/>
                        </a:cubicBezTo>
                        <a:cubicBezTo>
                          <a:pt x="29225" y="35899"/>
                          <a:pt x="29475" y="35899"/>
                          <a:pt x="29582" y="36042"/>
                        </a:cubicBezTo>
                        <a:cubicBezTo>
                          <a:pt x="29404" y="36042"/>
                          <a:pt x="29154" y="36220"/>
                          <a:pt x="28797" y="36756"/>
                        </a:cubicBezTo>
                        <a:cubicBezTo>
                          <a:pt x="29011" y="36613"/>
                          <a:pt x="29190" y="36542"/>
                          <a:pt x="29332" y="36470"/>
                        </a:cubicBezTo>
                        <a:cubicBezTo>
                          <a:pt x="29261" y="36506"/>
                          <a:pt x="29225" y="36542"/>
                          <a:pt x="29154" y="36613"/>
                        </a:cubicBezTo>
                        <a:cubicBezTo>
                          <a:pt x="29547" y="36613"/>
                          <a:pt x="29761" y="36399"/>
                          <a:pt x="29761" y="36256"/>
                        </a:cubicBezTo>
                        <a:cubicBezTo>
                          <a:pt x="29868" y="36185"/>
                          <a:pt x="30011" y="36077"/>
                          <a:pt x="30154" y="35899"/>
                        </a:cubicBezTo>
                        <a:cubicBezTo>
                          <a:pt x="29404" y="36792"/>
                          <a:pt x="30690" y="36470"/>
                          <a:pt x="29475" y="37399"/>
                        </a:cubicBezTo>
                        <a:cubicBezTo>
                          <a:pt x="30225" y="37792"/>
                          <a:pt x="31833" y="37363"/>
                          <a:pt x="32726" y="37577"/>
                        </a:cubicBezTo>
                        <a:cubicBezTo>
                          <a:pt x="32154" y="38113"/>
                          <a:pt x="31476" y="38363"/>
                          <a:pt x="31118" y="38399"/>
                        </a:cubicBezTo>
                        <a:lnTo>
                          <a:pt x="31654" y="38613"/>
                        </a:lnTo>
                        <a:cubicBezTo>
                          <a:pt x="30761" y="39256"/>
                          <a:pt x="30975" y="38756"/>
                          <a:pt x="30690" y="38792"/>
                        </a:cubicBezTo>
                        <a:cubicBezTo>
                          <a:pt x="29547" y="40328"/>
                          <a:pt x="32869" y="38721"/>
                          <a:pt x="31976" y="40292"/>
                        </a:cubicBezTo>
                        <a:lnTo>
                          <a:pt x="32797" y="39899"/>
                        </a:lnTo>
                        <a:lnTo>
                          <a:pt x="32690" y="40006"/>
                        </a:lnTo>
                        <a:cubicBezTo>
                          <a:pt x="33083" y="39721"/>
                          <a:pt x="33690" y="39471"/>
                          <a:pt x="33869" y="39471"/>
                        </a:cubicBezTo>
                        <a:cubicBezTo>
                          <a:pt x="33154" y="40149"/>
                          <a:pt x="32047" y="40792"/>
                          <a:pt x="32297" y="41078"/>
                        </a:cubicBezTo>
                        <a:cubicBezTo>
                          <a:pt x="31726" y="41864"/>
                          <a:pt x="33190" y="41471"/>
                          <a:pt x="33833" y="41471"/>
                        </a:cubicBezTo>
                        <a:cubicBezTo>
                          <a:pt x="33833" y="41185"/>
                          <a:pt x="34297" y="40935"/>
                          <a:pt x="34655" y="40792"/>
                        </a:cubicBezTo>
                        <a:cubicBezTo>
                          <a:pt x="34797" y="40935"/>
                          <a:pt x="34083" y="41614"/>
                          <a:pt x="34512" y="41471"/>
                        </a:cubicBezTo>
                        <a:lnTo>
                          <a:pt x="33476" y="42292"/>
                        </a:lnTo>
                        <a:cubicBezTo>
                          <a:pt x="34405" y="41471"/>
                          <a:pt x="34833" y="41864"/>
                          <a:pt x="35297" y="41578"/>
                        </a:cubicBezTo>
                        <a:cubicBezTo>
                          <a:pt x="34583" y="42257"/>
                          <a:pt x="34440" y="41864"/>
                          <a:pt x="33833" y="42292"/>
                        </a:cubicBezTo>
                        <a:cubicBezTo>
                          <a:pt x="34405" y="42828"/>
                          <a:pt x="34119" y="42578"/>
                          <a:pt x="34690" y="43114"/>
                        </a:cubicBezTo>
                        <a:cubicBezTo>
                          <a:pt x="35726" y="42828"/>
                          <a:pt x="35619" y="42257"/>
                          <a:pt x="36619" y="41685"/>
                        </a:cubicBezTo>
                        <a:cubicBezTo>
                          <a:pt x="37048" y="41792"/>
                          <a:pt x="37976" y="41471"/>
                          <a:pt x="37619" y="42292"/>
                        </a:cubicBezTo>
                        <a:lnTo>
                          <a:pt x="38441" y="41435"/>
                        </a:lnTo>
                        <a:cubicBezTo>
                          <a:pt x="39548" y="41364"/>
                          <a:pt x="39691" y="41685"/>
                          <a:pt x="39119" y="42828"/>
                        </a:cubicBezTo>
                        <a:cubicBezTo>
                          <a:pt x="44299" y="41328"/>
                          <a:pt x="46477" y="38828"/>
                          <a:pt x="47692" y="37149"/>
                        </a:cubicBezTo>
                        <a:cubicBezTo>
                          <a:pt x="48942" y="35470"/>
                          <a:pt x="49156" y="34470"/>
                          <a:pt x="49156" y="34470"/>
                        </a:cubicBezTo>
                        <a:cubicBezTo>
                          <a:pt x="50514" y="31898"/>
                          <a:pt x="47585" y="33756"/>
                          <a:pt x="45692" y="3279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5" name="Graphic 511">
                  <a:extLst>
                    <a:ext uri="{FF2B5EF4-FFF2-40B4-BE49-F238E27FC236}">
                      <a16:creationId xmlns:a16="http://schemas.microsoft.com/office/drawing/2014/main" id="{1E91EC7C-34D3-3C46-B10B-96D93056FA5D}"/>
                    </a:ext>
                  </a:extLst>
                </p:cNvPr>
                <p:cNvGrpSpPr/>
                <p:nvPr/>
              </p:nvGrpSpPr>
              <p:grpSpPr>
                <a:xfrm>
                  <a:off x="7091157" y="1894414"/>
                  <a:ext cx="48710" cy="29862"/>
                  <a:chOff x="7091157" y="1894414"/>
                  <a:chExt cx="48710" cy="29862"/>
                </a:xfrm>
                <a:grpFill/>
              </p:grpSpPr>
              <p:sp>
                <p:nvSpPr>
                  <p:cNvPr id="256" name="Freeform 255">
                    <a:extLst>
                      <a:ext uri="{FF2B5EF4-FFF2-40B4-BE49-F238E27FC236}">
                        <a16:creationId xmlns:a16="http://schemas.microsoft.com/office/drawing/2014/main" id="{42826C20-15A1-3D4B-A181-5D9C7ED904D0}"/>
                      </a:ext>
                    </a:extLst>
                  </p:cNvPr>
                  <p:cNvSpPr/>
                  <p:nvPr/>
                </p:nvSpPr>
                <p:spPr>
                  <a:xfrm>
                    <a:off x="7129899" y="1922597"/>
                    <a:ext cx="74" cy="500"/>
                  </a:xfrm>
                  <a:custGeom>
                    <a:avLst/>
                    <a:gdLst>
                      <a:gd name="connsiteX0" fmla="*/ 39 w 74"/>
                      <a:gd name="connsiteY0" fmla="*/ 500 h 500"/>
                      <a:gd name="connsiteX1" fmla="*/ 75 w 74"/>
                      <a:gd name="connsiteY1" fmla="*/ 0 h 500"/>
                      <a:gd name="connsiteX2" fmla="*/ 39 w 74"/>
                      <a:gd name="connsiteY2" fmla="*/ 500 h 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" h="500">
                        <a:moveTo>
                          <a:pt x="39" y="500"/>
                        </a:moveTo>
                        <a:lnTo>
                          <a:pt x="75" y="0"/>
                        </a:lnTo>
                        <a:cubicBezTo>
                          <a:pt x="3" y="214"/>
                          <a:pt x="-32" y="393"/>
                          <a:pt x="39" y="50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7" name="Freeform 256">
                    <a:extLst>
                      <a:ext uri="{FF2B5EF4-FFF2-40B4-BE49-F238E27FC236}">
                        <a16:creationId xmlns:a16="http://schemas.microsoft.com/office/drawing/2014/main" id="{E85C7499-30E8-DE41-BCFD-8FD8CFF27A1D}"/>
                      </a:ext>
                    </a:extLst>
                  </p:cNvPr>
                  <p:cNvSpPr/>
                  <p:nvPr/>
                </p:nvSpPr>
                <p:spPr>
                  <a:xfrm>
                    <a:off x="7098898" y="1909095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0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0"/>
                        </a:moveTo>
                        <a:lnTo>
                          <a:pt x="0" y="72"/>
                        </a:lnTo>
                        <a:cubicBezTo>
                          <a:pt x="71" y="72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8" name="Freeform 257">
                    <a:extLst>
                      <a:ext uri="{FF2B5EF4-FFF2-40B4-BE49-F238E27FC236}">
                        <a16:creationId xmlns:a16="http://schemas.microsoft.com/office/drawing/2014/main" id="{82156D0E-2DDD-C34E-BAE4-BA906E7A0A2B}"/>
                      </a:ext>
                    </a:extLst>
                  </p:cNvPr>
                  <p:cNvSpPr/>
                  <p:nvPr/>
                </p:nvSpPr>
                <p:spPr>
                  <a:xfrm>
                    <a:off x="7131867" y="1905988"/>
                    <a:ext cx="71" cy="71"/>
                  </a:xfrm>
                  <a:custGeom>
                    <a:avLst/>
                    <a:gdLst>
                      <a:gd name="connsiteX0" fmla="*/ 0 w 71"/>
                      <a:gd name="connsiteY0" fmla="*/ 72 h 71"/>
                      <a:gd name="connsiteX1" fmla="*/ 0 w 71"/>
                      <a:gd name="connsiteY1" fmla="*/ 72 h 71"/>
                      <a:gd name="connsiteX2" fmla="*/ 71 w 71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71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9" name="Freeform 258">
                    <a:extLst>
                      <a:ext uri="{FF2B5EF4-FFF2-40B4-BE49-F238E27FC236}">
                        <a16:creationId xmlns:a16="http://schemas.microsoft.com/office/drawing/2014/main" id="{3F6DF52E-1075-4746-BDF1-75A420E59470}"/>
                      </a:ext>
                    </a:extLst>
                  </p:cNvPr>
                  <p:cNvSpPr/>
                  <p:nvPr/>
                </p:nvSpPr>
                <p:spPr>
                  <a:xfrm>
                    <a:off x="7091157" y="1894414"/>
                    <a:ext cx="48710" cy="29862"/>
                  </a:xfrm>
                  <a:custGeom>
                    <a:avLst/>
                    <a:gdLst>
                      <a:gd name="connsiteX0" fmla="*/ 45317 w 48710"/>
                      <a:gd name="connsiteY0" fmla="*/ 15003 h 29862"/>
                      <a:gd name="connsiteX1" fmla="*/ 43067 w 48710"/>
                      <a:gd name="connsiteY1" fmla="*/ 12039 h 29862"/>
                      <a:gd name="connsiteX2" fmla="*/ 40745 w 48710"/>
                      <a:gd name="connsiteY2" fmla="*/ 11681 h 29862"/>
                      <a:gd name="connsiteX3" fmla="*/ 38780 w 48710"/>
                      <a:gd name="connsiteY3" fmla="*/ 12431 h 29862"/>
                      <a:gd name="connsiteX4" fmla="*/ 39066 w 48710"/>
                      <a:gd name="connsiteY4" fmla="*/ 11467 h 29862"/>
                      <a:gd name="connsiteX5" fmla="*/ 38495 w 48710"/>
                      <a:gd name="connsiteY5" fmla="*/ 11538 h 29862"/>
                      <a:gd name="connsiteX6" fmla="*/ 38637 w 48710"/>
                      <a:gd name="connsiteY6" fmla="*/ 11289 h 29862"/>
                      <a:gd name="connsiteX7" fmla="*/ 37780 w 48710"/>
                      <a:gd name="connsiteY7" fmla="*/ 11646 h 29862"/>
                      <a:gd name="connsiteX8" fmla="*/ 37923 w 48710"/>
                      <a:gd name="connsiteY8" fmla="*/ 11396 h 29862"/>
                      <a:gd name="connsiteX9" fmla="*/ 37602 w 48710"/>
                      <a:gd name="connsiteY9" fmla="*/ 11396 h 29862"/>
                      <a:gd name="connsiteX10" fmla="*/ 37816 w 48710"/>
                      <a:gd name="connsiteY10" fmla="*/ 11038 h 29862"/>
                      <a:gd name="connsiteX11" fmla="*/ 36530 w 48710"/>
                      <a:gd name="connsiteY11" fmla="*/ 10967 h 29862"/>
                      <a:gd name="connsiteX12" fmla="*/ 36030 w 48710"/>
                      <a:gd name="connsiteY12" fmla="*/ 12074 h 29862"/>
                      <a:gd name="connsiteX13" fmla="*/ 34566 w 48710"/>
                      <a:gd name="connsiteY13" fmla="*/ 10860 h 29862"/>
                      <a:gd name="connsiteX14" fmla="*/ 34708 w 48710"/>
                      <a:gd name="connsiteY14" fmla="*/ 10610 h 29862"/>
                      <a:gd name="connsiteX15" fmla="*/ 32029 w 48710"/>
                      <a:gd name="connsiteY15" fmla="*/ 10288 h 29862"/>
                      <a:gd name="connsiteX16" fmla="*/ 32387 w 48710"/>
                      <a:gd name="connsiteY16" fmla="*/ 9431 h 29862"/>
                      <a:gd name="connsiteX17" fmla="*/ 30279 w 48710"/>
                      <a:gd name="connsiteY17" fmla="*/ 11681 h 29862"/>
                      <a:gd name="connsiteX18" fmla="*/ 30636 w 48710"/>
                      <a:gd name="connsiteY18" fmla="*/ 10003 h 29862"/>
                      <a:gd name="connsiteX19" fmla="*/ 29458 w 48710"/>
                      <a:gd name="connsiteY19" fmla="*/ 11181 h 29862"/>
                      <a:gd name="connsiteX20" fmla="*/ 29743 w 48710"/>
                      <a:gd name="connsiteY20" fmla="*/ 10860 h 29862"/>
                      <a:gd name="connsiteX21" fmla="*/ 28886 w 48710"/>
                      <a:gd name="connsiteY21" fmla="*/ 10860 h 29862"/>
                      <a:gd name="connsiteX22" fmla="*/ 28279 w 48710"/>
                      <a:gd name="connsiteY22" fmla="*/ 12753 h 29862"/>
                      <a:gd name="connsiteX23" fmla="*/ 28565 w 48710"/>
                      <a:gd name="connsiteY23" fmla="*/ 10788 h 29862"/>
                      <a:gd name="connsiteX24" fmla="*/ 27958 w 48710"/>
                      <a:gd name="connsiteY24" fmla="*/ 12289 h 29862"/>
                      <a:gd name="connsiteX25" fmla="*/ 28100 w 48710"/>
                      <a:gd name="connsiteY25" fmla="*/ 8038 h 29862"/>
                      <a:gd name="connsiteX26" fmla="*/ 22028 w 48710"/>
                      <a:gd name="connsiteY26" fmla="*/ 6324 h 29862"/>
                      <a:gd name="connsiteX27" fmla="*/ 22421 w 48710"/>
                      <a:gd name="connsiteY27" fmla="*/ 5145 h 29862"/>
                      <a:gd name="connsiteX28" fmla="*/ 21528 w 48710"/>
                      <a:gd name="connsiteY28" fmla="*/ 5859 h 29862"/>
                      <a:gd name="connsiteX29" fmla="*/ 21028 w 48710"/>
                      <a:gd name="connsiteY29" fmla="*/ 6538 h 29862"/>
                      <a:gd name="connsiteX30" fmla="*/ 21385 w 48710"/>
                      <a:gd name="connsiteY30" fmla="*/ 5538 h 29862"/>
                      <a:gd name="connsiteX31" fmla="*/ 20778 w 48710"/>
                      <a:gd name="connsiteY31" fmla="*/ 6109 h 29862"/>
                      <a:gd name="connsiteX32" fmla="*/ 21028 w 48710"/>
                      <a:gd name="connsiteY32" fmla="*/ 5002 h 29862"/>
                      <a:gd name="connsiteX33" fmla="*/ 18849 w 48710"/>
                      <a:gd name="connsiteY33" fmla="*/ 4931 h 29862"/>
                      <a:gd name="connsiteX34" fmla="*/ 15599 w 48710"/>
                      <a:gd name="connsiteY34" fmla="*/ 4252 h 29862"/>
                      <a:gd name="connsiteX35" fmla="*/ 14813 w 48710"/>
                      <a:gd name="connsiteY35" fmla="*/ 2573 h 29862"/>
                      <a:gd name="connsiteX36" fmla="*/ 14242 w 48710"/>
                      <a:gd name="connsiteY36" fmla="*/ 1180 h 29862"/>
                      <a:gd name="connsiteX37" fmla="*/ 13777 w 48710"/>
                      <a:gd name="connsiteY37" fmla="*/ 1430 h 29862"/>
                      <a:gd name="connsiteX38" fmla="*/ 13527 w 48710"/>
                      <a:gd name="connsiteY38" fmla="*/ 680 h 29862"/>
                      <a:gd name="connsiteX39" fmla="*/ 11455 w 48710"/>
                      <a:gd name="connsiteY39" fmla="*/ 1 h 29862"/>
                      <a:gd name="connsiteX40" fmla="*/ 454 w 48710"/>
                      <a:gd name="connsiteY40" fmla="*/ 6395 h 29862"/>
                      <a:gd name="connsiteX41" fmla="*/ 97 w 48710"/>
                      <a:gd name="connsiteY41" fmla="*/ 6538 h 29862"/>
                      <a:gd name="connsiteX42" fmla="*/ 2169 w 48710"/>
                      <a:gd name="connsiteY42" fmla="*/ 8467 h 29862"/>
                      <a:gd name="connsiteX43" fmla="*/ 2061 w 48710"/>
                      <a:gd name="connsiteY43" fmla="*/ 10074 h 29862"/>
                      <a:gd name="connsiteX44" fmla="*/ 1883 w 48710"/>
                      <a:gd name="connsiteY44" fmla="*/ 10181 h 29862"/>
                      <a:gd name="connsiteX45" fmla="*/ 3383 w 48710"/>
                      <a:gd name="connsiteY45" fmla="*/ 11788 h 29862"/>
                      <a:gd name="connsiteX46" fmla="*/ 2597 w 48710"/>
                      <a:gd name="connsiteY46" fmla="*/ 12253 h 29862"/>
                      <a:gd name="connsiteX47" fmla="*/ 3062 w 48710"/>
                      <a:gd name="connsiteY47" fmla="*/ 13574 h 29862"/>
                      <a:gd name="connsiteX48" fmla="*/ 7062 w 48710"/>
                      <a:gd name="connsiteY48" fmla="*/ 14432 h 29862"/>
                      <a:gd name="connsiteX49" fmla="*/ 6776 w 48710"/>
                      <a:gd name="connsiteY49" fmla="*/ 14717 h 29862"/>
                      <a:gd name="connsiteX50" fmla="*/ 8134 w 48710"/>
                      <a:gd name="connsiteY50" fmla="*/ 14503 h 29862"/>
                      <a:gd name="connsiteX51" fmla="*/ 7955 w 48710"/>
                      <a:gd name="connsiteY51" fmla="*/ 14825 h 29862"/>
                      <a:gd name="connsiteX52" fmla="*/ 9741 w 48710"/>
                      <a:gd name="connsiteY52" fmla="*/ 14967 h 29862"/>
                      <a:gd name="connsiteX53" fmla="*/ 9277 w 48710"/>
                      <a:gd name="connsiteY53" fmla="*/ 15753 h 29862"/>
                      <a:gd name="connsiteX54" fmla="*/ 10098 w 48710"/>
                      <a:gd name="connsiteY54" fmla="*/ 16003 h 29862"/>
                      <a:gd name="connsiteX55" fmla="*/ 9955 w 48710"/>
                      <a:gd name="connsiteY55" fmla="*/ 15682 h 29862"/>
                      <a:gd name="connsiteX56" fmla="*/ 11027 w 48710"/>
                      <a:gd name="connsiteY56" fmla="*/ 16218 h 29862"/>
                      <a:gd name="connsiteX57" fmla="*/ 14313 w 48710"/>
                      <a:gd name="connsiteY57" fmla="*/ 13360 h 29862"/>
                      <a:gd name="connsiteX58" fmla="*/ 13991 w 48710"/>
                      <a:gd name="connsiteY58" fmla="*/ 14360 h 29862"/>
                      <a:gd name="connsiteX59" fmla="*/ 13063 w 48710"/>
                      <a:gd name="connsiteY59" fmla="*/ 16039 h 29862"/>
                      <a:gd name="connsiteX60" fmla="*/ 13813 w 48710"/>
                      <a:gd name="connsiteY60" fmla="*/ 16932 h 29862"/>
                      <a:gd name="connsiteX61" fmla="*/ 13384 w 48710"/>
                      <a:gd name="connsiteY61" fmla="*/ 17896 h 29862"/>
                      <a:gd name="connsiteX62" fmla="*/ 14956 w 48710"/>
                      <a:gd name="connsiteY62" fmla="*/ 18146 h 29862"/>
                      <a:gd name="connsiteX63" fmla="*/ 15492 w 48710"/>
                      <a:gd name="connsiteY63" fmla="*/ 19504 h 29862"/>
                      <a:gd name="connsiteX64" fmla="*/ 15170 w 48710"/>
                      <a:gd name="connsiteY64" fmla="*/ 20897 h 29862"/>
                      <a:gd name="connsiteX65" fmla="*/ 16027 w 48710"/>
                      <a:gd name="connsiteY65" fmla="*/ 20111 h 29862"/>
                      <a:gd name="connsiteX66" fmla="*/ 15635 w 48710"/>
                      <a:gd name="connsiteY66" fmla="*/ 21611 h 29862"/>
                      <a:gd name="connsiteX67" fmla="*/ 17563 w 48710"/>
                      <a:gd name="connsiteY67" fmla="*/ 22790 h 29862"/>
                      <a:gd name="connsiteX68" fmla="*/ 18956 w 48710"/>
                      <a:gd name="connsiteY68" fmla="*/ 21182 h 29862"/>
                      <a:gd name="connsiteX69" fmla="*/ 18671 w 48710"/>
                      <a:gd name="connsiteY69" fmla="*/ 22968 h 29862"/>
                      <a:gd name="connsiteX70" fmla="*/ 18635 w 48710"/>
                      <a:gd name="connsiteY70" fmla="*/ 22754 h 29862"/>
                      <a:gd name="connsiteX71" fmla="*/ 18206 w 48710"/>
                      <a:gd name="connsiteY71" fmla="*/ 23683 h 29862"/>
                      <a:gd name="connsiteX72" fmla="*/ 19706 w 48710"/>
                      <a:gd name="connsiteY72" fmla="*/ 23433 h 29862"/>
                      <a:gd name="connsiteX73" fmla="*/ 19849 w 48710"/>
                      <a:gd name="connsiteY73" fmla="*/ 22468 h 29862"/>
                      <a:gd name="connsiteX74" fmla="*/ 20207 w 48710"/>
                      <a:gd name="connsiteY74" fmla="*/ 22754 h 29862"/>
                      <a:gd name="connsiteX75" fmla="*/ 19814 w 48710"/>
                      <a:gd name="connsiteY75" fmla="*/ 23540 h 29862"/>
                      <a:gd name="connsiteX76" fmla="*/ 20207 w 48710"/>
                      <a:gd name="connsiteY76" fmla="*/ 24219 h 29862"/>
                      <a:gd name="connsiteX77" fmla="*/ 20492 w 48710"/>
                      <a:gd name="connsiteY77" fmla="*/ 23183 h 29862"/>
                      <a:gd name="connsiteX78" fmla="*/ 20850 w 48710"/>
                      <a:gd name="connsiteY78" fmla="*/ 24219 h 29862"/>
                      <a:gd name="connsiteX79" fmla="*/ 21528 w 48710"/>
                      <a:gd name="connsiteY79" fmla="*/ 22576 h 29862"/>
                      <a:gd name="connsiteX80" fmla="*/ 22064 w 48710"/>
                      <a:gd name="connsiteY80" fmla="*/ 25112 h 29862"/>
                      <a:gd name="connsiteX81" fmla="*/ 22778 w 48710"/>
                      <a:gd name="connsiteY81" fmla="*/ 23897 h 29862"/>
                      <a:gd name="connsiteX82" fmla="*/ 22385 w 48710"/>
                      <a:gd name="connsiteY82" fmla="*/ 24862 h 29862"/>
                      <a:gd name="connsiteX83" fmla="*/ 22564 w 48710"/>
                      <a:gd name="connsiteY83" fmla="*/ 26147 h 29862"/>
                      <a:gd name="connsiteX84" fmla="*/ 22243 w 48710"/>
                      <a:gd name="connsiteY84" fmla="*/ 26790 h 29862"/>
                      <a:gd name="connsiteX85" fmla="*/ 23207 w 48710"/>
                      <a:gd name="connsiteY85" fmla="*/ 24826 h 29862"/>
                      <a:gd name="connsiteX86" fmla="*/ 24100 w 48710"/>
                      <a:gd name="connsiteY86" fmla="*/ 24504 h 29862"/>
                      <a:gd name="connsiteX87" fmla="*/ 24993 w 48710"/>
                      <a:gd name="connsiteY87" fmla="*/ 22861 h 29862"/>
                      <a:gd name="connsiteX88" fmla="*/ 24529 w 48710"/>
                      <a:gd name="connsiteY88" fmla="*/ 23754 h 29862"/>
                      <a:gd name="connsiteX89" fmla="*/ 24957 w 48710"/>
                      <a:gd name="connsiteY89" fmla="*/ 23469 h 29862"/>
                      <a:gd name="connsiteX90" fmla="*/ 24564 w 48710"/>
                      <a:gd name="connsiteY90" fmla="*/ 24719 h 29862"/>
                      <a:gd name="connsiteX91" fmla="*/ 23921 w 48710"/>
                      <a:gd name="connsiteY91" fmla="*/ 25826 h 29862"/>
                      <a:gd name="connsiteX92" fmla="*/ 25029 w 48710"/>
                      <a:gd name="connsiteY92" fmla="*/ 24290 h 29862"/>
                      <a:gd name="connsiteX93" fmla="*/ 25350 w 48710"/>
                      <a:gd name="connsiteY93" fmla="*/ 25683 h 29862"/>
                      <a:gd name="connsiteX94" fmla="*/ 26422 w 48710"/>
                      <a:gd name="connsiteY94" fmla="*/ 25254 h 29862"/>
                      <a:gd name="connsiteX95" fmla="*/ 25457 w 48710"/>
                      <a:gd name="connsiteY95" fmla="*/ 27541 h 29862"/>
                      <a:gd name="connsiteX96" fmla="*/ 26600 w 48710"/>
                      <a:gd name="connsiteY96" fmla="*/ 27183 h 29862"/>
                      <a:gd name="connsiteX97" fmla="*/ 26493 w 48710"/>
                      <a:gd name="connsiteY97" fmla="*/ 27290 h 29862"/>
                      <a:gd name="connsiteX98" fmla="*/ 28386 w 48710"/>
                      <a:gd name="connsiteY98" fmla="*/ 28005 h 29862"/>
                      <a:gd name="connsiteX99" fmla="*/ 29529 w 48710"/>
                      <a:gd name="connsiteY99" fmla="*/ 26219 h 29862"/>
                      <a:gd name="connsiteX100" fmla="*/ 31708 w 48710"/>
                      <a:gd name="connsiteY100" fmla="*/ 25433 h 29862"/>
                      <a:gd name="connsiteX101" fmla="*/ 31637 w 48710"/>
                      <a:gd name="connsiteY101" fmla="*/ 26933 h 29862"/>
                      <a:gd name="connsiteX102" fmla="*/ 31458 w 48710"/>
                      <a:gd name="connsiteY102" fmla="*/ 27112 h 29862"/>
                      <a:gd name="connsiteX103" fmla="*/ 32780 w 48710"/>
                      <a:gd name="connsiteY103" fmla="*/ 27398 h 29862"/>
                      <a:gd name="connsiteX104" fmla="*/ 34351 w 48710"/>
                      <a:gd name="connsiteY104" fmla="*/ 25755 h 29862"/>
                      <a:gd name="connsiteX105" fmla="*/ 34244 w 48710"/>
                      <a:gd name="connsiteY105" fmla="*/ 26505 h 29862"/>
                      <a:gd name="connsiteX106" fmla="*/ 33887 w 48710"/>
                      <a:gd name="connsiteY106" fmla="*/ 27505 h 29862"/>
                      <a:gd name="connsiteX107" fmla="*/ 34244 w 48710"/>
                      <a:gd name="connsiteY107" fmla="*/ 27040 h 29862"/>
                      <a:gd name="connsiteX108" fmla="*/ 34173 w 48710"/>
                      <a:gd name="connsiteY108" fmla="*/ 27255 h 29862"/>
                      <a:gd name="connsiteX109" fmla="*/ 34566 w 48710"/>
                      <a:gd name="connsiteY109" fmla="*/ 26648 h 29862"/>
                      <a:gd name="connsiteX110" fmla="*/ 34744 w 48710"/>
                      <a:gd name="connsiteY110" fmla="*/ 26112 h 29862"/>
                      <a:gd name="connsiteX111" fmla="*/ 34887 w 48710"/>
                      <a:gd name="connsiteY111" fmla="*/ 27755 h 29862"/>
                      <a:gd name="connsiteX112" fmla="*/ 37816 w 48710"/>
                      <a:gd name="connsiteY112" fmla="*/ 26290 h 29862"/>
                      <a:gd name="connsiteX113" fmla="*/ 36852 w 48710"/>
                      <a:gd name="connsiteY113" fmla="*/ 27826 h 29862"/>
                      <a:gd name="connsiteX114" fmla="*/ 37423 w 48710"/>
                      <a:gd name="connsiteY114" fmla="*/ 27755 h 29862"/>
                      <a:gd name="connsiteX115" fmla="*/ 36673 w 48710"/>
                      <a:gd name="connsiteY115" fmla="*/ 28398 h 29862"/>
                      <a:gd name="connsiteX116" fmla="*/ 38530 w 48710"/>
                      <a:gd name="connsiteY116" fmla="*/ 29005 h 29862"/>
                      <a:gd name="connsiteX117" fmla="*/ 38995 w 48710"/>
                      <a:gd name="connsiteY117" fmla="*/ 28219 h 29862"/>
                      <a:gd name="connsiteX118" fmla="*/ 38995 w 48710"/>
                      <a:gd name="connsiteY118" fmla="*/ 28362 h 29862"/>
                      <a:gd name="connsiteX119" fmla="*/ 39673 w 48710"/>
                      <a:gd name="connsiteY119" fmla="*/ 27290 h 29862"/>
                      <a:gd name="connsiteX120" fmla="*/ 39245 w 48710"/>
                      <a:gd name="connsiteY120" fmla="*/ 29469 h 29862"/>
                      <a:gd name="connsiteX121" fmla="*/ 40709 w 48710"/>
                      <a:gd name="connsiteY121" fmla="*/ 28933 h 29862"/>
                      <a:gd name="connsiteX122" fmla="*/ 40995 w 48710"/>
                      <a:gd name="connsiteY122" fmla="*/ 27933 h 29862"/>
                      <a:gd name="connsiteX123" fmla="*/ 41209 w 48710"/>
                      <a:gd name="connsiteY123" fmla="*/ 28576 h 29862"/>
                      <a:gd name="connsiteX124" fmla="*/ 40816 w 48710"/>
                      <a:gd name="connsiteY124" fmla="*/ 29826 h 29862"/>
                      <a:gd name="connsiteX125" fmla="*/ 41924 w 48710"/>
                      <a:gd name="connsiteY125" fmla="*/ 28183 h 29862"/>
                      <a:gd name="connsiteX126" fmla="*/ 41138 w 48710"/>
                      <a:gd name="connsiteY126" fmla="*/ 29577 h 29862"/>
                      <a:gd name="connsiteX127" fmla="*/ 42245 w 48710"/>
                      <a:gd name="connsiteY127" fmla="*/ 29719 h 29862"/>
                      <a:gd name="connsiteX128" fmla="*/ 43031 w 48710"/>
                      <a:gd name="connsiteY128" fmla="*/ 27433 h 29862"/>
                      <a:gd name="connsiteX129" fmla="*/ 44138 w 48710"/>
                      <a:gd name="connsiteY129" fmla="*/ 27326 h 29862"/>
                      <a:gd name="connsiteX130" fmla="*/ 44317 w 48710"/>
                      <a:gd name="connsiteY130" fmla="*/ 26147 h 29862"/>
                      <a:gd name="connsiteX131" fmla="*/ 45567 w 48710"/>
                      <a:gd name="connsiteY131" fmla="*/ 26862 h 29862"/>
                      <a:gd name="connsiteX132" fmla="*/ 48710 w 48710"/>
                      <a:gd name="connsiteY132" fmla="*/ 17146 h 29862"/>
                      <a:gd name="connsiteX133" fmla="*/ 48567 w 48710"/>
                      <a:gd name="connsiteY133" fmla="*/ 14146 h 29862"/>
                      <a:gd name="connsiteX134" fmla="*/ 45317 w 48710"/>
                      <a:gd name="connsiteY134" fmla="*/ 15003 h 2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48710" h="29862">
                        <a:moveTo>
                          <a:pt x="45317" y="15003"/>
                        </a:moveTo>
                        <a:cubicBezTo>
                          <a:pt x="44210" y="14003"/>
                          <a:pt x="44781" y="11753"/>
                          <a:pt x="43067" y="12039"/>
                        </a:cubicBezTo>
                        <a:cubicBezTo>
                          <a:pt x="42495" y="11574"/>
                          <a:pt x="41566" y="11753"/>
                          <a:pt x="40745" y="11681"/>
                        </a:cubicBezTo>
                        <a:cubicBezTo>
                          <a:pt x="39673" y="13146"/>
                          <a:pt x="39816" y="11289"/>
                          <a:pt x="38780" y="12431"/>
                        </a:cubicBezTo>
                        <a:lnTo>
                          <a:pt x="39066" y="11467"/>
                        </a:lnTo>
                        <a:cubicBezTo>
                          <a:pt x="38709" y="11860"/>
                          <a:pt x="38387" y="12110"/>
                          <a:pt x="38495" y="11538"/>
                        </a:cubicBezTo>
                        <a:lnTo>
                          <a:pt x="38637" y="11289"/>
                        </a:lnTo>
                        <a:cubicBezTo>
                          <a:pt x="38102" y="11860"/>
                          <a:pt x="38066" y="11360"/>
                          <a:pt x="37780" y="11646"/>
                        </a:cubicBezTo>
                        <a:lnTo>
                          <a:pt x="37923" y="11396"/>
                        </a:lnTo>
                        <a:lnTo>
                          <a:pt x="37602" y="11396"/>
                        </a:lnTo>
                        <a:lnTo>
                          <a:pt x="37816" y="11038"/>
                        </a:lnTo>
                        <a:cubicBezTo>
                          <a:pt x="37102" y="11574"/>
                          <a:pt x="36709" y="11467"/>
                          <a:pt x="36530" y="10967"/>
                        </a:cubicBezTo>
                        <a:lnTo>
                          <a:pt x="36030" y="12074"/>
                        </a:lnTo>
                        <a:cubicBezTo>
                          <a:pt x="35887" y="10503"/>
                          <a:pt x="34530" y="12646"/>
                          <a:pt x="34566" y="10860"/>
                        </a:cubicBezTo>
                        <a:lnTo>
                          <a:pt x="34708" y="10610"/>
                        </a:lnTo>
                        <a:cubicBezTo>
                          <a:pt x="32458" y="13074"/>
                          <a:pt x="34280" y="7967"/>
                          <a:pt x="32029" y="10288"/>
                        </a:cubicBezTo>
                        <a:cubicBezTo>
                          <a:pt x="32315" y="10003"/>
                          <a:pt x="32244" y="9681"/>
                          <a:pt x="32387" y="9431"/>
                        </a:cubicBezTo>
                        <a:cubicBezTo>
                          <a:pt x="31815" y="9538"/>
                          <a:pt x="31244" y="9503"/>
                          <a:pt x="30279" y="11681"/>
                        </a:cubicBezTo>
                        <a:cubicBezTo>
                          <a:pt x="29958" y="11503"/>
                          <a:pt x="30315" y="10895"/>
                          <a:pt x="30636" y="10003"/>
                        </a:cubicBezTo>
                        <a:cubicBezTo>
                          <a:pt x="30208" y="10967"/>
                          <a:pt x="29743" y="11253"/>
                          <a:pt x="29458" y="11181"/>
                        </a:cubicBezTo>
                        <a:lnTo>
                          <a:pt x="29743" y="10860"/>
                        </a:lnTo>
                        <a:lnTo>
                          <a:pt x="28886" y="10860"/>
                        </a:lnTo>
                        <a:lnTo>
                          <a:pt x="28279" y="12753"/>
                        </a:lnTo>
                        <a:cubicBezTo>
                          <a:pt x="28136" y="12074"/>
                          <a:pt x="29101" y="10503"/>
                          <a:pt x="28565" y="10788"/>
                        </a:cubicBezTo>
                        <a:lnTo>
                          <a:pt x="27958" y="12289"/>
                        </a:lnTo>
                        <a:cubicBezTo>
                          <a:pt x="27565" y="11788"/>
                          <a:pt x="28172" y="9360"/>
                          <a:pt x="28100" y="8038"/>
                        </a:cubicBezTo>
                        <a:cubicBezTo>
                          <a:pt x="26207" y="6538"/>
                          <a:pt x="22635" y="9681"/>
                          <a:pt x="22028" y="6324"/>
                        </a:cubicBezTo>
                        <a:lnTo>
                          <a:pt x="22421" y="5145"/>
                        </a:lnTo>
                        <a:cubicBezTo>
                          <a:pt x="23064" y="3466"/>
                          <a:pt x="20957" y="7431"/>
                          <a:pt x="21528" y="5859"/>
                        </a:cubicBezTo>
                        <a:lnTo>
                          <a:pt x="21028" y="6538"/>
                        </a:lnTo>
                        <a:cubicBezTo>
                          <a:pt x="21100" y="6216"/>
                          <a:pt x="21135" y="5859"/>
                          <a:pt x="21385" y="5538"/>
                        </a:cubicBezTo>
                        <a:cubicBezTo>
                          <a:pt x="21242" y="5395"/>
                          <a:pt x="21135" y="5681"/>
                          <a:pt x="20778" y="6109"/>
                        </a:cubicBezTo>
                        <a:lnTo>
                          <a:pt x="21028" y="5002"/>
                        </a:lnTo>
                        <a:cubicBezTo>
                          <a:pt x="20742" y="3930"/>
                          <a:pt x="19314" y="5645"/>
                          <a:pt x="18849" y="4931"/>
                        </a:cubicBezTo>
                        <a:cubicBezTo>
                          <a:pt x="19135" y="2537"/>
                          <a:pt x="16956" y="3752"/>
                          <a:pt x="15599" y="4252"/>
                        </a:cubicBezTo>
                        <a:cubicBezTo>
                          <a:pt x="14349" y="5038"/>
                          <a:pt x="14456" y="3680"/>
                          <a:pt x="14813" y="2573"/>
                        </a:cubicBezTo>
                        <a:cubicBezTo>
                          <a:pt x="15099" y="1394"/>
                          <a:pt x="15635" y="501"/>
                          <a:pt x="14242" y="1180"/>
                        </a:cubicBezTo>
                        <a:cubicBezTo>
                          <a:pt x="14420" y="1002"/>
                          <a:pt x="13920" y="1323"/>
                          <a:pt x="13777" y="1430"/>
                        </a:cubicBezTo>
                        <a:lnTo>
                          <a:pt x="13527" y="680"/>
                        </a:lnTo>
                        <a:cubicBezTo>
                          <a:pt x="13527" y="680"/>
                          <a:pt x="13241" y="-34"/>
                          <a:pt x="11455" y="1"/>
                        </a:cubicBezTo>
                        <a:cubicBezTo>
                          <a:pt x="9777" y="323"/>
                          <a:pt x="5669" y="-106"/>
                          <a:pt x="454" y="6395"/>
                        </a:cubicBezTo>
                        <a:lnTo>
                          <a:pt x="97" y="6538"/>
                        </a:lnTo>
                        <a:cubicBezTo>
                          <a:pt x="-189" y="8002"/>
                          <a:pt x="61" y="8931"/>
                          <a:pt x="2169" y="8467"/>
                        </a:cubicBezTo>
                        <a:cubicBezTo>
                          <a:pt x="240" y="9931"/>
                          <a:pt x="2526" y="9395"/>
                          <a:pt x="2061" y="10074"/>
                        </a:cubicBezTo>
                        <a:lnTo>
                          <a:pt x="1883" y="10181"/>
                        </a:lnTo>
                        <a:cubicBezTo>
                          <a:pt x="3740" y="9610"/>
                          <a:pt x="1669" y="12324"/>
                          <a:pt x="3383" y="11788"/>
                        </a:cubicBezTo>
                        <a:cubicBezTo>
                          <a:pt x="3240" y="11896"/>
                          <a:pt x="2740" y="12324"/>
                          <a:pt x="2597" y="12253"/>
                        </a:cubicBezTo>
                        <a:cubicBezTo>
                          <a:pt x="3169" y="12467"/>
                          <a:pt x="4026" y="12574"/>
                          <a:pt x="3062" y="13574"/>
                        </a:cubicBezTo>
                        <a:cubicBezTo>
                          <a:pt x="4205" y="14182"/>
                          <a:pt x="5133" y="15825"/>
                          <a:pt x="7062" y="14432"/>
                        </a:cubicBezTo>
                        <a:lnTo>
                          <a:pt x="6776" y="14717"/>
                        </a:lnTo>
                        <a:cubicBezTo>
                          <a:pt x="7991" y="13753"/>
                          <a:pt x="7312" y="14860"/>
                          <a:pt x="8134" y="14503"/>
                        </a:cubicBezTo>
                        <a:cubicBezTo>
                          <a:pt x="8062" y="14682"/>
                          <a:pt x="7991" y="14753"/>
                          <a:pt x="7955" y="14825"/>
                        </a:cubicBezTo>
                        <a:cubicBezTo>
                          <a:pt x="9169" y="13824"/>
                          <a:pt x="9098" y="15325"/>
                          <a:pt x="9741" y="14967"/>
                        </a:cubicBezTo>
                        <a:lnTo>
                          <a:pt x="9277" y="15753"/>
                        </a:lnTo>
                        <a:lnTo>
                          <a:pt x="10098" y="16003"/>
                        </a:lnTo>
                        <a:lnTo>
                          <a:pt x="9955" y="15682"/>
                        </a:lnTo>
                        <a:cubicBezTo>
                          <a:pt x="11348" y="13539"/>
                          <a:pt x="9670" y="17361"/>
                          <a:pt x="11027" y="16218"/>
                        </a:cubicBezTo>
                        <a:cubicBezTo>
                          <a:pt x="11384" y="16789"/>
                          <a:pt x="14492" y="12003"/>
                          <a:pt x="14313" y="13360"/>
                        </a:cubicBezTo>
                        <a:cubicBezTo>
                          <a:pt x="15063" y="12396"/>
                          <a:pt x="13241" y="15003"/>
                          <a:pt x="13991" y="14360"/>
                        </a:cubicBezTo>
                        <a:cubicBezTo>
                          <a:pt x="13384" y="15575"/>
                          <a:pt x="13456" y="15039"/>
                          <a:pt x="13063" y="16039"/>
                        </a:cubicBezTo>
                        <a:cubicBezTo>
                          <a:pt x="13670" y="15646"/>
                          <a:pt x="12991" y="17575"/>
                          <a:pt x="13813" y="16932"/>
                        </a:cubicBezTo>
                        <a:lnTo>
                          <a:pt x="13384" y="17896"/>
                        </a:lnTo>
                        <a:cubicBezTo>
                          <a:pt x="14742" y="16432"/>
                          <a:pt x="13849" y="19611"/>
                          <a:pt x="14956" y="18146"/>
                        </a:cubicBezTo>
                        <a:cubicBezTo>
                          <a:pt x="15849" y="17611"/>
                          <a:pt x="14099" y="21147"/>
                          <a:pt x="15492" y="19504"/>
                        </a:cubicBezTo>
                        <a:lnTo>
                          <a:pt x="15170" y="20897"/>
                        </a:lnTo>
                        <a:cubicBezTo>
                          <a:pt x="15349" y="21218"/>
                          <a:pt x="16027" y="19361"/>
                          <a:pt x="16027" y="20111"/>
                        </a:cubicBezTo>
                        <a:cubicBezTo>
                          <a:pt x="15670" y="20932"/>
                          <a:pt x="16099" y="20897"/>
                          <a:pt x="15635" y="21611"/>
                        </a:cubicBezTo>
                        <a:cubicBezTo>
                          <a:pt x="15742" y="23147"/>
                          <a:pt x="17635" y="20290"/>
                          <a:pt x="17563" y="22790"/>
                        </a:cubicBezTo>
                        <a:cubicBezTo>
                          <a:pt x="18349" y="21254"/>
                          <a:pt x="18385" y="22361"/>
                          <a:pt x="18956" y="21182"/>
                        </a:cubicBezTo>
                        <a:cubicBezTo>
                          <a:pt x="18706" y="21897"/>
                          <a:pt x="19706" y="21611"/>
                          <a:pt x="18671" y="22968"/>
                        </a:cubicBezTo>
                        <a:cubicBezTo>
                          <a:pt x="18599" y="23076"/>
                          <a:pt x="18528" y="23040"/>
                          <a:pt x="18635" y="22754"/>
                        </a:cubicBezTo>
                        <a:lnTo>
                          <a:pt x="18206" y="23683"/>
                        </a:lnTo>
                        <a:cubicBezTo>
                          <a:pt x="17992" y="25683"/>
                          <a:pt x="19385" y="23004"/>
                          <a:pt x="19706" y="23433"/>
                        </a:cubicBezTo>
                        <a:cubicBezTo>
                          <a:pt x="19706" y="23076"/>
                          <a:pt x="19492" y="23076"/>
                          <a:pt x="19849" y="22468"/>
                        </a:cubicBezTo>
                        <a:lnTo>
                          <a:pt x="20207" y="22754"/>
                        </a:lnTo>
                        <a:lnTo>
                          <a:pt x="19814" y="23540"/>
                        </a:lnTo>
                        <a:lnTo>
                          <a:pt x="20207" y="24219"/>
                        </a:lnTo>
                        <a:lnTo>
                          <a:pt x="20492" y="23183"/>
                        </a:lnTo>
                        <a:cubicBezTo>
                          <a:pt x="20599" y="23790"/>
                          <a:pt x="20028" y="25540"/>
                          <a:pt x="20850" y="24219"/>
                        </a:cubicBezTo>
                        <a:cubicBezTo>
                          <a:pt x="21278" y="23469"/>
                          <a:pt x="21100" y="22790"/>
                          <a:pt x="21528" y="22576"/>
                        </a:cubicBezTo>
                        <a:cubicBezTo>
                          <a:pt x="21635" y="23397"/>
                          <a:pt x="21778" y="24612"/>
                          <a:pt x="22064" y="25112"/>
                        </a:cubicBezTo>
                        <a:cubicBezTo>
                          <a:pt x="22457" y="23969"/>
                          <a:pt x="22564" y="24076"/>
                          <a:pt x="22778" y="23897"/>
                        </a:cubicBezTo>
                        <a:lnTo>
                          <a:pt x="22385" y="24862"/>
                        </a:lnTo>
                        <a:cubicBezTo>
                          <a:pt x="23386" y="23719"/>
                          <a:pt x="21671" y="27040"/>
                          <a:pt x="22564" y="26147"/>
                        </a:cubicBezTo>
                        <a:lnTo>
                          <a:pt x="22243" y="26790"/>
                        </a:lnTo>
                        <a:lnTo>
                          <a:pt x="23207" y="24826"/>
                        </a:lnTo>
                        <a:cubicBezTo>
                          <a:pt x="24386" y="23111"/>
                          <a:pt x="22564" y="26898"/>
                          <a:pt x="24100" y="24504"/>
                        </a:cubicBezTo>
                        <a:cubicBezTo>
                          <a:pt x="23850" y="24576"/>
                          <a:pt x="24921" y="22361"/>
                          <a:pt x="24993" y="22861"/>
                        </a:cubicBezTo>
                        <a:lnTo>
                          <a:pt x="24529" y="23754"/>
                        </a:lnTo>
                        <a:cubicBezTo>
                          <a:pt x="24743" y="23611"/>
                          <a:pt x="24957" y="23254"/>
                          <a:pt x="24957" y="23469"/>
                        </a:cubicBezTo>
                        <a:cubicBezTo>
                          <a:pt x="24671" y="23933"/>
                          <a:pt x="24314" y="24790"/>
                          <a:pt x="24564" y="24719"/>
                        </a:cubicBezTo>
                        <a:lnTo>
                          <a:pt x="23921" y="25826"/>
                        </a:lnTo>
                        <a:lnTo>
                          <a:pt x="25029" y="24290"/>
                        </a:lnTo>
                        <a:cubicBezTo>
                          <a:pt x="24850" y="25397"/>
                          <a:pt x="25814" y="24362"/>
                          <a:pt x="25350" y="25683"/>
                        </a:cubicBezTo>
                        <a:cubicBezTo>
                          <a:pt x="25350" y="25683"/>
                          <a:pt x="25636" y="26576"/>
                          <a:pt x="26422" y="25254"/>
                        </a:cubicBezTo>
                        <a:cubicBezTo>
                          <a:pt x="25886" y="26076"/>
                          <a:pt x="26064" y="26540"/>
                          <a:pt x="25457" y="27541"/>
                        </a:cubicBezTo>
                        <a:cubicBezTo>
                          <a:pt x="26064" y="26612"/>
                          <a:pt x="26922" y="26040"/>
                          <a:pt x="26600" y="27183"/>
                        </a:cubicBezTo>
                        <a:lnTo>
                          <a:pt x="26493" y="27290"/>
                        </a:lnTo>
                        <a:cubicBezTo>
                          <a:pt x="26636" y="28684"/>
                          <a:pt x="28386" y="26398"/>
                          <a:pt x="28386" y="28005"/>
                        </a:cubicBezTo>
                        <a:cubicBezTo>
                          <a:pt x="28886" y="26898"/>
                          <a:pt x="28922" y="27648"/>
                          <a:pt x="29529" y="26219"/>
                        </a:cubicBezTo>
                        <a:cubicBezTo>
                          <a:pt x="30851" y="25147"/>
                          <a:pt x="29386" y="29648"/>
                          <a:pt x="31708" y="25433"/>
                        </a:cubicBezTo>
                        <a:cubicBezTo>
                          <a:pt x="32137" y="25362"/>
                          <a:pt x="31601" y="26612"/>
                          <a:pt x="31637" y="26933"/>
                        </a:cubicBezTo>
                        <a:lnTo>
                          <a:pt x="31458" y="27112"/>
                        </a:lnTo>
                        <a:cubicBezTo>
                          <a:pt x="32208" y="27040"/>
                          <a:pt x="32387" y="27076"/>
                          <a:pt x="32780" y="27398"/>
                        </a:cubicBezTo>
                        <a:cubicBezTo>
                          <a:pt x="33208" y="27076"/>
                          <a:pt x="34173" y="25076"/>
                          <a:pt x="34351" y="25755"/>
                        </a:cubicBezTo>
                        <a:cubicBezTo>
                          <a:pt x="33851" y="26505"/>
                          <a:pt x="34065" y="26433"/>
                          <a:pt x="34244" y="26505"/>
                        </a:cubicBezTo>
                        <a:cubicBezTo>
                          <a:pt x="34101" y="26576"/>
                          <a:pt x="33923" y="26862"/>
                          <a:pt x="33887" y="27505"/>
                        </a:cubicBezTo>
                        <a:cubicBezTo>
                          <a:pt x="34030" y="27255"/>
                          <a:pt x="34137" y="27147"/>
                          <a:pt x="34244" y="27040"/>
                        </a:cubicBezTo>
                        <a:cubicBezTo>
                          <a:pt x="34208" y="27112"/>
                          <a:pt x="34208" y="27147"/>
                          <a:pt x="34173" y="27255"/>
                        </a:cubicBezTo>
                        <a:cubicBezTo>
                          <a:pt x="34566" y="27076"/>
                          <a:pt x="34601" y="26826"/>
                          <a:pt x="34566" y="26648"/>
                        </a:cubicBezTo>
                        <a:cubicBezTo>
                          <a:pt x="34637" y="26540"/>
                          <a:pt x="34673" y="26362"/>
                          <a:pt x="34744" y="26112"/>
                        </a:cubicBezTo>
                        <a:cubicBezTo>
                          <a:pt x="34530" y="27255"/>
                          <a:pt x="35494" y="26362"/>
                          <a:pt x="34887" y="27755"/>
                        </a:cubicBezTo>
                        <a:cubicBezTo>
                          <a:pt x="35780" y="27791"/>
                          <a:pt x="36959" y="26576"/>
                          <a:pt x="37816" y="26290"/>
                        </a:cubicBezTo>
                        <a:cubicBezTo>
                          <a:pt x="37602" y="27040"/>
                          <a:pt x="37173" y="27612"/>
                          <a:pt x="36852" y="27826"/>
                        </a:cubicBezTo>
                        <a:lnTo>
                          <a:pt x="37423" y="27755"/>
                        </a:lnTo>
                        <a:cubicBezTo>
                          <a:pt x="36994" y="28791"/>
                          <a:pt x="36923" y="28255"/>
                          <a:pt x="36673" y="28398"/>
                        </a:cubicBezTo>
                        <a:cubicBezTo>
                          <a:pt x="36530" y="30326"/>
                          <a:pt x="38495" y="27183"/>
                          <a:pt x="38530" y="29005"/>
                        </a:cubicBezTo>
                        <a:lnTo>
                          <a:pt x="38995" y="28219"/>
                        </a:lnTo>
                        <a:lnTo>
                          <a:pt x="38995" y="28362"/>
                        </a:lnTo>
                        <a:cubicBezTo>
                          <a:pt x="39173" y="27933"/>
                          <a:pt x="39530" y="27398"/>
                          <a:pt x="39673" y="27290"/>
                        </a:cubicBezTo>
                        <a:cubicBezTo>
                          <a:pt x="39423" y="28255"/>
                          <a:pt x="38852" y="29398"/>
                          <a:pt x="39245" y="29469"/>
                        </a:cubicBezTo>
                        <a:cubicBezTo>
                          <a:pt x="39209" y="30469"/>
                          <a:pt x="40173" y="29291"/>
                          <a:pt x="40709" y="28933"/>
                        </a:cubicBezTo>
                        <a:cubicBezTo>
                          <a:pt x="40566" y="28719"/>
                          <a:pt x="40816" y="28219"/>
                          <a:pt x="40995" y="27933"/>
                        </a:cubicBezTo>
                        <a:cubicBezTo>
                          <a:pt x="41173" y="27969"/>
                          <a:pt x="40959" y="28933"/>
                          <a:pt x="41209" y="28576"/>
                        </a:cubicBezTo>
                        <a:lnTo>
                          <a:pt x="40816" y="29826"/>
                        </a:lnTo>
                        <a:cubicBezTo>
                          <a:pt x="41138" y="28612"/>
                          <a:pt x="41674" y="28684"/>
                          <a:pt x="41924" y="28183"/>
                        </a:cubicBezTo>
                        <a:cubicBezTo>
                          <a:pt x="41709" y="29148"/>
                          <a:pt x="41388" y="28898"/>
                          <a:pt x="41138" y="29577"/>
                        </a:cubicBezTo>
                        <a:cubicBezTo>
                          <a:pt x="41888" y="29684"/>
                          <a:pt x="41495" y="29612"/>
                          <a:pt x="42245" y="29719"/>
                        </a:cubicBezTo>
                        <a:cubicBezTo>
                          <a:pt x="42888" y="28898"/>
                          <a:pt x="42531" y="28505"/>
                          <a:pt x="43031" y="27433"/>
                        </a:cubicBezTo>
                        <a:cubicBezTo>
                          <a:pt x="43424" y="27290"/>
                          <a:pt x="43960" y="26469"/>
                          <a:pt x="44138" y="27326"/>
                        </a:cubicBezTo>
                        <a:lnTo>
                          <a:pt x="44317" y="26147"/>
                        </a:lnTo>
                        <a:cubicBezTo>
                          <a:pt x="45103" y="25433"/>
                          <a:pt x="45388" y="25612"/>
                          <a:pt x="45567" y="26862"/>
                        </a:cubicBezTo>
                        <a:cubicBezTo>
                          <a:pt x="48674" y="22576"/>
                          <a:pt x="48674" y="19182"/>
                          <a:pt x="48710" y="17146"/>
                        </a:cubicBezTo>
                        <a:cubicBezTo>
                          <a:pt x="48710" y="15039"/>
                          <a:pt x="48567" y="14146"/>
                          <a:pt x="48567" y="14146"/>
                        </a:cubicBezTo>
                        <a:cubicBezTo>
                          <a:pt x="48174" y="11324"/>
                          <a:pt x="47067" y="14610"/>
                          <a:pt x="45317" y="1500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6" name="Graphic 511">
                  <a:extLst>
                    <a:ext uri="{FF2B5EF4-FFF2-40B4-BE49-F238E27FC236}">
                      <a16:creationId xmlns:a16="http://schemas.microsoft.com/office/drawing/2014/main" id="{52D7A289-049D-A745-98EF-C940F9C30727}"/>
                    </a:ext>
                  </a:extLst>
                </p:cNvPr>
                <p:cNvGrpSpPr/>
                <p:nvPr/>
              </p:nvGrpSpPr>
              <p:grpSpPr>
                <a:xfrm>
                  <a:off x="7024175" y="1770140"/>
                  <a:ext cx="53978" cy="35018"/>
                  <a:chOff x="7024175" y="1770140"/>
                  <a:chExt cx="53978" cy="35018"/>
                </a:xfrm>
                <a:grpFill/>
              </p:grpSpPr>
              <p:sp>
                <p:nvSpPr>
                  <p:cNvPr id="252" name="Freeform 251">
                    <a:extLst>
                      <a:ext uri="{FF2B5EF4-FFF2-40B4-BE49-F238E27FC236}">
                        <a16:creationId xmlns:a16="http://schemas.microsoft.com/office/drawing/2014/main" id="{EE092F25-2DE3-CD4D-AD74-3ABD064BF0A1}"/>
                      </a:ext>
                    </a:extLst>
                  </p:cNvPr>
                  <p:cNvSpPr/>
                  <p:nvPr/>
                </p:nvSpPr>
                <p:spPr>
                  <a:xfrm>
                    <a:off x="7027496" y="1786830"/>
                    <a:ext cx="392" cy="357"/>
                  </a:xfrm>
                  <a:custGeom>
                    <a:avLst/>
                    <a:gdLst>
                      <a:gd name="connsiteX0" fmla="*/ 0 w 392"/>
                      <a:gd name="connsiteY0" fmla="*/ 0 h 357"/>
                      <a:gd name="connsiteX1" fmla="*/ 393 w 392"/>
                      <a:gd name="connsiteY1" fmla="*/ 357 h 357"/>
                      <a:gd name="connsiteX2" fmla="*/ 0 w 392"/>
                      <a:gd name="connsiteY2" fmla="*/ 0 h 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" h="357">
                        <a:moveTo>
                          <a:pt x="0" y="0"/>
                        </a:moveTo>
                        <a:lnTo>
                          <a:pt x="393" y="357"/>
                        </a:lnTo>
                        <a:cubicBezTo>
                          <a:pt x="250" y="143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3" name="Freeform 252">
                    <a:extLst>
                      <a:ext uri="{FF2B5EF4-FFF2-40B4-BE49-F238E27FC236}">
                        <a16:creationId xmlns:a16="http://schemas.microsoft.com/office/drawing/2014/main" id="{7240D04B-2707-D74C-B547-12F423FDE5FA}"/>
                      </a:ext>
                    </a:extLst>
                  </p:cNvPr>
                  <p:cNvSpPr/>
                  <p:nvPr/>
                </p:nvSpPr>
                <p:spPr>
                  <a:xfrm>
                    <a:off x="7064592" y="1773400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cubicBezTo>
                          <a:pt x="16" y="107"/>
                          <a:pt x="16" y="36"/>
                          <a:pt x="16" y="0"/>
                        </a:cubicBez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4" name="Freeform 253">
                    <a:extLst>
                      <a:ext uri="{FF2B5EF4-FFF2-40B4-BE49-F238E27FC236}">
                        <a16:creationId xmlns:a16="http://schemas.microsoft.com/office/drawing/2014/main" id="{1BEA136C-217B-9441-96B1-B681B9F2A50C}"/>
                      </a:ext>
                    </a:extLst>
                  </p:cNvPr>
                  <p:cNvSpPr/>
                  <p:nvPr/>
                </p:nvSpPr>
                <p:spPr>
                  <a:xfrm>
                    <a:off x="7040319" y="1798546"/>
                    <a:ext cx="35" cy="107"/>
                  </a:xfrm>
                  <a:custGeom>
                    <a:avLst/>
                    <a:gdLst>
                      <a:gd name="connsiteX0" fmla="*/ 0 w 35"/>
                      <a:gd name="connsiteY0" fmla="*/ 0 h 107"/>
                      <a:gd name="connsiteX1" fmla="*/ 0 w 35"/>
                      <a:gd name="connsiteY1" fmla="*/ 0 h 107"/>
                      <a:gd name="connsiteX2" fmla="*/ 36 w 3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6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5" name="Freeform 254">
                    <a:extLst>
                      <a:ext uri="{FF2B5EF4-FFF2-40B4-BE49-F238E27FC236}">
                        <a16:creationId xmlns:a16="http://schemas.microsoft.com/office/drawing/2014/main" id="{CA853ACB-9F15-344C-8EE9-B3310C89D41B}"/>
                      </a:ext>
                    </a:extLst>
                  </p:cNvPr>
                  <p:cNvSpPr/>
                  <p:nvPr/>
                </p:nvSpPr>
                <p:spPr>
                  <a:xfrm>
                    <a:off x="7024175" y="1770140"/>
                    <a:ext cx="53978" cy="35018"/>
                  </a:xfrm>
                  <a:custGeom>
                    <a:avLst/>
                    <a:gdLst>
                      <a:gd name="connsiteX0" fmla="*/ 9358 w 53978"/>
                      <a:gd name="connsiteY0" fmla="*/ 30620 h 35018"/>
                      <a:gd name="connsiteX1" fmla="*/ 14002 w 53978"/>
                      <a:gd name="connsiteY1" fmla="*/ 30227 h 35018"/>
                      <a:gd name="connsiteX2" fmla="*/ 16145 w 53978"/>
                      <a:gd name="connsiteY2" fmla="*/ 28406 h 35018"/>
                      <a:gd name="connsiteX3" fmla="*/ 16966 w 53978"/>
                      <a:gd name="connsiteY3" fmla="*/ 26298 h 35018"/>
                      <a:gd name="connsiteX4" fmla="*/ 17574 w 53978"/>
                      <a:gd name="connsiteY4" fmla="*/ 27120 h 35018"/>
                      <a:gd name="connsiteX5" fmla="*/ 17931 w 53978"/>
                      <a:gd name="connsiteY5" fmla="*/ 26620 h 35018"/>
                      <a:gd name="connsiteX6" fmla="*/ 18038 w 53978"/>
                      <a:gd name="connsiteY6" fmla="*/ 26870 h 35018"/>
                      <a:gd name="connsiteX7" fmla="*/ 18359 w 53978"/>
                      <a:gd name="connsiteY7" fmla="*/ 25977 h 35018"/>
                      <a:gd name="connsiteX8" fmla="*/ 18467 w 53978"/>
                      <a:gd name="connsiteY8" fmla="*/ 26262 h 35018"/>
                      <a:gd name="connsiteX9" fmla="*/ 18681 w 53978"/>
                      <a:gd name="connsiteY9" fmla="*/ 26012 h 35018"/>
                      <a:gd name="connsiteX10" fmla="*/ 18824 w 53978"/>
                      <a:gd name="connsiteY10" fmla="*/ 26405 h 35018"/>
                      <a:gd name="connsiteX11" fmla="*/ 19788 w 53978"/>
                      <a:gd name="connsiteY11" fmla="*/ 25405 h 35018"/>
                      <a:gd name="connsiteX12" fmla="*/ 19252 w 53978"/>
                      <a:gd name="connsiteY12" fmla="*/ 24298 h 35018"/>
                      <a:gd name="connsiteX13" fmla="*/ 21253 w 53978"/>
                      <a:gd name="connsiteY13" fmla="*/ 23905 h 35018"/>
                      <a:gd name="connsiteX14" fmla="*/ 21360 w 53978"/>
                      <a:gd name="connsiteY14" fmla="*/ 24191 h 35018"/>
                      <a:gd name="connsiteX15" fmla="*/ 23431 w 53978"/>
                      <a:gd name="connsiteY15" fmla="*/ 22405 h 35018"/>
                      <a:gd name="connsiteX16" fmla="*/ 23824 w 53978"/>
                      <a:gd name="connsiteY16" fmla="*/ 23262 h 35018"/>
                      <a:gd name="connsiteX17" fmla="*/ 23682 w 53978"/>
                      <a:gd name="connsiteY17" fmla="*/ 20190 h 35018"/>
                      <a:gd name="connsiteX18" fmla="*/ 24574 w 53978"/>
                      <a:gd name="connsiteY18" fmla="*/ 21655 h 35018"/>
                      <a:gd name="connsiteX19" fmla="*/ 24574 w 53978"/>
                      <a:gd name="connsiteY19" fmla="*/ 20012 h 35018"/>
                      <a:gd name="connsiteX20" fmla="*/ 24610 w 53978"/>
                      <a:gd name="connsiteY20" fmla="*/ 20440 h 35018"/>
                      <a:gd name="connsiteX21" fmla="*/ 25217 w 53978"/>
                      <a:gd name="connsiteY21" fmla="*/ 19833 h 35018"/>
                      <a:gd name="connsiteX22" fmla="*/ 24396 w 53978"/>
                      <a:gd name="connsiteY22" fmla="*/ 18011 h 35018"/>
                      <a:gd name="connsiteX23" fmla="*/ 25503 w 53978"/>
                      <a:gd name="connsiteY23" fmla="*/ 19654 h 35018"/>
                      <a:gd name="connsiteX24" fmla="*/ 24967 w 53978"/>
                      <a:gd name="connsiteY24" fmla="*/ 18119 h 35018"/>
                      <a:gd name="connsiteX25" fmla="*/ 27646 w 53978"/>
                      <a:gd name="connsiteY25" fmla="*/ 21440 h 35018"/>
                      <a:gd name="connsiteX26" fmla="*/ 33826 w 53978"/>
                      <a:gd name="connsiteY26" fmla="*/ 19119 h 35018"/>
                      <a:gd name="connsiteX27" fmla="*/ 34183 w 53978"/>
                      <a:gd name="connsiteY27" fmla="*/ 20298 h 35018"/>
                      <a:gd name="connsiteX28" fmla="*/ 34683 w 53978"/>
                      <a:gd name="connsiteY28" fmla="*/ 19190 h 35018"/>
                      <a:gd name="connsiteX29" fmla="*/ 34790 w 53978"/>
                      <a:gd name="connsiteY29" fmla="*/ 18333 h 35018"/>
                      <a:gd name="connsiteX30" fmla="*/ 35112 w 53978"/>
                      <a:gd name="connsiteY30" fmla="*/ 19369 h 35018"/>
                      <a:gd name="connsiteX31" fmla="*/ 35362 w 53978"/>
                      <a:gd name="connsiteY31" fmla="*/ 18547 h 35018"/>
                      <a:gd name="connsiteX32" fmla="*/ 35862 w 53978"/>
                      <a:gd name="connsiteY32" fmla="*/ 19583 h 35018"/>
                      <a:gd name="connsiteX33" fmla="*/ 38469 w 53978"/>
                      <a:gd name="connsiteY33" fmla="*/ 18154 h 35018"/>
                      <a:gd name="connsiteX34" fmla="*/ 43077 w 53978"/>
                      <a:gd name="connsiteY34" fmla="*/ 16154 h 35018"/>
                      <a:gd name="connsiteX35" fmla="*/ 47113 w 53978"/>
                      <a:gd name="connsiteY35" fmla="*/ 16904 h 35018"/>
                      <a:gd name="connsiteX36" fmla="*/ 50613 w 53978"/>
                      <a:gd name="connsiteY36" fmla="*/ 15547 h 35018"/>
                      <a:gd name="connsiteX37" fmla="*/ 50685 w 53978"/>
                      <a:gd name="connsiteY37" fmla="*/ 14940 h 35018"/>
                      <a:gd name="connsiteX38" fmla="*/ 52578 w 53978"/>
                      <a:gd name="connsiteY38" fmla="*/ 14332 h 35018"/>
                      <a:gd name="connsiteX39" fmla="*/ 53935 w 53978"/>
                      <a:gd name="connsiteY39" fmla="*/ 12118 h 35018"/>
                      <a:gd name="connsiteX40" fmla="*/ 53578 w 53978"/>
                      <a:gd name="connsiteY40" fmla="*/ 7939 h 35018"/>
                      <a:gd name="connsiteX41" fmla="*/ 48649 w 53978"/>
                      <a:gd name="connsiteY41" fmla="*/ 545 h 35018"/>
                      <a:gd name="connsiteX42" fmla="*/ 48577 w 53978"/>
                      <a:gd name="connsiteY42" fmla="*/ 152 h 35018"/>
                      <a:gd name="connsiteX43" fmla="*/ 46434 w 53978"/>
                      <a:gd name="connsiteY43" fmla="*/ 2010 h 35018"/>
                      <a:gd name="connsiteX44" fmla="*/ 45148 w 53978"/>
                      <a:gd name="connsiteY44" fmla="*/ 1509 h 35018"/>
                      <a:gd name="connsiteX45" fmla="*/ 45077 w 53978"/>
                      <a:gd name="connsiteY45" fmla="*/ 1331 h 35018"/>
                      <a:gd name="connsiteX46" fmla="*/ 44041 w 53978"/>
                      <a:gd name="connsiteY46" fmla="*/ 1902 h 35018"/>
                      <a:gd name="connsiteX47" fmla="*/ 43791 w 53978"/>
                      <a:gd name="connsiteY47" fmla="*/ 1045 h 35018"/>
                      <a:gd name="connsiteX48" fmla="*/ 43327 w 53978"/>
                      <a:gd name="connsiteY48" fmla="*/ 616 h 35018"/>
                      <a:gd name="connsiteX49" fmla="*/ 43220 w 53978"/>
                      <a:gd name="connsiteY49" fmla="*/ 759 h 35018"/>
                      <a:gd name="connsiteX50" fmla="*/ 41291 w 53978"/>
                      <a:gd name="connsiteY50" fmla="*/ 3045 h 35018"/>
                      <a:gd name="connsiteX51" fmla="*/ 41255 w 53978"/>
                      <a:gd name="connsiteY51" fmla="*/ 2652 h 35018"/>
                      <a:gd name="connsiteX52" fmla="*/ 40648 w 53978"/>
                      <a:gd name="connsiteY52" fmla="*/ 3795 h 35018"/>
                      <a:gd name="connsiteX53" fmla="*/ 40541 w 53978"/>
                      <a:gd name="connsiteY53" fmla="*/ 3474 h 35018"/>
                      <a:gd name="connsiteX54" fmla="*/ 39326 w 53978"/>
                      <a:gd name="connsiteY54" fmla="*/ 4617 h 35018"/>
                      <a:gd name="connsiteX55" fmla="*/ 39112 w 53978"/>
                      <a:gd name="connsiteY55" fmla="*/ 3724 h 35018"/>
                      <a:gd name="connsiteX56" fmla="*/ 38398 w 53978"/>
                      <a:gd name="connsiteY56" fmla="*/ 4081 h 35018"/>
                      <a:gd name="connsiteX57" fmla="*/ 38719 w 53978"/>
                      <a:gd name="connsiteY57" fmla="*/ 4224 h 35018"/>
                      <a:gd name="connsiteX58" fmla="*/ 37612 w 53978"/>
                      <a:gd name="connsiteY58" fmla="*/ 4510 h 35018"/>
                      <a:gd name="connsiteX59" fmla="*/ 36933 w 53978"/>
                      <a:gd name="connsiteY59" fmla="*/ 8796 h 35018"/>
                      <a:gd name="connsiteX60" fmla="*/ 36540 w 53978"/>
                      <a:gd name="connsiteY60" fmla="*/ 7832 h 35018"/>
                      <a:gd name="connsiteX61" fmla="*/ 36219 w 53978"/>
                      <a:gd name="connsiteY61" fmla="*/ 5939 h 35018"/>
                      <a:gd name="connsiteX62" fmla="*/ 35040 w 53978"/>
                      <a:gd name="connsiteY62" fmla="*/ 5724 h 35018"/>
                      <a:gd name="connsiteX63" fmla="*/ 34790 w 53978"/>
                      <a:gd name="connsiteY63" fmla="*/ 4724 h 35018"/>
                      <a:gd name="connsiteX64" fmla="*/ 33361 w 53978"/>
                      <a:gd name="connsiteY64" fmla="*/ 5474 h 35018"/>
                      <a:gd name="connsiteX65" fmla="*/ 32075 w 53978"/>
                      <a:gd name="connsiteY65" fmla="*/ 4653 h 35018"/>
                      <a:gd name="connsiteX66" fmla="*/ 31540 w 53978"/>
                      <a:gd name="connsiteY66" fmla="*/ 3331 h 35018"/>
                      <a:gd name="connsiteX67" fmla="*/ 31254 w 53978"/>
                      <a:gd name="connsiteY67" fmla="*/ 4474 h 35018"/>
                      <a:gd name="connsiteX68" fmla="*/ 30718 w 53978"/>
                      <a:gd name="connsiteY68" fmla="*/ 3010 h 35018"/>
                      <a:gd name="connsiteX69" fmla="*/ 28003 w 53978"/>
                      <a:gd name="connsiteY69" fmla="*/ 3260 h 35018"/>
                      <a:gd name="connsiteX70" fmla="*/ 27611 w 53978"/>
                      <a:gd name="connsiteY70" fmla="*/ 5439 h 35018"/>
                      <a:gd name="connsiteX71" fmla="*/ 26718 w 53978"/>
                      <a:gd name="connsiteY71" fmla="*/ 3867 h 35018"/>
                      <a:gd name="connsiteX72" fmla="*/ 26896 w 53978"/>
                      <a:gd name="connsiteY72" fmla="*/ 4010 h 35018"/>
                      <a:gd name="connsiteX73" fmla="*/ 26718 w 53978"/>
                      <a:gd name="connsiteY73" fmla="*/ 3010 h 35018"/>
                      <a:gd name="connsiteX74" fmla="*/ 25289 w 53978"/>
                      <a:gd name="connsiteY74" fmla="*/ 4188 h 35018"/>
                      <a:gd name="connsiteX75" fmla="*/ 25789 w 53978"/>
                      <a:gd name="connsiteY75" fmla="*/ 5046 h 35018"/>
                      <a:gd name="connsiteX76" fmla="*/ 25217 w 53978"/>
                      <a:gd name="connsiteY76" fmla="*/ 5081 h 35018"/>
                      <a:gd name="connsiteX77" fmla="*/ 25075 w 53978"/>
                      <a:gd name="connsiteY77" fmla="*/ 4224 h 35018"/>
                      <a:gd name="connsiteX78" fmla="*/ 24146 w 53978"/>
                      <a:gd name="connsiteY78" fmla="*/ 3974 h 35018"/>
                      <a:gd name="connsiteX79" fmla="*/ 24574 w 53978"/>
                      <a:gd name="connsiteY79" fmla="*/ 4974 h 35018"/>
                      <a:gd name="connsiteX80" fmla="*/ 23360 w 53978"/>
                      <a:gd name="connsiteY80" fmla="*/ 4438 h 35018"/>
                      <a:gd name="connsiteX81" fmla="*/ 23860 w 53978"/>
                      <a:gd name="connsiteY81" fmla="*/ 6153 h 35018"/>
                      <a:gd name="connsiteX82" fmla="*/ 21288 w 53978"/>
                      <a:gd name="connsiteY82" fmla="*/ 4760 h 35018"/>
                      <a:gd name="connsiteX83" fmla="*/ 21467 w 53978"/>
                      <a:gd name="connsiteY83" fmla="*/ 6189 h 35018"/>
                      <a:gd name="connsiteX84" fmla="*/ 21110 w 53978"/>
                      <a:gd name="connsiteY84" fmla="*/ 5224 h 35018"/>
                      <a:gd name="connsiteX85" fmla="*/ 19788 w 53978"/>
                      <a:gd name="connsiteY85" fmla="*/ 4474 h 35018"/>
                      <a:gd name="connsiteX86" fmla="*/ 19610 w 53978"/>
                      <a:gd name="connsiteY86" fmla="*/ 3760 h 35018"/>
                      <a:gd name="connsiteX87" fmla="*/ 20181 w 53978"/>
                      <a:gd name="connsiteY87" fmla="*/ 5867 h 35018"/>
                      <a:gd name="connsiteX88" fmla="*/ 19395 w 53978"/>
                      <a:gd name="connsiteY88" fmla="*/ 6831 h 35018"/>
                      <a:gd name="connsiteX89" fmla="*/ 19824 w 53978"/>
                      <a:gd name="connsiteY89" fmla="*/ 8617 h 35018"/>
                      <a:gd name="connsiteX90" fmla="*/ 19538 w 53978"/>
                      <a:gd name="connsiteY90" fmla="*/ 7653 h 35018"/>
                      <a:gd name="connsiteX91" fmla="*/ 19324 w 53978"/>
                      <a:gd name="connsiteY91" fmla="*/ 8189 h 35018"/>
                      <a:gd name="connsiteX92" fmla="*/ 18645 w 53978"/>
                      <a:gd name="connsiteY92" fmla="*/ 7046 h 35018"/>
                      <a:gd name="connsiteX93" fmla="*/ 18359 w 53978"/>
                      <a:gd name="connsiteY93" fmla="*/ 5796 h 35018"/>
                      <a:gd name="connsiteX94" fmla="*/ 18538 w 53978"/>
                      <a:gd name="connsiteY94" fmla="*/ 7724 h 35018"/>
                      <a:gd name="connsiteX95" fmla="*/ 16966 w 53978"/>
                      <a:gd name="connsiteY95" fmla="*/ 7117 h 35018"/>
                      <a:gd name="connsiteX96" fmla="*/ 16288 w 53978"/>
                      <a:gd name="connsiteY96" fmla="*/ 8332 h 35018"/>
                      <a:gd name="connsiteX97" fmla="*/ 15180 w 53978"/>
                      <a:gd name="connsiteY97" fmla="*/ 6117 h 35018"/>
                      <a:gd name="connsiteX98" fmla="*/ 14395 w 53978"/>
                      <a:gd name="connsiteY98" fmla="*/ 7332 h 35018"/>
                      <a:gd name="connsiteX99" fmla="*/ 14395 w 53978"/>
                      <a:gd name="connsiteY99" fmla="*/ 7189 h 35018"/>
                      <a:gd name="connsiteX100" fmla="*/ 12073 w 53978"/>
                      <a:gd name="connsiteY100" fmla="*/ 8403 h 35018"/>
                      <a:gd name="connsiteX101" fmla="*/ 12644 w 53978"/>
                      <a:gd name="connsiteY101" fmla="*/ 10439 h 35018"/>
                      <a:gd name="connsiteX102" fmla="*/ 11537 w 53978"/>
                      <a:gd name="connsiteY102" fmla="*/ 12761 h 35018"/>
                      <a:gd name="connsiteX103" fmla="*/ 10323 w 53978"/>
                      <a:gd name="connsiteY103" fmla="*/ 11832 h 35018"/>
                      <a:gd name="connsiteX104" fmla="*/ 10287 w 53978"/>
                      <a:gd name="connsiteY104" fmla="*/ 11546 h 35018"/>
                      <a:gd name="connsiteX105" fmla="*/ 9037 w 53978"/>
                      <a:gd name="connsiteY105" fmla="*/ 12547 h 35018"/>
                      <a:gd name="connsiteX106" fmla="*/ 9251 w 53978"/>
                      <a:gd name="connsiteY106" fmla="*/ 14833 h 35018"/>
                      <a:gd name="connsiteX107" fmla="*/ 8715 w 53978"/>
                      <a:gd name="connsiteY107" fmla="*/ 14297 h 35018"/>
                      <a:gd name="connsiteX108" fmla="*/ 8144 w 53978"/>
                      <a:gd name="connsiteY108" fmla="*/ 13404 h 35018"/>
                      <a:gd name="connsiteX109" fmla="*/ 8287 w 53978"/>
                      <a:gd name="connsiteY109" fmla="*/ 13975 h 35018"/>
                      <a:gd name="connsiteX110" fmla="*/ 8180 w 53978"/>
                      <a:gd name="connsiteY110" fmla="*/ 13797 h 35018"/>
                      <a:gd name="connsiteX111" fmla="*/ 8394 w 53978"/>
                      <a:gd name="connsiteY111" fmla="*/ 14475 h 35018"/>
                      <a:gd name="connsiteX112" fmla="*/ 8680 w 53978"/>
                      <a:gd name="connsiteY112" fmla="*/ 14940 h 35018"/>
                      <a:gd name="connsiteX113" fmla="*/ 7179 w 53978"/>
                      <a:gd name="connsiteY113" fmla="*/ 14118 h 35018"/>
                      <a:gd name="connsiteX114" fmla="*/ 6251 w 53978"/>
                      <a:gd name="connsiteY114" fmla="*/ 17476 h 35018"/>
                      <a:gd name="connsiteX115" fmla="*/ 5679 w 53978"/>
                      <a:gd name="connsiteY115" fmla="*/ 15761 h 35018"/>
                      <a:gd name="connsiteX116" fmla="*/ 5322 w 53978"/>
                      <a:gd name="connsiteY116" fmla="*/ 16297 h 35018"/>
                      <a:gd name="connsiteX117" fmla="*/ 5322 w 53978"/>
                      <a:gd name="connsiteY117" fmla="*/ 15297 h 35018"/>
                      <a:gd name="connsiteX118" fmla="*/ 3500 w 53978"/>
                      <a:gd name="connsiteY118" fmla="*/ 16476 h 35018"/>
                      <a:gd name="connsiteX119" fmla="*/ 3786 w 53978"/>
                      <a:gd name="connsiteY119" fmla="*/ 17333 h 35018"/>
                      <a:gd name="connsiteX120" fmla="*/ 3679 w 53978"/>
                      <a:gd name="connsiteY120" fmla="*/ 17226 h 35018"/>
                      <a:gd name="connsiteX121" fmla="*/ 4072 w 53978"/>
                      <a:gd name="connsiteY121" fmla="*/ 18476 h 35018"/>
                      <a:gd name="connsiteX122" fmla="*/ 2643 w 53978"/>
                      <a:gd name="connsiteY122" fmla="*/ 16761 h 35018"/>
                      <a:gd name="connsiteX123" fmla="*/ 2072 w 53978"/>
                      <a:gd name="connsiteY123" fmla="*/ 18262 h 35018"/>
                      <a:gd name="connsiteX124" fmla="*/ 2643 w 53978"/>
                      <a:gd name="connsiteY124" fmla="*/ 19154 h 35018"/>
                      <a:gd name="connsiteX125" fmla="*/ 2000 w 53978"/>
                      <a:gd name="connsiteY125" fmla="*/ 18940 h 35018"/>
                      <a:gd name="connsiteX126" fmla="*/ 1322 w 53978"/>
                      <a:gd name="connsiteY126" fmla="*/ 17797 h 35018"/>
                      <a:gd name="connsiteX127" fmla="*/ 1786 w 53978"/>
                      <a:gd name="connsiteY127" fmla="*/ 19690 h 35018"/>
                      <a:gd name="connsiteX128" fmla="*/ 1286 w 53978"/>
                      <a:gd name="connsiteY128" fmla="*/ 18154 h 35018"/>
                      <a:gd name="connsiteX129" fmla="*/ 393 w 53978"/>
                      <a:gd name="connsiteY129" fmla="*/ 18904 h 35018"/>
                      <a:gd name="connsiteX130" fmla="*/ 1536 w 53978"/>
                      <a:gd name="connsiteY130" fmla="*/ 21012 h 35018"/>
                      <a:gd name="connsiteX131" fmla="*/ 786 w 53978"/>
                      <a:gd name="connsiteY131" fmla="*/ 21941 h 35018"/>
                      <a:gd name="connsiteX132" fmla="*/ 1500 w 53978"/>
                      <a:gd name="connsiteY132" fmla="*/ 22869 h 35018"/>
                      <a:gd name="connsiteX133" fmla="*/ 0 w 53978"/>
                      <a:gd name="connsiteY133" fmla="*/ 23334 h 35018"/>
                      <a:gd name="connsiteX134" fmla="*/ 3608 w 53978"/>
                      <a:gd name="connsiteY134" fmla="*/ 33049 h 35018"/>
                      <a:gd name="connsiteX135" fmla="*/ 6251 w 53978"/>
                      <a:gd name="connsiteY135" fmla="*/ 34835 h 35018"/>
                      <a:gd name="connsiteX136" fmla="*/ 9358 w 53978"/>
                      <a:gd name="connsiteY136" fmla="*/ 30620 h 350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</a:cxnLst>
                    <a:rect l="l" t="t" r="r" b="b"/>
                    <a:pathLst>
                      <a:path w="53978" h="35018">
                        <a:moveTo>
                          <a:pt x="9358" y="30620"/>
                        </a:moveTo>
                        <a:cubicBezTo>
                          <a:pt x="11251" y="30192"/>
                          <a:pt x="12787" y="31942"/>
                          <a:pt x="14002" y="30227"/>
                        </a:cubicBezTo>
                        <a:cubicBezTo>
                          <a:pt x="14895" y="29977"/>
                          <a:pt x="15466" y="29049"/>
                          <a:pt x="16145" y="28406"/>
                        </a:cubicBezTo>
                        <a:cubicBezTo>
                          <a:pt x="15716" y="26620"/>
                          <a:pt x="17181" y="27870"/>
                          <a:pt x="16966" y="26298"/>
                        </a:cubicBezTo>
                        <a:lnTo>
                          <a:pt x="17574" y="27120"/>
                        </a:lnTo>
                        <a:cubicBezTo>
                          <a:pt x="17502" y="26584"/>
                          <a:pt x="17538" y="26191"/>
                          <a:pt x="17931" y="26620"/>
                        </a:cubicBezTo>
                        <a:lnTo>
                          <a:pt x="18038" y="26870"/>
                        </a:lnTo>
                        <a:cubicBezTo>
                          <a:pt x="17931" y="26084"/>
                          <a:pt x="18395" y="26370"/>
                          <a:pt x="18359" y="25977"/>
                        </a:cubicBezTo>
                        <a:lnTo>
                          <a:pt x="18467" y="26262"/>
                        </a:lnTo>
                        <a:lnTo>
                          <a:pt x="18681" y="26012"/>
                        </a:lnTo>
                        <a:lnTo>
                          <a:pt x="18824" y="26405"/>
                        </a:lnTo>
                        <a:cubicBezTo>
                          <a:pt x="18895" y="25477"/>
                          <a:pt x="19288" y="25227"/>
                          <a:pt x="19788" y="25405"/>
                        </a:cubicBezTo>
                        <a:lnTo>
                          <a:pt x="19252" y="24298"/>
                        </a:lnTo>
                        <a:cubicBezTo>
                          <a:pt x="20610" y="25191"/>
                          <a:pt x="19860" y="22726"/>
                          <a:pt x="21253" y="23905"/>
                        </a:cubicBezTo>
                        <a:lnTo>
                          <a:pt x="21360" y="24191"/>
                        </a:lnTo>
                        <a:cubicBezTo>
                          <a:pt x="21038" y="20833"/>
                          <a:pt x="23610" y="25620"/>
                          <a:pt x="23431" y="22405"/>
                        </a:cubicBezTo>
                        <a:cubicBezTo>
                          <a:pt x="23467" y="22798"/>
                          <a:pt x="23717" y="22976"/>
                          <a:pt x="23824" y="23262"/>
                        </a:cubicBezTo>
                        <a:cubicBezTo>
                          <a:pt x="24146" y="22762"/>
                          <a:pt x="24539" y="22405"/>
                          <a:pt x="23682" y="20190"/>
                        </a:cubicBezTo>
                        <a:cubicBezTo>
                          <a:pt x="24003" y="20119"/>
                          <a:pt x="24217" y="20798"/>
                          <a:pt x="24574" y="21655"/>
                        </a:cubicBezTo>
                        <a:cubicBezTo>
                          <a:pt x="24217" y="20690"/>
                          <a:pt x="24324" y="20155"/>
                          <a:pt x="24574" y="20012"/>
                        </a:cubicBezTo>
                        <a:lnTo>
                          <a:pt x="24610" y="20440"/>
                        </a:lnTo>
                        <a:lnTo>
                          <a:pt x="25217" y="19833"/>
                        </a:lnTo>
                        <a:lnTo>
                          <a:pt x="24396" y="18011"/>
                        </a:lnTo>
                        <a:cubicBezTo>
                          <a:pt x="24967" y="18404"/>
                          <a:pt x="25289" y="20226"/>
                          <a:pt x="25503" y="19654"/>
                        </a:cubicBezTo>
                        <a:lnTo>
                          <a:pt x="24967" y="18119"/>
                        </a:lnTo>
                        <a:cubicBezTo>
                          <a:pt x="25610" y="18226"/>
                          <a:pt x="26753" y="20476"/>
                          <a:pt x="27646" y="21440"/>
                        </a:cubicBezTo>
                        <a:cubicBezTo>
                          <a:pt x="29861" y="21440"/>
                          <a:pt x="31147" y="16726"/>
                          <a:pt x="33826" y="19119"/>
                        </a:cubicBezTo>
                        <a:lnTo>
                          <a:pt x="34183" y="20298"/>
                        </a:lnTo>
                        <a:cubicBezTo>
                          <a:pt x="34576" y="22048"/>
                          <a:pt x="34254" y="17583"/>
                          <a:pt x="34683" y="19190"/>
                        </a:cubicBezTo>
                        <a:lnTo>
                          <a:pt x="34790" y="18333"/>
                        </a:lnTo>
                        <a:cubicBezTo>
                          <a:pt x="34933" y="18619"/>
                          <a:pt x="35147" y="18940"/>
                          <a:pt x="35112" y="19369"/>
                        </a:cubicBezTo>
                        <a:cubicBezTo>
                          <a:pt x="35362" y="19405"/>
                          <a:pt x="35326" y="19083"/>
                          <a:pt x="35362" y="18547"/>
                        </a:cubicBezTo>
                        <a:lnTo>
                          <a:pt x="35862" y="19583"/>
                        </a:lnTo>
                        <a:cubicBezTo>
                          <a:pt x="37005" y="20226"/>
                          <a:pt x="37362" y="17940"/>
                          <a:pt x="38469" y="18154"/>
                        </a:cubicBezTo>
                        <a:cubicBezTo>
                          <a:pt x="40184" y="20119"/>
                          <a:pt x="42041" y="17619"/>
                          <a:pt x="43077" y="16154"/>
                        </a:cubicBezTo>
                        <a:cubicBezTo>
                          <a:pt x="43863" y="14297"/>
                          <a:pt x="45541" y="16083"/>
                          <a:pt x="47113" y="16904"/>
                        </a:cubicBezTo>
                        <a:cubicBezTo>
                          <a:pt x="48542" y="17297"/>
                          <a:pt x="50221" y="17011"/>
                          <a:pt x="50613" y="15547"/>
                        </a:cubicBezTo>
                        <a:cubicBezTo>
                          <a:pt x="50792" y="15761"/>
                          <a:pt x="50756" y="15118"/>
                          <a:pt x="50685" y="14940"/>
                        </a:cubicBezTo>
                        <a:lnTo>
                          <a:pt x="52578" y="14332"/>
                        </a:lnTo>
                        <a:cubicBezTo>
                          <a:pt x="52685" y="14261"/>
                          <a:pt x="54257" y="13690"/>
                          <a:pt x="53935" y="12118"/>
                        </a:cubicBezTo>
                        <a:cubicBezTo>
                          <a:pt x="53828" y="11261"/>
                          <a:pt x="53828" y="9939"/>
                          <a:pt x="53578" y="7939"/>
                        </a:cubicBezTo>
                        <a:cubicBezTo>
                          <a:pt x="53328" y="5974"/>
                          <a:pt x="52292" y="3152"/>
                          <a:pt x="48649" y="545"/>
                        </a:cubicBezTo>
                        <a:lnTo>
                          <a:pt x="48577" y="152"/>
                        </a:lnTo>
                        <a:cubicBezTo>
                          <a:pt x="46934" y="-205"/>
                          <a:pt x="46184" y="-62"/>
                          <a:pt x="46434" y="2010"/>
                        </a:cubicBezTo>
                        <a:cubicBezTo>
                          <a:pt x="45256" y="-98"/>
                          <a:pt x="45613" y="2117"/>
                          <a:pt x="45148" y="1509"/>
                        </a:cubicBezTo>
                        <a:lnTo>
                          <a:pt x="45077" y="1331"/>
                        </a:lnTo>
                        <a:cubicBezTo>
                          <a:pt x="45399" y="3260"/>
                          <a:pt x="43648" y="295"/>
                          <a:pt x="44041" y="1902"/>
                        </a:cubicBezTo>
                        <a:cubicBezTo>
                          <a:pt x="43970" y="1724"/>
                          <a:pt x="43755" y="1117"/>
                          <a:pt x="43791" y="1045"/>
                        </a:cubicBezTo>
                        <a:cubicBezTo>
                          <a:pt x="43791" y="1367"/>
                          <a:pt x="43755" y="1938"/>
                          <a:pt x="43327" y="616"/>
                        </a:cubicBezTo>
                        <a:cubicBezTo>
                          <a:pt x="43291" y="688"/>
                          <a:pt x="43255" y="724"/>
                          <a:pt x="43220" y="759"/>
                        </a:cubicBezTo>
                        <a:cubicBezTo>
                          <a:pt x="42470" y="1045"/>
                          <a:pt x="41362" y="1117"/>
                          <a:pt x="41291" y="3045"/>
                        </a:cubicBezTo>
                        <a:lnTo>
                          <a:pt x="41255" y="2652"/>
                        </a:lnTo>
                        <a:cubicBezTo>
                          <a:pt x="41255" y="4188"/>
                          <a:pt x="40862" y="2974"/>
                          <a:pt x="40648" y="3795"/>
                        </a:cubicBezTo>
                        <a:cubicBezTo>
                          <a:pt x="40577" y="3617"/>
                          <a:pt x="40541" y="3545"/>
                          <a:pt x="40541" y="3474"/>
                        </a:cubicBezTo>
                        <a:cubicBezTo>
                          <a:pt x="40505" y="5010"/>
                          <a:pt x="39469" y="3938"/>
                          <a:pt x="39326" y="4617"/>
                        </a:cubicBezTo>
                        <a:lnTo>
                          <a:pt x="39112" y="3724"/>
                        </a:lnTo>
                        <a:lnTo>
                          <a:pt x="38398" y="4081"/>
                        </a:lnTo>
                        <a:lnTo>
                          <a:pt x="38719" y="4224"/>
                        </a:lnTo>
                        <a:cubicBezTo>
                          <a:pt x="39183" y="6760"/>
                          <a:pt x="37790" y="2760"/>
                          <a:pt x="37612" y="4510"/>
                        </a:cubicBezTo>
                        <a:cubicBezTo>
                          <a:pt x="37040" y="4295"/>
                          <a:pt x="37719" y="9939"/>
                          <a:pt x="36933" y="8796"/>
                        </a:cubicBezTo>
                        <a:cubicBezTo>
                          <a:pt x="36933" y="10010"/>
                          <a:pt x="36719" y="6831"/>
                          <a:pt x="36540" y="7832"/>
                        </a:cubicBezTo>
                        <a:cubicBezTo>
                          <a:pt x="36219" y="6546"/>
                          <a:pt x="36540" y="6974"/>
                          <a:pt x="36219" y="5939"/>
                        </a:cubicBezTo>
                        <a:cubicBezTo>
                          <a:pt x="35969" y="6653"/>
                          <a:pt x="35326" y="4724"/>
                          <a:pt x="35040" y="5724"/>
                        </a:cubicBezTo>
                        <a:lnTo>
                          <a:pt x="34790" y="4724"/>
                        </a:lnTo>
                        <a:cubicBezTo>
                          <a:pt x="34611" y="6724"/>
                          <a:pt x="33361" y="3617"/>
                          <a:pt x="33361" y="5474"/>
                        </a:cubicBezTo>
                        <a:cubicBezTo>
                          <a:pt x="32933" y="6439"/>
                          <a:pt x="32290" y="2545"/>
                          <a:pt x="32075" y="4653"/>
                        </a:cubicBezTo>
                        <a:lnTo>
                          <a:pt x="31540" y="3331"/>
                        </a:lnTo>
                        <a:cubicBezTo>
                          <a:pt x="31218" y="3152"/>
                          <a:pt x="31718" y="5046"/>
                          <a:pt x="31254" y="4474"/>
                        </a:cubicBezTo>
                        <a:cubicBezTo>
                          <a:pt x="31075" y="3617"/>
                          <a:pt x="30718" y="3867"/>
                          <a:pt x="30718" y="3010"/>
                        </a:cubicBezTo>
                        <a:cubicBezTo>
                          <a:pt x="29647" y="1831"/>
                          <a:pt x="29575" y="5296"/>
                          <a:pt x="28003" y="3260"/>
                        </a:cubicBezTo>
                        <a:cubicBezTo>
                          <a:pt x="28218" y="5010"/>
                          <a:pt x="27432" y="4117"/>
                          <a:pt x="27611" y="5439"/>
                        </a:cubicBezTo>
                        <a:cubicBezTo>
                          <a:pt x="27396" y="4724"/>
                          <a:pt x="26575" y="5581"/>
                          <a:pt x="26718" y="3867"/>
                        </a:cubicBezTo>
                        <a:cubicBezTo>
                          <a:pt x="26718" y="3724"/>
                          <a:pt x="26825" y="3724"/>
                          <a:pt x="26896" y="4010"/>
                        </a:cubicBezTo>
                        <a:lnTo>
                          <a:pt x="26718" y="3010"/>
                        </a:lnTo>
                        <a:cubicBezTo>
                          <a:pt x="25610" y="1295"/>
                          <a:pt x="25932" y="4331"/>
                          <a:pt x="25289" y="4188"/>
                        </a:cubicBezTo>
                        <a:cubicBezTo>
                          <a:pt x="25539" y="4474"/>
                          <a:pt x="25753" y="4295"/>
                          <a:pt x="25789" y="5046"/>
                        </a:cubicBezTo>
                        <a:lnTo>
                          <a:pt x="25217" y="5081"/>
                        </a:lnTo>
                        <a:lnTo>
                          <a:pt x="25075" y="4224"/>
                        </a:lnTo>
                        <a:lnTo>
                          <a:pt x="24146" y="3974"/>
                        </a:lnTo>
                        <a:lnTo>
                          <a:pt x="24574" y="4974"/>
                        </a:lnTo>
                        <a:cubicBezTo>
                          <a:pt x="24039" y="4581"/>
                          <a:pt x="23360" y="2867"/>
                          <a:pt x="23360" y="4438"/>
                        </a:cubicBezTo>
                        <a:cubicBezTo>
                          <a:pt x="23431" y="5296"/>
                          <a:pt x="24146" y="5689"/>
                          <a:pt x="23860" y="6153"/>
                        </a:cubicBezTo>
                        <a:cubicBezTo>
                          <a:pt x="23146" y="5617"/>
                          <a:pt x="22038" y="4831"/>
                          <a:pt x="21288" y="4760"/>
                        </a:cubicBezTo>
                        <a:cubicBezTo>
                          <a:pt x="21753" y="5867"/>
                          <a:pt x="21538" y="5903"/>
                          <a:pt x="21467" y="6189"/>
                        </a:cubicBezTo>
                        <a:lnTo>
                          <a:pt x="21110" y="5224"/>
                        </a:lnTo>
                        <a:cubicBezTo>
                          <a:pt x="20895" y="6831"/>
                          <a:pt x="20110" y="3152"/>
                          <a:pt x="19788" y="4474"/>
                        </a:cubicBezTo>
                        <a:lnTo>
                          <a:pt x="19610" y="3760"/>
                        </a:lnTo>
                        <a:lnTo>
                          <a:pt x="20181" y="5867"/>
                        </a:lnTo>
                        <a:cubicBezTo>
                          <a:pt x="20288" y="8046"/>
                          <a:pt x="19110" y="3938"/>
                          <a:pt x="19395" y="6831"/>
                        </a:cubicBezTo>
                        <a:cubicBezTo>
                          <a:pt x="19610" y="6582"/>
                          <a:pt x="20324" y="8939"/>
                          <a:pt x="19824" y="8617"/>
                        </a:cubicBezTo>
                        <a:lnTo>
                          <a:pt x="19538" y="7653"/>
                        </a:lnTo>
                        <a:cubicBezTo>
                          <a:pt x="19431" y="7903"/>
                          <a:pt x="19538" y="8332"/>
                          <a:pt x="19324" y="8189"/>
                        </a:cubicBezTo>
                        <a:cubicBezTo>
                          <a:pt x="19252" y="7653"/>
                          <a:pt x="18859" y="6796"/>
                          <a:pt x="18645" y="7046"/>
                        </a:cubicBezTo>
                        <a:lnTo>
                          <a:pt x="18359" y="5796"/>
                        </a:lnTo>
                        <a:lnTo>
                          <a:pt x="18538" y="7724"/>
                        </a:lnTo>
                        <a:cubicBezTo>
                          <a:pt x="17788" y="6867"/>
                          <a:pt x="17681" y="8367"/>
                          <a:pt x="16966" y="7117"/>
                        </a:cubicBezTo>
                        <a:cubicBezTo>
                          <a:pt x="16966" y="7117"/>
                          <a:pt x="15859" y="6796"/>
                          <a:pt x="16288" y="8332"/>
                        </a:cubicBezTo>
                        <a:cubicBezTo>
                          <a:pt x="16073" y="7367"/>
                          <a:pt x="15502" y="7224"/>
                          <a:pt x="15180" y="6117"/>
                        </a:cubicBezTo>
                        <a:cubicBezTo>
                          <a:pt x="15395" y="7224"/>
                          <a:pt x="15109" y="8296"/>
                          <a:pt x="14395" y="7332"/>
                        </a:cubicBezTo>
                        <a:lnTo>
                          <a:pt x="14395" y="7189"/>
                        </a:lnTo>
                        <a:cubicBezTo>
                          <a:pt x="13002" y="6474"/>
                          <a:pt x="13466" y="9368"/>
                          <a:pt x="12073" y="8403"/>
                        </a:cubicBezTo>
                        <a:cubicBezTo>
                          <a:pt x="12609" y="9475"/>
                          <a:pt x="11894" y="9082"/>
                          <a:pt x="12644" y="10439"/>
                        </a:cubicBezTo>
                        <a:cubicBezTo>
                          <a:pt x="12466" y="12189"/>
                          <a:pt x="9787" y="8296"/>
                          <a:pt x="11537" y="12761"/>
                        </a:cubicBezTo>
                        <a:cubicBezTo>
                          <a:pt x="11287" y="13154"/>
                          <a:pt x="10608" y="11975"/>
                          <a:pt x="10323" y="11832"/>
                        </a:cubicBezTo>
                        <a:lnTo>
                          <a:pt x="10287" y="11546"/>
                        </a:lnTo>
                        <a:cubicBezTo>
                          <a:pt x="9751" y="12225"/>
                          <a:pt x="9608" y="12368"/>
                          <a:pt x="9037" y="12547"/>
                        </a:cubicBezTo>
                        <a:cubicBezTo>
                          <a:pt x="9001" y="13082"/>
                          <a:pt x="9966" y="15083"/>
                          <a:pt x="9251" y="14833"/>
                        </a:cubicBezTo>
                        <a:cubicBezTo>
                          <a:pt x="9001" y="13975"/>
                          <a:pt x="8894" y="14225"/>
                          <a:pt x="8715" y="14297"/>
                        </a:cubicBezTo>
                        <a:cubicBezTo>
                          <a:pt x="8751" y="14118"/>
                          <a:pt x="8644" y="13797"/>
                          <a:pt x="8144" y="13404"/>
                        </a:cubicBezTo>
                        <a:cubicBezTo>
                          <a:pt x="8251" y="13654"/>
                          <a:pt x="8251" y="13832"/>
                          <a:pt x="8287" y="13975"/>
                        </a:cubicBezTo>
                        <a:cubicBezTo>
                          <a:pt x="8251" y="13904"/>
                          <a:pt x="8215" y="13868"/>
                          <a:pt x="8180" y="13797"/>
                        </a:cubicBezTo>
                        <a:cubicBezTo>
                          <a:pt x="8037" y="14225"/>
                          <a:pt x="8215" y="14440"/>
                          <a:pt x="8394" y="14475"/>
                        </a:cubicBezTo>
                        <a:cubicBezTo>
                          <a:pt x="8465" y="14582"/>
                          <a:pt x="8537" y="14761"/>
                          <a:pt x="8680" y="14940"/>
                        </a:cubicBezTo>
                        <a:cubicBezTo>
                          <a:pt x="7858" y="14082"/>
                          <a:pt x="7930" y="15440"/>
                          <a:pt x="7179" y="14118"/>
                        </a:cubicBezTo>
                        <a:cubicBezTo>
                          <a:pt x="6501" y="14868"/>
                          <a:pt x="6644" y="16583"/>
                          <a:pt x="6251" y="17476"/>
                        </a:cubicBezTo>
                        <a:cubicBezTo>
                          <a:pt x="5786" y="16833"/>
                          <a:pt x="5608" y="16154"/>
                          <a:pt x="5679" y="15761"/>
                        </a:cubicBezTo>
                        <a:lnTo>
                          <a:pt x="5322" y="16297"/>
                        </a:lnTo>
                        <a:cubicBezTo>
                          <a:pt x="4786" y="15297"/>
                          <a:pt x="5286" y="15583"/>
                          <a:pt x="5322" y="15297"/>
                        </a:cubicBezTo>
                        <a:cubicBezTo>
                          <a:pt x="3858" y="14047"/>
                          <a:pt x="5001" y="17547"/>
                          <a:pt x="3500" y="16476"/>
                        </a:cubicBezTo>
                        <a:lnTo>
                          <a:pt x="3786" y="17333"/>
                        </a:lnTo>
                        <a:lnTo>
                          <a:pt x="3679" y="17226"/>
                        </a:lnTo>
                        <a:cubicBezTo>
                          <a:pt x="3929" y="17619"/>
                          <a:pt x="4072" y="18262"/>
                          <a:pt x="4072" y="18476"/>
                        </a:cubicBezTo>
                        <a:cubicBezTo>
                          <a:pt x="3500" y="17690"/>
                          <a:pt x="2965" y="16511"/>
                          <a:pt x="2643" y="16761"/>
                        </a:cubicBezTo>
                        <a:cubicBezTo>
                          <a:pt x="1893" y="16118"/>
                          <a:pt x="2143" y="17619"/>
                          <a:pt x="2072" y="18262"/>
                        </a:cubicBezTo>
                        <a:cubicBezTo>
                          <a:pt x="2322" y="18297"/>
                          <a:pt x="2572" y="18797"/>
                          <a:pt x="2643" y="19154"/>
                        </a:cubicBezTo>
                        <a:cubicBezTo>
                          <a:pt x="2500" y="19297"/>
                          <a:pt x="1893" y="18512"/>
                          <a:pt x="2000" y="18940"/>
                        </a:cubicBezTo>
                        <a:lnTo>
                          <a:pt x="1322" y="17797"/>
                        </a:lnTo>
                        <a:cubicBezTo>
                          <a:pt x="2036" y="18833"/>
                          <a:pt x="1572" y="19226"/>
                          <a:pt x="1786" y="19690"/>
                        </a:cubicBezTo>
                        <a:cubicBezTo>
                          <a:pt x="1179" y="18904"/>
                          <a:pt x="1607" y="18797"/>
                          <a:pt x="1286" y="18154"/>
                        </a:cubicBezTo>
                        <a:cubicBezTo>
                          <a:pt x="679" y="18654"/>
                          <a:pt x="1000" y="18404"/>
                          <a:pt x="393" y="18904"/>
                        </a:cubicBezTo>
                        <a:cubicBezTo>
                          <a:pt x="571" y="19976"/>
                          <a:pt x="1107" y="19940"/>
                          <a:pt x="1536" y="21012"/>
                        </a:cubicBezTo>
                        <a:cubicBezTo>
                          <a:pt x="1357" y="21405"/>
                          <a:pt x="1572" y="22369"/>
                          <a:pt x="786" y="21941"/>
                        </a:cubicBezTo>
                        <a:lnTo>
                          <a:pt x="1500" y="22869"/>
                        </a:lnTo>
                        <a:cubicBezTo>
                          <a:pt x="1429" y="23977"/>
                          <a:pt x="1036" y="24084"/>
                          <a:pt x="0" y="23334"/>
                        </a:cubicBezTo>
                        <a:cubicBezTo>
                          <a:pt x="536" y="28691"/>
                          <a:pt x="2179" y="31513"/>
                          <a:pt x="3608" y="33049"/>
                        </a:cubicBezTo>
                        <a:cubicBezTo>
                          <a:pt x="5036" y="34585"/>
                          <a:pt x="6251" y="34835"/>
                          <a:pt x="6251" y="34835"/>
                        </a:cubicBezTo>
                        <a:cubicBezTo>
                          <a:pt x="9108" y="35835"/>
                          <a:pt x="8001" y="32513"/>
                          <a:pt x="9358" y="3062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7" name="Graphic 511">
                  <a:extLst>
                    <a:ext uri="{FF2B5EF4-FFF2-40B4-BE49-F238E27FC236}">
                      <a16:creationId xmlns:a16="http://schemas.microsoft.com/office/drawing/2014/main" id="{0FEA6EC3-74DD-D644-A4DA-D83861E35D24}"/>
                    </a:ext>
                  </a:extLst>
                </p:cNvPr>
                <p:cNvGrpSpPr/>
                <p:nvPr/>
              </p:nvGrpSpPr>
              <p:grpSpPr>
                <a:xfrm>
                  <a:off x="7238630" y="1495165"/>
                  <a:ext cx="23041" cy="45391"/>
                  <a:chOff x="7238630" y="1495165"/>
                  <a:chExt cx="23041" cy="45391"/>
                </a:xfrm>
                <a:grpFill/>
              </p:grpSpPr>
              <p:sp>
                <p:nvSpPr>
                  <p:cNvPr id="248" name="Freeform 247">
                    <a:extLst>
                      <a:ext uri="{FF2B5EF4-FFF2-40B4-BE49-F238E27FC236}">
                        <a16:creationId xmlns:a16="http://schemas.microsoft.com/office/drawing/2014/main" id="{65936353-301A-E54C-BD4C-946775D323C8}"/>
                      </a:ext>
                    </a:extLst>
                  </p:cNvPr>
                  <p:cNvSpPr/>
                  <p:nvPr/>
                </p:nvSpPr>
                <p:spPr>
                  <a:xfrm>
                    <a:off x="7243809" y="1534048"/>
                    <a:ext cx="500" cy="107"/>
                  </a:xfrm>
                  <a:custGeom>
                    <a:avLst/>
                    <a:gdLst>
                      <a:gd name="connsiteX0" fmla="*/ 0 w 500"/>
                      <a:gd name="connsiteY0" fmla="*/ 107 h 107"/>
                      <a:gd name="connsiteX1" fmla="*/ 500 w 500"/>
                      <a:gd name="connsiteY1" fmla="*/ 0 h 107"/>
                      <a:gd name="connsiteX2" fmla="*/ 0 w 500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0" h="107">
                        <a:moveTo>
                          <a:pt x="0" y="107"/>
                        </a:moveTo>
                        <a:lnTo>
                          <a:pt x="500" y="0"/>
                        </a:lnTo>
                        <a:cubicBezTo>
                          <a:pt x="250" y="0"/>
                          <a:pt x="71" y="36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9" name="Freeform 248">
                    <a:extLst>
                      <a:ext uri="{FF2B5EF4-FFF2-40B4-BE49-F238E27FC236}">
                        <a16:creationId xmlns:a16="http://schemas.microsoft.com/office/drawing/2014/main" id="{63AF26BC-032F-F744-AC23-9D6FCCBAD3BD}"/>
                      </a:ext>
                    </a:extLst>
                  </p:cNvPr>
                  <p:cNvSpPr/>
                  <p:nvPr/>
                </p:nvSpPr>
                <p:spPr>
                  <a:xfrm>
                    <a:off x="7243309" y="1503330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71 h 71"/>
                      <a:gd name="connsiteX1" fmla="*/ 0 w 107"/>
                      <a:gd name="connsiteY1" fmla="*/ 0 h 71"/>
                      <a:gd name="connsiteX2" fmla="*/ 107 w 107"/>
                      <a:gd name="connsiteY2" fmla="*/ 71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71"/>
                        </a:moveTo>
                        <a:lnTo>
                          <a:pt x="0" y="0"/>
                        </a:lnTo>
                        <a:cubicBezTo>
                          <a:pt x="71" y="36"/>
                          <a:pt x="107" y="71"/>
                          <a:pt x="107" y="7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0" name="Freeform 249">
                    <a:extLst>
                      <a:ext uri="{FF2B5EF4-FFF2-40B4-BE49-F238E27FC236}">
                        <a16:creationId xmlns:a16="http://schemas.microsoft.com/office/drawing/2014/main" id="{EFEE83E3-FF78-D74F-98F5-27281D108BDA}"/>
                      </a:ext>
                    </a:extLst>
                  </p:cNvPr>
                  <p:cNvSpPr/>
                  <p:nvPr/>
                </p:nvSpPr>
                <p:spPr>
                  <a:xfrm>
                    <a:off x="7260168" y="1529405"/>
                    <a:ext cx="107" cy="35"/>
                  </a:xfrm>
                  <a:custGeom>
                    <a:avLst/>
                    <a:gdLst>
                      <a:gd name="connsiteX0" fmla="*/ 0 w 107"/>
                      <a:gd name="connsiteY0" fmla="*/ 0 h 35"/>
                      <a:gd name="connsiteX1" fmla="*/ 0 w 107"/>
                      <a:gd name="connsiteY1" fmla="*/ 0 h 35"/>
                      <a:gd name="connsiteX2" fmla="*/ 107 w 107"/>
                      <a:gd name="connsiteY2" fmla="*/ 36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07" y="36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1" name="Freeform 250">
                    <a:extLst>
                      <a:ext uri="{FF2B5EF4-FFF2-40B4-BE49-F238E27FC236}">
                        <a16:creationId xmlns:a16="http://schemas.microsoft.com/office/drawing/2014/main" id="{36E8C1C0-7720-1448-849E-E7BB2823ECDD}"/>
                      </a:ext>
                    </a:extLst>
                  </p:cNvPr>
                  <p:cNvSpPr/>
                  <p:nvPr/>
                </p:nvSpPr>
                <p:spPr>
                  <a:xfrm>
                    <a:off x="7238630" y="1495165"/>
                    <a:ext cx="23041" cy="45391"/>
                  </a:xfrm>
                  <a:custGeom>
                    <a:avLst/>
                    <a:gdLst>
                      <a:gd name="connsiteX0" fmla="*/ 20288 w 23041"/>
                      <a:gd name="connsiteY0" fmla="*/ 40205 h 45391"/>
                      <a:gd name="connsiteX1" fmla="*/ 22181 w 23041"/>
                      <a:gd name="connsiteY1" fmla="*/ 36597 h 45391"/>
                      <a:gd name="connsiteX2" fmla="*/ 21538 w 23041"/>
                      <a:gd name="connsiteY2" fmla="*/ 34240 h 45391"/>
                      <a:gd name="connsiteX3" fmla="*/ 20002 w 23041"/>
                      <a:gd name="connsiteY3" fmla="*/ 32847 h 45391"/>
                      <a:gd name="connsiteX4" fmla="*/ 21003 w 23041"/>
                      <a:gd name="connsiteY4" fmla="*/ 32668 h 45391"/>
                      <a:gd name="connsiteX5" fmla="*/ 20681 w 23041"/>
                      <a:gd name="connsiteY5" fmla="*/ 32204 h 45391"/>
                      <a:gd name="connsiteX6" fmla="*/ 20967 w 23041"/>
                      <a:gd name="connsiteY6" fmla="*/ 32204 h 45391"/>
                      <a:gd name="connsiteX7" fmla="*/ 20288 w 23041"/>
                      <a:gd name="connsiteY7" fmla="*/ 31633 h 45391"/>
                      <a:gd name="connsiteX8" fmla="*/ 20574 w 23041"/>
                      <a:gd name="connsiteY8" fmla="*/ 31633 h 45391"/>
                      <a:gd name="connsiteX9" fmla="*/ 20431 w 23041"/>
                      <a:gd name="connsiteY9" fmla="*/ 31383 h 45391"/>
                      <a:gd name="connsiteX10" fmla="*/ 20860 w 23041"/>
                      <a:gd name="connsiteY10" fmla="*/ 31418 h 45391"/>
                      <a:gd name="connsiteX11" fmla="*/ 20360 w 23041"/>
                      <a:gd name="connsiteY11" fmla="*/ 30311 h 45391"/>
                      <a:gd name="connsiteX12" fmla="*/ 19145 w 23041"/>
                      <a:gd name="connsiteY12" fmla="*/ 30347 h 45391"/>
                      <a:gd name="connsiteX13" fmla="*/ 19574 w 23041"/>
                      <a:gd name="connsiteY13" fmla="*/ 28668 h 45391"/>
                      <a:gd name="connsiteX14" fmla="*/ 19860 w 23041"/>
                      <a:gd name="connsiteY14" fmla="*/ 28668 h 45391"/>
                      <a:gd name="connsiteX15" fmla="*/ 18967 w 23041"/>
                      <a:gd name="connsiteY15" fmla="*/ 26489 h 45391"/>
                      <a:gd name="connsiteX16" fmla="*/ 19895 w 23041"/>
                      <a:gd name="connsiteY16" fmla="*/ 26453 h 45391"/>
                      <a:gd name="connsiteX17" fmla="*/ 16966 w 23041"/>
                      <a:gd name="connsiteY17" fmla="*/ 25668 h 45391"/>
                      <a:gd name="connsiteX18" fmla="*/ 18645 w 23041"/>
                      <a:gd name="connsiteY18" fmla="*/ 25382 h 45391"/>
                      <a:gd name="connsiteX19" fmla="*/ 17109 w 23041"/>
                      <a:gd name="connsiteY19" fmla="*/ 24917 h 45391"/>
                      <a:gd name="connsiteX20" fmla="*/ 17502 w 23041"/>
                      <a:gd name="connsiteY20" fmla="*/ 25025 h 45391"/>
                      <a:gd name="connsiteX21" fmla="*/ 17145 w 23041"/>
                      <a:gd name="connsiteY21" fmla="*/ 24382 h 45391"/>
                      <a:gd name="connsiteX22" fmla="*/ 15180 w 23041"/>
                      <a:gd name="connsiteY22" fmla="*/ 24525 h 45391"/>
                      <a:gd name="connsiteX23" fmla="*/ 17109 w 23041"/>
                      <a:gd name="connsiteY23" fmla="*/ 24060 h 45391"/>
                      <a:gd name="connsiteX24" fmla="*/ 15466 w 23041"/>
                      <a:gd name="connsiteY24" fmla="*/ 24096 h 45391"/>
                      <a:gd name="connsiteX25" fmla="*/ 19467 w 23041"/>
                      <a:gd name="connsiteY25" fmla="*/ 22810 h 45391"/>
                      <a:gd name="connsiteX26" fmla="*/ 18681 w 23041"/>
                      <a:gd name="connsiteY26" fmla="*/ 16702 h 45391"/>
                      <a:gd name="connsiteX27" fmla="*/ 19895 w 23041"/>
                      <a:gd name="connsiteY27" fmla="*/ 16559 h 45391"/>
                      <a:gd name="connsiteX28" fmla="*/ 18859 w 23041"/>
                      <a:gd name="connsiteY28" fmla="*/ 16059 h 45391"/>
                      <a:gd name="connsiteX29" fmla="*/ 18038 w 23041"/>
                      <a:gd name="connsiteY29" fmla="*/ 15916 h 45391"/>
                      <a:gd name="connsiteX30" fmla="*/ 19109 w 23041"/>
                      <a:gd name="connsiteY30" fmla="*/ 15773 h 45391"/>
                      <a:gd name="connsiteX31" fmla="*/ 18324 w 23041"/>
                      <a:gd name="connsiteY31" fmla="*/ 15488 h 45391"/>
                      <a:gd name="connsiteX32" fmla="*/ 19431 w 23041"/>
                      <a:gd name="connsiteY32" fmla="*/ 15238 h 45391"/>
                      <a:gd name="connsiteX33" fmla="*/ 18502 w 23041"/>
                      <a:gd name="connsiteY33" fmla="*/ 13380 h 45391"/>
                      <a:gd name="connsiteX34" fmla="*/ 17681 w 23041"/>
                      <a:gd name="connsiteY34" fmla="*/ 10809 h 45391"/>
                      <a:gd name="connsiteX35" fmla="*/ 17609 w 23041"/>
                      <a:gd name="connsiteY35" fmla="*/ 10773 h 45391"/>
                      <a:gd name="connsiteX36" fmla="*/ 19931 w 23041"/>
                      <a:gd name="connsiteY36" fmla="*/ 8558 h 45391"/>
                      <a:gd name="connsiteX37" fmla="*/ 19538 w 23041"/>
                      <a:gd name="connsiteY37" fmla="*/ 8165 h 45391"/>
                      <a:gd name="connsiteX38" fmla="*/ 20538 w 23041"/>
                      <a:gd name="connsiteY38" fmla="*/ 6272 h 45391"/>
                      <a:gd name="connsiteX39" fmla="*/ 19824 w 23041"/>
                      <a:gd name="connsiteY39" fmla="*/ 1022 h 45391"/>
                      <a:gd name="connsiteX40" fmla="*/ 15573 w 23041"/>
                      <a:gd name="connsiteY40" fmla="*/ 164 h 45391"/>
                      <a:gd name="connsiteX41" fmla="*/ 7144 w 23041"/>
                      <a:gd name="connsiteY41" fmla="*/ 1557 h 45391"/>
                      <a:gd name="connsiteX42" fmla="*/ 6751 w 23041"/>
                      <a:gd name="connsiteY42" fmla="*/ 1522 h 45391"/>
                      <a:gd name="connsiteX43" fmla="*/ 7430 w 23041"/>
                      <a:gd name="connsiteY43" fmla="*/ 2093 h 45391"/>
                      <a:gd name="connsiteX44" fmla="*/ 6322 w 23041"/>
                      <a:gd name="connsiteY44" fmla="*/ 2093 h 45391"/>
                      <a:gd name="connsiteX45" fmla="*/ 6144 w 23041"/>
                      <a:gd name="connsiteY45" fmla="*/ 2022 h 45391"/>
                      <a:gd name="connsiteX46" fmla="*/ 5786 w 23041"/>
                      <a:gd name="connsiteY46" fmla="*/ 3093 h 45391"/>
                      <a:gd name="connsiteX47" fmla="*/ 5036 w 23041"/>
                      <a:gd name="connsiteY47" fmla="*/ 2593 h 45391"/>
                      <a:gd name="connsiteX48" fmla="*/ 4143 w 23041"/>
                      <a:gd name="connsiteY48" fmla="*/ 3165 h 45391"/>
                      <a:gd name="connsiteX49" fmla="*/ 4822 w 23041"/>
                      <a:gd name="connsiteY49" fmla="*/ 7165 h 45391"/>
                      <a:gd name="connsiteX50" fmla="*/ 4465 w 23041"/>
                      <a:gd name="connsiteY50" fmla="*/ 7022 h 45391"/>
                      <a:gd name="connsiteX51" fmla="*/ 5215 w 23041"/>
                      <a:gd name="connsiteY51" fmla="*/ 8273 h 45391"/>
                      <a:gd name="connsiteX52" fmla="*/ 4858 w 23041"/>
                      <a:gd name="connsiteY52" fmla="*/ 8273 h 45391"/>
                      <a:gd name="connsiteX53" fmla="*/ 5501 w 23041"/>
                      <a:gd name="connsiteY53" fmla="*/ 8915 h 45391"/>
                      <a:gd name="connsiteX54" fmla="*/ 5501 w 23041"/>
                      <a:gd name="connsiteY54" fmla="*/ 10023 h 45391"/>
                      <a:gd name="connsiteX55" fmla="*/ 4572 w 23041"/>
                      <a:gd name="connsiteY55" fmla="*/ 9951 h 45391"/>
                      <a:gd name="connsiteX56" fmla="*/ 4715 w 23041"/>
                      <a:gd name="connsiteY56" fmla="*/ 10773 h 45391"/>
                      <a:gd name="connsiteX57" fmla="*/ 4929 w 23041"/>
                      <a:gd name="connsiteY57" fmla="*/ 10487 h 45391"/>
                      <a:gd name="connsiteX58" fmla="*/ 4929 w 23041"/>
                      <a:gd name="connsiteY58" fmla="*/ 11630 h 45391"/>
                      <a:gd name="connsiteX59" fmla="*/ 8965 w 23041"/>
                      <a:gd name="connsiteY59" fmla="*/ 13130 h 45391"/>
                      <a:gd name="connsiteX60" fmla="*/ 7930 w 23041"/>
                      <a:gd name="connsiteY60" fmla="*/ 13273 h 45391"/>
                      <a:gd name="connsiteX61" fmla="*/ 6036 w 23041"/>
                      <a:gd name="connsiteY61" fmla="*/ 13202 h 45391"/>
                      <a:gd name="connsiteX62" fmla="*/ 5608 w 23041"/>
                      <a:gd name="connsiteY62" fmla="*/ 14166 h 45391"/>
                      <a:gd name="connsiteX63" fmla="*/ 4572 w 23041"/>
                      <a:gd name="connsiteY63" fmla="*/ 14202 h 45391"/>
                      <a:gd name="connsiteX64" fmla="*/ 5072 w 23041"/>
                      <a:gd name="connsiteY64" fmla="*/ 15559 h 45391"/>
                      <a:gd name="connsiteX65" fmla="*/ 4072 w 23041"/>
                      <a:gd name="connsiteY65" fmla="*/ 16524 h 45391"/>
                      <a:gd name="connsiteX66" fmla="*/ 2679 w 23041"/>
                      <a:gd name="connsiteY66" fmla="*/ 16809 h 45391"/>
                      <a:gd name="connsiteX67" fmla="*/ 3750 w 23041"/>
                      <a:gd name="connsiteY67" fmla="*/ 17166 h 45391"/>
                      <a:gd name="connsiteX68" fmla="*/ 2215 w 23041"/>
                      <a:gd name="connsiteY68" fmla="*/ 17417 h 45391"/>
                      <a:gd name="connsiteX69" fmla="*/ 1929 w 23041"/>
                      <a:gd name="connsiteY69" fmla="*/ 19167 h 45391"/>
                      <a:gd name="connsiteX70" fmla="*/ 3929 w 23041"/>
                      <a:gd name="connsiteY70" fmla="*/ 19631 h 45391"/>
                      <a:gd name="connsiteX71" fmla="*/ 2179 w 23041"/>
                      <a:gd name="connsiteY71" fmla="*/ 19953 h 45391"/>
                      <a:gd name="connsiteX72" fmla="*/ 2357 w 23041"/>
                      <a:gd name="connsiteY72" fmla="*/ 19881 h 45391"/>
                      <a:gd name="connsiteX73" fmla="*/ 1322 w 23041"/>
                      <a:gd name="connsiteY73" fmla="*/ 19881 h 45391"/>
                      <a:gd name="connsiteX74" fmla="*/ 2107 w 23041"/>
                      <a:gd name="connsiteY74" fmla="*/ 20881 h 45391"/>
                      <a:gd name="connsiteX75" fmla="*/ 3072 w 23041"/>
                      <a:gd name="connsiteY75" fmla="*/ 20703 h 45391"/>
                      <a:gd name="connsiteX76" fmla="*/ 2929 w 23041"/>
                      <a:gd name="connsiteY76" fmla="*/ 21096 h 45391"/>
                      <a:gd name="connsiteX77" fmla="*/ 2072 w 23041"/>
                      <a:gd name="connsiteY77" fmla="*/ 21024 h 45391"/>
                      <a:gd name="connsiteX78" fmla="*/ 1572 w 23041"/>
                      <a:gd name="connsiteY78" fmla="*/ 21596 h 45391"/>
                      <a:gd name="connsiteX79" fmla="*/ 2643 w 23041"/>
                      <a:gd name="connsiteY79" fmla="*/ 21488 h 45391"/>
                      <a:gd name="connsiteX80" fmla="*/ 1822 w 23041"/>
                      <a:gd name="connsiteY80" fmla="*/ 22203 h 45391"/>
                      <a:gd name="connsiteX81" fmla="*/ 3608 w 23041"/>
                      <a:gd name="connsiteY81" fmla="*/ 22203 h 45391"/>
                      <a:gd name="connsiteX82" fmla="*/ 1500 w 23041"/>
                      <a:gd name="connsiteY82" fmla="*/ 23632 h 45391"/>
                      <a:gd name="connsiteX83" fmla="*/ 2893 w 23041"/>
                      <a:gd name="connsiteY83" fmla="*/ 23846 h 45391"/>
                      <a:gd name="connsiteX84" fmla="*/ 1857 w 23041"/>
                      <a:gd name="connsiteY84" fmla="*/ 23882 h 45391"/>
                      <a:gd name="connsiteX85" fmla="*/ 714 w 23041"/>
                      <a:gd name="connsiteY85" fmla="*/ 24596 h 45391"/>
                      <a:gd name="connsiteX86" fmla="*/ 0 w 23041"/>
                      <a:gd name="connsiteY86" fmla="*/ 24560 h 45391"/>
                      <a:gd name="connsiteX87" fmla="*/ 2179 w 23041"/>
                      <a:gd name="connsiteY87" fmla="*/ 24667 h 45391"/>
                      <a:gd name="connsiteX88" fmla="*/ 2858 w 23041"/>
                      <a:gd name="connsiteY88" fmla="*/ 25417 h 45391"/>
                      <a:gd name="connsiteX89" fmla="*/ 4715 w 23041"/>
                      <a:gd name="connsiteY89" fmla="*/ 25525 h 45391"/>
                      <a:gd name="connsiteX90" fmla="*/ 3715 w 23041"/>
                      <a:gd name="connsiteY90" fmla="*/ 25489 h 45391"/>
                      <a:gd name="connsiteX91" fmla="*/ 4143 w 23041"/>
                      <a:gd name="connsiteY91" fmla="*/ 25739 h 45391"/>
                      <a:gd name="connsiteX92" fmla="*/ 2858 w 23041"/>
                      <a:gd name="connsiteY92" fmla="*/ 25918 h 45391"/>
                      <a:gd name="connsiteX93" fmla="*/ 1607 w 23041"/>
                      <a:gd name="connsiteY93" fmla="*/ 25810 h 45391"/>
                      <a:gd name="connsiteX94" fmla="*/ 3465 w 23041"/>
                      <a:gd name="connsiteY94" fmla="*/ 26168 h 45391"/>
                      <a:gd name="connsiteX95" fmla="*/ 2322 w 23041"/>
                      <a:gd name="connsiteY95" fmla="*/ 27061 h 45391"/>
                      <a:gd name="connsiteX96" fmla="*/ 3179 w 23041"/>
                      <a:gd name="connsiteY96" fmla="*/ 27811 h 45391"/>
                      <a:gd name="connsiteX97" fmla="*/ 714 w 23041"/>
                      <a:gd name="connsiteY97" fmla="*/ 27954 h 45391"/>
                      <a:gd name="connsiteX98" fmla="*/ 1536 w 23041"/>
                      <a:gd name="connsiteY98" fmla="*/ 28775 h 45391"/>
                      <a:gd name="connsiteX99" fmla="*/ 1393 w 23041"/>
                      <a:gd name="connsiteY99" fmla="*/ 28739 h 45391"/>
                      <a:gd name="connsiteX100" fmla="*/ 1607 w 23041"/>
                      <a:gd name="connsiteY100" fmla="*/ 30597 h 45391"/>
                      <a:gd name="connsiteX101" fmla="*/ 3715 w 23041"/>
                      <a:gd name="connsiteY101" fmla="*/ 30775 h 45391"/>
                      <a:gd name="connsiteX102" fmla="*/ 5358 w 23041"/>
                      <a:gd name="connsiteY102" fmla="*/ 32204 h 45391"/>
                      <a:gd name="connsiteX103" fmla="*/ 4000 w 23041"/>
                      <a:gd name="connsiteY103" fmla="*/ 32740 h 45391"/>
                      <a:gd name="connsiteX104" fmla="*/ 3750 w 23041"/>
                      <a:gd name="connsiteY104" fmla="*/ 32668 h 45391"/>
                      <a:gd name="connsiteX105" fmla="*/ 4108 w 23041"/>
                      <a:gd name="connsiteY105" fmla="*/ 33811 h 45391"/>
                      <a:gd name="connsiteX106" fmla="*/ 6251 w 23041"/>
                      <a:gd name="connsiteY106" fmla="*/ 34383 h 45391"/>
                      <a:gd name="connsiteX107" fmla="*/ 5536 w 23041"/>
                      <a:gd name="connsiteY107" fmla="*/ 34561 h 45391"/>
                      <a:gd name="connsiteX108" fmla="*/ 4501 w 23041"/>
                      <a:gd name="connsiteY108" fmla="*/ 34633 h 45391"/>
                      <a:gd name="connsiteX109" fmla="*/ 5072 w 23041"/>
                      <a:gd name="connsiteY109" fmla="*/ 34740 h 45391"/>
                      <a:gd name="connsiteX110" fmla="*/ 4858 w 23041"/>
                      <a:gd name="connsiteY110" fmla="*/ 34740 h 45391"/>
                      <a:gd name="connsiteX111" fmla="*/ 5572 w 23041"/>
                      <a:gd name="connsiteY111" fmla="*/ 34812 h 45391"/>
                      <a:gd name="connsiteX112" fmla="*/ 6108 w 23041"/>
                      <a:gd name="connsiteY112" fmla="*/ 34776 h 45391"/>
                      <a:gd name="connsiteX113" fmla="*/ 4679 w 23041"/>
                      <a:gd name="connsiteY113" fmla="*/ 35490 h 45391"/>
                      <a:gd name="connsiteX114" fmla="*/ 7215 w 23041"/>
                      <a:gd name="connsiteY114" fmla="*/ 37240 h 45391"/>
                      <a:gd name="connsiteX115" fmla="*/ 5429 w 23041"/>
                      <a:gd name="connsiteY115" fmla="*/ 37026 h 45391"/>
                      <a:gd name="connsiteX116" fmla="*/ 5715 w 23041"/>
                      <a:gd name="connsiteY116" fmla="*/ 37419 h 45391"/>
                      <a:gd name="connsiteX117" fmla="*/ 4822 w 23041"/>
                      <a:gd name="connsiteY117" fmla="*/ 37062 h 45391"/>
                      <a:gd name="connsiteX118" fmla="*/ 5001 w 23041"/>
                      <a:gd name="connsiteY118" fmla="*/ 38669 h 45391"/>
                      <a:gd name="connsiteX119" fmla="*/ 5894 w 23041"/>
                      <a:gd name="connsiteY119" fmla="*/ 38776 h 45391"/>
                      <a:gd name="connsiteX120" fmla="*/ 5751 w 23041"/>
                      <a:gd name="connsiteY120" fmla="*/ 38812 h 45391"/>
                      <a:gd name="connsiteX121" fmla="*/ 7001 w 23041"/>
                      <a:gd name="connsiteY121" fmla="*/ 39026 h 45391"/>
                      <a:gd name="connsiteX122" fmla="*/ 4822 w 23041"/>
                      <a:gd name="connsiteY122" fmla="*/ 39348 h 45391"/>
                      <a:gd name="connsiteX123" fmla="*/ 5822 w 23041"/>
                      <a:gd name="connsiteY123" fmla="*/ 40277 h 45391"/>
                      <a:gd name="connsiteX124" fmla="*/ 6894 w 23041"/>
                      <a:gd name="connsiteY124" fmla="*/ 40205 h 45391"/>
                      <a:gd name="connsiteX125" fmla="*/ 6358 w 23041"/>
                      <a:gd name="connsiteY125" fmla="*/ 40562 h 45391"/>
                      <a:gd name="connsiteX126" fmla="*/ 5036 w 23041"/>
                      <a:gd name="connsiteY126" fmla="*/ 40598 h 45391"/>
                      <a:gd name="connsiteX127" fmla="*/ 6929 w 23041"/>
                      <a:gd name="connsiteY127" fmla="*/ 40991 h 45391"/>
                      <a:gd name="connsiteX128" fmla="*/ 5358 w 23041"/>
                      <a:gd name="connsiteY128" fmla="*/ 40741 h 45391"/>
                      <a:gd name="connsiteX129" fmla="*/ 5536 w 23041"/>
                      <a:gd name="connsiteY129" fmla="*/ 41598 h 45391"/>
                      <a:gd name="connsiteX130" fmla="*/ 7930 w 23041"/>
                      <a:gd name="connsiteY130" fmla="*/ 41670 h 45391"/>
                      <a:gd name="connsiteX131" fmla="*/ 8322 w 23041"/>
                      <a:gd name="connsiteY131" fmla="*/ 42527 h 45391"/>
                      <a:gd name="connsiteX132" fmla="*/ 9501 w 23041"/>
                      <a:gd name="connsiteY132" fmla="*/ 42420 h 45391"/>
                      <a:gd name="connsiteX133" fmla="*/ 9108 w 23041"/>
                      <a:gd name="connsiteY133" fmla="*/ 43598 h 45391"/>
                      <a:gd name="connsiteX134" fmla="*/ 22146 w 23041"/>
                      <a:gd name="connsiteY134" fmla="*/ 44206 h 45391"/>
                      <a:gd name="connsiteX135" fmla="*/ 20288 w 23041"/>
                      <a:gd name="connsiteY135" fmla="*/ 40205 h 4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23041" h="45391">
                        <a:moveTo>
                          <a:pt x="20288" y="40205"/>
                        </a:moveTo>
                        <a:cubicBezTo>
                          <a:pt x="20860" y="38633"/>
                          <a:pt x="23110" y="38169"/>
                          <a:pt x="22181" y="36597"/>
                        </a:cubicBezTo>
                        <a:cubicBezTo>
                          <a:pt x="22360" y="35812"/>
                          <a:pt x="21824" y="34990"/>
                          <a:pt x="21538" y="34240"/>
                        </a:cubicBezTo>
                        <a:cubicBezTo>
                          <a:pt x="19752" y="33919"/>
                          <a:pt x="21503" y="33240"/>
                          <a:pt x="20002" y="32847"/>
                        </a:cubicBezTo>
                        <a:lnTo>
                          <a:pt x="21003" y="32668"/>
                        </a:lnTo>
                        <a:cubicBezTo>
                          <a:pt x="20503" y="32526"/>
                          <a:pt x="20145" y="32347"/>
                          <a:pt x="20681" y="32204"/>
                        </a:cubicBezTo>
                        <a:lnTo>
                          <a:pt x="20967" y="32204"/>
                        </a:lnTo>
                        <a:cubicBezTo>
                          <a:pt x="20217" y="31990"/>
                          <a:pt x="20645" y="31740"/>
                          <a:pt x="20288" y="31633"/>
                        </a:cubicBezTo>
                        <a:lnTo>
                          <a:pt x="20574" y="31633"/>
                        </a:lnTo>
                        <a:lnTo>
                          <a:pt x="20431" y="31383"/>
                        </a:lnTo>
                        <a:lnTo>
                          <a:pt x="20860" y="31418"/>
                        </a:lnTo>
                        <a:cubicBezTo>
                          <a:pt x="20038" y="31061"/>
                          <a:pt x="20002" y="30668"/>
                          <a:pt x="20360" y="30311"/>
                        </a:cubicBezTo>
                        <a:lnTo>
                          <a:pt x="19145" y="30347"/>
                        </a:lnTo>
                        <a:cubicBezTo>
                          <a:pt x="20503" y="29597"/>
                          <a:pt x="17967" y="29347"/>
                          <a:pt x="19574" y="28668"/>
                        </a:cubicBezTo>
                        <a:lnTo>
                          <a:pt x="19860" y="28668"/>
                        </a:lnTo>
                        <a:cubicBezTo>
                          <a:pt x="16645" y="27882"/>
                          <a:pt x="22038" y="27311"/>
                          <a:pt x="18967" y="26489"/>
                        </a:cubicBezTo>
                        <a:cubicBezTo>
                          <a:pt x="19360" y="26596"/>
                          <a:pt x="19610" y="26418"/>
                          <a:pt x="19895" y="26453"/>
                        </a:cubicBezTo>
                        <a:cubicBezTo>
                          <a:pt x="19538" y="26061"/>
                          <a:pt x="19360" y="25632"/>
                          <a:pt x="16966" y="25668"/>
                        </a:cubicBezTo>
                        <a:cubicBezTo>
                          <a:pt x="17002" y="25382"/>
                          <a:pt x="17716" y="25417"/>
                          <a:pt x="18645" y="25382"/>
                        </a:cubicBezTo>
                        <a:cubicBezTo>
                          <a:pt x="17609" y="25382"/>
                          <a:pt x="17145" y="25168"/>
                          <a:pt x="17109" y="24917"/>
                        </a:cubicBezTo>
                        <a:lnTo>
                          <a:pt x="17502" y="25025"/>
                        </a:lnTo>
                        <a:lnTo>
                          <a:pt x="17145" y="24382"/>
                        </a:lnTo>
                        <a:lnTo>
                          <a:pt x="15180" y="24525"/>
                        </a:lnTo>
                        <a:cubicBezTo>
                          <a:pt x="15752" y="24167"/>
                          <a:pt x="17574" y="24417"/>
                          <a:pt x="17109" y="24060"/>
                        </a:cubicBezTo>
                        <a:lnTo>
                          <a:pt x="15466" y="24096"/>
                        </a:lnTo>
                        <a:cubicBezTo>
                          <a:pt x="15788" y="23596"/>
                          <a:pt x="18252" y="23310"/>
                          <a:pt x="19467" y="22810"/>
                        </a:cubicBezTo>
                        <a:cubicBezTo>
                          <a:pt x="20145" y="20988"/>
                          <a:pt x="15931" y="18667"/>
                          <a:pt x="18681" y="16702"/>
                        </a:cubicBezTo>
                        <a:lnTo>
                          <a:pt x="19895" y="16559"/>
                        </a:lnTo>
                        <a:cubicBezTo>
                          <a:pt x="21681" y="16416"/>
                          <a:pt x="17216" y="16238"/>
                          <a:pt x="18859" y="16059"/>
                        </a:cubicBezTo>
                        <a:lnTo>
                          <a:pt x="18038" y="15916"/>
                        </a:lnTo>
                        <a:cubicBezTo>
                          <a:pt x="18359" y="15845"/>
                          <a:pt x="18681" y="15702"/>
                          <a:pt x="19109" y="15773"/>
                        </a:cubicBezTo>
                        <a:cubicBezTo>
                          <a:pt x="19181" y="15595"/>
                          <a:pt x="18859" y="15595"/>
                          <a:pt x="18324" y="15488"/>
                        </a:cubicBezTo>
                        <a:lnTo>
                          <a:pt x="19431" y="15238"/>
                        </a:lnTo>
                        <a:cubicBezTo>
                          <a:pt x="20253" y="14523"/>
                          <a:pt x="18074" y="14059"/>
                          <a:pt x="18502" y="13380"/>
                        </a:cubicBezTo>
                        <a:cubicBezTo>
                          <a:pt x="20717" y="12594"/>
                          <a:pt x="18788" y="11523"/>
                          <a:pt x="17681" y="10809"/>
                        </a:cubicBezTo>
                        <a:lnTo>
                          <a:pt x="17609" y="10773"/>
                        </a:lnTo>
                        <a:cubicBezTo>
                          <a:pt x="15216" y="9201"/>
                          <a:pt x="22003" y="11451"/>
                          <a:pt x="19931" y="8558"/>
                        </a:cubicBezTo>
                        <a:cubicBezTo>
                          <a:pt x="20181" y="8594"/>
                          <a:pt x="19717" y="8237"/>
                          <a:pt x="19538" y="8165"/>
                        </a:cubicBezTo>
                        <a:cubicBezTo>
                          <a:pt x="19860" y="7630"/>
                          <a:pt x="20181" y="7058"/>
                          <a:pt x="20538" y="6272"/>
                        </a:cubicBezTo>
                        <a:cubicBezTo>
                          <a:pt x="20574" y="6487"/>
                          <a:pt x="21681" y="2986"/>
                          <a:pt x="19824" y="1022"/>
                        </a:cubicBezTo>
                        <a:cubicBezTo>
                          <a:pt x="18931" y="93"/>
                          <a:pt x="17574" y="-229"/>
                          <a:pt x="15573" y="164"/>
                        </a:cubicBezTo>
                        <a:cubicBezTo>
                          <a:pt x="13573" y="450"/>
                          <a:pt x="10894" y="1736"/>
                          <a:pt x="7144" y="1557"/>
                        </a:cubicBezTo>
                        <a:lnTo>
                          <a:pt x="6751" y="1522"/>
                        </a:lnTo>
                        <a:cubicBezTo>
                          <a:pt x="5786" y="1486"/>
                          <a:pt x="5644" y="1236"/>
                          <a:pt x="7430" y="2093"/>
                        </a:cubicBezTo>
                        <a:cubicBezTo>
                          <a:pt x="5144" y="1307"/>
                          <a:pt x="7108" y="2272"/>
                          <a:pt x="6322" y="2093"/>
                        </a:cubicBezTo>
                        <a:lnTo>
                          <a:pt x="6144" y="2022"/>
                        </a:lnTo>
                        <a:cubicBezTo>
                          <a:pt x="7751" y="3022"/>
                          <a:pt x="4465" y="1986"/>
                          <a:pt x="5786" y="3093"/>
                        </a:cubicBezTo>
                        <a:cubicBezTo>
                          <a:pt x="5608" y="2986"/>
                          <a:pt x="5001" y="2700"/>
                          <a:pt x="5036" y="2593"/>
                        </a:cubicBezTo>
                        <a:cubicBezTo>
                          <a:pt x="5179" y="2986"/>
                          <a:pt x="5465" y="3701"/>
                          <a:pt x="4143" y="3165"/>
                        </a:cubicBezTo>
                        <a:cubicBezTo>
                          <a:pt x="4108" y="4093"/>
                          <a:pt x="2786" y="5844"/>
                          <a:pt x="4822" y="7165"/>
                        </a:cubicBezTo>
                        <a:lnTo>
                          <a:pt x="4465" y="7022"/>
                        </a:lnTo>
                        <a:cubicBezTo>
                          <a:pt x="5822" y="7808"/>
                          <a:pt x="4536" y="7630"/>
                          <a:pt x="5215" y="8273"/>
                        </a:cubicBezTo>
                        <a:cubicBezTo>
                          <a:pt x="5036" y="8273"/>
                          <a:pt x="4929" y="8273"/>
                          <a:pt x="4858" y="8273"/>
                        </a:cubicBezTo>
                        <a:cubicBezTo>
                          <a:pt x="5286" y="8487"/>
                          <a:pt x="5429" y="8701"/>
                          <a:pt x="5501" y="8915"/>
                        </a:cubicBezTo>
                        <a:cubicBezTo>
                          <a:pt x="5608" y="9380"/>
                          <a:pt x="5072" y="9737"/>
                          <a:pt x="5501" y="10023"/>
                        </a:cubicBezTo>
                        <a:lnTo>
                          <a:pt x="4572" y="9951"/>
                        </a:lnTo>
                        <a:lnTo>
                          <a:pt x="4715" y="10773"/>
                        </a:lnTo>
                        <a:lnTo>
                          <a:pt x="4929" y="10487"/>
                        </a:lnTo>
                        <a:cubicBezTo>
                          <a:pt x="7465" y="10773"/>
                          <a:pt x="3286" y="10987"/>
                          <a:pt x="4929" y="11630"/>
                        </a:cubicBezTo>
                        <a:cubicBezTo>
                          <a:pt x="4572" y="12166"/>
                          <a:pt x="10216" y="12737"/>
                          <a:pt x="8965" y="13130"/>
                        </a:cubicBezTo>
                        <a:cubicBezTo>
                          <a:pt x="10180" y="13345"/>
                          <a:pt x="7001" y="12952"/>
                          <a:pt x="7930" y="13273"/>
                        </a:cubicBezTo>
                        <a:cubicBezTo>
                          <a:pt x="6608" y="13309"/>
                          <a:pt x="7072" y="13130"/>
                          <a:pt x="6036" y="13202"/>
                        </a:cubicBezTo>
                        <a:cubicBezTo>
                          <a:pt x="6679" y="13523"/>
                          <a:pt x="4679" y="13773"/>
                          <a:pt x="5608" y="14166"/>
                        </a:cubicBezTo>
                        <a:lnTo>
                          <a:pt x="4572" y="14202"/>
                        </a:lnTo>
                        <a:cubicBezTo>
                          <a:pt x="6501" y="14666"/>
                          <a:pt x="3250" y="15273"/>
                          <a:pt x="5072" y="15559"/>
                        </a:cubicBezTo>
                        <a:cubicBezTo>
                          <a:pt x="5965" y="16059"/>
                          <a:pt x="2000" y="16095"/>
                          <a:pt x="4072" y="16524"/>
                        </a:cubicBezTo>
                        <a:lnTo>
                          <a:pt x="2679" y="16809"/>
                        </a:lnTo>
                        <a:cubicBezTo>
                          <a:pt x="2465" y="17059"/>
                          <a:pt x="4429" y="16881"/>
                          <a:pt x="3750" y="17166"/>
                        </a:cubicBezTo>
                        <a:cubicBezTo>
                          <a:pt x="2858" y="17202"/>
                          <a:pt x="3072" y="17524"/>
                          <a:pt x="2215" y="17417"/>
                        </a:cubicBezTo>
                        <a:cubicBezTo>
                          <a:pt x="857" y="18059"/>
                          <a:pt x="4251" y="18417"/>
                          <a:pt x="1929" y="19167"/>
                        </a:cubicBezTo>
                        <a:cubicBezTo>
                          <a:pt x="3643" y="19238"/>
                          <a:pt x="2643" y="19595"/>
                          <a:pt x="3929" y="19631"/>
                        </a:cubicBezTo>
                        <a:cubicBezTo>
                          <a:pt x="3179" y="19702"/>
                          <a:pt x="3822" y="20238"/>
                          <a:pt x="2179" y="19953"/>
                        </a:cubicBezTo>
                        <a:cubicBezTo>
                          <a:pt x="2036" y="19917"/>
                          <a:pt x="2072" y="19881"/>
                          <a:pt x="2357" y="19881"/>
                        </a:cubicBezTo>
                        <a:lnTo>
                          <a:pt x="1322" y="19881"/>
                        </a:lnTo>
                        <a:cubicBezTo>
                          <a:pt x="-607" y="20238"/>
                          <a:pt x="2393" y="20417"/>
                          <a:pt x="2107" y="20881"/>
                        </a:cubicBezTo>
                        <a:cubicBezTo>
                          <a:pt x="2429" y="20738"/>
                          <a:pt x="2357" y="20595"/>
                          <a:pt x="3072" y="20703"/>
                        </a:cubicBezTo>
                        <a:lnTo>
                          <a:pt x="2929" y="21096"/>
                        </a:lnTo>
                        <a:lnTo>
                          <a:pt x="2072" y="21024"/>
                        </a:lnTo>
                        <a:lnTo>
                          <a:pt x="1572" y="21596"/>
                        </a:lnTo>
                        <a:lnTo>
                          <a:pt x="2643" y="21488"/>
                        </a:lnTo>
                        <a:cubicBezTo>
                          <a:pt x="2107" y="21774"/>
                          <a:pt x="286" y="21917"/>
                          <a:pt x="1822" y="22203"/>
                        </a:cubicBezTo>
                        <a:cubicBezTo>
                          <a:pt x="2679" y="22346"/>
                          <a:pt x="3250" y="21917"/>
                          <a:pt x="3608" y="22203"/>
                        </a:cubicBezTo>
                        <a:cubicBezTo>
                          <a:pt x="2893" y="22596"/>
                          <a:pt x="1786" y="23167"/>
                          <a:pt x="1500" y="23632"/>
                        </a:cubicBezTo>
                        <a:cubicBezTo>
                          <a:pt x="2715" y="23560"/>
                          <a:pt x="2643" y="23703"/>
                          <a:pt x="2893" y="23846"/>
                        </a:cubicBezTo>
                        <a:lnTo>
                          <a:pt x="1857" y="23882"/>
                        </a:lnTo>
                        <a:cubicBezTo>
                          <a:pt x="3322" y="24382"/>
                          <a:pt x="-429" y="24096"/>
                          <a:pt x="714" y="24596"/>
                        </a:cubicBezTo>
                        <a:lnTo>
                          <a:pt x="0" y="24560"/>
                        </a:lnTo>
                        <a:lnTo>
                          <a:pt x="2179" y="24667"/>
                        </a:lnTo>
                        <a:cubicBezTo>
                          <a:pt x="4251" y="25096"/>
                          <a:pt x="36" y="24953"/>
                          <a:pt x="2858" y="25417"/>
                        </a:cubicBezTo>
                        <a:cubicBezTo>
                          <a:pt x="2679" y="25203"/>
                          <a:pt x="5144" y="25275"/>
                          <a:pt x="4715" y="25525"/>
                        </a:cubicBezTo>
                        <a:lnTo>
                          <a:pt x="3715" y="25489"/>
                        </a:lnTo>
                        <a:cubicBezTo>
                          <a:pt x="3929" y="25632"/>
                          <a:pt x="4358" y="25668"/>
                          <a:pt x="4143" y="25739"/>
                        </a:cubicBezTo>
                        <a:cubicBezTo>
                          <a:pt x="3608" y="25668"/>
                          <a:pt x="2679" y="25703"/>
                          <a:pt x="2858" y="25918"/>
                        </a:cubicBezTo>
                        <a:lnTo>
                          <a:pt x="1607" y="25810"/>
                        </a:lnTo>
                        <a:lnTo>
                          <a:pt x="3465" y="26168"/>
                        </a:lnTo>
                        <a:cubicBezTo>
                          <a:pt x="2393" y="26489"/>
                          <a:pt x="3750" y="26918"/>
                          <a:pt x="2322" y="27061"/>
                        </a:cubicBezTo>
                        <a:cubicBezTo>
                          <a:pt x="2322" y="27061"/>
                          <a:pt x="1643" y="27704"/>
                          <a:pt x="3179" y="27811"/>
                        </a:cubicBezTo>
                        <a:cubicBezTo>
                          <a:pt x="2215" y="27704"/>
                          <a:pt x="1857" y="28061"/>
                          <a:pt x="714" y="27954"/>
                        </a:cubicBezTo>
                        <a:cubicBezTo>
                          <a:pt x="1822" y="28096"/>
                          <a:pt x="2715" y="28561"/>
                          <a:pt x="1536" y="28775"/>
                        </a:cubicBezTo>
                        <a:lnTo>
                          <a:pt x="1393" y="28739"/>
                        </a:lnTo>
                        <a:cubicBezTo>
                          <a:pt x="214" y="29454"/>
                          <a:pt x="3036" y="29918"/>
                          <a:pt x="1607" y="30597"/>
                        </a:cubicBezTo>
                        <a:cubicBezTo>
                          <a:pt x="2822" y="30561"/>
                          <a:pt x="2179" y="30882"/>
                          <a:pt x="3715" y="30775"/>
                        </a:cubicBezTo>
                        <a:cubicBezTo>
                          <a:pt x="5251" y="31418"/>
                          <a:pt x="572" y="32025"/>
                          <a:pt x="5358" y="32204"/>
                        </a:cubicBezTo>
                        <a:cubicBezTo>
                          <a:pt x="5608" y="32490"/>
                          <a:pt x="4251" y="32561"/>
                          <a:pt x="4000" y="32740"/>
                        </a:cubicBezTo>
                        <a:lnTo>
                          <a:pt x="3750" y="32668"/>
                        </a:lnTo>
                        <a:cubicBezTo>
                          <a:pt x="4143" y="33240"/>
                          <a:pt x="4215" y="33383"/>
                          <a:pt x="4108" y="33811"/>
                        </a:cubicBezTo>
                        <a:cubicBezTo>
                          <a:pt x="4572" y="34026"/>
                          <a:pt x="6787" y="34026"/>
                          <a:pt x="6251" y="34383"/>
                        </a:cubicBezTo>
                        <a:cubicBezTo>
                          <a:pt x="5358" y="34276"/>
                          <a:pt x="5536" y="34419"/>
                          <a:pt x="5536" y="34561"/>
                        </a:cubicBezTo>
                        <a:cubicBezTo>
                          <a:pt x="5394" y="34490"/>
                          <a:pt x="5072" y="34454"/>
                          <a:pt x="4501" y="34633"/>
                        </a:cubicBezTo>
                        <a:cubicBezTo>
                          <a:pt x="4786" y="34669"/>
                          <a:pt x="4929" y="34704"/>
                          <a:pt x="5072" y="34740"/>
                        </a:cubicBezTo>
                        <a:cubicBezTo>
                          <a:pt x="5001" y="34740"/>
                          <a:pt x="4965" y="34740"/>
                          <a:pt x="4858" y="34740"/>
                        </a:cubicBezTo>
                        <a:cubicBezTo>
                          <a:pt x="5179" y="34954"/>
                          <a:pt x="5465" y="34919"/>
                          <a:pt x="5572" y="34812"/>
                        </a:cubicBezTo>
                        <a:cubicBezTo>
                          <a:pt x="5715" y="34812"/>
                          <a:pt x="5894" y="34812"/>
                          <a:pt x="6108" y="34776"/>
                        </a:cubicBezTo>
                        <a:cubicBezTo>
                          <a:pt x="4965" y="35026"/>
                          <a:pt x="6179" y="35454"/>
                          <a:pt x="4679" y="35490"/>
                        </a:cubicBezTo>
                        <a:cubicBezTo>
                          <a:pt x="5036" y="36205"/>
                          <a:pt x="6608" y="36669"/>
                          <a:pt x="7215" y="37240"/>
                        </a:cubicBezTo>
                        <a:cubicBezTo>
                          <a:pt x="6429" y="37312"/>
                          <a:pt x="5751" y="37205"/>
                          <a:pt x="5429" y="37026"/>
                        </a:cubicBezTo>
                        <a:lnTo>
                          <a:pt x="5715" y="37419"/>
                        </a:lnTo>
                        <a:cubicBezTo>
                          <a:pt x="4608" y="37419"/>
                          <a:pt x="5072" y="37205"/>
                          <a:pt x="4822" y="37062"/>
                        </a:cubicBezTo>
                        <a:cubicBezTo>
                          <a:pt x="3000" y="37598"/>
                          <a:pt x="6644" y="38062"/>
                          <a:pt x="5001" y="38669"/>
                        </a:cubicBezTo>
                        <a:lnTo>
                          <a:pt x="5894" y="38776"/>
                        </a:lnTo>
                        <a:lnTo>
                          <a:pt x="5751" y="38812"/>
                        </a:lnTo>
                        <a:cubicBezTo>
                          <a:pt x="6215" y="38812"/>
                          <a:pt x="6858" y="38919"/>
                          <a:pt x="7001" y="39026"/>
                        </a:cubicBezTo>
                        <a:cubicBezTo>
                          <a:pt x="6036" y="39133"/>
                          <a:pt x="4751" y="39062"/>
                          <a:pt x="4822" y="39348"/>
                        </a:cubicBezTo>
                        <a:cubicBezTo>
                          <a:pt x="3893" y="39598"/>
                          <a:pt x="5286" y="39991"/>
                          <a:pt x="5822" y="40277"/>
                        </a:cubicBezTo>
                        <a:cubicBezTo>
                          <a:pt x="6001" y="40098"/>
                          <a:pt x="6537" y="40169"/>
                          <a:pt x="6894" y="40205"/>
                        </a:cubicBezTo>
                        <a:cubicBezTo>
                          <a:pt x="6929" y="40348"/>
                          <a:pt x="5965" y="40455"/>
                          <a:pt x="6358" y="40562"/>
                        </a:cubicBezTo>
                        <a:lnTo>
                          <a:pt x="5036" y="40598"/>
                        </a:lnTo>
                        <a:cubicBezTo>
                          <a:pt x="6286" y="40527"/>
                          <a:pt x="6394" y="40955"/>
                          <a:pt x="6929" y="40991"/>
                        </a:cubicBezTo>
                        <a:cubicBezTo>
                          <a:pt x="5965" y="41098"/>
                          <a:pt x="6072" y="40777"/>
                          <a:pt x="5358" y="40741"/>
                        </a:cubicBezTo>
                        <a:cubicBezTo>
                          <a:pt x="5501" y="41312"/>
                          <a:pt x="5429" y="41027"/>
                          <a:pt x="5536" y="41598"/>
                        </a:cubicBezTo>
                        <a:cubicBezTo>
                          <a:pt x="6537" y="41884"/>
                          <a:pt x="6787" y="41527"/>
                          <a:pt x="7930" y="41670"/>
                        </a:cubicBezTo>
                        <a:cubicBezTo>
                          <a:pt x="8180" y="41955"/>
                          <a:pt x="9108" y="42205"/>
                          <a:pt x="8322" y="42527"/>
                        </a:cubicBezTo>
                        <a:lnTo>
                          <a:pt x="9501" y="42420"/>
                        </a:lnTo>
                        <a:cubicBezTo>
                          <a:pt x="10430" y="42920"/>
                          <a:pt x="10287" y="43205"/>
                          <a:pt x="9108" y="43598"/>
                        </a:cubicBezTo>
                        <a:cubicBezTo>
                          <a:pt x="18717" y="47242"/>
                          <a:pt x="22146" y="44206"/>
                          <a:pt x="22146" y="44206"/>
                        </a:cubicBezTo>
                        <a:cubicBezTo>
                          <a:pt x="24646" y="42705"/>
                          <a:pt x="21217" y="41955"/>
                          <a:pt x="20288" y="4020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203" name="Graphic 511">
              <a:extLst>
                <a:ext uri="{FF2B5EF4-FFF2-40B4-BE49-F238E27FC236}">
                  <a16:creationId xmlns:a16="http://schemas.microsoft.com/office/drawing/2014/main" id="{DDDFC424-B663-4D42-874A-AF37920B9CDD}"/>
                </a:ext>
              </a:extLst>
            </p:cNvPr>
            <p:cNvGrpSpPr/>
            <p:nvPr/>
          </p:nvGrpSpPr>
          <p:grpSpPr>
            <a:xfrm>
              <a:off x="6897840" y="1294198"/>
              <a:ext cx="62491" cy="96298"/>
              <a:chOff x="6897840" y="1294198"/>
              <a:chExt cx="62491" cy="96298"/>
            </a:xfrm>
            <a:grpFill/>
          </p:grpSpPr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1D220439-E539-1F4A-AD9E-BF256E9D5159}"/>
                  </a:ext>
                </a:extLst>
              </p:cNvPr>
              <p:cNvSpPr/>
              <p:nvPr/>
            </p:nvSpPr>
            <p:spPr>
              <a:xfrm>
                <a:off x="6918697" y="1330487"/>
                <a:ext cx="464" cy="643"/>
              </a:xfrm>
              <a:custGeom>
                <a:avLst/>
                <a:gdLst>
                  <a:gd name="connsiteX0" fmla="*/ 464 w 464"/>
                  <a:gd name="connsiteY0" fmla="*/ 0 h 643"/>
                  <a:gd name="connsiteX1" fmla="*/ 0 w 464"/>
                  <a:gd name="connsiteY1" fmla="*/ 643 h 643"/>
                  <a:gd name="connsiteX2" fmla="*/ 464 w 464"/>
                  <a:gd name="connsiteY2" fmla="*/ 0 h 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643">
                    <a:moveTo>
                      <a:pt x="464" y="0"/>
                    </a:moveTo>
                    <a:lnTo>
                      <a:pt x="0" y="643"/>
                    </a:lnTo>
                    <a:cubicBezTo>
                      <a:pt x="214" y="607"/>
                      <a:pt x="429" y="429"/>
                      <a:pt x="4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8BF7DCE8-F168-9549-BF64-0F96F66BD524}"/>
                  </a:ext>
                </a:extLst>
              </p:cNvPr>
              <p:cNvSpPr/>
              <p:nvPr/>
            </p:nvSpPr>
            <p:spPr>
              <a:xfrm>
                <a:off x="6929448" y="1327594"/>
                <a:ext cx="178" cy="15"/>
              </a:xfrm>
              <a:custGeom>
                <a:avLst/>
                <a:gdLst>
                  <a:gd name="connsiteX0" fmla="*/ 179 w 178"/>
                  <a:gd name="connsiteY0" fmla="*/ 0 h 15"/>
                  <a:gd name="connsiteX1" fmla="*/ 0 w 178"/>
                  <a:gd name="connsiteY1" fmla="*/ 0 h 15"/>
                  <a:gd name="connsiteX2" fmla="*/ 179 w 178"/>
                  <a:gd name="connsiteY2" fmla="*/ 0 h 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" h="15">
                    <a:moveTo>
                      <a:pt x="179" y="0"/>
                    </a:moveTo>
                    <a:cubicBezTo>
                      <a:pt x="107" y="0"/>
                      <a:pt x="71" y="0"/>
                      <a:pt x="0" y="0"/>
                    </a:cubicBezTo>
                    <a:cubicBezTo>
                      <a:pt x="107" y="36"/>
                      <a:pt x="179" y="0"/>
                      <a:pt x="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2EFA1815-C96E-F346-8350-228B1EB1995D}"/>
                  </a:ext>
                </a:extLst>
              </p:cNvPr>
              <p:cNvSpPr/>
              <p:nvPr/>
            </p:nvSpPr>
            <p:spPr>
              <a:xfrm>
                <a:off x="6902659" y="1351954"/>
                <a:ext cx="142" cy="178"/>
              </a:xfrm>
              <a:custGeom>
                <a:avLst/>
                <a:gdLst>
                  <a:gd name="connsiteX0" fmla="*/ 143 w 142"/>
                  <a:gd name="connsiteY0" fmla="*/ 179 h 178"/>
                  <a:gd name="connsiteX1" fmla="*/ 143 w 142"/>
                  <a:gd name="connsiteY1" fmla="*/ 143 h 178"/>
                  <a:gd name="connsiteX2" fmla="*/ 0 w 142"/>
                  <a:gd name="connsiteY2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178">
                    <a:moveTo>
                      <a:pt x="143" y="179"/>
                    </a:moveTo>
                    <a:lnTo>
                      <a:pt x="143" y="14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FD2965A1-EBFE-D24D-8D4F-3B1AB265BB19}"/>
                  </a:ext>
                </a:extLst>
              </p:cNvPr>
              <p:cNvSpPr/>
              <p:nvPr/>
            </p:nvSpPr>
            <p:spPr>
              <a:xfrm>
                <a:off x="6897840" y="1294198"/>
                <a:ext cx="62491" cy="96298"/>
              </a:xfrm>
              <a:custGeom>
                <a:avLst/>
                <a:gdLst>
                  <a:gd name="connsiteX0" fmla="*/ 5676 w 62491"/>
                  <a:gd name="connsiteY0" fmla="*/ 31111 h 96298"/>
                  <a:gd name="connsiteX1" fmla="*/ 4712 w 62491"/>
                  <a:gd name="connsiteY1" fmla="*/ 38361 h 96298"/>
                  <a:gd name="connsiteX2" fmla="*/ 4319 w 62491"/>
                  <a:gd name="connsiteY2" fmla="*/ 46791 h 96298"/>
                  <a:gd name="connsiteX3" fmla="*/ 4926 w 62491"/>
                  <a:gd name="connsiteY3" fmla="*/ 57900 h 96298"/>
                  <a:gd name="connsiteX4" fmla="*/ 6426 w 62491"/>
                  <a:gd name="connsiteY4" fmla="*/ 64615 h 96298"/>
                  <a:gd name="connsiteX5" fmla="*/ 5426 w 62491"/>
                  <a:gd name="connsiteY5" fmla="*/ 65472 h 96298"/>
                  <a:gd name="connsiteX6" fmla="*/ 5784 w 62491"/>
                  <a:gd name="connsiteY6" fmla="*/ 68008 h 96298"/>
                  <a:gd name="connsiteX7" fmla="*/ 5498 w 62491"/>
                  <a:gd name="connsiteY7" fmla="*/ 67972 h 96298"/>
                  <a:gd name="connsiteX8" fmla="*/ 6391 w 62491"/>
                  <a:gd name="connsiteY8" fmla="*/ 71187 h 96298"/>
                  <a:gd name="connsiteX9" fmla="*/ 6105 w 62491"/>
                  <a:gd name="connsiteY9" fmla="*/ 71151 h 96298"/>
                  <a:gd name="connsiteX10" fmla="*/ 6426 w 62491"/>
                  <a:gd name="connsiteY10" fmla="*/ 72687 h 96298"/>
                  <a:gd name="connsiteX11" fmla="*/ 5998 w 62491"/>
                  <a:gd name="connsiteY11" fmla="*/ 72473 h 96298"/>
                  <a:gd name="connsiteX12" fmla="*/ 7927 w 62491"/>
                  <a:gd name="connsiteY12" fmla="*/ 79295 h 96298"/>
                  <a:gd name="connsiteX13" fmla="*/ 9034 w 62491"/>
                  <a:gd name="connsiteY13" fmla="*/ 78759 h 96298"/>
                  <a:gd name="connsiteX14" fmla="*/ 14785 w 62491"/>
                  <a:gd name="connsiteY14" fmla="*/ 89118 h 96298"/>
                  <a:gd name="connsiteX15" fmla="*/ 14535 w 62491"/>
                  <a:gd name="connsiteY15" fmla="*/ 89296 h 96298"/>
                  <a:gd name="connsiteX16" fmla="*/ 21321 w 62491"/>
                  <a:gd name="connsiteY16" fmla="*/ 93404 h 96298"/>
                  <a:gd name="connsiteX17" fmla="*/ 28143 w 62491"/>
                  <a:gd name="connsiteY17" fmla="*/ 95297 h 96298"/>
                  <a:gd name="connsiteX18" fmla="*/ 28179 w 62491"/>
                  <a:gd name="connsiteY18" fmla="*/ 96226 h 96298"/>
                  <a:gd name="connsiteX19" fmla="*/ 33323 w 62491"/>
                  <a:gd name="connsiteY19" fmla="*/ 94083 h 96298"/>
                  <a:gd name="connsiteX20" fmla="*/ 34787 w 62491"/>
                  <a:gd name="connsiteY20" fmla="*/ 95869 h 96298"/>
                  <a:gd name="connsiteX21" fmla="*/ 37895 w 62491"/>
                  <a:gd name="connsiteY21" fmla="*/ 94297 h 96298"/>
                  <a:gd name="connsiteX22" fmla="*/ 37252 w 62491"/>
                  <a:gd name="connsiteY22" fmla="*/ 94726 h 96298"/>
                  <a:gd name="connsiteX23" fmla="*/ 41431 w 62491"/>
                  <a:gd name="connsiteY23" fmla="*/ 93797 h 96298"/>
                  <a:gd name="connsiteX24" fmla="*/ 40216 w 62491"/>
                  <a:gd name="connsiteY24" fmla="*/ 92047 h 96298"/>
                  <a:gd name="connsiteX25" fmla="*/ 43324 w 62491"/>
                  <a:gd name="connsiteY25" fmla="*/ 93261 h 96298"/>
                  <a:gd name="connsiteX26" fmla="*/ 42752 w 62491"/>
                  <a:gd name="connsiteY26" fmla="*/ 91689 h 96298"/>
                  <a:gd name="connsiteX27" fmla="*/ 51932 w 62491"/>
                  <a:gd name="connsiteY27" fmla="*/ 90689 h 96298"/>
                  <a:gd name="connsiteX28" fmla="*/ 59469 w 62491"/>
                  <a:gd name="connsiteY28" fmla="*/ 73830 h 96298"/>
                  <a:gd name="connsiteX29" fmla="*/ 60898 w 62491"/>
                  <a:gd name="connsiteY29" fmla="*/ 58364 h 96298"/>
                  <a:gd name="connsiteX30" fmla="*/ 62076 w 62491"/>
                  <a:gd name="connsiteY30" fmla="*/ 57828 h 96298"/>
                  <a:gd name="connsiteX31" fmla="*/ 60755 w 62491"/>
                  <a:gd name="connsiteY31" fmla="*/ 54863 h 96298"/>
                  <a:gd name="connsiteX32" fmla="*/ 59790 w 62491"/>
                  <a:gd name="connsiteY32" fmla="*/ 53863 h 96298"/>
                  <a:gd name="connsiteX33" fmla="*/ 60790 w 62491"/>
                  <a:gd name="connsiteY33" fmla="*/ 53292 h 96298"/>
                  <a:gd name="connsiteX34" fmla="*/ 59755 w 62491"/>
                  <a:gd name="connsiteY34" fmla="*/ 51613 h 96298"/>
                  <a:gd name="connsiteX35" fmla="*/ 60612 w 62491"/>
                  <a:gd name="connsiteY35" fmla="*/ 50256 h 96298"/>
                  <a:gd name="connsiteX36" fmla="*/ 55290 w 62491"/>
                  <a:gd name="connsiteY36" fmla="*/ 38504 h 96298"/>
                  <a:gd name="connsiteX37" fmla="*/ 49610 w 62491"/>
                  <a:gd name="connsiteY37" fmla="*/ 29432 h 96298"/>
                  <a:gd name="connsiteX38" fmla="*/ 40609 w 62491"/>
                  <a:gd name="connsiteY38" fmla="*/ 23717 h 96298"/>
                  <a:gd name="connsiteX39" fmla="*/ 22036 w 62491"/>
                  <a:gd name="connsiteY39" fmla="*/ 10394 h 96298"/>
                  <a:gd name="connsiteX40" fmla="*/ 21107 w 62491"/>
                  <a:gd name="connsiteY40" fmla="*/ 10429 h 96298"/>
                  <a:gd name="connsiteX41" fmla="*/ 16142 w 62491"/>
                  <a:gd name="connsiteY41" fmla="*/ 6929 h 96298"/>
                  <a:gd name="connsiteX42" fmla="*/ 12820 w 62491"/>
                  <a:gd name="connsiteY42" fmla="*/ 4643 h 96298"/>
                  <a:gd name="connsiteX43" fmla="*/ 6748 w 62491"/>
                  <a:gd name="connsiteY43" fmla="*/ 892 h 96298"/>
                  <a:gd name="connsiteX44" fmla="*/ 1390 w 62491"/>
                  <a:gd name="connsiteY44" fmla="*/ 964 h 96298"/>
                  <a:gd name="connsiteX45" fmla="*/ 1497 w 62491"/>
                  <a:gd name="connsiteY45" fmla="*/ 13501 h 96298"/>
                  <a:gd name="connsiteX46" fmla="*/ 1104 w 62491"/>
                  <a:gd name="connsiteY46" fmla="*/ 13680 h 96298"/>
                  <a:gd name="connsiteX47" fmla="*/ 8748 w 62491"/>
                  <a:gd name="connsiteY47" fmla="*/ 18573 h 96298"/>
                  <a:gd name="connsiteX48" fmla="*/ 11499 w 62491"/>
                  <a:gd name="connsiteY48" fmla="*/ 21609 h 96298"/>
                  <a:gd name="connsiteX49" fmla="*/ 11320 w 62491"/>
                  <a:gd name="connsiteY49" fmla="*/ 21716 h 96298"/>
                  <a:gd name="connsiteX50" fmla="*/ 17178 w 62491"/>
                  <a:gd name="connsiteY50" fmla="*/ 25110 h 96298"/>
                  <a:gd name="connsiteX51" fmla="*/ 16178 w 62491"/>
                  <a:gd name="connsiteY51" fmla="*/ 25574 h 96298"/>
                  <a:gd name="connsiteX52" fmla="*/ 19107 w 62491"/>
                  <a:gd name="connsiteY52" fmla="*/ 27967 h 96298"/>
                  <a:gd name="connsiteX53" fmla="*/ 29144 w 62491"/>
                  <a:gd name="connsiteY53" fmla="*/ 31861 h 96298"/>
                  <a:gd name="connsiteX54" fmla="*/ 28822 w 62491"/>
                  <a:gd name="connsiteY54" fmla="*/ 32111 h 96298"/>
                  <a:gd name="connsiteX55" fmla="*/ 31787 w 62491"/>
                  <a:gd name="connsiteY55" fmla="*/ 33004 h 96298"/>
                  <a:gd name="connsiteX56" fmla="*/ 31715 w 62491"/>
                  <a:gd name="connsiteY56" fmla="*/ 33396 h 96298"/>
                  <a:gd name="connsiteX57" fmla="*/ 36073 w 62491"/>
                  <a:gd name="connsiteY57" fmla="*/ 35754 h 96298"/>
                  <a:gd name="connsiteX58" fmla="*/ 35502 w 62491"/>
                  <a:gd name="connsiteY58" fmla="*/ 36504 h 96298"/>
                  <a:gd name="connsiteX59" fmla="*/ 37502 w 62491"/>
                  <a:gd name="connsiteY59" fmla="*/ 38040 h 96298"/>
                  <a:gd name="connsiteX60" fmla="*/ 36930 w 62491"/>
                  <a:gd name="connsiteY60" fmla="*/ 37254 h 96298"/>
                  <a:gd name="connsiteX61" fmla="*/ 39538 w 62491"/>
                  <a:gd name="connsiteY61" fmla="*/ 39897 h 96298"/>
                  <a:gd name="connsiteX62" fmla="*/ 46039 w 62491"/>
                  <a:gd name="connsiteY62" fmla="*/ 41790 h 96298"/>
                  <a:gd name="connsiteX63" fmla="*/ 45431 w 62491"/>
                  <a:gd name="connsiteY63" fmla="*/ 42826 h 96298"/>
                  <a:gd name="connsiteX64" fmla="*/ 43681 w 62491"/>
                  <a:gd name="connsiteY64" fmla="*/ 43576 h 96298"/>
                  <a:gd name="connsiteX65" fmla="*/ 44967 w 62491"/>
                  <a:gd name="connsiteY65" fmla="*/ 46862 h 96298"/>
                  <a:gd name="connsiteX66" fmla="*/ 44038 w 62491"/>
                  <a:gd name="connsiteY66" fmla="*/ 47362 h 96298"/>
                  <a:gd name="connsiteX67" fmla="*/ 46003 w 62491"/>
                  <a:gd name="connsiteY67" fmla="*/ 51649 h 96298"/>
                  <a:gd name="connsiteX68" fmla="*/ 45681 w 62491"/>
                  <a:gd name="connsiteY68" fmla="*/ 55292 h 96298"/>
                  <a:gd name="connsiteX69" fmla="*/ 44395 w 62491"/>
                  <a:gd name="connsiteY69" fmla="*/ 56328 h 96298"/>
                  <a:gd name="connsiteX70" fmla="*/ 45681 w 62491"/>
                  <a:gd name="connsiteY70" fmla="*/ 57792 h 96298"/>
                  <a:gd name="connsiteX71" fmla="*/ 44181 w 62491"/>
                  <a:gd name="connsiteY71" fmla="*/ 58614 h 96298"/>
                  <a:gd name="connsiteX72" fmla="*/ 43895 w 62491"/>
                  <a:gd name="connsiteY72" fmla="*/ 65901 h 96298"/>
                  <a:gd name="connsiteX73" fmla="*/ 45610 w 62491"/>
                  <a:gd name="connsiteY73" fmla="*/ 68615 h 96298"/>
                  <a:gd name="connsiteX74" fmla="*/ 43681 w 62491"/>
                  <a:gd name="connsiteY74" fmla="*/ 69580 h 96298"/>
                  <a:gd name="connsiteX75" fmla="*/ 43895 w 62491"/>
                  <a:gd name="connsiteY75" fmla="*/ 69258 h 96298"/>
                  <a:gd name="connsiteX76" fmla="*/ 42895 w 62491"/>
                  <a:gd name="connsiteY76" fmla="*/ 68901 h 96298"/>
                  <a:gd name="connsiteX77" fmla="*/ 42717 w 62491"/>
                  <a:gd name="connsiteY77" fmla="*/ 73044 h 96298"/>
                  <a:gd name="connsiteX78" fmla="*/ 43824 w 62491"/>
                  <a:gd name="connsiteY78" fmla="*/ 72759 h 96298"/>
                  <a:gd name="connsiteX79" fmla="*/ 43252 w 62491"/>
                  <a:gd name="connsiteY79" fmla="*/ 73937 h 96298"/>
                  <a:gd name="connsiteX80" fmla="*/ 42538 w 62491"/>
                  <a:gd name="connsiteY80" fmla="*/ 73401 h 96298"/>
                  <a:gd name="connsiteX81" fmla="*/ 41431 w 62491"/>
                  <a:gd name="connsiteY81" fmla="*/ 74866 h 96298"/>
                  <a:gd name="connsiteX82" fmla="*/ 42502 w 62491"/>
                  <a:gd name="connsiteY82" fmla="*/ 75116 h 96298"/>
                  <a:gd name="connsiteX83" fmla="*/ 40824 w 62491"/>
                  <a:gd name="connsiteY83" fmla="*/ 76438 h 96298"/>
                  <a:gd name="connsiteX84" fmla="*/ 42252 w 62491"/>
                  <a:gd name="connsiteY84" fmla="*/ 77473 h 96298"/>
                  <a:gd name="connsiteX85" fmla="*/ 40288 w 62491"/>
                  <a:gd name="connsiteY85" fmla="*/ 78009 h 96298"/>
                  <a:gd name="connsiteX86" fmla="*/ 38752 w 62491"/>
                  <a:gd name="connsiteY86" fmla="*/ 78045 h 96298"/>
                  <a:gd name="connsiteX87" fmla="*/ 39145 w 62491"/>
                  <a:gd name="connsiteY87" fmla="*/ 79402 h 96298"/>
                  <a:gd name="connsiteX88" fmla="*/ 38645 w 62491"/>
                  <a:gd name="connsiteY88" fmla="*/ 78473 h 96298"/>
                  <a:gd name="connsiteX89" fmla="*/ 37395 w 62491"/>
                  <a:gd name="connsiteY89" fmla="*/ 77723 h 96298"/>
                  <a:gd name="connsiteX90" fmla="*/ 37252 w 62491"/>
                  <a:gd name="connsiteY90" fmla="*/ 77009 h 96298"/>
                  <a:gd name="connsiteX91" fmla="*/ 37573 w 62491"/>
                  <a:gd name="connsiteY91" fmla="*/ 79188 h 96298"/>
                  <a:gd name="connsiteX92" fmla="*/ 35966 w 62491"/>
                  <a:gd name="connsiteY92" fmla="*/ 79974 h 96298"/>
                  <a:gd name="connsiteX93" fmla="*/ 35502 w 62491"/>
                  <a:gd name="connsiteY93" fmla="*/ 81831 h 96298"/>
                  <a:gd name="connsiteX94" fmla="*/ 35716 w 62491"/>
                  <a:gd name="connsiteY94" fmla="*/ 80831 h 96298"/>
                  <a:gd name="connsiteX95" fmla="*/ 34859 w 62491"/>
                  <a:gd name="connsiteY95" fmla="*/ 81260 h 96298"/>
                  <a:gd name="connsiteX96" fmla="*/ 34394 w 62491"/>
                  <a:gd name="connsiteY96" fmla="*/ 79902 h 96298"/>
                  <a:gd name="connsiteX97" fmla="*/ 35037 w 62491"/>
                  <a:gd name="connsiteY97" fmla="*/ 78724 h 96298"/>
                  <a:gd name="connsiteX98" fmla="*/ 33394 w 62491"/>
                  <a:gd name="connsiteY98" fmla="*/ 80402 h 96298"/>
                  <a:gd name="connsiteX99" fmla="*/ 30644 w 62491"/>
                  <a:gd name="connsiteY99" fmla="*/ 78688 h 96298"/>
                  <a:gd name="connsiteX100" fmla="*/ 28215 w 62491"/>
                  <a:gd name="connsiteY100" fmla="*/ 78759 h 96298"/>
                  <a:gd name="connsiteX101" fmla="*/ 29072 w 62491"/>
                  <a:gd name="connsiteY101" fmla="*/ 76402 h 96298"/>
                  <a:gd name="connsiteX102" fmla="*/ 27429 w 62491"/>
                  <a:gd name="connsiteY102" fmla="*/ 76295 h 96298"/>
                  <a:gd name="connsiteX103" fmla="*/ 27572 w 62491"/>
                  <a:gd name="connsiteY103" fmla="*/ 76223 h 96298"/>
                  <a:gd name="connsiteX104" fmla="*/ 25679 w 62491"/>
                  <a:gd name="connsiteY104" fmla="*/ 73437 h 96298"/>
                  <a:gd name="connsiteX105" fmla="*/ 23500 w 62491"/>
                  <a:gd name="connsiteY105" fmla="*/ 73366 h 96298"/>
                  <a:gd name="connsiteX106" fmla="*/ 21107 w 62491"/>
                  <a:gd name="connsiteY106" fmla="*/ 68222 h 96298"/>
                  <a:gd name="connsiteX107" fmla="*/ 22393 w 62491"/>
                  <a:gd name="connsiteY107" fmla="*/ 66043 h 96298"/>
                  <a:gd name="connsiteX108" fmla="*/ 22643 w 62491"/>
                  <a:gd name="connsiteY108" fmla="*/ 66329 h 96298"/>
                  <a:gd name="connsiteX109" fmla="*/ 22286 w 62491"/>
                  <a:gd name="connsiteY109" fmla="*/ 61114 h 96298"/>
                  <a:gd name="connsiteX110" fmla="*/ 20142 w 62491"/>
                  <a:gd name="connsiteY110" fmla="*/ 58185 h 96298"/>
                  <a:gd name="connsiteX111" fmla="*/ 20857 w 62491"/>
                  <a:gd name="connsiteY111" fmla="*/ 57364 h 96298"/>
                  <a:gd name="connsiteX112" fmla="*/ 21928 w 62491"/>
                  <a:gd name="connsiteY112" fmla="*/ 57042 h 96298"/>
                  <a:gd name="connsiteX113" fmla="*/ 21357 w 62491"/>
                  <a:gd name="connsiteY113" fmla="*/ 56542 h 96298"/>
                  <a:gd name="connsiteX114" fmla="*/ 21571 w 62491"/>
                  <a:gd name="connsiteY114" fmla="*/ 56506 h 96298"/>
                  <a:gd name="connsiteX115" fmla="*/ 20857 w 62491"/>
                  <a:gd name="connsiteY115" fmla="*/ 56114 h 96298"/>
                  <a:gd name="connsiteX116" fmla="*/ 20285 w 62491"/>
                  <a:gd name="connsiteY116" fmla="*/ 56292 h 96298"/>
                  <a:gd name="connsiteX117" fmla="*/ 21714 w 62491"/>
                  <a:gd name="connsiteY117" fmla="*/ 52970 h 96298"/>
                  <a:gd name="connsiteX118" fmla="*/ 19214 w 62491"/>
                  <a:gd name="connsiteY118" fmla="*/ 44469 h 96298"/>
                  <a:gd name="connsiteX119" fmla="*/ 21000 w 62491"/>
                  <a:gd name="connsiteY119" fmla="*/ 45612 h 96298"/>
                  <a:gd name="connsiteX120" fmla="*/ 20714 w 62491"/>
                  <a:gd name="connsiteY120" fmla="*/ 43648 h 96298"/>
                  <a:gd name="connsiteX121" fmla="*/ 21571 w 62491"/>
                  <a:gd name="connsiteY121" fmla="*/ 45398 h 96298"/>
                  <a:gd name="connsiteX122" fmla="*/ 21393 w 62491"/>
                  <a:gd name="connsiteY122" fmla="*/ 37683 h 96298"/>
                  <a:gd name="connsiteX123" fmla="*/ 20500 w 62491"/>
                  <a:gd name="connsiteY123" fmla="*/ 37075 h 96298"/>
                  <a:gd name="connsiteX124" fmla="*/ 20643 w 62491"/>
                  <a:gd name="connsiteY124" fmla="*/ 36897 h 96298"/>
                  <a:gd name="connsiteX125" fmla="*/ 19321 w 62491"/>
                  <a:gd name="connsiteY125" fmla="*/ 35861 h 96298"/>
                  <a:gd name="connsiteX126" fmla="*/ 21428 w 62491"/>
                  <a:gd name="connsiteY126" fmla="*/ 34289 h 96298"/>
                  <a:gd name="connsiteX127" fmla="*/ 19928 w 62491"/>
                  <a:gd name="connsiteY127" fmla="*/ 29610 h 96298"/>
                  <a:gd name="connsiteX128" fmla="*/ 18928 w 62491"/>
                  <a:gd name="connsiteY128" fmla="*/ 29932 h 96298"/>
                  <a:gd name="connsiteX129" fmla="*/ 19214 w 62491"/>
                  <a:gd name="connsiteY129" fmla="*/ 28217 h 96298"/>
                  <a:gd name="connsiteX130" fmla="*/ 20500 w 62491"/>
                  <a:gd name="connsiteY130" fmla="*/ 27967 h 96298"/>
                  <a:gd name="connsiteX131" fmla="*/ 18321 w 62491"/>
                  <a:gd name="connsiteY131" fmla="*/ 26181 h 96298"/>
                  <a:gd name="connsiteX132" fmla="*/ 20071 w 62491"/>
                  <a:gd name="connsiteY132" fmla="*/ 27181 h 96298"/>
                  <a:gd name="connsiteX133" fmla="*/ 19178 w 62491"/>
                  <a:gd name="connsiteY133" fmla="*/ 23074 h 96298"/>
                  <a:gd name="connsiteX134" fmla="*/ 16749 w 62491"/>
                  <a:gd name="connsiteY134" fmla="*/ 23074 h 96298"/>
                  <a:gd name="connsiteX135" fmla="*/ 15678 w 62491"/>
                  <a:gd name="connsiteY135" fmla="*/ 19216 h 96298"/>
                  <a:gd name="connsiteX136" fmla="*/ 14606 w 62491"/>
                  <a:gd name="connsiteY136" fmla="*/ 19859 h 96298"/>
                  <a:gd name="connsiteX137" fmla="*/ 14142 w 62491"/>
                  <a:gd name="connsiteY137" fmla="*/ 14466 h 96298"/>
                  <a:gd name="connsiteX138" fmla="*/ 3390 w 62491"/>
                  <a:gd name="connsiteY138" fmla="*/ 6215 h 96298"/>
                  <a:gd name="connsiteX139" fmla="*/ 747 w 62491"/>
                  <a:gd name="connsiteY139" fmla="*/ 12001 h 96298"/>
                  <a:gd name="connsiteX140" fmla="*/ 5676 w 62491"/>
                  <a:gd name="connsiteY140" fmla="*/ 31111 h 96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62491" h="96298">
                    <a:moveTo>
                      <a:pt x="5676" y="31111"/>
                    </a:moveTo>
                    <a:cubicBezTo>
                      <a:pt x="5855" y="34468"/>
                      <a:pt x="5248" y="36468"/>
                      <a:pt x="4712" y="38361"/>
                    </a:cubicBezTo>
                    <a:cubicBezTo>
                      <a:pt x="4212" y="40397"/>
                      <a:pt x="3855" y="43041"/>
                      <a:pt x="4319" y="46791"/>
                    </a:cubicBezTo>
                    <a:cubicBezTo>
                      <a:pt x="4140" y="50434"/>
                      <a:pt x="4676" y="54328"/>
                      <a:pt x="4926" y="57900"/>
                    </a:cubicBezTo>
                    <a:cubicBezTo>
                      <a:pt x="6712" y="59614"/>
                      <a:pt x="4962" y="62579"/>
                      <a:pt x="6426" y="64615"/>
                    </a:cubicBezTo>
                    <a:cubicBezTo>
                      <a:pt x="6105" y="64865"/>
                      <a:pt x="5748" y="65186"/>
                      <a:pt x="5426" y="65472"/>
                    </a:cubicBezTo>
                    <a:cubicBezTo>
                      <a:pt x="5962" y="66258"/>
                      <a:pt x="6284" y="67186"/>
                      <a:pt x="5784" y="68008"/>
                    </a:cubicBezTo>
                    <a:lnTo>
                      <a:pt x="5498" y="67972"/>
                    </a:lnTo>
                    <a:cubicBezTo>
                      <a:pt x="6319" y="69187"/>
                      <a:pt x="5926" y="70580"/>
                      <a:pt x="6391" y="71187"/>
                    </a:cubicBezTo>
                    <a:lnTo>
                      <a:pt x="6105" y="71151"/>
                    </a:lnTo>
                    <a:lnTo>
                      <a:pt x="6426" y="72687"/>
                    </a:lnTo>
                    <a:lnTo>
                      <a:pt x="5998" y="72473"/>
                    </a:lnTo>
                    <a:cubicBezTo>
                      <a:pt x="7034" y="74616"/>
                      <a:pt x="7605" y="76973"/>
                      <a:pt x="7927" y="79295"/>
                    </a:cubicBezTo>
                    <a:lnTo>
                      <a:pt x="9034" y="78759"/>
                    </a:lnTo>
                    <a:cubicBezTo>
                      <a:pt x="9498" y="83938"/>
                      <a:pt x="12606" y="84617"/>
                      <a:pt x="14785" y="89118"/>
                    </a:cubicBezTo>
                    <a:lnTo>
                      <a:pt x="14535" y="89296"/>
                    </a:lnTo>
                    <a:cubicBezTo>
                      <a:pt x="17928" y="90332"/>
                      <a:pt x="19464" y="91832"/>
                      <a:pt x="21321" y="93404"/>
                    </a:cubicBezTo>
                    <a:cubicBezTo>
                      <a:pt x="23143" y="94904"/>
                      <a:pt x="25250" y="96226"/>
                      <a:pt x="28143" y="95297"/>
                    </a:cubicBezTo>
                    <a:cubicBezTo>
                      <a:pt x="27429" y="95547"/>
                      <a:pt x="28286" y="95976"/>
                      <a:pt x="28179" y="96226"/>
                    </a:cubicBezTo>
                    <a:cubicBezTo>
                      <a:pt x="30644" y="96404"/>
                      <a:pt x="33037" y="96440"/>
                      <a:pt x="33323" y="94083"/>
                    </a:cubicBezTo>
                    <a:cubicBezTo>
                      <a:pt x="34859" y="94297"/>
                      <a:pt x="34680" y="94904"/>
                      <a:pt x="34787" y="95869"/>
                    </a:cubicBezTo>
                    <a:cubicBezTo>
                      <a:pt x="34859" y="94833"/>
                      <a:pt x="36502" y="94404"/>
                      <a:pt x="37895" y="94297"/>
                    </a:cubicBezTo>
                    <a:lnTo>
                      <a:pt x="37252" y="94726"/>
                    </a:lnTo>
                    <a:cubicBezTo>
                      <a:pt x="38645" y="94654"/>
                      <a:pt x="40038" y="94333"/>
                      <a:pt x="41431" y="93797"/>
                    </a:cubicBezTo>
                    <a:lnTo>
                      <a:pt x="40216" y="92047"/>
                    </a:lnTo>
                    <a:cubicBezTo>
                      <a:pt x="42395" y="92118"/>
                      <a:pt x="41324" y="94261"/>
                      <a:pt x="43324" y="93261"/>
                    </a:cubicBezTo>
                    <a:lnTo>
                      <a:pt x="42752" y="91689"/>
                    </a:lnTo>
                    <a:cubicBezTo>
                      <a:pt x="45538" y="90904"/>
                      <a:pt x="48503" y="92190"/>
                      <a:pt x="51932" y="90689"/>
                    </a:cubicBezTo>
                    <a:cubicBezTo>
                      <a:pt x="57504" y="85903"/>
                      <a:pt x="58933" y="79224"/>
                      <a:pt x="59469" y="73830"/>
                    </a:cubicBezTo>
                    <a:cubicBezTo>
                      <a:pt x="60005" y="68258"/>
                      <a:pt x="59790" y="63293"/>
                      <a:pt x="60898" y="58364"/>
                    </a:cubicBezTo>
                    <a:lnTo>
                      <a:pt x="62076" y="57828"/>
                    </a:lnTo>
                    <a:cubicBezTo>
                      <a:pt x="63862" y="57435"/>
                      <a:pt x="59219" y="55399"/>
                      <a:pt x="60755" y="54863"/>
                    </a:cubicBezTo>
                    <a:lnTo>
                      <a:pt x="59790" y="53863"/>
                    </a:lnTo>
                    <a:cubicBezTo>
                      <a:pt x="60076" y="53506"/>
                      <a:pt x="60290" y="52792"/>
                      <a:pt x="60790" y="53292"/>
                    </a:cubicBezTo>
                    <a:cubicBezTo>
                      <a:pt x="60683" y="52220"/>
                      <a:pt x="60433" y="52256"/>
                      <a:pt x="59755" y="51613"/>
                    </a:cubicBezTo>
                    <a:lnTo>
                      <a:pt x="60612" y="50256"/>
                    </a:lnTo>
                    <a:cubicBezTo>
                      <a:pt x="60612" y="46005"/>
                      <a:pt x="57254" y="42505"/>
                      <a:pt x="55290" y="38504"/>
                    </a:cubicBezTo>
                    <a:cubicBezTo>
                      <a:pt x="54968" y="35540"/>
                      <a:pt x="52647" y="32003"/>
                      <a:pt x="49610" y="29432"/>
                    </a:cubicBezTo>
                    <a:cubicBezTo>
                      <a:pt x="46646" y="26717"/>
                      <a:pt x="43110" y="24895"/>
                      <a:pt x="40609" y="23717"/>
                    </a:cubicBezTo>
                    <a:cubicBezTo>
                      <a:pt x="33144" y="21359"/>
                      <a:pt x="29429" y="11287"/>
                      <a:pt x="22036" y="10394"/>
                    </a:cubicBezTo>
                    <a:cubicBezTo>
                      <a:pt x="21964" y="10072"/>
                      <a:pt x="21214" y="10251"/>
                      <a:pt x="21107" y="10429"/>
                    </a:cubicBezTo>
                    <a:cubicBezTo>
                      <a:pt x="19357" y="9286"/>
                      <a:pt x="17749" y="8108"/>
                      <a:pt x="16142" y="6929"/>
                    </a:cubicBezTo>
                    <a:cubicBezTo>
                      <a:pt x="16142" y="6929"/>
                      <a:pt x="14749" y="5857"/>
                      <a:pt x="12820" y="4643"/>
                    </a:cubicBezTo>
                    <a:cubicBezTo>
                      <a:pt x="10963" y="3357"/>
                      <a:pt x="8748" y="1857"/>
                      <a:pt x="6748" y="892"/>
                    </a:cubicBezTo>
                    <a:cubicBezTo>
                      <a:pt x="4855" y="-108"/>
                      <a:pt x="2783" y="-501"/>
                      <a:pt x="1390" y="964"/>
                    </a:cubicBezTo>
                    <a:cubicBezTo>
                      <a:pt x="104" y="2393"/>
                      <a:pt x="-1003" y="6179"/>
                      <a:pt x="1497" y="13501"/>
                    </a:cubicBezTo>
                    <a:lnTo>
                      <a:pt x="1104" y="13680"/>
                    </a:lnTo>
                    <a:cubicBezTo>
                      <a:pt x="3498" y="17037"/>
                      <a:pt x="5498" y="18716"/>
                      <a:pt x="8748" y="18573"/>
                    </a:cubicBezTo>
                    <a:cubicBezTo>
                      <a:pt x="7748" y="20788"/>
                      <a:pt x="11213" y="20502"/>
                      <a:pt x="11499" y="21609"/>
                    </a:cubicBezTo>
                    <a:lnTo>
                      <a:pt x="11320" y="21716"/>
                    </a:lnTo>
                    <a:cubicBezTo>
                      <a:pt x="14213" y="21323"/>
                      <a:pt x="14499" y="25503"/>
                      <a:pt x="17178" y="25110"/>
                    </a:cubicBezTo>
                    <a:cubicBezTo>
                      <a:pt x="16999" y="25217"/>
                      <a:pt x="16642" y="25788"/>
                      <a:pt x="16178" y="25574"/>
                    </a:cubicBezTo>
                    <a:cubicBezTo>
                      <a:pt x="17678" y="26110"/>
                      <a:pt x="19750" y="26681"/>
                      <a:pt x="19107" y="27967"/>
                    </a:cubicBezTo>
                    <a:cubicBezTo>
                      <a:pt x="22500" y="29467"/>
                      <a:pt x="26107" y="32503"/>
                      <a:pt x="29144" y="31861"/>
                    </a:cubicBezTo>
                    <a:lnTo>
                      <a:pt x="28822" y="32111"/>
                    </a:lnTo>
                    <a:cubicBezTo>
                      <a:pt x="30679" y="31575"/>
                      <a:pt x="30251" y="32825"/>
                      <a:pt x="31787" y="33004"/>
                    </a:cubicBezTo>
                    <a:cubicBezTo>
                      <a:pt x="31751" y="33182"/>
                      <a:pt x="31751" y="33325"/>
                      <a:pt x="31715" y="33396"/>
                    </a:cubicBezTo>
                    <a:cubicBezTo>
                      <a:pt x="33680" y="33004"/>
                      <a:pt x="34894" y="35540"/>
                      <a:pt x="36073" y="35754"/>
                    </a:cubicBezTo>
                    <a:lnTo>
                      <a:pt x="35502" y="36504"/>
                    </a:lnTo>
                    <a:lnTo>
                      <a:pt x="37502" y="38040"/>
                    </a:lnTo>
                    <a:lnTo>
                      <a:pt x="36930" y="37254"/>
                    </a:lnTo>
                    <a:cubicBezTo>
                      <a:pt x="39002" y="35647"/>
                      <a:pt x="37180" y="39683"/>
                      <a:pt x="39538" y="39897"/>
                    </a:cubicBezTo>
                    <a:cubicBezTo>
                      <a:pt x="40395" y="41219"/>
                      <a:pt x="45896" y="39397"/>
                      <a:pt x="46039" y="41790"/>
                    </a:cubicBezTo>
                    <a:cubicBezTo>
                      <a:pt x="47503" y="41933"/>
                      <a:pt x="44003" y="42148"/>
                      <a:pt x="45431" y="42826"/>
                    </a:cubicBezTo>
                    <a:cubicBezTo>
                      <a:pt x="44324" y="43576"/>
                      <a:pt x="44431" y="42719"/>
                      <a:pt x="43681" y="43576"/>
                    </a:cubicBezTo>
                    <a:cubicBezTo>
                      <a:pt x="44824" y="44362"/>
                      <a:pt x="43538" y="46005"/>
                      <a:pt x="44967" y="46862"/>
                    </a:cubicBezTo>
                    <a:lnTo>
                      <a:pt x="44038" y="47362"/>
                    </a:lnTo>
                    <a:cubicBezTo>
                      <a:pt x="46539" y="48220"/>
                      <a:pt x="43931" y="50970"/>
                      <a:pt x="46003" y="51649"/>
                    </a:cubicBezTo>
                    <a:cubicBezTo>
                      <a:pt x="47253" y="53506"/>
                      <a:pt x="43324" y="53613"/>
                      <a:pt x="45681" y="55292"/>
                    </a:cubicBezTo>
                    <a:lnTo>
                      <a:pt x="44395" y="56328"/>
                    </a:lnTo>
                    <a:cubicBezTo>
                      <a:pt x="44288" y="57221"/>
                      <a:pt x="46217" y="56721"/>
                      <a:pt x="45681" y="57792"/>
                    </a:cubicBezTo>
                    <a:cubicBezTo>
                      <a:pt x="44788" y="57828"/>
                      <a:pt x="45074" y="59114"/>
                      <a:pt x="44181" y="58614"/>
                    </a:cubicBezTo>
                    <a:cubicBezTo>
                      <a:pt x="42967" y="60828"/>
                      <a:pt x="46503" y="63150"/>
                      <a:pt x="43895" y="65901"/>
                    </a:cubicBezTo>
                    <a:cubicBezTo>
                      <a:pt x="45610" y="66686"/>
                      <a:pt x="44431" y="68008"/>
                      <a:pt x="45610" y="68615"/>
                    </a:cubicBezTo>
                    <a:cubicBezTo>
                      <a:pt x="44860" y="68579"/>
                      <a:pt x="45074" y="71437"/>
                      <a:pt x="43681" y="69580"/>
                    </a:cubicBezTo>
                    <a:cubicBezTo>
                      <a:pt x="43574" y="69437"/>
                      <a:pt x="43610" y="69187"/>
                      <a:pt x="43895" y="69258"/>
                    </a:cubicBezTo>
                    <a:lnTo>
                      <a:pt x="42895" y="68901"/>
                    </a:lnTo>
                    <a:cubicBezTo>
                      <a:pt x="40824" y="70044"/>
                      <a:pt x="43395" y="71723"/>
                      <a:pt x="42717" y="73044"/>
                    </a:cubicBezTo>
                    <a:cubicBezTo>
                      <a:pt x="43217" y="72794"/>
                      <a:pt x="43217" y="72187"/>
                      <a:pt x="43824" y="72759"/>
                    </a:cubicBezTo>
                    <a:cubicBezTo>
                      <a:pt x="43681" y="73187"/>
                      <a:pt x="43431" y="73544"/>
                      <a:pt x="43252" y="73937"/>
                    </a:cubicBezTo>
                    <a:lnTo>
                      <a:pt x="42538" y="73401"/>
                    </a:lnTo>
                    <a:cubicBezTo>
                      <a:pt x="42145" y="73901"/>
                      <a:pt x="41824" y="74473"/>
                      <a:pt x="41431" y="74866"/>
                    </a:cubicBezTo>
                    <a:lnTo>
                      <a:pt x="42502" y="75116"/>
                    </a:lnTo>
                    <a:cubicBezTo>
                      <a:pt x="41574" y="75616"/>
                      <a:pt x="39895" y="74866"/>
                      <a:pt x="40824" y="76438"/>
                    </a:cubicBezTo>
                    <a:cubicBezTo>
                      <a:pt x="41324" y="77223"/>
                      <a:pt x="42395" y="76545"/>
                      <a:pt x="42252" y="77473"/>
                    </a:cubicBezTo>
                    <a:cubicBezTo>
                      <a:pt x="41681" y="77616"/>
                      <a:pt x="40966" y="77831"/>
                      <a:pt x="40288" y="78009"/>
                    </a:cubicBezTo>
                    <a:cubicBezTo>
                      <a:pt x="39573" y="77938"/>
                      <a:pt x="39145" y="78081"/>
                      <a:pt x="38752" y="78045"/>
                    </a:cubicBezTo>
                    <a:cubicBezTo>
                      <a:pt x="39466" y="79045"/>
                      <a:pt x="39216" y="79081"/>
                      <a:pt x="39145" y="79402"/>
                    </a:cubicBezTo>
                    <a:lnTo>
                      <a:pt x="38645" y="78473"/>
                    </a:lnTo>
                    <a:cubicBezTo>
                      <a:pt x="38538" y="80224"/>
                      <a:pt x="37609" y="76509"/>
                      <a:pt x="37395" y="77723"/>
                    </a:cubicBezTo>
                    <a:lnTo>
                      <a:pt x="37252" y="77009"/>
                    </a:lnTo>
                    <a:cubicBezTo>
                      <a:pt x="37395" y="77723"/>
                      <a:pt x="37502" y="78438"/>
                      <a:pt x="37573" y="79188"/>
                    </a:cubicBezTo>
                    <a:cubicBezTo>
                      <a:pt x="37002" y="81545"/>
                      <a:pt x="36966" y="77081"/>
                      <a:pt x="35966" y="79974"/>
                    </a:cubicBezTo>
                    <a:cubicBezTo>
                      <a:pt x="36466" y="79795"/>
                      <a:pt x="36252" y="82260"/>
                      <a:pt x="35502" y="81831"/>
                    </a:cubicBezTo>
                    <a:lnTo>
                      <a:pt x="35716" y="80831"/>
                    </a:lnTo>
                    <a:cubicBezTo>
                      <a:pt x="35323" y="81045"/>
                      <a:pt x="35216" y="81510"/>
                      <a:pt x="34859" y="81260"/>
                    </a:cubicBezTo>
                    <a:cubicBezTo>
                      <a:pt x="35216" y="80760"/>
                      <a:pt x="35144" y="79831"/>
                      <a:pt x="34394" y="79902"/>
                    </a:cubicBezTo>
                    <a:lnTo>
                      <a:pt x="35037" y="78724"/>
                    </a:lnTo>
                    <a:lnTo>
                      <a:pt x="33394" y="80402"/>
                    </a:lnTo>
                    <a:cubicBezTo>
                      <a:pt x="32501" y="79188"/>
                      <a:pt x="30608" y="80188"/>
                      <a:pt x="30644" y="78688"/>
                    </a:cubicBezTo>
                    <a:cubicBezTo>
                      <a:pt x="30537" y="78688"/>
                      <a:pt x="29179" y="77509"/>
                      <a:pt x="28215" y="78759"/>
                    </a:cubicBezTo>
                    <a:cubicBezTo>
                      <a:pt x="28858" y="78009"/>
                      <a:pt x="28358" y="77295"/>
                      <a:pt x="29072" y="76402"/>
                    </a:cubicBezTo>
                    <a:cubicBezTo>
                      <a:pt x="28322" y="77259"/>
                      <a:pt x="26858" y="77438"/>
                      <a:pt x="27429" y="76295"/>
                    </a:cubicBezTo>
                    <a:lnTo>
                      <a:pt x="27572" y="76223"/>
                    </a:lnTo>
                    <a:cubicBezTo>
                      <a:pt x="27822" y="74902"/>
                      <a:pt x="24964" y="75723"/>
                      <a:pt x="25679" y="73437"/>
                    </a:cubicBezTo>
                    <a:cubicBezTo>
                      <a:pt x="24536" y="73901"/>
                      <a:pt x="24929" y="72723"/>
                      <a:pt x="23500" y="73366"/>
                    </a:cubicBezTo>
                    <a:cubicBezTo>
                      <a:pt x="21428" y="71401"/>
                      <a:pt x="25929" y="68829"/>
                      <a:pt x="21107" y="68222"/>
                    </a:cubicBezTo>
                    <a:cubicBezTo>
                      <a:pt x="20750" y="66972"/>
                      <a:pt x="22178" y="66686"/>
                      <a:pt x="22393" y="66043"/>
                    </a:cubicBezTo>
                    <a:lnTo>
                      <a:pt x="22643" y="66329"/>
                    </a:lnTo>
                    <a:cubicBezTo>
                      <a:pt x="22214" y="64043"/>
                      <a:pt x="22178" y="63007"/>
                      <a:pt x="22286" y="61114"/>
                    </a:cubicBezTo>
                    <a:cubicBezTo>
                      <a:pt x="21821" y="60114"/>
                      <a:pt x="19607" y="59935"/>
                      <a:pt x="20142" y="58185"/>
                    </a:cubicBezTo>
                    <a:cubicBezTo>
                      <a:pt x="21035" y="58757"/>
                      <a:pt x="20857" y="58042"/>
                      <a:pt x="20857" y="57364"/>
                    </a:cubicBezTo>
                    <a:cubicBezTo>
                      <a:pt x="21000" y="57792"/>
                      <a:pt x="21321" y="57935"/>
                      <a:pt x="21928" y="57042"/>
                    </a:cubicBezTo>
                    <a:cubicBezTo>
                      <a:pt x="21643" y="56935"/>
                      <a:pt x="21500" y="56721"/>
                      <a:pt x="21357" y="56542"/>
                    </a:cubicBezTo>
                    <a:cubicBezTo>
                      <a:pt x="21428" y="56542"/>
                      <a:pt x="21464" y="56506"/>
                      <a:pt x="21571" y="56506"/>
                    </a:cubicBezTo>
                    <a:cubicBezTo>
                      <a:pt x="21250" y="55399"/>
                      <a:pt x="21000" y="55578"/>
                      <a:pt x="20857" y="56114"/>
                    </a:cubicBezTo>
                    <a:cubicBezTo>
                      <a:pt x="20714" y="56078"/>
                      <a:pt x="20535" y="56114"/>
                      <a:pt x="20285" y="56292"/>
                    </a:cubicBezTo>
                    <a:cubicBezTo>
                      <a:pt x="21428" y="55149"/>
                      <a:pt x="20214" y="53078"/>
                      <a:pt x="21714" y="52970"/>
                    </a:cubicBezTo>
                    <a:cubicBezTo>
                      <a:pt x="21357" y="49649"/>
                      <a:pt x="19785" y="47255"/>
                      <a:pt x="19214" y="44469"/>
                    </a:cubicBezTo>
                    <a:cubicBezTo>
                      <a:pt x="20000" y="44148"/>
                      <a:pt x="20678" y="44826"/>
                      <a:pt x="21000" y="45612"/>
                    </a:cubicBezTo>
                    <a:lnTo>
                      <a:pt x="20714" y="43648"/>
                    </a:lnTo>
                    <a:cubicBezTo>
                      <a:pt x="21857" y="43683"/>
                      <a:pt x="21357" y="44791"/>
                      <a:pt x="21571" y="45398"/>
                    </a:cubicBezTo>
                    <a:cubicBezTo>
                      <a:pt x="23393" y="43005"/>
                      <a:pt x="19785" y="40719"/>
                      <a:pt x="21393" y="37683"/>
                    </a:cubicBezTo>
                    <a:lnTo>
                      <a:pt x="20500" y="37075"/>
                    </a:lnTo>
                    <a:lnTo>
                      <a:pt x="20643" y="36897"/>
                    </a:lnTo>
                    <a:cubicBezTo>
                      <a:pt x="20178" y="36933"/>
                      <a:pt x="19500" y="36290"/>
                      <a:pt x="19321" y="35861"/>
                    </a:cubicBezTo>
                    <a:cubicBezTo>
                      <a:pt x="20285" y="35397"/>
                      <a:pt x="21571" y="35790"/>
                      <a:pt x="21428" y="34289"/>
                    </a:cubicBezTo>
                    <a:cubicBezTo>
                      <a:pt x="22286" y="33039"/>
                      <a:pt x="20643" y="31003"/>
                      <a:pt x="19928" y="29610"/>
                    </a:cubicBezTo>
                    <a:cubicBezTo>
                      <a:pt x="19857" y="30432"/>
                      <a:pt x="19285" y="30253"/>
                      <a:pt x="18928" y="29932"/>
                    </a:cubicBezTo>
                    <a:cubicBezTo>
                      <a:pt x="18785" y="29253"/>
                      <a:pt x="19714" y="28682"/>
                      <a:pt x="19214" y="28217"/>
                    </a:cubicBezTo>
                    <a:lnTo>
                      <a:pt x="20500" y="27967"/>
                    </a:lnTo>
                    <a:cubicBezTo>
                      <a:pt x="19321" y="28432"/>
                      <a:pt x="18892" y="26360"/>
                      <a:pt x="18321" y="26181"/>
                    </a:cubicBezTo>
                    <a:cubicBezTo>
                      <a:pt x="19214" y="25610"/>
                      <a:pt x="19321" y="27110"/>
                      <a:pt x="20071" y="27181"/>
                    </a:cubicBezTo>
                    <a:cubicBezTo>
                      <a:pt x="19500" y="24431"/>
                      <a:pt x="19785" y="25824"/>
                      <a:pt x="19178" y="23074"/>
                    </a:cubicBezTo>
                    <a:cubicBezTo>
                      <a:pt x="17928" y="21824"/>
                      <a:pt x="17999" y="23538"/>
                      <a:pt x="16749" y="23074"/>
                    </a:cubicBezTo>
                    <a:cubicBezTo>
                      <a:pt x="16285" y="21859"/>
                      <a:pt x="15142" y="20788"/>
                      <a:pt x="15678" y="19216"/>
                    </a:cubicBezTo>
                    <a:lnTo>
                      <a:pt x="14606" y="19859"/>
                    </a:lnTo>
                    <a:cubicBezTo>
                      <a:pt x="13284" y="17680"/>
                      <a:pt x="13213" y="16216"/>
                      <a:pt x="14142" y="14466"/>
                    </a:cubicBezTo>
                    <a:cubicBezTo>
                      <a:pt x="8320" y="6357"/>
                      <a:pt x="5569" y="4714"/>
                      <a:pt x="3390" y="6215"/>
                    </a:cubicBezTo>
                    <a:cubicBezTo>
                      <a:pt x="1319" y="7715"/>
                      <a:pt x="747" y="12001"/>
                      <a:pt x="747" y="12001"/>
                    </a:cubicBezTo>
                    <a:cubicBezTo>
                      <a:pt x="-789" y="20431"/>
                      <a:pt x="3676" y="23610"/>
                      <a:pt x="5676" y="311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4" name="Graphic 511">
              <a:extLst>
                <a:ext uri="{FF2B5EF4-FFF2-40B4-BE49-F238E27FC236}">
                  <a16:creationId xmlns:a16="http://schemas.microsoft.com/office/drawing/2014/main" id="{4067E2F9-74BE-D44B-BB5F-CFD55D01B86C}"/>
                </a:ext>
              </a:extLst>
            </p:cNvPr>
            <p:cNvGrpSpPr/>
            <p:nvPr/>
          </p:nvGrpSpPr>
          <p:grpSpPr>
            <a:xfrm>
              <a:off x="6787145" y="1480502"/>
              <a:ext cx="60997" cy="90397"/>
              <a:chOff x="6787145" y="1480502"/>
              <a:chExt cx="60997" cy="90397"/>
            </a:xfrm>
            <a:grpFill/>
          </p:grpSpPr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74AD6B12-3E66-6946-B7B6-E736A8B21A2A}"/>
                  </a:ext>
                </a:extLst>
              </p:cNvPr>
              <p:cNvSpPr/>
              <p:nvPr/>
            </p:nvSpPr>
            <p:spPr>
              <a:xfrm>
                <a:off x="6814220" y="1510617"/>
                <a:ext cx="678" cy="244"/>
              </a:xfrm>
              <a:custGeom>
                <a:avLst/>
                <a:gdLst>
                  <a:gd name="connsiteX0" fmla="*/ 679 w 678"/>
                  <a:gd name="connsiteY0" fmla="*/ 0 h 244"/>
                  <a:gd name="connsiteX1" fmla="*/ 0 w 678"/>
                  <a:gd name="connsiteY1" fmla="*/ 179 h 244"/>
                  <a:gd name="connsiteX2" fmla="*/ 679 w 678"/>
                  <a:gd name="connsiteY2" fmla="*/ 0 h 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8" h="244">
                    <a:moveTo>
                      <a:pt x="679" y="0"/>
                    </a:moveTo>
                    <a:lnTo>
                      <a:pt x="0" y="179"/>
                    </a:lnTo>
                    <a:cubicBezTo>
                      <a:pt x="214" y="286"/>
                      <a:pt x="429" y="286"/>
                      <a:pt x="6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9DE2C5E7-E85B-AF46-8C04-5110D38217CB}"/>
                  </a:ext>
                </a:extLst>
              </p:cNvPr>
              <p:cNvSpPr/>
              <p:nvPr/>
            </p:nvSpPr>
            <p:spPr>
              <a:xfrm>
                <a:off x="6830472" y="1523797"/>
                <a:ext cx="142" cy="3571"/>
              </a:xfrm>
              <a:custGeom>
                <a:avLst/>
                <a:gdLst>
                  <a:gd name="connsiteX0" fmla="*/ 143 w 142"/>
                  <a:gd name="connsiteY0" fmla="*/ 0 h 3571"/>
                  <a:gd name="connsiteX1" fmla="*/ 0 w 142"/>
                  <a:gd name="connsiteY1" fmla="*/ 0 h 3571"/>
                  <a:gd name="connsiteX2" fmla="*/ 143 w 142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71">
                    <a:moveTo>
                      <a:pt x="143" y="0"/>
                    </a:moveTo>
                    <a:lnTo>
                      <a:pt x="0" y="0"/>
                    </a:lnTo>
                    <a:cubicBezTo>
                      <a:pt x="71" y="0"/>
                      <a:pt x="143" y="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6669B494-D009-1948-8679-73054C8B9769}"/>
                  </a:ext>
                </a:extLst>
              </p:cNvPr>
              <p:cNvSpPr/>
              <p:nvPr/>
            </p:nvSpPr>
            <p:spPr>
              <a:xfrm>
                <a:off x="6791431" y="1520654"/>
                <a:ext cx="71" cy="214"/>
              </a:xfrm>
              <a:custGeom>
                <a:avLst/>
                <a:gdLst>
                  <a:gd name="connsiteX0" fmla="*/ 71 w 71"/>
                  <a:gd name="connsiteY0" fmla="*/ 214 h 214"/>
                  <a:gd name="connsiteX1" fmla="*/ 71 w 71"/>
                  <a:gd name="connsiteY1" fmla="*/ 179 h 214"/>
                  <a:gd name="connsiteX2" fmla="*/ 0 w 71"/>
                  <a:gd name="connsiteY2" fmla="*/ 0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214">
                    <a:moveTo>
                      <a:pt x="71" y="214"/>
                    </a:moveTo>
                    <a:lnTo>
                      <a:pt x="71" y="1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9E984FF1-9ED5-7C4F-8911-054411417341}"/>
                  </a:ext>
                </a:extLst>
              </p:cNvPr>
              <p:cNvSpPr/>
              <p:nvPr/>
            </p:nvSpPr>
            <p:spPr>
              <a:xfrm>
                <a:off x="6787145" y="1480502"/>
                <a:ext cx="60997" cy="90397"/>
              </a:xfrm>
              <a:custGeom>
                <a:avLst/>
                <a:gdLst>
                  <a:gd name="connsiteX0" fmla="*/ 17609 w 60997"/>
                  <a:gd name="connsiteY0" fmla="*/ 17399 h 90397"/>
                  <a:gd name="connsiteX1" fmla="*/ 8322 w 60997"/>
                  <a:gd name="connsiteY1" fmla="*/ 30365 h 90397"/>
                  <a:gd name="connsiteX2" fmla="*/ 4358 w 60997"/>
                  <a:gd name="connsiteY2" fmla="*/ 40331 h 90397"/>
                  <a:gd name="connsiteX3" fmla="*/ 3393 w 60997"/>
                  <a:gd name="connsiteY3" fmla="*/ 47046 h 90397"/>
                  <a:gd name="connsiteX4" fmla="*/ 2215 w 60997"/>
                  <a:gd name="connsiteY4" fmla="*/ 47474 h 90397"/>
                  <a:gd name="connsiteX5" fmla="*/ 1822 w 60997"/>
                  <a:gd name="connsiteY5" fmla="*/ 49689 h 90397"/>
                  <a:gd name="connsiteX6" fmla="*/ 1572 w 60997"/>
                  <a:gd name="connsiteY6" fmla="*/ 49546 h 90397"/>
                  <a:gd name="connsiteX7" fmla="*/ 1464 w 60997"/>
                  <a:gd name="connsiteY7" fmla="*/ 52439 h 90397"/>
                  <a:gd name="connsiteX8" fmla="*/ 1179 w 60997"/>
                  <a:gd name="connsiteY8" fmla="*/ 52332 h 90397"/>
                  <a:gd name="connsiteX9" fmla="*/ 964 w 60997"/>
                  <a:gd name="connsiteY9" fmla="*/ 53618 h 90397"/>
                  <a:gd name="connsiteX10" fmla="*/ 607 w 60997"/>
                  <a:gd name="connsiteY10" fmla="*/ 53297 h 90397"/>
                  <a:gd name="connsiteX11" fmla="*/ 0 w 60997"/>
                  <a:gd name="connsiteY11" fmla="*/ 59012 h 90397"/>
                  <a:gd name="connsiteX12" fmla="*/ 1214 w 60997"/>
                  <a:gd name="connsiteY12" fmla="*/ 59047 h 90397"/>
                  <a:gd name="connsiteX13" fmla="*/ 500 w 60997"/>
                  <a:gd name="connsiteY13" fmla="*/ 68156 h 90397"/>
                  <a:gd name="connsiteX14" fmla="*/ 214 w 60997"/>
                  <a:gd name="connsiteY14" fmla="*/ 68120 h 90397"/>
                  <a:gd name="connsiteX15" fmla="*/ 2250 w 60997"/>
                  <a:gd name="connsiteY15" fmla="*/ 74656 h 90397"/>
                  <a:gd name="connsiteX16" fmla="*/ 6322 w 60997"/>
                  <a:gd name="connsiteY16" fmla="*/ 80836 h 90397"/>
                  <a:gd name="connsiteX17" fmla="*/ 5786 w 60997"/>
                  <a:gd name="connsiteY17" fmla="*/ 81621 h 90397"/>
                  <a:gd name="connsiteX18" fmla="*/ 11716 w 60997"/>
                  <a:gd name="connsiteY18" fmla="*/ 82943 h 90397"/>
                  <a:gd name="connsiteX19" fmla="*/ 12180 w 60997"/>
                  <a:gd name="connsiteY19" fmla="*/ 85265 h 90397"/>
                  <a:gd name="connsiteX20" fmla="*/ 15359 w 60997"/>
                  <a:gd name="connsiteY20" fmla="*/ 85158 h 90397"/>
                  <a:gd name="connsiteX21" fmla="*/ 14645 w 60997"/>
                  <a:gd name="connsiteY21" fmla="*/ 85265 h 90397"/>
                  <a:gd name="connsiteX22" fmla="*/ 18074 w 60997"/>
                  <a:gd name="connsiteY22" fmla="*/ 86265 h 90397"/>
                  <a:gd name="connsiteX23" fmla="*/ 18109 w 60997"/>
                  <a:gd name="connsiteY23" fmla="*/ 84193 h 90397"/>
                  <a:gd name="connsiteX24" fmla="*/ 19574 w 60997"/>
                  <a:gd name="connsiteY24" fmla="*/ 86658 h 90397"/>
                  <a:gd name="connsiteX25" fmla="*/ 20002 w 60997"/>
                  <a:gd name="connsiteY25" fmla="*/ 85086 h 90397"/>
                  <a:gd name="connsiteX26" fmla="*/ 25467 w 60997"/>
                  <a:gd name="connsiteY26" fmla="*/ 90158 h 90397"/>
                  <a:gd name="connsiteX27" fmla="*/ 41898 w 60997"/>
                  <a:gd name="connsiteY27" fmla="*/ 85515 h 90397"/>
                  <a:gd name="connsiteX28" fmla="*/ 53328 w 60997"/>
                  <a:gd name="connsiteY28" fmla="*/ 75121 h 90397"/>
                  <a:gd name="connsiteX29" fmla="*/ 54578 w 60997"/>
                  <a:gd name="connsiteY29" fmla="*/ 75442 h 90397"/>
                  <a:gd name="connsiteX30" fmla="*/ 55221 w 60997"/>
                  <a:gd name="connsiteY30" fmla="*/ 72335 h 90397"/>
                  <a:gd name="connsiteX31" fmla="*/ 54971 w 60997"/>
                  <a:gd name="connsiteY31" fmla="*/ 70977 h 90397"/>
                  <a:gd name="connsiteX32" fmla="*/ 56114 w 60997"/>
                  <a:gd name="connsiteY32" fmla="*/ 71084 h 90397"/>
                  <a:gd name="connsiteX33" fmla="*/ 56186 w 60997"/>
                  <a:gd name="connsiteY33" fmla="*/ 69191 h 90397"/>
                  <a:gd name="connsiteX34" fmla="*/ 57614 w 60997"/>
                  <a:gd name="connsiteY34" fmla="*/ 68620 h 90397"/>
                  <a:gd name="connsiteX35" fmla="*/ 59686 w 60997"/>
                  <a:gd name="connsiteY35" fmla="*/ 57297 h 90397"/>
                  <a:gd name="connsiteX36" fmla="*/ 60472 w 60997"/>
                  <a:gd name="connsiteY36" fmla="*/ 47260 h 90397"/>
                  <a:gd name="connsiteX37" fmla="*/ 55114 w 60997"/>
                  <a:gd name="connsiteY37" fmla="*/ 37259 h 90397"/>
                  <a:gd name="connsiteX38" fmla="*/ 41612 w 60997"/>
                  <a:gd name="connsiteY38" fmla="*/ 20757 h 90397"/>
                  <a:gd name="connsiteX39" fmla="*/ 40791 w 60997"/>
                  <a:gd name="connsiteY39" fmla="*/ 20650 h 90397"/>
                  <a:gd name="connsiteX40" fmla="*/ 38040 w 60997"/>
                  <a:gd name="connsiteY40" fmla="*/ 16970 h 90397"/>
                  <a:gd name="connsiteX41" fmla="*/ 34790 w 60997"/>
                  <a:gd name="connsiteY41" fmla="*/ 10363 h 90397"/>
                  <a:gd name="connsiteX42" fmla="*/ 30575 w 60997"/>
                  <a:gd name="connsiteY42" fmla="*/ 7291 h 90397"/>
                  <a:gd name="connsiteX43" fmla="*/ 22717 w 60997"/>
                  <a:gd name="connsiteY43" fmla="*/ 16470 h 90397"/>
                  <a:gd name="connsiteX44" fmla="*/ 22288 w 60997"/>
                  <a:gd name="connsiteY44" fmla="*/ 16363 h 90397"/>
                  <a:gd name="connsiteX45" fmla="*/ 27003 w 60997"/>
                  <a:gd name="connsiteY45" fmla="*/ 25257 h 90397"/>
                  <a:gd name="connsiteX46" fmla="*/ 28718 w 60997"/>
                  <a:gd name="connsiteY46" fmla="*/ 29043 h 90397"/>
                  <a:gd name="connsiteX47" fmla="*/ 28504 w 60997"/>
                  <a:gd name="connsiteY47" fmla="*/ 29115 h 90397"/>
                  <a:gd name="connsiteX48" fmla="*/ 33004 w 60997"/>
                  <a:gd name="connsiteY48" fmla="*/ 33651 h 90397"/>
                  <a:gd name="connsiteX49" fmla="*/ 31968 w 60997"/>
                  <a:gd name="connsiteY49" fmla="*/ 33866 h 90397"/>
                  <a:gd name="connsiteX50" fmla="*/ 34147 w 60997"/>
                  <a:gd name="connsiteY50" fmla="*/ 36759 h 90397"/>
                  <a:gd name="connsiteX51" fmla="*/ 41970 w 60997"/>
                  <a:gd name="connsiteY51" fmla="*/ 41724 h 90397"/>
                  <a:gd name="connsiteX52" fmla="*/ 41612 w 60997"/>
                  <a:gd name="connsiteY52" fmla="*/ 41902 h 90397"/>
                  <a:gd name="connsiteX53" fmla="*/ 43720 w 60997"/>
                  <a:gd name="connsiteY53" fmla="*/ 43045 h 90397"/>
                  <a:gd name="connsiteX54" fmla="*/ 43470 w 60997"/>
                  <a:gd name="connsiteY54" fmla="*/ 43331 h 90397"/>
                  <a:gd name="connsiteX55" fmla="*/ 45827 w 60997"/>
                  <a:gd name="connsiteY55" fmla="*/ 46010 h 90397"/>
                  <a:gd name="connsiteX56" fmla="*/ 44970 w 60997"/>
                  <a:gd name="connsiteY56" fmla="*/ 46367 h 90397"/>
                  <a:gd name="connsiteX57" fmla="*/ 45684 w 60997"/>
                  <a:gd name="connsiteY57" fmla="*/ 48010 h 90397"/>
                  <a:gd name="connsiteX58" fmla="*/ 45720 w 60997"/>
                  <a:gd name="connsiteY58" fmla="*/ 47296 h 90397"/>
                  <a:gd name="connsiteX59" fmla="*/ 46256 w 60997"/>
                  <a:gd name="connsiteY59" fmla="*/ 50082 h 90397"/>
                  <a:gd name="connsiteX60" fmla="*/ 50399 w 60997"/>
                  <a:gd name="connsiteY60" fmla="*/ 54725 h 90397"/>
                  <a:gd name="connsiteX61" fmla="*/ 49328 w 60997"/>
                  <a:gd name="connsiteY61" fmla="*/ 55118 h 90397"/>
                  <a:gd name="connsiteX62" fmla="*/ 47470 w 60997"/>
                  <a:gd name="connsiteY62" fmla="*/ 54725 h 90397"/>
                  <a:gd name="connsiteX63" fmla="*/ 46577 w 60997"/>
                  <a:gd name="connsiteY63" fmla="*/ 57761 h 90397"/>
                  <a:gd name="connsiteX64" fmla="*/ 45541 w 60997"/>
                  <a:gd name="connsiteY64" fmla="*/ 57618 h 90397"/>
                  <a:gd name="connsiteX65" fmla="*/ 44863 w 60997"/>
                  <a:gd name="connsiteY65" fmla="*/ 61940 h 90397"/>
                  <a:gd name="connsiteX66" fmla="*/ 42755 w 60997"/>
                  <a:gd name="connsiteY66" fmla="*/ 64262 h 90397"/>
                  <a:gd name="connsiteX67" fmla="*/ 41184 w 60997"/>
                  <a:gd name="connsiteY67" fmla="*/ 64226 h 90397"/>
                  <a:gd name="connsiteX68" fmla="*/ 41505 w 60997"/>
                  <a:gd name="connsiteY68" fmla="*/ 65905 h 90397"/>
                  <a:gd name="connsiteX69" fmla="*/ 39898 w 60997"/>
                  <a:gd name="connsiteY69" fmla="*/ 65548 h 90397"/>
                  <a:gd name="connsiteX70" fmla="*/ 36255 w 60997"/>
                  <a:gd name="connsiteY70" fmla="*/ 69549 h 90397"/>
                  <a:gd name="connsiteX71" fmla="*/ 36147 w 60997"/>
                  <a:gd name="connsiteY71" fmla="*/ 72227 h 90397"/>
                  <a:gd name="connsiteX72" fmla="*/ 34433 w 60997"/>
                  <a:gd name="connsiteY72" fmla="*/ 71263 h 90397"/>
                  <a:gd name="connsiteX73" fmla="*/ 34754 w 60997"/>
                  <a:gd name="connsiteY73" fmla="*/ 71299 h 90397"/>
                  <a:gd name="connsiteX74" fmla="*/ 34290 w 60997"/>
                  <a:gd name="connsiteY74" fmla="*/ 70406 h 90397"/>
                  <a:gd name="connsiteX75" fmla="*/ 32218 w 60997"/>
                  <a:gd name="connsiteY75" fmla="*/ 72335 h 90397"/>
                  <a:gd name="connsiteX76" fmla="*/ 32968 w 60997"/>
                  <a:gd name="connsiteY76" fmla="*/ 73049 h 90397"/>
                  <a:gd name="connsiteX77" fmla="*/ 32040 w 60997"/>
                  <a:gd name="connsiteY77" fmla="*/ 73299 h 90397"/>
                  <a:gd name="connsiteX78" fmla="*/ 31933 w 60997"/>
                  <a:gd name="connsiteY78" fmla="*/ 72406 h 90397"/>
                  <a:gd name="connsiteX79" fmla="*/ 30575 w 60997"/>
                  <a:gd name="connsiteY79" fmla="*/ 72227 h 90397"/>
                  <a:gd name="connsiteX80" fmla="*/ 30968 w 60997"/>
                  <a:gd name="connsiteY80" fmla="*/ 73228 h 90397"/>
                  <a:gd name="connsiteX81" fmla="*/ 29254 w 60997"/>
                  <a:gd name="connsiteY81" fmla="*/ 72620 h 90397"/>
                  <a:gd name="connsiteX82" fmla="*/ 29325 w 60997"/>
                  <a:gd name="connsiteY82" fmla="*/ 74406 h 90397"/>
                  <a:gd name="connsiteX83" fmla="*/ 25682 w 60997"/>
                  <a:gd name="connsiteY83" fmla="*/ 72013 h 90397"/>
                  <a:gd name="connsiteX84" fmla="*/ 24753 w 60997"/>
                  <a:gd name="connsiteY84" fmla="*/ 73263 h 90397"/>
                  <a:gd name="connsiteX85" fmla="*/ 24932 w 60997"/>
                  <a:gd name="connsiteY85" fmla="*/ 72227 h 90397"/>
                  <a:gd name="connsiteX86" fmla="*/ 23431 w 60997"/>
                  <a:gd name="connsiteY86" fmla="*/ 70656 h 90397"/>
                  <a:gd name="connsiteX87" fmla="*/ 23753 w 60997"/>
                  <a:gd name="connsiteY87" fmla="*/ 70013 h 90397"/>
                  <a:gd name="connsiteX88" fmla="*/ 22717 w 60997"/>
                  <a:gd name="connsiteY88" fmla="*/ 71977 h 90397"/>
                  <a:gd name="connsiteX89" fmla="*/ 20753 w 60997"/>
                  <a:gd name="connsiteY89" fmla="*/ 71870 h 90397"/>
                  <a:gd name="connsiteX90" fmla="*/ 19502 w 60997"/>
                  <a:gd name="connsiteY90" fmla="*/ 73299 h 90397"/>
                  <a:gd name="connsiteX91" fmla="*/ 20110 w 60997"/>
                  <a:gd name="connsiteY91" fmla="*/ 72513 h 90397"/>
                  <a:gd name="connsiteX92" fmla="*/ 19395 w 60997"/>
                  <a:gd name="connsiteY92" fmla="*/ 72513 h 90397"/>
                  <a:gd name="connsiteX93" fmla="*/ 19860 w 60997"/>
                  <a:gd name="connsiteY93" fmla="*/ 71263 h 90397"/>
                  <a:gd name="connsiteX94" fmla="*/ 20788 w 60997"/>
                  <a:gd name="connsiteY94" fmla="*/ 70370 h 90397"/>
                  <a:gd name="connsiteX95" fmla="*/ 19074 w 60997"/>
                  <a:gd name="connsiteY95" fmla="*/ 71442 h 90397"/>
                  <a:gd name="connsiteX96" fmla="*/ 18931 w 60997"/>
                  <a:gd name="connsiteY96" fmla="*/ 69584 h 90397"/>
                  <a:gd name="connsiteX97" fmla="*/ 17538 w 60997"/>
                  <a:gd name="connsiteY97" fmla="*/ 68870 h 90397"/>
                  <a:gd name="connsiteX98" fmla="*/ 19788 w 60997"/>
                  <a:gd name="connsiteY98" fmla="*/ 67798 h 90397"/>
                  <a:gd name="connsiteX99" fmla="*/ 18681 w 60997"/>
                  <a:gd name="connsiteY99" fmla="*/ 66512 h 90397"/>
                  <a:gd name="connsiteX100" fmla="*/ 18824 w 60997"/>
                  <a:gd name="connsiteY100" fmla="*/ 66584 h 90397"/>
                  <a:gd name="connsiteX101" fmla="*/ 18752 w 60997"/>
                  <a:gd name="connsiteY101" fmla="*/ 61548 h 90397"/>
                  <a:gd name="connsiteX102" fmla="*/ 16788 w 60997"/>
                  <a:gd name="connsiteY102" fmla="*/ 60476 h 90397"/>
                  <a:gd name="connsiteX103" fmla="*/ 16431 w 60997"/>
                  <a:gd name="connsiteY103" fmla="*/ 54940 h 90397"/>
                  <a:gd name="connsiteX104" fmla="*/ 18324 w 60997"/>
                  <a:gd name="connsiteY104" fmla="*/ 53475 h 90397"/>
                  <a:gd name="connsiteX105" fmla="*/ 18467 w 60997"/>
                  <a:gd name="connsiteY105" fmla="*/ 53797 h 90397"/>
                  <a:gd name="connsiteX106" fmla="*/ 19645 w 60997"/>
                  <a:gd name="connsiteY106" fmla="*/ 49510 h 90397"/>
                  <a:gd name="connsiteX107" fmla="*/ 18574 w 60997"/>
                  <a:gd name="connsiteY107" fmla="*/ 46438 h 90397"/>
                  <a:gd name="connsiteX108" fmla="*/ 19502 w 60997"/>
                  <a:gd name="connsiteY108" fmla="*/ 46081 h 90397"/>
                  <a:gd name="connsiteX109" fmla="*/ 20574 w 60997"/>
                  <a:gd name="connsiteY109" fmla="*/ 46260 h 90397"/>
                  <a:gd name="connsiteX110" fmla="*/ 20217 w 60997"/>
                  <a:gd name="connsiteY110" fmla="*/ 45653 h 90397"/>
                  <a:gd name="connsiteX111" fmla="*/ 20431 w 60997"/>
                  <a:gd name="connsiteY111" fmla="*/ 45724 h 90397"/>
                  <a:gd name="connsiteX112" fmla="*/ 19931 w 60997"/>
                  <a:gd name="connsiteY112" fmla="*/ 45117 h 90397"/>
                  <a:gd name="connsiteX113" fmla="*/ 19360 w 60997"/>
                  <a:gd name="connsiteY113" fmla="*/ 45045 h 90397"/>
                  <a:gd name="connsiteX114" fmla="*/ 21824 w 60997"/>
                  <a:gd name="connsiteY114" fmla="*/ 43045 h 90397"/>
                  <a:gd name="connsiteX115" fmla="*/ 22824 w 60997"/>
                  <a:gd name="connsiteY115" fmla="*/ 35366 h 90397"/>
                  <a:gd name="connsiteX116" fmla="*/ 23932 w 60997"/>
                  <a:gd name="connsiteY116" fmla="*/ 37080 h 90397"/>
                  <a:gd name="connsiteX117" fmla="*/ 24467 w 60997"/>
                  <a:gd name="connsiteY117" fmla="*/ 35437 h 90397"/>
                  <a:gd name="connsiteX118" fmla="*/ 24539 w 60997"/>
                  <a:gd name="connsiteY118" fmla="*/ 37187 h 90397"/>
                  <a:gd name="connsiteX119" fmla="*/ 27503 w 60997"/>
                  <a:gd name="connsiteY119" fmla="*/ 31330 h 90397"/>
                  <a:gd name="connsiteX120" fmla="*/ 26968 w 60997"/>
                  <a:gd name="connsiteY120" fmla="*/ 30472 h 90397"/>
                  <a:gd name="connsiteX121" fmla="*/ 27146 w 60997"/>
                  <a:gd name="connsiteY121" fmla="*/ 30401 h 90397"/>
                  <a:gd name="connsiteX122" fmla="*/ 26468 w 60997"/>
                  <a:gd name="connsiteY122" fmla="*/ 29008 h 90397"/>
                  <a:gd name="connsiteX123" fmla="*/ 28968 w 60997"/>
                  <a:gd name="connsiteY123" fmla="*/ 29079 h 90397"/>
                  <a:gd name="connsiteX124" fmla="*/ 30039 w 60997"/>
                  <a:gd name="connsiteY124" fmla="*/ 25186 h 90397"/>
                  <a:gd name="connsiteX125" fmla="*/ 29039 w 60997"/>
                  <a:gd name="connsiteY125" fmla="*/ 24793 h 90397"/>
                  <a:gd name="connsiteX126" fmla="*/ 30218 w 60997"/>
                  <a:gd name="connsiteY126" fmla="*/ 23829 h 90397"/>
                  <a:gd name="connsiteX127" fmla="*/ 31397 w 60997"/>
                  <a:gd name="connsiteY127" fmla="*/ 24436 h 90397"/>
                  <a:gd name="connsiteX128" fmla="*/ 30682 w 60997"/>
                  <a:gd name="connsiteY128" fmla="*/ 21935 h 90397"/>
                  <a:gd name="connsiteX129" fmla="*/ 31504 w 60997"/>
                  <a:gd name="connsiteY129" fmla="*/ 23686 h 90397"/>
                  <a:gd name="connsiteX130" fmla="*/ 33183 w 60997"/>
                  <a:gd name="connsiteY130" fmla="*/ 20471 h 90397"/>
                  <a:gd name="connsiteX131" fmla="*/ 31325 w 60997"/>
                  <a:gd name="connsiteY131" fmla="*/ 18899 h 90397"/>
                  <a:gd name="connsiteX132" fmla="*/ 32826 w 60997"/>
                  <a:gd name="connsiteY132" fmla="*/ 15613 h 90397"/>
                  <a:gd name="connsiteX133" fmla="*/ 31611 w 60997"/>
                  <a:gd name="connsiteY133" fmla="*/ 15363 h 90397"/>
                  <a:gd name="connsiteX134" fmla="*/ 34469 w 60997"/>
                  <a:gd name="connsiteY134" fmla="*/ 11363 h 90397"/>
                  <a:gd name="connsiteX135" fmla="*/ 29254 w 60997"/>
                  <a:gd name="connsiteY135" fmla="*/ 4 h 90397"/>
                  <a:gd name="connsiteX136" fmla="*/ 24860 w 60997"/>
                  <a:gd name="connsiteY136" fmla="*/ 1933 h 90397"/>
                  <a:gd name="connsiteX137" fmla="*/ 17609 w 60997"/>
                  <a:gd name="connsiteY137" fmla="*/ 17399 h 90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</a:cxnLst>
                <a:rect l="l" t="t" r="r" b="b"/>
                <a:pathLst>
                  <a:path w="60997" h="90397">
                    <a:moveTo>
                      <a:pt x="17609" y="17399"/>
                    </a:moveTo>
                    <a:cubicBezTo>
                      <a:pt x="13716" y="22971"/>
                      <a:pt x="10823" y="23471"/>
                      <a:pt x="8322" y="30365"/>
                    </a:cubicBezTo>
                    <a:cubicBezTo>
                      <a:pt x="6572" y="33365"/>
                      <a:pt x="5465" y="37009"/>
                      <a:pt x="4358" y="40331"/>
                    </a:cubicBezTo>
                    <a:cubicBezTo>
                      <a:pt x="5358" y="42509"/>
                      <a:pt x="2643" y="44617"/>
                      <a:pt x="3393" y="47046"/>
                    </a:cubicBezTo>
                    <a:lnTo>
                      <a:pt x="2215" y="47474"/>
                    </a:lnTo>
                    <a:cubicBezTo>
                      <a:pt x="2465" y="48296"/>
                      <a:pt x="2572" y="49189"/>
                      <a:pt x="1822" y="49689"/>
                    </a:cubicBezTo>
                    <a:lnTo>
                      <a:pt x="1572" y="49546"/>
                    </a:lnTo>
                    <a:cubicBezTo>
                      <a:pt x="1965" y="50761"/>
                      <a:pt x="1250" y="51832"/>
                      <a:pt x="1464" y="52439"/>
                    </a:cubicBezTo>
                    <a:lnTo>
                      <a:pt x="1179" y="52332"/>
                    </a:lnTo>
                    <a:lnTo>
                      <a:pt x="964" y="53618"/>
                    </a:lnTo>
                    <a:lnTo>
                      <a:pt x="607" y="53297"/>
                    </a:lnTo>
                    <a:cubicBezTo>
                      <a:pt x="964" y="55368"/>
                      <a:pt x="571" y="57226"/>
                      <a:pt x="0" y="59012"/>
                    </a:cubicBezTo>
                    <a:lnTo>
                      <a:pt x="1214" y="59047"/>
                    </a:lnTo>
                    <a:cubicBezTo>
                      <a:pt x="-643" y="62762"/>
                      <a:pt x="1857" y="64298"/>
                      <a:pt x="500" y="68156"/>
                    </a:cubicBezTo>
                    <a:lnTo>
                      <a:pt x="214" y="68120"/>
                    </a:lnTo>
                    <a:cubicBezTo>
                      <a:pt x="2107" y="70441"/>
                      <a:pt x="2036" y="72335"/>
                      <a:pt x="2250" y="74656"/>
                    </a:cubicBezTo>
                    <a:cubicBezTo>
                      <a:pt x="2536" y="76871"/>
                      <a:pt x="3250" y="79514"/>
                      <a:pt x="6322" y="80836"/>
                    </a:cubicBezTo>
                    <a:cubicBezTo>
                      <a:pt x="5572" y="80514"/>
                      <a:pt x="6036" y="81479"/>
                      <a:pt x="5786" y="81621"/>
                    </a:cubicBezTo>
                    <a:cubicBezTo>
                      <a:pt x="7930" y="83479"/>
                      <a:pt x="10323" y="85015"/>
                      <a:pt x="11716" y="82943"/>
                    </a:cubicBezTo>
                    <a:cubicBezTo>
                      <a:pt x="13109" y="83908"/>
                      <a:pt x="12466" y="84336"/>
                      <a:pt x="12180" y="85265"/>
                    </a:cubicBezTo>
                    <a:cubicBezTo>
                      <a:pt x="12716" y="84443"/>
                      <a:pt x="14180" y="84693"/>
                      <a:pt x="15359" y="85158"/>
                    </a:cubicBezTo>
                    <a:lnTo>
                      <a:pt x="14645" y="85265"/>
                    </a:lnTo>
                    <a:cubicBezTo>
                      <a:pt x="15823" y="85693"/>
                      <a:pt x="16966" y="86086"/>
                      <a:pt x="18074" y="86265"/>
                    </a:cubicBezTo>
                    <a:lnTo>
                      <a:pt x="18109" y="84193"/>
                    </a:lnTo>
                    <a:cubicBezTo>
                      <a:pt x="19574" y="85229"/>
                      <a:pt x="17752" y="86622"/>
                      <a:pt x="19574" y="86658"/>
                    </a:cubicBezTo>
                    <a:lnTo>
                      <a:pt x="20002" y="85086"/>
                    </a:lnTo>
                    <a:cubicBezTo>
                      <a:pt x="22217" y="85979"/>
                      <a:pt x="22896" y="88694"/>
                      <a:pt x="25467" y="90158"/>
                    </a:cubicBezTo>
                    <a:cubicBezTo>
                      <a:pt x="31111" y="91158"/>
                      <a:pt x="37469" y="88908"/>
                      <a:pt x="41898" y="85515"/>
                    </a:cubicBezTo>
                    <a:cubicBezTo>
                      <a:pt x="46470" y="82157"/>
                      <a:pt x="49542" y="78264"/>
                      <a:pt x="53328" y="75121"/>
                    </a:cubicBezTo>
                    <a:lnTo>
                      <a:pt x="54578" y="75442"/>
                    </a:lnTo>
                    <a:cubicBezTo>
                      <a:pt x="56257" y="76192"/>
                      <a:pt x="53685" y="71835"/>
                      <a:pt x="55221" y="72335"/>
                    </a:cubicBezTo>
                    <a:lnTo>
                      <a:pt x="54971" y="70977"/>
                    </a:lnTo>
                    <a:cubicBezTo>
                      <a:pt x="55400" y="70870"/>
                      <a:pt x="56007" y="70406"/>
                      <a:pt x="56114" y="71084"/>
                    </a:cubicBezTo>
                    <a:cubicBezTo>
                      <a:pt x="56614" y="70192"/>
                      <a:pt x="56400" y="70049"/>
                      <a:pt x="56186" y="69191"/>
                    </a:cubicBezTo>
                    <a:lnTo>
                      <a:pt x="57614" y="68620"/>
                    </a:lnTo>
                    <a:cubicBezTo>
                      <a:pt x="59972" y="65119"/>
                      <a:pt x="58722" y="61262"/>
                      <a:pt x="59686" y="57297"/>
                    </a:cubicBezTo>
                    <a:cubicBezTo>
                      <a:pt x="61186" y="54975"/>
                      <a:pt x="61329" y="51082"/>
                      <a:pt x="60472" y="47260"/>
                    </a:cubicBezTo>
                    <a:cubicBezTo>
                      <a:pt x="59543" y="43224"/>
                      <a:pt x="57150" y="39402"/>
                      <a:pt x="55114" y="37259"/>
                    </a:cubicBezTo>
                    <a:cubicBezTo>
                      <a:pt x="48720" y="31937"/>
                      <a:pt x="47470" y="22757"/>
                      <a:pt x="41612" y="20757"/>
                    </a:cubicBezTo>
                    <a:cubicBezTo>
                      <a:pt x="41648" y="20435"/>
                      <a:pt x="40934" y="20507"/>
                      <a:pt x="40791" y="20650"/>
                    </a:cubicBezTo>
                    <a:cubicBezTo>
                      <a:pt x="39648" y="19328"/>
                      <a:pt x="38648" y="18042"/>
                      <a:pt x="38040" y="16970"/>
                    </a:cubicBezTo>
                    <a:cubicBezTo>
                      <a:pt x="37755" y="16578"/>
                      <a:pt x="36433" y="14577"/>
                      <a:pt x="34790" y="10363"/>
                    </a:cubicBezTo>
                    <a:cubicBezTo>
                      <a:pt x="33897" y="8469"/>
                      <a:pt x="32611" y="6934"/>
                      <a:pt x="30575" y="7291"/>
                    </a:cubicBezTo>
                    <a:cubicBezTo>
                      <a:pt x="28682" y="7862"/>
                      <a:pt x="25396" y="9255"/>
                      <a:pt x="22717" y="16470"/>
                    </a:cubicBezTo>
                    <a:lnTo>
                      <a:pt x="22288" y="16363"/>
                    </a:lnTo>
                    <a:cubicBezTo>
                      <a:pt x="22146" y="20828"/>
                      <a:pt x="23860" y="24257"/>
                      <a:pt x="27003" y="25257"/>
                    </a:cubicBezTo>
                    <a:cubicBezTo>
                      <a:pt x="25325" y="27079"/>
                      <a:pt x="28789" y="28008"/>
                      <a:pt x="28718" y="29043"/>
                    </a:cubicBezTo>
                    <a:lnTo>
                      <a:pt x="28504" y="29115"/>
                    </a:lnTo>
                    <a:cubicBezTo>
                      <a:pt x="31361" y="29544"/>
                      <a:pt x="30361" y="33365"/>
                      <a:pt x="33004" y="33651"/>
                    </a:cubicBezTo>
                    <a:cubicBezTo>
                      <a:pt x="32826" y="33723"/>
                      <a:pt x="32325" y="34187"/>
                      <a:pt x="31968" y="33866"/>
                    </a:cubicBezTo>
                    <a:cubicBezTo>
                      <a:pt x="33254" y="34723"/>
                      <a:pt x="35040" y="35651"/>
                      <a:pt x="34147" y="36759"/>
                    </a:cubicBezTo>
                    <a:cubicBezTo>
                      <a:pt x="37005" y="38866"/>
                      <a:pt x="39326" y="41974"/>
                      <a:pt x="41970" y="41724"/>
                    </a:cubicBezTo>
                    <a:lnTo>
                      <a:pt x="41612" y="41902"/>
                    </a:lnTo>
                    <a:cubicBezTo>
                      <a:pt x="43398" y="41652"/>
                      <a:pt x="42541" y="42688"/>
                      <a:pt x="43720" y="43045"/>
                    </a:cubicBezTo>
                    <a:cubicBezTo>
                      <a:pt x="43613" y="43188"/>
                      <a:pt x="43541" y="43295"/>
                      <a:pt x="43470" y="43331"/>
                    </a:cubicBezTo>
                    <a:cubicBezTo>
                      <a:pt x="45327" y="43331"/>
                      <a:pt x="45006" y="45545"/>
                      <a:pt x="45827" y="46010"/>
                    </a:cubicBezTo>
                    <a:lnTo>
                      <a:pt x="44970" y="46367"/>
                    </a:lnTo>
                    <a:cubicBezTo>
                      <a:pt x="45256" y="46867"/>
                      <a:pt x="45470" y="47439"/>
                      <a:pt x="45684" y="48010"/>
                    </a:cubicBezTo>
                    <a:lnTo>
                      <a:pt x="45720" y="47296"/>
                    </a:lnTo>
                    <a:cubicBezTo>
                      <a:pt x="48292" y="46974"/>
                      <a:pt x="44541" y="48939"/>
                      <a:pt x="46256" y="50082"/>
                    </a:cubicBezTo>
                    <a:cubicBezTo>
                      <a:pt x="46077" y="51332"/>
                      <a:pt x="51721" y="52939"/>
                      <a:pt x="50399" y="54725"/>
                    </a:cubicBezTo>
                    <a:cubicBezTo>
                      <a:pt x="51506" y="55618"/>
                      <a:pt x="48542" y="53868"/>
                      <a:pt x="49328" y="55118"/>
                    </a:cubicBezTo>
                    <a:cubicBezTo>
                      <a:pt x="48006" y="55047"/>
                      <a:pt x="48542" y="54511"/>
                      <a:pt x="47470" y="54725"/>
                    </a:cubicBezTo>
                    <a:cubicBezTo>
                      <a:pt x="47935" y="55904"/>
                      <a:pt x="46006" y="56333"/>
                      <a:pt x="46577" y="57761"/>
                    </a:cubicBezTo>
                    <a:lnTo>
                      <a:pt x="45541" y="57618"/>
                    </a:lnTo>
                    <a:cubicBezTo>
                      <a:pt x="47113" y="59762"/>
                      <a:pt x="43434" y="60333"/>
                      <a:pt x="44863" y="61940"/>
                    </a:cubicBezTo>
                    <a:cubicBezTo>
                      <a:pt x="44970" y="63905"/>
                      <a:pt x="41612" y="61869"/>
                      <a:pt x="42755" y="64262"/>
                    </a:cubicBezTo>
                    <a:lnTo>
                      <a:pt x="41184" y="64226"/>
                    </a:lnTo>
                    <a:cubicBezTo>
                      <a:pt x="40648" y="64762"/>
                      <a:pt x="42470" y="65512"/>
                      <a:pt x="41505" y="65905"/>
                    </a:cubicBezTo>
                    <a:cubicBezTo>
                      <a:pt x="40755" y="65441"/>
                      <a:pt x="40362" y="66370"/>
                      <a:pt x="39898" y="65548"/>
                    </a:cubicBezTo>
                    <a:cubicBezTo>
                      <a:pt x="37933" y="66155"/>
                      <a:pt x="39469" y="69691"/>
                      <a:pt x="36255" y="69549"/>
                    </a:cubicBezTo>
                    <a:cubicBezTo>
                      <a:pt x="37112" y="71156"/>
                      <a:pt x="35612" y="70977"/>
                      <a:pt x="36147" y="72227"/>
                    </a:cubicBezTo>
                    <a:cubicBezTo>
                      <a:pt x="35683" y="71763"/>
                      <a:pt x="34361" y="73192"/>
                      <a:pt x="34433" y="71263"/>
                    </a:cubicBezTo>
                    <a:cubicBezTo>
                      <a:pt x="34433" y="71120"/>
                      <a:pt x="34576" y="71049"/>
                      <a:pt x="34754" y="71299"/>
                    </a:cubicBezTo>
                    <a:lnTo>
                      <a:pt x="34290" y="70406"/>
                    </a:lnTo>
                    <a:cubicBezTo>
                      <a:pt x="32468" y="69227"/>
                      <a:pt x="33361" y="72227"/>
                      <a:pt x="32218" y="72335"/>
                    </a:cubicBezTo>
                    <a:cubicBezTo>
                      <a:pt x="32611" y="72513"/>
                      <a:pt x="32933" y="72299"/>
                      <a:pt x="32968" y="73049"/>
                    </a:cubicBezTo>
                    <a:cubicBezTo>
                      <a:pt x="32647" y="73120"/>
                      <a:pt x="32361" y="73263"/>
                      <a:pt x="32040" y="73299"/>
                    </a:cubicBezTo>
                    <a:lnTo>
                      <a:pt x="31933" y="72406"/>
                    </a:lnTo>
                    <a:lnTo>
                      <a:pt x="30575" y="72227"/>
                    </a:lnTo>
                    <a:lnTo>
                      <a:pt x="30968" y="73228"/>
                    </a:lnTo>
                    <a:cubicBezTo>
                      <a:pt x="30182" y="72942"/>
                      <a:pt x="29789" y="71049"/>
                      <a:pt x="29254" y="72620"/>
                    </a:cubicBezTo>
                    <a:cubicBezTo>
                      <a:pt x="28968" y="73513"/>
                      <a:pt x="30039" y="73978"/>
                      <a:pt x="29325" y="74406"/>
                    </a:cubicBezTo>
                    <a:cubicBezTo>
                      <a:pt x="28182" y="73763"/>
                      <a:pt x="27146" y="72656"/>
                      <a:pt x="25682" y="72013"/>
                    </a:cubicBezTo>
                    <a:cubicBezTo>
                      <a:pt x="25610" y="73228"/>
                      <a:pt x="25217" y="73085"/>
                      <a:pt x="24753" y="73263"/>
                    </a:cubicBezTo>
                    <a:lnTo>
                      <a:pt x="24932" y="72227"/>
                    </a:lnTo>
                    <a:cubicBezTo>
                      <a:pt x="23074" y="73335"/>
                      <a:pt x="25003" y="69870"/>
                      <a:pt x="23431" y="70656"/>
                    </a:cubicBezTo>
                    <a:lnTo>
                      <a:pt x="23753" y="70013"/>
                    </a:lnTo>
                    <a:lnTo>
                      <a:pt x="22717" y="71977"/>
                    </a:lnTo>
                    <a:cubicBezTo>
                      <a:pt x="20753" y="73513"/>
                      <a:pt x="23074" y="69763"/>
                      <a:pt x="20753" y="71870"/>
                    </a:cubicBezTo>
                    <a:cubicBezTo>
                      <a:pt x="21288" y="71906"/>
                      <a:pt x="19895" y="74049"/>
                      <a:pt x="19502" y="73299"/>
                    </a:cubicBezTo>
                    <a:lnTo>
                      <a:pt x="20110" y="72513"/>
                    </a:lnTo>
                    <a:cubicBezTo>
                      <a:pt x="19752" y="72513"/>
                      <a:pt x="19431" y="72799"/>
                      <a:pt x="19395" y="72513"/>
                    </a:cubicBezTo>
                    <a:cubicBezTo>
                      <a:pt x="19860" y="72156"/>
                      <a:pt x="20288" y="71334"/>
                      <a:pt x="19860" y="71263"/>
                    </a:cubicBezTo>
                    <a:lnTo>
                      <a:pt x="20788" y="70370"/>
                    </a:lnTo>
                    <a:cubicBezTo>
                      <a:pt x="20288" y="70763"/>
                      <a:pt x="19645" y="71156"/>
                      <a:pt x="19074" y="71442"/>
                    </a:cubicBezTo>
                    <a:cubicBezTo>
                      <a:pt x="19431" y="70299"/>
                      <a:pt x="17859" y="70620"/>
                      <a:pt x="18931" y="69584"/>
                    </a:cubicBezTo>
                    <a:cubicBezTo>
                      <a:pt x="18859" y="69584"/>
                      <a:pt x="19145" y="68513"/>
                      <a:pt x="17538" y="68870"/>
                    </a:cubicBezTo>
                    <a:cubicBezTo>
                      <a:pt x="18502" y="68727"/>
                      <a:pt x="18681" y="68013"/>
                      <a:pt x="19788" y="67798"/>
                    </a:cubicBezTo>
                    <a:cubicBezTo>
                      <a:pt x="18681" y="68013"/>
                      <a:pt x="17538" y="67191"/>
                      <a:pt x="18681" y="66512"/>
                    </a:cubicBezTo>
                    <a:lnTo>
                      <a:pt x="18824" y="66584"/>
                    </a:lnTo>
                    <a:cubicBezTo>
                      <a:pt x="19824" y="65048"/>
                      <a:pt x="17002" y="63512"/>
                      <a:pt x="18752" y="61548"/>
                    </a:cubicBezTo>
                    <a:cubicBezTo>
                      <a:pt x="17538" y="61476"/>
                      <a:pt x="18359" y="60476"/>
                      <a:pt x="16788" y="60476"/>
                    </a:cubicBezTo>
                    <a:cubicBezTo>
                      <a:pt x="15716" y="57797"/>
                      <a:pt x="20788" y="57083"/>
                      <a:pt x="16431" y="54940"/>
                    </a:cubicBezTo>
                    <a:cubicBezTo>
                      <a:pt x="16502" y="53761"/>
                      <a:pt x="17931" y="53939"/>
                      <a:pt x="18324" y="53475"/>
                    </a:cubicBezTo>
                    <a:lnTo>
                      <a:pt x="18467" y="53797"/>
                    </a:lnTo>
                    <a:cubicBezTo>
                      <a:pt x="18717" y="51618"/>
                      <a:pt x="18967" y="51010"/>
                      <a:pt x="19645" y="49510"/>
                    </a:cubicBezTo>
                    <a:cubicBezTo>
                      <a:pt x="19502" y="48582"/>
                      <a:pt x="17502" y="47617"/>
                      <a:pt x="18574" y="46438"/>
                    </a:cubicBezTo>
                    <a:cubicBezTo>
                      <a:pt x="19217" y="47224"/>
                      <a:pt x="19288" y="46581"/>
                      <a:pt x="19502" y="46081"/>
                    </a:cubicBezTo>
                    <a:cubicBezTo>
                      <a:pt x="19502" y="46474"/>
                      <a:pt x="19752" y="46689"/>
                      <a:pt x="20574" y="46260"/>
                    </a:cubicBezTo>
                    <a:cubicBezTo>
                      <a:pt x="20360" y="46046"/>
                      <a:pt x="20253" y="45831"/>
                      <a:pt x="20217" y="45653"/>
                    </a:cubicBezTo>
                    <a:cubicBezTo>
                      <a:pt x="20288" y="45688"/>
                      <a:pt x="20360" y="45653"/>
                      <a:pt x="20431" y="45724"/>
                    </a:cubicBezTo>
                    <a:cubicBezTo>
                      <a:pt x="20538" y="44724"/>
                      <a:pt x="20217" y="44760"/>
                      <a:pt x="19931" y="45117"/>
                    </a:cubicBezTo>
                    <a:cubicBezTo>
                      <a:pt x="19824" y="45045"/>
                      <a:pt x="19645" y="45010"/>
                      <a:pt x="19360" y="45045"/>
                    </a:cubicBezTo>
                    <a:cubicBezTo>
                      <a:pt x="20788" y="44617"/>
                      <a:pt x="20395" y="42509"/>
                      <a:pt x="21824" y="43045"/>
                    </a:cubicBezTo>
                    <a:cubicBezTo>
                      <a:pt x="22717" y="40331"/>
                      <a:pt x="22217" y="37795"/>
                      <a:pt x="22824" y="35366"/>
                    </a:cubicBezTo>
                    <a:cubicBezTo>
                      <a:pt x="23646" y="35473"/>
                      <a:pt x="24003" y="36294"/>
                      <a:pt x="23932" y="37080"/>
                    </a:cubicBezTo>
                    <a:lnTo>
                      <a:pt x="24467" y="35437"/>
                    </a:lnTo>
                    <a:cubicBezTo>
                      <a:pt x="25467" y="35973"/>
                      <a:pt x="24574" y="36616"/>
                      <a:pt x="24539" y="37187"/>
                    </a:cubicBezTo>
                    <a:cubicBezTo>
                      <a:pt x="27075" y="36223"/>
                      <a:pt x="24896" y="32615"/>
                      <a:pt x="27503" y="31330"/>
                    </a:cubicBezTo>
                    <a:lnTo>
                      <a:pt x="26968" y="30472"/>
                    </a:lnTo>
                    <a:lnTo>
                      <a:pt x="27146" y="30401"/>
                    </a:lnTo>
                    <a:cubicBezTo>
                      <a:pt x="26718" y="30186"/>
                      <a:pt x="26432" y="29401"/>
                      <a:pt x="26468" y="29008"/>
                    </a:cubicBezTo>
                    <a:cubicBezTo>
                      <a:pt x="27503" y="29186"/>
                      <a:pt x="28432" y="30115"/>
                      <a:pt x="28968" y="29079"/>
                    </a:cubicBezTo>
                    <a:cubicBezTo>
                      <a:pt x="30254" y="28722"/>
                      <a:pt x="29897" y="26507"/>
                      <a:pt x="30039" y="25186"/>
                    </a:cubicBezTo>
                    <a:cubicBezTo>
                      <a:pt x="29575" y="25686"/>
                      <a:pt x="29182" y="25222"/>
                      <a:pt x="29039" y="24793"/>
                    </a:cubicBezTo>
                    <a:cubicBezTo>
                      <a:pt x="29325" y="24257"/>
                      <a:pt x="30325" y="24436"/>
                      <a:pt x="30218" y="23829"/>
                    </a:cubicBezTo>
                    <a:lnTo>
                      <a:pt x="31397" y="24436"/>
                    </a:lnTo>
                    <a:cubicBezTo>
                      <a:pt x="30218" y="24007"/>
                      <a:pt x="31040" y="22400"/>
                      <a:pt x="30682" y="21935"/>
                    </a:cubicBezTo>
                    <a:cubicBezTo>
                      <a:pt x="31683" y="22150"/>
                      <a:pt x="30932" y="23186"/>
                      <a:pt x="31504" y="23686"/>
                    </a:cubicBezTo>
                    <a:cubicBezTo>
                      <a:pt x="32611" y="21542"/>
                      <a:pt x="32075" y="22614"/>
                      <a:pt x="33183" y="20471"/>
                    </a:cubicBezTo>
                    <a:cubicBezTo>
                      <a:pt x="33004" y="18864"/>
                      <a:pt x="32004" y="20042"/>
                      <a:pt x="31325" y="18899"/>
                    </a:cubicBezTo>
                    <a:cubicBezTo>
                      <a:pt x="31683" y="17792"/>
                      <a:pt x="31468" y="16363"/>
                      <a:pt x="32826" y="15613"/>
                    </a:cubicBezTo>
                    <a:lnTo>
                      <a:pt x="31611" y="15363"/>
                    </a:lnTo>
                    <a:cubicBezTo>
                      <a:pt x="31933" y="13042"/>
                      <a:pt x="32718" y="12006"/>
                      <a:pt x="34469" y="11363"/>
                    </a:cubicBezTo>
                    <a:cubicBezTo>
                      <a:pt x="34504" y="1897"/>
                      <a:pt x="31504" y="-32"/>
                      <a:pt x="29254" y="4"/>
                    </a:cubicBezTo>
                    <a:cubicBezTo>
                      <a:pt x="27003" y="-103"/>
                      <a:pt x="24860" y="1933"/>
                      <a:pt x="24860" y="1933"/>
                    </a:cubicBezTo>
                    <a:cubicBezTo>
                      <a:pt x="19574" y="5719"/>
                      <a:pt x="20681" y="10363"/>
                      <a:pt x="17609" y="1739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5" name="Graphic 511">
              <a:extLst>
                <a:ext uri="{FF2B5EF4-FFF2-40B4-BE49-F238E27FC236}">
                  <a16:creationId xmlns:a16="http://schemas.microsoft.com/office/drawing/2014/main" id="{ED8C2A64-596E-EF40-B2A4-1B0915F65939}"/>
                </a:ext>
              </a:extLst>
            </p:cNvPr>
            <p:cNvGrpSpPr/>
            <p:nvPr/>
          </p:nvGrpSpPr>
          <p:grpSpPr>
            <a:xfrm>
              <a:off x="7058721" y="1366537"/>
              <a:ext cx="78564" cy="63920"/>
              <a:chOff x="7058721" y="1366537"/>
              <a:chExt cx="78564" cy="63920"/>
            </a:xfrm>
            <a:grpFill/>
          </p:grpSpPr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CA68EAFB-55C5-5D43-B2B8-552293CC3953}"/>
                  </a:ext>
                </a:extLst>
              </p:cNvPr>
              <p:cNvSpPr/>
              <p:nvPr/>
            </p:nvSpPr>
            <p:spPr>
              <a:xfrm>
                <a:off x="7082789" y="1394674"/>
                <a:ext cx="209" cy="607"/>
              </a:xfrm>
              <a:custGeom>
                <a:avLst/>
                <a:gdLst>
                  <a:gd name="connsiteX0" fmla="*/ 143 w 209"/>
                  <a:gd name="connsiteY0" fmla="*/ 0 h 607"/>
                  <a:gd name="connsiteX1" fmla="*/ 0 w 209"/>
                  <a:gd name="connsiteY1" fmla="*/ 607 h 607"/>
                  <a:gd name="connsiteX2" fmla="*/ 143 w 209"/>
                  <a:gd name="connsiteY2" fmla="*/ 0 h 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9" h="607">
                    <a:moveTo>
                      <a:pt x="143" y="0"/>
                    </a:moveTo>
                    <a:lnTo>
                      <a:pt x="0" y="607"/>
                    </a:lnTo>
                    <a:cubicBezTo>
                      <a:pt x="179" y="464"/>
                      <a:pt x="286" y="25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3CF06040-9A94-4F41-85C5-8E8418AE0BF5}"/>
                  </a:ext>
                </a:extLst>
              </p:cNvPr>
              <p:cNvSpPr/>
              <p:nvPr/>
            </p:nvSpPr>
            <p:spPr>
              <a:xfrm>
                <a:off x="7090254" y="1386066"/>
                <a:ext cx="142" cy="35"/>
              </a:xfrm>
              <a:custGeom>
                <a:avLst/>
                <a:gdLst>
                  <a:gd name="connsiteX0" fmla="*/ 143 w 142"/>
                  <a:gd name="connsiteY0" fmla="*/ 0 h 35"/>
                  <a:gd name="connsiteX1" fmla="*/ 0 w 142"/>
                  <a:gd name="connsiteY1" fmla="*/ 36 h 35"/>
                  <a:gd name="connsiteX2" fmla="*/ 143 w 142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">
                    <a:moveTo>
                      <a:pt x="143" y="0"/>
                    </a:moveTo>
                    <a:lnTo>
                      <a:pt x="0" y="36"/>
                    </a:lnTo>
                    <a:cubicBezTo>
                      <a:pt x="71" y="36"/>
                      <a:pt x="143" y="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872F47BA-9DD5-0943-BC9C-8C3A699F0BB8}"/>
                  </a:ext>
                </a:extLst>
              </p:cNvPr>
              <p:cNvSpPr/>
              <p:nvPr/>
            </p:nvSpPr>
            <p:spPr>
              <a:xfrm>
                <a:off x="7085218" y="1419105"/>
                <a:ext cx="214" cy="35"/>
              </a:xfrm>
              <a:custGeom>
                <a:avLst/>
                <a:gdLst>
                  <a:gd name="connsiteX0" fmla="*/ 214 w 214"/>
                  <a:gd name="connsiteY0" fmla="*/ 36 h 35"/>
                  <a:gd name="connsiteX1" fmla="*/ 179 w 214"/>
                  <a:gd name="connsiteY1" fmla="*/ 0 h 35"/>
                  <a:gd name="connsiteX2" fmla="*/ 0 w 214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" h="35">
                    <a:moveTo>
                      <a:pt x="214" y="36"/>
                    </a:moveTo>
                    <a:lnTo>
                      <a:pt x="179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0057935D-380C-5D4C-8296-ED70BCE20F0C}"/>
                  </a:ext>
                </a:extLst>
              </p:cNvPr>
              <p:cNvSpPr/>
              <p:nvPr/>
            </p:nvSpPr>
            <p:spPr>
              <a:xfrm>
                <a:off x="7058721" y="1366537"/>
                <a:ext cx="78564" cy="63920"/>
              </a:xfrm>
              <a:custGeom>
                <a:avLst/>
                <a:gdLst>
                  <a:gd name="connsiteX0" fmla="*/ 8423 w 78564"/>
                  <a:gd name="connsiteY0" fmla="*/ 31531 h 63920"/>
                  <a:gd name="connsiteX1" fmla="*/ 17389 w 78564"/>
                  <a:gd name="connsiteY1" fmla="*/ 46104 h 63920"/>
                  <a:gd name="connsiteX2" fmla="*/ 26675 w 78564"/>
                  <a:gd name="connsiteY2" fmla="*/ 52569 h 63920"/>
                  <a:gd name="connsiteX3" fmla="*/ 32676 w 78564"/>
                  <a:gd name="connsiteY3" fmla="*/ 54462 h 63920"/>
                  <a:gd name="connsiteX4" fmla="*/ 32783 w 78564"/>
                  <a:gd name="connsiteY4" fmla="*/ 55676 h 63920"/>
                  <a:gd name="connsiteX5" fmla="*/ 34676 w 78564"/>
                  <a:gd name="connsiteY5" fmla="*/ 56391 h 63920"/>
                  <a:gd name="connsiteX6" fmla="*/ 34498 w 78564"/>
                  <a:gd name="connsiteY6" fmla="*/ 56641 h 63920"/>
                  <a:gd name="connsiteX7" fmla="*/ 37034 w 78564"/>
                  <a:gd name="connsiteY7" fmla="*/ 57212 h 63920"/>
                  <a:gd name="connsiteX8" fmla="*/ 36855 w 78564"/>
                  <a:gd name="connsiteY8" fmla="*/ 57462 h 63920"/>
                  <a:gd name="connsiteX9" fmla="*/ 37927 w 78564"/>
                  <a:gd name="connsiteY9" fmla="*/ 57891 h 63920"/>
                  <a:gd name="connsiteX10" fmla="*/ 37570 w 78564"/>
                  <a:gd name="connsiteY10" fmla="*/ 58177 h 63920"/>
                  <a:gd name="connsiteX11" fmla="*/ 42249 w 78564"/>
                  <a:gd name="connsiteY11" fmla="*/ 59855 h 63920"/>
                  <a:gd name="connsiteX12" fmla="*/ 42606 w 78564"/>
                  <a:gd name="connsiteY12" fmla="*/ 58677 h 63920"/>
                  <a:gd name="connsiteX13" fmla="*/ 49571 w 78564"/>
                  <a:gd name="connsiteY13" fmla="*/ 61784 h 63920"/>
                  <a:gd name="connsiteX14" fmla="*/ 49428 w 78564"/>
                  <a:gd name="connsiteY14" fmla="*/ 62070 h 63920"/>
                  <a:gd name="connsiteX15" fmla="*/ 54715 w 78564"/>
                  <a:gd name="connsiteY15" fmla="*/ 62892 h 63920"/>
                  <a:gd name="connsiteX16" fmla="*/ 57858 w 78564"/>
                  <a:gd name="connsiteY16" fmla="*/ 63892 h 63920"/>
                  <a:gd name="connsiteX17" fmla="*/ 61823 w 78564"/>
                  <a:gd name="connsiteY17" fmla="*/ 62856 h 63920"/>
                  <a:gd name="connsiteX18" fmla="*/ 62251 w 78564"/>
                  <a:gd name="connsiteY18" fmla="*/ 63749 h 63920"/>
                  <a:gd name="connsiteX19" fmla="*/ 66502 w 78564"/>
                  <a:gd name="connsiteY19" fmla="*/ 59820 h 63920"/>
                  <a:gd name="connsiteX20" fmla="*/ 68824 w 78564"/>
                  <a:gd name="connsiteY20" fmla="*/ 60606 h 63920"/>
                  <a:gd name="connsiteX21" fmla="*/ 70431 w 78564"/>
                  <a:gd name="connsiteY21" fmla="*/ 57819 h 63920"/>
                  <a:gd name="connsiteX22" fmla="*/ 70181 w 78564"/>
                  <a:gd name="connsiteY22" fmla="*/ 58463 h 63920"/>
                  <a:gd name="connsiteX23" fmla="*/ 71110 w 78564"/>
                  <a:gd name="connsiteY23" fmla="*/ 57712 h 63920"/>
                  <a:gd name="connsiteX24" fmla="*/ 72717 w 78564"/>
                  <a:gd name="connsiteY24" fmla="*/ 55569 h 63920"/>
                  <a:gd name="connsiteX25" fmla="*/ 70788 w 78564"/>
                  <a:gd name="connsiteY25" fmla="*/ 54819 h 63920"/>
                  <a:gd name="connsiteX26" fmla="*/ 73646 w 78564"/>
                  <a:gd name="connsiteY26" fmla="*/ 54140 h 63920"/>
                  <a:gd name="connsiteX27" fmla="*/ 72288 w 78564"/>
                  <a:gd name="connsiteY27" fmla="*/ 53212 h 63920"/>
                  <a:gd name="connsiteX28" fmla="*/ 78218 w 78564"/>
                  <a:gd name="connsiteY28" fmla="*/ 47854 h 63920"/>
                  <a:gd name="connsiteX29" fmla="*/ 78503 w 78564"/>
                  <a:gd name="connsiteY29" fmla="*/ 42889 h 63920"/>
                  <a:gd name="connsiteX30" fmla="*/ 77896 w 78564"/>
                  <a:gd name="connsiteY30" fmla="*/ 39139 h 63920"/>
                  <a:gd name="connsiteX31" fmla="*/ 75360 w 78564"/>
                  <a:gd name="connsiteY31" fmla="*/ 32316 h 63920"/>
                  <a:gd name="connsiteX32" fmla="*/ 67823 w 78564"/>
                  <a:gd name="connsiteY32" fmla="*/ 19350 h 63920"/>
                  <a:gd name="connsiteX33" fmla="*/ 68288 w 78564"/>
                  <a:gd name="connsiteY33" fmla="*/ 18136 h 63920"/>
                  <a:gd name="connsiteX34" fmla="*/ 65037 w 78564"/>
                  <a:gd name="connsiteY34" fmla="*/ 16922 h 63920"/>
                  <a:gd name="connsiteX35" fmla="*/ 63573 w 78564"/>
                  <a:gd name="connsiteY35" fmla="*/ 16993 h 63920"/>
                  <a:gd name="connsiteX36" fmla="*/ 63716 w 78564"/>
                  <a:gd name="connsiteY36" fmla="*/ 15850 h 63920"/>
                  <a:gd name="connsiteX37" fmla="*/ 61680 w 78564"/>
                  <a:gd name="connsiteY37" fmla="*/ 15636 h 63920"/>
                  <a:gd name="connsiteX38" fmla="*/ 61108 w 78564"/>
                  <a:gd name="connsiteY38" fmla="*/ 14136 h 63920"/>
                  <a:gd name="connsiteX39" fmla="*/ 51250 w 78564"/>
                  <a:gd name="connsiteY39" fmla="*/ 12100 h 63920"/>
                  <a:gd name="connsiteX40" fmla="*/ 45392 w 78564"/>
                  <a:gd name="connsiteY40" fmla="*/ 9421 h 63920"/>
                  <a:gd name="connsiteX41" fmla="*/ 38070 w 78564"/>
                  <a:gd name="connsiteY41" fmla="*/ 8242 h 63920"/>
                  <a:gd name="connsiteX42" fmla="*/ 18353 w 78564"/>
                  <a:gd name="connsiteY42" fmla="*/ 277 h 63920"/>
                  <a:gd name="connsiteX43" fmla="*/ 17496 w 78564"/>
                  <a:gd name="connsiteY43" fmla="*/ 741 h 63920"/>
                  <a:gd name="connsiteX44" fmla="*/ 12245 w 78564"/>
                  <a:gd name="connsiteY44" fmla="*/ 312 h 63920"/>
                  <a:gd name="connsiteX45" fmla="*/ 9888 w 78564"/>
                  <a:gd name="connsiteY45" fmla="*/ 134 h 63920"/>
                  <a:gd name="connsiteX46" fmla="*/ 9530 w 78564"/>
                  <a:gd name="connsiteY46" fmla="*/ 169 h 63920"/>
                  <a:gd name="connsiteX47" fmla="*/ 8995 w 78564"/>
                  <a:gd name="connsiteY47" fmla="*/ 1062 h 63920"/>
                  <a:gd name="connsiteX48" fmla="*/ 8602 w 78564"/>
                  <a:gd name="connsiteY48" fmla="*/ 1705 h 63920"/>
                  <a:gd name="connsiteX49" fmla="*/ 8387 w 78564"/>
                  <a:gd name="connsiteY49" fmla="*/ 1955 h 63920"/>
                  <a:gd name="connsiteX50" fmla="*/ 8423 w 78564"/>
                  <a:gd name="connsiteY50" fmla="*/ 1955 h 63920"/>
                  <a:gd name="connsiteX51" fmla="*/ 9173 w 78564"/>
                  <a:gd name="connsiteY51" fmla="*/ 1527 h 63920"/>
                  <a:gd name="connsiteX52" fmla="*/ 4923 w 78564"/>
                  <a:gd name="connsiteY52" fmla="*/ 312 h 63920"/>
                  <a:gd name="connsiteX53" fmla="*/ 1422 w 78564"/>
                  <a:gd name="connsiteY53" fmla="*/ 2420 h 63920"/>
                  <a:gd name="connsiteX54" fmla="*/ 172 w 78564"/>
                  <a:gd name="connsiteY54" fmla="*/ 6027 h 63920"/>
                  <a:gd name="connsiteX55" fmla="*/ 2387 w 78564"/>
                  <a:gd name="connsiteY55" fmla="*/ 12135 h 63920"/>
                  <a:gd name="connsiteX56" fmla="*/ 1958 w 78564"/>
                  <a:gd name="connsiteY56" fmla="*/ 12350 h 63920"/>
                  <a:gd name="connsiteX57" fmla="*/ 11888 w 78564"/>
                  <a:gd name="connsiteY57" fmla="*/ 14100 h 63920"/>
                  <a:gd name="connsiteX58" fmla="*/ 15174 w 78564"/>
                  <a:gd name="connsiteY58" fmla="*/ 15243 h 63920"/>
                  <a:gd name="connsiteX59" fmla="*/ 15103 w 78564"/>
                  <a:gd name="connsiteY59" fmla="*/ 15421 h 63920"/>
                  <a:gd name="connsiteX60" fmla="*/ 19317 w 78564"/>
                  <a:gd name="connsiteY60" fmla="*/ 15600 h 63920"/>
                  <a:gd name="connsiteX61" fmla="*/ 18960 w 78564"/>
                  <a:gd name="connsiteY61" fmla="*/ 16421 h 63920"/>
                  <a:gd name="connsiteX62" fmla="*/ 20782 w 78564"/>
                  <a:gd name="connsiteY62" fmla="*/ 17493 h 63920"/>
                  <a:gd name="connsiteX63" fmla="*/ 29176 w 78564"/>
                  <a:gd name="connsiteY63" fmla="*/ 18708 h 63920"/>
                  <a:gd name="connsiteX64" fmla="*/ 28890 w 78564"/>
                  <a:gd name="connsiteY64" fmla="*/ 18993 h 63920"/>
                  <a:gd name="connsiteX65" fmla="*/ 31676 w 78564"/>
                  <a:gd name="connsiteY65" fmla="*/ 19172 h 63920"/>
                  <a:gd name="connsiteX66" fmla="*/ 31640 w 78564"/>
                  <a:gd name="connsiteY66" fmla="*/ 19565 h 63920"/>
                  <a:gd name="connsiteX67" fmla="*/ 36177 w 78564"/>
                  <a:gd name="connsiteY67" fmla="*/ 20672 h 63920"/>
                  <a:gd name="connsiteX68" fmla="*/ 35855 w 78564"/>
                  <a:gd name="connsiteY68" fmla="*/ 21565 h 63920"/>
                  <a:gd name="connsiteX69" fmla="*/ 38284 w 78564"/>
                  <a:gd name="connsiteY69" fmla="*/ 22387 h 63920"/>
                  <a:gd name="connsiteX70" fmla="*/ 37463 w 78564"/>
                  <a:gd name="connsiteY70" fmla="*/ 21815 h 63920"/>
                  <a:gd name="connsiteX71" fmla="*/ 41070 w 78564"/>
                  <a:gd name="connsiteY71" fmla="*/ 23208 h 63920"/>
                  <a:gd name="connsiteX72" fmla="*/ 47428 w 78564"/>
                  <a:gd name="connsiteY72" fmla="*/ 20958 h 63920"/>
                  <a:gd name="connsiteX73" fmla="*/ 47642 w 78564"/>
                  <a:gd name="connsiteY73" fmla="*/ 22065 h 63920"/>
                  <a:gd name="connsiteX74" fmla="*/ 46892 w 78564"/>
                  <a:gd name="connsiteY74" fmla="*/ 23851 h 63920"/>
                  <a:gd name="connsiteX75" fmla="*/ 50178 w 78564"/>
                  <a:gd name="connsiteY75" fmla="*/ 25137 h 63920"/>
                  <a:gd name="connsiteX76" fmla="*/ 50000 w 78564"/>
                  <a:gd name="connsiteY76" fmla="*/ 26173 h 63920"/>
                  <a:gd name="connsiteX77" fmla="*/ 54286 w 78564"/>
                  <a:gd name="connsiteY77" fmla="*/ 26923 h 63920"/>
                  <a:gd name="connsiteX78" fmla="*/ 56036 w 78564"/>
                  <a:gd name="connsiteY78" fmla="*/ 28816 h 63920"/>
                  <a:gd name="connsiteX79" fmla="*/ 55715 w 78564"/>
                  <a:gd name="connsiteY79" fmla="*/ 30280 h 63920"/>
                  <a:gd name="connsiteX80" fmla="*/ 57036 w 78564"/>
                  <a:gd name="connsiteY80" fmla="*/ 29888 h 63920"/>
                  <a:gd name="connsiteX81" fmla="*/ 56358 w 78564"/>
                  <a:gd name="connsiteY81" fmla="*/ 31352 h 63920"/>
                  <a:gd name="connsiteX82" fmla="*/ 57822 w 78564"/>
                  <a:gd name="connsiteY82" fmla="*/ 32531 h 63920"/>
                  <a:gd name="connsiteX83" fmla="*/ 58537 w 78564"/>
                  <a:gd name="connsiteY83" fmla="*/ 34531 h 63920"/>
                  <a:gd name="connsiteX84" fmla="*/ 61073 w 78564"/>
                  <a:gd name="connsiteY84" fmla="*/ 35210 h 63920"/>
                  <a:gd name="connsiteX85" fmla="*/ 59787 w 78564"/>
                  <a:gd name="connsiteY85" fmla="*/ 36710 h 63920"/>
                  <a:gd name="connsiteX86" fmla="*/ 59858 w 78564"/>
                  <a:gd name="connsiteY86" fmla="*/ 36388 h 63920"/>
                  <a:gd name="connsiteX87" fmla="*/ 58858 w 78564"/>
                  <a:gd name="connsiteY87" fmla="*/ 36638 h 63920"/>
                  <a:gd name="connsiteX88" fmla="*/ 60537 w 78564"/>
                  <a:gd name="connsiteY88" fmla="*/ 39603 h 63920"/>
                  <a:gd name="connsiteX89" fmla="*/ 61358 w 78564"/>
                  <a:gd name="connsiteY89" fmla="*/ 38853 h 63920"/>
                  <a:gd name="connsiteX90" fmla="*/ 61466 w 78564"/>
                  <a:gd name="connsiteY90" fmla="*/ 39996 h 63920"/>
                  <a:gd name="connsiteX91" fmla="*/ 60573 w 78564"/>
                  <a:gd name="connsiteY91" fmla="*/ 39924 h 63920"/>
                  <a:gd name="connsiteX92" fmla="*/ 60358 w 78564"/>
                  <a:gd name="connsiteY92" fmla="*/ 41603 h 63920"/>
                  <a:gd name="connsiteX93" fmla="*/ 61394 w 78564"/>
                  <a:gd name="connsiteY93" fmla="*/ 41210 h 63920"/>
                  <a:gd name="connsiteX94" fmla="*/ 60751 w 78564"/>
                  <a:gd name="connsiteY94" fmla="*/ 43175 h 63920"/>
                  <a:gd name="connsiteX95" fmla="*/ 62537 w 78564"/>
                  <a:gd name="connsiteY95" fmla="*/ 43175 h 63920"/>
                  <a:gd name="connsiteX96" fmla="*/ 60323 w 78564"/>
                  <a:gd name="connsiteY96" fmla="*/ 44318 h 63920"/>
                  <a:gd name="connsiteX97" fmla="*/ 61608 w 78564"/>
                  <a:gd name="connsiteY97" fmla="*/ 45139 h 63920"/>
                  <a:gd name="connsiteX98" fmla="*/ 60644 w 78564"/>
                  <a:gd name="connsiteY98" fmla="*/ 44639 h 63920"/>
                  <a:gd name="connsiteX99" fmla="*/ 59465 w 78564"/>
                  <a:gd name="connsiteY99" fmla="*/ 44282 h 63920"/>
                  <a:gd name="connsiteX100" fmla="*/ 58858 w 78564"/>
                  <a:gd name="connsiteY100" fmla="*/ 43746 h 63920"/>
                  <a:gd name="connsiteX101" fmla="*/ 60608 w 78564"/>
                  <a:gd name="connsiteY101" fmla="*/ 45354 h 63920"/>
                  <a:gd name="connsiteX102" fmla="*/ 60465 w 78564"/>
                  <a:gd name="connsiteY102" fmla="*/ 45604 h 63920"/>
                  <a:gd name="connsiteX103" fmla="*/ 60537 w 78564"/>
                  <a:gd name="connsiteY103" fmla="*/ 46318 h 63920"/>
                  <a:gd name="connsiteX104" fmla="*/ 61430 w 78564"/>
                  <a:gd name="connsiteY104" fmla="*/ 48104 h 63920"/>
                  <a:gd name="connsiteX105" fmla="*/ 60930 w 78564"/>
                  <a:gd name="connsiteY105" fmla="*/ 47140 h 63920"/>
                  <a:gd name="connsiteX106" fmla="*/ 60787 w 78564"/>
                  <a:gd name="connsiteY106" fmla="*/ 47675 h 63920"/>
                  <a:gd name="connsiteX107" fmla="*/ 60001 w 78564"/>
                  <a:gd name="connsiteY107" fmla="*/ 46497 h 63920"/>
                  <a:gd name="connsiteX108" fmla="*/ 59537 w 78564"/>
                  <a:gd name="connsiteY108" fmla="*/ 45247 h 63920"/>
                  <a:gd name="connsiteX109" fmla="*/ 59965 w 78564"/>
                  <a:gd name="connsiteY109" fmla="*/ 47140 h 63920"/>
                  <a:gd name="connsiteX110" fmla="*/ 58787 w 78564"/>
                  <a:gd name="connsiteY110" fmla="*/ 46068 h 63920"/>
                  <a:gd name="connsiteX111" fmla="*/ 57644 w 78564"/>
                  <a:gd name="connsiteY111" fmla="*/ 46818 h 63920"/>
                  <a:gd name="connsiteX112" fmla="*/ 57751 w 78564"/>
                  <a:gd name="connsiteY112" fmla="*/ 44318 h 63920"/>
                  <a:gd name="connsiteX113" fmla="*/ 55286 w 78564"/>
                  <a:gd name="connsiteY113" fmla="*/ 44532 h 63920"/>
                  <a:gd name="connsiteX114" fmla="*/ 55429 w 78564"/>
                  <a:gd name="connsiteY114" fmla="*/ 44425 h 63920"/>
                  <a:gd name="connsiteX115" fmla="*/ 49714 w 78564"/>
                  <a:gd name="connsiteY115" fmla="*/ 42496 h 63920"/>
                  <a:gd name="connsiteX116" fmla="*/ 48142 w 78564"/>
                  <a:gd name="connsiteY116" fmla="*/ 44104 h 63920"/>
                  <a:gd name="connsiteX117" fmla="*/ 42677 w 78564"/>
                  <a:gd name="connsiteY117" fmla="*/ 43211 h 63920"/>
                  <a:gd name="connsiteX118" fmla="*/ 41677 w 78564"/>
                  <a:gd name="connsiteY118" fmla="*/ 41103 h 63920"/>
                  <a:gd name="connsiteX119" fmla="*/ 42035 w 78564"/>
                  <a:gd name="connsiteY119" fmla="*/ 40996 h 63920"/>
                  <a:gd name="connsiteX120" fmla="*/ 38213 w 78564"/>
                  <a:gd name="connsiteY120" fmla="*/ 39139 h 63920"/>
                  <a:gd name="connsiteX121" fmla="*/ 35105 w 78564"/>
                  <a:gd name="connsiteY121" fmla="*/ 39746 h 63920"/>
                  <a:gd name="connsiteX122" fmla="*/ 34962 w 78564"/>
                  <a:gd name="connsiteY122" fmla="*/ 38781 h 63920"/>
                  <a:gd name="connsiteX123" fmla="*/ 35319 w 78564"/>
                  <a:gd name="connsiteY123" fmla="*/ 37781 h 63920"/>
                  <a:gd name="connsiteX124" fmla="*/ 34676 w 78564"/>
                  <a:gd name="connsiteY124" fmla="*/ 38067 h 63920"/>
                  <a:gd name="connsiteX125" fmla="*/ 34784 w 78564"/>
                  <a:gd name="connsiteY125" fmla="*/ 37888 h 63920"/>
                  <a:gd name="connsiteX126" fmla="*/ 34141 w 78564"/>
                  <a:gd name="connsiteY126" fmla="*/ 38317 h 63920"/>
                  <a:gd name="connsiteX127" fmla="*/ 33962 w 78564"/>
                  <a:gd name="connsiteY127" fmla="*/ 38853 h 63920"/>
                  <a:gd name="connsiteX128" fmla="*/ 32783 w 78564"/>
                  <a:gd name="connsiteY128" fmla="*/ 36245 h 63920"/>
                  <a:gd name="connsiteX129" fmla="*/ 26497 w 78564"/>
                  <a:gd name="connsiteY129" fmla="*/ 33995 h 63920"/>
                  <a:gd name="connsiteX130" fmla="*/ 28354 w 78564"/>
                  <a:gd name="connsiteY130" fmla="*/ 33388 h 63920"/>
                  <a:gd name="connsiteX131" fmla="*/ 27140 w 78564"/>
                  <a:gd name="connsiteY131" fmla="*/ 32531 h 63920"/>
                  <a:gd name="connsiteX132" fmla="*/ 28640 w 78564"/>
                  <a:gd name="connsiteY132" fmla="*/ 32852 h 63920"/>
                  <a:gd name="connsiteX133" fmla="*/ 24925 w 78564"/>
                  <a:gd name="connsiteY133" fmla="*/ 28780 h 63920"/>
                  <a:gd name="connsiteX134" fmla="*/ 23961 w 78564"/>
                  <a:gd name="connsiteY134" fmla="*/ 28995 h 63920"/>
                  <a:gd name="connsiteX135" fmla="*/ 23997 w 78564"/>
                  <a:gd name="connsiteY135" fmla="*/ 28816 h 63920"/>
                  <a:gd name="connsiteX136" fmla="*/ 22532 w 78564"/>
                  <a:gd name="connsiteY136" fmla="*/ 28959 h 63920"/>
                  <a:gd name="connsiteX137" fmla="*/ 23747 w 78564"/>
                  <a:gd name="connsiteY137" fmla="*/ 26887 h 63920"/>
                  <a:gd name="connsiteX138" fmla="*/ 21139 w 78564"/>
                  <a:gd name="connsiteY138" fmla="*/ 24637 h 63920"/>
                  <a:gd name="connsiteX139" fmla="*/ 20318 w 78564"/>
                  <a:gd name="connsiteY139" fmla="*/ 25280 h 63920"/>
                  <a:gd name="connsiteX140" fmla="*/ 20175 w 78564"/>
                  <a:gd name="connsiteY140" fmla="*/ 23958 h 63920"/>
                  <a:gd name="connsiteX141" fmla="*/ 21318 w 78564"/>
                  <a:gd name="connsiteY141" fmla="*/ 23280 h 63920"/>
                  <a:gd name="connsiteX142" fmla="*/ 18925 w 78564"/>
                  <a:gd name="connsiteY142" fmla="*/ 22851 h 63920"/>
                  <a:gd name="connsiteX143" fmla="*/ 20746 w 78564"/>
                  <a:gd name="connsiteY143" fmla="*/ 22922 h 63920"/>
                  <a:gd name="connsiteX144" fmla="*/ 19246 w 78564"/>
                  <a:gd name="connsiteY144" fmla="*/ 20315 h 63920"/>
                  <a:gd name="connsiteX145" fmla="*/ 16924 w 78564"/>
                  <a:gd name="connsiteY145" fmla="*/ 20993 h 63920"/>
                  <a:gd name="connsiteX146" fmla="*/ 15424 w 78564"/>
                  <a:gd name="connsiteY146" fmla="*/ 18243 h 63920"/>
                  <a:gd name="connsiteX147" fmla="*/ 14424 w 78564"/>
                  <a:gd name="connsiteY147" fmla="*/ 18993 h 63920"/>
                  <a:gd name="connsiteX148" fmla="*/ 13567 w 78564"/>
                  <a:gd name="connsiteY148" fmla="*/ 14743 h 63920"/>
                  <a:gd name="connsiteX149" fmla="*/ 6744 w 78564"/>
                  <a:gd name="connsiteY149" fmla="*/ 8528 h 63920"/>
                  <a:gd name="connsiteX150" fmla="*/ 2708 w 78564"/>
                  <a:gd name="connsiteY150" fmla="*/ 8063 h 63920"/>
                  <a:gd name="connsiteX151" fmla="*/ 601 w 78564"/>
                  <a:gd name="connsiteY151" fmla="*/ 11349 h 63920"/>
                  <a:gd name="connsiteX152" fmla="*/ 172 w 78564"/>
                  <a:gd name="connsiteY152" fmla="*/ 13564 h 63920"/>
                  <a:gd name="connsiteX153" fmla="*/ 8423 w 78564"/>
                  <a:gd name="connsiteY153" fmla="*/ 31531 h 63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78564" h="63920">
                    <a:moveTo>
                      <a:pt x="8423" y="31531"/>
                    </a:moveTo>
                    <a:cubicBezTo>
                      <a:pt x="11745" y="37924"/>
                      <a:pt x="11138" y="41103"/>
                      <a:pt x="17389" y="46104"/>
                    </a:cubicBezTo>
                    <a:cubicBezTo>
                      <a:pt x="19889" y="48818"/>
                      <a:pt x="23925" y="51176"/>
                      <a:pt x="26675" y="52569"/>
                    </a:cubicBezTo>
                    <a:cubicBezTo>
                      <a:pt x="28926" y="51926"/>
                      <a:pt x="30319" y="54855"/>
                      <a:pt x="32676" y="54462"/>
                    </a:cubicBezTo>
                    <a:lnTo>
                      <a:pt x="32783" y="55676"/>
                    </a:lnTo>
                    <a:cubicBezTo>
                      <a:pt x="33569" y="55534"/>
                      <a:pt x="34391" y="55605"/>
                      <a:pt x="34676" y="56391"/>
                    </a:cubicBezTo>
                    <a:lnTo>
                      <a:pt x="34498" y="56641"/>
                    </a:lnTo>
                    <a:cubicBezTo>
                      <a:pt x="35677" y="56427"/>
                      <a:pt x="36427" y="57319"/>
                      <a:pt x="37034" y="57212"/>
                    </a:cubicBezTo>
                    <a:lnTo>
                      <a:pt x="36855" y="57462"/>
                    </a:lnTo>
                    <a:lnTo>
                      <a:pt x="37927" y="57891"/>
                    </a:lnTo>
                    <a:lnTo>
                      <a:pt x="37570" y="58177"/>
                    </a:lnTo>
                    <a:cubicBezTo>
                      <a:pt x="39427" y="58212"/>
                      <a:pt x="40999" y="58891"/>
                      <a:pt x="42249" y="59855"/>
                    </a:cubicBezTo>
                    <a:lnTo>
                      <a:pt x="42606" y="58677"/>
                    </a:lnTo>
                    <a:cubicBezTo>
                      <a:pt x="45142" y="61213"/>
                      <a:pt x="47107" y="59320"/>
                      <a:pt x="49571" y="61784"/>
                    </a:cubicBezTo>
                    <a:lnTo>
                      <a:pt x="49428" y="62070"/>
                    </a:lnTo>
                    <a:cubicBezTo>
                      <a:pt x="51750" y="61141"/>
                      <a:pt x="53179" y="61963"/>
                      <a:pt x="54715" y="62892"/>
                    </a:cubicBezTo>
                    <a:cubicBezTo>
                      <a:pt x="55465" y="63284"/>
                      <a:pt x="56429" y="63713"/>
                      <a:pt x="57858" y="63892"/>
                    </a:cubicBezTo>
                    <a:cubicBezTo>
                      <a:pt x="59108" y="64035"/>
                      <a:pt x="60501" y="63642"/>
                      <a:pt x="61823" y="62856"/>
                    </a:cubicBezTo>
                    <a:cubicBezTo>
                      <a:pt x="61144" y="63249"/>
                      <a:pt x="62251" y="63463"/>
                      <a:pt x="62251" y="63749"/>
                    </a:cubicBezTo>
                    <a:cubicBezTo>
                      <a:pt x="64966" y="63213"/>
                      <a:pt x="67573" y="61999"/>
                      <a:pt x="66502" y="59820"/>
                    </a:cubicBezTo>
                    <a:cubicBezTo>
                      <a:pt x="68074" y="59177"/>
                      <a:pt x="68145" y="59927"/>
                      <a:pt x="68824" y="60606"/>
                    </a:cubicBezTo>
                    <a:cubicBezTo>
                      <a:pt x="68359" y="59784"/>
                      <a:pt x="69359" y="58605"/>
                      <a:pt x="70431" y="57819"/>
                    </a:cubicBezTo>
                    <a:lnTo>
                      <a:pt x="70181" y="58463"/>
                    </a:lnTo>
                    <a:lnTo>
                      <a:pt x="71110" y="57712"/>
                    </a:lnTo>
                    <a:cubicBezTo>
                      <a:pt x="71645" y="56998"/>
                      <a:pt x="72253" y="56319"/>
                      <a:pt x="72717" y="55569"/>
                    </a:cubicBezTo>
                    <a:cubicBezTo>
                      <a:pt x="72074" y="55355"/>
                      <a:pt x="71431" y="55105"/>
                      <a:pt x="70788" y="54819"/>
                    </a:cubicBezTo>
                    <a:cubicBezTo>
                      <a:pt x="72324" y="53748"/>
                      <a:pt x="72896" y="55998"/>
                      <a:pt x="73646" y="54140"/>
                    </a:cubicBezTo>
                    <a:lnTo>
                      <a:pt x="72288" y="53212"/>
                    </a:lnTo>
                    <a:cubicBezTo>
                      <a:pt x="73717" y="51212"/>
                      <a:pt x="76432" y="50711"/>
                      <a:pt x="78218" y="47854"/>
                    </a:cubicBezTo>
                    <a:cubicBezTo>
                      <a:pt x="78432" y="46247"/>
                      <a:pt x="78682" y="44568"/>
                      <a:pt x="78503" y="42889"/>
                    </a:cubicBezTo>
                    <a:cubicBezTo>
                      <a:pt x="78432" y="41568"/>
                      <a:pt x="78182" y="40353"/>
                      <a:pt x="77896" y="39139"/>
                    </a:cubicBezTo>
                    <a:cubicBezTo>
                      <a:pt x="77325" y="36710"/>
                      <a:pt x="76396" y="34495"/>
                      <a:pt x="75360" y="32316"/>
                    </a:cubicBezTo>
                    <a:cubicBezTo>
                      <a:pt x="73503" y="28102"/>
                      <a:pt x="70502" y="23530"/>
                      <a:pt x="67823" y="19350"/>
                    </a:cubicBezTo>
                    <a:lnTo>
                      <a:pt x="68288" y="18136"/>
                    </a:lnTo>
                    <a:cubicBezTo>
                      <a:pt x="69252" y="16564"/>
                      <a:pt x="64359" y="18422"/>
                      <a:pt x="65037" y="16922"/>
                    </a:cubicBezTo>
                    <a:cubicBezTo>
                      <a:pt x="64537" y="16922"/>
                      <a:pt x="64073" y="16922"/>
                      <a:pt x="63573" y="16993"/>
                    </a:cubicBezTo>
                    <a:cubicBezTo>
                      <a:pt x="63466" y="16564"/>
                      <a:pt x="63001" y="15886"/>
                      <a:pt x="63716" y="15850"/>
                    </a:cubicBezTo>
                    <a:cubicBezTo>
                      <a:pt x="62787" y="15207"/>
                      <a:pt x="62609" y="15493"/>
                      <a:pt x="61680" y="15636"/>
                    </a:cubicBezTo>
                    <a:lnTo>
                      <a:pt x="61108" y="14136"/>
                    </a:lnTo>
                    <a:cubicBezTo>
                      <a:pt x="57394" y="11671"/>
                      <a:pt x="54000" y="13278"/>
                      <a:pt x="51250" y="12100"/>
                    </a:cubicBezTo>
                    <a:cubicBezTo>
                      <a:pt x="49714" y="10528"/>
                      <a:pt x="47785" y="9956"/>
                      <a:pt x="45392" y="9421"/>
                    </a:cubicBezTo>
                    <a:cubicBezTo>
                      <a:pt x="42999" y="8921"/>
                      <a:pt x="40177" y="8528"/>
                      <a:pt x="38070" y="8242"/>
                    </a:cubicBezTo>
                    <a:cubicBezTo>
                      <a:pt x="31676" y="8456"/>
                      <a:pt x="28390" y="-1795"/>
                      <a:pt x="18353" y="277"/>
                    </a:cubicBezTo>
                    <a:cubicBezTo>
                      <a:pt x="18139" y="-9"/>
                      <a:pt x="17496" y="562"/>
                      <a:pt x="17496" y="741"/>
                    </a:cubicBezTo>
                    <a:lnTo>
                      <a:pt x="12245" y="312"/>
                    </a:lnTo>
                    <a:cubicBezTo>
                      <a:pt x="12245" y="312"/>
                      <a:pt x="11281" y="241"/>
                      <a:pt x="9888" y="134"/>
                    </a:cubicBezTo>
                    <a:cubicBezTo>
                      <a:pt x="9816" y="98"/>
                      <a:pt x="9495" y="134"/>
                      <a:pt x="9530" y="169"/>
                    </a:cubicBezTo>
                    <a:cubicBezTo>
                      <a:pt x="9638" y="27"/>
                      <a:pt x="9316" y="669"/>
                      <a:pt x="8995" y="1062"/>
                    </a:cubicBezTo>
                    <a:cubicBezTo>
                      <a:pt x="8816" y="1348"/>
                      <a:pt x="8780" y="1491"/>
                      <a:pt x="8602" y="1705"/>
                    </a:cubicBezTo>
                    <a:cubicBezTo>
                      <a:pt x="8352" y="1955"/>
                      <a:pt x="8280" y="2027"/>
                      <a:pt x="8387" y="1955"/>
                    </a:cubicBezTo>
                    <a:cubicBezTo>
                      <a:pt x="8423" y="1920"/>
                      <a:pt x="8352" y="1991"/>
                      <a:pt x="8423" y="1955"/>
                    </a:cubicBezTo>
                    <a:cubicBezTo>
                      <a:pt x="8745" y="1634"/>
                      <a:pt x="9673" y="1491"/>
                      <a:pt x="9173" y="1527"/>
                    </a:cubicBezTo>
                    <a:cubicBezTo>
                      <a:pt x="8245" y="1527"/>
                      <a:pt x="6959" y="27"/>
                      <a:pt x="4923" y="312"/>
                    </a:cubicBezTo>
                    <a:cubicBezTo>
                      <a:pt x="3923" y="420"/>
                      <a:pt x="2708" y="884"/>
                      <a:pt x="1422" y="2420"/>
                    </a:cubicBezTo>
                    <a:cubicBezTo>
                      <a:pt x="922" y="3241"/>
                      <a:pt x="208" y="4313"/>
                      <a:pt x="172" y="6027"/>
                    </a:cubicBezTo>
                    <a:cubicBezTo>
                      <a:pt x="-6" y="7706"/>
                      <a:pt x="744" y="10028"/>
                      <a:pt x="2387" y="12135"/>
                    </a:cubicBezTo>
                    <a:lnTo>
                      <a:pt x="1958" y="12350"/>
                    </a:lnTo>
                    <a:cubicBezTo>
                      <a:pt x="6744" y="15957"/>
                      <a:pt x="9495" y="15779"/>
                      <a:pt x="11888" y="14100"/>
                    </a:cubicBezTo>
                    <a:cubicBezTo>
                      <a:pt x="12174" y="16529"/>
                      <a:pt x="14567" y="14421"/>
                      <a:pt x="15174" y="15243"/>
                    </a:cubicBezTo>
                    <a:lnTo>
                      <a:pt x="15103" y="15421"/>
                    </a:lnTo>
                    <a:cubicBezTo>
                      <a:pt x="16960" y="13600"/>
                      <a:pt x="18389" y="17064"/>
                      <a:pt x="19317" y="15600"/>
                    </a:cubicBezTo>
                    <a:cubicBezTo>
                      <a:pt x="19246" y="15779"/>
                      <a:pt x="19103" y="16421"/>
                      <a:pt x="18960" y="16421"/>
                    </a:cubicBezTo>
                    <a:cubicBezTo>
                      <a:pt x="19210" y="16100"/>
                      <a:pt x="21246" y="16136"/>
                      <a:pt x="20782" y="17493"/>
                    </a:cubicBezTo>
                    <a:cubicBezTo>
                      <a:pt x="23246" y="17850"/>
                      <a:pt x="26533" y="19958"/>
                      <a:pt x="29176" y="18708"/>
                    </a:cubicBezTo>
                    <a:lnTo>
                      <a:pt x="28890" y="18993"/>
                    </a:lnTo>
                    <a:cubicBezTo>
                      <a:pt x="30497" y="18065"/>
                      <a:pt x="30247" y="19386"/>
                      <a:pt x="31676" y="19172"/>
                    </a:cubicBezTo>
                    <a:cubicBezTo>
                      <a:pt x="31676" y="19350"/>
                      <a:pt x="31712" y="19493"/>
                      <a:pt x="31640" y="19565"/>
                    </a:cubicBezTo>
                    <a:cubicBezTo>
                      <a:pt x="33355" y="18708"/>
                      <a:pt x="34998" y="20851"/>
                      <a:pt x="36177" y="20672"/>
                    </a:cubicBezTo>
                    <a:lnTo>
                      <a:pt x="35855" y="21565"/>
                    </a:lnTo>
                    <a:lnTo>
                      <a:pt x="38284" y="22387"/>
                    </a:lnTo>
                    <a:lnTo>
                      <a:pt x="37463" y="21815"/>
                    </a:lnTo>
                    <a:cubicBezTo>
                      <a:pt x="38748" y="19565"/>
                      <a:pt x="38606" y="24065"/>
                      <a:pt x="41070" y="23208"/>
                    </a:cubicBezTo>
                    <a:cubicBezTo>
                      <a:pt x="42713" y="24172"/>
                      <a:pt x="46178" y="19350"/>
                      <a:pt x="47428" y="20958"/>
                    </a:cubicBezTo>
                    <a:cubicBezTo>
                      <a:pt x="48535" y="20029"/>
                      <a:pt x="46214" y="22637"/>
                      <a:pt x="47642" y="22065"/>
                    </a:cubicBezTo>
                    <a:cubicBezTo>
                      <a:pt x="47357" y="23387"/>
                      <a:pt x="46857" y="22708"/>
                      <a:pt x="46892" y="23851"/>
                    </a:cubicBezTo>
                    <a:cubicBezTo>
                      <a:pt x="48250" y="23565"/>
                      <a:pt x="48571" y="25673"/>
                      <a:pt x="50178" y="25137"/>
                    </a:cubicBezTo>
                    <a:lnTo>
                      <a:pt x="50000" y="26173"/>
                    </a:lnTo>
                    <a:cubicBezTo>
                      <a:pt x="52322" y="24780"/>
                      <a:pt x="52822" y="28316"/>
                      <a:pt x="54286" y="26923"/>
                    </a:cubicBezTo>
                    <a:cubicBezTo>
                      <a:pt x="56072" y="26673"/>
                      <a:pt x="54036" y="30102"/>
                      <a:pt x="56036" y="28816"/>
                    </a:cubicBezTo>
                    <a:lnTo>
                      <a:pt x="55715" y="30280"/>
                    </a:lnTo>
                    <a:cubicBezTo>
                      <a:pt x="55965" y="30709"/>
                      <a:pt x="56929" y="29030"/>
                      <a:pt x="57036" y="29888"/>
                    </a:cubicBezTo>
                    <a:cubicBezTo>
                      <a:pt x="56501" y="30602"/>
                      <a:pt x="57108" y="30852"/>
                      <a:pt x="56358" y="31352"/>
                    </a:cubicBezTo>
                    <a:cubicBezTo>
                      <a:pt x="56322" y="32209"/>
                      <a:pt x="57036" y="32209"/>
                      <a:pt x="57822" y="32531"/>
                    </a:cubicBezTo>
                    <a:cubicBezTo>
                      <a:pt x="58679" y="32995"/>
                      <a:pt x="59215" y="33245"/>
                      <a:pt x="58537" y="34531"/>
                    </a:cubicBezTo>
                    <a:cubicBezTo>
                      <a:pt x="60251" y="33995"/>
                      <a:pt x="59751" y="35388"/>
                      <a:pt x="61073" y="35210"/>
                    </a:cubicBezTo>
                    <a:cubicBezTo>
                      <a:pt x="60430" y="35531"/>
                      <a:pt x="61716" y="37317"/>
                      <a:pt x="59787" y="36710"/>
                    </a:cubicBezTo>
                    <a:cubicBezTo>
                      <a:pt x="59608" y="36674"/>
                      <a:pt x="59572" y="36495"/>
                      <a:pt x="59858" y="36388"/>
                    </a:cubicBezTo>
                    <a:lnTo>
                      <a:pt x="58858" y="36638"/>
                    </a:lnTo>
                    <a:cubicBezTo>
                      <a:pt x="57429" y="38281"/>
                      <a:pt x="60537" y="38281"/>
                      <a:pt x="60537" y="39603"/>
                    </a:cubicBezTo>
                    <a:cubicBezTo>
                      <a:pt x="60823" y="39174"/>
                      <a:pt x="60573" y="38710"/>
                      <a:pt x="61358" y="38853"/>
                    </a:cubicBezTo>
                    <a:lnTo>
                      <a:pt x="61466" y="39996"/>
                    </a:lnTo>
                    <a:lnTo>
                      <a:pt x="60573" y="39924"/>
                    </a:lnTo>
                    <a:cubicBezTo>
                      <a:pt x="60537" y="40496"/>
                      <a:pt x="60430" y="41067"/>
                      <a:pt x="60358" y="41603"/>
                    </a:cubicBezTo>
                    <a:lnTo>
                      <a:pt x="61394" y="41210"/>
                    </a:lnTo>
                    <a:cubicBezTo>
                      <a:pt x="61001" y="42139"/>
                      <a:pt x="59144" y="42496"/>
                      <a:pt x="60751" y="43175"/>
                    </a:cubicBezTo>
                    <a:cubicBezTo>
                      <a:pt x="61608" y="43532"/>
                      <a:pt x="62144" y="42389"/>
                      <a:pt x="62537" y="43175"/>
                    </a:cubicBezTo>
                    <a:cubicBezTo>
                      <a:pt x="61858" y="44068"/>
                      <a:pt x="60715" y="44175"/>
                      <a:pt x="60323" y="44318"/>
                    </a:cubicBezTo>
                    <a:cubicBezTo>
                      <a:pt x="61501" y="44782"/>
                      <a:pt x="61394" y="44889"/>
                      <a:pt x="61608" y="45139"/>
                    </a:cubicBezTo>
                    <a:lnTo>
                      <a:pt x="60644" y="44639"/>
                    </a:lnTo>
                    <a:cubicBezTo>
                      <a:pt x="61787" y="45854"/>
                      <a:pt x="58537" y="43425"/>
                      <a:pt x="59465" y="44282"/>
                    </a:cubicBezTo>
                    <a:lnTo>
                      <a:pt x="58858" y="43746"/>
                    </a:lnTo>
                    <a:cubicBezTo>
                      <a:pt x="59465" y="44246"/>
                      <a:pt x="60037" y="44782"/>
                      <a:pt x="60608" y="45354"/>
                    </a:cubicBezTo>
                    <a:cubicBezTo>
                      <a:pt x="61287" y="46282"/>
                      <a:pt x="60787" y="45961"/>
                      <a:pt x="60465" y="45604"/>
                    </a:cubicBezTo>
                    <a:cubicBezTo>
                      <a:pt x="60073" y="45282"/>
                      <a:pt x="59858" y="44925"/>
                      <a:pt x="60537" y="46318"/>
                    </a:cubicBezTo>
                    <a:cubicBezTo>
                      <a:pt x="60608" y="46032"/>
                      <a:pt x="62109" y="48283"/>
                      <a:pt x="61430" y="48104"/>
                    </a:cubicBezTo>
                    <a:lnTo>
                      <a:pt x="60930" y="47140"/>
                    </a:lnTo>
                    <a:cubicBezTo>
                      <a:pt x="60894" y="47390"/>
                      <a:pt x="61037" y="47818"/>
                      <a:pt x="60787" y="47675"/>
                    </a:cubicBezTo>
                    <a:cubicBezTo>
                      <a:pt x="60644" y="47104"/>
                      <a:pt x="60108" y="46282"/>
                      <a:pt x="60001" y="46497"/>
                    </a:cubicBezTo>
                    <a:lnTo>
                      <a:pt x="59537" y="45247"/>
                    </a:lnTo>
                    <a:cubicBezTo>
                      <a:pt x="59751" y="45854"/>
                      <a:pt x="59930" y="46532"/>
                      <a:pt x="59965" y="47140"/>
                    </a:cubicBezTo>
                    <a:cubicBezTo>
                      <a:pt x="59322" y="46140"/>
                      <a:pt x="59072" y="47497"/>
                      <a:pt x="58787" y="46068"/>
                    </a:cubicBezTo>
                    <a:cubicBezTo>
                      <a:pt x="58644" y="46068"/>
                      <a:pt x="58644" y="45354"/>
                      <a:pt x="57644" y="46818"/>
                    </a:cubicBezTo>
                    <a:cubicBezTo>
                      <a:pt x="58144" y="45925"/>
                      <a:pt x="57286" y="45389"/>
                      <a:pt x="57751" y="44318"/>
                    </a:cubicBezTo>
                    <a:cubicBezTo>
                      <a:pt x="57144" y="45282"/>
                      <a:pt x="55536" y="45889"/>
                      <a:pt x="55286" y="44532"/>
                    </a:cubicBezTo>
                    <a:lnTo>
                      <a:pt x="55429" y="44425"/>
                    </a:lnTo>
                    <a:cubicBezTo>
                      <a:pt x="53786" y="42746"/>
                      <a:pt x="51179" y="44675"/>
                      <a:pt x="49714" y="42496"/>
                    </a:cubicBezTo>
                    <a:cubicBezTo>
                      <a:pt x="49321" y="43675"/>
                      <a:pt x="48500" y="42568"/>
                      <a:pt x="48142" y="44104"/>
                    </a:cubicBezTo>
                    <a:cubicBezTo>
                      <a:pt x="45285" y="44496"/>
                      <a:pt x="45678" y="39389"/>
                      <a:pt x="42677" y="43211"/>
                    </a:cubicBezTo>
                    <a:cubicBezTo>
                      <a:pt x="41570" y="42889"/>
                      <a:pt x="42070" y="41603"/>
                      <a:pt x="41677" y="41103"/>
                    </a:cubicBezTo>
                    <a:lnTo>
                      <a:pt x="42035" y="40996"/>
                    </a:lnTo>
                    <a:cubicBezTo>
                      <a:pt x="40034" y="40317"/>
                      <a:pt x="39463" y="40032"/>
                      <a:pt x="38213" y="39139"/>
                    </a:cubicBezTo>
                    <a:cubicBezTo>
                      <a:pt x="37320" y="39139"/>
                      <a:pt x="36034" y="40960"/>
                      <a:pt x="35105" y="39746"/>
                    </a:cubicBezTo>
                    <a:cubicBezTo>
                      <a:pt x="35962" y="39246"/>
                      <a:pt x="35391" y="39067"/>
                      <a:pt x="34962" y="38781"/>
                    </a:cubicBezTo>
                    <a:cubicBezTo>
                      <a:pt x="35319" y="38853"/>
                      <a:pt x="35569" y="38639"/>
                      <a:pt x="35319" y="37781"/>
                    </a:cubicBezTo>
                    <a:cubicBezTo>
                      <a:pt x="35105" y="37960"/>
                      <a:pt x="34891" y="38031"/>
                      <a:pt x="34676" y="38067"/>
                    </a:cubicBezTo>
                    <a:cubicBezTo>
                      <a:pt x="34712" y="37996"/>
                      <a:pt x="34712" y="37960"/>
                      <a:pt x="34784" y="37888"/>
                    </a:cubicBezTo>
                    <a:cubicBezTo>
                      <a:pt x="33891" y="37674"/>
                      <a:pt x="33855" y="37960"/>
                      <a:pt x="34141" y="38317"/>
                    </a:cubicBezTo>
                    <a:cubicBezTo>
                      <a:pt x="34034" y="38424"/>
                      <a:pt x="33998" y="38567"/>
                      <a:pt x="33962" y="38853"/>
                    </a:cubicBezTo>
                    <a:cubicBezTo>
                      <a:pt x="33819" y="37388"/>
                      <a:pt x="31926" y="37531"/>
                      <a:pt x="32783" y="36245"/>
                    </a:cubicBezTo>
                    <a:cubicBezTo>
                      <a:pt x="30747" y="35138"/>
                      <a:pt x="28390" y="35102"/>
                      <a:pt x="26497" y="33995"/>
                    </a:cubicBezTo>
                    <a:cubicBezTo>
                      <a:pt x="26890" y="33281"/>
                      <a:pt x="27747" y="33174"/>
                      <a:pt x="28354" y="33388"/>
                    </a:cubicBezTo>
                    <a:lnTo>
                      <a:pt x="27140" y="32531"/>
                    </a:lnTo>
                    <a:cubicBezTo>
                      <a:pt x="27961" y="31781"/>
                      <a:pt x="28176" y="32674"/>
                      <a:pt x="28640" y="32852"/>
                    </a:cubicBezTo>
                    <a:cubicBezTo>
                      <a:pt x="28819" y="30423"/>
                      <a:pt x="24854" y="31495"/>
                      <a:pt x="24925" y="28780"/>
                    </a:cubicBezTo>
                    <a:lnTo>
                      <a:pt x="23961" y="28995"/>
                    </a:lnTo>
                    <a:lnTo>
                      <a:pt x="23997" y="28816"/>
                    </a:lnTo>
                    <a:cubicBezTo>
                      <a:pt x="23639" y="29102"/>
                      <a:pt x="22818" y="29102"/>
                      <a:pt x="22532" y="28959"/>
                    </a:cubicBezTo>
                    <a:cubicBezTo>
                      <a:pt x="23175" y="28137"/>
                      <a:pt x="24389" y="27673"/>
                      <a:pt x="23747" y="26887"/>
                    </a:cubicBezTo>
                    <a:cubicBezTo>
                      <a:pt x="24068" y="25744"/>
                      <a:pt x="22139" y="25316"/>
                      <a:pt x="21139" y="24637"/>
                    </a:cubicBezTo>
                    <a:cubicBezTo>
                      <a:pt x="21282" y="25208"/>
                      <a:pt x="20746" y="25316"/>
                      <a:pt x="20318" y="25280"/>
                    </a:cubicBezTo>
                    <a:cubicBezTo>
                      <a:pt x="19996" y="24851"/>
                      <a:pt x="20746" y="24101"/>
                      <a:pt x="20175" y="23958"/>
                    </a:cubicBezTo>
                    <a:lnTo>
                      <a:pt x="21318" y="23280"/>
                    </a:lnTo>
                    <a:cubicBezTo>
                      <a:pt x="20318" y="24065"/>
                      <a:pt x="19496" y="22779"/>
                      <a:pt x="18925" y="22851"/>
                    </a:cubicBezTo>
                    <a:cubicBezTo>
                      <a:pt x="19675" y="22136"/>
                      <a:pt x="20068" y="23172"/>
                      <a:pt x="20746" y="22922"/>
                    </a:cubicBezTo>
                    <a:cubicBezTo>
                      <a:pt x="19675" y="21208"/>
                      <a:pt x="20246" y="22065"/>
                      <a:pt x="19246" y="20315"/>
                    </a:cubicBezTo>
                    <a:cubicBezTo>
                      <a:pt x="17924" y="19743"/>
                      <a:pt x="18174" y="20993"/>
                      <a:pt x="16924" y="20993"/>
                    </a:cubicBezTo>
                    <a:cubicBezTo>
                      <a:pt x="16353" y="20172"/>
                      <a:pt x="15031" y="19600"/>
                      <a:pt x="15424" y="18243"/>
                    </a:cubicBezTo>
                    <a:lnTo>
                      <a:pt x="14424" y="18993"/>
                    </a:lnTo>
                    <a:cubicBezTo>
                      <a:pt x="12924" y="17493"/>
                      <a:pt x="12745" y="16243"/>
                      <a:pt x="13567" y="14743"/>
                    </a:cubicBezTo>
                    <a:cubicBezTo>
                      <a:pt x="10423" y="11849"/>
                      <a:pt x="8459" y="9635"/>
                      <a:pt x="6744" y="8528"/>
                    </a:cubicBezTo>
                    <a:cubicBezTo>
                      <a:pt x="5030" y="7420"/>
                      <a:pt x="3744" y="7563"/>
                      <a:pt x="2708" y="8063"/>
                    </a:cubicBezTo>
                    <a:cubicBezTo>
                      <a:pt x="1708" y="8742"/>
                      <a:pt x="994" y="10135"/>
                      <a:pt x="601" y="11349"/>
                    </a:cubicBezTo>
                    <a:cubicBezTo>
                      <a:pt x="244" y="12528"/>
                      <a:pt x="172" y="13564"/>
                      <a:pt x="172" y="13564"/>
                    </a:cubicBezTo>
                    <a:cubicBezTo>
                      <a:pt x="-971" y="21851"/>
                      <a:pt x="3780" y="24851"/>
                      <a:pt x="8423" y="315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6" name="Graphic 511">
              <a:extLst>
                <a:ext uri="{FF2B5EF4-FFF2-40B4-BE49-F238E27FC236}">
                  <a16:creationId xmlns:a16="http://schemas.microsoft.com/office/drawing/2014/main" id="{22DFFBA1-43DF-7942-9F6A-D9C65AE99D83}"/>
                </a:ext>
              </a:extLst>
            </p:cNvPr>
            <p:cNvGrpSpPr/>
            <p:nvPr/>
          </p:nvGrpSpPr>
          <p:grpSpPr>
            <a:xfrm>
              <a:off x="7533595" y="1887950"/>
              <a:ext cx="30110" cy="50684"/>
              <a:chOff x="7533595" y="1887950"/>
              <a:chExt cx="30110" cy="50684"/>
            </a:xfrm>
            <a:grpFill/>
          </p:grpSpPr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5B03EF5A-5A17-9D41-8D60-85BDA2DB46FD}"/>
                  </a:ext>
                </a:extLst>
              </p:cNvPr>
              <p:cNvSpPr/>
              <p:nvPr/>
            </p:nvSpPr>
            <p:spPr>
              <a:xfrm>
                <a:off x="7562563" y="1887950"/>
                <a:ext cx="1143" cy="643"/>
              </a:xfrm>
              <a:custGeom>
                <a:avLst/>
                <a:gdLst>
                  <a:gd name="connsiteX0" fmla="*/ 1143 w 1143"/>
                  <a:gd name="connsiteY0" fmla="*/ 0 h 643"/>
                  <a:gd name="connsiteX1" fmla="*/ 0 w 1143"/>
                  <a:gd name="connsiteY1" fmla="*/ 607 h 643"/>
                  <a:gd name="connsiteX2" fmla="*/ 1143 w 1143"/>
                  <a:gd name="connsiteY2" fmla="*/ 0 h 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" h="643">
                    <a:moveTo>
                      <a:pt x="1143" y="0"/>
                    </a:moveTo>
                    <a:lnTo>
                      <a:pt x="0" y="607"/>
                    </a:lnTo>
                    <a:cubicBezTo>
                      <a:pt x="143" y="714"/>
                      <a:pt x="500" y="607"/>
                      <a:pt x="1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92E41892-1B51-2544-ADFC-A5F66B6668FB}"/>
                  </a:ext>
                </a:extLst>
              </p:cNvPr>
              <p:cNvSpPr/>
              <p:nvPr/>
            </p:nvSpPr>
            <p:spPr>
              <a:xfrm>
                <a:off x="7533595" y="1938170"/>
                <a:ext cx="107" cy="464"/>
              </a:xfrm>
              <a:custGeom>
                <a:avLst/>
                <a:gdLst>
                  <a:gd name="connsiteX0" fmla="*/ 107 w 107"/>
                  <a:gd name="connsiteY0" fmla="*/ 464 h 464"/>
                  <a:gd name="connsiteX1" fmla="*/ 107 w 107"/>
                  <a:gd name="connsiteY1" fmla="*/ 393 h 464"/>
                  <a:gd name="connsiteX2" fmla="*/ 0 w 107"/>
                  <a:gd name="connsiteY2" fmla="*/ 0 h 464"/>
                  <a:gd name="connsiteX3" fmla="*/ 107 w 107"/>
                  <a:gd name="connsiteY3" fmla="*/ 464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" h="464">
                    <a:moveTo>
                      <a:pt x="107" y="464"/>
                    </a:moveTo>
                    <a:lnTo>
                      <a:pt x="107" y="393"/>
                    </a:lnTo>
                    <a:cubicBezTo>
                      <a:pt x="71" y="250"/>
                      <a:pt x="36" y="143"/>
                      <a:pt x="0" y="0"/>
                    </a:cubicBezTo>
                    <a:lnTo>
                      <a:pt x="107" y="464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52" name="Graphic 511">
            <a:extLst>
              <a:ext uri="{FF2B5EF4-FFF2-40B4-BE49-F238E27FC236}">
                <a16:creationId xmlns:a16="http://schemas.microsoft.com/office/drawing/2014/main" id="{A14CB457-8754-AA43-BF7A-1CDE1002294E}"/>
              </a:ext>
            </a:extLst>
          </p:cNvPr>
          <p:cNvGrpSpPr/>
          <p:nvPr/>
        </p:nvGrpSpPr>
        <p:grpSpPr>
          <a:xfrm>
            <a:off x="7740204" y="1035035"/>
            <a:ext cx="321194" cy="683191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C957121D-BF7B-DB4E-B803-F700D67A8095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F2ECB593-5DAC-F846-83D5-62DC61155964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DD8D768C-8CC8-3C45-922D-736798E8AE5A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28B05197-68BB-EE48-AAB5-5E5CD57F2E1C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57" name="Freeform 356">
            <a:extLst>
              <a:ext uri="{FF2B5EF4-FFF2-40B4-BE49-F238E27FC236}">
                <a16:creationId xmlns:a16="http://schemas.microsoft.com/office/drawing/2014/main" id="{431FBA88-95B3-FF46-8989-509334FF26ED}"/>
              </a:ext>
            </a:extLst>
          </p:cNvPr>
          <p:cNvSpPr/>
          <p:nvPr/>
        </p:nvSpPr>
        <p:spPr>
          <a:xfrm>
            <a:off x="2898736" y="732576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58" name="Freeform 357">
            <a:extLst>
              <a:ext uri="{FF2B5EF4-FFF2-40B4-BE49-F238E27FC236}">
                <a16:creationId xmlns:a16="http://schemas.microsoft.com/office/drawing/2014/main" id="{7CEF57BF-B347-5741-92BE-321AD983CA95}"/>
              </a:ext>
            </a:extLst>
          </p:cNvPr>
          <p:cNvSpPr/>
          <p:nvPr/>
        </p:nvSpPr>
        <p:spPr>
          <a:xfrm>
            <a:off x="10206523" y="4127503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359" name="Graphic 1">
            <a:extLst>
              <a:ext uri="{FF2B5EF4-FFF2-40B4-BE49-F238E27FC236}">
                <a16:creationId xmlns:a16="http://schemas.microsoft.com/office/drawing/2014/main" id="{944936C3-5D1E-2C4D-BE11-DC4BDA11E763}"/>
              </a:ext>
            </a:extLst>
          </p:cNvPr>
          <p:cNvGrpSpPr/>
          <p:nvPr/>
        </p:nvGrpSpPr>
        <p:grpSpPr>
          <a:xfrm>
            <a:off x="8918744" y="4504393"/>
            <a:ext cx="2911305" cy="2269952"/>
            <a:chOff x="8918745" y="5568231"/>
            <a:chExt cx="1546890" cy="1206114"/>
          </a:xfrm>
          <a:solidFill>
            <a:schemeClr val="accent2"/>
          </a:solidFill>
        </p:grpSpPr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C304C27F-E2D4-9D47-8A0C-B437191794C5}"/>
                </a:ext>
              </a:extLst>
            </p:cNvPr>
            <p:cNvSpPr/>
            <p:nvPr/>
          </p:nvSpPr>
          <p:spPr>
            <a:xfrm>
              <a:off x="9685512" y="6572821"/>
              <a:ext cx="33138" cy="27646"/>
            </a:xfrm>
            <a:custGeom>
              <a:avLst/>
              <a:gdLst>
                <a:gd name="connsiteX0" fmla="*/ 19784 w 33138"/>
                <a:gd name="connsiteY0" fmla="*/ 0 h 27646"/>
                <a:gd name="connsiteX1" fmla="*/ 13354 w 33138"/>
                <a:gd name="connsiteY1" fmla="*/ 0 h 27646"/>
                <a:gd name="connsiteX2" fmla="*/ 13354 w 33138"/>
                <a:gd name="connsiteY2" fmla="*/ 27646 h 27646"/>
                <a:gd name="connsiteX3" fmla="*/ 19784 w 33138"/>
                <a:gd name="connsiteY3" fmla="*/ 27646 h 27646"/>
                <a:gd name="connsiteX4" fmla="*/ 19784 w 33138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38" h="27646">
                  <a:moveTo>
                    <a:pt x="19784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4" y="27646"/>
                  </a:lnTo>
                  <a:cubicBezTo>
                    <a:pt x="37572" y="27646"/>
                    <a:pt x="37607" y="0"/>
                    <a:pt x="1978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 360">
              <a:extLst>
                <a:ext uri="{FF2B5EF4-FFF2-40B4-BE49-F238E27FC236}">
                  <a16:creationId xmlns:a16="http://schemas.microsoft.com/office/drawing/2014/main" id="{028DABF8-8588-6348-8AA4-981B81D16524}"/>
                </a:ext>
              </a:extLst>
            </p:cNvPr>
            <p:cNvSpPr/>
            <p:nvPr/>
          </p:nvSpPr>
          <p:spPr>
            <a:xfrm>
              <a:off x="9975298" y="6476237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399C7524-44F7-0640-BF9C-FE207F9CE03F}"/>
                </a:ext>
              </a:extLst>
            </p:cNvPr>
            <p:cNvSpPr/>
            <p:nvPr/>
          </p:nvSpPr>
          <p:spPr>
            <a:xfrm>
              <a:off x="10001051" y="6708052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1ABC26C2-DD07-CD48-B628-6BFDDDDFE538}"/>
                </a:ext>
              </a:extLst>
            </p:cNvPr>
            <p:cNvSpPr/>
            <p:nvPr/>
          </p:nvSpPr>
          <p:spPr>
            <a:xfrm>
              <a:off x="9839598" y="6425177"/>
              <a:ext cx="27646" cy="33124"/>
            </a:xfrm>
            <a:custGeom>
              <a:avLst/>
              <a:gdLst>
                <a:gd name="connsiteX0" fmla="*/ 0 w 27646"/>
                <a:gd name="connsiteY0" fmla="*/ 13341 h 33124"/>
                <a:gd name="connsiteX1" fmla="*/ 0 w 27646"/>
                <a:gd name="connsiteY1" fmla="*/ 19770 h 33124"/>
                <a:gd name="connsiteX2" fmla="*/ 27646 w 27646"/>
                <a:gd name="connsiteY2" fmla="*/ 19770 h 33124"/>
                <a:gd name="connsiteX3" fmla="*/ 27646 w 27646"/>
                <a:gd name="connsiteY3" fmla="*/ 13341 h 33124"/>
                <a:gd name="connsiteX4" fmla="*/ 0 w 27646"/>
                <a:gd name="connsiteY4" fmla="*/ 13341 h 33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46" h="33124">
                  <a:moveTo>
                    <a:pt x="0" y="13341"/>
                  </a:moveTo>
                  <a:lnTo>
                    <a:pt x="0" y="19770"/>
                  </a:lnTo>
                  <a:cubicBezTo>
                    <a:pt x="0" y="37558"/>
                    <a:pt x="27646" y="37594"/>
                    <a:pt x="27646" y="19770"/>
                  </a:cubicBezTo>
                  <a:lnTo>
                    <a:pt x="27646" y="13341"/>
                  </a:lnTo>
                  <a:cubicBezTo>
                    <a:pt x="27646" y="-4447"/>
                    <a:pt x="0" y="-4447"/>
                    <a:pt x="0" y="1334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0D78093-97BD-4E49-8DD1-314FAD0A43E9}"/>
                </a:ext>
              </a:extLst>
            </p:cNvPr>
            <p:cNvSpPr/>
            <p:nvPr/>
          </p:nvSpPr>
          <p:spPr>
            <a:xfrm>
              <a:off x="9363543" y="6476237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0E1E270E-592D-8A41-A528-736A7E2D93E5}"/>
                </a:ext>
              </a:extLst>
            </p:cNvPr>
            <p:cNvSpPr/>
            <p:nvPr/>
          </p:nvSpPr>
          <p:spPr>
            <a:xfrm>
              <a:off x="9234741" y="6720911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A8F44037-525E-0E4A-AE64-EEC9F2798B48}"/>
                </a:ext>
              </a:extLst>
            </p:cNvPr>
            <p:cNvSpPr/>
            <p:nvPr/>
          </p:nvSpPr>
          <p:spPr>
            <a:xfrm>
              <a:off x="9569604" y="6746700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 366">
              <a:extLst>
                <a:ext uri="{FF2B5EF4-FFF2-40B4-BE49-F238E27FC236}">
                  <a16:creationId xmlns:a16="http://schemas.microsoft.com/office/drawing/2014/main" id="{D9895DF4-0C6A-F743-90CE-9131FBA2534F}"/>
                </a:ext>
              </a:extLst>
            </p:cNvPr>
            <p:cNvSpPr/>
            <p:nvPr/>
          </p:nvSpPr>
          <p:spPr>
            <a:xfrm>
              <a:off x="8918745" y="6675832"/>
              <a:ext cx="34082" cy="34115"/>
            </a:xfrm>
            <a:custGeom>
              <a:avLst/>
              <a:gdLst>
                <a:gd name="connsiteX0" fmla="*/ 10489 w 34082"/>
                <a:gd name="connsiteY0" fmla="*/ 4074 h 34115"/>
                <a:gd name="connsiteX1" fmla="*/ 4060 w 34082"/>
                <a:gd name="connsiteY1" fmla="*/ 10503 h 34115"/>
                <a:gd name="connsiteX2" fmla="*/ 23598 w 34082"/>
                <a:gd name="connsiteY2" fmla="*/ 30042 h 34115"/>
                <a:gd name="connsiteX3" fmla="*/ 30027 w 34082"/>
                <a:gd name="connsiteY3" fmla="*/ 23612 h 34115"/>
                <a:gd name="connsiteX4" fmla="*/ 10489 w 34082"/>
                <a:gd name="connsiteY4" fmla="*/ 4074 h 3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82" h="34115">
                  <a:moveTo>
                    <a:pt x="10489" y="4074"/>
                  </a:moveTo>
                  <a:lnTo>
                    <a:pt x="4060" y="10503"/>
                  </a:lnTo>
                  <a:cubicBezTo>
                    <a:pt x="-8513" y="23112"/>
                    <a:pt x="10989" y="42650"/>
                    <a:pt x="23598" y="30042"/>
                  </a:cubicBezTo>
                  <a:cubicBezTo>
                    <a:pt x="25741" y="27899"/>
                    <a:pt x="27884" y="25755"/>
                    <a:pt x="30027" y="23612"/>
                  </a:cubicBezTo>
                  <a:cubicBezTo>
                    <a:pt x="42600" y="11003"/>
                    <a:pt x="23062" y="-8535"/>
                    <a:pt x="10489" y="40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D5C8ADE0-624D-C44B-9C6D-2A968D5F2856}"/>
                </a:ext>
              </a:extLst>
            </p:cNvPr>
            <p:cNvSpPr/>
            <p:nvPr/>
          </p:nvSpPr>
          <p:spPr>
            <a:xfrm>
              <a:off x="9691977" y="6276605"/>
              <a:ext cx="33111" cy="27646"/>
            </a:xfrm>
            <a:custGeom>
              <a:avLst/>
              <a:gdLst>
                <a:gd name="connsiteX0" fmla="*/ 19784 w 33111"/>
                <a:gd name="connsiteY0" fmla="*/ 0 h 27646"/>
                <a:gd name="connsiteX1" fmla="*/ 13354 w 33111"/>
                <a:gd name="connsiteY1" fmla="*/ 0 h 27646"/>
                <a:gd name="connsiteX2" fmla="*/ 13354 w 33111"/>
                <a:gd name="connsiteY2" fmla="*/ 27646 h 27646"/>
                <a:gd name="connsiteX3" fmla="*/ 19784 w 33111"/>
                <a:gd name="connsiteY3" fmla="*/ 27646 h 27646"/>
                <a:gd name="connsiteX4" fmla="*/ 19784 w 33111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1" h="27646">
                  <a:moveTo>
                    <a:pt x="19784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4" y="27646"/>
                  </a:lnTo>
                  <a:cubicBezTo>
                    <a:pt x="37536" y="27646"/>
                    <a:pt x="37572" y="0"/>
                    <a:pt x="1978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BB81DA09-BCA6-F949-A300-6B2365C96F1F}"/>
                </a:ext>
              </a:extLst>
            </p:cNvPr>
            <p:cNvSpPr/>
            <p:nvPr/>
          </p:nvSpPr>
          <p:spPr>
            <a:xfrm>
              <a:off x="10149177" y="5922418"/>
              <a:ext cx="26681" cy="27646"/>
            </a:xfrm>
            <a:custGeom>
              <a:avLst/>
              <a:gdLst>
                <a:gd name="connsiteX0" fmla="*/ 13354 w 26681"/>
                <a:gd name="connsiteY0" fmla="*/ 0 h 27646"/>
                <a:gd name="connsiteX1" fmla="*/ 13354 w 26681"/>
                <a:gd name="connsiteY1" fmla="*/ 27647 h 27646"/>
                <a:gd name="connsiteX2" fmla="*/ 13354 w 26681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81" h="27646">
                  <a:moveTo>
                    <a:pt x="13354" y="0"/>
                  </a:moveTo>
                  <a:cubicBezTo>
                    <a:pt x="-4434" y="0"/>
                    <a:pt x="-4469" y="27647"/>
                    <a:pt x="13354" y="27647"/>
                  </a:cubicBezTo>
                  <a:cubicBezTo>
                    <a:pt x="31107" y="27647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15740A11-80E4-6B43-AE41-0753DE24D623}"/>
                </a:ext>
              </a:extLst>
            </p:cNvPr>
            <p:cNvSpPr/>
            <p:nvPr/>
          </p:nvSpPr>
          <p:spPr>
            <a:xfrm>
              <a:off x="10438927" y="6154233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1FDF838C-A098-AB4C-B840-AA3EA48B889E}"/>
                </a:ext>
              </a:extLst>
            </p:cNvPr>
            <p:cNvSpPr/>
            <p:nvPr/>
          </p:nvSpPr>
          <p:spPr>
            <a:xfrm>
              <a:off x="10258619" y="6398942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E6D8C50E-78BF-9649-952A-600B141E030E}"/>
                </a:ext>
              </a:extLst>
            </p:cNvPr>
            <p:cNvSpPr/>
            <p:nvPr/>
          </p:nvSpPr>
          <p:spPr>
            <a:xfrm>
              <a:off x="10104064" y="6173557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F2B79055-DCA5-504D-AFC6-AA51B33BB768}"/>
                </a:ext>
              </a:extLst>
            </p:cNvPr>
            <p:cNvSpPr/>
            <p:nvPr/>
          </p:nvSpPr>
          <p:spPr>
            <a:xfrm>
              <a:off x="10393886" y="6630793"/>
              <a:ext cx="33111" cy="27646"/>
            </a:xfrm>
            <a:custGeom>
              <a:avLst/>
              <a:gdLst>
                <a:gd name="connsiteX0" fmla="*/ 19783 w 33111"/>
                <a:gd name="connsiteY0" fmla="*/ 0 h 27646"/>
                <a:gd name="connsiteX1" fmla="*/ 13354 w 33111"/>
                <a:gd name="connsiteY1" fmla="*/ 0 h 27646"/>
                <a:gd name="connsiteX2" fmla="*/ 13354 w 33111"/>
                <a:gd name="connsiteY2" fmla="*/ 27646 h 27646"/>
                <a:gd name="connsiteX3" fmla="*/ 19783 w 33111"/>
                <a:gd name="connsiteY3" fmla="*/ 27646 h 27646"/>
                <a:gd name="connsiteX4" fmla="*/ 19783 w 33111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1" h="27646">
                  <a:moveTo>
                    <a:pt x="19783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3" y="27646"/>
                  </a:lnTo>
                  <a:cubicBezTo>
                    <a:pt x="37536" y="27611"/>
                    <a:pt x="37572" y="0"/>
                    <a:pt x="1978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ACD1BF21-D78B-9644-BD6A-1063C9D3315F}"/>
                </a:ext>
              </a:extLst>
            </p:cNvPr>
            <p:cNvSpPr/>
            <p:nvPr/>
          </p:nvSpPr>
          <p:spPr>
            <a:xfrm>
              <a:off x="9601787" y="6083403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 374">
              <a:extLst>
                <a:ext uri="{FF2B5EF4-FFF2-40B4-BE49-F238E27FC236}">
                  <a16:creationId xmlns:a16="http://schemas.microsoft.com/office/drawing/2014/main" id="{AE38EFC0-E43B-9C44-89B0-7D2F55ED8C59}"/>
                </a:ext>
              </a:extLst>
            </p:cNvPr>
            <p:cNvSpPr/>
            <p:nvPr/>
          </p:nvSpPr>
          <p:spPr>
            <a:xfrm>
              <a:off x="10419603" y="5568231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 375">
              <a:extLst>
                <a:ext uri="{FF2B5EF4-FFF2-40B4-BE49-F238E27FC236}">
                  <a16:creationId xmlns:a16="http://schemas.microsoft.com/office/drawing/2014/main" id="{B453632F-C56D-7547-AAD9-05B1BE70540C}"/>
                </a:ext>
              </a:extLst>
            </p:cNvPr>
            <p:cNvSpPr/>
            <p:nvPr/>
          </p:nvSpPr>
          <p:spPr>
            <a:xfrm>
              <a:off x="8919202" y="6218634"/>
              <a:ext cx="26708" cy="27646"/>
            </a:xfrm>
            <a:custGeom>
              <a:avLst/>
              <a:gdLst>
                <a:gd name="connsiteX0" fmla="*/ 13354 w 26708"/>
                <a:gd name="connsiteY0" fmla="*/ 27646 h 27646"/>
                <a:gd name="connsiteX1" fmla="*/ 13354 w 26708"/>
                <a:gd name="connsiteY1" fmla="*/ 0 h 27646"/>
                <a:gd name="connsiteX2" fmla="*/ 13354 w 26708"/>
                <a:gd name="connsiteY2" fmla="*/ 27646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27646"/>
                  </a:moveTo>
                  <a:cubicBezTo>
                    <a:pt x="31142" y="27646"/>
                    <a:pt x="31178" y="0"/>
                    <a:pt x="13354" y="0"/>
                  </a:cubicBezTo>
                  <a:cubicBezTo>
                    <a:pt x="-4434" y="0"/>
                    <a:pt x="-4469" y="27646"/>
                    <a:pt x="13354" y="276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77" name="Freeform 376">
            <a:extLst>
              <a:ext uri="{FF2B5EF4-FFF2-40B4-BE49-F238E27FC236}">
                <a16:creationId xmlns:a16="http://schemas.microsoft.com/office/drawing/2014/main" id="{672B4CBA-DD6F-0942-9D85-10884867454A}"/>
              </a:ext>
            </a:extLst>
          </p:cNvPr>
          <p:cNvSpPr/>
          <p:nvPr/>
        </p:nvSpPr>
        <p:spPr>
          <a:xfrm>
            <a:off x="1649898" y="1546228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378" name="Graphic 1">
            <a:extLst>
              <a:ext uri="{FF2B5EF4-FFF2-40B4-BE49-F238E27FC236}">
                <a16:creationId xmlns:a16="http://schemas.microsoft.com/office/drawing/2014/main" id="{B788706F-684E-DA4A-AE0C-52D1B5C0D8BB}"/>
              </a:ext>
            </a:extLst>
          </p:cNvPr>
          <p:cNvGrpSpPr/>
          <p:nvPr/>
        </p:nvGrpSpPr>
        <p:grpSpPr>
          <a:xfrm>
            <a:off x="9636868" y="1968500"/>
            <a:ext cx="701201" cy="995901"/>
            <a:chOff x="9433668" y="2265997"/>
            <a:chExt cx="509621" cy="723804"/>
          </a:xfrm>
          <a:solidFill>
            <a:schemeClr val="accent2"/>
          </a:solidFill>
        </p:grpSpPr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E7E3FB84-091A-7840-820F-35114BF9C6BA}"/>
                </a:ext>
              </a:extLst>
            </p:cNvPr>
            <p:cNvSpPr/>
            <p:nvPr/>
          </p:nvSpPr>
          <p:spPr>
            <a:xfrm>
              <a:off x="9605202" y="2664475"/>
              <a:ext cx="48595" cy="50291"/>
            </a:xfrm>
            <a:custGeom>
              <a:avLst/>
              <a:gdLst>
                <a:gd name="connsiteX0" fmla="*/ 24298 w 48595"/>
                <a:gd name="connsiteY0" fmla="*/ 0 h 50291"/>
                <a:gd name="connsiteX1" fmla="*/ 24298 w 48595"/>
                <a:gd name="connsiteY1" fmla="*/ 50292 h 50291"/>
                <a:gd name="connsiteX2" fmla="*/ 24298 w 48595"/>
                <a:gd name="connsiteY2" fmla="*/ 0 h 5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595" h="50291">
                  <a:moveTo>
                    <a:pt x="24298" y="0"/>
                  </a:moveTo>
                  <a:cubicBezTo>
                    <a:pt x="-8064" y="0"/>
                    <a:pt x="-8135" y="50292"/>
                    <a:pt x="24298" y="50292"/>
                  </a:cubicBezTo>
                  <a:cubicBezTo>
                    <a:pt x="56659" y="50328"/>
                    <a:pt x="56730" y="0"/>
                    <a:pt x="2429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AC5EBB68-3B0B-F34C-B4AB-998AF836262E}"/>
                </a:ext>
              </a:extLst>
            </p:cNvPr>
            <p:cNvSpPr/>
            <p:nvPr/>
          </p:nvSpPr>
          <p:spPr>
            <a:xfrm>
              <a:off x="9910571" y="2371211"/>
              <a:ext cx="32718" cy="36388"/>
            </a:xfrm>
            <a:custGeom>
              <a:avLst/>
              <a:gdLst>
                <a:gd name="connsiteX0" fmla="*/ 16359 w 32718"/>
                <a:gd name="connsiteY0" fmla="*/ 14 h 36388"/>
                <a:gd name="connsiteX1" fmla="*/ 0 w 32718"/>
                <a:gd name="connsiteY1" fmla="*/ 16373 h 36388"/>
                <a:gd name="connsiteX2" fmla="*/ 0 w 32718"/>
                <a:gd name="connsiteY2" fmla="*/ 20016 h 36388"/>
                <a:gd name="connsiteX3" fmla="*/ 16359 w 32718"/>
                <a:gd name="connsiteY3" fmla="*/ 36375 h 36388"/>
                <a:gd name="connsiteX4" fmla="*/ 32718 w 32718"/>
                <a:gd name="connsiteY4" fmla="*/ 20016 h 36388"/>
                <a:gd name="connsiteX5" fmla="*/ 32718 w 32718"/>
                <a:gd name="connsiteY5" fmla="*/ 16373 h 36388"/>
                <a:gd name="connsiteX6" fmla="*/ 16359 w 32718"/>
                <a:gd name="connsiteY6" fmla="*/ 14 h 3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18" h="36388">
                  <a:moveTo>
                    <a:pt x="16359" y="14"/>
                  </a:moveTo>
                  <a:cubicBezTo>
                    <a:pt x="7501" y="406"/>
                    <a:pt x="0" y="7193"/>
                    <a:pt x="0" y="16373"/>
                  </a:cubicBezTo>
                  <a:lnTo>
                    <a:pt x="0" y="20016"/>
                  </a:lnTo>
                  <a:cubicBezTo>
                    <a:pt x="0" y="28589"/>
                    <a:pt x="7537" y="36768"/>
                    <a:pt x="16359" y="36375"/>
                  </a:cubicBezTo>
                  <a:cubicBezTo>
                    <a:pt x="25217" y="35982"/>
                    <a:pt x="32718" y="29196"/>
                    <a:pt x="32718" y="20016"/>
                  </a:cubicBezTo>
                  <a:lnTo>
                    <a:pt x="32718" y="16373"/>
                  </a:lnTo>
                  <a:cubicBezTo>
                    <a:pt x="32718" y="7800"/>
                    <a:pt x="25182" y="-379"/>
                    <a:pt x="16359" y="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0D9C6753-814A-144A-8454-0020A851B93F}"/>
                </a:ext>
              </a:extLst>
            </p:cNvPr>
            <p:cNvSpPr/>
            <p:nvPr/>
          </p:nvSpPr>
          <p:spPr>
            <a:xfrm>
              <a:off x="9740661" y="2479488"/>
              <a:ext cx="80715" cy="83581"/>
            </a:xfrm>
            <a:custGeom>
              <a:avLst/>
              <a:gdLst>
                <a:gd name="connsiteX0" fmla="*/ 40358 w 80715"/>
                <a:gd name="connsiteY0" fmla="*/ 0 h 83581"/>
                <a:gd name="connsiteX1" fmla="*/ 40358 w 80715"/>
                <a:gd name="connsiteY1" fmla="*/ 83582 h 83581"/>
                <a:gd name="connsiteX2" fmla="*/ 40358 w 80715"/>
                <a:gd name="connsiteY2" fmla="*/ 0 h 8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715" h="83581">
                  <a:moveTo>
                    <a:pt x="40358" y="0"/>
                  </a:moveTo>
                  <a:cubicBezTo>
                    <a:pt x="-13399" y="0"/>
                    <a:pt x="-13506" y="83582"/>
                    <a:pt x="40358" y="83582"/>
                  </a:cubicBezTo>
                  <a:cubicBezTo>
                    <a:pt x="94114" y="83582"/>
                    <a:pt x="94221" y="0"/>
                    <a:pt x="403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F96A11DE-FD23-1748-882C-111FD16AB5DE}"/>
                </a:ext>
              </a:extLst>
            </p:cNvPr>
            <p:cNvSpPr/>
            <p:nvPr/>
          </p:nvSpPr>
          <p:spPr>
            <a:xfrm>
              <a:off x="9433668" y="2453949"/>
              <a:ext cx="32521" cy="33682"/>
            </a:xfrm>
            <a:custGeom>
              <a:avLst/>
              <a:gdLst>
                <a:gd name="connsiteX0" fmla="*/ 16274 w 32521"/>
                <a:gd name="connsiteY0" fmla="*/ 0 h 33682"/>
                <a:gd name="connsiteX1" fmla="*/ 16274 w 32521"/>
                <a:gd name="connsiteY1" fmla="*/ 33683 h 33682"/>
                <a:gd name="connsiteX2" fmla="*/ 16274 w 32521"/>
                <a:gd name="connsiteY2" fmla="*/ 0 h 3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21" h="33682">
                  <a:moveTo>
                    <a:pt x="16274" y="0"/>
                  </a:moveTo>
                  <a:cubicBezTo>
                    <a:pt x="-5407" y="0"/>
                    <a:pt x="-5443" y="33683"/>
                    <a:pt x="16274" y="33683"/>
                  </a:cubicBezTo>
                  <a:cubicBezTo>
                    <a:pt x="37920" y="33683"/>
                    <a:pt x="37956" y="0"/>
                    <a:pt x="1627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1DF56D3E-780D-2844-A1BB-A507115A93FF}"/>
                </a:ext>
              </a:extLst>
            </p:cNvPr>
            <p:cNvSpPr/>
            <p:nvPr/>
          </p:nvSpPr>
          <p:spPr>
            <a:xfrm>
              <a:off x="9634175" y="2441376"/>
              <a:ext cx="24297" cy="25145"/>
            </a:xfrm>
            <a:custGeom>
              <a:avLst/>
              <a:gdLst>
                <a:gd name="connsiteX0" fmla="*/ 12149 w 24297"/>
                <a:gd name="connsiteY0" fmla="*/ 0 h 25145"/>
                <a:gd name="connsiteX1" fmla="*/ 12149 w 24297"/>
                <a:gd name="connsiteY1" fmla="*/ 25146 h 25145"/>
                <a:gd name="connsiteX2" fmla="*/ 12149 w 24297"/>
                <a:gd name="connsiteY2" fmla="*/ 0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97" h="25145">
                  <a:moveTo>
                    <a:pt x="12149" y="0"/>
                  </a:moveTo>
                  <a:cubicBezTo>
                    <a:pt x="-4032" y="0"/>
                    <a:pt x="-4067" y="25146"/>
                    <a:pt x="12149" y="25146"/>
                  </a:cubicBezTo>
                  <a:cubicBezTo>
                    <a:pt x="28329" y="25146"/>
                    <a:pt x="28365" y="0"/>
                    <a:pt x="1214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 383">
              <a:extLst>
                <a:ext uri="{FF2B5EF4-FFF2-40B4-BE49-F238E27FC236}">
                  <a16:creationId xmlns:a16="http://schemas.microsoft.com/office/drawing/2014/main" id="{62B554F0-BA68-7644-8A94-E97586ED567E}"/>
                </a:ext>
              </a:extLst>
            </p:cNvPr>
            <p:cNvSpPr/>
            <p:nvPr/>
          </p:nvSpPr>
          <p:spPr>
            <a:xfrm>
              <a:off x="9499515" y="2570428"/>
              <a:ext cx="24284" cy="25145"/>
            </a:xfrm>
            <a:custGeom>
              <a:avLst/>
              <a:gdLst>
                <a:gd name="connsiteX0" fmla="*/ 12149 w 24284"/>
                <a:gd name="connsiteY0" fmla="*/ 0 h 25145"/>
                <a:gd name="connsiteX1" fmla="*/ 12149 w 24284"/>
                <a:gd name="connsiteY1" fmla="*/ 25146 h 25145"/>
                <a:gd name="connsiteX2" fmla="*/ 12149 w 24284"/>
                <a:gd name="connsiteY2" fmla="*/ 0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84" h="25145">
                  <a:moveTo>
                    <a:pt x="12149" y="0"/>
                  </a:moveTo>
                  <a:cubicBezTo>
                    <a:pt x="-4032" y="0"/>
                    <a:pt x="-4067" y="25146"/>
                    <a:pt x="12149" y="25146"/>
                  </a:cubicBezTo>
                  <a:cubicBezTo>
                    <a:pt x="28329" y="25146"/>
                    <a:pt x="28329" y="0"/>
                    <a:pt x="1214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 384">
              <a:extLst>
                <a:ext uri="{FF2B5EF4-FFF2-40B4-BE49-F238E27FC236}">
                  <a16:creationId xmlns:a16="http://schemas.microsoft.com/office/drawing/2014/main" id="{280220B1-075B-654A-917F-3C79A311C90A}"/>
                </a:ext>
              </a:extLst>
            </p:cNvPr>
            <p:cNvSpPr/>
            <p:nvPr/>
          </p:nvSpPr>
          <p:spPr>
            <a:xfrm>
              <a:off x="9806598" y="2832782"/>
              <a:ext cx="16194" cy="16752"/>
            </a:xfrm>
            <a:custGeom>
              <a:avLst/>
              <a:gdLst>
                <a:gd name="connsiteX0" fmla="*/ 8104 w 16194"/>
                <a:gd name="connsiteY0" fmla="*/ 0 h 16752"/>
                <a:gd name="connsiteX1" fmla="*/ 8104 w 16194"/>
                <a:gd name="connsiteY1" fmla="*/ 16752 h 16752"/>
                <a:gd name="connsiteX2" fmla="*/ 8104 w 16194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4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52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DF8AD7D6-D4FC-324D-B51F-25A050D42966}"/>
                </a:ext>
              </a:extLst>
            </p:cNvPr>
            <p:cNvSpPr/>
            <p:nvPr/>
          </p:nvSpPr>
          <p:spPr>
            <a:xfrm>
              <a:off x="9542829" y="2827174"/>
              <a:ext cx="16193" cy="16752"/>
            </a:xfrm>
            <a:custGeom>
              <a:avLst/>
              <a:gdLst>
                <a:gd name="connsiteX0" fmla="*/ 8090 w 16193"/>
                <a:gd name="connsiteY0" fmla="*/ 0 h 16752"/>
                <a:gd name="connsiteX1" fmla="*/ 8090 w 16193"/>
                <a:gd name="connsiteY1" fmla="*/ 16752 h 16752"/>
                <a:gd name="connsiteX2" fmla="*/ 8090 w 16193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3" h="16752">
                  <a:moveTo>
                    <a:pt x="8090" y="0"/>
                  </a:moveTo>
                  <a:cubicBezTo>
                    <a:pt x="-2697" y="0"/>
                    <a:pt x="-2697" y="16752"/>
                    <a:pt x="8090" y="16752"/>
                  </a:cubicBezTo>
                  <a:cubicBezTo>
                    <a:pt x="18877" y="16752"/>
                    <a:pt x="18913" y="0"/>
                    <a:pt x="809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F5B7A08C-719E-E444-A6F2-DC72CE4E99AE}"/>
                </a:ext>
              </a:extLst>
            </p:cNvPr>
            <p:cNvSpPr/>
            <p:nvPr/>
          </p:nvSpPr>
          <p:spPr>
            <a:xfrm>
              <a:off x="9716801" y="2265997"/>
              <a:ext cx="16194" cy="16752"/>
            </a:xfrm>
            <a:custGeom>
              <a:avLst/>
              <a:gdLst>
                <a:gd name="connsiteX0" fmla="*/ 8104 w 16194"/>
                <a:gd name="connsiteY0" fmla="*/ 0 h 16752"/>
                <a:gd name="connsiteX1" fmla="*/ 8104 w 16194"/>
                <a:gd name="connsiteY1" fmla="*/ 16752 h 16752"/>
                <a:gd name="connsiteX2" fmla="*/ 8104 w 16194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4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52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 387">
              <a:extLst>
                <a:ext uri="{FF2B5EF4-FFF2-40B4-BE49-F238E27FC236}">
                  <a16:creationId xmlns:a16="http://schemas.microsoft.com/office/drawing/2014/main" id="{C65C3835-FD7F-1540-AB0B-00A26064B261}"/>
                </a:ext>
              </a:extLst>
            </p:cNvPr>
            <p:cNvSpPr/>
            <p:nvPr/>
          </p:nvSpPr>
          <p:spPr>
            <a:xfrm>
              <a:off x="9660687" y="2973050"/>
              <a:ext cx="16193" cy="16752"/>
            </a:xfrm>
            <a:custGeom>
              <a:avLst/>
              <a:gdLst>
                <a:gd name="connsiteX0" fmla="*/ 8104 w 16193"/>
                <a:gd name="connsiteY0" fmla="*/ 0 h 16752"/>
                <a:gd name="connsiteX1" fmla="*/ 8104 w 16193"/>
                <a:gd name="connsiteY1" fmla="*/ 16752 h 16752"/>
                <a:gd name="connsiteX2" fmla="*/ 8104 w 16193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3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88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9" name="Graphic 1">
            <a:extLst>
              <a:ext uri="{FF2B5EF4-FFF2-40B4-BE49-F238E27FC236}">
                <a16:creationId xmlns:a16="http://schemas.microsoft.com/office/drawing/2014/main" id="{4FC2B311-1DA6-4D48-9E76-0E769D45FC39}"/>
              </a:ext>
            </a:extLst>
          </p:cNvPr>
          <p:cNvGrpSpPr/>
          <p:nvPr/>
        </p:nvGrpSpPr>
        <p:grpSpPr>
          <a:xfrm>
            <a:off x="3991429" y="5491177"/>
            <a:ext cx="512008" cy="610038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065D016E-5029-8F40-8F78-A8DB68047506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7949BD89-83B8-1B49-B5C6-5039A7F4333D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3B7C2F43-4086-6343-B99F-F94F2A9A17D5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 392">
              <a:extLst>
                <a:ext uri="{FF2B5EF4-FFF2-40B4-BE49-F238E27FC236}">
                  <a16:creationId xmlns:a16="http://schemas.microsoft.com/office/drawing/2014/main" id="{83CE3D34-00C4-C44C-98BA-6439351F6544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BC4BB7A4-95BC-A04E-B888-203E3255DA5E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 394">
              <a:extLst>
                <a:ext uri="{FF2B5EF4-FFF2-40B4-BE49-F238E27FC236}">
                  <a16:creationId xmlns:a16="http://schemas.microsoft.com/office/drawing/2014/main" id="{9BD4AEF1-BD8D-E242-8A00-253555C04FCE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 395">
              <a:extLst>
                <a:ext uri="{FF2B5EF4-FFF2-40B4-BE49-F238E27FC236}">
                  <a16:creationId xmlns:a16="http://schemas.microsoft.com/office/drawing/2014/main" id="{25260F4B-D065-9140-BB90-EE7C41087670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 396">
              <a:extLst>
                <a:ext uri="{FF2B5EF4-FFF2-40B4-BE49-F238E27FC236}">
                  <a16:creationId xmlns:a16="http://schemas.microsoft.com/office/drawing/2014/main" id="{94F4D845-47F1-1947-8585-8AD939524217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2925D650-9E66-CF43-AB05-8954CA8D098C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F1AE0173-9DFE-B94D-82A5-2D674FA030E9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A83EC195-71A7-9E4E-81BA-09EEF1A0170C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DD2D9083-280F-9A45-8CA4-E4A7C3D9C882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03" name="Freeform 402">
            <a:extLst>
              <a:ext uri="{FF2B5EF4-FFF2-40B4-BE49-F238E27FC236}">
                <a16:creationId xmlns:a16="http://schemas.microsoft.com/office/drawing/2014/main" id="{23D3C7E5-2801-3047-8742-F586034CA7BC}"/>
              </a:ext>
            </a:extLst>
          </p:cNvPr>
          <p:cNvSpPr/>
          <p:nvPr/>
        </p:nvSpPr>
        <p:spPr>
          <a:xfrm>
            <a:off x="10316127" y="601600"/>
            <a:ext cx="668573" cy="634023"/>
          </a:xfrm>
          <a:custGeom>
            <a:avLst/>
            <a:gdLst>
              <a:gd name="connsiteX0" fmla="*/ 667962 w 668573"/>
              <a:gd name="connsiteY0" fmla="*/ 279658 h 634023"/>
              <a:gd name="connsiteX1" fmla="*/ 664568 w 668573"/>
              <a:gd name="connsiteY1" fmla="*/ 276372 h 634023"/>
              <a:gd name="connsiteX2" fmla="*/ 633315 w 668573"/>
              <a:gd name="connsiteY2" fmla="*/ 278372 h 634023"/>
              <a:gd name="connsiteX3" fmla="*/ 623849 w 668573"/>
              <a:gd name="connsiteY3" fmla="*/ 281122 h 634023"/>
              <a:gd name="connsiteX4" fmla="*/ 639672 w 668573"/>
              <a:gd name="connsiteY4" fmla="*/ 186468 h 634023"/>
              <a:gd name="connsiteX5" fmla="*/ 650924 w 668573"/>
              <a:gd name="connsiteY5" fmla="*/ 140605 h 634023"/>
              <a:gd name="connsiteX6" fmla="*/ 648709 w 668573"/>
              <a:gd name="connsiteY6" fmla="*/ 133854 h 634023"/>
              <a:gd name="connsiteX7" fmla="*/ 642816 w 668573"/>
              <a:gd name="connsiteY7" fmla="*/ 132675 h 634023"/>
              <a:gd name="connsiteX8" fmla="*/ 616920 w 668573"/>
              <a:gd name="connsiteY8" fmla="*/ 146034 h 634023"/>
              <a:gd name="connsiteX9" fmla="*/ 610383 w 668573"/>
              <a:gd name="connsiteY9" fmla="*/ 150999 h 634023"/>
              <a:gd name="connsiteX10" fmla="*/ 588702 w 668573"/>
              <a:gd name="connsiteY10" fmla="*/ 161643 h 634023"/>
              <a:gd name="connsiteX11" fmla="*/ 587773 w 668573"/>
              <a:gd name="connsiteY11" fmla="*/ 161429 h 634023"/>
              <a:gd name="connsiteX12" fmla="*/ 586880 w 668573"/>
              <a:gd name="connsiteY12" fmla="*/ 161714 h 634023"/>
              <a:gd name="connsiteX13" fmla="*/ 585951 w 668573"/>
              <a:gd name="connsiteY13" fmla="*/ 161929 h 634023"/>
              <a:gd name="connsiteX14" fmla="*/ 585344 w 668573"/>
              <a:gd name="connsiteY14" fmla="*/ 159536 h 634023"/>
              <a:gd name="connsiteX15" fmla="*/ 585130 w 668573"/>
              <a:gd name="connsiteY15" fmla="*/ 158571 h 634023"/>
              <a:gd name="connsiteX16" fmla="*/ 581129 w 668573"/>
              <a:gd name="connsiteY16" fmla="*/ 148606 h 634023"/>
              <a:gd name="connsiteX17" fmla="*/ 579594 w 668573"/>
              <a:gd name="connsiteY17" fmla="*/ 144748 h 634023"/>
              <a:gd name="connsiteX18" fmla="*/ 574986 w 668573"/>
              <a:gd name="connsiteY18" fmla="*/ 133425 h 634023"/>
              <a:gd name="connsiteX19" fmla="*/ 558948 w 668573"/>
              <a:gd name="connsiteY19" fmla="*/ 104993 h 634023"/>
              <a:gd name="connsiteX20" fmla="*/ 554662 w 668573"/>
              <a:gd name="connsiteY20" fmla="*/ 102421 h 634023"/>
              <a:gd name="connsiteX21" fmla="*/ 550340 w 668573"/>
              <a:gd name="connsiteY21" fmla="*/ 103636 h 634023"/>
              <a:gd name="connsiteX22" fmla="*/ 512835 w 668573"/>
              <a:gd name="connsiteY22" fmla="*/ 149284 h 634023"/>
              <a:gd name="connsiteX23" fmla="*/ 491261 w 668573"/>
              <a:gd name="connsiteY23" fmla="*/ 179110 h 634023"/>
              <a:gd name="connsiteX24" fmla="*/ 473223 w 668573"/>
              <a:gd name="connsiteY24" fmla="*/ 195076 h 634023"/>
              <a:gd name="connsiteX25" fmla="*/ 467187 w 668573"/>
              <a:gd name="connsiteY25" fmla="*/ 192611 h 634023"/>
              <a:gd name="connsiteX26" fmla="*/ 463972 w 668573"/>
              <a:gd name="connsiteY26" fmla="*/ 188754 h 634023"/>
              <a:gd name="connsiteX27" fmla="*/ 435826 w 668573"/>
              <a:gd name="connsiteY27" fmla="*/ 165894 h 634023"/>
              <a:gd name="connsiteX28" fmla="*/ 418716 w 668573"/>
              <a:gd name="connsiteY28" fmla="*/ 153321 h 634023"/>
              <a:gd name="connsiteX29" fmla="*/ 413573 w 668573"/>
              <a:gd name="connsiteY29" fmla="*/ 151963 h 634023"/>
              <a:gd name="connsiteX30" fmla="*/ 409858 w 668573"/>
              <a:gd name="connsiteY30" fmla="*/ 154678 h 634023"/>
              <a:gd name="connsiteX31" fmla="*/ 398107 w 668573"/>
              <a:gd name="connsiteY31" fmla="*/ 186753 h 634023"/>
              <a:gd name="connsiteX32" fmla="*/ 382926 w 668573"/>
              <a:gd name="connsiteY32" fmla="*/ 224830 h 634023"/>
              <a:gd name="connsiteX33" fmla="*/ 385248 w 668573"/>
              <a:gd name="connsiteY33" fmla="*/ 207399 h 634023"/>
              <a:gd name="connsiteX34" fmla="*/ 388427 w 668573"/>
              <a:gd name="connsiteY34" fmla="*/ 182789 h 634023"/>
              <a:gd name="connsiteX35" fmla="*/ 388927 w 668573"/>
              <a:gd name="connsiteY35" fmla="*/ 178395 h 634023"/>
              <a:gd name="connsiteX36" fmla="*/ 388212 w 668573"/>
              <a:gd name="connsiteY36" fmla="*/ 128925 h 634023"/>
              <a:gd name="connsiteX37" fmla="*/ 384605 w 668573"/>
              <a:gd name="connsiteY37" fmla="*/ 124281 h 634023"/>
              <a:gd name="connsiteX38" fmla="*/ 379926 w 668573"/>
              <a:gd name="connsiteY38" fmla="*/ 124067 h 634023"/>
              <a:gd name="connsiteX39" fmla="*/ 357923 w 668573"/>
              <a:gd name="connsiteY39" fmla="*/ 132997 h 634023"/>
              <a:gd name="connsiteX40" fmla="*/ 333813 w 668573"/>
              <a:gd name="connsiteY40" fmla="*/ 142748 h 634023"/>
              <a:gd name="connsiteX41" fmla="*/ 336599 w 668573"/>
              <a:gd name="connsiteY41" fmla="*/ 128282 h 634023"/>
              <a:gd name="connsiteX42" fmla="*/ 345600 w 668573"/>
              <a:gd name="connsiteY42" fmla="*/ 46343 h 634023"/>
              <a:gd name="connsiteX43" fmla="*/ 342064 w 668573"/>
              <a:gd name="connsiteY43" fmla="*/ 41057 h 634023"/>
              <a:gd name="connsiteX44" fmla="*/ 336706 w 668573"/>
              <a:gd name="connsiteY44" fmla="*/ 40985 h 634023"/>
              <a:gd name="connsiteX45" fmla="*/ 314382 w 668573"/>
              <a:gd name="connsiteY45" fmla="*/ 58487 h 634023"/>
              <a:gd name="connsiteX46" fmla="*/ 304309 w 668573"/>
              <a:gd name="connsiteY46" fmla="*/ 67238 h 634023"/>
              <a:gd name="connsiteX47" fmla="*/ 303380 w 668573"/>
              <a:gd name="connsiteY47" fmla="*/ 67989 h 634023"/>
              <a:gd name="connsiteX48" fmla="*/ 284771 w 668573"/>
              <a:gd name="connsiteY48" fmla="*/ 78883 h 634023"/>
              <a:gd name="connsiteX49" fmla="*/ 275413 w 668573"/>
              <a:gd name="connsiteY49" fmla="*/ 68417 h 634023"/>
              <a:gd name="connsiteX50" fmla="*/ 271698 w 668573"/>
              <a:gd name="connsiteY50" fmla="*/ 62881 h 634023"/>
              <a:gd name="connsiteX51" fmla="*/ 206333 w 668573"/>
              <a:gd name="connsiteY51" fmla="*/ 730 h 634023"/>
              <a:gd name="connsiteX52" fmla="*/ 200082 w 668573"/>
              <a:gd name="connsiteY52" fmla="*/ 1266 h 634023"/>
              <a:gd name="connsiteX53" fmla="*/ 198224 w 668573"/>
              <a:gd name="connsiteY53" fmla="*/ 8517 h 634023"/>
              <a:gd name="connsiteX54" fmla="*/ 202654 w 668573"/>
              <a:gd name="connsiteY54" fmla="*/ 63988 h 634023"/>
              <a:gd name="connsiteX55" fmla="*/ 203761 w 668573"/>
              <a:gd name="connsiteY55" fmla="*/ 107065 h 634023"/>
              <a:gd name="connsiteX56" fmla="*/ 148647 w 668573"/>
              <a:gd name="connsiteY56" fmla="*/ 122960 h 634023"/>
              <a:gd name="connsiteX57" fmla="*/ 145182 w 668573"/>
              <a:gd name="connsiteY57" fmla="*/ 128139 h 634023"/>
              <a:gd name="connsiteX58" fmla="*/ 147790 w 668573"/>
              <a:gd name="connsiteY58" fmla="*/ 133925 h 634023"/>
              <a:gd name="connsiteX59" fmla="*/ 165649 w 668573"/>
              <a:gd name="connsiteY59" fmla="*/ 145141 h 634023"/>
              <a:gd name="connsiteX60" fmla="*/ 195831 w 668573"/>
              <a:gd name="connsiteY60" fmla="*/ 165929 h 634023"/>
              <a:gd name="connsiteX61" fmla="*/ 203618 w 668573"/>
              <a:gd name="connsiteY61" fmla="*/ 179717 h 634023"/>
              <a:gd name="connsiteX62" fmla="*/ 179615 w 668573"/>
              <a:gd name="connsiteY62" fmla="*/ 201041 h 634023"/>
              <a:gd name="connsiteX63" fmla="*/ 170150 w 668573"/>
              <a:gd name="connsiteY63" fmla="*/ 206649 h 634023"/>
              <a:gd name="connsiteX64" fmla="*/ 167756 w 668573"/>
              <a:gd name="connsiteY64" fmla="*/ 211149 h 634023"/>
              <a:gd name="connsiteX65" fmla="*/ 170185 w 668573"/>
              <a:gd name="connsiteY65" fmla="*/ 216793 h 634023"/>
              <a:gd name="connsiteX66" fmla="*/ 173686 w 668573"/>
              <a:gd name="connsiteY66" fmla="*/ 219722 h 634023"/>
              <a:gd name="connsiteX67" fmla="*/ 257375 w 668573"/>
              <a:gd name="connsiteY67" fmla="*/ 300732 h 634023"/>
              <a:gd name="connsiteX68" fmla="*/ 210226 w 668573"/>
              <a:gd name="connsiteY68" fmla="*/ 278158 h 634023"/>
              <a:gd name="connsiteX69" fmla="*/ 167899 w 668573"/>
              <a:gd name="connsiteY69" fmla="*/ 257084 h 634023"/>
              <a:gd name="connsiteX70" fmla="*/ 162899 w 668573"/>
              <a:gd name="connsiteY70" fmla="*/ 257262 h 634023"/>
              <a:gd name="connsiteX71" fmla="*/ 160077 w 668573"/>
              <a:gd name="connsiteY71" fmla="*/ 260691 h 634023"/>
              <a:gd name="connsiteX72" fmla="*/ 154112 w 668573"/>
              <a:gd name="connsiteY72" fmla="*/ 285551 h 634023"/>
              <a:gd name="connsiteX73" fmla="*/ 152469 w 668573"/>
              <a:gd name="connsiteY73" fmla="*/ 294195 h 634023"/>
              <a:gd name="connsiteX74" fmla="*/ 151326 w 668573"/>
              <a:gd name="connsiteY74" fmla="*/ 300303 h 634023"/>
              <a:gd name="connsiteX75" fmla="*/ 150719 w 668573"/>
              <a:gd name="connsiteY75" fmla="*/ 304947 h 634023"/>
              <a:gd name="connsiteX76" fmla="*/ 149826 w 668573"/>
              <a:gd name="connsiteY76" fmla="*/ 312376 h 634023"/>
              <a:gd name="connsiteX77" fmla="*/ 131180 w 668573"/>
              <a:gd name="connsiteY77" fmla="*/ 302482 h 634023"/>
              <a:gd name="connsiteX78" fmla="*/ 124287 w 668573"/>
              <a:gd name="connsiteY78" fmla="*/ 298625 h 634023"/>
              <a:gd name="connsiteX79" fmla="*/ 119786 w 668573"/>
              <a:gd name="connsiteY79" fmla="*/ 296338 h 634023"/>
              <a:gd name="connsiteX80" fmla="*/ 72102 w 668573"/>
              <a:gd name="connsiteY80" fmla="*/ 293767 h 634023"/>
              <a:gd name="connsiteX81" fmla="*/ 68208 w 668573"/>
              <a:gd name="connsiteY81" fmla="*/ 322270 h 634023"/>
              <a:gd name="connsiteX82" fmla="*/ 69173 w 668573"/>
              <a:gd name="connsiteY82" fmla="*/ 331807 h 634023"/>
              <a:gd name="connsiteX83" fmla="*/ 67565 w 668573"/>
              <a:gd name="connsiteY83" fmla="*/ 368955 h 634023"/>
              <a:gd name="connsiteX84" fmla="*/ 25881 w 668573"/>
              <a:gd name="connsiteY84" fmla="*/ 395422 h 634023"/>
              <a:gd name="connsiteX85" fmla="*/ 3414 w 668573"/>
              <a:gd name="connsiteY85" fmla="*/ 403102 h 634023"/>
              <a:gd name="connsiteX86" fmla="*/ 21 w 668573"/>
              <a:gd name="connsiteY86" fmla="*/ 408317 h 634023"/>
              <a:gd name="connsiteX87" fmla="*/ 2593 w 668573"/>
              <a:gd name="connsiteY87" fmla="*/ 413996 h 634023"/>
              <a:gd name="connsiteX88" fmla="*/ 56778 w 668573"/>
              <a:gd name="connsiteY88" fmla="*/ 437892 h 634023"/>
              <a:gd name="connsiteX89" fmla="*/ 68065 w 668573"/>
              <a:gd name="connsiteY89" fmla="*/ 441464 h 634023"/>
              <a:gd name="connsiteX90" fmla="*/ 76388 w 668573"/>
              <a:gd name="connsiteY90" fmla="*/ 450465 h 634023"/>
              <a:gd name="connsiteX91" fmla="*/ 76852 w 668573"/>
              <a:gd name="connsiteY91" fmla="*/ 460430 h 634023"/>
              <a:gd name="connsiteX92" fmla="*/ 77102 w 668573"/>
              <a:gd name="connsiteY92" fmla="*/ 467824 h 634023"/>
              <a:gd name="connsiteX93" fmla="*/ 84139 w 668573"/>
              <a:gd name="connsiteY93" fmla="*/ 517366 h 634023"/>
              <a:gd name="connsiteX94" fmla="*/ 87675 w 668573"/>
              <a:gd name="connsiteY94" fmla="*/ 522045 h 634023"/>
              <a:gd name="connsiteX95" fmla="*/ 92461 w 668573"/>
              <a:gd name="connsiteY95" fmla="*/ 522260 h 634023"/>
              <a:gd name="connsiteX96" fmla="*/ 122179 w 668573"/>
              <a:gd name="connsiteY96" fmla="*/ 508508 h 634023"/>
              <a:gd name="connsiteX97" fmla="*/ 181901 w 668573"/>
              <a:gd name="connsiteY97" fmla="*/ 486577 h 634023"/>
              <a:gd name="connsiteX98" fmla="*/ 181580 w 668573"/>
              <a:gd name="connsiteY98" fmla="*/ 490113 h 634023"/>
              <a:gd name="connsiteX99" fmla="*/ 188187 w 668573"/>
              <a:gd name="connsiteY99" fmla="*/ 538905 h 634023"/>
              <a:gd name="connsiteX100" fmla="*/ 222156 w 668573"/>
              <a:gd name="connsiteY100" fmla="*/ 544012 h 634023"/>
              <a:gd name="connsiteX101" fmla="*/ 223799 w 668573"/>
              <a:gd name="connsiteY101" fmla="*/ 543369 h 634023"/>
              <a:gd name="connsiteX102" fmla="*/ 319240 w 668573"/>
              <a:gd name="connsiteY102" fmla="*/ 504043 h 634023"/>
              <a:gd name="connsiteX103" fmla="*/ 348457 w 668573"/>
              <a:gd name="connsiteY103" fmla="*/ 491649 h 634023"/>
              <a:gd name="connsiteX104" fmla="*/ 348850 w 668573"/>
              <a:gd name="connsiteY104" fmla="*/ 492863 h 634023"/>
              <a:gd name="connsiteX105" fmla="*/ 351636 w 668573"/>
              <a:gd name="connsiteY105" fmla="*/ 496149 h 634023"/>
              <a:gd name="connsiteX106" fmla="*/ 356780 w 668573"/>
              <a:gd name="connsiteY106" fmla="*/ 496542 h 634023"/>
              <a:gd name="connsiteX107" fmla="*/ 380033 w 668573"/>
              <a:gd name="connsiteY107" fmla="*/ 486969 h 634023"/>
              <a:gd name="connsiteX108" fmla="*/ 407643 w 668573"/>
              <a:gd name="connsiteY108" fmla="*/ 475611 h 634023"/>
              <a:gd name="connsiteX109" fmla="*/ 431682 w 668573"/>
              <a:gd name="connsiteY109" fmla="*/ 532618 h 634023"/>
              <a:gd name="connsiteX110" fmla="*/ 436576 w 668573"/>
              <a:gd name="connsiteY110" fmla="*/ 545155 h 634023"/>
              <a:gd name="connsiteX111" fmla="*/ 475259 w 668573"/>
              <a:gd name="connsiteY111" fmla="*/ 630952 h 634023"/>
              <a:gd name="connsiteX112" fmla="*/ 480188 w 668573"/>
              <a:gd name="connsiteY112" fmla="*/ 634024 h 634023"/>
              <a:gd name="connsiteX113" fmla="*/ 480224 w 668573"/>
              <a:gd name="connsiteY113" fmla="*/ 634024 h 634023"/>
              <a:gd name="connsiteX114" fmla="*/ 485225 w 668573"/>
              <a:gd name="connsiteY114" fmla="*/ 630952 h 634023"/>
              <a:gd name="connsiteX115" fmla="*/ 485117 w 668573"/>
              <a:gd name="connsiteY115" fmla="*/ 624094 h 634023"/>
              <a:gd name="connsiteX116" fmla="*/ 447113 w 668573"/>
              <a:gd name="connsiteY116" fmla="*/ 539297 h 634023"/>
              <a:gd name="connsiteX117" fmla="*/ 440005 w 668573"/>
              <a:gd name="connsiteY117" fmla="*/ 521045 h 634023"/>
              <a:gd name="connsiteX118" fmla="*/ 418716 w 668573"/>
              <a:gd name="connsiteY118" fmla="*/ 470967 h 634023"/>
              <a:gd name="connsiteX119" fmla="*/ 483153 w 668573"/>
              <a:gd name="connsiteY119" fmla="*/ 441428 h 634023"/>
              <a:gd name="connsiteX120" fmla="*/ 547804 w 668573"/>
              <a:gd name="connsiteY120" fmla="*/ 419104 h 634023"/>
              <a:gd name="connsiteX121" fmla="*/ 555341 w 668573"/>
              <a:gd name="connsiteY121" fmla="*/ 418211 h 634023"/>
              <a:gd name="connsiteX122" fmla="*/ 603811 w 668573"/>
              <a:gd name="connsiteY122" fmla="*/ 405495 h 634023"/>
              <a:gd name="connsiteX123" fmla="*/ 606954 w 668573"/>
              <a:gd name="connsiteY123" fmla="*/ 399387 h 634023"/>
              <a:gd name="connsiteX124" fmla="*/ 603204 w 668573"/>
              <a:gd name="connsiteY124" fmla="*/ 393922 h 634023"/>
              <a:gd name="connsiteX125" fmla="*/ 542303 w 668573"/>
              <a:gd name="connsiteY125" fmla="*/ 377491 h 634023"/>
              <a:gd name="connsiteX126" fmla="*/ 597560 w 668573"/>
              <a:gd name="connsiteY126" fmla="*/ 342880 h 634023"/>
              <a:gd name="connsiteX127" fmla="*/ 667926 w 668573"/>
              <a:gd name="connsiteY127" fmla="*/ 284658 h 634023"/>
              <a:gd name="connsiteX128" fmla="*/ 667962 w 668573"/>
              <a:gd name="connsiteY128" fmla="*/ 279658 h 634023"/>
              <a:gd name="connsiteX129" fmla="*/ 526087 w 668573"/>
              <a:gd name="connsiteY129" fmla="*/ 378492 h 634023"/>
              <a:gd name="connsiteX130" fmla="*/ 525765 w 668573"/>
              <a:gd name="connsiteY130" fmla="*/ 384850 h 634023"/>
              <a:gd name="connsiteX131" fmla="*/ 530480 w 668573"/>
              <a:gd name="connsiteY131" fmla="*/ 388564 h 634023"/>
              <a:gd name="connsiteX132" fmla="*/ 584273 w 668573"/>
              <a:gd name="connsiteY132" fmla="*/ 400102 h 634023"/>
              <a:gd name="connsiteX133" fmla="*/ 554376 w 668573"/>
              <a:gd name="connsiteY133" fmla="*/ 405459 h 634023"/>
              <a:gd name="connsiteX134" fmla="*/ 536695 w 668573"/>
              <a:gd name="connsiteY134" fmla="*/ 407924 h 634023"/>
              <a:gd name="connsiteX135" fmla="*/ 478009 w 668573"/>
              <a:gd name="connsiteY135" fmla="*/ 429891 h 634023"/>
              <a:gd name="connsiteX136" fmla="*/ 413609 w 668573"/>
              <a:gd name="connsiteY136" fmla="*/ 459395 h 634023"/>
              <a:gd name="connsiteX137" fmla="*/ 390606 w 668573"/>
              <a:gd name="connsiteY137" fmla="*/ 411710 h 634023"/>
              <a:gd name="connsiteX138" fmla="*/ 387427 w 668573"/>
              <a:gd name="connsiteY138" fmla="*/ 405245 h 634023"/>
              <a:gd name="connsiteX139" fmla="*/ 425181 w 668573"/>
              <a:gd name="connsiteY139" fmla="*/ 351917 h 634023"/>
              <a:gd name="connsiteX140" fmla="*/ 471723 w 668573"/>
              <a:gd name="connsiteY140" fmla="*/ 288409 h 634023"/>
              <a:gd name="connsiteX141" fmla="*/ 470866 w 668573"/>
              <a:gd name="connsiteY141" fmla="*/ 278622 h 634023"/>
              <a:gd name="connsiteX142" fmla="*/ 463150 w 668573"/>
              <a:gd name="connsiteY142" fmla="*/ 278943 h 634023"/>
              <a:gd name="connsiteX143" fmla="*/ 415394 w 668573"/>
              <a:gd name="connsiteY143" fmla="*/ 343880 h 634023"/>
              <a:gd name="connsiteX144" fmla="*/ 382426 w 668573"/>
              <a:gd name="connsiteY144" fmla="*/ 391029 h 634023"/>
              <a:gd name="connsiteX145" fmla="*/ 380176 w 668573"/>
              <a:gd name="connsiteY145" fmla="*/ 390457 h 634023"/>
              <a:gd name="connsiteX146" fmla="*/ 274770 w 668573"/>
              <a:gd name="connsiteY146" fmla="*/ 153499 h 634023"/>
              <a:gd name="connsiteX147" fmla="*/ 266804 w 668573"/>
              <a:gd name="connsiteY147" fmla="*/ 149963 h 634023"/>
              <a:gd name="connsiteX148" fmla="*/ 263590 w 668573"/>
              <a:gd name="connsiteY148" fmla="*/ 153178 h 634023"/>
              <a:gd name="connsiteX149" fmla="*/ 263697 w 668573"/>
              <a:gd name="connsiteY149" fmla="*/ 158143 h 634023"/>
              <a:gd name="connsiteX150" fmla="*/ 364960 w 668573"/>
              <a:gd name="connsiteY150" fmla="*/ 386671 h 634023"/>
              <a:gd name="connsiteX151" fmla="*/ 201725 w 668573"/>
              <a:gd name="connsiteY151" fmla="*/ 371026 h 634023"/>
              <a:gd name="connsiteX152" fmla="*/ 201689 w 668573"/>
              <a:gd name="connsiteY152" fmla="*/ 371026 h 634023"/>
              <a:gd name="connsiteX153" fmla="*/ 196224 w 668573"/>
              <a:gd name="connsiteY153" fmla="*/ 376670 h 634023"/>
              <a:gd name="connsiteX154" fmla="*/ 202689 w 668573"/>
              <a:gd name="connsiteY154" fmla="*/ 383742 h 634023"/>
              <a:gd name="connsiteX155" fmla="*/ 372175 w 668573"/>
              <a:gd name="connsiteY155" fmla="*/ 401387 h 634023"/>
              <a:gd name="connsiteX156" fmla="*/ 373996 w 668573"/>
              <a:gd name="connsiteY156" fmla="*/ 405066 h 634023"/>
              <a:gd name="connsiteX157" fmla="*/ 375497 w 668573"/>
              <a:gd name="connsiteY157" fmla="*/ 408102 h 634023"/>
              <a:gd name="connsiteX158" fmla="*/ 376604 w 668573"/>
              <a:gd name="connsiteY158" fmla="*/ 410353 h 634023"/>
              <a:gd name="connsiteX159" fmla="*/ 382390 w 668573"/>
              <a:gd name="connsiteY159" fmla="*/ 422069 h 634023"/>
              <a:gd name="connsiteX160" fmla="*/ 402500 w 668573"/>
              <a:gd name="connsiteY160" fmla="*/ 464038 h 634023"/>
              <a:gd name="connsiteX161" fmla="*/ 376318 w 668573"/>
              <a:gd name="connsiteY161" fmla="*/ 474789 h 634023"/>
              <a:gd name="connsiteX162" fmla="*/ 363531 w 668573"/>
              <a:gd name="connsiteY162" fmla="*/ 480004 h 634023"/>
              <a:gd name="connsiteX163" fmla="*/ 363102 w 668573"/>
              <a:gd name="connsiteY163" fmla="*/ 478683 h 634023"/>
              <a:gd name="connsiteX164" fmla="*/ 355173 w 668573"/>
              <a:gd name="connsiteY164" fmla="*/ 475039 h 634023"/>
              <a:gd name="connsiteX165" fmla="*/ 312703 w 668573"/>
              <a:gd name="connsiteY165" fmla="*/ 492256 h 634023"/>
              <a:gd name="connsiteX166" fmla="*/ 241230 w 668573"/>
              <a:gd name="connsiteY166" fmla="*/ 522081 h 634023"/>
              <a:gd name="connsiteX167" fmla="*/ 232514 w 668573"/>
              <a:gd name="connsiteY167" fmla="*/ 526439 h 634023"/>
              <a:gd name="connsiteX168" fmla="*/ 205261 w 668573"/>
              <a:gd name="connsiteY168" fmla="*/ 535940 h 634023"/>
              <a:gd name="connsiteX169" fmla="*/ 198439 w 668573"/>
              <a:gd name="connsiteY169" fmla="*/ 532761 h 634023"/>
              <a:gd name="connsiteX170" fmla="*/ 194081 w 668573"/>
              <a:gd name="connsiteY170" fmla="*/ 488255 h 634023"/>
              <a:gd name="connsiteX171" fmla="*/ 194688 w 668573"/>
              <a:gd name="connsiteY171" fmla="*/ 480290 h 634023"/>
              <a:gd name="connsiteX172" fmla="*/ 192652 w 668573"/>
              <a:gd name="connsiteY172" fmla="*/ 475075 h 634023"/>
              <a:gd name="connsiteX173" fmla="*/ 188259 w 668573"/>
              <a:gd name="connsiteY173" fmla="*/ 473253 h 634023"/>
              <a:gd name="connsiteX174" fmla="*/ 187937 w 668573"/>
              <a:gd name="connsiteY174" fmla="*/ 473253 h 634023"/>
              <a:gd name="connsiteX175" fmla="*/ 117214 w 668573"/>
              <a:gd name="connsiteY175" fmla="*/ 496828 h 634023"/>
              <a:gd name="connsiteX176" fmla="*/ 94354 w 668573"/>
              <a:gd name="connsiteY176" fmla="*/ 507686 h 634023"/>
              <a:gd name="connsiteX177" fmla="*/ 88389 w 668573"/>
              <a:gd name="connsiteY177" fmla="*/ 440571 h 634023"/>
              <a:gd name="connsiteX178" fmla="*/ 84425 w 668573"/>
              <a:gd name="connsiteY178" fmla="*/ 434177 h 634023"/>
              <a:gd name="connsiteX179" fmla="*/ 61172 w 668573"/>
              <a:gd name="connsiteY179" fmla="*/ 426390 h 634023"/>
              <a:gd name="connsiteX180" fmla="*/ 20131 w 668573"/>
              <a:gd name="connsiteY180" fmla="*/ 410460 h 634023"/>
              <a:gd name="connsiteX181" fmla="*/ 32168 w 668573"/>
              <a:gd name="connsiteY181" fmla="*/ 406852 h 634023"/>
              <a:gd name="connsiteX182" fmla="*/ 62958 w 668573"/>
              <a:gd name="connsiteY182" fmla="*/ 394672 h 634023"/>
              <a:gd name="connsiteX183" fmla="*/ 82960 w 668573"/>
              <a:gd name="connsiteY183" fmla="*/ 345880 h 634023"/>
              <a:gd name="connsiteX184" fmla="*/ 81817 w 668573"/>
              <a:gd name="connsiteY184" fmla="*/ 333736 h 634023"/>
              <a:gd name="connsiteX185" fmla="*/ 84389 w 668573"/>
              <a:gd name="connsiteY185" fmla="*/ 300446 h 634023"/>
              <a:gd name="connsiteX186" fmla="*/ 96283 w 668573"/>
              <a:gd name="connsiteY186" fmla="*/ 300125 h 634023"/>
              <a:gd name="connsiteX187" fmla="*/ 134716 w 668573"/>
              <a:gd name="connsiteY187" fmla="*/ 318091 h 634023"/>
              <a:gd name="connsiteX188" fmla="*/ 150826 w 668573"/>
              <a:gd name="connsiteY188" fmla="*/ 326664 h 634023"/>
              <a:gd name="connsiteX189" fmla="*/ 155969 w 668573"/>
              <a:gd name="connsiteY189" fmla="*/ 326735 h 634023"/>
              <a:gd name="connsiteX190" fmla="*/ 159041 w 668573"/>
              <a:gd name="connsiteY190" fmla="*/ 323020 h 634023"/>
              <a:gd name="connsiteX191" fmla="*/ 163077 w 668573"/>
              <a:gd name="connsiteY191" fmla="*/ 302375 h 634023"/>
              <a:gd name="connsiteX192" fmla="*/ 169078 w 668573"/>
              <a:gd name="connsiteY192" fmla="*/ 274693 h 634023"/>
              <a:gd name="connsiteX193" fmla="*/ 170400 w 668573"/>
              <a:gd name="connsiteY193" fmla="*/ 271478 h 634023"/>
              <a:gd name="connsiteX194" fmla="*/ 170400 w 668573"/>
              <a:gd name="connsiteY194" fmla="*/ 271478 h 634023"/>
              <a:gd name="connsiteX195" fmla="*/ 174614 w 668573"/>
              <a:gd name="connsiteY195" fmla="*/ 273228 h 634023"/>
              <a:gd name="connsiteX196" fmla="*/ 177186 w 668573"/>
              <a:gd name="connsiteY196" fmla="*/ 274479 h 634023"/>
              <a:gd name="connsiteX197" fmla="*/ 196260 w 668573"/>
              <a:gd name="connsiteY197" fmla="*/ 284444 h 634023"/>
              <a:gd name="connsiteX198" fmla="*/ 204761 w 668573"/>
              <a:gd name="connsiteY198" fmla="*/ 289266 h 634023"/>
              <a:gd name="connsiteX199" fmla="*/ 270984 w 668573"/>
              <a:gd name="connsiteY199" fmla="*/ 316913 h 634023"/>
              <a:gd name="connsiteX200" fmla="*/ 276734 w 668573"/>
              <a:gd name="connsiteY200" fmla="*/ 314305 h 634023"/>
              <a:gd name="connsiteX201" fmla="*/ 276520 w 668573"/>
              <a:gd name="connsiteY201" fmla="*/ 307054 h 634023"/>
              <a:gd name="connsiteX202" fmla="*/ 184723 w 668573"/>
              <a:gd name="connsiteY202" fmla="*/ 213114 h 634023"/>
              <a:gd name="connsiteX203" fmla="*/ 186473 w 668573"/>
              <a:gd name="connsiteY203" fmla="*/ 212185 h 634023"/>
              <a:gd name="connsiteX204" fmla="*/ 213691 w 668573"/>
              <a:gd name="connsiteY204" fmla="*/ 168180 h 634023"/>
              <a:gd name="connsiteX205" fmla="*/ 189688 w 668573"/>
              <a:gd name="connsiteY205" fmla="*/ 146105 h 634023"/>
              <a:gd name="connsiteX206" fmla="*/ 186616 w 668573"/>
              <a:gd name="connsiteY206" fmla="*/ 144069 h 634023"/>
              <a:gd name="connsiteX207" fmla="*/ 171078 w 668573"/>
              <a:gd name="connsiteY207" fmla="*/ 134318 h 634023"/>
              <a:gd name="connsiteX208" fmla="*/ 164756 w 668573"/>
              <a:gd name="connsiteY208" fmla="*/ 130425 h 634023"/>
              <a:gd name="connsiteX209" fmla="*/ 211690 w 668573"/>
              <a:gd name="connsiteY209" fmla="*/ 119031 h 634023"/>
              <a:gd name="connsiteX210" fmla="*/ 215834 w 668573"/>
              <a:gd name="connsiteY210" fmla="*/ 116602 h 634023"/>
              <a:gd name="connsiteX211" fmla="*/ 216798 w 668573"/>
              <a:gd name="connsiteY211" fmla="*/ 111744 h 634023"/>
              <a:gd name="connsiteX212" fmla="*/ 214441 w 668573"/>
              <a:gd name="connsiteY212" fmla="*/ 63381 h 634023"/>
              <a:gd name="connsiteX213" fmla="*/ 213191 w 668573"/>
              <a:gd name="connsiteY213" fmla="*/ 19911 h 634023"/>
              <a:gd name="connsiteX214" fmla="*/ 275806 w 668573"/>
              <a:gd name="connsiteY214" fmla="*/ 89991 h 634023"/>
              <a:gd name="connsiteX215" fmla="*/ 282771 w 668573"/>
              <a:gd name="connsiteY215" fmla="*/ 92527 h 634023"/>
              <a:gd name="connsiteX216" fmla="*/ 321061 w 668573"/>
              <a:gd name="connsiteY216" fmla="*/ 68917 h 634023"/>
              <a:gd name="connsiteX217" fmla="*/ 333670 w 668573"/>
              <a:gd name="connsiteY217" fmla="*/ 58594 h 634023"/>
              <a:gd name="connsiteX218" fmla="*/ 324669 w 668573"/>
              <a:gd name="connsiteY218" fmla="*/ 125853 h 634023"/>
              <a:gd name="connsiteX219" fmla="*/ 319811 w 668573"/>
              <a:gd name="connsiteY219" fmla="*/ 151678 h 634023"/>
              <a:gd name="connsiteX220" fmla="*/ 322026 w 668573"/>
              <a:gd name="connsiteY220" fmla="*/ 157535 h 634023"/>
              <a:gd name="connsiteX221" fmla="*/ 328134 w 668573"/>
              <a:gd name="connsiteY221" fmla="*/ 158821 h 634023"/>
              <a:gd name="connsiteX222" fmla="*/ 362888 w 668573"/>
              <a:gd name="connsiteY222" fmla="*/ 145105 h 634023"/>
              <a:gd name="connsiteX223" fmla="*/ 377961 w 668573"/>
              <a:gd name="connsiteY223" fmla="*/ 138890 h 634023"/>
              <a:gd name="connsiteX224" fmla="*/ 376568 w 668573"/>
              <a:gd name="connsiteY224" fmla="*/ 179538 h 634023"/>
              <a:gd name="connsiteX225" fmla="*/ 375890 w 668573"/>
              <a:gd name="connsiteY225" fmla="*/ 185110 h 634023"/>
              <a:gd name="connsiteX226" fmla="*/ 373068 w 668573"/>
              <a:gd name="connsiteY226" fmla="*/ 206149 h 634023"/>
              <a:gd name="connsiteX227" fmla="*/ 368817 w 668573"/>
              <a:gd name="connsiteY227" fmla="*/ 241224 h 634023"/>
              <a:gd name="connsiteX228" fmla="*/ 371853 w 668573"/>
              <a:gd name="connsiteY228" fmla="*/ 247368 h 634023"/>
              <a:gd name="connsiteX229" fmla="*/ 378461 w 668573"/>
              <a:gd name="connsiteY229" fmla="*/ 247368 h 634023"/>
              <a:gd name="connsiteX230" fmla="*/ 408894 w 668573"/>
              <a:gd name="connsiteY230" fmla="*/ 193076 h 634023"/>
              <a:gd name="connsiteX231" fmla="*/ 417395 w 668573"/>
              <a:gd name="connsiteY231" fmla="*/ 167930 h 634023"/>
              <a:gd name="connsiteX232" fmla="*/ 428575 w 668573"/>
              <a:gd name="connsiteY232" fmla="*/ 175966 h 634023"/>
              <a:gd name="connsiteX233" fmla="*/ 463079 w 668573"/>
              <a:gd name="connsiteY233" fmla="*/ 207792 h 634023"/>
              <a:gd name="connsiteX234" fmla="*/ 470080 w 668573"/>
              <a:gd name="connsiteY234" fmla="*/ 210256 h 634023"/>
              <a:gd name="connsiteX235" fmla="*/ 513550 w 668573"/>
              <a:gd name="connsiteY235" fmla="*/ 170823 h 634023"/>
              <a:gd name="connsiteX236" fmla="*/ 523122 w 668573"/>
              <a:gd name="connsiteY236" fmla="*/ 156678 h 634023"/>
              <a:gd name="connsiteX237" fmla="*/ 553197 w 668573"/>
              <a:gd name="connsiteY237" fmla="*/ 118245 h 634023"/>
              <a:gd name="connsiteX238" fmla="*/ 570450 w 668573"/>
              <a:gd name="connsiteY238" fmla="*/ 154499 h 634023"/>
              <a:gd name="connsiteX239" fmla="*/ 578165 w 668573"/>
              <a:gd name="connsiteY239" fmla="*/ 173002 h 634023"/>
              <a:gd name="connsiteX240" fmla="*/ 584951 w 668573"/>
              <a:gd name="connsiteY240" fmla="*/ 176895 h 634023"/>
              <a:gd name="connsiteX241" fmla="*/ 619277 w 668573"/>
              <a:gd name="connsiteY241" fmla="*/ 159893 h 634023"/>
              <a:gd name="connsiteX242" fmla="*/ 636351 w 668573"/>
              <a:gd name="connsiteY242" fmla="*/ 149570 h 634023"/>
              <a:gd name="connsiteX243" fmla="*/ 627850 w 668573"/>
              <a:gd name="connsiteY243" fmla="*/ 182860 h 634023"/>
              <a:gd name="connsiteX244" fmla="*/ 611955 w 668573"/>
              <a:gd name="connsiteY244" fmla="*/ 289123 h 634023"/>
              <a:gd name="connsiteX245" fmla="*/ 614205 w 668573"/>
              <a:gd name="connsiteY245" fmla="*/ 293445 h 634023"/>
              <a:gd name="connsiteX246" fmla="*/ 618741 w 668573"/>
              <a:gd name="connsiteY246" fmla="*/ 295017 h 634023"/>
              <a:gd name="connsiteX247" fmla="*/ 638101 w 668573"/>
              <a:gd name="connsiteY247" fmla="*/ 290338 h 634023"/>
              <a:gd name="connsiteX248" fmla="*/ 642923 w 668573"/>
              <a:gd name="connsiteY248" fmla="*/ 288766 h 634023"/>
              <a:gd name="connsiteX249" fmla="*/ 652496 w 668573"/>
              <a:gd name="connsiteY249" fmla="*/ 286659 h 634023"/>
              <a:gd name="connsiteX250" fmla="*/ 653889 w 668573"/>
              <a:gd name="connsiteY250" fmla="*/ 286409 h 634023"/>
              <a:gd name="connsiteX251" fmla="*/ 653889 w 668573"/>
              <a:gd name="connsiteY251" fmla="*/ 286516 h 634023"/>
              <a:gd name="connsiteX252" fmla="*/ 648602 w 668573"/>
              <a:gd name="connsiteY252" fmla="*/ 294553 h 634023"/>
              <a:gd name="connsiteX253" fmla="*/ 647459 w 668573"/>
              <a:gd name="connsiteY253" fmla="*/ 295910 h 634023"/>
              <a:gd name="connsiteX254" fmla="*/ 604847 w 668573"/>
              <a:gd name="connsiteY254" fmla="*/ 324771 h 634023"/>
              <a:gd name="connsiteX255" fmla="*/ 592881 w 668573"/>
              <a:gd name="connsiteY255" fmla="*/ 330343 h 634023"/>
              <a:gd name="connsiteX256" fmla="*/ 526087 w 668573"/>
              <a:gd name="connsiteY256" fmla="*/ 378492 h 634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</a:cxnLst>
            <a:rect l="l" t="t" r="r" b="b"/>
            <a:pathLst>
              <a:path w="668573" h="634023">
                <a:moveTo>
                  <a:pt x="667962" y="279658"/>
                </a:moveTo>
                <a:cubicBezTo>
                  <a:pt x="667212" y="278050"/>
                  <a:pt x="665997" y="276872"/>
                  <a:pt x="664568" y="276372"/>
                </a:cubicBezTo>
                <a:cubicBezTo>
                  <a:pt x="652888" y="272085"/>
                  <a:pt x="642923" y="275300"/>
                  <a:pt x="633315" y="278372"/>
                </a:cubicBezTo>
                <a:cubicBezTo>
                  <a:pt x="630243" y="279372"/>
                  <a:pt x="627064" y="280372"/>
                  <a:pt x="623849" y="281122"/>
                </a:cubicBezTo>
                <a:cubicBezTo>
                  <a:pt x="622992" y="248154"/>
                  <a:pt x="631457" y="216828"/>
                  <a:pt x="639672" y="186468"/>
                </a:cubicBezTo>
                <a:cubicBezTo>
                  <a:pt x="643709" y="171502"/>
                  <a:pt x="647888" y="156071"/>
                  <a:pt x="650924" y="140605"/>
                </a:cubicBezTo>
                <a:cubicBezTo>
                  <a:pt x="651424" y="138069"/>
                  <a:pt x="650567" y="135461"/>
                  <a:pt x="648709" y="133854"/>
                </a:cubicBezTo>
                <a:cubicBezTo>
                  <a:pt x="647102" y="132425"/>
                  <a:pt x="644887" y="131961"/>
                  <a:pt x="642816" y="132675"/>
                </a:cubicBezTo>
                <a:cubicBezTo>
                  <a:pt x="632493" y="136033"/>
                  <a:pt x="623921" y="141319"/>
                  <a:pt x="616920" y="146034"/>
                </a:cubicBezTo>
                <a:cubicBezTo>
                  <a:pt x="614955" y="147356"/>
                  <a:pt x="612741" y="149106"/>
                  <a:pt x="610383" y="150999"/>
                </a:cubicBezTo>
                <a:cubicBezTo>
                  <a:pt x="603561" y="156464"/>
                  <a:pt x="595060" y="163250"/>
                  <a:pt x="588702" y="161643"/>
                </a:cubicBezTo>
                <a:lnTo>
                  <a:pt x="587773" y="161429"/>
                </a:lnTo>
                <a:lnTo>
                  <a:pt x="586880" y="161714"/>
                </a:lnTo>
                <a:cubicBezTo>
                  <a:pt x="586273" y="161893"/>
                  <a:pt x="585987" y="161893"/>
                  <a:pt x="585951" y="161929"/>
                </a:cubicBezTo>
                <a:cubicBezTo>
                  <a:pt x="585844" y="161786"/>
                  <a:pt x="585487" y="161214"/>
                  <a:pt x="585344" y="159536"/>
                </a:cubicBezTo>
                <a:lnTo>
                  <a:pt x="585130" y="158571"/>
                </a:lnTo>
                <a:cubicBezTo>
                  <a:pt x="583773" y="155285"/>
                  <a:pt x="582451" y="151963"/>
                  <a:pt x="581129" y="148606"/>
                </a:cubicBezTo>
                <a:lnTo>
                  <a:pt x="579594" y="144748"/>
                </a:lnTo>
                <a:cubicBezTo>
                  <a:pt x="578093" y="140962"/>
                  <a:pt x="576629" y="137176"/>
                  <a:pt x="574986" y="133425"/>
                </a:cubicBezTo>
                <a:cubicBezTo>
                  <a:pt x="569878" y="121709"/>
                  <a:pt x="564949" y="112923"/>
                  <a:pt x="558948" y="104993"/>
                </a:cubicBezTo>
                <a:cubicBezTo>
                  <a:pt x="557877" y="103529"/>
                  <a:pt x="556341" y="102636"/>
                  <a:pt x="554662" y="102421"/>
                </a:cubicBezTo>
                <a:cubicBezTo>
                  <a:pt x="553090" y="102243"/>
                  <a:pt x="551554" y="102671"/>
                  <a:pt x="550340" y="103636"/>
                </a:cubicBezTo>
                <a:cubicBezTo>
                  <a:pt x="534981" y="115923"/>
                  <a:pt x="523729" y="132889"/>
                  <a:pt x="512835" y="149284"/>
                </a:cubicBezTo>
                <a:cubicBezTo>
                  <a:pt x="506084" y="159464"/>
                  <a:pt x="499084" y="170001"/>
                  <a:pt x="491261" y="179110"/>
                </a:cubicBezTo>
                <a:cubicBezTo>
                  <a:pt x="486332" y="184860"/>
                  <a:pt x="480331" y="191254"/>
                  <a:pt x="473223" y="195076"/>
                </a:cubicBezTo>
                <a:cubicBezTo>
                  <a:pt x="470330" y="196612"/>
                  <a:pt x="470187" y="196540"/>
                  <a:pt x="467187" y="192611"/>
                </a:cubicBezTo>
                <a:cubicBezTo>
                  <a:pt x="466258" y="191433"/>
                  <a:pt x="465222" y="190111"/>
                  <a:pt x="463972" y="188754"/>
                </a:cubicBezTo>
                <a:cubicBezTo>
                  <a:pt x="455542" y="179538"/>
                  <a:pt x="445541" y="172609"/>
                  <a:pt x="435826" y="165894"/>
                </a:cubicBezTo>
                <a:cubicBezTo>
                  <a:pt x="430111" y="161929"/>
                  <a:pt x="424181" y="157821"/>
                  <a:pt x="418716" y="153321"/>
                </a:cubicBezTo>
                <a:cubicBezTo>
                  <a:pt x="417288" y="152142"/>
                  <a:pt x="415394" y="151606"/>
                  <a:pt x="413573" y="151963"/>
                </a:cubicBezTo>
                <a:cubicBezTo>
                  <a:pt x="411965" y="152285"/>
                  <a:pt x="410644" y="153249"/>
                  <a:pt x="409858" y="154678"/>
                </a:cubicBezTo>
                <a:cubicBezTo>
                  <a:pt x="404857" y="164001"/>
                  <a:pt x="401428" y="175573"/>
                  <a:pt x="398107" y="186753"/>
                </a:cubicBezTo>
                <a:cubicBezTo>
                  <a:pt x="394070" y="200362"/>
                  <a:pt x="389891" y="214364"/>
                  <a:pt x="382926" y="224830"/>
                </a:cubicBezTo>
                <a:cubicBezTo>
                  <a:pt x="383676" y="219007"/>
                  <a:pt x="384462" y="213221"/>
                  <a:pt x="385248" y="207399"/>
                </a:cubicBezTo>
                <a:cubicBezTo>
                  <a:pt x="386391" y="199219"/>
                  <a:pt x="387498" y="191040"/>
                  <a:pt x="388427" y="182789"/>
                </a:cubicBezTo>
                <a:lnTo>
                  <a:pt x="388927" y="178395"/>
                </a:lnTo>
                <a:cubicBezTo>
                  <a:pt x="390749" y="162786"/>
                  <a:pt x="392820" y="145070"/>
                  <a:pt x="388212" y="128925"/>
                </a:cubicBezTo>
                <a:cubicBezTo>
                  <a:pt x="387605" y="126853"/>
                  <a:pt x="386319" y="125139"/>
                  <a:pt x="384605" y="124281"/>
                </a:cubicBezTo>
                <a:cubicBezTo>
                  <a:pt x="383140" y="123531"/>
                  <a:pt x="381497" y="123495"/>
                  <a:pt x="379926" y="124067"/>
                </a:cubicBezTo>
                <a:cubicBezTo>
                  <a:pt x="372532" y="126960"/>
                  <a:pt x="365245" y="129996"/>
                  <a:pt x="357923" y="132997"/>
                </a:cubicBezTo>
                <a:cubicBezTo>
                  <a:pt x="350029" y="136247"/>
                  <a:pt x="341957" y="139640"/>
                  <a:pt x="333813" y="142748"/>
                </a:cubicBezTo>
                <a:cubicBezTo>
                  <a:pt x="334706" y="137926"/>
                  <a:pt x="335670" y="133104"/>
                  <a:pt x="336599" y="128282"/>
                </a:cubicBezTo>
                <a:cubicBezTo>
                  <a:pt x="341742" y="101993"/>
                  <a:pt x="347029" y="74847"/>
                  <a:pt x="345600" y="46343"/>
                </a:cubicBezTo>
                <a:cubicBezTo>
                  <a:pt x="345493" y="44200"/>
                  <a:pt x="344136" y="42164"/>
                  <a:pt x="342064" y="41057"/>
                </a:cubicBezTo>
                <a:cubicBezTo>
                  <a:pt x="340278" y="40092"/>
                  <a:pt x="338242" y="40092"/>
                  <a:pt x="336706" y="40985"/>
                </a:cubicBezTo>
                <a:cubicBezTo>
                  <a:pt x="328384" y="45950"/>
                  <a:pt x="321276" y="52308"/>
                  <a:pt x="314382" y="58487"/>
                </a:cubicBezTo>
                <a:cubicBezTo>
                  <a:pt x="311060" y="61452"/>
                  <a:pt x="307774" y="64417"/>
                  <a:pt x="304309" y="67238"/>
                </a:cubicBezTo>
                <a:lnTo>
                  <a:pt x="303380" y="67989"/>
                </a:lnTo>
                <a:cubicBezTo>
                  <a:pt x="293986" y="75775"/>
                  <a:pt x="287771" y="79454"/>
                  <a:pt x="284771" y="78883"/>
                </a:cubicBezTo>
                <a:cubicBezTo>
                  <a:pt x="281628" y="78275"/>
                  <a:pt x="278199" y="72811"/>
                  <a:pt x="275413" y="68417"/>
                </a:cubicBezTo>
                <a:cubicBezTo>
                  <a:pt x="274127" y="66381"/>
                  <a:pt x="272877" y="64452"/>
                  <a:pt x="271698" y="62881"/>
                </a:cubicBezTo>
                <a:cubicBezTo>
                  <a:pt x="256660" y="43307"/>
                  <a:pt x="233515" y="15553"/>
                  <a:pt x="206333" y="730"/>
                </a:cubicBezTo>
                <a:cubicBezTo>
                  <a:pt x="204189" y="-413"/>
                  <a:pt x="201832" y="-199"/>
                  <a:pt x="200082" y="1266"/>
                </a:cubicBezTo>
                <a:cubicBezTo>
                  <a:pt x="198082" y="2945"/>
                  <a:pt x="197331" y="5838"/>
                  <a:pt x="198224" y="8517"/>
                </a:cubicBezTo>
                <a:cubicBezTo>
                  <a:pt x="204332" y="26769"/>
                  <a:pt x="203511" y="44843"/>
                  <a:pt x="202654" y="63988"/>
                </a:cubicBezTo>
                <a:cubicBezTo>
                  <a:pt x="202046" y="78025"/>
                  <a:pt x="201403" y="92527"/>
                  <a:pt x="203761" y="107065"/>
                </a:cubicBezTo>
                <a:cubicBezTo>
                  <a:pt x="185044" y="109601"/>
                  <a:pt x="166506" y="114923"/>
                  <a:pt x="148647" y="122960"/>
                </a:cubicBezTo>
                <a:cubicBezTo>
                  <a:pt x="146718" y="123817"/>
                  <a:pt x="145396" y="125817"/>
                  <a:pt x="145182" y="128139"/>
                </a:cubicBezTo>
                <a:cubicBezTo>
                  <a:pt x="144968" y="130496"/>
                  <a:pt x="145932" y="132639"/>
                  <a:pt x="147790" y="133925"/>
                </a:cubicBezTo>
                <a:cubicBezTo>
                  <a:pt x="153612" y="137926"/>
                  <a:pt x="159755" y="141605"/>
                  <a:pt x="165649" y="145141"/>
                </a:cubicBezTo>
                <a:cubicBezTo>
                  <a:pt x="175936" y="151320"/>
                  <a:pt x="186580" y="157714"/>
                  <a:pt x="195831" y="165929"/>
                </a:cubicBezTo>
                <a:cubicBezTo>
                  <a:pt x="201475" y="170894"/>
                  <a:pt x="204082" y="175538"/>
                  <a:pt x="203618" y="179717"/>
                </a:cubicBezTo>
                <a:cubicBezTo>
                  <a:pt x="202689" y="188182"/>
                  <a:pt x="189902" y="195290"/>
                  <a:pt x="179615" y="201041"/>
                </a:cubicBezTo>
                <a:cubicBezTo>
                  <a:pt x="176007" y="203041"/>
                  <a:pt x="172686" y="204898"/>
                  <a:pt x="170150" y="206649"/>
                </a:cubicBezTo>
                <a:cubicBezTo>
                  <a:pt x="168721" y="207613"/>
                  <a:pt x="167863" y="209256"/>
                  <a:pt x="167756" y="211149"/>
                </a:cubicBezTo>
                <a:cubicBezTo>
                  <a:pt x="167649" y="213328"/>
                  <a:pt x="168614" y="215507"/>
                  <a:pt x="170185" y="216793"/>
                </a:cubicBezTo>
                <a:lnTo>
                  <a:pt x="173686" y="219722"/>
                </a:lnTo>
                <a:cubicBezTo>
                  <a:pt x="203189" y="244153"/>
                  <a:pt x="233657" y="269371"/>
                  <a:pt x="257375" y="300732"/>
                </a:cubicBezTo>
                <a:cubicBezTo>
                  <a:pt x="241087" y="295660"/>
                  <a:pt x="225442" y="286802"/>
                  <a:pt x="210226" y="278158"/>
                </a:cubicBezTo>
                <a:cubicBezTo>
                  <a:pt x="196617" y="270442"/>
                  <a:pt x="182544" y="262477"/>
                  <a:pt x="167899" y="257084"/>
                </a:cubicBezTo>
                <a:cubicBezTo>
                  <a:pt x="166220" y="256441"/>
                  <a:pt x="164399" y="256512"/>
                  <a:pt x="162899" y="257262"/>
                </a:cubicBezTo>
                <a:cubicBezTo>
                  <a:pt x="161541" y="257941"/>
                  <a:pt x="160541" y="259191"/>
                  <a:pt x="160077" y="260691"/>
                </a:cubicBezTo>
                <a:cubicBezTo>
                  <a:pt x="157862" y="268085"/>
                  <a:pt x="156005" y="275979"/>
                  <a:pt x="154112" y="285551"/>
                </a:cubicBezTo>
                <a:cubicBezTo>
                  <a:pt x="153540" y="288409"/>
                  <a:pt x="153005" y="291302"/>
                  <a:pt x="152469" y="294195"/>
                </a:cubicBezTo>
                <a:lnTo>
                  <a:pt x="151326" y="300303"/>
                </a:lnTo>
                <a:cubicBezTo>
                  <a:pt x="151147" y="301161"/>
                  <a:pt x="150933" y="302911"/>
                  <a:pt x="150719" y="304947"/>
                </a:cubicBezTo>
                <a:cubicBezTo>
                  <a:pt x="150504" y="306876"/>
                  <a:pt x="150111" y="310376"/>
                  <a:pt x="149826" y="312376"/>
                </a:cubicBezTo>
                <a:cubicBezTo>
                  <a:pt x="145468" y="310662"/>
                  <a:pt x="135717" y="305090"/>
                  <a:pt x="131180" y="302482"/>
                </a:cubicBezTo>
                <a:cubicBezTo>
                  <a:pt x="128144" y="300732"/>
                  <a:pt x="125644" y="299303"/>
                  <a:pt x="124287" y="298625"/>
                </a:cubicBezTo>
                <a:cubicBezTo>
                  <a:pt x="122894" y="297946"/>
                  <a:pt x="121393" y="297160"/>
                  <a:pt x="119786" y="296338"/>
                </a:cubicBezTo>
                <a:cubicBezTo>
                  <a:pt x="105999" y="289159"/>
                  <a:pt x="82853" y="277158"/>
                  <a:pt x="72102" y="293767"/>
                </a:cubicBezTo>
                <a:cubicBezTo>
                  <a:pt x="66922" y="301768"/>
                  <a:pt x="67351" y="312662"/>
                  <a:pt x="68208" y="322270"/>
                </a:cubicBezTo>
                <a:cubicBezTo>
                  <a:pt x="68494" y="325449"/>
                  <a:pt x="68851" y="328664"/>
                  <a:pt x="69173" y="331807"/>
                </a:cubicBezTo>
                <a:cubicBezTo>
                  <a:pt x="70637" y="344880"/>
                  <a:pt x="71994" y="357203"/>
                  <a:pt x="67565" y="368955"/>
                </a:cubicBezTo>
                <a:cubicBezTo>
                  <a:pt x="61314" y="385600"/>
                  <a:pt x="43312" y="390600"/>
                  <a:pt x="25881" y="395422"/>
                </a:cubicBezTo>
                <a:cubicBezTo>
                  <a:pt x="17738" y="397673"/>
                  <a:pt x="10058" y="399816"/>
                  <a:pt x="3414" y="403102"/>
                </a:cubicBezTo>
                <a:cubicBezTo>
                  <a:pt x="1521" y="404030"/>
                  <a:pt x="235" y="406031"/>
                  <a:pt x="21" y="408317"/>
                </a:cubicBezTo>
                <a:cubicBezTo>
                  <a:pt x="-157" y="410567"/>
                  <a:pt x="807" y="412710"/>
                  <a:pt x="2593" y="413996"/>
                </a:cubicBezTo>
                <a:cubicBezTo>
                  <a:pt x="19631" y="426212"/>
                  <a:pt x="38526" y="432177"/>
                  <a:pt x="56778" y="437892"/>
                </a:cubicBezTo>
                <a:lnTo>
                  <a:pt x="68065" y="441464"/>
                </a:lnTo>
                <a:cubicBezTo>
                  <a:pt x="74530" y="443428"/>
                  <a:pt x="75709" y="443750"/>
                  <a:pt x="76388" y="450465"/>
                </a:cubicBezTo>
                <a:cubicBezTo>
                  <a:pt x="76709" y="453751"/>
                  <a:pt x="76781" y="457109"/>
                  <a:pt x="76852" y="460430"/>
                </a:cubicBezTo>
                <a:cubicBezTo>
                  <a:pt x="76888" y="462895"/>
                  <a:pt x="76959" y="465395"/>
                  <a:pt x="77102" y="467824"/>
                </a:cubicBezTo>
                <a:cubicBezTo>
                  <a:pt x="78209" y="486755"/>
                  <a:pt x="80460" y="502507"/>
                  <a:pt x="84139" y="517366"/>
                </a:cubicBezTo>
                <a:cubicBezTo>
                  <a:pt x="84639" y="519438"/>
                  <a:pt x="85960" y="521152"/>
                  <a:pt x="87675" y="522045"/>
                </a:cubicBezTo>
                <a:cubicBezTo>
                  <a:pt x="89211" y="522795"/>
                  <a:pt x="90890" y="522902"/>
                  <a:pt x="92461" y="522260"/>
                </a:cubicBezTo>
                <a:cubicBezTo>
                  <a:pt x="102534" y="518259"/>
                  <a:pt x="112535" y="513294"/>
                  <a:pt x="122179" y="508508"/>
                </a:cubicBezTo>
                <a:cubicBezTo>
                  <a:pt x="141182" y="499078"/>
                  <a:pt x="160791" y="489363"/>
                  <a:pt x="181901" y="486577"/>
                </a:cubicBezTo>
                <a:cubicBezTo>
                  <a:pt x="181794" y="487755"/>
                  <a:pt x="181687" y="488934"/>
                  <a:pt x="181580" y="490113"/>
                </a:cubicBezTo>
                <a:cubicBezTo>
                  <a:pt x="180151" y="505793"/>
                  <a:pt x="178401" y="525331"/>
                  <a:pt x="188187" y="538905"/>
                </a:cubicBezTo>
                <a:cubicBezTo>
                  <a:pt x="198474" y="553228"/>
                  <a:pt x="212155" y="547906"/>
                  <a:pt x="222156" y="544012"/>
                </a:cubicBezTo>
                <a:lnTo>
                  <a:pt x="223799" y="543369"/>
                </a:lnTo>
                <a:cubicBezTo>
                  <a:pt x="255874" y="531046"/>
                  <a:pt x="288093" y="517330"/>
                  <a:pt x="319240" y="504043"/>
                </a:cubicBezTo>
                <a:cubicBezTo>
                  <a:pt x="328991" y="499900"/>
                  <a:pt x="338706" y="495721"/>
                  <a:pt x="348457" y="491649"/>
                </a:cubicBezTo>
                <a:cubicBezTo>
                  <a:pt x="348565" y="492077"/>
                  <a:pt x="348672" y="492470"/>
                  <a:pt x="348850" y="492863"/>
                </a:cubicBezTo>
                <a:cubicBezTo>
                  <a:pt x="349422" y="494256"/>
                  <a:pt x="350422" y="495435"/>
                  <a:pt x="351636" y="496149"/>
                </a:cubicBezTo>
                <a:cubicBezTo>
                  <a:pt x="353208" y="497114"/>
                  <a:pt x="355101" y="497221"/>
                  <a:pt x="356780" y="496542"/>
                </a:cubicBezTo>
                <a:cubicBezTo>
                  <a:pt x="364531" y="493327"/>
                  <a:pt x="372282" y="490148"/>
                  <a:pt x="380033" y="486969"/>
                </a:cubicBezTo>
                <a:cubicBezTo>
                  <a:pt x="389248" y="483183"/>
                  <a:pt x="398464" y="479397"/>
                  <a:pt x="407643" y="475611"/>
                </a:cubicBezTo>
                <a:cubicBezTo>
                  <a:pt x="416323" y="494971"/>
                  <a:pt x="424217" y="513651"/>
                  <a:pt x="431682" y="532618"/>
                </a:cubicBezTo>
                <a:lnTo>
                  <a:pt x="436576" y="545155"/>
                </a:lnTo>
                <a:cubicBezTo>
                  <a:pt x="447827" y="574016"/>
                  <a:pt x="459471" y="603841"/>
                  <a:pt x="475259" y="630952"/>
                </a:cubicBezTo>
                <a:cubicBezTo>
                  <a:pt x="476402" y="632881"/>
                  <a:pt x="478188" y="634024"/>
                  <a:pt x="480188" y="634024"/>
                </a:cubicBezTo>
                <a:cubicBezTo>
                  <a:pt x="480188" y="634024"/>
                  <a:pt x="480188" y="634024"/>
                  <a:pt x="480224" y="634024"/>
                </a:cubicBezTo>
                <a:cubicBezTo>
                  <a:pt x="482260" y="634024"/>
                  <a:pt x="484153" y="632845"/>
                  <a:pt x="485225" y="630952"/>
                </a:cubicBezTo>
                <a:cubicBezTo>
                  <a:pt x="486439" y="628844"/>
                  <a:pt x="486368" y="626273"/>
                  <a:pt x="485117" y="624094"/>
                </a:cubicBezTo>
                <a:cubicBezTo>
                  <a:pt x="469616" y="597555"/>
                  <a:pt x="458185" y="567944"/>
                  <a:pt x="447113" y="539297"/>
                </a:cubicBezTo>
                <a:cubicBezTo>
                  <a:pt x="444755" y="533190"/>
                  <a:pt x="442398" y="527082"/>
                  <a:pt x="440005" y="521045"/>
                </a:cubicBezTo>
                <a:cubicBezTo>
                  <a:pt x="433754" y="505150"/>
                  <a:pt x="426753" y="488755"/>
                  <a:pt x="418716" y="470967"/>
                </a:cubicBezTo>
                <a:cubicBezTo>
                  <a:pt x="444684" y="460002"/>
                  <a:pt x="464651" y="450858"/>
                  <a:pt x="483153" y="441428"/>
                </a:cubicBezTo>
                <a:cubicBezTo>
                  <a:pt x="501405" y="432105"/>
                  <a:pt x="523372" y="422176"/>
                  <a:pt x="547804" y="419104"/>
                </a:cubicBezTo>
                <a:lnTo>
                  <a:pt x="555341" y="418211"/>
                </a:lnTo>
                <a:cubicBezTo>
                  <a:pt x="572378" y="416211"/>
                  <a:pt x="588488" y="414318"/>
                  <a:pt x="603811" y="405495"/>
                </a:cubicBezTo>
                <a:cubicBezTo>
                  <a:pt x="605883" y="404316"/>
                  <a:pt x="607097" y="401923"/>
                  <a:pt x="606954" y="399387"/>
                </a:cubicBezTo>
                <a:cubicBezTo>
                  <a:pt x="606811" y="396922"/>
                  <a:pt x="605418" y="394886"/>
                  <a:pt x="603204" y="393922"/>
                </a:cubicBezTo>
                <a:cubicBezTo>
                  <a:pt x="582594" y="384957"/>
                  <a:pt x="561877" y="380599"/>
                  <a:pt x="542303" y="377491"/>
                </a:cubicBezTo>
                <a:cubicBezTo>
                  <a:pt x="556698" y="361061"/>
                  <a:pt x="577450" y="351845"/>
                  <a:pt x="597560" y="342880"/>
                </a:cubicBezTo>
                <a:cubicBezTo>
                  <a:pt x="625778" y="330343"/>
                  <a:pt x="654960" y="317413"/>
                  <a:pt x="667926" y="284658"/>
                </a:cubicBezTo>
                <a:cubicBezTo>
                  <a:pt x="668819" y="283230"/>
                  <a:pt x="668748" y="281372"/>
                  <a:pt x="667962" y="279658"/>
                </a:cubicBezTo>
                <a:close/>
                <a:moveTo>
                  <a:pt x="526087" y="378492"/>
                </a:moveTo>
                <a:cubicBezTo>
                  <a:pt x="524908" y="380278"/>
                  <a:pt x="524801" y="382706"/>
                  <a:pt x="525765" y="384850"/>
                </a:cubicBezTo>
                <a:cubicBezTo>
                  <a:pt x="526694" y="386886"/>
                  <a:pt x="528444" y="388243"/>
                  <a:pt x="530480" y="388564"/>
                </a:cubicBezTo>
                <a:cubicBezTo>
                  <a:pt x="546947" y="390922"/>
                  <a:pt x="565699" y="393922"/>
                  <a:pt x="584273" y="400102"/>
                </a:cubicBezTo>
                <a:cubicBezTo>
                  <a:pt x="574772" y="403030"/>
                  <a:pt x="564770" y="404209"/>
                  <a:pt x="554376" y="405459"/>
                </a:cubicBezTo>
                <a:cubicBezTo>
                  <a:pt x="548483" y="406174"/>
                  <a:pt x="542589" y="406888"/>
                  <a:pt x="536695" y="407924"/>
                </a:cubicBezTo>
                <a:cubicBezTo>
                  <a:pt x="516907" y="411389"/>
                  <a:pt x="498905" y="419211"/>
                  <a:pt x="478009" y="429891"/>
                </a:cubicBezTo>
                <a:cubicBezTo>
                  <a:pt x="455042" y="441607"/>
                  <a:pt x="431825" y="451715"/>
                  <a:pt x="413609" y="459395"/>
                </a:cubicBezTo>
                <a:cubicBezTo>
                  <a:pt x="406536" y="444143"/>
                  <a:pt x="399000" y="428498"/>
                  <a:pt x="390606" y="411710"/>
                </a:cubicBezTo>
                <a:lnTo>
                  <a:pt x="387427" y="405245"/>
                </a:lnTo>
                <a:cubicBezTo>
                  <a:pt x="401143" y="388421"/>
                  <a:pt x="413359" y="369883"/>
                  <a:pt x="425181" y="351917"/>
                </a:cubicBezTo>
                <a:cubicBezTo>
                  <a:pt x="439505" y="330200"/>
                  <a:pt x="454328" y="307733"/>
                  <a:pt x="471723" y="288409"/>
                </a:cubicBezTo>
                <a:cubicBezTo>
                  <a:pt x="474402" y="285444"/>
                  <a:pt x="473437" y="280944"/>
                  <a:pt x="470866" y="278622"/>
                </a:cubicBezTo>
                <a:cubicBezTo>
                  <a:pt x="468473" y="276479"/>
                  <a:pt x="465222" y="276622"/>
                  <a:pt x="463150" y="278943"/>
                </a:cubicBezTo>
                <a:cubicBezTo>
                  <a:pt x="445220" y="298839"/>
                  <a:pt x="430075" y="321735"/>
                  <a:pt x="415394" y="343880"/>
                </a:cubicBezTo>
                <a:cubicBezTo>
                  <a:pt x="404929" y="359668"/>
                  <a:pt x="394106" y="375991"/>
                  <a:pt x="382426" y="391029"/>
                </a:cubicBezTo>
                <a:lnTo>
                  <a:pt x="380176" y="390457"/>
                </a:lnTo>
                <a:cubicBezTo>
                  <a:pt x="340457" y="309054"/>
                  <a:pt x="304631" y="225044"/>
                  <a:pt x="274770" y="153499"/>
                </a:cubicBezTo>
                <a:cubicBezTo>
                  <a:pt x="273377" y="150177"/>
                  <a:pt x="269948" y="148641"/>
                  <a:pt x="266804" y="149963"/>
                </a:cubicBezTo>
                <a:cubicBezTo>
                  <a:pt x="265340" y="150570"/>
                  <a:pt x="264197" y="151713"/>
                  <a:pt x="263590" y="153178"/>
                </a:cubicBezTo>
                <a:cubicBezTo>
                  <a:pt x="262983" y="154714"/>
                  <a:pt x="263018" y="156464"/>
                  <a:pt x="263697" y="158143"/>
                </a:cubicBezTo>
                <a:cubicBezTo>
                  <a:pt x="292558" y="227294"/>
                  <a:pt x="327026" y="308233"/>
                  <a:pt x="364960" y="386671"/>
                </a:cubicBezTo>
                <a:cubicBezTo>
                  <a:pt x="308452" y="373527"/>
                  <a:pt x="250910" y="371348"/>
                  <a:pt x="201725" y="371026"/>
                </a:cubicBezTo>
                <a:cubicBezTo>
                  <a:pt x="201725" y="371026"/>
                  <a:pt x="201689" y="371026"/>
                  <a:pt x="201689" y="371026"/>
                </a:cubicBezTo>
                <a:cubicBezTo>
                  <a:pt x="198546" y="371026"/>
                  <a:pt x="196224" y="373420"/>
                  <a:pt x="196224" y="376670"/>
                </a:cubicBezTo>
                <a:cubicBezTo>
                  <a:pt x="196188" y="380063"/>
                  <a:pt x="198653" y="383742"/>
                  <a:pt x="202689" y="383742"/>
                </a:cubicBezTo>
                <a:cubicBezTo>
                  <a:pt x="253731" y="384099"/>
                  <a:pt x="313739" y="386457"/>
                  <a:pt x="372175" y="401387"/>
                </a:cubicBezTo>
                <a:lnTo>
                  <a:pt x="373996" y="405066"/>
                </a:lnTo>
                <a:cubicBezTo>
                  <a:pt x="374211" y="406174"/>
                  <a:pt x="374746" y="407210"/>
                  <a:pt x="375497" y="408102"/>
                </a:cubicBezTo>
                <a:lnTo>
                  <a:pt x="376604" y="410353"/>
                </a:lnTo>
                <a:cubicBezTo>
                  <a:pt x="378533" y="414246"/>
                  <a:pt x="380426" y="418175"/>
                  <a:pt x="382390" y="422069"/>
                </a:cubicBezTo>
                <a:cubicBezTo>
                  <a:pt x="388963" y="435177"/>
                  <a:pt x="395571" y="448965"/>
                  <a:pt x="402500" y="464038"/>
                </a:cubicBezTo>
                <a:cubicBezTo>
                  <a:pt x="393785" y="467646"/>
                  <a:pt x="385069" y="471217"/>
                  <a:pt x="376318" y="474789"/>
                </a:cubicBezTo>
                <a:cubicBezTo>
                  <a:pt x="372068" y="476540"/>
                  <a:pt x="367817" y="478290"/>
                  <a:pt x="363531" y="480004"/>
                </a:cubicBezTo>
                <a:cubicBezTo>
                  <a:pt x="363424" y="479540"/>
                  <a:pt x="363317" y="479111"/>
                  <a:pt x="363102" y="478683"/>
                </a:cubicBezTo>
                <a:cubicBezTo>
                  <a:pt x="361673" y="475289"/>
                  <a:pt x="358280" y="473682"/>
                  <a:pt x="355173" y="475039"/>
                </a:cubicBezTo>
                <a:cubicBezTo>
                  <a:pt x="341099" y="480933"/>
                  <a:pt x="326919" y="486612"/>
                  <a:pt x="312703" y="492256"/>
                </a:cubicBezTo>
                <a:cubicBezTo>
                  <a:pt x="289129" y="501686"/>
                  <a:pt x="264733" y="511401"/>
                  <a:pt x="241230" y="522081"/>
                </a:cubicBezTo>
                <a:cubicBezTo>
                  <a:pt x="238515" y="523295"/>
                  <a:pt x="235586" y="524831"/>
                  <a:pt x="232514" y="526439"/>
                </a:cubicBezTo>
                <a:cubicBezTo>
                  <a:pt x="223656" y="531082"/>
                  <a:pt x="213762" y="536333"/>
                  <a:pt x="205261" y="535940"/>
                </a:cubicBezTo>
                <a:cubicBezTo>
                  <a:pt x="202439" y="535797"/>
                  <a:pt x="200225" y="534761"/>
                  <a:pt x="198439" y="532761"/>
                </a:cubicBezTo>
                <a:cubicBezTo>
                  <a:pt x="190974" y="524260"/>
                  <a:pt x="192938" y="501721"/>
                  <a:pt x="194081" y="488255"/>
                </a:cubicBezTo>
                <a:cubicBezTo>
                  <a:pt x="194367" y="485076"/>
                  <a:pt x="194581" y="482362"/>
                  <a:pt x="194688" y="480290"/>
                </a:cubicBezTo>
                <a:cubicBezTo>
                  <a:pt x="194760" y="478326"/>
                  <a:pt x="194010" y="476432"/>
                  <a:pt x="192652" y="475075"/>
                </a:cubicBezTo>
                <a:cubicBezTo>
                  <a:pt x="191438" y="473896"/>
                  <a:pt x="189902" y="473253"/>
                  <a:pt x="188259" y="473253"/>
                </a:cubicBezTo>
                <a:cubicBezTo>
                  <a:pt x="188152" y="473253"/>
                  <a:pt x="188045" y="473253"/>
                  <a:pt x="187937" y="473253"/>
                </a:cubicBezTo>
                <a:cubicBezTo>
                  <a:pt x="162148" y="474575"/>
                  <a:pt x="139324" y="485862"/>
                  <a:pt x="117214" y="496828"/>
                </a:cubicBezTo>
                <a:cubicBezTo>
                  <a:pt x="109749" y="500507"/>
                  <a:pt x="102034" y="504329"/>
                  <a:pt x="94354" y="507686"/>
                </a:cubicBezTo>
                <a:cubicBezTo>
                  <a:pt x="89639" y="484934"/>
                  <a:pt x="88675" y="462002"/>
                  <a:pt x="88389" y="440571"/>
                </a:cubicBezTo>
                <a:cubicBezTo>
                  <a:pt x="88354" y="438142"/>
                  <a:pt x="87139" y="435213"/>
                  <a:pt x="84425" y="434177"/>
                </a:cubicBezTo>
                <a:cubicBezTo>
                  <a:pt x="76745" y="431248"/>
                  <a:pt x="68851" y="428784"/>
                  <a:pt x="61172" y="426390"/>
                </a:cubicBezTo>
                <a:cubicBezTo>
                  <a:pt x="47384" y="422069"/>
                  <a:pt x="33204" y="417639"/>
                  <a:pt x="20131" y="410460"/>
                </a:cubicBezTo>
                <a:cubicBezTo>
                  <a:pt x="24096" y="409138"/>
                  <a:pt x="28167" y="407995"/>
                  <a:pt x="32168" y="406852"/>
                </a:cubicBezTo>
                <a:cubicBezTo>
                  <a:pt x="42669" y="403852"/>
                  <a:pt x="53528" y="400744"/>
                  <a:pt x="62958" y="394672"/>
                </a:cubicBezTo>
                <a:cubicBezTo>
                  <a:pt x="76709" y="385778"/>
                  <a:pt x="83996" y="368026"/>
                  <a:pt x="82960" y="345880"/>
                </a:cubicBezTo>
                <a:cubicBezTo>
                  <a:pt x="82781" y="342344"/>
                  <a:pt x="82317" y="338165"/>
                  <a:pt x="81817" y="333736"/>
                </a:cubicBezTo>
                <a:cubicBezTo>
                  <a:pt x="80460" y="321735"/>
                  <a:pt x="78531" y="305232"/>
                  <a:pt x="84389" y="300446"/>
                </a:cubicBezTo>
                <a:cubicBezTo>
                  <a:pt x="86782" y="298482"/>
                  <a:pt x="90782" y="298374"/>
                  <a:pt x="96283" y="300125"/>
                </a:cubicBezTo>
                <a:cubicBezTo>
                  <a:pt x="109392" y="304268"/>
                  <a:pt x="122251" y="311305"/>
                  <a:pt x="134716" y="318091"/>
                </a:cubicBezTo>
                <a:cubicBezTo>
                  <a:pt x="140074" y="321020"/>
                  <a:pt x="145432" y="323949"/>
                  <a:pt x="150826" y="326664"/>
                </a:cubicBezTo>
                <a:cubicBezTo>
                  <a:pt x="152433" y="327485"/>
                  <a:pt x="154326" y="327485"/>
                  <a:pt x="155969" y="326735"/>
                </a:cubicBezTo>
                <a:cubicBezTo>
                  <a:pt x="157541" y="326021"/>
                  <a:pt x="158648" y="324663"/>
                  <a:pt x="159041" y="323020"/>
                </a:cubicBezTo>
                <a:cubicBezTo>
                  <a:pt x="160684" y="316270"/>
                  <a:pt x="161898" y="309233"/>
                  <a:pt x="163077" y="302375"/>
                </a:cubicBezTo>
                <a:cubicBezTo>
                  <a:pt x="164685" y="293088"/>
                  <a:pt x="166328" y="283444"/>
                  <a:pt x="169078" y="274693"/>
                </a:cubicBezTo>
                <a:cubicBezTo>
                  <a:pt x="169864" y="272157"/>
                  <a:pt x="170435" y="271550"/>
                  <a:pt x="170400" y="271478"/>
                </a:cubicBezTo>
                <a:lnTo>
                  <a:pt x="170400" y="271478"/>
                </a:lnTo>
                <a:cubicBezTo>
                  <a:pt x="171078" y="271478"/>
                  <a:pt x="173043" y="272443"/>
                  <a:pt x="174614" y="273228"/>
                </a:cubicBezTo>
                <a:lnTo>
                  <a:pt x="177186" y="274479"/>
                </a:lnTo>
                <a:cubicBezTo>
                  <a:pt x="183901" y="277586"/>
                  <a:pt x="190331" y="281122"/>
                  <a:pt x="196260" y="284444"/>
                </a:cubicBezTo>
                <a:lnTo>
                  <a:pt x="204761" y="289266"/>
                </a:lnTo>
                <a:cubicBezTo>
                  <a:pt x="225692" y="301161"/>
                  <a:pt x="247302" y="313448"/>
                  <a:pt x="270984" y="316913"/>
                </a:cubicBezTo>
                <a:cubicBezTo>
                  <a:pt x="273270" y="317305"/>
                  <a:pt x="275484" y="316270"/>
                  <a:pt x="276734" y="314305"/>
                </a:cubicBezTo>
                <a:cubicBezTo>
                  <a:pt x="278092" y="312162"/>
                  <a:pt x="278020" y="309304"/>
                  <a:pt x="276520" y="307054"/>
                </a:cubicBezTo>
                <a:cubicBezTo>
                  <a:pt x="251838" y="269371"/>
                  <a:pt x="217941" y="240653"/>
                  <a:pt x="184723" y="213114"/>
                </a:cubicBezTo>
                <a:cubicBezTo>
                  <a:pt x="185294" y="212828"/>
                  <a:pt x="185866" y="212507"/>
                  <a:pt x="186473" y="212185"/>
                </a:cubicBezTo>
                <a:cubicBezTo>
                  <a:pt x="201225" y="204327"/>
                  <a:pt x="225942" y="191218"/>
                  <a:pt x="213691" y="168180"/>
                </a:cubicBezTo>
                <a:cubicBezTo>
                  <a:pt x="208547" y="158500"/>
                  <a:pt x="198082" y="151642"/>
                  <a:pt x="189688" y="146105"/>
                </a:cubicBezTo>
                <a:lnTo>
                  <a:pt x="186616" y="144069"/>
                </a:lnTo>
                <a:cubicBezTo>
                  <a:pt x="181508" y="140640"/>
                  <a:pt x="176293" y="137461"/>
                  <a:pt x="171078" y="134318"/>
                </a:cubicBezTo>
                <a:cubicBezTo>
                  <a:pt x="168971" y="133032"/>
                  <a:pt x="166863" y="131746"/>
                  <a:pt x="164756" y="130425"/>
                </a:cubicBezTo>
                <a:cubicBezTo>
                  <a:pt x="180508" y="124424"/>
                  <a:pt x="196260" y="120602"/>
                  <a:pt x="211690" y="119031"/>
                </a:cubicBezTo>
                <a:cubicBezTo>
                  <a:pt x="213333" y="118852"/>
                  <a:pt x="214834" y="117995"/>
                  <a:pt x="215834" y="116602"/>
                </a:cubicBezTo>
                <a:cubicBezTo>
                  <a:pt x="216834" y="115173"/>
                  <a:pt x="217191" y="113423"/>
                  <a:pt x="216798" y="111744"/>
                </a:cubicBezTo>
                <a:cubicBezTo>
                  <a:pt x="213119" y="95635"/>
                  <a:pt x="213798" y="79240"/>
                  <a:pt x="214441" y="63381"/>
                </a:cubicBezTo>
                <a:cubicBezTo>
                  <a:pt x="215012" y="49200"/>
                  <a:pt x="215619" y="34591"/>
                  <a:pt x="213191" y="19911"/>
                </a:cubicBezTo>
                <a:cubicBezTo>
                  <a:pt x="241658" y="39985"/>
                  <a:pt x="264376" y="71953"/>
                  <a:pt x="275806" y="89991"/>
                </a:cubicBezTo>
                <a:cubicBezTo>
                  <a:pt x="277270" y="92313"/>
                  <a:pt x="279913" y="93313"/>
                  <a:pt x="282771" y="92527"/>
                </a:cubicBezTo>
                <a:cubicBezTo>
                  <a:pt x="298451" y="88205"/>
                  <a:pt x="309953" y="78418"/>
                  <a:pt x="321061" y="68917"/>
                </a:cubicBezTo>
                <a:cubicBezTo>
                  <a:pt x="325133" y="65452"/>
                  <a:pt x="329277" y="61881"/>
                  <a:pt x="333670" y="58594"/>
                </a:cubicBezTo>
                <a:cubicBezTo>
                  <a:pt x="333384" y="81562"/>
                  <a:pt x="328955" y="104064"/>
                  <a:pt x="324669" y="125853"/>
                </a:cubicBezTo>
                <a:cubicBezTo>
                  <a:pt x="322990" y="134461"/>
                  <a:pt x="321276" y="143034"/>
                  <a:pt x="319811" y="151678"/>
                </a:cubicBezTo>
                <a:cubicBezTo>
                  <a:pt x="319454" y="153856"/>
                  <a:pt x="320275" y="156035"/>
                  <a:pt x="322026" y="157535"/>
                </a:cubicBezTo>
                <a:cubicBezTo>
                  <a:pt x="323812" y="159000"/>
                  <a:pt x="326133" y="159464"/>
                  <a:pt x="328134" y="158821"/>
                </a:cubicBezTo>
                <a:cubicBezTo>
                  <a:pt x="339921" y="154678"/>
                  <a:pt x="351601" y="149820"/>
                  <a:pt x="362888" y="145105"/>
                </a:cubicBezTo>
                <a:cubicBezTo>
                  <a:pt x="367924" y="143034"/>
                  <a:pt x="372925" y="140926"/>
                  <a:pt x="377961" y="138890"/>
                </a:cubicBezTo>
                <a:cubicBezTo>
                  <a:pt x="379961" y="152178"/>
                  <a:pt x="378176" y="166644"/>
                  <a:pt x="376568" y="179538"/>
                </a:cubicBezTo>
                <a:lnTo>
                  <a:pt x="375890" y="185110"/>
                </a:lnTo>
                <a:cubicBezTo>
                  <a:pt x="375032" y="192147"/>
                  <a:pt x="374068" y="199148"/>
                  <a:pt x="373068" y="206149"/>
                </a:cubicBezTo>
                <a:cubicBezTo>
                  <a:pt x="371460" y="217579"/>
                  <a:pt x="369817" y="229402"/>
                  <a:pt x="368817" y="241224"/>
                </a:cubicBezTo>
                <a:cubicBezTo>
                  <a:pt x="368603" y="243796"/>
                  <a:pt x="369746" y="246082"/>
                  <a:pt x="371853" y="247368"/>
                </a:cubicBezTo>
                <a:cubicBezTo>
                  <a:pt x="373889" y="248618"/>
                  <a:pt x="376497" y="248618"/>
                  <a:pt x="378461" y="247368"/>
                </a:cubicBezTo>
                <a:cubicBezTo>
                  <a:pt x="395999" y="236331"/>
                  <a:pt x="402571" y="214328"/>
                  <a:pt x="408894" y="193076"/>
                </a:cubicBezTo>
                <a:cubicBezTo>
                  <a:pt x="411573" y="184074"/>
                  <a:pt x="414109" y="175502"/>
                  <a:pt x="417395" y="167930"/>
                </a:cubicBezTo>
                <a:cubicBezTo>
                  <a:pt x="421074" y="170680"/>
                  <a:pt x="424824" y="173323"/>
                  <a:pt x="428575" y="175966"/>
                </a:cubicBezTo>
                <a:cubicBezTo>
                  <a:pt x="441755" y="185217"/>
                  <a:pt x="454185" y="193933"/>
                  <a:pt x="463079" y="207792"/>
                </a:cubicBezTo>
                <a:cubicBezTo>
                  <a:pt x="464579" y="210078"/>
                  <a:pt x="467401" y="211078"/>
                  <a:pt x="470080" y="210256"/>
                </a:cubicBezTo>
                <a:cubicBezTo>
                  <a:pt x="490011" y="204256"/>
                  <a:pt x="503048" y="185717"/>
                  <a:pt x="513550" y="170823"/>
                </a:cubicBezTo>
                <a:cubicBezTo>
                  <a:pt x="516800" y="166215"/>
                  <a:pt x="519979" y="161464"/>
                  <a:pt x="523122" y="156678"/>
                </a:cubicBezTo>
                <a:cubicBezTo>
                  <a:pt x="532195" y="143069"/>
                  <a:pt x="541553" y="128996"/>
                  <a:pt x="553197" y="118245"/>
                </a:cubicBezTo>
                <a:cubicBezTo>
                  <a:pt x="560448" y="129425"/>
                  <a:pt x="565520" y="142141"/>
                  <a:pt x="570450" y="154499"/>
                </a:cubicBezTo>
                <a:cubicBezTo>
                  <a:pt x="572914" y="160714"/>
                  <a:pt x="575414" y="166929"/>
                  <a:pt x="578165" y="173002"/>
                </a:cubicBezTo>
                <a:cubicBezTo>
                  <a:pt x="579236" y="175430"/>
                  <a:pt x="582058" y="177574"/>
                  <a:pt x="584951" y="176895"/>
                </a:cubicBezTo>
                <a:cubicBezTo>
                  <a:pt x="597917" y="173787"/>
                  <a:pt x="608776" y="166715"/>
                  <a:pt x="619277" y="159893"/>
                </a:cubicBezTo>
                <a:cubicBezTo>
                  <a:pt x="624778" y="156321"/>
                  <a:pt x="630421" y="152642"/>
                  <a:pt x="636351" y="149570"/>
                </a:cubicBezTo>
                <a:cubicBezTo>
                  <a:pt x="633779" y="160750"/>
                  <a:pt x="630779" y="171966"/>
                  <a:pt x="627850" y="182860"/>
                </a:cubicBezTo>
                <a:cubicBezTo>
                  <a:pt x="618813" y="216614"/>
                  <a:pt x="609454" y="251476"/>
                  <a:pt x="611955" y="289123"/>
                </a:cubicBezTo>
                <a:cubicBezTo>
                  <a:pt x="612062" y="290766"/>
                  <a:pt x="612848" y="292302"/>
                  <a:pt x="614205" y="293445"/>
                </a:cubicBezTo>
                <a:cubicBezTo>
                  <a:pt x="615527" y="294553"/>
                  <a:pt x="617027" y="295160"/>
                  <a:pt x="618741" y="295017"/>
                </a:cubicBezTo>
                <a:cubicBezTo>
                  <a:pt x="625742" y="294445"/>
                  <a:pt x="632029" y="292374"/>
                  <a:pt x="638101" y="290338"/>
                </a:cubicBezTo>
                <a:lnTo>
                  <a:pt x="642923" y="288766"/>
                </a:lnTo>
                <a:cubicBezTo>
                  <a:pt x="645888" y="287659"/>
                  <a:pt x="648995" y="286944"/>
                  <a:pt x="652496" y="286659"/>
                </a:cubicBezTo>
                <a:cubicBezTo>
                  <a:pt x="652996" y="286552"/>
                  <a:pt x="653460" y="286480"/>
                  <a:pt x="653889" y="286409"/>
                </a:cubicBezTo>
                <a:lnTo>
                  <a:pt x="653889" y="286516"/>
                </a:lnTo>
                <a:cubicBezTo>
                  <a:pt x="653496" y="288873"/>
                  <a:pt x="650531" y="292302"/>
                  <a:pt x="648602" y="294553"/>
                </a:cubicBezTo>
                <a:lnTo>
                  <a:pt x="647459" y="295910"/>
                </a:lnTo>
                <a:cubicBezTo>
                  <a:pt x="636672" y="308911"/>
                  <a:pt x="621777" y="316698"/>
                  <a:pt x="604847" y="324771"/>
                </a:cubicBezTo>
                <a:cubicBezTo>
                  <a:pt x="600918" y="326664"/>
                  <a:pt x="596917" y="328485"/>
                  <a:pt x="592881" y="330343"/>
                </a:cubicBezTo>
                <a:cubicBezTo>
                  <a:pt x="568056" y="341666"/>
                  <a:pt x="542232" y="353524"/>
                  <a:pt x="526087" y="378492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C7EDE52F-6B99-2B44-9394-14A9CCD4BE78}"/>
              </a:ext>
            </a:extLst>
          </p:cNvPr>
          <p:cNvSpPr/>
          <p:nvPr/>
        </p:nvSpPr>
        <p:spPr>
          <a:xfrm>
            <a:off x="2354965" y="582090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5631031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Rectangle 112">
            <a:extLst>
              <a:ext uri="{FF2B5EF4-FFF2-40B4-BE49-F238E27FC236}">
                <a16:creationId xmlns:a16="http://schemas.microsoft.com/office/drawing/2014/main" id="{750C31A2-9F66-5644-9399-6C959A3A5947}"/>
              </a:ext>
            </a:extLst>
          </p:cNvPr>
          <p:cNvSpPr/>
          <p:nvPr/>
        </p:nvSpPr>
        <p:spPr>
          <a:xfrm>
            <a:off x="6523211" y="-2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Oval 114">
            <a:extLst>
              <a:ext uri="{FF2B5EF4-FFF2-40B4-BE49-F238E27FC236}">
                <a16:creationId xmlns:a16="http://schemas.microsoft.com/office/drawing/2014/main" id="{9AE4C41E-7BCA-FD4D-A678-756D2807DC86}"/>
              </a:ext>
            </a:extLst>
          </p:cNvPr>
          <p:cNvSpPr/>
          <p:nvPr/>
        </p:nvSpPr>
        <p:spPr>
          <a:xfrm>
            <a:off x="7887998" y="4597786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E1745E70-15EF-BA49-ADCC-C577975EC677}"/>
              </a:ext>
            </a:extLst>
          </p:cNvPr>
          <p:cNvSpPr/>
          <p:nvPr/>
        </p:nvSpPr>
        <p:spPr>
          <a:xfrm>
            <a:off x="9306139" y="3727191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E6C73D7C-C36D-9D48-B906-125DDDB03DB7}"/>
              </a:ext>
            </a:extLst>
          </p:cNvPr>
          <p:cNvSpPr/>
          <p:nvPr/>
        </p:nvSpPr>
        <p:spPr>
          <a:xfrm>
            <a:off x="8067857" y="5384005"/>
            <a:ext cx="1231055" cy="175542"/>
          </a:xfrm>
          <a:custGeom>
            <a:avLst/>
            <a:gdLst>
              <a:gd name="connsiteX0" fmla="*/ 1351911 w 1354955"/>
              <a:gd name="connsiteY0" fmla="*/ 20 h 193209"/>
              <a:gd name="connsiteX1" fmla="*/ 1346446 w 1354955"/>
              <a:gd name="connsiteY1" fmla="*/ 4235 h 193209"/>
              <a:gd name="connsiteX2" fmla="*/ 1234432 w 1354955"/>
              <a:gd name="connsiteY2" fmla="*/ 61385 h 193209"/>
              <a:gd name="connsiteX3" fmla="*/ 1205679 w 1354955"/>
              <a:gd name="connsiteY3" fmla="*/ 63028 h 193209"/>
              <a:gd name="connsiteX4" fmla="*/ 1034550 w 1354955"/>
              <a:gd name="connsiteY4" fmla="*/ 77066 h 193209"/>
              <a:gd name="connsiteX5" fmla="*/ 682506 w 1354955"/>
              <a:gd name="connsiteY5" fmla="*/ 85460 h 193209"/>
              <a:gd name="connsiteX6" fmla="*/ 374039 w 1354955"/>
              <a:gd name="connsiteY6" fmla="*/ 78888 h 193209"/>
              <a:gd name="connsiteX7" fmla="*/ 311781 w 1354955"/>
              <a:gd name="connsiteY7" fmla="*/ 77030 h 193209"/>
              <a:gd name="connsiteX8" fmla="*/ 166977 w 1354955"/>
              <a:gd name="connsiteY8" fmla="*/ 75316 h 193209"/>
              <a:gd name="connsiteX9" fmla="*/ 145403 w 1354955"/>
              <a:gd name="connsiteY9" fmla="*/ 76315 h 193209"/>
              <a:gd name="connsiteX10" fmla="*/ 100433 w 1354955"/>
              <a:gd name="connsiteY10" fmla="*/ 77030 h 193209"/>
              <a:gd name="connsiteX11" fmla="*/ 12244 w 1354955"/>
              <a:gd name="connsiteY11" fmla="*/ 37954 h 193209"/>
              <a:gd name="connsiteX12" fmla="*/ 5564 w 1354955"/>
              <a:gd name="connsiteY12" fmla="*/ 33239 h 193209"/>
              <a:gd name="connsiteX13" fmla="*/ 1028 w 1354955"/>
              <a:gd name="connsiteY13" fmla="*/ 34096 h 193209"/>
              <a:gd name="connsiteX14" fmla="*/ 1921 w 1354955"/>
              <a:gd name="connsiteY14" fmla="*/ 40847 h 193209"/>
              <a:gd name="connsiteX15" fmla="*/ 140831 w 1354955"/>
              <a:gd name="connsiteY15" fmla="*/ 84924 h 193209"/>
              <a:gd name="connsiteX16" fmla="*/ 195231 w 1354955"/>
              <a:gd name="connsiteY16" fmla="*/ 83745 h 193209"/>
              <a:gd name="connsiteX17" fmla="*/ 197267 w 1354955"/>
              <a:gd name="connsiteY17" fmla="*/ 83745 h 193209"/>
              <a:gd name="connsiteX18" fmla="*/ 199017 w 1354955"/>
              <a:gd name="connsiteY18" fmla="*/ 86031 h 193209"/>
              <a:gd name="connsiteX19" fmla="*/ 234593 w 1354955"/>
              <a:gd name="connsiteY19" fmla="*/ 150539 h 193209"/>
              <a:gd name="connsiteX20" fmla="*/ 260025 w 1354955"/>
              <a:gd name="connsiteY20" fmla="*/ 187472 h 193209"/>
              <a:gd name="connsiteX21" fmla="*/ 262204 w 1354955"/>
              <a:gd name="connsiteY21" fmla="*/ 187794 h 193209"/>
              <a:gd name="connsiteX22" fmla="*/ 265454 w 1354955"/>
              <a:gd name="connsiteY22" fmla="*/ 185651 h 193209"/>
              <a:gd name="connsiteX23" fmla="*/ 281420 w 1354955"/>
              <a:gd name="connsiteY23" fmla="*/ 157611 h 193209"/>
              <a:gd name="connsiteX24" fmla="*/ 296958 w 1354955"/>
              <a:gd name="connsiteY24" fmla="*/ 130287 h 193209"/>
              <a:gd name="connsiteX25" fmla="*/ 304602 w 1354955"/>
              <a:gd name="connsiteY25" fmla="*/ 115928 h 193209"/>
              <a:gd name="connsiteX26" fmla="*/ 321961 w 1354955"/>
              <a:gd name="connsiteY26" fmla="*/ 88282 h 193209"/>
              <a:gd name="connsiteX27" fmla="*/ 323247 w 1354955"/>
              <a:gd name="connsiteY27" fmla="*/ 86388 h 193209"/>
              <a:gd name="connsiteX28" fmla="*/ 325854 w 1354955"/>
              <a:gd name="connsiteY28" fmla="*/ 85817 h 193209"/>
              <a:gd name="connsiteX29" fmla="*/ 370396 w 1354955"/>
              <a:gd name="connsiteY29" fmla="*/ 87103 h 193209"/>
              <a:gd name="connsiteX30" fmla="*/ 748050 w 1354955"/>
              <a:gd name="connsiteY30" fmla="*/ 93854 h 193209"/>
              <a:gd name="connsiteX31" fmla="*/ 986758 w 1354955"/>
              <a:gd name="connsiteY31" fmla="*/ 87674 h 193209"/>
              <a:gd name="connsiteX32" fmla="*/ 990259 w 1354955"/>
              <a:gd name="connsiteY32" fmla="*/ 87495 h 193209"/>
              <a:gd name="connsiteX33" fmla="*/ 991295 w 1354955"/>
              <a:gd name="connsiteY33" fmla="*/ 92068 h 193209"/>
              <a:gd name="connsiteX34" fmla="*/ 1030014 w 1354955"/>
              <a:gd name="connsiteY34" fmla="*/ 159255 h 193209"/>
              <a:gd name="connsiteX35" fmla="*/ 1033514 w 1354955"/>
              <a:gd name="connsiteY35" fmla="*/ 165077 h 193209"/>
              <a:gd name="connsiteX36" fmla="*/ 1058267 w 1354955"/>
              <a:gd name="connsiteY36" fmla="*/ 192580 h 193209"/>
              <a:gd name="connsiteX37" fmla="*/ 1064304 w 1354955"/>
              <a:gd name="connsiteY37" fmla="*/ 191616 h 193209"/>
              <a:gd name="connsiteX38" fmla="*/ 1087164 w 1354955"/>
              <a:gd name="connsiteY38" fmla="*/ 128608 h 193209"/>
              <a:gd name="connsiteX39" fmla="*/ 1102594 w 1354955"/>
              <a:gd name="connsiteY39" fmla="*/ 82745 h 193209"/>
              <a:gd name="connsiteX40" fmla="*/ 1103559 w 1354955"/>
              <a:gd name="connsiteY40" fmla="*/ 80281 h 193209"/>
              <a:gd name="connsiteX41" fmla="*/ 1123276 w 1354955"/>
              <a:gd name="connsiteY41" fmla="*/ 78780 h 193209"/>
              <a:gd name="connsiteX42" fmla="*/ 1156208 w 1354955"/>
              <a:gd name="connsiteY42" fmla="*/ 76173 h 193209"/>
              <a:gd name="connsiteX43" fmla="*/ 1204607 w 1354955"/>
              <a:gd name="connsiteY43" fmla="*/ 72887 h 193209"/>
              <a:gd name="connsiteX44" fmla="*/ 1311120 w 1354955"/>
              <a:gd name="connsiteY44" fmla="*/ 60957 h 193209"/>
              <a:gd name="connsiteX45" fmla="*/ 1354947 w 1354955"/>
              <a:gd name="connsiteY45" fmla="*/ 3378 h 193209"/>
              <a:gd name="connsiteX46" fmla="*/ 1351911 w 1354955"/>
              <a:gd name="connsiteY46" fmla="*/ 20 h 193209"/>
              <a:gd name="connsiteX47" fmla="*/ 308745 w 1354955"/>
              <a:gd name="connsiteY47" fmla="*/ 91782 h 193209"/>
              <a:gd name="connsiteX48" fmla="*/ 300387 w 1354955"/>
              <a:gd name="connsiteY48" fmla="*/ 107070 h 193209"/>
              <a:gd name="connsiteX49" fmla="*/ 293243 w 1354955"/>
              <a:gd name="connsiteY49" fmla="*/ 120464 h 193209"/>
              <a:gd name="connsiteX50" fmla="*/ 277277 w 1354955"/>
              <a:gd name="connsiteY50" fmla="*/ 148182 h 193209"/>
              <a:gd name="connsiteX51" fmla="*/ 263204 w 1354955"/>
              <a:gd name="connsiteY51" fmla="*/ 172685 h 193209"/>
              <a:gd name="connsiteX52" fmla="*/ 260310 w 1354955"/>
              <a:gd name="connsiteY52" fmla="*/ 177650 h 193209"/>
              <a:gd name="connsiteX53" fmla="*/ 256489 w 1354955"/>
              <a:gd name="connsiteY53" fmla="*/ 173363 h 193209"/>
              <a:gd name="connsiteX54" fmla="*/ 238343 w 1354955"/>
              <a:gd name="connsiteY54" fmla="*/ 140216 h 193209"/>
              <a:gd name="connsiteX55" fmla="*/ 232664 w 1354955"/>
              <a:gd name="connsiteY55" fmla="*/ 127108 h 193209"/>
              <a:gd name="connsiteX56" fmla="*/ 212197 w 1354955"/>
              <a:gd name="connsiteY56" fmla="*/ 90389 h 193209"/>
              <a:gd name="connsiteX57" fmla="*/ 207804 w 1354955"/>
              <a:gd name="connsiteY57" fmla="*/ 83817 h 193209"/>
              <a:gd name="connsiteX58" fmla="*/ 215698 w 1354955"/>
              <a:gd name="connsiteY58" fmla="*/ 83853 h 193209"/>
              <a:gd name="connsiteX59" fmla="*/ 305388 w 1354955"/>
              <a:gd name="connsiteY59" fmla="*/ 85388 h 193209"/>
              <a:gd name="connsiteX60" fmla="*/ 312781 w 1354955"/>
              <a:gd name="connsiteY60" fmla="*/ 85567 h 193209"/>
              <a:gd name="connsiteX61" fmla="*/ 308745 w 1354955"/>
              <a:gd name="connsiteY61" fmla="*/ 91782 h 193209"/>
              <a:gd name="connsiteX62" fmla="*/ 1092022 w 1354955"/>
              <a:gd name="connsiteY62" fmla="*/ 87210 h 193209"/>
              <a:gd name="connsiteX63" fmla="*/ 1079663 w 1354955"/>
              <a:gd name="connsiteY63" fmla="*/ 124500 h 193209"/>
              <a:gd name="connsiteX64" fmla="*/ 1060768 w 1354955"/>
              <a:gd name="connsiteY64" fmla="*/ 178221 h 193209"/>
              <a:gd name="connsiteX65" fmla="*/ 1058446 w 1354955"/>
              <a:gd name="connsiteY65" fmla="*/ 183615 h 193209"/>
              <a:gd name="connsiteX66" fmla="*/ 1054088 w 1354955"/>
              <a:gd name="connsiteY66" fmla="*/ 179650 h 193209"/>
              <a:gd name="connsiteX67" fmla="*/ 1035122 w 1354955"/>
              <a:gd name="connsiteY67" fmla="*/ 152682 h 193209"/>
              <a:gd name="connsiteX68" fmla="*/ 1030014 w 1354955"/>
              <a:gd name="connsiteY68" fmla="*/ 143824 h 193209"/>
              <a:gd name="connsiteX69" fmla="*/ 1001117 w 1354955"/>
              <a:gd name="connsiteY69" fmla="*/ 92925 h 193209"/>
              <a:gd name="connsiteX70" fmla="*/ 998046 w 1354955"/>
              <a:gd name="connsiteY70" fmla="*/ 87138 h 193209"/>
              <a:gd name="connsiteX71" fmla="*/ 1004582 w 1354955"/>
              <a:gd name="connsiteY71" fmla="*/ 86781 h 193209"/>
              <a:gd name="connsiteX72" fmla="*/ 1087771 w 1354955"/>
              <a:gd name="connsiteY72" fmla="*/ 81566 h 193209"/>
              <a:gd name="connsiteX73" fmla="*/ 1094272 w 1354955"/>
              <a:gd name="connsiteY73" fmla="*/ 81066 h 193209"/>
              <a:gd name="connsiteX74" fmla="*/ 1092022 w 1354955"/>
              <a:gd name="connsiteY74" fmla="*/ 87210 h 193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354955" h="193209">
                <a:moveTo>
                  <a:pt x="1351911" y="20"/>
                </a:moveTo>
                <a:cubicBezTo>
                  <a:pt x="1349947" y="-158"/>
                  <a:pt x="1346732" y="806"/>
                  <a:pt x="1346446" y="4235"/>
                </a:cubicBezTo>
                <a:cubicBezTo>
                  <a:pt x="1341517" y="57527"/>
                  <a:pt x="1279616" y="59742"/>
                  <a:pt x="1234432" y="61385"/>
                </a:cubicBezTo>
                <a:cubicBezTo>
                  <a:pt x="1223967" y="61742"/>
                  <a:pt x="1214073" y="62135"/>
                  <a:pt x="1205679" y="63028"/>
                </a:cubicBezTo>
                <a:cubicBezTo>
                  <a:pt x="1150886" y="68850"/>
                  <a:pt x="1094879" y="73458"/>
                  <a:pt x="1034550" y="77066"/>
                </a:cubicBezTo>
                <a:cubicBezTo>
                  <a:pt x="928180" y="83423"/>
                  <a:pt x="813058" y="86138"/>
                  <a:pt x="682506" y="85460"/>
                </a:cubicBezTo>
                <a:cubicBezTo>
                  <a:pt x="579636" y="84924"/>
                  <a:pt x="475087" y="81852"/>
                  <a:pt x="374039" y="78888"/>
                </a:cubicBezTo>
                <a:lnTo>
                  <a:pt x="311781" y="77030"/>
                </a:lnTo>
                <a:cubicBezTo>
                  <a:pt x="264275" y="75566"/>
                  <a:pt x="215126" y="73994"/>
                  <a:pt x="166977" y="75316"/>
                </a:cubicBezTo>
                <a:cubicBezTo>
                  <a:pt x="159798" y="75494"/>
                  <a:pt x="152583" y="75923"/>
                  <a:pt x="145403" y="76315"/>
                </a:cubicBezTo>
                <a:cubicBezTo>
                  <a:pt x="130723" y="77137"/>
                  <a:pt x="115507" y="78030"/>
                  <a:pt x="100433" y="77030"/>
                </a:cubicBezTo>
                <a:cubicBezTo>
                  <a:pt x="64179" y="74637"/>
                  <a:pt x="38961" y="56813"/>
                  <a:pt x="12244" y="37954"/>
                </a:cubicBezTo>
                <a:lnTo>
                  <a:pt x="5564" y="33239"/>
                </a:lnTo>
                <a:cubicBezTo>
                  <a:pt x="3850" y="31989"/>
                  <a:pt x="2278" y="32274"/>
                  <a:pt x="1028" y="34096"/>
                </a:cubicBezTo>
                <a:cubicBezTo>
                  <a:pt x="-151" y="35739"/>
                  <a:pt x="-829" y="38882"/>
                  <a:pt x="1921" y="40847"/>
                </a:cubicBezTo>
                <a:cubicBezTo>
                  <a:pt x="48320" y="73387"/>
                  <a:pt x="79359" y="87567"/>
                  <a:pt x="140831" y="84924"/>
                </a:cubicBezTo>
                <a:cubicBezTo>
                  <a:pt x="157226" y="84245"/>
                  <a:pt x="175014" y="83888"/>
                  <a:pt x="195231" y="83745"/>
                </a:cubicBezTo>
                <a:lnTo>
                  <a:pt x="197267" y="83745"/>
                </a:lnTo>
                <a:lnTo>
                  <a:pt x="199017" y="86031"/>
                </a:lnTo>
                <a:cubicBezTo>
                  <a:pt x="214269" y="105534"/>
                  <a:pt x="224592" y="128429"/>
                  <a:pt x="234593" y="150539"/>
                </a:cubicBezTo>
                <a:cubicBezTo>
                  <a:pt x="241415" y="165648"/>
                  <a:pt x="246952" y="177936"/>
                  <a:pt x="260025" y="187472"/>
                </a:cubicBezTo>
                <a:cubicBezTo>
                  <a:pt x="260703" y="187972"/>
                  <a:pt x="261596" y="187937"/>
                  <a:pt x="262204" y="187794"/>
                </a:cubicBezTo>
                <a:cubicBezTo>
                  <a:pt x="263489" y="187544"/>
                  <a:pt x="264847" y="186651"/>
                  <a:pt x="265454" y="185651"/>
                </a:cubicBezTo>
                <a:cubicBezTo>
                  <a:pt x="271062" y="176507"/>
                  <a:pt x="276348" y="166899"/>
                  <a:pt x="281420" y="157611"/>
                </a:cubicBezTo>
                <a:cubicBezTo>
                  <a:pt x="286457" y="148432"/>
                  <a:pt x="291529" y="139252"/>
                  <a:pt x="296958" y="130287"/>
                </a:cubicBezTo>
                <a:cubicBezTo>
                  <a:pt x="299672" y="125857"/>
                  <a:pt x="302066" y="121000"/>
                  <a:pt x="304602" y="115928"/>
                </a:cubicBezTo>
                <a:cubicBezTo>
                  <a:pt x="309424" y="106177"/>
                  <a:pt x="314424" y="96104"/>
                  <a:pt x="321961" y="88282"/>
                </a:cubicBezTo>
                <a:lnTo>
                  <a:pt x="323247" y="86388"/>
                </a:lnTo>
                <a:lnTo>
                  <a:pt x="325854" y="85817"/>
                </a:lnTo>
                <a:lnTo>
                  <a:pt x="370396" y="87103"/>
                </a:lnTo>
                <a:cubicBezTo>
                  <a:pt x="494161" y="90674"/>
                  <a:pt x="622034" y="94425"/>
                  <a:pt x="748050" y="93854"/>
                </a:cubicBezTo>
                <a:cubicBezTo>
                  <a:pt x="828632" y="93532"/>
                  <a:pt x="908963" y="91460"/>
                  <a:pt x="986758" y="87674"/>
                </a:cubicBezTo>
                <a:lnTo>
                  <a:pt x="990259" y="87495"/>
                </a:lnTo>
                <a:lnTo>
                  <a:pt x="991295" y="92068"/>
                </a:lnTo>
                <a:cubicBezTo>
                  <a:pt x="1001796" y="112320"/>
                  <a:pt x="1013762" y="133037"/>
                  <a:pt x="1030014" y="159255"/>
                </a:cubicBezTo>
                <a:cubicBezTo>
                  <a:pt x="1031192" y="161148"/>
                  <a:pt x="1032371" y="163112"/>
                  <a:pt x="1033514" y="165077"/>
                </a:cubicBezTo>
                <a:cubicBezTo>
                  <a:pt x="1040158" y="176221"/>
                  <a:pt x="1047016" y="187722"/>
                  <a:pt x="1058267" y="192580"/>
                </a:cubicBezTo>
                <a:cubicBezTo>
                  <a:pt x="1059482" y="193116"/>
                  <a:pt x="1063125" y="194045"/>
                  <a:pt x="1064304" y="191616"/>
                </a:cubicBezTo>
                <a:cubicBezTo>
                  <a:pt x="1073948" y="171399"/>
                  <a:pt x="1080663" y="149646"/>
                  <a:pt x="1087164" y="128608"/>
                </a:cubicBezTo>
                <a:cubicBezTo>
                  <a:pt x="1091843" y="113463"/>
                  <a:pt x="1096665" y="97818"/>
                  <a:pt x="1102594" y="82745"/>
                </a:cubicBezTo>
                <a:lnTo>
                  <a:pt x="1103559" y="80281"/>
                </a:lnTo>
                <a:lnTo>
                  <a:pt x="1123276" y="78780"/>
                </a:lnTo>
                <a:cubicBezTo>
                  <a:pt x="1134277" y="77995"/>
                  <a:pt x="1145242" y="77173"/>
                  <a:pt x="1156208" y="76173"/>
                </a:cubicBezTo>
                <a:cubicBezTo>
                  <a:pt x="1171960" y="74744"/>
                  <a:pt x="1188569" y="73780"/>
                  <a:pt x="1204607" y="72887"/>
                </a:cubicBezTo>
                <a:cubicBezTo>
                  <a:pt x="1240469" y="70851"/>
                  <a:pt x="1277545" y="68743"/>
                  <a:pt x="1311120" y="60957"/>
                </a:cubicBezTo>
                <a:cubicBezTo>
                  <a:pt x="1344017" y="53313"/>
                  <a:pt x="1352126" y="34060"/>
                  <a:pt x="1354947" y="3378"/>
                </a:cubicBezTo>
                <a:cubicBezTo>
                  <a:pt x="1355055" y="1378"/>
                  <a:pt x="1354054" y="235"/>
                  <a:pt x="1351911" y="20"/>
                </a:cubicBezTo>
                <a:close/>
                <a:moveTo>
                  <a:pt x="308745" y="91782"/>
                </a:moveTo>
                <a:cubicBezTo>
                  <a:pt x="305673" y="96604"/>
                  <a:pt x="303101" y="101676"/>
                  <a:pt x="300387" y="107070"/>
                </a:cubicBezTo>
                <a:cubicBezTo>
                  <a:pt x="298101" y="111606"/>
                  <a:pt x="295815" y="116106"/>
                  <a:pt x="293243" y="120464"/>
                </a:cubicBezTo>
                <a:cubicBezTo>
                  <a:pt x="287778" y="129608"/>
                  <a:pt x="282528" y="138895"/>
                  <a:pt x="277277" y="148182"/>
                </a:cubicBezTo>
                <a:cubicBezTo>
                  <a:pt x="272633" y="156361"/>
                  <a:pt x="267990" y="164577"/>
                  <a:pt x="263204" y="172685"/>
                </a:cubicBezTo>
                <a:lnTo>
                  <a:pt x="260310" y="177650"/>
                </a:lnTo>
                <a:lnTo>
                  <a:pt x="256489" y="173363"/>
                </a:lnTo>
                <a:cubicBezTo>
                  <a:pt x="248202" y="164077"/>
                  <a:pt x="243201" y="151932"/>
                  <a:pt x="238343" y="140216"/>
                </a:cubicBezTo>
                <a:cubicBezTo>
                  <a:pt x="236450" y="135645"/>
                  <a:pt x="234629" y="131180"/>
                  <a:pt x="232664" y="127108"/>
                </a:cubicBezTo>
                <a:cubicBezTo>
                  <a:pt x="225235" y="111749"/>
                  <a:pt x="218948" y="100426"/>
                  <a:pt x="212197" y="90389"/>
                </a:cubicBezTo>
                <a:lnTo>
                  <a:pt x="207804" y="83817"/>
                </a:lnTo>
                <a:lnTo>
                  <a:pt x="215698" y="83853"/>
                </a:lnTo>
                <a:cubicBezTo>
                  <a:pt x="242130" y="83924"/>
                  <a:pt x="270597" y="84424"/>
                  <a:pt x="305388" y="85388"/>
                </a:cubicBezTo>
                <a:lnTo>
                  <a:pt x="312781" y="85567"/>
                </a:lnTo>
                <a:lnTo>
                  <a:pt x="308745" y="91782"/>
                </a:lnTo>
                <a:close/>
                <a:moveTo>
                  <a:pt x="1092022" y="87210"/>
                </a:moveTo>
                <a:cubicBezTo>
                  <a:pt x="1087485" y="99462"/>
                  <a:pt x="1083521" y="112177"/>
                  <a:pt x="1079663" y="124500"/>
                </a:cubicBezTo>
                <a:cubicBezTo>
                  <a:pt x="1074091" y="142288"/>
                  <a:pt x="1068340" y="160683"/>
                  <a:pt x="1060768" y="178221"/>
                </a:cubicBezTo>
                <a:lnTo>
                  <a:pt x="1058446" y="183615"/>
                </a:lnTo>
                <a:lnTo>
                  <a:pt x="1054088" y="179650"/>
                </a:lnTo>
                <a:cubicBezTo>
                  <a:pt x="1046230" y="172506"/>
                  <a:pt x="1040336" y="161969"/>
                  <a:pt x="1035122" y="152682"/>
                </a:cubicBezTo>
                <a:cubicBezTo>
                  <a:pt x="1033371" y="149503"/>
                  <a:pt x="1031657" y="146503"/>
                  <a:pt x="1030014" y="143824"/>
                </a:cubicBezTo>
                <a:cubicBezTo>
                  <a:pt x="1020691" y="128787"/>
                  <a:pt x="1011226" y="112141"/>
                  <a:pt x="1001117" y="92925"/>
                </a:cubicBezTo>
                <a:lnTo>
                  <a:pt x="998046" y="87138"/>
                </a:lnTo>
                <a:lnTo>
                  <a:pt x="1004582" y="86781"/>
                </a:lnTo>
                <a:cubicBezTo>
                  <a:pt x="1033907" y="85209"/>
                  <a:pt x="1061125" y="83531"/>
                  <a:pt x="1087771" y="81566"/>
                </a:cubicBezTo>
                <a:lnTo>
                  <a:pt x="1094272" y="81066"/>
                </a:lnTo>
                <a:lnTo>
                  <a:pt x="1092022" y="87210"/>
                </a:ln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8" name="Graphic 1">
            <a:extLst>
              <a:ext uri="{FF2B5EF4-FFF2-40B4-BE49-F238E27FC236}">
                <a16:creationId xmlns:a16="http://schemas.microsoft.com/office/drawing/2014/main" id="{3533B88B-DFBE-8641-8F86-35CA43279F8E}"/>
              </a:ext>
            </a:extLst>
          </p:cNvPr>
          <p:cNvGrpSpPr/>
          <p:nvPr/>
        </p:nvGrpSpPr>
        <p:grpSpPr>
          <a:xfrm>
            <a:off x="6683190" y="-26894"/>
            <a:ext cx="1787088" cy="2088589"/>
            <a:chOff x="6377585" y="-319333"/>
            <a:chExt cx="1966951" cy="2298795"/>
          </a:xfrm>
          <a:solidFill>
            <a:schemeClr val="accent5"/>
          </a:solidFill>
        </p:grpSpPr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18D000C-8329-B648-BB5B-E31A40D5DD50}"/>
                </a:ext>
              </a:extLst>
            </p:cNvPr>
            <p:cNvSpPr/>
            <p:nvPr/>
          </p:nvSpPr>
          <p:spPr>
            <a:xfrm>
              <a:off x="6377585" y="-95984"/>
              <a:ext cx="1960694" cy="1646866"/>
            </a:xfrm>
            <a:custGeom>
              <a:avLst/>
              <a:gdLst>
                <a:gd name="connsiteX0" fmla="*/ 1909318 w 1960694"/>
                <a:gd name="connsiteY0" fmla="*/ 1247664 h 1646866"/>
                <a:gd name="connsiteX1" fmla="*/ 1789946 w 1960694"/>
                <a:gd name="connsiteY1" fmla="*/ 1193050 h 1646866"/>
                <a:gd name="connsiteX2" fmla="*/ 1661502 w 1960694"/>
                <a:gd name="connsiteY2" fmla="*/ 1132436 h 1646866"/>
                <a:gd name="connsiteX3" fmla="*/ 1516234 w 1960694"/>
                <a:gd name="connsiteY3" fmla="*/ 1060319 h 1646866"/>
                <a:gd name="connsiteX4" fmla="*/ 1514126 w 1960694"/>
                <a:gd name="connsiteY4" fmla="*/ 1055140 h 1646866"/>
                <a:gd name="connsiteX5" fmla="*/ 1402148 w 1960694"/>
                <a:gd name="connsiteY5" fmla="*/ 926517 h 1646866"/>
                <a:gd name="connsiteX6" fmla="*/ 1324460 w 1960694"/>
                <a:gd name="connsiteY6" fmla="*/ 786392 h 1646866"/>
                <a:gd name="connsiteX7" fmla="*/ 1322745 w 1960694"/>
                <a:gd name="connsiteY7" fmla="*/ 615621 h 1646866"/>
                <a:gd name="connsiteX8" fmla="*/ 1354749 w 1960694"/>
                <a:gd name="connsiteY8" fmla="*/ 544505 h 1646866"/>
                <a:gd name="connsiteX9" fmla="*/ 1375323 w 1960694"/>
                <a:gd name="connsiteY9" fmla="*/ 502035 h 1646866"/>
                <a:gd name="connsiteX10" fmla="*/ 1487694 w 1960694"/>
                <a:gd name="connsiteY10" fmla="*/ 429205 h 1646866"/>
                <a:gd name="connsiteX11" fmla="*/ 1560703 w 1960694"/>
                <a:gd name="connsiteY11" fmla="*/ 376234 h 1646866"/>
                <a:gd name="connsiteX12" fmla="*/ 1958610 w 1960694"/>
                <a:gd name="connsiteY12" fmla="*/ 9509 h 1646866"/>
                <a:gd name="connsiteX13" fmla="*/ 1953610 w 1960694"/>
                <a:gd name="connsiteY13" fmla="*/ 973 h 1646866"/>
                <a:gd name="connsiteX14" fmla="*/ 1564883 w 1960694"/>
                <a:gd name="connsiteY14" fmla="*/ 358160 h 1646866"/>
                <a:gd name="connsiteX15" fmla="*/ 1479158 w 1960694"/>
                <a:gd name="connsiteY15" fmla="*/ 422811 h 1646866"/>
                <a:gd name="connsiteX16" fmla="*/ 1375609 w 1960694"/>
                <a:gd name="connsiteY16" fmla="*/ 489748 h 1646866"/>
                <a:gd name="connsiteX17" fmla="*/ 1370644 w 1960694"/>
                <a:gd name="connsiteY17" fmla="*/ 488176 h 1646866"/>
                <a:gd name="connsiteX18" fmla="*/ 1244735 w 1960694"/>
                <a:gd name="connsiteY18" fmla="*/ 523252 h 1646866"/>
                <a:gd name="connsiteX19" fmla="*/ 1134722 w 1960694"/>
                <a:gd name="connsiteY19" fmla="*/ 493427 h 1646866"/>
                <a:gd name="connsiteX20" fmla="*/ 981452 w 1960694"/>
                <a:gd name="connsiteY20" fmla="*/ 357124 h 1646866"/>
                <a:gd name="connsiteX21" fmla="*/ 977631 w 1960694"/>
                <a:gd name="connsiteY21" fmla="*/ 353731 h 1646866"/>
                <a:gd name="connsiteX22" fmla="*/ 972416 w 1960694"/>
                <a:gd name="connsiteY22" fmla="*/ 9581 h 1646866"/>
                <a:gd name="connsiteX23" fmla="*/ 962522 w 1960694"/>
                <a:gd name="connsiteY23" fmla="*/ 9581 h 1646866"/>
                <a:gd name="connsiteX24" fmla="*/ 967987 w 1960694"/>
                <a:gd name="connsiteY24" fmla="*/ 373091 h 1646866"/>
                <a:gd name="connsiteX25" fmla="*/ 811788 w 1960694"/>
                <a:gd name="connsiteY25" fmla="*/ 494749 h 1646866"/>
                <a:gd name="connsiteX26" fmla="*/ 676700 w 1960694"/>
                <a:gd name="connsiteY26" fmla="*/ 471353 h 1646866"/>
                <a:gd name="connsiteX27" fmla="*/ 561079 w 1960694"/>
                <a:gd name="connsiteY27" fmla="*/ 403987 h 1646866"/>
                <a:gd name="connsiteX28" fmla="*/ 554256 w 1960694"/>
                <a:gd name="connsiteY28" fmla="*/ 404094 h 1646866"/>
                <a:gd name="connsiteX29" fmla="*/ 550077 w 1960694"/>
                <a:gd name="connsiteY29" fmla="*/ 397772 h 1646866"/>
                <a:gd name="connsiteX30" fmla="*/ 501428 w 1960694"/>
                <a:gd name="connsiteY30" fmla="*/ 296688 h 1646866"/>
                <a:gd name="connsiteX31" fmla="*/ 452815 w 1960694"/>
                <a:gd name="connsiteY31" fmla="*/ 196961 h 1646866"/>
                <a:gd name="connsiteX32" fmla="*/ 422025 w 1960694"/>
                <a:gd name="connsiteY32" fmla="*/ 153242 h 1646866"/>
                <a:gd name="connsiteX33" fmla="*/ 299260 w 1960694"/>
                <a:gd name="connsiteY33" fmla="*/ 60944 h 1646866"/>
                <a:gd name="connsiteX34" fmla="*/ 290723 w 1960694"/>
                <a:gd name="connsiteY34" fmla="*/ 65945 h 1646866"/>
                <a:gd name="connsiteX35" fmla="*/ 404166 w 1960694"/>
                <a:gd name="connsiteY35" fmla="*/ 149277 h 1646866"/>
                <a:gd name="connsiteX36" fmla="*/ 444278 w 1960694"/>
                <a:gd name="connsiteY36" fmla="*/ 201962 h 1646866"/>
                <a:gd name="connsiteX37" fmla="*/ 497928 w 1960694"/>
                <a:gd name="connsiteY37" fmla="*/ 313655 h 1646866"/>
                <a:gd name="connsiteX38" fmla="*/ 547684 w 1960694"/>
                <a:gd name="connsiteY38" fmla="*/ 408452 h 1646866"/>
                <a:gd name="connsiteX39" fmla="*/ 546398 w 1960694"/>
                <a:gd name="connsiteY39" fmla="*/ 414632 h 1646866"/>
                <a:gd name="connsiteX40" fmla="*/ 564686 w 1960694"/>
                <a:gd name="connsiteY40" fmla="*/ 447421 h 1646866"/>
                <a:gd name="connsiteX41" fmla="*/ 598762 w 1960694"/>
                <a:gd name="connsiteY41" fmla="*/ 499892 h 1646866"/>
                <a:gd name="connsiteX42" fmla="*/ 600012 w 1960694"/>
                <a:gd name="connsiteY42" fmla="*/ 638981 h 1646866"/>
                <a:gd name="connsiteX43" fmla="*/ 494927 w 1960694"/>
                <a:gd name="connsiteY43" fmla="*/ 735636 h 1646866"/>
                <a:gd name="connsiteX44" fmla="*/ 359160 w 1960694"/>
                <a:gd name="connsiteY44" fmla="*/ 787464 h 1646866"/>
                <a:gd name="connsiteX45" fmla="*/ 355696 w 1960694"/>
                <a:gd name="connsiteY45" fmla="*/ 791464 h 1646866"/>
                <a:gd name="connsiteX46" fmla="*/ 283187 w 1960694"/>
                <a:gd name="connsiteY46" fmla="*/ 800358 h 1646866"/>
                <a:gd name="connsiteX47" fmla="*/ 6188 w 1960694"/>
                <a:gd name="connsiteY47" fmla="*/ 775820 h 1646866"/>
                <a:gd name="connsiteX48" fmla="*/ 3545 w 1960694"/>
                <a:gd name="connsiteY48" fmla="*/ 785356 h 1646866"/>
                <a:gd name="connsiteX49" fmla="*/ 254433 w 1960694"/>
                <a:gd name="connsiteY49" fmla="*/ 810824 h 1646866"/>
                <a:gd name="connsiteX50" fmla="*/ 374448 w 1960694"/>
                <a:gd name="connsiteY50" fmla="*/ 799894 h 1646866"/>
                <a:gd name="connsiteX51" fmla="*/ 385235 w 1960694"/>
                <a:gd name="connsiteY51" fmla="*/ 797429 h 1646866"/>
                <a:gd name="connsiteX52" fmla="*/ 439563 w 1960694"/>
                <a:gd name="connsiteY52" fmla="*/ 811574 h 1646866"/>
                <a:gd name="connsiteX53" fmla="*/ 465959 w 1960694"/>
                <a:gd name="connsiteY53" fmla="*/ 891620 h 1646866"/>
                <a:gd name="connsiteX54" fmla="*/ 397237 w 1960694"/>
                <a:gd name="connsiteY54" fmla="*/ 1042710 h 1646866"/>
                <a:gd name="connsiteX55" fmla="*/ 396987 w 1960694"/>
                <a:gd name="connsiteY55" fmla="*/ 1050818 h 1646866"/>
                <a:gd name="connsiteX56" fmla="*/ 387807 w 1960694"/>
                <a:gd name="connsiteY56" fmla="*/ 1054997 h 1646866"/>
                <a:gd name="connsiteX57" fmla="*/ 290866 w 1960694"/>
                <a:gd name="connsiteY57" fmla="*/ 1105932 h 1646866"/>
                <a:gd name="connsiteX58" fmla="*/ 196997 w 1960694"/>
                <a:gd name="connsiteY58" fmla="*/ 1155796 h 1646866"/>
                <a:gd name="connsiteX59" fmla="*/ 199640 w 1960694"/>
                <a:gd name="connsiteY59" fmla="*/ 1165333 h 1646866"/>
                <a:gd name="connsiteX60" fmla="*/ 281115 w 1960694"/>
                <a:gd name="connsiteY60" fmla="*/ 1123220 h 1646866"/>
                <a:gd name="connsiteX61" fmla="*/ 376484 w 1960694"/>
                <a:gd name="connsiteY61" fmla="*/ 1071428 h 1646866"/>
                <a:gd name="connsiteX62" fmla="*/ 441671 w 1960694"/>
                <a:gd name="connsiteY62" fmla="*/ 1041496 h 1646866"/>
                <a:gd name="connsiteX63" fmla="*/ 465424 w 1960694"/>
                <a:gd name="connsiteY63" fmla="*/ 1037674 h 1646866"/>
                <a:gd name="connsiteX64" fmla="*/ 554149 w 1960694"/>
                <a:gd name="connsiteY64" fmla="*/ 1038960 h 1646866"/>
                <a:gd name="connsiteX65" fmla="*/ 683772 w 1960694"/>
                <a:gd name="connsiteY65" fmla="*/ 1112469 h 1646866"/>
                <a:gd name="connsiteX66" fmla="*/ 751709 w 1960694"/>
                <a:gd name="connsiteY66" fmla="*/ 1237413 h 1646866"/>
                <a:gd name="connsiteX67" fmla="*/ 764211 w 1960694"/>
                <a:gd name="connsiteY67" fmla="*/ 1384110 h 1646866"/>
                <a:gd name="connsiteX68" fmla="*/ 744923 w 1960694"/>
                <a:gd name="connsiteY68" fmla="*/ 1439938 h 1646866"/>
                <a:gd name="connsiteX69" fmla="*/ 718205 w 1960694"/>
                <a:gd name="connsiteY69" fmla="*/ 1544844 h 1646866"/>
                <a:gd name="connsiteX70" fmla="*/ 678379 w 1960694"/>
                <a:gd name="connsiteY70" fmla="*/ 1638392 h 1646866"/>
                <a:gd name="connsiteX71" fmla="*/ 685380 w 1960694"/>
                <a:gd name="connsiteY71" fmla="*/ 1645393 h 1646866"/>
                <a:gd name="connsiteX72" fmla="*/ 718491 w 1960694"/>
                <a:gd name="connsiteY72" fmla="*/ 1576884 h 1646866"/>
                <a:gd name="connsiteX73" fmla="*/ 746566 w 1960694"/>
                <a:gd name="connsiteY73" fmla="*/ 1473192 h 1646866"/>
                <a:gd name="connsiteX74" fmla="*/ 771855 w 1960694"/>
                <a:gd name="connsiteY74" fmla="*/ 1394647 h 1646866"/>
                <a:gd name="connsiteX75" fmla="*/ 773319 w 1960694"/>
                <a:gd name="connsiteY75" fmla="*/ 1393718 h 1646866"/>
                <a:gd name="connsiteX76" fmla="*/ 979345 w 1960694"/>
                <a:gd name="connsiteY76" fmla="*/ 1203123 h 1646866"/>
                <a:gd name="connsiteX77" fmla="*/ 1138758 w 1960694"/>
                <a:gd name="connsiteY77" fmla="*/ 1189228 h 1646866"/>
                <a:gd name="connsiteX78" fmla="*/ 1202944 w 1960694"/>
                <a:gd name="connsiteY78" fmla="*/ 1214160 h 1646866"/>
                <a:gd name="connsiteX79" fmla="*/ 1252129 w 1960694"/>
                <a:gd name="connsiteY79" fmla="*/ 1244235 h 1646866"/>
                <a:gd name="connsiteX80" fmla="*/ 1369322 w 1960694"/>
                <a:gd name="connsiteY80" fmla="*/ 1400898 h 1646866"/>
                <a:gd name="connsiteX81" fmla="*/ 1429044 w 1960694"/>
                <a:gd name="connsiteY81" fmla="*/ 1492766 h 1646866"/>
                <a:gd name="connsiteX82" fmla="*/ 1486659 w 1960694"/>
                <a:gd name="connsiteY82" fmla="*/ 1569312 h 1646866"/>
                <a:gd name="connsiteX83" fmla="*/ 1493659 w 1960694"/>
                <a:gd name="connsiteY83" fmla="*/ 1562311 h 1646866"/>
                <a:gd name="connsiteX84" fmla="*/ 1431687 w 1960694"/>
                <a:gd name="connsiteY84" fmla="*/ 1478086 h 1646866"/>
                <a:gd name="connsiteX85" fmla="*/ 1370215 w 1960694"/>
                <a:gd name="connsiteY85" fmla="*/ 1384717 h 1646866"/>
                <a:gd name="connsiteX86" fmla="*/ 1264238 w 1960694"/>
                <a:gd name="connsiteY86" fmla="*/ 1243271 h 1646866"/>
                <a:gd name="connsiteX87" fmla="*/ 1301207 w 1960694"/>
                <a:gd name="connsiteY87" fmla="*/ 1069963 h 1646866"/>
                <a:gd name="connsiteX88" fmla="*/ 1504232 w 1960694"/>
                <a:gd name="connsiteY88" fmla="*/ 1064463 h 1646866"/>
                <a:gd name="connsiteX89" fmla="*/ 1690827 w 1960694"/>
                <a:gd name="connsiteY89" fmla="*/ 1157046 h 1646866"/>
                <a:gd name="connsiteX90" fmla="*/ 1809913 w 1960694"/>
                <a:gd name="connsiteY90" fmla="*/ 1215160 h 1646866"/>
                <a:gd name="connsiteX91" fmla="*/ 1909318 w 1960694"/>
                <a:gd name="connsiteY91" fmla="*/ 1257558 h 1646866"/>
                <a:gd name="connsiteX92" fmla="*/ 1909318 w 1960694"/>
                <a:gd name="connsiteY92" fmla="*/ 1247664 h 1646866"/>
                <a:gd name="connsiteX93" fmla="*/ 1328353 w 1960694"/>
                <a:gd name="connsiteY93" fmla="*/ 567794 h 1646866"/>
                <a:gd name="connsiteX94" fmla="*/ 1307922 w 1960694"/>
                <a:gd name="connsiteY94" fmla="*/ 644125 h 1646866"/>
                <a:gd name="connsiteX95" fmla="*/ 1320173 w 1960694"/>
                <a:gd name="connsiteY95" fmla="*/ 804037 h 1646866"/>
                <a:gd name="connsiteX96" fmla="*/ 1400683 w 1960694"/>
                <a:gd name="connsiteY96" fmla="*/ 941233 h 1646866"/>
                <a:gd name="connsiteX97" fmla="*/ 1487801 w 1960694"/>
                <a:gd name="connsiteY97" fmla="*/ 1046068 h 1646866"/>
                <a:gd name="connsiteX98" fmla="*/ 1394647 w 1960694"/>
                <a:gd name="connsiteY98" fmla="*/ 1001455 h 1646866"/>
                <a:gd name="connsiteX99" fmla="*/ 1243200 w 1960694"/>
                <a:gd name="connsiteY99" fmla="*/ 932339 h 1646866"/>
                <a:gd name="connsiteX100" fmla="*/ 1242699 w 1960694"/>
                <a:gd name="connsiteY100" fmla="*/ 926445 h 1646866"/>
                <a:gd name="connsiteX101" fmla="*/ 1163832 w 1960694"/>
                <a:gd name="connsiteY101" fmla="*/ 805288 h 1646866"/>
                <a:gd name="connsiteX102" fmla="*/ 1185121 w 1960694"/>
                <a:gd name="connsiteY102" fmla="*/ 661662 h 1646866"/>
                <a:gd name="connsiteX103" fmla="*/ 1312708 w 1960694"/>
                <a:gd name="connsiteY103" fmla="*/ 549863 h 1646866"/>
                <a:gd name="connsiteX104" fmla="*/ 1362179 w 1960694"/>
                <a:gd name="connsiteY104" fmla="*/ 511572 h 1646866"/>
                <a:gd name="connsiteX105" fmla="*/ 1328353 w 1960694"/>
                <a:gd name="connsiteY105" fmla="*/ 567794 h 1646866"/>
                <a:gd name="connsiteX106" fmla="*/ 1137579 w 1960694"/>
                <a:gd name="connsiteY106" fmla="*/ 1065606 h 1646866"/>
                <a:gd name="connsiteX107" fmla="*/ 1100967 w 1960694"/>
                <a:gd name="connsiteY107" fmla="*/ 1009242 h 1646866"/>
                <a:gd name="connsiteX108" fmla="*/ 1038102 w 1960694"/>
                <a:gd name="connsiteY108" fmla="*/ 934161 h 1646866"/>
                <a:gd name="connsiteX109" fmla="*/ 1005098 w 1960694"/>
                <a:gd name="connsiteY109" fmla="*/ 887405 h 1646866"/>
                <a:gd name="connsiteX110" fmla="*/ 986739 w 1960694"/>
                <a:gd name="connsiteY110" fmla="*/ 853365 h 1646866"/>
                <a:gd name="connsiteX111" fmla="*/ 1065142 w 1960694"/>
                <a:gd name="connsiteY111" fmla="*/ 877511 h 1646866"/>
                <a:gd name="connsiteX112" fmla="*/ 1170905 w 1960694"/>
                <a:gd name="connsiteY112" fmla="*/ 912837 h 1646866"/>
                <a:gd name="connsiteX113" fmla="*/ 1209945 w 1960694"/>
                <a:gd name="connsiteY113" fmla="*/ 929446 h 1646866"/>
                <a:gd name="connsiteX114" fmla="*/ 1153153 w 1960694"/>
                <a:gd name="connsiteY114" fmla="*/ 961914 h 1646866"/>
                <a:gd name="connsiteX115" fmla="*/ 1137579 w 1960694"/>
                <a:gd name="connsiteY115" fmla="*/ 1065606 h 1646866"/>
                <a:gd name="connsiteX116" fmla="*/ 872796 w 1960694"/>
                <a:gd name="connsiteY116" fmla="*/ 1061034 h 1646866"/>
                <a:gd name="connsiteX117" fmla="*/ 810253 w 1960694"/>
                <a:gd name="connsiteY117" fmla="*/ 994847 h 1646866"/>
                <a:gd name="connsiteX118" fmla="*/ 653697 w 1960694"/>
                <a:gd name="connsiteY118" fmla="*/ 957521 h 1646866"/>
                <a:gd name="connsiteX119" fmla="*/ 685630 w 1960694"/>
                <a:gd name="connsiteY119" fmla="*/ 946698 h 1646866"/>
                <a:gd name="connsiteX120" fmla="*/ 793465 w 1960694"/>
                <a:gd name="connsiteY120" fmla="*/ 922802 h 1646866"/>
                <a:gd name="connsiteX121" fmla="*/ 893334 w 1960694"/>
                <a:gd name="connsiteY121" fmla="*/ 897906 h 1646866"/>
                <a:gd name="connsiteX122" fmla="*/ 934768 w 1960694"/>
                <a:gd name="connsiteY122" fmla="*/ 882940 h 1646866"/>
                <a:gd name="connsiteX123" fmla="*/ 961521 w 1960694"/>
                <a:gd name="connsiteY123" fmla="*/ 867974 h 1646866"/>
                <a:gd name="connsiteX124" fmla="*/ 952520 w 1960694"/>
                <a:gd name="connsiteY124" fmla="*/ 919623 h 1646866"/>
                <a:gd name="connsiteX125" fmla="*/ 924231 w 1960694"/>
                <a:gd name="connsiteY125" fmla="*/ 1022529 h 1646866"/>
                <a:gd name="connsiteX126" fmla="*/ 882762 w 1960694"/>
                <a:gd name="connsiteY126" fmla="*/ 1123899 h 1646866"/>
                <a:gd name="connsiteX127" fmla="*/ 872796 w 1960694"/>
                <a:gd name="connsiteY127" fmla="*/ 1061034 h 1646866"/>
                <a:gd name="connsiteX128" fmla="*/ 706597 w 1960694"/>
                <a:gd name="connsiteY128" fmla="*/ 847936 h 1646866"/>
                <a:gd name="connsiteX129" fmla="*/ 664056 w 1960694"/>
                <a:gd name="connsiteY129" fmla="*/ 793286 h 1646866"/>
                <a:gd name="connsiteX130" fmla="*/ 748745 w 1960694"/>
                <a:gd name="connsiteY130" fmla="*/ 816289 h 1646866"/>
                <a:gd name="connsiteX131" fmla="*/ 851829 w 1960694"/>
                <a:gd name="connsiteY131" fmla="*/ 844757 h 1646866"/>
                <a:gd name="connsiteX132" fmla="*/ 910801 w 1960694"/>
                <a:gd name="connsiteY132" fmla="*/ 847150 h 1646866"/>
                <a:gd name="connsiteX133" fmla="*/ 966844 w 1960694"/>
                <a:gd name="connsiteY133" fmla="*/ 853722 h 1646866"/>
                <a:gd name="connsiteX134" fmla="*/ 933768 w 1960694"/>
                <a:gd name="connsiteY134" fmla="*/ 872725 h 1646866"/>
                <a:gd name="connsiteX135" fmla="*/ 878404 w 1960694"/>
                <a:gd name="connsiteY135" fmla="*/ 891977 h 1646866"/>
                <a:gd name="connsiteX136" fmla="*/ 777034 w 1960694"/>
                <a:gd name="connsiteY136" fmla="*/ 915908 h 1646866"/>
                <a:gd name="connsiteX137" fmla="*/ 644089 w 1960694"/>
                <a:gd name="connsiteY137" fmla="*/ 952020 h 1646866"/>
                <a:gd name="connsiteX138" fmla="*/ 706597 w 1960694"/>
                <a:gd name="connsiteY138" fmla="*/ 847936 h 1646866"/>
                <a:gd name="connsiteX139" fmla="*/ 974666 w 1960694"/>
                <a:gd name="connsiteY139" fmla="*/ 842149 h 1646866"/>
                <a:gd name="connsiteX140" fmla="*/ 898478 w 1960694"/>
                <a:gd name="connsiteY140" fmla="*/ 759389 h 1646866"/>
                <a:gd name="connsiteX141" fmla="*/ 816753 w 1960694"/>
                <a:gd name="connsiteY141" fmla="*/ 664270 h 1646866"/>
                <a:gd name="connsiteX142" fmla="*/ 792500 w 1960694"/>
                <a:gd name="connsiteY142" fmla="*/ 640303 h 1646866"/>
                <a:gd name="connsiteX143" fmla="*/ 895370 w 1960694"/>
                <a:gd name="connsiteY143" fmla="*/ 649875 h 1646866"/>
                <a:gd name="connsiteX144" fmla="*/ 964343 w 1960694"/>
                <a:gd name="connsiteY144" fmla="*/ 596583 h 1646866"/>
                <a:gd name="connsiteX145" fmla="*/ 969594 w 1960694"/>
                <a:gd name="connsiteY145" fmla="*/ 606834 h 1646866"/>
                <a:gd name="connsiteX146" fmla="*/ 974666 w 1960694"/>
                <a:gd name="connsiteY146" fmla="*/ 842149 h 1646866"/>
                <a:gd name="connsiteX147" fmla="*/ 801466 w 1960694"/>
                <a:gd name="connsiteY147" fmla="*/ 663091 h 1646866"/>
                <a:gd name="connsiteX148" fmla="*/ 806395 w 1960694"/>
                <a:gd name="connsiteY148" fmla="*/ 667913 h 1646866"/>
                <a:gd name="connsiteX149" fmla="*/ 888619 w 1960694"/>
                <a:gd name="connsiteY149" fmla="*/ 762961 h 1646866"/>
                <a:gd name="connsiteX150" fmla="*/ 960771 w 1960694"/>
                <a:gd name="connsiteY150" fmla="*/ 841221 h 1646866"/>
                <a:gd name="connsiteX151" fmla="*/ 885262 w 1960694"/>
                <a:gd name="connsiteY151" fmla="*/ 836756 h 1646866"/>
                <a:gd name="connsiteX152" fmla="*/ 760068 w 1960694"/>
                <a:gd name="connsiteY152" fmla="*/ 809538 h 1646866"/>
                <a:gd name="connsiteX153" fmla="*/ 648447 w 1960694"/>
                <a:gd name="connsiteY153" fmla="*/ 779820 h 1646866"/>
                <a:gd name="connsiteX154" fmla="*/ 646196 w 1960694"/>
                <a:gd name="connsiteY154" fmla="*/ 777463 h 1646866"/>
                <a:gd name="connsiteX155" fmla="*/ 731778 w 1960694"/>
                <a:gd name="connsiteY155" fmla="*/ 759782 h 1646866"/>
                <a:gd name="connsiteX156" fmla="*/ 799073 w 1960694"/>
                <a:gd name="connsiteY156" fmla="*/ 722706 h 1646866"/>
                <a:gd name="connsiteX157" fmla="*/ 801466 w 1960694"/>
                <a:gd name="connsiteY157" fmla="*/ 663091 h 1646866"/>
                <a:gd name="connsiteX158" fmla="*/ 923445 w 1960694"/>
                <a:gd name="connsiteY158" fmla="*/ 1050925 h 1646866"/>
                <a:gd name="connsiteX159" fmla="*/ 958664 w 1960694"/>
                <a:gd name="connsiteY159" fmla="*/ 947377 h 1646866"/>
                <a:gd name="connsiteX160" fmla="*/ 976988 w 1960694"/>
                <a:gd name="connsiteY160" fmla="*/ 859616 h 1646866"/>
                <a:gd name="connsiteX161" fmla="*/ 978345 w 1960694"/>
                <a:gd name="connsiteY161" fmla="*/ 858901 h 1646866"/>
                <a:gd name="connsiteX162" fmla="*/ 978702 w 1960694"/>
                <a:gd name="connsiteY162" fmla="*/ 858866 h 1646866"/>
                <a:gd name="connsiteX163" fmla="*/ 1004134 w 1960694"/>
                <a:gd name="connsiteY163" fmla="*/ 905764 h 1646866"/>
                <a:gd name="connsiteX164" fmla="*/ 1028458 w 1960694"/>
                <a:gd name="connsiteY164" fmla="*/ 938126 h 1646866"/>
                <a:gd name="connsiteX165" fmla="*/ 1099753 w 1960694"/>
                <a:gd name="connsiteY165" fmla="*/ 1024851 h 1646866"/>
                <a:gd name="connsiteX166" fmla="*/ 1120934 w 1960694"/>
                <a:gd name="connsiteY166" fmla="*/ 1057605 h 1646866"/>
                <a:gd name="connsiteX167" fmla="*/ 1022065 w 1960694"/>
                <a:gd name="connsiteY167" fmla="*/ 1049139 h 1646866"/>
                <a:gd name="connsiteX168" fmla="*/ 893870 w 1960694"/>
                <a:gd name="connsiteY168" fmla="*/ 1121506 h 1646866"/>
                <a:gd name="connsiteX169" fmla="*/ 923445 w 1960694"/>
                <a:gd name="connsiteY169" fmla="*/ 1050925 h 1646866"/>
                <a:gd name="connsiteX170" fmla="*/ 980452 w 1960694"/>
                <a:gd name="connsiteY170" fmla="*/ 624729 h 1646866"/>
                <a:gd name="connsiteX171" fmla="*/ 1043925 w 1960694"/>
                <a:gd name="connsiteY171" fmla="*/ 678843 h 1646866"/>
                <a:gd name="connsiteX172" fmla="*/ 1165368 w 1960694"/>
                <a:gd name="connsiteY172" fmla="*/ 666306 h 1646866"/>
                <a:gd name="connsiteX173" fmla="*/ 1134472 w 1960694"/>
                <a:gd name="connsiteY173" fmla="*/ 694774 h 1646866"/>
                <a:gd name="connsiteX174" fmla="*/ 1044889 w 1960694"/>
                <a:gd name="connsiteY174" fmla="*/ 777927 h 1646866"/>
                <a:gd name="connsiteX175" fmla="*/ 985167 w 1960694"/>
                <a:gd name="connsiteY175" fmla="*/ 832112 h 1646866"/>
                <a:gd name="connsiteX176" fmla="*/ 980452 w 1960694"/>
                <a:gd name="connsiteY176" fmla="*/ 624729 h 1646866"/>
                <a:gd name="connsiteX177" fmla="*/ 1145937 w 1960694"/>
                <a:gd name="connsiteY177" fmla="*/ 892406 h 1646866"/>
                <a:gd name="connsiteX178" fmla="*/ 1046996 w 1960694"/>
                <a:gd name="connsiteY178" fmla="*/ 860330 h 1646866"/>
                <a:gd name="connsiteX179" fmla="*/ 988382 w 1960694"/>
                <a:gd name="connsiteY179" fmla="*/ 843507 h 1646866"/>
                <a:gd name="connsiteX180" fmla="*/ 1061248 w 1960694"/>
                <a:gd name="connsiteY180" fmla="*/ 776462 h 1646866"/>
                <a:gd name="connsiteX181" fmla="*/ 1144973 w 1960694"/>
                <a:gd name="connsiteY181" fmla="*/ 698524 h 1646866"/>
                <a:gd name="connsiteX182" fmla="*/ 1169476 w 1960694"/>
                <a:gd name="connsiteY182" fmla="*/ 675986 h 1646866"/>
                <a:gd name="connsiteX183" fmla="*/ 1154296 w 1960694"/>
                <a:gd name="connsiteY183" fmla="*/ 807859 h 1646866"/>
                <a:gd name="connsiteX184" fmla="*/ 1228555 w 1960694"/>
                <a:gd name="connsiteY184" fmla="*/ 925945 h 1646866"/>
                <a:gd name="connsiteX185" fmla="*/ 1145937 w 1960694"/>
                <a:gd name="connsiteY185" fmla="*/ 892406 h 1646866"/>
                <a:gd name="connsiteX186" fmla="*/ 1120220 w 1960694"/>
                <a:gd name="connsiteY186" fmla="*/ 498249 h 1646866"/>
                <a:gd name="connsiteX187" fmla="*/ 1237163 w 1960694"/>
                <a:gd name="connsiteY187" fmla="*/ 532468 h 1646866"/>
                <a:gd name="connsiteX188" fmla="*/ 1297206 w 1960694"/>
                <a:gd name="connsiteY188" fmla="*/ 528681 h 1646866"/>
                <a:gd name="connsiteX189" fmla="*/ 1354142 w 1960694"/>
                <a:gd name="connsiteY189" fmla="*/ 505143 h 1646866"/>
                <a:gd name="connsiteX190" fmla="*/ 1305743 w 1960694"/>
                <a:gd name="connsiteY190" fmla="*/ 542826 h 1646866"/>
                <a:gd name="connsiteX191" fmla="*/ 1184085 w 1960694"/>
                <a:gd name="connsiteY191" fmla="*/ 649232 h 1646866"/>
                <a:gd name="connsiteX192" fmla="*/ 1181335 w 1960694"/>
                <a:gd name="connsiteY192" fmla="*/ 649197 h 1646866"/>
                <a:gd name="connsiteX193" fmla="*/ 1056355 w 1960694"/>
                <a:gd name="connsiteY193" fmla="*/ 673271 h 1646866"/>
                <a:gd name="connsiteX194" fmla="*/ 979417 w 1960694"/>
                <a:gd name="connsiteY194" fmla="*/ 604298 h 1646866"/>
                <a:gd name="connsiteX195" fmla="*/ 977023 w 1960694"/>
                <a:gd name="connsiteY195" fmla="*/ 465674 h 1646866"/>
                <a:gd name="connsiteX196" fmla="*/ 977916 w 1960694"/>
                <a:gd name="connsiteY196" fmla="*/ 382449 h 1646866"/>
                <a:gd name="connsiteX197" fmla="*/ 1120220 w 1960694"/>
                <a:gd name="connsiteY197" fmla="*/ 498249 h 1646866"/>
                <a:gd name="connsiteX198" fmla="*/ 683272 w 1960694"/>
                <a:gd name="connsiteY198" fmla="*/ 485176 h 1646866"/>
                <a:gd name="connsiteX199" fmla="*/ 814432 w 1960694"/>
                <a:gd name="connsiteY199" fmla="*/ 504286 h 1646866"/>
                <a:gd name="connsiteX200" fmla="*/ 968022 w 1960694"/>
                <a:gd name="connsiteY200" fmla="*/ 399773 h 1646866"/>
                <a:gd name="connsiteX201" fmla="*/ 967094 w 1960694"/>
                <a:gd name="connsiteY201" fmla="*/ 465709 h 1646866"/>
                <a:gd name="connsiteX202" fmla="*/ 968415 w 1960694"/>
                <a:gd name="connsiteY202" fmla="*/ 581617 h 1646866"/>
                <a:gd name="connsiteX203" fmla="*/ 968165 w 1960694"/>
                <a:gd name="connsiteY203" fmla="*/ 581081 h 1646866"/>
                <a:gd name="connsiteX204" fmla="*/ 958628 w 1960694"/>
                <a:gd name="connsiteY204" fmla="*/ 581081 h 1646866"/>
                <a:gd name="connsiteX205" fmla="*/ 882011 w 1960694"/>
                <a:gd name="connsiteY205" fmla="*/ 641410 h 1646866"/>
                <a:gd name="connsiteX206" fmla="*/ 772391 w 1960694"/>
                <a:gd name="connsiteY206" fmla="*/ 617907 h 1646866"/>
                <a:gd name="connsiteX207" fmla="*/ 768819 w 1960694"/>
                <a:gd name="connsiteY207" fmla="*/ 617085 h 1646866"/>
                <a:gd name="connsiteX208" fmla="*/ 628766 w 1960694"/>
                <a:gd name="connsiteY208" fmla="*/ 486748 h 1646866"/>
                <a:gd name="connsiteX209" fmla="*/ 569580 w 1960694"/>
                <a:gd name="connsiteY209" fmla="*/ 425383 h 1646866"/>
                <a:gd name="connsiteX210" fmla="*/ 683272 w 1960694"/>
                <a:gd name="connsiteY210" fmla="*/ 485176 h 1646866"/>
                <a:gd name="connsiteX211" fmla="*/ 510322 w 1960694"/>
                <a:gd name="connsiteY211" fmla="*/ 737458 h 1646866"/>
                <a:gd name="connsiteX212" fmla="*/ 611585 w 1960694"/>
                <a:gd name="connsiteY212" fmla="*/ 637874 h 1646866"/>
                <a:gd name="connsiteX213" fmla="*/ 615085 w 1960694"/>
                <a:gd name="connsiteY213" fmla="*/ 514858 h 1646866"/>
                <a:gd name="connsiteX214" fmla="*/ 581653 w 1960694"/>
                <a:gd name="connsiteY214" fmla="*/ 454279 h 1646866"/>
                <a:gd name="connsiteX215" fmla="*/ 578474 w 1960694"/>
                <a:gd name="connsiteY215" fmla="*/ 449386 h 1646866"/>
                <a:gd name="connsiteX216" fmla="*/ 614942 w 1960694"/>
                <a:gd name="connsiteY216" fmla="*/ 487319 h 1646866"/>
                <a:gd name="connsiteX217" fmla="*/ 774748 w 1960694"/>
                <a:gd name="connsiteY217" fmla="*/ 636945 h 1646866"/>
                <a:gd name="connsiteX218" fmla="*/ 763104 w 1960694"/>
                <a:gd name="connsiteY218" fmla="*/ 737850 h 1646866"/>
                <a:gd name="connsiteX219" fmla="*/ 685023 w 1960694"/>
                <a:gd name="connsiteY219" fmla="*/ 759067 h 1646866"/>
                <a:gd name="connsiteX220" fmla="*/ 635874 w 1960694"/>
                <a:gd name="connsiteY220" fmla="*/ 771569 h 1646866"/>
                <a:gd name="connsiteX221" fmla="*/ 633623 w 1960694"/>
                <a:gd name="connsiteY221" fmla="*/ 777070 h 1646866"/>
                <a:gd name="connsiteX222" fmla="*/ 526789 w 1960694"/>
                <a:gd name="connsiteY222" fmla="*/ 765783 h 1646866"/>
                <a:gd name="connsiteX223" fmla="*/ 443528 w 1960694"/>
                <a:gd name="connsiteY223" fmla="*/ 773676 h 1646866"/>
                <a:gd name="connsiteX224" fmla="*/ 510322 w 1960694"/>
                <a:gd name="connsiteY224" fmla="*/ 737458 h 1646866"/>
                <a:gd name="connsiteX225" fmla="*/ 476389 w 1960694"/>
                <a:gd name="connsiteY225" fmla="*/ 879833 h 1646866"/>
                <a:gd name="connsiteX226" fmla="*/ 451136 w 1960694"/>
                <a:gd name="connsiteY226" fmla="*/ 807681 h 1646866"/>
                <a:gd name="connsiteX227" fmla="*/ 412489 w 1960694"/>
                <a:gd name="connsiteY227" fmla="*/ 790786 h 1646866"/>
                <a:gd name="connsiteX228" fmla="*/ 499321 w 1960694"/>
                <a:gd name="connsiteY228" fmla="*/ 775820 h 1646866"/>
                <a:gd name="connsiteX229" fmla="*/ 644660 w 1960694"/>
                <a:gd name="connsiteY229" fmla="*/ 789214 h 1646866"/>
                <a:gd name="connsiteX230" fmla="*/ 696703 w 1960694"/>
                <a:gd name="connsiteY230" fmla="*/ 847936 h 1646866"/>
                <a:gd name="connsiteX231" fmla="*/ 626658 w 1960694"/>
                <a:gd name="connsiteY231" fmla="*/ 957521 h 1646866"/>
                <a:gd name="connsiteX232" fmla="*/ 623015 w 1960694"/>
                <a:gd name="connsiteY232" fmla="*/ 959200 h 1646866"/>
                <a:gd name="connsiteX233" fmla="*/ 574044 w 1960694"/>
                <a:gd name="connsiteY233" fmla="*/ 977452 h 1646866"/>
                <a:gd name="connsiteX234" fmla="*/ 439992 w 1960694"/>
                <a:gd name="connsiteY234" fmla="*/ 1031387 h 1646866"/>
                <a:gd name="connsiteX235" fmla="*/ 422704 w 1960694"/>
                <a:gd name="connsiteY235" fmla="*/ 1034495 h 1646866"/>
                <a:gd name="connsiteX236" fmla="*/ 476389 w 1960694"/>
                <a:gd name="connsiteY236" fmla="*/ 879833 h 1646866"/>
                <a:gd name="connsiteX237" fmla="*/ 772283 w 1960694"/>
                <a:gd name="connsiteY237" fmla="*/ 1288777 h 1646866"/>
                <a:gd name="connsiteX238" fmla="*/ 753960 w 1960694"/>
                <a:gd name="connsiteY238" fmla="*/ 1213267 h 1646866"/>
                <a:gd name="connsiteX239" fmla="*/ 675057 w 1960694"/>
                <a:gd name="connsiteY239" fmla="*/ 1089323 h 1646866"/>
                <a:gd name="connsiteX240" fmla="*/ 540933 w 1960694"/>
                <a:gd name="connsiteY240" fmla="*/ 1026601 h 1646866"/>
                <a:gd name="connsiteX241" fmla="*/ 479247 w 1960694"/>
                <a:gd name="connsiteY241" fmla="*/ 1025529 h 1646866"/>
                <a:gd name="connsiteX242" fmla="*/ 584939 w 1960694"/>
                <a:gd name="connsiteY242" fmla="*/ 983774 h 1646866"/>
                <a:gd name="connsiteX243" fmla="*/ 627194 w 1960694"/>
                <a:gd name="connsiteY243" fmla="*/ 967379 h 1646866"/>
                <a:gd name="connsiteX244" fmla="*/ 792536 w 1960694"/>
                <a:gd name="connsiteY244" fmla="*/ 994704 h 1646866"/>
                <a:gd name="connsiteX245" fmla="*/ 856151 w 1960694"/>
                <a:gd name="connsiteY245" fmla="*/ 1053926 h 1646866"/>
                <a:gd name="connsiteX246" fmla="*/ 872760 w 1960694"/>
                <a:gd name="connsiteY246" fmla="*/ 1139794 h 1646866"/>
                <a:gd name="connsiteX247" fmla="*/ 874403 w 1960694"/>
                <a:gd name="connsiteY247" fmla="*/ 1143401 h 1646866"/>
                <a:gd name="connsiteX248" fmla="*/ 830791 w 1960694"/>
                <a:gd name="connsiteY248" fmla="*/ 1240413 h 1646866"/>
                <a:gd name="connsiteX249" fmla="*/ 772748 w 1960694"/>
                <a:gd name="connsiteY249" fmla="*/ 1363500 h 1646866"/>
                <a:gd name="connsiteX250" fmla="*/ 772283 w 1960694"/>
                <a:gd name="connsiteY250" fmla="*/ 1288777 h 1646866"/>
                <a:gd name="connsiteX251" fmla="*/ 1213767 w 1960694"/>
                <a:gd name="connsiteY251" fmla="*/ 1208624 h 1646866"/>
                <a:gd name="connsiteX252" fmla="*/ 1152367 w 1960694"/>
                <a:gd name="connsiteY252" fmla="*/ 1181835 h 1646866"/>
                <a:gd name="connsiteX253" fmla="*/ 993275 w 1960694"/>
                <a:gd name="connsiteY253" fmla="*/ 1187693 h 1646866"/>
                <a:gd name="connsiteX254" fmla="*/ 784785 w 1960694"/>
                <a:gd name="connsiteY254" fmla="*/ 1363071 h 1646866"/>
                <a:gd name="connsiteX255" fmla="*/ 835256 w 1960694"/>
                <a:gd name="connsiteY255" fmla="*/ 1254022 h 1646866"/>
                <a:gd name="connsiteX256" fmla="*/ 883762 w 1960694"/>
                <a:gd name="connsiteY256" fmla="*/ 1145294 h 1646866"/>
                <a:gd name="connsiteX257" fmla="*/ 1009277 w 1960694"/>
                <a:gd name="connsiteY257" fmla="*/ 1062213 h 1646866"/>
                <a:gd name="connsiteX258" fmla="*/ 1135115 w 1960694"/>
                <a:gd name="connsiteY258" fmla="*/ 1080572 h 1646866"/>
                <a:gd name="connsiteX259" fmla="*/ 1222518 w 1960694"/>
                <a:gd name="connsiteY259" fmla="*/ 1208624 h 1646866"/>
                <a:gd name="connsiteX260" fmla="*/ 1228948 w 1960694"/>
                <a:gd name="connsiteY260" fmla="*/ 1216375 h 1646866"/>
                <a:gd name="connsiteX261" fmla="*/ 1213767 w 1960694"/>
                <a:gd name="connsiteY261" fmla="*/ 1208624 h 1646866"/>
                <a:gd name="connsiteX262" fmla="*/ 1286741 w 1960694"/>
                <a:gd name="connsiteY262" fmla="*/ 1068963 h 1646866"/>
                <a:gd name="connsiteX263" fmla="*/ 1249557 w 1960694"/>
                <a:gd name="connsiteY263" fmla="*/ 1225554 h 1646866"/>
                <a:gd name="connsiteX264" fmla="*/ 1229519 w 1960694"/>
                <a:gd name="connsiteY264" fmla="*/ 1201551 h 1646866"/>
                <a:gd name="connsiteX265" fmla="*/ 1145866 w 1960694"/>
                <a:gd name="connsiteY265" fmla="*/ 1079107 h 1646866"/>
                <a:gd name="connsiteX266" fmla="*/ 1151188 w 1960694"/>
                <a:gd name="connsiteY266" fmla="*/ 984774 h 1646866"/>
                <a:gd name="connsiteX267" fmla="*/ 1226126 w 1960694"/>
                <a:gd name="connsiteY267" fmla="*/ 936268 h 1646866"/>
                <a:gd name="connsiteX268" fmla="*/ 1432509 w 1960694"/>
                <a:gd name="connsiteY268" fmla="*/ 1029601 h 1646866"/>
                <a:gd name="connsiteX269" fmla="*/ 1482265 w 1960694"/>
                <a:gd name="connsiteY269" fmla="*/ 1053640 h 1646866"/>
                <a:gd name="connsiteX270" fmla="*/ 1286741 w 1960694"/>
                <a:gd name="connsiteY270" fmla="*/ 1068963 h 164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</a:cxnLst>
              <a:rect l="l" t="t" r="r" b="b"/>
              <a:pathLst>
                <a:path w="1960694" h="1646866">
                  <a:moveTo>
                    <a:pt x="1909318" y="1247664"/>
                  </a:moveTo>
                  <a:cubicBezTo>
                    <a:pt x="1865420" y="1242449"/>
                    <a:pt x="1828380" y="1212517"/>
                    <a:pt x="1789946" y="1193050"/>
                  </a:cubicBezTo>
                  <a:cubicBezTo>
                    <a:pt x="1747727" y="1171690"/>
                    <a:pt x="1704293" y="1152617"/>
                    <a:pt x="1661502" y="1132436"/>
                  </a:cubicBezTo>
                  <a:cubicBezTo>
                    <a:pt x="1612567" y="1109361"/>
                    <a:pt x="1564490" y="1084680"/>
                    <a:pt x="1516234" y="1060319"/>
                  </a:cubicBezTo>
                  <a:cubicBezTo>
                    <a:pt x="1516555" y="1058498"/>
                    <a:pt x="1515948" y="1056462"/>
                    <a:pt x="1514126" y="1055140"/>
                  </a:cubicBezTo>
                  <a:cubicBezTo>
                    <a:pt x="1467906" y="1021279"/>
                    <a:pt x="1435223" y="972487"/>
                    <a:pt x="1402148" y="926517"/>
                  </a:cubicBezTo>
                  <a:cubicBezTo>
                    <a:pt x="1371037" y="883262"/>
                    <a:pt x="1340676" y="837613"/>
                    <a:pt x="1324460" y="786392"/>
                  </a:cubicBezTo>
                  <a:cubicBezTo>
                    <a:pt x="1307207" y="731957"/>
                    <a:pt x="1311279" y="670914"/>
                    <a:pt x="1322745" y="615621"/>
                  </a:cubicBezTo>
                  <a:cubicBezTo>
                    <a:pt x="1328424" y="588260"/>
                    <a:pt x="1339783" y="567722"/>
                    <a:pt x="1354749" y="544505"/>
                  </a:cubicBezTo>
                  <a:cubicBezTo>
                    <a:pt x="1363536" y="530896"/>
                    <a:pt x="1371716" y="517502"/>
                    <a:pt x="1375323" y="502035"/>
                  </a:cubicBezTo>
                  <a:cubicBezTo>
                    <a:pt x="1411649" y="476354"/>
                    <a:pt x="1449154" y="452779"/>
                    <a:pt x="1487694" y="429205"/>
                  </a:cubicBezTo>
                  <a:cubicBezTo>
                    <a:pt x="1513305" y="413524"/>
                    <a:pt x="1538665" y="396808"/>
                    <a:pt x="1560703" y="376234"/>
                  </a:cubicBezTo>
                  <a:cubicBezTo>
                    <a:pt x="1589100" y="349766"/>
                    <a:pt x="1927464" y="33191"/>
                    <a:pt x="1958610" y="9509"/>
                  </a:cubicBezTo>
                  <a:cubicBezTo>
                    <a:pt x="1963611" y="5723"/>
                    <a:pt x="1958682" y="-2885"/>
                    <a:pt x="1953610" y="973"/>
                  </a:cubicBezTo>
                  <a:cubicBezTo>
                    <a:pt x="1925963" y="22011"/>
                    <a:pt x="1588814" y="333371"/>
                    <a:pt x="1564883" y="358160"/>
                  </a:cubicBezTo>
                  <a:cubicBezTo>
                    <a:pt x="1539808" y="384128"/>
                    <a:pt x="1509876" y="404166"/>
                    <a:pt x="1479158" y="422811"/>
                  </a:cubicBezTo>
                  <a:cubicBezTo>
                    <a:pt x="1443653" y="444350"/>
                    <a:pt x="1409149" y="466245"/>
                    <a:pt x="1375609" y="489748"/>
                  </a:cubicBezTo>
                  <a:cubicBezTo>
                    <a:pt x="1374323" y="488391"/>
                    <a:pt x="1372359" y="487569"/>
                    <a:pt x="1370644" y="488176"/>
                  </a:cubicBezTo>
                  <a:cubicBezTo>
                    <a:pt x="1327424" y="502678"/>
                    <a:pt x="1292206" y="526360"/>
                    <a:pt x="1244735" y="523252"/>
                  </a:cubicBezTo>
                  <a:cubicBezTo>
                    <a:pt x="1205731" y="520680"/>
                    <a:pt x="1170690" y="507500"/>
                    <a:pt x="1134722" y="493427"/>
                  </a:cubicBezTo>
                  <a:cubicBezTo>
                    <a:pt x="1068499" y="467460"/>
                    <a:pt x="994597" y="435313"/>
                    <a:pt x="981452" y="357124"/>
                  </a:cubicBezTo>
                  <a:cubicBezTo>
                    <a:pt x="981095" y="355088"/>
                    <a:pt x="979452" y="354017"/>
                    <a:pt x="977631" y="353731"/>
                  </a:cubicBezTo>
                  <a:cubicBezTo>
                    <a:pt x="976416" y="264970"/>
                    <a:pt x="972130" y="98449"/>
                    <a:pt x="972416" y="9581"/>
                  </a:cubicBezTo>
                  <a:cubicBezTo>
                    <a:pt x="972451" y="3223"/>
                    <a:pt x="962557" y="3223"/>
                    <a:pt x="962522" y="9581"/>
                  </a:cubicBezTo>
                  <a:cubicBezTo>
                    <a:pt x="962200" y="104914"/>
                    <a:pt x="967236" y="277864"/>
                    <a:pt x="967987" y="373091"/>
                  </a:cubicBezTo>
                  <a:cubicBezTo>
                    <a:pt x="947448" y="440956"/>
                    <a:pt x="878547" y="480140"/>
                    <a:pt x="811788" y="494749"/>
                  </a:cubicBezTo>
                  <a:cubicBezTo>
                    <a:pt x="762389" y="505571"/>
                    <a:pt x="721134" y="491713"/>
                    <a:pt x="676700" y="471353"/>
                  </a:cubicBezTo>
                  <a:cubicBezTo>
                    <a:pt x="635838" y="452636"/>
                    <a:pt x="592582" y="437420"/>
                    <a:pt x="561079" y="403987"/>
                  </a:cubicBezTo>
                  <a:cubicBezTo>
                    <a:pt x="558864" y="401630"/>
                    <a:pt x="556006" y="402273"/>
                    <a:pt x="554256" y="404094"/>
                  </a:cubicBezTo>
                  <a:cubicBezTo>
                    <a:pt x="552863" y="401987"/>
                    <a:pt x="551434" y="399915"/>
                    <a:pt x="550077" y="397772"/>
                  </a:cubicBezTo>
                  <a:cubicBezTo>
                    <a:pt x="530360" y="365875"/>
                    <a:pt x="515930" y="331157"/>
                    <a:pt x="501428" y="296688"/>
                  </a:cubicBezTo>
                  <a:cubicBezTo>
                    <a:pt x="486998" y="262470"/>
                    <a:pt x="472639" y="228501"/>
                    <a:pt x="452815" y="196961"/>
                  </a:cubicBezTo>
                  <a:cubicBezTo>
                    <a:pt x="443421" y="181995"/>
                    <a:pt x="433741" y="166529"/>
                    <a:pt x="422025" y="153242"/>
                  </a:cubicBezTo>
                  <a:cubicBezTo>
                    <a:pt x="408667" y="138026"/>
                    <a:pt x="311226" y="77518"/>
                    <a:pt x="299260" y="60944"/>
                  </a:cubicBezTo>
                  <a:cubicBezTo>
                    <a:pt x="295581" y="55837"/>
                    <a:pt x="287009" y="60766"/>
                    <a:pt x="290723" y="65945"/>
                  </a:cubicBezTo>
                  <a:cubicBezTo>
                    <a:pt x="300153" y="78982"/>
                    <a:pt x="392593" y="138204"/>
                    <a:pt x="404166" y="149277"/>
                  </a:cubicBezTo>
                  <a:cubicBezTo>
                    <a:pt x="420204" y="164565"/>
                    <a:pt x="432527" y="183245"/>
                    <a:pt x="444278" y="201962"/>
                  </a:cubicBezTo>
                  <a:cubicBezTo>
                    <a:pt x="466388" y="237216"/>
                    <a:pt x="481747" y="275436"/>
                    <a:pt x="497928" y="313655"/>
                  </a:cubicBezTo>
                  <a:cubicBezTo>
                    <a:pt x="512537" y="348230"/>
                    <a:pt x="528467" y="379449"/>
                    <a:pt x="547684" y="408452"/>
                  </a:cubicBezTo>
                  <a:cubicBezTo>
                    <a:pt x="545684" y="409738"/>
                    <a:pt x="544612" y="412131"/>
                    <a:pt x="546398" y="414632"/>
                  </a:cubicBezTo>
                  <a:cubicBezTo>
                    <a:pt x="553685" y="424668"/>
                    <a:pt x="558042" y="436884"/>
                    <a:pt x="564686" y="447421"/>
                  </a:cubicBezTo>
                  <a:cubicBezTo>
                    <a:pt x="575902" y="465174"/>
                    <a:pt x="589904" y="480604"/>
                    <a:pt x="598762" y="499892"/>
                  </a:cubicBezTo>
                  <a:cubicBezTo>
                    <a:pt x="618086" y="541933"/>
                    <a:pt x="622193" y="597261"/>
                    <a:pt x="600012" y="638981"/>
                  </a:cubicBezTo>
                  <a:cubicBezTo>
                    <a:pt x="578581" y="679272"/>
                    <a:pt x="532646" y="712026"/>
                    <a:pt x="494927" y="735636"/>
                  </a:cubicBezTo>
                  <a:cubicBezTo>
                    <a:pt x="453422" y="761639"/>
                    <a:pt x="407809" y="780606"/>
                    <a:pt x="359160" y="787464"/>
                  </a:cubicBezTo>
                  <a:cubicBezTo>
                    <a:pt x="356839" y="787785"/>
                    <a:pt x="355803" y="789536"/>
                    <a:pt x="355696" y="791464"/>
                  </a:cubicBezTo>
                  <a:cubicBezTo>
                    <a:pt x="331836" y="795929"/>
                    <a:pt x="307761" y="799501"/>
                    <a:pt x="283187" y="800358"/>
                  </a:cubicBezTo>
                  <a:cubicBezTo>
                    <a:pt x="189925" y="803716"/>
                    <a:pt x="97592" y="793929"/>
                    <a:pt x="6188" y="775820"/>
                  </a:cubicBezTo>
                  <a:cubicBezTo>
                    <a:pt x="-27" y="774605"/>
                    <a:pt x="-2671" y="784106"/>
                    <a:pt x="3545" y="785356"/>
                  </a:cubicBezTo>
                  <a:cubicBezTo>
                    <a:pt x="86412" y="801751"/>
                    <a:pt x="169887" y="811538"/>
                    <a:pt x="254433" y="810824"/>
                  </a:cubicBezTo>
                  <a:cubicBezTo>
                    <a:pt x="294688" y="810467"/>
                    <a:pt x="335015" y="808395"/>
                    <a:pt x="374448" y="799894"/>
                  </a:cubicBezTo>
                  <a:cubicBezTo>
                    <a:pt x="378056" y="799108"/>
                    <a:pt x="381628" y="798287"/>
                    <a:pt x="385235" y="797429"/>
                  </a:cubicBezTo>
                  <a:cubicBezTo>
                    <a:pt x="404345" y="798287"/>
                    <a:pt x="423704" y="801323"/>
                    <a:pt x="439563" y="811574"/>
                  </a:cubicBezTo>
                  <a:cubicBezTo>
                    <a:pt x="466745" y="829183"/>
                    <a:pt x="467924" y="862438"/>
                    <a:pt x="465959" y="891620"/>
                  </a:cubicBezTo>
                  <a:cubicBezTo>
                    <a:pt x="462459" y="944091"/>
                    <a:pt x="444528" y="1012813"/>
                    <a:pt x="397237" y="1042710"/>
                  </a:cubicBezTo>
                  <a:cubicBezTo>
                    <a:pt x="393700" y="1044925"/>
                    <a:pt x="394486" y="1048961"/>
                    <a:pt x="396987" y="1050818"/>
                  </a:cubicBezTo>
                  <a:cubicBezTo>
                    <a:pt x="393950" y="1052247"/>
                    <a:pt x="390843" y="1053569"/>
                    <a:pt x="387807" y="1054997"/>
                  </a:cubicBezTo>
                  <a:cubicBezTo>
                    <a:pt x="354838" y="1070678"/>
                    <a:pt x="322406" y="1087573"/>
                    <a:pt x="290866" y="1105932"/>
                  </a:cubicBezTo>
                  <a:cubicBezTo>
                    <a:pt x="260184" y="1123792"/>
                    <a:pt x="231109" y="1144901"/>
                    <a:pt x="196997" y="1155796"/>
                  </a:cubicBezTo>
                  <a:cubicBezTo>
                    <a:pt x="190961" y="1157724"/>
                    <a:pt x="193533" y="1167261"/>
                    <a:pt x="199640" y="1165333"/>
                  </a:cubicBezTo>
                  <a:cubicBezTo>
                    <a:pt x="229180" y="1155938"/>
                    <a:pt x="254790" y="1139151"/>
                    <a:pt x="281115" y="1123220"/>
                  </a:cubicBezTo>
                  <a:cubicBezTo>
                    <a:pt x="312083" y="1104504"/>
                    <a:pt x="344016" y="1087358"/>
                    <a:pt x="376484" y="1071428"/>
                  </a:cubicBezTo>
                  <a:cubicBezTo>
                    <a:pt x="397987" y="1060891"/>
                    <a:pt x="419739" y="1050997"/>
                    <a:pt x="441671" y="1041496"/>
                  </a:cubicBezTo>
                  <a:cubicBezTo>
                    <a:pt x="449957" y="1040281"/>
                    <a:pt x="458101" y="1039210"/>
                    <a:pt x="465424" y="1037674"/>
                  </a:cubicBezTo>
                  <a:cubicBezTo>
                    <a:pt x="493892" y="1031673"/>
                    <a:pt x="525860" y="1033066"/>
                    <a:pt x="554149" y="1038960"/>
                  </a:cubicBezTo>
                  <a:cubicBezTo>
                    <a:pt x="603584" y="1049211"/>
                    <a:pt x="650018" y="1074785"/>
                    <a:pt x="683772" y="1112469"/>
                  </a:cubicBezTo>
                  <a:cubicBezTo>
                    <a:pt x="715562" y="1147938"/>
                    <a:pt x="737565" y="1192193"/>
                    <a:pt x="751709" y="1237413"/>
                  </a:cubicBezTo>
                  <a:cubicBezTo>
                    <a:pt x="766961" y="1286133"/>
                    <a:pt x="758925" y="1334639"/>
                    <a:pt x="764211" y="1384110"/>
                  </a:cubicBezTo>
                  <a:cubicBezTo>
                    <a:pt x="756889" y="1402469"/>
                    <a:pt x="750245" y="1421043"/>
                    <a:pt x="744923" y="1439938"/>
                  </a:cubicBezTo>
                  <a:cubicBezTo>
                    <a:pt x="735136" y="1474693"/>
                    <a:pt x="728742" y="1510304"/>
                    <a:pt x="718205" y="1544844"/>
                  </a:cubicBezTo>
                  <a:cubicBezTo>
                    <a:pt x="708668" y="1576134"/>
                    <a:pt x="701846" y="1614353"/>
                    <a:pt x="678379" y="1638392"/>
                  </a:cubicBezTo>
                  <a:cubicBezTo>
                    <a:pt x="673950" y="1642964"/>
                    <a:pt x="680915" y="1649929"/>
                    <a:pt x="685380" y="1645393"/>
                  </a:cubicBezTo>
                  <a:cubicBezTo>
                    <a:pt x="703882" y="1626426"/>
                    <a:pt x="711062" y="1601673"/>
                    <a:pt x="718491" y="1576884"/>
                  </a:cubicBezTo>
                  <a:cubicBezTo>
                    <a:pt x="728849" y="1542451"/>
                    <a:pt x="738065" y="1508161"/>
                    <a:pt x="746566" y="1473192"/>
                  </a:cubicBezTo>
                  <a:cubicBezTo>
                    <a:pt x="753103" y="1446296"/>
                    <a:pt x="761889" y="1420257"/>
                    <a:pt x="771855" y="1394647"/>
                  </a:cubicBezTo>
                  <a:cubicBezTo>
                    <a:pt x="772391" y="1394397"/>
                    <a:pt x="772962" y="1394218"/>
                    <a:pt x="773319" y="1393718"/>
                  </a:cubicBezTo>
                  <a:cubicBezTo>
                    <a:pt x="831291" y="1319602"/>
                    <a:pt x="888119" y="1238235"/>
                    <a:pt x="979345" y="1203123"/>
                  </a:cubicBezTo>
                  <a:cubicBezTo>
                    <a:pt x="1030459" y="1183442"/>
                    <a:pt x="1085037" y="1179406"/>
                    <a:pt x="1138758" y="1189228"/>
                  </a:cubicBezTo>
                  <a:cubicBezTo>
                    <a:pt x="1162761" y="1193622"/>
                    <a:pt x="1181727" y="1202409"/>
                    <a:pt x="1202944" y="1214160"/>
                  </a:cubicBezTo>
                  <a:cubicBezTo>
                    <a:pt x="1220018" y="1223626"/>
                    <a:pt x="1238556" y="1230055"/>
                    <a:pt x="1252129" y="1244235"/>
                  </a:cubicBezTo>
                  <a:cubicBezTo>
                    <a:pt x="1293491" y="1294706"/>
                    <a:pt x="1332496" y="1346998"/>
                    <a:pt x="1369322" y="1400898"/>
                  </a:cubicBezTo>
                  <a:cubicBezTo>
                    <a:pt x="1389932" y="1431080"/>
                    <a:pt x="1409970" y="1461620"/>
                    <a:pt x="1429044" y="1492766"/>
                  </a:cubicBezTo>
                  <a:cubicBezTo>
                    <a:pt x="1445796" y="1520127"/>
                    <a:pt x="1462941" y="1547380"/>
                    <a:pt x="1486659" y="1569312"/>
                  </a:cubicBezTo>
                  <a:cubicBezTo>
                    <a:pt x="1491302" y="1573634"/>
                    <a:pt x="1498339" y="1566668"/>
                    <a:pt x="1493659" y="1562311"/>
                  </a:cubicBezTo>
                  <a:cubicBezTo>
                    <a:pt x="1467763" y="1538343"/>
                    <a:pt x="1450011" y="1507875"/>
                    <a:pt x="1431687" y="1478086"/>
                  </a:cubicBezTo>
                  <a:cubicBezTo>
                    <a:pt x="1412185" y="1446332"/>
                    <a:pt x="1391361" y="1415364"/>
                    <a:pt x="1370215" y="1384717"/>
                  </a:cubicBezTo>
                  <a:cubicBezTo>
                    <a:pt x="1336711" y="1336175"/>
                    <a:pt x="1301421" y="1288955"/>
                    <a:pt x="1264238" y="1243271"/>
                  </a:cubicBezTo>
                  <a:cubicBezTo>
                    <a:pt x="1247021" y="1190407"/>
                    <a:pt x="1253915" y="1105789"/>
                    <a:pt x="1301207" y="1069963"/>
                  </a:cubicBezTo>
                  <a:cubicBezTo>
                    <a:pt x="1359464" y="1025815"/>
                    <a:pt x="1437867" y="1064963"/>
                    <a:pt x="1504232" y="1064463"/>
                  </a:cubicBezTo>
                  <a:cubicBezTo>
                    <a:pt x="1566347" y="1095431"/>
                    <a:pt x="1627855" y="1127685"/>
                    <a:pt x="1690827" y="1157046"/>
                  </a:cubicBezTo>
                  <a:cubicBezTo>
                    <a:pt x="1730796" y="1175691"/>
                    <a:pt x="1771551" y="1193336"/>
                    <a:pt x="1809913" y="1215160"/>
                  </a:cubicBezTo>
                  <a:cubicBezTo>
                    <a:pt x="1841310" y="1233020"/>
                    <a:pt x="1872743" y="1253201"/>
                    <a:pt x="1909318" y="1257558"/>
                  </a:cubicBezTo>
                  <a:cubicBezTo>
                    <a:pt x="1915641" y="1258308"/>
                    <a:pt x="1915569" y="1248414"/>
                    <a:pt x="1909318" y="1247664"/>
                  </a:cubicBezTo>
                  <a:close/>
                  <a:moveTo>
                    <a:pt x="1328353" y="567794"/>
                  </a:moveTo>
                  <a:cubicBezTo>
                    <a:pt x="1315530" y="590975"/>
                    <a:pt x="1311422" y="618157"/>
                    <a:pt x="1307922" y="644125"/>
                  </a:cubicBezTo>
                  <a:cubicBezTo>
                    <a:pt x="1300671" y="698381"/>
                    <a:pt x="1300707" y="752317"/>
                    <a:pt x="1320173" y="804037"/>
                  </a:cubicBezTo>
                  <a:cubicBezTo>
                    <a:pt x="1338926" y="853936"/>
                    <a:pt x="1369465" y="898442"/>
                    <a:pt x="1400683" y="941233"/>
                  </a:cubicBezTo>
                  <a:cubicBezTo>
                    <a:pt x="1427508" y="978023"/>
                    <a:pt x="1454012" y="1015599"/>
                    <a:pt x="1487801" y="1046068"/>
                  </a:cubicBezTo>
                  <a:cubicBezTo>
                    <a:pt x="1457012" y="1030709"/>
                    <a:pt x="1426044" y="1015635"/>
                    <a:pt x="1394647" y="1001455"/>
                  </a:cubicBezTo>
                  <a:cubicBezTo>
                    <a:pt x="1344355" y="978702"/>
                    <a:pt x="1294063" y="954735"/>
                    <a:pt x="1243200" y="932339"/>
                  </a:cubicBezTo>
                  <a:cubicBezTo>
                    <a:pt x="1244342" y="930553"/>
                    <a:pt x="1244485" y="928267"/>
                    <a:pt x="1242699" y="926445"/>
                  </a:cubicBezTo>
                  <a:cubicBezTo>
                    <a:pt x="1208624" y="891870"/>
                    <a:pt x="1176298" y="853222"/>
                    <a:pt x="1163832" y="805288"/>
                  </a:cubicBezTo>
                  <a:cubicBezTo>
                    <a:pt x="1150366" y="753567"/>
                    <a:pt x="1167904" y="709168"/>
                    <a:pt x="1185121" y="661662"/>
                  </a:cubicBezTo>
                  <a:cubicBezTo>
                    <a:pt x="1226876" y="623550"/>
                    <a:pt x="1269274" y="585939"/>
                    <a:pt x="1312708" y="549863"/>
                  </a:cubicBezTo>
                  <a:cubicBezTo>
                    <a:pt x="1328925" y="536397"/>
                    <a:pt x="1345427" y="523752"/>
                    <a:pt x="1362179" y="511572"/>
                  </a:cubicBezTo>
                  <a:cubicBezTo>
                    <a:pt x="1354178" y="531610"/>
                    <a:pt x="1338569" y="549327"/>
                    <a:pt x="1328353" y="567794"/>
                  </a:cubicBezTo>
                  <a:close/>
                  <a:moveTo>
                    <a:pt x="1137579" y="1065606"/>
                  </a:moveTo>
                  <a:cubicBezTo>
                    <a:pt x="1125828" y="1046532"/>
                    <a:pt x="1113898" y="1027601"/>
                    <a:pt x="1100967" y="1009242"/>
                  </a:cubicBezTo>
                  <a:cubicBezTo>
                    <a:pt x="1082037" y="982345"/>
                    <a:pt x="1059534" y="958985"/>
                    <a:pt x="1038102" y="934161"/>
                  </a:cubicBezTo>
                  <a:cubicBezTo>
                    <a:pt x="1025601" y="919730"/>
                    <a:pt x="1013706" y="904514"/>
                    <a:pt x="1005098" y="887405"/>
                  </a:cubicBezTo>
                  <a:cubicBezTo>
                    <a:pt x="999098" y="875475"/>
                    <a:pt x="994918" y="863831"/>
                    <a:pt x="986739" y="853365"/>
                  </a:cubicBezTo>
                  <a:cubicBezTo>
                    <a:pt x="1011135" y="851115"/>
                    <a:pt x="1044175" y="870153"/>
                    <a:pt x="1065142" y="877511"/>
                  </a:cubicBezTo>
                  <a:cubicBezTo>
                    <a:pt x="1100324" y="889834"/>
                    <a:pt x="1136258" y="898442"/>
                    <a:pt x="1170905" y="912837"/>
                  </a:cubicBezTo>
                  <a:cubicBezTo>
                    <a:pt x="1183942" y="918266"/>
                    <a:pt x="1196944" y="923874"/>
                    <a:pt x="1209945" y="929446"/>
                  </a:cubicBezTo>
                  <a:cubicBezTo>
                    <a:pt x="1188193" y="934554"/>
                    <a:pt x="1167654" y="944162"/>
                    <a:pt x="1153153" y="961914"/>
                  </a:cubicBezTo>
                  <a:cubicBezTo>
                    <a:pt x="1128221" y="992347"/>
                    <a:pt x="1139829" y="1029851"/>
                    <a:pt x="1137579" y="1065606"/>
                  </a:cubicBezTo>
                  <a:close/>
                  <a:moveTo>
                    <a:pt x="872796" y="1061034"/>
                  </a:moveTo>
                  <a:cubicBezTo>
                    <a:pt x="858830" y="1035030"/>
                    <a:pt x="833541" y="1012278"/>
                    <a:pt x="810253" y="994847"/>
                  </a:cubicBezTo>
                  <a:cubicBezTo>
                    <a:pt x="765354" y="961200"/>
                    <a:pt x="708311" y="957771"/>
                    <a:pt x="653697" y="957521"/>
                  </a:cubicBezTo>
                  <a:cubicBezTo>
                    <a:pt x="664270" y="953699"/>
                    <a:pt x="674878" y="950020"/>
                    <a:pt x="685630" y="946698"/>
                  </a:cubicBezTo>
                  <a:cubicBezTo>
                    <a:pt x="720956" y="935732"/>
                    <a:pt x="757246" y="929875"/>
                    <a:pt x="793465" y="922802"/>
                  </a:cubicBezTo>
                  <a:cubicBezTo>
                    <a:pt x="827076" y="916266"/>
                    <a:pt x="860545" y="907765"/>
                    <a:pt x="893334" y="897906"/>
                  </a:cubicBezTo>
                  <a:cubicBezTo>
                    <a:pt x="907408" y="893691"/>
                    <a:pt x="921302" y="888905"/>
                    <a:pt x="934768" y="882940"/>
                  </a:cubicBezTo>
                  <a:cubicBezTo>
                    <a:pt x="944198" y="878761"/>
                    <a:pt x="952806" y="873225"/>
                    <a:pt x="961521" y="867974"/>
                  </a:cubicBezTo>
                  <a:cubicBezTo>
                    <a:pt x="955342" y="884226"/>
                    <a:pt x="954306" y="902085"/>
                    <a:pt x="952520" y="919623"/>
                  </a:cubicBezTo>
                  <a:cubicBezTo>
                    <a:pt x="948841" y="955342"/>
                    <a:pt x="937126" y="989203"/>
                    <a:pt x="924231" y="1022529"/>
                  </a:cubicBezTo>
                  <a:cubicBezTo>
                    <a:pt x="911051" y="1056533"/>
                    <a:pt x="897120" y="1090323"/>
                    <a:pt x="882762" y="1123899"/>
                  </a:cubicBezTo>
                  <a:cubicBezTo>
                    <a:pt x="883155" y="1102360"/>
                    <a:pt x="883369" y="1080715"/>
                    <a:pt x="872796" y="1061034"/>
                  </a:cubicBezTo>
                  <a:close/>
                  <a:moveTo>
                    <a:pt x="706597" y="847936"/>
                  </a:moveTo>
                  <a:cubicBezTo>
                    <a:pt x="704954" y="821825"/>
                    <a:pt x="683451" y="808145"/>
                    <a:pt x="664056" y="793286"/>
                  </a:cubicBezTo>
                  <a:cubicBezTo>
                    <a:pt x="692631" y="799715"/>
                    <a:pt x="720920" y="807502"/>
                    <a:pt x="748745" y="816289"/>
                  </a:cubicBezTo>
                  <a:cubicBezTo>
                    <a:pt x="782963" y="827112"/>
                    <a:pt x="815825" y="841042"/>
                    <a:pt x="851829" y="844757"/>
                  </a:cubicBezTo>
                  <a:cubicBezTo>
                    <a:pt x="871403" y="846793"/>
                    <a:pt x="891120" y="846650"/>
                    <a:pt x="910801" y="847150"/>
                  </a:cubicBezTo>
                  <a:cubicBezTo>
                    <a:pt x="929303" y="847578"/>
                    <a:pt x="949698" y="846043"/>
                    <a:pt x="966844" y="853722"/>
                  </a:cubicBezTo>
                  <a:cubicBezTo>
                    <a:pt x="955664" y="859723"/>
                    <a:pt x="945377" y="867331"/>
                    <a:pt x="933768" y="872725"/>
                  </a:cubicBezTo>
                  <a:cubicBezTo>
                    <a:pt x="916016" y="880976"/>
                    <a:pt x="897228" y="886726"/>
                    <a:pt x="878404" y="891977"/>
                  </a:cubicBezTo>
                  <a:cubicBezTo>
                    <a:pt x="844900" y="901371"/>
                    <a:pt x="811217" y="909515"/>
                    <a:pt x="777034" y="915908"/>
                  </a:cubicBezTo>
                  <a:cubicBezTo>
                    <a:pt x="730850" y="924517"/>
                    <a:pt x="687380" y="937197"/>
                    <a:pt x="644089" y="952020"/>
                  </a:cubicBezTo>
                  <a:cubicBezTo>
                    <a:pt x="671057" y="921874"/>
                    <a:pt x="709276" y="890370"/>
                    <a:pt x="706597" y="847936"/>
                  </a:cubicBezTo>
                  <a:close/>
                  <a:moveTo>
                    <a:pt x="974666" y="842149"/>
                  </a:moveTo>
                  <a:cubicBezTo>
                    <a:pt x="950270" y="813646"/>
                    <a:pt x="922695" y="788071"/>
                    <a:pt x="898478" y="759389"/>
                  </a:cubicBezTo>
                  <a:cubicBezTo>
                    <a:pt x="871439" y="727421"/>
                    <a:pt x="846186" y="694095"/>
                    <a:pt x="816753" y="664270"/>
                  </a:cubicBezTo>
                  <a:cubicBezTo>
                    <a:pt x="808788" y="656197"/>
                    <a:pt x="800608" y="648304"/>
                    <a:pt x="792500" y="640303"/>
                  </a:cubicBezTo>
                  <a:cubicBezTo>
                    <a:pt x="824326" y="653376"/>
                    <a:pt x="863009" y="654554"/>
                    <a:pt x="895370" y="649875"/>
                  </a:cubicBezTo>
                  <a:cubicBezTo>
                    <a:pt x="929982" y="644875"/>
                    <a:pt x="953163" y="627265"/>
                    <a:pt x="964343" y="596583"/>
                  </a:cubicBezTo>
                  <a:cubicBezTo>
                    <a:pt x="965986" y="600083"/>
                    <a:pt x="967772" y="603441"/>
                    <a:pt x="969594" y="606834"/>
                  </a:cubicBezTo>
                  <a:cubicBezTo>
                    <a:pt x="973451" y="685237"/>
                    <a:pt x="979024" y="763604"/>
                    <a:pt x="974666" y="842149"/>
                  </a:cubicBezTo>
                  <a:close/>
                  <a:moveTo>
                    <a:pt x="801466" y="663091"/>
                  </a:moveTo>
                  <a:cubicBezTo>
                    <a:pt x="803109" y="664699"/>
                    <a:pt x="804752" y="666270"/>
                    <a:pt x="806395" y="667913"/>
                  </a:cubicBezTo>
                  <a:cubicBezTo>
                    <a:pt x="836113" y="697667"/>
                    <a:pt x="861652" y="730778"/>
                    <a:pt x="888619" y="762961"/>
                  </a:cubicBezTo>
                  <a:cubicBezTo>
                    <a:pt x="911444" y="790214"/>
                    <a:pt x="937197" y="814717"/>
                    <a:pt x="960771" y="841221"/>
                  </a:cubicBezTo>
                  <a:cubicBezTo>
                    <a:pt x="936983" y="834327"/>
                    <a:pt x="908943" y="837434"/>
                    <a:pt x="885262" y="836756"/>
                  </a:cubicBezTo>
                  <a:cubicBezTo>
                    <a:pt x="840256" y="835470"/>
                    <a:pt x="802394" y="823218"/>
                    <a:pt x="760068" y="809538"/>
                  </a:cubicBezTo>
                  <a:cubicBezTo>
                    <a:pt x="723492" y="797715"/>
                    <a:pt x="686201" y="787464"/>
                    <a:pt x="648447" y="779820"/>
                  </a:cubicBezTo>
                  <a:cubicBezTo>
                    <a:pt x="647696" y="779034"/>
                    <a:pt x="646911" y="778248"/>
                    <a:pt x="646196" y="777463"/>
                  </a:cubicBezTo>
                  <a:cubicBezTo>
                    <a:pt x="671128" y="765283"/>
                    <a:pt x="705275" y="767140"/>
                    <a:pt x="731778" y="759782"/>
                  </a:cubicBezTo>
                  <a:cubicBezTo>
                    <a:pt x="755460" y="753210"/>
                    <a:pt x="784178" y="743673"/>
                    <a:pt x="799073" y="722706"/>
                  </a:cubicBezTo>
                  <a:cubicBezTo>
                    <a:pt x="812396" y="703882"/>
                    <a:pt x="809931" y="682844"/>
                    <a:pt x="801466" y="663091"/>
                  </a:cubicBezTo>
                  <a:close/>
                  <a:moveTo>
                    <a:pt x="923445" y="1050925"/>
                  </a:moveTo>
                  <a:cubicBezTo>
                    <a:pt x="937233" y="1017421"/>
                    <a:pt x="951306" y="982988"/>
                    <a:pt x="958664" y="947377"/>
                  </a:cubicBezTo>
                  <a:cubicBezTo>
                    <a:pt x="964665" y="918266"/>
                    <a:pt x="960628" y="885512"/>
                    <a:pt x="976988" y="859616"/>
                  </a:cubicBezTo>
                  <a:cubicBezTo>
                    <a:pt x="977452" y="859401"/>
                    <a:pt x="977881" y="859116"/>
                    <a:pt x="978345" y="858901"/>
                  </a:cubicBezTo>
                  <a:cubicBezTo>
                    <a:pt x="978452" y="858901"/>
                    <a:pt x="978595" y="858866"/>
                    <a:pt x="978702" y="858866"/>
                  </a:cubicBezTo>
                  <a:cubicBezTo>
                    <a:pt x="990061" y="872617"/>
                    <a:pt x="994704" y="890691"/>
                    <a:pt x="1004134" y="905764"/>
                  </a:cubicBezTo>
                  <a:cubicBezTo>
                    <a:pt x="1011313" y="917194"/>
                    <a:pt x="1019743" y="927839"/>
                    <a:pt x="1028458" y="938126"/>
                  </a:cubicBezTo>
                  <a:cubicBezTo>
                    <a:pt x="1052854" y="966915"/>
                    <a:pt x="1078500" y="993418"/>
                    <a:pt x="1099753" y="1024851"/>
                  </a:cubicBezTo>
                  <a:cubicBezTo>
                    <a:pt x="1107040" y="1035638"/>
                    <a:pt x="1114041" y="1046603"/>
                    <a:pt x="1120934" y="1057605"/>
                  </a:cubicBezTo>
                  <a:cubicBezTo>
                    <a:pt x="1091681" y="1042639"/>
                    <a:pt x="1053140" y="1043925"/>
                    <a:pt x="1022065" y="1049139"/>
                  </a:cubicBezTo>
                  <a:cubicBezTo>
                    <a:pt x="973130" y="1057390"/>
                    <a:pt x="929982" y="1087644"/>
                    <a:pt x="893870" y="1121506"/>
                  </a:cubicBezTo>
                  <a:cubicBezTo>
                    <a:pt x="903836" y="1098074"/>
                    <a:pt x="913730" y="1074535"/>
                    <a:pt x="923445" y="1050925"/>
                  </a:cubicBezTo>
                  <a:close/>
                  <a:moveTo>
                    <a:pt x="980452" y="624729"/>
                  </a:moveTo>
                  <a:cubicBezTo>
                    <a:pt x="996347" y="647804"/>
                    <a:pt x="1017171" y="666842"/>
                    <a:pt x="1043925" y="678843"/>
                  </a:cubicBezTo>
                  <a:cubicBezTo>
                    <a:pt x="1087251" y="698346"/>
                    <a:pt x="1125578" y="682808"/>
                    <a:pt x="1165368" y="666306"/>
                  </a:cubicBezTo>
                  <a:cubicBezTo>
                    <a:pt x="1155046" y="675771"/>
                    <a:pt x="1144723" y="685237"/>
                    <a:pt x="1134472" y="694774"/>
                  </a:cubicBezTo>
                  <a:cubicBezTo>
                    <a:pt x="1104646" y="722456"/>
                    <a:pt x="1075536" y="751138"/>
                    <a:pt x="1044889" y="777927"/>
                  </a:cubicBezTo>
                  <a:cubicBezTo>
                    <a:pt x="1024458" y="795786"/>
                    <a:pt x="1003062" y="811967"/>
                    <a:pt x="985167" y="832112"/>
                  </a:cubicBezTo>
                  <a:cubicBezTo>
                    <a:pt x="988275" y="762925"/>
                    <a:pt x="984024" y="693845"/>
                    <a:pt x="980452" y="624729"/>
                  </a:cubicBezTo>
                  <a:close/>
                  <a:moveTo>
                    <a:pt x="1145937" y="892406"/>
                  </a:moveTo>
                  <a:cubicBezTo>
                    <a:pt x="1113362" y="880261"/>
                    <a:pt x="1079608" y="872332"/>
                    <a:pt x="1046996" y="860330"/>
                  </a:cubicBezTo>
                  <a:cubicBezTo>
                    <a:pt x="1030316" y="854186"/>
                    <a:pt x="1007992" y="843221"/>
                    <a:pt x="988382" y="843507"/>
                  </a:cubicBezTo>
                  <a:cubicBezTo>
                    <a:pt x="1009349" y="817861"/>
                    <a:pt x="1036852" y="798715"/>
                    <a:pt x="1061248" y="776462"/>
                  </a:cubicBezTo>
                  <a:cubicBezTo>
                    <a:pt x="1089430" y="750781"/>
                    <a:pt x="1117005" y="724456"/>
                    <a:pt x="1144973" y="698524"/>
                  </a:cubicBezTo>
                  <a:cubicBezTo>
                    <a:pt x="1153117" y="690988"/>
                    <a:pt x="1161296" y="683487"/>
                    <a:pt x="1169476" y="675986"/>
                  </a:cubicBezTo>
                  <a:cubicBezTo>
                    <a:pt x="1154117" y="719134"/>
                    <a:pt x="1141973" y="760496"/>
                    <a:pt x="1154296" y="807859"/>
                  </a:cubicBezTo>
                  <a:cubicBezTo>
                    <a:pt x="1166297" y="854044"/>
                    <a:pt x="1196051" y="892048"/>
                    <a:pt x="1228555" y="925945"/>
                  </a:cubicBezTo>
                  <a:cubicBezTo>
                    <a:pt x="1201194" y="914123"/>
                    <a:pt x="1173691" y="902728"/>
                    <a:pt x="1145937" y="892406"/>
                  </a:cubicBezTo>
                  <a:close/>
                  <a:moveTo>
                    <a:pt x="1120220" y="498249"/>
                  </a:moveTo>
                  <a:cubicBezTo>
                    <a:pt x="1158367" y="513465"/>
                    <a:pt x="1195872" y="528467"/>
                    <a:pt x="1237163" y="532468"/>
                  </a:cubicBezTo>
                  <a:cubicBezTo>
                    <a:pt x="1257237" y="534432"/>
                    <a:pt x="1277668" y="534254"/>
                    <a:pt x="1297206" y="528681"/>
                  </a:cubicBezTo>
                  <a:cubicBezTo>
                    <a:pt x="1316994" y="523038"/>
                    <a:pt x="1335282" y="513322"/>
                    <a:pt x="1354142" y="505143"/>
                  </a:cubicBezTo>
                  <a:cubicBezTo>
                    <a:pt x="1337747" y="517180"/>
                    <a:pt x="1321602" y="529646"/>
                    <a:pt x="1305743" y="542826"/>
                  </a:cubicBezTo>
                  <a:cubicBezTo>
                    <a:pt x="1264345" y="577223"/>
                    <a:pt x="1223947" y="612978"/>
                    <a:pt x="1184085" y="649232"/>
                  </a:cubicBezTo>
                  <a:cubicBezTo>
                    <a:pt x="1183192" y="648911"/>
                    <a:pt x="1182263" y="648839"/>
                    <a:pt x="1181335" y="649197"/>
                  </a:cubicBezTo>
                  <a:cubicBezTo>
                    <a:pt x="1140794" y="665234"/>
                    <a:pt x="1101039" y="689202"/>
                    <a:pt x="1056355" y="673271"/>
                  </a:cubicBezTo>
                  <a:cubicBezTo>
                    <a:pt x="1022065" y="661055"/>
                    <a:pt x="996597" y="635231"/>
                    <a:pt x="979417" y="604298"/>
                  </a:cubicBezTo>
                  <a:cubicBezTo>
                    <a:pt x="977166" y="558114"/>
                    <a:pt x="975559" y="511929"/>
                    <a:pt x="977023" y="465674"/>
                  </a:cubicBezTo>
                  <a:cubicBezTo>
                    <a:pt x="977881" y="437920"/>
                    <a:pt x="978059" y="410167"/>
                    <a:pt x="977916" y="382449"/>
                  </a:cubicBezTo>
                  <a:cubicBezTo>
                    <a:pt x="999490" y="443814"/>
                    <a:pt x="1061141" y="474675"/>
                    <a:pt x="1120220" y="498249"/>
                  </a:cubicBezTo>
                  <a:close/>
                  <a:moveTo>
                    <a:pt x="683272" y="485176"/>
                  </a:moveTo>
                  <a:cubicBezTo>
                    <a:pt x="726313" y="504500"/>
                    <a:pt x="767569" y="514537"/>
                    <a:pt x="814432" y="504286"/>
                  </a:cubicBezTo>
                  <a:cubicBezTo>
                    <a:pt x="876118" y="490784"/>
                    <a:pt x="939412" y="456494"/>
                    <a:pt x="968022" y="399773"/>
                  </a:cubicBezTo>
                  <a:cubicBezTo>
                    <a:pt x="967987" y="421740"/>
                    <a:pt x="967808" y="443707"/>
                    <a:pt x="967094" y="465709"/>
                  </a:cubicBezTo>
                  <a:cubicBezTo>
                    <a:pt x="965879" y="504357"/>
                    <a:pt x="966808" y="543005"/>
                    <a:pt x="968415" y="581617"/>
                  </a:cubicBezTo>
                  <a:cubicBezTo>
                    <a:pt x="968344" y="581438"/>
                    <a:pt x="968237" y="581259"/>
                    <a:pt x="968165" y="581081"/>
                  </a:cubicBezTo>
                  <a:cubicBezTo>
                    <a:pt x="966522" y="576938"/>
                    <a:pt x="959843" y="575866"/>
                    <a:pt x="958628" y="581081"/>
                  </a:cubicBezTo>
                  <a:cubicBezTo>
                    <a:pt x="949198" y="621443"/>
                    <a:pt x="921802" y="638374"/>
                    <a:pt x="882011" y="641410"/>
                  </a:cubicBezTo>
                  <a:cubicBezTo>
                    <a:pt x="845293" y="644196"/>
                    <a:pt x="802609" y="640838"/>
                    <a:pt x="772391" y="617907"/>
                  </a:cubicBezTo>
                  <a:cubicBezTo>
                    <a:pt x="771105" y="616943"/>
                    <a:pt x="769890" y="616764"/>
                    <a:pt x="768819" y="617085"/>
                  </a:cubicBezTo>
                  <a:cubicBezTo>
                    <a:pt x="722884" y="572830"/>
                    <a:pt x="675629" y="529932"/>
                    <a:pt x="628766" y="486748"/>
                  </a:cubicBezTo>
                  <a:cubicBezTo>
                    <a:pt x="607477" y="467102"/>
                    <a:pt x="587225" y="447600"/>
                    <a:pt x="569580" y="425383"/>
                  </a:cubicBezTo>
                  <a:cubicBezTo>
                    <a:pt x="602655" y="452565"/>
                    <a:pt x="644518" y="467781"/>
                    <a:pt x="683272" y="485176"/>
                  </a:cubicBezTo>
                  <a:close/>
                  <a:moveTo>
                    <a:pt x="510322" y="737458"/>
                  </a:moveTo>
                  <a:cubicBezTo>
                    <a:pt x="547720" y="712562"/>
                    <a:pt x="592225" y="679629"/>
                    <a:pt x="611585" y="637874"/>
                  </a:cubicBezTo>
                  <a:cubicBezTo>
                    <a:pt x="629230" y="599833"/>
                    <a:pt x="627694" y="554149"/>
                    <a:pt x="615085" y="514858"/>
                  </a:cubicBezTo>
                  <a:cubicBezTo>
                    <a:pt x="607834" y="492356"/>
                    <a:pt x="595583" y="473210"/>
                    <a:pt x="581653" y="454279"/>
                  </a:cubicBezTo>
                  <a:cubicBezTo>
                    <a:pt x="580510" y="452708"/>
                    <a:pt x="579545" y="451029"/>
                    <a:pt x="578474" y="449386"/>
                  </a:cubicBezTo>
                  <a:cubicBezTo>
                    <a:pt x="589546" y="462387"/>
                    <a:pt x="601584" y="474996"/>
                    <a:pt x="614942" y="487319"/>
                  </a:cubicBezTo>
                  <a:cubicBezTo>
                    <a:pt x="668556" y="536790"/>
                    <a:pt x="722420" y="586082"/>
                    <a:pt x="774748" y="636945"/>
                  </a:cubicBezTo>
                  <a:cubicBezTo>
                    <a:pt x="799144" y="672199"/>
                    <a:pt x="812467" y="714455"/>
                    <a:pt x="763104" y="737850"/>
                  </a:cubicBezTo>
                  <a:cubicBezTo>
                    <a:pt x="738744" y="749388"/>
                    <a:pt x="711669" y="755710"/>
                    <a:pt x="685023" y="759067"/>
                  </a:cubicBezTo>
                  <a:cubicBezTo>
                    <a:pt x="667913" y="761211"/>
                    <a:pt x="650911" y="762425"/>
                    <a:pt x="635874" y="771569"/>
                  </a:cubicBezTo>
                  <a:cubicBezTo>
                    <a:pt x="634159" y="772605"/>
                    <a:pt x="633052" y="775034"/>
                    <a:pt x="633623" y="777070"/>
                  </a:cubicBezTo>
                  <a:cubicBezTo>
                    <a:pt x="598369" y="770640"/>
                    <a:pt x="562722" y="766497"/>
                    <a:pt x="526789" y="765783"/>
                  </a:cubicBezTo>
                  <a:cubicBezTo>
                    <a:pt x="498499" y="765247"/>
                    <a:pt x="470924" y="768747"/>
                    <a:pt x="443528" y="773676"/>
                  </a:cubicBezTo>
                  <a:cubicBezTo>
                    <a:pt x="466852" y="763782"/>
                    <a:pt x="489212" y="751495"/>
                    <a:pt x="510322" y="737458"/>
                  </a:cubicBezTo>
                  <a:close/>
                  <a:moveTo>
                    <a:pt x="476389" y="879833"/>
                  </a:moveTo>
                  <a:cubicBezTo>
                    <a:pt x="476854" y="853258"/>
                    <a:pt x="472996" y="825433"/>
                    <a:pt x="451136" y="807681"/>
                  </a:cubicBezTo>
                  <a:cubicBezTo>
                    <a:pt x="439992" y="798608"/>
                    <a:pt x="426597" y="793643"/>
                    <a:pt x="412489" y="790786"/>
                  </a:cubicBezTo>
                  <a:cubicBezTo>
                    <a:pt x="441028" y="783678"/>
                    <a:pt x="469388" y="776784"/>
                    <a:pt x="499321" y="775820"/>
                  </a:cubicBezTo>
                  <a:cubicBezTo>
                    <a:pt x="548148" y="774212"/>
                    <a:pt x="596797" y="779606"/>
                    <a:pt x="644660" y="789214"/>
                  </a:cubicBezTo>
                  <a:cubicBezTo>
                    <a:pt x="664806" y="806752"/>
                    <a:pt x="694524" y="821039"/>
                    <a:pt x="696703" y="847936"/>
                  </a:cubicBezTo>
                  <a:cubicBezTo>
                    <a:pt x="700239" y="891905"/>
                    <a:pt x="651661" y="926088"/>
                    <a:pt x="626658" y="957521"/>
                  </a:cubicBezTo>
                  <a:cubicBezTo>
                    <a:pt x="624979" y="957521"/>
                    <a:pt x="623801" y="958199"/>
                    <a:pt x="623015" y="959200"/>
                  </a:cubicBezTo>
                  <a:cubicBezTo>
                    <a:pt x="606763" y="965022"/>
                    <a:pt x="590475" y="971130"/>
                    <a:pt x="574044" y="977452"/>
                  </a:cubicBezTo>
                  <a:cubicBezTo>
                    <a:pt x="529075" y="994740"/>
                    <a:pt x="484176" y="1012242"/>
                    <a:pt x="439992" y="1031387"/>
                  </a:cubicBezTo>
                  <a:cubicBezTo>
                    <a:pt x="434205" y="1032280"/>
                    <a:pt x="428383" y="1033280"/>
                    <a:pt x="422704" y="1034495"/>
                  </a:cubicBezTo>
                  <a:cubicBezTo>
                    <a:pt x="460780" y="995811"/>
                    <a:pt x="475532" y="930839"/>
                    <a:pt x="476389" y="879833"/>
                  </a:cubicBezTo>
                  <a:close/>
                  <a:moveTo>
                    <a:pt x="772283" y="1288777"/>
                  </a:moveTo>
                  <a:cubicBezTo>
                    <a:pt x="770390" y="1262738"/>
                    <a:pt x="763104" y="1237627"/>
                    <a:pt x="753960" y="1213267"/>
                  </a:cubicBezTo>
                  <a:cubicBezTo>
                    <a:pt x="736743" y="1167333"/>
                    <a:pt x="711347" y="1122863"/>
                    <a:pt x="675057" y="1089323"/>
                  </a:cubicBezTo>
                  <a:cubicBezTo>
                    <a:pt x="638481" y="1055497"/>
                    <a:pt x="590118" y="1033459"/>
                    <a:pt x="540933" y="1026601"/>
                  </a:cubicBezTo>
                  <a:cubicBezTo>
                    <a:pt x="520788" y="1023779"/>
                    <a:pt x="499678" y="1023172"/>
                    <a:pt x="479247" y="1025529"/>
                  </a:cubicBezTo>
                  <a:cubicBezTo>
                    <a:pt x="514251" y="1011099"/>
                    <a:pt x="549613" y="997454"/>
                    <a:pt x="584939" y="983774"/>
                  </a:cubicBezTo>
                  <a:cubicBezTo>
                    <a:pt x="599012" y="978309"/>
                    <a:pt x="613085" y="972773"/>
                    <a:pt x="627194" y="967379"/>
                  </a:cubicBezTo>
                  <a:cubicBezTo>
                    <a:pt x="682594" y="967308"/>
                    <a:pt x="743351" y="965022"/>
                    <a:pt x="792536" y="994704"/>
                  </a:cubicBezTo>
                  <a:cubicBezTo>
                    <a:pt x="816539" y="1009206"/>
                    <a:pt x="839542" y="1031316"/>
                    <a:pt x="856151" y="1053926"/>
                  </a:cubicBezTo>
                  <a:cubicBezTo>
                    <a:pt x="875689" y="1080465"/>
                    <a:pt x="872510" y="1108754"/>
                    <a:pt x="872760" y="1139794"/>
                  </a:cubicBezTo>
                  <a:cubicBezTo>
                    <a:pt x="872760" y="1141437"/>
                    <a:pt x="873439" y="1142615"/>
                    <a:pt x="874403" y="1143401"/>
                  </a:cubicBezTo>
                  <a:cubicBezTo>
                    <a:pt x="860259" y="1175941"/>
                    <a:pt x="845721" y="1208302"/>
                    <a:pt x="830791" y="1240413"/>
                  </a:cubicBezTo>
                  <a:cubicBezTo>
                    <a:pt x="811896" y="1281061"/>
                    <a:pt x="790750" y="1321781"/>
                    <a:pt x="772748" y="1363500"/>
                  </a:cubicBezTo>
                  <a:cubicBezTo>
                    <a:pt x="772033" y="1338604"/>
                    <a:pt x="774069" y="1313708"/>
                    <a:pt x="772283" y="1288777"/>
                  </a:cubicBezTo>
                  <a:close/>
                  <a:moveTo>
                    <a:pt x="1213767" y="1208624"/>
                  </a:moveTo>
                  <a:cubicBezTo>
                    <a:pt x="1193086" y="1197837"/>
                    <a:pt x="1175477" y="1187014"/>
                    <a:pt x="1152367" y="1181835"/>
                  </a:cubicBezTo>
                  <a:cubicBezTo>
                    <a:pt x="1099753" y="1170012"/>
                    <a:pt x="1044782" y="1171262"/>
                    <a:pt x="993275" y="1187693"/>
                  </a:cubicBezTo>
                  <a:cubicBezTo>
                    <a:pt x="901121" y="1217125"/>
                    <a:pt x="841935" y="1289777"/>
                    <a:pt x="784785" y="1363071"/>
                  </a:cubicBezTo>
                  <a:cubicBezTo>
                    <a:pt x="800608" y="1326353"/>
                    <a:pt x="818361" y="1290312"/>
                    <a:pt x="835256" y="1254022"/>
                  </a:cubicBezTo>
                  <a:cubicBezTo>
                    <a:pt x="852043" y="1218018"/>
                    <a:pt x="868081" y="1181727"/>
                    <a:pt x="883762" y="1145294"/>
                  </a:cubicBezTo>
                  <a:cubicBezTo>
                    <a:pt x="918623" y="1109683"/>
                    <a:pt x="960343" y="1075643"/>
                    <a:pt x="1009277" y="1062213"/>
                  </a:cubicBezTo>
                  <a:cubicBezTo>
                    <a:pt x="1047639" y="1051675"/>
                    <a:pt x="1105718" y="1049568"/>
                    <a:pt x="1135115" y="1080572"/>
                  </a:cubicBezTo>
                  <a:cubicBezTo>
                    <a:pt x="1162154" y="1124685"/>
                    <a:pt x="1188550" y="1169047"/>
                    <a:pt x="1222518" y="1208624"/>
                  </a:cubicBezTo>
                  <a:cubicBezTo>
                    <a:pt x="1224697" y="1211160"/>
                    <a:pt x="1226769" y="1213803"/>
                    <a:pt x="1228948" y="1216375"/>
                  </a:cubicBezTo>
                  <a:cubicBezTo>
                    <a:pt x="1223983" y="1213767"/>
                    <a:pt x="1218875" y="1211267"/>
                    <a:pt x="1213767" y="1208624"/>
                  </a:cubicBezTo>
                  <a:close/>
                  <a:moveTo>
                    <a:pt x="1286741" y="1068963"/>
                  </a:moveTo>
                  <a:cubicBezTo>
                    <a:pt x="1249165" y="1105075"/>
                    <a:pt x="1239378" y="1173155"/>
                    <a:pt x="1249557" y="1225554"/>
                  </a:cubicBezTo>
                  <a:cubicBezTo>
                    <a:pt x="1242878" y="1217553"/>
                    <a:pt x="1236306" y="1209445"/>
                    <a:pt x="1229519" y="1201551"/>
                  </a:cubicBezTo>
                  <a:cubicBezTo>
                    <a:pt x="1197051" y="1163725"/>
                    <a:pt x="1171655" y="1121327"/>
                    <a:pt x="1145866" y="1079107"/>
                  </a:cubicBezTo>
                  <a:cubicBezTo>
                    <a:pt x="1150759" y="1048175"/>
                    <a:pt x="1139508" y="1014242"/>
                    <a:pt x="1151188" y="984774"/>
                  </a:cubicBezTo>
                  <a:cubicBezTo>
                    <a:pt x="1163440" y="953877"/>
                    <a:pt x="1195158" y="940804"/>
                    <a:pt x="1226126" y="936268"/>
                  </a:cubicBezTo>
                  <a:cubicBezTo>
                    <a:pt x="1295420" y="966165"/>
                    <a:pt x="1364250" y="997776"/>
                    <a:pt x="1432509" y="1029601"/>
                  </a:cubicBezTo>
                  <a:cubicBezTo>
                    <a:pt x="1449190" y="1037388"/>
                    <a:pt x="1465727" y="1045532"/>
                    <a:pt x="1482265" y="1053640"/>
                  </a:cubicBezTo>
                  <a:cubicBezTo>
                    <a:pt x="1415864" y="1047568"/>
                    <a:pt x="1339890" y="1017886"/>
                    <a:pt x="1286741" y="106896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CDBB8267-E509-D843-BC38-E5FFC86D4BD2}"/>
                </a:ext>
              </a:extLst>
            </p:cNvPr>
            <p:cNvSpPr/>
            <p:nvPr/>
          </p:nvSpPr>
          <p:spPr>
            <a:xfrm>
              <a:off x="7960823" y="-319333"/>
              <a:ext cx="383714" cy="2298795"/>
            </a:xfrm>
            <a:custGeom>
              <a:avLst/>
              <a:gdLst>
                <a:gd name="connsiteX0" fmla="*/ 380659 w 383714"/>
                <a:gd name="connsiteY0" fmla="*/ 2056515 h 2298795"/>
                <a:gd name="connsiteX1" fmla="*/ 371765 w 383714"/>
                <a:gd name="connsiteY1" fmla="*/ 2050978 h 2298795"/>
                <a:gd name="connsiteX2" fmla="*/ 299363 w 383714"/>
                <a:gd name="connsiteY2" fmla="*/ 2026833 h 2298795"/>
                <a:gd name="connsiteX3" fmla="*/ 241463 w 383714"/>
                <a:gd name="connsiteY3" fmla="*/ 2077303 h 2298795"/>
                <a:gd name="connsiteX4" fmla="*/ 238320 w 383714"/>
                <a:gd name="connsiteY4" fmla="*/ 2081518 h 2298795"/>
                <a:gd name="connsiteX5" fmla="*/ 209995 w 383714"/>
                <a:gd name="connsiteY5" fmla="*/ 2052586 h 2298795"/>
                <a:gd name="connsiteX6" fmla="*/ 205245 w 383714"/>
                <a:gd name="connsiteY6" fmla="*/ 2051764 h 2298795"/>
                <a:gd name="connsiteX7" fmla="*/ 202209 w 383714"/>
                <a:gd name="connsiteY7" fmla="*/ 2053693 h 2298795"/>
                <a:gd name="connsiteX8" fmla="*/ 189100 w 383714"/>
                <a:gd name="connsiteY8" fmla="*/ 2052157 h 2298795"/>
                <a:gd name="connsiteX9" fmla="*/ 176777 w 383714"/>
                <a:gd name="connsiteY9" fmla="*/ 1976148 h 2298795"/>
                <a:gd name="connsiteX10" fmla="*/ 173669 w 383714"/>
                <a:gd name="connsiteY10" fmla="*/ 1962682 h 2298795"/>
                <a:gd name="connsiteX11" fmla="*/ 161846 w 383714"/>
                <a:gd name="connsiteY11" fmla="*/ 1732974 h 2298795"/>
                <a:gd name="connsiteX12" fmla="*/ 156810 w 383714"/>
                <a:gd name="connsiteY12" fmla="*/ 1611745 h 2298795"/>
                <a:gd name="connsiteX13" fmla="*/ 155703 w 383714"/>
                <a:gd name="connsiteY13" fmla="*/ 1084250 h 2298795"/>
                <a:gd name="connsiteX14" fmla="*/ 137486 w 383714"/>
                <a:gd name="connsiteY14" fmla="*/ 516715 h 2298795"/>
                <a:gd name="connsiteX15" fmla="*/ 136593 w 383714"/>
                <a:gd name="connsiteY15" fmla="*/ 55622 h 2298795"/>
                <a:gd name="connsiteX16" fmla="*/ 138486 w 383714"/>
                <a:gd name="connsiteY16" fmla="*/ 44513 h 2298795"/>
                <a:gd name="connsiteX17" fmla="*/ 138022 w 383714"/>
                <a:gd name="connsiteY17" fmla="*/ 2865 h 2298795"/>
                <a:gd name="connsiteX18" fmla="*/ 132343 w 383714"/>
                <a:gd name="connsiteY18" fmla="*/ 8 h 2298795"/>
                <a:gd name="connsiteX19" fmla="*/ 126699 w 383714"/>
                <a:gd name="connsiteY19" fmla="*/ 3651 h 2298795"/>
                <a:gd name="connsiteX20" fmla="*/ 127199 w 383714"/>
                <a:gd name="connsiteY20" fmla="*/ 9473 h 2298795"/>
                <a:gd name="connsiteX21" fmla="*/ 125485 w 383714"/>
                <a:gd name="connsiteY21" fmla="*/ 48621 h 2298795"/>
                <a:gd name="connsiteX22" fmla="*/ 123163 w 383714"/>
                <a:gd name="connsiteY22" fmla="*/ 61694 h 2298795"/>
                <a:gd name="connsiteX23" fmla="*/ 124413 w 383714"/>
                <a:gd name="connsiteY23" fmla="*/ 512965 h 2298795"/>
                <a:gd name="connsiteX24" fmla="*/ 134271 w 383714"/>
                <a:gd name="connsiteY24" fmla="*/ 719526 h 2298795"/>
                <a:gd name="connsiteX25" fmla="*/ 140308 w 383714"/>
                <a:gd name="connsiteY25" fmla="*/ 857865 h 2298795"/>
                <a:gd name="connsiteX26" fmla="*/ 143380 w 383714"/>
                <a:gd name="connsiteY26" fmla="*/ 1071463 h 2298795"/>
                <a:gd name="connsiteX27" fmla="*/ 142344 w 383714"/>
                <a:gd name="connsiteY27" fmla="*/ 1592671 h 2298795"/>
                <a:gd name="connsiteX28" fmla="*/ 146237 w 383714"/>
                <a:gd name="connsiteY28" fmla="*/ 1705971 h 2298795"/>
                <a:gd name="connsiteX29" fmla="*/ 156096 w 383714"/>
                <a:gd name="connsiteY29" fmla="*/ 1939143 h 2298795"/>
                <a:gd name="connsiteX30" fmla="*/ 164418 w 383714"/>
                <a:gd name="connsiteY30" fmla="*/ 1978327 h 2298795"/>
                <a:gd name="connsiteX31" fmla="*/ 176491 w 383714"/>
                <a:gd name="connsiteY31" fmla="*/ 2053086 h 2298795"/>
                <a:gd name="connsiteX32" fmla="*/ 124627 w 383714"/>
                <a:gd name="connsiteY32" fmla="*/ 2095127 h 2298795"/>
                <a:gd name="connsiteX33" fmla="*/ 113769 w 383714"/>
                <a:gd name="connsiteY33" fmla="*/ 2077160 h 2298795"/>
                <a:gd name="connsiteX34" fmla="*/ 89694 w 383714"/>
                <a:gd name="connsiteY34" fmla="*/ 2071481 h 2298795"/>
                <a:gd name="connsiteX35" fmla="*/ 63155 w 383714"/>
                <a:gd name="connsiteY35" fmla="*/ 2086769 h 2298795"/>
                <a:gd name="connsiteX36" fmla="*/ 58583 w 383714"/>
                <a:gd name="connsiteY36" fmla="*/ 2090841 h 2298795"/>
                <a:gd name="connsiteX37" fmla="*/ 4577 w 383714"/>
                <a:gd name="connsiteY37" fmla="*/ 2125416 h 2298795"/>
                <a:gd name="connsiteX38" fmla="*/ 219 w 383714"/>
                <a:gd name="connsiteY38" fmla="*/ 2129631 h 2298795"/>
                <a:gd name="connsiteX39" fmla="*/ 1969 w 383714"/>
                <a:gd name="connsiteY39" fmla="*/ 2136168 h 2298795"/>
                <a:gd name="connsiteX40" fmla="*/ 7934 w 383714"/>
                <a:gd name="connsiteY40" fmla="*/ 2137704 h 2298795"/>
                <a:gd name="connsiteX41" fmla="*/ 59905 w 383714"/>
                <a:gd name="connsiteY41" fmla="*/ 2106843 h 2298795"/>
                <a:gd name="connsiteX42" fmla="*/ 66549 w 383714"/>
                <a:gd name="connsiteY42" fmla="*/ 2100521 h 2298795"/>
                <a:gd name="connsiteX43" fmla="*/ 87801 w 383714"/>
                <a:gd name="connsiteY43" fmla="*/ 2084947 h 2298795"/>
                <a:gd name="connsiteX44" fmla="*/ 105661 w 383714"/>
                <a:gd name="connsiteY44" fmla="*/ 2087304 h 2298795"/>
                <a:gd name="connsiteX45" fmla="*/ 113090 w 383714"/>
                <a:gd name="connsiteY45" fmla="*/ 2107628 h 2298795"/>
                <a:gd name="connsiteX46" fmla="*/ 115090 w 383714"/>
                <a:gd name="connsiteY46" fmla="*/ 2112522 h 2298795"/>
                <a:gd name="connsiteX47" fmla="*/ 117627 w 383714"/>
                <a:gd name="connsiteY47" fmla="*/ 2113736 h 2298795"/>
                <a:gd name="connsiteX48" fmla="*/ 113340 w 383714"/>
                <a:gd name="connsiteY48" fmla="*/ 2149527 h 2298795"/>
                <a:gd name="connsiteX49" fmla="*/ 72728 w 383714"/>
                <a:gd name="connsiteY49" fmla="*/ 2152777 h 2298795"/>
                <a:gd name="connsiteX50" fmla="*/ 55440 w 383714"/>
                <a:gd name="connsiteY50" fmla="*/ 2163957 h 2298795"/>
                <a:gd name="connsiteX51" fmla="*/ 5791 w 383714"/>
                <a:gd name="connsiteY51" fmla="*/ 2200497 h 2298795"/>
                <a:gd name="connsiteX52" fmla="*/ 3898 w 383714"/>
                <a:gd name="connsiteY52" fmla="*/ 2205176 h 2298795"/>
                <a:gd name="connsiteX53" fmla="*/ 5755 w 383714"/>
                <a:gd name="connsiteY53" fmla="*/ 2209284 h 2298795"/>
                <a:gd name="connsiteX54" fmla="*/ 14756 w 383714"/>
                <a:gd name="connsiteY54" fmla="*/ 2209534 h 2298795"/>
                <a:gd name="connsiteX55" fmla="*/ 53333 w 383714"/>
                <a:gd name="connsiteY55" fmla="*/ 2181102 h 2298795"/>
                <a:gd name="connsiteX56" fmla="*/ 63370 w 383714"/>
                <a:gd name="connsiteY56" fmla="*/ 2174637 h 2298795"/>
                <a:gd name="connsiteX57" fmla="*/ 71156 w 383714"/>
                <a:gd name="connsiteY57" fmla="*/ 2168993 h 2298795"/>
                <a:gd name="connsiteX58" fmla="*/ 84765 w 383714"/>
                <a:gd name="connsiteY58" fmla="*/ 2160099 h 2298795"/>
                <a:gd name="connsiteX59" fmla="*/ 115305 w 383714"/>
                <a:gd name="connsiteY59" fmla="*/ 2165100 h 2298795"/>
                <a:gd name="connsiteX60" fmla="*/ 122663 w 383714"/>
                <a:gd name="connsiteY60" fmla="*/ 2187031 h 2298795"/>
                <a:gd name="connsiteX61" fmla="*/ 87623 w 383714"/>
                <a:gd name="connsiteY61" fmla="*/ 2207927 h 2298795"/>
                <a:gd name="connsiteX62" fmla="*/ 82729 w 383714"/>
                <a:gd name="connsiteY62" fmla="*/ 2212999 h 2298795"/>
                <a:gd name="connsiteX63" fmla="*/ 60084 w 383714"/>
                <a:gd name="connsiteY63" fmla="*/ 2231608 h 2298795"/>
                <a:gd name="connsiteX64" fmla="*/ 26651 w 383714"/>
                <a:gd name="connsiteY64" fmla="*/ 2263362 h 2298795"/>
                <a:gd name="connsiteX65" fmla="*/ 28723 w 383714"/>
                <a:gd name="connsiteY65" fmla="*/ 2271828 h 2298795"/>
                <a:gd name="connsiteX66" fmla="*/ 37581 w 383714"/>
                <a:gd name="connsiteY66" fmla="*/ 2269863 h 2298795"/>
                <a:gd name="connsiteX67" fmla="*/ 65084 w 383714"/>
                <a:gd name="connsiteY67" fmla="*/ 2244217 h 2298795"/>
                <a:gd name="connsiteX68" fmla="*/ 76836 w 383714"/>
                <a:gd name="connsiteY68" fmla="*/ 2235287 h 2298795"/>
                <a:gd name="connsiteX69" fmla="*/ 89587 w 383714"/>
                <a:gd name="connsiteY69" fmla="*/ 2222714 h 2298795"/>
                <a:gd name="connsiteX70" fmla="*/ 132736 w 383714"/>
                <a:gd name="connsiteY70" fmla="*/ 2203890 h 2298795"/>
                <a:gd name="connsiteX71" fmla="*/ 150988 w 383714"/>
                <a:gd name="connsiteY71" fmla="*/ 2223250 h 2298795"/>
                <a:gd name="connsiteX72" fmla="*/ 120591 w 383714"/>
                <a:gd name="connsiteY72" fmla="*/ 2235895 h 2298795"/>
                <a:gd name="connsiteX73" fmla="*/ 102446 w 383714"/>
                <a:gd name="connsiteY73" fmla="*/ 2260433 h 2298795"/>
                <a:gd name="connsiteX74" fmla="*/ 81265 w 383714"/>
                <a:gd name="connsiteY74" fmla="*/ 2287937 h 2298795"/>
                <a:gd name="connsiteX75" fmla="*/ 79479 w 383714"/>
                <a:gd name="connsiteY75" fmla="*/ 2293687 h 2298795"/>
                <a:gd name="connsiteX76" fmla="*/ 84158 w 383714"/>
                <a:gd name="connsiteY76" fmla="*/ 2298545 h 2298795"/>
                <a:gd name="connsiteX77" fmla="*/ 85873 w 383714"/>
                <a:gd name="connsiteY77" fmla="*/ 2298795 h 2298795"/>
                <a:gd name="connsiteX78" fmla="*/ 90159 w 383714"/>
                <a:gd name="connsiteY78" fmla="*/ 2297009 h 2298795"/>
                <a:gd name="connsiteX79" fmla="*/ 113769 w 383714"/>
                <a:gd name="connsiteY79" fmla="*/ 2266720 h 2298795"/>
                <a:gd name="connsiteX80" fmla="*/ 121377 w 383714"/>
                <a:gd name="connsiteY80" fmla="*/ 2255504 h 2298795"/>
                <a:gd name="connsiteX81" fmla="*/ 147845 w 383714"/>
                <a:gd name="connsiteY81" fmla="*/ 2235287 h 2298795"/>
                <a:gd name="connsiteX82" fmla="*/ 155274 w 383714"/>
                <a:gd name="connsiteY82" fmla="*/ 2234894 h 2298795"/>
                <a:gd name="connsiteX83" fmla="*/ 165775 w 383714"/>
                <a:gd name="connsiteY83" fmla="*/ 2234073 h 2298795"/>
                <a:gd name="connsiteX84" fmla="*/ 214853 w 383714"/>
                <a:gd name="connsiteY84" fmla="*/ 2246896 h 2298795"/>
                <a:gd name="connsiteX85" fmla="*/ 237177 w 383714"/>
                <a:gd name="connsiteY85" fmla="*/ 2233358 h 2298795"/>
                <a:gd name="connsiteX86" fmla="*/ 238320 w 383714"/>
                <a:gd name="connsiteY86" fmla="*/ 2233144 h 2298795"/>
                <a:gd name="connsiteX87" fmla="*/ 245357 w 383714"/>
                <a:gd name="connsiteY87" fmla="*/ 2230823 h 2298795"/>
                <a:gd name="connsiteX88" fmla="*/ 314008 w 383714"/>
                <a:gd name="connsiteY88" fmla="*/ 2239109 h 2298795"/>
                <a:gd name="connsiteX89" fmla="*/ 320902 w 383714"/>
                <a:gd name="connsiteY89" fmla="*/ 2246860 h 2298795"/>
                <a:gd name="connsiteX90" fmla="*/ 349763 w 383714"/>
                <a:gd name="connsiteY90" fmla="*/ 2270792 h 2298795"/>
                <a:gd name="connsiteX91" fmla="*/ 355335 w 383714"/>
                <a:gd name="connsiteY91" fmla="*/ 2270220 h 2298795"/>
                <a:gd name="connsiteX92" fmla="*/ 357692 w 383714"/>
                <a:gd name="connsiteY92" fmla="*/ 2264041 h 2298795"/>
                <a:gd name="connsiteX93" fmla="*/ 353620 w 383714"/>
                <a:gd name="connsiteY93" fmla="*/ 2258719 h 2298795"/>
                <a:gd name="connsiteX94" fmla="*/ 327617 w 383714"/>
                <a:gd name="connsiteY94" fmla="*/ 2236073 h 2298795"/>
                <a:gd name="connsiteX95" fmla="*/ 301042 w 383714"/>
                <a:gd name="connsiteY95" fmla="*/ 2212606 h 2298795"/>
                <a:gd name="connsiteX96" fmla="*/ 248107 w 383714"/>
                <a:gd name="connsiteY96" fmla="*/ 2216249 h 2298795"/>
                <a:gd name="connsiteX97" fmla="*/ 255537 w 383714"/>
                <a:gd name="connsiteY97" fmla="*/ 2194854 h 2298795"/>
                <a:gd name="connsiteX98" fmla="*/ 256680 w 383714"/>
                <a:gd name="connsiteY98" fmla="*/ 2189210 h 2298795"/>
                <a:gd name="connsiteX99" fmla="*/ 261359 w 383714"/>
                <a:gd name="connsiteY99" fmla="*/ 2188960 h 2298795"/>
                <a:gd name="connsiteX100" fmla="*/ 273467 w 383714"/>
                <a:gd name="connsiteY100" fmla="*/ 2182781 h 2298795"/>
                <a:gd name="connsiteX101" fmla="*/ 289505 w 383714"/>
                <a:gd name="connsiteY101" fmla="*/ 2174994 h 2298795"/>
                <a:gd name="connsiteX102" fmla="*/ 332546 w 383714"/>
                <a:gd name="connsiteY102" fmla="*/ 2187317 h 2298795"/>
                <a:gd name="connsiteX103" fmla="*/ 335618 w 383714"/>
                <a:gd name="connsiteY103" fmla="*/ 2189853 h 2298795"/>
                <a:gd name="connsiteX104" fmla="*/ 371658 w 383714"/>
                <a:gd name="connsiteY104" fmla="*/ 2213320 h 2298795"/>
                <a:gd name="connsiteX105" fmla="*/ 379195 w 383714"/>
                <a:gd name="connsiteY105" fmla="*/ 2209891 h 2298795"/>
                <a:gd name="connsiteX106" fmla="*/ 375409 w 383714"/>
                <a:gd name="connsiteY106" fmla="*/ 2201176 h 2298795"/>
                <a:gd name="connsiteX107" fmla="*/ 347012 w 383714"/>
                <a:gd name="connsiteY107" fmla="*/ 2181852 h 2298795"/>
                <a:gd name="connsiteX108" fmla="*/ 310579 w 383714"/>
                <a:gd name="connsiteY108" fmla="*/ 2159885 h 2298795"/>
                <a:gd name="connsiteX109" fmla="*/ 267895 w 383714"/>
                <a:gd name="connsiteY109" fmla="*/ 2171422 h 2298795"/>
                <a:gd name="connsiteX110" fmla="*/ 258680 w 383714"/>
                <a:gd name="connsiteY110" fmla="*/ 2176316 h 2298795"/>
                <a:gd name="connsiteX111" fmla="*/ 258216 w 383714"/>
                <a:gd name="connsiteY111" fmla="*/ 2139597 h 2298795"/>
                <a:gd name="connsiteX112" fmla="*/ 296006 w 383714"/>
                <a:gd name="connsiteY112" fmla="*/ 2113165 h 2298795"/>
                <a:gd name="connsiteX113" fmla="*/ 296470 w 383714"/>
                <a:gd name="connsiteY113" fmla="*/ 2113165 h 2298795"/>
                <a:gd name="connsiteX114" fmla="*/ 323117 w 383714"/>
                <a:gd name="connsiteY114" fmla="*/ 2124738 h 2298795"/>
                <a:gd name="connsiteX115" fmla="*/ 331868 w 383714"/>
                <a:gd name="connsiteY115" fmla="*/ 2130167 h 2298795"/>
                <a:gd name="connsiteX116" fmla="*/ 376552 w 383714"/>
                <a:gd name="connsiteY116" fmla="*/ 2137454 h 2298795"/>
                <a:gd name="connsiteX117" fmla="*/ 379981 w 383714"/>
                <a:gd name="connsiteY117" fmla="*/ 2132989 h 2298795"/>
                <a:gd name="connsiteX118" fmla="*/ 377123 w 383714"/>
                <a:gd name="connsiteY118" fmla="*/ 2126952 h 2298795"/>
                <a:gd name="connsiteX119" fmla="*/ 370551 w 383714"/>
                <a:gd name="connsiteY119" fmla="*/ 2126274 h 2298795"/>
                <a:gd name="connsiteX120" fmla="*/ 329724 w 383714"/>
                <a:gd name="connsiteY120" fmla="*/ 2114736 h 2298795"/>
                <a:gd name="connsiteX121" fmla="*/ 299471 w 383714"/>
                <a:gd name="connsiteY121" fmla="*/ 2100806 h 2298795"/>
                <a:gd name="connsiteX122" fmla="*/ 255215 w 383714"/>
                <a:gd name="connsiteY122" fmla="*/ 2122773 h 2298795"/>
                <a:gd name="connsiteX123" fmla="*/ 245142 w 383714"/>
                <a:gd name="connsiteY123" fmla="*/ 2093948 h 2298795"/>
                <a:gd name="connsiteX124" fmla="*/ 250822 w 383714"/>
                <a:gd name="connsiteY124" fmla="*/ 2086376 h 2298795"/>
                <a:gd name="connsiteX125" fmla="*/ 295006 w 383714"/>
                <a:gd name="connsiteY125" fmla="*/ 2042442 h 2298795"/>
                <a:gd name="connsiteX126" fmla="*/ 365265 w 383714"/>
                <a:gd name="connsiteY126" fmla="*/ 2062230 h 2298795"/>
                <a:gd name="connsiteX127" fmla="*/ 374266 w 383714"/>
                <a:gd name="connsiteY127" fmla="*/ 2067838 h 2298795"/>
                <a:gd name="connsiteX128" fmla="*/ 382767 w 383714"/>
                <a:gd name="connsiteY128" fmla="*/ 2065659 h 2298795"/>
                <a:gd name="connsiteX129" fmla="*/ 380659 w 383714"/>
                <a:gd name="connsiteY129" fmla="*/ 2056515 h 2298795"/>
                <a:gd name="connsiteX130" fmla="*/ 139379 w 383714"/>
                <a:gd name="connsiteY130" fmla="*/ 2195318 h 2298795"/>
                <a:gd name="connsiteX131" fmla="*/ 139379 w 383714"/>
                <a:gd name="connsiteY131" fmla="*/ 2195318 h 2298795"/>
                <a:gd name="connsiteX132" fmla="*/ 139379 w 383714"/>
                <a:gd name="connsiteY132" fmla="*/ 2195318 h 2298795"/>
                <a:gd name="connsiteX133" fmla="*/ 139629 w 383714"/>
                <a:gd name="connsiteY133" fmla="*/ 2194461 h 2298795"/>
                <a:gd name="connsiteX134" fmla="*/ 140129 w 383714"/>
                <a:gd name="connsiteY134" fmla="*/ 2194139 h 2298795"/>
                <a:gd name="connsiteX135" fmla="*/ 139379 w 383714"/>
                <a:gd name="connsiteY135" fmla="*/ 2195318 h 2298795"/>
                <a:gd name="connsiteX136" fmla="*/ 245928 w 383714"/>
                <a:gd name="connsiteY136" fmla="*/ 2143776 h 2298795"/>
                <a:gd name="connsiteX137" fmla="*/ 245250 w 383714"/>
                <a:gd name="connsiteY137" fmla="*/ 2180388 h 2298795"/>
                <a:gd name="connsiteX138" fmla="*/ 206530 w 383714"/>
                <a:gd name="connsiteY138" fmla="*/ 2234752 h 2298795"/>
                <a:gd name="connsiteX139" fmla="*/ 205387 w 383714"/>
                <a:gd name="connsiteY139" fmla="*/ 2234752 h 2298795"/>
                <a:gd name="connsiteX140" fmla="*/ 174848 w 383714"/>
                <a:gd name="connsiteY140" fmla="*/ 2224857 h 2298795"/>
                <a:gd name="connsiteX141" fmla="*/ 172205 w 383714"/>
                <a:gd name="connsiteY141" fmla="*/ 2221321 h 2298795"/>
                <a:gd name="connsiteX142" fmla="*/ 168061 w 383714"/>
                <a:gd name="connsiteY142" fmla="*/ 2220500 h 2298795"/>
                <a:gd name="connsiteX143" fmla="*/ 150845 w 383714"/>
                <a:gd name="connsiteY143" fmla="*/ 2206069 h 2298795"/>
                <a:gd name="connsiteX144" fmla="*/ 143344 w 383714"/>
                <a:gd name="connsiteY144" fmla="*/ 2197640 h 2298795"/>
                <a:gd name="connsiteX145" fmla="*/ 140487 w 383714"/>
                <a:gd name="connsiteY145" fmla="*/ 2193532 h 2298795"/>
                <a:gd name="connsiteX146" fmla="*/ 140451 w 383714"/>
                <a:gd name="connsiteY146" fmla="*/ 2193603 h 2298795"/>
                <a:gd name="connsiteX147" fmla="*/ 127485 w 383714"/>
                <a:gd name="connsiteY147" fmla="*/ 2162314 h 2298795"/>
                <a:gd name="connsiteX148" fmla="*/ 126878 w 383714"/>
                <a:gd name="connsiteY148" fmla="*/ 2158063 h 2298795"/>
                <a:gd name="connsiteX149" fmla="*/ 130128 w 383714"/>
                <a:gd name="connsiteY149" fmla="*/ 2115915 h 2298795"/>
                <a:gd name="connsiteX150" fmla="*/ 163847 w 383714"/>
                <a:gd name="connsiteY150" fmla="*/ 2070588 h 2298795"/>
                <a:gd name="connsiteX151" fmla="*/ 206959 w 383714"/>
                <a:gd name="connsiteY151" fmla="*/ 2068124 h 2298795"/>
                <a:gd name="connsiteX152" fmla="*/ 210067 w 383714"/>
                <a:gd name="connsiteY152" fmla="*/ 2068302 h 2298795"/>
                <a:gd name="connsiteX153" fmla="*/ 244964 w 383714"/>
                <a:gd name="connsiteY153" fmla="*/ 2136203 h 2298795"/>
                <a:gd name="connsiteX154" fmla="*/ 245928 w 383714"/>
                <a:gd name="connsiteY154" fmla="*/ 2143776 h 229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383714" h="2298795">
                  <a:moveTo>
                    <a:pt x="380659" y="2056515"/>
                  </a:moveTo>
                  <a:cubicBezTo>
                    <a:pt x="377802" y="2054800"/>
                    <a:pt x="374837" y="2052943"/>
                    <a:pt x="371765" y="2050978"/>
                  </a:cubicBezTo>
                  <a:cubicBezTo>
                    <a:pt x="350513" y="2037620"/>
                    <a:pt x="324081" y="2021082"/>
                    <a:pt x="299363" y="2026833"/>
                  </a:cubicBezTo>
                  <a:cubicBezTo>
                    <a:pt x="274503" y="2032690"/>
                    <a:pt x="256965" y="2056372"/>
                    <a:pt x="241463" y="2077303"/>
                  </a:cubicBezTo>
                  <a:cubicBezTo>
                    <a:pt x="240392" y="2078732"/>
                    <a:pt x="239356" y="2080125"/>
                    <a:pt x="238320" y="2081518"/>
                  </a:cubicBezTo>
                  <a:cubicBezTo>
                    <a:pt x="230498" y="2069338"/>
                    <a:pt x="220997" y="2059622"/>
                    <a:pt x="209995" y="2052586"/>
                  </a:cubicBezTo>
                  <a:cubicBezTo>
                    <a:pt x="208495" y="2051621"/>
                    <a:pt x="206852" y="2051300"/>
                    <a:pt x="205245" y="2051764"/>
                  </a:cubicBezTo>
                  <a:cubicBezTo>
                    <a:pt x="204102" y="2052050"/>
                    <a:pt x="203066" y="2052764"/>
                    <a:pt x="202209" y="2053693"/>
                  </a:cubicBezTo>
                  <a:cubicBezTo>
                    <a:pt x="197922" y="2052764"/>
                    <a:pt x="193529" y="2052264"/>
                    <a:pt x="189100" y="2052157"/>
                  </a:cubicBezTo>
                  <a:cubicBezTo>
                    <a:pt x="188350" y="2026082"/>
                    <a:pt x="182456" y="2000722"/>
                    <a:pt x="176777" y="1976148"/>
                  </a:cubicBezTo>
                  <a:cubicBezTo>
                    <a:pt x="175741" y="1971647"/>
                    <a:pt x="174705" y="1967182"/>
                    <a:pt x="173669" y="1962682"/>
                  </a:cubicBezTo>
                  <a:cubicBezTo>
                    <a:pt x="168811" y="1941250"/>
                    <a:pt x="164954" y="1825772"/>
                    <a:pt x="161846" y="1732974"/>
                  </a:cubicBezTo>
                  <a:cubicBezTo>
                    <a:pt x="159918" y="1675289"/>
                    <a:pt x="158239" y="1625497"/>
                    <a:pt x="156810" y="1611745"/>
                  </a:cubicBezTo>
                  <a:cubicBezTo>
                    <a:pt x="149416" y="1541915"/>
                    <a:pt x="153274" y="1162796"/>
                    <a:pt x="155703" y="1084250"/>
                  </a:cubicBezTo>
                  <a:cubicBezTo>
                    <a:pt x="160275" y="934839"/>
                    <a:pt x="149488" y="651625"/>
                    <a:pt x="137486" y="516715"/>
                  </a:cubicBezTo>
                  <a:cubicBezTo>
                    <a:pt x="134807" y="486640"/>
                    <a:pt x="133021" y="86626"/>
                    <a:pt x="136593" y="55622"/>
                  </a:cubicBezTo>
                  <a:cubicBezTo>
                    <a:pt x="136950" y="52550"/>
                    <a:pt x="137700" y="48657"/>
                    <a:pt x="138486" y="44513"/>
                  </a:cubicBezTo>
                  <a:cubicBezTo>
                    <a:pt x="141201" y="30333"/>
                    <a:pt x="144594" y="12688"/>
                    <a:pt x="138022" y="2865"/>
                  </a:cubicBezTo>
                  <a:cubicBezTo>
                    <a:pt x="136700" y="901"/>
                    <a:pt x="134629" y="-99"/>
                    <a:pt x="132343" y="8"/>
                  </a:cubicBezTo>
                  <a:cubicBezTo>
                    <a:pt x="129914" y="151"/>
                    <a:pt x="127699" y="1579"/>
                    <a:pt x="126699" y="3651"/>
                  </a:cubicBezTo>
                  <a:cubicBezTo>
                    <a:pt x="125770" y="5508"/>
                    <a:pt x="125949" y="7616"/>
                    <a:pt x="127199" y="9473"/>
                  </a:cubicBezTo>
                  <a:cubicBezTo>
                    <a:pt x="131950" y="16617"/>
                    <a:pt x="128199" y="35119"/>
                    <a:pt x="125485" y="48621"/>
                  </a:cubicBezTo>
                  <a:cubicBezTo>
                    <a:pt x="124413" y="53872"/>
                    <a:pt x="123520" y="58372"/>
                    <a:pt x="123163" y="61694"/>
                  </a:cubicBezTo>
                  <a:cubicBezTo>
                    <a:pt x="120198" y="90948"/>
                    <a:pt x="122127" y="485747"/>
                    <a:pt x="124413" y="512965"/>
                  </a:cubicBezTo>
                  <a:cubicBezTo>
                    <a:pt x="127771" y="553148"/>
                    <a:pt x="131235" y="641552"/>
                    <a:pt x="134271" y="719526"/>
                  </a:cubicBezTo>
                  <a:cubicBezTo>
                    <a:pt x="136450" y="775819"/>
                    <a:pt x="138522" y="829004"/>
                    <a:pt x="140308" y="857865"/>
                  </a:cubicBezTo>
                  <a:cubicBezTo>
                    <a:pt x="144558" y="926838"/>
                    <a:pt x="145559" y="996704"/>
                    <a:pt x="143380" y="1071463"/>
                  </a:cubicBezTo>
                  <a:cubicBezTo>
                    <a:pt x="141308" y="1143186"/>
                    <a:pt x="136915" y="1523377"/>
                    <a:pt x="142344" y="1592671"/>
                  </a:cubicBezTo>
                  <a:cubicBezTo>
                    <a:pt x="143344" y="1605244"/>
                    <a:pt x="144666" y="1651929"/>
                    <a:pt x="146237" y="1705971"/>
                  </a:cubicBezTo>
                  <a:cubicBezTo>
                    <a:pt x="148952" y="1800304"/>
                    <a:pt x="152345" y="1917748"/>
                    <a:pt x="156096" y="1939143"/>
                  </a:cubicBezTo>
                  <a:cubicBezTo>
                    <a:pt x="158382" y="1952323"/>
                    <a:pt x="161453" y="1965539"/>
                    <a:pt x="164418" y="1978327"/>
                  </a:cubicBezTo>
                  <a:cubicBezTo>
                    <a:pt x="170026" y="2002615"/>
                    <a:pt x="175848" y="2027654"/>
                    <a:pt x="176491" y="2053086"/>
                  </a:cubicBezTo>
                  <a:cubicBezTo>
                    <a:pt x="154631" y="2056872"/>
                    <a:pt x="136093" y="2071981"/>
                    <a:pt x="124627" y="2095127"/>
                  </a:cubicBezTo>
                  <a:cubicBezTo>
                    <a:pt x="122877" y="2087697"/>
                    <a:pt x="119127" y="2081482"/>
                    <a:pt x="113769" y="2077160"/>
                  </a:cubicBezTo>
                  <a:cubicBezTo>
                    <a:pt x="107340" y="2072017"/>
                    <a:pt x="99017" y="2070052"/>
                    <a:pt x="89694" y="2071481"/>
                  </a:cubicBezTo>
                  <a:cubicBezTo>
                    <a:pt x="78443" y="2073267"/>
                    <a:pt x="70335" y="2080446"/>
                    <a:pt x="63155" y="2086769"/>
                  </a:cubicBezTo>
                  <a:lnTo>
                    <a:pt x="58583" y="2090841"/>
                  </a:lnTo>
                  <a:cubicBezTo>
                    <a:pt x="41939" y="2105700"/>
                    <a:pt x="26222" y="2119737"/>
                    <a:pt x="4577" y="2125416"/>
                  </a:cubicBezTo>
                  <a:cubicBezTo>
                    <a:pt x="2362" y="2126024"/>
                    <a:pt x="790" y="2127524"/>
                    <a:pt x="219" y="2129631"/>
                  </a:cubicBezTo>
                  <a:cubicBezTo>
                    <a:pt x="-388" y="2131917"/>
                    <a:pt x="290" y="2134453"/>
                    <a:pt x="1969" y="2136168"/>
                  </a:cubicBezTo>
                  <a:cubicBezTo>
                    <a:pt x="3505" y="2137739"/>
                    <a:pt x="5684" y="2138275"/>
                    <a:pt x="7934" y="2137704"/>
                  </a:cubicBezTo>
                  <a:cubicBezTo>
                    <a:pt x="29116" y="2132167"/>
                    <a:pt x="45439" y="2119594"/>
                    <a:pt x="59905" y="2106843"/>
                  </a:cubicBezTo>
                  <a:cubicBezTo>
                    <a:pt x="62084" y="2104950"/>
                    <a:pt x="64298" y="2102771"/>
                    <a:pt x="66549" y="2100521"/>
                  </a:cubicBezTo>
                  <a:cubicBezTo>
                    <a:pt x="73192" y="2093984"/>
                    <a:pt x="80050" y="2087233"/>
                    <a:pt x="87801" y="2084947"/>
                  </a:cubicBezTo>
                  <a:cubicBezTo>
                    <a:pt x="94874" y="2082840"/>
                    <a:pt x="101053" y="2083661"/>
                    <a:pt x="105661" y="2087304"/>
                  </a:cubicBezTo>
                  <a:cubicBezTo>
                    <a:pt x="110876" y="2091412"/>
                    <a:pt x="113590" y="2098806"/>
                    <a:pt x="113090" y="2107628"/>
                  </a:cubicBezTo>
                  <a:cubicBezTo>
                    <a:pt x="112983" y="2109593"/>
                    <a:pt x="113697" y="2111343"/>
                    <a:pt x="115090" y="2112522"/>
                  </a:cubicBezTo>
                  <a:cubicBezTo>
                    <a:pt x="115805" y="2113129"/>
                    <a:pt x="116698" y="2113522"/>
                    <a:pt x="117627" y="2113736"/>
                  </a:cubicBezTo>
                  <a:cubicBezTo>
                    <a:pt x="114197" y="2125702"/>
                    <a:pt x="112769" y="2137704"/>
                    <a:pt x="113340" y="2149527"/>
                  </a:cubicBezTo>
                  <a:cubicBezTo>
                    <a:pt x="99981" y="2142883"/>
                    <a:pt x="89016" y="2141883"/>
                    <a:pt x="72728" y="2152777"/>
                  </a:cubicBezTo>
                  <a:cubicBezTo>
                    <a:pt x="67049" y="2156563"/>
                    <a:pt x="61262" y="2160278"/>
                    <a:pt x="55440" y="2163957"/>
                  </a:cubicBezTo>
                  <a:cubicBezTo>
                    <a:pt x="38295" y="2174887"/>
                    <a:pt x="20543" y="2186210"/>
                    <a:pt x="5791" y="2200497"/>
                  </a:cubicBezTo>
                  <a:cubicBezTo>
                    <a:pt x="4469" y="2201783"/>
                    <a:pt x="3791" y="2203462"/>
                    <a:pt x="3898" y="2205176"/>
                  </a:cubicBezTo>
                  <a:cubicBezTo>
                    <a:pt x="3969" y="2206677"/>
                    <a:pt x="4648" y="2208141"/>
                    <a:pt x="5755" y="2209284"/>
                  </a:cubicBezTo>
                  <a:cubicBezTo>
                    <a:pt x="7899" y="2211534"/>
                    <a:pt x="11792" y="2212356"/>
                    <a:pt x="14756" y="2209534"/>
                  </a:cubicBezTo>
                  <a:cubicBezTo>
                    <a:pt x="26329" y="2198318"/>
                    <a:pt x="40045" y="2189567"/>
                    <a:pt x="53333" y="2181102"/>
                  </a:cubicBezTo>
                  <a:cubicBezTo>
                    <a:pt x="56690" y="2178959"/>
                    <a:pt x="60048" y="2176816"/>
                    <a:pt x="63370" y="2174637"/>
                  </a:cubicBezTo>
                  <a:cubicBezTo>
                    <a:pt x="65977" y="2172922"/>
                    <a:pt x="68620" y="2170922"/>
                    <a:pt x="71156" y="2168993"/>
                  </a:cubicBezTo>
                  <a:cubicBezTo>
                    <a:pt x="75550" y="2165636"/>
                    <a:pt x="80086" y="2162135"/>
                    <a:pt x="84765" y="2160099"/>
                  </a:cubicBezTo>
                  <a:cubicBezTo>
                    <a:pt x="96481" y="2154884"/>
                    <a:pt x="104232" y="2158456"/>
                    <a:pt x="115305" y="2165100"/>
                  </a:cubicBezTo>
                  <a:cubicBezTo>
                    <a:pt x="116876" y="2172601"/>
                    <a:pt x="119341" y="2179995"/>
                    <a:pt x="122663" y="2187031"/>
                  </a:cubicBezTo>
                  <a:cubicBezTo>
                    <a:pt x="108590" y="2186210"/>
                    <a:pt x="98803" y="2196211"/>
                    <a:pt x="87623" y="2207927"/>
                  </a:cubicBezTo>
                  <a:cubicBezTo>
                    <a:pt x="86051" y="2209570"/>
                    <a:pt x="84408" y="2211284"/>
                    <a:pt x="82729" y="2212999"/>
                  </a:cubicBezTo>
                  <a:cubicBezTo>
                    <a:pt x="76157" y="2219750"/>
                    <a:pt x="67977" y="2225750"/>
                    <a:pt x="60084" y="2231608"/>
                  </a:cubicBezTo>
                  <a:cubicBezTo>
                    <a:pt x="47618" y="2240824"/>
                    <a:pt x="34688" y="2250361"/>
                    <a:pt x="26651" y="2263362"/>
                  </a:cubicBezTo>
                  <a:cubicBezTo>
                    <a:pt x="24543" y="2266756"/>
                    <a:pt x="26115" y="2270184"/>
                    <a:pt x="28723" y="2271828"/>
                  </a:cubicBezTo>
                  <a:cubicBezTo>
                    <a:pt x="31401" y="2273471"/>
                    <a:pt x="35402" y="2273363"/>
                    <a:pt x="37581" y="2269863"/>
                  </a:cubicBezTo>
                  <a:cubicBezTo>
                    <a:pt x="43832" y="2259755"/>
                    <a:pt x="54654" y="2251861"/>
                    <a:pt x="65084" y="2244217"/>
                  </a:cubicBezTo>
                  <a:cubicBezTo>
                    <a:pt x="69263" y="2241145"/>
                    <a:pt x="73192" y="2238288"/>
                    <a:pt x="76836" y="2235287"/>
                  </a:cubicBezTo>
                  <a:cubicBezTo>
                    <a:pt x="81050" y="2231787"/>
                    <a:pt x="85194" y="2227393"/>
                    <a:pt x="89587" y="2222714"/>
                  </a:cubicBezTo>
                  <a:cubicBezTo>
                    <a:pt x="102517" y="2208891"/>
                    <a:pt x="115876" y="2194604"/>
                    <a:pt x="132736" y="2203890"/>
                  </a:cubicBezTo>
                  <a:cubicBezTo>
                    <a:pt x="137950" y="2210998"/>
                    <a:pt x="144058" y="2217499"/>
                    <a:pt x="150988" y="2223250"/>
                  </a:cubicBezTo>
                  <a:cubicBezTo>
                    <a:pt x="140594" y="2224107"/>
                    <a:pt x="130807" y="2224929"/>
                    <a:pt x="120591" y="2235895"/>
                  </a:cubicBezTo>
                  <a:cubicBezTo>
                    <a:pt x="113555" y="2243467"/>
                    <a:pt x="107911" y="2252075"/>
                    <a:pt x="102446" y="2260433"/>
                  </a:cubicBezTo>
                  <a:cubicBezTo>
                    <a:pt x="96195" y="2269970"/>
                    <a:pt x="89694" y="2279829"/>
                    <a:pt x="81265" y="2287937"/>
                  </a:cubicBezTo>
                  <a:cubicBezTo>
                    <a:pt x="79622" y="2289508"/>
                    <a:pt x="78979" y="2291580"/>
                    <a:pt x="79479" y="2293687"/>
                  </a:cubicBezTo>
                  <a:cubicBezTo>
                    <a:pt x="80050" y="2295974"/>
                    <a:pt x="81872" y="2297866"/>
                    <a:pt x="84158" y="2298545"/>
                  </a:cubicBezTo>
                  <a:cubicBezTo>
                    <a:pt x="84730" y="2298724"/>
                    <a:pt x="85301" y="2298795"/>
                    <a:pt x="85873" y="2298795"/>
                  </a:cubicBezTo>
                  <a:cubicBezTo>
                    <a:pt x="87444" y="2298795"/>
                    <a:pt x="88944" y="2298188"/>
                    <a:pt x="90159" y="2297009"/>
                  </a:cubicBezTo>
                  <a:cubicBezTo>
                    <a:pt x="99660" y="2287901"/>
                    <a:pt x="106839" y="2277150"/>
                    <a:pt x="113769" y="2266720"/>
                  </a:cubicBezTo>
                  <a:cubicBezTo>
                    <a:pt x="116269" y="2262969"/>
                    <a:pt x="118769" y="2259219"/>
                    <a:pt x="121377" y="2255504"/>
                  </a:cubicBezTo>
                  <a:cubicBezTo>
                    <a:pt x="128949" y="2244753"/>
                    <a:pt x="135736" y="2236466"/>
                    <a:pt x="147845" y="2235287"/>
                  </a:cubicBezTo>
                  <a:cubicBezTo>
                    <a:pt x="150416" y="2235073"/>
                    <a:pt x="152881" y="2234966"/>
                    <a:pt x="155274" y="2234894"/>
                  </a:cubicBezTo>
                  <a:cubicBezTo>
                    <a:pt x="158810" y="2234752"/>
                    <a:pt x="162203" y="2234609"/>
                    <a:pt x="165775" y="2234073"/>
                  </a:cubicBezTo>
                  <a:cubicBezTo>
                    <a:pt x="183992" y="2245646"/>
                    <a:pt x="200494" y="2249932"/>
                    <a:pt x="214853" y="2246896"/>
                  </a:cubicBezTo>
                  <a:cubicBezTo>
                    <a:pt x="223211" y="2245110"/>
                    <a:pt x="230712" y="2240574"/>
                    <a:pt x="237177" y="2233358"/>
                  </a:cubicBezTo>
                  <a:cubicBezTo>
                    <a:pt x="237534" y="2233323"/>
                    <a:pt x="237927" y="2233251"/>
                    <a:pt x="238320" y="2233144"/>
                  </a:cubicBezTo>
                  <a:cubicBezTo>
                    <a:pt x="240713" y="2232358"/>
                    <a:pt x="243071" y="2231608"/>
                    <a:pt x="245357" y="2230823"/>
                  </a:cubicBezTo>
                  <a:cubicBezTo>
                    <a:pt x="271360" y="2222250"/>
                    <a:pt x="291934" y="2215392"/>
                    <a:pt x="314008" y="2239109"/>
                  </a:cubicBezTo>
                  <a:cubicBezTo>
                    <a:pt x="316401" y="2241681"/>
                    <a:pt x="318652" y="2244288"/>
                    <a:pt x="320902" y="2246860"/>
                  </a:cubicBezTo>
                  <a:cubicBezTo>
                    <a:pt x="329260" y="2256469"/>
                    <a:pt x="337190" y="2265577"/>
                    <a:pt x="349763" y="2270792"/>
                  </a:cubicBezTo>
                  <a:cubicBezTo>
                    <a:pt x="351727" y="2271613"/>
                    <a:pt x="353763" y="2271435"/>
                    <a:pt x="355335" y="2270220"/>
                  </a:cubicBezTo>
                  <a:cubicBezTo>
                    <a:pt x="357085" y="2268863"/>
                    <a:pt x="358014" y="2266470"/>
                    <a:pt x="357692" y="2264041"/>
                  </a:cubicBezTo>
                  <a:cubicBezTo>
                    <a:pt x="357371" y="2261612"/>
                    <a:pt x="355906" y="2259647"/>
                    <a:pt x="353620" y="2258719"/>
                  </a:cubicBezTo>
                  <a:cubicBezTo>
                    <a:pt x="342726" y="2254183"/>
                    <a:pt x="335404" y="2245360"/>
                    <a:pt x="327617" y="2236073"/>
                  </a:cubicBezTo>
                  <a:cubicBezTo>
                    <a:pt x="320116" y="2227072"/>
                    <a:pt x="312365" y="2217749"/>
                    <a:pt x="301042" y="2212606"/>
                  </a:cubicBezTo>
                  <a:cubicBezTo>
                    <a:pt x="282861" y="2204283"/>
                    <a:pt x="265216" y="2210105"/>
                    <a:pt x="248107" y="2216249"/>
                  </a:cubicBezTo>
                  <a:cubicBezTo>
                    <a:pt x="251179" y="2209784"/>
                    <a:pt x="253715" y="2202497"/>
                    <a:pt x="255537" y="2194854"/>
                  </a:cubicBezTo>
                  <a:cubicBezTo>
                    <a:pt x="255965" y="2193032"/>
                    <a:pt x="256322" y="2191103"/>
                    <a:pt x="256680" y="2189210"/>
                  </a:cubicBezTo>
                  <a:cubicBezTo>
                    <a:pt x="258144" y="2189710"/>
                    <a:pt x="259823" y="2189639"/>
                    <a:pt x="261359" y="2188960"/>
                  </a:cubicBezTo>
                  <a:cubicBezTo>
                    <a:pt x="265502" y="2187103"/>
                    <a:pt x="269538" y="2184888"/>
                    <a:pt x="273467" y="2182781"/>
                  </a:cubicBezTo>
                  <a:cubicBezTo>
                    <a:pt x="278647" y="2179959"/>
                    <a:pt x="284004" y="2177066"/>
                    <a:pt x="289505" y="2174994"/>
                  </a:cubicBezTo>
                  <a:cubicBezTo>
                    <a:pt x="305436" y="2168922"/>
                    <a:pt x="318223" y="2175566"/>
                    <a:pt x="332546" y="2187317"/>
                  </a:cubicBezTo>
                  <a:lnTo>
                    <a:pt x="335618" y="2189853"/>
                  </a:lnTo>
                  <a:cubicBezTo>
                    <a:pt x="346869" y="2199176"/>
                    <a:pt x="357478" y="2207927"/>
                    <a:pt x="371658" y="2213320"/>
                  </a:cubicBezTo>
                  <a:cubicBezTo>
                    <a:pt x="374837" y="2214499"/>
                    <a:pt x="377945" y="2213106"/>
                    <a:pt x="379195" y="2209891"/>
                  </a:cubicBezTo>
                  <a:cubicBezTo>
                    <a:pt x="380374" y="2206748"/>
                    <a:pt x="379302" y="2202640"/>
                    <a:pt x="375409" y="2201176"/>
                  </a:cubicBezTo>
                  <a:cubicBezTo>
                    <a:pt x="364907" y="2197211"/>
                    <a:pt x="355799" y="2189389"/>
                    <a:pt x="347012" y="2181852"/>
                  </a:cubicBezTo>
                  <a:cubicBezTo>
                    <a:pt x="336118" y="2172530"/>
                    <a:pt x="324867" y="2162850"/>
                    <a:pt x="310579" y="2159885"/>
                  </a:cubicBezTo>
                  <a:cubicBezTo>
                    <a:pt x="294899" y="2156635"/>
                    <a:pt x="281183" y="2164135"/>
                    <a:pt x="267895" y="2171422"/>
                  </a:cubicBezTo>
                  <a:cubicBezTo>
                    <a:pt x="264752" y="2173137"/>
                    <a:pt x="261752" y="2174780"/>
                    <a:pt x="258680" y="2176316"/>
                  </a:cubicBezTo>
                  <a:cubicBezTo>
                    <a:pt x="259930" y="2164243"/>
                    <a:pt x="259787" y="2151920"/>
                    <a:pt x="258216" y="2139597"/>
                  </a:cubicBezTo>
                  <a:cubicBezTo>
                    <a:pt x="264038" y="2131096"/>
                    <a:pt x="278397" y="2113165"/>
                    <a:pt x="296006" y="2113165"/>
                  </a:cubicBezTo>
                  <a:cubicBezTo>
                    <a:pt x="296149" y="2113165"/>
                    <a:pt x="296292" y="2113165"/>
                    <a:pt x="296470" y="2113165"/>
                  </a:cubicBezTo>
                  <a:cubicBezTo>
                    <a:pt x="305507" y="2113308"/>
                    <a:pt x="314473" y="2119094"/>
                    <a:pt x="323117" y="2124738"/>
                  </a:cubicBezTo>
                  <a:cubicBezTo>
                    <a:pt x="326117" y="2126702"/>
                    <a:pt x="329046" y="2128595"/>
                    <a:pt x="331868" y="2130167"/>
                  </a:cubicBezTo>
                  <a:cubicBezTo>
                    <a:pt x="346119" y="2138097"/>
                    <a:pt x="360228" y="2144669"/>
                    <a:pt x="376552" y="2137454"/>
                  </a:cubicBezTo>
                  <a:cubicBezTo>
                    <a:pt x="378516" y="2136596"/>
                    <a:pt x="379766" y="2134953"/>
                    <a:pt x="379981" y="2132989"/>
                  </a:cubicBezTo>
                  <a:cubicBezTo>
                    <a:pt x="380231" y="2130774"/>
                    <a:pt x="379088" y="2128417"/>
                    <a:pt x="377123" y="2126952"/>
                  </a:cubicBezTo>
                  <a:cubicBezTo>
                    <a:pt x="375159" y="2125524"/>
                    <a:pt x="372766" y="2125274"/>
                    <a:pt x="370551" y="2126274"/>
                  </a:cubicBezTo>
                  <a:cubicBezTo>
                    <a:pt x="356799" y="2132346"/>
                    <a:pt x="343655" y="2123809"/>
                    <a:pt x="329724" y="2114736"/>
                  </a:cubicBezTo>
                  <a:cubicBezTo>
                    <a:pt x="319938" y="2108379"/>
                    <a:pt x="309829" y="2101806"/>
                    <a:pt x="299471" y="2100806"/>
                  </a:cubicBezTo>
                  <a:cubicBezTo>
                    <a:pt x="280040" y="2098735"/>
                    <a:pt x="264252" y="2112486"/>
                    <a:pt x="255215" y="2122773"/>
                  </a:cubicBezTo>
                  <a:cubicBezTo>
                    <a:pt x="252751" y="2112272"/>
                    <a:pt x="249357" y="2102592"/>
                    <a:pt x="245142" y="2093948"/>
                  </a:cubicBezTo>
                  <a:cubicBezTo>
                    <a:pt x="247000" y="2091484"/>
                    <a:pt x="248893" y="2088947"/>
                    <a:pt x="250822" y="2086376"/>
                  </a:cubicBezTo>
                  <a:cubicBezTo>
                    <a:pt x="263073" y="2069909"/>
                    <a:pt x="276932" y="2051228"/>
                    <a:pt x="295006" y="2042442"/>
                  </a:cubicBezTo>
                  <a:cubicBezTo>
                    <a:pt x="317187" y="2031762"/>
                    <a:pt x="343833" y="2048621"/>
                    <a:pt x="365265" y="2062230"/>
                  </a:cubicBezTo>
                  <a:cubicBezTo>
                    <a:pt x="368408" y="2064230"/>
                    <a:pt x="371444" y="2066123"/>
                    <a:pt x="374266" y="2067838"/>
                  </a:cubicBezTo>
                  <a:cubicBezTo>
                    <a:pt x="377695" y="2069909"/>
                    <a:pt x="381160" y="2068338"/>
                    <a:pt x="382767" y="2065659"/>
                  </a:cubicBezTo>
                  <a:cubicBezTo>
                    <a:pt x="384338" y="2062623"/>
                    <a:pt x="384160" y="2058658"/>
                    <a:pt x="380659" y="2056515"/>
                  </a:cubicBezTo>
                  <a:close/>
                  <a:moveTo>
                    <a:pt x="139379" y="2195318"/>
                  </a:moveTo>
                  <a:lnTo>
                    <a:pt x="139379" y="2195318"/>
                  </a:lnTo>
                  <a:lnTo>
                    <a:pt x="139379" y="2195318"/>
                  </a:lnTo>
                  <a:lnTo>
                    <a:pt x="139629" y="2194461"/>
                  </a:lnTo>
                  <a:lnTo>
                    <a:pt x="140129" y="2194139"/>
                  </a:lnTo>
                  <a:lnTo>
                    <a:pt x="139379" y="2195318"/>
                  </a:lnTo>
                  <a:close/>
                  <a:moveTo>
                    <a:pt x="245928" y="2143776"/>
                  </a:moveTo>
                  <a:cubicBezTo>
                    <a:pt x="247214" y="2156242"/>
                    <a:pt x="247000" y="2168850"/>
                    <a:pt x="245250" y="2180388"/>
                  </a:cubicBezTo>
                  <a:cubicBezTo>
                    <a:pt x="242213" y="2200354"/>
                    <a:pt x="233177" y="2233966"/>
                    <a:pt x="206530" y="2234752"/>
                  </a:cubicBezTo>
                  <a:cubicBezTo>
                    <a:pt x="206138" y="2234752"/>
                    <a:pt x="205780" y="2234752"/>
                    <a:pt x="205387" y="2234752"/>
                  </a:cubicBezTo>
                  <a:cubicBezTo>
                    <a:pt x="196065" y="2234752"/>
                    <a:pt x="185814" y="2231430"/>
                    <a:pt x="174848" y="2224857"/>
                  </a:cubicBezTo>
                  <a:cubicBezTo>
                    <a:pt x="174384" y="2223393"/>
                    <a:pt x="173455" y="2222107"/>
                    <a:pt x="172205" y="2221321"/>
                  </a:cubicBezTo>
                  <a:cubicBezTo>
                    <a:pt x="170955" y="2220536"/>
                    <a:pt x="169562" y="2220250"/>
                    <a:pt x="168061" y="2220500"/>
                  </a:cubicBezTo>
                  <a:cubicBezTo>
                    <a:pt x="162275" y="2216392"/>
                    <a:pt x="156310" y="2211427"/>
                    <a:pt x="150845" y="2206069"/>
                  </a:cubicBezTo>
                  <a:cubicBezTo>
                    <a:pt x="148202" y="2203498"/>
                    <a:pt x="145737" y="2200711"/>
                    <a:pt x="143344" y="2197640"/>
                  </a:cubicBezTo>
                  <a:cubicBezTo>
                    <a:pt x="143023" y="2195925"/>
                    <a:pt x="142022" y="2194496"/>
                    <a:pt x="140487" y="2193532"/>
                  </a:cubicBezTo>
                  <a:lnTo>
                    <a:pt x="140451" y="2193603"/>
                  </a:lnTo>
                  <a:cubicBezTo>
                    <a:pt x="134021" y="2184209"/>
                    <a:pt x="129664" y="2173673"/>
                    <a:pt x="127485" y="2162314"/>
                  </a:cubicBezTo>
                  <a:cubicBezTo>
                    <a:pt x="127806" y="2160778"/>
                    <a:pt x="127592" y="2159314"/>
                    <a:pt x="126878" y="2158063"/>
                  </a:cubicBezTo>
                  <a:cubicBezTo>
                    <a:pt x="124913" y="2144169"/>
                    <a:pt x="126020" y="2129953"/>
                    <a:pt x="130128" y="2115915"/>
                  </a:cubicBezTo>
                  <a:cubicBezTo>
                    <a:pt x="136272" y="2094877"/>
                    <a:pt x="148273" y="2078768"/>
                    <a:pt x="163847" y="2070588"/>
                  </a:cubicBezTo>
                  <a:cubicBezTo>
                    <a:pt x="176705" y="2063873"/>
                    <a:pt x="191600" y="2063016"/>
                    <a:pt x="206959" y="2068124"/>
                  </a:cubicBezTo>
                  <a:cubicBezTo>
                    <a:pt x="208031" y="2068445"/>
                    <a:pt x="209066" y="2068516"/>
                    <a:pt x="210067" y="2068302"/>
                  </a:cubicBezTo>
                  <a:cubicBezTo>
                    <a:pt x="228033" y="2082875"/>
                    <a:pt x="240356" y="2106914"/>
                    <a:pt x="244964" y="2136203"/>
                  </a:cubicBezTo>
                  <a:cubicBezTo>
                    <a:pt x="243321" y="2138775"/>
                    <a:pt x="243749" y="2141776"/>
                    <a:pt x="245928" y="214377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1" name="Freeform 40">
            <a:extLst>
              <a:ext uri="{FF2B5EF4-FFF2-40B4-BE49-F238E27FC236}">
                <a16:creationId xmlns:a16="http://schemas.microsoft.com/office/drawing/2014/main" id="{C703DD98-E3A7-4044-9566-3C485ECAA8C4}"/>
              </a:ext>
            </a:extLst>
          </p:cNvPr>
          <p:cNvSpPr/>
          <p:nvPr/>
        </p:nvSpPr>
        <p:spPr>
          <a:xfrm>
            <a:off x="9225241" y="6060137"/>
            <a:ext cx="591450" cy="855739"/>
          </a:xfrm>
          <a:custGeom>
            <a:avLst/>
            <a:gdLst>
              <a:gd name="connsiteX0" fmla="*/ 645864 w 650977"/>
              <a:gd name="connsiteY0" fmla="*/ 874434 h 941865"/>
              <a:gd name="connsiteX1" fmla="*/ 604394 w 650977"/>
              <a:gd name="connsiteY1" fmla="*/ 941371 h 941865"/>
              <a:gd name="connsiteX2" fmla="*/ 563354 w 650977"/>
              <a:gd name="connsiteY2" fmla="*/ 877792 h 941865"/>
              <a:gd name="connsiteX3" fmla="*/ 564746 w 650977"/>
              <a:gd name="connsiteY3" fmla="*/ 631797 h 941865"/>
              <a:gd name="connsiteX4" fmla="*/ 481486 w 650977"/>
              <a:gd name="connsiteY4" fmla="*/ 155809 h 941865"/>
              <a:gd name="connsiteX5" fmla="*/ 109404 w 650977"/>
              <a:gd name="connsiteY5" fmla="*/ 147843 h 941865"/>
              <a:gd name="connsiteX6" fmla="*/ 98653 w 650977"/>
              <a:gd name="connsiteY6" fmla="*/ 360798 h 941865"/>
              <a:gd name="connsiteX7" fmla="*/ 155481 w 650977"/>
              <a:gd name="connsiteY7" fmla="*/ 377943 h 941865"/>
              <a:gd name="connsiteX8" fmla="*/ 218810 w 650977"/>
              <a:gd name="connsiteY8" fmla="*/ 387873 h 941865"/>
              <a:gd name="connsiteX9" fmla="*/ 205094 w 650977"/>
              <a:gd name="connsiteY9" fmla="*/ 425950 h 941865"/>
              <a:gd name="connsiteX10" fmla="*/ 115298 w 650977"/>
              <a:gd name="connsiteY10" fmla="*/ 455167 h 941865"/>
              <a:gd name="connsiteX11" fmla="*/ 30251 w 650977"/>
              <a:gd name="connsiteY11" fmla="*/ 368156 h 941865"/>
              <a:gd name="connsiteX12" fmla="*/ 105653 w 650977"/>
              <a:gd name="connsiteY12" fmla="*/ 49331 h 941865"/>
              <a:gd name="connsiteX13" fmla="*/ 377759 w 650977"/>
              <a:gd name="connsiteY13" fmla="*/ 11290 h 941865"/>
              <a:gd name="connsiteX14" fmla="*/ 650972 w 650977"/>
              <a:gd name="connsiteY14" fmla="*/ 624367 h 941865"/>
              <a:gd name="connsiteX15" fmla="*/ 645864 w 650977"/>
              <a:gd name="connsiteY15" fmla="*/ 874434 h 941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50977" h="941865">
                <a:moveTo>
                  <a:pt x="645864" y="874434"/>
                </a:moveTo>
                <a:cubicBezTo>
                  <a:pt x="645578" y="902009"/>
                  <a:pt x="642756" y="947086"/>
                  <a:pt x="604394" y="941371"/>
                </a:cubicBezTo>
                <a:cubicBezTo>
                  <a:pt x="573176" y="936728"/>
                  <a:pt x="565211" y="905545"/>
                  <a:pt x="563354" y="877792"/>
                </a:cubicBezTo>
                <a:cubicBezTo>
                  <a:pt x="564175" y="876184"/>
                  <a:pt x="564746" y="634047"/>
                  <a:pt x="564746" y="631797"/>
                </a:cubicBezTo>
                <a:cubicBezTo>
                  <a:pt x="564782" y="490743"/>
                  <a:pt x="573569" y="273645"/>
                  <a:pt x="481486" y="155809"/>
                </a:cubicBezTo>
                <a:cubicBezTo>
                  <a:pt x="397404" y="48152"/>
                  <a:pt x="192629" y="27221"/>
                  <a:pt x="109404" y="147843"/>
                </a:cubicBezTo>
                <a:cubicBezTo>
                  <a:pt x="74328" y="198671"/>
                  <a:pt x="54111" y="308399"/>
                  <a:pt x="98653" y="360798"/>
                </a:cubicBezTo>
                <a:cubicBezTo>
                  <a:pt x="116119" y="381336"/>
                  <a:pt x="131692" y="376265"/>
                  <a:pt x="155481" y="377943"/>
                </a:cubicBezTo>
                <a:cubicBezTo>
                  <a:pt x="185235" y="380051"/>
                  <a:pt x="196486" y="345868"/>
                  <a:pt x="218810" y="387873"/>
                </a:cubicBezTo>
                <a:cubicBezTo>
                  <a:pt x="223454" y="396624"/>
                  <a:pt x="216489" y="411198"/>
                  <a:pt x="205094" y="425950"/>
                </a:cubicBezTo>
                <a:cubicBezTo>
                  <a:pt x="188342" y="458454"/>
                  <a:pt x="158374" y="468205"/>
                  <a:pt x="115298" y="455167"/>
                </a:cubicBezTo>
                <a:cubicBezTo>
                  <a:pt x="82258" y="441844"/>
                  <a:pt x="47146" y="397124"/>
                  <a:pt x="30251" y="368156"/>
                </a:cubicBezTo>
                <a:cubicBezTo>
                  <a:pt x="-31399" y="262357"/>
                  <a:pt x="4855" y="116911"/>
                  <a:pt x="105653" y="49331"/>
                </a:cubicBezTo>
                <a:cubicBezTo>
                  <a:pt x="183878" y="-3104"/>
                  <a:pt x="288105" y="-10070"/>
                  <a:pt x="377759" y="11290"/>
                </a:cubicBezTo>
                <a:cubicBezTo>
                  <a:pt x="646650" y="75370"/>
                  <a:pt x="651186" y="398089"/>
                  <a:pt x="650972" y="624367"/>
                </a:cubicBezTo>
                <a:cubicBezTo>
                  <a:pt x="648078" y="626403"/>
                  <a:pt x="645935" y="869826"/>
                  <a:pt x="645864" y="874434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2" name="Graphic 1">
            <a:extLst>
              <a:ext uri="{FF2B5EF4-FFF2-40B4-BE49-F238E27FC236}">
                <a16:creationId xmlns:a16="http://schemas.microsoft.com/office/drawing/2014/main" id="{83A92550-1A4D-B54B-B8E0-8B4A17C31262}"/>
              </a:ext>
            </a:extLst>
          </p:cNvPr>
          <p:cNvGrpSpPr/>
          <p:nvPr/>
        </p:nvGrpSpPr>
        <p:grpSpPr>
          <a:xfrm>
            <a:off x="7540321" y="2373768"/>
            <a:ext cx="2066786" cy="2763844"/>
            <a:chOff x="7540321" y="2373768"/>
            <a:chExt cx="2066786" cy="2763844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94389A47-A9DE-2543-B183-EE6B183A2EA4}"/>
                </a:ext>
              </a:extLst>
            </p:cNvPr>
            <p:cNvSpPr txBox="1"/>
            <p:nvPr/>
          </p:nvSpPr>
          <p:spPr>
            <a:xfrm>
              <a:off x="7961876" y="2373768"/>
              <a:ext cx="1231427" cy="5381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97" dirty="0">
                  <a:solidFill>
                    <a:schemeClr val="accent5"/>
                  </a:solidFill>
                  <a:latin typeface="Oooh Baby" pitchFamily="2" charset="77"/>
                  <a:cs typeface="Arial"/>
                  <a:sym typeface="Arial"/>
                  <a:rtl val="0"/>
                </a:rPr>
                <a:t>October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D692B72A-EDFE-6B40-9B07-742637F53540}"/>
                </a:ext>
              </a:extLst>
            </p:cNvPr>
            <p:cNvSpPr txBox="1"/>
            <p:nvPr/>
          </p:nvSpPr>
          <p:spPr>
            <a:xfrm>
              <a:off x="9285289" y="3419927"/>
              <a:ext cx="24718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EA70A6E0-A82B-D64A-97B3-C1EBDFBAC7EA}"/>
                </a:ext>
              </a:extLst>
            </p:cNvPr>
            <p:cNvSpPr txBox="1"/>
            <p:nvPr/>
          </p:nvSpPr>
          <p:spPr>
            <a:xfrm>
              <a:off x="7580362" y="3709499"/>
              <a:ext cx="27122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</a:t>
              </a: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4F1E2273-5ABC-B04F-8FD5-45ECCE8BFA5B}"/>
                </a:ext>
              </a:extLst>
            </p:cNvPr>
            <p:cNvSpPr txBox="1"/>
            <p:nvPr/>
          </p:nvSpPr>
          <p:spPr>
            <a:xfrm>
              <a:off x="7655478" y="3709499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E7DC895A-B793-D145-9714-5D50BFD2FB80}"/>
                </a:ext>
              </a:extLst>
            </p:cNvPr>
            <p:cNvSpPr txBox="1"/>
            <p:nvPr/>
          </p:nvSpPr>
          <p:spPr>
            <a:xfrm>
              <a:off x="7864505" y="3709499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FB00C980-9B3F-CA4A-8545-E2A2F574B0B9}"/>
                </a:ext>
              </a:extLst>
            </p:cNvPr>
            <p:cNvSpPr txBox="1"/>
            <p:nvPr/>
          </p:nvSpPr>
          <p:spPr>
            <a:xfrm>
              <a:off x="7939657" y="3709499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85FAC93-4EAC-A04A-925C-12C6D47F68FC}"/>
                </a:ext>
              </a:extLst>
            </p:cNvPr>
            <p:cNvSpPr txBox="1"/>
            <p:nvPr/>
          </p:nvSpPr>
          <p:spPr>
            <a:xfrm>
              <a:off x="8148683" y="3709499"/>
              <a:ext cx="27603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4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84C0D557-4346-BA41-BD7A-04A2638C245D}"/>
                </a:ext>
              </a:extLst>
            </p:cNvPr>
            <p:cNvSpPr txBox="1"/>
            <p:nvPr/>
          </p:nvSpPr>
          <p:spPr>
            <a:xfrm>
              <a:off x="8223799" y="3709499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A0FEA9C-2866-1E4C-86BE-07E34CF3EEEE}"/>
                </a:ext>
              </a:extLst>
            </p:cNvPr>
            <p:cNvSpPr txBox="1"/>
            <p:nvPr/>
          </p:nvSpPr>
          <p:spPr>
            <a:xfrm>
              <a:off x="8432826" y="3709499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5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105449B8-D92B-C041-9829-95C9E30DC66F}"/>
                </a:ext>
              </a:extLst>
            </p:cNvPr>
            <p:cNvSpPr txBox="1"/>
            <p:nvPr/>
          </p:nvSpPr>
          <p:spPr>
            <a:xfrm>
              <a:off x="8507942" y="3709499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FA24B52F-7CE4-B045-949F-ED0ACA36CA92}"/>
                </a:ext>
              </a:extLst>
            </p:cNvPr>
            <p:cNvSpPr txBox="1"/>
            <p:nvPr/>
          </p:nvSpPr>
          <p:spPr>
            <a:xfrm>
              <a:off x="8716968" y="3709499"/>
              <a:ext cx="27443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6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F3657DDF-3477-3D4D-BB13-50E4A82E31F6}"/>
                </a:ext>
              </a:extLst>
            </p:cNvPr>
            <p:cNvSpPr txBox="1"/>
            <p:nvPr/>
          </p:nvSpPr>
          <p:spPr>
            <a:xfrm>
              <a:off x="8792120" y="3709499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125A2E75-6785-6B4D-A1C5-FAC7FB1D2B46}"/>
                </a:ext>
              </a:extLst>
            </p:cNvPr>
            <p:cNvSpPr txBox="1"/>
            <p:nvPr/>
          </p:nvSpPr>
          <p:spPr>
            <a:xfrm>
              <a:off x="9001147" y="3709499"/>
              <a:ext cx="2600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7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9A3E1BB-6A64-7445-9FD5-A2DF69E4224F}"/>
                </a:ext>
              </a:extLst>
            </p:cNvPr>
            <p:cNvSpPr txBox="1"/>
            <p:nvPr/>
          </p:nvSpPr>
          <p:spPr>
            <a:xfrm>
              <a:off x="9076263" y="3709499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B37DE83B-414B-094A-803A-579094E18500}"/>
                </a:ext>
              </a:extLst>
            </p:cNvPr>
            <p:cNvSpPr txBox="1"/>
            <p:nvPr/>
          </p:nvSpPr>
          <p:spPr>
            <a:xfrm>
              <a:off x="9285289" y="3709499"/>
              <a:ext cx="27924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bg2"/>
                  </a:solidFill>
                  <a:latin typeface="Rubik-Light"/>
                  <a:cs typeface="Rubik-Light"/>
                  <a:sym typeface="Rubik-Light"/>
                  <a:rtl val="0"/>
                </a:rPr>
                <a:t>8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5270CA98-4E6D-0845-A8DB-6614819C0A79}"/>
                </a:ext>
              </a:extLst>
            </p:cNvPr>
            <p:cNvSpPr txBox="1"/>
            <p:nvPr/>
          </p:nvSpPr>
          <p:spPr>
            <a:xfrm>
              <a:off x="7542786" y="3999106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9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4BC85C1E-9EED-5845-AEC0-531C40CA3AD1}"/>
                </a:ext>
              </a:extLst>
            </p:cNvPr>
            <p:cNvSpPr txBox="1"/>
            <p:nvPr/>
          </p:nvSpPr>
          <p:spPr>
            <a:xfrm>
              <a:off x="7617938" y="3999106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334CCAD8-8391-5A4C-859A-FFA19957D1F1}"/>
                </a:ext>
              </a:extLst>
            </p:cNvPr>
            <p:cNvSpPr txBox="1"/>
            <p:nvPr/>
          </p:nvSpPr>
          <p:spPr>
            <a:xfrm>
              <a:off x="7826964" y="3999106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10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7E1577E0-9E72-CA42-B42A-FBB249B931A1}"/>
                </a:ext>
              </a:extLst>
            </p:cNvPr>
            <p:cNvSpPr txBox="1"/>
            <p:nvPr/>
          </p:nvSpPr>
          <p:spPr>
            <a:xfrm>
              <a:off x="7977197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10E2C56-535F-A44E-9B2F-7FEC415B00FC}"/>
                </a:ext>
              </a:extLst>
            </p:cNvPr>
            <p:cNvSpPr txBox="1"/>
            <p:nvPr/>
          </p:nvSpPr>
          <p:spPr>
            <a:xfrm>
              <a:off x="8111107" y="3999106"/>
              <a:ext cx="3097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11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E58A89A5-5378-5341-A99C-1D6EC7B75663}"/>
                </a:ext>
              </a:extLst>
            </p:cNvPr>
            <p:cNvSpPr txBox="1"/>
            <p:nvPr/>
          </p:nvSpPr>
          <p:spPr>
            <a:xfrm>
              <a:off x="8261340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526191E7-3127-9C49-8B06-A41F1516954E}"/>
                </a:ext>
              </a:extLst>
            </p:cNvPr>
            <p:cNvSpPr txBox="1"/>
            <p:nvPr/>
          </p:nvSpPr>
          <p:spPr>
            <a:xfrm>
              <a:off x="8395249" y="3999106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12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F10CB74D-2EA5-CD40-9831-A845372BE809}"/>
                </a:ext>
              </a:extLst>
            </p:cNvPr>
            <p:cNvSpPr txBox="1"/>
            <p:nvPr/>
          </p:nvSpPr>
          <p:spPr>
            <a:xfrm>
              <a:off x="8545518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B9552FAC-B708-9B47-8F16-FEA9A3490F0B}"/>
                </a:ext>
              </a:extLst>
            </p:cNvPr>
            <p:cNvSpPr txBox="1"/>
            <p:nvPr/>
          </p:nvSpPr>
          <p:spPr>
            <a:xfrm>
              <a:off x="8679428" y="3999106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13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C02A8A52-89BA-4842-917E-4EB49E40766B}"/>
                </a:ext>
              </a:extLst>
            </p:cNvPr>
            <p:cNvSpPr txBox="1"/>
            <p:nvPr/>
          </p:nvSpPr>
          <p:spPr>
            <a:xfrm>
              <a:off x="8829661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2FF90493-E413-DD4A-85DC-A3174DBDC193}"/>
                </a:ext>
              </a:extLst>
            </p:cNvPr>
            <p:cNvSpPr txBox="1"/>
            <p:nvPr/>
          </p:nvSpPr>
          <p:spPr>
            <a:xfrm>
              <a:off x="8963570" y="3999106"/>
              <a:ext cx="33855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14</a:t>
              </a: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8E617BB-421B-CB41-99E0-BEDB19908760}"/>
                </a:ext>
              </a:extLst>
            </p:cNvPr>
            <p:cNvSpPr txBox="1"/>
            <p:nvPr/>
          </p:nvSpPr>
          <p:spPr>
            <a:xfrm>
              <a:off x="9113804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5CC4901A-DC5F-594F-B649-F84ADC7B7A06}"/>
                </a:ext>
              </a:extLst>
            </p:cNvPr>
            <p:cNvSpPr txBox="1"/>
            <p:nvPr/>
          </p:nvSpPr>
          <p:spPr>
            <a:xfrm>
              <a:off x="9247713" y="3999106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15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42B5D4B9-D550-784E-81E1-72C1833D6336}"/>
                </a:ext>
              </a:extLst>
            </p:cNvPr>
            <p:cNvSpPr txBox="1"/>
            <p:nvPr/>
          </p:nvSpPr>
          <p:spPr>
            <a:xfrm>
              <a:off x="7542786" y="4288678"/>
              <a:ext cx="33695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16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22EA672C-B11F-B047-8748-E81BB359F29E}"/>
                </a:ext>
              </a:extLst>
            </p:cNvPr>
            <p:cNvSpPr txBox="1"/>
            <p:nvPr/>
          </p:nvSpPr>
          <p:spPr>
            <a:xfrm>
              <a:off x="7693055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437F3169-BF7C-F14B-AA54-C4B43325F68E}"/>
                </a:ext>
              </a:extLst>
            </p:cNvPr>
            <p:cNvSpPr txBox="1"/>
            <p:nvPr/>
          </p:nvSpPr>
          <p:spPr>
            <a:xfrm>
              <a:off x="7826964" y="4288678"/>
              <a:ext cx="32252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17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E498BD58-B1D8-7E4E-8829-CC72B6D6A730}"/>
                </a:ext>
              </a:extLst>
            </p:cNvPr>
            <p:cNvSpPr txBox="1"/>
            <p:nvPr/>
          </p:nvSpPr>
          <p:spPr>
            <a:xfrm>
              <a:off x="7977197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7E6289FA-BE92-3B45-8FA2-0342BCC797DE}"/>
                </a:ext>
              </a:extLst>
            </p:cNvPr>
            <p:cNvSpPr txBox="1"/>
            <p:nvPr/>
          </p:nvSpPr>
          <p:spPr>
            <a:xfrm>
              <a:off x="8111107" y="4288678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18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58B5BA1B-840B-554D-B72B-6479DD2E2EBA}"/>
                </a:ext>
              </a:extLst>
            </p:cNvPr>
            <p:cNvSpPr txBox="1"/>
            <p:nvPr/>
          </p:nvSpPr>
          <p:spPr>
            <a:xfrm>
              <a:off x="8261340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D414850E-F14B-CA4E-9B45-ADC3D8EFE556}"/>
                </a:ext>
              </a:extLst>
            </p:cNvPr>
            <p:cNvSpPr txBox="1"/>
            <p:nvPr/>
          </p:nvSpPr>
          <p:spPr>
            <a:xfrm>
              <a:off x="8395249" y="4288678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19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DE220B2F-7B81-4640-AD02-F2FD450F9E45}"/>
                </a:ext>
              </a:extLst>
            </p:cNvPr>
            <p:cNvSpPr txBox="1"/>
            <p:nvPr/>
          </p:nvSpPr>
          <p:spPr>
            <a:xfrm>
              <a:off x="8545518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E51A9D28-FD97-4E40-B3EE-DDECF1DEC732}"/>
                </a:ext>
              </a:extLst>
            </p:cNvPr>
            <p:cNvSpPr txBox="1"/>
            <p:nvPr/>
          </p:nvSpPr>
          <p:spPr>
            <a:xfrm>
              <a:off x="8679428" y="4288678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20</a:t>
              </a: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F2643E9D-A25D-314E-8894-351C5F8D90D3}"/>
                </a:ext>
              </a:extLst>
            </p:cNvPr>
            <p:cNvSpPr txBox="1"/>
            <p:nvPr/>
          </p:nvSpPr>
          <p:spPr>
            <a:xfrm>
              <a:off x="8829661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779E4340-A685-8647-9335-8E5FA76AFA0E}"/>
                </a:ext>
              </a:extLst>
            </p:cNvPr>
            <p:cNvSpPr txBox="1"/>
            <p:nvPr/>
          </p:nvSpPr>
          <p:spPr>
            <a:xfrm>
              <a:off x="8963570" y="4288678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21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0D739C6C-3BBA-3E41-99DC-D663E0F44459}"/>
                </a:ext>
              </a:extLst>
            </p:cNvPr>
            <p:cNvSpPr txBox="1"/>
            <p:nvPr/>
          </p:nvSpPr>
          <p:spPr>
            <a:xfrm>
              <a:off x="9113804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5FCCF659-4DBB-194F-8D18-06F6AB6A007B}"/>
                </a:ext>
              </a:extLst>
            </p:cNvPr>
            <p:cNvSpPr txBox="1"/>
            <p:nvPr/>
          </p:nvSpPr>
          <p:spPr>
            <a:xfrm>
              <a:off x="9247713" y="4288678"/>
              <a:ext cx="35779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22</a:t>
              </a: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DAF05F8E-A724-EC48-8F17-4A04EA27A36F}"/>
                </a:ext>
              </a:extLst>
            </p:cNvPr>
            <p:cNvSpPr txBox="1"/>
            <p:nvPr/>
          </p:nvSpPr>
          <p:spPr>
            <a:xfrm>
              <a:off x="7542786" y="4578250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23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30071F50-5F42-294D-A704-C0D0E4DCF3D8}"/>
                </a:ext>
              </a:extLst>
            </p:cNvPr>
            <p:cNvSpPr txBox="1"/>
            <p:nvPr/>
          </p:nvSpPr>
          <p:spPr>
            <a:xfrm>
              <a:off x="7693055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AF6E46A2-91E6-ED42-8AB3-076F1D59C82A}"/>
                </a:ext>
              </a:extLst>
            </p:cNvPr>
            <p:cNvSpPr txBox="1"/>
            <p:nvPr/>
          </p:nvSpPr>
          <p:spPr>
            <a:xfrm>
              <a:off x="7826964" y="4578250"/>
              <a:ext cx="3626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bg2"/>
                  </a:solidFill>
                  <a:latin typeface="Rubik-Light"/>
                  <a:cs typeface="Rubik-Light"/>
                  <a:sym typeface="Rubik-Light"/>
                  <a:rtl val="0"/>
                </a:rPr>
                <a:t>24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2C1EEBBE-BECA-A34D-9CDF-1B38DB0CD139}"/>
                </a:ext>
              </a:extLst>
            </p:cNvPr>
            <p:cNvSpPr txBox="1"/>
            <p:nvPr/>
          </p:nvSpPr>
          <p:spPr>
            <a:xfrm>
              <a:off x="8111107" y="4578250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25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C78EA273-D0FE-5D46-8AC9-37CA3EBF9248}"/>
                </a:ext>
              </a:extLst>
            </p:cNvPr>
            <p:cNvSpPr txBox="1"/>
            <p:nvPr/>
          </p:nvSpPr>
          <p:spPr>
            <a:xfrm>
              <a:off x="8395249" y="4578250"/>
              <a:ext cx="36099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26</a:t>
              </a: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C53D6EDF-61C8-2F45-B631-88E173C710E2}"/>
                </a:ext>
              </a:extLst>
            </p:cNvPr>
            <p:cNvSpPr txBox="1"/>
            <p:nvPr/>
          </p:nvSpPr>
          <p:spPr>
            <a:xfrm>
              <a:off x="8545518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2EA1E839-2C75-7248-8B87-98AF82B4C7EF}"/>
                </a:ext>
              </a:extLst>
            </p:cNvPr>
            <p:cNvSpPr txBox="1"/>
            <p:nvPr/>
          </p:nvSpPr>
          <p:spPr>
            <a:xfrm>
              <a:off x="8679428" y="4578250"/>
              <a:ext cx="34657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27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25DFB3C1-99E8-0F4F-BFC4-FC44CA39B8EC}"/>
                </a:ext>
              </a:extLst>
            </p:cNvPr>
            <p:cNvSpPr txBox="1"/>
            <p:nvPr/>
          </p:nvSpPr>
          <p:spPr>
            <a:xfrm>
              <a:off x="8829661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9E0CC585-5257-4446-A7DB-95885CE7A8A2}"/>
                </a:ext>
              </a:extLst>
            </p:cNvPr>
            <p:cNvSpPr txBox="1"/>
            <p:nvPr/>
          </p:nvSpPr>
          <p:spPr>
            <a:xfrm>
              <a:off x="8963570" y="4578250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28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361FC820-D887-054C-A003-067E477CA414}"/>
                </a:ext>
              </a:extLst>
            </p:cNvPr>
            <p:cNvSpPr txBox="1"/>
            <p:nvPr/>
          </p:nvSpPr>
          <p:spPr>
            <a:xfrm>
              <a:off x="9113804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148DCD76-8116-944C-A564-43EC9221551F}"/>
                </a:ext>
              </a:extLst>
            </p:cNvPr>
            <p:cNvSpPr txBox="1"/>
            <p:nvPr/>
          </p:nvSpPr>
          <p:spPr>
            <a:xfrm>
              <a:off x="9247713" y="4578250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29</a:t>
              </a: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10EA5CAE-ABA4-4D44-84EF-3A3A68FB3618}"/>
                </a:ext>
              </a:extLst>
            </p:cNvPr>
            <p:cNvSpPr txBox="1"/>
            <p:nvPr/>
          </p:nvSpPr>
          <p:spPr>
            <a:xfrm>
              <a:off x="7540321" y="4867858"/>
              <a:ext cx="3674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30</a:t>
              </a: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FD0BD2D2-6ED9-534C-B327-998C5D68EE94}"/>
                </a:ext>
              </a:extLst>
            </p:cNvPr>
            <p:cNvSpPr txBox="1"/>
            <p:nvPr/>
          </p:nvSpPr>
          <p:spPr>
            <a:xfrm>
              <a:off x="7690554" y="486785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342D9E77-89CA-5F45-B9B9-BF278B7DAD70}"/>
                </a:ext>
              </a:extLst>
            </p:cNvPr>
            <p:cNvSpPr txBox="1"/>
            <p:nvPr/>
          </p:nvSpPr>
          <p:spPr>
            <a:xfrm>
              <a:off x="7824464" y="4867858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31</a:t>
              </a: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2FE267F2-03C3-F443-81D5-B20EF2E7C853}"/>
                </a:ext>
              </a:extLst>
            </p:cNvPr>
            <p:cNvSpPr txBox="1"/>
            <p:nvPr/>
          </p:nvSpPr>
          <p:spPr>
            <a:xfrm>
              <a:off x="7592392" y="3133773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DA1433E2-2E69-FE43-BBF2-716E3CAE312F}"/>
                </a:ext>
              </a:extLst>
            </p:cNvPr>
            <p:cNvSpPr txBox="1"/>
            <p:nvPr/>
          </p:nvSpPr>
          <p:spPr>
            <a:xfrm>
              <a:off x="7643470" y="3133773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58323168-0AC0-8646-872C-CDFCEE17514E}"/>
                </a:ext>
              </a:extLst>
            </p:cNvPr>
            <p:cNvSpPr txBox="1"/>
            <p:nvPr/>
          </p:nvSpPr>
          <p:spPr>
            <a:xfrm>
              <a:off x="7876535" y="3133773"/>
              <a:ext cx="27122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M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A6369D03-D5A8-1246-8925-4E99BB45F610}"/>
                </a:ext>
              </a:extLst>
            </p:cNvPr>
            <p:cNvSpPr txBox="1"/>
            <p:nvPr/>
          </p:nvSpPr>
          <p:spPr>
            <a:xfrm>
              <a:off x="7959831" y="3133773"/>
              <a:ext cx="39382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406" baseline="0" dirty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B81AFB4D-3401-7245-8F92-E82AE83D75A3}"/>
                </a:ext>
              </a:extLst>
            </p:cNvPr>
            <p:cNvSpPr txBox="1"/>
            <p:nvPr/>
          </p:nvSpPr>
          <p:spPr>
            <a:xfrm>
              <a:off x="8160713" y="3133773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F3561A89-5FC9-D846-949D-81300260CC21}"/>
                </a:ext>
              </a:extLst>
            </p:cNvPr>
            <p:cNvSpPr txBox="1"/>
            <p:nvPr/>
          </p:nvSpPr>
          <p:spPr>
            <a:xfrm>
              <a:off x="8212184" y="3133773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993D3F5D-8B1D-404C-B4F8-AC3263316859}"/>
                </a:ext>
              </a:extLst>
            </p:cNvPr>
            <p:cNvSpPr txBox="1"/>
            <p:nvPr/>
          </p:nvSpPr>
          <p:spPr>
            <a:xfrm>
              <a:off x="8444856" y="3133773"/>
              <a:ext cx="284052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W</a:t>
              </a: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7F5C99B7-B3DE-7C43-A851-EC473E56013D}"/>
                </a:ext>
              </a:extLst>
            </p:cNvPr>
            <p:cNvSpPr txBox="1"/>
            <p:nvPr/>
          </p:nvSpPr>
          <p:spPr>
            <a:xfrm>
              <a:off x="8532474" y="3133773"/>
              <a:ext cx="386644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35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FF9E16E8-E297-5342-A7AC-F80E347BA5B4}"/>
                </a:ext>
              </a:extLst>
            </p:cNvPr>
            <p:cNvSpPr txBox="1"/>
            <p:nvPr/>
          </p:nvSpPr>
          <p:spPr>
            <a:xfrm>
              <a:off x="8728998" y="3133773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2B35EB3F-E962-004F-92B5-129408B9AE94}"/>
                </a:ext>
              </a:extLst>
            </p:cNvPr>
            <p:cNvSpPr txBox="1"/>
            <p:nvPr/>
          </p:nvSpPr>
          <p:spPr>
            <a:xfrm>
              <a:off x="8780505" y="3133773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EC07A444-871D-2241-9ABC-CA88AFBB3287}"/>
                </a:ext>
              </a:extLst>
            </p:cNvPr>
            <p:cNvSpPr txBox="1"/>
            <p:nvPr/>
          </p:nvSpPr>
          <p:spPr>
            <a:xfrm>
              <a:off x="9013177" y="3133773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F</a:t>
              </a: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245A153F-955C-B540-8EDC-72BC6090C83E}"/>
                </a:ext>
              </a:extLst>
            </p:cNvPr>
            <p:cNvSpPr txBox="1"/>
            <p:nvPr/>
          </p:nvSpPr>
          <p:spPr>
            <a:xfrm>
              <a:off x="9063612" y="3133773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A8FFBF55-CB78-1443-9224-F0C468E48D4A}"/>
                </a:ext>
              </a:extLst>
            </p:cNvPr>
            <p:cNvSpPr txBox="1"/>
            <p:nvPr/>
          </p:nvSpPr>
          <p:spPr>
            <a:xfrm>
              <a:off x="9297319" y="3133773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F1144CFD-0EAE-FC43-B9B8-AF94F1405C03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3AB0BC04-1AAD-294D-A355-97CC117750B7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BBD68FD-13FB-E241-A868-FF771AB41498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EDABE8EC-081C-4C4A-9CF1-6358785D4689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C76C9565-6E0F-0040-96E0-C1208B57F2A3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E6BAF855-C4DD-4049-99A1-225CF88A4C6F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A1249A78-55D9-5740-AF14-6D304348BB4D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0" name="Graphic 511">
            <a:extLst>
              <a:ext uri="{FF2B5EF4-FFF2-40B4-BE49-F238E27FC236}">
                <a16:creationId xmlns:a16="http://schemas.microsoft.com/office/drawing/2014/main" id="{FCAE0876-7E38-0E4E-8682-887C6F0A1C41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6AA6FDC-8923-7641-A747-ECD5FABBF775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9561BD0-E8A4-B341-B121-6EE26E4666E3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4D788711-6A8D-D243-9F16-8F98B1B39E12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6BFCA38A-A193-C74E-98E0-205BEBC4F601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1">
            <a:extLst>
              <a:ext uri="{FF2B5EF4-FFF2-40B4-BE49-F238E27FC236}">
                <a16:creationId xmlns:a16="http://schemas.microsoft.com/office/drawing/2014/main" id="{D97D0E2B-CD96-BD48-99A3-53B8A2F44AEB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B50F3CC7-21A7-A448-B656-84B9BB49EFC5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4F05C62-26AB-2449-BD09-C6C2534203A2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" name="Graphic 1">
            <a:extLst>
              <a:ext uri="{FF2B5EF4-FFF2-40B4-BE49-F238E27FC236}">
                <a16:creationId xmlns:a16="http://schemas.microsoft.com/office/drawing/2014/main" id="{30A74B8F-765E-7849-9063-F3970F8E8AE0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2DB64286-82EE-284E-BD48-B56A906E1142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C89324B-C6F8-844F-AB69-960EF982C832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4FC2B88-37A0-B149-9EC9-4C5056F1065F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0A277F8-E189-1444-A2FF-90A548F360CA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9E0C4C83-114F-C84F-ACBE-7F8459517A30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FCF8DBF-2C0F-8745-A2FE-8FA4D52FE065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1724174F-68A6-6C46-83E8-C3349ADF22A9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D440CAB-CC40-0540-B142-1861734DDB2A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C85131F-1E1F-6C4E-AD87-D76A651CD328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2FE0FD28-B075-D24F-A8AB-CC1E6EE32B9C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64078F36-CD0D-E74B-A429-E6C7CED88A43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3EF3DA86-4FB8-6242-882B-EE16DF7510F4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1" name="Freeform 30">
            <a:extLst>
              <a:ext uri="{FF2B5EF4-FFF2-40B4-BE49-F238E27FC236}">
                <a16:creationId xmlns:a16="http://schemas.microsoft.com/office/drawing/2014/main" id="{103827E7-ED71-6648-B698-8CC0FDF5E792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38B7CD84-18D6-F546-85DE-773ECA9FE98D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566AE407-2EC6-9348-AE92-54EECA8331A7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310610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094BF031-914F-6441-9377-B9E8212BD5DD}"/>
              </a:ext>
            </a:extLst>
          </p:cNvPr>
          <p:cNvSpPr txBox="1"/>
          <p:nvPr/>
        </p:nvSpPr>
        <p:spPr>
          <a:xfrm>
            <a:off x="772160" y="431329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8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6B96952-2E7E-F841-A74F-02562A85E3A1}"/>
              </a:ext>
            </a:extLst>
          </p:cNvPr>
          <p:cNvSpPr txBox="1"/>
          <p:nvPr/>
        </p:nvSpPr>
        <p:spPr>
          <a:xfrm>
            <a:off x="4448401" y="2016264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October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770B3AF-B19C-2442-BECA-115F3C919C33}"/>
              </a:ext>
            </a:extLst>
          </p:cNvPr>
          <p:cNvSpPr txBox="1"/>
          <p:nvPr/>
        </p:nvSpPr>
        <p:spPr>
          <a:xfrm>
            <a:off x="4448401" y="2639096"/>
            <a:ext cx="18476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The Prophet Muhammad's Birthday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5BE4219-7AFB-074A-BB14-2C4A681FD649}"/>
              </a:ext>
            </a:extLst>
          </p:cNvPr>
          <p:cNvSpPr txBox="1"/>
          <p:nvPr/>
        </p:nvSpPr>
        <p:spPr>
          <a:xfrm>
            <a:off x="772160" y="2843337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24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E60636D-D0B3-BD4E-BCAB-32B09A224EF5}"/>
              </a:ext>
            </a:extLst>
          </p:cNvPr>
          <p:cNvSpPr txBox="1"/>
          <p:nvPr/>
        </p:nvSpPr>
        <p:spPr>
          <a:xfrm>
            <a:off x="4448401" y="4428272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October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AFA8F6B-B6EC-AB42-AAEA-AD530B36571E}"/>
              </a:ext>
            </a:extLst>
          </p:cNvPr>
          <p:cNvSpPr txBox="1"/>
          <p:nvPr/>
        </p:nvSpPr>
        <p:spPr>
          <a:xfrm>
            <a:off x="4448401" y="5103986"/>
            <a:ext cx="18476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Diwali / Deepavali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6ED0AAB-7CED-3649-B9C9-A54F8D24B8BF}"/>
              </a:ext>
            </a:extLst>
          </p:cNvPr>
          <p:cNvGrpSpPr/>
          <p:nvPr/>
        </p:nvGrpSpPr>
        <p:grpSpPr>
          <a:xfrm>
            <a:off x="7270377" y="1471701"/>
            <a:ext cx="4202486" cy="1444394"/>
            <a:chOff x="7270377" y="1781678"/>
            <a:chExt cx="4202486" cy="1444394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4E4879A-B4A2-4F4F-8900-983587FE507F}"/>
                </a:ext>
              </a:extLst>
            </p:cNvPr>
            <p:cNvSpPr/>
            <p:nvPr/>
          </p:nvSpPr>
          <p:spPr>
            <a:xfrm>
              <a:off x="7270377" y="2333007"/>
              <a:ext cx="4202486" cy="8930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Uspendisse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eu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risus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leo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. Aenean a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nibh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pretium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augue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cursus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feugiat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ac ac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orci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. Aenean id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finibus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nibh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.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Praesent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interdum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mollis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nisl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Rubik" pitchFamily="2" charset="-79"/>
                <a:cs typeface="Rubik" pitchFamily="2" charset="-79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5FD7AEAC-3D01-9E4D-842E-5077BA1EACF6}"/>
                </a:ext>
              </a:extLst>
            </p:cNvPr>
            <p:cNvSpPr/>
            <p:nvPr/>
          </p:nvSpPr>
          <p:spPr>
            <a:xfrm>
              <a:off x="7270377" y="1781678"/>
              <a:ext cx="1671917" cy="42126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ID" sz="1600" b="1" i="0" spc="3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Definition</a:t>
              </a:r>
              <a:endParaRPr lang="en-US" sz="1600" b="1" spc="3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endParaRP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277794DF-563C-4E4F-994E-4F2785816558}"/>
              </a:ext>
            </a:extLst>
          </p:cNvPr>
          <p:cNvSpPr/>
          <p:nvPr/>
        </p:nvSpPr>
        <p:spPr>
          <a:xfrm>
            <a:off x="7270377" y="4068375"/>
            <a:ext cx="1671917" cy="4212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600" b="1" i="0" spc="3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Definition</a:t>
            </a:r>
            <a:endParaRPr lang="en-US" sz="1600" b="1" spc="300" dirty="0">
              <a:solidFill>
                <a:schemeClr val="tx1">
                  <a:lumMod val="75000"/>
                  <a:lumOff val="25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94CB6A2-2EB2-3C48-B742-1A54D6D50145}"/>
              </a:ext>
            </a:extLst>
          </p:cNvPr>
          <p:cNvSpPr/>
          <p:nvPr/>
        </p:nvSpPr>
        <p:spPr>
          <a:xfrm>
            <a:off x="7270377" y="4619704"/>
            <a:ext cx="4202486" cy="8930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Uspendisse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eu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risus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leo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a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pretium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cursus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feugiat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ac ac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orci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id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finibus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Praesent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mollis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nisl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99EC3CC7-6DD2-9B45-BAB6-0654D4C6936A}"/>
              </a:ext>
            </a:extLst>
          </p:cNvPr>
          <p:cNvSpPr/>
          <p:nvPr/>
        </p:nvSpPr>
        <p:spPr>
          <a:xfrm>
            <a:off x="615831" y="-214401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30C19E75-6C95-F842-891D-44466936AD9E}"/>
              </a:ext>
            </a:extLst>
          </p:cNvPr>
          <p:cNvSpPr/>
          <p:nvPr/>
        </p:nvSpPr>
        <p:spPr>
          <a:xfrm>
            <a:off x="5243001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B503033A-89F2-8B40-8938-F724F461CE3D}"/>
              </a:ext>
            </a:extLst>
          </p:cNvPr>
          <p:cNvSpPr/>
          <p:nvPr/>
        </p:nvSpPr>
        <p:spPr>
          <a:xfrm>
            <a:off x="4887623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29100C1-A5D9-C54E-BFEB-EF9B1747FF2B}"/>
              </a:ext>
            </a:extLst>
          </p:cNvPr>
          <p:cNvSpPr/>
          <p:nvPr/>
        </p:nvSpPr>
        <p:spPr>
          <a:xfrm>
            <a:off x="2966814" y="5653361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Rubik" pitchFamily="2" charset="-79"/>
              <a:cs typeface="Rubik" pitchFamily="2" charset="-79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71C5AAA5-08C4-5C42-B328-87EC6671AB4B}"/>
              </a:ext>
            </a:extLst>
          </p:cNvPr>
          <p:cNvSpPr/>
          <p:nvPr/>
        </p:nvSpPr>
        <p:spPr>
          <a:xfrm>
            <a:off x="4818855" y="3328831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EDAFCF11-0114-A740-AE66-77472A504CBE}"/>
              </a:ext>
            </a:extLst>
          </p:cNvPr>
          <p:cNvSpPr/>
          <p:nvPr/>
        </p:nvSpPr>
        <p:spPr>
          <a:xfrm>
            <a:off x="1046462" y="28657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28" name="Graphic 1">
            <a:extLst>
              <a:ext uri="{FF2B5EF4-FFF2-40B4-BE49-F238E27FC236}">
                <a16:creationId xmlns:a16="http://schemas.microsoft.com/office/drawing/2014/main" id="{B0E9046C-3155-2346-AB63-DF37990C9322}"/>
              </a:ext>
            </a:extLst>
          </p:cNvPr>
          <p:cNvGrpSpPr/>
          <p:nvPr/>
        </p:nvGrpSpPr>
        <p:grpSpPr>
          <a:xfrm>
            <a:off x="10172556" y="-56149"/>
            <a:ext cx="1178768" cy="1241757"/>
            <a:chOff x="9148428" y="-56149"/>
            <a:chExt cx="1178768" cy="1241757"/>
          </a:xfrm>
          <a:solidFill>
            <a:schemeClr val="accent2"/>
          </a:solidFill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E8D0B360-C491-D043-91BE-CA6BC543E2CF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C222C5F3-63EE-6546-9541-67B74988C737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51171C70-D380-0B4D-B191-A03ED1140B13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47B00DF1-3A3B-E047-B431-43B48F6C0698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3" name="Graphic 1">
              <a:extLst>
                <a:ext uri="{FF2B5EF4-FFF2-40B4-BE49-F238E27FC236}">
                  <a16:creationId xmlns:a16="http://schemas.microsoft.com/office/drawing/2014/main" id="{785CC332-D4AD-F445-BDDD-4E7A0BC712B1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146968A7-ED72-9244-871E-3DE2C4413989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BBA570EA-5035-6843-AEA8-209C2119E812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E707929C-D5CF-D84A-BD4E-06D704486830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6DF8537A-422F-3A48-9502-6EF857933C8E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6C1FDEFF-3C7D-584A-8467-664B14FC9A64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A094A44E-515F-AF48-9E5B-3C2C08A97DD6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2E29E500-7589-E14C-A2C9-A24643B984CE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7A0584B4-9D02-084C-8D36-59C6BFBAA270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6594297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Rectangle 126">
            <a:extLst>
              <a:ext uri="{FF2B5EF4-FFF2-40B4-BE49-F238E27FC236}">
                <a16:creationId xmlns:a16="http://schemas.microsoft.com/office/drawing/2014/main" id="{87803B0E-79EE-7640-A651-5CBD10EC1A74}"/>
              </a:ext>
            </a:extLst>
          </p:cNvPr>
          <p:cNvSpPr/>
          <p:nvPr/>
        </p:nvSpPr>
        <p:spPr>
          <a:xfrm>
            <a:off x="6523211" y="-2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C24C4449-8490-1042-80C3-D52E68A7B996}"/>
              </a:ext>
            </a:extLst>
          </p:cNvPr>
          <p:cNvSpPr/>
          <p:nvPr/>
        </p:nvSpPr>
        <p:spPr>
          <a:xfrm>
            <a:off x="6876242" y="761257"/>
            <a:ext cx="668573" cy="634023"/>
          </a:xfrm>
          <a:custGeom>
            <a:avLst/>
            <a:gdLst>
              <a:gd name="connsiteX0" fmla="*/ 667962 w 668573"/>
              <a:gd name="connsiteY0" fmla="*/ 279658 h 634023"/>
              <a:gd name="connsiteX1" fmla="*/ 664568 w 668573"/>
              <a:gd name="connsiteY1" fmla="*/ 276372 h 634023"/>
              <a:gd name="connsiteX2" fmla="*/ 633315 w 668573"/>
              <a:gd name="connsiteY2" fmla="*/ 278372 h 634023"/>
              <a:gd name="connsiteX3" fmla="*/ 623849 w 668573"/>
              <a:gd name="connsiteY3" fmla="*/ 281122 h 634023"/>
              <a:gd name="connsiteX4" fmla="*/ 639672 w 668573"/>
              <a:gd name="connsiteY4" fmla="*/ 186468 h 634023"/>
              <a:gd name="connsiteX5" fmla="*/ 650924 w 668573"/>
              <a:gd name="connsiteY5" fmla="*/ 140605 h 634023"/>
              <a:gd name="connsiteX6" fmla="*/ 648709 w 668573"/>
              <a:gd name="connsiteY6" fmla="*/ 133854 h 634023"/>
              <a:gd name="connsiteX7" fmla="*/ 642816 w 668573"/>
              <a:gd name="connsiteY7" fmla="*/ 132675 h 634023"/>
              <a:gd name="connsiteX8" fmla="*/ 616920 w 668573"/>
              <a:gd name="connsiteY8" fmla="*/ 146034 h 634023"/>
              <a:gd name="connsiteX9" fmla="*/ 610383 w 668573"/>
              <a:gd name="connsiteY9" fmla="*/ 150999 h 634023"/>
              <a:gd name="connsiteX10" fmla="*/ 588702 w 668573"/>
              <a:gd name="connsiteY10" fmla="*/ 161643 h 634023"/>
              <a:gd name="connsiteX11" fmla="*/ 587773 w 668573"/>
              <a:gd name="connsiteY11" fmla="*/ 161429 h 634023"/>
              <a:gd name="connsiteX12" fmla="*/ 586880 w 668573"/>
              <a:gd name="connsiteY12" fmla="*/ 161714 h 634023"/>
              <a:gd name="connsiteX13" fmla="*/ 585951 w 668573"/>
              <a:gd name="connsiteY13" fmla="*/ 161929 h 634023"/>
              <a:gd name="connsiteX14" fmla="*/ 585344 w 668573"/>
              <a:gd name="connsiteY14" fmla="*/ 159536 h 634023"/>
              <a:gd name="connsiteX15" fmla="*/ 585130 w 668573"/>
              <a:gd name="connsiteY15" fmla="*/ 158571 h 634023"/>
              <a:gd name="connsiteX16" fmla="*/ 581129 w 668573"/>
              <a:gd name="connsiteY16" fmla="*/ 148606 h 634023"/>
              <a:gd name="connsiteX17" fmla="*/ 579594 w 668573"/>
              <a:gd name="connsiteY17" fmla="*/ 144748 h 634023"/>
              <a:gd name="connsiteX18" fmla="*/ 574986 w 668573"/>
              <a:gd name="connsiteY18" fmla="*/ 133425 h 634023"/>
              <a:gd name="connsiteX19" fmla="*/ 558948 w 668573"/>
              <a:gd name="connsiteY19" fmla="*/ 104993 h 634023"/>
              <a:gd name="connsiteX20" fmla="*/ 554662 w 668573"/>
              <a:gd name="connsiteY20" fmla="*/ 102421 h 634023"/>
              <a:gd name="connsiteX21" fmla="*/ 550340 w 668573"/>
              <a:gd name="connsiteY21" fmla="*/ 103636 h 634023"/>
              <a:gd name="connsiteX22" fmla="*/ 512835 w 668573"/>
              <a:gd name="connsiteY22" fmla="*/ 149284 h 634023"/>
              <a:gd name="connsiteX23" fmla="*/ 491261 w 668573"/>
              <a:gd name="connsiteY23" fmla="*/ 179110 h 634023"/>
              <a:gd name="connsiteX24" fmla="*/ 473223 w 668573"/>
              <a:gd name="connsiteY24" fmla="*/ 195076 h 634023"/>
              <a:gd name="connsiteX25" fmla="*/ 467187 w 668573"/>
              <a:gd name="connsiteY25" fmla="*/ 192611 h 634023"/>
              <a:gd name="connsiteX26" fmla="*/ 463972 w 668573"/>
              <a:gd name="connsiteY26" fmla="*/ 188754 h 634023"/>
              <a:gd name="connsiteX27" fmla="*/ 435826 w 668573"/>
              <a:gd name="connsiteY27" fmla="*/ 165894 h 634023"/>
              <a:gd name="connsiteX28" fmla="*/ 418716 w 668573"/>
              <a:gd name="connsiteY28" fmla="*/ 153321 h 634023"/>
              <a:gd name="connsiteX29" fmla="*/ 413573 w 668573"/>
              <a:gd name="connsiteY29" fmla="*/ 151963 h 634023"/>
              <a:gd name="connsiteX30" fmla="*/ 409858 w 668573"/>
              <a:gd name="connsiteY30" fmla="*/ 154678 h 634023"/>
              <a:gd name="connsiteX31" fmla="*/ 398107 w 668573"/>
              <a:gd name="connsiteY31" fmla="*/ 186753 h 634023"/>
              <a:gd name="connsiteX32" fmla="*/ 382926 w 668573"/>
              <a:gd name="connsiteY32" fmla="*/ 224830 h 634023"/>
              <a:gd name="connsiteX33" fmla="*/ 385248 w 668573"/>
              <a:gd name="connsiteY33" fmla="*/ 207399 h 634023"/>
              <a:gd name="connsiteX34" fmla="*/ 388427 w 668573"/>
              <a:gd name="connsiteY34" fmla="*/ 182789 h 634023"/>
              <a:gd name="connsiteX35" fmla="*/ 388927 w 668573"/>
              <a:gd name="connsiteY35" fmla="*/ 178395 h 634023"/>
              <a:gd name="connsiteX36" fmla="*/ 388212 w 668573"/>
              <a:gd name="connsiteY36" fmla="*/ 128925 h 634023"/>
              <a:gd name="connsiteX37" fmla="*/ 384605 w 668573"/>
              <a:gd name="connsiteY37" fmla="*/ 124281 h 634023"/>
              <a:gd name="connsiteX38" fmla="*/ 379926 w 668573"/>
              <a:gd name="connsiteY38" fmla="*/ 124067 h 634023"/>
              <a:gd name="connsiteX39" fmla="*/ 357923 w 668573"/>
              <a:gd name="connsiteY39" fmla="*/ 132997 h 634023"/>
              <a:gd name="connsiteX40" fmla="*/ 333813 w 668573"/>
              <a:gd name="connsiteY40" fmla="*/ 142748 h 634023"/>
              <a:gd name="connsiteX41" fmla="*/ 336599 w 668573"/>
              <a:gd name="connsiteY41" fmla="*/ 128282 h 634023"/>
              <a:gd name="connsiteX42" fmla="*/ 345600 w 668573"/>
              <a:gd name="connsiteY42" fmla="*/ 46343 h 634023"/>
              <a:gd name="connsiteX43" fmla="*/ 342064 w 668573"/>
              <a:gd name="connsiteY43" fmla="*/ 41057 h 634023"/>
              <a:gd name="connsiteX44" fmla="*/ 336706 w 668573"/>
              <a:gd name="connsiteY44" fmla="*/ 40985 h 634023"/>
              <a:gd name="connsiteX45" fmla="*/ 314382 w 668573"/>
              <a:gd name="connsiteY45" fmla="*/ 58487 h 634023"/>
              <a:gd name="connsiteX46" fmla="*/ 304309 w 668573"/>
              <a:gd name="connsiteY46" fmla="*/ 67238 h 634023"/>
              <a:gd name="connsiteX47" fmla="*/ 303380 w 668573"/>
              <a:gd name="connsiteY47" fmla="*/ 67989 h 634023"/>
              <a:gd name="connsiteX48" fmla="*/ 284771 w 668573"/>
              <a:gd name="connsiteY48" fmla="*/ 78883 h 634023"/>
              <a:gd name="connsiteX49" fmla="*/ 275413 w 668573"/>
              <a:gd name="connsiteY49" fmla="*/ 68417 h 634023"/>
              <a:gd name="connsiteX50" fmla="*/ 271698 w 668573"/>
              <a:gd name="connsiteY50" fmla="*/ 62881 h 634023"/>
              <a:gd name="connsiteX51" fmla="*/ 206333 w 668573"/>
              <a:gd name="connsiteY51" fmla="*/ 730 h 634023"/>
              <a:gd name="connsiteX52" fmla="*/ 200082 w 668573"/>
              <a:gd name="connsiteY52" fmla="*/ 1266 h 634023"/>
              <a:gd name="connsiteX53" fmla="*/ 198224 w 668573"/>
              <a:gd name="connsiteY53" fmla="*/ 8517 h 634023"/>
              <a:gd name="connsiteX54" fmla="*/ 202654 w 668573"/>
              <a:gd name="connsiteY54" fmla="*/ 63988 h 634023"/>
              <a:gd name="connsiteX55" fmla="*/ 203761 w 668573"/>
              <a:gd name="connsiteY55" fmla="*/ 107065 h 634023"/>
              <a:gd name="connsiteX56" fmla="*/ 148647 w 668573"/>
              <a:gd name="connsiteY56" fmla="*/ 122960 h 634023"/>
              <a:gd name="connsiteX57" fmla="*/ 145182 w 668573"/>
              <a:gd name="connsiteY57" fmla="*/ 128139 h 634023"/>
              <a:gd name="connsiteX58" fmla="*/ 147790 w 668573"/>
              <a:gd name="connsiteY58" fmla="*/ 133925 h 634023"/>
              <a:gd name="connsiteX59" fmla="*/ 165649 w 668573"/>
              <a:gd name="connsiteY59" fmla="*/ 145141 h 634023"/>
              <a:gd name="connsiteX60" fmla="*/ 195831 w 668573"/>
              <a:gd name="connsiteY60" fmla="*/ 165929 h 634023"/>
              <a:gd name="connsiteX61" fmla="*/ 203618 w 668573"/>
              <a:gd name="connsiteY61" fmla="*/ 179717 h 634023"/>
              <a:gd name="connsiteX62" fmla="*/ 179615 w 668573"/>
              <a:gd name="connsiteY62" fmla="*/ 201041 h 634023"/>
              <a:gd name="connsiteX63" fmla="*/ 170150 w 668573"/>
              <a:gd name="connsiteY63" fmla="*/ 206649 h 634023"/>
              <a:gd name="connsiteX64" fmla="*/ 167756 w 668573"/>
              <a:gd name="connsiteY64" fmla="*/ 211149 h 634023"/>
              <a:gd name="connsiteX65" fmla="*/ 170185 w 668573"/>
              <a:gd name="connsiteY65" fmla="*/ 216793 h 634023"/>
              <a:gd name="connsiteX66" fmla="*/ 173686 w 668573"/>
              <a:gd name="connsiteY66" fmla="*/ 219722 h 634023"/>
              <a:gd name="connsiteX67" fmla="*/ 257375 w 668573"/>
              <a:gd name="connsiteY67" fmla="*/ 300732 h 634023"/>
              <a:gd name="connsiteX68" fmla="*/ 210226 w 668573"/>
              <a:gd name="connsiteY68" fmla="*/ 278158 h 634023"/>
              <a:gd name="connsiteX69" fmla="*/ 167899 w 668573"/>
              <a:gd name="connsiteY69" fmla="*/ 257084 h 634023"/>
              <a:gd name="connsiteX70" fmla="*/ 162899 w 668573"/>
              <a:gd name="connsiteY70" fmla="*/ 257262 h 634023"/>
              <a:gd name="connsiteX71" fmla="*/ 160077 w 668573"/>
              <a:gd name="connsiteY71" fmla="*/ 260691 h 634023"/>
              <a:gd name="connsiteX72" fmla="*/ 154112 w 668573"/>
              <a:gd name="connsiteY72" fmla="*/ 285551 h 634023"/>
              <a:gd name="connsiteX73" fmla="*/ 152469 w 668573"/>
              <a:gd name="connsiteY73" fmla="*/ 294195 h 634023"/>
              <a:gd name="connsiteX74" fmla="*/ 151326 w 668573"/>
              <a:gd name="connsiteY74" fmla="*/ 300303 h 634023"/>
              <a:gd name="connsiteX75" fmla="*/ 150719 w 668573"/>
              <a:gd name="connsiteY75" fmla="*/ 304947 h 634023"/>
              <a:gd name="connsiteX76" fmla="*/ 149826 w 668573"/>
              <a:gd name="connsiteY76" fmla="*/ 312376 h 634023"/>
              <a:gd name="connsiteX77" fmla="*/ 131180 w 668573"/>
              <a:gd name="connsiteY77" fmla="*/ 302482 h 634023"/>
              <a:gd name="connsiteX78" fmla="*/ 124287 w 668573"/>
              <a:gd name="connsiteY78" fmla="*/ 298625 h 634023"/>
              <a:gd name="connsiteX79" fmla="*/ 119786 w 668573"/>
              <a:gd name="connsiteY79" fmla="*/ 296338 h 634023"/>
              <a:gd name="connsiteX80" fmla="*/ 72102 w 668573"/>
              <a:gd name="connsiteY80" fmla="*/ 293767 h 634023"/>
              <a:gd name="connsiteX81" fmla="*/ 68208 w 668573"/>
              <a:gd name="connsiteY81" fmla="*/ 322270 h 634023"/>
              <a:gd name="connsiteX82" fmla="*/ 69173 w 668573"/>
              <a:gd name="connsiteY82" fmla="*/ 331807 h 634023"/>
              <a:gd name="connsiteX83" fmla="*/ 67565 w 668573"/>
              <a:gd name="connsiteY83" fmla="*/ 368955 h 634023"/>
              <a:gd name="connsiteX84" fmla="*/ 25881 w 668573"/>
              <a:gd name="connsiteY84" fmla="*/ 395422 h 634023"/>
              <a:gd name="connsiteX85" fmla="*/ 3414 w 668573"/>
              <a:gd name="connsiteY85" fmla="*/ 403102 h 634023"/>
              <a:gd name="connsiteX86" fmla="*/ 21 w 668573"/>
              <a:gd name="connsiteY86" fmla="*/ 408317 h 634023"/>
              <a:gd name="connsiteX87" fmla="*/ 2593 w 668573"/>
              <a:gd name="connsiteY87" fmla="*/ 413996 h 634023"/>
              <a:gd name="connsiteX88" fmla="*/ 56778 w 668573"/>
              <a:gd name="connsiteY88" fmla="*/ 437892 h 634023"/>
              <a:gd name="connsiteX89" fmla="*/ 68065 w 668573"/>
              <a:gd name="connsiteY89" fmla="*/ 441464 h 634023"/>
              <a:gd name="connsiteX90" fmla="*/ 76388 w 668573"/>
              <a:gd name="connsiteY90" fmla="*/ 450465 h 634023"/>
              <a:gd name="connsiteX91" fmla="*/ 76852 w 668573"/>
              <a:gd name="connsiteY91" fmla="*/ 460430 h 634023"/>
              <a:gd name="connsiteX92" fmla="*/ 77102 w 668573"/>
              <a:gd name="connsiteY92" fmla="*/ 467824 h 634023"/>
              <a:gd name="connsiteX93" fmla="*/ 84139 w 668573"/>
              <a:gd name="connsiteY93" fmla="*/ 517366 h 634023"/>
              <a:gd name="connsiteX94" fmla="*/ 87675 w 668573"/>
              <a:gd name="connsiteY94" fmla="*/ 522045 h 634023"/>
              <a:gd name="connsiteX95" fmla="*/ 92461 w 668573"/>
              <a:gd name="connsiteY95" fmla="*/ 522260 h 634023"/>
              <a:gd name="connsiteX96" fmla="*/ 122179 w 668573"/>
              <a:gd name="connsiteY96" fmla="*/ 508508 h 634023"/>
              <a:gd name="connsiteX97" fmla="*/ 181901 w 668573"/>
              <a:gd name="connsiteY97" fmla="*/ 486577 h 634023"/>
              <a:gd name="connsiteX98" fmla="*/ 181580 w 668573"/>
              <a:gd name="connsiteY98" fmla="*/ 490113 h 634023"/>
              <a:gd name="connsiteX99" fmla="*/ 188187 w 668573"/>
              <a:gd name="connsiteY99" fmla="*/ 538905 h 634023"/>
              <a:gd name="connsiteX100" fmla="*/ 222156 w 668573"/>
              <a:gd name="connsiteY100" fmla="*/ 544012 h 634023"/>
              <a:gd name="connsiteX101" fmla="*/ 223799 w 668573"/>
              <a:gd name="connsiteY101" fmla="*/ 543369 h 634023"/>
              <a:gd name="connsiteX102" fmla="*/ 319240 w 668573"/>
              <a:gd name="connsiteY102" fmla="*/ 504043 h 634023"/>
              <a:gd name="connsiteX103" fmla="*/ 348457 w 668573"/>
              <a:gd name="connsiteY103" fmla="*/ 491649 h 634023"/>
              <a:gd name="connsiteX104" fmla="*/ 348850 w 668573"/>
              <a:gd name="connsiteY104" fmla="*/ 492863 h 634023"/>
              <a:gd name="connsiteX105" fmla="*/ 351636 w 668573"/>
              <a:gd name="connsiteY105" fmla="*/ 496149 h 634023"/>
              <a:gd name="connsiteX106" fmla="*/ 356780 w 668573"/>
              <a:gd name="connsiteY106" fmla="*/ 496542 h 634023"/>
              <a:gd name="connsiteX107" fmla="*/ 380033 w 668573"/>
              <a:gd name="connsiteY107" fmla="*/ 486969 h 634023"/>
              <a:gd name="connsiteX108" fmla="*/ 407643 w 668573"/>
              <a:gd name="connsiteY108" fmla="*/ 475611 h 634023"/>
              <a:gd name="connsiteX109" fmla="*/ 431682 w 668573"/>
              <a:gd name="connsiteY109" fmla="*/ 532618 h 634023"/>
              <a:gd name="connsiteX110" fmla="*/ 436576 w 668573"/>
              <a:gd name="connsiteY110" fmla="*/ 545155 h 634023"/>
              <a:gd name="connsiteX111" fmla="*/ 475259 w 668573"/>
              <a:gd name="connsiteY111" fmla="*/ 630952 h 634023"/>
              <a:gd name="connsiteX112" fmla="*/ 480188 w 668573"/>
              <a:gd name="connsiteY112" fmla="*/ 634024 h 634023"/>
              <a:gd name="connsiteX113" fmla="*/ 480224 w 668573"/>
              <a:gd name="connsiteY113" fmla="*/ 634024 h 634023"/>
              <a:gd name="connsiteX114" fmla="*/ 485225 w 668573"/>
              <a:gd name="connsiteY114" fmla="*/ 630952 h 634023"/>
              <a:gd name="connsiteX115" fmla="*/ 485117 w 668573"/>
              <a:gd name="connsiteY115" fmla="*/ 624094 h 634023"/>
              <a:gd name="connsiteX116" fmla="*/ 447113 w 668573"/>
              <a:gd name="connsiteY116" fmla="*/ 539297 h 634023"/>
              <a:gd name="connsiteX117" fmla="*/ 440005 w 668573"/>
              <a:gd name="connsiteY117" fmla="*/ 521045 h 634023"/>
              <a:gd name="connsiteX118" fmla="*/ 418716 w 668573"/>
              <a:gd name="connsiteY118" fmla="*/ 470967 h 634023"/>
              <a:gd name="connsiteX119" fmla="*/ 483153 w 668573"/>
              <a:gd name="connsiteY119" fmla="*/ 441428 h 634023"/>
              <a:gd name="connsiteX120" fmla="*/ 547804 w 668573"/>
              <a:gd name="connsiteY120" fmla="*/ 419104 h 634023"/>
              <a:gd name="connsiteX121" fmla="*/ 555341 w 668573"/>
              <a:gd name="connsiteY121" fmla="*/ 418211 h 634023"/>
              <a:gd name="connsiteX122" fmla="*/ 603811 w 668573"/>
              <a:gd name="connsiteY122" fmla="*/ 405495 h 634023"/>
              <a:gd name="connsiteX123" fmla="*/ 606954 w 668573"/>
              <a:gd name="connsiteY123" fmla="*/ 399387 h 634023"/>
              <a:gd name="connsiteX124" fmla="*/ 603204 w 668573"/>
              <a:gd name="connsiteY124" fmla="*/ 393922 h 634023"/>
              <a:gd name="connsiteX125" fmla="*/ 542303 w 668573"/>
              <a:gd name="connsiteY125" fmla="*/ 377491 h 634023"/>
              <a:gd name="connsiteX126" fmla="*/ 597560 w 668573"/>
              <a:gd name="connsiteY126" fmla="*/ 342880 h 634023"/>
              <a:gd name="connsiteX127" fmla="*/ 667926 w 668573"/>
              <a:gd name="connsiteY127" fmla="*/ 284658 h 634023"/>
              <a:gd name="connsiteX128" fmla="*/ 667962 w 668573"/>
              <a:gd name="connsiteY128" fmla="*/ 279658 h 634023"/>
              <a:gd name="connsiteX129" fmla="*/ 526087 w 668573"/>
              <a:gd name="connsiteY129" fmla="*/ 378492 h 634023"/>
              <a:gd name="connsiteX130" fmla="*/ 525765 w 668573"/>
              <a:gd name="connsiteY130" fmla="*/ 384850 h 634023"/>
              <a:gd name="connsiteX131" fmla="*/ 530480 w 668573"/>
              <a:gd name="connsiteY131" fmla="*/ 388564 h 634023"/>
              <a:gd name="connsiteX132" fmla="*/ 584273 w 668573"/>
              <a:gd name="connsiteY132" fmla="*/ 400102 h 634023"/>
              <a:gd name="connsiteX133" fmla="*/ 554376 w 668573"/>
              <a:gd name="connsiteY133" fmla="*/ 405459 h 634023"/>
              <a:gd name="connsiteX134" fmla="*/ 536695 w 668573"/>
              <a:gd name="connsiteY134" fmla="*/ 407924 h 634023"/>
              <a:gd name="connsiteX135" fmla="*/ 478009 w 668573"/>
              <a:gd name="connsiteY135" fmla="*/ 429891 h 634023"/>
              <a:gd name="connsiteX136" fmla="*/ 413609 w 668573"/>
              <a:gd name="connsiteY136" fmla="*/ 459395 h 634023"/>
              <a:gd name="connsiteX137" fmla="*/ 390606 w 668573"/>
              <a:gd name="connsiteY137" fmla="*/ 411710 h 634023"/>
              <a:gd name="connsiteX138" fmla="*/ 387427 w 668573"/>
              <a:gd name="connsiteY138" fmla="*/ 405245 h 634023"/>
              <a:gd name="connsiteX139" fmla="*/ 425181 w 668573"/>
              <a:gd name="connsiteY139" fmla="*/ 351917 h 634023"/>
              <a:gd name="connsiteX140" fmla="*/ 471723 w 668573"/>
              <a:gd name="connsiteY140" fmla="*/ 288409 h 634023"/>
              <a:gd name="connsiteX141" fmla="*/ 470866 w 668573"/>
              <a:gd name="connsiteY141" fmla="*/ 278622 h 634023"/>
              <a:gd name="connsiteX142" fmla="*/ 463150 w 668573"/>
              <a:gd name="connsiteY142" fmla="*/ 278943 h 634023"/>
              <a:gd name="connsiteX143" fmla="*/ 415394 w 668573"/>
              <a:gd name="connsiteY143" fmla="*/ 343880 h 634023"/>
              <a:gd name="connsiteX144" fmla="*/ 382426 w 668573"/>
              <a:gd name="connsiteY144" fmla="*/ 391029 h 634023"/>
              <a:gd name="connsiteX145" fmla="*/ 380176 w 668573"/>
              <a:gd name="connsiteY145" fmla="*/ 390457 h 634023"/>
              <a:gd name="connsiteX146" fmla="*/ 274770 w 668573"/>
              <a:gd name="connsiteY146" fmla="*/ 153499 h 634023"/>
              <a:gd name="connsiteX147" fmla="*/ 266804 w 668573"/>
              <a:gd name="connsiteY147" fmla="*/ 149963 h 634023"/>
              <a:gd name="connsiteX148" fmla="*/ 263590 w 668573"/>
              <a:gd name="connsiteY148" fmla="*/ 153178 h 634023"/>
              <a:gd name="connsiteX149" fmla="*/ 263697 w 668573"/>
              <a:gd name="connsiteY149" fmla="*/ 158143 h 634023"/>
              <a:gd name="connsiteX150" fmla="*/ 364960 w 668573"/>
              <a:gd name="connsiteY150" fmla="*/ 386671 h 634023"/>
              <a:gd name="connsiteX151" fmla="*/ 201725 w 668573"/>
              <a:gd name="connsiteY151" fmla="*/ 371026 h 634023"/>
              <a:gd name="connsiteX152" fmla="*/ 201689 w 668573"/>
              <a:gd name="connsiteY152" fmla="*/ 371026 h 634023"/>
              <a:gd name="connsiteX153" fmla="*/ 196224 w 668573"/>
              <a:gd name="connsiteY153" fmla="*/ 376670 h 634023"/>
              <a:gd name="connsiteX154" fmla="*/ 202689 w 668573"/>
              <a:gd name="connsiteY154" fmla="*/ 383742 h 634023"/>
              <a:gd name="connsiteX155" fmla="*/ 372175 w 668573"/>
              <a:gd name="connsiteY155" fmla="*/ 401387 h 634023"/>
              <a:gd name="connsiteX156" fmla="*/ 373996 w 668573"/>
              <a:gd name="connsiteY156" fmla="*/ 405066 h 634023"/>
              <a:gd name="connsiteX157" fmla="*/ 375497 w 668573"/>
              <a:gd name="connsiteY157" fmla="*/ 408102 h 634023"/>
              <a:gd name="connsiteX158" fmla="*/ 376604 w 668573"/>
              <a:gd name="connsiteY158" fmla="*/ 410353 h 634023"/>
              <a:gd name="connsiteX159" fmla="*/ 382390 w 668573"/>
              <a:gd name="connsiteY159" fmla="*/ 422069 h 634023"/>
              <a:gd name="connsiteX160" fmla="*/ 402500 w 668573"/>
              <a:gd name="connsiteY160" fmla="*/ 464038 h 634023"/>
              <a:gd name="connsiteX161" fmla="*/ 376318 w 668573"/>
              <a:gd name="connsiteY161" fmla="*/ 474789 h 634023"/>
              <a:gd name="connsiteX162" fmla="*/ 363531 w 668573"/>
              <a:gd name="connsiteY162" fmla="*/ 480004 h 634023"/>
              <a:gd name="connsiteX163" fmla="*/ 363102 w 668573"/>
              <a:gd name="connsiteY163" fmla="*/ 478683 h 634023"/>
              <a:gd name="connsiteX164" fmla="*/ 355173 w 668573"/>
              <a:gd name="connsiteY164" fmla="*/ 475039 h 634023"/>
              <a:gd name="connsiteX165" fmla="*/ 312703 w 668573"/>
              <a:gd name="connsiteY165" fmla="*/ 492256 h 634023"/>
              <a:gd name="connsiteX166" fmla="*/ 241230 w 668573"/>
              <a:gd name="connsiteY166" fmla="*/ 522081 h 634023"/>
              <a:gd name="connsiteX167" fmla="*/ 232514 w 668573"/>
              <a:gd name="connsiteY167" fmla="*/ 526439 h 634023"/>
              <a:gd name="connsiteX168" fmla="*/ 205261 w 668573"/>
              <a:gd name="connsiteY168" fmla="*/ 535940 h 634023"/>
              <a:gd name="connsiteX169" fmla="*/ 198439 w 668573"/>
              <a:gd name="connsiteY169" fmla="*/ 532761 h 634023"/>
              <a:gd name="connsiteX170" fmla="*/ 194081 w 668573"/>
              <a:gd name="connsiteY170" fmla="*/ 488255 h 634023"/>
              <a:gd name="connsiteX171" fmla="*/ 194688 w 668573"/>
              <a:gd name="connsiteY171" fmla="*/ 480290 h 634023"/>
              <a:gd name="connsiteX172" fmla="*/ 192652 w 668573"/>
              <a:gd name="connsiteY172" fmla="*/ 475075 h 634023"/>
              <a:gd name="connsiteX173" fmla="*/ 188259 w 668573"/>
              <a:gd name="connsiteY173" fmla="*/ 473253 h 634023"/>
              <a:gd name="connsiteX174" fmla="*/ 187937 w 668573"/>
              <a:gd name="connsiteY174" fmla="*/ 473253 h 634023"/>
              <a:gd name="connsiteX175" fmla="*/ 117214 w 668573"/>
              <a:gd name="connsiteY175" fmla="*/ 496828 h 634023"/>
              <a:gd name="connsiteX176" fmla="*/ 94354 w 668573"/>
              <a:gd name="connsiteY176" fmla="*/ 507686 h 634023"/>
              <a:gd name="connsiteX177" fmla="*/ 88389 w 668573"/>
              <a:gd name="connsiteY177" fmla="*/ 440571 h 634023"/>
              <a:gd name="connsiteX178" fmla="*/ 84425 w 668573"/>
              <a:gd name="connsiteY178" fmla="*/ 434177 h 634023"/>
              <a:gd name="connsiteX179" fmla="*/ 61172 w 668573"/>
              <a:gd name="connsiteY179" fmla="*/ 426390 h 634023"/>
              <a:gd name="connsiteX180" fmla="*/ 20131 w 668573"/>
              <a:gd name="connsiteY180" fmla="*/ 410460 h 634023"/>
              <a:gd name="connsiteX181" fmla="*/ 32168 w 668573"/>
              <a:gd name="connsiteY181" fmla="*/ 406852 h 634023"/>
              <a:gd name="connsiteX182" fmla="*/ 62958 w 668573"/>
              <a:gd name="connsiteY182" fmla="*/ 394672 h 634023"/>
              <a:gd name="connsiteX183" fmla="*/ 82960 w 668573"/>
              <a:gd name="connsiteY183" fmla="*/ 345880 h 634023"/>
              <a:gd name="connsiteX184" fmla="*/ 81817 w 668573"/>
              <a:gd name="connsiteY184" fmla="*/ 333736 h 634023"/>
              <a:gd name="connsiteX185" fmla="*/ 84389 w 668573"/>
              <a:gd name="connsiteY185" fmla="*/ 300446 h 634023"/>
              <a:gd name="connsiteX186" fmla="*/ 96283 w 668573"/>
              <a:gd name="connsiteY186" fmla="*/ 300125 h 634023"/>
              <a:gd name="connsiteX187" fmla="*/ 134716 w 668573"/>
              <a:gd name="connsiteY187" fmla="*/ 318091 h 634023"/>
              <a:gd name="connsiteX188" fmla="*/ 150826 w 668573"/>
              <a:gd name="connsiteY188" fmla="*/ 326664 h 634023"/>
              <a:gd name="connsiteX189" fmla="*/ 155969 w 668573"/>
              <a:gd name="connsiteY189" fmla="*/ 326735 h 634023"/>
              <a:gd name="connsiteX190" fmla="*/ 159041 w 668573"/>
              <a:gd name="connsiteY190" fmla="*/ 323020 h 634023"/>
              <a:gd name="connsiteX191" fmla="*/ 163077 w 668573"/>
              <a:gd name="connsiteY191" fmla="*/ 302375 h 634023"/>
              <a:gd name="connsiteX192" fmla="*/ 169078 w 668573"/>
              <a:gd name="connsiteY192" fmla="*/ 274693 h 634023"/>
              <a:gd name="connsiteX193" fmla="*/ 170400 w 668573"/>
              <a:gd name="connsiteY193" fmla="*/ 271478 h 634023"/>
              <a:gd name="connsiteX194" fmla="*/ 170400 w 668573"/>
              <a:gd name="connsiteY194" fmla="*/ 271478 h 634023"/>
              <a:gd name="connsiteX195" fmla="*/ 174614 w 668573"/>
              <a:gd name="connsiteY195" fmla="*/ 273228 h 634023"/>
              <a:gd name="connsiteX196" fmla="*/ 177186 w 668573"/>
              <a:gd name="connsiteY196" fmla="*/ 274479 h 634023"/>
              <a:gd name="connsiteX197" fmla="*/ 196260 w 668573"/>
              <a:gd name="connsiteY197" fmla="*/ 284444 h 634023"/>
              <a:gd name="connsiteX198" fmla="*/ 204761 w 668573"/>
              <a:gd name="connsiteY198" fmla="*/ 289266 h 634023"/>
              <a:gd name="connsiteX199" fmla="*/ 270984 w 668573"/>
              <a:gd name="connsiteY199" fmla="*/ 316913 h 634023"/>
              <a:gd name="connsiteX200" fmla="*/ 276734 w 668573"/>
              <a:gd name="connsiteY200" fmla="*/ 314305 h 634023"/>
              <a:gd name="connsiteX201" fmla="*/ 276520 w 668573"/>
              <a:gd name="connsiteY201" fmla="*/ 307054 h 634023"/>
              <a:gd name="connsiteX202" fmla="*/ 184723 w 668573"/>
              <a:gd name="connsiteY202" fmla="*/ 213114 h 634023"/>
              <a:gd name="connsiteX203" fmla="*/ 186473 w 668573"/>
              <a:gd name="connsiteY203" fmla="*/ 212185 h 634023"/>
              <a:gd name="connsiteX204" fmla="*/ 213691 w 668573"/>
              <a:gd name="connsiteY204" fmla="*/ 168180 h 634023"/>
              <a:gd name="connsiteX205" fmla="*/ 189688 w 668573"/>
              <a:gd name="connsiteY205" fmla="*/ 146105 h 634023"/>
              <a:gd name="connsiteX206" fmla="*/ 186616 w 668573"/>
              <a:gd name="connsiteY206" fmla="*/ 144069 h 634023"/>
              <a:gd name="connsiteX207" fmla="*/ 171078 w 668573"/>
              <a:gd name="connsiteY207" fmla="*/ 134318 h 634023"/>
              <a:gd name="connsiteX208" fmla="*/ 164756 w 668573"/>
              <a:gd name="connsiteY208" fmla="*/ 130425 h 634023"/>
              <a:gd name="connsiteX209" fmla="*/ 211690 w 668573"/>
              <a:gd name="connsiteY209" fmla="*/ 119031 h 634023"/>
              <a:gd name="connsiteX210" fmla="*/ 215834 w 668573"/>
              <a:gd name="connsiteY210" fmla="*/ 116602 h 634023"/>
              <a:gd name="connsiteX211" fmla="*/ 216798 w 668573"/>
              <a:gd name="connsiteY211" fmla="*/ 111744 h 634023"/>
              <a:gd name="connsiteX212" fmla="*/ 214441 w 668573"/>
              <a:gd name="connsiteY212" fmla="*/ 63381 h 634023"/>
              <a:gd name="connsiteX213" fmla="*/ 213191 w 668573"/>
              <a:gd name="connsiteY213" fmla="*/ 19911 h 634023"/>
              <a:gd name="connsiteX214" fmla="*/ 275806 w 668573"/>
              <a:gd name="connsiteY214" fmla="*/ 89991 h 634023"/>
              <a:gd name="connsiteX215" fmla="*/ 282771 w 668573"/>
              <a:gd name="connsiteY215" fmla="*/ 92527 h 634023"/>
              <a:gd name="connsiteX216" fmla="*/ 321061 w 668573"/>
              <a:gd name="connsiteY216" fmla="*/ 68917 h 634023"/>
              <a:gd name="connsiteX217" fmla="*/ 333670 w 668573"/>
              <a:gd name="connsiteY217" fmla="*/ 58594 h 634023"/>
              <a:gd name="connsiteX218" fmla="*/ 324669 w 668573"/>
              <a:gd name="connsiteY218" fmla="*/ 125853 h 634023"/>
              <a:gd name="connsiteX219" fmla="*/ 319811 w 668573"/>
              <a:gd name="connsiteY219" fmla="*/ 151678 h 634023"/>
              <a:gd name="connsiteX220" fmla="*/ 322026 w 668573"/>
              <a:gd name="connsiteY220" fmla="*/ 157535 h 634023"/>
              <a:gd name="connsiteX221" fmla="*/ 328134 w 668573"/>
              <a:gd name="connsiteY221" fmla="*/ 158821 h 634023"/>
              <a:gd name="connsiteX222" fmla="*/ 362888 w 668573"/>
              <a:gd name="connsiteY222" fmla="*/ 145105 h 634023"/>
              <a:gd name="connsiteX223" fmla="*/ 377961 w 668573"/>
              <a:gd name="connsiteY223" fmla="*/ 138890 h 634023"/>
              <a:gd name="connsiteX224" fmla="*/ 376568 w 668573"/>
              <a:gd name="connsiteY224" fmla="*/ 179538 h 634023"/>
              <a:gd name="connsiteX225" fmla="*/ 375890 w 668573"/>
              <a:gd name="connsiteY225" fmla="*/ 185110 h 634023"/>
              <a:gd name="connsiteX226" fmla="*/ 373068 w 668573"/>
              <a:gd name="connsiteY226" fmla="*/ 206149 h 634023"/>
              <a:gd name="connsiteX227" fmla="*/ 368817 w 668573"/>
              <a:gd name="connsiteY227" fmla="*/ 241224 h 634023"/>
              <a:gd name="connsiteX228" fmla="*/ 371853 w 668573"/>
              <a:gd name="connsiteY228" fmla="*/ 247368 h 634023"/>
              <a:gd name="connsiteX229" fmla="*/ 378461 w 668573"/>
              <a:gd name="connsiteY229" fmla="*/ 247368 h 634023"/>
              <a:gd name="connsiteX230" fmla="*/ 408894 w 668573"/>
              <a:gd name="connsiteY230" fmla="*/ 193076 h 634023"/>
              <a:gd name="connsiteX231" fmla="*/ 417395 w 668573"/>
              <a:gd name="connsiteY231" fmla="*/ 167930 h 634023"/>
              <a:gd name="connsiteX232" fmla="*/ 428575 w 668573"/>
              <a:gd name="connsiteY232" fmla="*/ 175966 h 634023"/>
              <a:gd name="connsiteX233" fmla="*/ 463079 w 668573"/>
              <a:gd name="connsiteY233" fmla="*/ 207792 h 634023"/>
              <a:gd name="connsiteX234" fmla="*/ 470080 w 668573"/>
              <a:gd name="connsiteY234" fmla="*/ 210256 h 634023"/>
              <a:gd name="connsiteX235" fmla="*/ 513550 w 668573"/>
              <a:gd name="connsiteY235" fmla="*/ 170823 h 634023"/>
              <a:gd name="connsiteX236" fmla="*/ 523122 w 668573"/>
              <a:gd name="connsiteY236" fmla="*/ 156678 h 634023"/>
              <a:gd name="connsiteX237" fmla="*/ 553197 w 668573"/>
              <a:gd name="connsiteY237" fmla="*/ 118245 h 634023"/>
              <a:gd name="connsiteX238" fmla="*/ 570450 w 668573"/>
              <a:gd name="connsiteY238" fmla="*/ 154499 h 634023"/>
              <a:gd name="connsiteX239" fmla="*/ 578165 w 668573"/>
              <a:gd name="connsiteY239" fmla="*/ 173002 h 634023"/>
              <a:gd name="connsiteX240" fmla="*/ 584951 w 668573"/>
              <a:gd name="connsiteY240" fmla="*/ 176895 h 634023"/>
              <a:gd name="connsiteX241" fmla="*/ 619277 w 668573"/>
              <a:gd name="connsiteY241" fmla="*/ 159893 h 634023"/>
              <a:gd name="connsiteX242" fmla="*/ 636351 w 668573"/>
              <a:gd name="connsiteY242" fmla="*/ 149570 h 634023"/>
              <a:gd name="connsiteX243" fmla="*/ 627850 w 668573"/>
              <a:gd name="connsiteY243" fmla="*/ 182860 h 634023"/>
              <a:gd name="connsiteX244" fmla="*/ 611955 w 668573"/>
              <a:gd name="connsiteY244" fmla="*/ 289123 h 634023"/>
              <a:gd name="connsiteX245" fmla="*/ 614205 w 668573"/>
              <a:gd name="connsiteY245" fmla="*/ 293445 h 634023"/>
              <a:gd name="connsiteX246" fmla="*/ 618741 w 668573"/>
              <a:gd name="connsiteY246" fmla="*/ 295017 h 634023"/>
              <a:gd name="connsiteX247" fmla="*/ 638101 w 668573"/>
              <a:gd name="connsiteY247" fmla="*/ 290338 h 634023"/>
              <a:gd name="connsiteX248" fmla="*/ 642923 w 668573"/>
              <a:gd name="connsiteY248" fmla="*/ 288766 h 634023"/>
              <a:gd name="connsiteX249" fmla="*/ 652496 w 668573"/>
              <a:gd name="connsiteY249" fmla="*/ 286659 h 634023"/>
              <a:gd name="connsiteX250" fmla="*/ 653889 w 668573"/>
              <a:gd name="connsiteY250" fmla="*/ 286409 h 634023"/>
              <a:gd name="connsiteX251" fmla="*/ 653889 w 668573"/>
              <a:gd name="connsiteY251" fmla="*/ 286516 h 634023"/>
              <a:gd name="connsiteX252" fmla="*/ 648602 w 668573"/>
              <a:gd name="connsiteY252" fmla="*/ 294553 h 634023"/>
              <a:gd name="connsiteX253" fmla="*/ 647459 w 668573"/>
              <a:gd name="connsiteY253" fmla="*/ 295910 h 634023"/>
              <a:gd name="connsiteX254" fmla="*/ 604847 w 668573"/>
              <a:gd name="connsiteY254" fmla="*/ 324771 h 634023"/>
              <a:gd name="connsiteX255" fmla="*/ 592881 w 668573"/>
              <a:gd name="connsiteY255" fmla="*/ 330343 h 634023"/>
              <a:gd name="connsiteX256" fmla="*/ 526087 w 668573"/>
              <a:gd name="connsiteY256" fmla="*/ 378492 h 634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</a:cxnLst>
            <a:rect l="l" t="t" r="r" b="b"/>
            <a:pathLst>
              <a:path w="668573" h="634023">
                <a:moveTo>
                  <a:pt x="667962" y="279658"/>
                </a:moveTo>
                <a:cubicBezTo>
                  <a:pt x="667212" y="278050"/>
                  <a:pt x="665997" y="276872"/>
                  <a:pt x="664568" y="276372"/>
                </a:cubicBezTo>
                <a:cubicBezTo>
                  <a:pt x="652888" y="272085"/>
                  <a:pt x="642923" y="275300"/>
                  <a:pt x="633315" y="278372"/>
                </a:cubicBezTo>
                <a:cubicBezTo>
                  <a:pt x="630243" y="279372"/>
                  <a:pt x="627064" y="280372"/>
                  <a:pt x="623849" y="281122"/>
                </a:cubicBezTo>
                <a:cubicBezTo>
                  <a:pt x="622992" y="248154"/>
                  <a:pt x="631457" y="216828"/>
                  <a:pt x="639672" y="186468"/>
                </a:cubicBezTo>
                <a:cubicBezTo>
                  <a:pt x="643709" y="171502"/>
                  <a:pt x="647888" y="156071"/>
                  <a:pt x="650924" y="140605"/>
                </a:cubicBezTo>
                <a:cubicBezTo>
                  <a:pt x="651424" y="138069"/>
                  <a:pt x="650567" y="135461"/>
                  <a:pt x="648709" y="133854"/>
                </a:cubicBezTo>
                <a:cubicBezTo>
                  <a:pt x="647102" y="132425"/>
                  <a:pt x="644887" y="131961"/>
                  <a:pt x="642816" y="132675"/>
                </a:cubicBezTo>
                <a:cubicBezTo>
                  <a:pt x="632493" y="136033"/>
                  <a:pt x="623921" y="141319"/>
                  <a:pt x="616920" y="146034"/>
                </a:cubicBezTo>
                <a:cubicBezTo>
                  <a:pt x="614955" y="147356"/>
                  <a:pt x="612741" y="149106"/>
                  <a:pt x="610383" y="150999"/>
                </a:cubicBezTo>
                <a:cubicBezTo>
                  <a:pt x="603561" y="156464"/>
                  <a:pt x="595060" y="163250"/>
                  <a:pt x="588702" y="161643"/>
                </a:cubicBezTo>
                <a:lnTo>
                  <a:pt x="587773" y="161429"/>
                </a:lnTo>
                <a:lnTo>
                  <a:pt x="586880" y="161714"/>
                </a:lnTo>
                <a:cubicBezTo>
                  <a:pt x="586273" y="161893"/>
                  <a:pt x="585987" y="161893"/>
                  <a:pt x="585951" y="161929"/>
                </a:cubicBezTo>
                <a:cubicBezTo>
                  <a:pt x="585844" y="161786"/>
                  <a:pt x="585487" y="161214"/>
                  <a:pt x="585344" y="159536"/>
                </a:cubicBezTo>
                <a:lnTo>
                  <a:pt x="585130" y="158571"/>
                </a:lnTo>
                <a:cubicBezTo>
                  <a:pt x="583773" y="155285"/>
                  <a:pt x="582451" y="151963"/>
                  <a:pt x="581129" y="148606"/>
                </a:cubicBezTo>
                <a:lnTo>
                  <a:pt x="579594" y="144748"/>
                </a:lnTo>
                <a:cubicBezTo>
                  <a:pt x="578093" y="140962"/>
                  <a:pt x="576629" y="137176"/>
                  <a:pt x="574986" y="133425"/>
                </a:cubicBezTo>
                <a:cubicBezTo>
                  <a:pt x="569878" y="121709"/>
                  <a:pt x="564949" y="112923"/>
                  <a:pt x="558948" y="104993"/>
                </a:cubicBezTo>
                <a:cubicBezTo>
                  <a:pt x="557877" y="103529"/>
                  <a:pt x="556341" y="102636"/>
                  <a:pt x="554662" y="102421"/>
                </a:cubicBezTo>
                <a:cubicBezTo>
                  <a:pt x="553090" y="102243"/>
                  <a:pt x="551554" y="102671"/>
                  <a:pt x="550340" y="103636"/>
                </a:cubicBezTo>
                <a:cubicBezTo>
                  <a:pt x="534981" y="115923"/>
                  <a:pt x="523729" y="132889"/>
                  <a:pt x="512835" y="149284"/>
                </a:cubicBezTo>
                <a:cubicBezTo>
                  <a:pt x="506084" y="159464"/>
                  <a:pt x="499084" y="170001"/>
                  <a:pt x="491261" y="179110"/>
                </a:cubicBezTo>
                <a:cubicBezTo>
                  <a:pt x="486332" y="184860"/>
                  <a:pt x="480331" y="191254"/>
                  <a:pt x="473223" y="195076"/>
                </a:cubicBezTo>
                <a:cubicBezTo>
                  <a:pt x="470330" y="196612"/>
                  <a:pt x="470187" y="196540"/>
                  <a:pt x="467187" y="192611"/>
                </a:cubicBezTo>
                <a:cubicBezTo>
                  <a:pt x="466258" y="191433"/>
                  <a:pt x="465222" y="190111"/>
                  <a:pt x="463972" y="188754"/>
                </a:cubicBezTo>
                <a:cubicBezTo>
                  <a:pt x="455542" y="179538"/>
                  <a:pt x="445541" y="172609"/>
                  <a:pt x="435826" y="165894"/>
                </a:cubicBezTo>
                <a:cubicBezTo>
                  <a:pt x="430111" y="161929"/>
                  <a:pt x="424181" y="157821"/>
                  <a:pt x="418716" y="153321"/>
                </a:cubicBezTo>
                <a:cubicBezTo>
                  <a:pt x="417288" y="152142"/>
                  <a:pt x="415394" y="151606"/>
                  <a:pt x="413573" y="151963"/>
                </a:cubicBezTo>
                <a:cubicBezTo>
                  <a:pt x="411965" y="152285"/>
                  <a:pt x="410644" y="153249"/>
                  <a:pt x="409858" y="154678"/>
                </a:cubicBezTo>
                <a:cubicBezTo>
                  <a:pt x="404857" y="164001"/>
                  <a:pt x="401428" y="175573"/>
                  <a:pt x="398107" y="186753"/>
                </a:cubicBezTo>
                <a:cubicBezTo>
                  <a:pt x="394070" y="200362"/>
                  <a:pt x="389891" y="214364"/>
                  <a:pt x="382926" y="224830"/>
                </a:cubicBezTo>
                <a:cubicBezTo>
                  <a:pt x="383676" y="219007"/>
                  <a:pt x="384462" y="213221"/>
                  <a:pt x="385248" y="207399"/>
                </a:cubicBezTo>
                <a:cubicBezTo>
                  <a:pt x="386391" y="199219"/>
                  <a:pt x="387498" y="191040"/>
                  <a:pt x="388427" y="182789"/>
                </a:cubicBezTo>
                <a:lnTo>
                  <a:pt x="388927" y="178395"/>
                </a:lnTo>
                <a:cubicBezTo>
                  <a:pt x="390749" y="162786"/>
                  <a:pt x="392820" y="145070"/>
                  <a:pt x="388212" y="128925"/>
                </a:cubicBezTo>
                <a:cubicBezTo>
                  <a:pt x="387605" y="126853"/>
                  <a:pt x="386319" y="125139"/>
                  <a:pt x="384605" y="124281"/>
                </a:cubicBezTo>
                <a:cubicBezTo>
                  <a:pt x="383140" y="123531"/>
                  <a:pt x="381497" y="123495"/>
                  <a:pt x="379926" y="124067"/>
                </a:cubicBezTo>
                <a:cubicBezTo>
                  <a:pt x="372532" y="126960"/>
                  <a:pt x="365245" y="129996"/>
                  <a:pt x="357923" y="132997"/>
                </a:cubicBezTo>
                <a:cubicBezTo>
                  <a:pt x="350029" y="136247"/>
                  <a:pt x="341957" y="139640"/>
                  <a:pt x="333813" y="142748"/>
                </a:cubicBezTo>
                <a:cubicBezTo>
                  <a:pt x="334706" y="137926"/>
                  <a:pt x="335670" y="133104"/>
                  <a:pt x="336599" y="128282"/>
                </a:cubicBezTo>
                <a:cubicBezTo>
                  <a:pt x="341742" y="101993"/>
                  <a:pt x="347029" y="74847"/>
                  <a:pt x="345600" y="46343"/>
                </a:cubicBezTo>
                <a:cubicBezTo>
                  <a:pt x="345493" y="44200"/>
                  <a:pt x="344136" y="42164"/>
                  <a:pt x="342064" y="41057"/>
                </a:cubicBezTo>
                <a:cubicBezTo>
                  <a:pt x="340278" y="40092"/>
                  <a:pt x="338242" y="40092"/>
                  <a:pt x="336706" y="40985"/>
                </a:cubicBezTo>
                <a:cubicBezTo>
                  <a:pt x="328384" y="45950"/>
                  <a:pt x="321276" y="52308"/>
                  <a:pt x="314382" y="58487"/>
                </a:cubicBezTo>
                <a:cubicBezTo>
                  <a:pt x="311060" y="61452"/>
                  <a:pt x="307774" y="64417"/>
                  <a:pt x="304309" y="67238"/>
                </a:cubicBezTo>
                <a:lnTo>
                  <a:pt x="303380" y="67989"/>
                </a:lnTo>
                <a:cubicBezTo>
                  <a:pt x="293986" y="75775"/>
                  <a:pt x="287771" y="79454"/>
                  <a:pt x="284771" y="78883"/>
                </a:cubicBezTo>
                <a:cubicBezTo>
                  <a:pt x="281628" y="78275"/>
                  <a:pt x="278199" y="72811"/>
                  <a:pt x="275413" y="68417"/>
                </a:cubicBezTo>
                <a:cubicBezTo>
                  <a:pt x="274127" y="66381"/>
                  <a:pt x="272877" y="64452"/>
                  <a:pt x="271698" y="62881"/>
                </a:cubicBezTo>
                <a:cubicBezTo>
                  <a:pt x="256660" y="43307"/>
                  <a:pt x="233515" y="15553"/>
                  <a:pt x="206333" y="730"/>
                </a:cubicBezTo>
                <a:cubicBezTo>
                  <a:pt x="204189" y="-413"/>
                  <a:pt x="201832" y="-199"/>
                  <a:pt x="200082" y="1266"/>
                </a:cubicBezTo>
                <a:cubicBezTo>
                  <a:pt x="198082" y="2945"/>
                  <a:pt x="197331" y="5838"/>
                  <a:pt x="198224" y="8517"/>
                </a:cubicBezTo>
                <a:cubicBezTo>
                  <a:pt x="204332" y="26769"/>
                  <a:pt x="203511" y="44843"/>
                  <a:pt x="202654" y="63988"/>
                </a:cubicBezTo>
                <a:cubicBezTo>
                  <a:pt x="202046" y="78025"/>
                  <a:pt x="201403" y="92527"/>
                  <a:pt x="203761" y="107065"/>
                </a:cubicBezTo>
                <a:cubicBezTo>
                  <a:pt x="185044" y="109601"/>
                  <a:pt x="166506" y="114923"/>
                  <a:pt x="148647" y="122960"/>
                </a:cubicBezTo>
                <a:cubicBezTo>
                  <a:pt x="146718" y="123817"/>
                  <a:pt x="145396" y="125817"/>
                  <a:pt x="145182" y="128139"/>
                </a:cubicBezTo>
                <a:cubicBezTo>
                  <a:pt x="144968" y="130496"/>
                  <a:pt x="145932" y="132639"/>
                  <a:pt x="147790" y="133925"/>
                </a:cubicBezTo>
                <a:cubicBezTo>
                  <a:pt x="153612" y="137926"/>
                  <a:pt x="159755" y="141605"/>
                  <a:pt x="165649" y="145141"/>
                </a:cubicBezTo>
                <a:cubicBezTo>
                  <a:pt x="175936" y="151320"/>
                  <a:pt x="186580" y="157714"/>
                  <a:pt x="195831" y="165929"/>
                </a:cubicBezTo>
                <a:cubicBezTo>
                  <a:pt x="201475" y="170894"/>
                  <a:pt x="204082" y="175538"/>
                  <a:pt x="203618" y="179717"/>
                </a:cubicBezTo>
                <a:cubicBezTo>
                  <a:pt x="202689" y="188182"/>
                  <a:pt x="189902" y="195290"/>
                  <a:pt x="179615" y="201041"/>
                </a:cubicBezTo>
                <a:cubicBezTo>
                  <a:pt x="176007" y="203041"/>
                  <a:pt x="172686" y="204898"/>
                  <a:pt x="170150" y="206649"/>
                </a:cubicBezTo>
                <a:cubicBezTo>
                  <a:pt x="168721" y="207613"/>
                  <a:pt x="167863" y="209256"/>
                  <a:pt x="167756" y="211149"/>
                </a:cubicBezTo>
                <a:cubicBezTo>
                  <a:pt x="167649" y="213328"/>
                  <a:pt x="168614" y="215507"/>
                  <a:pt x="170185" y="216793"/>
                </a:cubicBezTo>
                <a:lnTo>
                  <a:pt x="173686" y="219722"/>
                </a:lnTo>
                <a:cubicBezTo>
                  <a:pt x="203189" y="244153"/>
                  <a:pt x="233657" y="269371"/>
                  <a:pt x="257375" y="300732"/>
                </a:cubicBezTo>
                <a:cubicBezTo>
                  <a:pt x="241087" y="295660"/>
                  <a:pt x="225442" y="286802"/>
                  <a:pt x="210226" y="278158"/>
                </a:cubicBezTo>
                <a:cubicBezTo>
                  <a:pt x="196617" y="270442"/>
                  <a:pt x="182544" y="262477"/>
                  <a:pt x="167899" y="257084"/>
                </a:cubicBezTo>
                <a:cubicBezTo>
                  <a:pt x="166220" y="256441"/>
                  <a:pt x="164399" y="256512"/>
                  <a:pt x="162899" y="257262"/>
                </a:cubicBezTo>
                <a:cubicBezTo>
                  <a:pt x="161541" y="257941"/>
                  <a:pt x="160541" y="259191"/>
                  <a:pt x="160077" y="260691"/>
                </a:cubicBezTo>
                <a:cubicBezTo>
                  <a:pt x="157862" y="268085"/>
                  <a:pt x="156005" y="275979"/>
                  <a:pt x="154112" y="285551"/>
                </a:cubicBezTo>
                <a:cubicBezTo>
                  <a:pt x="153540" y="288409"/>
                  <a:pt x="153005" y="291302"/>
                  <a:pt x="152469" y="294195"/>
                </a:cubicBezTo>
                <a:lnTo>
                  <a:pt x="151326" y="300303"/>
                </a:lnTo>
                <a:cubicBezTo>
                  <a:pt x="151147" y="301161"/>
                  <a:pt x="150933" y="302911"/>
                  <a:pt x="150719" y="304947"/>
                </a:cubicBezTo>
                <a:cubicBezTo>
                  <a:pt x="150504" y="306876"/>
                  <a:pt x="150111" y="310376"/>
                  <a:pt x="149826" y="312376"/>
                </a:cubicBezTo>
                <a:cubicBezTo>
                  <a:pt x="145468" y="310662"/>
                  <a:pt x="135717" y="305090"/>
                  <a:pt x="131180" y="302482"/>
                </a:cubicBezTo>
                <a:cubicBezTo>
                  <a:pt x="128144" y="300732"/>
                  <a:pt x="125644" y="299303"/>
                  <a:pt x="124287" y="298625"/>
                </a:cubicBezTo>
                <a:cubicBezTo>
                  <a:pt x="122894" y="297946"/>
                  <a:pt x="121393" y="297160"/>
                  <a:pt x="119786" y="296338"/>
                </a:cubicBezTo>
                <a:cubicBezTo>
                  <a:pt x="105999" y="289159"/>
                  <a:pt x="82853" y="277158"/>
                  <a:pt x="72102" y="293767"/>
                </a:cubicBezTo>
                <a:cubicBezTo>
                  <a:pt x="66922" y="301768"/>
                  <a:pt x="67351" y="312662"/>
                  <a:pt x="68208" y="322270"/>
                </a:cubicBezTo>
                <a:cubicBezTo>
                  <a:pt x="68494" y="325449"/>
                  <a:pt x="68851" y="328664"/>
                  <a:pt x="69173" y="331807"/>
                </a:cubicBezTo>
                <a:cubicBezTo>
                  <a:pt x="70637" y="344880"/>
                  <a:pt x="71994" y="357203"/>
                  <a:pt x="67565" y="368955"/>
                </a:cubicBezTo>
                <a:cubicBezTo>
                  <a:pt x="61314" y="385600"/>
                  <a:pt x="43312" y="390600"/>
                  <a:pt x="25881" y="395422"/>
                </a:cubicBezTo>
                <a:cubicBezTo>
                  <a:pt x="17738" y="397673"/>
                  <a:pt x="10058" y="399816"/>
                  <a:pt x="3414" y="403102"/>
                </a:cubicBezTo>
                <a:cubicBezTo>
                  <a:pt x="1521" y="404030"/>
                  <a:pt x="235" y="406031"/>
                  <a:pt x="21" y="408317"/>
                </a:cubicBezTo>
                <a:cubicBezTo>
                  <a:pt x="-157" y="410567"/>
                  <a:pt x="807" y="412710"/>
                  <a:pt x="2593" y="413996"/>
                </a:cubicBezTo>
                <a:cubicBezTo>
                  <a:pt x="19631" y="426212"/>
                  <a:pt x="38526" y="432177"/>
                  <a:pt x="56778" y="437892"/>
                </a:cubicBezTo>
                <a:lnTo>
                  <a:pt x="68065" y="441464"/>
                </a:lnTo>
                <a:cubicBezTo>
                  <a:pt x="74530" y="443428"/>
                  <a:pt x="75709" y="443750"/>
                  <a:pt x="76388" y="450465"/>
                </a:cubicBezTo>
                <a:cubicBezTo>
                  <a:pt x="76709" y="453751"/>
                  <a:pt x="76781" y="457109"/>
                  <a:pt x="76852" y="460430"/>
                </a:cubicBezTo>
                <a:cubicBezTo>
                  <a:pt x="76888" y="462895"/>
                  <a:pt x="76959" y="465395"/>
                  <a:pt x="77102" y="467824"/>
                </a:cubicBezTo>
                <a:cubicBezTo>
                  <a:pt x="78209" y="486755"/>
                  <a:pt x="80460" y="502507"/>
                  <a:pt x="84139" y="517366"/>
                </a:cubicBezTo>
                <a:cubicBezTo>
                  <a:pt x="84639" y="519438"/>
                  <a:pt x="85960" y="521152"/>
                  <a:pt x="87675" y="522045"/>
                </a:cubicBezTo>
                <a:cubicBezTo>
                  <a:pt x="89211" y="522795"/>
                  <a:pt x="90890" y="522902"/>
                  <a:pt x="92461" y="522260"/>
                </a:cubicBezTo>
                <a:cubicBezTo>
                  <a:pt x="102534" y="518259"/>
                  <a:pt x="112535" y="513294"/>
                  <a:pt x="122179" y="508508"/>
                </a:cubicBezTo>
                <a:cubicBezTo>
                  <a:pt x="141182" y="499078"/>
                  <a:pt x="160791" y="489363"/>
                  <a:pt x="181901" y="486577"/>
                </a:cubicBezTo>
                <a:cubicBezTo>
                  <a:pt x="181794" y="487755"/>
                  <a:pt x="181687" y="488934"/>
                  <a:pt x="181580" y="490113"/>
                </a:cubicBezTo>
                <a:cubicBezTo>
                  <a:pt x="180151" y="505793"/>
                  <a:pt x="178401" y="525331"/>
                  <a:pt x="188187" y="538905"/>
                </a:cubicBezTo>
                <a:cubicBezTo>
                  <a:pt x="198474" y="553228"/>
                  <a:pt x="212155" y="547906"/>
                  <a:pt x="222156" y="544012"/>
                </a:cubicBezTo>
                <a:lnTo>
                  <a:pt x="223799" y="543369"/>
                </a:lnTo>
                <a:cubicBezTo>
                  <a:pt x="255874" y="531046"/>
                  <a:pt x="288093" y="517330"/>
                  <a:pt x="319240" y="504043"/>
                </a:cubicBezTo>
                <a:cubicBezTo>
                  <a:pt x="328991" y="499900"/>
                  <a:pt x="338706" y="495721"/>
                  <a:pt x="348457" y="491649"/>
                </a:cubicBezTo>
                <a:cubicBezTo>
                  <a:pt x="348565" y="492077"/>
                  <a:pt x="348672" y="492470"/>
                  <a:pt x="348850" y="492863"/>
                </a:cubicBezTo>
                <a:cubicBezTo>
                  <a:pt x="349422" y="494256"/>
                  <a:pt x="350422" y="495435"/>
                  <a:pt x="351636" y="496149"/>
                </a:cubicBezTo>
                <a:cubicBezTo>
                  <a:pt x="353208" y="497114"/>
                  <a:pt x="355101" y="497221"/>
                  <a:pt x="356780" y="496542"/>
                </a:cubicBezTo>
                <a:cubicBezTo>
                  <a:pt x="364531" y="493327"/>
                  <a:pt x="372282" y="490148"/>
                  <a:pt x="380033" y="486969"/>
                </a:cubicBezTo>
                <a:cubicBezTo>
                  <a:pt x="389248" y="483183"/>
                  <a:pt x="398464" y="479397"/>
                  <a:pt x="407643" y="475611"/>
                </a:cubicBezTo>
                <a:cubicBezTo>
                  <a:pt x="416323" y="494971"/>
                  <a:pt x="424217" y="513651"/>
                  <a:pt x="431682" y="532618"/>
                </a:cubicBezTo>
                <a:lnTo>
                  <a:pt x="436576" y="545155"/>
                </a:lnTo>
                <a:cubicBezTo>
                  <a:pt x="447827" y="574016"/>
                  <a:pt x="459471" y="603841"/>
                  <a:pt x="475259" y="630952"/>
                </a:cubicBezTo>
                <a:cubicBezTo>
                  <a:pt x="476402" y="632881"/>
                  <a:pt x="478188" y="634024"/>
                  <a:pt x="480188" y="634024"/>
                </a:cubicBezTo>
                <a:cubicBezTo>
                  <a:pt x="480188" y="634024"/>
                  <a:pt x="480188" y="634024"/>
                  <a:pt x="480224" y="634024"/>
                </a:cubicBezTo>
                <a:cubicBezTo>
                  <a:pt x="482260" y="634024"/>
                  <a:pt x="484153" y="632845"/>
                  <a:pt x="485225" y="630952"/>
                </a:cubicBezTo>
                <a:cubicBezTo>
                  <a:pt x="486439" y="628844"/>
                  <a:pt x="486368" y="626273"/>
                  <a:pt x="485117" y="624094"/>
                </a:cubicBezTo>
                <a:cubicBezTo>
                  <a:pt x="469616" y="597555"/>
                  <a:pt x="458185" y="567944"/>
                  <a:pt x="447113" y="539297"/>
                </a:cubicBezTo>
                <a:cubicBezTo>
                  <a:pt x="444755" y="533190"/>
                  <a:pt x="442398" y="527082"/>
                  <a:pt x="440005" y="521045"/>
                </a:cubicBezTo>
                <a:cubicBezTo>
                  <a:pt x="433754" y="505150"/>
                  <a:pt x="426753" y="488755"/>
                  <a:pt x="418716" y="470967"/>
                </a:cubicBezTo>
                <a:cubicBezTo>
                  <a:pt x="444684" y="460002"/>
                  <a:pt x="464651" y="450858"/>
                  <a:pt x="483153" y="441428"/>
                </a:cubicBezTo>
                <a:cubicBezTo>
                  <a:pt x="501405" y="432105"/>
                  <a:pt x="523372" y="422176"/>
                  <a:pt x="547804" y="419104"/>
                </a:cubicBezTo>
                <a:lnTo>
                  <a:pt x="555341" y="418211"/>
                </a:lnTo>
                <a:cubicBezTo>
                  <a:pt x="572378" y="416211"/>
                  <a:pt x="588488" y="414318"/>
                  <a:pt x="603811" y="405495"/>
                </a:cubicBezTo>
                <a:cubicBezTo>
                  <a:pt x="605883" y="404316"/>
                  <a:pt x="607097" y="401923"/>
                  <a:pt x="606954" y="399387"/>
                </a:cubicBezTo>
                <a:cubicBezTo>
                  <a:pt x="606811" y="396922"/>
                  <a:pt x="605418" y="394886"/>
                  <a:pt x="603204" y="393922"/>
                </a:cubicBezTo>
                <a:cubicBezTo>
                  <a:pt x="582594" y="384957"/>
                  <a:pt x="561877" y="380599"/>
                  <a:pt x="542303" y="377491"/>
                </a:cubicBezTo>
                <a:cubicBezTo>
                  <a:pt x="556698" y="361061"/>
                  <a:pt x="577450" y="351845"/>
                  <a:pt x="597560" y="342880"/>
                </a:cubicBezTo>
                <a:cubicBezTo>
                  <a:pt x="625778" y="330343"/>
                  <a:pt x="654960" y="317413"/>
                  <a:pt x="667926" y="284658"/>
                </a:cubicBezTo>
                <a:cubicBezTo>
                  <a:pt x="668819" y="283230"/>
                  <a:pt x="668748" y="281372"/>
                  <a:pt x="667962" y="279658"/>
                </a:cubicBezTo>
                <a:close/>
                <a:moveTo>
                  <a:pt x="526087" y="378492"/>
                </a:moveTo>
                <a:cubicBezTo>
                  <a:pt x="524908" y="380278"/>
                  <a:pt x="524801" y="382706"/>
                  <a:pt x="525765" y="384850"/>
                </a:cubicBezTo>
                <a:cubicBezTo>
                  <a:pt x="526694" y="386886"/>
                  <a:pt x="528444" y="388243"/>
                  <a:pt x="530480" y="388564"/>
                </a:cubicBezTo>
                <a:cubicBezTo>
                  <a:pt x="546947" y="390922"/>
                  <a:pt x="565699" y="393922"/>
                  <a:pt x="584273" y="400102"/>
                </a:cubicBezTo>
                <a:cubicBezTo>
                  <a:pt x="574772" y="403030"/>
                  <a:pt x="564770" y="404209"/>
                  <a:pt x="554376" y="405459"/>
                </a:cubicBezTo>
                <a:cubicBezTo>
                  <a:pt x="548483" y="406174"/>
                  <a:pt x="542589" y="406888"/>
                  <a:pt x="536695" y="407924"/>
                </a:cubicBezTo>
                <a:cubicBezTo>
                  <a:pt x="516907" y="411389"/>
                  <a:pt x="498905" y="419211"/>
                  <a:pt x="478009" y="429891"/>
                </a:cubicBezTo>
                <a:cubicBezTo>
                  <a:pt x="455042" y="441607"/>
                  <a:pt x="431825" y="451715"/>
                  <a:pt x="413609" y="459395"/>
                </a:cubicBezTo>
                <a:cubicBezTo>
                  <a:pt x="406536" y="444143"/>
                  <a:pt x="399000" y="428498"/>
                  <a:pt x="390606" y="411710"/>
                </a:cubicBezTo>
                <a:lnTo>
                  <a:pt x="387427" y="405245"/>
                </a:lnTo>
                <a:cubicBezTo>
                  <a:pt x="401143" y="388421"/>
                  <a:pt x="413359" y="369883"/>
                  <a:pt x="425181" y="351917"/>
                </a:cubicBezTo>
                <a:cubicBezTo>
                  <a:pt x="439505" y="330200"/>
                  <a:pt x="454328" y="307733"/>
                  <a:pt x="471723" y="288409"/>
                </a:cubicBezTo>
                <a:cubicBezTo>
                  <a:pt x="474402" y="285444"/>
                  <a:pt x="473437" y="280944"/>
                  <a:pt x="470866" y="278622"/>
                </a:cubicBezTo>
                <a:cubicBezTo>
                  <a:pt x="468473" y="276479"/>
                  <a:pt x="465222" y="276622"/>
                  <a:pt x="463150" y="278943"/>
                </a:cubicBezTo>
                <a:cubicBezTo>
                  <a:pt x="445220" y="298839"/>
                  <a:pt x="430075" y="321735"/>
                  <a:pt x="415394" y="343880"/>
                </a:cubicBezTo>
                <a:cubicBezTo>
                  <a:pt x="404929" y="359668"/>
                  <a:pt x="394106" y="375991"/>
                  <a:pt x="382426" y="391029"/>
                </a:cubicBezTo>
                <a:lnTo>
                  <a:pt x="380176" y="390457"/>
                </a:lnTo>
                <a:cubicBezTo>
                  <a:pt x="340457" y="309054"/>
                  <a:pt x="304631" y="225044"/>
                  <a:pt x="274770" y="153499"/>
                </a:cubicBezTo>
                <a:cubicBezTo>
                  <a:pt x="273377" y="150177"/>
                  <a:pt x="269948" y="148641"/>
                  <a:pt x="266804" y="149963"/>
                </a:cubicBezTo>
                <a:cubicBezTo>
                  <a:pt x="265340" y="150570"/>
                  <a:pt x="264197" y="151713"/>
                  <a:pt x="263590" y="153178"/>
                </a:cubicBezTo>
                <a:cubicBezTo>
                  <a:pt x="262983" y="154714"/>
                  <a:pt x="263018" y="156464"/>
                  <a:pt x="263697" y="158143"/>
                </a:cubicBezTo>
                <a:cubicBezTo>
                  <a:pt x="292558" y="227294"/>
                  <a:pt x="327026" y="308233"/>
                  <a:pt x="364960" y="386671"/>
                </a:cubicBezTo>
                <a:cubicBezTo>
                  <a:pt x="308452" y="373527"/>
                  <a:pt x="250910" y="371348"/>
                  <a:pt x="201725" y="371026"/>
                </a:cubicBezTo>
                <a:cubicBezTo>
                  <a:pt x="201725" y="371026"/>
                  <a:pt x="201689" y="371026"/>
                  <a:pt x="201689" y="371026"/>
                </a:cubicBezTo>
                <a:cubicBezTo>
                  <a:pt x="198546" y="371026"/>
                  <a:pt x="196224" y="373420"/>
                  <a:pt x="196224" y="376670"/>
                </a:cubicBezTo>
                <a:cubicBezTo>
                  <a:pt x="196188" y="380063"/>
                  <a:pt x="198653" y="383742"/>
                  <a:pt x="202689" y="383742"/>
                </a:cubicBezTo>
                <a:cubicBezTo>
                  <a:pt x="253731" y="384099"/>
                  <a:pt x="313739" y="386457"/>
                  <a:pt x="372175" y="401387"/>
                </a:cubicBezTo>
                <a:lnTo>
                  <a:pt x="373996" y="405066"/>
                </a:lnTo>
                <a:cubicBezTo>
                  <a:pt x="374211" y="406174"/>
                  <a:pt x="374746" y="407210"/>
                  <a:pt x="375497" y="408102"/>
                </a:cubicBezTo>
                <a:lnTo>
                  <a:pt x="376604" y="410353"/>
                </a:lnTo>
                <a:cubicBezTo>
                  <a:pt x="378533" y="414246"/>
                  <a:pt x="380426" y="418175"/>
                  <a:pt x="382390" y="422069"/>
                </a:cubicBezTo>
                <a:cubicBezTo>
                  <a:pt x="388963" y="435177"/>
                  <a:pt x="395571" y="448965"/>
                  <a:pt x="402500" y="464038"/>
                </a:cubicBezTo>
                <a:cubicBezTo>
                  <a:pt x="393785" y="467646"/>
                  <a:pt x="385069" y="471217"/>
                  <a:pt x="376318" y="474789"/>
                </a:cubicBezTo>
                <a:cubicBezTo>
                  <a:pt x="372068" y="476540"/>
                  <a:pt x="367817" y="478290"/>
                  <a:pt x="363531" y="480004"/>
                </a:cubicBezTo>
                <a:cubicBezTo>
                  <a:pt x="363424" y="479540"/>
                  <a:pt x="363317" y="479111"/>
                  <a:pt x="363102" y="478683"/>
                </a:cubicBezTo>
                <a:cubicBezTo>
                  <a:pt x="361673" y="475289"/>
                  <a:pt x="358280" y="473682"/>
                  <a:pt x="355173" y="475039"/>
                </a:cubicBezTo>
                <a:cubicBezTo>
                  <a:pt x="341099" y="480933"/>
                  <a:pt x="326919" y="486612"/>
                  <a:pt x="312703" y="492256"/>
                </a:cubicBezTo>
                <a:cubicBezTo>
                  <a:pt x="289129" y="501686"/>
                  <a:pt x="264733" y="511401"/>
                  <a:pt x="241230" y="522081"/>
                </a:cubicBezTo>
                <a:cubicBezTo>
                  <a:pt x="238515" y="523295"/>
                  <a:pt x="235586" y="524831"/>
                  <a:pt x="232514" y="526439"/>
                </a:cubicBezTo>
                <a:cubicBezTo>
                  <a:pt x="223656" y="531082"/>
                  <a:pt x="213762" y="536333"/>
                  <a:pt x="205261" y="535940"/>
                </a:cubicBezTo>
                <a:cubicBezTo>
                  <a:pt x="202439" y="535797"/>
                  <a:pt x="200225" y="534761"/>
                  <a:pt x="198439" y="532761"/>
                </a:cubicBezTo>
                <a:cubicBezTo>
                  <a:pt x="190974" y="524260"/>
                  <a:pt x="192938" y="501721"/>
                  <a:pt x="194081" y="488255"/>
                </a:cubicBezTo>
                <a:cubicBezTo>
                  <a:pt x="194367" y="485076"/>
                  <a:pt x="194581" y="482362"/>
                  <a:pt x="194688" y="480290"/>
                </a:cubicBezTo>
                <a:cubicBezTo>
                  <a:pt x="194760" y="478326"/>
                  <a:pt x="194010" y="476432"/>
                  <a:pt x="192652" y="475075"/>
                </a:cubicBezTo>
                <a:cubicBezTo>
                  <a:pt x="191438" y="473896"/>
                  <a:pt x="189902" y="473253"/>
                  <a:pt x="188259" y="473253"/>
                </a:cubicBezTo>
                <a:cubicBezTo>
                  <a:pt x="188152" y="473253"/>
                  <a:pt x="188045" y="473253"/>
                  <a:pt x="187937" y="473253"/>
                </a:cubicBezTo>
                <a:cubicBezTo>
                  <a:pt x="162148" y="474575"/>
                  <a:pt x="139324" y="485862"/>
                  <a:pt x="117214" y="496828"/>
                </a:cubicBezTo>
                <a:cubicBezTo>
                  <a:pt x="109749" y="500507"/>
                  <a:pt x="102034" y="504329"/>
                  <a:pt x="94354" y="507686"/>
                </a:cubicBezTo>
                <a:cubicBezTo>
                  <a:pt x="89639" y="484934"/>
                  <a:pt x="88675" y="462002"/>
                  <a:pt x="88389" y="440571"/>
                </a:cubicBezTo>
                <a:cubicBezTo>
                  <a:pt x="88354" y="438142"/>
                  <a:pt x="87139" y="435213"/>
                  <a:pt x="84425" y="434177"/>
                </a:cubicBezTo>
                <a:cubicBezTo>
                  <a:pt x="76745" y="431248"/>
                  <a:pt x="68851" y="428784"/>
                  <a:pt x="61172" y="426390"/>
                </a:cubicBezTo>
                <a:cubicBezTo>
                  <a:pt x="47384" y="422069"/>
                  <a:pt x="33204" y="417639"/>
                  <a:pt x="20131" y="410460"/>
                </a:cubicBezTo>
                <a:cubicBezTo>
                  <a:pt x="24096" y="409138"/>
                  <a:pt x="28167" y="407995"/>
                  <a:pt x="32168" y="406852"/>
                </a:cubicBezTo>
                <a:cubicBezTo>
                  <a:pt x="42669" y="403852"/>
                  <a:pt x="53528" y="400744"/>
                  <a:pt x="62958" y="394672"/>
                </a:cubicBezTo>
                <a:cubicBezTo>
                  <a:pt x="76709" y="385778"/>
                  <a:pt x="83996" y="368026"/>
                  <a:pt x="82960" y="345880"/>
                </a:cubicBezTo>
                <a:cubicBezTo>
                  <a:pt x="82781" y="342344"/>
                  <a:pt x="82317" y="338165"/>
                  <a:pt x="81817" y="333736"/>
                </a:cubicBezTo>
                <a:cubicBezTo>
                  <a:pt x="80460" y="321735"/>
                  <a:pt x="78531" y="305232"/>
                  <a:pt x="84389" y="300446"/>
                </a:cubicBezTo>
                <a:cubicBezTo>
                  <a:pt x="86782" y="298482"/>
                  <a:pt x="90782" y="298374"/>
                  <a:pt x="96283" y="300125"/>
                </a:cubicBezTo>
                <a:cubicBezTo>
                  <a:pt x="109392" y="304268"/>
                  <a:pt x="122251" y="311305"/>
                  <a:pt x="134716" y="318091"/>
                </a:cubicBezTo>
                <a:cubicBezTo>
                  <a:pt x="140074" y="321020"/>
                  <a:pt x="145432" y="323949"/>
                  <a:pt x="150826" y="326664"/>
                </a:cubicBezTo>
                <a:cubicBezTo>
                  <a:pt x="152433" y="327485"/>
                  <a:pt x="154326" y="327485"/>
                  <a:pt x="155969" y="326735"/>
                </a:cubicBezTo>
                <a:cubicBezTo>
                  <a:pt x="157541" y="326021"/>
                  <a:pt x="158648" y="324663"/>
                  <a:pt x="159041" y="323020"/>
                </a:cubicBezTo>
                <a:cubicBezTo>
                  <a:pt x="160684" y="316270"/>
                  <a:pt x="161898" y="309233"/>
                  <a:pt x="163077" y="302375"/>
                </a:cubicBezTo>
                <a:cubicBezTo>
                  <a:pt x="164685" y="293088"/>
                  <a:pt x="166328" y="283444"/>
                  <a:pt x="169078" y="274693"/>
                </a:cubicBezTo>
                <a:cubicBezTo>
                  <a:pt x="169864" y="272157"/>
                  <a:pt x="170435" y="271550"/>
                  <a:pt x="170400" y="271478"/>
                </a:cubicBezTo>
                <a:lnTo>
                  <a:pt x="170400" y="271478"/>
                </a:lnTo>
                <a:cubicBezTo>
                  <a:pt x="171078" y="271478"/>
                  <a:pt x="173043" y="272443"/>
                  <a:pt x="174614" y="273228"/>
                </a:cubicBezTo>
                <a:lnTo>
                  <a:pt x="177186" y="274479"/>
                </a:lnTo>
                <a:cubicBezTo>
                  <a:pt x="183901" y="277586"/>
                  <a:pt x="190331" y="281122"/>
                  <a:pt x="196260" y="284444"/>
                </a:cubicBezTo>
                <a:lnTo>
                  <a:pt x="204761" y="289266"/>
                </a:lnTo>
                <a:cubicBezTo>
                  <a:pt x="225692" y="301161"/>
                  <a:pt x="247302" y="313448"/>
                  <a:pt x="270984" y="316913"/>
                </a:cubicBezTo>
                <a:cubicBezTo>
                  <a:pt x="273270" y="317305"/>
                  <a:pt x="275484" y="316270"/>
                  <a:pt x="276734" y="314305"/>
                </a:cubicBezTo>
                <a:cubicBezTo>
                  <a:pt x="278092" y="312162"/>
                  <a:pt x="278020" y="309304"/>
                  <a:pt x="276520" y="307054"/>
                </a:cubicBezTo>
                <a:cubicBezTo>
                  <a:pt x="251838" y="269371"/>
                  <a:pt x="217941" y="240653"/>
                  <a:pt x="184723" y="213114"/>
                </a:cubicBezTo>
                <a:cubicBezTo>
                  <a:pt x="185294" y="212828"/>
                  <a:pt x="185866" y="212507"/>
                  <a:pt x="186473" y="212185"/>
                </a:cubicBezTo>
                <a:cubicBezTo>
                  <a:pt x="201225" y="204327"/>
                  <a:pt x="225942" y="191218"/>
                  <a:pt x="213691" y="168180"/>
                </a:cubicBezTo>
                <a:cubicBezTo>
                  <a:pt x="208547" y="158500"/>
                  <a:pt x="198082" y="151642"/>
                  <a:pt x="189688" y="146105"/>
                </a:cubicBezTo>
                <a:lnTo>
                  <a:pt x="186616" y="144069"/>
                </a:lnTo>
                <a:cubicBezTo>
                  <a:pt x="181508" y="140640"/>
                  <a:pt x="176293" y="137461"/>
                  <a:pt x="171078" y="134318"/>
                </a:cubicBezTo>
                <a:cubicBezTo>
                  <a:pt x="168971" y="133032"/>
                  <a:pt x="166863" y="131746"/>
                  <a:pt x="164756" y="130425"/>
                </a:cubicBezTo>
                <a:cubicBezTo>
                  <a:pt x="180508" y="124424"/>
                  <a:pt x="196260" y="120602"/>
                  <a:pt x="211690" y="119031"/>
                </a:cubicBezTo>
                <a:cubicBezTo>
                  <a:pt x="213333" y="118852"/>
                  <a:pt x="214834" y="117995"/>
                  <a:pt x="215834" y="116602"/>
                </a:cubicBezTo>
                <a:cubicBezTo>
                  <a:pt x="216834" y="115173"/>
                  <a:pt x="217191" y="113423"/>
                  <a:pt x="216798" y="111744"/>
                </a:cubicBezTo>
                <a:cubicBezTo>
                  <a:pt x="213119" y="95635"/>
                  <a:pt x="213798" y="79240"/>
                  <a:pt x="214441" y="63381"/>
                </a:cubicBezTo>
                <a:cubicBezTo>
                  <a:pt x="215012" y="49200"/>
                  <a:pt x="215619" y="34591"/>
                  <a:pt x="213191" y="19911"/>
                </a:cubicBezTo>
                <a:cubicBezTo>
                  <a:pt x="241658" y="39985"/>
                  <a:pt x="264376" y="71953"/>
                  <a:pt x="275806" y="89991"/>
                </a:cubicBezTo>
                <a:cubicBezTo>
                  <a:pt x="277270" y="92313"/>
                  <a:pt x="279913" y="93313"/>
                  <a:pt x="282771" y="92527"/>
                </a:cubicBezTo>
                <a:cubicBezTo>
                  <a:pt x="298451" y="88205"/>
                  <a:pt x="309953" y="78418"/>
                  <a:pt x="321061" y="68917"/>
                </a:cubicBezTo>
                <a:cubicBezTo>
                  <a:pt x="325133" y="65452"/>
                  <a:pt x="329277" y="61881"/>
                  <a:pt x="333670" y="58594"/>
                </a:cubicBezTo>
                <a:cubicBezTo>
                  <a:pt x="333384" y="81562"/>
                  <a:pt x="328955" y="104064"/>
                  <a:pt x="324669" y="125853"/>
                </a:cubicBezTo>
                <a:cubicBezTo>
                  <a:pt x="322990" y="134461"/>
                  <a:pt x="321276" y="143034"/>
                  <a:pt x="319811" y="151678"/>
                </a:cubicBezTo>
                <a:cubicBezTo>
                  <a:pt x="319454" y="153856"/>
                  <a:pt x="320275" y="156035"/>
                  <a:pt x="322026" y="157535"/>
                </a:cubicBezTo>
                <a:cubicBezTo>
                  <a:pt x="323812" y="159000"/>
                  <a:pt x="326133" y="159464"/>
                  <a:pt x="328134" y="158821"/>
                </a:cubicBezTo>
                <a:cubicBezTo>
                  <a:pt x="339921" y="154678"/>
                  <a:pt x="351601" y="149820"/>
                  <a:pt x="362888" y="145105"/>
                </a:cubicBezTo>
                <a:cubicBezTo>
                  <a:pt x="367924" y="143034"/>
                  <a:pt x="372925" y="140926"/>
                  <a:pt x="377961" y="138890"/>
                </a:cubicBezTo>
                <a:cubicBezTo>
                  <a:pt x="379961" y="152178"/>
                  <a:pt x="378176" y="166644"/>
                  <a:pt x="376568" y="179538"/>
                </a:cubicBezTo>
                <a:lnTo>
                  <a:pt x="375890" y="185110"/>
                </a:lnTo>
                <a:cubicBezTo>
                  <a:pt x="375032" y="192147"/>
                  <a:pt x="374068" y="199148"/>
                  <a:pt x="373068" y="206149"/>
                </a:cubicBezTo>
                <a:cubicBezTo>
                  <a:pt x="371460" y="217579"/>
                  <a:pt x="369817" y="229402"/>
                  <a:pt x="368817" y="241224"/>
                </a:cubicBezTo>
                <a:cubicBezTo>
                  <a:pt x="368603" y="243796"/>
                  <a:pt x="369746" y="246082"/>
                  <a:pt x="371853" y="247368"/>
                </a:cubicBezTo>
                <a:cubicBezTo>
                  <a:pt x="373889" y="248618"/>
                  <a:pt x="376497" y="248618"/>
                  <a:pt x="378461" y="247368"/>
                </a:cubicBezTo>
                <a:cubicBezTo>
                  <a:pt x="395999" y="236331"/>
                  <a:pt x="402571" y="214328"/>
                  <a:pt x="408894" y="193076"/>
                </a:cubicBezTo>
                <a:cubicBezTo>
                  <a:pt x="411573" y="184074"/>
                  <a:pt x="414109" y="175502"/>
                  <a:pt x="417395" y="167930"/>
                </a:cubicBezTo>
                <a:cubicBezTo>
                  <a:pt x="421074" y="170680"/>
                  <a:pt x="424824" y="173323"/>
                  <a:pt x="428575" y="175966"/>
                </a:cubicBezTo>
                <a:cubicBezTo>
                  <a:pt x="441755" y="185217"/>
                  <a:pt x="454185" y="193933"/>
                  <a:pt x="463079" y="207792"/>
                </a:cubicBezTo>
                <a:cubicBezTo>
                  <a:pt x="464579" y="210078"/>
                  <a:pt x="467401" y="211078"/>
                  <a:pt x="470080" y="210256"/>
                </a:cubicBezTo>
                <a:cubicBezTo>
                  <a:pt x="490011" y="204256"/>
                  <a:pt x="503048" y="185717"/>
                  <a:pt x="513550" y="170823"/>
                </a:cubicBezTo>
                <a:cubicBezTo>
                  <a:pt x="516800" y="166215"/>
                  <a:pt x="519979" y="161464"/>
                  <a:pt x="523122" y="156678"/>
                </a:cubicBezTo>
                <a:cubicBezTo>
                  <a:pt x="532195" y="143069"/>
                  <a:pt x="541553" y="128996"/>
                  <a:pt x="553197" y="118245"/>
                </a:cubicBezTo>
                <a:cubicBezTo>
                  <a:pt x="560448" y="129425"/>
                  <a:pt x="565520" y="142141"/>
                  <a:pt x="570450" y="154499"/>
                </a:cubicBezTo>
                <a:cubicBezTo>
                  <a:pt x="572914" y="160714"/>
                  <a:pt x="575414" y="166929"/>
                  <a:pt x="578165" y="173002"/>
                </a:cubicBezTo>
                <a:cubicBezTo>
                  <a:pt x="579236" y="175430"/>
                  <a:pt x="582058" y="177574"/>
                  <a:pt x="584951" y="176895"/>
                </a:cubicBezTo>
                <a:cubicBezTo>
                  <a:pt x="597917" y="173787"/>
                  <a:pt x="608776" y="166715"/>
                  <a:pt x="619277" y="159893"/>
                </a:cubicBezTo>
                <a:cubicBezTo>
                  <a:pt x="624778" y="156321"/>
                  <a:pt x="630421" y="152642"/>
                  <a:pt x="636351" y="149570"/>
                </a:cubicBezTo>
                <a:cubicBezTo>
                  <a:pt x="633779" y="160750"/>
                  <a:pt x="630779" y="171966"/>
                  <a:pt x="627850" y="182860"/>
                </a:cubicBezTo>
                <a:cubicBezTo>
                  <a:pt x="618813" y="216614"/>
                  <a:pt x="609454" y="251476"/>
                  <a:pt x="611955" y="289123"/>
                </a:cubicBezTo>
                <a:cubicBezTo>
                  <a:pt x="612062" y="290766"/>
                  <a:pt x="612848" y="292302"/>
                  <a:pt x="614205" y="293445"/>
                </a:cubicBezTo>
                <a:cubicBezTo>
                  <a:pt x="615527" y="294553"/>
                  <a:pt x="617027" y="295160"/>
                  <a:pt x="618741" y="295017"/>
                </a:cubicBezTo>
                <a:cubicBezTo>
                  <a:pt x="625742" y="294445"/>
                  <a:pt x="632029" y="292374"/>
                  <a:pt x="638101" y="290338"/>
                </a:cubicBezTo>
                <a:lnTo>
                  <a:pt x="642923" y="288766"/>
                </a:lnTo>
                <a:cubicBezTo>
                  <a:pt x="645888" y="287659"/>
                  <a:pt x="648995" y="286944"/>
                  <a:pt x="652496" y="286659"/>
                </a:cubicBezTo>
                <a:cubicBezTo>
                  <a:pt x="652996" y="286552"/>
                  <a:pt x="653460" y="286480"/>
                  <a:pt x="653889" y="286409"/>
                </a:cubicBezTo>
                <a:lnTo>
                  <a:pt x="653889" y="286516"/>
                </a:lnTo>
                <a:cubicBezTo>
                  <a:pt x="653496" y="288873"/>
                  <a:pt x="650531" y="292302"/>
                  <a:pt x="648602" y="294553"/>
                </a:cubicBezTo>
                <a:lnTo>
                  <a:pt x="647459" y="295910"/>
                </a:lnTo>
                <a:cubicBezTo>
                  <a:pt x="636672" y="308911"/>
                  <a:pt x="621777" y="316698"/>
                  <a:pt x="604847" y="324771"/>
                </a:cubicBezTo>
                <a:cubicBezTo>
                  <a:pt x="600918" y="326664"/>
                  <a:pt x="596917" y="328485"/>
                  <a:pt x="592881" y="330343"/>
                </a:cubicBezTo>
                <a:cubicBezTo>
                  <a:pt x="568056" y="341666"/>
                  <a:pt x="542232" y="353524"/>
                  <a:pt x="526087" y="378492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" name="Graphic 1">
            <a:extLst>
              <a:ext uri="{FF2B5EF4-FFF2-40B4-BE49-F238E27FC236}">
                <a16:creationId xmlns:a16="http://schemas.microsoft.com/office/drawing/2014/main" id="{0D71D1E8-754E-B84C-8E77-F660097E3D86}"/>
              </a:ext>
            </a:extLst>
          </p:cNvPr>
          <p:cNvGrpSpPr/>
          <p:nvPr/>
        </p:nvGrpSpPr>
        <p:grpSpPr>
          <a:xfrm>
            <a:off x="7490491" y="1619263"/>
            <a:ext cx="354179" cy="421991"/>
            <a:chOff x="7490491" y="1619263"/>
            <a:chExt cx="354179" cy="421991"/>
          </a:xfrm>
          <a:solidFill>
            <a:schemeClr val="accent5"/>
          </a:solidFill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BBB6084-81AE-4F40-9094-1EB7BE56792B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2758A369-2259-5542-BE3A-8A331E42862F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1309BCB-04C3-FA4C-933D-852538ADAEB1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2A87E828-B34F-3141-875B-0350AB458D0E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04EEE43D-A02C-A849-965E-EB8AE8F5DD85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D869C402-E604-924E-9E18-C5D62A6F0FA1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D4D64EFA-69E3-9F41-BE48-BC5E0FE3349F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9E17B841-BF91-654A-BB35-DAA890CF3309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61C0DB9-A7E8-EE47-8394-3FC9BE64D161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20FA5CCA-5CC0-4E4C-B539-9F3F2881485F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C51DDDE6-12C7-8943-B9C7-03E15FF7C1D1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B3D1181-7958-D444-A2F0-6B40D56CC51D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" name="Graphic 1">
            <a:extLst>
              <a:ext uri="{FF2B5EF4-FFF2-40B4-BE49-F238E27FC236}">
                <a16:creationId xmlns:a16="http://schemas.microsoft.com/office/drawing/2014/main" id="{4B46F887-AAEC-4A4C-AB05-A9C144065259}"/>
              </a:ext>
            </a:extLst>
          </p:cNvPr>
          <p:cNvGrpSpPr/>
          <p:nvPr/>
        </p:nvGrpSpPr>
        <p:grpSpPr>
          <a:xfrm>
            <a:off x="7605841" y="4897217"/>
            <a:ext cx="1912002" cy="40042"/>
            <a:chOff x="7605841" y="4897217"/>
            <a:chExt cx="1912002" cy="40042"/>
          </a:xfrm>
          <a:solidFill>
            <a:schemeClr val="accent5"/>
          </a:solidFill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40BB35A2-4525-CA42-A2F1-1AFB688E66EA}"/>
                </a:ext>
              </a:extLst>
            </p:cNvPr>
            <p:cNvSpPr/>
            <p:nvPr/>
          </p:nvSpPr>
          <p:spPr>
            <a:xfrm>
              <a:off x="7605841" y="4919387"/>
              <a:ext cx="73089" cy="14490"/>
            </a:xfrm>
            <a:custGeom>
              <a:avLst/>
              <a:gdLst>
                <a:gd name="connsiteX0" fmla="*/ 69344 w 73089"/>
                <a:gd name="connsiteY0" fmla="*/ 3799 h 14490"/>
                <a:gd name="connsiteX1" fmla="*/ 5157 w 73089"/>
                <a:gd name="connsiteY1" fmla="*/ 1692 h 14490"/>
                <a:gd name="connsiteX2" fmla="*/ 5264 w 73089"/>
                <a:gd name="connsiteY2" fmla="*/ 12443 h 14490"/>
                <a:gd name="connsiteX3" fmla="*/ 66558 w 73089"/>
                <a:gd name="connsiteY3" fmla="*/ 14193 h 14490"/>
                <a:gd name="connsiteX4" fmla="*/ 69344 w 73089"/>
                <a:gd name="connsiteY4" fmla="*/ 3799 h 1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89" h="14490">
                  <a:moveTo>
                    <a:pt x="69344" y="3799"/>
                  </a:moveTo>
                  <a:cubicBezTo>
                    <a:pt x="48698" y="-2951"/>
                    <a:pt x="26374" y="1263"/>
                    <a:pt x="5157" y="1692"/>
                  </a:cubicBezTo>
                  <a:cubicBezTo>
                    <a:pt x="-1772" y="1835"/>
                    <a:pt x="-1701" y="12586"/>
                    <a:pt x="5264" y="12443"/>
                  </a:cubicBezTo>
                  <a:cubicBezTo>
                    <a:pt x="25481" y="12014"/>
                    <a:pt x="46948" y="7799"/>
                    <a:pt x="66558" y="14193"/>
                  </a:cubicBezTo>
                  <a:cubicBezTo>
                    <a:pt x="73166" y="16372"/>
                    <a:pt x="75880" y="5942"/>
                    <a:pt x="69344" y="379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65E790DA-56EB-E04A-8D98-DC259188528C}"/>
                </a:ext>
              </a:extLst>
            </p:cNvPr>
            <p:cNvSpPr/>
            <p:nvPr/>
          </p:nvSpPr>
          <p:spPr>
            <a:xfrm>
              <a:off x="7713747" y="4922026"/>
              <a:ext cx="68013" cy="13840"/>
            </a:xfrm>
            <a:custGeom>
              <a:avLst/>
              <a:gdLst>
                <a:gd name="connsiteX0" fmla="*/ 62843 w 68013"/>
                <a:gd name="connsiteY0" fmla="*/ 53 h 13840"/>
                <a:gd name="connsiteX1" fmla="*/ 5157 w 68013"/>
                <a:gd name="connsiteY1" fmla="*/ 3089 h 13840"/>
                <a:gd name="connsiteX2" fmla="*/ 5264 w 68013"/>
                <a:gd name="connsiteY2" fmla="*/ 13840 h 13840"/>
                <a:gd name="connsiteX3" fmla="*/ 62950 w 68013"/>
                <a:gd name="connsiteY3" fmla="*/ 10804 h 13840"/>
                <a:gd name="connsiteX4" fmla="*/ 62843 w 68013"/>
                <a:gd name="connsiteY4" fmla="*/ 5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013" h="13840">
                  <a:moveTo>
                    <a:pt x="62843" y="53"/>
                  </a:moveTo>
                  <a:cubicBezTo>
                    <a:pt x="43698" y="2589"/>
                    <a:pt x="24445" y="2910"/>
                    <a:pt x="5157" y="3089"/>
                  </a:cubicBezTo>
                  <a:cubicBezTo>
                    <a:pt x="-1772" y="3160"/>
                    <a:pt x="-1701" y="13912"/>
                    <a:pt x="5264" y="13840"/>
                  </a:cubicBezTo>
                  <a:cubicBezTo>
                    <a:pt x="24552" y="13661"/>
                    <a:pt x="43805" y="13304"/>
                    <a:pt x="62950" y="10804"/>
                  </a:cubicBezTo>
                  <a:cubicBezTo>
                    <a:pt x="69737" y="9911"/>
                    <a:pt x="69701" y="-840"/>
                    <a:pt x="62843" y="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95BEC319-BB45-B742-9975-8A1F5B57992F}"/>
                </a:ext>
              </a:extLst>
            </p:cNvPr>
            <p:cNvSpPr/>
            <p:nvPr/>
          </p:nvSpPr>
          <p:spPr>
            <a:xfrm>
              <a:off x="7834191" y="4925865"/>
              <a:ext cx="80666" cy="11394"/>
            </a:xfrm>
            <a:custGeom>
              <a:avLst/>
              <a:gdLst>
                <a:gd name="connsiteX0" fmla="*/ 75416 w 80666"/>
                <a:gd name="connsiteY0" fmla="*/ 0 h 11394"/>
                <a:gd name="connsiteX1" fmla="*/ 5157 w 80666"/>
                <a:gd name="connsiteY1" fmla="*/ 643 h 11394"/>
                <a:gd name="connsiteX2" fmla="*/ 5264 w 80666"/>
                <a:gd name="connsiteY2" fmla="*/ 11395 h 11394"/>
                <a:gd name="connsiteX3" fmla="*/ 75523 w 80666"/>
                <a:gd name="connsiteY3" fmla="*/ 10751 h 11394"/>
                <a:gd name="connsiteX4" fmla="*/ 75416 w 80666"/>
                <a:gd name="connsiteY4" fmla="*/ 0 h 1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666" h="11394">
                  <a:moveTo>
                    <a:pt x="75416" y="0"/>
                  </a:moveTo>
                  <a:lnTo>
                    <a:pt x="5157" y="643"/>
                  </a:lnTo>
                  <a:cubicBezTo>
                    <a:pt x="-1772" y="715"/>
                    <a:pt x="-1701" y="11466"/>
                    <a:pt x="5264" y="11395"/>
                  </a:cubicBezTo>
                  <a:lnTo>
                    <a:pt x="75523" y="10751"/>
                  </a:lnTo>
                  <a:cubicBezTo>
                    <a:pt x="82452" y="10716"/>
                    <a:pt x="82345" y="-35"/>
                    <a:pt x="7541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14AB9D5-CC41-F64B-94C2-3954EC1E4222}"/>
                </a:ext>
              </a:extLst>
            </p:cNvPr>
            <p:cNvSpPr/>
            <p:nvPr/>
          </p:nvSpPr>
          <p:spPr>
            <a:xfrm>
              <a:off x="7962149" y="4922291"/>
              <a:ext cx="70594" cy="13845"/>
            </a:xfrm>
            <a:custGeom>
              <a:avLst/>
              <a:gdLst>
                <a:gd name="connsiteX0" fmla="*/ 65330 w 70594"/>
                <a:gd name="connsiteY0" fmla="*/ 2 h 13845"/>
                <a:gd name="connsiteX1" fmla="*/ 5144 w 70594"/>
                <a:gd name="connsiteY1" fmla="*/ 3074 h 13845"/>
                <a:gd name="connsiteX2" fmla="*/ 5251 w 70594"/>
                <a:gd name="connsiteY2" fmla="*/ 13825 h 13845"/>
                <a:gd name="connsiteX3" fmla="*/ 65437 w 70594"/>
                <a:gd name="connsiteY3" fmla="*/ 10754 h 13845"/>
                <a:gd name="connsiteX4" fmla="*/ 65330 w 70594"/>
                <a:gd name="connsiteY4" fmla="*/ 2 h 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94" h="13845">
                  <a:moveTo>
                    <a:pt x="65330" y="2"/>
                  </a:moveTo>
                  <a:cubicBezTo>
                    <a:pt x="45220" y="502"/>
                    <a:pt x="25289" y="3324"/>
                    <a:pt x="5144" y="3074"/>
                  </a:cubicBezTo>
                  <a:cubicBezTo>
                    <a:pt x="-1786" y="2967"/>
                    <a:pt x="-1678" y="13754"/>
                    <a:pt x="5251" y="13825"/>
                  </a:cubicBezTo>
                  <a:cubicBezTo>
                    <a:pt x="25396" y="14111"/>
                    <a:pt x="45327" y="11289"/>
                    <a:pt x="65437" y="10754"/>
                  </a:cubicBezTo>
                  <a:cubicBezTo>
                    <a:pt x="72366" y="10611"/>
                    <a:pt x="72295" y="-176"/>
                    <a:pt x="65330" y="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9C93793-1280-684E-B7BB-B0AA31DE8158}"/>
                </a:ext>
              </a:extLst>
            </p:cNvPr>
            <p:cNvSpPr/>
            <p:nvPr/>
          </p:nvSpPr>
          <p:spPr>
            <a:xfrm>
              <a:off x="8089946" y="4918707"/>
              <a:ext cx="73216" cy="13259"/>
            </a:xfrm>
            <a:custGeom>
              <a:avLst/>
              <a:gdLst>
                <a:gd name="connsiteX0" fmla="*/ 69442 w 73216"/>
                <a:gd name="connsiteY0" fmla="*/ 2586 h 13259"/>
                <a:gd name="connsiteX1" fmla="*/ 6684 w 73216"/>
                <a:gd name="connsiteY1" fmla="*/ 657 h 13259"/>
                <a:gd name="connsiteX2" fmla="*/ 3934 w 73216"/>
                <a:gd name="connsiteY2" fmla="*/ 11051 h 13259"/>
                <a:gd name="connsiteX3" fmla="*/ 66692 w 73216"/>
                <a:gd name="connsiteY3" fmla="*/ 12980 h 13259"/>
                <a:gd name="connsiteX4" fmla="*/ 69442 w 73216"/>
                <a:gd name="connsiteY4" fmla="*/ 2586 h 1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16" h="13259">
                  <a:moveTo>
                    <a:pt x="69442" y="2586"/>
                  </a:moveTo>
                  <a:cubicBezTo>
                    <a:pt x="48725" y="-3986"/>
                    <a:pt x="27687" y="4515"/>
                    <a:pt x="6684" y="657"/>
                  </a:cubicBezTo>
                  <a:cubicBezTo>
                    <a:pt x="-102" y="-593"/>
                    <a:pt x="-2889" y="9801"/>
                    <a:pt x="3934" y="11051"/>
                  </a:cubicBezTo>
                  <a:cubicBezTo>
                    <a:pt x="24758" y="14909"/>
                    <a:pt x="46368" y="6551"/>
                    <a:pt x="66692" y="12980"/>
                  </a:cubicBezTo>
                  <a:cubicBezTo>
                    <a:pt x="73300" y="15088"/>
                    <a:pt x="76014" y="4658"/>
                    <a:pt x="69442" y="25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DACE8BBF-7402-9D44-A600-F01C555F188A}"/>
                </a:ext>
              </a:extLst>
            </p:cNvPr>
            <p:cNvSpPr/>
            <p:nvPr/>
          </p:nvSpPr>
          <p:spPr>
            <a:xfrm>
              <a:off x="8228118" y="4907703"/>
              <a:ext cx="80489" cy="15318"/>
            </a:xfrm>
            <a:custGeom>
              <a:avLst/>
              <a:gdLst>
                <a:gd name="connsiteX0" fmla="*/ 75252 w 80489"/>
                <a:gd name="connsiteY0" fmla="*/ 2053 h 15318"/>
                <a:gd name="connsiteX1" fmla="*/ 6422 w 80489"/>
                <a:gd name="connsiteY1" fmla="*/ 374 h 15318"/>
                <a:gd name="connsiteX2" fmla="*/ 3671 w 80489"/>
                <a:gd name="connsiteY2" fmla="*/ 10768 h 15318"/>
                <a:gd name="connsiteX3" fmla="*/ 75359 w 80489"/>
                <a:gd name="connsiteY3" fmla="*/ 12804 h 15318"/>
                <a:gd name="connsiteX4" fmla="*/ 75252 w 80489"/>
                <a:gd name="connsiteY4" fmla="*/ 2053 h 1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89" h="15318">
                  <a:moveTo>
                    <a:pt x="75252" y="2053"/>
                  </a:moveTo>
                  <a:cubicBezTo>
                    <a:pt x="52999" y="2517"/>
                    <a:pt x="27817" y="8482"/>
                    <a:pt x="6422" y="374"/>
                  </a:cubicBezTo>
                  <a:cubicBezTo>
                    <a:pt x="-43" y="-2090"/>
                    <a:pt x="-2758" y="8339"/>
                    <a:pt x="3671" y="10768"/>
                  </a:cubicBezTo>
                  <a:cubicBezTo>
                    <a:pt x="26067" y="19305"/>
                    <a:pt x="52106" y="13304"/>
                    <a:pt x="75359" y="12804"/>
                  </a:cubicBezTo>
                  <a:cubicBezTo>
                    <a:pt x="82253" y="12661"/>
                    <a:pt x="82181" y="1874"/>
                    <a:pt x="75252" y="20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9399C5E-5F0B-DA4B-AE41-7480CDF1D237}"/>
                </a:ext>
              </a:extLst>
            </p:cNvPr>
            <p:cNvSpPr/>
            <p:nvPr/>
          </p:nvSpPr>
          <p:spPr>
            <a:xfrm>
              <a:off x="8368508" y="4913479"/>
              <a:ext cx="78183" cy="13888"/>
            </a:xfrm>
            <a:custGeom>
              <a:avLst/>
              <a:gdLst>
                <a:gd name="connsiteX0" fmla="*/ 74344 w 78183"/>
                <a:gd name="connsiteY0" fmla="*/ 2707 h 13888"/>
                <a:gd name="connsiteX1" fmla="*/ 5157 w 78183"/>
                <a:gd name="connsiteY1" fmla="*/ 3135 h 13888"/>
                <a:gd name="connsiteX2" fmla="*/ 5264 w 78183"/>
                <a:gd name="connsiteY2" fmla="*/ 13887 h 13888"/>
                <a:gd name="connsiteX3" fmla="*/ 71558 w 78183"/>
                <a:gd name="connsiteY3" fmla="*/ 13101 h 13888"/>
                <a:gd name="connsiteX4" fmla="*/ 74344 w 78183"/>
                <a:gd name="connsiteY4" fmla="*/ 2707 h 1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83" h="13888">
                  <a:moveTo>
                    <a:pt x="74344" y="2707"/>
                  </a:moveTo>
                  <a:cubicBezTo>
                    <a:pt x="51984" y="-3365"/>
                    <a:pt x="27910" y="2599"/>
                    <a:pt x="5157" y="3135"/>
                  </a:cubicBezTo>
                  <a:cubicBezTo>
                    <a:pt x="-1772" y="3314"/>
                    <a:pt x="-1701" y="14065"/>
                    <a:pt x="5264" y="13887"/>
                  </a:cubicBezTo>
                  <a:cubicBezTo>
                    <a:pt x="26874" y="13387"/>
                    <a:pt x="50341" y="7350"/>
                    <a:pt x="71558" y="13101"/>
                  </a:cubicBezTo>
                  <a:cubicBezTo>
                    <a:pt x="78273" y="14923"/>
                    <a:pt x="81024" y="4528"/>
                    <a:pt x="74344" y="27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BA61FD50-FF87-1D43-B77E-2F581F8D440B}"/>
                </a:ext>
              </a:extLst>
            </p:cNvPr>
            <p:cNvSpPr/>
            <p:nvPr/>
          </p:nvSpPr>
          <p:spPr>
            <a:xfrm>
              <a:off x="8491567" y="4919971"/>
              <a:ext cx="73063" cy="12269"/>
            </a:xfrm>
            <a:custGeom>
              <a:avLst/>
              <a:gdLst>
                <a:gd name="connsiteX0" fmla="*/ 67799 w 73063"/>
                <a:gd name="connsiteY0" fmla="*/ 1 h 12269"/>
                <a:gd name="connsiteX1" fmla="*/ 5077 w 73063"/>
                <a:gd name="connsiteY1" fmla="*/ 572 h 12269"/>
                <a:gd name="connsiteX2" fmla="*/ 5184 w 73063"/>
                <a:gd name="connsiteY2" fmla="*/ 11323 h 12269"/>
                <a:gd name="connsiteX3" fmla="*/ 67906 w 73063"/>
                <a:gd name="connsiteY3" fmla="*/ 10752 h 12269"/>
                <a:gd name="connsiteX4" fmla="*/ 67799 w 73063"/>
                <a:gd name="connsiteY4" fmla="*/ 1 h 12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63" h="12269">
                  <a:moveTo>
                    <a:pt x="67799" y="1"/>
                  </a:moveTo>
                  <a:cubicBezTo>
                    <a:pt x="46975" y="322"/>
                    <a:pt x="25830" y="2858"/>
                    <a:pt x="5077" y="572"/>
                  </a:cubicBezTo>
                  <a:cubicBezTo>
                    <a:pt x="-1781" y="-178"/>
                    <a:pt x="-1638" y="10609"/>
                    <a:pt x="5184" y="11323"/>
                  </a:cubicBezTo>
                  <a:cubicBezTo>
                    <a:pt x="25937" y="13609"/>
                    <a:pt x="47082" y="11074"/>
                    <a:pt x="67906" y="10752"/>
                  </a:cubicBezTo>
                  <a:cubicBezTo>
                    <a:pt x="74836" y="10645"/>
                    <a:pt x="74764" y="-106"/>
                    <a:pt x="67799" y="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25EDAC63-8AFF-6D4C-9F82-D16EF9768935}"/>
                </a:ext>
              </a:extLst>
            </p:cNvPr>
            <p:cNvSpPr/>
            <p:nvPr/>
          </p:nvSpPr>
          <p:spPr>
            <a:xfrm>
              <a:off x="8642006" y="4918614"/>
              <a:ext cx="70643" cy="11287"/>
            </a:xfrm>
            <a:custGeom>
              <a:avLst/>
              <a:gdLst>
                <a:gd name="connsiteX0" fmla="*/ 65379 w 70643"/>
                <a:gd name="connsiteY0" fmla="*/ 0 h 11287"/>
                <a:gd name="connsiteX1" fmla="*/ 5157 w 70643"/>
                <a:gd name="connsiteY1" fmla="*/ 536 h 11287"/>
                <a:gd name="connsiteX2" fmla="*/ 5264 w 70643"/>
                <a:gd name="connsiteY2" fmla="*/ 11287 h 11287"/>
                <a:gd name="connsiteX3" fmla="*/ 65486 w 70643"/>
                <a:gd name="connsiteY3" fmla="*/ 10752 h 11287"/>
                <a:gd name="connsiteX4" fmla="*/ 65379 w 70643"/>
                <a:gd name="connsiteY4" fmla="*/ 0 h 11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43" h="11287">
                  <a:moveTo>
                    <a:pt x="65379" y="0"/>
                  </a:moveTo>
                  <a:lnTo>
                    <a:pt x="5157" y="536"/>
                  </a:lnTo>
                  <a:cubicBezTo>
                    <a:pt x="-1772" y="607"/>
                    <a:pt x="-1701" y="11359"/>
                    <a:pt x="5264" y="11287"/>
                  </a:cubicBezTo>
                  <a:lnTo>
                    <a:pt x="65486" y="10752"/>
                  </a:lnTo>
                  <a:cubicBezTo>
                    <a:pt x="72415" y="10680"/>
                    <a:pt x="72344" y="-71"/>
                    <a:pt x="653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AC095346-15F6-6141-94AD-567357C17B4A}"/>
                </a:ext>
              </a:extLst>
            </p:cNvPr>
            <p:cNvSpPr/>
            <p:nvPr/>
          </p:nvSpPr>
          <p:spPr>
            <a:xfrm>
              <a:off x="8805098" y="4917149"/>
              <a:ext cx="68111" cy="11287"/>
            </a:xfrm>
            <a:custGeom>
              <a:avLst/>
              <a:gdLst>
                <a:gd name="connsiteX0" fmla="*/ 62879 w 68111"/>
                <a:gd name="connsiteY0" fmla="*/ 0 h 11287"/>
                <a:gd name="connsiteX1" fmla="*/ 5157 w 68111"/>
                <a:gd name="connsiteY1" fmla="*/ 536 h 11287"/>
                <a:gd name="connsiteX2" fmla="*/ 5264 w 68111"/>
                <a:gd name="connsiteY2" fmla="*/ 11288 h 11287"/>
                <a:gd name="connsiteX3" fmla="*/ 62950 w 68111"/>
                <a:gd name="connsiteY3" fmla="*/ 10752 h 11287"/>
                <a:gd name="connsiteX4" fmla="*/ 62879 w 68111"/>
                <a:gd name="connsiteY4" fmla="*/ 0 h 11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111" h="11287">
                  <a:moveTo>
                    <a:pt x="62879" y="0"/>
                  </a:moveTo>
                  <a:lnTo>
                    <a:pt x="5157" y="536"/>
                  </a:lnTo>
                  <a:cubicBezTo>
                    <a:pt x="-1772" y="608"/>
                    <a:pt x="-1701" y="11359"/>
                    <a:pt x="5264" y="11288"/>
                  </a:cubicBezTo>
                  <a:lnTo>
                    <a:pt x="62950" y="10752"/>
                  </a:lnTo>
                  <a:cubicBezTo>
                    <a:pt x="69879" y="10680"/>
                    <a:pt x="69808" y="-71"/>
                    <a:pt x="628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27C6044F-EDAC-DE41-BFE1-B9CE300F8DC4}"/>
                </a:ext>
              </a:extLst>
            </p:cNvPr>
            <p:cNvSpPr/>
            <p:nvPr/>
          </p:nvSpPr>
          <p:spPr>
            <a:xfrm>
              <a:off x="8915468" y="4919210"/>
              <a:ext cx="73193" cy="13572"/>
            </a:xfrm>
            <a:custGeom>
              <a:avLst/>
              <a:gdLst>
                <a:gd name="connsiteX0" fmla="*/ 67952 w 73193"/>
                <a:gd name="connsiteY0" fmla="*/ 1905 h 13572"/>
                <a:gd name="connsiteX1" fmla="*/ 6658 w 73193"/>
                <a:gd name="connsiteY1" fmla="*/ 154 h 13572"/>
                <a:gd name="connsiteX2" fmla="*/ 3908 w 73193"/>
                <a:gd name="connsiteY2" fmla="*/ 10549 h 13572"/>
                <a:gd name="connsiteX3" fmla="*/ 68095 w 73193"/>
                <a:gd name="connsiteY3" fmla="*/ 12656 h 13572"/>
                <a:gd name="connsiteX4" fmla="*/ 67952 w 73193"/>
                <a:gd name="connsiteY4" fmla="*/ 1905 h 1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193" h="13572">
                  <a:moveTo>
                    <a:pt x="67952" y="1905"/>
                  </a:moveTo>
                  <a:cubicBezTo>
                    <a:pt x="47449" y="2262"/>
                    <a:pt x="26840" y="4762"/>
                    <a:pt x="6658" y="154"/>
                  </a:cubicBezTo>
                  <a:cubicBezTo>
                    <a:pt x="-93" y="-1382"/>
                    <a:pt x="-2879" y="9013"/>
                    <a:pt x="3908" y="10549"/>
                  </a:cubicBezTo>
                  <a:cubicBezTo>
                    <a:pt x="25125" y="15406"/>
                    <a:pt x="46556" y="13049"/>
                    <a:pt x="68095" y="12656"/>
                  </a:cubicBezTo>
                  <a:cubicBezTo>
                    <a:pt x="74953" y="12549"/>
                    <a:pt x="74881" y="1762"/>
                    <a:pt x="67952" y="190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92506361-0D15-7F48-85EC-49A7B890A344}"/>
                </a:ext>
              </a:extLst>
            </p:cNvPr>
            <p:cNvSpPr/>
            <p:nvPr/>
          </p:nvSpPr>
          <p:spPr>
            <a:xfrm>
              <a:off x="9020924" y="4920114"/>
              <a:ext cx="78117" cy="11359"/>
            </a:xfrm>
            <a:custGeom>
              <a:avLst/>
              <a:gdLst>
                <a:gd name="connsiteX0" fmla="*/ 72867 w 78117"/>
                <a:gd name="connsiteY0" fmla="*/ 0 h 11359"/>
                <a:gd name="connsiteX1" fmla="*/ 5144 w 78117"/>
                <a:gd name="connsiteY1" fmla="*/ 608 h 11359"/>
                <a:gd name="connsiteX2" fmla="*/ 5251 w 78117"/>
                <a:gd name="connsiteY2" fmla="*/ 11359 h 11359"/>
                <a:gd name="connsiteX3" fmla="*/ 72974 w 78117"/>
                <a:gd name="connsiteY3" fmla="*/ 10752 h 11359"/>
                <a:gd name="connsiteX4" fmla="*/ 72867 w 78117"/>
                <a:gd name="connsiteY4" fmla="*/ 0 h 1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7" h="11359">
                  <a:moveTo>
                    <a:pt x="72867" y="0"/>
                  </a:moveTo>
                  <a:lnTo>
                    <a:pt x="5144" y="608"/>
                  </a:lnTo>
                  <a:cubicBezTo>
                    <a:pt x="-1786" y="679"/>
                    <a:pt x="-1679" y="11431"/>
                    <a:pt x="5251" y="11359"/>
                  </a:cubicBezTo>
                  <a:lnTo>
                    <a:pt x="72974" y="10752"/>
                  </a:lnTo>
                  <a:cubicBezTo>
                    <a:pt x="79903" y="10680"/>
                    <a:pt x="79796" y="-71"/>
                    <a:pt x="7286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7F289B86-C6F1-C64C-A6F4-D8A1C1070601}"/>
                </a:ext>
              </a:extLst>
            </p:cNvPr>
            <p:cNvSpPr/>
            <p:nvPr/>
          </p:nvSpPr>
          <p:spPr>
            <a:xfrm>
              <a:off x="9176358" y="4908684"/>
              <a:ext cx="73116" cy="11323"/>
            </a:xfrm>
            <a:custGeom>
              <a:avLst/>
              <a:gdLst>
                <a:gd name="connsiteX0" fmla="*/ 67879 w 73116"/>
                <a:gd name="connsiteY0" fmla="*/ 0 h 11323"/>
                <a:gd name="connsiteX1" fmla="*/ 5157 w 73116"/>
                <a:gd name="connsiteY1" fmla="*/ 572 h 11323"/>
                <a:gd name="connsiteX2" fmla="*/ 5264 w 73116"/>
                <a:gd name="connsiteY2" fmla="*/ 11323 h 11323"/>
                <a:gd name="connsiteX3" fmla="*/ 67986 w 73116"/>
                <a:gd name="connsiteY3" fmla="*/ 10751 h 11323"/>
                <a:gd name="connsiteX4" fmla="*/ 67879 w 73116"/>
                <a:gd name="connsiteY4" fmla="*/ 0 h 1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116" h="11323">
                  <a:moveTo>
                    <a:pt x="67879" y="0"/>
                  </a:moveTo>
                  <a:lnTo>
                    <a:pt x="5157" y="572"/>
                  </a:lnTo>
                  <a:cubicBezTo>
                    <a:pt x="-1772" y="643"/>
                    <a:pt x="-1701" y="11394"/>
                    <a:pt x="5264" y="11323"/>
                  </a:cubicBezTo>
                  <a:lnTo>
                    <a:pt x="67986" y="10751"/>
                  </a:lnTo>
                  <a:cubicBezTo>
                    <a:pt x="74880" y="10716"/>
                    <a:pt x="74809" y="-36"/>
                    <a:pt x="678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EE7A7FF-D5AB-D740-8F70-C801C3DAE09B}"/>
                </a:ext>
              </a:extLst>
            </p:cNvPr>
            <p:cNvSpPr/>
            <p:nvPr/>
          </p:nvSpPr>
          <p:spPr>
            <a:xfrm>
              <a:off x="9321859" y="4897217"/>
              <a:ext cx="85578" cy="14410"/>
            </a:xfrm>
            <a:custGeom>
              <a:avLst/>
              <a:gdLst>
                <a:gd name="connsiteX0" fmla="*/ 80327 w 85578"/>
                <a:gd name="connsiteY0" fmla="*/ 1 h 14410"/>
                <a:gd name="connsiteX1" fmla="*/ 5104 w 85578"/>
                <a:gd name="connsiteY1" fmla="*/ 3180 h 14410"/>
                <a:gd name="connsiteX2" fmla="*/ 5211 w 85578"/>
                <a:gd name="connsiteY2" fmla="*/ 13931 h 14410"/>
                <a:gd name="connsiteX3" fmla="*/ 80434 w 85578"/>
                <a:gd name="connsiteY3" fmla="*/ 10753 h 14410"/>
                <a:gd name="connsiteX4" fmla="*/ 80327 w 85578"/>
                <a:gd name="connsiteY4" fmla="*/ 1 h 14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578" h="14410">
                  <a:moveTo>
                    <a:pt x="80327" y="1"/>
                  </a:moveTo>
                  <a:cubicBezTo>
                    <a:pt x="55324" y="466"/>
                    <a:pt x="30071" y="5180"/>
                    <a:pt x="5104" y="3180"/>
                  </a:cubicBezTo>
                  <a:cubicBezTo>
                    <a:pt x="-1790" y="2645"/>
                    <a:pt x="-1647" y="13396"/>
                    <a:pt x="5211" y="13931"/>
                  </a:cubicBezTo>
                  <a:cubicBezTo>
                    <a:pt x="30178" y="15896"/>
                    <a:pt x="55467" y="11217"/>
                    <a:pt x="80434" y="10753"/>
                  </a:cubicBezTo>
                  <a:cubicBezTo>
                    <a:pt x="87364" y="10646"/>
                    <a:pt x="87257" y="-142"/>
                    <a:pt x="80327" y="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68273E3F-7C7A-6A48-8257-5DA0A974F4D5}"/>
                </a:ext>
              </a:extLst>
            </p:cNvPr>
            <p:cNvSpPr/>
            <p:nvPr/>
          </p:nvSpPr>
          <p:spPr>
            <a:xfrm>
              <a:off x="9437177" y="4898718"/>
              <a:ext cx="80666" cy="11395"/>
            </a:xfrm>
            <a:custGeom>
              <a:avLst/>
              <a:gdLst>
                <a:gd name="connsiteX0" fmla="*/ 75416 w 80666"/>
                <a:gd name="connsiteY0" fmla="*/ 0 h 11395"/>
                <a:gd name="connsiteX1" fmla="*/ 5157 w 80666"/>
                <a:gd name="connsiteY1" fmla="*/ 643 h 11395"/>
                <a:gd name="connsiteX2" fmla="*/ 5264 w 80666"/>
                <a:gd name="connsiteY2" fmla="*/ 11395 h 11395"/>
                <a:gd name="connsiteX3" fmla="*/ 75523 w 80666"/>
                <a:gd name="connsiteY3" fmla="*/ 10752 h 11395"/>
                <a:gd name="connsiteX4" fmla="*/ 75416 w 80666"/>
                <a:gd name="connsiteY4" fmla="*/ 0 h 1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666" h="11395">
                  <a:moveTo>
                    <a:pt x="75416" y="0"/>
                  </a:moveTo>
                  <a:lnTo>
                    <a:pt x="5157" y="643"/>
                  </a:lnTo>
                  <a:cubicBezTo>
                    <a:pt x="-1772" y="715"/>
                    <a:pt x="-1701" y="11466"/>
                    <a:pt x="5264" y="11395"/>
                  </a:cubicBezTo>
                  <a:lnTo>
                    <a:pt x="75523" y="10752"/>
                  </a:lnTo>
                  <a:cubicBezTo>
                    <a:pt x="82453" y="10716"/>
                    <a:pt x="82345" y="-71"/>
                    <a:pt x="7541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6" name="Freeform 35">
            <a:extLst>
              <a:ext uri="{FF2B5EF4-FFF2-40B4-BE49-F238E27FC236}">
                <a16:creationId xmlns:a16="http://schemas.microsoft.com/office/drawing/2014/main" id="{375AD7D6-241B-E544-863A-6004083FC5A8}"/>
              </a:ext>
            </a:extLst>
          </p:cNvPr>
          <p:cNvSpPr/>
          <p:nvPr/>
        </p:nvSpPr>
        <p:spPr>
          <a:xfrm>
            <a:off x="8762515" y="2849533"/>
            <a:ext cx="714990" cy="90322"/>
          </a:xfrm>
          <a:custGeom>
            <a:avLst/>
            <a:gdLst>
              <a:gd name="connsiteX0" fmla="*/ 709216 w 714990"/>
              <a:gd name="connsiteY0" fmla="*/ 26005 h 90322"/>
              <a:gd name="connsiteX1" fmla="*/ 659209 w 714990"/>
              <a:gd name="connsiteY1" fmla="*/ 68724 h 90322"/>
              <a:gd name="connsiteX2" fmla="*/ 596452 w 714990"/>
              <a:gd name="connsiteY2" fmla="*/ 71010 h 90322"/>
              <a:gd name="connsiteX3" fmla="*/ 550660 w 714990"/>
              <a:gd name="connsiteY3" fmla="*/ 56008 h 90322"/>
              <a:gd name="connsiteX4" fmla="*/ 579842 w 714990"/>
              <a:gd name="connsiteY4" fmla="*/ 29184 h 90322"/>
              <a:gd name="connsiteX5" fmla="*/ 563662 w 714990"/>
              <a:gd name="connsiteY5" fmla="*/ 251 h 90322"/>
              <a:gd name="connsiteX6" fmla="*/ 534122 w 714990"/>
              <a:gd name="connsiteY6" fmla="*/ 46650 h 90322"/>
              <a:gd name="connsiteX7" fmla="*/ 540087 w 714990"/>
              <a:gd name="connsiteY7" fmla="*/ 55258 h 90322"/>
              <a:gd name="connsiteX8" fmla="*/ 518406 w 714990"/>
              <a:gd name="connsiteY8" fmla="*/ 65867 h 90322"/>
              <a:gd name="connsiteX9" fmla="*/ 484438 w 714990"/>
              <a:gd name="connsiteY9" fmla="*/ 77440 h 90322"/>
              <a:gd name="connsiteX10" fmla="*/ 423037 w 714990"/>
              <a:gd name="connsiteY10" fmla="*/ 55508 h 90322"/>
              <a:gd name="connsiteX11" fmla="*/ 442361 w 714990"/>
              <a:gd name="connsiteY11" fmla="*/ 5073 h 90322"/>
              <a:gd name="connsiteX12" fmla="*/ 408535 w 714990"/>
              <a:gd name="connsiteY12" fmla="*/ 38292 h 90322"/>
              <a:gd name="connsiteX13" fmla="*/ 414464 w 714990"/>
              <a:gd name="connsiteY13" fmla="*/ 53508 h 90322"/>
              <a:gd name="connsiteX14" fmla="*/ 395855 w 714990"/>
              <a:gd name="connsiteY14" fmla="*/ 60509 h 90322"/>
              <a:gd name="connsiteX15" fmla="*/ 319560 w 714990"/>
              <a:gd name="connsiteY15" fmla="*/ 67867 h 90322"/>
              <a:gd name="connsiteX16" fmla="*/ 289770 w 714990"/>
              <a:gd name="connsiteY16" fmla="*/ 61688 h 90322"/>
              <a:gd name="connsiteX17" fmla="*/ 301165 w 714990"/>
              <a:gd name="connsiteY17" fmla="*/ 21504 h 90322"/>
              <a:gd name="connsiteX18" fmla="*/ 269554 w 714990"/>
              <a:gd name="connsiteY18" fmla="*/ 44864 h 90322"/>
              <a:gd name="connsiteX19" fmla="*/ 279376 w 714990"/>
              <a:gd name="connsiteY19" fmla="*/ 63152 h 90322"/>
              <a:gd name="connsiteX20" fmla="*/ 245551 w 714990"/>
              <a:gd name="connsiteY20" fmla="*/ 77940 h 90322"/>
              <a:gd name="connsiteX21" fmla="*/ 164505 w 714990"/>
              <a:gd name="connsiteY21" fmla="*/ 78190 h 90322"/>
              <a:gd name="connsiteX22" fmla="*/ 141573 w 714990"/>
              <a:gd name="connsiteY22" fmla="*/ 67117 h 90322"/>
              <a:gd name="connsiteX23" fmla="*/ 156504 w 714990"/>
              <a:gd name="connsiteY23" fmla="*/ 35899 h 90322"/>
              <a:gd name="connsiteX24" fmla="*/ 116570 w 714990"/>
              <a:gd name="connsiteY24" fmla="*/ 33720 h 90322"/>
              <a:gd name="connsiteX25" fmla="*/ 131786 w 714990"/>
              <a:gd name="connsiteY25" fmla="*/ 67224 h 90322"/>
              <a:gd name="connsiteX26" fmla="*/ 93174 w 714990"/>
              <a:gd name="connsiteY26" fmla="*/ 81262 h 90322"/>
              <a:gd name="connsiteX27" fmla="*/ 6306 w 714990"/>
              <a:gd name="connsiteY27" fmla="*/ 25469 h 90322"/>
              <a:gd name="connsiteX28" fmla="*/ 270 w 714990"/>
              <a:gd name="connsiteY28" fmla="*/ 25469 h 90322"/>
              <a:gd name="connsiteX29" fmla="*/ 103247 w 714990"/>
              <a:gd name="connsiteY29" fmla="*/ 85548 h 90322"/>
              <a:gd name="connsiteX30" fmla="*/ 136608 w 714990"/>
              <a:gd name="connsiteY30" fmla="*/ 70939 h 90322"/>
              <a:gd name="connsiteX31" fmla="*/ 167612 w 714990"/>
              <a:gd name="connsiteY31" fmla="*/ 85476 h 90322"/>
              <a:gd name="connsiteX32" fmla="*/ 271661 w 714990"/>
              <a:gd name="connsiteY32" fmla="*/ 73939 h 90322"/>
              <a:gd name="connsiteX33" fmla="*/ 283841 w 714990"/>
              <a:gd name="connsiteY33" fmla="*/ 66260 h 90322"/>
              <a:gd name="connsiteX34" fmla="*/ 369173 w 714990"/>
              <a:gd name="connsiteY34" fmla="*/ 71903 h 90322"/>
              <a:gd name="connsiteX35" fmla="*/ 417786 w 714990"/>
              <a:gd name="connsiteY35" fmla="*/ 58116 h 90322"/>
              <a:gd name="connsiteX36" fmla="*/ 473222 w 714990"/>
              <a:gd name="connsiteY36" fmla="*/ 82976 h 90322"/>
              <a:gd name="connsiteX37" fmla="*/ 528014 w 714990"/>
              <a:gd name="connsiteY37" fmla="*/ 68081 h 90322"/>
              <a:gd name="connsiteX38" fmla="*/ 544624 w 714990"/>
              <a:gd name="connsiteY38" fmla="*/ 59545 h 90322"/>
              <a:gd name="connsiteX39" fmla="*/ 602095 w 714990"/>
              <a:gd name="connsiteY39" fmla="*/ 78083 h 90322"/>
              <a:gd name="connsiteX40" fmla="*/ 683498 w 714990"/>
              <a:gd name="connsiteY40" fmla="*/ 62223 h 90322"/>
              <a:gd name="connsiteX41" fmla="*/ 714395 w 714990"/>
              <a:gd name="connsiteY41" fmla="*/ 29184 h 90322"/>
              <a:gd name="connsiteX42" fmla="*/ 709216 w 714990"/>
              <a:gd name="connsiteY42" fmla="*/ 26005 h 90322"/>
              <a:gd name="connsiteX43" fmla="*/ 128286 w 714990"/>
              <a:gd name="connsiteY43" fmla="*/ 53508 h 90322"/>
              <a:gd name="connsiteX44" fmla="*/ 122714 w 714990"/>
              <a:gd name="connsiteY44" fmla="*/ 33755 h 90322"/>
              <a:gd name="connsiteX45" fmla="*/ 145467 w 714990"/>
              <a:gd name="connsiteY45" fmla="*/ 25040 h 90322"/>
              <a:gd name="connsiteX46" fmla="*/ 150753 w 714990"/>
              <a:gd name="connsiteY46" fmla="*/ 39792 h 90322"/>
              <a:gd name="connsiteX47" fmla="*/ 137073 w 714990"/>
              <a:gd name="connsiteY47" fmla="*/ 63509 h 90322"/>
              <a:gd name="connsiteX48" fmla="*/ 128286 w 714990"/>
              <a:gd name="connsiteY48" fmla="*/ 53508 h 90322"/>
              <a:gd name="connsiteX49" fmla="*/ 281555 w 714990"/>
              <a:gd name="connsiteY49" fmla="*/ 56115 h 90322"/>
              <a:gd name="connsiteX50" fmla="*/ 275554 w 714990"/>
              <a:gd name="connsiteY50" fmla="*/ 40828 h 90322"/>
              <a:gd name="connsiteX51" fmla="*/ 281162 w 714990"/>
              <a:gd name="connsiteY51" fmla="*/ 27255 h 90322"/>
              <a:gd name="connsiteX52" fmla="*/ 299557 w 714990"/>
              <a:gd name="connsiteY52" fmla="*/ 41042 h 90322"/>
              <a:gd name="connsiteX53" fmla="*/ 285306 w 714990"/>
              <a:gd name="connsiteY53" fmla="*/ 59116 h 90322"/>
              <a:gd name="connsiteX54" fmla="*/ 281555 w 714990"/>
              <a:gd name="connsiteY54" fmla="*/ 56115 h 90322"/>
              <a:gd name="connsiteX55" fmla="*/ 415643 w 714990"/>
              <a:gd name="connsiteY55" fmla="*/ 18825 h 90322"/>
              <a:gd name="connsiteX56" fmla="*/ 419929 w 714990"/>
              <a:gd name="connsiteY56" fmla="*/ 11646 h 90322"/>
              <a:gd name="connsiteX57" fmla="*/ 430609 w 714990"/>
              <a:gd name="connsiteY57" fmla="*/ 6752 h 90322"/>
              <a:gd name="connsiteX58" fmla="*/ 443790 w 714990"/>
              <a:gd name="connsiteY58" fmla="*/ 17503 h 90322"/>
              <a:gd name="connsiteX59" fmla="*/ 436610 w 714990"/>
              <a:gd name="connsiteY59" fmla="*/ 39042 h 90322"/>
              <a:gd name="connsiteX60" fmla="*/ 419572 w 714990"/>
              <a:gd name="connsiteY60" fmla="*/ 50972 h 90322"/>
              <a:gd name="connsiteX61" fmla="*/ 415643 w 714990"/>
              <a:gd name="connsiteY61" fmla="*/ 18825 h 90322"/>
              <a:gd name="connsiteX62" fmla="*/ 544159 w 714990"/>
              <a:gd name="connsiteY62" fmla="*/ 50508 h 90322"/>
              <a:gd name="connsiteX63" fmla="*/ 575378 w 714990"/>
              <a:gd name="connsiteY63" fmla="*/ 13503 h 90322"/>
              <a:gd name="connsiteX64" fmla="*/ 545838 w 714990"/>
              <a:gd name="connsiteY64" fmla="*/ 52008 h 90322"/>
              <a:gd name="connsiteX65" fmla="*/ 544159 w 714990"/>
              <a:gd name="connsiteY65" fmla="*/ 50508 h 90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714990" h="90322">
                <a:moveTo>
                  <a:pt x="709216" y="26005"/>
                </a:moveTo>
                <a:cubicBezTo>
                  <a:pt x="696035" y="43757"/>
                  <a:pt x="680498" y="60866"/>
                  <a:pt x="659209" y="68724"/>
                </a:cubicBezTo>
                <a:cubicBezTo>
                  <a:pt x="639171" y="76118"/>
                  <a:pt x="617133" y="74475"/>
                  <a:pt x="596452" y="71010"/>
                </a:cubicBezTo>
                <a:cubicBezTo>
                  <a:pt x="581593" y="68546"/>
                  <a:pt x="563555" y="65188"/>
                  <a:pt x="550660" y="56008"/>
                </a:cubicBezTo>
                <a:cubicBezTo>
                  <a:pt x="562519" y="48900"/>
                  <a:pt x="573734" y="40221"/>
                  <a:pt x="579842" y="29184"/>
                </a:cubicBezTo>
                <a:cubicBezTo>
                  <a:pt x="586807" y="16575"/>
                  <a:pt x="579056" y="573"/>
                  <a:pt x="563662" y="251"/>
                </a:cubicBezTo>
                <a:cubicBezTo>
                  <a:pt x="543016" y="-177"/>
                  <a:pt x="525371" y="28505"/>
                  <a:pt x="534122" y="46650"/>
                </a:cubicBezTo>
                <a:cubicBezTo>
                  <a:pt x="535658" y="49865"/>
                  <a:pt x="537730" y="52687"/>
                  <a:pt x="540087" y="55258"/>
                </a:cubicBezTo>
                <a:cubicBezTo>
                  <a:pt x="530943" y="60187"/>
                  <a:pt x="522585" y="63974"/>
                  <a:pt x="518406" y="65867"/>
                </a:cubicBezTo>
                <a:cubicBezTo>
                  <a:pt x="508048" y="70582"/>
                  <a:pt x="496010" y="76475"/>
                  <a:pt x="484438" y="77440"/>
                </a:cubicBezTo>
                <a:cubicBezTo>
                  <a:pt x="465292" y="79047"/>
                  <a:pt x="436682" y="70975"/>
                  <a:pt x="423037" y="55508"/>
                </a:cubicBezTo>
                <a:cubicBezTo>
                  <a:pt x="440146" y="46114"/>
                  <a:pt x="465007" y="23111"/>
                  <a:pt x="442361" y="5073"/>
                </a:cubicBezTo>
                <a:cubicBezTo>
                  <a:pt x="420180" y="-12607"/>
                  <a:pt x="405178" y="20182"/>
                  <a:pt x="408535" y="38292"/>
                </a:cubicBezTo>
                <a:cubicBezTo>
                  <a:pt x="409607" y="44007"/>
                  <a:pt x="411678" y="49043"/>
                  <a:pt x="414464" y="53508"/>
                </a:cubicBezTo>
                <a:cubicBezTo>
                  <a:pt x="408249" y="56330"/>
                  <a:pt x="401856" y="58652"/>
                  <a:pt x="395855" y="60509"/>
                </a:cubicBezTo>
                <a:cubicBezTo>
                  <a:pt x="371995" y="67867"/>
                  <a:pt x="344349" y="69689"/>
                  <a:pt x="319560" y="67867"/>
                </a:cubicBezTo>
                <a:cubicBezTo>
                  <a:pt x="310273" y="67188"/>
                  <a:pt x="298879" y="66045"/>
                  <a:pt x="289770" y="61688"/>
                </a:cubicBezTo>
                <a:cubicBezTo>
                  <a:pt x="303451" y="50508"/>
                  <a:pt x="315274" y="34863"/>
                  <a:pt x="301165" y="21504"/>
                </a:cubicBezTo>
                <a:cubicBezTo>
                  <a:pt x="285055" y="6252"/>
                  <a:pt x="268053" y="28719"/>
                  <a:pt x="269554" y="44864"/>
                </a:cubicBezTo>
                <a:cubicBezTo>
                  <a:pt x="270304" y="52794"/>
                  <a:pt x="273911" y="58759"/>
                  <a:pt x="279376" y="63152"/>
                </a:cubicBezTo>
                <a:cubicBezTo>
                  <a:pt x="268089" y="70189"/>
                  <a:pt x="254695" y="75225"/>
                  <a:pt x="245551" y="77940"/>
                </a:cubicBezTo>
                <a:cubicBezTo>
                  <a:pt x="219512" y="85762"/>
                  <a:pt x="190508" y="86584"/>
                  <a:pt x="164505" y="78190"/>
                </a:cubicBezTo>
                <a:cubicBezTo>
                  <a:pt x="156289" y="75546"/>
                  <a:pt x="148431" y="72010"/>
                  <a:pt x="141573" y="67117"/>
                </a:cubicBezTo>
                <a:cubicBezTo>
                  <a:pt x="151324" y="58973"/>
                  <a:pt x="158040" y="48543"/>
                  <a:pt x="156504" y="35899"/>
                </a:cubicBezTo>
                <a:cubicBezTo>
                  <a:pt x="153610" y="11753"/>
                  <a:pt x="121214" y="9252"/>
                  <a:pt x="116570" y="33720"/>
                </a:cubicBezTo>
                <a:cubicBezTo>
                  <a:pt x="113998" y="47150"/>
                  <a:pt x="121285" y="58473"/>
                  <a:pt x="131786" y="67224"/>
                </a:cubicBezTo>
                <a:cubicBezTo>
                  <a:pt x="119642" y="74975"/>
                  <a:pt x="104176" y="79654"/>
                  <a:pt x="93174" y="81262"/>
                </a:cubicBezTo>
                <a:cubicBezTo>
                  <a:pt x="55598" y="86691"/>
                  <a:pt x="2020" y="72582"/>
                  <a:pt x="6306" y="25469"/>
                </a:cubicBezTo>
                <a:cubicBezTo>
                  <a:pt x="6663" y="21575"/>
                  <a:pt x="591" y="21611"/>
                  <a:pt x="270" y="25469"/>
                </a:cubicBezTo>
                <a:cubicBezTo>
                  <a:pt x="-4731" y="80047"/>
                  <a:pt x="60885" y="95513"/>
                  <a:pt x="103247" y="85548"/>
                </a:cubicBezTo>
                <a:cubicBezTo>
                  <a:pt x="113355" y="83190"/>
                  <a:pt x="126071" y="78225"/>
                  <a:pt x="136608" y="70939"/>
                </a:cubicBezTo>
                <a:cubicBezTo>
                  <a:pt x="146645" y="78011"/>
                  <a:pt x="158468" y="82976"/>
                  <a:pt x="167612" y="85476"/>
                </a:cubicBezTo>
                <a:cubicBezTo>
                  <a:pt x="201331" y="94727"/>
                  <a:pt x="240800" y="90656"/>
                  <a:pt x="271661" y="73939"/>
                </a:cubicBezTo>
                <a:cubicBezTo>
                  <a:pt x="274947" y="72153"/>
                  <a:pt x="279305" y="69474"/>
                  <a:pt x="283841" y="66260"/>
                </a:cubicBezTo>
                <a:cubicBezTo>
                  <a:pt x="306773" y="79618"/>
                  <a:pt x="350921" y="74332"/>
                  <a:pt x="369173" y="71903"/>
                </a:cubicBezTo>
                <a:cubicBezTo>
                  <a:pt x="386425" y="69617"/>
                  <a:pt x="402106" y="65402"/>
                  <a:pt x="417786" y="58116"/>
                </a:cubicBezTo>
                <a:cubicBezTo>
                  <a:pt x="430574" y="73653"/>
                  <a:pt x="453398" y="80833"/>
                  <a:pt x="473222" y="82976"/>
                </a:cubicBezTo>
                <a:cubicBezTo>
                  <a:pt x="492689" y="85084"/>
                  <a:pt x="510834" y="76475"/>
                  <a:pt x="528014" y="68081"/>
                </a:cubicBezTo>
                <a:cubicBezTo>
                  <a:pt x="533194" y="65545"/>
                  <a:pt x="538909" y="62688"/>
                  <a:pt x="544624" y="59545"/>
                </a:cubicBezTo>
                <a:cubicBezTo>
                  <a:pt x="559983" y="71832"/>
                  <a:pt x="584772" y="75618"/>
                  <a:pt x="602095" y="78083"/>
                </a:cubicBezTo>
                <a:cubicBezTo>
                  <a:pt x="630813" y="82155"/>
                  <a:pt x="659674" y="80226"/>
                  <a:pt x="683498" y="62223"/>
                </a:cubicBezTo>
                <a:cubicBezTo>
                  <a:pt x="695643" y="53044"/>
                  <a:pt x="705394" y="41328"/>
                  <a:pt x="714395" y="29184"/>
                </a:cubicBezTo>
                <a:cubicBezTo>
                  <a:pt x="716752" y="25933"/>
                  <a:pt x="711502" y="22897"/>
                  <a:pt x="709216" y="26005"/>
                </a:cubicBezTo>
                <a:close/>
                <a:moveTo>
                  <a:pt x="128286" y="53508"/>
                </a:moveTo>
                <a:cubicBezTo>
                  <a:pt x="124678" y="48079"/>
                  <a:pt x="120821" y="40506"/>
                  <a:pt x="122714" y="33755"/>
                </a:cubicBezTo>
                <a:cubicBezTo>
                  <a:pt x="124964" y="25612"/>
                  <a:pt x="136966" y="18111"/>
                  <a:pt x="145467" y="25040"/>
                </a:cubicBezTo>
                <a:cubicBezTo>
                  <a:pt x="148967" y="27898"/>
                  <a:pt x="150860" y="35434"/>
                  <a:pt x="150753" y="39792"/>
                </a:cubicBezTo>
                <a:cubicBezTo>
                  <a:pt x="150503" y="49365"/>
                  <a:pt x="144967" y="57223"/>
                  <a:pt x="137073" y="63509"/>
                </a:cubicBezTo>
                <a:cubicBezTo>
                  <a:pt x="133787" y="60580"/>
                  <a:pt x="130786" y="57330"/>
                  <a:pt x="128286" y="53508"/>
                </a:cubicBezTo>
                <a:close/>
                <a:moveTo>
                  <a:pt x="281555" y="56115"/>
                </a:moveTo>
                <a:cubicBezTo>
                  <a:pt x="277197" y="51936"/>
                  <a:pt x="275304" y="46864"/>
                  <a:pt x="275554" y="40828"/>
                </a:cubicBezTo>
                <a:cubicBezTo>
                  <a:pt x="275769" y="35863"/>
                  <a:pt x="277447" y="30612"/>
                  <a:pt x="281162" y="27255"/>
                </a:cubicBezTo>
                <a:cubicBezTo>
                  <a:pt x="291771" y="17718"/>
                  <a:pt x="303201" y="28505"/>
                  <a:pt x="299557" y="41042"/>
                </a:cubicBezTo>
                <a:cubicBezTo>
                  <a:pt x="297557" y="47900"/>
                  <a:pt x="292163" y="53937"/>
                  <a:pt x="285306" y="59116"/>
                </a:cubicBezTo>
                <a:cubicBezTo>
                  <a:pt x="283984" y="58223"/>
                  <a:pt x="282698" y="57223"/>
                  <a:pt x="281555" y="56115"/>
                </a:cubicBezTo>
                <a:close/>
                <a:moveTo>
                  <a:pt x="415643" y="18825"/>
                </a:moveTo>
                <a:cubicBezTo>
                  <a:pt x="416679" y="16289"/>
                  <a:pt x="417929" y="13610"/>
                  <a:pt x="419929" y="11646"/>
                </a:cubicBezTo>
                <a:cubicBezTo>
                  <a:pt x="423501" y="10003"/>
                  <a:pt x="427037" y="8395"/>
                  <a:pt x="430609" y="6752"/>
                </a:cubicBezTo>
                <a:cubicBezTo>
                  <a:pt x="435003" y="10324"/>
                  <a:pt x="439396" y="13932"/>
                  <a:pt x="443790" y="17503"/>
                </a:cubicBezTo>
                <a:cubicBezTo>
                  <a:pt x="447397" y="24969"/>
                  <a:pt x="441575" y="34113"/>
                  <a:pt x="436610" y="39042"/>
                </a:cubicBezTo>
                <a:cubicBezTo>
                  <a:pt x="431860" y="43757"/>
                  <a:pt x="425930" y="47650"/>
                  <a:pt x="419572" y="50972"/>
                </a:cubicBezTo>
                <a:cubicBezTo>
                  <a:pt x="413965" y="42042"/>
                  <a:pt x="411714" y="28719"/>
                  <a:pt x="415643" y="18825"/>
                </a:cubicBezTo>
                <a:close/>
                <a:moveTo>
                  <a:pt x="544159" y="50508"/>
                </a:moveTo>
                <a:cubicBezTo>
                  <a:pt x="523550" y="28612"/>
                  <a:pt x="563055" y="-8321"/>
                  <a:pt x="575378" y="13503"/>
                </a:cubicBezTo>
                <a:cubicBezTo>
                  <a:pt x="582843" y="26719"/>
                  <a:pt x="564198" y="41364"/>
                  <a:pt x="545838" y="52008"/>
                </a:cubicBezTo>
                <a:cubicBezTo>
                  <a:pt x="545302" y="51508"/>
                  <a:pt x="544695" y="51043"/>
                  <a:pt x="544159" y="50508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7" name="Graphic 1">
            <a:extLst>
              <a:ext uri="{FF2B5EF4-FFF2-40B4-BE49-F238E27FC236}">
                <a16:creationId xmlns:a16="http://schemas.microsoft.com/office/drawing/2014/main" id="{7D6FB2D3-FD20-2C4D-BB29-5958B205AA18}"/>
              </a:ext>
            </a:extLst>
          </p:cNvPr>
          <p:cNvGrpSpPr/>
          <p:nvPr/>
        </p:nvGrpSpPr>
        <p:grpSpPr>
          <a:xfrm>
            <a:off x="9359643" y="237830"/>
            <a:ext cx="419830" cy="510197"/>
            <a:chOff x="9359643" y="237830"/>
            <a:chExt cx="419830" cy="510197"/>
          </a:xfrm>
          <a:solidFill>
            <a:schemeClr val="accent5"/>
          </a:solidFill>
        </p:grpSpPr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A1D81297-AAC7-A141-B8FA-C54433697E20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243ADB97-B25F-2843-9A7A-B502B21AC39E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0" name="Freeform 39">
            <a:extLst>
              <a:ext uri="{FF2B5EF4-FFF2-40B4-BE49-F238E27FC236}">
                <a16:creationId xmlns:a16="http://schemas.microsoft.com/office/drawing/2014/main" id="{A8C7BCB3-07AA-094C-85C1-B4AB71F1A084}"/>
              </a:ext>
            </a:extLst>
          </p:cNvPr>
          <p:cNvSpPr/>
          <p:nvPr/>
        </p:nvSpPr>
        <p:spPr>
          <a:xfrm>
            <a:off x="7136010" y="5246369"/>
            <a:ext cx="599111" cy="328461"/>
          </a:xfrm>
          <a:custGeom>
            <a:avLst/>
            <a:gdLst>
              <a:gd name="connsiteX0" fmla="*/ 236887 w 599111"/>
              <a:gd name="connsiteY0" fmla="*/ 322 h 328461"/>
              <a:gd name="connsiteX1" fmla="*/ 269819 w 599111"/>
              <a:gd name="connsiteY1" fmla="*/ 8894 h 328461"/>
              <a:gd name="connsiteX2" fmla="*/ 271177 w 599111"/>
              <a:gd name="connsiteY2" fmla="*/ 30897 h 328461"/>
              <a:gd name="connsiteX3" fmla="*/ 332792 w 599111"/>
              <a:gd name="connsiteY3" fmla="*/ 10001 h 328461"/>
              <a:gd name="connsiteX4" fmla="*/ 355687 w 599111"/>
              <a:gd name="connsiteY4" fmla="*/ 45792 h 328461"/>
              <a:gd name="connsiteX5" fmla="*/ 440948 w 599111"/>
              <a:gd name="connsiteY5" fmla="*/ 32112 h 328461"/>
              <a:gd name="connsiteX6" fmla="*/ 445163 w 599111"/>
              <a:gd name="connsiteY6" fmla="*/ 71438 h 328461"/>
              <a:gd name="connsiteX7" fmla="*/ 473416 w 599111"/>
              <a:gd name="connsiteY7" fmla="*/ 58293 h 328461"/>
              <a:gd name="connsiteX8" fmla="*/ 513993 w 599111"/>
              <a:gd name="connsiteY8" fmla="*/ 72974 h 328461"/>
              <a:gd name="connsiteX9" fmla="*/ 506420 w 599111"/>
              <a:gd name="connsiteY9" fmla="*/ 135053 h 328461"/>
              <a:gd name="connsiteX10" fmla="*/ 575715 w 599111"/>
              <a:gd name="connsiteY10" fmla="*/ 143447 h 328461"/>
              <a:gd name="connsiteX11" fmla="*/ 598289 w 599111"/>
              <a:gd name="connsiteY11" fmla="*/ 178344 h 328461"/>
              <a:gd name="connsiteX12" fmla="*/ 534888 w 599111"/>
              <a:gd name="connsiteY12" fmla="*/ 207883 h 328461"/>
              <a:gd name="connsiteX13" fmla="*/ 570714 w 599111"/>
              <a:gd name="connsiteY13" fmla="*/ 270212 h 328461"/>
              <a:gd name="connsiteX14" fmla="*/ 530816 w 599111"/>
              <a:gd name="connsiteY14" fmla="*/ 295680 h 328461"/>
              <a:gd name="connsiteX15" fmla="*/ 481096 w 599111"/>
              <a:gd name="connsiteY15" fmla="*/ 279249 h 328461"/>
              <a:gd name="connsiteX16" fmla="*/ 459843 w 599111"/>
              <a:gd name="connsiteY16" fmla="*/ 327791 h 328461"/>
              <a:gd name="connsiteX17" fmla="*/ 375547 w 599111"/>
              <a:gd name="connsiteY17" fmla="*/ 274499 h 328461"/>
              <a:gd name="connsiteX18" fmla="*/ 366653 w 599111"/>
              <a:gd name="connsiteY18" fmla="*/ 299181 h 328461"/>
              <a:gd name="connsiteX19" fmla="*/ 335328 w 599111"/>
              <a:gd name="connsiteY19" fmla="*/ 301824 h 328461"/>
              <a:gd name="connsiteX20" fmla="*/ 292429 w 599111"/>
              <a:gd name="connsiteY20" fmla="*/ 249638 h 328461"/>
              <a:gd name="connsiteX21" fmla="*/ 287357 w 599111"/>
              <a:gd name="connsiteY21" fmla="*/ 244388 h 328461"/>
              <a:gd name="connsiteX22" fmla="*/ 285500 w 599111"/>
              <a:gd name="connsiteY22" fmla="*/ 248138 h 328461"/>
              <a:gd name="connsiteX23" fmla="*/ 280214 w 599111"/>
              <a:gd name="connsiteY23" fmla="*/ 256854 h 328461"/>
              <a:gd name="connsiteX24" fmla="*/ 238637 w 599111"/>
              <a:gd name="connsiteY24" fmla="*/ 263247 h 328461"/>
              <a:gd name="connsiteX25" fmla="*/ 192560 w 599111"/>
              <a:gd name="connsiteY25" fmla="*/ 209169 h 328461"/>
              <a:gd name="connsiteX26" fmla="*/ 158948 w 599111"/>
              <a:gd name="connsiteY26" fmla="*/ 206562 h 328461"/>
              <a:gd name="connsiteX27" fmla="*/ 127980 w 599111"/>
              <a:gd name="connsiteY27" fmla="*/ 97370 h 328461"/>
              <a:gd name="connsiteX28" fmla="*/ 135446 w 599111"/>
              <a:gd name="connsiteY28" fmla="*/ 97620 h 328461"/>
              <a:gd name="connsiteX29" fmla="*/ 146447 w 599111"/>
              <a:gd name="connsiteY29" fmla="*/ 158020 h 328461"/>
              <a:gd name="connsiteX30" fmla="*/ 157948 w 599111"/>
              <a:gd name="connsiteY30" fmla="*/ 187809 h 328461"/>
              <a:gd name="connsiteX31" fmla="*/ 162127 w 599111"/>
              <a:gd name="connsiteY31" fmla="*/ 196775 h 328461"/>
              <a:gd name="connsiteX32" fmla="*/ 164342 w 599111"/>
              <a:gd name="connsiteY32" fmla="*/ 200954 h 328461"/>
              <a:gd name="connsiteX33" fmla="*/ 187666 w 599111"/>
              <a:gd name="connsiteY33" fmla="*/ 197739 h 328461"/>
              <a:gd name="connsiteX34" fmla="*/ 194667 w 599111"/>
              <a:gd name="connsiteY34" fmla="*/ 196096 h 328461"/>
              <a:gd name="connsiteX35" fmla="*/ 250353 w 599111"/>
              <a:gd name="connsiteY35" fmla="*/ 256675 h 328461"/>
              <a:gd name="connsiteX36" fmla="*/ 278249 w 599111"/>
              <a:gd name="connsiteY36" fmla="*/ 244316 h 328461"/>
              <a:gd name="connsiteX37" fmla="*/ 279106 w 599111"/>
              <a:gd name="connsiteY37" fmla="*/ 238173 h 328461"/>
              <a:gd name="connsiteX38" fmla="*/ 286214 w 599111"/>
              <a:gd name="connsiteY38" fmla="*/ 235244 h 328461"/>
              <a:gd name="connsiteX39" fmla="*/ 311217 w 599111"/>
              <a:gd name="connsiteY39" fmla="*/ 262533 h 328461"/>
              <a:gd name="connsiteX40" fmla="*/ 330434 w 599111"/>
              <a:gd name="connsiteY40" fmla="*/ 288429 h 328461"/>
              <a:gd name="connsiteX41" fmla="*/ 367260 w 599111"/>
              <a:gd name="connsiteY41" fmla="*/ 267319 h 328461"/>
              <a:gd name="connsiteX42" fmla="*/ 372868 w 599111"/>
              <a:gd name="connsiteY42" fmla="*/ 263283 h 328461"/>
              <a:gd name="connsiteX43" fmla="*/ 427589 w 599111"/>
              <a:gd name="connsiteY43" fmla="*/ 312182 h 328461"/>
              <a:gd name="connsiteX44" fmla="*/ 475024 w 599111"/>
              <a:gd name="connsiteY44" fmla="*/ 310396 h 328461"/>
              <a:gd name="connsiteX45" fmla="*/ 465630 w 599111"/>
              <a:gd name="connsiteY45" fmla="*/ 270927 h 328461"/>
              <a:gd name="connsiteX46" fmla="*/ 469452 w 599111"/>
              <a:gd name="connsiteY46" fmla="*/ 264819 h 328461"/>
              <a:gd name="connsiteX47" fmla="*/ 558927 w 599111"/>
              <a:gd name="connsiteY47" fmla="*/ 274356 h 328461"/>
              <a:gd name="connsiteX48" fmla="*/ 518386 w 599111"/>
              <a:gd name="connsiteY48" fmla="*/ 208062 h 328461"/>
              <a:gd name="connsiteX49" fmla="*/ 519636 w 599111"/>
              <a:gd name="connsiteY49" fmla="*/ 200775 h 328461"/>
              <a:gd name="connsiteX50" fmla="*/ 586573 w 599111"/>
              <a:gd name="connsiteY50" fmla="*/ 182701 h 328461"/>
              <a:gd name="connsiteX51" fmla="*/ 557713 w 599111"/>
              <a:gd name="connsiteY51" fmla="*/ 144554 h 328461"/>
              <a:gd name="connsiteX52" fmla="*/ 499062 w 599111"/>
              <a:gd name="connsiteY52" fmla="*/ 142089 h 328461"/>
              <a:gd name="connsiteX53" fmla="*/ 496026 w 599111"/>
              <a:gd name="connsiteY53" fmla="*/ 136374 h 328461"/>
              <a:gd name="connsiteX54" fmla="*/ 504706 w 599111"/>
              <a:gd name="connsiteY54" fmla="*/ 75260 h 328461"/>
              <a:gd name="connsiteX55" fmla="*/ 460379 w 599111"/>
              <a:gd name="connsiteY55" fmla="*/ 69973 h 328461"/>
              <a:gd name="connsiteX56" fmla="*/ 435054 w 599111"/>
              <a:gd name="connsiteY56" fmla="*/ 85690 h 328461"/>
              <a:gd name="connsiteX57" fmla="*/ 430125 w 599111"/>
              <a:gd name="connsiteY57" fmla="*/ 80403 h 328461"/>
              <a:gd name="connsiteX58" fmla="*/ 445377 w 599111"/>
              <a:gd name="connsiteY58" fmla="*/ 55722 h 328461"/>
              <a:gd name="connsiteX59" fmla="*/ 413909 w 599111"/>
              <a:gd name="connsiteY59" fmla="*/ 33540 h 328461"/>
              <a:gd name="connsiteX60" fmla="*/ 344329 w 599111"/>
              <a:gd name="connsiteY60" fmla="*/ 60722 h 328461"/>
              <a:gd name="connsiteX61" fmla="*/ 340007 w 599111"/>
              <a:gd name="connsiteY61" fmla="*/ 54721 h 328461"/>
              <a:gd name="connsiteX62" fmla="*/ 296501 w 599111"/>
              <a:gd name="connsiteY62" fmla="*/ 20467 h 328461"/>
              <a:gd name="connsiteX63" fmla="*/ 262461 w 599111"/>
              <a:gd name="connsiteY63" fmla="*/ 45363 h 328461"/>
              <a:gd name="connsiteX64" fmla="*/ 257532 w 599111"/>
              <a:gd name="connsiteY64" fmla="*/ 40077 h 328461"/>
              <a:gd name="connsiteX65" fmla="*/ 252710 w 599111"/>
              <a:gd name="connsiteY65" fmla="*/ 8287 h 328461"/>
              <a:gd name="connsiteX66" fmla="*/ 220206 w 599111"/>
              <a:gd name="connsiteY66" fmla="*/ 11073 h 328461"/>
              <a:gd name="connsiteX67" fmla="*/ 147518 w 599111"/>
              <a:gd name="connsiteY67" fmla="*/ 73759 h 328461"/>
              <a:gd name="connsiteX68" fmla="*/ 147125 w 599111"/>
              <a:gd name="connsiteY68" fmla="*/ 74188 h 328461"/>
              <a:gd name="connsiteX69" fmla="*/ 182523 w 599111"/>
              <a:gd name="connsiteY69" fmla="*/ 90797 h 328461"/>
              <a:gd name="connsiteX70" fmla="*/ 292608 w 599111"/>
              <a:gd name="connsiteY70" fmla="*/ 137375 h 328461"/>
              <a:gd name="connsiteX71" fmla="*/ 313575 w 599111"/>
              <a:gd name="connsiteY71" fmla="*/ 145519 h 328461"/>
              <a:gd name="connsiteX72" fmla="*/ 445913 w 599111"/>
              <a:gd name="connsiteY72" fmla="*/ 176951 h 328461"/>
              <a:gd name="connsiteX73" fmla="*/ 451164 w 599111"/>
              <a:gd name="connsiteY73" fmla="*/ 182844 h 328461"/>
              <a:gd name="connsiteX74" fmla="*/ 445484 w 599111"/>
              <a:gd name="connsiteY74" fmla="*/ 188131 h 328461"/>
              <a:gd name="connsiteX75" fmla="*/ 322612 w 599111"/>
              <a:gd name="connsiteY75" fmla="*/ 161056 h 328461"/>
              <a:gd name="connsiteX76" fmla="*/ 196346 w 599111"/>
              <a:gd name="connsiteY76" fmla="*/ 109836 h 328461"/>
              <a:gd name="connsiteX77" fmla="*/ 186595 w 599111"/>
              <a:gd name="connsiteY77" fmla="*/ 105299 h 328461"/>
              <a:gd name="connsiteX78" fmla="*/ 89975 w 599111"/>
              <a:gd name="connsiteY78" fmla="*/ 62615 h 328461"/>
              <a:gd name="connsiteX79" fmla="*/ 63865 w 599111"/>
              <a:gd name="connsiteY79" fmla="*/ 53043 h 328461"/>
              <a:gd name="connsiteX80" fmla="*/ 3929 w 599111"/>
              <a:gd name="connsiteY80" fmla="*/ 32754 h 328461"/>
              <a:gd name="connsiteX81" fmla="*/ 179 w 599111"/>
              <a:gd name="connsiteY81" fmla="*/ 29004 h 328461"/>
              <a:gd name="connsiteX82" fmla="*/ 0 w 599111"/>
              <a:gd name="connsiteY82" fmla="*/ 27432 h 328461"/>
              <a:gd name="connsiteX83" fmla="*/ 1822 w 599111"/>
              <a:gd name="connsiteY83" fmla="*/ 23289 h 328461"/>
              <a:gd name="connsiteX84" fmla="*/ 7144 w 599111"/>
              <a:gd name="connsiteY84" fmla="*/ 22039 h 328461"/>
              <a:gd name="connsiteX85" fmla="*/ 60508 w 599111"/>
              <a:gd name="connsiteY85" fmla="*/ 40112 h 328461"/>
              <a:gd name="connsiteX86" fmla="*/ 86975 w 599111"/>
              <a:gd name="connsiteY86" fmla="*/ 49756 h 328461"/>
              <a:gd name="connsiteX87" fmla="*/ 140518 w 599111"/>
              <a:gd name="connsiteY87" fmla="*/ 71259 h 328461"/>
              <a:gd name="connsiteX88" fmla="*/ 141232 w 599111"/>
              <a:gd name="connsiteY88" fmla="*/ 69795 h 328461"/>
              <a:gd name="connsiteX89" fmla="*/ 236887 w 599111"/>
              <a:gd name="connsiteY89" fmla="*/ 322 h 328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599111" h="328461">
                <a:moveTo>
                  <a:pt x="236887" y="322"/>
                </a:moveTo>
                <a:cubicBezTo>
                  <a:pt x="247531" y="-535"/>
                  <a:pt x="262390" y="-286"/>
                  <a:pt x="269819" y="8894"/>
                </a:cubicBezTo>
                <a:cubicBezTo>
                  <a:pt x="275249" y="15574"/>
                  <a:pt x="274249" y="23503"/>
                  <a:pt x="271177" y="30897"/>
                </a:cubicBezTo>
                <a:cubicBezTo>
                  <a:pt x="290251" y="17252"/>
                  <a:pt x="305538" y="1036"/>
                  <a:pt x="332792" y="10001"/>
                </a:cubicBezTo>
                <a:cubicBezTo>
                  <a:pt x="352008" y="16324"/>
                  <a:pt x="361152" y="31147"/>
                  <a:pt x="355687" y="45792"/>
                </a:cubicBezTo>
                <a:cubicBezTo>
                  <a:pt x="382119" y="31219"/>
                  <a:pt x="411551" y="17502"/>
                  <a:pt x="440948" y="32112"/>
                </a:cubicBezTo>
                <a:cubicBezTo>
                  <a:pt x="459807" y="41506"/>
                  <a:pt x="453950" y="57364"/>
                  <a:pt x="445163" y="71438"/>
                </a:cubicBezTo>
                <a:cubicBezTo>
                  <a:pt x="453842" y="65544"/>
                  <a:pt x="462093" y="59186"/>
                  <a:pt x="473416" y="58293"/>
                </a:cubicBezTo>
                <a:cubicBezTo>
                  <a:pt x="487525" y="57186"/>
                  <a:pt x="503527" y="63651"/>
                  <a:pt x="513993" y="72974"/>
                </a:cubicBezTo>
                <a:cubicBezTo>
                  <a:pt x="535424" y="92083"/>
                  <a:pt x="520779" y="116372"/>
                  <a:pt x="506420" y="135053"/>
                </a:cubicBezTo>
                <a:cubicBezTo>
                  <a:pt x="529673" y="135803"/>
                  <a:pt x="554712" y="131766"/>
                  <a:pt x="575715" y="143447"/>
                </a:cubicBezTo>
                <a:cubicBezTo>
                  <a:pt x="587145" y="149805"/>
                  <a:pt x="602897" y="163414"/>
                  <a:pt x="598289" y="178344"/>
                </a:cubicBezTo>
                <a:cubicBezTo>
                  <a:pt x="591931" y="198882"/>
                  <a:pt x="558927" y="206169"/>
                  <a:pt x="534888" y="207883"/>
                </a:cubicBezTo>
                <a:cubicBezTo>
                  <a:pt x="558177" y="220778"/>
                  <a:pt x="583001" y="243317"/>
                  <a:pt x="570714" y="270212"/>
                </a:cubicBezTo>
                <a:cubicBezTo>
                  <a:pt x="563606" y="285786"/>
                  <a:pt x="547247" y="294251"/>
                  <a:pt x="530816" y="295680"/>
                </a:cubicBezTo>
                <a:cubicBezTo>
                  <a:pt x="510992" y="297430"/>
                  <a:pt x="496705" y="288143"/>
                  <a:pt x="481096" y="279249"/>
                </a:cubicBezTo>
                <a:cubicBezTo>
                  <a:pt x="490418" y="298502"/>
                  <a:pt x="485061" y="323469"/>
                  <a:pt x="459843" y="327791"/>
                </a:cubicBezTo>
                <a:cubicBezTo>
                  <a:pt x="423231" y="334042"/>
                  <a:pt x="401014" y="295037"/>
                  <a:pt x="375547" y="274499"/>
                </a:cubicBezTo>
                <a:cubicBezTo>
                  <a:pt x="376583" y="284071"/>
                  <a:pt x="376226" y="293037"/>
                  <a:pt x="366653" y="299181"/>
                </a:cubicBezTo>
                <a:cubicBezTo>
                  <a:pt x="358330" y="304539"/>
                  <a:pt x="344364" y="305824"/>
                  <a:pt x="335328" y="301824"/>
                </a:cubicBezTo>
                <a:cubicBezTo>
                  <a:pt x="316004" y="293323"/>
                  <a:pt x="305788" y="264605"/>
                  <a:pt x="292429" y="249638"/>
                </a:cubicBezTo>
                <a:cubicBezTo>
                  <a:pt x="291429" y="248531"/>
                  <a:pt x="288750" y="244316"/>
                  <a:pt x="287357" y="244388"/>
                </a:cubicBezTo>
                <a:cubicBezTo>
                  <a:pt x="283393" y="244638"/>
                  <a:pt x="288072" y="244816"/>
                  <a:pt x="285500" y="248138"/>
                </a:cubicBezTo>
                <a:cubicBezTo>
                  <a:pt x="282750" y="251710"/>
                  <a:pt x="284571" y="253103"/>
                  <a:pt x="280214" y="256854"/>
                </a:cubicBezTo>
                <a:cubicBezTo>
                  <a:pt x="270427" y="265319"/>
                  <a:pt x="250496" y="265283"/>
                  <a:pt x="238637" y="263247"/>
                </a:cubicBezTo>
                <a:cubicBezTo>
                  <a:pt x="210062" y="258390"/>
                  <a:pt x="202668" y="232386"/>
                  <a:pt x="192560" y="209169"/>
                </a:cubicBezTo>
                <a:cubicBezTo>
                  <a:pt x="186095" y="222099"/>
                  <a:pt x="168807" y="221563"/>
                  <a:pt x="158948" y="206562"/>
                </a:cubicBezTo>
                <a:cubicBezTo>
                  <a:pt x="138767" y="175844"/>
                  <a:pt x="129730" y="133410"/>
                  <a:pt x="127980" y="97370"/>
                </a:cubicBezTo>
                <a:cubicBezTo>
                  <a:pt x="127766" y="92583"/>
                  <a:pt x="135195" y="92833"/>
                  <a:pt x="135446" y="97620"/>
                </a:cubicBezTo>
                <a:cubicBezTo>
                  <a:pt x="136446" y="118265"/>
                  <a:pt x="140196" y="138339"/>
                  <a:pt x="146447" y="158020"/>
                </a:cubicBezTo>
                <a:cubicBezTo>
                  <a:pt x="149697" y="168164"/>
                  <a:pt x="153591" y="178094"/>
                  <a:pt x="157948" y="187809"/>
                </a:cubicBezTo>
                <a:cubicBezTo>
                  <a:pt x="159198" y="190631"/>
                  <a:pt x="160377" y="194239"/>
                  <a:pt x="162127" y="196775"/>
                </a:cubicBezTo>
                <a:cubicBezTo>
                  <a:pt x="162770" y="198204"/>
                  <a:pt x="163520" y="199597"/>
                  <a:pt x="164342" y="200954"/>
                </a:cubicBezTo>
                <a:cubicBezTo>
                  <a:pt x="168092" y="209133"/>
                  <a:pt x="175843" y="208062"/>
                  <a:pt x="187666" y="197739"/>
                </a:cubicBezTo>
                <a:cubicBezTo>
                  <a:pt x="187738" y="194060"/>
                  <a:pt x="192988" y="192810"/>
                  <a:pt x="194667" y="196096"/>
                </a:cubicBezTo>
                <a:cubicBezTo>
                  <a:pt x="208526" y="222957"/>
                  <a:pt x="212634" y="256640"/>
                  <a:pt x="250353" y="256675"/>
                </a:cubicBezTo>
                <a:cubicBezTo>
                  <a:pt x="261711" y="256675"/>
                  <a:pt x="272463" y="255782"/>
                  <a:pt x="278249" y="244316"/>
                </a:cubicBezTo>
                <a:cubicBezTo>
                  <a:pt x="278963" y="242924"/>
                  <a:pt x="277535" y="239352"/>
                  <a:pt x="279106" y="238173"/>
                </a:cubicBezTo>
                <a:cubicBezTo>
                  <a:pt x="281785" y="236101"/>
                  <a:pt x="282250" y="234958"/>
                  <a:pt x="286214" y="235244"/>
                </a:cubicBezTo>
                <a:cubicBezTo>
                  <a:pt x="296287" y="236065"/>
                  <a:pt x="306217" y="255425"/>
                  <a:pt x="311217" y="262533"/>
                </a:cubicBezTo>
                <a:cubicBezTo>
                  <a:pt x="317325" y="271248"/>
                  <a:pt x="323040" y="280750"/>
                  <a:pt x="330434" y="288429"/>
                </a:cubicBezTo>
                <a:cubicBezTo>
                  <a:pt x="346650" y="305324"/>
                  <a:pt x="370296" y="293751"/>
                  <a:pt x="367260" y="267319"/>
                </a:cubicBezTo>
                <a:cubicBezTo>
                  <a:pt x="366903" y="264283"/>
                  <a:pt x="369903" y="261354"/>
                  <a:pt x="372868" y="263283"/>
                </a:cubicBezTo>
                <a:cubicBezTo>
                  <a:pt x="393692" y="276642"/>
                  <a:pt x="406944" y="298716"/>
                  <a:pt x="427589" y="312182"/>
                </a:cubicBezTo>
                <a:cubicBezTo>
                  <a:pt x="441127" y="321041"/>
                  <a:pt x="464165" y="327113"/>
                  <a:pt x="475024" y="310396"/>
                </a:cubicBezTo>
                <a:cubicBezTo>
                  <a:pt x="483739" y="297001"/>
                  <a:pt x="476381" y="280285"/>
                  <a:pt x="465630" y="270927"/>
                </a:cubicBezTo>
                <a:cubicBezTo>
                  <a:pt x="462879" y="268569"/>
                  <a:pt x="466094" y="263283"/>
                  <a:pt x="469452" y="264819"/>
                </a:cubicBezTo>
                <a:cubicBezTo>
                  <a:pt x="496955" y="277285"/>
                  <a:pt x="531995" y="306324"/>
                  <a:pt x="558927" y="274356"/>
                </a:cubicBezTo>
                <a:cubicBezTo>
                  <a:pt x="583287" y="245460"/>
                  <a:pt x="542211" y="217778"/>
                  <a:pt x="518386" y="208062"/>
                </a:cubicBezTo>
                <a:cubicBezTo>
                  <a:pt x="514636" y="206526"/>
                  <a:pt x="515171" y="200632"/>
                  <a:pt x="519636" y="200775"/>
                </a:cubicBezTo>
                <a:cubicBezTo>
                  <a:pt x="539460" y="201418"/>
                  <a:pt x="571964" y="197596"/>
                  <a:pt x="586573" y="182701"/>
                </a:cubicBezTo>
                <a:cubicBezTo>
                  <a:pt x="603433" y="165592"/>
                  <a:pt x="572000" y="147876"/>
                  <a:pt x="557713" y="144554"/>
                </a:cubicBezTo>
                <a:cubicBezTo>
                  <a:pt x="538710" y="140125"/>
                  <a:pt x="518386" y="143768"/>
                  <a:pt x="499062" y="142089"/>
                </a:cubicBezTo>
                <a:cubicBezTo>
                  <a:pt x="496526" y="141875"/>
                  <a:pt x="494133" y="138732"/>
                  <a:pt x="496026" y="136374"/>
                </a:cubicBezTo>
                <a:cubicBezTo>
                  <a:pt x="510207" y="118658"/>
                  <a:pt x="530602" y="93155"/>
                  <a:pt x="504706" y="75260"/>
                </a:cubicBezTo>
                <a:cubicBezTo>
                  <a:pt x="491740" y="66294"/>
                  <a:pt x="474809" y="62222"/>
                  <a:pt x="460379" y="69973"/>
                </a:cubicBezTo>
                <a:cubicBezTo>
                  <a:pt x="451306" y="74867"/>
                  <a:pt x="444806" y="81867"/>
                  <a:pt x="435054" y="85690"/>
                </a:cubicBezTo>
                <a:cubicBezTo>
                  <a:pt x="431911" y="86904"/>
                  <a:pt x="427732" y="83832"/>
                  <a:pt x="430125" y="80403"/>
                </a:cubicBezTo>
                <a:cubicBezTo>
                  <a:pt x="435233" y="73081"/>
                  <a:pt x="443127" y="64544"/>
                  <a:pt x="445377" y="55722"/>
                </a:cubicBezTo>
                <a:cubicBezTo>
                  <a:pt x="449913" y="37934"/>
                  <a:pt x="426732" y="33826"/>
                  <a:pt x="413909" y="33540"/>
                </a:cubicBezTo>
                <a:cubicBezTo>
                  <a:pt x="388227" y="33004"/>
                  <a:pt x="365867" y="48792"/>
                  <a:pt x="344329" y="60722"/>
                </a:cubicBezTo>
                <a:cubicBezTo>
                  <a:pt x="340685" y="62722"/>
                  <a:pt x="336721" y="57507"/>
                  <a:pt x="340007" y="54721"/>
                </a:cubicBezTo>
                <a:cubicBezTo>
                  <a:pt x="373368" y="26325"/>
                  <a:pt x="318718" y="7394"/>
                  <a:pt x="296501" y="20467"/>
                </a:cubicBezTo>
                <a:cubicBezTo>
                  <a:pt x="284321" y="27647"/>
                  <a:pt x="275034" y="38576"/>
                  <a:pt x="262461" y="45363"/>
                </a:cubicBezTo>
                <a:cubicBezTo>
                  <a:pt x="259247" y="47077"/>
                  <a:pt x="255389" y="43220"/>
                  <a:pt x="257532" y="40077"/>
                </a:cubicBezTo>
                <a:cubicBezTo>
                  <a:pt x="265855" y="27789"/>
                  <a:pt x="271748" y="12395"/>
                  <a:pt x="252710" y="8287"/>
                </a:cubicBezTo>
                <a:cubicBezTo>
                  <a:pt x="242173" y="6037"/>
                  <a:pt x="230350" y="8001"/>
                  <a:pt x="220206" y="11073"/>
                </a:cubicBezTo>
                <a:cubicBezTo>
                  <a:pt x="188238" y="20717"/>
                  <a:pt x="167235" y="48720"/>
                  <a:pt x="147518" y="73759"/>
                </a:cubicBezTo>
                <a:cubicBezTo>
                  <a:pt x="147411" y="73902"/>
                  <a:pt x="147268" y="74045"/>
                  <a:pt x="147125" y="74188"/>
                </a:cubicBezTo>
                <a:cubicBezTo>
                  <a:pt x="159163" y="79510"/>
                  <a:pt x="170950" y="85047"/>
                  <a:pt x="182523" y="90797"/>
                </a:cubicBezTo>
                <a:cubicBezTo>
                  <a:pt x="218206" y="108585"/>
                  <a:pt x="256032" y="123230"/>
                  <a:pt x="292608" y="137375"/>
                </a:cubicBezTo>
                <a:cubicBezTo>
                  <a:pt x="299609" y="140089"/>
                  <a:pt x="306574" y="142768"/>
                  <a:pt x="313575" y="145519"/>
                </a:cubicBezTo>
                <a:cubicBezTo>
                  <a:pt x="363795" y="165128"/>
                  <a:pt x="405872" y="175129"/>
                  <a:pt x="445913" y="176951"/>
                </a:cubicBezTo>
                <a:cubicBezTo>
                  <a:pt x="449485" y="177130"/>
                  <a:pt x="451271" y="180058"/>
                  <a:pt x="451164" y="182844"/>
                </a:cubicBezTo>
                <a:cubicBezTo>
                  <a:pt x="451021" y="185595"/>
                  <a:pt x="449056" y="188310"/>
                  <a:pt x="445484" y="188131"/>
                </a:cubicBezTo>
                <a:cubicBezTo>
                  <a:pt x="406444" y="186345"/>
                  <a:pt x="366224" y="177487"/>
                  <a:pt x="322612" y="161056"/>
                </a:cubicBezTo>
                <a:cubicBezTo>
                  <a:pt x="280964" y="145376"/>
                  <a:pt x="237887" y="129123"/>
                  <a:pt x="196346" y="109836"/>
                </a:cubicBezTo>
                <a:lnTo>
                  <a:pt x="186595" y="105299"/>
                </a:lnTo>
                <a:cubicBezTo>
                  <a:pt x="146483" y="86654"/>
                  <a:pt x="131231" y="76724"/>
                  <a:pt x="89975" y="62615"/>
                </a:cubicBezTo>
                <a:cubicBezTo>
                  <a:pt x="75224" y="57543"/>
                  <a:pt x="78367" y="58329"/>
                  <a:pt x="63865" y="53043"/>
                </a:cubicBezTo>
                <a:cubicBezTo>
                  <a:pt x="35862" y="42863"/>
                  <a:pt x="32683" y="41041"/>
                  <a:pt x="3929" y="32754"/>
                </a:cubicBezTo>
                <a:cubicBezTo>
                  <a:pt x="2000" y="32218"/>
                  <a:pt x="643" y="30826"/>
                  <a:pt x="179" y="29004"/>
                </a:cubicBezTo>
                <a:cubicBezTo>
                  <a:pt x="36" y="28504"/>
                  <a:pt x="0" y="27968"/>
                  <a:pt x="0" y="27432"/>
                </a:cubicBezTo>
                <a:cubicBezTo>
                  <a:pt x="36" y="25896"/>
                  <a:pt x="714" y="24360"/>
                  <a:pt x="1822" y="23289"/>
                </a:cubicBezTo>
                <a:cubicBezTo>
                  <a:pt x="3250" y="21931"/>
                  <a:pt x="5179" y="21467"/>
                  <a:pt x="7144" y="22039"/>
                </a:cubicBezTo>
                <a:cubicBezTo>
                  <a:pt x="33790" y="29718"/>
                  <a:pt x="34683" y="30718"/>
                  <a:pt x="60508" y="40112"/>
                </a:cubicBezTo>
                <a:cubicBezTo>
                  <a:pt x="75152" y="45435"/>
                  <a:pt x="72080" y="44720"/>
                  <a:pt x="86975" y="49756"/>
                </a:cubicBezTo>
                <a:cubicBezTo>
                  <a:pt x="113836" y="58865"/>
                  <a:pt x="116443" y="60829"/>
                  <a:pt x="140518" y="71259"/>
                </a:cubicBezTo>
                <a:cubicBezTo>
                  <a:pt x="140625" y="70795"/>
                  <a:pt x="140839" y="70295"/>
                  <a:pt x="141232" y="69795"/>
                </a:cubicBezTo>
                <a:cubicBezTo>
                  <a:pt x="166021" y="38112"/>
                  <a:pt x="193667" y="3858"/>
                  <a:pt x="236887" y="322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F058B0A4-8A98-894E-A1D9-583633C131B5}"/>
              </a:ext>
            </a:extLst>
          </p:cNvPr>
          <p:cNvSpPr/>
          <p:nvPr/>
        </p:nvSpPr>
        <p:spPr>
          <a:xfrm>
            <a:off x="9684102" y="4127885"/>
            <a:ext cx="344504" cy="358395"/>
          </a:xfrm>
          <a:custGeom>
            <a:avLst/>
            <a:gdLst>
              <a:gd name="connsiteX0" fmla="*/ 296585 w 344504"/>
              <a:gd name="connsiteY0" fmla="*/ 59888 h 358395"/>
              <a:gd name="connsiteX1" fmla="*/ 257759 w 344504"/>
              <a:gd name="connsiteY1" fmla="*/ 11310 h 358395"/>
              <a:gd name="connsiteX2" fmla="*/ 185464 w 344504"/>
              <a:gd name="connsiteY2" fmla="*/ 94963 h 358395"/>
              <a:gd name="connsiteX3" fmla="*/ 109455 w 344504"/>
              <a:gd name="connsiteY3" fmla="*/ 1845 h 358395"/>
              <a:gd name="connsiteX4" fmla="*/ 79273 w 344504"/>
              <a:gd name="connsiteY4" fmla="*/ 60816 h 358395"/>
              <a:gd name="connsiteX5" fmla="*/ 93560 w 344504"/>
              <a:gd name="connsiteY5" fmla="*/ 105750 h 358395"/>
              <a:gd name="connsiteX6" fmla="*/ 72450 w 344504"/>
              <a:gd name="connsiteY6" fmla="*/ 90927 h 358395"/>
              <a:gd name="connsiteX7" fmla="*/ 17193 w 344504"/>
              <a:gd name="connsiteY7" fmla="*/ 80926 h 358395"/>
              <a:gd name="connsiteX8" fmla="*/ 15943 w 344504"/>
              <a:gd name="connsiteY8" fmla="*/ 138362 h 358395"/>
              <a:gd name="connsiteX9" fmla="*/ 39053 w 344504"/>
              <a:gd name="connsiteY9" fmla="*/ 167222 h 358395"/>
              <a:gd name="connsiteX10" fmla="*/ 84023 w 344504"/>
              <a:gd name="connsiteY10" fmla="*/ 194904 h 358395"/>
              <a:gd name="connsiteX11" fmla="*/ 7764 w 344504"/>
              <a:gd name="connsiteY11" fmla="*/ 261413 h 358395"/>
              <a:gd name="connsiteX12" fmla="*/ 166641 w 344504"/>
              <a:gd name="connsiteY12" fmla="*/ 275629 h 358395"/>
              <a:gd name="connsiteX13" fmla="*/ 169998 w 344504"/>
              <a:gd name="connsiteY13" fmla="*/ 271414 h 358395"/>
              <a:gd name="connsiteX14" fmla="*/ 207574 w 344504"/>
              <a:gd name="connsiteY14" fmla="*/ 255876 h 358395"/>
              <a:gd name="connsiteX15" fmla="*/ 209432 w 344504"/>
              <a:gd name="connsiteY15" fmla="*/ 264056 h 358395"/>
              <a:gd name="connsiteX16" fmla="*/ 225291 w 344504"/>
              <a:gd name="connsiteY16" fmla="*/ 353853 h 358395"/>
              <a:gd name="connsiteX17" fmla="*/ 236006 w 344504"/>
              <a:gd name="connsiteY17" fmla="*/ 352531 h 358395"/>
              <a:gd name="connsiteX18" fmla="*/ 217254 w 344504"/>
              <a:gd name="connsiteY18" fmla="*/ 250590 h 358395"/>
              <a:gd name="connsiteX19" fmla="*/ 217683 w 344504"/>
              <a:gd name="connsiteY19" fmla="*/ 250340 h 358395"/>
              <a:gd name="connsiteX20" fmla="*/ 265296 w 344504"/>
              <a:gd name="connsiteY20" fmla="*/ 224623 h 358395"/>
              <a:gd name="connsiteX21" fmla="*/ 340984 w 344504"/>
              <a:gd name="connsiteY21" fmla="*/ 156757 h 358395"/>
              <a:gd name="connsiteX22" fmla="*/ 317159 w 344504"/>
              <a:gd name="connsiteY22" fmla="*/ 104857 h 358395"/>
              <a:gd name="connsiteX23" fmla="*/ 275333 w 344504"/>
              <a:gd name="connsiteY23" fmla="*/ 116252 h 358395"/>
              <a:gd name="connsiteX24" fmla="*/ 296585 w 344504"/>
              <a:gd name="connsiteY24" fmla="*/ 59888 h 358395"/>
              <a:gd name="connsiteX25" fmla="*/ 281655 w 344504"/>
              <a:gd name="connsiteY25" fmla="*/ 77782 h 358395"/>
              <a:gd name="connsiteX26" fmla="*/ 251866 w 344504"/>
              <a:gd name="connsiteY26" fmla="*/ 135254 h 358395"/>
              <a:gd name="connsiteX27" fmla="*/ 260117 w 344504"/>
              <a:gd name="connsiteY27" fmla="*/ 141612 h 358395"/>
              <a:gd name="connsiteX28" fmla="*/ 311623 w 344504"/>
              <a:gd name="connsiteY28" fmla="*/ 114858 h 358395"/>
              <a:gd name="connsiteX29" fmla="*/ 333697 w 344504"/>
              <a:gd name="connsiteY29" fmla="*/ 145255 h 358395"/>
              <a:gd name="connsiteX30" fmla="*/ 312766 w 344504"/>
              <a:gd name="connsiteY30" fmla="*/ 175473 h 358395"/>
              <a:gd name="connsiteX31" fmla="*/ 240507 w 344504"/>
              <a:gd name="connsiteY31" fmla="*/ 226087 h 358395"/>
              <a:gd name="connsiteX32" fmla="*/ 214504 w 344504"/>
              <a:gd name="connsiteY32" fmla="*/ 240338 h 358395"/>
              <a:gd name="connsiteX33" fmla="*/ 177642 w 344504"/>
              <a:gd name="connsiteY33" fmla="*/ 167151 h 358395"/>
              <a:gd name="connsiteX34" fmla="*/ 171105 w 344504"/>
              <a:gd name="connsiteY34" fmla="*/ 175759 h 358395"/>
              <a:gd name="connsiteX35" fmla="*/ 205003 w 344504"/>
              <a:gd name="connsiteY35" fmla="*/ 245589 h 358395"/>
              <a:gd name="connsiteX36" fmla="*/ 164355 w 344504"/>
              <a:gd name="connsiteY36" fmla="*/ 261770 h 358395"/>
              <a:gd name="connsiteX37" fmla="*/ 159961 w 344504"/>
              <a:gd name="connsiteY37" fmla="*/ 266449 h 358395"/>
              <a:gd name="connsiteX38" fmla="*/ 25623 w 344504"/>
              <a:gd name="connsiteY38" fmla="*/ 267199 h 358395"/>
              <a:gd name="connsiteX39" fmla="*/ 11585 w 344504"/>
              <a:gd name="connsiteY39" fmla="*/ 231623 h 358395"/>
              <a:gd name="connsiteX40" fmla="*/ 36053 w 344504"/>
              <a:gd name="connsiteY40" fmla="*/ 211871 h 358395"/>
              <a:gd name="connsiteX41" fmla="*/ 99739 w 344504"/>
              <a:gd name="connsiteY41" fmla="*/ 205620 h 358395"/>
              <a:gd name="connsiteX42" fmla="*/ 103740 w 344504"/>
              <a:gd name="connsiteY42" fmla="*/ 195976 h 358395"/>
              <a:gd name="connsiteX43" fmla="*/ 34446 w 344504"/>
              <a:gd name="connsiteY43" fmla="*/ 146791 h 358395"/>
              <a:gd name="connsiteX44" fmla="*/ 30266 w 344504"/>
              <a:gd name="connsiteY44" fmla="*/ 87427 h 358395"/>
              <a:gd name="connsiteX45" fmla="*/ 82666 w 344504"/>
              <a:gd name="connsiteY45" fmla="*/ 111108 h 358395"/>
              <a:gd name="connsiteX46" fmla="*/ 121671 w 344504"/>
              <a:gd name="connsiteY46" fmla="*/ 143862 h 358395"/>
              <a:gd name="connsiteX47" fmla="*/ 129243 w 344504"/>
              <a:gd name="connsiteY47" fmla="*/ 136290 h 358395"/>
              <a:gd name="connsiteX48" fmla="*/ 90667 w 344504"/>
              <a:gd name="connsiteY48" fmla="*/ 69889 h 358395"/>
              <a:gd name="connsiteX49" fmla="*/ 126171 w 344504"/>
              <a:gd name="connsiteY49" fmla="*/ 12525 h 358395"/>
              <a:gd name="connsiteX50" fmla="*/ 182428 w 344504"/>
              <a:gd name="connsiteY50" fmla="*/ 118430 h 358395"/>
              <a:gd name="connsiteX51" fmla="*/ 192787 w 344504"/>
              <a:gd name="connsiteY51" fmla="*/ 117144 h 358395"/>
              <a:gd name="connsiteX52" fmla="*/ 252366 w 344504"/>
              <a:gd name="connsiteY52" fmla="*/ 21704 h 358395"/>
              <a:gd name="connsiteX53" fmla="*/ 281655 w 344504"/>
              <a:gd name="connsiteY53" fmla="*/ 77782 h 358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4504" h="358395">
                <a:moveTo>
                  <a:pt x="296585" y="59888"/>
                </a:moveTo>
                <a:cubicBezTo>
                  <a:pt x="298121" y="36349"/>
                  <a:pt x="281334" y="15239"/>
                  <a:pt x="257759" y="11310"/>
                </a:cubicBezTo>
                <a:cubicBezTo>
                  <a:pt x="217611" y="4630"/>
                  <a:pt x="193965" y="56709"/>
                  <a:pt x="185464" y="94963"/>
                </a:cubicBezTo>
                <a:cubicBezTo>
                  <a:pt x="172820" y="54065"/>
                  <a:pt x="158747" y="-11872"/>
                  <a:pt x="109455" y="1845"/>
                </a:cubicBezTo>
                <a:cubicBezTo>
                  <a:pt x="85380" y="8560"/>
                  <a:pt x="78808" y="39278"/>
                  <a:pt x="79273" y="60816"/>
                </a:cubicBezTo>
                <a:cubicBezTo>
                  <a:pt x="79630" y="77247"/>
                  <a:pt x="85416" y="92035"/>
                  <a:pt x="93560" y="105750"/>
                </a:cubicBezTo>
                <a:cubicBezTo>
                  <a:pt x="86773" y="100464"/>
                  <a:pt x="79808" y="95463"/>
                  <a:pt x="72450" y="90927"/>
                </a:cubicBezTo>
                <a:cubicBezTo>
                  <a:pt x="57198" y="81569"/>
                  <a:pt x="34481" y="69603"/>
                  <a:pt x="17193" y="80926"/>
                </a:cubicBezTo>
                <a:cubicBezTo>
                  <a:pt x="-3166" y="94213"/>
                  <a:pt x="6299" y="121574"/>
                  <a:pt x="15943" y="138362"/>
                </a:cubicBezTo>
                <a:cubicBezTo>
                  <a:pt x="22051" y="149006"/>
                  <a:pt x="29659" y="159221"/>
                  <a:pt x="39053" y="167222"/>
                </a:cubicBezTo>
                <a:cubicBezTo>
                  <a:pt x="52555" y="178724"/>
                  <a:pt x="69093" y="185582"/>
                  <a:pt x="84023" y="194904"/>
                </a:cubicBezTo>
                <a:cubicBezTo>
                  <a:pt x="41625" y="196369"/>
                  <a:pt x="-22276" y="208799"/>
                  <a:pt x="7764" y="261413"/>
                </a:cubicBezTo>
                <a:cubicBezTo>
                  <a:pt x="38803" y="315812"/>
                  <a:pt x="120206" y="289988"/>
                  <a:pt x="166641" y="275629"/>
                </a:cubicBezTo>
                <a:cubicBezTo>
                  <a:pt x="168962" y="274914"/>
                  <a:pt x="169963" y="273200"/>
                  <a:pt x="169998" y="271414"/>
                </a:cubicBezTo>
                <a:cubicBezTo>
                  <a:pt x="183286" y="268020"/>
                  <a:pt x="195537" y="262270"/>
                  <a:pt x="207574" y="255876"/>
                </a:cubicBezTo>
                <a:cubicBezTo>
                  <a:pt x="208217" y="258626"/>
                  <a:pt x="208824" y="261377"/>
                  <a:pt x="209432" y="264056"/>
                </a:cubicBezTo>
                <a:cubicBezTo>
                  <a:pt x="216147" y="293738"/>
                  <a:pt x="220326" y="323849"/>
                  <a:pt x="225291" y="353853"/>
                </a:cubicBezTo>
                <a:cubicBezTo>
                  <a:pt x="226434" y="360711"/>
                  <a:pt x="237149" y="359425"/>
                  <a:pt x="236006" y="352531"/>
                </a:cubicBezTo>
                <a:cubicBezTo>
                  <a:pt x="230363" y="318420"/>
                  <a:pt x="225684" y="284130"/>
                  <a:pt x="217254" y="250590"/>
                </a:cubicBezTo>
                <a:cubicBezTo>
                  <a:pt x="217397" y="250519"/>
                  <a:pt x="217540" y="250447"/>
                  <a:pt x="217683" y="250340"/>
                </a:cubicBezTo>
                <a:cubicBezTo>
                  <a:pt x="233435" y="241589"/>
                  <a:pt x="249901" y="234017"/>
                  <a:pt x="265296" y="224623"/>
                </a:cubicBezTo>
                <a:cubicBezTo>
                  <a:pt x="291478" y="208656"/>
                  <a:pt x="327482" y="186082"/>
                  <a:pt x="340984" y="156757"/>
                </a:cubicBezTo>
                <a:cubicBezTo>
                  <a:pt x="350485" y="136111"/>
                  <a:pt x="340162" y="110680"/>
                  <a:pt x="317159" y="104857"/>
                </a:cubicBezTo>
                <a:cubicBezTo>
                  <a:pt x="302408" y="101143"/>
                  <a:pt x="288120" y="107608"/>
                  <a:pt x="275333" y="116252"/>
                </a:cubicBezTo>
                <a:cubicBezTo>
                  <a:pt x="285691" y="98607"/>
                  <a:pt x="295264" y="80068"/>
                  <a:pt x="296585" y="59888"/>
                </a:cubicBezTo>
                <a:close/>
                <a:moveTo>
                  <a:pt x="281655" y="77782"/>
                </a:moveTo>
                <a:cubicBezTo>
                  <a:pt x="274618" y="98285"/>
                  <a:pt x="262367" y="116430"/>
                  <a:pt x="251866" y="135254"/>
                </a:cubicBezTo>
                <a:cubicBezTo>
                  <a:pt x="249187" y="140076"/>
                  <a:pt x="256187" y="144720"/>
                  <a:pt x="260117" y="141612"/>
                </a:cubicBezTo>
                <a:cubicBezTo>
                  <a:pt x="273761" y="130825"/>
                  <a:pt x="292692" y="112358"/>
                  <a:pt x="311623" y="114858"/>
                </a:cubicBezTo>
                <a:cubicBezTo>
                  <a:pt x="325911" y="116752"/>
                  <a:pt x="336198" y="131325"/>
                  <a:pt x="333697" y="145255"/>
                </a:cubicBezTo>
                <a:cubicBezTo>
                  <a:pt x="331554" y="157078"/>
                  <a:pt x="321160" y="167615"/>
                  <a:pt x="312766" y="175473"/>
                </a:cubicBezTo>
                <a:cubicBezTo>
                  <a:pt x="291513" y="195404"/>
                  <a:pt x="266510" y="213050"/>
                  <a:pt x="240507" y="226087"/>
                </a:cubicBezTo>
                <a:cubicBezTo>
                  <a:pt x="231827" y="230445"/>
                  <a:pt x="223219" y="235445"/>
                  <a:pt x="214504" y="240338"/>
                </a:cubicBezTo>
                <a:cubicBezTo>
                  <a:pt x="207396" y="213835"/>
                  <a:pt x="197716" y="186296"/>
                  <a:pt x="177642" y="167151"/>
                </a:cubicBezTo>
                <a:cubicBezTo>
                  <a:pt x="172641" y="162365"/>
                  <a:pt x="166105" y="170973"/>
                  <a:pt x="171105" y="175759"/>
                </a:cubicBezTo>
                <a:cubicBezTo>
                  <a:pt x="189536" y="193369"/>
                  <a:pt x="198645" y="220229"/>
                  <a:pt x="205003" y="245589"/>
                </a:cubicBezTo>
                <a:cubicBezTo>
                  <a:pt x="191965" y="252590"/>
                  <a:pt x="178606" y="258769"/>
                  <a:pt x="164355" y="261770"/>
                </a:cubicBezTo>
                <a:cubicBezTo>
                  <a:pt x="161711" y="262341"/>
                  <a:pt x="160318" y="264306"/>
                  <a:pt x="159961" y="266449"/>
                </a:cubicBezTo>
                <a:cubicBezTo>
                  <a:pt x="121099" y="278558"/>
                  <a:pt x="59056" y="299346"/>
                  <a:pt x="25623" y="267199"/>
                </a:cubicBezTo>
                <a:cubicBezTo>
                  <a:pt x="16872" y="258769"/>
                  <a:pt x="8335" y="244161"/>
                  <a:pt x="11585" y="231623"/>
                </a:cubicBezTo>
                <a:cubicBezTo>
                  <a:pt x="14479" y="220479"/>
                  <a:pt x="25945" y="215193"/>
                  <a:pt x="36053" y="211871"/>
                </a:cubicBezTo>
                <a:cubicBezTo>
                  <a:pt x="56198" y="205263"/>
                  <a:pt x="78737" y="204906"/>
                  <a:pt x="99739" y="205620"/>
                </a:cubicBezTo>
                <a:cubicBezTo>
                  <a:pt x="105097" y="205799"/>
                  <a:pt x="108026" y="199655"/>
                  <a:pt x="103740" y="195976"/>
                </a:cubicBezTo>
                <a:cubicBezTo>
                  <a:pt x="82023" y="177295"/>
                  <a:pt x="52519" y="169865"/>
                  <a:pt x="34446" y="146791"/>
                </a:cubicBezTo>
                <a:cubicBezTo>
                  <a:pt x="24444" y="134004"/>
                  <a:pt x="-95" y="92141"/>
                  <a:pt x="30266" y="87427"/>
                </a:cubicBezTo>
                <a:cubicBezTo>
                  <a:pt x="48376" y="84605"/>
                  <a:pt x="69236" y="101107"/>
                  <a:pt x="82666" y="111108"/>
                </a:cubicBezTo>
                <a:cubicBezTo>
                  <a:pt x="96310" y="121288"/>
                  <a:pt x="108812" y="132718"/>
                  <a:pt x="121671" y="143862"/>
                </a:cubicBezTo>
                <a:cubicBezTo>
                  <a:pt x="126278" y="147863"/>
                  <a:pt x="133029" y="141005"/>
                  <a:pt x="129243" y="136290"/>
                </a:cubicBezTo>
                <a:cubicBezTo>
                  <a:pt x="113562" y="116859"/>
                  <a:pt x="94596" y="95392"/>
                  <a:pt x="90667" y="69889"/>
                </a:cubicBezTo>
                <a:cubicBezTo>
                  <a:pt x="87202" y="47243"/>
                  <a:pt x="94417" y="4845"/>
                  <a:pt x="126171" y="12525"/>
                </a:cubicBezTo>
                <a:cubicBezTo>
                  <a:pt x="166033" y="22168"/>
                  <a:pt x="167962" y="87820"/>
                  <a:pt x="182428" y="118430"/>
                </a:cubicBezTo>
                <a:cubicBezTo>
                  <a:pt x="184571" y="123002"/>
                  <a:pt x="192322" y="122860"/>
                  <a:pt x="192787" y="117144"/>
                </a:cubicBezTo>
                <a:cubicBezTo>
                  <a:pt x="195251" y="87534"/>
                  <a:pt x="213825" y="20847"/>
                  <a:pt x="252366" y="21704"/>
                </a:cubicBezTo>
                <a:cubicBezTo>
                  <a:pt x="283120" y="22347"/>
                  <a:pt x="289727" y="54280"/>
                  <a:pt x="281655" y="77782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id="{1DEC4342-BC4C-3748-BBBB-6BD5A863031A}"/>
              </a:ext>
            </a:extLst>
          </p:cNvPr>
          <p:cNvSpPr/>
          <p:nvPr/>
        </p:nvSpPr>
        <p:spPr>
          <a:xfrm>
            <a:off x="9946162" y="4898254"/>
            <a:ext cx="347102" cy="260578"/>
          </a:xfrm>
          <a:custGeom>
            <a:avLst/>
            <a:gdLst>
              <a:gd name="connsiteX0" fmla="*/ 68029 w 347102"/>
              <a:gd name="connsiteY0" fmla="*/ 31826 h 260578"/>
              <a:gd name="connsiteX1" fmla="*/ 90532 w 347102"/>
              <a:gd name="connsiteY1" fmla="*/ 66581 h 260578"/>
              <a:gd name="connsiteX2" fmla="*/ 118857 w 347102"/>
              <a:gd name="connsiteY2" fmla="*/ 93013 h 260578"/>
              <a:gd name="connsiteX3" fmla="*/ 47313 w 347102"/>
              <a:gd name="connsiteY3" fmla="*/ 78725 h 260578"/>
              <a:gd name="connsiteX4" fmla="*/ 307 w 347102"/>
              <a:gd name="connsiteY4" fmla="*/ 91012 h 260578"/>
              <a:gd name="connsiteX5" fmla="*/ 1485 w 347102"/>
              <a:gd name="connsiteY5" fmla="*/ 95406 h 260578"/>
              <a:gd name="connsiteX6" fmla="*/ 46277 w 347102"/>
              <a:gd name="connsiteY6" fmla="*/ 122231 h 260578"/>
              <a:gd name="connsiteX7" fmla="*/ 69423 w 347102"/>
              <a:gd name="connsiteY7" fmla="*/ 130839 h 260578"/>
              <a:gd name="connsiteX8" fmla="*/ 76138 w 347102"/>
              <a:gd name="connsiteY8" fmla="*/ 137089 h 260578"/>
              <a:gd name="connsiteX9" fmla="*/ 69101 w 347102"/>
              <a:gd name="connsiteY9" fmla="*/ 149519 h 260578"/>
              <a:gd name="connsiteX10" fmla="*/ 414 w 347102"/>
              <a:gd name="connsiteY10" fmla="*/ 223529 h 260578"/>
              <a:gd name="connsiteX11" fmla="*/ 2414 w 347102"/>
              <a:gd name="connsiteY11" fmla="*/ 228422 h 260578"/>
              <a:gd name="connsiteX12" fmla="*/ 45705 w 347102"/>
              <a:gd name="connsiteY12" fmla="*/ 221421 h 260578"/>
              <a:gd name="connsiteX13" fmla="*/ 99319 w 347102"/>
              <a:gd name="connsiteY13" fmla="*/ 198168 h 260578"/>
              <a:gd name="connsiteX14" fmla="*/ 81567 w 347102"/>
              <a:gd name="connsiteY14" fmla="*/ 255390 h 260578"/>
              <a:gd name="connsiteX15" fmla="*/ 87282 w 347102"/>
              <a:gd name="connsiteY15" fmla="*/ 259819 h 260578"/>
              <a:gd name="connsiteX16" fmla="*/ 132788 w 347102"/>
              <a:gd name="connsiteY16" fmla="*/ 229673 h 260578"/>
              <a:gd name="connsiteX17" fmla="*/ 167863 w 347102"/>
              <a:gd name="connsiteY17" fmla="*/ 193275 h 260578"/>
              <a:gd name="connsiteX18" fmla="*/ 186544 w 347102"/>
              <a:gd name="connsiteY18" fmla="*/ 245496 h 260578"/>
              <a:gd name="connsiteX19" fmla="*/ 191795 w 347102"/>
              <a:gd name="connsiteY19" fmla="*/ 246246 h 260578"/>
              <a:gd name="connsiteX20" fmla="*/ 215048 w 347102"/>
              <a:gd name="connsiteY20" fmla="*/ 207384 h 260578"/>
              <a:gd name="connsiteX21" fmla="*/ 226371 w 347102"/>
              <a:gd name="connsiteY21" fmla="*/ 158878 h 260578"/>
              <a:gd name="connsiteX22" fmla="*/ 280913 w 347102"/>
              <a:gd name="connsiteY22" fmla="*/ 190882 h 260578"/>
              <a:gd name="connsiteX23" fmla="*/ 284914 w 347102"/>
              <a:gd name="connsiteY23" fmla="*/ 185810 h 260578"/>
              <a:gd name="connsiteX24" fmla="*/ 264304 w 347102"/>
              <a:gd name="connsiteY24" fmla="*/ 71367 h 260578"/>
              <a:gd name="connsiteX25" fmla="*/ 264268 w 347102"/>
              <a:gd name="connsiteY25" fmla="*/ 70902 h 260578"/>
              <a:gd name="connsiteX26" fmla="*/ 265447 w 347102"/>
              <a:gd name="connsiteY26" fmla="*/ 68188 h 260578"/>
              <a:gd name="connsiteX27" fmla="*/ 343993 w 347102"/>
              <a:gd name="connsiteY27" fmla="*/ 34898 h 260578"/>
              <a:gd name="connsiteX28" fmla="*/ 343135 w 347102"/>
              <a:gd name="connsiteY28" fmla="*/ 27469 h 260578"/>
              <a:gd name="connsiteX29" fmla="*/ 260589 w 347102"/>
              <a:gd name="connsiteY29" fmla="*/ 62366 h 260578"/>
              <a:gd name="connsiteX30" fmla="*/ 232300 w 347102"/>
              <a:gd name="connsiteY30" fmla="*/ 47792 h 260578"/>
              <a:gd name="connsiteX31" fmla="*/ 181508 w 347102"/>
              <a:gd name="connsiteY31" fmla="*/ 17182 h 260578"/>
              <a:gd name="connsiteX32" fmla="*/ 146289 w 347102"/>
              <a:gd name="connsiteY32" fmla="*/ 37 h 260578"/>
              <a:gd name="connsiteX33" fmla="*/ 133288 w 347102"/>
              <a:gd name="connsiteY33" fmla="*/ 15538 h 260578"/>
              <a:gd name="connsiteX34" fmla="*/ 169828 w 347102"/>
              <a:gd name="connsiteY34" fmla="*/ 55365 h 260578"/>
              <a:gd name="connsiteX35" fmla="*/ 96390 w 347102"/>
              <a:gd name="connsiteY35" fmla="*/ 27504 h 260578"/>
              <a:gd name="connsiteX36" fmla="*/ 68029 w 347102"/>
              <a:gd name="connsiteY36" fmla="*/ 31826 h 260578"/>
              <a:gd name="connsiteX37" fmla="*/ 101784 w 347102"/>
              <a:gd name="connsiteY37" fmla="*/ 38720 h 260578"/>
              <a:gd name="connsiteX38" fmla="*/ 123001 w 347102"/>
              <a:gd name="connsiteY38" fmla="*/ 50079 h 260578"/>
              <a:gd name="connsiteX39" fmla="*/ 178186 w 347102"/>
              <a:gd name="connsiteY39" fmla="*/ 62509 h 260578"/>
              <a:gd name="connsiteX40" fmla="*/ 180722 w 347102"/>
              <a:gd name="connsiteY40" fmla="*/ 56544 h 260578"/>
              <a:gd name="connsiteX41" fmla="*/ 151576 w 347102"/>
              <a:gd name="connsiteY41" fmla="*/ 30290 h 260578"/>
              <a:gd name="connsiteX42" fmla="*/ 143360 w 347102"/>
              <a:gd name="connsiteY42" fmla="*/ 12538 h 260578"/>
              <a:gd name="connsiteX43" fmla="*/ 153290 w 347102"/>
              <a:gd name="connsiteY43" fmla="*/ 9931 h 260578"/>
              <a:gd name="connsiteX44" fmla="*/ 169542 w 347102"/>
              <a:gd name="connsiteY44" fmla="*/ 18575 h 260578"/>
              <a:gd name="connsiteX45" fmla="*/ 210083 w 347102"/>
              <a:gd name="connsiteY45" fmla="*/ 43471 h 260578"/>
              <a:gd name="connsiteX46" fmla="*/ 253410 w 347102"/>
              <a:gd name="connsiteY46" fmla="*/ 66473 h 260578"/>
              <a:gd name="connsiteX47" fmla="*/ 247302 w 347102"/>
              <a:gd name="connsiteY47" fmla="*/ 70081 h 260578"/>
              <a:gd name="connsiteX48" fmla="*/ 196331 w 347102"/>
              <a:gd name="connsiteY48" fmla="*/ 98549 h 260578"/>
              <a:gd name="connsiteX49" fmla="*/ 137574 w 347102"/>
              <a:gd name="connsiteY49" fmla="*/ 136054 h 260578"/>
              <a:gd name="connsiteX50" fmla="*/ 140324 w 347102"/>
              <a:gd name="connsiteY50" fmla="*/ 143019 h 260578"/>
              <a:gd name="connsiteX51" fmla="*/ 236479 w 347102"/>
              <a:gd name="connsiteY51" fmla="*/ 84833 h 260578"/>
              <a:gd name="connsiteX52" fmla="*/ 256410 w 347102"/>
              <a:gd name="connsiteY52" fmla="*/ 73331 h 260578"/>
              <a:gd name="connsiteX53" fmla="*/ 275984 w 347102"/>
              <a:gd name="connsiteY53" fmla="*/ 182738 h 260578"/>
              <a:gd name="connsiteX54" fmla="*/ 227264 w 347102"/>
              <a:gd name="connsiteY54" fmla="*/ 150663 h 260578"/>
              <a:gd name="connsiteX55" fmla="*/ 222013 w 347102"/>
              <a:gd name="connsiteY55" fmla="*/ 151341 h 260578"/>
              <a:gd name="connsiteX56" fmla="*/ 205582 w 347102"/>
              <a:gd name="connsiteY56" fmla="*/ 210741 h 260578"/>
              <a:gd name="connsiteX57" fmla="*/ 196117 w 347102"/>
              <a:gd name="connsiteY57" fmla="*/ 231066 h 260578"/>
              <a:gd name="connsiteX58" fmla="*/ 183437 w 347102"/>
              <a:gd name="connsiteY58" fmla="*/ 225886 h 260578"/>
              <a:gd name="connsiteX59" fmla="*/ 173507 w 347102"/>
              <a:gd name="connsiteY59" fmla="*/ 186560 h 260578"/>
              <a:gd name="connsiteX60" fmla="*/ 168649 w 347102"/>
              <a:gd name="connsiteY60" fmla="*/ 184452 h 260578"/>
              <a:gd name="connsiteX61" fmla="*/ 135538 w 347102"/>
              <a:gd name="connsiteY61" fmla="*/ 215385 h 260578"/>
              <a:gd name="connsiteX62" fmla="*/ 91961 w 347102"/>
              <a:gd name="connsiteY62" fmla="*/ 247710 h 260578"/>
              <a:gd name="connsiteX63" fmla="*/ 107320 w 347102"/>
              <a:gd name="connsiteY63" fmla="*/ 191346 h 260578"/>
              <a:gd name="connsiteX64" fmla="*/ 101355 w 347102"/>
              <a:gd name="connsiteY64" fmla="*/ 187846 h 260578"/>
              <a:gd name="connsiteX65" fmla="*/ 48992 w 347102"/>
              <a:gd name="connsiteY65" fmla="*/ 212706 h 260578"/>
              <a:gd name="connsiteX66" fmla="*/ 9165 w 347102"/>
              <a:gd name="connsiteY66" fmla="*/ 222207 h 260578"/>
              <a:gd name="connsiteX67" fmla="*/ 49384 w 347102"/>
              <a:gd name="connsiteY67" fmla="*/ 177523 h 260578"/>
              <a:gd name="connsiteX68" fmla="*/ 84567 w 347102"/>
              <a:gd name="connsiteY68" fmla="*/ 141626 h 260578"/>
              <a:gd name="connsiteX69" fmla="*/ 82781 w 347102"/>
              <a:gd name="connsiteY69" fmla="*/ 127481 h 260578"/>
              <a:gd name="connsiteX70" fmla="*/ 68244 w 347102"/>
              <a:gd name="connsiteY70" fmla="*/ 122624 h 260578"/>
              <a:gd name="connsiteX71" fmla="*/ 37812 w 347102"/>
              <a:gd name="connsiteY71" fmla="*/ 110193 h 260578"/>
              <a:gd name="connsiteX72" fmla="*/ 9736 w 347102"/>
              <a:gd name="connsiteY72" fmla="*/ 91762 h 260578"/>
              <a:gd name="connsiteX73" fmla="*/ 24524 w 347102"/>
              <a:gd name="connsiteY73" fmla="*/ 84333 h 260578"/>
              <a:gd name="connsiteX74" fmla="*/ 64065 w 347102"/>
              <a:gd name="connsiteY74" fmla="*/ 89798 h 260578"/>
              <a:gd name="connsiteX75" fmla="*/ 128108 w 347102"/>
              <a:gd name="connsiteY75" fmla="*/ 98692 h 260578"/>
              <a:gd name="connsiteX76" fmla="*/ 129001 w 347102"/>
              <a:gd name="connsiteY76" fmla="*/ 92263 h 260578"/>
              <a:gd name="connsiteX77" fmla="*/ 104820 w 347102"/>
              <a:gd name="connsiteY77" fmla="*/ 70188 h 260578"/>
              <a:gd name="connsiteX78" fmla="*/ 76388 w 347102"/>
              <a:gd name="connsiteY78" fmla="*/ 36327 h 260578"/>
              <a:gd name="connsiteX79" fmla="*/ 101784 w 347102"/>
              <a:gd name="connsiteY79" fmla="*/ 38720 h 260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47102" h="260578">
                <a:moveTo>
                  <a:pt x="68029" y="31826"/>
                </a:moveTo>
                <a:cubicBezTo>
                  <a:pt x="66351" y="44292"/>
                  <a:pt x="83103" y="58937"/>
                  <a:pt x="90532" y="66581"/>
                </a:cubicBezTo>
                <a:cubicBezTo>
                  <a:pt x="99569" y="75832"/>
                  <a:pt x="109392" y="84226"/>
                  <a:pt x="118857" y="93013"/>
                </a:cubicBezTo>
                <a:cubicBezTo>
                  <a:pt x="96426" y="95727"/>
                  <a:pt x="68244" y="82297"/>
                  <a:pt x="47313" y="78725"/>
                </a:cubicBezTo>
                <a:cubicBezTo>
                  <a:pt x="31096" y="75975"/>
                  <a:pt x="8808" y="73403"/>
                  <a:pt x="307" y="91012"/>
                </a:cubicBezTo>
                <a:cubicBezTo>
                  <a:pt x="-443" y="92584"/>
                  <a:pt x="271" y="94334"/>
                  <a:pt x="1485" y="95406"/>
                </a:cubicBezTo>
                <a:cubicBezTo>
                  <a:pt x="14594" y="107229"/>
                  <a:pt x="30096" y="115408"/>
                  <a:pt x="46277" y="122231"/>
                </a:cubicBezTo>
                <a:cubicBezTo>
                  <a:pt x="53706" y="125338"/>
                  <a:pt x="62386" y="127088"/>
                  <a:pt x="69423" y="130839"/>
                </a:cubicBezTo>
                <a:cubicBezTo>
                  <a:pt x="74566" y="133589"/>
                  <a:pt x="75602" y="130017"/>
                  <a:pt x="76138" y="137089"/>
                </a:cubicBezTo>
                <a:cubicBezTo>
                  <a:pt x="76566" y="142447"/>
                  <a:pt x="72459" y="145805"/>
                  <a:pt x="69101" y="149519"/>
                </a:cubicBezTo>
                <a:cubicBezTo>
                  <a:pt x="46205" y="174737"/>
                  <a:pt x="14130" y="190775"/>
                  <a:pt x="414" y="223529"/>
                </a:cubicBezTo>
                <a:cubicBezTo>
                  <a:pt x="-301" y="225243"/>
                  <a:pt x="485" y="227851"/>
                  <a:pt x="2414" y="228422"/>
                </a:cubicBezTo>
                <a:cubicBezTo>
                  <a:pt x="16237" y="232530"/>
                  <a:pt x="32525" y="225172"/>
                  <a:pt x="45705" y="221421"/>
                </a:cubicBezTo>
                <a:cubicBezTo>
                  <a:pt x="65529" y="215778"/>
                  <a:pt x="82353" y="208884"/>
                  <a:pt x="99319" y="198168"/>
                </a:cubicBezTo>
                <a:cubicBezTo>
                  <a:pt x="96783" y="217957"/>
                  <a:pt x="87318" y="236352"/>
                  <a:pt x="81567" y="255390"/>
                </a:cubicBezTo>
                <a:cubicBezTo>
                  <a:pt x="80531" y="258819"/>
                  <a:pt x="84067" y="262105"/>
                  <a:pt x="87282" y="259819"/>
                </a:cubicBezTo>
                <a:cubicBezTo>
                  <a:pt x="102141" y="249318"/>
                  <a:pt x="119572" y="242388"/>
                  <a:pt x="132788" y="229673"/>
                </a:cubicBezTo>
                <a:cubicBezTo>
                  <a:pt x="145146" y="217778"/>
                  <a:pt x="152754" y="201883"/>
                  <a:pt x="167863" y="193275"/>
                </a:cubicBezTo>
                <a:cubicBezTo>
                  <a:pt x="173185" y="211385"/>
                  <a:pt x="173650" y="230494"/>
                  <a:pt x="186544" y="245496"/>
                </a:cubicBezTo>
                <a:cubicBezTo>
                  <a:pt x="187902" y="247068"/>
                  <a:pt x="190045" y="247460"/>
                  <a:pt x="191795" y="246246"/>
                </a:cubicBezTo>
                <a:cubicBezTo>
                  <a:pt x="204261" y="237388"/>
                  <a:pt x="210226" y="221386"/>
                  <a:pt x="215048" y="207384"/>
                </a:cubicBezTo>
                <a:cubicBezTo>
                  <a:pt x="220263" y="192204"/>
                  <a:pt x="218870" y="173201"/>
                  <a:pt x="226371" y="158878"/>
                </a:cubicBezTo>
                <a:cubicBezTo>
                  <a:pt x="244802" y="171201"/>
                  <a:pt x="256517" y="189953"/>
                  <a:pt x="280913" y="190882"/>
                </a:cubicBezTo>
                <a:cubicBezTo>
                  <a:pt x="283807" y="190989"/>
                  <a:pt x="285807" y="188632"/>
                  <a:pt x="284914" y="185810"/>
                </a:cubicBezTo>
                <a:cubicBezTo>
                  <a:pt x="272984" y="148555"/>
                  <a:pt x="258089" y="111158"/>
                  <a:pt x="264304" y="71367"/>
                </a:cubicBezTo>
                <a:cubicBezTo>
                  <a:pt x="264340" y="71188"/>
                  <a:pt x="264268" y="71081"/>
                  <a:pt x="264268" y="70902"/>
                </a:cubicBezTo>
                <a:cubicBezTo>
                  <a:pt x="264947" y="70188"/>
                  <a:pt x="265411" y="69188"/>
                  <a:pt x="265447" y="68188"/>
                </a:cubicBezTo>
                <a:cubicBezTo>
                  <a:pt x="290200" y="53972"/>
                  <a:pt x="314775" y="41077"/>
                  <a:pt x="343993" y="34898"/>
                </a:cubicBezTo>
                <a:cubicBezTo>
                  <a:pt x="348672" y="33898"/>
                  <a:pt x="347814" y="26468"/>
                  <a:pt x="343135" y="27469"/>
                </a:cubicBezTo>
                <a:cubicBezTo>
                  <a:pt x="312310" y="34005"/>
                  <a:pt x="286914" y="47150"/>
                  <a:pt x="260589" y="62366"/>
                </a:cubicBezTo>
                <a:cubicBezTo>
                  <a:pt x="252017" y="56115"/>
                  <a:pt x="241730" y="52722"/>
                  <a:pt x="232300" y="47792"/>
                </a:cubicBezTo>
                <a:cubicBezTo>
                  <a:pt x="214869" y="38613"/>
                  <a:pt x="198367" y="27397"/>
                  <a:pt x="181508" y="17182"/>
                </a:cubicBezTo>
                <a:cubicBezTo>
                  <a:pt x="171328" y="11002"/>
                  <a:pt x="158648" y="751"/>
                  <a:pt x="146289" y="37"/>
                </a:cubicBezTo>
                <a:cubicBezTo>
                  <a:pt x="136359" y="-535"/>
                  <a:pt x="131609" y="5645"/>
                  <a:pt x="133288" y="15538"/>
                </a:cubicBezTo>
                <a:cubicBezTo>
                  <a:pt x="136431" y="33934"/>
                  <a:pt x="157041" y="42935"/>
                  <a:pt x="169828" y="55365"/>
                </a:cubicBezTo>
                <a:cubicBezTo>
                  <a:pt x="143110" y="54829"/>
                  <a:pt x="119822" y="38434"/>
                  <a:pt x="96390" y="27504"/>
                </a:cubicBezTo>
                <a:cubicBezTo>
                  <a:pt x="88139" y="23647"/>
                  <a:pt x="69958" y="17432"/>
                  <a:pt x="68029" y="31826"/>
                </a:cubicBezTo>
                <a:close/>
                <a:moveTo>
                  <a:pt x="101784" y="38720"/>
                </a:moveTo>
                <a:cubicBezTo>
                  <a:pt x="108856" y="42542"/>
                  <a:pt x="115607" y="46900"/>
                  <a:pt x="123001" y="50079"/>
                </a:cubicBezTo>
                <a:cubicBezTo>
                  <a:pt x="139860" y="57365"/>
                  <a:pt x="159612" y="64295"/>
                  <a:pt x="178186" y="62509"/>
                </a:cubicBezTo>
                <a:cubicBezTo>
                  <a:pt x="181079" y="62223"/>
                  <a:pt x="182365" y="58794"/>
                  <a:pt x="180722" y="56544"/>
                </a:cubicBezTo>
                <a:cubicBezTo>
                  <a:pt x="172900" y="45685"/>
                  <a:pt x="161291" y="39185"/>
                  <a:pt x="151576" y="30290"/>
                </a:cubicBezTo>
                <a:cubicBezTo>
                  <a:pt x="145718" y="24932"/>
                  <a:pt x="140217" y="20289"/>
                  <a:pt x="143360" y="12538"/>
                </a:cubicBezTo>
                <a:cubicBezTo>
                  <a:pt x="146111" y="5751"/>
                  <a:pt x="147004" y="7466"/>
                  <a:pt x="153290" y="9931"/>
                </a:cubicBezTo>
                <a:cubicBezTo>
                  <a:pt x="158970" y="12181"/>
                  <a:pt x="164327" y="15467"/>
                  <a:pt x="169542" y="18575"/>
                </a:cubicBezTo>
                <a:cubicBezTo>
                  <a:pt x="183151" y="26718"/>
                  <a:pt x="196546" y="35184"/>
                  <a:pt x="210083" y="43471"/>
                </a:cubicBezTo>
                <a:cubicBezTo>
                  <a:pt x="223406" y="51615"/>
                  <a:pt x="240372" y="57437"/>
                  <a:pt x="253410" y="66473"/>
                </a:cubicBezTo>
                <a:cubicBezTo>
                  <a:pt x="251374" y="67652"/>
                  <a:pt x="249338" y="68867"/>
                  <a:pt x="247302" y="70081"/>
                </a:cubicBezTo>
                <a:cubicBezTo>
                  <a:pt x="230514" y="79975"/>
                  <a:pt x="213262" y="88976"/>
                  <a:pt x="196331" y="98549"/>
                </a:cubicBezTo>
                <a:cubicBezTo>
                  <a:pt x="176079" y="110050"/>
                  <a:pt x="157898" y="124695"/>
                  <a:pt x="137574" y="136054"/>
                </a:cubicBezTo>
                <a:cubicBezTo>
                  <a:pt x="133431" y="138375"/>
                  <a:pt x="136145" y="145341"/>
                  <a:pt x="140324" y="143019"/>
                </a:cubicBezTo>
                <a:cubicBezTo>
                  <a:pt x="173007" y="124767"/>
                  <a:pt x="203796" y="103300"/>
                  <a:pt x="236479" y="84833"/>
                </a:cubicBezTo>
                <a:cubicBezTo>
                  <a:pt x="243230" y="81011"/>
                  <a:pt x="249838" y="77153"/>
                  <a:pt x="256410" y="73331"/>
                </a:cubicBezTo>
                <a:cubicBezTo>
                  <a:pt x="251445" y="111229"/>
                  <a:pt x="264376" y="147127"/>
                  <a:pt x="275984" y="182738"/>
                </a:cubicBezTo>
                <a:cubicBezTo>
                  <a:pt x="255660" y="179059"/>
                  <a:pt x="244837" y="161021"/>
                  <a:pt x="227264" y="150663"/>
                </a:cubicBezTo>
                <a:cubicBezTo>
                  <a:pt x="225656" y="149698"/>
                  <a:pt x="223228" y="149484"/>
                  <a:pt x="222013" y="151341"/>
                </a:cubicBezTo>
                <a:cubicBezTo>
                  <a:pt x="210940" y="168522"/>
                  <a:pt x="212798" y="191882"/>
                  <a:pt x="205582" y="210741"/>
                </a:cubicBezTo>
                <a:cubicBezTo>
                  <a:pt x="203082" y="217207"/>
                  <a:pt x="200475" y="225744"/>
                  <a:pt x="196117" y="231066"/>
                </a:cubicBezTo>
                <a:cubicBezTo>
                  <a:pt x="188830" y="239960"/>
                  <a:pt x="187366" y="236102"/>
                  <a:pt x="183437" y="225886"/>
                </a:cubicBezTo>
                <a:cubicBezTo>
                  <a:pt x="178579" y="213278"/>
                  <a:pt x="177865" y="199383"/>
                  <a:pt x="173507" y="186560"/>
                </a:cubicBezTo>
                <a:cubicBezTo>
                  <a:pt x="172864" y="184703"/>
                  <a:pt x="170435" y="183667"/>
                  <a:pt x="168649" y="184452"/>
                </a:cubicBezTo>
                <a:cubicBezTo>
                  <a:pt x="153683" y="191239"/>
                  <a:pt x="145789" y="203098"/>
                  <a:pt x="135538" y="215385"/>
                </a:cubicBezTo>
                <a:cubicBezTo>
                  <a:pt x="123358" y="229994"/>
                  <a:pt x="107463" y="237995"/>
                  <a:pt x="91961" y="247710"/>
                </a:cubicBezTo>
                <a:cubicBezTo>
                  <a:pt x="98569" y="229280"/>
                  <a:pt x="106820" y="211099"/>
                  <a:pt x="107320" y="191346"/>
                </a:cubicBezTo>
                <a:cubicBezTo>
                  <a:pt x="107392" y="188132"/>
                  <a:pt x="104213" y="185881"/>
                  <a:pt x="101355" y="187846"/>
                </a:cubicBezTo>
                <a:cubicBezTo>
                  <a:pt x="84639" y="199383"/>
                  <a:pt x="68565" y="207277"/>
                  <a:pt x="48992" y="212706"/>
                </a:cubicBezTo>
                <a:cubicBezTo>
                  <a:pt x="37633" y="215885"/>
                  <a:pt x="21738" y="223600"/>
                  <a:pt x="9165" y="222207"/>
                </a:cubicBezTo>
                <a:cubicBezTo>
                  <a:pt x="18238" y="203776"/>
                  <a:pt x="33811" y="190703"/>
                  <a:pt x="49384" y="177523"/>
                </a:cubicBezTo>
                <a:cubicBezTo>
                  <a:pt x="61207" y="167486"/>
                  <a:pt x="77459" y="155913"/>
                  <a:pt x="84567" y="141626"/>
                </a:cubicBezTo>
                <a:cubicBezTo>
                  <a:pt x="87425" y="135839"/>
                  <a:pt x="87961" y="131696"/>
                  <a:pt x="82781" y="127481"/>
                </a:cubicBezTo>
                <a:cubicBezTo>
                  <a:pt x="79138" y="124516"/>
                  <a:pt x="72602" y="124088"/>
                  <a:pt x="68244" y="122624"/>
                </a:cubicBezTo>
                <a:cubicBezTo>
                  <a:pt x="57885" y="119194"/>
                  <a:pt x="47634" y="114944"/>
                  <a:pt x="37812" y="110193"/>
                </a:cubicBezTo>
                <a:cubicBezTo>
                  <a:pt x="32168" y="107479"/>
                  <a:pt x="9879" y="98799"/>
                  <a:pt x="9736" y="91762"/>
                </a:cubicBezTo>
                <a:cubicBezTo>
                  <a:pt x="9594" y="86012"/>
                  <a:pt x="19738" y="84761"/>
                  <a:pt x="24524" y="84333"/>
                </a:cubicBezTo>
                <a:cubicBezTo>
                  <a:pt x="37562" y="83154"/>
                  <a:pt x="51456" y="86869"/>
                  <a:pt x="64065" y="89798"/>
                </a:cubicBezTo>
                <a:cubicBezTo>
                  <a:pt x="83567" y="94334"/>
                  <a:pt x="107927" y="104550"/>
                  <a:pt x="128108" y="98692"/>
                </a:cubicBezTo>
                <a:cubicBezTo>
                  <a:pt x="131145" y="97799"/>
                  <a:pt x="130823" y="94013"/>
                  <a:pt x="129001" y="92263"/>
                </a:cubicBezTo>
                <a:cubicBezTo>
                  <a:pt x="121179" y="84690"/>
                  <a:pt x="112714" y="77725"/>
                  <a:pt x="104820" y="70188"/>
                </a:cubicBezTo>
                <a:cubicBezTo>
                  <a:pt x="96890" y="62616"/>
                  <a:pt x="78209" y="48150"/>
                  <a:pt x="76388" y="36327"/>
                </a:cubicBezTo>
                <a:cubicBezTo>
                  <a:pt x="74245" y="22575"/>
                  <a:pt x="96712" y="35970"/>
                  <a:pt x="101784" y="38720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3" name="Graphic 1">
            <a:extLst>
              <a:ext uri="{FF2B5EF4-FFF2-40B4-BE49-F238E27FC236}">
                <a16:creationId xmlns:a16="http://schemas.microsoft.com/office/drawing/2014/main" id="{E2389A57-01AC-224E-9552-800C75744CCC}"/>
              </a:ext>
            </a:extLst>
          </p:cNvPr>
          <p:cNvGrpSpPr/>
          <p:nvPr/>
        </p:nvGrpSpPr>
        <p:grpSpPr>
          <a:xfrm>
            <a:off x="9433668" y="2265997"/>
            <a:ext cx="509621" cy="723804"/>
            <a:chOff x="9433668" y="2265997"/>
            <a:chExt cx="509621" cy="723804"/>
          </a:xfrm>
          <a:solidFill>
            <a:schemeClr val="accent5"/>
          </a:solidFill>
        </p:grpSpPr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384410A3-81C4-8A45-9A52-200672A7C676}"/>
                </a:ext>
              </a:extLst>
            </p:cNvPr>
            <p:cNvSpPr/>
            <p:nvPr/>
          </p:nvSpPr>
          <p:spPr>
            <a:xfrm>
              <a:off x="9605202" y="2664475"/>
              <a:ext cx="48595" cy="50291"/>
            </a:xfrm>
            <a:custGeom>
              <a:avLst/>
              <a:gdLst>
                <a:gd name="connsiteX0" fmla="*/ 24298 w 48595"/>
                <a:gd name="connsiteY0" fmla="*/ 0 h 50291"/>
                <a:gd name="connsiteX1" fmla="*/ 24298 w 48595"/>
                <a:gd name="connsiteY1" fmla="*/ 50292 h 50291"/>
                <a:gd name="connsiteX2" fmla="*/ 24298 w 48595"/>
                <a:gd name="connsiteY2" fmla="*/ 0 h 5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595" h="50291">
                  <a:moveTo>
                    <a:pt x="24298" y="0"/>
                  </a:moveTo>
                  <a:cubicBezTo>
                    <a:pt x="-8064" y="0"/>
                    <a:pt x="-8135" y="50292"/>
                    <a:pt x="24298" y="50292"/>
                  </a:cubicBezTo>
                  <a:cubicBezTo>
                    <a:pt x="56659" y="50328"/>
                    <a:pt x="56730" y="0"/>
                    <a:pt x="2429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91E8227-BFF7-6A41-B947-2B00503BC719}"/>
                </a:ext>
              </a:extLst>
            </p:cNvPr>
            <p:cNvSpPr/>
            <p:nvPr/>
          </p:nvSpPr>
          <p:spPr>
            <a:xfrm>
              <a:off x="9910571" y="2371211"/>
              <a:ext cx="32718" cy="36388"/>
            </a:xfrm>
            <a:custGeom>
              <a:avLst/>
              <a:gdLst>
                <a:gd name="connsiteX0" fmla="*/ 16359 w 32718"/>
                <a:gd name="connsiteY0" fmla="*/ 14 h 36388"/>
                <a:gd name="connsiteX1" fmla="*/ 0 w 32718"/>
                <a:gd name="connsiteY1" fmla="*/ 16373 h 36388"/>
                <a:gd name="connsiteX2" fmla="*/ 0 w 32718"/>
                <a:gd name="connsiteY2" fmla="*/ 20016 h 36388"/>
                <a:gd name="connsiteX3" fmla="*/ 16359 w 32718"/>
                <a:gd name="connsiteY3" fmla="*/ 36375 h 36388"/>
                <a:gd name="connsiteX4" fmla="*/ 32718 w 32718"/>
                <a:gd name="connsiteY4" fmla="*/ 20016 h 36388"/>
                <a:gd name="connsiteX5" fmla="*/ 32718 w 32718"/>
                <a:gd name="connsiteY5" fmla="*/ 16373 h 36388"/>
                <a:gd name="connsiteX6" fmla="*/ 16359 w 32718"/>
                <a:gd name="connsiteY6" fmla="*/ 14 h 3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18" h="36388">
                  <a:moveTo>
                    <a:pt x="16359" y="14"/>
                  </a:moveTo>
                  <a:cubicBezTo>
                    <a:pt x="7501" y="406"/>
                    <a:pt x="0" y="7193"/>
                    <a:pt x="0" y="16373"/>
                  </a:cubicBezTo>
                  <a:lnTo>
                    <a:pt x="0" y="20016"/>
                  </a:lnTo>
                  <a:cubicBezTo>
                    <a:pt x="0" y="28589"/>
                    <a:pt x="7537" y="36768"/>
                    <a:pt x="16359" y="36375"/>
                  </a:cubicBezTo>
                  <a:cubicBezTo>
                    <a:pt x="25217" y="35982"/>
                    <a:pt x="32718" y="29196"/>
                    <a:pt x="32718" y="20016"/>
                  </a:cubicBezTo>
                  <a:lnTo>
                    <a:pt x="32718" y="16373"/>
                  </a:lnTo>
                  <a:cubicBezTo>
                    <a:pt x="32718" y="7800"/>
                    <a:pt x="25182" y="-379"/>
                    <a:pt x="16359" y="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69937C9B-1FFB-764D-9953-847C016C14ED}"/>
                </a:ext>
              </a:extLst>
            </p:cNvPr>
            <p:cNvSpPr/>
            <p:nvPr/>
          </p:nvSpPr>
          <p:spPr>
            <a:xfrm>
              <a:off x="9740661" y="2479488"/>
              <a:ext cx="80715" cy="83581"/>
            </a:xfrm>
            <a:custGeom>
              <a:avLst/>
              <a:gdLst>
                <a:gd name="connsiteX0" fmla="*/ 40358 w 80715"/>
                <a:gd name="connsiteY0" fmla="*/ 0 h 83581"/>
                <a:gd name="connsiteX1" fmla="*/ 40358 w 80715"/>
                <a:gd name="connsiteY1" fmla="*/ 83582 h 83581"/>
                <a:gd name="connsiteX2" fmla="*/ 40358 w 80715"/>
                <a:gd name="connsiteY2" fmla="*/ 0 h 8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715" h="83581">
                  <a:moveTo>
                    <a:pt x="40358" y="0"/>
                  </a:moveTo>
                  <a:cubicBezTo>
                    <a:pt x="-13399" y="0"/>
                    <a:pt x="-13506" y="83582"/>
                    <a:pt x="40358" y="83582"/>
                  </a:cubicBezTo>
                  <a:cubicBezTo>
                    <a:pt x="94114" y="83582"/>
                    <a:pt x="94221" y="0"/>
                    <a:pt x="403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3E3CF441-DB6B-7141-9672-B8C2F79E894D}"/>
                </a:ext>
              </a:extLst>
            </p:cNvPr>
            <p:cNvSpPr/>
            <p:nvPr/>
          </p:nvSpPr>
          <p:spPr>
            <a:xfrm>
              <a:off x="9433668" y="2453949"/>
              <a:ext cx="32521" cy="33682"/>
            </a:xfrm>
            <a:custGeom>
              <a:avLst/>
              <a:gdLst>
                <a:gd name="connsiteX0" fmla="*/ 16274 w 32521"/>
                <a:gd name="connsiteY0" fmla="*/ 0 h 33682"/>
                <a:gd name="connsiteX1" fmla="*/ 16274 w 32521"/>
                <a:gd name="connsiteY1" fmla="*/ 33683 h 33682"/>
                <a:gd name="connsiteX2" fmla="*/ 16274 w 32521"/>
                <a:gd name="connsiteY2" fmla="*/ 0 h 3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21" h="33682">
                  <a:moveTo>
                    <a:pt x="16274" y="0"/>
                  </a:moveTo>
                  <a:cubicBezTo>
                    <a:pt x="-5407" y="0"/>
                    <a:pt x="-5443" y="33683"/>
                    <a:pt x="16274" y="33683"/>
                  </a:cubicBezTo>
                  <a:cubicBezTo>
                    <a:pt x="37920" y="33683"/>
                    <a:pt x="37956" y="0"/>
                    <a:pt x="1627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F775CC4A-6820-0542-BDE3-A183AB33346D}"/>
                </a:ext>
              </a:extLst>
            </p:cNvPr>
            <p:cNvSpPr/>
            <p:nvPr/>
          </p:nvSpPr>
          <p:spPr>
            <a:xfrm>
              <a:off x="9634175" y="2441376"/>
              <a:ext cx="24297" cy="25145"/>
            </a:xfrm>
            <a:custGeom>
              <a:avLst/>
              <a:gdLst>
                <a:gd name="connsiteX0" fmla="*/ 12149 w 24297"/>
                <a:gd name="connsiteY0" fmla="*/ 0 h 25145"/>
                <a:gd name="connsiteX1" fmla="*/ 12149 w 24297"/>
                <a:gd name="connsiteY1" fmla="*/ 25146 h 25145"/>
                <a:gd name="connsiteX2" fmla="*/ 12149 w 24297"/>
                <a:gd name="connsiteY2" fmla="*/ 0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97" h="25145">
                  <a:moveTo>
                    <a:pt x="12149" y="0"/>
                  </a:moveTo>
                  <a:cubicBezTo>
                    <a:pt x="-4032" y="0"/>
                    <a:pt x="-4067" y="25146"/>
                    <a:pt x="12149" y="25146"/>
                  </a:cubicBezTo>
                  <a:cubicBezTo>
                    <a:pt x="28329" y="25146"/>
                    <a:pt x="28365" y="0"/>
                    <a:pt x="1214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2AFAC7FF-6619-8B40-B2A6-7AA6862B288B}"/>
                </a:ext>
              </a:extLst>
            </p:cNvPr>
            <p:cNvSpPr/>
            <p:nvPr/>
          </p:nvSpPr>
          <p:spPr>
            <a:xfrm>
              <a:off x="9499515" y="2570428"/>
              <a:ext cx="24284" cy="25145"/>
            </a:xfrm>
            <a:custGeom>
              <a:avLst/>
              <a:gdLst>
                <a:gd name="connsiteX0" fmla="*/ 12149 w 24284"/>
                <a:gd name="connsiteY0" fmla="*/ 0 h 25145"/>
                <a:gd name="connsiteX1" fmla="*/ 12149 w 24284"/>
                <a:gd name="connsiteY1" fmla="*/ 25146 h 25145"/>
                <a:gd name="connsiteX2" fmla="*/ 12149 w 24284"/>
                <a:gd name="connsiteY2" fmla="*/ 0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84" h="25145">
                  <a:moveTo>
                    <a:pt x="12149" y="0"/>
                  </a:moveTo>
                  <a:cubicBezTo>
                    <a:pt x="-4032" y="0"/>
                    <a:pt x="-4067" y="25146"/>
                    <a:pt x="12149" y="25146"/>
                  </a:cubicBezTo>
                  <a:cubicBezTo>
                    <a:pt x="28329" y="25146"/>
                    <a:pt x="28329" y="0"/>
                    <a:pt x="1214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6C0BDC10-E7AC-C04C-8AAA-5A4276C98BC9}"/>
                </a:ext>
              </a:extLst>
            </p:cNvPr>
            <p:cNvSpPr/>
            <p:nvPr/>
          </p:nvSpPr>
          <p:spPr>
            <a:xfrm>
              <a:off x="9806598" y="2832782"/>
              <a:ext cx="16194" cy="16752"/>
            </a:xfrm>
            <a:custGeom>
              <a:avLst/>
              <a:gdLst>
                <a:gd name="connsiteX0" fmla="*/ 8104 w 16194"/>
                <a:gd name="connsiteY0" fmla="*/ 0 h 16752"/>
                <a:gd name="connsiteX1" fmla="*/ 8104 w 16194"/>
                <a:gd name="connsiteY1" fmla="*/ 16752 h 16752"/>
                <a:gd name="connsiteX2" fmla="*/ 8104 w 16194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4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52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0A1225BE-E308-2F47-BCB9-1F30CAC38C42}"/>
                </a:ext>
              </a:extLst>
            </p:cNvPr>
            <p:cNvSpPr/>
            <p:nvPr/>
          </p:nvSpPr>
          <p:spPr>
            <a:xfrm>
              <a:off x="9542829" y="2827174"/>
              <a:ext cx="16193" cy="16752"/>
            </a:xfrm>
            <a:custGeom>
              <a:avLst/>
              <a:gdLst>
                <a:gd name="connsiteX0" fmla="*/ 8090 w 16193"/>
                <a:gd name="connsiteY0" fmla="*/ 0 h 16752"/>
                <a:gd name="connsiteX1" fmla="*/ 8090 w 16193"/>
                <a:gd name="connsiteY1" fmla="*/ 16752 h 16752"/>
                <a:gd name="connsiteX2" fmla="*/ 8090 w 16193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3" h="16752">
                  <a:moveTo>
                    <a:pt x="8090" y="0"/>
                  </a:moveTo>
                  <a:cubicBezTo>
                    <a:pt x="-2697" y="0"/>
                    <a:pt x="-2697" y="16752"/>
                    <a:pt x="8090" y="16752"/>
                  </a:cubicBezTo>
                  <a:cubicBezTo>
                    <a:pt x="18877" y="16752"/>
                    <a:pt x="18913" y="0"/>
                    <a:pt x="809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264907F0-3A14-5A4E-B2F6-D2976F478AEC}"/>
                </a:ext>
              </a:extLst>
            </p:cNvPr>
            <p:cNvSpPr/>
            <p:nvPr/>
          </p:nvSpPr>
          <p:spPr>
            <a:xfrm>
              <a:off x="9716801" y="2265997"/>
              <a:ext cx="16194" cy="16752"/>
            </a:xfrm>
            <a:custGeom>
              <a:avLst/>
              <a:gdLst>
                <a:gd name="connsiteX0" fmla="*/ 8104 w 16194"/>
                <a:gd name="connsiteY0" fmla="*/ 0 h 16752"/>
                <a:gd name="connsiteX1" fmla="*/ 8104 w 16194"/>
                <a:gd name="connsiteY1" fmla="*/ 16752 h 16752"/>
                <a:gd name="connsiteX2" fmla="*/ 8104 w 16194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4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52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BBFAEB86-F9DE-6F49-AFAD-C5C6261025B7}"/>
                </a:ext>
              </a:extLst>
            </p:cNvPr>
            <p:cNvSpPr/>
            <p:nvPr/>
          </p:nvSpPr>
          <p:spPr>
            <a:xfrm>
              <a:off x="9660687" y="2973050"/>
              <a:ext cx="16193" cy="16752"/>
            </a:xfrm>
            <a:custGeom>
              <a:avLst/>
              <a:gdLst>
                <a:gd name="connsiteX0" fmla="*/ 8104 w 16193"/>
                <a:gd name="connsiteY0" fmla="*/ 0 h 16752"/>
                <a:gd name="connsiteX1" fmla="*/ 8104 w 16193"/>
                <a:gd name="connsiteY1" fmla="*/ 16752 h 16752"/>
                <a:gd name="connsiteX2" fmla="*/ 8104 w 16193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3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88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Freeform 53">
            <a:extLst>
              <a:ext uri="{FF2B5EF4-FFF2-40B4-BE49-F238E27FC236}">
                <a16:creationId xmlns:a16="http://schemas.microsoft.com/office/drawing/2014/main" id="{D869461C-0E96-E444-8C60-4F08F12C9DCC}"/>
              </a:ext>
            </a:extLst>
          </p:cNvPr>
          <p:cNvSpPr/>
          <p:nvPr/>
        </p:nvSpPr>
        <p:spPr>
          <a:xfrm>
            <a:off x="6868940" y="6094952"/>
            <a:ext cx="223914" cy="252565"/>
          </a:xfrm>
          <a:custGeom>
            <a:avLst/>
            <a:gdLst>
              <a:gd name="connsiteX0" fmla="*/ 9681 w 223914"/>
              <a:gd name="connsiteY0" fmla="*/ 238018 h 252565"/>
              <a:gd name="connsiteX1" fmla="*/ 67652 w 223914"/>
              <a:gd name="connsiteY1" fmla="*/ 239518 h 252565"/>
              <a:gd name="connsiteX2" fmla="*/ 78689 w 223914"/>
              <a:gd name="connsiteY2" fmla="*/ 163616 h 252565"/>
              <a:gd name="connsiteX3" fmla="*/ 122624 w 223914"/>
              <a:gd name="connsiteY3" fmla="*/ 230946 h 252565"/>
              <a:gd name="connsiteX4" fmla="*/ 172308 w 223914"/>
              <a:gd name="connsiteY4" fmla="*/ 224837 h 252565"/>
              <a:gd name="connsiteX5" fmla="*/ 155913 w 223914"/>
              <a:gd name="connsiteY5" fmla="*/ 167081 h 252565"/>
              <a:gd name="connsiteX6" fmla="*/ 114122 w 223914"/>
              <a:gd name="connsiteY6" fmla="*/ 118646 h 252565"/>
              <a:gd name="connsiteX7" fmla="*/ 221993 w 223914"/>
              <a:gd name="connsiteY7" fmla="*/ 84713 h 252565"/>
              <a:gd name="connsiteX8" fmla="*/ 53293 w 223914"/>
              <a:gd name="connsiteY8" fmla="*/ 47744 h 252565"/>
              <a:gd name="connsiteX9" fmla="*/ 52079 w 223914"/>
              <a:gd name="connsiteY9" fmla="*/ 48065 h 252565"/>
              <a:gd name="connsiteX10" fmla="*/ 51079 w 223914"/>
              <a:gd name="connsiteY10" fmla="*/ 43065 h 252565"/>
              <a:gd name="connsiteX11" fmla="*/ 44542 w 223914"/>
              <a:gd name="connsiteY11" fmla="*/ 2667 h 252565"/>
              <a:gd name="connsiteX12" fmla="*/ 36077 w 223914"/>
              <a:gd name="connsiteY12" fmla="*/ 6953 h 252565"/>
              <a:gd name="connsiteX13" fmla="*/ 44149 w 223914"/>
              <a:gd name="connsiteY13" fmla="*/ 56209 h 252565"/>
              <a:gd name="connsiteX14" fmla="*/ 45721 w 223914"/>
              <a:gd name="connsiteY14" fmla="*/ 60781 h 252565"/>
              <a:gd name="connsiteX15" fmla="*/ 8752 w 223914"/>
              <a:gd name="connsiteY15" fmla="*/ 155686 h 252565"/>
              <a:gd name="connsiteX16" fmla="*/ 9681 w 223914"/>
              <a:gd name="connsiteY16" fmla="*/ 238018 h 252565"/>
              <a:gd name="connsiteX17" fmla="*/ 10360 w 223914"/>
              <a:gd name="connsiteY17" fmla="*/ 197049 h 252565"/>
              <a:gd name="connsiteX18" fmla="*/ 50222 w 223914"/>
              <a:gd name="connsiteY18" fmla="*/ 70925 h 252565"/>
              <a:gd name="connsiteX19" fmla="*/ 63902 w 223914"/>
              <a:gd name="connsiteY19" fmla="*/ 95322 h 252565"/>
              <a:gd name="connsiteX20" fmla="*/ 72367 w 223914"/>
              <a:gd name="connsiteY20" fmla="*/ 91035 h 252565"/>
              <a:gd name="connsiteX21" fmla="*/ 56401 w 223914"/>
              <a:gd name="connsiteY21" fmla="*/ 61067 h 252565"/>
              <a:gd name="connsiteX22" fmla="*/ 55008 w 223914"/>
              <a:gd name="connsiteY22" fmla="*/ 57602 h 252565"/>
              <a:gd name="connsiteX23" fmla="*/ 54794 w 223914"/>
              <a:gd name="connsiteY23" fmla="*/ 57031 h 252565"/>
              <a:gd name="connsiteX24" fmla="*/ 55187 w 223914"/>
              <a:gd name="connsiteY24" fmla="*/ 57067 h 252565"/>
              <a:gd name="connsiteX25" fmla="*/ 208241 w 223914"/>
              <a:gd name="connsiteY25" fmla="*/ 73962 h 252565"/>
              <a:gd name="connsiteX26" fmla="*/ 202848 w 223914"/>
              <a:gd name="connsiteY26" fmla="*/ 120503 h 252565"/>
              <a:gd name="connsiteX27" fmla="*/ 164307 w 223914"/>
              <a:gd name="connsiteY27" fmla="*/ 122504 h 252565"/>
              <a:gd name="connsiteX28" fmla="*/ 97620 w 223914"/>
              <a:gd name="connsiteY28" fmla="*/ 102715 h 252565"/>
              <a:gd name="connsiteX29" fmla="*/ 92656 w 223914"/>
              <a:gd name="connsiteY29" fmla="*/ 110431 h 252565"/>
              <a:gd name="connsiteX30" fmla="*/ 130125 w 223914"/>
              <a:gd name="connsiteY30" fmla="*/ 149650 h 252565"/>
              <a:gd name="connsiteX31" fmla="*/ 165522 w 223914"/>
              <a:gd name="connsiteY31" fmla="*/ 208693 h 252565"/>
              <a:gd name="connsiteX32" fmla="*/ 140590 w 223914"/>
              <a:gd name="connsiteY32" fmla="*/ 230660 h 252565"/>
              <a:gd name="connsiteX33" fmla="*/ 110622 w 223914"/>
              <a:gd name="connsiteY33" fmla="*/ 200085 h 252565"/>
              <a:gd name="connsiteX34" fmla="*/ 76904 w 223914"/>
              <a:gd name="connsiteY34" fmla="*/ 147007 h 252565"/>
              <a:gd name="connsiteX35" fmla="*/ 68653 w 223914"/>
              <a:gd name="connsiteY35" fmla="*/ 149935 h 252565"/>
              <a:gd name="connsiteX36" fmla="*/ 73010 w 223914"/>
              <a:gd name="connsiteY36" fmla="*/ 207836 h 252565"/>
              <a:gd name="connsiteX37" fmla="*/ 29648 w 223914"/>
              <a:gd name="connsiteY37" fmla="*/ 241947 h 252565"/>
              <a:gd name="connsiteX38" fmla="*/ 10360 w 223914"/>
              <a:gd name="connsiteY38" fmla="*/ 197049 h 252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23914" h="252565">
                <a:moveTo>
                  <a:pt x="9681" y="238018"/>
                </a:moveTo>
                <a:cubicBezTo>
                  <a:pt x="24576" y="257627"/>
                  <a:pt x="51115" y="256699"/>
                  <a:pt x="67652" y="239518"/>
                </a:cubicBezTo>
                <a:cubicBezTo>
                  <a:pt x="89012" y="217265"/>
                  <a:pt x="81118" y="190440"/>
                  <a:pt x="78689" y="163616"/>
                </a:cubicBezTo>
                <a:cubicBezTo>
                  <a:pt x="94549" y="184976"/>
                  <a:pt x="101907" y="213158"/>
                  <a:pt x="122624" y="230946"/>
                </a:cubicBezTo>
                <a:cubicBezTo>
                  <a:pt x="137447" y="243661"/>
                  <a:pt x="162200" y="244483"/>
                  <a:pt x="172308" y="224837"/>
                </a:cubicBezTo>
                <a:cubicBezTo>
                  <a:pt x="182095" y="205800"/>
                  <a:pt x="166415" y="182118"/>
                  <a:pt x="155913" y="167081"/>
                </a:cubicBezTo>
                <a:cubicBezTo>
                  <a:pt x="143626" y="149543"/>
                  <a:pt x="129089" y="133862"/>
                  <a:pt x="114122" y="118646"/>
                </a:cubicBezTo>
                <a:cubicBezTo>
                  <a:pt x="159164" y="133505"/>
                  <a:pt x="237138" y="151185"/>
                  <a:pt x="221993" y="84713"/>
                </a:cubicBezTo>
                <a:cubicBezTo>
                  <a:pt x="205277" y="11275"/>
                  <a:pt x="103871" y="42601"/>
                  <a:pt x="53293" y="47744"/>
                </a:cubicBezTo>
                <a:cubicBezTo>
                  <a:pt x="52829" y="47780"/>
                  <a:pt x="52472" y="47923"/>
                  <a:pt x="52079" y="48065"/>
                </a:cubicBezTo>
                <a:cubicBezTo>
                  <a:pt x="51686" y="46422"/>
                  <a:pt x="51329" y="44780"/>
                  <a:pt x="51079" y="43065"/>
                </a:cubicBezTo>
                <a:cubicBezTo>
                  <a:pt x="49043" y="29063"/>
                  <a:pt x="49829" y="16062"/>
                  <a:pt x="44542" y="2667"/>
                </a:cubicBezTo>
                <a:cubicBezTo>
                  <a:pt x="42292" y="-3012"/>
                  <a:pt x="33862" y="1310"/>
                  <a:pt x="36077" y="6953"/>
                </a:cubicBezTo>
                <a:cubicBezTo>
                  <a:pt x="42328" y="22848"/>
                  <a:pt x="39256" y="40029"/>
                  <a:pt x="44149" y="56209"/>
                </a:cubicBezTo>
                <a:cubicBezTo>
                  <a:pt x="44614" y="57745"/>
                  <a:pt x="45150" y="59281"/>
                  <a:pt x="45721" y="60781"/>
                </a:cubicBezTo>
                <a:cubicBezTo>
                  <a:pt x="25469" y="89642"/>
                  <a:pt x="16682" y="121682"/>
                  <a:pt x="8752" y="155686"/>
                </a:cubicBezTo>
                <a:cubicBezTo>
                  <a:pt x="2751" y="181261"/>
                  <a:pt x="-7964" y="214765"/>
                  <a:pt x="9681" y="238018"/>
                </a:cubicBezTo>
                <a:close/>
                <a:moveTo>
                  <a:pt x="10360" y="197049"/>
                </a:moveTo>
                <a:cubicBezTo>
                  <a:pt x="14289" y="155008"/>
                  <a:pt x="26826" y="106895"/>
                  <a:pt x="50222" y="70925"/>
                </a:cubicBezTo>
                <a:cubicBezTo>
                  <a:pt x="54472" y="79248"/>
                  <a:pt x="59580" y="87213"/>
                  <a:pt x="63902" y="95322"/>
                </a:cubicBezTo>
                <a:cubicBezTo>
                  <a:pt x="66759" y="100715"/>
                  <a:pt x="75261" y="96429"/>
                  <a:pt x="72367" y="91035"/>
                </a:cubicBezTo>
                <a:cubicBezTo>
                  <a:pt x="67009" y="80998"/>
                  <a:pt x="60830" y="71390"/>
                  <a:pt x="56401" y="61067"/>
                </a:cubicBezTo>
                <a:cubicBezTo>
                  <a:pt x="56544" y="59710"/>
                  <a:pt x="55972" y="58495"/>
                  <a:pt x="55008" y="57602"/>
                </a:cubicBezTo>
                <a:cubicBezTo>
                  <a:pt x="54937" y="57424"/>
                  <a:pt x="54865" y="57245"/>
                  <a:pt x="54794" y="57031"/>
                </a:cubicBezTo>
                <a:cubicBezTo>
                  <a:pt x="54937" y="57067"/>
                  <a:pt x="55044" y="57102"/>
                  <a:pt x="55187" y="57067"/>
                </a:cubicBezTo>
                <a:cubicBezTo>
                  <a:pt x="97835" y="52709"/>
                  <a:pt x="182238" y="24134"/>
                  <a:pt x="208241" y="73962"/>
                </a:cubicBezTo>
                <a:cubicBezTo>
                  <a:pt x="215564" y="87999"/>
                  <a:pt x="219350" y="111645"/>
                  <a:pt x="202848" y="120503"/>
                </a:cubicBezTo>
                <a:cubicBezTo>
                  <a:pt x="191632" y="126540"/>
                  <a:pt x="176273" y="124361"/>
                  <a:pt x="164307" y="122504"/>
                </a:cubicBezTo>
                <a:cubicBezTo>
                  <a:pt x="141376" y="118967"/>
                  <a:pt x="119266" y="110859"/>
                  <a:pt x="97620" y="102715"/>
                </a:cubicBezTo>
                <a:cubicBezTo>
                  <a:pt x="93227" y="101072"/>
                  <a:pt x="89334" y="107109"/>
                  <a:pt x="92656" y="110431"/>
                </a:cubicBezTo>
                <a:cubicBezTo>
                  <a:pt x="105407" y="123254"/>
                  <a:pt x="118302" y="135969"/>
                  <a:pt x="130125" y="149650"/>
                </a:cubicBezTo>
                <a:cubicBezTo>
                  <a:pt x="143555" y="165187"/>
                  <a:pt x="163736" y="186940"/>
                  <a:pt x="165522" y="208693"/>
                </a:cubicBezTo>
                <a:cubicBezTo>
                  <a:pt x="166665" y="222552"/>
                  <a:pt x="154770" y="233803"/>
                  <a:pt x="140590" y="230660"/>
                </a:cubicBezTo>
                <a:cubicBezTo>
                  <a:pt x="127017" y="227659"/>
                  <a:pt x="117230" y="210764"/>
                  <a:pt x="110622" y="200085"/>
                </a:cubicBezTo>
                <a:cubicBezTo>
                  <a:pt x="99799" y="182582"/>
                  <a:pt x="91977" y="161437"/>
                  <a:pt x="76904" y="147007"/>
                </a:cubicBezTo>
                <a:cubicBezTo>
                  <a:pt x="74153" y="144363"/>
                  <a:pt x="68688" y="145578"/>
                  <a:pt x="68653" y="149935"/>
                </a:cubicBezTo>
                <a:cubicBezTo>
                  <a:pt x="68438" y="169188"/>
                  <a:pt x="75653" y="188690"/>
                  <a:pt x="73010" y="207836"/>
                </a:cubicBezTo>
                <a:cubicBezTo>
                  <a:pt x="70296" y="227267"/>
                  <a:pt x="51150" y="249948"/>
                  <a:pt x="29648" y="241947"/>
                </a:cubicBezTo>
                <a:cubicBezTo>
                  <a:pt x="11181" y="235053"/>
                  <a:pt x="8788" y="213551"/>
                  <a:pt x="10360" y="197049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3AA38259-3329-FA46-89A3-6BFDB4D8E581}"/>
              </a:ext>
            </a:extLst>
          </p:cNvPr>
          <p:cNvSpPr/>
          <p:nvPr/>
        </p:nvSpPr>
        <p:spPr>
          <a:xfrm>
            <a:off x="7729488" y="5904716"/>
            <a:ext cx="393126" cy="380595"/>
          </a:xfrm>
          <a:custGeom>
            <a:avLst/>
            <a:gdLst>
              <a:gd name="connsiteX0" fmla="*/ 141043 w 393126"/>
              <a:gd name="connsiteY0" fmla="*/ 76710 h 380595"/>
              <a:gd name="connsiteX1" fmla="*/ 148687 w 393126"/>
              <a:gd name="connsiteY1" fmla="*/ 84353 h 380595"/>
              <a:gd name="connsiteX2" fmla="*/ 148687 w 393126"/>
              <a:gd name="connsiteY2" fmla="*/ 84675 h 380595"/>
              <a:gd name="connsiteX3" fmla="*/ 151794 w 393126"/>
              <a:gd name="connsiteY3" fmla="*/ 97534 h 380595"/>
              <a:gd name="connsiteX4" fmla="*/ 116075 w 393126"/>
              <a:gd name="connsiteY4" fmla="*/ 111714 h 380595"/>
              <a:gd name="connsiteX5" fmla="*/ 96573 w 393126"/>
              <a:gd name="connsiteY5" fmla="*/ 122215 h 380595"/>
              <a:gd name="connsiteX6" fmla="*/ 112182 w 393126"/>
              <a:gd name="connsiteY6" fmla="*/ 127502 h 380595"/>
              <a:gd name="connsiteX7" fmla="*/ 117075 w 393126"/>
              <a:gd name="connsiteY7" fmla="*/ 116286 h 380595"/>
              <a:gd name="connsiteX8" fmla="*/ 153151 w 393126"/>
              <a:gd name="connsiteY8" fmla="*/ 101999 h 380595"/>
              <a:gd name="connsiteX9" fmla="*/ 178440 w 393126"/>
              <a:gd name="connsiteY9" fmla="*/ 160363 h 380595"/>
              <a:gd name="connsiteX10" fmla="*/ 126648 w 393126"/>
              <a:gd name="connsiteY10" fmla="*/ 151148 h 380595"/>
              <a:gd name="connsiteX11" fmla="*/ 81392 w 393126"/>
              <a:gd name="connsiteY11" fmla="*/ 163042 h 380595"/>
              <a:gd name="connsiteX12" fmla="*/ 18778 w 393126"/>
              <a:gd name="connsiteY12" fmla="*/ 202011 h 380595"/>
              <a:gd name="connsiteX13" fmla="*/ 1740 w 393126"/>
              <a:gd name="connsiteY13" fmla="*/ 217049 h 380595"/>
              <a:gd name="connsiteX14" fmla="*/ 22849 w 393126"/>
              <a:gd name="connsiteY14" fmla="*/ 205976 h 380595"/>
              <a:gd name="connsiteX15" fmla="*/ 22314 w 393126"/>
              <a:gd name="connsiteY15" fmla="*/ 205333 h 380595"/>
              <a:gd name="connsiteX16" fmla="*/ 60854 w 393126"/>
              <a:gd name="connsiteY16" fmla="*/ 181723 h 380595"/>
              <a:gd name="connsiteX17" fmla="*/ 60926 w 393126"/>
              <a:gd name="connsiteY17" fmla="*/ 182151 h 380595"/>
              <a:gd name="connsiteX18" fmla="*/ 50746 w 393126"/>
              <a:gd name="connsiteY18" fmla="*/ 235229 h 380595"/>
              <a:gd name="connsiteX19" fmla="*/ 58318 w 393126"/>
              <a:gd name="connsiteY19" fmla="*/ 255446 h 380595"/>
              <a:gd name="connsiteX20" fmla="*/ 55639 w 393126"/>
              <a:gd name="connsiteY20" fmla="*/ 235587 h 380595"/>
              <a:gd name="connsiteX21" fmla="*/ 65176 w 393126"/>
              <a:gd name="connsiteY21" fmla="*/ 180294 h 380595"/>
              <a:gd name="connsiteX22" fmla="*/ 64426 w 393126"/>
              <a:gd name="connsiteY22" fmla="*/ 179365 h 380595"/>
              <a:gd name="connsiteX23" fmla="*/ 73534 w 393126"/>
              <a:gd name="connsiteY23" fmla="*/ 173436 h 380595"/>
              <a:gd name="connsiteX24" fmla="*/ 101181 w 393126"/>
              <a:gd name="connsiteY24" fmla="*/ 157148 h 380595"/>
              <a:gd name="connsiteX25" fmla="*/ 132827 w 393126"/>
              <a:gd name="connsiteY25" fmla="*/ 157041 h 380595"/>
              <a:gd name="connsiteX26" fmla="*/ 180512 w 393126"/>
              <a:gd name="connsiteY26" fmla="*/ 165400 h 380595"/>
              <a:gd name="connsiteX27" fmla="*/ 183691 w 393126"/>
              <a:gd name="connsiteY27" fmla="*/ 165792 h 380595"/>
              <a:gd name="connsiteX28" fmla="*/ 192335 w 393126"/>
              <a:gd name="connsiteY28" fmla="*/ 166793 h 380595"/>
              <a:gd name="connsiteX29" fmla="*/ 220767 w 393126"/>
              <a:gd name="connsiteY29" fmla="*/ 168650 h 380595"/>
              <a:gd name="connsiteX30" fmla="*/ 250449 w 393126"/>
              <a:gd name="connsiteY30" fmla="*/ 167435 h 380595"/>
              <a:gd name="connsiteX31" fmla="*/ 247056 w 393126"/>
              <a:gd name="connsiteY31" fmla="*/ 203511 h 380595"/>
              <a:gd name="connsiteX32" fmla="*/ 245127 w 393126"/>
              <a:gd name="connsiteY32" fmla="*/ 240516 h 380595"/>
              <a:gd name="connsiteX33" fmla="*/ 229697 w 393126"/>
              <a:gd name="connsiteY33" fmla="*/ 237908 h 380595"/>
              <a:gd name="connsiteX34" fmla="*/ 198193 w 393126"/>
              <a:gd name="connsiteY34" fmla="*/ 235837 h 380595"/>
              <a:gd name="connsiteX35" fmla="*/ 198193 w 393126"/>
              <a:gd name="connsiteY35" fmla="*/ 235801 h 380595"/>
              <a:gd name="connsiteX36" fmla="*/ 180048 w 393126"/>
              <a:gd name="connsiteY36" fmla="*/ 243838 h 380595"/>
              <a:gd name="connsiteX37" fmla="*/ 191585 w 393126"/>
              <a:gd name="connsiteY37" fmla="*/ 251517 h 380595"/>
              <a:gd name="connsiteX38" fmla="*/ 198407 w 393126"/>
              <a:gd name="connsiteY38" fmla="*/ 240480 h 380595"/>
              <a:gd name="connsiteX39" fmla="*/ 221160 w 393126"/>
              <a:gd name="connsiteY39" fmla="*/ 241909 h 380595"/>
              <a:gd name="connsiteX40" fmla="*/ 245127 w 393126"/>
              <a:gd name="connsiteY40" fmla="*/ 245481 h 380595"/>
              <a:gd name="connsiteX41" fmla="*/ 245877 w 393126"/>
              <a:gd name="connsiteY41" fmla="*/ 259661 h 380595"/>
              <a:gd name="connsiteX42" fmla="*/ 249628 w 393126"/>
              <a:gd name="connsiteY42" fmla="*/ 285736 h 380595"/>
              <a:gd name="connsiteX43" fmla="*/ 232661 w 393126"/>
              <a:gd name="connsiteY43" fmla="*/ 306703 h 380595"/>
              <a:gd name="connsiteX44" fmla="*/ 218803 w 393126"/>
              <a:gd name="connsiteY44" fmla="*/ 314918 h 380595"/>
              <a:gd name="connsiteX45" fmla="*/ 216231 w 393126"/>
              <a:gd name="connsiteY45" fmla="*/ 316311 h 380595"/>
              <a:gd name="connsiteX46" fmla="*/ 179155 w 393126"/>
              <a:gd name="connsiteY46" fmla="*/ 336921 h 380595"/>
              <a:gd name="connsiteX47" fmla="*/ 178869 w 393126"/>
              <a:gd name="connsiteY47" fmla="*/ 337171 h 380595"/>
              <a:gd name="connsiteX48" fmla="*/ 170904 w 393126"/>
              <a:gd name="connsiteY48" fmla="*/ 335099 h 380595"/>
              <a:gd name="connsiteX49" fmla="*/ 162867 w 393126"/>
              <a:gd name="connsiteY49" fmla="*/ 345315 h 380595"/>
              <a:gd name="connsiteX50" fmla="*/ 168939 w 393126"/>
              <a:gd name="connsiteY50" fmla="*/ 357138 h 380595"/>
              <a:gd name="connsiteX51" fmla="*/ 179976 w 393126"/>
              <a:gd name="connsiteY51" fmla="*/ 354102 h 380595"/>
              <a:gd name="connsiteX52" fmla="*/ 180869 w 393126"/>
              <a:gd name="connsiteY52" fmla="*/ 340886 h 380595"/>
              <a:gd name="connsiteX53" fmla="*/ 181977 w 393126"/>
              <a:gd name="connsiteY53" fmla="*/ 340528 h 380595"/>
              <a:gd name="connsiteX54" fmla="*/ 217374 w 393126"/>
              <a:gd name="connsiteY54" fmla="*/ 320812 h 380595"/>
              <a:gd name="connsiteX55" fmla="*/ 234019 w 393126"/>
              <a:gd name="connsiteY55" fmla="*/ 363388 h 380595"/>
              <a:gd name="connsiteX56" fmla="*/ 233590 w 393126"/>
              <a:gd name="connsiteY56" fmla="*/ 363603 h 380595"/>
              <a:gd name="connsiteX57" fmla="*/ 232911 w 393126"/>
              <a:gd name="connsiteY57" fmla="*/ 376962 h 380595"/>
              <a:gd name="connsiteX58" fmla="*/ 248842 w 393126"/>
              <a:gd name="connsiteY58" fmla="*/ 378497 h 380595"/>
              <a:gd name="connsiteX59" fmla="*/ 250128 w 393126"/>
              <a:gd name="connsiteY59" fmla="*/ 366603 h 380595"/>
              <a:gd name="connsiteX60" fmla="*/ 239091 w 393126"/>
              <a:gd name="connsiteY60" fmla="*/ 364031 h 380595"/>
              <a:gd name="connsiteX61" fmla="*/ 221410 w 393126"/>
              <a:gd name="connsiteY61" fmla="*/ 318597 h 380595"/>
              <a:gd name="connsiteX62" fmla="*/ 235447 w 393126"/>
              <a:gd name="connsiteY62" fmla="*/ 310275 h 380595"/>
              <a:gd name="connsiteX63" fmla="*/ 254093 w 393126"/>
              <a:gd name="connsiteY63" fmla="*/ 285093 h 380595"/>
              <a:gd name="connsiteX64" fmla="*/ 250342 w 393126"/>
              <a:gd name="connsiteY64" fmla="*/ 259018 h 380595"/>
              <a:gd name="connsiteX65" fmla="*/ 249771 w 393126"/>
              <a:gd name="connsiteY65" fmla="*/ 247053 h 380595"/>
              <a:gd name="connsiteX66" fmla="*/ 250128 w 393126"/>
              <a:gd name="connsiteY66" fmla="*/ 244659 h 380595"/>
              <a:gd name="connsiteX67" fmla="*/ 249735 w 393126"/>
              <a:gd name="connsiteY67" fmla="*/ 244159 h 380595"/>
              <a:gd name="connsiteX68" fmla="*/ 250199 w 393126"/>
              <a:gd name="connsiteY68" fmla="*/ 225800 h 380595"/>
              <a:gd name="connsiteX69" fmla="*/ 252521 w 393126"/>
              <a:gd name="connsiteY69" fmla="*/ 192867 h 380595"/>
              <a:gd name="connsiteX70" fmla="*/ 299563 w 393126"/>
              <a:gd name="connsiteY70" fmla="*/ 217977 h 380595"/>
              <a:gd name="connsiteX71" fmla="*/ 299384 w 393126"/>
              <a:gd name="connsiteY71" fmla="*/ 230086 h 380595"/>
              <a:gd name="connsiteX72" fmla="*/ 313672 w 393126"/>
              <a:gd name="connsiteY72" fmla="*/ 232372 h 380595"/>
              <a:gd name="connsiteX73" fmla="*/ 321387 w 393126"/>
              <a:gd name="connsiteY73" fmla="*/ 220442 h 380595"/>
              <a:gd name="connsiteX74" fmla="*/ 311921 w 393126"/>
              <a:gd name="connsiteY74" fmla="*/ 212655 h 380595"/>
              <a:gd name="connsiteX75" fmla="*/ 302599 w 393126"/>
              <a:gd name="connsiteY75" fmla="*/ 214227 h 380595"/>
              <a:gd name="connsiteX76" fmla="*/ 302384 w 393126"/>
              <a:gd name="connsiteY76" fmla="*/ 214298 h 380595"/>
              <a:gd name="connsiteX77" fmla="*/ 254950 w 393126"/>
              <a:gd name="connsiteY77" fmla="*/ 188902 h 380595"/>
              <a:gd name="connsiteX78" fmla="*/ 253021 w 393126"/>
              <a:gd name="connsiteY78" fmla="*/ 188474 h 380595"/>
              <a:gd name="connsiteX79" fmla="*/ 256522 w 393126"/>
              <a:gd name="connsiteY79" fmla="*/ 160756 h 380595"/>
              <a:gd name="connsiteX80" fmla="*/ 283418 w 393126"/>
              <a:gd name="connsiteY80" fmla="*/ 107857 h 380595"/>
              <a:gd name="connsiteX81" fmla="*/ 324637 w 393126"/>
              <a:gd name="connsiteY81" fmla="*/ 71638 h 380595"/>
              <a:gd name="connsiteX82" fmla="*/ 370822 w 393126"/>
              <a:gd name="connsiteY82" fmla="*/ 33705 h 380595"/>
              <a:gd name="connsiteX83" fmla="*/ 393039 w 393126"/>
              <a:gd name="connsiteY83" fmla="*/ 3165 h 380595"/>
              <a:gd name="connsiteX84" fmla="*/ 388752 w 393126"/>
              <a:gd name="connsiteY84" fmla="*/ 1486 h 380595"/>
              <a:gd name="connsiteX85" fmla="*/ 361106 w 393126"/>
              <a:gd name="connsiteY85" fmla="*/ 36383 h 380595"/>
              <a:gd name="connsiteX86" fmla="*/ 311314 w 393126"/>
              <a:gd name="connsiteY86" fmla="*/ 76638 h 380595"/>
              <a:gd name="connsiteX87" fmla="*/ 254771 w 393126"/>
              <a:gd name="connsiteY87" fmla="*/ 144826 h 380595"/>
              <a:gd name="connsiteX88" fmla="*/ 251057 w 393126"/>
              <a:gd name="connsiteY88" fmla="*/ 162899 h 380595"/>
              <a:gd name="connsiteX89" fmla="*/ 227232 w 393126"/>
              <a:gd name="connsiteY89" fmla="*/ 163614 h 380595"/>
              <a:gd name="connsiteX90" fmla="*/ 190728 w 393126"/>
              <a:gd name="connsiteY90" fmla="*/ 162006 h 380595"/>
              <a:gd name="connsiteX91" fmla="*/ 183548 w 393126"/>
              <a:gd name="connsiteY91" fmla="*/ 161077 h 380595"/>
              <a:gd name="connsiteX92" fmla="*/ 157152 w 393126"/>
              <a:gd name="connsiteY92" fmla="*/ 99998 h 380595"/>
              <a:gd name="connsiteX93" fmla="*/ 158402 w 393126"/>
              <a:gd name="connsiteY93" fmla="*/ 99356 h 380595"/>
              <a:gd name="connsiteX94" fmla="*/ 156580 w 393126"/>
              <a:gd name="connsiteY94" fmla="*/ 95141 h 380595"/>
              <a:gd name="connsiteX95" fmla="*/ 155830 w 393126"/>
              <a:gd name="connsiteY95" fmla="*/ 95533 h 380595"/>
              <a:gd name="connsiteX96" fmla="*/ 153366 w 393126"/>
              <a:gd name="connsiteY96" fmla="*/ 85103 h 380595"/>
              <a:gd name="connsiteX97" fmla="*/ 164081 w 393126"/>
              <a:gd name="connsiteY97" fmla="*/ 80103 h 380595"/>
              <a:gd name="connsiteX98" fmla="*/ 161260 w 393126"/>
              <a:gd name="connsiteY98" fmla="*/ 66851 h 380595"/>
              <a:gd name="connsiteX99" fmla="*/ 141043 w 393126"/>
              <a:gd name="connsiteY99" fmla="*/ 76710 h 380595"/>
              <a:gd name="connsiteX100" fmla="*/ 17099 w 393126"/>
              <a:gd name="connsiteY100" fmla="*/ 206226 h 380595"/>
              <a:gd name="connsiteX101" fmla="*/ 18313 w 393126"/>
              <a:gd name="connsiteY101" fmla="*/ 206869 h 380595"/>
              <a:gd name="connsiteX102" fmla="*/ 18599 w 393126"/>
              <a:gd name="connsiteY102" fmla="*/ 207762 h 380595"/>
              <a:gd name="connsiteX103" fmla="*/ 6240 w 393126"/>
              <a:gd name="connsiteY103" fmla="*/ 215406 h 380595"/>
              <a:gd name="connsiteX104" fmla="*/ 15313 w 393126"/>
              <a:gd name="connsiteY104" fmla="*/ 205012 h 380595"/>
              <a:gd name="connsiteX105" fmla="*/ 17099 w 393126"/>
              <a:gd name="connsiteY105" fmla="*/ 206226 h 380595"/>
              <a:gd name="connsiteX106" fmla="*/ 52960 w 393126"/>
              <a:gd name="connsiteY106" fmla="*/ 239301 h 380595"/>
              <a:gd name="connsiteX107" fmla="*/ 53317 w 393126"/>
              <a:gd name="connsiteY107" fmla="*/ 239158 h 380595"/>
              <a:gd name="connsiteX108" fmla="*/ 56068 w 393126"/>
              <a:gd name="connsiteY108" fmla="*/ 240123 h 380595"/>
              <a:gd name="connsiteX109" fmla="*/ 57139 w 393126"/>
              <a:gd name="connsiteY109" fmla="*/ 250767 h 380595"/>
              <a:gd name="connsiteX110" fmla="*/ 52960 w 393126"/>
              <a:gd name="connsiteY110" fmla="*/ 239301 h 380595"/>
              <a:gd name="connsiteX111" fmla="*/ 190656 w 393126"/>
              <a:gd name="connsiteY111" fmla="*/ 246874 h 380595"/>
              <a:gd name="connsiteX112" fmla="*/ 184477 w 393126"/>
              <a:gd name="connsiteY112" fmla="*/ 242588 h 380595"/>
              <a:gd name="connsiteX113" fmla="*/ 193942 w 393126"/>
              <a:gd name="connsiteY113" fmla="*/ 237587 h 380595"/>
              <a:gd name="connsiteX114" fmla="*/ 193978 w 393126"/>
              <a:gd name="connsiteY114" fmla="*/ 237623 h 380595"/>
              <a:gd name="connsiteX115" fmla="*/ 193656 w 393126"/>
              <a:gd name="connsiteY115" fmla="*/ 239123 h 380595"/>
              <a:gd name="connsiteX116" fmla="*/ 190656 w 393126"/>
              <a:gd name="connsiteY116" fmla="*/ 246874 h 380595"/>
              <a:gd name="connsiteX117" fmla="*/ 235876 w 393126"/>
              <a:gd name="connsiteY117" fmla="*/ 369639 h 380595"/>
              <a:gd name="connsiteX118" fmla="*/ 245842 w 393126"/>
              <a:gd name="connsiteY118" fmla="*/ 369425 h 380595"/>
              <a:gd name="connsiteX119" fmla="*/ 246663 w 393126"/>
              <a:gd name="connsiteY119" fmla="*/ 374425 h 380595"/>
              <a:gd name="connsiteX120" fmla="*/ 236983 w 393126"/>
              <a:gd name="connsiteY120" fmla="*/ 374354 h 380595"/>
              <a:gd name="connsiteX121" fmla="*/ 234697 w 393126"/>
              <a:gd name="connsiteY121" fmla="*/ 369854 h 380595"/>
              <a:gd name="connsiteX122" fmla="*/ 235876 w 393126"/>
              <a:gd name="connsiteY122" fmla="*/ 369639 h 380595"/>
              <a:gd name="connsiteX123" fmla="*/ 176583 w 393126"/>
              <a:gd name="connsiteY123" fmla="*/ 342529 h 380595"/>
              <a:gd name="connsiteX124" fmla="*/ 177047 w 393126"/>
              <a:gd name="connsiteY124" fmla="*/ 343386 h 380595"/>
              <a:gd name="connsiteX125" fmla="*/ 176011 w 393126"/>
              <a:gd name="connsiteY125" fmla="*/ 351566 h 380595"/>
              <a:gd name="connsiteX126" fmla="*/ 168582 w 393126"/>
              <a:gd name="connsiteY126" fmla="*/ 350994 h 380595"/>
              <a:gd name="connsiteX127" fmla="*/ 170011 w 393126"/>
              <a:gd name="connsiteY127" fmla="*/ 341064 h 380595"/>
              <a:gd name="connsiteX128" fmla="*/ 176583 w 393126"/>
              <a:gd name="connsiteY128" fmla="*/ 342529 h 380595"/>
              <a:gd name="connsiteX129" fmla="*/ 316850 w 393126"/>
              <a:gd name="connsiteY129" fmla="*/ 223371 h 380595"/>
              <a:gd name="connsiteX130" fmla="*/ 305028 w 393126"/>
              <a:gd name="connsiteY130" fmla="*/ 229014 h 380595"/>
              <a:gd name="connsiteX131" fmla="*/ 303742 w 393126"/>
              <a:gd name="connsiteY131" fmla="*/ 220120 h 380595"/>
              <a:gd name="connsiteX132" fmla="*/ 304206 w 393126"/>
              <a:gd name="connsiteY132" fmla="*/ 220371 h 380595"/>
              <a:gd name="connsiteX133" fmla="*/ 307456 w 393126"/>
              <a:gd name="connsiteY133" fmla="*/ 217120 h 380595"/>
              <a:gd name="connsiteX134" fmla="*/ 316850 w 393126"/>
              <a:gd name="connsiteY134" fmla="*/ 223371 h 380595"/>
              <a:gd name="connsiteX135" fmla="*/ 100538 w 393126"/>
              <a:gd name="connsiteY135" fmla="*/ 119751 h 380595"/>
              <a:gd name="connsiteX136" fmla="*/ 111218 w 393126"/>
              <a:gd name="connsiteY136" fmla="*/ 112357 h 380595"/>
              <a:gd name="connsiteX137" fmla="*/ 111432 w 393126"/>
              <a:gd name="connsiteY137" fmla="*/ 114714 h 380595"/>
              <a:gd name="connsiteX138" fmla="*/ 100538 w 393126"/>
              <a:gd name="connsiteY138" fmla="*/ 119751 h 380595"/>
              <a:gd name="connsiteX139" fmla="*/ 153830 w 393126"/>
              <a:gd name="connsiteY139" fmla="*/ 68959 h 380595"/>
              <a:gd name="connsiteX140" fmla="*/ 161260 w 393126"/>
              <a:gd name="connsiteY140" fmla="*/ 76067 h 380595"/>
              <a:gd name="connsiteX141" fmla="*/ 150473 w 393126"/>
              <a:gd name="connsiteY141" fmla="*/ 80281 h 380595"/>
              <a:gd name="connsiteX142" fmla="*/ 150222 w 393126"/>
              <a:gd name="connsiteY142" fmla="*/ 80281 h 380595"/>
              <a:gd name="connsiteX143" fmla="*/ 148615 w 393126"/>
              <a:gd name="connsiteY143" fmla="*/ 79781 h 380595"/>
              <a:gd name="connsiteX144" fmla="*/ 146365 w 393126"/>
              <a:gd name="connsiteY144" fmla="*/ 75031 h 380595"/>
              <a:gd name="connsiteX145" fmla="*/ 153830 w 393126"/>
              <a:gd name="connsiteY145" fmla="*/ 68959 h 380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</a:cxnLst>
            <a:rect l="l" t="t" r="r" b="b"/>
            <a:pathLst>
              <a:path w="393126" h="380595">
                <a:moveTo>
                  <a:pt x="141043" y="76710"/>
                </a:moveTo>
                <a:cubicBezTo>
                  <a:pt x="140328" y="81818"/>
                  <a:pt x="144043" y="84461"/>
                  <a:pt x="148687" y="84353"/>
                </a:cubicBezTo>
                <a:cubicBezTo>
                  <a:pt x="148687" y="84461"/>
                  <a:pt x="148651" y="84532"/>
                  <a:pt x="148687" y="84675"/>
                </a:cubicBezTo>
                <a:cubicBezTo>
                  <a:pt x="149472" y="89069"/>
                  <a:pt x="150580" y="93319"/>
                  <a:pt x="151794" y="97534"/>
                </a:cubicBezTo>
                <a:cubicBezTo>
                  <a:pt x="140221" y="103034"/>
                  <a:pt x="127970" y="106892"/>
                  <a:pt x="116075" y="111714"/>
                </a:cubicBezTo>
                <a:cubicBezTo>
                  <a:pt x="111611" y="99248"/>
                  <a:pt x="90894" y="110071"/>
                  <a:pt x="96573" y="122215"/>
                </a:cubicBezTo>
                <a:cubicBezTo>
                  <a:pt x="99395" y="128216"/>
                  <a:pt x="106324" y="131002"/>
                  <a:pt x="112182" y="127502"/>
                </a:cubicBezTo>
                <a:cubicBezTo>
                  <a:pt x="116433" y="124966"/>
                  <a:pt x="118076" y="120537"/>
                  <a:pt x="117075" y="116286"/>
                </a:cubicBezTo>
                <a:cubicBezTo>
                  <a:pt x="129041" y="111357"/>
                  <a:pt x="141436" y="107499"/>
                  <a:pt x="153151" y="101999"/>
                </a:cubicBezTo>
                <a:cubicBezTo>
                  <a:pt x="159759" y="122073"/>
                  <a:pt x="170475" y="140718"/>
                  <a:pt x="178440" y="160363"/>
                </a:cubicBezTo>
                <a:cubicBezTo>
                  <a:pt x="161045" y="157827"/>
                  <a:pt x="144043" y="153934"/>
                  <a:pt x="126648" y="151148"/>
                </a:cubicBezTo>
                <a:cubicBezTo>
                  <a:pt x="108753" y="148254"/>
                  <a:pt x="96359" y="153719"/>
                  <a:pt x="81392" y="163042"/>
                </a:cubicBezTo>
                <a:cubicBezTo>
                  <a:pt x="60926" y="175829"/>
                  <a:pt x="40530" y="191545"/>
                  <a:pt x="18778" y="202011"/>
                </a:cubicBezTo>
                <a:cubicBezTo>
                  <a:pt x="11455" y="190760"/>
                  <a:pt x="-5440" y="205869"/>
                  <a:pt x="1740" y="217049"/>
                </a:cubicBezTo>
                <a:cubicBezTo>
                  <a:pt x="9098" y="228514"/>
                  <a:pt x="29457" y="218192"/>
                  <a:pt x="22849" y="205976"/>
                </a:cubicBezTo>
                <a:cubicBezTo>
                  <a:pt x="22706" y="205726"/>
                  <a:pt x="22528" y="205512"/>
                  <a:pt x="22314" y="205333"/>
                </a:cubicBezTo>
                <a:cubicBezTo>
                  <a:pt x="35672" y="198689"/>
                  <a:pt x="48317" y="190081"/>
                  <a:pt x="60854" y="181723"/>
                </a:cubicBezTo>
                <a:cubicBezTo>
                  <a:pt x="60890" y="181866"/>
                  <a:pt x="60854" y="182008"/>
                  <a:pt x="60926" y="182151"/>
                </a:cubicBezTo>
                <a:cubicBezTo>
                  <a:pt x="67926" y="200011"/>
                  <a:pt x="45959" y="216941"/>
                  <a:pt x="50746" y="235229"/>
                </a:cubicBezTo>
                <a:cubicBezTo>
                  <a:pt x="41209" y="238659"/>
                  <a:pt x="48817" y="256018"/>
                  <a:pt x="58318" y="255446"/>
                </a:cubicBezTo>
                <a:cubicBezTo>
                  <a:pt x="72248" y="254589"/>
                  <a:pt x="68391" y="232479"/>
                  <a:pt x="55639" y="235587"/>
                </a:cubicBezTo>
                <a:cubicBezTo>
                  <a:pt x="48603" y="217192"/>
                  <a:pt x="72748" y="199546"/>
                  <a:pt x="65176" y="180294"/>
                </a:cubicBezTo>
                <a:cubicBezTo>
                  <a:pt x="64998" y="179865"/>
                  <a:pt x="64748" y="179580"/>
                  <a:pt x="64426" y="179365"/>
                </a:cubicBezTo>
                <a:cubicBezTo>
                  <a:pt x="67462" y="177365"/>
                  <a:pt x="70498" y="175365"/>
                  <a:pt x="73534" y="173436"/>
                </a:cubicBezTo>
                <a:cubicBezTo>
                  <a:pt x="82357" y="167864"/>
                  <a:pt x="91358" y="160792"/>
                  <a:pt x="101181" y="157148"/>
                </a:cubicBezTo>
                <a:cubicBezTo>
                  <a:pt x="111539" y="153291"/>
                  <a:pt x="122326" y="154827"/>
                  <a:pt x="132827" y="157041"/>
                </a:cubicBezTo>
                <a:cubicBezTo>
                  <a:pt x="148758" y="160363"/>
                  <a:pt x="164510" y="163328"/>
                  <a:pt x="180512" y="165400"/>
                </a:cubicBezTo>
                <a:cubicBezTo>
                  <a:pt x="181262" y="166578"/>
                  <a:pt x="182727" y="166542"/>
                  <a:pt x="183691" y="165792"/>
                </a:cubicBezTo>
                <a:cubicBezTo>
                  <a:pt x="186584" y="166150"/>
                  <a:pt x="189442" y="166542"/>
                  <a:pt x="192335" y="166793"/>
                </a:cubicBezTo>
                <a:cubicBezTo>
                  <a:pt x="201729" y="167721"/>
                  <a:pt x="211302" y="168936"/>
                  <a:pt x="220767" y="168650"/>
                </a:cubicBezTo>
                <a:cubicBezTo>
                  <a:pt x="230768" y="168364"/>
                  <a:pt x="240484" y="166435"/>
                  <a:pt x="250449" y="167435"/>
                </a:cubicBezTo>
                <a:cubicBezTo>
                  <a:pt x="248806" y="179437"/>
                  <a:pt x="247985" y="191689"/>
                  <a:pt x="247056" y="203511"/>
                </a:cubicBezTo>
                <a:cubicBezTo>
                  <a:pt x="246092" y="215727"/>
                  <a:pt x="245163" y="228157"/>
                  <a:pt x="245127" y="240516"/>
                </a:cubicBezTo>
                <a:cubicBezTo>
                  <a:pt x="240341" y="238444"/>
                  <a:pt x="233947" y="238265"/>
                  <a:pt x="229697" y="237908"/>
                </a:cubicBezTo>
                <a:cubicBezTo>
                  <a:pt x="219267" y="236980"/>
                  <a:pt x="208516" y="237551"/>
                  <a:pt x="198193" y="235837"/>
                </a:cubicBezTo>
                <a:cubicBezTo>
                  <a:pt x="198193" y="235837"/>
                  <a:pt x="198193" y="235801"/>
                  <a:pt x="198193" y="235801"/>
                </a:cubicBezTo>
                <a:cubicBezTo>
                  <a:pt x="192728" y="225371"/>
                  <a:pt x="177762" y="233515"/>
                  <a:pt x="180048" y="243838"/>
                </a:cubicBezTo>
                <a:cubicBezTo>
                  <a:pt x="181191" y="248910"/>
                  <a:pt x="186263" y="253375"/>
                  <a:pt x="191585" y="251517"/>
                </a:cubicBezTo>
                <a:cubicBezTo>
                  <a:pt x="196228" y="249910"/>
                  <a:pt x="198514" y="245124"/>
                  <a:pt x="198407" y="240480"/>
                </a:cubicBezTo>
                <a:cubicBezTo>
                  <a:pt x="205908" y="241623"/>
                  <a:pt x="213623" y="241480"/>
                  <a:pt x="221160" y="241909"/>
                </a:cubicBezTo>
                <a:cubicBezTo>
                  <a:pt x="225553" y="242159"/>
                  <a:pt x="240662" y="241587"/>
                  <a:pt x="245127" y="245481"/>
                </a:cubicBezTo>
                <a:cubicBezTo>
                  <a:pt x="245199" y="250232"/>
                  <a:pt x="245449" y="254946"/>
                  <a:pt x="245877" y="259661"/>
                </a:cubicBezTo>
                <a:cubicBezTo>
                  <a:pt x="246663" y="268305"/>
                  <a:pt x="249485" y="277092"/>
                  <a:pt x="249628" y="285736"/>
                </a:cubicBezTo>
                <a:cubicBezTo>
                  <a:pt x="249806" y="296559"/>
                  <a:pt x="240805" y="301452"/>
                  <a:pt x="232661" y="306703"/>
                </a:cubicBezTo>
                <a:cubicBezTo>
                  <a:pt x="228125" y="309632"/>
                  <a:pt x="223482" y="312311"/>
                  <a:pt x="218803" y="314918"/>
                </a:cubicBezTo>
                <a:cubicBezTo>
                  <a:pt x="217767" y="314775"/>
                  <a:pt x="216659" y="315347"/>
                  <a:pt x="216231" y="316311"/>
                </a:cubicBezTo>
                <a:cubicBezTo>
                  <a:pt x="203836" y="323097"/>
                  <a:pt x="191085" y="329348"/>
                  <a:pt x="179155" y="336921"/>
                </a:cubicBezTo>
                <a:cubicBezTo>
                  <a:pt x="179048" y="336992"/>
                  <a:pt x="178976" y="337099"/>
                  <a:pt x="178869" y="337171"/>
                </a:cubicBezTo>
                <a:cubicBezTo>
                  <a:pt x="176976" y="334956"/>
                  <a:pt x="174154" y="333885"/>
                  <a:pt x="170904" y="335099"/>
                </a:cubicBezTo>
                <a:cubicBezTo>
                  <a:pt x="166725" y="336671"/>
                  <a:pt x="163546" y="340957"/>
                  <a:pt x="162867" y="345315"/>
                </a:cubicBezTo>
                <a:cubicBezTo>
                  <a:pt x="162153" y="349887"/>
                  <a:pt x="164546" y="355316"/>
                  <a:pt x="168939" y="357138"/>
                </a:cubicBezTo>
                <a:cubicBezTo>
                  <a:pt x="172832" y="358745"/>
                  <a:pt x="177262" y="357102"/>
                  <a:pt x="179976" y="354102"/>
                </a:cubicBezTo>
                <a:cubicBezTo>
                  <a:pt x="183441" y="350244"/>
                  <a:pt x="183512" y="345100"/>
                  <a:pt x="180869" y="340886"/>
                </a:cubicBezTo>
                <a:cubicBezTo>
                  <a:pt x="181226" y="340850"/>
                  <a:pt x="181619" y="340779"/>
                  <a:pt x="181977" y="340528"/>
                </a:cubicBezTo>
                <a:cubicBezTo>
                  <a:pt x="193406" y="333278"/>
                  <a:pt x="205515" y="327241"/>
                  <a:pt x="217374" y="320812"/>
                </a:cubicBezTo>
                <a:cubicBezTo>
                  <a:pt x="223410" y="334813"/>
                  <a:pt x="229232" y="348887"/>
                  <a:pt x="234019" y="363388"/>
                </a:cubicBezTo>
                <a:cubicBezTo>
                  <a:pt x="233876" y="363460"/>
                  <a:pt x="233733" y="363496"/>
                  <a:pt x="233590" y="363603"/>
                </a:cubicBezTo>
                <a:cubicBezTo>
                  <a:pt x="228982" y="367139"/>
                  <a:pt x="228804" y="372925"/>
                  <a:pt x="232911" y="376962"/>
                </a:cubicBezTo>
                <a:cubicBezTo>
                  <a:pt x="237233" y="381212"/>
                  <a:pt x="243806" y="381748"/>
                  <a:pt x="248842" y="378497"/>
                </a:cubicBezTo>
                <a:cubicBezTo>
                  <a:pt x="253414" y="375533"/>
                  <a:pt x="255093" y="370175"/>
                  <a:pt x="250128" y="366603"/>
                </a:cubicBezTo>
                <a:cubicBezTo>
                  <a:pt x="247092" y="364424"/>
                  <a:pt x="242948" y="363603"/>
                  <a:pt x="239091" y="364031"/>
                </a:cubicBezTo>
                <a:cubicBezTo>
                  <a:pt x="234090" y="348529"/>
                  <a:pt x="227875" y="333528"/>
                  <a:pt x="221410" y="318597"/>
                </a:cubicBezTo>
                <a:cubicBezTo>
                  <a:pt x="226161" y="315954"/>
                  <a:pt x="230875" y="313240"/>
                  <a:pt x="235447" y="310275"/>
                </a:cubicBezTo>
                <a:cubicBezTo>
                  <a:pt x="245413" y="303881"/>
                  <a:pt x="254950" y="297988"/>
                  <a:pt x="254093" y="285093"/>
                </a:cubicBezTo>
                <a:cubicBezTo>
                  <a:pt x="253521" y="276378"/>
                  <a:pt x="251164" y="267733"/>
                  <a:pt x="250342" y="259018"/>
                </a:cubicBezTo>
                <a:cubicBezTo>
                  <a:pt x="249985" y="255018"/>
                  <a:pt x="249842" y="251053"/>
                  <a:pt x="249771" y="247053"/>
                </a:cubicBezTo>
                <a:cubicBezTo>
                  <a:pt x="250414" y="246481"/>
                  <a:pt x="250699" y="245624"/>
                  <a:pt x="250128" y="244659"/>
                </a:cubicBezTo>
                <a:cubicBezTo>
                  <a:pt x="250021" y="244481"/>
                  <a:pt x="249842" y="244338"/>
                  <a:pt x="249735" y="244159"/>
                </a:cubicBezTo>
                <a:cubicBezTo>
                  <a:pt x="249735" y="238051"/>
                  <a:pt x="249914" y="231908"/>
                  <a:pt x="250199" y="225800"/>
                </a:cubicBezTo>
                <a:cubicBezTo>
                  <a:pt x="250664" y="214798"/>
                  <a:pt x="251449" y="203797"/>
                  <a:pt x="252521" y="192867"/>
                </a:cubicBezTo>
                <a:cubicBezTo>
                  <a:pt x="265773" y="205261"/>
                  <a:pt x="283739" y="209726"/>
                  <a:pt x="299563" y="217977"/>
                </a:cubicBezTo>
                <a:cubicBezTo>
                  <a:pt x="297527" y="221763"/>
                  <a:pt x="296884" y="226300"/>
                  <a:pt x="299384" y="230086"/>
                </a:cubicBezTo>
                <a:cubicBezTo>
                  <a:pt x="302634" y="234980"/>
                  <a:pt x="308921" y="234908"/>
                  <a:pt x="313672" y="232372"/>
                </a:cubicBezTo>
                <a:cubicBezTo>
                  <a:pt x="317958" y="230086"/>
                  <a:pt x="322708" y="225835"/>
                  <a:pt x="321387" y="220442"/>
                </a:cubicBezTo>
                <a:cubicBezTo>
                  <a:pt x="320351" y="216192"/>
                  <a:pt x="315957" y="213548"/>
                  <a:pt x="311921" y="212655"/>
                </a:cubicBezTo>
                <a:cubicBezTo>
                  <a:pt x="308599" y="211941"/>
                  <a:pt x="305170" y="212405"/>
                  <a:pt x="302599" y="214227"/>
                </a:cubicBezTo>
                <a:cubicBezTo>
                  <a:pt x="302527" y="214263"/>
                  <a:pt x="302456" y="214263"/>
                  <a:pt x="302384" y="214298"/>
                </a:cubicBezTo>
                <a:cubicBezTo>
                  <a:pt x="286454" y="205976"/>
                  <a:pt x="268202" y="201475"/>
                  <a:pt x="254950" y="188902"/>
                </a:cubicBezTo>
                <a:cubicBezTo>
                  <a:pt x="254307" y="188295"/>
                  <a:pt x="253628" y="188224"/>
                  <a:pt x="253021" y="188474"/>
                </a:cubicBezTo>
                <a:cubicBezTo>
                  <a:pt x="253985" y="179223"/>
                  <a:pt x="255128" y="169971"/>
                  <a:pt x="256522" y="160756"/>
                </a:cubicBezTo>
                <a:cubicBezTo>
                  <a:pt x="259736" y="139360"/>
                  <a:pt x="268094" y="123215"/>
                  <a:pt x="283418" y="107857"/>
                </a:cubicBezTo>
                <a:cubicBezTo>
                  <a:pt x="296312" y="94962"/>
                  <a:pt x="310457" y="83103"/>
                  <a:pt x="324637" y="71638"/>
                </a:cubicBezTo>
                <a:cubicBezTo>
                  <a:pt x="340068" y="59172"/>
                  <a:pt x="356534" y="47528"/>
                  <a:pt x="370822" y="33705"/>
                </a:cubicBezTo>
                <a:cubicBezTo>
                  <a:pt x="379573" y="25239"/>
                  <a:pt x="389860" y="15274"/>
                  <a:pt x="393039" y="3165"/>
                </a:cubicBezTo>
                <a:cubicBezTo>
                  <a:pt x="393789" y="343"/>
                  <a:pt x="389502" y="-1407"/>
                  <a:pt x="388752" y="1486"/>
                </a:cubicBezTo>
                <a:cubicBezTo>
                  <a:pt x="385145" y="15309"/>
                  <a:pt x="371500" y="27382"/>
                  <a:pt x="361106" y="36383"/>
                </a:cubicBezTo>
                <a:cubicBezTo>
                  <a:pt x="344961" y="50349"/>
                  <a:pt x="327673" y="62922"/>
                  <a:pt x="311314" y="76638"/>
                </a:cubicBezTo>
                <a:cubicBezTo>
                  <a:pt x="289240" y="95176"/>
                  <a:pt x="262594" y="115643"/>
                  <a:pt x="254771" y="144826"/>
                </a:cubicBezTo>
                <a:cubicBezTo>
                  <a:pt x="253200" y="150719"/>
                  <a:pt x="252021" y="156755"/>
                  <a:pt x="251057" y="162899"/>
                </a:cubicBezTo>
                <a:cubicBezTo>
                  <a:pt x="243055" y="162078"/>
                  <a:pt x="235233" y="162935"/>
                  <a:pt x="227232" y="163614"/>
                </a:cubicBezTo>
                <a:cubicBezTo>
                  <a:pt x="215052" y="164613"/>
                  <a:pt x="202872" y="163221"/>
                  <a:pt x="190728" y="162006"/>
                </a:cubicBezTo>
                <a:cubicBezTo>
                  <a:pt x="188299" y="161756"/>
                  <a:pt x="185941" y="161363"/>
                  <a:pt x="183548" y="161077"/>
                </a:cubicBezTo>
                <a:cubicBezTo>
                  <a:pt x="175476" y="140468"/>
                  <a:pt x="163903" y="121072"/>
                  <a:pt x="157152" y="99998"/>
                </a:cubicBezTo>
                <a:cubicBezTo>
                  <a:pt x="157581" y="99784"/>
                  <a:pt x="157973" y="99605"/>
                  <a:pt x="158402" y="99356"/>
                </a:cubicBezTo>
                <a:cubicBezTo>
                  <a:pt x="161010" y="97963"/>
                  <a:pt x="159188" y="93748"/>
                  <a:pt x="156580" y="95141"/>
                </a:cubicBezTo>
                <a:cubicBezTo>
                  <a:pt x="156330" y="95284"/>
                  <a:pt x="156080" y="95390"/>
                  <a:pt x="155830" y="95533"/>
                </a:cubicBezTo>
                <a:cubicBezTo>
                  <a:pt x="154866" y="92105"/>
                  <a:pt x="154044" y="88640"/>
                  <a:pt x="153366" y="85103"/>
                </a:cubicBezTo>
                <a:cubicBezTo>
                  <a:pt x="157438" y="84889"/>
                  <a:pt x="161581" y="83246"/>
                  <a:pt x="164081" y="80103"/>
                </a:cubicBezTo>
                <a:cubicBezTo>
                  <a:pt x="167760" y="75531"/>
                  <a:pt x="165474" y="70102"/>
                  <a:pt x="161260" y="66851"/>
                </a:cubicBezTo>
                <a:cubicBezTo>
                  <a:pt x="153437" y="60708"/>
                  <a:pt x="142329" y="67566"/>
                  <a:pt x="141043" y="76710"/>
                </a:cubicBezTo>
                <a:close/>
                <a:moveTo>
                  <a:pt x="17099" y="206226"/>
                </a:moveTo>
                <a:cubicBezTo>
                  <a:pt x="17420" y="206583"/>
                  <a:pt x="17849" y="206762"/>
                  <a:pt x="18313" y="206869"/>
                </a:cubicBezTo>
                <a:cubicBezTo>
                  <a:pt x="18349" y="207155"/>
                  <a:pt x="18420" y="207440"/>
                  <a:pt x="18599" y="207762"/>
                </a:cubicBezTo>
                <a:cubicBezTo>
                  <a:pt x="22349" y="214691"/>
                  <a:pt x="11098" y="221049"/>
                  <a:pt x="6240" y="215406"/>
                </a:cubicBezTo>
                <a:cubicBezTo>
                  <a:pt x="561" y="208833"/>
                  <a:pt x="11562" y="197511"/>
                  <a:pt x="15313" y="205012"/>
                </a:cubicBezTo>
                <a:cubicBezTo>
                  <a:pt x="15706" y="205833"/>
                  <a:pt x="16384" y="206154"/>
                  <a:pt x="17099" y="206226"/>
                </a:cubicBezTo>
                <a:close/>
                <a:moveTo>
                  <a:pt x="52960" y="239301"/>
                </a:moveTo>
                <a:cubicBezTo>
                  <a:pt x="53103" y="239266"/>
                  <a:pt x="53210" y="239194"/>
                  <a:pt x="53317" y="239158"/>
                </a:cubicBezTo>
                <a:cubicBezTo>
                  <a:pt x="53853" y="240016"/>
                  <a:pt x="54853" y="240587"/>
                  <a:pt x="56068" y="240123"/>
                </a:cubicBezTo>
                <a:cubicBezTo>
                  <a:pt x="63855" y="237230"/>
                  <a:pt x="65283" y="251946"/>
                  <a:pt x="57139" y="250767"/>
                </a:cubicBezTo>
                <a:cubicBezTo>
                  <a:pt x="53460" y="250267"/>
                  <a:pt x="47460" y="240194"/>
                  <a:pt x="52960" y="239301"/>
                </a:cubicBezTo>
                <a:close/>
                <a:moveTo>
                  <a:pt x="190656" y="246874"/>
                </a:moveTo>
                <a:cubicBezTo>
                  <a:pt x="187727" y="248374"/>
                  <a:pt x="184977" y="245338"/>
                  <a:pt x="184477" y="242588"/>
                </a:cubicBezTo>
                <a:cubicBezTo>
                  <a:pt x="183584" y="237801"/>
                  <a:pt x="191049" y="232050"/>
                  <a:pt x="193942" y="237587"/>
                </a:cubicBezTo>
                <a:cubicBezTo>
                  <a:pt x="193942" y="237587"/>
                  <a:pt x="193978" y="237623"/>
                  <a:pt x="193978" y="237623"/>
                </a:cubicBezTo>
                <a:cubicBezTo>
                  <a:pt x="193728" y="238016"/>
                  <a:pt x="193549" y="238516"/>
                  <a:pt x="193656" y="239123"/>
                </a:cubicBezTo>
                <a:cubicBezTo>
                  <a:pt x="194121" y="241909"/>
                  <a:pt x="193442" y="245445"/>
                  <a:pt x="190656" y="246874"/>
                </a:cubicBezTo>
                <a:close/>
                <a:moveTo>
                  <a:pt x="235876" y="369639"/>
                </a:moveTo>
                <a:cubicBezTo>
                  <a:pt x="238948" y="368139"/>
                  <a:pt x="242698" y="368139"/>
                  <a:pt x="245842" y="369425"/>
                </a:cubicBezTo>
                <a:cubicBezTo>
                  <a:pt x="248878" y="370675"/>
                  <a:pt x="249592" y="372390"/>
                  <a:pt x="246663" y="374425"/>
                </a:cubicBezTo>
                <a:cubicBezTo>
                  <a:pt x="243698" y="376497"/>
                  <a:pt x="239948" y="376533"/>
                  <a:pt x="236983" y="374354"/>
                </a:cubicBezTo>
                <a:cubicBezTo>
                  <a:pt x="235233" y="373068"/>
                  <a:pt x="234376" y="371425"/>
                  <a:pt x="234697" y="369854"/>
                </a:cubicBezTo>
                <a:cubicBezTo>
                  <a:pt x="235055" y="369889"/>
                  <a:pt x="235447" y="369854"/>
                  <a:pt x="235876" y="369639"/>
                </a:cubicBezTo>
                <a:close/>
                <a:moveTo>
                  <a:pt x="176583" y="342529"/>
                </a:moveTo>
                <a:cubicBezTo>
                  <a:pt x="176690" y="342886"/>
                  <a:pt x="176869" y="343171"/>
                  <a:pt x="177047" y="343386"/>
                </a:cubicBezTo>
                <a:cubicBezTo>
                  <a:pt x="178797" y="346101"/>
                  <a:pt x="178512" y="349351"/>
                  <a:pt x="176011" y="351566"/>
                </a:cubicBezTo>
                <a:cubicBezTo>
                  <a:pt x="173690" y="353637"/>
                  <a:pt x="170439" y="353744"/>
                  <a:pt x="168582" y="350994"/>
                </a:cubicBezTo>
                <a:cubicBezTo>
                  <a:pt x="166403" y="347744"/>
                  <a:pt x="167332" y="343707"/>
                  <a:pt x="170011" y="341064"/>
                </a:cubicBezTo>
                <a:cubicBezTo>
                  <a:pt x="172797" y="338314"/>
                  <a:pt x="175404" y="338778"/>
                  <a:pt x="176583" y="342529"/>
                </a:cubicBezTo>
                <a:close/>
                <a:moveTo>
                  <a:pt x="316850" y="223371"/>
                </a:moveTo>
                <a:cubicBezTo>
                  <a:pt x="315457" y="227121"/>
                  <a:pt x="308849" y="230836"/>
                  <a:pt x="305028" y="229014"/>
                </a:cubicBezTo>
                <a:cubicBezTo>
                  <a:pt x="301384" y="227264"/>
                  <a:pt x="302134" y="223228"/>
                  <a:pt x="303742" y="220120"/>
                </a:cubicBezTo>
                <a:cubicBezTo>
                  <a:pt x="303885" y="220192"/>
                  <a:pt x="304027" y="220264"/>
                  <a:pt x="304206" y="220371"/>
                </a:cubicBezTo>
                <a:cubicBezTo>
                  <a:pt x="306492" y="221728"/>
                  <a:pt x="308957" y="218799"/>
                  <a:pt x="307456" y="217120"/>
                </a:cubicBezTo>
                <a:cubicBezTo>
                  <a:pt x="311921" y="216084"/>
                  <a:pt x="318422" y="219085"/>
                  <a:pt x="316850" y="223371"/>
                </a:cubicBezTo>
                <a:close/>
                <a:moveTo>
                  <a:pt x="100538" y="119751"/>
                </a:moveTo>
                <a:cubicBezTo>
                  <a:pt x="98323" y="113821"/>
                  <a:pt x="107824" y="107821"/>
                  <a:pt x="111218" y="112357"/>
                </a:cubicBezTo>
                <a:cubicBezTo>
                  <a:pt x="110860" y="113071"/>
                  <a:pt x="110825" y="113929"/>
                  <a:pt x="111432" y="114714"/>
                </a:cubicBezTo>
                <a:cubicBezTo>
                  <a:pt x="117111" y="122215"/>
                  <a:pt x="104002" y="129002"/>
                  <a:pt x="100538" y="119751"/>
                </a:cubicBezTo>
                <a:close/>
                <a:moveTo>
                  <a:pt x="153830" y="68959"/>
                </a:moveTo>
                <a:cubicBezTo>
                  <a:pt x="157152" y="68601"/>
                  <a:pt x="162760" y="72245"/>
                  <a:pt x="161260" y="76067"/>
                </a:cubicBezTo>
                <a:cubicBezTo>
                  <a:pt x="159724" y="79889"/>
                  <a:pt x="154009" y="80853"/>
                  <a:pt x="150473" y="80281"/>
                </a:cubicBezTo>
                <a:cubicBezTo>
                  <a:pt x="150365" y="80281"/>
                  <a:pt x="150294" y="80281"/>
                  <a:pt x="150222" y="80281"/>
                </a:cubicBezTo>
                <a:cubicBezTo>
                  <a:pt x="149794" y="79960"/>
                  <a:pt x="149294" y="79746"/>
                  <a:pt x="148615" y="79781"/>
                </a:cubicBezTo>
                <a:cubicBezTo>
                  <a:pt x="145186" y="80032"/>
                  <a:pt x="145115" y="77710"/>
                  <a:pt x="146365" y="75031"/>
                </a:cubicBezTo>
                <a:cubicBezTo>
                  <a:pt x="147686" y="72173"/>
                  <a:pt x="150544" y="69316"/>
                  <a:pt x="153830" y="68959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6" name="Graphic 1">
            <a:extLst>
              <a:ext uri="{FF2B5EF4-FFF2-40B4-BE49-F238E27FC236}">
                <a16:creationId xmlns:a16="http://schemas.microsoft.com/office/drawing/2014/main" id="{DBF178F6-763A-3A4B-868A-2B6A3161FC6E}"/>
              </a:ext>
            </a:extLst>
          </p:cNvPr>
          <p:cNvGrpSpPr/>
          <p:nvPr/>
        </p:nvGrpSpPr>
        <p:grpSpPr>
          <a:xfrm>
            <a:off x="7542789" y="2373760"/>
            <a:ext cx="2065924" cy="2474244"/>
            <a:chOff x="7542789" y="2373760"/>
            <a:chExt cx="2065924" cy="2474244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F21F28C5-8C14-1C48-9D9F-211245FB92D0}"/>
                </a:ext>
              </a:extLst>
            </p:cNvPr>
            <p:cNvSpPr txBox="1"/>
            <p:nvPr/>
          </p:nvSpPr>
          <p:spPr>
            <a:xfrm>
              <a:off x="7838722" y="2373760"/>
              <a:ext cx="1516762" cy="5381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97" dirty="0">
                  <a:solidFill>
                    <a:schemeClr val="accent5"/>
                  </a:solidFill>
                  <a:latin typeface="Oooh Baby" pitchFamily="2" charset="77"/>
                  <a:cs typeface="Arial"/>
                  <a:sym typeface="Arial"/>
                  <a:rtl val="0"/>
                </a:rPr>
                <a:t>November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F145FB9-5D3A-7142-8205-A3BC1D187B2D}"/>
                </a:ext>
              </a:extLst>
            </p:cNvPr>
            <p:cNvSpPr txBox="1"/>
            <p:nvPr/>
          </p:nvSpPr>
          <p:spPr>
            <a:xfrm>
              <a:off x="8148687" y="3419927"/>
              <a:ext cx="24718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7F524ADA-D1B7-5442-BC1B-F01585DCEA55}"/>
                </a:ext>
              </a:extLst>
            </p:cNvPr>
            <p:cNvSpPr txBox="1"/>
            <p:nvPr/>
          </p:nvSpPr>
          <p:spPr>
            <a:xfrm>
              <a:off x="8223803" y="3419927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829C0131-897C-D641-AE4A-5047D195A0BC}"/>
                </a:ext>
              </a:extLst>
            </p:cNvPr>
            <p:cNvSpPr txBox="1"/>
            <p:nvPr/>
          </p:nvSpPr>
          <p:spPr>
            <a:xfrm>
              <a:off x="8432829" y="3419927"/>
              <a:ext cx="27122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464A1265-1719-D945-A392-A6B8701DA0A8}"/>
                </a:ext>
              </a:extLst>
            </p:cNvPr>
            <p:cNvSpPr txBox="1"/>
            <p:nvPr/>
          </p:nvSpPr>
          <p:spPr>
            <a:xfrm>
              <a:off x="8507946" y="3419927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6B7C2B44-495D-1E40-A63A-5CA72ABE3DE1}"/>
                </a:ext>
              </a:extLst>
            </p:cNvPr>
            <p:cNvSpPr txBox="1"/>
            <p:nvPr/>
          </p:nvSpPr>
          <p:spPr>
            <a:xfrm>
              <a:off x="8716972" y="3419927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5A40D279-7A41-7E46-9B09-D9B656529BE6}"/>
                </a:ext>
              </a:extLst>
            </p:cNvPr>
            <p:cNvSpPr txBox="1"/>
            <p:nvPr/>
          </p:nvSpPr>
          <p:spPr>
            <a:xfrm>
              <a:off x="8792124" y="3419927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1D5CBDAB-D66B-F641-ACA1-28A965C373DF}"/>
                </a:ext>
              </a:extLst>
            </p:cNvPr>
            <p:cNvSpPr txBox="1"/>
            <p:nvPr/>
          </p:nvSpPr>
          <p:spPr>
            <a:xfrm>
              <a:off x="9001150" y="3419927"/>
              <a:ext cx="27603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4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6CF3388D-BA3F-4C4D-8203-9596F597A37B}"/>
                </a:ext>
              </a:extLst>
            </p:cNvPr>
            <p:cNvSpPr txBox="1"/>
            <p:nvPr/>
          </p:nvSpPr>
          <p:spPr>
            <a:xfrm>
              <a:off x="9076267" y="3419927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5F2BF5A0-FAE0-7542-8320-588C811847DC}"/>
                </a:ext>
              </a:extLst>
            </p:cNvPr>
            <p:cNvSpPr txBox="1"/>
            <p:nvPr/>
          </p:nvSpPr>
          <p:spPr>
            <a:xfrm>
              <a:off x="9285293" y="3419927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5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1D44AEE5-8F69-F84B-B822-F351C955924B}"/>
                </a:ext>
              </a:extLst>
            </p:cNvPr>
            <p:cNvSpPr txBox="1"/>
            <p:nvPr/>
          </p:nvSpPr>
          <p:spPr>
            <a:xfrm>
              <a:off x="7542789" y="3709499"/>
              <a:ext cx="27443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6</a:t>
              </a: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AB49D34A-3751-D34E-8B6B-4D9598C25813}"/>
                </a:ext>
              </a:extLst>
            </p:cNvPr>
            <p:cNvSpPr txBox="1"/>
            <p:nvPr/>
          </p:nvSpPr>
          <p:spPr>
            <a:xfrm>
              <a:off x="7617942" y="3709499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79F932C2-88AE-994B-925D-3A38AF240617}"/>
                </a:ext>
              </a:extLst>
            </p:cNvPr>
            <p:cNvSpPr txBox="1"/>
            <p:nvPr/>
          </p:nvSpPr>
          <p:spPr>
            <a:xfrm>
              <a:off x="7826968" y="3709499"/>
              <a:ext cx="2600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7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41B91F07-538A-5D4A-9A06-BA38ABADC5AE}"/>
                </a:ext>
              </a:extLst>
            </p:cNvPr>
            <p:cNvSpPr txBox="1"/>
            <p:nvPr/>
          </p:nvSpPr>
          <p:spPr>
            <a:xfrm>
              <a:off x="7902084" y="3709499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00B48CE1-3204-6743-9A59-DE396BAEEA41}"/>
                </a:ext>
              </a:extLst>
            </p:cNvPr>
            <p:cNvSpPr txBox="1"/>
            <p:nvPr/>
          </p:nvSpPr>
          <p:spPr>
            <a:xfrm>
              <a:off x="8111110" y="3709499"/>
              <a:ext cx="27924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8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E22FF4F6-443C-C64B-A708-B9757BDE72CB}"/>
                </a:ext>
              </a:extLst>
            </p:cNvPr>
            <p:cNvSpPr txBox="1"/>
            <p:nvPr/>
          </p:nvSpPr>
          <p:spPr>
            <a:xfrm>
              <a:off x="8186227" y="3709499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2EC98E26-988C-084B-B098-3297725F0903}"/>
                </a:ext>
              </a:extLst>
            </p:cNvPr>
            <p:cNvSpPr txBox="1"/>
            <p:nvPr/>
          </p:nvSpPr>
          <p:spPr>
            <a:xfrm>
              <a:off x="8395253" y="3709499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9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695D1CE4-5D5D-D849-A261-5EFD1B82F5B4}"/>
                </a:ext>
              </a:extLst>
            </p:cNvPr>
            <p:cNvSpPr txBox="1"/>
            <p:nvPr/>
          </p:nvSpPr>
          <p:spPr>
            <a:xfrm>
              <a:off x="8470405" y="3709499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052FD5C3-0B49-1B43-913C-06003F8D9226}"/>
                </a:ext>
              </a:extLst>
            </p:cNvPr>
            <p:cNvSpPr txBox="1"/>
            <p:nvPr/>
          </p:nvSpPr>
          <p:spPr>
            <a:xfrm>
              <a:off x="8679431" y="3709499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10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0A031E56-5553-F240-9E8D-D2C3FB16BEA4}"/>
                </a:ext>
              </a:extLst>
            </p:cNvPr>
            <p:cNvSpPr txBox="1"/>
            <p:nvPr/>
          </p:nvSpPr>
          <p:spPr>
            <a:xfrm>
              <a:off x="8829665" y="3709499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C3156F58-DE89-A445-BD8B-01BB9F4356C2}"/>
                </a:ext>
              </a:extLst>
            </p:cNvPr>
            <p:cNvSpPr txBox="1"/>
            <p:nvPr/>
          </p:nvSpPr>
          <p:spPr>
            <a:xfrm>
              <a:off x="8963574" y="3709499"/>
              <a:ext cx="3097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11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D2F8E823-6909-E541-8DF0-24A3B5406368}"/>
                </a:ext>
              </a:extLst>
            </p:cNvPr>
            <p:cNvSpPr txBox="1"/>
            <p:nvPr/>
          </p:nvSpPr>
          <p:spPr>
            <a:xfrm>
              <a:off x="9113807" y="3709499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1D0ED222-0BE4-D440-B2BE-2033E564ED0E}"/>
                </a:ext>
              </a:extLst>
            </p:cNvPr>
            <p:cNvSpPr txBox="1"/>
            <p:nvPr/>
          </p:nvSpPr>
          <p:spPr>
            <a:xfrm>
              <a:off x="9247717" y="3709499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12</a:t>
              </a: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890B04D6-7314-884A-A9AA-23B62D9D6189}"/>
                </a:ext>
              </a:extLst>
            </p:cNvPr>
            <p:cNvSpPr txBox="1"/>
            <p:nvPr/>
          </p:nvSpPr>
          <p:spPr>
            <a:xfrm>
              <a:off x="7542789" y="3999106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13</a:t>
              </a: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E9ED3402-DE63-074A-B6CC-4BCB0EEB6F62}"/>
                </a:ext>
              </a:extLst>
            </p:cNvPr>
            <p:cNvSpPr txBox="1"/>
            <p:nvPr/>
          </p:nvSpPr>
          <p:spPr>
            <a:xfrm>
              <a:off x="7693058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0340E14C-0B1D-8540-8976-89E4B74821DE}"/>
                </a:ext>
              </a:extLst>
            </p:cNvPr>
            <p:cNvSpPr txBox="1"/>
            <p:nvPr/>
          </p:nvSpPr>
          <p:spPr>
            <a:xfrm>
              <a:off x="7826968" y="3999106"/>
              <a:ext cx="33855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14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82D215C9-0CF8-134D-8F58-2431A4EE716C}"/>
                </a:ext>
              </a:extLst>
            </p:cNvPr>
            <p:cNvSpPr txBox="1"/>
            <p:nvPr/>
          </p:nvSpPr>
          <p:spPr>
            <a:xfrm>
              <a:off x="7977201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F2B76D38-803D-CD41-B0E3-320C576AA8A6}"/>
                </a:ext>
              </a:extLst>
            </p:cNvPr>
            <p:cNvSpPr txBox="1"/>
            <p:nvPr/>
          </p:nvSpPr>
          <p:spPr>
            <a:xfrm>
              <a:off x="8111110" y="3999106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15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E22FDC2C-5916-6947-B60D-8AC700FC78D3}"/>
                </a:ext>
              </a:extLst>
            </p:cNvPr>
            <p:cNvSpPr txBox="1"/>
            <p:nvPr/>
          </p:nvSpPr>
          <p:spPr>
            <a:xfrm>
              <a:off x="8261379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FF0929E7-0D84-8146-8076-B9CED146EA6D}"/>
                </a:ext>
              </a:extLst>
            </p:cNvPr>
            <p:cNvSpPr txBox="1"/>
            <p:nvPr/>
          </p:nvSpPr>
          <p:spPr>
            <a:xfrm>
              <a:off x="8395253" y="3999106"/>
              <a:ext cx="33695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16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7D0E9174-69B0-DE42-8F37-9591B6861DDE}"/>
                </a:ext>
              </a:extLst>
            </p:cNvPr>
            <p:cNvSpPr txBox="1"/>
            <p:nvPr/>
          </p:nvSpPr>
          <p:spPr>
            <a:xfrm>
              <a:off x="8545522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42A6ADB4-CC78-A74E-B6E1-858CE06A45C7}"/>
                </a:ext>
              </a:extLst>
            </p:cNvPr>
            <p:cNvSpPr txBox="1"/>
            <p:nvPr/>
          </p:nvSpPr>
          <p:spPr>
            <a:xfrm>
              <a:off x="8679431" y="3999106"/>
              <a:ext cx="32252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17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2745224E-C2D3-6543-9CC5-5DA5B084B7D2}"/>
                </a:ext>
              </a:extLst>
            </p:cNvPr>
            <p:cNvSpPr txBox="1"/>
            <p:nvPr/>
          </p:nvSpPr>
          <p:spPr>
            <a:xfrm>
              <a:off x="8829665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2F82C117-8080-E343-90E1-CD46EBBF5F84}"/>
                </a:ext>
              </a:extLst>
            </p:cNvPr>
            <p:cNvSpPr txBox="1"/>
            <p:nvPr/>
          </p:nvSpPr>
          <p:spPr>
            <a:xfrm>
              <a:off x="8963574" y="3999106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18</a:t>
              </a: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A4E58257-3F0B-A842-8587-3590F86DEB37}"/>
                </a:ext>
              </a:extLst>
            </p:cNvPr>
            <p:cNvSpPr txBox="1"/>
            <p:nvPr/>
          </p:nvSpPr>
          <p:spPr>
            <a:xfrm>
              <a:off x="9113807" y="3999106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35073CF9-0278-7F42-9851-A84EC1347A96}"/>
                </a:ext>
              </a:extLst>
            </p:cNvPr>
            <p:cNvSpPr txBox="1"/>
            <p:nvPr/>
          </p:nvSpPr>
          <p:spPr>
            <a:xfrm>
              <a:off x="9247717" y="3999106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19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07573081-AD49-3944-AD26-CE5383D46D59}"/>
                </a:ext>
              </a:extLst>
            </p:cNvPr>
            <p:cNvSpPr txBox="1"/>
            <p:nvPr/>
          </p:nvSpPr>
          <p:spPr>
            <a:xfrm>
              <a:off x="7542789" y="4288678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20</a:t>
              </a: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865874C9-357C-D64C-B066-833DFF586330}"/>
                </a:ext>
              </a:extLst>
            </p:cNvPr>
            <p:cNvSpPr txBox="1"/>
            <p:nvPr/>
          </p:nvSpPr>
          <p:spPr>
            <a:xfrm>
              <a:off x="7693058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BAB5D9E4-B6E2-8142-A159-A81414E90D71}"/>
                </a:ext>
              </a:extLst>
            </p:cNvPr>
            <p:cNvSpPr txBox="1"/>
            <p:nvPr/>
          </p:nvSpPr>
          <p:spPr>
            <a:xfrm>
              <a:off x="7826968" y="4288678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21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DB61BD68-73E7-6748-95EE-0A5EE4A47449}"/>
                </a:ext>
              </a:extLst>
            </p:cNvPr>
            <p:cNvSpPr txBox="1"/>
            <p:nvPr/>
          </p:nvSpPr>
          <p:spPr>
            <a:xfrm>
              <a:off x="7977201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4ECDCB68-7EBE-AD40-8E8E-61F72DEC4009}"/>
                </a:ext>
              </a:extLst>
            </p:cNvPr>
            <p:cNvSpPr txBox="1"/>
            <p:nvPr/>
          </p:nvSpPr>
          <p:spPr>
            <a:xfrm>
              <a:off x="8111110" y="4288678"/>
              <a:ext cx="35779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22</a:t>
              </a: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7E690214-DD65-6145-9DBE-F37825E14D42}"/>
                </a:ext>
              </a:extLst>
            </p:cNvPr>
            <p:cNvSpPr txBox="1"/>
            <p:nvPr/>
          </p:nvSpPr>
          <p:spPr>
            <a:xfrm>
              <a:off x="8261379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AE279B7B-DEE8-8A45-BE56-F6634022CC51}"/>
                </a:ext>
              </a:extLst>
            </p:cNvPr>
            <p:cNvSpPr txBox="1"/>
            <p:nvPr/>
          </p:nvSpPr>
          <p:spPr>
            <a:xfrm>
              <a:off x="8395253" y="4288678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23</a:t>
              </a: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EB048323-E82F-8D4F-BA81-4521EB9E7911}"/>
                </a:ext>
              </a:extLst>
            </p:cNvPr>
            <p:cNvSpPr txBox="1"/>
            <p:nvPr/>
          </p:nvSpPr>
          <p:spPr>
            <a:xfrm>
              <a:off x="8545522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4431C482-940A-0144-9F44-89B25768F1EF}"/>
                </a:ext>
              </a:extLst>
            </p:cNvPr>
            <p:cNvSpPr txBox="1"/>
            <p:nvPr/>
          </p:nvSpPr>
          <p:spPr>
            <a:xfrm>
              <a:off x="8679431" y="4288678"/>
              <a:ext cx="3626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24</a:t>
              </a: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FF2F8E3E-29AC-544B-82CF-D1F34C215315}"/>
                </a:ext>
              </a:extLst>
            </p:cNvPr>
            <p:cNvSpPr txBox="1"/>
            <p:nvPr/>
          </p:nvSpPr>
          <p:spPr>
            <a:xfrm>
              <a:off x="8829665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4D5E27CD-0815-7D48-8A21-89A4B3437462}"/>
                </a:ext>
              </a:extLst>
            </p:cNvPr>
            <p:cNvSpPr txBox="1"/>
            <p:nvPr/>
          </p:nvSpPr>
          <p:spPr>
            <a:xfrm>
              <a:off x="8963574" y="4288678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25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9D8CC477-B3DB-4344-B2EB-CC5ECFF1FDB1}"/>
                </a:ext>
              </a:extLst>
            </p:cNvPr>
            <p:cNvSpPr txBox="1"/>
            <p:nvPr/>
          </p:nvSpPr>
          <p:spPr>
            <a:xfrm>
              <a:off x="9113807" y="4288678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357988EE-5EDA-7846-B548-49D9BF1DA173}"/>
                </a:ext>
              </a:extLst>
            </p:cNvPr>
            <p:cNvSpPr txBox="1"/>
            <p:nvPr/>
          </p:nvSpPr>
          <p:spPr>
            <a:xfrm>
              <a:off x="9247717" y="4288678"/>
              <a:ext cx="36099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26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0C998952-DBED-DF47-93F3-9866D1127DE7}"/>
                </a:ext>
              </a:extLst>
            </p:cNvPr>
            <p:cNvSpPr txBox="1"/>
            <p:nvPr/>
          </p:nvSpPr>
          <p:spPr>
            <a:xfrm>
              <a:off x="7555827" y="4578250"/>
              <a:ext cx="34657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27</a:t>
              </a: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5C306AE0-2AC8-8F43-8AD4-FB98CDDED23E}"/>
                </a:ext>
              </a:extLst>
            </p:cNvPr>
            <p:cNvSpPr txBox="1"/>
            <p:nvPr/>
          </p:nvSpPr>
          <p:spPr>
            <a:xfrm>
              <a:off x="7706095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512466EA-216B-7A46-AF61-8BC3D7A08F28}"/>
                </a:ext>
              </a:extLst>
            </p:cNvPr>
            <p:cNvSpPr txBox="1"/>
            <p:nvPr/>
          </p:nvSpPr>
          <p:spPr>
            <a:xfrm>
              <a:off x="7840005" y="4578250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28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2A006BA4-4533-E64A-91F5-32547BFE4E9A}"/>
                </a:ext>
              </a:extLst>
            </p:cNvPr>
            <p:cNvSpPr txBox="1"/>
            <p:nvPr/>
          </p:nvSpPr>
          <p:spPr>
            <a:xfrm>
              <a:off x="7990238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66748213-7064-534F-885B-FEDE14DC67AD}"/>
                </a:ext>
              </a:extLst>
            </p:cNvPr>
            <p:cNvSpPr txBox="1"/>
            <p:nvPr/>
          </p:nvSpPr>
          <p:spPr>
            <a:xfrm>
              <a:off x="8124148" y="4578250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29</a:t>
              </a: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6E78E917-EEDB-DE4A-8135-4A88C7FE2E34}"/>
                </a:ext>
              </a:extLst>
            </p:cNvPr>
            <p:cNvSpPr txBox="1"/>
            <p:nvPr/>
          </p:nvSpPr>
          <p:spPr>
            <a:xfrm>
              <a:off x="8274381" y="4578250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E2FE81A4-2CE2-3643-974B-C23929B64669}"/>
                </a:ext>
              </a:extLst>
            </p:cNvPr>
            <p:cNvSpPr txBox="1"/>
            <p:nvPr/>
          </p:nvSpPr>
          <p:spPr>
            <a:xfrm>
              <a:off x="8408290" y="4578250"/>
              <a:ext cx="3674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30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E90EA3AB-3C95-7743-9585-B1BAEC020B08}"/>
                </a:ext>
              </a:extLst>
            </p:cNvPr>
            <p:cNvSpPr txBox="1"/>
            <p:nvPr/>
          </p:nvSpPr>
          <p:spPr>
            <a:xfrm>
              <a:off x="7592399" y="3142935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48D160A6-30E6-F54C-87C4-6CBFCBEB2F86}"/>
                </a:ext>
              </a:extLst>
            </p:cNvPr>
            <p:cNvSpPr txBox="1"/>
            <p:nvPr/>
          </p:nvSpPr>
          <p:spPr>
            <a:xfrm>
              <a:off x="7643477" y="3142935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6F71F12D-DB2A-6F4B-9AC3-EFFFEEE27588}"/>
                </a:ext>
              </a:extLst>
            </p:cNvPr>
            <p:cNvSpPr txBox="1"/>
            <p:nvPr/>
          </p:nvSpPr>
          <p:spPr>
            <a:xfrm>
              <a:off x="7876542" y="3142935"/>
              <a:ext cx="27122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M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2AB30A78-9399-1046-A799-C633C07D15E1}"/>
                </a:ext>
              </a:extLst>
            </p:cNvPr>
            <p:cNvSpPr txBox="1"/>
            <p:nvPr/>
          </p:nvSpPr>
          <p:spPr>
            <a:xfrm>
              <a:off x="7959838" y="3142935"/>
              <a:ext cx="39382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406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CAF2A709-4E61-A14A-A634-90376D0B7F2B}"/>
                </a:ext>
              </a:extLst>
            </p:cNvPr>
            <p:cNvSpPr txBox="1"/>
            <p:nvPr/>
          </p:nvSpPr>
          <p:spPr>
            <a:xfrm>
              <a:off x="8160720" y="3142935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8FD8455E-1774-1F42-95A0-222DADBF2297}"/>
                </a:ext>
              </a:extLst>
            </p:cNvPr>
            <p:cNvSpPr txBox="1"/>
            <p:nvPr/>
          </p:nvSpPr>
          <p:spPr>
            <a:xfrm>
              <a:off x="8212191" y="3142935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D51714C6-E5B3-4F49-8BCD-46CFA053DE27}"/>
                </a:ext>
              </a:extLst>
            </p:cNvPr>
            <p:cNvSpPr txBox="1"/>
            <p:nvPr/>
          </p:nvSpPr>
          <p:spPr>
            <a:xfrm>
              <a:off x="8444863" y="3142935"/>
              <a:ext cx="284052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W</a:t>
              </a:r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17D5ABF5-2352-9E4D-A095-E1D9A4D68B4C}"/>
                </a:ext>
              </a:extLst>
            </p:cNvPr>
            <p:cNvSpPr txBox="1"/>
            <p:nvPr/>
          </p:nvSpPr>
          <p:spPr>
            <a:xfrm>
              <a:off x="8532481" y="3142935"/>
              <a:ext cx="386644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35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2831A5C8-2385-2B41-AC83-3C8E118DD81A}"/>
                </a:ext>
              </a:extLst>
            </p:cNvPr>
            <p:cNvSpPr txBox="1"/>
            <p:nvPr/>
          </p:nvSpPr>
          <p:spPr>
            <a:xfrm>
              <a:off x="8729005" y="3142935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2A503358-587F-ED43-9FFA-BE9754AA0C37}"/>
                </a:ext>
              </a:extLst>
            </p:cNvPr>
            <p:cNvSpPr txBox="1"/>
            <p:nvPr/>
          </p:nvSpPr>
          <p:spPr>
            <a:xfrm>
              <a:off x="8780512" y="3142935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A8C7AF2A-7265-1147-BEDB-7D3880A1907D}"/>
                </a:ext>
              </a:extLst>
            </p:cNvPr>
            <p:cNvSpPr txBox="1"/>
            <p:nvPr/>
          </p:nvSpPr>
          <p:spPr>
            <a:xfrm>
              <a:off x="9013184" y="3142935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F</a:t>
              </a: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EAD44ABC-52BA-CE4E-9963-3F53F4D82E82}"/>
                </a:ext>
              </a:extLst>
            </p:cNvPr>
            <p:cNvSpPr txBox="1"/>
            <p:nvPr/>
          </p:nvSpPr>
          <p:spPr>
            <a:xfrm>
              <a:off x="9063619" y="3142935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A174B694-D7E3-DF40-B371-B42E662C4B4A}"/>
                </a:ext>
              </a:extLst>
            </p:cNvPr>
            <p:cNvSpPr txBox="1"/>
            <p:nvPr/>
          </p:nvSpPr>
          <p:spPr>
            <a:xfrm>
              <a:off x="9297327" y="3142935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</p:grpSp>
      <p:sp>
        <p:nvSpPr>
          <p:cNvPr id="128" name="Freeform 127">
            <a:extLst>
              <a:ext uri="{FF2B5EF4-FFF2-40B4-BE49-F238E27FC236}">
                <a16:creationId xmlns:a16="http://schemas.microsoft.com/office/drawing/2014/main" id="{28E89230-4025-B745-868E-42591BDD2EBB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29" name="Freeform 128">
            <a:extLst>
              <a:ext uri="{FF2B5EF4-FFF2-40B4-BE49-F238E27FC236}">
                <a16:creationId xmlns:a16="http://schemas.microsoft.com/office/drawing/2014/main" id="{CE1B1062-DABF-6A4E-B36E-5CDEBF3D43BB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 129">
            <a:extLst>
              <a:ext uri="{FF2B5EF4-FFF2-40B4-BE49-F238E27FC236}">
                <a16:creationId xmlns:a16="http://schemas.microsoft.com/office/drawing/2014/main" id="{52A418E2-34E4-0F49-AEEC-31C028537489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31" name="Freeform 130">
            <a:extLst>
              <a:ext uri="{FF2B5EF4-FFF2-40B4-BE49-F238E27FC236}">
                <a16:creationId xmlns:a16="http://schemas.microsoft.com/office/drawing/2014/main" id="{7D5C1437-8E3F-7442-9ECE-7EF394758B3F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2" name="Freeform 131">
            <a:extLst>
              <a:ext uri="{FF2B5EF4-FFF2-40B4-BE49-F238E27FC236}">
                <a16:creationId xmlns:a16="http://schemas.microsoft.com/office/drawing/2014/main" id="{68EE5E92-9338-5440-B887-A80CA05DBE48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3" name="Freeform 132">
            <a:extLst>
              <a:ext uri="{FF2B5EF4-FFF2-40B4-BE49-F238E27FC236}">
                <a16:creationId xmlns:a16="http://schemas.microsoft.com/office/drawing/2014/main" id="{68848B50-78B7-E24E-ADB5-5A1212413CAE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4" name="Freeform 133">
            <a:extLst>
              <a:ext uri="{FF2B5EF4-FFF2-40B4-BE49-F238E27FC236}">
                <a16:creationId xmlns:a16="http://schemas.microsoft.com/office/drawing/2014/main" id="{27CC48C5-3E43-104B-91DA-A652A0847744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35" name="Graphic 511">
            <a:extLst>
              <a:ext uri="{FF2B5EF4-FFF2-40B4-BE49-F238E27FC236}">
                <a16:creationId xmlns:a16="http://schemas.microsoft.com/office/drawing/2014/main" id="{D015B7FF-F27F-B94D-861D-879FD157EBB8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F9DD95A7-D784-2447-8F47-6F2DB5A497C1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98EAE84-6DC3-9D49-85AA-B243EF0F4E8E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A1EF7822-147C-0941-B939-187C49232616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2FF5C215-F939-EE48-BCAD-4C8B5C981D63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0" name="Graphic 1">
            <a:extLst>
              <a:ext uri="{FF2B5EF4-FFF2-40B4-BE49-F238E27FC236}">
                <a16:creationId xmlns:a16="http://schemas.microsoft.com/office/drawing/2014/main" id="{9B58CA39-D424-2A48-A5FF-361D69A61B66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87E44831-EB24-DA4C-84E7-127C50E70D8C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5E6557D1-5436-A54D-A19D-3BD35E6A1B0D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3" name="Graphic 1">
            <a:extLst>
              <a:ext uri="{FF2B5EF4-FFF2-40B4-BE49-F238E27FC236}">
                <a16:creationId xmlns:a16="http://schemas.microsoft.com/office/drawing/2014/main" id="{E03C1F4F-1358-B94D-BB24-BE0E1FD0EA40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26436F83-8E1C-E64C-9C90-6B66DFE7B85C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C1EB44AA-A28A-534E-91F4-824CDA68C802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1DE947D8-B1C8-6642-B4BE-2CA6059D91EE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0F968156-9A11-3242-AC8E-C42674E2EBB3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666DC76C-C745-264C-BDC1-7111F598DC81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E7C6D8BC-599C-EF45-99DD-75246099FA27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30105B44-73C7-0048-8480-ED8C00B50CCE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3C8CA04C-667B-A242-8021-ED4099ED5D43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62198C63-5909-FA41-8284-2C50B58C9D98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1293C487-2FD7-2B41-8FFE-A82863E12589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90DA918C-C382-AA45-B939-C9477E13181F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5D310B46-2FB8-6B40-80D8-ACB9CEE23791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6" name="Freeform 155">
            <a:extLst>
              <a:ext uri="{FF2B5EF4-FFF2-40B4-BE49-F238E27FC236}">
                <a16:creationId xmlns:a16="http://schemas.microsoft.com/office/drawing/2014/main" id="{1681ACC8-3237-EE4A-9602-A35CF91EC774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 156">
            <a:extLst>
              <a:ext uri="{FF2B5EF4-FFF2-40B4-BE49-F238E27FC236}">
                <a16:creationId xmlns:a16="http://schemas.microsoft.com/office/drawing/2014/main" id="{1DC95E99-ED78-134F-AE25-0E8A14C40205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Freeform 157">
            <a:extLst>
              <a:ext uri="{FF2B5EF4-FFF2-40B4-BE49-F238E27FC236}">
                <a16:creationId xmlns:a16="http://schemas.microsoft.com/office/drawing/2014/main" id="{8FB4ACDD-E44A-234F-92AD-E2ACB43E2717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993751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4" name="Rectangle 1723">
            <a:extLst>
              <a:ext uri="{FF2B5EF4-FFF2-40B4-BE49-F238E27FC236}">
                <a16:creationId xmlns:a16="http://schemas.microsoft.com/office/drawing/2014/main" id="{954C6C50-5F04-9F43-91A2-F2CED1615351}"/>
              </a:ext>
            </a:extLst>
          </p:cNvPr>
          <p:cNvSpPr/>
          <p:nvPr/>
        </p:nvSpPr>
        <p:spPr>
          <a:xfrm>
            <a:off x="6523211" y="-2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8" name="Oval 1727">
            <a:extLst>
              <a:ext uri="{FF2B5EF4-FFF2-40B4-BE49-F238E27FC236}">
                <a16:creationId xmlns:a16="http://schemas.microsoft.com/office/drawing/2014/main" id="{E7DE14AE-759E-394B-83D2-91E2FA1A019C}"/>
              </a:ext>
            </a:extLst>
          </p:cNvPr>
          <p:cNvSpPr/>
          <p:nvPr/>
        </p:nvSpPr>
        <p:spPr>
          <a:xfrm>
            <a:off x="9306139" y="4595409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7" name="Oval 1726">
            <a:extLst>
              <a:ext uri="{FF2B5EF4-FFF2-40B4-BE49-F238E27FC236}">
                <a16:creationId xmlns:a16="http://schemas.microsoft.com/office/drawing/2014/main" id="{F58B2FC2-1140-234B-83FA-779AB3E68C23}"/>
              </a:ext>
            </a:extLst>
          </p:cNvPr>
          <p:cNvSpPr/>
          <p:nvPr/>
        </p:nvSpPr>
        <p:spPr>
          <a:xfrm>
            <a:off x="7602030" y="4595409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6" name="Oval 1725">
            <a:extLst>
              <a:ext uri="{FF2B5EF4-FFF2-40B4-BE49-F238E27FC236}">
                <a16:creationId xmlns:a16="http://schemas.microsoft.com/office/drawing/2014/main" id="{0B67B5E9-84B4-2F4F-A9C8-2034791AB8A5}"/>
              </a:ext>
            </a:extLst>
          </p:cNvPr>
          <p:cNvSpPr/>
          <p:nvPr/>
        </p:nvSpPr>
        <p:spPr>
          <a:xfrm>
            <a:off x="9306139" y="4304463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" name="Graphic 4">
            <a:extLst>
              <a:ext uri="{FF2B5EF4-FFF2-40B4-BE49-F238E27FC236}">
                <a16:creationId xmlns:a16="http://schemas.microsoft.com/office/drawing/2014/main" id="{C4F680C2-A53D-EC45-BE35-827E716ACD81}"/>
              </a:ext>
            </a:extLst>
          </p:cNvPr>
          <p:cNvGrpSpPr/>
          <p:nvPr/>
        </p:nvGrpSpPr>
        <p:grpSpPr>
          <a:xfrm>
            <a:off x="8700598" y="1932812"/>
            <a:ext cx="199852" cy="353008"/>
            <a:chOff x="8700598" y="1932812"/>
            <a:chExt cx="199852" cy="353008"/>
          </a:xfrm>
          <a:solidFill>
            <a:schemeClr val="accent5"/>
          </a:solidFill>
        </p:grpSpPr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973141F0-D770-8845-AA85-21EFD45C156B}"/>
                </a:ext>
              </a:extLst>
            </p:cNvPr>
            <p:cNvSpPr/>
            <p:nvPr/>
          </p:nvSpPr>
          <p:spPr>
            <a:xfrm>
              <a:off x="8716600" y="1933134"/>
              <a:ext cx="172951" cy="352686"/>
            </a:xfrm>
            <a:custGeom>
              <a:avLst/>
              <a:gdLst>
                <a:gd name="connsiteX0" fmla="*/ 1429 w 172951"/>
                <a:gd name="connsiteY0" fmla="*/ 210633 h 352686"/>
                <a:gd name="connsiteX1" fmla="*/ 143 w 172951"/>
                <a:gd name="connsiteY1" fmla="*/ 210883 h 352686"/>
                <a:gd name="connsiteX2" fmla="*/ 607 w 172951"/>
                <a:gd name="connsiteY2" fmla="*/ 209776 h 352686"/>
                <a:gd name="connsiteX3" fmla="*/ 1857 w 172951"/>
                <a:gd name="connsiteY3" fmla="*/ 208240 h 352686"/>
                <a:gd name="connsiteX4" fmla="*/ 2286 w 172951"/>
                <a:gd name="connsiteY4" fmla="*/ 206633 h 352686"/>
                <a:gd name="connsiteX5" fmla="*/ 5251 w 172951"/>
                <a:gd name="connsiteY5" fmla="*/ 204240 h 352686"/>
                <a:gd name="connsiteX6" fmla="*/ 4643 w 172951"/>
                <a:gd name="connsiteY6" fmla="*/ 206347 h 352686"/>
                <a:gd name="connsiteX7" fmla="*/ 5536 w 172951"/>
                <a:gd name="connsiteY7" fmla="*/ 207169 h 352686"/>
                <a:gd name="connsiteX8" fmla="*/ 6108 w 172951"/>
                <a:gd name="connsiteY8" fmla="*/ 206133 h 352686"/>
                <a:gd name="connsiteX9" fmla="*/ 7322 w 172951"/>
                <a:gd name="connsiteY9" fmla="*/ 205097 h 352686"/>
                <a:gd name="connsiteX10" fmla="*/ 7501 w 172951"/>
                <a:gd name="connsiteY10" fmla="*/ 201989 h 352686"/>
                <a:gd name="connsiteX11" fmla="*/ 7572 w 172951"/>
                <a:gd name="connsiteY11" fmla="*/ 201382 h 352686"/>
                <a:gd name="connsiteX12" fmla="*/ 10144 w 172951"/>
                <a:gd name="connsiteY12" fmla="*/ 201097 h 352686"/>
                <a:gd name="connsiteX13" fmla="*/ 11180 w 172951"/>
                <a:gd name="connsiteY13" fmla="*/ 199561 h 352686"/>
                <a:gd name="connsiteX14" fmla="*/ 11501 w 172951"/>
                <a:gd name="connsiteY14" fmla="*/ 197882 h 352686"/>
                <a:gd name="connsiteX15" fmla="*/ 12216 w 172951"/>
                <a:gd name="connsiteY15" fmla="*/ 197025 h 352686"/>
                <a:gd name="connsiteX16" fmla="*/ 12859 w 172951"/>
                <a:gd name="connsiteY16" fmla="*/ 197775 h 352686"/>
                <a:gd name="connsiteX17" fmla="*/ 15538 w 172951"/>
                <a:gd name="connsiteY17" fmla="*/ 200596 h 352686"/>
                <a:gd name="connsiteX18" fmla="*/ 12430 w 172951"/>
                <a:gd name="connsiteY18" fmla="*/ 195346 h 352686"/>
                <a:gd name="connsiteX19" fmla="*/ 15502 w 172951"/>
                <a:gd name="connsiteY19" fmla="*/ 194453 h 352686"/>
                <a:gd name="connsiteX20" fmla="*/ 15716 w 172951"/>
                <a:gd name="connsiteY20" fmla="*/ 194560 h 352686"/>
                <a:gd name="connsiteX21" fmla="*/ 16395 w 172951"/>
                <a:gd name="connsiteY21" fmla="*/ 193595 h 352686"/>
                <a:gd name="connsiteX22" fmla="*/ 17288 w 172951"/>
                <a:gd name="connsiteY22" fmla="*/ 193060 h 352686"/>
                <a:gd name="connsiteX23" fmla="*/ 17716 w 172951"/>
                <a:gd name="connsiteY23" fmla="*/ 193524 h 352686"/>
                <a:gd name="connsiteX24" fmla="*/ 18824 w 172951"/>
                <a:gd name="connsiteY24" fmla="*/ 197382 h 352686"/>
                <a:gd name="connsiteX25" fmla="*/ 18109 w 172951"/>
                <a:gd name="connsiteY25" fmla="*/ 193524 h 352686"/>
                <a:gd name="connsiteX26" fmla="*/ 19002 w 172951"/>
                <a:gd name="connsiteY26" fmla="*/ 193524 h 352686"/>
                <a:gd name="connsiteX27" fmla="*/ 19645 w 172951"/>
                <a:gd name="connsiteY27" fmla="*/ 193238 h 352686"/>
                <a:gd name="connsiteX28" fmla="*/ 19824 w 172951"/>
                <a:gd name="connsiteY28" fmla="*/ 191310 h 352686"/>
                <a:gd name="connsiteX29" fmla="*/ 20717 w 172951"/>
                <a:gd name="connsiteY29" fmla="*/ 191345 h 352686"/>
                <a:gd name="connsiteX30" fmla="*/ 22574 w 172951"/>
                <a:gd name="connsiteY30" fmla="*/ 191095 h 352686"/>
                <a:gd name="connsiteX31" fmla="*/ 23646 w 172951"/>
                <a:gd name="connsiteY31" fmla="*/ 190988 h 352686"/>
                <a:gd name="connsiteX32" fmla="*/ 24503 w 172951"/>
                <a:gd name="connsiteY32" fmla="*/ 190452 h 352686"/>
                <a:gd name="connsiteX33" fmla="*/ 27682 w 172951"/>
                <a:gd name="connsiteY33" fmla="*/ 187774 h 352686"/>
                <a:gd name="connsiteX34" fmla="*/ 28611 w 172951"/>
                <a:gd name="connsiteY34" fmla="*/ 186881 h 352686"/>
                <a:gd name="connsiteX35" fmla="*/ 29468 w 172951"/>
                <a:gd name="connsiteY35" fmla="*/ 185130 h 352686"/>
                <a:gd name="connsiteX36" fmla="*/ 30254 w 172951"/>
                <a:gd name="connsiteY36" fmla="*/ 185416 h 352686"/>
                <a:gd name="connsiteX37" fmla="*/ 30647 w 172951"/>
                <a:gd name="connsiteY37" fmla="*/ 186166 h 352686"/>
                <a:gd name="connsiteX38" fmla="*/ 30718 w 172951"/>
                <a:gd name="connsiteY38" fmla="*/ 185559 h 352686"/>
                <a:gd name="connsiteX39" fmla="*/ 30825 w 172951"/>
                <a:gd name="connsiteY39" fmla="*/ 184309 h 352686"/>
                <a:gd name="connsiteX40" fmla="*/ 32504 w 172951"/>
                <a:gd name="connsiteY40" fmla="*/ 183059 h 352686"/>
                <a:gd name="connsiteX41" fmla="*/ 33897 w 172951"/>
                <a:gd name="connsiteY41" fmla="*/ 184237 h 352686"/>
                <a:gd name="connsiteX42" fmla="*/ 36504 w 172951"/>
                <a:gd name="connsiteY42" fmla="*/ 180380 h 352686"/>
                <a:gd name="connsiteX43" fmla="*/ 38148 w 172951"/>
                <a:gd name="connsiteY43" fmla="*/ 176558 h 352686"/>
                <a:gd name="connsiteX44" fmla="*/ 38326 w 172951"/>
                <a:gd name="connsiteY44" fmla="*/ 175236 h 352686"/>
                <a:gd name="connsiteX45" fmla="*/ 40434 w 172951"/>
                <a:gd name="connsiteY45" fmla="*/ 174558 h 352686"/>
                <a:gd name="connsiteX46" fmla="*/ 40898 w 172951"/>
                <a:gd name="connsiteY46" fmla="*/ 174272 h 352686"/>
                <a:gd name="connsiteX47" fmla="*/ 41434 w 172951"/>
                <a:gd name="connsiteY47" fmla="*/ 173557 h 352686"/>
                <a:gd name="connsiteX48" fmla="*/ 44006 w 172951"/>
                <a:gd name="connsiteY48" fmla="*/ 171414 h 352686"/>
                <a:gd name="connsiteX49" fmla="*/ 44255 w 172951"/>
                <a:gd name="connsiteY49" fmla="*/ 169950 h 352686"/>
                <a:gd name="connsiteX50" fmla="*/ 46113 w 172951"/>
                <a:gd name="connsiteY50" fmla="*/ 169164 h 352686"/>
                <a:gd name="connsiteX51" fmla="*/ 46649 w 172951"/>
                <a:gd name="connsiteY51" fmla="*/ 167164 h 352686"/>
                <a:gd name="connsiteX52" fmla="*/ 49649 w 172951"/>
                <a:gd name="connsiteY52" fmla="*/ 164949 h 352686"/>
                <a:gd name="connsiteX53" fmla="*/ 53042 w 172951"/>
                <a:gd name="connsiteY53" fmla="*/ 163556 h 352686"/>
                <a:gd name="connsiteX54" fmla="*/ 54221 w 172951"/>
                <a:gd name="connsiteY54" fmla="*/ 161342 h 352686"/>
                <a:gd name="connsiteX55" fmla="*/ 56400 w 172951"/>
                <a:gd name="connsiteY55" fmla="*/ 158484 h 352686"/>
                <a:gd name="connsiteX56" fmla="*/ 59579 w 172951"/>
                <a:gd name="connsiteY56" fmla="*/ 158341 h 352686"/>
                <a:gd name="connsiteX57" fmla="*/ 59936 w 172951"/>
                <a:gd name="connsiteY57" fmla="*/ 155984 h 352686"/>
                <a:gd name="connsiteX58" fmla="*/ 62401 w 172951"/>
                <a:gd name="connsiteY58" fmla="*/ 153555 h 352686"/>
                <a:gd name="connsiteX59" fmla="*/ 64115 w 172951"/>
                <a:gd name="connsiteY59" fmla="*/ 153376 h 352686"/>
                <a:gd name="connsiteX60" fmla="*/ 64151 w 172951"/>
                <a:gd name="connsiteY60" fmla="*/ 152840 h 352686"/>
                <a:gd name="connsiteX61" fmla="*/ 67080 w 172951"/>
                <a:gd name="connsiteY61" fmla="*/ 151805 h 352686"/>
                <a:gd name="connsiteX62" fmla="*/ 68223 w 172951"/>
                <a:gd name="connsiteY62" fmla="*/ 148161 h 352686"/>
                <a:gd name="connsiteX63" fmla="*/ 70902 w 172951"/>
                <a:gd name="connsiteY63" fmla="*/ 143339 h 352686"/>
                <a:gd name="connsiteX64" fmla="*/ 73759 w 172951"/>
                <a:gd name="connsiteY64" fmla="*/ 140982 h 352686"/>
                <a:gd name="connsiteX65" fmla="*/ 74331 w 172951"/>
                <a:gd name="connsiteY65" fmla="*/ 140768 h 352686"/>
                <a:gd name="connsiteX66" fmla="*/ 78974 w 172951"/>
                <a:gd name="connsiteY66" fmla="*/ 135767 h 352686"/>
                <a:gd name="connsiteX67" fmla="*/ 79617 w 172951"/>
                <a:gd name="connsiteY67" fmla="*/ 134445 h 352686"/>
                <a:gd name="connsiteX68" fmla="*/ 79617 w 172951"/>
                <a:gd name="connsiteY68" fmla="*/ 115907 h 352686"/>
                <a:gd name="connsiteX69" fmla="*/ 72259 w 172951"/>
                <a:gd name="connsiteY69" fmla="*/ 123015 h 352686"/>
                <a:gd name="connsiteX70" fmla="*/ 72009 w 172951"/>
                <a:gd name="connsiteY70" fmla="*/ 123372 h 352686"/>
                <a:gd name="connsiteX71" fmla="*/ 64901 w 172951"/>
                <a:gd name="connsiteY71" fmla="*/ 130373 h 352686"/>
                <a:gd name="connsiteX72" fmla="*/ 63794 w 172951"/>
                <a:gd name="connsiteY72" fmla="*/ 132374 h 352686"/>
                <a:gd name="connsiteX73" fmla="*/ 62865 w 172951"/>
                <a:gd name="connsiteY73" fmla="*/ 134231 h 352686"/>
                <a:gd name="connsiteX74" fmla="*/ 57150 w 172951"/>
                <a:gd name="connsiteY74" fmla="*/ 138696 h 352686"/>
                <a:gd name="connsiteX75" fmla="*/ 54185 w 172951"/>
                <a:gd name="connsiteY75" fmla="*/ 140768 h 352686"/>
                <a:gd name="connsiteX76" fmla="*/ 51149 w 172951"/>
                <a:gd name="connsiteY76" fmla="*/ 145482 h 352686"/>
                <a:gd name="connsiteX77" fmla="*/ 49149 w 172951"/>
                <a:gd name="connsiteY77" fmla="*/ 146090 h 352686"/>
                <a:gd name="connsiteX78" fmla="*/ 46149 w 172951"/>
                <a:gd name="connsiteY78" fmla="*/ 145589 h 352686"/>
                <a:gd name="connsiteX79" fmla="*/ 43434 w 172951"/>
                <a:gd name="connsiteY79" fmla="*/ 149554 h 352686"/>
                <a:gd name="connsiteX80" fmla="*/ 42577 w 172951"/>
                <a:gd name="connsiteY80" fmla="*/ 150697 h 352686"/>
                <a:gd name="connsiteX81" fmla="*/ 41934 w 172951"/>
                <a:gd name="connsiteY81" fmla="*/ 152126 h 352686"/>
                <a:gd name="connsiteX82" fmla="*/ 41112 w 172951"/>
                <a:gd name="connsiteY82" fmla="*/ 153555 h 352686"/>
                <a:gd name="connsiteX83" fmla="*/ 34754 w 172951"/>
                <a:gd name="connsiteY83" fmla="*/ 156412 h 352686"/>
                <a:gd name="connsiteX84" fmla="*/ 31361 w 172951"/>
                <a:gd name="connsiteY84" fmla="*/ 159913 h 352686"/>
                <a:gd name="connsiteX85" fmla="*/ 30075 w 172951"/>
                <a:gd name="connsiteY85" fmla="*/ 161091 h 352686"/>
                <a:gd name="connsiteX86" fmla="*/ 29504 w 172951"/>
                <a:gd name="connsiteY86" fmla="*/ 162449 h 352686"/>
                <a:gd name="connsiteX87" fmla="*/ 27896 w 172951"/>
                <a:gd name="connsiteY87" fmla="*/ 163127 h 352686"/>
                <a:gd name="connsiteX88" fmla="*/ 25932 w 172951"/>
                <a:gd name="connsiteY88" fmla="*/ 164163 h 352686"/>
                <a:gd name="connsiteX89" fmla="*/ 24860 w 172951"/>
                <a:gd name="connsiteY89" fmla="*/ 165128 h 352686"/>
                <a:gd name="connsiteX90" fmla="*/ 20895 w 172951"/>
                <a:gd name="connsiteY90" fmla="*/ 168700 h 352686"/>
                <a:gd name="connsiteX91" fmla="*/ 16466 w 172951"/>
                <a:gd name="connsiteY91" fmla="*/ 170343 h 352686"/>
                <a:gd name="connsiteX92" fmla="*/ 13252 w 172951"/>
                <a:gd name="connsiteY92" fmla="*/ 172414 h 352686"/>
                <a:gd name="connsiteX93" fmla="*/ 12037 w 172951"/>
                <a:gd name="connsiteY93" fmla="*/ 172986 h 352686"/>
                <a:gd name="connsiteX94" fmla="*/ 8965 w 172951"/>
                <a:gd name="connsiteY94" fmla="*/ 173736 h 352686"/>
                <a:gd name="connsiteX95" fmla="*/ 9323 w 172951"/>
                <a:gd name="connsiteY95" fmla="*/ 170057 h 352686"/>
                <a:gd name="connsiteX96" fmla="*/ 10287 w 172951"/>
                <a:gd name="connsiteY96" fmla="*/ 168485 h 352686"/>
                <a:gd name="connsiteX97" fmla="*/ 13645 w 172951"/>
                <a:gd name="connsiteY97" fmla="*/ 167307 h 352686"/>
                <a:gd name="connsiteX98" fmla="*/ 13716 w 172951"/>
                <a:gd name="connsiteY98" fmla="*/ 168628 h 352686"/>
                <a:gd name="connsiteX99" fmla="*/ 14645 w 172951"/>
                <a:gd name="connsiteY99" fmla="*/ 167699 h 352686"/>
                <a:gd name="connsiteX100" fmla="*/ 16109 w 172951"/>
                <a:gd name="connsiteY100" fmla="*/ 166592 h 352686"/>
                <a:gd name="connsiteX101" fmla="*/ 15895 w 172951"/>
                <a:gd name="connsiteY101" fmla="*/ 164663 h 352686"/>
                <a:gd name="connsiteX102" fmla="*/ 15930 w 172951"/>
                <a:gd name="connsiteY102" fmla="*/ 164127 h 352686"/>
                <a:gd name="connsiteX103" fmla="*/ 19181 w 172951"/>
                <a:gd name="connsiteY103" fmla="*/ 159877 h 352686"/>
                <a:gd name="connsiteX104" fmla="*/ 21217 w 172951"/>
                <a:gd name="connsiteY104" fmla="*/ 162342 h 352686"/>
                <a:gd name="connsiteX105" fmla="*/ 22074 w 172951"/>
                <a:gd name="connsiteY105" fmla="*/ 161520 h 352686"/>
                <a:gd name="connsiteX106" fmla="*/ 19502 w 172951"/>
                <a:gd name="connsiteY106" fmla="*/ 158127 h 352686"/>
                <a:gd name="connsiteX107" fmla="*/ 22003 w 172951"/>
                <a:gd name="connsiteY107" fmla="*/ 157948 h 352686"/>
                <a:gd name="connsiteX108" fmla="*/ 22539 w 172951"/>
                <a:gd name="connsiteY108" fmla="*/ 157734 h 352686"/>
                <a:gd name="connsiteX109" fmla="*/ 23181 w 172951"/>
                <a:gd name="connsiteY109" fmla="*/ 157377 h 352686"/>
                <a:gd name="connsiteX110" fmla="*/ 23074 w 172951"/>
                <a:gd name="connsiteY110" fmla="*/ 156162 h 352686"/>
                <a:gd name="connsiteX111" fmla="*/ 23431 w 172951"/>
                <a:gd name="connsiteY111" fmla="*/ 155698 h 352686"/>
                <a:gd name="connsiteX112" fmla="*/ 24217 w 172951"/>
                <a:gd name="connsiteY112" fmla="*/ 155841 h 352686"/>
                <a:gd name="connsiteX113" fmla="*/ 24932 w 172951"/>
                <a:gd name="connsiteY113" fmla="*/ 156805 h 352686"/>
                <a:gd name="connsiteX114" fmla="*/ 25789 w 172951"/>
                <a:gd name="connsiteY114" fmla="*/ 159627 h 352686"/>
                <a:gd name="connsiteX115" fmla="*/ 25003 w 172951"/>
                <a:gd name="connsiteY115" fmla="*/ 156734 h 352686"/>
                <a:gd name="connsiteX116" fmla="*/ 25610 w 172951"/>
                <a:gd name="connsiteY116" fmla="*/ 156305 h 352686"/>
                <a:gd name="connsiteX117" fmla="*/ 26789 w 172951"/>
                <a:gd name="connsiteY117" fmla="*/ 157805 h 352686"/>
                <a:gd name="connsiteX118" fmla="*/ 26539 w 172951"/>
                <a:gd name="connsiteY118" fmla="*/ 156091 h 352686"/>
                <a:gd name="connsiteX119" fmla="*/ 27646 w 172951"/>
                <a:gd name="connsiteY119" fmla="*/ 154805 h 352686"/>
                <a:gd name="connsiteX120" fmla="*/ 29039 w 172951"/>
                <a:gd name="connsiteY120" fmla="*/ 153983 h 352686"/>
                <a:gd name="connsiteX121" fmla="*/ 29718 w 172951"/>
                <a:gd name="connsiteY121" fmla="*/ 153448 h 352686"/>
                <a:gd name="connsiteX122" fmla="*/ 31325 w 172951"/>
                <a:gd name="connsiteY122" fmla="*/ 152269 h 352686"/>
                <a:gd name="connsiteX123" fmla="*/ 34111 w 172951"/>
                <a:gd name="connsiteY123" fmla="*/ 150090 h 352686"/>
                <a:gd name="connsiteX124" fmla="*/ 34790 w 172951"/>
                <a:gd name="connsiteY124" fmla="*/ 149554 h 352686"/>
                <a:gd name="connsiteX125" fmla="*/ 34683 w 172951"/>
                <a:gd name="connsiteY125" fmla="*/ 148768 h 352686"/>
                <a:gd name="connsiteX126" fmla="*/ 35540 w 172951"/>
                <a:gd name="connsiteY126" fmla="*/ 148518 h 352686"/>
                <a:gd name="connsiteX127" fmla="*/ 36290 w 172951"/>
                <a:gd name="connsiteY127" fmla="*/ 148340 h 352686"/>
                <a:gd name="connsiteX128" fmla="*/ 37576 w 172951"/>
                <a:gd name="connsiteY128" fmla="*/ 146161 h 352686"/>
                <a:gd name="connsiteX129" fmla="*/ 38862 w 172951"/>
                <a:gd name="connsiteY129" fmla="*/ 146554 h 352686"/>
                <a:gd name="connsiteX130" fmla="*/ 41719 w 172951"/>
                <a:gd name="connsiteY130" fmla="*/ 143661 h 352686"/>
                <a:gd name="connsiteX131" fmla="*/ 43184 w 172951"/>
                <a:gd name="connsiteY131" fmla="*/ 139124 h 352686"/>
                <a:gd name="connsiteX132" fmla="*/ 45256 w 172951"/>
                <a:gd name="connsiteY132" fmla="*/ 137910 h 352686"/>
                <a:gd name="connsiteX133" fmla="*/ 48542 w 172951"/>
                <a:gd name="connsiteY133" fmla="*/ 136338 h 352686"/>
                <a:gd name="connsiteX134" fmla="*/ 48827 w 172951"/>
                <a:gd name="connsiteY134" fmla="*/ 135552 h 352686"/>
                <a:gd name="connsiteX135" fmla="*/ 48756 w 172951"/>
                <a:gd name="connsiteY135" fmla="*/ 134231 h 352686"/>
                <a:gd name="connsiteX136" fmla="*/ 50435 w 172951"/>
                <a:gd name="connsiteY136" fmla="*/ 133267 h 352686"/>
                <a:gd name="connsiteX137" fmla="*/ 51828 w 172951"/>
                <a:gd name="connsiteY137" fmla="*/ 132088 h 352686"/>
                <a:gd name="connsiteX138" fmla="*/ 52328 w 172951"/>
                <a:gd name="connsiteY138" fmla="*/ 131088 h 352686"/>
                <a:gd name="connsiteX139" fmla="*/ 54221 w 172951"/>
                <a:gd name="connsiteY139" fmla="*/ 129445 h 352686"/>
                <a:gd name="connsiteX140" fmla="*/ 56507 w 172951"/>
                <a:gd name="connsiteY140" fmla="*/ 128266 h 352686"/>
                <a:gd name="connsiteX141" fmla="*/ 57221 w 172951"/>
                <a:gd name="connsiteY141" fmla="*/ 128087 h 352686"/>
                <a:gd name="connsiteX142" fmla="*/ 59543 w 172951"/>
                <a:gd name="connsiteY142" fmla="*/ 126051 h 352686"/>
                <a:gd name="connsiteX143" fmla="*/ 60686 w 172951"/>
                <a:gd name="connsiteY143" fmla="*/ 124944 h 352686"/>
                <a:gd name="connsiteX144" fmla="*/ 63186 w 172951"/>
                <a:gd name="connsiteY144" fmla="*/ 123623 h 352686"/>
                <a:gd name="connsiteX145" fmla="*/ 62365 w 172951"/>
                <a:gd name="connsiteY145" fmla="*/ 122087 h 352686"/>
                <a:gd name="connsiteX146" fmla="*/ 65865 w 172951"/>
                <a:gd name="connsiteY146" fmla="*/ 120158 h 352686"/>
                <a:gd name="connsiteX147" fmla="*/ 67401 w 172951"/>
                <a:gd name="connsiteY147" fmla="*/ 119586 h 352686"/>
                <a:gd name="connsiteX148" fmla="*/ 68080 w 172951"/>
                <a:gd name="connsiteY148" fmla="*/ 118479 h 352686"/>
                <a:gd name="connsiteX149" fmla="*/ 70151 w 172951"/>
                <a:gd name="connsiteY149" fmla="*/ 117622 h 352686"/>
                <a:gd name="connsiteX150" fmla="*/ 71509 w 172951"/>
                <a:gd name="connsiteY150" fmla="*/ 115372 h 352686"/>
                <a:gd name="connsiteX151" fmla="*/ 72723 w 172951"/>
                <a:gd name="connsiteY151" fmla="*/ 112943 h 352686"/>
                <a:gd name="connsiteX152" fmla="*/ 76224 w 172951"/>
                <a:gd name="connsiteY152" fmla="*/ 108085 h 352686"/>
                <a:gd name="connsiteX153" fmla="*/ 77117 w 172951"/>
                <a:gd name="connsiteY153" fmla="*/ 106799 h 352686"/>
                <a:gd name="connsiteX154" fmla="*/ 77474 w 172951"/>
                <a:gd name="connsiteY154" fmla="*/ 105692 h 352686"/>
                <a:gd name="connsiteX155" fmla="*/ 79581 w 172951"/>
                <a:gd name="connsiteY155" fmla="*/ 100512 h 352686"/>
                <a:gd name="connsiteX156" fmla="*/ 79546 w 172951"/>
                <a:gd name="connsiteY156" fmla="*/ 83189 h 352686"/>
                <a:gd name="connsiteX157" fmla="*/ 78867 w 172951"/>
                <a:gd name="connsiteY157" fmla="*/ 81546 h 352686"/>
                <a:gd name="connsiteX158" fmla="*/ 77260 w 172951"/>
                <a:gd name="connsiteY158" fmla="*/ 82903 h 352686"/>
                <a:gd name="connsiteX159" fmla="*/ 76867 w 172951"/>
                <a:gd name="connsiteY159" fmla="*/ 84118 h 352686"/>
                <a:gd name="connsiteX160" fmla="*/ 75724 w 172951"/>
                <a:gd name="connsiteY160" fmla="*/ 87332 h 352686"/>
                <a:gd name="connsiteX161" fmla="*/ 75224 w 172951"/>
                <a:gd name="connsiteY161" fmla="*/ 87689 h 352686"/>
                <a:gd name="connsiteX162" fmla="*/ 74045 w 172951"/>
                <a:gd name="connsiteY162" fmla="*/ 88833 h 352686"/>
                <a:gd name="connsiteX163" fmla="*/ 67937 w 172951"/>
                <a:gd name="connsiteY163" fmla="*/ 93619 h 352686"/>
                <a:gd name="connsiteX164" fmla="*/ 65722 w 172951"/>
                <a:gd name="connsiteY164" fmla="*/ 98691 h 352686"/>
                <a:gd name="connsiteX165" fmla="*/ 64079 w 172951"/>
                <a:gd name="connsiteY165" fmla="*/ 100334 h 352686"/>
                <a:gd name="connsiteX166" fmla="*/ 60758 w 172951"/>
                <a:gd name="connsiteY166" fmla="*/ 103906 h 352686"/>
                <a:gd name="connsiteX167" fmla="*/ 58507 w 172951"/>
                <a:gd name="connsiteY167" fmla="*/ 108406 h 352686"/>
                <a:gd name="connsiteX168" fmla="*/ 56507 w 172951"/>
                <a:gd name="connsiteY168" fmla="*/ 109121 h 352686"/>
                <a:gd name="connsiteX169" fmla="*/ 53971 w 172951"/>
                <a:gd name="connsiteY169" fmla="*/ 108978 h 352686"/>
                <a:gd name="connsiteX170" fmla="*/ 52328 w 172951"/>
                <a:gd name="connsiteY170" fmla="*/ 111692 h 352686"/>
                <a:gd name="connsiteX171" fmla="*/ 50185 w 172951"/>
                <a:gd name="connsiteY171" fmla="*/ 114264 h 352686"/>
                <a:gd name="connsiteX172" fmla="*/ 51292 w 172951"/>
                <a:gd name="connsiteY172" fmla="*/ 116765 h 352686"/>
                <a:gd name="connsiteX173" fmla="*/ 44327 w 172951"/>
                <a:gd name="connsiteY173" fmla="*/ 120622 h 352686"/>
                <a:gd name="connsiteX174" fmla="*/ 43505 w 172951"/>
                <a:gd name="connsiteY174" fmla="*/ 121979 h 352686"/>
                <a:gd name="connsiteX175" fmla="*/ 42220 w 172951"/>
                <a:gd name="connsiteY175" fmla="*/ 123587 h 352686"/>
                <a:gd name="connsiteX176" fmla="*/ 40541 w 172951"/>
                <a:gd name="connsiteY176" fmla="*/ 126516 h 352686"/>
                <a:gd name="connsiteX177" fmla="*/ 37255 w 172951"/>
                <a:gd name="connsiteY177" fmla="*/ 128730 h 352686"/>
                <a:gd name="connsiteX178" fmla="*/ 37005 w 172951"/>
                <a:gd name="connsiteY178" fmla="*/ 131338 h 352686"/>
                <a:gd name="connsiteX179" fmla="*/ 35076 w 172951"/>
                <a:gd name="connsiteY179" fmla="*/ 133374 h 352686"/>
                <a:gd name="connsiteX180" fmla="*/ 29039 w 172951"/>
                <a:gd name="connsiteY180" fmla="*/ 136910 h 352686"/>
                <a:gd name="connsiteX181" fmla="*/ 27289 w 172951"/>
                <a:gd name="connsiteY181" fmla="*/ 137410 h 352686"/>
                <a:gd name="connsiteX182" fmla="*/ 26039 w 172951"/>
                <a:gd name="connsiteY182" fmla="*/ 138660 h 352686"/>
                <a:gd name="connsiteX183" fmla="*/ 24217 w 172951"/>
                <a:gd name="connsiteY183" fmla="*/ 138910 h 352686"/>
                <a:gd name="connsiteX184" fmla="*/ 23431 w 172951"/>
                <a:gd name="connsiteY184" fmla="*/ 137767 h 352686"/>
                <a:gd name="connsiteX185" fmla="*/ 23574 w 172951"/>
                <a:gd name="connsiteY185" fmla="*/ 136410 h 352686"/>
                <a:gd name="connsiteX186" fmla="*/ 23932 w 172951"/>
                <a:gd name="connsiteY186" fmla="*/ 134660 h 352686"/>
                <a:gd name="connsiteX187" fmla="*/ 26325 w 172951"/>
                <a:gd name="connsiteY187" fmla="*/ 132445 h 352686"/>
                <a:gd name="connsiteX188" fmla="*/ 26860 w 172951"/>
                <a:gd name="connsiteY188" fmla="*/ 133124 h 352686"/>
                <a:gd name="connsiteX189" fmla="*/ 27360 w 172951"/>
                <a:gd name="connsiteY189" fmla="*/ 135731 h 352686"/>
                <a:gd name="connsiteX190" fmla="*/ 29075 w 172951"/>
                <a:gd name="connsiteY190" fmla="*/ 133088 h 352686"/>
                <a:gd name="connsiteX191" fmla="*/ 28146 w 172951"/>
                <a:gd name="connsiteY191" fmla="*/ 130016 h 352686"/>
                <a:gd name="connsiteX192" fmla="*/ 28146 w 172951"/>
                <a:gd name="connsiteY192" fmla="*/ 129337 h 352686"/>
                <a:gd name="connsiteX193" fmla="*/ 31004 w 172951"/>
                <a:gd name="connsiteY193" fmla="*/ 125301 h 352686"/>
                <a:gd name="connsiteX194" fmla="*/ 32647 w 172951"/>
                <a:gd name="connsiteY194" fmla="*/ 126730 h 352686"/>
                <a:gd name="connsiteX195" fmla="*/ 33719 w 172951"/>
                <a:gd name="connsiteY195" fmla="*/ 126730 h 352686"/>
                <a:gd name="connsiteX196" fmla="*/ 32683 w 172951"/>
                <a:gd name="connsiteY196" fmla="*/ 125230 h 352686"/>
                <a:gd name="connsiteX197" fmla="*/ 31397 w 172951"/>
                <a:gd name="connsiteY197" fmla="*/ 123873 h 352686"/>
                <a:gd name="connsiteX198" fmla="*/ 32611 w 172951"/>
                <a:gd name="connsiteY198" fmla="*/ 123265 h 352686"/>
                <a:gd name="connsiteX199" fmla="*/ 33611 w 172951"/>
                <a:gd name="connsiteY199" fmla="*/ 122944 h 352686"/>
                <a:gd name="connsiteX200" fmla="*/ 33969 w 172951"/>
                <a:gd name="connsiteY200" fmla="*/ 121551 h 352686"/>
                <a:gd name="connsiteX201" fmla="*/ 34290 w 172951"/>
                <a:gd name="connsiteY201" fmla="*/ 121086 h 352686"/>
                <a:gd name="connsiteX202" fmla="*/ 35290 w 172951"/>
                <a:gd name="connsiteY202" fmla="*/ 121587 h 352686"/>
                <a:gd name="connsiteX203" fmla="*/ 36612 w 172951"/>
                <a:gd name="connsiteY203" fmla="*/ 121658 h 352686"/>
                <a:gd name="connsiteX204" fmla="*/ 36826 w 172951"/>
                <a:gd name="connsiteY204" fmla="*/ 120801 h 352686"/>
                <a:gd name="connsiteX205" fmla="*/ 37898 w 172951"/>
                <a:gd name="connsiteY205" fmla="*/ 119158 h 352686"/>
                <a:gd name="connsiteX206" fmla="*/ 39576 w 172951"/>
                <a:gd name="connsiteY206" fmla="*/ 118015 h 352686"/>
                <a:gd name="connsiteX207" fmla="*/ 42827 w 172951"/>
                <a:gd name="connsiteY207" fmla="*/ 114800 h 352686"/>
                <a:gd name="connsiteX208" fmla="*/ 42684 w 172951"/>
                <a:gd name="connsiteY208" fmla="*/ 114014 h 352686"/>
                <a:gd name="connsiteX209" fmla="*/ 43148 w 172951"/>
                <a:gd name="connsiteY209" fmla="*/ 112978 h 352686"/>
                <a:gd name="connsiteX210" fmla="*/ 44220 w 172951"/>
                <a:gd name="connsiteY210" fmla="*/ 111478 h 352686"/>
                <a:gd name="connsiteX211" fmla="*/ 45077 w 172951"/>
                <a:gd name="connsiteY211" fmla="*/ 113157 h 352686"/>
                <a:gd name="connsiteX212" fmla="*/ 44720 w 172951"/>
                <a:gd name="connsiteY212" fmla="*/ 111335 h 352686"/>
                <a:gd name="connsiteX213" fmla="*/ 45648 w 172951"/>
                <a:gd name="connsiteY213" fmla="*/ 110407 h 352686"/>
                <a:gd name="connsiteX214" fmla="*/ 47327 w 172951"/>
                <a:gd name="connsiteY214" fmla="*/ 108549 h 352686"/>
                <a:gd name="connsiteX215" fmla="*/ 49256 w 172951"/>
                <a:gd name="connsiteY215" fmla="*/ 107656 h 352686"/>
                <a:gd name="connsiteX216" fmla="*/ 51364 w 172951"/>
                <a:gd name="connsiteY216" fmla="*/ 102834 h 352686"/>
                <a:gd name="connsiteX217" fmla="*/ 52649 w 172951"/>
                <a:gd name="connsiteY217" fmla="*/ 100941 h 352686"/>
                <a:gd name="connsiteX218" fmla="*/ 53792 w 172951"/>
                <a:gd name="connsiteY218" fmla="*/ 100512 h 352686"/>
                <a:gd name="connsiteX219" fmla="*/ 54650 w 172951"/>
                <a:gd name="connsiteY219" fmla="*/ 98834 h 352686"/>
                <a:gd name="connsiteX220" fmla="*/ 55864 w 172951"/>
                <a:gd name="connsiteY220" fmla="*/ 96762 h 352686"/>
                <a:gd name="connsiteX221" fmla="*/ 59222 w 172951"/>
                <a:gd name="connsiteY221" fmla="*/ 92690 h 352686"/>
                <a:gd name="connsiteX222" fmla="*/ 59972 w 172951"/>
                <a:gd name="connsiteY222" fmla="*/ 91761 h 352686"/>
                <a:gd name="connsiteX223" fmla="*/ 61651 w 172951"/>
                <a:gd name="connsiteY223" fmla="*/ 90368 h 352686"/>
                <a:gd name="connsiteX224" fmla="*/ 62329 w 172951"/>
                <a:gd name="connsiteY224" fmla="*/ 90047 h 352686"/>
                <a:gd name="connsiteX225" fmla="*/ 64222 w 172951"/>
                <a:gd name="connsiteY225" fmla="*/ 87439 h 352686"/>
                <a:gd name="connsiteX226" fmla="*/ 64472 w 172951"/>
                <a:gd name="connsiteY226" fmla="*/ 86904 h 352686"/>
                <a:gd name="connsiteX227" fmla="*/ 67651 w 172951"/>
                <a:gd name="connsiteY227" fmla="*/ 85046 h 352686"/>
                <a:gd name="connsiteX228" fmla="*/ 68937 w 172951"/>
                <a:gd name="connsiteY228" fmla="*/ 83618 h 352686"/>
                <a:gd name="connsiteX229" fmla="*/ 72080 w 172951"/>
                <a:gd name="connsiteY229" fmla="*/ 83117 h 352686"/>
                <a:gd name="connsiteX230" fmla="*/ 71152 w 172951"/>
                <a:gd name="connsiteY230" fmla="*/ 80867 h 352686"/>
                <a:gd name="connsiteX231" fmla="*/ 71688 w 172951"/>
                <a:gd name="connsiteY231" fmla="*/ 80296 h 352686"/>
                <a:gd name="connsiteX232" fmla="*/ 72223 w 172951"/>
                <a:gd name="connsiteY232" fmla="*/ 78688 h 352686"/>
                <a:gd name="connsiteX233" fmla="*/ 74545 w 172951"/>
                <a:gd name="connsiteY233" fmla="*/ 76224 h 352686"/>
                <a:gd name="connsiteX234" fmla="*/ 77474 w 172951"/>
                <a:gd name="connsiteY234" fmla="*/ 71223 h 352686"/>
                <a:gd name="connsiteX235" fmla="*/ 79546 w 172951"/>
                <a:gd name="connsiteY235" fmla="*/ 67258 h 352686"/>
                <a:gd name="connsiteX236" fmla="*/ 79510 w 172951"/>
                <a:gd name="connsiteY236" fmla="*/ 51721 h 352686"/>
                <a:gd name="connsiteX237" fmla="*/ 79188 w 172951"/>
                <a:gd name="connsiteY237" fmla="*/ 51328 h 352686"/>
                <a:gd name="connsiteX238" fmla="*/ 78617 w 172951"/>
                <a:gd name="connsiteY238" fmla="*/ 52542 h 352686"/>
                <a:gd name="connsiteX239" fmla="*/ 75081 w 172951"/>
                <a:gd name="connsiteY239" fmla="*/ 55257 h 352686"/>
                <a:gd name="connsiteX240" fmla="*/ 74759 w 172951"/>
                <a:gd name="connsiteY240" fmla="*/ 56114 h 352686"/>
                <a:gd name="connsiteX241" fmla="*/ 73259 w 172951"/>
                <a:gd name="connsiteY241" fmla="*/ 59615 h 352686"/>
                <a:gd name="connsiteX242" fmla="*/ 71723 w 172951"/>
                <a:gd name="connsiteY242" fmla="*/ 61329 h 352686"/>
                <a:gd name="connsiteX243" fmla="*/ 68258 w 172951"/>
                <a:gd name="connsiteY243" fmla="*/ 65972 h 352686"/>
                <a:gd name="connsiteX244" fmla="*/ 67937 w 172951"/>
                <a:gd name="connsiteY244" fmla="*/ 66187 h 352686"/>
                <a:gd name="connsiteX245" fmla="*/ 64972 w 172951"/>
                <a:gd name="connsiteY245" fmla="*/ 67937 h 352686"/>
                <a:gd name="connsiteX246" fmla="*/ 63615 w 172951"/>
                <a:gd name="connsiteY246" fmla="*/ 69402 h 352686"/>
                <a:gd name="connsiteX247" fmla="*/ 61329 w 172951"/>
                <a:gd name="connsiteY247" fmla="*/ 72581 h 352686"/>
                <a:gd name="connsiteX248" fmla="*/ 61436 w 172951"/>
                <a:gd name="connsiteY248" fmla="*/ 72759 h 352686"/>
                <a:gd name="connsiteX249" fmla="*/ 59972 w 172951"/>
                <a:gd name="connsiteY249" fmla="*/ 75188 h 352686"/>
                <a:gd name="connsiteX250" fmla="*/ 56364 w 172951"/>
                <a:gd name="connsiteY250" fmla="*/ 77617 h 352686"/>
                <a:gd name="connsiteX251" fmla="*/ 55435 w 172951"/>
                <a:gd name="connsiteY251" fmla="*/ 78510 h 352686"/>
                <a:gd name="connsiteX252" fmla="*/ 55007 w 172951"/>
                <a:gd name="connsiteY252" fmla="*/ 81903 h 352686"/>
                <a:gd name="connsiteX253" fmla="*/ 52828 w 172951"/>
                <a:gd name="connsiteY253" fmla="*/ 82617 h 352686"/>
                <a:gd name="connsiteX254" fmla="*/ 52507 w 172951"/>
                <a:gd name="connsiteY254" fmla="*/ 83296 h 352686"/>
                <a:gd name="connsiteX255" fmla="*/ 50828 w 172951"/>
                <a:gd name="connsiteY255" fmla="*/ 85653 h 352686"/>
                <a:gd name="connsiteX256" fmla="*/ 49256 w 172951"/>
                <a:gd name="connsiteY256" fmla="*/ 87118 h 352686"/>
                <a:gd name="connsiteX257" fmla="*/ 44613 w 172951"/>
                <a:gd name="connsiteY257" fmla="*/ 89475 h 352686"/>
                <a:gd name="connsiteX258" fmla="*/ 43327 w 172951"/>
                <a:gd name="connsiteY258" fmla="*/ 89940 h 352686"/>
                <a:gd name="connsiteX259" fmla="*/ 42148 w 172951"/>
                <a:gd name="connsiteY259" fmla="*/ 90725 h 352686"/>
                <a:gd name="connsiteX260" fmla="*/ 40184 w 172951"/>
                <a:gd name="connsiteY260" fmla="*/ 91333 h 352686"/>
                <a:gd name="connsiteX261" fmla="*/ 39576 w 172951"/>
                <a:gd name="connsiteY261" fmla="*/ 90869 h 352686"/>
                <a:gd name="connsiteX262" fmla="*/ 40005 w 172951"/>
                <a:gd name="connsiteY262" fmla="*/ 89118 h 352686"/>
                <a:gd name="connsiteX263" fmla="*/ 40683 w 172951"/>
                <a:gd name="connsiteY263" fmla="*/ 87297 h 352686"/>
                <a:gd name="connsiteX264" fmla="*/ 41648 w 172951"/>
                <a:gd name="connsiteY264" fmla="*/ 85046 h 352686"/>
                <a:gd name="connsiteX265" fmla="*/ 42398 w 172951"/>
                <a:gd name="connsiteY265" fmla="*/ 85689 h 352686"/>
                <a:gd name="connsiteX266" fmla="*/ 43113 w 172951"/>
                <a:gd name="connsiteY266" fmla="*/ 88047 h 352686"/>
                <a:gd name="connsiteX267" fmla="*/ 43291 w 172951"/>
                <a:gd name="connsiteY267" fmla="*/ 82867 h 352686"/>
                <a:gd name="connsiteX268" fmla="*/ 43291 w 172951"/>
                <a:gd name="connsiteY268" fmla="*/ 82939 h 352686"/>
                <a:gd name="connsiteX269" fmla="*/ 44577 w 172951"/>
                <a:gd name="connsiteY269" fmla="*/ 82760 h 352686"/>
                <a:gd name="connsiteX270" fmla="*/ 45470 w 172951"/>
                <a:gd name="connsiteY270" fmla="*/ 81081 h 352686"/>
                <a:gd name="connsiteX271" fmla="*/ 45648 w 172951"/>
                <a:gd name="connsiteY271" fmla="*/ 79224 h 352686"/>
                <a:gd name="connsiteX272" fmla="*/ 46506 w 172951"/>
                <a:gd name="connsiteY272" fmla="*/ 79831 h 352686"/>
                <a:gd name="connsiteX273" fmla="*/ 46863 w 172951"/>
                <a:gd name="connsiteY273" fmla="*/ 79939 h 352686"/>
                <a:gd name="connsiteX274" fmla="*/ 46827 w 172951"/>
                <a:gd name="connsiteY274" fmla="*/ 79474 h 352686"/>
                <a:gd name="connsiteX275" fmla="*/ 47327 w 172951"/>
                <a:gd name="connsiteY275" fmla="*/ 76831 h 352686"/>
                <a:gd name="connsiteX276" fmla="*/ 47792 w 172951"/>
                <a:gd name="connsiteY276" fmla="*/ 76760 h 352686"/>
                <a:gd name="connsiteX277" fmla="*/ 48577 w 172951"/>
                <a:gd name="connsiteY277" fmla="*/ 77724 h 352686"/>
                <a:gd name="connsiteX278" fmla="*/ 49578 w 172951"/>
                <a:gd name="connsiteY278" fmla="*/ 77617 h 352686"/>
                <a:gd name="connsiteX279" fmla="*/ 49863 w 172951"/>
                <a:gd name="connsiteY279" fmla="*/ 77653 h 352686"/>
                <a:gd name="connsiteX280" fmla="*/ 49649 w 172951"/>
                <a:gd name="connsiteY280" fmla="*/ 76867 h 352686"/>
                <a:gd name="connsiteX281" fmla="*/ 49935 w 172951"/>
                <a:gd name="connsiteY281" fmla="*/ 74652 h 352686"/>
                <a:gd name="connsiteX282" fmla="*/ 51221 w 172951"/>
                <a:gd name="connsiteY282" fmla="*/ 74652 h 352686"/>
                <a:gd name="connsiteX283" fmla="*/ 53400 w 172951"/>
                <a:gd name="connsiteY283" fmla="*/ 73295 h 352686"/>
                <a:gd name="connsiteX284" fmla="*/ 55578 w 172951"/>
                <a:gd name="connsiteY284" fmla="*/ 70795 h 352686"/>
                <a:gd name="connsiteX285" fmla="*/ 55793 w 172951"/>
                <a:gd name="connsiteY285" fmla="*/ 70151 h 352686"/>
                <a:gd name="connsiteX286" fmla="*/ 56400 w 172951"/>
                <a:gd name="connsiteY286" fmla="*/ 70473 h 352686"/>
                <a:gd name="connsiteX287" fmla="*/ 56471 w 172951"/>
                <a:gd name="connsiteY287" fmla="*/ 70080 h 352686"/>
                <a:gd name="connsiteX288" fmla="*/ 56436 w 172951"/>
                <a:gd name="connsiteY288" fmla="*/ 69402 h 352686"/>
                <a:gd name="connsiteX289" fmla="*/ 57793 w 172951"/>
                <a:gd name="connsiteY289" fmla="*/ 68544 h 352686"/>
                <a:gd name="connsiteX290" fmla="*/ 58293 w 172951"/>
                <a:gd name="connsiteY290" fmla="*/ 67580 h 352686"/>
                <a:gd name="connsiteX291" fmla="*/ 58222 w 172951"/>
                <a:gd name="connsiteY291" fmla="*/ 67187 h 352686"/>
                <a:gd name="connsiteX292" fmla="*/ 59793 w 172951"/>
                <a:gd name="connsiteY292" fmla="*/ 66330 h 352686"/>
                <a:gd name="connsiteX293" fmla="*/ 59615 w 172951"/>
                <a:gd name="connsiteY293" fmla="*/ 64222 h 352686"/>
                <a:gd name="connsiteX294" fmla="*/ 61293 w 172951"/>
                <a:gd name="connsiteY294" fmla="*/ 61936 h 352686"/>
                <a:gd name="connsiteX295" fmla="*/ 63115 w 172951"/>
                <a:gd name="connsiteY295" fmla="*/ 60650 h 352686"/>
                <a:gd name="connsiteX296" fmla="*/ 63258 w 172951"/>
                <a:gd name="connsiteY296" fmla="*/ 58829 h 352686"/>
                <a:gd name="connsiteX297" fmla="*/ 63972 w 172951"/>
                <a:gd name="connsiteY297" fmla="*/ 57900 h 352686"/>
                <a:gd name="connsiteX298" fmla="*/ 64758 w 172951"/>
                <a:gd name="connsiteY298" fmla="*/ 57471 h 352686"/>
                <a:gd name="connsiteX299" fmla="*/ 65115 w 172951"/>
                <a:gd name="connsiteY299" fmla="*/ 57114 h 352686"/>
                <a:gd name="connsiteX300" fmla="*/ 65222 w 172951"/>
                <a:gd name="connsiteY300" fmla="*/ 56186 h 352686"/>
                <a:gd name="connsiteX301" fmla="*/ 66080 w 172951"/>
                <a:gd name="connsiteY301" fmla="*/ 54900 h 352686"/>
                <a:gd name="connsiteX302" fmla="*/ 67866 w 172951"/>
                <a:gd name="connsiteY302" fmla="*/ 53935 h 352686"/>
                <a:gd name="connsiteX303" fmla="*/ 70044 w 172951"/>
                <a:gd name="connsiteY303" fmla="*/ 51792 h 352686"/>
                <a:gd name="connsiteX304" fmla="*/ 74474 w 172951"/>
                <a:gd name="connsiteY304" fmla="*/ 46541 h 352686"/>
                <a:gd name="connsiteX305" fmla="*/ 74974 w 172951"/>
                <a:gd name="connsiteY305" fmla="*/ 46220 h 352686"/>
                <a:gd name="connsiteX306" fmla="*/ 74438 w 172951"/>
                <a:gd name="connsiteY306" fmla="*/ 45934 h 352686"/>
                <a:gd name="connsiteX307" fmla="*/ 74795 w 172951"/>
                <a:gd name="connsiteY307" fmla="*/ 45113 h 352686"/>
                <a:gd name="connsiteX308" fmla="*/ 76795 w 172951"/>
                <a:gd name="connsiteY308" fmla="*/ 42327 h 352686"/>
                <a:gd name="connsiteX309" fmla="*/ 77367 w 172951"/>
                <a:gd name="connsiteY309" fmla="*/ 38648 h 352686"/>
                <a:gd name="connsiteX310" fmla="*/ 77688 w 172951"/>
                <a:gd name="connsiteY310" fmla="*/ 37826 h 352686"/>
                <a:gd name="connsiteX311" fmla="*/ 79653 w 172951"/>
                <a:gd name="connsiteY311" fmla="*/ 34397 h 352686"/>
                <a:gd name="connsiteX312" fmla="*/ 79689 w 172951"/>
                <a:gd name="connsiteY312" fmla="*/ 22789 h 352686"/>
                <a:gd name="connsiteX313" fmla="*/ 79188 w 172951"/>
                <a:gd name="connsiteY313" fmla="*/ 21574 h 352686"/>
                <a:gd name="connsiteX314" fmla="*/ 78260 w 172951"/>
                <a:gd name="connsiteY314" fmla="*/ 22503 h 352686"/>
                <a:gd name="connsiteX315" fmla="*/ 75974 w 172951"/>
                <a:gd name="connsiteY315" fmla="*/ 26289 h 352686"/>
                <a:gd name="connsiteX316" fmla="*/ 75581 w 172951"/>
                <a:gd name="connsiteY316" fmla="*/ 26467 h 352686"/>
                <a:gd name="connsiteX317" fmla="*/ 75545 w 172951"/>
                <a:gd name="connsiteY317" fmla="*/ 28646 h 352686"/>
                <a:gd name="connsiteX318" fmla="*/ 73295 w 172951"/>
                <a:gd name="connsiteY318" fmla="*/ 27682 h 352686"/>
                <a:gd name="connsiteX319" fmla="*/ 72295 w 172951"/>
                <a:gd name="connsiteY319" fmla="*/ 28146 h 352686"/>
                <a:gd name="connsiteX320" fmla="*/ 72330 w 172951"/>
                <a:gd name="connsiteY320" fmla="*/ 33397 h 352686"/>
                <a:gd name="connsiteX321" fmla="*/ 66937 w 172951"/>
                <a:gd name="connsiteY321" fmla="*/ 34183 h 352686"/>
                <a:gd name="connsiteX322" fmla="*/ 65830 w 172951"/>
                <a:gd name="connsiteY322" fmla="*/ 36040 h 352686"/>
                <a:gd name="connsiteX323" fmla="*/ 64722 w 172951"/>
                <a:gd name="connsiteY323" fmla="*/ 38255 h 352686"/>
                <a:gd name="connsiteX324" fmla="*/ 63401 w 172951"/>
                <a:gd name="connsiteY324" fmla="*/ 41469 h 352686"/>
                <a:gd name="connsiteX325" fmla="*/ 62865 w 172951"/>
                <a:gd name="connsiteY325" fmla="*/ 42255 h 352686"/>
                <a:gd name="connsiteX326" fmla="*/ 57757 w 172951"/>
                <a:gd name="connsiteY326" fmla="*/ 45113 h 352686"/>
                <a:gd name="connsiteX327" fmla="*/ 56864 w 172951"/>
                <a:gd name="connsiteY327" fmla="*/ 45756 h 352686"/>
                <a:gd name="connsiteX328" fmla="*/ 55293 w 172951"/>
                <a:gd name="connsiteY328" fmla="*/ 43898 h 352686"/>
                <a:gd name="connsiteX329" fmla="*/ 54721 w 172951"/>
                <a:gd name="connsiteY329" fmla="*/ 41184 h 352686"/>
                <a:gd name="connsiteX330" fmla="*/ 55543 w 172951"/>
                <a:gd name="connsiteY330" fmla="*/ 39934 h 352686"/>
                <a:gd name="connsiteX331" fmla="*/ 56400 w 172951"/>
                <a:gd name="connsiteY331" fmla="*/ 39791 h 352686"/>
                <a:gd name="connsiteX332" fmla="*/ 57150 w 172951"/>
                <a:gd name="connsiteY332" fmla="*/ 40934 h 352686"/>
                <a:gd name="connsiteX333" fmla="*/ 56936 w 172951"/>
                <a:gd name="connsiteY333" fmla="*/ 39505 h 352686"/>
                <a:gd name="connsiteX334" fmla="*/ 56971 w 172951"/>
                <a:gd name="connsiteY334" fmla="*/ 38612 h 352686"/>
                <a:gd name="connsiteX335" fmla="*/ 58579 w 172951"/>
                <a:gd name="connsiteY335" fmla="*/ 37719 h 352686"/>
                <a:gd name="connsiteX336" fmla="*/ 58579 w 172951"/>
                <a:gd name="connsiteY336" fmla="*/ 32861 h 352686"/>
                <a:gd name="connsiteX337" fmla="*/ 60150 w 172951"/>
                <a:gd name="connsiteY337" fmla="*/ 33040 h 352686"/>
                <a:gd name="connsiteX338" fmla="*/ 60722 w 172951"/>
                <a:gd name="connsiteY338" fmla="*/ 33468 h 352686"/>
                <a:gd name="connsiteX339" fmla="*/ 60793 w 172951"/>
                <a:gd name="connsiteY339" fmla="*/ 33611 h 352686"/>
                <a:gd name="connsiteX340" fmla="*/ 60650 w 172951"/>
                <a:gd name="connsiteY340" fmla="*/ 33254 h 352686"/>
                <a:gd name="connsiteX341" fmla="*/ 60615 w 172951"/>
                <a:gd name="connsiteY341" fmla="*/ 33040 h 352686"/>
                <a:gd name="connsiteX342" fmla="*/ 60650 w 172951"/>
                <a:gd name="connsiteY342" fmla="*/ 32790 h 352686"/>
                <a:gd name="connsiteX343" fmla="*/ 60722 w 172951"/>
                <a:gd name="connsiteY343" fmla="*/ 32540 h 352686"/>
                <a:gd name="connsiteX344" fmla="*/ 61293 w 172951"/>
                <a:gd name="connsiteY344" fmla="*/ 31432 h 352686"/>
                <a:gd name="connsiteX345" fmla="*/ 64758 w 172951"/>
                <a:gd name="connsiteY345" fmla="*/ 28968 h 352686"/>
                <a:gd name="connsiteX346" fmla="*/ 65222 w 172951"/>
                <a:gd name="connsiteY346" fmla="*/ 27110 h 352686"/>
                <a:gd name="connsiteX347" fmla="*/ 66115 w 172951"/>
                <a:gd name="connsiteY347" fmla="*/ 26789 h 352686"/>
                <a:gd name="connsiteX348" fmla="*/ 67115 w 172951"/>
                <a:gd name="connsiteY348" fmla="*/ 26253 h 352686"/>
                <a:gd name="connsiteX349" fmla="*/ 66937 w 172951"/>
                <a:gd name="connsiteY349" fmla="*/ 25503 h 352686"/>
                <a:gd name="connsiteX350" fmla="*/ 67580 w 172951"/>
                <a:gd name="connsiteY350" fmla="*/ 24074 h 352686"/>
                <a:gd name="connsiteX351" fmla="*/ 68330 w 172951"/>
                <a:gd name="connsiteY351" fmla="*/ 21753 h 352686"/>
                <a:gd name="connsiteX352" fmla="*/ 70080 w 172951"/>
                <a:gd name="connsiteY352" fmla="*/ 20145 h 352686"/>
                <a:gd name="connsiteX353" fmla="*/ 70116 w 172951"/>
                <a:gd name="connsiteY353" fmla="*/ 18359 h 352686"/>
                <a:gd name="connsiteX354" fmla="*/ 70973 w 172951"/>
                <a:gd name="connsiteY354" fmla="*/ 17966 h 352686"/>
                <a:gd name="connsiteX355" fmla="*/ 74509 w 172951"/>
                <a:gd name="connsiteY355" fmla="*/ 14573 h 352686"/>
                <a:gd name="connsiteX356" fmla="*/ 74438 w 172951"/>
                <a:gd name="connsiteY356" fmla="*/ 13609 h 352686"/>
                <a:gd name="connsiteX357" fmla="*/ 75402 w 172951"/>
                <a:gd name="connsiteY357" fmla="*/ 12252 h 352686"/>
                <a:gd name="connsiteX358" fmla="*/ 78724 w 172951"/>
                <a:gd name="connsiteY358" fmla="*/ 9465 h 352686"/>
                <a:gd name="connsiteX359" fmla="*/ 78367 w 172951"/>
                <a:gd name="connsiteY359" fmla="*/ 5286 h 352686"/>
                <a:gd name="connsiteX360" fmla="*/ 78188 w 172951"/>
                <a:gd name="connsiteY360" fmla="*/ 4465 h 352686"/>
                <a:gd name="connsiteX361" fmla="*/ 79653 w 172951"/>
                <a:gd name="connsiteY361" fmla="*/ 2000 h 352686"/>
                <a:gd name="connsiteX362" fmla="*/ 82224 w 172951"/>
                <a:gd name="connsiteY362" fmla="*/ 36 h 352686"/>
                <a:gd name="connsiteX363" fmla="*/ 86368 w 172951"/>
                <a:gd name="connsiteY363" fmla="*/ 0 h 352686"/>
                <a:gd name="connsiteX364" fmla="*/ 89404 w 172951"/>
                <a:gd name="connsiteY364" fmla="*/ 1322 h 352686"/>
                <a:gd name="connsiteX365" fmla="*/ 91440 w 172951"/>
                <a:gd name="connsiteY365" fmla="*/ 3929 h 352686"/>
                <a:gd name="connsiteX366" fmla="*/ 91797 w 172951"/>
                <a:gd name="connsiteY366" fmla="*/ 6786 h 352686"/>
                <a:gd name="connsiteX367" fmla="*/ 92154 w 172951"/>
                <a:gd name="connsiteY367" fmla="*/ 11466 h 352686"/>
                <a:gd name="connsiteX368" fmla="*/ 94583 w 172951"/>
                <a:gd name="connsiteY368" fmla="*/ 14395 h 352686"/>
                <a:gd name="connsiteX369" fmla="*/ 95119 w 172951"/>
                <a:gd name="connsiteY369" fmla="*/ 15788 h 352686"/>
                <a:gd name="connsiteX370" fmla="*/ 95155 w 172951"/>
                <a:gd name="connsiteY370" fmla="*/ 19288 h 352686"/>
                <a:gd name="connsiteX371" fmla="*/ 95155 w 172951"/>
                <a:gd name="connsiteY371" fmla="*/ 20074 h 352686"/>
                <a:gd name="connsiteX372" fmla="*/ 97262 w 172951"/>
                <a:gd name="connsiteY372" fmla="*/ 19788 h 352686"/>
                <a:gd name="connsiteX373" fmla="*/ 102870 w 172951"/>
                <a:gd name="connsiteY373" fmla="*/ 27825 h 352686"/>
                <a:gd name="connsiteX374" fmla="*/ 101227 w 172951"/>
                <a:gd name="connsiteY374" fmla="*/ 30682 h 352686"/>
                <a:gd name="connsiteX375" fmla="*/ 103084 w 172951"/>
                <a:gd name="connsiteY375" fmla="*/ 32361 h 352686"/>
                <a:gd name="connsiteX376" fmla="*/ 105549 w 172951"/>
                <a:gd name="connsiteY376" fmla="*/ 32933 h 352686"/>
                <a:gd name="connsiteX377" fmla="*/ 106228 w 172951"/>
                <a:gd name="connsiteY377" fmla="*/ 34111 h 352686"/>
                <a:gd name="connsiteX378" fmla="*/ 109799 w 172951"/>
                <a:gd name="connsiteY378" fmla="*/ 38469 h 352686"/>
                <a:gd name="connsiteX379" fmla="*/ 112657 w 172951"/>
                <a:gd name="connsiteY379" fmla="*/ 40148 h 352686"/>
                <a:gd name="connsiteX380" fmla="*/ 114264 w 172951"/>
                <a:gd name="connsiteY380" fmla="*/ 40969 h 352686"/>
                <a:gd name="connsiteX381" fmla="*/ 115943 w 172951"/>
                <a:gd name="connsiteY381" fmla="*/ 42220 h 352686"/>
                <a:gd name="connsiteX382" fmla="*/ 117943 w 172951"/>
                <a:gd name="connsiteY382" fmla="*/ 44827 h 352686"/>
                <a:gd name="connsiteX383" fmla="*/ 119836 w 172951"/>
                <a:gd name="connsiteY383" fmla="*/ 46791 h 352686"/>
                <a:gd name="connsiteX384" fmla="*/ 119050 w 172951"/>
                <a:gd name="connsiteY384" fmla="*/ 48827 h 352686"/>
                <a:gd name="connsiteX385" fmla="*/ 117550 w 172951"/>
                <a:gd name="connsiteY385" fmla="*/ 48935 h 352686"/>
                <a:gd name="connsiteX386" fmla="*/ 114443 w 172951"/>
                <a:gd name="connsiteY386" fmla="*/ 48292 h 352686"/>
                <a:gd name="connsiteX387" fmla="*/ 116586 w 172951"/>
                <a:gd name="connsiteY387" fmla="*/ 47042 h 352686"/>
                <a:gd name="connsiteX388" fmla="*/ 113228 w 172951"/>
                <a:gd name="connsiteY388" fmla="*/ 47292 h 352686"/>
                <a:gd name="connsiteX389" fmla="*/ 112336 w 172951"/>
                <a:gd name="connsiteY389" fmla="*/ 47220 h 352686"/>
                <a:gd name="connsiteX390" fmla="*/ 111085 w 172951"/>
                <a:gd name="connsiteY390" fmla="*/ 46399 h 352686"/>
                <a:gd name="connsiteX391" fmla="*/ 109156 w 172951"/>
                <a:gd name="connsiteY391" fmla="*/ 47256 h 352686"/>
                <a:gd name="connsiteX392" fmla="*/ 107835 w 172951"/>
                <a:gd name="connsiteY392" fmla="*/ 46827 h 352686"/>
                <a:gd name="connsiteX393" fmla="*/ 106513 w 172951"/>
                <a:gd name="connsiteY393" fmla="*/ 45863 h 352686"/>
                <a:gd name="connsiteX394" fmla="*/ 106335 w 172951"/>
                <a:gd name="connsiteY394" fmla="*/ 45041 h 352686"/>
                <a:gd name="connsiteX395" fmla="*/ 106728 w 172951"/>
                <a:gd name="connsiteY395" fmla="*/ 43934 h 352686"/>
                <a:gd name="connsiteX396" fmla="*/ 105227 w 172951"/>
                <a:gd name="connsiteY396" fmla="*/ 43755 h 352686"/>
                <a:gd name="connsiteX397" fmla="*/ 104156 w 172951"/>
                <a:gd name="connsiteY397" fmla="*/ 42005 h 352686"/>
                <a:gd name="connsiteX398" fmla="*/ 103299 w 172951"/>
                <a:gd name="connsiteY398" fmla="*/ 40755 h 352686"/>
                <a:gd name="connsiteX399" fmla="*/ 101691 w 172951"/>
                <a:gd name="connsiteY399" fmla="*/ 39183 h 352686"/>
                <a:gd name="connsiteX400" fmla="*/ 100298 w 172951"/>
                <a:gd name="connsiteY400" fmla="*/ 38112 h 352686"/>
                <a:gd name="connsiteX401" fmla="*/ 99548 w 172951"/>
                <a:gd name="connsiteY401" fmla="*/ 37898 h 352686"/>
                <a:gd name="connsiteX402" fmla="*/ 95083 w 172951"/>
                <a:gd name="connsiteY402" fmla="*/ 34504 h 352686"/>
                <a:gd name="connsiteX403" fmla="*/ 94405 w 172951"/>
                <a:gd name="connsiteY403" fmla="*/ 33218 h 352686"/>
                <a:gd name="connsiteX404" fmla="*/ 91047 w 172951"/>
                <a:gd name="connsiteY404" fmla="*/ 29718 h 352686"/>
                <a:gd name="connsiteX405" fmla="*/ 91226 w 172951"/>
                <a:gd name="connsiteY405" fmla="*/ 29004 h 352686"/>
                <a:gd name="connsiteX406" fmla="*/ 91440 w 172951"/>
                <a:gd name="connsiteY406" fmla="*/ 28682 h 352686"/>
                <a:gd name="connsiteX407" fmla="*/ 90833 w 172951"/>
                <a:gd name="connsiteY407" fmla="*/ 28682 h 352686"/>
                <a:gd name="connsiteX408" fmla="*/ 90118 w 172951"/>
                <a:gd name="connsiteY408" fmla="*/ 28361 h 352686"/>
                <a:gd name="connsiteX409" fmla="*/ 89761 w 172951"/>
                <a:gd name="connsiteY409" fmla="*/ 27861 h 352686"/>
                <a:gd name="connsiteX410" fmla="*/ 89404 w 172951"/>
                <a:gd name="connsiteY410" fmla="*/ 32254 h 352686"/>
                <a:gd name="connsiteX411" fmla="*/ 89297 w 172951"/>
                <a:gd name="connsiteY411" fmla="*/ 33004 h 352686"/>
                <a:gd name="connsiteX412" fmla="*/ 93154 w 172951"/>
                <a:gd name="connsiteY412" fmla="*/ 40362 h 352686"/>
                <a:gd name="connsiteX413" fmla="*/ 94619 w 172951"/>
                <a:gd name="connsiteY413" fmla="*/ 44220 h 352686"/>
                <a:gd name="connsiteX414" fmla="*/ 96441 w 172951"/>
                <a:gd name="connsiteY414" fmla="*/ 48327 h 352686"/>
                <a:gd name="connsiteX415" fmla="*/ 100298 w 172951"/>
                <a:gd name="connsiteY415" fmla="*/ 55150 h 352686"/>
                <a:gd name="connsiteX416" fmla="*/ 100834 w 172951"/>
                <a:gd name="connsiteY416" fmla="*/ 55685 h 352686"/>
                <a:gd name="connsiteX417" fmla="*/ 103799 w 172951"/>
                <a:gd name="connsiteY417" fmla="*/ 58829 h 352686"/>
                <a:gd name="connsiteX418" fmla="*/ 103834 w 172951"/>
                <a:gd name="connsiteY418" fmla="*/ 59257 h 352686"/>
                <a:gd name="connsiteX419" fmla="*/ 106835 w 172951"/>
                <a:gd name="connsiteY419" fmla="*/ 62936 h 352686"/>
                <a:gd name="connsiteX420" fmla="*/ 111014 w 172951"/>
                <a:gd name="connsiteY420" fmla="*/ 65437 h 352686"/>
                <a:gd name="connsiteX421" fmla="*/ 109978 w 172951"/>
                <a:gd name="connsiteY421" fmla="*/ 67473 h 352686"/>
                <a:gd name="connsiteX422" fmla="*/ 110514 w 172951"/>
                <a:gd name="connsiteY422" fmla="*/ 68901 h 352686"/>
                <a:gd name="connsiteX423" fmla="*/ 114086 w 172951"/>
                <a:gd name="connsiteY423" fmla="*/ 71830 h 352686"/>
                <a:gd name="connsiteX424" fmla="*/ 115872 w 172951"/>
                <a:gd name="connsiteY424" fmla="*/ 71044 h 352686"/>
                <a:gd name="connsiteX425" fmla="*/ 117800 w 172951"/>
                <a:gd name="connsiteY425" fmla="*/ 75688 h 352686"/>
                <a:gd name="connsiteX426" fmla="*/ 121265 w 172951"/>
                <a:gd name="connsiteY426" fmla="*/ 78224 h 352686"/>
                <a:gd name="connsiteX427" fmla="*/ 124944 w 172951"/>
                <a:gd name="connsiteY427" fmla="*/ 81117 h 352686"/>
                <a:gd name="connsiteX428" fmla="*/ 125551 w 172951"/>
                <a:gd name="connsiteY428" fmla="*/ 81439 h 352686"/>
                <a:gd name="connsiteX429" fmla="*/ 129695 w 172951"/>
                <a:gd name="connsiteY429" fmla="*/ 83689 h 352686"/>
                <a:gd name="connsiteX430" fmla="*/ 130552 w 172951"/>
                <a:gd name="connsiteY430" fmla="*/ 84582 h 352686"/>
                <a:gd name="connsiteX431" fmla="*/ 133660 w 172951"/>
                <a:gd name="connsiteY431" fmla="*/ 85868 h 352686"/>
                <a:gd name="connsiteX432" fmla="*/ 133802 w 172951"/>
                <a:gd name="connsiteY432" fmla="*/ 86404 h 352686"/>
                <a:gd name="connsiteX433" fmla="*/ 134195 w 172951"/>
                <a:gd name="connsiteY433" fmla="*/ 85939 h 352686"/>
                <a:gd name="connsiteX434" fmla="*/ 135803 w 172951"/>
                <a:gd name="connsiteY434" fmla="*/ 87225 h 352686"/>
                <a:gd name="connsiteX435" fmla="*/ 134267 w 172951"/>
                <a:gd name="connsiteY435" fmla="*/ 89690 h 352686"/>
                <a:gd name="connsiteX436" fmla="*/ 133195 w 172951"/>
                <a:gd name="connsiteY436" fmla="*/ 89761 h 352686"/>
                <a:gd name="connsiteX437" fmla="*/ 133052 w 172951"/>
                <a:gd name="connsiteY437" fmla="*/ 88761 h 352686"/>
                <a:gd name="connsiteX438" fmla="*/ 132302 w 172951"/>
                <a:gd name="connsiteY438" fmla="*/ 89225 h 352686"/>
                <a:gd name="connsiteX439" fmla="*/ 129337 w 172951"/>
                <a:gd name="connsiteY439" fmla="*/ 89118 h 352686"/>
                <a:gd name="connsiteX440" fmla="*/ 131766 w 172951"/>
                <a:gd name="connsiteY440" fmla="*/ 86404 h 352686"/>
                <a:gd name="connsiteX441" fmla="*/ 127159 w 172951"/>
                <a:gd name="connsiteY441" fmla="*/ 89011 h 352686"/>
                <a:gd name="connsiteX442" fmla="*/ 126623 w 172951"/>
                <a:gd name="connsiteY442" fmla="*/ 88904 h 352686"/>
                <a:gd name="connsiteX443" fmla="*/ 125587 w 172951"/>
                <a:gd name="connsiteY443" fmla="*/ 86439 h 352686"/>
                <a:gd name="connsiteX444" fmla="*/ 122301 w 172951"/>
                <a:gd name="connsiteY444" fmla="*/ 87189 h 352686"/>
                <a:gd name="connsiteX445" fmla="*/ 122801 w 172951"/>
                <a:gd name="connsiteY445" fmla="*/ 86404 h 352686"/>
                <a:gd name="connsiteX446" fmla="*/ 121872 w 172951"/>
                <a:gd name="connsiteY446" fmla="*/ 87189 h 352686"/>
                <a:gd name="connsiteX447" fmla="*/ 120444 w 172951"/>
                <a:gd name="connsiteY447" fmla="*/ 86797 h 352686"/>
                <a:gd name="connsiteX448" fmla="*/ 119836 w 172951"/>
                <a:gd name="connsiteY448" fmla="*/ 85939 h 352686"/>
                <a:gd name="connsiteX449" fmla="*/ 119908 w 172951"/>
                <a:gd name="connsiteY449" fmla="*/ 85011 h 352686"/>
                <a:gd name="connsiteX450" fmla="*/ 118872 w 172951"/>
                <a:gd name="connsiteY450" fmla="*/ 84332 h 352686"/>
                <a:gd name="connsiteX451" fmla="*/ 116479 w 172951"/>
                <a:gd name="connsiteY451" fmla="*/ 83689 h 352686"/>
                <a:gd name="connsiteX452" fmla="*/ 116479 w 172951"/>
                <a:gd name="connsiteY452" fmla="*/ 83689 h 352686"/>
                <a:gd name="connsiteX453" fmla="*/ 115764 w 172951"/>
                <a:gd name="connsiteY453" fmla="*/ 81796 h 352686"/>
                <a:gd name="connsiteX454" fmla="*/ 114228 w 172951"/>
                <a:gd name="connsiteY454" fmla="*/ 80224 h 352686"/>
                <a:gd name="connsiteX455" fmla="*/ 110799 w 172951"/>
                <a:gd name="connsiteY455" fmla="*/ 77510 h 352686"/>
                <a:gd name="connsiteX456" fmla="*/ 111550 w 172951"/>
                <a:gd name="connsiteY456" fmla="*/ 77045 h 352686"/>
                <a:gd name="connsiteX457" fmla="*/ 111157 w 172951"/>
                <a:gd name="connsiteY457" fmla="*/ 77045 h 352686"/>
                <a:gd name="connsiteX458" fmla="*/ 110407 w 172951"/>
                <a:gd name="connsiteY458" fmla="*/ 77081 h 352686"/>
                <a:gd name="connsiteX459" fmla="*/ 109978 w 172951"/>
                <a:gd name="connsiteY459" fmla="*/ 77045 h 352686"/>
                <a:gd name="connsiteX460" fmla="*/ 107621 w 172951"/>
                <a:gd name="connsiteY460" fmla="*/ 74831 h 352686"/>
                <a:gd name="connsiteX461" fmla="*/ 104263 w 172951"/>
                <a:gd name="connsiteY461" fmla="*/ 72652 h 352686"/>
                <a:gd name="connsiteX462" fmla="*/ 103156 w 172951"/>
                <a:gd name="connsiteY462" fmla="*/ 71438 h 352686"/>
                <a:gd name="connsiteX463" fmla="*/ 102941 w 172951"/>
                <a:gd name="connsiteY463" fmla="*/ 69616 h 352686"/>
                <a:gd name="connsiteX464" fmla="*/ 99905 w 172951"/>
                <a:gd name="connsiteY464" fmla="*/ 67973 h 352686"/>
                <a:gd name="connsiteX465" fmla="*/ 99834 w 172951"/>
                <a:gd name="connsiteY465" fmla="*/ 66294 h 352686"/>
                <a:gd name="connsiteX466" fmla="*/ 95762 w 172951"/>
                <a:gd name="connsiteY466" fmla="*/ 62972 h 352686"/>
                <a:gd name="connsiteX467" fmla="*/ 95048 w 172951"/>
                <a:gd name="connsiteY467" fmla="*/ 59722 h 352686"/>
                <a:gd name="connsiteX468" fmla="*/ 93440 w 172951"/>
                <a:gd name="connsiteY468" fmla="*/ 58043 h 352686"/>
                <a:gd name="connsiteX469" fmla="*/ 92869 w 172951"/>
                <a:gd name="connsiteY469" fmla="*/ 56543 h 352686"/>
                <a:gd name="connsiteX470" fmla="*/ 92404 w 172951"/>
                <a:gd name="connsiteY470" fmla="*/ 54328 h 352686"/>
                <a:gd name="connsiteX471" fmla="*/ 91618 w 172951"/>
                <a:gd name="connsiteY471" fmla="*/ 52935 h 352686"/>
                <a:gd name="connsiteX472" fmla="*/ 91154 w 172951"/>
                <a:gd name="connsiteY472" fmla="*/ 51256 h 352686"/>
                <a:gd name="connsiteX473" fmla="*/ 91440 w 172951"/>
                <a:gd name="connsiteY473" fmla="*/ 49042 h 352686"/>
                <a:gd name="connsiteX474" fmla="*/ 89154 w 172951"/>
                <a:gd name="connsiteY474" fmla="*/ 50578 h 352686"/>
                <a:gd name="connsiteX475" fmla="*/ 89154 w 172951"/>
                <a:gd name="connsiteY475" fmla="*/ 64508 h 352686"/>
                <a:gd name="connsiteX476" fmla="*/ 89833 w 172951"/>
                <a:gd name="connsiteY476" fmla="*/ 67401 h 352686"/>
                <a:gd name="connsiteX477" fmla="*/ 90904 w 172951"/>
                <a:gd name="connsiteY477" fmla="*/ 67794 h 352686"/>
                <a:gd name="connsiteX478" fmla="*/ 94369 w 172951"/>
                <a:gd name="connsiteY478" fmla="*/ 73973 h 352686"/>
                <a:gd name="connsiteX479" fmla="*/ 97334 w 172951"/>
                <a:gd name="connsiteY479" fmla="*/ 79867 h 352686"/>
                <a:gd name="connsiteX480" fmla="*/ 98084 w 172951"/>
                <a:gd name="connsiteY480" fmla="*/ 81189 h 352686"/>
                <a:gd name="connsiteX481" fmla="*/ 99512 w 172951"/>
                <a:gd name="connsiteY481" fmla="*/ 82439 h 352686"/>
                <a:gd name="connsiteX482" fmla="*/ 101834 w 172951"/>
                <a:gd name="connsiteY482" fmla="*/ 83868 h 352686"/>
                <a:gd name="connsiteX483" fmla="*/ 102084 w 172951"/>
                <a:gd name="connsiteY483" fmla="*/ 84403 h 352686"/>
                <a:gd name="connsiteX484" fmla="*/ 103834 w 172951"/>
                <a:gd name="connsiteY484" fmla="*/ 86368 h 352686"/>
                <a:gd name="connsiteX485" fmla="*/ 106085 w 172951"/>
                <a:gd name="connsiteY485" fmla="*/ 91940 h 352686"/>
                <a:gd name="connsiteX486" fmla="*/ 107442 w 172951"/>
                <a:gd name="connsiteY486" fmla="*/ 92297 h 352686"/>
                <a:gd name="connsiteX487" fmla="*/ 109407 w 172951"/>
                <a:gd name="connsiteY487" fmla="*/ 93190 h 352686"/>
                <a:gd name="connsiteX488" fmla="*/ 113050 w 172951"/>
                <a:gd name="connsiteY488" fmla="*/ 98227 h 352686"/>
                <a:gd name="connsiteX489" fmla="*/ 114800 w 172951"/>
                <a:gd name="connsiteY489" fmla="*/ 100870 h 352686"/>
                <a:gd name="connsiteX490" fmla="*/ 119908 w 172951"/>
                <a:gd name="connsiteY490" fmla="*/ 103691 h 352686"/>
                <a:gd name="connsiteX491" fmla="*/ 120229 w 172951"/>
                <a:gd name="connsiteY491" fmla="*/ 104227 h 352686"/>
                <a:gd name="connsiteX492" fmla="*/ 120158 w 172951"/>
                <a:gd name="connsiteY492" fmla="*/ 104442 h 352686"/>
                <a:gd name="connsiteX493" fmla="*/ 120193 w 172951"/>
                <a:gd name="connsiteY493" fmla="*/ 105156 h 352686"/>
                <a:gd name="connsiteX494" fmla="*/ 119444 w 172951"/>
                <a:gd name="connsiteY494" fmla="*/ 107156 h 352686"/>
                <a:gd name="connsiteX495" fmla="*/ 121979 w 172951"/>
                <a:gd name="connsiteY495" fmla="*/ 109942 h 352686"/>
                <a:gd name="connsiteX496" fmla="*/ 124623 w 172951"/>
                <a:gd name="connsiteY496" fmla="*/ 112050 h 352686"/>
                <a:gd name="connsiteX497" fmla="*/ 127087 w 172951"/>
                <a:gd name="connsiteY497" fmla="*/ 111442 h 352686"/>
                <a:gd name="connsiteX498" fmla="*/ 130052 w 172951"/>
                <a:gd name="connsiteY498" fmla="*/ 117836 h 352686"/>
                <a:gd name="connsiteX499" fmla="*/ 136231 w 172951"/>
                <a:gd name="connsiteY499" fmla="*/ 120622 h 352686"/>
                <a:gd name="connsiteX500" fmla="*/ 137374 w 172951"/>
                <a:gd name="connsiteY500" fmla="*/ 122801 h 352686"/>
                <a:gd name="connsiteX501" fmla="*/ 138374 w 172951"/>
                <a:gd name="connsiteY501" fmla="*/ 123444 h 352686"/>
                <a:gd name="connsiteX502" fmla="*/ 140339 w 172951"/>
                <a:gd name="connsiteY502" fmla="*/ 124801 h 352686"/>
                <a:gd name="connsiteX503" fmla="*/ 143804 w 172951"/>
                <a:gd name="connsiteY503" fmla="*/ 127980 h 352686"/>
                <a:gd name="connsiteX504" fmla="*/ 145054 w 172951"/>
                <a:gd name="connsiteY504" fmla="*/ 128873 h 352686"/>
                <a:gd name="connsiteX505" fmla="*/ 147340 w 172951"/>
                <a:gd name="connsiteY505" fmla="*/ 129695 h 352686"/>
                <a:gd name="connsiteX506" fmla="*/ 148304 w 172951"/>
                <a:gd name="connsiteY506" fmla="*/ 130588 h 352686"/>
                <a:gd name="connsiteX507" fmla="*/ 149590 w 172951"/>
                <a:gd name="connsiteY507" fmla="*/ 131088 h 352686"/>
                <a:gd name="connsiteX508" fmla="*/ 151769 w 172951"/>
                <a:gd name="connsiteY508" fmla="*/ 132374 h 352686"/>
                <a:gd name="connsiteX509" fmla="*/ 149983 w 172951"/>
                <a:gd name="connsiteY509" fmla="*/ 134588 h 352686"/>
                <a:gd name="connsiteX510" fmla="*/ 149340 w 172951"/>
                <a:gd name="connsiteY510" fmla="*/ 134945 h 352686"/>
                <a:gd name="connsiteX511" fmla="*/ 146768 w 172951"/>
                <a:gd name="connsiteY511" fmla="*/ 135946 h 352686"/>
                <a:gd name="connsiteX512" fmla="*/ 144339 w 172951"/>
                <a:gd name="connsiteY512" fmla="*/ 133838 h 352686"/>
                <a:gd name="connsiteX513" fmla="*/ 145590 w 172951"/>
                <a:gd name="connsiteY513" fmla="*/ 133695 h 352686"/>
                <a:gd name="connsiteX514" fmla="*/ 146947 w 172951"/>
                <a:gd name="connsiteY514" fmla="*/ 131624 h 352686"/>
                <a:gd name="connsiteX515" fmla="*/ 144089 w 172951"/>
                <a:gd name="connsiteY515" fmla="*/ 131552 h 352686"/>
                <a:gd name="connsiteX516" fmla="*/ 141732 w 172951"/>
                <a:gd name="connsiteY516" fmla="*/ 133267 h 352686"/>
                <a:gd name="connsiteX517" fmla="*/ 141232 w 172951"/>
                <a:gd name="connsiteY517" fmla="*/ 133267 h 352686"/>
                <a:gd name="connsiteX518" fmla="*/ 140267 w 172951"/>
                <a:gd name="connsiteY518" fmla="*/ 131338 h 352686"/>
                <a:gd name="connsiteX519" fmla="*/ 138767 w 172951"/>
                <a:gd name="connsiteY519" fmla="*/ 131088 h 352686"/>
                <a:gd name="connsiteX520" fmla="*/ 136267 w 172951"/>
                <a:gd name="connsiteY520" fmla="*/ 131516 h 352686"/>
                <a:gd name="connsiteX521" fmla="*/ 137303 w 172951"/>
                <a:gd name="connsiteY521" fmla="*/ 129802 h 352686"/>
                <a:gd name="connsiteX522" fmla="*/ 137481 w 172951"/>
                <a:gd name="connsiteY522" fmla="*/ 129123 h 352686"/>
                <a:gd name="connsiteX523" fmla="*/ 136374 w 172951"/>
                <a:gd name="connsiteY523" fmla="*/ 129302 h 352686"/>
                <a:gd name="connsiteX524" fmla="*/ 134445 w 172951"/>
                <a:gd name="connsiteY524" fmla="*/ 131659 h 352686"/>
                <a:gd name="connsiteX525" fmla="*/ 133767 w 172951"/>
                <a:gd name="connsiteY525" fmla="*/ 130266 h 352686"/>
                <a:gd name="connsiteX526" fmla="*/ 133409 w 172951"/>
                <a:gd name="connsiteY526" fmla="*/ 128552 h 352686"/>
                <a:gd name="connsiteX527" fmla="*/ 132374 w 172951"/>
                <a:gd name="connsiteY527" fmla="*/ 129695 h 352686"/>
                <a:gd name="connsiteX528" fmla="*/ 131159 w 172951"/>
                <a:gd name="connsiteY528" fmla="*/ 128016 h 352686"/>
                <a:gd name="connsiteX529" fmla="*/ 134445 w 172951"/>
                <a:gd name="connsiteY529" fmla="*/ 125659 h 352686"/>
                <a:gd name="connsiteX530" fmla="*/ 131588 w 172951"/>
                <a:gd name="connsiteY530" fmla="*/ 126730 h 352686"/>
                <a:gd name="connsiteX531" fmla="*/ 130302 w 172951"/>
                <a:gd name="connsiteY531" fmla="*/ 126087 h 352686"/>
                <a:gd name="connsiteX532" fmla="*/ 129266 w 172951"/>
                <a:gd name="connsiteY532" fmla="*/ 124944 h 352686"/>
                <a:gd name="connsiteX533" fmla="*/ 128337 w 172951"/>
                <a:gd name="connsiteY533" fmla="*/ 124015 h 352686"/>
                <a:gd name="connsiteX534" fmla="*/ 127230 w 172951"/>
                <a:gd name="connsiteY534" fmla="*/ 122301 h 352686"/>
                <a:gd name="connsiteX535" fmla="*/ 125016 w 172951"/>
                <a:gd name="connsiteY535" fmla="*/ 119908 h 352686"/>
                <a:gd name="connsiteX536" fmla="*/ 123337 w 172951"/>
                <a:gd name="connsiteY536" fmla="*/ 119015 h 352686"/>
                <a:gd name="connsiteX537" fmla="*/ 123587 w 172951"/>
                <a:gd name="connsiteY537" fmla="*/ 117765 h 352686"/>
                <a:gd name="connsiteX538" fmla="*/ 120658 w 172951"/>
                <a:gd name="connsiteY538" fmla="*/ 117086 h 352686"/>
                <a:gd name="connsiteX539" fmla="*/ 118979 w 172951"/>
                <a:gd name="connsiteY539" fmla="*/ 115014 h 352686"/>
                <a:gd name="connsiteX540" fmla="*/ 118551 w 172951"/>
                <a:gd name="connsiteY540" fmla="*/ 115014 h 352686"/>
                <a:gd name="connsiteX541" fmla="*/ 114979 w 172951"/>
                <a:gd name="connsiteY541" fmla="*/ 112121 h 352686"/>
                <a:gd name="connsiteX542" fmla="*/ 114050 w 172951"/>
                <a:gd name="connsiteY542" fmla="*/ 111800 h 352686"/>
                <a:gd name="connsiteX543" fmla="*/ 113693 w 172951"/>
                <a:gd name="connsiteY543" fmla="*/ 111764 h 352686"/>
                <a:gd name="connsiteX544" fmla="*/ 112907 w 172951"/>
                <a:gd name="connsiteY544" fmla="*/ 110335 h 352686"/>
                <a:gd name="connsiteX545" fmla="*/ 111907 w 172951"/>
                <a:gd name="connsiteY545" fmla="*/ 109156 h 352686"/>
                <a:gd name="connsiteX546" fmla="*/ 111871 w 172951"/>
                <a:gd name="connsiteY546" fmla="*/ 108692 h 352686"/>
                <a:gd name="connsiteX547" fmla="*/ 112050 w 172951"/>
                <a:gd name="connsiteY547" fmla="*/ 108371 h 352686"/>
                <a:gd name="connsiteX548" fmla="*/ 111871 w 172951"/>
                <a:gd name="connsiteY548" fmla="*/ 108299 h 352686"/>
                <a:gd name="connsiteX549" fmla="*/ 107121 w 172951"/>
                <a:gd name="connsiteY549" fmla="*/ 106013 h 352686"/>
                <a:gd name="connsiteX550" fmla="*/ 106228 w 172951"/>
                <a:gd name="connsiteY550" fmla="*/ 104263 h 352686"/>
                <a:gd name="connsiteX551" fmla="*/ 103656 w 172951"/>
                <a:gd name="connsiteY551" fmla="*/ 101227 h 352686"/>
                <a:gd name="connsiteX552" fmla="*/ 103120 w 172951"/>
                <a:gd name="connsiteY552" fmla="*/ 100977 h 352686"/>
                <a:gd name="connsiteX553" fmla="*/ 101655 w 172951"/>
                <a:gd name="connsiteY553" fmla="*/ 97048 h 352686"/>
                <a:gd name="connsiteX554" fmla="*/ 99262 w 172951"/>
                <a:gd name="connsiteY554" fmla="*/ 95226 h 352686"/>
                <a:gd name="connsiteX555" fmla="*/ 98762 w 172951"/>
                <a:gd name="connsiteY555" fmla="*/ 94905 h 352686"/>
                <a:gd name="connsiteX556" fmla="*/ 96083 w 172951"/>
                <a:gd name="connsiteY556" fmla="*/ 88297 h 352686"/>
                <a:gd name="connsiteX557" fmla="*/ 96262 w 172951"/>
                <a:gd name="connsiteY557" fmla="*/ 87654 h 352686"/>
                <a:gd name="connsiteX558" fmla="*/ 96298 w 172951"/>
                <a:gd name="connsiteY558" fmla="*/ 87261 h 352686"/>
                <a:gd name="connsiteX559" fmla="*/ 95619 w 172951"/>
                <a:gd name="connsiteY559" fmla="*/ 87618 h 352686"/>
                <a:gd name="connsiteX560" fmla="*/ 95262 w 172951"/>
                <a:gd name="connsiteY560" fmla="*/ 84796 h 352686"/>
                <a:gd name="connsiteX561" fmla="*/ 92619 w 172951"/>
                <a:gd name="connsiteY561" fmla="*/ 83117 h 352686"/>
                <a:gd name="connsiteX562" fmla="*/ 89690 w 172951"/>
                <a:gd name="connsiteY562" fmla="*/ 80617 h 352686"/>
                <a:gd name="connsiteX563" fmla="*/ 89261 w 172951"/>
                <a:gd name="connsiteY563" fmla="*/ 82082 h 352686"/>
                <a:gd name="connsiteX564" fmla="*/ 89190 w 172951"/>
                <a:gd name="connsiteY564" fmla="*/ 100013 h 352686"/>
                <a:gd name="connsiteX565" fmla="*/ 91476 w 172951"/>
                <a:gd name="connsiteY565" fmla="*/ 103549 h 352686"/>
                <a:gd name="connsiteX566" fmla="*/ 91940 w 172951"/>
                <a:gd name="connsiteY566" fmla="*/ 104263 h 352686"/>
                <a:gd name="connsiteX567" fmla="*/ 96083 w 172951"/>
                <a:gd name="connsiteY567" fmla="*/ 111121 h 352686"/>
                <a:gd name="connsiteX568" fmla="*/ 99262 w 172951"/>
                <a:gd name="connsiteY568" fmla="*/ 116050 h 352686"/>
                <a:gd name="connsiteX569" fmla="*/ 103299 w 172951"/>
                <a:gd name="connsiteY569" fmla="*/ 120694 h 352686"/>
                <a:gd name="connsiteX570" fmla="*/ 110442 w 172951"/>
                <a:gd name="connsiteY570" fmla="*/ 128873 h 352686"/>
                <a:gd name="connsiteX571" fmla="*/ 111800 w 172951"/>
                <a:gd name="connsiteY571" fmla="*/ 128909 h 352686"/>
                <a:gd name="connsiteX572" fmla="*/ 113836 w 172951"/>
                <a:gd name="connsiteY572" fmla="*/ 129409 h 352686"/>
                <a:gd name="connsiteX573" fmla="*/ 118729 w 172951"/>
                <a:gd name="connsiteY573" fmla="*/ 134695 h 352686"/>
                <a:gd name="connsiteX574" fmla="*/ 120622 w 172951"/>
                <a:gd name="connsiteY574" fmla="*/ 137160 h 352686"/>
                <a:gd name="connsiteX575" fmla="*/ 127087 w 172951"/>
                <a:gd name="connsiteY575" fmla="*/ 140303 h 352686"/>
                <a:gd name="connsiteX576" fmla="*/ 127194 w 172951"/>
                <a:gd name="connsiteY576" fmla="*/ 141160 h 352686"/>
                <a:gd name="connsiteX577" fmla="*/ 127159 w 172951"/>
                <a:gd name="connsiteY577" fmla="*/ 144518 h 352686"/>
                <a:gd name="connsiteX578" fmla="*/ 131373 w 172951"/>
                <a:gd name="connsiteY578" fmla="*/ 146804 h 352686"/>
                <a:gd name="connsiteX579" fmla="*/ 132659 w 172951"/>
                <a:gd name="connsiteY579" fmla="*/ 147840 h 352686"/>
                <a:gd name="connsiteX580" fmla="*/ 133588 w 172951"/>
                <a:gd name="connsiteY580" fmla="*/ 148090 h 352686"/>
                <a:gd name="connsiteX581" fmla="*/ 135124 w 172951"/>
                <a:gd name="connsiteY581" fmla="*/ 146804 h 352686"/>
                <a:gd name="connsiteX582" fmla="*/ 139410 w 172951"/>
                <a:gd name="connsiteY582" fmla="*/ 153198 h 352686"/>
                <a:gd name="connsiteX583" fmla="*/ 145625 w 172951"/>
                <a:gd name="connsiteY583" fmla="*/ 156127 h 352686"/>
                <a:gd name="connsiteX584" fmla="*/ 146018 w 172951"/>
                <a:gd name="connsiteY584" fmla="*/ 156091 h 352686"/>
                <a:gd name="connsiteX585" fmla="*/ 148411 w 172951"/>
                <a:gd name="connsiteY585" fmla="*/ 157627 h 352686"/>
                <a:gd name="connsiteX586" fmla="*/ 149304 w 172951"/>
                <a:gd name="connsiteY586" fmla="*/ 158055 h 352686"/>
                <a:gd name="connsiteX587" fmla="*/ 152448 w 172951"/>
                <a:gd name="connsiteY587" fmla="*/ 159055 h 352686"/>
                <a:gd name="connsiteX588" fmla="*/ 154805 w 172951"/>
                <a:gd name="connsiteY588" fmla="*/ 159841 h 352686"/>
                <a:gd name="connsiteX589" fmla="*/ 160627 w 172951"/>
                <a:gd name="connsiteY589" fmla="*/ 163735 h 352686"/>
                <a:gd name="connsiteX590" fmla="*/ 162735 w 172951"/>
                <a:gd name="connsiteY590" fmla="*/ 164806 h 352686"/>
                <a:gd name="connsiteX591" fmla="*/ 163770 w 172951"/>
                <a:gd name="connsiteY591" fmla="*/ 164878 h 352686"/>
                <a:gd name="connsiteX592" fmla="*/ 164128 w 172951"/>
                <a:gd name="connsiteY592" fmla="*/ 165664 h 352686"/>
                <a:gd name="connsiteX593" fmla="*/ 165914 w 172951"/>
                <a:gd name="connsiteY593" fmla="*/ 166771 h 352686"/>
                <a:gd name="connsiteX594" fmla="*/ 163556 w 172951"/>
                <a:gd name="connsiteY594" fmla="*/ 169164 h 352686"/>
                <a:gd name="connsiteX595" fmla="*/ 162663 w 172951"/>
                <a:gd name="connsiteY595" fmla="*/ 168878 h 352686"/>
                <a:gd name="connsiteX596" fmla="*/ 161306 w 172951"/>
                <a:gd name="connsiteY596" fmla="*/ 169128 h 352686"/>
                <a:gd name="connsiteX597" fmla="*/ 157770 w 172951"/>
                <a:gd name="connsiteY597" fmla="*/ 168092 h 352686"/>
                <a:gd name="connsiteX598" fmla="*/ 160020 w 172951"/>
                <a:gd name="connsiteY598" fmla="*/ 165306 h 352686"/>
                <a:gd name="connsiteX599" fmla="*/ 154769 w 172951"/>
                <a:gd name="connsiteY599" fmla="*/ 167378 h 352686"/>
                <a:gd name="connsiteX600" fmla="*/ 153912 w 172951"/>
                <a:gd name="connsiteY600" fmla="*/ 166949 h 352686"/>
                <a:gd name="connsiteX601" fmla="*/ 152233 w 172951"/>
                <a:gd name="connsiteY601" fmla="*/ 164913 h 352686"/>
                <a:gd name="connsiteX602" fmla="*/ 148518 w 172951"/>
                <a:gd name="connsiteY602" fmla="*/ 166557 h 352686"/>
                <a:gd name="connsiteX603" fmla="*/ 150197 w 172951"/>
                <a:gd name="connsiteY603" fmla="*/ 163020 h 352686"/>
                <a:gd name="connsiteX604" fmla="*/ 148983 w 172951"/>
                <a:gd name="connsiteY604" fmla="*/ 163378 h 352686"/>
                <a:gd name="connsiteX605" fmla="*/ 147733 w 172951"/>
                <a:gd name="connsiteY605" fmla="*/ 165342 h 352686"/>
                <a:gd name="connsiteX606" fmla="*/ 145590 w 172951"/>
                <a:gd name="connsiteY606" fmla="*/ 164806 h 352686"/>
                <a:gd name="connsiteX607" fmla="*/ 145340 w 172951"/>
                <a:gd name="connsiteY607" fmla="*/ 164306 h 352686"/>
                <a:gd name="connsiteX608" fmla="*/ 144375 w 172951"/>
                <a:gd name="connsiteY608" fmla="*/ 164163 h 352686"/>
                <a:gd name="connsiteX609" fmla="*/ 143839 w 172951"/>
                <a:gd name="connsiteY609" fmla="*/ 165128 h 352686"/>
                <a:gd name="connsiteX610" fmla="*/ 142625 w 172951"/>
                <a:gd name="connsiteY610" fmla="*/ 165056 h 352686"/>
                <a:gd name="connsiteX611" fmla="*/ 142911 w 172951"/>
                <a:gd name="connsiteY611" fmla="*/ 161413 h 352686"/>
                <a:gd name="connsiteX612" fmla="*/ 139982 w 172951"/>
                <a:gd name="connsiteY612" fmla="*/ 160806 h 352686"/>
                <a:gd name="connsiteX613" fmla="*/ 138767 w 172951"/>
                <a:gd name="connsiteY613" fmla="*/ 158805 h 352686"/>
                <a:gd name="connsiteX614" fmla="*/ 137303 w 172951"/>
                <a:gd name="connsiteY614" fmla="*/ 158591 h 352686"/>
                <a:gd name="connsiteX615" fmla="*/ 131981 w 172951"/>
                <a:gd name="connsiteY615" fmla="*/ 155305 h 352686"/>
                <a:gd name="connsiteX616" fmla="*/ 131052 w 172951"/>
                <a:gd name="connsiteY616" fmla="*/ 154126 h 352686"/>
                <a:gd name="connsiteX617" fmla="*/ 132302 w 172951"/>
                <a:gd name="connsiteY617" fmla="*/ 153662 h 352686"/>
                <a:gd name="connsiteX618" fmla="*/ 131088 w 172951"/>
                <a:gd name="connsiteY618" fmla="*/ 153841 h 352686"/>
                <a:gd name="connsiteX619" fmla="*/ 129516 w 172951"/>
                <a:gd name="connsiteY619" fmla="*/ 153126 h 352686"/>
                <a:gd name="connsiteX620" fmla="*/ 129230 w 172951"/>
                <a:gd name="connsiteY620" fmla="*/ 152090 h 352686"/>
                <a:gd name="connsiteX621" fmla="*/ 126552 w 172951"/>
                <a:gd name="connsiteY621" fmla="*/ 151340 h 352686"/>
                <a:gd name="connsiteX622" fmla="*/ 124980 w 172951"/>
                <a:gd name="connsiteY622" fmla="*/ 149697 h 352686"/>
                <a:gd name="connsiteX623" fmla="*/ 120658 w 172951"/>
                <a:gd name="connsiteY623" fmla="*/ 148483 h 352686"/>
                <a:gd name="connsiteX624" fmla="*/ 119979 w 172951"/>
                <a:gd name="connsiteY624" fmla="*/ 146732 h 352686"/>
                <a:gd name="connsiteX625" fmla="*/ 119265 w 172951"/>
                <a:gd name="connsiteY625" fmla="*/ 146340 h 352686"/>
                <a:gd name="connsiteX626" fmla="*/ 115800 w 172951"/>
                <a:gd name="connsiteY626" fmla="*/ 143554 h 352686"/>
                <a:gd name="connsiteX627" fmla="*/ 114371 w 172951"/>
                <a:gd name="connsiteY627" fmla="*/ 142125 h 352686"/>
                <a:gd name="connsiteX628" fmla="*/ 114086 w 172951"/>
                <a:gd name="connsiteY628" fmla="*/ 141410 h 352686"/>
                <a:gd name="connsiteX629" fmla="*/ 109156 w 172951"/>
                <a:gd name="connsiteY629" fmla="*/ 138410 h 352686"/>
                <a:gd name="connsiteX630" fmla="*/ 108728 w 172951"/>
                <a:gd name="connsiteY630" fmla="*/ 138053 h 352686"/>
                <a:gd name="connsiteX631" fmla="*/ 106156 w 172951"/>
                <a:gd name="connsiteY631" fmla="*/ 133731 h 352686"/>
                <a:gd name="connsiteX632" fmla="*/ 103941 w 172951"/>
                <a:gd name="connsiteY632" fmla="*/ 132445 h 352686"/>
                <a:gd name="connsiteX633" fmla="*/ 101977 w 172951"/>
                <a:gd name="connsiteY633" fmla="*/ 130266 h 352686"/>
                <a:gd name="connsiteX634" fmla="*/ 99584 w 172951"/>
                <a:gd name="connsiteY634" fmla="*/ 126587 h 352686"/>
                <a:gd name="connsiteX635" fmla="*/ 99262 w 172951"/>
                <a:gd name="connsiteY635" fmla="*/ 124730 h 352686"/>
                <a:gd name="connsiteX636" fmla="*/ 98691 w 172951"/>
                <a:gd name="connsiteY636" fmla="*/ 124873 h 352686"/>
                <a:gd name="connsiteX637" fmla="*/ 97334 w 172951"/>
                <a:gd name="connsiteY637" fmla="*/ 122122 h 352686"/>
                <a:gd name="connsiteX638" fmla="*/ 96941 w 172951"/>
                <a:gd name="connsiteY638" fmla="*/ 121694 h 352686"/>
                <a:gd name="connsiteX639" fmla="*/ 95083 w 172951"/>
                <a:gd name="connsiteY639" fmla="*/ 120372 h 352686"/>
                <a:gd name="connsiteX640" fmla="*/ 90226 w 172951"/>
                <a:gd name="connsiteY640" fmla="*/ 116300 h 352686"/>
                <a:gd name="connsiteX641" fmla="*/ 89190 w 172951"/>
                <a:gd name="connsiteY641" fmla="*/ 117014 h 352686"/>
                <a:gd name="connsiteX642" fmla="*/ 89225 w 172951"/>
                <a:gd name="connsiteY642" fmla="*/ 134088 h 352686"/>
                <a:gd name="connsiteX643" fmla="*/ 91940 w 172951"/>
                <a:gd name="connsiteY643" fmla="*/ 136267 h 352686"/>
                <a:gd name="connsiteX644" fmla="*/ 92761 w 172951"/>
                <a:gd name="connsiteY644" fmla="*/ 136588 h 352686"/>
                <a:gd name="connsiteX645" fmla="*/ 96655 w 172951"/>
                <a:gd name="connsiteY645" fmla="*/ 142696 h 352686"/>
                <a:gd name="connsiteX646" fmla="*/ 98405 w 172951"/>
                <a:gd name="connsiteY646" fmla="*/ 143661 h 352686"/>
                <a:gd name="connsiteX647" fmla="*/ 102370 w 172951"/>
                <a:gd name="connsiteY647" fmla="*/ 150054 h 352686"/>
                <a:gd name="connsiteX648" fmla="*/ 106013 w 172951"/>
                <a:gd name="connsiteY648" fmla="*/ 154091 h 352686"/>
                <a:gd name="connsiteX649" fmla="*/ 106585 w 172951"/>
                <a:gd name="connsiteY649" fmla="*/ 154019 h 352686"/>
                <a:gd name="connsiteX650" fmla="*/ 107406 w 172951"/>
                <a:gd name="connsiteY650" fmla="*/ 155019 h 352686"/>
                <a:gd name="connsiteX651" fmla="*/ 108264 w 172951"/>
                <a:gd name="connsiteY651" fmla="*/ 155948 h 352686"/>
                <a:gd name="connsiteX652" fmla="*/ 110192 w 172951"/>
                <a:gd name="connsiteY652" fmla="*/ 157163 h 352686"/>
                <a:gd name="connsiteX653" fmla="*/ 112871 w 172951"/>
                <a:gd name="connsiteY653" fmla="*/ 162270 h 352686"/>
                <a:gd name="connsiteX654" fmla="*/ 114800 w 172951"/>
                <a:gd name="connsiteY654" fmla="*/ 162877 h 352686"/>
                <a:gd name="connsiteX655" fmla="*/ 116550 w 172951"/>
                <a:gd name="connsiteY655" fmla="*/ 163699 h 352686"/>
                <a:gd name="connsiteX656" fmla="*/ 121158 w 172951"/>
                <a:gd name="connsiteY656" fmla="*/ 169485 h 352686"/>
                <a:gd name="connsiteX657" fmla="*/ 123587 w 172951"/>
                <a:gd name="connsiteY657" fmla="*/ 172593 h 352686"/>
                <a:gd name="connsiteX658" fmla="*/ 126408 w 172951"/>
                <a:gd name="connsiteY658" fmla="*/ 175129 h 352686"/>
                <a:gd name="connsiteX659" fmla="*/ 128230 w 172951"/>
                <a:gd name="connsiteY659" fmla="*/ 175022 h 352686"/>
                <a:gd name="connsiteX660" fmla="*/ 129480 w 172951"/>
                <a:gd name="connsiteY660" fmla="*/ 177058 h 352686"/>
                <a:gd name="connsiteX661" fmla="*/ 129159 w 172951"/>
                <a:gd name="connsiteY661" fmla="*/ 177879 h 352686"/>
                <a:gd name="connsiteX662" fmla="*/ 130266 w 172951"/>
                <a:gd name="connsiteY662" fmla="*/ 179844 h 352686"/>
                <a:gd name="connsiteX663" fmla="*/ 135588 w 172951"/>
                <a:gd name="connsiteY663" fmla="*/ 184023 h 352686"/>
                <a:gd name="connsiteX664" fmla="*/ 136338 w 172951"/>
                <a:gd name="connsiteY664" fmla="*/ 183523 h 352686"/>
                <a:gd name="connsiteX665" fmla="*/ 138339 w 172951"/>
                <a:gd name="connsiteY665" fmla="*/ 183880 h 352686"/>
                <a:gd name="connsiteX666" fmla="*/ 142482 w 172951"/>
                <a:gd name="connsiteY666" fmla="*/ 189488 h 352686"/>
                <a:gd name="connsiteX667" fmla="*/ 147018 w 172951"/>
                <a:gd name="connsiteY667" fmla="*/ 191560 h 352686"/>
                <a:gd name="connsiteX668" fmla="*/ 153019 w 172951"/>
                <a:gd name="connsiteY668" fmla="*/ 195024 h 352686"/>
                <a:gd name="connsiteX669" fmla="*/ 154198 w 172951"/>
                <a:gd name="connsiteY669" fmla="*/ 195203 h 352686"/>
                <a:gd name="connsiteX670" fmla="*/ 159413 w 172951"/>
                <a:gd name="connsiteY670" fmla="*/ 197167 h 352686"/>
                <a:gd name="connsiteX671" fmla="*/ 163806 w 172951"/>
                <a:gd name="connsiteY671" fmla="*/ 199703 h 352686"/>
                <a:gd name="connsiteX672" fmla="*/ 165771 w 172951"/>
                <a:gd name="connsiteY672" fmla="*/ 200739 h 352686"/>
                <a:gd name="connsiteX673" fmla="*/ 166985 w 172951"/>
                <a:gd name="connsiteY673" fmla="*/ 201168 h 352686"/>
                <a:gd name="connsiteX674" fmla="*/ 167878 w 172951"/>
                <a:gd name="connsiteY674" fmla="*/ 201275 h 352686"/>
                <a:gd name="connsiteX675" fmla="*/ 169771 w 172951"/>
                <a:gd name="connsiteY675" fmla="*/ 202775 h 352686"/>
                <a:gd name="connsiteX676" fmla="*/ 167985 w 172951"/>
                <a:gd name="connsiteY676" fmla="*/ 203882 h 352686"/>
                <a:gd name="connsiteX677" fmla="*/ 166163 w 172951"/>
                <a:gd name="connsiteY677" fmla="*/ 204276 h 352686"/>
                <a:gd name="connsiteX678" fmla="*/ 165735 w 172951"/>
                <a:gd name="connsiteY678" fmla="*/ 204311 h 352686"/>
                <a:gd name="connsiteX679" fmla="*/ 161663 w 172951"/>
                <a:gd name="connsiteY679" fmla="*/ 204204 h 352686"/>
                <a:gd name="connsiteX680" fmla="*/ 163342 w 172951"/>
                <a:gd name="connsiteY680" fmla="*/ 203632 h 352686"/>
                <a:gd name="connsiteX681" fmla="*/ 163806 w 172951"/>
                <a:gd name="connsiteY681" fmla="*/ 201632 h 352686"/>
                <a:gd name="connsiteX682" fmla="*/ 161413 w 172951"/>
                <a:gd name="connsiteY682" fmla="*/ 202454 h 352686"/>
                <a:gd name="connsiteX683" fmla="*/ 159520 w 172951"/>
                <a:gd name="connsiteY683" fmla="*/ 202418 h 352686"/>
                <a:gd name="connsiteX684" fmla="*/ 158663 w 172951"/>
                <a:gd name="connsiteY684" fmla="*/ 202954 h 352686"/>
                <a:gd name="connsiteX685" fmla="*/ 157698 w 172951"/>
                <a:gd name="connsiteY685" fmla="*/ 202990 h 352686"/>
                <a:gd name="connsiteX686" fmla="*/ 155805 w 172951"/>
                <a:gd name="connsiteY686" fmla="*/ 200846 h 352686"/>
                <a:gd name="connsiteX687" fmla="*/ 152519 w 172951"/>
                <a:gd name="connsiteY687" fmla="*/ 202561 h 352686"/>
                <a:gd name="connsiteX688" fmla="*/ 152126 w 172951"/>
                <a:gd name="connsiteY688" fmla="*/ 201668 h 352686"/>
                <a:gd name="connsiteX689" fmla="*/ 153483 w 172951"/>
                <a:gd name="connsiteY689" fmla="*/ 199453 h 352686"/>
                <a:gd name="connsiteX690" fmla="*/ 152198 w 172951"/>
                <a:gd name="connsiteY690" fmla="*/ 199489 h 352686"/>
                <a:gd name="connsiteX691" fmla="*/ 150697 w 172951"/>
                <a:gd name="connsiteY691" fmla="*/ 202418 h 352686"/>
                <a:gd name="connsiteX692" fmla="*/ 149411 w 172951"/>
                <a:gd name="connsiteY692" fmla="*/ 201561 h 352686"/>
                <a:gd name="connsiteX693" fmla="*/ 148518 w 172951"/>
                <a:gd name="connsiteY693" fmla="*/ 200846 h 352686"/>
                <a:gd name="connsiteX694" fmla="*/ 146161 w 172951"/>
                <a:gd name="connsiteY694" fmla="*/ 201418 h 352686"/>
                <a:gd name="connsiteX695" fmla="*/ 146018 w 172951"/>
                <a:gd name="connsiteY695" fmla="*/ 199346 h 352686"/>
                <a:gd name="connsiteX696" fmla="*/ 146197 w 172951"/>
                <a:gd name="connsiteY696" fmla="*/ 196989 h 352686"/>
                <a:gd name="connsiteX697" fmla="*/ 143304 w 172951"/>
                <a:gd name="connsiteY697" fmla="*/ 195989 h 352686"/>
                <a:gd name="connsiteX698" fmla="*/ 141803 w 172951"/>
                <a:gd name="connsiteY698" fmla="*/ 194738 h 352686"/>
                <a:gd name="connsiteX699" fmla="*/ 141303 w 172951"/>
                <a:gd name="connsiteY699" fmla="*/ 194346 h 352686"/>
                <a:gd name="connsiteX700" fmla="*/ 140946 w 172951"/>
                <a:gd name="connsiteY700" fmla="*/ 194667 h 352686"/>
                <a:gd name="connsiteX701" fmla="*/ 140696 w 172951"/>
                <a:gd name="connsiteY701" fmla="*/ 194774 h 352686"/>
                <a:gd name="connsiteX702" fmla="*/ 140232 w 172951"/>
                <a:gd name="connsiteY702" fmla="*/ 194596 h 352686"/>
                <a:gd name="connsiteX703" fmla="*/ 136267 w 172951"/>
                <a:gd name="connsiteY703" fmla="*/ 190988 h 352686"/>
                <a:gd name="connsiteX704" fmla="*/ 134838 w 172951"/>
                <a:gd name="connsiteY704" fmla="*/ 190238 h 352686"/>
                <a:gd name="connsiteX705" fmla="*/ 134731 w 172951"/>
                <a:gd name="connsiteY705" fmla="*/ 189488 h 352686"/>
                <a:gd name="connsiteX706" fmla="*/ 133088 w 172951"/>
                <a:gd name="connsiteY706" fmla="*/ 189702 h 352686"/>
                <a:gd name="connsiteX707" fmla="*/ 132266 w 172951"/>
                <a:gd name="connsiteY707" fmla="*/ 189309 h 352686"/>
                <a:gd name="connsiteX708" fmla="*/ 129337 w 172951"/>
                <a:gd name="connsiteY708" fmla="*/ 186988 h 352686"/>
                <a:gd name="connsiteX709" fmla="*/ 128588 w 172951"/>
                <a:gd name="connsiteY709" fmla="*/ 184666 h 352686"/>
                <a:gd name="connsiteX710" fmla="*/ 124908 w 172951"/>
                <a:gd name="connsiteY710" fmla="*/ 184059 h 352686"/>
                <a:gd name="connsiteX711" fmla="*/ 123944 w 172951"/>
                <a:gd name="connsiteY711" fmla="*/ 183702 h 352686"/>
                <a:gd name="connsiteX712" fmla="*/ 123587 w 172951"/>
                <a:gd name="connsiteY712" fmla="*/ 183630 h 352686"/>
                <a:gd name="connsiteX713" fmla="*/ 122158 w 172951"/>
                <a:gd name="connsiteY713" fmla="*/ 181808 h 352686"/>
                <a:gd name="connsiteX714" fmla="*/ 121444 w 172951"/>
                <a:gd name="connsiteY714" fmla="*/ 181415 h 352686"/>
                <a:gd name="connsiteX715" fmla="*/ 121015 w 172951"/>
                <a:gd name="connsiteY715" fmla="*/ 180630 h 352686"/>
                <a:gd name="connsiteX716" fmla="*/ 120515 w 172951"/>
                <a:gd name="connsiteY716" fmla="*/ 179701 h 352686"/>
                <a:gd name="connsiteX717" fmla="*/ 116300 w 172951"/>
                <a:gd name="connsiteY717" fmla="*/ 177808 h 352686"/>
                <a:gd name="connsiteX718" fmla="*/ 113943 w 172951"/>
                <a:gd name="connsiteY718" fmla="*/ 174486 h 352686"/>
                <a:gd name="connsiteX719" fmla="*/ 111621 w 172951"/>
                <a:gd name="connsiteY719" fmla="*/ 172486 h 352686"/>
                <a:gd name="connsiteX720" fmla="*/ 110942 w 172951"/>
                <a:gd name="connsiteY720" fmla="*/ 172129 h 352686"/>
                <a:gd name="connsiteX721" fmla="*/ 108799 w 172951"/>
                <a:gd name="connsiteY721" fmla="*/ 167914 h 352686"/>
                <a:gd name="connsiteX722" fmla="*/ 106120 w 172951"/>
                <a:gd name="connsiteY722" fmla="*/ 165806 h 352686"/>
                <a:gd name="connsiteX723" fmla="*/ 105977 w 172951"/>
                <a:gd name="connsiteY723" fmla="*/ 163092 h 352686"/>
                <a:gd name="connsiteX724" fmla="*/ 103834 w 172951"/>
                <a:gd name="connsiteY724" fmla="*/ 161234 h 352686"/>
                <a:gd name="connsiteX725" fmla="*/ 102620 w 172951"/>
                <a:gd name="connsiteY725" fmla="*/ 159913 h 352686"/>
                <a:gd name="connsiteX726" fmla="*/ 102191 w 172951"/>
                <a:gd name="connsiteY726" fmla="*/ 157805 h 352686"/>
                <a:gd name="connsiteX727" fmla="*/ 102191 w 172951"/>
                <a:gd name="connsiteY727" fmla="*/ 156270 h 352686"/>
                <a:gd name="connsiteX728" fmla="*/ 101405 w 172951"/>
                <a:gd name="connsiteY728" fmla="*/ 157698 h 352686"/>
                <a:gd name="connsiteX729" fmla="*/ 101013 w 172951"/>
                <a:gd name="connsiteY729" fmla="*/ 157984 h 352686"/>
                <a:gd name="connsiteX730" fmla="*/ 100655 w 172951"/>
                <a:gd name="connsiteY730" fmla="*/ 154983 h 352686"/>
                <a:gd name="connsiteX731" fmla="*/ 99941 w 172951"/>
                <a:gd name="connsiteY731" fmla="*/ 154662 h 352686"/>
                <a:gd name="connsiteX732" fmla="*/ 97798 w 172951"/>
                <a:gd name="connsiteY732" fmla="*/ 153376 h 352686"/>
                <a:gd name="connsiteX733" fmla="*/ 92869 w 172951"/>
                <a:gd name="connsiteY733" fmla="*/ 149447 h 352686"/>
                <a:gd name="connsiteX734" fmla="*/ 91690 w 172951"/>
                <a:gd name="connsiteY734" fmla="*/ 147554 h 352686"/>
                <a:gd name="connsiteX735" fmla="*/ 90869 w 172951"/>
                <a:gd name="connsiteY735" fmla="*/ 145447 h 352686"/>
                <a:gd name="connsiteX736" fmla="*/ 89190 w 172951"/>
                <a:gd name="connsiteY736" fmla="*/ 146197 h 352686"/>
                <a:gd name="connsiteX737" fmla="*/ 89261 w 172951"/>
                <a:gd name="connsiteY737" fmla="*/ 164378 h 352686"/>
                <a:gd name="connsiteX738" fmla="*/ 90833 w 172951"/>
                <a:gd name="connsiteY738" fmla="*/ 167664 h 352686"/>
                <a:gd name="connsiteX739" fmla="*/ 94976 w 172951"/>
                <a:gd name="connsiteY739" fmla="*/ 172772 h 352686"/>
                <a:gd name="connsiteX740" fmla="*/ 98369 w 172951"/>
                <a:gd name="connsiteY740" fmla="*/ 179379 h 352686"/>
                <a:gd name="connsiteX741" fmla="*/ 99191 w 172951"/>
                <a:gd name="connsiteY741" fmla="*/ 180272 h 352686"/>
                <a:gd name="connsiteX742" fmla="*/ 101798 w 172951"/>
                <a:gd name="connsiteY742" fmla="*/ 182809 h 352686"/>
                <a:gd name="connsiteX743" fmla="*/ 103656 w 172951"/>
                <a:gd name="connsiteY743" fmla="*/ 183702 h 352686"/>
                <a:gd name="connsiteX744" fmla="*/ 104156 w 172951"/>
                <a:gd name="connsiteY744" fmla="*/ 184023 h 352686"/>
                <a:gd name="connsiteX745" fmla="*/ 105013 w 172951"/>
                <a:gd name="connsiteY745" fmla="*/ 186202 h 352686"/>
                <a:gd name="connsiteX746" fmla="*/ 109228 w 172951"/>
                <a:gd name="connsiteY746" fmla="*/ 191488 h 352686"/>
                <a:gd name="connsiteX747" fmla="*/ 109728 w 172951"/>
                <a:gd name="connsiteY747" fmla="*/ 192167 h 352686"/>
                <a:gd name="connsiteX748" fmla="*/ 112728 w 172951"/>
                <a:gd name="connsiteY748" fmla="*/ 194096 h 352686"/>
                <a:gd name="connsiteX749" fmla="*/ 113586 w 172951"/>
                <a:gd name="connsiteY749" fmla="*/ 194524 h 352686"/>
                <a:gd name="connsiteX750" fmla="*/ 116122 w 172951"/>
                <a:gd name="connsiteY750" fmla="*/ 198989 h 352686"/>
                <a:gd name="connsiteX751" fmla="*/ 118122 w 172951"/>
                <a:gd name="connsiteY751" fmla="*/ 200739 h 352686"/>
                <a:gd name="connsiteX752" fmla="*/ 121908 w 172951"/>
                <a:gd name="connsiteY752" fmla="*/ 204918 h 352686"/>
                <a:gd name="connsiteX753" fmla="*/ 128052 w 172951"/>
                <a:gd name="connsiteY753" fmla="*/ 208205 h 352686"/>
                <a:gd name="connsiteX754" fmla="*/ 128588 w 172951"/>
                <a:gd name="connsiteY754" fmla="*/ 209562 h 352686"/>
                <a:gd name="connsiteX755" fmla="*/ 128444 w 172951"/>
                <a:gd name="connsiteY755" fmla="*/ 210205 h 352686"/>
                <a:gd name="connsiteX756" fmla="*/ 129659 w 172951"/>
                <a:gd name="connsiteY756" fmla="*/ 213455 h 352686"/>
                <a:gd name="connsiteX757" fmla="*/ 134302 w 172951"/>
                <a:gd name="connsiteY757" fmla="*/ 216420 h 352686"/>
                <a:gd name="connsiteX758" fmla="*/ 136981 w 172951"/>
                <a:gd name="connsiteY758" fmla="*/ 217063 h 352686"/>
                <a:gd name="connsiteX759" fmla="*/ 138624 w 172951"/>
                <a:gd name="connsiteY759" fmla="*/ 218599 h 352686"/>
                <a:gd name="connsiteX760" fmla="*/ 143018 w 172951"/>
                <a:gd name="connsiteY760" fmla="*/ 224385 h 352686"/>
                <a:gd name="connsiteX761" fmla="*/ 147947 w 172951"/>
                <a:gd name="connsiteY761" fmla="*/ 226814 h 352686"/>
                <a:gd name="connsiteX762" fmla="*/ 151412 w 172951"/>
                <a:gd name="connsiteY762" fmla="*/ 228493 h 352686"/>
                <a:gd name="connsiteX763" fmla="*/ 154876 w 172951"/>
                <a:gd name="connsiteY763" fmla="*/ 231672 h 352686"/>
                <a:gd name="connsiteX764" fmla="*/ 155591 w 172951"/>
                <a:gd name="connsiteY764" fmla="*/ 231708 h 352686"/>
                <a:gd name="connsiteX765" fmla="*/ 161520 w 172951"/>
                <a:gd name="connsiteY765" fmla="*/ 234601 h 352686"/>
                <a:gd name="connsiteX766" fmla="*/ 162592 w 172951"/>
                <a:gd name="connsiteY766" fmla="*/ 235458 h 352686"/>
                <a:gd name="connsiteX767" fmla="*/ 163878 w 172951"/>
                <a:gd name="connsiteY767" fmla="*/ 236744 h 352686"/>
                <a:gd name="connsiteX768" fmla="*/ 166949 w 172951"/>
                <a:gd name="connsiteY768" fmla="*/ 237672 h 352686"/>
                <a:gd name="connsiteX769" fmla="*/ 168342 w 172951"/>
                <a:gd name="connsiteY769" fmla="*/ 239351 h 352686"/>
                <a:gd name="connsiteX770" fmla="*/ 169700 w 172951"/>
                <a:gd name="connsiteY770" fmla="*/ 239851 h 352686"/>
                <a:gd name="connsiteX771" fmla="*/ 170914 w 172951"/>
                <a:gd name="connsiteY771" fmla="*/ 240280 h 352686"/>
                <a:gd name="connsiteX772" fmla="*/ 172736 w 172951"/>
                <a:gd name="connsiteY772" fmla="*/ 241494 h 352686"/>
                <a:gd name="connsiteX773" fmla="*/ 172343 w 172951"/>
                <a:gd name="connsiteY773" fmla="*/ 242602 h 352686"/>
                <a:gd name="connsiteX774" fmla="*/ 170664 w 172951"/>
                <a:gd name="connsiteY774" fmla="*/ 243316 h 352686"/>
                <a:gd name="connsiteX775" fmla="*/ 169664 w 172951"/>
                <a:gd name="connsiteY775" fmla="*/ 243138 h 352686"/>
                <a:gd name="connsiteX776" fmla="*/ 167664 w 172951"/>
                <a:gd name="connsiteY776" fmla="*/ 242959 h 352686"/>
                <a:gd name="connsiteX777" fmla="*/ 165449 w 172951"/>
                <a:gd name="connsiteY777" fmla="*/ 243280 h 352686"/>
                <a:gd name="connsiteX778" fmla="*/ 165378 w 172951"/>
                <a:gd name="connsiteY778" fmla="*/ 241816 h 352686"/>
                <a:gd name="connsiteX779" fmla="*/ 166449 w 172951"/>
                <a:gd name="connsiteY779" fmla="*/ 239851 h 352686"/>
                <a:gd name="connsiteX780" fmla="*/ 164842 w 172951"/>
                <a:gd name="connsiteY780" fmla="*/ 239959 h 352686"/>
                <a:gd name="connsiteX781" fmla="*/ 163806 w 172951"/>
                <a:gd name="connsiteY781" fmla="*/ 239959 h 352686"/>
                <a:gd name="connsiteX782" fmla="*/ 160484 w 172951"/>
                <a:gd name="connsiteY782" fmla="*/ 240673 h 352686"/>
                <a:gd name="connsiteX783" fmla="*/ 159627 w 172951"/>
                <a:gd name="connsiteY783" fmla="*/ 240209 h 352686"/>
                <a:gd name="connsiteX784" fmla="*/ 158413 w 172951"/>
                <a:gd name="connsiteY784" fmla="*/ 238744 h 352686"/>
                <a:gd name="connsiteX785" fmla="*/ 156484 w 172951"/>
                <a:gd name="connsiteY785" fmla="*/ 238423 h 352686"/>
                <a:gd name="connsiteX786" fmla="*/ 154341 w 172951"/>
                <a:gd name="connsiteY786" fmla="*/ 238994 h 352686"/>
                <a:gd name="connsiteX787" fmla="*/ 153448 w 172951"/>
                <a:gd name="connsiteY787" fmla="*/ 238494 h 352686"/>
                <a:gd name="connsiteX788" fmla="*/ 155127 w 172951"/>
                <a:gd name="connsiteY788" fmla="*/ 236244 h 352686"/>
                <a:gd name="connsiteX789" fmla="*/ 154769 w 172951"/>
                <a:gd name="connsiteY789" fmla="*/ 234922 h 352686"/>
                <a:gd name="connsiteX790" fmla="*/ 153912 w 172951"/>
                <a:gd name="connsiteY790" fmla="*/ 235422 h 352686"/>
                <a:gd name="connsiteX791" fmla="*/ 151805 w 172951"/>
                <a:gd name="connsiteY791" fmla="*/ 238601 h 352686"/>
                <a:gd name="connsiteX792" fmla="*/ 148233 w 172951"/>
                <a:gd name="connsiteY792" fmla="*/ 236958 h 352686"/>
                <a:gd name="connsiteX793" fmla="*/ 146447 w 172951"/>
                <a:gd name="connsiteY793" fmla="*/ 236458 h 352686"/>
                <a:gd name="connsiteX794" fmla="*/ 147090 w 172951"/>
                <a:gd name="connsiteY794" fmla="*/ 234565 h 352686"/>
                <a:gd name="connsiteX795" fmla="*/ 150554 w 172951"/>
                <a:gd name="connsiteY795" fmla="*/ 232100 h 352686"/>
                <a:gd name="connsiteX796" fmla="*/ 147197 w 172951"/>
                <a:gd name="connsiteY796" fmla="*/ 234208 h 352686"/>
                <a:gd name="connsiteX797" fmla="*/ 144625 w 172951"/>
                <a:gd name="connsiteY797" fmla="*/ 233279 h 352686"/>
                <a:gd name="connsiteX798" fmla="*/ 143732 w 172951"/>
                <a:gd name="connsiteY798" fmla="*/ 230922 h 352686"/>
                <a:gd name="connsiteX799" fmla="*/ 142875 w 172951"/>
                <a:gd name="connsiteY799" fmla="*/ 230993 h 352686"/>
                <a:gd name="connsiteX800" fmla="*/ 142589 w 172951"/>
                <a:gd name="connsiteY800" fmla="*/ 229814 h 352686"/>
                <a:gd name="connsiteX801" fmla="*/ 141911 w 172951"/>
                <a:gd name="connsiteY801" fmla="*/ 229564 h 352686"/>
                <a:gd name="connsiteX802" fmla="*/ 140768 w 172951"/>
                <a:gd name="connsiteY802" fmla="*/ 228743 h 352686"/>
                <a:gd name="connsiteX803" fmla="*/ 137553 w 172951"/>
                <a:gd name="connsiteY803" fmla="*/ 226314 h 352686"/>
                <a:gd name="connsiteX804" fmla="*/ 133338 w 172951"/>
                <a:gd name="connsiteY804" fmla="*/ 224600 h 352686"/>
                <a:gd name="connsiteX805" fmla="*/ 133945 w 172951"/>
                <a:gd name="connsiteY805" fmla="*/ 223707 h 352686"/>
                <a:gd name="connsiteX806" fmla="*/ 134481 w 172951"/>
                <a:gd name="connsiteY806" fmla="*/ 223564 h 352686"/>
                <a:gd name="connsiteX807" fmla="*/ 134124 w 172951"/>
                <a:gd name="connsiteY807" fmla="*/ 223599 h 352686"/>
                <a:gd name="connsiteX808" fmla="*/ 131981 w 172951"/>
                <a:gd name="connsiteY808" fmla="*/ 223456 h 352686"/>
                <a:gd name="connsiteX809" fmla="*/ 129123 w 172951"/>
                <a:gd name="connsiteY809" fmla="*/ 220706 h 352686"/>
                <a:gd name="connsiteX810" fmla="*/ 128766 w 172951"/>
                <a:gd name="connsiteY810" fmla="*/ 220599 h 352686"/>
                <a:gd name="connsiteX811" fmla="*/ 122730 w 172951"/>
                <a:gd name="connsiteY811" fmla="*/ 216670 h 352686"/>
                <a:gd name="connsiteX812" fmla="*/ 121372 w 172951"/>
                <a:gd name="connsiteY812" fmla="*/ 215027 h 352686"/>
                <a:gd name="connsiteX813" fmla="*/ 120408 w 172951"/>
                <a:gd name="connsiteY813" fmla="*/ 214027 h 352686"/>
                <a:gd name="connsiteX814" fmla="*/ 119658 w 172951"/>
                <a:gd name="connsiteY814" fmla="*/ 213527 h 352686"/>
                <a:gd name="connsiteX815" fmla="*/ 119229 w 172951"/>
                <a:gd name="connsiteY815" fmla="*/ 212598 h 352686"/>
                <a:gd name="connsiteX816" fmla="*/ 113085 w 172951"/>
                <a:gd name="connsiteY816" fmla="*/ 209705 h 352686"/>
                <a:gd name="connsiteX817" fmla="*/ 114979 w 172951"/>
                <a:gd name="connsiteY817" fmla="*/ 208490 h 352686"/>
                <a:gd name="connsiteX818" fmla="*/ 113836 w 172951"/>
                <a:gd name="connsiteY818" fmla="*/ 207097 h 352686"/>
                <a:gd name="connsiteX819" fmla="*/ 113300 w 172951"/>
                <a:gd name="connsiteY819" fmla="*/ 206919 h 352686"/>
                <a:gd name="connsiteX820" fmla="*/ 111621 w 172951"/>
                <a:gd name="connsiteY820" fmla="*/ 206311 h 352686"/>
                <a:gd name="connsiteX821" fmla="*/ 108942 w 172951"/>
                <a:gd name="connsiteY821" fmla="*/ 204204 h 352686"/>
                <a:gd name="connsiteX822" fmla="*/ 108156 w 172951"/>
                <a:gd name="connsiteY822" fmla="*/ 202061 h 352686"/>
                <a:gd name="connsiteX823" fmla="*/ 108192 w 172951"/>
                <a:gd name="connsiteY823" fmla="*/ 200989 h 352686"/>
                <a:gd name="connsiteX824" fmla="*/ 105335 w 172951"/>
                <a:gd name="connsiteY824" fmla="*/ 198275 h 352686"/>
                <a:gd name="connsiteX825" fmla="*/ 105192 w 172951"/>
                <a:gd name="connsiteY825" fmla="*/ 197382 h 352686"/>
                <a:gd name="connsiteX826" fmla="*/ 104406 w 172951"/>
                <a:gd name="connsiteY826" fmla="*/ 196560 h 352686"/>
                <a:gd name="connsiteX827" fmla="*/ 102620 w 172951"/>
                <a:gd name="connsiteY827" fmla="*/ 193560 h 352686"/>
                <a:gd name="connsiteX828" fmla="*/ 101084 w 172951"/>
                <a:gd name="connsiteY828" fmla="*/ 193989 h 352686"/>
                <a:gd name="connsiteX829" fmla="*/ 100084 w 172951"/>
                <a:gd name="connsiteY829" fmla="*/ 191524 h 352686"/>
                <a:gd name="connsiteX830" fmla="*/ 100834 w 172951"/>
                <a:gd name="connsiteY830" fmla="*/ 190274 h 352686"/>
                <a:gd name="connsiteX831" fmla="*/ 100905 w 172951"/>
                <a:gd name="connsiteY831" fmla="*/ 190095 h 352686"/>
                <a:gd name="connsiteX832" fmla="*/ 100512 w 172951"/>
                <a:gd name="connsiteY832" fmla="*/ 190488 h 352686"/>
                <a:gd name="connsiteX833" fmla="*/ 99120 w 172951"/>
                <a:gd name="connsiteY833" fmla="*/ 190238 h 352686"/>
                <a:gd name="connsiteX834" fmla="*/ 98298 w 172951"/>
                <a:gd name="connsiteY834" fmla="*/ 189024 h 352686"/>
                <a:gd name="connsiteX835" fmla="*/ 98405 w 172951"/>
                <a:gd name="connsiteY835" fmla="*/ 187630 h 352686"/>
                <a:gd name="connsiteX836" fmla="*/ 97762 w 172951"/>
                <a:gd name="connsiteY836" fmla="*/ 187630 h 352686"/>
                <a:gd name="connsiteX837" fmla="*/ 96762 w 172951"/>
                <a:gd name="connsiteY837" fmla="*/ 184559 h 352686"/>
                <a:gd name="connsiteX838" fmla="*/ 95369 w 172951"/>
                <a:gd name="connsiteY838" fmla="*/ 183916 h 352686"/>
                <a:gd name="connsiteX839" fmla="*/ 94190 w 172951"/>
                <a:gd name="connsiteY839" fmla="*/ 182951 h 352686"/>
                <a:gd name="connsiteX840" fmla="*/ 92154 w 172951"/>
                <a:gd name="connsiteY840" fmla="*/ 180522 h 352686"/>
                <a:gd name="connsiteX841" fmla="*/ 89725 w 172951"/>
                <a:gd name="connsiteY841" fmla="*/ 178486 h 352686"/>
                <a:gd name="connsiteX842" fmla="*/ 89261 w 172951"/>
                <a:gd name="connsiteY842" fmla="*/ 180022 h 352686"/>
                <a:gd name="connsiteX843" fmla="*/ 89225 w 172951"/>
                <a:gd name="connsiteY843" fmla="*/ 200739 h 352686"/>
                <a:gd name="connsiteX844" fmla="*/ 89976 w 172951"/>
                <a:gd name="connsiteY844" fmla="*/ 203418 h 352686"/>
                <a:gd name="connsiteX845" fmla="*/ 91618 w 172951"/>
                <a:gd name="connsiteY845" fmla="*/ 204811 h 352686"/>
                <a:gd name="connsiteX846" fmla="*/ 94762 w 172951"/>
                <a:gd name="connsiteY846" fmla="*/ 211419 h 352686"/>
                <a:gd name="connsiteX847" fmla="*/ 97762 w 172951"/>
                <a:gd name="connsiteY847" fmla="*/ 213491 h 352686"/>
                <a:gd name="connsiteX848" fmla="*/ 99120 w 172951"/>
                <a:gd name="connsiteY848" fmla="*/ 218206 h 352686"/>
                <a:gd name="connsiteX849" fmla="*/ 102584 w 172951"/>
                <a:gd name="connsiteY849" fmla="*/ 219992 h 352686"/>
                <a:gd name="connsiteX850" fmla="*/ 103799 w 172951"/>
                <a:gd name="connsiteY850" fmla="*/ 221742 h 352686"/>
                <a:gd name="connsiteX851" fmla="*/ 107799 w 172951"/>
                <a:gd name="connsiteY851" fmla="*/ 226242 h 352686"/>
                <a:gd name="connsiteX852" fmla="*/ 109978 w 172951"/>
                <a:gd name="connsiteY852" fmla="*/ 226350 h 352686"/>
                <a:gd name="connsiteX853" fmla="*/ 109585 w 172951"/>
                <a:gd name="connsiteY853" fmla="*/ 227528 h 352686"/>
                <a:gd name="connsiteX854" fmla="*/ 110300 w 172951"/>
                <a:gd name="connsiteY854" fmla="*/ 231029 h 352686"/>
                <a:gd name="connsiteX855" fmla="*/ 112800 w 172951"/>
                <a:gd name="connsiteY855" fmla="*/ 232708 h 352686"/>
                <a:gd name="connsiteX856" fmla="*/ 114800 w 172951"/>
                <a:gd name="connsiteY856" fmla="*/ 231672 h 352686"/>
                <a:gd name="connsiteX857" fmla="*/ 116586 w 172951"/>
                <a:gd name="connsiteY857" fmla="*/ 236208 h 352686"/>
                <a:gd name="connsiteX858" fmla="*/ 119801 w 172951"/>
                <a:gd name="connsiteY858" fmla="*/ 238530 h 352686"/>
                <a:gd name="connsiteX859" fmla="*/ 123372 w 172951"/>
                <a:gd name="connsiteY859" fmla="*/ 241280 h 352686"/>
                <a:gd name="connsiteX860" fmla="*/ 124766 w 172951"/>
                <a:gd name="connsiteY860" fmla="*/ 241209 h 352686"/>
                <a:gd name="connsiteX861" fmla="*/ 127444 w 172951"/>
                <a:gd name="connsiteY861" fmla="*/ 242744 h 352686"/>
                <a:gd name="connsiteX862" fmla="*/ 130016 w 172951"/>
                <a:gd name="connsiteY862" fmla="*/ 245173 h 352686"/>
                <a:gd name="connsiteX863" fmla="*/ 131588 w 172951"/>
                <a:gd name="connsiteY863" fmla="*/ 246102 h 352686"/>
                <a:gd name="connsiteX864" fmla="*/ 131731 w 172951"/>
                <a:gd name="connsiteY864" fmla="*/ 246638 h 352686"/>
                <a:gd name="connsiteX865" fmla="*/ 132052 w 172951"/>
                <a:gd name="connsiteY865" fmla="*/ 246388 h 352686"/>
                <a:gd name="connsiteX866" fmla="*/ 132552 w 172951"/>
                <a:gd name="connsiteY866" fmla="*/ 247281 h 352686"/>
                <a:gd name="connsiteX867" fmla="*/ 133517 w 172951"/>
                <a:gd name="connsiteY867" fmla="*/ 247924 h 352686"/>
                <a:gd name="connsiteX868" fmla="*/ 131981 w 172951"/>
                <a:gd name="connsiteY868" fmla="*/ 249388 h 352686"/>
                <a:gd name="connsiteX869" fmla="*/ 130731 w 172951"/>
                <a:gd name="connsiteY869" fmla="*/ 249210 h 352686"/>
                <a:gd name="connsiteX870" fmla="*/ 129802 w 172951"/>
                <a:gd name="connsiteY870" fmla="*/ 249424 h 352686"/>
                <a:gd name="connsiteX871" fmla="*/ 127194 w 172951"/>
                <a:gd name="connsiteY871" fmla="*/ 249567 h 352686"/>
                <a:gd name="connsiteX872" fmla="*/ 127837 w 172951"/>
                <a:gd name="connsiteY872" fmla="*/ 248460 h 352686"/>
                <a:gd name="connsiteX873" fmla="*/ 125730 w 172951"/>
                <a:gd name="connsiteY873" fmla="*/ 249245 h 352686"/>
                <a:gd name="connsiteX874" fmla="*/ 125051 w 172951"/>
                <a:gd name="connsiteY874" fmla="*/ 249674 h 352686"/>
                <a:gd name="connsiteX875" fmla="*/ 124444 w 172951"/>
                <a:gd name="connsiteY875" fmla="*/ 250067 h 352686"/>
                <a:gd name="connsiteX876" fmla="*/ 124230 w 172951"/>
                <a:gd name="connsiteY876" fmla="*/ 249567 h 352686"/>
                <a:gd name="connsiteX877" fmla="*/ 123515 w 172951"/>
                <a:gd name="connsiteY877" fmla="*/ 246566 h 352686"/>
                <a:gd name="connsiteX878" fmla="*/ 120193 w 172951"/>
                <a:gd name="connsiteY878" fmla="*/ 247388 h 352686"/>
                <a:gd name="connsiteX879" fmla="*/ 121015 w 172951"/>
                <a:gd name="connsiteY879" fmla="*/ 246388 h 352686"/>
                <a:gd name="connsiteX880" fmla="*/ 119908 w 172951"/>
                <a:gd name="connsiteY880" fmla="*/ 247424 h 352686"/>
                <a:gd name="connsiteX881" fmla="*/ 118050 w 172951"/>
                <a:gd name="connsiteY881" fmla="*/ 246852 h 352686"/>
                <a:gd name="connsiteX882" fmla="*/ 117122 w 172951"/>
                <a:gd name="connsiteY882" fmla="*/ 244780 h 352686"/>
                <a:gd name="connsiteX883" fmla="*/ 115407 w 172951"/>
                <a:gd name="connsiteY883" fmla="*/ 244316 h 352686"/>
                <a:gd name="connsiteX884" fmla="*/ 115014 w 172951"/>
                <a:gd name="connsiteY884" fmla="*/ 243387 h 352686"/>
                <a:gd name="connsiteX885" fmla="*/ 113550 w 172951"/>
                <a:gd name="connsiteY885" fmla="*/ 240887 h 352686"/>
                <a:gd name="connsiteX886" fmla="*/ 112193 w 172951"/>
                <a:gd name="connsiteY886" fmla="*/ 239851 h 352686"/>
                <a:gd name="connsiteX887" fmla="*/ 110907 w 172951"/>
                <a:gd name="connsiteY887" fmla="*/ 238780 h 352686"/>
                <a:gd name="connsiteX888" fmla="*/ 108692 w 172951"/>
                <a:gd name="connsiteY888" fmla="*/ 236458 h 352686"/>
                <a:gd name="connsiteX889" fmla="*/ 107406 w 172951"/>
                <a:gd name="connsiteY889" fmla="*/ 235922 h 352686"/>
                <a:gd name="connsiteX890" fmla="*/ 107192 w 172951"/>
                <a:gd name="connsiteY890" fmla="*/ 235922 h 352686"/>
                <a:gd name="connsiteX891" fmla="*/ 103120 w 172951"/>
                <a:gd name="connsiteY891" fmla="*/ 233779 h 352686"/>
                <a:gd name="connsiteX892" fmla="*/ 101727 w 172951"/>
                <a:gd name="connsiteY892" fmla="*/ 233315 h 352686"/>
                <a:gd name="connsiteX893" fmla="*/ 101870 w 172951"/>
                <a:gd name="connsiteY893" fmla="*/ 231243 h 352686"/>
                <a:gd name="connsiteX894" fmla="*/ 101763 w 172951"/>
                <a:gd name="connsiteY894" fmla="*/ 230743 h 352686"/>
                <a:gd name="connsiteX895" fmla="*/ 98798 w 172951"/>
                <a:gd name="connsiteY895" fmla="*/ 229814 h 352686"/>
                <a:gd name="connsiteX896" fmla="*/ 97334 w 172951"/>
                <a:gd name="connsiteY896" fmla="*/ 227671 h 352686"/>
                <a:gd name="connsiteX897" fmla="*/ 96333 w 172951"/>
                <a:gd name="connsiteY897" fmla="*/ 226278 h 352686"/>
                <a:gd name="connsiteX898" fmla="*/ 95405 w 172951"/>
                <a:gd name="connsiteY898" fmla="*/ 224492 h 352686"/>
                <a:gd name="connsiteX899" fmla="*/ 93012 w 172951"/>
                <a:gd name="connsiteY899" fmla="*/ 221206 h 352686"/>
                <a:gd name="connsiteX900" fmla="*/ 92297 w 172951"/>
                <a:gd name="connsiteY900" fmla="*/ 220706 h 352686"/>
                <a:gd name="connsiteX901" fmla="*/ 90690 w 172951"/>
                <a:gd name="connsiteY901" fmla="*/ 215277 h 352686"/>
                <a:gd name="connsiteX902" fmla="*/ 89976 w 172951"/>
                <a:gd name="connsiteY902" fmla="*/ 215384 h 352686"/>
                <a:gd name="connsiteX903" fmla="*/ 89333 w 172951"/>
                <a:gd name="connsiteY903" fmla="*/ 217956 h 352686"/>
                <a:gd name="connsiteX904" fmla="*/ 89297 w 172951"/>
                <a:gd name="connsiteY904" fmla="*/ 266390 h 352686"/>
                <a:gd name="connsiteX905" fmla="*/ 89297 w 172951"/>
                <a:gd name="connsiteY905" fmla="*/ 350115 h 352686"/>
                <a:gd name="connsiteX906" fmla="*/ 89083 w 172951"/>
                <a:gd name="connsiteY906" fmla="*/ 352687 h 352686"/>
                <a:gd name="connsiteX907" fmla="*/ 79867 w 172951"/>
                <a:gd name="connsiteY907" fmla="*/ 352687 h 352686"/>
                <a:gd name="connsiteX908" fmla="*/ 79939 w 172951"/>
                <a:gd name="connsiteY908" fmla="*/ 350937 h 352686"/>
                <a:gd name="connsiteX909" fmla="*/ 79939 w 172951"/>
                <a:gd name="connsiteY909" fmla="*/ 216527 h 352686"/>
                <a:gd name="connsiteX910" fmla="*/ 79939 w 172951"/>
                <a:gd name="connsiteY910" fmla="*/ 214884 h 352686"/>
                <a:gd name="connsiteX911" fmla="*/ 75652 w 172951"/>
                <a:gd name="connsiteY911" fmla="*/ 217206 h 352686"/>
                <a:gd name="connsiteX912" fmla="*/ 75402 w 172951"/>
                <a:gd name="connsiteY912" fmla="*/ 217920 h 352686"/>
                <a:gd name="connsiteX913" fmla="*/ 73330 w 172951"/>
                <a:gd name="connsiteY913" fmla="*/ 221599 h 352686"/>
                <a:gd name="connsiteX914" fmla="*/ 72616 w 172951"/>
                <a:gd name="connsiteY914" fmla="*/ 222278 h 352686"/>
                <a:gd name="connsiteX915" fmla="*/ 70473 w 172951"/>
                <a:gd name="connsiteY915" fmla="*/ 224849 h 352686"/>
                <a:gd name="connsiteX916" fmla="*/ 68830 w 172951"/>
                <a:gd name="connsiteY916" fmla="*/ 228814 h 352686"/>
                <a:gd name="connsiteX917" fmla="*/ 67223 w 172951"/>
                <a:gd name="connsiteY917" fmla="*/ 229922 h 352686"/>
                <a:gd name="connsiteX918" fmla="*/ 64008 w 172951"/>
                <a:gd name="connsiteY918" fmla="*/ 231172 h 352686"/>
                <a:gd name="connsiteX919" fmla="*/ 62401 w 172951"/>
                <a:gd name="connsiteY919" fmla="*/ 233958 h 352686"/>
                <a:gd name="connsiteX920" fmla="*/ 63651 w 172951"/>
                <a:gd name="connsiteY920" fmla="*/ 235994 h 352686"/>
                <a:gd name="connsiteX921" fmla="*/ 56686 w 172951"/>
                <a:gd name="connsiteY921" fmla="*/ 239994 h 352686"/>
                <a:gd name="connsiteX922" fmla="*/ 56400 w 172951"/>
                <a:gd name="connsiteY922" fmla="*/ 241102 h 352686"/>
                <a:gd name="connsiteX923" fmla="*/ 53078 w 172951"/>
                <a:gd name="connsiteY923" fmla="*/ 245138 h 352686"/>
                <a:gd name="connsiteX924" fmla="*/ 52756 w 172951"/>
                <a:gd name="connsiteY924" fmla="*/ 246174 h 352686"/>
                <a:gd name="connsiteX925" fmla="*/ 50256 w 172951"/>
                <a:gd name="connsiteY925" fmla="*/ 249281 h 352686"/>
                <a:gd name="connsiteX926" fmla="*/ 47363 w 172951"/>
                <a:gd name="connsiteY926" fmla="*/ 251389 h 352686"/>
                <a:gd name="connsiteX927" fmla="*/ 45720 w 172951"/>
                <a:gd name="connsiteY927" fmla="*/ 252317 h 352686"/>
                <a:gd name="connsiteX928" fmla="*/ 43577 w 172951"/>
                <a:gd name="connsiteY928" fmla="*/ 254032 h 352686"/>
                <a:gd name="connsiteX929" fmla="*/ 43148 w 172951"/>
                <a:gd name="connsiteY929" fmla="*/ 254282 h 352686"/>
                <a:gd name="connsiteX930" fmla="*/ 42648 w 172951"/>
                <a:gd name="connsiteY930" fmla="*/ 252567 h 352686"/>
                <a:gd name="connsiteX931" fmla="*/ 43077 w 172951"/>
                <a:gd name="connsiteY931" fmla="*/ 250924 h 352686"/>
                <a:gd name="connsiteX932" fmla="*/ 43077 w 172951"/>
                <a:gd name="connsiteY932" fmla="*/ 250281 h 352686"/>
                <a:gd name="connsiteX933" fmla="*/ 44255 w 172951"/>
                <a:gd name="connsiteY933" fmla="*/ 247531 h 352686"/>
                <a:gd name="connsiteX934" fmla="*/ 45720 w 172951"/>
                <a:gd name="connsiteY934" fmla="*/ 250496 h 352686"/>
                <a:gd name="connsiteX935" fmla="*/ 45648 w 172951"/>
                <a:gd name="connsiteY935" fmla="*/ 246138 h 352686"/>
                <a:gd name="connsiteX936" fmla="*/ 45256 w 172951"/>
                <a:gd name="connsiteY936" fmla="*/ 245173 h 352686"/>
                <a:gd name="connsiteX937" fmla="*/ 46756 w 172951"/>
                <a:gd name="connsiteY937" fmla="*/ 242995 h 352686"/>
                <a:gd name="connsiteX938" fmla="*/ 47220 w 172951"/>
                <a:gd name="connsiteY938" fmla="*/ 240530 h 352686"/>
                <a:gd name="connsiteX939" fmla="*/ 48613 w 172951"/>
                <a:gd name="connsiteY939" fmla="*/ 238565 h 352686"/>
                <a:gd name="connsiteX940" fmla="*/ 50471 w 172951"/>
                <a:gd name="connsiteY940" fmla="*/ 238601 h 352686"/>
                <a:gd name="connsiteX941" fmla="*/ 50578 w 172951"/>
                <a:gd name="connsiteY941" fmla="*/ 237315 h 352686"/>
                <a:gd name="connsiteX942" fmla="*/ 51328 w 172951"/>
                <a:gd name="connsiteY942" fmla="*/ 236565 h 352686"/>
                <a:gd name="connsiteX943" fmla="*/ 53400 w 172951"/>
                <a:gd name="connsiteY943" fmla="*/ 235958 h 352686"/>
                <a:gd name="connsiteX944" fmla="*/ 54400 w 172951"/>
                <a:gd name="connsiteY944" fmla="*/ 234601 h 352686"/>
                <a:gd name="connsiteX945" fmla="*/ 55900 w 172951"/>
                <a:gd name="connsiteY945" fmla="*/ 232529 h 352686"/>
                <a:gd name="connsiteX946" fmla="*/ 56900 w 172951"/>
                <a:gd name="connsiteY946" fmla="*/ 232065 h 352686"/>
                <a:gd name="connsiteX947" fmla="*/ 56828 w 172951"/>
                <a:gd name="connsiteY947" fmla="*/ 231136 h 352686"/>
                <a:gd name="connsiteX948" fmla="*/ 56971 w 172951"/>
                <a:gd name="connsiteY948" fmla="*/ 230600 h 352686"/>
                <a:gd name="connsiteX949" fmla="*/ 60258 w 172951"/>
                <a:gd name="connsiteY949" fmla="*/ 228028 h 352686"/>
                <a:gd name="connsiteX950" fmla="*/ 60186 w 172951"/>
                <a:gd name="connsiteY950" fmla="*/ 224206 h 352686"/>
                <a:gd name="connsiteX951" fmla="*/ 62651 w 172951"/>
                <a:gd name="connsiteY951" fmla="*/ 222706 h 352686"/>
                <a:gd name="connsiteX952" fmla="*/ 63294 w 172951"/>
                <a:gd name="connsiteY952" fmla="*/ 222456 h 352686"/>
                <a:gd name="connsiteX953" fmla="*/ 63686 w 172951"/>
                <a:gd name="connsiteY953" fmla="*/ 221063 h 352686"/>
                <a:gd name="connsiteX954" fmla="*/ 64115 w 172951"/>
                <a:gd name="connsiteY954" fmla="*/ 219242 h 352686"/>
                <a:gd name="connsiteX955" fmla="*/ 65472 w 172951"/>
                <a:gd name="connsiteY955" fmla="*/ 218027 h 352686"/>
                <a:gd name="connsiteX956" fmla="*/ 66651 w 172951"/>
                <a:gd name="connsiteY956" fmla="*/ 216706 h 352686"/>
                <a:gd name="connsiteX957" fmla="*/ 68973 w 172951"/>
                <a:gd name="connsiteY957" fmla="*/ 215384 h 352686"/>
                <a:gd name="connsiteX958" fmla="*/ 70294 w 172951"/>
                <a:gd name="connsiteY958" fmla="*/ 213598 h 352686"/>
                <a:gd name="connsiteX959" fmla="*/ 71080 w 172951"/>
                <a:gd name="connsiteY959" fmla="*/ 212705 h 352686"/>
                <a:gd name="connsiteX960" fmla="*/ 72080 w 172951"/>
                <a:gd name="connsiteY960" fmla="*/ 210562 h 352686"/>
                <a:gd name="connsiteX961" fmla="*/ 75545 w 172951"/>
                <a:gd name="connsiteY961" fmla="*/ 208383 h 352686"/>
                <a:gd name="connsiteX962" fmla="*/ 76081 w 172951"/>
                <a:gd name="connsiteY962" fmla="*/ 208240 h 352686"/>
                <a:gd name="connsiteX963" fmla="*/ 75581 w 172951"/>
                <a:gd name="connsiteY963" fmla="*/ 207847 h 352686"/>
                <a:gd name="connsiteX964" fmla="*/ 77867 w 172951"/>
                <a:gd name="connsiteY964" fmla="*/ 205097 h 352686"/>
                <a:gd name="connsiteX965" fmla="*/ 78760 w 172951"/>
                <a:gd name="connsiteY965" fmla="*/ 200739 h 352686"/>
                <a:gd name="connsiteX966" fmla="*/ 79867 w 172951"/>
                <a:gd name="connsiteY966" fmla="*/ 189024 h 352686"/>
                <a:gd name="connsiteX967" fmla="*/ 79831 w 172951"/>
                <a:gd name="connsiteY967" fmla="*/ 176808 h 352686"/>
                <a:gd name="connsiteX968" fmla="*/ 78653 w 172951"/>
                <a:gd name="connsiteY968" fmla="*/ 177701 h 352686"/>
                <a:gd name="connsiteX969" fmla="*/ 75009 w 172951"/>
                <a:gd name="connsiteY969" fmla="*/ 181558 h 352686"/>
                <a:gd name="connsiteX970" fmla="*/ 71723 w 172951"/>
                <a:gd name="connsiteY970" fmla="*/ 185666 h 352686"/>
                <a:gd name="connsiteX971" fmla="*/ 70259 w 172951"/>
                <a:gd name="connsiteY971" fmla="*/ 189131 h 352686"/>
                <a:gd name="connsiteX972" fmla="*/ 70151 w 172951"/>
                <a:gd name="connsiteY972" fmla="*/ 189309 h 352686"/>
                <a:gd name="connsiteX973" fmla="*/ 66258 w 172951"/>
                <a:gd name="connsiteY973" fmla="*/ 193738 h 352686"/>
                <a:gd name="connsiteX974" fmla="*/ 60972 w 172951"/>
                <a:gd name="connsiteY974" fmla="*/ 197382 h 352686"/>
                <a:gd name="connsiteX975" fmla="*/ 60829 w 172951"/>
                <a:gd name="connsiteY975" fmla="*/ 198382 h 352686"/>
                <a:gd name="connsiteX976" fmla="*/ 59686 w 172951"/>
                <a:gd name="connsiteY976" fmla="*/ 201739 h 352686"/>
                <a:gd name="connsiteX977" fmla="*/ 53899 w 172951"/>
                <a:gd name="connsiteY977" fmla="*/ 207347 h 352686"/>
                <a:gd name="connsiteX978" fmla="*/ 50542 w 172951"/>
                <a:gd name="connsiteY978" fmla="*/ 210026 h 352686"/>
                <a:gd name="connsiteX979" fmla="*/ 49542 w 172951"/>
                <a:gd name="connsiteY979" fmla="*/ 211562 h 352686"/>
                <a:gd name="connsiteX980" fmla="*/ 49435 w 172951"/>
                <a:gd name="connsiteY980" fmla="*/ 211991 h 352686"/>
                <a:gd name="connsiteX981" fmla="*/ 46577 w 172951"/>
                <a:gd name="connsiteY981" fmla="*/ 216384 h 352686"/>
                <a:gd name="connsiteX982" fmla="*/ 44720 w 172951"/>
                <a:gd name="connsiteY982" fmla="*/ 216384 h 352686"/>
                <a:gd name="connsiteX983" fmla="*/ 41434 w 172951"/>
                <a:gd name="connsiteY983" fmla="*/ 216420 h 352686"/>
                <a:gd name="connsiteX984" fmla="*/ 38433 w 172951"/>
                <a:gd name="connsiteY984" fmla="*/ 221242 h 352686"/>
                <a:gd name="connsiteX985" fmla="*/ 38040 w 172951"/>
                <a:gd name="connsiteY985" fmla="*/ 221956 h 352686"/>
                <a:gd name="connsiteX986" fmla="*/ 37005 w 172951"/>
                <a:gd name="connsiteY986" fmla="*/ 224742 h 352686"/>
                <a:gd name="connsiteX987" fmla="*/ 34862 w 172951"/>
                <a:gd name="connsiteY987" fmla="*/ 225992 h 352686"/>
                <a:gd name="connsiteX988" fmla="*/ 27289 w 172951"/>
                <a:gd name="connsiteY988" fmla="*/ 230457 h 352686"/>
                <a:gd name="connsiteX989" fmla="*/ 21360 w 172951"/>
                <a:gd name="connsiteY989" fmla="*/ 236601 h 352686"/>
                <a:gd name="connsiteX990" fmla="*/ 17966 w 172951"/>
                <a:gd name="connsiteY990" fmla="*/ 238494 h 352686"/>
                <a:gd name="connsiteX991" fmla="*/ 17288 w 172951"/>
                <a:gd name="connsiteY991" fmla="*/ 240530 h 352686"/>
                <a:gd name="connsiteX992" fmla="*/ 12966 w 172951"/>
                <a:gd name="connsiteY992" fmla="*/ 243995 h 352686"/>
                <a:gd name="connsiteX993" fmla="*/ 7394 w 172951"/>
                <a:gd name="connsiteY993" fmla="*/ 247209 h 352686"/>
                <a:gd name="connsiteX994" fmla="*/ 5286 w 172951"/>
                <a:gd name="connsiteY994" fmla="*/ 248424 h 352686"/>
                <a:gd name="connsiteX995" fmla="*/ 3108 w 172951"/>
                <a:gd name="connsiteY995" fmla="*/ 250174 h 352686"/>
                <a:gd name="connsiteX996" fmla="*/ 1429 w 172951"/>
                <a:gd name="connsiteY996" fmla="*/ 250210 h 352686"/>
                <a:gd name="connsiteX997" fmla="*/ 714 w 172951"/>
                <a:gd name="connsiteY997" fmla="*/ 249924 h 352686"/>
                <a:gd name="connsiteX998" fmla="*/ 71 w 172951"/>
                <a:gd name="connsiteY998" fmla="*/ 248281 h 352686"/>
                <a:gd name="connsiteX999" fmla="*/ 0 w 172951"/>
                <a:gd name="connsiteY999" fmla="*/ 247531 h 352686"/>
                <a:gd name="connsiteX1000" fmla="*/ 1214 w 172951"/>
                <a:gd name="connsiteY1000" fmla="*/ 247138 h 352686"/>
                <a:gd name="connsiteX1001" fmla="*/ 1286 w 172951"/>
                <a:gd name="connsiteY1001" fmla="*/ 245388 h 352686"/>
                <a:gd name="connsiteX1002" fmla="*/ 4715 w 172951"/>
                <a:gd name="connsiteY1002" fmla="*/ 243209 h 352686"/>
                <a:gd name="connsiteX1003" fmla="*/ 5144 w 172951"/>
                <a:gd name="connsiteY1003" fmla="*/ 245102 h 352686"/>
                <a:gd name="connsiteX1004" fmla="*/ 6072 w 172951"/>
                <a:gd name="connsiteY1004" fmla="*/ 244066 h 352686"/>
                <a:gd name="connsiteX1005" fmla="*/ 7394 w 172951"/>
                <a:gd name="connsiteY1005" fmla="*/ 240601 h 352686"/>
                <a:gd name="connsiteX1006" fmla="*/ 7287 w 172951"/>
                <a:gd name="connsiteY1006" fmla="*/ 240316 h 352686"/>
                <a:gd name="connsiteX1007" fmla="*/ 7429 w 172951"/>
                <a:gd name="connsiteY1007" fmla="*/ 240173 h 352686"/>
                <a:gd name="connsiteX1008" fmla="*/ 9072 w 172951"/>
                <a:gd name="connsiteY1008" fmla="*/ 239637 h 352686"/>
                <a:gd name="connsiteX1009" fmla="*/ 10644 w 172951"/>
                <a:gd name="connsiteY1009" fmla="*/ 237244 h 352686"/>
                <a:gd name="connsiteX1010" fmla="*/ 11394 w 172951"/>
                <a:gd name="connsiteY1010" fmla="*/ 235136 h 352686"/>
                <a:gd name="connsiteX1011" fmla="*/ 12680 w 172951"/>
                <a:gd name="connsiteY1011" fmla="*/ 236458 h 352686"/>
                <a:gd name="connsiteX1012" fmla="*/ 13573 w 172951"/>
                <a:gd name="connsiteY1012" fmla="*/ 237637 h 352686"/>
                <a:gd name="connsiteX1013" fmla="*/ 14823 w 172951"/>
                <a:gd name="connsiteY1013" fmla="*/ 237030 h 352686"/>
                <a:gd name="connsiteX1014" fmla="*/ 12001 w 172951"/>
                <a:gd name="connsiteY1014" fmla="*/ 233315 h 352686"/>
                <a:gd name="connsiteX1015" fmla="*/ 14823 w 172951"/>
                <a:gd name="connsiteY1015" fmla="*/ 231386 h 352686"/>
                <a:gd name="connsiteX1016" fmla="*/ 17038 w 172951"/>
                <a:gd name="connsiteY1016" fmla="*/ 230136 h 352686"/>
                <a:gd name="connsiteX1017" fmla="*/ 18681 w 172951"/>
                <a:gd name="connsiteY1017" fmla="*/ 234565 h 352686"/>
                <a:gd name="connsiteX1018" fmla="*/ 17859 w 172951"/>
                <a:gd name="connsiteY1018" fmla="*/ 231279 h 352686"/>
                <a:gd name="connsiteX1019" fmla="*/ 18431 w 172951"/>
                <a:gd name="connsiteY1019" fmla="*/ 230386 h 352686"/>
                <a:gd name="connsiteX1020" fmla="*/ 18931 w 172951"/>
                <a:gd name="connsiteY1020" fmla="*/ 230957 h 352686"/>
                <a:gd name="connsiteX1021" fmla="*/ 19360 w 172951"/>
                <a:gd name="connsiteY1021" fmla="*/ 230029 h 352686"/>
                <a:gd name="connsiteX1022" fmla="*/ 19645 w 172951"/>
                <a:gd name="connsiteY1022" fmla="*/ 228314 h 352686"/>
                <a:gd name="connsiteX1023" fmla="*/ 22717 w 172951"/>
                <a:gd name="connsiteY1023" fmla="*/ 227850 h 352686"/>
                <a:gd name="connsiteX1024" fmla="*/ 23360 w 172951"/>
                <a:gd name="connsiteY1024" fmla="*/ 227350 h 352686"/>
                <a:gd name="connsiteX1025" fmla="*/ 23789 w 172951"/>
                <a:gd name="connsiteY1025" fmla="*/ 227421 h 352686"/>
                <a:gd name="connsiteX1026" fmla="*/ 23932 w 172951"/>
                <a:gd name="connsiteY1026" fmla="*/ 227314 h 352686"/>
                <a:gd name="connsiteX1027" fmla="*/ 23967 w 172951"/>
                <a:gd name="connsiteY1027" fmla="*/ 226850 h 352686"/>
                <a:gd name="connsiteX1028" fmla="*/ 24932 w 172951"/>
                <a:gd name="connsiteY1028" fmla="*/ 225635 h 352686"/>
                <a:gd name="connsiteX1029" fmla="*/ 27218 w 172951"/>
                <a:gd name="connsiteY1029" fmla="*/ 223778 h 352686"/>
                <a:gd name="connsiteX1030" fmla="*/ 28611 w 172951"/>
                <a:gd name="connsiteY1030" fmla="*/ 222135 h 352686"/>
                <a:gd name="connsiteX1031" fmla="*/ 30325 w 172951"/>
                <a:gd name="connsiteY1031" fmla="*/ 219956 h 352686"/>
                <a:gd name="connsiteX1032" fmla="*/ 30790 w 172951"/>
                <a:gd name="connsiteY1032" fmla="*/ 221563 h 352686"/>
                <a:gd name="connsiteX1033" fmla="*/ 31218 w 172951"/>
                <a:gd name="connsiteY1033" fmla="*/ 218706 h 352686"/>
                <a:gd name="connsiteX1034" fmla="*/ 32968 w 172951"/>
                <a:gd name="connsiteY1034" fmla="*/ 218384 h 352686"/>
                <a:gd name="connsiteX1035" fmla="*/ 34147 w 172951"/>
                <a:gd name="connsiteY1035" fmla="*/ 217777 h 352686"/>
                <a:gd name="connsiteX1036" fmla="*/ 36755 w 172951"/>
                <a:gd name="connsiteY1036" fmla="*/ 215634 h 352686"/>
                <a:gd name="connsiteX1037" fmla="*/ 38791 w 172951"/>
                <a:gd name="connsiteY1037" fmla="*/ 210991 h 352686"/>
                <a:gd name="connsiteX1038" fmla="*/ 38648 w 172951"/>
                <a:gd name="connsiteY1038" fmla="*/ 209633 h 352686"/>
                <a:gd name="connsiteX1039" fmla="*/ 40469 w 172951"/>
                <a:gd name="connsiteY1039" fmla="*/ 208883 h 352686"/>
                <a:gd name="connsiteX1040" fmla="*/ 40827 w 172951"/>
                <a:gd name="connsiteY1040" fmla="*/ 208490 h 352686"/>
                <a:gd name="connsiteX1041" fmla="*/ 42791 w 172951"/>
                <a:gd name="connsiteY1041" fmla="*/ 209133 h 352686"/>
                <a:gd name="connsiteX1042" fmla="*/ 44648 w 172951"/>
                <a:gd name="connsiteY1042" fmla="*/ 205990 h 352686"/>
                <a:gd name="connsiteX1043" fmla="*/ 45006 w 172951"/>
                <a:gd name="connsiteY1043" fmla="*/ 203347 h 352686"/>
                <a:gd name="connsiteX1044" fmla="*/ 46470 w 172951"/>
                <a:gd name="connsiteY1044" fmla="*/ 203133 h 352686"/>
                <a:gd name="connsiteX1045" fmla="*/ 47292 w 172951"/>
                <a:gd name="connsiteY1045" fmla="*/ 202739 h 352686"/>
                <a:gd name="connsiteX1046" fmla="*/ 48149 w 172951"/>
                <a:gd name="connsiteY1046" fmla="*/ 202204 h 352686"/>
                <a:gd name="connsiteX1047" fmla="*/ 48542 w 172951"/>
                <a:gd name="connsiteY1047" fmla="*/ 201775 h 352686"/>
                <a:gd name="connsiteX1048" fmla="*/ 49899 w 172951"/>
                <a:gd name="connsiteY1048" fmla="*/ 199382 h 352686"/>
                <a:gd name="connsiteX1049" fmla="*/ 50756 w 172951"/>
                <a:gd name="connsiteY1049" fmla="*/ 198025 h 352686"/>
                <a:gd name="connsiteX1050" fmla="*/ 52685 w 172951"/>
                <a:gd name="connsiteY1050" fmla="*/ 196489 h 352686"/>
                <a:gd name="connsiteX1051" fmla="*/ 53864 w 172951"/>
                <a:gd name="connsiteY1051" fmla="*/ 195739 h 352686"/>
                <a:gd name="connsiteX1052" fmla="*/ 54293 w 172951"/>
                <a:gd name="connsiteY1052" fmla="*/ 194524 h 352686"/>
                <a:gd name="connsiteX1053" fmla="*/ 55364 w 172951"/>
                <a:gd name="connsiteY1053" fmla="*/ 195774 h 352686"/>
                <a:gd name="connsiteX1054" fmla="*/ 56614 w 172951"/>
                <a:gd name="connsiteY1054" fmla="*/ 193238 h 352686"/>
                <a:gd name="connsiteX1055" fmla="*/ 57614 w 172951"/>
                <a:gd name="connsiteY1055" fmla="*/ 191702 h 352686"/>
                <a:gd name="connsiteX1056" fmla="*/ 59114 w 172951"/>
                <a:gd name="connsiteY1056" fmla="*/ 190059 h 352686"/>
                <a:gd name="connsiteX1057" fmla="*/ 60258 w 172951"/>
                <a:gd name="connsiteY1057" fmla="*/ 190238 h 352686"/>
                <a:gd name="connsiteX1058" fmla="*/ 60865 w 172951"/>
                <a:gd name="connsiteY1058" fmla="*/ 188309 h 352686"/>
                <a:gd name="connsiteX1059" fmla="*/ 62222 w 172951"/>
                <a:gd name="connsiteY1059" fmla="*/ 186309 h 352686"/>
                <a:gd name="connsiteX1060" fmla="*/ 62793 w 172951"/>
                <a:gd name="connsiteY1060" fmla="*/ 187488 h 352686"/>
                <a:gd name="connsiteX1061" fmla="*/ 63079 w 172951"/>
                <a:gd name="connsiteY1061" fmla="*/ 185845 h 352686"/>
                <a:gd name="connsiteX1062" fmla="*/ 65615 w 172951"/>
                <a:gd name="connsiteY1062" fmla="*/ 185309 h 352686"/>
                <a:gd name="connsiteX1063" fmla="*/ 66687 w 172951"/>
                <a:gd name="connsiteY1063" fmla="*/ 185023 h 352686"/>
                <a:gd name="connsiteX1064" fmla="*/ 66044 w 172951"/>
                <a:gd name="connsiteY1064" fmla="*/ 184166 h 352686"/>
                <a:gd name="connsiteX1065" fmla="*/ 65794 w 172951"/>
                <a:gd name="connsiteY1065" fmla="*/ 182987 h 352686"/>
                <a:gd name="connsiteX1066" fmla="*/ 66937 w 172951"/>
                <a:gd name="connsiteY1066" fmla="*/ 182237 h 352686"/>
                <a:gd name="connsiteX1067" fmla="*/ 68008 w 172951"/>
                <a:gd name="connsiteY1067" fmla="*/ 181451 h 352686"/>
                <a:gd name="connsiteX1068" fmla="*/ 68830 w 172951"/>
                <a:gd name="connsiteY1068" fmla="*/ 179808 h 352686"/>
                <a:gd name="connsiteX1069" fmla="*/ 70294 w 172951"/>
                <a:gd name="connsiteY1069" fmla="*/ 177844 h 352686"/>
                <a:gd name="connsiteX1070" fmla="*/ 72009 w 172951"/>
                <a:gd name="connsiteY1070" fmla="*/ 172093 h 352686"/>
                <a:gd name="connsiteX1071" fmla="*/ 74009 w 172951"/>
                <a:gd name="connsiteY1071" fmla="*/ 170986 h 352686"/>
                <a:gd name="connsiteX1072" fmla="*/ 75045 w 172951"/>
                <a:gd name="connsiteY1072" fmla="*/ 170307 h 352686"/>
                <a:gd name="connsiteX1073" fmla="*/ 79367 w 172951"/>
                <a:gd name="connsiteY1073" fmla="*/ 164056 h 352686"/>
                <a:gd name="connsiteX1074" fmla="*/ 79831 w 172951"/>
                <a:gd name="connsiteY1074" fmla="*/ 162913 h 352686"/>
                <a:gd name="connsiteX1075" fmla="*/ 79831 w 172951"/>
                <a:gd name="connsiteY1075" fmla="*/ 144982 h 352686"/>
                <a:gd name="connsiteX1076" fmla="*/ 78724 w 172951"/>
                <a:gd name="connsiteY1076" fmla="*/ 145661 h 352686"/>
                <a:gd name="connsiteX1077" fmla="*/ 73866 w 172951"/>
                <a:gd name="connsiteY1077" fmla="*/ 151555 h 352686"/>
                <a:gd name="connsiteX1078" fmla="*/ 69509 w 172951"/>
                <a:gd name="connsiteY1078" fmla="*/ 156198 h 352686"/>
                <a:gd name="connsiteX1079" fmla="*/ 68937 w 172951"/>
                <a:gd name="connsiteY1079" fmla="*/ 158020 h 352686"/>
                <a:gd name="connsiteX1080" fmla="*/ 68223 w 172951"/>
                <a:gd name="connsiteY1080" fmla="*/ 158734 h 352686"/>
                <a:gd name="connsiteX1081" fmla="*/ 67401 w 172951"/>
                <a:gd name="connsiteY1081" fmla="*/ 159556 h 352686"/>
                <a:gd name="connsiteX1082" fmla="*/ 66615 w 172951"/>
                <a:gd name="connsiteY1082" fmla="*/ 160056 h 352686"/>
                <a:gd name="connsiteX1083" fmla="*/ 61079 w 172951"/>
                <a:gd name="connsiteY1083" fmla="*/ 164842 h 352686"/>
                <a:gd name="connsiteX1084" fmla="*/ 60007 w 172951"/>
                <a:gd name="connsiteY1084" fmla="*/ 167199 h 352686"/>
                <a:gd name="connsiteX1085" fmla="*/ 59257 w 172951"/>
                <a:gd name="connsiteY1085" fmla="*/ 168985 h 352686"/>
                <a:gd name="connsiteX1086" fmla="*/ 53042 w 172951"/>
                <a:gd name="connsiteY1086" fmla="*/ 174307 h 352686"/>
                <a:gd name="connsiteX1087" fmla="*/ 49756 w 172951"/>
                <a:gd name="connsiteY1087" fmla="*/ 176701 h 352686"/>
                <a:gd name="connsiteX1088" fmla="*/ 48970 w 172951"/>
                <a:gd name="connsiteY1088" fmla="*/ 177808 h 352686"/>
                <a:gd name="connsiteX1089" fmla="*/ 47684 w 172951"/>
                <a:gd name="connsiteY1089" fmla="*/ 179272 h 352686"/>
                <a:gd name="connsiteX1090" fmla="*/ 47042 w 172951"/>
                <a:gd name="connsiteY1090" fmla="*/ 180130 h 352686"/>
                <a:gd name="connsiteX1091" fmla="*/ 43863 w 172951"/>
                <a:gd name="connsiteY1091" fmla="*/ 182201 h 352686"/>
                <a:gd name="connsiteX1092" fmla="*/ 41327 w 172951"/>
                <a:gd name="connsiteY1092" fmla="*/ 183023 h 352686"/>
                <a:gd name="connsiteX1093" fmla="*/ 36504 w 172951"/>
                <a:gd name="connsiteY1093" fmla="*/ 187559 h 352686"/>
                <a:gd name="connsiteX1094" fmla="*/ 36897 w 172951"/>
                <a:gd name="connsiteY1094" fmla="*/ 189809 h 352686"/>
                <a:gd name="connsiteX1095" fmla="*/ 35504 w 172951"/>
                <a:gd name="connsiteY1095" fmla="*/ 190702 h 352686"/>
                <a:gd name="connsiteX1096" fmla="*/ 28432 w 172951"/>
                <a:gd name="connsiteY1096" fmla="*/ 193738 h 352686"/>
                <a:gd name="connsiteX1097" fmla="*/ 23682 w 172951"/>
                <a:gd name="connsiteY1097" fmla="*/ 199025 h 352686"/>
                <a:gd name="connsiteX1098" fmla="*/ 22824 w 172951"/>
                <a:gd name="connsiteY1098" fmla="*/ 199453 h 352686"/>
                <a:gd name="connsiteX1099" fmla="*/ 20824 w 172951"/>
                <a:gd name="connsiteY1099" fmla="*/ 200811 h 352686"/>
                <a:gd name="connsiteX1100" fmla="*/ 20110 w 172951"/>
                <a:gd name="connsiteY1100" fmla="*/ 201561 h 352686"/>
                <a:gd name="connsiteX1101" fmla="*/ 16895 w 172951"/>
                <a:gd name="connsiteY1101" fmla="*/ 204525 h 352686"/>
                <a:gd name="connsiteX1102" fmla="*/ 14752 w 172951"/>
                <a:gd name="connsiteY1102" fmla="*/ 206061 h 352686"/>
                <a:gd name="connsiteX1103" fmla="*/ 7072 w 172951"/>
                <a:gd name="connsiteY1103" fmla="*/ 209169 h 352686"/>
                <a:gd name="connsiteX1104" fmla="*/ 5215 w 172951"/>
                <a:gd name="connsiteY1104" fmla="*/ 209526 h 352686"/>
                <a:gd name="connsiteX1105" fmla="*/ 3822 w 172951"/>
                <a:gd name="connsiteY1105" fmla="*/ 210419 h 352686"/>
                <a:gd name="connsiteX1106" fmla="*/ 2572 w 172951"/>
                <a:gd name="connsiteY1106" fmla="*/ 210812 h 352686"/>
                <a:gd name="connsiteX1107" fmla="*/ 1429 w 172951"/>
                <a:gd name="connsiteY1107" fmla="*/ 210633 h 35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</a:cxnLst>
              <a:rect l="l" t="t" r="r" b="b"/>
              <a:pathLst>
                <a:path w="172951" h="352686">
                  <a:moveTo>
                    <a:pt x="1429" y="210633"/>
                  </a:moveTo>
                  <a:cubicBezTo>
                    <a:pt x="929" y="210526"/>
                    <a:pt x="607" y="211455"/>
                    <a:pt x="143" y="210883"/>
                  </a:cubicBezTo>
                  <a:cubicBezTo>
                    <a:pt x="36" y="210741"/>
                    <a:pt x="429" y="210169"/>
                    <a:pt x="607" y="209776"/>
                  </a:cubicBezTo>
                  <a:cubicBezTo>
                    <a:pt x="750" y="209062"/>
                    <a:pt x="571" y="208026"/>
                    <a:pt x="1857" y="208240"/>
                  </a:cubicBezTo>
                  <a:cubicBezTo>
                    <a:pt x="2429" y="207812"/>
                    <a:pt x="2357" y="207204"/>
                    <a:pt x="2286" y="206633"/>
                  </a:cubicBezTo>
                  <a:cubicBezTo>
                    <a:pt x="2036" y="204490"/>
                    <a:pt x="2357" y="204240"/>
                    <a:pt x="5251" y="204240"/>
                  </a:cubicBezTo>
                  <a:cubicBezTo>
                    <a:pt x="4822" y="204918"/>
                    <a:pt x="3857" y="205454"/>
                    <a:pt x="4643" y="206347"/>
                  </a:cubicBezTo>
                  <a:cubicBezTo>
                    <a:pt x="4929" y="206669"/>
                    <a:pt x="5000" y="207204"/>
                    <a:pt x="5536" y="207169"/>
                  </a:cubicBezTo>
                  <a:cubicBezTo>
                    <a:pt x="6144" y="207097"/>
                    <a:pt x="6001" y="206526"/>
                    <a:pt x="6108" y="206133"/>
                  </a:cubicBezTo>
                  <a:cubicBezTo>
                    <a:pt x="6287" y="205490"/>
                    <a:pt x="6144" y="205133"/>
                    <a:pt x="7322" y="205097"/>
                  </a:cubicBezTo>
                  <a:cubicBezTo>
                    <a:pt x="8430" y="205026"/>
                    <a:pt x="8180" y="203133"/>
                    <a:pt x="7501" y="201989"/>
                  </a:cubicBezTo>
                  <a:cubicBezTo>
                    <a:pt x="7358" y="201775"/>
                    <a:pt x="7394" y="201561"/>
                    <a:pt x="7572" y="201382"/>
                  </a:cubicBezTo>
                  <a:cubicBezTo>
                    <a:pt x="8430" y="201275"/>
                    <a:pt x="9287" y="201097"/>
                    <a:pt x="10144" y="201097"/>
                  </a:cubicBezTo>
                  <a:cubicBezTo>
                    <a:pt x="11430" y="201132"/>
                    <a:pt x="11716" y="200596"/>
                    <a:pt x="11180" y="199561"/>
                  </a:cubicBezTo>
                  <a:cubicBezTo>
                    <a:pt x="10787" y="198846"/>
                    <a:pt x="11394" y="198418"/>
                    <a:pt x="11501" y="197882"/>
                  </a:cubicBezTo>
                  <a:cubicBezTo>
                    <a:pt x="11573" y="197417"/>
                    <a:pt x="11644" y="196989"/>
                    <a:pt x="12216" y="197025"/>
                  </a:cubicBezTo>
                  <a:cubicBezTo>
                    <a:pt x="12573" y="197060"/>
                    <a:pt x="12716" y="197453"/>
                    <a:pt x="12859" y="197775"/>
                  </a:cubicBezTo>
                  <a:cubicBezTo>
                    <a:pt x="13859" y="199954"/>
                    <a:pt x="13859" y="199918"/>
                    <a:pt x="15538" y="200596"/>
                  </a:cubicBezTo>
                  <a:cubicBezTo>
                    <a:pt x="14930" y="198525"/>
                    <a:pt x="13680" y="197060"/>
                    <a:pt x="12430" y="195346"/>
                  </a:cubicBezTo>
                  <a:cubicBezTo>
                    <a:pt x="13823" y="195989"/>
                    <a:pt x="14502" y="194774"/>
                    <a:pt x="15502" y="194453"/>
                  </a:cubicBezTo>
                  <a:cubicBezTo>
                    <a:pt x="15573" y="194488"/>
                    <a:pt x="15645" y="194524"/>
                    <a:pt x="15716" y="194560"/>
                  </a:cubicBezTo>
                  <a:cubicBezTo>
                    <a:pt x="16859" y="194917"/>
                    <a:pt x="16038" y="193846"/>
                    <a:pt x="16395" y="193595"/>
                  </a:cubicBezTo>
                  <a:cubicBezTo>
                    <a:pt x="16573" y="193238"/>
                    <a:pt x="16716" y="192774"/>
                    <a:pt x="17288" y="193060"/>
                  </a:cubicBezTo>
                  <a:cubicBezTo>
                    <a:pt x="17431" y="193203"/>
                    <a:pt x="17574" y="193381"/>
                    <a:pt x="17716" y="193524"/>
                  </a:cubicBezTo>
                  <a:cubicBezTo>
                    <a:pt x="18324" y="194703"/>
                    <a:pt x="18467" y="196025"/>
                    <a:pt x="18824" y="197382"/>
                  </a:cubicBezTo>
                  <a:cubicBezTo>
                    <a:pt x="18681" y="195989"/>
                    <a:pt x="18074" y="194846"/>
                    <a:pt x="18109" y="193524"/>
                  </a:cubicBezTo>
                  <a:cubicBezTo>
                    <a:pt x="18395" y="192774"/>
                    <a:pt x="18681" y="193453"/>
                    <a:pt x="19002" y="193524"/>
                  </a:cubicBezTo>
                  <a:cubicBezTo>
                    <a:pt x="19395" y="193810"/>
                    <a:pt x="19610" y="193774"/>
                    <a:pt x="19645" y="193238"/>
                  </a:cubicBezTo>
                  <a:cubicBezTo>
                    <a:pt x="19717" y="192595"/>
                    <a:pt x="19502" y="191917"/>
                    <a:pt x="19824" y="191310"/>
                  </a:cubicBezTo>
                  <a:cubicBezTo>
                    <a:pt x="20110" y="191310"/>
                    <a:pt x="20431" y="191345"/>
                    <a:pt x="20717" y="191345"/>
                  </a:cubicBezTo>
                  <a:cubicBezTo>
                    <a:pt x="21395" y="191631"/>
                    <a:pt x="22003" y="191524"/>
                    <a:pt x="22574" y="191095"/>
                  </a:cubicBezTo>
                  <a:cubicBezTo>
                    <a:pt x="22931" y="190917"/>
                    <a:pt x="23288" y="190917"/>
                    <a:pt x="23646" y="190988"/>
                  </a:cubicBezTo>
                  <a:cubicBezTo>
                    <a:pt x="24181" y="191202"/>
                    <a:pt x="24360" y="190845"/>
                    <a:pt x="24503" y="190452"/>
                  </a:cubicBezTo>
                  <a:cubicBezTo>
                    <a:pt x="25110" y="189059"/>
                    <a:pt x="25575" y="187452"/>
                    <a:pt x="27682" y="187774"/>
                  </a:cubicBezTo>
                  <a:cubicBezTo>
                    <a:pt x="28039" y="187523"/>
                    <a:pt x="28218" y="187130"/>
                    <a:pt x="28611" y="186881"/>
                  </a:cubicBezTo>
                  <a:cubicBezTo>
                    <a:pt x="29539" y="186630"/>
                    <a:pt x="28075" y="185166"/>
                    <a:pt x="29468" y="185130"/>
                  </a:cubicBezTo>
                  <a:cubicBezTo>
                    <a:pt x="29825" y="184952"/>
                    <a:pt x="30039" y="185166"/>
                    <a:pt x="30254" y="185416"/>
                  </a:cubicBezTo>
                  <a:cubicBezTo>
                    <a:pt x="30397" y="185630"/>
                    <a:pt x="30504" y="185916"/>
                    <a:pt x="30647" y="186166"/>
                  </a:cubicBezTo>
                  <a:cubicBezTo>
                    <a:pt x="30861" y="185988"/>
                    <a:pt x="30718" y="185738"/>
                    <a:pt x="30718" y="185559"/>
                  </a:cubicBezTo>
                  <a:cubicBezTo>
                    <a:pt x="30718" y="185130"/>
                    <a:pt x="30754" y="184702"/>
                    <a:pt x="30825" y="184309"/>
                  </a:cubicBezTo>
                  <a:cubicBezTo>
                    <a:pt x="30647" y="182880"/>
                    <a:pt x="31754" y="183237"/>
                    <a:pt x="32504" y="183059"/>
                  </a:cubicBezTo>
                  <a:cubicBezTo>
                    <a:pt x="33147" y="183237"/>
                    <a:pt x="33933" y="183237"/>
                    <a:pt x="33897" y="184237"/>
                  </a:cubicBezTo>
                  <a:cubicBezTo>
                    <a:pt x="33719" y="181237"/>
                    <a:pt x="34004" y="180844"/>
                    <a:pt x="36504" y="180380"/>
                  </a:cubicBezTo>
                  <a:cubicBezTo>
                    <a:pt x="35576" y="178522"/>
                    <a:pt x="37290" y="177558"/>
                    <a:pt x="38148" y="176558"/>
                  </a:cubicBezTo>
                  <a:cubicBezTo>
                    <a:pt x="38683" y="175915"/>
                    <a:pt x="38290" y="175665"/>
                    <a:pt x="38326" y="175236"/>
                  </a:cubicBezTo>
                  <a:cubicBezTo>
                    <a:pt x="38969" y="174772"/>
                    <a:pt x="39791" y="175022"/>
                    <a:pt x="40434" y="174558"/>
                  </a:cubicBezTo>
                  <a:cubicBezTo>
                    <a:pt x="40612" y="174486"/>
                    <a:pt x="40755" y="174379"/>
                    <a:pt x="40898" y="174272"/>
                  </a:cubicBezTo>
                  <a:cubicBezTo>
                    <a:pt x="41041" y="174022"/>
                    <a:pt x="40791" y="173414"/>
                    <a:pt x="41434" y="173557"/>
                  </a:cubicBezTo>
                  <a:cubicBezTo>
                    <a:pt x="42255" y="173736"/>
                    <a:pt x="44184" y="172200"/>
                    <a:pt x="44006" y="171414"/>
                  </a:cubicBezTo>
                  <a:cubicBezTo>
                    <a:pt x="43863" y="170843"/>
                    <a:pt x="44148" y="170414"/>
                    <a:pt x="44255" y="169950"/>
                  </a:cubicBezTo>
                  <a:cubicBezTo>
                    <a:pt x="44541" y="168914"/>
                    <a:pt x="44791" y="167807"/>
                    <a:pt x="46113" y="169164"/>
                  </a:cubicBezTo>
                  <a:cubicBezTo>
                    <a:pt x="46506" y="168557"/>
                    <a:pt x="46970" y="167949"/>
                    <a:pt x="46649" y="167164"/>
                  </a:cubicBezTo>
                  <a:cubicBezTo>
                    <a:pt x="47935" y="166771"/>
                    <a:pt x="49328" y="166271"/>
                    <a:pt x="49649" y="164949"/>
                  </a:cubicBezTo>
                  <a:cubicBezTo>
                    <a:pt x="50185" y="162877"/>
                    <a:pt x="51506" y="163270"/>
                    <a:pt x="53042" y="163556"/>
                  </a:cubicBezTo>
                  <a:cubicBezTo>
                    <a:pt x="52792" y="162449"/>
                    <a:pt x="52756" y="161770"/>
                    <a:pt x="54221" y="161342"/>
                  </a:cubicBezTo>
                  <a:cubicBezTo>
                    <a:pt x="54971" y="161127"/>
                    <a:pt x="57078" y="160913"/>
                    <a:pt x="56400" y="158484"/>
                  </a:cubicBezTo>
                  <a:cubicBezTo>
                    <a:pt x="56078" y="157305"/>
                    <a:pt x="57971" y="157377"/>
                    <a:pt x="59579" y="158341"/>
                  </a:cubicBezTo>
                  <a:cubicBezTo>
                    <a:pt x="58793" y="157019"/>
                    <a:pt x="58043" y="156162"/>
                    <a:pt x="59936" y="155984"/>
                  </a:cubicBezTo>
                  <a:cubicBezTo>
                    <a:pt x="60829" y="155912"/>
                    <a:pt x="61579" y="154412"/>
                    <a:pt x="62401" y="153555"/>
                  </a:cubicBezTo>
                  <a:cubicBezTo>
                    <a:pt x="62936" y="153305"/>
                    <a:pt x="63544" y="153519"/>
                    <a:pt x="64115" y="153376"/>
                  </a:cubicBezTo>
                  <a:cubicBezTo>
                    <a:pt x="64651" y="153233"/>
                    <a:pt x="64401" y="153019"/>
                    <a:pt x="64151" y="152840"/>
                  </a:cubicBezTo>
                  <a:cubicBezTo>
                    <a:pt x="64794" y="151947"/>
                    <a:pt x="64579" y="149483"/>
                    <a:pt x="67080" y="151805"/>
                  </a:cubicBezTo>
                  <a:cubicBezTo>
                    <a:pt x="66758" y="150090"/>
                    <a:pt x="66901" y="148911"/>
                    <a:pt x="68223" y="148161"/>
                  </a:cubicBezTo>
                  <a:cubicBezTo>
                    <a:pt x="70009" y="147126"/>
                    <a:pt x="69687" y="144875"/>
                    <a:pt x="70902" y="143339"/>
                  </a:cubicBezTo>
                  <a:cubicBezTo>
                    <a:pt x="71759" y="142232"/>
                    <a:pt x="72616" y="141553"/>
                    <a:pt x="73759" y="140982"/>
                  </a:cubicBezTo>
                  <a:cubicBezTo>
                    <a:pt x="73938" y="140875"/>
                    <a:pt x="74331" y="140875"/>
                    <a:pt x="74331" y="140768"/>
                  </a:cubicBezTo>
                  <a:cubicBezTo>
                    <a:pt x="74938" y="138231"/>
                    <a:pt x="77903" y="137874"/>
                    <a:pt x="78974" y="135767"/>
                  </a:cubicBezTo>
                  <a:cubicBezTo>
                    <a:pt x="79188" y="135338"/>
                    <a:pt x="79653" y="135017"/>
                    <a:pt x="79617" y="134445"/>
                  </a:cubicBezTo>
                  <a:cubicBezTo>
                    <a:pt x="79581" y="128337"/>
                    <a:pt x="79617" y="122229"/>
                    <a:pt x="79617" y="115907"/>
                  </a:cubicBezTo>
                  <a:cubicBezTo>
                    <a:pt x="76724" y="118122"/>
                    <a:pt x="74616" y="120694"/>
                    <a:pt x="72259" y="123015"/>
                  </a:cubicBezTo>
                  <a:cubicBezTo>
                    <a:pt x="72152" y="123122"/>
                    <a:pt x="72045" y="123230"/>
                    <a:pt x="72009" y="123372"/>
                  </a:cubicBezTo>
                  <a:cubicBezTo>
                    <a:pt x="71259" y="126230"/>
                    <a:pt x="68151" y="129445"/>
                    <a:pt x="64901" y="130373"/>
                  </a:cubicBezTo>
                  <a:cubicBezTo>
                    <a:pt x="63579" y="130731"/>
                    <a:pt x="63329" y="131373"/>
                    <a:pt x="63794" y="132374"/>
                  </a:cubicBezTo>
                  <a:cubicBezTo>
                    <a:pt x="64365" y="133588"/>
                    <a:pt x="63722" y="133695"/>
                    <a:pt x="62865" y="134231"/>
                  </a:cubicBezTo>
                  <a:cubicBezTo>
                    <a:pt x="60793" y="135481"/>
                    <a:pt x="58293" y="136196"/>
                    <a:pt x="57150" y="138696"/>
                  </a:cubicBezTo>
                  <a:cubicBezTo>
                    <a:pt x="56614" y="139839"/>
                    <a:pt x="54864" y="139267"/>
                    <a:pt x="54185" y="140768"/>
                  </a:cubicBezTo>
                  <a:cubicBezTo>
                    <a:pt x="53435" y="142411"/>
                    <a:pt x="51328" y="143268"/>
                    <a:pt x="51149" y="145482"/>
                  </a:cubicBezTo>
                  <a:cubicBezTo>
                    <a:pt x="51042" y="146768"/>
                    <a:pt x="50006" y="146911"/>
                    <a:pt x="49149" y="146090"/>
                  </a:cubicBezTo>
                  <a:cubicBezTo>
                    <a:pt x="48185" y="145197"/>
                    <a:pt x="47113" y="145804"/>
                    <a:pt x="46149" y="145589"/>
                  </a:cubicBezTo>
                  <a:cubicBezTo>
                    <a:pt x="46077" y="147483"/>
                    <a:pt x="43827" y="147876"/>
                    <a:pt x="43434" y="149554"/>
                  </a:cubicBezTo>
                  <a:cubicBezTo>
                    <a:pt x="43327" y="150054"/>
                    <a:pt x="43184" y="150697"/>
                    <a:pt x="42577" y="150697"/>
                  </a:cubicBezTo>
                  <a:cubicBezTo>
                    <a:pt x="41219" y="150733"/>
                    <a:pt x="41327" y="151305"/>
                    <a:pt x="41934" y="152126"/>
                  </a:cubicBezTo>
                  <a:cubicBezTo>
                    <a:pt x="42719" y="153233"/>
                    <a:pt x="41934" y="153519"/>
                    <a:pt x="41112" y="153555"/>
                  </a:cubicBezTo>
                  <a:cubicBezTo>
                    <a:pt x="38648" y="153698"/>
                    <a:pt x="36755" y="155377"/>
                    <a:pt x="34754" y="156412"/>
                  </a:cubicBezTo>
                  <a:cubicBezTo>
                    <a:pt x="33719" y="156948"/>
                    <a:pt x="31254" y="157627"/>
                    <a:pt x="31361" y="159913"/>
                  </a:cubicBezTo>
                  <a:cubicBezTo>
                    <a:pt x="31432" y="160877"/>
                    <a:pt x="30254" y="160413"/>
                    <a:pt x="30075" y="161091"/>
                  </a:cubicBezTo>
                  <a:cubicBezTo>
                    <a:pt x="30325" y="161734"/>
                    <a:pt x="30182" y="162199"/>
                    <a:pt x="29504" y="162449"/>
                  </a:cubicBezTo>
                  <a:cubicBezTo>
                    <a:pt x="28932" y="162592"/>
                    <a:pt x="28075" y="162199"/>
                    <a:pt x="27896" y="163127"/>
                  </a:cubicBezTo>
                  <a:cubicBezTo>
                    <a:pt x="27646" y="164342"/>
                    <a:pt x="26825" y="164235"/>
                    <a:pt x="25932" y="164163"/>
                  </a:cubicBezTo>
                  <a:cubicBezTo>
                    <a:pt x="25360" y="164127"/>
                    <a:pt x="24932" y="164020"/>
                    <a:pt x="24860" y="165128"/>
                  </a:cubicBezTo>
                  <a:cubicBezTo>
                    <a:pt x="24646" y="167914"/>
                    <a:pt x="23646" y="168628"/>
                    <a:pt x="20895" y="168700"/>
                  </a:cubicBezTo>
                  <a:cubicBezTo>
                    <a:pt x="19217" y="168735"/>
                    <a:pt x="17716" y="169271"/>
                    <a:pt x="16466" y="170343"/>
                  </a:cubicBezTo>
                  <a:cubicBezTo>
                    <a:pt x="15502" y="171200"/>
                    <a:pt x="14573" y="172093"/>
                    <a:pt x="13252" y="172414"/>
                  </a:cubicBezTo>
                  <a:cubicBezTo>
                    <a:pt x="12644" y="172164"/>
                    <a:pt x="12073" y="172021"/>
                    <a:pt x="12037" y="172986"/>
                  </a:cubicBezTo>
                  <a:cubicBezTo>
                    <a:pt x="11037" y="173164"/>
                    <a:pt x="9894" y="172807"/>
                    <a:pt x="8965" y="173736"/>
                  </a:cubicBezTo>
                  <a:cubicBezTo>
                    <a:pt x="9894" y="172522"/>
                    <a:pt x="8787" y="171236"/>
                    <a:pt x="9323" y="170057"/>
                  </a:cubicBezTo>
                  <a:cubicBezTo>
                    <a:pt x="10394" y="169985"/>
                    <a:pt x="10394" y="169271"/>
                    <a:pt x="10287" y="168485"/>
                  </a:cubicBezTo>
                  <a:cubicBezTo>
                    <a:pt x="10680" y="167128"/>
                    <a:pt x="12252" y="166557"/>
                    <a:pt x="13645" y="167307"/>
                  </a:cubicBezTo>
                  <a:cubicBezTo>
                    <a:pt x="14002" y="167735"/>
                    <a:pt x="13216" y="168199"/>
                    <a:pt x="13716" y="168628"/>
                  </a:cubicBezTo>
                  <a:cubicBezTo>
                    <a:pt x="14323" y="168628"/>
                    <a:pt x="14216" y="167878"/>
                    <a:pt x="14645" y="167699"/>
                  </a:cubicBezTo>
                  <a:cubicBezTo>
                    <a:pt x="15716" y="168128"/>
                    <a:pt x="16180" y="167664"/>
                    <a:pt x="16109" y="166592"/>
                  </a:cubicBezTo>
                  <a:cubicBezTo>
                    <a:pt x="16073" y="165949"/>
                    <a:pt x="15966" y="165306"/>
                    <a:pt x="15895" y="164663"/>
                  </a:cubicBezTo>
                  <a:cubicBezTo>
                    <a:pt x="15788" y="164485"/>
                    <a:pt x="15788" y="164306"/>
                    <a:pt x="15930" y="164127"/>
                  </a:cubicBezTo>
                  <a:cubicBezTo>
                    <a:pt x="19717" y="164842"/>
                    <a:pt x="18574" y="161627"/>
                    <a:pt x="19181" y="159877"/>
                  </a:cubicBezTo>
                  <a:cubicBezTo>
                    <a:pt x="20824" y="160056"/>
                    <a:pt x="20145" y="161842"/>
                    <a:pt x="21217" y="162342"/>
                  </a:cubicBezTo>
                  <a:cubicBezTo>
                    <a:pt x="21931" y="162520"/>
                    <a:pt x="22503" y="162556"/>
                    <a:pt x="22074" y="161520"/>
                  </a:cubicBezTo>
                  <a:cubicBezTo>
                    <a:pt x="21574" y="160413"/>
                    <a:pt x="20824" y="159484"/>
                    <a:pt x="19502" y="158127"/>
                  </a:cubicBezTo>
                  <a:cubicBezTo>
                    <a:pt x="20860" y="159020"/>
                    <a:pt x="21145" y="157591"/>
                    <a:pt x="22003" y="157948"/>
                  </a:cubicBezTo>
                  <a:cubicBezTo>
                    <a:pt x="22146" y="157841"/>
                    <a:pt x="22324" y="157770"/>
                    <a:pt x="22539" y="157734"/>
                  </a:cubicBezTo>
                  <a:cubicBezTo>
                    <a:pt x="22789" y="157662"/>
                    <a:pt x="23396" y="158306"/>
                    <a:pt x="23181" y="157377"/>
                  </a:cubicBezTo>
                  <a:cubicBezTo>
                    <a:pt x="23074" y="156984"/>
                    <a:pt x="23003" y="156591"/>
                    <a:pt x="23074" y="156162"/>
                  </a:cubicBezTo>
                  <a:cubicBezTo>
                    <a:pt x="23146" y="155984"/>
                    <a:pt x="23253" y="155805"/>
                    <a:pt x="23431" y="155698"/>
                  </a:cubicBezTo>
                  <a:cubicBezTo>
                    <a:pt x="23682" y="155734"/>
                    <a:pt x="23967" y="155769"/>
                    <a:pt x="24217" y="155841"/>
                  </a:cubicBezTo>
                  <a:cubicBezTo>
                    <a:pt x="24575" y="156055"/>
                    <a:pt x="24789" y="156412"/>
                    <a:pt x="24932" y="156805"/>
                  </a:cubicBezTo>
                  <a:cubicBezTo>
                    <a:pt x="25146" y="157770"/>
                    <a:pt x="25467" y="158698"/>
                    <a:pt x="25789" y="159627"/>
                  </a:cubicBezTo>
                  <a:cubicBezTo>
                    <a:pt x="25503" y="158663"/>
                    <a:pt x="25146" y="157734"/>
                    <a:pt x="25003" y="156734"/>
                  </a:cubicBezTo>
                  <a:cubicBezTo>
                    <a:pt x="25074" y="156377"/>
                    <a:pt x="25182" y="156127"/>
                    <a:pt x="25610" y="156305"/>
                  </a:cubicBezTo>
                  <a:cubicBezTo>
                    <a:pt x="26003" y="156805"/>
                    <a:pt x="26360" y="157270"/>
                    <a:pt x="26789" y="157805"/>
                  </a:cubicBezTo>
                  <a:cubicBezTo>
                    <a:pt x="27075" y="157091"/>
                    <a:pt x="26611" y="156627"/>
                    <a:pt x="26539" y="156091"/>
                  </a:cubicBezTo>
                  <a:cubicBezTo>
                    <a:pt x="26360" y="155055"/>
                    <a:pt x="26467" y="155019"/>
                    <a:pt x="27646" y="154805"/>
                  </a:cubicBezTo>
                  <a:cubicBezTo>
                    <a:pt x="28146" y="154698"/>
                    <a:pt x="28361" y="153912"/>
                    <a:pt x="29039" y="153983"/>
                  </a:cubicBezTo>
                  <a:cubicBezTo>
                    <a:pt x="29289" y="153841"/>
                    <a:pt x="29432" y="153555"/>
                    <a:pt x="29718" y="153448"/>
                  </a:cubicBezTo>
                  <a:cubicBezTo>
                    <a:pt x="30754" y="153733"/>
                    <a:pt x="30647" y="152448"/>
                    <a:pt x="31325" y="152269"/>
                  </a:cubicBezTo>
                  <a:cubicBezTo>
                    <a:pt x="31575" y="150697"/>
                    <a:pt x="33433" y="151162"/>
                    <a:pt x="34111" y="150090"/>
                  </a:cubicBezTo>
                  <a:cubicBezTo>
                    <a:pt x="34254" y="149804"/>
                    <a:pt x="34576" y="149769"/>
                    <a:pt x="34790" y="149554"/>
                  </a:cubicBezTo>
                  <a:cubicBezTo>
                    <a:pt x="34754" y="149304"/>
                    <a:pt x="34719" y="149019"/>
                    <a:pt x="34683" y="148768"/>
                  </a:cubicBezTo>
                  <a:cubicBezTo>
                    <a:pt x="34933" y="148518"/>
                    <a:pt x="35254" y="148518"/>
                    <a:pt x="35540" y="148518"/>
                  </a:cubicBezTo>
                  <a:cubicBezTo>
                    <a:pt x="35719" y="148197"/>
                    <a:pt x="36326" y="149697"/>
                    <a:pt x="36290" y="148340"/>
                  </a:cubicBezTo>
                  <a:cubicBezTo>
                    <a:pt x="36254" y="147340"/>
                    <a:pt x="36183" y="146340"/>
                    <a:pt x="37576" y="146161"/>
                  </a:cubicBezTo>
                  <a:cubicBezTo>
                    <a:pt x="38040" y="146304"/>
                    <a:pt x="38862" y="146590"/>
                    <a:pt x="38862" y="146554"/>
                  </a:cubicBezTo>
                  <a:cubicBezTo>
                    <a:pt x="39433" y="145197"/>
                    <a:pt x="39648" y="143554"/>
                    <a:pt x="41719" y="143661"/>
                  </a:cubicBezTo>
                  <a:cubicBezTo>
                    <a:pt x="41041" y="141768"/>
                    <a:pt x="43041" y="140732"/>
                    <a:pt x="43184" y="139124"/>
                  </a:cubicBezTo>
                  <a:cubicBezTo>
                    <a:pt x="43720" y="138446"/>
                    <a:pt x="44577" y="138339"/>
                    <a:pt x="45256" y="137910"/>
                  </a:cubicBezTo>
                  <a:cubicBezTo>
                    <a:pt x="46363" y="137374"/>
                    <a:pt x="47399" y="136767"/>
                    <a:pt x="48542" y="136338"/>
                  </a:cubicBezTo>
                  <a:cubicBezTo>
                    <a:pt x="49113" y="136124"/>
                    <a:pt x="48827" y="135838"/>
                    <a:pt x="48827" y="135552"/>
                  </a:cubicBezTo>
                  <a:cubicBezTo>
                    <a:pt x="48399" y="135124"/>
                    <a:pt x="48863" y="134660"/>
                    <a:pt x="48756" y="134231"/>
                  </a:cubicBezTo>
                  <a:cubicBezTo>
                    <a:pt x="49042" y="133481"/>
                    <a:pt x="48899" y="132195"/>
                    <a:pt x="50435" y="133267"/>
                  </a:cubicBezTo>
                  <a:cubicBezTo>
                    <a:pt x="51435" y="133945"/>
                    <a:pt x="50792" y="131874"/>
                    <a:pt x="51828" y="132088"/>
                  </a:cubicBezTo>
                  <a:cubicBezTo>
                    <a:pt x="50828" y="131123"/>
                    <a:pt x="51971" y="131373"/>
                    <a:pt x="52328" y="131088"/>
                  </a:cubicBezTo>
                  <a:cubicBezTo>
                    <a:pt x="52971" y="130552"/>
                    <a:pt x="54078" y="130409"/>
                    <a:pt x="54221" y="129445"/>
                  </a:cubicBezTo>
                  <a:cubicBezTo>
                    <a:pt x="54471" y="127945"/>
                    <a:pt x="55364" y="127873"/>
                    <a:pt x="56507" y="128266"/>
                  </a:cubicBezTo>
                  <a:cubicBezTo>
                    <a:pt x="56828" y="128373"/>
                    <a:pt x="57257" y="128337"/>
                    <a:pt x="57221" y="128087"/>
                  </a:cubicBezTo>
                  <a:cubicBezTo>
                    <a:pt x="57078" y="126337"/>
                    <a:pt x="58686" y="126587"/>
                    <a:pt x="59543" y="126051"/>
                  </a:cubicBezTo>
                  <a:cubicBezTo>
                    <a:pt x="60043" y="125730"/>
                    <a:pt x="60758" y="125373"/>
                    <a:pt x="60686" y="124944"/>
                  </a:cubicBezTo>
                  <a:cubicBezTo>
                    <a:pt x="60365" y="122372"/>
                    <a:pt x="61793" y="122908"/>
                    <a:pt x="63186" y="123623"/>
                  </a:cubicBezTo>
                  <a:cubicBezTo>
                    <a:pt x="63329" y="122765"/>
                    <a:pt x="62615" y="122694"/>
                    <a:pt x="62365" y="122087"/>
                  </a:cubicBezTo>
                  <a:cubicBezTo>
                    <a:pt x="64151" y="122480"/>
                    <a:pt x="64758" y="120908"/>
                    <a:pt x="65865" y="120158"/>
                  </a:cubicBezTo>
                  <a:cubicBezTo>
                    <a:pt x="66258" y="119658"/>
                    <a:pt x="66830" y="119551"/>
                    <a:pt x="67401" y="119586"/>
                  </a:cubicBezTo>
                  <a:cubicBezTo>
                    <a:pt x="68366" y="119658"/>
                    <a:pt x="68008" y="118943"/>
                    <a:pt x="68080" y="118479"/>
                  </a:cubicBezTo>
                  <a:cubicBezTo>
                    <a:pt x="68580" y="117693"/>
                    <a:pt x="68901" y="116586"/>
                    <a:pt x="70151" y="117622"/>
                  </a:cubicBezTo>
                  <a:cubicBezTo>
                    <a:pt x="70509" y="116693"/>
                    <a:pt x="69616" y="115157"/>
                    <a:pt x="71509" y="115372"/>
                  </a:cubicBezTo>
                  <a:cubicBezTo>
                    <a:pt x="71473" y="114407"/>
                    <a:pt x="72438" y="113943"/>
                    <a:pt x="72723" y="112943"/>
                  </a:cubicBezTo>
                  <a:cubicBezTo>
                    <a:pt x="73223" y="111121"/>
                    <a:pt x="73545" y="108585"/>
                    <a:pt x="76224" y="108085"/>
                  </a:cubicBezTo>
                  <a:cubicBezTo>
                    <a:pt x="76902" y="107942"/>
                    <a:pt x="77010" y="107406"/>
                    <a:pt x="77117" y="106799"/>
                  </a:cubicBezTo>
                  <a:cubicBezTo>
                    <a:pt x="77188" y="106442"/>
                    <a:pt x="76867" y="105906"/>
                    <a:pt x="77474" y="105692"/>
                  </a:cubicBezTo>
                  <a:cubicBezTo>
                    <a:pt x="80010" y="104727"/>
                    <a:pt x="79581" y="102513"/>
                    <a:pt x="79581" y="100512"/>
                  </a:cubicBezTo>
                  <a:cubicBezTo>
                    <a:pt x="79581" y="94726"/>
                    <a:pt x="79581" y="88975"/>
                    <a:pt x="79546" y="83189"/>
                  </a:cubicBezTo>
                  <a:cubicBezTo>
                    <a:pt x="79546" y="82653"/>
                    <a:pt x="80189" y="81582"/>
                    <a:pt x="78867" y="81546"/>
                  </a:cubicBezTo>
                  <a:cubicBezTo>
                    <a:pt x="78010" y="81546"/>
                    <a:pt x="77260" y="81832"/>
                    <a:pt x="77260" y="82903"/>
                  </a:cubicBezTo>
                  <a:cubicBezTo>
                    <a:pt x="77260" y="83367"/>
                    <a:pt x="77152" y="83725"/>
                    <a:pt x="76867" y="84118"/>
                  </a:cubicBezTo>
                  <a:cubicBezTo>
                    <a:pt x="76188" y="85082"/>
                    <a:pt x="74688" y="85761"/>
                    <a:pt x="75724" y="87332"/>
                  </a:cubicBezTo>
                  <a:cubicBezTo>
                    <a:pt x="75724" y="87332"/>
                    <a:pt x="75402" y="87582"/>
                    <a:pt x="75224" y="87689"/>
                  </a:cubicBezTo>
                  <a:cubicBezTo>
                    <a:pt x="74223" y="87439"/>
                    <a:pt x="74474" y="88475"/>
                    <a:pt x="74045" y="88833"/>
                  </a:cubicBezTo>
                  <a:cubicBezTo>
                    <a:pt x="73152" y="90690"/>
                    <a:pt x="70259" y="92976"/>
                    <a:pt x="67937" y="93619"/>
                  </a:cubicBezTo>
                  <a:cubicBezTo>
                    <a:pt x="69294" y="96191"/>
                    <a:pt x="68901" y="97155"/>
                    <a:pt x="65722" y="98691"/>
                  </a:cubicBezTo>
                  <a:cubicBezTo>
                    <a:pt x="64901" y="99084"/>
                    <a:pt x="64365" y="99370"/>
                    <a:pt x="64079" y="100334"/>
                  </a:cubicBezTo>
                  <a:cubicBezTo>
                    <a:pt x="63615" y="102013"/>
                    <a:pt x="61543" y="102370"/>
                    <a:pt x="60758" y="103906"/>
                  </a:cubicBezTo>
                  <a:cubicBezTo>
                    <a:pt x="60007" y="105406"/>
                    <a:pt x="58472" y="106442"/>
                    <a:pt x="58507" y="108406"/>
                  </a:cubicBezTo>
                  <a:cubicBezTo>
                    <a:pt x="58543" y="110157"/>
                    <a:pt x="57043" y="109371"/>
                    <a:pt x="56507" y="109121"/>
                  </a:cubicBezTo>
                  <a:cubicBezTo>
                    <a:pt x="55614" y="108692"/>
                    <a:pt x="54828" y="108978"/>
                    <a:pt x="53971" y="108978"/>
                  </a:cubicBezTo>
                  <a:cubicBezTo>
                    <a:pt x="54757" y="110585"/>
                    <a:pt x="52435" y="110300"/>
                    <a:pt x="52328" y="111692"/>
                  </a:cubicBezTo>
                  <a:cubicBezTo>
                    <a:pt x="52257" y="112514"/>
                    <a:pt x="52185" y="114514"/>
                    <a:pt x="50185" y="114264"/>
                  </a:cubicBezTo>
                  <a:cubicBezTo>
                    <a:pt x="50221" y="115336"/>
                    <a:pt x="51399" y="115693"/>
                    <a:pt x="51292" y="116765"/>
                  </a:cubicBezTo>
                  <a:cubicBezTo>
                    <a:pt x="48470" y="117122"/>
                    <a:pt x="46506" y="119050"/>
                    <a:pt x="44327" y="120622"/>
                  </a:cubicBezTo>
                  <a:cubicBezTo>
                    <a:pt x="44113" y="121122"/>
                    <a:pt x="44184" y="121765"/>
                    <a:pt x="43505" y="121979"/>
                  </a:cubicBezTo>
                  <a:cubicBezTo>
                    <a:pt x="42791" y="122301"/>
                    <a:pt x="42327" y="122587"/>
                    <a:pt x="42220" y="123587"/>
                  </a:cubicBezTo>
                  <a:cubicBezTo>
                    <a:pt x="42112" y="124658"/>
                    <a:pt x="41862" y="125801"/>
                    <a:pt x="40541" y="126516"/>
                  </a:cubicBezTo>
                  <a:cubicBezTo>
                    <a:pt x="39398" y="127123"/>
                    <a:pt x="39219" y="129195"/>
                    <a:pt x="37255" y="128730"/>
                  </a:cubicBezTo>
                  <a:cubicBezTo>
                    <a:pt x="37183" y="129588"/>
                    <a:pt x="37112" y="130480"/>
                    <a:pt x="37005" y="131338"/>
                  </a:cubicBezTo>
                  <a:cubicBezTo>
                    <a:pt x="36826" y="132588"/>
                    <a:pt x="36397" y="133159"/>
                    <a:pt x="35076" y="133374"/>
                  </a:cubicBezTo>
                  <a:cubicBezTo>
                    <a:pt x="32683" y="133802"/>
                    <a:pt x="30361" y="134552"/>
                    <a:pt x="29039" y="136910"/>
                  </a:cubicBezTo>
                  <a:cubicBezTo>
                    <a:pt x="28611" y="137660"/>
                    <a:pt x="27896" y="137303"/>
                    <a:pt x="27289" y="137410"/>
                  </a:cubicBezTo>
                  <a:cubicBezTo>
                    <a:pt x="26003" y="136946"/>
                    <a:pt x="26146" y="137946"/>
                    <a:pt x="26039" y="138660"/>
                  </a:cubicBezTo>
                  <a:cubicBezTo>
                    <a:pt x="25432" y="138732"/>
                    <a:pt x="24789" y="138696"/>
                    <a:pt x="24217" y="138910"/>
                  </a:cubicBezTo>
                  <a:cubicBezTo>
                    <a:pt x="22431" y="139517"/>
                    <a:pt x="23253" y="138446"/>
                    <a:pt x="23431" y="137767"/>
                  </a:cubicBezTo>
                  <a:cubicBezTo>
                    <a:pt x="23717" y="137338"/>
                    <a:pt x="23396" y="136839"/>
                    <a:pt x="23574" y="136410"/>
                  </a:cubicBezTo>
                  <a:cubicBezTo>
                    <a:pt x="24003" y="135874"/>
                    <a:pt x="23860" y="135231"/>
                    <a:pt x="23932" y="134660"/>
                  </a:cubicBezTo>
                  <a:cubicBezTo>
                    <a:pt x="23431" y="132516"/>
                    <a:pt x="25360" y="132981"/>
                    <a:pt x="26325" y="132445"/>
                  </a:cubicBezTo>
                  <a:cubicBezTo>
                    <a:pt x="26718" y="132231"/>
                    <a:pt x="26896" y="133124"/>
                    <a:pt x="26860" y="133124"/>
                  </a:cubicBezTo>
                  <a:cubicBezTo>
                    <a:pt x="25182" y="134445"/>
                    <a:pt x="27146" y="134731"/>
                    <a:pt x="27360" y="135731"/>
                  </a:cubicBezTo>
                  <a:cubicBezTo>
                    <a:pt x="28325" y="134874"/>
                    <a:pt x="27075" y="132874"/>
                    <a:pt x="29075" y="133088"/>
                  </a:cubicBezTo>
                  <a:cubicBezTo>
                    <a:pt x="29182" y="131945"/>
                    <a:pt x="29182" y="130838"/>
                    <a:pt x="28146" y="130016"/>
                  </a:cubicBezTo>
                  <a:cubicBezTo>
                    <a:pt x="28003" y="129802"/>
                    <a:pt x="28003" y="129588"/>
                    <a:pt x="28146" y="129337"/>
                  </a:cubicBezTo>
                  <a:cubicBezTo>
                    <a:pt x="30397" y="129623"/>
                    <a:pt x="30397" y="129623"/>
                    <a:pt x="31004" y="125301"/>
                  </a:cubicBezTo>
                  <a:cubicBezTo>
                    <a:pt x="32111" y="125123"/>
                    <a:pt x="32075" y="126266"/>
                    <a:pt x="32647" y="126730"/>
                  </a:cubicBezTo>
                  <a:cubicBezTo>
                    <a:pt x="33004" y="126873"/>
                    <a:pt x="33361" y="127766"/>
                    <a:pt x="33719" y="126730"/>
                  </a:cubicBezTo>
                  <a:cubicBezTo>
                    <a:pt x="33790" y="125944"/>
                    <a:pt x="33040" y="125694"/>
                    <a:pt x="32683" y="125230"/>
                  </a:cubicBezTo>
                  <a:cubicBezTo>
                    <a:pt x="32325" y="124766"/>
                    <a:pt x="31897" y="124373"/>
                    <a:pt x="31397" y="123873"/>
                  </a:cubicBezTo>
                  <a:cubicBezTo>
                    <a:pt x="31647" y="123480"/>
                    <a:pt x="32575" y="124051"/>
                    <a:pt x="32611" y="123265"/>
                  </a:cubicBezTo>
                  <a:cubicBezTo>
                    <a:pt x="32897" y="122944"/>
                    <a:pt x="33290" y="123015"/>
                    <a:pt x="33611" y="122944"/>
                  </a:cubicBezTo>
                  <a:cubicBezTo>
                    <a:pt x="34683" y="122765"/>
                    <a:pt x="33575" y="121944"/>
                    <a:pt x="33969" y="121551"/>
                  </a:cubicBezTo>
                  <a:cubicBezTo>
                    <a:pt x="34040" y="121372"/>
                    <a:pt x="34147" y="121194"/>
                    <a:pt x="34290" y="121086"/>
                  </a:cubicBezTo>
                  <a:cubicBezTo>
                    <a:pt x="34790" y="120944"/>
                    <a:pt x="35147" y="121051"/>
                    <a:pt x="35290" y="121587"/>
                  </a:cubicBezTo>
                  <a:cubicBezTo>
                    <a:pt x="35576" y="122837"/>
                    <a:pt x="36076" y="121372"/>
                    <a:pt x="36612" y="121658"/>
                  </a:cubicBezTo>
                  <a:cubicBezTo>
                    <a:pt x="37112" y="121908"/>
                    <a:pt x="37005" y="121051"/>
                    <a:pt x="36826" y="120801"/>
                  </a:cubicBezTo>
                  <a:cubicBezTo>
                    <a:pt x="35862" y="119372"/>
                    <a:pt x="36040" y="118872"/>
                    <a:pt x="37898" y="119158"/>
                  </a:cubicBezTo>
                  <a:cubicBezTo>
                    <a:pt x="38362" y="119229"/>
                    <a:pt x="39112" y="118658"/>
                    <a:pt x="39576" y="118015"/>
                  </a:cubicBezTo>
                  <a:cubicBezTo>
                    <a:pt x="40469" y="116800"/>
                    <a:pt x="40934" y="115050"/>
                    <a:pt x="42827" y="114800"/>
                  </a:cubicBezTo>
                  <a:cubicBezTo>
                    <a:pt x="42791" y="114550"/>
                    <a:pt x="42755" y="114264"/>
                    <a:pt x="42684" y="114014"/>
                  </a:cubicBezTo>
                  <a:cubicBezTo>
                    <a:pt x="42934" y="113728"/>
                    <a:pt x="43434" y="113514"/>
                    <a:pt x="43148" y="112978"/>
                  </a:cubicBezTo>
                  <a:cubicBezTo>
                    <a:pt x="43505" y="112478"/>
                    <a:pt x="43863" y="111978"/>
                    <a:pt x="44220" y="111478"/>
                  </a:cubicBezTo>
                  <a:cubicBezTo>
                    <a:pt x="45006" y="111835"/>
                    <a:pt x="44720" y="112693"/>
                    <a:pt x="45077" y="113157"/>
                  </a:cubicBezTo>
                  <a:cubicBezTo>
                    <a:pt x="44934" y="112585"/>
                    <a:pt x="44684" y="111978"/>
                    <a:pt x="44720" y="111335"/>
                  </a:cubicBezTo>
                  <a:cubicBezTo>
                    <a:pt x="44755" y="110728"/>
                    <a:pt x="45041" y="110407"/>
                    <a:pt x="45648" y="110407"/>
                  </a:cubicBezTo>
                  <a:cubicBezTo>
                    <a:pt x="46899" y="110407"/>
                    <a:pt x="47613" y="110228"/>
                    <a:pt x="47327" y="108549"/>
                  </a:cubicBezTo>
                  <a:cubicBezTo>
                    <a:pt x="47113" y="107406"/>
                    <a:pt x="48685" y="108192"/>
                    <a:pt x="49256" y="107656"/>
                  </a:cubicBezTo>
                  <a:cubicBezTo>
                    <a:pt x="48720" y="105942"/>
                    <a:pt x="49792" y="103691"/>
                    <a:pt x="51364" y="102834"/>
                  </a:cubicBezTo>
                  <a:cubicBezTo>
                    <a:pt x="51971" y="102513"/>
                    <a:pt x="52257" y="101584"/>
                    <a:pt x="52649" y="100941"/>
                  </a:cubicBezTo>
                  <a:cubicBezTo>
                    <a:pt x="53292" y="101441"/>
                    <a:pt x="53435" y="100727"/>
                    <a:pt x="53792" y="100512"/>
                  </a:cubicBezTo>
                  <a:cubicBezTo>
                    <a:pt x="54257" y="100084"/>
                    <a:pt x="55435" y="100155"/>
                    <a:pt x="54650" y="98834"/>
                  </a:cubicBezTo>
                  <a:cubicBezTo>
                    <a:pt x="54364" y="98334"/>
                    <a:pt x="54971" y="97476"/>
                    <a:pt x="55864" y="96762"/>
                  </a:cubicBezTo>
                  <a:cubicBezTo>
                    <a:pt x="57078" y="95798"/>
                    <a:pt x="58650" y="94512"/>
                    <a:pt x="59222" y="92690"/>
                  </a:cubicBezTo>
                  <a:cubicBezTo>
                    <a:pt x="59329" y="92297"/>
                    <a:pt x="58972" y="91690"/>
                    <a:pt x="59972" y="91761"/>
                  </a:cubicBezTo>
                  <a:cubicBezTo>
                    <a:pt x="60722" y="91833"/>
                    <a:pt x="62365" y="92369"/>
                    <a:pt x="61651" y="90368"/>
                  </a:cubicBezTo>
                  <a:cubicBezTo>
                    <a:pt x="61615" y="90225"/>
                    <a:pt x="62150" y="90190"/>
                    <a:pt x="62329" y="90047"/>
                  </a:cubicBezTo>
                  <a:cubicBezTo>
                    <a:pt x="63329" y="89511"/>
                    <a:pt x="65044" y="89368"/>
                    <a:pt x="64222" y="87439"/>
                  </a:cubicBezTo>
                  <a:cubicBezTo>
                    <a:pt x="64151" y="87297"/>
                    <a:pt x="64401" y="86904"/>
                    <a:pt x="64472" y="86904"/>
                  </a:cubicBezTo>
                  <a:cubicBezTo>
                    <a:pt x="65901" y="86939"/>
                    <a:pt x="66401" y="85368"/>
                    <a:pt x="67651" y="85046"/>
                  </a:cubicBezTo>
                  <a:cubicBezTo>
                    <a:pt x="68473" y="84939"/>
                    <a:pt x="68616" y="84189"/>
                    <a:pt x="68937" y="83618"/>
                  </a:cubicBezTo>
                  <a:cubicBezTo>
                    <a:pt x="69652" y="81689"/>
                    <a:pt x="71044" y="83546"/>
                    <a:pt x="72080" y="83117"/>
                  </a:cubicBezTo>
                  <a:cubicBezTo>
                    <a:pt x="72080" y="82224"/>
                    <a:pt x="70044" y="82189"/>
                    <a:pt x="71152" y="80867"/>
                  </a:cubicBezTo>
                  <a:cubicBezTo>
                    <a:pt x="71330" y="80653"/>
                    <a:pt x="71330" y="80331"/>
                    <a:pt x="71688" y="80296"/>
                  </a:cubicBezTo>
                  <a:cubicBezTo>
                    <a:pt x="73080" y="80081"/>
                    <a:pt x="73080" y="80046"/>
                    <a:pt x="72223" y="78688"/>
                  </a:cubicBezTo>
                  <a:cubicBezTo>
                    <a:pt x="73616" y="78438"/>
                    <a:pt x="74295" y="77974"/>
                    <a:pt x="74545" y="76224"/>
                  </a:cubicBezTo>
                  <a:cubicBezTo>
                    <a:pt x="74831" y="74474"/>
                    <a:pt x="74795" y="72152"/>
                    <a:pt x="77474" y="71223"/>
                  </a:cubicBezTo>
                  <a:cubicBezTo>
                    <a:pt x="78581" y="70830"/>
                    <a:pt x="79510" y="68759"/>
                    <a:pt x="79546" y="67258"/>
                  </a:cubicBezTo>
                  <a:cubicBezTo>
                    <a:pt x="79689" y="62079"/>
                    <a:pt x="79546" y="56900"/>
                    <a:pt x="79510" y="51721"/>
                  </a:cubicBezTo>
                  <a:cubicBezTo>
                    <a:pt x="79367" y="51613"/>
                    <a:pt x="79403" y="51256"/>
                    <a:pt x="79188" y="51328"/>
                  </a:cubicBezTo>
                  <a:cubicBezTo>
                    <a:pt x="78581" y="51506"/>
                    <a:pt x="78831" y="52149"/>
                    <a:pt x="78617" y="52542"/>
                  </a:cubicBezTo>
                  <a:cubicBezTo>
                    <a:pt x="77402" y="53399"/>
                    <a:pt x="76724" y="54935"/>
                    <a:pt x="75081" y="55257"/>
                  </a:cubicBezTo>
                  <a:cubicBezTo>
                    <a:pt x="74616" y="55364"/>
                    <a:pt x="74545" y="55900"/>
                    <a:pt x="74759" y="56114"/>
                  </a:cubicBezTo>
                  <a:cubicBezTo>
                    <a:pt x="76902" y="58364"/>
                    <a:pt x="74045" y="58686"/>
                    <a:pt x="73259" y="59615"/>
                  </a:cubicBezTo>
                  <a:cubicBezTo>
                    <a:pt x="72759" y="60186"/>
                    <a:pt x="72152" y="60615"/>
                    <a:pt x="71723" y="61329"/>
                  </a:cubicBezTo>
                  <a:cubicBezTo>
                    <a:pt x="70759" y="63008"/>
                    <a:pt x="68973" y="64079"/>
                    <a:pt x="68258" y="65972"/>
                  </a:cubicBezTo>
                  <a:cubicBezTo>
                    <a:pt x="68223" y="66080"/>
                    <a:pt x="67901" y="66151"/>
                    <a:pt x="67937" y="66187"/>
                  </a:cubicBezTo>
                  <a:cubicBezTo>
                    <a:pt x="69044" y="70366"/>
                    <a:pt x="66508" y="68330"/>
                    <a:pt x="64972" y="67937"/>
                  </a:cubicBezTo>
                  <a:cubicBezTo>
                    <a:pt x="63651" y="67580"/>
                    <a:pt x="64330" y="69080"/>
                    <a:pt x="63615" y="69402"/>
                  </a:cubicBezTo>
                  <a:cubicBezTo>
                    <a:pt x="62258" y="69973"/>
                    <a:pt x="63222" y="72330"/>
                    <a:pt x="61329" y="72581"/>
                  </a:cubicBezTo>
                  <a:cubicBezTo>
                    <a:pt x="61365" y="72652"/>
                    <a:pt x="61401" y="72688"/>
                    <a:pt x="61436" y="72759"/>
                  </a:cubicBezTo>
                  <a:cubicBezTo>
                    <a:pt x="63794" y="75259"/>
                    <a:pt x="60829" y="74652"/>
                    <a:pt x="59972" y="75188"/>
                  </a:cubicBezTo>
                  <a:cubicBezTo>
                    <a:pt x="58722" y="75938"/>
                    <a:pt x="57293" y="76402"/>
                    <a:pt x="56364" y="77617"/>
                  </a:cubicBezTo>
                  <a:cubicBezTo>
                    <a:pt x="56507" y="78402"/>
                    <a:pt x="55685" y="78117"/>
                    <a:pt x="55435" y="78510"/>
                  </a:cubicBezTo>
                  <a:cubicBezTo>
                    <a:pt x="54864" y="79546"/>
                    <a:pt x="54007" y="80581"/>
                    <a:pt x="55007" y="81903"/>
                  </a:cubicBezTo>
                  <a:cubicBezTo>
                    <a:pt x="54185" y="81867"/>
                    <a:pt x="53114" y="81153"/>
                    <a:pt x="52828" y="82617"/>
                  </a:cubicBezTo>
                  <a:cubicBezTo>
                    <a:pt x="52792" y="82867"/>
                    <a:pt x="52542" y="83332"/>
                    <a:pt x="52507" y="83296"/>
                  </a:cubicBezTo>
                  <a:cubicBezTo>
                    <a:pt x="49899" y="82582"/>
                    <a:pt x="51078" y="84761"/>
                    <a:pt x="50828" y="85653"/>
                  </a:cubicBezTo>
                  <a:cubicBezTo>
                    <a:pt x="50578" y="86618"/>
                    <a:pt x="50471" y="87189"/>
                    <a:pt x="49256" y="87118"/>
                  </a:cubicBezTo>
                  <a:cubicBezTo>
                    <a:pt x="47327" y="87011"/>
                    <a:pt x="45470" y="87404"/>
                    <a:pt x="44613" y="89475"/>
                  </a:cubicBezTo>
                  <a:cubicBezTo>
                    <a:pt x="44327" y="90154"/>
                    <a:pt x="43755" y="89904"/>
                    <a:pt x="43327" y="89940"/>
                  </a:cubicBezTo>
                  <a:cubicBezTo>
                    <a:pt x="42791" y="89976"/>
                    <a:pt x="41469" y="88582"/>
                    <a:pt x="42148" y="90725"/>
                  </a:cubicBezTo>
                  <a:cubicBezTo>
                    <a:pt x="42220" y="90976"/>
                    <a:pt x="40719" y="90654"/>
                    <a:pt x="40184" y="91333"/>
                  </a:cubicBezTo>
                  <a:cubicBezTo>
                    <a:pt x="39791" y="91404"/>
                    <a:pt x="39648" y="91190"/>
                    <a:pt x="39576" y="90869"/>
                  </a:cubicBezTo>
                  <a:cubicBezTo>
                    <a:pt x="39576" y="90261"/>
                    <a:pt x="39719" y="89654"/>
                    <a:pt x="40005" y="89118"/>
                  </a:cubicBezTo>
                  <a:cubicBezTo>
                    <a:pt x="40255" y="88511"/>
                    <a:pt x="40969" y="88118"/>
                    <a:pt x="40683" y="87297"/>
                  </a:cubicBezTo>
                  <a:cubicBezTo>
                    <a:pt x="39862" y="86082"/>
                    <a:pt x="40112" y="85332"/>
                    <a:pt x="41648" y="85046"/>
                  </a:cubicBezTo>
                  <a:cubicBezTo>
                    <a:pt x="42291" y="84939"/>
                    <a:pt x="42612" y="85332"/>
                    <a:pt x="42398" y="85689"/>
                  </a:cubicBezTo>
                  <a:cubicBezTo>
                    <a:pt x="41684" y="86832"/>
                    <a:pt x="42684" y="87225"/>
                    <a:pt x="43113" y="88047"/>
                  </a:cubicBezTo>
                  <a:cubicBezTo>
                    <a:pt x="43755" y="86189"/>
                    <a:pt x="45006" y="84582"/>
                    <a:pt x="43291" y="82867"/>
                  </a:cubicBezTo>
                  <a:lnTo>
                    <a:pt x="43291" y="82939"/>
                  </a:lnTo>
                  <a:cubicBezTo>
                    <a:pt x="43720" y="82867"/>
                    <a:pt x="44148" y="82760"/>
                    <a:pt x="44577" y="82760"/>
                  </a:cubicBezTo>
                  <a:cubicBezTo>
                    <a:pt x="45899" y="82725"/>
                    <a:pt x="46291" y="82224"/>
                    <a:pt x="45470" y="81081"/>
                  </a:cubicBezTo>
                  <a:cubicBezTo>
                    <a:pt x="45006" y="80403"/>
                    <a:pt x="45434" y="79831"/>
                    <a:pt x="45648" y="79224"/>
                  </a:cubicBezTo>
                  <a:cubicBezTo>
                    <a:pt x="45934" y="79438"/>
                    <a:pt x="46220" y="79617"/>
                    <a:pt x="46506" y="79831"/>
                  </a:cubicBezTo>
                  <a:cubicBezTo>
                    <a:pt x="46613" y="79939"/>
                    <a:pt x="46756" y="80010"/>
                    <a:pt x="46863" y="79939"/>
                  </a:cubicBezTo>
                  <a:cubicBezTo>
                    <a:pt x="47042" y="79796"/>
                    <a:pt x="46899" y="79617"/>
                    <a:pt x="46827" y="79474"/>
                  </a:cubicBezTo>
                  <a:cubicBezTo>
                    <a:pt x="45506" y="78295"/>
                    <a:pt x="46827" y="77653"/>
                    <a:pt x="47327" y="76831"/>
                  </a:cubicBezTo>
                  <a:cubicBezTo>
                    <a:pt x="47470" y="76688"/>
                    <a:pt x="47613" y="76688"/>
                    <a:pt x="47792" y="76760"/>
                  </a:cubicBezTo>
                  <a:cubicBezTo>
                    <a:pt x="48113" y="77045"/>
                    <a:pt x="48256" y="77474"/>
                    <a:pt x="48577" y="77724"/>
                  </a:cubicBezTo>
                  <a:cubicBezTo>
                    <a:pt x="48935" y="77831"/>
                    <a:pt x="49220" y="77438"/>
                    <a:pt x="49578" y="77617"/>
                  </a:cubicBezTo>
                  <a:cubicBezTo>
                    <a:pt x="49685" y="77545"/>
                    <a:pt x="49828" y="78010"/>
                    <a:pt x="49863" y="77653"/>
                  </a:cubicBezTo>
                  <a:cubicBezTo>
                    <a:pt x="49899" y="77402"/>
                    <a:pt x="49685" y="77152"/>
                    <a:pt x="49649" y="76867"/>
                  </a:cubicBezTo>
                  <a:cubicBezTo>
                    <a:pt x="49720" y="76117"/>
                    <a:pt x="49256" y="75295"/>
                    <a:pt x="49935" y="74652"/>
                  </a:cubicBezTo>
                  <a:cubicBezTo>
                    <a:pt x="50363" y="74652"/>
                    <a:pt x="50792" y="74652"/>
                    <a:pt x="51221" y="74652"/>
                  </a:cubicBezTo>
                  <a:cubicBezTo>
                    <a:pt x="51828" y="74009"/>
                    <a:pt x="53400" y="74866"/>
                    <a:pt x="53400" y="73295"/>
                  </a:cubicBezTo>
                  <a:cubicBezTo>
                    <a:pt x="53185" y="71616"/>
                    <a:pt x="55650" y="72330"/>
                    <a:pt x="55578" y="70795"/>
                  </a:cubicBezTo>
                  <a:cubicBezTo>
                    <a:pt x="55400" y="70473"/>
                    <a:pt x="55543" y="70294"/>
                    <a:pt x="55793" y="70151"/>
                  </a:cubicBezTo>
                  <a:cubicBezTo>
                    <a:pt x="56043" y="70151"/>
                    <a:pt x="56221" y="70294"/>
                    <a:pt x="56400" y="70473"/>
                  </a:cubicBezTo>
                  <a:cubicBezTo>
                    <a:pt x="56507" y="70366"/>
                    <a:pt x="56543" y="70223"/>
                    <a:pt x="56471" y="70080"/>
                  </a:cubicBezTo>
                  <a:cubicBezTo>
                    <a:pt x="56436" y="69830"/>
                    <a:pt x="56436" y="69616"/>
                    <a:pt x="56436" y="69402"/>
                  </a:cubicBezTo>
                  <a:cubicBezTo>
                    <a:pt x="56114" y="67901"/>
                    <a:pt x="57186" y="68616"/>
                    <a:pt x="57793" y="68544"/>
                  </a:cubicBezTo>
                  <a:cubicBezTo>
                    <a:pt x="58257" y="68401"/>
                    <a:pt x="58507" y="68116"/>
                    <a:pt x="58293" y="67580"/>
                  </a:cubicBezTo>
                  <a:cubicBezTo>
                    <a:pt x="58257" y="67437"/>
                    <a:pt x="58257" y="67330"/>
                    <a:pt x="58222" y="67187"/>
                  </a:cubicBezTo>
                  <a:cubicBezTo>
                    <a:pt x="58222" y="65937"/>
                    <a:pt x="59436" y="66901"/>
                    <a:pt x="59793" y="66330"/>
                  </a:cubicBezTo>
                  <a:cubicBezTo>
                    <a:pt x="59043" y="65687"/>
                    <a:pt x="59293" y="64937"/>
                    <a:pt x="59615" y="64222"/>
                  </a:cubicBezTo>
                  <a:cubicBezTo>
                    <a:pt x="59793" y="63151"/>
                    <a:pt x="60258" y="62329"/>
                    <a:pt x="61293" y="61936"/>
                  </a:cubicBezTo>
                  <a:cubicBezTo>
                    <a:pt x="61900" y="61508"/>
                    <a:pt x="62508" y="61079"/>
                    <a:pt x="63115" y="60650"/>
                  </a:cubicBezTo>
                  <a:cubicBezTo>
                    <a:pt x="63615" y="60079"/>
                    <a:pt x="63079" y="59436"/>
                    <a:pt x="63258" y="58829"/>
                  </a:cubicBezTo>
                  <a:cubicBezTo>
                    <a:pt x="63365" y="58400"/>
                    <a:pt x="63115" y="57757"/>
                    <a:pt x="63972" y="57900"/>
                  </a:cubicBezTo>
                  <a:cubicBezTo>
                    <a:pt x="64222" y="57757"/>
                    <a:pt x="64508" y="57614"/>
                    <a:pt x="64758" y="57471"/>
                  </a:cubicBezTo>
                  <a:cubicBezTo>
                    <a:pt x="64365" y="56828"/>
                    <a:pt x="65901" y="58186"/>
                    <a:pt x="65115" y="57114"/>
                  </a:cubicBezTo>
                  <a:cubicBezTo>
                    <a:pt x="64901" y="56793"/>
                    <a:pt x="64937" y="56471"/>
                    <a:pt x="65222" y="56186"/>
                  </a:cubicBezTo>
                  <a:cubicBezTo>
                    <a:pt x="65544" y="55793"/>
                    <a:pt x="66115" y="55685"/>
                    <a:pt x="66080" y="54900"/>
                  </a:cubicBezTo>
                  <a:cubicBezTo>
                    <a:pt x="66008" y="53578"/>
                    <a:pt x="66794" y="53328"/>
                    <a:pt x="67866" y="53935"/>
                  </a:cubicBezTo>
                  <a:cubicBezTo>
                    <a:pt x="69116" y="53721"/>
                    <a:pt x="69187" y="52364"/>
                    <a:pt x="70044" y="51792"/>
                  </a:cubicBezTo>
                  <a:cubicBezTo>
                    <a:pt x="70151" y="49685"/>
                    <a:pt x="72366" y="47113"/>
                    <a:pt x="74474" y="46541"/>
                  </a:cubicBezTo>
                  <a:cubicBezTo>
                    <a:pt x="74688" y="46470"/>
                    <a:pt x="75116" y="46720"/>
                    <a:pt x="74974" y="46220"/>
                  </a:cubicBezTo>
                  <a:cubicBezTo>
                    <a:pt x="74938" y="46077"/>
                    <a:pt x="74438" y="45970"/>
                    <a:pt x="74438" y="45934"/>
                  </a:cubicBezTo>
                  <a:cubicBezTo>
                    <a:pt x="74509" y="45648"/>
                    <a:pt x="74616" y="45184"/>
                    <a:pt x="74795" y="45113"/>
                  </a:cubicBezTo>
                  <a:cubicBezTo>
                    <a:pt x="76117" y="44648"/>
                    <a:pt x="76295" y="43255"/>
                    <a:pt x="76795" y="42327"/>
                  </a:cubicBezTo>
                  <a:cubicBezTo>
                    <a:pt x="77331" y="41327"/>
                    <a:pt x="76974" y="39862"/>
                    <a:pt x="77367" y="38648"/>
                  </a:cubicBezTo>
                  <a:cubicBezTo>
                    <a:pt x="77474" y="38362"/>
                    <a:pt x="77188" y="37862"/>
                    <a:pt x="77688" y="37826"/>
                  </a:cubicBezTo>
                  <a:cubicBezTo>
                    <a:pt x="80010" y="37612"/>
                    <a:pt x="79617" y="35719"/>
                    <a:pt x="79653" y="34397"/>
                  </a:cubicBezTo>
                  <a:cubicBezTo>
                    <a:pt x="79831" y="30539"/>
                    <a:pt x="79724" y="26646"/>
                    <a:pt x="79689" y="22789"/>
                  </a:cubicBezTo>
                  <a:cubicBezTo>
                    <a:pt x="79689" y="22360"/>
                    <a:pt x="79974" y="21681"/>
                    <a:pt x="79188" y="21574"/>
                  </a:cubicBezTo>
                  <a:cubicBezTo>
                    <a:pt x="78546" y="21467"/>
                    <a:pt x="78403" y="21967"/>
                    <a:pt x="78260" y="22503"/>
                  </a:cubicBezTo>
                  <a:cubicBezTo>
                    <a:pt x="77903" y="24003"/>
                    <a:pt x="75688" y="24396"/>
                    <a:pt x="75974" y="26289"/>
                  </a:cubicBezTo>
                  <a:cubicBezTo>
                    <a:pt x="75974" y="26325"/>
                    <a:pt x="75652" y="26360"/>
                    <a:pt x="75581" y="26467"/>
                  </a:cubicBezTo>
                  <a:cubicBezTo>
                    <a:pt x="75259" y="27218"/>
                    <a:pt x="76510" y="28182"/>
                    <a:pt x="75545" y="28646"/>
                  </a:cubicBezTo>
                  <a:cubicBezTo>
                    <a:pt x="74795" y="29004"/>
                    <a:pt x="74116" y="27825"/>
                    <a:pt x="73295" y="27682"/>
                  </a:cubicBezTo>
                  <a:cubicBezTo>
                    <a:pt x="72973" y="27646"/>
                    <a:pt x="72581" y="27503"/>
                    <a:pt x="72295" y="28146"/>
                  </a:cubicBezTo>
                  <a:cubicBezTo>
                    <a:pt x="71616" y="29718"/>
                    <a:pt x="69902" y="31075"/>
                    <a:pt x="72330" y="33397"/>
                  </a:cubicBezTo>
                  <a:cubicBezTo>
                    <a:pt x="69866" y="32504"/>
                    <a:pt x="68473" y="33719"/>
                    <a:pt x="66937" y="34183"/>
                  </a:cubicBezTo>
                  <a:cubicBezTo>
                    <a:pt x="66151" y="34433"/>
                    <a:pt x="65830" y="35290"/>
                    <a:pt x="65830" y="36040"/>
                  </a:cubicBezTo>
                  <a:cubicBezTo>
                    <a:pt x="65830" y="37005"/>
                    <a:pt x="65651" y="37683"/>
                    <a:pt x="64722" y="38255"/>
                  </a:cubicBezTo>
                  <a:cubicBezTo>
                    <a:pt x="63579" y="38969"/>
                    <a:pt x="62829" y="39969"/>
                    <a:pt x="63401" y="41469"/>
                  </a:cubicBezTo>
                  <a:cubicBezTo>
                    <a:pt x="63544" y="41862"/>
                    <a:pt x="63115" y="42362"/>
                    <a:pt x="62865" y="42255"/>
                  </a:cubicBezTo>
                  <a:cubicBezTo>
                    <a:pt x="60043" y="41255"/>
                    <a:pt x="59365" y="44077"/>
                    <a:pt x="57757" y="45113"/>
                  </a:cubicBezTo>
                  <a:cubicBezTo>
                    <a:pt x="57436" y="45327"/>
                    <a:pt x="57186" y="45541"/>
                    <a:pt x="56864" y="45756"/>
                  </a:cubicBezTo>
                  <a:cubicBezTo>
                    <a:pt x="55257" y="46041"/>
                    <a:pt x="55543" y="44755"/>
                    <a:pt x="55293" y="43898"/>
                  </a:cubicBezTo>
                  <a:cubicBezTo>
                    <a:pt x="55400" y="42934"/>
                    <a:pt x="55257" y="42005"/>
                    <a:pt x="54721" y="41184"/>
                  </a:cubicBezTo>
                  <a:cubicBezTo>
                    <a:pt x="54364" y="40362"/>
                    <a:pt x="55221" y="40326"/>
                    <a:pt x="55543" y="39934"/>
                  </a:cubicBezTo>
                  <a:cubicBezTo>
                    <a:pt x="55793" y="39719"/>
                    <a:pt x="56078" y="39683"/>
                    <a:pt x="56400" y="39791"/>
                  </a:cubicBezTo>
                  <a:cubicBezTo>
                    <a:pt x="56757" y="40041"/>
                    <a:pt x="56864" y="40505"/>
                    <a:pt x="57150" y="40934"/>
                  </a:cubicBezTo>
                  <a:cubicBezTo>
                    <a:pt x="57221" y="40362"/>
                    <a:pt x="57007" y="39934"/>
                    <a:pt x="56936" y="39505"/>
                  </a:cubicBezTo>
                  <a:cubicBezTo>
                    <a:pt x="56900" y="39219"/>
                    <a:pt x="56900" y="38898"/>
                    <a:pt x="56971" y="38612"/>
                  </a:cubicBezTo>
                  <a:cubicBezTo>
                    <a:pt x="57150" y="37719"/>
                    <a:pt x="58150" y="38219"/>
                    <a:pt x="58579" y="37719"/>
                  </a:cubicBezTo>
                  <a:cubicBezTo>
                    <a:pt x="57864" y="36112"/>
                    <a:pt x="56971" y="34504"/>
                    <a:pt x="58579" y="32861"/>
                  </a:cubicBezTo>
                  <a:cubicBezTo>
                    <a:pt x="59150" y="32397"/>
                    <a:pt x="59615" y="32861"/>
                    <a:pt x="60150" y="33040"/>
                  </a:cubicBezTo>
                  <a:cubicBezTo>
                    <a:pt x="60365" y="33147"/>
                    <a:pt x="60543" y="33290"/>
                    <a:pt x="60722" y="33468"/>
                  </a:cubicBezTo>
                  <a:cubicBezTo>
                    <a:pt x="60793" y="33575"/>
                    <a:pt x="60793" y="33611"/>
                    <a:pt x="60793" y="33611"/>
                  </a:cubicBezTo>
                  <a:cubicBezTo>
                    <a:pt x="60829" y="33468"/>
                    <a:pt x="60793" y="33361"/>
                    <a:pt x="60650" y="33254"/>
                  </a:cubicBezTo>
                  <a:cubicBezTo>
                    <a:pt x="60650" y="33254"/>
                    <a:pt x="60615" y="33040"/>
                    <a:pt x="60615" y="33040"/>
                  </a:cubicBezTo>
                  <a:cubicBezTo>
                    <a:pt x="60615" y="32968"/>
                    <a:pt x="60615" y="32897"/>
                    <a:pt x="60650" y="32790"/>
                  </a:cubicBezTo>
                  <a:cubicBezTo>
                    <a:pt x="60686" y="32718"/>
                    <a:pt x="60686" y="32647"/>
                    <a:pt x="60722" y="32540"/>
                  </a:cubicBezTo>
                  <a:cubicBezTo>
                    <a:pt x="60865" y="32147"/>
                    <a:pt x="60936" y="31718"/>
                    <a:pt x="61293" y="31432"/>
                  </a:cubicBezTo>
                  <a:cubicBezTo>
                    <a:pt x="61793" y="29682"/>
                    <a:pt x="63794" y="30075"/>
                    <a:pt x="64758" y="28968"/>
                  </a:cubicBezTo>
                  <a:cubicBezTo>
                    <a:pt x="64401" y="28218"/>
                    <a:pt x="65008" y="27718"/>
                    <a:pt x="65222" y="27110"/>
                  </a:cubicBezTo>
                  <a:cubicBezTo>
                    <a:pt x="65401" y="26646"/>
                    <a:pt x="65722" y="26646"/>
                    <a:pt x="66115" y="26789"/>
                  </a:cubicBezTo>
                  <a:cubicBezTo>
                    <a:pt x="66615" y="26932"/>
                    <a:pt x="67223" y="27218"/>
                    <a:pt x="67115" y="26253"/>
                  </a:cubicBezTo>
                  <a:cubicBezTo>
                    <a:pt x="67115" y="25967"/>
                    <a:pt x="66437" y="25503"/>
                    <a:pt x="66937" y="25503"/>
                  </a:cubicBezTo>
                  <a:cubicBezTo>
                    <a:pt x="68544" y="25539"/>
                    <a:pt x="67580" y="24646"/>
                    <a:pt x="67580" y="24074"/>
                  </a:cubicBezTo>
                  <a:cubicBezTo>
                    <a:pt x="67830" y="23324"/>
                    <a:pt x="67223" y="22253"/>
                    <a:pt x="68330" y="21753"/>
                  </a:cubicBezTo>
                  <a:cubicBezTo>
                    <a:pt x="69151" y="21467"/>
                    <a:pt x="70259" y="21503"/>
                    <a:pt x="70080" y="20145"/>
                  </a:cubicBezTo>
                  <a:cubicBezTo>
                    <a:pt x="69794" y="19538"/>
                    <a:pt x="69794" y="18931"/>
                    <a:pt x="70116" y="18359"/>
                  </a:cubicBezTo>
                  <a:cubicBezTo>
                    <a:pt x="70437" y="18288"/>
                    <a:pt x="70759" y="18431"/>
                    <a:pt x="70973" y="17966"/>
                  </a:cubicBezTo>
                  <a:cubicBezTo>
                    <a:pt x="71688" y="16395"/>
                    <a:pt x="73080" y="15466"/>
                    <a:pt x="74509" y="14573"/>
                  </a:cubicBezTo>
                  <a:cubicBezTo>
                    <a:pt x="75188" y="14144"/>
                    <a:pt x="74581" y="13894"/>
                    <a:pt x="74438" y="13609"/>
                  </a:cubicBezTo>
                  <a:cubicBezTo>
                    <a:pt x="74223" y="12787"/>
                    <a:pt x="75116" y="12716"/>
                    <a:pt x="75402" y="12252"/>
                  </a:cubicBezTo>
                  <a:cubicBezTo>
                    <a:pt x="77117" y="12037"/>
                    <a:pt x="76902" y="9537"/>
                    <a:pt x="78724" y="9465"/>
                  </a:cubicBezTo>
                  <a:cubicBezTo>
                    <a:pt x="78153" y="8108"/>
                    <a:pt x="78831" y="6679"/>
                    <a:pt x="78367" y="5286"/>
                  </a:cubicBezTo>
                  <a:cubicBezTo>
                    <a:pt x="78260" y="5000"/>
                    <a:pt x="77724" y="4500"/>
                    <a:pt x="78188" y="4465"/>
                  </a:cubicBezTo>
                  <a:cubicBezTo>
                    <a:pt x="79939" y="4322"/>
                    <a:pt x="79653" y="2572"/>
                    <a:pt x="79653" y="2000"/>
                  </a:cubicBezTo>
                  <a:cubicBezTo>
                    <a:pt x="79724" y="36"/>
                    <a:pt x="80832" y="36"/>
                    <a:pt x="82224" y="36"/>
                  </a:cubicBezTo>
                  <a:cubicBezTo>
                    <a:pt x="83618" y="36"/>
                    <a:pt x="84975" y="0"/>
                    <a:pt x="86368" y="0"/>
                  </a:cubicBezTo>
                  <a:cubicBezTo>
                    <a:pt x="87475" y="250"/>
                    <a:pt x="88940" y="-357"/>
                    <a:pt x="89404" y="1322"/>
                  </a:cubicBezTo>
                  <a:cubicBezTo>
                    <a:pt x="90833" y="1572"/>
                    <a:pt x="92547" y="1464"/>
                    <a:pt x="91440" y="3929"/>
                  </a:cubicBezTo>
                  <a:cubicBezTo>
                    <a:pt x="91083" y="4715"/>
                    <a:pt x="91261" y="6215"/>
                    <a:pt x="91797" y="6786"/>
                  </a:cubicBezTo>
                  <a:cubicBezTo>
                    <a:pt x="93369" y="8358"/>
                    <a:pt x="92869" y="9858"/>
                    <a:pt x="92154" y="11466"/>
                  </a:cubicBezTo>
                  <a:cubicBezTo>
                    <a:pt x="92047" y="11680"/>
                    <a:pt x="94226" y="14252"/>
                    <a:pt x="94583" y="14395"/>
                  </a:cubicBezTo>
                  <a:cubicBezTo>
                    <a:pt x="94476" y="14966"/>
                    <a:pt x="94619" y="15431"/>
                    <a:pt x="95119" y="15788"/>
                  </a:cubicBezTo>
                  <a:cubicBezTo>
                    <a:pt x="95119" y="16966"/>
                    <a:pt x="95476" y="18109"/>
                    <a:pt x="95155" y="19288"/>
                  </a:cubicBezTo>
                  <a:cubicBezTo>
                    <a:pt x="95083" y="19538"/>
                    <a:pt x="94512" y="19788"/>
                    <a:pt x="95155" y="20074"/>
                  </a:cubicBezTo>
                  <a:cubicBezTo>
                    <a:pt x="95869" y="19967"/>
                    <a:pt x="96548" y="19895"/>
                    <a:pt x="97262" y="19788"/>
                  </a:cubicBezTo>
                  <a:cubicBezTo>
                    <a:pt x="97405" y="23753"/>
                    <a:pt x="99798" y="27753"/>
                    <a:pt x="102870" y="27825"/>
                  </a:cubicBezTo>
                  <a:cubicBezTo>
                    <a:pt x="102798" y="29075"/>
                    <a:pt x="101048" y="29325"/>
                    <a:pt x="101227" y="30682"/>
                  </a:cubicBezTo>
                  <a:cubicBezTo>
                    <a:pt x="101870" y="31182"/>
                    <a:pt x="101977" y="32325"/>
                    <a:pt x="103084" y="32361"/>
                  </a:cubicBezTo>
                  <a:cubicBezTo>
                    <a:pt x="103870" y="32540"/>
                    <a:pt x="104299" y="33754"/>
                    <a:pt x="105549" y="32933"/>
                  </a:cubicBezTo>
                  <a:cubicBezTo>
                    <a:pt x="106120" y="32540"/>
                    <a:pt x="106156" y="33575"/>
                    <a:pt x="106228" y="34111"/>
                  </a:cubicBezTo>
                  <a:cubicBezTo>
                    <a:pt x="106620" y="36469"/>
                    <a:pt x="107799" y="38933"/>
                    <a:pt x="109799" y="38469"/>
                  </a:cubicBezTo>
                  <a:cubicBezTo>
                    <a:pt x="111585" y="38076"/>
                    <a:pt x="111371" y="40184"/>
                    <a:pt x="112657" y="40148"/>
                  </a:cubicBezTo>
                  <a:cubicBezTo>
                    <a:pt x="112157" y="42327"/>
                    <a:pt x="113978" y="41077"/>
                    <a:pt x="114264" y="40969"/>
                  </a:cubicBezTo>
                  <a:cubicBezTo>
                    <a:pt x="115693" y="40434"/>
                    <a:pt x="115800" y="41077"/>
                    <a:pt x="115943" y="42220"/>
                  </a:cubicBezTo>
                  <a:cubicBezTo>
                    <a:pt x="116086" y="43362"/>
                    <a:pt x="116372" y="44541"/>
                    <a:pt x="117943" y="44827"/>
                  </a:cubicBezTo>
                  <a:cubicBezTo>
                    <a:pt x="118908" y="45006"/>
                    <a:pt x="119515" y="45827"/>
                    <a:pt x="119836" y="46791"/>
                  </a:cubicBezTo>
                  <a:cubicBezTo>
                    <a:pt x="121908" y="48363"/>
                    <a:pt x="119694" y="48292"/>
                    <a:pt x="119050" y="48827"/>
                  </a:cubicBezTo>
                  <a:cubicBezTo>
                    <a:pt x="118551" y="49006"/>
                    <a:pt x="118050" y="49078"/>
                    <a:pt x="117550" y="48935"/>
                  </a:cubicBezTo>
                  <a:cubicBezTo>
                    <a:pt x="115336" y="49613"/>
                    <a:pt x="115336" y="49613"/>
                    <a:pt x="114443" y="48292"/>
                  </a:cubicBezTo>
                  <a:cubicBezTo>
                    <a:pt x="115300" y="48077"/>
                    <a:pt x="116300" y="48077"/>
                    <a:pt x="116586" y="47042"/>
                  </a:cubicBezTo>
                  <a:cubicBezTo>
                    <a:pt x="115407" y="46291"/>
                    <a:pt x="114300" y="46649"/>
                    <a:pt x="113228" y="47292"/>
                  </a:cubicBezTo>
                  <a:cubicBezTo>
                    <a:pt x="112907" y="47470"/>
                    <a:pt x="112621" y="47506"/>
                    <a:pt x="112336" y="47220"/>
                  </a:cubicBezTo>
                  <a:cubicBezTo>
                    <a:pt x="112085" y="46684"/>
                    <a:pt x="112264" y="45363"/>
                    <a:pt x="111085" y="46399"/>
                  </a:cubicBezTo>
                  <a:cubicBezTo>
                    <a:pt x="110514" y="46934"/>
                    <a:pt x="109764" y="46899"/>
                    <a:pt x="109156" y="47256"/>
                  </a:cubicBezTo>
                  <a:cubicBezTo>
                    <a:pt x="108621" y="47399"/>
                    <a:pt x="108371" y="46649"/>
                    <a:pt x="107835" y="46827"/>
                  </a:cubicBezTo>
                  <a:cubicBezTo>
                    <a:pt x="107621" y="46220"/>
                    <a:pt x="106978" y="46149"/>
                    <a:pt x="106513" y="45863"/>
                  </a:cubicBezTo>
                  <a:cubicBezTo>
                    <a:pt x="106299" y="45613"/>
                    <a:pt x="106263" y="45327"/>
                    <a:pt x="106335" y="45041"/>
                  </a:cubicBezTo>
                  <a:cubicBezTo>
                    <a:pt x="106192" y="44577"/>
                    <a:pt x="107835" y="44720"/>
                    <a:pt x="106728" y="43934"/>
                  </a:cubicBezTo>
                  <a:cubicBezTo>
                    <a:pt x="106263" y="43684"/>
                    <a:pt x="105763" y="43398"/>
                    <a:pt x="105227" y="43755"/>
                  </a:cubicBezTo>
                  <a:cubicBezTo>
                    <a:pt x="103977" y="43720"/>
                    <a:pt x="104692" y="42469"/>
                    <a:pt x="104156" y="42005"/>
                  </a:cubicBezTo>
                  <a:cubicBezTo>
                    <a:pt x="104406" y="41219"/>
                    <a:pt x="103799" y="41005"/>
                    <a:pt x="103299" y="40755"/>
                  </a:cubicBezTo>
                  <a:cubicBezTo>
                    <a:pt x="101941" y="41041"/>
                    <a:pt x="102834" y="39112"/>
                    <a:pt x="101691" y="39183"/>
                  </a:cubicBezTo>
                  <a:cubicBezTo>
                    <a:pt x="101156" y="38898"/>
                    <a:pt x="100977" y="38183"/>
                    <a:pt x="100298" y="38112"/>
                  </a:cubicBezTo>
                  <a:cubicBezTo>
                    <a:pt x="100048" y="38040"/>
                    <a:pt x="99548" y="38005"/>
                    <a:pt x="99548" y="37898"/>
                  </a:cubicBezTo>
                  <a:cubicBezTo>
                    <a:pt x="99084" y="35397"/>
                    <a:pt x="97334" y="34611"/>
                    <a:pt x="95083" y="34504"/>
                  </a:cubicBezTo>
                  <a:cubicBezTo>
                    <a:pt x="94797" y="34111"/>
                    <a:pt x="94512" y="33683"/>
                    <a:pt x="94405" y="33218"/>
                  </a:cubicBezTo>
                  <a:cubicBezTo>
                    <a:pt x="94690" y="30718"/>
                    <a:pt x="92690" y="30396"/>
                    <a:pt x="91047" y="29718"/>
                  </a:cubicBezTo>
                  <a:cubicBezTo>
                    <a:pt x="90940" y="29432"/>
                    <a:pt x="91083" y="29218"/>
                    <a:pt x="91226" y="29004"/>
                  </a:cubicBezTo>
                  <a:cubicBezTo>
                    <a:pt x="91333" y="28896"/>
                    <a:pt x="91476" y="28718"/>
                    <a:pt x="91440" y="28682"/>
                  </a:cubicBezTo>
                  <a:cubicBezTo>
                    <a:pt x="91261" y="28503"/>
                    <a:pt x="91047" y="28646"/>
                    <a:pt x="90833" y="28682"/>
                  </a:cubicBezTo>
                  <a:cubicBezTo>
                    <a:pt x="90547" y="28682"/>
                    <a:pt x="90297" y="28575"/>
                    <a:pt x="90118" y="28361"/>
                  </a:cubicBezTo>
                  <a:cubicBezTo>
                    <a:pt x="89940" y="28218"/>
                    <a:pt x="89797" y="27611"/>
                    <a:pt x="89761" y="27861"/>
                  </a:cubicBezTo>
                  <a:cubicBezTo>
                    <a:pt x="89368" y="29289"/>
                    <a:pt x="88725" y="30754"/>
                    <a:pt x="89404" y="32254"/>
                  </a:cubicBezTo>
                  <a:cubicBezTo>
                    <a:pt x="89618" y="32575"/>
                    <a:pt x="89225" y="32933"/>
                    <a:pt x="89297" y="33004"/>
                  </a:cubicBezTo>
                  <a:cubicBezTo>
                    <a:pt x="91119" y="35147"/>
                    <a:pt x="90547" y="38505"/>
                    <a:pt x="93154" y="40362"/>
                  </a:cubicBezTo>
                  <a:cubicBezTo>
                    <a:pt x="94297" y="41184"/>
                    <a:pt x="94797" y="43362"/>
                    <a:pt x="94619" y="44220"/>
                  </a:cubicBezTo>
                  <a:cubicBezTo>
                    <a:pt x="94155" y="46363"/>
                    <a:pt x="96655" y="46649"/>
                    <a:pt x="96441" y="48327"/>
                  </a:cubicBezTo>
                  <a:cubicBezTo>
                    <a:pt x="99798" y="49435"/>
                    <a:pt x="99727" y="52471"/>
                    <a:pt x="100298" y="55150"/>
                  </a:cubicBezTo>
                  <a:cubicBezTo>
                    <a:pt x="100370" y="55471"/>
                    <a:pt x="100548" y="55757"/>
                    <a:pt x="100834" y="55685"/>
                  </a:cubicBezTo>
                  <a:cubicBezTo>
                    <a:pt x="103977" y="54685"/>
                    <a:pt x="102977" y="57614"/>
                    <a:pt x="103799" y="58829"/>
                  </a:cubicBezTo>
                  <a:cubicBezTo>
                    <a:pt x="103870" y="58936"/>
                    <a:pt x="103763" y="59222"/>
                    <a:pt x="103834" y="59257"/>
                  </a:cubicBezTo>
                  <a:cubicBezTo>
                    <a:pt x="105335" y="60079"/>
                    <a:pt x="105656" y="61865"/>
                    <a:pt x="106835" y="62936"/>
                  </a:cubicBezTo>
                  <a:cubicBezTo>
                    <a:pt x="108013" y="64008"/>
                    <a:pt x="109049" y="65401"/>
                    <a:pt x="111014" y="65437"/>
                  </a:cubicBezTo>
                  <a:cubicBezTo>
                    <a:pt x="110621" y="66222"/>
                    <a:pt x="110300" y="66865"/>
                    <a:pt x="109978" y="67473"/>
                  </a:cubicBezTo>
                  <a:cubicBezTo>
                    <a:pt x="109764" y="68116"/>
                    <a:pt x="109371" y="68794"/>
                    <a:pt x="110514" y="68901"/>
                  </a:cubicBezTo>
                  <a:cubicBezTo>
                    <a:pt x="111014" y="70687"/>
                    <a:pt x="113336" y="70223"/>
                    <a:pt x="114086" y="71830"/>
                  </a:cubicBezTo>
                  <a:cubicBezTo>
                    <a:pt x="114264" y="72187"/>
                    <a:pt x="115050" y="71152"/>
                    <a:pt x="115872" y="71044"/>
                  </a:cubicBezTo>
                  <a:cubicBezTo>
                    <a:pt x="116336" y="72616"/>
                    <a:pt x="116622" y="74331"/>
                    <a:pt x="117800" y="75688"/>
                  </a:cubicBezTo>
                  <a:cubicBezTo>
                    <a:pt x="118801" y="76831"/>
                    <a:pt x="119694" y="77724"/>
                    <a:pt x="121265" y="78224"/>
                  </a:cubicBezTo>
                  <a:cubicBezTo>
                    <a:pt x="122622" y="78653"/>
                    <a:pt x="124623" y="79010"/>
                    <a:pt x="124944" y="81117"/>
                  </a:cubicBezTo>
                  <a:cubicBezTo>
                    <a:pt x="124980" y="81439"/>
                    <a:pt x="125230" y="81617"/>
                    <a:pt x="125551" y="81439"/>
                  </a:cubicBezTo>
                  <a:cubicBezTo>
                    <a:pt x="128266" y="79724"/>
                    <a:pt x="128980" y="81725"/>
                    <a:pt x="129695" y="83689"/>
                  </a:cubicBezTo>
                  <a:cubicBezTo>
                    <a:pt x="130123" y="83868"/>
                    <a:pt x="130230" y="84332"/>
                    <a:pt x="130552" y="84582"/>
                  </a:cubicBezTo>
                  <a:cubicBezTo>
                    <a:pt x="131516" y="85153"/>
                    <a:pt x="132945" y="84689"/>
                    <a:pt x="133660" y="85868"/>
                  </a:cubicBezTo>
                  <a:cubicBezTo>
                    <a:pt x="133838" y="86011"/>
                    <a:pt x="133588" y="86261"/>
                    <a:pt x="133802" y="86404"/>
                  </a:cubicBezTo>
                  <a:cubicBezTo>
                    <a:pt x="133838" y="86189"/>
                    <a:pt x="133945" y="86011"/>
                    <a:pt x="134195" y="85939"/>
                  </a:cubicBezTo>
                  <a:cubicBezTo>
                    <a:pt x="134731" y="86368"/>
                    <a:pt x="135267" y="86797"/>
                    <a:pt x="135803" y="87225"/>
                  </a:cubicBezTo>
                  <a:cubicBezTo>
                    <a:pt x="135910" y="88439"/>
                    <a:pt x="134588" y="88761"/>
                    <a:pt x="134267" y="89690"/>
                  </a:cubicBezTo>
                  <a:cubicBezTo>
                    <a:pt x="133910" y="90011"/>
                    <a:pt x="133588" y="90225"/>
                    <a:pt x="133195" y="89761"/>
                  </a:cubicBezTo>
                  <a:cubicBezTo>
                    <a:pt x="133159" y="89404"/>
                    <a:pt x="133231" y="88904"/>
                    <a:pt x="133052" y="88761"/>
                  </a:cubicBezTo>
                  <a:cubicBezTo>
                    <a:pt x="132659" y="88439"/>
                    <a:pt x="132409" y="88975"/>
                    <a:pt x="132302" y="89225"/>
                  </a:cubicBezTo>
                  <a:cubicBezTo>
                    <a:pt x="131409" y="91511"/>
                    <a:pt x="130480" y="90225"/>
                    <a:pt x="129337" y="89118"/>
                  </a:cubicBezTo>
                  <a:cubicBezTo>
                    <a:pt x="130659" y="88868"/>
                    <a:pt x="131409" y="88118"/>
                    <a:pt x="131766" y="86404"/>
                  </a:cubicBezTo>
                  <a:cubicBezTo>
                    <a:pt x="130302" y="87975"/>
                    <a:pt x="127730" y="86475"/>
                    <a:pt x="127159" y="89011"/>
                  </a:cubicBezTo>
                  <a:cubicBezTo>
                    <a:pt x="126944" y="89118"/>
                    <a:pt x="126766" y="89083"/>
                    <a:pt x="126623" y="88904"/>
                  </a:cubicBezTo>
                  <a:cubicBezTo>
                    <a:pt x="126730" y="87904"/>
                    <a:pt x="126016" y="87225"/>
                    <a:pt x="125587" y="86439"/>
                  </a:cubicBezTo>
                  <a:cubicBezTo>
                    <a:pt x="123444" y="88082"/>
                    <a:pt x="123301" y="88118"/>
                    <a:pt x="122301" y="87189"/>
                  </a:cubicBezTo>
                  <a:cubicBezTo>
                    <a:pt x="122372" y="86868"/>
                    <a:pt x="122551" y="86618"/>
                    <a:pt x="122801" y="86404"/>
                  </a:cubicBezTo>
                  <a:cubicBezTo>
                    <a:pt x="122444" y="86618"/>
                    <a:pt x="122158" y="86904"/>
                    <a:pt x="121872" y="87189"/>
                  </a:cubicBezTo>
                  <a:cubicBezTo>
                    <a:pt x="121051" y="88332"/>
                    <a:pt x="120908" y="87047"/>
                    <a:pt x="120444" y="86797"/>
                  </a:cubicBezTo>
                  <a:cubicBezTo>
                    <a:pt x="120122" y="86582"/>
                    <a:pt x="119872" y="86332"/>
                    <a:pt x="119836" y="85939"/>
                  </a:cubicBezTo>
                  <a:cubicBezTo>
                    <a:pt x="119872" y="85618"/>
                    <a:pt x="120051" y="85332"/>
                    <a:pt x="119908" y="85011"/>
                  </a:cubicBezTo>
                  <a:cubicBezTo>
                    <a:pt x="119622" y="84653"/>
                    <a:pt x="119265" y="84510"/>
                    <a:pt x="118872" y="84332"/>
                  </a:cubicBezTo>
                  <a:cubicBezTo>
                    <a:pt x="118122" y="83939"/>
                    <a:pt x="117229" y="84046"/>
                    <a:pt x="116479" y="83689"/>
                  </a:cubicBezTo>
                  <a:lnTo>
                    <a:pt x="116479" y="83689"/>
                  </a:lnTo>
                  <a:cubicBezTo>
                    <a:pt x="116372" y="83010"/>
                    <a:pt x="115836" y="82510"/>
                    <a:pt x="115764" y="81796"/>
                  </a:cubicBezTo>
                  <a:cubicBezTo>
                    <a:pt x="115836" y="80724"/>
                    <a:pt x="114836" y="80689"/>
                    <a:pt x="114228" y="80224"/>
                  </a:cubicBezTo>
                  <a:cubicBezTo>
                    <a:pt x="113264" y="79081"/>
                    <a:pt x="112193" y="78081"/>
                    <a:pt x="110799" y="77510"/>
                  </a:cubicBezTo>
                  <a:cubicBezTo>
                    <a:pt x="110978" y="77224"/>
                    <a:pt x="111264" y="77117"/>
                    <a:pt x="111550" y="77045"/>
                  </a:cubicBezTo>
                  <a:cubicBezTo>
                    <a:pt x="111407" y="76795"/>
                    <a:pt x="111300" y="77117"/>
                    <a:pt x="111157" y="77045"/>
                  </a:cubicBezTo>
                  <a:cubicBezTo>
                    <a:pt x="110907" y="77081"/>
                    <a:pt x="110657" y="77081"/>
                    <a:pt x="110407" y="77081"/>
                  </a:cubicBezTo>
                  <a:cubicBezTo>
                    <a:pt x="110264" y="77081"/>
                    <a:pt x="110014" y="77117"/>
                    <a:pt x="109978" y="77045"/>
                  </a:cubicBezTo>
                  <a:cubicBezTo>
                    <a:pt x="109442" y="76045"/>
                    <a:pt x="109692" y="74223"/>
                    <a:pt x="107621" y="74831"/>
                  </a:cubicBezTo>
                  <a:cubicBezTo>
                    <a:pt x="107549" y="72509"/>
                    <a:pt x="105263" y="73581"/>
                    <a:pt x="104263" y="72652"/>
                  </a:cubicBezTo>
                  <a:cubicBezTo>
                    <a:pt x="103691" y="72438"/>
                    <a:pt x="103227" y="72116"/>
                    <a:pt x="103156" y="71438"/>
                  </a:cubicBezTo>
                  <a:cubicBezTo>
                    <a:pt x="103334" y="70795"/>
                    <a:pt x="102691" y="70259"/>
                    <a:pt x="102941" y="69616"/>
                  </a:cubicBezTo>
                  <a:cubicBezTo>
                    <a:pt x="102227" y="68509"/>
                    <a:pt x="101084" y="68187"/>
                    <a:pt x="99905" y="67973"/>
                  </a:cubicBezTo>
                  <a:cubicBezTo>
                    <a:pt x="98191" y="67651"/>
                    <a:pt x="98977" y="67008"/>
                    <a:pt x="99834" y="66294"/>
                  </a:cubicBezTo>
                  <a:cubicBezTo>
                    <a:pt x="97691" y="66008"/>
                    <a:pt x="97691" y="63401"/>
                    <a:pt x="95762" y="62972"/>
                  </a:cubicBezTo>
                  <a:cubicBezTo>
                    <a:pt x="96976" y="61615"/>
                    <a:pt x="95226" y="60829"/>
                    <a:pt x="95048" y="59722"/>
                  </a:cubicBezTo>
                  <a:cubicBezTo>
                    <a:pt x="94940" y="59079"/>
                    <a:pt x="95369" y="57329"/>
                    <a:pt x="93440" y="58043"/>
                  </a:cubicBezTo>
                  <a:cubicBezTo>
                    <a:pt x="93119" y="58150"/>
                    <a:pt x="93119" y="56936"/>
                    <a:pt x="92869" y="56543"/>
                  </a:cubicBezTo>
                  <a:cubicBezTo>
                    <a:pt x="92369" y="55793"/>
                    <a:pt x="92619" y="55042"/>
                    <a:pt x="92404" y="54328"/>
                  </a:cubicBezTo>
                  <a:cubicBezTo>
                    <a:pt x="92047" y="53899"/>
                    <a:pt x="91904" y="53399"/>
                    <a:pt x="91618" y="52935"/>
                  </a:cubicBezTo>
                  <a:cubicBezTo>
                    <a:pt x="91476" y="52364"/>
                    <a:pt x="91761" y="51721"/>
                    <a:pt x="91154" y="51256"/>
                  </a:cubicBezTo>
                  <a:cubicBezTo>
                    <a:pt x="89940" y="50363"/>
                    <a:pt x="90511" y="49685"/>
                    <a:pt x="91440" y="49042"/>
                  </a:cubicBezTo>
                  <a:cubicBezTo>
                    <a:pt x="89190" y="48542"/>
                    <a:pt x="89190" y="48542"/>
                    <a:pt x="89154" y="50578"/>
                  </a:cubicBezTo>
                  <a:cubicBezTo>
                    <a:pt x="89154" y="55221"/>
                    <a:pt x="89154" y="59864"/>
                    <a:pt x="89154" y="64508"/>
                  </a:cubicBezTo>
                  <a:cubicBezTo>
                    <a:pt x="89154" y="65544"/>
                    <a:pt x="89297" y="66508"/>
                    <a:pt x="89833" y="67401"/>
                  </a:cubicBezTo>
                  <a:cubicBezTo>
                    <a:pt x="90118" y="67651"/>
                    <a:pt x="90940" y="66258"/>
                    <a:pt x="90904" y="67794"/>
                  </a:cubicBezTo>
                  <a:cubicBezTo>
                    <a:pt x="90833" y="70473"/>
                    <a:pt x="92726" y="72152"/>
                    <a:pt x="94369" y="73973"/>
                  </a:cubicBezTo>
                  <a:cubicBezTo>
                    <a:pt x="95833" y="75652"/>
                    <a:pt x="96976" y="77617"/>
                    <a:pt x="97334" y="79867"/>
                  </a:cubicBezTo>
                  <a:cubicBezTo>
                    <a:pt x="97441" y="80474"/>
                    <a:pt x="97369" y="81010"/>
                    <a:pt x="98084" y="81189"/>
                  </a:cubicBezTo>
                  <a:cubicBezTo>
                    <a:pt x="98762" y="81367"/>
                    <a:pt x="99155" y="81867"/>
                    <a:pt x="99512" y="82439"/>
                  </a:cubicBezTo>
                  <a:cubicBezTo>
                    <a:pt x="100048" y="83296"/>
                    <a:pt x="100334" y="84546"/>
                    <a:pt x="101834" y="83868"/>
                  </a:cubicBezTo>
                  <a:cubicBezTo>
                    <a:pt x="101834" y="83868"/>
                    <a:pt x="102013" y="84225"/>
                    <a:pt x="102084" y="84403"/>
                  </a:cubicBezTo>
                  <a:cubicBezTo>
                    <a:pt x="101941" y="85689"/>
                    <a:pt x="103263" y="85689"/>
                    <a:pt x="103834" y="86368"/>
                  </a:cubicBezTo>
                  <a:cubicBezTo>
                    <a:pt x="104334" y="88332"/>
                    <a:pt x="105942" y="89833"/>
                    <a:pt x="106085" y="91940"/>
                  </a:cubicBezTo>
                  <a:cubicBezTo>
                    <a:pt x="106156" y="92940"/>
                    <a:pt x="107085" y="92440"/>
                    <a:pt x="107442" y="92297"/>
                  </a:cubicBezTo>
                  <a:cubicBezTo>
                    <a:pt x="108549" y="91797"/>
                    <a:pt x="108835" y="92011"/>
                    <a:pt x="109407" y="93190"/>
                  </a:cubicBezTo>
                  <a:cubicBezTo>
                    <a:pt x="110300" y="95012"/>
                    <a:pt x="110799" y="97334"/>
                    <a:pt x="113050" y="98227"/>
                  </a:cubicBezTo>
                  <a:cubicBezTo>
                    <a:pt x="114228" y="98691"/>
                    <a:pt x="113657" y="100155"/>
                    <a:pt x="114800" y="100870"/>
                  </a:cubicBezTo>
                  <a:cubicBezTo>
                    <a:pt x="116443" y="101870"/>
                    <a:pt x="117658" y="103691"/>
                    <a:pt x="119908" y="103691"/>
                  </a:cubicBezTo>
                  <a:cubicBezTo>
                    <a:pt x="120015" y="103691"/>
                    <a:pt x="120122" y="104049"/>
                    <a:pt x="120229" y="104227"/>
                  </a:cubicBezTo>
                  <a:cubicBezTo>
                    <a:pt x="120051" y="104442"/>
                    <a:pt x="120301" y="104192"/>
                    <a:pt x="120158" y="104442"/>
                  </a:cubicBezTo>
                  <a:cubicBezTo>
                    <a:pt x="120051" y="104620"/>
                    <a:pt x="119050" y="104977"/>
                    <a:pt x="120193" y="105156"/>
                  </a:cubicBezTo>
                  <a:cubicBezTo>
                    <a:pt x="120086" y="105870"/>
                    <a:pt x="119444" y="106335"/>
                    <a:pt x="119444" y="107156"/>
                  </a:cubicBezTo>
                  <a:cubicBezTo>
                    <a:pt x="119444" y="108871"/>
                    <a:pt x="121301" y="108835"/>
                    <a:pt x="121979" y="109942"/>
                  </a:cubicBezTo>
                  <a:cubicBezTo>
                    <a:pt x="122551" y="110835"/>
                    <a:pt x="124301" y="110192"/>
                    <a:pt x="124623" y="112050"/>
                  </a:cubicBezTo>
                  <a:cubicBezTo>
                    <a:pt x="124766" y="112907"/>
                    <a:pt x="125873" y="111264"/>
                    <a:pt x="127087" y="111442"/>
                  </a:cubicBezTo>
                  <a:cubicBezTo>
                    <a:pt x="127123" y="113907"/>
                    <a:pt x="129052" y="115622"/>
                    <a:pt x="130052" y="117836"/>
                  </a:cubicBezTo>
                  <a:cubicBezTo>
                    <a:pt x="130873" y="119622"/>
                    <a:pt x="134731" y="121372"/>
                    <a:pt x="136231" y="120622"/>
                  </a:cubicBezTo>
                  <a:cubicBezTo>
                    <a:pt x="136303" y="121515"/>
                    <a:pt x="135731" y="122765"/>
                    <a:pt x="137374" y="122801"/>
                  </a:cubicBezTo>
                  <a:cubicBezTo>
                    <a:pt x="137839" y="122801"/>
                    <a:pt x="138446" y="123015"/>
                    <a:pt x="138374" y="123444"/>
                  </a:cubicBezTo>
                  <a:cubicBezTo>
                    <a:pt x="138089" y="125373"/>
                    <a:pt x="139267" y="125087"/>
                    <a:pt x="140339" y="124801"/>
                  </a:cubicBezTo>
                  <a:cubicBezTo>
                    <a:pt x="143161" y="124123"/>
                    <a:pt x="143339" y="126194"/>
                    <a:pt x="143804" y="127980"/>
                  </a:cubicBezTo>
                  <a:cubicBezTo>
                    <a:pt x="144268" y="128194"/>
                    <a:pt x="144804" y="128373"/>
                    <a:pt x="145054" y="128873"/>
                  </a:cubicBezTo>
                  <a:cubicBezTo>
                    <a:pt x="145661" y="129552"/>
                    <a:pt x="146483" y="129731"/>
                    <a:pt x="147340" y="129695"/>
                  </a:cubicBezTo>
                  <a:cubicBezTo>
                    <a:pt x="147983" y="129659"/>
                    <a:pt x="148233" y="130016"/>
                    <a:pt x="148304" y="130588"/>
                  </a:cubicBezTo>
                  <a:cubicBezTo>
                    <a:pt x="148447" y="131481"/>
                    <a:pt x="148804" y="131838"/>
                    <a:pt x="149590" y="131088"/>
                  </a:cubicBezTo>
                  <a:cubicBezTo>
                    <a:pt x="150554" y="131195"/>
                    <a:pt x="150447" y="132767"/>
                    <a:pt x="151769" y="132374"/>
                  </a:cubicBezTo>
                  <a:cubicBezTo>
                    <a:pt x="151305" y="133445"/>
                    <a:pt x="149804" y="133267"/>
                    <a:pt x="149983" y="134588"/>
                  </a:cubicBezTo>
                  <a:cubicBezTo>
                    <a:pt x="150019" y="134874"/>
                    <a:pt x="149661" y="135053"/>
                    <a:pt x="149340" y="134945"/>
                  </a:cubicBezTo>
                  <a:cubicBezTo>
                    <a:pt x="147625" y="134410"/>
                    <a:pt x="147625" y="134410"/>
                    <a:pt x="146768" y="135946"/>
                  </a:cubicBezTo>
                  <a:cubicBezTo>
                    <a:pt x="145947" y="135231"/>
                    <a:pt x="145125" y="134517"/>
                    <a:pt x="144339" y="133838"/>
                  </a:cubicBezTo>
                  <a:cubicBezTo>
                    <a:pt x="144697" y="133267"/>
                    <a:pt x="145125" y="133409"/>
                    <a:pt x="145590" y="133695"/>
                  </a:cubicBezTo>
                  <a:cubicBezTo>
                    <a:pt x="146518" y="133374"/>
                    <a:pt x="146732" y="132588"/>
                    <a:pt x="146947" y="131624"/>
                  </a:cubicBezTo>
                  <a:cubicBezTo>
                    <a:pt x="145983" y="131409"/>
                    <a:pt x="145018" y="133124"/>
                    <a:pt x="144089" y="131552"/>
                  </a:cubicBezTo>
                  <a:cubicBezTo>
                    <a:pt x="143947" y="131338"/>
                    <a:pt x="142232" y="132231"/>
                    <a:pt x="141732" y="133267"/>
                  </a:cubicBezTo>
                  <a:cubicBezTo>
                    <a:pt x="141553" y="133409"/>
                    <a:pt x="141410" y="133409"/>
                    <a:pt x="141232" y="133267"/>
                  </a:cubicBezTo>
                  <a:cubicBezTo>
                    <a:pt x="140911" y="132624"/>
                    <a:pt x="140589" y="131981"/>
                    <a:pt x="140267" y="131338"/>
                  </a:cubicBezTo>
                  <a:cubicBezTo>
                    <a:pt x="139875" y="130588"/>
                    <a:pt x="139303" y="130409"/>
                    <a:pt x="138767" y="131088"/>
                  </a:cubicBezTo>
                  <a:cubicBezTo>
                    <a:pt x="138017" y="132016"/>
                    <a:pt x="137160" y="131588"/>
                    <a:pt x="136267" y="131516"/>
                  </a:cubicBezTo>
                  <a:cubicBezTo>
                    <a:pt x="135981" y="130516"/>
                    <a:pt x="137053" y="130409"/>
                    <a:pt x="137303" y="129802"/>
                  </a:cubicBezTo>
                  <a:cubicBezTo>
                    <a:pt x="137374" y="129552"/>
                    <a:pt x="137588" y="129159"/>
                    <a:pt x="137481" y="129123"/>
                  </a:cubicBezTo>
                  <a:cubicBezTo>
                    <a:pt x="137124" y="128980"/>
                    <a:pt x="136731" y="129087"/>
                    <a:pt x="136374" y="129302"/>
                  </a:cubicBezTo>
                  <a:cubicBezTo>
                    <a:pt x="135731" y="130088"/>
                    <a:pt x="135088" y="130838"/>
                    <a:pt x="134445" y="131659"/>
                  </a:cubicBezTo>
                  <a:cubicBezTo>
                    <a:pt x="133802" y="131445"/>
                    <a:pt x="135160" y="130123"/>
                    <a:pt x="133767" y="130266"/>
                  </a:cubicBezTo>
                  <a:cubicBezTo>
                    <a:pt x="133088" y="129873"/>
                    <a:pt x="132909" y="129302"/>
                    <a:pt x="133409" y="128552"/>
                  </a:cubicBezTo>
                  <a:cubicBezTo>
                    <a:pt x="132624" y="128730"/>
                    <a:pt x="132624" y="129302"/>
                    <a:pt x="132374" y="129695"/>
                  </a:cubicBezTo>
                  <a:cubicBezTo>
                    <a:pt x="129980" y="130588"/>
                    <a:pt x="130838" y="129087"/>
                    <a:pt x="131159" y="128016"/>
                  </a:cubicBezTo>
                  <a:cubicBezTo>
                    <a:pt x="131945" y="126730"/>
                    <a:pt x="133481" y="126444"/>
                    <a:pt x="134445" y="125659"/>
                  </a:cubicBezTo>
                  <a:cubicBezTo>
                    <a:pt x="133517" y="125837"/>
                    <a:pt x="132945" y="127123"/>
                    <a:pt x="131588" y="126730"/>
                  </a:cubicBezTo>
                  <a:cubicBezTo>
                    <a:pt x="131588" y="125694"/>
                    <a:pt x="131016" y="125801"/>
                    <a:pt x="130302" y="126087"/>
                  </a:cubicBezTo>
                  <a:cubicBezTo>
                    <a:pt x="128980" y="126623"/>
                    <a:pt x="129087" y="125837"/>
                    <a:pt x="129266" y="124944"/>
                  </a:cubicBezTo>
                  <a:cubicBezTo>
                    <a:pt x="129123" y="124444"/>
                    <a:pt x="128302" y="124658"/>
                    <a:pt x="128337" y="124015"/>
                  </a:cubicBezTo>
                  <a:cubicBezTo>
                    <a:pt x="128552" y="123087"/>
                    <a:pt x="127016" y="123230"/>
                    <a:pt x="127230" y="122301"/>
                  </a:cubicBezTo>
                  <a:cubicBezTo>
                    <a:pt x="126373" y="121622"/>
                    <a:pt x="124944" y="121551"/>
                    <a:pt x="125016" y="119908"/>
                  </a:cubicBezTo>
                  <a:cubicBezTo>
                    <a:pt x="125016" y="119765"/>
                    <a:pt x="124194" y="118729"/>
                    <a:pt x="123337" y="119015"/>
                  </a:cubicBezTo>
                  <a:cubicBezTo>
                    <a:pt x="122944" y="118479"/>
                    <a:pt x="123372" y="118157"/>
                    <a:pt x="123587" y="117765"/>
                  </a:cubicBezTo>
                  <a:cubicBezTo>
                    <a:pt x="122658" y="117265"/>
                    <a:pt x="121336" y="118443"/>
                    <a:pt x="120658" y="117086"/>
                  </a:cubicBezTo>
                  <a:cubicBezTo>
                    <a:pt x="120551" y="116014"/>
                    <a:pt x="121015" y="114479"/>
                    <a:pt x="118979" y="115014"/>
                  </a:cubicBezTo>
                  <a:cubicBezTo>
                    <a:pt x="118836" y="115050"/>
                    <a:pt x="118693" y="115014"/>
                    <a:pt x="118551" y="115014"/>
                  </a:cubicBezTo>
                  <a:cubicBezTo>
                    <a:pt x="118729" y="112371"/>
                    <a:pt x="115872" y="113478"/>
                    <a:pt x="114979" y="112121"/>
                  </a:cubicBezTo>
                  <a:cubicBezTo>
                    <a:pt x="114693" y="111978"/>
                    <a:pt x="114264" y="112121"/>
                    <a:pt x="114050" y="111800"/>
                  </a:cubicBezTo>
                  <a:cubicBezTo>
                    <a:pt x="113943" y="111764"/>
                    <a:pt x="113836" y="111728"/>
                    <a:pt x="113693" y="111764"/>
                  </a:cubicBezTo>
                  <a:cubicBezTo>
                    <a:pt x="113193" y="111407"/>
                    <a:pt x="113157" y="110799"/>
                    <a:pt x="112907" y="110335"/>
                  </a:cubicBezTo>
                  <a:cubicBezTo>
                    <a:pt x="112693" y="109835"/>
                    <a:pt x="112264" y="109549"/>
                    <a:pt x="111907" y="109156"/>
                  </a:cubicBezTo>
                  <a:cubicBezTo>
                    <a:pt x="111907" y="109013"/>
                    <a:pt x="111871" y="108871"/>
                    <a:pt x="111871" y="108692"/>
                  </a:cubicBezTo>
                  <a:cubicBezTo>
                    <a:pt x="112014" y="108656"/>
                    <a:pt x="112085" y="108549"/>
                    <a:pt x="112050" y="108371"/>
                  </a:cubicBezTo>
                  <a:cubicBezTo>
                    <a:pt x="112050" y="108335"/>
                    <a:pt x="111978" y="108299"/>
                    <a:pt x="111871" y="108299"/>
                  </a:cubicBezTo>
                  <a:cubicBezTo>
                    <a:pt x="110978" y="106085"/>
                    <a:pt x="108621" y="106977"/>
                    <a:pt x="107121" y="106013"/>
                  </a:cubicBezTo>
                  <a:cubicBezTo>
                    <a:pt x="107121" y="105299"/>
                    <a:pt x="107192" y="104513"/>
                    <a:pt x="106228" y="104263"/>
                  </a:cubicBezTo>
                  <a:cubicBezTo>
                    <a:pt x="105799" y="102870"/>
                    <a:pt x="105406" y="101477"/>
                    <a:pt x="103656" y="101227"/>
                  </a:cubicBezTo>
                  <a:cubicBezTo>
                    <a:pt x="103477" y="101191"/>
                    <a:pt x="103120" y="100977"/>
                    <a:pt x="103120" y="100977"/>
                  </a:cubicBezTo>
                  <a:cubicBezTo>
                    <a:pt x="103870" y="99191"/>
                    <a:pt x="102191" y="98298"/>
                    <a:pt x="101655" y="97048"/>
                  </a:cubicBezTo>
                  <a:cubicBezTo>
                    <a:pt x="101263" y="96155"/>
                    <a:pt x="101191" y="94369"/>
                    <a:pt x="99262" y="95226"/>
                  </a:cubicBezTo>
                  <a:cubicBezTo>
                    <a:pt x="99155" y="95262"/>
                    <a:pt x="98762" y="95012"/>
                    <a:pt x="98762" y="94905"/>
                  </a:cubicBezTo>
                  <a:cubicBezTo>
                    <a:pt x="98941" y="92261"/>
                    <a:pt x="96369" y="90725"/>
                    <a:pt x="96083" y="88297"/>
                  </a:cubicBezTo>
                  <a:cubicBezTo>
                    <a:pt x="96048" y="88082"/>
                    <a:pt x="96191" y="87868"/>
                    <a:pt x="96262" y="87654"/>
                  </a:cubicBezTo>
                  <a:cubicBezTo>
                    <a:pt x="96262" y="87511"/>
                    <a:pt x="96262" y="87368"/>
                    <a:pt x="96298" y="87261"/>
                  </a:cubicBezTo>
                  <a:cubicBezTo>
                    <a:pt x="95976" y="87189"/>
                    <a:pt x="95869" y="87546"/>
                    <a:pt x="95619" y="87618"/>
                  </a:cubicBezTo>
                  <a:cubicBezTo>
                    <a:pt x="95048" y="86761"/>
                    <a:pt x="93047" y="86225"/>
                    <a:pt x="95262" y="84796"/>
                  </a:cubicBezTo>
                  <a:cubicBezTo>
                    <a:pt x="94262" y="84225"/>
                    <a:pt x="92619" y="85118"/>
                    <a:pt x="92619" y="83117"/>
                  </a:cubicBezTo>
                  <a:cubicBezTo>
                    <a:pt x="92619" y="81474"/>
                    <a:pt x="90368" y="81867"/>
                    <a:pt x="89690" y="80617"/>
                  </a:cubicBezTo>
                  <a:cubicBezTo>
                    <a:pt x="89011" y="81081"/>
                    <a:pt x="89261" y="81617"/>
                    <a:pt x="89261" y="82082"/>
                  </a:cubicBezTo>
                  <a:cubicBezTo>
                    <a:pt x="89225" y="88047"/>
                    <a:pt x="89297" y="94047"/>
                    <a:pt x="89190" y="100013"/>
                  </a:cubicBezTo>
                  <a:cubicBezTo>
                    <a:pt x="89154" y="101834"/>
                    <a:pt x="90297" y="102727"/>
                    <a:pt x="91476" y="103549"/>
                  </a:cubicBezTo>
                  <a:cubicBezTo>
                    <a:pt x="91833" y="103799"/>
                    <a:pt x="91940" y="103906"/>
                    <a:pt x="91940" y="104263"/>
                  </a:cubicBezTo>
                  <a:cubicBezTo>
                    <a:pt x="92083" y="107299"/>
                    <a:pt x="94012" y="109299"/>
                    <a:pt x="96083" y="111121"/>
                  </a:cubicBezTo>
                  <a:cubicBezTo>
                    <a:pt x="97691" y="112478"/>
                    <a:pt x="98834" y="114407"/>
                    <a:pt x="99262" y="116050"/>
                  </a:cubicBezTo>
                  <a:cubicBezTo>
                    <a:pt x="99941" y="118479"/>
                    <a:pt x="101941" y="119693"/>
                    <a:pt x="103299" y="120694"/>
                  </a:cubicBezTo>
                  <a:cubicBezTo>
                    <a:pt x="106478" y="123051"/>
                    <a:pt x="108906" y="124944"/>
                    <a:pt x="110442" y="128873"/>
                  </a:cubicBezTo>
                  <a:cubicBezTo>
                    <a:pt x="110871" y="129659"/>
                    <a:pt x="111335" y="128945"/>
                    <a:pt x="111800" y="128909"/>
                  </a:cubicBezTo>
                  <a:cubicBezTo>
                    <a:pt x="112621" y="128516"/>
                    <a:pt x="113157" y="128230"/>
                    <a:pt x="113836" y="129409"/>
                  </a:cubicBezTo>
                  <a:cubicBezTo>
                    <a:pt x="115050" y="131481"/>
                    <a:pt x="116086" y="133874"/>
                    <a:pt x="118729" y="134695"/>
                  </a:cubicBezTo>
                  <a:cubicBezTo>
                    <a:pt x="119908" y="135053"/>
                    <a:pt x="119479" y="136517"/>
                    <a:pt x="120622" y="137160"/>
                  </a:cubicBezTo>
                  <a:cubicBezTo>
                    <a:pt x="122730" y="138339"/>
                    <a:pt x="124658" y="139803"/>
                    <a:pt x="127087" y="140303"/>
                  </a:cubicBezTo>
                  <a:cubicBezTo>
                    <a:pt x="127444" y="140553"/>
                    <a:pt x="126552" y="140946"/>
                    <a:pt x="127194" y="141160"/>
                  </a:cubicBezTo>
                  <a:cubicBezTo>
                    <a:pt x="126623" y="142303"/>
                    <a:pt x="126266" y="144125"/>
                    <a:pt x="127159" y="144518"/>
                  </a:cubicBezTo>
                  <a:cubicBezTo>
                    <a:pt x="128695" y="145125"/>
                    <a:pt x="129695" y="146625"/>
                    <a:pt x="131373" y="146804"/>
                  </a:cubicBezTo>
                  <a:cubicBezTo>
                    <a:pt x="132088" y="146875"/>
                    <a:pt x="132588" y="146947"/>
                    <a:pt x="132659" y="147840"/>
                  </a:cubicBezTo>
                  <a:cubicBezTo>
                    <a:pt x="132695" y="148518"/>
                    <a:pt x="133231" y="148340"/>
                    <a:pt x="133588" y="148090"/>
                  </a:cubicBezTo>
                  <a:cubicBezTo>
                    <a:pt x="134052" y="147768"/>
                    <a:pt x="134481" y="147340"/>
                    <a:pt x="135124" y="146804"/>
                  </a:cubicBezTo>
                  <a:cubicBezTo>
                    <a:pt x="135803" y="149590"/>
                    <a:pt x="137696" y="151340"/>
                    <a:pt x="139410" y="153198"/>
                  </a:cubicBezTo>
                  <a:cubicBezTo>
                    <a:pt x="141053" y="155019"/>
                    <a:pt x="143232" y="155841"/>
                    <a:pt x="145625" y="156127"/>
                  </a:cubicBezTo>
                  <a:cubicBezTo>
                    <a:pt x="145732" y="155912"/>
                    <a:pt x="145875" y="155912"/>
                    <a:pt x="146018" y="156091"/>
                  </a:cubicBezTo>
                  <a:cubicBezTo>
                    <a:pt x="146625" y="156877"/>
                    <a:pt x="147197" y="157734"/>
                    <a:pt x="148411" y="157627"/>
                  </a:cubicBezTo>
                  <a:cubicBezTo>
                    <a:pt x="148768" y="157591"/>
                    <a:pt x="149304" y="157698"/>
                    <a:pt x="149304" y="158055"/>
                  </a:cubicBezTo>
                  <a:cubicBezTo>
                    <a:pt x="149483" y="160913"/>
                    <a:pt x="151447" y="159163"/>
                    <a:pt x="152448" y="159055"/>
                  </a:cubicBezTo>
                  <a:cubicBezTo>
                    <a:pt x="153483" y="158948"/>
                    <a:pt x="154305" y="158984"/>
                    <a:pt x="154805" y="159841"/>
                  </a:cubicBezTo>
                  <a:cubicBezTo>
                    <a:pt x="156091" y="162127"/>
                    <a:pt x="157662" y="163913"/>
                    <a:pt x="160627" y="163735"/>
                  </a:cubicBezTo>
                  <a:cubicBezTo>
                    <a:pt x="161484" y="163699"/>
                    <a:pt x="161663" y="165199"/>
                    <a:pt x="162735" y="164806"/>
                  </a:cubicBezTo>
                  <a:cubicBezTo>
                    <a:pt x="162949" y="166199"/>
                    <a:pt x="163449" y="164413"/>
                    <a:pt x="163770" y="164878"/>
                  </a:cubicBezTo>
                  <a:cubicBezTo>
                    <a:pt x="163878" y="165128"/>
                    <a:pt x="163985" y="165414"/>
                    <a:pt x="164128" y="165664"/>
                  </a:cubicBezTo>
                  <a:cubicBezTo>
                    <a:pt x="164521" y="166306"/>
                    <a:pt x="165449" y="166092"/>
                    <a:pt x="165914" y="166771"/>
                  </a:cubicBezTo>
                  <a:cubicBezTo>
                    <a:pt x="165271" y="167735"/>
                    <a:pt x="164271" y="168307"/>
                    <a:pt x="163556" y="169164"/>
                  </a:cubicBezTo>
                  <a:cubicBezTo>
                    <a:pt x="163270" y="169057"/>
                    <a:pt x="162985" y="168985"/>
                    <a:pt x="162663" y="168878"/>
                  </a:cubicBezTo>
                  <a:cubicBezTo>
                    <a:pt x="162056" y="168235"/>
                    <a:pt x="161734" y="169021"/>
                    <a:pt x="161306" y="169128"/>
                  </a:cubicBezTo>
                  <a:cubicBezTo>
                    <a:pt x="159484" y="171057"/>
                    <a:pt x="159091" y="168271"/>
                    <a:pt x="157770" y="168092"/>
                  </a:cubicBezTo>
                  <a:cubicBezTo>
                    <a:pt x="159377" y="167949"/>
                    <a:pt x="160199" y="167271"/>
                    <a:pt x="160020" y="165306"/>
                  </a:cubicBezTo>
                  <a:cubicBezTo>
                    <a:pt x="158484" y="167056"/>
                    <a:pt x="155769" y="164628"/>
                    <a:pt x="154769" y="167378"/>
                  </a:cubicBezTo>
                  <a:cubicBezTo>
                    <a:pt x="154269" y="167664"/>
                    <a:pt x="154162" y="167199"/>
                    <a:pt x="153912" y="166949"/>
                  </a:cubicBezTo>
                  <a:cubicBezTo>
                    <a:pt x="153376" y="166306"/>
                    <a:pt x="152840" y="165628"/>
                    <a:pt x="152233" y="164913"/>
                  </a:cubicBezTo>
                  <a:cubicBezTo>
                    <a:pt x="151233" y="165842"/>
                    <a:pt x="150197" y="166914"/>
                    <a:pt x="148518" y="166557"/>
                  </a:cubicBezTo>
                  <a:cubicBezTo>
                    <a:pt x="148340" y="165020"/>
                    <a:pt x="150519" y="164628"/>
                    <a:pt x="150197" y="163020"/>
                  </a:cubicBezTo>
                  <a:cubicBezTo>
                    <a:pt x="149519" y="162306"/>
                    <a:pt x="149376" y="163270"/>
                    <a:pt x="148983" y="163378"/>
                  </a:cubicBezTo>
                  <a:cubicBezTo>
                    <a:pt x="148554" y="164020"/>
                    <a:pt x="148161" y="164699"/>
                    <a:pt x="147733" y="165342"/>
                  </a:cubicBezTo>
                  <a:cubicBezTo>
                    <a:pt x="147233" y="166092"/>
                    <a:pt x="146161" y="165842"/>
                    <a:pt x="145590" y="164806"/>
                  </a:cubicBezTo>
                  <a:cubicBezTo>
                    <a:pt x="145482" y="164663"/>
                    <a:pt x="145375" y="164485"/>
                    <a:pt x="145340" y="164306"/>
                  </a:cubicBezTo>
                  <a:cubicBezTo>
                    <a:pt x="145232" y="162842"/>
                    <a:pt x="144697" y="164127"/>
                    <a:pt x="144375" y="164163"/>
                  </a:cubicBezTo>
                  <a:cubicBezTo>
                    <a:pt x="144125" y="164449"/>
                    <a:pt x="144018" y="164806"/>
                    <a:pt x="143839" y="165128"/>
                  </a:cubicBezTo>
                  <a:cubicBezTo>
                    <a:pt x="143375" y="165449"/>
                    <a:pt x="142375" y="165806"/>
                    <a:pt x="142625" y="165056"/>
                  </a:cubicBezTo>
                  <a:cubicBezTo>
                    <a:pt x="143018" y="163806"/>
                    <a:pt x="142411" y="162556"/>
                    <a:pt x="142911" y="161413"/>
                  </a:cubicBezTo>
                  <a:cubicBezTo>
                    <a:pt x="142089" y="160556"/>
                    <a:pt x="140446" y="163449"/>
                    <a:pt x="139982" y="160806"/>
                  </a:cubicBezTo>
                  <a:cubicBezTo>
                    <a:pt x="139624" y="160127"/>
                    <a:pt x="139267" y="159413"/>
                    <a:pt x="138767" y="158805"/>
                  </a:cubicBezTo>
                  <a:cubicBezTo>
                    <a:pt x="138374" y="158020"/>
                    <a:pt x="137767" y="158877"/>
                    <a:pt x="137303" y="158591"/>
                  </a:cubicBezTo>
                  <a:cubicBezTo>
                    <a:pt x="135553" y="157484"/>
                    <a:pt x="134445" y="155341"/>
                    <a:pt x="131981" y="155305"/>
                  </a:cubicBezTo>
                  <a:cubicBezTo>
                    <a:pt x="130981" y="155269"/>
                    <a:pt x="130909" y="155019"/>
                    <a:pt x="131052" y="154126"/>
                  </a:cubicBezTo>
                  <a:cubicBezTo>
                    <a:pt x="131409" y="153876"/>
                    <a:pt x="131838" y="153841"/>
                    <a:pt x="132302" y="153662"/>
                  </a:cubicBezTo>
                  <a:cubicBezTo>
                    <a:pt x="131838" y="153733"/>
                    <a:pt x="131481" y="153841"/>
                    <a:pt x="131088" y="153841"/>
                  </a:cubicBezTo>
                  <a:cubicBezTo>
                    <a:pt x="130373" y="154055"/>
                    <a:pt x="129695" y="154162"/>
                    <a:pt x="129516" y="153126"/>
                  </a:cubicBezTo>
                  <a:cubicBezTo>
                    <a:pt x="129445" y="152769"/>
                    <a:pt x="129337" y="152448"/>
                    <a:pt x="129230" y="152090"/>
                  </a:cubicBezTo>
                  <a:cubicBezTo>
                    <a:pt x="128766" y="150269"/>
                    <a:pt x="127301" y="152162"/>
                    <a:pt x="126552" y="151340"/>
                  </a:cubicBezTo>
                  <a:cubicBezTo>
                    <a:pt x="126087" y="150840"/>
                    <a:pt x="127337" y="148983"/>
                    <a:pt x="124980" y="149697"/>
                  </a:cubicBezTo>
                  <a:cubicBezTo>
                    <a:pt x="123801" y="150090"/>
                    <a:pt x="122229" y="148554"/>
                    <a:pt x="120658" y="148483"/>
                  </a:cubicBezTo>
                  <a:cubicBezTo>
                    <a:pt x="120193" y="147983"/>
                    <a:pt x="120551" y="147161"/>
                    <a:pt x="119979" y="146732"/>
                  </a:cubicBezTo>
                  <a:cubicBezTo>
                    <a:pt x="119729" y="146590"/>
                    <a:pt x="119479" y="146518"/>
                    <a:pt x="119265" y="146340"/>
                  </a:cubicBezTo>
                  <a:cubicBezTo>
                    <a:pt x="118551" y="144875"/>
                    <a:pt x="118336" y="142875"/>
                    <a:pt x="115800" y="143554"/>
                  </a:cubicBezTo>
                  <a:cubicBezTo>
                    <a:pt x="115550" y="143625"/>
                    <a:pt x="113550" y="143875"/>
                    <a:pt x="114371" y="142125"/>
                  </a:cubicBezTo>
                  <a:cubicBezTo>
                    <a:pt x="114514" y="141803"/>
                    <a:pt x="114300" y="141410"/>
                    <a:pt x="114086" y="141410"/>
                  </a:cubicBezTo>
                  <a:cubicBezTo>
                    <a:pt x="111800" y="141482"/>
                    <a:pt x="111585" y="138124"/>
                    <a:pt x="109156" y="138410"/>
                  </a:cubicBezTo>
                  <a:cubicBezTo>
                    <a:pt x="109013" y="138410"/>
                    <a:pt x="108728" y="138160"/>
                    <a:pt x="108728" y="138053"/>
                  </a:cubicBezTo>
                  <a:cubicBezTo>
                    <a:pt x="109192" y="135838"/>
                    <a:pt x="106763" y="135338"/>
                    <a:pt x="106156" y="133731"/>
                  </a:cubicBezTo>
                  <a:cubicBezTo>
                    <a:pt x="105799" y="132767"/>
                    <a:pt x="105513" y="131945"/>
                    <a:pt x="103941" y="132445"/>
                  </a:cubicBezTo>
                  <a:cubicBezTo>
                    <a:pt x="102691" y="132838"/>
                    <a:pt x="102013" y="130588"/>
                    <a:pt x="101977" y="130266"/>
                  </a:cubicBezTo>
                  <a:cubicBezTo>
                    <a:pt x="101941" y="128409"/>
                    <a:pt x="100298" y="127802"/>
                    <a:pt x="99584" y="126587"/>
                  </a:cubicBezTo>
                  <a:cubicBezTo>
                    <a:pt x="99084" y="126016"/>
                    <a:pt x="99512" y="125301"/>
                    <a:pt x="99262" y="124730"/>
                  </a:cubicBezTo>
                  <a:cubicBezTo>
                    <a:pt x="99048" y="124230"/>
                    <a:pt x="98941" y="124944"/>
                    <a:pt x="98691" y="124873"/>
                  </a:cubicBezTo>
                  <a:cubicBezTo>
                    <a:pt x="98155" y="124015"/>
                    <a:pt x="96191" y="123837"/>
                    <a:pt x="97334" y="122122"/>
                  </a:cubicBezTo>
                  <a:cubicBezTo>
                    <a:pt x="97369" y="122087"/>
                    <a:pt x="97012" y="121694"/>
                    <a:pt x="96941" y="121694"/>
                  </a:cubicBezTo>
                  <a:cubicBezTo>
                    <a:pt x="95619" y="122158"/>
                    <a:pt x="95619" y="121229"/>
                    <a:pt x="95083" y="120372"/>
                  </a:cubicBezTo>
                  <a:cubicBezTo>
                    <a:pt x="93976" y="118551"/>
                    <a:pt x="91583" y="118015"/>
                    <a:pt x="90226" y="116300"/>
                  </a:cubicBezTo>
                  <a:cubicBezTo>
                    <a:pt x="89797" y="115729"/>
                    <a:pt x="89190" y="116229"/>
                    <a:pt x="89190" y="117014"/>
                  </a:cubicBezTo>
                  <a:cubicBezTo>
                    <a:pt x="89190" y="122694"/>
                    <a:pt x="89118" y="128373"/>
                    <a:pt x="89225" y="134088"/>
                  </a:cubicBezTo>
                  <a:cubicBezTo>
                    <a:pt x="89261" y="135552"/>
                    <a:pt x="91511" y="134910"/>
                    <a:pt x="91940" y="136267"/>
                  </a:cubicBezTo>
                  <a:cubicBezTo>
                    <a:pt x="91940" y="136303"/>
                    <a:pt x="92761" y="136124"/>
                    <a:pt x="92761" y="136588"/>
                  </a:cubicBezTo>
                  <a:cubicBezTo>
                    <a:pt x="92833" y="139446"/>
                    <a:pt x="95869" y="140410"/>
                    <a:pt x="96655" y="142696"/>
                  </a:cubicBezTo>
                  <a:cubicBezTo>
                    <a:pt x="97012" y="143768"/>
                    <a:pt x="97869" y="142839"/>
                    <a:pt x="98405" y="143661"/>
                  </a:cubicBezTo>
                  <a:cubicBezTo>
                    <a:pt x="99727" y="145768"/>
                    <a:pt x="101405" y="147625"/>
                    <a:pt x="102370" y="150054"/>
                  </a:cubicBezTo>
                  <a:cubicBezTo>
                    <a:pt x="102941" y="151519"/>
                    <a:pt x="105227" y="152269"/>
                    <a:pt x="106013" y="154091"/>
                  </a:cubicBezTo>
                  <a:cubicBezTo>
                    <a:pt x="106049" y="154162"/>
                    <a:pt x="106406" y="154055"/>
                    <a:pt x="106585" y="154019"/>
                  </a:cubicBezTo>
                  <a:cubicBezTo>
                    <a:pt x="107549" y="153841"/>
                    <a:pt x="107549" y="153841"/>
                    <a:pt x="107406" y="155019"/>
                  </a:cubicBezTo>
                  <a:cubicBezTo>
                    <a:pt x="107656" y="155377"/>
                    <a:pt x="108085" y="155555"/>
                    <a:pt x="108264" y="155948"/>
                  </a:cubicBezTo>
                  <a:cubicBezTo>
                    <a:pt x="109121" y="156019"/>
                    <a:pt x="109799" y="156341"/>
                    <a:pt x="110192" y="157163"/>
                  </a:cubicBezTo>
                  <a:cubicBezTo>
                    <a:pt x="110978" y="158913"/>
                    <a:pt x="112443" y="160306"/>
                    <a:pt x="112871" y="162270"/>
                  </a:cubicBezTo>
                  <a:cubicBezTo>
                    <a:pt x="113121" y="163449"/>
                    <a:pt x="114121" y="163199"/>
                    <a:pt x="114800" y="162877"/>
                  </a:cubicBezTo>
                  <a:cubicBezTo>
                    <a:pt x="115836" y="162377"/>
                    <a:pt x="116086" y="162842"/>
                    <a:pt x="116550" y="163699"/>
                  </a:cubicBezTo>
                  <a:cubicBezTo>
                    <a:pt x="117729" y="165878"/>
                    <a:pt x="118622" y="168342"/>
                    <a:pt x="121158" y="169485"/>
                  </a:cubicBezTo>
                  <a:cubicBezTo>
                    <a:pt x="122408" y="170057"/>
                    <a:pt x="122480" y="171664"/>
                    <a:pt x="123587" y="172593"/>
                  </a:cubicBezTo>
                  <a:cubicBezTo>
                    <a:pt x="124516" y="173379"/>
                    <a:pt x="126730" y="172986"/>
                    <a:pt x="126408" y="175129"/>
                  </a:cubicBezTo>
                  <a:cubicBezTo>
                    <a:pt x="127016" y="174808"/>
                    <a:pt x="127623" y="174986"/>
                    <a:pt x="128230" y="175022"/>
                  </a:cubicBezTo>
                  <a:cubicBezTo>
                    <a:pt x="129695" y="175129"/>
                    <a:pt x="130409" y="175558"/>
                    <a:pt x="129480" y="177058"/>
                  </a:cubicBezTo>
                  <a:cubicBezTo>
                    <a:pt x="129337" y="177308"/>
                    <a:pt x="129266" y="177594"/>
                    <a:pt x="129159" y="177879"/>
                  </a:cubicBezTo>
                  <a:cubicBezTo>
                    <a:pt x="128838" y="178879"/>
                    <a:pt x="129945" y="179165"/>
                    <a:pt x="130266" y="179844"/>
                  </a:cubicBezTo>
                  <a:cubicBezTo>
                    <a:pt x="131338" y="182308"/>
                    <a:pt x="134838" y="181344"/>
                    <a:pt x="135588" y="184023"/>
                  </a:cubicBezTo>
                  <a:cubicBezTo>
                    <a:pt x="135874" y="183844"/>
                    <a:pt x="136160" y="183737"/>
                    <a:pt x="136338" y="183523"/>
                  </a:cubicBezTo>
                  <a:cubicBezTo>
                    <a:pt x="137231" y="182416"/>
                    <a:pt x="137982" y="182594"/>
                    <a:pt x="138339" y="183880"/>
                  </a:cubicBezTo>
                  <a:cubicBezTo>
                    <a:pt x="138982" y="186345"/>
                    <a:pt x="141553" y="187309"/>
                    <a:pt x="142482" y="189488"/>
                  </a:cubicBezTo>
                  <a:cubicBezTo>
                    <a:pt x="144447" y="188988"/>
                    <a:pt x="145125" y="191202"/>
                    <a:pt x="147018" y="191560"/>
                  </a:cubicBezTo>
                  <a:cubicBezTo>
                    <a:pt x="148983" y="191953"/>
                    <a:pt x="151912" y="192381"/>
                    <a:pt x="153019" y="195024"/>
                  </a:cubicBezTo>
                  <a:cubicBezTo>
                    <a:pt x="153305" y="195703"/>
                    <a:pt x="153662" y="195381"/>
                    <a:pt x="154198" y="195203"/>
                  </a:cubicBezTo>
                  <a:cubicBezTo>
                    <a:pt x="156484" y="194346"/>
                    <a:pt x="158127" y="194881"/>
                    <a:pt x="159413" y="197167"/>
                  </a:cubicBezTo>
                  <a:cubicBezTo>
                    <a:pt x="160270" y="198668"/>
                    <a:pt x="161913" y="199739"/>
                    <a:pt x="163806" y="199703"/>
                  </a:cubicBezTo>
                  <a:cubicBezTo>
                    <a:pt x="164806" y="199668"/>
                    <a:pt x="165235" y="200132"/>
                    <a:pt x="165771" y="200739"/>
                  </a:cubicBezTo>
                  <a:cubicBezTo>
                    <a:pt x="166056" y="201239"/>
                    <a:pt x="166306" y="201775"/>
                    <a:pt x="166985" y="201168"/>
                  </a:cubicBezTo>
                  <a:cubicBezTo>
                    <a:pt x="167271" y="200918"/>
                    <a:pt x="167628" y="200918"/>
                    <a:pt x="167878" y="201275"/>
                  </a:cubicBezTo>
                  <a:cubicBezTo>
                    <a:pt x="167842" y="202490"/>
                    <a:pt x="169092" y="202275"/>
                    <a:pt x="169771" y="202775"/>
                  </a:cubicBezTo>
                  <a:cubicBezTo>
                    <a:pt x="169307" y="203597"/>
                    <a:pt x="168485" y="203454"/>
                    <a:pt x="167985" y="203882"/>
                  </a:cubicBezTo>
                  <a:cubicBezTo>
                    <a:pt x="167414" y="204240"/>
                    <a:pt x="166664" y="203632"/>
                    <a:pt x="166163" y="204276"/>
                  </a:cubicBezTo>
                  <a:cubicBezTo>
                    <a:pt x="166021" y="204276"/>
                    <a:pt x="165771" y="204240"/>
                    <a:pt x="165735" y="204311"/>
                  </a:cubicBezTo>
                  <a:cubicBezTo>
                    <a:pt x="164306" y="206954"/>
                    <a:pt x="162985" y="205133"/>
                    <a:pt x="161663" y="204204"/>
                  </a:cubicBezTo>
                  <a:cubicBezTo>
                    <a:pt x="161842" y="202918"/>
                    <a:pt x="163020" y="204633"/>
                    <a:pt x="163342" y="203632"/>
                  </a:cubicBezTo>
                  <a:cubicBezTo>
                    <a:pt x="163556" y="202990"/>
                    <a:pt x="164271" y="202454"/>
                    <a:pt x="163806" y="201632"/>
                  </a:cubicBezTo>
                  <a:cubicBezTo>
                    <a:pt x="162877" y="201525"/>
                    <a:pt x="162377" y="202632"/>
                    <a:pt x="161413" y="202454"/>
                  </a:cubicBezTo>
                  <a:cubicBezTo>
                    <a:pt x="160806" y="201954"/>
                    <a:pt x="160163" y="202454"/>
                    <a:pt x="159520" y="202418"/>
                  </a:cubicBezTo>
                  <a:cubicBezTo>
                    <a:pt x="159234" y="202597"/>
                    <a:pt x="158948" y="202775"/>
                    <a:pt x="158663" y="202954"/>
                  </a:cubicBezTo>
                  <a:cubicBezTo>
                    <a:pt x="158341" y="203204"/>
                    <a:pt x="158055" y="203204"/>
                    <a:pt x="157698" y="202990"/>
                  </a:cubicBezTo>
                  <a:cubicBezTo>
                    <a:pt x="156948" y="202454"/>
                    <a:pt x="156341" y="201775"/>
                    <a:pt x="155805" y="200846"/>
                  </a:cubicBezTo>
                  <a:cubicBezTo>
                    <a:pt x="154805" y="201561"/>
                    <a:pt x="154055" y="202918"/>
                    <a:pt x="152519" y="202561"/>
                  </a:cubicBezTo>
                  <a:cubicBezTo>
                    <a:pt x="152126" y="202382"/>
                    <a:pt x="151840" y="202168"/>
                    <a:pt x="152126" y="201668"/>
                  </a:cubicBezTo>
                  <a:cubicBezTo>
                    <a:pt x="152590" y="200954"/>
                    <a:pt x="153519" y="200489"/>
                    <a:pt x="153483" y="199453"/>
                  </a:cubicBezTo>
                  <a:cubicBezTo>
                    <a:pt x="153019" y="198346"/>
                    <a:pt x="152626" y="199346"/>
                    <a:pt x="152198" y="199489"/>
                  </a:cubicBezTo>
                  <a:cubicBezTo>
                    <a:pt x="151697" y="200454"/>
                    <a:pt x="151197" y="201454"/>
                    <a:pt x="150697" y="202418"/>
                  </a:cubicBezTo>
                  <a:cubicBezTo>
                    <a:pt x="149804" y="202811"/>
                    <a:pt x="150376" y="201061"/>
                    <a:pt x="149411" y="201561"/>
                  </a:cubicBezTo>
                  <a:cubicBezTo>
                    <a:pt x="148626" y="201918"/>
                    <a:pt x="149090" y="200704"/>
                    <a:pt x="148518" y="200846"/>
                  </a:cubicBezTo>
                  <a:cubicBezTo>
                    <a:pt x="147697" y="201025"/>
                    <a:pt x="146768" y="201632"/>
                    <a:pt x="146161" y="201418"/>
                  </a:cubicBezTo>
                  <a:cubicBezTo>
                    <a:pt x="145125" y="201061"/>
                    <a:pt x="146590" y="199989"/>
                    <a:pt x="146018" y="199346"/>
                  </a:cubicBezTo>
                  <a:cubicBezTo>
                    <a:pt x="145268" y="198525"/>
                    <a:pt x="146268" y="197810"/>
                    <a:pt x="146197" y="196989"/>
                  </a:cubicBezTo>
                  <a:cubicBezTo>
                    <a:pt x="143304" y="198203"/>
                    <a:pt x="143304" y="198203"/>
                    <a:pt x="143304" y="195989"/>
                  </a:cubicBezTo>
                  <a:cubicBezTo>
                    <a:pt x="142875" y="195489"/>
                    <a:pt x="141982" y="195524"/>
                    <a:pt x="141803" y="194738"/>
                  </a:cubicBezTo>
                  <a:cubicBezTo>
                    <a:pt x="141660" y="194596"/>
                    <a:pt x="141803" y="194060"/>
                    <a:pt x="141303" y="194346"/>
                  </a:cubicBezTo>
                  <a:cubicBezTo>
                    <a:pt x="141196" y="194488"/>
                    <a:pt x="141089" y="194560"/>
                    <a:pt x="140946" y="194667"/>
                  </a:cubicBezTo>
                  <a:cubicBezTo>
                    <a:pt x="140875" y="194703"/>
                    <a:pt x="140803" y="194738"/>
                    <a:pt x="140696" y="194774"/>
                  </a:cubicBezTo>
                  <a:cubicBezTo>
                    <a:pt x="140517" y="194810"/>
                    <a:pt x="140375" y="194738"/>
                    <a:pt x="140232" y="194596"/>
                  </a:cubicBezTo>
                  <a:cubicBezTo>
                    <a:pt x="138910" y="193381"/>
                    <a:pt x="137588" y="192203"/>
                    <a:pt x="136267" y="190988"/>
                  </a:cubicBezTo>
                  <a:cubicBezTo>
                    <a:pt x="135838" y="190667"/>
                    <a:pt x="134945" y="191238"/>
                    <a:pt x="134838" y="190238"/>
                  </a:cubicBezTo>
                  <a:cubicBezTo>
                    <a:pt x="134767" y="189988"/>
                    <a:pt x="135624" y="189488"/>
                    <a:pt x="134731" y="189488"/>
                  </a:cubicBezTo>
                  <a:cubicBezTo>
                    <a:pt x="134195" y="189488"/>
                    <a:pt x="133624" y="189524"/>
                    <a:pt x="133088" y="189702"/>
                  </a:cubicBezTo>
                  <a:cubicBezTo>
                    <a:pt x="132731" y="189774"/>
                    <a:pt x="132374" y="189809"/>
                    <a:pt x="132266" y="189309"/>
                  </a:cubicBezTo>
                  <a:cubicBezTo>
                    <a:pt x="131909" y="187774"/>
                    <a:pt x="131624" y="186345"/>
                    <a:pt x="129337" y="186988"/>
                  </a:cubicBezTo>
                  <a:cubicBezTo>
                    <a:pt x="128766" y="187166"/>
                    <a:pt x="129123" y="185452"/>
                    <a:pt x="128588" y="184666"/>
                  </a:cubicBezTo>
                  <a:cubicBezTo>
                    <a:pt x="127123" y="186095"/>
                    <a:pt x="126087" y="184630"/>
                    <a:pt x="124908" y="184059"/>
                  </a:cubicBezTo>
                  <a:cubicBezTo>
                    <a:pt x="124623" y="183844"/>
                    <a:pt x="124230" y="183987"/>
                    <a:pt x="123944" y="183702"/>
                  </a:cubicBezTo>
                  <a:cubicBezTo>
                    <a:pt x="123837" y="183702"/>
                    <a:pt x="123694" y="183666"/>
                    <a:pt x="123587" y="183630"/>
                  </a:cubicBezTo>
                  <a:cubicBezTo>
                    <a:pt x="122908" y="183201"/>
                    <a:pt x="122730" y="182344"/>
                    <a:pt x="122158" y="181808"/>
                  </a:cubicBezTo>
                  <a:cubicBezTo>
                    <a:pt x="121944" y="181666"/>
                    <a:pt x="121658" y="181558"/>
                    <a:pt x="121444" y="181415"/>
                  </a:cubicBezTo>
                  <a:cubicBezTo>
                    <a:pt x="120979" y="181344"/>
                    <a:pt x="121051" y="180951"/>
                    <a:pt x="121015" y="180630"/>
                  </a:cubicBezTo>
                  <a:cubicBezTo>
                    <a:pt x="121622" y="179915"/>
                    <a:pt x="120908" y="179915"/>
                    <a:pt x="120515" y="179701"/>
                  </a:cubicBezTo>
                  <a:cubicBezTo>
                    <a:pt x="119908" y="177308"/>
                    <a:pt x="117586" y="178701"/>
                    <a:pt x="116300" y="177808"/>
                  </a:cubicBezTo>
                  <a:cubicBezTo>
                    <a:pt x="116264" y="176165"/>
                    <a:pt x="114264" y="175879"/>
                    <a:pt x="113943" y="174486"/>
                  </a:cubicBezTo>
                  <a:cubicBezTo>
                    <a:pt x="113371" y="173593"/>
                    <a:pt x="112871" y="172593"/>
                    <a:pt x="111621" y="172486"/>
                  </a:cubicBezTo>
                  <a:cubicBezTo>
                    <a:pt x="111371" y="172450"/>
                    <a:pt x="110907" y="172164"/>
                    <a:pt x="110942" y="172129"/>
                  </a:cubicBezTo>
                  <a:cubicBezTo>
                    <a:pt x="111657" y="170021"/>
                    <a:pt x="109478" y="169343"/>
                    <a:pt x="108799" y="167914"/>
                  </a:cubicBezTo>
                  <a:cubicBezTo>
                    <a:pt x="108406" y="167021"/>
                    <a:pt x="108371" y="165414"/>
                    <a:pt x="106120" y="165806"/>
                  </a:cubicBezTo>
                  <a:cubicBezTo>
                    <a:pt x="104656" y="166056"/>
                    <a:pt x="105513" y="164127"/>
                    <a:pt x="105977" y="163092"/>
                  </a:cubicBezTo>
                  <a:cubicBezTo>
                    <a:pt x="104584" y="163342"/>
                    <a:pt x="104584" y="163342"/>
                    <a:pt x="103834" y="161234"/>
                  </a:cubicBezTo>
                  <a:cubicBezTo>
                    <a:pt x="103691" y="160520"/>
                    <a:pt x="102763" y="160591"/>
                    <a:pt x="102620" y="159913"/>
                  </a:cubicBezTo>
                  <a:cubicBezTo>
                    <a:pt x="101798" y="159341"/>
                    <a:pt x="101977" y="158591"/>
                    <a:pt x="102191" y="157805"/>
                  </a:cubicBezTo>
                  <a:cubicBezTo>
                    <a:pt x="102334" y="157270"/>
                    <a:pt x="103191" y="156520"/>
                    <a:pt x="102191" y="156270"/>
                  </a:cubicBezTo>
                  <a:cubicBezTo>
                    <a:pt x="101191" y="156019"/>
                    <a:pt x="101977" y="157377"/>
                    <a:pt x="101405" y="157698"/>
                  </a:cubicBezTo>
                  <a:cubicBezTo>
                    <a:pt x="101334" y="157734"/>
                    <a:pt x="101298" y="157770"/>
                    <a:pt x="101013" y="157984"/>
                  </a:cubicBezTo>
                  <a:cubicBezTo>
                    <a:pt x="101191" y="156805"/>
                    <a:pt x="97905" y="156662"/>
                    <a:pt x="100655" y="154983"/>
                  </a:cubicBezTo>
                  <a:cubicBezTo>
                    <a:pt x="100298" y="154805"/>
                    <a:pt x="100120" y="154698"/>
                    <a:pt x="99941" y="154662"/>
                  </a:cubicBezTo>
                  <a:cubicBezTo>
                    <a:pt x="99048" y="154519"/>
                    <a:pt x="98227" y="155162"/>
                    <a:pt x="97798" y="153376"/>
                  </a:cubicBezTo>
                  <a:cubicBezTo>
                    <a:pt x="97298" y="151376"/>
                    <a:pt x="94333" y="151162"/>
                    <a:pt x="92869" y="149447"/>
                  </a:cubicBezTo>
                  <a:cubicBezTo>
                    <a:pt x="92333" y="148840"/>
                    <a:pt x="91833" y="148411"/>
                    <a:pt x="91690" y="147554"/>
                  </a:cubicBezTo>
                  <a:cubicBezTo>
                    <a:pt x="91547" y="146804"/>
                    <a:pt x="91726" y="145840"/>
                    <a:pt x="90869" y="145447"/>
                  </a:cubicBezTo>
                  <a:cubicBezTo>
                    <a:pt x="90154" y="145125"/>
                    <a:pt x="89190" y="144518"/>
                    <a:pt x="89190" y="146197"/>
                  </a:cubicBezTo>
                  <a:cubicBezTo>
                    <a:pt x="89225" y="152269"/>
                    <a:pt x="89190" y="158306"/>
                    <a:pt x="89261" y="164378"/>
                  </a:cubicBezTo>
                  <a:cubicBezTo>
                    <a:pt x="89261" y="165664"/>
                    <a:pt x="90011" y="166735"/>
                    <a:pt x="90833" y="167664"/>
                  </a:cubicBezTo>
                  <a:cubicBezTo>
                    <a:pt x="92261" y="169307"/>
                    <a:pt x="93726" y="171021"/>
                    <a:pt x="94976" y="172772"/>
                  </a:cubicBezTo>
                  <a:cubicBezTo>
                    <a:pt x="96369" y="174736"/>
                    <a:pt x="98655" y="176451"/>
                    <a:pt x="98369" y="179379"/>
                  </a:cubicBezTo>
                  <a:cubicBezTo>
                    <a:pt x="98334" y="179844"/>
                    <a:pt x="98798" y="180094"/>
                    <a:pt x="99191" y="180272"/>
                  </a:cubicBezTo>
                  <a:cubicBezTo>
                    <a:pt x="100405" y="180737"/>
                    <a:pt x="101048" y="181844"/>
                    <a:pt x="101798" y="182809"/>
                  </a:cubicBezTo>
                  <a:cubicBezTo>
                    <a:pt x="102263" y="183380"/>
                    <a:pt x="102227" y="185095"/>
                    <a:pt x="103656" y="183702"/>
                  </a:cubicBezTo>
                  <a:cubicBezTo>
                    <a:pt x="103691" y="183666"/>
                    <a:pt x="104156" y="184023"/>
                    <a:pt x="104156" y="184023"/>
                  </a:cubicBezTo>
                  <a:cubicBezTo>
                    <a:pt x="103477" y="185166"/>
                    <a:pt x="105406" y="185237"/>
                    <a:pt x="105013" y="186202"/>
                  </a:cubicBezTo>
                  <a:cubicBezTo>
                    <a:pt x="107621" y="187023"/>
                    <a:pt x="107692" y="189845"/>
                    <a:pt x="109228" y="191488"/>
                  </a:cubicBezTo>
                  <a:cubicBezTo>
                    <a:pt x="109442" y="191702"/>
                    <a:pt x="109728" y="191953"/>
                    <a:pt x="109728" y="192167"/>
                  </a:cubicBezTo>
                  <a:cubicBezTo>
                    <a:pt x="109764" y="194346"/>
                    <a:pt x="110621" y="195167"/>
                    <a:pt x="112728" y="194096"/>
                  </a:cubicBezTo>
                  <a:cubicBezTo>
                    <a:pt x="113050" y="193917"/>
                    <a:pt x="113550" y="194167"/>
                    <a:pt x="113586" y="194524"/>
                  </a:cubicBezTo>
                  <a:cubicBezTo>
                    <a:pt x="113871" y="196346"/>
                    <a:pt x="115907" y="197203"/>
                    <a:pt x="116122" y="198989"/>
                  </a:cubicBezTo>
                  <a:cubicBezTo>
                    <a:pt x="116264" y="200275"/>
                    <a:pt x="117443" y="200311"/>
                    <a:pt x="118122" y="200739"/>
                  </a:cubicBezTo>
                  <a:cubicBezTo>
                    <a:pt x="119836" y="201775"/>
                    <a:pt x="120265" y="203811"/>
                    <a:pt x="121908" y="204918"/>
                  </a:cubicBezTo>
                  <a:cubicBezTo>
                    <a:pt x="123873" y="206240"/>
                    <a:pt x="125480" y="208062"/>
                    <a:pt x="128052" y="208205"/>
                  </a:cubicBezTo>
                  <a:cubicBezTo>
                    <a:pt x="128552" y="208526"/>
                    <a:pt x="127623" y="209419"/>
                    <a:pt x="128588" y="209562"/>
                  </a:cubicBezTo>
                  <a:cubicBezTo>
                    <a:pt x="128552" y="209776"/>
                    <a:pt x="128516" y="209990"/>
                    <a:pt x="128444" y="210205"/>
                  </a:cubicBezTo>
                  <a:cubicBezTo>
                    <a:pt x="127873" y="212133"/>
                    <a:pt x="128337" y="212098"/>
                    <a:pt x="129659" y="213455"/>
                  </a:cubicBezTo>
                  <a:cubicBezTo>
                    <a:pt x="131088" y="214955"/>
                    <a:pt x="133088" y="215277"/>
                    <a:pt x="134302" y="216420"/>
                  </a:cubicBezTo>
                  <a:cubicBezTo>
                    <a:pt x="135374" y="217420"/>
                    <a:pt x="135481" y="218206"/>
                    <a:pt x="136981" y="217063"/>
                  </a:cubicBezTo>
                  <a:cubicBezTo>
                    <a:pt x="137553" y="216634"/>
                    <a:pt x="138446" y="218027"/>
                    <a:pt x="138624" y="218599"/>
                  </a:cubicBezTo>
                  <a:cubicBezTo>
                    <a:pt x="139339" y="221135"/>
                    <a:pt x="142268" y="221956"/>
                    <a:pt x="143018" y="224385"/>
                  </a:cubicBezTo>
                  <a:cubicBezTo>
                    <a:pt x="145054" y="224278"/>
                    <a:pt x="145590" y="227064"/>
                    <a:pt x="147947" y="226814"/>
                  </a:cubicBezTo>
                  <a:cubicBezTo>
                    <a:pt x="148804" y="226743"/>
                    <a:pt x="150412" y="227171"/>
                    <a:pt x="151412" y="228493"/>
                  </a:cubicBezTo>
                  <a:cubicBezTo>
                    <a:pt x="152305" y="229672"/>
                    <a:pt x="154626" y="229564"/>
                    <a:pt x="154876" y="231672"/>
                  </a:cubicBezTo>
                  <a:cubicBezTo>
                    <a:pt x="154912" y="231922"/>
                    <a:pt x="155305" y="231743"/>
                    <a:pt x="155591" y="231708"/>
                  </a:cubicBezTo>
                  <a:cubicBezTo>
                    <a:pt x="159448" y="231029"/>
                    <a:pt x="159877" y="231207"/>
                    <a:pt x="161520" y="234601"/>
                  </a:cubicBezTo>
                  <a:cubicBezTo>
                    <a:pt x="161806" y="235172"/>
                    <a:pt x="162092" y="235351"/>
                    <a:pt x="162592" y="235458"/>
                  </a:cubicBezTo>
                  <a:cubicBezTo>
                    <a:pt x="163092" y="235815"/>
                    <a:pt x="163378" y="236387"/>
                    <a:pt x="163878" y="236744"/>
                  </a:cubicBezTo>
                  <a:cubicBezTo>
                    <a:pt x="164878" y="237065"/>
                    <a:pt x="165806" y="237601"/>
                    <a:pt x="166949" y="237672"/>
                  </a:cubicBezTo>
                  <a:cubicBezTo>
                    <a:pt x="167878" y="237708"/>
                    <a:pt x="168164" y="238565"/>
                    <a:pt x="168342" y="239351"/>
                  </a:cubicBezTo>
                  <a:cubicBezTo>
                    <a:pt x="168485" y="240280"/>
                    <a:pt x="168985" y="240316"/>
                    <a:pt x="169700" y="239851"/>
                  </a:cubicBezTo>
                  <a:cubicBezTo>
                    <a:pt x="170164" y="239851"/>
                    <a:pt x="170736" y="239530"/>
                    <a:pt x="170914" y="240280"/>
                  </a:cubicBezTo>
                  <a:cubicBezTo>
                    <a:pt x="171128" y="241244"/>
                    <a:pt x="171914" y="241423"/>
                    <a:pt x="172736" y="241494"/>
                  </a:cubicBezTo>
                  <a:cubicBezTo>
                    <a:pt x="173200" y="242066"/>
                    <a:pt x="172843" y="242352"/>
                    <a:pt x="172343" y="242602"/>
                  </a:cubicBezTo>
                  <a:cubicBezTo>
                    <a:pt x="171807" y="242888"/>
                    <a:pt x="171093" y="242744"/>
                    <a:pt x="170664" y="243316"/>
                  </a:cubicBezTo>
                  <a:cubicBezTo>
                    <a:pt x="170307" y="243280"/>
                    <a:pt x="169771" y="243316"/>
                    <a:pt x="169664" y="243138"/>
                  </a:cubicBezTo>
                  <a:cubicBezTo>
                    <a:pt x="169021" y="242066"/>
                    <a:pt x="168092" y="241852"/>
                    <a:pt x="167664" y="242959"/>
                  </a:cubicBezTo>
                  <a:cubicBezTo>
                    <a:pt x="166949" y="244780"/>
                    <a:pt x="166414" y="244066"/>
                    <a:pt x="165449" y="243280"/>
                  </a:cubicBezTo>
                  <a:cubicBezTo>
                    <a:pt x="164306" y="242316"/>
                    <a:pt x="164306" y="242459"/>
                    <a:pt x="165378" y="241816"/>
                  </a:cubicBezTo>
                  <a:cubicBezTo>
                    <a:pt x="166021" y="241423"/>
                    <a:pt x="166771" y="240637"/>
                    <a:pt x="166449" y="239851"/>
                  </a:cubicBezTo>
                  <a:cubicBezTo>
                    <a:pt x="166056" y="238851"/>
                    <a:pt x="165378" y="239851"/>
                    <a:pt x="164842" y="239959"/>
                  </a:cubicBezTo>
                  <a:cubicBezTo>
                    <a:pt x="164485" y="240030"/>
                    <a:pt x="164163" y="240209"/>
                    <a:pt x="163806" y="239959"/>
                  </a:cubicBezTo>
                  <a:cubicBezTo>
                    <a:pt x="162199" y="238887"/>
                    <a:pt x="162127" y="238887"/>
                    <a:pt x="160484" y="240673"/>
                  </a:cubicBezTo>
                  <a:cubicBezTo>
                    <a:pt x="159984" y="240923"/>
                    <a:pt x="159806" y="240530"/>
                    <a:pt x="159627" y="240209"/>
                  </a:cubicBezTo>
                  <a:cubicBezTo>
                    <a:pt x="159199" y="239708"/>
                    <a:pt x="158734" y="239280"/>
                    <a:pt x="158413" y="238744"/>
                  </a:cubicBezTo>
                  <a:cubicBezTo>
                    <a:pt x="157841" y="237815"/>
                    <a:pt x="157234" y="237244"/>
                    <a:pt x="156484" y="238423"/>
                  </a:cubicBezTo>
                  <a:cubicBezTo>
                    <a:pt x="155876" y="239387"/>
                    <a:pt x="154983" y="238565"/>
                    <a:pt x="154341" y="238994"/>
                  </a:cubicBezTo>
                  <a:cubicBezTo>
                    <a:pt x="153841" y="239173"/>
                    <a:pt x="153626" y="238887"/>
                    <a:pt x="153448" y="238494"/>
                  </a:cubicBezTo>
                  <a:cubicBezTo>
                    <a:pt x="153626" y="237458"/>
                    <a:pt x="154876" y="237244"/>
                    <a:pt x="155127" y="236244"/>
                  </a:cubicBezTo>
                  <a:cubicBezTo>
                    <a:pt x="155412" y="235708"/>
                    <a:pt x="155305" y="235244"/>
                    <a:pt x="154769" y="234922"/>
                  </a:cubicBezTo>
                  <a:cubicBezTo>
                    <a:pt x="154448" y="235029"/>
                    <a:pt x="154162" y="235172"/>
                    <a:pt x="153912" y="235422"/>
                  </a:cubicBezTo>
                  <a:cubicBezTo>
                    <a:pt x="153198" y="236494"/>
                    <a:pt x="152483" y="237565"/>
                    <a:pt x="151805" y="238601"/>
                  </a:cubicBezTo>
                  <a:cubicBezTo>
                    <a:pt x="150840" y="237565"/>
                    <a:pt x="149983" y="236137"/>
                    <a:pt x="148233" y="236958"/>
                  </a:cubicBezTo>
                  <a:cubicBezTo>
                    <a:pt x="147304" y="237387"/>
                    <a:pt x="146911" y="237101"/>
                    <a:pt x="146447" y="236458"/>
                  </a:cubicBezTo>
                  <a:cubicBezTo>
                    <a:pt x="147018" y="235958"/>
                    <a:pt x="147054" y="235279"/>
                    <a:pt x="147090" y="234565"/>
                  </a:cubicBezTo>
                  <a:cubicBezTo>
                    <a:pt x="148269" y="233815"/>
                    <a:pt x="149376" y="232922"/>
                    <a:pt x="150554" y="232100"/>
                  </a:cubicBezTo>
                  <a:cubicBezTo>
                    <a:pt x="149376" y="232708"/>
                    <a:pt x="148554" y="233886"/>
                    <a:pt x="147197" y="234208"/>
                  </a:cubicBezTo>
                  <a:cubicBezTo>
                    <a:pt x="146483" y="233458"/>
                    <a:pt x="145661" y="233100"/>
                    <a:pt x="144625" y="233279"/>
                  </a:cubicBezTo>
                  <a:cubicBezTo>
                    <a:pt x="143232" y="232886"/>
                    <a:pt x="144839" y="231422"/>
                    <a:pt x="143732" y="230922"/>
                  </a:cubicBezTo>
                  <a:cubicBezTo>
                    <a:pt x="143446" y="230993"/>
                    <a:pt x="143196" y="231279"/>
                    <a:pt x="142875" y="230993"/>
                  </a:cubicBezTo>
                  <a:cubicBezTo>
                    <a:pt x="142768" y="230600"/>
                    <a:pt x="142696" y="230207"/>
                    <a:pt x="142589" y="229814"/>
                  </a:cubicBezTo>
                  <a:cubicBezTo>
                    <a:pt x="142268" y="229993"/>
                    <a:pt x="142053" y="229814"/>
                    <a:pt x="141911" y="229564"/>
                  </a:cubicBezTo>
                  <a:cubicBezTo>
                    <a:pt x="142018" y="228636"/>
                    <a:pt x="141125" y="229029"/>
                    <a:pt x="140768" y="228743"/>
                  </a:cubicBezTo>
                  <a:cubicBezTo>
                    <a:pt x="139589" y="228100"/>
                    <a:pt x="138339" y="227886"/>
                    <a:pt x="137553" y="226314"/>
                  </a:cubicBezTo>
                  <a:cubicBezTo>
                    <a:pt x="137053" y="225278"/>
                    <a:pt x="134803" y="225135"/>
                    <a:pt x="133338" y="224600"/>
                  </a:cubicBezTo>
                  <a:cubicBezTo>
                    <a:pt x="133338" y="224171"/>
                    <a:pt x="133588" y="223885"/>
                    <a:pt x="133945" y="223707"/>
                  </a:cubicBezTo>
                  <a:cubicBezTo>
                    <a:pt x="134124" y="223635"/>
                    <a:pt x="134338" y="223671"/>
                    <a:pt x="134481" y="223564"/>
                  </a:cubicBezTo>
                  <a:cubicBezTo>
                    <a:pt x="134374" y="223564"/>
                    <a:pt x="134267" y="223599"/>
                    <a:pt x="134124" y="223599"/>
                  </a:cubicBezTo>
                  <a:cubicBezTo>
                    <a:pt x="133374" y="223778"/>
                    <a:pt x="132624" y="224099"/>
                    <a:pt x="131981" y="223456"/>
                  </a:cubicBezTo>
                  <a:cubicBezTo>
                    <a:pt x="131624" y="221921"/>
                    <a:pt x="131588" y="220027"/>
                    <a:pt x="129123" y="220706"/>
                  </a:cubicBezTo>
                  <a:cubicBezTo>
                    <a:pt x="129016" y="220742"/>
                    <a:pt x="128766" y="220670"/>
                    <a:pt x="128766" y="220599"/>
                  </a:cubicBezTo>
                  <a:cubicBezTo>
                    <a:pt x="128052" y="217313"/>
                    <a:pt x="124301" y="218634"/>
                    <a:pt x="122730" y="216670"/>
                  </a:cubicBezTo>
                  <a:cubicBezTo>
                    <a:pt x="121229" y="216991"/>
                    <a:pt x="121837" y="215563"/>
                    <a:pt x="121372" y="215027"/>
                  </a:cubicBezTo>
                  <a:cubicBezTo>
                    <a:pt x="121158" y="214563"/>
                    <a:pt x="120765" y="214313"/>
                    <a:pt x="120408" y="214027"/>
                  </a:cubicBezTo>
                  <a:cubicBezTo>
                    <a:pt x="120051" y="214027"/>
                    <a:pt x="119658" y="214027"/>
                    <a:pt x="119658" y="213527"/>
                  </a:cubicBezTo>
                  <a:cubicBezTo>
                    <a:pt x="120193" y="212919"/>
                    <a:pt x="119444" y="212884"/>
                    <a:pt x="119229" y="212598"/>
                  </a:cubicBezTo>
                  <a:cubicBezTo>
                    <a:pt x="117979" y="209669"/>
                    <a:pt x="114729" y="211312"/>
                    <a:pt x="113085" y="209705"/>
                  </a:cubicBezTo>
                  <a:cubicBezTo>
                    <a:pt x="113728" y="209633"/>
                    <a:pt x="114729" y="209705"/>
                    <a:pt x="114979" y="208490"/>
                  </a:cubicBezTo>
                  <a:cubicBezTo>
                    <a:pt x="115014" y="207776"/>
                    <a:pt x="112621" y="208883"/>
                    <a:pt x="113836" y="207097"/>
                  </a:cubicBezTo>
                  <a:cubicBezTo>
                    <a:pt x="113657" y="207026"/>
                    <a:pt x="113336" y="206847"/>
                    <a:pt x="113300" y="206919"/>
                  </a:cubicBezTo>
                  <a:cubicBezTo>
                    <a:pt x="112121" y="208562"/>
                    <a:pt x="111835" y="206561"/>
                    <a:pt x="111621" y="206311"/>
                  </a:cubicBezTo>
                  <a:cubicBezTo>
                    <a:pt x="110871" y="205347"/>
                    <a:pt x="110300" y="204454"/>
                    <a:pt x="108942" y="204204"/>
                  </a:cubicBezTo>
                  <a:cubicBezTo>
                    <a:pt x="107763" y="204025"/>
                    <a:pt x="108442" y="202775"/>
                    <a:pt x="108156" y="202061"/>
                  </a:cubicBezTo>
                  <a:cubicBezTo>
                    <a:pt x="108085" y="201882"/>
                    <a:pt x="108406" y="200954"/>
                    <a:pt x="108192" y="200989"/>
                  </a:cubicBezTo>
                  <a:cubicBezTo>
                    <a:pt x="105870" y="201454"/>
                    <a:pt x="106585" y="198810"/>
                    <a:pt x="105335" y="198275"/>
                  </a:cubicBezTo>
                  <a:cubicBezTo>
                    <a:pt x="105370" y="197953"/>
                    <a:pt x="105692" y="197596"/>
                    <a:pt x="105192" y="197382"/>
                  </a:cubicBezTo>
                  <a:cubicBezTo>
                    <a:pt x="104942" y="197096"/>
                    <a:pt x="104692" y="196632"/>
                    <a:pt x="104406" y="196560"/>
                  </a:cubicBezTo>
                  <a:cubicBezTo>
                    <a:pt x="102048" y="196025"/>
                    <a:pt x="102048" y="196060"/>
                    <a:pt x="102620" y="193560"/>
                  </a:cubicBezTo>
                  <a:cubicBezTo>
                    <a:pt x="101941" y="193238"/>
                    <a:pt x="101798" y="194310"/>
                    <a:pt x="101084" y="193989"/>
                  </a:cubicBezTo>
                  <a:cubicBezTo>
                    <a:pt x="100584" y="193310"/>
                    <a:pt x="101298" y="192024"/>
                    <a:pt x="100084" y="191524"/>
                  </a:cubicBezTo>
                  <a:cubicBezTo>
                    <a:pt x="99405" y="190774"/>
                    <a:pt x="99405" y="190774"/>
                    <a:pt x="100834" y="190274"/>
                  </a:cubicBezTo>
                  <a:cubicBezTo>
                    <a:pt x="100977" y="190202"/>
                    <a:pt x="101013" y="190167"/>
                    <a:pt x="100905" y="190095"/>
                  </a:cubicBezTo>
                  <a:cubicBezTo>
                    <a:pt x="100870" y="190309"/>
                    <a:pt x="100727" y="190417"/>
                    <a:pt x="100512" y="190488"/>
                  </a:cubicBezTo>
                  <a:cubicBezTo>
                    <a:pt x="100048" y="190381"/>
                    <a:pt x="99512" y="190667"/>
                    <a:pt x="99120" y="190238"/>
                  </a:cubicBezTo>
                  <a:cubicBezTo>
                    <a:pt x="98834" y="189845"/>
                    <a:pt x="98548" y="189452"/>
                    <a:pt x="98298" y="189024"/>
                  </a:cubicBezTo>
                  <a:cubicBezTo>
                    <a:pt x="98548" y="188559"/>
                    <a:pt x="98512" y="188095"/>
                    <a:pt x="98405" y="187630"/>
                  </a:cubicBezTo>
                  <a:cubicBezTo>
                    <a:pt x="98227" y="186523"/>
                    <a:pt x="97977" y="187774"/>
                    <a:pt x="97762" y="187630"/>
                  </a:cubicBezTo>
                  <a:cubicBezTo>
                    <a:pt x="97584" y="186559"/>
                    <a:pt x="94512" y="186452"/>
                    <a:pt x="96762" y="184559"/>
                  </a:cubicBezTo>
                  <a:cubicBezTo>
                    <a:pt x="96976" y="184380"/>
                    <a:pt x="96191" y="183773"/>
                    <a:pt x="95369" y="183916"/>
                  </a:cubicBezTo>
                  <a:cubicBezTo>
                    <a:pt x="94476" y="184059"/>
                    <a:pt x="94226" y="184202"/>
                    <a:pt x="94190" y="182951"/>
                  </a:cubicBezTo>
                  <a:cubicBezTo>
                    <a:pt x="94155" y="182130"/>
                    <a:pt x="93619" y="180737"/>
                    <a:pt x="92154" y="180522"/>
                  </a:cubicBezTo>
                  <a:cubicBezTo>
                    <a:pt x="91011" y="180344"/>
                    <a:pt x="90440" y="179272"/>
                    <a:pt x="89725" y="178486"/>
                  </a:cubicBezTo>
                  <a:cubicBezTo>
                    <a:pt x="88940" y="178879"/>
                    <a:pt x="89261" y="179522"/>
                    <a:pt x="89261" y="180022"/>
                  </a:cubicBezTo>
                  <a:cubicBezTo>
                    <a:pt x="89225" y="186916"/>
                    <a:pt x="89261" y="193846"/>
                    <a:pt x="89225" y="200739"/>
                  </a:cubicBezTo>
                  <a:cubicBezTo>
                    <a:pt x="89225" y="201739"/>
                    <a:pt x="89654" y="202561"/>
                    <a:pt x="89976" y="203418"/>
                  </a:cubicBezTo>
                  <a:cubicBezTo>
                    <a:pt x="90118" y="204347"/>
                    <a:pt x="91404" y="203954"/>
                    <a:pt x="91618" y="204811"/>
                  </a:cubicBezTo>
                  <a:cubicBezTo>
                    <a:pt x="92261" y="207204"/>
                    <a:pt x="93083" y="209598"/>
                    <a:pt x="94762" y="211419"/>
                  </a:cubicBezTo>
                  <a:cubicBezTo>
                    <a:pt x="95548" y="212277"/>
                    <a:pt x="97262" y="212169"/>
                    <a:pt x="97762" y="213491"/>
                  </a:cubicBezTo>
                  <a:cubicBezTo>
                    <a:pt x="98298" y="214955"/>
                    <a:pt x="99334" y="216241"/>
                    <a:pt x="99120" y="218206"/>
                  </a:cubicBezTo>
                  <a:cubicBezTo>
                    <a:pt x="101691" y="216491"/>
                    <a:pt x="102156" y="218527"/>
                    <a:pt x="102584" y="219992"/>
                  </a:cubicBezTo>
                  <a:cubicBezTo>
                    <a:pt x="102834" y="220849"/>
                    <a:pt x="103406" y="221170"/>
                    <a:pt x="103799" y="221742"/>
                  </a:cubicBezTo>
                  <a:cubicBezTo>
                    <a:pt x="104977" y="223385"/>
                    <a:pt x="106478" y="224742"/>
                    <a:pt x="107799" y="226242"/>
                  </a:cubicBezTo>
                  <a:cubicBezTo>
                    <a:pt x="108549" y="226100"/>
                    <a:pt x="109264" y="225885"/>
                    <a:pt x="109978" y="226350"/>
                  </a:cubicBezTo>
                  <a:cubicBezTo>
                    <a:pt x="110157" y="226850"/>
                    <a:pt x="109871" y="227243"/>
                    <a:pt x="109585" y="227528"/>
                  </a:cubicBezTo>
                  <a:cubicBezTo>
                    <a:pt x="108121" y="229064"/>
                    <a:pt x="109299" y="230136"/>
                    <a:pt x="110300" y="231029"/>
                  </a:cubicBezTo>
                  <a:cubicBezTo>
                    <a:pt x="111014" y="231672"/>
                    <a:pt x="112693" y="230993"/>
                    <a:pt x="112800" y="232708"/>
                  </a:cubicBezTo>
                  <a:cubicBezTo>
                    <a:pt x="113407" y="232386"/>
                    <a:pt x="114050" y="232065"/>
                    <a:pt x="114800" y="231672"/>
                  </a:cubicBezTo>
                  <a:cubicBezTo>
                    <a:pt x="115157" y="233279"/>
                    <a:pt x="115586" y="234815"/>
                    <a:pt x="116586" y="236208"/>
                  </a:cubicBezTo>
                  <a:cubicBezTo>
                    <a:pt x="117443" y="237422"/>
                    <a:pt x="118372" y="238065"/>
                    <a:pt x="119801" y="238530"/>
                  </a:cubicBezTo>
                  <a:cubicBezTo>
                    <a:pt x="121229" y="238994"/>
                    <a:pt x="122980" y="239208"/>
                    <a:pt x="123372" y="241280"/>
                  </a:cubicBezTo>
                  <a:cubicBezTo>
                    <a:pt x="123551" y="242209"/>
                    <a:pt x="124301" y="241316"/>
                    <a:pt x="124766" y="241209"/>
                  </a:cubicBezTo>
                  <a:cubicBezTo>
                    <a:pt x="126159" y="240959"/>
                    <a:pt x="127194" y="240816"/>
                    <a:pt x="127444" y="242744"/>
                  </a:cubicBezTo>
                  <a:cubicBezTo>
                    <a:pt x="127623" y="244031"/>
                    <a:pt x="128409" y="245281"/>
                    <a:pt x="130016" y="245173"/>
                  </a:cubicBezTo>
                  <a:cubicBezTo>
                    <a:pt x="130909" y="245102"/>
                    <a:pt x="130873" y="246138"/>
                    <a:pt x="131588" y="246102"/>
                  </a:cubicBezTo>
                  <a:cubicBezTo>
                    <a:pt x="131731" y="246245"/>
                    <a:pt x="131481" y="246531"/>
                    <a:pt x="131731" y="246638"/>
                  </a:cubicBezTo>
                  <a:cubicBezTo>
                    <a:pt x="131766" y="246638"/>
                    <a:pt x="131909" y="246459"/>
                    <a:pt x="132052" y="246388"/>
                  </a:cubicBezTo>
                  <a:cubicBezTo>
                    <a:pt x="132516" y="246531"/>
                    <a:pt x="132481" y="246924"/>
                    <a:pt x="132552" y="247281"/>
                  </a:cubicBezTo>
                  <a:cubicBezTo>
                    <a:pt x="132838" y="247567"/>
                    <a:pt x="133374" y="247424"/>
                    <a:pt x="133517" y="247924"/>
                  </a:cubicBezTo>
                  <a:cubicBezTo>
                    <a:pt x="133374" y="248817"/>
                    <a:pt x="132695" y="249103"/>
                    <a:pt x="131981" y="249388"/>
                  </a:cubicBezTo>
                  <a:cubicBezTo>
                    <a:pt x="131552" y="249495"/>
                    <a:pt x="131123" y="249317"/>
                    <a:pt x="130731" y="249210"/>
                  </a:cubicBezTo>
                  <a:cubicBezTo>
                    <a:pt x="130373" y="249067"/>
                    <a:pt x="129945" y="249031"/>
                    <a:pt x="129802" y="249424"/>
                  </a:cubicBezTo>
                  <a:cubicBezTo>
                    <a:pt x="129016" y="251567"/>
                    <a:pt x="128123" y="250531"/>
                    <a:pt x="127194" y="249567"/>
                  </a:cubicBezTo>
                  <a:cubicBezTo>
                    <a:pt x="127016" y="248960"/>
                    <a:pt x="127623" y="248817"/>
                    <a:pt x="127837" y="248460"/>
                  </a:cubicBezTo>
                  <a:cubicBezTo>
                    <a:pt x="126373" y="247888"/>
                    <a:pt x="126373" y="247888"/>
                    <a:pt x="125730" y="249245"/>
                  </a:cubicBezTo>
                  <a:cubicBezTo>
                    <a:pt x="125587" y="249531"/>
                    <a:pt x="125408" y="249745"/>
                    <a:pt x="125051" y="249674"/>
                  </a:cubicBezTo>
                  <a:cubicBezTo>
                    <a:pt x="124658" y="249567"/>
                    <a:pt x="124623" y="250031"/>
                    <a:pt x="124444" y="250067"/>
                  </a:cubicBezTo>
                  <a:cubicBezTo>
                    <a:pt x="124015" y="250174"/>
                    <a:pt x="124123" y="249781"/>
                    <a:pt x="124230" y="249567"/>
                  </a:cubicBezTo>
                  <a:cubicBezTo>
                    <a:pt x="124801" y="248424"/>
                    <a:pt x="124301" y="247531"/>
                    <a:pt x="123515" y="246566"/>
                  </a:cubicBezTo>
                  <a:cubicBezTo>
                    <a:pt x="122515" y="247352"/>
                    <a:pt x="121622" y="248602"/>
                    <a:pt x="120193" y="247388"/>
                  </a:cubicBezTo>
                  <a:cubicBezTo>
                    <a:pt x="120408" y="246924"/>
                    <a:pt x="120801" y="246638"/>
                    <a:pt x="121015" y="246388"/>
                  </a:cubicBezTo>
                  <a:cubicBezTo>
                    <a:pt x="120694" y="246674"/>
                    <a:pt x="120301" y="247031"/>
                    <a:pt x="119908" y="247424"/>
                  </a:cubicBezTo>
                  <a:cubicBezTo>
                    <a:pt x="119015" y="248102"/>
                    <a:pt x="118801" y="246531"/>
                    <a:pt x="118050" y="246852"/>
                  </a:cubicBezTo>
                  <a:cubicBezTo>
                    <a:pt x="117586" y="246245"/>
                    <a:pt x="117836" y="245281"/>
                    <a:pt x="117122" y="244780"/>
                  </a:cubicBezTo>
                  <a:cubicBezTo>
                    <a:pt x="116693" y="244066"/>
                    <a:pt x="115907" y="244709"/>
                    <a:pt x="115407" y="244316"/>
                  </a:cubicBezTo>
                  <a:cubicBezTo>
                    <a:pt x="115264" y="243995"/>
                    <a:pt x="115157" y="243673"/>
                    <a:pt x="115014" y="243387"/>
                  </a:cubicBezTo>
                  <a:cubicBezTo>
                    <a:pt x="115193" y="242173"/>
                    <a:pt x="114228" y="241601"/>
                    <a:pt x="113550" y="240887"/>
                  </a:cubicBezTo>
                  <a:cubicBezTo>
                    <a:pt x="112943" y="240780"/>
                    <a:pt x="112264" y="240852"/>
                    <a:pt x="112193" y="239851"/>
                  </a:cubicBezTo>
                  <a:cubicBezTo>
                    <a:pt x="112157" y="239173"/>
                    <a:pt x="111514" y="238816"/>
                    <a:pt x="110907" y="238780"/>
                  </a:cubicBezTo>
                  <a:cubicBezTo>
                    <a:pt x="109299" y="238744"/>
                    <a:pt x="108656" y="237958"/>
                    <a:pt x="108692" y="236458"/>
                  </a:cubicBezTo>
                  <a:cubicBezTo>
                    <a:pt x="108514" y="235672"/>
                    <a:pt x="108013" y="235672"/>
                    <a:pt x="107406" y="235922"/>
                  </a:cubicBezTo>
                  <a:cubicBezTo>
                    <a:pt x="107335" y="235922"/>
                    <a:pt x="107228" y="235958"/>
                    <a:pt x="107192" y="235922"/>
                  </a:cubicBezTo>
                  <a:cubicBezTo>
                    <a:pt x="106370" y="234779"/>
                    <a:pt x="105156" y="234136"/>
                    <a:pt x="103120" y="233779"/>
                  </a:cubicBezTo>
                  <a:cubicBezTo>
                    <a:pt x="102763" y="233350"/>
                    <a:pt x="102298" y="233136"/>
                    <a:pt x="101727" y="233315"/>
                  </a:cubicBezTo>
                  <a:cubicBezTo>
                    <a:pt x="100941" y="232565"/>
                    <a:pt x="102370" y="231958"/>
                    <a:pt x="101870" y="231243"/>
                  </a:cubicBezTo>
                  <a:cubicBezTo>
                    <a:pt x="102048" y="231029"/>
                    <a:pt x="102048" y="230850"/>
                    <a:pt x="101763" y="230743"/>
                  </a:cubicBezTo>
                  <a:cubicBezTo>
                    <a:pt x="101048" y="229600"/>
                    <a:pt x="99834" y="229993"/>
                    <a:pt x="98798" y="229814"/>
                  </a:cubicBezTo>
                  <a:cubicBezTo>
                    <a:pt x="97905" y="229386"/>
                    <a:pt x="98119" y="228171"/>
                    <a:pt x="97334" y="227671"/>
                  </a:cubicBezTo>
                  <a:cubicBezTo>
                    <a:pt x="97298" y="226993"/>
                    <a:pt x="97048" y="226493"/>
                    <a:pt x="96333" y="226278"/>
                  </a:cubicBezTo>
                  <a:cubicBezTo>
                    <a:pt x="95405" y="225957"/>
                    <a:pt x="95548" y="224600"/>
                    <a:pt x="95405" y="224492"/>
                  </a:cubicBezTo>
                  <a:cubicBezTo>
                    <a:pt x="94155" y="223635"/>
                    <a:pt x="95083" y="221206"/>
                    <a:pt x="93012" y="221206"/>
                  </a:cubicBezTo>
                  <a:cubicBezTo>
                    <a:pt x="92476" y="221206"/>
                    <a:pt x="92333" y="220956"/>
                    <a:pt x="92297" y="220706"/>
                  </a:cubicBezTo>
                  <a:cubicBezTo>
                    <a:pt x="91869" y="218884"/>
                    <a:pt x="90190" y="217420"/>
                    <a:pt x="90690" y="215277"/>
                  </a:cubicBezTo>
                  <a:cubicBezTo>
                    <a:pt x="90797" y="214884"/>
                    <a:pt x="90261" y="215527"/>
                    <a:pt x="89976" y="215384"/>
                  </a:cubicBezTo>
                  <a:cubicBezTo>
                    <a:pt x="88904" y="216027"/>
                    <a:pt x="89333" y="217098"/>
                    <a:pt x="89333" y="217956"/>
                  </a:cubicBezTo>
                  <a:cubicBezTo>
                    <a:pt x="89297" y="234101"/>
                    <a:pt x="89297" y="250246"/>
                    <a:pt x="89297" y="266390"/>
                  </a:cubicBezTo>
                  <a:cubicBezTo>
                    <a:pt x="89297" y="294287"/>
                    <a:pt x="89297" y="322183"/>
                    <a:pt x="89297" y="350115"/>
                  </a:cubicBezTo>
                  <a:cubicBezTo>
                    <a:pt x="89297" y="350972"/>
                    <a:pt x="89511" y="351865"/>
                    <a:pt x="89083" y="352687"/>
                  </a:cubicBezTo>
                  <a:cubicBezTo>
                    <a:pt x="86011" y="352687"/>
                    <a:pt x="82939" y="352687"/>
                    <a:pt x="79867" y="352687"/>
                  </a:cubicBezTo>
                  <a:cubicBezTo>
                    <a:pt x="79903" y="352115"/>
                    <a:pt x="79939" y="351508"/>
                    <a:pt x="79939" y="350937"/>
                  </a:cubicBezTo>
                  <a:cubicBezTo>
                    <a:pt x="79939" y="306145"/>
                    <a:pt x="79939" y="261318"/>
                    <a:pt x="79939" y="216527"/>
                  </a:cubicBezTo>
                  <a:cubicBezTo>
                    <a:pt x="79939" y="216027"/>
                    <a:pt x="79939" y="215527"/>
                    <a:pt x="79939" y="214884"/>
                  </a:cubicBezTo>
                  <a:cubicBezTo>
                    <a:pt x="78188" y="215170"/>
                    <a:pt x="77438" y="217134"/>
                    <a:pt x="75652" y="217206"/>
                  </a:cubicBezTo>
                  <a:cubicBezTo>
                    <a:pt x="75331" y="217206"/>
                    <a:pt x="75259" y="217670"/>
                    <a:pt x="75402" y="217920"/>
                  </a:cubicBezTo>
                  <a:cubicBezTo>
                    <a:pt x="77260" y="220599"/>
                    <a:pt x="74331" y="220563"/>
                    <a:pt x="73330" y="221599"/>
                  </a:cubicBezTo>
                  <a:cubicBezTo>
                    <a:pt x="73116" y="221813"/>
                    <a:pt x="72759" y="221849"/>
                    <a:pt x="72616" y="222278"/>
                  </a:cubicBezTo>
                  <a:cubicBezTo>
                    <a:pt x="72223" y="223349"/>
                    <a:pt x="71688" y="224171"/>
                    <a:pt x="70473" y="224849"/>
                  </a:cubicBezTo>
                  <a:cubicBezTo>
                    <a:pt x="69437" y="225421"/>
                    <a:pt x="68723" y="227314"/>
                    <a:pt x="68830" y="228814"/>
                  </a:cubicBezTo>
                  <a:cubicBezTo>
                    <a:pt x="68937" y="230457"/>
                    <a:pt x="68580" y="230993"/>
                    <a:pt x="67223" y="229922"/>
                  </a:cubicBezTo>
                  <a:cubicBezTo>
                    <a:pt x="65365" y="228457"/>
                    <a:pt x="64722" y="230350"/>
                    <a:pt x="64008" y="231172"/>
                  </a:cubicBezTo>
                  <a:cubicBezTo>
                    <a:pt x="63329" y="231922"/>
                    <a:pt x="64079" y="233636"/>
                    <a:pt x="62401" y="233958"/>
                  </a:cubicBezTo>
                  <a:cubicBezTo>
                    <a:pt x="62793" y="234601"/>
                    <a:pt x="63186" y="235244"/>
                    <a:pt x="63651" y="235994"/>
                  </a:cubicBezTo>
                  <a:cubicBezTo>
                    <a:pt x="60758" y="236387"/>
                    <a:pt x="58686" y="238101"/>
                    <a:pt x="56686" y="239994"/>
                  </a:cubicBezTo>
                  <a:cubicBezTo>
                    <a:pt x="56257" y="240423"/>
                    <a:pt x="56400" y="240673"/>
                    <a:pt x="56400" y="241102"/>
                  </a:cubicBezTo>
                  <a:cubicBezTo>
                    <a:pt x="56328" y="242566"/>
                    <a:pt x="54471" y="244852"/>
                    <a:pt x="53078" y="245138"/>
                  </a:cubicBezTo>
                  <a:cubicBezTo>
                    <a:pt x="52114" y="245352"/>
                    <a:pt x="52721" y="245781"/>
                    <a:pt x="52756" y="246174"/>
                  </a:cubicBezTo>
                  <a:cubicBezTo>
                    <a:pt x="52899" y="247960"/>
                    <a:pt x="52828" y="249460"/>
                    <a:pt x="50256" y="249281"/>
                  </a:cubicBezTo>
                  <a:cubicBezTo>
                    <a:pt x="48935" y="249174"/>
                    <a:pt x="47792" y="250103"/>
                    <a:pt x="47363" y="251389"/>
                  </a:cubicBezTo>
                  <a:cubicBezTo>
                    <a:pt x="47042" y="252317"/>
                    <a:pt x="46470" y="252389"/>
                    <a:pt x="45720" y="252317"/>
                  </a:cubicBezTo>
                  <a:cubicBezTo>
                    <a:pt x="44898" y="252781"/>
                    <a:pt x="44898" y="254246"/>
                    <a:pt x="43577" y="254032"/>
                  </a:cubicBezTo>
                  <a:cubicBezTo>
                    <a:pt x="43434" y="254103"/>
                    <a:pt x="43291" y="254210"/>
                    <a:pt x="43148" y="254282"/>
                  </a:cubicBezTo>
                  <a:cubicBezTo>
                    <a:pt x="42112" y="253960"/>
                    <a:pt x="42684" y="253175"/>
                    <a:pt x="42648" y="252567"/>
                  </a:cubicBezTo>
                  <a:cubicBezTo>
                    <a:pt x="42827" y="252031"/>
                    <a:pt x="42791" y="251424"/>
                    <a:pt x="43077" y="250924"/>
                  </a:cubicBezTo>
                  <a:cubicBezTo>
                    <a:pt x="43077" y="250710"/>
                    <a:pt x="43184" y="250388"/>
                    <a:pt x="43077" y="250281"/>
                  </a:cubicBezTo>
                  <a:cubicBezTo>
                    <a:pt x="41184" y="248531"/>
                    <a:pt x="42863" y="248174"/>
                    <a:pt x="44255" y="247531"/>
                  </a:cubicBezTo>
                  <a:cubicBezTo>
                    <a:pt x="44184" y="248745"/>
                    <a:pt x="44220" y="249888"/>
                    <a:pt x="45720" y="250496"/>
                  </a:cubicBezTo>
                  <a:cubicBezTo>
                    <a:pt x="45184" y="248995"/>
                    <a:pt x="47184" y="247638"/>
                    <a:pt x="45648" y="246138"/>
                  </a:cubicBezTo>
                  <a:cubicBezTo>
                    <a:pt x="45434" y="245852"/>
                    <a:pt x="44970" y="245673"/>
                    <a:pt x="45256" y="245173"/>
                  </a:cubicBezTo>
                  <a:cubicBezTo>
                    <a:pt x="46827" y="245209"/>
                    <a:pt x="48149" y="245173"/>
                    <a:pt x="46756" y="242995"/>
                  </a:cubicBezTo>
                  <a:cubicBezTo>
                    <a:pt x="46363" y="242352"/>
                    <a:pt x="46470" y="240959"/>
                    <a:pt x="47220" y="240530"/>
                  </a:cubicBezTo>
                  <a:cubicBezTo>
                    <a:pt x="48077" y="240030"/>
                    <a:pt x="48006" y="239101"/>
                    <a:pt x="48613" y="238565"/>
                  </a:cubicBezTo>
                  <a:cubicBezTo>
                    <a:pt x="49256" y="238065"/>
                    <a:pt x="49828" y="239959"/>
                    <a:pt x="50471" y="238601"/>
                  </a:cubicBezTo>
                  <a:cubicBezTo>
                    <a:pt x="50649" y="238173"/>
                    <a:pt x="50506" y="237744"/>
                    <a:pt x="50578" y="237315"/>
                  </a:cubicBezTo>
                  <a:cubicBezTo>
                    <a:pt x="50578" y="236815"/>
                    <a:pt x="50899" y="236672"/>
                    <a:pt x="51328" y="236565"/>
                  </a:cubicBezTo>
                  <a:cubicBezTo>
                    <a:pt x="52149" y="236780"/>
                    <a:pt x="52756" y="236279"/>
                    <a:pt x="53400" y="235958"/>
                  </a:cubicBezTo>
                  <a:cubicBezTo>
                    <a:pt x="53899" y="235636"/>
                    <a:pt x="54078" y="235065"/>
                    <a:pt x="54400" y="234601"/>
                  </a:cubicBezTo>
                  <a:cubicBezTo>
                    <a:pt x="54328" y="233493"/>
                    <a:pt x="56471" y="233993"/>
                    <a:pt x="55900" y="232529"/>
                  </a:cubicBezTo>
                  <a:cubicBezTo>
                    <a:pt x="56043" y="231958"/>
                    <a:pt x="56471" y="231993"/>
                    <a:pt x="56900" y="232065"/>
                  </a:cubicBezTo>
                  <a:cubicBezTo>
                    <a:pt x="57078" y="231743"/>
                    <a:pt x="56864" y="231457"/>
                    <a:pt x="56828" y="231136"/>
                  </a:cubicBezTo>
                  <a:cubicBezTo>
                    <a:pt x="56828" y="230957"/>
                    <a:pt x="56864" y="230779"/>
                    <a:pt x="56971" y="230600"/>
                  </a:cubicBezTo>
                  <a:cubicBezTo>
                    <a:pt x="58793" y="230672"/>
                    <a:pt x="58579" y="228136"/>
                    <a:pt x="60258" y="228028"/>
                  </a:cubicBezTo>
                  <a:cubicBezTo>
                    <a:pt x="59186" y="226778"/>
                    <a:pt x="61079" y="225457"/>
                    <a:pt x="60186" y="224206"/>
                  </a:cubicBezTo>
                  <a:cubicBezTo>
                    <a:pt x="61043" y="223778"/>
                    <a:pt x="61686" y="222956"/>
                    <a:pt x="62651" y="222706"/>
                  </a:cubicBezTo>
                  <a:cubicBezTo>
                    <a:pt x="63151" y="223421"/>
                    <a:pt x="63043" y="222528"/>
                    <a:pt x="63294" y="222456"/>
                  </a:cubicBezTo>
                  <a:cubicBezTo>
                    <a:pt x="63186" y="221956"/>
                    <a:pt x="65115" y="222099"/>
                    <a:pt x="63686" y="221063"/>
                  </a:cubicBezTo>
                  <a:cubicBezTo>
                    <a:pt x="63401" y="220849"/>
                    <a:pt x="63472" y="219742"/>
                    <a:pt x="64115" y="219242"/>
                  </a:cubicBezTo>
                  <a:cubicBezTo>
                    <a:pt x="64472" y="218742"/>
                    <a:pt x="64972" y="218384"/>
                    <a:pt x="65472" y="218027"/>
                  </a:cubicBezTo>
                  <a:cubicBezTo>
                    <a:pt x="65865" y="217599"/>
                    <a:pt x="66651" y="217134"/>
                    <a:pt x="66651" y="216706"/>
                  </a:cubicBezTo>
                  <a:cubicBezTo>
                    <a:pt x="66508" y="214527"/>
                    <a:pt x="68008" y="215420"/>
                    <a:pt x="68973" y="215384"/>
                  </a:cubicBezTo>
                  <a:cubicBezTo>
                    <a:pt x="69366" y="214741"/>
                    <a:pt x="69937" y="214241"/>
                    <a:pt x="70294" y="213598"/>
                  </a:cubicBezTo>
                  <a:cubicBezTo>
                    <a:pt x="70759" y="213455"/>
                    <a:pt x="71187" y="212848"/>
                    <a:pt x="71080" y="212705"/>
                  </a:cubicBezTo>
                  <a:cubicBezTo>
                    <a:pt x="70080" y="211348"/>
                    <a:pt x="71473" y="210669"/>
                    <a:pt x="72080" y="210562"/>
                  </a:cubicBezTo>
                  <a:cubicBezTo>
                    <a:pt x="73581" y="210241"/>
                    <a:pt x="73902" y="208312"/>
                    <a:pt x="75545" y="208383"/>
                  </a:cubicBezTo>
                  <a:cubicBezTo>
                    <a:pt x="75724" y="208240"/>
                    <a:pt x="75902" y="208312"/>
                    <a:pt x="76081" y="208240"/>
                  </a:cubicBezTo>
                  <a:cubicBezTo>
                    <a:pt x="75902" y="208133"/>
                    <a:pt x="75652" y="208097"/>
                    <a:pt x="75581" y="207847"/>
                  </a:cubicBezTo>
                  <a:cubicBezTo>
                    <a:pt x="76259" y="206847"/>
                    <a:pt x="77117" y="205990"/>
                    <a:pt x="77867" y="205097"/>
                  </a:cubicBezTo>
                  <a:cubicBezTo>
                    <a:pt x="78831" y="203882"/>
                    <a:pt x="78010" y="201918"/>
                    <a:pt x="78760" y="200739"/>
                  </a:cubicBezTo>
                  <a:cubicBezTo>
                    <a:pt x="81224" y="196953"/>
                    <a:pt x="79581" y="192917"/>
                    <a:pt x="79867" y="189024"/>
                  </a:cubicBezTo>
                  <a:cubicBezTo>
                    <a:pt x="80153" y="184987"/>
                    <a:pt x="79867" y="180880"/>
                    <a:pt x="79831" y="176808"/>
                  </a:cubicBezTo>
                  <a:cubicBezTo>
                    <a:pt x="78653" y="176022"/>
                    <a:pt x="78867" y="177165"/>
                    <a:pt x="78653" y="177701"/>
                  </a:cubicBezTo>
                  <a:cubicBezTo>
                    <a:pt x="77331" y="178915"/>
                    <a:pt x="76295" y="180630"/>
                    <a:pt x="75009" y="181558"/>
                  </a:cubicBezTo>
                  <a:cubicBezTo>
                    <a:pt x="73402" y="182737"/>
                    <a:pt x="72223" y="183880"/>
                    <a:pt x="71723" y="185666"/>
                  </a:cubicBezTo>
                  <a:cubicBezTo>
                    <a:pt x="71402" y="186916"/>
                    <a:pt x="68437" y="187023"/>
                    <a:pt x="70259" y="189131"/>
                  </a:cubicBezTo>
                  <a:cubicBezTo>
                    <a:pt x="70259" y="189166"/>
                    <a:pt x="70187" y="189309"/>
                    <a:pt x="70151" y="189309"/>
                  </a:cubicBezTo>
                  <a:cubicBezTo>
                    <a:pt x="67473" y="189559"/>
                    <a:pt x="68116" y="192702"/>
                    <a:pt x="66258" y="193738"/>
                  </a:cubicBezTo>
                  <a:cubicBezTo>
                    <a:pt x="64401" y="194774"/>
                    <a:pt x="63222" y="196953"/>
                    <a:pt x="60972" y="197382"/>
                  </a:cubicBezTo>
                  <a:cubicBezTo>
                    <a:pt x="59507" y="197632"/>
                    <a:pt x="60758" y="198203"/>
                    <a:pt x="60829" y="198382"/>
                  </a:cubicBezTo>
                  <a:cubicBezTo>
                    <a:pt x="61365" y="199882"/>
                    <a:pt x="61329" y="200632"/>
                    <a:pt x="59686" y="201739"/>
                  </a:cubicBezTo>
                  <a:cubicBezTo>
                    <a:pt x="57507" y="203168"/>
                    <a:pt x="54935" y="204454"/>
                    <a:pt x="53899" y="207347"/>
                  </a:cubicBezTo>
                  <a:cubicBezTo>
                    <a:pt x="53435" y="208633"/>
                    <a:pt x="51292" y="208490"/>
                    <a:pt x="50542" y="210026"/>
                  </a:cubicBezTo>
                  <a:cubicBezTo>
                    <a:pt x="50363" y="210419"/>
                    <a:pt x="49649" y="210848"/>
                    <a:pt x="49542" y="211562"/>
                  </a:cubicBezTo>
                  <a:cubicBezTo>
                    <a:pt x="49506" y="211705"/>
                    <a:pt x="49506" y="211955"/>
                    <a:pt x="49435" y="211991"/>
                  </a:cubicBezTo>
                  <a:cubicBezTo>
                    <a:pt x="47327" y="212705"/>
                    <a:pt x="47827" y="215098"/>
                    <a:pt x="46577" y="216384"/>
                  </a:cubicBezTo>
                  <a:cubicBezTo>
                    <a:pt x="45970" y="216777"/>
                    <a:pt x="45327" y="216634"/>
                    <a:pt x="44720" y="216384"/>
                  </a:cubicBezTo>
                  <a:cubicBezTo>
                    <a:pt x="43612" y="215598"/>
                    <a:pt x="42541" y="216563"/>
                    <a:pt x="41434" y="216420"/>
                  </a:cubicBezTo>
                  <a:cubicBezTo>
                    <a:pt x="41719" y="218813"/>
                    <a:pt x="38826" y="219242"/>
                    <a:pt x="38433" y="221242"/>
                  </a:cubicBezTo>
                  <a:cubicBezTo>
                    <a:pt x="38398" y="221528"/>
                    <a:pt x="38183" y="221956"/>
                    <a:pt x="38040" y="221956"/>
                  </a:cubicBezTo>
                  <a:cubicBezTo>
                    <a:pt x="35862" y="222278"/>
                    <a:pt x="36504" y="223313"/>
                    <a:pt x="37005" y="224742"/>
                  </a:cubicBezTo>
                  <a:cubicBezTo>
                    <a:pt x="37219" y="225385"/>
                    <a:pt x="35647" y="225707"/>
                    <a:pt x="34862" y="225992"/>
                  </a:cubicBezTo>
                  <a:cubicBezTo>
                    <a:pt x="32075" y="227064"/>
                    <a:pt x="29754" y="228886"/>
                    <a:pt x="27289" y="230457"/>
                  </a:cubicBezTo>
                  <a:cubicBezTo>
                    <a:pt x="24717" y="232065"/>
                    <a:pt x="24253" y="235279"/>
                    <a:pt x="21360" y="236601"/>
                  </a:cubicBezTo>
                  <a:cubicBezTo>
                    <a:pt x="20324" y="237065"/>
                    <a:pt x="19574" y="238423"/>
                    <a:pt x="17966" y="238494"/>
                  </a:cubicBezTo>
                  <a:cubicBezTo>
                    <a:pt x="16573" y="238530"/>
                    <a:pt x="17466" y="239887"/>
                    <a:pt x="17288" y="240530"/>
                  </a:cubicBezTo>
                  <a:cubicBezTo>
                    <a:pt x="16645" y="242852"/>
                    <a:pt x="15002" y="243495"/>
                    <a:pt x="12966" y="243995"/>
                  </a:cubicBezTo>
                  <a:cubicBezTo>
                    <a:pt x="10823" y="244530"/>
                    <a:pt x="8644" y="245209"/>
                    <a:pt x="7394" y="247209"/>
                  </a:cubicBezTo>
                  <a:cubicBezTo>
                    <a:pt x="6858" y="248067"/>
                    <a:pt x="6179" y="248388"/>
                    <a:pt x="5286" y="248424"/>
                  </a:cubicBezTo>
                  <a:cubicBezTo>
                    <a:pt x="3393" y="247567"/>
                    <a:pt x="3965" y="249745"/>
                    <a:pt x="3108" y="250174"/>
                  </a:cubicBezTo>
                  <a:cubicBezTo>
                    <a:pt x="2536" y="249996"/>
                    <a:pt x="2000" y="249960"/>
                    <a:pt x="1429" y="250210"/>
                  </a:cubicBezTo>
                  <a:cubicBezTo>
                    <a:pt x="1072" y="250388"/>
                    <a:pt x="893" y="250210"/>
                    <a:pt x="714" y="249924"/>
                  </a:cubicBezTo>
                  <a:cubicBezTo>
                    <a:pt x="679" y="249317"/>
                    <a:pt x="357" y="248817"/>
                    <a:pt x="71" y="248281"/>
                  </a:cubicBezTo>
                  <a:cubicBezTo>
                    <a:pt x="36" y="248031"/>
                    <a:pt x="36" y="247781"/>
                    <a:pt x="0" y="247531"/>
                  </a:cubicBezTo>
                  <a:cubicBezTo>
                    <a:pt x="357" y="247209"/>
                    <a:pt x="821" y="247281"/>
                    <a:pt x="1214" y="247138"/>
                  </a:cubicBezTo>
                  <a:cubicBezTo>
                    <a:pt x="1679" y="246566"/>
                    <a:pt x="1929" y="245995"/>
                    <a:pt x="1286" y="245388"/>
                  </a:cubicBezTo>
                  <a:cubicBezTo>
                    <a:pt x="1714" y="243530"/>
                    <a:pt x="3429" y="243709"/>
                    <a:pt x="4715" y="243209"/>
                  </a:cubicBezTo>
                  <a:cubicBezTo>
                    <a:pt x="5465" y="243673"/>
                    <a:pt x="4465" y="244566"/>
                    <a:pt x="5144" y="245102"/>
                  </a:cubicBezTo>
                  <a:cubicBezTo>
                    <a:pt x="5751" y="244995"/>
                    <a:pt x="5643" y="244280"/>
                    <a:pt x="6072" y="244066"/>
                  </a:cubicBezTo>
                  <a:cubicBezTo>
                    <a:pt x="8751" y="243780"/>
                    <a:pt x="7608" y="241995"/>
                    <a:pt x="7394" y="240601"/>
                  </a:cubicBezTo>
                  <a:cubicBezTo>
                    <a:pt x="7287" y="240494"/>
                    <a:pt x="7251" y="240387"/>
                    <a:pt x="7287" y="240316"/>
                  </a:cubicBezTo>
                  <a:cubicBezTo>
                    <a:pt x="7322" y="240244"/>
                    <a:pt x="7394" y="240173"/>
                    <a:pt x="7429" y="240173"/>
                  </a:cubicBezTo>
                  <a:cubicBezTo>
                    <a:pt x="7965" y="239994"/>
                    <a:pt x="8501" y="239780"/>
                    <a:pt x="9072" y="239637"/>
                  </a:cubicBezTo>
                  <a:cubicBezTo>
                    <a:pt x="10323" y="239280"/>
                    <a:pt x="11716" y="239208"/>
                    <a:pt x="10644" y="237244"/>
                  </a:cubicBezTo>
                  <a:cubicBezTo>
                    <a:pt x="10323" y="236672"/>
                    <a:pt x="10751" y="235386"/>
                    <a:pt x="11394" y="235136"/>
                  </a:cubicBezTo>
                  <a:cubicBezTo>
                    <a:pt x="12287" y="234779"/>
                    <a:pt x="12394" y="235851"/>
                    <a:pt x="12680" y="236458"/>
                  </a:cubicBezTo>
                  <a:cubicBezTo>
                    <a:pt x="12894" y="236922"/>
                    <a:pt x="13109" y="237387"/>
                    <a:pt x="13573" y="237637"/>
                  </a:cubicBezTo>
                  <a:cubicBezTo>
                    <a:pt x="14002" y="237494"/>
                    <a:pt x="14609" y="237637"/>
                    <a:pt x="14823" y="237030"/>
                  </a:cubicBezTo>
                  <a:cubicBezTo>
                    <a:pt x="14180" y="235636"/>
                    <a:pt x="13037" y="234565"/>
                    <a:pt x="12001" y="233315"/>
                  </a:cubicBezTo>
                  <a:cubicBezTo>
                    <a:pt x="13430" y="233279"/>
                    <a:pt x="14930" y="232851"/>
                    <a:pt x="14823" y="231386"/>
                  </a:cubicBezTo>
                  <a:cubicBezTo>
                    <a:pt x="14680" y="229029"/>
                    <a:pt x="15609" y="229386"/>
                    <a:pt x="17038" y="230136"/>
                  </a:cubicBezTo>
                  <a:cubicBezTo>
                    <a:pt x="18359" y="231386"/>
                    <a:pt x="18002" y="233208"/>
                    <a:pt x="18681" y="234565"/>
                  </a:cubicBezTo>
                  <a:cubicBezTo>
                    <a:pt x="18502" y="233529"/>
                    <a:pt x="18038" y="232457"/>
                    <a:pt x="17859" y="231279"/>
                  </a:cubicBezTo>
                  <a:cubicBezTo>
                    <a:pt x="17788" y="230779"/>
                    <a:pt x="17859" y="230421"/>
                    <a:pt x="18431" y="230386"/>
                  </a:cubicBezTo>
                  <a:cubicBezTo>
                    <a:pt x="18609" y="230564"/>
                    <a:pt x="18788" y="230779"/>
                    <a:pt x="18931" y="230957"/>
                  </a:cubicBezTo>
                  <a:cubicBezTo>
                    <a:pt x="19788" y="230993"/>
                    <a:pt x="19538" y="230493"/>
                    <a:pt x="19360" y="230029"/>
                  </a:cubicBezTo>
                  <a:cubicBezTo>
                    <a:pt x="19610" y="229457"/>
                    <a:pt x="19145" y="228171"/>
                    <a:pt x="19645" y="228314"/>
                  </a:cubicBezTo>
                  <a:cubicBezTo>
                    <a:pt x="20860" y="228707"/>
                    <a:pt x="21538" y="226564"/>
                    <a:pt x="22717" y="227850"/>
                  </a:cubicBezTo>
                  <a:cubicBezTo>
                    <a:pt x="22967" y="227743"/>
                    <a:pt x="23110" y="227493"/>
                    <a:pt x="23360" y="227350"/>
                  </a:cubicBezTo>
                  <a:cubicBezTo>
                    <a:pt x="23503" y="227314"/>
                    <a:pt x="23682" y="227350"/>
                    <a:pt x="23789" y="227421"/>
                  </a:cubicBezTo>
                  <a:cubicBezTo>
                    <a:pt x="23932" y="227600"/>
                    <a:pt x="24039" y="227671"/>
                    <a:pt x="23932" y="227314"/>
                  </a:cubicBezTo>
                  <a:cubicBezTo>
                    <a:pt x="23896" y="227171"/>
                    <a:pt x="23932" y="227028"/>
                    <a:pt x="23967" y="226850"/>
                  </a:cubicBezTo>
                  <a:cubicBezTo>
                    <a:pt x="24146" y="226350"/>
                    <a:pt x="24467" y="225921"/>
                    <a:pt x="24932" y="225635"/>
                  </a:cubicBezTo>
                  <a:cubicBezTo>
                    <a:pt x="25467" y="224778"/>
                    <a:pt x="25682" y="223599"/>
                    <a:pt x="27218" y="223778"/>
                  </a:cubicBezTo>
                  <a:cubicBezTo>
                    <a:pt x="28253" y="223921"/>
                    <a:pt x="28575" y="222528"/>
                    <a:pt x="28611" y="222135"/>
                  </a:cubicBezTo>
                  <a:cubicBezTo>
                    <a:pt x="28754" y="220920"/>
                    <a:pt x="29647" y="220599"/>
                    <a:pt x="30325" y="219956"/>
                  </a:cubicBezTo>
                  <a:cubicBezTo>
                    <a:pt x="30790" y="220385"/>
                    <a:pt x="30611" y="220992"/>
                    <a:pt x="30790" y="221563"/>
                  </a:cubicBezTo>
                  <a:cubicBezTo>
                    <a:pt x="30825" y="220528"/>
                    <a:pt x="30718" y="219563"/>
                    <a:pt x="31218" y="218706"/>
                  </a:cubicBezTo>
                  <a:cubicBezTo>
                    <a:pt x="31790" y="218599"/>
                    <a:pt x="32397" y="218492"/>
                    <a:pt x="32968" y="218384"/>
                  </a:cubicBezTo>
                  <a:cubicBezTo>
                    <a:pt x="33290" y="218027"/>
                    <a:pt x="34040" y="218563"/>
                    <a:pt x="34147" y="217777"/>
                  </a:cubicBezTo>
                  <a:cubicBezTo>
                    <a:pt x="34004" y="215848"/>
                    <a:pt x="35147" y="215456"/>
                    <a:pt x="36755" y="215634"/>
                  </a:cubicBezTo>
                  <a:cubicBezTo>
                    <a:pt x="36576" y="214169"/>
                    <a:pt x="37576" y="212026"/>
                    <a:pt x="38791" y="210991"/>
                  </a:cubicBezTo>
                  <a:cubicBezTo>
                    <a:pt x="39326" y="210526"/>
                    <a:pt x="38683" y="210098"/>
                    <a:pt x="38648" y="209633"/>
                  </a:cubicBezTo>
                  <a:cubicBezTo>
                    <a:pt x="39148" y="209133"/>
                    <a:pt x="40112" y="209776"/>
                    <a:pt x="40469" y="208883"/>
                  </a:cubicBezTo>
                  <a:cubicBezTo>
                    <a:pt x="40541" y="208705"/>
                    <a:pt x="40683" y="208597"/>
                    <a:pt x="40827" y="208490"/>
                  </a:cubicBezTo>
                  <a:cubicBezTo>
                    <a:pt x="41434" y="208776"/>
                    <a:pt x="42541" y="206597"/>
                    <a:pt x="42791" y="209133"/>
                  </a:cubicBezTo>
                  <a:cubicBezTo>
                    <a:pt x="42719" y="207454"/>
                    <a:pt x="43863" y="206811"/>
                    <a:pt x="44648" y="205990"/>
                  </a:cubicBezTo>
                  <a:cubicBezTo>
                    <a:pt x="44077" y="205026"/>
                    <a:pt x="45041" y="204240"/>
                    <a:pt x="45006" y="203347"/>
                  </a:cubicBezTo>
                  <a:cubicBezTo>
                    <a:pt x="45398" y="202704"/>
                    <a:pt x="45934" y="202739"/>
                    <a:pt x="46470" y="203133"/>
                  </a:cubicBezTo>
                  <a:cubicBezTo>
                    <a:pt x="46970" y="203490"/>
                    <a:pt x="47327" y="203347"/>
                    <a:pt x="47292" y="202739"/>
                  </a:cubicBezTo>
                  <a:cubicBezTo>
                    <a:pt x="47256" y="201918"/>
                    <a:pt x="47363" y="201668"/>
                    <a:pt x="48149" y="202204"/>
                  </a:cubicBezTo>
                  <a:cubicBezTo>
                    <a:pt x="48542" y="202454"/>
                    <a:pt x="48685" y="201918"/>
                    <a:pt x="48542" y="201775"/>
                  </a:cubicBezTo>
                  <a:cubicBezTo>
                    <a:pt x="47113" y="199882"/>
                    <a:pt x="49363" y="200132"/>
                    <a:pt x="49899" y="199382"/>
                  </a:cubicBezTo>
                  <a:cubicBezTo>
                    <a:pt x="50221" y="198953"/>
                    <a:pt x="50256" y="198346"/>
                    <a:pt x="50756" y="198025"/>
                  </a:cubicBezTo>
                  <a:cubicBezTo>
                    <a:pt x="50471" y="196382"/>
                    <a:pt x="52078" y="196310"/>
                    <a:pt x="52685" y="196489"/>
                  </a:cubicBezTo>
                  <a:cubicBezTo>
                    <a:pt x="53649" y="196774"/>
                    <a:pt x="53864" y="196489"/>
                    <a:pt x="53864" y="195739"/>
                  </a:cubicBezTo>
                  <a:cubicBezTo>
                    <a:pt x="53864" y="195239"/>
                    <a:pt x="53614" y="194631"/>
                    <a:pt x="54293" y="194524"/>
                  </a:cubicBezTo>
                  <a:cubicBezTo>
                    <a:pt x="55221" y="194346"/>
                    <a:pt x="54507" y="195560"/>
                    <a:pt x="55364" y="195774"/>
                  </a:cubicBezTo>
                  <a:cubicBezTo>
                    <a:pt x="55078" y="194560"/>
                    <a:pt x="55328" y="193703"/>
                    <a:pt x="56614" y="193238"/>
                  </a:cubicBezTo>
                  <a:cubicBezTo>
                    <a:pt x="56936" y="193131"/>
                    <a:pt x="57864" y="192631"/>
                    <a:pt x="57614" y="191702"/>
                  </a:cubicBezTo>
                  <a:cubicBezTo>
                    <a:pt x="57329" y="190595"/>
                    <a:pt x="58079" y="189809"/>
                    <a:pt x="59114" y="190059"/>
                  </a:cubicBezTo>
                  <a:cubicBezTo>
                    <a:pt x="59472" y="190131"/>
                    <a:pt x="59793" y="190167"/>
                    <a:pt x="60258" y="190238"/>
                  </a:cubicBezTo>
                  <a:cubicBezTo>
                    <a:pt x="60365" y="189559"/>
                    <a:pt x="58186" y="188166"/>
                    <a:pt x="60865" y="188309"/>
                  </a:cubicBezTo>
                  <a:cubicBezTo>
                    <a:pt x="61686" y="188345"/>
                    <a:pt x="61758" y="186988"/>
                    <a:pt x="62222" y="186309"/>
                  </a:cubicBezTo>
                  <a:cubicBezTo>
                    <a:pt x="63294" y="186273"/>
                    <a:pt x="62615" y="187095"/>
                    <a:pt x="62793" y="187488"/>
                  </a:cubicBezTo>
                  <a:cubicBezTo>
                    <a:pt x="63008" y="186952"/>
                    <a:pt x="62615" y="186309"/>
                    <a:pt x="63079" y="185845"/>
                  </a:cubicBezTo>
                  <a:cubicBezTo>
                    <a:pt x="63758" y="184845"/>
                    <a:pt x="64651" y="184987"/>
                    <a:pt x="65615" y="185309"/>
                  </a:cubicBezTo>
                  <a:cubicBezTo>
                    <a:pt x="66008" y="185416"/>
                    <a:pt x="66544" y="185630"/>
                    <a:pt x="66687" y="185023"/>
                  </a:cubicBezTo>
                  <a:cubicBezTo>
                    <a:pt x="66830" y="184559"/>
                    <a:pt x="66651" y="184202"/>
                    <a:pt x="66044" y="184166"/>
                  </a:cubicBezTo>
                  <a:cubicBezTo>
                    <a:pt x="64722" y="184094"/>
                    <a:pt x="65794" y="183344"/>
                    <a:pt x="65794" y="182987"/>
                  </a:cubicBezTo>
                  <a:cubicBezTo>
                    <a:pt x="65794" y="182380"/>
                    <a:pt x="66258" y="181737"/>
                    <a:pt x="66937" y="182237"/>
                  </a:cubicBezTo>
                  <a:cubicBezTo>
                    <a:pt x="68366" y="183273"/>
                    <a:pt x="68116" y="181987"/>
                    <a:pt x="68008" y="181451"/>
                  </a:cubicBezTo>
                  <a:cubicBezTo>
                    <a:pt x="67830" y="180594"/>
                    <a:pt x="66830" y="179630"/>
                    <a:pt x="68830" y="179808"/>
                  </a:cubicBezTo>
                  <a:cubicBezTo>
                    <a:pt x="69080" y="179844"/>
                    <a:pt x="70402" y="178201"/>
                    <a:pt x="70294" y="177844"/>
                  </a:cubicBezTo>
                  <a:cubicBezTo>
                    <a:pt x="69509" y="175415"/>
                    <a:pt x="72509" y="174272"/>
                    <a:pt x="72009" y="172093"/>
                  </a:cubicBezTo>
                  <a:cubicBezTo>
                    <a:pt x="72830" y="171986"/>
                    <a:pt x="73366" y="171414"/>
                    <a:pt x="74009" y="170986"/>
                  </a:cubicBezTo>
                  <a:cubicBezTo>
                    <a:pt x="74331" y="170771"/>
                    <a:pt x="75009" y="170664"/>
                    <a:pt x="75045" y="170307"/>
                  </a:cubicBezTo>
                  <a:cubicBezTo>
                    <a:pt x="75366" y="167414"/>
                    <a:pt x="78724" y="166699"/>
                    <a:pt x="79367" y="164056"/>
                  </a:cubicBezTo>
                  <a:cubicBezTo>
                    <a:pt x="79438" y="163699"/>
                    <a:pt x="79831" y="163378"/>
                    <a:pt x="79831" y="162913"/>
                  </a:cubicBezTo>
                  <a:cubicBezTo>
                    <a:pt x="79831" y="157019"/>
                    <a:pt x="79831" y="151126"/>
                    <a:pt x="79831" y="144982"/>
                  </a:cubicBezTo>
                  <a:cubicBezTo>
                    <a:pt x="79296" y="145304"/>
                    <a:pt x="78760" y="145447"/>
                    <a:pt x="78724" y="145661"/>
                  </a:cubicBezTo>
                  <a:cubicBezTo>
                    <a:pt x="78474" y="148733"/>
                    <a:pt x="75759" y="150197"/>
                    <a:pt x="73866" y="151555"/>
                  </a:cubicBezTo>
                  <a:cubicBezTo>
                    <a:pt x="71973" y="152912"/>
                    <a:pt x="71116" y="154805"/>
                    <a:pt x="69509" y="156198"/>
                  </a:cubicBezTo>
                  <a:cubicBezTo>
                    <a:pt x="68973" y="156662"/>
                    <a:pt x="67544" y="156805"/>
                    <a:pt x="68937" y="158020"/>
                  </a:cubicBezTo>
                  <a:cubicBezTo>
                    <a:pt x="69294" y="158341"/>
                    <a:pt x="68651" y="158770"/>
                    <a:pt x="68223" y="158734"/>
                  </a:cubicBezTo>
                  <a:cubicBezTo>
                    <a:pt x="67508" y="158663"/>
                    <a:pt x="67294" y="158913"/>
                    <a:pt x="67401" y="159556"/>
                  </a:cubicBezTo>
                  <a:cubicBezTo>
                    <a:pt x="67115" y="159663"/>
                    <a:pt x="66758" y="159734"/>
                    <a:pt x="66615" y="160056"/>
                  </a:cubicBezTo>
                  <a:cubicBezTo>
                    <a:pt x="65651" y="162663"/>
                    <a:pt x="63186" y="163663"/>
                    <a:pt x="61079" y="164842"/>
                  </a:cubicBezTo>
                  <a:cubicBezTo>
                    <a:pt x="59865" y="165521"/>
                    <a:pt x="59365" y="165985"/>
                    <a:pt x="60007" y="167199"/>
                  </a:cubicBezTo>
                  <a:cubicBezTo>
                    <a:pt x="60579" y="168235"/>
                    <a:pt x="60043" y="168450"/>
                    <a:pt x="59257" y="168985"/>
                  </a:cubicBezTo>
                  <a:cubicBezTo>
                    <a:pt x="57007" y="170521"/>
                    <a:pt x="54328" y="171557"/>
                    <a:pt x="53042" y="174307"/>
                  </a:cubicBezTo>
                  <a:cubicBezTo>
                    <a:pt x="52435" y="175558"/>
                    <a:pt x="50399" y="175165"/>
                    <a:pt x="49756" y="176701"/>
                  </a:cubicBezTo>
                  <a:cubicBezTo>
                    <a:pt x="49685" y="176879"/>
                    <a:pt x="49078" y="177308"/>
                    <a:pt x="48970" y="177808"/>
                  </a:cubicBezTo>
                  <a:cubicBezTo>
                    <a:pt x="48827" y="178558"/>
                    <a:pt x="48613" y="179237"/>
                    <a:pt x="47684" y="179272"/>
                  </a:cubicBezTo>
                  <a:cubicBezTo>
                    <a:pt x="47042" y="179308"/>
                    <a:pt x="47042" y="179415"/>
                    <a:pt x="47042" y="180130"/>
                  </a:cubicBezTo>
                  <a:cubicBezTo>
                    <a:pt x="47042" y="182380"/>
                    <a:pt x="45899" y="183023"/>
                    <a:pt x="43863" y="182201"/>
                  </a:cubicBezTo>
                  <a:cubicBezTo>
                    <a:pt x="42755" y="181773"/>
                    <a:pt x="42112" y="182737"/>
                    <a:pt x="41327" y="183023"/>
                  </a:cubicBezTo>
                  <a:cubicBezTo>
                    <a:pt x="38933" y="183880"/>
                    <a:pt x="39362" y="187273"/>
                    <a:pt x="36504" y="187559"/>
                  </a:cubicBezTo>
                  <a:cubicBezTo>
                    <a:pt x="35576" y="187630"/>
                    <a:pt x="36897" y="188988"/>
                    <a:pt x="36897" y="189809"/>
                  </a:cubicBezTo>
                  <a:cubicBezTo>
                    <a:pt x="36969" y="190952"/>
                    <a:pt x="35826" y="190167"/>
                    <a:pt x="35504" y="190702"/>
                  </a:cubicBezTo>
                  <a:cubicBezTo>
                    <a:pt x="32790" y="190810"/>
                    <a:pt x="30647" y="192595"/>
                    <a:pt x="28432" y="193738"/>
                  </a:cubicBezTo>
                  <a:cubicBezTo>
                    <a:pt x="26503" y="194738"/>
                    <a:pt x="24253" y="196382"/>
                    <a:pt x="23682" y="199025"/>
                  </a:cubicBezTo>
                  <a:cubicBezTo>
                    <a:pt x="23574" y="199525"/>
                    <a:pt x="23181" y="199418"/>
                    <a:pt x="22824" y="199453"/>
                  </a:cubicBezTo>
                  <a:cubicBezTo>
                    <a:pt x="21896" y="199525"/>
                    <a:pt x="21145" y="199846"/>
                    <a:pt x="20824" y="200811"/>
                  </a:cubicBezTo>
                  <a:cubicBezTo>
                    <a:pt x="20717" y="201132"/>
                    <a:pt x="20288" y="201597"/>
                    <a:pt x="20110" y="201561"/>
                  </a:cubicBezTo>
                  <a:cubicBezTo>
                    <a:pt x="17324" y="200739"/>
                    <a:pt x="17538" y="203025"/>
                    <a:pt x="16895" y="204525"/>
                  </a:cubicBezTo>
                  <a:cubicBezTo>
                    <a:pt x="16502" y="205418"/>
                    <a:pt x="15823" y="206061"/>
                    <a:pt x="14752" y="206061"/>
                  </a:cubicBezTo>
                  <a:cubicBezTo>
                    <a:pt x="11787" y="206061"/>
                    <a:pt x="9001" y="206597"/>
                    <a:pt x="7072" y="209169"/>
                  </a:cubicBezTo>
                  <a:cubicBezTo>
                    <a:pt x="6572" y="209812"/>
                    <a:pt x="5858" y="209419"/>
                    <a:pt x="5215" y="209526"/>
                  </a:cubicBezTo>
                  <a:cubicBezTo>
                    <a:pt x="4143" y="208847"/>
                    <a:pt x="3857" y="209419"/>
                    <a:pt x="3822" y="210419"/>
                  </a:cubicBezTo>
                  <a:cubicBezTo>
                    <a:pt x="3465" y="210705"/>
                    <a:pt x="3072" y="210919"/>
                    <a:pt x="2572" y="210812"/>
                  </a:cubicBezTo>
                  <a:cubicBezTo>
                    <a:pt x="2036" y="210669"/>
                    <a:pt x="1750" y="210705"/>
                    <a:pt x="1429" y="21063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A79B804D-8F8C-5C4B-94FE-FB6E64128F4E}"/>
                </a:ext>
              </a:extLst>
            </p:cNvPr>
            <p:cNvSpPr/>
            <p:nvPr/>
          </p:nvSpPr>
          <p:spPr>
            <a:xfrm>
              <a:off x="8802683" y="1932812"/>
              <a:ext cx="3115" cy="1785"/>
            </a:xfrm>
            <a:custGeom>
              <a:avLst/>
              <a:gdLst>
                <a:gd name="connsiteX0" fmla="*/ 3036 w 3115"/>
                <a:gd name="connsiteY0" fmla="*/ 1786 h 1785"/>
                <a:gd name="connsiteX1" fmla="*/ 0 w 3115"/>
                <a:gd name="connsiteY1" fmla="*/ 464 h 1785"/>
                <a:gd name="connsiteX2" fmla="*/ 0 w 3115"/>
                <a:gd name="connsiteY2" fmla="*/ 0 h 1785"/>
                <a:gd name="connsiteX3" fmla="*/ 1322 w 3115"/>
                <a:gd name="connsiteY3" fmla="*/ 0 h 1785"/>
                <a:gd name="connsiteX4" fmla="*/ 3036 w 3115"/>
                <a:gd name="connsiteY4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5" h="1785">
                  <a:moveTo>
                    <a:pt x="3036" y="1786"/>
                  </a:moveTo>
                  <a:cubicBezTo>
                    <a:pt x="2500" y="286"/>
                    <a:pt x="857" y="1286"/>
                    <a:pt x="0" y="464"/>
                  </a:cubicBezTo>
                  <a:cubicBezTo>
                    <a:pt x="0" y="322"/>
                    <a:pt x="0" y="143"/>
                    <a:pt x="0" y="0"/>
                  </a:cubicBezTo>
                  <a:cubicBezTo>
                    <a:pt x="429" y="0"/>
                    <a:pt x="893" y="0"/>
                    <a:pt x="1322" y="0"/>
                  </a:cubicBezTo>
                  <a:cubicBezTo>
                    <a:pt x="1786" y="714"/>
                    <a:pt x="3500" y="214"/>
                    <a:pt x="3036" y="1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E2263CE9-CE53-7147-90CA-AFA27F29C1BC}"/>
                </a:ext>
              </a:extLst>
            </p:cNvPr>
            <p:cNvSpPr/>
            <p:nvPr/>
          </p:nvSpPr>
          <p:spPr>
            <a:xfrm>
              <a:off x="8805254" y="1981738"/>
              <a:ext cx="2750" cy="19082"/>
            </a:xfrm>
            <a:custGeom>
              <a:avLst/>
              <a:gdLst>
                <a:gd name="connsiteX0" fmla="*/ 964 w 2750"/>
                <a:gd name="connsiteY0" fmla="*/ 19083 h 19082"/>
                <a:gd name="connsiteX1" fmla="*/ 36 w 2750"/>
                <a:gd name="connsiteY1" fmla="*/ 16440 h 19082"/>
                <a:gd name="connsiteX2" fmla="*/ 0 w 2750"/>
                <a:gd name="connsiteY2" fmla="*/ 2224 h 19082"/>
                <a:gd name="connsiteX3" fmla="*/ 2750 w 2750"/>
                <a:gd name="connsiteY3" fmla="*/ 402 h 19082"/>
                <a:gd name="connsiteX4" fmla="*/ 2714 w 2750"/>
                <a:gd name="connsiteY4" fmla="*/ 581 h 19082"/>
                <a:gd name="connsiteX5" fmla="*/ 2536 w 2750"/>
                <a:gd name="connsiteY5" fmla="*/ 724 h 19082"/>
                <a:gd name="connsiteX6" fmla="*/ 286 w 2750"/>
                <a:gd name="connsiteY6" fmla="*/ 2652 h 19082"/>
                <a:gd name="connsiteX7" fmla="*/ 429 w 2750"/>
                <a:gd name="connsiteY7" fmla="*/ 16618 h 19082"/>
                <a:gd name="connsiteX8" fmla="*/ 964 w 2750"/>
                <a:gd name="connsiteY8" fmla="*/ 19083 h 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0" h="19082">
                  <a:moveTo>
                    <a:pt x="964" y="19083"/>
                  </a:moveTo>
                  <a:cubicBezTo>
                    <a:pt x="-36" y="18440"/>
                    <a:pt x="71" y="17404"/>
                    <a:pt x="36" y="16440"/>
                  </a:cubicBezTo>
                  <a:cubicBezTo>
                    <a:pt x="36" y="11689"/>
                    <a:pt x="0" y="6974"/>
                    <a:pt x="0" y="2224"/>
                  </a:cubicBezTo>
                  <a:cubicBezTo>
                    <a:pt x="0" y="-62"/>
                    <a:pt x="536" y="-419"/>
                    <a:pt x="2750" y="402"/>
                  </a:cubicBezTo>
                  <a:cubicBezTo>
                    <a:pt x="2750" y="402"/>
                    <a:pt x="2750" y="545"/>
                    <a:pt x="2714" y="581"/>
                  </a:cubicBezTo>
                  <a:cubicBezTo>
                    <a:pt x="2679" y="652"/>
                    <a:pt x="2607" y="688"/>
                    <a:pt x="2536" y="724"/>
                  </a:cubicBezTo>
                  <a:cubicBezTo>
                    <a:pt x="857" y="295"/>
                    <a:pt x="214" y="795"/>
                    <a:pt x="286" y="2652"/>
                  </a:cubicBezTo>
                  <a:cubicBezTo>
                    <a:pt x="500" y="7296"/>
                    <a:pt x="179" y="11975"/>
                    <a:pt x="429" y="16618"/>
                  </a:cubicBezTo>
                  <a:cubicBezTo>
                    <a:pt x="500" y="17511"/>
                    <a:pt x="1214" y="18190"/>
                    <a:pt x="964" y="19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98D5FE95-0CEB-7F4B-97CA-0B76CD3F8851}"/>
                </a:ext>
              </a:extLst>
            </p:cNvPr>
            <p:cNvSpPr/>
            <p:nvPr/>
          </p:nvSpPr>
          <p:spPr>
            <a:xfrm>
              <a:off x="8829403" y="2174032"/>
              <a:ext cx="2679" cy="2596"/>
            </a:xfrm>
            <a:custGeom>
              <a:avLst/>
              <a:gdLst>
                <a:gd name="connsiteX0" fmla="*/ 390 w 2679"/>
                <a:gd name="connsiteY0" fmla="*/ 96 h 2596"/>
                <a:gd name="connsiteX1" fmla="*/ 2569 w 2679"/>
                <a:gd name="connsiteY1" fmla="*/ 1882 h 2596"/>
                <a:gd name="connsiteX2" fmla="*/ 1818 w 2679"/>
                <a:gd name="connsiteY2" fmla="*/ 2597 h 2596"/>
                <a:gd name="connsiteX3" fmla="*/ 390 w 2679"/>
                <a:gd name="connsiteY3" fmla="*/ 96 h 2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2596">
                  <a:moveTo>
                    <a:pt x="390" y="96"/>
                  </a:moveTo>
                  <a:cubicBezTo>
                    <a:pt x="1961" y="-404"/>
                    <a:pt x="1997" y="1168"/>
                    <a:pt x="2569" y="1882"/>
                  </a:cubicBezTo>
                  <a:cubicBezTo>
                    <a:pt x="2961" y="2383"/>
                    <a:pt x="2211" y="2454"/>
                    <a:pt x="1818" y="2597"/>
                  </a:cubicBezTo>
                  <a:cubicBezTo>
                    <a:pt x="1247" y="1847"/>
                    <a:pt x="-861" y="1954"/>
                    <a:pt x="390" y="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6D62A64E-FB82-884A-8413-0118DE64534F}"/>
                </a:ext>
              </a:extLst>
            </p:cNvPr>
            <p:cNvSpPr/>
            <p:nvPr/>
          </p:nvSpPr>
          <p:spPr>
            <a:xfrm>
              <a:off x="8853723" y="2091898"/>
              <a:ext cx="2717" cy="2327"/>
            </a:xfrm>
            <a:custGeom>
              <a:avLst/>
              <a:gdLst>
                <a:gd name="connsiteX0" fmla="*/ 1681 w 2717"/>
                <a:gd name="connsiteY0" fmla="*/ 148 h 2327"/>
                <a:gd name="connsiteX1" fmla="*/ 2573 w 2717"/>
                <a:gd name="connsiteY1" fmla="*/ 2327 h 2327"/>
                <a:gd name="connsiteX2" fmla="*/ 2 w 2717"/>
                <a:gd name="connsiteY2" fmla="*/ 648 h 2327"/>
                <a:gd name="connsiteX3" fmla="*/ 1681 w 2717"/>
                <a:gd name="connsiteY3" fmla="*/ 148 h 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7" h="2327">
                  <a:moveTo>
                    <a:pt x="1681" y="148"/>
                  </a:moveTo>
                  <a:cubicBezTo>
                    <a:pt x="2145" y="791"/>
                    <a:pt x="3074" y="1291"/>
                    <a:pt x="2573" y="2327"/>
                  </a:cubicBezTo>
                  <a:cubicBezTo>
                    <a:pt x="2252" y="934"/>
                    <a:pt x="-70" y="2613"/>
                    <a:pt x="2" y="648"/>
                  </a:cubicBezTo>
                  <a:cubicBezTo>
                    <a:pt x="466" y="220"/>
                    <a:pt x="930" y="-244"/>
                    <a:pt x="1681" y="14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FDEC576E-842E-874E-9F64-C2EBA25119D9}"/>
                </a:ext>
              </a:extLst>
            </p:cNvPr>
            <p:cNvSpPr/>
            <p:nvPr/>
          </p:nvSpPr>
          <p:spPr>
            <a:xfrm>
              <a:off x="8834194" y="2017463"/>
              <a:ext cx="2706" cy="3104"/>
            </a:xfrm>
            <a:custGeom>
              <a:avLst/>
              <a:gdLst>
                <a:gd name="connsiteX0" fmla="*/ 1350 w 2706"/>
                <a:gd name="connsiteY0" fmla="*/ 3 h 3104"/>
                <a:gd name="connsiteX1" fmla="*/ 2707 w 2706"/>
                <a:gd name="connsiteY1" fmla="*/ 789 h 3104"/>
                <a:gd name="connsiteX2" fmla="*/ 1671 w 2706"/>
                <a:gd name="connsiteY2" fmla="*/ 1860 h 3104"/>
                <a:gd name="connsiteX3" fmla="*/ 1350 w 2706"/>
                <a:gd name="connsiteY3" fmla="*/ 2610 h 3104"/>
                <a:gd name="connsiteX4" fmla="*/ 28 w 2706"/>
                <a:gd name="connsiteY4" fmla="*/ 2110 h 3104"/>
                <a:gd name="connsiteX5" fmla="*/ 1350 w 2706"/>
                <a:gd name="connsiteY5" fmla="*/ 3 h 3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6" h="3104">
                  <a:moveTo>
                    <a:pt x="1350" y="3"/>
                  </a:moveTo>
                  <a:cubicBezTo>
                    <a:pt x="1992" y="-33"/>
                    <a:pt x="2421" y="253"/>
                    <a:pt x="2707" y="789"/>
                  </a:cubicBezTo>
                  <a:cubicBezTo>
                    <a:pt x="2528" y="1325"/>
                    <a:pt x="1957" y="1467"/>
                    <a:pt x="1671" y="1860"/>
                  </a:cubicBezTo>
                  <a:cubicBezTo>
                    <a:pt x="1064" y="1896"/>
                    <a:pt x="1671" y="2432"/>
                    <a:pt x="1350" y="2610"/>
                  </a:cubicBezTo>
                  <a:cubicBezTo>
                    <a:pt x="885" y="2503"/>
                    <a:pt x="-186" y="4075"/>
                    <a:pt x="28" y="2110"/>
                  </a:cubicBezTo>
                  <a:cubicBezTo>
                    <a:pt x="671" y="1539"/>
                    <a:pt x="-222" y="3"/>
                    <a:pt x="1350" y="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E22DA978-1890-7944-AFD2-4B004F859022}"/>
                </a:ext>
              </a:extLst>
            </p:cNvPr>
            <p:cNvSpPr/>
            <p:nvPr/>
          </p:nvSpPr>
          <p:spPr>
            <a:xfrm>
              <a:off x="8887264" y="2178129"/>
              <a:ext cx="2750" cy="1950"/>
            </a:xfrm>
            <a:custGeom>
              <a:avLst/>
              <a:gdLst>
                <a:gd name="connsiteX0" fmla="*/ 1465 w 2750"/>
                <a:gd name="connsiteY0" fmla="*/ 0 h 1950"/>
                <a:gd name="connsiteX1" fmla="*/ 2750 w 2750"/>
                <a:gd name="connsiteY1" fmla="*/ 322 h 1950"/>
                <a:gd name="connsiteX2" fmla="*/ 0 w 2750"/>
                <a:gd name="connsiteY2" fmla="*/ 1643 h 1950"/>
                <a:gd name="connsiteX3" fmla="*/ 1465 w 2750"/>
                <a:gd name="connsiteY3" fmla="*/ 0 h 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0" h="1950">
                  <a:moveTo>
                    <a:pt x="1465" y="0"/>
                  </a:moveTo>
                  <a:cubicBezTo>
                    <a:pt x="1857" y="322"/>
                    <a:pt x="2179" y="893"/>
                    <a:pt x="2750" y="322"/>
                  </a:cubicBezTo>
                  <a:cubicBezTo>
                    <a:pt x="2608" y="2358"/>
                    <a:pt x="1357" y="2072"/>
                    <a:pt x="0" y="1643"/>
                  </a:cubicBezTo>
                  <a:cubicBezTo>
                    <a:pt x="0" y="607"/>
                    <a:pt x="1107" y="643"/>
                    <a:pt x="146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98AAD82-97D8-0648-B78E-1D97E00FF720}"/>
                </a:ext>
              </a:extLst>
            </p:cNvPr>
            <p:cNvSpPr/>
            <p:nvPr/>
          </p:nvSpPr>
          <p:spPr>
            <a:xfrm>
              <a:off x="8868670" y="2065508"/>
              <a:ext cx="2512" cy="2194"/>
            </a:xfrm>
            <a:custGeom>
              <a:avLst/>
              <a:gdLst>
                <a:gd name="connsiteX0" fmla="*/ 1557 w 2512"/>
                <a:gd name="connsiteY0" fmla="*/ 2036 h 2194"/>
                <a:gd name="connsiteX1" fmla="*/ 306 w 2512"/>
                <a:gd name="connsiteY1" fmla="*/ 1179 h 2194"/>
                <a:gd name="connsiteX2" fmla="*/ 199 w 2512"/>
                <a:gd name="connsiteY2" fmla="*/ 0 h 2194"/>
                <a:gd name="connsiteX3" fmla="*/ 1164 w 2512"/>
                <a:gd name="connsiteY3" fmla="*/ 393 h 2194"/>
                <a:gd name="connsiteX4" fmla="*/ 2092 w 2512"/>
                <a:gd name="connsiteY4" fmla="*/ 2072 h 2194"/>
                <a:gd name="connsiteX5" fmla="*/ 1557 w 2512"/>
                <a:gd name="connsiteY5" fmla="*/ 2036 h 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2" h="2194">
                  <a:moveTo>
                    <a:pt x="1557" y="2036"/>
                  </a:moveTo>
                  <a:cubicBezTo>
                    <a:pt x="1771" y="821"/>
                    <a:pt x="-729" y="3572"/>
                    <a:pt x="306" y="1179"/>
                  </a:cubicBezTo>
                  <a:cubicBezTo>
                    <a:pt x="485" y="750"/>
                    <a:pt x="-372" y="464"/>
                    <a:pt x="199" y="0"/>
                  </a:cubicBezTo>
                  <a:cubicBezTo>
                    <a:pt x="449" y="393"/>
                    <a:pt x="1307" y="-179"/>
                    <a:pt x="1164" y="393"/>
                  </a:cubicBezTo>
                  <a:cubicBezTo>
                    <a:pt x="949" y="1357"/>
                    <a:pt x="3486" y="607"/>
                    <a:pt x="2092" y="2072"/>
                  </a:cubicBezTo>
                  <a:cubicBezTo>
                    <a:pt x="1914" y="2000"/>
                    <a:pt x="1735" y="1964"/>
                    <a:pt x="1557" y="2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31E6F87C-CAC4-BB4C-933B-763AEB2BCA18}"/>
                </a:ext>
              </a:extLst>
            </p:cNvPr>
            <p:cNvSpPr/>
            <p:nvPr/>
          </p:nvSpPr>
          <p:spPr>
            <a:xfrm>
              <a:off x="8832226" y="2177522"/>
              <a:ext cx="2171" cy="2915"/>
            </a:xfrm>
            <a:custGeom>
              <a:avLst/>
              <a:gdLst>
                <a:gd name="connsiteX0" fmla="*/ 1568 w 2171"/>
                <a:gd name="connsiteY0" fmla="*/ 0 h 2915"/>
                <a:gd name="connsiteX1" fmla="*/ 2068 w 2171"/>
                <a:gd name="connsiteY1" fmla="*/ 2572 h 2915"/>
                <a:gd name="connsiteX2" fmla="*/ 853 w 2171"/>
                <a:gd name="connsiteY2" fmla="*/ 2857 h 2915"/>
                <a:gd name="connsiteX3" fmla="*/ 353 w 2171"/>
                <a:gd name="connsiteY3" fmla="*/ 1929 h 2915"/>
                <a:gd name="connsiteX4" fmla="*/ 1568 w 2171"/>
                <a:gd name="connsiteY4" fmla="*/ 0 h 2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" h="2915">
                  <a:moveTo>
                    <a:pt x="1568" y="0"/>
                  </a:moveTo>
                  <a:cubicBezTo>
                    <a:pt x="1889" y="821"/>
                    <a:pt x="2389" y="1607"/>
                    <a:pt x="2068" y="2572"/>
                  </a:cubicBezTo>
                  <a:cubicBezTo>
                    <a:pt x="1675" y="2679"/>
                    <a:pt x="1246" y="2750"/>
                    <a:pt x="853" y="2857"/>
                  </a:cubicBezTo>
                  <a:cubicBezTo>
                    <a:pt x="-397" y="3108"/>
                    <a:pt x="-4" y="2500"/>
                    <a:pt x="353" y="1929"/>
                  </a:cubicBezTo>
                  <a:cubicBezTo>
                    <a:pt x="675" y="1214"/>
                    <a:pt x="282" y="107"/>
                    <a:pt x="156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75E14D86-3CB1-A543-B35E-4ECE64104C24}"/>
                </a:ext>
              </a:extLst>
            </p:cNvPr>
            <p:cNvSpPr/>
            <p:nvPr/>
          </p:nvSpPr>
          <p:spPr>
            <a:xfrm>
              <a:off x="8880544" y="2101946"/>
              <a:ext cx="2440" cy="3016"/>
            </a:xfrm>
            <a:custGeom>
              <a:avLst/>
              <a:gdLst>
                <a:gd name="connsiteX0" fmla="*/ 1255 w 2440"/>
                <a:gd name="connsiteY0" fmla="*/ 709 h 3016"/>
                <a:gd name="connsiteX1" fmla="*/ 2434 w 2440"/>
                <a:gd name="connsiteY1" fmla="*/ 67 h 3016"/>
                <a:gd name="connsiteX2" fmla="*/ 2041 w 2440"/>
                <a:gd name="connsiteY2" fmla="*/ 2353 h 3016"/>
                <a:gd name="connsiteX3" fmla="*/ 291 w 2440"/>
                <a:gd name="connsiteY3" fmla="*/ 2853 h 3016"/>
                <a:gd name="connsiteX4" fmla="*/ 684 w 2440"/>
                <a:gd name="connsiteY4" fmla="*/ 1567 h 3016"/>
                <a:gd name="connsiteX5" fmla="*/ 1255 w 2440"/>
                <a:gd name="connsiteY5" fmla="*/ 709 h 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0" h="3016">
                  <a:moveTo>
                    <a:pt x="1255" y="709"/>
                  </a:moveTo>
                  <a:cubicBezTo>
                    <a:pt x="2684" y="2460"/>
                    <a:pt x="1648" y="-469"/>
                    <a:pt x="2434" y="67"/>
                  </a:cubicBezTo>
                  <a:cubicBezTo>
                    <a:pt x="2470" y="852"/>
                    <a:pt x="2363" y="1602"/>
                    <a:pt x="2041" y="2353"/>
                  </a:cubicBezTo>
                  <a:cubicBezTo>
                    <a:pt x="1648" y="3210"/>
                    <a:pt x="577" y="3067"/>
                    <a:pt x="291" y="2853"/>
                  </a:cubicBezTo>
                  <a:cubicBezTo>
                    <a:pt x="-423" y="2424"/>
                    <a:pt x="363" y="1960"/>
                    <a:pt x="684" y="1567"/>
                  </a:cubicBezTo>
                  <a:cubicBezTo>
                    <a:pt x="862" y="1281"/>
                    <a:pt x="1041" y="995"/>
                    <a:pt x="1255" y="7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D556DD6F-FFB7-DD4B-B3A9-D45A02C4B0D8}"/>
                </a:ext>
              </a:extLst>
            </p:cNvPr>
            <p:cNvSpPr/>
            <p:nvPr/>
          </p:nvSpPr>
          <p:spPr>
            <a:xfrm>
              <a:off x="8842915" y="2055614"/>
              <a:ext cx="2322" cy="1969"/>
            </a:xfrm>
            <a:custGeom>
              <a:avLst/>
              <a:gdLst>
                <a:gd name="connsiteX0" fmla="*/ 558 w 2322"/>
                <a:gd name="connsiteY0" fmla="*/ 0 h 1969"/>
                <a:gd name="connsiteX1" fmla="*/ 1880 w 2322"/>
                <a:gd name="connsiteY1" fmla="*/ 1750 h 1969"/>
                <a:gd name="connsiteX2" fmla="*/ 1380 w 2322"/>
                <a:gd name="connsiteY2" fmla="*/ 1857 h 1969"/>
                <a:gd name="connsiteX3" fmla="*/ 558 w 2322"/>
                <a:gd name="connsiteY3" fmla="*/ 0 h 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2" h="1969">
                  <a:moveTo>
                    <a:pt x="558" y="0"/>
                  </a:moveTo>
                  <a:cubicBezTo>
                    <a:pt x="844" y="714"/>
                    <a:pt x="3309" y="-286"/>
                    <a:pt x="1880" y="1750"/>
                  </a:cubicBezTo>
                  <a:cubicBezTo>
                    <a:pt x="1773" y="2000"/>
                    <a:pt x="1594" y="2036"/>
                    <a:pt x="1380" y="1857"/>
                  </a:cubicBezTo>
                  <a:cubicBezTo>
                    <a:pt x="130" y="1679"/>
                    <a:pt x="-549" y="1250"/>
                    <a:pt x="5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77101D48-7B02-6445-9E2F-86E48DD332E0}"/>
                </a:ext>
              </a:extLst>
            </p:cNvPr>
            <p:cNvSpPr/>
            <p:nvPr/>
          </p:nvSpPr>
          <p:spPr>
            <a:xfrm>
              <a:off x="8849975" y="2023566"/>
              <a:ext cx="2216" cy="1758"/>
            </a:xfrm>
            <a:custGeom>
              <a:avLst/>
              <a:gdLst>
                <a:gd name="connsiteX0" fmla="*/ 1392 w 2216"/>
                <a:gd name="connsiteY0" fmla="*/ 8 h 1758"/>
                <a:gd name="connsiteX1" fmla="*/ 2143 w 2216"/>
                <a:gd name="connsiteY1" fmla="*/ 80 h 1758"/>
                <a:gd name="connsiteX2" fmla="*/ 1000 w 2216"/>
                <a:gd name="connsiteY2" fmla="*/ 1758 h 1758"/>
                <a:gd name="connsiteX3" fmla="*/ 107 w 2216"/>
                <a:gd name="connsiteY3" fmla="*/ 401 h 1758"/>
                <a:gd name="connsiteX4" fmla="*/ 1392 w 2216"/>
                <a:gd name="connsiteY4" fmla="*/ 8 h 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6" h="1758">
                  <a:moveTo>
                    <a:pt x="1392" y="8"/>
                  </a:moveTo>
                  <a:cubicBezTo>
                    <a:pt x="1643" y="44"/>
                    <a:pt x="1893" y="80"/>
                    <a:pt x="2143" y="80"/>
                  </a:cubicBezTo>
                  <a:cubicBezTo>
                    <a:pt x="2357" y="1044"/>
                    <a:pt x="2143" y="1758"/>
                    <a:pt x="1000" y="1758"/>
                  </a:cubicBezTo>
                  <a:cubicBezTo>
                    <a:pt x="107" y="1758"/>
                    <a:pt x="-179" y="1258"/>
                    <a:pt x="107" y="401"/>
                  </a:cubicBezTo>
                  <a:cubicBezTo>
                    <a:pt x="464" y="44"/>
                    <a:pt x="892" y="-27"/>
                    <a:pt x="1392" y="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A74AB5C0-3742-6A4D-B457-89C45443BF35}"/>
                </a:ext>
              </a:extLst>
            </p:cNvPr>
            <p:cNvSpPr/>
            <p:nvPr/>
          </p:nvSpPr>
          <p:spPr>
            <a:xfrm>
              <a:off x="8830686" y="2013563"/>
              <a:ext cx="2182" cy="1978"/>
            </a:xfrm>
            <a:custGeom>
              <a:avLst/>
              <a:gdLst>
                <a:gd name="connsiteX0" fmla="*/ 0 w 2182"/>
                <a:gd name="connsiteY0" fmla="*/ 45 h 1978"/>
                <a:gd name="connsiteX1" fmla="*/ 1822 w 2182"/>
                <a:gd name="connsiteY1" fmla="*/ 1759 h 1978"/>
                <a:gd name="connsiteX2" fmla="*/ 1036 w 2182"/>
                <a:gd name="connsiteY2" fmla="*/ 1938 h 1978"/>
                <a:gd name="connsiteX3" fmla="*/ 143 w 2182"/>
                <a:gd name="connsiteY3" fmla="*/ 866 h 1978"/>
                <a:gd name="connsiteX4" fmla="*/ 0 w 2182"/>
                <a:gd name="connsiteY4" fmla="*/ 45 h 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2" h="1978">
                  <a:moveTo>
                    <a:pt x="0" y="45"/>
                  </a:moveTo>
                  <a:cubicBezTo>
                    <a:pt x="1000" y="188"/>
                    <a:pt x="3000" y="-705"/>
                    <a:pt x="1822" y="1759"/>
                  </a:cubicBezTo>
                  <a:cubicBezTo>
                    <a:pt x="1607" y="2009"/>
                    <a:pt x="1322" y="2009"/>
                    <a:pt x="1036" y="1938"/>
                  </a:cubicBezTo>
                  <a:cubicBezTo>
                    <a:pt x="714" y="1616"/>
                    <a:pt x="214" y="1402"/>
                    <a:pt x="143" y="866"/>
                  </a:cubicBezTo>
                  <a:cubicBezTo>
                    <a:pt x="107" y="581"/>
                    <a:pt x="36" y="331"/>
                    <a:pt x="0" y="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B937222D-B6D7-7F4B-BF68-58E412FFAE53}"/>
                </a:ext>
              </a:extLst>
            </p:cNvPr>
            <p:cNvSpPr/>
            <p:nvPr/>
          </p:nvSpPr>
          <p:spPr>
            <a:xfrm>
              <a:off x="8884751" y="2139122"/>
              <a:ext cx="2204" cy="1927"/>
            </a:xfrm>
            <a:custGeom>
              <a:avLst/>
              <a:gdLst>
                <a:gd name="connsiteX0" fmla="*/ 942 w 2204"/>
                <a:gd name="connsiteY0" fmla="*/ 1752 h 1927"/>
                <a:gd name="connsiteX1" fmla="*/ 13 w 2204"/>
                <a:gd name="connsiteY1" fmla="*/ 1431 h 1927"/>
                <a:gd name="connsiteX2" fmla="*/ 1549 w 2204"/>
                <a:gd name="connsiteY2" fmla="*/ 2 h 1927"/>
                <a:gd name="connsiteX3" fmla="*/ 2192 w 2204"/>
                <a:gd name="connsiteY3" fmla="*/ 967 h 1927"/>
                <a:gd name="connsiteX4" fmla="*/ 942 w 2204"/>
                <a:gd name="connsiteY4" fmla="*/ 1752 h 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4" h="1927">
                  <a:moveTo>
                    <a:pt x="942" y="1752"/>
                  </a:moveTo>
                  <a:cubicBezTo>
                    <a:pt x="477" y="1931"/>
                    <a:pt x="-94" y="2145"/>
                    <a:pt x="13" y="1431"/>
                  </a:cubicBezTo>
                  <a:cubicBezTo>
                    <a:pt x="120" y="681"/>
                    <a:pt x="871" y="288"/>
                    <a:pt x="1549" y="2"/>
                  </a:cubicBezTo>
                  <a:cubicBezTo>
                    <a:pt x="1656" y="-34"/>
                    <a:pt x="2299" y="395"/>
                    <a:pt x="2192" y="967"/>
                  </a:cubicBezTo>
                  <a:cubicBezTo>
                    <a:pt x="2049" y="1681"/>
                    <a:pt x="1728" y="2109"/>
                    <a:pt x="942" y="175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51B8579A-D749-524E-8A30-E3394DF2B3A6}"/>
                </a:ext>
              </a:extLst>
            </p:cNvPr>
            <p:cNvSpPr/>
            <p:nvPr/>
          </p:nvSpPr>
          <p:spPr>
            <a:xfrm>
              <a:off x="8882514" y="2136790"/>
              <a:ext cx="2714" cy="1839"/>
            </a:xfrm>
            <a:custGeom>
              <a:avLst/>
              <a:gdLst>
                <a:gd name="connsiteX0" fmla="*/ 0 w 2714"/>
                <a:gd name="connsiteY0" fmla="*/ 905 h 1839"/>
                <a:gd name="connsiteX1" fmla="*/ 1821 w 2714"/>
                <a:gd name="connsiteY1" fmla="*/ 512 h 1839"/>
                <a:gd name="connsiteX2" fmla="*/ 2714 w 2714"/>
                <a:gd name="connsiteY2" fmla="*/ 1548 h 1839"/>
                <a:gd name="connsiteX3" fmla="*/ 0 w 2714"/>
                <a:gd name="connsiteY3" fmla="*/ 905 h 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4" h="1839">
                  <a:moveTo>
                    <a:pt x="0" y="905"/>
                  </a:moveTo>
                  <a:cubicBezTo>
                    <a:pt x="286" y="-773"/>
                    <a:pt x="1143" y="370"/>
                    <a:pt x="1821" y="512"/>
                  </a:cubicBezTo>
                  <a:cubicBezTo>
                    <a:pt x="1750" y="1155"/>
                    <a:pt x="2393" y="1227"/>
                    <a:pt x="2714" y="1548"/>
                  </a:cubicBezTo>
                  <a:cubicBezTo>
                    <a:pt x="1571" y="2263"/>
                    <a:pt x="786" y="1513"/>
                    <a:pt x="0" y="90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96722D87-2C89-9648-9F08-3F4C6250C1E1}"/>
                </a:ext>
              </a:extLst>
            </p:cNvPr>
            <p:cNvSpPr/>
            <p:nvPr/>
          </p:nvSpPr>
          <p:spPr>
            <a:xfrm>
              <a:off x="8836195" y="2147329"/>
              <a:ext cx="1992" cy="2938"/>
            </a:xfrm>
            <a:custGeom>
              <a:avLst/>
              <a:gdLst>
                <a:gd name="connsiteX0" fmla="*/ 1992 w 1992"/>
                <a:gd name="connsiteY0" fmla="*/ 903 h 2938"/>
                <a:gd name="connsiteX1" fmla="*/ 314 w 1992"/>
                <a:gd name="connsiteY1" fmla="*/ 2939 h 2938"/>
                <a:gd name="connsiteX2" fmla="*/ 563 w 1992"/>
                <a:gd name="connsiteY2" fmla="*/ 81 h 2938"/>
                <a:gd name="connsiteX3" fmla="*/ 1992 w 1992"/>
                <a:gd name="connsiteY3" fmla="*/ 903 h 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2" h="2938">
                  <a:moveTo>
                    <a:pt x="1992" y="903"/>
                  </a:moveTo>
                  <a:cubicBezTo>
                    <a:pt x="421" y="760"/>
                    <a:pt x="1099" y="2403"/>
                    <a:pt x="314" y="2939"/>
                  </a:cubicBezTo>
                  <a:cubicBezTo>
                    <a:pt x="-258" y="1939"/>
                    <a:pt x="28" y="1010"/>
                    <a:pt x="563" y="81"/>
                  </a:cubicBezTo>
                  <a:cubicBezTo>
                    <a:pt x="1314" y="-62"/>
                    <a:pt x="1992" y="-133"/>
                    <a:pt x="1992" y="90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9ECE4692-DD8A-864F-8F5A-F52AD32D59DE}"/>
                </a:ext>
              </a:extLst>
            </p:cNvPr>
            <p:cNvSpPr/>
            <p:nvPr/>
          </p:nvSpPr>
          <p:spPr>
            <a:xfrm>
              <a:off x="8833737" y="1983153"/>
              <a:ext cx="1913" cy="1841"/>
            </a:xfrm>
            <a:custGeom>
              <a:avLst/>
              <a:gdLst>
                <a:gd name="connsiteX0" fmla="*/ 1021 w 1913"/>
                <a:gd name="connsiteY0" fmla="*/ 94 h 1841"/>
                <a:gd name="connsiteX1" fmla="*/ 1914 w 1913"/>
                <a:gd name="connsiteY1" fmla="*/ 559 h 1841"/>
                <a:gd name="connsiteX2" fmla="*/ 378 w 1913"/>
                <a:gd name="connsiteY2" fmla="*/ 1737 h 1841"/>
                <a:gd name="connsiteX3" fmla="*/ 556 w 1913"/>
                <a:gd name="connsiteY3" fmla="*/ 94 h 1841"/>
                <a:gd name="connsiteX4" fmla="*/ 1021 w 1913"/>
                <a:gd name="connsiteY4" fmla="*/ 94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3" h="1841">
                  <a:moveTo>
                    <a:pt x="1021" y="94"/>
                  </a:moveTo>
                  <a:cubicBezTo>
                    <a:pt x="1414" y="94"/>
                    <a:pt x="1699" y="237"/>
                    <a:pt x="1914" y="559"/>
                  </a:cubicBezTo>
                  <a:cubicBezTo>
                    <a:pt x="1807" y="1487"/>
                    <a:pt x="1164" y="2094"/>
                    <a:pt x="378" y="1737"/>
                  </a:cubicBezTo>
                  <a:cubicBezTo>
                    <a:pt x="-551" y="1309"/>
                    <a:pt x="521" y="666"/>
                    <a:pt x="556" y="94"/>
                  </a:cubicBezTo>
                  <a:cubicBezTo>
                    <a:pt x="664" y="-13"/>
                    <a:pt x="842" y="-49"/>
                    <a:pt x="1021" y="9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F296A43D-B20B-B945-922E-495B0DC27458}"/>
                </a:ext>
              </a:extLst>
            </p:cNvPr>
            <p:cNvSpPr/>
            <p:nvPr/>
          </p:nvSpPr>
          <p:spPr>
            <a:xfrm>
              <a:off x="8818113" y="2003000"/>
              <a:ext cx="2173" cy="2226"/>
            </a:xfrm>
            <a:custGeom>
              <a:avLst/>
              <a:gdLst>
                <a:gd name="connsiteX0" fmla="*/ 1250 w 2173"/>
                <a:gd name="connsiteY0" fmla="*/ 0 h 2226"/>
                <a:gd name="connsiteX1" fmla="*/ 1786 w 2173"/>
                <a:gd name="connsiteY1" fmla="*/ 1750 h 2226"/>
                <a:gd name="connsiteX2" fmla="*/ 821 w 2173"/>
                <a:gd name="connsiteY2" fmla="*/ 2215 h 2226"/>
                <a:gd name="connsiteX3" fmla="*/ 0 w 2173"/>
                <a:gd name="connsiteY3" fmla="*/ 2036 h 2226"/>
                <a:gd name="connsiteX4" fmla="*/ 1250 w 2173"/>
                <a:gd name="connsiteY4" fmla="*/ 0 h 2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3" h="2226">
                  <a:moveTo>
                    <a:pt x="1250" y="0"/>
                  </a:moveTo>
                  <a:cubicBezTo>
                    <a:pt x="1572" y="536"/>
                    <a:pt x="2786" y="821"/>
                    <a:pt x="1786" y="1750"/>
                  </a:cubicBezTo>
                  <a:cubicBezTo>
                    <a:pt x="1536" y="2036"/>
                    <a:pt x="1250" y="2286"/>
                    <a:pt x="821" y="2215"/>
                  </a:cubicBezTo>
                  <a:cubicBezTo>
                    <a:pt x="536" y="2143"/>
                    <a:pt x="286" y="2107"/>
                    <a:pt x="0" y="2036"/>
                  </a:cubicBezTo>
                  <a:cubicBezTo>
                    <a:pt x="821" y="1607"/>
                    <a:pt x="357" y="393"/>
                    <a:pt x="12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1893734F-CFF7-3F42-AB95-32172162C4CA}"/>
                </a:ext>
              </a:extLst>
            </p:cNvPr>
            <p:cNvSpPr/>
            <p:nvPr/>
          </p:nvSpPr>
          <p:spPr>
            <a:xfrm>
              <a:off x="8857381" y="2127823"/>
              <a:ext cx="2483" cy="1902"/>
            </a:xfrm>
            <a:custGeom>
              <a:avLst/>
              <a:gdLst>
                <a:gd name="connsiteX0" fmla="*/ 1094 w 2483"/>
                <a:gd name="connsiteY0" fmla="*/ 192 h 1902"/>
                <a:gd name="connsiteX1" fmla="*/ 2344 w 2483"/>
                <a:gd name="connsiteY1" fmla="*/ 1550 h 1902"/>
                <a:gd name="connsiteX2" fmla="*/ 201 w 2483"/>
                <a:gd name="connsiteY2" fmla="*/ 1049 h 1902"/>
                <a:gd name="connsiteX3" fmla="*/ 201 w 2483"/>
                <a:gd name="connsiteY3" fmla="*/ 157 h 1902"/>
                <a:gd name="connsiteX4" fmla="*/ 1094 w 2483"/>
                <a:gd name="connsiteY4" fmla="*/ 192 h 1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" h="1902">
                  <a:moveTo>
                    <a:pt x="1094" y="192"/>
                  </a:moveTo>
                  <a:cubicBezTo>
                    <a:pt x="987" y="1121"/>
                    <a:pt x="3023" y="49"/>
                    <a:pt x="2344" y="1550"/>
                  </a:cubicBezTo>
                  <a:cubicBezTo>
                    <a:pt x="1308" y="2692"/>
                    <a:pt x="1023" y="657"/>
                    <a:pt x="201" y="1049"/>
                  </a:cubicBezTo>
                  <a:cubicBezTo>
                    <a:pt x="-85" y="764"/>
                    <a:pt x="-49" y="442"/>
                    <a:pt x="201" y="157"/>
                  </a:cubicBezTo>
                  <a:cubicBezTo>
                    <a:pt x="487" y="-58"/>
                    <a:pt x="773" y="-58"/>
                    <a:pt x="1094" y="1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23C97887-1F31-5440-8722-D02FD5129ADF}"/>
                </a:ext>
              </a:extLst>
            </p:cNvPr>
            <p:cNvSpPr/>
            <p:nvPr/>
          </p:nvSpPr>
          <p:spPr>
            <a:xfrm>
              <a:off x="8816650" y="1971079"/>
              <a:ext cx="1463" cy="1680"/>
            </a:xfrm>
            <a:custGeom>
              <a:avLst/>
              <a:gdLst>
                <a:gd name="connsiteX0" fmla="*/ 70 w 1463"/>
                <a:gd name="connsiteY0" fmla="*/ 417 h 1680"/>
                <a:gd name="connsiteX1" fmla="*/ 1463 w 1463"/>
                <a:gd name="connsiteY1" fmla="*/ 1488 h 1680"/>
                <a:gd name="connsiteX2" fmla="*/ 70 w 1463"/>
                <a:gd name="connsiteY2" fmla="*/ 417 h 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3" h="1680">
                  <a:moveTo>
                    <a:pt x="70" y="417"/>
                  </a:moveTo>
                  <a:cubicBezTo>
                    <a:pt x="1678" y="-690"/>
                    <a:pt x="1356" y="667"/>
                    <a:pt x="1463" y="1488"/>
                  </a:cubicBezTo>
                  <a:cubicBezTo>
                    <a:pt x="392" y="1881"/>
                    <a:pt x="-215" y="1739"/>
                    <a:pt x="70" y="4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AC4B03C0-35F4-BA4A-8EFD-D5E94D9FE8BF}"/>
                </a:ext>
              </a:extLst>
            </p:cNvPr>
            <p:cNvSpPr/>
            <p:nvPr/>
          </p:nvSpPr>
          <p:spPr>
            <a:xfrm>
              <a:off x="8866796" y="2068912"/>
              <a:ext cx="1716" cy="1695"/>
            </a:xfrm>
            <a:custGeom>
              <a:avLst/>
              <a:gdLst>
                <a:gd name="connsiteX0" fmla="*/ 1716 w 1716"/>
                <a:gd name="connsiteY0" fmla="*/ 846 h 1695"/>
                <a:gd name="connsiteX1" fmla="*/ 788 w 1716"/>
                <a:gd name="connsiteY1" fmla="*/ 1668 h 1695"/>
                <a:gd name="connsiteX2" fmla="*/ 2 w 1716"/>
                <a:gd name="connsiteY2" fmla="*/ 1239 h 1695"/>
                <a:gd name="connsiteX3" fmla="*/ 1038 w 1716"/>
                <a:gd name="connsiteY3" fmla="*/ 25 h 1695"/>
                <a:gd name="connsiteX4" fmla="*/ 1716 w 1716"/>
                <a:gd name="connsiteY4" fmla="*/ 846 h 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" h="1695">
                  <a:moveTo>
                    <a:pt x="1716" y="846"/>
                  </a:moveTo>
                  <a:cubicBezTo>
                    <a:pt x="1645" y="1382"/>
                    <a:pt x="1466" y="1811"/>
                    <a:pt x="788" y="1668"/>
                  </a:cubicBezTo>
                  <a:cubicBezTo>
                    <a:pt x="466" y="1596"/>
                    <a:pt x="-34" y="1739"/>
                    <a:pt x="2" y="1239"/>
                  </a:cubicBezTo>
                  <a:cubicBezTo>
                    <a:pt x="38" y="632"/>
                    <a:pt x="538" y="168"/>
                    <a:pt x="1038" y="25"/>
                  </a:cubicBezTo>
                  <a:cubicBezTo>
                    <a:pt x="1359" y="-118"/>
                    <a:pt x="1680" y="382"/>
                    <a:pt x="1716" y="8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4E3ED356-FAF7-6547-9F69-6A237653F785}"/>
                </a:ext>
              </a:extLst>
            </p:cNvPr>
            <p:cNvSpPr/>
            <p:nvPr/>
          </p:nvSpPr>
          <p:spPr>
            <a:xfrm>
              <a:off x="8819400" y="1974010"/>
              <a:ext cx="1877" cy="1430"/>
            </a:xfrm>
            <a:custGeom>
              <a:avLst/>
              <a:gdLst>
                <a:gd name="connsiteX0" fmla="*/ 285 w 1877"/>
                <a:gd name="connsiteY0" fmla="*/ 129 h 1430"/>
                <a:gd name="connsiteX1" fmla="*/ 1821 w 1877"/>
                <a:gd name="connsiteY1" fmla="*/ 271 h 1430"/>
                <a:gd name="connsiteX2" fmla="*/ 1178 w 1877"/>
                <a:gd name="connsiteY2" fmla="*/ 1379 h 1430"/>
                <a:gd name="connsiteX3" fmla="*/ 285 w 1877"/>
                <a:gd name="connsiteY3" fmla="*/ 129 h 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7" h="1430">
                  <a:moveTo>
                    <a:pt x="285" y="129"/>
                  </a:moveTo>
                  <a:cubicBezTo>
                    <a:pt x="821" y="164"/>
                    <a:pt x="1499" y="-264"/>
                    <a:pt x="1821" y="271"/>
                  </a:cubicBezTo>
                  <a:cubicBezTo>
                    <a:pt x="1999" y="629"/>
                    <a:pt x="1749" y="1236"/>
                    <a:pt x="1178" y="1379"/>
                  </a:cubicBezTo>
                  <a:cubicBezTo>
                    <a:pt x="-72" y="1593"/>
                    <a:pt x="-251" y="1129"/>
                    <a:pt x="285" y="1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275343CF-55AE-DC47-9DC1-6A0CF680688A}"/>
                </a:ext>
              </a:extLst>
            </p:cNvPr>
            <p:cNvSpPr/>
            <p:nvPr/>
          </p:nvSpPr>
          <p:spPr>
            <a:xfrm>
              <a:off x="8809362" y="1966602"/>
              <a:ext cx="2107" cy="1285"/>
            </a:xfrm>
            <a:custGeom>
              <a:avLst/>
              <a:gdLst>
                <a:gd name="connsiteX0" fmla="*/ 1429 w 2107"/>
                <a:gd name="connsiteY0" fmla="*/ 0 h 1285"/>
                <a:gd name="connsiteX1" fmla="*/ 2108 w 2107"/>
                <a:gd name="connsiteY1" fmla="*/ 1286 h 1285"/>
                <a:gd name="connsiteX2" fmla="*/ 0 w 2107"/>
                <a:gd name="connsiteY2" fmla="*/ 929 h 1285"/>
                <a:gd name="connsiteX3" fmla="*/ 1429 w 2107"/>
                <a:gd name="connsiteY3" fmla="*/ 0 h 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7" h="1285">
                  <a:moveTo>
                    <a:pt x="1429" y="0"/>
                  </a:moveTo>
                  <a:cubicBezTo>
                    <a:pt x="2465" y="0"/>
                    <a:pt x="1750" y="929"/>
                    <a:pt x="2108" y="1286"/>
                  </a:cubicBezTo>
                  <a:cubicBezTo>
                    <a:pt x="1393" y="1179"/>
                    <a:pt x="714" y="1036"/>
                    <a:pt x="0" y="929"/>
                  </a:cubicBezTo>
                  <a:cubicBezTo>
                    <a:pt x="107" y="0"/>
                    <a:pt x="786" y="36"/>
                    <a:pt x="14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E0A7416E-B4FF-034D-8C4C-81E028437965}"/>
                </a:ext>
              </a:extLst>
            </p:cNvPr>
            <p:cNvSpPr/>
            <p:nvPr/>
          </p:nvSpPr>
          <p:spPr>
            <a:xfrm>
              <a:off x="8847010" y="2183951"/>
              <a:ext cx="2293" cy="1809"/>
            </a:xfrm>
            <a:custGeom>
              <a:avLst/>
              <a:gdLst>
                <a:gd name="connsiteX0" fmla="*/ 1286 w 2293"/>
                <a:gd name="connsiteY0" fmla="*/ 143 h 1809"/>
                <a:gd name="connsiteX1" fmla="*/ 2215 w 2293"/>
                <a:gd name="connsiteY1" fmla="*/ 0 h 1809"/>
                <a:gd name="connsiteX2" fmla="*/ 1857 w 2293"/>
                <a:gd name="connsiteY2" fmla="*/ 1572 h 1809"/>
                <a:gd name="connsiteX3" fmla="*/ 0 w 2293"/>
                <a:gd name="connsiteY3" fmla="*/ 1536 h 1809"/>
                <a:gd name="connsiteX4" fmla="*/ 36 w 2293"/>
                <a:gd name="connsiteY4" fmla="*/ 786 h 1809"/>
                <a:gd name="connsiteX5" fmla="*/ 1286 w 2293"/>
                <a:gd name="connsiteY5" fmla="*/ 143 h 1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93" h="1809">
                  <a:moveTo>
                    <a:pt x="1286" y="143"/>
                  </a:moveTo>
                  <a:cubicBezTo>
                    <a:pt x="1607" y="107"/>
                    <a:pt x="1893" y="36"/>
                    <a:pt x="2215" y="0"/>
                  </a:cubicBezTo>
                  <a:cubicBezTo>
                    <a:pt x="2500" y="607"/>
                    <a:pt x="1929" y="1036"/>
                    <a:pt x="1857" y="1572"/>
                  </a:cubicBezTo>
                  <a:cubicBezTo>
                    <a:pt x="1250" y="1929"/>
                    <a:pt x="607" y="1857"/>
                    <a:pt x="0" y="1536"/>
                  </a:cubicBezTo>
                  <a:cubicBezTo>
                    <a:pt x="0" y="1286"/>
                    <a:pt x="0" y="1036"/>
                    <a:pt x="36" y="786"/>
                  </a:cubicBezTo>
                  <a:cubicBezTo>
                    <a:pt x="357" y="357"/>
                    <a:pt x="714" y="36"/>
                    <a:pt x="1286" y="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7FFEF683-A3CC-6644-B963-781D562013C4}"/>
                </a:ext>
              </a:extLst>
            </p:cNvPr>
            <p:cNvSpPr/>
            <p:nvPr/>
          </p:nvSpPr>
          <p:spPr>
            <a:xfrm>
              <a:off x="8875972" y="2173593"/>
              <a:ext cx="1611" cy="1822"/>
            </a:xfrm>
            <a:custGeom>
              <a:avLst/>
              <a:gdLst>
                <a:gd name="connsiteX0" fmla="*/ 5 w 1611"/>
                <a:gd name="connsiteY0" fmla="*/ 0 h 1822"/>
                <a:gd name="connsiteX1" fmla="*/ 863 w 1611"/>
                <a:gd name="connsiteY1" fmla="*/ 464 h 1822"/>
                <a:gd name="connsiteX2" fmla="*/ 1256 w 1611"/>
                <a:gd name="connsiteY2" fmla="*/ 1500 h 1822"/>
                <a:gd name="connsiteX3" fmla="*/ 77 w 1611"/>
                <a:gd name="connsiteY3" fmla="*/ 1393 h 1822"/>
                <a:gd name="connsiteX4" fmla="*/ 5 w 1611"/>
                <a:gd name="connsiteY4" fmla="*/ 0 h 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1" h="1822">
                  <a:moveTo>
                    <a:pt x="5" y="0"/>
                  </a:moveTo>
                  <a:cubicBezTo>
                    <a:pt x="291" y="143"/>
                    <a:pt x="577" y="321"/>
                    <a:pt x="863" y="464"/>
                  </a:cubicBezTo>
                  <a:cubicBezTo>
                    <a:pt x="1720" y="536"/>
                    <a:pt x="1827" y="929"/>
                    <a:pt x="1256" y="1500"/>
                  </a:cubicBezTo>
                  <a:cubicBezTo>
                    <a:pt x="863" y="1929"/>
                    <a:pt x="327" y="1964"/>
                    <a:pt x="77" y="1393"/>
                  </a:cubicBezTo>
                  <a:cubicBezTo>
                    <a:pt x="-66" y="1036"/>
                    <a:pt x="41" y="500"/>
                    <a:pt x="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4579E966-214B-1047-BF0A-52C45E9B3645}"/>
                </a:ext>
              </a:extLst>
            </p:cNvPr>
            <p:cNvSpPr/>
            <p:nvPr/>
          </p:nvSpPr>
          <p:spPr>
            <a:xfrm>
              <a:off x="8888115" y="2136624"/>
              <a:ext cx="1632" cy="2216"/>
            </a:xfrm>
            <a:custGeom>
              <a:avLst/>
              <a:gdLst>
                <a:gd name="connsiteX0" fmla="*/ 186 w 1632"/>
                <a:gd name="connsiteY0" fmla="*/ 0 h 2216"/>
                <a:gd name="connsiteX1" fmla="*/ 1472 w 1632"/>
                <a:gd name="connsiteY1" fmla="*/ 964 h 2216"/>
                <a:gd name="connsiteX2" fmla="*/ 1472 w 1632"/>
                <a:gd name="connsiteY2" fmla="*/ 1500 h 2216"/>
                <a:gd name="connsiteX3" fmla="*/ 1079 w 1632"/>
                <a:gd name="connsiteY3" fmla="*/ 2179 h 2216"/>
                <a:gd name="connsiteX4" fmla="*/ 614 w 1632"/>
                <a:gd name="connsiteY4" fmla="*/ 1572 h 2216"/>
                <a:gd name="connsiteX5" fmla="*/ 114 w 1632"/>
                <a:gd name="connsiteY5" fmla="*/ 714 h 2216"/>
                <a:gd name="connsiteX6" fmla="*/ 186 w 1632"/>
                <a:gd name="connsiteY6" fmla="*/ 0 h 2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2" h="2216">
                  <a:moveTo>
                    <a:pt x="186" y="0"/>
                  </a:moveTo>
                  <a:cubicBezTo>
                    <a:pt x="257" y="786"/>
                    <a:pt x="1507" y="36"/>
                    <a:pt x="1472" y="964"/>
                  </a:cubicBezTo>
                  <a:cubicBezTo>
                    <a:pt x="1686" y="1143"/>
                    <a:pt x="1686" y="1322"/>
                    <a:pt x="1472" y="1500"/>
                  </a:cubicBezTo>
                  <a:cubicBezTo>
                    <a:pt x="1329" y="1750"/>
                    <a:pt x="1257" y="2108"/>
                    <a:pt x="1079" y="2179"/>
                  </a:cubicBezTo>
                  <a:cubicBezTo>
                    <a:pt x="507" y="2358"/>
                    <a:pt x="721" y="1857"/>
                    <a:pt x="614" y="1572"/>
                  </a:cubicBezTo>
                  <a:cubicBezTo>
                    <a:pt x="507" y="1286"/>
                    <a:pt x="293" y="1000"/>
                    <a:pt x="114" y="714"/>
                  </a:cubicBezTo>
                  <a:cubicBezTo>
                    <a:pt x="-64" y="464"/>
                    <a:pt x="-28" y="214"/>
                    <a:pt x="1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BA88CA82-8BBC-654E-8081-221B5B1A0AE0}"/>
                </a:ext>
              </a:extLst>
            </p:cNvPr>
            <p:cNvSpPr/>
            <p:nvPr/>
          </p:nvSpPr>
          <p:spPr>
            <a:xfrm>
              <a:off x="8856818" y="2161512"/>
              <a:ext cx="2336" cy="2100"/>
            </a:xfrm>
            <a:custGeom>
              <a:avLst/>
              <a:gdLst>
                <a:gd name="connsiteX0" fmla="*/ 336 w 2336"/>
                <a:gd name="connsiteY0" fmla="*/ 651 h 2100"/>
                <a:gd name="connsiteX1" fmla="*/ 2122 w 2336"/>
                <a:gd name="connsiteY1" fmla="*/ 186 h 2100"/>
                <a:gd name="connsiteX2" fmla="*/ 1693 w 2336"/>
                <a:gd name="connsiteY2" fmla="*/ 1294 h 2100"/>
                <a:gd name="connsiteX3" fmla="*/ 336 w 2336"/>
                <a:gd name="connsiteY3" fmla="*/ 2079 h 2100"/>
                <a:gd name="connsiteX4" fmla="*/ 336 w 2336"/>
                <a:gd name="connsiteY4" fmla="*/ 651 h 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" h="2100">
                  <a:moveTo>
                    <a:pt x="336" y="651"/>
                  </a:moveTo>
                  <a:cubicBezTo>
                    <a:pt x="979" y="651"/>
                    <a:pt x="1443" y="-421"/>
                    <a:pt x="2122" y="186"/>
                  </a:cubicBezTo>
                  <a:cubicBezTo>
                    <a:pt x="2586" y="615"/>
                    <a:pt x="2229" y="1043"/>
                    <a:pt x="1693" y="1294"/>
                  </a:cubicBezTo>
                  <a:cubicBezTo>
                    <a:pt x="1265" y="1615"/>
                    <a:pt x="1015" y="2222"/>
                    <a:pt x="336" y="2079"/>
                  </a:cubicBezTo>
                  <a:cubicBezTo>
                    <a:pt x="-164" y="1579"/>
                    <a:pt x="-57" y="1115"/>
                    <a:pt x="336" y="65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2734AB98-0FA1-A349-AB55-2D38EAE558B1}"/>
                </a:ext>
              </a:extLst>
            </p:cNvPr>
            <p:cNvSpPr/>
            <p:nvPr/>
          </p:nvSpPr>
          <p:spPr>
            <a:xfrm>
              <a:off x="8853653" y="2090966"/>
              <a:ext cx="1750" cy="1580"/>
            </a:xfrm>
            <a:custGeom>
              <a:avLst/>
              <a:gdLst>
                <a:gd name="connsiteX0" fmla="*/ 1750 w 1750"/>
                <a:gd name="connsiteY0" fmla="*/ 1081 h 1580"/>
                <a:gd name="connsiteX1" fmla="*/ 71 w 1750"/>
                <a:gd name="connsiteY1" fmla="*/ 1581 h 1580"/>
                <a:gd name="connsiteX2" fmla="*/ 0 w 1750"/>
                <a:gd name="connsiteY2" fmla="*/ 1045 h 1580"/>
                <a:gd name="connsiteX3" fmla="*/ 1250 w 1750"/>
                <a:gd name="connsiteY3" fmla="*/ 9 h 1580"/>
                <a:gd name="connsiteX4" fmla="*/ 1750 w 1750"/>
                <a:gd name="connsiteY4" fmla="*/ 1081 h 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" h="1580">
                  <a:moveTo>
                    <a:pt x="1750" y="1081"/>
                  </a:moveTo>
                  <a:cubicBezTo>
                    <a:pt x="1179" y="1259"/>
                    <a:pt x="607" y="1402"/>
                    <a:pt x="71" y="1581"/>
                  </a:cubicBezTo>
                  <a:cubicBezTo>
                    <a:pt x="36" y="1402"/>
                    <a:pt x="0" y="1224"/>
                    <a:pt x="0" y="1045"/>
                  </a:cubicBezTo>
                  <a:cubicBezTo>
                    <a:pt x="464" y="759"/>
                    <a:pt x="500" y="-98"/>
                    <a:pt x="1250" y="9"/>
                  </a:cubicBezTo>
                  <a:cubicBezTo>
                    <a:pt x="1822" y="116"/>
                    <a:pt x="1572" y="723"/>
                    <a:pt x="1750" y="108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EEE0A890-0CB4-5248-82EE-5A923E9C7845}"/>
                </a:ext>
              </a:extLst>
            </p:cNvPr>
            <p:cNvSpPr/>
            <p:nvPr/>
          </p:nvSpPr>
          <p:spPr>
            <a:xfrm>
              <a:off x="8857154" y="2162747"/>
              <a:ext cx="1857" cy="1725"/>
            </a:xfrm>
            <a:custGeom>
              <a:avLst/>
              <a:gdLst>
                <a:gd name="connsiteX0" fmla="*/ 0 w 1857"/>
                <a:gd name="connsiteY0" fmla="*/ 808 h 1725"/>
                <a:gd name="connsiteX1" fmla="*/ 1357 w 1857"/>
                <a:gd name="connsiteY1" fmla="*/ 22 h 1725"/>
                <a:gd name="connsiteX2" fmla="*/ 1857 w 1857"/>
                <a:gd name="connsiteY2" fmla="*/ 451 h 1725"/>
                <a:gd name="connsiteX3" fmla="*/ 964 w 1857"/>
                <a:gd name="connsiteY3" fmla="*/ 1701 h 1725"/>
                <a:gd name="connsiteX4" fmla="*/ 0 w 1857"/>
                <a:gd name="connsiteY4" fmla="*/ 808 h 1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" h="1725">
                  <a:moveTo>
                    <a:pt x="0" y="808"/>
                  </a:moveTo>
                  <a:cubicBezTo>
                    <a:pt x="393" y="451"/>
                    <a:pt x="679" y="-120"/>
                    <a:pt x="1357" y="22"/>
                  </a:cubicBezTo>
                  <a:cubicBezTo>
                    <a:pt x="1536" y="165"/>
                    <a:pt x="1679" y="308"/>
                    <a:pt x="1857" y="451"/>
                  </a:cubicBezTo>
                  <a:cubicBezTo>
                    <a:pt x="1857" y="1094"/>
                    <a:pt x="1536" y="1594"/>
                    <a:pt x="964" y="1701"/>
                  </a:cubicBezTo>
                  <a:cubicBezTo>
                    <a:pt x="357" y="1844"/>
                    <a:pt x="107" y="1344"/>
                    <a:pt x="0" y="8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D3C982FA-9B3B-F145-A544-70DB6AB2911A}"/>
                </a:ext>
              </a:extLst>
            </p:cNvPr>
            <p:cNvSpPr/>
            <p:nvPr/>
          </p:nvSpPr>
          <p:spPr>
            <a:xfrm>
              <a:off x="8889979" y="2175414"/>
              <a:ext cx="1798" cy="1835"/>
            </a:xfrm>
            <a:custGeom>
              <a:avLst/>
              <a:gdLst>
                <a:gd name="connsiteX0" fmla="*/ 0 w 1798"/>
                <a:gd name="connsiteY0" fmla="*/ 1715 h 1835"/>
                <a:gd name="connsiteX1" fmla="*/ 536 w 1798"/>
                <a:gd name="connsiteY1" fmla="*/ 0 h 1835"/>
                <a:gd name="connsiteX2" fmla="*/ 1750 w 1798"/>
                <a:gd name="connsiteY2" fmla="*/ 1786 h 1835"/>
                <a:gd name="connsiteX3" fmla="*/ 1786 w 1798"/>
                <a:gd name="connsiteY3" fmla="*/ 1750 h 1835"/>
                <a:gd name="connsiteX4" fmla="*/ 429 w 1798"/>
                <a:gd name="connsiteY4" fmla="*/ 1715 h 1835"/>
                <a:gd name="connsiteX5" fmla="*/ 0 w 1798"/>
                <a:gd name="connsiteY5" fmla="*/ 1715 h 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8" h="1835">
                  <a:moveTo>
                    <a:pt x="0" y="1715"/>
                  </a:moveTo>
                  <a:cubicBezTo>
                    <a:pt x="679" y="1322"/>
                    <a:pt x="536" y="643"/>
                    <a:pt x="536" y="0"/>
                  </a:cubicBezTo>
                  <a:cubicBezTo>
                    <a:pt x="1786" y="36"/>
                    <a:pt x="1893" y="822"/>
                    <a:pt x="1750" y="1786"/>
                  </a:cubicBezTo>
                  <a:lnTo>
                    <a:pt x="1786" y="1750"/>
                  </a:lnTo>
                  <a:cubicBezTo>
                    <a:pt x="1357" y="1465"/>
                    <a:pt x="893" y="1143"/>
                    <a:pt x="429" y="1715"/>
                  </a:cubicBezTo>
                  <a:cubicBezTo>
                    <a:pt x="286" y="1893"/>
                    <a:pt x="143" y="1857"/>
                    <a:pt x="0" y="17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66C7BBB5-FE47-7147-A85F-057A7A145702}"/>
                </a:ext>
              </a:extLst>
            </p:cNvPr>
            <p:cNvSpPr/>
            <p:nvPr/>
          </p:nvSpPr>
          <p:spPr>
            <a:xfrm>
              <a:off x="8821536" y="1978033"/>
              <a:ext cx="1363" cy="1735"/>
            </a:xfrm>
            <a:custGeom>
              <a:avLst/>
              <a:gdLst>
                <a:gd name="connsiteX0" fmla="*/ 42 w 1363"/>
                <a:gd name="connsiteY0" fmla="*/ 429 h 1735"/>
                <a:gd name="connsiteX1" fmla="*/ 934 w 1363"/>
                <a:gd name="connsiteY1" fmla="*/ 0 h 1735"/>
                <a:gd name="connsiteX2" fmla="*/ 1363 w 1363"/>
                <a:gd name="connsiteY2" fmla="*/ 393 h 1735"/>
                <a:gd name="connsiteX3" fmla="*/ 1328 w 1363"/>
                <a:gd name="connsiteY3" fmla="*/ 1250 h 1735"/>
                <a:gd name="connsiteX4" fmla="*/ 42 w 1363"/>
                <a:gd name="connsiteY4" fmla="*/ 429 h 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3" h="1735">
                  <a:moveTo>
                    <a:pt x="42" y="429"/>
                  </a:moveTo>
                  <a:cubicBezTo>
                    <a:pt x="327" y="286"/>
                    <a:pt x="649" y="143"/>
                    <a:pt x="934" y="0"/>
                  </a:cubicBezTo>
                  <a:cubicBezTo>
                    <a:pt x="1149" y="71"/>
                    <a:pt x="1292" y="214"/>
                    <a:pt x="1363" y="393"/>
                  </a:cubicBezTo>
                  <a:cubicBezTo>
                    <a:pt x="1363" y="678"/>
                    <a:pt x="1328" y="964"/>
                    <a:pt x="1328" y="1250"/>
                  </a:cubicBezTo>
                  <a:cubicBezTo>
                    <a:pt x="77" y="2250"/>
                    <a:pt x="-101" y="1571"/>
                    <a:pt x="42" y="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ECEB9959-8D61-EC40-81AC-3321426F808C}"/>
                </a:ext>
              </a:extLst>
            </p:cNvPr>
            <p:cNvSpPr/>
            <p:nvPr/>
          </p:nvSpPr>
          <p:spPr>
            <a:xfrm>
              <a:off x="8833813" y="1981955"/>
              <a:ext cx="1618" cy="1328"/>
            </a:xfrm>
            <a:custGeom>
              <a:avLst/>
              <a:gdLst>
                <a:gd name="connsiteX0" fmla="*/ 945 w 1618"/>
                <a:gd name="connsiteY0" fmla="*/ 1292 h 1328"/>
                <a:gd name="connsiteX1" fmla="*/ 445 w 1618"/>
                <a:gd name="connsiteY1" fmla="*/ 1328 h 1328"/>
                <a:gd name="connsiteX2" fmla="*/ 52 w 1618"/>
                <a:gd name="connsiteY2" fmla="*/ 399 h 1328"/>
                <a:gd name="connsiteX3" fmla="*/ 1266 w 1618"/>
                <a:gd name="connsiteY3" fmla="*/ 7 h 1328"/>
                <a:gd name="connsiteX4" fmla="*/ 945 w 1618"/>
                <a:gd name="connsiteY4" fmla="*/ 1292 h 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8" h="1328">
                  <a:moveTo>
                    <a:pt x="945" y="1292"/>
                  </a:moveTo>
                  <a:cubicBezTo>
                    <a:pt x="766" y="1292"/>
                    <a:pt x="624" y="1292"/>
                    <a:pt x="445" y="1328"/>
                  </a:cubicBezTo>
                  <a:cubicBezTo>
                    <a:pt x="-162" y="1221"/>
                    <a:pt x="16" y="757"/>
                    <a:pt x="52" y="399"/>
                  </a:cubicBezTo>
                  <a:cubicBezTo>
                    <a:pt x="302" y="-208"/>
                    <a:pt x="838" y="78"/>
                    <a:pt x="1266" y="7"/>
                  </a:cubicBezTo>
                  <a:cubicBezTo>
                    <a:pt x="2267" y="721"/>
                    <a:pt x="802" y="792"/>
                    <a:pt x="945" y="12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F7E7FE34-1C60-A84E-9333-36223B6BF087}"/>
                </a:ext>
              </a:extLst>
            </p:cNvPr>
            <p:cNvSpPr/>
            <p:nvPr/>
          </p:nvSpPr>
          <p:spPr>
            <a:xfrm>
              <a:off x="8852832" y="2020931"/>
              <a:ext cx="1713" cy="2081"/>
            </a:xfrm>
            <a:custGeom>
              <a:avLst/>
              <a:gdLst>
                <a:gd name="connsiteX0" fmla="*/ 142 w 1713"/>
                <a:gd name="connsiteY0" fmla="*/ 1429 h 2081"/>
                <a:gd name="connsiteX1" fmla="*/ 749 w 1713"/>
                <a:gd name="connsiteY1" fmla="*/ 0 h 2081"/>
                <a:gd name="connsiteX2" fmla="*/ 1142 w 1713"/>
                <a:gd name="connsiteY2" fmla="*/ 500 h 2081"/>
                <a:gd name="connsiteX3" fmla="*/ 1714 w 1713"/>
                <a:gd name="connsiteY3" fmla="*/ 1500 h 2081"/>
                <a:gd name="connsiteX4" fmla="*/ 142 w 1713"/>
                <a:gd name="connsiteY4" fmla="*/ 1429 h 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" h="2081">
                  <a:moveTo>
                    <a:pt x="142" y="1429"/>
                  </a:moveTo>
                  <a:cubicBezTo>
                    <a:pt x="-215" y="714"/>
                    <a:pt x="142" y="286"/>
                    <a:pt x="749" y="0"/>
                  </a:cubicBezTo>
                  <a:cubicBezTo>
                    <a:pt x="892" y="179"/>
                    <a:pt x="1000" y="357"/>
                    <a:pt x="1142" y="500"/>
                  </a:cubicBezTo>
                  <a:cubicBezTo>
                    <a:pt x="1357" y="822"/>
                    <a:pt x="1571" y="1143"/>
                    <a:pt x="1714" y="1500"/>
                  </a:cubicBezTo>
                  <a:cubicBezTo>
                    <a:pt x="1178" y="2322"/>
                    <a:pt x="642" y="2250"/>
                    <a:pt x="142" y="1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360BF9D5-2DD7-2346-852C-E0D6888F56FA}"/>
                </a:ext>
              </a:extLst>
            </p:cNvPr>
            <p:cNvSpPr/>
            <p:nvPr/>
          </p:nvSpPr>
          <p:spPr>
            <a:xfrm>
              <a:off x="8818939" y="2093368"/>
              <a:ext cx="1914" cy="1321"/>
            </a:xfrm>
            <a:custGeom>
              <a:avLst/>
              <a:gdLst>
                <a:gd name="connsiteX0" fmla="*/ 31 w 1914"/>
                <a:gd name="connsiteY0" fmla="*/ 0 h 1321"/>
                <a:gd name="connsiteX1" fmla="*/ 1424 w 1914"/>
                <a:gd name="connsiteY1" fmla="*/ 500 h 1321"/>
                <a:gd name="connsiteX2" fmla="*/ 1246 w 1914"/>
                <a:gd name="connsiteY2" fmla="*/ 1322 h 1321"/>
                <a:gd name="connsiteX3" fmla="*/ 31 w 1914"/>
                <a:gd name="connsiteY3" fmla="*/ 0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4" h="1321">
                  <a:moveTo>
                    <a:pt x="31" y="0"/>
                  </a:moveTo>
                  <a:cubicBezTo>
                    <a:pt x="496" y="179"/>
                    <a:pt x="996" y="286"/>
                    <a:pt x="1424" y="500"/>
                  </a:cubicBezTo>
                  <a:cubicBezTo>
                    <a:pt x="2139" y="893"/>
                    <a:pt x="2067" y="1214"/>
                    <a:pt x="1246" y="1322"/>
                  </a:cubicBezTo>
                  <a:cubicBezTo>
                    <a:pt x="460" y="1214"/>
                    <a:pt x="-147" y="1000"/>
                    <a:pt x="3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0A4402C8-5910-2440-8F0F-1EC80968BB1D}"/>
                </a:ext>
              </a:extLst>
            </p:cNvPr>
            <p:cNvSpPr/>
            <p:nvPr/>
          </p:nvSpPr>
          <p:spPr>
            <a:xfrm>
              <a:off x="8850188" y="2123229"/>
              <a:ext cx="2464" cy="1369"/>
            </a:xfrm>
            <a:custGeom>
              <a:avLst/>
              <a:gdLst>
                <a:gd name="connsiteX0" fmla="*/ 0 w 2464"/>
                <a:gd name="connsiteY0" fmla="*/ 0 h 1369"/>
                <a:gd name="connsiteX1" fmla="*/ 1179 w 2464"/>
                <a:gd name="connsiteY1" fmla="*/ 393 h 1369"/>
                <a:gd name="connsiteX2" fmla="*/ 2465 w 2464"/>
                <a:gd name="connsiteY2" fmla="*/ 1143 h 1369"/>
                <a:gd name="connsiteX3" fmla="*/ 0 w 2464"/>
                <a:gd name="connsiteY3" fmla="*/ 0 h 1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" h="1369">
                  <a:moveTo>
                    <a:pt x="0" y="0"/>
                  </a:moveTo>
                  <a:cubicBezTo>
                    <a:pt x="393" y="143"/>
                    <a:pt x="786" y="286"/>
                    <a:pt x="1179" y="393"/>
                  </a:cubicBezTo>
                  <a:cubicBezTo>
                    <a:pt x="1607" y="643"/>
                    <a:pt x="2036" y="893"/>
                    <a:pt x="2465" y="1143"/>
                  </a:cubicBezTo>
                  <a:cubicBezTo>
                    <a:pt x="1465" y="1250"/>
                    <a:pt x="107" y="2000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83AEF8F1-99A9-694C-A4DD-27F04D1DA735}"/>
                </a:ext>
              </a:extLst>
            </p:cNvPr>
            <p:cNvSpPr/>
            <p:nvPr/>
          </p:nvSpPr>
          <p:spPr>
            <a:xfrm>
              <a:off x="8817542" y="1963995"/>
              <a:ext cx="1857" cy="1678"/>
            </a:xfrm>
            <a:custGeom>
              <a:avLst/>
              <a:gdLst>
                <a:gd name="connsiteX0" fmla="*/ 1857 w 1857"/>
                <a:gd name="connsiteY0" fmla="*/ 1679 h 1678"/>
                <a:gd name="connsiteX1" fmla="*/ 0 w 1857"/>
                <a:gd name="connsiteY1" fmla="*/ 0 h 1678"/>
                <a:gd name="connsiteX2" fmla="*/ 1857 w 1857"/>
                <a:gd name="connsiteY2" fmla="*/ 1679 h 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7" h="1678">
                  <a:moveTo>
                    <a:pt x="1857" y="1679"/>
                  </a:moveTo>
                  <a:cubicBezTo>
                    <a:pt x="750" y="1643"/>
                    <a:pt x="143" y="1107"/>
                    <a:pt x="0" y="0"/>
                  </a:cubicBezTo>
                  <a:cubicBezTo>
                    <a:pt x="1036" y="107"/>
                    <a:pt x="1107" y="1286"/>
                    <a:pt x="1857" y="16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3251333D-CE9B-9941-84AC-8EDB47144B31}"/>
                </a:ext>
              </a:extLst>
            </p:cNvPr>
            <p:cNvSpPr/>
            <p:nvPr/>
          </p:nvSpPr>
          <p:spPr>
            <a:xfrm>
              <a:off x="8884431" y="2100655"/>
              <a:ext cx="1013" cy="2143"/>
            </a:xfrm>
            <a:custGeom>
              <a:avLst/>
              <a:gdLst>
                <a:gd name="connsiteX0" fmla="*/ 262 w 1013"/>
                <a:gd name="connsiteY0" fmla="*/ 2143 h 2143"/>
                <a:gd name="connsiteX1" fmla="*/ 512 w 1013"/>
                <a:gd name="connsiteY1" fmla="*/ 0 h 2143"/>
                <a:gd name="connsiteX2" fmla="*/ 262 w 1013"/>
                <a:gd name="connsiteY2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3" h="2143">
                  <a:moveTo>
                    <a:pt x="262" y="2143"/>
                  </a:moveTo>
                  <a:cubicBezTo>
                    <a:pt x="-167" y="1036"/>
                    <a:pt x="-60" y="464"/>
                    <a:pt x="512" y="0"/>
                  </a:cubicBezTo>
                  <a:cubicBezTo>
                    <a:pt x="1512" y="750"/>
                    <a:pt x="798" y="1250"/>
                    <a:pt x="262" y="2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38C2F6CE-F779-E944-8EB8-0B174CE837AB}"/>
                </a:ext>
              </a:extLst>
            </p:cNvPr>
            <p:cNvSpPr/>
            <p:nvPr/>
          </p:nvSpPr>
          <p:spPr>
            <a:xfrm>
              <a:off x="8848794" y="2180419"/>
              <a:ext cx="2357" cy="1736"/>
            </a:xfrm>
            <a:custGeom>
              <a:avLst/>
              <a:gdLst>
                <a:gd name="connsiteX0" fmla="*/ 788 w 2357"/>
                <a:gd name="connsiteY0" fmla="*/ 674 h 1736"/>
                <a:gd name="connsiteX1" fmla="*/ 2 w 2357"/>
                <a:gd name="connsiteY1" fmla="*/ 174 h 1736"/>
                <a:gd name="connsiteX2" fmla="*/ 2145 w 2357"/>
                <a:gd name="connsiteY2" fmla="*/ 603 h 1736"/>
                <a:gd name="connsiteX3" fmla="*/ 2216 w 2357"/>
                <a:gd name="connsiteY3" fmla="*/ 1567 h 1736"/>
                <a:gd name="connsiteX4" fmla="*/ 788 w 2357"/>
                <a:gd name="connsiteY4" fmla="*/ 674 h 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" h="1736">
                  <a:moveTo>
                    <a:pt x="788" y="674"/>
                  </a:moveTo>
                  <a:cubicBezTo>
                    <a:pt x="431" y="674"/>
                    <a:pt x="-34" y="853"/>
                    <a:pt x="2" y="174"/>
                  </a:cubicBezTo>
                  <a:cubicBezTo>
                    <a:pt x="859" y="-326"/>
                    <a:pt x="1431" y="388"/>
                    <a:pt x="2145" y="603"/>
                  </a:cubicBezTo>
                  <a:cubicBezTo>
                    <a:pt x="2395" y="889"/>
                    <a:pt x="2431" y="1210"/>
                    <a:pt x="2216" y="1567"/>
                  </a:cubicBezTo>
                  <a:cubicBezTo>
                    <a:pt x="1216" y="2103"/>
                    <a:pt x="1109" y="1246"/>
                    <a:pt x="788" y="6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8AE241CD-5C24-664C-ABC6-232E08C856DE}"/>
                </a:ext>
              </a:extLst>
            </p:cNvPr>
            <p:cNvSpPr/>
            <p:nvPr/>
          </p:nvSpPr>
          <p:spPr>
            <a:xfrm>
              <a:off x="8855082" y="2183380"/>
              <a:ext cx="872" cy="1871"/>
            </a:xfrm>
            <a:custGeom>
              <a:avLst/>
              <a:gdLst>
                <a:gd name="connsiteX0" fmla="*/ 464 w 872"/>
                <a:gd name="connsiteY0" fmla="*/ 0 h 1871"/>
                <a:gd name="connsiteX1" fmla="*/ 500 w 872"/>
                <a:gd name="connsiteY1" fmla="*/ 1857 h 1871"/>
                <a:gd name="connsiteX2" fmla="*/ 0 w 872"/>
                <a:gd name="connsiteY2" fmla="*/ 1714 h 1871"/>
                <a:gd name="connsiteX3" fmla="*/ 464 w 872"/>
                <a:gd name="connsiteY3" fmla="*/ 0 h 1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" h="1871">
                  <a:moveTo>
                    <a:pt x="464" y="0"/>
                  </a:moveTo>
                  <a:cubicBezTo>
                    <a:pt x="607" y="643"/>
                    <a:pt x="1286" y="1393"/>
                    <a:pt x="500" y="1857"/>
                  </a:cubicBezTo>
                  <a:cubicBezTo>
                    <a:pt x="393" y="1929"/>
                    <a:pt x="0" y="1714"/>
                    <a:pt x="0" y="1714"/>
                  </a:cubicBezTo>
                  <a:cubicBezTo>
                    <a:pt x="107" y="1143"/>
                    <a:pt x="286" y="571"/>
                    <a:pt x="46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58868B56-2C93-E94B-9E9B-8398A99B918D}"/>
                </a:ext>
              </a:extLst>
            </p:cNvPr>
            <p:cNvSpPr/>
            <p:nvPr/>
          </p:nvSpPr>
          <p:spPr>
            <a:xfrm>
              <a:off x="8827890" y="1980604"/>
              <a:ext cx="1653" cy="1895"/>
            </a:xfrm>
            <a:custGeom>
              <a:avLst/>
              <a:gdLst>
                <a:gd name="connsiteX0" fmla="*/ 760 w 1653"/>
                <a:gd name="connsiteY0" fmla="*/ 0 h 1895"/>
                <a:gd name="connsiteX1" fmla="*/ 1653 w 1653"/>
                <a:gd name="connsiteY1" fmla="*/ 72 h 1895"/>
                <a:gd name="connsiteX2" fmla="*/ 1475 w 1653"/>
                <a:gd name="connsiteY2" fmla="*/ 857 h 1895"/>
                <a:gd name="connsiteX3" fmla="*/ 296 w 1653"/>
                <a:gd name="connsiteY3" fmla="*/ 1857 h 1895"/>
                <a:gd name="connsiteX4" fmla="*/ 653 w 1653"/>
                <a:gd name="connsiteY4" fmla="*/ 607 h 1895"/>
                <a:gd name="connsiteX5" fmla="*/ 760 w 1653"/>
                <a:gd name="connsiteY5" fmla="*/ 0 h 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3" h="1895">
                  <a:moveTo>
                    <a:pt x="760" y="0"/>
                  </a:moveTo>
                  <a:cubicBezTo>
                    <a:pt x="1046" y="36"/>
                    <a:pt x="1332" y="36"/>
                    <a:pt x="1653" y="72"/>
                  </a:cubicBezTo>
                  <a:cubicBezTo>
                    <a:pt x="1582" y="322"/>
                    <a:pt x="1510" y="607"/>
                    <a:pt x="1475" y="857"/>
                  </a:cubicBezTo>
                  <a:cubicBezTo>
                    <a:pt x="1367" y="1572"/>
                    <a:pt x="546" y="2036"/>
                    <a:pt x="296" y="1857"/>
                  </a:cubicBezTo>
                  <a:cubicBezTo>
                    <a:pt x="-561" y="1322"/>
                    <a:pt x="724" y="1107"/>
                    <a:pt x="653" y="607"/>
                  </a:cubicBezTo>
                  <a:cubicBezTo>
                    <a:pt x="617" y="429"/>
                    <a:pt x="724" y="214"/>
                    <a:pt x="76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8FE38F15-99F3-9947-A7A2-93374B7FF12C}"/>
                </a:ext>
              </a:extLst>
            </p:cNvPr>
            <p:cNvSpPr/>
            <p:nvPr/>
          </p:nvSpPr>
          <p:spPr>
            <a:xfrm>
              <a:off x="8855471" y="2024431"/>
              <a:ext cx="1503" cy="1464"/>
            </a:xfrm>
            <a:custGeom>
              <a:avLst/>
              <a:gdLst>
                <a:gd name="connsiteX0" fmla="*/ 1504 w 1503"/>
                <a:gd name="connsiteY0" fmla="*/ 0 h 1464"/>
                <a:gd name="connsiteX1" fmla="*/ 289 w 1503"/>
                <a:gd name="connsiteY1" fmla="*/ 1464 h 1464"/>
                <a:gd name="connsiteX2" fmla="*/ 3 w 1503"/>
                <a:gd name="connsiteY2" fmla="*/ 964 h 1464"/>
                <a:gd name="connsiteX3" fmla="*/ 1504 w 1503"/>
                <a:gd name="connsiteY3" fmla="*/ 0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3" h="1464">
                  <a:moveTo>
                    <a:pt x="1504" y="0"/>
                  </a:moveTo>
                  <a:cubicBezTo>
                    <a:pt x="1111" y="750"/>
                    <a:pt x="1003" y="1393"/>
                    <a:pt x="289" y="1464"/>
                  </a:cubicBezTo>
                  <a:cubicBezTo>
                    <a:pt x="218" y="1464"/>
                    <a:pt x="-32" y="1143"/>
                    <a:pt x="3" y="964"/>
                  </a:cubicBezTo>
                  <a:cubicBezTo>
                    <a:pt x="39" y="250"/>
                    <a:pt x="575" y="143"/>
                    <a:pt x="15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00EA8289-E806-1644-AFA3-4587FB5E79DA}"/>
                </a:ext>
              </a:extLst>
            </p:cNvPr>
            <p:cNvSpPr/>
            <p:nvPr/>
          </p:nvSpPr>
          <p:spPr>
            <a:xfrm>
              <a:off x="8897802" y="2142133"/>
              <a:ext cx="1893" cy="847"/>
            </a:xfrm>
            <a:custGeom>
              <a:avLst/>
              <a:gdLst>
                <a:gd name="connsiteX0" fmla="*/ 0 w 1893"/>
                <a:gd name="connsiteY0" fmla="*/ 384 h 847"/>
                <a:gd name="connsiteX1" fmla="*/ 1893 w 1893"/>
                <a:gd name="connsiteY1" fmla="*/ 277 h 847"/>
                <a:gd name="connsiteX2" fmla="*/ 0 w 1893"/>
                <a:gd name="connsiteY2" fmla="*/ 384 h 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3" h="847">
                  <a:moveTo>
                    <a:pt x="0" y="384"/>
                  </a:moveTo>
                  <a:cubicBezTo>
                    <a:pt x="607" y="98"/>
                    <a:pt x="1179" y="-259"/>
                    <a:pt x="1893" y="277"/>
                  </a:cubicBezTo>
                  <a:cubicBezTo>
                    <a:pt x="1286" y="1241"/>
                    <a:pt x="643" y="777"/>
                    <a:pt x="0" y="38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7A29A867-2647-A347-834D-31F33663739A}"/>
                </a:ext>
              </a:extLst>
            </p:cNvPr>
            <p:cNvSpPr/>
            <p:nvPr/>
          </p:nvSpPr>
          <p:spPr>
            <a:xfrm>
              <a:off x="8887372" y="2136501"/>
              <a:ext cx="928" cy="1443"/>
            </a:xfrm>
            <a:custGeom>
              <a:avLst/>
              <a:gdLst>
                <a:gd name="connsiteX0" fmla="*/ 929 w 928"/>
                <a:gd name="connsiteY0" fmla="*/ 122 h 1443"/>
                <a:gd name="connsiteX1" fmla="*/ 821 w 928"/>
                <a:gd name="connsiteY1" fmla="*/ 837 h 1443"/>
                <a:gd name="connsiteX2" fmla="*/ 0 w 928"/>
                <a:gd name="connsiteY2" fmla="*/ 1444 h 1443"/>
                <a:gd name="connsiteX3" fmla="*/ 929 w 928"/>
                <a:gd name="connsiteY3" fmla="*/ 122 h 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" h="1443">
                  <a:moveTo>
                    <a:pt x="929" y="122"/>
                  </a:moveTo>
                  <a:cubicBezTo>
                    <a:pt x="893" y="372"/>
                    <a:pt x="857" y="587"/>
                    <a:pt x="821" y="837"/>
                  </a:cubicBezTo>
                  <a:cubicBezTo>
                    <a:pt x="536" y="1051"/>
                    <a:pt x="286" y="1230"/>
                    <a:pt x="0" y="1444"/>
                  </a:cubicBezTo>
                  <a:cubicBezTo>
                    <a:pt x="36" y="-128"/>
                    <a:pt x="36" y="-128"/>
                    <a:pt x="929" y="1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82508AD3-9207-DF41-B01D-D34561EB6429}"/>
                </a:ext>
              </a:extLst>
            </p:cNvPr>
            <p:cNvSpPr/>
            <p:nvPr/>
          </p:nvSpPr>
          <p:spPr>
            <a:xfrm>
              <a:off x="8874120" y="2136338"/>
              <a:ext cx="1271" cy="1741"/>
            </a:xfrm>
            <a:custGeom>
              <a:avLst/>
              <a:gdLst>
                <a:gd name="connsiteX0" fmla="*/ 0 w 1271"/>
                <a:gd name="connsiteY0" fmla="*/ 36 h 1741"/>
                <a:gd name="connsiteX1" fmla="*/ 964 w 1271"/>
                <a:gd name="connsiteY1" fmla="*/ 0 h 1741"/>
                <a:gd name="connsiteX2" fmla="*/ 857 w 1271"/>
                <a:gd name="connsiteY2" fmla="*/ 607 h 1741"/>
                <a:gd name="connsiteX3" fmla="*/ 929 w 1271"/>
                <a:gd name="connsiteY3" fmla="*/ 1679 h 1741"/>
                <a:gd name="connsiteX4" fmla="*/ 72 w 1271"/>
                <a:gd name="connsiteY4" fmla="*/ 643 h 1741"/>
                <a:gd name="connsiteX5" fmla="*/ 0 w 1271"/>
                <a:gd name="connsiteY5" fmla="*/ 36 h 1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1" h="1741">
                  <a:moveTo>
                    <a:pt x="0" y="36"/>
                  </a:moveTo>
                  <a:cubicBezTo>
                    <a:pt x="322" y="36"/>
                    <a:pt x="643" y="0"/>
                    <a:pt x="964" y="0"/>
                  </a:cubicBezTo>
                  <a:cubicBezTo>
                    <a:pt x="929" y="214"/>
                    <a:pt x="893" y="429"/>
                    <a:pt x="857" y="607"/>
                  </a:cubicBezTo>
                  <a:cubicBezTo>
                    <a:pt x="750" y="1000"/>
                    <a:pt x="1786" y="1393"/>
                    <a:pt x="929" y="1679"/>
                  </a:cubicBezTo>
                  <a:cubicBezTo>
                    <a:pt x="107" y="1965"/>
                    <a:pt x="107" y="1215"/>
                    <a:pt x="72" y="643"/>
                  </a:cubicBezTo>
                  <a:cubicBezTo>
                    <a:pt x="72" y="464"/>
                    <a:pt x="36" y="250"/>
                    <a:pt x="0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37F3A400-BC83-7F42-B8E4-B3832BEA6C63}"/>
                </a:ext>
              </a:extLst>
            </p:cNvPr>
            <p:cNvSpPr/>
            <p:nvPr/>
          </p:nvSpPr>
          <p:spPr>
            <a:xfrm>
              <a:off x="8892595" y="2177485"/>
              <a:ext cx="1957" cy="1339"/>
            </a:xfrm>
            <a:custGeom>
              <a:avLst/>
              <a:gdLst>
                <a:gd name="connsiteX0" fmla="*/ 528 w 1957"/>
                <a:gd name="connsiteY0" fmla="*/ 73 h 1339"/>
                <a:gd name="connsiteX1" fmla="*/ 1956 w 1957"/>
                <a:gd name="connsiteY1" fmla="*/ 644 h 1339"/>
                <a:gd name="connsiteX2" fmla="*/ 778 w 1957"/>
                <a:gd name="connsiteY2" fmla="*/ 859 h 1339"/>
                <a:gd name="connsiteX3" fmla="*/ 27 w 1957"/>
                <a:gd name="connsiteY3" fmla="*/ 573 h 1339"/>
                <a:gd name="connsiteX4" fmla="*/ 528 w 1957"/>
                <a:gd name="connsiteY4" fmla="*/ 73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" h="1339">
                  <a:moveTo>
                    <a:pt x="528" y="73"/>
                  </a:moveTo>
                  <a:cubicBezTo>
                    <a:pt x="1135" y="-34"/>
                    <a:pt x="1992" y="180"/>
                    <a:pt x="1956" y="644"/>
                  </a:cubicBezTo>
                  <a:cubicBezTo>
                    <a:pt x="1921" y="1859"/>
                    <a:pt x="1278" y="1180"/>
                    <a:pt x="778" y="859"/>
                  </a:cubicBezTo>
                  <a:cubicBezTo>
                    <a:pt x="563" y="716"/>
                    <a:pt x="278" y="680"/>
                    <a:pt x="27" y="573"/>
                  </a:cubicBezTo>
                  <a:cubicBezTo>
                    <a:pt x="-44" y="144"/>
                    <a:pt x="-8" y="-141"/>
                    <a:pt x="528" y="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9B262B72-6154-AA4E-B061-9BA105862650}"/>
                </a:ext>
              </a:extLst>
            </p:cNvPr>
            <p:cNvSpPr/>
            <p:nvPr/>
          </p:nvSpPr>
          <p:spPr>
            <a:xfrm>
              <a:off x="8859750" y="2097333"/>
              <a:ext cx="2118" cy="1250"/>
            </a:xfrm>
            <a:custGeom>
              <a:avLst/>
              <a:gdLst>
                <a:gd name="connsiteX0" fmla="*/ 2118 w 2118"/>
                <a:gd name="connsiteY0" fmla="*/ 357 h 1250"/>
                <a:gd name="connsiteX1" fmla="*/ 2118 w 2118"/>
                <a:gd name="connsiteY1" fmla="*/ 893 h 1250"/>
                <a:gd name="connsiteX2" fmla="*/ 368 w 2118"/>
                <a:gd name="connsiteY2" fmla="*/ 1250 h 1250"/>
                <a:gd name="connsiteX3" fmla="*/ 404 w 2118"/>
                <a:gd name="connsiteY3" fmla="*/ 0 h 1250"/>
                <a:gd name="connsiteX4" fmla="*/ 2118 w 2118"/>
                <a:gd name="connsiteY4" fmla="*/ 357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8" h="1250">
                  <a:moveTo>
                    <a:pt x="2118" y="357"/>
                  </a:moveTo>
                  <a:cubicBezTo>
                    <a:pt x="2118" y="536"/>
                    <a:pt x="2118" y="714"/>
                    <a:pt x="2118" y="893"/>
                  </a:cubicBezTo>
                  <a:cubicBezTo>
                    <a:pt x="1547" y="1000"/>
                    <a:pt x="940" y="1107"/>
                    <a:pt x="368" y="1250"/>
                  </a:cubicBezTo>
                  <a:cubicBezTo>
                    <a:pt x="190" y="821"/>
                    <a:pt x="-382" y="393"/>
                    <a:pt x="404" y="0"/>
                  </a:cubicBezTo>
                  <a:cubicBezTo>
                    <a:pt x="975" y="250"/>
                    <a:pt x="1690" y="-250"/>
                    <a:pt x="2118" y="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8EBC7E1B-6769-0948-B897-AA0995EF4AC4}"/>
                </a:ext>
              </a:extLst>
            </p:cNvPr>
            <p:cNvSpPr/>
            <p:nvPr/>
          </p:nvSpPr>
          <p:spPr>
            <a:xfrm>
              <a:off x="8835222" y="2079367"/>
              <a:ext cx="1321" cy="1689"/>
            </a:xfrm>
            <a:custGeom>
              <a:avLst/>
              <a:gdLst>
                <a:gd name="connsiteX0" fmla="*/ 1322 w 1321"/>
                <a:gd name="connsiteY0" fmla="*/ 0 h 1689"/>
                <a:gd name="connsiteX1" fmla="*/ 0 w 1321"/>
                <a:gd name="connsiteY1" fmla="*/ 1643 h 1689"/>
                <a:gd name="connsiteX2" fmla="*/ 393 w 1321"/>
                <a:gd name="connsiteY2" fmla="*/ 393 h 1689"/>
                <a:gd name="connsiteX3" fmla="*/ 1322 w 1321"/>
                <a:gd name="connsiteY3" fmla="*/ 0 h 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1" h="1689">
                  <a:moveTo>
                    <a:pt x="1322" y="0"/>
                  </a:moveTo>
                  <a:cubicBezTo>
                    <a:pt x="857" y="536"/>
                    <a:pt x="1500" y="1964"/>
                    <a:pt x="0" y="1643"/>
                  </a:cubicBezTo>
                  <a:cubicBezTo>
                    <a:pt x="143" y="1214"/>
                    <a:pt x="250" y="821"/>
                    <a:pt x="393" y="393"/>
                  </a:cubicBezTo>
                  <a:cubicBezTo>
                    <a:pt x="714" y="250"/>
                    <a:pt x="1000" y="143"/>
                    <a:pt x="132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72B6EAE7-A90F-144C-8389-EB0DEBACDE3E}"/>
                </a:ext>
              </a:extLst>
            </p:cNvPr>
            <p:cNvSpPr/>
            <p:nvPr/>
          </p:nvSpPr>
          <p:spPr>
            <a:xfrm>
              <a:off x="8870227" y="2100405"/>
              <a:ext cx="946" cy="2179"/>
            </a:xfrm>
            <a:custGeom>
              <a:avLst/>
              <a:gdLst>
                <a:gd name="connsiteX0" fmla="*/ 0 w 946"/>
                <a:gd name="connsiteY0" fmla="*/ 0 h 2179"/>
                <a:gd name="connsiteX1" fmla="*/ 857 w 946"/>
                <a:gd name="connsiteY1" fmla="*/ 429 h 2179"/>
                <a:gd name="connsiteX2" fmla="*/ 107 w 946"/>
                <a:gd name="connsiteY2" fmla="*/ 2179 h 2179"/>
                <a:gd name="connsiteX3" fmla="*/ 0 w 946"/>
                <a:gd name="connsiteY3" fmla="*/ 0 h 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6" h="2179">
                  <a:moveTo>
                    <a:pt x="0" y="0"/>
                  </a:moveTo>
                  <a:cubicBezTo>
                    <a:pt x="286" y="143"/>
                    <a:pt x="571" y="286"/>
                    <a:pt x="857" y="429"/>
                  </a:cubicBezTo>
                  <a:cubicBezTo>
                    <a:pt x="1107" y="1143"/>
                    <a:pt x="821" y="1643"/>
                    <a:pt x="107" y="2179"/>
                  </a:cubicBezTo>
                  <a:cubicBezTo>
                    <a:pt x="71" y="1322"/>
                    <a:pt x="36" y="643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E2FB5535-6FBF-554B-AB6D-8598BF38B5DF}"/>
                </a:ext>
              </a:extLst>
            </p:cNvPr>
            <p:cNvSpPr/>
            <p:nvPr/>
          </p:nvSpPr>
          <p:spPr>
            <a:xfrm>
              <a:off x="8857144" y="2066615"/>
              <a:ext cx="1085" cy="1178"/>
            </a:xfrm>
            <a:custGeom>
              <a:avLst/>
              <a:gdLst>
                <a:gd name="connsiteX0" fmla="*/ 403 w 1085"/>
                <a:gd name="connsiteY0" fmla="*/ 0 h 1178"/>
                <a:gd name="connsiteX1" fmla="*/ 903 w 1085"/>
                <a:gd name="connsiteY1" fmla="*/ 0 h 1178"/>
                <a:gd name="connsiteX2" fmla="*/ 45 w 1085"/>
                <a:gd name="connsiteY2" fmla="*/ 1179 h 1178"/>
                <a:gd name="connsiteX3" fmla="*/ 403 w 1085"/>
                <a:gd name="connsiteY3" fmla="*/ 0 h 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5" h="1178">
                  <a:moveTo>
                    <a:pt x="403" y="0"/>
                  </a:moveTo>
                  <a:cubicBezTo>
                    <a:pt x="581" y="0"/>
                    <a:pt x="724" y="0"/>
                    <a:pt x="903" y="0"/>
                  </a:cubicBezTo>
                  <a:cubicBezTo>
                    <a:pt x="1224" y="571"/>
                    <a:pt x="1224" y="571"/>
                    <a:pt x="45" y="1179"/>
                  </a:cubicBezTo>
                  <a:cubicBezTo>
                    <a:pt x="-97" y="679"/>
                    <a:pt x="117" y="321"/>
                    <a:pt x="40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AAF680B1-0AD1-044F-9CC5-1E1206E2C63F}"/>
                </a:ext>
              </a:extLst>
            </p:cNvPr>
            <p:cNvSpPr/>
            <p:nvPr/>
          </p:nvSpPr>
          <p:spPr>
            <a:xfrm>
              <a:off x="8891658" y="2177082"/>
              <a:ext cx="1464" cy="1585"/>
            </a:xfrm>
            <a:custGeom>
              <a:avLst/>
              <a:gdLst>
                <a:gd name="connsiteX0" fmla="*/ 1464 w 1464"/>
                <a:gd name="connsiteY0" fmla="*/ 476 h 1585"/>
                <a:gd name="connsiteX1" fmla="*/ 964 w 1464"/>
                <a:gd name="connsiteY1" fmla="*/ 976 h 1585"/>
                <a:gd name="connsiteX2" fmla="*/ 536 w 1464"/>
                <a:gd name="connsiteY2" fmla="*/ 1583 h 1585"/>
                <a:gd name="connsiteX3" fmla="*/ 250 w 1464"/>
                <a:gd name="connsiteY3" fmla="*/ 833 h 1585"/>
                <a:gd name="connsiteX4" fmla="*/ 36 w 1464"/>
                <a:gd name="connsiteY4" fmla="*/ 83 h 1585"/>
                <a:gd name="connsiteX5" fmla="*/ 0 w 1464"/>
                <a:gd name="connsiteY5" fmla="*/ 119 h 1585"/>
                <a:gd name="connsiteX6" fmla="*/ 1464 w 1464"/>
                <a:gd name="connsiteY6" fmla="*/ 476 h 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" h="1585">
                  <a:moveTo>
                    <a:pt x="1464" y="476"/>
                  </a:moveTo>
                  <a:cubicBezTo>
                    <a:pt x="1286" y="654"/>
                    <a:pt x="1143" y="797"/>
                    <a:pt x="964" y="976"/>
                  </a:cubicBezTo>
                  <a:cubicBezTo>
                    <a:pt x="893" y="1226"/>
                    <a:pt x="893" y="1619"/>
                    <a:pt x="536" y="1583"/>
                  </a:cubicBezTo>
                  <a:cubicBezTo>
                    <a:pt x="71" y="1547"/>
                    <a:pt x="36" y="1262"/>
                    <a:pt x="250" y="833"/>
                  </a:cubicBezTo>
                  <a:cubicBezTo>
                    <a:pt x="357" y="690"/>
                    <a:pt x="107" y="333"/>
                    <a:pt x="36" y="83"/>
                  </a:cubicBezTo>
                  <a:cubicBezTo>
                    <a:pt x="36" y="83"/>
                    <a:pt x="0" y="119"/>
                    <a:pt x="0" y="119"/>
                  </a:cubicBezTo>
                  <a:cubicBezTo>
                    <a:pt x="571" y="11"/>
                    <a:pt x="1143" y="-203"/>
                    <a:pt x="1464" y="47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E33623E1-CC07-D44C-9DFF-6A5745DF7C8D}"/>
                </a:ext>
              </a:extLst>
            </p:cNvPr>
            <p:cNvSpPr/>
            <p:nvPr/>
          </p:nvSpPr>
          <p:spPr>
            <a:xfrm>
              <a:off x="8843941" y="2141589"/>
              <a:ext cx="1322" cy="1405"/>
            </a:xfrm>
            <a:custGeom>
              <a:avLst/>
              <a:gdLst>
                <a:gd name="connsiteX0" fmla="*/ 997 w 1322"/>
                <a:gd name="connsiteY0" fmla="*/ 1357 h 1405"/>
                <a:gd name="connsiteX1" fmla="*/ 461 w 1322"/>
                <a:gd name="connsiteY1" fmla="*/ 0 h 1405"/>
                <a:gd name="connsiteX2" fmla="*/ 997 w 1322"/>
                <a:gd name="connsiteY2" fmla="*/ 1357 h 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2" h="1405">
                  <a:moveTo>
                    <a:pt x="997" y="1357"/>
                  </a:moveTo>
                  <a:cubicBezTo>
                    <a:pt x="-1218" y="1679"/>
                    <a:pt x="1033" y="286"/>
                    <a:pt x="461" y="0"/>
                  </a:cubicBezTo>
                  <a:cubicBezTo>
                    <a:pt x="783" y="393"/>
                    <a:pt x="1854" y="500"/>
                    <a:pt x="997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BEB7DC83-E232-B443-B22B-5814F0FFA9EE}"/>
                </a:ext>
              </a:extLst>
            </p:cNvPr>
            <p:cNvSpPr/>
            <p:nvPr/>
          </p:nvSpPr>
          <p:spPr>
            <a:xfrm>
              <a:off x="8838258" y="2051184"/>
              <a:ext cx="2107" cy="1440"/>
            </a:xfrm>
            <a:custGeom>
              <a:avLst/>
              <a:gdLst>
                <a:gd name="connsiteX0" fmla="*/ 0 w 2107"/>
                <a:gd name="connsiteY0" fmla="*/ 500 h 1440"/>
                <a:gd name="connsiteX1" fmla="*/ 2107 w 2107"/>
                <a:gd name="connsiteY1" fmla="*/ 0 h 1440"/>
                <a:gd name="connsiteX2" fmla="*/ 1286 w 2107"/>
                <a:gd name="connsiteY2" fmla="*/ 1143 h 1440"/>
                <a:gd name="connsiteX3" fmla="*/ 821 w 2107"/>
                <a:gd name="connsiteY3" fmla="*/ 1429 h 1440"/>
                <a:gd name="connsiteX4" fmla="*/ 0 w 2107"/>
                <a:gd name="connsiteY4" fmla="*/ 500 h 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7" h="1440">
                  <a:moveTo>
                    <a:pt x="0" y="500"/>
                  </a:moveTo>
                  <a:cubicBezTo>
                    <a:pt x="536" y="-464"/>
                    <a:pt x="1500" y="500"/>
                    <a:pt x="2107" y="0"/>
                  </a:cubicBezTo>
                  <a:cubicBezTo>
                    <a:pt x="1822" y="393"/>
                    <a:pt x="1572" y="750"/>
                    <a:pt x="1286" y="1143"/>
                  </a:cubicBezTo>
                  <a:cubicBezTo>
                    <a:pt x="1250" y="1429"/>
                    <a:pt x="1036" y="1464"/>
                    <a:pt x="821" y="1429"/>
                  </a:cubicBezTo>
                  <a:cubicBezTo>
                    <a:pt x="607" y="1072"/>
                    <a:pt x="357" y="750"/>
                    <a:pt x="0" y="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69130170-5AF4-624F-B972-D3C1DB78A649}"/>
                </a:ext>
              </a:extLst>
            </p:cNvPr>
            <p:cNvSpPr/>
            <p:nvPr/>
          </p:nvSpPr>
          <p:spPr>
            <a:xfrm>
              <a:off x="8827613" y="2043469"/>
              <a:ext cx="963" cy="1505"/>
            </a:xfrm>
            <a:custGeom>
              <a:avLst/>
              <a:gdLst>
                <a:gd name="connsiteX0" fmla="*/ 930 w 963"/>
                <a:gd name="connsiteY0" fmla="*/ 250 h 1505"/>
                <a:gd name="connsiteX1" fmla="*/ 930 w 963"/>
                <a:gd name="connsiteY1" fmla="*/ 1072 h 1505"/>
                <a:gd name="connsiteX2" fmla="*/ 145 w 963"/>
                <a:gd name="connsiteY2" fmla="*/ 1286 h 1505"/>
                <a:gd name="connsiteX3" fmla="*/ 752 w 963"/>
                <a:gd name="connsiteY3" fmla="*/ 0 h 1505"/>
                <a:gd name="connsiteX4" fmla="*/ 930 w 963"/>
                <a:gd name="connsiteY4" fmla="*/ 250 h 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" h="1505">
                  <a:moveTo>
                    <a:pt x="930" y="250"/>
                  </a:moveTo>
                  <a:cubicBezTo>
                    <a:pt x="930" y="536"/>
                    <a:pt x="930" y="786"/>
                    <a:pt x="930" y="1072"/>
                  </a:cubicBezTo>
                  <a:cubicBezTo>
                    <a:pt x="645" y="1143"/>
                    <a:pt x="430" y="1857"/>
                    <a:pt x="145" y="1286"/>
                  </a:cubicBezTo>
                  <a:cubicBezTo>
                    <a:pt x="-105" y="786"/>
                    <a:pt x="-105" y="107"/>
                    <a:pt x="752" y="0"/>
                  </a:cubicBezTo>
                  <a:cubicBezTo>
                    <a:pt x="966" y="0"/>
                    <a:pt x="1002" y="107"/>
                    <a:pt x="930" y="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95D33B0F-AABC-0B47-88D7-7772502C8982}"/>
                </a:ext>
              </a:extLst>
            </p:cNvPr>
            <p:cNvSpPr/>
            <p:nvPr/>
          </p:nvSpPr>
          <p:spPr>
            <a:xfrm>
              <a:off x="8835353" y="2019033"/>
              <a:ext cx="1512" cy="1332"/>
            </a:xfrm>
            <a:custGeom>
              <a:avLst/>
              <a:gdLst>
                <a:gd name="connsiteX0" fmla="*/ 191 w 1512"/>
                <a:gd name="connsiteY0" fmla="*/ 1041 h 1332"/>
                <a:gd name="connsiteX1" fmla="*/ 298 w 1512"/>
                <a:gd name="connsiteY1" fmla="*/ 183 h 1332"/>
                <a:gd name="connsiteX2" fmla="*/ 1156 w 1512"/>
                <a:gd name="connsiteY2" fmla="*/ 219 h 1332"/>
                <a:gd name="connsiteX3" fmla="*/ 1513 w 1512"/>
                <a:gd name="connsiteY3" fmla="*/ 1148 h 1332"/>
                <a:gd name="connsiteX4" fmla="*/ 191 w 1512"/>
                <a:gd name="connsiteY4" fmla="*/ 1041 h 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2" h="1332">
                  <a:moveTo>
                    <a:pt x="191" y="1041"/>
                  </a:moveTo>
                  <a:cubicBezTo>
                    <a:pt x="405" y="790"/>
                    <a:pt x="-416" y="398"/>
                    <a:pt x="298" y="183"/>
                  </a:cubicBezTo>
                  <a:cubicBezTo>
                    <a:pt x="620" y="-67"/>
                    <a:pt x="906" y="-67"/>
                    <a:pt x="1156" y="219"/>
                  </a:cubicBezTo>
                  <a:cubicBezTo>
                    <a:pt x="1263" y="505"/>
                    <a:pt x="1405" y="826"/>
                    <a:pt x="1513" y="1148"/>
                  </a:cubicBezTo>
                  <a:cubicBezTo>
                    <a:pt x="1048" y="1648"/>
                    <a:pt x="655" y="969"/>
                    <a:pt x="191" y="104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4C8F7C47-1E8D-A246-847D-D49F389DA09B}"/>
                </a:ext>
              </a:extLst>
            </p:cNvPr>
            <p:cNvSpPr/>
            <p:nvPr/>
          </p:nvSpPr>
          <p:spPr>
            <a:xfrm>
              <a:off x="8828186" y="2042469"/>
              <a:ext cx="1357" cy="1250"/>
            </a:xfrm>
            <a:custGeom>
              <a:avLst/>
              <a:gdLst>
                <a:gd name="connsiteX0" fmla="*/ 357 w 1357"/>
                <a:gd name="connsiteY0" fmla="*/ 1250 h 1250"/>
                <a:gd name="connsiteX1" fmla="*/ 214 w 1357"/>
                <a:gd name="connsiteY1" fmla="*/ 1000 h 1250"/>
                <a:gd name="connsiteX2" fmla="*/ 0 w 1357"/>
                <a:gd name="connsiteY2" fmla="*/ 0 h 1250"/>
                <a:gd name="connsiteX3" fmla="*/ 1357 w 1357"/>
                <a:gd name="connsiteY3" fmla="*/ 821 h 1250"/>
                <a:gd name="connsiteX4" fmla="*/ 357 w 1357"/>
                <a:gd name="connsiteY4" fmla="*/ 125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7" h="1250">
                  <a:moveTo>
                    <a:pt x="357" y="1250"/>
                  </a:moveTo>
                  <a:cubicBezTo>
                    <a:pt x="321" y="1143"/>
                    <a:pt x="286" y="1072"/>
                    <a:pt x="214" y="1000"/>
                  </a:cubicBezTo>
                  <a:cubicBezTo>
                    <a:pt x="143" y="679"/>
                    <a:pt x="72" y="321"/>
                    <a:pt x="0" y="0"/>
                  </a:cubicBezTo>
                  <a:cubicBezTo>
                    <a:pt x="536" y="143"/>
                    <a:pt x="1357" y="-214"/>
                    <a:pt x="1357" y="821"/>
                  </a:cubicBezTo>
                  <a:cubicBezTo>
                    <a:pt x="1000" y="964"/>
                    <a:pt x="679" y="1107"/>
                    <a:pt x="357" y="1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025461E1-06CF-C84F-9BDA-EF164AA1C17E}"/>
                </a:ext>
              </a:extLst>
            </p:cNvPr>
            <p:cNvSpPr/>
            <p:nvPr/>
          </p:nvSpPr>
          <p:spPr>
            <a:xfrm>
              <a:off x="8878972" y="2168776"/>
              <a:ext cx="1291" cy="1387"/>
            </a:xfrm>
            <a:custGeom>
              <a:avLst/>
              <a:gdLst>
                <a:gd name="connsiteX0" fmla="*/ 1292 w 1291"/>
                <a:gd name="connsiteY0" fmla="*/ 1387 h 1387"/>
                <a:gd name="connsiteX1" fmla="*/ 6 w 1291"/>
                <a:gd name="connsiteY1" fmla="*/ 102 h 1387"/>
                <a:gd name="connsiteX2" fmla="*/ 1292 w 1291"/>
                <a:gd name="connsiteY2" fmla="*/ 1387 h 1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1" h="1387">
                  <a:moveTo>
                    <a:pt x="1292" y="1387"/>
                  </a:moveTo>
                  <a:cubicBezTo>
                    <a:pt x="542" y="1280"/>
                    <a:pt x="-66" y="1030"/>
                    <a:pt x="6" y="102"/>
                  </a:cubicBezTo>
                  <a:cubicBezTo>
                    <a:pt x="1327" y="-363"/>
                    <a:pt x="970" y="887"/>
                    <a:pt x="1292" y="1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20739644-9A74-B94C-B6DA-A882F07461A6}"/>
                </a:ext>
              </a:extLst>
            </p:cNvPr>
            <p:cNvSpPr/>
            <p:nvPr/>
          </p:nvSpPr>
          <p:spPr>
            <a:xfrm>
              <a:off x="8837696" y="2114442"/>
              <a:ext cx="1062" cy="2071"/>
            </a:xfrm>
            <a:custGeom>
              <a:avLst/>
              <a:gdLst>
                <a:gd name="connsiteX0" fmla="*/ 1063 w 1062"/>
                <a:gd name="connsiteY0" fmla="*/ 0 h 2071"/>
                <a:gd name="connsiteX1" fmla="*/ 348 w 1062"/>
                <a:gd name="connsiteY1" fmla="*/ 2072 h 2071"/>
                <a:gd name="connsiteX2" fmla="*/ 27 w 1062"/>
                <a:gd name="connsiteY2" fmla="*/ 857 h 2071"/>
                <a:gd name="connsiteX3" fmla="*/ 98 w 1062"/>
                <a:gd name="connsiteY3" fmla="*/ 429 h 2071"/>
                <a:gd name="connsiteX4" fmla="*/ 1063 w 1062"/>
                <a:gd name="connsiteY4" fmla="*/ 0 h 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" h="2071">
                  <a:moveTo>
                    <a:pt x="1063" y="0"/>
                  </a:moveTo>
                  <a:cubicBezTo>
                    <a:pt x="848" y="679"/>
                    <a:pt x="598" y="1357"/>
                    <a:pt x="348" y="2072"/>
                  </a:cubicBezTo>
                  <a:cubicBezTo>
                    <a:pt x="-223" y="1679"/>
                    <a:pt x="98" y="1215"/>
                    <a:pt x="27" y="857"/>
                  </a:cubicBezTo>
                  <a:cubicBezTo>
                    <a:pt x="63" y="714"/>
                    <a:pt x="63" y="572"/>
                    <a:pt x="98" y="429"/>
                  </a:cubicBezTo>
                  <a:cubicBezTo>
                    <a:pt x="455" y="286"/>
                    <a:pt x="741" y="143"/>
                    <a:pt x="106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7AF5E376-8B67-914C-9D7B-74F56FA74FD0}"/>
                </a:ext>
              </a:extLst>
            </p:cNvPr>
            <p:cNvSpPr/>
            <p:nvPr/>
          </p:nvSpPr>
          <p:spPr>
            <a:xfrm>
              <a:off x="8810424" y="1947707"/>
              <a:ext cx="1108" cy="1643"/>
            </a:xfrm>
            <a:custGeom>
              <a:avLst/>
              <a:gdLst>
                <a:gd name="connsiteX0" fmla="*/ 1010 w 1108"/>
                <a:gd name="connsiteY0" fmla="*/ 1357 h 1643"/>
                <a:gd name="connsiteX1" fmla="*/ 10 w 1108"/>
                <a:gd name="connsiteY1" fmla="*/ 1643 h 1643"/>
                <a:gd name="connsiteX2" fmla="*/ 474 w 1108"/>
                <a:gd name="connsiteY2" fmla="*/ 0 h 1643"/>
                <a:gd name="connsiteX3" fmla="*/ 1010 w 1108"/>
                <a:gd name="connsiteY3" fmla="*/ 1357 h 1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8" h="1643">
                  <a:moveTo>
                    <a:pt x="1010" y="1357"/>
                  </a:moveTo>
                  <a:cubicBezTo>
                    <a:pt x="688" y="1465"/>
                    <a:pt x="331" y="1536"/>
                    <a:pt x="10" y="1643"/>
                  </a:cubicBezTo>
                  <a:cubicBezTo>
                    <a:pt x="117" y="1072"/>
                    <a:pt x="-276" y="357"/>
                    <a:pt x="474" y="0"/>
                  </a:cubicBezTo>
                  <a:cubicBezTo>
                    <a:pt x="653" y="464"/>
                    <a:pt x="1367" y="714"/>
                    <a:pt x="1010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76970BF3-5643-1544-868E-6F4F68A5022B}"/>
                </a:ext>
              </a:extLst>
            </p:cNvPr>
            <p:cNvSpPr/>
            <p:nvPr/>
          </p:nvSpPr>
          <p:spPr>
            <a:xfrm>
              <a:off x="8893155" y="2105215"/>
              <a:ext cx="1574" cy="855"/>
            </a:xfrm>
            <a:custGeom>
              <a:avLst/>
              <a:gdLst>
                <a:gd name="connsiteX0" fmla="*/ 1575 w 1574"/>
                <a:gd name="connsiteY0" fmla="*/ 727 h 855"/>
                <a:gd name="connsiteX1" fmla="*/ 39 w 1574"/>
                <a:gd name="connsiteY1" fmla="*/ 655 h 855"/>
                <a:gd name="connsiteX2" fmla="*/ 75 w 1574"/>
                <a:gd name="connsiteY2" fmla="*/ 155 h 855"/>
                <a:gd name="connsiteX3" fmla="*/ 1575 w 1574"/>
                <a:gd name="connsiteY3" fmla="*/ 727 h 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4" h="855">
                  <a:moveTo>
                    <a:pt x="1575" y="727"/>
                  </a:moveTo>
                  <a:cubicBezTo>
                    <a:pt x="1003" y="798"/>
                    <a:pt x="503" y="1012"/>
                    <a:pt x="39" y="655"/>
                  </a:cubicBezTo>
                  <a:cubicBezTo>
                    <a:pt x="-33" y="584"/>
                    <a:pt x="3" y="191"/>
                    <a:pt x="75" y="155"/>
                  </a:cubicBezTo>
                  <a:cubicBezTo>
                    <a:pt x="682" y="-95"/>
                    <a:pt x="1218" y="-131"/>
                    <a:pt x="1575" y="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652B298A-8E9C-CF4C-B38F-9291242083ED}"/>
                </a:ext>
              </a:extLst>
            </p:cNvPr>
            <p:cNvSpPr/>
            <p:nvPr/>
          </p:nvSpPr>
          <p:spPr>
            <a:xfrm>
              <a:off x="8852698" y="2184344"/>
              <a:ext cx="1040" cy="1298"/>
            </a:xfrm>
            <a:custGeom>
              <a:avLst/>
              <a:gdLst>
                <a:gd name="connsiteX0" fmla="*/ 169 w 1040"/>
                <a:gd name="connsiteY0" fmla="*/ 0 h 1298"/>
                <a:gd name="connsiteX1" fmla="*/ 1026 w 1040"/>
                <a:gd name="connsiteY1" fmla="*/ 964 h 1298"/>
                <a:gd name="connsiteX2" fmla="*/ 348 w 1040"/>
                <a:gd name="connsiteY2" fmla="*/ 1286 h 1298"/>
                <a:gd name="connsiteX3" fmla="*/ 169 w 1040"/>
                <a:gd name="connsiteY3" fmla="*/ 0 h 1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0" h="1298">
                  <a:moveTo>
                    <a:pt x="169" y="0"/>
                  </a:moveTo>
                  <a:cubicBezTo>
                    <a:pt x="598" y="250"/>
                    <a:pt x="1134" y="393"/>
                    <a:pt x="1026" y="964"/>
                  </a:cubicBezTo>
                  <a:cubicBezTo>
                    <a:pt x="991" y="1107"/>
                    <a:pt x="491" y="1357"/>
                    <a:pt x="348" y="1286"/>
                  </a:cubicBezTo>
                  <a:cubicBezTo>
                    <a:pt x="-259" y="1000"/>
                    <a:pt x="98" y="464"/>
                    <a:pt x="16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DEC3B993-EE54-D444-BF1C-37D787E4D8F3}"/>
                </a:ext>
              </a:extLst>
            </p:cNvPr>
            <p:cNvSpPr/>
            <p:nvPr/>
          </p:nvSpPr>
          <p:spPr>
            <a:xfrm>
              <a:off x="8899632" y="2179379"/>
              <a:ext cx="818" cy="2143"/>
            </a:xfrm>
            <a:custGeom>
              <a:avLst/>
              <a:gdLst>
                <a:gd name="connsiteX0" fmla="*/ 134 w 818"/>
                <a:gd name="connsiteY0" fmla="*/ 2143 h 2143"/>
                <a:gd name="connsiteX1" fmla="*/ 670 w 818"/>
                <a:gd name="connsiteY1" fmla="*/ 0 h 2143"/>
                <a:gd name="connsiteX2" fmla="*/ 134 w 818"/>
                <a:gd name="connsiteY2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8" h="2143">
                  <a:moveTo>
                    <a:pt x="134" y="2143"/>
                  </a:moveTo>
                  <a:cubicBezTo>
                    <a:pt x="99" y="1143"/>
                    <a:pt x="-366" y="393"/>
                    <a:pt x="670" y="0"/>
                  </a:cubicBezTo>
                  <a:cubicBezTo>
                    <a:pt x="1135" y="786"/>
                    <a:pt x="384" y="1214"/>
                    <a:pt x="134" y="2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46DF9E47-78D9-2F4F-A592-0C0D73D1907C}"/>
                </a:ext>
              </a:extLst>
            </p:cNvPr>
            <p:cNvSpPr/>
            <p:nvPr/>
          </p:nvSpPr>
          <p:spPr>
            <a:xfrm>
              <a:off x="8855839" y="2186963"/>
              <a:ext cx="1349" cy="1033"/>
            </a:xfrm>
            <a:custGeom>
              <a:avLst/>
              <a:gdLst>
                <a:gd name="connsiteX0" fmla="*/ 1350 w 1349"/>
                <a:gd name="connsiteY0" fmla="*/ 453 h 1033"/>
                <a:gd name="connsiteX1" fmla="*/ 957 w 1349"/>
                <a:gd name="connsiteY1" fmla="*/ 1024 h 1033"/>
                <a:gd name="connsiteX2" fmla="*/ 28 w 1349"/>
                <a:gd name="connsiteY2" fmla="*/ 382 h 1033"/>
                <a:gd name="connsiteX3" fmla="*/ 600 w 1349"/>
                <a:gd name="connsiteY3" fmla="*/ 24 h 1033"/>
                <a:gd name="connsiteX4" fmla="*/ 1350 w 1349"/>
                <a:gd name="connsiteY4" fmla="*/ 453 h 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9" h="1033">
                  <a:moveTo>
                    <a:pt x="1350" y="453"/>
                  </a:moveTo>
                  <a:cubicBezTo>
                    <a:pt x="1314" y="703"/>
                    <a:pt x="1314" y="1096"/>
                    <a:pt x="957" y="1024"/>
                  </a:cubicBezTo>
                  <a:cubicBezTo>
                    <a:pt x="600" y="917"/>
                    <a:pt x="171" y="703"/>
                    <a:pt x="28" y="382"/>
                  </a:cubicBezTo>
                  <a:cubicBezTo>
                    <a:pt x="-114" y="96"/>
                    <a:pt x="314" y="60"/>
                    <a:pt x="600" y="24"/>
                  </a:cubicBezTo>
                  <a:cubicBezTo>
                    <a:pt x="957" y="-11"/>
                    <a:pt x="1350" y="-83"/>
                    <a:pt x="1350" y="4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A29FF372-5677-884D-9F11-39097925EA92}"/>
                </a:ext>
              </a:extLst>
            </p:cNvPr>
            <p:cNvSpPr/>
            <p:nvPr/>
          </p:nvSpPr>
          <p:spPr>
            <a:xfrm>
              <a:off x="8854975" y="2020431"/>
              <a:ext cx="1643" cy="678"/>
            </a:xfrm>
            <a:custGeom>
              <a:avLst/>
              <a:gdLst>
                <a:gd name="connsiteX0" fmla="*/ 0 w 1643"/>
                <a:gd name="connsiteY0" fmla="*/ 393 h 678"/>
                <a:gd name="connsiteX1" fmla="*/ 1643 w 1643"/>
                <a:gd name="connsiteY1" fmla="*/ 679 h 678"/>
                <a:gd name="connsiteX2" fmla="*/ 0 w 1643"/>
                <a:gd name="connsiteY2" fmla="*/ 393 h 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3" h="678">
                  <a:moveTo>
                    <a:pt x="0" y="393"/>
                  </a:moveTo>
                  <a:cubicBezTo>
                    <a:pt x="679" y="-36"/>
                    <a:pt x="1179" y="-322"/>
                    <a:pt x="1643" y="679"/>
                  </a:cubicBezTo>
                  <a:cubicBezTo>
                    <a:pt x="1072" y="607"/>
                    <a:pt x="607" y="500"/>
                    <a:pt x="0" y="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2FA9B0DE-FA82-974D-A03F-41BB73846708}"/>
                </a:ext>
              </a:extLst>
            </p:cNvPr>
            <p:cNvSpPr/>
            <p:nvPr/>
          </p:nvSpPr>
          <p:spPr>
            <a:xfrm>
              <a:off x="8825935" y="2000821"/>
              <a:ext cx="965" cy="1916"/>
            </a:xfrm>
            <a:custGeom>
              <a:avLst/>
              <a:gdLst>
                <a:gd name="connsiteX0" fmla="*/ 965 w 965"/>
                <a:gd name="connsiteY0" fmla="*/ 1429 h 1916"/>
                <a:gd name="connsiteX1" fmla="*/ 215 w 965"/>
                <a:gd name="connsiteY1" fmla="*/ 1822 h 1916"/>
                <a:gd name="connsiteX2" fmla="*/ 429 w 965"/>
                <a:gd name="connsiteY2" fmla="*/ 0 h 1916"/>
                <a:gd name="connsiteX3" fmla="*/ 965 w 965"/>
                <a:gd name="connsiteY3" fmla="*/ 1429 h 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" h="1916">
                  <a:moveTo>
                    <a:pt x="965" y="1429"/>
                  </a:moveTo>
                  <a:cubicBezTo>
                    <a:pt x="786" y="1786"/>
                    <a:pt x="322" y="2072"/>
                    <a:pt x="215" y="1822"/>
                  </a:cubicBezTo>
                  <a:cubicBezTo>
                    <a:pt x="-35" y="1250"/>
                    <a:pt x="-178" y="536"/>
                    <a:pt x="429" y="0"/>
                  </a:cubicBezTo>
                  <a:cubicBezTo>
                    <a:pt x="536" y="464"/>
                    <a:pt x="322" y="1107"/>
                    <a:pt x="965" y="1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0694B7ED-DA06-C04A-A204-84939324D5F0}"/>
                </a:ext>
              </a:extLst>
            </p:cNvPr>
            <p:cNvSpPr/>
            <p:nvPr/>
          </p:nvSpPr>
          <p:spPr>
            <a:xfrm>
              <a:off x="8846113" y="2016782"/>
              <a:ext cx="874" cy="1151"/>
            </a:xfrm>
            <a:custGeom>
              <a:avLst/>
              <a:gdLst>
                <a:gd name="connsiteX0" fmla="*/ 861 w 874"/>
                <a:gd name="connsiteY0" fmla="*/ 1149 h 1151"/>
                <a:gd name="connsiteX1" fmla="*/ 3 w 874"/>
                <a:gd name="connsiteY1" fmla="*/ 256 h 1151"/>
                <a:gd name="connsiteX2" fmla="*/ 861 w 874"/>
                <a:gd name="connsiteY2" fmla="*/ 1149 h 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151">
                  <a:moveTo>
                    <a:pt x="861" y="1149"/>
                  </a:moveTo>
                  <a:cubicBezTo>
                    <a:pt x="218" y="1184"/>
                    <a:pt x="-32" y="863"/>
                    <a:pt x="3" y="256"/>
                  </a:cubicBezTo>
                  <a:cubicBezTo>
                    <a:pt x="1432" y="-566"/>
                    <a:pt x="610" y="827"/>
                    <a:pt x="861" y="114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8830C23B-9D44-7A40-B51B-C7F32087DED7}"/>
                </a:ext>
              </a:extLst>
            </p:cNvPr>
            <p:cNvSpPr/>
            <p:nvPr/>
          </p:nvSpPr>
          <p:spPr>
            <a:xfrm>
              <a:off x="8887122" y="2176449"/>
              <a:ext cx="1083" cy="1110"/>
            </a:xfrm>
            <a:custGeom>
              <a:avLst/>
              <a:gdLst>
                <a:gd name="connsiteX0" fmla="*/ 0 w 1083"/>
                <a:gd name="connsiteY0" fmla="*/ 287 h 1110"/>
                <a:gd name="connsiteX1" fmla="*/ 1072 w 1083"/>
                <a:gd name="connsiteY1" fmla="*/ 1109 h 1110"/>
                <a:gd name="connsiteX2" fmla="*/ 0 w 1083"/>
                <a:gd name="connsiteY2" fmla="*/ 287 h 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3" h="1110">
                  <a:moveTo>
                    <a:pt x="0" y="287"/>
                  </a:moveTo>
                  <a:cubicBezTo>
                    <a:pt x="1143" y="-427"/>
                    <a:pt x="1107" y="323"/>
                    <a:pt x="1072" y="1109"/>
                  </a:cubicBezTo>
                  <a:cubicBezTo>
                    <a:pt x="464" y="1144"/>
                    <a:pt x="214" y="751"/>
                    <a:pt x="0" y="2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C5114988-432F-584F-9ECA-28FE1DEF6C45}"/>
                </a:ext>
              </a:extLst>
            </p:cNvPr>
            <p:cNvSpPr/>
            <p:nvPr/>
          </p:nvSpPr>
          <p:spPr>
            <a:xfrm>
              <a:off x="8844331" y="2057364"/>
              <a:ext cx="1533" cy="987"/>
            </a:xfrm>
            <a:custGeom>
              <a:avLst/>
              <a:gdLst>
                <a:gd name="connsiteX0" fmla="*/ 0 w 1533"/>
                <a:gd name="connsiteY0" fmla="*/ 107 h 987"/>
                <a:gd name="connsiteX1" fmla="*/ 500 w 1533"/>
                <a:gd name="connsiteY1" fmla="*/ 0 h 987"/>
                <a:gd name="connsiteX2" fmla="*/ 1214 w 1533"/>
                <a:gd name="connsiteY2" fmla="*/ 929 h 987"/>
                <a:gd name="connsiteX3" fmla="*/ 0 w 1533"/>
                <a:gd name="connsiteY3" fmla="*/ 107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3" h="987">
                  <a:moveTo>
                    <a:pt x="0" y="107"/>
                  </a:moveTo>
                  <a:cubicBezTo>
                    <a:pt x="179" y="72"/>
                    <a:pt x="321" y="36"/>
                    <a:pt x="500" y="0"/>
                  </a:cubicBezTo>
                  <a:cubicBezTo>
                    <a:pt x="429" y="536"/>
                    <a:pt x="2250" y="-357"/>
                    <a:pt x="1214" y="929"/>
                  </a:cubicBezTo>
                  <a:cubicBezTo>
                    <a:pt x="500" y="1107"/>
                    <a:pt x="36" y="893"/>
                    <a:pt x="0" y="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3526699F-DBA3-CF4F-9BD6-3394AB10C89E}"/>
                </a:ext>
              </a:extLst>
            </p:cNvPr>
            <p:cNvSpPr/>
            <p:nvPr/>
          </p:nvSpPr>
          <p:spPr>
            <a:xfrm>
              <a:off x="8860154" y="2061150"/>
              <a:ext cx="1276" cy="1109"/>
            </a:xfrm>
            <a:custGeom>
              <a:avLst/>
              <a:gdLst>
                <a:gd name="connsiteX0" fmla="*/ 1250 w 1276"/>
                <a:gd name="connsiteY0" fmla="*/ 1108 h 1109"/>
                <a:gd name="connsiteX1" fmla="*/ 0 w 1276"/>
                <a:gd name="connsiteY1" fmla="*/ 215 h 1109"/>
                <a:gd name="connsiteX2" fmla="*/ 1250 w 1276"/>
                <a:gd name="connsiteY2" fmla="*/ 1108 h 1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6" h="1109">
                  <a:moveTo>
                    <a:pt x="1250" y="1108"/>
                  </a:moveTo>
                  <a:cubicBezTo>
                    <a:pt x="607" y="1143"/>
                    <a:pt x="286" y="679"/>
                    <a:pt x="0" y="215"/>
                  </a:cubicBezTo>
                  <a:cubicBezTo>
                    <a:pt x="964" y="-250"/>
                    <a:pt x="1393" y="36"/>
                    <a:pt x="1250" y="11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8C2B2C84-2DF2-614E-ADD0-A35DBF8D2F9A}"/>
                </a:ext>
              </a:extLst>
            </p:cNvPr>
            <p:cNvSpPr/>
            <p:nvPr/>
          </p:nvSpPr>
          <p:spPr>
            <a:xfrm>
              <a:off x="8865797" y="2134683"/>
              <a:ext cx="1286" cy="1634"/>
            </a:xfrm>
            <a:custGeom>
              <a:avLst/>
              <a:gdLst>
                <a:gd name="connsiteX0" fmla="*/ 0 w 1286"/>
                <a:gd name="connsiteY0" fmla="*/ 262 h 1634"/>
                <a:gd name="connsiteX1" fmla="*/ 1286 w 1286"/>
                <a:gd name="connsiteY1" fmla="*/ 1120 h 1634"/>
                <a:gd name="connsiteX2" fmla="*/ 607 w 1286"/>
                <a:gd name="connsiteY2" fmla="*/ 1227 h 1634"/>
                <a:gd name="connsiteX3" fmla="*/ 0 w 1286"/>
                <a:gd name="connsiteY3" fmla="*/ 262 h 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6" h="1634">
                  <a:moveTo>
                    <a:pt x="0" y="262"/>
                  </a:moveTo>
                  <a:cubicBezTo>
                    <a:pt x="1179" y="-595"/>
                    <a:pt x="822" y="905"/>
                    <a:pt x="1286" y="1120"/>
                  </a:cubicBezTo>
                  <a:cubicBezTo>
                    <a:pt x="1143" y="1691"/>
                    <a:pt x="822" y="1870"/>
                    <a:pt x="607" y="1227"/>
                  </a:cubicBezTo>
                  <a:cubicBezTo>
                    <a:pt x="464" y="834"/>
                    <a:pt x="500" y="441"/>
                    <a:pt x="0" y="26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CAB207C1-491E-7C47-A400-0FAB1C0395BA}"/>
                </a:ext>
              </a:extLst>
            </p:cNvPr>
            <p:cNvSpPr/>
            <p:nvPr/>
          </p:nvSpPr>
          <p:spPr>
            <a:xfrm>
              <a:off x="8862011" y="2088189"/>
              <a:ext cx="1225" cy="1321"/>
            </a:xfrm>
            <a:custGeom>
              <a:avLst/>
              <a:gdLst>
                <a:gd name="connsiteX0" fmla="*/ 357 w 1225"/>
                <a:gd name="connsiteY0" fmla="*/ 1250 h 1321"/>
                <a:gd name="connsiteX1" fmla="*/ 179 w 1225"/>
                <a:gd name="connsiteY1" fmla="*/ 1322 h 1321"/>
                <a:gd name="connsiteX2" fmla="*/ 0 w 1225"/>
                <a:gd name="connsiteY2" fmla="*/ 1286 h 1321"/>
                <a:gd name="connsiteX3" fmla="*/ 1143 w 1225"/>
                <a:gd name="connsiteY3" fmla="*/ 0 h 1321"/>
                <a:gd name="connsiteX4" fmla="*/ 357 w 1225"/>
                <a:gd name="connsiteY4" fmla="*/ 1250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" h="1321">
                  <a:moveTo>
                    <a:pt x="357" y="1250"/>
                  </a:moveTo>
                  <a:lnTo>
                    <a:pt x="179" y="1322"/>
                  </a:lnTo>
                  <a:lnTo>
                    <a:pt x="0" y="1286"/>
                  </a:lnTo>
                  <a:cubicBezTo>
                    <a:pt x="143" y="714"/>
                    <a:pt x="607" y="393"/>
                    <a:pt x="1143" y="0"/>
                  </a:cubicBezTo>
                  <a:cubicBezTo>
                    <a:pt x="1250" y="714"/>
                    <a:pt x="1429" y="1322"/>
                    <a:pt x="357" y="1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4D7A3067-5D4A-2E4F-B583-62A6FFE03A5C}"/>
                </a:ext>
              </a:extLst>
            </p:cNvPr>
            <p:cNvSpPr/>
            <p:nvPr/>
          </p:nvSpPr>
          <p:spPr>
            <a:xfrm>
              <a:off x="8869832" y="2067321"/>
              <a:ext cx="930" cy="1391"/>
            </a:xfrm>
            <a:custGeom>
              <a:avLst/>
              <a:gdLst>
                <a:gd name="connsiteX0" fmla="*/ 395 w 930"/>
                <a:gd name="connsiteY0" fmla="*/ 223 h 1391"/>
                <a:gd name="connsiteX1" fmla="*/ 930 w 930"/>
                <a:gd name="connsiteY1" fmla="*/ 294 h 1391"/>
                <a:gd name="connsiteX2" fmla="*/ 323 w 930"/>
                <a:gd name="connsiteY2" fmla="*/ 1366 h 1391"/>
                <a:gd name="connsiteX3" fmla="*/ 395 w 930"/>
                <a:gd name="connsiteY3" fmla="*/ 223 h 1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" h="1391">
                  <a:moveTo>
                    <a:pt x="395" y="223"/>
                  </a:moveTo>
                  <a:cubicBezTo>
                    <a:pt x="609" y="-134"/>
                    <a:pt x="788" y="-27"/>
                    <a:pt x="930" y="294"/>
                  </a:cubicBezTo>
                  <a:cubicBezTo>
                    <a:pt x="859" y="759"/>
                    <a:pt x="930" y="1545"/>
                    <a:pt x="323" y="1366"/>
                  </a:cubicBezTo>
                  <a:cubicBezTo>
                    <a:pt x="-427" y="1152"/>
                    <a:pt x="359" y="616"/>
                    <a:pt x="395" y="22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5B37EA19-73E0-4640-A752-D830AE1DF000}"/>
                </a:ext>
              </a:extLst>
            </p:cNvPr>
            <p:cNvSpPr/>
            <p:nvPr/>
          </p:nvSpPr>
          <p:spPr>
            <a:xfrm>
              <a:off x="8835901" y="2037647"/>
              <a:ext cx="1182" cy="892"/>
            </a:xfrm>
            <a:custGeom>
              <a:avLst/>
              <a:gdLst>
                <a:gd name="connsiteX0" fmla="*/ 643 w 1182"/>
                <a:gd name="connsiteY0" fmla="*/ 893 h 892"/>
                <a:gd name="connsiteX1" fmla="*/ 0 w 1182"/>
                <a:gd name="connsiteY1" fmla="*/ 607 h 892"/>
                <a:gd name="connsiteX2" fmla="*/ 679 w 1182"/>
                <a:gd name="connsiteY2" fmla="*/ 0 h 892"/>
                <a:gd name="connsiteX3" fmla="*/ 1179 w 1182"/>
                <a:gd name="connsiteY3" fmla="*/ 215 h 892"/>
                <a:gd name="connsiteX4" fmla="*/ 643 w 1182"/>
                <a:gd name="connsiteY4" fmla="*/ 893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" h="892">
                  <a:moveTo>
                    <a:pt x="643" y="893"/>
                  </a:moveTo>
                  <a:cubicBezTo>
                    <a:pt x="429" y="786"/>
                    <a:pt x="0" y="679"/>
                    <a:pt x="0" y="607"/>
                  </a:cubicBezTo>
                  <a:cubicBezTo>
                    <a:pt x="36" y="250"/>
                    <a:pt x="322" y="36"/>
                    <a:pt x="679" y="0"/>
                  </a:cubicBezTo>
                  <a:cubicBezTo>
                    <a:pt x="857" y="72"/>
                    <a:pt x="1179" y="143"/>
                    <a:pt x="1179" y="215"/>
                  </a:cubicBezTo>
                  <a:cubicBezTo>
                    <a:pt x="1215" y="572"/>
                    <a:pt x="1000" y="822"/>
                    <a:pt x="643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33A37EDB-C362-B140-9A78-82DB1F1CF1D4}"/>
                </a:ext>
              </a:extLst>
            </p:cNvPr>
            <p:cNvSpPr/>
            <p:nvPr/>
          </p:nvSpPr>
          <p:spPr>
            <a:xfrm>
              <a:off x="8889551" y="2137588"/>
              <a:ext cx="1835" cy="1038"/>
            </a:xfrm>
            <a:custGeom>
              <a:avLst/>
              <a:gdLst>
                <a:gd name="connsiteX0" fmla="*/ 0 w 1835"/>
                <a:gd name="connsiteY0" fmla="*/ 536 h 1038"/>
                <a:gd name="connsiteX1" fmla="*/ 0 w 1835"/>
                <a:gd name="connsiteY1" fmla="*/ 0 h 1038"/>
                <a:gd name="connsiteX2" fmla="*/ 1714 w 1835"/>
                <a:gd name="connsiteY2" fmla="*/ 500 h 1038"/>
                <a:gd name="connsiteX3" fmla="*/ 1822 w 1835"/>
                <a:gd name="connsiteY3" fmla="*/ 786 h 1038"/>
                <a:gd name="connsiteX4" fmla="*/ 1679 w 1835"/>
                <a:gd name="connsiteY4" fmla="*/ 893 h 1038"/>
                <a:gd name="connsiteX5" fmla="*/ 0 w 1835"/>
                <a:gd name="connsiteY5" fmla="*/ 536 h 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35" h="1038">
                  <a:moveTo>
                    <a:pt x="0" y="536"/>
                  </a:moveTo>
                  <a:cubicBezTo>
                    <a:pt x="0" y="357"/>
                    <a:pt x="0" y="179"/>
                    <a:pt x="0" y="0"/>
                  </a:cubicBezTo>
                  <a:cubicBezTo>
                    <a:pt x="607" y="0"/>
                    <a:pt x="1250" y="71"/>
                    <a:pt x="1714" y="500"/>
                  </a:cubicBezTo>
                  <a:cubicBezTo>
                    <a:pt x="1822" y="607"/>
                    <a:pt x="1857" y="679"/>
                    <a:pt x="1822" y="786"/>
                  </a:cubicBezTo>
                  <a:cubicBezTo>
                    <a:pt x="1786" y="857"/>
                    <a:pt x="1714" y="893"/>
                    <a:pt x="1679" y="893"/>
                  </a:cubicBezTo>
                  <a:cubicBezTo>
                    <a:pt x="1036" y="1322"/>
                    <a:pt x="571" y="679"/>
                    <a:pt x="0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47BC4782-E977-9742-9939-C6F6728FB4FD}"/>
                </a:ext>
              </a:extLst>
            </p:cNvPr>
            <p:cNvSpPr/>
            <p:nvPr/>
          </p:nvSpPr>
          <p:spPr>
            <a:xfrm>
              <a:off x="8860154" y="2024998"/>
              <a:ext cx="1143" cy="861"/>
            </a:xfrm>
            <a:custGeom>
              <a:avLst/>
              <a:gdLst>
                <a:gd name="connsiteX0" fmla="*/ 393 w 1143"/>
                <a:gd name="connsiteY0" fmla="*/ 790 h 861"/>
                <a:gd name="connsiteX1" fmla="*/ 0 w 1143"/>
                <a:gd name="connsiteY1" fmla="*/ 397 h 861"/>
                <a:gd name="connsiteX2" fmla="*/ 964 w 1143"/>
                <a:gd name="connsiteY2" fmla="*/ 326 h 861"/>
                <a:gd name="connsiteX3" fmla="*/ 1143 w 1143"/>
                <a:gd name="connsiteY3" fmla="*/ 862 h 861"/>
                <a:gd name="connsiteX4" fmla="*/ 393 w 1143"/>
                <a:gd name="connsiteY4" fmla="*/ 790 h 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" h="861">
                  <a:moveTo>
                    <a:pt x="393" y="790"/>
                  </a:moveTo>
                  <a:cubicBezTo>
                    <a:pt x="250" y="647"/>
                    <a:pt x="143" y="540"/>
                    <a:pt x="0" y="397"/>
                  </a:cubicBezTo>
                  <a:cubicBezTo>
                    <a:pt x="286" y="-138"/>
                    <a:pt x="607" y="-103"/>
                    <a:pt x="964" y="326"/>
                  </a:cubicBezTo>
                  <a:cubicBezTo>
                    <a:pt x="1072" y="469"/>
                    <a:pt x="1072" y="683"/>
                    <a:pt x="1143" y="862"/>
                  </a:cubicBezTo>
                  <a:cubicBezTo>
                    <a:pt x="929" y="862"/>
                    <a:pt x="643" y="826"/>
                    <a:pt x="393" y="79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A0FFC182-F855-184A-BDAE-D311FE87449E}"/>
                </a:ext>
              </a:extLst>
            </p:cNvPr>
            <p:cNvSpPr/>
            <p:nvPr/>
          </p:nvSpPr>
          <p:spPr>
            <a:xfrm>
              <a:off x="8842638" y="2022324"/>
              <a:ext cx="1238" cy="1108"/>
            </a:xfrm>
            <a:custGeom>
              <a:avLst/>
              <a:gdLst>
                <a:gd name="connsiteX0" fmla="*/ 442 w 1238"/>
                <a:gd name="connsiteY0" fmla="*/ 0 h 1108"/>
                <a:gd name="connsiteX1" fmla="*/ 978 w 1238"/>
                <a:gd name="connsiteY1" fmla="*/ 107 h 1108"/>
                <a:gd name="connsiteX2" fmla="*/ 764 w 1238"/>
                <a:gd name="connsiteY2" fmla="*/ 1000 h 1108"/>
                <a:gd name="connsiteX3" fmla="*/ 49 w 1238"/>
                <a:gd name="connsiteY3" fmla="*/ 893 h 1108"/>
                <a:gd name="connsiteX4" fmla="*/ 442 w 1238"/>
                <a:gd name="connsiteY4" fmla="*/ 0 h 1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" h="1108">
                  <a:moveTo>
                    <a:pt x="442" y="0"/>
                  </a:moveTo>
                  <a:cubicBezTo>
                    <a:pt x="621" y="36"/>
                    <a:pt x="799" y="72"/>
                    <a:pt x="978" y="107"/>
                  </a:cubicBezTo>
                  <a:cubicBezTo>
                    <a:pt x="1371" y="536"/>
                    <a:pt x="1335" y="857"/>
                    <a:pt x="764" y="1000"/>
                  </a:cubicBezTo>
                  <a:cubicBezTo>
                    <a:pt x="514" y="1072"/>
                    <a:pt x="192" y="1250"/>
                    <a:pt x="49" y="893"/>
                  </a:cubicBezTo>
                  <a:cubicBezTo>
                    <a:pt x="-94" y="500"/>
                    <a:pt x="85" y="179"/>
                    <a:pt x="44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D1C0A66F-D19E-E743-9B21-FD620F138569}"/>
                </a:ext>
              </a:extLst>
            </p:cNvPr>
            <p:cNvSpPr/>
            <p:nvPr/>
          </p:nvSpPr>
          <p:spPr>
            <a:xfrm>
              <a:off x="8877728" y="2069404"/>
              <a:ext cx="1310" cy="1068"/>
            </a:xfrm>
            <a:custGeom>
              <a:avLst/>
              <a:gdLst>
                <a:gd name="connsiteX0" fmla="*/ 0 w 1310"/>
                <a:gd name="connsiteY0" fmla="*/ 1068 h 1068"/>
                <a:gd name="connsiteX1" fmla="*/ 1072 w 1310"/>
                <a:gd name="connsiteY1" fmla="*/ 33 h 1068"/>
                <a:gd name="connsiteX2" fmla="*/ 786 w 1310"/>
                <a:gd name="connsiteY2" fmla="*/ 926 h 1068"/>
                <a:gd name="connsiteX3" fmla="*/ 0 w 1310"/>
                <a:gd name="connsiteY3" fmla="*/ 1068 h 1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0" h="1068">
                  <a:moveTo>
                    <a:pt x="0" y="1068"/>
                  </a:moveTo>
                  <a:cubicBezTo>
                    <a:pt x="107" y="211"/>
                    <a:pt x="893" y="-110"/>
                    <a:pt x="1072" y="33"/>
                  </a:cubicBezTo>
                  <a:cubicBezTo>
                    <a:pt x="1500" y="319"/>
                    <a:pt x="1322" y="783"/>
                    <a:pt x="786" y="926"/>
                  </a:cubicBezTo>
                  <a:cubicBezTo>
                    <a:pt x="607" y="961"/>
                    <a:pt x="393" y="997"/>
                    <a:pt x="0" y="106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4D5185F0-B040-9448-87B7-6B03E2B5AC60}"/>
                </a:ext>
              </a:extLst>
            </p:cNvPr>
            <p:cNvSpPr/>
            <p:nvPr/>
          </p:nvSpPr>
          <p:spPr>
            <a:xfrm>
              <a:off x="8806268" y="2136731"/>
              <a:ext cx="1668" cy="1392"/>
            </a:xfrm>
            <a:custGeom>
              <a:avLst/>
              <a:gdLst>
                <a:gd name="connsiteX0" fmla="*/ 1665 w 1668"/>
                <a:gd name="connsiteY0" fmla="*/ 1393 h 1392"/>
                <a:gd name="connsiteX1" fmla="*/ 22 w 1668"/>
                <a:gd name="connsiteY1" fmla="*/ 0 h 1392"/>
                <a:gd name="connsiteX2" fmla="*/ 1665 w 1668"/>
                <a:gd name="connsiteY2" fmla="*/ 1393 h 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8" h="1392">
                  <a:moveTo>
                    <a:pt x="1665" y="1393"/>
                  </a:moveTo>
                  <a:cubicBezTo>
                    <a:pt x="1201" y="821"/>
                    <a:pt x="-192" y="1357"/>
                    <a:pt x="22" y="0"/>
                  </a:cubicBezTo>
                  <a:cubicBezTo>
                    <a:pt x="379" y="714"/>
                    <a:pt x="1737" y="214"/>
                    <a:pt x="1665" y="1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2F6E8CE9-BD66-384F-B848-03D9866B5748}"/>
                </a:ext>
              </a:extLst>
            </p:cNvPr>
            <p:cNvSpPr/>
            <p:nvPr/>
          </p:nvSpPr>
          <p:spPr>
            <a:xfrm>
              <a:off x="8842796" y="2073651"/>
              <a:ext cx="1226" cy="917"/>
            </a:xfrm>
            <a:custGeom>
              <a:avLst/>
              <a:gdLst>
                <a:gd name="connsiteX0" fmla="*/ 785 w 1226"/>
                <a:gd name="connsiteY0" fmla="*/ 857 h 917"/>
                <a:gd name="connsiteX1" fmla="*/ 34 w 1226"/>
                <a:gd name="connsiteY1" fmla="*/ 893 h 917"/>
                <a:gd name="connsiteX2" fmla="*/ 677 w 1226"/>
                <a:gd name="connsiteY2" fmla="*/ 0 h 917"/>
                <a:gd name="connsiteX3" fmla="*/ 785 w 1226"/>
                <a:gd name="connsiteY3" fmla="*/ 857 h 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" h="917">
                  <a:moveTo>
                    <a:pt x="785" y="857"/>
                  </a:moveTo>
                  <a:cubicBezTo>
                    <a:pt x="535" y="857"/>
                    <a:pt x="34" y="964"/>
                    <a:pt x="34" y="893"/>
                  </a:cubicBezTo>
                  <a:cubicBezTo>
                    <a:pt x="-180" y="322"/>
                    <a:pt x="677" y="464"/>
                    <a:pt x="677" y="0"/>
                  </a:cubicBezTo>
                  <a:cubicBezTo>
                    <a:pt x="1463" y="179"/>
                    <a:pt x="1320" y="500"/>
                    <a:pt x="785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D1425259-1F2C-0446-9048-CEA290BF462D}"/>
                </a:ext>
              </a:extLst>
            </p:cNvPr>
            <p:cNvSpPr/>
            <p:nvPr/>
          </p:nvSpPr>
          <p:spPr>
            <a:xfrm>
              <a:off x="8807962" y="1986319"/>
              <a:ext cx="835" cy="1393"/>
            </a:xfrm>
            <a:custGeom>
              <a:avLst/>
              <a:gdLst>
                <a:gd name="connsiteX0" fmla="*/ 42 w 835"/>
                <a:gd name="connsiteY0" fmla="*/ 0 h 1393"/>
                <a:gd name="connsiteX1" fmla="*/ 828 w 835"/>
                <a:gd name="connsiteY1" fmla="*/ 1393 h 1393"/>
                <a:gd name="connsiteX2" fmla="*/ 42 w 835"/>
                <a:gd name="connsiteY2" fmla="*/ 0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5" h="1393">
                  <a:moveTo>
                    <a:pt x="42" y="0"/>
                  </a:moveTo>
                  <a:cubicBezTo>
                    <a:pt x="793" y="179"/>
                    <a:pt x="864" y="750"/>
                    <a:pt x="828" y="1393"/>
                  </a:cubicBezTo>
                  <a:cubicBezTo>
                    <a:pt x="-208" y="1357"/>
                    <a:pt x="7" y="607"/>
                    <a:pt x="4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CB510BE0-897C-8040-AABA-61B654AEA640}"/>
                </a:ext>
              </a:extLst>
            </p:cNvPr>
            <p:cNvSpPr/>
            <p:nvPr/>
          </p:nvSpPr>
          <p:spPr>
            <a:xfrm>
              <a:off x="8868054" y="2135052"/>
              <a:ext cx="851" cy="1224"/>
            </a:xfrm>
            <a:custGeom>
              <a:avLst/>
              <a:gdLst>
                <a:gd name="connsiteX0" fmla="*/ 458 w 851"/>
                <a:gd name="connsiteY0" fmla="*/ 0 h 1224"/>
                <a:gd name="connsiteX1" fmla="*/ 851 w 851"/>
                <a:gd name="connsiteY1" fmla="*/ 893 h 1224"/>
                <a:gd name="connsiteX2" fmla="*/ 101 w 851"/>
                <a:gd name="connsiteY2" fmla="*/ 1000 h 1224"/>
                <a:gd name="connsiteX3" fmla="*/ 458 w 851"/>
                <a:gd name="connsiteY3" fmla="*/ 0 h 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" h="1224">
                  <a:moveTo>
                    <a:pt x="458" y="0"/>
                  </a:moveTo>
                  <a:cubicBezTo>
                    <a:pt x="601" y="286"/>
                    <a:pt x="744" y="607"/>
                    <a:pt x="851" y="893"/>
                  </a:cubicBezTo>
                  <a:cubicBezTo>
                    <a:pt x="637" y="1215"/>
                    <a:pt x="351" y="1393"/>
                    <a:pt x="101" y="1000"/>
                  </a:cubicBezTo>
                  <a:cubicBezTo>
                    <a:pt x="-149" y="572"/>
                    <a:pt x="101" y="250"/>
                    <a:pt x="4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C07AE821-F615-8949-96E6-F07F737416E8}"/>
                </a:ext>
              </a:extLst>
            </p:cNvPr>
            <p:cNvSpPr/>
            <p:nvPr/>
          </p:nvSpPr>
          <p:spPr>
            <a:xfrm>
              <a:off x="8840205" y="2117050"/>
              <a:ext cx="1125" cy="1186"/>
            </a:xfrm>
            <a:custGeom>
              <a:avLst/>
              <a:gdLst>
                <a:gd name="connsiteX0" fmla="*/ 161 w 1125"/>
                <a:gd name="connsiteY0" fmla="*/ 35 h 1186"/>
                <a:gd name="connsiteX1" fmla="*/ 1125 w 1125"/>
                <a:gd name="connsiteY1" fmla="*/ 392 h 1186"/>
                <a:gd name="connsiteX2" fmla="*/ 54 w 1125"/>
                <a:gd name="connsiteY2" fmla="*/ 1143 h 1186"/>
                <a:gd name="connsiteX3" fmla="*/ 161 w 1125"/>
                <a:gd name="connsiteY3" fmla="*/ 35 h 1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" h="1186">
                  <a:moveTo>
                    <a:pt x="161" y="35"/>
                  </a:moveTo>
                  <a:cubicBezTo>
                    <a:pt x="554" y="-72"/>
                    <a:pt x="875" y="71"/>
                    <a:pt x="1125" y="392"/>
                  </a:cubicBezTo>
                  <a:cubicBezTo>
                    <a:pt x="625" y="500"/>
                    <a:pt x="697" y="1393"/>
                    <a:pt x="54" y="1143"/>
                  </a:cubicBezTo>
                  <a:cubicBezTo>
                    <a:pt x="-89" y="1143"/>
                    <a:pt x="90" y="428"/>
                    <a:pt x="161" y="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91B55943-1CBE-3645-9A2A-F63E06744043}"/>
                </a:ext>
              </a:extLst>
            </p:cNvPr>
            <p:cNvSpPr/>
            <p:nvPr/>
          </p:nvSpPr>
          <p:spPr>
            <a:xfrm>
              <a:off x="8810184" y="1952565"/>
              <a:ext cx="1321" cy="1286"/>
            </a:xfrm>
            <a:custGeom>
              <a:avLst/>
              <a:gdLst>
                <a:gd name="connsiteX0" fmla="*/ 1322 w 1321"/>
                <a:gd name="connsiteY0" fmla="*/ 786 h 1286"/>
                <a:gd name="connsiteX1" fmla="*/ 0 w 1321"/>
                <a:gd name="connsiteY1" fmla="*/ 1107 h 1286"/>
                <a:gd name="connsiteX2" fmla="*/ 1322 w 1321"/>
                <a:gd name="connsiteY2" fmla="*/ 0 h 1286"/>
                <a:gd name="connsiteX3" fmla="*/ 1322 w 1321"/>
                <a:gd name="connsiteY3" fmla="*/ 786 h 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1" h="1286">
                  <a:moveTo>
                    <a:pt x="1322" y="786"/>
                  </a:moveTo>
                  <a:cubicBezTo>
                    <a:pt x="1107" y="1250"/>
                    <a:pt x="786" y="1464"/>
                    <a:pt x="0" y="1107"/>
                  </a:cubicBezTo>
                  <a:cubicBezTo>
                    <a:pt x="500" y="679"/>
                    <a:pt x="929" y="357"/>
                    <a:pt x="1322" y="0"/>
                  </a:cubicBezTo>
                  <a:cubicBezTo>
                    <a:pt x="1322" y="286"/>
                    <a:pt x="1322" y="536"/>
                    <a:pt x="1322" y="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622943B2-CF4A-1A4B-9837-F5F2AD0581FC}"/>
                </a:ext>
              </a:extLst>
            </p:cNvPr>
            <p:cNvSpPr/>
            <p:nvPr/>
          </p:nvSpPr>
          <p:spPr>
            <a:xfrm>
              <a:off x="8823792" y="2088475"/>
              <a:ext cx="1502" cy="928"/>
            </a:xfrm>
            <a:custGeom>
              <a:avLst/>
              <a:gdLst>
                <a:gd name="connsiteX0" fmla="*/ 857 w 1502"/>
                <a:gd name="connsiteY0" fmla="*/ 929 h 928"/>
                <a:gd name="connsiteX1" fmla="*/ 0 w 1502"/>
                <a:gd name="connsiteY1" fmla="*/ 0 h 928"/>
                <a:gd name="connsiteX2" fmla="*/ 1500 w 1502"/>
                <a:gd name="connsiteY2" fmla="*/ 321 h 928"/>
                <a:gd name="connsiteX3" fmla="*/ 857 w 1502"/>
                <a:gd name="connsiteY3" fmla="*/ 929 h 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2" h="928">
                  <a:moveTo>
                    <a:pt x="857" y="929"/>
                  </a:moveTo>
                  <a:cubicBezTo>
                    <a:pt x="286" y="893"/>
                    <a:pt x="36" y="536"/>
                    <a:pt x="0" y="0"/>
                  </a:cubicBezTo>
                  <a:cubicBezTo>
                    <a:pt x="464" y="321"/>
                    <a:pt x="1107" y="-179"/>
                    <a:pt x="1500" y="321"/>
                  </a:cubicBezTo>
                  <a:cubicBezTo>
                    <a:pt x="1536" y="357"/>
                    <a:pt x="1107" y="714"/>
                    <a:pt x="857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E564F6C7-0FEE-D64C-913C-E3FF06281F57}"/>
                </a:ext>
              </a:extLst>
            </p:cNvPr>
            <p:cNvSpPr/>
            <p:nvPr/>
          </p:nvSpPr>
          <p:spPr>
            <a:xfrm>
              <a:off x="8821506" y="2130230"/>
              <a:ext cx="1500" cy="1393"/>
            </a:xfrm>
            <a:custGeom>
              <a:avLst/>
              <a:gdLst>
                <a:gd name="connsiteX0" fmla="*/ 0 w 1500"/>
                <a:gd name="connsiteY0" fmla="*/ 500 h 1393"/>
                <a:gd name="connsiteX1" fmla="*/ 1107 w 1500"/>
                <a:gd name="connsiteY1" fmla="*/ 0 h 1393"/>
                <a:gd name="connsiteX2" fmla="*/ 1500 w 1500"/>
                <a:gd name="connsiteY2" fmla="*/ 500 h 1393"/>
                <a:gd name="connsiteX3" fmla="*/ 143 w 1500"/>
                <a:gd name="connsiteY3" fmla="*/ 1393 h 1393"/>
                <a:gd name="connsiteX4" fmla="*/ 0 w 1500"/>
                <a:gd name="connsiteY4" fmla="*/ 500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" h="1393">
                  <a:moveTo>
                    <a:pt x="0" y="500"/>
                  </a:moveTo>
                  <a:cubicBezTo>
                    <a:pt x="357" y="321"/>
                    <a:pt x="750" y="179"/>
                    <a:pt x="1107" y="0"/>
                  </a:cubicBezTo>
                  <a:cubicBezTo>
                    <a:pt x="1250" y="179"/>
                    <a:pt x="1357" y="321"/>
                    <a:pt x="1500" y="500"/>
                  </a:cubicBezTo>
                  <a:cubicBezTo>
                    <a:pt x="1036" y="786"/>
                    <a:pt x="607" y="1107"/>
                    <a:pt x="143" y="1393"/>
                  </a:cubicBezTo>
                  <a:cubicBezTo>
                    <a:pt x="107" y="1072"/>
                    <a:pt x="71" y="786"/>
                    <a:pt x="0" y="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FF57E792-95AF-0A45-ADFC-11305EC7878C}"/>
                </a:ext>
              </a:extLst>
            </p:cNvPr>
            <p:cNvSpPr/>
            <p:nvPr/>
          </p:nvSpPr>
          <p:spPr>
            <a:xfrm>
              <a:off x="8818077" y="2163673"/>
              <a:ext cx="1073" cy="811"/>
            </a:xfrm>
            <a:custGeom>
              <a:avLst/>
              <a:gdLst>
                <a:gd name="connsiteX0" fmla="*/ 0 w 1073"/>
                <a:gd name="connsiteY0" fmla="*/ 311 h 811"/>
                <a:gd name="connsiteX1" fmla="*/ 1036 w 1073"/>
                <a:gd name="connsiteY1" fmla="*/ 204 h 811"/>
                <a:gd name="connsiteX2" fmla="*/ 107 w 1073"/>
                <a:gd name="connsiteY2" fmla="*/ 811 h 811"/>
                <a:gd name="connsiteX3" fmla="*/ 0 w 1073"/>
                <a:gd name="connsiteY3" fmla="*/ 311 h 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3" h="811">
                  <a:moveTo>
                    <a:pt x="0" y="311"/>
                  </a:moveTo>
                  <a:cubicBezTo>
                    <a:pt x="357" y="276"/>
                    <a:pt x="857" y="-296"/>
                    <a:pt x="1036" y="204"/>
                  </a:cubicBezTo>
                  <a:cubicBezTo>
                    <a:pt x="1250" y="919"/>
                    <a:pt x="500" y="740"/>
                    <a:pt x="107" y="811"/>
                  </a:cubicBezTo>
                  <a:cubicBezTo>
                    <a:pt x="36" y="633"/>
                    <a:pt x="0" y="454"/>
                    <a:pt x="0" y="31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D7B93D5E-4B73-7649-B49C-F7761AEFE7DA}"/>
                </a:ext>
              </a:extLst>
            </p:cNvPr>
            <p:cNvSpPr/>
            <p:nvPr/>
          </p:nvSpPr>
          <p:spPr>
            <a:xfrm>
              <a:off x="8859259" y="2164046"/>
              <a:ext cx="895" cy="1119"/>
            </a:xfrm>
            <a:custGeom>
              <a:avLst/>
              <a:gdLst>
                <a:gd name="connsiteX0" fmla="*/ 38 w 895"/>
                <a:gd name="connsiteY0" fmla="*/ 367 h 1119"/>
                <a:gd name="connsiteX1" fmla="*/ 895 w 895"/>
                <a:gd name="connsiteY1" fmla="*/ 295 h 1119"/>
                <a:gd name="connsiteX2" fmla="*/ 502 w 895"/>
                <a:gd name="connsiteY2" fmla="*/ 1117 h 1119"/>
                <a:gd name="connsiteX3" fmla="*/ 38 w 895"/>
                <a:gd name="connsiteY3" fmla="*/ 367 h 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5" h="1119">
                  <a:moveTo>
                    <a:pt x="38" y="367"/>
                  </a:moveTo>
                  <a:cubicBezTo>
                    <a:pt x="324" y="474"/>
                    <a:pt x="538" y="-455"/>
                    <a:pt x="895" y="295"/>
                  </a:cubicBezTo>
                  <a:cubicBezTo>
                    <a:pt x="788" y="581"/>
                    <a:pt x="1074" y="1117"/>
                    <a:pt x="502" y="1117"/>
                  </a:cubicBezTo>
                  <a:cubicBezTo>
                    <a:pt x="38" y="1153"/>
                    <a:pt x="-69" y="795"/>
                    <a:pt x="38" y="36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AADE53F0-58ED-974D-B6BF-7C64F1B4F99F}"/>
                </a:ext>
              </a:extLst>
            </p:cNvPr>
            <p:cNvSpPr/>
            <p:nvPr/>
          </p:nvSpPr>
          <p:spPr>
            <a:xfrm>
              <a:off x="8853975" y="2021431"/>
              <a:ext cx="1321" cy="1250"/>
            </a:xfrm>
            <a:custGeom>
              <a:avLst/>
              <a:gdLst>
                <a:gd name="connsiteX0" fmla="*/ 1322 w 1321"/>
                <a:gd name="connsiteY0" fmla="*/ 464 h 1250"/>
                <a:gd name="connsiteX1" fmla="*/ 1286 w 1321"/>
                <a:gd name="connsiteY1" fmla="*/ 1250 h 1250"/>
                <a:gd name="connsiteX2" fmla="*/ 572 w 1321"/>
                <a:gd name="connsiteY2" fmla="*/ 1000 h 1250"/>
                <a:gd name="connsiteX3" fmla="*/ 0 w 1321"/>
                <a:gd name="connsiteY3" fmla="*/ 0 h 1250"/>
                <a:gd name="connsiteX4" fmla="*/ 1322 w 1321"/>
                <a:gd name="connsiteY4" fmla="*/ 464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1" h="1250">
                  <a:moveTo>
                    <a:pt x="1322" y="464"/>
                  </a:moveTo>
                  <a:cubicBezTo>
                    <a:pt x="1322" y="714"/>
                    <a:pt x="1286" y="1000"/>
                    <a:pt x="1286" y="1250"/>
                  </a:cubicBezTo>
                  <a:cubicBezTo>
                    <a:pt x="1036" y="1179"/>
                    <a:pt x="822" y="1072"/>
                    <a:pt x="572" y="1000"/>
                  </a:cubicBezTo>
                  <a:cubicBezTo>
                    <a:pt x="179" y="786"/>
                    <a:pt x="36" y="429"/>
                    <a:pt x="0" y="0"/>
                  </a:cubicBezTo>
                  <a:cubicBezTo>
                    <a:pt x="464" y="143"/>
                    <a:pt x="893" y="286"/>
                    <a:pt x="1322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C1521592-841E-3443-ABA5-6B9AD8573FC3}"/>
                </a:ext>
              </a:extLst>
            </p:cNvPr>
            <p:cNvSpPr/>
            <p:nvPr/>
          </p:nvSpPr>
          <p:spPr>
            <a:xfrm>
              <a:off x="8824114" y="2159043"/>
              <a:ext cx="2178" cy="619"/>
            </a:xfrm>
            <a:custGeom>
              <a:avLst/>
              <a:gdLst>
                <a:gd name="connsiteX0" fmla="*/ 2179 w 2178"/>
                <a:gd name="connsiteY0" fmla="*/ 619 h 619"/>
                <a:gd name="connsiteX1" fmla="*/ 0 w 2178"/>
                <a:gd name="connsiteY1" fmla="*/ 512 h 619"/>
                <a:gd name="connsiteX2" fmla="*/ 2179 w 2178"/>
                <a:gd name="connsiteY2" fmla="*/ 619 h 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" h="619">
                  <a:moveTo>
                    <a:pt x="2179" y="619"/>
                  </a:moveTo>
                  <a:cubicBezTo>
                    <a:pt x="1465" y="583"/>
                    <a:pt x="714" y="548"/>
                    <a:pt x="0" y="512"/>
                  </a:cubicBezTo>
                  <a:cubicBezTo>
                    <a:pt x="786" y="-238"/>
                    <a:pt x="1500" y="-131"/>
                    <a:pt x="2179" y="61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37ED7E8F-4A99-F34D-B87A-9469EA332814}"/>
                </a:ext>
              </a:extLst>
            </p:cNvPr>
            <p:cNvSpPr/>
            <p:nvPr/>
          </p:nvSpPr>
          <p:spPr>
            <a:xfrm>
              <a:off x="8861251" y="2167469"/>
              <a:ext cx="1079" cy="954"/>
            </a:xfrm>
            <a:custGeom>
              <a:avLst/>
              <a:gdLst>
                <a:gd name="connsiteX0" fmla="*/ 224 w 1079"/>
                <a:gd name="connsiteY0" fmla="*/ 52 h 954"/>
                <a:gd name="connsiteX1" fmla="*/ 1010 w 1079"/>
                <a:gd name="connsiteY1" fmla="*/ 873 h 954"/>
                <a:gd name="connsiteX2" fmla="*/ 224 w 1079"/>
                <a:gd name="connsiteY2" fmla="*/ 52 h 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9" h="954">
                  <a:moveTo>
                    <a:pt x="224" y="52"/>
                  </a:moveTo>
                  <a:cubicBezTo>
                    <a:pt x="939" y="-127"/>
                    <a:pt x="1224" y="159"/>
                    <a:pt x="1010" y="873"/>
                  </a:cubicBezTo>
                  <a:cubicBezTo>
                    <a:pt x="367" y="980"/>
                    <a:pt x="-383" y="1159"/>
                    <a:pt x="224" y="5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25FA3D3D-A020-E649-BCE3-3454E459043B}"/>
                </a:ext>
              </a:extLst>
            </p:cNvPr>
            <p:cNvSpPr/>
            <p:nvPr/>
          </p:nvSpPr>
          <p:spPr>
            <a:xfrm>
              <a:off x="8823685" y="2168832"/>
              <a:ext cx="1643" cy="902"/>
            </a:xfrm>
            <a:custGeom>
              <a:avLst/>
              <a:gdLst>
                <a:gd name="connsiteX0" fmla="*/ 0 w 1643"/>
                <a:gd name="connsiteY0" fmla="*/ 367 h 902"/>
                <a:gd name="connsiteX1" fmla="*/ 1643 w 1643"/>
                <a:gd name="connsiteY1" fmla="*/ 117 h 902"/>
                <a:gd name="connsiteX2" fmla="*/ 1286 w 1643"/>
                <a:gd name="connsiteY2" fmla="*/ 903 h 902"/>
                <a:gd name="connsiteX3" fmla="*/ 0 w 1643"/>
                <a:gd name="connsiteY3" fmla="*/ 367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3" h="902">
                  <a:moveTo>
                    <a:pt x="0" y="367"/>
                  </a:moveTo>
                  <a:cubicBezTo>
                    <a:pt x="464" y="-169"/>
                    <a:pt x="1072" y="10"/>
                    <a:pt x="1643" y="117"/>
                  </a:cubicBezTo>
                  <a:cubicBezTo>
                    <a:pt x="1536" y="367"/>
                    <a:pt x="1429" y="653"/>
                    <a:pt x="1286" y="903"/>
                  </a:cubicBezTo>
                  <a:cubicBezTo>
                    <a:pt x="857" y="724"/>
                    <a:pt x="429" y="545"/>
                    <a:pt x="0" y="36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4B6F32B4-6225-6B49-B792-BAD7006ED4CD}"/>
                </a:ext>
              </a:extLst>
            </p:cNvPr>
            <p:cNvSpPr/>
            <p:nvPr/>
          </p:nvSpPr>
          <p:spPr>
            <a:xfrm>
              <a:off x="8829941" y="2045112"/>
              <a:ext cx="1280" cy="1120"/>
            </a:xfrm>
            <a:custGeom>
              <a:avLst/>
              <a:gdLst>
                <a:gd name="connsiteX0" fmla="*/ 352 w 1280"/>
                <a:gd name="connsiteY0" fmla="*/ 36 h 1120"/>
                <a:gd name="connsiteX1" fmla="*/ 1280 w 1280"/>
                <a:gd name="connsiteY1" fmla="*/ 358 h 1120"/>
                <a:gd name="connsiteX2" fmla="*/ 173 w 1280"/>
                <a:gd name="connsiteY2" fmla="*/ 1108 h 1120"/>
                <a:gd name="connsiteX3" fmla="*/ 352 w 1280"/>
                <a:gd name="connsiteY3" fmla="*/ 36 h 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0" h="1120">
                  <a:moveTo>
                    <a:pt x="352" y="36"/>
                  </a:moveTo>
                  <a:cubicBezTo>
                    <a:pt x="709" y="1"/>
                    <a:pt x="1102" y="-106"/>
                    <a:pt x="1280" y="358"/>
                  </a:cubicBezTo>
                  <a:cubicBezTo>
                    <a:pt x="923" y="608"/>
                    <a:pt x="352" y="1215"/>
                    <a:pt x="173" y="1108"/>
                  </a:cubicBezTo>
                  <a:cubicBezTo>
                    <a:pt x="-327" y="822"/>
                    <a:pt x="423" y="429"/>
                    <a:pt x="352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AC6414D6-126E-9D41-953F-886E6C2059D6}"/>
                </a:ext>
              </a:extLst>
            </p:cNvPr>
            <p:cNvSpPr/>
            <p:nvPr/>
          </p:nvSpPr>
          <p:spPr>
            <a:xfrm>
              <a:off x="8831436" y="2177976"/>
              <a:ext cx="1045" cy="831"/>
            </a:xfrm>
            <a:custGeom>
              <a:avLst/>
              <a:gdLst>
                <a:gd name="connsiteX0" fmla="*/ 214 w 1045"/>
                <a:gd name="connsiteY0" fmla="*/ 46 h 831"/>
                <a:gd name="connsiteX1" fmla="*/ 1036 w 1045"/>
                <a:gd name="connsiteY1" fmla="*/ 725 h 831"/>
                <a:gd name="connsiteX2" fmla="*/ 0 w 1045"/>
                <a:gd name="connsiteY2" fmla="*/ 832 h 831"/>
                <a:gd name="connsiteX3" fmla="*/ 214 w 1045"/>
                <a:gd name="connsiteY3" fmla="*/ 46 h 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" h="831">
                  <a:moveTo>
                    <a:pt x="214" y="46"/>
                  </a:moveTo>
                  <a:cubicBezTo>
                    <a:pt x="786" y="-97"/>
                    <a:pt x="1107" y="82"/>
                    <a:pt x="1036" y="725"/>
                  </a:cubicBezTo>
                  <a:cubicBezTo>
                    <a:pt x="679" y="760"/>
                    <a:pt x="357" y="796"/>
                    <a:pt x="0" y="832"/>
                  </a:cubicBezTo>
                  <a:cubicBezTo>
                    <a:pt x="72" y="582"/>
                    <a:pt x="143" y="332"/>
                    <a:pt x="214" y="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1C2D9DF0-C93A-9346-B0BD-216CE20153A4}"/>
                </a:ext>
              </a:extLst>
            </p:cNvPr>
            <p:cNvSpPr/>
            <p:nvPr/>
          </p:nvSpPr>
          <p:spPr>
            <a:xfrm>
              <a:off x="8889677" y="2177129"/>
              <a:ext cx="778" cy="1357"/>
            </a:xfrm>
            <a:custGeom>
              <a:avLst/>
              <a:gdLst>
                <a:gd name="connsiteX0" fmla="*/ 302 w 778"/>
                <a:gd name="connsiteY0" fmla="*/ 0 h 1357"/>
                <a:gd name="connsiteX1" fmla="*/ 731 w 778"/>
                <a:gd name="connsiteY1" fmla="*/ 0 h 1357"/>
                <a:gd name="connsiteX2" fmla="*/ 302 w 778"/>
                <a:gd name="connsiteY2" fmla="*/ 1357 h 1357"/>
                <a:gd name="connsiteX3" fmla="*/ 302 w 778"/>
                <a:gd name="connsiteY3" fmla="*/ 0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8" h="1357">
                  <a:moveTo>
                    <a:pt x="302" y="0"/>
                  </a:moveTo>
                  <a:cubicBezTo>
                    <a:pt x="445" y="0"/>
                    <a:pt x="588" y="0"/>
                    <a:pt x="731" y="0"/>
                  </a:cubicBezTo>
                  <a:cubicBezTo>
                    <a:pt x="802" y="500"/>
                    <a:pt x="874" y="1036"/>
                    <a:pt x="302" y="1357"/>
                  </a:cubicBezTo>
                  <a:cubicBezTo>
                    <a:pt x="374" y="929"/>
                    <a:pt x="-412" y="464"/>
                    <a:pt x="30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F7EA4EA2-1B4E-5642-AAA2-43E264BF9410}"/>
                </a:ext>
              </a:extLst>
            </p:cNvPr>
            <p:cNvSpPr/>
            <p:nvPr/>
          </p:nvSpPr>
          <p:spPr>
            <a:xfrm>
              <a:off x="8826793" y="2010108"/>
              <a:ext cx="1857" cy="813"/>
            </a:xfrm>
            <a:custGeom>
              <a:avLst/>
              <a:gdLst>
                <a:gd name="connsiteX0" fmla="*/ 1857 w 1857"/>
                <a:gd name="connsiteY0" fmla="*/ 464 h 813"/>
                <a:gd name="connsiteX1" fmla="*/ 429 w 1857"/>
                <a:gd name="connsiteY1" fmla="*/ 786 h 813"/>
                <a:gd name="connsiteX2" fmla="*/ 0 w 1857"/>
                <a:gd name="connsiteY2" fmla="*/ 357 h 813"/>
                <a:gd name="connsiteX3" fmla="*/ 500 w 1857"/>
                <a:gd name="connsiteY3" fmla="*/ 0 h 813"/>
                <a:gd name="connsiteX4" fmla="*/ 1857 w 1857"/>
                <a:gd name="connsiteY4" fmla="*/ 464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" h="813">
                  <a:moveTo>
                    <a:pt x="1857" y="464"/>
                  </a:moveTo>
                  <a:cubicBezTo>
                    <a:pt x="1465" y="1000"/>
                    <a:pt x="929" y="750"/>
                    <a:pt x="429" y="786"/>
                  </a:cubicBezTo>
                  <a:cubicBezTo>
                    <a:pt x="286" y="643"/>
                    <a:pt x="143" y="500"/>
                    <a:pt x="0" y="357"/>
                  </a:cubicBezTo>
                  <a:cubicBezTo>
                    <a:pt x="179" y="250"/>
                    <a:pt x="322" y="107"/>
                    <a:pt x="500" y="0"/>
                  </a:cubicBezTo>
                  <a:cubicBezTo>
                    <a:pt x="929" y="321"/>
                    <a:pt x="1572" y="-179"/>
                    <a:pt x="1857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46BF041C-B533-2B44-8B95-F486920B1EB4}"/>
                </a:ext>
              </a:extLst>
            </p:cNvPr>
            <p:cNvSpPr/>
            <p:nvPr/>
          </p:nvSpPr>
          <p:spPr>
            <a:xfrm>
              <a:off x="8837794" y="2051668"/>
              <a:ext cx="1290" cy="949"/>
            </a:xfrm>
            <a:custGeom>
              <a:avLst/>
              <a:gdLst>
                <a:gd name="connsiteX0" fmla="*/ 464 w 1290"/>
                <a:gd name="connsiteY0" fmla="*/ 16 h 949"/>
                <a:gd name="connsiteX1" fmla="*/ 1286 w 1290"/>
                <a:gd name="connsiteY1" fmla="*/ 945 h 949"/>
                <a:gd name="connsiteX2" fmla="*/ 0 w 1290"/>
                <a:gd name="connsiteY2" fmla="*/ 88 h 949"/>
                <a:gd name="connsiteX3" fmla="*/ 464 w 1290"/>
                <a:gd name="connsiteY3" fmla="*/ 16 h 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0" h="949">
                  <a:moveTo>
                    <a:pt x="464" y="16"/>
                  </a:moveTo>
                  <a:cubicBezTo>
                    <a:pt x="1179" y="-91"/>
                    <a:pt x="1322" y="338"/>
                    <a:pt x="1286" y="945"/>
                  </a:cubicBezTo>
                  <a:cubicBezTo>
                    <a:pt x="607" y="1016"/>
                    <a:pt x="500" y="266"/>
                    <a:pt x="0" y="88"/>
                  </a:cubicBezTo>
                  <a:cubicBezTo>
                    <a:pt x="179" y="52"/>
                    <a:pt x="321" y="52"/>
                    <a:pt x="464" y="1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93F74134-8385-4E4E-9764-71BB93F8420C}"/>
                </a:ext>
              </a:extLst>
            </p:cNvPr>
            <p:cNvSpPr/>
            <p:nvPr/>
          </p:nvSpPr>
          <p:spPr>
            <a:xfrm>
              <a:off x="8884693" y="2172445"/>
              <a:ext cx="1250" cy="746"/>
            </a:xfrm>
            <a:custGeom>
              <a:avLst/>
              <a:gdLst>
                <a:gd name="connsiteX0" fmla="*/ 1250 w 1250"/>
                <a:gd name="connsiteY0" fmla="*/ 219 h 746"/>
                <a:gd name="connsiteX1" fmla="*/ 0 w 1250"/>
                <a:gd name="connsiteY1" fmla="*/ 326 h 746"/>
                <a:gd name="connsiteX2" fmla="*/ 1250 w 1250"/>
                <a:gd name="connsiteY2" fmla="*/ 219 h 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50" h="746">
                  <a:moveTo>
                    <a:pt x="1250" y="219"/>
                  </a:moveTo>
                  <a:cubicBezTo>
                    <a:pt x="857" y="576"/>
                    <a:pt x="464" y="1147"/>
                    <a:pt x="0" y="326"/>
                  </a:cubicBezTo>
                  <a:cubicBezTo>
                    <a:pt x="429" y="219"/>
                    <a:pt x="786" y="-282"/>
                    <a:pt x="1250" y="21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B100BECE-38D3-D243-AA5C-461DBB758E7F}"/>
                </a:ext>
              </a:extLst>
            </p:cNvPr>
            <p:cNvSpPr/>
            <p:nvPr/>
          </p:nvSpPr>
          <p:spPr>
            <a:xfrm>
              <a:off x="8856653" y="2128016"/>
              <a:ext cx="629" cy="857"/>
            </a:xfrm>
            <a:custGeom>
              <a:avLst/>
              <a:gdLst>
                <a:gd name="connsiteX0" fmla="*/ 0 w 629"/>
                <a:gd name="connsiteY0" fmla="*/ 0 h 857"/>
                <a:gd name="connsiteX1" fmla="*/ 429 w 629"/>
                <a:gd name="connsiteY1" fmla="*/ 0 h 857"/>
                <a:gd name="connsiteX2" fmla="*/ 429 w 629"/>
                <a:gd name="connsiteY2" fmla="*/ 857 h 857"/>
                <a:gd name="connsiteX3" fmla="*/ 0 w 629"/>
                <a:gd name="connsiteY3" fmla="*/ 0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" h="857">
                  <a:moveTo>
                    <a:pt x="0" y="0"/>
                  </a:moveTo>
                  <a:cubicBezTo>
                    <a:pt x="143" y="0"/>
                    <a:pt x="286" y="0"/>
                    <a:pt x="429" y="0"/>
                  </a:cubicBezTo>
                  <a:cubicBezTo>
                    <a:pt x="679" y="286"/>
                    <a:pt x="714" y="571"/>
                    <a:pt x="429" y="857"/>
                  </a:cubicBezTo>
                  <a:cubicBezTo>
                    <a:pt x="-107" y="750"/>
                    <a:pt x="36" y="321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AF8DA911-474B-3C47-97DE-A8485764564E}"/>
                </a:ext>
              </a:extLst>
            </p:cNvPr>
            <p:cNvSpPr/>
            <p:nvPr/>
          </p:nvSpPr>
          <p:spPr>
            <a:xfrm>
              <a:off x="8857047" y="2127837"/>
              <a:ext cx="464" cy="1035"/>
            </a:xfrm>
            <a:custGeom>
              <a:avLst/>
              <a:gdLst>
                <a:gd name="connsiteX0" fmla="*/ 0 w 464"/>
                <a:gd name="connsiteY0" fmla="*/ 1000 h 1035"/>
                <a:gd name="connsiteX1" fmla="*/ 0 w 464"/>
                <a:gd name="connsiteY1" fmla="*/ 143 h 1035"/>
                <a:gd name="connsiteX2" fmla="*/ 0 w 464"/>
                <a:gd name="connsiteY2" fmla="*/ 143 h 1035"/>
                <a:gd name="connsiteX3" fmla="*/ 214 w 464"/>
                <a:gd name="connsiteY3" fmla="*/ 0 h 1035"/>
                <a:gd name="connsiteX4" fmla="*/ 464 w 464"/>
                <a:gd name="connsiteY4" fmla="*/ 143 h 1035"/>
                <a:gd name="connsiteX5" fmla="*/ 464 w 464"/>
                <a:gd name="connsiteY5" fmla="*/ 1036 h 1035"/>
                <a:gd name="connsiteX6" fmla="*/ 0 w 464"/>
                <a:gd name="connsiteY6" fmla="*/ 1000 h 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4" h="1035">
                  <a:moveTo>
                    <a:pt x="0" y="1000"/>
                  </a:moveTo>
                  <a:cubicBezTo>
                    <a:pt x="0" y="714"/>
                    <a:pt x="0" y="429"/>
                    <a:pt x="0" y="143"/>
                  </a:cubicBezTo>
                  <a:lnTo>
                    <a:pt x="0" y="143"/>
                  </a:lnTo>
                  <a:cubicBezTo>
                    <a:pt x="71" y="107"/>
                    <a:pt x="143" y="36"/>
                    <a:pt x="214" y="0"/>
                  </a:cubicBezTo>
                  <a:cubicBezTo>
                    <a:pt x="286" y="36"/>
                    <a:pt x="357" y="72"/>
                    <a:pt x="464" y="143"/>
                  </a:cubicBezTo>
                  <a:cubicBezTo>
                    <a:pt x="464" y="429"/>
                    <a:pt x="464" y="750"/>
                    <a:pt x="464" y="1036"/>
                  </a:cubicBezTo>
                  <a:cubicBezTo>
                    <a:pt x="321" y="1036"/>
                    <a:pt x="179" y="1036"/>
                    <a:pt x="0" y="1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2CEA0918-82D9-A049-A3C9-63074553A38E}"/>
                </a:ext>
              </a:extLst>
            </p:cNvPr>
            <p:cNvSpPr/>
            <p:nvPr/>
          </p:nvSpPr>
          <p:spPr>
            <a:xfrm>
              <a:off x="8713123" y="2139946"/>
              <a:ext cx="1813" cy="3963"/>
            </a:xfrm>
            <a:custGeom>
              <a:avLst/>
              <a:gdLst>
                <a:gd name="connsiteX0" fmla="*/ 1334 w 1813"/>
                <a:gd name="connsiteY0" fmla="*/ 3964 h 3963"/>
                <a:gd name="connsiteX1" fmla="*/ 84 w 1813"/>
                <a:gd name="connsiteY1" fmla="*/ 1749 h 3963"/>
                <a:gd name="connsiteX2" fmla="*/ 799 w 1813"/>
                <a:gd name="connsiteY2" fmla="*/ 392 h 3963"/>
                <a:gd name="connsiteX3" fmla="*/ 1441 w 1813"/>
                <a:gd name="connsiteY3" fmla="*/ 71 h 3963"/>
                <a:gd name="connsiteX4" fmla="*/ 1727 w 1813"/>
                <a:gd name="connsiteY4" fmla="*/ 1428 h 3963"/>
                <a:gd name="connsiteX5" fmla="*/ 1406 w 1813"/>
                <a:gd name="connsiteY5" fmla="*/ 3321 h 3963"/>
                <a:gd name="connsiteX6" fmla="*/ 1334 w 1813"/>
                <a:gd name="connsiteY6" fmla="*/ 3964 h 3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3" h="3963">
                  <a:moveTo>
                    <a:pt x="1334" y="3964"/>
                  </a:moveTo>
                  <a:cubicBezTo>
                    <a:pt x="620" y="3393"/>
                    <a:pt x="405" y="2535"/>
                    <a:pt x="84" y="1749"/>
                  </a:cubicBezTo>
                  <a:cubicBezTo>
                    <a:pt x="-237" y="1035"/>
                    <a:pt x="441" y="785"/>
                    <a:pt x="799" y="392"/>
                  </a:cubicBezTo>
                  <a:cubicBezTo>
                    <a:pt x="977" y="178"/>
                    <a:pt x="1120" y="-144"/>
                    <a:pt x="1441" y="71"/>
                  </a:cubicBezTo>
                  <a:cubicBezTo>
                    <a:pt x="1977" y="428"/>
                    <a:pt x="1799" y="964"/>
                    <a:pt x="1727" y="1428"/>
                  </a:cubicBezTo>
                  <a:cubicBezTo>
                    <a:pt x="1656" y="2071"/>
                    <a:pt x="1513" y="2678"/>
                    <a:pt x="1406" y="3321"/>
                  </a:cubicBezTo>
                  <a:cubicBezTo>
                    <a:pt x="1620" y="3607"/>
                    <a:pt x="1584" y="3785"/>
                    <a:pt x="1334" y="3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93AA9DE4-9630-E449-9C41-8AF259FDE690}"/>
                </a:ext>
              </a:extLst>
            </p:cNvPr>
            <p:cNvSpPr/>
            <p:nvPr/>
          </p:nvSpPr>
          <p:spPr>
            <a:xfrm>
              <a:off x="8712570" y="2180022"/>
              <a:ext cx="1622" cy="3286"/>
            </a:xfrm>
            <a:custGeom>
              <a:avLst/>
              <a:gdLst>
                <a:gd name="connsiteX0" fmla="*/ 851 w 1622"/>
                <a:gd name="connsiteY0" fmla="*/ 3286 h 3286"/>
                <a:gd name="connsiteX1" fmla="*/ 1208 w 1622"/>
                <a:gd name="connsiteY1" fmla="*/ 0 h 3286"/>
                <a:gd name="connsiteX2" fmla="*/ 851 w 1622"/>
                <a:gd name="connsiteY2" fmla="*/ 3286 h 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2" h="3286">
                  <a:moveTo>
                    <a:pt x="851" y="3286"/>
                  </a:moveTo>
                  <a:cubicBezTo>
                    <a:pt x="-828" y="2000"/>
                    <a:pt x="351" y="1179"/>
                    <a:pt x="1208" y="0"/>
                  </a:cubicBezTo>
                  <a:cubicBezTo>
                    <a:pt x="1887" y="1322"/>
                    <a:pt x="1708" y="2322"/>
                    <a:pt x="851" y="3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A28E6A0B-FE9B-854F-8B5D-058A2F63F801}"/>
                </a:ext>
              </a:extLst>
            </p:cNvPr>
            <p:cNvSpPr/>
            <p:nvPr/>
          </p:nvSpPr>
          <p:spPr>
            <a:xfrm>
              <a:off x="8767571" y="2006065"/>
              <a:ext cx="2267" cy="1936"/>
            </a:xfrm>
            <a:custGeom>
              <a:avLst/>
              <a:gdLst>
                <a:gd name="connsiteX0" fmla="*/ 2179 w 2267"/>
                <a:gd name="connsiteY0" fmla="*/ 400 h 1936"/>
                <a:gd name="connsiteX1" fmla="*/ 0 w 2267"/>
                <a:gd name="connsiteY1" fmla="*/ 1757 h 1936"/>
                <a:gd name="connsiteX2" fmla="*/ 2179 w 2267"/>
                <a:gd name="connsiteY2" fmla="*/ 400 h 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" h="1936">
                  <a:moveTo>
                    <a:pt x="2179" y="400"/>
                  </a:moveTo>
                  <a:cubicBezTo>
                    <a:pt x="2679" y="2828"/>
                    <a:pt x="929" y="1614"/>
                    <a:pt x="0" y="1757"/>
                  </a:cubicBezTo>
                  <a:cubicBezTo>
                    <a:pt x="214" y="435"/>
                    <a:pt x="572" y="-600"/>
                    <a:pt x="2179" y="4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881D8384-F661-2840-99C0-E07779098B42}"/>
                </a:ext>
              </a:extLst>
            </p:cNvPr>
            <p:cNvSpPr/>
            <p:nvPr/>
          </p:nvSpPr>
          <p:spPr>
            <a:xfrm>
              <a:off x="8770039" y="1977997"/>
              <a:ext cx="2818" cy="2785"/>
            </a:xfrm>
            <a:custGeom>
              <a:avLst/>
              <a:gdLst>
                <a:gd name="connsiteX0" fmla="*/ 604 w 2818"/>
                <a:gd name="connsiteY0" fmla="*/ 0 h 2785"/>
                <a:gd name="connsiteX1" fmla="*/ 2819 w 2818"/>
                <a:gd name="connsiteY1" fmla="*/ 1786 h 2785"/>
                <a:gd name="connsiteX2" fmla="*/ 640 w 2818"/>
                <a:gd name="connsiteY2" fmla="*/ 2786 h 2785"/>
                <a:gd name="connsiteX3" fmla="*/ 283 w 2818"/>
                <a:gd name="connsiteY3" fmla="*/ 1822 h 2785"/>
                <a:gd name="connsiteX4" fmla="*/ 604 w 2818"/>
                <a:gd name="connsiteY4" fmla="*/ 0 h 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" h="2785">
                  <a:moveTo>
                    <a:pt x="604" y="0"/>
                  </a:moveTo>
                  <a:cubicBezTo>
                    <a:pt x="961" y="1072"/>
                    <a:pt x="2211" y="1000"/>
                    <a:pt x="2819" y="1786"/>
                  </a:cubicBezTo>
                  <a:cubicBezTo>
                    <a:pt x="2104" y="2107"/>
                    <a:pt x="1354" y="2465"/>
                    <a:pt x="640" y="2786"/>
                  </a:cubicBezTo>
                  <a:cubicBezTo>
                    <a:pt x="33" y="2643"/>
                    <a:pt x="-253" y="2393"/>
                    <a:pt x="283" y="1822"/>
                  </a:cubicBezTo>
                  <a:cubicBezTo>
                    <a:pt x="390" y="1214"/>
                    <a:pt x="104" y="500"/>
                    <a:pt x="6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3B092933-F7AA-C941-8AF6-78BCF1E8E4E5}"/>
                </a:ext>
              </a:extLst>
            </p:cNvPr>
            <p:cNvSpPr/>
            <p:nvPr/>
          </p:nvSpPr>
          <p:spPr>
            <a:xfrm>
              <a:off x="8738568" y="2122265"/>
              <a:ext cx="2331" cy="2286"/>
            </a:xfrm>
            <a:custGeom>
              <a:avLst/>
              <a:gdLst>
                <a:gd name="connsiteX0" fmla="*/ 1785 w 2331"/>
                <a:gd name="connsiteY0" fmla="*/ 2250 h 2286"/>
                <a:gd name="connsiteX1" fmla="*/ 392 w 2331"/>
                <a:gd name="connsiteY1" fmla="*/ 2286 h 2286"/>
                <a:gd name="connsiteX2" fmla="*/ 71 w 2331"/>
                <a:gd name="connsiteY2" fmla="*/ 1857 h 2286"/>
                <a:gd name="connsiteX3" fmla="*/ 499 w 2331"/>
                <a:gd name="connsiteY3" fmla="*/ 1215 h 2286"/>
                <a:gd name="connsiteX4" fmla="*/ 1428 w 2331"/>
                <a:gd name="connsiteY4" fmla="*/ 0 h 2286"/>
                <a:gd name="connsiteX5" fmla="*/ 2321 w 2331"/>
                <a:gd name="connsiteY5" fmla="*/ 1393 h 2286"/>
                <a:gd name="connsiteX6" fmla="*/ 1785 w 2331"/>
                <a:gd name="connsiteY6" fmla="*/ 2250 h 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1" h="2286">
                  <a:moveTo>
                    <a:pt x="1785" y="2250"/>
                  </a:moveTo>
                  <a:cubicBezTo>
                    <a:pt x="1321" y="2250"/>
                    <a:pt x="856" y="2250"/>
                    <a:pt x="392" y="2286"/>
                  </a:cubicBezTo>
                  <a:cubicBezTo>
                    <a:pt x="71" y="2286"/>
                    <a:pt x="-108" y="2179"/>
                    <a:pt x="71" y="1857"/>
                  </a:cubicBezTo>
                  <a:cubicBezTo>
                    <a:pt x="392" y="1786"/>
                    <a:pt x="499" y="1536"/>
                    <a:pt x="499" y="1215"/>
                  </a:cubicBezTo>
                  <a:cubicBezTo>
                    <a:pt x="535" y="607"/>
                    <a:pt x="856" y="0"/>
                    <a:pt x="1428" y="0"/>
                  </a:cubicBezTo>
                  <a:cubicBezTo>
                    <a:pt x="2107" y="36"/>
                    <a:pt x="2393" y="679"/>
                    <a:pt x="2321" y="1393"/>
                  </a:cubicBezTo>
                  <a:cubicBezTo>
                    <a:pt x="2285" y="1750"/>
                    <a:pt x="2178" y="2108"/>
                    <a:pt x="1785" y="2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5B112433-6D4E-FB4A-8338-B01CD8E07C1A}"/>
                </a:ext>
              </a:extLst>
            </p:cNvPr>
            <p:cNvSpPr/>
            <p:nvPr/>
          </p:nvSpPr>
          <p:spPr>
            <a:xfrm>
              <a:off x="8722016" y="2102477"/>
              <a:ext cx="1733" cy="2786"/>
            </a:xfrm>
            <a:custGeom>
              <a:avLst/>
              <a:gdLst>
                <a:gd name="connsiteX0" fmla="*/ 871 w 1733"/>
                <a:gd name="connsiteY0" fmla="*/ 2786 h 2786"/>
                <a:gd name="connsiteX1" fmla="*/ 1335 w 1733"/>
                <a:gd name="connsiteY1" fmla="*/ 0 h 2786"/>
                <a:gd name="connsiteX2" fmla="*/ 1728 w 1733"/>
                <a:gd name="connsiteY2" fmla="*/ 2322 h 2786"/>
                <a:gd name="connsiteX3" fmla="*/ 871 w 1733"/>
                <a:gd name="connsiteY3" fmla="*/ 2786 h 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" h="2786">
                  <a:moveTo>
                    <a:pt x="871" y="2786"/>
                  </a:moveTo>
                  <a:cubicBezTo>
                    <a:pt x="-666" y="1572"/>
                    <a:pt x="49" y="786"/>
                    <a:pt x="1335" y="0"/>
                  </a:cubicBezTo>
                  <a:cubicBezTo>
                    <a:pt x="2049" y="714"/>
                    <a:pt x="1549" y="1572"/>
                    <a:pt x="1728" y="2322"/>
                  </a:cubicBezTo>
                  <a:cubicBezTo>
                    <a:pt x="1513" y="2607"/>
                    <a:pt x="1228" y="2750"/>
                    <a:pt x="871" y="2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E458A58D-0DF6-F64F-BAF9-CCE325F25952}"/>
                </a:ext>
              </a:extLst>
            </p:cNvPr>
            <p:cNvSpPr/>
            <p:nvPr/>
          </p:nvSpPr>
          <p:spPr>
            <a:xfrm>
              <a:off x="8774715" y="1964450"/>
              <a:ext cx="2633" cy="2306"/>
            </a:xfrm>
            <a:custGeom>
              <a:avLst/>
              <a:gdLst>
                <a:gd name="connsiteX0" fmla="*/ 2000 w 2633"/>
                <a:gd name="connsiteY0" fmla="*/ 2224 h 2306"/>
                <a:gd name="connsiteX1" fmla="*/ 322 w 2633"/>
                <a:gd name="connsiteY1" fmla="*/ 1688 h 2306"/>
                <a:gd name="connsiteX2" fmla="*/ 0 w 2633"/>
                <a:gd name="connsiteY2" fmla="*/ 81 h 2306"/>
                <a:gd name="connsiteX3" fmla="*/ 1679 w 2633"/>
                <a:gd name="connsiteY3" fmla="*/ 402 h 2306"/>
                <a:gd name="connsiteX4" fmla="*/ 2572 w 2633"/>
                <a:gd name="connsiteY4" fmla="*/ 1724 h 2306"/>
                <a:gd name="connsiteX5" fmla="*/ 2572 w 2633"/>
                <a:gd name="connsiteY5" fmla="*/ 1688 h 2306"/>
                <a:gd name="connsiteX6" fmla="*/ 2250 w 2633"/>
                <a:gd name="connsiteY6" fmla="*/ 2117 h 2306"/>
                <a:gd name="connsiteX7" fmla="*/ 2000 w 2633"/>
                <a:gd name="connsiteY7" fmla="*/ 2224 h 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3" h="2306">
                  <a:moveTo>
                    <a:pt x="2000" y="2224"/>
                  </a:moveTo>
                  <a:cubicBezTo>
                    <a:pt x="1250" y="2617"/>
                    <a:pt x="1000" y="1474"/>
                    <a:pt x="322" y="1688"/>
                  </a:cubicBezTo>
                  <a:cubicBezTo>
                    <a:pt x="214" y="1152"/>
                    <a:pt x="107" y="617"/>
                    <a:pt x="0" y="81"/>
                  </a:cubicBezTo>
                  <a:cubicBezTo>
                    <a:pt x="679" y="-241"/>
                    <a:pt x="1107" y="509"/>
                    <a:pt x="1679" y="402"/>
                  </a:cubicBezTo>
                  <a:cubicBezTo>
                    <a:pt x="2072" y="795"/>
                    <a:pt x="2858" y="902"/>
                    <a:pt x="2572" y="1724"/>
                  </a:cubicBezTo>
                  <a:lnTo>
                    <a:pt x="2572" y="1688"/>
                  </a:lnTo>
                  <a:cubicBezTo>
                    <a:pt x="2429" y="1831"/>
                    <a:pt x="2358" y="1974"/>
                    <a:pt x="2250" y="2117"/>
                  </a:cubicBezTo>
                  <a:cubicBezTo>
                    <a:pt x="2179" y="2188"/>
                    <a:pt x="2072" y="2188"/>
                    <a:pt x="2000" y="222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FCC6C5C1-D0E2-8342-8ECC-26DE36F2BA8A}"/>
                </a:ext>
              </a:extLst>
            </p:cNvPr>
            <p:cNvSpPr/>
            <p:nvPr/>
          </p:nvSpPr>
          <p:spPr>
            <a:xfrm>
              <a:off x="8784287" y="1985033"/>
              <a:ext cx="2178" cy="2189"/>
            </a:xfrm>
            <a:custGeom>
              <a:avLst/>
              <a:gdLst>
                <a:gd name="connsiteX0" fmla="*/ 2179 w 2178"/>
                <a:gd name="connsiteY0" fmla="*/ 0 h 2189"/>
                <a:gd name="connsiteX1" fmla="*/ 0 w 2178"/>
                <a:gd name="connsiteY1" fmla="*/ 2143 h 2189"/>
                <a:gd name="connsiteX2" fmla="*/ 2179 w 2178"/>
                <a:gd name="connsiteY2" fmla="*/ 0 h 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" h="2189">
                  <a:moveTo>
                    <a:pt x="2179" y="0"/>
                  </a:moveTo>
                  <a:cubicBezTo>
                    <a:pt x="1750" y="1036"/>
                    <a:pt x="1714" y="2465"/>
                    <a:pt x="0" y="2143"/>
                  </a:cubicBezTo>
                  <a:cubicBezTo>
                    <a:pt x="250" y="929"/>
                    <a:pt x="857" y="107"/>
                    <a:pt x="21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B445AD8A-7244-C24B-A9F5-20D21FEBA328}"/>
                </a:ext>
              </a:extLst>
            </p:cNvPr>
            <p:cNvSpPr/>
            <p:nvPr/>
          </p:nvSpPr>
          <p:spPr>
            <a:xfrm>
              <a:off x="8783452" y="1954059"/>
              <a:ext cx="1263" cy="3327"/>
            </a:xfrm>
            <a:custGeom>
              <a:avLst/>
              <a:gdLst>
                <a:gd name="connsiteX0" fmla="*/ 1264 w 1263"/>
                <a:gd name="connsiteY0" fmla="*/ 1006 h 3327"/>
                <a:gd name="connsiteX1" fmla="*/ 514 w 1263"/>
                <a:gd name="connsiteY1" fmla="*/ 3328 h 3327"/>
                <a:gd name="connsiteX2" fmla="*/ 14 w 1263"/>
                <a:gd name="connsiteY2" fmla="*/ 6 h 3327"/>
                <a:gd name="connsiteX3" fmla="*/ 1264 w 1263"/>
                <a:gd name="connsiteY3" fmla="*/ 1006 h 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3" h="3327">
                  <a:moveTo>
                    <a:pt x="1264" y="1006"/>
                  </a:moveTo>
                  <a:cubicBezTo>
                    <a:pt x="978" y="1756"/>
                    <a:pt x="1121" y="2649"/>
                    <a:pt x="514" y="3328"/>
                  </a:cubicBezTo>
                  <a:cubicBezTo>
                    <a:pt x="157" y="2256"/>
                    <a:pt x="-58" y="1185"/>
                    <a:pt x="14" y="6"/>
                  </a:cubicBezTo>
                  <a:cubicBezTo>
                    <a:pt x="871" y="-66"/>
                    <a:pt x="1014" y="541"/>
                    <a:pt x="1264" y="100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8C964BA8-B21B-844F-B3E8-95D105BA02D9}"/>
                </a:ext>
              </a:extLst>
            </p:cNvPr>
            <p:cNvSpPr/>
            <p:nvPr/>
          </p:nvSpPr>
          <p:spPr>
            <a:xfrm>
              <a:off x="8768500" y="2167806"/>
              <a:ext cx="2186" cy="1857"/>
            </a:xfrm>
            <a:custGeom>
              <a:avLst/>
              <a:gdLst>
                <a:gd name="connsiteX0" fmla="*/ 2108 w 2186"/>
                <a:gd name="connsiteY0" fmla="*/ 0 h 1857"/>
                <a:gd name="connsiteX1" fmla="*/ 1250 w 2186"/>
                <a:gd name="connsiteY1" fmla="*/ 1857 h 1857"/>
                <a:gd name="connsiteX2" fmla="*/ 0 w 2186"/>
                <a:gd name="connsiteY2" fmla="*/ 964 h 1857"/>
                <a:gd name="connsiteX3" fmla="*/ 2108 w 2186"/>
                <a:gd name="connsiteY3" fmla="*/ 0 h 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6" h="1857">
                  <a:moveTo>
                    <a:pt x="2108" y="0"/>
                  </a:moveTo>
                  <a:cubicBezTo>
                    <a:pt x="2108" y="750"/>
                    <a:pt x="2572" y="1715"/>
                    <a:pt x="1250" y="1857"/>
                  </a:cubicBezTo>
                  <a:cubicBezTo>
                    <a:pt x="786" y="1643"/>
                    <a:pt x="143" y="1643"/>
                    <a:pt x="0" y="964"/>
                  </a:cubicBezTo>
                  <a:cubicBezTo>
                    <a:pt x="214" y="-429"/>
                    <a:pt x="1607" y="786"/>
                    <a:pt x="210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6666E027-1E02-084E-A8FA-9684CF4BDE9D}"/>
                </a:ext>
              </a:extLst>
            </p:cNvPr>
            <p:cNvSpPr/>
            <p:nvPr/>
          </p:nvSpPr>
          <p:spPr>
            <a:xfrm>
              <a:off x="8745871" y="2085263"/>
              <a:ext cx="2089" cy="2239"/>
            </a:xfrm>
            <a:custGeom>
              <a:avLst/>
              <a:gdLst>
                <a:gd name="connsiteX0" fmla="*/ 1983 w 2089"/>
                <a:gd name="connsiteY0" fmla="*/ 212 h 2239"/>
                <a:gd name="connsiteX1" fmla="*/ 2090 w 2089"/>
                <a:gd name="connsiteY1" fmla="*/ 2176 h 2239"/>
                <a:gd name="connsiteX2" fmla="*/ 233 w 2089"/>
                <a:gd name="connsiteY2" fmla="*/ 1462 h 2239"/>
                <a:gd name="connsiteX3" fmla="*/ 626 w 2089"/>
                <a:gd name="connsiteY3" fmla="*/ 247 h 2239"/>
                <a:gd name="connsiteX4" fmla="*/ 1983 w 2089"/>
                <a:gd name="connsiteY4" fmla="*/ 212 h 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9" h="2239">
                  <a:moveTo>
                    <a:pt x="1983" y="212"/>
                  </a:moveTo>
                  <a:cubicBezTo>
                    <a:pt x="1804" y="854"/>
                    <a:pt x="1411" y="1497"/>
                    <a:pt x="2090" y="2176"/>
                  </a:cubicBezTo>
                  <a:cubicBezTo>
                    <a:pt x="1054" y="2462"/>
                    <a:pt x="768" y="1712"/>
                    <a:pt x="233" y="1462"/>
                  </a:cubicBezTo>
                  <a:cubicBezTo>
                    <a:pt x="-303" y="819"/>
                    <a:pt x="197" y="533"/>
                    <a:pt x="626" y="247"/>
                  </a:cubicBezTo>
                  <a:cubicBezTo>
                    <a:pt x="1090" y="-146"/>
                    <a:pt x="1554" y="-3"/>
                    <a:pt x="1983" y="21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DFCE9DCC-5484-164A-945E-A52A1EA83D64}"/>
                </a:ext>
              </a:extLst>
            </p:cNvPr>
            <p:cNvSpPr/>
            <p:nvPr/>
          </p:nvSpPr>
          <p:spPr>
            <a:xfrm>
              <a:off x="8736234" y="2068410"/>
              <a:ext cx="1552" cy="2348"/>
            </a:xfrm>
            <a:custGeom>
              <a:avLst/>
              <a:gdLst>
                <a:gd name="connsiteX0" fmla="*/ 619 w 1552"/>
                <a:gd name="connsiteY0" fmla="*/ 384 h 2348"/>
                <a:gd name="connsiteX1" fmla="*/ 1369 w 1552"/>
                <a:gd name="connsiteY1" fmla="*/ 276 h 2348"/>
                <a:gd name="connsiteX2" fmla="*/ 1226 w 1552"/>
                <a:gd name="connsiteY2" fmla="*/ 2098 h 2348"/>
                <a:gd name="connsiteX3" fmla="*/ 155 w 1552"/>
                <a:gd name="connsiteY3" fmla="*/ 1741 h 2348"/>
                <a:gd name="connsiteX4" fmla="*/ 619 w 1552"/>
                <a:gd name="connsiteY4" fmla="*/ 384 h 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2" h="2348">
                  <a:moveTo>
                    <a:pt x="619" y="384"/>
                  </a:moveTo>
                  <a:cubicBezTo>
                    <a:pt x="833" y="-9"/>
                    <a:pt x="1191" y="-188"/>
                    <a:pt x="1369" y="276"/>
                  </a:cubicBezTo>
                  <a:cubicBezTo>
                    <a:pt x="1548" y="848"/>
                    <a:pt x="1726" y="1598"/>
                    <a:pt x="1226" y="2098"/>
                  </a:cubicBezTo>
                  <a:cubicBezTo>
                    <a:pt x="976" y="2348"/>
                    <a:pt x="262" y="2634"/>
                    <a:pt x="155" y="1741"/>
                  </a:cubicBezTo>
                  <a:cubicBezTo>
                    <a:pt x="-238" y="1098"/>
                    <a:pt x="191" y="741"/>
                    <a:pt x="619" y="38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17BA13E1-153F-2C48-B1C6-8B31C67399DE}"/>
                </a:ext>
              </a:extLst>
            </p:cNvPr>
            <p:cNvSpPr/>
            <p:nvPr/>
          </p:nvSpPr>
          <p:spPr>
            <a:xfrm>
              <a:off x="8779310" y="1989855"/>
              <a:ext cx="1047" cy="3964"/>
            </a:xfrm>
            <a:custGeom>
              <a:avLst/>
              <a:gdLst>
                <a:gd name="connsiteX0" fmla="*/ 1048 w 1047"/>
                <a:gd name="connsiteY0" fmla="*/ 1250 h 3964"/>
                <a:gd name="connsiteX1" fmla="*/ 798 w 1047"/>
                <a:gd name="connsiteY1" fmla="*/ 3072 h 3964"/>
                <a:gd name="connsiteX2" fmla="*/ 191 w 1047"/>
                <a:gd name="connsiteY2" fmla="*/ 3965 h 3964"/>
                <a:gd name="connsiteX3" fmla="*/ 227 w 1047"/>
                <a:gd name="connsiteY3" fmla="*/ 0 h 3964"/>
                <a:gd name="connsiteX4" fmla="*/ 1048 w 1047"/>
                <a:gd name="connsiteY4" fmla="*/ 1250 h 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" h="3964">
                  <a:moveTo>
                    <a:pt x="1048" y="1250"/>
                  </a:moveTo>
                  <a:cubicBezTo>
                    <a:pt x="227" y="1750"/>
                    <a:pt x="512" y="2429"/>
                    <a:pt x="798" y="3072"/>
                  </a:cubicBezTo>
                  <a:cubicBezTo>
                    <a:pt x="1084" y="3715"/>
                    <a:pt x="869" y="3965"/>
                    <a:pt x="191" y="3965"/>
                  </a:cubicBezTo>
                  <a:cubicBezTo>
                    <a:pt x="-345" y="2679"/>
                    <a:pt x="441" y="1393"/>
                    <a:pt x="227" y="0"/>
                  </a:cubicBezTo>
                  <a:cubicBezTo>
                    <a:pt x="512" y="429"/>
                    <a:pt x="798" y="857"/>
                    <a:pt x="1048" y="1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B1D67658-D14D-8C49-BEEE-1A3351BAB926}"/>
                </a:ext>
              </a:extLst>
            </p:cNvPr>
            <p:cNvSpPr/>
            <p:nvPr/>
          </p:nvSpPr>
          <p:spPr>
            <a:xfrm>
              <a:off x="8755373" y="2183629"/>
              <a:ext cx="1803" cy="2322"/>
            </a:xfrm>
            <a:custGeom>
              <a:avLst/>
              <a:gdLst>
                <a:gd name="connsiteX0" fmla="*/ 1803 w 1803"/>
                <a:gd name="connsiteY0" fmla="*/ 1858 h 2322"/>
                <a:gd name="connsiteX1" fmla="*/ 839 w 1803"/>
                <a:gd name="connsiteY1" fmla="*/ 2323 h 2322"/>
                <a:gd name="connsiteX2" fmla="*/ 232 w 1803"/>
                <a:gd name="connsiteY2" fmla="*/ 894 h 2322"/>
                <a:gd name="connsiteX3" fmla="*/ 946 w 1803"/>
                <a:gd name="connsiteY3" fmla="*/ 37 h 2322"/>
                <a:gd name="connsiteX4" fmla="*/ 1803 w 1803"/>
                <a:gd name="connsiteY4" fmla="*/ 1858 h 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3" h="2322">
                  <a:moveTo>
                    <a:pt x="1803" y="1858"/>
                  </a:moveTo>
                  <a:cubicBezTo>
                    <a:pt x="1482" y="2001"/>
                    <a:pt x="1160" y="2180"/>
                    <a:pt x="839" y="2323"/>
                  </a:cubicBezTo>
                  <a:cubicBezTo>
                    <a:pt x="1053" y="1644"/>
                    <a:pt x="-590" y="1787"/>
                    <a:pt x="232" y="894"/>
                  </a:cubicBezTo>
                  <a:cubicBezTo>
                    <a:pt x="482" y="608"/>
                    <a:pt x="303" y="-178"/>
                    <a:pt x="946" y="37"/>
                  </a:cubicBezTo>
                  <a:cubicBezTo>
                    <a:pt x="1732" y="287"/>
                    <a:pt x="1482" y="1251"/>
                    <a:pt x="1803" y="18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21C0C10D-8187-5E40-8DA1-9F6C9EEF1951}"/>
                </a:ext>
              </a:extLst>
            </p:cNvPr>
            <p:cNvSpPr/>
            <p:nvPr/>
          </p:nvSpPr>
          <p:spPr>
            <a:xfrm>
              <a:off x="8734244" y="2072294"/>
              <a:ext cx="2219" cy="2403"/>
            </a:xfrm>
            <a:custGeom>
              <a:avLst/>
              <a:gdLst>
                <a:gd name="connsiteX0" fmla="*/ 2 w 2219"/>
                <a:gd name="connsiteY0" fmla="*/ 1750 h 2403"/>
                <a:gd name="connsiteX1" fmla="*/ 1895 w 2219"/>
                <a:gd name="connsiteY1" fmla="*/ 0 h 2403"/>
                <a:gd name="connsiteX2" fmla="*/ 931 w 2219"/>
                <a:gd name="connsiteY2" fmla="*/ 2250 h 2403"/>
                <a:gd name="connsiteX3" fmla="*/ 2 w 2219"/>
                <a:gd name="connsiteY3" fmla="*/ 1750 h 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9" h="2403">
                  <a:moveTo>
                    <a:pt x="2" y="1750"/>
                  </a:moveTo>
                  <a:cubicBezTo>
                    <a:pt x="681" y="1250"/>
                    <a:pt x="1538" y="1000"/>
                    <a:pt x="1895" y="0"/>
                  </a:cubicBezTo>
                  <a:cubicBezTo>
                    <a:pt x="2717" y="1429"/>
                    <a:pt x="1824" y="1857"/>
                    <a:pt x="931" y="2250"/>
                  </a:cubicBezTo>
                  <a:cubicBezTo>
                    <a:pt x="431" y="2465"/>
                    <a:pt x="-34" y="2572"/>
                    <a:pt x="2" y="1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F4D0CF27-7D15-A64D-BC96-CA42B6170FD1}"/>
                </a:ext>
              </a:extLst>
            </p:cNvPr>
            <p:cNvSpPr/>
            <p:nvPr/>
          </p:nvSpPr>
          <p:spPr>
            <a:xfrm>
              <a:off x="8731972" y="2125311"/>
              <a:ext cx="1916" cy="2293"/>
            </a:xfrm>
            <a:custGeom>
              <a:avLst/>
              <a:gdLst>
                <a:gd name="connsiteX0" fmla="*/ 1916 w 1916"/>
                <a:gd name="connsiteY0" fmla="*/ 918 h 2293"/>
                <a:gd name="connsiteX1" fmla="*/ 1381 w 1916"/>
                <a:gd name="connsiteY1" fmla="*/ 1882 h 2293"/>
                <a:gd name="connsiteX2" fmla="*/ 59 w 1916"/>
                <a:gd name="connsiteY2" fmla="*/ 2240 h 2293"/>
                <a:gd name="connsiteX3" fmla="*/ 131 w 1916"/>
                <a:gd name="connsiteY3" fmla="*/ 2276 h 2293"/>
                <a:gd name="connsiteX4" fmla="*/ 59 w 1916"/>
                <a:gd name="connsiteY4" fmla="*/ 1668 h 2293"/>
                <a:gd name="connsiteX5" fmla="*/ 452 w 1916"/>
                <a:gd name="connsiteY5" fmla="*/ 25 h 2293"/>
                <a:gd name="connsiteX6" fmla="*/ 1916 w 1916"/>
                <a:gd name="connsiteY6" fmla="*/ 918 h 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6" h="2293">
                  <a:moveTo>
                    <a:pt x="1916" y="918"/>
                  </a:moveTo>
                  <a:cubicBezTo>
                    <a:pt x="1524" y="1097"/>
                    <a:pt x="1417" y="1490"/>
                    <a:pt x="1381" y="1882"/>
                  </a:cubicBezTo>
                  <a:cubicBezTo>
                    <a:pt x="881" y="1775"/>
                    <a:pt x="595" y="2490"/>
                    <a:pt x="59" y="2240"/>
                  </a:cubicBezTo>
                  <a:lnTo>
                    <a:pt x="131" y="2276"/>
                  </a:lnTo>
                  <a:cubicBezTo>
                    <a:pt x="95" y="2061"/>
                    <a:pt x="-12" y="1811"/>
                    <a:pt x="59" y="1668"/>
                  </a:cubicBezTo>
                  <a:cubicBezTo>
                    <a:pt x="309" y="1132"/>
                    <a:pt x="-441" y="275"/>
                    <a:pt x="452" y="25"/>
                  </a:cubicBezTo>
                  <a:cubicBezTo>
                    <a:pt x="1131" y="-154"/>
                    <a:pt x="1417" y="668"/>
                    <a:pt x="1916" y="91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99715B00-2E3C-3749-BF0A-23759C2084FA}"/>
                </a:ext>
              </a:extLst>
            </p:cNvPr>
            <p:cNvSpPr/>
            <p:nvPr/>
          </p:nvSpPr>
          <p:spPr>
            <a:xfrm>
              <a:off x="8764821" y="2171439"/>
              <a:ext cx="2357" cy="1975"/>
            </a:xfrm>
            <a:custGeom>
              <a:avLst/>
              <a:gdLst>
                <a:gd name="connsiteX0" fmla="*/ 2357 w 2357"/>
                <a:gd name="connsiteY0" fmla="*/ 618 h 1975"/>
                <a:gd name="connsiteX1" fmla="*/ 1214 w 2357"/>
                <a:gd name="connsiteY1" fmla="*/ 1975 h 1975"/>
                <a:gd name="connsiteX2" fmla="*/ 0 w 2357"/>
                <a:gd name="connsiteY2" fmla="*/ 368 h 1975"/>
                <a:gd name="connsiteX3" fmla="*/ 1000 w 2357"/>
                <a:gd name="connsiteY3" fmla="*/ 46 h 1975"/>
                <a:gd name="connsiteX4" fmla="*/ 2357 w 2357"/>
                <a:gd name="connsiteY4" fmla="*/ 618 h 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" h="1975">
                  <a:moveTo>
                    <a:pt x="2357" y="618"/>
                  </a:moveTo>
                  <a:cubicBezTo>
                    <a:pt x="2286" y="1404"/>
                    <a:pt x="1500" y="1439"/>
                    <a:pt x="1214" y="1975"/>
                  </a:cubicBezTo>
                  <a:cubicBezTo>
                    <a:pt x="393" y="1618"/>
                    <a:pt x="750" y="618"/>
                    <a:pt x="0" y="368"/>
                  </a:cubicBezTo>
                  <a:cubicBezTo>
                    <a:pt x="214" y="-132"/>
                    <a:pt x="607" y="11"/>
                    <a:pt x="1000" y="46"/>
                  </a:cubicBezTo>
                  <a:cubicBezTo>
                    <a:pt x="1572" y="11"/>
                    <a:pt x="2143" y="-97"/>
                    <a:pt x="2357" y="61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E1DDA8E9-4FC1-5045-9474-010DF7322B4C}"/>
                </a:ext>
              </a:extLst>
            </p:cNvPr>
            <p:cNvSpPr/>
            <p:nvPr/>
          </p:nvSpPr>
          <p:spPr>
            <a:xfrm>
              <a:off x="8768983" y="1975116"/>
              <a:ext cx="1932" cy="2881"/>
            </a:xfrm>
            <a:custGeom>
              <a:avLst/>
              <a:gdLst>
                <a:gd name="connsiteX0" fmla="*/ 1767 w 1932"/>
                <a:gd name="connsiteY0" fmla="*/ 1988 h 2881"/>
                <a:gd name="connsiteX1" fmla="*/ 1695 w 1932"/>
                <a:gd name="connsiteY1" fmla="*/ 2881 h 2881"/>
                <a:gd name="connsiteX2" fmla="*/ 231 w 1932"/>
                <a:gd name="connsiteY2" fmla="*/ 1416 h 2881"/>
                <a:gd name="connsiteX3" fmla="*/ 445 w 1932"/>
                <a:gd name="connsiteY3" fmla="*/ 131 h 2881"/>
                <a:gd name="connsiteX4" fmla="*/ 1267 w 1932"/>
                <a:gd name="connsiteY4" fmla="*/ 595 h 2881"/>
                <a:gd name="connsiteX5" fmla="*/ 1517 w 1932"/>
                <a:gd name="connsiteY5" fmla="*/ 702 h 2881"/>
                <a:gd name="connsiteX6" fmla="*/ 1767 w 1932"/>
                <a:gd name="connsiteY6" fmla="*/ 1988 h 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2" h="2881">
                  <a:moveTo>
                    <a:pt x="1767" y="1988"/>
                  </a:moveTo>
                  <a:cubicBezTo>
                    <a:pt x="1731" y="2274"/>
                    <a:pt x="1731" y="2595"/>
                    <a:pt x="1695" y="2881"/>
                  </a:cubicBezTo>
                  <a:cubicBezTo>
                    <a:pt x="1195" y="2381"/>
                    <a:pt x="731" y="1881"/>
                    <a:pt x="231" y="1416"/>
                  </a:cubicBezTo>
                  <a:cubicBezTo>
                    <a:pt x="-305" y="881"/>
                    <a:pt x="231" y="345"/>
                    <a:pt x="445" y="131"/>
                  </a:cubicBezTo>
                  <a:cubicBezTo>
                    <a:pt x="910" y="-369"/>
                    <a:pt x="802" y="738"/>
                    <a:pt x="1267" y="595"/>
                  </a:cubicBezTo>
                  <a:cubicBezTo>
                    <a:pt x="1338" y="631"/>
                    <a:pt x="1445" y="666"/>
                    <a:pt x="1517" y="702"/>
                  </a:cubicBezTo>
                  <a:cubicBezTo>
                    <a:pt x="1910" y="1095"/>
                    <a:pt x="2088" y="1488"/>
                    <a:pt x="1767" y="198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0436DF68-93ED-8040-ABD2-B922D3E0ECE5}"/>
                </a:ext>
              </a:extLst>
            </p:cNvPr>
            <p:cNvSpPr/>
            <p:nvPr/>
          </p:nvSpPr>
          <p:spPr>
            <a:xfrm>
              <a:off x="8723092" y="2105798"/>
              <a:ext cx="1399" cy="2488"/>
            </a:xfrm>
            <a:custGeom>
              <a:avLst/>
              <a:gdLst>
                <a:gd name="connsiteX0" fmla="*/ 188 w 1399"/>
                <a:gd name="connsiteY0" fmla="*/ 1572 h 2488"/>
                <a:gd name="connsiteX1" fmla="*/ 509 w 1399"/>
                <a:gd name="connsiteY1" fmla="*/ 286 h 2488"/>
                <a:gd name="connsiteX2" fmla="*/ 652 w 1399"/>
                <a:gd name="connsiteY2" fmla="*/ 0 h 2488"/>
                <a:gd name="connsiteX3" fmla="*/ 1366 w 1399"/>
                <a:gd name="connsiteY3" fmla="*/ 1500 h 2488"/>
                <a:gd name="connsiteX4" fmla="*/ 188 w 1399"/>
                <a:gd name="connsiteY4" fmla="*/ 2072 h 2488"/>
                <a:gd name="connsiteX5" fmla="*/ 188 w 1399"/>
                <a:gd name="connsiteY5" fmla="*/ 1572 h 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9" h="2488">
                  <a:moveTo>
                    <a:pt x="188" y="1572"/>
                  </a:moveTo>
                  <a:cubicBezTo>
                    <a:pt x="295" y="1143"/>
                    <a:pt x="402" y="714"/>
                    <a:pt x="509" y="286"/>
                  </a:cubicBezTo>
                  <a:cubicBezTo>
                    <a:pt x="402" y="107"/>
                    <a:pt x="438" y="36"/>
                    <a:pt x="652" y="0"/>
                  </a:cubicBezTo>
                  <a:cubicBezTo>
                    <a:pt x="902" y="500"/>
                    <a:pt x="1295" y="964"/>
                    <a:pt x="1366" y="1500"/>
                  </a:cubicBezTo>
                  <a:cubicBezTo>
                    <a:pt x="1545" y="2679"/>
                    <a:pt x="973" y="2715"/>
                    <a:pt x="188" y="2072"/>
                  </a:cubicBezTo>
                  <a:cubicBezTo>
                    <a:pt x="-63" y="1893"/>
                    <a:pt x="-63" y="1750"/>
                    <a:pt x="188" y="15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24C242A5-DB1A-9B4E-9CAB-E0FFDE244C0A}"/>
                </a:ext>
              </a:extLst>
            </p:cNvPr>
            <p:cNvSpPr/>
            <p:nvPr/>
          </p:nvSpPr>
          <p:spPr>
            <a:xfrm>
              <a:off x="8716643" y="2140606"/>
              <a:ext cx="1815" cy="2304"/>
            </a:xfrm>
            <a:custGeom>
              <a:avLst/>
              <a:gdLst>
                <a:gd name="connsiteX0" fmla="*/ 1815 w 1815"/>
                <a:gd name="connsiteY0" fmla="*/ 769 h 2304"/>
                <a:gd name="connsiteX1" fmla="*/ 565 w 1815"/>
                <a:gd name="connsiteY1" fmla="*/ 2305 h 2304"/>
                <a:gd name="connsiteX2" fmla="*/ 243 w 1815"/>
                <a:gd name="connsiteY2" fmla="*/ 197 h 2304"/>
                <a:gd name="connsiteX3" fmla="*/ 1815 w 1815"/>
                <a:gd name="connsiteY3" fmla="*/ 769 h 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5" h="2304">
                  <a:moveTo>
                    <a:pt x="1815" y="769"/>
                  </a:moveTo>
                  <a:cubicBezTo>
                    <a:pt x="1136" y="1090"/>
                    <a:pt x="1065" y="1876"/>
                    <a:pt x="565" y="2305"/>
                  </a:cubicBezTo>
                  <a:cubicBezTo>
                    <a:pt x="243" y="1626"/>
                    <a:pt x="-328" y="804"/>
                    <a:pt x="243" y="197"/>
                  </a:cubicBezTo>
                  <a:cubicBezTo>
                    <a:pt x="815" y="-374"/>
                    <a:pt x="1351" y="447"/>
                    <a:pt x="1815" y="76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6B8EC4C8-A701-E04F-82B3-29776B4112F7}"/>
                </a:ext>
              </a:extLst>
            </p:cNvPr>
            <p:cNvSpPr/>
            <p:nvPr/>
          </p:nvSpPr>
          <p:spPr>
            <a:xfrm>
              <a:off x="8737409" y="2071759"/>
              <a:ext cx="1190" cy="2314"/>
            </a:xfrm>
            <a:custGeom>
              <a:avLst/>
              <a:gdLst>
                <a:gd name="connsiteX0" fmla="*/ 337 w 1190"/>
                <a:gd name="connsiteY0" fmla="*/ 0 h 2314"/>
                <a:gd name="connsiteX1" fmla="*/ 908 w 1190"/>
                <a:gd name="connsiteY1" fmla="*/ 2250 h 2314"/>
                <a:gd name="connsiteX2" fmla="*/ 301 w 1190"/>
                <a:gd name="connsiteY2" fmla="*/ 2215 h 2314"/>
                <a:gd name="connsiteX3" fmla="*/ 337 w 1190"/>
                <a:gd name="connsiteY3" fmla="*/ 0 h 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" h="2314">
                  <a:moveTo>
                    <a:pt x="337" y="0"/>
                  </a:moveTo>
                  <a:cubicBezTo>
                    <a:pt x="158" y="857"/>
                    <a:pt x="1837" y="1393"/>
                    <a:pt x="908" y="2250"/>
                  </a:cubicBezTo>
                  <a:cubicBezTo>
                    <a:pt x="801" y="2357"/>
                    <a:pt x="408" y="2322"/>
                    <a:pt x="301" y="2215"/>
                  </a:cubicBezTo>
                  <a:cubicBezTo>
                    <a:pt x="-413" y="1464"/>
                    <a:pt x="373" y="750"/>
                    <a:pt x="33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C8D3741A-04BF-2749-861F-4103D87FAD96}"/>
                </a:ext>
              </a:extLst>
            </p:cNvPr>
            <p:cNvSpPr/>
            <p:nvPr/>
          </p:nvSpPr>
          <p:spPr>
            <a:xfrm>
              <a:off x="8738567" y="2088146"/>
              <a:ext cx="1428" cy="3007"/>
            </a:xfrm>
            <a:custGeom>
              <a:avLst/>
              <a:gdLst>
                <a:gd name="connsiteX0" fmla="*/ 1429 w 1428"/>
                <a:gd name="connsiteY0" fmla="*/ 757 h 3007"/>
                <a:gd name="connsiteX1" fmla="*/ 1357 w 1428"/>
                <a:gd name="connsiteY1" fmla="*/ 1365 h 3007"/>
                <a:gd name="connsiteX2" fmla="*/ 572 w 1428"/>
                <a:gd name="connsiteY2" fmla="*/ 3008 h 3007"/>
                <a:gd name="connsiteX3" fmla="*/ 0 w 1428"/>
                <a:gd name="connsiteY3" fmla="*/ 2972 h 3007"/>
                <a:gd name="connsiteX4" fmla="*/ 322 w 1428"/>
                <a:gd name="connsiteY4" fmla="*/ 900 h 3007"/>
                <a:gd name="connsiteX5" fmla="*/ 893 w 1428"/>
                <a:gd name="connsiteY5" fmla="*/ 7 h 3007"/>
                <a:gd name="connsiteX6" fmla="*/ 1429 w 1428"/>
                <a:gd name="connsiteY6" fmla="*/ 757 h 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" h="3007">
                  <a:moveTo>
                    <a:pt x="1429" y="757"/>
                  </a:moveTo>
                  <a:cubicBezTo>
                    <a:pt x="1393" y="972"/>
                    <a:pt x="1393" y="1186"/>
                    <a:pt x="1357" y="1365"/>
                  </a:cubicBezTo>
                  <a:cubicBezTo>
                    <a:pt x="1000" y="1865"/>
                    <a:pt x="1465" y="2758"/>
                    <a:pt x="572" y="3008"/>
                  </a:cubicBezTo>
                  <a:cubicBezTo>
                    <a:pt x="393" y="3008"/>
                    <a:pt x="179" y="3008"/>
                    <a:pt x="0" y="2972"/>
                  </a:cubicBezTo>
                  <a:cubicBezTo>
                    <a:pt x="214" y="2293"/>
                    <a:pt x="607" y="1650"/>
                    <a:pt x="322" y="900"/>
                  </a:cubicBezTo>
                  <a:cubicBezTo>
                    <a:pt x="107" y="329"/>
                    <a:pt x="429" y="79"/>
                    <a:pt x="893" y="7"/>
                  </a:cubicBezTo>
                  <a:cubicBezTo>
                    <a:pt x="1500" y="-64"/>
                    <a:pt x="1393" y="400"/>
                    <a:pt x="1429" y="7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1585EA04-92C0-8547-BB9B-A8610FF2B8E3}"/>
                </a:ext>
              </a:extLst>
            </p:cNvPr>
            <p:cNvSpPr/>
            <p:nvPr/>
          </p:nvSpPr>
          <p:spPr>
            <a:xfrm>
              <a:off x="8756335" y="2187656"/>
              <a:ext cx="2484" cy="1402"/>
            </a:xfrm>
            <a:custGeom>
              <a:avLst/>
              <a:gdLst>
                <a:gd name="connsiteX0" fmla="*/ 1199 w 2484"/>
                <a:gd name="connsiteY0" fmla="*/ 1402 h 1402"/>
                <a:gd name="connsiteX1" fmla="*/ 91 w 2484"/>
                <a:gd name="connsiteY1" fmla="*/ 1367 h 1402"/>
                <a:gd name="connsiteX2" fmla="*/ 270 w 2484"/>
                <a:gd name="connsiteY2" fmla="*/ 331 h 1402"/>
                <a:gd name="connsiteX3" fmla="*/ 1627 w 2484"/>
                <a:gd name="connsiteY3" fmla="*/ 45 h 1402"/>
                <a:gd name="connsiteX4" fmla="*/ 2485 w 2484"/>
                <a:gd name="connsiteY4" fmla="*/ 474 h 1402"/>
                <a:gd name="connsiteX5" fmla="*/ 1199 w 2484"/>
                <a:gd name="connsiteY5" fmla="*/ 1402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" h="1402">
                  <a:moveTo>
                    <a:pt x="1199" y="1402"/>
                  </a:moveTo>
                  <a:cubicBezTo>
                    <a:pt x="842" y="1402"/>
                    <a:pt x="449" y="1367"/>
                    <a:pt x="91" y="1367"/>
                  </a:cubicBezTo>
                  <a:cubicBezTo>
                    <a:pt x="234" y="1045"/>
                    <a:pt x="-301" y="581"/>
                    <a:pt x="270" y="331"/>
                  </a:cubicBezTo>
                  <a:cubicBezTo>
                    <a:pt x="663" y="-62"/>
                    <a:pt x="1163" y="-26"/>
                    <a:pt x="1627" y="45"/>
                  </a:cubicBezTo>
                  <a:cubicBezTo>
                    <a:pt x="1913" y="188"/>
                    <a:pt x="2199" y="331"/>
                    <a:pt x="2485" y="474"/>
                  </a:cubicBezTo>
                  <a:cubicBezTo>
                    <a:pt x="2485" y="1367"/>
                    <a:pt x="1699" y="1188"/>
                    <a:pt x="1199" y="140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367F859C-77CE-164D-8B18-09F1A7D13CE8}"/>
                </a:ext>
              </a:extLst>
            </p:cNvPr>
            <p:cNvSpPr/>
            <p:nvPr/>
          </p:nvSpPr>
          <p:spPr>
            <a:xfrm>
              <a:off x="8720273" y="2107222"/>
              <a:ext cx="3006" cy="1365"/>
            </a:xfrm>
            <a:custGeom>
              <a:avLst/>
              <a:gdLst>
                <a:gd name="connsiteX0" fmla="*/ 3006 w 3006"/>
                <a:gd name="connsiteY0" fmla="*/ 148 h 1365"/>
                <a:gd name="connsiteX1" fmla="*/ 3006 w 3006"/>
                <a:gd name="connsiteY1" fmla="*/ 648 h 1365"/>
                <a:gd name="connsiteX2" fmla="*/ 6 w 3006"/>
                <a:gd name="connsiteY2" fmla="*/ 1362 h 1365"/>
                <a:gd name="connsiteX3" fmla="*/ 1292 w 3006"/>
                <a:gd name="connsiteY3" fmla="*/ 148 h 1365"/>
                <a:gd name="connsiteX4" fmla="*/ 1721 w 3006"/>
                <a:gd name="connsiteY4" fmla="*/ 148 h 1365"/>
                <a:gd name="connsiteX5" fmla="*/ 3006 w 3006"/>
                <a:gd name="connsiteY5" fmla="*/ 148 h 1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6" h="1365">
                  <a:moveTo>
                    <a:pt x="3006" y="148"/>
                  </a:moveTo>
                  <a:cubicBezTo>
                    <a:pt x="3006" y="326"/>
                    <a:pt x="3006" y="505"/>
                    <a:pt x="3006" y="648"/>
                  </a:cubicBezTo>
                  <a:cubicBezTo>
                    <a:pt x="2078" y="1148"/>
                    <a:pt x="1077" y="1398"/>
                    <a:pt x="6" y="1362"/>
                  </a:cubicBezTo>
                  <a:cubicBezTo>
                    <a:pt x="-101" y="219"/>
                    <a:pt x="1292" y="1041"/>
                    <a:pt x="1292" y="148"/>
                  </a:cubicBezTo>
                  <a:cubicBezTo>
                    <a:pt x="1435" y="-67"/>
                    <a:pt x="1578" y="-31"/>
                    <a:pt x="1721" y="148"/>
                  </a:cubicBezTo>
                  <a:cubicBezTo>
                    <a:pt x="2149" y="183"/>
                    <a:pt x="2578" y="148"/>
                    <a:pt x="3006" y="14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32A995A5-99E8-074B-9DB4-012797EB2E86}"/>
                </a:ext>
              </a:extLst>
            </p:cNvPr>
            <p:cNvSpPr/>
            <p:nvPr/>
          </p:nvSpPr>
          <p:spPr>
            <a:xfrm>
              <a:off x="8712386" y="2143839"/>
              <a:ext cx="1286" cy="2263"/>
            </a:xfrm>
            <a:custGeom>
              <a:avLst/>
              <a:gdLst>
                <a:gd name="connsiteX0" fmla="*/ 679 w 1286"/>
                <a:gd name="connsiteY0" fmla="*/ 0 h 2263"/>
                <a:gd name="connsiteX1" fmla="*/ 1036 w 1286"/>
                <a:gd name="connsiteY1" fmla="*/ 2215 h 2263"/>
                <a:gd name="connsiteX2" fmla="*/ 0 w 1286"/>
                <a:gd name="connsiteY2" fmla="*/ 2107 h 2263"/>
                <a:gd name="connsiteX3" fmla="*/ 679 w 1286"/>
                <a:gd name="connsiteY3" fmla="*/ 0 h 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6" h="2263">
                  <a:moveTo>
                    <a:pt x="679" y="0"/>
                  </a:moveTo>
                  <a:cubicBezTo>
                    <a:pt x="607" y="893"/>
                    <a:pt x="1786" y="1393"/>
                    <a:pt x="1036" y="2215"/>
                  </a:cubicBezTo>
                  <a:cubicBezTo>
                    <a:pt x="893" y="2357"/>
                    <a:pt x="357" y="2143"/>
                    <a:pt x="0" y="2107"/>
                  </a:cubicBezTo>
                  <a:cubicBezTo>
                    <a:pt x="214" y="1500"/>
                    <a:pt x="-322" y="714"/>
                    <a:pt x="6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FB42944E-AE10-EC48-AF21-28D7117591F6}"/>
                </a:ext>
              </a:extLst>
            </p:cNvPr>
            <p:cNvSpPr/>
            <p:nvPr/>
          </p:nvSpPr>
          <p:spPr>
            <a:xfrm>
              <a:off x="8771823" y="2163841"/>
              <a:ext cx="1757" cy="2286"/>
            </a:xfrm>
            <a:custGeom>
              <a:avLst/>
              <a:gdLst>
                <a:gd name="connsiteX0" fmla="*/ 1356 w 1757"/>
                <a:gd name="connsiteY0" fmla="*/ 0 h 2286"/>
                <a:gd name="connsiteX1" fmla="*/ 1463 w 1757"/>
                <a:gd name="connsiteY1" fmla="*/ 572 h 2286"/>
                <a:gd name="connsiteX2" fmla="*/ 1535 w 1757"/>
                <a:gd name="connsiteY2" fmla="*/ 2286 h 2286"/>
                <a:gd name="connsiteX3" fmla="*/ 285 w 1757"/>
                <a:gd name="connsiteY3" fmla="*/ 1929 h 2286"/>
                <a:gd name="connsiteX4" fmla="*/ 1356 w 1757"/>
                <a:gd name="connsiteY4" fmla="*/ 0 h 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7" h="2286">
                  <a:moveTo>
                    <a:pt x="1356" y="0"/>
                  </a:moveTo>
                  <a:cubicBezTo>
                    <a:pt x="1392" y="179"/>
                    <a:pt x="1428" y="393"/>
                    <a:pt x="1463" y="572"/>
                  </a:cubicBezTo>
                  <a:cubicBezTo>
                    <a:pt x="1785" y="1143"/>
                    <a:pt x="1892" y="1715"/>
                    <a:pt x="1535" y="2286"/>
                  </a:cubicBezTo>
                  <a:cubicBezTo>
                    <a:pt x="1071" y="2286"/>
                    <a:pt x="928" y="1215"/>
                    <a:pt x="285" y="1929"/>
                  </a:cubicBezTo>
                  <a:cubicBezTo>
                    <a:pt x="-644" y="536"/>
                    <a:pt x="963" y="607"/>
                    <a:pt x="135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ECE25E1E-92D2-3C4B-BC0C-D24A548A21D7}"/>
                </a:ext>
              </a:extLst>
            </p:cNvPr>
            <p:cNvSpPr/>
            <p:nvPr/>
          </p:nvSpPr>
          <p:spPr>
            <a:xfrm>
              <a:off x="8753170" y="2020573"/>
              <a:ext cx="1684" cy="1937"/>
            </a:xfrm>
            <a:custGeom>
              <a:avLst/>
              <a:gdLst>
                <a:gd name="connsiteX0" fmla="*/ 1685 w 1684"/>
                <a:gd name="connsiteY0" fmla="*/ 0 h 1937"/>
                <a:gd name="connsiteX1" fmla="*/ 1292 w 1684"/>
                <a:gd name="connsiteY1" fmla="*/ 1750 h 1937"/>
                <a:gd name="connsiteX2" fmla="*/ 435 w 1684"/>
                <a:gd name="connsiteY2" fmla="*/ 1750 h 1937"/>
                <a:gd name="connsiteX3" fmla="*/ 1685 w 1684"/>
                <a:gd name="connsiteY3" fmla="*/ 0 h 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4" h="1937">
                  <a:moveTo>
                    <a:pt x="1685" y="0"/>
                  </a:moveTo>
                  <a:cubicBezTo>
                    <a:pt x="1470" y="571"/>
                    <a:pt x="1185" y="1107"/>
                    <a:pt x="1292" y="1750"/>
                  </a:cubicBezTo>
                  <a:cubicBezTo>
                    <a:pt x="1006" y="2000"/>
                    <a:pt x="720" y="2000"/>
                    <a:pt x="435" y="1750"/>
                  </a:cubicBezTo>
                  <a:cubicBezTo>
                    <a:pt x="-708" y="36"/>
                    <a:pt x="649" y="107"/>
                    <a:pt x="168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AAA27DB1-1A66-4B4D-A9A4-3A357D3FB267}"/>
                </a:ext>
              </a:extLst>
            </p:cNvPr>
            <p:cNvSpPr/>
            <p:nvPr/>
          </p:nvSpPr>
          <p:spPr>
            <a:xfrm>
              <a:off x="8784896" y="2146839"/>
              <a:ext cx="1607" cy="1785"/>
            </a:xfrm>
            <a:custGeom>
              <a:avLst/>
              <a:gdLst>
                <a:gd name="connsiteX0" fmla="*/ 1571 w 1607"/>
                <a:gd name="connsiteY0" fmla="*/ 0 h 1785"/>
                <a:gd name="connsiteX1" fmla="*/ 249 w 1607"/>
                <a:gd name="connsiteY1" fmla="*/ 1786 h 1785"/>
                <a:gd name="connsiteX2" fmla="*/ 1571 w 1607"/>
                <a:gd name="connsiteY2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785">
                  <a:moveTo>
                    <a:pt x="1571" y="0"/>
                  </a:moveTo>
                  <a:cubicBezTo>
                    <a:pt x="1785" y="1072"/>
                    <a:pt x="1035" y="1465"/>
                    <a:pt x="249" y="1786"/>
                  </a:cubicBezTo>
                  <a:cubicBezTo>
                    <a:pt x="-537" y="286"/>
                    <a:pt x="713" y="286"/>
                    <a:pt x="157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2A9BE49A-19B3-FC4D-8413-390FBB38AAB7}"/>
                </a:ext>
              </a:extLst>
            </p:cNvPr>
            <p:cNvSpPr/>
            <p:nvPr/>
          </p:nvSpPr>
          <p:spPr>
            <a:xfrm>
              <a:off x="8753376" y="2024292"/>
              <a:ext cx="1907" cy="1747"/>
            </a:xfrm>
            <a:custGeom>
              <a:avLst/>
              <a:gdLst>
                <a:gd name="connsiteX0" fmla="*/ 1050 w 1907"/>
                <a:gd name="connsiteY0" fmla="*/ 174 h 1747"/>
                <a:gd name="connsiteX1" fmla="*/ 1907 w 1907"/>
                <a:gd name="connsiteY1" fmla="*/ 1032 h 1747"/>
                <a:gd name="connsiteX2" fmla="*/ 193 w 1907"/>
                <a:gd name="connsiteY2" fmla="*/ 1639 h 1747"/>
                <a:gd name="connsiteX3" fmla="*/ 86 w 1907"/>
                <a:gd name="connsiteY3" fmla="*/ 924 h 1747"/>
                <a:gd name="connsiteX4" fmla="*/ 157 w 1907"/>
                <a:gd name="connsiteY4" fmla="*/ 174 h 1747"/>
                <a:gd name="connsiteX5" fmla="*/ 1050 w 1907"/>
                <a:gd name="connsiteY5" fmla="*/ 174 h 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7" h="1747">
                  <a:moveTo>
                    <a:pt x="1050" y="174"/>
                  </a:moveTo>
                  <a:cubicBezTo>
                    <a:pt x="1479" y="353"/>
                    <a:pt x="1764" y="603"/>
                    <a:pt x="1907" y="1032"/>
                  </a:cubicBezTo>
                  <a:cubicBezTo>
                    <a:pt x="1229" y="924"/>
                    <a:pt x="979" y="2103"/>
                    <a:pt x="193" y="1639"/>
                  </a:cubicBezTo>
                  <a:cubicBezTo>
                    <a:pt x="-21" y="1425"/>
                    <a:pt x="-57" y="1174"/>
                    <a:pt x="86" y="924"/>
                  </a:cubicBezTo>
                  <a:cubicBezTo>
                    <a:pt x="121" y="674"/>
                    <a:pt x="121" y="424"/>
                    <a:pt x="157" y="174"/>
                  </a:cubicBezTo>
                  <a:cubicBezTo>
                    <a:pt x="479" y="-76"/>
                    <a:pt x="764" y="-40"/>
                    <a:pt x="1050" y="1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067914A6-A987-0445-A167-357DEB7FF36A}"/>
                </a:ext>
              </a:extLst>
            </p:cNvPr>
            <p:cNvSpPr/>
            <p:nvPr/>
          </p:nvSpPr>
          <p:spPr>
            <a:xfrm>
              <a:off x="8767535" y="2168806"/>
              <a:ext cx="2214" cy="1531"/>
            </a:xfrm>
            <a:custGeom>
              <a:avLst/>
              <a:gdLst>
                <a:gd name="connsiteX0" fmla="*/ 964 w 2214"/>
                <a:gd name="connsiteY0" fmla="*/ 0 h 1531"/>
                <a:gd name="connsiteX1" fmla="*/ 2215 w 2214"/>
                <a:gd name="connsiteY1" fmla="*/ 893 h 1531"/>
                <a:gd name="connsiteX2" fmla="*/ 0 w 2214"/>
                <a:gd name="connsiteY2" fmla="*/ 1036 h 1531"/>
                <a:gd name="connsiteX3" fmla="*/ 964 w 2214"/>
                <a:gd name="connsiteY3" fmla="*/ 0 h 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4" h="1531">
                  <a:moveTo>
                    <a:pt x="964" y="0"/>
                  </a:moveTo>
                  <a:cubicBezTo>
                    <a:pt x="1393" y="286"/>
                    <a:pt x="1786" y="571"/>
                    <a:pt x="2215" y="893"/>
                  </a:cubicBezTo>
                  <a:cubicBezTo>
                    <a:pt x="1464" y="1000"/>
                    <a:pt x="821" y="2179"/>
                    <a:pt x="0" y="1036"/>
                  </a:cubicBezTo>
                  <a:cubicBezTo>
                    <a:pt x="321" y="679"/>
                    <a:pt x="643" y="322"/>
                    <a:pt x="96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1FFFB2BF-02A9-DD4D-AF2B-15848D2C695F}"/>
                </a:ext>
              </a:extLst>
            </p:cNvPr>
            <p:cNvSpPr/>
            <p:nvPr/>
          </p:nvSpPr>
          <p:spPr>
            <a:xfrm>
              <a:off x="8764392" y="2009108"/>
              <a:ext cx="1631" cy="2349"/>
            </a:xfrm>
            <a:custGeom>
              <a:avLst/>
              <a:gdLst>
                <a:gd name="connsiteX0" fmla="*/ 1036 w 1631"/>
                <a:gd name="connsiteY0" fmla="*/ 0 h 2349"/>
                <a:gd name="connsiteX1" fmla="*/ 1500 w 1631"/>
                <a:gd name="connsiteY1" fmla="*/ 893 h 2349"/>
                <a:gd name="connsiteX2" fmla="*/ 1357 w 1631"/>
                <a:gd name="connsiteY2" fmla="*/ 1786 h 2349"/>
                <a:gd name="connsiteX3" fmla="*/ 571 w 1631"/>
                <a:gd name="connsiteY3" fmla="*/ 2143 h 2349"/>
                <a:gd name="connsiteX4" fmla="*/ 0 w 1631"/>
                <a:gd name="connsiteY4" fmla="*/ 929 h 2349"/>
                <a:gd name="connsiteX5" fmla="*/ 571 w 1631"/>
                <a:gd name="connsiteY5" fmla="*/ 36 h 2349"/>
                <a:gd name="connsiteX6" fmla="*/ 1036 w 1631"/>
                <a:gd name="connsiteY6" fmla="*/ 0 h 2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1" h="2349">
                  <a:moveTo>
                    <a:pt x="1036" y="0"/>
                  </a:moveTo>
                  <a:cubicBezTo>
                    <a:pt x="1179" y="286"/>
                    <a:pt x="1357" y="607"/>
                    <a:pt x="1500" y="893"/>
                  </a:cubicBezTo>
                  <a:cubicBezTo>
                    <a:pt x="1679" y="1215"/>
                    <a:pt x="1714" y="1536"/>
                    <a:pt x="1357" y="1786"/>
                  </a:cubicBezTo>
                  <a:cubicBezTo>
                    <a:pt x="1000" y="1715"/>
                    <a:pt x="1179" y="2786"/>
                    <a:pt x="571" y="2143"/>
                  </a:cubicBezTo>
                  <a:cubicBezTo>
                    <a:pt x="214" y="1822"/>
                    <a:pt x="36" y="1429"/>
                    <a:pt x="0" y="929"/>
                  </a:cubicBezTo>
                  <a:cubicBezTo>
                    <a:pt x="36" y="536"/>
                    <a:pt x="286" y="250"/>
                    <a:pt x="571" y="36"/>
                  </a:cubicBezTo>
                  <a:cubicBezTo>
                    <a:pt x="714" y="36"/>
                    <a:pt x="893" y="36"/>
                    <a:pt x="10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31FBB3AA-5ABF-9D49-9A24-FD556795969F}"/>
                </a:ext>
              </a:extLst>
            </p:cNvPr>
            <p:cNvSpPr/>
            <p:nvPr/>
          </p:nvSpPr>
          <p:spPr>
            <a:xfrm>
              <a:off x="8794919" y="1984049"/>
              <a:ext cx="1341" cy="1806"/>
            </a:xfrm>
            <a:custGeom>
              <a:avLst/>
              <a:gdLst>
                <a:gd name="connsiteX0" fmla="*/ 262 w 1341"/>
                <a:gd name="connsiteY0" fmla="*/ 1806 h 1806"/>
                <a:gd name="connsiteX1" fmla="*/ 762 w 1341"/>
                <a:gd name="connsiteY1" fmla="*/ 20 h 1806"/>
                <a:gd name="connsiteX2" fmla="*/ 1155 w 1341"/>
                <a:gd name="connsiteY2" fmla="*/ 1020 h 1806"/>
                <a:gd name="connsiteX3" fmla="*/ 262 w 1341"/>
                <a:gd name="connsiteY3" fmla="*/ 1806 h 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1" h="1806">
                  <a:moveTo>
                    <a:pt x="262" y="1806"/>
                  </a:moveTo>
                  <a:cubicBezTo>
                    <a:pt x="-24" y="1056"/>
                    <a:pt x="-309" y="199"/>
                    <a:pt x="762" y="20"/>
                  </a:cubicBezTo>
                  <a:cubicBezTo>
                    <a:pt x="1512" y="-123"/>
                    <a:pt x="1405" y="520"/>
                    <a:pt x="1155" y="1020"/>
                  </a:cubicBezTo>
                  <a:cubicBezTo>
                    <a:pt x="869" y="1271"/>
                    <a:pt x="584" y="1521"/>
                    <a:pt x="262" y="180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0DBAF84B-2A42-4B49-A587-465AC6E57D70}"/>
                </a:ext>
              </a:extLst>
            </p:cNvPr>
            <p:cNvSpPr/>
            <p:nvPr/>
          </p:nvSpPr>
          <p:spPr>
            <a:xfrm>
              <a:off x="8772607" y="1970853"/>
              <a:ext cx="2393" cy="1071"/>
            </a:xfrm>
            <a:custGeom>
              <a:avLst/>
              <a:gdLst>
                <a:gd name="connsiteX0" fmla="*/ 1107 w 2393"/>
                <a:gd name="connsiteY0" fmla="*/ 1072 h 1071"/>
                <a:gd name="connsiteX1" fmla="*/ 0 w 2393"/>
                <a:gd name="connsiteY1" fmla="*/ 893 h 1071"/>
                <a:gd name="connsiteX2" fmla="*/ 286 w 2393"/>
                <a:gd name="connsiteY2" fmla="*/ 0 h 1071"/>
                <a:gd name="connsiteX3" fmla="*/ 2393 w 2393"/>
                <a:gd name="connsiteY3" fmla="*/ 107 h 1071"/>
                <a:gd name="connsiteX4" fmla="*/ 1107 w 2393"/>
                <a:gd name="connsiteY4" fmla="*/ 1072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3" h="1071">
                  <a:moveTo>
                    <a:pt x="1107" y="1072"/>
                  </a:moveTo>
                  <a:cubicBezTo>
                    <a:pt x="750" y="1000"/>
                    <a:pt x="393" y="964"/>
                    <a:pt x="0" y="893"/>
                  </a:cubicBezTo>
                  <a:cubicBezTo>
                    <a:pt x="107" y="607"/>
                    <a:pt x="179" y="286"/>
                    <a:pt x="286" y="0"/>
                  </a:cubicBezTo>
                  <a:cubicBezTo>
                    <a:pt x="1000" y="36"/>
                    <a:pt x="1714" y="71"/>
                    <a:pt x="2393" y="107"/>
                  </a:cubicBezTo>
                  <a:cubicBezTo>
                    <a:pt x="2322" y="929"/>
                    <a:pt x="1250" y="357"/>
                    <a:pt x="1107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CE7FE012-DE9C-B945-B2EE-C5D4D8BA7005}"/>
                </a:ext>
              </a:extLst>
            </p:cNvPr>
            <p:cNvSpPr/>
            <p:nvPr/>
          </p:nvSpPr>
          <p:spPr>
            <a:xfrm>
              <a:off x="8722040" y="2172509"/>
              <a:ext cx="1704" cy="1633"/>
            </a:xfrm>
            <a:custGeom>
              <a:avLst/>
              <a:gdLst>
                <a:gd name="connsiteX0" fmla="*/ 1704 w 1704"/>
                <a:gd name="connsiteY0" fmla="*/ 727 h 1633"/>
                <a:gd name="connsiteX1" fmla="*/ 1668 w 1704"/>
                <a:gd name="connsiteY1" fmla="*/ 1155 h 1633"/>
                <a:gd name="connsiteX2" fmla="*/ 168 w 1704"/>
                <a:gd name="connsiteY2" fmla="*/ 1441 h 1633"/>
                <a:gd name="connsiteX3" fmla="*/ 454 w 1704"/>
                <a:gd name="connsiteY3" fmla="*/ 120 h 1633"/>
                <a:gd name="connsiteX4" fmla="*/ 1704 w 1704"/>
                <a:gd name="connsiteY4" fmla="*/ 727 h 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4" h="1633">
                  <a:moveTo>
                    <a:pt x="1704" y="727"/>
                  </a:moveTo>
                  <a:cubicBezTo>
                    <a:pt x="1704" y="869"/>
                    <a:pt x="1668" y="1013"/>
                    <a:pt x="1668" y="1155"/>
                  </a:cubicBezTo>
                  <a:cubicBezTo>
                    <a:pt x="1097" y="1013"/>
                    <a:pt x="740" y="2048"/>
                    <a:pt x="168" y="1441"/>
                  </a:cubicBezTo>
                  <a:cubicBezTo>
                    <a:pt x="-260" y="977"/>
                    <a:pt x="240" y="334"/>
                    <a:pt x="454" y="120"/>
                  </a:cubicBezTo>
                  <a:cubicBezTo>
                    <a:pt x="1026" y="-345"/>
                    <a:pt x="1204" y="691"/>
                    <a:pt x="1704" y="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3B6D8FB6-47B6-B242-B461-C08F3C9D02BE}"/>
                </a:ext>
              </a:extLst>
            </p:cNvPr>
            <p:cNvSpPr/>
            <p:nvPr/>
          </p:nvSpPr>
          <p:spPr>
            <a:xfrm>
              <a:off x="8784216" y="2016874"/>
              <a:ext cx="1472" cy="1770"/>
            </a:xfrm>
            <a:custGeom>
              <a:avLst/>
              <a:gdLst>
                <a:gd name="connsiteX0" fmla="*/ 1286 w 1472"/>
                <a:gd name="connsiteY0" fmla="*/ 56 h 1770"/>
                <a:gd name="connsiteX1" fmla="*/ 0 w 1472"/>
                <a:gd name="connsiteY1" fmla="*/ 1485 h 1770"/>
                <a:gd name="connsiteX2" fmla="*/ 1286 w 1472"/>
                <a:gd name="connsiteY2" fmla="*/ 56 h 1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2" h="1770">
                  <a:moveTo>
                    <a:pt x="1286" y="56"/>
                  </a:moveTo>
                  <a:cubicBezTo>
                    <a:pt x="1500" y="1092"/>
                    <a:pt x="1893" y="2342"/>
                    <a:pt x="0" y="1485"/>
                  </a:cubicBezTo>
                  <a:cubicBezTo>
                    <a:pt x="321" y="878"/>
                    <a:pt x="0" y="-265"/>
                    <a:pt x="1286" y="5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4E83979A-7AE9-904A-AB67-245CDE149E95}"/>
                </a:ext>
              </a:extLst>
            </p:cNvPr>
            <p:cNvSpPr/>
            <p:nvPr/>
          </p:nvSpPr>
          <p:spPr>
            <a:xfrm>
              <a:off x="8714096" y="2183806"/>
              <a:ext cx="1326" cy="2078"/>
            </a:xfrm>
            <a:custGeom>
              <a:avLst/>
              <a:gdLst>
                <a:gd name="connsiteX0" fmla="*/ 432 w 1326"/>
                <a:gd name="connsiteY0" fmla="*/ 1252 h 2078"/>
                <a:gd name="connsiteX1" fmla="*/ 254 w 1326"/>
                <a:gd name="connsiteY1" fmla="*/ 73 h 2078"/>
                <a:gd name="connsiteX2" fmla="*/ 789 w 1326"/>
                <a:gd name="connsiteY2" fmla="*/ 895 h 2078"/>
                <a:gd name="connsiteX3" fmla="*/ 432 w 1326"/>
                <a:gd name="connsiteY3" fmla="*/ 2073 h 2078"/>
                <a:gd name="connsiteX4" fmla="*/ 432 w 1326"/>
                <a:gd name="connsiteY4" fmla="*/ 1252 h 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6" h="2078">
                  <a:moveTo>
                    <a:pt x="432" y="1252"/>
                  </a:moveTo>
                  <a:cubicBezTo>
                    <a:pt x="575" y="823"/>
                    <a:pt x="-461" y="395"/>
                    <a:pt x="254" y="73"/>
                  </a:cubicBezTo>
                  <a:cubicBezTo>
                    <a:pt x="932" y="-248"/>
                    <a:pt x="647" y="573"/>
                    <a:pt x="789" y="895"/>
                  </a:cubicBezTo>
                  <a:cubicBezTo>
                    <a:pt x="1039" y="1359"/>
                    <a:pt x="2040" y="2145"/>
                    <a:pt x="432" y="2073"/>
                  </a:cubicBezTo>
                  <a:cubicBezTo>
                    <a:pt x="182" y="1788"/>
                    <a:pt x="182" y="1502"/>
                    <a:pt x="432" y="125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C77052BF-68D1-2044-9CD4-AA8D021554DF}"/>
                </a:ext>
              </a:extLst>
            </p:cNvPr>
            <p:cNvSpPr/>
            <p:nvPr/>
          </p:nvSpPr>
          <p:spPr>
            <a:xfrm>
              <a:off x="8743759" y="2062025"/>
              <a:ext cx="1028" cy="1945"/>
            </a:xfrm>
            <a:custGeom>
              <a:avLst/>
              <a:gdLst>
                <a:gd name="connsiteX0" fmla="*/ 1023 w 1028"/>
                <a:gd name="connsiteY0" fmla="*/ 589 h 1945"/>
                <a:gd name="connsiteX1" fmla="*/ 1023 w 1028"/>
                <a:gd name="connsiteY1" fmla="*/ 1268 h 1945"/>
                <a:gd name="connsiteX2" fmla="*/ 488 w 1028"/>
                <a:gd name="connsiteY2" fmla="*/ 1875 h 1945"/>
                <a:gd name="connsiteX3" fmla="*/ 345 w 1028"/>
                <a:gd name="connsiteY3" fmla="*/ 89 h 1945"/>
                <a:gd name="connsiteX4" fmla="*/ 1023 w 1028"/>
                <a:gd name="connsiteY4" fmla="*/ 589 h 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8" h="1945">
                  <a:moveTo>
                    <a:pt x="1023" y="589"/>
                  </a:moveTo>
                  <a:cubicBezTo>
                    <a:pt x="1023" y="804"/>
                    <a:pt x="1023" y="1054"/>
                    <a:pt x="1023" y="1268"/>
                  </a:cubicBezTo>
                  <a:cubicBezTo>
                    <a:pt x="1059" y="1661"/>
                    <a:pt x="916" y="2125"/>
                    <a:pt x="488" y="1875"/>
                  </a:cubicBezTo>
                  <a:cubicBezTo>
                    <a:pt x="-263" y="1411"/>
                    <a:pt x="-12" y="625"/>
                    <a:pt x="345" y="89"/>
                  </a:cubicBezTo>
                  <a:cubicBezTo>
                    <a:pt x="523" y="-197"/>
                    <a:pt x="916" y="268"/>
                    <a:pt x="1023" y="58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83DD2E39-1198-544A-A0C9-165E1911718B}"/>
                </a:ext>
              </a:extLst>
            </p:cNvPr>
            <p:cNvSpPr/>
            <p:nvPr/>
          </p:nvSpPr>
          <p:spPr>
            <a:xfrm>
              <a:off x="8700598" y="2189845"/>
              <a:ext cx="1678" cy="1357"/>
            </a:xfrm>
            <a:custGeom>
              <a:avLst/>
              <a:gdLst>
                <a:gd name="connsiteX0" fmla="*/ 1679 w 1678"/>
                <a:gd name="connsiteY0" fmla="*/ 0 h 1357"/>
                <a:gd name="connsiteX1" fmla="*/ 0 w 1678"/>
                <a:gd name="connsiteY1" fmla="*/ 1357 h 1357"/>
                <a:gd name="connsiteX2" fmla="*/ 1679 w 1678"/>
                <a:gd name="connsiteY2" fmla="*/ 0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8" h="1357">
                  <a:moveTo>
                    <a:pt x="1679" y="0"/>
                  </a:moveTo>
                  <a:cubicBezTo>
                    <a:pt x="1286" y="607"/>
                    <a:pt x="964" y="1250"/>
                    <a:pt x="0" y="1357"/>
                  </a:cubicBezTo>
                  <a:cubicBezTo>
                    <a:pt x="179" y="286"/>
                    <a:pt x="857" y="36"/>
                    <a:pt x="16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C245FB1D-7C77-9640-A54C-F11DFF38E379}"/>
                </a:ext>
              </a:extLst>
            </p:cNvPr>
            <p:cNvSpPr/>
            <p:nvPr/>
          </p:nvSpPr>
          <p:spPr>
            <a:xfrm>
              <a:off x="8776366" y="1964443"/>
              <a:ext cx="1369" cy="1730"/>
            </a:xfrm>
            <a:custGeom>
              <a:avLst/>
              <a:gdLst>
                <a:gd name="connsiteX0" fmla="*/ 920 w 1369"/>
                <a:gd name="connsiteY0" fmla="*/ 1731 h 1730"/>
                <a:gd name="connsiteX1" fmla="*/ 27 w 1369"/>
                <a:gd name="connsiteY1" fmla="*/ 409 h 1730"/>
                <a:gd name="connsiteX2" fmla="*/ 1349 w 1369"/>
                <a:gd name="connsiteY2" fmla="*/ 266 h 1730"/>
                <a:gd name="connsiteX3" fmla="*/ 920 w 1369"/>
                <a:gd name="connsiteY3" fmla="*/ 1731 h 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" h="1730">
                  <a:moveTo>
                    <a:pt x="920" y="1731"/>
                  </a:moveTo>
                  <a:cubicBezTo>
                    <a:pt x="599" y="1302"/>
                    <a:pt x="-151" y="1195"/>
                    <a:pt x="27" y="409"/>
                  </a:cubicBezTo>
                  <a:cubicBezTo>
                    <a:pt x="456" y="338"/>
                    <a:pt x="849" y="-377"/>
                    <a:pt x="1349" y="266"/>
                  </a:cubicBezTo>
                  <a:cubicBezTo>
                    <a:pt x="1099" y="766"/>
                    <a:pt x="1777" y="1481"/>
                    <a:pt x="920" y="173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5D5EA753-BC34-E24F-9AA0-FFD2122AEE5B}"/>
                </a:ext>
              </a:extLst>
            </p:cNvPr>
            <p:cNvSpPr/>
            <p:nvPr/>
          </p:nvSpPr>
          <p:spPr>
            <a:xfrm>
              <a:off x="8755319" y="2106450"/>
              <a:ext cx="2214" cy="1419"/>
            </a:xfrm>
            <a:custGeom>
              <a:avLst/>
              <a:gdLst>
                <a:gd name="connsiteX0" fmla="*/ 2179 w 2214"/>
                <a:gd name="connsiteY0" fmla="*/ 1420 h 1419"/>
                <a:gd name="connsiteX1" fmla="*/ 0 w 2214"/>
                <a:gd name="connsiteY1" fmla="*/ 562 h 1419"/>
                <a:gd name="connsiteX2" fmla="*/ 2215 w 2214"/>
                <a:gd name="connsiteY2" fmla="*/ 955 h 1419"/>
                <a:gd name="connsiteX3" fmla="*/ 2179 w 2214"/>
                <a:gd name="connsiteY3" fmla="*/ 1420 h 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4" h="1419">
                  <a:moveTo>
                    <a:pt x="2179" y="1420"/>
                  </a:moveTo>
                  <a:cubicBezTo>
                    <a:pt x="1465" y="1134"/>
                    <a:pt x="714" y="848"/>
                    <a:pt x="0" y="562"/>
                  </a:cubicBezTo>
                  <a:cubicBezTo>
                    <a:pt x="786" y="-259"/>
                    <a:pt x="964" y="-224"/>
                    <a:pt x="2215" y="955"/>
                  </a:cubicBezTo>
                  <a:cubicBezTo>
                    <a:pt x="2179" y="1134"/>
                    <a:pt x="2179" y="1277"/>
                    <a:pt x="2179" y="142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8FCD886B-2205-574D-A771-4BCC698A5D78}"/>
                </a:ext>
              </a:extLst>
            </p:cNvPr>
            <p:cNvSpPr/>
            <p:nvPr/>
          </p:nvSpPr>
          <p:spPr>
            <a:xfrm>
              <a:off x="8738567" y="2158766"/>
              <a:ext cx="2037" cy="1853"/>
            </a:xfrm>
            <a:custGeom>
              <a:avLst/>
              <a:gdLst>
                <a:gd name="connsiteX0" fmla="*/ 1822 w 2037"/>
                <a:gd name="connsiteY0" fmla="*/ 1361 h 1853"/>
                <a:gd name="connsiteX1" fmla="*/ 1857 w 2037"/>
                <a:gd name="connsiteY1" fmla="*/ 1575 h 1853"/>
                <a:gd name="connsiteX2" fmla="*/ 1357 w 2037"/>
                <a:gd name="connsiteY2" fmla="*/ 1718 h 1853"/>
                <a:gd name="connsiteX3" fmla="*/ 1286 w 2037"/>
                <a:gd name="connsiteY3" fmla="*/ 1790 h 1853"/>
                <a:gd name="connsiteX4" fmla="*/ 0 w 2037"/>
                <a:gd name="connsiteY4" fmla="*/ 396 h 1853"/>
                <a:gd name="connsiteX5" fmla="*/ 1393 w 2037"/>
                <a:gd name="connsiteY5" fmla="*/ 39 h 1853"/>
                <a:gd name="connsiteX6" fmla="*/ 1822 w 2037"/>
                <a:gd name="connsiteY6" fmla="*/ 1361 h 1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37" h="1853">
                  <a:moveTo>
                    <a:pt x="1822" y="1361"/>
                  </a:moveTo>
                  <a:cubicBezTo>
                    <a:pt x="1893" y="1397"/>
                    <a:pt x="1929" y="1468"/>
                    <a:pt x="1857" y="1575"/>
                  </a:cubicBezTo>
                  <a:cubicBezTo>
                    <a:pt x="1786" y="1897"/>
                    <a:pt x="1607" y="1932"/>
                    <a:pt x="1357" y="1718"/>
                  </a:cubicBezTo>
                  <a:lnTo>
                    <a:pt x="1286" y="1790"/>
                  </a:lnTo>
                  <a:cubicBezTo>
                    <a:pt x="822" y="1361"/>
                    <a:pt x="286" y="968"/>
                    <a:pt x="0" y="396"/>
                  </a:cubicBezTo>
                  <a:cubicBezTo>
                    <a:pt x="357" y="-175"/>
                    <a:pt x="893" y="39"/>
                    <a:pt x="1393" y="39"/>
                  </a:cubicBezTo>
                  <a:cubicBezTo>
                    <a:pt x="2072" y="289"/>
                    <a:pt x="2215" y="754"/>
                    <a:pt x="1822" y="136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8BB3623B-79C6-3148-AFB6-B37AFFFF8C12}"/>
                </a:ext>
              </a:extLst>
            </p:cNvPr>
            <p:cNvSpPr/>
            <p:nvPr/>
          </p:nvSpPr>
          <p:spPr>
            <a:xfrm>
              <a:off x="8758072" y="2184129"/>
              <a:ext cx="1409" cy="1894"/>
            </a:xfrm>
            <a:custGeom>
              <a:avLst/>
              <a:gdLst>
                <a:gd name="connsiteX0" fmla="*/ 1105 w 1409"/>
                <a:gd name="connsiteY0" fmla="*/ 1894 h 1894"/>
                <a:gd name="connsiteX1" fmla="*/ 247 w 1409"/>
                <a:gd name="connsiteY1" fmla="*/ 1108 h 1894"/>
                <a:gd name="connsiteX2" fmla="*/ 1140 w 1409"/>
                <a:gd name="connsiteY2" fmla="*/ 1 h 1894"/>
                <a:gd name="connsiteX3" fmla="*/ 1105 w 1409"/>
                <a:gd name="connsiteY3" fmla="*/ 1894 h 1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9" h="1894">
                  <a:moveTo>
                    <a:pt x="1105" y="1894"/>
                  </a:moveTo>
                  <a:cubicBezTo>
                    <a:pt x="748" y="1715"/>
                    <a:pt x="819" y="1108"/>
                    <a:pt x="247" y="1108"/>
                  </a:cubicBezTo>
                  <a:cubicBezTo>
                    <a:pt x="-431" y="-70"/>
                    <a:pt x="426" y="1"/>
                    <a:pt x="1140" y="1"/>
                  </a:cubicBezTo>
                  <a:cubicBezTo>
                    <a:pt x="1712" y="644"/>
                    <a:pt x="1212" y="1251"/>
                    <a:pt x="1105" y="189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7A417160-E1BC-7648-AF8D-908DA8BDB735}"/>
                </a:ext>
              </a:extLst>
            </p:cNvPr>
            <p:cNvSpPr/>
            <p:nvPr/>
          </p:nvSpPr>
          <p:spPr>
            <a:xfrm>
              <a:off x="8737317" y="2123994"/>
              <a:ext cx="1710" cy="1171"/>
            </a:xfrm>
            <a:custGeom>
              <a:avLst/>
              <a:gdLst>
                <a:gd name="connsiteX0" fmla="*/ 1357 w 1710"/>
                <a:gd name="connsiteY0" fmla="*/ 93 h 1171"/>
                <a:gd name="connsiteX1" fmla="*/ 1679 w 1710"/>
                <a:gd name="connsiteY1" fmla="*/ 521 h 1171"/>
                <a:gd name="connsiteX2" fmla="*/ 1500 w 1710"/>
                <a:gd name="connsiteY2" fmla="*/ 1164 h 1171"/>
                <a:gd name="connsiteX3" fmla="*/ 0 w 1710"/>
                <a:gd name="connsiteY3" fmla="*/ 521 h 1171"/>
                <a:gd name="connsiteX4" fmla="*/ 1357 w 1710"/>
                <a:gd name="connsiteY4" fmla="*/ 93 h 1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" h="1171">
                  <a:moveTo>
                    <a:pt x="1357" y="93"/>
                  </a:moveTo>
                  <a:cubicBezTo>
                    <a:pt x="1464" y="236"/>
                    <a:pt x="1572" y="378"/>
                    <a:pt x="1679" y="521"/>
                  </a:cubicBezTo>
                  <a:cubicBezTo>
                    <a:pt x="1679" y="771"/>
                    <a:pt x="1822" y="1236"/>
                    <a:pt x="1500" y="1164"/>
                  </a:cubicBezTo>
                  <a:cubicBezTo>
                    <a:pt x="1000" y="1021"/>
                    <a:pt x="179" y="1486"/>
                    <a:pt x="0" y="521"/>
                  </a:cubicBezTo>
                  <a:cubicBezTo>
                    <a:pt x="464" y="378"/>
                    <a:pt x="750" y="-229"/>
                    <a:pt x="1357" y="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BE849C9C-0889-144E-B881-F8CA1CB66543}"/>
                </a:ext>
              </a:extLst>
            </p:cNvPr>
            <p:cNvSpPr/>
            <p:nvPr/>
          </p:nvSpPr>
          <p:spPr>
            <a:xfrm>
              <a:off x="8722979" y="2133838"/>
              <a:ext cx="1229" cy="1598"/>
            </a:xfrm>
            <a:custGeom>
              <a:avLst/>
              <a:gdLst>
                <a:gd name="connsiteX0" fmla="*/ 1229 w 1229"/>
                <a:gd name="connsiteY0" fmla="*/ 679 h 1598"/>
                <a:gd name="connsiteX1" fmla="*/ 1158 w 1229"/>
                <a:gd name="connsiteY1" fmla="*/ 1286 h 1598"/>
                <a:gd name="connsiteX2" fmla="*/ 86 w 1229"/>
                <a:gd name="connsiteY2" fmla="*/ 1322 h 1598"/>
                <a:gd name="connsiteX3" fmla="*/ 479 w 1229"/>
                <a:gd name="connsiteY3" fmla="*/ 0 h 1598"/>
                <a:gd name="connsiteX4" fmla="*/ 1229 w 1229"/>
                <a:gd name="connsiteY4" fmla="*/ 679 h 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" h="1598">
                  <a:moveTo>
                    <a:pt x="1229" y="679"/>
                  </a:moveTo>
                  <a:cubicBezTo>
                    <a:pt x="1194" y="893"/>
                    <a:pt x="1194" y="1107"/>
                    <a:pt x="1158" y="1286"/>
                  </a:cubicBezTo>
                  <a:cubicBezTo>
                    <a:pt x="801" y="1357"/>
                    <a:pt x="408" y="1929"/>
                    <a:pt x="86" y="1322"/>
                  </a:cubicBezTo>
                  <a:cubicBezTo>
                    <a:pt x="-199" y="786"/>
                    <a:pt x="301" y="429"/>
                    <a:pt x="479" y="0"/>
                  </a:cubicBezTo>
                  <a:cubicBezTo>
                    <a:pt x="729" y="214"/>
                    <a:pt x="979" y="464"/>
                    <a:pt x="1229" y="6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1D788535-B6C7-F241-ABB9-92ED96225DB9}"/>
                </a:ext>
              </a:extLst>
            </p:cNvPr>
            <p:cNvSpPr/>
            <p:nvPr/>
          </p:nvSpPr>
          <p:spPr>
            <a:xfrm>
              <a:off x="8714457" y="2143303"/>
              <a:ext cx="1178" cy="2357"/>
            </a:xfrm>
            <a:custGeom>
              <a:avLst/>
              <a:gdLst>
                <a:gd name="connsiteX0" fmla="*/ 0 w 1178"/>
                <a:gd name="connsiteY0" fmla="*/ 607 h 2357"/>
                <a:gd name="connsiteX1" fmla="*/ 72 w 1178"/>
                <a:gd name="connsiteY1" fmla="*/ 0 h 2357"/>
                <a:gd name="connsiteX2" fmla="*/ 1179 w 1178"/>
                <a:gd name="connsiteY2" fmla="*/ 2358 h 2357"/>
                <a:gd name="connsiteX3" fmla="*/ 0 w 1178"/>
                <a:gd name="connsiteY3" fmla="*/ 607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" h="2357">
                  <a:moveTo>
                    <a:pt x="0" y="607"/>
                  </a:moveTo>
                  <a:cubicBezTo>
                    <a:pt x="36" y="393"/>
                    <a:pt x="72" y="179"/>
                    <a:pt x="72" y="0"/>
                  </a:cubicBezTo>
                  <a:cubicBezTo>
                    <a:pt x="929" y="572"/>
                    <a:pt x="143" y="1500"/>
                    <a:pt x="1179" y="2358"/>
                  </a:cubicBezTo>
                  <a:cubicBezTo>
                    <a:pt x="-643" y="1964"/>
                    <a:pt x="572" y="1000"/>
                    <a:pt x="0" y="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5101EC2F-FD12-0B48-8CBB-B5786E1A98C2}"/>
                </a:ext>
              </a:extLst>
            </p:cNvPr>
            <p:cNvSpPr/>
            <p:nvPr/>
          </p:nvSpPr>
          <p:spPr>
            <a:xfrm>
              <a:off x="8749247" y="2054296"/>
              <a:ext cx="1542" cy="2246"/>
            </a:xfrm>
            <a:custGeom>
              <a:avLst/>
              <a:gdLst>
                <a:gd name="connsiteX0" fmla="*/ 1215 w 1542"/>
                <a:gd name="connsiteY0" fmla="*/ 2247 h 2246"/>
                <a:gd name="connsiteX1" fmla="*/ 0 w 1542"/>
                <a:gd name="connsiteY1" fmla="*/ 2247 h 2246"/>
                <a:gd name="connsiteX2" fmla="*/ 429 w 1542"/>
                <a:gd name="connsiteY2" fmla="*/ 32 h 2246"/>
                <a:gd name="connsiteX3" fmla="*/ 1465 w 1542"/>
                <a:gd name="connsiteY3" fmla="*/ 675 h 2246"/>
                <a:gd name="connsiteX4" fmla="*/ 1215 w 1542"/>
                <a:gd name="connsiteY4" fmla="*/ 2247 h 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2" h="2246">
                  <a:moveTo>
                    <a:pt x="1215" y="2247"/>
                  </a:moveTo>
                  <a:cubicBezTo>
                    <a:pt x="822" y="2247"/>
                    <a:pt x="429" y="2247"/>
                    <a:pt x="0" y="2247"/>
                  </a:cubicBezTo>
                  <a:cubicBezTo>
                    <a:pt x="714" y="1604"/>
                    <a:pt x="679" y="854"/>
                    <a:pt x="429" y="32"/>
                  </a:cubicBezTo>
                  <a:cubicBezTo>
                    <a:pt x="1000" y="-111"/>
                    <a:pt x="1250" y="246"/>
                    <a:pt x="1465" y="675"/>
                  </a:cubicBezTo>
                  <a:cubicBezTo>
                    <a:pt x="1429" y="1211"/>
                    <a:pt x="1786" y="1782"/>
                    <a:pt x="1215" y="224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588756B2-C009-164B-A7D6-0E4F3E2695C9}"/>
                </a:ext>
              </a:extLst>
            </p:cNvPr>
            <p:cNvSpPr/>
            <p:nvPr/>
          </p:nvSpPr>
          <p:spPr>
            <a:xfrm>
              <a:off x="8746068" y="2094154"/>
              <a:ext cx="1535" cy="1795"/>
            </a:xfrm>
            <a:custGeom>
              <a:avLst/>
              <a:gdLst>
                <a:gd name="connsiteX0" fmla="*/ 0 w 1535"/>
                <a:gd name="connsiteY0" fmla="*/ 1357 h 1795"/>
                <a:gd name="connsiteX1" fmla="*/ 571 w 1535"/>
                <a:gd name="connsiteY1" fmla="*/ 0 h 1795"/>
                <a:gd name="connsiteX2" fmla="*/ 1536 w 1535"/>
                <a:gd name="connsiteY2" fmla="*/ 1715 h 1795"/>
                <a:gd name="connsiteX3" fmla="*/ 0 w 1535"/>
                <a:gd name="connsiteY3" fmla="*/ 1357 h 1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5" h="1795">
                  <a:moveTo>
                    <a:pt x="0" y="1357"/>
                  </a:moveTo>
                  <a:cubicBezTo>
                    <a:pt x="179" y="893"/>
                    <a:pt x="393" y="464"/>
                    <a:pt x="571" y="0"/>
                  </a:cubicBezTo>
                  <a:cubicBezTo>
                    <a:pt x="1143" y="429"/>
                    <a:pt x="1357" y="1036"/>
                    <a:pt x="1536" y="1715"/>
                  </a:cubicBezTo>
                  <a:cubicBezTo>
                    <a:pt x="929" y="2036"/>
                    <a:pt x="571" y="1286"/>
                    <a:pt x="0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558020B8-2B23-B84B-82FF-33C6E2C53B6C}"/>
                </a:ext>
              </a:extLst>
            </p:cNvPr>
            <p:cNvSpPr/>
            <p:nvPr/>
          </p:nvSpPr>
          <p:spPr>
            <a:xfrm>
              <a:off x="8731083" y="2096805"/>
              <a:ext cx="1447" cy="1250"/>
            </a:xfrm>
            <a:custGeom>
              <a:avLst/>
              <a:gdLst>
                <a:gd name="connsiteX0" fmla="*/ 1447 w 1447"/>
                <a:gd name="connsiteY0" fmla="*/ 493 h 1250"/>
                <a:gd name="connsiteX1" fmla="*/ 1412 w 1447"/>
                <a:gd name="connsiteY1" fmla="*/ 1029 h 1250"/>
                <a:gd name="connsiteX2" fmla="*/ 197 w 1447"/>
                <a:gd name="connsiteY2" fmla="*/ 1207 h 1250"/>
                <a:gd name="connsiteX3" fmla="*/ 233 w 1447"/>
                <a:gd name="connsiteY3" fmla="*/ 243 h 1250"/>
                <a:gd name="connsiteX4" fmla="*/ 1447 w 1447"/>
                <a:gd name="connsiteY4" fmla="*/ 493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" h="1250">
                  <a:moveTo>
                    <a:pt x="1447" y="493"/>
                  </a:moveTo>
                  <a:cubicBezTo>
                    <a:pt x="1447" y="671"/>
                    <a:pt x="1412" y="850"/>
                    <a:pt x="1412" y="1029"/>
                  </a:cubicBezTo>
                  <a:cubicBezTo>
                    <a:pt x="1019" y="1100"/>
                    <a:pt x="519" y="1350"/>
                    <a:pt x="197" y="1207"/>
                  </a:cubicBezTo>
                  <a:cubicBezTo>
                    <a:pt x="-88" y="1100"/>
                    <a:pt x="-53" y="493"/>
                    <a:pt x="233" y="243"/>
                  </a:cubicBezTo>
                  <a:cubicBezTo>
                    <a:pt x="662" y="-114"/>
                    <a:pt x="1126" y="-114"/>
                    <a:pt x="1447" y="4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3D3C0EC8-3AA4-DF4D-919A-78583DFD32BF}"/>
                </a:ext>
              </a:extLst>
            </p:cNvPr>
            <p:cNvSpPr/>
            <p:nvPr/>
          </p:nvSpPr>
          <p:spPr>
            <a:xfrm>
              <a:off x="8751248" y="2080761"/>
              <a:ext cx="1392" cy="1212"/>
            </a:xfrm>
            <a:custGeom>
              <a:avLst/>
              <a:gdLst>
                <a:gd name="connsiteX0" fmla="*/ 1393 w 1392"/>
                <a:gd name="connsiteY0" fmla="*/ 70 h 1212"/>
                <a:gd name="connsiteX1" fmla="*/ 1072 w 1392"/>
                <a:gd name="connsiteY1" fmla="*/ 1213 h 1212"/>
                <a:gd name="connsiteX2" fmla="*/ 0 w 1392"/>
                <a:gd name="connsiteY2" fmla="*/ 1213 h 1212"/>
                <a:gd name="connsiteX3" fmla="*/ 1393 w 1392"/>
                <a:gd name="connsiteY3" fmla="*/ 70 h 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" h="1212">
                  <a:moveTo>
                    <a:pt x="1393" y="70"/>
                  </a:moveTo>
                  <a:cubicBezTo>
                    <a:pt x="1357" y="463"/>
                    <a:pt x="1500" y="927"/>
                    <a:pt x="1072" y="1213"/>
                  </a:cubicBezTo>
                  <a:cubicBezTo>
                    <a:pt x="714" y="1213"/>
                    <a:pt x="357" y="1213"/>
                    <a:pt x="0" y="1213"/>
                  </a:cubicBezTo>
                  <a:cubicBezTo>
                    <a:pt x="429" y="820"/>
                    <a:pt x="321" y="-287"/>
                    <a:pt x="1393" y="7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44B43596-FF5B-6B4E-87B3-98C7249F3F5D}"/>
                </a:ext>
              </a:extLst>
            </p:cNvPr>
            <p:cNvSpPr/>
            <p:nvPr/>
          </p:nvSpPr>
          <p:spPr>
            <a:xfrm>
              <a:off x="8756177" y="2020538"/>
              <a:ext cx="1411" cy="1785"/>
            </a:xfrm>
            <a:custGeom>
              <a:avLst/>
              <a:gdLst>
                <a:gd name="connsiteX0" fmla="*/ 0 w 1411"/>
                <a:gd name="connsiteY0" fmla="*/ 857 h 1785"/>
                <a:gd name="connsiteX1" fmla="*/ 72 w 1411"/>
                <a:gd name="connsiteY1" fmla="*/ 500 h 1785"/>
                <a:gd name="connsiteX2" fmla="*/ 929 w 1411"/>
                <a:gd name="connsiteY2" fmla="*/ 0 h 1785"/>
                <a:gd name="connsiteX3" fmla="*/ 429 w 1411"/>
                <a:gd name="connsiteY3" fmla="*/ 1786 h 1785"/>
                <a:gd name="connsiteX4" fmla="*/ 214 w 1411"/>
                <a:gd name="connsiteY4" fmla="*/ 1607 h 1785"/>
                <a:gd name="connsiteX5" fmla="*/ 0 w 1411"/>
                <a:gd name="connsiteY5" fmla="*/ 857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" h="1785">
                  <a:moveTo>
                    <a:pt x="0" y="857"/>
                  </a:moveTo>
                  <a:cubicBezTo>
                    <a:pt x="36" y="750"/>
                    <a:pt x="72" y="607"/>
                    <a:pt x="72" y="500"/>
                  </a:cubicBezTo>
                  <a:cubicBezTo>
                    <a:pt x="357" y="322"/>
                    <a:pt x="643" y="179"/>
                    <a:pt x="929" y="0"/>
                  </a:cubicBezTo>
                  <a:cubicBezTo>
                    <a:pt x="1607" y="821"/>
                    <a:pt x="1679" y="1500"/>
                    <a:pt x="429" y="1786"/>
                  </a:cubicBezTo>
                  <a:cubicBezTo>
                    <a:pt x="357" y="1714"/>
                    <a:pt x="286" y="1679"/>
                    <a:pt x="214" y="1607"/>
                  </a:cubicBezTo>
                  <a:cubicBezTo>
                    <a:pt x="36" y="1393"/>
                    <a:pt x="0" y="1107"/>
                    <a:pt x="0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AE2EF815-F92A-0043-B4F7-FF6F1AD7C2D6}"/>
                </a:ext>
              </a:extLst>
            </p:cNvPr>
            <p:cNvSpPr/>
            <p:nvPr/>
          </p:nvSpPr>
          <p:spPr>
            <a:xfrm>
              <a:off x="8755798" y="2140803"/>
              <a:ext cx="1307" cy="1178"/>
            </a:xfrm>
            <a:custGeom>
              <a:avLst/>
              <a:gdLst>
                <a:gd name="connsiteX0" fmla="*/ 1272 w 1307"/>
                <a:gd name="connsiteY0" fmla="*/ 1179 h 1178"/>
                <a:gd name="connsiteX1" fmla="*/ 22 w 1307"/>
                <a:gd name="connsiteY1" fmla="*/ 0 h 1178"/>
                <a:gd name="connsiteX2" fmla="*/ 1308 w 1307"/>
                <a:gd name="connsiteY2" fmla="*/ 714 h 1178"/>
                <a:gd name="connsiteX3" fmla="*/ 1272 w 1307"/>
                <a:gd name="connsiteY3" fmla="*/ 1179 h 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7" h="1178">
                  <a:moveTo>
                    <a:pt x="1272" y="1179"/>
                  </a:moveTo>
                  <a:cubicBezTo>
                    <a:pt x="808" y="857"/>
                    <a:pt x="-157" y="1000"/>
                    <a:pt x="22" y="0"/>
                  </a:cubicBezTo>
                  <a:cubicBezTo>
                    <a:pt x="522" y="72"/>
                    <a:pt x="1165" y="0"/>
                    <a:pt x="1308" y="714"/>
                  </a:cubicBezTo>
                  <a:cubicBezTo>
                    <a:pt x="1308" y="857"/>
                    <a:pt x="1308" y="1000"/>
                    <a:pt x="1272" y="1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6DD75315-FC23-CD40-A12F-718E7F9C81CC}"/>
                </a:ext>
              </a:extLst>
            </p:cNvPr>
            <p:cNvSpPr/>
            <p:nvPr/>
          </p:nvSpPr>
          <p:spPr>
            <a:xfrm>
              <a:off x="8763517" y="2008801"/>
              <a:ext cx="1446" cy="1235"/>
            </a:xfrm>
            <a:custGeom>
              <a:avLst/>
              <a:gdLst>
                <a:gd name="connsiteX0" fmla="*/ 1447 w 1446"/>
                <a:gd name="connsiteY0" fmla="*/ 379 h 1235"/>
                <a:gd name="connsiteX1" fmla="*/ 1090 w 1446"/>
                <a:gd name="connsiteY1" fmla="*/ 1236 h 1235"/>
                <a:gd name="connsiteX2" fmla="*/ 482 w 1446"/>
                <a:gd name="connsiteY2" fmla="*/ 1236 h 1235"/>
                <a:gd name="connsiteX3" fmla="*/ 340 w 1446"/>
                <a:gd name="connsiteY3" fmla="*/ 1236 h 1235"/>
                <a:gd name="connsiteX4" fmla="*/ 197 w 1446"/>
                <a:gd name="connsiteY4" fmla="*/ 1200 h 1235"/>
                <a:gd name="connsiteX5" fmla="*/ 268 w 1446"/>
                <a:gd name="connsiteY5" fmla="*/ 22 h 1235"/>
                <a:gd name="connsiteX6" fmla="*/ 1447 w 1446"/>
                <a:gd name="connsiteY6" fmla="*/ 379 h 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" h="1235">
                  <a:moveTo>
                    <a:pt x="1447" y="379"/>
                  </a:moveTo>
                  <a:cubicBezTo>
                    <a:pt x="1340" y="664"/>
                    <a:pt x="1197" y="950"/>
                    <a:pt x="1090" y="1236"/>
                  </a:cubicBezTo>
                  <a:cubicBezTo>
                    <a:pt x="875" y="1129"/>
                    <a:pt x="661" y="1164"/>
                    <a:pt x="482" y="1236"/>
                  </a:cubicBezTo>
                  <a:lnTo>
                    <a:pt x="340" y="1236"/>
                  </a:lnTo>
                  <a:lnTo>
                    <a:pt x="197" y="1200"/>
                  </a:lnTo>
                  <a:cubicBezTo>
                    <a:pt x="54" y="771"/>
                    <a:pt x="-196" y="236"/>
                    <a:pt x="268" y="22"/>
                  </a:cubicBezTo>
                  <a:cubicBezTo>
                    <a:pt x="554" y="-86"/>
                    <a:pt x="1054" y="236"/>
                    <a:pt x="1447" y="3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21BE433E-5B9E-E04A-9098-3206798DD519}"/>
                </a:ext>
              </a:extLst>
            </p:cNvPr>
            <p:cNvSpPr/>
            <p:nvPr/>
          </p:nvSpPr>
          <p:spPr>
            <a:xfrm>
              <a:off x="8735432" y="2068794"/>
              <a:ext cx="1421" cy="1393"/>
            </a:xfrm>
            <a:custGeom>
              <a:avLst/>
              <a:gdLst>
                <a:gd name="connsiteX0" fmla="*/ 1421 w 1421"/>
                <a:gd name="connsiteY0" fmla="*/ 0 h 1393"/>
                <a:gd name="connsiteX1" fmla="*/ 957 w 1421"/>
                <a:gd name="connsiteY1" fmla="*/ 1393 h 1393"/>
                <a:gd name="connsiteX2" fmla="*/ 28 w 1421"/>
                <a:gd name="connsiteY2" fmla="*/ 750 h 1393"/>
                <a:gd name="connsiteX3" fmla="*/ 1421 w 1421"/>
                <a:gd name="connsiteY3" fmla="*/ 0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393">
                  <a:moveTo>
                    <a:pt x="1421" y="0"/>
                  </a:moveTo>
                  <a:cubicBezTo>
                    <a:pt x="1278" y="464"/>
                    <a:pt x="1100" y="929"/>
                    <a:pt x="957" y="1393"/>
                  </a:cubicBezTo>
                  <a:cubicBezTo>
                    <a:pt x="564" y="1250"/>
                    <a:pt x="-150" y="1036"/>
                    <a:pt x="28" y="750"/>
                  </a:cubicBezTo>
                  <a:cubicBezTo>
                    <a:pt x="242" y="322"/>
                    <a:pt x="957" y="214"/>
                    <a:pt x="142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A4E3ABA9-C31B-7447-95A6-0F9480645FF6}"/>
                </a:ext>
              </a:extLst>
            </p:cNvPr>
            <p:cNvSpPr/>
            <p:nvPr/>
          </p:nvSpPr>
          <p:spPr>
            <a:xfrm>
              <a:off x="8760566" y="2178057"/>
              <a:ext cx="1289" cy="1357"/>
            </a:xfrm>
            <a:custGeom>
              <a:avLst/>
              <a:gdLst>
                <a:gd name="connsiteX0" fmla="*/ 897 w 1289"/>
                <a:gd name="connsiteY0" fmla="*/ 393 h 1357"/>
                <a:gd name="connsiteX1" fmla="*/ 1290 w 1289"/>
                <a:gd name="connsiteY1" fmla="*/ 1358 h 1357"/>
                <a:gd name="connsiteX2" fmla="*/ 39 w 1289"/>
                <a:gd name="connsiteY2" fmla="*/ 465 h 1357"/>
                <a:gd name="connsiteX3" fmla="*/ 897 w 1289"/>
                <a:gd name="connsiteY3" fmla="*/ 393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9" h="1357">
                  <a:moveTo>
                    <a:pt x="897" y="393"/>
                  </a:moveTo>
                  <a:cubicBezTo>
                    <a:pt x="1039" y="715"/>
                    <a:pt x="1147" y="1036"/>
                    <a:pt x="1290" y="1358"/>
                  </a:cubicBezTo>
                  <a:cubicBezTo>
                    <a:pt x="789" y="1179"/>
                    <a:pt x="-211" y="1643"/>
                    <a:pt x="39" y="465"/>
                  </a:cubicBezTo>
                  <a:cubicBezTo>
                    <a:pt x="182" y="-142"/>
                    <a:pt x="575" y="-142"/>
                    <a:pt x="897" y="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02D1E555-0122-3E48-B78B-A37761A42873}"/>
                </a:ext>
              </a:extLst>
            </p:cNvPr>
            <p:cNvSpPr/>
            <p:nvPr/>
          </p:nvSpPr>
          <p:spPr>
            <a:xfrm>
              <a:off x="8758561" y="2015072"/>
              <a:ext cx="1151" cy="1491"/>
            </a:xfrm>
            <a:custGeom>
              <a:avLst/>
              <a:gdLst>
                <a:gd name="connsiteX0" fmla="*/ 1152 w 1151"/>
                <a:gd name="connsiteY0" fmla="*/ 1037 h 1491"/>
                <a:gd name="connsiteX1" fmla="*/ 9 w 1151"/>
                <a:gd name="connsiteY1" fmla="*/ 823 h 1491"/>
                <a:gd name="connsiteX2" fmla="*/ 473 w 1151"/>
                <a:gd name="connsiteY2" fmla="*/ 1 h 1491"/>
                <a:gd name="connsiteX3" fmla="*/ 1116 w 1151"/>
                <a:gd name="connsiteY3" fmla="*/ 1144 h 1491"/>
                <a:gd name="connsiteX4" fmla="*/ 1152 w 1151"/>
                <a:gd name="connsiteY4" fmla="*/ 1037 h 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1" h="1491">
                  <a:moveTo>
                    <a:pt x="1152" y="1037"/>
                  </a:moveTo>
                  <a:cubicBezTo>
                    <a:pt x="580" y="1966"/>
                    <a:pt x="223" y="1251"/>
                    <a:pt x="9" y="823"/>
                  </a:cubicBezTo>
                  <a:cubicBezTo>
                    <a:pt x="-63" y="644"/>
                    <a:pt x="330" y="-34"/>
                    <a:pt x="473" y="1"/>
                  </a:cubicBezTo>
                  <a:cubicBezTo>
                    <a:pt x="1116" y="73"/>
                    <a:pt x="1152" y="609"/>
                    <a:pt x="1116" y="1144"/>
                  </a:cubicBezTo>
                  <a:cubicBezTo>
                    <a:pt x="1152" y="1109"/>
                    <a:pt x="1152" y="1037"/>
                    <a:pt x="1152" y="10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34B0729E-AA0A-C347-8458-D95312D4D2BF}"/>
                </a:ext>
              </a:extLst>
            </p:cNvPr>
            <p:cNvSpPr/>
            <p:nvPr/>
          </p:nvSpPr>
          <p:spPr>
            <a:xfrm>
              <a:off x="8738378" y="2159126"/>
              <a:ext cx="1475" cy="1714"/>
            </a:xfrm>
            <a:custGeom>
              <a:avLst/>
              <a:gdLst>
                <a:gd name="connsiteX0" fmla="*/ 189 w 1475"/>
                <a:gd name="connsiteY0" fmla="*/ 0 h 1714"/>
                <a:gd name="connsiteX1" fmla="*/ 1475 w 1475"/>
                <a:gd name="connsiteY1" fmla="*/ 1393 h 1714"/>
                <a:gd name="connsiteX2" fmla="*/ 582 w 1475"/>
                <a:gd name="connsiteY2" fmla="*/ 1715 h 1714"/>
                <a:gd name="connsiteX3" fmla="*/ 189 w 1475"/>
                <a:gd name="connsiteY3" fmla="*/ 0 h 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5" h="1714">
                  <a:moveTo>
                    <a:pt x="189" y="0"/>
                  </a:moveTo>
                  <a:cubicBezTo>
                    <a:pt x="797" y="286"/>
                    <a:pt x="1332" y="679"/>
                    <a:pt x="1475" y="1393"/>
                  </a:cubicBezTo>
                  <a:cubicBezTo>
                    <a:pt x="1189" y="1500"/>
                    <a:pt x="868" y="1607"/>
                    <a:pt x="582" y="1715"/>
                  </a:cubicBezTo>
                  <a:cubicBezTo>
                    <a:pt x="1046" y="1036"/>
                    <a:pt x="-525" y="786"/>
                    <a:pt x="18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119C67C4-167C-D642-BE54-AA333AFF0C86}"/>
                </a:ext>
              </a:extLst>
            </p:cNvPr>
            <p:cNvSpPr/>
            <p:nvPr/>
          </p:nvSpPr>
          <p:spPr>
            <a:xfrm>
              <a:off x="8753542" y="2022324"/>
              <a:ext cx="1275" cy="1678"/>
            </a:xfrm>
            <a:custGeom>
              <a:avLst/>
              <a:gdLst>
                <a:gd name="connsiteX0" fmla="*/ 920 w 1275"/>
                <a:gd name="connsiteY0" fmla="*/ 1679 h 1678"/>
                <a:gd name="connsiteX1" fmla="*/ 27 w 1275"/>
                <a:gd name="connsiteY1" fmla="*/ 393 h 1678"/>
                <a:gd name="connsiteX2" fmla="*/ 27 w 1275"/>
                <a:gd name="connsiteY2" fmla="*/ 0 h 1678"/>
                <a:gd name="connsiteX3" fmla="*/ 884 w 1275"/>
                <a:gd name="connsiteY3" fmla="*/ 0 h 1678"/>
                <a:gd name="connsiteX4" fmla="*/ 920 w 1275"/>
                <a:gd name="connsiteY4" fmla="*/ 1679 h 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5" h="1678">
                  <a:moveTo>
                    <a:pt x="920" y="1679"/>
                  </a:moveTo>
                  <a:cubicBezTo>
                    <a:pt x="634" y="1250"/>
                    <a:pt x="348" y="821"/>
                    <a:pt x="27" y="393"/>
                  </a:cubicBezTo>
                  <a:cubicBezTo>
                    <a:pt x="-9" y="250"/>
                    <a:pt x="-9" y="107"/>
                    <a:pt x="27" y="0"/>
                  </a:cubicBezTo>
                  <a:cubicBezTo>
                    <a:pt x="313" y="0"/>
                    <a:pt x="598" y="0"/>
                    <a:pt x="884" y="0"/>
                  </a:cubicBezTo>
                  <a:cubicBezTo>
                    <a:pt x="956" y="536"/>
                    <a:pt x="1706" y="1107"/>
                    <a:pt x="920" y="16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7D6F2E83-CAB8-444D-A582-9A54352791F2}"/>
                </a:ext>
              </a:extLst>
            </p:cNvPr>
            <p:cNvSpPr/>
            <p:nvPr/>
          </p:nvSpPr>
          <p:spPr>
            <a:xfrm>
              <a:off x="8711986" y="2184373"/>
              <a:ext cx="875" cy="1507"/>
            </a:xfrm>
            <a:custGeom>
              <a:avLst/>
              <a:gdLst>
                <a:gd name="connsiteX0" fmla="*/ 721 w 875"/>
                <a:gd name="connsiteY0" fmla="*/ 1507 h 1507"/>
                <a:gd name="connsiteX1" fmla="*/ 43 w 875"/>
                <a:gd name="connsiteY1" fmla="*/ 186 h 1507"/>
                <a:gd name="connsiteX2" fmla="*/ 543 w 875"/>
                <a:gd name="connsiteY2" fmla="*/ 7 h 1507"/>
                <a:gd name="connsiteX3" fmla="*/ 721 w 875"/>
                <a:gd name="connsiteY3" fmla="*/ 1507 h 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5" h="1507">
                  <a:moveTo>
                    <a:pt x="721" y="1507"/>
                  </a:moveTo>
                  <a:cubicBezTo>
                    <a:pt x="114" y="1150"/>
                    <a:pt x="-100" y="721"/>
                    <a:pt x="43" y="186"/>
                  </a:cubicBezTo>
                  <a:cubicBezTo>
                    <a:pt x="78" y="79"/>
                    <a:pt x="507" y="-29"/>
                    <a:pt x="543" y="7"/>
                  </a:cubicBezTo>
                  <a:cubicBezTo>
                    <a:pt x="864" y="436"/>
                    <a:pt x="1007" y="900"/>
                    <a:pt x="721" y="15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B29F6F60-9D8A-0545-9CFF-6915B83B9CBA}"/>
                </a:ext>
              </a:extLst>
            </p:cNvPr>
            <p:cNvSpPr/>
            <p:nvPr/>
          </p:nvSpPr>
          <p:spPr>
            <a:xfrm>
              <a:off x="8745350" y="2085439"/>
              <a:ext cx="1183" cy="1713"/>
            </a:xfrm>
            <a:custGeom>
              <a:avLst/>
              <a:gdLst>
                <a:gd name="connsiteX0" fmla="*/ 1183 w 1183"/>
                <a:gd name="connsiteY0" fmla="*/ 35 h 1713"/>
                <a:gd name="connsiteX1" fmla="*/ 790 w 1183"/>
                <a:gd name="connsiteY1" fmla="*/ 1250 h 1713"/>
                <a:gd name="connsiteX2" fmla="*/ 219 w 1183"/>
                <a:gd name="connsiteY2" fmla="*/ 1714 h 1713"/>
                <a:gd name="connsiteX3" fmla="*/ 1183 w 1183"/>
                <a:gd name="connsiteY3" fmla="*/ 35 h 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3" h="1713">
                  <a:moveTo>
                    <a:pt x="1183" y="35"/>
                  </a:moveTo>
                  <a:cubicBezTo>
                    <a:pt x="1040" y="428"/>
                    <a:pt x="897" y="857"/>
                    <a:pt x="790" y="1250"/>
                  </a:cubicBezTo>
                  <a:cubicBezTo>
                    <a:pt x="612" y="1392"/>
                    <a:pt x="433" y="1571"/>
                    <a:pt x="219" y="1714"/>
                  </a:cubicBezTo>
                  <a:cubicBezTo>
                    <a:pt x="111" y="928"/>
                    <a:pt x="-567" y="-215"/>
                    <a:pt x="1183" y="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5094119A-5366-014D-840B-DA647EAC60C8}"/>
                </a:ext>
              </a:extLst>
            </p:cNvPr>
            <p:cNvSpPr/>
            <p:nvPr/>
          </p:nvSpPr>
          <p:spPr>
            <a:xfrm>
              <a:off x="8780752" y="1989422"/>
              <a:ext cx="1302" cy="1295"/>
            </a:xfrm>
            <a:custGeom>
              <a:avLst/>
              <a:gdLst>
                <a:gd name="connsiteX0" fmla="*/ 892 w 1302"/>
                <a:gd name="connsiteY0" fmla="*/ 5 h 1295"/>
                <a:gd name="connsiteX1" fmla="*/ 427 w 1302"/>
                <a:gd name="connsiteY1" fmla="*/ 1255 h 1295"/>
                <a:gd name="connsiteX2" fmla="*/ 892 w 1302"/>
                <a:gd name="connsiteY2" fmla="*/ 5 h 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2" h="1295">
                  <a:moveTo>
                    <a:pt x="892" y="5"/>
                  </a:moveTo>
                  <a:cubicBezTo>
                    <a:pt x="142" y="219"/>
                    <a:pt x="2499" y="1541"/>
                    <a:pt x="427" y="1255"/>
                  </a:cubicBezTo>
                  <a:cubicBezTo>
                    <a:pt x="142" y="683"/>
                    <a:pt x="-573" y="-67"/>
                    <a:pt x="892" y="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11F83942-F35F-0245-B387-0ADDD261C1F1}"/>
                </a:ext>
              </a:extLst>
            </p:cNvPr>
            <p:cNvSpPr/>
            <p:nvPr/>
          </p:nvSpPr>
          <p:spPr>
            <a:xfrm>
              <a:off x="8774569" y="1999432"/>
              <a:ext cx="1610" cy="960"/>
            </a:xfrm>
            <a:custGeom>
              <a:avLst/>
              <a:gdLst>
                <a:gd name="connsiteX0" fmla="*/ 1611 w 1610"/>
                <a:gd name="connsiteY0" fmla="*/ 103 h 960"/>
                <a:gd name="connsiteX1" fmla="*/ 39 w 1610"/>
                <a:gd name="connsiteY1" fmla="*/ 960 h 960"/>
                <a:gd name="connsiteX2" fmla="*/ 1611 w 1610"/>
                <a:gd name="connsiteY2" fmla="*/ 103 h 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" h="960">
                  <a:moveTo>
                    <a:pt x="1611" y="103"/>
                  </a:moveTo>
                  <a:cubicBezTo>
                    <a:pt x="1432" y="1067"/>
                    <a:pt x="253" y="103"/>
                    <a:pt x="39" y="960"/>
                  </a:cubicBezTo>
                  <a:cubicBezTo>
                    <a:pt x="-247" y="-790"/>
                    <a:pt x="1111" y="460"/>
                    <a:pt x="1611" y="10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04F6920C-BEA0-4142-80F3-8DE08779748B}"/>
                </a:ext>
              </a:extLst>
            </p:cNvPr>
            <p:cNvSpPr/>
            <p:nvPr/>
          </p:nvSpPr>
          <p:spPr>
            <a:xfrm>
              <a:off x="8790591" y="1945564"/>
              <a:ext cx="1187" cy="1357"/>
            </a:xfrm>
            <a:custGeom>
              <a:avLst/>
              <a:gdLst>
                <a:gd name="connsiteX0" fmla="*/ 1161 w 1187"/>
                <a:gd name="connsiteY0" fmla="*/ 0 h 1357"/>
                <a:gd name="connsiteX1" fmla="*/ 197 w 1187"/>
                <a:gd name="connsiteY1" fmla="*/ 1357 h 1357"/>
                <a:gd name="connsiteX2" fmla="*/ 1161 w 1187"/>
                <a:gd name="connsiteY2" fmla="*/ 0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7" h="1357">
                  <a:moveTo>
                    <a:pt x="1161" y="0"/>
                  </a:moveTo>
                  <a:cubicBezTo>
                    <a:pt x="1340" y="821"/>
                    <a:pt x="554" y="929"/>
                    <a:pt x="197" y="1357"/>
                  </a:cubicBezTo>
                  <a:cubicBezTo>
                    <a:pt x="-303" y="322"/>
                    <a:pt x="197" y="0"/>
                    <a:pt x="116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DAB671AB-BC5F-404E-9A9B-39F617D862D3}"/>
                </a:ext>
              </a:extLst>
            </p:cNvPr>
            <p:cNvSpPr/>
            <p:nvPr/>
          </p:nvSpPr>
          <p:spPr>
            <a:xfrm>
              <a:off x="8785930" y="1951225"/>
              <a:ext cx="552" cy="2232"/>
            </a:xfrm>
            <a:custGeom>
              <a:avLst/>
              <a:gdLst>
                <a:gd name="connsiteX0" fmla="*/ 536 w 552"/>
                <a:gd name="connsiteY0" fmla="*/ 447 h 2232"/>
                <a:gd name="connsiteX1" fmla="*/ 501 w 552"/>
                <a:gd name="connsiteY1" fmla="*/ 2233 h 2232"/>
                <a:gd name="connsiteX2" fmla="*/ 72 w 552"/>
                <a:gd name="connsiteY2" fmla="*/ 482 h 2232"/>
                <a:gd name="connsiteX3" fmla="*/ 536 w 552"/>
                <a:gd name="connsiteY3" fmla="*/ 54 h 2232"/>
                <a:gd name="connsiteX4" fmla="*/ 536 w 552"/>
                <a:gd name="connsiteY4" fmla="*/ 447 h 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" h="2232">
                  <a:moveTo>
                    <a:pt x="536" y="447"/>
                  </a:moveTo>
                  <a:cubicBezTo>
                    <a:pt x="536" y="1054"/>
                    <a:pt x="501" y="1625"/>
                    <a:pt x="501" y="2233"/>
                  </a:cubicBezTo>
                  <a:cubicBezTo>
                    <a:pt x="-500" y="1839"/>
                    <a:pt x="358" y="1018"/>
                    <a:pt x="72" y="482"/>
                  </a:cubicBezTo>
                  <a:cubicBezTo>
                    <a:pt x="-35" y="54"/>
                    <a:pt x="108" y="-89"/>
                    <a:pt x="536" y="54"/>
                  </a:cubicBezTo>
                  <a:cubicBezTo>
                    <a:pt x="536" y="197"/>
                    <a:pt x="572" y="304"/>
                    <a:pt x="536" y="44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8FB2B58B-E5B3-5F44-ACA0-CDFBCAE1DA42}"/>
                </a:ext>
              </a:extLst>
            </p:cNvPr>
            <p:cNvSpPr/>
            <p:nvPr/>
          </p:nvSpPr>
          <p:spPr>
            <a:xfrm>
              <a:off x="8710885" y="2186485"/>
              <a:ext cx="1000" cy="1109"/>
            </a:xfrm>
            <a:custGeom>
              <a:avLst/>
              <a:gdLst>
                <a:gd name="connsiteX0" fmla="*/ 322 w 1000"/>
                <a:gd name="connsiteY0" fmla="*/ 1109 h 1109"/>
                <a:gd name="connsiteX1" fmla="*/ 36 w 1000"/>
                <a:gd name="connsiteY1" fmla="*/ 717 h 1109"/>
                <a:gd name="connsiteX2" fmla="*/ 679 w 1000"/>
                <a:gd name="connsiteY2" fmla="*/ 2 h 1109"/>
                <a:gd name="connsiteX3" fmla="*/ 1000 w 1000"/>
                <a:gd name="connsiteY3" fmla="*/ 431 h 1109"/>
                <a:gd name="connsiteX4" fmla="*/ 322 w 1000"/>
                <a:gd name="connsiteY4" fmla="*/ 1109 h 1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" h="1109">
                  <a:moveTo>
                    <a:pt x="322" y="1109"/>
                  </a:moveTo>
                  <a:cubicBezTo>
                    <a:pt x="72" y="1074"/>
                    <a:pt x="-71" y="966"/>
                    <a:pt x="36" y="717"/>
                  </a:cubicBezTo>
                  <a:cubicBezTo>
                    <a:pt x="179" y="395"/>
                    <a:pt x="179" y="-34"/>
                    <a:pt x="679" y="2"/>
                  </a:cubicBezTo>
                  <a:cubicBezTo>
                    <a:pt x="786" y="2"/>
                    <a:pt x="1000" y="288"/>
                    <a:pt x="1000" y="431"/>
                  </a:cubicBezTo>
                  <a:cubicBezTo>
                    <a:pt x="929" y="752"/>
                    <a:pt x="679" y="1002"/>
                    <a:pt x="322" y="11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92FFCF83-335B-3A49-A8B7-68DD6A0B0BAD}"/>
                </a:ext>
              </a:extLst>
            </p:cNvPr>
            <p:cNvSpPr/>
            <p:nvPr/>
          </p:nvSpPr>
          <p:spPr>
            <a:xfrm>
              <a:off x="8713126" y="2185058"/>
              <a:ext cx="1402" cy="1349"/>
            </a:xfrm>
            <a:custGeom>
              <a:avLst/>
              <a:gdLst>
                <a:gd name="connsiteX0" fmla="*/ 1403 w 1402"/>
                <a:gd name="connsiteY0" fmla="*/ 0 h 1349"/>
                <a:gd name="connsiteX1" fmla="*/ 1403 w 1402"/>
                <a:gd name="connsiteY1" fmla="*/ 821 h 1349"/>
                <a:gd name="connsiteX2" fmla="*/ 81 w 1402"/>
                <a:gd name="connsiteY2" fmla="*/ 1215 h 1349"/>
                <a:gd name="connsiteX3" fmla="*/ 1403 w 1402"/>
                <a:gd name="connsiteY3" fmla="*/ 0 h 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2" h="1349">
                  <a:moveTo>
                    <a:pt x="1403" y="0"/>
                  </a:moveTo>
                  <a:cubicBezTo>
                    <a:pt x="1403" y="286"/>
                    <a:pt x="1403" y="536"/>
                    <a:pt x="1403" y="821"/>
                  </a:cubicBezTo>
                  <a:cubicBezTo>
                    <a:pt x="760" y="322"/>
                    <a:pt x="331" y="1786"/>
                    <a:pt x="81" y="1215"/>
                  </a:cubicBezTo>
                  <a:cubicBezTo>
                    <a:pt x="-348" y="143"/>
                    <a:pt x="1046" y="500"/>
                    <a:pt x="140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7F6568DD-D275-6C45-9DC9-405B286BA92F}"/>
                </a:ext>
              </a:extLst>
            </p:cNvPr>
            <p:cNvSpPr/>
            <p:nvPr/>
          </p:nvSpPr>
          <p:spPr>
            <a:xfrm>
              <a:off x="8782502" y="1959566"/>
              <a:ext cx="1457" cy="1094"/>
            </a:xfrm>
            <a:custGeom>
              <a:avLst/>
              <a:gdLst>
                <a:gd name="connsiteX0" fmla="*/ 1000 w 1457"/>
                <a:gd name="connsiteY0" fmla="*/ 0 h 1094"/>
                <a:gd name="connsiteX1" fmla="*/ 1429 w 1457"/>
                <a:gd name="connsiteY1" fmla="*/ 1036 h 1094"/>
                <a:gd name="connsiteX2" fmla="*/ 0 w 1457"/>
                <a:gd name="connsiteY2" fmla="*/ 536 h 1094"/>
                <a:gd name="connsiteX3" fmla="*/ 1000 w 1457"/>
                <a:gd name="connsiteY3" fmla="*/ 0 h 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" h="1094">
                  <a:moveTo>
                    <a:pt x="1000" y="0"/>
                  </a:moveTo>
                  <a:cubicBezTo>
                    <a:pt x="1464" y="250"/>
                    <a:pt x="1500" y="1036"/>
                    <a:pt x="1429" y="1036"/>
                  </a:cubicBezTo>
                  <a:cubicBezTo>
                    <a:pt x="857" y="1215"/>
                    <a:pt x="357" y="964"/>
                    <a:pt x="0" y="536"/>
                  </a:cubicBezTo>
                  <a:cubicBezTo>
                    <a:pt x="393" y="464"/>
                    <a:pt x="821" y="464"/>
                    <a:pt x="100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9D645949-6142-5E43-A705-54359DF9E3C0}"/>
                </a:ext>
              </a:extLst>
            </p:cNvPr>
            <p:cNvSpPr/>
            <p:nvPr/>
          </p:nvSpPr>
          <p:spPr>
            <a:xfrm>
              <a:off x="8766155" y="2130968"/>
              <a:ext cx="951" cy="1404"/>
            </a:xfrm>
            <a:custGeom>
              <a:avLst/>
              <a:gdLst>
                <a:gd name="connsiteX0" fmla="*/ 952 w 951"/>
                <a:gd name="connsiteY0" fmla="*/ 48 h 1404"/>
                <a:gd name="connsiteX1" fmla="*/ 95 w 951"/>
                <a:gd name="connsiteY1" fmla="*/ 1405 h 1404"/>
                <a:gd name="connsiteX2" fmla="*/ 952 w 951"/>
                <a:gd name="connsiteY2" fmla="*/ 48 h 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1" h="1404">
                  <a:moveTo>
                    <a:pt x="952" y="48"/>
                  </a:moveTo>
                  <a:cubicBezTo>
                    <a:pt x="880" y="619"/>
                    <a:pt x="773" y="1191"/>
                    <a:pt x="95" y="1405"/>
                  </a:cubicBezTo>
                  <a:cubicBezTo>
                    <a:pt x="202" y="833"/>
                    <a:pt x="-548" y="-238"/>
                    <a:pt x="952" y="4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D476E9BE-F3C5-DC41-ADAC-188F34DFAC04}"/>
                </a:ext>
              </a:extLst>
            </p:cNvPr>
            <p:cNvSpPr/>
            <p:nvPr/>
          </p:nvSpPr>
          <p:spPr>
            <a:xfrm>
              <a:off x="8749616" y="2053522"/>
              <a:ext cx="1310" cy="1377"/>
            </a:xfrm>
            <a:custGeom>
              <a:avLst/>
              <a:gdLst>
                <a:gd name="connsiteX0" fmla="*/ 989 w 1310"/>
                <a:gd name="connsiteY0" fmla="*/ 1306 h 1377"/>
                <a:gd name="connsiteX1" fmla="*/ 60 w 1310"/>
                <a:gd name="connsiteY1" fmla="*/ 806 h 1377"/>
                <a:gd name="connsiteX2" fmla="*/ 418 w 1310"/>
                <a:gd name="connsiteY2" fmla="*/ 20 h 1377"/>
                <a:gd name="connsiteX3" fmla="*/ 1311 w 1310"/>
                <a:gd name="connsiteY3" fmla="*/ 913 h 1377"/>
                <a:gd name="connsiteX4" fmla="*/ 1275 w 1310"/>
                <a:gd name="connsiteY4" fmla="*/ 1377 h 1377"/>
                <a:gd name="connsiteX5" fmla="*/ 989 w 1310"/>
                <a:gd name="connsiteY5" fmla="*/ 1306 h 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0" h="1377">
                  <a:moveTo>
                    <a:pt x="989" y="1306"/>
                  </a:moveTo>
                  <a:cubicBezTo>
                    <a:pt x="668" y="1127"/>
                    <a:pt x="382" y="985"/>
                    <a:pt x="60" y="806"/>
                  </a:cubicBezTo>
                  <a:cubicBezTo>
                    <a:pt x="-83" y="413"/>
                    <a:pt x="25" y="92"/>
                    <a:pt x="418" y="20"/>
                  </a:cubicBezTo>
                  <a:cubicBezTo>
                    <a:pt x="1132" y="-158"/>
                    <a:pt x="739" y="913"/>
                    <a:pt x="1311" y="913"/>
                  </a:cubicBezTo>
                  <a:cubicBezTo>
                    <a:pt x="1275" y="1056"/>
                    <a:pt x="1275" y="1235"/>
                    <a:pt x="1275" y="1377"/>
                  </a:cubicBezTo>
                  <a:cubicBezTo>
                    <a:pt x="1168" y="1342"/>
                    <a:pt x="1061" y="1306"/>
                    <a:pt x="989" y="130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41D13FF9-91D3-7944-9DC1-B0C7B39236BD}"/>
                </a:ext>
              </a:extLst>
            </p:cNvPr>
            <p:cNvSpPr/>
            <p:nvPr/>
          </p:nvSpPr>
          <p:spPr>
            <a:xfrm>
              <a:off x="8760963" y="2149553"/>
              <a:ext cx="1857" cy="818"/>
            </a:xfrm>
            <a:custGeom>
              <a:avLst/>
              <a:gdLst>
                <a:gd name="connsiteX0" fmla="*/ 0 w 1857"/>
                <a:gd name="connsiteY0" fmla="*/ 1 h 818"/>
                <a:gd name="connsiteX1" fmla="*/ 1857 w 1857"/>
                <a:gd name="connsiteY1" fmla="*/ 1 h 818"/>
                <a:gd name="connsiteX2" fmla="*/ 0 w 1857"/>
                <a:gd name="connsiteY2" fmla="*/ 1 h 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7" h="818">
                  <a:moveTo>
                    <a:pt x="0" y="1"/>
                  </a:moveTo>
                  <a:cubicBezTo>
                    <a:pt x="607" y="1"/>
                    <a:pt x="1250" y="1"/>
                    <a:pt x="1857" y="1"/>
                  </a:cubicBezTo>
                  <a:cubicBezTo>
                    <a:pt x="1250" y="1858"/>
                    <a:pt x="643" y="-35"/>
                    <a:pt x="0" y="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265F1888-7218-A34E-8BFC-5FE8992DF667}"/>
                </a:ext>
              </a:extLst>
            </p:cNvPr>
            <p:cNvSpPr/>
            <p:nvPr/>
          </p:nvSpPr>
          <p:spPr>
            <a:xfrm>
              <a:off x="8782975" y="2092214"/>
              <a:ext cx="1214" cy="1044"/>
            </a:xfrm>
            <a:custGeom>
              <a:avLst/>
              <a:gdLst>
                <a:gd name="connsiteX0" fmla="*/ 62 w 1214"/>
                <a:gd name="connsiteY0" fmla="*/ 761 h 1044"/>
                <a:gd name="connsiteX1" fmla="*/ 848 w 1214"/>
                <a:gd name="connsiteY1" fmla="*/ 261 h 1044"/>
                <a:gd name="connsiteX2" fmla="*/ 1063 w 1214"/>
                <a:gd name="connsiteY2" fmla="*/ 904 h 1044"/>
                <a:gd name="connsiteX3" fmla="*/ 62 w 1214"/>
                <a:gd name="connsiteY3" fmla="*/ 761 h 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4" h="1044">
                  <a:moveTo>
                    <a:pt x="62" y="761"/>
                  </a:moveTo>
                  <a:cubicBezTo>
                    <a:pt x="-152" y="-167"/>
                    <a:pt x="205" y="-132"/>
                    <a:pt x="848" y="261"/>
                  </a:cubicBezTo>
                  <a:cubicBezTo>
                    <a:pt x="1205" y="368"/>
                    <a:pt x="1348" y="654"/>
                    <a:pt x="1063" y="904"/>
                  </a:cubicBezTo>
                  <a:cubicBezTo>
                    <a:pt x="705" y="1154"/>
                    <a:pt x="348" y="1047"/>
                    <a:pt x="62" y="76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A476DE9A-DBAF-FD4A-8FCB-CE09517D4924}"/>
                </a:ext>
              </a:extLst>
            </p:cNvPr>
            <p:cNvSpPr/>
            <p:nvPr/>
          </p:nvSpPr>
          <p:spPr>
            <a:xfrm>
              <a:off x="8739468" y="2069209"/>
              <a:ext cx="956" cy="1764"/>
            </a:xfrm>
            <a:custGeom>
              <a:avLst/>
              <a:gdLst>
                <a:gd name="connsiteX0" fmla="*/ 63 w 956"/>
                <a:gd name="connsiteY0" fmla="*/ 871 h 1764"/>
                <a:gd name="connsiteX1" fmla="*/ 313 w 956"/>
                <a:gd name="connsiteY1" fmla="*/ 14 h 1764"/>
                <a:gd name="connsiteX2" fmla="*/ 956 w 956"/>
                <a:gd name="connsiteY2" fmla="*/ 442 h 1764"/>
                <a:gd name="connsiteX3" fmla="*/ 599 w 956"/>
                <a:gd name="connsiteY3" fmla="*/ 1764 h 1764"/>
                <a:gd name="connsiteX4" fmla="*/ 63 w 956"/>
                <a:gd name="connsiteY4" fmla="*/ 871 h 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" h="1764">
                  <a:moveTo>
                    <a:pt x="63" y="871"/>
                  </a:moveTo>
                  <a:cubicBezTo>
                    <a:pt x="99" y="550"/>
                    <a:pt x="-222" y="157"/>
                    <a:pt x="313" y="14"/>
                  </a:cubicBezTo>
                  <a:cubicBezTo>
                    <a:pt x="635" y="-58"/>
                    <a:pt x="849" y="157"/>
                    <a:pt x="956" y="442"/>
                  </a:cubicBezTo>
                  <a:cubicBezTo>
                    <a:pt x="921" y="907"/>
                    <a:pt x="1064" y="1407"/>
                    <a:pt x="599" y="1764"/>
                  </a:cubicBezTo>
                  <a:cubicBezTo>
                    <a:pt x="492" y="1443"/>
                    <a:pt x="635" y="943"/>
                    <a:pt x="63" y="8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0859C973-CDC2-FB41-971C-5A3B6A6CB54C}"/>
                </a:ext>
              </a:extLst>
            </p:cNvPr>
            <p:cNvSpPr/>
            <p:nvPr/>
          </p:nvSpPr>
          <p:spPr>
            <a:xfrm>
              <a:off x="8752377" y="2025253"/>
              <a:ext cx="1227" cy="1206"/>
            </a:xfrm>
            <a:custGeom>
              <a:avLst/>
              <a:gdLst>
                <a:gd name="connsiteX0" fmla="*/ 1120 w 1227"/>
                <a:gd name="connsiteY0" fmla="*/ 0 h 1206"/>
                <a:gd name="connsiteX1" fmla="*/ 1228 w 1227"/>
                <a:gd name="connsiteY1" fmla="*/ 714 h 1206"/>
                <a:gd name="connsiteX2" fmla="*/ 84 w 1227"/>
                <a:gd name="connsiteY2" fmla="*/ 1143 h 1206"/>
                <a:gd name="connsiteX3" fmla="*/ 1120 w 1227"/>
                <a:gd name="connsiteY3" fmla="*/ 0 h 1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" h="1206">
                  <a:moveTo>
                    <a:pt x="1120" y="0"/>
                  </a:moveTo>
                  <a:cubicBezTo>
                    <a:pt x="1156" y="250"/>
                    <a:pt x="1192" y="464"/>
                    <a:pt x="1228" y="714"/>
                  </a:cubicBezTo>
                  <a:cubicBezTo>
                    <a:pt x="906" y="1107"/>
                    <a:pt x="156" y="1322"/>
                    <a:pt x="84" y="1143"/>
                  </a:cubicBezTo>
                  <a:cubicBezTo>
                    <a:pt x="-273" y="250"/>
                    <a:pt x="585" y="214"/>
                    <a:pt x="112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B0673F4C-9672-1F45-9433-E84D83973BAB}"/>
                </a:ext>
              </a:extLst>
            </p:cNvPr>
            <p:cNvSpPr/>
            <p:nvPr/>
          </p:nvSpPr>
          <p:spPr>
            <a:xfrm>
              <a:off x="8760034" y="2070129"/>
              <a:ext cx="1464" cy="853"/>
            </a:xfrm>
            <a:custGeom>
              <a:avLst/>
              <a:gdLst>
                <a:gd name="connsiteX0" fmla="*/ 1465 w 1464"/>
                <a:gd name="connsiteY0" fmla="*/ 522 h 853"/>
                <a:gd name="connsiteX1" fmla="*/ 143 w 1464"/>
                <a:gd name="connsiteY1" fmla="*/ 808 h 853"/>
                <a:gd name="connsiteX2" fmla="*/ 0 w 1464"/>
                <a:gd name="connsiteY2" fmla="*/ 58 h 853"/>
                <a:gd name="connsiteX3" fmla="*/ 1465 w 1464"/>
                <a:gd name="connsiteY3" fmla="*/ 522 h 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" h="853">
                  <a:moveTo>
                    <a:pt x="1465" y="522"/>
                  </a:moveTo>
                  <a:cubicBezTo>
                    <a:pt x="1107" y="1022"/>
                    <a:pt x="607" y="808"/>
                    <a:pt x="143" y="808"/>
                  </a:cubicBezTo>
                  <a:cubicBezTo>
                    <a:pt x="107" y="558"/>
                    <a:pt x="36" y="308"/>
                    <a:pt x="0" y="58"/>
                  </a:cubicBezTo>
                  <a:cubicBezTo>
                    <a:pt x="536" y="22"/>
                    <a:pt x="1143" y="-192"/>
                    <a:pt x="1465" y="5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1A1D4FE4-37D9-ED44-89F3-0FBFA323E5CB}"/>
                </a:ext>
              </a:extLst>
            </p:cNvPr>
            <p:cNvSpPr/>
            <p:nvPr/>
          </p:nvSpPr>
          <p:spPr>
            <a:xfrm>
              <a:off x="8724402" y="2073207"/>
              <a:ext cx="1056" cy="858"/>
            </a:xfrm>
            <a:custGeom>
              <a:avLst/>
              <a:gdLst>
                <a:gd name="connsiteX0" fmla="*/ 1057 w 1056"/>
                <a:gd name="connsiteY0" fmla="*/ 409 h 858"/>
                <a:gd name="connsiteX1" fmla="*/ 342 w 1056"/>
                <a:gd name="connsiteY1" fmla="*/ 837 h 858"/>
                <a:gd name="connsiteX2" fmla="*/ 57 w 1056"/>
                <a:gd name="connsiteY2" fmla="*/ 445 h 858"/>
                <a:gd name="connsiteX3" fmla="*/ 700 w 1056"/>
                <a:gd name="connsiteY3" fmla="*/ 52 h 858"/>
                <a:gd name="connsiteX4" fmla="*/ 1057 w 1056"/>
                <a:gd name="connsiteY4" fmla="*/ 409 h 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6" h="858">
                  <a:moveTo>
                    <a:pt x="1057" y="409"/>
                  </a:moveTo>
                  <a:cubicBezTo>
                    <a:pt x="878" y="802"/>
                    <a:pt x="628" y="909"/>
                    <a:pt x="342" y="837"/>
                  </a:cubicBezTo>
                  <a:cubicBezTo>
                    <a:pt x="164" y="802"/>
                    <a:pt x="-122" y="766"/>
                    <a:pt x="57" y="445"/>
                  </a:cubicBezTo>
                  <a:cubicBezTo>
                    <a:pt x="199" y="195"/>
                    <a:pt x="342" y="-127"/>
                    <a:pt x="700" y="52"/>
                  </a:cubicBezTo>
                  <a:cubicBezTo>
                    <a:pt x="842" y="87"/>
                    <a:pt x="950" y="302"/>
                    <a:pt x="1057" y="4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DE1220A4-1ECC-4E41-9921-2A19D18DA797}"/>
                </a:ext>
              </a:extLst>
            </p:cNvPr>
            <p:cNvSpPr/>
            <p:nvPr/>
          </p:nvSpPr>
          <p:spPr>
            <a:xfrm>
              <a:off x="8746104" y="2117452"/>
              <a:ext cx="912" cy="1383"/>
            </a:xfrm>
            <a:custGeom>
              <a:avLst/>
              <a:gdLst>
                <a:gd name="connsiteX0" fmla="*/ 893 w 912"/>
                <a:gd name="connsiteY0" fmla="*/ 26 h 1383"/>
                <a:gd name="connsiteX1" fmla="*/ 536 w 912"/>
                <a:gd name="connsiteY1" fmla="*/ 1384 h 1383"/>
                <a:gd name="connsiteX2" fmla="*/ 0 w 912"/>
                <a:gd name="connsiteY2" fmla="*/ 848 h 1383"/>
                <a:gd name="connsiteX3" fmla="*/ 893 w 912"/>
                <a:gd name="connsiteY3" fmla="*/ 26 h 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2" h="1383">
                  <a:moveTo>
                    <a:pt x="893" y="26"/>
                  </a:moveTo>
                  <a:cubicBezTo>
                    <a:pt x="929" y="526"/>
                    <a:pt x="964" y="1026"/>
                    <a:pt x="536" y="1384"/>
                  </a:cubicBezTo>
                  <a:cubicBezTo>
                    <a:pt x="357" y="1205"/>
                    <a:pt x="179" y="1026"/>
                    <a:pt x="0" y="848"/>
                  </a:cubicBezTo>
                  <a:cubicBezTo>
                    <a:pt x="36" y="348"/>
                    <a:pt x="179" y="-117"/>
                    <a:pt x="893" y="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0D77826B-DCE3-0C45-987D-B37AB1C680AD}"/>
                </a:ext>
              </a:extLst>
            </p:cNvPr>
            <p:cNvSpPr/>
            <p:nvPr/>
          </p:nvSpPr>
          <p:spPr>
            <a:xfrm>
              <a:off x="8744282" y="2119443"/>
              <a:ext cx="928" cy="1500"/>
            </a:xfrm>
            <a:custGeom>
              <a:avLst/>
              <a:gdLst>
                <a:gd name="connsiteX0" fmla="*/ 929 w 928"/>
                <a:gd name="connsiteY0" fmla="*/ 607 h 1500"/>
                <a:gd name="connsiteX1" fmla="*/ 0 w 928"/>
                <a:gd name="connsiteY1" fmla="*/ 1500 h 1500"/>
                <a:gd name="connsiteX2" fmla="*/ 286 w 928"/>
                <a:gd name="connsiteY2" fmla="*/ 0 h 1500"/>
                <a:gd name="connsiteX3" fmla="*/ 929 w 928"/>
                <a:gd name="connsiteY3" fmla="*/ 607 h 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" h="1500">
                  <a:moveTo>
                    <a:pt x="929" y="607"/>
                  </a:moveTo>
                  <a:cubicBezTo>
                    <a:pt x="786" y="1072"/>
                    <a:pt x="500" y="1393"/>
                    <a:pt x="0" y="1500"/>
                  </a:cubicBezTo>
                  <a:cubicBezTo>
                    <a:pt x="107" y="1000"/>
                    <a:pt x="179" y="500"/>
                    <a:pt x="286" y="0"/>
                  </a:cubicBezTo>
                  <a:cubicBezTo>
                    <a:pt x="500" y="214"/>
                    <a:pt x="714" y="429"/>
                    <a:pt x="929" y="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1918C351-742D-D347-AB6B-E12D80B68733}"/>
                </a:ext>
              </a:extLst>
            </p:cNvPr>
            <p:cNvSpPr/>
            <p:nvPr/>
          </p:nvSpPr>
          <p:spPr>
            <a:xfrm>
              <a:off x="8721281" y="2106155"/>
              <a:ext cx="712" cy="1251"/>
            </a:xfrm>
            <a:custGeom>
              <a:avLst/>
              <a:gdLst>
                <a:gd name="connsiteX0" fmla="*/ 713 w 712"/>
                <a:gd name="connsiteY0" fmla="*/ 1251 h 1251"/>
                <a:gd name="connsiteX1" fmla="*/ 498 w 712"/>
                <a:gd name="connsiteY1" fmla="*/ 1251 h 1251"/>
                <a:gd name="connsiteX2" fmla="*/ 284 w 712"/>
                <a:gd name="connsiteY2" fmla="*/ 1215 h 1251"/>
                <a:gd name="connsiteX3" fmla="*/ 355 w 712"/>
                <a:gd name="connsiteY3" fmla="*/ 1 h 1251"/>
                <a:gd name="connsiteX4" fmla="*/ 713 w 712"/>
                <a:gd name="connsiteY4" fmla="*/ 1251 h 1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2" h="1251">
                  <a:moveTo>
                    <a:pt x="713" y="1251"/>
                  </a:moveTo>
                  <a:lnTo>
                    <a:pt x="498" y="1251"/>
                  </a:lnTo>
                  <a:lnTo>
                    <a:pt x="284" y="1215"/>
                  </a:lnTo>
                  <a:cubicBezTo>
                    <a:pt x="213" y="787"/>
                    <a:pt x="-359" y="72"/>
                    <a:pt x="355" y="1"/>
                  </a:cubicBezTo>
                  <a:cubicBezTo>
                    <a:pt x="963" y="-35"/>
                    <a:pt x="570" y="823"/>
                    <a:pt x="713" y="125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BAE13853-41C2-4343-B79A-D6887E40FCD1}"/>
                </a:ext>
              </a:extLst>
            </p:cNvPr>
            <p:cNvSpPr/>
            <p:nvPr/>
          </p:nvSpPr>
          <p:spPr>
            <a:xfrm>
              <a:off x="8751819" y="2122729"/>
              <a:ext cx="1471" cy="892"/>
            </a:xfrm>
            <a:custGeom>
              <a:avLst/>
              <a:gdLst>
                <a:gd name="connsiteX0" fmla="*/ 0 w 1471"/>
                <a:gd name="connsiteY0" fmla="*/ 893 h 892"/>
                <a:gd name="connsiteX1" fmla="*/ 1393 w 1471"/>
                <a:gd name="connsiteY1" fmla="*/ 0 h 892"/>
                <a:gd name="connsiteX2" fmla="*/ 0 w 1471"/>
                <a:gd name="connsiteY2" fmla="*/ 893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1" h="892">
                  <a:moveTo>
                    <a:pt x="0" y="893"/>
                  </a:moveTo>
                  <a:cubicBezTo>
                    <a:pt x="464" y="607"/>
                    <a:pt x="929" y="286"/>
                    <a:pt x="1393" y="0"/>
                  </a:cubicBezTo>
                  <a:cubicBezTo>
                    <a:pt x="1572" y="857"/>
                    <a:pt x="1572" y="857"/>
                    <a:pt x="0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1FD7B3FB-2043-A64A-ADDB-D02D36855A0E}"/>
                </a:ext>
              </a:extLst>
            </p:cNvPr>
            <p:cNvSpPr/>
            <p:nvPr/>
          </p:nvSpPr>
          <p:spPr>
            <a:xfrm>
              <a:off x="8756570" y="2186342"/>
              <a:ext cx="1392" cy="1358"/>
            </a:xfrm>
            <a:custGeom>
              <a:avLst/>
              <a:gdLst>
                <a:gd name="connsiteX0" fmla="*/ 1393 w 1392"/>
                <a:gd name="connsiteY0" fmla="*/ 1359 h 1358"/>
                <a:gd name="connsiteX1" fmla="*/ 143 w 1392"/>
                <a:gd name="connsiteY1" fmla="*/ 430 h 1358"/>
                <a:gd name="connsiteX2" fmla="*/ 0 w 1392"/>
                <a:gd name="connsiteY2" fmla="*/ 2 h 1358"/>
                <a:gd name="connsiteX3" fmla="*/ 1393 w 1392"/>
                <a:gd name="connsiteY3" fmla="*/ 1359 h 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" h="1358">
                  <a:moveTo>
                    <a:pt x="1393" y="1359"/>
                  </a:moveTo>
                  <a:cubicBezTo>
                    <a:pt x="964" y="1038"/>
                    <a:pt x="571" y="752"/>
                    <a:pt x="143" y="430"/>
                  </a:cubicBezTo>
                  <a:cubicBezTo>
                    <a:pt x="107" y="287"/>
                    <a:pt x="71" y="145"/>
                    <a:pt x="0" y="2"/>
                  </a:cubicBezTo>
                  <a:cubicBezTo>
                    <a:pt x="964" y="-34"/>
                    <a:pt x="1357" y="502"/>
                    <a:pt x="1393" y="135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C82BE7C4-AA0F-D54B-9BFB-B24FB5DA54DE}"/>
                </a:ext>
              </a:extLst>
            </p:cNvPr>
            <p:cNvSpPr/>
            <p:nvPr/>
          </p:nvSpPr>
          <p:spPr>
            <a:xfrm>
              <a:off x="8729888" y="2096603"/>
              <a:ext cx="718" cy="843"/>
            </a:xfrm>
            <a:custGeom>
              <a:avLst/>
              <a:gdLst>
                <a:gd name="connsiteX0" fmla="*/ 250 w 718"/>
                <a:gd name="connsiteY0" fmla="*/ 16 h 843"/>
                <a:gd name="connsiteX1" fmla="*/ 714 w 718"/>
                <a:gd name="connsiteY1" fmla="*/ 338 h 843"/>
                <a:gd name="connsiteX2" fmla="*/ 393 w 718"/>
                <a:gd name="connsiteY2" fmla="*/ 802 h 843"/>
                <a:gd name="connsiteX3" fmla="*/ 0 w 718"/>
                <a:gd name="connsiteY3" fmla="*/ 480 h 843"/>
                <a:gd name="connsiteX4" fmla="*/ 250 w 718"/>
                <a:gd name="connsiteY4" fmla="*/ 16 h 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" h="843">
                  <a:moveTo>
                    <a:pt x="250" y="16"/>
                  </a:moveTo>
                  <a:cubicBezTo>
                    <a:pt x="572" y="-55"/>
                    <a:pt x="750" y="123"/>
                    <a:pt x="714" y="338"/>
                  </a:cubicBezTo>
                  <a:cubicBezTo>
                    <a:pt x="679" y="516"/>
                    <a:pt x="572" y="730"/>
                    <a:pt x="393" y="802"/>
                  </a:cubicBezTo>
                  <a:cubicBezTo>
                    <a:pt x="107" y="945"/>
                    <a:pt x="0" y="695"/>
                    <a:pt x="0" y="480"/>
                  </a:cubicBezTo>
                  <a:cubicBezTo>
                    <a:pt x="72" y="338"/>
                    <a:pt x="214" y="159"/>
                    <a:pt x="250" y="1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26D10FD9-EF0F-784D-AC7A-02C16A800348}"/>
                </a:ext>
              </a:extLst>
            </p:cNvPr>
            <p:cNvSpPr/>
            <p:nvPr/>
          </p:nvSpPr>
          <p:spPr>
            <a:xfrm>
              <a:off x="8780732" y="1960423"/>
              <a:ext cx="914" cy="1857"/>
            </a:xfrm>
            <a:custGeom>
              <a:avLst/>
              <a:gdLst>
                <a:gd name="connsiteX0" fmla="*/ 876 w 914"/>
                <a:gd name="connsiteY0" fmla="*/ 0 h 1857"/>
                <a:gd name="connsiteX1" fmla="*/ 412 w 914"/>
                <a:gd name="connsiteY1" fmla="*/ 1857 h 1857"/>
                <a:gd name="connsiteX2" fmla="*/ 876 w 914"/>
                <a:gd name="connsiteY2" fmla="*/ 0 h 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" h="1857">
                  <a:moveTo>
                    <a:pt x="876" y="0"/>
                  </a:moveTo>
                  <a:cubicBezTo>
                    <a:pt x="1055" y="714"/>
                    <a:pt x="555" y="1250"/>
                    <a:pt x="412" y="1857"/>
                  </a:cubicBezTo>
                  <a:cubicBezTo>
                    <a:pt x="-446" y="1000"/>
                    <a:pt x="197" y="500"/>
                    <a:pt x="87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A09FEBDA-67F4-2948-B3F7-516E4F63500C}"/>
                </a:ext>
              </a:extLst>
            </p:cNvPr>
            <p:cNvSpPr/>
            <p:nvPr/>
          </p:nvSpPr>
          <p:spPr>
            <a:xfrm>
              <a:off x="8716442" y="2182703"/>
              <a:ext cx="1265" cy="1482"/>
            </a:xfrm>
            <a:custGeom>
              <a:avLst/>
              <a:gdLst>
                <a:gd name="connsiteX0" fmla="*/ 658 w 1265"/>
                <a:gd name="connsiteY0" fmla="*/ 33 h 1482"/>
                <a:gd name="connsiteX1" fmla="*/ 1266 w 1265"/>
                <a:gd name="connsiteY1" fmla="*/ 641 h 1482"/>
                <a:gd name="connsiteX2" fmla="*/ 230 w 1265"/>
                <a:gd name="connsiteY2" fmla="*/ 1426 h 1482"/>
                <a:gd name="connsiteX3" fmla="*/ 337 w 1265"/>
                <a:gd name="connsiteY3" fmla="*/ 212 h 1482"/>
                <a:gd name="connsiteX4" fmla="*/ 658 w 1265"/>
                <a:gd name="connsiteY4" fmla="*/ 33 h 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5" h="1482">
                  <a:moveTo>
                    <a:pt x="658" y="33"/>
                  </a:moveTo>
                  <a:cubicBezTo>
                    <a:pt x="873" y="248"/>
                    <a:pt x="1052" y="462"/>
                    <a:pt x="1266" y="641"/>
                  </a:cubicBezTo>
                  <a:cubicBezTo>
                    <a:pt x="980" y="1033"/>
                    <a:pt x="766" y="1676"/>
                    <a:pt x="230" y="1426"/>
                  </a:cubicBezTo>
                  <a:cubicBezTo>
                    <a:pt x="-413" y="1105"/>
                    <a:pt x="516" y="641"/>
                    <a:pt x="337" y="212"/>
                  </a:cubicBezTo>
                  <a:cubicBezTo>
                    <a:pt x="373" y="-2"/>
                    <a:pt x="480" y="-38"/>
                    <a:pt x="658" y="3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A9180DDC-7B95-E34B-9B72-6779F6C6F4E7}"/>
                </a:ext>
              </a:extLst>
            </p:cNvPr>
            <p:cNvSpPr/>
            <p:nvPr/>
          </p:nvSpPr>
          <p:spPr>
            <a:xfrm>
              <a:off x="8750174" y="2082449"/>
              <a:ext cx="1145" cy="851"/>
            </a:xfrm>
            <a:custGeom>
              <a:avLst/>
              <a:gdLst>
                <a:gd name="connsiteX0" fmla="*/ 1145 w 1145"/>
                <a:gd name="connsiteY0" fmla="*/ 310 h 851"/>
                <a:gd name="connsiteX1" fmla="*/ 467 w 1145"/>
                <a:gd name="connsiteY1" fmla="*/ 846 h 851"/>
                <a:gd name="connsiteX2" fmla="*/ 38 w 1145"/>
                <a:gd name="connsiteY2" fmla="*/ 239 h 851"/>
                <a:gd name="connsiteX3" fmla="*/ 1145 w 1145"/>
                <a:gd name="connsiteY3" fmla="*/ 310 h 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" h="851">
                  <a:moveTo>
                    <a:pt x="1145" y="310"/>
                  </a:moveTo>
                  <a:cubicBezTo>
                    <a:pt x="1109" y="739"/>
                    <a:pt x="859" y="882"/>
                    <a:pt x="467" y="846"/>
                  </a:cubicBezTo>
                  <a:cubicBezTo>
                    <a:pt x="181" y="739"/>
                    <a:pt x="-105" y="489"/>
                    <a:pt x="38" y="239"/>
                  </a:cubicBezTo>
                  <a:cubicBezTo>
                    <a:pt x="395" y="-368"/>
                    <a:pt x="752" y="382"/>
                    <a:pt x="1145" y="3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E7EEEC2B-07C0-EB43-AC23-DCA27861A5E5}"/>
                </a:ext>
              </a:extLst>
            </p:cNvPr>
            <p:cNvSpPr/>
            <p:nvPr/>
          </p:nvSpPr>
          <p:spPr>
            <a:xfrm>
              <a:off x="8778997" y="2155698"/>
              <a:ext cx="828" cy="1378"/>
            </a:xfrm>
            <a:custGeom>
              <a:avLst/>
              <a:gdLst>
                <a:gd name="connsiteX0" fmla="*/ 4 w 828"/>
                <a:gd name="connsiteY0" fmla="*/ 464 h 1378"/>
                <a:gd name="connsiteX1" fmla="*/ 75 w 828"/>
                <a:gd name="connsiteY1" fmla="*/ 0 h 1378"/>
                <a:gd name="connsiteX2" fmla="*/ 468 w 828"/>
                <a:gd name="connsiteY2" fmla="*/ 0 h 1378"/>
                <a:gd name="connsiteX3" fmla="*/ 540 w 828"/>
                <a:gd name="connsiteY3" fmla="*/ 1357 h 1378"/>
                <a:gd name="connsiteX4" fmla="*/ 4 w 828"/>
                <a:gd name="connsiteY4" fmla="*/ 464 h 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8" h="1378">
                  <a:moveTo>
                    <a:pt x="4" y="464"/>
                  </a:moveTo>
                  <a:cubicBezTo>
                    <a:pt x="40" y="321"/>
                    <a:pt x="40" y="179"/>
                    <a:pt x="75" y="0"/>
                  </a:cubicBezTo>
                  <a:cubicBezTo>
                    <a:pt x="218" y="0"/>
                    <a:pt x="325" y="0"/>
                    <a:pt x="468" y="0"/>
                  </a:cubicBezTo>
                  <a:cubicBezTo>
                    <a:pt x="325" y="464"/>
                    <a:pt x="1290" y="1000"/>
                    <a:pt x="540" y="1357"/>
                  </a:cubicBezTo>
                  <a:cubicBezTo>
                    <a:pt x="182" y="1500"/>
                    <a:pt x="-32" y="893"/>
                    <a:pt x="4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BB0DB2CA-CE9C-9C45-A06C-0F87E76F6BCD}"/>
                </a:ext>
              </a:extLst>
            </p:cNvPr>
            <p:cNvSpPr/>
            <p:nvPr/>
          </p:nvSpPr>
          <p:spPr>
            <a:xfrm>
              <a:off x="8774215" y="2000785"/>
              <a:ext cx="793" cy="1250"/>
            </a:xfrm>
            <a:custGeom>
              <a:avLst/>
              <a:gdLst>
                <a:gd name="connsiteX0" fmla="*/ 464 w 793"/>
                <a:gd name="connsiteY0" fmla="*/ 0 h 1250"/>
                <a:gd name="connsiteX1" fmla="*/ 679 w 793"/>
                <a:gd name="connsiteY1" fmla="*/ 1250 h 1250"/>
                <a:gd name="connsiteX2" fmla="*/ 0 w 793"/>
                <a:gd name="connsiteY2" fmla="*/ 929 h 1250"/>
                <a:gd name="connsiteX3" fmla="*/ 464 w 793"/>
                <a:gd name="connsiteY3" fmla="*/ 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" h="1250">
                  <a:moveTo>
                    <a:pt x="464" y="0"/>
                  </a:moveTo>
                  <a:cubicBezTo>
                    <a:pt x="857" y="357"/>
                    <a:pt x="857" y="786"/>
                    <a:pt x="679" y="1250"/>
                  </a:cubicBezTo>
                  <a:cubicBezTo>
                    <a:pt x="464" y="1143"/>
                    <a:pt x="214" y="1036"/>
                    <a:pt x="0" y="929"/>
                  </a:cubicBezTo>
                  <a:cubicBezTo>
                    <a:pt x="143" y="643"/>
                    <a:pt x="286" y="321"/>
                    <a:pt x="46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D9A40BB7-F28F-1548-A66E-55F8865D218A}"/>
                </a:ext>
              </a:extLst>
            </p:cNvPr>
            <p:cNvSpPr/>
            <p:nvPr/>
          </p:nvSpPr>
          <p:spPr>
            <a:xfrm>
              <a:off x="8771472" y="2002536"/>
              <a:ext cx="1123" cy="1393"/>
            </a:xfrm>
            <a:custGeom>
              <a:avLst/>
              <a:gdLst>
                <a:gd name="connsiteX0" fmla="*/ 885 w 1123"/>
                <a:gd name="connsiteY0" fmla="*/ 929 h 1393"/>
                <a:gd name="connsiteX1" fmla="*/ 492 w 1123"/>
                <a:gd name="connsiteY1" fmla="*/ 1393 h 1393"/>
                <a:gd name="connsiteX2" fmla="*/ 957 w 1123"/>
                <a:gd name="connsiteY2" fmla="*/ 0 h 1393"/>
                <a:gd name="connsiteX3" fmla="*/ 885 w 1123"/>
                <a:gd name="connsiteY3" fmla="*/ 929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3" h="1393">
                  <a:moveTo>
                    <a:pt x="885" y="929"/>
                  </a:moveTo>
                  <a:cubicBezTo>
                    <a:pt x="742" y="1072"/>
                    <a:pt x="599" y="1250"/>
                    <a:pt x="492" y="1393"/>
                  </a:cubicBezTo>
                  <a:cubicBezTo>
                    <a:pt x="-651" y="500"/>
                    <a:pt x="492" y="357"/>
                    <a:pt x="957" y="0"/>
                  </a:cubicBezTo>
                  <a:cubicBezTo>
                    <a:pt x="1207" y="357"/>
                    <a:pt x="1171" y="679"/>
                    <a:pt x="885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103887B1-1C21-394D-8609-314E96713914}"/>
                </a:ext>
              </a:extLst>
            </p:cNvPr>
            <p:cNvSpPr/>
            <p:nvPr/>
          </p:nvSpPr>
          <p:spPr>
            <a:xfrm>
              <a:off x="8772357" y="2002571"/>
              <a:ext cx="892" cy="1785"/>
            </a:xfrm>
            <a:custGeom>
              <a:avLst/>
              <a:gdLst>
                <a:gd name="connsiteX0" fmla="*/ 0 w 892"/>
                <a:gd name="connsiteY0" fmla="*/ 893 h 1785"/>
                <a:gd name="connsiteX1" fmla="*/ 72 w 892"/>
                <a:gd name="connsiteY1" fmla="*/ 0 h 1785"/>
                <a:gd name="connsiteX2" fmla="*/ 500 w 892"/>
                <a:gd name="connsiteY2" fmla="*/ 0 h 1785"/>
                <a:gd name="connsiteX3" fmla="*/ 893 w 892"/>
                <a:gd name="connsiteY3" fmla="*/ 500 h 1785"/>
                <a:gd name="connsiteX4" fmla="*/ 500 w 892"/>
                <a:gd name="connsiteY4" fmla="*/ 1786 h 1785"/>
                <a:gd name="connsiteX5" fmla="*/ 0 w 892"/>
                <a:gd name="connsiteY5" fmla="*/ 893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2" h="1785">
                  <a:moveTo>
                    <a:pt x="0" y="893"/>
                  </a:moveTo>
                  <a:cubicBezTo>
                    <a:pt x="36" y="607"/>
                    <a:pt x="36" y="286"/>
                    <a:pt x="72" y="0"/>
                  </a:cubicBezTo>
                  <a:cubicBezTo>
                    <a:pt x="214" y="0"/>
                    <a:pt x="357" y="0"/>
                    <a:pt x="500" y="0"/>
                  </a:cubicBezTo>
                  <a:cubicBezTo>
                    <a:pt x="643" y="179"/>
                    <a:pt x="750" y="321"/>
                    <a:pt x="893" y="500"/>
                  </a:cubicBezTo>
                  <a:cubicBezTo>
                    <a:pt x="536" y="857"/>
                    <a:pt x="1000" y="1500"/>
                    <a:pt x="500" y="1786"/>
                  </a:cubicBezTo>
                  <a:cubicBezTo>
                    <a:pt x="72" y="1643"/>
                    <a:pt x="107" y="1250"/>
                    <a:pt x="0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44B5EB8C-964E-FB46-AD1F-B9E2171AEB23}"/>
                </a:ext>
              </a:extLst>
            </p:cNvPr>
            <p:cNvSpPr/>
            <p:nvPr/>
          </p:nvSpPr>
          <p:spPr>
            <a:xfrm>
              <a:off x="8764625" y="2067472"/>
              <a:ext cx="848" cy="1321"/>
            </a:xfrm>
            <a:custGeom>
              <a:avLst/>
              <a:gdLst>
                <a:gd name="connsiteX0" fmla="*/ 695 w 848"/>
                <a:gd name="connsiteY0" fmla="*/ 0 h 1321"/>
                <a:gd name="connsiteX1" fmla="*/ 767 w 848"/>
                <a:gd name="connsiteY1" fmla="*/ 1322 h 1321"/>
                <a:gd name="connsiteX2" fmla="*/ 695 w 848"/>
                <a:gd name="connsiteY2" fmla="*/ 0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8" h="1321">
                  <a:moveTo>
                    <a:pt x="695" y="0"/>
                  </a:moveTo>
                  <a:cubicBezTo>
                    <a:pt x="1053" y="429"/>
                    <a:pt x="660" y="893"/>
                    <a:pt x="767" y="1322"/>
                  </a:cubicBezTo>
                  <a:cubicBezTo>
                    <a:pt x="-733" y="964"/>
                    <a:pt x="374" y="464"/>
                    <a:pt x="69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8959405D-BAE8-A149-A214-8987BA16F9E9}"/>
                </a:ext>
              </a:extLst>
            </p:cNvPr>
            <p:cNvSpPr/>
            <p:nvPr/>
          </p:nvSpPr>
          <p:spPr>
            <a:xfrm>
              <a:off x="8760106" y="2053828"/>
              <a:ext cx="921" cy="1420"/>
            </a:xfrm>
            <a:custGeom>
              <a:avLst/>
              <a:gdLst>
                <a:gd name="connsiteX0" fmla="*/ 0 w 921"/>
                <a:gd name="connsiteY0" fmla="*/ 1357 h 1420"/>
                <a:gd name="connsiteX1" fmla="*/ 821 w 921"/>
                <a:gd name="connsiteY1" fmla="*/ 0 h 1420"/>
                <a:gd name="connsiteX2" fmla="*/ 0 w 921"/>
                <a:gd name="connsiteY2" fmla="*/ 1357 h 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1" h="1420">
                  <a:moveTo>
                    <a:pt x="0" y="1357"/>
                  </a:moveTo>
                  <a:cubicBezTo>
                    <a:pt x="286" y="893"/>
                    <a:pt x="571" y="464"/>
                    <a:pt x="821" y="0"/>
                  </a:cubicBezTo>
                  <a:cubicBezTo>
                    <a:pt x="607" y="464"/>
                    <a:pt x="1572" y="1714"/>
                    <a:pt x="0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6939BA75-C851-F34F-8274-2CBDF512DAEA}"/>
                </a:ext>
              </a:extLst>
            </p:cNvPr>
            <p:cNvSpPr/>
            <p:nvPr/>
          </p:nvSpPr>
          <p:spPr>
            <a:xfrm>
              <a:off x="8805376" y="1955030"/>
              <a:ext cx="1413" cy="1892"/>
            </a:xfrm>
            <a:custGeom>
              <a:avLst/>
              <a:gdLst>
                <a:gd name="connsiteX0" fmla="*/ 1414 w 1413"/>
                <a:gd name="connsiteY0" fmla="*/ 0 h 1892"/>
                <a:gd name="connsiteX1" fmla="*/ 485 w 1413"/>
                <a:gd name="connsiteY1" fmla="*/ 1893 h 1892"/>
                <a:gd name="connsiteX2" fmla="*/ 21 w 1413"/>
                <a:gd name="connsiteY2" fmla="*/ 1250 h 1892"/>
                <a:gd name="connsiteX3" fmla="*/ 1414 w 1413"/>
                <a:gd name="connsiteY3" fmla="*/ 0 h 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3" h="1892">
                  <a:moveTo>
                    <a:pt x="1414" y="0"/>
                  </a:moveTo>
                  <a:cubicBezTo>
                    <a:pt x="307" y="286"/>
                    <a:pt x="985" y="1357"/>
                    <a:pt x="485" y="1893"/>
                  </a:cubicBezTo>
                  <a:cubicBezTo>
                    <a:pt x="307" y="1679"/>
                    <a:pt x="57" y="1500"/>
                    <a:pt x="21" y="1250"/>
                  </a:cubicBezTo>
                  <a:cubicBezTo>
                    <a:pt x="-122" y="321"/>
                    <a:pt x="485" y="0"/>
                    <a:pt x="14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CEA5D427-5CF0-A541-8C41-3D13E51AED18}"/>
                </a:ext>
              </a:extLst>
            </p:cNvPr>
            <p:cNvSpPr/>
            <p:nvPr/>
          </p:nvSpPr>
          <p:spPr>
            <a:xfrm>
              <a:off x="8822471" y="1977140"/>
              <a:ext cx="1823" cy="1321"/>
            </a:xfrm>
            <a:custGeom>
              <a:avLst/>
              <a:gdLst>
                <a:gd name="connsiteX0" fmla="*/ 429 w 1823"/>
                <a:gd name="connsiteY0" fmla="*/ 1322 h 1321"/>
                <a:gd name="connsiteX1" fmla="*/ 0 w 1823"/>
                <a:gd name="connsiteY1" fmla="*/ 929 h 1321"/>
                <a:gd name="connsiteX2" fmla="*/ 822 w 1823"/>
                <a:gd name="connsiteY2" fmla="*/ 0 h 1321"/>
                <a:gd name="connsiteX3" fmla="*/ 1822 w 1823"/>
                <a:gd name="connsiteY3" fmla="*/ 643 h 1321"/>
                <a:gd name="connsiteX4" fmla="*/ 429 w 1823"/>
                <a:gd name="connsiteY4" fmla="*/ 1322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3" h="1321">
                  <a:moveTo>
                    <a:pt x="429" y="1322"/>
                  </a:moveTo>
                  <a:cubicBezTo>
                    <a:pt x="286" y="1179"/>
                    <a:pt x="143" y="1072"/>
                    <a:pt x="0" y="929"/>
                  </a:cubicBezTo>
                  <a:cubicBezTo>
                    <a:pt x="286" y="607"/>
                    <a:pt x="536" y="321"/>
                    <a:pt x="822" y="0"/>
                  </a:cubicBezTo>
                  <a:cubicBezTo>
                    <a:pt x="1179" y="214"/>
                    <a:pt x="1857" y="536"/>
                    <a:pt x="1822" y="643"/>
                  </a:cubicBezTo>
                  <a:cubicBezTo>
                    <a:pt x="1607" y="1250"/>
                    <a:pt x="964" y="1214"/>
                    <a:pt x="429" y="13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F831369C-C0D6-6D47-AE6D-96383CF9DB2F}"/>
                </a:ext>
              </a:extLst>
            </p:cNvPr>
            <p:cNvSpPr/>
            <p:nvPr/>
          </p:nvSpPr>
          <p:spPr>
            <a:xfrm>
              <a:off x="8805307" y="1957415"/>
              <a:ext cx="1210" cy="1435"/>
            </a:xfrm>
            <a:custGeom>
              <a:avLst/>
              <a:gdLst>
                <a:gd name="connsiteX0" fmla="*/ 233 w 1210"/>
                <a:gd name="connsiteY0" fmla="*/ 1436 h 1435"/>
                <a:gd name="connsiteX1" fmla="*/ 518 w 1210"/>
                <a:gd name="connsiteY1" fmla="*/ 79 h 1435"/>
                <a:gd name="connsiteX2" fmla="*/ 1197 w 1210"/>
                <a:gd name="connsiteY2" fmla="*/ 222 h 1435"/>
                <a:gd name="connsiteX3" fmla="*/ 233 w 1210"/>
                <a:gd name="connsiteY3" fmla="*/ 1436 h 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0" h="1435">
                  <a:moveTo>
                    <a:pt x="233" y="1436"/>
                  </a:moveTo>
                  <a:cubicBezTo>
                    <a:pt x="-17" y="900"/>
                    <a:pt x="-232" y="364"/>
                    <a:pt x="518" y="79"/>
                  </a:cubicBezTo>
                  <a:cubicBezTo>
                    <a:pt x="769" y="-28"/>
                    <a:pt x="1197" y="-64"/>
                    <a:pt x="1197" y="222"/>
                  </a:cubicBezTo>
                  <a:cubicBezTo>
                    <a:pt x="1304" y="900"/>
                    <a:pt x="769" y="1186"/>
                    <a:pt x="233" y="14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08A8DC0B-7580-A74B-8B51-AAF114B50B1C}"/>
                </a:ext>
              </a:extLst>
            </p:cNvPr>
            <p:cNvSpPr/>
            <p:nvPr/>
          </p:nvSpPr>
          <p:spPr>
            <a:xfrm>
              <a:off x="8776036" y="1969567"/>
              <a:ext cx="1124" cy="1335"/>
            </a:xfrm>
            <a:custGeom>
              <a:avLst/>
              <a:gdLst>
                <a:gd name="connsiteX0" fmla="*/ 464 w 1124"/>
                <a:gd name="connsiteY0" fmla="*/ 0 h 1335"/>
                <a:gd name="connsiteX1" fmla="*/ 1107 w 1124"/>
                <a:gd name="connsiteY1" fmla="*/ 893 h 1335"/>
                <a:gd name="connsiteX2" fmla="*/ 572 w 1124"/>
                <a:gd name="connsiteY2" fmla="*/ 1286 h 1335"/>
                <a:gd name="connsiteX3" fmla="*/ 0 w 1124"/>
                <a:gd name="connsiteY3" fmla="*/ 429 h 1335"/>
                <a:gd name="connsiteX4" fmla="*/ 464 w 1124"/>
                <a:gd name="connsiteY4" fmla="*/ 0 h 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335">
                  <a:moveTo>
                    <a:pt x="464" y="0"/>
                  </a:moveTo>
                  <a:cubicBezTo>
                    <a:pt x="714" y="322"/>
                    <a:pt x="1000" y="572"/>
                    <a:pt x="1107" y="893"/>
                  </a:cubicBezTo>
                  <a:cubicBezTo>
                    <a:pt x="1215" y="1250"/>
                    <a:pt x="786" y="1429"/>
                    <a:pt x="572" y="1286"/>
                  </a:cubicBezTo>
                  <a:cubicBezTo>
                    <a:pt x="322" y="1107"/>
                    <a:pt x="143" y="750"/>
                    <a:pt x="0" y="429"/>
                  </a:cubicBezTo>
                  <a:cubicBezTo>
                    <a:pt x="0" y="393"/>
                    <a:pt x="250" y="179"/>
                    <a:pt x="46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4885E5C9-AED4-5F41-A7E0-E8DD7DDCFA59}"/>
                </a:ext>
              </a:extLst>
            </p:cNvPr>
            <p:cNvSpPr/>
            <p:nvPr/>
          </p:nvSpPr>
          <p:spPr>
            <a:xfrm>
              <a:off x="8776108" y="2165370"/>
              <a:ext cx="1535" cy="877"/>
            </a:xfrm>
            <a:custGeom>
              <a:avLst/>
              <a:gdLst>
                <a:gd name="connsiteX0" fmla="*/ 0 w 1535"/>
                <a:gd name="connsiteY0" fmla="*/ 114 h 877"/>
                <a:gd name="connsiteX1" fmla="*/ 1536 w 1535"/>
                <a:gd name="connsiteY1" fmla="*/ 864 h 877"/>
                <a:gd name="connsiteX2" fmla="*/ 0 w 1535"/>
                <a:gd name="connsiteY2" fmla="*/ 114 h 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5" h="877">
                  <a:moveTo>
                    <a:pt x="0" y="114"/>
                  </a:moveTo>
                  <a:cubicBezTo>
                    <a:pt x="857" y="-171"/>
                    <a:pt x="1250" y="79"/>
                    <a:pt x="1536" y="864"/>
                  </a:cubicBezTo>
                  <a:cubicBezTo>
                    <a:pt x="786" y="972"/>
                    <a:pt x="572" y="400"/>
                    <a:pt x="0" y="1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B794BED6-3997-C24F-81F9-81879DB15989}"/>
                </a:ext>
              </a:extLst>
            </p:cNvPr>
            <p:cNvSpPr/>
            <p:nvPr/>
          </p:nvSpPr>
          <p:spPr>
            <a:xfrm>
              <a:off x="8826389" y="1977104"/>
              <a:ext cx="1171" cy="2035"/>
            </a:xfrm>
            <a:custGeom>
              <a:avLst/>
              <a:gdLst>
                <a:gd name="connsiteX0" fmla="*/ 10 w 1171"/>
                <a:gd name="connsiteY0" fmla="*/ 2036 h 2035"/>
                <a:gd name="connsiteX1" fmla="*/ 1082 w 1171"/>
                <a:gd name="connsiteY1" fmla="*/ 0 h 2035"/>
                <a:gd name="connsiteX2" fmla="*/ 10 w 1171"/>
                <a:gd name="connsiteY2" fmla="*/ 2036 h 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1" h="2035">
                  <a:moveTo>
                    <a:pt x="10" y="2036"/>
                  </a:moveTo>
                  <a:cubicBezTo>
                    <a:pt x="-97" y="679"/>
                    <a:pt x="653" y="536"/>
                    <a:pt x="1082" y="0"/>
                  </a:cubicBezTo>
                  <a:cubicBezTo>
                    <a:pt x="1439" y="1107"/>
                    <a:pt x="653" y="1286"/>
                    <a:pt x="10" y="2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35B8F0B0-D7FC-D849-8B2C-40FDA7DE56B7}"/>
                </a:ext>
              </a:extLst>
            </p:cNvPr>
            <p:cNvSpPr/>
            <p:nvPr/>
          </p:nvSpPr>
          <p:spPr>
            <a:xfrm>
              <a:off x="8809564" y="1985913"/>
              <a:ext cx="1012" cy="905"/>
            </a:xfrm>
            <a:custGeom>
              <a:avLst/>
              <a:gdLst>
                <a:gd name="connsiteX0" fmla="*/ 1013 w 1012"/>
                <a:gd name="connsiteY0" fmla="*/ 513 h 905"/>
                <a:gd name="connsiteX1" fmla="*/ 477 w 1012"/>
                <a:gd name="connsiteY1" fmla="*/ 906 h 905"/>
                <a:gd name="connsiteX2" fmla="*/ 12 w 1012"/>
                <a:gd name="connsiteY2" fmla="*/ 370 h 905"/>
                <a:gd name="connsiteX3" fmla="*/ 441 w 1012"/>
                <a:gd name="connsiteY3" fmla="*/ 49 h 905"/>
                <a:gd name="connsiteX4" fmla="*/ 1013 w 1012"/>
                <a:gd name="connsiteY4" fmla="*/ 513 h 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2" h="905">
                  <a:moveTo>
                    <a:pt x="1013" y="513"/>
                  </a:moveTo>
                  <a:cubicBezTo>
                    <a:pt x="1013" y="727"/>
                    <a:pt x="727" y="870"/>
                    <a:pt x="477" y="906"/>
                  </a:cubicBezTo>
                  <a:cubicBezTo>
                    <a:pt x="191" y="906"/>
                    <a:pt x="-59" y="692"/>
                    <a:pt x="12" y="370"/>
                  </a:cubicBezTo>
                  <a:cubicBezTo>
                    <a:pt x="48" y="227"/>
                    <a:pt x="262" y="84"/>
                    <a:pt x="441" y="49"/>
                  </a:cubicBezTo>
                  <a:cubicBezTo>
                    <a:pt x="691" y="-59"/>
                    <a:pt x="1013" y="-23"/>
                    <a:pt x="1013" y="51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FCFF2B27-161D-744A-88B2-358B72388ED8}"/>
                </a:ext>
              </a:extLst>
            </p:cNvPr>
            <p:cNvSpPr/>
            <p:nvPr/>
          </p:nvSpPr>
          <p:spPr>
            <a:xfrm>
              <a:off x="8807796" y="2149875"/>
              <a:ext cx="840" cy="928"/>
            </a:xfrm>
            <a:custGeom>
              <a:avLst/>
              <a:gdLst>
                <a:gd name="connsiteX0" fmla="*/ 423 w 840"/>
                <a:gd name="connsiteY0" fmla="*/ 0 h 928"/>
                <a:gd name="connsiteX1" fmla="*/ 816 w 840"/>
                <a:gd name="connsiteY1" fmla="*/ 679 h 928"/>
                <a:gd name="connsiteX2" fmla="*/ 352 w 840"/>
                <a:gd name="connsiteY2" fmla="*/ 929 h 928"/>
                <a:gd name="connsiteX3" fmla="*/ 30 w 840"/>
                <a:gd name="connsiteY3" fmla="*/ 321 h 928"/>
                <a:gd name="connsiteX4" fmla="*/ 423 w 840"/>
                <a:gd name="connsiteY4" fmla="*/ 0 h 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0" h="928">
                  <a:moveTo>
                    <a:pt x="423" y="0"/>
                  </a:moveTo>
                  <a:cubicBezTo>
                    <a:pt x="816" y="143"/>
                    <a:pt x="887" y="393"/>
                    <a:pt x="816" y="679"/>
                  </a:cubicBezTo>
                  <a:cubicBezTo>
                    <a:pt x="780" y="786"/>
                    <a:pt x="495" y="929"/>
                    <a:pt x="352" y="929"/>
                  </a:cubicBezTo>
                  <a:cubicBezTo>
                    <a:pt x="-5" y="893"/>
                    <a:pt x="-41" y="571"/>
                    <a:pt x="30" y="321"/>
                  </a:cubicBezTo>
                  <a:cubicBezTo>
                    <a:pt x="66" y="143"/>
                    <a:pt x="316" y="71"/>
                    <a:pt x="42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0E393BCD-744F-1F41-B017-D3F5F37A8B01}"/>
                </a:ext>
              </a:extLst>
            </p:cNvPr>
            <p:cNvSpPr/>
            <p:nvPr/>
          </p:nvSpPr>
          <p:spPr>
            <a:xfrm>
              <a:off x="8805469" y="2047702"/>
              <a:ext cx="918" cy="851"/>
            </a:xfrm>
            <a:custGeom>
              <a:avLst/>
              <a:gdLst>
                <a:gd name="connsiteX0" fmla="*/ 214 w 918"/>
                <a:gd name="connsiteY0" fmla="*/ 840 h 851"/>
                <a:gd name="connsiteX1" fmla="*/ 0 w 918"/>
                <a:gd name="connsiteY1" fmla="*/ 411 h 851"/>
                <a:gd name="connsiteX2" fmla="*/ 571 w 918"/>
                <a:gd name="connsiteY2" fmla="*/ 18 h 851"/>
                <a:gd name="connsiteX3" fmla="*/ 893 w 918"/>
                <a:gd name="connsiteY3" fmla="*/ 375 h 851"/>
                <a:gd name="connsiteX4" fmla="*/ 214 w 918"/>
                <a:gd name="connsiteY4" fmla="*/ 840 h 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8" h="851">
                  <a:moveTo>
                    <a:pt x="214" y="840"/>
                  </a:moveTo>
                  <a:cubicBezTo>
                    <a:pt x="143" y="732"/>
                    <a:pt x="0" y="590"/>
                    <a:pt x="0" y="411"/>
                  </a:cubicBezTo>
                  <a:cubicBezTo>
                    <a:pt x="0" y="89"/>
                    <a:pt x="286" y="-53"/>
                    <a:pt x="571" y="18"/>
                  </a:cubicBezTo>
                  <a:cubicBezTo>
                    <a:pt x="750" y="54"/>
                    <a:pt x="1000" y="125"/>
                    <a:pt x="893" y="375"/>
                  </a:cubicBezTo>
                  <a:cubicBezTo>
                    <a:pt x="786" y="661"/>
                    <a:pt x="679" y="911"/>
                    <a:pt x="214" y="84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06E91B45-3601-E94E-93FB-4B3E52DD4A3B}"/>
                </a:ext>
              </a:extLst>
            </p:cNvPr>
            <p:cNvSpPr/>
            <p:nvPr/>
          </p:nvSpPr>
          <p:spPr>
            <a:xfrm>
              <a:off x="8857082" y="2127587"/>
              <a:ext cx="464" cy="428"/>
            </a:xfrm>
            <a:custGeom>
              <a:avLst/>
              <a:gdLst>
                <a:gd name="connsiteX0" fmla="*/ 322 w 464"/>
                <a:gd name="connsiteY0" fmla="*/ 0 h 428"/>
                <a:gd name="connsiteX1" fmla="*/ 464 w 464"/>
                <a:gd name="connsiteY1" fmla="*/ 429 h 428"/>
                <a:gd name="connsiteX2" fmla="*/ 0 w 464"/>
                <a:gd name="connsiteY2" fmla="*/ 393 h 428"/>
                <a:gd name="connsiteX3" fmla="*/ 322 w 464"/>
                <a:gd name="connsiteY3" fmla="*/ 0 h 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4" h="428">
                  <a:moveTo>
                    <a:pt x="322" y="0"/>
                  </a:moveTo>
                  <a:cubicBezTo>
                    <a:pt x="357" y="143"/>
                    <a:pt x="429" y="286"/>
                    <a:pt x="464" y="429"/>
                  </a:cubicBezTo>
                  <a:cubicBezTo>
                    <a:pt x="322" y="429"/>
                    <a:pt x="143" y="429"/>
                    <a:pt x="0" y="393"/>
                  </a:cubicBezTo>
                  <a:cubicBezTo>
                    <a:pt x="107" y="286"/>
                    <a:pt x="214" y="143"/>
                    <a:pt x="32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67188B93-C12E-8647-B795-24333884857B}"/>
                </a:ext>
              </a:extLst>
            </p:cNvPr>
            <p:cNvSpPr/>
            <p:nvPr/>
          </p:nvSpPr>
          <p:spPr>
            <a:xfrm>
              <a:off x="8776715" y="1966486"/>
              <a:ext cx="535" cy="580"/>
            </a:xfrm>
            <a:custGeom>
              <a:avLst/>
              <a:gdLst>
                <a:gd name="connsiteX0" fmla="*/ 536 w 535"/>
                <a:gd name="connsiteY0" fmla="*/ 80 h 580"/>
                <a:gd name="connsiteX1" fmla="*/ 500 w 535"/>
                <a:gd name="connsiteY1" fmla="*/ 581 h 580"/>
                <a:gd name="connsiteX2" fmla="*/ 0 w 535"/>
                <a:gd name="connsiteY2" fmla="*/ 187 h 580"/>
                <a:gd name="connsiteX3" fmla="*/ 179 w 535"/>
                <a:gd name="connsiteY3" fmla="*/ 80 h 580"/>
                <a:gd name="connsiteX4" fmla="*/ 536 w 535"/>
                <a:gd name="connsiteY4" fmla="*/ 80 h 580"/>
                <a:gd name="connsiteX5" fmla="*/ 536 w 535"/>
                <a:gd name="connsiteY5" fmla="*/ 80 h 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" h="580">
                  <a:moveTo>
                    <a:pt x="536" y="80"/>
                  </a:moveTo>
                  <a:cubicBezTo>
                    <a:pt x="536" y="259"/>
                    <a:pt x="500" y="402"/>
                    <a:pt x="500" y="581"/>
                  </a:cubicBezTo>
                  <a:cubicBezTo>
                    <a:pt x="322" y="438"/>
                    <a:pt x="143" y="331"/>
                    <a:pt x="0" y="187"/>
                  </a:cubicBezTo>
                  <a:lnTo>
                    <a:pt x="179" y="80"/>
                  </a:lnTo>
                  <a:cubicBezTo>
                    <a:pt x="286" y="-27"/>
                    <a:pt x="429" y="-27"/>
                    <a:pt x="536" y="80"/>
                  </a:cubicBezTo>
                  <a:lnTo>
                    <a:pt x="536" y="8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7B07DB9F-179D-8F49-BB70-024B07A44D84}"/>
                </a:ext>
              </a:extLst>
            </p:cNvPr>
            <p:cNvSpPr/>
            <p:nvPr/>
          </p:nvSpPr>
          <p:spPr>
            <a:xfrm>
              <a:off x="8776858" y="1966174"/>
              <a:ext cx="428" cy="428"/>
            </a:xfrm>
            <a:custGeom>
              <a:avLst/>
              <a:gdLst>
                <a:gd name="connsiteX0" fmla="*/ 429 w 428"/>
                <a:gd name="connsiteY0" fmla="*/ 429 h 428"/>
                <a:gd name="connsiteX1" fmla="*/ 0 w 428"/>
                <a:gd name="connsiteY1" fmla="*/ 393 h 428"/>
                <a:gd name="connsiteX2" fmla="*/ 393 w 428"/>
                <a:gd name="connsiteY2" fmla="*/ 0 h 428"/>
                <a:gd name="connsiteX3" fmla="*/ 429 w 428"/>
                <a:gd name="connsiteY3" fmla="*/ 429 h 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" h="428">
                  <a:moveTo>
                    <a:pt x="429" y="429"/>
                  </a:moveTo>
                  <a:cubicBezTo>
                    <a:pt x="286" y="429"/>
                    <a:pt x="143" y="429"/>
                    <a:pt x="0" y="393"/>
                  </a:cubicBezTo>
                  <a:cubicBezTo>
                    <a:pt x="0" y="107"/>
                    <a:pt x="179" y="36"/>
                    <a:pt x="393" y="0"/>
                  </a:cubicBezTo>
                  <a:cubicBezTo>
                    <a:pt x="429" y="143"/>
                    <a:pt x="429" y="286"/>
                    <a:pt x="429" y="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48858E42-2E30-6D4E-8803-FACB84C68699}"/>
                </a:ext>
              </a:extLst>
            </p:cNvPr>
            <p:cNvSpPr/>
            <p:nvPr/>
          </p:nvSpPr>
          <p:spPr>
            <a:xfrm>
              <a:off x="8755384" y="2021395"/>
              <a:ext cx="1264" cy="1464"/>
            </a:xfrm>
            <a:custGeom>
              <a:avLst/>
              <a:gdLst>
                <a:gd name="connsiteX0" fmla="*/ 1257 w 1264"/>
                <a:gd name="connsiteY0" fmla="*/ 929 h 1464"/>
                <a:gd name="connsiteX1" fmla="*/ 400 w 1264"/>
                <a:gd name="connsiteY1" fmla="*/ 1465 h 1464"/>
                <a:gd name="connsiteX2" fmla="*/ 792 w 1264"/>
                <a:gd name="connsiteY2" fmla="*/ 0 h 1464"/>
                <a:gd name="connsiteX3" fmla="*/ 1257 w 1264"/>
                <a:gd name="connsiteY3" fmla="*/ 929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" h="1464">
                  <a:moveTo>
                    <a:pt x="1257" y="929"/>
                  </a:moveTo>
                  <a:cubicBezTo>
                    <a:pt x="971" y="1107"/>
                    <a:pt x="685" y="1286"/>
                    <a:pt x="400" y="1465"/>
                  </a:cubicBezTo>
                  <a:cubicBezTo>
                    <a:pt x="-529" y="679"/>
                    <a:pt x="400" y="393"/>
                    <a:pt x="792" y="0"/>
                  </a:cubicBezTo>
                  <a:cubicBezTo>
                    <a:pt x="1221" y="179"/>
                    <a:pt x="1293" y="536"/>
                    <a:pt x="1257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8" name="Graphic 4">
            <a:extLst>
              <a:ext uri="{FF2B5EF4-FFF2-40B4-BE49-F238E27FC236}">
                <a16:creationId xmlns:a16="http://schemas.microsoft.com/office/drawing/2014/main" id="{A64581D3-1BE0-2248-B0E8-FB9DE9EBB967}"/>
              </a:ext>
            </a:extLst>
          </p:cNvPr>
          <p:cNvGrpSpPr/>
          <p:nvPr/>
        </p:nvGrpSpPr>
        <p:grpSpPr>
          <a:xfrm>
            <a:off x="8387974" y="1856874"/>
            <a:ext cx="270780" cy="433505"/>
            <a:chOff x="8387974" y="1856874"/>
            <a:chExt cx="270780" cy="433505"/>
          </a:xfrm>
          <a:solidFill>
            <a:schemeClr val="accent5"/>
          </a:solidFill>
        </p:grpSpPr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29CCA267-63C5-E441-948E-F4F8E0E395B6}"/>
                </a:ext>
              </a:extLst>
            </p:cNvPr>
            <p:cNvSpPr/>
            <p:nvPr/>
          </p:nvSpPr>
          <p:spPr>
            <a:xfrm>
              <a:off x="8511075" y="1856910"/>
              <a:ext cx="2546" cy="1128"/>
            </a:xfrm>
            <a:custGeom>
              <a:avLst/>
              <a:gdLst>
                <a:gd name="connsiteX0" fmla="*/ 0 w 2546"/>
                <a:gd name="connsiteY0" fmla="*/ 857 h 1128"/>
                <a:gd name="connsiteX1" fmla="*/ 72 w 2546"/>
                <a:gd name="connsiteY1" fmla="*/ 0 h 1128"/>
                <a:gd name="connsiteX2" fmla="*/ 2429 w 2546"/>
                <a:gd name="connsiteY2" fmla="*/ 0 h 1128"/>
                <a:gd name="connsiteX3" fmla="*/ 2393 w 2546"/>
                <a:gd name="connsiteY3" fmla="*/ 643 h 1128"/>
                <a:gd name="connsiteX4" fmla="*/ 0 w 2546"/>
                <a:gd name="connsiteY4" fmla="*/ 857 h 1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6" h="1128">
                  <a:moveTo>
                    <a:pt x="0" y="857"/>
                  </a:moveTo>
                  <a:cubicBezTo>
                    <a:pt x="36" y="572"/>
                    <a:pt x="36" y="286"/>
                    <a:pt x="72" y="0"/>
                  </a:cubicBezTo>
                  <a:cubicBezTo>
                    <a:pt x="857" y="0"/>
                    <a:pt x="1643" y="0"/>
                    <a:pt x="2429" y="0"/>
                  </a:cubicBezTo>
                  <a:cubicBezTo>
                    <a:pt x="2608" y="214"/>
                    <a:pt x="2572" y="429"/>
                    <a:pt x="2393" y="643"/>
                  </a:cubicBezTo>
                  <a:cubicBezTo>
                    <a:pt x="1643" y="1036"/>
                    <a:pt x="857" y="1393"/>
                    <a:pt x="0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FE3B3918-43A5-E742-B885-EC8B785CC0A5}"/>
                </a:ext>
              </a:extLst>
            </p:cNvPr>
            <p:cNvSpPr/>
            <p:nvPr/>
          </p:nvSpPr>
          <p:spPr>
            <a:xfrm>
              <a:off x="8513503" y="1856874"/>
              <a:ext cx="2857" cy="1062"/>
            </a:xfrm>
            <a:custGeom>
              <a:avLst/>
              <a:gdLst>
                <a:gd name="connsiteX0" fmla="*/ 36 w 2857"/>
                <a:gd name="connsiteY0" fmla="*/ 393 h 1062"/>
                <a:gd name="connsiteX1" fmla="*/ 0 w 2857"/>
                <a:gd name="connsiteY1" fmla="*/ 0 h 1062"/>
                <a:gd name="connsiteX2" fmla="*/ 2822 w 2857"/>
                <a:gd name="connsiteY2" fmla="*/ 0 h 1062"/>
                <a:gd name="connsiteX3" fmla="*/ 2858 w 2857"/>
                <a:gd name="connsiteY3" fmla="*/ 393 h 1062"/>
                <a:gd name="connsiteX4" fmla="*/ 36 w 2857"/>
                <a:gd name="connsiteY4" fmla="*/ 393 h 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1062">
                  <a:moveTo>
                    <a:pt x="36" y="393"/>
                  </a:moveTo>
                  <a:cubicBezTo>
                    <a:pt x="36" y="250"/>
                    <a:pt x="36" y="143"/>
                    <a:pt x="0" y="0"/>
                  </a:cubicBezTo>
                  <a:cubicBezTo>
                    <a:pt x="929" y="0"/>
                    <a:pt x="1857" y="0"/>
                    <a:pt x="2822" y="0"/>
                  </a:cubicBezTo>
                  <a:cubicBezTo>
                    <a:pt x="2858" y="143"/>
                    <a:pt x="2858" y="250"/>
                    <a:pt x="2858" y="393"/>
                  </a:cubicBezTo>
                  <a:cubicBezTo>
                    <a:pt x="1929" y="1286"/>
                    <a:pt x="964" y="1286"/>
                    <a:pt x="36" y="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3FECFC28-676C-F742-8AF7-663110C62A06}"/>
                </a:ext>
              </a:extLst>
            </p:cNvPr>
            <p:cNvSpPr/>
            <p:nvPr/>
          </p:nvSpPr>
          <p:spPr>
            <a:xfrm>
              <a:off x="8505809" y="2216169"/>
              <a:ext cx="30364" cy="73952"/>
            </a:xfrm>
            <a:custGeom>
              <a:avLst/>
              <a:gdLst>
                <a:gd name="connsiteX0" fmla="*/ 15767 w 30364"/>
                <a:gd name="connsiteY0" fmla="*/ 4251 h 73952"/>
                <a:gd name="connsiteX1" fmla="*/ 21196 w 30364"/>
                <a:gd name="connsiteY1" fmla="*/ 3429 h 73952"/>
                <a:gd name="connsiteX2" fmla="*/ 23125 w 30364"/>
                <a:gd name="connsiteY2" fmla="*/ 1714 h 73952"/>
                <a:gd name="connsiteX3" fmla="*/ 25054 w 30364"/>
                <a:gd name="connsiteY3" fmla="*/ 250 h 73952"/>
                <a:gd name="connsiteX4" fmla="*/ 29233 w 30364"/>
                <a:gd name="connsiteY4" fmla="*/ 0 h 73952"/>
                <a:gd name="connsiteX5" fmla="*/ 30197 w 30364"/>
                <a:gd name="connsiteY5" fmla="*/ 1393 h 73952"/>
                <a:gd name="connsiteX6" fmla="*/ 30090 w 30364"/>
                <a:gd name="connsiteY6" fmla="*/ 7572 h 73952"/>
                <a:gd name="connsiteX7" fmla="*/ 29554 w 30364"/>
                <a:gd name="connsiteY7" fmla="*/ 10501 h 73952"/>
                <a:gd name="connsiteX8" fmla="*/ 29876 w 30364"/>
                <a:gd name="connsiteY8" fmla="*/ 15109 h 73952"/>
                <a:gd name="connsiteX9" fmla="*/ 29411 w 30364"/>
                <a:gd name="connsiteY9" fmla="*/ 15538 h 73952"/>
                <a:gd name="connsiteX10" fmla="*/ 29912 w 30364"/>
                <a:gd name="connsiteY10" fmla="*/ 16359 h 73952"/>
                <a:gd name="connsiteX11" fmla="*/ 28876 w 30364"/>
                <a:gd name="connsiteY11" fmla="*/ 19431 h 73952"/>
                <a:gd name="connsiteX12" fmla="*/ 29554 w 30364"/>
                <a:gd name="connsiteY12" fmla="*/ 21824 h 73952"/>
                <a:gd name="connsiteX13" fmla="*/ 29983 w 30364"/>
                <a:gd name="connsiteY13" fmla="*/ 22431 h 73952"/>
                <a:gd name="connsiteX14" fmla="*/ 28411 w 30364"/>
                <a:gd name="connsiteY14" fmla="*/ 28182 h 73952"/>
                <a:gd name="connsiteX15" fmla="*/ 29447 w 30364"/>
                <a:gd name="connsiteY15" fmla="*/ 31933 h 73952"/>
                <a:gd name="connsiteX16" fmla="*/ 29054 w 30364"/>
                <a:gd name="connsiteY16" fmla="*/ 33540 h 73952"/>
                <a:gd name="connsiteX17" fmla="*/ 27411 w 30364"/>
                <a:gd name="connsiteY17" fmla="*/ 36898 h 73952"/>
                <a:gd name="connsiteX18" fmla="*/ 29912 w 30364"/>
                <a:gd name="connsiteY18" fmla="*/ 39291 h 73952"/>
                <a:gd name="connsiteX19" fmla="*/ 28376 w 30364"/>
                <a:gd name="connsiteY19" fmla="*/ 47756 h 73952"/>
                <a:gd name="connsiteX20" fmla="*/ 28376 w 30364"/>
                <a:gd name="connsiteY20" fmla="*/ 48792 h 73952"/>
                <a:gd name="connsiteX21" fmla="*/ 28376 w 30364"/>
                <a:gd name="connsiteY21" fmla="*/ 49006 h 73952"/>
                <a:gd name="connsiteX22" fmla="*/ 30269 w 30364"/>
                <a:gd name="connsiteY22" fmla="*/ 53150 h 73952"/>
                <a:gd name="connsiteX23" fmla="*/ 28911 w 30364"/>
                <a:gd name="connsiteY23" fmla="*/ 54900 h 73952"/>
                <a:gd name="connsiteX24" fmla="*/ 28447 w 30364"/>
                <a:gd name="connsiteY24" fmla="*/ 56328 h 73952"/>
                <a:gd name="connsiteX25" fmla="*/ 29304 w 30364"/>
                <a:gd name="connsiteY25" fmla="*/ 58579 h 73952"/>
                <a:gd name="connsiteX26" fmla="*/ 28983 w 30364"/>
                <a:gd name="connsiteY26" fmla="*/ 59543 h 73952"/>
                <a:gd name="connsiteX27" fmla="*/ 29019 w 30364"/>
                <a:gd name="connsiteY27" fmla="*/ 60293 h 73952"/>
                <a:gd name="connsiteX28" fmla="*/ 28447 w 30364"/>
                <a:gd name="connsiteY28" fmla="*/ 62043 h 73952"/>
                <a:gd name="connsiteX29" fmla="*/ 26197 w 30364"/>
                <a:gd name="connsiteY29" fmla="*/ 61793 h 73952"/>
                <a:gd name="connsiteX30" fmla="*/ 24804 w 30364"/>
                <a:gd name="connsiteY30" fmla="*/ 60508 h 73952"/>
                <a:gd name="connsiteX31" fmla="*/ 22946 w 30364"/>
                <a:gd name="connsiteY31" fmla="*/ 60329 h 73952"/>
                <a:gd name="connsiteX32" fmla="*/ 22589 w 30364"/>
                <a:gd name="connsiteY32" fmla="*/ 60472 h 73952"/>
                <a:gd name="connsiteX33" fmla="*/ 22982 w 30364"/>
                <a:gd name="connsiteY33" fmla="*/ 60936 h 73952"/>
                <a:gd name="connsiteX34" fmla="*/ 23196 w 30364"/>
                <a:gd name="connsiteY34" fmla="*/ 61508 h 73952"/>
                <a:gd name="connsiteX35" fmla="*/ 22982 w 30364"/>
                <a:gd name="connsiteY35" fmla="*/ 62401 h 73952"/>
                <a:gd name="connsiteX36" fmla="*/ 22411 w 30364"/>
                <a:gd name="connsiteY36" fmla="*/ 62722 h 73952"/>
                <a:gd name="connsiteX37" fmla="*/ 21625 w 30364"/>
                <a:gd name="connsiteY37" fmla="*/ 64615 h 73952"/>
                <a:gd name="connsiteX38" fmla="*/ 21268 w 30364"/>
                <a:gd name="connsiteY38" fmla="*/ 66151 h 73952"/>
                <a:gd name="connsiteX39" fmla="*/ 20303 w 30364"/>
                <a:gd name="connsiteY39" fmla="*/ 67687 h 73952"/>
                <a:gd name="connsiteX40" fmla="*/ 19267 w 30364"/>
                <a:gd name="connsiteY40" fmla="*/ 69402 h 73952"/>
                <a:gd name="connsiteX41" fmla="*/ 18660 w 30364"/>
                <a:gd name="connsiteY41" fmla="*/ 69973 h 73952"/>
                <a:gd name="connsiteX42" fmla="*/ 17732 w 30364"/>
                <a:gd name="connsiteY42" fmla="*/ 69437 h 73952"/>
                <a:gd name="connsiteX43" fmla="*/ 17124 w 30364"/>
                <a:gd name="connsiteY43" fmla="*/ 69580 h 73952"/>
                <a:gd name="connsiteX44" fmla="*/ 16446 w 30364"/>
                <a:gd name="connsiteY44" fmla="*/ 69723 h 73952"/>
                <a:gd name="connsiteX45" fmla="*/ 15838 w 30364"/>
                <a:gd name="connsiteY45" fmla="*/ 70330 h 73952"/>
                <a:gd name="connsiteX46" fmla="*/ 14874 w 30364"/>
                <a:gd name="connsiteY46" fmla="*/ 72152 h 73952"/>
                <a:gd name="connsiteX47" fmla="*/ 13088 w 30364"/>
                <a:gd name="connsiteY47" fmla="*/ 72723 h 73952"/>
                <a:gd name="connsiteX48" fmla="*/ 11624 w 30364"/>
                <a:gd name="connsiteY48" fmla="*/ 73581 h 73952"/>
                <a:gd name="connsiteX49" fmla="*/ 10731 w 30364"/>
                <a:gd name="connsiteY49" fmla="*/ 73724 h 73952"/>
                <a:gd name="connsiteX50" fmla="*/ 7302 w 30364"/>
                <a:gd name="connsiteY50" fmla="*/ 72723 h 73952"/>
                <a:gd name="connsiteX51" fmla="*/ 4194 w 30364"/>
                <a:gd name="connsiteY51" fmla="*/ 72688 h 73952"/>
                <a:gd name="connsiteX52" fmla="*/ 2158 w 30364"/>
                <a:gd name="connsiteY52" fmla="*/ 69544 h 73952"/>
                <a:gd name="connsiteX53" fmla="*/ 2301 w 30364"/>
                <a:gd name="connsiteY53" fmla="*/ 65151 h 73952"/>
                <a:gd name="connsiteX54" fmla="*/ 3123 w 30364"/>
                <a:gd name="connsiteY54" fmla="*/ 64722 h 73952"/>
                <a:gd name="connsiteX55" fmla="*/ 4623 w 30364"/>
                <a:gd name="connsiteY55" fmla="*/ 64151 h 73952"/>
                <a:gd name="connsiteX56" fmla="*/ 5837 w 30364"/>
                <a:gd name="connsiteY56" fmla="*/ 63936 h 73952"/>
                <a:gd name="connsiteX57" fmla="*/ 6337 w 30364"/>
                <a:gd name="connsiteY57" fmla="*/ 64472 h 73952"/>
                <a:gd name="connsiteX58" fmla="*/ 6266 w 30364"/>
                <a:gd name="connsiteY58" fmla="*/ 64044 h 73952"/>
                <a:gd name="connsiteX59" fmla="*/ 6516 w 30364"/>
                <a:gd name="connsiteY59" fmla="*/ 63544 h 73952"/>
                <a:gd name="connsiteX60" fmla="*/ 9588 w 30364"/>
                <a:gd name="connsiteY60" fmla="*/ 63722 h 73952"/>
                <a:gd name="connsiteX61" fmla="*/ 10766 w 30364"/>
                <a:gd name="connsiteY61" fmla="*/ 63472 h 73952"/>
                <a:gd name="connsiteX62" fmla="*/ 12624 w 30364"/>
                <a:gd name="connsiteY62" fmla="*/ 62686 h 73952"/>
                <a:gd name="connsiteX63" fmla="*/ 13981 w 30364"/>
                <a:gd name="connsiteY63" fmla="*/ 62901 h 73952"/>
                <a:gd name="connsiteX64" fmla="*/ 14874 w 30364"/>
                <a:gd name="connsiteY64" fmla="*/ 62150 h 73952"/>
                <a:gd name="connsiteX65" fmla="*/ 16053 w 30364"/>
                <a:gd name="connsiteY65" fmla="*/ 60936 h 73952"/>
                <a:gd name="connsiteX66" fmla="*/ 16267 w 30364"/>
                <a:gd name="connsiteY66" fmla="*/ 58722 h 73952"/>
                <a:gd name="connsiteX67" fmla="*/ 17624 w 30364"/>
                <a:gd name="connsiteY67" fmla="*/ 58114 h 73952"/>
                <a:gd name="connsiteX68" fmla="*/ 18231 w 30364"/>
                <a:gd name="connsiteY68" fmla="*/ 58222 h 73952"/>
                <a:gd name="connsiteX69" fmla="*/ 18839 w 30364"/>
                <a:gd name="connsiteY69" fmla="*/ 58186 h 73952"/>
                <a:gd name="connsiteX70" fmla="*/ 18410 w 30364"/>
                <a:gd name="connsiteY70" fmla="*/ 57543 h 73952"/>
                <a:gd name="connsiteX71" fmla="*/ 16874 w 30364"/>
                <a:gd name="connsiteY71" fmla="*/ 56686 h 73952"/>
                <a:gd name="connsiteX72" fmla="*/ 16696 w 30364"/>
                <a:gd name="connsiteY72" fmla="*/ 56364 h 73952"/>
                <a:gd name="connsiteX73" fmla="*/ 16910 w 30364"/>
                <a:gd name="connsiteY73" fmla="*/ 56757 h 73952"/>
                <a:gd name="connsiteX74" fmla="*/ 17124 w 30364"/>
                <a:gd name="connsiteY74" fmla="*/ 57614 h 73952"/>
                <a:gd name="connsiteX75" fmla="*/ 14981 w 30364"/>
                <a:gd name="connsiteY75" fmla="*/ 58436 h 73952"/>
                <a:gd name="connsiteX76" fmla="*/ 14410 w 30364"/>
                <a:gd name="connsiteY76" fmla="*/ 58186 h 73952"/>
                <a:gd name="connsiteX77" fmla="*/ 12159 w 30364"/>
                <a:gd name="connsiteY77" fmla="*/ 56864 h 73952"/>
                <a:gd name="connsiteX78" fmla="*/ 10588 w 30364"/>
                <a:gd name="connsiteY78" fmla="*/ 59007 h 73952"/>
                <a:gd name="connsiteX79" fmla="*/ 10695 w 30364"/>
                <a:gd name="connsiteY79" fmla="*/ 61008 h 73952"/>
                <a:gd name="connsiteX80" fmla="*/ 9945 w 30364"/>
                <a:gd name="connsiteY80" fmla="*/ 61579 h 73952"/>
                <a:gd name="connsiteX81" fmla="*/ 8552 w 30364"/>
                <a:gd name="connsiteY81" fmla="*/ 62222 h 73952"/>
                <a:gd name="connsiteX82" fmla="*/ 6837 w 30364"/>
                <a:gd name="connsiteY82" fmla="*/ 62865 h 73952"/>
                <a:gd name="connsiteX83" fmla="*/ 4230 w 30364"/>
                <a:gd name="connsiteY83" fmla="*/ 61758 h 73952"/>
                <a:gd name="connsiteX84" fmla="*/ 4944 w 30364"/>
                <a:gd name="connsiteY84" fmla="*/ 59686 h 73952"/>
                <a:gd name="connsiteX85" fmla="*/ 8123 w 30364"/>
                <a:gd name="connsiteY85" fmla="*/ 60650 h 73952"/>
                <a:gd name="connsiteX86" fmla="*/ 4730 w 30364"/>
                <a:gd name="connsiteY86" fmla="*/ 57971 h 73952"/>
                <a:gd name="connsiteX87" fmla="*/ 4694 w 30364"/>
                <a:gd name="connsiteY87" fmla="*/ 57043 h 73952"/>
                <a:gd name="connsiteX88" fmla="*/ 4408 w 30364"/>
                <a:gd name="connsiteY88" fmla="*/ 55757 h 73952"/>
                <a:gd name="connsiteX89" fmla="*/ 1979 w 30364"/>
                <a:gd name="connsiteY89" fmla="*/ 54721 h 73952"/>
                <a:gd name="connsiteX90" fmla="*/ 3873 w 30364"/>
                <a:gd name="connsiteY90" fmla="*/ 54042 h 73952"/>
                <a:gd name="connsiteX91" fmla="*/ 6587 w 30364"/>
                <a:gd name="connsiteY91" fmla="*/ 54042 h 73952"/>
                <a:gd name="connsiteX92" fmla="*/ 4694 w 30364"/>
                <a:gd name="connsiteY92" fmla="*/ 54221 h 73952"/>
                <a:gd name="connsiteX93" fmla="*/ 1408 w 30364"/>
                <a:gd name="connsiteY93" fmla="*/ 53864 h 73952"/>
                <a:gd name="connsiteX94" fmla="*/ 1837 w 30364"/>
                <a:gd name="connsiteY94" fmla="*/ 52328 h 73952"/>
                <a:gd name="connsiteX95" fmla="*/ 3158 w 30364"/>
                <a:gd name="connsiteY95" fmla="*/ 51435 h 73952"/>
                <a:gd name="connsiteX96" fmla="*/ 3158 w 30364"/>
                <a:gd name="connsiteY96" fmla="*/ 50292 h 73952"/>
                <a:gd name="connsiteX97" fmla="*/ 1515 w 30364"/>
                <a:gd name="connsiteY97" fmla="*/ 49113 h 73952"/>
                <a:gd name="connsiteX98" fmla="*/ 2765 w 30364"/>
                <a:gd name="connsiteY98" fmla="*/ 47256 h 73952"/>
                <a:gd name="connsiteX99" fmla="*/ 4444 w 30364"/>
                <a:gd name="connsiteY99" fmla="*/ 47077 h 73952"/>
                <a:gd name="connsiteX100" fmla="*/ 2801 w 30364"/>
                <a:gd name="connsiteY100" fmla="*/ 47292 h 73952"/>
                <a:gd name="connsiteX101" fmla="*/ 1658 w 30364"/>
                <a:gd name="connsiteY101" fmla="*/ 46827 h 73952"/>
                <a:gd name="connsiteX102" fmla="*/ 3301 w 30364"/>
                <a:gd name="connsiteY102" fmla="*/ 44041 h 73952"/>
                <a:gd name="connsiteX103" fmla="*/ 3551 w 30364"/>
                <a:gd name="connsiteY103" fmla="*/ 42934 h 73952"/>
                <a:gd name="connsiteX104" fmla="*/ 3694 w 30364"/>
                <a:gd name="connsiteY104" fmla="*/ 42255 h 73952"/>
                <a:gd name="connsiteX105" fmla="*/ 2980 w 30364"/>
                <a:gd name="connsiteY105" fmla="*/ 40255 h 73952"/>
                <a:gd name="connsiteX106" fmla="*/ 2194 w 30364"/>
                <a:gd name="connsiteY106" fmla="*/ 37647 h 73952"/>
                <a:gd name="connsiteX107" fmla="*/ 1051 w 30364"/>
                <a:gd name="connsiteY107" fmla="*/ 35969 h 73952"/>
                <a:gd name="connsiteX108" fmla="*/ 1444 w 30364"/>
                <a:gd name="connsiteY108" fmla="*/ 34576 h 73952"/>
                <a:gd name="connsiteX109" fmla="*/ 586 w 30364"/>
                <a:gd name="connsiteY109" fmla="*/ 34076 h 73952"/>
                <a:gd name="connsiteX110" fmla="*/ 408 w 30364"/>
                <a:gd name="connsiteY110" fmla="*/ 33826 h 73952"/>
                <a:gd name="connsiteX111" fmla="*/ 586 w 30364"/>
                <a:gd name="connsiteY111" fmla="*/ 33719 h 73952"/>
                <a:gd name="connsiteX112" fmla="*/ 1408 w 30364"/>
                <a:gd name="connsiteY112" fmla="*/ 33147 h 73952"/>
                <a:gd name="connsiteX113" fmla="*/ 1944 w 30364"/>
                <a:gd name="connsiteY113" fmla="*/ 31790 h 73952"/>
                <a:gd name="connsiteX114" fmla="*/ 87 w 30364"/>
                <a:gd name="connsiteY114" fmla="*/ 30397 h 73952"/>
                <a:gd name="connsiteX115" fmla="*/ 872 w 30364"/>
                <a:gd name="connsiteY115" fmla="*/ 29111 h 73952"/>
                <a:gd name="connsiteX116" fmla="*/ 372 w 30364"/>
                <a:gd name="connsiteY116" fmla="*/ 28075 h 73952"/>
                <a:gd name="connsiteX117" fmla="*/ 1694 w 30364"/>
                <a:gd name="connsiteY117" fmla="*/ 22574 h 73952"/>
                <a:gd name="connsiteX118" fmla="*/ 1051 w 30364"/>
                <a:gd name="connsiteY118" fmla="*/ 21503 h 73952"/>
                <a:gd name="connsiteX119" fmla="*/ 979 w 30364"/>
                <a:gd name="connsiteY119" fmla="*/ 20610 h 73952"/>
                <a:gd name="connsiteX120" fmla="*/ 1479 w 30364"/>
                <a:gd name="connsiteY120" fmla="*/ 19252 h 73952"/>
                <a:gd name="connsiteX121" fmla="*/ 2337 w 30364"/>
                <a:gd name="connsiteY121" fmla="*/ 16752 h 73952"/>
                <a:gd name="connsiteX122" fmla="*/ 2372 w 30364"/>
                <a:gd name="connsiteY122" fmla="*/ 15966 h 73952"/>
                <a:gd name="connsiteX123" fmla="*/ 2265 w 30364"/>
                <a:gd name="connsiteY123" fmla="*/ 15323 h 73952"/>
                <a:gd name="connsiteX124" fmla="*/ 1872 w 30364"/>
                <a:gd name="connsiteY124" fmla="*/ 11144 h 73952"/>
                <a:gd name="connsiteX125" fmla="*/ 1694 w 30364"/>
                <a:gd name="connsiteY125" fmla="*/ 7394 h 73952"/>
                <a:gd name="connsiteX126" fmla="*/ 2408 w 30364"/>
                <a:gd name="connsiteY126" fmla="*/ 3893 h 73952"/>
                <a:gd name="connsiteX127" fmla="*/ 2337 w 30364"/>
                <a:gd name="connsiteY127" fmla="*/ 3286 h 73952"/>
                <a:gd name="connsiteX128" fmla="*/ 7730 w 30364"/>
                <a:gd name="connsiteY128" fmla="*/ 1572 h 73952"/>
                <a:gd name="connsiteX129" fmla="*/ 9445 w 30364"/>
                <a:gd name="connsiteY129" fmla="*/ 3465 h 73952"/>
                <a:gd name="connsiteX130" fmla="*/ 9373 w 30364"/>
                <a:gd name="connsiteY130" fmla="*/ 3679 h 73952"/>
                <a:gd name="connsiteX131" fmla="*/ 10909 w 30364"/>
                <a:gd name="connsiteY131" fmla="*/ 4286 h 73952"/>
                <a:gd name="connsiteX132" fmla="*/ 12231 w 30364"/>
                <a:gd name="connsiteY132" fmla="*/ 4108 h 73952"/>
                <a:gd name="connsiteX133" fmla="*/ 14767 w 30364"/>
                <a:gd name="connsiteY133" fmla="*/ 4679 h 73952"/>
                <a:gd name="connsiteX134" fmla="*/ 14660 w 30364"/>
                <a:gd name="connsiteY134" fmla="*/ 7715 h 73952"/>
                <a:gd name="connsiteX135" fmla="*/ 14945 w 30364"/>
                <a:gd name="connsiteY135" fmla="*/ 8323 h 73952"/>
                <a:gd name="connsiteX136" fmla="*/ 15767 w 30364"/>
                <a:gd name="connsiteY136" fmla="*/ 4251 h 7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30364" h="73952">
                  <a:moveTo>
                    <a:pt x="15767" y="4251"/>
                  </a:moveTo>
                  <a:cubicBezTo>
                    <a:pt x="17517" y="3643"/>
                    <a:pt x="19375" y="3608"/>
                    <a:pt x="21196" y="3429"/>
                  </a:cubicBezTo>
                  <a:cubicBezTo>
                    <a:pt x="22232" y="3358"/>
                    <a:pt x="23161" y="3215"/>
                    <a:pt x="23125" y="1714"/>
                  </a:cubicBezTo>
                  <a:cubicBezTo>
                    <a:pt x="23089" y="643"/>
                    <a:pt x="24054" y="286"/>
                    <a:pt x="25054" y="250"/>
                  </a:cubicBezTo>
                  <a:cubicBezTo>
                    <a:pt x="26447" y="179"/>
                    <a:pt x="27840" y="71"/>
                    <a:pt x="29233" y="0"/>
                  </a:cubicBezTo>
                  <a:cubicBezTo>
                    <a:pt x="30019" y="143"/>
                    <a:pt x="29876" y="929"/>
                    <a:pt x="30197" y="1393"/>
                  </a:cubicBezTo>
                  <a:cubicBezTo>
                    <a:pt x="29411" y="3429"/>
                    <a:pt x="28983" y="5394"/>
                    <a:pt x="30090" y="7572"/>
                  </a:cubicBezTo>
                  <a:cubicBezTo>
                    <a:pt x="30483" y="8358"/>
                    <a:pt x="29804" y="9644"/>
                    <a:pt x="29554" y="10501"/>
                  </a:cubicBezTo>
                  <a:cubicBezTo>
                    <a:pt x="28876" y="12859"/>
                    <a:pt x="28590" y="12787"/>
                    <a:pt x="29876" y="15109"/>
                  </a:cubicBezTo>
                  <a:cubicBezTo>
                    <a:pt x="29912" y="15145"/>
                    <a:pt x="29554" y="15395"/>
                    <a:pt x="29411" y="15538"/>
                  </a:cubicBezTo>
                  <a:cubicBezTo>
                    <a:pt x="28840" y="16252"/>
                    <a:pt x="29697" y="16109"/>
                    <a:pt x="29912" y="16359"/>
                  </a:cubicBezTo>
                  <a:cubicBezTo>
                    <a:pt x="29876" y="17467"/>
                    <a:pt x="29304" y="18431"/>
                    <a:pt x="28876" y="19431"/>
                  </a:cubicBezTo>
                  <a:cubicBezTo>
                    <a:pt x="28447" y="20395"/>
                    <a:pt x="27268" y="21574"/>
                    <a:pt x="29554" y="21824"/>
                  </a:cubicBezTo>
                  <a:cubicBezTo>
                    <a:pt x="29769" y="21860"/>
                    <a:pt x="30304" y="22110"/>
                    <a:pt x="29983" y="22431"/>
                  </a:cubicBezTo>
                  <a:cubicBezTo>
                    <a:pt x="28340" y="24039"/>
                    <a:pt x="29019" y="26289"/>
                    <a:pt x="28411" y="28182"/>
                  </a:cubicBezTo>
                  <a:cubicBezTo>
                    <a:pt x="27983" y="29504"/>
                    <a:pt x="28518" y="30932"/>
                    <a:pt x="29447" y="31933"/>
                  </a:cubicBezTo>
                  <a:cubicBezTo>
                    <a:pt x="30376" y="32897"/>
                    <a:pt x="30590" y="33218"/>
                    <a:pt x="29054" y="33540"/>
                  </a:cubicBezTo>
                  <a:cubicBezTo>
                    <a:pt x="26697" y="34004"/>
                    <a:pt x="26554" y="34576"/>
                    <a:pt x="27411" y="36898"/>
                  </a:cubicBezTo>
                  <a:cubicBezTo>
                    <a:pt x="27840" y="38112"/>
                    <a:pt x="28054" y="39362"/>
                    <a:pt x="29912" y="39291"/>
                  </a:cubicBezTo>
                  <a:cubicBezTo>
                    <a:pt x="27447" y="41934"/>
                    <a:pt x="26232" y="44577"/>
                    <a:pt x="28376" y="47756"/>
                  </a:cubicBezTo>
                  <a:cubicBezTo>
                    <a:pt x="28626" y="48113"/>
                    <a:pt x="28590" y="48435"/>
                    <a:pt x="28376" y="48792"/>
                  </a:cubicBezTo>
                  <a:cubicBezTo>
                    <a:pt x="28376" y="48863"/>
                    <a:pt x="28376" y="48935"/>
                    <a:pt x="28376" y="49006"/>
                  </a:cubicBezTo>
                  <a:cubicBezTo>
                    <a:pt x="28197" y="50756"/>
                    <a:pt x="29126" y="51899"/>
                    <a:pt x="30269" y="53150"/>
                  </a:cubicBezTo>
                  <a:cubicBezTo>
                    <a:pt x="30697" y="53649"/>
                    <a:pt x="29590" y="54435"/>
                    <a:pt x="28911" y="54900"/>
                  </a:cubicBezTo>
                  <a:cubicBezTo>
                    <a:pt x="28554" y="55293"/>
                    <a:pt x="28911" y="55935"/>
                    <a:pt x="28447" y="56328"/>
                  </a:cubicBezTo>
                  <a:cubicBezTo>
                    <a:pt x="28733" y="57078"/>
                    <a:pt x="29019" y="57829"/>
                    <a:pt x="29304" y="58579"/>
                  </a:cubicBezTo>
                  <a:cubicBezTo>
                    <a:pt x="29054" y="58864"/>
                    <a:pt x="29126" y="59222"/>
                    <a:pt x="28983" y="59543"/>
                  </a:cubicBezTo>
                  <a:cubicBezTo>
                    <a:pt x="28376" y="59793"/>
                    <a:pt x="29090" y="60007"/>
                    <a:pt x="29019" y="60293"/>
                  </a:cubicBezTo>
                  <a:cubicBezTo>
                    <a:pt x="28804" y="60865"/>
                    <a:pt x="28947" y="61579"/>
                    <a:pt x="28447" y="62043"/>
                  </a:cubicBezTo>
                  <a:cubicBezTo>
                    <a:pt x="27626" y="62436"/>
                    <a:pt x="26911" y="62079"/>
                    <a:pt x="26197" y="61793"/>
                  </a:cubicBezTo>
                  <a:cubicBezTo>
                    <a:pt x="25625" y="61508"/>
                    <a:pt x="25304" y="60900"/>
                    <a:pt x="24804" y="60508"/>
                  </a:cubicBezTo>
                  <a:cubicBezTo>
                    <a:pt x="24197" y="60043"/>
                    <a:pt x="23554" y="60186"/>
                    <a:pt x="22946" y="60329"/>
                  </a:cubicBezTo>
                  <a:cubicBezTo>
                    <a:pt x="22804" y="60365"/>
                    <a:pt x="22589" y="60400"/>
                    <a:pt x="22589" y="60472"/>
                  </a:cubicBezTo>
                  <a:cubicBezTo>
                    <a:pt x="22589" y="60722"/>
                    <a:pt x="22839" y="60793"/>
                    <a:pt x="22982" y="60936"/>
                  </a:cubicBezTo>
                  <a:cubicBezTo>
                    <a:pt x="23089" y="61115"/>
                    <a:pt x="23161" y="61293"/>
                    <a:pt x="23196" y="61508"/>
                  </a:cubicBezTo>
                  <a:cubicBezTo>
                    <a:pt x="23232" y="61829"/>
                    <a:pt x="23161" y="62150"/>
                    <a:pt x="22982" y="62401"/>
                  </a:cubicBezTo>
                  <a:cubicBezTo>
                    <a:pt x="22804" y="62544"/>
                    <a:pt x="22625" y="62651"/>
                    <a:pt x="22411" y="62722"/>
                  </a:cubicBezTo>
                  <a:cubicBezTo>
                    <a:pt x="20803" y="62794"/>
                    <a:pt x="21375" y="63758"/>
                    <a:pt x="21625" y="64615"/>
                  </a:cubicBezTo>
                  <a:cubicBezTo>
                    <a:pt x="21696" y="65151"/>
                    <a:pt x="21518" y="65651"/>
                    <a:pt x="21268" y="66151"/>
                  </a:cubicBezTo>
                  <a:cubicBezTo>
                    <a:pt x="20982" y="66687"/>
                    <a:pt x="20696" y="67223"/>
                    <a:pt x="20303" y="67687"/>
                  </a:cubicBezTo>
                  <a:cubicBezTo>
                    <a:pt x="19839" y="68187"/>
                    <a:pt x="19589" y="68794"/>
                    <a:pt x="19267" y="69402"/>
                  </a:cubicBezTo>
                  <a:cubicBezTo>
                    <a:pt x="19053" y="69616"/>
                    <a:pt x="18767" y="69687"/>
                    <a:pt x="18660" y="69973"/>
                  </a:cubicBezTo>
                  <a:cubicBezTo>
                    <a:pt x="17981" y="70437"/>
                    <a:pt x="18196" y="69330"/>
                    <a:pt x="17732" y="69437"/>
                  </a:cubicBezTo>
                  <a:cubicBezTo>
                    <a:pt x="17553" y="69580"/>
                    <a:pt x="17231" y="69723"/>
                    <a:pt x="17124" y="69580"/>
                  </a:cubicBezTo>
                  <a:cubicBezTo>
                    <a:pt x="16731" y="69009"/>
                    <a:pt x="16446" y="68473"/>
                    <a:pt x="16446" y="69723"/>
                  </a:cubicBezTo>
                  <a:cubicBezTo>
                    <a:pt x="16446" y="70009"/>
                    <a:pt x="16088" y="70187"/>
                    <a:pt x="15838" y="70330"/>
                  </a:cubicBezTo>
                  <a:cubicBezTo>
                    <a:pt x="15517" y="70937"/>
                    <a:pt x="15195" y="71545"/>
                    <a:pt x="14874" y="72152"/>
                  </a:cubicBezTo>
                  <a:cubicBezTo>
                    <a:pt x="14303" y="72402"/>
                    <a:pt x="13338" y="71438"/>
                    <a:pt x="13088" y="72723"/>
                  </a:cubicBezTo>
                  <a:cubicBezTo>
                    <a:pt x="12124" y="72187"/>
                    <a:pt x="12267" y="73545"/>
                    <a:pt x="11624" y="73581"/>
                  </a:cubicBezTo>
                  <a:cubicBezTo>
                    <a:pt x="11374" y="74009"/>
                    <a:pt x="11088" y="74081"/>
                    <a:pt x="10731" y="73724"/>
                  </a:cubicBezTo>
                  <a:cubicBezTo>
                    <a:pt x="9766" y="72688"/>
                    <a:pt x="8195" y="73366"/>
                    <a:pt x="7302" y="72723"/>
                  </a:cubicBezTo>
                  <a:cubicBezTo>
                    <a:pt x="6051" y="71830"/>
                    <a:pt x="5087" y="73080"/>
                    <a:pt x="4194" y="72688"/>
                  </a:cubicBezTo>
                  <a:cubicBezTo>
                    <a:pt x="2944" y="72187"/>
                    <a:pt x="1908" y="71294"/>
                    <a:pt x="2158" y="69544"/>
                  </a:cubicBezTo>
                  <a:cubicBezTo>
                    <a:pt x="2372" y="68116"/>
                    <a:pt x="2265" y="66615"/>
                    <a:pt x="2301" y="65151"/>
                  </a:cubicBezTo>
                  <a:cubicBezTo>
                    <a:pt x="2515" y="64901"/>
                    <a:pt x="2622" y="64437"/>
                    <a:pt x="3123" y="64722"/>
                  </a:cubicBezTo>
                  <a:cubicBezTo>
                    <a:pt x="4123" y="65830"/>
                    <a:pt x="4051" y="64186"/>
                    <a:pt x="4623" y="64151"/>
                  </a:cubicBezTo>
                  <a:cubicBezTo>
                    <a:pt x="5015" y="63936"/>
                    <a:pt x="5409" y="63794"/>
                    <a:pt x="5837" y="63936"/>
                  </a:cubicBezTo>
                  <a:cubicBezTo>
                    <a:pt x="6159" y="63972"/>
                    <a:pt x="6051" y="64401"/>
                    <a:pt x="6337" y="64472"/>
                  </a:cubicBezTo>
                  <a:cubicBezTo>
                    <a:pt x="6266" y="64365"/>
                    <a:pt x="6230" y="64222"/>
                    <a:pt x="6266" y="64044"/>
                  </a:cubicBezTo>
                  <a:cubicBezTo>
                    <a:pt x="6302" y="63829"/>
                    <a:pt x="6373" y="63687"/>
                    <a:pt x="6516" y="63544"/>
                  </a:cubicBezTo>
                  <a:cubicBezTo>
                    <a:pt x="7587" y="62972"/>
                    <a:pt x="8552" y="63936"/>
                    <a:pt x="9588" y="63722"/>
                  </a:cubicBezTo>
                  <a:cubicBezTo>
                    <a:pt x="9980" y="63651"/>
                    <a:pt x="10373" y="63579"/>
                    <a:pt x="10766" y="63472"/>
                  </a:cubicBezTo>
                  <a:cubicBezTo>
                    <a:pt x="11481" y="63401"/>
                    <a:pt x="11874" y="62615"/>
                    <a:pt x="12624" y="62686"/>
                  </a:cubicBezTo>
                  <a:cubicBezTo>
                    <a:pt x="13052" y="62794"/>
                    <a:pt x="13338" y="64044"/>
                    <a:pt x="13981" y="62901"/>
                  </a:cubicBezTo>
                  <a:cubicBezTo>
                    <a:pt x="14160" y="62544"/>
                    <a:pt x="14410" y="62186"/>
                    <a:pt x="14874" y="62150"/>
                  </a:cubicBezTo>
                  <a:cubicBezTo>
                    <a:pt x="16267" y="62186"/>
                    <a:pt x="16446" y="62008"/>
                    <a:pt x="16053" y="60936"/>
                  </a:cubicBezTo>
                  <a:cubicBezTo>
                    <a:pt x="14195" y="60007"/>
                    <a:pt x="15195" y="59365"/>
                    <a:pt x="16267" y="58722"/>
                  </a:cubicBezTo>
                  <a:cubicBezTo>
                    <a:pt x="16589" y="58222"/>
                    <a:pt x="17088" y="58186"/>
                    <a:pt x="17624" y="58114"/>
                  </a:cubicBezTo>
                  <a:cubicBezTo>
                    <a:pt x="17839" y="58114"/>
                    <a:pt x="18053" y="58186"/>
                    <a:pt x="18231" y="58222"/>
                  </a:cubicBezTo>
                  <a:cubicBezTo>
                    <a:pt x="18446" y="58257"/>
                    <a:pt x="18732" y="58436"/>
                    <a:pt x="18839" y="58186"/>
                  </a:cubicBezTo>
                  <a:cubicBezTo>
                    <a:pt x="19017" y="57829"/>
                    <a:pt x="18660" y="57686"/>
                    <a:pt x="18410" y="57543"/>
                  </a:cubicBezTo>
                  <a:cubicBezTo>
                    <a:pt x="17839" y="57329"/>
                    <a:pt x="17267" y="57150"/>
                    <a:pt x="16874" y="56686"/>
                  </a:cubicBezTo>
                  <a:cubicBezTo>
                    <a:pt x="16731" y="56614"/>
                    <a:pt x="16696" y="56507"/>
                    <a:pt x="16696" y="56364"/>
                  </a:cubicBezTo>
                  <a:cubicBezTo>
                    <a:pt x="16517" y="56650"/>
                    <a:pt x="16910" y="56578"/>
                    <a:pt x="16910" y="56757"/>
                  </a:cubicBezTo>
                  <a:cubicBezTo>
                    <a:pt x="17124" y="57007"/>
                    <a:pt x="17160" y="57293"/>
                    <a:pt x="17124" y="57614"/>
                  </a:cubicBezTo>
                  <a:cubicBezTo>
                    <a:pt x="16624" y="58507"/>
                    <a:pt x="15731" y="58257"/>
                    <a:pt x="14981" y="58436"/>
                  </a:cubicBezTo>
                  <a:cubicBezTo>
                    <a:pt x="14767" y="58400"/>
                    <a:pt x="14588" y="58329"/>
                    <a:pt x="14410" y="58186"/>
                  </a:cubicBezTo>
                  <a:cubicBezTo>
                    <a:pt x="13981" y="57221"/>
                    <a:pt x="13267" y="56686"/>
                    <a:pt x="12159" y="56864"/>
                  </a:cubicBezTo>
                  <a:cubicBezTo>
                    <a:pt x="10873" y="57043"/>
                    <a:pt x="10588" y="57864"/>
                    <a:pt x="10588" y="59007"/>
                  </a:cubicBezTo>
                  <a:cubicBezTo>
                    <a:pt x="10588" y="59686"/>
                    <a:pt x="11123" y="60329"/>
                    <a:pt x="10695" y="61008"/>
                  </a:cubicBezTo>
                  <a:cubicBezTo>
                    <a:pt x="10481" y="61258"/>
                    <a:pt x="10231" y="61436"/>
                    <a:pt x="9945" y="61579"/>
                  </a:cubicBezTo>
                  <a:cubicBezTo>
                    <a:pt x="9480" y="61793"/>
                    <a:pt x="8980" y="61936"/>
                    <a:pt x="8552" y="62222"/>
                  </a:cubicBezTo>
                  <a:cubicBezTo>
                    <a:pt x="8016" y="62579"/>
                    <a:pt x="7552" y="63043"/>
                    <a:pt x="6837" y="62865"/>
                  </a:cubicBezTo>
                  <a:cubicBezTo>
                    <a:pt x="5980" y="62472"/>
                    <a:pt x="5087" y="62150"/>
                    <a:pt x="4230" y="61758"/>
                  </a:cubicBezTo>
                  <a:cubicBezTo>
                    <a:pt x="4444" y="61115"/>
                    <a:pt x="4658" y="60472"/>
                    <a:pt x="4944" y="59686"/>
                  </a:cubicBezTo>
                  <a:cubicBezTo>
                    <a:pt x="5944" y="60293"/>
                    <a:pt x="6766" y="61079"/>
                    <a:pt x="8123" y="60650"/>
                  </a:cubicBezTo>
                  <a:cubicBezTo>
                    <a:pt x="7230" y="59400"/>
                    <a:pt x="6087" y="58579"/>
                    <a:pt x="4730" y="57971"/>
                  </a:cubicBezTo>
                  <a:cubicBezTo>
                    <a:pt x="4444" y="57686"/>
                    <a:pt x="4480" y="57364"/>
                    <a:pt x="4694" y="57043"/>
                  </a:cubicBezTo>
                  <a:cubicBezTo>
                    <a:pt x="4623" y="56614"/>
                    <a:pt x="5659" y="55757"/>
                    <a:pt x="4408" y="55757"/>
                  </a:cubicBezTo>
                  <a:cubicBezTo>
                    <a:pt x="3373" y="55757"/>
                    <a:pt x="2872" y="54900"/>
                    <a:pt x="1979" y="54721"/>
                  </a:cubicBezTo>
                  <a:cubicBezTo>
                    <a:pt x="2230" y="53435"/>
                    <a:pt x="3265" y="54293"/>
                    <a:pt x="3873" y="54042"/>
                  </a:cubicBezTo>
                  <a:cubicBezTo>
                    <a:pt x="4766" y="54364"/>
                    <a:pt x="5659" y="54257"/>
                    <a:pt x="6587" y="54042"/>
                  </a:cubicBezTo>
                  <a:cubicBezTo>
                    <a:pt x="5980" y="54150"/>
                    <a:pt x="5337" y="54364"/>
                    <a:pt x="4694" y="54221"/>
                  </a:cubicBezTo>
                  <a:cubicBezTo>
                    <a:pt x="3623" y="53792"/>
                    <a:pt x="2480" y="54328"/>
                    <a:pt x="1408" y="53864"/>
                  </a:cubicBezTo>
                  <a:cubicBezTo>
                    <a:pt x="872" y="53185"/>
                    <a:pt x="1801" y="52864"/>
                    <a:pt x="1837" y="52328"/>
                  </a:cubicBezTo>
                  <a:cubicBezTo>
                    <a:pt x="2087" y="51721"/>
                    <a:pt x="3230" y="52471"/>
                    <a:pt x="3158" y="51435"/>
                  </a:cubicBezTo>
                  <a:cubicBezTo>
                    <a:pt x="3230" y="51042"/>
                    <a:pt x="3194" y="50685"/>
                    <a:pt x="3158" y="50292"/>
                  </a:cubicBezTo>
                  <a:cubicBezTo>
                    <a:pt x="2801" y="49649"/>
                    <a:pt x="1765" y="49899"/>
                    <a:pt x="1515" y="49113"/>
                  </a:cubicBezTo>
                  <a:cubicBezTo>
                    <a:pt x="1944" y="48506"/>
                    <a:pt x="2372" y="47863"/>
                    <a:pt x="2765" y="47256"/>
                  </a:cubicBezTo>
                  <a:cubicBezTo>
                    <a:pt x="3408" y="46934"/>
                    <a:pt x="4123" y="47006"/>
                    <a:pt x="4444" y="47077"/>
                  </a:cubicBezTo>
                  <a:cubicBezTo>
                    <a:pt x="4123" y="47149"/>
                    <a:pt x="3408" y="46791"/>
                    <a:pt x="2801" y="47292"/>
                  </a:cubicBezTo>
                  <a:cubicBezTo>
                    <a:pt x="2337" y="47256"/>
                    <a:pt x="1444" y="46934"/>
                    <a:pt x="1658" y="46827"/>
                  </a:cubicBezTo>
                  <a:cubicBezTo>
                    <a:pt x="3015" y="46256"/>
                    <a:pt x="2194" y="44613"/>
                    <a:pt x="3301" y="44041"/>
                  </a:cubicBezTo>
                  <a:cubicBezTo>
                    <a:pt x="2944" y="43577"/>
                    <a:pt x="3015" y="43005"/>
                    <a:pt x="3551" y="42934"/>
                  </a:cubicBezTo>
                  <a:cubicBezTo>
                    <a:pt x="4551" y="42791"/>
                    <a:pt x="3444" y="42434"/>
                    <a:pt x="3694" y="42255"/>
                  </a:cubicBezTo>
                  <a:cubicBezTo>
                    <a:pt x="3551" y="41577"/>
                    <a:pt x="408" y="41934"/>
                    <a:pt x="2980" y="40255"/>
                  </a:cubicBezTo>
                  <a:cubicBezTo>
                    <a:pt x="2301" y="39505"/>
                    <a:pt x="2658" y="38326"/>
                    <a:pt x="2194" y="37647"/>
                  </a:cubicBezTo>
                  <a:cubicBezTo>
                    <a:pt x="1801" y="37112"/>
                    <a:pt x="1587" y="36397"/>
                    <a:pt x="1051" y="35969"/>
                  </a:cubicBezTo>
                  <a:cubicBezTo>
                    <a:pt x="765" y="35397"/>
                    <a:pt x="1301" y="35040"/>
                    <a:pt x="1444" y="34576"/>
                  </a:cubicBezTo>
                  <a:cubicBezTo>
                    <a:pt x="1479" y="33861"/>
                    <a:pt x="944" y="34147"/>
                    <a:pt x="586" y="34076"/>
                  </a:cubicBezTo>
                  <a:cubicBezTo>
                    <a:pt x="408" y="34004"/>
                    <a:pt x="336" y="33933"/>
                    <a:pt x="408" y="33826"/>
                  </a:cubicBezTo>
                  <a:cubicBezTo>
                    <a:pt x="479" y="33754"/>
                    <a:pt x="515" y="33719"/>
                    <a:pt x="586" y="33719"/>
                  </a:cubicBezTo>
                  <a:cubicBezTo>
                    <a:pt x="872" y="33540"/>
                    <a:pt x="1158" y="33326"/>
                    <a:pt x="1408" y="33147"/>
                  </a:cubicBezTo>
                  <a:cubicBezTo>
                    <a:pt x="2230" y="32933"/>
                    <a:pt x="1444" y="32111"/>
                    <a:pt x="1944" y="31790"/>
                  </a:cubicBezTo>
                  <a:cubicBezTo>
                    <a:pt x="1444" y="31147"/>
                    <a:pt x="336" y="31361"/>
                    <a:pt x="87" y="30397"/>
                  </a:cubicBezTo>
                  <a:cubicBezTo>
                    <a:pt x="-378" y="29504"/>
                    <a:pt x="1194" y="29897"/>
                    <a:pt x="872" y="29111"/>
                  </a:cubicBezTo>
                  <a:cubicBezTo>
                    <a:pt x="1087" y="28575"/>
                    <a:pt x="158" y="28611"/>
                    <a:pt x="372" y="28075"/>
                  </a:cubicBezTo>
                  <a:cubicBezTo>
                    <a:pt x="229" y="26110"/>
                    <a:pt x="979" y="24360"/>
                    <a:pt x="1694" y="22574"/>
                  </a:cubicBezTo>
                  <a:cubicBezTo>
                    <a:pt x="1979" y="21824"/>
                    <a:pt x="1694" y="21646"/>
                    <a:pt x="1051" y="21503"/>
                  </a:cubicBezTo>
                  <a:cubicBezTo>
                    <a:pt x="265" y="21324"/>
                    <a:pt x="551" y="20931"/>
                    <a:pt x="979" y="20610"/>
                  </a:cubicBezTo>
                  <a:cubicBezTo>
                    <a:pt x="1229" y="20181"/>
                    <a:pt x="2444" y="20110"/>
                    <a:pt x="1479" y="19252"/>
                  </a:cubicBezTo>
                  <a:cubicBezTo>
                    <a:pt x="2158" y="18538"/>
                    <a:pt x="1444" y="17359"/>
                    <a:pt x="2337" y="16752"/>
                  </a:cubicBezTo>
                  <a:cubicBezTo>
                    <a:pt x="2622" y="16502"/>
                    <a:pt x="3123" y="16252"/>
                    <a:pt x="2372" y="15966"/>
                  </a:cubicBezTo>
                  <a:cubicBezTo>
                    <a:pt x="2337" y="15752"/>
                    <a:pt x="2194" y="15466"/>
                    <a:pt x="2265" y="15323"/>
                  </a:cubicBezTo>
                  <a:cubicBezTo>
                    <a:pt x="3230" y="13823"/>
                    <a:pt x="2694" y="12573"/>
                    <a:pt x="1872" y="11144"/>
                  </a:cubicBezTo>
                  <a:cubicBezTo>
                    <a:pt x="1265" y="10108"/>
                    <a:pt x="765" y="8930"/>
                    <a:pt x="1694" y="7394"/>
                  </a:cubicBezTo>
                  <a:cubicBezTo>
                    <a:pt x="2122" y="6679"/>
                    <a:pt x="2408" y="5144"/>
                    <a:pt x="2408" y="3893"/>
                  </a:cubicBezTo>
                  <a:cubicBezTo>
                    <a:pt x="2408" y="3679"/>
                    <a:pt x="2230" y="3393"/>
                    <a:pt x="2337" y="3286"/>
                  </a:cubicBezTo>
                  <a:cubicBezTo>
                    <a:pt x="3765" y="1643"/>
                    <a:pt x="5873" y="1893"/>
                    <a:pt x="7730" y="1572"/>
                  </a:cubicBezTo>
                  <a:cubicBezTo>
                    <a:pt x="9016" y="1357"/>
                    <a:pt x="9087" y="2643"/>
                    <a:pt x="9445" y="3465"/>
                  </a:cubicBezTo>
                  <a:cubicBezTo>
                    <a:pt x="9480" y="3500"/>
                    <a:pt x="9409" y="3608"/>
                    <a:pt x="9373" y="3679"/>
                  </a:cubicBezTo>
                  <a:cubicBezTo>
                    <a:pt x="9480" y="4965"/>
                    <a:pt x="10266" y="4393"/>
                    <a:pt x="10909" y="4286"/>
                  </a:cubicBezTo>
                  <a:cubicBezTo>
                    <a:pt x="11338" y="4215"/>
                    <a:pt x="11802" y="4179"/>
                    <a:pt x="12231" y="4108"/>
                  </a:cubicBezTo>
                  <a:cubicBezTo>
                    <a:pt x="13159" y="3893"/>
                    <a:pt x="14088" y="3786"/>
                    <a:pt x="14767" y="4679"/>
                  </a:cubicBezTo>
                  <a:cubicBezTo>
                    <a:pt x="15767" y="5715"/>
                    <a:pt x="14338" y="6715"/>
                    <a:pt x="14660" y="7715"/>
                  </a:cubicBezTo>
                  <a:cubicBezTo>
                    <a:pt x="14838" y="7858"/>
                    <a:pt x="14338" y="8323"/>
                    <a:pt x="14945" y="8323"/>
                  </a:cubicBezTo>
                  <a:cubicBezTo>
                    <a:pt x="14553" y="6822"/>
                    <a:pt x="15088" y="5501"/>
                    <a:pt x="15767" y="425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4A41DD0F-3861-8140-874D-FA94D2D98AC0}"/>
                </a:ext>
              </a:extLst>
            </p:cNvPr>
            <p:cNvSpPr/>
            <p:nvPr/>
          </p:nvSpPr>
          <p:spPr>
            <a:xfrm>
              <a:off x="8552285" y="1979311"/>
              <a:ext cx="25766" cy="46348"/>
            </a:xfrm>
            <a:custGeom>
              <a:avLst/>
              <a:gdLst>
                <a:gd name="connsiteX0" fmla="*/ 8010 w 25766"/>
                <a:gd name="connsiteY0" fmla="*/ 27011 h 46348"/>
                <a:gd name="connsiteX1" fmla="*/ 4903 w 25766"/>
                <a:gd name="connsiteY1" fmla="*/ 25404 h 46348"/>
                <a:gd name="connsiteX2" fmla="*/ 6082 w 25766"/>
                <a:gd name="connsiteY2" fmla="*/ 24689 h 46348"/>
                <a:gd name="connsiteX3" fmla="*/ 5689 w 25766"/>
                <a:gd name="connsiteY3" fmla="*/ 24153 h 46348"/>
                <a:gd name="connsiteX4" fmla="*/ 4724 w 25766"/>
                <a:gd name="connsiteY4" fmla="*/ 19081 h 46348"/>
                <a:gd name="connsiteX5" fmla="*/ 4760 w 25766"/>
                <a:gd name="connsiteY5" fmla="*/ 18653 h 46348"/>
                <a:gd name="connsiteX6" fmla="*/ 3546 w 25766"/>
                <a:gd name="connsiteY6" fmla="*/ 11973 h 46348"/>
                <a:gd name="connsiteX7" fmla="*/ 2403 w 25766"/>
                <a:gd name="connsiteY7" fmla="*/ 10330 h 46348"/>
                <a:gd name="connsiteX8" fmla="*/ 9 w 25766"/>
                <a:gd name="connsiteY8" fmla="*/ 5330 h 46348"/>
                <a:gd name="connsiteX9" fmla="*/ 4653 w 25766"/>
                <a:gd name="connsiteY9" fmla="*/ 8 h 46348"/>
                <a:gd name="connsiteX10" fmla="*/ 6439 w 25766"/>
                <a:gd name="connsiteY10" fmla="*/ 1079 h 46348"/>
                <a:gd name="connsiteX11" fmla="*/ 7153 w 25766"/>
                <a:gd name="connsiteY11" fmla="*/ 4544 h 46348"/>
                <a:gd name="connsiteX12" fmla="*/ 8475 w 25766"/>
                <a:gd name="connsiteY12" fmla="*/ 5544 h 46348"/>
                <a:gd name="connsiteX13" fmla="*/ 9654 w 25766"/>
                <a:gd name="connsiteY13" fmla="*/ 10794 h 46348"/>
                <a:gd name="connsiteX14" fmla="*/ 11689 w 25766"/>
                <a:gd name="connsiteY14" fmla="*/ 16724 h 46348"/>
                <a:gd name="connsiteX15" fmla="*/ 13547 w 25766"/>
                <a:gd name="connsiteY15" fmla="*/ 16474 h 46348"/>
                <a:gd name="connsiteX16" fmla="*/ 14333 w 25766"/>
                <a:gd name="connsiteY16" fmla="*/ 21367 h 46348"/>
                <a:gd name="connsiteX17" fmla="*/ 17726 w 25766"/>
                <a:gd name="connsiteY17" fmla="*/ 24618 h 46348"/>
                <a:gd name="connsiteX18" fmla="*/ 17619 w 25766"/>
                <a:gd name="connsiteY18" fmla="*/ 25153 h 46348"/>
                <a:gd name="connsiteX19" fmla="*/ 17369 w 25766"/>
                <a:gd name="connsiteY19" fmla="*/ 29940 h 46348"/>
                <a:gd name="connsiteX20" fmla="*/ 19440 w 25766"/>
                <a:gd name="connsiteY20" fmla="*/ 30261 h 46348"/>
                <a:gd name="connsiteX21" fmla="*/ 19333 w 25766"/>
                <a:gd name="connsiteY21" fmla="*/ 35048 h 46348"/>
                <a:gd name="connsiteX22" fmla="*/ 20619 w 25766"/>
                <a:gd name="connsiteY22" fmla="*/ 36369 h 46348"/>
                <a:gd name="connsiteX23" fmla="*/ 21726 w 25766"/>
                <a:gd name="connsiteY23" fmla="*/ 37441 h 46348"/>
                <a:gd name="connsiteX24" fmla="*/ 24834 w 25766"/>
                <a:gd name="connsiteY24" fmla="*/ 39941 h 46348"/>
                <a:gd name="connsiteX25" fmla="*/ 25155 w 25766"/>
                <a:gd name="connsiteY25" fmla="*/ 40870 h 46348"/>
                <a:gd name="connsiteX26" fmla="*/ 25762 w 25766"/>
                <a:gd name="connsiteY26" fmla="*/ 44835 h 46348"/>
                <a:gd name="connsiteX27" fmla="*/ 25477 w 25766"/>
                <a:gd name="connsiteY27" fmla="*/ 45370 h 46348"/>
                <a:gd name="connsiteX28" fmla="*/ 24977 w 25766"/>
                <a:gd name="connsiteY28" fmla="*/ 46192 h 46348"/>
                <a:gd name="connsiteX29" fmla="*/ 23262 w 25766"/>
                <a:gd name="connsiteY29" fmla="*/ 46263 h 46348"/>
                <a:gd name="connsiteX30" fmla="*/ 19547 w 25766"/>
                <a:gd name="connsiteY30" fmla="*/ 45120 h 46348"/>
                <a:gd name="connsiteX31" fmla="*/ 19226 w 25766"/>
                <a:gd name="connsiteY31" fmla="*/ 44370 h 46348"/>
                <a:gd name="connsiteX32" fmla="*/ 18119 w 25766"/>
                <a:gd name="connsiteY32" fmla="*/ 43656 h 46348"/>
                <a:gd name="connsiteX33" fmla="*/ 15976 w 25766"/>
                <a:gd name="connsiteY33" fmla="*/ 43156 h 46348"/>
                <a:gd name="connsiteX34" fmla="*/ 15011 w 25766"/>
                <a:gd name="connsiteY34" fmla="*/ 41263 h 46348"/>
                <a:gd name="connsiteX35" fmla="*/ 15333 w 25766"/>
                <a:gd name="connsiteY35" fmla="*/ 40262 h 46348"/>
                <a:gd name="connsiteX36" fmla="*/ 16833 w 25766"/>
                <a:gd name="connsiteY36" fmla="*/ 40013 h 46348"/>
                <a:gd name="connsiteX37" fmla="*/ 15547 w 25766"/>
                <a:gd name="connsiteY37" fmla="*/ 40013 h 46348"/>
                <a:gd name="connsiteX38" fmla="*/ 14083 w 25766"/>
                <a:gd name="connsiteY38" fmla="*/ 39369 h 46348"/>
                <a:gd name="connsiteX39" fmla="*/ 13761 w 25766"/>
                <a:gd name="connsiteY39" fmla="*/ 38119 h 46348"/>
                <a:gd name="connsiteX40" fmla="*/ 13511 w 25766"/>
                <a:gd name="connsiteY40" fmla="*/ 36584 h 46348"/>
                <a:gd name="connsiteX41" fmla="*/ 12011 w 25766"/>
                <a:gd name="connsiteY41" fmla="*/ 34833 h 46348"/>
                <a:gd name="connsiteX42" fmla="*/ 11689 w 25766"/>
                <a:gd name="connsiteY42" fmla="*/ 34297 h 46348"/>
                <a:gd name="connsiteX43" fmla="*/ 11296 w 25766"/>
                <a:gd name="connsiteY43" fmla="*/ 33726 h 46348"/>
                <a:gd name="connsiteX44" fmla="*/ 8332 w 25766"/>
                <a:gd name="connsiteY44" fmla="*/ 29797 h 46348"/>
                <a:gd name="connsiteX45" fmla="*/ 7618 w 25766"/>
                <a:gd name="connsiteY45" fmla="*/ 29011 h 46348"/>
                <a:gd name="connsiteX46" fmla="*/ 8046 w 25766"/>
                <a:gd name="connsiteY46" fmla="*/ 28904 h 46348"/>
                <a:gd name="connsiteX47" fmla="*/ 8010 w 25766"/>
                <a:gd name="connsiteY47" fmla="*/ 27011 h 4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5766" h="46348">
                  <a:moveTo>
                    <a:pt x="8010" y="27011"/>
                  </a:moveTo>
                  <a:cubicBezTo>
                    <a:pt x="7403" y="25618"/>
                    <a:pt x="5903" y="26011"/>
                    <a:pt x="4903" y="25404"/>
                  </a:cubicBezTo>
                  <a:cubicBezTo>
                    <a:pt x="5224" y="25118"/>
                    <a:pt x="5974" y="25404"/>
                    <a:pt x="6082" y="24689"/>
                  </a:cubicBezTo>
                  <a:cubicBezTo>
                    <a:pt x="6117" y="24368"/>
                    <a:pt x="5974" y="24225"/>
                    <a:pt x="5689" y="24153"/>
                  </a:cubicBezTo>
                  <a:cubicBezTo>
                    <a:pt x="4474" y="22617"/>
                    <a:pt x="4117" y="20939"/>
                    <a:pt x="4724" y="19081"/>
                  </a:cubicBezTo>
                  <a:cubicBezTo>
                    <a:pt x="4760" y="18938"/>
                    <a:pt x="4831" y="18688"/>
                    <a:pt x="4760" y="18653"/>
                  </a:cubicBezTo>
                  <a:cubicBezTo>
                    <a:pt x="2367" y="16760"/>
                    <a:pt x="3688" y="14259"/>
                    <a:pt x="3546" y="11973"/>
                  </a:cubicBezTo>
                  <a:cubicBezTo>
                    <a:pt x="3546" y="11759"/>
                    <a:pt x="2938" y="10509"/>
                    <a:pt x="2403" y="10330"/>
                  </a:cubicBezTo>
                  <a:cubicBezTo>
                    <a:pt x="-134" y="9402"/>
                    <a:pt x="152" y="7223"/>
                    <a:pt x="9" y="5330"/>
                  </a:cubicBezTo>
                  <a:cubicBezTo>
                    <a:pt x="-169" y="2936"/>
                    <a:pt x="2224" y="293"/>
                    <a:pt x="4653" y="8"/>
                  </a:cubicBezTo>
                  <a:cubicBezTo>
                    <a:pt x="5510" y="-100"/>
                    <a:pt x="6474" y="972"/>
                    <a:pt x="6439" y="1079"/>
                  </a:cubicBezTo>
                  <a:cubicBezTo>
                    <a:pt x="5474" y="2543"/>
                    <a:pt x="7332" y="3329"/>
                    <a:pt x="7153" y="4544"/>
                  </a:cubicBezTo>
                  <a:cubicBezTo>
                    <a:pt x="7510" y="5008"/>
                    <a:pt x="8189" y="5008"/>
                    <a:pt x="8475" y="5544"/>
                  </a:cubicBezTo>
                  <a:cubicBezTo>
                    <a:pt x="8725" y="7366"/>
                    <a:pt x="8117" y="10044"/>
                    <a:pt x="9654" y="10794"/>
                  </a:cubicBezTo>
                  <a:cubicBezTo>
                    <a:pt x="12690" y="12295"/>
                    <a:pt x="11082" y="14509"/>
                    <a:pt x="11689" y="16724"/>
                  </a:cubicBezTo>
                  <a:cubicBezTo>
                    <a:pt x="12047" y="17010"/>
                    <a:pt x="12690" y="16260"/>
                    <a:pt x="13547" y="16474"/>
                  </a:cubicBezTo>
                  <a:cubicBezTo>
                    <a:pt x="13225" y="18188"/>
                    <a:pt x="14083" y="19760"/>
                    <a:pt x="14333" y="21367"/>
                  </a:cubicBezTo>
                  <a:cubicBezTo>
                    <a:pt x="14726" y="23653"/>
                    <a:pt x="16119" y="24046"/>
                    <a:pt x="17726" y="24618"/>
                  </a:cubicBezTo>
                  <a:cubicBezTo>
                    <a:pt x="17690" y="24903"/>
                    <a:pt x="17690" y="25082"/>
                    <a:pt x="17619" y="25153"/>
                  </a:cubicBezTo>
                  <a:cubicBezTo>
                    <a:pt x="14583" y="27261"/>
                    <a:pt x="14618" y="27225"/>
                    <a:pt x="17369" y="29940"/>
                  </a:cubicBezTo>
                  <a:cubicBezTo>
                    <a:pt x="18154" y="30726"/>
                    <a:pt x="18762" y="29225"/>
                    <a:pt x="19440" y="30261"/>
                  </a:cubicBezTo>
                  <a:cubicBezTo>
                    <a:pt x="18869" y="31690"/>
                    <a:pt x="18369" y="33369"/>
                    <a:pt x="19333" y="35048"/>
                  </a:cubicBezTo>
                  <a:cubicBezTo>
                    <a:pt x="19583" y="35655"/>
                    <a:pt x="19762" y="36226"/>
                    <a:pt x="20619" y="36369"/>
                  </a:cubicBezTo>
                  <a:cubicBezTo>
                    <a:pt x="21048" y="36441"/>
                    <a:pt x="21905" y="36548"/>
                    <a:pt x="21726" y="37441"/>
                  </a:cubicBezTo>
                  <a:cubicBezTo>
                    <a:pt x="22548" y="38512"/>
                    <a:pt x="22798" y="40334"/>
                    <a:pt x="24834" y="39941"/>
                  </a:cubicBezTo>
                  <a:cubicBezTo>
                    <a:pt x="25048" y="39905"/>
                    <a:pt x="25405" y="40370"/>
                    <a:pt x="25155" y="40870"/>
                  </a:cubicBezTo>
                  <a:cubicBezTo>
                    <a:pt x="24405" y="42334"/>
                    <a:pt x="24405" y="43691"/>
                    <a:pt x="25762" y="44835"/>
                  </a:cubicBezTo>
                  <a:cubicBezTo>
                    <a:pt x="25798" y="44870"/>
                    <a:pt x="25584" y="45192"/>
                    <a:pt x="25477" y="45370"/>
                  </a:cubicBezTo>
                  <a:cubicBezTo>
                    <a:pt x="25584" y="45799"/>
                    <a:pt x="25334" y="46013"/>
                    <a:pt x="24977" y="46192"/>
                  </a:cubicBezTo>
                  <a:cubicBezTo>
                    <a:pt x="24405" y="46406"/>
                    <a:pt x="23834" y="46370"/>
                    <a:pt x="23262" y="46263"/>
                  </a:cubicBezTo>
                  <a:cubicBezTo>
                    <a:pt x="22012" y="45906"/>
                    <a:pt x="20798" y="45513"/>
                    <a:pt x="19547" y="45120"/>
                  </a:cubicBezTo>
                  <a:cubicBezTo>
                    <a:pt x="19226" y="44977"/>
                    <a:pt x="18976" y="44799"/>
                    <a:pt x="19226" y="44370"/>
                  </a:cubicBezTo>
                  <a:cubicBezTo>
                    <a:pt x="19333" y="43370"/>
                    <a:pt x="18762" y="43406"/>
                    <a:pt x="18119" y="43656"/>
                  </a:cubicBezTo>
                  <a:cubicBezTo>
                    <a:pt x="17261" y="43977"/>
                    <a:pt x="16511" y="44084"/>
                    <a:pt x="15976" y="43156"/>
                  </a:cubicBezTo>
                  <a:cubicBezTo>
                    <a:pt x="15475" y="42620"/>
                    <a:pt x="14940" y="42084"/>
                    <a:pt x="15011" y="41263"/>
                  </a:cubicBezTo>
                  <a:cubicBezTo>
                    <a:pt x="15047" y="40906"/>
                    <a:pt x="15118" y="40584"/>
                    <a:pt x="15333" y="40262"/>
                  </a:cubicBezTo>
                  <a:cubicBezTo>
                    <a:pt x="15797" y="39905"/>
                    <a:pt x="16333" y="40048"/>
                    <a:pt x="16833" y="40013"/>
                  </a:cubicBezTo>
                  <a:cubicBezTo>
                    <a:pt x="16404" y="39941"/>
                    <a:pt x="15976" y="40013"/>
                    <a:pt x="15547" y="40013"/>
                  </a:cubicBezTo>
                  <a:cubicBezTo>
                    <a:pt x="14904" y="40120"/>
                    <a:pt x="14511" y="39691"/>
                    <a:pt x="14083" y="39369"/>
                  </a:cubicBezTo>
                  <a:cubicBezTo>
                    <a:pt x="13868" y="38977"/>
                    <a:pt x="13761" y="38584"/>
                    <a:pt x="13761" y="38119"/>
                  </a:cubicBezTo>
                  <a:cubicBezTo>
                    <a:pt x="13690" y="37619"/>
                    <a:pt x="14440" y="36941"/>
                    <a:pt x="13511" y="36584"/>
                  </a:cubicBezTo>
                  <a:cubicBezTo>
                    <a:pt x="12654" y="36298"/>
                    <a:pt x="13082" y="34940"/>
                    <a:pt x="12011" y="34833"/>
                  </a:cubicBezTo>
                  <a:cubicBezTo>
                    <a:pt x="11546" y="34869"/>
                    <a:pt x="11511" y="34512"/>
                    <a:pt x="11689" y="34297"/>
                  </a:cubicBezTo>
                  <a:cubicBezTo>
                    <a:pt x="12404" y="33476"/>
                    <a:pt x="11296" y="33976"/>
                    <a:pt x="11296" y="33726"/>
                  </a:cubicBezTo>
                  <a:cubicBezTo>
                    <a:pt x="11439" y="31547"/>
                    <a:pt x="10261" y="30404"/>
                    <a:pt x="8332" y="29797"/>
                  </a:cubicBezTo>
                  <a:cubicBezTo>
                    <a:pt x="7939" y="29690"/>
                    <a:pt x="7439" y="29654"/>
                    <a:pt x="7618" y="29011"/>
                  </a:cubicBezTo>
                  <a:cubicBezTo>
                    <a:pt x="7653" y="28940"/>
                    <a:pt x="7903" y="28940"/>
                    <a:pt x="8046" y="28904"/>
                  </a:cubicBezTo>
                  <a:cubicBezTo>
                    <a:pt x="7903" y="28190"/>
                    <a:pt x="8367" y="27582"/>
                    <a:pt x="8010" y="2701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B03BBC04-3582-584A-A331-5442F6289CF5}"/>
                </a:ext>
              </a:extLst>
            </p:cNvPr>
            <p:cNvSpPr/>
            <p:nvPr/>
          </p:nvSpPr>
          <p:spPr>
            <a:xfrm>
              <a:off x="8422235" y="2032976"/>
              <a:ext cx="26145" cy="41876"/>
            </a:xfrm>
            <a:custGeom>
              <a:avLst/>
              <a:gdLst>
                <a:gd name="connsiteX0" fmla="*/ 18223 w 26145"/>
                <a:gd name="connsiteY0" fmla="*/ 15958 h 41876"/>
                <a:gd name="connsiteX1" fmla="*/ 18295 w 26145"/>
                <a:gd name="connsiteY1" fmla="*/ 17958 h 41876"/>
                <a:gd name="connsiteX2" fmla="*/ 15652 w 26145"/>
                <a:gd name="connsiteY2" fmla="*/ 24530 h 41876"/>
                <a:gd name="connsiteX3" fmla="*/ 12366 w 26145"/>
                <a:gd name="connsiteY3" fmla="*/ 24316 h 41876"/>
                <a:gd name="connsiteX4" fmla="*/ 12937 w 26145"/>
                <a:gd name="connsiteY4" fmla="*/ 28317 h 41876"/>
                <a:gd name="connsiteX5" fmla="*/ 8794 w 26145"/>
                <a:gd name="connsiteY5" fmla="*/ 33317 h 41876"/>
                <a:gd name="connsiteX6" fmla="*/ 8258 w 26145"/>
                <a:gd name="connsiteY6" fmla="*/ 33639 h 41876"/>
                <a:gd name="connsiteX7" fmla="*/ 7508 w 26145"/>
                <a:gd name="connsiteY7" fmla="*/ 36675 h 41876"/>
                <a:gd name="connsiteX8" fmla="*/ 7258 w 26145"/>
                <a:gd name="connsiteY8" fmla="*/ 37818 h 41876"/>
                <a:gd name="connsiteX9" fmla="*/ 3615 w 26145"/>
                <a:gd name="connsiteY9" fmla="*/ 41140 h 41876"/>
                <a:gd name="connsiteX10" fmla="*/ 1829 w 26145"/>
                <a:gd name="connsiteY10" fmla="*/ 41854 h 41876"/>
                <a:gd name="connsiteX11" fmla="*/ 471 w 26145"/>
                <a:gd name="connsiteY11" fmla="*/ 39961 h 41876"/>
                <a:gd name="connsiteX12" fmla="*/ 186 w 26145"/>
                <a:gd name="connsiteY12" fmla="*/ 38032 h 41876"/>
                <a:gd name="connsiteX13" fmla="*/ 650 w 26145"/>
                <a:gd name="connsiteY13" fmla="*/ 37282 h 41876"/>
                <a:gd name="connsiteX14" fmla="*/ 1293 w 26145"/>
                <a:gd name="connsiteY14" fmla="*/ 36603 h 41876"/>
                <a:gd name="connsiteX15" fmla="*/ 1150 w 26145"/>
                <a:gd name="connsiteY15" fmla="*/ 36103 h 41876"/>
                <a:gd name="connsiteX16" fmla="*/ 2114 w 26145"/>
                <a:gd name="connsiteY16" fmla="*/ 34139 h 41876"/>
                <a:gd name="connsiteX17" fmla="*/ 7 w 26145"/>
                <a:gd name="connsiteY17" fmla="*/ 30495 h 41876"/>
                <a:gd name="connsiteX18" fmla="*/ 1043 w 26145"/>
                <a:gd name="connsiteY18" fmla="*/ 29459 h 41876"/>
                <a:gd name="connsiteX19" fmla="*/ 1257 w 26145"/>
                <a:gd name="connsiteY19" fmla="*/ 29352 h 41876"/>
                <a:gd name="connsiteX20" fmla="*/ 1507 w 26145"/>
                <a:gd name="connsiteY20" fmla="*/ 29317 h 41876"/>
                <a:gd name="connsiteX21" fmla="*/ 1900 w 26145"/>
                <a:gd name="connsiteY21" fmla="*/ 29459 h 41876"/>
                <a:gd name="connsiteX22" fmla="*/ 2043 w 26145"/>
                <a:gd name="connsiteY22" fmla="*/ 29317 h 41876"/>
                <a:gd name="connsiteX23" fmla="*/ 1900 w 26145"/>
                <a:gd name="connsiteY23" fmla="*/ 29174 h 41876"/>
                <a:gd name="connsiteX24" fmla="*/ 1543 w 26145"/>
                <a:gd name="connsiteY24" fmla="*/ 28459 h 41876"/>
                <a:gd name="connsiteX25" fmla="*/ 1864 w 26145"/>
                <a:gd name="connsiteY25" fmla="*/ 27745 h 41876"/>
                <a:gd name="connsiteX26" fmla="*/ 4079 w 26145"/>
                <a:gd name="connsiteY26" fmla="*/ 25923 h 41876"/>
                <a:gd name="connsiteX27" fmla="*/ 6829 w 26145"/>
                <a:gd name="connsiteY27" fmla="*/ 21494 h 41876"/>
                <a:gd name="connsiteX28" fmla="*/ 6043 w 26145"/>
                <a:gd name="connsiteY28" fmla="*/ 19315 h 41876"/>
                <a:gd name="connsiteX29" fmla="*/ 7472 w 26145"/>
                <a:gd name="connsiteY29" fmla="*/ 17958 h 41876"/>
                <a:gd name="connsiteX30" fmla="*/ 8187 w 26145"/>
                <a:gd name="connsiteY30" fmla="*/ 16958 h 41876"/>
                <a:gd name="connsiteX31" fmla="*/ 8329 w 26145"/>
                <a:gd name="connsiteY31" fmla="*/ 15065 h 41876"/>
                <a:gd name="connsiteX32" fmla="*/ 9151 w 26145"/>
                <a:gd name="connsiteY32" fmla="*/ 14493 h 41876"/>
                <a:gd name="connsiteX33" fmla="*/ 10794 w 26145"/>
                <a:gd name="connsiteY33" fmla="*/ 13029 h 41876"/>
                <a:gd name="connsiteX34" fmla="*/ 12473 w 26145"/>
                <a:gd name="connsiteY34" fmla="*/ 11636 h 41876"/>
                <a:gd name="connsiteX35" fmla="*/ 12509 w 26145"/>
                <a:gd name="connsiteY35" fmla="*/ 11350 h 41876"/>
                <a:gd name="connsiteX36" fmla="*/ 13973 w 26145"/>
                <a:gd name="connsiteY36" fmla="*/ 9028 h 41876"/>
                <a:gd name="connsiteX37" fmla="*/ 15866 w 26145"/>
                <a:gd name="connsiteY37" fmla="*/ 7278 h 41876"/>
                <a:gd name="connsiteX38" fmla="*/ 16759 w 26145"/>
                <a:gd name="connsiteY38" fmla="*/ 6135 h 41876"/>
                <a:gd name="connsiteX39" fmla="*/ 16509 w 26145"/>
                <a:gd name="connsiteY39" fmla="*/ 3206 h 41876"/>
                <a:gd name="connsiteX40" fmla="*/ 20009 w 26145"/>
                <a:gd name="connsiteY40" fmla="*/ 135 h 41876"/>
                <a:gd name="connsiteX41" fmla="*/ 21581 w 26145"/>
                <a:gd name="connsiteY41" fmla="*/ 206 h 41876"/>
                <a:gd name="connsiteX42" fmla="*/ 25010 w 26145"/>
                <a:gd name="connsiteY42" fmla="*/ 1563 h 41876"/>
                <a:gd name="connsiteX43" fmla="*/ 25260 w 26145"/>
                <a:gd name="connsiteY43" fmla="*/ 3921 h 41876"/>
                <a:gd name="connsiteX44" fmla="*/ 24260 w 26145"/>
                <a:gd name="connsiteY44" fmla="*/ 6099 h 41876"/>
                <a:gd name="connsiteX45" fmla="*/ 22546 w 26145"/>
                <a:gd name="connsiteY45" fmla="*/ 9135 h 41876"/>
                <a:gd name="connsiteX46" fmla="*/ 21510 w 26145"/>
                <a:gd name="connsiteY46" fmla="*/ 12064 h 41876"/>
                <a:gd name="connsiteX47" fmla="*/ 19081 w 26145"/>
                <a:gd name="connsiteY47" fmla="*/ 15029 h 41876"/>
                <a:gd name="connsiteX48" fmla="*/ 18509 w 26145"/>
                <a:gd name="connsiteY48" fmla="*/ 15243 h 41876"/>
                <a:gd name="connsiteX49" fmla="*/ 18223 w 26145"/>
                <a:gd name="connsiteY49" fmla="*/ 15958 h 4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145" h="41876">
                  <a:moveTo>
                    <a:pt x="18223" y="15958"/>
                  </a:moveTo>
                  <a:cubicBezTo>
                    <a:pt x="19331" y="16601"/>
                    <a:pt x="19688" y="17065"/>
                    <a:pt x="18295" y="17958"/>
                  </a:cubicBezTo>
                  <a:cubicBezTo>
                    <a:pt x="15545" y="19708"/>
                    <a:pt x="14937" y="21458"/>
                    <a:pt x="15652" y="24530"/>
                  </a:cubicBezTo>
                  <a:cubicBezTo>
                    <a:pt x="14509" y="25280"/>
                    <a:pt x="13580" y="22351"/>
                    <a:pt x="12366" y="24316"/>
                  </a:cubicBezTo>
                  <a:cubicBezTo>
                    <a:pt x="11508" y="25709"/>
                    <a:pt x="11044" y="27174"/>
                    <a:pt x="12937" y="28317"/>
                  </a:cubicBezTo>
                  <a:cubicBezTo>
                    <a:pt x="9187" y="29138"/>
                    <a:pt x="9079" y="29245"/>
                    <a:pt x="8794" y="33317"/>
                  </a:cubicBezTo>
                  <a:cubicBezTo>
                    <a:pt x="8758" y="33853"/>
                    <a:pt x="8365" y="33460"/>
                    <a:pt x="8258" y="33639"/>
                  </a:cubicBezTo>
                  <a:cubicBezTo>
                    <a:pt x="7544" y="34532"/>
                    <a:pt x="6151" y="35210"/>
                    <a:pt x="7508" y="36675"/>
                  </a:cubicBezTo>
                  <a:cubicBezTo>
                    <a:pt x="7865" y="37068"/>
                    <a:pt x="7651" y="37853"/>
                    <a:pt x="7258" y="37818"/>
                  </a:cubicBezTo>
                  <a:cubicBezTo>
                    <a:pt x="4722" y="37568"/>
                    <a:pt x="4472" y="39675"/>
                    <a:pt x="3615" y="41140"/>
                  </a:cubicBezTo>
                  <a:cubicBezTo>
                    <a:pt x="3115" y="41675"/>
                    <a:pt x="2543" y="41961"/>
                    <a:pt x="1829" y="41854"/>
                  </a:cubicBezTo>
                  <a:cubicBezTo>
                    <a:pt x="1114" y="41390"/>
                    <a:pt x="828" y="40639"/>
                    <a:pt x="471" y="39961"/>
                  </a:cubicBezTo>
                  <a:cubicBezTo>
                    <a:pt x="257" y="39318"/>
                    <a:pt x="150" y="38675"/>
                    <a:pt x="186" y="38032"/>
                  </a:cubicBezTo>
                  <a:cubicBezTo>
                    <a:pt x="186" y="37675"/>
                    <a:pt x="364" y="37461"/>
                    <a:pt x="650" y="37282"/>
                  </a:cubicBezTo>
                  <a:cubicBezTo>
                    <a:pt x="971" y="37175"/>
                    <a:pt x="1364" y="37103"/>
                    <a:pt x="1293" y="36603"/>
                  </a:cubicBezTo>
                  <a:cubicBezTo>
                    <a:pt x="1221" y="36425"/>
                    <a:pt x="1186" y="36282"/>
                    <a:pt x="1150" y="36103"/>
                  </a:cubicBezTo>
                  <a:cubicBezTo>
                    <a:pt x="1543" y="35460"/>
                    <a:pt x="-850" y="33889"/>
                    <a:pt x="2114" y="34139"/>
                  </a:cubicBezTo>
                  <a:cubicBezTo>
                    <a:pt x="1043" y="32924"/>
                    <a:pt x="-100" y="32031"/>
                    <a:pt x="7" y="30495"/>
                  </a:cubicBezTo>
                  <a:cubicBezTo>
                    <a:pt x="328" y="30138"/>
                    <a:pt x="650" y="29745"/>
                    <a:pt x="1043" y="29459"/>
                  </a:cubicBezTo>
                  <a:cubicBezTo>
                    <a:pt x="1114" y="29424"/>
                    <a:pt x="1186" y="29388"/>
                    <a:pt x="1257" y="29352"/>
                  </a:cubicBezTo>
                  <a:cubicBezTo>
                    <a:pt x="1329" y="29352"/>
                    <a:pt x="1436" y="29317"/>
                    <a:pt x="1507" y="29317"/>
                  </a:cubicBezTo>
                  <a:cubicBezTo>
                    <a:pt x="1650" y="29317"/>
                    <a:pt x="1793" y="29352"/>
                    <a:pt x="1900" y="29459"/>
                  </a:cubicBezTo>
                  <a:cubicBezTo>
                    <a:pt x="1900" y="29459"/>
                    <a:pt x="2043" y="29317"/>
                    <a:pt x="2043" y="29317"/>
                  </a:cubicBezTo>
                  <a:cubicBezTo>
                    <a:pt x="2043" y="29317"/>
                    <a:pt x="1900" y="29174"/>
                    <a:pt x="1900" y="29174"/>
                  </a:cubicBezTo>
                  <a:cubicBezTo>
                    <a:pt x="1721" y="28960"/>
                    <a:pt x="1614" y="28710"/>
                    <a:pt x="1543" y="28459"/>
                  </a:cubicBezTo>
                  <a:cubicBezTo>
                    <a:pt x="1507" y="28174"/>
                    <a:pt x="1579" y="27888"/>
                    <a:pt x="1864" y="27745"/>
                  </a:cubicBezTo>
                  <a:cubicBezTo>
                    <a:pt x="2829" y="27388"/>
                    <a:pt x="3686" y="26531"/>
                    <a:pt x="4079" y="25923"/>
                  </a:cubicBezTo>
                  <a:cubicBezTo>
                    <a:pt x="5079" y="24530"/>
                    <a:pt x="5829" y="22923"/>
                    <a:pt x="6829" y="21494"/>
                  </a:cubicBezTo>
                  <a:cubicBezTo>
                    <a:pt x="7079" y="21137"/>
                    <a:pt x="6329" y="20066"/>
                    <a:pt x="6043" y="19315"/>
                  </a:cubicBezTo>
                  <a:cubicBezTo>
                    <a:pt x="6365" y="18708"/>
                    <a:pt x="7115" y="18530"/>
                    <a:pt x="7472" y="17958"/>
                  </a:cubicBezTo>
                  <a:cubicBezTo>
                    <a:pt x="8079" y="17887"/>
                    <a:pt x="8794" y="17815"/>
                    <a:pt x="8187" y="16958"/>
                  </a:cubicBezTo>
                  <a:cubicBezTo>
                    <a:pt x="7651" y="16244"/>
                    <a:pt x="7651" y="15636"/>
                    <a:pt x="8329" y="15065"/>
                  </a:cubicBezTo>
                  <a:cubicBezTo>
                    <a:pt x="8615" y="14886"/>
                    <a:pt x="9151" y="15065"/>
                    <a:pt x="9151" y="14493"/>
                  </a:cubicBezTo>
                  <a:cubicBezTo>
                    <a:pt x="9508" y="13779"/>
                    <a:pt x="8865" y="11993"/>
                    <a:pt x="10794" y="13029"/>
                  </a:cubicBezTo>
                  <a:cubicBezTo>
                    <a:pt x="11401" y="12600"/>
                    <a:pt x="12044" y="12279"/>
                    <a:pt x="12473" y="11636"/>
                  </a:cubicBezTo>
                  <a:cubicBezTo>
                    <a:pt x="12437" y="11529"/>
                    <a:pt x="12437" y="11457"/>
                    <a:pt x="12509" y="11350"/>
                  </a:cubicBezTo>
                  <a:cubicBezTo>
                    <a:pt x="11937" y="9921"/>
                    <a:pt x="13723" y="9957"/>
                    <a:pt x="13973" y="9028"/>
                  </a:cubicBezTo>
                  <a:cubicBezTo>
                    <a:pt x="14616" y="8457"/>
                    <a:pt x="15223" y="7850"/>
                    <a:pt x="15866" y="7278"/>
                  </a:cubicBezTo>
                  <a:cubicBezTo>
                    <a:pt x="16259" y="6957"/>
                    <a:pt x="16259" y="6350"/>
                    <a:pt x="16759" y="6135"/>
                  </a:cubicBezTo>
                  <a:cubicBezTo>
                    <a:pt x="16652" y="5135"/>
                    <a:pt x="16188" y="3385"/>
                    <a:pt x="16509" y="3206"/>
                  </a:cubicBezTo>
                  <a:cubicBezTo>
                    <a:pt x="17974" y="2456"/>
                    <a:pt x="18831" y="1135"/>
                    <a:pt x="20009" y="135"/>
                  </a:cubicBezTo>
                  <a:cubicBezTo>
                    <a:pt x="20295" y="-116"/>
                    <a:pt x="21081" y="27"/>
                    <a:pt x="21581" y="206"/>
                  </a:cubicBezTo>
                  <a:cubicBezTo>
                    <a:pt x="22760" y="599"/>
                    <a:pt x="23974" y="956"/>
                    <a:pt x="25010" y="1563"/>
                  </a:cubicBezTo>
                  <a:cubicBezTo>
                    <a:pt x="25867" y="2099"/>
                    <a:pt x="26939" y="2920"/>
                    <a:pt x="25260" y="3921"/>
                  </a:cubicBezTo>
                  <a:cubicBezTo>
                    <a:pt x="24474" y="4385"/>
                    <a:pt x="24117" y="5635"/>
                    <a:pt x="24260" y="6099"/>
                  </a:cubicBezTo>
                  <a:cubicBezTo>
                    <a:pt x="24796" y="7850"/>
                    <a:pt x="23331" y="8564"/>
                    <a:pt x="22546" y="9135"/>
                  </a:cubicBezTo>
                  <a:cubicBezTo>
                    <a:pt x="21295" y="10028"/>
                    <a:pt x="21224" y="10672"/>
                    <a:pt x="21510" y="12064"/>
                  </a:cubicBezTo>
                  <a:cubicBezTo>
                    <a:pt x="21831" y="13600"/>
                    <a:pt x="20224" y="14279"/>
                    <a:pt x="19081" y="15029"/>
                  </a:cubicBezTo>
                  <a:cubicBezTo>
                    <a:pt x="18902" y="15172"/>
                    <a:pt x="18724" y="15279"/>
                    <a:pt x="18509" y="15243"/>
                  </a:cubicBezTo>
                  <a:cubicBezTo>
                    <a:pt x="17759" y="15172"/>
                    <a:pt x="17581" y="15386"/>
                    <a:pt x="18223" y="159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49FF116E-2362-5D45-9C93-FA4A26300DE8}"/>
                </a:ext>
              </a:extLst>
            </p:cNvPr>
            <p:cNvSpPr/>
            <p:nvPr/>
          </p:nvSpPr>
          <p:spPr>
            <a:xfrm>
              <a:off x="8460318" y="1970102"/>
              <a:ext cx="23316" cy="43550"/>
            </a:xfrm>
            <a:custGeom>
              <a:avLst/>
              <a:gdLst>
                <a:gd name="connsiteX0" fmla="*/ 8680 w 23316"/>
                <a:gd name="connsiteY0" fmla="*/ 34791 h 43550"/>
                <a:gd name="connsiteX1" fmla="*/ 8787 w 23316"/>
                <a:gd name="connsiteY1" fmla="*/ 38006 h 43550"/>
                <a:gd name="connsiteX2" fmla="*/ 8215 w 23316"/>
                <a:gd name="connsiteY2" fmla="*/ 38935 h 43550"/>
                <a:gd name="connsiteX3" fmla="*/ 6144 w 23316"/>
                <a:gd name="connsiteY3" fmla="*/ 41328 h 43550"/>
                <a:gd name="connsiteX4" fmla="*/ 4501 w 23316"/>
                <a:gd name="connsiteY4" fmla="*/ 43221 h 43550"/>
                <a:gd name="connsiteX5" fmla="*/ 3572 w 23316"/>
                <a:gd name="connsiteY5" fmla="*/ 43542 h 43550"/>
                <a:gd name="connsiteX6" fmla="*/ 2822 w 23316"/>
                <a:gd name="connsiteY6" fmla="*/ 42899 h 43550"/>
                <a:gd name="connsiteX7" fmla="*/ 2000 w 23316"/>
                <a:gd name="connsiteY7" fmla="*/ 40578 h 43550"/>
                <a:gd name="connsiteX8" fmla="*/ 2000 w 23316"/>
                <a:gd name="connsiteY8" fmla="*/ 39256 h 43550"/>
                <a:gd name="connsiteX9" fmla="*/ 2286 w 23316"/>
                <a:gd name="connsiteY9" fmla="*/ 38006 h 43550"/>
                <a:gd name="connsiteX10" fmla="*/ 0 w 23316"/>
                <a:gd name="connsiteY10" fmla="*/ 36363 h 43550"/>
                <a:gd name="connsiteX11" fmla="*/ 2465 w 23316"/>
                <a:gd name="connsiteY11" fmla="*/ 36006 h 43550"/>
                <a:gd name="connsiteX12" fmla="*/ 1143 w 23316"/>
                <a:gd name="connsiteY12" fmla="*/ 33041 h 43550"/>
                <a:gd name="connsiteX13" fmla="*/ 2072 w 23316"/>
                <a:gd name="connsiteY13" fmla="*/ 31684 h 43550"/>
                <a:gd name="connsiteX14" fmla="*/ 2107 w 23316"/>
                <a:gd name="connsiteY14" fmla="*/ 30076 h 43550"/>
                <a:gd name="connsiteX15" fmla="*/ 3751 w 23316"/>
                <a:gd name="connsiteY15" fmla="*/ 27719 h 43550"/>
                <a:gd name="connsiteX16" fmla="*/ 4501 w 23316"/>
                <a:gd name="connsiteY16" fmla="*/ 26469 h 43550"/>
                <a:gd name="connsiteX17" fmla="*/ 5858 w 23316"/>
                <a:gd name="connsiteY17" fmla="*/ 23004 h 43550"/>
                <a:gd name="connsiteX18" fmla="*/ 5358 w 23316"/>
                <a:gd name="connsiteY18" fmla="*/ 20790 h 43550"/>
                <a:gd name="connsiteX19" fmla="*/ 6858 w 23316"/>
                <a:gd name="connsiteY19" fmla="*/ 18861 h 43550"/>
                <a:gd name="connsiteX20" fmla="*/ 6858 w 23316"/>
                <a:gd name="connsiteY20" fmla="*/ 17968 h 43550"/>
                <a:gd name="connsiteX21" fmla="*/ 7144 w 23316"/>
                <a:gd name="connsiteY21" fmla="*/ 15575 h 43550"/>
                <a:gd name="connsiteX22" fmla="*/ 9680 w 23316"/>
                <a:gd name="connsiteY22" fmla="*/ 11110 h 43550"/>
                <a:gd name="connsiteX23" fmla="*/ 12002 w 23316"/>
                <a:gd name="connsiteY23" fmla="*/ 9038 h 43550"/>
                <a:gd name="connsiteX24" fmla="*/ 14180 w 23316"/>
                <a:gd name="connsiteY24" fmla="*/ 8788 h 43550"/>
                <a:gd name="connsiteX25" fmla="*/ 14073 w 23316"/>
                <a:gd name="connsiteY25" fmla="*/ 8788 h 43550"/>
                <a:gd name="connsiteX26" fmla="*/ 13895 w 23316"/>
                <a:gd name="connsiteY26" fmla="*/ 8895 h 43550"/>
                <a:gd name="connsiteX27" fmla="*/ 12787 w 23316"/>
                <a:gd name="connsiteY27" fmla="*/ 8288 h 43550"/>
                <a:gd name="connsiteX28" fmla="*/ 13037 w 23316"/>
                <a:gd name="connsiteY28" fmla="*/ 7752 h 43550"/>
                <a:gd name="connsiteX29" fmla="*/ 14216 w 23316"/>
                <a:gd name="connsiteY29" fmla="*/ 6002 h 43550"/>
                <a:gd name="connsiteX30" fmla="*/ 16824 w 23316"/>
                <a:gd name="connsiteY30" fmla="*/ 358 h 43550"/>
                <a:gd name="connsiteX31" fmla="*/ 23217 w 23316"/>
                <a:gd name="connsiteY31" fmla="*/ 2752 h 43550"/>
                <a:gd name="connsiteX32" fmla="*/ 22896 w 23316"/>
                <a:gd name="connsiteY32" fmla="*/ 3430 h 43550"/>
                <a:gd name="connsiteX33" fmla="*/ 21681 w 23316"/>
                <a:gd name="connsiteY33" fmla="*/ 5716 h 43550"/>
                <a:gd name="connsiteX34" fmla="*/ 19895 w 23316"/>
                <a:gd name="connsiteY34" fmla="*/ 9002 h 43550"/>
                <a:gd name="connsiteX35" fmla="*/ 19074 w 23316"/>
                <a:gd name="connsiteY35" fmla="*/ 11074 h 43550"/>
                <a:gd name="connsiteX36" fmla="*/ 17145 w 23316"/>
                <a:gd name="connsiteY36" fmla="*/ 15110 h 43550"/>
                <a:gd name="connsiteX37" fmla="*/ 16538 w 23316"/>
                <a:gd name="connsiteY37" fmla="*/ 16075 h 43550"/>
                <a:gd name="connsiteX38" fmla="*/ 16716 w 23316"/>
                <a:gd name="connsiteY38" fmla="*/ 18039 h 43550"/>
                <a:gd name="connsiteX39" fmla="*/ 15002 w 23316"/>
                <a:gd name="connsiteY39" fmla="*/ 24683 h 43550"/>
                <a:gd name="connsiteX40" fmla="*/ 11466 w 23316"/>
                <a:gd name="connsiteY40" fmla="*/ 25147 h 43550"/>
                <a:gd name="connsiteX41" fmla="*/ 13037 w 23316"/>
                <a:gd name="connsiteY41" fmla="*/ 28719 h 43550"/>
                <a:gd name="connsiteX42" fmla="*/ 9144 w 23316"/>
                <a:gd name="connsiteY42" fmla="*/ 33898 h 43550"/>
                <a:gd name="connsiteX43" fmla="*/ 8680 w 23316"/>
                <a:gd name="connsiteY43" fmla="*/ 34791 h 4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316" h="43550">
                  <a:moveTo>
                    <a:pt x="8680" y="34791"/>
                  </a:moveTo>
                  <a:cubicBezTo>
                    <a:pt x="7644" y="35899"/>
                    <a:pt x="7823" y="36899"/>
                    <a:pt x="8787" y="38006"/>
                  </a:cubicBezTo>
                  <a:cubicBezTo>
                    <a:pt x="9108" y="38363"/>
                    <a:pt x="8787" y="38863"/>
                    <a:pt x="8215" y="38935"/>
                  </a:cubicBezTo>
                  <a:cubicBezTo>
                    <a:pt x="6822" y="39113"/>
                    <a:pt x="5965" y="39613"/>
                    <a:pt x="6144" y="41328"/>
                  </a:cubicBezTo>
                  <a:cubicBezTo>
                    <a:pt x="6215" y="42149"/>
                    <a:pt x="5251" y="42757"/>
                    <a:pt x="4501" y="43221"/>
                  </a:cubicBezTo>
                  <a:cubicBezTo>
                    <a:pt x="4251" y="43507"/>
                    <a:pt x="3929" y="43578"/>
                    <a:pt x="3572" y="43542"/>
                  </a:cubicBezTo>
                  <a:cubicBezTo>
                    <a:pt x="3215" y="43435"/>
                    <a:pt x="2965" y="43257"/>
                    <a:pt x="2822" y="42899"/>
                  </a:cubicBezTo>
                  <a:cubicBezTo>
                    <a:pt x="2965" y="41971"/>
                    <a:pt x="2572" y="41256"/>
                    <a:pt x="2000" y="40578"/>
                  </a:cubicBezTo>
                  <a:cubicBezTo>
                    <a:pt x="1750" y="40149"/>
                    <a:pt x="1286" y="39720"/>
                    <a:pt x="2000" y="39256"/>
                  </a:cubicBezTo>
                  <a:cubicBezTo>
                    <a:pt x="2822" y="39006"/>
                    <a:pt x="2750" y="38542"/>
                    <a:pt x="2286" y="38006"/>
                  </a:cubicBezTo>
                  <a:cubicBezTo>
                    <a:pt x="2429" y="36184"/>
                    <a:pt x="393" y="37649"/>
                    <a:pt x="0" y="36363"/>
                  </a:cubicBezTo>
                  <a:cubicBezTo>
                    <a:pt x="750" y="35934"/>
                    <a:pt x="1750" y="36649"/>
                    <a:pt x="2465" y="36006"/>
                  </a:cubicBezTo>
                  <a:cubicBezTo>
                    <a:pt x="2822" y="34684"/>
                    <a:pt x="-464" y="34934"/>
                    <a:pt x="1143" y="33041"/>
                  </a:cubicBezTo>
                  <a:cubicBezTo>
                    <a:pt x="822" y="32184"/>
                    <a:pt x="1679" y="32077"/>
                    <a:pt x="2072" y="31684"/>
                  </a:cubicBezTo>
                  <a:cubicBezTo>
                    <a:pt x="2572" y="31184"/>
                    <a:pt x="2072" y="30612"/>
                    <a:pt x="2107" y="30076"/>
                  </a:cubicBezTo>
                  <a:cubicBezTo>
                    <a:pt x="2393" y="29112"/>
                    <a:pt x="2608" y="28148"/>
                    <a:pt x="3751" y="27719"/>
                  </a:cubicBezTo>
                  <a:cubicBezTo>
                    <a:pt x="4001" y="27647"/>
                    <a:pt x="4644" y="27183"/>
                    <a:pt x="4501" y="26469"/>
                  </a:cubicBezTo>
                  <a:cubicBezTo>
                    <a:pt x="4179" y="25040"/>
                    <a:pt x="5536" y="24219"/>
                    <a:pt x="5858" y="23004"/>
                  </a:cubicBezTo>
                  <a:cubicBezTo>
                    <a:pt x="6037" y="22290"/>
                    <a:pt x="4929" y="21683"/>
                    <a:pt x="5358" y="20790"/>
                  </a:cubicBezTo>
                  <a:cubicBezTo>
                    <a:pt x="5251" y="19647"/>
                    <a:pt x="6287" y="19432"/>
                    <a:pt x="6858" y="18861"/>
                  </a:cubicBezTo>
                  <a:cubicBezTo>
                    <a:pt x="7144" y="18575"/>
                    <a:pt x="7180" y="18396"/>
                    <a:pt x="6858" y="17968"/>
                  </a:cubicBezTo>
                  <a:cubicBezTo>
                    <a:pt x="6358" y="17218"/>
                    <a:pt x="4715" y="16075"/>
                    <a:pt x="7144" y="15575"/>
                  </a:cubicBezTo>
                  <a:cubicBezTo>
                    <a:pt x="6679" y="13396"/>
                    <a:pt x="10537" y="13682"/>
                    <a:pt x="9680" y="11110"/>
                  </a:cubicBezTo>
                  <a:cubicBezTo>
                    <a:pt x="9537" y="10717"/>
                    <a:pt x="11180" y="9752"/>
                    <a:pt x="12002" y="9038"/>
                  </a:cubicBezTo>
                  <a:cubicBezTo>
                    <a:pt x="12609" y="8359"/>
                    <a:pt x="13430" y="9038"/>
                    <a:pt x="14180" y="8788"/>
                  </a:cubicBezTo>
                  <a:cubicBezTo>
                    <a:pt x="14395" y="8824"/>
                    <a:pt x="14002" y="8467"/>
                    <a:pt x="14073" y="8788"/>
                  </a:cubicBezTo>
                  <a:cubicBezTo>
                    <a:pt x="14109" y="8895"/>
                    <a:pt x="14038" y="8931"/>
                    <a:pt x="13895" y="8895"/>
                  </a:cubicBezTo>
                  <a:cubicBezTo>
                    <a:pt x="13466" y="8788"/>
                    <a:pt x="12930" y="8859"/>
                    <a:pt x="12787" y="8288"/>
                  </a:cubicBezTo>
                  <a:cubicBezTo>
                    <a:pt x="12716" y="8074"/>
                    <a:pt x="12823" y="7859"/>
                    <a:pt x="13037" y="7752"/>
                  </a:cubicBezTo>
                  <a:cubicBezTo>
                    <a:pt x="13466" y="7145"/>
                    <a:pt x="14395" y="6288"/>
                    <a:pt x="14216" y="6002"/>
                  </a:cubicBezTo>
                  <a:cubicBezTo>
                    <a:pt x="12394" y="2859"/>
                    <a:pt x="15931" y="2180"/>
                    <a:pt x="16824" y="358"/>
                  </a:cubicBezTo>
                  <a:cubicBezTo>
                    <a:pt x="17431" y="-856"/>
                    <a:pt x="22681" y="1287"/>
                    <a:pt x="23217" y="2752"/>
                  </a:cubicBezTo>
                  <a:cubicBezTo>
                    <a:pt x="23432" y="3359"/>
                    <a:pt x="23289" y="3323"/>
                    <a:pt x="22896" y="3430"/>
                  </a:cubicBezTo>
                  <a:cubicBezTo>
                    <a:pt x="21753" y="3787"/>
                    <a:pt x="21538" y="5109"/>
                    <a:pt x="21681" y="5716"/>
                  </a:cubicBezTo>
                  <a:cubicBezTo>
                    <a:pt x="22146" y="7538"/>
                    <a:pt x="21003" y="8395"/>
                    <a:pt x="19895" y="9002"/>
                  </a:cubicBezTo>
                  <a:cubicBezTo>
                    <a:pt x="18895" y="9574"/>
                    <a:pt x="19038" y="10967"/>
                    <a:pt x="19074" y="11074"/>
                  </a:cubicBezTo>
                  <a:cubicBezTo>
                    <a:pt x="19895" y="13181"/>
                    <a:pt x="18502" y="14146"/>
                    <a:pt x="17145" y="15110"/>
                  </a:cubicBezTo>
                  <a:cubicBezTo>
                    <a:pt x="17252" y="15610"/>
                    <a:pt x="15431" y="14967"/>
                    <a:pt x="16538" y="16075"/>
                  </a:cubicBezTo>
                  <a:cubicBezTo>
                    <a:pt x="17788" y="16611"/>
                    <a:pt x="17859" y="17110"/>
                    <a:pt x="16716" y="18039"/>
                  </a:cubicBezTo>
                  <a:cubicBezTo>
                    <a:pt x="14180" y="20111"/>
                    <a:pt x="13716" y="22147"/>
                    <a:pt x="15002" y="24683"/>
                  </a:cubicBezTo>
                  <a:cubicBezTo>
                    <a:pt x="13859" y="25397"/>
                    <a:pt x="12144" y="22826"/>
                    <a:pt x="11466" y="25147"/>
                  </a:cubicBezTo>
                  <a:cubicBezTo>
                    <a:pt x="11073" y="26397"/>
                    <a:pt x="10466" y="28112"/>
                    <a:pt x="13037" y="28719"/>
                  </a:cubicBezTo>
                  <a:cubicBezTo>
                    <a:pt x="9037" y="29934"/>
                    <a:pt x="8215" y="31184"/>
                    <a:pt x="9144" y="33898"/>
                  </a:cubicBezTo>
                  <a:cubicBezTo>
                    <a:pt x="9430" y="34434"/>
                    <a:pt x="8930" y="34577"/>
                    <a:pt x="8680" y="3479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13CB8B3E-05A6-324C-A795-D234B5A26278}"/>
                </a:ext>
              </a:extLst>
            </p:cNvPr>
            <p:cNvSpPr/>
            <p:nvPr/>
          </p:nvSpPr>
          <p:spPr>
            <a:xfrm>
              <a:off x="8543191" y="2049541"/>
              <a:ext cx="15947" cy="45998"/>
            </a:xfrm>
            <a:custGeom>
              <a:avLst/>
              <a:gdLst>
                <a:gd name="connsiteX0" fmla="*/ 1173 w 15947"/>
                <a:gd name="connsiteY0" fmla="*/ 20931 h 45998"/>
                <a:gd name="connsiteX1" fmla="*/ 1995 w 15947"/>
                <a:gd name="connsiteY1" fmla="*/ 16502 h 45998"/>
                <a:gd name="connsiteX2" fmla="*/ 1709 w 15947"/>
                <a:gd name="connsiteY2" fmla="*/ 9501 h 45998"/>
                <a:gd name="connsiteX3" fmla="*/ 1673 w 15947"/>
                <a:gd name="connsiteY3" fmla="*/ 8608 h 45998"/>
                <a:gd name="connsiteX4" fmla="*/ 602 w 15947"/>
                <a:gd name="connsiteY4" fmla="*/ 2536 h 45998"/>
                <a:gd name="connsiteX5" fmla="*/ 1923 w 15947"/>
                <a:gd name="connsiteY5" fmla="*/ 1215 h 45998"/>
                <a:gd name="connsiteX6" fmla="*/ 6388 w 15947"/>
                <a:gd name="connsiteY6" fmla="*/ 0 h 45998"/>
                <a:gd name="connsiteX7" fmla="*/ 6888 w 15947"/>
                <a:gd name="connsiteY7" fmla="*/ 322 h 45998"/>
                <a:gd name="connsiteX8" fmla="*/ 7388 w 15947"/>
                <a:gd name="connsiteY8" fmla="*/ 1465 h 45998"/>
                <a:gd name="connsiteX9" fmla="*/ 7603 w 15947"/>
                <a:gd name="connsiteY9" fmla="*/ 4179 h 45998"/>
                <a:gd name="connsiteX10" fmla="*/ 8103 w 15947"/>
                <a:gd name="connsiteY10" fmla="*/ 8180 h 45998"/>
                <a:gd name="connsiteX11" fmla="*/ 8746 w 15947"/>
                <a:gd name="connsiteY11" fmla="*/ 11144 h 45998"/>
                <a:gd name="connsiteX12" fmla="*/ 9782 w 15947"/>
                <a:gd name="connsiteY12" fmla="*/ 13073 h 45998"/>
                <a:gd name="connsiteX13" fmla="*/ 8960 w 15947"/>
                <a:gd name="connsiteY13" fmla="*/ 15752 h 45998"/>
                <a:gd name="connsiteX14" fmla="*/ 11032 w 15947"/>
                <a:gd name="connsiteY14" fmla="*/ 15895 h 45998"/>
                <a:gd name="connsiteX15" fmla="*/ 12960 w 15947"/>
                <a:gd name="connsiteY15" fmla="*/ 24146 h 45998"/>
                <a:gd name="connsiteX16" fmla="*/ 11996 w 15947"/>
                <a:gd name="connsiteY16" fmla="*/ 28861 h 45998"/>
                <a:gd name="connsiteX17" fmla="*/ 13068 w 15947"/>
                <a:gd name="connsiteY17" fmla="*/ 29468 h 45998"/>
                <a:gd name="connsiteX18" fmla="*/ 14032 w 15947"/>
                <a:gd name="connsiteY18" fmla="*/ 35219 h 45998"/>
                <a:gd name="connsiteX19" fmla="*/ 14032 w 15947"/>
                <a:gd name="connsiteY19" fmla="*/ 36969 h 45998"/>
                <a:gd name="connsiteX20" fmla="*/ 14746 w 15947"/>
                <a:gd name="connsiteY20" fmla="*/ 38433 h 45998"/>
                <a:gd name="connsiteX21" fmla="*/ 15318 w 15947"/>
                <a:gd name="connsiteY21" fmla="*/ 40184 h 45998"/>
                <a:gd name="connsiteX22" fmla="*/ 15282 w 15947"/>
                <a:gd name="connsiteY22" fmla="*/ 43970 h 45998"/>
                <a:gd name="connsiteX23" fmla="*/ 14639 w 15947"/>
                <a:gd name="connsiteY23" fmla="*/ 45970 h 45998"/>
                <a:gd name="connsiteX24" fmla="*/ 12996 w 15947"/>
                <a:gd name="connsiteY24" fmla="*/ 45684 h 45998"/>
                <a:gd name="connsiteX25" fmla="*/ 10639 w 15947"/>
                <a:gd name="connsiteY25" fmla="*/ 44898 h 45998"/>
                <a:gd name="connsiteX26" fmla="*/ 10174 w 15947"/>
                <a:gd name="connsiteY26" fmla="*/ 43113 h 45998"/>
                <a:gd name="connsiteX27" fmla="*/ 10925 w 15947"/>
                <a:gd name="connsiteY27" fmla="*/ 42898 h 45998"/>
                <a:gd name="connsiteX28" fmla="*/ 9710 w 15947"/>
                <a:gd name="connsiteY28" fmla="*/ 42148 h 45998"/>
                <a:gd name="connsiteX29" fmla="*/ 8889 w 15947"/>
                <a:gd name="connsiteY29" fmla="*/ 41291 h 45998"/>
                <a:gd name="connsiteX30" fmla="*/ 6960 w 15947"/>
                <a:gd name="connsiteY30" fmla="*/ 40184 h 45998"/>
                <a:gd name="connsiteX31" fmla="*/ 9496 w 15947"/>
                <a:gd name="connsiteY31" fmla="*/ 39184 h 45998"/>
                <a:gd name="connsiteX32" fmla="*/ 10282 w 15947"/>
                <a:gd name="connsiteY32" fmla="*/ 38898 h 45998"/>
                <a:gd name="connsiteX33" fmla="*/ 9353 w 15947"/>
                <a:gd name="connsiteY33" fmla="*/ 39184 h 45998"/>
                <a:gd name="connsiteX34" fmla="*/ 5888 w 15947"/>
                <a:gd name="connsiteY34" fmla="*/ 39326 h 45998"/>
                <a:gd name="connsiteX35" fmla="*/ 5424 w 15947"/>
                <a:gd name="connsiteY35" fmla="*/ 38862 h 45998"/>
                <a:gd name="connsiteX36" fmla="*/ 7853 w 15947"/>
                <a:gd name="connsiteY36" fmla="*/ 37148 h 45998"/>
                <a:gd name="connsiteX37" fmla="*/ 9853 w 15947"/>
                <a:gd name="connsiteY37" fmla="*/ 36933 h 45998"/>
                <a:gd name="connsiteX38" fmla="*/ 6995 w 15947"/>
                <a:gd name="connsiteY38" fmla="*/ 36647 h 45998"/>
                <a:gd name="connsiteX39" fmla="*/ 5031 w 15947"/>
                <a:gd name="connsiteY39" fmla="*/ 36005 h 45998"/>
                <a:gd name="connsiteX40" fmla="*/ 5353 w 15947"/>
                <a:gd name="connsiteY40" fmla="*/ 35469 h 45998"/>
                <a:gd name="connsiteX41" fmla="*/ 5781 w 15947"/>
                <a:gd name="connsiteY41" fmla="*/ 33647 h 45998"/>
                <a:gd name="connsiteX42" fmla="*/ 5388 w 15947"/>
                <a:gd name="connsiteY42" fmla="*/ 31361 h 45998"/>
                <a:gd name="connsiteX43" fmla="*/ 4388 w 15947"/>
                <a:gd name="connsiteY43" fmla="*/ 29897 h 45998"/>
                <a:gd name="connsiteX44" fmla="*/ 3959 w 15947"/>
                <a:gd name="connsiteY44" fmla="*/ 27575 h 45998"/>
                <a:gd name="connsiteX45" fmla="*/ 3102 w 15947"/>
                <a:gd name="connsiteY45" fmla="*/ 26646 h 45998"/>
                <a:gd name="connsiteX46" fmla="*/ 2888 w 15947"/>
                <a:gd name="connsiteY46" fmla="*/ 24146 h 45998"/>
                <a:gd name="connsiteX47" fmla="*/ 1673 w 15947"/>
                <a:gd name="connsiteY47" fmla="*/ 23003 h 45998"/>
                <a:gd name="connsiteX48" fmla="*/ 888 w 15947"/>
                <a:gd name="connsiteY48" fmla="*/ 22038 h 45998"/>
                <a:gd name="connsiteX49" fmla="*/ 1173 w 15947"/>
                <a:gd name="connsiteY49" fmla="*/ 20931 h 4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5947" h="45998">
                  <a:moveTo>
                    <a:pt x="1173" y="20931"/>
                  </a:moveTo>
                  <a:cubicBezTo>
                    <a:pt x="1281" y="19431"/>
                    <a:pt x="780" y="17824"/>
                    <a:pt x="1995" y="16502"/>
                  </a:cubicBezTo>
                  <a:cubicBezTo>
                    <a:pt x="-291" y="14288"/>
                    <a:pt x="3031" y="11787"/>
                    <a:pt x="1709" y="9501"/>
                  </a:cubicBezTo>
                  <a:cubicBezTo>
                    <a:pt x="1566" y="9287"/>
                    <a:pt x="1816" y="8680"/>
                    <a:pt x="1673" y="8608"/>
                  </a:cubicBezTo>
                  <a:cubicBezTo>
                    <a:pt x="-1613" y="7108"/>
                    <a:pt x="1030" y="4536"/>
                    <a:pt x="602" y="2536"/>
                  </a:cubicBezTo>
                  <a:cubicBezTo>
                    <a:pt x="459" y="1822"/>
                    <a:pt x="1245" y="1393"/>
                    <a:pt x="1923" y="1215"/>
                  </a:cubicBezTo>
                  <a:cubicBezTo>
                    <a:pt x="3388" y="786"/>
                    <a:pt x="4888" y="393"/>
                    <a:pt x="6388" y="0"/>
                  </a:cubicBezTo>
                  <a:cubicBezTo>
                    <a:pt x="6603" y="0"/>
                    <a:pt x="6781" y="107"/>
                    <a:pt x="6888" y="322"/>
                  </a:cubicBezTo>
                  <a:cubicBezTo>
                    <a:pt x="7103" y="679"/>
                    <a:pt x="8031" y="750"/>
                    <a:pt x="7388" y="1465"/>
                  </a:cubicBezTo>
                  <a:cubicBezTo>
                    <a:pt x="6495" y="2465"/>
                    <a:pt x="7281" y="3893"/>
                    <a:pt x="7603" y="4179"/>
                  </a:cubicBezTo>
                  <a:cubicBezTo>
                    <a:pt x="9246" y="5465"/>
                    <a:pt x="8210" y="6787"/>
                    <a:pt x="8103" y="8180"/>
                  </a:cubicBezTo>
                  <a:cubicBezTo>
                    <a:pt x="8031" y="9144"/>
                    <a:pt x="8496" y="10144"/>
                    <a:pt x="8746" y="11144"/>
                  </a:cubicBezTo>
                  <a:cubicBezTo>
                    <a:pt x="9639" y="11502"/>
                    <a:pt x="10103" y="12073"/>
                    <a:pt x="9782" y="13073"/>
                  </a:cubicBezTo>
                  <a:cubicBezTo>
                    <a:pt x="9532" y="13930"/>
                    <a:pt x="9246" y="14823"/>
                    <a:pt x="8960" y="15752"/>
                  </a:cubicBezTo>
                  <a:cubicBezTo>
                    <a:pt x="9639" y="15788"/>
                    <a:pt x="10317" y="15859"/>
                    <a:pt x="11032" y="15895"/>
                  </a:cubicBezTo>
                  <a:cubicBezTo>
                    <a:pt x="9817" y="19717"/>
                    <a:pt x="10425" y="22396"/>
                    <a:pt x="12960" y="24146"/>
                  </a:cubicBezTo>
                  <a:cubicBezTo>
                    <a:pt x="9674" y="25682"/>
                    <a:pt x="9674" y="25682"/>
                    <a:pt x="11996" y="28861"/>
                  </a:cubicBezTo>
                  <a:cubicBezTo>
                    <a:pt x="12568" y="28718"/>
                    <a:pt x="13103" y="28611"/>
                    <a:pt x="13068" y="29468"/>
                  </a:cubicBezTo>
                  <a:cubicBezTo>
                    <a:pt x="11103" y="32325"/>
                    <a:pt x="11210" y="33111"/>
                    <a:pt x="14032" y="35219"/>
                  </a:cubicBezTo>
                  <a:cubicBezTo>
                    <a:pt x="13496" y="35790"/>
                    <a:pt x="13389" y="36397"/>
                    <a:pt x="14032" y="36969"/>
                  </a:cubicBezTo>
                  <a:cubicBezTo>
                    <a:pt x="12960" y="38112"/>
                    <a:pt x="14175" y="38219"/>
                    <a:pt x="14746" y="38433"/>
                  </a:cubicBezTo>
                  <a:cubicBezTo>
                    <a:pt x="15854" y="38791"/>
                    <a:pt x="16497" y="39148"/>
                    <a:pt x="15318" y="40184"/>
                  </a:cubicBezTo>
                  <a:cubicBezTo>
                    <a:pt x="13782" y="41469"/>
                    <a:pt x="15425" y="42720"/>
                    <a:pt x="15282" y="43970"/>
                  </a:cubicBezTo>
                  <a:cubicBezTo>
                    <a:pt x="15747" y="44863"/>
                    <a:pt x="15354" y="45470"/>
                    <a:pt x="14639" y="45970"/>
                  </a:cubicBezTo>
                  <a:cubicBezTo>
                    <a:pt x="14068" y="46077"/>
                    <a:pt x="13532" y="45863"/>
                    <a:pt x="12996" y="45684"/>
                  </a:cubicBezTo>
                  <a:cubicBezTo>
                    <a:pt x="12210" y="45434"/>
                    <a:pt x="11532" y="44827"/>
                    <a:pt x="10639" y="44898"/>
                  </a:cubicBezTo>
                  <a:cubicBezTo>
                    <a:pt x="8353" y="44863"/>
                    <a:pt x="9603" y="43898"/>
                    <a:pt x="10174" y="43113"/>
                  </a:cubicBezTo>
                  <a:cubicBezTo>
                    <a:pt x="10425" y="43041"/>
                    <a:pt x="10960" y="43077"/>
                    <a:pt x="10925" y="42898"/>
                  </a:cubicBezTo>
                  <a:cubicBezTo>
                    <a:pt x="10782" y="42362"/>
                    <a:pt x="10103" y="42434"/>
                    <a:pt x="9710" y="42148"/>
                  </a:cubicBezTo>
                  <a:cubicBezTo>
                    <a:pt x="9424" y="41934"/>
                    <a:pt x="8281" y="42863"/>
                    <a:pt x="8889" y="41291"/>
                  </a:cubicBezTo>
                  <a:cubicBezTo>
                    <a:pt x="9496" y="39683"/>
                    <a:pt x="7388" y="41041"/>
                    <a:pt x="6960" y="40184"/>
                  </a:cubicBezTo>
                  <a:cubicBezTo>
                    <a:pt x="7317" y="38576"/>
                    <a:pt x="8710" y="39648"/>
                    <a:pt x="9496" y="39184"/>
                  </a:cubicBezTo>
                  <a:cubicBezTo>
                    <a:pt x="9746" y="39076"/>
                    <a:pt x="10067" y="39076"/>
                    <a:pt x="10282" y="38898"/>
                  </a:cubicBezTo>
                  <a:cubicBezTo>
                    <a:pt x="9996" y="39005"/>
                    <a:pt x="9674" y="39041"/>
                    <a:pt x="9353" y="39184"/>
                  </a:cubicBezTo>
                  <a:cubicBezTo>
                    <a:pt x="8210" y="39219"/>
                    <a:pt x="7067" y="39505"/>
                    <a:pt x="5888" y="39326"/>
                  </a:cubicBezTo>
                  <a:cubicBezTo>
                    <a:pt x="5745" y="39184"/>
                    <a:pt x="5567" y="39005"/>
                    <a:pt x="5424" y="38862"/>
                  </a:cubicBezTo>
                  <a:cubicBezTo>
                    <a:pt x="5388" y="37112"/>
                    <a:pt x="7210" y="37933"/>
                    <a:pt x="7853" y="37148"/>
                  </a:cubicBezTo>
                  <a:cubicBezTo>
                    <a:pt x="8496" y="36862"/>
                    <a:pt x="9210" y="37040"/>
                    <a:pt x="9853" y="36933"/>
                  </a:cubicBezTo>
                  <a:cubicBezTo>
                    <a:pt x="8853" y="37040"/>
                    <a:pt x="7960" y="36719"/>
                    <a:pt x="6995" y="36647"/>
                  </a:cubicBezTo>
                  <a:cubicBezTo>
                    <a:pt x="6281" y="36576"/>
                    <a:pt x="5567" y="36612"/>
                    <a:pt x="5031" y="36005"/>
                  </a:cubicBezTo>
                  <a:cubicBezTo>
                    <a:pt x="5138" y="35826"/>
                    <a:pt x="5245" y="35647"/>
                    <a:pt x="5353" y="35469"/>
                  </a:cubicBezTo>
                  <a:cubicBezTo>
                    <a:pt x="5281" y="34790"/>
                    <a:pt x="7317" y="34647"/>
                    <a:pt x="5781" y="33647"/>
                  </a:cubicBezTo>
                  <a:cubicBezTo>
                    <a:pt x="5638" y="32897"/>
                    <a:pt x="5531" y="32111"/>
                    <a:pt x="5388" y="31361"/>
                  </a:cubicBezTo>
                  <a:cubicBezTo>
                    <a:pt x="5710" y="30432"/>
                    <a:pt x="4102" y="30790"/>
                    <a:pt x="4388" y="29897"/>
                  </a:cubicBezTo>
                  <a:cubicBezTo>
                    <a:pt x="5745" y="28861"/>
                    <a:pt x="4424" y="28182"/>
                    <a:pt x="3959" y="27575"/>
                  </a:cubicBezTo>
                  <a:cubicBezTo>
                    <a:pt x="3709" y="27289"/>
                    <a:pt x="3352" y="26968"/>
                    <a:pt x="3102" y="26646"/>
                  </a:cubicBezTo>
                  <a:cubicBezTo>
                    <a:pt x="1888" y="25932"/>
                    <a:pt x="3031" y="24967"/>
                    <a:pt x="2888" y="24146"/>
                  </a:cubicBezTo>
                  <a:cubicBezTo>
                    <a:pt x="3138" y="23039"/>
                    <a:pt x="2281" y="23181"/>
                    <a:pt x="1673" y="23003"/>
                  </a:cubicBezTo>
                  <a:cubicBezTo>
                    <a:pt x="1423" y="22682"/>
                    <a:pt x="1138" y="22360"/>
                    <a:pt x="888" y="22038"/>
                  </a:cubicBezTo>
                  <a:cubicBezTo>
                    <a:pt x="1316" y="21717"/>
                    <a:pt x="1209" y="21324"/>
                    <a:pt x="1173" y="2093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66B79A25-BFD1-9A4D-961C-DE338D5A0B59}"/>
                </a:ext>
              </a:extLst>
            </p:cNvPr>
            <p:cNvSpPr/>
            <p:nvPr/>
          </p:nvSpPr>
          <p:spPr>
            <a:xfrm>
              <a:off x="8405851" y="2091237"/>
              <a:ext cx="19656" cy="42703"/>
            </a:xfrm>
            <a:custGeom>
              <a:avLst/>
              <a:gdLst>
                <a:gd name="connsiteX0" fmla="*/ 1782 w 19656"/>
                <a:gd name="connsiteY0" fmla="*/ 36993 h 42703"/>
                <a:gd name="connsiteX1" fmla="*/ 1425 w 19656"/>
                <a:gd name="connsiteY1" fmla="*/ 36743 h 42703"/>
                <a:gd name="connsiteX2" fmla="*/ 639 w 19656"/>
                <a:gd name="connsiteY2" fmla="*/ 34314 h 42703"/>
                <a:gd name="connsiteX3" fmla="*/ 460 w 19656"/>
                <a:gd name="connsiteY3" fmla="*/ 33921 h 42703"/>
                <a:gd name="connsiteX4" fmla="*/ 710 w 19656"/>
                <a:gd name="connsiteY4" fmla="*/ 31849 h 42703"/>
                <a:gd name="connsiteX5" fmla="*/ 1460 w 19656"/>
                <a:gd name="connsiteY5" fmla="*/ 30778 h 42703"/>
                <a:gd name="connsiteX6" fmla="*/ 818 w 19656"/>
                <a:gd name="connsiteY6" fmla="*/ 29849 h 42703"/>
                <a:gd name="connsiteX7" fmla="*/ 4104 w 19656"/>
                <a:gd name="connsiteY7" fmla="*/ 24098 h 42703"/>
                <a:gd name="connsiteX8" fmla="*/ 3604 w 19656"/>
                <a:gd name="connsiteY8" fmla="*/ 20990 h 42703"/>
                <a:gd name="connsiteX9" fmla="*/ 3782 w 19656"/>
                <a:gd name="connsiteY9" fmla="*/ 20169 h 42703"/>
                <a:gd name="connsiteX10" fmla="*/ 4854 w 19656"/>
                <a:gd name="connsiteY10" fmla="*/ 19026 h 42703"/>
                <a:gd name="connsiteX11" fmla="*/ 4568 w 19656"/>
                <a:gd name="connsiteY11" fmla="*/ 18062 h 42703"/>
                <a:gd name="connsiteX12" fmla="*/ 4068 w 19656"/>
                <a:gd name="connsiteY12" fmla="*/ 16633 h 42703"/>
                <a:gd name="connsiteX13" fmla="*/ 4675 w 19656"/>
                <a:gd name="connsiteY13" fmla="*/ 15347 h 42703"/>
                <a:gd name="connsiteX14" fmla="*/ 7247 w 19656"/>
                <a:gd name="connsiteY14" fmla="*/ 12204 h 42703"/>
                <a:gd name="connsiteX15" fmla="*/ 9747 w 19656"/>
                <a:gd name="connsiteY15" fmla="*/ 8668 h 42703"/>
                <a:gd name="connsiteX16" fmla="*/ 11105 w 19656"/>
                <a:gd name="connsiteY16" fmla="*/ 5810 h 42703"/>
                <a:gd name="connsiteX17" fmla="*/ 12033 w 19656"/>
                <a:gd name="connsiteY17" fmla="*/ 1310 h 42703"/>
                <a:gd name="connsiteX18" fmla="*/ 19141 w 19656"/>
                <a:gd name="connsiteY18" fmla="*/ 952 h 42703"/>
                <a:gd name="connsiteX19" fmla="*/ 19534 w 19656"/>
                <a:gd name="connsiteY19" fmla="*/ 2452 h 42703"/>
                <a:gd name="connsiteX20" fmla="*/ 18534 w 19656"/>
                <a:gd name="connsiteY20" fmla="*/ 6024 h 42703"/>
                <a:gd name="connsiteX21" fmla="*/ 17284 w 19656"/>
                <a:gd name="connsiteY21" fmla="*/ 8025 h 42703"/>
                <a:gd name="connsiteX22" fmla="*/ 16177 w 19656"/>
                <a:gd name="connsiteY22" fmla="*/ 10346 h 42703"/>
                <a:gd name="connsiteX23" fmla="*/ 13712 w 19656"/>
                <a:gd name="connsiteY23" fmla="*/ 15025 h 42703"/>
                <a:gd name="connsiteX24" fmla="*/ 15605 w 19656"/>
                <a:gd name="connsiteY24" fmla="*/ 16204 h 42703"/>
                <a:gd name="connsiteX25" fmla="*/ 13462 w 19656"/>
                <a:gd name="connsiteY25" fmla="*/ 23884 h 42703"/>
                <a:gd name="connsiteX26" fmla="*/ 10176 w 19656"/>
                <a:gd name="connsiteY26" fmla="*/ 24348 h 42703"/>
                <a:gd name="connsiteX27" fmla="*/ 11212 w 19656"/>
                <a:gd name="connsiteY27" fmla="*/ 28134 h 42703"/>
                <a:gd name="connsiteX28" fmla="*/ 8926 w 19656"/>
                <a:gd name="connsiteY28" fmla="*/ 33599 h 42703"/>
                <a:gd name="connsiteX29" fmla="*/ 8104 w 19656"/>
                <a:gd name="connsiteY29" fmla="*/ 35064 h 42703"/>
                <a:gd name="connsiteX30" fmla="*/ 7461 w 19656"/>
                <a:gd name="connsiteY30" fmla="*/ 35635 h 42703"/>
                <a:gd name="connsiteX31" fmla="*/ 6568 w 19656"/>
                <a:gd name="connsiteY31" fmla="*/ 39207 h 42703"/>
                <a:gd name="connsiteX32" fmla="*/ 5961 w 19656"/>
                <a:gd name="connsiteY32" fmla="*/ 41886 h 42703"/>
                <a:gd name="connsiteX33" fmla="*/ 4282 w 19656"/>
                <a:gd name="connsiteY33" fmla="*/ 42672 h 42703"/>
                <a:gd name="connsiteX34" fmla="*/ 2961 w 19656"/>
                <a:gd name="connsiteY34" fmla="*/ 41743 h 42703"/>
                <a:gd name="connsiteX35" fmla="*/ 1425 w 19656"/>
                <a:gd name="connsiteY35" fmla="*/ 40815 h 42703"/>
                <a:gd name="connsiteX36" fmla="*/ 889 w 19656"/>
                <a:gd name="connsiteY36" fmla="*/ 40529 h 42703"/>
                <a:gd name="connsiteX37" fmla="*/ 1818 w 19656"/>
                <a:gd name="connsiteY37" fmla="*/ 38207 h 42703"/>
                <a:gd name="connsiteX38" fmla="*/ 2318 w 19656"/>
                <a:gd name="connsiteY38" fmla="*/ 37850 h 42703"/>
                <a:gd name="connsiteX39" fmla="*/ 1782 w 19656"/>
                <a:gd name="connsiteY39" fmla="*/ 36993 h 4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656" h="42703">
                  <a:moveTo>
                    <a:pt x="1782" y="36993"/>
                  </a:moveTo>
                  <a:cubicBezTo>
                    <a:pt x="1675" y="36921"/>
                    <a:pt x="1532" y="36814"/>
                    <a:pt x="1425" y="36743"/>
                  </a:cubicBezTo>
                  <a:cubicBezTo>
                    <a:pt x="2854" y="35385"/>
                    <a:pt x="1460" y="34957"/>
                    <a:pt x="639" y="34314"/>
                  </a:cubicBezTo>
                  <a:cubicBezTo>
                    <a:pt x="532" y="34242"/>
                    <a:pt x="532" y="34064"/>
                    <a:pt x="460" y="33921"/>
                  </a:cubicBezTo>
                  <a:cubicBezTo>
                    <a:pt x="-254" y="33135"/>
                    <a:pt x="-111" y="32456"/>
                    <a:pt x="710" y="31849"/>
                  </a:cubicBezTo>
                  <a:cubicBezTo>
                    <a:pt x="996" y="31528"/>
                    <a:pt x="2032" y="31706"/>
                    <a:pt x="1460" y="30778"/>
                  </a:cubicBezTo>
                  <a:cubicBezTo>
                    <a:pt x="1210" y="30492"/>
                    <a:pt x="925" y="30242"/>
                    <a:pt x="818" y="29849"/>
                  </a:cubicBezTo>
                  <a:cubicBezTo>
                    <a:pt x="2711" y="28420"/>
                    <a:pt x="2461" y="25777"/>
                    <a:pt x="4104" y="24098"/>
                  </a:cubicBezTo>
                  <a:cubicBezTo>
                    <a:pt x="4532" y="23634"/>
                    <a:pt x="3818" y="22062"/>
                    <a:pt x="3604" y="20990"/>
                  </a:cubicBezTo>
                  <a:cubicBezTo>
                    <a:pt x="3425" y="20669"/>
                    <a:pt x="3568" y="20419"/>
                    <a:pt x="3782" y="20169"/>
                  </a:cubicBezTo>
                  <a:cubicBezTo>
                    <a:pt x="3997" y="19669"/>
                    <a:pt x="4818" y="19740"/>
                    <a:pt x="4854" y="19026"/>
                  </a:cubicBezTo>
                  <a:cubicBezTo>
                    <a:pt x="5032" y="18633"/>
                    <a:pt x="5247" y="18347"/>
                    <a:pt x="4568" y="18062"/>
                  </a:cubicBezTo>
                  <a:cubicBezTo>
                    <a:pt x="4068" y="17883"/>
                    <a:pt x="3461" y="17383"/>
                    <a:pt x="4068" y="16633"/>
                  </a:cubicBezTo>
                  <a:cubicBezTo>
                    <a:pt x="5247" y="16669"/>
                    <a:pt x="4211" y="15668"/>
                    <a:pt x="4675" y="15347"/>
                  </a:cubicBezTo>
                  <a:cubicBezTo>
                    <a:pt x="5032" y="13811"/>
                    <a:pt x="7426" y="12882"/>
                    <a:pt x="7247" y="12204"/>
                  </a:cubicBezTo>
                  <a:cubicBezTo>
                    <a:pt x="6425" y="9561"/>
                    <a:pt x="9497" y="10168"/>
                    <a:pt x="9747" y="8668"/>
                  </a:cubicBezTo>
                  <a:cubicBezTo>
                    <a:pt x="10604" y="7917"/>
                    <a:pt x="10354" y="6632"/>
                    <a:pt x="11105" y="5810"/>
                  </a:cubicBezTo>
                  <a:cubicBezTo>
                    <a:pt x="9069" y="3845"/>
                    <a:pt x="11176" y="2595"/>
                    <a:pt x="12033" y="1310"/>
                  </a:cubicBezTo>
                  <a:cubicBezTo>
                    <a:pt x="13105" y="-334"/>
                    <a:pt x="17677" y="-405"/>
                    <a:pt x="19141" y="952"/>
                  </a:cubicBezTo>
                  <a:cubicBezTo>
                    <a:pt x="19570" y="1345"/>
                    <a:pt x="19820" y="2274"/>
                    <a:pt x="19534" y="2452"/>
                  </a:cubicBezTo>
                  <a:cubicBezTo>
                    <a:pt x="18034" y="3381"/>
                    <a:pt x="18320" y="4596"/>
                    <a:pt x="18534" y="6024"/>
                  </a:cubicBezTo>
                  <a:cubicBezTo>
                    <a:pt x="18641" y="6632"/>
                    <a:pt x="17855" y="7882"/>
                    <a:pt x="17284" y="8025"/>
                  </a:cubicBezTo>
                  <a:cubicBezTo>
                    <a:pt x="15748" y="8418"/>
                    <a:pt x="16105" y="10239"/>
                    <a:pt x="16177" y="10346"/>
                  </a:cubicBezTo>
                  <a:cubicBezTo>
                    <a:pt x="17713" y="13240"/>
                    <a:pt x="15069" y="13775"/>
                    <a:pt x="13712" y="15025"/>
                  </a:cubicBezTo>
                  <a:cubicBezTo>
                    <a:pt x="14319" y="15383"/>
                    <a:pt x="14962" y="15776"/>
                    <a:pt x="15605" y="16204"/>
                  </a:cubicBezTo>
                  <a:cubicBezTo>
                    <a:pt x="12426" y="18919"/>
                    <a:pt x="11962" y="20705"/>
                    <a:pt x="13462" y="23884"/>
                  </a:cubicBezTo>
                  <a:cubicBezTo>
                    <a:pt x="10569" y="23562"/>
                    <a:pt x="10497" y="23527"/>
                    <a:pt x="10176" y="24348"/>
                  </a:cubicBezTo>
                  <a:cubicBezTo>
                    <a:pt x="9604" y="25813"/>
                    <a:pt x="9997" y="27098"/>
                    <a:pt x="11212" y="28134"/>
                  </a:cubicBezTo>
                  <a:cubicBezTo>
                    <a:pt x="8068" y="29527"/>
                    <a:pt x="7783" y="30242"/>
                    <a:pt x="8926" y="33599"/>
                  </a:cubicBezTo>
                  <a:cubicBezTo>
                    <a:pt x="8926" y="33635"/>
                    <a:pt x="8104" y="34349"/>
                    <a:pt x="8104" y="35064"/>
                  </a:cubicBezTo>
                  <a:cubicBezTo>
                    <a:pt x="8104" y="35278"/>
                    <a:pt x="7711" y="35457"/>
                    <a:pt x="7461" y="35635"/>
                  </a:cubicBezTo>
                  <a:cubicBezTo>
                    <a:pt x="9926" y="37564"/>
                    <a:pt x="7854" y="38100"/>
                    <a:pt x="6568" y="39207"/>
                  </a:cubicBezTo>
                  <a:cubicBezTo>
                    <a:pt x="5997" y="39671"/>
                    <a:pt x="6140" y="40957"/>
                    <a:pt x="5961" y="41886"/>
                  </a:cubicBezTo>
                  <a:cubicBezTo>
                    <a:pt x="5568" y="42457"/>
                    <a:pt x="5032" y="42815"/>
                    <a:pt x="4282" y="42672"/>
                  </a:cubicBezTo>
                  <a:cubicBezTo>
                    <a:pt x="3746" y="42493"/>
                    <a:pt x="3354" y="42100"/>
                    <a:pt x="2961" y="41743"/>
                  </a:cubicBezTo>
                  <a:cubicBezTo>
                    <a:pt x="2496" y="41314"/>
                    <a:pt x="2103" y="40850"/>
                    <a:pt x="1425" y="40815"/>
                  </a:cubicBezTo>
                  <a:cubicBezTo>
                    <a:pt x="1210" y="40779"/>
                    <a:pt x="1032" y="40672"/>
                    <a:pt x="889" y="40529"/>
                  </a:cubicBezTo>
                  <a:cubicBezTo>
                    <a:pt x="996" y="39671"/>
                    <a:pt x="-540" y="38171"/>
                    <a:pt x="1818" y="38207"/>
                  </a:cubicBezTo>
                  <a:cubicBezTo>
                    <a:pt x="1961" y="38028"/>
                    <a:pt x="2889" y="38886"/>
                    <a:pt x="2318" y="37850"/>
                  </a:cubicBezTo>
                  <a:cubicBezTo>
                    <a:pt x="2175" y="37600"/>
                    <a:pt x="2139" y="37207"/>
                    <a:pt x="1782" y="369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83CCB8B6-AD7A-C745-BFF1-7F24B960D0FE}"/>
                </a:ext>
              </a:extLst>
            </p:cNvPr>
            <p:cNvSpPr/>
            <p:nvPr/>
          </p:nvSpPr>
          <p:spPr>
            <a:xfrm>
              <a:off x="8531936" y="1982684"/>
              <a:ext cx="25155" cy="40482"/>
            </a:xfrm>
            <a:custGeom>
              <a:avLst/>
              <a:gdLst>
                <a:gd name="connsiteX0" fmla="*/ 13893 w 25155"/>
                <a:gd name="connsiteY0" fmla="*/ 33961 h 40482"/>
                <a:gd name="connsiteX1" fmla="*/ 13607 w 25155"/>
                <a:gd name="connsiteY1" fmla="*/ 30746 h 40482"/>
                <a:gd name="connsiteX2" fmla="*/ 13214 w 25155"/>
                <a:gd name="connsiteY2" fmla="*/ 29925 h 40482"/>
                <a:gd name="connsiteX3" fmla="*/ 12571 w 25155"/>
                <a:gd name="connsiteY3" fmla="*/ 30139 h 40482"/>
                <a:gd name="connsiteX4" fmla="*/ 13428 w 25155"/>
                <a:gd name="connsiteY4" fmla="*/ 28996 h 40482"/>
                <a:gd name="connsiteX5" fmla="*/ 14928 w 25155"/>
                <a:gd name="connsiteY5" fmla="*/ 28496 h 40482"/>
                <a:gd name="connsiteX6" fmla="*/ 13107 w 25155"/>
                <a:gd name="connsiteY6" fmla="*/ 29032 h 40482"/>
                <a:gd name="connsiteX7" fmla="*/ 11892 w 25155"/>
                <a:gd name="connsiteY7" fmla="*/ 28317 h 40482"/>
                <a:gd name="connsiteX8" fmla="*/ 10428 w 25155"/>
                <a:gd name="connsiteY8" fmla="*/ 26281 h 40482"/>
                <a:gd name="connsiteX9" fmla="*/ 8571 w 25155"/>
                <a:gd name="connsiteY9" fmla="*/ 24103 h 40482"/>
                <a:gd name="connsiteX10" fmla="*/ 7320 w 25155"/>
                <a:gd name="connsiteY10" fmla="*/ 22745 h 40482"/>
                <a:gd name="connsiteX11" fmla="*/ 6713 w 25155"/>
                <a:gd name="connsiteY11" fmla="*/ 20816 h 40482"/>
                <a:gd name="connsiteX12" fmla="*/ 5534 w 25155"/>
                <a:gd name="connsiteY12" fmla="*/ 17995 h 40482"/>
                <a:gd name="connsiteX13" fmla="*/ 4927 w 25155"/>
                <a:gd name="connsiteY13" fmla="*/ 16173 h 40482"/>
                <a:gd name="connsiteX14" fmla="*/ 4534 w 25155"/>
                <a:gd name="connsiteY14" fmla="*/ 13423 h 40482"/>
                <a:gd name="connsiteX15" fmla="*/ 1855 w 25155"/>
                <a:gd name="connsiteY15" fmla="*/ 9172 h 40482"/>
                <a:gd name="connsiteX16" fmla="*/ 498 w 25155"/>
                <a:gd name="connsiteY16" fmla="*/ 8422 h 40482"/>
                <a:gd name="connsiteX17" fmla="*/ 391 w 25155"/>
                <a:gd name="connsiteY17" fmla="*/ 3350 h 40482"/>
                <a:gd name="connsiteX18" fmla="*/ 4141 w 25155"/>
                <a:gd name="connsiteY18" fmla="*/ 242 h 40482"/>
                <a:gd name="connsiteX19" fmla="*/ 5927 w 25155"/>
                <a:gd name="connsiteY19" fmla="*/ 1278 h 40482"/>
                <a:gd name="connsiteX20" fmla="*/ 7356 w 25155"/>
                <a:gd name="connsiteY20" fmla="*/ 3457 h 40482"/>
                <a:gd name="connsiteX21" fmla="*/ 9070 w 25155"/>
                <a:gd name="connsiteY21" fmla="*/ 6493 h 40482"/>
                <a:gd name="connsiteX22" fmla="*/ 10999 w 25155"/>
                <a:gd name="connsiteY22" fmla="*/ 8958 h 40482"/>
                <a:gd name="connsiteX23" fmla="*/ 12285 w 25155"/>
                <a:gd name="connsiteY23" fmla="*/ 12172 h 40482"/>
                <a:gd name="connsiteX24" fmla="*/ 14178 w 25155"/>
                <a:gd name="connsiteY24" fmla="*/ 13423 h 40482"/>
                <a:gd name="connsiteX25" fmla="*/ 18500 w 25155"/>
                <a:gd name="connsiteY25" fmla="*/ 20816 h 40482"/>
                <a:gd name="connsiteX26" fmla="*/ 18000 w 25155"/>
                <a:gd name="connsiteY26" fmla="*/ 21495 h 40482"/>
                <a:gd name="connsiteX27" fmla="*/ 16321 w 25155"/>
                <a:gd name="connsiteY27" fmla="*/ 23102 h 40482"/>
                <a:gd name="connsiteX28" fmla="*/ 18679 w 25155"/>
                <a:gd name="connsiteY28" fmla="*/ 25567 h 40482"/>
                <a:gd name="connsiteX29" fmla="*/ 19572 w 25155"/>
                <a:gd name="connsiteY29" fmla="*/ 27246 h 40482"/>
                <a:gd name="connsiteX30" fmla="*/ 21786 w 25155"/>
                <a:gd name="connsiteY30" fmla="*/ 31746 h 40482"/>
                <a:gd name="connsiteX31" fmla="*/ 22322 w 25155"/>
                <a:gd name="connsiteY31" fmla="*/ 33068 h 40482"/>
                <a:gd name="connsiteX32" fmla="*/ 22679 w 25155"/>
                <a:gd name="connsiteY32" fmla="*/ 34425 h 40482"/>
                <a:gd name="connsiteX33" fmla="*/ 24287 w 25155"/>
                <a:gd name="connsiteY33" fmla="*/ 37461 h 40482"/>
                <a:gd name="connsiteX34" fmla="*/ 25073 w 25155"/>
                <a:gd name="connsiteY34" fmla="*/ 39676 h 40482"/>
                <a:gd name="connsiteX35" fmla="*/ 24144 w 25155"/>
                <a:gd name="connsiteY35" fmla="*/ 40390 h 40482"/>
                <a:gd name="connsiteX36" fmla="*/ 23251 w 25155"/>
                <a:gd name="connsiteY36" fmla="*/ 40462 h 40482"/>
                <a:gd name="connsiteX37" fmla="*/ 22644 w 25155"/>
                <a:gd name="connsiteY37" fmla="*/ 40319 h 40482"/>
                <a:gd name="connsiteX38" fmla="*/ 19929 w 25155"/>
                <a:gd name="connsiteY38" fmla="*/ 39569 h 40482"/>
                <a:gd name="connsiteX39" fmla="*/ 18572 w 25155"/>
                <a:gd name="connsiteY39" fmla="*/ 39319 h 40482"/>
                <a:gd name="connsiteX40" fmla="*/ 18000 w 25155"/>
                <a:gd name="connsiteY40" fmla="*/ 39176 h 40482"/>
                <a:gd name="connsiteX41" fmla="*/ 17429 w 25155"/>
                <a:gd name="connsiteY41" fmla="*/ 37783 h 40482"/>
                <a:gd name="connsiteX42" fmla="*/ 15643 w 25155"/>
                <a:gd name="connsiteY42" fmla="*/ 37747 h 40482"/>
                <a:gd name="connsiteX43" fmla="*/ 16036 w 25155"/>
                <a:gd name="connsiteY43" fmla="*/ 37068 h 40482"/>
                <a:gd name="connsiteX44" fmla="*/ 17679 w 25155"/>
                <a:gd name="connsiteY44" fmla="*/ 36568 h 40482"/>
                <a:gd name="connsiteX45" fmla="*/ 17750 w 25155"/>
                <a:gd name="connsiteY45" fmla="*/ 36533 h 40482"/>
                <a:gd name="connsiteX46" fmla="*/ 17607 w 25155"/>
                <a:gd name="connsiteY46" fmla="*/ 36568 h 40482"/>
                <a:gd name="connsiteX47" fmla="*/ 16000 w 25155"/>
                <a:gd name="connsiteY47" fmla="*/ 37033 h 40482"/>
                <a:gd name="connsiteX48" fmla="*/ 15000 w 25155"/>
                <a:gd name="connsiteY48" fmla="*/ 37033 h 40482"/>
                <a:gd name="connsiteX49" fmla="*/ 14428 w 25155"/>
                <a:gd name="connsiteY49" fmla="*/ 35175 h 40482"/>
                <a:gd name="connsiteX50" fmla="*/ 14928 w 25155"/>
                <a:gd name="connsiteY50" fmla="*/ 34747 h 40482"/>
                <a:gd name="connsiteX51" fmla="*/ 15285 w 25155"/>
                <a:gd name="connsiteY51" fmla="*/ 34961 h 40482"/>
                <a:gd name="connsiteX52" fmla="*/ 16071 w 25155"/>
                <a:gd name="connsiteY52" fmla="*/ 34961 h 40482"/>
                <a:gd name="connsiteX53" fmla="*/ 15714 w 25155"/>
                <a:gd name="connsiteY53" fmla="*/ 34925 h 40482"/>
                <a:gd name="connsiteX54" fmla="*/ 15285 w 25155"/>
                <a:gd name="connsiteY54" fmla="*/ 34925 h 40482"/>
                <a:gd name="connsiteX55" fmla="*/ 13893 w 25155"/>
                <a:gd name="connsiteY55" fmla="*/ 33961 h 4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155" h="40482">
                  <a:moveTo>
                    <a:pt x="13893" y="33961"/>
                  </a:moveTo>
                  <a:cubicBezTo>
                    <a:pt x="13035" y="32961"/>
                    <a:pt x="13643" y="31818"/>
                    <a:pt x="13607" y="30746"/>
                  </a:cubicBezTo>
                  <a:cubicBezTo>
                    <a:pt x="13571" y="30318"/>
                    <a:pt x="13607" y="30032"/>
                    <a:pt x="13214" y="29925"/>
                  </a:cubicBezTo>
                  <a:cubicBezTo>
                    <a:pt x="13035" y="29853"/>
                    <a:pt x="12785" y="30068"/>
                    <a:pt x="12571" y="30139"/>
                  </a:cubicBezTo>
                  <a:cubicBezTo>
                    <a:pt x="11749" y="28924"/>
                    <a:pt x="12821" y="29139"/>
                    <a:pt x="13428" y="28996"/>
                  </a:cubicBezTo>
                  <a:cubicBezTo>
                    <a:pt x="13928" y="28817"/>
                    <a:pt x="14428" y="28674"/>
                    <a:pt x="14928" y="28496"/>
                  </a:cubicBezTo>
                  <a:cubicBezTo>
                    <a:pt x="14321" y="28603"/>
                    <a:pt x="13750" y="28889"/>
                    <a:pt x="13107" y="29032"/>
                  </a:cubicBezTo>
                  <a:cubicBezTo>
                    <a:pt x="12571" y="28996"/>
                    <a:pt x="11892" y="29246"/>
                    <a:pt x="11892" y="28317"/>
                  </a:cubicBezTo>
                  <a:cubicBezTo>
                    <a:pt x="12142" y="27103"/>
                    <a:pt x="11428" y="26531"/>
                    <a:pt x="10428" y="26281"/>
                  </a:cubicBezTo>
                  <a:cubicBezTo>
                    <a:pt x="9249" y="25960"/>
                    <a:pt x="8320" y="24924"/>
                    <a:pt x="8571" y="24103"/>
                  </a:cubicBezTo>
                  <a:cubicBezTo>
                    <a:pt x="9035" y="22495"/>
                    <a:pt x="7892" y="23031"/>
                    <a:pt x="7320" y="22745"/>
                  </a:cubicBezTo>
                  <a:cubicBezTo>
                    <a:pt x="6749" y="22209"/>
                    <a:pt x="7713" y="21209"/>
                    <a:pt x="6713" y="20816"/>
                  </a:cubicBezTo>
                  <a:cubicBezTo>
                    <a:pt x="6070" y="19995"/>
                    <a:pt x="5606" y="19066"/>
                    <a:pt x="5534" y="17995"/>
                  </a:cubicBezTo>
                  <a:cubicBezTo>
                    <a:pt x="5570" y="17316"/>
                    <a:pt x="6570" y="16566"/>
                    <a:pt x="4927" y="16173"/>
                  </a:cubicBezTo>
                  <a:cubicBezTo>
                    <a:pt x="3856" y="15923"/>
                    <a:pt x="4891" y="14423"/>
                    <a:pt x="4534" y="13423"/>
                  </a:cubicBezTo>
                  <a:cubicBezTo>
                    <a:pt x="3927" y="11744"/>
                    <a:pt x="3927" y="9886"/>
                    <a:pt x="1855" y="9172"/>
                  </a:cubicBezTo>
                  <a:cubicBezTo>
                    <a:pt x="1355" y="8993"/>
                    <a:pt x="962" y="8672"/>
                    <a:pt x="498" y="8422"/>
                  </a:cubicBezTo>
                  <a:cubicBezTo>
                    <a:pt x="1748" y="6672"/>
                    <a:pt x="-967" y="4922"/>
                    <a:pt x="391" y="3350"/>
                  </a:cubicBezTo>
                  <a:cubicBezTo>
                    <a:pt x="1427" y="2135"/>
                    <a:pt x="2784" y="1100"/>
                    <a:pt x="4141" y="242"/>
                  </a:cubicBezTo>
                  <a:cubicBezTo>
                    <a:pt x="4606" y="-43"/>
                    <a:pt x="6070" y="-401"/>
                    <a:pt x="5927" y="1278"/>
                  </a:cubicBezTo>
                  <a:cubicBezTo>
                    <a:pt x="5820" y="2350"/>
                    <a:pt x="6785" y="3314"/>
                    <a:pt x="7356" y="3457"/>
                  </a:cubicBezTo>
                  <a:cubicBezTo>
                    <a:pt x="9178" y="3886"/>
                    <a:pt x="9106" y="5564"/>
                    <a:pt x="9070" y="6493"/>
                  </a:cubicBezTo>
                  <a:cubicBezTo>
                    <a:pt x="8999" y="8172"/>
                    <a:pt x="9892" y="8422"/>
                    <a:pt x="10999" y="8958"/>
                  </a:cubicBezTo>
                  <a:cubicBezTo>
                    <a:pt x="12285" y="9565"/>
                    <a:pt x="12428" y="10994"/>
                    <a:pt x="12285" y="12172"/>
                  </a:cubicBezTo>
                  <a:cubicBezTo>
                    <a:pt x="12071" y="14030"/>
                    <a:pt x="12785" y="14173"/>
                    <a:pt x="14178" y="13423"/>
                  </a:cubicBezTo>
                  <a:cubicBezTo>
                    <a:pt x="14678" y="18209"/>
                    <a:pt x="15643" y="19852"/>
                    <a:pt x="18500" y="20816"/>
                  </a:cubicBezTo>
                  <a:cubicBezTo>
                    <a:pt x="18572" y="21209"/>
                    <a:pt x="18214" y="21281"/>
                    <a:pt x="18000" y="21495"/>
                  </a:cubicBezTo>
                  <a:cubicBezTo>
                    <a:pt x="17464" y="22102"/>
                    <a:pt x="16143" y="21995"/>
                    <a:pt x="16321" y="23102"/>
                  </a:cubicBezTo>
                  <a:cubicBezTo>
                    <a:pt x="16536" y="24388"/>
                    <a:pt x="17750" y="25567"/>
                    <a:pt x="18679" y="25567"/>
                  </a:cubicBezTo>
                  <a:cubicBezTo>
                    <a:pt x="20643" y="25567"/>
                    <a:pt x="19750" y="26388"/>
                    <a:pt x="19572" y="27246"/>
                  </a:cubicBezTo>
                  <a:cubicBezTo>
                    <a:pt x="19143" y="29282"/>
                    <a:pt x="19500" y="31032"/>
                    <a:pt x="21786" y="31746"/>
                  </a:cubicBezTo>
                  <a:cubicBezTo>
                    <a:pt x="22322" y="32032"/>
                    <a:pt x="21751" y="32782"/>
                    <a:pt x="22322" y="33068"/>
                  </a:cubicBezTo>
                  <a:cubicBezTo>
                    <a:pt x="23501" y="33247"/>
                    <a:pt x="21429" y="34461"/>
                    <a:pt x="22679" y="34425"/>
                  </a:cubicBezTo>
                  <a:cubicBezTo>
                    <a:pt x="25465" y="34318"/>
                    <a:pt x="25001" y="36104"/>
                    <a:pt x="24287" y="37461"/>
                  </a:cubicBezTo>
                  <a:cubicBezTo>
                    <a:pt x="23608" y="38783"/>
                    <a:pt x="25572" y="38711"/>
                    <a:pt x="25073" y="39676"/>
                  </a:cubicBezTo>
                  <a:cubicBezTo>
                    <a:pt x="24823" y="39962"/>
                    <a:pt x="24537" y="40247"/>
                    <a:pt x="24144" y="40390"/>
                  </a:cubicBezTo>
                  <a:cubicBezTo>
                    <a:pt x="23858" y="40497"/>
                    <a:pt x="23537" y="40497"/>
                    <a:pt x="23251" y="40462"/>
                  </a:cubicBezTo>
                  <a:cubicBezTo>
                    <a:pt x="23037" y="40426"/>
                    <a:pt x="22858" y="40390"/>
                    <a:pt x="22644" y="40319"/>
                  </a:cubicBezTo>
                  <a:cubicBezTo>
                    <a:pt x="21715" y="40104"/>
                    <a:pt x="20929" y="39426"/>
                    <a:pt x="19929" y="39569"/>
                  </a:cubicBezTo>
                  <a:cubicBezTo>
                    <a:pt x="19572" y="38961"/>
                    <a:pt x="19072" y="39247"/>
                    <a:pt x="18572" y="39319"/>
                  </a:cubicBezTo>
                  <a:cubicBezTo>
                    <a:pt x="18357" y="39426"/>
                    <a:pt x="18179" y="39390"/>
                    <a:pt x="18000" y="39176"/>
                  </a:cubicBezTo>
                  <a:cubicBezTo>
                    <a:pt x="18143" y="38569"/>
                    <a:pt x="19643" y="37461"/>
                    <a:pt x="17429" y="37783"/>
                  </a:cubicBezTo>
                  <a:cubicBezTo>
                    <a:pt x="16857" y="37890"/>
                    <a:pt x="16250" y="37783"/>
                    <a:pt x="15643" y="37747"/>
                  </a:cubicBezTo>
                  <a:cubicBezTo>
                    <a:pt x="15464" y="37354"/>
                    <a:pt x="15679" y="37176"/>
                    <a:pt x="16036" y="37068"/>
                  </a:cubicBezTo>
                  <a:cubicBezTo>
                    <a:pt x="16643" y="37068"/>
                    <a:pt x="17107" y="36533"/>
                    <a:pt x="17679" y="36568"/>
                  </a:cubicBezTo>
                  <a:cubicBezTo>
                    <a:pt x="17643" y="36568"/>
                    <a:pt x="17750" y="36533"/>
                    <a:pt x="17750" y="36533"/>
                  </a:cubicBezTo>
                  <a:cubicBezTo>
                    <a:pt x="17750" y="36533"/>
                    <a:pt x="17607" y="36533"/>
                    <a:pt x="17607" y="36568"/>
                  </a:cubicBezTo>
                  <a:cubicBezTo>
                    <a:pt x="17000" y="36533"/>
                    <a:pt x="16572" y="37068"/>
                    <a:pt x="16000" y="37033"/>
                  </a:cubicBezTo>
                  <a:cubicBezTo>
                    <a:pt x="15679" y="37104"/>
                    <a:pt x="15321" y="37176"/>
                    <a:pt x="15000" y="37033"/>
                  </a:cubicBezTo>
                  <a:cubicBezTo>
                    <a:pt x="14357" y="36533"/>
                    <a:pt x="14250" y="35890"/>
                    <a:pt x="14428" y="35175"/>
                  </a:cubicBezTo>
                  <a:cubicBezTo>
                    <a:pt x="14536" y="34961"/>
                    <a:pt x="14714" y="34818"/>
                    <a:pt x="14928" y="34747"/>
                  </a:cubicBezTo>
                  <a:cubicBezTo>
                    <a:pt x="15036" y="34818"/>
                    <a:pt x="15178" y="34889"/>
                    <a:pt x="15285" y="34961"/>
                  </a:cubicBezTo>
                  <a:cubicBezTo>
                    <a:pt x="15571" y="35068"/>
                    <a:pt x="16000" y="35175"/>
                    <a:pt x="16071" y="34961"/>
                  </a:cubicBezTo>
                  <a:cubicBezTo>
                    <a:pt x="16143" y="34747"/>
                    <a:pt x="15857" y="34925"/>
                    <a:pt x="15714" y="34925"/>
                  </a:cubicBezTo>
                  <a:cubicBezTo>
                    <a:pt x="15571" y="34925"/>
                    <a:pt x="15428" y="34961"/>
                    <a:pt x="15285" y="34925"/>
                  </a:cubicBezTo>
                  <a:cubicBezTo>
                    <a:pt x="14964" y="34461"/>
                    <a:pt x="14285" y="34461"/>
                    <a:pt x="13893" y="3396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2D6AD5D4-EAEA-ED47-9927-1BEDC0281B20}"/>
                </a:ext>
              </a:extLst>
            </p:cNvPr>
            <p:cNvSpPr/>
            <p:nvPr/>
          </p:nvSpPr>
          <p:spPr>
            <a:xfrm>
              <a:off x="8587674" y="2042909"/>
              <a:ext cx="21469" cy="43460"/>
            </a:xfrm>
            <a:custGeom>
              <a:avLst/>
              <a:gdLst>
                <a:gd name="connsiteX0" fmla="*/ 3054 w 21469"/>
                <a:gd name="connsiteY0" fmla="*/ 14312 h 43460"/>
                <a:gd name="connsiteX1" fmla="*/ 2946 w 21469"/>
                <a:gd name="connsiteY1" fmla="*/ 14026 h 43460"/>
                <a:gd name="connsiteX2" fmla="*/ 3446 w 21469"/>
                <a:gd name="connsiteY2" fmla="*/ 13561 h 43460"/>
                <a:gd name="connsiteX3" fmla="*/ 4482 w 21469"/>
                <a:gd name="connsiteY3" fmla="*/ 13061 h 43460"/>
                <a:gd name="connsiteX4" fmla="*/ 3303 w 21469"/>
                <a:gd name="connsiteY4" fmla="*/ 13383 h 43460"/>
                <a:gd name="connsiteX5" fmla="*/ 2732 w 21469"/>
                <a:gd name="connsiteY5" fmla="*/ 13026 h 43460"/>
                <a:gd name="connsiteX6" fmla="*/ 2589 w 21469"/>
                <a:gd name="connsiteY6" fmla="*/ 10775 h 43460"/>
                <a:gd name="connsiteX7" fmla="*/ 2125 w 21469"/>
                <a:gd name="connsiteY7" fmla="*/ 8954 h 43460"/>
                <a:gd name="connsiteX8" fmla="*/ 482 w 21469"/>
                <a:gd name="connsiteY8" fmla="*/ 6203 h 43460"/>
                <a:gd name="connsiteX9" fmla="*/ 232 w 21469"/>
                <a:gd name="connsiteY9" fmla="*/ 4025 h 43460"/>
                <a:gd name="connsiteX10" fmla="*/ 6054 w 21469"/>
                <a:gd name="connsiteY10" fmla="*/ 95 h 43460"/>
                <a:gd name="connsiteX11" fmla="*/ 7054 w 21469"/>
                <a:gd name="connsiteY11" fmla="*/ 667 h 43460"/>
                <a:gd name="connsiteX12" fmla="*/ 8126 w 21469"/>
                <a:gd name="connsiteY12" fmla="*/ 8132 h 43460"/>
                <a:gd name="connsiteX13" fmla="*/ 9233 w 21469"/>
                <a:gd name="connsiteY13" fmla="*/ 9775 h 43460"/>
                <a:gd name="connsiteX14" fmla="*/ 10197 w 21469"/>
                <a:gd name="connsiteY14" fmla="*/ 14919 h 43460"/>
                <a:gd name="connsiteX15" fmla="*/ 9590 w 21469"/>
                <a:gd name="connsiteY15" fmla="*/ 15097 h 43460"/>
                <a:gd name="connsiteX16" fmla="*/ 10233 w 21469"/>
                <a:gd name="connsiteY16" fmla="*/ 15133 h 43460"/>
                <a:gd name="connsiteX17" fmla="*/ 11126 w 21469"/>
                <a:gd name="connsiteY17" fmla="*/ 14990 h 43460"/>
                <a:gd name="connsiteX18" fmla="*/ 12376 w 21469"/>
                <a:gd name="connsiteY18" fmla="*/ 15455 h 43460"/>
                <a:gd name="connsiteX19" fmla="*/ 12805 w 21469"/>
                <a:gd name="connsiteY19" fmla="*/ 18991 h 43460"/>
                <a:gd name="connsiteX20" fmla="*/ 14412 w 21469"/>
                <a:gd name="connsiteY20" fmla="*/ 21955 h 43460"/>
                <a:gd name="connsiteX21" fmla="*/ 14412 w 21469"/>
                <a:gd name="connsiteY21" fmla="*/ 23313 h 43460"/>
                <a:gd name="connsiteX22" fmla="*/ 13412 w 21469"/>
                <a:gd name="connsiteY22" fmla="*/ 24920 h 43460"/>
                <a:gd name="connsiteX23" fmla="*/ 16984 w 21469"/>
                <a:gd name="connsiteY23" fmla="*/ 27170 h 43460"/>
                <a:gd name="connsiteX24" fmla="*/ 16055 w 21469"/>
                <a:gd name="connsiteY24" fmla="*/ 29456 h 43460"/>
                <a:gd name="connsiteX25" fmla="*/ 17770 w 21469"/>
                <a:gd name="connsiteY25" fmla="*/ 33100 h 43460"/>
                <a:gd name="connsiteX26" fmla="*/ 18377 w 21469"/>
                <a:gd name="connsiteY26" fmla="*/ 35921 h 43460"/>
                <a:gd name="connsiteX27" fmla="*/ 19913 w 21469"/>
                <a:gd name="connsiteY27" fmla="*/ 36171 h 43460"/>
                <a:gd name="connsiteX28" fmla="*/ 20842 w 21469"/>
                <a:gd name="connsiteY28" fmla="*/ 37957 h 43460"/>
                <a:gd name="connsiteX29" fmla="*/ 21449 w 21469"/>
                <a:gd name="connsiteY29" fmla="*/ 41636 h 43460"/>
                <a:gd name="connsiteX30" fmla="*/ 19698 w 21469"/>
                <a:gd name="connsiteY30" fmla="*/ 42744 h 43460"/>
                <a:gd name="connsiteX31" fmla="*/ 18341 w 21469"/>
                <a:gd name="connsiteY31" fmla="*/ 43279 h 43460"/>
                <a:gd name="connsiteX32" fmla="*/ 17770 w 21469"/>
                <a:gd name="connsiteY32" fmla="*/ 43422 h 43460"/>
                <a:gd name="connsiteX33" fmla="*/ 16662 w 21469"/>
                <a:gd name="connsiteY33" fmla="*/ 43387 h 43460"/>
                <a:gd name="connsiteX34" fmla="*/ 15877 w 21469"/>
                <a:gd name="connsiteY34" fmla="*/ 42994 h 43460"/>
                <a:gd name="connsiteX35" fmla="*/ 16734 w 21469"/>
                <a:gd name="connsiteY35" fmla="*/ 41672 h 43460"/>
                <a:gd name="connsiteX36" fmla="*/ 16698 w 21469"/>
                <a:gd name="connsiteY36" fmla="*/ 41029 h 43460"/>
                <a:gd name="connsiteX37" fmla="*/ 14698 w 21469"/>
                <a:gd name="connsiteY37" fmla="*/ 39636 h 43460"/>
                <a:gd name="connsiteX38" fmla="*/ 12090 w 21469"/>
                <a:gd name="connsiteY38" fmla="*/ 39279 h 43460"/>
                <a:gd name="connsiteX39" fmla="*/ 11483 w 21469"/>
                <a:gd name="connsiteY39" fmla="*/ 38529 h 43460"/>
                <a:gd name="connsiteX40" fmla="*/ 11412 w 21469"/>
                <a:gd name="connsiteY40" fmla="*/ 37171 h 43460"/>
                <a:gd name="connsiteX41" fmla="*/ 12698 w 21469"/>
                <a:gd name="connsiteY41" fmla="*/ 36064 h 43460"/>
                <a:gd name="connsiteX42" fmla="*/ 11483 w 21469"/>
                <a:gd name="connsiteY42" fmla="*/ 35921 h 43460"/>
                <a:gd name="connsiteX43" fmla="*/ 9304 w 21469"/>
                <a:gd name="connsiteY43" fmla="*/ 33993 h 43460"/>
                <a:gd name="connsiteX44" fmla="*/ 9662 w 21469"/>
                <a:gd name="connsiteY44" fmla="*/ 33635 h 43460"/>
                <a:gd name="connsiteX45" fmla="*/ 10197 w 21469"/>
                <a:gd name="connsiteY45" fmla="*/ 32742 h 43460"/>
                <a:gd name="connsiteX46" fmla="*/ 10162 w 21469"/>
                <a:gd name="connsiteY46" fmla="*/ 31421 h 43460"/>
                <a:gd name="connsiteX47" fmla="*/ 10340 w 21469"/>
                <a:gd name="connsiteY47" fmla="*/ 30492 h 43460"/>
                <a:gd name="connsiteX48" fmla="*/ 8340 w 21469"/>
                <a:gd name="connsiteY48" fmla="*/ 29956 h 43460"/>
                <a:gd name="connsiteX49" fmla="*/ 8661 w 21469"/>
                <a:gd name="connsiteY49" fmla="*/ 29421 h 43460"/>
                <a:gd name="connsiteX50" fmla="*/ 8769 w 21469"/>
                <a:gd name="connsiteY50" fmla="*/ 28563 h 43460"/>
                <a:gd name="connsiteX51" fmla="*/ 7876 w 21469"/>
                <a:gd name="connsiteY51" fmla="*/ 28135 h 43460"/>
                <a:gd name="connsiteX52" fmla="*/ 6411 w 21469"/>
                <a:gd name="connsiteY52" fmla="*/ 26706 h 43460"/>
                <a:gd name="connsiteX53" fmla="*/ 4375 w 21469"/>
                <a:gd name="connsiteY53" fmla="*/ 25813 h 43460"/>
                <a:gd name="connsiteX54" fmla="*/ 3196 w 21469"/>
                <a:gd name="connsiteY54" fmla="*/ 22527 h 43460"/>
                <a:gd name="connsiteX55" fmla="*/ 3339 w 21469"/>
                <a:gd name="connsiteY55" fmla="*/ 20348 h 43460"/>
                <a:gd name="connsiteX56" fmla="*/ 3125 w 21469"/>
                <a:gd name="connsiteY56" fmla="*/ 19241 h 43460"/>
                <a:gd name="connsiteX57" fmla="*/ 3125 w 21469"/>
                <a:gd name="connsiteY57" fmla="*/ 17848 h 43460"/>
                <a:gd name="connsiteX58" fmla="*/ 2482 w 21469"/>
                <a:gd name="connsiteY58" fmla="*/ 16169 h 43460"/>
                <a:gd name="connsiteX59" fmla="*/ 3054 w 21469"/>
                <a:gd name="connsiteY59" fmla="*/ 14312 h 4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469" h="43460">
                  <a:moveTo>
                    <a:pt x="3054" y="14312"/>
                  </a:moveTo>
                  <a:cubicBezTo>
                    <a:pt x="3018" y="14204"/>
                    <a:pt x="2982" y="14133"/>
                    <a:pt x="2946" y="14026"/>
                  </a:cubicBezTo>
                  <a:cubicBezTo>
                    <a:pt x="3054" y="13812"/>
                    <a:pt x="3232" y="13633"/>
                    <a:pt x="3446" y="13561"/>
                  </a:cubicBezTo>
                  <a:cubicBezTo>
                    <a:pt x="3804" y="13419"/>
                    <a:pt x="4161" y="13240"/>
                    <a:pt x="4482" y="13061"/>
                  </a:cubicBezTo>
                  <a:cubicBezTo>
                    <a:pt x="4089" y="13169"/>
                    <a:pt x="3732" y="13454"/>
                    <a:pt x="3303" y="13383"/>
                  </a:cubicBezTo>
                  <a:cubicBezTo>
                    <a:pt x="3054" y="13347"/>
                    <a:pt x="2875" y="13240"/>
                    <a:pt x="2732" y="13026"/>
                  </a:cubicBezTo>
                  <a:cubicBezTo>
                    <a:pt x="3446" y="12240"/>
                    <a:pt x="2089" y="11561"/>
                    <a:pt x="2589" y="10775"/>
                  </a:cubicBezTo>
                  <a:cubicBezTo>
                    <a:pt x="2161" y="10240"/>
                    <a:pt x="2875" y="9418"/>
                    <a:pt x="2125" y="8954"/>
                  </a:cubicBezTo>
                  <a:cubicBezTo>
                    <a:pt x="1053" y="8347"/>
                    <a:pt x="-911" y="8382"/>
                    <a:pt x="482" y="6203"/>
                  </a:cubicBezTo>
                  <a:cubicBezTo>
                    <a:pt x="839" y="5632"/>
                    <a:pt x="-18" y="4953"/>
                    <a:pt x="232" y="4025"/>
                  </a:cubicBezTo>
                  <a:cubicBezTo>
                    <a:pt x="660" y="2203"/>
                    <a:pt x="4304" y="-548"/>
                    <a:pt x="6054" y="95"/>
                  </a:cubicBezTo>
                  <a:cubicBezTo>
                    <a:pt x="6411" y="238"/>
                    <a:pt x="6697" y="453"/>
                    <a:pt x="7054" y="667"/>
                  </a:cubicBezTo>
                  <a:cubicBezTo>
                    <a:pt x="5304" y="3453"/>
                    <a:pt x="10340" y="5275"/>
                    <a:pt x="8126" y="8132"/>
                  </a:cubicBezTo>
                  <a:cubicBezTo>
                    <a:pt x="8733" y="8561"/>
                    <a:pt x="8840" y="9597"/>
                    <a:pt x="9233" y="9775"/>
                  </a:cubicBezTo>
                  <a:cubicBezTo>
                    <a:pt x="12019" y="11097"/>
                    <a:pt x="10483" y="13133"/>
                    <a:pt x="10197" y="14919"/>
                  </a:cubicBezTo>
                  <a:cubicBezTo>
                    <a:pt x="10019" y="15097"/>
                    <a:pt x="9840" y="15169"/>
                    <a:pt x="9590" y="15097"/>
                  </a:cubicBezTo>
                  <a:cubicBezTo>
                    <a:pt x="9769" y="15276"/>
                    <a:pt x="10019" y="15133"/>
                    <a:pt x="10233" y="15133"/>
                  </a:cubicBezTo>
                  <a:cubicBezTo>
                    <a:pt x="10519" y="15169"/>
                    <a:pt x="10840" y="15133"/>
                    <a:pt x="11126" y="14990"/>
                  </a:cubicBezTo>
                  <a:cubicBezTo>
                    <a:pt x="11626" y="15026"/>
                    <a:pt x="12519" y="14347"/>
                    <a:pt x="12376" y="15455"/>
                  </a:cubicBezTo>
                  <a:cubicBezTo>
                    <a:pt x="12233" y="16740"/>
                    <a:pt x="12876" y="18026"/>
                    <a:pt x="12805" y="18991"/>
                  </a:cubicBezTo>
                  <a:cubicBezTo>
                    <a:pt x="12662" y="20634"/>
                    <a:pt x="13876" y="20991"/>
                    <a:pt x="14412" y="21955"/>
                  </a:cubicBezTo>
                  <a:cubicBezTo>
                    <a:pt x="14805" y="22420"/>
                    <a:pt x="14769" y="22848"/>
                    <a:pt x="14412" y="23313"/>
                  </a:cubicBezTo>
                  <a:cubicBezTo>
                    <a:pt x="14162" y="23884"/>
                    <a:pt x="12698" y="23598"/>
                    <a:pt x="13412" y="24920"/>
                  </a:cubicBezTo>
                  <a:cubicBezTo>
                    <a:pt x="14198" y="26349"/>
                    <a:pt x="15126" y="27456"/>
                    <a:pt x="16984" y="27170"/>
                  </a:cubicBezTo>
                  <a:cubicBezTo>
                    <a:pt x="16627" y="28027"/>
                    <a:pt x="16198" y="28706"/>
                    <a:pt x="16055" y="29456"/>
                  </a:cubicBezTo>
                  <a:cubicBezTo>
                    <a:pt x="15770" y="31028"/>
                    <a:pt x="15912" y="32421"/>
                    <a:pt x="17770" y="33100"/>
                  </a:cubicBezTo>
                  <a:cubicBezTo>
                    <a:pt x="19234" y="33635"/>
                    <a:pt x="18841" y="34814"/>
                    <a:pt x="18377" y="35921"/>
                  </a:cubicBezTo>
                  <a:cubicBezTo>
                    <a:pt x="18877" y="35993"/>
                    <a:pt x="19377" y="36100"/>
                    <a:pt x="19913" y="36171"/>
                  </a:cubicBezTo>
                  <a:cubicBezTo>
                    <a:pt x="21163" y="36279"/>
                    <a:pt x="21949" y="36636"/>
                    <a:pt x="20842" y="37957"/>
                  </a:cubicBezTo>
                  <a:cubicBezTo>
                    <a:pt x="19591" y="39422"/>
                    <a:pt x="21699" y="40351"/>
                    <a:pt x="21449" y="41636"/>
                  </a:cubicBezTo>
                  <a:cubicBezTo>
                    <a:pt x="21127" y="42422"/>
                    <a:pt x="20234" y="42315"/>
                    <a:pt x="19698" y="42744"/>
                  </a:cubicBezTo>
                  <a:cubicBezTo>
                    <a:pt x="19270" y="42994"/>
                    <a:pt x="18806" y="43101"/>
                    <a:pt x="18341" y="43279"/>
                  </a:cubicBezTo>
                  <a:cubicBezTo>
                    <a:pt x="18163" y="43351"/>
                    <a:pt x="17984" y="43387"/>
                    <a:pt x="17770" y="43422"/>
                  </a:cubicBezTo>
                  <a:cubicBezTo>
                    <a:pt x="17377" y="43458"/>
                    <a:pt x="17020" y="43244"/>
                    <a:pt x="16662" y="43387"/>
                  </a:cubicBezTo>
                  <a:cubicBezTo>
                    <a:pt x="16305" y="43422"/>
                    <a:pt x="15877" y="43672"/>
                    <a:pt x="15877" y="42994"/>
                  </a:cubicBezTo>
                  <a:cubicBezTo>
                    <a:pt x="15877" y="42351"/>
                    <a:pt x="15912" y="41744"/>
                    <a:pt x="16734" y="41672"/>
                  </a:cubicBezTo>
                  <a:cubicBezTo>
                    <a:pt x="17234" y="41422"/>
                    <a:pt x="17127" y="41208"/>
                    <a:pt x="16698" y="41029"/>
                  </a:cubicBezTo>
                  <a:cubicBezTo>
                    <a:pt x="16127" y="40529"/>
                    <a:pt x="14841" y="41279"/>
                    <a:pt x="14698" y="39636"/>
                  </a:cubicBezTo>
                  <a:cubicBezTo>
                    <a:pt x="14626" y="38815"/>
                    <a:pt x="12948" y="39922"/>
                    <a:pt x="12090" y="39279"/>
                  </a:cubicBezTo>
                  <a:cubicBezTo>
                    <a:pt x="12590" y="38458"/>
                    <a:pt x="11733" y="38743"/>
                    <a:pt x="11483" y="38529"/>
                  </a:cubicBezTo>
                  <a:cubicBezTo>
                    <a:pt x="11055" y="38100"/>
                    <a:pt x="10805" y="37636"/>
                    <a:pt x="11412" y="37171"/>
                  </a:cubicBezTo>
                  <a:cubicBezTo>
                    <a:pt x="11876" y="36814"/>
                    <a:pt x="12805" y="36743"/>
                    <a:pt x="12698" y="36064"/>
                  </a:cubicBezTo>
                  <a:cubicBezTo>
                    <a:pt x="12626" y="35529"/>
                    <a:pt x="11912" y="35921"/>
                    <a:pt x="11483" y="35921"/>
                  </a:cubicBezTo>
                  <a:cubicBezTo>
                    <a:pt x="9804" y="36350"/>
                    <a:pt x="10126" y="34528"/>
                    <a:pt x="9304" y="33993"/>
                  </a:cubicBezTo>
                  <a:cubicBezTo>
                    <a:pt x="9411" y="33885"/>
                    <a:pt x="9519" y="33743"/>
                    <a:pt x="9662" y="33635"/>
                  </a:cubicBezTo>
                  <a:cubicBezTo>
                    <a:pt x="9519" y="33135"/>
                    <a:pt x="11519" y="33921"/>
                    <a:pt x="10197" y="32742"/>
                  </a:cubicBezTo>
                  <a:cubicBezTo>
                    <a:pt x="9697" y="32314"/>
                    <a:pt x="9983" y="31849"/>
                    <a:pt x="10162" y="31421"/>
                  </a:cubicBezTo>
                  <a:cubicBezTo>
                    <a:pt x="9947" y="31064"/>
                    <a:pt x="10090" y="30742"/>
                    <a:pt x="10340" y="30492"/>
                  </a:cubicBezTo>
                  <a:cubicBezTo>
                    <a:pt x="9662" y="30314"/>
                    <a:pt x="8876" y="30671"/>
                    <a:pt x="8340" y="29956"/>
                  </a:cubicBezTo>
                  <a:cubicBezTo>
                    <a:pt x="8447" y="29778"/>
                    <a:pt x="8554" y="29599"/>
                    <a:pt x="8661" y="29421"/>
                  </a:cubicBezTo>
                  <a:cubicBezTo>
                    <a:pt x="9054" y="29171"/>
                    <a:pt x="9269" y="28920"/>
                    <a:pt x="8769" y="28563"/>
                  </a:cubicBezTo>
                  <a:cubicBezTo>
                    <a:pt x="8411" y="28492"/>
                    <a:pt x="7947" y="28742"/>
                    <a:pt x="7876" y="28135"/>
                  </a:cubicBezTo>
                  <a:cubicBezTo>
                    <a:pt x="8090" y="26920"/>
                    <a:pt x="6518" y="27599"/>
                    <a:pt x="6411" y="26706"/>
                  </a:cubicBezTo>
                  <a:cubicBezTo>
                    <a:pt x="5768" y="26527"/>
                    <a:pt x="5482" y="25670"/>
                    <a:pt x="4375" y="25813"/>
                  </a:cubicBezTo>
                  <a:cubicBezTo>
                    <a:pt x="8197" y="22848"/>
                    <a:pt x="3375" y="23741"/>
                    <a:pt x="3196" y="22527"/>
                  </a:cubicBezTo>
                  <a:cubicBezTo>
                    <a:pt x="3911" y="21848"/>
                    <a:pt x="4482" y="21134"/>
                    <a:pt x="3339" y="20348"/>
                  </a:cubicBezTo>
                  <a:cubicBezTo>
                    <a:pt x="2911" y="20027"/>
                    <a:pt x="2732" y="19669"/>
                    <a:pt x="3125" y="19241"/>
                  </a:cubicBezTo>
                  <a:cubicBezTo>
                    <a:pt x="4125" y="18776"/>
                    <a:pt x="3303" y="18312"/>
                    <a:pt x="3125" y="17848"/>
                  </a:cubicBezTo>
                  <a:cubicBezTo>
                    <a:pt x="3839" y="16919"/>
                    <a:pt x="2696" y="16740"/>
                    <a:pt x="2482" y="16169"/>
                  </a:cubicBezTo>
                  <a:cubicBezTo>
                    <a:pt x="2625" y="15490"/>
                    <a:pt x="2696" y="14847"/>
                    <a:pt x="3054" y="1431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83A1F446-E60A-C54D-A249-19D61C8C11DE}"/>
                </a:ext>
              </a:extLst>
            </p:cNvPr>
            <p:cNvSpPr/>
            <p:nvPr/>
          </p:nvSpPr>
          <p:spPr>
            <a:xfrm>
              <a:off x="8441575" y="1968249"/>
              <a:ext cx="23477" cy="38076"/>
            </a:xfrm>
            <a:custGeom>
              <a:avLst/>
              <a:gdLst>
                <a:gd name="connsiteX0" fmla="*/ 5921 w 23477"/>
                <a:gd name="connsiteY0" fmla="*/ 16606 h 38076"/>
                <a:gd name="connsiteX1" fmla="*/ 6778 w 23477"/>
                <a:gd name="connsiteY1" fmla="*/ 15605 h 38076"/>
                <a:gd name="connsiteX2" fmla="*/ 7278 w 23477"/>
                <a:gd name="connsiteY2" fmla="*/ 13212 h 38076"/>
                <a:gd name="connsiteX3" fmla="*/ 7850 w 23477"/>
                <a:gd name="connsiteY3" fmla="*/ 11426 h 38076"/>
                <a:gd name="connsiteX4" fmla="*/ 10564 w 23477"/>
                <a:gd name="connsiteY4" fmla="*/ 9962 h 38076"/>
                <a:gd name="connsiteX5" fmla="*/ 11064 w 23477"/>
                <a:gd name="connsiteY5" fmla="*/ 8676 h 38076"/>
                <a:gd name="connsiteX6" fmla="*/ 13314 w 23477"/>
                <a:gd name="connsiteY6" fmla="*/ 7497 h 38076"/>
                <a:gd name="connsiteX7" fmla="*/ 14279 w 23477"/>
                <a:gd name="connsiteY7" fmla="*/ 5818 h 38076"/>
                <a:gd name="connsiteX8" fmla="*/ 15100 w 23477"/>
                <a:gd name="connsiteY8" fmla="*/ 4925 h 38076"/>
                <a:gd name="connsiteX9" fmla="*/ 17779 w 23477"/>
                <a:gd name="connsiteY9" fmla="*/ 1103 h 38076"/>
                <a:gd name="connsiteX10" fmla="*/ 22851 w 23477"/>
                <a:gd name="connsiteY10" fmla="*/ 925 h 38076"/>
                <a:gd name="connsiteX11" fmla="*/ 23459 w 23477"/>
                <a:gd name="connsiteY11" fmla="*/ 1247 h 38076"/>
                <a:gd name="connsiteX12" fmla="*/ 23280 w 23477"/>
                <a:gd name="connsiteY12" fmla="*/ 1782 h 38076"/>
                <a:gd name="connsiteX13" fmla="*/ 20601 w 23477"/>
                <a:gd name="connsiteY13" fmla="*/ 8926 h 38076"/>
                <a:gd name="connsiteX14" fmla="*/ 19315 w 23477"/>
                <a:gd name="connsiteY14" fmla="*/ 10962 h 38076"/>
                <a:gd name="connsiteX15" fmla="*/ 16279 w 23477"/>
                <a:gd name="connsiteY15" fmla="*/ 14427 h 38076"/>
                <a:gd name="connsiteX16" fmla="*/ 16136 w 23477"/>
                <a:gd name="connsiteY16" fmla="*/ 17106 h 38076"/>
                <a:gd name="connsiteX17" fmla="*/ 14493 w 23477"/>
                <a:gd name="connsiteY17" fmla="*/ 22714 h 38076"/>
                <a:gd name="connsiteX18" fmla="*/ 11171 w 23477"/>
                <a:gd name="connsiteY18" fmla="*/ 22642 h 38076"/>
                <a:gd name="connsiteX19" fmla="*/ 11993 w 23477"/>
                <a:gd name="connsiteY19" fmla="*/ 26357 h 38076"/>
                <a:gd name="connsiteX20" fmla="*/ 8350 w 23477"/>
                <a:gd name="connsiteY20" fmla="*/ 30893 h 38076"/>
                <a:gd name="connsiteX21" fmla="*/ 8171 w 23477"/>
                <a:gd name="connsiteY21" fmla="*/ 34572 h 38076"/>
                <a:gd name="connsiteX22" fmla="*/ 7421 w 23477"/>
                <a:gd name="connsiteY22" fmla="*/ 35286 h 38076"/>
                <a:gd name="connsiteX23" fmla="*/ 5456 w 23477"/>
                <a:gd name="connsiteY23" fmla="*/ 37644 h 38076"/>
                <a:gd name="connsiteX24" fmla="*/ 1813 w 23477"/>
                <a:gd name="connsiteY24" fmla="*/ 37072 h 38076"/>
                <a:gd name="connsiteX25" fmla="*/ 349 w 23477"/>
                <a:gd name="connsiteY25" fmla="*/ 35644 h 38076"/>
                <a:gd name="connsiteX26" fmla="*/ 706 w 23477"/>
                <a:gd name="connsiteY26" fmla="*/ 34393 h 38076"/>
                <a:gd name="connsiteX27" fmla="*/ 1599 w 23477"/>
                <a:gd name="connsiteY27" fmla="*/ 33500 h 38076"/>
                <a:gd name="connsiteX28" fmla="*/ 206 w 23477"/>
                <a:gd name="connsiteY28" fmla="*/ 33036 h 38076"/>
                <a:gd name="connsiteX29" fmla="*/ 206 w 23477"/>
                <a:gd name="connsiteY29" fmla="*/ 32429 h 38076"/>
                <a:gd name="connsiteX30" fmla="*/ 1884 w 23477"/>
                <a:gd name="connsiteY30" fmla="*/ 32215 h 38076"/>
                <a:gd name="connsiteX31" fmla="*/ 1170 w 23477"/>
                <a:gd name="connsiteY31" fmla="*/ 31036 h 38076"/>
                <a:gd name="connsiteX32" fmla="*/ 527 w 23477"/>
                <a:gd name="connsiteY32" fmla="*/ 29286 h 38076"/>
                <a:gd name="connsiteX33" fmla="*/ 170 w 23477"/>
                <a:gd name="connsiteY33" fmla="*/ 28714 h 38076"/>
                <a:gd name="connsiteX34" fmla="*/ 1920 w 23477"/>
                <a:gd name="connsiteY34" fmla="*/ 26821 h 38076"/>
                <a:gd name="connsiteX35" fmla="*/ 2635 w 23477"/>
                <a:gd name="connsiteY35" fmla="*/ 25107 h 38076"/>
                <a:gd name="connsiteX36" fmla="*/ 3063 w 23477"/>
                <a:gd name="connsiteY36" fmla="*/ 24964 h 38076"/>
                <a:gd name="connsiteX37" fmla="*/ 5706 w 23477"/>
                <a:gd name="connsiteY37" fmla="*/ 20142 h 38076"/>
                <a:gd name="connsiteX38" fmla="*/ 5278 w 23477"/>
                <a:gd name="connsiteY38" fmla="*/ 18034 h 38076"/>
                <a:gd name="connsiteX39" fmla="*/ 5921 w 23477"/>
                <a:gd name="connsiteY39" fmla="*/ 16606 h 38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477" h="38076">
                  <a:moveTo>
                    <a:pt x="5921" y="16606"/>
                  </a:moveTo>
                  <a:cubicBezTo>
                    <a:pt x="6314" y="16355"/>
                    <a:pt x="7492" y="16606"/>
                    <a:pt x="6778" y="15605"/>
                  </a:cubicBezTo>
                  <a:cubicBezTo>
                    <a:pt x="6064" y="14534"/>
                    <a:pt x="6778" y="13927"/>
                    <a:pt x="7278" y="13212"/>
                  </a:cubicBezTo>
                  <a:cubicBezTo>
                    <a:pt x="7992" y="12784"/>
                    <a:pt x="7171" y="11855"/>
                    <a:pt x="7850" y="11426"/>
                  </a:cubicBezTo>
                  <a:cubicBezTo>
                    <a:pt x="9100" y="11569"/>
                    <a:pt x="9993" y="11069"/>
                    <a:pt x="10564" y="9962"/>
                  </a:cubicBezTo>
                  <a:cubicBezTo>
                    <a:pt x="10064" y="9247"/>
                    <a:pt x="10421" y="8926"/>
                    <a:pt x="11064" y="8676"/>
                  </a:cubicBezTo>
                  <a:cubicBezTo>
                    <a:pt x="12029" y="8712"/>
                    <a:pt x="12386" y="7533"/>
                    <a:pt x="13314" y="7497"/>
                  </a:cubicBezTo>
                  <a:cubicBezTo>
                    <a:pt x="13707" y="6961"/>
                    <a:pt x="13779" y="6247"/>
                    <a:pt x="14279" y="5818"/>
                  </a:cubicBezTo>
                  <a:cubicBezTo>
                    <a:pt x="14672" y="5604"/>
                    <a:pt x="15315" y="5426"/>
                    <a:pt x="15100" y="4925"/>
                  </a:cubicBezTo>
                  <a:cubicBezTo>
                    <a:pt x="14065" y="2282"/>
                    <a:pt x="16279" y="1604"/>
                    <a:pt x="17779" y="1103"/>
                  </a:cubicBezTo>
                  <a:cubicBezTo>
                    <a:pt x="19315" y="604"/>
                    <a:pt x="21101" y="-1004"/>
                    <a:pt x="22851" y="925"/>
                  </a:cubicBezTo>
                  <a:cubicBezTo>
                    <a:pt x="22994" y="1068"/>
                    <a:pt x="23316" y="1103"/>
                    <a:pt x="23459" y="1247"/>
                  </a:cubicBezTo>
                  <a:cubicBezTo>
                    <a:pt x="23530" y="1318"/>
                    <a:pt x="23387" y="1604"/>
                    <a:pt x="23280" y="1782"/>
                  </a:cubicBezTo>
                  <a:cubicBezTo>
                    <a:pt x="21816" y="3961"/>
                    <a:pt x="23816" y="7533"/>
                    <a:pt x="20601" y="8926"/>
                  </a:cubicBezTo>
                  <a:cubicBezTo>
                    <a:pt x="19494" y="9390"/>
                    <a:pt x="19458" y="10390"/>
                    <a:pt x="19315" y="10962"/>
                  </a:cubicBezTo>
                  <a:cubicBezTo>
                    <a:pt x="18815" y="13391"/>
                    <a:pt x="18887" y="13462"/>
                    <a:pt x="16279" y="14427"/>
                  </a:cubicBezTo>
                  <a:cubicBezTo>
                    <a:pt x="17279" y="15391"/>
                    <a:pt x="18137" y="16141"/>
                    <a:pt x="16136" y="17106"/>
                  </a:cubicBezTo>
                  <a:cubicBezTo>
                    <a:pt x="14100" y="18106"/>
                    <a:pt x="13672" y="20249"/>
                    <a:pt x="14493" y="22714"/>
                  </a:cubicBezTo>
                  <a:cubicBezTo>
                    <a:pt x="13350" y="23463"/>
                    <a:pt x="12207" y="20749"/>
                    <a:pt x="11171" y="22642"/>
                  </a:cubicBezTo>
                  <a:cubicBezTo>
                    <a:pt x="10493" y="23892"/>
                    <a:pt x="10814" y="25178"/>
                    <a:pt x="11993" y="26357"/>
                  </a:cubicBezTo>
                  <a:cubicBezTo>
                    <a:pt x="9243" y="26821"/>
                    <a:pt x="7850" y="27928"/>
                    <a:pt x="8350" y="30893"/>
                  </a:cubicBezTo>
                  <a:cubicBezTo>
                    <a:pt x="8528" y="31965"/>
                    <a:pt x="6992" y="33143"/>
                    <a:pt x="8171" y="34572"/>
                  </a:cubicBezTo>
                  <a:cubicBezTo>
                    <a:pt x="8564" y="35072"/>
                    <a:pt x="7885" y="35286"/>
                    <a:pt x="7421" y="35286"/>
                  </a:cubicBezTo>
                  <a:cubicBezTo>
                    <a:pt x="5814" y="35286"/>
                    <a:pt x="5599" y="36429"/>
                    <a:pt x="5456" y="37644"/>
                  </a:cubicBezTo>
                  <a:cubicBezTo>
                    <a:pt x="4063" y="38501"/>
                    <a:pt x="2920" y="37965"/>
                    <a:pt x="1813" y="37072"/>
                  </a:cubicBezTo>
                  <a:cubicBezTo>
                    <a:pt x="1420" y="36501"/>
                    <a:pt x="634" y="36322"/>
                    <a:pt x="349" y="35644"/>
                  </a:cubicBezTo>
                  <a:cubicBezTo>
                    <a:pt x="-366" y="35001"/>
                    <a:pt x="599" y="34822"/>
                    <a:pt x="706" y="34393"/>
                  </a:cubicBezTo>
                  <a:cubicBezTo>
                    <a:pt x="599" y="33715"/>
                    <a:pt x="2527" y="35001"/>
                    <a:pt x="1599" y="33500"/>
                  </a:cubicBezTo>
                  <a:cubicBezTo>
                    <a:pt x="1313" y="32858"/>
                    <a:pt x="706" y="33143"/>
                    <a:pt x="206" y="33036"/>
                  </a:cubicBezTo>
                  <a:cubicBezTo>
                    <a:pt x="99" y="32822"/>
                    <a:pt x="99" y="32643"/>
                    <a:pt x="206" y="32429"/>
                  </a:cubicBezTo>
                  <a:cubicBezTo>
                    <a:pt x="777" y="32393"/>
                    <a:pt x="1527" y="32750"/>
                    <a:pt x="1884" y="32215"/>
                  </a:cubicBezTo>
                  <a:cubicBezTo>
                    <a:pt x="2313" y="31572"/>
                    <a:pt x="1349" y="31464"/>
                    <a:pt x="1170" y="31036"/>
                  </a:cubicBezTo>
                  <a:cubicBezTo>
                    <a:pt x="1063" y="30429"/>
                    <a:pt x="1063" y="29750"/>
                    <a:pt x="527" y="29286"/>
                  </a:cubicBezTo>
                  <a:cubicBezTo>
                    <a:pt x="-9" y="29357"/>
                    <a:pt x="-151" y="29179"/>
                    <a:pt x="170" y="28714"/>
                  </a:cubicBezTo>
                  <a:cubicBezTo>
                    <a:pt x="634" y="27964"/>
                    <a:pt x="2135" y="28178"/>
                    <a:pt x="1920" y="26821"/>
                  </a:cubicBezTo>
                  <a:cubicBezTo>
                    <a:pt x="2027" y="26214"/>
                    <a:pt x="2563" y="25750"/>
                    <a:pt x="2635" y="25107"/>
                  </a:cubicBezTo>
                  <a:cubicBezTo>
                    <a:pt x="2777" y="25071"/>
                    <a:pt x="2992" y="25071"/>
                    <a:pt x="3063" y="24964"/>
                  </a:cubicBezTo>
                  <a:cubicBezTo>
                    <a:pt x="4028" y="23428"/>
                    <a:pt x="4349" y="21535"/>
                    <a:pt x="5706" y="20142"/>
                  </a:cubicBezTo>
                  <a:cubicBezTo>
                    <a:pt x="5885" y="19963"/>
                    <a:pt x="5063" y="18856"/>
                    <a:pt x="5278" y="18034"/>
                  </a:cubicBezTo>
                  <a:cubicBezTo>
                    <a:pt x="5063" y="17356"/>
                    <a:pt x="5456" y="16927"/>
                    <a:pt x="5921" y="1660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2E89741E-BE23-B940-8522-FAE15634C57B}"/>
                </a:ext>
              </a:extLst>
            </p:cNvPr>
            <p:cNvSpPr/>
            <p:nvPr/>
          </p:nvSpPr>
          <p:spPr>
            <a:xfrm>
              <a:off x="8481923" y="2043764"/>
              <a:ext cx="13828" cy="43252"/>
            </a:xfrm>
            <a:custGeom>
              <a:avLst/>
              <a:gdLst>
                <a:gd name="connsiteX0" fmla="*/ 1613 w 13828"/>
                <a:gd name="connsiteY0" fmla="*/ 15029 h 43252"/>
                <a:gd name="connsiteX1" fmla="*/ 2648 w 13828"/>
                <a:gd name="connsiteY1" fmla="*/ 12207 h 43252"/>
                <a:gd name="connsiteX2" fmla="*/ 4506 w 13828"/>
                <a:gd name="connsiteY2" fmla="*/ 9564 h 43252"/>
                <a:gd name="connsiteX3" fmla="*/ 6399 w 13828"/>
                <a:gd name="connsiteY3" fmla="*/ 9207 h 43252"/>
                <a:gd name="connsiteX4" fmla="*/ 5363 w 13828"/>
                <a:gd name="connsiteY4" fmla="*/ 8492 h 43252"/>
                <a:gd name="connsiteX5" fmla="*/ 5792 w 13828"/>
                <a:gd name="connsiteY5" fmla="*/ 6635 h 43252"/>
                <a:gd name="connsiteX6" fmla="*/ 6792 w 13828"/>
                <a:gd name="connsiteY6" fmla="*/ 777 h 43252"/>
                <a:gd name="connsiteX7" fmla="*/ 9006 w 13828"/>
                <a:gd name="connsiteY7" fmla="*/ 63 h 43252"/>
                <a:gd name="connsiteX8" fmla="*/ 11828 w 13828"/>
                <a:gd name="connsiteY8" fmla="*/ 170 h 43252"/>
                <a:gd name="connsiteX9" fmla="*/ 13828 w 13828"/>
                <a:gd name="connsiteY9" fmla="*/ 1420 h 43252"/>
                <a:gd name="connsiteX10" fmla="*/ 13221 w 13828"/>
                <a:gd name="connsiteY10" fmla="*/ 5349 h 43252"/>
                <a:gd name="connsiteX11" fmla="*/ 12543 w 13828"/>
                <a:gd name="connsiteY11" fmla="*/ 7349 h 43252"/>
                <a:gd name="connsiteX12" fmla="*/ 11864 w 13828"/>
                <a:gd name="connsiteY12" fmla="*/ 10421 h 43252"/>
                <a:gd name="connsiteX13" fmla="*/ 12471 w 13828"/>
                <a:gd name="connsiteY13" fmla="*/ 11778 h 43252"/>
                <a:gd name="connsiteX14" fmla="*/ 10935 w 13828"/>
                <a:gd name="connsiteY14" fmla="*/ 14100 h 43252"/>
                <a:gd name="connsiteX15" fmla="*/ 10507 w 13828"/>
                <a:gd name="connsiteY15" fmla="*/ 15065 h 43252"/>
                <a:gd name="connsiteX16" fmla="*/ 12257 w 13828"/>
                <a:gd name="connsiteY16" fmla="*/ 15708 h 43252"/>
                <a:gd name="connsiteX17" fmla="*/ 11364 w 13828"/>
                <a:gd name="connsiteY17" fmla="*/ 23387 h 43252"/>
                <a:gd name="connsiteX18" fmla="*/ 8292 w 13828"/>
                <a:gd name="connsiteY18" fmla="*/ 24637 h 43252"/>
                <a:gd name="connsiteX19" fmla="*/ 11007 w 13828"/>
                <a:gd name="connsiteY19" fmla="*/ 27745 h 43252"/>
                <a:gd name="connsiteX20" fmla="*/ 8578 w 13828"/>
                <a:gd name="connsiteY20" fmla="*/ 35139 h 43252"/>
                <a:gd name="connsiteX21" fmla="*/ 8542 w 13828"/>
                <a:gd name="connsiteY21" fmla="*/ 36210 h 43252"/>
                <a:gd name="connsiteX22" fmla="*/ 8542 w 13828"/>
                <a:gd name="connsiteY22" fmla="*/ 38389 h 43252"/>
                <a:gd name="connsiteX23" fmla="*/ 7720 w 13828"/>
                <a:gd name="connsiteY23" fmla="*/ 42211 h 43252"/>
                <a:gd name="connsiteX24" fmla="*/ 5756 w 13828"/>
                <a:gd name="connsiteY24" fmla="*/ 43104 h 43252"/>
                <a:gd name="connsiteX25" fmla="*/ 3934 w 13828"/>
                <a:gd name="connsiteY25" fmla="*/ 42247 h 43252"/>
                <a:gd name="connsiteX26" fmla="*/ 3470 w 13828"/>
                <a:gd name="connsiteY26" fmla="*/ 40854 h 43252"/>
                <a:gd name="connsiteX27" fmla="*/ 3934 w 13828"/>
                <a:gd name="connsiteY27" fmla="*/ 39639 h 43252"/>
                <a:gd name="connsiteX28" fmla="*/ 3291 w 13828"/>
                <a:gd name="connsiteY28" fmla="*/ 39103 h 43252"/>
                <a:gd name="connsiteX29" fmla="*/ 3077 w 13828"/>
                <a:gd name="connsiteY29" fmla="*/ 38889 h 43252"/>
                <a:gd name="connsiteX30" fmla="*/ 1577 w 13828"/>
                <a:gd name="connsiteY30" fmla="*/ 38210 h 43252"/>
                <a:gd name="connsiteX31" fmla="*/ 720 w 13828"/>
                <a:gd name="connsiteY31" fmla="*/ 38032 h 43252"/>
                <a:gd name="connsiteX32" fmla="*/ 1470 w 13828"/>
                <a:gd name="connsiteY32" fmla="*/ 37496 h 43252"/>
                <a:gd name="connsiteX33" fmla="*/ 2863 w 13828"/>
                <a:gd name="connsiteY33" fmla="*/ 36675 h 43252"/>
                <a:gd name="connsiteX34" fmla="*/ 1648 w 13828"/>
                <a:gd name="connsiteY34" fmla="*/ 36067 h 43252"/>
                <a:gd name="connsiteX35" fmla="*/ 898 w 13828"/>
                <a:gd name="connsiteY35" fmla="*/ 32674 h 43252"/>
                <a:gd name="connsiteX36" fmla="*/ 1398 w 13828"/>
                <a:gd name="connsiteY36" fmla="*/ 32281 h 43252"/>
                <a:gd name="connsiteX37" fmla="*/ 1755 w 13828"/>
                <a:gd name="connsiteY37" fmla="*/ 29102 h 43252"/>
                <a:gd name="connsiteX38" fmla="*/ 1755 w 13828"/>
                <a:gd name="connsiteY38" fmla="*/ 28674 h 43252"/>
                <a:gd name="connsiteX39" fmla="*/ 1684 w 13828"/>
                <a:gd name="connsiteY39" fmla="*/ 25852 h 43252"/>
                <a:gd name="connsiteX40" fmla="*/ 2148 w 13828"/>
                <a:gd name="connsiteY40" fmla="*/ 24887 h 43252"/>
                <a:gd name="connsiteX41" fmla="*/ 1720 w 13828"/>
                <a:gd name="connsiteY41" fmla="*/ 23459 h 43252"/>
                <a:gd name="connsiteX42" fmla="*/ 1720 w 13828"/>
                <a:gd name="connsiteY42" fmla="*/ 23459 h 43252"/>
                <a:gd name="connsiteX43" fmla="*/ 1184 w 13828"/>
                <a:gd name="connsiteY43" fmla="*/ 21923 h 43252"/>
                <a:gd name="connsiteX44" fmla="*/ 2041 w 13828"/>
                <a:gd name="connsiteY44" fmla="*/ 20423 h 43252"/>
                <a:gd name="connsiteX45" fmla="*/ 2077 w 13828"/>
                <a:gd name="connsiteY45" fmla="*/ 19351 h 43252"/>
                <a:gd name="connsiteX46" fmla="*/ 970 w 13828"/>
                <a:gd name="connsiteY46" fmla="*/ 18387 h 43252"/>
                <a:gd name="connsiteX47" fmla="*/ 1613 w 13828"/>
                <a:gd name="connsiteY47" fmla="*/ 15029 h 4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828" h="43252">
                  <a:moveTo>
                    <a:pt x="1613" y="15029"/>
                  </a:moveTo>
                  <a:cubicBezTo>
                    <a:pt x="2184" y="14172"/>
                    <a:pt x="4470" y="13922"/>
                    <a:pt x="2648" y="12207"/>
                  </a:cubicBezTo>
                  <a:cubicBezTo>
                    <a:pt x="3541" y="11528"/>
                    <a:pt x="4113" y="10600"/>
                    <a:pt x="4506" y="9564"/>
                  </a:cubicBezTo>
                  <a:cubicBezTo>
                    <a:pt x="5077" y="8671"/>
                    <a:pt x="5792" y="9350"/>
                    <a:pt x="6399" y="9207"/>
                  </a:cubicBezTo>
                  <a:cubicBezTo>
                    <a:pt x="6256" y="8885"/>
                    <a:pt x="5113" y="9528"/>
                    <a:pt x="5363" y="8492"/>
                  </a:cubicBezTo>
                  <a:cubicBezTo>
                    <a:pt x="6149" y="8028"/>
                    <a:pt x="5970" y="6814"/>
                    <a:pt x="5792" y="6635"/>
                  </a:cubicBezTo>
                  <a:cubicBezTo>
                    <a:pt x="3613" y="4206"/>
                    <a:pt x="6149" y="2634"/>
                    <a:pt x="6792" y="777"/>
                  </a:cubicBezTo>
                  <a:cubicBezTo>
                    <a:pt x="7149" y="-259"/>
                    <a:pt x="8185" y="27"/>
                    <a:pt x="9006" y="63"/>
                  </a:cubicBezTo>
                  <a:cubicBezTo>
                    <a:pt x="9935" y="99"/>
                    <a:pt x="10864" y="134"/>
                    <a:pt x="11828" y="170"/>
                  </a:cubicBezTo>
                  <a:cubicBezTo>
                    <a:pt x="12685" y="277"/>
                    <a:pt x="13543" y="384"/>
                    <a:pt x="13828" y="1420"/>
                  </a:cubicBezTo>
                  <a:cubicBezTo>
                    <a:pt x="13043" y="2634"/>
                    <a:pt x="12328" y="3813"/>
                    <a:pt x="13221" y="5349"/>
                  </a:cubicBezTo>
                  <a:cubicBezTo>
                    <a:pt x="13650" y="6099"/>
                    <a:pt x="12864" y="7135"/>
                    <a:pt x="12543" y="7349"/>
                  </a:cubicBezTo>
                  <a:cubicBezTo>
                    <a:pt x="11328" y="8278"/>
                    <a:pt x="11864" y="9350"/>
                    <a:pt x="11864" y="10421"/>
                  </a:cubicBezTo>
                  <a:cubicBezTo>
                    <a:pt x="12364" y="10743"/>
                    <a:pt x="12364" y="11279"/>
                    <a:pt x="12471" y="11778"/>
                  </a:cubicBezTo>
                  <a:cubicBezTo>
                    <a:pt x="12328" y="12814"/>
                    <a:pt x="11542" y="13386"/>
                    <a:pt x="10935" y="14100"/>
                  </a:cubicBezTo>
                  <a:cubicBezTo>
                    <a:pt x="9935" y="14779"/>
                    <a:pt x="9935" y="14779"/>
                    <a:pt x="10507" y="15065"/>
                  </a:cubicBezTo>
                  <a:cubicBezTo>
                    <a:pt x="11078" y="15279"/>
                    <a:pt x="11650" y="15493"/>
                    <a:pt x="12257" y="15708"/>
                  </a:cubicBezTo>
                  <a:cubicBezTo>
                    <a:pt x="9685" y="19029"/>
                    <a:pt x="9506" y="20530"/>
                    <a:pt x="11364" y="23387"/>
                  </a:cubicBezTo>
                  <a:cubicBezTo>
                    <a:pt x="10471" y="24209"/>
                    <a:pt x="8471" y="22423"/>
                    <a:pt x="8292" y="24637"/>
                  </a:cubicBezTo>
                  <a:cubicBezTo>
                    <a:pt x="8185" y="25995"/>
                    <a:pt x="8542" y="27352"/>
                    <a:pt x="11007" y="27745"/>
                  </a:cubicBezTo>
                  <a:cubicBezTo>
                    <a:pt x="6113" y="29424"/>
                    <a:pt x="8185" y="32496"/>
                    <a:pt x="8578" y="35139"/>
                  </a:cubicBezTo>
                  <a:cubicBezTo>
                    <a:pt x="8221" y="35496"/>
                    <a:pt x="8256" y="35853"/>
                    <a:pt x="8542" y="36210"/>
                  </a:cubicBezTo>
                  <a:cubicBezTo>
                    <a:pt x="9399" y="36925"/>
                    <a:pt x="10364" y="37568"/>
                    <a:pt x="8542" y="38389"/>
                  </a:cubicBezTo>
                  <a:cubicBezTo>
                    <a:pt x="6720" y="39210"/>
                    <a:pt x="8363" y="40996"/>
                    <a:pt x="7720" y="42211"/>
                  </a:cubicBezTo>
                  <a:cubicBezTo>
                    <a:pt x="7220" y="42854"/>
                    <a:pt x="6756" y="43568"/>
                    <a:pt x="5756" y="43104"/>
                  </a:cubicBezTo>
                  <a:cubicBezTo>
                    <a:pt x="5113" y="42890"/>
                    <a:pt x="4363" y="42961"/>
                    <a:pt x="3934" y="42247"/>
                  </a:cubicBezTo>
                  <a:cubicBezTo>
                    <a:pt x="3613" y="41854"/>
                    <a:pt x="4113" y="41139"/>
                    <a:pt x="3470" y="40854"/>
                  </a:cubicBezTo>
                  <a:cubicBezTo>
                    <a:pt x="3113" y="40246"/>
                    <a:pt x="4006" y="40139"/>
                    <a:pt x="3934" y="39639"/>
                  </a:cubicBezTo>
                  <a:cubicBezTo>
                    <a:pt x="3791" y="39389"/>
                    <a:pt x="3541" y="39246"/>
                    <a:pt x="3291" y="39103"/>
                  </a:cubicBezTo>
                  <a:cubicBezTo>
                    <a:pt x="3220" y="39032"/>
                    <a:pt x="3148" y="38961"/>
                    <a:pt x="3077" y="38889"/>
                  </a:cubicBezTo>
                  <a:cubicBezTo>
                    <a:pt x="3077" y="37568"/>
                    <a:pt x="2327" y="37818"/>
                    <a:pt x="1577" y="38210"/>
                  </a:cubicBezTo>
                  <a:cubicBezTo>
                    <a:pt x="1184" y="38425"/>
                    <a:pt x="827" y="38532"/>
                    <a:pt x="720" y="38032"/>
                  </a:cubicBezTo>
                  <a:cubicBezTo>
                    <a:pt x="577" y="37425"/>
                    <a:pt x="1077" y="37568"/>
                    <a:pt x="1470" y="37496"/>
                  </a:cubicBezTo>
                  <a:cubicBezTo>
                    <a:pt x="2041" y="37425"/>
                    <a:pt x="2541" y="37175"/>
                    <a:pt x="2863" y="36675"/>
                  </a:cubicBezTo>
                  <a:cubicBezTo>
                    <a:pt x="2470" y="36460"/>
                    <a:pt x="2077" y="36282"/>
                    <a:pt x="1648" y="36067"/>
                  </a:cubicBezTo>
                  <a:cubicBezTo>
                    <a:pt x="1041" y="35031"/>
                    <a:pt x="-1245" y="34317"/>
                    <a:pt x="898" y="32674"/>
                  </a:cubicBezTo>
                  <a:cubicBezTo>
                    <a:pt x="1613" y="32567"/>
                    <a:pt x="1613" y="32531"/>
                    <a:pt x="1398" y="32281"/>
                  </a:cubicBezTo>
                  <a:cubicBezTo>
                    <a:pt x="755" y="31138"/>
                    <a:pt x="1970" y="30209"/>
                    <a:pt x="1755" y="29102"/>
                  </a:cubicBezTo>
                  <a:cubicBezTo>
                    <a:pt x="1648" y="28959"/>
                    <a:pt x="1648" y="28816"/>
                    <a:pt x="1755" y="28674"/>
                  </a:cubicBezTo>
                  <a:cubicBezTo>
                    <a:pt x="2613" y="27709"/>
                    <a:pt x="1434" y="26780"/>
                    <a:pt x="1684" y="25852"/>
                  </a:cubicBezTo>
                  <a:cubicBezTo>
                    <a:pt x="1934" y="25566"/>
                    <a:pt x="3291" y="25816"/>
                    <a:pt x="2148" y="24887"/>
                  </a:cubicBezTo>
                  <a:cubicBezTo>
                    <a:pt x="1898" y="24459"/>
                    <a:pt x="2041" y="23887"/>
                    <a:pt x="1720" y="23459"/>
                  </a:cubicBezTo>
                  <a:lnTo>
                    <a:pt x="1720" y="23459"/>
                  </a:lnTo>
                  <a:cubicBezTo>
                    <a:pt x="1291" y="23030"/>
                    <a:pt x="1327" y="22423"/>
                    <a:pt x="1184" y="21923"/>
                  </a:cubicBezTo>
                  <a:cubicBezTo>
                    <a:pt x="1184" y="21244"/>
                    <a:pt x="1434" y="20780"/>
                    <a:pt x="2041" y="20423"/>
                  </a:cubicBezTo>
                  <a:cubicBezTo>
                    <a:pt x="2506" y="20137"/>
                    <a:pt x="2577" y="19708"/>
                    <a:pt x="2077" y="19351"/>
                  </a:cubicBezTo>
                  <a:cubicBezTo>
                    <a:pt x="1398" y="19351"/>
                    <a:pt x="1220" y="18851"/>
                    <a:pt x="970" y="18387"/>
                  </a:cubicBezTo>
                  <a:cubicBezTo>
                    <a:pt x="2613" y="17494"/>
                    <a:pt x="1505" y="16136"/>
                    <a:pt x="1613" y="150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25FA4C20-ACEA-5347-BC92-0E1F2D97453D}"/>
                </a:ext>
              </a:extLst>
            </p:cNvPr>
            <p:cNvSpPr/>
            <p:nvPr/>
          </p:nvSpPr>
          <p:spPr>
            <a:xfrm>
              <a:off x="8446284" y="2034833"/>
              <a:ext cx="17990" cy="41464"/>
            </a:xfrm>
            <a:custGeom>
              <a:avLst/>
              <a:gdLst>
                <a:gd name="connsiteX0" fmla="*/ 8141 w 17990"/>
                <a:gd name="connsiteY0" fmla="*/ 8886 h 41464"/>
                <a:gd name="connsiteX1" fmla="*/ 9105 w 17990"/>
                <a:gd name="connsiteY1" fmla="*/ 4028 h 41464"/>
                <a:gd name="connsiteX2" fmla="*/ 11606 w 17990"/>
                <a:gd name="connsiteY2" fmla="*/ 206 h 41464"/>
                <a:gd name="connsiteX3" fmla="*/ 17571 w 17990"/>
                <a:gd name="connsiteY3" fmla="*/ 1278 h 41464"/>
                <a:gd name="connsiteX4" fmla="*/ 17606 w 17990"/>
                <a:gd name="connsiteY4" fmla="*/ 2635 h 41464"/>
                <a:gd name="connsiteX5" fmla="*/ 17035 w 17990"/>
                <a:gd name="connsiteY5" fmla="*/ 5457 h 41464"/>
                <a:gd name="connsiteX6" fmla="*/ 16392 w 17990"/>
                <a:gd name="connsiteY6" fmla="*/ 7243 h 41464"/>
                <a:gd name="connsiteX7" fmla="*/ 14820 w 17990"/>
                <a:gd name="connsiteY7" fmla="*/ 10243 h 41464"/>
                <a:gd name="connsiteX8" fmla="*/ 15320 w 17990"/>
                <a:gd name="connsiteY8" fmla="*/ 12244 h 41464"/>
                <a:gd name="connsiteX9" fmla="*/ 13463 w 17990"/>
                <a:gd name="connsiteY9" fmla="*/ 14173 h 41464"/>
                <a:gd name="connsiteX10" fmla="*/ 12284 w 17990"/>
                <a:gd name="connsiteY10" fmla="*/ 14422 h 41464"/>
                <a:gd name="connsiteX11" fmla="*/ 13356 w 17990"/>
                <a:gd name="connsiteY11" fmla="*/ 15030 h 41464"/>
                <a:gd name="connsiteX12" fmla="*/ 13856 w 17990"/>
                <a:gd name="connsiteY12" fmla="*/ 16708 h 41464"/>
                <a:gd name="connsiteX13" fmla="*/ 12891 w 17990"/>
                <a:gd name="connsiteY13" fmla="*/ 23209 h 41464"/>
                <a:gd name="connsiteX14" fmla="*/ 9641 w 17990"/>
                <a:gd name="connsiteY14" fmla="*/ 23781 h 41464"/>
                <a:gd name="connsiteX15" fmla="*/ 11248 w 17990"/>
                <a:gd name="connsiteY15" fmla="*/ 27103 h 41464"/>
                <a:gd name="connsiteX16" fmla="*/ 7927 w 17990"/>
                <a:gd name="connsiteY16" fmla="*/ 30425 h 41464"/>
                <a:gd name="connsiteX17" fmla="*/ 8569 w 17990"/>
                <a:gd name="connsiteY17" fmla="*/ 36032 h 41464"/>
                <a:gd name="connsiteX18" fmla="*/ 7712 w 17990"/>
                <a:gd name="connsiteY18" fmla="*/ 36961 h 41464"/>
                <a:gd name="connsiteX19" fmla="*/ 6319 w 17990"/>
                <a:gd name="connsiteY19" fmla="*/ 39426 h 41464"/>
                <a:gd name="connsiteX20" fmla="*/ 2712 w 17990"/>
                <a:gd name="connsiteY20" fmla="*/ 41104 h 41464"/>
                <a:gd name="connsiteX21" fmla="*/ 1390 w 17990"/>
                <a:gd name="connsiteY21" fmla="*/ 39497 h 41464"/>
                <a:gd name="connsiteX22" fmla="*/ 1033 w 17990"/>
                <a:gd name="connsiteY22" fmla="*/ 39033 h 41464"/>
                <a:gd name="connsiteX23" fmla="*/ 711 w 17990"/>
                <a:gd name="connsiteY23" fmla="*/ 37961 h 41464"/>
                <a:gd name="connsiteX24" fmla="*/ 1604 w 17990"/>
                <a:gd name="connsiteY24" fmla="*/ 36604 h 41464"/>
                <a:gd name="connsiteX25" fmla="*/ 2283 w 17990"/>
                <a:gd name="connsiteY25" fmla="*/ 36532 h 41464"/>
                <a:gd name="connsiteX26" fmla="*/ 247 w 17990"/>
                <a:gd name="connsiteY26" fmla="*/ 35175 h 41464"/>
                <a:gd name="connsiteX27" fmla="*/ 104 w 17990"/>
                <a:gd name="connsiteY27" fmla="*/ 34925 h 41464"/>
                <a:gd name="connsiteX28" fmla="*/ 247 w 17990"/>
                <a:gd name="connsiteY28" fmla="*/ 34782 h 41464"/>
                <a:gd name="connsiteX29" fmla="*/ 2069 w 17990"/>
                <a:gd name="connsiteY29" fmla="*/ 34675 h 41464"/>
                <a:gd name="connsiteX30" fmla="*/ 211 w 17990"/>
                <a:gd name="connsiteY30" fmla="*/ 32389 h 41464"/>
                <a:gd name="connsiteX31" fmla="*/ 176 w 17990"/>
                <a:gd name="connsiteY31" fmla="*/ 32425 h 41464"/>
                <a:gd name="connsiteX32" fmla="*/ 390 w 17990"/>
                <a:gd name="connsiteY32" fmla="*/ 30567 h 41464"/>
                <a:gd name="connsiteX33" fmla="*/ 1354 w 17990"/>
                <a:gd name="connsiteY33" fmla="*/ 29853 h 41464"/>
                <a:gd name="connsiteX34" fmla="*/ 1033 w 17990"/>
                <a:gd name="connsiteY34" fmla="*/ 29139 h 41464"/>
                <a:gd name="connsiteX35" fmla="*/ 2390 w 17990"/>
                <a:gd name="connsiteY35" fmla="*/ 27031 h 41464"/>
                <a:gd name="connsiteX36" fmla="*/ 2783 w 17990"/>
                <a:gd name="connsiteY36" fmla="*/ 25460 h 41464"/>
                <a:gd name="connsiteX37" fmla="*/ 2997 w 17990"/>
                <a:gd name="connsiteY37" fmla="*/ 23995 h 41464"/>
                <a:gd name="connsiteX38" fmla="*/ 3319 w 17990"/>
                <a:gd name="connsiteY38" fmla="*/ 20995 h 41464"/>
                <a:gd name="connsiteX39" fmla="*/ 2819 w 17990"/>
                <a:gd name="connsiteY39" fmla="*/ 19423 h 41464"/>
                <a:gd name="connsiteX40" fmla="*/ 3533 w 17990"/>
                <a:gd name="connsiteY40" fmla="*/ 16351 h 41464"/>
                <a:gd name="connsiteX41" fmla="*/ 4462 w 17990"/>
                <a:gd name="connsiteY41" fmla="*/ 14958 h 41464"/>
                <a:gd name="connsiteX42" fmla="*/ 5783 w 17990"/>
                <a:gd name="connsiteY42" fmla="*/ 12672 h 41464"/>
                <a:gd name="connsiteX43" fmla="*/ 5962 w 17990"/>
                <a:gd name="connsiteY43" fmla="*/ 10779 h 41464"/>
                <a:gd name="connsiteX44" fmla="*/ 6962 w 17990"/>
                <a:gd name="connsiteY44" fmla="*/ 9922 h 41464"/>
                <a:gd name="connsiteX45" fmla="*/ 7319 w 17990"/>
                <a:gd name="connsiteY45" fmla="*/ 9815 h 41464"/>
                <a:gd name="connsiteX46" fmla="*/ 8141 w 17990"/>
                <a:gd name="connsiteY46" fmla="*/ 8886 h 4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990" h="41464">
                  <a:moveTo>
                    <a:pt x="8141" y="8886"/>
                  </a:moveTo>
                  <a:cubicBezTo>
                    <a:pt x="8748" y="7350"/>
                    <a:pt x="9534" y="5993"/>
                    <a:pt x="9105" y="4028"/>
                  </a:cubicBezTo>
                  <a:cubicBezTo>
                    <a:pt x="8784" y="2528"/>
                    <a:pt x="10605" y="1421"/>
                    <a:pt x="11606" y="206"/>
                  </a:cubicBezTo>
                  <a:cubicBezTo>
                    <a:pt x="12141" y="-437"/>
                    <a:pt x="17106" y="564"/>
                    <a:pt x="17571" y="1278"/>
                  </a:cubicBezTo>
                  <a:cubicBezTo>
                    <a:pt x="17821" y="1635"/>
                    <a:pt x="18356" y="2064"/>
                    <a:pt x="17606" y="2635"/>
                  </a:cubicBezTo>
                  <a:cubicBezTo>
                    <a:pt x="16606" y="3350"/>
                    <a:pt x="16535" y="4493"/>
                    <a:pt x="17035" y="5457"/>
                  </a:cubicBezTo>
                  <a:cubicBezTo>
                    <a:pt x="17535" y="6421"/>
                    <a:pt x="16713" y="6814"/>
                    <a:pt x="16392" y="7243"/>
                  </a:cubicBezTo>
                  <a:cubicBezTo>
                    <a:pt x="15677" y="8172"/>
                    <a:pt x="15142" y="9136"/>
                    <a:pt x="14820" y="10243"/>
                  </a:cubicBezTo>
                  <a:cubicBezTo>
                    <a:pt x="15106" y="10886"/>
                    <a:pt x="15285" y="11565"/>
                    <a:pt x="15320" y="12244"/>
                  </a:cubicBezTo>
                  <a:cubicBezTo>
                    <a:pt x="15035" y="13172"/>
                    <a:pt x="14249" y="13672"/>
                    <a:pt x="13463" y="14173"/>
                  </a:cubicBezTo>
                  <a:cubicBezTo>
                    <a:pt x="13141" y="14494"/>
                    <a:pt x="12641" y="14208"/>
                    <a:pt x="12284" y="14422"/>
                  </a:cubicBezTo>
                  <a:cubicBezTo>
                    <a:pt x="12820" y="14280"/>
                    <a:pt x="13070" y="14744"/>
                    <a:pt x="13356" y="15030"/>
                  </a:cubicBezTo>
                  <a:cubicBezTo>
                    <a:pt x="14356" y="15315"/>
                    <a:pt x="15106" y="15494"/>
                    <a:pt x="13856" y="16708"/>
                  </a:cubicBezTo>
                  <a:cubicBezTo>
                    <a:pt x="11606" y="18852"/>
                    <a:pt x="11463" y="20423"/>
                    <a:pt x="12891" y="23209"/>
                  </a:cubicBezTo>
                  <a:cubicBezTo>
                    <a:pt x="11891" y="23888"/>
                    <a:pt x="10284" y="21709"/>
                    <a:pt x="9641" y="23781"/>
                  </a:cubicBezTo>
                  <a:cubicBezTo>
                    <a:pt x="9248" y="25102"/>
                    <a:pt x="9391" y="26424"/>
                    <a:pt x="11248" y="27103"/>
                  </a:cubicBezTo>
                  <a:cubicBezTo>
                    <a:pt x="9427" y="27853"/>
                    <a:pt x="7284" y="28853"/>
                    <a:pt x="7927" y="30425"/>
                  </a:cubicBezTo>
                  <a:cubicBezTo>
                    <a:pt x="8677" y="32353"/>
                    <a:pt x="6426" y="34354"/>
                    <a:pt x="8569" y="36032"/>
                  </a:cubicBezTo>
                  <a:cubicBezTo>
                    <a:pt x="9141" y="36497"/>
                    <a:pt x="8177" y="36854"/>
                    <a:pt x="7712" y="36961"/>
                  </a:cubicBezTo>
                  <a:cubicBezTo>
                    <a:pt x="6319" y="37282"/>
                    <a:pt x="6105" y="38247"/>
                    <a:pt x="6319" y="39426"/>
                  </a:cubicBezTo>
                  <a:cubicBezTo>
                    <a:pt x="5533" y="40854"/>
                    <a:pt x="4640" y="42104"/>
                    <a:pt x="2712" y="41104"/>
                  </a:cubicBezTo>
                  <a:cubicBezTo>
                    <a:pt x="2069" y="40712"/>
                    <a:pt x="1890" y="39961"/>
                    <a:pt x="1390" y="39497"/>
                  </a:cubicBezTo>
                  <a:cubicBezTo>
                    <a:pt x="1247" y="39354"/>
                    <a:pt x="1140" y="39211"/>
                    <a:pt x="1033" y="39033"/>
                  </a:cubicBezTo>
                  <a:cubicBezTo>
                    <a:pt x="926" y="38676"/>
                    <a:pt x="997" y="38283"/>
                    <a:pt x="711" y="37961"/>
                  </a:cubicBezTo>
                  <a:cubicBezTo>
                    <a:pt x="533" y="37211"/>
                    <a:pt x="997" y="36854"/>
                    <a:pt x="1604" y="36604"/>
                  </a:cubicBezTo>
                  <a:cubicBezTo>
                    <a:pt x="1819" y="36532"/>
                    <a:pt x="2140" y="37354"/>
                    <a:pt x="2283" y="36532"/>
                  </a:cubicBezTo>
                  <a:cubicBezTo>
                    <a:pt x="2354" y="34996"/>
                    <a:pt x="747" y="35889"/>
                    <a:pt x="247" y="35175"/>
                  </a:cubicBezTo>
                  <a:cubicBezTo>
                    <a:pt x="104" y="35104"/>
                    <a:pt x="68" y="35032"/>
                    <a:pt x="104" y="34925"/>
                  </a:cubicBezTo>
                  <a:cubicBezTo>
                    <a:pt x="140" y="34854"/>
                    <a:pt x="176" y="34782"/>
                    <a:pt x="247" y="34782"/>
                  </a:cubicBezTo>
                  <a:cubicBezTo>
                    <a:pt x="854" y="34746"/>
                    <a:pt x="1461" y="34711"/>
                    <a:pt x="2069" y="34675"/>
                  </a:cubicBezTo>
                  <a:cubicBezTo>
                    <a:pt x="3212" y="32496"/>
                    <a:pt x="961" y="33032"/>
                    <a:pt x="211" y="32389"/>
                  </a:cubicBezTo>
                  <a:lnTo>
                    <a:pt x="176" y="32425"/>
                  </a:lnTo>
                  <a:cubicBezTo>
                    <a:pt x="-39" y="31782"/>
                    <a:pt x="-146" y="31139"/>
                    <a:pt x="390" y="30567"/>
                  </a:cubicBezTo>
                  <a:cubicBezTo>
                    <a:pt x="461" y="30032"/>
                    <a:pt x="1604" y="30889"/>
                    <a:pt x="1354" y="29853"/>
                  </a:cubicBezTo>
                  <a:cubicBezTo>
                    <a:pt x="1140" y="29639"/>
                    <a:pt x="997" y="29424"/>
                    <a:pt x="1033" y="29139"/>
                  </a:cubicBezTo>
                  <a:cubicBezTo>
                    <a:pt x="1426" y="28389"/>
                    <a:pt x="640" y="26924"/>
                    <a:pt x="2390" y="27031"/>
                  </a:cubicBezTo>
                  <a:cubicBezTo>
                    <a:pt x="2390" y="26495"/>
                    <a:pt x="3390" y="26210"/>
                    <a:pt x="2783" y="25460"/>
                  </a:cubicBezTo>
                  <a:cubicBezTo>
                    <a:pt x="2354" y="24959"/>
                    <a:pt x="2569" y="24281"/>
                    <a:pt x="2997" y="23995"/>
                  </a:cubicBezTo>
                  <a:cubicBezTo>
                    <a:pt x="4319" y="23066"/>
                    <a:pt x="3712" y="22138"/>
                    <a:pt x="3319" y="20995"/>
                  </a:cubicBezTo>
                  <a:cubicBezTo>
                    <a:pt x="3140" y="20459"/>
                    <a:pt x="2247" y="19637"/>
                    <a:pt x="2819" y="19423"/>
                  </a:cubicBezTo>
                  <a:cubicBezTo>
                    <a:pt x="4748" y="18673"/>
                    <a:pt x="3640" y="17423"/>
                    <a:pt x="3533" y="16351"/>
                  </a:cubicBezTo>
                  <a:cubicBezTo>
                    <a:pt x="3926" y="15958"/>
                    <a:pt x="4212" y="15494"/>
                    <a:pt x="4462" y="14958"/>
                  </a:cubicBezTo>
                  <a:cubicBezTo>
                    <a:pt x="3890" y="13637"/>
                    <a:pt x="5069" y="13030"/>
                    <a:pt x="5783" y="12672"/>
                  </a:cubicBezTo>
                  <a:cubicBezTo>
                    <a:pt x="7176" y="11994"/>
                    <a:pt x="6212" y="11422"/>
                    <a:pt x="5962" y="10779"/>
                  </a:cubicBezTo>
                  <a:cubicBezTo>
                    <a:pt x="6212" y="10351"/>
                    <a:pt x="6962" y="10565"/>
                    <a:pt x="6962" y="9922"/>
                  </a:cubicBezTo>
                  <a:cubicBezTo>
                    <a:pt x="7069" y="9850"/>
                    <a:pt x="7176" y="9850"/>
                    <a:pt x="7319" y="9815"/>
                  </a:cubicBezTo>
                  <a:cubicBezTo>
                    <a:pt x="7676" y="9636"/>
                    <a:pt x="8284" y="9636"/>
                    <a:pt x="8141" y="88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700A0CC6-63AC-404C-9D80-28374A789DA4}"/>
                </a:ext>
              </a:extLst>
            </p:cNvPr>
            <p:cNvSpPr/>
            <p:nvPr/>
          </p:nvSpPr>
          <p:spPr>
            <a:xfrm>
              <a:off x="8612017" y="2104181"/>
              <a:ext cx="26688" cy="36953"/>
            </a:xfrm>
            <a:custGeom>
              <a:avLst/>
              <a:gdLst>
                <a:gd name="connsiteX0" fmla="*/ 12072 w 26688"/>
                <a:gd name="connsiteY0" fmla="*/ 26299 h 36953"/>
                <a:gd name="connsiteX1" fmla="*/ 9715 w 26688"/>
                <a:gd name="connsiteY1" fmla="*/ 24406 h 36953"/>
                <a:gd name="connsiteX2" fmla="*/ 8393 w 26688"/>
                <a:gd name="connsiteY2" fmla="*/ 23477 h 36953"/>
                <a:gd name="connsiteX3" fmla="*/ 6857 w 26688"/>
                <a:gd name="connsiteY3" fmla="*/ 21620 h 36953"/>
                <a:gd name="connsiteX4" fmla="*/ 5893 w 26688"/>
                <a:gd name="connsiteY4" fmla="*/ 19727 h 36953"/>
                <a:gd name="connsiteX5" fmla="*/ 4928 w 26688"/>
                <a:gd name="connsiteY5" fmla="*/ 16619 h 36953"/>
                <a:gd name="connsiteX6" fmla="*/ 3999 w 26688"/>
                <a:gd name="connsiteY6" fmla="*/ 13226 h 36953"/>
                <a:gd name="connsiteX7" fmla="*/ 4107 w 26688"/>
                <a:gd name="connsiteY7" fmla="*/ 13154 h 36953"/>
                <a:gd name="connsiteX8" fmla="*/ 4035 w 26688"/>
                <a:gd name="connsiteY8" fmla="*/ 13262 h 36953"/>
                <a:gd name="connsiteX9" fmla="*/ 3678 w 26688"/>
                <a:gd name="connsiteY9" fmla="*/ 12262 h 36953"/>
                <a:gd name="connsiteX10" fmla="*/ 3999 w 26688"/>
                <a:gd name="connsiteY10" fmla="*/ 10761 h 36953"/>
                <a:gd name="connsiteX11" fmla="*/ 3142 w 26688"/>
                <a:gd name="connsiteY11" fmla="*/ 10333 h 36953"/>
                <a:gd name="connsiteX12" fmla="*/ 1106 w 26688"/>
                <a:gd name="connsiteY12" fmla="*/ 8475 h 36953"/>
                <a:gd name="connsiteX13" fmla="*/ 70 w 26688"/>
                <a:gd name="connsiteY13" fmla="*/ 5010 h 36953"/>
                <a:gd name="connsiteX14" fmla="*/ 4892 w 26688"/>
                <a:gd name="connsiteY14" fmla="*/ 10 h 36953"/>
                <a:gd name="connsiteX15" fmla="*/ 5785 w 26688"/>
                <a:gd name="connsiteY15" fmla="*/ 189 h 36953"/>
                <a:gd name="connsiteX16" fmla="*/ 8321 w 26688"/>
                <a:gd name="connsiteY16" fmla="*/ 6404 h 36953"/>
                <a:gd name="connsiteX17" fmla="*/ 9393 w 26688"/>
                <a:gd name="connsiteY17" fmla="*/ 8332 h 36953"/>
                <a:gd name="connsiteX18" fmla="*/ 11536 w 26688"/>
                <a:gd name="connsiteY18" fmla="*/ 12440 h 36953"/>
                <a:gd name="connsiteX19" fmla="*/ 13572 w 26688"/>
                <a:gd name="connsiteY19" fmla="*/ 14226 h 36953"/>
                <a:gd name="connsiteX20" fmla="*/ 17501 w 26688"/>
                <a:gd name="connsiteY20" fmla="*/ 18012 h 36953"/>
                <a:gd name="connsiteX21" fmla="*/ 17108 w 26688"/>
                <a:gd name="connsiteY21" fmla="*/ 19048 h 36953"/>
                <a:gd name="connsiteX22" fmla="*/ 15644 w 26688"/>
                <a:gd name="connsiteY22" fmla="*/ 20691 h 36953"/>
                <a:gd name="connsiteX23" fmla="*/ 18073 w 26688"/>
                <a:gd name="connsiteY23" fmla="*/ 22548 h 36953"/>
                <a:gd name="connsiteX24" fmla="*/ 19216 w 26688"/>
                <a:gd name="connsiteY24" fmla="*/ 24156 h 36953"/>
                <a:gd name="connsiteX25" fmla="*/ 19537 w 26688"/>
                <a:gd name="connsiteY25" fmla="*/ 26263 h 36953"/>
                <a:gd name="connsiteX26" fmla="*/ 20501 w 26688"/>
                <a:gd name="connsiteY26" fmla="*/ 27156 h 36953"/>
                <a:gd name="connsiteX27" fmla="*/ 22895 w 26688"/>
                <a:gd name="connsiteY27" fmla="*/ 28513 h 36953"/>
                <a:gd name="connsiteX28" fmla="*/ 23180 w 26688"/>
                <a:gd name="connsiteY28" fmla="*/ 28799 h 36953"/>
                <a:gd name="connsiteX29" fmla="*/ 25431 w 26688"/>
                <a:gd name="connsiteY29" fmla="*/ 30585 h 36953"/>
                <a:gd name="connsiteX30" fmla="*/ 26645 w 26688"/>
                <a:gd name="connsiteY30" fmla="*/ 33657 h 36953"/>
                <a:gd name="connsiteX31" fmla="*/ 25859 w 26688"/>
                <a:gd name="connsiteY31" fmla="*/ 36514 h 36953"/>
                <a:gd name="connsiteX32" fmla="*/ 25288 w 26688"/>
                <a:gd name="connsiteY32" fmla="*/ 36622 h 36953"/>
                <a:gd name="connsiteX33" fmla="*/ 23288 w 26688"/>
                <a:gd name="connsiteY33" fmla="*/ 36514 h 36953"/>
                <a:gd name="connsiteX34" fmla="*/ 21502 w 26688"/>
                <a:gd name="connsiteY34" fmla="*/ 35586 h 36953"/>
                <a:gd name="connsiteX35" fmla="*/ 21537 w 26688"/>
                <a:gd name="connsiteY35" fmla="*/ 34907 h 36953"/>
                <a:gd name="connsiteX36" fmla="*/ 20073 w 26688"/>
                <a:gd name="connsiteY36" fmla="*/ 35336 h 36953"/>
                <a:gd name="connsiteX37" fmla="*/ 19894 w 26688"/>
                <a:gd name="connsiteY37" fmla="*/ 35157 h 36953"/>
                <a:gd name="connsiteX38" fmla="*/ 20002 w 26688"/>
                <a:gd name="connsiteY38" fmla="*/ 35014 h 36953"/>
                <a:gd name="connsiteX39" fmla="*/ 19037 w 26688"/>
                <a:gd name="connsiteY39" fmla="*/ 33907 h 36953"/>
                <a:gd name="connsiteX40" fmla="*/ 17251 w 26688"/>
                <a:gd name="connsiteY40" fmla="*/ 34086 h 36953"/>
                <a:gd name="connsiteX41" fmla="*/ 15965 w 26688"/>
                <a:gd name="connsiteY41" fmla="*/ 31942 h 36953"/>
                <a:gd name="connsiteX42" fmla="*/ 15858 w 26688"/>
                <a:gd name="connsiteY42" fmla="*/ 31514 h 36953"/>
                <a:gd name="connsiteX43" fmla="*/ 15394 w 26688"/>
                <a:gd name="connsiteY43" fmla="*/ 31228 h 36953"/>
                <a:gd name="connsiteX44" fmla="*/ 14001 w 26688"/>
                <a:gd name="connsiteY44" fmla="*/ 28513 h 36953"/>
                <a:gd name="connsiteX45" fmla="*/ 13965 w 26688"/>
                <a:gd name="connsiteY45" fmla="*/ 28549 h 36953"/>
                <a:gd name="connsiteX46" fmla="*/ 12072 w 26688"/>
                <a:gd name="connsiteY46" fmla="*/ 26299 h 3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688" h="36953">
                  <a:moveTo>
                    <a:pt x="12072" y="26299"/>
                  </a:moveTo>
                  <a:cubicBezTo>
                    <a:pt x="12143" y="24620"/>
                    <a:pt x="10607" y="24870"/>
                    <a:pt x="9715" y="24406"/>
                  </a:cubicBezTo>
                  <a:cubicBezTo>
                    <a:pt x="9286" y="24049"/>
                    <a:pt x="8750" y="23906"/>
                    <a:pt x="8393" y="23477"/>
                  </a:cubicBezTo>
                  <a:cubicBezTo>
                    <a:pt x="8107" y="22691"/>
                    <a:pt x="9072" y="20834"/>
                    <a:pt x="6857" y="21620"/>
                  </a:cubicBezTo>
                  <a:cubicBezTo>
                    <a:pt x="6143" y="21191"/>
                    <a:pt x="6321" y="20298"/>
                    <a:pt x="5893" y="19727"/>
                  </a:cubicBezTo>
                  <a:cubicBezTo>
                    <a:pt x="5107" y="18834"/>
                    <a:pt x="4821" y="17869"/>
                    <a:pt x="4928" y="16619"/>
                  </a:cubicBezTo>
                  <a:cubicBezTo>
                    <a:pt x="5035" y="15476"/>
                    <a:pt x="2856" y="14797"/>
                    <a:pt x="3999" y="13226"/>
                  </a:cubicBezTo>
                  <a:lnTo>
                    <a:pt x="4107" y="13154"/>
                  </a:lnTo>
                  <a:lnTo>
                    <a:pt x="4035" y="13262"/>
                  </a:lnTo>
                  <a:cubicBezTo>
                    <a:pt x="3464" y="13083"/>
                    <a:pt x="3607" y="12654"/>
                    <a:pt x="3678" y="12262"/>
                  </a:cubicBezTo>
                  <a:cubicBezTo>
                    <a:pt x="3749" y="11761"/>
                    <a:pt x="4178" y="11333"/>
                    <a:pt x="3999" y="10761"/>
                  </a:cubicBezTo>
                  <a:cubicBezTo>
                    <a:pt x="3749" y="10547"/>
                    <a:pt x="3392" y="10547"/>
                    <a:pt x="3142" y="10333"/>
                  </a:cubicBezTo>
                  <a:cubicBezTo>
                    <a:pt x="2785" y="9333"/>
                    <a:pt x="2106" y="8832"/>
                    <a:pt x="1106" y="8475"/>
                  </a:cubicBezTo>
                  <a:cubicBezTo>
                    <a:pt x="-537" y="7832"/>
                    <a:pt x="428" y="6154"/>
                    <a:pt x="70" y="5010"/>
                  </a:cubicBezTo>
                  <a:cubicBezTo>
                    <a:pt x="-537" y="3153"/>
                    <a:pt x="2928" y="-205"/>
                    <a:pt x="4892" y="10"/>
                  </a:cubicBezTo>
                  <a:cubicBezTo>
                    <a:pt x="5214" y="46"/>
                    <a:pt x="5500" y="117"/>
                    <a:pt x="5785" y="189"/>
                  </a:cubicBezTo>
                  <a:cubicBezTo>
                    <a:pt x="5071" y="2903"/>
                    <a:pt x="9214" y="3582"/>
                    <a:pt x="8321" y="6404"/>
                  </a:cubicBezTo>
                  <a:cubicBezTo>
                    <a:pt x="8036" y="7297"/>
                    <a:pt x="9536" y="7404"/>
                    <a:pt x="9393" y="8332"/>
                  </a:cubicBezTo>
                  <a:cubicBezTo>
                    <a:pt x="12322" y="8547"/>
                    <a:pt x="11000" y="10833"/>
                    <a:pt x="11536" y="12440"/>
                  </a:cubicBezTo>
                  <a:cubicBezTo>
                    <a:pt x="13143" y="11726"/>
                    <a:pt x="13251" y="12619"/>
                    <a:pt x="13572" y="14226"/>
                  </a:cubicBezTo>
                  <a:cubicBezTo>
                    <a:pt x="14001" y="16119"/>
                    <a:pt x="14787" y="18369"/>
                    <a:pt x="17501" y="18012"/>
                  </a:cubicBezTo>
                  <a:cubicBezTo>
                    <a:pt x="17858" y="18727"/>
                    <a:pt x="17323" y="18798"/>
                    <a:pt x="17108" y="19048"/>
                  </a:cubicBezTo>
                  <a:cubicBezTo>
                    <a:pt x="16679" y="19655"/>
                    <a:pt x="15501" y="19655"/>
                    <a:pt x="15644" y="20691"/>
                  </a:cubicBezTo>
                  <a:cubicBezTo>
                    <a:pt x="15822" y="22048"/>
                    <a:pt x="17608" y="22656"/>
                    <a:pt x="18073" y="22548"/>
                  </a:cubicBezTo>
                  <a:cubicBezTo>
                    <a:pt x="20180" y="22120"/>
                    <a:pt x="19287" y="23227"/>
                    <a:pt x="19216" y="24156"/>
                  </a:cubicBezTo>
                  <a:cubicBezTo>
                    <a:pt x="19144" y="24834"/>
                    <a:pt x="19430" y="25585"/>
                    <a:pt x="19537" y="26263"/>
                  </a:cubicBezTo>
                  <a:cubicBezTo>
                    <a:pt x="19894" y="26513"/>
                    <a:pt x="20002" y="27049"/>
                    <a:pt x="20501" y="27156"/>
                  </a:cubicBezTo>
                  <a:cubicBezTo>
                    <a:pt x="21573" y="27156"/>
                    <a:pt x="22466" y="27406"/>
                    <a:pt x="22895" y="28513"/>
                  </a:cubicBezTo>
                  <a:cubicBezTo>
                    <a:pt x="22930" y="28621"/>
                    <a:pt x="23216" y="28728"/>
                    <a:pt x="23180" y="28799"/>
                  </a:cubicBezTo>
                  <a:cubicBezTo>
                    <a:pt x="22823" y="30799"/>
                    <a:pt x="26288" y="28120"/>
                    <a:pt x="25431" y="30585"/>
                  </a:cubicBezTo>
                  <a:cubicBezTo>
                    <a:pt x="24931" y="32050"/>
                    <a:pt x="25752" y="32835"/>
                    <a:pt x="26645" y="33657"/>
                  </a:cubicBezTo>
                  <a:cubicBezTo>
                    <a:pt x="26645" y="34693"/>
                    <a:pt x="26967" y="35800"/>
                    <a:pt x="25859" y="36514"/>
                  </a:cubicBezTo>
                  <a:cubicBezTo>
                    <a:pt x="25681" y="36622"/>
                    <a:pt x="25466" y="36657"/>
                    <a:pt x="25288" y="36622"/>
                  </a:cubicBezTo>
                  <a:cubicBezTo>
                    <a:pt x="24645" y="36229"/>
                    <a:pt x="23931" y="36836"/>
                    <a:pt x="23288" y="36514"/>
                  </a:cubicBezTo>
                  <a:cubicBezTo>
                    <a:pt x="22180" y="37193"/>
                    <a:pt x="21430" y="37229"/>
                    <a:pt x="21502" y="35586"/>
                  </a:cubicBezTo>
                  <a:cubicBezTo>
                    <a:pt x="21644" y="35371"/>
                    <a:pt x="22252" y="35193"/>
                    <a:pt x="21537" y="34907"/>
                  </a:cubicBezTo>
                  <a:cubicBezTo>
                    <a:pt x="20751" y="34014"/>
                    <a:pt x="20609" y="35407"/>
                    <a:pt x="20073" y="35336"/>
                  </a:cubicBezTo>
                  <a:cubicBezTo>
                    <a:pt x="19930" y="35300"/>
                    <a:pt x="19859" y="35229"/>
                    <a:pt x="19894" y="35157"/>
                  </a:cubicBezTo>
                  <a:cubicBezTo>
                    <a:pt x="19930" y="35050"/>
                    <a:pt x="19966" y="35014"/>
                    <a:pt x="20002" y="35014"/>
                  </a:cubicBezTo>
                  <a:cubicBezTo>
                    <a:pt x="19966" y="34407"/>
                    <a:pt x="20644" y="33157"/>
                    <a:pt x="19037" y="33907"/>
                  </a:cubicBezTo>
                  <a:cubicBezTo>
                    <a:pt x="18430" y="34193"/>
                    <a:pt x="17894" y="34336"/>
                    <a:pt x="17251" y="34086"/>
                  </a:cubicBezTo>
                  <a:cubicBezTo>
                    <a:pt x="16072" y="33800"/>
                    <a:pt x="15322" y="33300"/>
                    <a:pt x="15965" y="31942"/>
                  </a:cubicBezTo>
                  <a:cubicBezTo>
                    <a:pt x="16001" y="31800"/>
                    <a:pt x="16322" y="31550"/>
                    <a:pt x="15858" y="31514"/>
                  </a:cubicBezTo>
                  <a:cubicBezTo>
                    <a:pt x="15679" y="31442"/>
                    <a:pt x="15537" y="31371"/>
                    <a:pt x="15394" y="31228"/>
                  </a:cubicBezTo>
                  <a:cubicBezTo>
                    <a:pt x="14608" y="30478"/>
                    <a:pt x="14858" y="29228"/>
                    <a:pt x="14001" y="28513"/>
                  </a:cubicBezTo>
                  <a:lnTo>
                    <a:pt x="13965" y="28549"/>
                  </a:lnTo>
                  <a:cubicBezTo>
                    <a:pt x="13929" y="27335"/>
                    <a:pt x="12322" y="27335"/>
                    <a:pt x="12072" y="2629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1C530E64-5DB7-CB4E-98EB-9F5127D1B1D4}"/>
                </a:ext>
              </a:extLst>
            </p:cNvPr>
            <p:cNvSpPr/>
            <p:nvPr/>
          </p:nvSpPr>
          <p:spPr>
            <a:xfrm>
              <a:off x="8476728" y="1978767"/>
              <a:ext cx="19347" cy="41171"/>
            </a:xfrm>
            <a:custGeom>
              <a:avLst/>
              <a:gdLst>
                <a:gd name="connsiteX0" fmla="*/ 8165 w 19347"/>
                <a:gd name="connsiteY0" fmla="*/ 33662 h 41171"/>
                <a:gd name="connsiteX1" fmla="*/ 7593 w 19347"/>
                <a:gd name="connsiteY1" fmla="*/ 34770 h 41171"/>
                <a:gd name="connsiteX2" fmla="*/ 6700 w 19347"/>
                <a:gd name="connsiteY2" fmla="*/ 37627 h 41171"/>
                <a:gd name="connsiteX3" fmla="*/ 4557 w 19347"/>
                <a:gd name="connsiteY3" fmla="*/ 40699 h 41171"/>
                <a:gd name="connsiteX4" fmla="*/ 3485 w 19347"/>
                <a:gd name="connsiteY4" fmla="*/ 41092 h 41171"/>
                <a:gd name="connsiteX5" fmla="*/ 2307 w 19347"/>
                <a:gd name="connsiteY5" fmla="*/ 39556 h 41171"/>
                <a:gd name="connsiteX6" fmla="*/ 2307 w 19347"/>
                <a:gd name="connsiteY6" fmla="*/ 38627 h 41171"/>
                <a:gd name="connsiteX7" fmla="*/ 3200 w 19347"/>
                <a:gd name="connsiteY7" fmla="*/ 38092 h 41171"/>
                <a:gd name="connsiteX8" fmla="*/ 3271 w 19347"/>
                <a:gd name="connsiteY8" fmla="*/ 38199 h 41171"/>
                <a:gd name="connsiteX9" fmla="*/ 3235 w 19347"/>
                <a:gd name="connsiteY9" fmla="*/ 38127 h 41171"/>
                <a:gd name="connsiteX10" fmla="*/ 2807 w 19347"/>
                <a:gd name="connsiteY10" fmla="*/ 37592 h 41171"/>
                <a:gd name="connsiteX11" fmla="*/ 1664 w 19347"/>
                <a:gd name="connsiteY11" fmla="*/ 35448 h 41171"/>
                <a:gd name="connsiteX12" fmla="*/ 1164 w 19347"/>
                <a:gd name="connsiteY12" fmla="*/ 35091 h 41171"/>
                <a:gd name="connsiteX13" fmla="*/ 1056 w 19347"/>
                <a:gd name="connsiteY13" fmla="*/ 34770 h 41171"/>
                <a:gd name="connsiteX14" fmla="*/ 1199 w 19347"/>
                <a:gd name="connsiteY14" fmla="*/ 34627 h 41171"/>
                <a:gd name="connsiteX15" fmla="*/ 1199 w 19347"/>
                <a:gd name="connsiteY15" fmla="*/ 33127 h 41171"/>
                <a:gd name="connsiteX16" fmla="*/ 378 w 19347"/>
                <a:gd name="connsiteY16" fmla="*/ 31734 h 41171"/>
                <a:gd name="connsiteX17" fmla="*/ 806 w 19347"/>
                <a:gd name="connsiteY17" fmla="*/ 29984 h 41171"/>
                <a:gd name="connsiteX18" fmla="*/ 1271 w 19347"/>
                <a:gd name="connsiteY18" fmla="*/ 29626 h 41171"/>
                <a:gd name="connsiteX19" fmla="*/ 663 w 19347"/>
                <a:gd name="connsiteY19" fmla="*/ 29055 h 41171"/>
                <a:gd name="connsiteX20" fmla="*/ 735 w 19347"/>
                <a:gd name="connsiteY20" fmla="*/ 28519 h 41171"/>
                <a:gd name="connsiteX21" fmla="*/ 3914 w 19347"/>
                <a:gd name="connsiteY21" fmla="*/ 20125 h 41171"/>
                <a:gd name="connsiteX22" fmla="*/ 4557 w 19347"/>
                <a:gd name="connsiteY22" fmla="*/ 18518 h 41171"/>
                <a:gd name="connsiteX23" fmla="*/ 4878 w 19347"/>
                <a:gd name="connsiteY23" fmla="*/ 17303 h 41171"/>
                <a:gd name="connsiteX24" fmla="*/ 4521 w 19347"/>
                <a:gd name="connsiteY24" fmla="*/ 15839 h 41171"/>
                <a:gd name="connsiteX25" fmla="*/ 5414 w 19347"/>
                <a:gd name="connsiteY25" fmla="*/ 14910 h 41171"/>
                <a:gd name="connsiteX26" fmla="*/ 6450 w 19347"/>
                <a:gd name="connsiteY26" fmla="*/ 13053 h 41171"/>
                <a:gd name="connsiteX27" fmla="*/ 7307 w 19347"/>
                <a:gd name="connsiteY27" fmla="*/ 11124 h 41171"/>
                <a:gd name="connsiteX28" fmla="*/ 8522 w 19347"/>
                <a:gd name="connsiteY28" fmla="*/ 9517 h 41171"/>
                <a:gd name="connsiteX29" fmla="*/ 9665 w 19347"/>
                <a:gd name="connsiteY29" fmla="*/ 8517 h 41171"/>
                <a:gd name="connsiteX30" fmla="*/ 9665 w 19347"/>
                <a:gd name="connsiteY30" fmla="*/ 7909 h 41171"/>
                <a:gd name="connsiteX31" fmla="*/ 10415 w 19347"/>
                <a:gd name="connsiteY31" fmla="*/ 4766 h 41171"/>
                <a:gd name="connsiteX32" fmla="*/ 13522 w 19347"/>
                <a:gd name="connsiteY32" fmla="*/ 15 h 41171"/>
                <a:gd name="connsiteX33" fmla="*/ 18773 w 19347"/>
                <a:gd name="connsiteY33" fmla="*/ 944 h 41171"/>
                <a:gd name="connsiteX34" fmla="*/ 19344 w 19347"/>
                <a:gd name="connsiteY34" fmla="*/ 1873 h 41171"/>
                <a:gd name="connsiteX35" fmla="*/ 17094 w 19347"/>
                <a:gd name="connsiteY35" fmla="*/ 8088 h 41171"/>
                <a:gd name="connsiteX36" fmla="*/ 16201 w 19347"/>
                <a:gd name="connsiteY36" fmla="*/ 10302 h 41171"/>
                <a:gd name="connsiteX37" fmla="*/ 14058 w 19347"/>
                <a:gd name="connsiteY37" fmla="*/ 14767 h 41171"/>
                <a:gd name="connsiteX38" fmla="*/ 15987 w 19347"/>
                <a:gd name="connsiteY38" fmla="*/ 15982 h 41171"/>
                <a:gd name="connsiteX39" fmla="*/ 13344 w 19347"/>
                <a:gd name="connsiteY39" fmla="*/ 19411 h 41171"/>
                <a:gd name="connsiteX40" fmla="*/ 13808 w 19347"/>
                <a:gd name="connsiteY40" fmla="*/ 23161 h 41171"/>
                <a:gd name="connsiteX41" fmla="*/ 10129 w 19347"/>
                <a:gd name="connsiteY41" fmla="*/ 23983 h 41171"/>
                <a:gd name="connsiteX42" fmla="*/ 11915 w 19347"/>
                <a:gd name="connsiteY42" fmla="*/ 27340 h 41171"/>
                <a:gd name="connsiteX43" fmla="*/ 8307 w 19347"/>
                <a:gd name="connsiteY43" fmla="*/ 31805 h 41171"/>
                <a:gd name="connsiteX44" fmla="*/ 8165 w 19347"/>
                <a:gd name="connsiteY44" fmla="*/ 33662 h 41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347" h="41171">
                  <a:moveTo>
                    <a:pt x="8165" y="33662"/>
                  </a:moveTo>
                  <a:cubicBezTo>
                    <a:pt x="8415" y="34270"/>
                    <a:pt x="6878" y="34091"/>
                    <a:pt x="7593" y="34770"/>
                  </a:cubicBezTo>
                  <a:cubicBezTo>
                    <a:pt x="9272" y="36413"/>
                    <a:pt x="7986" y="37056"/>
                    <a:pt x="6700" y="37627"/>
                  </a:cubicBezTo>
                  <a:cubicBezTo>
                    <a:pt x="5307" y="38235"/>
                    <a:pt x="6021" y="40199"/>
                    <a:pt x="4557" y="40699"/>
                  </a:cubicBezTo>
                  <a:cubicBezTo>
                    <a:pt x="4307" y="41056"/>
                    <a:pt x="3985" y="41306"/>
                    <a:pt x="3485" y="41092"/>
                  </a:cubicBezTo>
                  <a:cubicBezTo>
                    <a:pt x="2949" y="40699"/>
                    <a:pt x="2557" y="40163"/>
                    <a:pt x="2307" y="39556"/>
                  </a:cubicBezTo>
                  <a:cubicBezTo>
                    <a:pt x="2199" y="39235"/>
                    <a:pt x="2199" y="38913"/>
                    <a:pt x="2307" y="38627"/>
                  </a:cubicBezTo>
                  <a:cubicBezTo>
                    <a:pt x="2485" y="38235"/>
                    <a:pt x="2771" y="38020"/>
                    <a:pt x="3200" y="38092"/>
                  </a:cubicBezTo>
                  <a:cubicBezTo>
                    <a:pt x="3235" y="38163"/>
                    <a:pt x="3271" y="38199"/>
                    <a:pt x="3271" y="38199"/>
                  </a:cubicBezTo>
                  <a:cubicBezTo>
                    <a:pt x="3450" y="38092"/>
                    <a:pt x="3450" y="38056"/>
                    <a:pt x="3235" y="38127"/>
                  </a:cubicBezTo>
                  <a:cubicBezTo>
                    <a:pt x="3057" y="37949"/>
                    <a:pt x="2842" y="37842"/>
                    <a:pt x="2807" y="37592"/>
                  </a:cubicBezTo>
                  <a:cubicBezTo>
                    <a:pt x="2807" y="36663"/>
                    <a:pt x="1914" y="36234"/>
                    <a:pt x="1664" y="35448"/>
                  </a:cubicBezTo>
                  <a:cubicBezTo>
                    <a:pt x="1485" y="35341"/>
                    <a:pt x="1342" y="35199"/>
                    <a:pt x="1164" y="35091"/>
                  </a:cubicBezTo>
                  <a:cubicBezTo>
                    <a:pt x="1021" y="34984"/>
                    <a:pt x="985" y="34877"/>
                    <a:pt x="1056" y="34770"/>
                  </a:cubicBezTo>
                  <a:cubicBezTo>
                    <a:pt x="1092" y="34663"/>
                    <a:pt x="1164" y="34627"/>
                    <a:pt x="1199" y="34627"/>
                  </a:cubicBezTo>
                  <a:cubicBezTo>
                    <a:pt x="3128" y="34127"/>
                    <a:pt x="1485" y="33627"/>
                    <a:pt x="1199" y="33127"/>
                  </a:cubicBezTo>
                  <a:cubicBezTo>
                    <a:pt x="1056" y="32591"/>
                    <a:pt x="878" y="32091"/>
                    <a:pt x="378" y="31734"/>
                  </a:cubicBezTo>
                  <a:cubicBezTo>
                    <a:pt x="-87" y="31019"/>
                    <a:pt x="-301" y="30341"/>
                    <a:pt x="806" y="29984"/>
                  </a:cubicBezTo>
                  <a:cubicBezTo>
                    <a:pt x="806" y="29626"/>
                    <a:pt x="1771" y="30591"/>
                    <a:pt x="1271" y="29626"/>
                  </a:cubicBezTo>
                  <a:cubicBezTo>
                    <a:pt x="1164" y="29412"/>
                    <a:pt x="842" y="29269"/>
                    <a:pt x="663" y="29055"/>
                  </a:cubicBezTo>
                  <a:cubicBezTo>
                    <a:pt x="556" y="28841"/>
                    <a:pt x="556" y="28662"/>
                    <a:pt x="735" y="28519"/>
                  </a:cubicBezTo>
                  <a:cubicBezTo>
                    <a:pt x="3021" y="26197"/>
                    <a:pt x="4664" y="23590"/>
                    <a:pt x="3914" y="20125"/>
                  </a:cubicBezTo>
                  <a:cubicBezTo>
                    <a:pt x="3628" y="19411"/>
                    <a:pt x="3950" y="18911"/>
                    <a:pt x="4557" y="18518"/>
                  </a:cubicBezTo>
                  <a:cubicBezTo>
                    <a:pt x="5236" y="18268"/>
                    <a:pt x="5593" y="17911"/>
                    <a:pt x="4878" y="17303"/>
                  </a:cubicBezTo>
                  <a:cubicBezTo>
                    <a:pt x="3342" y="17196"/>
                    <a:pt x="4307" y="16410"/>
                    <a:pt x="4521" y="15839"/>
                  </a:cubicBezTo>
                  <a:cubicBezTo>
                    <a:pt x="5057" y="15732"/>
                    <a:pt x="5236" y="15339"/>
                    <a:pt x="5414" y="14910"/>
                  </a:cubicBezTo>
                  <a:cubicBezTo>
                    <a:pt x="5450" y="14124"/>
                    <a:pt x="5200" y="13338"/>
                    <a:pt x="6450" y="13053"/>
                  </a:cubicBezTo>
                  <a:cubicBezTo>
                    <a:pt x="6914" y="12946"/>
                    <a:pt x="8272" y="12303"/>
                    <a:pt x="7307" y="11124"/>
                  </a:cubicBezTo>
                  <a:cubicBezTo>
                    <a:pt x="6986" y="10052"/>
                    <a:pt x="8843" y="10624"/>
                    <a:pt x="8522" y="9517"/>
                  </a:cubicBezTo>
                  <a:cubicBezTo>
                    <a:pt x="8736" y="9017"/>
                    <a:pt x="9093" y="8624"/>
                    <a:pt x="9665" y="8517"/>
                  </a:cubicBezTo>
                  <a:cubicBezTo>
                    <a:pt x="10593" y="8302"/>
                    <a:pt x="9343" y="8124"/>
                    <a:pt x="9665" y="7909"/>
                  </a:cubicBezTo>
                  <a:cubicBezTo>
                    <a:pt x="10343" y="6981"/>
                    <a:pt x="11272" y="6230"/>
                    <a:pt x="10415" y="4766"/>
                  </a:cubicBezTo>
                  <a:cubicBezTo>
                    <a:pt x="9807" y="3730"/>
                    <a:pt x="12201" y="87"/>
                    <a:pt x="13522" y="15"/>
                  </a:cubicBezTo>
                  <a:cubicBezTo>
                    <a:pt x="15308" y="-92"/>
                    <a:pt x="17058" y="373"/>
                    <a:pt x="18773" y="944"/>
                  </a:cubicBezTo>
                  <a:cubicBezTo>
                    <a:pt x="19059" y="1051"/>
                    <a:pt x="19380" y="1801"/>
                    <a:pt x="19344" y="1873"/>
                  </a:cubicBezTo>
                  <a:cubicBezTo>
                    <a:pt x="17487" y="3587"/>
                    <a:pt x="19344" y="6766"/>
                    <a:pt x="17094" y="8088"/>
                  </a:cubicBezTo>
                  <a:cubicBezTo>
                    <a:pt x="15951" y="8767"/>
                    <a:pt x="16987" y="9802"/>
                    <a:pt x="16201" y="10302"/>
                  </a:cubicBezTo>
                  <a:cubicBezTo>
                    <a:pt x="18130" y="13160"/>
                    <a:pt x="15022" y="13410"/>
                    <a:pt x="14058" y="14767"/>
                  </a:cubicBezTo>
                  <a:cubicBezTo>
                    <a:pt x="14487" y="15053"/>
                    <a:pt x="15094" y="15410"/>
                    <a:pt x="15987" y="15982"/>
                  </a:cubicBezTo>
                  <a:cubicBezTo>
                    <a:pt x="14380" y="16732"/>
                    <a:pt x="14129" y="18232"/>
                    <a:pt x="13344" y="19411"/>
                  </a:cubicBezTo>
                  <a:cubicBezTo>
                    <a:pt x="12344" y="20947"/>
                    <a:pt x="12915" y="21983"/>
                    <a:pt x="13808" y="23161"/>
                  </a:cubicBezTo>
                  <a:cubicBezTo>
                    <a:pt x="12629" y="24090"/>
                    <a:pt x="10700" y="21697"/>
                    <a:pt x="10129" y="23983"/>
                  </a:cubicBezTo>
                  <a:cubicBezTo>
                    <a:pt x="9843" y="25162"/>
                    <a:pt x="10093" y="26626"/>
                    <a:pt x="11915" y="27340"/>
                  </a:cubicBezTo>
                  <a:cubicBezTo>
                    <a:pt x="9522" y="28090"/>
                    <a:pt x="7557" y="28948"/>
                    <a:pt x="8307" y="31805"/>
                  </a:cubicBezTo>
                  <a:cubicBezTo>
                    <a:pt x="8664" y="32412"/>
                    <a:pt x="7879" y="33020"/>
                    <a:pt x="8165" y="3366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0CFF1D26-C13C-094D-A8C5-460A3089E582}"/>
                </a:ext>
              </a:extLst>
            </p:cNvPr>
            <p:cNvSpPr/>
            <p:nvPr/>
          </p:nvSpPr>
          <p:spPr>
            <a:xfrm>
              <a:off x="8389095" y="2149806"/>
              <a:ext cx="21112" cy="39529"/>
            </a:xfrm>
            <a:custGeom>
              <a:avLst/>
              <a:gdLst>
                <a:gd name="connsiteX0" fmla="*/ 4572 w 21112"/>
                <a:gd name="connsiteY0" fmla="*/ 16786 h 39529"/>
                <a:gd name="connsiteX1" fmla="*/ 5001 w 21112"/>
                <a:gd name="connsiteY1" fmla="*/ 15822 h 39529"/>
                <a:gd name="connsiteX2" fmla="*/ 4608 w 21112"/>
                <a:gd name="connsiteY2" fmla="*/ 14428 h 39529"/>
                <a:gd name="connsiteX3" fmla="*/ 5501 w 21112"/>
                <a:gd name="connsiteY3" fmla="*/ 13464 h 39529"/>
                <a:gd name="connsiteX4" fmla="*/ 5465 w 21112"/>
                <a:gd name="connsiteY4" fmla="*/ 13428 h 39529"/>
                <a:gd name="connsiteX5" fmla="*/ 7001 w 21112"/>
                <a:gd name="connsiteY5" fmla="*/ 11214 h 39529"/>
                <a:gd name="connsiteX6" fmla="*/ 8215 w 21112"/>
                <a:gd name="connsiteY6" fmla="*/ 10249 h 39529"/>
                <a:gd name="connsiteX7" fmla="*/ 9287 w 21112"/>
                <a:gd name="connsiteY7" fmla="*/ 9035 h 39529"/>
                <a:gd name="connsiteX8" fmla="*/ 10180 w 21112"/>
                <a:gd name="connsiteY8" fmla="*/ 7928 h 39529"/>
                <a:gd name="connsiteX9" fmla="*/ 10537 w 21112"/>
                <a:gd name="connsiteY9" fmla="*/ 7749 h 39529"/>
                <a:gd name="connsiteX10" fmla="*/ 12073 w 21112"/>
                <a:gd name="connsiteY10" fmla="*/ 5570 h 39529"/>
                <a:gd name="connsiteX11" fmla="*/ 11859 w 21112"/>
                <a:gd name="connsiteY11" fmla="*/ 2534 h 39529"/>
                <a:gd name="connsiteX12" fmla="*/ 17466 w 21112"/>
                <a:gd name="connsiteY12" fmla="*/ 641 h 39529"/>
                <a:gd name="connsiteX13" fmla="*/ 19788 w 21112"/>
                <a:gd name="connsiteY13" fmla="*/ 1641 h 39529"/>
                <a:gd name="connsiteX14" fmla="*/ 20288 w 21112"/>
                <a:gd name="connsiteY14" fmla="*/ 3963 h 39529"/>
                <a:gd name="connsiteX15" fmla="*/ 17002 w 21112"/>
                <a:gd name="connsiteY15" fmla="*/ 10107 h 39529"/>
                <a:gd name="connsiteX16" fmla="*/ 14109 w 21112"/>
                <a:gd name="connsiteY16" fmla="*/ 14179 h 39529"/>
                <a:gd name="connsiteX17" fmla="*/ 16002 w 21112"/>
                <a:gd name="connsiteY17" fmla="*/ 15536 h 39529"/>
                <a:gd name="connsiteX18" fmla="*/ 12502 w 21112"/>
                <a:gd name="connsiteY18" fmla="*/ 19465 h 39529"/>
                <a:gd name="connsiteX19" fmla="*/ 12787 w 21112"/>
                <a:gd name="connsiteY19" fmla="*/ 21001 h 39529"/>
                <a:gd name="connsiteX20" fmla="*/ 13359 w 21112"/>
                <a:gd name="connsiteY20" fmla="*/ 22215 h 39529"/>
                <a:gd name="connsiteX21" fmla="*/ 10180 w 21112"/>
                <a:gd name="connsiteY21" fmla="*/ 22251 h 39529"/>
                <a:gd name="connsiteX22" fmla="*/ 11537 w 21112"/>
                <a:gd name="connsiteY22" fmla="*/ 25823 h 39529"/>
                <a:gd name="connsiteX23" fmla="*/ 8215 w 21112"/>
                <a:gd name="connsiteY23" fmla="*/ 30252 h 39529"/>
                <a:gd name="connsiteX24" fmla="*/ 8572 w 21112"/>
                <a:gd name="connsiteY24" fmla="*/ 34181 h 39529"/>
                <a:gd name="connsiteX25" fmla="*/ 7680 w 21112"/>
                <a:gd name="connsiteY25" fmla="*/ 34895 h 39529"/>
                <a:gd name="connsiteX26" fmla="*/ 6286 w 21112"/>
                <a:gd name="connsiteY26" fmla="*/ 37324 h 39529"/>
                <a:gd name="connsiteX27" fmla="*/ 4608 w 21112"/>
                <a:gd name="connsiteY27" fmla="*/ 39503 h 39529"/>
                <a:gd name="connsiteX28" fmla="*/ 4036 w 21112"/>
                <a:gd name="connsiteY28" fmla="*/ 39503 h 39529"/>
                <a:gd name="connsiteX29" fmla="*/ 3143 w 21112"/>
                <a:gd name="connsiteY29" fmla="*/ 39003 h 39529"/>
                <a:gd name="connsiteX30" fmla="*/ 2464 w 21112"/>
                <a:gd name="connsiteY30" fmla="*/ 38932 h 39529"/>
                <a:gd name="connsiteX31" fmla="*/ 2250 w 21112"/>
                <a:gd name="connsiteY31" fmla="*/ 38896 h 39529"/>
                <a:gd name="connsiteX32" fmla="*/ 2072 w 21112"/>
                <a:gd name="connsiteY32" fmla="*/ 38753 h 39529"/>
                <a:gd name="connsiteX33" fmla="*/ 2072 w 21112"/>
                <a:gd name="connsiteY33" fmla="*/ 38289 h 39529"/>
                <a:gd name="connsiteX34" fmla="*/ 1036 w 21112"/>
                <a:gd name="connsiteY34" fmla="*/ 36431 h 39529"/>
                <a:gd name="connsiteX35" fmla="*/ 1036 w 21112"/>
                <a:gd name="connsiteY35" fmla="*/ 35860 h 39529"/>
                <a:gd name="connsiteX36" fmla="*/ 750 w 21112"/>
                <a:gd name="connsiteY36" fmla="*/ 34788 h 39529"/>
                <a:gd name="connsiteX37" fmla="*/ 3465 w 21112"/>
                <a:gd name="connsiteY37" fmla="*/ 35253 h 39529"/>
                <a:gd name="connsiteX38" fmla="*/ 714 w 21112"/>
                <a:gd name="connsiteY38" fmla="*/ 30681 h 39529"/>
                <a:gd name="connsiteX39" fmla="*/ 0 w 21112"/>
                <a:gd name="connsiteY39" fmla="*/ 29145 h 39529"/>
                <a:gd name="connsiteX40" fmla="*/ 1036 w 21112"/>
                <a:gd name="connsiteY40" fmla="*/ 28145 h 39529"/>
                <a:gd name="connsiteX41" fmla="*/ 1607 w 21112"/>
                <a:gd name="connsiteY41" fmla="*/ 27966 h 39529"/>
                <a:gd name="connsiteX42" fmla="*/ 1143 w 21112"/>
                <a:gd name="connsiteY42" fmla="*/ 27252 h 39529"/>
                <a:gd name="connsiteX43" fmla="*/ 1179 w 21112"/>
                <a:gd name="connsiteY43" fmla="*/ 26109 h 39529"/>
                <a:gd name="connsiteX44" fmla="*/ 2036 w 21112"/>
                <a:gd name="connsiteY44" fmla="*/ 24859 h 39529"/>
                <a:gd name="connsiteX45" fmla="*/ 2679 w 21112"/>
                <a:gd name="connsiteY45" fmla="*/ 23287 h 39529"/>
                <a:gd name="connsiteX46" fmla="*/ 2929 w 21112"/>
                <a:gd name="connsiteY46" fmla="*/ 22465 h 39529"/>
                <a:gd name="connsiteX47" fmla="*/ 3786 w 21112"/>
                <a:gd name="connsiteY47" fmla="*/ 18643 h 39529"/>
                <a:gd name="connsiteX48" fmla="*/ 4572 w 21112"/>
                <a:gd name="connsiteY48" fmla="*/ 16786 h 3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112" h="39529">
                  <a:moveTo>
                    <a:pt x="4572" y="16786"/>
                  </a:moveTo>
                  <a:cubicBezTo>
                    <a:pt x="5072" y="16607"/>
                    <a:pt x="5822" y="16500"/>
                    <a:pt x="5001" y="15822"/>
                  </a:cubicBezTo>
                  <a:cubicBezTo>
                    <a:pt x="4465" y="15393"/>
                    <a:pt x="4500" y="14964"/>
                    <a:pt x="4608" y="14428"/>
                  </a:cubicBezTo>
                  <a:cubicBezTo>
                    <a:pt x="5036" y="14250"/>
                    <a:pt x="5358" y="13893"/>
                    <a:pt x="5501" y="13464"/>
                  </a:cubicBezTo>
                  <a:lnTo>
                    <a:pt x="5465" y="13428"/>
                  </a:lnTo>
                  <a:cubicBezTo>
                    <a:pt x="5572" y="12393"/>
                    <a:pt x="6251" y="11750"/>
                    <a:pt x="7001" y="11214"/>
                  </a:cubicBezTo>
                  <a:cubicBezTo>
                    <a:pt x="7537" y="11035"/>
                    <a:pt x="8251" y="11107"/>
                    <a:pt x="8215" y="10249"/>
                  </a:cubicBezTo>
                  <a:cubicBezTo>
                    <a:pt x="7965" y="9321"/>
                    <a:pt x="8894" y="9428"/>
                    <a:pt x="9287" y="9035"/>
                  </a:cubicBezTo>
                  <a:cubicBezTo>
                    <a:pt x="9644" y="8714"/>
                    <a:pt x="10037" y="8428"/>
                    <a:pt x="10180" y="7928"/>
                  </a:cubicBezTo>
                  <a:cubicBezTo>
                    <a:pt x="10287" y="7821"/>
                    <a:pt x="10394" y="7749"/>
                    <a:pt x="10537" y="7749"/>
                  </a:cubicBezTo>
                  <a:cubicBezTo>
                    <a:pt x="11251" y="7178"/>
                    <a:pt x="11073" y="5963"/>
                    <a:pt x="12073" y="5570"/>
                  </a:cubicBezTo>
                  <a:cubicBezTo>
                    <a:pt x="11966" y="4535"/>
                    <a:pt x="11144" y="2856"/>
                    <a:pt x="11859" y="2534"/>
                  </a:cubicBezTo>
                  <a:cubicBezTo>
                    <a:pt x="13644" y="1784"/>
                    <a:pt x="14752" y="-1323"/>
                    <a:pt x="17466" y="641"/>
                  </a:cubicBezTo>
                  <a:cubicBezTo>
                    <a:pt x="18145" y="1141"/>
                    <a:pt x="19074" y="1213"/>
                    <a:pt x="19788" y="1641"/>
                  </a:cubicBezTo>
                  <a:cubicBezTo>
                    <a:pt x="20645" y="2177"/>
                    <a:pt x="22003" y="2034"/>
                    <a:pt x="20288" y="3963"/>
                  </a:cubicBezTo>
                  <a:cubicBezTo>
                    <a:pt x="18931" y="5499"/>
                    <a:pt x="16645" y="8249"/>
                    <a:pt x="17002" y="10107"/>
                  </a:cubicBezTo>
                  <a:cubicBezTo>
                    <a:pt x="17645" y="13321"/>
                    <a:pt x="15288" y="12964"/>
                    <a:pt x="14109" y="14179"/>
                  </a:cubicBezTo>
                  <a:cubicBezTo>
                    <a:pt x="14573" y="14500"/>
                    <a:pt x="15145" y="14929"/>
                    <a:pt x="16002" y="15536"/>
                  </a:cubicBezTo>
                  <a:cubicBezTo>
                    <a:pt x="13787" y="16143"/>
                    <a:pt x="13644" y="18215"/>
                    <a:pt x="12502" y="19465"/>
                  </a:cubicBezTo>
                  <a:cubicBezTo>
                    <a:pt x="12680" y="19965"/>
                    <a:pt x="12359" y="20536"/>
                    <a:pt x="12787" y="21001"/>
                  </a:cubicBezTo>
                  <a:cubicBezTo>
                    <a:pt x="13037" y="21358"/>
                    <a:pt x="13502" y="21644"/>
                    <a:pt x="13359" y="22215"/>
                  </a:cubicBezTo>
                  <a:cubicBezTo>
                    <a:pt x="12287" y="22715"/>
                    <a:pt x="11001" y="20644"/>
                    <a:pt x="10180" y="22251"/>
                  </a:cubicBezTo>
                  <a:cubicBezTo>
                    <a:pt x="9537" y="23501"/>
                    <a:pt x="9823" y="24930"/>
                    <a:pt x="11537" y="25823"/>
                  </a:cubicBezTo>
                  <a:cubicBezTo>
                    <a:pt x="9072" y="26430"/>
                    <a:pt x="7394" y="27287"/>
                    <a:pt x="8215" y="30252"/>
                  </a:cubicBezTo>
                  <a:cubicBezTo>
                    <a:pt x="8537" y="31431"/>
                    <a:pt x="7072" y="32859"/>
                    <a:pt x="8572" y="34181"/>
                  </a:cubicBezTo>
                  <a:cubicBezTo>
                    <a:pt x="8930" y="34503"/>
                    <a:pt x="8072" y="34788"/>
                    <a:pt x="7680" y="34895"/>
                  </a:cubicBezTo>
                  <a:cubicBezTo>
                    <a:pt x="6358" y="35217"/>
                    <a:pt x="6001" y="36074"/>
                    <a:pt x="6286" y="37324"/>
                  </a:cubicBezTo>
                  <a:cubicBezTo>
                    <a:pt x="5965" y="38217"/>
                    <a:pt x="5572" y="39075"/>
                    <a:pt x="4608" y="39503"/>
                  </a:cubicBezTo>
                  <a:cubicBezTo>
                    <a:pt x="4429" y="39539"/>
                    <a:pt x="4215" y="39539"/>
                    <a:pt x="4036" y="39503"/>
                  </a:cubicBezTo>
                  <a:cubicBezTo>
                    <a:pt x="3715" y="39396"/>
                    <a:pt x="3465" y="39146"/>
                    <a:pt x="3143" y="39003"/>
                  </a:cubicBezTo>
                  <a:cubicBezTo>
                    <a:pt x="2929" y="38932"/>
                    <a:pt x="2715" y="38932"/>
                    <a:pt x="2464" y="38932"/>
                  </a:cubicBezTo>
                  <a:cubicBezTo>
                    <a:pt x="2464" y="38932"/>
                    <a:pt x="2250" y="38896"/>
                    <a:pt x="2250" y="38896"/>
                  </a:cubicBezTo>
                  <a:cubicBezTo>
                    <a:pt x="2250" y="38896"/>
                    <a:pt x="2072" y="38753"/>
                    <a:pt x="2072" y="38753"/>
                  </a:cubicBezTo>
                  <a:cubicBezTo>
                    <a:pt x="2072" y="38610"/>
                    <a:pt x="2072" y="38432"/>
                    <a:pt x="2072" y="38289"/>
                  </a:cubicBezTo>
                  <a:cubicBezTo>
                    <a:pt x="1572" y="37753"/>
                    <a:pt x="2036" y="36717"/>
                    <a:pt x="1036" y="36431"/>
                  </a:cubicBezTo>
                  <a:cubicBezTo>
                    <a:pt x="929" y="36253"/>
                    <a:pt x="929" y="36074"/>
                    <a:pt x="1036" y="35860"/>
                  </a:cubicBezTo>
                  <a:cubicBezTo>
                    <a:pt x="1000" y="35503"/>
                    <a:pt x="143" y="35360"/>
                    <a:pt x="750" y="34788"/>
                  </a:cubicBezTo>
                  <a:cubicBezTo>
                    <a:pt x="1929" y="33681"/>
                    <a:pt x="2143" y="35753"/>
                    <a:pt x="3465" y="35253"/>
                  </a:cubicBezTo>
                  <a:cubicBezTo>
                    <a:pt x="1857" y="34038"/>
                    <a:pt x="1822" y="32074"/>
                    <a:pt x="714" y="30681"/>
                  </a:cubicBezTo>
                  <a:cubicBezTo>
                    <a:pt x="536" y="30145"/>
                    <a:pt x="143" y="29716"/>
                    <a:pt x="0" y="29145"/>
                  </a:cubicBezTo>
                  <a:cubicBezTo>
                    <a:pt x="143" y="28573"/>
                    <a:pt x="500" y="28287"/>
                    <a:pt x="1036" y="28145"/>
                  </a:cubicBezTo>
                  <a:cubicBezTo>
                    <a:pt x="1250" y="28109"/>
                    <a:pt x="1572" y="28216"/>
                    <a:pt x="1607" y="27966"/>
                  </a:cubicBezTo>
                  <a:cubicBezTo>
                    <a:pt x="1643" y="27680"/>
                    <a:pt x="1286" y="27502"/>
                    <a:pt x="1143" y="27252"/>
                  </a:cubicBezTo>
                  <a:cubicBezTo>
                    <a:pt x="893" y="26859"/>
                    <a:pt x="750" y="26466"/>
                    <a:pt x="1179" y="26109"/>
                  </a:cubicBezTo>
                  <a:cubicBezTo>
                    <a:pt x="1643" y="25823"/>
                    <a:pt x="929" y="24751"/>
                    <a:pt x="2036" y="24859"/>
                  </a:cubicBezTo>
                  <a:cubicBezTo>
                    <a:pt x="2107" y="24859"/>
                    <a:pt x="4143" y="24537"/>
                    <a:pt x="2679" y="23287"/>
                  </a:cubicBezTo>
                  <a:cubicBezTo>
                    <a:pt x="2572" y="23215"/>
                    <a:pt x="2750" y="22572"/>
                    <a:pt x="2929" y="22465"/>
                  </a:cubicBezTo>
                  <a:cubicBezTo>
                    <a:pt x="4572" y="21501"/>
                    <a:pt x="3572" y="19929"/>
                    <a:pt x="3786" y="18643"/>
                  </a:cubicBezTo>
                  <a:cubicBezTo>
                    <a:pt x="3786" y="17893"/>
                    <a:pt x="4000" y="17286"/>
                    <a:pt x="4572" y="16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FC07DE35-C891-474D-BCED-D60CF8380D7D}"/>
                </a:ext>
              </a:extLst>
            </p:cNvPr>
            <p:cNvSpPr/>
            <p:nvPr/>
          </p:nvSpPr>
          <p:spPr>
            <a:xfrm>
              <a:off x="8465345" y="2040540"/>
              <a:ext cx="13608" cy="40403"/>
            </a:xfrm>
            <a:custGeom>
              <a:avLst/>
              <a:gdLst>
                <a:gd name="connsiteX0" fmla="*/ 474 w 13608"/>
                <a:gd name="connsiteY0" fmla="*/ 34254 h 40403"/>
                <a:gd name="connsiteX1" fmla="*/ 2296 w 13608"/>
                <a:gd name="connsiteY1" fmla="*/ 33861 h 40403"/>
                <a:gd name="connsiteX2" fmla="*/ 831 w 13608"/>
                <a:gd name="connsiteY2" fmla="*/ 32754 h 40403"/>
                <a:gd name="connsiteX3" fmla="*/ 939 w 13608"/>
                <a:gd name="connsiteY3" fmla="*/ 29861 h 40403"/>
                <a:gd name="connsiteX4" fmla="*/ 653 w 13608"/>
                <a:gd name="connsiteY4" fmla="*/ 29075 h 40403"/>
                <a:gd name="connsiteX5" fmla="*/ 867 w 13608"/>
                <a:gd name="connsiteY5" fmla="*/ 27896 h 40403"/>
                <a:gd name="connsiteX6" fmla="*/ 1689 w 13608"/>
                <a:gd name="connsiteY6" fmla="*/ 26575 h 40403"/>
                <a:gd name="connsiteX7" fmla="*/ 2189 w 13608"/>
                <a:gd name="connsiteY7" fmla="*/ 25396 h 40403"/>
                <a:gd name="connsiteX8" fmla="*/ 2653 w 13608"/>
                <a:gd name="connsiteY8" fmla="*/ 22967 h 40403"/>
                <a:gd name="connsiteX9" fmla="*/ 1653 w 13608"/>
                <a:gd name="connsiteY9" fmla="*/ 20717 h 40403"/>
                <a:gd name="connsiteX10" fmla="*/ 1796 w 13608"/>
                <a:gd name="connsiteY10" fmla="*/ 18752 h 40403"/>
                <a:gd name="connsiteX11" fmla="*/ 1296 w 13608"/>
                <a:gd name="connsiteY11" fmla="*/ 16895 h 40403"/>
                <a:gd name="connsiteX12" fmla="*/ 1474 w 13608"/>
                <a:gd name="connsiteY12" fmla="*/ 16216 h 40403"/>
                <a:gd name="connsiteX13" fmla="*/ 5868 w 13608"/>
                <a:gd name="connsiteY13" fmla="*/ 7358 h 40403"/>
                <a:gd name="connsiteX14" fmla="*/ 5975 w 13608"/>
                <a:gd name="connsiteY14" fmla="*/ 5787 h 40403"/>
                <a:gd name="connsiteX15" fmla="*/ 7189 w 13608"/>
                <a:gd name="connsiteY15" fmla="*/ 429 h 40403"/>
                <a:gd name="connsiteX16" fmla="*/ 13262 w 13608"/>
                <a:gd name="connsiteY16" fmla="*/ 571 h 40403"/>
                <a:gd name="connsiteX17" fmla="*/ 13547 w 13608"/>
                <a:gd name="connsiteY17" fmla="*/ 2215 h 40403"/>
                <a:gd name="connsiteX18" fmla="*/ 12154 w 13608"/>
                <a:gd name="connsiteY18" fmla="*/ 9287 h 40403"/>
                <a:gd name="connsiteX19" fmla="*/ 10333 w 13608"/>
                <a:gd name="connsiteY19" fmla="*/ 13895 h 40403"/>
                <a:gd name="connsiteX20" fmla="*/ 12369 w 13608"/>
                <a:gd name="connsiteY20" fmla="*/ 14716 h 40403"/>
                <a:gd name="connsiteX21" fmla="*/ 11440 w 13608"/>
                <a:gd name="connsiteY21" fmla="*/ 21967 h 40403"/>
                <a:gd name="connsiteX22" fmla="*/ 8475 w 13608"/>
                <a:gd name="connsiteY22" fmla="*/ 22717 h 40403"/>
                <a:gd name="connsiteX23" fmla="*/ 10547 w 13608"/>
                <a:gd name="connsiteY23" fmla="*/ 25967 h 40403"/>
                <a:gd name="connsiteX24" fmla="*/ 7832 w 13608"/>
                <a:gd name="connsiteY24" fmla="*/ 30432 h 40403"/>
                <a:gd name="connsiteX25" fmla="*/ 7904 w 13608"/>
                <a:gd name="connsiteY25" fmla="*/ 31932 h 40403"/>
                <a:gd name="connsiteX26" fmla="*/ 8868 w 13608"/>
                <a:gd name="connsiteY26" fmla="*/ 34540 h 40403"/>
                <a:gd name="connsiteX27" fmla="*/ 9011 w 13608"/>
                <a:gd name="connsiteY27" fmla="*/ 35290 h 40403"/>
                <a:gd name="connsiteX28" fmla="*/ 6761 w 13608"/>
                <a:gd name="connsiteY28" fmla="*/ 39255 h 40403"/>
                <a:gd name="connsiteX29" fmla="*/ 5475 w 13608"/>
                <a:gd name="connsiteY29" fmla="*/ 40398 h 40403"/>
                <a:gd name="connsiteX30" fmla="*/ 4689 w 13608"/>
                <a:gd name="connsiteY30" fmla="*/ 40112 h 40403"/>
                <a:gd name="connsiteX31" fmla="*/ 3189 w 13608"/>
                <a:gd name="connsiteY31" fmla="*/ 39505 h 40403"/>
                <a:gd name="connsiteX32" fmla="*/ 2903 w 13608"/>
                <a:gd name="connsiteY32" fmla="*/ 39041 h 40403"/>
                <a:gd name="connsiteX33" fmla="*/ 1724 w 13608"/>
                <a:gd name="connsiteY33" fmla="*/ 37469 h 40403"/>
                <a:gd name="connsiteX34" fmla="*/ 1617 w 13608"/>
                <a:gd name="connsiteY34" fmla="*/ 36397 h 40403"/>
                <a:gd name="connsiteX35" fmla="*/ 3653 w 13608"/>
                <a:gd name="connsiteY35" fmla="*/ 36897 h 40403"/>
                <a:gd name="connsiteX36" fmla="*/ 796 w 13608"/>
                <a:gd name="connsiteY36" fmla="*/ 34969 h 40403"/>
                <a:gd name="connsiteX37" fmla="*/ 474 w 13608"/>
                <a:gd name="connsiteY37" fmla="*/ 34254 h 40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608" h="40403">
                  <a:moveTo>
                    <a:pt x="474" y="34254"/>
                  </a:moveTo>
                  <a:cubicBezTo>
                    <a:pt x="1081" y="34218"/>
                    <a:pt x="1796" y="34540"/>
                    <a:pt x="2296" y="33861"/>
                  </a:cubicBezTo>
                  <a:cubicBezTo>
                    <a:pt x="2224" y="32933"/>
                    <a:pt x="1153" y="33361"/>
                    <a:pt x="831" y="32754"/>
                  </a:cubicBezTo>
                  <a:cubicBezTo>
                    <a:pt x="81" y="31754"/>
                    <a:pt x="-633" y="30790"/>
                    <a:pt x="939" y="29861"/>
                  </a:cubicBezTo>
                  <a:cubicBezTo>
                    <a:pt x="1117" y="29754"/>
                    <a:pt x="796" y="29325"/>
                    <a:pt x="653" y="29075"/>
                  </a:cubicBezTo>
                  <a:cubicBezTo>
                    <a:pt x="474" y="28646"/>
                    <a:pt x="653" y="28254"/>
                    <a:pt x="867" y="27896"/>
                  </a:cubicBezTo>
                  <a:cubicBezTo>
                    <a:pt x="1260" y="27539"/>
                    <a:pt x="1546" y="27075"/>
                    <a:pt x="1689" y="26575"/>
                  </a:cubicBezTo>
                  <a:cubicBezTo>
                    <a:pt x="1867" y="26182"/>
                    <a:pt x="2010" y="25789"/>
                    <a:pt x="2189" y="25396"/>
                  </a:cubicBezTo>
                  <a:cubicBezTo>
                    <a:pt x="1081" y="24325"/>
                    <a:pt x="3046" y="23860"/>
                    <a:pt x="2653" y="22967"/>
                  </a:cubicBezTo>
                  <a:cubicBezTo>
                    <a:pt x="2332" y="22217"/>
                    <a:pt x="1974" y="21467"/>
                    <a:pt x="1653" y="20717"/>
                  </a:cubicBezTo>
                  <a:cubicBezTo>
                    <a:pt x="1474" y="20038"/>
                    <a:pt x="1189" y="19360"/>
                    <a:pt x="1796" y="18752"/>
                  </a:cubicBezTo>
                  <a:cubicBezTo>
                    <a:pt x="3153" y="17716"/>
                    <a:pt x="1153" y="17609"/>
                    <a:pt x="1296" y="16895"/>
                  </a:cubicBezTo>
                  <a:cubicBezTo>
                    <a:pt x="1117" y="16609"/>
                    <a:pt x="974" y="16323"/>
                    <a:pt x="1474" y="16216"/>
                  </a:cubicBezTo>
                  <a:cubicBezTo>
                    <a:pt x="2617" y="13109"/>
                    <a:pt x="3725" y="10001"/>
                    <a:pt x="5868" y="7358"/>
                  </a:cubicBezTo>
                  <a:cubicBezTo>
                    <a:pt x="5975" y="7251"/>
                    <a:pt x="6332" y="6144"/>
                    <a:pt x="5975" y="5787"/>
                  </a:cubicBezTo>
                  <a:cubicBezTo>
                    <a:pt x="3653" y="3357"/>
                    <a:pt x="6689" y="2179"/>
                    <a:pt x="7189" y="429"/>
                  </a:cubicBezTo>
                  <a:cubicBezTo>
                    <a:pt x="7368" y="-214"/>
                    <a:pt x="12547" y="-107"/>
                    <a:pt x="13262" y="571"/>
                  </a:cubicBezTo>
                  <a:cubicBezTo>
                    <a:pt x="13654" y="929"/>
                    <a:pt x="13654" y="1429"/>
                    <a:pt x="13547" y="2215"/>
                  </a:cubicBezTo>
                  <a:cubicBezTo>
                    <a:pt x="13190" y="4679"/>
                    <a:pt x="11404" y="7572"/>
                    <a:pt x="12154" y="9287"/>
                  </a:cubicBezTo>
                  <a:cubicBezTo>
                    <a:pt x="13440" y="12216"/>
                    <a:pt x="11333" y="12537"/>
                    <a:pt x="10333" y="13895"/>
                  </a:cubicBezTo>
                  <a:cubicBezTo>
                    <a:pt x="10940" y="14145"/>
                    <a:pt x="11654" y="14430"/>
                    <a:pt x="12369" y="14716"/>
                  </a:cubicBezTo>
                  <a:cubicBezTo>
                    <a:pt x="9832" y="17859"/>
                    <a:pt x="9690" y="19217"/>
                    <a:pt x="11440" y="21967"/>
                  </a:cubicBezTo>
                  <a:cubicBezTo>
                    <a:pt x="8654" y="22038"/>
                    <a:pt x="8689" y="22038"/>
                    <a:pt x="8475" y="22717"/>
                  </a:cubicBezTo>
                  <a:cubicBezTo>
                    <a:pt x="7939" y="24503"/>
                    <a:pt x="8797" y="25467"/>
                    <a:pt x="10547" y="25967"/>
                  </a:cubicBezTo>
                  <a:cubicBezTo>
                    <a:pt x="7368" y="27646"/>
                    <a:pt x="6582" y="28968"/>
                    <a:pt x="7832" y="30432"/>
                  </a:cubicBezTo>
                  <a:cubicBezTo>
                    <a:pt x="8154" y="30897"/>
                    <a:pt x="8225" y="31397"/>
                    <a:pt x="7904" y="31932"/>
                  </a:cubicBezTo>
                  <a:cubicBezTo>
                    <a:pt x="8225" y="32790"/>
                    <a:pt x="7404" y="34076"/>
                    <a:pt x="8868" y="34540"/>
                  </a:cubicBezTo>
                  <a:cubicBezTo>
                    <a:pt x="9190" y="34647"/>
                    <a:pt x="9225" y="35254"/>
                    <a:pt x="9011" y="35290"/>
                  </a:cubicBezTo>
                  <a:cubicBezTo>
                    <a:pt x="6761" y="35790"/>
                    <a:pt x="7189" y="37755"/>
                    <a:pt x="6761" y="39255"/>
                  </a:cubicBezTo>
                  <a:cubicBezTo>
                    <a:pt x="6368" y="39684"/>
                    <a:pt x="6046" y="40148"/>
                    <a:pt x="5475" y="40398"/>
                  </a:cubicBezTo>
                  <a:cubicBezTo>
                    <a:pt x="5153" y="40434"/>
                    <a:pt x="4903" y="40291"/>
                    <a:pt x="4689" y="40112"/>
                  </a:cubicBezTo>
                  <a:cubicBezTo>
                    <a:pt x="4260" y="39684"/>
                    <a:pt x="3689" y="39684"/>
                    <a:pt x="3189" y="39505"/>
                  </a:cubicBezTo>
                  <a:cubicBezTo>
                    <a:pt x="3046" y="39398"/>
                    <a:pt x="2939" y="39219"/>
                    <a:pt x="2903" y="39041"/>
                  </a:cubicBezTo>
                  <a:cubicBezTo>
                    <a:pt x="3296" y="37933"/>
                    <a:pt x="2082" y="38005"/>
                    <a:pt x="1724" y="37469"/>
                  </a:cubicBezTo>
                  <a:cubicBezTo>
                    <a:pt x="1189" y="37147"/>
                    <a:pt x="1224" y="36826"/>
                    <a:pt x="1617" y="36397"/>
                  </a:cubicBezTo>
                  <a:cubicBezTo>
                    <a:pt x="2653" y="35326"/>
                    <a:pt x="2832" y="37398"/>
                    <a:pt x="3653" y="36897"/>
                  </a:cubicBezTo>
                  <a:cubicBezTo>
                    <a:pt x="3546" y="35469"/>
                    <a:pt x="3082" y="35147"/>
                    <a:pt x="796" y="34969"/>
                  </a:cubicBezTo>
                  <a:cubicBezTo>
                    <a:pt x="510" y="34861"/>
                    <a:pt x="331" y="34647"/>
                    <a:pt x="474" y="342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3C193DEF-BDD8-7E49-B993-693218A02C8F}"/>
                </a:ext>
              </a:extLst>
            </p:cNvPr>
            <p:cNvSpPr/>
            <p:nvPr/>
          </p:nvSpPr>
          <p:spPr>
            <a:xfrm>
              <a:off x="8515254" y="1983318"/>
              <a:ext cx="13083" cy="41157"/>
            </a:xfrm>
            <a:custGeom>
              <a:avLst/>
              <a:gdLst>
                <a:gd name="connsiteX0" fmla="*/ 2465 w 13083"/>
                <a:gd name="connsiteY0" fmla="*/ 13610 h 41157"/>
                <a:gd name="connsiteX1" fmla="*/ 2572 w 13083"/>
                <a:gd name="connsiteY1" fmla="*/ 11181 h 41157"/>
                <a:gd name="connsiteX2" fmla="*/ 3358 w 13083"/>
                <a:gd name="connsiteY2" fmla="*/ 5752 h 41157"/>
                <a:gd name="connsiteX3" fmla="*/ 3358 w 13083"/>
                <a:gd name="connsiteY3" fmla="*/ 4144 h 41157"/>
                <a:gd name="connsiteX4" fmla="*/ 4000 w 13083"/>
                <a:gd name="connsiteY4" fmla="*/ 2144 h 41157"/>
                <a:gd name="connsiteX5" fmla="*/ 10966 w 13083"/>
                <a:gd name="connsiteY5" fmla="*/ 572 h 41157"/>
                <a:gd name="connsiteX6" fmla="*/ 11394 w 13083"/>
                <a:gd name="connsiteY6" fmla="*/ 2108 h 41157"/>
                <a:gd name="connsiteX7" fmla="*/ 10501 w 13083"/>
                <a:gd name="connsiteY7" fmla="*/ 9466 h 41157"/>
                <a:gd name="connsiteX8" fmla="*/ 9644 w 13083"/>
                <a:gd name="connsiteY8" fmla="*/ 13717 h 41157"/>
                <a:gd name="connsiteX9" fmla="*/ 8894 w 13083"/>
                <a:gd name="connsiteY9" fmla="*/ 14288 h 41157"/>
                <a:gd name="connsiteX10" fmla="*/ 9680 w 13083"/>
                <a:gd name="connsiteY10" fmla="*/ 14503 h 41157"/>
                <a:gd name="connsiteX11" fmla="*/ 10751 w 13083"/>
                <a:gd name="connsiteY11" fmla="*/ 16253 h 41157"/>
                <a:gd name="connsiteX12" fmla="*/ 11894 w 13083"/>
                <a:gd name="connsiteY12" fmla="*/ 22004 h 41157"/>
                <a:gd name="connsiteX13" fmla="*/ 9501 w 13083"/>
                <a:gd name="connsiteY13" fmla="*/ 24968 h 41157"/>
                <a:gd name="connsiteX14" fmla="*/ 11001 w 13083"/>
                <a:gd name="connsiteY14" fmla="*/ 26897 h 41157"/>
                <a:gd name="connsiteX15" fmla="*/ 10644 w 13083"/>
                <a:gd name="connsiteY15" fmla="*/ 31433 h 41157"/>
                <a:gd name="connsiteX16" fmla="*/ 11001 w 13083"/>
                <a:gd name="connsiteY16" fmla="*/ 32862 h 41157"/>
                <a:gd name="connsiteX17" fmla="*/ 12394 w 13083"/>
                <a:gd name="connsiteY17" fmla="*/ 34827 h 41157"/>
                <a:gd name="connsiteX18" fmla="*/ 12287 w 13083"/>
                <a:gd name="connsiteY18" fmla="*/ 36148 h 41157"/>
                <a:gd name="connsiteX19" fmla="*/ 11430 w 13083"/>
                <a:gd name="connsiteY19" fmla="*/ 37577 h 41157"/>
                <a:gd name="connsiteX20" fmla="*/ 12252 w 13083"/>
                <a:gd name="connsiteY20" fmla="*/ 38899 h 41157"/>
                <a:gd name="connsiteX21" fmla="*/ 10537 w 13083"/>
                <a:gd name="connsiteY21" fmla="*/ 41149 h 41157"/>
                <a:gd name="connsiteX22" fmla="*/ 8751 w 13083"/>
                <a:gd name="connsiteY22" fmla="*/ 40756 h 41157"/>
                <a:gd name="connsiteX23" fmla="*/ 6286 w 13083"/>
                <a:gd name="connsiteY23" fmla="*/ 39899 h 41157"/>
                <a:gd name="connsiteX24" fmla="*/ 6751 w 13083"/>
                <a:gd name="connsiteY24" fmla="*/ 38434 h 41157"/>
                <a:gd name="connsiteX25" fmla="*/ 8537 w 13083"/>
                <a:gd name="connsiteY25" fmla="*/ 38613 h 41157"/>
                <a:gd name="connsiteX26" fmla="*/ 7036 w 13083"/>
                <a:gd name="connsiteY26" fmla="*/ 37756 h 41157"/>
                <a:gd name="connsiteX27" fmla="*/ 5786 w 13083"/>
                <a:gd name="connsiteY27" fmla="*/ 37041 h 41157"/>
                <a:gd name="connsiteX28" fmla="*/ 3965 w 13083"/>
                <a:gd name="connsiteY28" fmla="*/ 35648 h 41157"/>
                <a:gd name="connsiteX29" fmla="*/ 5929 w 13083"/>
                <a:gd name="connsiteY29" fmla="*/ 34719 h 41157"/>
                <a:gd name="connsiteX30" fmla="*/ 7715 w 13083"/>
                <a:gd name="connsiteY30" fmla="*/ 34469 h 41157"/>
                <a:gd name="connsiteX31" fmla="*/ 5572 w 13083"/>
                <a:gd name="connsiteY31" fmla="*/ 34719 h 41157"/>
                <a:gd name="connsiteX32" fmla="*/ 2964 w 13083"/>
                <a:gd name="connsiteY32" fmla="*/ 34184 h 41157"/>
                <a:gd name="connsiteX33" fmla="*/ 3965 w 13083"/>
                <a:gd name="connsiteY33" fmla="*/ 32933 h 41157"/>
                <a:gd name="connsiteX34" fmla="*/ 4536 w 13083"/>
                <a:gd name="connsiteY34" fmla="*/ 32576 h 41157"/>
                <a:gd name="connsiteX35" fmla="*/ 5643 w 13083"/>
                <a:gd name="connsiteY35" fmla="*/ 32719 h 41157"/>
                <a:gd name="connsiteX36" fmla="*/ 3822 w 13083"/>
                <a:gd name="connsiteY36" fmla="*/ 32255 h 41157"/>
                <a:gd name="connsiteX37" fmla="*/ 3322 w 13083"/>
                <a:gd name="connsiteY37" fmla="*/ 31862 h 41157"/>
                <a:gd name="connsiteX38" fmla="*/ 5608 w 13083"/>
                <a:gd name="connsiteY38" fmla="*/ 30147 h 41157"/>
                <a:gd name="connsiteX39" fmla="*/ 5751 w 13083"/>
                <a:gd name="connsiteY39" fmla="*/ 30004 h 41157"/>
                <a:gd name="connsiteX40" fmla="*/ 5572 w 13083"/>
                <a:gd name="connsiteY40" fmla="*/ 30112 h 41157"/>
                <a:gd name="connsiteX41" fmla="*/ 3536 w 13083"/>
                <a:gd name="connsiteY41" fmla="*/ 29076 h 41157"/>
                <a:gd name="connsiteX42" fmla="*/ 3322 w 13083"/>
                <a:gd name="connsiteY42" fmla="*/ 27754 h 41157"/>
                <a:gd name="connsiteX43" fmla="*/ 3465 w 13083"/>
                <a:gd name="connsiteY43" fmla="*/ 25718 h 41157"/>
                <a:gd name="connsiteX44" fmla="*/ 3822 w 13083"/>
                <a:gd name="connsiteY44" fmla="*/ 25325 h 41157"/>
                <a:gd name="connsiteX45" fmla="*/ 3072 w 13083"/>
                <a:gd name="connsiteY45" fmla="*/ 24861 h 41157"/>
                <a:gd name="connsiteX46" fmla="*/ 2714 w 13083"/>
                <a:gd name="connsiteY46" fmla="*/ 24575 h 41157"/>
                <a:gd name="connsiteX47" fmla="*/ 3072 w 13083"/>
                <a:gd name="connsiteY47" fmla="*/ 24397 h 41157"/>
                <a:gd name="connsiteX48" fmla="*/ 2143 w 13083"/>
                <a:gd name="connsiteY48" fmla="*/ 23004 h 41157"/>
                <a:gd name="connsiteX49" fmla="*/ 0 w 13083"/>
                <a:gd name="connsiteY49" fmla="*/ 21504 h 41157"/>
                <a:gd name="connsiteX50" fmla="*/ 2143 w 13083"/>
                <a:gd name="connsiteY50" fmla="*/ 20325 h 41157"/>
                <a:gd name="connsiteX51" fmla="*/ 714 w 13083"/>
                <a:gd name="connsiteY51" fmla="*/ 18789 h 41157"/>
                <a:gd name="connsiteX52" fmla="*/ 1250 w 13083"/>
                <a:gd name="connsiteY52" fmla="*/ 17360 h 41157"/>
                <a:gd name="connsiteX53" fmla="*/ 1179 w 13083"/>
                <a:gd name="connsiteY53" fmla="*/ 15431 h 41157"/>
                <a:gd name="connsiteX54" fmla="*/ 2465 w 13083"/>
                <a:gd name="connsiteY54" fmla="*/ 13610 h 4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083" h="41157">
                  <a:moveTo>
                    <a:pt x="2465" y="13610"/>
                  </a:moveTo>
                  <a:cubicBezTo>
                    <a:pt x="1750" y="12574"/>
                    <a:pt x="2036" y="12681"/>
                    <a:pt x="2572" y="11181"/>
                  </a:cubicBezTo>
                  <a:cubicBezTo>
                    <a:pt x="3215" y="9502"/>
                    <a:pt x="5215" y="7859"/>
                    <a:pt x="3358" y="5752"/>
                  </a:cubicBezTo>
                  <a:cubicBezTo>
                    <a:pt x="3143" y="5216"/>
                    <a:pt x="3072" y="4680"/>
                    <a:pt x="3358" y="4144"/>
                  </a:cubicBezTo>
                  <a:cubicBezTo>
                    <a:pt x="3929" y="3573"/>
                    <a:pt x="3679" y="2751"/>
                    <a:pt x="4000" y="2144"/>
                  </a:cubicBezTo>
                  <a:cubicBezTo>
                    <a:pt x="4965" y="322"/>
                    <a:pt x="9323" y="-714"/>
                    <a:pt x="10966" y="572"/>
                  </a:cubicBezTo>
                  <a:cubicBezTo>
                    <a:pt x="11251" y="787"/>
                    <a:pt x="11466" y="1287"/>
                    <a:pt x="11394" y="2108"/>
                  </a:cubicBezTo>
                  <a:cubicBezTo>
                    <a:pt x="11180" y="4644"/>
                    <a:pt x="9715" y="7645"/>
                    <a:pt x="10501" y="9466"/>
                  </a:cubicBezTo>
                  <a:cubicBezTo>
                    <a:pt x="11466" y="11716"/>
                    <a:pt x="10751" y="12467"/>
                    <a:pt x="9644" y="13717"/>
                  </a:cubicBezTo>
                  <a:cubicBezTo>
                    <a:pt x="9358" y="13860"/>
                    <a:pt x="9180" y="14145"/>
                    <a:pt x="8894" y="14288"/>
                  </a:cubicBezTo>
                  <a:cubicBezTo>
                    <a:pt x="9144" y="14395"/>
                    <a:pt x="9465" y="14324"/>
                    <a:pt x="9680" y="14503"/>
                  </a:cubicBezTo>
                  <a:cubicBezTo>
                    <a:pt x="11073" y="14467"/>
                    <a:pt x="11609" y="14788"/>
                    <a:pt x="10751" y="16253"/>
                  </a:cubicBezTo>
                  <a:cubicBezTo>
                    <a:pt x="9394" y="18539"/>
                    <a:pt x="9823" y="20432"/>
                    <a:pt x="11894" y="22004"/>
                  </a:cubicBezTo>
                  <a:cubicBezTo>
                    <a:pt x="11323" y="23182"/>
                    <a:pt x="7215" y="21539"/>
                    <a:pt x="9501" y="24968"/>
                  </a:cubicBezTo>
                  <a:cubicBezTo>
                    <a:pt x="9215" y="26218"/>
                    <a:pt x="11144" y="25754"/>
                    <a:pt x="11001" y="26897"/>
                  </a:cubicBezTo>
                  <a:cubicBezTo>
                    <a:pt x="9644" y="28326"/>
                    <a:pt x="8537" y="29790"/>
                    <a:pt x="10644" y="31433"/>
                  </a:cubicBezTo>
                  <a:cubicBezTo>
                    <a:pt x="11216" y="31862"/>
                    <a:pt x="11001" y="32434"/>
                    <a:pt x="11001" y="32862"/>
                  </a:cubicBezTo>
                  <a:cubicBezTo>
                    <a:pt x="10966" y="33969"/>
                    <a:pt x="11216" y="34505"/>
                    <a:pt x="12394" y="34827"/>
                  </a:cubicBezTo>
                  <a:cubicBezTo>
                    <a:pt x="13823" y="35219"/>
                    <a:pt x="12644" y="35720"/>
                    <a:pt x="12287" y="36148"/>
                  </a:cubicBezTo>
                  <a:cubicBezTo>
                    <a:pt x="11966" y="36613"/>
                    <a:pt x="11573" y="37005"/>
                    <a:pt x="11430" y="37577"/>
                  </a:cubicBezTo>
                  <a:cubicBezTo>
                    <a:pt x="11716" y="38006"/>
                    <a:pt x="11966" y="38470"/>
                    <a:pt x="12252" y="38899"/>
                  </a:cubicBezTo>
                  <a:cubicBezTo>
                    <a:pt x="11716" y="39649"/>
                    <a:pt x="12252" y="41292"/>
                    <a:pt x="10537" y="41149"/>
                  </a:cubicBezTo>
                  <a:cubicBezTo>
                    <a:pt x="9930" y="41042"/>
                    <a:pt x="9323" y="40899"/>
                    <a:pt x="8751" y="40756"/>
                  </a:cubicBezTo>
                  <a:cubicBezTo>
                    <a:pt x="7929" y="40506"/>
                    <a:pt x="6894" y="40756"/>
                    <a:pt x="6286" y="39899"/>
                  </a:cubicBezTo>
                  <a:cubicBezTo>
                    <a:pt x="6179" y="39327"/>
                    <a:pt x="6322" y="38863"/>
                    <a:pt x="6751" y="38434"/>
                  </a:cubicBezTo>
                  <a:cubicBezTo>
                    <a:pt x="7358" y="38256"/>
                    <a:pt x="7965" y="38399"/>
                    <a:pt x="8537" y="38613"/>
                  </a:cubicBezTo>
                  <a:cubicBezTo>
                    <a:pt x="8144" y="38148"/>
                    <a:pt x="7322" y="38434"/>
                    <a:pt x="7036" y="37756"/>
                  </a:cubicBezTo>
                  <a:cubicBezTo>
                    <a:pt x="6858" y="37077"/>
                    <a:pt x="6072" y="37470"/>
                    <a:pt x="5786" y="37041"/>
                  </a:cubicBezTo>
                  <a:cubicBezTo>
                    <a:pt x="6715" y="34577"/>
                    <a:pt x="4429" y="36291"/>
                    <a:pt x="3965" y="35648"/>
                  </a:cubicBezTo>
                  <a:cubicBezTo>
                    <a:pt x="4143" y="34291"/>
                    <a:pt x="5215" y="34898"/>
                    <a:pt x="5929" y="34719"/>
                  </a:cubicBezTo>
                  <a:cubicBezTo>
                    <a:pt x="6536" y="34755"/>
                    <a:pt x="7144" y="34648"/>
                    <a:pt x="7715" y="34469"/>
                  </a:cubicBezTo>
                  <a:cubicBezTo>
                    <a:pt x="7001" y="34648"/>
                    <a:pt x="6286" y="34791"/>
                    <a:pt x="5572" y="34719"/>
                  </a:cubicBezTo>
                  <a:cubicBezTo>
                    <a:pt x="4679" y="34612"/>
                    <a:pt x="3679" y="35077"/>
                    <a:pt x="2964" y="34184"/>
                  </a:cubicBezTo>
                  <a:cubicBezTo>
                    <a:pt x="2822" y="33398"/>
                    <a:pt x="3607" y="33327"/>
                    <a:pt x="3965" y="32933"/>
                  </a:cubicBezTo>
                  <a:cubicBezTo>
                    <a:pt x="4143" y="32791"/>
                    <a:pt x="4322" y="32683"/>
                    <a:pt x="4536" y="32576"/>
                  </a:cubicBezTo>
                  <a:cubicBezTo>
                    <a:pt x="4858" y="32469"/>
                    <a:pt x="5215" y="32469"/>
                    <a:pt x="5643" y="32719"/>
                  </a:cubicBezTo>
                  <a:cubicBezTo>
                    <a:pt x="5036" y="32219"/>
                    <a:pt x="4358" y="32505"/>
                    <a:pt x="3822" y="32255"/>
                  </a:cubicBezTo>
                  <a:cubicBezTo>
                    <a:pt x="3607" y="32148"/>
                    <a:pt x="3465" y="32040"/>
                    <a:pt x="3322" y="31862"/>
                  </a:cubicBezTo>
                  <a:cubicBezTo>
                    <a:pt x="3465" y="30362"/>
                    <a:pt x="3465" y="30362"/>
                    <a:pt x="5608" y="30147"/>
                  </a:cubicBezTo>
                  <a:cubicBezTo>
                    <a:pt x="5929" y="30112"/>
                    <a:pt x="5679" y="29683"/>
                    <a:pt x="5751" y="30004"/>
                  </a:cubicBezTo>
                  <a:cubicBezTo>
                    <a:pt x="5751" y="30076"/>
                    <a:pt x="5715" y="30076"/>
                    <a:pt x="5572" y="30112"/>
                  </a:cubicBezTo>
                  <a:cubicBezTo>
                    <a:pt x="4572" y="30398"/>
                    <a:pt x="3750" y="30326"/>
                    <a:pt x="3536" y="29076"/>
                  </a:cubicBezTo>
                  <a:cubicBezTo>
                    <a:pt x="3036" y="28754"/>
                    <a:pt x="4572" y="28219"/>
                    <a:pt x="3322" y="27754"/>
                  </a:cubicBezTo>
                  <a:cubicBezTo>
                    <a:pt x="2500" y="27433"/>
                    <a:pt x="2322" y="26326"/>
                    <a:pt x="3465" y="25718"/>
                  </a:cubicBezTo>
                  <a:cubicBezTo>
                    <a:pt x="3465" y="25468"/>
                    <a:pt x="4143" y="25754"/>
                    <a:pt x="3822" y="25325"/>
                  </a:cubicBezTo>
                  <a:cubicBezTo>
                    <a:pt x="3679" y="25111"/>
                    <a:pt x="3322" y="25040"/>
                    <a:pt x="3072" y="24861"/>
                  </a:cubicBezTo>
                  <a:cubicBezTo>
                    <a:pt x="2964" y="24754"/>
                    <a:pt x="2822" y="24647"/>
                    <a:pt x="2714" y="24575"/>
                  </a:cubicBezTo>
                  <a:cubicBezTo>
                    <a:pt x="2822" y="24504"/>
                    <a:pt x="2964" y="24468"/>
                    <a:pt x="3072" y="24397"/>
                  </a:cubicBezTo>
                  <a:cubicBezTo>
                    <a:pt x="3465" y="23468"/>
                    <a:pt x="2215" y="23647"/>
                    <a:pt x="2143" y="23004"/>
                  </a:cubicBezTo>
                  <a:cubicBezTo>
                    <a:pt x="1393" y="22539"/>
                    <a:pt x="1500" y="21075"/>
                    <a:pt x="0" y="21504"/>
                  </a:cubicBezTo>
                  <a:cubicBezTo>
                    <a:pt x="857" y="21075"/>
                    <a:pt x="1964" y="21325"/>
                    <a:pt x="2143" y="20325"/>
                  </a:cubicBezTo>
                  <a:cubicBezTo>
                    <a:pt x="2322" y="19432"/>
                    <a:pt x="893" y="19610"/>
                    <a:pt x="714" y="18789"/>
                  </a:cubicBezTo>
                  <a:cubicBezTo>
                    <a:pt x="464" y="18146"/>
                    <a:pt x="1214" y="17896"/>
                    <a:pt x="1250" y="17360"/>
                  </a:cubicBezTo>
                  <a:cubicBezTo>
                    <a:pt x="2322" y="16681"/>
                    <a:pt x="143" y="16146"/>
                    <a:pt x="1179" y="15431"/>
                  </a:cubicBezTo>
                  <a:cubicBezTo>
                    <a:pt x="1821" y="15110"/>
                    <a:pt x="2536" y="14645"/>
                    <a:pt x="2465" y="136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497E4AF5-60B5-C24D-8547-6DCD82072B46}"/>
                </a:ext>
              </a:extLst>
            </p:cNvPr>
            <p:cNvSpPr/>
            <p:nvPr/>
          </p:nvSpPr>
          <p:spPr>
            <a:xfrm>
              <a:off x="8501632" y="2050727"/>
              <a:ext cx="12193" cy="39090"/>
            </a:xfrm>
            <a:custGeom>
              <a:avLst/>
              <a:gdLst>
                <a:gd name="connsiteX0" fmla="*/ 1228 w 12193"/>
                <a:gd name="connsiteY0" fmla="*/ 19317 h 39090"/>
                <a:gd name="connsiteX1" fmla="*/ 120 w 12193"/>
                <a:gd name="connsiteY1" fmla="*/ 17924 h 39090"/>
                <a:gd name="connsiteX2" fmla="*/ 13 w 12193"/>
                <a:gd name="connsiteY2" fmla="*/ 17567 h 39090"/>
                <a:gd name="connsiteX3" fmla="*/ 49 w 12193"/>
                <a:gd name="connsiteY3" fmla="*/ 17388 h 39090"/>
                <a:gd name="connsiteX4" fmla="*/ 406 w 12193"/>
                <a:gd name="connsiteY4" fmla="*/ 16245 h 39090"/>
                <a:gd name="connsiteX5" fmla="*/ 49 w 12193"/>
                <a:gd name="connsiteY5" fmla="*/ 14531 h 39090"/>
                <a:gd name="connsiteX6" fmla="*/ 871 w 12193"/>
                <a:gd name="connsiteY6" fmla="*/ 11780 h 39090"/>
                <a:gd name="connsiteX7" fmla="*/ 2478 w 12193"/>
                <a:gd name="connsiteY7" fmla="*/ 8959 h 39090"/>
                <a:gd name="connsiteX8" fmla="*/ 4371 w 12193"/>
                <a:gd name="connsiteY8" fmla="*/ 8887 h 39090"/>
                <a:gd name="connsiteX9" fmla="*/ 2549 w 12193"/>
                <a:gd name="connsiteY9" fmla="*/ 8459 h 39090"/>
                <a:gd name="connsiteX10" fmla="*/ 2192 w 12193"/>
                <a:gd name="connsiteY10" fmla="*/ 5065 h 39090"/>
                <a:gd name="connsiteX11" fmla="*/ 4978 w 12193"/>
                <a:gd name="connsiteY11" fmla="*/ 100 h 39090"/>
                <a:gd name="connsiteX12" fmla="*/ 8693 w 12193"/>
                <a:gd name="connsiteY12" fmla="*/ 65 h 39090"/>
                <a:gd name="connsiteX13" fmla="*/ 9765 w 12193"/>
                <a:gd name="connsiteY13" fmla="*/ 1958 h 39090"/>
                <a:gd name="connsiteX14" fmla="*/ 9693 w 12193"/>
                <a:gd name="connsiteY14" fmla="*/ 2172 h 39090"/>
                <a:gd name="connsiteX15" fmla="*/ 9443 w 12193"/>
                <a:gd name="connsiteY15" fmla="*/ 8030 h 39090"/>
                <a:gd name="connsiteX16" fmla="*/ 10407 w 12193"/>
                <a:gd name="connsiteY16" fmla="*/ 10387 h 39090"/>
                <a:gd name="connsiteX17" fmla="*/ 8622 w 12193"/>
                <a:gd name="connsiteY17" fmla="*/ 13424 h 39090"/>
                <a:gd name="connsiteX18" fmla="*/ 10586 w 12193"/>
                <a:gd name="connsiteY18" fmla="*/ 13816 h 39090"/>
                <a:gd name="connsiteX19" fmla="*/ 11086 w 12193"/>
                <a:gd name="connsiteY19" fmla="*/ 20674 h 39090"/>
                <a:gd name="connsiteX20" fmla="*/ 8121 w 12193"/>
                <a:gd name="connsiteY20" fmla="*/ 22353 h 39090"/>
                <a:gd name="connsiteX21" fmla="*/ 10622 w 12193"/>
                <a:gd name="connsiteY21" fmla="*/ 24568 h 39090"/>
                <a:gd name="connsiteX22" fmla="*/ 9264 w 12193"/>
                <a:gd name="connsiteY22" fmla="*/ 29425 h 39090"/>
                <a:gd name="connsiteX23" fmla="*/ 12193 w 12193"/>
                <a:gd name="connsiteY23" fmla="*/ 33247 h 39090"/>
                <a:gd name="connsiteX24" fmla="*/ 10443 w 12193"/>
                <a:gd name="connsiteY24" fmla="*/ 37105 h 39090"/>
                <a:gd name="connsiteX25" fmla="*/ 10265 w 12193"/>
                <a:gd name="connsiteY25" fmla="*/ 37248 h 39090"/>
                <a:gd name="connsiteX26" fmla="*/ 9657 w 12193"/>
                <a:gd name="connsiteY26" fmla="*/ 38677 h 39090"/>
                <a:gd name="connsiteX27" fmla="*/ 7729 w 12193"/>
                <a:gd name="connsiteY27" fmla="*/ 38927 h 39090"/>
                <a:gd name="connsiteX28" fmla="*/ 7193 w 12193"/>
                <a:gd name="connsiteY28" fmla="*/ 38748 h 39090"/>
                <a:gd name="connsiteX29" fmla="*/ 6586 w 12193"/>
                <a:gd name="connsiteY29" fmla="*/ 38248 h 39090"/>
                <a:gd name="connsiteX30" fmla="*/ 6407 w 12193"/>
                <a:gd name="connsiteY30" fmla="*/ 37855 h 39090"/>
                <a:gd name="connsiteX31" fmla="*/ 6335 w 12193"/>
                <a:gd name="connsiteY31" fmla="*/ 37998 h 39090"/>
                <a:gd name="connsiteX32" fmla="*/ 6157 w 12193"/>
                <a:gd name="connsiteY32" fmla="*/ 38177 h 39090"/>
                <a:gd name="connsiteX33" fmla="*/ 5693 w 12193"/>
                <a:gd name="connsiteY33" fmla="*/ 38105 h 39090"/>
                <a:gd name="connsiteX34" fmla="*/ 4800 w 12193"/>
                <a:gd name="connsiteY34" fmla="*/ 36176 h 39090"/>
                <a:gd name="connsiteX35" fmla="*/ 6514 w 12193"/>
                <a:gd name="connsiteY35" fmla="*/ 36283 h 39090"/>
                <a:gd name="connsiteX36" fmla="*/ 6871 w 12193"/>
                <a:gd name="connsiteY36" fmla="*/ 36283 h 39090"/>
                <a:gd name="connsiteX37" fmla="*/ 5443 w 12193"/>
                <a:gd name="connsiteY37" fmla="*/ 35569 h 39090"/>
                <a:gd name="connsiteX38" fmla="*/ 5264 w 12193"/>
                <a:gd name="connsiteY38" fmla="*/ 35176 h 39090"/>
                <a:gd name="connsiteX39" fmla="*/ 4299 w 12193"/>
                <a:gd name="connsiteY39" fmla="*/ 34712 h 39090"/>
                <a:gd name="connsiteX40" fmla="*/ 2942 w 12193"/>
                <a:gd name="connsiteY40" fmla="*/ 33319 h 39090"/>
                <a:gd name="connsiteX41" fmla="*/ 1121 w 12193"/>
                <a:gd name="connsiteY41" fmla="*/ 29568 h 39090"/>
                <a:gd name="connsiteX42" fmla="*/ 1942 w 12193"/>
                <a:gd name="connsiteY42" fmla="*/ 27640 h 39090"/>
                <a:gd name="connsiteX43" fmla="*/ 3764 w 12193"/>
                <a:gd name="connsiteY43" fmla="*/ 27997 h 39090"/>
                <a:gd name="connsiteX44" fmla="*/ 2478 w 12193"/>
                <a:gd name="connsiteY44" fmla="*/ 26747 h 39090"/>
                <a:gd name="connsiteX45" fmla="*/ 2407 w 12193"/>
                <a:gd name="connsiteY45" fmla="*/ 23711 h 39090"/>
                <a:gd name="connsiteX46" fmla="*/ 1013 w 12193"/>
                <a:gd name="connsiteY46" fmla="*/ 21246 h 39090"/>
                <a:gd name="connsiteX47" fmla="*/ 1228 w 12193"/>
                <a:gd name="connsiteY47" fmla="*/ 19317 h 3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193" h="39090">
                  <a:moveTo>
                    <a:pt x="1228" y="19317"/>
                  </a:moveTo>
                  <a:cubicBezTo>
                    <a:pt x="1692" y="18174"/>
                    <a:pt x="263" y="18567"/>
                    <a:pt x="120" y="17924"/>
                  </a:cubicBezTo>
                  <a:cubicBezTo>
                    <a:pt x="13" y="17817"/>
                    <a:pt x="-22" y="17710"/>
                    <a:pt x="13" y="17567"/>
                  </a:cubicBezTo>
                  <a:cubicBezTo>
                    <a:pt x="13" y="17424"/>
                    <a:pt x="49" y="17388"/>
                    <a:pt x="49" y="17388"/>
                  </a:cubicBezTo>
                  <a:cubicBezTo>
                    <a:pt x="513" y="17102"/>
                    <a:pt x="692" y="16745"/>
                    <a:pt x="406" y="16245"/>
                  </a:cubicBezTo>
                  <a:cubicBezTo>
                    <a:pt x="478" y="15638"/>
                    <a:pt x="-94" y="15138"/>
                    <a:pt x="49" y="14531"/>
                  </a:cubicBezTo>
                  <a:cubicBezTo>
                    <a:pt x="478" y="13709"/>
                    <a:pt x="2407" y="13388"/>
                    <a:pt x="871" y="11780"/>
                  </a:cubicBezTo>
                  <a:cubicBezTo>
                    <a:pt x="656" y="11566"/>
                    <a:pt x="1906" y="9959"/>
                    <a:pt x="2478" y="8959"/>
                  </a:cubicBezTo>
                  <a:cubicBezTo>
                    <a:pt x="3121" y="8637"/>
                    <a:pt x="3764" y="8673"/>
                    <a:pt x="4371" y="8887"/>
                  </a:cubicBezTo>
                  <a:cubicBezTo>
                    <a:pt x="3871" y="8459"/>
                    <a:pt x="3049" y="9102"/>
                    <a:pt x="2549" y="8459"/>
                  </a:cubicBezTo>
                  <a:cubicBezTo>
                    <a:pt x="2799" y="7316"/>
                    <a:pt x="3299" y="6280"/>
                    <a:pt x="2192" y="5065"/>
                  </a:cubicBezTo>
                  <a:cubicBezTo>
                    <a:pt x="1228" y="4030"/>
                    <a:pt x="3442" y="243"/>
                    <a:pt x="4978" y="100"/>
                  </a:cubicBezTo>
                  <a:cubicBezTo>
                    <a:pt x="6228" y="-7"/>
                    <a:pt x="7479" y="-42"/>
                    <a:pt x="8693" y="65"/>
                  </a:cubicBezTo>
                  <a:cubicBezTo>
                    <a:pt x="9693" y="172"/>
                    <a:pt x="11408" y="172"/>
                    <a:pt x="9765" y="1958"/>
                  </a:cubicBezTo>
                  <a:cubicBezTo>
                    <a:pt x="9729" y="2029"/>
                    <a:pt x="9657" y="2136"/>
                    <a:pt x="9693" y="2172"/>
                  </a:cubicBezTo>
                  <a:cubicBezTo>
                    <a:pt x="10729" y="4172"/>
                    <a:pt x="9943" y="6101"/>
                    <a:pt x="9443" y="8030"/>
                  </a:cubicBezTo>
                  <a:cubicBezTo>
                    <a:pt x="8800" y="9209"/>
                    <a:pt x="10300" y="9530"/>
                    <a:pt x="10407" y="10387"/>
                  </a:cubicBezTo>
                  <a:cubicBezTo>
                    <a:pt x="10193" y="11566"/>
                    <a:pt x="9229" y="12316"/>
                    <a:pt x="8622" y="13424"/>
                  </a:cubicBezTo>
                  <a:cubicBezTo>
                    <a:pt x="9300" y="13566"/>
                    <a:pt x="9872" y="13674"/>
                    <a:pt x="10586" y="13816"/>
                  </a:cubicBezTo>
                  <a:cubicBezTo>
                    <a:pt x="9372" y="16245"/>
                    <a:pt x="7907" y="18710"/>
                    <a:pt x="11086" y="20674"/>
                  </a:cubicBezTo>
                  <a:cubicBezTo>
                    <a:pt x="10336" y="21925"/>
                    <a:pt x="7979" y="20031"/>
                    <a:pt x="8121" y="22353"/>
                  </a:cubicBezTo>
                  <a:cubicBezTo>
                    <a:pt x="8193" y="23568"/>
                    <a:pt x="8800" y="24746"/>
                    <a:pt x="10622" y="24568"/>
                  </a:cubicBezTo>
                  <a:cubicBezTo>
                    <a:pt x="9479" y="26104"/>
                    <a:pt x="7336" y="27282"/>
                    <a:pt x="9264" y="29425"/>
                  </a:cubicBezTo>
                  <a:cubicBezTo>
                    <a:pt x="10336" y="30604"/>
                    <a:pt x="8836" y="33247"/>
                    <a:pt x="12193" y="33247"/>
                  </a:cubicBezTo>
                  <a:cubicBezTo>
                    <a:pt x="10372" y="34390"/>
                    <a:pt x="9550" y="35498"/>
                    <a:pt x="10443" y="37105"/>
                  </a:cubicBezTo>
                  <a:cubicBezTo>
                    <a:pt x="10193" y="37284"/>
                    <a:pt x="10515" y="37069"/>
                    <a:pt x="10265" y="37248"/>
                  </a:cubicBezTo>
                  <a:cubicBezTo>
                    <a:pt x="9800" y="37605"/>
                    <a:pt x="8729" y="37748"/>
                    <a:pt x="9657" y="38677"/>
                  </a:cubicBezTo>
                  <a:cubicBezTo>
                    <a:pt x="9086" y="39427"/>
                    <a:pt x="8407" y="38927"/>
                    <a:pt x="7729" y="38927"/>
                  </a:cubicBezTo>
                  <a:cubicBezTo>
                    <a:pt x="7550" y="38891"/>
                    <a:pt x="7371" y="38820"/>
                    <a:pt x="7193" y="38748"/>
                  </a:cubicBezTo>
                  <a:cubicBezTo>
                    <a:pt x="6943" y="38641"/>
                    <a:pt x="6729" y="38462"/>
                    <a:pt x="6586" y="38248"/>
                  </a:cubicBezTo>
                  <a:cubicBezTo>
                    <a:pt x="6478" y="38141"/>
                    <a:pt x="6514" y="37891"/>
                    <a:pt x="6407" y="37855"/>
                  </a:cubicBezTo>
                  <a:cubicBezTo>
                    <a:pt x="6121" y="37712"/>
                    <a:pt x="6478" y="37748"/>
                    <a:pt x="6335" y="37998"/>
                  </a:cubicBezTo>
                  <a:cubicBezTo>
                    <a:pt x="6264" y="38069"/>
                    <a:pt x="6228" y="38105"/>
                    <a:pt x="6157" y="38177"/>
                  </a:cubicBezTo>
                  <a:cubicBezTo>
                    <a:pt x="5978" y="38248"/>
                    <a:pt x="5836" y="38212"/>
                    <a:pt x="5693" y="38105"/>
                  </a:cubicBezTo>
                  <a:cubicBezTo>
                    <a:pt x="5264" y="37534"/>
                    <a:pt x="3514" y="37569"/>
                    <a:pt x="4800" y="36176"/>
                  </a:cubicBezTo>
                  <a:cubicBezTo>
                    <a:pt x="5407" y="35926"/>
                    <a:pt x="5943" y="36069"/>
                    <a:pt x="6514" y="36283"/>
                  </a:cubicBezTo>
                  <a:cubicBezTo>
                    <a:pt x="6621" y="36212"/>
                    <a:pt x="6729" y="36641"/>
                    <a:pt x="6871" y="36283"/>
                  </a:cubicBezTo>
                  <a:cubicBezTo>
                    <a:pt x="6335" y="36105"/>
                    <a:pt x="5871" y="35855"/>
                    <a:pt x="5443" y="35569"/>
                  </a:cubicBezTo>
                  <a:cubicBezTo>
                    <a:pt x="5407" y="35426"/>
                    <a:pt x="5335" y="35319"/>
                    <a:pt x="5264" y="35176"/>
                  </a:cubicBezTo>
                  <a:cubicBezTo>
                    <a:pt x="5014" y="34855"/>
                    <a:pt x="4514" y="35033"/>
                    <a:pt x="4299" y="34712"/>
                  </a:cubicBezTo>
                  <a:cubicBezTo>
                    <a:pt x="5371" y="32783"/>
                    <a:pt x="3264" y="33890"/>
                    <a:pt x="2942" y="33319"/>
                  </a:cubicBezTo>
                  <a:cubicBezTo>
                    <a:pt x="1371" y="32533"/>
                    <a:pt x="2014" y="30676"/>
                    <a:pt x="1121" y="29568"/>
                  </a:cubicBezTo>
                  <a:cubicBezTo>
                    <a:pt x="2014" y="29211"/>
                    <a:pt x="942" y="27997"/>
                    <a:pt x="1942" y="27640"/>
                  </a:cubicBezTo>
                  <a:cubicBezTo>
                    <a:pt x="2657" y="27389"/>
                    <a:pt x="3157" y="28104"/>
                    <a:pt x="3764" y="27997"/>
                  </a:cubicBezTo>
                  <a:cubicBezTo>
                    <a:pt x="3157" y="27818"/>
                    <a:pt x="2299" y="27854"/>
                    <a:pt x="2478" y="26747"/>
                  </a:cubicBezTo>
                  <a:cubicBezTo>
                    <a:pt x="2299" y="25782"/>
                    <a:pt x="763" y="24818"/>
                    <a:pt x="2407" y="23711"/>
                  </a:cubicBezTo>
                  <a:cubicBezTo>
                    <a:pt x="2478" y="23675"/>
                    <a:pt x="1514" y="22103"/>
                    <a:pt x="1013" y="21246"/>
                  </a:cubicBezTo>
                  <a:cubicBezTo>
                    <a:pt x="513" y="20567"/>
                    <a:pt x="1013" y="19960"/>
                    <a:pt x="1228" y="193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F89DBE07-6334-9440-B6E5-250FFE0266C7}"/>
                </a:ext>
              </a:extLst>
            </p:cNvPr>
            <p:cNvSpPr/>
            <p:nvPr/>
          </p:nvSpPr>
          <p:spPr>
            <a:xfrm>
              <a:off x="8498401" y="1980418"/>
              <a:ext cx="14325" cy="39297"/>
            </a:xfrm>
            <a:custGeom>
              <a:avLst/>
              <a:gdLst>
                <a:gd name="connsiteX0" fmla="*/ 3351 w 14325"/>
                <a:gd name="connsiteY0" fmla="*/ 34440 h 39297"/>
                <a:gd name="connsiteX1" fmla="*/ 2136 w 14325"/>
                <a:gd name="connsiteY1" fmla="*/ 34119 h 39297"/>
                <a:gd name="connsiteX2" fmla="*/ 993 w 14325"/>
                <a:gd name="connsiteY2" fmla="*/ 32011 h 39297"/>
                <a:gd name="connsiteX3" fmla="*/ 2565 w 14325"/>
                <a:gd name="connsiteY3" fmla="*/ 31761 h 39297"/>
                <a:gd name="connsiteX4" fmla="*/ 4351 w 14325"/>
                <a:gd name="connsiteY4" fmla="*/ 32047 h 39297"/>
                <a:gd name="connsiteX5" fmla="*/ 2672 w 14325"/>
                <a:gd name="connsiteY5" fmla="*/ 31761 h 39297"/>
                <a:gd name="connsiteX6" fmla="*/ 100 w 14325"/>
                <a:gd name="connsiteY6" fmla="*/ 31083 h 39297"/>
                <a:gd name="connsiteX7" fmla="*/ 100 w 14325"/>
                <a:gd name="connsiteY7" fmla="*/ 31083 h 39297"/>
                <a:gd name="connsiteX8" fmla="*/ 1672 w 14325"/>
                <a:gd name="connsiteY8" fmla="*/ 29975 h 39297"/>
                <a:gd name="connsiteX9" fmla="*/ 2601 w 14325"/>
                <a:gd name="connsiteY9" fmla="*/ 29618 h 39297"/>
                <a:gd name="connsiteX10" fmla="*/ 1708 w 14325"/>
                <a:gd name="connsiteY10" fmla="*/ 29225 h 39297"/>
                <a:gd name="connsiteX11" fmla="*/ 922 w 14325"/>
                <a:gd name="connsiteY11" fmla="*/ 28832 h 39297"/>
                <a:gd name="connsiteX12" fmla="*/ 565 w 14325"/>
                <a:gd name="connsiteY12" fmla="*/ 27332 h 39297"/>
                <a:gd name="connsiteX13" fmla="*/ 1993 w 14325"/>
                <a:gd name="connsiteY13" fmla="*/ 21581 h 39297"/>
                <a:gd name="connsiteX14" fmla="*/ 636 w 14325"/>
                <a:gd name="connsiteY14" fmla="*/ 19760 h 39297"/>
                <a:gd name="connsiteX15" fmla="*/ 1136 w 14325"/>
                <a:gd name="connsiteY15" fmla="*/ 18081 h 39297"/>
                <a:gd name="connsiteX16" fmla="*/ 1672 w 14325"/>
                <a:gd name="connsiteY16" fmla="*/ 17724 h 39297"/>
                <a:gd name="connsiteX17" fmla="*/ 2851 w 14325"/>
                <a:gd name="connsiteY17" fmla="*/ 11973 h 39297"/>
                <a:gd name="connsiteX18" fmla="*/ 3279 w 14325"/>
                <a:gd name="connsiteY18" fmla="*/ 11223 h 39297"/>
                <a:gd name="connsiteX19" fmla="*/ 4208 w 14325"/>
                <a:gd name="connsiteY19" fmla="*/ 9080 h 39297"/>
                <a:gd name="connsiteX20" fmla="*/ 5458 w 14325"/>
                <a:gd name="connsiteY20" fmla="*/ 8115 h 39297"/>
                <a:gd name="connsiteX21" fmla="*/ 6065 w 14325"/>
                <a:gd name="connsiteY21" fmla="*/ 6794 h 39297"/>
                <a:gd name="connsiteX22" fmla="*/ 5494 w 14325"/>
                <a:gd name="connsiteY22" fmla="*/ 3043 h 39297"/>
                <a:gd name="connsiteX23" fmla="*/ 11209 w 14325"/>
                <a:gd name="connsiteY23" fmla="*/ 507 h 39297"/>
                <a:gd name="connsiteX24" fmla="*/ 13638 w 14325"/>
                <a:gd name="connsiteY24" fmla="*/ 1150 h 39297"/>
                <a:gd name="connsiteX25" fmla="*/ 13674 w 14325"/>
                <a:gd name="connsiteY25" fmla="*/ 3043 h 39297"/>
                <a:gd name="connsiteX26" fmla="*/ 12888 w 14325"/>
                <a:gd name="connsiteY26" fmla="*/ 6937 h 39297"/>
                <a:gd name="connsiteX27" fmla="*/ 12245 w 14325"/>
                <a:gd name="connsiteY27" fmla="*/ 10580 h 39297"/>
                <a:gd name="connsiteX28" fmla="*/ 9602 w 14325"/>
                <a:gd name="connsiteY28" fmla="*/ 13616 h 39297"/>
                <a:gd name="connsiteX29" fmla="*/ 11673 w 14325"/>
                <a:gd name="connsiteY29" fmla="*/ 14616 h 39297"/>
                <a:gd name="connsiteX30" fmla="*/ 10959 w 14325"/>
                <a:gd name="connsiteY30" fmla="*/ 21260 h 39297"/>
                <a:gd name="connsiteX31" fmla="*/ 7887 w 14325"/>
                <a:gd name="connsiteY31" fmla="*/ 21903 h 39297"/>
                <a:gd name="connsiteX32" fmla="*/ 10066 w 14325"/>
                <a:gd name="connsiteY32" fmla="*/ 25189 h 39297"/>
                <a:gd name="connsiteX33" fmla="*/ 7994 w 14325"/>
                <a:gd name="connsiteY33" fmla="*/ 29332 h 39297"/>
                <a:gd name="connsiteX34" fmla="*/ 8494 w 14325"/>
                <a:gd name="connsiteY34" fmla="*/ 31190 h 39297"/>
                <a:gd name="connsiteX35" fmla="*/ 9923 w 14325"/>
                <a:gd name="connsiteY35" fmla="*/ 33654 h 39297"/>
                <a:gd name="connsiteX36" fmla="*/ 8494 w 14325"/>
                <a:gd name="connsiteY36" fmla="*/ 36798 h 39297"/>
                <a:gd name="connsiteX37" fmla="*/ 7351 w 14325"/>
                <a:gd name="connsiteY37" fmla="*/ 38691 h 39297"/>
                <a:gd name="connsiteX38" fmla="*/ 6637 w 14325"/>
                <a:gd name="connsiteY38" fmla="*/ 39298 h 39297"/>
                <a:gd name="connsiteX39" fmla="*/ 5815 w 14325"/>
                <a:gd name="connsiteY39" fmla="*/ 38869 h 39297"/>
                <a:gd name="connsiteX40" fmla="*/ 3994 w 14325"/>
                <a:gd name="connsiteY40" fmla="*/ 37405 h 39297"/>
                <a:gd name="connsiteX41" fmla="*/ 2886 w 14325"/>
                <a:gd name="connsiteY41" fmla="*/ 36869 h 39297"/>
                <a:gd name="connsiteX42" fmla="*/ 3387 w 14325"/>
                <a:gd name="connsiteY42" fmla="*/ 35440 h 39297"/>
                <a:gd name="connsiteX43" fmla="*/ 4815 w 14325"/>
                <a:gd name="connsiteY43" fmla="*/ 35905 h 39297"/>
                <a:gd name="connsiteX44" fmla="*/ 5208 w 14325"/>
                <a:gd name="connsiteY44" fmla="*/ 35869 h 39297"/>
                <a:gd name="connsiteX45" fmla="*/ 4565 w 14325"/>
                <a:gd name="connsiteY45" fmla="*/ 35583 h 39297"/>
                <a:gd name="connsiteX46" fmla="*/ 3351 w 14325"/>
                <a:gd name="connsiteY46" fmla="*/ 34440 h 3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4325" h="39297">
                  <a:moveTo>
                    <a:pt x="3351" y="34440"/>
                  </a:moveTo>
                  <a:cubicBezTo>
                    <a:pt x="2958" y="34333"/>
                    <a:pt x="2529" y="34226"/>
                    <a:pt x="2136" y="34119"/>
                  </a:cubicBezTo>
                  <a:cubicBezTo>
                    <a:pt x="4208" y="32083"/>
                    <a:pt x="815" y="33011"/>
                    <a:pt x="993" y="32011"/>
                  </a:cubicBezTo>
                  <a:cubicBezTo>
                    <a:pt x="1458" y="31476"/>
                    <a:pt x="2029" y="31797"/>
                    <a:pt x="2565" y="31761"/>
                  </a:cubicBezTo>
                  <a:cubicBezTo>
                    <a:pt x="3172" y="31797"/>
                    <a:pt x="3744" y="31904"/>
                    <a:pt x="4351" y="32047"/>
                  </a:cubicBezTo>
                  <a:cubicBezTo>
                    <a:pt x="3815" y="31833"/>
                    <a:pt x="3244" y="31797"/>
                    <a:pt x="2672" y="31761"/>
                  </a:cubicBezTo>
                  <a:cubicBezTo>
                    <a:pt x="1815" y="31547"/>
                    <a:pt x="850" y="31726"/>
                    <a:pt x="100" y="31083"/>
                  </a:cubicBezTo>
                  <a:lnTo>
                    <a:pt x="100" y="31083"/>
                  </a:lnTo>
                  <a:cubicBezTo>
                    <a:pt x="-400" y="29261"/>
                    <a:pt x="1100" y="30297"/>
                    <a:pt x="1672" y="29975"/>
                  </a:cubicBezTo>
                  <a:cubicBezTo>
                    <a:pt x="1993" y="29868"/>
                    <a:pt x="2386" y="30011"/>
                    <a:pt x="2601" y="29618"/>
                  </a:cubicBezTo>
                  <a:cubicBezTo>
                    <a:pt x="2351" y="29332"/>
                    <a:pt x="2029" y="29332"/>
                    <a:pt x="1708" y="29225"/>
                  </a:cubicBezTo>
                  <a:cubicBezTo>
                    <a:pt x="1422" y="29154"/>
                    <a:pt x="1136" y="29011"/>
                    <a:pt x="922" y="28832"/>
                  </a:cubicBezTo>
                  <a:cubicBezTo>
                    <a:pt x="565" y="28404"/>
                    <a:pt x="922" y="27796"/>
                    <a:pt x="565" y="27332"/>
                  </a:cubicBezTo>
                  <a:cubicBezTo>
                    <a:pt x="1851" y="25618"/>
                    <a:pt x="600" y="23260"/>
                    <a:pt x="1993" y="21581"/>
                  </a:cubicBezTo>
                  <a:cubicBezTo>
                    <a:pt x="1315" y="21153"/>
                    <a:pt x="1029" y="20403"/>
                    <a:pt x="636" y="19760"/>
                  </a:cubicBezTo>
                  <a:cubicBezTo>
                    <a:pt x="386" y="19081"/>
                    <a:pt x="815" y="18617"/>
                    <a:pt x="1136" y="18081"/>
                  </a:cubicBezTo>
                  <a:cubicBezTo>
                    <a:pt x="1315" y="17974"/>
                    <a:pt x="1493" y="17831"/>
                    <a:pt x="1672" y="17724"/>
                  </a:cubicBezTo>
                  <a:cubicBezTo>
                    <a:pt x="-221" y="15331"/>
                    <a:pt x="993" y="13616"/>
                    <a:pt x="2851" y="11973"/>
                  </a:cubicBezTo>
                  <a:cubicBezTo>
                    <a:pt x="3065" y="11794"/>
                    <a:pt x="3315" y="11259"/>
                    <a:pt x="3279" y="11223"/>
                  </a:cubicBezTo>
                  <a:cubicBezTo>
                    <a:pt x="1100" y="9401"/>
                    <a:pt x="4208" y="9901"/>
                    <a:pt x="4208" y="9080"/>
                  </a:cubicBezTo>
                  <a:cubicBezTo>
                    <a:pt x="4494" y="8580"/>
                    <a:pt x="4922" y="8294"/>
                    <a:pt x="5458" y="8115"/>
                  </a:cubicBezTo>
                  <a:cubicBezTo>
                    <a:pt x="6065" y="7901"/>
                    <a:pt x="6494" y="7508"/>
                    <a:pt x="6065" y="6794"/>
                  </a:cubicBezTo>
                  <a:cubicBezTo>
                    <a:pt x="5958" y="5508"/>
                    <a:pt x="4708" y="4044"/>
                    <a:pt x="5494" y="3043"/>
                  </a:cubicBezTo>
                  <a:cubicBezTo>
                    <a:pt x="6851" y="1365"/>
                    <a:pt x="8208" y="-1064"/>
                    <a:pt x="11209" y="507"/>
                  </a:cubicBezTo>
                  <a:cubicBezTo>
                    <a:pt x="11923" y="900"/>
                    <a:pt x="12816" y="936"/>
                    <a:pt x="13638" y="1150"/>
                  </a:cubicBezTo>
                  <a:cubicBezTo>
                    <a:pt x="14602" y="1757"/>
                    <a:pt x="14495" y="2400"/>
                    <a:pt x="13674" y="3043"/>
                  </a:cubicBezTo>
                  <a:cubicBezTo>
                    <a:pt x="12388" y="4079"/>
                    <a:pt x="14316" y="5686"/>
                    <a:pt x="12888" y="6937"/>
                  </a:cubicBezTo>
                  <a:cubicBezTo>
                    <a:pt x="11995" y="7722"/>
                    <a:pt x="10995" y="8758"/>
                    <a:pt x="12245" y="10580"/>
                  </a:cubicBezTo>
                  <a:cubicBezTo>
                    <a:pt x="12888" y="11544"/>
                    <a:pt x="11137" y="13045"/>
                    <a:pt x="9602" y="13616"/>
                  </a:cubicBezTo>
                  <a:cubicBezTo>
                    <a:pt x="10316" y="13973"/>
                    <a:pt x="10995" y="14295"/>
                    <a:pt x="11673" y="14616"/>
                  </a:cubicBezTo>
                  <a:cubicBezTo>
                    <a:pt x="9173" y="17509"/>
                    <a:pt x="8994" y="19081"/>
                    <a:pt x="10959" y="21260"/>
                  </a:cubicBezTo>
                  <a:cubicBezTo>
                    <a:pt x="10066" y="22189"/>
                    <a:pt x="8387" y="20331"/>
                    <a:pt x="7887" y="21903"/>
                  </a:cubicBezTo>
                  <a:cubicBezTo>
                    <a:pt x="7423" y="23439"/>
                    <a:pt x="8316" y="24582"/>
                    <a:pt x="10066" y="25189"/>
                  </a:cubicBezTo>
                  <a:cubicBezTo>
                    <a:pt x="8173" y="26153"/>
                    <a:pt x="6530" y="27046"/>
                    <a:pt x="7994" y="29332"/>
                  </a:cubicBezTo>
                  <a:cubicBezTo>
                    <a:pt x="8673" y="29797"/>
                    <a:pt x="8208" y="30583"/>
                    <a:pt x="8494" y="31190"/>
                  </a:cubicBezTo>
                  <a:cubicBezTo>
                    <a:pt x="7316" y="32904"/>
                    <a:pt x="9566" y="32619"/>
                    <a:pt x="9923" y="33654"/>
                  </a:cubicBezTo>
                  <a:cubicBezTo>
                    <a:pt x="8959" y="34369"/>
                    <a:pt x="7316" y="35012"/>
                    <a:pt x="8494" y="36798"/>
                  </a:cubicBezTo>
                  <a:cubicBezTo>
                    <a:pt x="8030" y="37369"/>
                    <a:pt x="7387" y="37869"/>
                    <a:pt x="7351" y="38691"/>
                  </a:cubicBezTo>
                  <a:cubicBezTo>
                    <a:pt x="7173" y="38976"/>
                    <a:pt x="6958" y="39191"/>
                    <a:pt x="6637" y="39298"/>
                  </a:cubicBezTo>
                  <a:cubicBezTo>
                    <a:pt x="6280" y="39298"/>
                    <a:pt x="6030" y="39119"/>
                    <a:pt x="5815" y="38869"/>
                  </a:cubicBezTo>
                  <a:cubicBezTo>
                    <a:pt x="5351" y="38226"/>
                    <a:pt x="4887" y="37512"/>
                    <a:pt x="3994" y="37405"/>
                  </a:cubicBezTo>
                  <a:cubicBezTo>
                    <a:pt x="3565" y="37298"/>
                    <a:pt x="3172" y="37226"/>
                    <a:pt x="2886" y="36869"/>
                  </a:cubicBezTo>
                  <a:cubicBezTo>
                    <a:pt x="2101" y="36047"/>
                    <a:pt x="2672" y="35726"/>
                    <a:pt x="3387" y="35440"/>
                  </a:cubicBezTo>
                  <a:cubicBezTo>
                    <a:pt x="3851" y="35619"/>
                    <a:pt x="4315" y="35833"/>
                    <a:pt x="4815" y="35905"/>
                  </a:cubicBezTo>
                  <a:cubicBezTo>
                    <a:pt x="4958" y="35940"/>
                    <a:pt x="5101" y="35905"/>
                    <a:pt x="5208" y="35869"/>
                  </a:cubicBezTo>
                  <a:cubicBezTo>
                    <a:pt x="5030" y="35690"/>
                    <a:pt x="4780" y="35690"/>
                    <a:pt x="4565" y="35583"/>
                  </a:cubicBezTo>
                  <a:cubicBezTo>
                    <a:pt x="4029" y="35226"/>
                    <a:pt x="3994" y="34476"/>
                    <a:pt x="3351" y="3444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F1796288-6DC1-2D42-81AF-A69FA24E93E4}"/>
                </a:ext>
              </a:extLst>
            </p:cNvPr>
            <p:cNvSpPr/>
            <p:nvPr/>
          </p:nvSpPr>
          <p:spPr>
            <a:xfrm>
              <a:off x="8461737" y="2107262"/>
              <a:ext cx="14583" cy="36910"/>
            </a:xfrm>
            <a:custGeom>
              <a:avLst/>
              <a:gdLst>
                <a:gd name="connsiteX0" fmla="*/ 3046 w 14583"/>
                <a:gd name="connsiteY0" fmla="*/ 32148 h 36910"/>
                <a:gd name="connsiteX1" fmla="*/ 2118 w 14583"/>
                <a:gd name="connsiteY1" fmla="*/ 32041 h 36910"/>
                <a:gd name="connsiteX2" fmla="*/ 2011 w 14583"/>
                <a:gd name="connsiteY2" fmla="*/ 31755 h 36910"/>
                <a:gd name="connsiteX3" fmla="*/ 2189 w 14583"/>
                <a:gd name="connsiteY3" fmla="*/ 31648 h 36910"/>
                <a:gd name="connsiteX4" fmla="*/ 3046 w 14583"/>
                <a:gd name="connsiteY4" fmla="*/ 31148 h 36910"/>
                <a:gd name="connsiteX5" fmla="*/ 2618 w 14583"/>
                <a:gd name="connsiteY5" fmla="*/ 30612 h 36910"/>
                <a:gd name="connsiteX6" fmla="*/ 2511 w 14583"/>
                <a:gd name="connsiteY6" fmla="*/ 30255 h 36910"/>
                <a:gd name="connsiteX7" fmla="*/ 2582 w 14583"/>
                <a:gd name="connsiteY7" fmla="*/ 30076 h 36910"/>
                <a:gd name="connsiteX8" fmla="*/ 3046 w 14583"/>
                <a:gd name="connsiteY8" fmla="*/ 29719 h 36910"/>
                <a:gd name="connsiteX9" fmla="*/ 2404 w 14583"/>
                <a:gd name="connsiteY9" fmla="*/ 29755 h 36910"/>
                <a:gd name="connsiteX10" fmla="*/ 1261 w 14583"/>
                <a:gd name="connsiteY10" fmla="*/ 29684 h 36910"/>
                <a:gd name="connsiteX11" fmla="*/ 332 w 14583"/>
                <a:gd name="connsiteY11" fmla="*/ 29219 h 36910"/>
                <a:gd name="connsiteX12" fmla="*/ 82 w 14583"/>
                <a:gd name="connsiteY12" fmla="*/ 28040 h 36910"/>
                <a:gd name="connsiteX13" fmla="*/ 760 w 14583"/>
                <a:gd name="connsiteY13" fmla="*/ 26433 h 36910"/>
                <a:gd name="connsiteX14" fmla="*/ 1796 w 14583"/>
                <a:gd name="connsiteY14" fmla="*/ 24433 h 36910"/>
                <a:gd name="connsiteX15" fmla="*/ 1939 w 14583"/>
                <a:gd name="connsiteY15" fmla="*/ 23290 h 36910"/>
                <a:gd name="connsiteX16" fmla="*/ 2082 w 14583"/>
                <a:gd name="connsiteY16" fmla="*/ 21504 h 36910"/>
                <a:gd name="connsiteX17" fmla="*/ 2011 w 14583"/>
                <a:gd name="connsiteY17" fmla="*/ 19754 h 36910"/>
                <a:gd name="connsiteX18" fmla="*/ 2011 w 14583"/>
                <a:gd name="connsiteY18" fmla="*/ 16825 h 36910"/>
                <a:gd name="connsiteX19" fmla="*/ 2118 w 14583"/>
                <a:gd name="connsiteY19" fmla="*/ 16289 h 36910"/>
                <a:gd name="connsiteX20" fmla="*/ 2975 w 14583"/>
                <a:gd name="connsiteY20" fmla="*/ 11467 h 36910"/>
                <a:gd name="connsiteX21" fmla="*/ 3011 w 14583"/>
                <a:gd name="connsiteY21" fmla="*/ 10181 h 36910"/>
                <a:gd name="connsiteX22" fmla="*/ 4475 w 14583"/>
                <a:gd name="connsiteY22" fmla="*/ 8217 h 36910"/>
                <a:gd name="connsiteX23" fmla="*/ 5440 w 14583"/>
                <a:gd name="connsiteY23" fmla="*/ 6824 h 36910"/>
                <a:gd name="connsiteX24" fmla="*/ 5904 w 14583"/>
                <a:gd name="connsiteY24" fmla="*/ 5073 h 36910"/>
                <a:gd name="connsiteX25" fmla="*/ 6404 w 14583"/>
                <a:gd name="connsiteY25" fmla="*/ 1537 h 36910"/>
                <a:gd name="connsiteX26" fmla="*/ 9940 w 14583"/>
                <a:gd name="connsiteY26" fmla="*/ 180 h 36910"/>
                <a:gd name="connsiteX27" fmla="*/ 13369 w 14583"/>
                <a:gd name="connsiteY27" fmla="*/ 716 h 36910"/>
                <a:gd name="connsiteX28" fmla="*/ 14584 w 14583"/>
                <a:gd name="connsiteY28" fmla="*/ 1680 h 36910"/>
                <a:gd name="connsiteX29" fmla="*/ 13334 w 14583"/>
                <a:gd name="connsiteY29" fmla="*/ 4573 h 36910"/>
                <a:gd name="connsiteX30" fmla="*/ 12298 w 14583"/>
                <a:gd name="connsiteY30" fmla="*/ 7002 h 36910"/>
                <a:gd name="connsiteX31" fmla="*/ 11798 w 14583"/>
                <a:gd name="connsiteY31" fmla="*/ 8752 h 36910"/>
                <a:gd name="connsiteX32" fmla="*/ 10226 w 14583"/>
                <a:gd name="connsiteY32" fmla="*/ 12753 h 36910"/>
                <a:gd name="connsiteX33" fmla="*/ 12226 w 14583"/>
                <a:gd name="connsiteY33" fmla="*/ 13574 h 36910"/>
                <a:gd name="connsiteX34" fmla="*/ 10369 w 14583"/>
                <a:gd name="connsiteY34" fmla="*/ 16896 h 36910"/>
                <a:gd name="connsiteX35" fmla="*/ 11619 w 14583"/>
                <a:gd name="connsiteY35" fmla="*/ 20147 h 36910"/>
                <a:gd name="connsiteX36" fmla="*/ 8511 w 14583"/>
                <a:gd name="connsiteY36" fmla="*/ 20682 h 36910"/>
                <a:gd name="connsiteX37" fmla="*/ 10405 w 14583"/>
                <a:gd name="connsiteY37" fmla="*/ 23683 h 36910"/>
                <a:gd name="connsiteX38" fmla="*/ 10190 w 14583"/>
                <a:gd name="connsiteY38" fmla="*/ 31898 h 36910"/>
                <a:gd name="connsiteX39" fmla="*/ 8333 w 14583"/>
                <a:gd name="connsiteY39" fmla="*/ 35006 h 36910"/>
                <a:gd name="connsiteX40" fmla="*/ 7261 w 14583"/>
                <a:gd name="connsiteY40" fmla="*/ 36756 h 36910"/>
                <a:gd name="connsiteX41" fmla="*/ 5690 w 14583"/>
                <a:gd name="connsiteY41" fmla="*/ 36649 h 36910"/>
                <a:gd name="connsiteX42" fmla="*/ 4654 w 14583"/>
                <a:gd name="connsiteY42" fmla="*/ 35113 h 36910"/>
                <a:gd name="connsiteX43" fmla="*/ 4939 w 14583"/>
                <a:gd name="connsiteY43" fmla="*/ 33898 h 36910"/>
                <a:gd name="connsiteX44" fmla="*/ 3046 w 14583"/>
                <a:gd name="connsiteY44" fmla="*/ 32148 h 3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583" h="36910">
                  <a:moveTo>
                    <a:pt x="3046" y="32148"/>
                  </a:moveTo>
                  <a:cubicBezTo>
                    <a:pt x="2725" y="32112"/>
                    <a:pt x="2439" y="32077"/>
                    <a:pt x="2118" y="32041"/>
                  </a:cubicBezTo>
                  <a:cubicBezTo>
                    <a:pt x="1975" y="31934"/>
                    <a:pt x="1939" y="31827"/>
                    <a:pt x="2011" y="31755"/>
                  </a:cubicBezTo>
                  <a:cubicBezTo>
                    <a:pt x="2082" y="31684"/>
                    <a:pt x="2118" y="31648"/>
                    <a:pt x="2189" y="31648"/>
                  </a:cubicBezTo>
                  <a:cubicBezTo>
                    <a:pt x="2475" y="31470"/>
                    <a:pt x="2868" y="31398"/>
                    <a:pt x="3046" y="31148"/>
                  </a:cubicBezTo>
                  <a:cubicBezTo>
                    <a:pt x="3297" y="30755"/>
                    <a:pt x="2796" y="30791"/>
                    <a:pt x="2618" y="30612"/>
                  </a:cubicBezTo>
                  <a:cubicBezTo>
                    <a:pt x="2511" y="30505"/>
                    <a:pt x="2475" y="30398"/>
                    <a:pt x="2511" y="30255"/>
                  </a:cubicBezTo>
                  <a:cubicBezTo>
                    <a:pt x="2546" y="30148"/>
                    <a:pt x="2582" y="30076"/>
                    <a:pt x="2582" y="30076"/>
                  </a:cubicBezTo>
                  <a:cubicBezTo>
                    <a:pt x="2689" y="29934"/>
                    <a:pt x="2975" y="29969"/>
                    <a:pt x="3046" y="29719"/>
                  </a:cubicBezTo>
                  <a:cubicBezTo>
                    <a:pt x="2832" y="29719"/>
                    <a:pt x="2618" y="29719"/>
                    <a:pt x="2404" y="29755"/>
                  </a:cubicBezTo>
                  <a:cubicBezTo>
                    <a:pt x="2011" y="29862"/>
                    <a:pt x="1618" y="29862"/>
                    <a:pt x="1261" y="29684"/>
                  </a:cubicBezTo>
                  <a:cubicBezTo>
                    <a:pt x="939" y="29541"/>
                    <a:pt x="618" y="29362"/>
                    <a:pt x="332" y="29219"/>
                  </a:cubicBezTo>
                  <a:cubicBezTo>
                    <a:pt x="-97" y="28898"/>
                    <a:pt x="-25" y="28469"/>
                    <a:pt x="82" y="28040"/>
                  </a:cubicBezTo>
                  <a:cubicBezTo>
                    <a:pt x="82" y="27398"/>
                    <a:pt x="1153" y="27255"/>
                    <a:pt x="760" y="26433"/>
                  </a:cubicBezTo>
                  <a:cubicBezTo>
                    <a:pt x="1046" y="25754"/>
                    <a:pt x="546" y="24719"/>
                    <a:pt x="1796" y="24433"/>
                  </a:cubicBezTo>
                  <a:cubicBezTo>
                    <a:pt x="2154" y="24362"/>
                    <a:pt x="2368" y="23754"/>
                    <a:pt x="1939" y="23290"/>
                  </a:cubicBezTo>
                  <a:cubicBezTo>
                    <a:pt x="1296" y="22611"/>
                    <a:pt x="1760" y="22147"/>
                    <a:pt x="2082" y="21504"/>
                  </a:cubicBezTo>
                  <a:cubicBezTo>
                    <a:pt x="2332" y="21075"/>
                    <a:pt x="2118" y="20325"/>
                    <a:pt x="2011" y="19754"/>
                  </a:cubicBezTo>
                  <a:cubicBezTo>
                    <a:pt x="1832" y="18754"/>
                    <a:pt x="-775" y="17789"/>
                    <a:pt x="2011" y="16825"/>
                  </a:cubicBezTo>
                  <a:cubicBezTo>
                    <a:pt x="2154" y="16753"/>
                    <a:pt x="2296" y="16575"/>
                    <a:pt x="2118" y="16289"/>
                  </a:cubicBezTo>
                  <a:cubicBezTo>
                    <a:pt x="939" y="14432"/>
                    <a:pt x="1368" y="12788"/>
                    <a:pt x="2975" y="11467"/>
                  </a:cubicBezTo>
                  <a:cubicBezTo>
                    <a:pt x="3618" y="10931"/>
                    <a:pt x="3368" y="10824"/>
                    <a:pt x="3011" y="10181"/>
                  </a:cubicBezTo>
                  <a:cubicBezTo>
                    <a:pt x="2582" y="9360"/>
                    <a:pt x="4404" y="9252"/>
                    <a:pt x="4475" y="8217"/>
                  </a:cubicBezTo>
                  <a:cubicBezTo>
                    <a:pt x="5225" y="8038"/>
                    <a:pt x="5547" y="7609"/>
                    <a:pt x="5440" y="6824"/>
                  </a:cubicBezTo>
                  <a:cubicBezTo>
                    <a:pt x="6082" y="6359"/>
                    <a:pt x="5975" y="5145"/>
                    <a:pt x="5904" y="5073"/>
                  </a:cubicBezTo>
                  <a:cubicBezTo>
                    <a:pt x="3939" y="3573"/>
                    <a:pt x="5904" y="2537"/>
                    <a:pt x="6404" y="1537"/>
                  </a:cubicBezTo>
                  <a:cubicBezTo>
                    <a:pt x="7083" y="144"/>
                    <a:pt x="8333" y="-284"/>
                    <a:pt x="9940" y="180"/>
                  </a:cubicBezTo>
                  <a:cubicBezTo>
                    <a:pt x="11047" y="501"/>
                    <a:pt x="12226" y="573"/>
                    <a:pt x="13369" y="716"/>
                  </a:cubicBezTo>
                  <a:cubicBezTo>
                    <a:pt x="13762" y="1073"/>
                    <a:pt x="14405" y="1109"/>
                    <a:pt x="14584" y="1680"/>
                  </a:cubicBezTo>
                  <a:cubicBezTo>
                    <a:pt x="13405" y="2323"/>
                    <a:pt x="12691" y="3145"/>
                    <a:pt x="13334" y="4573"/>
                  </a:cubicBezTo>
                  <a:cubicBezTo>
                    <a:pt x="13833" y="5716"/>
                    <a:pt x="12940" y="6609"/>
                    <a:pt x="12298" y="7002"/>
                  </a:cubicBezTo>
                  <a:cubicBezTo>
                    <a:pt x="11333" y="7574"/>
                    <a:pt x="12476" y="8359"/>
                    <a:pt x="11798" y="8752"/>
                  </a:cubicBezTo>
                  <a:cubicBezTo>
                    <a:pt x="14119" y="11217"/>
                    <a:pt x="11154" y="11538"/>
                    <a:pt x="10226" y="12753"/>
                  </a:cubicBezTo>
                  <a:cubicBezTo>
                    <a:pt x="10833" y="13003"/>
                    <a:pt x="11476" y="13253"/>
                    <a:pt x="12226" y="13574"/>
                  </a:cubicBezTo>
                  <a:cubicBezTo>
                    <a:pt x="11369" y="14574"/>
                    <a:pt x="10869" y="15717"/>
                    <a:pt x="10369" y="16896"/>
                  </a:cubicBezTo>
                  <a:cubicBezTo>
                    <a:pt x="9690" y="18575"/>
                    <a:pt x="11190" y="19111"/>
                    <a:pt x="11619" y="20147"/>
                  </a:cubicBezTo>
                  <a:cubicBezTo>
                    <a:pt x="10547" y="20754"/>
                    <a:pt x="9011" y="19147"/>
                    <a:pt x="8511" y="20682"/>
                  </a:cubicBezTo>
                  <a:cubicBezTo>
                    <a:pt x="8047" y="22004"/>
                    <a:pt x="9047" y="23075"/>
                    <a:pt x="10405" y="23683"/>
                  </a:cubicBezTo>
                  <a:cubicBezTo>
                    <a:pt x="7297" y="25433"/>
                    <a:pt x="7154" y="29362"/>
                    <a:pt x="10190" y="31898"/>
                  </a:cubicBezTo>
                  <a:cubicBezTo>
                    <a:pt x="8904" y="32541"/>
                    <a:pt x="7761" y="33220"/>
                    <a:pt x="8333" y="35006"/>
                  </a:cubicBezTo>
                  <a:cubicBezTo>
                    <a:pt x="8583" y="35756"/>
                    <a:pt x="7654" y="36184"/>
                    <a:pt x="7261" y="36756"/>
                  </a:cubicBezTo>
                  <a:cubicBezTo>
                    <a:pt x="6725" y="37077"/>
                    <a:pt x="6190" y="36827"/>
                    <a:pt x="5690" y="36649"/>
                  </a:cubicBezTo>
                  <a:cubicBezTo>
                    <a:pt x="5082" y="36327"/>
                    <a:pt x="4761" y="35791"/>
                    <a:pt x="4654" y="35113"/>
                  </a:cubicBezTo>
                  <a:cubicBezTo>
                    <a:pt x="4297" y="34613"/>
                    <a:pt x="5654" y="34506"/>
                    <a:pt x="4939" y="33898"/>
                  </a:cubicBezTo>
                  <a:cubicBezTo>
                    <a:pt x="4332" y="33327"/>
                    <a:pt x="3904" y="32470"/>
                    <a:pt x="3046" y="3214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65731074-8E08-2B45-ABD0-8BBF55C9A2B7}"/>
                </a:ext>
              </a:extLst>
            </p:cNvPr>
            <p:cNvSpPr/>
            <p:nvPr/>
          </p:nvSpPr>
          <p:spPr>
            <a:xfrm>
              <a:off x="8570465" y="2050756"/>
              <a:ext cx="17119" cy="36433"/>
            </a:xfrm>
            <a:custGeom>
              <a:avLst/>
              <a:gdLst>
                <a:gd name="connsiteX0" fmla="*/ 9476 w 17119"/>
                <a:gd name="connsiteY0" fmla="*/ 9430 h 36433"/>
                <a:gd name="connsiteX1" fmla="*/ 9118 w 17119"/>
                <a:gd name="connsiteY1" fmla="*/ 11430 h 36433"/>
                <a:gd name="connsiteX2" fmla="*/ 9690 w 17119"/>
                <a:gd name="connsiteY2" fmla="*/ 12716 h 36433"/>
                <a:gd name="connsiteX3" fmla="*/ 10369 w 17119"/>
                <a:gd name="connsiteY3" fmla="*/ 13787 h 36433"/>
                <a:gd name="connsiteX4" fmla="*/ 12726 w 17119"/>
                <a:gd name="connsiteY4" fmla="*/ 18752 h 36433"/>
                <a:gd name="connsiteX5" fmla="*/ 10440 w 17119"/>
                <a:gd name="connsiteY5" fmla="*/ 20967 h 36433"/>
                <a:gd name="connsiteX6" fmla="*/ 13762 w 17119"/>
                <a:gd name="connsiteY6" fmla="*/ 22610 h 36433"/>
                <a:gd name="connsiteX7" fmla="*/ 12262 w 17119"/>
                <a:gd name="connsiteY7" fmla="*/ 25289 h 36433"/>
                <a:gd name="connsiteX8" fmla="*/ 13298 w 17119"/>
                <a:gd name="connsiteY8" fmla="*/ 27218 h 36433"/>
                <a:gd name="connsiteX9" fmla="*/ 13262 w 17119"/>
                <a:gd name="connsiteY9" fmla="*/ 27253 h 36433"/>
                <a:gd name="connsiteX10" fmla="*/ 14226 w 17119"/>
                <a:gd name="connsiteY10" fmla="*/ 28182 h 36433"/>
                <a:gd name="connsiteX11" fmla="*/ 17119 w 17119"/>
                <a:gd name="connsiteY11" fmla="*/ 29932 h 36433"/>
                <a:gd name="connsiteX12" fmla="*/ 16976 w 17119"/>
                <a:gd name="connsiteY12" fmla="*/ 34254 h 36433"/>
                <a:gd name="connsiteX13" fmla="*/ 15334 w 17119"/>
                <a:gd name="connsiteY13" fmla="*/ 36433 h 36433"/>
                <a:gd name="connsiteX14" fmla="*/ 12976 w 17119"/>
                <a:gd name="connsiteY14" fmla="*/ 36362 h 36433"/>
                <a:gd name="connsiteX15" fmla="*/ 11226 w 17119"/>
                <a:gd name="connsiteY15" fmla="*/ 34754 h 36433"/>
                <a:gd name="connsiteX16" fmla="*/ 13762 w 17119"/>
                <a:gd name="connsiteY16" fmla="*/ 34147 h 36433"/>
                <a:gd name="connsiteX17" fmla="*/ 10869 w 17119"/>
                <a:gd name="connsiteY17" fmla="*/ 33719 h 36433"/>
                <a:gd name="connsiteX18" fmla="*/ 9976 w 17119"/>
                <a:gd name="connsiteY18" fmla="*/ 34183 h 36433"/>
                <a:gd name="connsiteX19" fmla="*/ 9797 w 17119"/>
                <a:gd name="connsiteY19" fmla="*/ 33861 h 36433"/>
                <a:gd name="connsiteX20" fmla="*/ 9868 w 17119"/>
                <a:gd name="connsiteY20" fmla="*/ 33683 h 36433"/>
                <a:gd name="connsiteX21" fmla="*/ 10297 w 17119"/>
                <a:gd name="connsiteY21" fmla="*/ 32540 h 36433"/>
                <a:gd name="connsiteX22" fmla="*/ 8618 w 17119"/>
                <a:gd name="connsiteY22" fmla="*/ 32754 h 36433"/>
                <a:gd name="connsiteX23" fmla="*/ 6582 w 17119"/>
                <a:gd name="connsiteY23" fmla="*/ 31825 h 36433"/>
                <a:gd name="connsiteX24" fmla="*/ 8083 w 17119"/>
                <a:gd name="connsiteY24" fmla="*/ 29789 h 36433"/>
                <a:gd name="connsiteX25" fmla="*/ 5832 w 17119"/>
                <a:gd name="connsiteY25" fmla="*/ 27682 h 36433"/>
                <a:gd name="connsiteX26" fmla="*/ 5725 w 17119"/>
                <a:gd name="connsiteY26" fmla="*/ 25825 h 36433"/>
                <a:gd name="connsiteX27" fmla="*/ 4904 w 17119"/>
                <a:gd name="connsiteY27" fmla="*/ 24396 h 36433"/>
                <a:gd name="connsiteX28" fmla="*/ 3046 w 17119"/>
                <a:gd name="connsiteY28" fmla="*/ 22003 h 36433"/>
                <a:gd name="connsiteX29" fmla="*/ 2475 w 17119"/>
                <a:gd name="connsiteY29" fmla="*/ 20610 h 36433"/>
                <a:gd name="connsiteX30" fmla="*/ 2189 w 17119"/>
                <a:gd name="connsiteY30" fmla="*/ 19217 h 36433"/>
                <a:gd name="connsiteX31" fmla="*/ 939 w 17119"/>
                <a:gd name="connsiteY31" fmla="*/ 17216 h 36433"/>
                <a:gd name="connsiteX32" fmla="*/ 1546 w 17119"/>
                <a:gd name="connsiteY32" fmla="*/ 13216 h 36433"/>
                <a:gd name="connsiteX33" fmla="*/ 1582 w 17119"/>
                <a:gd name="connsiteY33" fmla="*/ 11716 h 36433"/>
                <a:gd name="connsiteX34" fmla="*/ 1582 w 17119"/>
                <a:gd name="connsiteY34" fmla="*/ 10287 h 36433"/>
                <a:gd name="connsiteX35" fmla="*/ 1975 w 17119"/>
                <a:gd name="connsiteY35" fmla="*/ 8894 h 36433"/>
                <a:gd name="connsiteX36" fmla="*/ 724 w 17119"/>
                <a:gd name="connsiteY36" fmla="*/ 6715 h 36433"/>
                <a:gd name="connsiteX37" fmla="*/ 1796 w 17119"/>
                <a:gd name="connsiteY37" fmla="*/ 1107 h 36433"/>
                <a:gd name="connsiteX38" fmla="*/ 6725 w 17119"/>
                <a:gd name="connsiteY38" fmla="*/ 0 h 36433"/>
                <a:gd name="connsiteX39" fmla="*/ 7225 w 17119"/>
                <a:gd name="connsiteY39" fmla="*/ 429 h 36433"/>
                <a:gd name="connsiteX40" fmla="*/ 7725 w 17119"/>
                <a:gd name="connsiteY40" fmla="*/ 6965 h 36433"/>
                <a:gd name="connsiteX41" fmla="*/ 9011 w 17119"/>
                <a:gd name="connsiteY41" fmla="*/ 8537 h 36433"/>
                <a:gd name="connsiteX42" fmla="*/ 9476 w 17119"/>
                <a:gd name="connsiteY42" fmla="*/ 9430 h 3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119" h="36433">
                  <a:moveTo>
                    <a:pt x="9476" y="9430"/>
                  </a:moveTo>
                  <a:cubicBezTo>
                    <a:pt x="9833" y="10180"/>
                    <a:pt x="9297" y="10751"/>
                    <a:pt x="9118" y="11430"/>
                  </a:cubicBezTo>
                  <a:cubicBezTo>
                    <a:pt x="8976" y="11966"/>
                    <a:pt x="8333" y="12823"/>
                    <a:pt x="9690" y="12716"/>
                  </a:cubicBezTo>
                  <a:cubicBezTo>
                    <a:pt x="10583" y="12644"/>
                    <a:pt x="10511" y="13287"/>
                    <a:pt x="10369" y="13787"/>
                  </a:cubicBezTo>
                  <a:cubicBezTo>
                    <a:pt x="9797" y="16109"/>
                    <a:pt x="10190" y="17966"/>
                    <a:pt x="12726" y="18752"/>
                  </a:cubicBezTo>
                  <a:cubicBezTo>
                    <a:pt x="12333" y="20038"/>
                    <a:pt x="9904" y="19038"/>
                    <a:pt x="10440" y="20967"/>
                  </a:cubicBezTo>
                  <a:cubicBezTo>
                    <a:pt x="10869" y="22503"/>
                    <a:pt x="12226" y="22681"/>
                    <a:pt x="13762" y="22610"/>
                  </a:cubicBezTo>
                  <a:cubicBezTo>
                    <a:pt x="12940" y="23503"/>
                    <a:pt x="12119" y="24146"/>
                    <a:pt x="12262" y="25289"/>
                  </a:cubicBezTo>
                  <a:cubicBezTo>
                    <a:pt x="12083" y="26217"/>
                    <a:pt x="12869" y="26611"/>
                    <a:pt x="13298" y="27218"/>
                  </a:cubicBezTo>
                  <a:lnTo>
                    <a:pt x="13262" y="27253"/>
                  </a:lnTo>
                  <a:cubicBezTo>
                    <a:pt x="13512" y="27646"/>
                    <a:pt x="14512" y="27289"/>
                    <a:pt x="14226" y="28182"/>
                  </a:cubicBezTo>
                  <a:cubicBezTo>
                    <a:pt x="14691" y="29396"/>
                    <a:pt x="15262" y="30432"/>
                    <a:pt x="17119" y="29932"/>
                  </a:cubicBezTo>
                  <a:cubicBezTo>
                    <a:pt x="15262" y="31575"/>
                    <a:pt x="16048" y="32933"/>
                    <a:pt x="16976" y="34254"/>
                  </a:cubicBezTo>
                  <a:cubicBezTo>
                    <a:pt x="17191" y="35576"/>
                    <a:pt x="16441" y="36147"/>
                    <a:pt x="15334" y="36433"/>
                  </a:cubicBezTo>
                  <a:cubicBezTo>
                    <a:pt x="14548" y="36433"/>
                    <a:pt x="13762" y="36433"/>
                    <a:pt x="12976" y="36362"/>
                  </a:cubicBezTo>
                  <a:cubicBezTo>
                    <a:pt x="12155" y="36112"/>
                    <a:pt x="11047" y="36147"/>
                    <a:pt x="11226" y="34754"/>
                  </a:cubicBezTo>
                  <a:cubicBezTo>
                    <a:pt x="11940" y="34004"/>
                    <a:pt x="12833" y="34111"/>
                    <a:pt x="13762" y="34147"/>
                  </a:cubicBezTo>
                  <a:cubicBezTo>
                    <a:pt x="12762" y="34147"/>
                    <a:pt x="11869" y="33611"/>
                    <a:pt x="10869" y="33719"/>
                  </a:cubicBezTo>
                  <a:cubicBezTo>
                    <a:pt x="10583" y="33861"/>
                    <a:pt x="10261" y="34040"/>
                    <a:pt x="9976" y="34183"/>
                  </a:cubicBezTo>
                  <a:cubicBezTo>
                    <a:pt x="9833" y="34111"/>
                    <a:pt x="9797" y="34004"/>
                    <a:pt x="9797" y="33861"/>
                  </a:cubicBezTo>
                  <a:cubicBezTo>
                    <a:pt x="9797" y="33754"/>
                    <a:pt x="9833" y="33683"/>
                    <a:pt x="9868" y="33683"/>
                  </a:cubicBezTo>
                  <a:cubicBezTo>
                    <a:pt x="10047" y="33290"/>
                    <a:pt x="10654" y="32897"/>
                    <a:pt x="10297" y="32540"/>
                  </a:cubicBezTo>
                  <a:cubicBezTo>
                    <a:pt x="9797" y="32075"/>
                    <a:pt x="9190" y="32647"/>
                    <a:pt x="8618" y="32754"/>
                  </a:cubicBezTo>
                  <a:cubicBezTo>
                    <a:pt x="8011" y="32290"/>
                    <a:pt x="7118" y="32432"/>
                    <a:pt x="6582" y="31825"/>
                  </a:cubicBezTo>
                  <a:cubicBezTo>
                    <a:pt x="6618" y="30718"/>
                    <a:pt x="7083" y="29932"/>
                    <a:pt x="8083" y="29789"/>
                  </a:cubicBezTo>
                  <a:cubicBezTo>
                    <a:pt x="7011" y="29647"/>
                    <a:pt x="6011" y="29111"/>
                    <a:pt x="5832" y="27682"/>
                  </a:cubicBezTo>
                  <a:cubicBezTo>
                    <a:pt x="5975" y="27039"/>
                    <a:pt x="6547" y="26396"/>
                    <a:pt x="5725" y="25825"/>
                  </a:cubicBezTo>
                  <a:cubicBezTo>
                    <a:pt x="6404" y="24789"/>
                    <a:pt x="4404" y="25289"/>
                    <a:pt x="4904" y="24396"/>
                  </a:cubicBezTo>
                  <a:cubicBezTo>
                    <a:pt x="5011" y="23288"/>
                    <a:pt x="4653" y="22824"/>
                    <a:pt x="3046" y="22003"/>
                  </a:cubicBezTo>
                  <a:cubicBezTo>
                    <a:pt x="2582" y="21646"/>
                    <a:pt x="2260" y="21253"/>
                    <a:pt x="2475" y="20610"/>
                  </a:cubicBezTo>
                  <a:cubicBezTo>
                    <a:pt x="2546" y="20145"/>
                    <a:pt x="3832" y="19502"/>
                    <a:pt x="2189" y="19217"/>
                  </a:cubicBezTo>
                  <a:cubicBezTo>
                    <a:pt x="1689" y="19145"/>
                    <a:pt x="-97" y="19252"/>
                    <a:pt x="939" y="17216"/>
                  </a:cubicBezTo>
                  <a:cubicBezTo>
                    <a:pt x="1332" y="16466"/>
                    <a:pt x="1939" y="14645"/>
                    <a:pt x="1546" y="13216"/>
                  </a:cubicBezTo>
                  <a:cubicBezTo>
                    <a:pt x="1225" y="12716"/>
                    <a:pt x="1689" y="12216"/>
                    <a:pt x="1582" y="11716"/>
                  </a:cubicBezTo>
                  <a:cubicBezTo>
                    <a:pt x="1260" y="11251"/>
                    <a:pt x="1010" y="10751"/>
                    <a:pt x="1582" y="10287"/>
                  </a:cubicBezTo>
                  <a:cubicBezTo>
                    <a:pt x="1760" y="9858"/>
                    <a:pt x="2582" y="9573"/>
                    <a:pt x="1975" y="8894"/>
                  </a:cubicBezTo>
                  <a:cubicBezTo>
                    <a:pt x="1617" y="8144"/>
                    <a:pt x="1689" y="7358"/>
                    <a:pt x="724" y="6715"/>
                  </a:cubicBezTo>
                  <a:cubicBezTo>
                    <a:pt x="-704" y="5786"/>
                    <a:pt x="153" y="1643"/>
                    <a:pt x="1796" y="1107"/>
                  </a:cubicBezTo>
                  <a:cubicBezTo>
                    <a:pt x="3403" y="607"/>
                    <a:pt x="5082" y="357"/>
                    <a:pt x="6725" y="0"/>
                  </a:cubicBezTo>
                  <a:cubicBezTo>
                    <a:pt x="7011" y="0"/>
                    <a:pt x="7083" y="286"/>
                    <a:pt x="7225" y="429"/>
                  </a:cubicBezTo>
                  <a:cubicBezTo>
                    <a:pt x="6475" y="2679"/>
                    <a:pt x="9404" y="4643"/>
                    <a:pt x="7725" y="6965"/>
                  </a:cubicBezTo>
                  <a:cubicBezTo>
                    <a:pt x="8440" y="7251"/>
                    <a:pt x="7797" y="8680"/>
                    <a:pt x="9011" y="8537"/>
                  </a:cubicBezTo>
                  <a:cubicBezTo>
                    <a:pt x="9226" y="8858"/>
                    <a:pt x="9154" y="9215"/>
                    <a:pt x="9476" y="943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7B271FC6-BE28-F944-8887-ACC76018FA40}"/>
                </a:ext>
              </a:extLst>
            </p:cNvPr>
            <p:cNvSpPr/>
            <p:nvPr/>
          </p:nvSpPr>
          <p:spPr>
            <a:xfrm>
              <a:off x="8613479" y="2166556"/>
              <a:ext cx="19432" cy="35154"/>
            </a:xfrm>
            <a:custGeom>
              <a:avLst/>
              <a:gdLst>
                <a:gd name="connsiteX0" fmla="*/ 10074 w 19432"/>
                <a:gd name="connsiteY0" fmla="*/ 9323 h 35154"/>
                <a:gd name="connsiteX1" fmla="*/ 9574 w 19432"/>
                <a:gd name="connsiteY1" fmla="*/ 12109 h 35154"/>
                <a:gd name="connsiteX2" fmla="*/ 10574 w 19432"/>
                <a:gd name="connsiteY2" fmla="*/ 12644 h 35154"/>
                <a:gd name="connsiteX3" fmla="*/ 11431 w 19432"/>
                <a:gd name="connsiteY3" fmla="*/ 13573 h 35154"/>
                <a:gd name="connsiteX4" fmla="*/ 14324 w 19432"/>
                <a:gd name="connsiteY4" fmla="*/ 18645 h 35154"/>
                <a:gd name="connsiteX5" fmla="*/ 12181 w 19432"/>
                <a:gd name="connsiteY5" fmla="*/ 21038 h 35154"/>
                <a:gd name="connsiteX6" fmla="*/ 15610 w 19432"/>
                <a:gd name="connsiteY6" fmla="*/ 22288 h 35154"/>
                <a:gd name="connsiteX7" fmla="*/ 14217 w 19432"/>
                <a:gd name="connsiteY7" fmla="*/ 25682 h 35154"/>
                <a:gd name="connsiteX8" fmla="*/ 16610 w 19432"/>
                <a:gd name="connsiteY8" fmla="*/ 27682 h 35154"/>
                <a:gd name="connsiteX9" fmla="*/ 16646 w 19432"/>
                <a:gd name="connsiteY9" fmla="*/ 28146 h 35154"/>
                <a:gd name="connsiteX10" fmla="*/ 18611 w 19432"/>
                <a:gd name="connsiteY10" fmla="*/ 30004 h 35154"/>
                <a:gd name="connsiteX11" fmla="*/ 18968 w 19432"/>
                <a:gd name="connsiteY11" fmla="*/ 31040 h 35154"/>
                <a:gd name="connsiteX12" fmla="*/ 19432 w 19432"/>
                <a:gd name="connsiteY12" fmla="*/ 34111 h 35154"/>
                <a:gd name="connsiteX13" fmla="*/ 18968 w 19432"/>
                <a:gd name="connsiteY13" fmla="*/ 34897 h 35154"/>
                <a:gd name="connsiteX14" fmla="*/ 16396 w 19432"/>
                <a:gd name="connsiteY14" fmla="*/ 34540 h 35154"/>
                <a:gd name="connsiteX15" fmla="*/ 13789 w 19432"/>
                <a:gd name="connsiteY15" fmla="*/ 34111 h 35154"/>
                <a:gd name="connsiteX16" fmla="*/ 8681 w 19432"/>
                <a:gd name="connsiteY16" fmla="*/ 32218 h 35154"/>
                <a:gd name="connsiteX17" fmla="*/ 8502 w 19432"/>
                <a:gd name="connsiteY17" fmla="*/ 31897 h 35154"/>
                <a:gd name="connsiteX18" fmla="*/ 8574 w 19432"/>
                <a:gd name="connsiteY18" fmla="*/ 31683 h 35154"/>
                <a:gd name="connsiteX19" fmla="*/ 9074 w 19432"/>
                <a:gd name="connsiteY19" fmla="*/ 31325 h 35154"/>
                <a:gd name="connsiteX20" fmla="*/ 11217 w 19432"/>
                <a:gd name="connsiteY20" fmla="*/ 30218 h 35154"/>
                <a:gd name="connsiteX21" fmla="*/ 12324 w 19432"/>
                <a:gd name="connsiteY21" fmla="*/ 30147 h 35154"/>
                <a:gd name="connsiteX22" fmla="*/ 12324 w 19432"/>
                <a:gd name="connsiteY22" fmla="*/ 30111 h 35154"/>
                <a:gd name="connsiteX23" fmla="*/ 10895 w 19432"/>
                <a:gd name="connsiteY23" fmla="*/ 30468 h 35154"/>
                <a:gd name="connsiteX24" fmla="*/ 8717 w 19432"/>
                <a:gd name="connsiteY24" fmla="*/ 30111 h 35154"/>
                <a:gd name="connsiteX25" fmla="*/ 8324 w 19432"/>
                <a:gd name="connsiteY25" fmla="*/ 27539 h 35154"/>
                <a:gd name="connsiteX26" fmla="*/ 8609 w 19432"/>
                <a:gd name="connsiteY26" fmla="*/ 26825 h 35154"/>
                <a:gd name="connsiteX27" fmla="*/ 8824 w 19432"/>
                <a:gd name="connsiteY27" fmla="*/ 25753 h 35154"/>
                <a:gd name="connsiteX28" fmla="*/ 9002 w 19432"/>
                <a:gd name="connsiteY28" fmla="*/ 25646 h 35154"/>
                <a:gd name="connsiteX29" fmla="*/ 9181 w 19432"/>
                <a:gd name="connsiteY29" fmla="*/ 25539 h 35154"/>
                <a:gd name="connsiteX30" fmla="*/ 7216 w 19432"/>
                <a:gd name="connsiteY30" fmla="*/ 25396 h 35154"/>
                <a:gd name="connsiteX31" fmla="*/ 7288 w 19432"/>
                <a:gd name="connsiteY31" fmla="*/ 24860 h 35154"/>
                <a:gd name="connsiteX32" fmla="*/ 5323 w 19432"/>
                <a:gd name="connsiteY32" fmla="*/ 23039 h 35154"/>
                <a:gd name="connsiteX33" fmla="*/ 4287 w 19432"/>
                <a:gd name="connsiteY33" fmla="*/ 21253 h 35154"/>
                <a:gd name="connsiteX34" fmla="*/ 4216 w 19432"/>
                <a:gd name="connsiteY34" fmla="*/ 20574 h 35154"/>
                <a:gd name="connsiteX35" fmla="*/ 4002 w 19432"/>
                <a:gd name="connsiteY35" fmla="*/ 20610 h 35154"/>
                <a:gd name="connsiteX36" fmla="*/ 1930 w 19432"/>
                <a:gd name="connsiteY36" fmla="*/ 19503 h 35154"/>
                <a:gd name="connsiteX37" fmla="*/ 1716 w 19432"/>
                <a:gd name="connsiteY37" fmla="*/ 19467 h 35154"/>
                <a:gd name="connsiteX38" fmla="*/ 2573 w 19432"/>
                <a:gd name="connsiteY38" fmla="*/ 16359 h 35154"/>
                <a:gd name="connsiteX39" fmla="*/ 3002 w 19432"/>
                <a:gd name="connsiteY39" fmla="*/ 14288 h 35154"/>
                <a:gd name="connsiteX40" fmla="*/ 1859 w 19432"/>
                <a:gd name="connsiteY40" fmla="*/ 12609 h 35154"/>
                <a:gd name="connsiteX41" fmla="*/ 501 w 19432"/>
                <a:gd name="connsiteY41" fmla="*/ 7072 h 35154"/>
                <a:gd name="connsiteX42" fmla="*/ 1573 w 19432"/>
                <a:gd name="connsiteY42" fmla="*/ 1786 h 35154"/>
                <a:gd name="connsiteX43" fmla="*/ 5859 w 19432"/>
                <a:gd name="connsiteY43" fmla="*/ 0 h 35154"/>
                <a:gd name="connsiteX44" fmla="*/ 6823 w 19432"/>
                <a:gd name="connsiteY44" fmla="*/ 429 h 35154"/>
                <a:gd name="connsiteX45" fmla="*/ 8145 w 19432"/>
                <a:gd name="connsiteY45" fmla="*/ 4036 h 35154"/>
                <a:gd name="connsiteX46" fmla="*/ 8181 w 19432"/>
                <a:gd name="connsiteY46" fmla="*/ 6394 h 35154"/>
                <a:gd name="connsiteX47" fmla="*/ 9610 w 19432"/>
                <a:gd name="connsiteY47" fmla="*/ 8465 h 35154"/>
                <a:gd name="connsiteX48" fmla="*/ 10074 w 19432"/>
                <a:gd name="connsiteY48" fmla="*/ 9323 h 3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432" h="35154">
                  <a:moveTo>
                    <a:pt x="10074" y="9323"/>
                  </a:moveTo>
                  <a:cubicBezTo>
                    <a:pt x="10253" y="10323"/>
                    <a:pt x="10145" y="11251"/>
                    <a:pt x="9574" y="12109"/>
                  </a:cubicBezTo>
                  <a:cubicBezTo>
                    <a:pt x="9324" y="13359"/>
                    <a:pt x="10074" y="12716"/>
                    <a:pt x="10574" y="12644"/>
                  </a:cubicBezTo>
                  <a:cubicBezTo>
                    <a:pt x="11538" y="12323"/>
                    <a:pt x="11467" y="12787"/>
                    <a:pt x="11431" y="13573"/>
                  </a:cubicBezTo>
                  <a:cubicBezTo>
                    <a:pt x="11324" y="15859"/>
                    <a:pt x="11431" y="18109"/>
                    <a:pt x="14324" y="18645"/>
                  </a:cubicBezTo>
                  <a:cubicBezTo>
                    <a:pt x="14075" y="20002"/>
                    <a:pt x="11538" y="19181"/>
                    <a:pt x="12181" y="21038"/>
                  </a:cubicBezTo>
                  <a:cubicBezTo>
                    <a:pt x="12681" y="22431"/>
                    <a:pt x="13717" y="23217"/>
                    <a:pt x="15610" y="22288"/>
                  </a:cubicBezTo>
                  <a:cubicBezTo>
                    <a:pt x="14824" y="23574"/>
                    <a:pt x="14075" y="24503"/>
                    <a:pt x="14217" y="25682"/>
                  </a:cubicBezTo>
                  <a:cubicBezTo>
                    <a:pt x="14396" y="27003"/>
                    <a:pt x="15360" y="27539"/>
                    <a:pt x="16610" y="27682"/>
                  </a:cubicBezTo>
                  <a:cubicBezTo>
                    <a:pt x="17075" y="27754"/>
                    <a:pt x="16682" y="28004"/>
                    <a:pt x="16646" y="28146"/>
                  </a:cubicBezTo>
                  <a:cubicBezTo>
                    <a:pt x="16289" y="29861"/>
                    <a:pt x="17253" y="30039"/>
                    <a:pt x="18611" y="30004"/>
                  </a:cubicBezTo>
                  <a:cubicBezTo>
                    <a:pt x="19289" y="29968"/>
                    <a:pt x="19575" y="30432"/>
                    <a:pt x="18968" y="31040"/>
                  </a:cubicBezTo>
                  <a:cubicBezTo>
                    <a:pt x="17825" y="32254"/>
                    <a:pt x="18646" y="33183"/>
                    <a:pt x="19432" y="34111"/>
                  </a:cubicBezTo>
                  <a:cubicBezTo>
                    <a:pt x="19397" y="34433"/>
                    <a:pt x="19218" y="34683"/>
                    <a:pt x="18968" y="34897"/>
                  </a:cubicBezTo>
                  <a:cubicBezTo>
                    <a:pt x="18003" y="35576"/>
                    <a:pt x="17253" y="34719"/>
                    <a:pt x="16396" y="34540"/>
                  </a:cubicBezTo>
                  <a:cubicBezTo>
                    <a:pt x="15575" y="34183"/>
                    <a:pt x="14646" y="34254"/>
                    <a:pt x="13789" y="34111"/>
                  </a:cubicBezTo>
                  <a:cubicBezTo>
                    <a:pt x="12396" y="32683"/>
                    <a:pt x="10038" y="33790"/>
                    <a:pt x="8681" y="32218"/>
                  </a:cubicBezTo>
                  <a:cubicBezTo>
                    <a:pt x="8538" y="32111"/>
                    <a:pt x="8502" y="32004"/>
                    <a:pt x="8502" y="31897"/>
                  </a:cubicBezTo>
                  <a:cubicBezTo>
                    <a:pt x="8502" y="31754"/>
                    <a:pt x="8538" y="31683"/>
                    <a:pt x="8574" y="31683"/>
                  </a:cubicBezTo>
                  <a:cubicBezTo>
                    <a:pt x="8717" y="31540"/>
                    <a:pt x="8895" y="31432"/>
                    <a:pt x="9074" y="31325"/>
                  </a:cubicBezTo>
                  <a:cubicBezTo>
                    <a:pt x="9824" y="31004"/>
                    <a:pt x="10645" y="30825"/>
                    <a:pt x="11217" y="30218"/>
                  </a:cubicBezTo>
                  <a:cubicBezTo>
                    <a:pt x="11574" y="30111"/>
                    <a:pt x="11931" y="30147"/>
                    <a:pt x="12324" y="30147"/>
                  </a:cubicBezTo>
                  <a:cubicBezTo>
                    <a:pt x="12324" y="30147"/>
                    <a:pt x="12324" y="30111"/>
                    <a:pt x="12324" y="30111"/>
                  </a:cubicBezTo>
                  <a:cubicBezTo>
                    <a:pt x="11824" y="30147"/>
                    <a:pt x="11288" y="30004"/>
                    <a:pt x="10895" y="30468"/>
                  </a:cubicBezTo>
                  <a:cubicBezTo>
                    <a:pt x="10074" y="30861"/>
                    <a:pt x="9395" y="30504"/>
                    <a:pt x="8717" y="30111"/>
                  </a:cubicBezTo>
                  <a:cubicBezTo>
                    <a:pt x="8181" y="29325"/>
                    <a:pt x="9395" y="28253"/>
                    <a:pt x="8324" y="27539"/>
                  </a:cubicBezTo>
                  <a:cubicBezTo>
                    <a:pt x="8002" y="27146"/>
                    <a:pt x="8359" y="27003"/>
                    <a:pt x="8609" y="26825"/>
                  </a:cubicBezTo>
                  <a:cubicBezTo>
                    <a:pt x="8431" y="26396"/>
                    <a:pt x="8538" y="26039"/>
                    <a:pt x="8824" y="25753"/>
                  </a:cubicBezTo>
                  <a:cubicBezTo>
                    <a:pt x="8717" y="26039"/>
                    <a:pt x="8788" y="25432"/>
                    <a:pt x="9002" y="25646"/>
                  </a:cubicBezTo>
                  <a:cubicBezTo>
                    <a:pt x="9217" y="25860"/>
                    <a:pt x="9467" y="25467"/>
                    <a:pt x="9181" y="25539"/>
                  </a:cubicBezTo>
                  <a:cubicBezTo>
                    <a:pt x="8502" y="25682"/>
                    <a:pt x="7824" y="25860"/>
                    <a:pt x="7216" y="25396"/>
                  </a:cubicBezTo>
                  <a:cubicBezTo>
                    <a:pt x="7074" y="25182"/>
                    <a:pt x="7109" y="25003"/>
                    <a:pt x="7288" y="24860"/>
                  </a:cubicBezTo>
                  <a:cubicBezTo>
                    <a:pt x="7038" y="23824"/>
                    <a:pt x="6109" y="23503"/>
                    <a:pt x="5323" y="23039"/>
                  </a:cubicBezTo>
                  <a:cubicBezTo>
                    <a:pt x="4895" y="22503"/>
                    <a:pt x="4180" y="22110"/>
                    <a:pt x="4287" y="21253"/>
                  </a:cubicBezTo>
                  <a:cubicBezTo>
                    <a:pt x="4252" y="21038"/>
                    <a:pt x="4823" y="20717"/>
                    <a:pt x="4216" y="20574"/>
                  </a:cubicBezTo>
                  <a:cubicBezTo>
                    <a:pt x="4216" y="20574"/>
                    <a:pt x="4002" y="20610"/>
                    <a:pt x="4002" y="20610"/>
                  </a:cubicBezTo>
                  <a:cubicBezTo>
                    <a:pt x="3073" y="20681"/>
                    <a:pt x="2930" y="19252"/>
                    <a:pt x="1930" y="19503"/>
                  </a:cubicBezTo>
                  <a:cubicBezTo>
                    <a:pt x="1859" y="19503"/>
                    <a:pt x="1787" y="19503"/>
                    <a:pt x="1716" y="19467"/>
                  </a:cubicBezTo>
                  <a:cubicBezTo>
                    <a:pt x="3680" y="18895"/>
                    <a:pt x="1109" y="17074"/>
                    <a:pt x="2573" y="16359"/>
                  </a:cubicBezTo>
                  <a:cubicBezTo>
                    <a:pt x="2895" y="15716"/>
                    <a:pt x="2752" y="14966"/>
                    <a:pt x="3002" y="14288"/>
                  </a:cubicBezTo>
                  <a:cubicBezTo>
                    <a:pt x="2037" y="14109"/>
                    <a:pt x="1359" y="14073"/>
                    <a:pt x="1859" y="12609"/>
                  </a:cubicBezTo>
                  <a:cubicBezTo>
                    <a:pt x="2501" y="10680"/>
                    <a:pt x="2752" y="8573"/>
                    <a:pt x="501" y="7072"/>
                  </a:cubicBezTo>
                  <a:cubicBezTo>
                    <a:pt x="-606" y="6322"/>
                    <a:pt x="287" y="2393"/>
                    <a:pt x="1573" y="1786"/>
                  </a:cubicBezTo>
                  <a:cubicBezTo>
                    <a:pt x="2966" y="1143"/>
                    <a:pt x="4430" y="607"/>
                    <a:pt x="5859" y="0"/>
                  </a:cubicBezTo>
                  <a:cubicBezTo>
                    <a:pt x="6252" y="0"/>
                    <a:pt x="6573" y="107"/>
                    <a:pt x="6823" y="429"/>
                  </a:cubicBezTo>
                  <a:cubicBezTo>
                    <a:pt x="6966" y="1714"/>
                    <a:pt x="6573" y="3143"/>
                    <a:pt x="8145" y="4036"/>
                  </a:cubicBezTo>
                  <a:cubicBezTo>
                    <a:pt x="8502" y="4251"/>
                    <a:pt x="8217" y="5572"/>
                    <a:pt x="8181" y="6394"/>
                  </a:cubicBezTo>
                  <a:cubicBezTo>
                    <a:pt x="8109" y="7465"/>
                    <a:pt x="8359" y="8287"/>
                    <a:pt x="9610" y="8465"/>
                  </a:cubicBezTo>
                  <a:cubicBezTo>
                    <a:pt x="9788" y="8715"/>
                    <a:pt x="9824" y="9072"/>
                    <a:pt x="10074" y="932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293C0A1A-5EEB-1545-BDEA-2847ECC07A83}"/>
                </a:ext>
              </a:extLst>
            </p:cNvPr>
            <p:cNvSpPr/>
            <p:nvPr/>
          </p:nvSpPr>
          <p:spPr>
            <a:xfrm>
              <a:off x="8551463" y="2109473"/>
              <a:ext cx="15868" cy="37555"/>
            </a:xfrm>
            <a:custGeom>
              <a:avLst/>
              <a:gdLst>
                <a:gd name="connsiteX0" fmla="*/ 4974 w 15868"/>
                <a:gd name="connsiteY0" fmla="*/ 28437 h 37555"/>
                <a:gd name="connsiteX1" fmla="*/ 5224 w 15868"/>
                <a:gd name="connsiteY1" fmla="*/ 26580 h 37555"/>
                <a:gd name="connsiteX2" fmla="*/ 5760 w 15868"/>
                <a:gd name="connsiteY2" fmla="*/ 25329 h 37555"/>
                <a:gd name="connsiteX3" fmla="*/ 4617 w 15868"/>
                <a:gd name="connsiteY3" fmla="*/ 23758 h 37555"/>
                <a:gd name="connsiteX4" fmla="*/ 2724 w 15868"/>
                <a:gd name="connsiteY4" fmla="*/ 21936 h 37555"/>
                <a:gd name="connsiteX5" fmla="*/ 2403 w 15868"/>
                <a:gd name="connsiteY5" fmla="*/ 20257 h 37555"/>
                <a:gd name="connsiteX6" fmla="*/ 1010 w 15868"/>
                <a:gd name="connsiteY6" fmla="*/ 18936 h 37555"/>
                <a:gd name="connsiteX7" fmla="*/ 617 w 15868"/>
                <a:gd name="connsiteY7" fmla="*/ 16221 h 37555"/>
                <a:gd name="connsiteX8" fmla="*/ 1403 w 15868"/>
                <a:gd name="connsiteY8" fmla="*/ 13935 h 37555"/>
                <a:gd name="connsiteX9" fmla="*/ 1653 w 15868"/>
                <a:gd name="connsiteY9" fmla="*/ 13828 h 37555"/>
                <a:gd name="connsiteX10" fmla="*/ 1474 w 15868"/>
                <a:gd name="connsiteY10" fmla="*/ 13471 h 37555"/>
                <a:gd name="connsiteX11" fmla="*/ 1403 w 15868"/>
                <a:gd name="connsiteY11" fmla="*/ 13471 h 37555"/>
                <a:gd name="connsiteX12" fmla="*/ 1474 w 15868"/>
                <a:gd name="connsiteY12" fmla="*/ 11649 h 37555"/>
                <a:gd name="connsiteX13" fmla="*/ 1617 w 15868"/>
                <a:gd name="connsiteY13" fmla="*/ 7756 h 37555"/>
                <a:gd name="connsiteX14" fmla="*/ 1617 w 15868"/>
                <a:gd name="connsiteY14" fmla="*/ 7149 h 37555"/>
                <a:gd name="connsiteX15" fmla="*/ 724 w 15868"/>
                <a:gd name="connsiteY15" fmla="*/ 1898 h 37555"/>
                <a:gd name="connsiteX16" fmla="*/ 2224 w 15868"/>
                <a:gd name="connsiteY16" fmla="*/ 1005 h 37555"/>
                <a:gd name="connsiteX17" fmla="*/ 6975 w 15868"/>
                <a:gd name="connsiteY17" fmla="*/ 5 h 37555"/>
                <a:gd name="connsiteX18" fmla="*/ 7511 w 15868"/>
                <a:gd name="connsiteY18" fmla="*/ 1362 h 37555"/>
                <a:gd name="connsiteX19" fmla="*/ 8546 w 15868"/>
                <a:gd name="connsiteY19" fmla="*/ 8184 h 37555"/>
                <a:gd name="connsiteX20" fmla="*/ 8832 w 15868"/>
                <a:gd name="connsiteY20" fmla="*/ 12113 h 37555"/>
                <a:gd name="connsiteX21" fmla="*/ 8975 w 15868"/>
                <a:gd name="connsiteY21" fmla="*/ 13006 h 37555"/>
                <a:gd name="connsiteX22" fmla="*/ 10261 w 15868"/>
                <a:gd name="connsiteY22" fmla="*/ 13864 h 37555"/>
                <a:gd name="connsiteX23" fmla="*/ 12475 w 15868"/>
                <a:gd name="connsiteY23" fmla="*/ 19472 h 37555"/>
                <a:gd name="connsiteX24" fmla="*/ 11654 w 15868"/>
                <a:gd name="connsiteY24" fmla="*/ 23293 h 37555"/>
                <a:gd name="connsiteX25" fmla="*/ 12654 w 15868"/>
                <a:gd name="connsiteY25" fmla="*/ 23829 h 37555"/>
                <a:gd name="connsiteX26" fmla="*/ 12583 w 15868"/>
                <a:gd name="connsiteY26" fmla="*/ 28044 h 37555"/>
                <a:gd name="connsiteX27" fmla="*/ 13476 w 15868"/>
                <a:gd name="connsiteY27" fmla="*/ 28901 h 37555"/>
                <a:gd name="connsiteX28" fmla="*/ 15869 w 15868"/>
                <a:gd name="connsiteY28" fmla="*/ 30973 h 37555"/>
                <a:gd name="connsiteX29" fmla="*/ 15404 w 15868"/>
                <a:gd name="connsiteY29" fmla="*/ 34616 h 37555"/>
                <a:gd name="connsiteX30" fmla="*/ 15119 w 15868"/>
                <a:gd name="connsiteY30" fmla="*/ 36902 h 37555"/>
                <a:gd name="connsiteX31" fmla="*/ 14297 w 15868"/>
                <a:gd name="connsiteY31" fmla="*/ 37402 h 37555"/>
                <a:gd name="connsiteX32" fmla="*/ 10832 w 15868"/>
                <a:gd name="connsiteY32" fmla="*/ 36867 h 37555"/>
                <a:gd name="connsiteX33" fmla="*/ 9404 w 15868"/>
                <a:gd name="connsiteY33" fmla="*/ 35902 h 37555"/>
                <a:gd name="connsiteX34" fmla="*/ 10296 w 15868"/>
                <a:gd name="connsiteY34" fmla="*/ 35438 h 37555"/>
                <a:gd name="connsiteX35" fmla="*/ 11511 w 15868"/>
                <a:gd name="connsiteY35" fmla="*/ 35009 h 37555"/>
                <a:gd name="connsiteX36" fmla="*/ 12511 w 15868"/>
                <a:gd name="connsiteY36" fmla="*/ 35009 h 37555"/>
                <a:gd name="connsiteX37" fmla="*/ 11368 w 15868"/>
                <a:gd name="connsiteY37" fmla="*/ 34795 h 37555"/>
                <a:gd name="connsiteX38" fmla="*/ 10368 w 15868"/>
                <a:gd name="connsiteY38" fmla="*/ 34616 h 37555"/>
                <a:gd name="connsiteX39" fmla="*/ 9225 w 15868"/>
                <a:gd name="connsiteY39" fmla="*/ 33580 h 37555"/>
                <a:gd name="connsiteX40" fmla="*/ 6975 w 15868"/>
                <a:gd name="connsiteY40" fmla="*/ 33187 h 37555"/>
                <a:gd name="connsiteX41" fmla="*/ 5510 w 15868"/>
                <a:gd name="connsiteY41" fmla="*/ 31616 h 37555"/>
                <a:gd name="connsiteX42" fmla="*/ 8082 w 15868"/>
                <a:gd name="connsiteY42" fmla="*/ 30187 h 37555"/>
                <a:gd name="connsiteX43" fmla="*/ 9689 w 15868"/>
                <a:gd name="connsiteY43" fmla="*/ 30223 h 37555"/>
                <a:gd name="connsiteX44" fmla="*/ 8011 w 15868"/>
                <a:gd name="connsiteY44" fmla="*/ 30151 h 37555"/>
                <a:gd name="connsiteX45" fmla="*/ 4974 w 15868"/>
                <a:gd name="connsiteY45" fmla="*/ 28437 h 37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868" h="37555">
                  <a:moveTo>
                    <a:pt x="4974" y="28437"/>
                  </a:moveTo>
                  <a:cubicBezTo>
                    <a:pt x="5046" y="27830"/>
                    <a:pt x="5153" y="27187"/>
                    <a:pt x="5224" y="26580"/>
                  </a:cubicBezTo>
                  <a:cubicBezTo>
                    <a:pt x="5117" y="26044"/>
                    <a:pt x="5439" y="25687"/>
                    <a:pt x="5760" y="25329"/>
                  </a:cubicBezTo>
                  <a:cubicBezTo>
                    <a:pt x="5260" y="24901"/>
                    <a:pt x="4760" y="24436"/>
                    <a:pt x="4617" y="23758"/>
                  </a:cubicBezTo>
                  <a:cubicBezTo>
                    <a:pt x="3760" y="23401"/>
                    <a:pt x="3403" y="22508"/>
                    <a:pt x="2724" y="21936"/>
                  </a:cubicBezTo>
                  <a:cubicBezTo>
                    <a:pt x="2331" y="21436"/>
                    <a:pt x="2188" y="20900"/>
                    <a:pt x="2403" y="20257"/>
                  </a:cubicBezTo>
                  <a:cubicBezTo>
                    <a:pt x="2867" y="18864"/>
                    <a:pt x="1188" y="19650"/>
                    <a:pt x="1010" y="18936"/>
                  </a:cubicBezTo>
                  <a:cubicBezTo>
                    <a:pt x="1045" y="18007"/>
                    <a:pt x="1403" y="17150"/>
                    <a:pt x="617" y="16221"/>
                  </a:cubicBezTo>
                  <a:cubicBezTo>
                    <a:pt x="331" y="15900"/>
                    <a:pt x="1117" y="14721"/>
                    <a:pt x="1403" y="13935"/>
                  </a:cubicBezTo>
                  <a:cubicBezTo>
                    <a:pt x="1438" y="13756"/>
                    <a:pt x="1831" y="14435"/>
                    <a:pt x="1653" y="13828"/>
                  </a:cubicBezTo>
                  <a:cubicBezTo>
                    <a:pt x="1617" y="13721"/>
                    <a:pt x="1510" y="13578"/>
                    <a:pt x="1474" y="13471"/>
                  </a:cubicBezTo>
                  <a:lnTo>
                    <a:pt x="1403" y="13471"/>
                  </a:lnTo>
                  <a:cubicBezTo>
                    <a:pt x="188" y="12828"/>
                    <a:pt x="1331" y="12256"/>
                    <a:pt x="1474" y="11649"/>
                  </a:cubicBezTo>
                  <a:cubicBezTo>
                    <a:pt x="1510" y="10363"/>
                    <a:pt x="1581" y="9077"/>
                    <a:pt x="1617" y="7756"/>
                  </a:cubicBezTo>
                  <a:cubicBezTo>
                    <a:pt x="1617" y="7541"/>
                    <a:pt x="1688" y="7149"/>
                    <a:pt x="1617" y="7149"/>
                  </a:cubicBezTo>
                  <a:cubicBezTo>
                    <a:pt x="-1741" y="5970"/>
                    <a:pt x="1260" y="3612"/>
                    <a:pt x="724" y="1898"/>
                  </a:cubicBezTo>
                  <a:cubicBezTo>
                    <a:pt x="688" y="1755"/>
                    <a:pt x="1653" y="1112"/>
                    <a:pt x="2224" y="1005"/>
                  </a:cubicBezTo>
                  <a:cubicBezTo>
                    <a:pt x="3796" y="683"/>
                    <a:pt x="5296" y="-67"/>
                    <a:pt x="6975" y="5"/>
                  </a:cubicBezTo>
                  <a:cubicBezTo>
                    <a:pt x="7689" y="255"/>
                    <a:pt x="7868" y="683"/>
                    <a:pt x="7511" y="1362"/>
                  </a:cubicBezTo>
                  <a:cubicBezTo>
                    <a:pt x="7796" y="3684"/>
                    <a:pt x="7368" y="6470"/>
                    <a:pt x="8546" y="8184"/>
                  </a:cubicBezTo>
                  <a:cubicBezTo>
                    <a:pt x="9654" y="9827"/>
                    <a:pt x="9582" y="10720"/>
                    <a:pt x="8832" y="12113"/>
                  </a:cubicBezTo>
                  <a:cubicBezTo>
                    <a:pt x="8796" y="12435"/>
                    <a:pt x="7725" y="12899"/>
                    <a:pt x="8975" y="13006"/>
                  </a:cubicBezTo>
                  <a:cubicBezTo>
                    <a:pt x="9475" y="13185"/>
                    <a:pt x="10832" y="11935"/>
                    <a:pt x="10261" y="13864"/>
                  </a:cubicBezTo>
                  <a:cubicBezTo>
                    <a:pt x="9404" y="16828"/>
                    <a:pt x="9797" y="17721"/>
                    <a:pt x="12475" y="19472"/>
                  </a:cubicBezTo>
                  <a:cubicBezTo>
                    <a:pt x="9046" y="21007"/>
                    <a:pt x="9046" y="21007"/>
                    <a:pt x="11654" y="23293"/>
                  </a:cubicBezTo>
                  <a:cubicBezTo>
                    <a:pt x="12190" y="23079"/>
                    <a:pt x="12690" y="22972"/>
                    <a:pt x="12654" y="23829"/>
                  </a:cubicBezTo>
                  <a:cubicBezTo>
                    <a:pt x="11511" y="25222"/>
                    <a:pt x="10511" y="26615"/>
                    <a:pt x="12583" y="28044"/>
                  </a:cubicBezTo>
                  <a:cubicBezTo>
                    <a:pt x="12761" y="28437"/>
                    <a:pt x="13797" y="27972"/>
                    <a:pt x="13476" y="28901"/>
                  </a:cubicBezTo>
                  <a:cubicBezTo>
                    <a:pt x="13476" y="30401"/>
                    <a:pt x="14083" y="31330"/>
                    <a:pt x="15869" y="30973"/>
                  </a:cubicBezTo>
                  <a:cubicBezTo>
                    <a:pt x="15726" y="32402"/>
                    <a:pt x="13511" y="33295"/>
                    <a:pt x="15404" y="34616"/>
                  </a:cubicBezTo>
                  <a:cubicBezTo>
                    <a:pt x="15940" y="35473"/>
                    <a:pt x="14619" y="36081"/>
                    <a:pt x="15119" y="36902"/>
                  </a:cubicBezTo>
                  <a:cubicBezTo>
                    <a:pt x="14904" y="37188"/>
                    <a:pt x="14619" y="37331"/>
                    <a:pt x="14297" y="37402"/>
                  </a:cubicBezTo>
                  <a:cubicBezTo>
                    <a:pt x="13011" y="37938"/>
                    <a:pt x="12011" y="36902"/>
                    <a:pt x="10832" y="36867"/>
                  </a:cubicBezTo>
                  <a:cubicBezTo>
                    <a:pt x="10582" y="36223"/>
                    <a:pt x="9332" y="36938"/>
                    <a:pt x="9404" y="35902"/>
                  </a:cubicBezTo>
                  <a:cubicBezTo>
                    <a:pt x="9439" y="35438"/>
                    <a:pt x="9975" y="35581"/>
                    <a:pt x="10296" y="35438"/>
                  </a:cubicBezTo>
                  <a:cubicBezTo>
                    <a:pt x="10654" y="35152"/>
                    <a:pt x="11082" y="35045"/>
                    <a:pt x="11511" y="35009"/>
                  </a:cubicBezTo>
                  <a:cubicBezTo>
                    <a:pt x="11832" y="34938"/>
                    <a:pt x="12154" y="35152"/>
                    <a:pt x="12511" y="35009"/>
                  </a:cubicBezTo>
                  <a:cubicBezTo>
                    <a:pt x="12118" y="34902"/>
                    <a:pt x="11725" y="34866"/>
                    <a:pt x="11368" y="34795"/>
                  </a:cubicBezTo>
                  <a:cubicBezTo>
                    <a:pt x="11047" y="34759"/>
                    <a:pt x="10690" y="34688"/>
                    <a:pt x="10368" y="34616"/>
                  </a:cubicBezTo>
                  <a:cubicBezTo>
                    <a:pt x="9904" y="34366"/>
                    <a:pt x="9082" y="34509"/>
                    <a:pt x="9225" y="33580"/>
                  </a:cubicBezTo>
                  <a:cubicBezTo>
                    <a:pt x="8618" y="32652"/>
                    <a:pt x="7689" y="33509"/>
                    <a:pt x="6975" y="33187"/>
                  </a:cubicBezTo>
                  <a:cubicBezTo>
                    <a:pt x="6653" y="32473"/>
                    <a:pt x="5189" y="32866"/>
                    <a:pt x="5510" y="31616"/>
                  </a:cubicBezTo>
                  <a:cubicBezTo>
                    <a:pt x="6225" y="30866"/>
                    <a:pt x="7010" y="30258"/>
                    <a:pt x="8082" y="30187"/>
                  </a:cubicBezTo>
                  <a:cubicBezTo>
                    <a:pt x="8796" y="30187"/>
                    <a:pt x="9511" y="30223"/>
                    <a:pt x="9689" y="30223"/>
                  </a:cubicBezTo>
                  <a:cubicBezTo>
                    <a:pt x="9475" y="30294"/>
                    <a:pt x="8725" y="30151"/>
                    <a:pt x="8011" y="30151"/>
                  </a:cubicBezTo>
                  <a:cubicBezTo>
                    <a:pt x="6725" y="30080"/>
                    <a:pt x="5725" y="29544"/>
                    <a:pt x="4974" y="284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94DA6FC7-0404-8A47-9781-F09B62EE9145}"/>
                </a:ext>
              </a:extLst>
            </p:cNvPr>
            <p:cNvSpPr/>
            <p:nvPr/>
          </p:nvSpPr>
          <p:spPr>
            <a:xfrm>
              <a:off x="8523531" y="2045684"/>
              <a:ext cx="15118" cy="37540"/>
            </a:xfrm>
            <a:custGeom>
              <a:avLst/>
              <a:gdLst>
                <a:gd name="connsiteX0" fmla="*/ 2581 w 15118"/>
                <a:gd name="connsiteY0" fmla="*/ 20074 h 37540"/>
                <a:gd name="connsiteX1" fmla="*/ 1367 w 15118"/>
                <a:gd name="connsiteY1" fmla="*/ 14752 h 37540"/>
                <a:gd name="connsiteX2" fmla="*/ 903 w 15118"/>
                <a:gd name="connsiteY2" fmla="*/ 13573 h 37540"/>
                <a:gd name="connsiteX3" fmla="*/ 867 w 15118"/>
                <a:gd name="connsiteY3" fmla="*/ 12752 h 37540"/>
                <a:gd name="connsiteX4" fmla="*/ 1653 w 15118"/>
                <a:gd name="connsiteY4" fmla="*/ 10716 h 37540"/>
                <a:gd name="connsiteX5" fmla="*/ 1688 w 15118"/>
                <a:gd name="connsiteY5" fmla="*/ 9323 h 37540"/>
                <a:gd name="connsiteX6" fmla="*/ 259 w 15118"/>
                <a:gd name="connsiteY6" fmla="*/ 6537 h 37540"/>
                <a:gd name="connsiteX7" fmla="*/ 331 w 15118"/>
                <a:gd name="connsiteY7" fmla="*/ 5179 h 37540"/>
                <a:gd name="connsiteX8" fmla="*/ 2617 w 15118"/>
                <a:gd name="connsiteY8" fmla="*/ 1215 h 37540"/>
                <a:gd name="connsiteX9" fmla="*/ 6332 w 15118"/>
                <a:gd name="connsiteY9" fmla="*/ 36 h 37540"/>
                <a:gd name="connsiteX10" fmla="*/ 6332 w 15118"/>
                <a:gd name="connsiteY10" fmla="*/ 0 h 37540"/>
                <a:gd name="connsiteX11" fmla="*/ 7046 w 15118"/>
                <a:gd name="connsiteY11" fmla="*/ 1929 h 37540"/>
                <a:gd name="connsiteX12" fmla="*/ 7725 w 15118"/>
                <a:gd name="connsiteY12" fmla="*/ 3715 h 37540"/>
                <a:gd name="connsiteX13" fmla="*/ 8261 w 15118"/>
                <a:gd name="connsiteY13" fmla="*/ 5251 h 37540"/>
                <a:gd name="connsiteX14" fmla="*/ 9511 w 15118"/>
                <a:gd name="connsiteY14" fmla="*/ 9287 h 37540"/>
                <a:gd name="connsiteX15" fmla="*/ 9368 w 15118"/>
                <a:gd name="connsiteY15" fmla="*/ 11466 h 37540"/>
                <a:gd name="connsiteX16" fmla="*/ 10725 w 15118"/>
                <a:gd name="connsiteY16" fmla="*/ 13002 h 37540"/>
                <a:gd name="connsiteX17" fmla="*/ 10261 w 15118"/>
                <a:gd name="connsiteY17" fmla="*/ 16966 h 37540"/>
                <a:gd name="connsiteX18" fmla="*/ 12440 w 15118"/>
                <a:gd name="connsiteY18" fmla="*/ 20038 h 37540"/>
                <a:gd name="connsiteX19" fmla="*/ 10189 w 15118"/>
                <a:gd name="connsiteY19" fmla="*/ 22860 h 37540"/>
                <a:gd name="connsiteX20" fmla="*/ 12011 w 15118"/>
                <a:gd name="connsiteY20" fmla="*/ 23967 h 37540"/>
                <a:gd name="connsiteX21" fmla="*/ 12904 w 15118"/>
                <a:gd name="connsiteY21" fmla="*/ 30611 h 37540"/>
                <a:gd name="connsiteX22" fmla="*/ 15119 w 15118"/>
                <a:gd name="connsiteY22" fmla="*/ 32718 h 37540"/>
                <a:gd name="connsiteX23" fmla="*/ 14368 w 15118"/>
                <a:gd name="connsiteY23" fmla="*/ 36969 h 37540"/>
                <a:gd name="connsiteX24" fmla="*/ 14368 w 15118"/>
                <a:gd name="connsiteY24" fmla="*/ 37540 h 37540"/>
                <a:gd name="connsiteX25" fmla="*/ 10368 w 15118"/>
                <a:gd name="connsiteY25" fmla="*/ 35719 h 37540"/>
                <a:gd name="connsiteX26" fmla="*/ 9511 w 15118"/>
                <a:gd name="connsiteY26" fmla="*/ 35290 h 37540"/>
                <a:gd name="connsiteX27" fmla="*/ 8261 w 15118"/>
                <a:gd name="connsiteY27" fmla="*/ 34183 h 37540"/>
                <a:gd name="connsiteX28" fmla="*/ 8332 w 15118"/>
                <a:gd name="connsiteY28" fmla="*/ 34183 h 37540"/>
                <a:gd name="connsiteX29" fmla="*/ 7975 w 15118"/>
                <a:gd name="connsiteY29" fmla="*/ 33040 h 37540"/>
                <a:gd name="connsiteX30" fmla="*/ 5832 w 15118"/>
                <a:gd name="connsiteY30" fmla="*/ 32647 h 37540"/>
                <a:gd name="connsiteX31" fmla="*/ 4617 w 15118"/>
                <a:gd name="connsiteY31" fmla="*/ 32004 h 37540"/>
                <a:gd name="connsiteX32" fmla="*/ 4689 w 15118"/>
                <a:gd name="connsiteY32" fmla="*/ 30468 h 37540"/>
                <a:gd name="connsiteX33" fmla="*/ 9547 w 15118"/>
                <a:gd name="connsiteY33" fmla="*/ 30611 h 37540"/>
                <a:gd name="connsiteX34" fmla="*/ 5439 w 15118"/>
                <a:gd name="connsiteY34" fmla="*/ 30397 h 37540"/>
                <a:gd name="connsiteX35" fmla="*/ 4510 w 15118"/>
                <a:gd name="connsiteY35" fmla="*/ 29504 h 37540"/>
                <a:gd name="connsiteX36" fmla="*/ 5367 w 15118"/>
                <a:gd name="connsiteY36" fmla="*/ 26754 h 37540"/>
                <a:gd name="connsiteX37" fmla="*/ 5224 w 15118"/>
                <a:gd name="connsiteY37" fmla="*/ 26360 h 37540"/>
                <a:gd name="connsiteX38" fmla="*/ 5296 w 15118"/>
                <a:gd name="connsiteY38" fmla="*/ 26146 h 37540"/>
                <a:gd name="connsiteX39" fmla="*/ 6475 w 15118"/>
                <a:gd name="connsiteY39" fmla="*/ 25432 h 37540"/>
                <a:gd name="connsiteX40" fmla="*/ 4081 w 15118"/>
                <a:gd name="connsiteY40" fmla="*/ 24860 h 37540"/>
                <a:gd name="connsiteX41" fmla="*/ 2617 w 15118"/>
                <a:gd name="connsiteY41" fmla="*/ 22431 h 37540"/>
                <a:gd name="connsiteX42" fmla="*/ 2581 w 15118"/>
                <a:gd name="connsiteY42" fmla="*/ 20074 h 3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118" h="37540">
                  <a:moveTo>
                    <a:pt x="2581" y="20074"/>
                  </a:moveTo>
                  <a:cubicBezTo>
                    <a:pt x="1081" y="19217"/>
                    <a:pt x="510" y="16717"/>
                    <a:pt x="1367" y="14752"/>
                  </a:cubicBezTo>
                  <a:cubicBezTo>
                    <a:pt x="1581" y="14252"/>
                    <a:pt x="2153" y="13645"/>
                    <a:pt x="903" y="13573"/>
                  </a:cubicBezTo>
                  <a:cubicBezTo>
                    <a:pt x="-133" y="13502"/>
                    <a:pt x="795" y="13002"/>
                    <a:pt x="867" y="12752"/>
                  </a:cubicBezTo>
                  <a:cubicBezTo>
                    <a:pt x="1081" y="12073"/>
                    <a:pt x="1403" y="11394"/>
                    <a:pt x="1653" y="10716"/>
                  </a:cubicBezTo>
                  <a:cubicBezTo>
                    <a:pt x="2045" y="10251"/>
                    <a:pt x="2081" y="9787"/>
                    <a:pt x="1688" y="9323"/>
                  </a:cubicBezTo>
                  <a:cubicBezTo>
                    <a:pt x="2081" y="7965"/>
                    <a:pt x="938" y="7358"/>
                    <a:pt x="259" y="6537"/>
                  </a:cubicBezTo>
                  <a:cubicBezTo>
                    <a:pt x="-98" y="6072"/>
                    <a:pt x="-98" y="5608"/>
                    <a:pt x="331" y="5179"/>
                  </a:cubicBezTo>
                  <a:cubicBezTo>
                    <a:pt x="403" y="3465"/>
                    <a:pt x="188" y="1643"/>
                    <a:pt x="2617" y="1215"/>
                  </a:cubicBezTo>
                  <a:cubicBezTo>
                    <a:pt x="3903" y="1000"/>
                    <a:pt x="5117" y="429"/>
                    <a:pt x="6332" y="36"/>
                  </a:cubicBezTo>
                  <a:lnTo>
                    <a:pt x="6332" y="0"/>
                  </a:lnTo>
                  <a:cubicBezTo>
                    <a:pt x="6689" y="572"/>
                    <a:pt x="7939" y="750"/>
                    <a:pt x="7046" y="1929"/>
                  </a:cubicBezTo>
                  <a:cubicBezTo>
                    <a:pt x="6832" y="2215"/>
                    <a:pt x="7260" y="3393"/>
                    <a:pt x="7725" y="3715"/>
                  </a:cubicBezTo>
                  <a:cubicBezTo>
                    <a:pt x="8403" y="4179"/>
                    <a:pt x="8261" y="4608"/>
                    <a:pt x="8261" y="5251"/>
                  </a:cubicBezTo>
                  <a:cubicBezTo>
                    <a:pt x="8261" y="6644"/>
                    <a:pt x="7118" y="8466"/>
                    <a:pt x="9511" y="9287"/>
                  </a:cubicBezTo>
                  <a:cubicBezTo>
                    <a:pt x="9832" y="9394"/>
                    <a:pt x="9725" y="10680"/>
                    <a:pt x="9368" y="11466"/>
                  </a:cubicBezTo>
                  <a:cubicBezTo>
                    <a:pt x="8868" y="12502"/>
                    <a:pt x="8189" y="13895"/>
                    <a:pt x="10725" y="13002"/>
                  </a:cubicBezTo>
                  <a:cubicBezTo>
                    <a:pt x="10368" y="14502"/>
                    <a:pt x="10332" y="15788"/>
                    <a:pt x="10261" y="16966"/>
                  </a:cubicBezTo>
                  <a:cubicBezTo>
                    <a:pt x="10118" y="19002"/>
                    <a:pt x="11690" y="19002"/>
                    <a:pt x="12440" y="20038"/>
                  </a:cubicBezTo>
                  <a:cubicBezTo>
                    <a:pt x="11940" y="21074"/>
                    <a:pt x="8689" y="20145"/>
                    <a:pt x="10189" y="22860"/>
                  </a:cubicBezTo>
                  <a:cubicBezTo>
                    <a:pt x="10618" y="23539"/>
                    <a:pt x="10868" y="24467"/>
                    <a:pt x="12011" y="23967"/>
                  </a:cubicBezTo>
                  <a:cubicBezTo>
                    <a:pt x="10975" y="26396"/>
                    <a:pt x="12011" y="28325"/>
                    <a:pt x="12904" y="30611"/>
                  </a:cubicBezTo>
                  <a:cubicBezTo>
                    <a:pt x="13475" y="32076"/>
                    <a:pt x="14619" y="31683"/>
                    <a:pt x="15119" y="32718"/>
                  </a:cubicBezTo>
                  <a:cubicBezTo>
                    <a:pt x="12940" y="33719"/>
                    <a:pt x="13940" y="35397"/>
                    <a:pt x="14368" y="36969"/>
                  </a:cubicBezTo>
                  <a:cubicBezTo>
                    <a:pt x="14511" y="37148"/>
                    <a:pt x="14511" y="37362"/>
                    <a:pt x="14368" y="37540"/>
                  </a:cubicBezTo>
                  <a:cubicBezTo>
                    <a:pt x="12797" y="37469"/>
                    <a:pt x="11761" y="36183"/>
                    <a:pt x="10368" y="35719"/>
                  </a:cubicBezTo>
                  <a:cubicBezTo>
                    <a:pt x="10047" y="35612"/>
                    <a:pt x="9761" y="35504"/>
                    <a:pt x="9511" y="35290"/>
                  </a:cubicBezTo>
                  <a:cubicBezTo>
                    <a:pt x="9368" y="34611"/>
                    <a:pt x="8046" y="35290"/>
                    <a:pt x="8261" y="34183"/>
                  </a:cubicBezTo>
                  <a:lnTo>
                    <a:pt x="8332" y="34183"/>
                  </a:lnTo>
                  <a:cubicBezTo>
                    <a:pt x="8546" y="33719"/>
                    <a:pt x="8153" y="33397"/>
                    <a:pt x="7975" y="33040"/>
                  </a:cubicBezTo>
                  <a:cubicBezTo>
                    <a:pt x="7332" y="32540"/>
                    <a:pt x="6510" y="32933"/>
                    <a:pt x="5832" y="32647"/>
                  </a:cubicBezTo>
                  <a:cubicBezTo>
                    <a:pt x="5439" y="32433"/>
                    <a:pt x="5010" y="32254"/>
                    <a:pt x="4617" y="32004"/>
                  </a:cubicBezTo>
                  <a:cubicBezTo>
                    <a:pt x="4081" y="31468"/>
                    <a:pt x="3474" y="30897"/>
                    <a:pt x="4689" y="30468"/>
                  </a:cubicBezTo>
                  <a:cubicBezTo>
                    <a:pt x="6296" y="30432"/>
                    <a:pt x="7903" y="30825"/>
                    <a:pt x="9547" y="30611"/>
                  </a:cubicBezTo>
                  <a:cubicBezTo>
                    <a:pt x="8153" y="30718"/>
                    <a:pt x="6796" y="30683"/>
                    <a:pt x="5439" y="30397"/>
                  </a:cubicBezTo>
                  <a:cubicBezTo>
                    <a:pt x="4939" y="30290"/>
                    <a:pt x="4403" y="30218"/>
                    <a:pt x="4510" y="29504"/>
                  </a:cubicBezTo>
                  <a:cubicBezTo>
                    <a:pt x="3903" y="28325"/>
                    <a:pt x="5082" y="27682"/>
                    <a:pt x="5367" y="26754"/>
                  </a:cubicBezTo>
                  <a:cubicBezTo>
                    <a:pt x="5260" y="26646"/>
                    <a:pt x="5224" y="26503"/>
                    <a:pt x="5224" y="26360"/>
                  </a:cubicBezTo>
                  <a:cubicBezTo>
                    <a:pt x="5224" y="26218"/>
                    <a:pt x="5260" y="26146"/>
                    <a:pt x="5296" y="26146"/>
                  </a:cubicBezTo>
                  <a:cubicBezTo>
                    <a:pt x="5582" y="25682"/>
                    <a:pt x="6296" y="25825"/>
                    <a:pt x="6475" y="25432"/>
                  </a:cubicBezTo>
                  <a:cubicBezTo>
                    <a:pt x="5653" y="25575"/>
                    <a:pt x="4689" y="26396"/>
                    <a:pt x="4081" y="24860"/>
                  </a:cubicBezTo>
                  <a:cubicBezTo>
                    <a:pt x="4974" y="23253"/>
                    <a:pt x="3367" y="23074"/>
                    <a:pt x="2617" y="22431"/>
                  </a:cubicBezTo>
                  <a:cubicBezTo>
                    <a:pt x="1938" y="21681"/>
                    <a:pt x="2188" y="20896"/>
                    <a:pt x="2581" y="200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6A4A6523-1BF9-AB45-9CBC-F6E8324C24B1}"/>
                </a:ext>
              </a:extLst>
            </p:cNvPr>
            <p:cNvSpPr/>
            <p:nvPr/>
          </p:nvSpPr>
          <p:spPr>
            <a:xfrm>
              <a:off x="8549888" y="2170699"/>
              <a:ext cx="18000" cy="35079"/>
            </a:xfrm>
            <a:custGeom>
              <a:avLst/>
              <a:gdLst>
                <a:gd name="connsiteX0" fmla="*/ 7585 w 18000"/>
                <a:gd name="connsiteY0" fmla="*/ 893 h 35079"/>
                <a:gd name="connsiteX1" fmla="*/ 7764 w 18000"/>
                <a:gd name="connsiteY1" fmla="*/ 3322 h 35079"/>
                <a:gd name="connsiteX2" fmla="*/ 8443 w 18000"/>
                <a:gd name="connsiteY2" fmla="*/ 6001 h 35079"/>
                <a:gd name="connsiteX3" fmla="*/ 8657 w 18000"/>
                <a:gd name="connsiteY3" fmla="*/ 7894 h 35079"/>
                <a:gd name="connsiteX4" fmla="*/ 9014 w 18000"/>
                <a:gd name="connsiteY4" fmla="*/ 12109 h 35079"/>
                <a:gd name="connsiteX5" fmla="*/ 10800 w 18000"/>
                <a:gd name="connsiteY5" fmla="*/ 14288 h 35079"/>
                <a:gd name="connsiteX6" fmla="*/ 13765 w 18000"/>
                <a:gd name="connsiteY6" fmla="*/ 17788 h 35079"/>
                <a:gd name="connsiteX7" fmla="*/ 11336 w 18000"/>
                <a:gd name="connsiteY7" fmla="*/ 20217 h 35079"/>
                <a:gd name="connsiteX8" fmla="*/ 14408 w 18000"/>
                <a:gd name="connsiteY8" fmla="*/ 21610 h 35079"/>
                <a:gd name="connsiteX9" fmla="*/ 15801 w 18000"/>
                <a:gd name="connsiteY9" fmla="*/ 26396 h 35079"/>
                <a:gd name="connsiteX10" fmla="*/ 15837 w 18000"/>
                <a:gd name="connsiteY10" fmla="*/ 26682 h 35079"/>
                <a:gd name="connsiteX11" fmla="*/ 17980 w 18000"/>
                <a:gd name="connsiteY11" fmla="*/ 28825 h 35079"/>
                <a:gd name="connsiteX12" fmla="*/ 17872 w 18000"/>
                <a:gd name="connsiteY12" fmla="*/ 31897 h 35079"/>
                <a:gd name="connsiteX13" fmla="*/ 16479 w 18000"/>
                <a:gd name="connsiteY13" fmla="*/ 35076 h 35079"/>
                <a:gd name="connsiteX14" fmla="*/ 14586 w 18000"/>
                <a:gd name="connsiteY14" fmla="*/ 34433 h 35079"/>
                <a:gd name="connsiteX15" fmla="*/ 14336 w 18000"/>
                <a:gd name="connsiteY15" fmla="*/ 33576 h 35079"/>
                <a:gd name="connsiteX16" fmla="*/ 13122 w 18000"/>
                <a:gd name="connsiteY16" fmla="*/ 32754 h 35079"/>
                <a:gd name="connsiteX17" fmla="*/ 10872 w 18000"/>
                <a:gd name="connsiteY17" fmla="*/ 33326 h 35079"/>
                <a:gd name="connsiteX18" fmla="*/ 10443 w 18000"/>
                <a:gd name="connsiteY18" fmla="*/ 32861 h 35079"/>
                <a:gd name="connsiteX19" fmla="*/ 11443 w 18000"/>
                <a:gd name="connsiteY19" fmla="*/ 31468 h 35079"/>
                <a:gd name="connsiteX20" fmla="*/ 10371 w 18000"/>
                <a:gd name="connsiteY20" fmla="*/ 31397 h 35079"/>
                <a:gd name="connsiteX21" fmla="*/ 8371 w 18000"/>
                <a:gd name="connsiteY21" fmla="*/ 30933 h 35079"/>
                <a:gd name="connsiteX22" fmla="*/ 8014 w 18000"/>
                <a:gd name="connsiteY22" fmla="*/ 29289 h 35079"/>
                <a:gd name="connsiteX23" fmla="*/ 7478 w 18000"/>
                <a:gd name="connsiteY23" fmla="*/ 29075 h 35079"/>
                <a:gd name="connsiteX24" fmla="*/ 7085 w 18000"/>
                <a:gd name="connsiteY24" fmla="*/ 25789 h 35079"/>
                <a:gd name="connsiteX25" fmla="*/ 8943 w 18000"/>
                <a:gd name="connsiteY25" fmla="*/ 23717 h 35079"/>
                <a:gd name="connsiteX26" fmla="*/ 8371 w 18000"/>
                <a:gd name="connsiteY26" fmla="*/ 24003 h 35079"/>
                <a:gd name="connsiteX27" fmla="*/ 8228 w 18000"/>
                <a:gd name="connsiteY27" fmla="*/ 24146 h 35079"/>
                <a:gd name="connsiteX28" fmla="*/ 7335 w 18000"/>
                <a:gd name="connsiteY28" fmla="*/ 24325 h 35079"/>
                <a:gd name="connsiteX29" fmla="*/ 6478 w 18000"/>
                <a:gd name="connsiteY29" fmla="*/ 23896 h 35079"/>
                <a:gd name="connsiteX30" fmla="*/ 7442 w 18000"/>
                <a:gd name="connsiteY30" fmla="*/ 22932 h 35079"/>
                <a:gd name="connsiteX31" fmla="*/ 6049 w 18000"/>
                <a:gd name="connsiteY31" fmla="*/ 23003 h 35079"/>
                <a:gd name="connsiteX32" fmla="*/ 3335 w 18000"/>
                <a:gd name="connsiteY32" fmla="*/ 21503 h 35079"/>
                <a:gd name="connsiteX33" fmla="*/ 3656 w 18000"/>
                <a:gd name="connsiteY33" fmla="*/ 19645 h 35079"/>
                <a:gd name="connsiteX34" fmla="*/ 1513 w 18000"/>
                <a:gd name="connsiteY34" fmla="*/ 18288 h 35079"/>
                <a:gd name="connsiteX35" fmla="*/ 1656 w 18000"/>
                <a:gd name="connsiteY35" fmla="*/ 17395 h 35079"/>
                <a:gd name="connsiteX36" fmla="*/ 1335 w 18000"/>
                <a:gd name="connsiteY36" fmla="*/ 12609 h 35079"/>
                <a:gd name="connsiteX37" fmla="*/ 1799 w 18000"/>
                <a:gd name="connsiteY37" fmla="*/ 10751 h 35079"/>
                <a:gd name="connsiteX38" fmla="*/ 2263 w 18000"/>
                <a:gd name="connsiteY38" fmla="*/ 9930 h 35079"/>
                <a:gd name="connsiteX39" fmla="*/ 2585 w 18000"/>
                <a:gd name="connsiteY39" fmla="*/ 9501 h 35079"/>
                <a:gd name="connsiteX40" fmla="*/ 3013 w 18000"/>
                <a:gd name="connsiteY40" fmla="*/ 9001 h 35079"/>
                <a:gd name="connsiteX41" fmla="*/ 2656 w 18000"/>
                <a:gd name="connsiteY41" fmla="*/ 8501 h 35079"/>
                <a:gd name="connsiteX42" fmla="*/ 13 w 18000"/>
                <a:gd name="connsiteY42" fmla="*/ 5644 h 35079"/>
                <a:gd name="connsiteX43" fmla="*/ 3263 w 18000"/>
                <a:gd name="connsiteY43" fmla="*/ 893 h 35079"/>
                <a:gd name="connsiteX44" fmla="*/ 6585 w 18000"/>
                <a:gd name="connsiteY44" fmla="*/ 0 h 35079"/>
                <a:gd name="connsiteX45" fmla="*/ 7585 w 18000"/>
                <a:gd name="connsiteY45" fmla="*/ 893 h 35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000" h="35079">
                  <a:moveTo>
                    <a:pt x="7585" y="893"/>
                  </a:moveTo>
                  <a:cubicBezTo>
                    <a:pt x="6693" y="1786"/>
                    <a:pt x="7121" y="3036"/>
                    <a:pt x="7764" y="3322"/>
                  </a:cubicBezTo>
                  <a:cubicBezTo>
                    <a:pt x="9264" y="4072"/>
                    <a:pt x="7907" y="5215"/>
                    <a:pt x="8443" y="6001"/>
                  </a:cubicBezTo>
                  <a:cubicBezTo>
                    <a:pt x="7157" y="6787"/>
                    <a:pt x="8621" y="7858"/>
                    <a:pt x="8657" y="7894"/>
                  </a:cubicBezTo>
                  <a:cubicBezTo>
                    <a:pt x="11372" y="9215"/>
                    <a:pt x="9371" y="10609"/>
                    <a:pt x="9014" y="12109"/>
                  </a:cubicBezTo>
                  <a:cubicBezTo>
                    <a:pt x="10264" y="12037"/>
                    <a:pt x="11122" y="12144"/>
                    <a:pt x="10800" y="14288"/>
                  </a:cubicBezTo>
                  <a:cubicBezTo>
                    <a:pt x="10621" y="15645"/>
                    <a:pt x="11157" y="18002"/>
                    <a:pt x="13765" y="17788"/>
                  </a:cubicBezTo>
                  <a:cubicBezTo>
                    <a:pt x="13193" y="19145"/>
                    <a:pt x="10800" y="18395"/>
                    <a:pt x="11336" y="20217"/>
                  </a:cubicBezTo>
                  <a:cubicBezTo>
                    <a:pt x="11693" y="21396"/>
                    <a:pt x="12908" y="21931"/>
                    <a:pt x="14408" y="21610"/>
                  </a:cubicBezTo>
                  <a:cubicBezTo>
                    <a:pt x="13265" y="23825"/>
                    <a:pt x="11943" y="25968"/>
                    <a:pt x="15801" y="26396"/>
                  </a:cubicBezTo>
                  <a:cubicBezTo>
                    <a:pt x="15837" y="26396"/>
                    <a:pt x="15801" y="26611"/>
                    <a:pt x="15837" y="26682"/>
                  </a:cubicBezTo>
                  <a:cubicBezTo>
                    <a:pt x="16479" y="28611"/>
                    <a:pt x="16479" y="28611"/>
                    <a:pt x="17980" y="28825"/>
                  </a:cubicBezTo>
                  <a:cubicBezTo>
                    <a:pt x="18230" y="29861"/>
                    <a:pt x="16086" y="30825"/>
                    <a:pt x="17872" y="31897"/>
                  </a:cubicBezTo>
                  <a:cubicBezTo>
                    <a:pt x="17551" y="33004"/>
                    <a:pt x="18622" y="34754"/>
                    <a:pt x="16479" y="35076"/>
                  </a:cubicBezTo>
                  <a:cubicBezTo>
                    <a:pt x="15765" y="35112"/>
                    <a:pt x="15122" y="34897"/>
                    <a:pt x="14586" y="34433"/>
                  </a:cubicBezTo>
                  <a:cubicBezTo>
                    <a:pt x="14372" y="34183"/>
                    <a:pt x="14300" y="33897"/>
                    <a:pt x="14336" y="33576"/>
                  </a:cubicBezTo>
                  <a:cubicBezTo>
                    <a:pt x="14515" y="32468"/>
                    <a:pt x="13693" y="32790"/>
                    <a:pt x="13122" y="32754"/>
                  </a:cubicBezTo>
                  <a:cubicBezTo>
                    <a:pt x="12157" y="32147"/>
                    <a:pt x="11693" y="33326"/>
                    <a:pt x="10872" y="33326"/>
                  </a:cubicBezTo>
                  <a:cubicBezTo>
                    <a:pt x="10479" y="33397"/>
                    <a:pt x="10300" y="33254"/>
                    <a:pt x="10443" y="32861"/>
                  </a:cubicBezTo>
                  <a:cubicBezTo>
                    <a:pt x="11122" y="32647"/>
                    <a:pt x="11836" y="32468"/>
                    <a:pt x="11443" y="31468"/>
                  </a:cubicBezTo>
                  <a:cubicBezTo>
                    <a:pt x="11122" y="30647"/>
                    <a:pt x="10729" y="31575"/>
                    <a:pt x="10371" y="31397"/>
                  </a:cubicBezTo>
                  <a:cubicBezTo>
                    <a:pt x="9764" y="30968"/>
                    <a:pt x="8943" y="31575"/>
                    <a:pt x="8371" y="30933"/>
                  </a:cubicBezTo>
                  <a:cubicBezTo>
                    <a:pt x="7657" y="30504"/>
                    <a:pt x="9800" y="29468"/>
                    <a:pt x="8014" y="29289"/>
                  </a:cubicBezTo>
                  <a:cubicBezTo>
                    <a:pt x="7800" y="29289"/>
                    <a:pt x="7621" y="29218"/>
                    <a:pt x="7478" y="29075"/>
                  </a:cubicBezTo>
                  <a:cubicBezTo>
                    <a:pt x="6693" y="28075"/>
                    <a:pt x="6728" y="26932"/>
                    <a:pt x="7085" y="25789"/>
                  </a:cubicBezTo>
                  <a:cubicBezTo>
                    <a:pt x="6942" y="24753"/>
                    <a:pt x="7728" y="24396"/>
                    <a:pt x="8943" y="23717"/>
                  </a:cubicBezTo>
                  <a:cubicBezTo>
                    <a:pt x="8693" y="23825"/>
                    <a:pt x="8193" y="23753"/>
                    <a:pt x="8371" y="24003"/>
                  </a:cubicBezTo>
                  <a:cubicBezTo>
                    <a:pt x="8407" y="24039"/>
                    <a:pt x="8335" y="24110"/>
                    <a:pt x="8228" y="24146"/>
                  </a:cubicBezTo>
                  <a:cubicBezTo>
                    <a:pt x="7943" y="24217"/>
                    <a:pt x="7657" y="24325"/>
                    <a:pt x="7335" y="24325"/>
                  </a:cubicBezTo>
                  <a:cubicBezTo>
                    <a:pt x="6978" y="24289"/>
                    <a:pt x="6693" y="24182"/>
                    <a:pt x="6478" y="23896"/>
                  </a:cubicBezTo>
                  <a:cubicBezTo>
                    <a:pt x="6299" y="23110"/>
                    <a:pt x="7335" y="23432"/>
                    <a:pt x="7442" y="22932"/>
                  </a:cubicBezTo>
                  <a:cubicBezTo>
                    <a:pt x="7014" y="23396"/>
                    <a:pt x="6514" y="23253"/>
                    <a:pt x="6049" y="23003"/>
                  </a:cubicBezTo>
                  <a:cubicBezTo>
                    <a:pt x="4942" y="22860"/>
                    <a:pt x="4549" y="21467"/>
                    <a:pt x="3335" y="21503"/>
                  </a:cubicBezTo>
                  <a:cubicBezTo>
                    <a:pt x="2942" y="20788"/>
                    <a:pt x="3585" y="20253"/>
                    <a:pt x="3656" y="19645"/>
                  </a:cubicBezTo>
                  <a:cubicBezTo>
                    <a:pt x="3299" y="18645"/>
                    <a:pt x="1906" y="19288"/>
                    <a:pt x="1513" y="18288"/>
                  </a:cubicBezTo>
                  <a:cubicBezTo>
                    <a:pt x="2263" y="18109"/>
                    <a:pt x="870" y="17574"/>
                    <a:pt x="1656" y="17395"/>
                  </a:cubicBezTo>
                  <a:cubicBezTo>
                    <a:pt x="1299" y="15824"/>
                    <a:pt x="2156" y="14145"/>
                    <a:pt x="1335" y="12609"/>
                  </a:cubicBezTo>
                  <a:cubicBezTo>
                    <a:pt x="1978" y="12109"/>
                    <a:pt x="2299" y="11537"/>
                    <a:pt x="1799" y="10751"/>
                  </a:cubicBezTo>
                  <a:cubicBezTo>
                    <a:pt x="1942" y="10466"/>
                    <a:pt x="2120" y="10216"/>
                    <a:pt x="2263" y="9930"/>
                  </a:cubicBezTo>
                  <a:cubicBezTo>
                    <a:pt x="2335" y="9751"/>
                    <a:pt x="2442" y="9608"/>
                    <a:pt x="2585" y="9501"/>
                  </a:cubicBezTo>
                  <a:cubicBezTo>
                    <a:pt x="2763" y="9359"/>
                    <a:pt x="3013" y="9287"/>
                    <a:pt x="3013" y="9001"/>
                  </a:cubicBezTo>
                  <a:cubicBezTo>
                    <a:pt x="2978" y="8787"/>
                    <a:pt x="2906" y="8573"/>
                    <a:pt x="2656" y="8501"/>
                  </a:cubicBezTo>
                  <a:cubicBezTo>
                    <a:pt x="1549" y="7715"/>
                    <a:pt x="-166" y="6822"/>
                    <a:pt x="13" y="5644"/>
                  </a:cubicBezTo>
                  <a:cubicBezTo>
                    <a:pt x="299" y="3751"/>
                    <a:pt x="192" y="1143"/>
                    <a:pt x="3263" y="893"/>
                  </a:cubicBezTo>
                  <a:cubicBezTo>
                    <a:pt x="4406" y="786"/>
                    <a:pt x="5478" y="322"/>
                    <a:pt x="6585" y="0"/>
                  </a:cubicBezTo>
                  <a:cubicBezTo>
                    <a:pt x="7014" y="286"/>
                    <a:pt x="7121" y="750"/>
                    <a:pt x="7585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E64F72D7-EB30-E64B-87E5-2D79D54B075B}"/>
                </a:ext>
              </a:extLst>
            </p:cNvPr>
            <p:cNvSpPr/>
            <p:nvPr/>
          </p:nvSpPr>
          <p:spPr>
            <a:xfrm>
              <a:off x="8481392" y="2109615"/>
              <a:ext cx="14016" cy="36399"/>
            </a:xfrm>
            <a:custGeom>
              <a:avLst/>
              <a:gdLst>
                <a:gd name="connsiteX0" fmla="*/ 1679 w 14016"/>
                <a:gd name="connsiteY0" fmla="*/ 17543 h 36399"/>
                <a:gd name="connsiteX1" fmla="*/ 822 w 14016"/>
                <a:gd name="connsiteY1" fmla="*/ 15150 h 36399"/>
                <a:gd name="connsiteX2" fmla="*/ 2215 w 14016"/>
                <a:gd name="connsiteY2" fmla="*/ 12435 h 36399"/>
                <a:gd name="connsiteX3" fmla="*/ 2679 w 14016"/>
                <a:gd name="connsiteY3" fmla="*/ 10078 h 36399"/>
                <a:gd name="connsiteX4" fmla="*/ 3643 w 14016"/>
                <a:gd name="connsiteY4" fmla="*/ 9185 h 36399"/>
                <a:gd name="connsiteX5" fmla="*/ 4465 w 14016"/>
                <a:gd name="connsiteY5" fmla="*/ 8114 h 36399"/>
                <a:gd name="connsiteX6" fmla="*/ 5287 w 14016"/>
                <a:gd name="connsiteY6" fmla="*/ 7756 h 36399"/>
                <a:gd name="connsiteX7" fmla="*/ 5679 w 14016"/>
                <a:gd name="connsiteY7" fmla="*/ 6792 h 36399"/>
                <a:gd name="connsiteX8" fmla="*/ 5036 w 14016"/>
                <a:gd name="connsiteY8" fmla="*/ 3827 h 36399"/>
                <a:gd name="connsiteX9" fmla="*/ 8537 w 14016"/>
                <a:gd name="connsiteY9" fmla="*/ 5 h 36399"/>
                <a:gd name="connsiteX10" fmla="*/ 13323 w 14016"/>
                <a:gd name="connsiteY10" fmla="*/ 791 h 36399"/>
                <a:gd name="connsiteX11" fmla="*/ 13895 w 14016"/>
                <a:gd name="connsiteY11" fmla="*/ 2077 h 36399"/>
                <a:gd name="connsiteX12" fmla="*/ 11644 w 14016"/>
                <a:gd name="connsiteY12" fmla="*/ 8899 h 36399"/>
                <a:gd name="connsiteX13" fmla="*/ 10251 w 14016"/>
                <a:gd name="connsiteY13" fmla="*/ 12757 h 36399"/>
                <a:gd name="connsiteX14" fmla="*/ 12180 w 14016"/>
                <a:gd name="connsiteY14" fmla="*/ 13543 h 36399"/>
                <a:gd name="connsiteX15" fmla="*/ 10537 w 14016"/>
                <a:gd name="connsiteY15" fmla="*/ 16686 h 36399"/>
                <a:gd name="connsiteX16" fmla="*/ 11859 w 14016"/>
                <a:gd name="connsiteY16" fmla="*/ 19865 h 36399"/>
                <a:gd name="connsiteX17" fmla="*/ 8787 w 14016"/>
                <a:gd name="connsiteY17" fmla="*/ 20972 h 36399"/>
                <a:gd name="connsiteX18" fmla="*/ 10966 w 14016"/>
                <a:gd name="connsiteY18" fmla="*/ 23330 h 36399"/>
                <a:gd name="connsiteX19" fmla="*/ 11180 w 14016"/>
                <a:gd name="connsiteY19" fmla="*/ 31509 h 36399"/>
                <a:gd name="connsiteX20" fmla="*/ 9680 w 14016"/>
                <a:gd name="connsiteY20" fmla="*/ 33938 h 36399"/>
                <a:gd name="connsiteX21" fmla="*/ 7108 w 14016"/>
                <a:gd name="connsiteY21" fmla="*/ 35974 h 36399"/>
                <a:gd name="connsiteX22" fmla="*/ 5786 w 14016"/>
                <a:gd name="connsiteY22" fmla="*/ 35688 h 36399"/>
                <a:gd name="connsiteX23" fmla="*/ 4108 w 14016"/>
                <a:gd name="connsiteY23" fmla="*/ 34831 h 36399"/>
                <a:gd name="connsiteX24" fmla="*/ 4536 w 14016"/>
                <a:gd name="connsiteY24" fmla="*/ 33402 h 36399"/>
                <a:gd name="connsiteX25" fmla="*/ 6036 w 14016"/>
                <a:gd name="connsiteY25" fmla="*/ 33581 h 36399"/>
                <a:gd name="connsiteX26" fmla="*/ 6394 w 14016"/>
                <a:gd name="connsiteY26" fmla="*/ 33795 h 36399"/>
                <a:gd name="connsiteX27" fmla="*/ 5822 w 14016"/>
                <a:gd name="connsiteY27" fmla="*/ 33438 h 36399"/>
                <a:gd name="connsiteX28" fmla="*/ 4536 w 14016"/>
                <a:gd name="connsiteY28" fmla="*/ 32581 h 36399"/>
                <a:gd name="connsiteX29" fmla="*/ 4608 w 14016"/>
                <a:gd name="connsiteY29" fmla="*/ 32438 h 36399"/>
                <a:gd name="connsiteX30" fmla="*/ 4572 w 14016"/>
                <a:gd name="connsiteY30" fmla="*/ 31509 h 36399"/>
                <a:gd name="connsiteX31" fmla="*/ 4108 w 14016"/>
                <a:gd name="connsiteY31" fmla="*/ 30974 h 36399"/>
                <a:gd name="connsiteX32" fmla="*/ 4000 w 14016"/>
                <a:gd name="connsiteY32" fmla="*/ 30688 h 36399"/>
                <a:gd name="connsiteX33" fmla="*/ 4036 w 14016"/>
                <a:gd name="connsiteY33" fmla="*/ 30545 h 36399"/>
                <a:gd name="connsiteX34" fmla="*/ 3465 w 14016"/>
                <a:gd name="connsiteY34" fmla="*/ 30224 h 36399"/>
                <a:gd name="connsiteX35" fmla="*/ 929 w 14016"/>
                <a:gd name="connsiteY35" fmla="*/ 28652 h 36399"/>
                <a:gd name="connsiteX36" fmla="*/ 0 w 14016"/>
                <a:gd name="connsiteY36" fmla="*/ 27830 h 36399"/>
                <a:gd name="connsiteX37" fmla="*/ 1929 w 14016"/>
                <a:gd name="connsiteY37" fmla="*/ 27402 h 36399"/>
                <a:gd name="connsiteX38" fmla="*/ 2608 w 14016"/>
                <a:gd name="connsiteY38" fmla="*/ 27866 h 36399"/>
                <a:gd name="connsiteX39" fmla="*/ 2929 w 14016"/>
                <a:gd name="connsiteY39" fmla="*/ 27830 h 36399"/>
                <a:gd name="connsiteX40" fmla="*/ 2786 w 14016"/>
                <a:gd name="connsiteY40" fmla="*/ 27652 h 36399"/>
                <a:gd name="connsiteX41" fmla="*/ 2500 w 14016"/>
                <a:gd name="connsiteY41" fmla="*/ 27187 h 36399"/>
                <a:gd name="connsiteX42" fmla="*/ 2572 w 14016"/>
                <a:gd name="connsiteY42" fmla="*/ 25401 h 36399"/>
                <a:gd name="connsiteX43" fmla="*/ 3000 w 14016"/>
                <a:gd name="connsiteY43" fmla="*/ 21544 h 36399"/>
                <a:gd name="connsiteX44" fmla="*/ 2965 w 14016"/>
                <a:gd name="connsiteY44" fmla="*/ 21365 h 36399"/>
                <a:gd name="connsiteX45" fmla="*/ 2750 w 14016"/>
                <a:gd name="connsiteY45" fmla="*/ 21258 h 36399"/>
                <a:gd name="connsiteX46" fmla="*/ 2179 w 14016"/>
                <a:gd name="connsiteY46" fmla="*/ 19972 h 36399"/>
                <a:gd name="connsiteX47" fmla="*/ 1715 w 14016"/>
                <a:gd name="connsiteY47" fmla="*/ 18972 h 36399"/>
                <a:gd name="connsiteX48" fmla="*/ 1679 w 14016"/>
                <a:gd name="connsiteY48" fmla="*/ 17543 h 3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016" h="36399">
                  <a:moveTo>
                    <a:pt x="1679" y="17543"/>
                  </a:moveTo>
                  <a:cubicBezTo>
                    <a:pt x="2965" y="16186"/>
                    <a:pt x="643" y="16115"/>
                    <a:pt x="822" y="15150"/>
                  </a:cubicBezTo>
                  <a:cubicBezTo>
                    <a:pt x="2358" y="14793"/>
                    <a:pt x="1215" y="13079"/>
                    <a:pt x="2215" y="12435"/>
                  </a:cubicBezTo>
                  <a:cubicBezTo>
                    <a:pt x="2893" y="11757"/>
                    <a:pt x="4108" y="11150"/>
                    <a:pt x="2679" y="10078"/>
                  </a:cubicBezTo>
                  <a:cubicBezTo>
                    <a:pt x="2893" y="9685"/>
                    <a:pt x="3679" y="9864"/>
                    <a:pt x="3643" y="9185"/>
                  </a:cubicBezTo>
                  <a:cubicBezTo>
                    <a:pt x="3929" y="8828"/>
                    <a:pt x="4215" y="8471"/>
                    <a:pt x="4465" y="8114"/>
                  </a:cubicBezTo>
                  <a:cubicBezTo>
                    <a:pt x="4715" y="7971"/>
                    <a:pt x="4965" y="7721"/>
                    <a:pt x="5287" y="7756"/>
                  </a:cubicBezTo>
                  <a:cubicBezTo>
                    <a:pt x="6751" y="7935"/>
                    <a:pt x="5715" y="7185"/>
                    <a:pt x="5679" y="6792"/>
                  </a:cubicBezTo>
                  <a:cubicBezTo>
                    <a:pt x="5465" y="5792"/>
                    <a:pt x="5251" y="4827"/>
                    <a:pt x="5036" y="3827"/>
                  </a:cubicBezTo>
                  <a:cubicBezTo>
                    <a:pt x="4751" y="2577"/>
                    <a:pt x="7215" y="-137"/>
                    <a:pt x="8537" y="5"/>
                  </a:cubicBezTo>
                  <a:cubicBezTo>
                    <a:pt x="10144" y="184"/>
                    <a:pt x="11752" y="506"/>
                    <a:pt x="13323" y="791"/>
                  </a:cubicBezTo>
                  <a:cubicBezTo>
                    <a:pt x="13859" y="1077"/>
                    <a:pt x="14216" y="1434"/>
                    <a:pt x="13895" y="2077"/>
                  </a:cubicBezTo>
                  <a:cubicBezTo>
                    <a:pt x="12645" y="4184"/>
                    <a:pt x="12716" y="6721"/>
                    <a:pt x="11644" y="8899"/>
                  </a:cubicBezTo>
                  <a:cubicBezTo>
                    <a:pt x="13788" y="11293"/>
                    <a:pt x="11037" y="11578"/>
                    <a:pt x="10251" y="12757"/>
                  </a:cubicBezTo>
                  <a:cubicBezTo>
                    <a:pt x="10680" y="12936"/>
                    <a:pt x="11394" y="13221"/>
                    <a:pt x="12180" y="13543"/>
                  </a:cubicBezTo>
                  <a:cubicBezTo>
                    <a:pt x="11466" y="14507"/>
                    <a:pt x="10894" y="15507"/>
                    <a:pt x="10537" y="16686"/>
                  </a:cubicBezTo>
                  <a:cubicBezTo>
                    <a:pt x="10001" y="18365"/>
                    <a:pt x="11073" y="18936"/>
                    <a:pt x="11859" y="19865"/>
                  </a:cubicBezTo>
                  <a:cubicBezTo>
                    <a:pt x="11073" y="20972"/>
                    <a:pt x="8930" y="18758"/>
                    <a:pt x="8787" y="20972"/>
                  </a:cubicBezTo>
                  <a:cubicBezTo>
                    <a:pt x="8715" y="22151"/>
                    <a:pt x="9358" y="23330"/>
                    <a:pt x="10966" y="23330"/>
                  </a:cubicBezTo>
                  <a:cubicBezTo>
                    <a:pt x="8144" y="25723"/>
                    <a:pt x="8287" y="29402"/>
                    <a:pt x="11180" y="31509"/>
                  </a:cubicBezTo>
                  <a:cubicBezTo>
                    <a:pt x="11001" y="32509"/>
                    <a:pt x="9073" y="32438"/>
                    <a:pt x="9680" y="33938"/>
                  </a:cubicBezTo>
                  <a:cubicBezTo>
                    <a:pt x="9823" y="36510"/>
                    <a:pt x="9466" y="36831"/>
                    <a:pt x="7108" y="35974"/>
                  </a:cubicBezTo>
                  <a:cubicBezTo>
                    <a:pt x="6679" y="35796"/>
                    <a:pt x="6251" y="35688"/>
                    <a:pt x="5786" y="35688"/>
                  </a:cubicBezTo>
                  <a:cubicBezTo>
                    <a:pt x="5072" y="35688"/>
                    <a:pt x="4501" y="35438"/>
                    <a:pt x="4108" y="34831"/>
                  </a:cubicBezTo>
                  <a:cubicBezTo>
                    <a:pt x="3893" y="34260"/>
                    <a:pt x="4036" y="33760"/>
                    <a:pt x="4536" y="33402"/>
                  </a:cubicBezTo>
                  <a:cubicBezTo>
                    <a:pt x="5072" y="33188"/>
                    <a:pt x="5537" y="33510"/>
                    <a:pt x="6036" y="33581"/>
                  </a:cubicBezTo>
                  <a:cubicBezTo>
                    <a:pt x="6144" y="33617"/>
                    <a:pt x="6287" y="33688"/>
                    <a:pt x="6394" y="33795"/>
                  </a:cubicBezTo>
                  <a:cubicBezTo>
                    <a:pt x="6358" y="33438"/>
                    <a:pt x="6001" y="33545"/>
                    <a:pt x="5822" y="33438"/>
                  </a:cubicBezTo>
                  <a:cubicBezTo>
                    <a:pt x="5251" y="33367"/>
                    <a:pt x="4929" y="32938"/>
                    <a:pt x="4536" y="32581"/>
                  </a:cubicBezTo>
                  <a:lnTo>
                    <a:pt x="4608" y="32438"/>
                  </a:lnTo>
                  <a:cubicBezTo>
                    <a:pt x="4322" y="32152"/>
                    <a:pt x="4322" y="31831"/>
                    <a:pt x="4572" y="31509"/>
                  </a:cubicBezTo>
                  <a:cubicBezTo>
                    <a:pt x="4429" y="31331"/>
                    <a:pt x="4286" y="31152"/>
                    <a:pt x="4108" y="30974"/>
                  </a:cubicBezTo>
                  <a:cubicBezTo>
                    <a:pt x="4036" y="30902"/>
                    <a:pt x="3965" y="30795"/>
                    <a:pt x="4000" y="30688"/>
                  </a:cubicBezTo>
                  <a:cubicBezTo>
                    <a:pt x="4000" y="30581"/>
                    <a:pt x="4036" y="30545"/>
                    <a:pt x="4036" y="30545"/>
                  </a:cubicBezTo>
                  <a:cubicBezTo>
                    <a:pt x="4143" y="29902"/>
                    <a:pt x="3679" y="30331"/>
                    <a:pt x="3465" y="30224"/>
                  </a:cubicBezTo>
                  <a:cubicBezTo>
                    <a:pt x="2393" y="30081"/>
                    <a:pt x="1107" y="30259"/>
                    <a:pt x="929" y="28652"/>
                  </a:cubicBezTo>
                  <a:cubicBezTo>
                    <a:pt x="607" y="28366"/>
                    <a:pt x="322" y="28116"/>
                    <a:pt x="0" y="27830"/>
                  </a:cubicBezTo>
                  <a:cubicBezTo>
                    <a:pt x="536" y="27223"/>
                    <a:pt x="1215" y="27259"/>
                    <a:pt x="1929" y="27402"/>
                  </a:cubicBezTo>
                  <a:cubicBezTo>
                    <a:pt x="2179" y="27509"/>
                    <a:pt x="2429" y="27687"/>
                    <a:pt x="2608" y="27866"/>
                  </a:cubicBezTo>
                  <a:cubicBezTo>
                    <a:pt x="2679" y="27938"/>
                    <a:pt x="2858" y="28295"/>
                    <a:pt x="2929" y="27830"/>
                  </a:cubicBezTo>
                  <a:cubicBezTo>
                    <a:pt x="2965" y="27545"/>
                    <a:pt x="2893" y="27938"/>
                    <a:pt x="2786" y="27652"/>
                  </a:cubicBezTo>
                  <a:cubicBezTo>
                    <a:pt x="2643" y="27509"/>
                    <a:pt x="2572" y="27330"/>
                    <a:pt x="2500" y="27187"/>
                  </a:cubicBezTo>
                  <a:cubicBezTo>
                    <a:pt x="2322" y="26580"/>
                    <a:pt x="2572" y="26009"/>
                    <a:pt x="2572" y="25401"/>
                  </a:cubicBezTo>
                  <a:cubicBezTo>
                    <a:pt x="3393" y="24187"/>
                    <a:pt x="1143" y="22651"/>
                    <a:pt x="3000" y="21544"/>
                  </a:cubicBezTo>
                  <a:cubicBezTo>
                    <a:pt x="3036" y="21544"/>
                    <a:pt x="3000" y="21401"/>
                    <a:pt x="2965" y="21365"/>
                  </a:cubicBezTo>
                  <a:cubicBezTo>
                    <a:pt x="2929" y="21330"/>
                    <a:pt x="2822" y="21294"/>
                    <a:pt x="2750" y="21258"/>
                  </a:cubicBezTo>
                  <a:cubicBezTo>
                    <a:pt x="2536" y="20830"/>
                    <a:pt x="2500" y="20365"/>
                    <a:pt x="2179" y="19972"/>
                  </a:cubicBezTo>
                  <a:cubicBezTo>
                    <a:pt x="1750" y="19758"/>
                    <a:pt x="1786" y="19365"/>
                    <a:pt x="1715" y="18972"/>
                  </a:cubicBezTo>
                  <a:cubicBezTo>
                    <a:pt x="1286" y="18508"/>
                    <a:pt x="1286" y="18008"/>
                    <a:pt x="1679" y="175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45F5241A-D647-A34E-8CAB-BBEA6F962E81}"/>
                </a:ext>
              </a:extLst>
            </p:cNvPr>
            <p:cNvSpPr/>
            <p:nvPr/>
          </p:nvSpPr>
          <p:spPr>
            <a:xfrm>
              <a:off x="8410891" y="2163436"/>
              <a:ext cx="14577" cy="35123"/>
            </a:xfrm>
            <a:custGeom>
              <a:avLst/>
              <a:gdLst>
                <a:gd name="connsiteX0" fmla="*/ 6100 w 14577"/>
                <a:gd name="connsiteY0" fmla="*/ 6335 h 35123"/>
                <a:gd name="connsiteX1" fmla="*/ 6065 w 14577"/>
                <a:gd name="connsiteY1" fmla="*/ 4120 h 35123"/>
                <a:gd name="connsiteX2" fmla="*/ 6600 w 14577"/>
                <a:gd name="connsiteY2" fmla="*/ 2620 h 35123"/>
                <a:gd name="connsiteX3" fmla="*/ 9529 w 14577"/>
                <a:gd name="connsiteY3" fmla="*/ 12 h 35123"/>
                <a:gd name="connsiteX4" fmla="*/ 12566 w 14577"/>
                <a:gd name="connsiteY4" fmla="*/ 298 h 35123"/>
                <a:gd name="connsiteX5" fmla="*/ 13780 w 14577"/>
                <a:gd name="connsiteY5" fmla="*/ 2370 h 35123"/>
                <a:gd name="connsiteX6" fmla="*/ 13708 w 14577"/>
                <a:gd name="connsiteY6" fmla="*/ 3691 h 35123"/>
                <a:gd name="connsiteX7" fmla="*/ 13173 w 14577"/>
                <a:gd name="connsiteY7" fmla="*/ 6370 h 35123"/>
                <a:gd name="connsiteX8" fmla="*/ 12673 w 14577"/>
                <a:gd name="connsiteY8" fmla="*/ 8121 h 35123"/>
                <a:gd name="connsiteX9" fmla="*/ 10922 w 14577"/>
                <a:gd name="connsiteY9" fmla="*/ 12192 h 35123"/>
                <a:gd name="connsiteX10" fmla="*/ 12994 w 14577"/>
                <a:gd name="connsiteY10" fmla="*/ 13085 h 35123"/>
                <a:gd name="connsiteX11" fmla="*/ 11923 w 14577"/>
                <a:gd name="connsiteY11" fmla="*/ 19372 h 35123"/>
                <a:gd name="connsiteX12" fmla="*/ 8779 w 14577"/>
                <a:gd name="connsiteY12" fmla="*/ 19908 h 35123"/>
                <a:gd name="connsiteX13" fmla="*/ 10851 w 14577"/>
                <a:gd name="connsiteY13" fmla="*/ 22908 h 35123"/>
                <a:gd name="connsiteX14" fmla="*/ 7922 w 14577"/>
                <a:gd name="connsiteY14" fmla="*/ 26516 h 35123"/>
                <a:gd name="connsiteX15" fmla="*/ 7958 w 14577"/>
                <a:gd name="connsiteY15" fmla="*/ 27837 h 35123"/>
                <a:gd name="connsiteX16" fmla="*/ 9922 w 14577"/>
                <a:gd name="connsiteY16" fmla="*/ 30980 h 35123"/>
                <a:gd name="connsiteX17" fmla="*/ 6672 w 14577"/>
                <a:gd name="connsiteY17" fmla="*/ 33517 h 35123"/>
                <a:gd name="connsiteX18" fmla="*/ 5743 w 14577"/>
                <a:gd name="connsiteY18" fmla="*/ 34981 h 35123"/>
                <a:gd name="connsiteX19" fmla="*/ 3707 w 14577"/>
                <a:gd name="connsiteY19" fmla="*/ 35124 h 35123"/>
                <a:gd name="connsiteX20" fmla="*/ 2921 w 14577"/>
                <a:gd name="connsiteY20" fmla="*/ 34802 h 35123"/>
                <a:gd name="connsiteX21" fmla="*/ 2779 w 14577"/>
                <a:gd name="connsiteY21" fmla="*/ 34374 h 35123"/>
                <a:gd name="connsiteX22" fmla="*/ 2600 w 14577"/>
                <a:gd name="connsiteY22" fmla="*/ 32445 h 35123"/>
                <a:gd name="connsiteX23" fmla="*/ 2993 w 14577"/>
                <a:gd name="connsiteY23" fmla="*/ 31766 h 35123"/>
                <a:gd name="connsiteX24" fmla="*/ 2600 w 14577"/>
                <a:gd name="connsiteY24" fmla="*/ 31052 h 35123"/>
                <a:gd name="connsiteX25" fmla="*/ 1457 w 14577"/>
                <a:gd name="connsiteY25" fmla="*/ 30159 h 35123"/>
                <a:gd name="connsiteX26" fmla="*/ 993 w 14577"/>
                <a:gd name="connsiteY26" fmla="*/ 30087 h 35123"/>
                <a:gd name="connsiteX27" fmla="*/ 1421 w 14577"/>
                <a:gd name="connsiteY27" fmla="*/ 29302 h 35123"/>
                <a:gd name="connsiteX28" fmla="*/ 1814 w 14577"/>
                <a:gd name="connsiteY28" fmla="*/ 28337 h 35123"/>
                <a:gd name="connsiteX29" fmla="*/ 993 w 14577"/>
                <a:gd name="connsiteY29" fmla="*/ 22694 h 35123"/>
                <a:gd name="connsiteX30" fmla="*/ 1850 w 14577"/>
                <a:gd name="connsiteY30" fmla="*/ 17086 h 35123"/>
                <a:gd name="connsiteX31" fmla="*/ 2314 w 14577"/>
                <a:gd name="connsiteY31" fmla="*/ 15693 h 35123"/>
                <a:gd name="connsiteX32" fmla="*/ 1921 w 14577"/>
                <a:gd name="connsiteY32" fmla="*/ 13800 h 35123"/>
                <a:gd name="connsiteX33" fmla="*/ 3457 w 14577"/>
                <a:gd name="connsiteY33" fmla="*/ 11085 h 35123"/>
                <a:gd name="connsiteX34" fmla="*/ 4172 w 14577"/>
                <a:gd name="connsiteY34" fmla="*/ 9585 h 35123"/>
                <a:gd name="connsiteX35" fmla="*/ 3743 w 14577"/>
                <a:gd name="connsiteY35" fmla="*/ 8978 h 35123"/>
                <a:gd name="connsiteX36" fmla="*/ 5636 w 14577"/>
                <a:gd name="connsiteY36" fmla="*/ 7299 h 35123"/>
                <a:gd name="connsiteX37" fmla="*/ 6100 w 14577"/>
                <a:gd name="connsiteY37" fmla="*/ 6335 h 3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577" h="35123">
                  <a:moveTo>
                    <a:pt x="6100" y="6335"/>
                  </a:moveTo>
                  <a:cubicBezTo>
                    <a:pt x="6243" y="5584"/>
                    <a:pt x="6958" y="4834"/>
                    <a:pt x="6065" y="4120"/>
                  </a:cubicBezTo>
                  <a:cubicBezTo>
                    <a:pt x="5743" y="3441"/>
                    <a:pt x="6065" y="2977"/>
                    <a:pt x="6600" y="2620"/>
                  </a:cubicBezTo>
                  <a:cubicBezTo>
                    <a:pt x="6886" y="977"/>
                    <a:pt x="7636" y="-130"/>
                    <a:pt x="9529" y="12"/>
                  </a:cubicBezTo>
                  <a:cubicBezTo>
                    <a:pt x="10530" y="84"/>
                    <a:pt x="11565" y="119"/>
                    <a:pt x="12566" y="298"/>
                  </a:cubicBezTo>
                  <a:cubicBezTo>
                    <a:pt x="13673" y="512"/>
                    <a:pt x="15709" y="262"/>
                    <a:pt x="13780" y="2370"/>
                  </a:cubicBezTo>
                  <a:cubicBezTo>
                    <a:pt x="13530" y="2620"/>
                    <a:pt x="13494" y="3477"/>
                    <a:pt x="13708" y="3691"/>
                  </a:cubicBezTo>
                  <a:cubicBezTo>
                    <a:pt x="14887" y="4906"/>
                    <a:pt x="13816" y="5906"/>
                    <a:pt x="13173" y="6370"/>
                  </a:cubicBezTo>
                  <a:cubicBezTo>
                    <a:pt x="12351" y="6978"/>
                    <a:pt x="12601" y="7620"/>
                    <a:pt x="12673" y="8121"/>
                  </a:cubicBezTo>
                  <a:cubicBezTo>
                    <a:pt x="13066" y="10835"/>
                    <a:pt x="13101" y="10835"/>
                    <a:pt x="10922" y="12192"/>
                  </a:cubicBezTo>
                  <a:cubicBezTo>
                    <a:pt x="11637" y="12478"/>
                    <a:pt x="12280" y="12764"/>
                    <a:pt x="12994" y="13085"/>
                  </a:cubicBezTo>
                  <a:cubicBezTo>
                    <a:pt x="10244" y="15729"/>
                    <a:pt x="10101" y="16800"/>
                    <a:pt x="11923" y="19372"/>
                  </a:cubicBezTo>
                  <a:cubicBezTo>
                    <a:pt x="10958" y="20194"/>
                    <a:pt x="9351" y="18158"/>
                    <a:pt x="8779" y="19908"/>
                  </a:cubicBezTo>
                  <a:cubicBezTo>
                    <a:pt x="8422" y="21051"/>
                    <a:pt x="9029" y="22301"/>
                    <a:pt x="10851" y="22908"/>
                  </a:cubicBezTo>
                  <a:cubicBezTo>
                    <a:pt x="8779" y="23551"/>
                    <a:pt x="6886" y="24087"/>
                    <a:pt x="7922" y="26516"/>
                  </a:cubicBezTo>
                  <a:cubicBezTo>
                    <a:pt x="8315" y="26944"/>
                    <a:pt x="8315" y="27409"/>
                    <a:pt x="7958" y="27837"/>
                  </a:cubicBezTo>
                  <a:cubicBezTo>
                    <a:pt x="7351" y="29123"/>
                    <a:pt x="7994" y="30052"/>
                    <a:pt x="9922" y="30980"/>
                  </a:cubicBezTo>
                  <a:cubicBezTo>
                    <a:pt x="7386" y="31088"/>
                    <a:pt x="6565" y="31909"/>
                    <a:pt x="6672" y="33517"/>
                  </a:cubicBezTo>
                  <a:cubicBezTo>
                    <a:pt x="6208" y="33909"/>
                    <a:pt x="6315" y="34660"/>
                    <a:pt x="5743" y="34981"/>
                  </a:cubicBezTo>
                  <a:cubicBezTo>
                    <a:pt x="5065" y="35195"/>
                    <a:pt x="4386" y="34945"/>
                    <a:pt x="3707" y="35124"/>
                  </a:cubicBezTo>
                  <a:cubicBezTo>
                    <a:pt x="3386" y="35124"/>
                    <a:pt x="3136" y="35088"/>
                    <a:pt x="2921" y="34802"/>
                  </a:cubicBezTo>
                  <a:cubicBezTo>
                    <a:pt x="2886" y="34660"/>
                    <a:pt x="2814" y="34517"/>
                    <a:pt x="2779" y="34374"/>
                  </a:cubicBezTo>
                  <a:cubicBezTo>
                    <a:pt x="2350" y="33767"/>
                    <a:pt x="2600" y="33088"/>
                    <a:pt x="2600" y="32445"/>
                  </a:cubicBezTo>
                  <a:cubicBezTo>
                    <a:pt x="2636" y="32159"/>
                    <a:pt x="2814" y="31945"/>
                    <a:pt x="2993" y="31766"/>
                  </a:cubicBezTo>
                  <a:cubicBezTo>
                    <a:pt x="3243" y="31338"/>
                    <a:pt x="2850" y="31195"/>
                    <a:pt x="2600" y="31052"/>
                  </a:cubicBezTo>
                  <a:cubicBezTo>
                    <a:pt x="2136" y="30873"/>
                    <a:pt x="1778" y="30552"/>
                    <a:pt x="1457" y="30159"/>
                  </a:cubicBezTo>
                  <a:cubicBezTo>
                    <a:pt x="1314" y="30159"/>
                    <a:pt x="1136" y="30123"/>
                    <a:pt x="993" y="30087"/>
                  </a:cubicBezTo>
                  <a:cubicBezTo>
                    <a:pt x="743" y="29623"/>
                    <a:pt x="1100" y="29445"/>
                    <a:pt x="1421" y="29302"/>
                  </a:cubicBezTo>
                  <a:cubicBezTo>
                    <a:pt x="1921" y="29159"/>
                    <a:pt x="2671" y="29087"/>
                    <a:pt x="1814" y="28337"/>
                  </a:cubicBezTo>
                  <a:cubicBezTo>
                    <a:pt x="-365" y="26444"/>
                    <a:pt x="-508" y="24765"/>
                    <a:pt x="993" y="22694"/>
                  </a:cubicBezTo>
                  <a:cubicBezTo>
                    <a:pt x="2207" y="21015"/>
                    <a:pt x="3136" y="19193"/>
                    <a:pt x="1850" y="17086"/>
                  </a:cubicBezTo>
                  <a:cubicBezTo>
                    <a:pt x="1493" y="16443"/>
                    <a:pt x="1957" y="16086"/>
                    <a:pt x="2314" y="15693"/>
                  </a:cubicBezTo>
                  <a:cubicBezTo>
                    <a:pt x="3886" y="14693"/>
                    <a:pt x="993" y="14657"/>
                    <a:pt x="1921" y="13800"/>
                  </a:cubicBezTo>
                  <a:cubicBezTo>
                    <a:pt x="3029" y="13228"/>
                    <a:pt x="2064" y="11514"/>
                    <a:pt x="3457" y="11085"/>
                  </a:cubicBezTo>
                  <a:cubicBezTo>
                    <a:pt x="3957" y="10692"/>
                    <a:pt x="4493" y="10335"/>
                    <a:pt x="4172" y="9585"/>
                  </a:cubicBezTo>
                  <a:cubicBezTo>
                    <a:pt x="3850" y="9513"/>
                    <a:pt x="3243" y="9513"/>
                    <a:pt x="3743" y="8978"/>
                  </a:cubicBezTo>
                  <a:cubicBezTo>
                    <a:pt x="4315" y="8371"/>
                    <a:pt x="4993" y="7835"/>
                    <a:pt x="5636" y="7299"/>
                  </a:cubicBezTo>
                  <a:cubicBezTo>
                    <a:pt x="6100" y="7228"/>
                    <a:pt x="6243" y="6763"/>
                    <a:pt x="6100" y="63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EE666094-2BA1-9F4B-B76E-0B37576E9D8A}"/>
                </a:ext>
              </a:extLst>
            </p:cNvPr>
            <p:cNvSpPr/>
            <p:nvPr/>
          </p:nvSpPr>
          <p:spPr>
            <a:xfrm>
              <a:off x="8427286" y="2102265"/>
              <a:ext cx="16211" cy="35608"/>
            </a:xfrm>
            <a:custGeom>
              <a:avLst/>
              <a:gdLst>
                <a:gd name="connsiteX0" fmla="*/ 993 w 16211"/>
                <a:gd name="connsiteY0" fmla="*/ 30072 h 35608"/>
                <a:gd name="connsiteX1" fmla="*/ 2386 w 16211"/>
                <a:gd name="connsiteY1" fmla="*/ 29572 h 35608"/>
                <a:gd name="connsiteX2" fmla="*/ 886 w 16211"/>
                <a:gd name="connsiteY2" fmla="*/ 28215 h 35608"/>
                <a:gd name="connsiteX3" fmla="*/ 886 w 16211"/>
                <a:gd name="connsiteY3" fmla="*/ 26072 h 35608"/>
                <a:gd name="connsiteX4" fmla="*/ 1279 w 16211"/>
                <a:gd name="connsiteY4" fmla="*/ 24607 h 35608"/>
                <a:gd name="connsiteX5" fmla="*/ 2672 w 16211"/>
                <a:gd name="connsiteY5" fmla="*/ 23964 h 35608"/>
                <a:gd name="connsiteX6" fmla="*/ 1100 w 16211"/>
                <a:gd name="connsiteY6" fmla="*/ 23893 h 35608"/>
                <a:gd name="connsiteX7" fmla="*/ 2386 w 16211"/>
                <a:gd name="connsiteY7" fmla="*/ 22036 h 35608"/>
                <a:gd name="connsiteX8" fmla="*/ 3243 w 16211"/>
                <a:gd name="connsiteY8" fmla="*/ 19750 h 35608"/>
                <a:gd name="connsiteX9" fmla="*/ 2386 w 16211"/>
                <a:gd name="connsiteY9" fmla="*/ 17356 h 35608"/>
                <a:gd name="connsiteX10" fmla="*/ 2886 w 16211"/>
                <a:gd name="connsiteY10" fmla="*/ 15964 h 35608"/>
                <a:gd name="connsiteX11" fmla="*/ 3065 w 16211"/>
                <a:gd name="connsiteY11" fmla="*/ 15035 h 35608"/>
                <a:gd name="connsiteX12" fmla="*/ 2457 w 16211"/>
                <a:gd name="connsiteY12" fmla="*/ 13249 h 35608"/>
                <a:gd name="connsiteX13" fmla="*/ 2886 w 16211"/>
                <a:gd name="connsiteY13" fmla="*/ 11713 h 35608"/>
                <a:gd name="connsiteX14" fmla="*/ 5172 w 16211"/>
                <a:gd name="connsiteY14" fmla="*/ 9856 h 35608"/>
                <a:gd name="connsiteX15" fmla="*/ 5279 w 16211"/>
                <a:gd name="connsiteY15" fmla="*/ 8534 h 35608"/>
                <a:gd name="connsiteX16" fmla="*/ 6601 w 16211"/>
                <a:gd name="connsiteY16" fmla="*/ 7498 h 35608"/>
                <a:gd name="connsiteX17" fmla="*/ 7565 w 16211"/>
                <a:gd name="connsiteY17" fmla="*/ 5712 h 35608"/>
                <a:gd name="connsiteX18" fmla="*/ 8172 w 16211"/>
                <a:gd name="connsiteY18" fmla="*/ 4891 h 35608"/>
                <a:gd name="connsiteX19" fmla="*/ 7851 w 16211"/>
                <a:gd name="connsiteY19" fmla="*/ 2533 h 35608"/>
                <a:gd name="connsiteX20" fmla="*/ 12066 w 16211"/>
                <a:gd name="connsiteY20" fmla="*/ 247 h 35608"/>
                <a:gd name="connsiteX21" fmla="*/ 14566 w 16211"/>
                <a:gd name="connsiteY21" fmla="*/ 783 h 35608"/>
                <a:gd name="connsiteX22" fmla="*/ 15709 w 16211"/>
                <a:gd name="connsiteY22" fmla="*/ 3105 h 35608"/>
                <a:gd name="connsiteX23" fmla="*/ 13852 w 16211"/>
                <a:gd name="connsiteY23" fmla="*/ 7927 h 35608"/>
                <a:gd name="connsiteX24" fmla="*/ 14030 w 16211"/>
                <a:gd name="connsiteY24" fmla="*/ 9498 h 35608"/>
                <a:gd name="connsiteX25" fmla="*/ 12709 w 16211"/>
                <a:gd name="connsiteY25" fmla="*/ 12177 h 35608"/>
                <a:gd name="connsiteX26" fmla="*/ 12280 w 16211"/>
                <a:gd name="connsiteY26" fmla="*/ 13106 h 35608"/>
                <a:gd name="connsiteX27" fmla="*/ 12744 w 16211"/>
                <a:gd name="connsiteY27" fmla="*/ 14749 h 35608"/>
                <a:gd name="connsiteX28" fmla="*/ 12209 w 16211"/>
                <a:gd name="connsiteY28" fmla="*/ 20000 h 35608"/>
                <a:gd name="connsiteX29" fmla="*/ 11244 w 16211"/>
                <a:gd name="connsiteY29" fmla="*/ 20178 h 35608"/>
                <a:gd name="connsiteX30" fmla="*/ 9137 w 16211"/>
                <a:gd name="connsiteY30" fmla="*/ 20143 h 35608"/>
                <a:gd name="connsiteX31" fmla="*/ 9387 w 16211"/>
                <a:gd name="connsiteY31" fmla="*/ 22464 h 35608"/>
                <a:gd name="connsiteX32" fmla="*/ 8672 w 16211"/>
                <a:gd name="connsiteY32" fmla="*/ 24607 h 35608"/>
                <a:gd name="connsiteX33" fmla="*/ 7672 w 16211"/>
                <a:gd name="connsiteY33" fmla="*/ 25750 h 35608"/>
                <a:gd name="connsiteX34" fmla="*/ 7994 w 16211"/>
                <a:gd name="connsiteY34" fmla="*/ 27215 h 35608"/>
                <a:gd name="connsiteX35" fmla="*/ 7958 w 16211"/>
                <a:gd name="connsiteY35" fmla="*/ 27251 h 35608"/>
                <a:gd name="connsiteX36" fmla="*/ 7994 w 16211"/>
                <a:gd name="connsiteY36" fmla="*/ 28679 h 35608"/>
                <a:gd name="connsiteX37" fmla="*/ 8565 w 16211"/>
                <a:gd name="connsiteY37" fmla="*/ 31001 h 35608"/>
                <a:gd name="connsiteX38" fmla="*/ 8708 w 16211"/>
                <a:gd name="connsiteY38" fmla="*/ 31894 h 35608"/>
                <a:gd name="connsiteX39" fmla="*/ 5779 w 16211"/>
                <a:gd name="connsiteY39" fmla="*/ 35287 h 35608"/>
                <a:gd name="connsiteX40" fmla="*/ 4743 w 16211"/>
                <a:gd name="connsiteY40" fmla="*/ 35609 h 35608"/>
                <a:gd name="connsiteX41" fmla="*/ 2743 w 16211"/>
                <a:gd name="connsiteY41" fmla="*/ 33394 h 35608"/>
                <a:gd name="connsiteX42" fmla="*/ 1422 w 16211"/>
                <a:gd name="connsiteY42" fmla="*/ 31930 h 35608"/>
                <a:gd name="connsiteX43" fmla="*/ 3350 w 16211"/>
                <a:gd name="connsiteY43" fmla="*/ 32287 h 35608"/>
                <a:gd name="connsiteX44" fmla="*/ 2886 w 16211"/>
                <a:gd name="connsiteY44" fmla="*/ 31894 h 35608"/>
                <a:gd name="connsiteX45" fmla="*/ 2493 w 16211"/>
                <a:gd name="connsiteY45" fmla="*/ 31430 h 35608"/>
                <a:gd name="connsiteX46" fmla="*/ 957 w 16211"/>
                <a:gd name="connsiteY46" fmla="*/ 30537 h 35608"/>
                <a:gd name="connsiteX47" fmla="*/ 993 w 16211"/>
                <a:gd name="connsiteY47" fmla="*/ 30072 h 3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211" h="35608">
                  <a:moveTo>
                    <a:pt x="993" y="30072"/>
                  </a:moveTo>
                  <a:cubicBezTo>
                    <a:pt x="1457" y="29929"/>
                    <a:pt x="2136" y="30322"/>
                    <a:pt x="2386" y="29572"/>
                  </a:cubicBezTo>
                  <a:cubicBezTo>
                    <a:pt x="2315" y="28644"/>
                    <a:pt x="1386" y="28679"/>
                    <a:pt x="886" y="28215"/>
                  </a:cubicBezTo>
                  <a:cubicBezTo>
                    <a:pt x="386" y="27501"/>
                    <a:pt x="-829" y="26786"/>
                    <a:pt x="886" y="26072"/>
                  </a:cubicBezTo>
                  <a:cubicBezTo>
                    <a:pt x="2207" y="25893"/>
                    <a:pt x="886" y="25036"/>
                    <a:pt x="1279" y="24607"/>
                  </a:cubicBezTo>
                  <a:cubicBezTo>
                    <a:pt x="1493" y="23929"/>
                    <a:pt x="2350" y="24393"/>
                    <a:pt x="2672" y="23964"/>
                  </a:cubicBezTo>
                  <a:cubicBezTo>
                    <a:pt x="2136" y="24215"/>
                    <a:pt x="1600" y="24286"/>
                    <a:pt x="1100" y="23893"/>
                  </a:cubicBezTo>
                  <a:cubicBezTo>
                    <a:pt x="886" y="22821"/>
                    <a:pt x="2779" y="23214"/>
                    <a:pt x="2386" y="22036"/>
                  </a:cubicBezTo>
                  <a:cubicBezTo>
                    <a:pt x="1886" y="20964"/>
                    <a:pt x="3457" y="20678"/>
                    <a:pt x="3243" y="19750"/>
                  </a:cubicBezTo>
                  <a:cubicBezTo>
                    <a:pt x="2957" y="18964"/>
                    <a:pt x="2672" y="18178"/>
                    <a:pt x="2386" y="17356"/>
                  </a:cubicBezTo>
                  <a:cubicBezTo>
                    <a:pt x="2029" y="16713"/>
                    <a:pt x="2493" y="16356"/>
                    <a:pt x="2886" y="15964"/>
                  </a:cubicBezTo>
                  <a:cubicBezTo>
                    <a:pt x="3207" y="15713"/>
                    <a:pt x="3779" y="15428"/>
                    <a:pt x="3065" y="15035"/>
                  </a:cubicBezTo>
                  <a:cubicBezTo>
                    <a:pt x="2279" y="14606"/>
                    <a:pt x="2172" y="13999"/>
                    <a:pt x="2457" y="13249"/>
                  </a:cubicBezTo>
                  <a:cubicBezTo>
                    <a:pt x="2850" y="12785"/>
                    <a:pt x="3279" y="12356"/>
                    <a:pt x="2886" y="11713"/>
                  </a:cubicBezTo>
                  <a:cubicBezTo>
                    <a:pt x="3636" y="11070"/>
                    <a:pt x="4922" y="11106"/>
                    <a:pt x="5172" y="9856"/>
                  </a:cubicBezTo>
                  <a:cubicBezTo>
                    <a:pt x="4815" y="9391"/>
                    <a:pt x="6065" y="9034"/>
                    <a:pt x="5279" y="8534"/>
                  </a:cubicBezTo>
                  <a:cubicBezTo>
                    <a:pt x="5994" y="8534"/>
                    <a:pt x="6208" y="7927"/>
                    <a:pt x="6601" y="7498"/>
                  </a:cubicBezTo>
                  <a:cubicBezTo>
                    <a:pt x="7637" y="7284"/>
                    <a:pt x="7565" y="6462"/>
                    <a:pt x="7565" y="5712"/>
                  </a:cubicBezTo>
                  <a:cubicBezTo>
                    <a:pt x="7994" y="5569"/>
                    <a:pt x="8351" y="5033"/>
                    <a:pt x="8172" y="4891"/>
                  </a:cubicBezTo>
                  <a:cubicBezTo>
                    <a:pt x="7244" y="4140"/>
                    <a:pt x="7172" y="3355"/>
                    <a:pt x="7851" y="2533"/>
                  </a:cubicBezTo>
                  <a:cubicBezTo>
                    <a:pt x="8922" y="1212"/>
                    <a:pt x="9673" y="-682"/>
                    <a:pt x="12066" y="247"/>
                  </a:cubicBezTo>
                  <a:cubicBezTo>
                    <a:pt x="12851" y="569"/>
                    <a:pt x="13744" y="569"/>
                    <a:pt x="14566" y="783"/>
                  </a:cubicBezTo>
                  <a:cubicBezTo>
                    <a:pt x="15780" y="1104"/>
                    <a:pt x="16888" y="1069"/>
                    <a:pt x="15709" y="3105"/>
                  </a:cubicBezTo>
                  <a:cubicBezTo>
                    <a:pt x="14923" y="4462"/>
                    <a:pt x="15245" y="6605"/>
                    <a:pt x="13852" y="7927"/>
                  </a:cubicBezTo>
                  <a:cubicBezTo>
                    <a:pt x="14387" y="8355"/>
                    <a:pt x="13387" y="8748"/>
                    <a:pt x="14030" y="9498"/>
                  </a:cubicBezTo>
                  <a:cubicBezTo>
                    <a:pt x="15138" y="10784"/>
                    <a:pt x="13602" y="11499"/>
                    <a:pt x="12709" y="12177"/>
                  </a:cubicBezTo>
                  <a:cubicBezTo>
                    <a:pt x="12709" y="12534"/>
                    <a:pt x="10994" y="12142"/>
                    <a:pt x="12280" y="13106"/>
                  </a:cubicBezTo>
                  <a:cubicBezTo>
                    <a:pt x="13459" y="13356"/>
                    <a:pt x="13887" y="13713"/>
                    <a:pt x="12744" y="14749"/>
                  </a:cubicBezTo>
                  <a:cubicBezTo>
                    <a:pt x="10994" y="16356"/>
                    <a:pt x="10887" y="17928"/>
                    <a:pt x="12209" y="20000"/>
                  </a:cubicBezTo>
                  <a:cubicBezTo>
                    <a:pt x="11994" y="20571"/>
                    <a:pt x="11566" y="20107"/>
                    <a:pt x="11244" y="20178"/>
                  </a:cubicBezTo>
                  <a:cubicBezTo>
                    <a:pt x="10530" y="20321"/>
                    <a:pt x="9887" y="19250"/>
                    <a:pt x="9137" y="20143"/>
                  </a:cubicBezTo>
                  <a:cubicBezTo>
                    <a:pt x="8422" y="21000"/>
                    <a:pt x="9065" y="21964"/>
                    <a:pt x="9387" y="22464"/>
                  </a:cubicBezTo>
                  <a:cubicBezTo>
                    <a:pt x="10208" y="23714"/>
                    <a:pt x="9887" y="24107"/>
                    <a:pt x="8672" y="24607"/>
                  </a:cubicBezTo>
                  <a:cubicBezTo>
                    <a:pt x="8315" y="24750"/>
                    <a:pt x="7708" y="25108"/>
                    <a:pt x="7672" y="25750"/>
                  </a:cubicBezTo>
                  <a:cubicBezTo>
                    <a:pt x="7779" y="26250"/>
                    <a:pt x="7744" y="26750"/>
                    <a:pt x="7994" y="27215"/>
                  </a:cubicBezTo>
                  <a:lnTo>
                    <a:pt x="7958" y="27251"/>
                  </a:lnTo>
                  <a:cubicBezTo>
                    <a:pt x="8315" y="27715"/>
                    <a:pt x="8315" y="28179"/>
                    <a:pt x="7994" y="28679"/>
                  </a:cubicBezTo>
                  <a:cubicBezTo>
                    <a:pt x="7851" y="29537"/>
                    <a:pt x="7315" y="30465"/>
                    <a:pt x="8565" y="31001"/>
                  </a:cubicBezTo>
                  <a:cubicBezTo>
                    <a:pt x="8994" y="31180"/>
                    <a:pt x="9101" y="31822"/>
                    <a:pt x="8708" y="31894"/>
                  </a:cubicBezTo>
                  <a:cubicBezTo>
                    <a:pt x="6744" y="32251"/>
                    <a:pt x="6851" y="34252"/>
                    <a:pt x="5779" y="35287"/>
                  </a:cubicBezTo>
                  <a:cubicBezTo>
                    <a:pt x="5458" y="35430"/>
                    <a:pt x="5136" y="35609"/>
                    <a:pt x="4743" y="35609"/>
                  </a:cubicBezTo>
                  <a:cubicBezTo>
                    <a:pt x="3422" y="35466"/>
                    <a:pt x="2957" y="34573"/>
                    <a:pt x="2743" y="33394"/>
                  </a:cubicBezTo>
                  <a:cubicBezTo>
                    <a:pt x="2136" y="33073"/>
                    <a:pt x="850" y="33323"/>
                    <a:pt x="1422" y="31930"/>
                  </a:cubicBezTo>
                  <a:cubicBezTo>
                    <a:pt x="2172" y="31465"/>
                    <a:pt x="2743" y="32037"/>
                    <a:pt x="3350" y="32287"/>
                  </a:cubicBezTo>
                  <a:cubicBezTo>
                    <a:pt x="3279" y="32037"/>
                    <a:pt x="2993" y="32037"/>
                    <a:pt x="2886" y="31894"/>
                  </a:cubicBezTo>
                  <a:cubicBezTo>
                    <a:pt x="2707" y="31751"/>
                    <a:pt x="2600" y="31608"/>
                    <a:pt x="2493" y="31430"/>
                  </a:cubicBezTo>
                  <a:cubicBezTo>
                    <a:pt x="2279" y="30608"/>
                    <a:pt x="1564" y="30644"/>
                    <a:pt x="957" y="30537"/>
                  </a:cubicBezTo>
                  <a:cubicBezTo>
                    <a:pt x="886" y="30358"/>
                    <a:pt x="886" y="30215"/>
                    <a:pt x="993" y="30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B7A41E48-61E1-4E40-B9A9-C6990EBFC6E7}"/>
                </a:ext>
              </a:extLst>
            </p:cNvPr>
            <p:cNvSpPr/>
            <p:nvPr/>
          </p:nvSpPr>
          <p:spPr>
            <a:xfrm>
              <a:off x="8575695" y="2108285"/>
              <a:ext cx="18104" cy="35918"/>
            </a:xfrm>
            <a:custGeom>
              <a:avLst/>
              <a:gdLst>
                <a:gd name="connsiteX0" fmla="*/ 6710 w 18104"/>
                <a:gd name="connsiteY0" fmla="*/ 24909 h 35918"/>
                <a:gd name="connsiteX1" fmla="*/ 4746 w 18104"/>
                <a:gd name="connsiteY1" fmla="*/ 21302 h 35918"/>
                <a:gd name="connsiteX2" fmla="*/ 4317 w 18104"/>
                <a:gd name="connsiteY2" fmla="*/ 18944 h 35918"/>
                <a:gd name="connsiteX3" fmla="*/ 2531 w 18104"/>
                <a:gd name="connsiteY3" fmla="*/ 15694 h 35918"/>
                <a:gd name="connsiteX4" fmla="*/ 2817 w 18104"/>
                <a:gd name="connsiteY4" fmla="*/ 14337 h 35918"/>
                <a:gd name="connsiteX5" fmla="*/ 2388 w 18104"/>
                <a:gd name="connsiteY5" fmla="*/ 11872 h 35918"/>
                <a:gd name="connsiteX6" fmla="*/ 495 w 18104"/>
                <a:gd name="connsiteY6" fmla="*/ 7407 h 35918"/>
                <a:gd name="connsiteX7" fmla="*/ 1281 w 18104"/>
                <a:gd name="connsiteY7" fmla="*/ 2478 h 35918"/>
                <a:gd name="connsiteX8" fmla="*/ 5282 w 18104"/>
                <a:gd name="connsiteY8" fmla="*/ 85 h 35918"/>
                <a:gd name="connsiteX9" fmla="*/ 6746 w 18104"/>
                <a:gd name="connsiteY9" fmla="*/ 478 h 35918"/>
                <a:gd name="connsiteX10" fmla="*/ 6675 w 18104"/>
                <a:gd name="connsiteY10" fmla="*/ 1049 h 35918"/>
                <a:gd name="connsiteX11" fmla="*/ 6460 w 18104"/>
                <a:gd name="connsiteY11" fmla="*/ 2228 h 35918"/>
                <a:gd name="connsiteX12" fmla="*/ 8175 w 18104"/>
                <a:gd name="connsiteY12" fmla="*/ 6764 h 35918"/>
                <a:gd name="connsiteX13" fmla="*/ 8639 w 18104"/>
                <a:gd name="connsiteY13" fmla="*/ 7943 h 35918"/>
                <a:gd name="connsiteX14" fmla="*/ 10032 w 18104"/>
                <a:gd name="connsiteY14" fmla="*/ 10550 h 35918"/>
                <a:gd name="connsiteX15" fmla="*/ 9925 w 18104"/>
                <a:gd name="connsiteY15" fmla="*/ 11693 h 35918"/>
                <a:gd name="connsiteX16" fmla="*/ 11497 w 18104"/>
                <a:gd name="connsiteY16" fmla="*/ 14551 h 35918"/>
                <a:gd name="connsiteX17" fmla="*/ 14461 w 18104"/>
                <a:gd name="connsiteY17" fmla="*/ 17837 h 35918"/>
                <a:gd name="connsiteX18" fmla="*/ 12033 w 18104"/>
                <a:gd name="connsiteY18" fmla="*/ 20051 h 35918"/>
                <a:gd name="connsiteX19" fmla="*/ 15212 w 18104"/>
                <a:gd name="connsiteY19" fmla="*/ 21730 h 35918"/>
                <a:gd name="connsiteX20" fmla="*/ 16033 w 18104"/>
                <a:gd name="connsiteY20" fmla="*/ 26838 h 35918"/>
                <a:gd name="connsiteX21" fmla="*/ 16140 w 18104"/>
                <a:gd name="connsiteY21" fmla="*/ 27124 h 35918"/>
                <a:gd name="connsiteX22" fmla="*/ 15962 w 18104"/>
                <a:gd name="connsiteY22" fmla="*/ 27231 h 35918"/>
                <a:gd name="connsiteX23" fmla="*/ 18105 w 18104"/>
                <a:gd name="connsiteY23" fmla="*/ 29731 h 35918"/>
                <a:gd name="connsiteX24" fmla="*/ 17498 w 18104"/>
                <a:gd name="connsiteY24" fmla="*/ 33803 h 35918"/>
                <a:gd name="connsiteX25" fmla="*/ 16033 w 18104"/>
                <a:gd name="connsiteY25" fmla="*/ 35911 h 35918"/>
                <a:gd name="connsiteX26" fmla="*/ 13711 w 18104"/>
                <a:gd name="connsiteY26" fmla="*/ 35339 h 35918"/>
                <a:gd name="connsiteX27" fmla="*/ 14354 w 18104"/>
                <a:gd name="connsiteY27" fmla="*/ 34482 h 35918"/>
                <a:gd name="connsiteX28" fmla="*/ 11925 w 18104"/>
                <a:gd name="connsiteY28" fmla="*/ 34696 h 35918"/>
                <a:gd name="connsiteX29" fmla="*/ 12818 w 18104"/>
                <a:gd name="connsiteY29" fmla="*/ 33375 h 35918"/>
                <a:gd name="connsiteX30" fmla="*/ 13604 w 18104"/>
                <a:gd name="connsiteY30" fmla="*/ 33303 h 35918"/>
                <a:gd name="connsiteX31" fmla="*/ 13711 w 18104"/>
                <a:gd name="connsiteY31" fmla="*/ 33053 h 35918"/>
                <a:gd name="connsiteX32" fmla="*/ 13533 w 18104"/>
                <a:gd name="connsiteY32" fmla="*/ 32982 h 35918"/>
                <a:gd name="connsiteX33" fmla="*/ 12783 w 18104"/>
                <a:gd name="connsiteY33" fmla="*/ 32732 h 35918"/>
                <a:gd name="connsiteX34" fmla="*/ 11354 w 18104"/>
                <a:gd name="connsiteY34" fmla="*/ 31517 h 35918"/>
                <a:gd name="connsiteX35" fmla="*/ 8246 w 18104"/>
                <a:gd name="connsiteY35" fmla="*/ 30589 h 35918"/>
                <a:gd name="connsiteX36" fmla="*/ 8032 w 18104"/>
                <a:gd name="connsiteY36" fmla="*/ 29338 h 35918"/>
                <a:gd name="connsiteX37" fmla="*/ 9211 w 18104"/>
                <a:gd name="connsiteY37" fmla="*/ 28874 h 35918"/>
                <a:gd name="connsiteX38" fmla="*/ 7996 w 18104"/>
                <a:gd name="connsiteY38" fmla="*/ 28696 h 35918"/>
                <a:gd name="connsiteX39" fmla="*/ 7139 w 18104"/>
                <a:gd name="connsiteY39" fmla="*/ 28267 h 35918"/>
                <a:gd name="connsiteX40" fmla="*/ 7603 w 18104"/>
                <a:gd name="connsiteY40" fmla="*/ 25945 h 35918"/>
                <a:gd name="connsiteX41" fmla="*/ 8175 w 18104"/>
                <a:gd name="connsiteY41" fmla="*/ 24123 h 35918"/>
                <a:gd name="connsiteX42" fmla="*/ 7782 w 18104"/>
                <a:gd name="connsiteY42" fmla="*/ 24266 h 35918"/>
                <a:gd name="connsiteX43" fmla="*/ 6710 w 18104"/>
                <a:gd name="connsiteY43" fmla="*/ 24909 h 35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104" h="35918">
                  <a:moveTo>
                    <a:pt x="6710" y="24909"/>
                  </a:moveTo>
                  <a:cubicBezTo>
                    <a:pt x="6961" y="23230"/>
                    <a:pt x="6353" y="21980"/>
                    <a:pt x="4746" y="21302"/>
                  </a:cubicBezTo>
                  <a:cubicBezTo>
                    <a:pt x="3710" y="20694"/>
                    <a:pt x="5532" y="19516"/>
                    <a:pt x="4317" y="18944"/>
                  </a:cubicBezTo>
                  <a:cubicBezTo>
                    <a:pt x="3246" y="18837"/>
                    <a:pt x="1960" y="16765"/>
                    <a:pt x="2531" y="15694"/>
                  </a:cubicBezTo>
                  <a:cubicBezTo>
                    <a:pt x="2781" y="15194"/>
                    <a:pt x="2317" y="14658"/>
                    <a:pt x="2817" y="14337"/>
                  </a:cubicBezTo>
                  <a:cubicBezTo>
                    <a:pt x="2281" y="13586"/>
                    <a:pt x="2531" y="12693"/>
                    <a:pt x="2388" y="11872"/>
                  </a:cubicBezTo>
                  <a:cubicBezTo>
                    <a:pt x="2388" y="10122"/>
                    <a:pt x="2388" y="8443"/>
                    <a:pt x="495" y="7407"/>
                  </a:cubicBezTo>
                  <a:cubicBezTo>
                    <a:pt x="-505" y="6871"/>
                    <a:pt x="138" y="3192"/>
                    <a:pt x="1281" y="2478"/>
                  </a:cubicBezTo>
                  <a:cubicBezTo>
                    <a:pt x="2603" y="1656"/>
                    <a:pt x="3924" y="870"/>
                    <a:pt x="5282" y="85"/>
                  </a:cubicBezTo>
                  <a:cubicBezTo>
                    <a:pt x="5853" y="-130"/>
                    <a:pt x="6353" y="85"/>
                    <a:pt x="6746" y="478"/>
                  </a:cubicBezTo>
                  <a:cubicBezTo>
                    <a:pt x="6853" y="692"/>
                    <a:pt x="6853" y="870"/>
                    <a:pt x="6675" y="1049"/>
                  </a:cubicBezTo>
                  <a:cubicBezTo>
                    <a:pt x="6282" y="1371"/>
                    <a:pt x="6032" y="1871"/>
                    <a:pt x="6460" y="2228"/>
                  </a:cubicBezTo>
                  <a:cubicBezTo>
                    <a:pt x="7818" y="3442"/>
                    <a:pt x="8639" y="4800"/>
                    <a:pt x="8175" y="6764"/>
                  </a:cubicBezTo>
                  <a:cubicBezTo>
                    <a:pt x="8139" y="6978"/>
                    <a:pt x="8639" y="7479"/>
                    <a:pt x="8639" y="7943"/>
                  </a:cubicBezTo>
                  <a:cubicBezTo>
                    <a:pt x="9175" y="8764"/>
                    <a:pt x="10568" y="9157"/>
                    <a:pt x="10032" y="10550"/>
                  </a:cubicBezTo>
                  <a:cubicBezTo>
                    <a:pt x="9997" y="10943"/>
                    <a:pt x="9961" y="11336"/>
                    <a:pt x="9925" y="11693"/>
                  </a:cubicBezTo>
                  <a:cubicBezTo>
                    <a:pt x="12675" y="11372"/>
                    <a:pt x="11175" y="13551"/>
                    <a:pt x="11497" y="14551"/>
                  </a:cubicBezTo>
                  <a:cubicBezTo>
                    <a:pt x="12033" y="16158"/>
                    <a:pt x="12461" y="17658"/>
                    <a:pt x="14461" y="17837"/>
                  </a:cubicBezTo>
                  <a:cubicBezTo>
                    <a:pt x="13961" y="19123"/>
                    <a:pt x="11675" y="18158"/>
                    <a:pt x="12033" y="20051"/>
                  </a:cubicBezTo>
                  <a:cubicBezTo>
                    <a:pt x="12354" y="21695"/>
                    <a:pt x="13783" y="21766"/>
                    <a:pt x="15212" y="21730"/>
                  </a:cubicBezTo>
                  <a:cubicBezTo>
                    <a:pt x="12961" y="24659"/>
                    <a:pt x="13176" y="25874"/>
                    <a:pt x="16033" y="26838"/>
                  </a:cubicBezTo>
                  <a:cubicBezTo>
                    <a:pt x="16176" y="26945"/>
                    <a:pt x="16176" y="27052"/>
                    <a:pt x="16140" y="27124"/>
                  </a:cubicBezTo>
                  <a:cubicBezTo>
                    <a:pt x="16069" y="27195"/>
                    <a:pt x="16033" y="27231"/>
                    <a:pt x="15962" y="27231"/>
                  </a:cubicBezTo>
                  <a:cubicBezTo>
                    <a:pt x="15854" y="29017"/>
                    <a:pt x="15854" y="29017"/>
                    <a:pt x="18105" y="29731"/>
                  </a:cubicBezTo>
                  <a:cubicBezTo>
                    <a:pt x="16712" y="30946"/>
                    <a:pt x="16712" y="32339"/>
                    <a:pt x="17498" y="33803"/>
                  </a:cubicBezTo>
                  <a:cubicBezTo>
                    <a:pt x="17498" y="34839"/>
                    <a:pt x="17105" y="35625"/>
                    <a:pt x="16033" y="35911"/>
                  </a:cubicBezTo>
                  <a:cubicBezTo>
                    <a:pt x="15212" y="35946"/>
                    <a:pt x="14390" y="35875"/>
                    <a:pt x="13711" y="35339"/>
                  </a:cubicBezTo>
                  <a:cubicBezTo>
                    <a:pt x="13461" y="34660"/>
                    <a:pt x="13926" y="34589"/>
                    <a:pt x="14354" y="34482"/>
                  </a:cubicBezTo>
                  <a:cubicBezTo>
                    <a:pt x="13568" y="34339"/>
                    <a:pt x="12818" y="35625"/>
                    <a:pt x="11925" y="34696"/>
                  </a:cubicBezTo>
                  <a:cubicBezTo>
                    <a:pt x="11747" y="33946"/>
                    <a:pt x="11532" y="33160"/>
                    <a:pt x="12818" y="33375"/>
                  </a:cubicBezTo>
                  <a:cubicBezTo>
                    <a:pt x="13104" y="33339"/>
                    <a:pt x="13354" y="33303"/>
                    <a:pt x="13604" y="33303"/>
                  </a:cubicBezTo>
                  <a:cubicBezTo>
                    <a:pt x="13747" y="33303"/>
                    <a:pt x="13818" y="33232"/>
                    <a:pt x="13711" y="33053"/>
                  </a:cubicBezTo>
                  <a:cubicBezTo>
                    <a:pt x="13676" y="32982"/>
                    <a:pt x="13604" y="32982"/>
                    <a:pt x="13533" y="32982"/>
                  </a:cubicBezTo>
                  <a:cubicBezTo>
                    <a:pt x="13247" y="32910"/>
                    <a:pt x="12997" y="32803"/>
                    <a:pt x="12783" y="32732"/>
                  </a:cubicBezTo>
                  <a:cubicBezTo>
                    <a:pt x="12461" y="32160"/>
                    <a:pt x="10639" y="33303"/>
                    <a:pt x="11354" y="31517"/>
                  </a:cubicBezTo>
                  <a:cubicBezTo>
                    <a:pt x="10282" y="31374"/>
                    <a:pt x="9318" y="30839"/>
                    <a:pt x="8246" y="30589"/>
                  </a:cubicBezTo>
                  <a:cubicBezTo>
                    <a:pt x="7532" y="30410"/>
                    <a:pt x="7246" y="29910"/>
                    <a:pt x="8032" y="29338"/>
                  </a:cubicBezTo>
                  <a:cubicBezTo>
                    <a:pt x="8353" y="29160"/>
                    <a:pt x="8746" y="29124"/>
                    <a:pt x="9211" y="28874"/>
                  </a:cubicBezTo>
                  <a:cubicBezTo>
                    <a:pt x="8818" y="28517"/>
                    <a:pt x="8353" y="28803"/>
                    <a:pt x="7996" y="28696"/>
                  </a:cubicBezTo>
                  <a:cubicBezTo>
                    <a:pt x="7675" y="28660"/>
                    <a:pt x="7353" y="28517"/>
                    <a:pt x="7139" y="28267"/>
                  </a:cubicBezTo>
                  <a:cubicBezTo>
                    <a:pt x="7353" y="27517"/>
                    <a:pt x="6746" y="26588"/>
                    <a:pt x="7603" y="25945"/>
                  </a:cubicBezTo>
                  <a:cubicBezTo>
                    <a:pt x="7425" y="25195"/>
                    <a:pt x="7353" y="24516"/>
                    <a:pt x="8175" y="24123"/>
                  </a:cubicBezTo>
                  <a:cubicBezTo>
                    <a:pt x="7996" y="24088"/>
                    <a:pt x="7925" y="24195"/>
                    <a:pt x="7782" y="24266"/>
                  </a:cubicBezTo>
                  <a:cubicBezTo>
                    <a:pt x="7318" y="24373"/>
                    <a:pt x="7389" y="25266"/>
                    <a:pt x="6710" y="249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4094F3B0-0DEA-8740-BACF-43A001B0A4E5}"/>
                </a:ext>
              </a:extLst>
            </p:cNvPr>
            <p:cNvSpPr/>
            <p:nvPr/>
          </p:nvSpPr>
          <p:spPr>
            <a:xfrm>
              <a:off x="8504206" y="2111085"/>
              <a:ext cx="11761" cy="36040"/>
            </a:xfrm>
            <a:custGeom>
              <a:avLst/>
              <a:gdLst>
                <a:gd name="connsiteX0" fmla="*/ 11583 w 11761"/>
                <a:gd name="connsiteY0" fmla="*/ 1965 h 36040"/>
                <a:gd name="connsiteX1" fmla="*/ 11083 w 11761"/>
                <a:gd name="connsiteY1" fmla="*/ 2393 h 36040"/>
                <a:gd name="connsiteX2" fmla="*/ 9905 w 11761"/>
                <a:gd name="connsiteY2" fmla="*/ 7394 h 36040"/>
                <a:gd name="connsiteX3" fmla="*/ 10119 w 11761"/>
                <a:gd name="connsiteY3" fmla="*/ 8608 h 36040"/>
                <a:gd name="connsiteX4" fmla="*/ 9690 w 11761"/>
                <a:gd name="connsiteY4" fmla="*/ 12287 h 36040"/>
                <a:gd name="connsiteX5" fmla="*/ 8619 w 11761"/>
                <a:gd name="connsiteY5" fmla="*/ 13002 h 36040"/>
                <a:gd name="connsiteX6" fmla="*/ 9369 w 11761"/>
                <a:gd name="connsiteY6" fmla="*/ 13252 h 36040"/>
                <a:gd name="connsiteX7" fmla="*/ 10262 w 11761"/>
                <a:gd name="connsiteY7" fmla="*/ 14823 h 36040"/>
                <a:gd name="connsiteX8" fmla="*/ 11083 w 11761"/>
                <a:gd name="connsiteY8" fmla="*/ 20217 h 36040"/>
                <a:gd name="connsiteX9" fmla="*/ 8261 w 11761"/>
                <a:gd name="connsiteY9" fmla="*/ 21467 h 36040"/>
                <a:gd name="connsiteX10" fmla="*/ 10655 w 11761"/>
                <a:gd name="connsiteY10" fmla="*/ 24182 h 36040"/>
                <a:gd name="connsiteX11" fmla="*/ 8404 w 11761"/>
                <a:gd name="connsiteY11" fmla="*/ 26861 h 36040"/>
                <a:gd name="connsiteX12" fmla="*/ 8869 w 11761"/>
                <a:gd name="connsiteY12" fmla="*/ 28254 h 36040"/>
                <a:gd name="connsiteX13" fmla="*/ 9869 w 11761"/>
                <a:gd name="connsiteY13" fmla="*/ 29325 h 36040"/>
                <a:gd name="connsiteX14" fmla="*/ 11762 w 11761"/>
                <a:gd name="connsiteY14" fmla="*/ 32076 h 36040"/>
                <a:gd name="connsiteX15" fmla="*/ 10262 w 11761"/>
                <a:gd name="connsiteY15" fmla="*/ 34826 h 36040"/>
                <a:gd name="connsiteX16" fmla="*/ 9190 w 11761"/>
                <a:gd name="connsiteY16" fmla="*/ 36040 h 36040"/>
                <a:gd name="connsiteX17" fmla="*/ 7976 w 11761"/>
                <a:gd name="connsiteY17" fmla="*/ 35362 h 36040"/>
                <a:gd name="connsiteX18" fmla="*/ 5082 w 11761"/>
                <a:gd name="connsiteY18" fmla="*/ 33897 h 36040"/>
                <a:gd name="connsiteX19" fmla="*/ 4154 w 11761"/>
                <a:gd name="connsiteY19" fmla="*/ 34040 h 36040"/>
                <a:gd name="connsiteX20" fmla="*/ 4261 w 11761"/>
                <a:gd name="connsiteY20" fmla="*/ 33433 h 36040"/>
                <a:gd name="connsiteX21" fmla="*/ 4118 w 11761"/>
                <a:gd name="connsiteY21" fmla="*/ 32433 h 36040"/>
                <a:gd name="connsiteX22" fmla="*/ 2868 w 11761"/>
                <a:gd name="connsiteY22" fmla="*/ 32004 h 36040"/>
                <a:gd name="connsiteX23" fmla="*/ 3797 w 11761"/>
                <a:gd name="connsiteY23" fmla="*/ 31504 h 36040"/>
                <a:gd name="connsiteX24" fmla="*/ 1904 w 11761"/>
                <a:gd name="connsiteY24" fmla="*/ 31183 h 36040"/>
                <a:gd name="connsiteX25" fmla="*/ 2368 w 11761"/>
                <a:gd name="connsiteY25" fmla="*/ 30182 h 36040"/>
                <a:gd name="connsiteX26" fmla="*/ 4940 w 11761"/>
                <a:gd name="connsiteY26" fmla="*/ 29825 h 36040"/>
                <a:gd name="connsiteX27" fmla="*/ 7118 w 11761"/>
                <a:gd name="connsiteY27" fmla="*/ 29932 h 36040"/>
                <a:gd name="connsiteX28" fmla="*/ 5261 w 11761"/>
                <a:gd name="connsiteY28" fmla="*/ 29861 h 36040"/>
                <a:gd name="connsiteX29" fmla="*/ 2654 w 11761"/>
                <a:gd name="connsiteY29" fmla="*/ 29039 h 36040"/>
                <a:gd name="connsiteX30" fmla="*/ 2082 w 11761"/>
                <a:gd name="connsiteY30" fmla="*/ 27897 h 36040"/>
                <a:gd name="connsiteX31" fmla="*/ 3404 w 11761"/>
                <a:gd name="connsiteY31" fmla="*/ 27075 h 36040"/>
                <a:gd name="connsiteX32" fmla="*/ 2368 w 11761"/>
                <a:gd name="connsiteY32" fmla="*/ 26396 h 36040"/>
                <a:gd name="connsiteX33" fmla="*/ 2547 w 11761"/>
                <a:gd name="connsiteY33" fmla="*/ 22932 h 36040"/>
                <a:gd name="connsiteX34" fmla="*/ 2547 w 11761"/>
                <a:gd name="connsiteY34" fmla="*/ 22753 h 36040"/>
                <a:gd name="connsiteX35" fmla="*/ 2368 w 11761"/>
                <a:gd name="connsiteY35" fmla="*/ 22646 h 36040"/>
                <a:gd name="connsiteX36" fmla="*/ 1475 w 11761"/>
                <a:gd name="connsiteY36" fmla="*/ 21181 h 36040"/>
                <a:gd name="connsiteX37" fmla="*/ 903 w 11761"/>
                <a:gd name="connsiteY37" fmla="*/ 20324 h 36040"/>
                <a:gd name="connsiteX38" fmla="*/ 1368 w 11761"/>
                <a:gd name="connsiteY38" fmla="*/ 18395 h 36040"/>
                <a:gd name="connsiteX39" fmla="*/ 10 w 11761"/>
                <a:gd name="connsiteY39" fmla="*/ 16538 h 36040"/>
                <a:gd name="connsiteX40" fmla="*/ 868 w 11761"/>
                <a:gd name="connsiteY40" fmla="*/ 15038 h 36040"/>
                <a:gd name="connsiteX41" fmla="*/ 582 w 11761"/>
                <a:gd name="connsiteY41" fmla="*/ 13752 h 36040"/>
                <a:gd name="connsiteX42" fmla="*/ 2296 w 11761"/>
                <a:gd name="connsiteY42" fmla="*/ 11394 h 36040"/>
                <a:gd name="connsiteX43" fmla="*/ 1582 w 11761"/>
                <a:gd name="connsiteY43" fmla="*/ 10537 h 36040"/>
                <a:gd name="connsiteX44" fmla="*/ 3261 w 11761"/>
                <a:gd name="connsiteY44" fmla="*/ 8537 h 36040"/>
                <a:gd name="connsiteX45" fmla="*/ 5047 w 11761"/>
                <a:gd name="connsiteY45" fmla="*/ 8358 h 36040"/>
                <a:gd name="connsiteX46" fmla="*/ 3797 w 11761"/>
                <a:gd name="connsiteY46" fmla="*/ 7644 h 36040"/>
                <a:gd name="connsiteX47" fmla="*/ 3475 w 11761"/>
                <a:gd name="connsiteY47" fmla="*/ 4929 h 36040"/>
                <a:gd name="connsiteX48" fmla="*/ 6583 w 11761"/>
                <a:gd name="connsiteY48" fmla="*/ 0 h 36040"/>
                <a:gd name="connsiteX49" fmla="*/ 10262 w 11761"/>
                <a:gd name="connsiteY49" fmla="*/ 215 h 36040"/>
                <a:gd name="connsiteX50" fmla="*/ 11583 w 11761"/>
                <a:gd name="connsiteY50" fmla="*/ 1965 h 3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761" h="36040">
                  <a:moveTo>
                    <a:pt x="11583" y="1965"/>
                  </a:moveTo>
                  <a:cubicBezTo>
                    <a:pt x="11405" y="2108"/>
                    <a:pt x="11119" y="2215"/>
                    <a:pt x="11083" y="2393"/>
                  </a:cubicBezTo>
                  <a:cubicBezTo>
                    <a:pt x="10869" y="4108"/>
                    <a:pt x="12048" y="6144"/>
                    <a:pt x="9905" y="7394"/>
                  </a:cubicBezTo>
                  <a:cubicBezTo>
                    <a:pt x="10226" y="7787"/>
                    <a:pt x="10012" y="8537"/>
                    <a:pt x="10119" y="8608"/>
                  </a:cubicBezTo>
                  <a:cubicBezTo>
                    <a:pt x="12083" y="10109"/>
                    <a:pt x="10548" y="11180"/>
                    <a:pt x="9690" y="12287"/>
                  </a:cubicBezTo>
                  <a:cubicBezTo>
                    <a:pt x="9404" y="12609"/>
                    <a:pt x="9012" y="12787"/>
                    <a:pt x="8619" y="13002"/>
                  </a:cubicBezTo>
                  <a:cubicBezTo>
                    <a:pt x="8904" y="13037"/>
                    <a:pt x="9154" y="13002"/>
                    <a:pt x="9369" y="13252"/>
                  </a:cubicBezTo>
                  <a:cubicBezTo>
                    <a:pt x="10405" y="13323"/>
                    <a:pt x="11333" y="13288"/>
                    <a:pt x="10262" y="14823"/>
                  </a:cubicBezTo>
                  <a:cubicBezTo>
                    <a:pt x="8869" y="16824"/>
                    <a:pt x="9226" y="18431"/>
                    <a:pt x="11083" y="20217"/>
                  </a:cubicBezTo>
                  <a:cubicBezTo>
                    <a:pt x="10405" y="21253"/>
                    <a:pt x="8476" y="19538"/>
                    <a:pt x="8261" y="21467"/>
                  </a:cubicBezTo>
                  <a:cubicBezTo>
                    <a:pt x="8083" y="23003"/>
                    <a:pt x="9262" y="23610"/>
                    <a:pt x="10655" y="24182"/>
                  </a:cubicBezTo>
                  <a:cubicBezTo>
                    <a:pt x="9440" y="24896"/>
                    <a:pt x="8726" y="25718"/>
                    <a:pt x="8404" y="26861"/>
                  </a:cubicBezTo>
                  <a:cubicBezTo>
                    <a:pt x="8654" y="27289"/>
                    <a:pt x="8476" y="27861"/>
                    <a:pt x="8869" y="28254"/>
                  </a:cubicBezTo>
                  <a:cubicBezTo>
                    <a:pt x="9404" y="28432"/>
                    <a:pt x="9940" y="28861"/>
                    <a:pt x="9869" y="29325"/>
                  </a:cubicBezTo>
                  <a:cubicBezTo>
                    <a:pt x="9547" y="30897"/>
                    <a:pt x="10297" y="31718"/>
                    <a:pt x="11762" y="32076"/>
                  </a:cubicBezTo>
                  <a:cubicBezTo>
                    <a:pt x="11298" y="33147"/>
                    <a:pt x="9905" y="33540"/>
                    <a:pt x="10262" y="34826"/>
                  </a:cubicBezTo>
                  <a:cubicBezTo>
                    <a:pt x="10833" y="36040"/>
                    <a:pt x="10012" y="36040"/>
                    <a:pt x="9190" y="36040"/>
                  </a:cubicBezTo>
                  <a:cubicBezTo>
                    <a:pt x="8726" y="35933"/>
                    <a:pt x="8369" y="35576"/>
                    <a:pt x="7976" y="35362"/>
                  </a:cubicBezTo>
                  <a:cubicBezTo>
                    <a:pt x="7154" y="34612"/>
                    <a:pt x="6297" y="33933"/>
                    <a:pt x="5082" y="33897"/>
                  </a:cubicBezTo>
                  <a:cubicBezTo>
                    <a:pt x="4761" y="33969"/>
                    <a:pt x="4440" y="34004"/>
                    <a:pt x="4154" y="34040"/>
                  </a:cubicBezTo>
                  <a:cubicBezTo>
                    <a:pt x="4011" y="33790"/>
                    <a:pt x="4047" y="33612"/>
                    <a:pt x="4261" y="33433"/>
                  </a:cubicBezTo>
                  <a:cubicBezTo>
                    <a:pt x="4797" y="33040"/>
                    <a:pt x="5404" y="32647"/>
                    <a:pt x="4118" y="32433"/>
                  </a:cubicBezTo>
                  <a:cubicBezTo>
                    <a:pt x="3690" y="32361"/>
                    <a:pt x="3046" y="32790"/>
                    <a:pt x="2868" y="32004"/>
                  </a:cubicBezTo>
                  <a:cubicBezTo>
                    <a:pt x="3082" y="31683"/>
                    <a:pt x="3404" y="31576"/>
                    <a:pt x="3797" y="31504"/>
                  </a:cubicBezTo>
                  <a:cubicBezTo>
                    <a:pt x="3154" y="31468"/>
                    <a:pt x="2547" y="31254"/>
                    <a:pt x="1904" y="31183"/>
                  </a:cubicBezTo>
                  <a:cubicBezTo>
                    <a:pt x="1546" y="30611"/>
                    <a:pt x="2011" y="30432"/>
                    <a:pt x="2368" y="30182"/>
                  </a:cubicBezTo>
                  <a:cubicBezTo>
                    <a:pt x="3189" y="29861"/>
                    <a:pt x="4082" y="29790"/>
                    <a:pt x="4940" y="29825"/>
                  </a:cubicBezTo>
                  <a:cubicBezTo>
                    <a:pt x="5654" y="30004"/>
                    <a:pt x="6404" y="29861"/>
                    <a:pt x="7118" y="29932"/>
                  </a:cubicBezTo>
                  <a:cubicBezTo>
                    <a:pt x="6511" y="29861"/>
                    <a:pt x="5868" y="29932"/>
                    <a:pt x="5261" y="29861"/>
                  </a:cubicBezTo>
                  <a:cubicBezTo>
                    <a:pt x="4440" y="29468"/>
                    <a:pt x="3511" y="29397"/>
                    <a:pt x="2654" y="29039"/>
                  </a:cubicBezTo>
                  <a:cubicBezTo>
                    <a:pt x="2225" y="28790"/>
                    <a:pt x="2011" y="28396"/>
                    <a:pt x="2082" y="27897"/>
                  </a:cubicBezTo>
                  <a:cubicBezTo>
                    <a:pt x="2439" y="27111"/>
                    <a:pt x="3082" y="26968"/>
                    <a:pt x="3404" y="27075"/>
                  </a:cubicBezTo>
                  <a:cubicBezTo>
                    <a:pt x="3261" y="27075"/>
                    <a:pt x="2582" y="27182"/>
                    <a:pt x="2368" y="26396"/>
                  </a:cubicBezTo>
                  <a:cubicBezTo>
                    <a:pt x="2975" y="25289"/>
                    <a:pt x="582" y="24003"/>
                    <a:pt x="2547" y="22932"/>
                  </a:cubicBezTo>
                  <a:cubicBezTo>
                    <a:pt x="2582" y="22932"/>
                    <a:pt x="2582" y="22789"/>
                    <a:pt x="2547" y="22753"/>
                  </a:cubicBezTo>
                  <a:cubicBezTo>
                    <a:pt x="2511" y="22682"/>
                    <a:pt x="2404" y="22682"/>
                    <a:pt x="2368" y="22646"/>
                  </a:cubicBezTo>
                  <a:cubicBezTo>
                    <a:pt x="2475" y="21896"/>
                    <a:pt x="1975" y="21539"/>
                    <a:pt x="1475" y="21181"/>
                  </a:cubicBezTo>
                  <a:cubicBezTo>
                    <a:pt x="1296" y="20896"/>
                    <a:pt x="1118" y="20610"/>
                    <a:pt x="903" y="20324"/>
                  </a:cubicBezTo>
                  <a:cubicBezTo>
                    <a:pt x="546" y="19574"/>
                    <a:pt x="903" y="18967"/>
                    <a:pt x="1368" y="18395"/>
                  </a:cubicBezTo>
                  <a:cubicBezTo>
                    <a:pt x="2011" y="16967"/>
                    <a:pt x="-168" y="17645"/>
                    <a:pt x="10" y="16538"/>
                  </a:cubicBezTo>
                  <a:cubicBezTo>
                    <a:pt x="725" y="16288"/>
                    <a:pt x="903" y="15716"/>
                    <a:pt x="868" y="15038"/>
                  </a:cubicBezTo>
                  <a:cubicBezTo>
                    <a:pt x="1511" y="14431"/>
                    <a:pt x="-525" y="14431"/>
                    <a:pt x="582" y="13752"/>
                  </a:cubicBezTo>
                  <a:cubicBezTo>
                    <a:pt x="1546" y="13252"/>
                    <a:pt x="2761" y="12966"/>
                    <a:pt x="2296" y="11394"/>
                  </a:cubicBezTo>
                  <a:cubicBezTo>
                    <a:pt x="1796" y="11287"/>
                    <a:pt x="653" y="11252"/>
                    <a:pt x="1582" y="10537"/>
                  </a:cubicBezTo>
                  <a:cubicBezTo>
                    <a:pt x="2368" y="9966"/>
                    <a:pt x="2404" y="8930"/>
                    <a:pt x="3261" y="8537"/>
                  </a:cubicBezTo>
                  <a:cubicBezTo>
                    <a:pt x="3868" y="8108"/>
                    <a:pt x="4475" y="8430"/>
                    <a:pt x="5047" y="8358"/>
                  </a:cubicBezTo>
                  <a:cubicBezTo>
                    <a:pt x="4868" y="7930"/>
                    <a:pt x="3618" y="8823"/>
                    <a:pt x="3797" y="7644"/>
                  </a:cubicBezTo>
                  <a:cubicBezTo>
                    <a:pt x="3725" y="6751"/>
                    <a:pt x="4225" y="5929"/>
                    <a:pt x="3475" y="4929"/>
                  </a:cubicBezTo>
                  <a:cubicBezTo>
                    <a:pt x="2475" y="3572"/>
                    <a:pt x="4832" y="-35"/>
                    <a:pt x="6583" y="0"/>
                  </a:cubicBezTo>
                  <a:cubicBezTo>
                    <a:pt x="7797" y="0"/>
                    <a:pt x="9047" y="143"/>
                    <a:pt x="10262" y="215"/>
                  </a:cubicBezTo>
                  <a:cubicBezTo>
                    <a:pt x="11119" y="429"/>
                    <a:pt x="11833" y="822"/>
                    <a:pt x="11583" y="19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6126CC4D-E7D4-CE4A-BC56-779334F5C246}"/>
                </a:ext>
              </a:extLst>
            </p:cNvPr>
            <p:cNvSpPr/>
            <p:nvPr/>
          </p:nvSpPr>
          <p:spPr>
            <a:xfrm>
              <a:off x="8525184" y="2168776"/>
              <a:ext cx="13466" cy="33738"/>
            </a:xfrm>
            <a:custGeom>
              <a:avLst/>
              <a:gdLst>
                <a:gd name="connsiteX0" fmla="*/ 893 w 13466"/>
                <a:gd name="connsiteY0" fmla="*/ 18247 h 33738"/>
                <a:gd name="connsiteX1" fmla="*/ 1000 w 13466"/>
                <a:gd name="connsiteY1" fmla="*/ 18068 h 33738"/>
                <a:gd name="connsiteX2" fmla="*/ 679 w 13466"/>
                <a:gd name="connsiteY2" fmla="*/ 11496 h 33738"/>
                <a:gd name="connsiteX3" fmla="*/ 464 w 13466"/>
                <a:gd name="connsiteY3" fmla="*/ 11425 h 33738"/>
                <a:gd name="connsiteX4" fmla="*/ 1393 w 13466"/>
                <a:gd name="connsiteY4" fmla="*/ 8960 h 33738"/>
                <a:gd name="connsiteX5" fmla="*/ 607 w 13466"/>
                <a:gd name="connsiteY5" fmla="*/ 4317 h 33738"/>
                <a:gd name="connsiteX6" fmla="*/ 3215 w 13466"/>
                <a:gd name="connsiteY6" fmla="*/ 352 h 33738"/>
                <a:gd name="connsiteX7" fmla="*/ 6251 w 13466"/>
                <a:gd name="connsiteY7" fmla="*/ 102 h 33738"/>
                <a:gd name="connsiteX8" fmla="*/ 8573 w 13466"/>
                <a:gd name="connsiteY8" fmla="*/ 2281 h 33738"/>
                <a:gd name="connsiteX9" fmla="*/ 8215 w 13466"/>
                <a:gd name="connsiteY9" fmla="*/ 6781 h 33738"/>
                <a:gd name="connsiteX10" fmla="*/ 8465 w 13466"/>
                <a:gd name="connsiteY10" fmla="*/ 7853 h 33738"/>
                <a:gd name="connsiteX11" fmla="*/ 8394 w 13466"/>
                <a:gd name="connsiteY11" fmla="*/ 11317 h 33738"/>
                <a:gd name="connsiteX12" fmla="*/ 6858 w 13466"/>
                <a:gd name="connsiteY12" fmla="*/ 11996 h 33738"/>
                <a:gd name="connsiteX13" fmla="*/ 6822 w 13466"/>
                <a:gd name="connsiteY13" fmla="*/ 12246 h 33738"/>
                <a:gd name="connsiteX14" fmla="*/ 8465 w 13466"/>
                <a:gd name="connsiteY14" fmla="*/ 12210 h 33738"/>
                <a:gd name="connsiteX15" fmla="*/ 10180 w 13466"/>
                <a:gd name="connsiteY15" fmla="*/ 12210 h 33738"/>
                <a:gd name="connsiteX16" fmla="*/ 9144 w 13466"/>
                <a:gd name="connsiteY16" fmla="*/ 15675 h 33738"/>
                <a:gd name="connsiteX17" fmla="*/ 11073 w 13466"/>
                <a:gd name="connsiteY17" fmla="*/ 18497 h 33738"/>
                <a:gd name="connsiteX18" fmla="*/ 8323 w 13466"/>
                <a:gd name="connsiteY18" fmla="*/ 20247 h 33738"/>
                <a:gd name="connsiteX19" fmla="*/ 11287 w 13466"/>
                <a:gd name="connsiteY19" fmla="*/ 21712 h 33738"/>
                <a:gd name="connsiteX20" fmla="*/ 10073 w 13466"/>
                <a:gd name="connsiteY20" fmla="*/ 26212 h 33738"/>
                <a:gd name="connsiteX21" fmla="*/ 13466 w 13466"/>
                <a:gd name="connsiteY21" fmla="*/ 29284 h 33738"/>
                <a:gd name="connsiteX22" fmla="*/ 12395 w 13466"/>
                <a:gd name="connsiteY22" fmla="*/ 32820 h 33738"/>
                <a:gd name="connsiteX23" fmla="*/ 11930 w 13466"/>
                <a:gd name="connsiteY23" fmla="*/ 33570 h 33738"/>
                <a:gd name="connsiteX24" fmla="*/ 9501 w 13466"/>
                <a:gd name="connsiteY24" fmla="*/ 32928 h 33738"/>
                <a:gd name="connsiteX25" fmla="*/ 8608 w 13466"/>
                <a:gd name="connsiteY25" fmla="*/ 32784 h 33738"/>
                <a:gd name="connsiteX26" fmla="*/ 6894 w 13466"/>
                <a:gd name="connsiteY26" fmla="*/ 32035 h 33738"/>
                <a:gd name="connsiteX27" fmla="*/ 5465 w 13466"/>
                <a:gd name="connsiteY27" fmla="*/ 32392 h 33738"/>
                <a:gd name="connsiteX28" fmla="*/ 6215 w 13466"/>
                <a:gd name="connsiteY28" fmla="*/ 30677 h 33738"/>
                <a:gd name="connsiteX29" fmla="*/ 3715 w 13466"/>
                <a:gd name="connsiteY29" fmla="*/ 30463 h 33738"/>
                <a:gd name="connsiteX30" fmla="*/ 4679 w 13466"/>
                <a:gd name="connsiteY30" fmla="*/ 29427 h 33738"/>
                <a:gd name="connsiteX31" fmla="*/ 3143 w 13466"/>
                <a:gd name="connsiteY31" fmla="*/ 29605 h 33738"/>
                <a:gd name="connsiteX32" fmla="*/ 4179 w 13466"/>
                <a:gd name="connsiteY32" fmla="*/ 27927 h 33738"/>
                <a:gd name="connsiteX33" fmla="*/ 7965 w 13466"/>
                <a:gd name="connsiteY33" fmla="*/ 27784 h 33738"/>
                <a:gd name="connsiteX34" fmla="*/ 5715 w 13466"/>
                <a:gd name="connsiteY34" fmla="*/ 27891 h 33738"/>
                <a:gd name="connsiteX35" fmla="*/ 3643 w 13466"/>
                <a:gd name="connsiteY35" fmla="*/ 27712 h 33738"/>
                <a:gd name="connsiteX36" fmla="*/ 2715 w 13466"/>
                <a:gd name="connsiteY36" fmla="*/ 27212 h 33738"/>
                <a:gd name="connsiteX37" fmla="*/ 2500 w 13466"/>
                <a:gd name="connsiteY37" fmla="*/ 22176 h 33738"/>
                <a:gd name="connsiteX38" fmla="*/ 1893 w 13466"/>
                <a:gd name="connsiteY38" fmla="*/ 20640 h 33738"/>
                <a:gd name="connsiteX39" fmla="*/ 0 w 13466"/>
                <a:gd name="connsiteY39" fmla="*/ 19247 h 33738"/>
                <a:gd name="connsiteX40" fmla="*/ 893 w 13466"/>
                <a:gd name="connsiteY40" fmla="*/ 18247 h 3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466" h="33738">
                  <a:moveTo>
                    <a:pt x="893" y="18247"/>
                  </a:moveTo>
                  <a:cubicBezTo>
                    <a:pt x="929" y="18176"/>
                    <a:pt x="1036" y="18104"/>
                    <a:pt x="1000" y="18068"/>
                  </a:cubicBezTo>
                  <a:cubicBezTo>
                    <a:pt x="143" y="14997"/>
                    <a:pt x="143" y="14997"/>
                    <a:pt x="679" y="11496"/>
                  </a:cubicBezTo>
                  <a:cubicBezTo>
                    <a:pt x="679" y="11496"/>
                    <a:pt x="536" y="11460"/>
                    <a:pt x="464" y="11425"/>
                  </a:cubicBezTo>
                  <a:cubicBezTo>
                    <a:pt x="1500" y="10889"/>
                    <a:pt x="1000" y="9746"/>
                    <a:pt x="1393" y="8960"/>
                  </a:cubicBezTo>
                  <a:cubicBezTo>
                    <a:pt x="1750" y="7317"/>
                    <a:pt x="1857" y="5745"/>
                    <a:pt x="607" y="4317"/>
                  </a:cubicBezTo>
                  <a:cubicBezTo>
                    <a:pt x="143" y="3781"/>
                    <a:pt x="2322" y="495"/>
                    <a:pt x="3215" y="352"/>
                  </a:cubicBezTo>
                  <a:cubicBezTo>
                    <a:pt x="4215" y="209"/>
                    <a:pt x="5215" y="102"/>
                    <a:pt x="6251" y="102"/>
                  </a:cubicBezTo>
                  <a:cubicBezTo>
                    <a:pt x="7680" y="66"/>
                    <a:pt x="9358" y="-648"/>
                    <a:pt x="8573" y="2281"/>
                  </a:cubicBezTo>
                  <a:cubicBezTo>
                    <a:pt x="8251" y="3531"/>
                    <a:pt x="9251" y="5281"/>
                    <a:pt x="8215" y="6781"/>
                  </a:cubicBezTo>
                  <a:cubicBezTo>
                    <a:pt x="8072" y="6996"/>
                    <a:pt x="8251" y="7710"/>
                    <a:pt x="8465" y="7853"/>
                  </a:cubicBezTo>
                  <a:cubicBezTo>
                    <a:pt x="10323" y="9067"/>
                    <a:pt x="9287" y="10175"/>
                    <a:pt x="8394" y="11317"/>
                  </a:cubicBezTo>
                  <a:cubicBezTo>
                    <a:pt x="8037" y="11925"/>
                    <a:pt x="7501" y="12103"/>
                    <a:pt x="6858" y="11996"/>
                  </a:cubicBezTo>
                  <a:cubicBezTo>
                    <a:pt x="6501" y="11996"/>
                    <a:pt x="6751" y="12318"/>
                    <a:pt x="6822" y="12246"/>
                  </a:cubicBezTo>
                  <a:cubicBezTo>
                    <a:pt x="7322" y="11853"/>
                    <a:pt x="7930" y="11925"/>
                    <a:pt x="8465" y="12210"/>
                  </a:cubicBezTo>
                  <a:cubicBezTo>
                    <a:pt x="8930" y="12210"/>
                    <a:pt x="9394" y="12210"/>
                    <a:pt x="10180" y="12210"/>
                  </a:cubicBezTo>
                  <a:cubicBezTo>
                    <a:pt x="9180" y="13353"/>
                    <a:pt x="9358" y="14568"/>
                    <a:pt x="9144" y="15675"/>
                  </a:cubicBezTo>
                  <a:cubicBezTo>
                    <a:pt x="8823" y="17497"/>
                    <a:pt x="10394" y="17568"/>
                    <a:pt x="11073" y="18497"/>
                  </a:cubicBezTo>
                  <a:cubicBezTo>
                    <a:pt x="10251" y="19283"/>
                    <a:pt x="8037" y="18247"/>
                    <a:pt x="8323" y="20247"/>
                  </a:cubicBezTo>
                  <a:cubicBezTo>
                    <a:pt x="8465" y="21176"/>
                    <a:pt x="9394" y="22247"/>
                    <a:pt x="11287" y="21712"/>
                  </a:cubicBezTo>
                  <a:cubicBezTo>
                    <a:pt x="9894" y="23319"/>
                    <a:pt x="8251" y="24605"/>
                    <a:pt x="10073" y="26212"/>
                  </a:cubicBezTo>
                  <a:cubicBezTo>
                    <a:pt x="11180" y="27212"/>
                    <a:pt x="10644" y="29641"/>
                    <a:pt x="13466" y="29284"/>
                  </a:cubicBezTo>
                  <a:cubicBezTo>
                    <a:pt x="12287" y="30534"/>
                    <a:pt x="11251" y="31463"/>
                    <a:pt x="12395" y="32820"/>
                  </a:cubicBezTo>
                  <a:cubicBezTo>
                    <a:pt x="12395" y="33177"/>
                    <a:pt x="12216" y="33427"/>
                    <a:pt x="11930" y="33570"/>
                  </a:cubicBezTo>
                  <a:cubicBezTo>
                    <a:pt x="10930" y="34106"/>
                    <a:pt x="10287" y="33213"/>
                    <a:pt x="9501" y="32928"/>
                  </a:cubicBezTo>
                  <a:cubicBezTo>
                    <a:pt x="9215" y="32892"/>
                    <a:pt x="8930" y="32820"/>
                    <a:pt x="8608" y="32784"/>
                  </a:cubicBezTo>
                  <a:cubicBezTo>
                    <a:pt x="8001" y="32642"/>
                    <a:pt x="7430" y="32427"/>
                    <a:pt x="6894" y="32035"/>
                  </a:cubicBezTo>
                  <a:cubicBezTo>
                    <a:pt x="6358" y="31713"/>
                    <a:pt x="5894" y="32142"/>
                    <a:pt x="5465" y="32392"/>
                  </a:cubicBezTo>
                  <a:cubicBezTo>
                    <a:pt x="5179" y="31427"/>
                    <a:pt x="6465" y="31534"/>
                    <a:pt x="6215" y="30677"/>
                  </a:cubicBezTo>
                  <a:cubicBezTo>
                    <a:pt x="5465" y="30391"/>
                    <a:pt x="4536" y="30963"/>
                    <a:pt x="3715" y="30463"/>
                  </a:cubicBezTo>
                  <a:cubicBezTo>
                    <a:pt x="3393" y="29677"/>
                    <a:pt x="4393" y="29963"/>
                    <a:pt x="4679" y="29427"/>
                  </a:cubicBezTo>
                  <a:cubicBezTo>
                    <a:pt x="4072" y="29963"/>
                    <a:pt x="3608" y="29891"/>
                    <a:pt x="3143" y="29605"/>
                  </a:cubicBezTo>
                  <a:cubicBezTo>
                    <a:pt x="3036" y="28748"/>
                    <a:pt x="3608" y="28355"/>
                    <a:pt x="4179" y="27927"/>
                  </a:cubicBezTo>
                  <a:cubicBezTo>
                    <a:pt x="5429" y="27570"/>
                    <a:pt x="6715" y="28284"/>
                    <a:pt x="7965" y="27784"/>
                  </a:cubicBezTo>
                  <a:cubicBezTo>
                    <a:pt x="7251" y="28070"/>
                    <a:pt x="6465" y="27855"/>
                    <a:pt x="5715" y="27891"/>
                  </a:cubicBezTo>
                  <a:cubicBezTo>
                    <a:pt x="5036" y="27641"/>
                    <a:pt x="4322" y="27677"/>
                    <a:pt x="3643" y="27712"/>
                  </a:cubicBezTo>
                  <a:cubicBezTo>
                    <a:pt x="3286" y="27677"/>
                    <a:pt x="2965" y="27534"/>
                    <a:pt x="2715" y="27212"/>
                  </a:cubicBezTo>
                  <a:cubicBezTo>
                    <a:pt x="2786" y="25534"/>
                    <a:pt x="2036" y="23926"/>
                    <a:pt x="2500" y="22176"/>
                  </a:cubicBezTo>
                  <a:cubicBezTo>
                    <a:pt x="2607" y="21748"/>
                    <a:pt x="2250" y="21033"/>
                    <a:pt x="1893" y="20640"/>
                  </a:cubicBezTo>
                  <a:cubicBezTo>
                    <a:pt x="1357" y="20069"/>
                    <a:pt x="643" y="19712"/>
                    <a:pt x="0" y="19247"/>
                  </a:cubicBezTo>
                  <a:cubicBezTo>
                    <a:pt x="214" y="18819"/>
                    <a:pt x="750" y="18676"/>
                    <a:pt x="893" y="1824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500F4607-C3F6-814B-B244-0B73E0845880}"/>
                </a:ext>
              </a:extLst>
            </p:cNvPr>
            <p:cNvSpPr/>
            <p:nvPr/>
          </p:nvSpPr>
          <p:spPr>
            <a:xfrm>
              <a:off x="8495584" y="2173950"/>
              <a:ext cx="13284" cy="35968"/>
            </a:xfrm>
            <a:custGeom>
              <a:avLst/>
              <a:gdLst>
                <a:gd name="connsiteX0" fmla="*/ 1989 w 13284"/>
                <a:gd name="connsiteY0" fmla="*/ 8965 h 35968"/>
                <a:gd name="connsiteX1" fmla="*/ 1024 w 13284"/>
                <a:gd name="connsiteY1" fmla="*/ 4679 h 35968"/>
                <a:gd name="connsiteX2" fmla="*/ 3453 w 13284"/>
                <a:gd name="connsiteY2" fmla="*/ 429 h 35968"/>
                <a:gd name="connsiteX3" fmla="*/ 8561 w 13284"/>
                <a:gd name="connsiteY3" fmla="*/ 0 h 35968"/>
                <a:gd name="connsiteX4" fmla="*/ 9168 w 13284"/>
                <a:gd name="connsiteY4" fmla="*/ 1000 h 35968"/>
                <a:gd name="connsiteX5" fmla="*/ 8883 w 13284"/>
                <a:gd name="connsiteY5" fmla="*/ 7858 h 35968"/>
                <a:gd name="connsiteX6" fmla="*/ 8454 w 13284"/>
                <a:gd name="connsiteY6" fmla="*/ 12180 h 35968"/>
                <a:gd name="connsiteX7" fmla="*/ 9668 w 13284"/>
                <a:gd name="connsiteY7" fmla="*/ 14216 h 35968"/>
                <a:gd name="connsiteX8" fmla="*/ 11561 w 13284"/>
                <a:gd name="connsiteY8" fmla="*/ 18752 h 35968"/>
                <a:gd name="connsiteX9" fmla="*/ 8561 w 13284"/>
                <a:gd name="connsiteY9" fmla="*/ 20110 h 35968"/>
                <a:gd name="connsiteX10" fmla="*/ 11383 w 13284"/>
                <a:gd name="connsiteY10" fmla="*/ 22646 h 35968"/>
                <a:gd name="connsiteX11" fmla="*/ 9597 w 13284"/>
                <a:gd name="connsiteY11" fmla="*/ 25289 h 35968"/>
                <a:gd name="connsiteX12" fmla="*/ 11561 w 13284"/>
                <a:gd name="connsiteY12" fmla="*/ 27325 h 35968"/>
                <a:gd name="connsiteX13" fmla="*/ 11776 w 13284"/>
                <a:gd name="connsiteY13" fmla="*/ 27611 h 35968"/>
                <a:gd name="connsiteX14" fmla="*/ 13276 w 13284"/>
                <a:gd name="connsiteY14" fmla="*/ 30289 h 35968"/>
                <a:gd name="connsiteX15" fmla="*/ 12740 w 13284"/>
                <a:gd name="connsiteY15" fmla="*/ 33326 h 35968"/>
                <a:gd name="connsiteX16" fmla="*/ 12561 w 13284"/>
                <a:gd name="connsiteY16" fmla="*/ 34361 h 35968"/>
                <a:gd name="connsiteX17" fmla="*/ 11990 w 13284"/>
                <a:gd name="connsiteY17" fmla="*/ 35647 h 35968"/>
                <a:gd name="connsiteX18" fmla="*/ 9990 w 13284"/>
                <a:gd name="connsiteY18" fmla="*/ 35969 h 35968"/>
                <a:gd name="connsiteX19" fmla="*/ 9454 w 13284"/>
                <a:gd name="connsiteY19" fmla="*/ 35719 h 35968"/>
                <a:gd name="connsiteX20" fmla="*/ 8632 w 13284"/>
                <a:gd name="connsiteY20" fmla="*/ 34897 h 35968"/>
                <a:gd name="connsiteX21" fmla="*/ 8168 w 13284"/>
                <a:gd name="connsiteY21" fmla="*/ 33826 h 35968"/>
                <a:gd name="connsiteX22" fmla="*/ 6204 w 13284"/>
                <a:gd name="connsiteY22" fmla="*/ 32397 h 35968"/>
                <a:gd name="connsiteX23" fmla="*/ 6668 w 13284"/>
                <a:gd name="connsiteY23" fmla="*/ 31468 h 35968"/>
                <a:gd name="connsiteX24" fmla="*/ 6132 w 13284"/>
                <a:gd name="connsiteY24" fmla="*/ 30611 h 35968"/>
                <a:gd name="connsiteX25" fmla="*/ 4275 w 13284"/>
                <a:gd name="connsiteY25" fmla="*/ 30539 h 35968"/>
                <a:gd name="connsiteX26" fmla="*/ 3060 w 13284"/>
                <a:gd name="connsiteY26" fmla="*/ 29468 h 35968"/>
                <a:gd name="connsiteX27" fmla="*/ 4239 w 13284"/>
                <a:gd name="connsiteY27" fmla="*/ 28861 h 35968"/>
                <a:gd name="connsiteX28" fmla="*/ 6346 w 13284"/>
                <a:gd name="connsiteY28" fmla="*/ 28647 h 35968"/>
                <a:gd name="connsiteX29" fmla="*/ 4203 w 13284"/>
                <a:gd name="connsiteY29" fmla="*/ 28218 h 35968"/>
                <a:gd name="connsiteX30" fmla="*/ 2882 w 13284"/>
                <a:gd name="connsiteY30" fmla="*/ 26861 h 35968"/>
                <a:gd name="connsiteX31" fmla="*/ 1524 w 13284"/>
                <a:gd name="connsiteY31" fmla="*/ 20503 h 35968"/>
                <a:gd name="connsiteX32" fmla="*/ 1489 w 13284"/>
                <a:gd name="connsiteY32" fmla="*/ 19395 h 35968"/>
                <a:gd name="connsiteX33" fmla="*/ 1560 w 13284"/>
                <a:gd name="connsiteY33" fmla="*/ 18359 h 35968"/>
                <a:gd name="connsiteX34" fmla="*/ 1560 w 13284"/>
                <a:gd name="connsiteY34" fmla="*/ 17895 h 35968"/>
                <a:gd name="connsiteX35" fmla="*/ 489 w 13284"/>
                <a:gd name="connsiteY35" fmla="*/ 16538 h 35968"/>
                <a:gd name="connsiteX36" fmla="*/ 239 w 13284"/>
                <a:gd name="connsiteY36" fmla="*/ 15538 h 35968"/>
                <a:gd name="connsiteX37" fmla="*/ 1524 w 13284"/>
                <a:gd name="connsiteY37" fmla="*/ 11930 h 35968"/>
                <a:gd name="connsiteX38" fmla="*/ 2203 w 13284"/>
                <a:gd name="connsiteY38" fmla="*/ 9751 h 35968"/>
                <a:gd name="connsiteX39" fmla="*/ 3310 w 13284"/>
                <a:gd name="connsiteY39" fmla="*/ 9751 h 35968"/>
                <a:gd name="connsiteX40" fmla="*/ 2025 w 13284"/>
                <a:gd name="connsiteY40" fmla="*/ 9573 h 35968"/>
                <a:gd name="connsiteX41" fmla="*/ 1989 w 13284"/>
                <a:gd name="connsiteY41" fmla="*/ 8965 h 3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284" h="35968">
                  <a:moveTo>
                    <a:pt x="1989" y="8965"/>
                  </a:moveTo>
                  <a:cubicBezTo>
                    <a:pt x="1846" y="7501"/>
                    <a:pt x="2203" y="6036"/>
                    <a:pt x="1024" y="4679"/>
                  </a:cubicBezTo>
                  <a:cubicBezTo>
                    <a:pt x="310" y="3858"/>
                    <a:pt x="2239" y="607"/>
                    <a:pt x="3453" y="429"/>
                  </a:cubicBezTo>
                  <a:cubicBezTo>
                    <a:pt x="5132" y="179"/>
                    <a:pt x="6847" y="143"/>
                    <a:pt x="8561" y="0"/>
                  </a:cubicBezTo>
                  <a:cubicBezTo>
                    <a:pt x="8847" y="286"/>
                    <a:pt x="8918" y="679"/>
                    <a:pt x="9168" y="1000"/>
                  </a:cubicBezTo>
                  <a:cubicBezTo>
                    <a:pt x="8990" y="3358"/>
                    <a:pt x="7847" y="6394"/>
                    <a:pt x="8883" y="7858"/>
                  </a:cubicBezTo>
                  <a:cubicBezTo>
                    <a:pt x="10383" y="9930"/>
                    <a:pt x="9097" y="10716"/>
                    <a:pt x="8454" y="12180"/>
                  </a:cubicBezTo>
                  <a:cubicBezTo>
                    <a:pt x="9990" y="12216"/>
                    <a:pt x="10490" y="12430"/>
                    <a:pt x="9668" y="14216"/>
                  </a:cubicBezTo>
                  <a:cubicBezTo>
                    <a:pt x="8954" y="15788"/>
                    <a:pt x="9133" y="17895"/>
                    <a:pt x="11561" y="18752"/>
                  </a:cubicBezTo>
                  <a:cubicBezTo>
                    <a:pt x="10454" y="19574"/>
                    <a:pt x="8632" y="18859"/>
                    <a:pt x="8561" y="20110"/>
                  </a:cubicBezTo>
                  <a:cubicBezTo>
                    <a:pt x="8490" y="21360"/>
                    <a:pt x="9561" y="22467"/>
                    <a:pt x="11383" y="22646"/>
                  </a:cubicBezTo>
                  <a:cubicBezTo>
                    <a:pt x="10526" y="23467"/>
                    <a:pt x="9633" y="24253"/>
                    <a:pt x="9597" y="25289"/>
                  </a:cubicBezTo>
                  <a:cubicBezTo>
                    <a:pt x="9561" y="26467"/>
                    <a:pt x="10347" y="27182"/>
                    <a:pt x="11561" y="27325"/>
                  </a:cubicBezTo>
                  <a:cubicBezTo>
                    <a:pt x="11704" y="27325"/>
                    <a:pt x="11776" y="27289"/>
                    <a:pt x="11776" y="27611"/>
                  </a:cubicBezTo>
                  <a:cubicBezTo>
                    <a:pt x="11776" y="29682"/>
                    <a:pt x="11811" y="29682"/>
                    <a:pt x="13276" y="30289"/>
                  </a:cubicBezTo>
                  <a:cubicBezTo>
                    <a:pt x="13454" y="31361"/>
                    <a:pt x="10704" y="31933"/>
                    <a:pt x="12740" y="33326"/>
                  </a:cubicBezTo>
                  <a:cubicBezTo>
                    <a:pt x="13062" y="33754"/>
                    <a:pt x="12740" y="34040"/>
                    <a:pt x="12561" y="34361"/>
                  </a:cubicBezTo>
                  <a:cubicBezTo>
                    <a:pt x="12204" y="34719"/>
                    <a:pt x="12204" y="35219"/>
                    <a:pt x="11990" y="35647"/>
                  </a:cubicBezTo>
                  <a:cubicBezTo>
                    <a:pt x="11383" y="36005"/>
                    <a:pt x="10668" y="35862"/>
                    <a:pt x="9990" y="35969"/>
                  </a:cubicBezTo>
                  <a:cubicBezTo>
                    <a:pt x="9775" y="35933"/>
                    <a:pt x="9633" y="35862"/>
                    <a:pt x="9454" y="35719"/>
                  </a:cubicBezTo>
                  <a:cubicBezTo>
                    <a:pt x="9918" y="34719"/>
                    <a:pt x="8847" y="35219"/>
                    <a:pt x="8632" y="34897"/>
                  </a:cubicBezTo>
                  <a:cubicBezTo>
                    <a:pt x="8311" y="34611"/>
                    <a:pt x="8347" y="34183"/>
                    <a:pt x="8168" y="33826"/>
                  </a:cubicBezTo>
                  <a:cubicBezTo>
                    <a:pt x="7811" y="32933"/>
                    <a:pt x="6989" y="32683"/>
                    <a:pt x="6204" y="32397"/>
                  </a:cubicBezTo>
                  <a:cubicBezTo>
                    <a:pt x="6346" y="32075"/>
                    <a:pt x="6489" y="31790"/>
                    <a:pt x="6668" y="31468"/>
                  </a:cubicBezTo>
                  <a:cubicBezTo>
                    <a:pt x="6632" y="31075"/>
                    <a:pt x="6061" y="31040"/>
                    <a:pt x="6132" y="30611"/>
                  </a:cubicBezTo>
                  <a:cubicBezTo>
                    <a:pt x="5525" y="30397"/>
                    <a:pt x="4882" y="30754"/>
                    <a:pt x="4275" y="30539"/>
                  </a:cubicBezTo>
                  <a:cubicBezTo>
                    <a:pt x="3811" y="30254"/>
                    <a:pt x="2703" y="30682"/>
                    <a:pt x="3060" y="29468"/>
                  </a:cubicBezTo>
                  <a:cubicBezTo>
                    <a:pt x="3382" y="29111"/>
                    <a:pt x="3775" y="28932"/>
                    <a:pt x="4239" y="28861"/>
                  </a:cubicBezTo>
                  <a:cubicBezTo>
                    <a:pt x="4882" y="28825"/>
                    <a:pt x="5561" y="28718"/>
                    <a:pt x="6346" y="28647"/>
                  </a:cubicBezTo>
                  <a:cubicBezTo>
                    <a:pt x="5561" y="28289"/>
                    <a:pt x="4846" y="28361"/>
                    <a:pt x="4203" y="28218"/>
                  </a:cubicBezTo>
                  <a:cubicBezTo>
                    <a:pt x="3346" y="28182"/>
                    <a:pt x="3346" y="27289"/>
                    <a:pt x="2882" y="26861"/>
                  </a:cubicBezTo>
                  <a:cubicBezTo>
                    <a:pt x="3525" y="24503"/>
                    <a:pt x="3275" y="22324"/>
                    <a:pt x="1524" y="20503"/>
                  </a:cubicBezTo>
                  <a:cubicBezTo>
                    <a:pt x="1132" y="20110"/>
                    <a:pt x="989" y="19788"/>
                    <a:pt x="1489" y="19395"/>
                  </a:cubicBezTo>
                  <a:cubicBezTo>
                    <a:pt x="1239" y="19038"/>
                    <a:pt x="1703" y="18717"/>
                    <a:pt x="1560" y="18359"/>
                  </a:cubicBezTo>
                  <a:cubicBezTo>
                    <a:pt x="1560" y="18216"/>
                    <a:pt x="1560" y="18038"/>
                    <a:pt x="1560" y="17895"/>
                  </a:cubicBezTo>
                  <a:cubicBezTo>
                    <a:pt x="1167" y="17467"/>
                    <a:pt x="24" y="17609"/>
                    <a:pt x="489" y="16538"/>
                  </a:cubicBezTo>
                  <a:cubicBezTo>
                    <a:pt x="1382" y="16002"/>
                    <a:pt x="417" y="15859"/>
                    <a:pt x="239" y="15538"/>
                  </a:cubicBezTo>
                  <a:cubicBezTo>
                    <a:pt x="-690" y="13859"/>
                    <a:pt x="1382" y="13216"/>
                    <a:pt x="1524" y="11930"/>
                  </a:cubicBezTo>
                  <a:cubicBezTo>
                    <a:pt x="1310" y="11073"/>
                    <a:pt x="1810" y="10430"/>
                    <a:pt x="2203" y="9751"/>
                  </a:cubicBezTo>
                  <a:cubicBezTo>
                    <a:pt x="2560" y="9715"/>
                    <a:pt x="2953" y="9715"/>
                    <a:pt x="3310" y="9751"/>
                  </a:cubicBezTo>
                  <a:cubicBezTo>
                    <a:pt x="2882" y="9680"/>
                    <a:pt x="2453" y="9787"/>
                    <a:pt x="2025" y="9573"/>
                  </a:cubicBezTo>
                  <a:cubicBezTo>
                    <a:pt x="1846" y="9323"/>
                    <a:pt x="1846" y="9144"/>
                    <a:pt x="1989" y="89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93C265AA-E497-654E-A1CB-D7FED3D89452}"/>
                </a:ext>
              </a:extLst>
            </p:cNvPr>
            <p:cNvSpPr/>
            <p:nvPr/>
          </p:nvSpPr>
          <p:spPr>
            <a:xfrm>
              <a:off x="8500917" y="1925024"/>
              <a:ext cx="12190" cy="34898"/>
            </a:xfrm>
            <a:custGeom>
              <a:avLst/>
              <a:gdLst>
                <a:gd name="connsiteX0" fmla="*/ 906 w 12190"/>
                <a:gd name="connsiteY0" fmla="*/ 11503 h 34898"/>
                <a:gd name="connsiteX1" fmla="*/ 1692 w 12190"/>
                <a:gd name="connsiteY1" fmla="*/ 9538 h 34898"/>
                <a:gd name="connsiteX2" fmla="*/ 3228 w 12190"/>
                <a:gd name="connsiteY2" fmla="*/ 7752 h 34898"/>
                <a:gd name="connsiteX3" fmla="*/ 3835 w 12190"/>
                <a:gd name="connsiteY3" fmla="*/ 4430 h 34898"/>
                <a:gd name="connsiteX4" fmla="*/ 6978 w 12190"/>
                <a:gd name="connsiteY4" fmla="*/ 1 h 34898"/>
                <a:gd name="connsiteX5" fmla="*/ 10479 w 12190"/>
                <a:gd name="connsiteY5" fmla="*/ 287 h 34898"/>
                <a:gd name="connsiteX6" fmla="*/ 11514 w 12190"/>
                <a:gd name="connsiteY6" fmla="*/ 2323 h 34898"/>
                <a:gd name="connsiteX7" fmla="*/ 11479 w 12190"/>
                <a:gd name="connsiteY7" fmla="*/ 5609 h 34898"/>
                <a:gd name="connsiteX8" fmla="*/ 11193 w 12190"/>
                <a:gd name="connsiteY8" fmla="*/ 9003 h 34898"/>
                <a:gd name="connsiteX9" fmla="*/ 9478 w 12190"/>
                <a:gd name="connsiteY9" fmla="*/ 11574 h 34898"/>
                <a:gd name="connsiteX10" fmla="*/ 8336 w 12190"/>
                <a:gd name="connsiteY10" fmla="*/ 11682 h 34898"/>
                <a:gd name="connsiteX11" fmla="*/ 9550 w 12190"/>
                <a:gd name="connsiteY11" fmla="*/ 12324 h 34898"/>
                <a:gd name="connsiteX12" fmla="*/ 10371 w 12190"/>
                <a:gd name="connsiteY12" fmla="*/ 13539 h 34898"/>
                <a:gd name="connsiteX13" fmla="*/ 10479 w 12190"/>
                <a:gd name="connsiteY13" fmla="*/ 18932 h 34898"/>
                <a:gd name="connsiteX14" fmla="*/ 7514 w 12190"/>
                <a:gd name="connsiteY14" fmla="*/ 19682 h 34898"/>
                <a:gd name="connsiteX15" fmla="*/ 9729 w 12190"/>
                <a:gd name="connsiteY15" fmla="*/ 22504 h 34898"/>
                <a:gd name="connsiteX16" fmla="*/ 7050 w 12190"/>
                <a:gd name="connsiteY16" fmla="*/ 26040 h 34898"/>
                <a:gd name="connsiteX17" fmla="*/ 7550 w 12190"/>
                <a:gd name="connsiteY17" fmla="*/ 27505 h 34898"/>
                <a:gd name="connsiteX18" fmla="*/ 9300 w 12190"/>
                <a:gd name="connsiteY18" fmla="*/ 30220 h 34898"/>
                <a:gd name="connsiteX19" fmla="*/ 7050 w 12190"/>
                <a:gd name="connsiteY19" fmla="*/ 33506 h 34898"/>
                <a:gd name="connsiteX20" fmla="*/ 5264 w 12190"/>
                <a:gd name="connsiteY20" fmla="*/ 34899 h 34898"/>
                <a:gd name="connsiteX21" fmla="*/ 4264 w 12190"/>
                <a:gd name="connsiteY21" fmla="*/ 34434 h 34898"/>
                <a:gd name="connsiteX22" fmla="*/ 3299 w 12190"/>
                <a:gd name="connsiteY22" fmla="*/ 33898 h 34898"/>
                <a:gd name="connsiteX23" fmla="*/ 2692 w 12190"/>
                <a:gd name="connsiteY23" fmla="*/ 32613 h 34898"/>
                <a:gd name="connsiteX24" fmla="*/ 2799 w 12190"/>
                <a:gd name="connsiteY24" fmla="*/ 31791 h 34898"/>
                <a:gd name="connsiteX25" fmla="*/ 2156 w 12190"/>
                <a:gd name="connsiteY25" fmla="*/ 30684 h 34898"/>
                <a:gd name="connsiteX26" fmla="*/ 1978 w 12190"/>
                <a:gd name="connsiteY26" fmla="*/ 30077 h 34898"/>
                <a:gd name="connsiteX27" fmla="*/ 2263 w 12190"/>
                <a:gd name="connsiteY27" fmla="*/ 29148 h 34898"/>
                <a:gd name="connsiteX28" fmla="*/ 942 w 12190"/>
                <a:gd name="connsiteY28" fmla="*/ 28291 h 34898"/>
                <a:gd name="connsiteX29" fmla="*/ 299 w 12190"/>
                <a:gd name="connsiteY29" fmla="*/ 26933 h 34898"/>
                <a:gd name="connsiteX30" fmla="*/ 1692 w 12190"/>
                <a:gd name="connsiteY30" fmla="*/ 26219 h 34898"/>
                <a:gd name="connsiteX31" fmla="*/ 13 w 12190"/>
                <a:gd name="connsiteY31" fmla="*/ 23647 h 34898"/>
                <a:gd name="connsiteX32" fmla="*/ 977 w 12190"/>
                <a:gd name="connsiteY32" fmla="*/ 22718 h 34898"/>
                <a:gd name="connsiteX33" fmla="*/ 942 w 12190"/>
                <a:gd name="connsiteY33" fmla="*/ 20432 h 34898"/>
                <a:gd name="connsiteX34" fmla="*/ 442 w 12190"/>
                <a:gd name="connsiteY34" fmla="*/ 17575 h 34898"/>
                <a:gd name="connsiteX35" fmla="*/ 763 w 12190"/>
                <a:gd name="connsiteY35" fmla="*/ 16182 h 34898"/>
                <a:gd name="connsiteX36" fmla="*/ 334 w 12190"/>
                <a:gd name="connsiteY36" fmla="*/ 14682 h 34898"/>
                <a:gd name="connsiteX37" fmla="*/ 906 w 12190"/>
                <a:gd name="connsiteY37" fmla="*/ 11503 h 3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190" h="34898">
                  <a:moveTo>
                    <a:pt x="906" y="11503"/>
                  </a:moveTo>
                  <a:cubicBezTo>
                    <a:pt x="1335" y="10931"/>
                    <a:pt x="2692" y="10931"/>
                    <a:pt x="1692" y="9538"/>
                  </a:cubicBezTo>
                  <a:cubicBezTo>
                    <a:pt x="1299" y="9003"/>
                    <a:pt x="3013" y="8645"/>
                    <a:pt x="3228" y="7752"/>
                  </a:cubicBezTo>
                  <a:cubicBezTo>
                    <a:pt x="4692" y="6859"/>
                    <a:pt x="4764" y="5752"/>
                    <a:pt x="3835" y="4430"/>
                  </a:cubicBezTo>
                  <a:cubicBezTo>
                    <a:pt x="3228" y="2609"/>
                    <a:pt x="5085" y="-70"/>
                    <a:pt x="6978" y="1"/>
                  </a:cubicBezTo>
                  <a:cubicBezTo>
                    <a:pt x="8157" y="37"/>
                    <a:pt x="9300" y="180"/>
                    <a:pt x="10479" y="287"/>
                  </a:cubicBezTo>
                  <a:cubicBezTo>
                    <a:pt x="11872" y="430"/>
                    <a:pt x="12943" y="680"/>
                    <a:pt x="11514" y="2323"/>
                  </a:cubicBezTo>
                  <a:cubicBezTo>
                    <a:pt x="10621" y="3323"/>
                    <a:pt x="12586" y="4359"/>
                    <a:pt x="11479" y="5609"/>
                  </a:cubicBezTo>
                  <a:cubicBezTo>
                    <a:pt x="10765" y="6431"/>
                    <a:pt x="9336" y="7538"/>
                    <a:pt x="11193" y="9003"/>
                  </a:cubicBezTo>
                  <a:cubicBezTo>
                    <a:pt x="11622" y="9324"/>
                    <a:pt x="10586" y="11003"/>
                    <a:pt x="9478" y="11574"/>
                  </a:cubicBezTo>
                  <a:cubicBezTo>
                    <a:pt x="9014" y="11789"/>
                    <a:pt x="8585" y="11896"/>
                    <a:pt x="8336" y="11682"/>
                  </a:cubicBezTo>
                  <a:cubicBezTo>
                    <a:pt x="8621" y="11789"/>
                    <a:pt x="9086" y="12003"/>
                    <a:pt x="9550" y="12324"/>
                  </a:cubicBezTo>
                  <a:cubicBezTo>
                    <a:pt x="10014" y="12574"/>
                    <a:pt x="11479" y="12074"/>
                    <a:pt x="10371" y="13539"/>
                  </a:cubicBezTo>
                  <a:cubicBezTo>
                    <a:pt x="9014" y="15325"/>
                    <a:pt x="8443" y="17182"/>
                    <a:pt x="10479" y="18932"/>
                  </a:cubicBezTo>
                  <a:cubicBezTo>
                    <a:pt x="9514" y="19611"/>
                    <a:pt x="7978" y="18111"/>
                    <a:pt x="7514" y="19682"/>
                  </a:cubicBezTo>
                  <a:cubicBezTo>
                    <a:pt x="7050" y="21218"/>
                    <a:pt x="8193" y="21969"/>
                    <a:pt x="9729" y="22504"/>
                  </a:cubicBezTo>
                  <a:cubicBezTo>
                    <a:pt x="7943" y="23183"/>
                    <a:pt x="6478" y="23897"/>
                    <a:pt x="7050" y="26040"/>
                  </a:cubicBezTo>
                  <a:cubicBezTo>
                    <a:pt x="7264" y="26505"/>
                    <a:pt x="7836" y="26862"/>
                    <a:pt x="7550" y="27505"/>
                  </a:cubicBezTo>
                  <a:cubicBezTo>
                    <a:pt x="7050" y="28862"/>
                    <a:pt x="7978" y="29505"/>
                    <a:pt x="9300" y="30220"/>
                  </a:cubicBezTo>
                  <a:cubicBezTo>
                    <a:pt x="7407" y="30827"/>
                    <a:pt x="6978" y="32041"/>
                    <a:pt x="7050" y="33506"/>
                  </a:cubicBezTo>
                  <a:cubicBezTo>
                    <a:pt x="6978" y="34649"/>
                    <a:pt x="6121" y="34791"/>
                    <a:pt x="5264" y="34899"/>
                  </a:cubicBezTo>
                  <a:cubicBezTo>
                    <a:pt x="4871" y="34863"/>
                    <a:pt x="4549" y="34720"/>
                    <a:pt x="4264" y="34434"/>
                  </a:cubicBezTo>
                  <a:cubicBezTo>
                    <a:pt x="3942" y="34256"/>
                    <a:pt x="3621" y="34077"/>
                    <a:pt x="3299" y="33898"/>
                  </a:cubicBezTo>
                  <a:cubicBezTo>
                    <a:pt x="2942" y="33541"/>
                    <a:pt x="3013" y="32970"/>
                    <a:pt x="2692" y="32613"/>
                  </a:cubicBezTo>
                  <a:cubicBezTo>
                    <a:pt x="2621" y="32327"/>
                    <a:pt x="2692" y="32077"/>
                    <a:pt x="2799" y="31791"/>
                  </a:cubicBezTo>
                  <a:cubicBezTo>
                    <a:pt x="2942" y="31220"/>
                    <a:pt x="2406" y="31041"/>
                    <a:pt x="2156" y="30684"/>
                  </a:cubicBezTo>
                  <a:cubicBezTo>
                    <a:pt x="2049" y="30505"/>
                    <a:pt x="2013" y="30291"/>
                    <a:pt x="1978" y="30077"/>
                  </a:cubicBezTo>
                  <a:cubicBezTo>
                    <a:pt x="2049" y="29755"/>
                    <a:pt x="2120" y="29434"/>
                    <a:pt x="2263" y="29148"/>
                  </a:cubicBezTo>
                  <a:cubicBezTo>
                    <a:pt x="1835" y="28862"/>
                    <a:pt x="1370" y="28576"/>
                    <a:pt x="942" y="28291"/>
                  </a:cubicBezTo>
                  <a:cubicBezTo>
                    <a:pt x="406" y="28005"/>
                    <a:pt x="49" y="27612"/>
                    <a:pt x="299" y="26933"/>
                  </a:cubicBezTo>
                  <a:cubicBezTo>
                    <a:pt x="585" y="26540"/>
                    <a:pt x="1013" y="26433"/>
                    <a:pt x="1692" y="26219"/>
                  </a:cubicBezTo>
                  <a:cubicBezTo>
                    <a:pt x="656" y="25576"/>
                    <a:pt x="120" y="24719"/>
                    <a:pt x="13" y="23647"/>
                  </a:cubicBezTo>
                  <a:cubicBezTo>
                    <a:pt x="-130" y="22861"/>
                    <a:pt x="942" y="23326"/>
                    <a:pt x="977" y="22718"/>
                  </a:cubicBezTo>
                  <a:cubicBezTo>
                    <a:pt x="1835" y="21969"/>
                    <a:pt x="620" y="21218"/>
                    <a:pt x="942" y="20432"/>
                  </a:cubicBezTo>
                  <a:cubicBezTo>
                    <a:pt x="1870" y="19290"/>
                    <a:pt x="835" y="18468"/>
                    <a:pt x="442" y="17575"/>
                  </a:cubicBezTo>
                  <a:cubicBezTo>
                    <a:pt x="84" y="17004"/>
                    <a:pt x="406" y="16539"/>
                    <a:pt x="763" y="16182"/>
                  </a:cubicBezTo>
                  <a:cubicBezTo>
                    <a:pt x="1585" y="15360"/>
                    <a:pt x="799" y="15075"/>
                    <a:pt x="334" y="14682"/>
                  </a:cubicBezTo>
                  <a:cubicBezTo>
                    <a:pt x="835" y="13717"/>
                    <a:pt x="299" y="12503"/>
                    <a:pt x="906" y="1150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C0BC293C-43DA-AE43-BA07-16936D4AFC72}"/>
                </a:ext>
              </a:extLst>
            </p:cNvPr>
            <p:cNvSpPr/>
            <p:nvPr/>
          </p:nvSpPr>
          <p:spPr>
            <a:xfrm>
              <a:off x="8482841" y="1927394"/>
              <a:ext cx="16300" cy="34185"/>
            </a:xfrm>
            <a:custGeom>
              <a:avLst/>
              <a:gdLst>
                <a:gd name="connsiteX0" fmla="*/ 3445 w 16300"/>
                <a:gd name="connsiteY0" fmla="*/ 10490 h 34185"/>
                <a:gd name="connsiteX1" fmla="*/ 4731 w 16300"/>
                <a:gd name="connsiteY1" fmla="*/ 8454 h 34185"/>
                <a:gd name="connsiteX2" fmla="*/ 6267 w 16300"/>
                <a:gd name="connsiteY2" fmla="*/ 7526 h 34185"/>
                <a:gd name="connsiteX3" fmla="*/ 7302 w 16300"/>
                <a:gd name="connsiteY3" fmla="*/ 6311 h 34185"/>
                <a:gd name="connsiteX4" fmla="*/ 7945 w 16300"/>
                <a:gd name="connsiteY4" fmla="*/ 4168 h 34185"/>
                <a:gd name="connsiteX5" fmla="*/ 7481 w 16300"/>
                <a:gd name="connsiteY5" fmla="*/ 2239 h 34185"/>
                <a:gd name="connsiteX6" fmla="*/ 11481 w 16300"/>
                <a:gd name="connsiteY6" fmla="*/ 96 h 34185"/>
                <a:gd name="connsiteX7" fmla="*/ 14410 w 16300"/>
                <a:gd name="connsiteY7" fmla="*/ 811 h 34185"/>
                <a:gd name="connsiteX8" fmla="*/ 15732 w 16300"/>
                <a:gd name="connsiteY8" fmla="*/ 3382 h 34185"/>
                <a:gd name="connsiteX9" fmla="*/ 13875 w 16300"/>
                <a:gd name="connsiteY9" fmla="*/ 7669 h 34185"/>
                <a:gd name="connsiteX10" fmla="*/ 13767 w 16300"/>
                <a:gd name="connsiteY10" fmla="*/ 8526 h 34185"/>
                <a:gd name="connsiteX11" fmla="*/ 11874 w 16300"/>
                <a:gd name="connsiteY11" fmla="*/ 12241 h 34185"/>
                <a:gd name="connsiteX12" fmla="*/ 12124 w 16300"/>
                <a:gd name="connsiteY12" fmla="*/ 14420 h 34185"/>
                <a:gd name="connsiteX13" fmla="*/ 11231 w 16300"/>
                <a:gd name="connsiteY13" fmla="*/ 16348 h 34185"/>
                <a:gd name="connsiteX14" fmla="*/ 9088 w 16300"/>
                <a:gd name="connsiteY14" fmla="*/ 19277 h 34185"/>
                <a:gd name="connsiteX15" fmla="*/ 9945 w 16300"/>
                <a:gd name="connsiteY15" fmla="*/ 22456 h 34185"/>
                <a:gd name="connsiteX16" fmla="*/ 8231 w 16300"/>
                <a:gd name="connsiteY16" fmla="*/ 26457 h 34185"/>
                <a:gd name="connsiteX17" fmla="*/ 8160 w 16300"/>
                <a:gd name="connsiteY17" fmla="*/ 26885 h 34185"/>
                <a:gd name="connsiteX18" fmla="*/ 8838 w 16300"/>
                <a:gd name="connsiteY18" fmla="*/ 29600 h 34185"/>
                <a:gd name="connsiteX19" fmla="*/ 6374 w 16300"/>
                <a:gd name="connsiteY19" fmla="*/ 32065 h 34185"/>
                <a:gd name="connsiteX20" fmla="*/ 4588 w 16300"/>
                <a:gd name="connsiteY20" fmla="*/ 34172 h 34185"/>
                <a:gd name="connsiteX21" fmla="*/ 3945 w 16300"/>
                <a:gd name="connsiteY21" fmla="*/ 34101 h 34185"/>
                <a:gd name="connsiteX22" fmla="*/ 3016 w 16300"/>
                <a:gd name="connsiteY22" fmla="*/ 32779 h 34185"/>
                <a:gd name="connsiteX23" fmla="*/ 2695 w 16300"/>
                <a:gd name="connsiteY23" fmla="*/ 31243 h 34185"/>
                <a:gd name="connsiteX24" fmla="*/ 2123 w 16300"/>
                <a:gd name="connsiteY24" fmla="*/ 29278 h 34185"/>
                <a:gd name="connsiteX25" fmla="*/ 694 w 16300"/>
                <a:gd name="connsiteY25" fmla="*/ 28886 h 34185"/>
                <a:gd name="connsiteX26" fmla="*/ 194 w 16300"/>
                <a:gd name="connsiteY26" fmla="*/ 27921 h 34185"/>
                <a:gd name="connsiteX27" fmla="*/ 2052 w 16300"/>
                <a:gd name="connsiteY27" fmla="*/ 27885 h 34185"/>
                <a:gd name="connsiteX28" fmla="*/ 1837 w 16300"/>
                <a:gd name="connsiteY28" fmla="*/ 26671 h 34185"/>
                <a:gd name="connsiteX29" fmla="*/ 1516 w 16300"/>
                <a:gd name="connsiteY29" fmla="*/ 25099 h 34185"/>
                <a:gd name="connsiteX30" fmla="*/ 837 w 16300"/>
                <a:gd name="connsiteY30" fmla="*/ 23242 h 34185"/>
                <a:gd name="connsiteX31" fmla="*/ 1730 w 16300"/>
                <a:gd name="connsiteY31" fmla="*/ 21706 h 34185"/>
                <a:gd name="connsiteX32" fmla="*/ 2480 w 16300"/>
                <a:gd name="connsiteY32" fmla="*/ 20492 h 34185"/>
                <a:gd name="connsiteX33" fmla="*/ 2516 w 16300"/>
                <a:gd name="connsiteY33" fmla="*/ 18991 h 34185"/>
                <a:gd name="connsiteX34" fmla="*/ 2445 w 16300"/>
                <a:gd name="connsiteY34" fmla="*/ 16991 h 34185"/>
                <a:gd name="connsiteX35" fmla="*/ 3016 w 16300"/>
                <a:gd name="connsiteY35" fmla="*/ 14491 h 34185"/>
                <a:gd name="connsiteX36" fmla="*/ 2516 w 16300"/>
                <a:gd name="connsiteY36" fmla="*/ 12848 h 34185"/>
                <a:gd name="connsiteX37" fmla="*/ 3445 w 16300"/>
                <a:gd name="connsiteY37" fmla="*/ 10490 h 34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300" h="34185">
                  <a:moveTo>
                    <a:pt x="3445" y="10490"/>
                  </a:moveTo>
                  <a:cubicBezTo>
                    <a:pt x="4195" y="10026"/>
                    <a:pt x="6052" y="10383"/>
                    <a:pt x="4731" y="8454"/>
                  </a:cubicBezTo>
                  <a:cubicBezTo>
                    <a:pt x="4552" y="8205"/>
                    <a:pt x="5659" y="7776"/>
                    <a:pt x="6267" y="7526"/>
                  </a:cubicBezTo>
                  <a:cubicBezTo>
                    <a:pt x="8267" y="8526"/>
                    <a:pt x="6909" y="6668"/>
                    <a:pt x="7302" y="6311"/>
                  </a:cubicBezTo>
                  <a:cubicBezTo>
                    <a:pt x="7338" y="5561"/>
                    <a:pt x="8660" y="5276"/>
                    <a:pt x="7945" y="4168"/>
                  </a:cubicBezTo>
                  <a:cubicBezTo>
                    <a:pt x="7624" y="3668"/>
                    <a:pt x="7624" y="2882"/>
                    <a:pt x="7481" y="2239"/>
                  </a:cubicBezTo>
                  <a:cubicBezTo>
                    <a:pt x="9196" y="2239"/>
                    <a:pt x="9374" y="-547"/>
                    <a:pt x="11481" y="96"/>
                  </a:cubicBezTo>
                  <a:cubicBezTo>
                    <a:pt x="12446" y="418"/>
                    <a:pt x="13482" y="489"/>
                    <a:pt x="14410" y="811"/>
                  </a:cubicBezTo>
                  <a:cubicBezTo>
                    <a:pt x="15589" y="1204"/>
                    <a:pt x="17161" y="1168"/>
                    <a:pt x="15732" y="3382"/>
                  </a:cubicBezTo>
                  <a:cubicBezTo>
                    <a:pt x="14946" y="4561"/>
                    <a:pt x="15589" y="6668"/>
                    <a:pt x="13875" y="7669"/>
                  </a:cubicBezTo>
                  <a:cubicBezTo>
                    <a:pt x="13732" y="7740"/>
                    <a:pt x="13767" y="8240"/>
                    <a:pt x="13767" y="8526"/>
                  </a:cubicBezTo>
                  <a:cubicBezTo>
                    <a:pt x="13910" y="10919"/>
                    <a:pt x="13946" y="10919"/>
                    <a:pt x="11874" y="12241"/>
                  </a:cubicBezTo>
                  <a:cubicBezTo>
                    <a:pt x="13232" y="12848"/>
                    <a:pt x="13803" y="13455"/>
                    <a:pt x="12124" y="14420"/>
                  </a:cubicBezTo>
                  <a:cubicBezTo>
                    <a:pt x="11481" y="14777"/>
                    <a:pt x="11339" y="15848"/>
                    <a:pt x="11231" y="16348"/>
                  </a:cubicBezTo>
                  <a:cubicBezTo>
                    <a:pt x="10946" y="17741"/>
                    <a:pt x="11660" y="19170"/>
                    <a:pt x="9088" y="19277"/>
                  </a:cubicBezTo>
                  <a:cubicBezTo>
                    <a:pt x="8195" y="19313"/>
                    <a:pt x="9160" y="21456"/>
                    <a:pt x="9945" y="22456"/>
                  </a:cubicBezTo>
                  <a:cubicBezTo>
                    <a:pt x="8088" y="23206"/>
                    <a:pt x="6302" y="24028"/>
                    <a:pt x="8231" y="26457"/>
                  </a:cubicBezTo>
                  <a:cubicBezTo>
                    <a:pt x="8445" y="26743"/>
                    <a:pt x="8303" y="26743"/>
                    <a:pt x="8160" y="26885"/>
                  </a:cubicBezTo>
                  <a:cubicBezTo>
                    <a:pt x="6945" y="28028"/>
                    <a:pt x="7160" y="28993"/>
                    <a:pt x="8838" y="29600"/>
                  </a:cubicBezTo>
                  <a:cubicBezTo>
                    <a:pt x="8017" y="30707"/>
                    <a:pt x="6195" y="30386"/>
                    <a:pt x="6374" y="32065"/>
                  </a:cubicBezTo>
                  <a:cubicBezTo>
                    <a:pt x="5624" y="32636"/>
                    <a:pt x="5516" y="33743"/>
                    <a:pt x="4588" y="34172"/>
                  </a:cubicBezTo>
                  <a:cubicBezTo>
                    <a:pt x="4373" y="34208"/>
                    <a:pt x="4159" y="34172"/>
                    <a:pt x="3945" y="34101"/>
                  </a:cubicBezTo>
                  <a:cubicBezTo>
                    <a:pt x="3480" y="33779"/>
                    <a:pt x="3266" y="33279"/>
                    <a:pt x="3016" y="32779"/>
                  </a:cubicBezTo>
                  <a:cubicBezTo>
                    <a:pt x="2802" y="32279"/>
                    <a:pt x="2623" y="31779"/>
                    <a:pt x="2695" y="31243"/>
                  </a:cubicBezTo>
                  <a:cubicBezTo>
                    <a:pt x="2980" y="30457"/>
                    <a:pt x="2445" y="29886"/>
                    <a:pt x="2123" y="29278"/>
                  </a:cubicBezTo>
                  <a:cubicBezTo>
                    <a:pt x="1873" y="28386"/>
                    <a:pt x="1337" y="28421"/>
                    <a:pt x="694" y="28886"/>
                  </a:cubicBezTo>
                  <a:cubicBezTo>
                    <a:pt x="-163" y="28886"/>
                    <a:pt x="-92" y="28457"/>
                    <a:pt x="194" y="27921"/>
                  </a:cubicBezTo>
                  <a:cubicBezTo>
                    <a:pt x="801" y="27921"/>
                    <a:pt x="1409" y="27921"/>
                    <a:pt x="2052" y="27885"/>
                  </a:cubicBezTo>
                  <a:cubicBezTo>
                    <a:pt x="2445" y="27386"/>
                    <a:pt x="3409" y="26814"/>
                    <a:pt x="1837" y="26671"/>
                  </a:cubicBezTo>
                  <a:cubicBezTo>
                    <a:pt x="1123" y="26278"/>
                    <a:pt x="1409" y="25671"/>
                    <a:pt x="1516" y="25099"/>
                  </a:cubicBezTo>
                  <a:cubicBezTo>
                    <a:pt x="1659" y="24349"/>
                    <a:pt x="873" y="23921"/>
                    <a:pt x="837" y="23242"/>
                  </a:cubicBezTo>
                  <a:cubicBezTo>
                    <a:pt x="1230" y="22778"/>
                    <a:pt x="516" y="21706"/>
                    <a:pt x="1730" y="21706"/>
                  </a:cubicBezTo>
                  <a:cubicBezTo>
                    <a:pt x="1980" y="21313"/>
                    <a:pt x="2230" y="20885"/>
                    <a:pt x="2480" y="20492"/>
                  </a:cubicBezTo>
                  <a:cubicBezTo>
                    <a:pt x="2159" y="19992"/>
                    <a:pt x="2159" y="19492"/>
                    <a:pt x="2516" y="18991"/>
                  </a:cubicBezTo>
                  <a:cubicBezTo>
                    <a:pt x="3445" y="18313"/>
                    <a:pt x="2587" y="17634"/>
                    <a:pt x="2445" y="16991"/>
                  </a:cubicBezTo>
                  <a:cubicBezTo>
                    <a:pt x="2266" y="16062"/>
                    <a:pt x="873" y="15170"/>
                    <a:pt x="3016" y="14491"/>
                  </a:cubicBezTo>
                  <a:cubicBezTo>
                    <a:pt x="4088" y="14170"/>
                    <a:pt x="1623" y="13777"/>
                    <a:pt x="2516" y="12848"/>
                  </a:cubicBezTo>
                  <a:cubicBezTo>
                    <a:pt x="3016" y="12134"/>
                    <a:pt x="3159" y="11312"/>
                    <a:pt x="3445" y="1049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C2FCB505-F71F-CE43-A43F-FA75F231959F}"/>
                </a:ext>
              </a:extLst>
            </p:cNvPr>
            <p:cNvSpPr/>
            <p:nvPr/>
          </p:nvSpPr>
          <p:spPr>
            <a:xfrm>
              <a:off x="8526577" y="2114982"/>
              <a:ext cx="13644" cy="32201"/>
            </a:xfrm>
            <a:custGeom>
              <a:avLst/>
              <a:gdLst>
                <a:gd name="connsiteX0" fmla="*/ 9858 w 13644"/>
                <a:gd name="connsiteY0" fmla="*/ 9819 h 32201"/>
                <a:gd name="connsiteX1" fmla="*/ 8250 w 13644"/>
                <a:gd name="connsiteY1" fmla="*/ 11319 h 32201"/>
                <a:gd name="connsiteX2" fmla="*/ 10394 w 13644"/>
                <a:gd name="connsiteY2" fmla="*/ 11890 h 32201"/>
                <a:gd name="connsiteX3" fmla="*/ 11465 w 13644"/>
                <a:gd name="connsiteY3" fmla="*/ 17820 h 32201"/>
                <a:gd name="connsiteX4" fmla="*/ 8822 w 13644"/>
                <a:gd name="connsiteY4" fmla="*/ 19427 h 32201"/>
                <a:gd name="connsiteX5" fmla="*/ 11644 w 13644"/>
                <a:gd name="connsiteY5" fmla="*/ 21070 h 32201"/>
                <a:gd name="connsiteX6" fmla="*/ 9858 w 13644"/>
                <a:gd name="connsiteY6" fmla="*/ 24178 h 32201"/>
                <a:gd name="connsiteX7" fmla="*/ 11715 w 13644"/>
                <a:gd name="connsiteY7" fmla="*/ 25785 h 32201"/>
                <a:gd name="connsiteX8" fmla="*/ 11822 w 13644"/>
                <a:gd name="connsiteY8" fmla="*/ 26071 h 32201"/>
                <a:gd name="connsiteX9" fmla="*/ 11680 w 13644"/>
                <a:gd name="connsiteY9" fmla="*/ 26178 h 32201"/>
                <a:gd name="connsiteX10" fmla="*/ 13644 w 13644"/>
                <a:gd name="connsiteY10" fmla="*/ 28357 h 32201"/>
                <a:gd name="connsiteX11" fmla="*/ 12680 w 13644"/>
                <a:gd name="connsiteY11" fmla="*/ 30893 h 32201"/>
                <a:gd name="connsiteX12" fmla="*/ 12072 w 13644"/>
                <a:gd name="connsiteY12" fmla="*/ 32179 h 32201"/>
                <a:gd name="connsiteX13" fmla="*/ 10787 w 13644"/>
                <a:gd name="connsiteY13" fmla="*/ 32000 h 32201"/>
                <a:gd name="connsiteX14" fmla="*/ 8858 w 13644"/>
                <a:gd name="connsiteY14" fmla="*/ 31607 h 32201"/>
                <a:gd name="connsiteX15" fmla="*/ 8322 w 13644"/>
                <a:gd name="connsiteY15" fmla="*/ 31714 h 32201"/>
                <a:gd name="connsiteX16" fmla="*/ 7536 w 13644"/>
                <a:gd name="connsiteY16" fmla="*/ 31571 h 32201"/>
                <a:gd name="connsiteX17" fmla="*/ 6572 w 13644"/>
                <a:gd name="connsiteY17" fmla="*/ 31357 h 32201"/>
                <a:gd name="connsiteX18" fmla="*/ 5607 w 13644"/>
                <a:gd name="connsiteY18" fmla="*/ 29857 h 32201"/>
                <a:gd name="connsiteX19" fmla="*/ 3786 w 13644"/>
                <a:gd name="connsiteY19" fmla="*/ 29000 h 32201"/>
                <a:gd name="connsiteX20" fmla="*/ 3643 w 13644"/>
                <a:gd name="connsiteY20" fmla="*/ 28071 h 32201"/>
                <a:gd name="connsiteX21" fmla="*/ 7000 w 13644"/>
                <a:gd name="connsiteY21" fmla="*/ 27142 h 32201"/>
                <a:gd name="connsiteX22" fmla="*/ 3678 w 13644"/>
                <a:gd name="connsiteY22" fmla="*/ 27178 h 32201"/>
                <a:gd name="connsiteX23" fmla="*/ 3643 w 13644"/>
                <a:gd name="connsiteY23" fmla="*/ 24392 h 32201"/>
                <a:gd name="connsiteX24" fmla="*/ 3357 w 13644"/>
                <a:gd name="connsiteY24" fmla="*/ 23856 h 32201"/>
                <a:gd name="connsiteX25" fmla="*/ 4893 w 13644"/>
                <a:gd name="connsiteY25" fmla="*/ 22677 h 32201"/>
                <a:gd name="connsiteX26" fmla="*/ 2928 w 13644"/>
                <a:gd name="connsiteY26" fmla="*/ 21606 h 32201"/>
                <a:gd name="connsiteX27" fmla="*/ 999 w 13644"/>
                <a:gd name="connsiteY27" fmla="*/ 19105 h 32201"/>
                <a:gd name="connsiteX28" fmla="*/ 1500 w 13644"/>
                <a:gd name="connsiteY28" fmla="*/ 17248 h 32201"/>
                <a:gd name="connsiteX29" fmla="*/ 71 w 13644"/>
                <a:gd name="connsiteY29" fmla="*/ 15891 h 32201"/>
                <a:gd name="connsiteX30" fmla="*/ 106 w 13644"/>
                <a:gd name="connsiteY30" fmla="*/ 14926 h 32201"/>
                <a:gd name="connsiteX31" fmla="*/ 428 w 13644"/>
                <a:gd name="connsiteY31" fmla="*/ 13033 h 32201"/>
                <a:gd name="connsiteX32" fmla="*/ 1285 w 13644"/>
                <a:gd name="connsiteY32" fmla="*/ 10783 h 32201"/>
                <a:gd name="connsiteX33" fmla="*/ 750 w 13644"/>
                <a:gd name="connsiteY33" fmla="*/ 10212 h 32201"/>
                <a:gd name="connsiteX34" fmla="*/ 2428 w 13644"/>
                <a:gd name="connsiteY34" fmla="*/ 6175 h 32201"/>
                <a:gd name="connsiteX35" fmla="*/ 2107 w 13644"/>
                <a:gd name="connsiteY35" fmla="*/ 4997 h 32201"/>
                <a:gd name="connsiteX36" fmla="*/ 4571 w 13644"/>
                <a:gd name="connsiteY36" fmla="*/ 32 h 32201"/>
                <a:gd name="connsiteX37" fmla="*/ 9215 w 13644"/>
                <a:gd name="connsiteY37" fmla="*/ 32 h 32201"/>
                <a:gd name="connsiteX38" fmla="*/ 10215 w 13644"/>
                <a:gd name="connsiteY38" fmla="*/ 961 h 32201"/>
                <a:gd name="connsiteX39" fmla="*/ 9393 w 13644"/>
                <a:gd name="connsiteY39" fmla="*/ 1925 h 32201"/>
                <a:gd name="connsiteX40" fmla="*/ 8929 w 13644"/>
                <a:gd name="connsiteY40" fmla="*/ 7783 h 32201"/>
                <a:gd name="connsiteX41" fmla="*/ 9858 w 13644"/>
                <a:gd name="connsiteY41" fmla="*/ 9819 h 32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44" h="32201">
                  <a:moveTo>
                    <a:pt x="9858" y="9819"/>
                  </a:moveTo>
                  <a:cubicBezTo>
                    <a:pt x="9429" y="10390"/>
                    <a:pt x="9393" y="11355"/>
                    <a:pt x="8250" y="11319"/>
                  </a:cubicBezTo>
                  <a:cubicBezTo>
                    <a:pt x="8965" y="11962"/>
                    <a:pt x="9751" y="11640"/>
                    <a:pt x="10394" y="11890"/>
                  </a:cubicBezTo>
                  <a:cubicBezTo>
                    <a:pt x="8929" y="15176"/>
                    <a:pt x="9108" y="16105"/>
                    <a:pt x="11465" y="17820"/>
                  </a:cubicBezTo>
                  <a:cubicBezTo>
                    <a:pt x="10858" y="18856"/>
                    <a:pt x="8572" y="17355"/>
                    <a:pt x="8822" y="19427"/>
                  </a:cubicBezTo>
                  <a:cubicBezTo>
                    <a:pt x="8965" y="20606"/>
                    <a:pt x="10001" y="21320"/>
                    <a:pt x="11644" y="21070"/>
                  </a:cubicBezTo>
                  <a:cubicBezTo>
                    <a:pt x="10787" y="22142"/>
                    <a:pt x="9429" y="22856"/>
                    <a:pt x="9858" y="24178"/>
                  </a:cubicBezTo>
                  <a:cubicBezTo>
                    <a:pt x="10072" y="24892"/>
                    <a:pt x="10644" y="25785"/>
                    <a:pt x="11715" y="25785"/>
                  </a:cubicBezTo>
                  <a:cubicBezTo>
                    <a:pt x="11822" y="25892"/>
                    <a:pt x="11858" y="25999"/>
                    <a:pt x="11822" y="26071"/>
                  </a:cubicBezTo>
                  <a:cubicBezTo>
                    <a:pt x="11787" y="26142"/>
                    <a:pt x="11715" y="26178"/>
                    <a:pt x="11680" y="26178"/>
                  </a:cubicBezTo>
                  <a:cubicBezTo>
                    <a:pt x="11858" y="27750"/>
                    <a:pt x="11858" y="27750"/>
                    <a:pt x="13644" y="28357"/>
                  </a:cubicBezTo>
                  <a:cubicBezTo>
                    <a:pt x="13501" y="29285"/>
                    <a:pt x="12001" y="29678"/>
                    <a:pt x="12680" y="30893"/>
                  </a:cubicBezTo>
                  <a:cubicBezTo>
                    <a:pt x="13144" y="31607"/>
                    <a:pt x="12751" y="31964"/>
                    <a:pt x="12072" y="32179"/>
                  </a:cubicBezTo>
                  <a:cubicBezTo>
                    <a:pt x="11644" y="32250"/>
                    <a:pt x="11215" y="32143"/>
                    <a:pt x="10787" y="32000"/>
                  </a:cubicBezTo>
                  <a:cubicBezTo>
                    <a:pt x="10143" y="31822"/>
                    <a:pt x="9536" y="31500"/>
                    <a:pt x="8858" y="31607"/>
                  </a:cubicBezTo>
                  <a:cubicBezTo>
                    <a:pt x="8679" y="31643"/>
                    <a:pt x="8501" y="31679"/>
                    <a:pt x="8322" y="31714"/>
                  </a:cubicBezTo>
                  <a:cubicBezTo>
                    <a:pt x="8036" y="31750"/>
                    <a:pt x="7786" y="31714"/>
                    <a:pt x="7536" y="31571"/>
                  </a:cubicBezTo>
                  <a:cubicBezTo>
                    <a:pt x="7250" y="31357"/>
                    <a:pt x="6857" y="31643"/>
                    <a:pt x="6572" y="31357"/>
                  </a:cubicBezTo>
                  <a:cubicBezTo>
                    <a:pt x="6465" y="30714"/>
                    <a:pt x="7500" y="29392"/>
                    <a:pt x="5607" y="29857"/>
                  </a:cubicBezTo>
                  <a:cubicBezTo>
                    <a:pt x="4857" y="30036"/>
                    <a:pt x="4321" y="29464"/>
                    <a:pt x="3786" y="29000"/>
                  </a:cubicBezTo>
                  <a:cubicBezTo>
                    <a:pt x="3536" y="28714"/>
                    <a:pt x="3500" y="28392"/>
                    <a:pt x="3643" y="28071"/>
                  </a:cubicBezTo>
                  <a:cubicBezTo>
                    <a:pt x="4643" y="27178"/>
                    <a:pt x="5964" y="27464"/>
                    <a:pt x="7000" y="27142"/>
                  </a:cubicBezTo>
                  <a:cubicBezTo>
                    <a:pt x="5964" y="27107"/>
                    <a:pt x="4821" y="27714"/>
                    <a:pt x="3678" y="27178"/>
                  </a:cubicBezTo>
                  <a:cubicBezTo>
                    <a:pt x="3035" y="26249"/>
                    <a:pt x="4321" y="25321"/>
                    <a:pt x="3643" y="24392"/>
                  </a:cubicBezTo>
                  <a:cubicBezTo>
                    <a:pt x="3536" y="24213"/>
                    <a:pt x="3464" y="24035"/>
                    <a:pt x="3357" y="23856"/>
                  </a:cubicBezTo>
                  <a:cubicBezTo>
                    <a:pt x="3393" y="22713"/>
                    <a:pt x="4036" y="22535"/>
                    <a:pt x="4893" y="22677"/>
                  </a:cubicBezTo>
                  <a:cubicBezTo>
                    <a:pt x="4607" y="21963"/>
                    <a:pt x="2964" y="23070"/>
                    <a:pt x="2928" y="21606"/>
                  </a:cubicBezTo>
                  <a:cubicBezTo>
                    <a:pt x="2571" y="20141"/>
                    <a:pt x="2571" y="20141"/>
                    <a:pt x="999" y="19105"/>
                  </a:cubicBezTo>
                  <a:cubicBezTo>
                    <a:pt x="500" y="18320"/>
                    <a:pt x="1321" y="17891"/>
                    <a:pt x="1500" y="17248"/>
                  </a:cubicBezTo>
                  <a:cubicBezTo>
                    <a:pt x="1643" y="16177"/>
                    <a:pt x="35" y="16891"/>
                    <a:pt x="71" y="15891"/>
                  </a:cubicBezTo>
                  <a:cubicBezTo>
                    <a:pt x="357" y="15569"/>
                    <a:pt x="607" y="15284"/>
                    <a:pt x="106" y="14926"/>
                  </a:cubicBezTo>
                  <a:cubicBezTo>
                    <a:pt x="1071" y="14426"/>
                    <a:pt x="-786" y="13462"/>
                    <a:pt x="428" y="13033"/>
                  </a:cubicBezTo>
                  <a:cubicBezTo>
                    <a:pt x="999" y="12391"/>
                    <a:pt x="1571" y="11747"/>
                    <a:pt x="1285" y="10783"/>
                  </a:cubicBezTo>
                  <a:cubicBezTo>
                    <a:pt x="999" y="10676"/>
                    <a:pt x="392" y="10926"/>
                    <a:pt x="750" y="10212"/>
                  </a:cubicBezTo>
                  <a:cubicBezTo>
                    <a:pt x="1464" y="8926"/>
                    <a:pt x="2214" y="7711"/>
                    <a:pt x="2428" y="6175"/>
                  </a:cubicBezTo>
                  <a:cubicBezTo>
                    <a:pt x="2500" y="5568"/>
                    <a:pt x="2500" y="5461"/>
                    <a:pt x="2107" y="4997"/>
                  </a:cubicBezTo>
                  <a:cubicBezTo>
                    <a:pt x="857" y="3425"/>
                    <a:pt x="2500" y="139"/>
                    <a:pt x="4571" y="32"/>
                  </a:cubicBezTo>
                  <a:cubicBezTo>
                    <a:pt x="6107" y="-40"/>
                    <a:pt x="7679" y="32"/>
                    <a:pt x="9215" y="32"/>
                  </a:cubicBezTo>
                  <a:cubicBezTo>
                    <a:pt x="9715" y="139"/>
                    <a:pt x="10072" y="425"/>
                    <a:pt x="10215" y="961"/>
                  </a:cubicBezTo>
                  <a:cubicBezTo>
                    <a:pt x="9929" y="1282"/>
                    <a:pt x="9322" y="1782"/>
                    <a:pt x="9393" y="1925"/>
                  </a:cubicBezTo>
                  <a:cubicBezTo>
                    <a:pt x="10572" y="3997"/>
                    <a:pt x="9143" y="5854"/>
                    <a:pt x="8929" y="7783"/>
                  </a:cubicBezTo>
                  <a:cubicBezTo>
                    <a:pt x="9322" y="8497"/>
                    <a:pt x="10572" y="8747"/>
                    <a:pt x="9858" y="981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15590F13-E4EA-C94C-B033-8F779960FADB}"/>
                </a:ext>
              </a:extLst>
            </p:cNvPr>
            <p:cNvSpPr/>
            <p:nvPr/>
          </p:nvSpPr>
          <p:spPr>
            <a:xfrm>
              <a:off x="8532452" y="1928062"/>
              <a:ext cx="18851" cy="31008"/>
            </a:xfrm>
            <a:custGeom>
              <a:avLst/>
              <a:gdLst>
                <a:gd name="connsiteX0" fmla="*/ 6841 w 18851"/>
                <a:gd name="connsiteY0" fmla="*/ 22073 h 31008"/>
                <a:gd name="connsiteX1" fmla="*/ 4912 w 18851"/>
                <a:gd name="connsiteY1" fmla="*/ 20181 h 31008"/>
                <a:gd name="connsiteX2" fmla="*/ 4448 w 18851"/>
                <a:gd name="connsiteY2" fmla="*/ 18287 h 31008"/>
                <a:gd name="connsiteX3" fmla="*/ 3055 w 18851"/>
                <a:gd name="connsiteY3" fmla="*/ 17502 h 31008"/>
                <a:gd name="connsiteX4" fmla="*/ 2662 w 18851"/>
                <a:gd name="connsiteY4" fmla="*/ 16430 h 31008"/>
                <a:gd name="connsiteX5" fmla="*/ 2554 w 18851"/>
                <a:gd name="connsiteY5" fmla="*/ 16001 h 31008"/>
                <a:gd name="connsiteX6" fmla="*/ 2054 w 18851"/>
                <a:gd name="connsiteY6" fmla="*/ 14537 h 31008"/>
                <a:gd name="connsiteX7" fmla="*/ 2626 w 18851"/>
                <a:gd name="connsiteY7" fmla="*/ 13644 h 31008"/>
                <a:gd name="connsiteX8" fmla="*/ 2662 w 18851"/>
                <a:gd name="connsiteY8" fmla="*/ 8500 h 31008"/>
                <a:gd name="connsiteX9" fmla="*/ 233 w 18851"/>
                <a:gd name="connsiteY9" fmla="*/ 6036 h 31008"/>
                <a:gd name="connsiteX10" fmla="*/ 590 w 18851"/>
                <a:gd name="connsiteY10" fmla="*/ 2107 h 31008"/>
                <a:gd name="connsiteX11" fmla="*/ 7198 w 18851"/>
                <a:gd name="connsiteY11" fmla="*/ 142 h 31008"/>
                <a:gd name="connsiteX12" fmla="*/ 7162 w 18851"/>
                <a:gd name="connsiteY12" fmla="*/ 107 h 31008"/>
                <a:gd name="connsiteX13" fmla="*/ 7091 w 18851"/>
                <a:gd name="connsiteY13" fmla="*/ 321 h 31008"/>
                <a:gd name="connsiteX14" fmla="*/ 8234 w 18851"/>
                <a:gd name="connsiteY14" fmla="*/ 3750 h 31008"/>
                <a:gd name="connsiteX15" fmla="*/ 9270 w 18851"/>
                <a:gd name="connsiteY15" fmla="*/ 7072 h 31008"/>
                <a:gd name="connsiteX16" fmla="*/ 10056 w 18851"/>
                <a:gd name="connsiteY16" fmla="*/ 8572 h 31008"/>
                <a:gd name="connsiteX17" fmla="*/ 11198 w 18851"/>
                <a:gd name="connsiteY17" fmla="*/ 10536 h 31008"/>
                <a:gd name="connsiteX18" fmla="*/ 11306 w 18851"/>
                <a:gd name="connsiteY18" fmla="*/ 11287 h 31008"/>
                <a:gd name="connsiteX19" fmla="*/ 14127 w 18851"/>
                <a:gd name="connsiteY19" fmla="*/ 16109 h 31008"/>
                <a:gd name="connsiteX20" fmla="*/ 11877 w 18851"/>
                <a:gd name="connsiteY20" fmla="*/ 18109 h 31008"/>
                <a:gd name="connsiteX21" fmla="*/ 14770 w 18851"/>
                <a:gd name="connsiteY21" fmla="*/ 19859 h 31008"/>
                <a:gd name="connsiteX22" fmla="*/ 18842 w 18851"/>
                <a:gd name="connsiteY22" fmla="*/ 26289 h 31008"/>
                <a:gd name="connsiteX23" fmla="*/ 18485 w 18851"/>
                <a:gd name="connsiteY23" fmla="*/ 29110 h 31008"/>
                <a:gd name="connsiteX24" fmla="*/ 18342 w 18851"/>
                <a:gd name="connsiteY24" fmla="*/ 30575 h 31008"/>
                <a:gd name="connsiteX25" fmla="*/ 16056 w 18851"/>
                <a:gd name="connsiteY25" fmla="*/ 30753 h 31008"/>
                <a:gd name="connsiteX26" fmla="*/ 15235 w 18851"/>
                <a:gd name="connsiteY26" fmla="*/ 30646 h 31008"/>
                <a:gd name="connsiteX27" fmla="*/ 13949 w 18851"/>
                <a:gd name="connsiteY27" fmla="*/ 30289 h 31008"/>
                <a:gd name="connsiteX28" fmla="*/ 12842 w 18851"/>
                <a:gd name="connsiteY28" fmla="*/ 30075 h 31008"/>
                <a:gd name="connsiteX29" fmla="*/ 10984 w 18851"/>
                <a:gd name="connsiteY29" fmla="*/ 29074 h 31008"/>
                <a:gd name="connsiteX30" fmla="*/ 10877 w 18851"/>
                <a:gd name="connsiteY30" fmla="*/ 28896 h 31008"/>
                <a:gd name="connsiteX31" fmla="*/ 9484 w 18851"/>
                <a:gd name="connsiteY31" fmla="*/ 28932 h 31008"/>
                <a:gd name="connsiteX32" fmla="*/ 8627 w 18851"/>
                <a:gd name="connsiteY32" fmla="*/ 28610 h 31008"/>
                <a:gd name="connsiteX33" fmla="*/ 8627 w 18851"/>
                <a:gd name="connsiteY33" fmla="*/ 28610 h 31008"/>
                <a:gd name="connsiteX34" fmla="*/ 8591 w 18851"/>
                <a:gd name="connsiteY34" fmla="*/ 28039 h 31008"/>
                <a:gd name="connsiteX35" fmla="*/ 8877 w 18851"/>
                <a:gd name="connsiteY35" fmla="*/ 26538 h 31008"/>
                <a:gd name="connsiteX36" fmla="*/ 8162 w 18851"/>
                <a:gd name="connsiteY36" fmla="*/ 24788 h 31008"/>
                <a:gd name="connsiteX37" fmla="*/ 8127 w 18851"/>
                <a:gd name="connsiteY37" fmla="*/ 24431 h 31008"/>
                <a:gd name="connsiteX38" fmla="*/ 6841 w 18851"/>
                <a:gd name="connsiteY38" fmla="*/ 22073 h 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851" h="31008">
                  <a:moveTo>
                    <a:pt x="6841" y="22073"/>
                  </a:moveTo>
                  <a:cubicBezTo>
                    <a:pt x="6805" y="20823"/>
                    <a:pt x="5555" y="20788"/>
                    <a:pt x="4912" y="20181"/>
                  </a:cubicBezTo>
                  <a:cubicBezTo>
                    <a:pt x="4305" y="19645"/>
                    <a:pt x="4483" y="18930"/>
                    <a:pt x="4448" y="18287"/>
                  </a:cubicBezTo>
                  <a:cubicBezTo>
                    <a:pt x="4198" y="17644"/>
                    <a:pt x="3412" y="17930"/>
                    <a:pt x="3055" y="17502"/>
                  </a:cubicBezTo>
                  <a:cubicBezTo>
                    <a:pt x="2805" y="17180"/>
                    <a:pt x="3055" y="16680"/>
                    <a:pt x="2662" y="16430"/>
                  </a:cubicBezTo>
                  <a:cubicBezTo>
                    <a:pt x="2626" y="16287"/>
                    <a:pt x="2590" y="16144"/>
                    <a:pt x="2554" y="16001"/>
                  </a:cubicBezTo>
                  <a:cubicBezTo>
                    <a:pt x="2197" y="15573"/>
                    <a:pt x="1805" y="15180"/>
                    <a:pt x="2054" y="14537"/>
                  </a:cubicBezTo>
                  <a:cubicBezTo>
                    <a:pt x="2233" y="14251"/>
                    <a:pt x="2447" y="13930"/>
                    <a:pt x="2626" y="13644"/>
                  </a:cubicBezTo>
                  <a:cubicBezTo>
                    <a:pt x="1912" y="11929"/>
                    <a:pt x="2769" y="10215"/>
                    <a:pt x="2662" y="8500"/>
                  </a:cubicBezTo>
                  <a:cubicBezTo>
                    <a:pt x="1697" y="7822"/>
                    <a:pt x="662" y="6857"/>
                    <a:pt x="233" y="6036"/>
                  </a:cubicBezTo>
                  <a:cubicBezTo>
                    <a:pt x="-267" y="5000"/>
                    <a:pt x="126" y="3321"/>
                    <a:pt x="590" y="2107"/>
                  </a:cubicBezTo>
                  <a:cubicBezTo>
                    <a:pt x="1090" y="821"/>
                    <a:pt x="5876" y="-429"/>
                    <a:pt x="7198" y="142"/>
                  </a:cubicBezTo>
                  <a:lnTo>
                    <a:pt x="7162" y="107"/>
                  </a:lnTo>
                  <a:cubicBezTo>
                    <a:pt x="7127" y="178"/>
                    <a:pt x="7127" y="285"/>
                    <a:pt x="7091" y="321"/>
                  </a:cubicBezTo>
                  <a:cubicBezTo>
                    <a:pt x="5698" y="2035"/>
                    <a:pt x="8198" y="2428"/>
                    <a:pt x="8234" y="3750"/>
                  </a:cubicBezTo>
                  <a:cubicBezTo>
                    <a:pt x="8270" y="4893"/>
                    <a:pt x="7269" y="6500"/>
                    <a:pt x="9270" y="7072"/>
                  </a:cubicBezTo>
                  <a:cubicBezTo>
                    <a:pt x="10020" y="7286"/>
                    <a:pt x="10056" y="7929"/>
                    <a:pt x="10056" y="8572"/>
                  </a:cubicBezTo>
                  <a:cubicBezTo>
                    <a:pt x="10056" y="9429"/>
                    <a:pt x="8519" y="11179"/>
                    <a:pt x="11198" y="10536"/>
                  </a:cubicBezTo>
                  <a:cubicBezTo>
                    <a:pt x="11413" y="10501"/>
                    <a:pt x="11306" y="11001"/>
                    <a:pt x="11306" y="11287"/>
                  </a:cubicBezTo>
                  <a:cubicBezTo>
                    <a:pt x="10984" y="14537"/>
                    <a:pt x="11377" y="15144"/>
                    <a:pt x="14127" y="16109"/>
                  </a:cubicBezTo>
                  <a:cubicBezTo>
                    <a:pt x="13699" y="17180"/>
                    <a:pt x="11627" y="16609"/>
                    <a:pt x="11877" y="18109"/>
                  </a:cubicBezTo>
                  <a:cubicBezTo>
                    <a:pt x="12091" y="19502"/>
                    <a:pt x="13627" y="19573"/>
                    <a:pt x="14770" y="19859"/>
                  </a:cubicBezTo>
                  <a:cubicBezTo>
                    <a:pt x="13449" y="22895"/>
                    <a:pt x="15342" y="25788"/>
                    <a:pt x="18842" y="26289"/>
                  </a:cubicBezTo>
                  <a:cubicBezTo>
                    <a:pt x="18985" y="27253"/>
                    <a:pt x="17485" y="28074"/>
                    <a:pt x="18485" y="29110"/>
                  </a:cubicBezTo>
                  <a:cubicBezTo>
                    <a:pt x="18949" y="29646"/>
                    <a:pt x="18664" y="30110"/>
                    <a:pt x="18342" y="30575"/>
                  </a:cubicBezTo>
                  <a:cubicBezTo>
                    <a:pt x="17663" y="31432"/>
                    <a:pt x="16842" y="30753"/>
                    <a:pt x="16056" y="30753"/>
                  </a:cubicBezTo>
                  <a:cubicBezTo>
                    <a:pt x="15770" y="30789"/>
                    <a:pt x="15485" y="30753"/>
                    <a:pt x="15235" y="30646"/>
                  </a:cubicBezTo>
                  <a:cubicBezTo>
                    <a:pt x="14842" y="30396"/>
                    <a:pt x="14413" y="30289"/>
                    <a:pt x="13949" y="30289"/>
                  </a:cubicBezTo>
                  <a:cubicBezTo>
                    <a:pt x="13592" y="30182"/>
                    <a:pt x="13199" y="30217"/>
                    <a:pt x="12842" y="30075"/>
                  </a:cubicBezTo>
                  <a:cubicBezTo>
                    <a:pt x="12699" y="28896"/>
                    <a:pt x="11841" y="29003"/>
                    <a:pt x="10984" y="29074"/>
                  </a:cubicBezTo>
                  <a:cubicBezTo>
                    <a:pt x="10984" y="29074"/>
                    <a:pt x="10877" y="28896"/>
                    <a:pt x="10877" y="28896"/>
                  </a:cubicBezTo>
                  <a:cubicBezTo>
                    <a:pt x="10413" y="28539"/>
                    <a:pt x="9948" y="29182"/>
                    <a:pt x="9484" y="28932"/>
                  </a:cubicBezTo>
                  <a:cubicBezTo>
                    <a:pt x="9198" y="28860"/>
                    <a:pt x="8877" y="28753"/>
                    <a:pt x="8627" y="28610"/>
                  </a:cubicBezTo>
                  <a:lnTo>
                    <a:pt x="8627" y="28610"/>
                  </a:lnTo>
                  <a:cubicBezTo>
                    <a:pt x="8484" y="28432"/>
                    <a:pt x="8484" y="28217"/>
                    <a:pt x="8591" y="28039"/>
                  </a:cubicBezTo>
                  <a:cubicBezTo>
                    <a:pt x="8770" y="27539"/>
                    <a:pt x="10841" y="27431"/>
                    <a:pt x="8877" y="26538"/>
                  </a:cubicBezTo>
                  <a:cubicBezTo>
                    <a:pt x="8270" y="26110"/>
                    <a:pt x="7912" y="25574"/>
                    <a:pt x="8162" y="24788"/>
                  </a:cubicBezTo>
                  <a:cubicBezTo>
                    <a:pt x="8270" y="24645"/>
                    <a:pt x="8270" y="24538"/>
                    <a:pt x="8127" y="24431"/>
                  </a:cubicBezTo>
                  <a:cubicBezTo>
                    <a:pt x="8234" y="23395"/>
                    <a:pt x="7269" y="22895"/>
                    <a:pt x="6841" y="220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EED75FC2-A837-A54A-8A00-72CD40B9C50B}"/>
                </a:ext>
              </a:extLst>
            </p:cNvPr>
            <p:cNvSpPr/>
            <p:nvPr/>
          </p:nvSpPr>
          <p:spPr>
            <a:xfrm>
              <a:off x="8597605" y="2112656"/>
              <a:ext cx="15625" cy="33039"/>
            </a:xfrm>
            <a:custGeom>
              <a:avLst/>
              <a:gdLst>
                <a:gd name="connsiteX0" fmla="*/ 373 w 15625"/>
                <a:gd name="connsiteY0" fmla="*/ 14109 h 33039"/>
                <a:gd name="connsiteX1" fmla="*/ 552 w 15625"/>
                <a:gd name="connsiteY1" fmla="*/ 11930 h 33039"/>
                <a:gd name="connsiteX2" fmla="*/ 909 w 15625"/>
                <a:gd name="connsiteY2" fmla="*/ 10823 h 33039"/>
                <a:gd name="connsiteX3" fmla="*/ 445 w 15625"/>
                <a:gd name="connsiteY3" fmla="*/ 5894 h 33039"/>
                <a:gd name="connsiteX4" fmla="*/ 2052 w 15625"/>
                <a:gd name="connsiteY4" fmla="*/ 1143 h 33039"/>
                <a:gd name="connsiteX5" fmla="*/ 6767 w 15625"/>
                <a:gd name="connsiteY5" fmla="*/ 0 h 33039"/>
                <a:gd name="connsiteX6" fmla="*/ 7303 w 15625"/>
                <a:gd name="connsiteY6" fmla="*/ 393 h 33039"/>
                <a:gd name="connsiteX7" fmla="*/ 8338 w 15625"/>
                <a:gd name="connsiteY7" fmla="*/ 3501 h 33039"/>
                <a:gd name="connsiteX8" fmla="*/ 8160 w 15625"/>
                <a:gd name="connsiteY8" fmla="*/ 4965 h 33039"/>
                <a:gd name="connsiteX9" fmla="*/ 9089 w 15625"/>
                <a:gd name="connsiteY9" fmla="*/ 7715 h 33039"/>
                <a:gd name="connsiteX10" fmla="*/ 8696 w 15625"/>
                <a:gd name="connsiteY10" fmla="*/ 11144 h 33039"/>
                <a:gd name="connsiteX11" fmla="*/ 10374 w 15625"/>
                <a:gd name="connsiteY11" fmla="*/ 11323 h 33039"/>
                <a:gd name="connsiteX12" fmla="*/ 12303 w 15625"/>
                <a:gd name="connsiteY12" fmla="*/ 16931 h 33039"/>
                <a:gd name="connsiteX13" fmla="*/ 11696 w 15625"/>
                <a:gd name="connsiteY13" fmla="*/ 17359 h 33039"/>
                <a:gd name="connsiteX14" fmla="*/ 9803 w 15625"/>
                <a:gd name="connsiteY14" fmla="*/ 18431 h 33039"/>
                <a:gd name="connsiteX15" fmla="*/ 11375 w 15625"/>
                <a:gd name="connsiteY15" fmla="*/ 20431 h 33039"/>
                <a:gd name="connsiteX16" fmla="*/ 11839 w 15625"/>
                <a:gd name="connsiteY16" fmla="*/ 21681 h 33039"/>
                <a:gd name="connsiteX17" fmla="*/ 11589 w 15625"/>
                <a:gd name="connsiteY17" fmla="*/ 23503 h 33039"/>
                <a:gd name="connsiteX18" fmla="*/ 15625 w 15625"/>
                <a:gd name="connsiteY18" fmla="*/ 27361 h 33039"/>
                <a:gd name="connsiteX19" fmla="*/ 14732 w 15625"/>
                <a:gd name="connsiteY19" fmla="*/ 30004 h 33039"/>
                <a:gd name="connsiteX20" fmla="*/ 14839 w 15625"/>
                <a:gd name="connsiteY20" fmla="*/ 32326 h 33039"/>
                <a:gd name="connsiteX21" fmla="*/ 13446 w 15625"/>
                <a:gd name="connsiteY21" fmla="*/ 33040 h 33039"/>
                <a:gd name="connsiteX22" fmla="*/ 12589 w 15625"/>
                <a:gd name="connsiteY22" fmla="*/ 32754 h 33039"/>
                <a:gd name="connsiteX23" fmla="*/ 10910 w 15625"/>
                <a:gd name="connsiteY23" fmla="*/ 32611 h 33039"/>
                <a:gd name="connsiteX24" fmla="*/ 10053 w 15625"/>
                <a:gd name="connsiteY24" fmla="*/ 32361 h 33039"/>
                <a:gd name="connsiteX25" fmla="*/ 9624 w 15625"/>
                <a:gd name="connsiteY25" fmla="*/ 32290 h 33039"/>
                <a:gd name="connsiteX26" fmla="*/ 9481 w 15625"/>
                <a:gd name="connsiteY26" fmla="*/ 31290 h 33039"/>
                <a:gd name="connsiteX27" fmla="*/ 12410 w 15625"/>
                <a:gd name="connsiteY27" fmla="*/ 30647 h 33039"/>
                <a:gd name="connsiteX28" fmla="*/ 8624 w 15625"/>
                <a:gd name="connsiteY28" fmla="*/ 29932 h 33039"/>
                <a:gd name="connsiteX29" fmla="*/ 8196 w 15625"/>
                <a:gd name="connsiteY29" fmla="*/ 29397 h 33039"/>
                <a:gd name="connsiteX30" fmla="*/ 6624 w 15625"/>
                <a:gd name="connsiteY30" fmla="*/ 27968 h 33039"/>
                <a:gd name="connsiteX31" fmla="*/ 7695 w 15625"/>
                <a:gd name="connsiteY31" fmla="*/ 26932 h 33039"/>
                <a:gd name="connsiteX32" fmla="*/ 8910 w 15625"/>
                <a:gd name="connsiteY32" fmla="*/ 26646 h 33039"/>
                <a:gd name="connsiteX33" fmla="*/ 9910 w 15625"/>
                <a:gd name="connsiteY33" fmla="*/ 26575 h 33039"/>
                <a:gd name="connsiteX34" fmla="*/ 9053 w 15625"/>
                <a:gd name="connsiteY34" fmla="*/ 26611 h 33039"/>
                <a:gd name="connsiteX35" fmla="*/ 7445 w 15625"/>
                <a:gd name="connsiteY35" fmla="*/ 26861 h 33039"/>
                <a:gd name="connsiteX36" fmla="*/ 4874 w 15625"/>
                <a:gd name="connsiteY36" fmla="*/ 24789 h 33039"/>
                <a:gd name="connsiteX37" fmla="*/ 4838 w 15625"/>
                <a:gd name="connsiteY37" fmla="*/ 24753 h 33039"/>
                <a:gd name="connsiteX38" fmla="*/ 5588 w 15625"/>
                <a:gd name="connsiteY38" fmla="*/ 22896 h 33039"/>
                <a:gd name="connsiteX39" fmla="*/ 5088 w 15625"/>
                <a:gd name="connsiteY39" fmla="*/ 22181 h 33039"/>
                <a:gd name="connsiteX40" fmla="*/ 5767 w 15625"/>
                <a:gd name="connsiteY40" fmla="*/ 21074 h 33039"/>
                <a:gd name="connsiteX41" fmla="*/ 4302 w 15625"/>
                <a:gd name="connsiteY41" fmla="*/ 21038 h 33039"/>
                <a:gd name="connsiteX42" fmla="*/ 2874 w 15625"/>
                <a:gd name="connsiteY42" fmla="*/ 19931 h 33039"/>
                <a:gd name="connsiteX43" fmla="*/ 1873 w 15625"/>
                <a:gd name="connsiteY43" fmla="*/ 19145 h 33039"/>
                <a:gd name="connsiteX44" fmla="*/ 230 w 15625"/>
                <a:gd name="connsiteY44" fmla="*/ 16323 h 33039"/>
                <a:gd name="connsiteX45" fmla="*/ 730 w 15625"/>
                <a:gd name="connsiteY45" fmla="*/ 15824 h 33039"/>
                <a:gd name="connsiteX46" fmla="*/ 659 w 15625"/>
                <a:gd name="connsiteY46" fmla="*/ 15359 h 33039"/>
                <a:gd name="connsiteX47" fmla="*/ 373 w 15625"/>
                <a:gd name="connsiteY47" fmla="*/ 14109 h 3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625" h="33039">
                  <a:moveTo>
                    <a:pt x="373" y="14109"/>
                  </a:moveTo>
                  <a:cubicBezTo>
                    <a:pt x="873" y="13430"/>
                    <a:pt x="2302" y="12895"/>
                    <a:pt x="552" y="11930"/>
                  </a:cubicBezTo>
                  <a:cubicBezTo>
                    <a:pt x="52" y="11644"/>
                    <a:pt x="838" y="11180"/>
                    <a:pt x="909" y="10823"/>
                  </a:cubicBezTo>
                  <a:cubicBezTo>
                    <a:pt x="1266" y="9144"/>
                    <a:pt x="2731" y="7465"/>
                    <a:pt x="445" y="5894"/>
                  </a:cubicBezTo>
                  <a:cubicBezTo>
                    <a:pt x="-698" y="5108"/>
                    <a:pt x="552" y="1607"/>
                    <a:pt x="2052" y="1143"/>
                  </a:cubicBezTo>
                  <a:cubicBezTo>
                    <a:pt x="3588" y="679"/>
                    <a:pt x="5195" y="393"/>
                    <a:pt x="6767" y="0"/>
                  </a:cubicBezTo>
                  <a:cubicBezTo>
                    <a:pt x="7053" y="0"/>
                    <a:pt x="7124" y="286"/>
                    <a:pt x="7303" y="393"/>
                  </a:cubicBezTo>
                  <a:cubicBezTo>
                    <a:pt x="7660" y="1429"/>
                    <a:pt x="6517" y="2858"/>
                    <a:pt x="8338" y="3501"/>
                  </a:cubicBezTo>
                  <a:cubicBezTo>
                    <a:pt x="8838" y="3679"/>
                    <a:pt x="8267" y="4501"/>
                    <a:pt x="8160" y="4965"/>
                  </a:cubicBezTo>
                  <a:cubicBezTo>
                    <a:pt x="7910" y="6144"/>
                    <a:pt x="7517" y="6894"/>
                    <a:pt x="9089" y="7715"/>
                  </a:cubicBezTo>
                  <a:cubicBezTo>
                    <a:pt x="10410" y="8430"/>
                    <a:pt x="8910" y="9894"/>
                    <a:pt x="8696" y="11144"/>
                  </a:cubicBezTo>
                  <a:cubicBezTo>
                    <a:pt x="9231" y="11216"/>
                    <a:pt x="9803" y="11287"/>
                    <a:pt x="10374" y="11323"/>
                  </a:cubicBezTo>
                  <a:cubicBezTo>
                    <a:pt x="9303" y="14502"/>
                    <a:pt x="9660" y="15538"/>
                    <a:pt x="12303" y="16931"/>
                  </a:cubicBezTo>
                  <a:cubicBezTo>
                    <a:pt x="12339" y="17431"/>
                    <a:pt x="11910" y="17216"/>
                    <a:pt x="11696" y="17359"/>
                  </a:cubicBezTo>
                  <a:cubicBezTo>
                    <a:pt x="11089" y="17752"/>
                    <a:pt x="9946" y="17502"/>
                    <a:pt x="9803" y="18431"/>
                  </a:cubicBezTo>
                  <a:cubicBezTo>
                    <a:pt x="9660" y="19431"/>
                    <a:pt x="10696" y="20181"/>
                    <a:pt x="11375" y="20431"/>
                  </a:cubicBezTo>
                  <a:cubicBezTo>
                    <a:pt x="12339" y="20788"/>
                    <a:pt x="12482" y="20896"/>
                    <a:pt x="11839" y="21681"/>
                  </a:cubicBezTo>
                  <a:cubicBezTo>
                    <a:pt x="11446" y="22181"/>
                    <a:pt x="10910" y="23074"/>
                    <a:pt x="11589" y="23503"/>
                  </a:cubicBezTo>
                  <a:cubicBezTo>
                    <a:pt x="13232" y="24539"/>
                    <a:pt x="13375" y="27075"/>
                    <a:pt x="15625" y="27361"/>
                  </a:cubicBezTo>
                  <a:cubicBezTo>
                    <a:pt x="15625" y="28325"/>
                    <a:pt x="14018" y="28790"/>
                    <a:pt x="14732" y="30004"/>
                  </a:cubicBezTo>
                  <a:cubicBezTo>
                    <a:pt x="15518" y="30754"/>
                    <a:pt x="13839" y="31611"/>
                    <a:pt x="14839" y="32326"/>
                  </a:cubicBezTo>
                  <a:cubicBezTo>
                    <a:pt x="14482" y="32790"/>
                    <a:pt x="14018" y="32969"/>
                    <a:pt x="13446" y="33040"/>
                  </a:cubicBezTo>
                  <a:cubicBezTo>
                    <a:pt x="13125" y="33040"/>
                    <a:pt x="12839" y="32897"/>
                    <a:pt x="12589" y="32754"/>
                  </a:cubicBezTo>
                  <a:cubicBezTo>
                    <a:pt x="12053" y="32361"/>
                    <a:pt x="11482" y="32504"/>
                    <a:pt x="10910" y="32611"/>
                  </a:cubicBezTo>
                  <a:cubicBezTo>
                    <a:pt x="10589" y="32647"/>
                    <a:pt x="10303" y="32611"/>
                    <a:pt x="10053" y="32361"/>
                  </a:cubicBezTo>
                  <a:cubicBezTo>
                    <a:pt x="9910" y="32290"/>
                    <a:pt x="9767" y="32254"/>
                    <a:pt x="9624" y="32290"/>
                  </a:cubicBezTo>
                  <a:cubicBezTo>
                    <a:pt x="9374" y="32004"/>
                    <a:pt x="9303" y="31647"/>
                    <a:pt x="9481" y="31290"/>
                  </a:cubicBezTo>
                  <a:cubicBezTo>
                    <a:pt x="10303" y="30540"/>
                    <a:pt x="11446" y="30897"/>
                    <a:pt x="12410" y="30647"/>
                  </a:cubicBezTo>
                  <a:cubicBezTo>
                    <a:pt x="11089" y="30647"/>
                    <a:pt x="9803" y="30790"/>
                    <a:pt x="8624" y="29932"/>
                  </a:cubicBezTo>
                  <a:cubicBezTo>
                    <a:pt x="8481" y="29754"/>
                    <a:pt x="8338" y="29575"/>
                    <a:pt x="8196" y="29397"/>
                  </a:cubicBezTo>
                  <a:cubicBezTo>
                    <a:pt x="7517" y="29075"/>
                    <a:pt x="6946" y="28682"/>
                    <a:pt x="6624" y="27968"/>
                  </a:cubicBezTo>
                  <a:cubicBezTo>
                    <a:pt x="6695" y="27325"/>
                    <a:pt x="7196" y="27146"/>
                    <a:pt x="7695" y="26932"/>
                  </a:cubicBezTo>
                  <a:cubicBezTo>
                    <a:pt x="8089" y="26718"/>
                    <a:pt x="8517" y="26682"/>
                    <a:pt x="8910" y="26646"/>
                  </a:cubicBezTo>
                  <a:cubicBezTo>
                    <a:pt x="9231" y="26718"/>
                    <a:pt x="9553" y="26325"/>
                    <a:pt x="9910" y="26575"/>
                  </a:cubicBezTo>
                  <a:cubicBezTo>
                    <a:pt x="9624" y="26182"/>
                    <a:pt x="9339" y="26682"/>
                    <a:pt x="9053" y="26611"/>
                  </a:cubicBezTo>
                  <a:cubicBezTo>
                    <a:pt x="8517" y="26646"/>
                    <a:pt x="7946" y="26682"/>
                    <a:pt x="7445" y="26861"/>
                  </a:cubicBezTo>
                  <a:cubicBezTo>
                    <a:pt x="6053" y="26825"/>
                    <a:pt x="4838" y="26575"/>
                    <a:pt x="4874" y="24789"/>
                  </a:cubicBezTo>
                  <a:lnTo>
                    <a:pt x="4838" y="24753"/>
                  </a:lnTo>
                  <a:cubicBezTo>
                    <a:pt x="5445" y="24289"/>
                    <a:pt x="5088" y="23396"/>
                    <a:pt x="5588" y="22896"/>
                  </a:cubicBezTo>
                  <a:cubicBezTo>
                    <a:pt x="6767" y="21717"/>
                    <a:pt x="4802" y="22717"/>
                    <a:pt x="5088" y="22181"/>
                  </a:cubicBezTo>
                  <a:cubicBezTo>
                    <a:pt x="4231" y="21288"/>
                    <a:pt x="5374" y="21360"/>
                    <a:pt x="5767" y="21074"/>
                  </a:cubicBezTo>
                  <a:cubicBezTo>
                    <a:pt x="5231" y="21431"/>
                    <a:pt x="4767" y="21360"/>
                    <a:pt x="4302" y="21038"/>
                  </a:cubicBezTo>
                  <a:cubicBezTo>
                    <a:pt x="3802" y="20681"/>
                    <a:pt x="3338" y="20288"/>
                    <a:pt x="2874" y="19931"/>
                  </a:cubicBezTo>
                  <a:cubicBezTo>
                    <a:pt x="2516" y="19645"/>
                    <a:pt x="1838" y="19181"/>
                    <a:pt x="1873" y="19145"/>
                  </a:cubicBezTo>
                  <a:cubicBezTo>
                    <a:pt x="3195" y="17074"/>
                    <a:pt x="480" y="17431"/>
                    <a:pt x="230" y="16323"/>
                  </a:cubicBezTo>
                  <a:cubicBezTo>
                    <a:pt x="337" y="16109"/>
                    <a:pt x="552" y="15966"/>
                    <a:pt x="730" y="15824"/>
                  </a:cubicBezTo>
                  <a:cubicBezTo>
                    <a:pt x="802" y="15645"/>
                    <a:pt x="766" y="15502"/>
                    <a:pt x="659" y="15359"/>
                  </a:cubicBezTo>
                  <a:cubicBezTo>
                    <a:pt x="480" y="15002"/>
                    <a:pt x="-198" y="14716"/>
                    <a:pt x="373" y="141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AFBC9608-BD4C-0042-957B-D3663A338EBC}"/>
                </a:ext>
              </a:extLst>
            </p:cNvPr>
            <p:cNvSpPr/>
            <p:nvPr/>
          </p:nvSpPr>
          <p:spPr>
            <a:xfrm>
              <a:off x="8517266" y="1883753"/>
              <a:ext cx="12937" cy="32589"/>
            </a:xfrm>
            <a:custGeom>
              <a:avLst/>
              <a:gdLst>
                <a:gd name="connsiteX0" fmla="*/ 1345 w 12937"/>
                <a:gd name="connsiteY0" fmla="*/ 17163 h 32589"/>
                <a:gd name="connsiteX1" fmla="*/ 666 w 12937"/>
                <a:gd name="connsiteY1" fmla="*/ 12484 h 32589"/>
                <a:gd name="connsiteX2" fmla="*/ 95 w 12937"/>
                <a:gd name="connsiteY2" fmla="*/ 10662 h 32589"/>
                <a:gd name="connsiteX3" fmla="*/ 952 w 12937"/>
                <a:gd name="connsiteY3" fmla="*/ 9733 h 32589"/>
                <a:gd name="connsiteX4" fmla="*/ 952 w 12937"/>
                <a:gd name="connsiteY4" fmla="*/ 4697 h 32589"/>
                <a:gd name="connsiteX5" fmla="*/ 3452 w 12937"/>
                <a:gd name="connsiteY5" fmla="*/ 411 h 32589"/>
                <a:gd name="connsiteX6" fmla="*/ 6239 w 12937"/>
                <a:gd name="connsiteY6" fmla="*/ 125 h 32589"/>
                <a:gd name="connsiteX7" fmla="*/ 8739 w 12937"/>
                <a:gd name="connsiteY7" fmla="*/ 2125 h 32589"/>
                <a:gd name="connsiteX8" fmla="*/ 8489 w 12937"/>
                <a:gd name="connsiteY8" fmla="*/ 7769 h 32589"/>
                <a:gd name="connsiteX9" fmla="*/ 9382 w 12937"/>
                <a:gd name="connsiteY9" fmla="*/ 9733 h 32589"/>
                <a:gd name="connsiteX10" fmla="*/ 8346 w 12937"/>
                <a:gd name="connsiteY10" fmla="*/ 11591 h 32589"/>
                <a:gd name="connsiteX11" fmla="*/ 9560 w 12937"/>
                <a:gd name="connsiteY11" fmla="*/ 13448 h 32589"/>
                <a:gd name="connsiteX12" fmla="*/ 11311 w 12937"/>
                <a:gd name="connsiteY12" fmla="*/ 17770 h 32589"/>
                <a:gd name="connsiteX13" fmla="*/ 8524 w 12937"/>
                <a:gd name="connsiteY13" fmla="*/ 19199 h 32589"/>
                <a:gd name="connsiteX14" fmla="*/ 10989 w 12937"/>
                <a:gd name="connsiteY14" fmla="*/ 21413 h 32589"/>
                <a:gd name="connsiteX15" fmla="*/ 10310 w 12937"/>
                <a:gd name="connsiteY15" fmla="*/ 25664 h 32589"/>
                <a:gd name="connsiteX16" fmla="*/ 11168 w 12937"/>
                <a:gd name="connsiteY16" fmla="*/ 27128 h 32589"/>
                <a:gd name="connsiteX17" fmla="*/ 11953 w 12937"/>
                <a:gd name="connsiteY17" fmla="*/ 28379 h 32589"/>
                <a:gd name="connsiteX18" fmla="*/ 12132 w 12937"/>
                <a:gd name="connsiteY18" fmla="*/ 29843 h 32589"/>
                <a:gd name="connsiteX19" fmla="*/ 11703 w 12937"/>
                <a:gd name="connsiteY19" fmla="*/ 31308 h 32589"/>
                <a:gd name="connsiteX20" fmla="*/ 11668 w 12937"/>
                <a:gd name="connsiteY20" fmla="*/ 31415 h 32589"/>
                <a:gd name="connsiteX21" fmla="*/ 9846 w 12937"/>
                <a:gd name="connsiteY21" fmla="*/ 32379 h 32589"/>
                <a:gd name="connsiteX22" fmla="*/ 7024 w 12937"/>
                <a:gd name="connsiteY22" fmla="*/ 31415 h 32589"/>
                <a:gd name="connsiteX23" fmla="*/ 5703 w 12937"/>
                <a:gd name="connsiteY23" fmla="*/ 31022 h 32589"/>
                <a:gd name="connsiteX24" fmla="*/ 5667 w 12937"/>
                <a:gd name="connsiteY24" fmla="*/ 30415 h 32589"/>
                <a:gd name="connsiteX25" fmla="*/ 5346 w 12937"/>
                <a:gd name="connsiteY25" fmla="*/ 29629 h 32589"/>
                <a:gd name="connsiteX26" fmla="*/ 3774 w 12937"/>
                <a:gd name="connsiteY26" fmla="*/ 29414 h 32589"/>
                <a:gd name="connsiteX27" fmla="*/ 3810 w 12937"/>
                <a:gd name="connsiteY27" fmla="*/ 28843 h 32589"/>
                <a:gd name="connsiteX28" fmla="*/ 5274 w 12937"/>
                <a:gd name="connsiteY28" fmla="*/ 28772 h 32589"/>
                <a:gd name="connsiteX29" fmla="*/ 4381 w 12937"/>
                <a:gd name="connsiteY29" fmla="*/ 28736 h 32589"/>
                <a:gd name="connsiteX30" fmla="*/ 3702 w 12937"/>
                <a:gd name="connsiteY30" fmla="*/ 28772 h 32589"/>
                <a:gd name="connsiteX31" fmla="*/ 2845 w 12937"/>
                <a:gd name="connsiteY31" fmla="*/ 28307 h 32589"/>
                <a:gd name="connsiteX32" fmla="*/ 3917 w 12937"/>
                <a:gd name="connsiteY32" fmla="*/ 27271 h 32589"/>
                <a:gd name="connsiteX33" fmla="*/ 5346 w 12937"/>
                <a:gd name="connsiteY33" fmla="*/ 26986 h 32589"/>
                <a:gd name="connsiteX34" fmla="*/ 3631 w 12937"/>
                <a:gd name="connsiteY34" fmla="*/ 26664 h 32589"/>
                <a:gd name="connsiteX35" fmla="*/ 2345 w 12937"/>
                <a:gd name="connsiteY35" fmla="*/ 25271 h 32589"/>
                <a:gd name="connsiteX36" fmla="*/ 3238 w 12937"/>
                <a:gd name="connsiteY36" fmla="*/ 23807 h 32589"/>
                <a:gd name="connsiteX37" fmla="*/ 4667 w 12937"/>
                <a:gd name="connsiteY37" fmla="*/ 22413 h 32589"/>
                <a:gd name="connsiteX38" fmla="*/ 2452 w 12937"/>
                <a:gd name="connsiteY38" fmla="*/ 21592 h 32589"/>
                <a:gd name="connsiteX39" fmla="*/ 1381 w 12937"/>
                <a:gd name="connsiteY39" fmla="*/ 19270 h 32589"/>
                <a:gd name="connsiteX40" fmla="*/ 1345 w 12937"/>
                <a:gd name="connsiteY40" fmla="*/ 17163 h 3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937" h="32589">
                  <a:moveTo>
                    <a:pt x="1345" y="17163"/>
                  </a:moveTo>
                  <a:cubicBezTo>
                    <a:pt x="-84" y="16198"/>
                    <a:pt x="-477" y="14198"/>
                    <a:pt x="666" y="12484"/>
                  </a:cubicBezTo>
                  <a:cubicBezTo>
                    <a:pt x="1345" y="11448"/>
                    <a:pt x="702" y="11126"/>
                    <a:pt x="95" y="10662"/>
                  </a:cubicBezTo>
                  <a:cubicBezTo>
                    <a:pt x="273" y="10233"/>
                    <a:pt x="1166" y="10484"/>
                    <a:pt x="952" y="9733"/>
                  </a:cubicBezTo>
                  <a:cubicBezTo>
                    <a:pt x="1738" y="8055"/>
                    <a:pt x="2417" y="6447"/>
                    <a:pt x="952" y="4697"/>
                  </a:cubicBezTo>
                  <a:cubicBezTo>
                    <a:pt x="202" y="3804"/>
                    <a:pt x="2095" y="625"/>
                    <a:pt x="3452" y="411"/>
                  </a:cubicBezTo>
                  <a:cubicBezTo>
                    <a:pt x="4381" y="268"/>
                    <a:pt x="5310" y="161"/>
                    <a:pt x="6239" y="125"/>
                  </a:cubicBezTo>
                  <a:cubicBezTo>
                    <a:pt x="7596" y="54"/>
                    <a:pt x="8703" y="-625"/>
                    <a:pt x="8739" y="2125"/>
                  </a:cubicBezTo>
                  <a:cubicBezTo>
                    <a:pt x="8774" y="3983"/>
                    <a:pt x="8096" y="5876"/>
                    <a:pt x="8489" y="7769"/>
                  </a:cubicBezTo>
                  <a:cubicBezTo>
                    <a:pt x="8953" y="8340"/>
                    <a:pt x="10025" y="8662"/>
                    <a:pt x="9382" y="9733"/>
                  </a:cubicBezTo>
                  <a:cubicBezTo>
                    <a:pt x="9060" y="10305"/>
                    <a:pt x="8703" y="10912"/>
                    <a:pt x="8346" y="11591"/>
                  </a:cubicBezTo>
                  <a:cubicBezTo>
                    <a:pt x="9739" y="11555"/>
                    <a:pt x="10382" y="11627"/>
                    <a:pt x="9560" y="13448"/>
                  </a:cubicBezTo>
                  <a:cubicBezTo>
                    <a:pt x="8846" y="14984"/>
                    <a:pt x="8953" y="17020"/>
                    <a:pt x="11311" y="17770"/>
                  </a:cubicBezTo>
                  <a:cubicBezTo>
                    <a:pt x="10489" y="18735"/>
                    <a:pt x="8667" y="17663"/>
                    <a:pt x="8524" y="19199"/>
                  </a:cubicBezTo>
                  <a:cubicBezTo>
                    <a:pt x="8417" y="20556"/>
                    <a:pt x="9703" y="21128"/>
                    <a:pt x="10989" y="21413"/>
                  </a:cubicBezTo>
                  <a:cubicBezTo>
                    <a:pt x="9882" y="22807"/>
                    <a:pt x="8132" y="23985"/>
                    <a:pt x="10310" y="25664"/>
                  </a:cubicBezTo>
                  <a:cubicBezTo>
                    <a:pt x="10918" y="25950"/>
                    <a:pt x="10775" y="26700"/>
                    <a:pt x="11168" y="27128"/>
                  </a:cubicBezTo>
                  <a:cubicBezTo>
                    <a:pt x="10060" y="28379"/>
                    <a:pt x="11703" y="28307"/>
                    <a:pt x="11953" y="28379"/>
                  </a:cubicBezTo>
                  <a:cubicBezTo>
                    <a:pt x="13847" y="28736"/>
                    <a:pt x="12489" y="29343"/>
                    <a:pt x="12132" y="29843"/>
                  </a:cubicBezTo>
                  <a:cubicBezTo>
                    <a:pt x="11882" y="30307"/>
                    <a:pt x="11346" y="30665"/>
                    <a:pt x="11703" y="31308"/>
                  </a:cubicBezTo>
                  <a:lnTo>
                    <a:pt x="11668" y="31415"/>
                  </a:lnTo>
                  <a:cubicBezTo>
                    <a:pt x="11703" y="32700"/>
                    <a:pt x="11561" y="32772"/>
                    <a:pt x="9846" y="32379"/>
                  </a:cubicBezTo>
                  <a:cubicBezTo>
                    <a:pt x="8953" y="31915"/>
                    <a:pt x="8096" y="31343"/>
                    <a:pt x="7024" y="31415"/>
                  </a:cubicBezTo>
                  <a:cubicBezTo>
                    <a:pt x="6560" y="31379"/>
                    <a:pt x="6096" y="31308"/>
                    <a:pt x="5703" y="31022"/>
                  </a:cubicBezTo>
                  <a:cubicBezTo>
                    <a:pt x="5488" y="30843"/>
                    <a:pt x="5488" y="30629"/>
                    <a:pt x="5667" y="30415"/>
                  </a:cubicBezTo>
                  <a:cubicBezTo>
                    <a:pt x="6381" y="29807"/>
                    <a:pt x="5810" y="29700"/>
                    <a:pt x="5346" y="29629"/>
                  </a:cubicBezTo>
                  <a:cubicBezTo>
                    <a:pt x="4845" y="29522"/>
                    <a:pt x="4310" y="29486"/>
                    <a:pt x="3774" y="29414"/>
                  </a:cubicBezTo>
                  <a:cubicBezTo>
                    <a:pt x="3631" y="29200"/>
                    <a:pt x="3631" y="29022"/>
                    <a:pt x="3810" y="28843"/>
                  </a:cubicBezTo>
                  <a:cubicBezTo>
                    <a:pt x="4345" y="28700"/>
                    <a:pt x="4917" y="28807"/>
                    <a:pt x="5274" y="28772"/>
                  </a:cubicBezTo>
                  <a:cubicBezTo>
                    <a:pt x="5131" y="28950"/>
                    <a:pt x="4738" y="28700"/>
                    <a:pt x="4381" y="28736"/>
                  </a:cubicBezTo>
                  <a:cubicBezTo>
                    <a:pt x="4167" y="28772"/>
                    <a:pt x="3917" y="28736"/>
                    <a:pt x="3702" y="28772"/>
                  </a:cubicBezTo>
                  <a:cubicBezTo>
                    <a:pt x="3310" y="28807"/>
                    <a:pt x="2845" y="28807"/>
                    <a:pt x="2845" y="28307"/>
                  </a:cubicBezTo>
                  <a:cubicBezTo>
                    <a:pt x="2845" y="27628"/>
                    <a:pt x="3417" y="27486"/>
                    <a:pt x="3917" y="27271"/>
                  </a:cubicBezTo>
                  <a:cubicBezTo>
                    <a:pt x="4345" y="27093"/>
                    <a:pt x="4881" y="27343"/>
                    <a:pt x="5346" y="26986"/>
                  </a:cubicBezTo>
                  <a:cubicBezTo>
                    <a:pt x="4774" y="26700"/>
                    <a:pt x="4167" y="26807"/>
                    <a:pt x="3631" y="26664"/>
                  </a:cubicBezTo>
                  <a:cubicBezTo>
                    <a:pt x="2774" y="26593"/>
                    <a:pt x="2738" y="25807"/>
                    <a:pt x="2345" y="25271"/>
                  </a:cubicBezTo>
                  <a:cubicBezTo>
                    <a:pt x="2309" y="24592"/>
                    <a:pt x="3560" y="24664"/>
                    <a:pt x="3238" y="23807"/>
                  </a:cubicBezTo>
                  <a:cubicBezTo>
                    <a:pt x="3452" y="22985"/>
                    <a:pt x="3988" y="22521"/>
                    <a:pt x="4667" y="22413"/>
                  </a:cubicBezTo>
                  <a:cubicBezTo>
                    <a:pt x="4024" y="22199"/>
                    <a:pt x="2845" y="23092"/>
                    <a:pt x="2452" y="21592"/>
                  </a:cubicBezTo>
                  <a:cubicBezTo>
                    <a:pt x="2702" y="21021"/>
                    <a:pt x="2309" y="20163"/>
                    <a:pt x="1381" y="19270"/>
                  </a:cubicBezTo>
                  <a:cubicBezTo>
                    <a:pt x="702" y="18485"/>
                    <a:pt x="1416" y="17842"/>
                    <a:pt x="1345" y="1716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39AA2B84-33BC-B84B-B85B-B3DECDD1BB56}"/>
                </a:ext>
              </a:extLst>
            </p:cNvPr>
            <p:cNvSpPr/>
            <p:nvPr/>
          </p:nvSpPr>
          <p:spPr>
            <a:xfrm>
              <a:off x="8589548" y="2164538"/>
              <a:ext cx="18788" cy="31035"/>
            </a:xfrm>
            <a:custGeom>
              <a:avLst/>
              <a:gdLst>
                <a:gd name="connsiteX0" fmla="*/ 2251 w 18788"/>
                <a:gd name="connsiteY0" fmla="*/ 8519 h 31035"/>
                <a:gd name="connsiteX1" fmla="*/ 2108 w 18788"/>
                <a:gd name="connsiteY1" fmla="*/ 8090 h 31035"/>
                <a:gd name="connsiteX2" fmla="*/ 1 w 18788"/>
                <a:gd name="connsiteY2" fmla="*/ 6590 h 31035"/>
                <a:gd name="connsiteX3" fmla="*/ 2465 w 18788"/>
                <a:gd name="connsiteY3" fmla="*/ 1625 h 31035"/>
                <a:gd name="connsiteX4" fmla="*/ 4287 w 18788"/>
                <a:gd name="connsiteY4" fmla="*/ 589 h 31035"/>
                <a:gd name="connsiteX5" fmla="*/ 6287 w 18788"/>
                <a:gd name="connsiteY5" fmla="*/ 1554 h 31035"/>
                <a:gd name="connsiteX6" fmla="*/ 7287 w 18788"/>
                <a:gd name="connsiteY6" fmla="*/ 2947 h 31035"/>
                <a:gd name="connsiteX7" fmla="*/ 8037 w 18788"/>
                <a:gd name="connsiteY7" fmla="*/ 4304 h 31035"/>
                <a:gd name="connsiteX8" fmla="*/ 9716 w 18788"/>
                <a:gd name="connsiteY8" fmla="*/ 7483 h 31035"/>
                <a:gd name="connsiteX9" fmla="*/ 10109 w 18788"/>
                <a:gd name="connsiteY9" fmla="*/ 10841 h 31035"/>
                <a:gd name="connsiteX10" fmla="*/ 11573 w 18788"/>
                <a:gd name="connsiteY10" fmla="*/ 12341 h 31035"/>
                <a:gd name="connsiteX11" fmla="*/ 14609 w 18788"/>
                <a:gd name="connsiteY11" fmla="*/ 16127 h 31035"/>
                <a:gd name="connsiteX12" fmla="*/ 12288 w 18788"/>
                <a:gd name="connsiteY12" fmla="*/ 18234 h 31035"/>
                <a:gd name="connsiteX13" fmla="*/ 15110 w 18788"/>
                <a:gd name="connsiteY13" fmla="*/ 19913 h 31035"/>
                <a:gd name="connsiteX14" fmla="*/ 18789 w 18788"/>
                <a:gd name="connsiteY14" fmla="*/ 26950 h 31035"/>
                <a:gd name="connsiteX15" fmla="*/ 17646 w 18788"/>
                <a:gd name="connsiteY15" fmla="*/ 29629 h 31035"/>
                <a:gd name="connsiteX16" fmla="*/ 17288 w 18788"/>
                <a:gd name="connsiteY16" fmla="*/ 31022 h 31035"/>
                <a:gd name="connsiteX17" fmla="*/ 16288 w 18788"/>
                <a:gd name="connsiteY17" fmla="*/ 30950 h 31035"/>
                <a:gd name="connsiteX18" fmla="*/ 12931 w 18788"/>
                <a:gd name="connsiteY18" fmla="*/ 30165 h 31035"/>
                <a:gd name="connsiteX19" fmla="*/ 12074 w 18788"/>
                <a:gd name="connsiteY19" fmla="*/ 29700 h 31035"/>
                <a:gd name="connsiteX20" fmla="*/ 10931 w 18788"/>
                <a:gd name="connsiteY20" fmla="*/ 28664 h 31035"/>
                <a:gd name="connsiteX21" fmla="*/ 9180 w 18788"/>
                <a:gd name="connsiteY21" fmla="*/ 29129 h 31035"/>
                <a:gd name="connsiteX22" fmla="*/ 8966 w 18788"/>
                <a:gd name="connsiteY22" fmla="*/ 29200 h 31035"/>
                <a:gd name="connsiteX23" fmla="*/ 8752 w 18788"/>
                <a:gd name="connsiteY23" fmla="*/ 29129 h 31035"/>
                <a:gd name="connsiteX24" fmla="*/ 8502 w 18788"/>
                <a:gd name="connsiteY24" fmla="*/ 27879 h 31035"/>
                <a:gd name="connsiteX25" fmla="*/ 9823 w 18788"/>
                <a:gd name="connsiteY25" fmla="*/ 27664 h 31035"/>
                <a:gd name="connsiteX26" fmla="*/ 8109 w 18788"/>
                <a:gd name="connsiteY26" fmla="*/ 26914 h 31035"/>
                <a:gd name="connsiteX27" fmla="*/ 7752 w 18788"/>
                <a:gd name="connsiteY27" fmla="*/ 24985 h 31035"/>
                <a:gd name="connsiteX28" fmla="*/ 7752 w 18788"/>
                <a:gd name="connsiteY28" fmla="*/ 24985 h 31035"/>
                <a:gd name="connsiteX29" fmla="*/ 7287 w 18788"/>
                <a:gd name="connsiteY29" fmla="*/ 22414 h 31035"/>
                <a:gd name="connsiteX30" fmla="*/ 6358 w 18788"/>
                <a:gd name="connsiteY30" fmla="*/ 20771 h 31035"/>
                <a:gd name="connsiteX31" fmla="*/ 4537 w 18788"/>
                <a:gd name="connsiteY31" fmla="*/ 18520 h 31035"/>
                <a:gd name="connsiteX32" fmla="*/ 3465 w 18788"/>
                <a:gd name="connsiteY32" fmla="*/ 18056 h 31035"/>
                <a:gd name="connsiteX33" fmla="*/ 2930 w 18788"/>
                <a:gd name="connsiteY33" fmla="*/ 17020 h 31035"/>
                <a:gd name="connsiteX34" fmla="*/ 3001 w 18788"/>
                <a:gd name="connsiteY34" fmla="*/ 13448 h 31035"/>
                <a:gd name="connsiteX35" fmla="*/ 2858 w 18788"/>
                <a:gd name="connsiteY35" fmla="*/ 11841 h 31035"/>
                <a:gd name="connsiteX36" fmla="*/ 2251 w 18788"/>
                <a:gd name="connsiteY36" fmla="*/ 8519 h 3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788" h="31035">
                  <a:moveTo>
                    <a:pt x="2251" y="8519"/>
                  </a:moveTo>
                  <a:cubicBezTo>
                    <a:pt x="2215" y="8376"/>
                    <a:pt x="2215" y="8162"/>
                    <a:pt x="2108" y="8090"/>
                  </a:cubicBezTo>
                  <a:cubicBezTo>
                    <a:pt x="1501" y="7412"/>
                    <a:pt x="-35" y="7840"/>
                    <a:pt x="1" y="6590"/>
                  </a:cubicBezTo>
                  <a:cubicBezTo>
                    <a:pt x="36" y="4626"/>
                    <a:pt x="-178" y="2411"/>
                    <a:pt x="2465" y="1625"/>
                  </a:cubicBezTo>
                  <a:cubicBezTo>
                    <a:pt x="3108" y="1447"/>
                    <a:pt x="3644" y="911"/>
                    <a:pt x="4287" y="589"/>
                  </a:cubicBezTo>
                  <a:cubicBezTo>
                    <a:pt x="5323" y="89"/>
                    <a:pt x="6537" y="-803"/>
                    <a:pt x="6287" y="1554"/>
                  </a:cubicBezTo>
                  <a:cubicBezTo>
                    <a:pt x="6251" y="1982"/>
                    <a:pt x="6859" y="2840"/>
                    <a:pt x="7287" y="2947"/>
                  </a:cubicBezTo>
                  <a:cubicBezTo>
                    <a:pt x="8216" y="3197"/>
                    <a:pt x="8002" y="3697"/>
                    <a:pt x="8037" y="4304"/>
                  </a:cubicBezTo>
                  <a:cubicBezTo>
                    <a:pt x="8144" y="5554"/>
                    <a:pt x="7966" y="6769"/>
                    <a:pt x="9716" y="7483"/>
                  </a:cubicBezTo>
                  <a:cubicBezTo>
                    <a:pt x="10895" y="7947"/>
                    <a:pt x="9895" y="9555"/>
                    <a:pt x="10109" y="10841"/>
                  </a:cubicBezTo>
                  <a:cubicBezTo>
                    <a:pt x="10895" y="10769"/>
                    <a:pt x="11824" y="10484"/>
                    <a:pt x="11573" y="12341"/>
                  </a:cubicBezTo>
                  <a:cubicBezTo>
                    <a:pt x="11323" y="14234"/>
                    <a:pt x="12145" y="16056"/>
                    <a:pt x="14609" y="16127"/>
                  </a:cubicBezTo>
                  <a:cubicBezTo>
                    <a:pt x="14181" y="17306"/>
                    <a:pt x="12074" y="16699"/>
                    <a:pt x="12288" y="18234"/>
                  </a:cubicBezTo>
                  <a:cubicBezTo>
                    <a:pt x="12466" y="19735"/>
                    <a:pt x="13931" y="19771"/>
                    <a:pt x="15110" y="19913"/>
                  </a:cubicBezTo>
                  <a:cubicBezTo>
                    <a:pt x="13716" y="22949"/>
                    <a:pt x="15360" y="26200"/>
                    <a:pt x="18789" y="26950"/>
                  </a:cubicBezTo>
                  <a:cubicBezTo>
                    <a:pt x="18360" y="27843"/>
                    <a:pt x="17717" y="28629"/>
                    <a:pt x="17646" y="29629"/>
                  </a:cubicBezTo>
                  <a:cubicBezTo>
                    <a:pt x="18539" y="30343"/>
                    <a:pt x="18217" y="30772"/>
                    <a:pt x="17288" y="31022"/>
                  </a:cubicBezTo>
                  <a:cubicBezTo>
                    <a:pt x="16931" y="31058"/>
                    <a:pt x="16610" y="31022"/>
                    <a:pt x="16288" y="30950"/>
                  </a:cubicBezTo>
                  <a:cubicBezTo>
                    <a:pt x="15253" y="30307"/>
                    <a:pt x="14074" y="30415"/>
                    <a:pt x="12931" y="30165"/>
                  </a:cubicBezTo>
                  <a:cubicBezTo>
                    <a:pt x="12609" y="30057"/>
                    <a:pt x="12002" y="30557"/>
                    <a:pt x="12074" y="29700"/>
                  </a:cubicBezTo>
                  <a:cubicBezTo>
                    <a:pt x="12074" y="28950"/>
                    <a:pt x="12181" y="28057"/>
                    <a:pt x="10931" y="28664"/>
                  </a:cubicBezTo>
                  <a:cubicBezTo>
                    <a:pt x="10359" y="28807"/>
                    <a:pt x="9752" y="28915"/>
                    <a:pt x="9180" y="29129"/>
                  </a:cubicBezTo>
                  <a:lnTo>
                    <a:pt x="8966" y="29200"/>
                  </a:lnTo>
                  <a:lnTo>
                    <a:pt x="8752" y="29129"/>
                  </a:lnTo>
                  <a:cubicBezTo>
                    <a:pt x="8394" y="28772"/>
                    <a:pt x="8430" y="28343"/>
                    <a:pt x="8502" y="27879"/>
                  </a:cubicBezTo>
                  <a:cubicBezTo>
                    <a:pt x="8859" y="27450"/>
                    <a:pt x="9287" y="27307"/>
                    <a:pt x="9823" y="27664"/>
                  </a:cubicBezTo>
                  <a:cubicBezTo>
                    <a:pt x="9359" y="27164"/>
                    <a:pt x="8502" y="27521"/>
                    <a:pt x="8109" y="26914"/>
                  </a:cubicBezTo>
                  <a:cubicBezTo>
                    <a:pt x="8144" y="26236"/>
                    <a:pt x="7573" y="25700"/>
                    <a:pt x="7752" y="24985"/>
                  </a:cubicBezTo>
                  <a:lnTo>
                    <a:pt x="7752" y="24985"/>
                  </a:lnTo>
                  <a:cubicBezTo>
                    <a:pt x="8609" y="23950"/>
                    <a:pt x="7894" y="23199"/>
                    <a:pt x="7287" y="22414"/>
                  </a:cubicBezTo>
                  <a:cubicBezTo>
                    <a:pt x="6966" y="21842"/>
                    <a:pt x="6930" y="21163"/>
                    <a:pt x="6358" y="20771"/>
                  </a:cubicBezTo>
                  <a:cubicBezTo>
                    <a:pt x="5608" y="20163"/>
                    <a:pt x="3072" y="21128"/>
                    <a:pt x="4537" y="18520"/>
                  </a:cubicBezTo>
                  <a:cubicBezTo>
                    <a:pt x="4966" y="17770"/>
                    <a:pt x="3715" y="18520"/>
                    <a:pt x="3465" y="18056"/>
                  </a:cubicBezTo>
                  <a:cubicBezTo>
                    <a:pt x="3287" y="17699"/>
                    <a:pt x="2930" y="17449"/>
                    <a:pt x="2930" y="17020"/>
                  </a:cubicBezTo>
                  <a:cubicBezTo>
                    <a:pt x="2251" y="15806"/>
                    <a:pt x="2322" y="14627"/>
                    <a:pt x="3001" y="13448"/>
                  </a:cubicBezTo>
                  <a:cubicBezTo>
                    <a:pt x="2608" y="12948"/>
                    <a:pt x="2465" y="12520"/>
                    <a:pt x="2858" y="11841"/>
                  </a:cubicBezTo>
                  <a:cubicBezTo>
                    <a:pt x="3608" y="10591"/>
                    <a:pt x="3322" y="9412"/>
                    <a:pt x="2251" y="851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A9098483-0E70-A343-B270-C1CFBA904475}"/>
                </a:ext>
              </a:extLst>
            </p:cNvPr>
            <p:cNvSpPr/>
            <p:nvPr/>
          </p:nvSpPr>
          <p:spPr>
            <a:xfrm>
              <a:off x="8639448" y="2158669"/>
              <a:ext cx="17380" cy="29634"/>
            </a:xfrm>
            <a:custGeom>
              <a:avLst/>
              <a:gdLst>
                <a:gd name="connsiteX0" fmla="*/ 10894 w 17380"/>
                <a:gd name="connsiteY0" fmla="*/ 18567 h 29634"/>
                <a:gd name="connsiteX1" fmla="*/ 13823 w 17380"/>
                <a:gd name="connsiteY1" fmla="*/ 18960 h 29634"/>
                <a:gd name="connsiteX2" fmla="*/ 12680 w 17380"/>
                <a:gd name="connsiteY2" fmla="*/ 22389 h 29634"/>
                <a:gd name="connsiteX3" fmla="*/ 14145 w 17380"/>
                <a:gd name="connsiteY3" fmla="*/ 23246 h 29634"/>
                <a:gd name="connsiteX4" fmla="*/ 14145 w 17380"/>
                <a:gd name="connsiteY4" fmla="*/ 23246 h 29634"/>
                <a:gd name="connsiteX5" fmla="*/ 14681 w 17380"/>
                <a:gd name="connsiteY5" fmla="*/ 23782 h 29634"/>
                <a:gd name="connsiteX6" fmla="*/ 16574 w 17380"/>
                <a:gd name="connsiteY6" fmla="*/ 25247 h 29634"/>
                <a:gd name="connsiteX7" fmla="*/ 16752 w 17380"/>
                <a:gd name="connsiteY7" fmla="*/ 26533 h 29634"/>
                <a:gd name="connsiteX8" fmla="*/ 16467 w 17380"/>
                <a:gd name="connsiteY8" fmla="*/ 27961 h 29634"/>
                <a:gd name="connsiteX9" fmla="*/ 16431 w 17380"/>
                <a:gd name="connsiteY9" fmla="*/ 27961 h 29634"/>
                <a:gd name="connsiteX10" fmla="*/ 16824 w 17380"/>
                <a:gd name="connsiteY10" fmla="*/ 29104 h 29634"/>
                <a:gd name="connsiteX11" fmla="*/ 14895 w 17380"/>
                <a:gd name="connsiteY11" fmla="*/ 29569 h 29634"/>
                <a:gd name="connsiteX12" fmla="*/ 13645 w 17380"/>
                <a:gd name="connsiteY12" fmla="*/ 29604 h 29634"/>
                <a:gd name="connsiteX13" fmla="*/ 11073 w 17380"/>
                <a:gd name="connsiteY13" fmla="*/ 28926 h 29634"/>
                <a:gd name="connsiteX14" fmla="*/ 11144 w 17380"/>
                <a:gd name="connsiteY14" fmla="*/ 28354 h 29634"/>
                <a:gd name="connsiteX15" fmla="*/ 10287 w 17380"/>
                <a:gd name="connsiteY15" fmla="*/ 28068 h 29634"/>
                <a:gd name="connsiteX16" fmla="*/ 8680 w 17380"/>
                <a:gd name="connsiteY16" fmla="*/ 27675 h 29634"/>
                <a:gd name="connsiteX17" fmla="*/ 8573 w 17380"/>
                <a:gd name="connsiteY17" fmla="*/ 25747 h 29634"/>
                <a:gd name="connsiteX18" fmla="*/ 6537 w 17380"/>
                <a:gd name="connsiteY18" fmla="*/ 25640 h 29634"/>
                <a:gd name="connsiteX19" fmla="*/ 5429 w 17380"/>
                <a:gd name="connsiteY19" fmla="*/ 21353 h 29634"/>
                <a:gd name="connsiteX20" fmla="*/ 3608 w 17380"/>
                <a:gd name="connsiteY20" fmla="*/ 20103 h 29634"/>
                <a:gd name="connsiteX21" fmla="*/ 2572 w 17380"/>
                <a:gd name="connsiteY21" fmla="*/ 18281 h 29634"/>
                <a:gd name="connsiteX22" fmla="*/ 1465 w 17380"/>
                <a:gd name="connsiteY22" fmla="*/ 16281 h 29634"/>
                <a:gd name="connsiteX23" fmla="*/ 1072 w 17380"/>
                <a:gd name="connsiteY23" fmla="*/ 13852 h 29634"/>
                <a:gd name="connsiteX24" fmla="*/ 464 w 17380"/>
                <a:gd name="connsiteY24" fmla="*/ 12424 h 29634"/>
                <a:gd name="connsiteX25" fmla="*/ 500 w 17380"/>
                <a:gd name="connsiteY25" fmla="*/ 11531 h 29634"/>
                <a:gd name="connsiteX26" fmla="*/ 1465 w 17380"/>
                <a:gd name="connsiteY26" fmla="*/ 6530 h 29634"/>
                <a:gd name="connsiteX27" fmla="*/ 1393 w 17380"/>
                <a:gd name="connsiteY27" fmla="*/ 6137 h 29634"/>
                <a:gd name="connsiteX28" fmla="*/ 0 w 17380"/>
                <a:gd name="connsiteY28" fmla="*/ 3708 h 29634"/>
                <a:gd name="connsiteX29" fmla="*/ 3000 w 17380"/>
                <a:gd name="connsiteY29" fmla="*/ 172 h 29634"/>
                <a:gd name="connsiteX30" fmla="*/ 4965 w 17380"/>
                <a:gd name="connsiteY30" fmla="*/ 458 h 29634"/>
                <a:gd name="connsiteX31" fmla="*/ 9215 w 17380"/>
                <a:gd name="connsiteY31" fmla="*/ 3208 h 29634"/>
                <a:gd name="connsiteX32" fmla="*/ 8465 w 17380"/>
                <a:gd name="connsiteY32" fmla="*/ 4065 h 29634"/>
                <a:gd name="connsiteX33" fmla="*/ 8072 w 17380"/>
                <a:gd name="connsiteY33" fmla="*/ 6209 h 29634"/>
                <a:gd name="connsiteX34" fmla="*/ 8001 w 17380"/>
                <a:gd name="connsiteY34" fmla="*/ 7316 h 29634"/>
                <a:gd name="connsiteX35" fmla="*/ 8751 w 17380"/>
                <a:gd name="connsiteY35" fmla="*/ 10138 h 29634"/>
                <a:gd name="connsiteX36" fmla="*/ 8787 w 17380"/>
                <a:gd name="connsiteY36" fmla="*/ 10530 h 29634"/>
                <a:gd name="connsiteX37" fmla="*/ 9823 w 17380"/>
                <a:gd name="connsiteY37" fmla="*/ 12816 h 29634"/>
                <a:gd name="connsiteX38" fmla="*/ 13216 w 17380"/>
                <a:gd name="connsiteY38" fmla="*/ 15745 h 29634"/>
                <a:gd name="connsiteX39" fmla="*/ 10359 w 17380"/>
                <a:gd name="connsiteY39" fmla="*/ 17210 h 29634"/>
                <a:gd name="connsiteX40" fmla="*/ 10894 w 17380"/>
                <a:gd name="connsiteY40" fmla="*/ 18567 h 2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380" h="29634">
                  <a:moveTo>
                    <a:pt x="10894" y="18567"/>
                  </a:moveTo>
                  <a:cubicBezTo>
                    <a:pt x="11787" y="18853"/>
                    <a:pt x="12537" y="19532"/>
                    <a:pt x="13823" y="18960"/>
                  </a:cubicBezTo>
                  <a:cubicBezTo>
                    <a:pt x="13037" y="20282"/>
                    <a:pt x="12180" y="21139"/>
                    <a:pt x="12680" y="22389"/>
                  </a:cubicBezTo>
                  <a:cubicBezTo>
                    <a:pt x="13073" y="22818"/>
                    <a:pt x="13645" y="22996"/>
                    <a:pt x="14145" y="23246"/>
                  </a:cubicBezTo>
                  <a:lnTo>
                    <a:pt x="14145" y="23246"/>
                  </a:lnTo>
                  <a:cubicBezTo>
                    <a:pt x="14252" y="23496"/>
                    <a:pt x="14573" y="23532"/>
                    <a:pt x="14681" y="23782"/>
                  </a:cubicBezTo>
                  <a:cubicBezTo>
                    <a:pt x="14681" y="25104"/>
                    <a:pt x="15538" y="25175"/>
                    <a:pt x="16574" y="25247"/>
                  </a:cubicBezTo>
                  <a:cubicBezTo>
                    <a:pt x="18217" y="25354"/>
                    <a:pt x="16859" y="26068"/>
                    <a:pt x="16752" y="26533"/>
                  </a:cubicBezTo>
                  <a:cubicBezTo>
                    <a:pt x="16574" y="26997"/>
                    <a:pt x="16073" y="27390"/>
                    <a:pt x="16467" y="27961"/>
                  </a:cubicBezTo>
                  <a:lnTo>
                    <a:pt x="16431" y="27961"/>
                  </a:lnTo>
                  <a:cubicBezTo>
                    <a:pt x="16716" y="28283"/>
                    <a:pt x="17216" y="28533"/>
                    <a:pt x="16824" y="29104"/>
                  </a:cubicBezTo>
                  <a:cubicBezTo>
                    <a:pt x="16252" y="29533"/>
                    <a:pt x="15574" y="29497"/>
                    <a:pt x="14895" y="29569"/>
                  </a:cubicBezTo>
                  <a:cubicBezTo>
                    <a:pt x="14466" y="29604"/>
                    <a:pt x="14073" y="29676"/>
                    <a:pt x="13645" y="29604"/>
                  </a:cubicBezTo>
                  <a:cubicBezTo>
                    <a:pt x="12823" y="29211"/>
                    <a:pt x="11823" y="29569"/>
                    <a:pt x="11073" y="28926"/>
                  </a:cubicBezTo>
                  <a:cubicBezTo>
                    <a:pt x="11037" y="28711"/>
                    <a:pt x="11037" y="28533"/>
                    <a:pt x="11144" y="28354"/>
                  </a:cubicBezTo>
                  <a:cubicBezTo>
                    <a:pt x="10859" y="28247"/>
                    <a:pt x="10573" y="28175"/>
                    <a:pt x="10287" y="28068"/>
                  </a:cubicBezTo>
                  <a:cubicBezTo>
                    <a:pt x="9751" y="27961"/>
                    <a:pt x="9144" y="28033"/>
                    <a:pt x="8680" y="27675"/>
                  </a:cubicBezTo>
                  <a:cubicBezTo>
                    <a:pt x="8001" y="27068"/>
                    <a:pt x="8108" y="26425"/>
                    <a:pt x="8573" y="25747"/>
                  </a:cubicBezTo>
                  <a:cubicBezTo>
                    <a:pt x="7858" y="26247"/>
                    <a:pt x="7215" y="26282"/>
                    <a:pt x="6537" y="25640"/>
                  </a:cubicBezTo>
                  <a:cubicBezTo>
                    <a:pt x="6608" y="24103"/>
                    <a:pt x="5429" y="22925"/>
                    <a:pt x="5429" y="21353"/>
                  </a:cubicBezTo>
                  <a:cubicBezTo>
                    <a:pt x="5429" y="20496"/>
                    <a:pt x="4036" y="20817"/>
                    <a:pt x="3608" y="20103"/>
                  </a:cubicBezTo>
                  <a:cubicBezTo>
                    <a:pt x="3143" y="19567"/>
                    <a:pt x="2500" y="19139"/>
                    <a:pt x="2572" y="18281"/>
                  </a:cubicBezTo>
                  <a:cubicBezTo>
                    <a:pt x="2715" y="17317"/>
                    <a:pt x="1607" y="17067"/>
                    <a:pt x="1465" y="16281"/>
                  </a:cubicBezTo>
                  <a:cubicBezTo>
                    <a:pt x="1107" y="15531"/>
                    <a:pt x="429" y="14852"/>
                    <a:pt x="1072" y="13852"/>
                  </a:cubicBezTo>
                  <a:cubicBezTo>
                    <a:pt x="1250" y="13567"/>
                    <a:pt x="2179" y="12352"/>
                    <a:pt x="464" y="12424"/>
                  </a:cubicBezTo>
                  <a:cubicBezTo>
                    <a:pt x="-36" y="12459"/>
                    <a:pt x="322" y="11781"/>
                    <a:pt x="500" y="11531"/>
                  </a:cubicBezTo>
                  <a:cubicBezTo>
                    <a:pt x="1679" y="10030"/>
                    <a:pt x="572" y="8102"/>
                    <a:pt x="1465" y="6530"/>
                  </a:cubicBezTo>
                  <a:cubicBezTo>
                    <a:pt x="1500" y="6423"/>
                    <a:pt x="1465" y="6173"/>
                    <a:pt x="1393" y="6137"/>
                  </a:cubicBezTo>
                  <a:cubicBezTo>
                    <a:pt x="179" y="5744"/>
                    <a:pt x="714" y="4387"/>
                    <a:pt x="0" y="3708"/>
                  </a:cubicBezTo>
                  <a:cubicBezTo>
                    <a:pt x="1607" y="3065"/>
                    <a:pt x="1572" y="958"/>
                    <a:pt x="3000" y="172"/>
                  </a:cubicBezTo>
                  <a:cubicBezTo>
                    <a:pt x="3679" y="-185"/>
                    <a:pt x="4358" y="65"/>
                    <a:pt x="4965" y="458"/>
                  </a:cubicBezTo>
                  <a:cubicBezTo>
                    <a:pt x="6394" y="1386"/>
                    <a:pt x="7822" y="2315"/>
                    <a:pt x="9215" y="3208"/>
                  </a:cubicBezTo>
                  <a:cubicBezTo>
                    <a:pt x="9680" y="4101"/>
                    <a:pt x="8537" y="3637"/>
                    <a:pt x="8465" y="4065"/>
                  </a:cubicBezTo>
                  <a:cubicBezTo>
                    <a:pt x="8430" y="4815"/>
                    <a:pt x="8930" y="5673"/>
                    <a:pt x="8072" y="6209"/>
                  </a:cubicBezTo>
                  <a:cubicBezTo>
                    <a:pt x="7430" y="6601"/>
                    <a:pt x="7822" y="7244"/>
                    <a:pt x="8001" y="7316"/>
                  </a:cubicBezTo>
                  <a:cubicBezTo>
                    <a:pt x="9716" y="7923"/>
                    <a:pt x="9180" y="9030"/>
                    <a:pt x="8751" y="10138"/>
                  </a:cubicBezTo>
                  <a:cubicBezTo>
                    <a:pt x="8715" y="10245"/>
                    <a:pt x="8787" y="10530"/>
                    <a:pt x="8787" y="10530"/>
                  </a:cubicBezTo>
                  <a:cubicBezTo>
                    <a:pt x="11001" y="10459"/>
                    <a:pt x="9644" y="11959"/>
                    <a:pt x="9823" y="12816"/>
                  </a:cubicBezTo>
                  <a:cubicBezTo>
                    <a:pt x="10180" y="14352"/>
                    <a:pt x="11001" y="15602"/>
                    <a:pt x="13216" y="15745"/>
                  </a:cubicBezTo>
                  <a:cubicBezTo>
                    <a:pt x="11966" y="16388"/>
                    <a:pt x="11180" y="16781"/>
                    <a:pt x="10359" y="17210"/>
                  </a:cubicBezTo>
                  <a:cubicBezTo>
                    <a:pt x="10001" y="17888"/>
                    <a:pt x="10501" y="18210"/>
                    <a:pt x="10894" y="1856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C6A4E851-575F-C646-B12C-0EBEFC1D8063}"/>
                </a:ext>
              </a:extLst>
            </p:cNvPr>
            <p:cNvSpPr/>
            <p:nvPr/>
          </p:nvSpPr>
          <p:spPr>
            <a:xfrm>
              <a:off x="8430886" y="2162506"/>
              <a:ext cx="11358" cy="30958"/>
            </a:xfrm>
            <a:custGeom>
              <a:avLst/>
              <a:gdLst>
                <a:gd name="connsiteX0" fmla="*/ 4358 w 11358"/>
                <a:gd name="connsiteY0" fmla="*/ 26410 h 30958"/>
                <a:gd name="connsiteX1" fmla="*/ 1572 w 11358"/>
                <a:gd name="connsiteY1" fmla="*/ 25124 h 30958"/>
                <a:gd name="connsiteX2" fmla="*/ 1643 w 11358"/>
                <a:gd name="connsiteY2" fmla="*/ 23052 h 30958"/>
                <a:gd name="connsiteX3" fmla="*/ 1500 w 11358"/>
                <a:gd name="connsiteY3" fmla="*/ 22231 h 30958"/>
                <a:gd name="connsiteX4" fmla="*/ 2572 w 11358"/>
                <a:gd name="connsiteY4" fmla="*/ 20874 h 30958"/>
                <a:gd name="connsiteX5" fmla="*/ 2536 w 11358"/>
                <a:gd name="connsiteY5" fmla="*/ 18052 h 30958"/>
                <a:gd name="connsiteX6" fmla="*/ 0 w 11358"/>
                <a:gd name="connsiteY6" fmla="*/ 15480 h 30958"/>
                <a:gd name="connsiteX7" fmla="*/ 1143 w 11358"/>
                <a:gd name="connsiteY7" fmla="*/ 14265 h 30958"/>
                <a:gd name="connsiteX8" fmla="*/ 679 w 11358"/>
                <a:gd name="connsiteY8" fmla="*/ 11515 h 30958"/>
                <a:gd name="connsiteX9" fmla="*/ 2965 w 11358"/>
                <a:gd name="connsiteY9" fmla="*/ 5943 h 30958"/>
                <a:gd name="connsiteX10" fmla="*/ 3000 w 11358"/>
                <a:gd name="connsiteY10" fmla="*/ 5300 h 30958"/>
                <a:gd name="connsiteX11" fmla="*/ 6036 w 11358"/>
                <a:gd name="connsiteY11" fmla="*/ 335 h 30958"/>
                <a:gd name="connsiteX12" fmla="*/ 7180 w 11358"/>
                <a:gd name="connsiteY12" fmla="*/ 192 h 30958"/>
                <a:gd name="connsiteX13" fmla="*/ 9465 w 11358"/>
                <a:gd name="connsiteY13" fmla="*/ 49 h 30958"/>
                <a:gd name="connsiteX14" fmla="*/ 10001 w 11358"/>
                <a:gd name="connsiteY14" fmla="*/ 1157 h 30958"/>
                <a:gd name="connsiteX15" fmla="*/ 9751 w 11358"/>
                <a:gd name="connsiteY15" fmla="*/ 2550 h 30958"/>
                <a:gd name="connsiteX16" fmla="*/ 9608 w 11358"/>
                <a:gd name="connsiteY16" fmla="*/ 5479 h 30958"/>
                <a:gd name="connsiteX17" fmla="*/ 9644 w 11358"/>
                <a:gd name="connsiteY17" fmla="*/ 6729 h 30958"/>
                <a:gd name="connsiteX18" fmla="*/ 9251 w 11358"/>
                <a:gd name="connsiteY18" fmla="*/ 10515 h 30958"/>
                <a:gd name="connsiteX19" fmla="*/ 10894 w 11358"/>
                <a:gd name="connsiteY19" fmla="*/ 11087 h 30958"/>
                <a:gd name="connsiteX20" fmla="*/ 11359 w 11358"/>
                <a:gd name="connsiteY20" fmla="*/ 16516 h 30958"/>
                <a:gd name="connsiteX21" fmla="*/ 8572 w 11358"/>
                <a:gd name="connsiteY21" fmla="*/ 17552 h 30958"/>
                <a:gd name="connsiteX22" fmla="*/ 10787 w 11358"/>
                <a:gd name="connsiteY22" fmla="*/ 19659 h 30958"/>
                <a:gd name="connsiteX23" fmla="*/ 11216 w 11358"/>
                <a:gd name="connsiteY23" fmla="*/ 26874 h 30958"/>
                <a:gd name="connsiteX24" fmla="*/ 9608 w 11358"/>
                <a:gd name="connsiteY24" fmla="*/ 29196 h 30958"/>
                <a:gd name="connsiteX25" fmla="*/ 8108 w 11358"/>
                <a:gd name="connsiteY25" fmla="*/ 30768 h 30958"/>
                <a:gd name="connsiteX26" fmla="*/ 7501 w 11358"/>
                <a:gd name="connsiteY26" fmla="*/ 30946 h 30958"/>
                <a:gd name="connsiteX27" fmla="*/ 6608 w 11358"/>
                <a:gd name="connsiteY27" fmla="*/ 30768 h 30958"/>
                <a:gd name="connsiteX28" fmla="*/ 6036 w 11358"/>
                <a:gd name="connsiteY28" fmla="*/ 29732 h 30958"/>
                <a:gd name="connsiteX29" fmla="*/ 6322 w 11358"/>
                <a:gd name="connsiteY29" fmla="*/ 29017 h 30958"/>
                <a:gd name="connsiteX30" fmla="*/ 5572 w 11358"/>
                <a:gd name="connsiteY30" fmla="*/ 28660 h 30958"/>
                <a:gd name="connsiteX31" fmla="*/ 4893 w 11358"/>
                <a:gd name="connsiteY31" fmla="*/ 27874 h 30958"/>
                <a:gd name="connsiteX32" fmla="*/ 4858 w 11358"/>
                <a:gd name="connsiteY32" fmla="*/ 27410 h 30958"/>
                <a:gd name="connsiteX33" fmla="*/ 4358 w 11358"/>
                <a:gd name="connsiteY33" fmla="*/ 26410 h 3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358" h="30958">
                  <a:moveTo>
                    <a:pt x="4358" y="26410"/>
                  </a:moveTo>
                  <a:cubicBezTo>
                    <a:pt x="3536" y="25696"/>
                    <a:pt x="2286" y="26053"/>
                    <a:pt x="1572" y="25124"/>
                  </a:cubicBezTo>
                  <a:cubicBezTo>
                    <a:pt x="929" y="24410"/>
                    <a:pt x="2000" y="23767"/>
                    <a:pt x="1643" y="23052"/>
                  </a:cubicBezTo>
                  <a:cubicBezTo>
                    <a:pt x="1500" y="22802"/>
                    <a:pt x="1393" y="22517"/>
                    <a:pt x="1500" y="22231"/>
                  </a:cubicBezTo>
                  <a:cubicBezTo>
                    <a:pt x="1179" y="21231"/>
                    <a:pt x="2250" y="21373"/>
                    <a:pt x="2572" y="20874"/>
                  </a:cubicBezTo>
                  <a:cubicBezTo>
                    <a:pt x="2572" y="19945"/>
                    <a:pt x="2572" y="19016"/>
                    <a:pt x="2536" y="18052"/>
                  </a:cubicBezTo>
                  <a:cubicBezTo>
                    <a:pt x="1679" y="17194"/>
                    <a:pt x="857" y="16337"/>
                    <a:pt x="0" y="15480"/>
                  </a:cubicBezTo>
                  <a:cubicBezTo>
                    <a:pt x="250" y="14944"/>
                    <a:pt x="1929" y="15766"/>
                    <a:pt x="1143" y="14265"/>
                  </a:cubicBezTo>
                  <a:cubicBezTo>
                    <a:pt x="1250" y="13301"/>
                    <a:pt x="643" y="12480"/>
                    <a:pt x="679" y="11515"/>
                  </a:cubicBezTo>
                  <a:cubicBezTo>
                    <a:pt x="1715" y="9765"/>
                    <a:pt x="2286" y="7836"/>
                    <a:pt x="2965" y="5943"/>
                  </a:cubicBezTo>
                  <a:cubicBezTo>
                    <a:pt x="3036" y="5764"/>
                    <a:pt x="3072" y="5479"/>
                    <a:pt x="3000" y="5300"/>
                  </a:cubicBezTo>
                  <a:cubicBezTo>
                    <a:pt x="1786" y="2050"/>
                    <a:pt x="2500" y="835"/>
                    <a:pt x="6036" y="335"/>
                  </a:cubicBezTo>
                  <a:cubicBezTo>
                    <a:pt x="6429" y="264"/>
                    <a:pt x="6787" y="228"/>
                    <a:pt x="7180" y="192"/>
                  </a:cubicBezTo>
                  <a:cubicBezTo>
                    <a:pt x="7930" y="-93"/>
                    <a:pt x="8715" y="14"/>
                    <a:pt x="9465" y="49"/>
                  </a:cubicBezTo>
                  <a:cubicBezTo>
                    <a:pt x="10144" y="121"/>
                    <a:pt x="10394" y="514"/>
                    <a:pt x="10001" y="1157"/>
                  </a:cubicBezTo>
                  <a:cubicBezTo>
                    <a:pt x="9251" y="1478"/>
                    <a:pt x="9465" y="2228"/>
                    <a:pt x="9751" y="2550"/>
                  </a:cubicBezTo>
                  <a:cubicBezTo>
                    <a:pt x="10680" y="3621"/>
                    <a:pt x="10466" y="4550"/>
                    <a:pt x="9608" y="5479"/>
                  </a:cubicBezTo>
                  <a:cubicBezTo>
                    <a:pt x="9180" y="5943"/>
                    <a:pt x="9537" y="6622"/>
                    <a:pt x="9644" y="6729"/>
                  </a:cubicBezTo>
                  <a:cubicBezTo>
                    <a:pt x="11823" y="8193"/>
                    <a:pt x="10108" y="9265"/>
                    <a:pt x="9251" y="10515"/>
                  </a:cubicBezTo>
                  <a:cubicBezTo>
                    <a:pt x="9787" y="10694"/>
                    <a:pt x="10287" y="10872"/>
                    <a:pt x="10894" y="11087"/>
                  </a:cubicBezTo>
                  <a:cubicBezTo>
                    <a:pt x="9716" y="13015"/>
                    <a:pt x="8930" y="14944"/>
                    <a:pt x="11359" y="16516"/>
                  </a:cubicBezTo>
                  <a:cubicBezTo>
                    <a:pt x="10573" y="17480"/>
                    <a:pt x="8787" y="16123"/>
                    <a:pt x="8572" y="17552"/>
                  </a:cubicBezTo>
                  <a:cubicBezTo>
                    <a:pt x="8394" y="18659"/>
                    <a:pt x="9251" y="19623"/>
                    <a:pt x="10787" y="19659"/>
                  </a:cubicBezTo>
                  <a:cubicBezTo>
                    <a:pt x="8323" y="21802"/>
                    <a:pt x="8608" y="25231"/>
                    <a:pt x="11216" y="26874"/>
                  </a:cubicBezTo>
                  <a:cubicBezTo>
                    <a:pt x="11109" y="27946"/>
                    <a:pt x="8930" y="27624"/>
                    <a:pt x="9608" y="29196"/>
                  </a:cubicBezTo>
                  <a:cubicBezTo>
                    <a:pt x="9716" y="30303"/>
                    <a:pt x="8680" y="30339"/>
                    <a:pt x="8108" y="30768"/>
                  </a:cubicBezTo>
                  <a:cubicBezTo>
                    <a:pt x="7930" y="30875"/>
                    <a:pt x="7715" y="30911"/>
                    <a:pt x="7501" y="30946"/>
                  </a:cubicBezTo>
                  <a:cubicBezTo>
                    <a:pt x="7180" y="30982"/>
                    <a:pt x="6894" y="30946"/>
                    <a:pt x="6608" y="30768"/>
                  </a:cubicBezTo>
                  <a:cubicBezTo>
                    <a:pt x="6287" y="30517"/>
                    <a:pt x="6072" y="30160"/>
                    <a:pt x="6036" y="29732"/>
                  </a:cubicBezTo>
                  <a:cubicBezTo>
                    <a:pt x="6072" y="29446"/>
                    <a:pt x="6179" y="29232"/>
                    <a:pt x="6322" y="29017"/>
                  </a:cubicBezTo>
                  <a:cubicBezTo>
                    <a:pt x="6322" y="28446"/>
                    <a:pt x="5822" y="28803"/>
                    <a:pt x="5572" y="28660"/>
                  </a:cubicBezTo>
                  <a:cubicBezTo>
                    <a:pt x="5179" y="28553"/>
                    <a:pt x="4715" y="28446"/>
                    <a:pt x="4893" y="27874"/>
                  </a:cubicBezTo>
                  <a:cubicBezTo>
                    <a:pt x="4893" y="27732"/>
                    <a:pt x="4893" y="27553"/>
                    <a:pt x="4858" y="27410"/>
                  </a:cubicBezTo>
                  <a:cubicBezTo>
                    <a:pt x="4608" y="27160"/>
                    <a:pt x="4072" y="26981"/>
                    <a:pt x="4358" y="264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AAEFD471-1952-364E-9113-5E683FCECD0F}"/>
                </a:ext>
              </a:extLst>
            </p:cNvPr>
            <p:cNvSpPr/>
            <p:nvPr/>
          </p:nvSpPr>
          <p:spPr>
            <a:xfrm>
              <a:off x="8467783" y="1928196"/>
              <a:ext cx="15963" cy="30655"/>
            </a:xfrm>
            <a:custGeom>
              <a:avLst/>
              <a:gdLst>
                <a:gd name="connsiteX0" fmla="*/ 7215 w 15963"/>
                <a:gd name="connsiteY0" fmla="*/ 5045 h 30655"/>
                <a:gd name="connsiteX1" fmla="*/ 7251 w 15963"/>
                <a:gd name="connsiteY1" fmla="*/ 2295 h 30655"/>
                <a:gd name="connsiteX2" fmla="*/ 8287 w 15963"/>
                <a:gd name="connsiteY2" fmla="*/ 902 h 30655"/>
                <a:gd name="connsiteX3" fmla="*/ 15716 w 15963"/>
                <a:gd name="connsiteY3" fmla="*/ 1831 h 30655"/>
                <a:gd name="connsiteX4" fmla="*/ 15288 w 15963"/>
                <a:gd name="connsiteY4" fmla="*/ 3224 h 30655"/>
                <a:gd name="connsiteX5" fmla="*/ 12966 w 15963"/>
                <a:gd name="connsiteY5" fmla="*/ 8296 h 30655"/>
                <a:gd name="connsiteX6" fmla="*/ 13395 w 15963"/>
                <a:gd name="connsiteY6" fmla="*/ 9760 h 30655"/>
                <a:gd name="connsiteX7" fmla="*/ 12787 w 15963"/>
                <a:gd name="connsiteY7" fmla="*/ 12332 h 30655"/>
                <a:gd name="connsiteX8" fmla="*/ 10680 w 15963"/>
                <a:gd name="connsiteY8" fmla="*/ 16976 h 30655"/>
                <a:gd name="connsiteX9" fmla="*/ 8287 w 15963"/>
                <a:gd name="connsiteY9" fmla="*/ 17511 h 30655"/>
                <a:gd name="connsiteX10" fmla="*/ 10001 w 15963"/>
                <a:gd name="connsiteY10" fmla="*/ 20333 h 30655"/>
                <a:gd name="connsiteX11" fmla="*/ 7965 w 15963"/>
                <a:gd name="connsiteY11" fmla="*/ 23941 h 30655"/>
                <a:gd name="connsiteX12" fmla="*/ 6679 w 15963"/>
                <a:gd name="connsiteY12" fmla="*/ 25369 h 30655"/>
                <a:gd name="connsiteX13" fmla="*/ 8573 w 15963"/>
                <a:gd name="connsiteY13" fmla="*/ 26977 h 30655"/>
                <a:gd name="connsiteX14" fmla="*/ 5822 w 15963"/>
                <a:gd name="connsiteY14" fmla="*/ 30334 h 30655"/>
                <a:gd name="connsiteX15" fmla="*/ 5287 w 15963"/>
                <a:gd name="connsiteY15" fmla="*/ 30656 h 30655"/>
                <a:gd name="connsiteX16" fmla="*/ 3608 w 15963"/>
                <a:gd name="connsiteY16" fmla="*/ 29942 h 30655"/>
                <a:gd name="connsiteX17" fmla="*/ 1893 w 15963"/>
                <a:gd name="connsiteY17" fmla="*/ 27120 h 30655"/>
                <a:gd name="connsiteX18" fmla="*/ 250 w 15963"/>
                <a:gd name="connsiteY18" fmla="*/ 25727 h 30655"/>
                <a:gd name="connsiteX19" fmla="*/ 357 w 15963"/>
                <a:gd name="connsiteY19" fmla="*/ 25262 h 30655"/>
                <a:gd name="connsiteX20" fmla="*/ 1607 w 15963"/>
                <a:gd name="connsiteY20" fmla="*/ 23834 h 30655"/>
                <a:gd name="connsiteX21" fmla="*/ 1179 w 15963"/>
                <a:gd name="connsiteY21" fmla="*/ 22833 h 30655"/>
                <a:gd name="connsiteX22" fmla="*/ 1000 w 15963"/>
                <a:gd name="connsiteY22" fmla="*/ 21583 h 30655"/>
                <a:gd name="connsiteX23" fmla="*/ 0 w 15963"/>
                <a:gd name="connsiteY23" fmla="*/ 20583 h 30655"/>
                <a:gd name="connsiteX24" fmla="*/ 2286 w 15963"/>
                <a:gd name="connsiteY24" fmla="*/ 16654 h 30655"/>
                <a:gd name="connsiteX25" fmla="*/ 1643 w 15963"/>
                <a:gd name="connsiteY25" fmla="*/ 14011 h 30655"/>
                <a:gd name="connsiteX26" fmla="*/ 2643 w 15963"/>
                <a:gd name="connsiteY26" fmla="*/ 12546 h 30655"/>
                <a:gd name="connsiteX27" fmla="*/ 2608 w 15963"/>
                <a:gd name="connsiteY27" fmla="*/ 9296 h 30655"/>
                <a:gd name="connsiteX28" fmla="*/ 6287 w 15963"/>
                <a:gd name="connsiteY28" fmla="*/ 5903 h 30655"/>
                <a:gd name="connsiteX29" fmla="*/ 7215 w 15963"/>
                <a:gd name="connsiteY29" fmla="*/ 5045 h 30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963" h="30655">
                  <a:moveTo>
                    <a:pt x="7215" y="5045"/>
                  </a:moveTo>
                  <a:cubicBezTo>
                    <a:pt x="7822" y="4117"/>
                    <a:pt x="7287" y="3224"/>
                    <a:pt x="7251" y="2295"/>
                  </a:cubicBezTo>
                  <a:cubicBezTo>
                    <a:pt x="7037" y="1402"/>
                    <a:pt x="8215" y="1545"/>
                    <a:pt x="8287" y="902"/>
                  </a:cubicBezTo>
                  <a:cubicBezTo>
                    <a:pt x="11073" y="-1277"/>
                    <a:pt x="13287" y="1081"/>
                    <a:pt x="15716" y="1831"/>
                  </a:cubicBezTo>
                  <a:cubicBezTo>
                    <a:pt x="16288" y="2510"/>
                    <a:pt x="15752" y="2867"/>
                    <a:pt x="15288" y="3224"/>
                  </a:cubicBezTo>
                  <a:cubicBezTo>
                    <a:pt x="15788" y="5510"/>
                    <a:pt x="13538" y="6510"/>
                    <a:pt x="12966" y="8296"/>
                  </a:cubicBezTo>
                  <a:cubicBezTo>
                    <a:pt x="13252" y="8760"/>
                    <a:pt x="13680" y="9153"/>
                    <a:pt x="13395" y="9760"/>
                  </a:cubicBezTo>
                  <a:cubicBezTo>
                    <a:pt x="12859" y="10546"/>
                    <a:pt x="10108" y="10832"/>
                    <a:pt x="12787" y="12332"/>
                  </a:cubicBezTo>
                  <a:cubicBezTo>
                    <a:pt x="10751" y="13368"/>
                    <a:pt x="9823" y="14832"/>
                    <a:pt x="10680" y="16976"/>
                  </a:cubicBezTo>
                  <a:cubicBezTo>
                    <a:pt x="9930" y="17940"/>
                    <a:pt x="8715" y="16118"/>
                    <a:pt x="8287" y="17511"/>
                  </a:cubicBezTo>
                  <a:cubicBezTo>
                    <a:pt x="7858" y="18833"/>
                    <a:pt x="8644" y="19762"/>
                    <a:pt x="10001" y="20333"/>
                  </a:cubicBezTo>
                  <a:cubicBezTo>
                    <a:pt x="7001" y="21083"/>
                    <a:pt x="7001" y="21083"/>
                    <a:pt x="7965" y="23941"/>
                  </a:cubicBezTo>
                  <a:cubicBezTo>
                    <a:pt x="8394" y="25191"/>
                    <a:pt x="6608" y="24441"/>
                    <a:pt x="6679" y="25369"/>
                  </a:cubicBezTo>
                  <a:cubicBezTo>
                    <a:pt x="7215" y="25798"/>
                    <a:pt x="7751" y="26298"/>
                    <a:pt x="8573" y="26977"/>
                  </a:cubicBezTo>
                  <a:cubicBezTo>
                    <a:pt x="6322" y="27227"/>
                    <a:pt x="6608" y="29156"/>
                    <a:pt x="5822" y="30334"/>
                  </a:cubicBezTo>
                  <a:cubicBezTo>
                    <a:pt x="5679" y="30513"/>
                    <a:pt x="5501" y="30620"/>
                    <a:pt x="5287" y="30656"/>
                  </a:cubicBezTo>
                  <a:cubicBezTo>
                    <a:pt x="4643" y="30656"/>
                    <a:pt x="4000" y="30584"/>
                    <a:pt x="3608" y="29942"/>
                  </a:cubicBezTo>
                  <a:cubicBezTo>
                    <a:pt x="3036" y="28977"/>
                    <a:pt x="2857" y="27834"/>
                    <a:pt x="1893" y="27120"/>
                  </a:cubicBezTo>
                  <a:cubicBezTo>
                    <a:pt x="1536" y="26405"/>
                    <a:pt x="786" y="26191"/>
                    <a:pt x="250" y="25727"/>
                  </a:cubicBezTo>
                  <a:cubicBezTo>
                    <a:pt x="-107" y="25477"/>
                    <a:pt x="-71" y="25191"/>
                    <a:pt x="357" y="25262"/>
                  </a:cubicBezTo>
                  <a:cubicBezTo>
                    <a:pt x="1607" y="25441"/>
                    <a:pt x="1679" y="24726"/>
                    <a:pt x="1607" y="23834"/>
                  </a:cubicBezTo>
                  <a:cubicBezTo>
                    <a:pt x="1500" y="23476"/>
                    <a:pt x="1000" y="23298"/>
                    <a:pt x="1179" y="22833"/>
                  </a:cubicBezTo>
                  <a:cubicBezTo>
                    <a:pt x="1500" y="22369"/>
                    <a:pt x="1750" y="21905"/>
                    <a:pt x="1000" y="21583"/>
                  </a:cubicBezTo>
                  <a:cubicBezTo>
                    <a:pt x="572" y="21369"/>
                    <a:pt x="107" y="21155"/>
                    <a:pt x="0" y="20583"/>
                  </a:cubicBezTo>
                  <a:cubicBezTo>
                    <a:pt x="572" y="19154"/>
                    <a:pt x="1572" y="17976"/>
                    <a:pt x="2286" y="16654"/>
                  </a:cubicBezTo>
                  <a:cubicBezTo>
                    <a:pt x="2750" y="15761"/>
                    <a:pt x="1750" y="14940"/>
                    <a:pt x="1643" y="14011"/>
                  </a:cubicBezTo>
                  <a:cubicBezTo>
                    <a:pt x="1322" y="13082"/>
                    <a:pt x="2322" y="13046"/>
                    <a:pt x="2643" y="12546"/>
                  </a:cubicBezTo>
                  <a:cubicBezTo>
                    <a:pt x="1072" y="11439"/>
                    <a:pt x="2250" y="9403"/>
                    <a:pt x="2608" y="9296"/>
                  </a:cubicBezTo>
                  <a:cubicBezTo>
                    <a:pt x="4358" y="8653"/>
                    <a:pt x="4501" y="6367"/>
                    <a:pt x="6287" y="5903"/>
                  </a:cubicBezTo>
                  <a:cubicBezTo>
                    <a:pt x="6572" y="5617"/>
                    <a:pt x="7322" y="5760"/>
                    <a:pt x="7215" y="50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31E5E2F5-B5A4-E349-878E-8D3BD43B9299}"/>
                </a:ext>
              </a:extLst>
            </p:cNvPr>
            <p:cNvSpPr/>
            <p:nvPr/>
          </p:nvSpPr>
          <p:spPr>
            <a:xfrm>
              <a:off x="8450026" y="2164296"/>
              <a:ext cx="12061" cy="32418"/>
            </a:xfrm>
            <a:custGeom>
              <a:avLst/>
              <a:gdLst>
                <a:gd name="connsiteX0" fmla="*/ 3041 w 12061"/>
                <a:gd name="connsiteY0" fmla="*/ 28513 h 32418"/>
                <a:gd name="connsiteX1" fmla="*/ 3041 w 12061"/>
                <a:gd name="connsiteY1" fmla="*/ 27049 h 32418"/>
                <a:gd name="connsiteX2" fmla="*/ 4291 w 12061"/>
                <a:gd name="connsiteY2" fmla="*/ 26406 h 32418"/>
                <a:gd name="connsiteX3" fmla="*/ 3077 w 12061"/>
                <a:gd name="connsiteY3" fmla="*/ 26370 h 32418"/>
                <a:gd name="connsiteX4" fmla="*/ 1862 w 12061"/>
                <a:gd name="connsiteY4" fmla="*/ 24370 h 32418"/>
                <a:gd name="connsiteX5" fmla="*/ 1005 w 12061"/>
                <a:gd name="connsiteY5" fmla="*/ 24084 h 32418"/>
                <a:gd name="connsiteX6" fmla="*/ 1112 w 12061"/>
                <a:gd name="connsiteY6" fmla="*/ 22263 h 32418"/>
                <a:gd name="connsiteX7" fmla="*/ 1684 w 12061"/>
                <a:gd name="connsiteY7" fmla="*/ 20477 h 32418"/>
                <a:gd name="connsiteX8" fmla="*/ 969 w 12061"/>
                <a:gd name="connsiteY8" fmla="*/ 19870 h 32418"/>
                <a:gd name="connsiteX9" fmla="*/ 255 w 12061"/>
                <a:gd name="connsiteY9" fmla="*/ 16512 h 32418"/>
                <a:gd name="connsiteX10" fmla="*/ 184 w 12061"/>
                <a:gd name="connsiteY10" fmla="*/ 15833 h 32418"/>
                <a:gd name="connsiteX11" fmla="*/ 827 w 12061"/>
                <a:gd name="connsiteY11" fmla="*/ 14976 h 32418"/>
                <a:gd name="connsiteX12" fmla="*/ 5 w 12061"/>
                <a:gd name="connsiteY12" fmla="*/ 13440 h 32418"/>
                <a:gd name="connsiteX13" fmla="*/ 684 w 12061"/>
                <a:gd name="connsiteY13" fmla="*/ 12083 h 32418"/>
                <a:gd name="connsiteX14" fmla="*/ 2541 w 12061"/>
                <a:gd name="connsiteY14" fmla="*/ 9404 h 32418"/>
                <a:gd name="connsiteX15" fmla="*/ 3577 w 12061"/>
                <a:gd name="connsiteY15" fmla="*/ 7368 h 32418"/>
                <a:gd name="connsiteX16" fmla="*/ 4006 w 12061"/>
                <a:gd name="connsiteY16" fmla="*/ 4153 h 32418"/>
                <a:gd name="connsiteX17" fmla="*/ 3505 w 12061"/>
                <a:gd name="connsiteY17" fmla="*/ 2689 h 32418"/>
                <a:gd name="connsiteX18" fmla="*/ 7077 w 12061"/>
                <a:gd name="connsiteY18" fmla="*/ 46 h 32418"/>
                <a:gd name="connsiteX19" fmla="*/ 10078 w 12061"/>
                <a:gd name="connsiteY19" fmla="*/ 474 h 32418"/>
                <a:gd name="connsiteX20" fmla="*/ 11614 w 12061"/>
                <a:gd name="connsiteY20" fmla="*/ 2653 h 32418"/>
                <a:gd name="connsiteX21" fmla="*/ 10328 w 12061"/>
                <a:gd name="connsiteY21" fmla="*/ 6832 h 32418"/>
                <a:gd name="connsiteX22" fmla="*/ 10792 w 12061"/>
                <a:gd name="connsiteY22" fmla="*/ 8297 h 32418"/>
                <a:gd name="connsiteX23" fmla="*/ 10899 w 12061"/>
                <a:gd name="connsiteY23" fmla="*/ 9833 h 32418"/>
                <a:gd name="connsiteX24" fmla="*/ 10756 w 12061"/>
                <a:gd name="connsiteY24" fmla="*/ 12083 h 32418"/>
                <a:gd name="connsiteX25" fmla="*/ 10471 w 12061"/>
                <a:gd name="connsiteY25" fmla="*/ 12762 h 32418"/>
                <a:gd name="connsiteX26" fmla="*/ 10685 w 12061"/>
                <a:gd name="connsiteY26" fmla="*/ 17691 h 32418"/>
                <a:gd name="connsiteX27" fmla="*/ 7756 w 12061"/>
                <a:gd name="connsiteY27" fmla="*/ 18369 h 32418"/>
                <a:gd name="connsiteX28" fmla="*/ 9542 w 12061"/>
                <a:gd name="connsiteY28" fmla="*/ 20834 h 32418"/>
                <a:gd name="connsiteX29" fmla="*/ 9792 w 12061"/>
                <a:gd name="connsiteY29" fmla="*/ 27978 h 32418"/>
                <a:gd name="connsiteX30" fmla="*/ 8578 w 12061"/>
                <a:gd name="connsiteY30" fmla="*/ 30728 h 32418"/>
                <a:gd name="connsiteX31" fmla="*/ 6042 w 12061"/>
                <a:gd name="connsiteY31" fmla="*/ 32300 h 32418"/>
                <a:gd name="connsiteX32" fmla="*/ 5434 w 12061"/>
                <a:gd name="connsiteY32" fmla="*/ 32085 h 32418"/>
                <a:gd name="connsiteX33" fmla="*/ 5149 w 12061"/>
                <a:gd name="connsiteY33" fmla="*/ 31907 h 32418"/>
                <a:gd name="connsiteX34" fmla="*/ 4613 w 12061"/>
                <a:gd name="connsiteY34" fmla="*/ 31157 h 32418"/>
                <a:gd name="connsiteX35" fmla="*/ 4756 w 12061"/>
                <a:gd name="connsiteY35" fmla="*/ 30299 h 32418"/>
                <a:gd name="connsiteX36" fmla="*/ 4398 w 12061"/>
                <a:gd name="connsiteY36" fmla="*/ 29549 h 32418"/>
                <a:gd name="connsiteX37" fmla="*/ 3041 w 12061"/>
                <a:gd name="connsiteY37" fmla="*/ 28513 h 3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061" h="32418">
                  <a:moveTo>
                    <a:pt x="3041" y="28513"/>
                  </a:moveTo>
                  <a:cubicBezTo>
                    <a:pt x="184" y="27978"/>
                    <a:pt x="4398" y="27549"/>
                    <a:pt x="3041" y="27049"/>
                  </a:cubicBezTo>
                  <a:cubicBezTo>
                    <a:pt x="3363" y="26727"/>
                    <a:pt x="3720" y="26513"/>
                    <a:pt x="4291" y="26406"/>
                  </a:cubicBezTo>
                  <a:cubicBezTo>
                    <a:pt x="3791" y="26442"/>
                    <a:pt x="3434" y="26549"/>
                    <a:pt x="3077" y="26370"/>
                  </a:cubicBezTo>
                  <a:cubicBezTo>
                    <a:pt x="1755" y="26263"/>
                    <a:pt x="3005" y="24620"/>
                    <a:pt x="1862" y="24370"/>
                  </a:cubicBezTo>
                  <a:cubicBezTo>
                    <a:pt x="1577" y="24299"/>
                    <a:pt x="1255" y="24192"/>
                    <a:pt x="1005" y="24084"/>
                  </a:cubicBezTo>
                  <a:cubicBezTo>
                    <a:pt x="112" y="23406"/>
                    <a:pt x="576" y="22834"/>
                    <a:pt x="1112" y="22263"/>
                  </a:cubicBezTo>
                  <a:cubicBezTo>
                    <a:pt x="1327" y="21691"/>
                    <a:pt x="1970" y="21227"/>
                    <a:pt x="1684" y="20477"/>
                  </a:cubicBezTo>
                  <a:cubicBezTo>
                    <a:pt x="1112" y="20655"/>
                    <a:pt x="576" y="20262"/>
                    <a:pt x="969" y="19870"/>
                  </a:cubicBezTo>
                  <a:cubicBezTo>
                    <a:pt x="2541" y="18262"/>
                    <a:pt x="1148" y="17476"/>
                    <a:pt x="255" y="16512"/>
                  </a:cubicBezTo>
                  <a:cubicBezTo>
                    <a:pt x="148" y="16369"/>
                    <a:pt x="219" y="16083"/>
                    <a:pt x="184" y="15833"/>
                  </a:cubicBezTo>
                  <a:cubicBezTo>
                    <a:pt x="291" y="15476"/>
                    <a:pt x="576" y="15226"/>
                    <a:pt x="827" y="14976"/>
                  </a:cubicBezTo>
                  <a:cubicBezTo>
                    <a:pt x="1541" y="13940"/>
                    <a:pt x="-102" y="14155"/>
                    <a:pt x="5" y="13440"/>
                  </a:cubicBezTo>
                  <a:cubicBezTo>
                    <a:pt x="398" y="13083"/>
                    <a:pt x="469" y="12511"/>
                    <a:pt x="684" y="12083"/>
                  </a:cubicBezTo>
                  <a:cubicBezTo>
                    <a:pt x="41" y="10333"/>
                    <a:pt x="2112" y="10404"/>
                    <a:pt x="2541" y="9404"/>
                  </a:cubicBezTo>
                  <a:cubicBezTo>
                    <a:pt x="2648" y="8582"/>
                    <a:pt x="2827" y="7690"/>
                    <a:pt x="3577" y="7368"/>
                  </a:cubicBezTo>
                  <a:cubicBezTo>
                    <a:pt x="5577" y="6475"/>
                    <a:pt x="4684" y="5332"/>
                    <a:pt x="4006" y="4153"/>
                  </a:cubicBezTo>
                  <a:cubicBezTo>
                    <a:pt x="3541" y="3725"/>
                    <a:pt x="3077" y="2939"/>
                    <a:pt x="3505" y="2689"/>
                  </a:cubicBezTo>
                  <a:cubicBezTo>
                    <a:pt x="4791" y="1903"/>
                    <a:pt x="4934" y="-347"/>
                    <a:pt x="7077" y="46"/>
                  </a:cubicBezTo>
                  <a:cubicBezTo>
                    <a:pt x="8077" y="224"/>
                    <a:pt x="9078" y="260"/>
                    <a:pt x="10078" y="474"/>
                  </a:cubicBezTo>
                  <a:cubicBezTo>
                    <a:pt x="11221" y="689"/>
                    <a:pt x="12864" y="296"/>
                    <a:pt x="11614" y="2653"/>
                  </a:cubicBezTo>
                  <a:cubicBezTo>
                    <a:pt x="11006" y="3796"/>
                    <a:pt x="12078" y="5796"/>
                    <a:pt x="10328" y="6832"/>
                  </a:cubicBezTo>
                  <a:cubicBezTo>
                    <a:pt x="10721" y="7261"/>
                    <a:pt x="10221" y="7940"/>
                    <a:pt x="10792" y="8297"/>
                  </a:cubicBezTo>
                  <a:cubicBezTo>
                    <a:pt x="11578" y="8761"/>
                    <a:pt x="11256" y="9297"/>
                    <a:pt x="10899" y="9833"/>
                  </a:cubicBezTo>
                  <a:cubicBezTo>
                    <a:pt x="10435" y="10547"/>
                    <a:pt x="8542" y="11154"/>
                    <a:pt x="10756" y="12083"/>
                  </a:cubicBezTo>
                  <a:cubicBezTo>
                    <a:pt x="11114" y="12226"/>
                    <a:pt x="10649" y="12547"/>
                    <a:pt x="10471" y="12762"/>
                  </a:cubicBezTo>
                  <a:cubicBezTo>
                    <a:pt x="9042" y="14440"/>
                    <a:pt x="8613" y="16155"/>
                    <a:pt x="10685" y="17691"/>
                  </a:cubicBezTo>
                  <a:cubicBezTo>
                    <a:pt x="9649" y="18369"/>
                    <a:pt x="8220" y="16905"/>
                    <a:pt x="7756" y="18369"/>
                  </a:cubicBezTo>
                  <a:cubicBezTo>
                    <a:pt x="7363" y="19655"/>
                    <a:pt x="8185" y="20512"/>
                    <a:pt x="9542" y="20834"/>
                  </a:cubicBezTo>
                  <a:cubicBezTo>
                    <a:pt x="6970" y="22798"/>
                    <a:pt x="7113" y="26406"/>
                    <a:pt x="9792" y="27978"/>
                  </a:cubicBezTo>
                  <a:cubicBezTo>
                    <a:pt x="9721" y="29013"/>
                    <a:pt x="6970" y="28942"/>
                    <a:pt x="8578" y="30728"/>
                  </a:cubicBezTo>
                  <a:cubicBezTo>
                    <a:pt x="8327" y="32228"/>
                    <a:pt x="7434" y="32657"/>
                    <a:pt x="6042" y="32300"/>
                  </a:cubicBezTo>
                  <a:cubicBezTo>
                    <a:pt x="5827" y="32264"/>
                    <a:pt x="5613" y="32157"/>
                    <a:pt x="5434" y="32085"/>
                  </a:cubicBezTo>
                  <a:cubicBezTo>
                    <a:pt x="5327" y="32014"/>
                    <a:pt x="5256" y="31978"/>
                    <a:pt x="5149" y="31907"/>
                  </a:cubicBezTo>
                  <a:cubicBezTo>
                    <a:pt x="4898" y="31692"/>
                    <a:pt x="4720" y="31442"/>
                    <a:pt x="4613" y="31157"/>
                  </a:cubicBezTo>
                  <a:cubicBezTo>
                    <a:pt x="4577" y="30871"/>
                    <a:pt x="4613" y="30549"/>
                    <a:pt x="4756" y="30299"/>
                  </a:cubicBezTo>
                  <a:cubicBezTo>
                    <a:pt x="5756" y="29585"/>
                    <a:pt x="4506" y="29799"/>
                    <a:pt x="4398" y="29549"/>
                  </a:cubicBezTo>
                  <a:cubicBezTo>
                    <a:pt x="3898" y="29299"/>
                    <a:pt x="3327" y="29121"/>
                    <a:pt x="3041" y="2851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40F8130C-F05D-7A4C-928B-371CA506FE7B}"/>
                </a:ext>
              </a:extLst>
            </p:cNvPr>
            <p:cNvSpPr/>
            <p:nvPr/>
          </p:nvSpPr>
          <p:spPr>
            <a:xfrm>
              <a:off x="8469425" y="2167694"/>
              <a:ext cx="11431" cy="31720"/>
            </a:xfrm>
            <a:custGeom>
              <a:avLst/>
              <a:gdLst>
                <a:gd name="connsiteX0" fmla="*/ 4288 w 11431"/>
                <a:gd name="connsiteY0" fmla="*/ 29438 h 31720"/>
                <a:gd name="connsiteX1" fmla="*/ 4252 w 11431"/>
                <a:gd name="connsiteY1" fmla="*/ 27830 h 31720"/>
                <a:gd name="connsiteX2" fmla="*/ 3716 w 11431"/>
                <a:gd name="connsiteY2" fmla="*/ 27009 h 31720"/>
                <a:gd name="connsiteX3" fmla="*/ 1502 w 11431"/>
                <a:gd name="connsiteY3" fmla="*/ 26580 h 31720"/>
                <a:gd name="connsiteX4" fmla="*/ 1537 w 11431"/>
                <a:gd name="connsiteY4" fmla="*/ 25366 h 31720"/>
                <a:gd name="connsiteX5" fmla="*/ 2180 w 11431"/>
                <a:gd name="connsiteY5" fmla="*/ 25151 h 31720"/>
                <a:gd name="connsiteX6" fmla="*/ 3788 w 11431"/>
                <a:gd name="connsiteY6" fmla="*/ 25259 h 31720"/>
                <a:gd name="connsiteX7" fmla="*/ 2323 w 11431"/>
                <a:gd name="connsiteY7" fmla="*/ 24794 h 31720"/>
                <a:gd name="connsiteX8" fmla="*/ 1787 w 11431"/>
                <a:gd name="connsiteY8" fmla="*/ 24008 h 31720"/>
                <a:gd name="connsiteX9" fmla="*/ 1966 w 11431"/>
                <a:gd name="connsiteY9" fmla="*/ 19865 h 31720"/>
                <a:gd name="connsiteX10" fmla="*/ 573 w 11431"/>
                <a:gd name="connsiteY10" fmla="*/ 17508 h 31720"/>
                <a:gd name="connsiteX11" fmla="*/ 680 w 11431"/>
                <a:gd name="connsiteY11" fmla="*/ 16365 h 31720"/>
                <a:gd name="connsiteX12" fmla="*/ 502 w 11431"/>
                <a:gd name="connsiteY12" fmla="*/ 14757 h 31720"/>
                <a:gd name="connsiteX13" fmla="*/ 287 w 11431"/>
                <a:gd name="connsiteY13" fmla="*/ 12078 h 31720"/>
                <a:gd name="connsiteX14" fmla="*/ 2466 w 11431"/>
                <a:gd name="connsiteY14" fmla="*/ 7685 h 31720"/>
                <a:gd name="connsiteX15" fmla="*/ 3431 w 11431"/>
                <a:gd name="connsiteY15" fmla="*/ 5363 h 31720"/>
                <a:gd name="connsiteX16" fmla="*/ 2395 w 11431"/>
                <a:gd name="connsiteY16" fmla="*/ 3077 h 31720"/>
                <a:gd name="connsiteX17" fmla="*/ 6467 w 11431"/>
                <a:gd name="connsiteY17" fmla="*/ 148 h 31720"/>
                <a:gd name="connsiteX18" fmla="*/ 8788 w 11431"/>
                <a:gd name="connsiteY18" fmla="*/ 184 h 31720"/>
                <a:gd name="connsiteX19" fmla="*/ 10503 w 11431"/>
                <a:gd name="connsiteY19" fmla="*/ 2256 h 31720"/>
                <a:gd name="connsiteX20" fmla="*/ 9717 w 11431"/>
                <a:gd name="connsiteY20" fmla="*/ 6685 h 31720"/>
                <a:gd name="connsiteX21" fmla="*/ 9717 w 11431"/>
                <a:gd name="connsiteY21" fmla="*/ 7328 h 31720"/>
                <a:gd name="connsiteX22" fmla="*/ 8824 w 11431"/>
                <a:gd name="connsiteY22" fmla="*/ 11257 h 31720"/>
                <a:gd name="connsiteX23" fmla="*/ 10753 w 11431"/>
                <a:gd name="connsiteY23" fmla="*/ 11614 h 31720"/>
                <a:gd name="connsiteX24" fmla="*/ 10931 w 11431"/>
                <a:gd name="connsiteY24" fmla="*/ 17365 h 31720"/>
                <a:gd name="connsiteX25" fmla="*/ 8074 w 11431"/>
                <a:gd name="connsiteY25" fmla="*/ 18472 h 31720"/>
                <a:gd name="connsiteX26" fmla="*/ 10253 w 11431"/>
                <a:gd name="connsiteY26" fmla="*/ 20687 h 31720"/>
                <a:gd name="connsiteX27" fmla="*/ 11431 w 11431"/>
                <a:gd name="connsiteY27" fmla="*/ 28045 h 31720"/>
                <a:gd name="connsiteX28" fmla="*/ 9931 w 11431"/>
                <a:gd name="connsiteY28" fmla="*/ 31581 h 31720"/>
                <a:gd name="connsiteX29" fmla="*/ 8467 w 11431"/>
                <a:gd name="connsiteY29" fmla="*/ 31474 h 31720"/>
                <a:gd name="connsiteX30" fmla="*/ 7252 w 11431"/>
                <a:gd name="connsiteY30" fmla="*/ 30688 h 31720"/>
                <a:gd name="connsiteX31" fmla="*/ 5788 w 11431"/>
                <a:gd name="connsiteY31" fmla="*/ 29866 h 31720"/>
                <a:gd name="connsiteX32" fmla="*/ 4288 w 11431"/>
                <a:gd name="connsiteY32" fmla="*/ 29438 h 3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31" h="31720">
                  <a:moveTo>
                    <a:pt x="4288" y="29438"/>
                  </a:moveTo>
                  <a:cubicBezTo>
                    <a:pt x="3287" y="28902"/>
                    <a:pt x="4109" y="28366"/>
                    <a:pt x="4252" y="27830"/>
                  </a:cubicBezTo>
                  <a:cubicBezTo>
                    <a:pt x="4002" y="27616"/>
                    <a:pt x="4573" y="26866"/>
                    <a:pt x="3716" y="27009"/>
                  </a:cubicBezTo>
                  <a:cubicBezTo>
                    <a:pt x="2930" y="27009"/>
                    <a:pt x="2180" y="27009"/>
                    <a:pt x="1502" y="26580"/>
                  </a:cubicBezTo>
                  <a:cubicBezTo>
                    <a:pt x="1109" y="26152"/>
                    <a:pt x="1144" y="25759"/>
                    <a:pt x="1537" y="25366"/>
                  </a:cubicBezTo>
                  <a:cubicBezTo>
                    <a:pt x="1752" y="25259"/>
                    <a:pt x="1966" y="25187"/>
                    <a:pt x="2180" y="25151"/>
                  </a:cubicBezTo>
                  <a:cubicBezTo>
                    <a:pt x="2716" y="25151"/>
                    <a:pt x="3252" y="25294"/>
                    <a:pt x="3788" y="25259"/>
                  </a:cubicBezTo>
                  <a:cubicBezTo>
                    <a:pt x="3252" y="25223"/>
                    <a:pt x="2752" y="25116"/>
                    <a:pt x="2323" y="24794"/>
                  </a:cubicBezTo>
                  <a:cubicBezTo>
                    <a:pt x="2073" y="24580"/>
                    <a:pt x="1859" y="24330"/>
                    <a:pt x="1787" y="24008"/>
                  </a:cubicBezTo>
                  <a:cubicBezTo>
                    <a:pt x="2359" y="22651"/>
                    <a:pt x="2859" y="21294"/>
                    <a:pt x="1966" y="19865"/>
                  </a:cubicBezTo>
                  <a:cubicBezTo>
                    <a:pt x="2180" y="18686"/>
                    <a:pt x="1430" y="18043"/>
                    <a:pt x="573" y="17508"/>
                  </a:cubicBezTo>
                  <a:cubicBezTo>
                    <a:pt x="180" y="17079"/>
                    <a:pt x="359" y="16722"/>
                    <a:pt x="680" y="16365"/>
                  </a:cubicBezTo>
                  <a:cubicBezTo>
                    <a:pt x="1894" y="15686"/>
                    <a:pt x="1502" y="15186"/>
                    <a:pt x="502" y="14757"/>
                  </a:cubicBezTo>
                  <a:cubicBezTo>
                    <a:pt x="-927" y="13971"/>
                    <a:pt x="1252" y="12900"/>
                    <a:pt x="287" y="12078"/>
                  </a:cubicBezTo>
                  <a:cubicBezTo>
                    <a:pt x="2037" y="11114"/>
                    <a:pt x="894" y="8721"/>
                    <a:pt x="2466" y="7685"/>
                  </a:cubicBezTo>
                  <a:cubicBezTo>
                    <a:pt x="3859" y="7364"/>
                    <a:pt x="3395" y="6256"/>
                    <a:pt x="3431" y="5363"/>
                  </a:cubicBezTo>
                  <a:cubicBezTo>
                    <a:pt x="3252" y="4470"/>
                    <a:pt x="1716" y="3756"/>
                    <a:pt x="2395" y="3077"/>
                  </a:cubicBezTo>
                  <a:cubicBezTo>
                    <a:pt x="3538" y="1898"/>
                    <a:pt x="3823" y="-637"/>
                    <a:pt x="6467" y="148"/>
                  </a:cubicBezTo>
                  <a:cubicBezTo>
                    <a:pt x="7181" y="363"/>
                    <a:pt x="8002" y="148"/>
                    <a:pt x="8788" y="184"/>
                  </a:cubicBezTo>
                  <a:cubicBezTo>
                    <a:pt x="10074" y="256"/>
                    <a:pt x="11253" y="-30"/>
                    <a:pt x="10503" y="2256"/>
                  </a:cubicBezTo>
                  <a:cubicBezTo>
                    <a:pt x="10110" y="3542"/>
                    <a:pt x="10753" y="5292"/>
                    <a:pt x="9717" y="6685"/>
                  </a:cubicBezTo>
                  <a:cubicBezTo>
                    <a:pt x="9610" y="6828"/>
                    <a:pt x="9610" y="7221"/>
                    <a:pt x="9717" y="7328"/>
                  </a:cubicBezTo>
                  <a:cubicBezTo>
                    <a:pt x="11896" y="9185"/>
                    <a:pt x="9753" y="10078"/>
                    <a:pt x="8824" y="11257"/>
                  </a:cubicBezTo>
                  <a:cubicBezTo>
                    <a:pt x="9431" y="11364"/>
                    <a:pt x="10038" y="11471"/>
                    <a:pt x="10753" y="11614"/>
                  </a:cubicBezTo>
                  <a:cubicBezTo>
                    <a:pt x="9538" y="13614"/>
                    <a:pt x="8252" y="15615"/>
                    <a:pt x="10931" y="17365"/>
                  </a:cubicBezTo>
                  <a:cubicBezTo>
                    <a:pt x="10038" y="18186"/>
                    <a:pt x="8288" y="17008"/>
                    <a:pt x="8074" y="18472"/>
                  </a:cubicBezTo>
                  <a:cubicBezTo>
                    <a:pt x="7895" y="19579"/>
                    <a:pt x="8931" y="20437"/>
                    <a:pt x="10253" y="20687"/>
                  </a:cubicBezTo>
                  <a:cubicBezTo>
                    <a:pt x="7788" y="22866"/>
                    <a:pt x="8324" y="26223"/>
                    <a:pt x="11431" y="28045"/>
                  </a:cubicBezTo>
                  <a:cubicBezTo>
                    <a:pt x="9360" y="28652"/>
                    <a:pt x="9681" y="30116"/>
                    <a:pt x="9931" y="31581"/>
                  </a:cubicBezTo>
                  <a:cubicBezTo>
                    <a:pt x="9431" y="31867"/>
                    <a:pt x="8931" y="31652"/>
                    <a:pt x="8467" y="31474"/>
                  </a:cubicBezTo>
                  <a:cubicBezTo>
                    <a:pt x="8038" y="31259"/>
                    <a:pt x="7681" y="30902"/>
                    <a:pt x="7252" y="30688"/>
                  </a:cubicBezTo>
                  <a:cubicBezTo>
                    <a:pt x="6752" y="30438"/>
                    <a:pt x="6324" y="30009"/>
                    <a:pt x="5788" y="29866"/>
                  </a:cubicBezTo>
                  <a:cubicBezTo>
                    <a:pt x="5181" y="29795"/>
                    <a:pt x="4788" y="29509"/>
                    <a:pt x="4288" y="294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0413833C-24BA-7B47-A227-97FA2A7C2EDD}"/>
                </a:ext>
              </a:extLst>
            </p:cNvPr>
            <p:cNvSpPr/>
            <p:nvPr/>
          </p:nvSpPr>
          <p:spPr>
            <a:xfrm>
              <a:off x="8447861" y="2106937"/>
              <a:ext cx="13707" cy="30615"/>
            </a:xfrm>
            <a:custGeom>
              <a:avLst/>
              <a:gdLst>
                <a:gd name="connsiteX0" fmla="*/ 1028 w 13707"/>
                <a:gd name="connsiteY0" fmla="*/ 18364 h 30615"/>
                <a:gd name="connsiteX1" fmla="*/ 1028 w 13707"/>
                <a:gd name="connsiteY1" fmla="*/ 15578 h 30615"/>
                <a:gd name="connsiteX2" fmla="*/ 1528 w 13707"/>
                <a:gd name="connsiteY2" fmla="*/ 13220 h 30615"/>
                <a:gd name="connsiteX3" fmla="*/ 706 w 13707"/>
                <a:gd name="connsiteY3" fmla="*/ 11827 h 30615"/>
                <a:gd name="connsiteX4" fmla="*/ 1456 w 13707"/>
                <a:gd name="connsiteY4" fmla="*/ 10792 h 30615"/>
                <a:gd name="connsiteX5" fmla="*/ 1385 w 13707"/>
                <a:gd name="connsiteY5" fmla="*/ 10470 h 30615"/>
                <a:gd name="connsiteX6" fmla="*/ 1813 w 13707"/>
                <a:gd name="connsiteY6" fmla="*/ 9434 h 30615"/>
                <a:gd name="connsiteX7" fmla="*/ 3814 w 13707"/>
                <a:gd name="connsiteY7" fmla="*/ 6648 h 30615"/>
                <a:gd name="connsiteX8" fmla="*/ 6135 w 13707"/>
                <a:gd name="connsiteY8" fmla="*/ 6220 h 30615"/>
                <a:gd name="connsiteX9" fmla="*/ 5885 w 13707"/>
                <a:gd name="connsiteY9" fmla="*/ 6220 h 30615"/>
                <a:gd name="connsiteX10" fmla="*/ 5778 w 13707"/>
                <a:gd name="connsiteY10" fmla="*/ 6398 h 30615"/>
                <a:gd name="connsiteX11" fmla="*/ 4814 w 13707"/>
                <a:gd name="connsiteY11" fmla="*/ 5255 h 30615"/>
                <a:gd name="connsiteX12" fmla="*/ 5242 w 13707"/>
                <a:gd name="connsiteY12" fmla="*/ 3933 h 30615"/>
                <a:gd name="connsiteX13" fmla="*/ 4849 w 13707"/>
                <a:gd name="connsiteY13" fmla="*/ 2112 h 30615"/>
                <a:gd name="connsiteX14" fmla="*/ 8207 w 13707"/>
                <a:gd name="connsiteY14" fmla="*/ 76 h 30615"/>
                <a:gd name="connsiteX15" fmla="*/ 12743 w 13707"/>
                <a:gd name="connsiteY15" fmla="*/ 1040 h 30615"/>
                <a:gd name="connsiteX16" fmla="*/ 13708 w 13707"/>
                <a:gd name="connsiteY16" fmla="*/ 1969 h 30615"/>
                <a:gd name="connsiteX17" fmla="*/ 13601 w 13707"/>
                <a:gd name="connsiteY17" fmla="*/ 2183 h 30615"/>
                <a:gd name="connsiteX18" fmla="*/ 12636 w 13707"/>
                <a:gd name="connsiteY18" fmla="*/ 5327 h 30615"/>
                <a:gd name="connsiteX19" fmla="*/ 11886 w 13707"/>
                <a:gd name="connsiteY19" fmla="*/ 8291 h 30615"/>
                <a:gd name="connsiteX20" fmla="*/ 9921 w 13707"/>
                <a:gd name="connsiteY20" fmla="*/ 10934 h 30615"/>
                <a:gd name="connsiteX21" fmla="*/ 10386 w 13707"/>
                <a:gd name="connsiteY21" fmla="*/ 12863 h 30615"/>
                <a:gd name="connsiteX22" fmla="*/ 10886 w 13707"/>
                <a:gd name="connsiteY22" fmla="*/ 16899 h 30615"/>
                <a:gd name="connsiteX23" fmla="*/ 7850 w 13707"/>
                <a:gd name="connsiteY23" fmla="*/ 17471 h 30615"/>
                <a:gd name="connsiteX24" fmla="*/ 9814 w 13707"/>
                <a:gd name="connsiteY24" fmla="*/ 19936 h 30615"/>
                <a:gd name="connsiteX25" fmla="*/ 8136 w 13707"/>
                <a:gd name="connsiteY25" fmla="*/ 23472 h 30615"/>
                <a:gd name="connsiteX26" fmla="*/ 8136 w 13707"/>
                <a:gd name="connsiteY26" fmla="*/ 24115 h 30615"/>
                <a:gd name="connsiteX27" fmla="*/ 9386 w 13707"/>
                <a:gd name="connsiteY27" fmla="*/ 26508 h 30615"/>
                <a:gd name="connsiteX28" fmla="*/ 7207 w 13707"/>
                <a:gd name="connsiteY28" fmla="*/ 28079 h 30615"/>
                <a:gd name="connsiteX29" fmla="*/ 6493 w 13707"/>
                <a:gd name="connsiteY29" fmla="*/ 30330 h 30615"/>
                <a:gd name="connsiteX30" fmla="*/ 5207 w 13707"/>
                <a:gd name="connsiteY30" fmla="*/ 30615 h 30615"/>
                <a:gd name="connsiteX31" fmla="*/ 4278 w 13707"/>
                <a:gd name="connsiteY31" fmla="*/ 30330 h 30615"/>
                <a:gd name="connsiteX32" fmla="*/ 3742 w 13707"/>
                <a:gd name="connsiteY32" fmla="*/ 28044 h 30615"/>
                <a:gd name="connsiteX33" fmla="*/ 2956 w 13707"/>
                <a:gd name="connsiteY33" fmla="*/ 26829 h 30615"/>
                <a:gd name="connsiteX34" fmla="*/ 2456 w 13707"/>
                <a:gd name="connsiteY34" fmla="*/ 26258 h 30615"/>
                <a:gd name="connsiteX35" fmla="*/ 2885 w 13707"/>
                <a:gd name="connsiteY35" fmla="*/ 25079 h 30615"/>
                <a:gd name="connsiteX36" fmla="*/ 3706 w 13707"/>
                <a:gd name="connsiteY36" fmla="*/ 24722 h 30615"/>
                <a:gd name="connsiteX37" fmla="*/ 3206 w 13707"/>
                <a:gd name="connsiteY37" fmla="*/ 24615 h 30615"/>
                <a:gd name="connsiteX38" fmla="*/ 1778 w 13707"/>
                <a:gd name="connsiteY38" fmla="*/ 23186 h 30615"/>
                <a:gd name="connsiteX39" fmla="*/ 599 w 13707"/>
                <a:gd name="connsiteY39" fmla="*/ 21936 h 30615"/>
                <a:gd name="connsiteX40" fmla="*/ 63 w 13707"/>
                <a:gd name="connsiteY40" fmla="*/ 21186 h 30615"/>
                <a:gd name="connsiteX41" fmla="*/ 1528 w 13707"/>
                <a:gd name="connsiteY41" fmla="*/ 19328 h 30615"/>
                <a:gd name="connsiteX42" fmla="*/ 1028 w 13707"/>
                <a:gd name="connsiteY42" fmla="*/ 18364 h 3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707" h="30615">
                  <a:moveTo>
                    <a:pt x="1028" y="18364"/>
                  </a:moveTo>
                  <a:cubicBezTo>
                    <a:pt x="1063" y="17435"/>
                    <a:pt x="2135" y="16507"/>
                    <a:pt x="1028" y="15578"/>
                  </a:cubicBezTo>
                  <a:cubicBezTo>
                    <a:pt x="492" y="14649"/>
                    <a:pt x="420" y="13828"/>
                    <a:pt x="1528" y="13220"/>
                  </a:cubicBezTo>
                  <a:cubicBezTo>
                    <a:pt x="1563" y="12578"/>
                    <a:pt x="277" y="12720"/>
                    <a:pt x="706" y="11827"/>
                  </a:cubicBezTo>
                  <a:cubicBezTo>
                    <a:pt x="1028" y="11542"/>
                    <a:pt x="1313" y="11220"/>
                    <a:pt x="1456" y="10792"/>
                  </a:cubicBezTo>
                  <a:cubicBezTo>
                    <a:pt x="1456" y="10684"/>
                    <a:pt x="1420" y="10577"/>
                    <a:pt x="1385" y="10470"/>
                  </a:cubicBezTo>
                  <a:cubicBezTo>
                    <a:pt x="1028" y="9899"/>
                    <a:pt x="1921" y="9863"/>
                    <a:pt x="1813" y="9434"/>
                  </a:cubicBezTo>
                  <a:cubicBezTo>
                    <a:pt x="2992" y="8863"/>
                    <a:pt x="2456" y="7077"/>
                    <a:pt x="3814" y="6648"/>
                  </a:cubicBezTo>
                  <a:cubicBezTo>
                    <a:pt x="4421" y="6077"/>
                    <a:pt x="5278" y="6648"/>
                    <a:pt x="6135" y="6220"/>
                  </a:cubicBezTo>
                  <a:cubicBezTo>
                    <a:pt x="6207" y="6220"/>
                    <a:pt x="5778" y="5934"/>
                    <a:pt x="5885" y="6220"/>
                  </a:cubicBezTo>
                  <a:cubicBezTo>
                    <a:pt x="5957" y="6398"/>
                    <a:pt x="5921" y="6434"/>
                    <a:pt x="5778" y="6398"/>
                  </a:cubicBezTo>
                  <a:cubicBezTo>
                    <a:pt x="5064" y="6363"/>
                    <a:pt x="4206" y="6434"/>
                    <a:pt x="4814" y="5255"/>
                  </a:cubicBezTo>
                  <a:cubicBezTo>
                    <a:pt x="5028" y="4826"/>
                    <a:pt x="5778" y="4505"/>
                    <a:pt x="5242" y="3933"/>
                  </a:cubicBezTo>
                  <a:cubicBezTo>
                    <a:pt x="4707" y="3362"/>
                    <a:pt x="4206" y="2505"/>
                    <a:pt x="4849" y="2112"/>
                  </a:cubicBezTo>
                  <a:cubicBezTo>
                    <a:pt x="5957" y="1398"/>
                    <a:pt x="6385" y="-388"/>
                    <a:pt x="8207" y="76"/>
                  </a:cubicBezTo>
                  <a:cubicBezTo>
                    <a:pt x="9707" y="433"/>
                    <a:pt x="11207" y="719"/>
                    <a:pt x="12743" y="1040"/>
                  </a:cubicBezTo>
                  <a:cubicBezTo>
                    <a:pt x="13065" y="1362"/>
                    <a:pt x="13601" y="1433"/>
                    <a:pt x="13708" y="1969"/>
                  </a:cubicBezTo>
                  <a:cubicBezTo>
                    <a:pt x="13672" y="2040"/>
                    <a:pt x="13636" y="2148"/>
                    <a:pt x="13601" y="2183"/>
                  </a:cubicBezTo>
                  <a:cubicBezTo>
                    <a:pt x="11600" y="2683"/>
                    <a:pt x="13172" y="4327"/>
                    <a:pt x="12636" y="5327"/>
                  </a:cubicBezTo>
                  <a:cubicBezTo>
                    <a:pt x="12172" y="6148"/>
                    <a:pt x="10457" y="6541"/>
                    <a:pt x="11886" y="8291"/>
                  </a:cubicBezTo>
                  <a:cubicBezTo>
                    <a:pt x="12815" y="9399"/>
                    <a:pt x="10672" y="9970"/>
                    <a:pt x="9921" y="10934"/>
                  </a:cubicBezTo>
                  <a:cubicBezTo>
                    <a:pt x="10743" y="11399"/>
                    <a:pt x="11957" y="11506"/>
                    <a:pt x="10386" y="12863"/>
                  </a:cubicBezTo>
                  <a:cubicBezTo>
                    <a:pt x="9207" y="13863"/>
                    <a:pt x="9171" y="15721"/>
                    <a:pt x="10886" y="16899"/>
                  </a:cubicBezTo>
                  <a:cubicBezTo>
                    <a:pt x="9779" y="17435"/>
                    <a:pt x="8278" y="16042"/>
                    <a:pt x="7850" y="17471"/>
                  </a:cubicBezTo>
                  <a:cubicBezTo>
                    <a:pt x="7528" y="18507"/>
                    <a:pt x="8493" y="19471"/>
                    <a:pt x="9814" y="19936"/>
                  </a:cubicBezTo>
                  <a:cubicBezTo>
                    <a:pt x="6885" y="20971"/>
                    <a:pt x="6814" y="21114"/>
                    <a:pt x="8136" y="23472"/>
                  </a:cubicBezTo>
                  <a:cubicBezTo>
                    <a:pt x="8314" y="23793"/>
                    <a:pt x="8314" y="23829"/>
                    <a:pt x="8136" y="24115"/>
                  </a:cubicBezTo>
                  <a:cubicBezTo>
                    <a:pt x="7100" y="25543"/>
                    <a:pt x="8707" y="25794"/>
                    <a:pt x="9386" y="26508"/>
                  </a:cubicBezTo>
                  <a:cubicBezTo>
                    <a:pt x="8636" y="27044"/>
                    <a:pt x="7921" y="27579"/>
                    <a:pt x="7207" y="28079"/>
                  </a:cubicBezTo>
                  <a:cubicBezTo>
                    <a:pt x="7314" y="28937"/>
                    <a:pt x="6921" y="29615"/>
                    <a:pt x="6493" y="30330"/>
                  </a:cubicBezTo>
                  <a:cubicBezTo>
                    <a:pt x="6100" y="30580"/>
                    <a:pt x="5671" y="30615"/>
                    <a:pt x="5207" y="30615"/>
                  </a:cubicBezTo>
                  <a:cubicBezTo>
                    <a:pt x="4885" y="30580"/>
                    <a:pt x="4564" y="30508"/>
                    <a:pt x="4278" y="30330"/>
                  </a:cubicBezTo>
                  <a:cubicBezTo>
                    <a:pt x="3742" y="29651"/>
                    <a:pt x="4135" y="28758"/>
                    <a:pt x="3742" y="28044"/>
                  </a:cubicBezTo>
                  <a:cubicBezTo>
                    <a:pt x="3635" y="27544"/>
                    <a:pt x="3171" y="27258"/>
                    <a:pt x="2956" y="26829"/>
                  </a:cubicBezTo>
                  <a:cubicBezTo>
                    <a:pt x="2778" y="26651"/>
                    <a:pt x="2635" y="26472"/>
                    <a:pt x="2456" y="26258"/>
                  </a:cubicBezTo>
                  <a:cubicBezTo>
                    <a:pt x="2278" y="25758"/>
                    <a:pt x="2635" y="25436"/>
                    <a:pt x="2885" y="25079"/>
                  </a:cubicBezTo>
                  <a:cubicBezTo>
                    <a:pt x="3099" y="24865"/>
                    <a:pt x="3385" y="24758"/>
                    <a:pt x="3706" y="24722"/>
                  </a:cubicBezTo>
                  <a:cubicBezTo>
                    <a:pt x="3564" y="24615"/>
                    <a:pt x="3349" y="24722"/>
                    <a:pt x="3206" y="24615"/>
                  </a:cubicBezTo>
                  <a:cubicBezTo>
                    <a:pt x="2599" y="24257"/>
                    <a:pt x="1599" y="24329"/>
                    <a:pt x="1778" y="23186"/>
                  </a:cubicBezTo>
                  <a:cubicBezTo>
                    <a:pt x="2599" y="21686"/>
                    <a:pt x="742" y="22579"/>
                    <a:pt x="599" y="21936"/>
                  </a:cubicBezTo>
                  <a:cubicBezTo>
                    <a:pt x="313" y="21757"/>
                    <a:pt x="135" y="21507"/>
                    <a:pt x="63" y="21186"/>
                  </a:cubicBezTo>
                  <a:cubicBezTo>
                    <a:pt x="-294" y="19900"/>
                    <a:pt x="956" y="19864"/>
                    <a:pt x="1528" y="19328"/>
                  </a:cubicBezTo>
                  <a:cubicBezTo>
                    <a:pt x="1813" y="18757"/>
                    <a:pt x="1456" y="18507"/>
                    <a:pt x="1028" y="183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15E418EC-30EE-9345-AE5B-10E4755D717A}"/>
                </a:ext>
              </a:extLst>
            </p:cNvPr>
            <p:cNvSpPr/>
            <p:nvPr/>
          </p:nvSpPr>
          <p:spPr>
            <a:xfrm>
              <a:off x="8574373" y="2172592"/>
              <a:ext cx="13675" cy="30753"/>
            </a:xfrm>
            <a:custGeom>
              <a:avLst/>
              <a:gdLst>
                <a:gd name="connsiteX0" fmla="*/ 2817 w 13675"/>
                <a:gd name="connsiteY0" fmla="*/ 17824 h 30753"/>
                <a:gd name="connsiteX1" fmla="*/ 2281 w 13675"/>
                <a:gd name="connsiteY1" fmla="*/ 17502 h 30753"/>
                <a:gd name="connsiteX2" fmla="*/ 1888 w 13675"/>
                <a:gd name="connsiteY2" fmla="*/ 15859 h 30753"/>
                <a:gd name="connsiteX3" fmla="*/ 567 w 13675"/>
                <a:gd name="connsiteY3" fmla="*/ 14930 h 30753"/>
                <a:gd name="connsiteX4" fmla="*/ 495 w 13675"/>
                <a:gd name="connsiteY4" fmla="*/ 12609 h 30753"/>
                <a:gd name="connsiteX5" fmla="*/ 960 w 13675"/>
                <a:gd name="connsiteY5" fmla="*/ 11287 h 30753"/>
                <a:gd name="connsiteX6" fmla="*/ 1638 w 13675"/>
                <a:gd name="connsiteY6" fmla="*/ 8930 h 30753"/>
                <a:gd name="connsiteX7" fmla="*/ 1531 w 13675"/>
                <a:gd name="connsiteY7" fmla="*/ 7501 h 30753"/>
                <a:gd name="connsiteX8" fmla="*/ 1281 w 13675"/>
                <a:gd name="connsiteY8" fmla="*/ 6679 h 30753"/>
                <a:gd name="connsiteX9" fmla="*/ 1710 w 13675"/>
                <a:gd name="connsiteY9" fmla="*/ 1893 h 30753"/>
                <a:gd name="connsiteX10" fmla="*/ 6175 w 13675"/>
                <a:gd name="connsiteY10" fmla="*/ 0 h 30753"/>
                <a:gd name="connsiteX11" fmla="*/ 6996 w 13675"/>
                <a:gd name="connsiteY11" fmla="*/ 536 h 30753"/>
                <a:gd name="connsiteX12" fmla="*/ 9032 w 13675"/>
                <a:gd name="connsiteY12" fmla="*/ 6679 h 30753"/>
                <a:gd name="connsiteX13" fmla="*/ 9425 w 13675"/>
                <a:gd name="connsiteY13" fmla="*/ 7394 h 30753"/>
                <a:gd name="connsiteX14" fmla="*/ 9711 w 13675"/>
                <a:gd name="connsiteY14" fmla="*/ 12180 h 30753"/>
                <a:gd name="connsiteX15" fmla="*/ 11925 w 13675"/>
                <a:gd name="connsiteY15" fmla="*/ 15323 h 30753"/>
                <a:gd name="connsiteX16" fmla="*/ 9354 w 13675"/>
                <a:gd name="connsiteY16" fmla="*/ 17038 h 30753"/>
                <a:gd name="connsiteX17" fmla="*/ 11818 w 13675"/>
                <a:gd name="connsiteY17" fmla="*/ 18681 h 30753"/>
                <a:gd name="connsiteX18" fmla="*/ 11282 w 13675"/>
                <a:gd name="connsiteY18" fmla="*/ 22574 h 30753"/>
                <a:gd name="connsiteX19" fmla="*/ 11818 w 13675"/>
                <a:gd name="connsiteY19" fmla="*/ 23503 h 30753"/>
                <a:gd name="connsiteX20" fmla="*/ 13676 w 13675"/>
                <a:gd name="connsiteY20" fmla="*/ 25646 h 30753"/>
                <a:gd name="connsiteX21" fmla="*/ 11354 w 13675"/>
                <a:gd name="connsiteY21" fmla="*/ 30754 h 30753"/>
                <a:gd name="connsiteX22" fmla="*/ 8961 w 13675"/>
                <a:gd name="connsiteY22" fmla="*/ 30218 h 30753"/>
                <a:gd name="connsiteX23" fmla="*/ 8532 w 13675"/>
                <a:gd name="connsiteY23" fmla="*/ 29647 h 30753"/>
                <a:gd name="connsiteX24" fmla="*/ 7675 w 13675"/>
                <a:gd name="connsiteY24" fmla="*/ 28825 h 30753"/>
                <a:gd name="connsiteX25" fmla="*/ 6675 w 13675"/>
                <a:gd name="connsiteY25" fmla="*/ 27825 h 30753"/>
                <a:gd name="connsiteX26" fmla="*/ 7496 w 13675"/>
                <a:gd name="connsiteY26" fmla="*/ 27539 h 30753"/>
                <a:gd name="connsiteX27" fmla="*/ 8997 w 13675"/>
                <a:gd name="connsiteY27" fmla="*/ 27896 h 30753"/>
                <a:gd name="connsiteX28" fmla="*/ 7996 w 13675"/>
                <a:gd name="connsiteY28" fmla="*/ 27646 h 30753"/>
                <a:gd name="connsiteX29" fmla="*/ 6210 w 13675"/>
                <a:gd name="connsiteY29" fmla="*/ 26932 h 30753"/>
                <a:gd name="connsiteX30" fmla="*/ 6068 w 13675"/>
                <a:gd name="connsiteY30" fmla="*/ 26575 h 30753"/>
                <a:gd name="connsiteX31" fmla="*/ 6210 w 13675"/>
                <a:gd name="connsiteY31" fmla="*/ 26396 h 30753"/>
                <a:gd name="connsiteX32" fmla="*/ 6567 w 13675"/>
                <a:gd name="connsiteY32" fmla="*/ 25968 h 30753"/>
                <a:gd name="connsiteX33" fmla="*/ 5746 w 13675"/>
                <a:gd name="connsiteY33" fmla="*/ 25753 h 30753"/>
                <a:gd name="connsiteX34" fmla="*/ 6746 w 13675"/>
                <a:gd name="connsiteY34" fmla="*/ 25182 h 30753"/>
                <a:gd name="connsiteX35" fmla="*/ 3317 w 13675"/>
                <a:gd name="connsiteY35" fmla="*/ 24896 h 30753"/>
                <a:gd name="connsiteX36" fmla="*/ 3353 w 13675"/>
                <a:gd name="connsiteY36" fmla="*/ 24825 h 30753"/>
                <a:gd name="connsiteX37" fmla="*/ 3246 w 13675"/>
                <a:gd name="connsiteY37" fmla="*/ 24074 h 30753"/>
                <a:gd name="connsiteX38" fmla="*/ 3317 w 13675"/>
                <a:gd name="connsiteY38" fmla="*/ 23003 h 30753"/>
                <a:gd name="connsiteX39" fmla="*/ 2960 w 13675"/>
                <a:gd name="connsiteY39" fmla="*/ 19967 h 30753"/>
                <a:gd name="connsiteX40" fmla="*/ 3531 w 13675"/>
                <a:gd name="connsiteY40" fmla="*/ 19717 h 30753"/>
                <a:gd name="connsiteX41" fmla="*/ 4603 w 13675"/>
                <a:gd name="connsiteY41" fmla="*/ 19645 h 30753"/>
                <a:gd name="connsiteX42" fmla="*/ 3603 w 13675"/>
                <a:gd name="connsiteY42" fmla="*/ 18788 h 30753"/>
                <a:gd name="connsiteX43" fmla="*/ 2817 w 13675"/>
                <a:gd name="connsiteY43" fmla="*/ 17824 h 3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675" h="30753">
                  <a:moveTo>
                    <a:pt x="2817" y="17824"/>
                  </a:moveTo>
                  <a:cubicBezTo>
                    <a:pt x="2639" y="17717"/>
                    <a:pt x="2460" y="17609"/>
                    <a:pt x="2281" y="17502"/>
                  </a:cubicBezTo>
                  <a:cubicBezTo>
                    <a:pt x="2103" y="16966"/>
                    <a:pt x="1460" y="16538"/>
                    <a:pt x="1888" y="15859"/>
                  </a:cubicBezTo>
                  <a:cubicBezTo>
                    <a:pt x="1710" y="15180"/>
                    <a:pt x="781" y="15538"/>
                    <a:pt x="567" y="14930"/>
                  </a:cubicBezTo>
                  <a:cubicBezTo>
                    <a:pt x="1245" y="14145"/>
                    <a:pt x="317" y="13395"/>
                    <a:pt x="495" y="12609"/>
                  </a:cubicBezTo>
                  <a:cubicBezTo>
                    <a:pt x="960" y="12287"/>
                    <a:pt x="817" y="11716"/>
                    <a:pt x="960" y="11287"/>
                  </a:cubicBezTo>
                  <a:cubicBezTo>
                    <a:pt x="352" y="10251"/>
                    <a:pt x="1388" y="9715"/>
                    <a:pt x="1638" y="8930"/>
                  </a:cubicBezTo>
                  <a:cubicBezTo>
                    <a:pt x="2674" y="8358"/>
                    <a:pt x="1853" y="7965"/>
                    <a:pt x="1531" y="7501"/>
                  </a:cubicBezTo>
                  <a:cubicBezTo>
                    <a:pt x="1460" y="7215"/>
                    <a:pt x="1460" y="6822"/>
                    <a:pt x="1281" y="6679"/>
                  </a:cubicBezTo>
                  <a:cubicBezTo>
                    <a:pt x="-576" y="5322"/>
                    <a:pt x="-397" y="2857"/>
                    <a:pt x="1710" y="1893"/>
                  </a:cubicBezTo>
                  <a:cubicBezTo>
                    <a:pt x="3174" y="1215"/>
                    <a:pt x="4675" y="607"/>
                    <a:pt x="6175" y="0"/>
                  </a:cubicBezTo>
                  <a:cubicBezTo>
                    <a:pt x="6532" y="72"/>
                    <a:pt x="6853" y="179"/>
                    <a:pt x="6996" y="536"/>
                  </a:cubicBezTo>
                  <a:cubicBezTo>
                    <a:pt x="7389" y="2679"/>
                    <a:pt x="7211" y="5036"/>
                    <a:pt x="9032" y="6679"/>
                  </a:cubicBezTo>
                  <a:cubicBezTo>
                    <a:pt x="9282" y="6929"/>
                    <a:pt x="9532" y="7287"/>
                    <a:pt x="9425" y="7394"/>
                  </a:cubicBezTo>
                  <a:cubicBezTo>
                    <a:pt x="8104" y="9072"/>
                    <a:pt x="9782" y="10573"/>
                    <a:pt x="9711" y="12180"/>
                  </a:cubicBezTo>
                  <a:cubicBezTo>
                    <a:pt x="9604" y="14002"/>
                    <a:pt x="10068" y="14395"/>
                    <a:pt x="11925" y="15323"/>
                  </a:cubicBezTo>
                  <a:cubicBezTo>
                    <a:pt x="11425" y="16466"/>
                    <a:pt x="9211" y="15323"/>
                    <a:pt x="9354" y="17038"/>
                  </a:cubicBezTo>
                  <a:cubicBezTo>
                    <a:pt x="9461" y="18074"/>
                    <a:pt x="10675" y="18538"/>
                    <a:pt x="11818" y="18681"/>
                  </a:cubicBezTo>
                  <a:cubicBezTo>
                    <a:pt x="10997" y="19931"/>
                    <a:pt x="8925" y="21003"/>
                    <a:pt x="11282" y="22574"/>
                  </a:cubicBezTo>
                  <a:cubicBezTo>
                    <a:pt x="11604" y="22789"/>
                    <a:pt x="12068" y="22931"/>
                    <a:pt x="11818" y="23503"/>
                  </a:cubicBezTo>
                  <a:cubicBezTo>
                    <a:pt x="10997" y="25325"/>
                    <a:pt x="12711" y="25003"/>
                    <a:pt x="13676" y="25646"/>
                  </a:cubicBezTo>
                  <a:cubicBezTo>
                    <a:pt x="11068" y="26575"/>
                    <a:pt x="13318" y="29504"/>
                    <a:pt x="11354" y="30754"/>
                  </a:cubicBezTo>
                  <a:cubicBezTo>
                    <a:pt x="10604" y="30325"/>
                    <a:pt x="9854" y="29932"/>
                    <a:pt x="8961" y="30218"/>
                  </a:cubicBezTo>
                  <a:cubicBezTo>
                    <a:pt x="8603" y="30182"/>
                    <a:pt x="8353" y="30075"/>
                    <a:pt x="8532" y="29647"/>
                  </a:cubicBezTo>
                  <a:cubicBezTo>
                    <a:pt x="8603" y="29004"/>
                    <a:pt x="8425" y="28754"/>
                    <a:pt x="7675" y="28825"/>
                  </a:cubicBezTo>
                  <a:cubicBezTo>
                    <a:pt x="7211" y="28861"/>
                    <a:pt x="6103" y="29004"/>
                    <a:pt x="6675" y="27825"/>
                  </a:cubicBezTo>
                  <a:cubicBezTo>
                    <a:pt x="6853" y="27432"/>
                    <a:pt x="7175" y="27503"/>
                    <a:pt x="7496" y="27539"/>
                  </a:cubicBezTo>
                  <a:cubicBezTo>
                    <a:pt x="7996" y="27754"/>
                    <a:pt x="8568" y="27718"/>
                    <a:pt x="8997" y="27896"/>
                  </a:cubicBezTo>
                  <a:cubicBezTo>
                    <a:pt x="8747" y="27646"/>
                    <a:pt x="8318" y="27789"/>
                    <a:pt x="7996" y="27646"/>
                  </a:cubicBezTo>
                  <a:cubicBezTo>
                    <a:pt x="7353" y="27503"/>
                    <a:pt x="6818" y="27182"/>
                    <a:pt x="6210" y="26932"/>
                  </a:cubicBezTo>
                  <a:cubicBezTo>
                    <a:pt x="6068" y="26825"/>
                    <a:pt x="6032" y="26718"/>
                    <a:pt x="6068" y="26575"/>
                  </a:cubicBezTo>
                  <a:cubicBezTo>
                    <a:pt x="6103" y="26467"/>
                    <a:pt x="6175" y="26396"/>
                    <a:pt x="6210" y="26396"/>
                  </a:cubicBezTo>
                  <a:cubicBezTo>
                    <a:pt x="6318" y="26253"/>
                    <a:pt x="6460" y="26110"/>
                    <a:pt x="6567" y="25968"/>
                  </a:cubicBezTo>
                  <a:cubicBezTo>
                    <a:pt x="6282" y="25896"/>
                    <a:pt x="6032" y="25825"/>
                    <a:pt x="5746" y="25753"/>
                  </a:cubicBezTo>
                  <a:cubicBezTo>
                    <a:pt x="5746" y="24825"/>
                    <a:pt x="6282" y="25146"/>
                    <a:pt x="6746" y="25182"/>
                  </a:cubicBezTo>
                  <a:cubicBezTo>
                    <a:pt x="5603" y="25075"/>
                    <a:pt x="4389" y="25610"/>
                    <a:pt x="3317" y="24896"/>
                  </a:cubicBezTo>
                  <a:lnTo>
                    <a:pt x="3353" y="24825"/>
                  </a:lnTo>
                  <a:cubicBezTo>
                    <a:pt x="3067" y="24610"/>
                    <a:pt x="3031" y="24074"/>
                    <a:pt x="3246" y="24074"/>
                  </a:cubicBezTo>
                  <a:cubicBezTo>
                    <a:pt x="4960" y="23789"/>
                    <a:pt x="3139" y="23360"/>
                    <a:pt x="3317" y="23003"/>
                  </a:cubicBezTo>
                  <a:cubicBezTo>
                    <a:pt x="2746" y="22038"/>
                    <a:pt x="4675" y="20788"/>
                    <a:pt x="2960" y="19967"/>
                  </a:cubicBezTo>
                  <a:cubicBezTo>
                    <a:pt x="3139" y="19860"/>
                    <a:pt x="3353" y="19753"/>
                    <a:pt x="3531" y="19717"/>
                  </a:cubicBezTo>
                  <a:cubicBezTo>
                    <a:pt x="3889" y="19610"/>
                    <a:pt x="4246" y="19788"/>
                    <a:pt x="4603" y="19645"/>
                  </a:cubicBezTo>
                  <a:cubicBezTo>
                    <a:pt x="4210" y="19431"/>
                    <a:pt x="3889" y="19109"/>
                    <a:pt x="3603" y="18788"/>
                  </a:cubicBezTo>
                  <a:cubicBezTo>
                    <a:pt x="3317" y="18467"/>
                    <a:pt x="3103" y="18109"/>
                    <a:pt x="2817" y="1782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34F3A26F-4A14-8A47-A038-0149F1595632}"/>
                </a:ext>
              </a:extLst>
            </p:cNvPr>
            <p:cNvSpPr/>
            <p:nvPr/>
          </p:nvSpPr>
          <p:spPr>
            <a:xfrm>
              <a:off x="8483428" y="1891366"/>
              <a:ext cx="14637" cy="26468"/>
            </a:xfrm>
            <a:custGeom>
              <a:avLst/>
              <a:gdLst>
                <a:gd name="connsiteX0" fmla="*/ 2429 w 14637"/>
                <a:gd name="connsiteY0" fmla="*/ 21373 h 26468"/>
                <a:gd name="connsiteX1" fmla="*/ 2000 w 14637"/>
                <a:gd name="connsiteY1" fmla="*/ 21230 h 26468"/>
                <a:gd name="connsiteX2" fmla="*/ 2036 w 14637"/>
                <a:gd name="connsiteY2" fmla="*/ 20122 h 26468"/>
                <a:gd name="connsiteX3" fmla="*/ 1500 w 14637"/>
                <a:gd name="connsiteY3" fmla="*/ 17943 h 26468"/>
                <a:gd name="connsiteX4" fmla="*/ 2322 w 14637"/>
                <a:gd name="connsiteY4" fmla="*/ 17408 h 26468"/>
                <a:gd name="connsiteX5" fmla="*/ 2393 w 14637"/>
                <a:gd name="connsiteY5" fmla="*/ 16015 h 26468"/>
                <a:gd name="connsiteX6" fmla="*/ 2465 w 14637"/>
                <a:gd name="connsiteY6" fmla="*/ 15229 h 26468"/>
                <a:gd name="connsiteX7" fmla="*/ 2572 w 14637"/>
                <a:gd name="connsiteY7" fmla="*/ 13764 h 26468"/>
                <a:gd name="connsiteX8" fmla="*/ 0 w 14637"/>
                <a:gd name="connsiteY8" fmla="*/ 11728 h 26468"/>
                <a:gd name="connsiteX9" fmla="*/ 2572 w 14637"/>
                <a:gd name="connsiteY9" fmla="*/ 11443 h 26468"/>
                <a:gd name="connsiteX10" fmla="*/ 3822 w 14637"/>
                <a:gd name="connsiteY10" fmla="*/ 7656 h 26468"/>
                <a:gd name="connsiteX11" fmla="*/ 5679 w 14637"/>
                <a:gd name="connsiteY11" fmla="*/ 5549 h 26468"/>
                <a:gd name="connsiteX12" fmla="*/ 6322 w 14637"/>
                <a:gd name="connsiteY12" fmla="*/ 3906 h 26468"/>
                <a:gd name="connsiteX13" fmla="*/ 10466 w 14637"/>
                <a:gd name="connsiteY13" fmla="*/ 191 h 26468"/>
                <a:gd name="connsiteX14" fmla="*/ 14037 w 14637"/>
                <a:gd name="connsiteY14" fmla="*/ 1156 h 26468"/>
                <a:gd name="connsiteX15" fmla="*/ 14502 w 14637"/>
                <a:gd name="connsiteY15" fmla="*/ 2406 h 26468"/>
                <a:gd name="connsiteX16" fmla="*/ 13787 w 14637"/>
                <a:gd name="connsiteY16" fmla="*/ 3120 h 26468"/>
                <a:gd name="connsiteX17" fmla="*/ 12680 w 14637"/>
                <a:gd name="connsiteY17" fmla="*/ 5799 h 26468"/>
                <a:gd name="connsiteX18" fmla="*/ 12537 w 14637"/>
                <a:gd name="connsiteY18" fmla="*/ 6692 h 26468"/>
                <a:gd name="connsiteX19" fmla="*/ 10859 w 14637"/>
                <a:gd name="connsiteY19" fmla="*/ 9764 h 26468"/>
                <a:gd name="connsiteX20" fmla="*/ 12645 w 14637"/>
                <a:gd name="connsiteY20" fmla="*/ 10621 h 26468"/>
                <a:gd name="connsiteX21" fmla="*/ 11894 w 14637"/>
                <a:gd name="connsiteY21" fmla="*/ 15408 h 26468"/>
                <a:gd name="connsiteX22" fmla="*/ 9073 w 14637"/>
                <a:gd name="connsiteY22" fmla="*/ 15550 h 26468"/>
                <a:gd name="connsiteX23" fmla="*/ 10787 w 14637"/>
                <a:gd name="connsiteY23" fmla="*/ 18194 h 26468"/>
                <a:gd name="connsiteX24" fmla="*/ 9144 w 14637"/>
                <a:gd name="connsiteY24" fmla="*/ 21158 h 26468"/>
                <a:gd name="connsiteX25" fmla="*/ 10930 w 14637"/>
                <a:gd name="connsiteY25" fmla="*/ 23659 h 26468"/>
                <a:gd name="connsiteX26" fmla="*/ 8501 w 14637"/>
                <a:gd name="connsiteY26" fmla="*/ 26338 h 26468"/>
                <a:gd name="connsiteX27" fmla="*/ 7322 w 14637"/>
                <a:gd name="connsiteY27" fmla="*/ 26230 h 26468"/>
                <a:gd name="connsiteX28" fmla="*/ 5108 w 14637"/>
                <a:gd name="connsiteY28" fmla="*/ 25087 h 26468"/>
                <a:gd name="connsiteX29" fmla="*/ 3393 w 14637"/>
                <a:gd name="connsiteY29" fmla="*/ 23230 h 26468"/>
                <a:gd name="connsiteX30" fmla="*/ 3179 w 14637"/>
                <a:gd name="connsiteY30" fmla="*/ 23158 h 26468"/>
                <a:gd name="connsiteX31" fmla="*/ 2965 w 14637"/>
                <a:gd name="connsiteY31" fmla="*/ 23194 h 26468"/>
                <a:gd name="connsiteX32" fmla="*/ 1893 w 14637"/>
                <a:gd name="connsiteY32" fmla="*/ 22944 h 26468"/>
                <a:gd name="connsiteX33" fmla="*/ 2429 w 14637"/>
                <a:gd name="connsiteY33" fmla="*/ 21373 h 2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637" h="26468">
                  <a:moveTo>
                    <a:pt x="2429" y="21373"/>
                  </a:moveTo>
                  <a:cubicBezTo>
                    <a:pt x="2286" y="21301"/>
                    <a:pt x="2143" y="21265"/>
                    <a:pt x="2000" y="21230"/>
                  </a:cubicBezTo>
                  <a:cubicBezTo>
                    <a:pt x="1607" y="20837"/>
                    <a:pt x="1822" y="20480"/>
                    <a:pt x="2036" y="20122"/>
                  </a:cubicBezTo>
                  <a:cubicBezTo>
                    <a:pt x="2608" y="19194"/>
                    <a:pt x="1036" y="18836"/>
                    <a:pt x="1500" y="17943"/>
                  </a:cubicBezTo>
                  <a:cubicBezTo>
                    <a:pt x="1393" y="17158"/>
                    <a:pt x="1857" y="17301"/>
                    <a:pt x="2322" y="17408"/>
                  </a:cubicBezTo>
                  <a:cubicBezTo>
                    <a:pt x="2393" y="16943"/>
                    <a:pt x="4429" y="16622"/>
                    <a:pt x="2393" y="16015"/>
                  </a:cubicBezTo>
                  <a:cubicBezTo>
                    <a:pt x="2179" y="15943"/>
                    <a:pt x="2215" y="15479"/>
                    <a:pt x="2465" y="15229"/>
                  </a:cubicBezTo>
                  <a:cubicBezTo>
                    <a:pt x="3572" y="14836"/>
                    <a:pt x="2893" y="14229"/>
                    <a:pt x="2572" y="13764"/>
                  </a:cubicBezTo>
                  <a:cubicBezTo>
                    <a:pt x="2000" y="13014"/>
                    <a:pt x="1572" y="12086"/>
                    <a:pt x="0" y="11728"/>
                  </a:cubicBezTo>
                  <a:cubicBezTo>
                    <a:pt x="1179" y="11336"/>
                    <a:pt x="1964" y="11871"/>
                    <a:pt x="2572" y="11443"/>
                  </a:cubicBezTo>
                  <a:cubicBezTo>
                    <a:pt x="1536" y="10121"/>
                    <a:pt x="2108" y="8407"/>
                    <a:pt x="3822" y="7656"/>
                  </a:cubicBezTo>
                  <a:cubicBezTo>
                    <a:pt x="4394" y="6906"/>
                    <a:pt x="4572" y="5835"/>
                    <a:pt x="5679" y="5549"/>
                  </a:cubicBezTo>
                  <a:cubicBezTo>
                    <a:pt x="6537" y="5335"/>
                    <a:pt x="6036" y="4442"/>
                    <a:pt x="6322" y="3906"/>
                  </a:cubicBezTo>
                  <a:cubicBezTo>
                    <a:pt x="5822" y="942"/>
                    <a:pt x="7537" y="-559"/>
                    <a:pt x="10466" y="191"/>
                  </a:cubicBezTo>
                  <a:cubicBezTo>
                    <a:pt x="11644" y="513"/>
                    <a:pt x="12859" y="834"/>
                    <a:pt x="14037" y="1156"/>
                  </a:cubicBezTo>
                  <a:cubicBezTo>
                    <a:pt x="14538" y="1441"/>
                    <a:pt x="14823" y="1799"/>
                    <a:pt x="14502" y="2406"/>
                  </a:cubicBezTo>
                  <a:cubicBezTo>
                    <a:pt x="14109" y="2477"/>
                    <a:pt x="13645" y="2656"/>
                    <a:pt x="13787" y="3120"/>
                  </a:cubicBezTo>
                  <a:cubicBezTo>
                    <a:pt x="14073" y="4299"/>
                    <a:pt x="14288" y="5406"/>
                    <a:pt x="12680" y="5799"/>
                  </a:cubicBezTo>
                  <a:cubicBezTo>
                    <a:pt x="12037" y="5978"/>
                    <a:pt x="12502" y="6621"/>
                    <a:pt x="12537" y="6692"/>
                  </a:cubicBezTo>
                  <a:cubicBezTo>
                    <a:pt x="13966" y="8728"/>
                    <a:pt x="12252" y="9121"/>
                    <a:pt x="10859" y="9764"/>
                  </a:cubicBezTo>
                  <a:cubicBezTo>
                    <a:pt x="11502" y="10086"/>
                    <a:pt x="12073" y="10335"/>
                    <a:pt x="12645" y="10621"/>
                  </a:cubicBezTo>
                  <a:cubicBezTo>
                    <a:pt x="10430" y="12371"/>
                    <a:pt x="10287" y="13264"/>
                    <a:pt x="11894" y="15408"/>
                  </a:cubicBezTo>
                  <a:cubicBezTo>
                    <a:pt x="10930" y="15836"/>
                    <a:pt x="9644" y="14336"/>
                    <a:pt x="9073" y="15550"/>
                  </a:cubicBezTo>
                  <a:cubicBezTo>
                    <a:pt x="8573" y="16658"/>
                    <a:pt x="9858" y="17301"/>
                    <a:pt x="10787" y="18194"/>
                  </a:cubicBezTo>
                  <a:cubicBezTo>
                    <a:pt x="8465" y="18372"/>
                    <a:pt x="7822" y="19122"/>
                    <a:pt x="9144" y="21158"/>
                  </a:cubicBezTo>
                  <a:cubicBezTo>
                    <a:pt x="9608" y="21908"/>
                    <a:pt x="8323" y="23551"/>
                    <a:pt x="10930" y="23659"/>
                  </a:cubicBezTo>
                  <a:cubicBezTo>
                    <a:pt x="9430" y="24480"/>
                    <a:pt x="8144" y="24802"/>
                    <a:pt x="8501" y="26338"/>
                  </a:cubicBezTo>
                  <a:cubicBezTo>
                    <a:pt x="8072" y="26623"/>
                    <a:pt x="7715" y="26373"/>
                    <a:pt x="7322" y="26230"/>
                  </a:cubicBezTo>
                  <a:cubicBezTo>
                    <a:pt x="6572" y="25873"/>
                    <a:pt x="5715" y="25695"/>
                    <a:pt x="5108" y="25087"/>
                  </a:cubicBezTo>
                  <a:cubicBezTo>
                    <a:pt x="4679" y="24337"/>
                    <a:pt x="3929" y="23873"/>
                    <a:pt x="3393" y="23230"/>
                  </a:cubicBezTo>
                  <a:lnTo>
                    <a:pt x="3179" y="23158"/>
                  </a:lnTo>
                  <a:lnTo>
                    <a:pt x="2965" y="23194"/>
                  </a:lnTo>
                  <a:cubicBezTo>
                    <a:pt x="2536" y="23444"/>
                    <a:pt x="2143" y="23444"/>
                    <a:pt x="1893" y="22944"/>
                  </a:cubicBezTo>
                  <a:cubicBezTo>
                    <a:pt x="1786" y="22301"/>
                    <a:pt x="3608" y="22408"/>
                    <a:pt x="2429" y="21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C3F67690-ABDD-AB40-A810-EF358DEE7884}"/>
                </a:ext>
              </a:extLst>
            </p:cNvPr>
            <p:cNvSpPr/>
            <p:nvPr/>
          </p:nvSpPr>
          <p:spPr>
            <a:xfrm>
              <a:off x="8502631" y="1890345"/>
              <a:ext cx="10953" cy="27358"/>
            </a:xfrm>
            <a:custGeom>
              <a:avLst/>
              <a:gdLst>
                <a:gd name="connsiteX0" fmla="*/ 1086 w 10953"/>
                <a:gd name="connsiteY0" fmla="*/ 22822 h 27358"/>
                <a:gd name="connsiteX1" fmla="*/ 1443 w 10953"/>
                <a:gd name="connsiteY1" fmla="*/ 22751 h 27358"/>
                <a:gd name="connsiteX2" fmla="*/ 1943 w 10953"/>
                <a:gd name="connsiteY2" fmla="*/ 21001 h 27358"/>
                <a:gd name="connsiteX3" fmla="*/ 1407 w 10953"/>
                <a:gd name="connsiteY3" fmla="*/ 20108 h 27358"/>
                <a:gd name="connsiteX4" fmla="*/ 586 w 10953"/>
                <a:gd name="connsiteY4" fmla="*/ 18108 h 27358"/>
                <a:gd name="connsiteX5" fmla="*/ 478 w 10953"/>
                <a:gd name="connsiteY5" fmla="*/ 13893 h 27358"/>
                <a:gd name="connsiteX6" fmla="*/ 514 w 10953"/>
                <a:gd name="connsiteY6" fmla="*/ 12000 h 27358"/>
                <a:gd name="connsiteX7" fmla="*/ 1836 w 10953"/>
                <a:gd name="connsiteY7" fmla="*/ 8321 h 27358"/>
                <a:gd name="connsiteX8" fmla="*/ 2765 w 10953"/>
                <a:gd name="connsiteY8" fmla="*/ 6249 h 27358"/>
                <a:gd name="connsiteX9" fmla="*/ 2765 w 10953"/>
                <a:gd name="connsiteY9" fmla="*/ 6249 h 27358"/>
                <a:gd name="connsiteX10" fmla="*/ 2872 w 10953"/>
                <a:gd name="connsiteY10" fmla="*/ 3999 h 27358"/>
                <a:gd name="connsiteX11" fmla="*/ 4979 w 10953"/>
                <a:gd name="connsiteY11" fmla="*/ 391 h 27358"/>
                <a:gd name="connsiteX12" fmla="*/ 7979 w 10953"/>
                <a:gd name="connsiteY12" fmla="*/ 212 h 27358"/>
                <a:gd name="connsiteX13" fmla="*/ 10873 w 10953"/>
                <a:gd name="connsiteY13" fmla="*/ 677 h 27358"/>
                <a:gd name="connsiteX14" fmla="*/ 10658 w 10953"/>
                <a:gd name="connsiteY14" fmla="*/ 3213 h 27358"/>
                <a:gd name="connsiteX15" fmla="*/ 10337 w 10953"/>
                <a:gd name="connsiteY15" fmla="*/ 4534 h 27358"/>
                <a:gd name="connsiteX16" fmla="*/ 9873 w 10953"/>
                <a:gd name="connsiteY16" fmla="*/ 6856 h 27358"/>
                <a:gd name="connsiteX17" fmla="*/ 10373 w 10953"/>
                <a:gd name="connsiteY17" fmla="*/ 8321 h 27358"/>
                <a:gd name="connsiteX18" fmla="*/ 9444 w 10953"/>
                <a:gd name="connsiteY18" fmla="*/ 9249 h 27358"/>
                <a:gd name="connsiteX19" fmla="*/ 8622 w 10953"/>
                <a:gd name="connsiteY19" fmla="*/ 9428 h 27358"/>
                <a:gd name="connsiteX20" fmla="*/ 9944 w 10953"/>
                <a:gd name="connsiteY20" fmla="*/ 10071 h 27358"/>
                <a:gd name="connsiteX21" fmla="*/ 10408 w 10953"/>
                <a:gd name="connsiteY21" fmla="*/ 10714 h 27358"/>
                <a:gd name="connsiteX22" fmla="*/ 10658 w 10953"/>
                <a:gd name="connsiteY22" fmla="*/ 15393 h 27358"/>
                <a:gd name="connsiteX23" fmla="*/ 7694 w 10953"/>
                <a:gd name="connsiteY23" fmla="*/ 15893 h 27358"/>
                <a:gd name="connsiteX24" fmla="*/ 9730 w 10953"/>
                <a:gd name="connsiteY24" fmla="*/ 18322 h 27358"/>
                <a:gd name="connsiteX25" fmla="*/ 7908 w 10953"/>
                <a:gd name="connsiteY25" fmla="*/ 22287 h 27358"/>
                <a:gd name="connsiteX26" fmla="*/ 7908 w 10953"/>
                <a:gd name="connsiteY26" fmla="*/ 23751 h 27358"/>
                <a:gd name="connsiteX27" fmla="*/ 9015 w 10953"/>
                <a:gd name="connsiteY27" fmla="*/ 24965 h 27358"/>
                <a:gd name="connsiteX28" fmla="*/ 7122 w 10953"/>
                <a:gd name="connsiteY28" fmla="*/ 27073 h 27358"/>
                <a:gd name="connsiteX29" fmla="*/ 6551 w 10953"/>
                <a:gd name="connsiteY29" fmla="*/ 27323 h 27358"/>
                <a:gd name="connsiteX30" fmla="*/ 4407 w 10953"/>
                <a:gd name="connsiteY30" fmla="*/ 27359 h 27358"/>
                <a:gd name="connsiteX31" fmla="*/ 3265 w 10953"/>
                <a:gd name="connsiteY31" fmla="*/ 26394 h 27358"/>
                <a:gd name="connsiteX32" fmla="*/ 2407 w 10953"/>
                <a:gd name="connsiteY32" fmla="*/ 24787 h 27358"/>
                <a:gd name="connsiteX33" fmla="*/ 764 w 10953"/>
                <a:gd name="connsiteY33" fmla="*/ 23644 h 27358"/>
                <a:gd name="connsiteX34" fmla="*/ 1086 w 10953"/>
                <a:gd name="connsiteY34" fmla="*/ 22822 h 27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953" h="27358">
                  <a:moveTo>
                    <a:pt x="1086" y="22822"/>
                  </a:moveTo>
                  <a:cubicBezTo>
                    <a:pt x="1193" y="22787"/>
                    <a:pt x="1336" y="22751"/>
                    <a:pt x="1443" y="22751"/>
                  </a:cubicBezTo>
                  <a:cubicBezTo>
                    <a:pt x="1800" y="22215"/>
                    <a:pt x="1514" y="21465"/>
                    <a:pt x="1943" y="21001"/>
                  </a:cubicBezTo>
                  <a:cubicBezTo>
                    <a:pt x="2800" y="20001"/>
                    <a:pt x="1371" y="20536"/>
                    <a:pt x="1407" y="20108"/>
                  </a:cubicBezTo>
                  <a:cubicBezTo>
                    <a:pt x="443" y="19715"/>
                    <a:pt x="300" y="19000"/>
                    <a:pt x="586" y="18108"/>
                  </a:cubicBezTo>
                  <a:cubicBezTo>
                    <a:pt x="1407" y="16679"/>
                    <a:pt x="2050" y="15286"/>
                    <a:pt x="478" y="13893"/>
                  </a:cubicBezTo>
                  <a:cubicBezTo>
                    <a:pt x="-22" y="13250"/>
                    <a:pt x="1050" y="12643"/>
                    <a:pt x="514" y="12000"/>
                  </a:cubicBezTo>
                  <a:cubicBezTo>
                    <a:pt x="-843" y="10107"/>
                    <a:pt x="800" y="9321"/>
                    <a:pt x="1836" y="8321"/>
                  </a:cubicBezTo>
                  <a:cubicBezTo>
                    <a:pt x="1586" y="7392"/>
                    <a:pt x="2407" y="6928"/>
                    <a:pt x="2765" y="6249"/>
                  </a:cubicBezTo>
                  <a:lnTo>
                    <a:pt x="2765" y="6249"/>
                  </a:lnTo>
                  <a:cubicBezTo>
                    <a:pt x="3729" y="5535"/>
                    <a:pt x="3836" y="4785"/>
                    <a:pt x="2872" y="3999"/>
                  </a:cubicBezTo>
                  <a:cubicBezTo>
                    <a:pt x="2193" y="2641"/>
                    <a:pt x="3336" y="641"/>
                    <a:pt x="4979" y="391"/>
                  </a:cubicBezTo>
                  <a:cubicBezTo>
                    <a:pt x="5979" y="248"/>
                    <a:pt x="6979" y="248"/>
                    <a:pt x="7979" y="212"/>
                  </a:cubicBezTo>
                  <a:cubicBezTo>
                    <a:pt x="9015" y="-2"/>
                    <a:pt x="10051" y="-287"/>
                    <a:pt x="10873" y="677"/>
                  </a:cubicBezTo>
                  <a:cubicBezTo>
                    <a:pt x="10515" y="1498"/>
                    <a:pt x="9265" y="2213"/>
                    <a:pt x="10658" y="3213"/>
                  </a:cubicBezTo>
                  <a:cubicBezTo>
                    <a:pt x="11408" y="3749"/>
                    <a:pt x="10515" y="4249"/>
                    <a:pt x="10337" y="4534"/>
                  </a:cubicBezTo>
                  <a:cubicBezTo>
                    <a:pt x="9837" y="5285"/>
                    <a:pt x="9622" y="5999"/>
                    <a:pt x="9873" y="6856"/>
                  </a:cubicBezTo>
                  <a:cubicBezTo>
                    <a:pt x="10265" y="7285"/>
                    <a:pt x="10658" y="7678"/>
                    <a:pt x="10373" y="8321"/>
                  </a:cubicBezTo>
                  <a:cubicBezTo>
                    <a:pt x="10051" y="8642"/>
                    <a:pt x="9765" y="8928"/>
                    <a:pt x="9444" y="9249"/>
                  </a:cubicBezTo>
                  <a:cubicBezTo>
                    <a:pt x="9087" y="9499"/>
                    <a:pt x="8765" y="9571"/>
                    <a:pt x="8622" y="9428"/>
                  </a:cubicBezTo>
                  <a:cubicBezTo>
                    <a:pt x="8837" y="9642"/>
                    <a:pt x="9408" y="9821"/>
                    <a:pt x="9944" y="10071"/>
                  </a:cubicBezTo>
                  <a:cubicBezTo>
                    <a:pt x="10123" y="10285"/>
                    <a:pt x="11230" y="9857"/>
                    <a:pt x="10408" y="10714"/>
                  </a:cubicBezTo>
                  <a:cubicBezTo>
                    <a:pt x="8908" y="12321"/>
                    <a:pt x="8551" y="13893"/>
                    <a:pt x="10658" y="15393"/>
                  </a:cubicBezTo>
                  <a:cubicBezTo>
                    <a:pt x="9658" y="16107"/>
                    <a:pt x="8122" y="14464"/>
                    <a:pt x="7694" y="15893"/>
                  </a:cubicBezTo>
                  <a:cubicBezTo>
                    <a:pt x="7336" y="17108"/>
                    <a:pt x="8587" y="17822"/>
                    <a:pt x="9730" y="18322"/>
                  </a:cubicBezTo>
                  <a:cubicBezTo>
                    <a:pt x="6837" y="19393"/>
                    <a:pt x="6837" y="19393"/>
                    <a:pt x="7908" y="22287"/>
                  </a:cubicBezTo>
                  <a:cubicBezTo>
                    <a:pt x="7730" y="22787"/>
                    <a:pt x="7730" y="23251"/>
                    <a:pt x="7908" y="23751"/>
                  </a:cubicBezTo>
                  <a:cubicBezTo>
                    <a:pt x="8158" y="24216"/>
                    <a:pt x="9015" y="24108"/>
                    <a:pt x="9015" y="24965"/>
                  </a:cubicBezTo>
                  <a:cubicBezTo>
                    <a:pt x="7979" y="25251"/>
                    <a:pt x="6801" y="25537"/>
                    <a:pt x="7122" y="27073"/>
                  </a:cubicBezTo>
                  <a:cubicBezTo>
                    <a:pt x="6944" y="27180"/>
                    <a:pt x="6765" y="27252"/>
                    <a:pt x="6551" y="27323"/>
                  </a:cubicBezTo>
                  <a:cubicBezTo>
                    <a:pt x="5836" y="27287"/>
                    <a:pt x="5122" y="27359"/>
                    <a:pt x="4407" y="27359"/>
                  </a:cubicBezTo>
                  <a:cubicBezTo>
                    <a:pt x="3800" y="27287"/>
                    <a:pt x="3479" y="26930"/>
                    <a:pt x="3265" y="26394"/>
                  </a:cubicBezTo>
                  <a:cubicBezTo>
                    <a:pt x="3086" y="25823"/>
                    <a:pt x="2693" y="25323"/>
                    <a:pt x="2407" y="24787"/>
                  </a:cubicBezTo>
                  <a:cubicBezTo>
                    <a:pt x="2264" y="23823"/>
                    <a:pt x="1264" y="24072"/>
                    <a:pt x="764" y="23644"/>
                  </a:cubicBezTo>
                  <a:cubicBezTo>
                    <a:pt x="764" y="23323"/>
                    <a:pt x="800" y="23037"/>
                    <a:pt x="1086" y="228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97B68DFD-A53E-8D4B-91FC-CAF3B06CA5D2}"/>
                </a:ext>
              </a:extLst>
            </p:cNvPr>
            <p:cNvSpPr/>
            <p:nvPr/>
          </p:nvSpPr>
          <p:spPr>
            <a:xfrm>
              <a:off x="8516940" y="1933095"/>
              <a:ext cx="12708" cy="27380"/>
            </a:xfrm>
            <a:custGeom>
              <a:avLst/>
              <a:gdLst>
                <a:gd name="connsiteX0" fmla="*/ 386 w 12708"/>
                <a:gd name="connsiteY0" fmla="*/ 13684 h 27380"/>
                <a:gd name="connsiteX1" fmla="*/ 779 w 12708"/>
                <a:gd name="connsiteY1" fmla="*/ 10898 h 27380"/>
                <a:gd name="connsiteX2" fmla="*/ 707 w 12708"/>
                <a:gd name="connsiteY2" fmla="*/ 9005 h 27380"/>
                <a:gd name="connsiteX3" fmla="*/ 1064 w 12708"/>
                <a:gd name="connsiteY3" fmla="*/ 4683 h 27380"/>
                <a:gd name="connsiteX4" fmla="*/ 3029 w 12708"/>
                <a:gd name="connsiteY4" fmla="*/ 1111 h 27380"/>
                <a:gd name="connsiteX5" fmla="*/ 7815 w 12708"/>
                <a:gd name="connsiteY5" fmla="*/ 75 h 27380"/>
                <a:gd name="connsiteX6" fmla="*/ 8780 w 12708"/>
                <a:gd name="connsiteY6" fmla="*/ 575 h 27380"/>
                <a:gd name="connsiteX7" fmla="*/ 8744 w 12708"/>
                <a:gd name="connsiteY7" fmla="*/ 789 h 27380"/>
                <a:gd name="connsiteX8" fmla="*/ 9780 w 12708"/>
                <a:gd name="connsiteY8" fmla="*/ 6755 h 27380"/>
                <a:gd name="connsiteX9" fmla="*/ 9673 w 12708"/>
                <a:gd name="connsiteY9" fmla="*/ 8183 h 27380"/>
                <a:gd name="connsiteX10" fmla="*/ 10101 w 12708"/>
                <a:gd name="connsiteY10" fmla="*/ 9719 h 27380"/>
                <a:gd name="connsiteX11" fmla="*/ 10137 w 12708"/>
                <a:gd name="connsiteY11" fmla="*/ 10576 h 27380"/>
                <a:gd name="connsiteX12" fmla="*/ 11459 w 12708"/>
                <a:gd name="connsiteY12" fmla="*/ 14827 h 27380"/>
                <a:gd name="connsiteX13" fmla="*/ 8816 w 12708"/>
                <a:gd name="connsiteY13" fmla="*/ 15934 h 27380"/>
                <a:gd name="connsiteX14" fmla="*/ 10959 w 12708"/>
                <a:gd name="connsiteY14" fmla="*/ 18077 h 27380"/>
                <a:gd name="connsiteX15" fmla="*/ 10173 w 12708"/>
                <a:gd name="connsiteY15" fmla="*/ 21185 h 27380"/>
                <a:gd name="connsiteX16" fmla="*/ 11173 w 12708"/>
                <a:gd name="connsiteY16" fmla="*/ 23435 h 27380"/>
                <a:gd name="connsiteX17" fmla="*/ 12709 w 12708"/>
                <a:gd name="connsiteY17" fmla="*/ 24078 h 27380"/>
                <a:gd name="connsiteX18" fmla="*/ 11495 w 12708"/>
                <a:gd name="connsiteY18" fmla="*/ 26757 h 27380"/>
                <a:gd name="connsiteX19" fmla="*/ 9387 w 12708"/>
                <a:gd name="connsiteY19" fmla="*/ 27114 h 27380"/>
                <a:gd name="connsiteX20" fmla="*/ 5958 w 12708"/>
                <a:gd name="connsiteY20" fmla="*/ 25007 h 27380"/>
                <a:gd name="connsiteX21" fmla="*/ 3886 w 12708"/>
                <a:gd name="connsiteY21" fmla="*/ 23471 h 27380"/>
                <a:gd name="connsiteX22" fmla="*/ 2565 w 12708"/>
                <a:gd name="connsiteY22" fmla="*/ 22792 h 27380"/>
                <a:gd name="connsiteX23" fmla="*/ 2815 w 12708"/>
                <a:gd name="connsiteY23" fmla="*/ 21363 h 27380"/>
                <a:gd name="connsiteX24" fmla="*/ 3100 w 12708"/>
                <a:gd name="connsiteY24" fmla="*/ 19685 h 27380"/>
                <a:gd name="connsiteX25" fmla="*/ 3315 w 12708"/>
                <a:gd name="connsiteY25" fmla="*/ 19256 h 27380"/>
                <a:gd name="connsiteX26" fmla="*/ 1743 w 12708"/>
                <a:gd name="connsiteY26" fmla="*/ 16041 h 27380"/>
                <a:gd name="connsiteX27" fmla="*/ 1743 w 12708"/>
                <a:gd name="connsiteY27" fmla="*/ 16041 h 27380"/>
                <a:gd name="connsiteX28" fmla="*/ 386 w 12708"/>
                <a:gd name="connsiteY28" fmla="*/ 13684 h 27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708" h="27380">
                  <a:moveTo>
                    <a:pt x="386" y="13684"/>
                  </a:moveTo>
                  <a:cubicBezTo>
                    <a:pt x="707" y="12791"/>
                    <a:pt x="-900" y="11612"/>
                    <a:pt x="779" y="10898"/>
                  </a:cubicBezTo>
                  <a:cubicBezTo>
                    <a:pt x="1636" y="10219"/>
                    <a:pt x="457" y="9648"/>
                    <a:pt x="707" y="9005"/>
                  </a:cubicBezTo>
                  <a:cubicBezTo>
                    <a:pt x="2029" y="7683"/>
                    <a:pt x="2958" y="6361"/>
                    <a:pt x="1064" y="4683"/>
                  </a:cubicBezTo>
                  <a:cubicBezTo>
                    <a:pt x="386" y="4076"/>
                    <a:pt x="1815" y="1432"/>
                    <a:pt x="3029" y="1111"/>
                  </a:cubicBezTo>
                  <a:cubicBezTo>
                    <a:pt x="4601" y="718"/>
                    <a:pt x="6208" y="432"/>
                    <a:pt x="7815" y="75"/>
                  </a:cubicBezTo>
                  <a:cubicBezTo>
                    <a:pt x="8351" y="-175"/>
                    <a:pt x="8530" y="254"/>
                    <a:pt x="8780" y="575"/>
                  </a:cubicBezTo>
                  <a:cubicBezTo>
                    <a:pt x="8780" y="647"/>
                    <a:pt x="8744" y="754"/>
                    <a:pt x="8744" y="789"/>
                  </a:cubicBezTo>
                  <a:cubicBezTo>
                    <a:pt x="9280" y="2754"/>
                    <a:pt x="7994" y="5040"/>
                    <a:pt x="9780" y="6755"/>
                  </a:cubicBezTo>
                  <a:cubicBezTo>
                    <a:pt x="10351" y="7290"/>
                    <a:pt x="9923" y="7755"/>
                    <a:pt x="9673" y="8183"/>
                  </a:cubicBezTo>
                  <a:cubicBezTo>
                    <a:pt x="9280" y="8862"/>
                    <a:pt x="8280" y="9612"/>
                    <a:pt x="10101" y="9719"/>
                  </a:cubicBezTo>
                  <a:cubicBezTo>
                    <a:pt x="10709" y="9755"/>
                    <a:pt x="10280" y="10219"/>
                    <a:pt x="10137" y="10576"/>
                  </a:cubicBezTo>
                  <a:cubicBezTo>
                    <a:pt x="9280" y="12898"/>
                    <a:pt x="9423" y="13291"/>
                    <a:pt x="11459" y="14827"/>
                  </a:cubicBezTo>
                  <a:cubicBezTo>
                    <a:pt x="10673" y="15541"/>
                    <a:pt x="8923" y="14612"/>
                    <a:pt x="8816" y="15934"/>
                  </a:cubicBezTo>
                  <a:cubicBezTo>
                    <a:pt x="8744" y="16934"/>
                    <a:pt x="9923" y="17649"/>
                    <a:pt x="10959" y="18077"/>
                  </a:cubicBezTo>
                  <a:cubicBezTo>
                    <a:pt x="9887" y="18899"/>
                    <a:pt x="8601" y="19685"/>
                    <a:pt x="10173" y="21185"/>
                  </a:cubicBezTo>
                  <a:cubicBezTo>
                    <a:pt x="11387" y="21542"/>
                    <a:pt x="10423" y="22863"/>
                    <a:pt x="11173" y="23435"/>
                  </a:cubicBezTo>
                  <a:cubicBezTo>
                    <a:pt x="11637" y="23649"/>
                    <a:pt x="12137" y="23828"/>
                    <a:pt x="12709" y="24078"/>
                  </a:cubicBezTo>
                  <a:cubicBezTo>
                    <a:pt x="12066" y="24935"/>
                    <a:pt x="10530" y="25328"/>
                    <a:pt x="11495" y="26757"/>
                  </a:cubicBezTo>
                  <a:cubicBezTo>
                    <a:pt x="10851" y="27364"/>
                    <a:pt x="10173" y="27614"/>
                    <a:pt x="9387" y="27114"/>
                  </a:cubicBezTo>
                  <a:cubicBezTo>
                    <a:pt x="8315" y="26328"/>
                    <a:pt x="6815" y="26186"/>
                    <a:pt x="5958" y="25007"/>
                  </a:cubicBezTo>
                  <a:cubicBezTo>
                    <a:pt x="5708" y="23899"/>
                    <a:pt x="5101" y="23292"/>
                    <a:pt x="3886" y="23471"/>
                  </a:cubicBezTo>
                  <a:cubicBezTo>
                    <a:pt x="3386" y="23364"/>
                    <a:pt x="2815" y="23364"/>
                    <a:pt x="2565" y="22792"/>
                  </a:cubicBezTo>
                  <a:cubicBezTo>
                    <a:pt x="2422" y="22292"/>
                    <a:pt x="4029" y="22078"/>
                    <a:pt x="2815" y="21363"/>
                  </a:cubicBezTo>
                  <a:cubicBezTo>
                    <a:pt x="2172" y="20685"/>
                    <a:pt x="2600" y="20185"/>
                    <a:pt x="3100" y="19685"/>
                  </a:cubicBezTo>
                  <a:cubicBezTo>
                    <a:pt x="3172" y="19542"/>
                    <a:pt x="3243" y="19399"/>
                    <a:pt x="3315" y="19256"/>
                  </a:cubicBezTo>
                  <a:cubicBezTo>
                    <a:pt x="3922" y="17613"/>
                    <a:pt x="3100" y="16684"/>
                    <a:pt x="1743" y="16041"/>
                  </a:cubicBezTo>
                  <a:lnTo>
                    <a:pt x="1743" y="16041"/>
                  </a:lnTo>
                  <a:cubicBezTo>
                    <a:pt x="1136" y="15363"/>
                    <a:pt x="1957" y="13898"/>
                    <a:pt x="386" y="1368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17DD20AF-A021-7241-A83F-0BE965EF1187}"/>
                </a:ext>
              </a:extLst>
            </p:cNvPr>
            <p:cNvSpPr/>
            <p:nvPr/>
          </p:nvSpPr>
          <p:spPr>
            <a:xfrm>
              <a:off x="8507623" y="1857262"/>
              <a:ext cx="11748" cy="21415"/>
            </a:xfrm>
            <a:custGeom>
              <a:avLst/>
              <a:gdLst>
                <a:gd name="connsiteX0" fmla="*/ 5916 w 11748"/>
                <a:gd name="connsiteY0" fmla="*/ 5 h 21415"/>
                <a:gd name="connsiteX1" fmla="*/ 8738 w 11748"/>
                <a:gd name="connsiteY1" fmla="*/ 5 h 21415"/>
                <a:gd name="connsiteX2" fmla="*/ 10524 w 11748"/>
                <a:gd name="connsiteY2" fmla="*/ 1006 h 21415"/>
                <a:gd name="connsiteX3" fmla="*/ 10738 w 11748"/>
                <a:gd name="connsiteY3" fmla="*/ 5399 h 21415"/>
                <a:gd name="connsiteX4" fmla="*/ 10024 w 11748"/>
                <a:gd name="connsiteY4" fmla="*/ 8471 h 21415"/>
                <a:gd name="connsiteX5" fmla="*/ 10560 w 11748"/>
                <a:gd name="connsiteY5" fmla="*/ 10864 h 21415"/>
                <a:gd name="connsiteX6" fmla="*/ 9560 w 11748"/>
                <a:gd name="connsiteY6" fmla="*/ 11543 h 21415"/>
                <a:gd name="connsiteX7" fmla="*/ 8631 w 11748"/>
                <a:gd name="connsiteY7" fmla="*/ 12293 h 21415"/>
                <a:gd name="connsiteX8" fmla="*/ 10703 w 11748"/>
                <a:gd name="connsiteY8" fmla="*/ 13400 h 21415"/>
                <a:gd name="connsiteX9" fmla="*/ 9631 w 11748"/>
                <a:gd name="connsiteY9" fmla="*/ 16043 h 21415"/>
                <a:gd name="connsiteX10" fmla="*/ 10667 w 11748"/>
                <a:gd name="connsiteY10" fmla="*/ 17829 h 21415"/>
                <a:gd name="connsiteX11" fmla="*/ 11096 w 11748"/>
                <a:gd name="connsiteY11" fmla="*/ 18758 h 21415"/>
                <a:gd name="connsiteX12" fmla="*/ 10131 w 11748"/>
                <a:gd name="connsiteY12" fmla="*/ 20222 h 21415"/>
                <a:gd name="connsiteX13" fmla="*/ 9131 w 11748"/>
                <a:gd name="connsiteY13" fmla="*/ 21365 h 21415"/>
                <a:gd name="connsiteX14" fmla="*/ 8488 w 11748"/>
                <a:gd name="connsiteY14" fmla="*/ 21401 h 21415"/>
                <a:gd name="connsiteX15" fmla="*/ 6345 w 11748"/>
                <a:gd name="connsiteY15" fmla="*/ 20901 h 21415"/>
                <a:gd name="connsiteX16" fmla="*/ 4845 w 11748"/>
                <a:gd name="connsiteY16" fmla="*/ 19758 h 21415"/>
                <a:gd name="connsiteX17" fmla="*/ 5309 w 11748"/>
                <a:gd name="connsiteY17" fmla="*/ 19222 h 21415"/>
                <a:gd name="connsiteX18" fmla="*/ 5488 w 11748"/>
                <a:gd name="connsiteY18" fmla="*/ 18972 h 21415"/>
                <a:gd name="connsiteX19" fmla="*/ 5309 w 11748"/>
                <a:gd name="connsiteY19" fmla="*/ 18901 h 21415"/>
                <a:gd name="connsiteX20" fmla="*/ 3988 w 11748"/>
                <a:gd name="connsiteY20" fmla="*/ 17829 h 21415"/>
                <a:gd name="connsiteX21" fmla="*/ 3380 w 11748"/>
                <a:gd name="connsiteY21" fmla="*/ 16650 h 21415"/>
                <a:gd name="connsiteX22" fmla="*/ 3809 w 11748"/>
                <a:gd name="connsiteY22" fmla="*/ 16258 h 21415"/>
                <a:gd name="connsiteX23" fmla="*/ 5095 w 11748"/>
                <a:gd name="connsiteY23" fmla="*/ 16293 h 21415"/>
                <a:gd name="connsiteX24" fmla="*/ 3702 w 11748"/>
                <a:gd name="connsiteY24" fmla="*/ 16222 h 21415"/>
                <a:gd name="connsiteX25" fmla="*/ 1880 w 11748"/>
                <a:gd name="connsiteY25" fmla="*/ 15900 h 21415"/>
                <a:gd name="connsiteX26" fmla="*/ 1380 w 11748"/>
                <a:gd name="connsiteY26" fmla="*/ 15543 h 21415"/>
                <a:gd name="connsiteX27" fmla="*/ 2523 w 11748"/>
                <a:gd name="connsiteY27" fmla="*/ 14114 h 21415"/>
                <a:gd name="connsiteX28" fmla="*/ 3023 w 11748"/>
                <a:gd name="connsiteY28" fmla="*/ 13543 h 21415"/>
                <a:gd name="connsiteX29" fmla="*/ 2487 w 11748"/>
                <a:gd name="connsiteY29" fmla="*/ 13757 h 21415"/>
                <a:gd name="connsiteX30" fmla="*/ 1702 w 11748"/>
                <a:gd name="connsiteY30" fmla="*/ 13078 h 21415"/>
                <a:gd name="connsiteX31" fmla="*/ 273 w 11748"/>
                <a:gd name="connsiteY31" fmla="*/ 10757 h 21415"/>
                <a:gd name="connsiteX32" fmla="*/ 23 w 11748"/>
                <a:gd name="connsiteY32" fmla="*/ 10328 h 21415"/>
                <a:gd name="connsiteX33" fmla="*/ 59 w 11748"/>
                <a:gd name="connsiteY33" fmla="*/ 9364 h 21415"/>
                <a:gd name="connsiteX34" fmla="*/ 130 w 11748"/>
                <a:gd name="connsiteY34" fmla="*/ 7364 h 21415"/>
                <a:gd name="connsiteX35" fmla="*/ 630 w 11748"/>
                <a:gd name="connsiteY35" fmla="*/ 6613 h 21415"/>
                <a:gd name="connsiteX36" fmla="*/ 1987 w 11748"/>
                <a:gd name="connsiteY36" fmla="*/ 4756 h 21415"/>
                <a:gd name="connsiteX37" fmla="*/ 2702 w 11748"/>
                <a:gd name="connsiteY37" fmla="*/ 2899 h 21415"/>
                <a:gd name="connsiteX38" fmla="*/ 3380 w 11748"/>
                <a:gd name="connsiteY38" fmla="*/ 434 h 21415"/>
                <a:gd name="connsiteX39" fmla="*/ 5916 w 11748"/>
                <a:gd name="connsiteY39" fmla="*/ 5 h 21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748" h="21415">
                  <a:moveTo>
                    <a:pt x="5916" y="5"/>
                  </a:moveTo>
                  <a:cubicBezTo>
                    <a:pt x="6845" y="5"/>
                    <a:pt x="7810" y="5"/>
                    <a:pt x="8738" y="5"/>
                  </a:cubicBezTo>
                  <a:cubicBezTo>
                    <a:pt x="9452" y="113"/>
                    <a:pt x="10381" y="-137"/>
                    <a:pt x="10524" y="1006"/>
                  </a:cubicBezTo>
                  <a:cubicBezTo>
                    <a:pt x="11488" y="2434"/>
                    <a:pt x="8488" y="4042"/>
                    <a:pt x="10738" y="5399"/>
                  </a:cubicBezTo>
                  <a:cubicBezTo>
                    <a:pt x="9452" y="6149"/>
                    <a:pt x="10524" y="7471"/>
                    <a:pt x="10024" y="8471"/>
                  </a:cubicBezTo>
                  <a:cubicBezTo>
                    <a:pt x="9595" y="9292"/>
                    <a:pt x="9238" y="10328"/>
                    <a:pt x="10560" y="10864"/>
                  </a:cubicBezTo>
                  <a:cubicBezTo>
                    <a:pt x="10738" y="11828"/>
                    <a:pt x="9988" y="11435"/>
                    <a:pt x="9560" y="11543"/>
                  </a:cubicBezTo>
                  <a:cubicBezTo>
                    <a:pt x="9131" y="11650"/>
                    <a:pt x="8381" y="11364"/>
                    <a:pt x="8631" y="12293"/>
                  </a:cubicBezTo>
                  <a:cubicBezTo>
                    <a:pt x="8988" y="13221"/>
                    <a:pt x="9881" y="13150"/>
                    <a:pt x="10703" y="13400"/>
                  </a:cubicBezTo>
                  <a:cubicBezTo>
                    <a:pt x="9988" y="14186"/>
                    <a:pt x="7774" y="14329"/>
                    <a:pt x="9631" y="16043"/>
                  </a:cubicBezTo>
                  <a:cubicBezTo>
                    <a:pt x="10060" y="16579"/>
                    <a:pt x="9917" y="17472"/>
                    <a:pt x="10667" y="17829"/>
                  </a:cubicBezTo>
                  <a:cubicBezTo>
                    <a:pt x="11024" y="18043"/>
                    <a:pt x="12631" y="17650"/>
                    <a:pt x="11096" y="18758"/>
                  </a:cubicBezTo>
                  <a:cubicBezTo>
                    <a:pt x="10560" y="19151"/>
                    <a:pt x="10131" y="19508"/>
                    <a:pt x="10131" y="20222"/>
                  </a:cubicBezTo>
                  <a:cubicBezTo>
                    <a:pt x="10024" y="20794"/>
                    <a:pt x="9631" y="21151"/>
                    <a:pt x="9131" y="21365"/>
                  </a:cubicBezTo>
                  <a:cubicBezTo>
                    <a:pt x="8917" y="21401"/>
                    <a:pt x="8702" y="21437"/>
                    <a:pt x="8488" y="21401"/>
                  </a:cubicBezTo>
                  <a:cubicBezTo>
                    <a:pt x="7774" y="21258"/>
                    <a:pt x="7024" y="21294"/>
                    <a:pt x="6345" y="20901"/>
                  </a:cubicBezTo>
                  <a:cubicBezTo>
                    <a:pt x="5738" y="20651"/>
                    <a:pt x="5166" y="20365"/>
                    <a:pt x="4845" y="19758"/>
                  </a:cubicBezTo>
                  <a:cubicBezTo>
                    <a:pt x="4988" y="19579"/>
                    <a:pt x="5166" y="19401"/>
                    <a:pt x="5309" y="19222"/>
                  </a:cubicBezTo>
                  <a:cubicBezTo>
                    <a:pt x="5488" y="19222"/>
                    <a:pt x="5559" y="19151"/>
                    <a:pt x="5488" y="18972"/>
                  </a:cubicBezTo>
                  <a:cubicBezTo>
                    <a:pt x="5452" y="18936"/>
                    <a:pt x="5381" y="18901"/>
                    <a:pt x="5309" y="18901"/>
                  </a:cubicBezTo>
                  <a:cubicBezTo>
                    <a:pt x="4238" y="19294"/>
                    <a:pt x="4702" y="17829"/>
                    <a:pt x="3988" y="17829"/>
                  </a:cubicBezTo>
                  <a:cubicBezTo>
                    <a:pt x="4380" y="17150"/>
                    <a:pt x="3380" y="17150"/>
                    <a:pt x="3380" y="16650"/>
                  </a:cubicBezTo>
                  <a:cubicBezTo>
                    <a:pt x="3452" y="16436"/>
                    <a:pt x="3595" y="16329"/>
                    <a:pt x="3809" y="16258"/>
                  </a:cubicBezTo>
                  <a:cubicBezTo>
                    <a:pt x="4130" y="16222"/>
                    <a:pt x="4452" y="16258"/>
                    <a:pt x="5095" y="16293"/>
                  </a:cubicBezTo>
                  <a:cubicBezTo>
                    <a:pt x="4416" y="16222"/>
                    <a:pt x="4059" y="16258"/>
                    <a:pt x="3702" y="16222"/>
                  </a:cubicBezTo>
                  <a:cubicBezTo>
                    <a:pt x="3095" y="16186"/>
                    <a:pt x="2487" y="16115"/>
                    <a:pt x="1880" y="15900"/>
                  </a:cubicBezTo>
                  <a:cubicBezTo>
                    <a:pt x="1702" y="15829"/>
                    <a:pt x="1523" y="15686"/>
                    <a:pt x="1380" y="15543"/>
                  </a:cubicBezTo>
                  <a:cubicBezTo>
                    <a:pt x="1523" y="14864"/>
                    <a:pt x="1880" y="14400"/>
                    <a:pt x="2523" y="14114"/>
                  </a:cubicBezTo>
                  <a:cubicBezTo>
                    <a:pt x="2666" y="13900"/>
                    <a:pt x="2916" y="13793"/>
                    <a:pt x="3023" y="13543"/>
                  </a:cubicBezTo>
                  <a:cubicBezTo>
                    <a:pt x="2809" y="13543"/>
                    <a:pt x="2666" y="13686"/>
                    <a:pt x="2487" y="13757"/>
                  </a:cubicBezTo>
                  <a:cubicBezTo>
                    <a:pt x="2130" y="13614"/>
                    <a:pt x="1523" y="13400"/>
                    <a:pt x="1702" y="13078"/>
                  </a:cubicBezTo>
                  <a:cubicBezTo>
                    <a:pt x="2773" y="11328"/>
                    <a:pt x="987" y="11364"/>
                    <a:pt x="273" y="10757"/>
                  </a:cubicBezTo>
                  <a:cubicBezTo>
                    <a:pt x="59" y="10685"/>
                    <a:pt x="-13" y="10542"/>
                    <a:pt x="23" y="10328"/>
                  </a:cubicBezTo>
                  <a:cubicBezTo>
                    <a:pt x="201" y="10007"/>
                    <a:pt x="344" y="9721"/>
                    <a:pt x="59" y="9364"/>
                  </a:cubicBezTo>
                  <a:cubicBezTo>
                    <a:pt x="-13" y="8685"/>
                    <a:pt x="-49" y="8006"/>
                    <a:pt x="130" y="7364"/>
                  </a:cubicBezTo>
                  <a:cubicBezTo>
                    <a:pt x="237" y="7078"/>
                    <a:pt x="380" y="6828"/>
                    <a:pt x="630" y="6613"/>
                  </a:cubicBezTo>
                  <a:cubicBezTo>
                    <a:pt x="594" y="5649"/>
                    <a:pt x="1237" y="5149"/>
                    <a:pt x="1987" y="4756"/>
                  </a:cubicBezTo>
                  <a:cubicBezTo>
                    <a:pt x="2809" y="4327"/>
                    <a:pt x="3130" y="3613"/>
                    <a:pt x="2702" y="2899"/>
                  </a:cubicBezTo>
                  <a:cubicBezTo>
                    <a:pt x="1987" y="1720"/>
                    <a:pt x="2130" y="970"/>
                    <a:pt x="3380" y="434"/>
                  </a:cubicBezTo>
                  <a:cubicBezTo>
                    <a:pt x="4238" y="113"/>
                    <a:pt x="5059" y="-30"/>
                    <a:pt x="5916" y="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F98DE5D5-F084-154D-84C6-00C47D56D4A9}"/>
                </a:ext>
              </a:extLst>
            </p:cNvPr>
            <p:cNvSpPr/>
            <p:nvPr/>
          </p:nvSpPr>
          <p:spPr>
            <a:xfrm>
              <a:off x="8496399" y="1860484"/>
              <a:ext cx="11961" cy="20753"/>
            </a:xfrm>
            <a:custGeom>
              <a:avLst/>
              <a:gdLst>
                <a:gd name="connsiteX0" fmla="*/ 11962 w 11961"/>
                <a:gd name="connsiteY0" fmla="*/ 3463 h 20753"/>
                <a:gd name="connsiteX1" fmla="*/ 11962 w 11961"/>
                <a:gd name="connsiteY1" fmla="*/ 4392 h 20753"/>
                <a:gd name="connsiteX2" fmla="*/ 11211 w 11961"/>
                <a:gd name="connsiteY2" fmla="*/ 6178 h 20753"/>
                <a:gd name="connsiteX3" fmla="*/ 10533 w 11961"/>
                <a:gd name="connsiteY3" fmla="*/ 8214 h 20753"/>
                <a:gd name="connsiteX4" fmla="*/ 10426 w 11961"/>
                <a:gd name="connsiteY4" fmla="*/ 12285 h 20753"/>
                <a:gd name="connsiteX5" fmla="*/ 7104 w 11961"/>
                <a:gd name="connsiteY5" fmla="*/ 11643 h 20753"/>
                <a:gd name="connsiteX6" fmla="*/ 9390 w 11961"/>
                <a:gd name="connsiteY6" fmla="*/ 14071 h 20753"/>
                <a:gd name="connsiteX7" fmla="*/ 7390 w 11961"/>
                <a:gd name="connsiteY7" fmla="*/ 16786 h 20753"/>
                <a:gd name="connsiteX8" fmla="*/ 8282 w 11961"/>
                <a:gd name="connsiteY8" fmla="*/ 19072 h 20753"/>
                <a:gd name="connsiteX9" fmla="*/ 6354 w 11961"/>
                <a:gd name="connsiteY9" fmla="*/ 19894 h 20753"/>
                <a:gd name="connsiteX10" fmla="*/ 4568 w 11961"/>
                <a:gd name="connsiteY10" fmla="*/ 20751 h 20753"/>
                <a:gd name="connsiteX11" fmla="*/ 2568 w 11961"/>
                <a:gd name="connsiteY11" fmla="*/ 19679 h 20753"/>
                <a:gd name="connsiteX12" fmla="*/ 2067 w 11961"/>
                <a:gd name="connsiteY12" fmla="*/ 17501 h 20753"/>
                <a:gd name="connsiteX13" fmla="*/ 1675 w 11961"/>
                <a:gd name="connsiteY13" fmla="*/ 17072 h 20753"/>
                <a:gd name="connsiteX14" fmla="*/ 1425 w 11961"/>
                <a:gd name="connsiteY14" fmla="*/ 16572 h 20753"/>
                <a:gd name="connsiteX15" fmla="*/ 174 w 11961"/>
                <a:gd name="connsiteY15" fmla="*/ 13893 h 20753"/>
                <a:gd name="connsiteX16" fmla="*/ 282 w 11961"/>
                <a:gd name="connsiteY16" fmla="*/ 12357 h 20753"/>
                <a:gd name="connsiteX17" fmla="*/ 282 w 11961"/>
                <a:gd name="connsiteY17" fmla="*/ 9142 h 20753"/>
                <a:gd name="connsiteX18" fmla="*/ 31 w 11961"/>
                <a:gd name="connsiteY18" fmla="*/ 7678 h 20753"/>
                <a:gd name="connsiteX19" fmla="*/ 282 w 11961"/>
                <a:gd name="connsiteY19" fmla="*/ 5928 h 20753"/>
                <a:gd name="connsiteX20" fmla="*/ 3353 w 11961"/>
                <a:gd name="connsiteY20" fmla="*/ 3427 h 20753"/>
                <a:gd name="connsiteX21" fmla="*/ 3675 w 11961"/>
                <a:gd name="connsiteY21" fmla="*/ 2713 h 20753"/>
                <a:gd name="connsiteX22" fmla="*/ 6425 w 11961"/>
                <a:gd name="connsiteY22" fmla="*/ 70 h 20753"/>
                <a:gd name="connsiteX23" fmla="*/ 10997 w 11961"/>
                <a:gd name="connsiteY23" fmla="*/ 820 h 20753"/>
                <a:gd name="connsiteX24" fmla="*/ 11426 w 11961"/>
                <a:gd name="connsiteY24" fmla="*/ 1606 h 20753"/>
                <a:gd name="connsiteX25" fmla="*/ 11962 w 11961"/>
                <a:gd name="connsiteY25" fmla="*/ 3463 h 2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961" h="20753">
                  <a:moveTo>
                    <a:pt x="11962" y="3463"/>
                  </a:moveTo>
                  <a:cubicBezTo>
                    <a:pt x="11962" y="3784"/>
                    <a:pt x="11962" y="4070"/>
                    <a:pt x="11962" y="4392"/>
                  </a:cubicBezTo>
                  <a:cubicBezTo>
                    <a:pt x="11104" y="4749"/>
                    <a:pt x="11426" y="5570"/>
                    <a:pt x="11211" y="6178"/>
                  </a:cubicBezTo>
                  <a:cubicBezTo>
                    <a:pt x="11211" y="6928"/>
                    <a:pt x="9818" y="7213"/>
                    <a:pt x="10533" y="8214"/>
                  </a:cubicBezTo>
                  <a:cubicBezTo>
                    <a:pt x="9033" y="9321"/>
                    <a:pt x="8104" y="10500"/>
                    <a:pt x="10426" y="12285"/>
                  </a:cubicBezTo>
                  <a:cubicBezTo>
                    <a:pt x="9104" y="12035"/>
                    <a:pt x="8211" y="11857"/>
                    <a:pt x="7104" y="11643"/>
                  </a:cubicBezTo>
                  <a:cubicBezTo>
                    <a:pt x="7282" y="12928"/>
                    <a:pt x="7818" y="13643"/>
                    <a:pt x="9390" y="14071"/>
                  </a:cubicBezTo>
                  <a:cubicBezTo>
                    <a:pt x="7247" y="14393"/>
                    <a:pt x="5532" y="14500"/>
                    <a:pt x="7390" y="16786"/>
                  </a:cubicBezTo>
                  <a:cubicBezTo>
                    <a:pt x="7532" y="16965"/>
                    <a:pt x="7461" y="18429"/>
                    <a:pt x="8282" y="19072"/>
                  </a:cubicBezTo>
                  <a:cubicBezTo>
                    <a:pt x="7640" y="19644"/>
                    <a:pt x="6747" y="19143"/>
                    <a:pt x="6354" y="19894"/>
                  </a:cubicBezTo>
                  <a:cubicBezTo>
                    <a:pt x="5925" y="20501"/>
                    <a:pt x="5318" y="20787"/>
                    <a:pt x="4568" y="20751"/>
                  </a:cubicBezTo>
                  <a:cubicBezTo>
                    <a:pt x="3782" y="20644"/>
                    <a:pt x="3103" y="20322"/>
                    <a:pt x="2568" y="19679"/>
                  </a:cubicBezTo>
                  <a:cubicBezTo>
                    <a:pt x="2496" y="18929"/>
                    <a:pt x="1853" y="18322"/>
                    <a:pt x="2067" y="17501"/>
                  </a:cubicBezTo>
                  <a:cubicBezTo>
                    <a:pt x="1924" y="17357"/>
                    <a:pt x="1817" y="17215"/>
                    <a:pt x="1675" y="17072"/>
                  </a:cubicBezTo>
                  <a:cubicBezTo>
                    <a:pt x="1532" y="16929"/>
                    <a:pt x="1425" y="16750"/>
                    <a:pt x="1425" y="16572"/>
                  </a:cubicBezTo>
                  <a:cubicBezTo>
                    <a:pt x="1460" y="15465"/>
                    <a:pt x="460" y="14857"/>
                    <a:pt x="174" y="13893"/>
                  </a:cubicBezTo>
                  <a:cubicBezTo>
                    <a:pt x="-4" y="13357"/>
                    <a:pt x="-147" y="12857"/>
                    <a:pt x="282" y="12357"/>
                  </a:cubicBezTo>
                  <a:cubicBezTo>
                    <a:pt x="603" y="11285"/>
                    <a:pt x="1353" y="10214"/>
                    <a:pt x="282" y="9142"/>
                  </a:cubicBezTo>
                  <a:cubicBezTo>
                    <a:pt x="67" y="8678"/>
                    <a:pt x="31" y="8178"/>
                    <a:pt x="31" y="7678"/>
                  </a:cubicBezTo>
                  <a:cubicBezTo>
                    <a:pt x="282" y="7106"/>
                    <a:pt x="-40" y="6463"/>
                    <a:pt x="282" y="5928"/>
                  </a:cubicBezTo>
                  <a:cubicBezTo>
                    <a:pt x="1567" y="5392"/>
                    <a:pt x="2067" y="3927"/>
                    <a:pt x="3353" y="3427"/>
                  </a:cubicBezTo>
                  <a:cubicBezTo>
                    <a:pt x="3496" y="3356"/>
                    <a:pt x="3746" y="3141"/>
                    <a:pt x="3675" y="2713"/>
                  </a:cubicBezTo>
                  <a:cubicBezTo>
                    <a:pt x="3318" y="748"/>
                    <a:pt x="4353" y="-288"/>
                    <a:pt x="6425" y="70"/>
                  </a:cubicBezTo>
                  <a:cubicBezTo>
                    <a:pt x="7961" y="320"/>
                    <a:pt x="9533" y="177"/>
                    <a:pt x="10997" y="820"/>
                  </a:cubicBezTo>
                  <a:cubicBezTo>
                    <a:pt x="11283" y="998"/>
                    <a:pt x="11747" y="1106"/>
                    <a:pt x="11426" y="1606"/>
                  </a:cubicBezTo>
                  <a:cubicBezTo>
                    <a:pt x="10033" y="2570"/>
                    <a:pt x="11283" y="2963"/>
                    <a:pt x="11962" y="346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32AB3B4E-1C5A-7D4F-9644-BE18D526653F}"/>
                </a:ext>
              </a:extLst>
            </p:cNvPr>
            <p:cNvSpPr/>
            <p:nvPr/>
          </p:nvSpPr>
          <p:spPr>
            <a:xfrm>
              <a:off x="8530335" y="2079867"/>
              <a:ext cx="7765" cy="4607"/>
            </a:xfrm>
            <a:custGeom>
              <a:avLst/>
              <a:gdLst>
                <a:gd name="connsiteX0" fmla="*/ 3742 w 7765"/>
                <a:gd name="connsiteY0" fmla="*/ 964 h 4607"/>
                <a:gd name="connsiteX1" fmla="*/ 7457 w 7765"/>
                <a:gd name="connsiteY1" fmla="*/ 3179 h 4607"/>
                <a:gd name="connsiteX2" fmla="*/ 7421 w 7765"/>
                <a:gd name="connsiteY2" fmla="*/ 4322 h 4607"/>
                <a:gd name="connsiteX3" fmla="*/ 5135 w 7765"/>
                <a:gd name="connsiteY3" fmla="*/ 4608 h 4607"/>
                <a:gd name="connsiteX4" fmla="*/ 4171 w 7765"/>
                <a:gd name="connsiteY4" fmla="*/ 4465 h 4607"/>
                <a:gd name="connsiteX5" fmla="*/ 1885 w 7765"/>
                <a:gd name="connsiteY5" fmla="*/ 3322 h 4607"/>
                <a:gd name="connsiteX6" fmla="*/ 2135 w 7765"/>
                <a:gd name="connsiteY6" fmla="*/ 1143 h 4607"/>
                <a:gd name="connsiteX7" fmla="*/ 28 w 7765"/>
                <a:gd name="connsiteY7" fmla="*/ 1322 h 4607"/>
                <a:gd name="connsiteX8" fmla="*/ 528 w 7765"/>
                <a:gd name="connsiteY8" fmla="*/ 572 h 4607"/>
                <a:gd name="connsiteX9" fmla="*/ 1456 w 7765"/>
                <a:gd name="connsiteY9" fmla="*/ 0 h 4607"/>
                <a:gd name="connsiteX10" fmla="*/ 2849 w 7765"/>
                <a:gd name="connsiteY10" fmla="*/ 929 h 4607"/>
                <a:gd name="connsiteX11" fmla="*/ 3742 w 7765"/>
                <a:gd name="connsiteY11" fmla="*/ 964 h 4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65" h="4607">
                  <a:moveTo>
                    <a:pt x="3742" y="964"/>
                  </a:moveTo>
                  <a:cubicBezTo>
                    <a:pt x="5135" y="1429"/>
                    <a:pt x="6243" y="2429"/>
                    <a:pt x="7457" y="3179"/>
                  </a:cubicBezTo>
                  <a:cubicBezTo>
                    <a:pt x="7957" y="3572"/>
                    <a:pt x="7778" y="3965"/>
                    <a:pt x="7421" y="4322"/>
                  </a:cubicBezTo>
                  <a:cubicBezTo>
                    <a:pt x="6671" y="4608"/>
                    <a:pt x="5885" y="4394"/>
                    <a:pt x="5135" y="4608"/>
                  </a:cubicBezTo>
                  <a:cubicBezTo>
                    <a:pt x="4814" y="4608"/>
                    <a:pt x="4492" y="4572"/>
                    <a:pt x="4171" y="4465"/>
                  </a:cubicBezTo>
                  <a:cubicBezTo>
                    <a:pt x="3457" y="4000"/>
                    <a:pt x="2564" y="3858"/>
                    <a:pt x="1885" y="3322"/>
                  </a:cubicBezTo>
                  <a:cubicBezTo>
                    <a:pt x="992" y="2465"/>
                    <a:pt x="2314" y="1893"/>
                    <a:pt x="2135" y="1143"/>
                  </a:cubicBezTo>
                  <a:cubicBezTo>
                    <a:pt x="1349" y="500"/>
                    <a:pt x="778" y="1715"/>
                    <a:pt x="28" y="1322"/>
                  </a:cubicBezTo>
                  <a:cubicBezTo>
                    <a:pt x="-80" y="893"/>
                    <a:pt x="135" y="679"/>
                    <a:pt x="528" y="572"/>
                  </a:cubicBezTo>
                  <a:cubicBezTo>
                    <a:pt x="849" y="393"/>
                    <a:pt x="1135" y="214"/>
                    <a:pt x="1456" y="0"/>
                  </a:cubicBezTo>
                  <a:cubicBezTo>
                    <a:pt x="1921" y="322"/>
                    <a:pt x="2385" y="643"/>
                    <a:pt x="2849" y="929"/>
                  </a:cubicBezTo>
                  <a:cubicBezTo>
                    <a:pt x="3135" y="1250"/>
                    <a:pt x="3421" y="1322"/>
                    <a:pt x="3742" y="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92881815-9F22-1E4C-8272-FAE25A3F8EAB}"/>
                </a:ext>
              </a:extLst>
            </p:cNvPr>
            <p:cNvSpPr/>
            <p:nvPr/>
          </p:nvSpPr>
          <p:spPr>
            <a:xfrm>
              <a:off x="8486654" y="2143553"/>
              <a:ext cx="4965" cy="4246"/>
            </a:xfrm>
            <a:custGeom>
              <a:avLst/>
              <a:gdLst>
                <a:gd name="connsiteX0" fmla="*/ 596 w 4965"/>
                <a:gd name="connsiteY0" fmla="*/ 1357 h 4246"/>
                <a:gd name="connsiteX1" fmla="*/ 1525 w 4965"/>
                <a:gd name="connsiteY1" fmla="*/ 1215 h 4246"/>
                <a:gd name="connsiteX2" fmla="*/ 4382 w 4965"/>
                <a:gd name="connsiteY2" fmla="*/ 0 h 4246"/>
                <a:gd name="connsiteX3" fmla="*/ 4418 w 4965"/>
                <a:gd name="connsiteY3" fmla="*/ 3358 h 4246"/>
                <a:gd name="connsiteX4" fmla="*/ 3918 w 4965"/>
                <a:gd name="connsiteY4" fmla="*/ 3786 h 4246"/>
                <a:gd name="connsiteX5" fmla="*/ 2989 w 4965"/>
                <a:gd name="connsiteY5" fmla="*/ 4179 h 4246"/>
                <a:gd name="connsiteX6" fmla="*/ 1132 w 4965"/>
                <a:gd name="connsiteY6" fmla="*/ 3643 h 4246"/>
                <a:gd name="connsiteX7" fmla="*/ 60 w 4965"/>
                <a:gd name="connsiteY7" fmla="*/ 2857 h 4246"/>
                <a:gd name="connsiteX8" fmla="*/ 596 w 4965"/>
                <a:gd name="connsiteY8" fmla="*/ 1357 h 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5" h="4246">
                  <a:moveTo>
                    <a:pt x="596" y="1357"/>
                  </a:moveTo>
                  <a:cubicBezTo>
                    <a:pt x="846" y="893"/>
                    <a:pt x="1132" y="1000"/>
                    <a:pt x="1525" y="1215"/>
                  </a:cubicBezTo>
                  <a:cubicBezTo>
                    <a:pt x="3811" y="2643"/>
                    <a:pt x="3918" y="2607"/>
                    <a:pt x="4382" y="0"/>
                  </a:cubicBezTo>
                  <a:cubicBezTo>
                    <a:pt x="5275" y="1107"/>
                    <a:pt x="5025" y="2215"/>
                    <a:pt x="4418" y="3358"/>
                  </a:cubicBezTo>
                  <a:cubicBezTo>
                    <a:pt x="4275" y="3500"/>
                    <a:pt x="4097" y="3643"/>
                    <a:pt x="3918" y="3786"/>
                  </a:cubicBezTo>
                  <a:cubicBezTo>
                    <a:pt x="3632" y="3965"/>
                    <a:pt x="3311" y="4108"/>
                    <a:pt x="2989" y="4179"/>
                  </a:cubicBezTo>
                  <a:cubicBezTo>
                    <a:pt x="2311" y="4286"/>
                    <a:pt x="1596" y="4358"/>
                    <a:pt x="1132" y="3643"/>
                  </a:cubicBezTo>
                  <a:cubicBezTo>
                    <a:pt x="918" y="3179"/>
                    <a:pt x="560" y="2893"/>
                    <a:pt x="60" y="2857"/>
                  </a:cubicBezTo>
                  <a:cubicBezTo>
                    <a:pt x="-225" y="2179"/>
                    <a:pt x="596" y="1929"/>
                    <a:pt x="596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6E90123E-515D-EE4E-93C9-A8DBFCE3FA2A}"/>
                </a:ext>
              </a:extLst>
            </p:cNvPr>
            <p:cNvSpPr/>
            <p:nvPr/>
          </p:nvSpPr>
          <p:spPr>
            <a:xfrm>
              <a:off x="8572618" y="2024910"/>
              <a:ext cx="6266" cy="2485"/>
            </a:xfrm>
            <a:custGeom>
              <a:avLst/>
              <a:gdLst>
                <a:gd name="connsiteX0" fmla="*/ 2750 w 6266"/>
                <a:gd name="connsiteY0" fmla="*/ 128 h 2485"/>
                <a:gd name="connsiteX1" fmla="*/ 4679 w 6266"/>
                <a:gd name="connsiteY1" fmla="*/ 164 h 2485"/>
                <a:gd name="connsiteX2" fmla="*/ 5572 w 6266"/>
                <a:gd name="connsiteY2" fmla="*/ 2342 h 2485"/>
                <a:gd name="connsiteX3" fmla="*/ 4286 w 6266"/>
                <a:gd name="connsiteY3" fmla="*/ 2450 h 2485"/>
                <a:gd name="connsiteX4" fmla="*/ 3679 w 6266"/>
                <a:gd name="connsiteY4" fmla="*/ 2342 h 2485"/>
                <a:gd name="connsiteX5" fmla="*/ 1250 w 6266"/>
                <a:gd name="connsiteY5" fmla="*/ 2378 h 2485"/>
                <a:gd name="connsiteX6" fmla="*/ 0 w 6266"/>
                <a:gd name="connsiteY6" fmla="*/ 771 h 2485"/>
                <a:gd name="connsiteX7" fmla="*/ 2750 w 6266"/>
                <a:gd name="connsiteY7" fmla="*/ 128 h 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66" h="2485">
                  <a:moveTo>
                    <a:pt x="2750" y="128"/>
                  </a:moveTo>
                  <a:cubicBezTo>
                    <a:pt x="3393" y="128"/>
                    <a:pt x="4036" y="164"/>
                    <a:pt x="4679" y="164"/>
                  </a:cubicBezTo>
                  <a:cubicBezTo>
                    <a:pt x="6179" y="414"/>
                    <a:pt x="6894" y="985"/>
                    <a:pt x="5572" y="2342"/>
                  </a:cubicBezTo>
                  <a:cubicBezTo>
                    <a:pt x="5144" y="2485"/>
                    <a:pt x="4715" y="2521"/>
                    <a:pt x="4286" y="2450"/>
                  </a:cubicBezTo>
                  <a:cubicBezTo>
                    <a:pt x="4072" y="2414"/>
                    <a:pt x="3857" y="2378"/>
                    <a:pt x="3679" y="2342"/>
                  </a:cubicBezTo>
                  <a:cubicBezTo>
                    <a:pt x="2857" y="2092"/>
                    <a:pt x="2072" y="2164"/>
                    <a:pt x="1250" y="2378"/>
                  </a:cubicBezTo>
                  <a:cubicBezTo>
                    <a:pt x="-107" y="2593"/>
                    <a:pt x="500" y="1235"/>
                    <a:pt x="0" y="771"/>
                  </a:cubicBezTo>
                  <a:cubicBezTo>
                    <a:pt x="607" y="-622"/>
                    <a:pt x="1822" y="342"/>
                    <a:pt x="2750" y="12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E8CBBD9F-4355-7D43-A492-0BEAB4B16AC0}"/>
                </a:ext>
              </a:extLst>
            </p:cNvPr>
            <p:cNvSpPr/>
            <p:nvPr/>
          </p:nvSpPr>
          <p:spPr>
            <a:xfrm>
              <a:off x="8601002" y="2137481"/>
              <a:ext cx="4451" cy="3911"/>
            </a:xfrm>
            <a:custGeom>
              <a:avLst/>
              <a:gdLst>
                <a:gd name="connsiteX0" fmla="*/ 1513 w 4451"/>
                <a:gd name="connsiteY0" fmla="*/ 0 h 3911"/>
                <a:gd name="connsiteX1" fmla="*/ 4299 w 4451"/>
                <a:gd name="connsiteY1" fmla="*/ 1822 h 3911"/>
                <a:gd name="connsiteX2" fmla="*/ 4442 w 4451"/>
                <a:gd name="connsiteY2" fmla="*/ 2179 h 3911"/>
                <a:gd name="connsiteX3" fmla="*/ 4335 w 4451"/>
                <a:gd name="connsiteY3" fmla="*/ 2358 h 3911"/>
                <a:gd name="connsiteX4" fmla="*/ 3335 w 4451"/>
                <a:gd name="connsiteY4" fmla="*/ 3358 h 3911"/>
                <a:gd name="connsiteX5" fmla="*/ 1477 w 4451"/>
                <a:gd name="connsiteY5" fmla="*/ 3286 h 3911"/>
                <a:gd name="connsiteX6" fmla="*/ 49 w 4451"/>
                <a:gd name="connsiteY6" fmla="*/ 2965 h 3911"/>
                <a:gd name="connsiteX7" fmla="*/ 870 w 4451"/>
                <a:gd name="connsiteY7" fmla="*/ 1822 h 3911"/>
                <a:gd name="connsiteX8" fmla="*/ 1513 w 4451"/>
                <a:gd name="connsiteY8" fmla="*/ 0 h 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51" h="3911">
                  <a:moveTo>
                    <a:pt x="1513" y="0"/>
                  </a:moveTo>
                  <a:cubicBezTo>
                    <a:pt x="1835" y="1572"/>
                    <a:pt x="3335" y="1250"/>
                    <a:pt x="4299" y="1822"/>
                  </a:cubicBezTo>
                  <a:cubicBezTo>
                    <a:pt x="4406" y="1929"/>
                    <a:pt x="4478" y="2036"/>
                    <a:pt x="4442" y="2179"/>
                  </a:cubicBezTo>
                  <a:cubicBezTo>
                    <a:pt x="4406" y="2286"/>
                    <a:pt x="4371" y="2358"/>
                    <a:pt x="4335" y="2358"/>
                  </a:cubicBezTo>
                  <a:cubicBezTo>
                    <a:pt x="4014" y="2679"/>
                    <a:pt x="3656" y="3036"/>
                    <a:pt x="3335" y="3358"/>
                  </a:cubicBezTo>
                  <a:cubicBezTo>
                    <a:pt x="2692" y="4108"/>
                    <a:pt x="2406" y="4108"/>
                    <a:pt x="1477" y="3286"/>
                  </a:cubicBezTo>
                  <a:cubicBezTo>
                    <a:pt x="977" y="3215"/>
                    <a:pt x="227" y="3572"/>
                    <a:pt x="49" y="2965"/>
                  </a:cubicBezTo>
                  <a:cubicBezTo>
                    <a:pt x="-94" y="2608"/>
                    <a:pt x="49" y="1857"/>
                    <a:pt x="870" y="1822"/>
                  </a:cubicBezTo>
                  <a:cubicBezTo>
                    <a:pt x="2513" y="1786"/>
                    <a:pt x="-130" y="107"/>
                    <a:pt x="151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33441BD5-A557-9D45-8DD3-367373A71905}"/>
                </a:ext>
              </a:extLst>
            </p:cNvPr>
            <p:cNvSpPr/>
            <p:nvPr/>
          </p:nvSpPr>
          <p:spPr>
            <a:xfrm>
              <a:off x="8575677" y="2078474"/>
              <a:ext cx="2671" cy="4607"/>
            </a:xfrm>
            <a:custGeom>
              <a:avLst/>
              <a:gdLst>
                <a:gd name="connsiteX0" fmla="*/ 620 w 2671"/>
                <a:gd name="connsiteY0" fmla="*/ 0 h 4607"/>
                <a:gd name="connsiteX1" fmla="*/ 1442 w 2671"/>
                <a:gd name="connsiteY1" fmla="*/ 786 h 4607"/>
                <a:gd name="connsiteX2" fmla="*/ 1549 w 2671"/>
                <a:gd name="connsiteY2" fmla="*/ 3965 h 4607"/>
                <a:gd name="connsiteX3" fmla="*/ 1549 w 2671"/>
                <a:gd name="connsiteY3" fmla="*/ 4608 h 4607"/>
                <a:gd name="connsiteX4" fmla="*/ 620 w 2671"/>
                <a:gd name="connsiteY4" fmla="*/ 0 h 4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1" h="4607">
                  <a:moveTo>
                    <a:pt x="620" y="0"/>
                  </a:moveTo>
                  <a:cubicBezTo>
                    <a:pt x="906" y="250"/>
                    <a:pt x="1120" y="607"/>
                    <a:pt x="1442" y="786"/>
                  </a:cubicBezTo>
                  <a:cubicBezTo>
                    <a:pt x="3406" y="1821"/>
                    <a:pt x="2692" y="2893"/>
                    <a:pt x="1549" y="3965"/>
                  </a:cubicBezTo>
                  <a:cubicBezTo>
                    <a:pt x="1834" y="4179"/>
                    <a:pt x="1799" y="4393"/>
                    <a:pt x="1549" y="4608"/>
                  </a:cubicBezTo>
                  <a:cubicBezTo>
                    <a:pt x="-1130" y="3572"/>
                    <a:pt x="441" y="1643"/>
                    <a:pt x="62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DDA2380B-5C45-824B-9148-135D117A9078}"/>
                </a:ext>
              </a:extLst>
            </p:cNvPr>
            <p:cNvSpPr/>
            <p:nvPr/>
          </p:nvSpPr>
          <p:spPr>
            <a:xfrm>
              <a:off x="8451527" y="2168378"/>
              <a:ext cx="3855" cy="5250"/>
            </a:xfrm>
            <a:custGeom>
              <a:avLst/>
              <a:gdLst>
                <a:gd name="connsiteX0" fmla="*/ 2540 w 3855"/>
                <a:gd name="connsiteY0" fmla="*/ 0 h 5250"/>
                <a:gd name="connsiteX1" fmla="*/ 2326 w 3855"/>
                <a:gd name="connsiteY1" fmla="*/ 3572 h 5250"/>
                <a:gd name="connsiteX2" fmla="*/ 1040 w 3855"/>
                <a:gd name="connsiteY2" fmla="*/ 5251 h 5250"/>
                <a:gd name="connsiteX3" fmla="*/ 755 w 3855"/>
                <a:gd name="connsiteY3" fmla="*/ 3750 h 5250"/>
                <a:gd name="connsiteX4" fmla="*/ 2540 w 3855"/>
                <a:gd name="connsiteY4" fmla="*/ 0 h 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5" h="5250">
                  <a:moveTo>
                    <a:pt x="2540" y="0"/>
                  </a:moveTo>
                  <a:cubicBezTo>
                    <a:pt x="4362" y="1714"/>
                    <a:pt x="4291" y="2643"/>
                    <a:pt x="2326" y="3572"/>
                  </a:cubicBezTo>
                  <a:cubicBezTo>
                    <a:pt x="1755" y="3858"/>
                    <a:pt x="1469" y="4679"/>
                    <a:pt x="1040" y="5251"/>
                  </a:cubicBezTo>
                  <a:cubicBezTo>
                    <a:pt x="-424" y="5000"/>
                    <a:pt x="-174" y="4501"/>
                    <a:pt x="755" y="3750"/>
                  </a:cubicBezTo>
                  <a:cubicBezTo>
                    <a:pt x="1969" y="2822"/>
                    <a:pt x="2969" y="1714"/>
                    <a:pt x="254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D3A2B1CF-CBFB-F449-87E3-9E60DB8230A3}"/>
                </a:ext>
              </a:extLst>
            </p:cNvPr>
            <p:cNvSpPr/>
            <p:nvPr/>
          </p:nvSpPr>
          <p:spPr>
            <a:xfrm>
              <a:off x="8555853" y="2137945"/>
              <a:ext cx="3772" cy="3451"/>
            </a:xfrm>
            <a:custGeom>
              <a:avLst/>
              <a:gdLst>
                <a:gd name="connsiteX0" fmla="*/ 3584 w 3772"/>
                <a:gd name="connsiteY0" fmla="*/ 1822 h 3451"/>
                <a:gd name="connsiteX1" fmla="*/ 1227 w 3772"/>
                <a:gd name="connsiteY1" fmla="*/ 3286 h 3451"/>
                <a:gd name="connsiteX2" fmla="*/ 727 w 3772"/>
                <a:gd name="connsiteY2" fmla="*/ 3322 h 3451"/>
                <a:gd name="connsiteX3" fmla="*/ 620 w 3772"/>
                <a:gd name="connsiteY3" fmla="*/ 0 h 3451"/>
                <a:gd name="connsiteX4" fmla="*/ 3584 w 3772"/>
                <a:gd name="connsiteY4" fmla="*/ 1357 h 3451"/>
                <a:gd name="connsiteX5" fmla="*/ 3763 w 3772"/>
                <a:gd name="connsiteY5" fmla="*/ 1679 h 3451"/>
                <a:gd name="connsiteX6" fmla="*/ 3584 w 3772"/>
                <a:gd name="connsiteY6" fmla="*/ 1822 h 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72" h="3451">
                  <a:moveTo>
                    <a:pt x="3584" y="1822"/>
                  </a:moveTo>
                  <a:cubicBezTo>
                    <a:pt x="3049" y="2715"/>
                    <a:pt x="2049" y="2822"/>
                    <a:pt x="1227" y="3286"/>
                  </a:cubicBezTo>
                  <a:cubicBezTo>
                    <a:pt x="1048" y="3501"/>
                    <a:pt x="906" y="3501"/>
                    <a:pt x="727" y="3322"/>
                  </a:cubicBezTo>
                  <a:cubicBezTo>
                    <a:pt x="-630" y="2250"/>
                    <a:pt x="263" y="1107"/>
                    <a:pt x="620" y="0"/>
                  </a:cubicBezTo>
                  <a:cubicBezTo>
                    <a:pt x="1620" y="464"/>
                    <a:pt x="2584" y="929"/>
                    <a:pt x="3584" y="1357"/>
                  </a:cubicBezTo>
                  <a:cubicBezTo>
                    <a:pt x="3727" y="1465"/>
                    <a:pt x="3799" y="1536"/>
                    <a:pt x="3763" y="1679"/>
                  </a:cubicBezTo>
                  <a:cubicBezTo>
                    <a:pt x="3691" y="1750"/>
                    <a:pt x="3656" y="1822"/>
                    <a:pt x="3584" y="18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86399F08-8C28-5041-80E2-F353BD988EC4}"/>
                </a:ext>
              </a:extLst>
            </p:cNvPr>
            <p:cNvSpPr/>
            <p:nvPr/>
          </p:nvSpPr>
          <p:spPr>
            <a:xfrm>
              <a:off x="8503836" y="2137890"/>
              <a:ext cx="3644" cy="4396"/>
            </a:xfrm>
            <a:custGeom>
              <a:avLst/>
              <a:gdLst>
                <a:gd name="connsiteX0" fmla="*/ 2667 w 3644"/>
                <a:gd name="connsiteY0" fmla="*/ 1056 h 4396"/>
                <a:gd name="connsiteX1" fmla="*/ 3274 w 3644"/>
                <a:gd name="connsiteY1" fmla="*/ 1877 h 4396"/>
                <a:gd name="connsiteX2" fmla="*/ 3096 w 3644"/>
                <a:gd name="connsiteY2" fmla="*/ 3806 h 4396"/>
                <a:gd name="connsiteX3" fmla="*/ 2274 w 3644"/>
                <a:gd name="connsiteY3" fmla="*/ 4199 h 4396"/>
                <a:gd name="connsiteX4" fmla="*/ 1667 w 3644"/>
                <a:gd name="connsiteY4" fmla="*/ 4270 h 4396"/>
                <a:gd name="connsiteX5" fmla="*/ 774 w 3644"/>
                <a:gd name="connsiteY5" fmla="*/ 3341 h 4396"/>
                <a:gd name="connsiteX6" fmla="*/ 667 w 3644"/>
                <a:gd name="connsiteY6" fmla="*/ 2091 h 4396"/>
                <a:gd name="connsiteX7" fmla="*/ 2024 w 3644"/>
                <a:gd name="connsiteY7" fmla="*/ 55 h 4396"/>
                <a:gd name="connsiteX8" fmla="*/ 2667 w 3644"/>
                <a:gd name="connsiteY8" fmla="*/ 1056 h 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44" h="4396">
                  <a:moveTo>
                    <a:pt x="2667" y="1056"/>
                  </a:moveTo>
                  <a:cubicBezTo>
                    <a:pt x="2667" y="1484"/>
                    <a:pt x="2739" y="1841"/>
                    <a:pt x="3274" y="1877"/>
                  </a:cubicBezTo>
                  <a:cubicBezTo>
                    <a:pt x="3989" y="2592"/>
                    <a:pt x="3524" y="3199"/>
                    <a:pt x="3096" y="3806"/>
                  </a:cubicBezTo>
                  <a:cubicBezTo>
                    <a:pt x="2774" y="3877"/>
                    <a:pt x="2381" y="3770"/>
                    <a:pt x="2274" y="4199"/>
                  </a:cubicBezTo>
                  <a:cubicBezTo>
                    <a:pt x="2095" y="4449"/>
                    <a:pt x="1881" y="4449"/>
                    <a:pt x="1667" y="4270"/>
                  </a:cubicBezTo>
                  <a:cubicBezTo>
                    <a:pt x="1488" y="3842"/>
                    <a:pt x="1310" y="3484"/>
                    <a:pt x="774" y="3341"/>
                  </a:cubicBezTo>
                  <a:cubicBezTo>
                    <a:pt x="-619" y="3056"/>
                    <a:pt x="202" y="2163"/>
                    <a:pt x="667" y="2091"/>
                  </a:cubicBezTo>
                  <a:cubicBezTo>
                    <a:pt x="2060" y="1913"/>
                    <a:pt x="1667" y="806"/>
                    <a:pt x="2024" y="55"/>
                  </a:cubicBezTo>
                  <a:cubicBezTo>
                    <a:pt x="3131" y="-195"/>
                    <a:pt x="2881" y="448"/>
                    <a:pt x="2667" y="105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0E6916B6-C3D9-EA40-851A-0EB920DE5B70}"/>
                </a:ext>
              </a:extLst>
            </p:cNvPr>
            <p:cNvSpPr/>
            <p:nvPr/>
          </p:nvSpPr>
          <p:spPr>
            <a:xfrm>
              <a:off x="8497345" y="2200739"/>
              <a:ext cx="5125" cy="4661"/>
            </a:xfrm>
            <a:custGeom>
              <a:avLst/>
              <a:gdLst>
                <a:gd name="connsiteX0" fmla="*/ 1657 w 5125"/>
                <a:gd name="connsiteY0" fmla="*/ 2786 h 4661"/>
                <a:gd name="connsiteX1" fmla="*/ 2693 w 5125"/>
                <a:gd name="connsiteY1" fmla="*/ 3358 h 4661"/>
                <a:gd name="connsiteX2" fmla="*/ 4586 w 5125"/>
                <a:gd name="connsiteY2" fmla="*/ 3786 h 4661"/>
                <a:gd name="connsiteX3" fmla="*/ 4907 w 5125"/>
                <a:gd name="connsiteY3" fmla="*/ 4643 h 4661"/>
                <a:gd name="connsiteX4" fmla="*/ 299 w 5125"/>
                <a:gd name="connsiteY4" fmla="*/ 2715 h 4661"/>
                <a:gd name="connsiteX5" fmla="*/ 264 w 5125"/>
                <a:gd name="connsiteY5" fmla="*/ 1357 h 4661"/>
                <a:gd name="connsiteX6" fmla="*/ 1121 w 5125"/>
                <a:gd name="connsiteY6" fmla="*/ 0 h 4661"/>
                <a:gd name="connsiteX7" fmla="*/ 2585 w 5125"/>
                <a:gd name="connsiteY7" fmla="*/ 929 h 4661"/>
                <a:gd name="connsiteX8" fmla="*/ 2728 w 5125"/>
                <a:gd name="connsiteY8" fmla="*/ 1786 h 4661"/>
                <a:gd name="connsiteX9" fmla="*/ 1657 w 5125"/>
                <a:gd name="connsiteY9" fmla="*/ 2786 h 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25" h="4661">
                  <a:moveTo>
                    <a:pt x="1657" y="2786"/>
                  </a:moveTo>
                  <a:cubicBezTo>
                    <a:pt x="1550" y="3750"/>
                    <a:pt x="2371" y="3108"/>
                    <a:pt x="2693" y="3358"/>
                  </a:cubicBezTo>
                  <a:cubicBezTo>
                    <a:pt x="3264" y="3715"/>
                    <a:pt x="4050" y="3179"/>
                    <a:pt x="4586" y="3786"/>
                  </a:cubicBezTo>
                  <a:cubicBezTo>
                    <a:pt x="4335" y="4215"/>
                    <a:pt x="5621" y="4072"/>
                    <a:pt x="4907" y="4643"/>
                  </a:cubicBezTo>
                  <a:cubicBezTo>
                    <a:pt x="3050" y="4751"/>
                    <a:pt x="1407" y="4429"/>
                    <a:pt x="299" y="2715"/>
                  </a:cubicBezTo>
                  <a:cubicBezTo>
                    <a:pt x="-94" y="2250"/>
                    <a:pt x="-94" y="1822"/>
                    <a:pt x="264" y="1357"/>
                  </a:cubicBezTo>
                  <a:cubicBezTo>
                    <a:pt x="907" y="1143"/>
                    <a:pt x="1085" y="607"/>
                    <a:pt x="1121" y="0"/>
                  </a:cubicBezTo>
                  <a:cubicBezTo>
                    <a:pt x="1621" y="321"/>
                    <a:pt x="2121" y="643"/>
                    <a:pt x="2585" y="929"/>
                  </a:cubicBezTo>
                  <a:cubicBezTo>
                    <a:pt x="2871" y="1179"/>
                    <a:pt x="2871" y="1464"/>
                    <a:pt x="2728" y="1786"/>
                  </a:cubicBezTo>
                  <a:cubicBezTo>
                    <a:pt x="2514" y="2286"/>
                    <a:pt x="1371" y="1750"/>
                    <a:pt x="1657" y="2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D8AC9549-3E08-DA46-B6B7-7AC10EE6568C}"/>
                </a:ext>
              </a:extLst>
            </p:cNvPr>
            <p:cNvSpPr/>
            <p:nvPr/>
          </p:nvSpPr>
          <p:spPr>
            <a:xfrm>
              <a:off x="8645656" y="2184162"/>
              <a:ext cx="2845" cy="2932"/>
            </a:xfrm>
            <a:custGeom>
              <a:avLst/>
              <a:gdLst>
                <a:gd name="connsiteX0" fmla="*/ 436 w 2845"/>
                <a:gd name="connsiteY0" fmla="*/ 146 h 2932"/>
                <a:gd name="connsiteX1" fmla="*/ 2722 w 2845"/>
                <a:gd name="connsiteY1" fmla="*/ 2039 h 2932"/>
                <a:gd name="connsiteX2" fmla="*/ 2293 w 2845"/>
                <a:gd name="connsiteY2" fmla="*/ 2932 h 2932"/>
                <a:gd name="connsiteX3" fmla="*/ 436 w 2845"/>
                <a:gd name="connsiteY3" fmla="*/ 146 h 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5" h="2932">
                  <a:moveTo>
                    <a:pt x="436" y="146"/>
                  </a:moveTo>
                  <a:cubicBezTo>
                    <a:pt x="2079" y="-318"/>
                    <a:pt x="2829" y="325"/>
                    <a:pt x="2722" y="2039"/>
                  </a:cubicBezTo>
                  <a:cubicBezTo>
                    <a:pt x="3079" y="2575"/>
                    <a:pt x="2579" y="2682"/>
                    <a:pt x="2293" y="2932"/>
                  </a:cubicBezTo>
                  <a:cubicBezTo>
                    <a:pt x="114" y="2754"/>
                    <a:pt x="-528" y="1789"/>
                    <a:pt x="436" y="1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E503BAF7-6070-5440-8ECD-D81621D6D9F0}"/>
                </a:ext>
              </a:extLst>
            </p:cNvPr>
            <p:cNvSpPr/>
            <p:nvPr/>
          </p:nvSpPr>
          <p:spPr>
            <a:xfrm>
              <a:off x="8524519" y="1959622"/>
              <a:ext cx="4013" cy="3793"/>
            </a:xfrm>
            <a:custGeom>
              <a:avLst/>
              <a:gdLst>
                <a:gd name="connsiteX0" fmla="*/ 2021 w 4013"/>
                <a:gd name="connsiteY0" fmla="*/ 229 h 3793"/>
                <a:gd name="connsiteX1" fmla="*/ 3879 w 4013"/>
                <a:gd name="connsiteY1" fmla="*/ 301 h 3793"/>
                <a:gd name="connsiteX2" fmla="*/ 3772 w 4013"/>
                <a:gd name="connsiteY2" fmla="*/ 2587 h 3793"/>
                <a:gd name="connsiteX3" fmla="*/ 2236 w 4013"/>
                <a:gd name="connsiteY3" fmla="*/ 3551 h 3793"/>
                <a:gd name="connsiteX4" fmla="*/ 1807 w 4013"/>
                <a:gd name="connsiteY4" fmla="*/ 3087 h 3793"/>
                <a:gd name="connsiteX5" fmla="*/ 307 w 4013"/>
                <a:gd name="connsiteY5" fmla="*/ 1801 h 3793"/>
                <a:gd name="connsiteX6" fmla="*/ 129 w 4013"/>
                <a:gd name="connsiteY6" fmla="*/ 587 h 3793"/>
                <a:gd name="connsiteX7" fmla="*/ 2021 w 4013"/>
                <a:gd name="connsiteY7" fmla="*/ 229 h 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3" h="3793">
                  <a:moveTo>
                    <a:pt x="2021" y="229"/>
                  </a:moveTo>
                  <a:cubicBezTo>
                    <a:pt x="2629" y="944"/>
                    <a:pt x="3272" y="15"/>
                    <a:pt x="3879" y="301"/>
                  </a:cubicBezTo>
                  <a:cubicBezTo>
                    <a:pt x="3986" y="1087"/>
                    <a:pt x="4165" y="1837"/>
                    <a:pt x="3772" y="2587"/>
                  </a:cubicBezTo>
                  <a:cubicBezTo>
                    <a:pt x="3879" y="3873"/>
                    <a:pt x="3272" y="4016"/>
                    <a:pt x="2236" y="3551"/>
                  </a:cubicBezTo>
                  <a:cubicBezTo>
                    <a:pt x="2057" y="3408"/>
                    <a:pt x="1914" y="3265"/>
                    <a:pt x="1807" y="3087"/>
                  </a:cubicBezTo>
                  <a:cubicBezTo>
                    <a:pt x="1486" y="2444"/>
                    <a:pt x="1129" y="1837"/>
                    <a:pt x="307" y="1801"/>
                  </a:cubicBezTo>
                  <a:cubicBezTo>
                    <a:pt x="-86" y="1444"/>
                    <a:pt x="-50" y="1051"/>
                    <a:pt x="129" y="587"/>
                  </a:cubicBezTo>
                  <a:cubicBezTo>
                    <a:pt x="664" y="-56"/>
                    <a:pt x="1271" y="-163"/>
                    <a:pt x="2021" y="2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8086026A-B05D-ED4A-837F-A9DF67720302}"/>
                </a:ext>
              </a:extLst>
            </p:cNvPr>
            <p:cNvSpPr/>
            <p:nvPr/>
          </p:nvSpPr>
          <p:spPr>
            <a:xfrm>
              <a:off x="8547642" y="2085582"/>
              <a:ext cx="6652" cy="2714"/>
            </a:xfrm>
            <a:custGeom>
              <a:avLst/>
              <a:gdLst>
                <a:gd name="connsiteX0" fmla="*/ 2723 w 6652"/>
                <a:gd name="connsiteY0" fmla="*/ 0 h 2714"/>
                <a:gd name="connsiteX1" fmla="*/ 6652 w 6652"/>
                <a:gd name="connsiteY1" fmla="*/ 786 h 2714"/>
                <a:gd name="connsiteX2" fmla="*/ 3330 w 6652"/>
                <a:gd name="connsiteY2" fmla="*/ 1357 h 2714"/>
                <a:gd name="connsiteX3" fmla="*/ 2259 w 6652"/>
                <a:gd name="connsiteY3" fmla="*/ 2107 h 2714"/>
                <a:gd name="connsiteX4" fmla="*/ 973 w 6652"/>
                <a:gd name="connsiteY4" fmla="*/ 2715 h 2714"/>
                <a:gd name="connsiteX5" fmla="*/ 44 w 6652"/>
                <a:gd name="connsiteY5" fmla="*/ 786 h 2714"/>
                <a:gd name="connsiteX6" fmla="*/ 2723 w 6652"/>
                <a:gd name="connsiteY6" fmla="*/ 0 h 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52" h="2714">
                  <a:moveTo>
                    <a:pt x="2723" y="0"/>
                  </a:moveTo>
                  <a:cubicBezTo>
                    <a:pt x="4009" y="286"/>
                    <a:pt x="5402" y="143"/>
                    <a:pt x="6652" y="786"/>
                  </a:cubicBezTo>
                  <a:cubicBezTo>
                    <a:pt x="5652" y="1500"/>
                    <a:pt x="4330" y="571"/>
                    <a:pt x="3330" y="1357"/>
                  </a:cubicBezTo>
                  <a:cubicBezTo>
                    <a:pt x="3330" y="2107"/>
                    <a:pt x="2866" y="2357"/>
                    <a:pt x="2259" y="2107"/>
                  </a:cubicBezTo>
                  <a:cubicBezTo>
                    <a:pt x="1544" y="1822"/>
                    <a:pt x="1259" y="2215"/>
                    <a:pt x="973" y="2715"/>
                  </a:cubicBezTo>
                  <a:cubicBezTo>
                    <a:pt x="437" y="2179"/>
                    <a:pt x="-170" y="1679"/>
                    <a:pt x="44" y="786"/>
                  </a:cubicBezTo>
                  <a:cubicBezTo>
                    <a:pt x="794" y="71"/>
                    <a:pt x="1902" y="500"/>
                    <a:pt x="272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2799830B-545A-804A-85A8-C68BE85B65F4}"/>
                </a:ext>
              </a:extLst>
            </p:cNvPr>
            <p:cNvSpPr/>
            <p:nvPr/>
          </p:nvSpPr>
          <p:spPr>
            <a:xfrm>
              <a:off x="8591229" y="2173057"/>
              <a:ext cx="2259" cy="4857"/>
            </a:xfrm>
            <a:custGeom>
              <a:avLst/>
              <a:gdLst>
                <a:gd name="connsiteX0" fmla="*/ 570 w 2259"/>
                <a:gd name="connsiteY0" fmla="*/ 0 h 4857"/>
                <a:gd name="connsiteX1" fmla="*/ 2070 w 2259"/>
                <a:gd name="connsiteY1" fmla="*/ 2572 h 4857"/>
                <a:gd name="connsiteX2" fmla="*/ 1356 w 2259"/>
                <a:gd name="connsiteY2" fmla="*/ 4858 h 4857"/>
                <a:gd name="connsiteX3" fmla="*/ 177 w 2259"/>
                <a:gd name="connsiteY3" fmla="*/ 3822 h 4857"/>
                <a:gd name="connsiteX4" fmla="*/ 570 w 2259"/>
                <a:gd name="connsiteY4" fmla="*/ 0 h 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9" h="4857">
                  <a:moveTo>
                    <a:pt x="570" y="0"/>
                  </a:moveTo>
                  <a:cubicBezTo>
                    <a:pt x="2284" y="143"/>
                    <a:pt x="2499" y="1107"/>
                    <a:pt x="2070" y="2572"/>
                  </a:cubicBezTo>
                  <a:cubicBezTo>
                    <a:pt x="1856" y="3322"/>
                    <a:pt x="998" y="3929"/>
                    <a:pt x="1356" y="4858"/>
                  </a:cubicBezTo>
                  <a:cubicBezTo>
                    <a:pt x="963" y="4501"/>
                    <a:pt x="-502" y="5001"/>
                    <a:pt x="177" y="3822"/>
                  </a:cubicBezTo>
                  <a:cubicBezTo>
                    <a:pt x="963" y="2500"/>
                    <a:pt x="427" y="1250"/>
                    <a:pt x="57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4D7F23E1-536E-1B48-BF2D-04D21F5B6E36}"/>
                </a:ext>
              </a:extLst>
            </p:cNvPr>
            <p:cNvSpPr/>
            <p:nvPr/>
          </p:nvSpPr>
          <p:spPr>
            <a:xfrm>
              <a:off x="8465855" y="1948327"/>
              <a:ext cx="3782" cy="3673"/>
            </a:xfrm>
            <a:custGeom>
              <a:avLst/>
              <a:gdLst>
                <a:gd name="connsiteX0" fmla="*/ 1929 w 3782"/>
                <a:gd name="connsiteY0" fmla="*/ 416 h 3673"/>
                <a:gd name="connsiteX1" fmla="*/ 3108 w 3782"/>
                <a:gd name="connsiteY1" fmla="*/ 845 h 3673"/>
                <a:gd name="connsiteX2" fmla="*/ 2679 w 3782"/>
                <a:gd name="connsiteY2" fmla="*/ 1845 h 3673"/>
                <a:gd name="connsiteX3" fmla="*/ 2965 w 3782"/>
                <a:gd name="connsiteY3" fmla="*/ 2488 h 3673"/>
                <a:gd name="connsiteX4" fmla="*/ 3108 w 3782"/>
                <a:gd name="connsiteY4" fmla="*/ 2702 h 3673"/>
                <a:gd name="connsiteX5" fmla="*/ 3536 w 3782"/>
                <a:gd name="connsiteY5" fmla="*/ 3666 h 3673"/>
                <a:gd name="connsiteX6" fmla="*/ 36 w 3782"/>
                <a:gd name="connsiteY6" fmla="*/ 630 h 3673"/>
                <a:gd name="connsiteX7" fmla="*/ 1929 w 3782"/>
                <a:gd name="connsiteY7" fmla="*/ 416 h 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2" h="3673">
                  <a:moveTo>
                    <a:pt x="1929" y="416"/>
                  </a:moveTo>
                  <a:cubicBezTo>
                    <a:pt x="2322" y="559"/>
                    <a:pt x="2715" y="702"/>
                    <a:pt x="3108" y="845"/>
                  </a:cubicBezTo>
                  <a:cubicBezTo>
                    <a:pt x="3322" y="1345"/>
                    <a:pt x="2893" y="1559"/>
                    <a:pt x="2679" y="1845"/>
                  </a:cubicBezTo>
                  <a:cubicBezTo>
                    <a:pt x="2572" y="2130"/>
                    <a:pt x="2786" y="2309"/>
                    <a:pt x="2965" y="2488"/>
                  </a:cubicBezTo>
                  <a:cubicBezTo>
                    <a:pt x="3000" y="2559"/>
                    <a:pt x="3072" y="2631"/>
                    <a:pt x="3108" y="2702"/>
                  </a:cubicBezTo>
                  <a:cubicBezTo>
                    <a:pt x="2965" y="3131"/>
                    <a:pt x="4322" y="2916"/>
                    <a:pt x="3536" y="3666"/>
                  </a:cubicBezTo>
                  <a:cubicBezTo>
                    <a:pt x="2072" y="3809"/>
                    <a:pt x="-321" y="1845"/>
                    <a:pt x="36" y="630"/>
                  </a:cubicBezTo>
                  <a:cubicBezTo>
                    <a:pt x="393" y="-334"/>
                    <a:pt x="1250" y="-13"/>
                    <a:pt x="1929" y="41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C0AF646A-95BE-5046-93D1-3D4AD74B448F}"/>
                </a:ext>
              </a:extLst>
            </p:cNvPr>
            <p:cNvSpPr/>
            <p:nvPr/>
          </p:nvSpPr>
          <p:spPr>
            <a:xfrm>
              <a:off x="8501816" y="1909845"/>
              <a:ext cx="3633" cy="3250"/>
            </a:xfrm>
            <a:custGeom>
              <a:avLst/>
              <a:gdLst>
                <a:gd name="connsiteX0" fmla="*/ 2294 w 3633"/>
                <a:gd name="connsiteY0" fmla="*/ 0 h 3250"/>
                <a:gd name="connsiteX1" fmla="*/ 2258 w 3633"/>
                <a:gd name="connsiteY1" fmla="*/ 3250 h 3250"/>
                <a:gd name="connsiteX2" fmla="*/ 8 w 3633"/>
                <a:gd name="connsiteY2" fmla="*/ 464 h 3250"/>
                <a:gd name="connsiteX3" fmla="*/ 2294 w 3633"/>
                <a:gd name="connsiteY3" fmla="*/ 0 h 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3" h="3250">
                  <a:moveTo>
                    <a:pt x="2294" y="0"/>
                  </a:moveTo>
                  <a:cubicBezTo>
                    <a:pt x="4758" y="1107"/>
                    <a:pt x="3258" y="2179"/>
                    <a:pt x="2258" y="3250"/>
                  </a:cubicBezTo>
                  <a:cubicBezTo>
                    <a:pt x="1793" y="2108"/>
                    <a:pt x="-135" y="2108"/>
                    <a:pt x="8" y="464"/>
                  </a:cubicBezTo>
                  <a:cubicBezTo>
                    <a:pt x="686" y="-286"/>
                    <a:pt x="1686" y="857"/>
                    <a:pt x="229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1029C122-2FCF-3044-905A-F8EF97D36BBE}"/>
                </a:ext>
              </a:extLst>
            </p:cNvPr>
            <p:cNvSpPr/>
            <p:nvPr/>
          </p:nvSpPr>
          <p:spPr>
            <a:xfrm>
              <a:off x="8627249" y="2200701"/>
              <a:ext cx="5656" cy="2537"/>
            </a:xfrm>
            <a:custGeom>
              <a:avLst/>
              <a:gdLst>
                <a:gd name="connsiteX0" fmla="*/ 2805 w 5656"/>
                <a:gd name="connsiteY0" fmla="*/ 38 h 2537"/>
                <a:gd name="connsiteX1" fmla="*/ 5198 w 5656"/>
                <a:gd name="connsiteY1" fmla="*/ 467 h 2537"/>
                <a:gd name="connsiteX2" fmla="*/ 5484 w 5656"/>
                <a:gd name="connsiteY2" fmla="*/ 2146 h 2537"/>
                <a:gd name="connsiteX3" fmla="*/ 4198 w 5656"/>
                <a:gd name="connsiteY3" fmla="*/ 2503 h 2537"/>
                <a:gd name="connsiteX4" fmla="*/ 1484 w 5656"/>
                <a:gd name="connsiteY4" fmla="*/ 1931 h 2537"/>
                <a:gd name="connsiteX5" fmla="*/ 233 w 5656"/>
                <a:gd name="connsiteY5" fmla="*/ 2289 h 2537"/>
                <a:gd name="connsiteX6" fmla="*/ 126 w 5656"/>
                <a:gd name="connsiteY6" fmla="*/ 1003 h 2537"/>
                <a:gd name="connsiteX7" fmla="*/ 2805 w 5656"/>
                <a:gd name="connsiteY7" fmla="*/ 38 h 2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56" h="2537">
                  <a:moveTo>
                    <a:pt x="2805" y="38"/>
                  </a:moveTo>
                  <a:cubicBezTo>
                    <a:pt x="3663" y="-247"/>
                    <a:pt x="4234" y="1181"/>
                    <a:pt x="5198" y="467"/>
                  </a:cubicBezTo>
                  <a:cubicBezTo>
                    <a:pt x="5770" y="931"/>
                    <a:pt x="5734" y="1538"/>
                    <a:pt x="5484" y="2146"/>
                  </a:cubicBezTo>
                  <a:cubicBezTo>
                    <a:pt x="5163" y="2646"/>
                    <a:pt x="4663" y="2539"/>
                    <a:pt x="4198" y="2503"/>
                  </a:cubicBezTo>
                  <a:cubicBezTo>
                    <a:pt x="3198" y="2753"/>
                    <a:pt x="2591" y="1146"/>
                    <a:pt x="1484" y="1931"/>
                  </a:cubicBezTo>
                  <a:cubicBezTo>
                    <a:pt x="1091" y="2146"/>
                    <a:pt x="698" y="2610"/>
                    <a:pt x="233" y="2289"/>
                  </a:cubicBezTo>
                  <a:cubicBezTo>
                    <a:pt x="-195" y="1967"/>
                    <a:pt x="91" y="1431"/>
                    <a:pt x="126" y="1003"/>
                  </a:cubicBezTo>
                  <a:cubicBezTo>
                    <a:pt x="841" y="110"/>
                    <a:pt x="1984" y="503"/>
                    <a:pt x="2805" y="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2AB776C6-4E08-744B-A945-45E80F2ACA61}"/>
                </a:ext>
              </a:extLst>
            </p:cNvPr>
            <p:cNvSpPr/>
            <p:nvPr/>
          </p:nvSpPr>
          <p:spPr>
            <a:xfrm>
              <a:off x="8482000" y="1950683"/>
              <a:ext cx="3161" cy="4167"/>
            </a:xfrm>
            <a:custGeom>
              <a:avLst/>
              <a:gdLst>
                <a:gd name="connsiteX0" fmla="*/ 2964 w 3161"/>
                <a:gd name="connsiteY0" fmla="*/ 1810 h 4167"/>
                <a:gd name="connsiteX1" fmla="*/ 2857 w 3161"/>
                <a:gd name="connsiteY1" fmla="*/ 3132 h 4167"/>
                <a:gd name="connsiteX2" fmla="*/ 2929 w 3161"/>
                <a:gd name="connsiteY2" fmla="*/ 4168 h 4167"/>
                <a:gd name="connsiteX3" fmla="*/ 0 w 3161"/>
                <a:gd name="connsiteY3" fmla="*/ 417 h 4167"/>
                <a:gd name="connsiteX4" fmla="*/ 1214 w 3161"/>
                <a:gd name="connsiteY4" fmla="*/ 25 h 4167"/>
                <a:gd name="connsiteX5" fmla="*/ 2964 w 3161"/>
                <a:gd name="connsiteY5" fmla="*/ 1810 h 4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61" h="4167">
                  <a:moveTo>
                    <a:pt x="2964" y="1810"/>
                  </a:moveTo>
                  <a:cubicBezTo>
                    <a:pt x="2822" y="2239"/>
                    <a:pt x="2250" y="2668"/>
                    <a:pt x="2857" y="3132"/>
                  </a:cubicBezTo>
                  <a:cubicBezTo>
                    <a:pt x="3250" y="3454"/>
                    <a:pt x="3250" y="3811"/>
                    <a:pt x="2929" y="4168"/>
                  </a:cubicBezTo>
                  <a:cubicBezTo>
                    <a:pt x="1179" y="3525"/>
                    <a:pt x="143" y="2311"/>
                    <a:pt x="0" y="417"/>
                  </a:cubicBezTo>
                  <a:cubicBezTo>
                    <a:pt x="321" y="25"/>
                    <a:pt x="714" y="-47"/>
                    <a:pt x="1214" y="25"/>
                  </a:cubicBezTo>
                  <a:cubicBezTo>
                    <a:pt x="1821" y="560"/>
                    <a:pt x="2465" y="1096"/>
                    <a:pt x="2964" y="18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C816F9CF-FCB8-D64B-8B7E-C22ECC95997B}"/>
                </a:ext>
              </a:extLst>
            </p:cNvPr>
            <p:cNvSpPr/>
            <p:nvPr/>
          </p:nvSpPr>
          <p:spPr>
            <a:xfrm>
              <a:off x="8502375" y="2080295"/>
              <a:ext cx="2659" cy="3786"/>
            </a:xfrm>
            <a:custGeom>
              <a:avLst/>
              <a:gdLst>
                <a:gd name="connsiteX0" fmla="*/ 413 w 2659"/>
                <a:gd name="connsiteY0" fmla="*/ 0 h 3786"/>
                <a:gd name="connsiteX1" fmla="*/ 1449 w 2659"/>
                <a:gd name="connsiteY1" fmla="*/ 1965 h 3786"/>
                <a:gd name="connsiteX2" fmla="*/ 1984 w 2659"/>
                <a:gd name="connsiteY2" fmla="*/ 2429 h 3786"/>
                <a:gd name="connsiteX3" fmla="*/ 2270 w 2659"/>
                <a:gd name="connsiteY3" fmla="*/ 3786 h 3786"/>
                <a:gd name="connsiteX4" fmla="*/ 413 w 2659"/>
                <a:gd name="connsiteY4" fmla="*/ 0 h 3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9" h="3786">
                  <a:moveTo>
                    <a:pt x="413" y="0"/>
                  </a:moveTo>
                  <a:cubicBezTo>
                    <a:pt x="1056" y="464"/>
                    <a:pt x="3413" y="0"/>
                    <a:pt x="1449" y="1965"/>
                  </a:cubicBezTo>
                  <a:cubicBezTo>
                    <a:pt x="877" y="2536"/>
                    <a:pt x="1770" y="2358"/>
                    <a:pt x="1984" y="2429"/>
                  </a:cubicBezTo>
                  <a:cubicBezTo>
                    <a:pt x="3163" y="2679"/>
                    <a:pt x="2485" y="3286"/>
                    <a:pt x="2270" y="3786"/>
                  </a:cubicBezTo>
                  <a:cubicBezTo>
                    <a:pt x="306" y="3143"/>
                    <a:pt x="-587" y="2036"/>
                    <a:pt x="41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BBE9B64A-C457-8B45-BB6F-DF2C2B1E39C8}"/>
                </a:ext>
              </a:extLst>
            </p:cNvPr>
            <p:cNvSpPr/>
            <p:nvPr/>
          </p:nvSpPr>
          <p:spPr>
            <a:xfrm>
              <a:off x="8523249" y="1914931"/>
              <a:ext cx="6487" cy="2808"/>
            </a:xfrm>
            <a:custGeom>
              <a:avLst/>
              <a:gdLst>
                <a:gd name="connsiteX0" fmla="*/ 3792 w 6487"/>
                <a:gd name="connsiteY0" fmla="*/ 558 h 2808"/>
                <a:gd name="connsiteX1" fmla="*/ 5685 w 6487"/>
                <a:gd name="connsiteY1" fmla="*/ 165 h 2808"/>
                <a:gd name="connsiteX2" fmla="*/ 6007 w 6487"/>
                <a:gd name="connsiteY2" fmla="*/ 129 h 2808"/>
                <a:gd name="connsiteX3" fmla="*/ 5185 w 6487"/>
                <a:gd name="connsiteY3" fmla="*/ 2808 h 2808"/>
                <a:gd name="connsiteX4" fmla="*/ 3328 w 6487"/>
                <a:gd name="connsiteY4" fmla="*/ 2379 h 2808"/>
                <a:gd name="connsiteX5" fmla="*/ 220 w 6487"/>
                <a:gd name="connsiteY5" fmla="*/ 1665 h 2808"/>
                <a:gd name="connsiteX6" fmla="*/ 827 w 6487"/>
                <a:gd name="connsiteY6" fmla="*/ 58 h 2808"/>
                <a:gd name="connsiteX7" fmla="*/ 3792 w 6487"/>
                <a:gd name="connsiteY7" fmla="*/ 558 h 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87" h="2808">
                  <a:moveTo>
                    <a:pt x="3792" y="558"/>
                  </a:moveTo>
                  <a:cubicBezTo>
                    <a:pt x="4471" y="701"/>
                    <a:pt x="5328" y="1629"/>
                    <a:pt x="5685" y="165"/>
                  </a:cubicBezTo>
                  <a:cubicBezTo>
                    <a:pt x="5792" y="129"/>
                    <a:pt x="5899" y="129"/>
                    <a:pt x="6007" y="129"/>
                  </a:cubicBezTo>
                  <a:cubicBezTo>
                    <a:pt x="6578" y="1272"/>
                    <a:pt x="6971" y="2344"/>
                    <a:pt x="5185" y="2808"/>
                  </a:cubicBezTo>
                  <a:cubicBezTo>
                    <a:pt x="4542" y="2772"/>
                    <a:pt x="3935" y="2558"/>
                    <a:pt x="3328" y="2379"/>
                  </a:cubicBezTo>
                  <a:cubicBezTo>
                    <a:pt x="2292" y="2094"/>
                    <a:pt x="1292" y="1629"/>
                    <a:pt x="220" y="1665"/>
                  </a:cubicBezTo>
                  <a:cubicBezTo>
                    <a:pt x="-316" y="843"/>
                    <a:pt x="220" y="451"/>
                    <a:pt x="827" y="58"/>
                  </a:cubicBezTo>
                  <a:cubicBezTo>
                    <a:pt x="1899" y="-264"/>
                    <a:pt x="2721" y="879"/>
                    <a:pt x="3792" y="5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44343E87-8349-AA4E-A0D1-5F0B6BAAF0DC}"/>
                </a:ext>
              </a:extLst>
            </p:cNvPr>
            <p:cNvSpPr/>
            <p:nvPr/>
          </p:nvSpPr>
          <p:spPr>
            <a:xfrm>
              <a:off x="8551994" y="2024762"/>
              <a:ext cx="5186" cy="2510"/>
            </a:xfrm>
            <a:custGeom>
              <a:avLst/>
              <a:gdLst>
                <a:gd name="connsiteX0" fmla="*/ 3158 w 5186"/>
                <a:gd name="connsiteY0" fmla="*/ 2169 h 2510"/>
                <a:gd name="connsiteX1" fmla="*/ 1300 w 5186"/>
                <a:gd name="connsiteY1" fmla="*/ 1955 h 2510"/>
                <a:gd name="connsiteX2" fmla="*/ 86 w 5186"/>
                <a:gd name="connsiteY2" fmla="*/ 1562 h 2510"/>
                <a:gd name="connsiteX3" fmla="*/ 193 w 5186"/>
                <a:gd name="connsiteY3" fmla="*/ 490 h 2510"/>
                <a:gd name="connsiteX4" fmla="*/ 1407 w 5186"/>
                <a:gd name="connsiteY4" fmla="*/ 490 h 2510"/>
                <a:gd name="connsiteX5" fmla="*/ 2657 w 5186"/>
                <a:gd name="connsiteY5" fmla="*/ 312 h 2510"/>
                <a:gd name="connsiteX6" fmla="*/ 3550 w 5186"/>
                <a:gd name="connsiteY6" fmla="*/ 26 h 2510"/>
                <a:gd name="connsiteX7" fmla="*/ 5158 w 5186"/>
                <a:gd name="connsiteY7" fmla="*/ 1205 h 2510"/>
                <a:gd name="connsiteX8" fmla="*/ 5051 w 5186"/>
                <a:gd name="connsiteY8" fmla="*/ 1883 h 2510"/>
                <a:gd name="connsiteX9" fmla="*/ 3158 w 5186"/>
                <a:gd name="connsiteY9" fmla="*/ 2169 h 2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86" h="2510">
                  <a:moveTo>
                    <a:pt x="3158" y="2169"/>
                  </a:moveTo>
                  <a:cubicBezTo>
                    <a:pt x="2622" y="1383"/>
                    <a:pt x="1943" y="1740"/>
                    <a:pt x="1300" y="1955"/>
                  </a:cubicBezTo>
                  <a:cubicBezTo>
                    <a:pt x="764" y="2133"/>
                    <a:pt x="300" y="1990"/>
                    <a:pt x="86" y="1562"/>
                  </a:cubicBezTo>
                  <a:cubicBezTo>
                    <a:pt x="-57" y="1276"/>
                    <a:pt x="-21" y="740"/>
                    <a:pt x="193" y="490"/>
                  </a:cubicBezTo>
                  <a:cubicBezTo>
                    <a:pt x="514" y="62"/>
                    <a:pt x="979" y="204"/>
                    <a:pt x="1407" y="490"/>
                  </a:cubicBezTo>
                  <a:cubicBezTo>
                    <a:pt x="1872" y="776"/>
                    <a:pt x="2300" y="669"/>
                    <a:pt x="2657" y="312"/>
                  </a:cubicBezTo>
                  <a:cubicBezTo>
                    <a:pt x="2908" y="26"/>
                    <a:pt x="3193" y="-46"/>
                    <a:pt x="3550" y="26"/>
                  </a:cubicBezTo>
                  <a:cubicBezTo>
                    <a:pt x="4122" y="347"/>
                    <a:pt x="4729" y="669"/>
                    <a:pt x="5158" y="1205"/>
                  </a:cubicBezTo>
                  <a:cubicBezTo>
                    <a:pt x="5229" y="1455"/>
                    <a:pt x="5158" y="1669"/>
                    <a:pt x="5051" y="1883"/>
                  </a:cubicBezTo>
                  <a:cubicBezTo>
                    <a:pt x="4515" y="2562"/>
                    <a:pt x="3872" y="2740"/>
                    <a:pt x="3158" y="216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D77FC8F6-4555-904C-ADCD-5CE7959DAEB3}"/>
                </a:ext>
              </a:extLst>
            </p:cNvPr>
            <p:cNvSpPr/>
            <p:nvPr/>
          </p:nvSpPr>
          <p:spPr>
            <a:xfrm>
              <a:off x="8442816" y="2004759"/>
              <a:ext cx="4250" cy="2818"/>
            </a:xfrm>
            <a:custGeom>
              <a:avLst/>
              <a:gdLst>
                <a:gd name="connsiteX0" fmla="*/ 429 w 4250"/>
                <a:gd name="connsiteY0" fmla="*/ 134 h 2818"/>
                <a:gd name="connsiteX1" fmla="*/ 4251 w 4250"/>
                <a:gd name="connsiteY1" fmla="*/ 1098 h 2818"/>
                <a:gd name="connsiteX2" fmla="*/ 3108 w 4250"/>
                <a:gd name="connsiteY2" fmla="*/ 2206 h 2818"/>
                <a:gd name="connsiteX3" fmla="*/ 1322 w 4250"/>
                <a:gd name="connsiteY3" fmla="*/ 2491 h 2818"/>
                <a:gd name="connsiteX4" fmla="*/ 0 w 4250"/>
                <a:gd name="connsiteY4" fmla="*/ 134 h 2818"/>
                <a:gd name="connsiteX5" fmla="*/ 429 w 4250"/>
                <a:gd name="connsiteY5" fmla="*/ 134 h 2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50" h="2818">
                  <a:moveTo>
                    <a:pt x="429" y="134"/>
                  </a:moveTo>
                  <a:cubicBezTo>
                    <a:pt x="1643" y="706"/>
                    <a:pt x="2893" y="1098"/>
                    <a:pt x="4251" y="1098"/>
                  </a:cubicBezTo>
                  <a:cubicBezTo>
                    <a:pt x="4000" y="1599"/>
                    <a:pt x="4108" y="2491"/>
                    <a:pt x="3108" y="2206"/>
                  </a:cubicBezTo>
                  <a:cubicBezTo>
                    <a:pt x="2608" y="2884"/>
                    <a:pt x="2036" y="3027"/>
                    <a:pt x="1322" y="2491"/>
                  </a:cubicBezTo>
                  <a:cubicBezTo>
                    <a:pt x="72" y="2170"/>
                    <a:pt x="536" y="848"/>
                    <a:pt x="0" y="134"/>
                  </a:cubicBezTo>
                  <a:cubicBezTo>
                    <a:pt x="143" y="-45"/>
                    <a:pt x="286" y="-45"/>
                    <a:pt x="429" y="13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27FBF72E-6EDB-F442-82AF-3B5A2842EBA2}"/>
                </a:ext>
              </a:extLst>
            </p:cNvPr>
            <p:cNvSpPr/>
            <p:nvPr/>
          </p:nvSpPr>
          <p:spPr>
            <a:xfrm>
              <a:off x="8446710" y="2128087"/>
              <a:ext cx="2803" cy="3286"/>
            </a:xfrm>
            <a:custGeom>
              <a:avLst/>
              <a:gdLst>
                <a:gd name="connsiteX0" fmla="*/ 1214 w 2803"/>
                <a:gd name="connsiteY0" fmla="*/ 0 h 3286"/>
                <a:gd name="connsiteX1" fmla="*/ 1786 w 2803"/>
                <a:gd name="connsiteY1" fmla="*/ 322 h 3286"/>
                <a:gd name="connsiteX2" fmla="*/ 2572 w 2803"/>
                <a:gd name="connsiteY2" fmla="*/ 1465 h 3286"/>
                <a:gd name="connsiteX3" fmla="*/ 2179 w 2803"/>
                <a:gd name="connsiteY3" fmla="*/ 3286 h 3286"/>
                <a:gd name="connsiteX4" fmla="*/ 143 w 2803"/>
                <a:gd name="connsiteY4" fmla="*/ 1179 h 3286"/>
                <a:gd name="connsiteX5" fmla="*/ 1214 w 2803"/>
                <a:gd name="connsiteY5" fmla="*/ 0 h 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3" h="3286">
                  <a:moveTo>
                    <a:pt x="1214" y="0"/>
                  </a:moveTo>
                  <a:cubicBezTo>
                    <a:pt x="1393" y="107"/>
                    <a:pt x="1572" y="214"/>
                    <a:pt x="1786" y="322"/>
                  </a:cubicBezTo>
                  <a:cubicBezTo>
                    <a:pt x="1965" y="750"/>
                    <a:pt x="2393" y="1036"/>
                    <a:pt x="2572" y="1465"/>
                  </a:cubicBezTo>
                  <a:cubicBezTo>
                    <a:pt x="2929" y="3036"/>
                    <a:pt x="2929" y="3036"/>
                    <a:pt x="2179" y="3286"/>
                  </a:cubicBezTo>
                  <a:cubicBezTo>
                    <a:pt x="1107" y="2965"/>
                    <a:pt x="500" y="2322"/>
                    <a:pt x="143" y="1179"/>
                  </a:cubicBezTo>
                  <a:cubicBezTo>
                    <a:pt x="-322" y="-143"/>
                    <a:pt x="429" y="36"/>
                    <a:pt x="12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7E2CAAA8-36A2-CB41-BF47-195E889EC67E}"/>
                </a:ext>
              </a:extLst>
            </p:cNvPr>
            <p:cNvSpPr/>
            <p:nvPr/>
          </p:nvSpPr>
          <p:spPr>
            <a:xfrm>
              <a:off x="8531756" y="2201194"/>
              <a:ext cx="5581" cy="2835"/>
            </a:xfrm>
            <a:custGeom>
              <a:avLst/>
              <a:gdLst>
                <a:gd name="connsiteX0" fmla="*/ 3250 w 5581"/>
                <a:gd name="connsiteY0" fmla="*/ 10 h 2835"/>
                <a:gd name="connsiteX1" fmla="*/ 5179 w 5581"/>
                <a:gd name="connsiteY1" fmla="*/ 938 h 2835"/>
                <a:gd name="connsiteX2" fmla="*/ 5179 w 5581"/>
                <a:gd name="connsiteY2" fmla="*/ 2831 h 2835"/>
                <a:gd name="connsiteX3" fmla="*/ 1893 w 5581"/>
                <a:gd name="connsiteY3" fmla="*/ 2260 h 2835"/>
                <a:gd name="connsiteX4" fmla="*/ 1000 w 5581"/>
                <a:gd name="connsiteY4" fmla="*/ 2117 h 2835"/>
                <a:gd name="connsiteX5" fmla="*/ 0 w 5581"/>
                <a:gd name="connsiteY5" fmla="*/ 1438 h 2835"/>
                <a:gd name="connsiteX6" fmla="*/ 464 w 5581"/>
                <a:gd name="connsiteY6" fmla="*/ 438 h 2835"/>
                <a:gd name="connsiteX7" fmla="*/ 1036 w 5581"/>
                <a:gd name="connsiteY7" fmla="*/ 260 h 2835"/>
                <a:gd name="connsiteX8" fmla="*/ 3250 w 5581"/>
                <a:gd name="connsiteY8" fmla="*/ 10 h 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1" h="2835">
                  <a:moveTo>
                    <a:pt x="3250" y="10"/>
                  </a:moveTo>
                  <a:cubicBezTo>
                    <a:pt x="4108" y="-133"/>
                    <a:pt x="4179" y="1367"/>
                    <a:pt x="5179" y="938"/>
                  </a:cubicBezTo>
                  <a:cubicBezTo>
                    <a:pt x="5715" y="1581"/>
                    <a:pt x="5715" y="2188"/>
                    <a:pt x="5179" y="2831"/>
                  </a:cubicBezTo>
                  <a:cubicBezTo>
                    <a:pt x="4036" y="2903"/>
                    <a:pt x="3036" y="2081"/>
                    <a:pt x="1893" y="2260"/>
                  </a:cubicBezTo>
                  <a:cubicBezTo>
                    <a:pt x="1572" y="2260"/>
                    <a:pt x="1286" y="2224"/>
                    <a:pt x="1000" y="2117"/>
                  </a:cubicBezTo>
                  <a:cubicBezTo>
                    <a:pt x="714" y="1831"/>
                    <a:pt x="321" y="1688"/>
                    <a:pt x="0" y="1438"/>
                  </a:cubicBezTo>
                  <a:cubicBezTo>
                    <a:pt x="71" y="1045"/>
                    <a:pt x="71" y="653"/>
                    <a:pt x="464" y="438"/>
                  </a:cubicBezTo>
                  <a:cubicBezTo>
                    <a:pt x="643" y="331"/>
                    <a:pt x="821" y="260"/>
                    <a:pt x="1036" y="260"/>
                  </a:cubicBezTo>
                  <a:cubicBezTo>
                    <a:pt x="1786" y="367"/>
                    <a:pt x="2572" y="653"/>
                    <a:pt x="3250" y="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34638329-D268-1741-BB18-CF5718EB59BE}"/>
                </a:ext>
              </a:extLst>
            </p:cNvPr>
            <p:cNvSpPr/>
            <p:nvPr/>
          </p:nvSpPr>
          <p:spPr>
            <a:xfrm>
              <a:off x="8637594" y="2137909"/>
              <a:ext cx="2432" cy="3585"/>
            </a:xfrm>
            <a:custGeom>
              <a:avLst/>
              <a:gdLst>
                <a:gd name="connsiteX0" fmla="*/ 32 w 2432"/>
                <a:gd name="connsiteY0" fmla="*/ 2893 h 3585"/>
                <a:gd name="connsiteX1" fmla="*/ 996 w 2432"/>
                <a:gd name="connsiteY1" fmla="*/ 0 h 3585"/>
                <a:gd name="connsiteX2" fmla="*/ 2354 w 2432"/>
                <a:gd name="connsiteY2" fmla="*/ 2822 h 3585"/>
                <a:gd name="connsiteX3" fmla="*/ 1925 w 2432"/>
                <a:gd name="connsiteY3" fmla="*/ 3465 h 3585"/>
                <a:gd name="connsiteX4" fmla="*/ 1175 w 2432"/>
                <a:gd name="connsiteY4" fmla="*/ 3572 h 3585"/>
                <a:gd name="connsiteX5" fmla="*/ 746 w 2432"/>
                <a:gd name="connsiteY5" fmla="*/ 3322 h 3585"/>
                <a:gd name="connsiteX6" fmla="*/ 318 w 2432"/>
                <a:gd name="connsiteY6" fmla="*/ 3429 h 3585"/>
                <a:gd name="connsiteX7" fmla="*/ 32 w 2432"/>
                <a:gd name="connsiteY7" fmla="*/ 2893 h 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2" h="3585">
                  <a:moveTo>
                    <a:pt x="32" y="2893"/>
                  </a:moveTo>
                  <a:cubicBezTo>
                    <a:pt x="1104" y="2179"/>
                    <a:pt x="-504" y="572"/>
                    <a:pt x="996" y="0"/>
                  </a:cubicBezTo>
                  <a:cubicBezTo>
                    <a:pt x="1782" y="786"/>
                    <a:pt x="2711" y="1500"/>
                    <a:pt x="2354" y="2822"/>
                  </a:cubicBezTo>
                  <a:cubicBezTo>
                    <a:pt x="2318" y="3108"/>
                    <a:pt x="2175" y="3322"/>
                    <a:pt x="1925" y="3465"/>
                  </a:cubicBezTo>
                  <a:cubicBezTo>
                    <a:pt x="1675" y="3572"/>
                    <a:pt x="1425" y="3608"/>
                    <a:pt x="1175" y="3572"/>
                  </a:cubicBezTo>
                  <a:cubicBezTo>
                    <a:pt x="996" y="3536"/>
                    <a:pt x="854" y="3429"/>
                    <a:pt x="746" y="3322"/>
                  </a:cubicBezTo>
                  <a:cubicBezTo>
                    <a:pt x="496" y="2965"/>
                    <a:pt x="532" y="3572"/>
                    <a:pt x="318" y="3429"/>
                  </a:cubicBezTo>
                  <a:cubicBezTo>
                    <a:pt x="103" y="3358"/>
                    <a:pt x="-75" y="3215"/>
                    <a:pt x="32" y="2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 314">
              <a:extLst>
                <a:ext uri="{FF2B5EF4-FFF2-40B4-BE49-F238E27FC236}">
                  <a16:creationId xmlns:a16="http://schemas.microsoft.com/office/drawing/2014/main" id="{41191DD3-4C81-CC4C-BFFD-BD1A3D2CF1DE}"/>
                </a:ext>
              </a:extLst>
            </p:cNvPr>
            <p:cNvSpPr/>
            <p:nvPr/>
          </p:nvSpPr>
          <p:spPr>
            <a:xfrm>
              <a:off x="8470498" y="2187594"/>
              <a:ext cx="2347" cy="4231"/>
            </a:xfrm>
            <a:custGeom>
              <a:avLst/>
              <a:gdLst>
                <a:gd name="connsiteX0" fmla="*/ 857 w 2347"/>
                <a:gd name="connsiteY0" fmla="*/ 0 h 4231"/>
                <a:gd name="connsiteX1" fmla="*/ 893 w 2347"/>
                <a:gd name="connsiteY1" fmla="*/ 4143 h 4231"/>
                <a:gd name="connsiteX2" fmla="*/ 0 w 2347"/>
                <a:gd name="connsiteY2" fmla="*/ 3250 h 4231"/>
                <a:gd name="connsiteX3" fmla="*/ 214 w 2347"/>
                <a:gd name="connsiteY3" fmla="*/ 1143 h 4231"/>
                <a:gd name="connsiteX4" fmla="*/ 857 w 2347"/>
                <a:gd name="connsiteY4" fmla="*/ 0 h 4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7" h="4231">
                  <a:moveTo>
                    <a:pt x="857" y="0"/>
                  </a:moveTo>
                  <a:cubicBezTo>
                    <a:pt x="4000" y="1357"/>
                    <a:pt x="1250" y="2750"/>
                    <a:pt x="893" y="4143"/>
                  </a:cubicBezTo>
                  <a:cubicBezTo>
                    <a:pt x="-72" y="4536"/>
                    <a:pt x="322" y="3500"/>
                    <a:pt x="0" y="3250"/>
                  </a:cubicBezTo>
                  <a:cubicBezTo>
                    <a:pt x="250" y="2572"/>
                    <a:pt x="1750" y="2036"/>
                    <a:pt x="214" y="1143"/>
                  </a:cubicBezTo>
                  <a:cubicBezTo>
                    <a:pt x="464" y="786"/>
                    <a:pt x="-36" y="0"/>
                    <a:pt x="85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 315">
              <a:extLst>
                <a:ext uri="{FF2B5EF4-FFF2-40B4-BE49-F238E27FC236}">
                  <a16:creationId xmlns:a16="http://schemas.microsoft.com/office/drawing/2014/main" id="{EDFD4FBA-024C-6F4E-9692-5E06E39765FD}"/>
                </a:ext>
              </a:extLst>
            </p:cNvPr>
            <p:cNvSpPr/>
            <p:nvPr/>
          </p:nvSpPr>
          <p:spPr>
            <a:xfrm>
              <a:off x="8451627" y="2137849"/>
              <a:ext cx="3798" cy="2456"/>
            </a:xfrm>
            <a:custGeom>
              <a:avLst/>
              <a:gdLst>
                <a:gd name="connsiteX0" fmla="*/ 3798 w 3798"/>
                <a:gd name="connsiteY0" fmla="*/ 1489 h 2456"/>
                <a:gd name="connsiteX1" fmla="*/ 12 w 3798"/>
                <a:gd name="connsiteY1" fmla="*/ 1060 h 2456"/>
                <a:gd name="connsiteX2" fmla="*/ 1048 w 3798"/>
                <a:gd name="connsiteY2" fmla="*/ 25 h 2456"/>
                <a:gd name="connsiteX3" fmla="*/ 2619 w 3798"/>
                <a:gd name="connsiteY3" fmla="*/ 417 h 2456"/>
                <a:gd name="connsiteX4" fmla="*/ 3798 w 3798"/>
                <a:gd name="connsiteY4" fmla="*/ 1489 h 2456"/>
                <a:gd name="connsiteX5" fmla="*/ 3798 w 3798"/>
                <a:gd name="connsiteY5" fmla="*/ 1489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8" h="2456">
                  <a:moveTo>
                    <a:pt x="3798" y="1489"/>
                  </a:moveTo>
                  <a:cubicBezTo>
                    <a:pt x="2369" y="2989"/>
                    <a:pt x="1119" y="2668"/>
                    <a:pt x="12" y="1060"/>
                  </a:cubicBezTo>
                  <a:cubicBezTo>
                    <a:pt x="-95" y="274"/>
                    <a:pt x="548" y="203"/>
                    <a:pt x="1048" y="25"/>
                  </a:cubicBezTo>
                  <a:cubicBezTo>
                    <a:pt x="1619" y="-47"/>
                    <a:pt x="2155" y="25"/>
                    <a:pt x="2619" y="417"/>
                  </a:cubicBezTo>
                  <a:cubicBezTo>
                    <a:pt x="3048" y="774"/>
                    <a:pt x="3441" y="1132"/>
                    <a:pt x="3798" y="1489"/>
                  </a:cubicBezTo>
                  <a:lnTo>
                    <a:pt x="3798" y="148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812436EC-42CE-9340-BDB9-F9224A815139}"/>
                </a:ext>
              </a:extLst>
            </p:cNvPr>
            <p:cNvSpPr/>
            <p:nvPr/>
          </p:nvSpPr>
          <p:spPr>
            <a:xfrm>
              <a:off x="8534077" y="1936527"/>
              <a:ext cx="1722" cy="5143"/>
            </a:xfrm>
            <a:custGeom>
              <a:avLst/>
              <a:gdLst>
                <a:gd name="connsiteX0" fmla="*/ 1037 w 1722"/>
                <a:gd name="connsiteY0" fmla="*/ 0 h 5143"/>
                <a:gd name="connsiteX1" fmla="*/ 1715 w 1722"/>
                <a:gd name="connsiteY1" fmla="*/ 786 h 5143"/>
                <a:gd name="connsiteX2" fmla="*/ 1001 w 1722"/>
                <a:gd name="connsiteY2" fmla="*/ 5144 h 5143"/>
                <a:gd name="connsiteX3" fmla="*/ 1037 w 1722"/>
                <a:gd name="connsiteY3" fmla="*/ 0 h 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2" h="5143">
                  <a:moveTo>
                    <a:pt x="1037" y="0"/>
                  </a:moveTo>
                  <a:cubicBezTo>
                    <a:pt x="1287" y="250"/>
                    <a:pt x="1787" y="679"/>
                    <a:pt x="1715" y="786"/>
                  </a:cubicBezTo>
                  <a:cubicBezTo>
                    <a:pt x="965" y="2179"/>
                    <a:pt x="1358" y="3715"/>
                    <a:pt x="1001" y="5144"/>
                  </a:cubicBezTo>
                  <a:cubicBezTo>
                    <a:pt x="-892" y="3429"/>
                    <a:pt x="358" y="1715"/>
                    <a:pt x="103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B7D9DB7D-CEED-C244-A10A-F7D8242F5BF7}"/>
                </a:ext>
              </a:extLst>
            </p:cNvPr>
            <p:cNvSpPr/>
            <p:nvPr/>
          </p:nvSpPr>
          <p:spPr>
            <a:xfrm>
              <a:off x="8552866" y="2022717"/>
              <a:ext cx="4393" cy="2424"/>
            </a:xfrm>
            <a:custGeom>
              <a:avLst/>
              <a:gdLst>
                <a:gd name="connsiteX0" fmla="*/ 2786 w 4393"/>
                <a:gd name="connsiteY0" fmla="*/ 2286 h 2424"/>
                <a:gd name="connsiteX1" fmla="*/ 1822 w 4393"/>
                <a:gd name="connsiteY1" fmla="*/ 2393 h 2424"/>
                <a:gd name="connsiteX2" fmla="*/ 0 w 4393"/>
                <a:gd name="connsiteY2" fmla="*/ 1393 h 2424"/>
                <a:gd name="connsiteX3" fmla="*/ 2322 w 4393"/>
                <a:gd name="connsiteY3" fmla="*/ 0 h 2424"/>
                <a:gd name="connsiteX4" fmla="*/ 3179 w 4393"/>
                <a:gd name="connsiteY4" fmla="*/ 0 h 2424"/>
                <a:gd name="connsiteX5" fmla="*/ 4393 w 4393"/>
                <a:gd name="connsiteY5" fmla="*/ 1500 h 2424"/>
                <a:gd name="connsiteX6" fmla="*/ 2786 w 4393"/>
                <a:gd name="connsiteY6" fmla="*/ 2286 h 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93" h="2424">
                  <a:moveTo>
                    <a:pt x="2786" y="2286"/>
                  </a:moveTo>
                  <a:cubicBezTo>
                    <a:pt x="2465" y="2322"/>
                    <a:pt x="2143" y="2358"/>
                    <a:pt x="1822" y="2393"/>
                  </a:cubicBezTo>
                  <a:cubicBezTo>
                    <a:pt x="964" y="2465"/>
                    <a:pt x="929" y="1143"/>
                    <a:pt x="0" y="1393"/>
                  </a:cubicBezTo>
                  <a:cubicBezTo>
                    <a:pt x="214" y="0"/>
                    <a:pt x="1572" y="500"/>
                    <a:pt x="2322" y="0"/>
                  </a:cubicBezTo>
                  <a:cubicBezTo>
                    <a:pt x="2607" y="0"/>
                    <a:pt x="2893" y="0"/>
                    <a:pt x="3179" y="0"/>
                  </a:cubicBezTo>
                  <a:cubicBezTo>
                    <a:pt x="4036" y="143"/>
                    <a:pt x="4215" y="822"/>
                    <a:pt x="4393" y="1500"/>
                  </a:cubicBezTo>
                  <a:cubicBezTo>
                    <a:pt x="4108" y="2286"/>
                    <a:pt x="3643" y="2643"/>
                    <a:pt x="2786" y="2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A200EFB7-A9E9-1440-956D-3355DA7DE07C}"/>
                </a:ext>
              </a:extLst>
            </p:cNvPr>
            <p:cNvSpPr/>
            <p:nvPr/>
          </p:nvSpPr>
          <p:spPr>
            <a:xfrm>
              <a:off x="8464558" y="2069472"/>
              <a:ext cx="2842" cy="3821"/>
            </a:xfrm>
            <a:custGeom>
              <a:avLst/>
              <a:gdLst>
                <a:gd name="connsiteX0" fmla="*/ 1725 w 2842"/>
                <a:gd name="connsiteY0" fmla="*/ 0 h 3821"/>
                <a:gd name="connsiteX1" fmla="*/ 2440 w 2842"/>
                <a:gd name="connsiteY1" fmla="*/ 1393 h 3821"/>
                <a:gd name="connsiteX2" fmla="*/ 1654 w 2842"/>
                <a:gd name="connsiteY2" fmla="*/ 3822 h 3821"/>
                <a:gd name="connsiteX3" fmla="*/ 261 w 2842"/>
                <a:gd name="connsiteY3" fmla="*/ 1000 h 3821"/>
                <a:gd name="connsiteX4" fmla="*/ 1725 w 2842"/>
                <a:gd name="connsiteY4" fmla="*/ 0 h 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2" h="3821">
                  <a:moveTo>
                    <a:pt x="1725" y="0"/>
                  </a:moveTo>
                  <a:cubicBezTo>
                    <a:pt x="2583" y="214"/>
                    <a:pt x="3333" y="1107"/>
                    <a:pt x="2440" y="1393"/>
                  </a:cubicBezTo>
                  <a:cubicBezTo>
                    <a:pt x="761" y="2000"/>
                    <a:pt x="1797" y="3000"/>
                    <a:pt x="1654" y="3822"/>
                  </a:cubicBezTo>
                  <a:cubicBezTo>
                    <a:pt x="618" y="3143"/>
                    <a:pt x="-525" y="2536"/>
                    <a:pt x="261" y="1000"/>
                  </a:cubicBezTo>
                  <a:cubicBezTo>
                    <a:pt x="511" y="357"/>
                    <a:pt x="1011" y="72"/>
                    <a:pt x="172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8B9C7257-AE4F-6C47-87A2-F7CDBE6CDAEF}"/>
                </a:ext>
              </a:extLst>
            </p:cNvPr>
            <p:cNvSpPr/>
            <p:nvPr/>
          </p:nvSpPr>
          <p:spPr>
            <a:xfrm>
              <a:off x="8450353" y="2188059"/>
              <a:ext cx="2944" cy="3156"/>
            </a:xfrm>
            <a:custGeom>
              <a:avLst/>
              <a:gdLst>
                <a:gd name="connsiteX0" fmla="*/ 1786 w 2944"/>
                <a:gd name="connsiteY0" fmla="*/ 0 h 3156"/>
                <a:gd name="connsiteX1" fmla="*/ 2500 w 2944"/>
                <a:gd name="connsiteY1" fmla="*/ 2322 h 3156"/>
                <a:gd name="connsiteX2" fmla="*/ 2715 w 2944"/>
                <a:gd name="connsiteY2" fmla="*/ 2500 h 3156"/>
                <a:gd name="connsiteX3" fmla="*/ 0 w 2944"/>
                <a:gd name="connsiteY3" fmla="*/ 1429 h 3156"/>
                <a:gd name="connsiteX4" fmla="*/ 429 w 2944"/>
                <a:gd name="connsiteY4" fmla="*/ 1000 h 3156"/>
                <a:gd name="connsiteX5" fmla="*/ 1786 w 2944"/>
                <a:gd name="connsiteY5" fmla="*/ 0 h 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4" h="3156">
                  <a:moveTo>
                    <a:pt x="1786" y="0"/>
                  </a:moveTo>
                  <a:cubicBezTo>
                    <a:pt x="4143" y="107"/>
                    <a:pt x="2107" y="1607"/>
                    <a:pt x="2500" y="2322"/>
                  </a:cubicBezTo>
                  <a:cubicBezTo>
                    <a:pt x="2572" y="2393"/>
                    <a:pt x="2643" y="2429"/>
                    <a:pt x="2715" y="2500"/>
                  </a:cubicBezTo>
                  <a:cubicBezTo>
                    <a:pt x="1179" y="3715"/>
                    <a:pt x="357" y="3179"/>
                    <a:pt x="0" y="1429"/>
                  </a:cubicBezTo>
                  <a:cubicBezTo>
                    <a:pt x="107" y="1250"/>
                    <a:pt x="250" y="1107"/>
                    <a:pt x="429" y="1000"/>
                  </a:cubicBezTo>
                  <a:cubicBezTo>
                    <a:pt x="964" y="786"/>
                    <a:pt x="1536" y="607"/>
                    <a:pt x="17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FBACC966-E968-624F-9CB9-27B2CE9C8921}"/>
                </a:ext>
              </a:extLst>
            </p:cNvPr>
            <p:cNvSpPr/>
            <p:nvPr/>
          </p:nvSpPr>
          <p:spPr>
            <a:xfrm>
              <a:off x="8563029" y="2204706"/>
              <a:ext cx="3878" cy="2288"/>
            </a:xfrm>
            <a:custGeom>
              <a:avLst/>
              <a:gdLst>
                <a:gd name="connsiteX0" fmla="*/ 1552 w 3878"/>
                <a:gd name="connsiteY0" fmla="*/ 141 h 2288"/>
                <a:gd name="connsiteX1" fmla="*/ 3409 w 3878"/>
                <a:gd name="connsiteY1" fmla="*/ 748 h 2288"/>
                <a:gd name="connsiteX2" fmla="*/ 3874 w 3878"/>
                <a:gd name="connsiteY2" fmla="*/ 1641 h 2288"/>
                <a:gd name="connsiteX3" fmla="*/ 695 w 3878"/>
                <a:gd name="connsiteY3" fmla="*/ 2177 h 2288"/>
                <a:gd name="connsiteX4" fmla="*/ 588 w 3878"/>
                <a:gd name="connsiteY4" fmla="*/ 641 h 2288"/>
                <a:gd name="connsiteX5" fmla="*/ 1552 w 3878"/>
                <a:gd name="connsiteY5" fmla="*/ 141 h 2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8" h="2288">
                  <a:moveTo>
                    <a:pt x="1552" y="141"/>
                  </a:moveTo>
                  <a:cubicBezTo>
                    <a:pt x="2159" y="319"/>
                    <a:pt x="2802" y="534"/>
                    <a:pt x="3409" y="748"/>
                  </a:cubicBezTo>
                  <a:cubicBezTo>
                    <a:pt x="3731" y="962"/>
                    <a:pt x="3909" y="1248"/>
                    <a:pt x="3874" y="1641"/>
                  </a:cubicBezTo>
                  <a:cubicBezTo>
                    <a:pt x="2945" y="2570"/>
                    <a:pt x="1695" y="2248"/>
                    <a:pt x="695" y="2177"/>
                  </a:cubicBezTo>
                  <a:cubicBezTo>
                    <a:pt x="-841" y="2034"/>
                    <a:pt x="659" y="1177"/>
                    <a:pt x="588" y="641"/>
                  </a:cubicBezTo>
                  <a:cubicBezTo>
                    <a:pt x="659" y="-74"/>
                    <a:pt x="1052" y="-109"/>
                    <a:pt x="1552" y="14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1532A656-AE6C-1442-A1AF-9B3C9996D395}"/>
                </a:ext>
              </a:extLst>
            </p:cNvPr>
            <p:cNvSpPr/>
            <p:nvPr/>
          </p:nvSpPr>
          <p:spPr>
            <a:xfrm>
              <a:off x="8533987" y="2147206"/>
              <a:ext cx="3792" cy="2587"/>
            </a:xfrm>
            <a:custGeom>
              <a:avLst/>
              <a:gdLst>
                <a:gd name="connsiteX0" fmla="*/ 2913 w 3792"/>
                <a:gd name="connsiteY0" fmla="*/ 2527 h 2587"/>
                <a:gd name="connsiteX1" fmla="*/ 55 w 3792"/>
                <a:gd name="connsiteY1" fmla="*/ 62 h 2587"/>
                <a:gd name="connsiteX2" fmla="*/ 2091 w 3792"/>
                <a:gd name="connsiteY2" fmla="*/ 134 h 2587"/>
                <a:gd name="connsiteX3" fmla="*/ 3734 w 3792"/>
                <a:gd name="connsiteY3" fmla="*/ 1384 h 2587"/>
                <a:gd name="connsiteX4" fmla="*/ 3591 w 3792"/>
                <a:gd name="connsiteY4" fmla="*/ 2420 h 2587"/>
                <a:gd name="connsiteX5" fmla="*/ 2913 w 3792"/>
                <a:gd name="connsiteY5" fmla="*/ 2527 h 2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2" h="2587">
                  <a:moveTo>
                    <a:pt x="2913" y="2527"/>
                  </a:moveTo>
                  <a:cubicBezTo>
                    <a:pt x="1448" y="2313"/>
                    <a:pt x="-338" y="2420"/>
                    <a:pt x="55" y="62"/>
                  </a:cubicBezTo>
                  <a:cubicBezTo>
                    <a:pt x="734" y="-45"/>
                    <a:pt x="1412" y="-9"/>
                    <a:pt x="2091" y="134"/>
                  </a:cubicBezTo>
                  <a:cubicBezTo>
                    <a:pt x="2770" y="348"/>
                    <a:pt x="3413" y="634"/>
                    <a:pt x="3734" y="1384"/>
                  </a:cubicBezTo>
                  <a:cubicBezTo>
                    <a:pt x="3842" y="1741"/>
                    <a:pt x="3806" y="2098"/>
                    <a:pt x="3591" y="2420"/>
                  </a:cubicBezTo>
                  <a:cubicBezTo>
                    <a:pt x="3377" y="2598"/>
                    <a:pt x="3163" y="2634"/>
                    <a:pt x="2913" y="25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891E1AA1-2FB0-3746-A495-195868428E25}"/>
                </a:ext>
              </a:extLst>
            </p:cNvPr>
            <p:cNvSpPr/>
            <p:nvPr/>
          </p:nvSpPr>
          <p:spPr>
            <a:xfrm>
              <a:off x="8517685" y="2012394"/>
              <a:ext cx="4284" cy="3393"/>
            </a:xfrm>
            <a:custGeom>
              <a:avLst/>
              <a:gdLst>
                <a:gd name="connsiteX0" fmla="*/ 962 w 4284"/>
                <a:gd name="connsiteY0" fmla="*/ 0 h 3393"/>
                <a:gd name="connsiteX1" fmla="*/ 4284 w 4284"/>
                <a:gd name="connsiteY1" fmla="*/ 1107 h 3393"/>
                <a:gd name="connsiteX2" fmla="*/ 1034 w 4284"/>
                <a:gd name="connsiteY2" fmla="*/ 2679 h 3393"/>
                <a:gd name="connsiteX3" fmla="*/ 498 w 4284"/>
                <a:gd name="connsiteY3" fmla="*/ 3393 h 3393"/>
                <a:gd name="connsiteX4" fmla="*/ 34 w 4284"/>
                <a:gd name="connsiteY4" fmla="*/ 2786 h 3393"/>
                <a:gd name="connsiteX5" fmla="*/ 962 w 4284"/>
                <a:gd name="connsiteY5" fmla="*/ 0 h 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4" h="3393">
                  <a:moveTo>
                    <a:pt x="962" y="0"/>
                  </a:moveTo>
                  <a:cubicBezTo>
                    <a:pt x="1641" y="1536"/>
                    <a:pt x="3391" y="0"/>
                    <a:pt x="4284" y="1107"/>
                  </a:cubicBezTo>
                  <a:cubicBezTo>
                    <a:pt x="3427" y="2179"/>
                    <a:pt x="1141" y="143"/>
                    <a:pt x="1034" y="2679"/>
                  </a:cubicBezTo>
                  <a:cubicBezTo>
                    <a:pt x="1141" y="3143"/>
                    <a:pt x="962" y="3393"/>
                    <a:pt x="498" y="3393"/>
                  </a:cubicBezTo>
                  <a:cubicBezTo>
                    <a:pt x="141" y="3393"/>
                    <a:pt x="-2" y="3108"/>
                    <a:pt x="34" y="2786"/>
                  </a:cubicBezTo>
                  <a:cubicBezTo>
                    <a:pt x="212" y="1821"/>
                    <a:pt x="-538" y="571"/>
                    <a:pt x="96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FE37217F-8CEC-3C43-82E1-8340C4A0CB42}"/>
                </a:ext>
              </a:extLst>
            </p:cNvPr>
            <p:cNvSpPr/>
            <p:nvPr/>
          </p:nvSpPr>
          <p:spPr>
            <a:xfrm>
              <a:off x="8625768" y="2135452"/>
              <a:ext cx="3428" cy="3008"/>
            </a:xfrm>
            <a:custGeom>
              <a:avLst/>
              <a:gdLst>
                <a:gd name="connsiteX0" fmla="*/ 2572 w 3428"/>
                <a:gd name="connsiteY0" fmla="*/ 743 h 3008"/>
                <a:gd name="connsiteX1" fmla="*/ 3429 w 3428"/>
                <a:gd name="connsiteY1" fmla="*/ 2886 h 3008"/>
                <a:gd name="connsiteX2" fmla="*/ 0 w 3428"/>
                <a:gd name="connsiteY2" fmla="*/ 2243 h 3008"/>
                <a:gd name="connsiteX3" fmla="*/ 536 w 3428"/>
                <a:gd name="connsiteY3" fmla="*/ 1029 h 3008"/>
                <a:gd name="connsiteX4" fmla="*/ 2072 w 3428"/>
                <a:gd name="connsiteY4" fmla="*/ 65 h 3008"/>
                <a:gd name="connsiteX5" fmla="*/ 2036 w 3428"/>
                <a:gd name="connsiteY5" fmla="*/ 172 h 3008"/>
                <a:gd name="connsiteX6" fmla="*/ 2572 w 3428"/>
                <a:gd name="connsiteY6" fmla="*/ 743 h 3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8" h="3008">
                  <a:moveTo>
                    <a:pt x="2572" y="743"/>
                  </a:moveTo>
                  <a:cubicBezTo>
                    <a:pt x="1750" y="1886"/>
                    <a:pt x="3143" y="2172"/>
                    <a:pt x="3429" y="2886"/>
                  </a:cubicBezTo>
                  <a:cubicBezTo>
                    <a:pt x="2143" y="3494"/>
                    <a:pt x="1286" y="1601"/>
                    <a:pt x="0" y="2243"/>
                  </a:cubicBezTo>
                  <a:cubicBezTo>
                    <a:pt x="179" y="1851"/>
                    <a:pt x="357" y="1422"/>
                    <a:pt x="536" y="1029"/>
                  </a:cubicBezTo>
                  <a:cubicBezTo>
                    <a:pt x="1072" y="708"/>
                    <a:pt x="1179" y="-257"/>
                    <a:pt x="2072" y="65"/>
                  </a:cubicBezTo>
                  <a:lnTo>
                    <a:pt x="2036" y="172"/>
                  </a:lnTo>
                  <a:cubicBezTo>
                    <a:pt x="2286" y="315"/>
                    <a:pt x="2572" y="386"/>
                    <a:pt x="2572" y="7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81576CBA-8450-AE45-BD58-F92DBA272FBC}"/>
                </a:ext>
              </a:extLst>
            </p:cNvPr>
            <p:cNvSpPr/>
            <p:nvPr/>
          </p:nvSpPr>
          <p:spPr>
            <a:xfrm>
              <a:off x="8499734" y="1948707"/>
              <a:ext cx="3875" cy="3245"/>
            </a:xfrm>
            <a:custGeom>
              <a:avLst/>
              <a:gdLst>
                <a:gd name="connsiteX0" fmla="*/ 1125 w 3875"/>
                <a:gd name="connsiteY0" fmla="*/ 0 h 3245"/>
                <a:gd name="connsiteX1" fmla="*/ 3876 w 3875"/>
                <a:gd name="connsiteY1" fmla="*/ 2500 h 3245"/>
                <a:gd name="connsiteX2" fmla="*/ 1590 w 3875"/>
                <a:gd name="connsiteY2" fmla="*/ 3179 h 3245"/>
                <a:gd name="connsiteX3" fmla="*/ 1125 w 3875"/>
                <a:gd name="connsiteY3" fmla="*/ 2857 h 3245"/>
                <a:gd name="connsiteX4" fmla="*/ 161 w 3875"/>
                <a:gd name="connsiteY4" fmla="*/ 1036 h 3245"/>
                <a:gd name="connsiteX5" fmla="*/ 1125 w 3875"/>
                <a:gd name="connsiteY5" fmla="*/ 0 h 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5" h="3245">
                  <a:moveTo>
                    <a:pt x="1125" y="0"/>
                  </a:moveTo>
                  <a:cubicBezTo>
                    <a:pt x="1876" y="964"/>
                    <a:pt x="2554" y="2000"/>
                    <a:pt x="3876" y="2500"/>
                  </a:cubicBezTo>
                  <a:cubicBezTo>
                    <a:pt x="3054" y="3072"/>
                    <a:pt x="2376" y="3393"/>
                    <a:pt x="1590" y="3179"/>
                  </a:cubicBezTo>
                  <a:cubicBezTo>
                    <a:pt x="1411" y="3108"/>
                    <a:pt x="1268" y="3000"/>
                    <a:pt x="1125" y="2857"/>
                  </a:cubicBezTo>
                  <a:cubicBezTo>
                    <a:pt x="840" y="2215"/>
                    <a:pt x="-446" y="2143"/>
                    <a:pt x="161" y="1036"/>
                  </a:cubicBezTo>
                  <a:cubicBezTo>
                    <a:pt x="697" y="893"/>
                    <a:pt x="911" y="429"/>
                    <a:pt x="112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43915B90-A936-A947-A31F-14078022EC64}"/>
                </a:ext>
              </a:extLst>
            </p:cNvPr>
            <p:cNvSpPr/>
            <p:nvPr/>
          </p:nvSpPr>
          <p:spPr>
            <a:xfrm>
              <a:off x="8499252" y="1936527"/>
              <a:ext cx="2856" cy="3643"/>
            </a:xfrm>
            <a:custGeom>
              <a:avLst/>
              <a:gdLst>
                <a:gd name="connsiteX0" fmla="*/ 2572 w 2856"/>
                <a:gd name="connsiteY0" fmla="*/ 0 h 3643"/>
                <a:gd name="connsiteX1" fmla="*/ 2108 w 2856"/>
                <a:gd name="connsiteY1" fmla="*/ 3251 h 3643"/>
                <a:gd name="connsiteX2" fmla="*/ 2286 w 2856"/>
                <a:gd name="connsiteY2" fmla="*/ 3501 h 3643"/>
                <a:gd name="connsiteX3" fmla="*/ 2143 w 2856"/>
                <a:gd name="connsiteY3" fmla="*/ 3643 h 3643"/>
                <a:gd name="connsiteX4" fmla="*/ 0 w 2856"/>
                <a:gd name="connsiteY4" fmla="*/ 1607 h 3643"/>
                <a:gd name="connsiteX5" fmla="*/ 2572 w 2856"/>
                <a:gd name="connsiteY5" fmla="*/ 0 h 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6" h="3643">
                  <a:moveTo>
                    <a:pt x="2572" y="0"/>
                  </a:moveTo>
                  <a:cubicBezTo>
                    <a:pt x="2108" y="1036"/>
                    <a:pt x="3751" y="2393"/>
                    <a:pt x="2108" y="3251"/>
                  </a:cubicBezTo>
                  <a:cubicBezTo>
                    <a:pt x="2286" y="3322"/>
                    <a:pt x="2322" y="3429"/>
                    <a:pt x="2286" y="3501"/>
                  </a:cubicBezTo>
                  <a:cubicBezTo>
                    <a:pt x="2250" y="3608"/>
                    <a:pt x="2179" y="3643"/>
                    <a:pt x="2143" y="3643"/>
                  </a:cubicBezTo>
                  <a:cubicBezTo>
                    <a:pt x="1572" y="3072"/>
                    <a:pt x="964" y="2536"/>
                    <a:pt x="0" y="1607"/>
                  </a:cubicBezTo>
                  <a:cubicBezTo>
                    <a:pt x="1929" y="2250"/>
                    <a:pt x="1357" y="143"/>
                    <a:pt x="257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 326">
              <a:extLst>
                <a:ext uri="{FF2B5EF4-FFF2-40B4-BE49-F238E27FC236}">
                  <a16:creationId xmlns:a16="http://schemas.microsoft.com/office/drawing/2014/main" id="{CE80C9FF-DFF7-1543-82BD-F25760945247}"/>
                </a:ext>
              </a:extLst>
            </p:cNvPr>
            <p:cNvSpPr/>
            <p:nvPr/>
          </p:nvSpPr>
          <p:spPr>
            <a:xfrm>
              <a:off x="8487130" y="1895308"/>
              <a:ext cx="4013" cy="3928"/>
            </a:xfrm>
            <a:custGeom>
              <a:avLst/>
              <a:gdLst>
                <a:gd name="connsiteX0" fmla="*/ 2656 w 4013"/>
                <a:gd name="connsiteY0" fmla="*/ 0 h 3928"/>
                <a:gd name="connsiteX1" fmla="*/ 4014 w 4013"/>
                <a:gd name="connsiteY1" fmla="*/ 2607 h 3928"/>
                <a:gd name="connsiteX2" fmla="*/ 977 w 4013"/>
                <a:gd name="connsiteY2" fmla="*/ 3536 h 3928"/>
                <a:gd name="connsiteX3" fmla="*/ 156 w 4013"/>
                <a:gd name="connsiteY3" fmla="*/ 3715 h 3928"/>
                <a:gd name="connsiteX4" fmla="*/ 942 w 4013"/>
                <a:gd name="connsiteY4" fmla="*/ 1679 h 3928"/>
                <a:gd name="connsiteX5" fmla="*/ 2656 w 4013"/>
                <a:gd name="connsiteY5" fmla="*/ 0 h 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3" h="3928">
                  <a:moveTo>
                    <a:pt x="2656" y="0"/>
                  </a:moveTo>
                  <a:cubicBezTo>
                    <a:pt x="3049" y="679"/>
                    <a:pt x="2763" y="1572"/>
                    <a:pt x="4014" y="2607"/>
                  </a:cubicBezTo>
                  <a:cubicBezTo>
                    <a:pt x="2228" y="2072"/>
                    <a:pt x="1049" y="1786"/>
                    <a:pt x="977" y="3536"/>
                  </a:cubicBezTo>
                  <a:cubicBezTo>
                    <a:pt x="942" y="4251"/>
                    <a:pt x="477" y="3786"/>
                    <a:pt x="156" y="3715"/>
                  </a:cubicBezTo>
                  <a:cubicBezTo>
                    <a:pt x="13" y="2893"/>
                    <a:pt x="-344" y="2036"/>
                    <a:pt x="942" y="1679"/>
                  </a:cubicBezTo>
                  <a:cubicBezTo>
                    <a:pt x="1763" y="1500"/>
                    <a:pt x="2192" y="679"/>
                    <a:pt x="265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 327">
              <a:extLst>
                <a:ext uri="{FF2B5EF4-FFF2-40B4-BE49-F238E27FC236}">
                  <a16:creationId xmlns:a16="http://schemas.microsoft.com/office/drawing/2014/main" id="{E4A4A2AA-C15A-9846-B6CB-33099A4CDC1D}"/>
                </a:ext>
              </a:extLst>
            </p:cNvPr>
            <p:cNvSpPr/>
            <p:nvPr/>
          </p:nvSpPr>
          <p:spPr>
            <a:xfrm>
              <a:off x="8454925" y="2197282"/>
              <a:ext cx="3412" cy="2917"/>
            </a:xfrm>
            <a:custGeom>
              <a:avLst/>
              <a:gdLst>
                <a:gd name="connsiteX0" fmla="*/ 893 w 3412"/>
                <a:gd name="connsiteY0" fmla="*/ 1170 h 2917"/>
                <a:gd name="connsiteX1" fmla="*/ 1857 w 3412"/>
                <a:gd name="connsiteY1" fmla="*/ 1385 h 2917"/>
                <a:gd name="connsiteX2" fmla="*/ 3322 w 3412"/>
                <a:gd name="connsiteY2" fmla="*/ 135 h 2917"/>
                <a:gd name="connsiteX3" fmla="*/ 3286 w 3412"/>
                <a:gd name="connsiteY3" fmla="*/ 670 h 2917"/>
                <a:gd name="connsiteX4" fmla="*/ 3322 w 3412"/>
                <a:gd name="connsiteY4" fmla="*/ 1563 h 2917"/>
                <a:gd name="connsiteX5" fmla="*/ 0 w 3412"/>
                <a:gd name="connsiteY5" fmla="*/ 1563 h 2917"/>
                <a:gd name="connsiteX6" fmla="*/ 500 w 3412"/>
                <a:gd name="connsiteY6" fmla="*/ 956 h 2917"/>
                <a:gd name="connsiteX7" fmla="*/ 893 w 3412"/>
                <a:gd name="connsiteY7" fmla="*/ 1170 h 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2" h="2917">
                  <a:moveTo>
                    <a:pt x="893" y="1170"/>
                  </a:moveTo>
                  <a:cubicBezTo>
                    <a:pt x="1107" y="1849"/>
                    <a:pt x="1429" y="2492"/>
                    <a:pt x="1857" y="1385"/>
                  </a:cubicBezTo>
                  <a:cubicBezTo>
                    <a:pt x="2143" y="635"/>
                    <a:pt x="2036" y="-365"/>
                    <a:pt x="3322" y="135"/>
                  </a:cubicBezTo>
                  <a:cubicBezTo>
                    <a:pt x="3322" y="313"/>
                    <a:pt x="3286" y="492"/>
                    <a:pt x="3286" y="670"/>
                  </a:cubicBezTo>
                  <a:cubicBezTo>
                    <a:pt x="3500" y="956"/>
                    <a:pt x="3393" y="1242"/>
                    <a:pt x="3322" y="1563"/>
                  </a:cubicBezTo>
                  <a:cubicBezTo>
                    <a:pt x="2215" y="3957"/>
                    <a:pt x="1107" y="2671"/>
                    <a:pt x="0" y="1563"/>
                  </a:cubicBezTo>
                  <a:cubicBezTo>
                    <a:pt x="36" y="1278"/>
                    <a:pt x="214" y="1063"/>
                    <a:pt x="500" y="956"/>
                  </a:cubicBezTo>
                  <a:cubicBezTo>
                    <a:pt x="679" y="920"/>
                    <a:pt x="821" y="992"/>
                    <a:pt x="893" y="117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id="{A3BA726C-193B-574A-94E5-5C2AC7CB9EC1}"/>
                </a:ext>
              </a:extLst>
            </p:cNvPr>
            <p:cNvSpPr/>
            <p:nvPr/>
          </p:nvSpPr>
          <p:spPr>
            <a:xfrm>
              <a:off x="8575476" y="2195560"/>
              <a:ext cx="4787" cy="1834"/>
            </a:xfrm>
            <a:custGeom>
              <a:avLst/>
              <a:gdLst>
                <a:gd name="connsiteX0" fmla="*/ 2179 w 4787"/>
                <a:gd name="connsiteY0" fmla="*/ 0 h 1834"/>
                <a:gd name="connsiteX1" fmla="*/ 3465 w 4787"/>
                <a:gd name="connsiteY1" fmla="*/ 322 h 1834"/>
                <a:gd name="connsiteX2" fmla="*/ 4786 w 4787"/>
                <a:gd name="connsiteY2" fmla="*/ 643 h 1834"/>
                <a:gd name="connsiteX3" fmla="*/ 3322 w 4787"/>
                <a:gd name="connsiteY3" fmla="*/ 1036 h 1834"/>
                <a:gd name="connsiteX4" fmla="*/ 2215 w 4787"/>
                <a:gd name="connsiteY4" fmla="*/ 1822 h 1834"/>
                <a:gd name="connsiteX5" fmla="*/ 0 w 4787"/>
                <a:gd name="connsiteY5" fmla="*/ 1107 h 1834"/>
                <a:gd name="connsiteX6" fmla="*/ 2179 w 4787"/>
                <a:gd name="connsiteY6" fmla="*/ 0 h 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87" h="1834">
                  <a:moveTo>
                    <a:pt x="2179" y="0"/>
                  </a:moveTo>
                  <a:cubicBezTo>
                    <a:pt x="2607" y="107"/>
                    <a:pt x="2929" y="536"/>
                    <a:pt x="3465" y="322"/>
                  </a:cubicBezTo>
                  <a:cubicBezTo>
                    <a:pt x="4000" y="107"/>
                    <a:pt x="4822" y="-357"/>
                    <a:pt x="4786" y="643"/>
                  </a:cubicBezTo>
                  <a:cubicBezTo>
                    <a:pt x="4786" y="1393"/>
                    <a:pt x="4000" y="1322"/>
                    <a:pt x="3322" y="1036"/>
                  </a:cubicBezTo>
                  <a:cubicBezTo>
                    <a:pt x="2715" y="786"/>
                    <a:pt x="2322" y="1143"/>
                    <a:pt x="2215" y="1822"/>
                  </a:cubicBezTo>
                  <a:cubicBezTo>
                    <a:pt x="1250" y="2000"/>
                    <a:pt x="1500" y="214"/>
                    <a:pt x="0" y="1107"/>
                  </a:cubicBezTo>
                  <a:cubicBezTo>
                    <a:pt x="821" y="-36"/>
                    <a:pt x="1536" y="36"/>
                    <a:pt x="21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7F627695-B0C4-7848-A972-DB274EDFB9E7}"/>
                </a:ext>
              </a:extLst>
            </p:cNvPr>
            <p:cNvSpPr/>
            <p:nvPr/>
          </p:nvSpPr>
          <p:spPr>
            <a:xfrm>
              <a:off x="8444745" y="2063864"/>
              <a:ext cx="3259" cy="3394"/>
            </a:xfrm>
            <a:custGeom>
              <a:avLst/>
              <a:gdLst>
                <a:gd name="connsiteX0" fmla="*/ 2536 w 3259"/>
                <a:gd name="connsiteY0" fmla="*/ 108 h 3394"/>
                <a:gd name="connsiteX1" fmla="*/ 3215 w 3259"/>
                <a:gd name="connsiteY1" fmla="*/ 501 h 3394"/>
                <a:gd name="connsiteX2" fmla="*/ 2250 w 3259"/>
                <a:gd name="connsiteY2" fmla="*/ 1465 h 3394"/>
                <a:gd name="connsiteX3" fmla="*/ 1715 w 3259"/>
                <a:gd name="connsiteY3" fmla="*/ 3394 h 3394"/>
                <a:gd name="connsiteX4" fmla="*/ 0 w 3259"/>
                <a:gd name="connsiteY4" fmla="*/ 394 h 3394"/>
                <a:gd name="connsiteX5" fmla="*/ 2536 w 3259"/>
                <a:gd name="connsiteY5" fmla="*/ 108 h 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9" h="3394">
                  <a:moveTo>
                    <a:pt x="2536" y="108"/>
                  </a:moveTo>
                  <a:cubicBezTo>
                    <a:pt x="2750" y="251"/>
                    <a:pt x="3000" y="394"/>
                    <a:pt x="3215" y="501"/>
                  </a:cubicBezTo>
                  <a:cubicBezTo>
                    <a:pt x="3465" y="1394"/>
                    <a:pt x="2608" y="1144"/>
                    <a:pt x="2250" y="1465"/>
                  </a:cubicBezTo>
                  <a:cubicBezTo>
                    <a:pt x="1750" y="2001"/>
                    <a:pt x="1893" y="2751"/>
                    <a:pt x="1715" y="3394"/>
                  </a:cubicBezTo>
                  <a:cubicBezTo>
                    <a:pt x="393" y="2787"/>
                    <a:pt x="1464" y="966"/>
                    <a:pt x="0" y="394"/>
                  </a:cubicBezTo>
                  <a:cubicBezTo>
                    <a:pt x="893" y="-356"/>
                    <a:pt x="1750" y="215"/>
                    <a:pt x="2536" y="1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AFFCDEDA-1085-F147-B535-CA4D2212EF14}"/>
                </a:ext>
              </a:extLst>
            </p:cNvPr>
            <p:cNvSpPr/>
            <p:nvPr/>
          </p:nvSpPr>
          <p:spPr>
            <a:xfrm>
              <a:off x="8509717" y="2147842"/>
              <a:ext cx="4406" cy="2413"/>
            </a:xfrm>
            <a:custGeom>
              <a:avLst/>
              <a:gdLst>
                <a:gd name="connsiteX0" fmla="*/ 4251 w 4406"/>
                <a:gd name="connsiteY0" fmla="*/ 2319 h 2413"/>
                <a:gd name="connsiteX1" fmla="*/ 0 w 4406"/>
                <a:gd name="connsiteY1" fmla="*/ 1712 h 2413"/>
                <a:gd name="connsiteX2" fmla="*/ 536 w 4406"/>
                <a:gd name="connsiteY2" fmla="*/ 1319 h 2413"/>
                <a:gd name="connsiteX3" fmla="*/ 964 w 4406"/>
                <a:gd name="connsiteY3" fmla="*/ 855 h 2413"/>
                <a:gd name="connsiteX4" fmla="*/ 1536 w 4406"/>
                <a:gd name="connsiteY4" fmla="*/ 140 h 2413"/>
                <a:gd name="connsiteX5" fmla="*/ 3286 w 4406"/>
                <a:gd name="connsiteY5" fmla="*/ 426 h 2413"/>
                <a:gd name="connsiteX6" fmla="*/ 4286 w 4406"/>
                <a:gd name="connsiteY6" fmla="*/ 1497 h 2413"/>
                <a:gd name="connsiteX7" fmla="*/ 4394 w 4406"/>
                <a:gd name="connsiteY7" fmla="*/ 2069 h 2413"/>
                <a:gd name="connsiteX8" fmla="*/ 4251 w 4406"/>
                <a:gd name="connsiteY8" fmla="*/ 2319 h 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06" h="2413">
                  <a:moveTo>
                    <a:pt x="4251" y="2319"/>
                  </a:moveTo>
                  <a:cubicBezTo>
                    <a:pt x="2750" y="2748"/>
                    <a:pt x="1465" y="1569"/>
                    <a:pt x="0" y="1712"/>
                  </a:cubicBezTo>
                  <a:cubicBezTo>
                    <a:pt x="36" y="1390"/>
                    <a:pt x="143" y="1140"/>
                    <a:pt x="536" y="1319"/>
                  </a:cubicBezTo>
                  <a:cubicBezTo>
                    <a:pt x="679" y="1176"/>
                    <a:pt x="822" y="997"/>
                    <a:pt x="964" y="855"/>
                  </a:cubicBezTo>
                  <a:cubicBezTo>
                    <a:pt x="1179" y="640"/>
                    <a:pt x="1286" y="319"/>
                    <a:pt x="1536" y="140"/>
                  </a:cubicBezTo>
                  <a:cubicBezTo>
                    <a:pt x="2179" y="-145"/>
                    <a:pt x="2750" y="33"/>
                    <a:pt x="3286" y="426"/>
                  </a:cubicBezTo>
                  <a:cubicBezTo>
                    <a:pt x="3679" y="748"/>
                    <a:pt x="4001" y="1105"/>
                    <a:pt x="4286" y="1497"/>
                  </a:cubicBezTo>
                  <a:cubicBezTo>
                    <a:pt x="4394" y="1676"/>
                    <a:pt x="4429" y="1855"/>
                    <a:pt x="4394" y="2069"/>
                  </a:cubicBezTo>
                  <a:cubicBezTo>
                    <a:pt x="4358" y="2140"/>
                    <a:pt x="4322" y="2248"/>
                    <a:pt x="4251" y="231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id="{FB97046A-534D-334D-81F1-C56CD3380DCF}"/>
                </a:ext>
              </a:extLst>
            </p:cNvPr>
            <p:cNvSpPr/>
            <p:nvPr/>
          </p:nvSpPr>
          <p:spPr>
            <a:xfrm>
              <a:off x="8482893" y="1909309"/>
              <a:ext cx="3833" cy="2357"/>
            </a:xfrm>
            <a:custGeom>
              <a:avLst/>
              <a:gdLst>
                <a:gd name="connsiteX0" fmla="*/ 2000 w 3833"/>
                <a:gd name="connsiteY0" fmla="*/ 0 h 2357"/>
                <a:gd name="connsiteX1" fmla="*/ 3536 w 3833"/>
                <a:gd name="connsiteY1" fmla="*/ 1393 h 2357"/>
                <a:gd name="connsiteX2" fmla="*/ 3000 w 3833"/>
                <a:gd name="connsiteY2" fmla="*/ 2358 h 2357"/>
                <a:gd name="connsiteX3" fmla="*/ 1107 w 3833"/>
                <a:gd name="connsiteY3" fmla="*/ 1465 h 2357"/>
                <a:gd name="connsiteX4" fmla="*/ 0 w 3833"/>
                <a:gd name="connsiteY4" fmla="*/ 929 h 2357"/>
                <a:gd name="connsiteX5" fmla="*/ 1036 w 3833"/>
                <a:gd name="connsiteY5" fmla="*/ 536 h 2357"/>
                <a:gd name="connsiteX6" fmla="*/ 2000 w 3833"/>
                <a:gd name="connsiteY6" fmla="*/ 0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33" h="2357">
                  <a:moveTo>
                    <a:pt x="2000" y="0"/>
                  </a:moveTo>
                  <a:cubicBezTo>
                    <a:pt x="2500" y="464"/>
                    <a:pt x="3072" y="893"/>
                    <a:pt x="3536" y="1393"/>
                  </a:cubicBezTo>
                  <a:cubicBezTo>
                    <a:pt x="4179" y="2108"/>
                    <a:pt x="3679" y="2322"/>
                    <a:pt x="3000" y="2358"/>
                  </a:cubicBezTo>
                  <a:cubicBezTo>
                    <a:pt x="2322" y="2143"/>
                    <a:pt x="1429" y="2429"/>
                    <a:pt x="1107" y="1465"/>
                  </a:cubicBezTo>
                  <a:cubicBezTo>
                    <a:pt x="679" y="1393"/>
                    <a:pt x="0" y="1465"/>
                    <a:pt x="0" y="929"/>
                  </a:cubicBezTo>
                  <a:cubicBezTo>
                    <a:pt x="0" y="286"/>
                    <a:pt x="607" y="572"/>
                    <a:pt x="1036" y="536"/>
                  </a:cubicBezTo>
                  <a:cubicBezTo>
                    <a:pt x="1357" y="500"/>
                    <a:pt x="1679" y="179"/>
                    <a:pt x="200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F8CED458-D8C6-8149-9D9D-5B42627AB255}"/>
                </a:ext>
              </a:extLst>
            </p:cNvPr>
            <p:cNvSpPr/>
            <p:nvPr/>
          </p:nvSpPr>
          <p:spPr>
            <a:xfrm>
              <a:off x="8525244" y="2022177"/>
              <a:ext cx="2408" cy="4525"/>
            </a:xfrm>
            <a:custGeom>
              <a:avLst/>
              <a:gdLst>
                <a:gd name="connsiteX0" fmla="*/ 440 w 2408"/>
                <a:gd name="connsiteY0" fmla="*/ 1968 h 4525"/>
                <a:gd name="connsiteX1" fmla="*/ 2226 w 2408"/>
                <a:gd name="connsiteY1" fmla="*/ 4 h 4525"/>
                <a:gd name="connsiteX2" fmla="*/ 2262 w 2408"/>
                <a:gd name="connsiteY2" fmla="*/ 2432 h 4525"/>
                <a:gd name="connsiteX3" fmla="*/ 1869 w 2408"/>
                <a:gd name="connsiteY3" fmla="*/ 4397 h 4525"/>
                <a:gd name="connsiteX4" fmla="*/ 118 w 2408"/>
                <a:gd name="connsiteY4" fmla="*/ 3647 h 4525"/>
                <a:gd name="connsiteX5" fmla="*/ 47 w 2408"/>
                <a:gd name="connsiteY5" fmla="*/ 2575 h 4525"/>
                <a:gd name="connsiteX6" fmla="*/ 440 w 2408"/>
                <a:gd name="connsiteY6" fmla="*/ 1968 h 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8" h="4525">
                  <a:moveTo>
                    <a:pt x="440" y="1968"/>
                  </a:moveTo>
                  <a:cubicBezTo>
                    <a:pt x="2047" y="2218"/>
                    <a:pt x="797" y="-104"/>
                    <a:pt x="2226" y="4"/>
                  </a:cubicBezTo>
                  <a:cubicBezTo>
                    <a:pt x="2404" y="825"/>
                    <a:pt x="2512" y="1611"/>
                    <a:pt x="2262" y="2432"/>
                  </a:cubicBezTo>
                  <a:cubicBezTo>
                    <a:pt x="1833" y="3040"/>
                    <a:pt x="2297" y="3790"/>
                    <a:pt x="1869" y="4397"/>
                  </a:cubicBezTo>
                  <a:cubicBezTo>
                    <a:pt x="1011" y="4754"/>
                    <a:pt x="511" y="4325"/>
                    <a:pt x="118" y="3647"/>
                  </a:cubicBezTo>
                  <a:cubicBezTo>
                    <a:pt x="-25" y="3290"/>
                    <a:pt x="-25" y="2933"/>
                    <a:pt x="47" y="2575"/>
                  </a:cubicBezTo>
                  <a:cubicBezTo>
                    <a:pt x="118" y="2325"/>
                    <a:pt x="261" y="2147"/>
                    <a:pt x="440" y="196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58180EE3-0F31-794A-B304-A02C94847EC1}"/>
                </a:ext>
              </a:extLst>
            </p:cNvPr>
            <p:cNvSpPr/>
            <p:nvPr/>
          </p:nvSpPr>
          <p:spPr>
            <a:xfrm>
              <a:off x="8468998" y="1955056"/>
              <a:ext cx="2857" cy="3220"/>
            </a:xfrm>
            <a:custGeom>
              <a:avLst/>
              <a:gdLst>
                <a:gd name="connsiteX0" fmla="*/ 929 w 2857"/>
                <a:gd name="connsiteY0" fmla="*/ 188 h 3220"/>
                <a:gd name="connsiteX1" fmla="*/ 2857 w 2857"/>
                <a:gd name="connsiteY1" fmla="*/ 2831 h 3220"/>
                <a:gd name="connsiteX2" fmla="*/ 1893 w 2857"/>
                <a:gd name="connsiteY2" fmla="*/ 3045 h 3220"/>
                <a:gd name="connsiteX3" fmla="*/ 1072 w 2857"/>
                <a:gd name="connsiteY3" fmla="*/ 2366 h 3220"/>
                <a:gd name="connsiteX4" fmla="*/ 36 w 2857"/>
                <a:gd name="connsiteY4" fmla="*/ 1152 h 3220"/>
                <a:gd name="connsiteX5" fmla="*/ 0 w 2857"/>
                <a:gd name="connsiteY5" fmla="*/ 188 h 3220"/>
                <a:gd name="connsiteX6" fmla="*/ 929 w 2857"/>
                <a:gd name="connsiteY6" fmla="*/ 188 h 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" h="3220">
                  <a:moveTo>
                    <a:pt x="929" y="188"/>
                  </a:moveTo>
                  <a:cubicBezTo>
                    <a:pt x="2679" y="259"/>
                    <a:pt x="2000" y="2081"/>
                    <a:pt x="2857" y="2831"/>
                  </a:cubicBezTo>
                  <a:cubicBezTo>
                    <a:pt x="2643" y="3366"/>
                    <a:pt x="2286" y="3259"/>
                    <a:pt x="1893" y="3045"/>
                  </a:cubicBezTo>
                  <a:cubicBezTo>
                    <a:pt x="1607" y="2831"/>
                    <a:pt x="1357" y="2581"/>
                    <a:pt x="1072" y="2366"/>
                  </a:cubicBezTo>
                  <a:cubicBezTo>
                    <a:pt x="536" y="2116"/>
                    <a:pt x="107" y="1795"/>
                    <a:pt x="36" y="1152"/>
                  </a:cubicBezTo>
                  <a:cubicBezTo>
                    <a:pt x="36" y="830"/>
                    <a:pt x="0" y="509"/>
                    <a:pt x="0" y="188"/>
                  </a:cubicBezTo>
                  <a:cubicBezTo>
                    <a:pt x="286" y="-63"/>
                    <a:pt x="607" y="-63"/>
                    <a:pt x="929" y="18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EA9183D9-B9D3-2F49-B2F7-10103DDDD288}"/>
                </a:ext>
              </a:extLst>
            </p:cNvPr>
            <p:cNvSpPr/>
            <p:nvPr/>
          </p:nvSpPr>
          <p:spPr>
            <a:xfrm>
              <a:off x="8518647" y="1949173"/>
              <a:ext cx="3500" cy="3284"/>
            </a:xfrm>
            <a:custGeom>
              <a:avLst/>
              <a:gdLst>
                <a:gd name="connsiteX0" fmla="*/ 0 w 3500"/>
                <a:gd name="connsiteY0" fmla="*/ 34 h 3284"/>
                <a:gd name="connsiteX1" fmla="*/ 1500 w 3500"/>
                <a:gd name="connsiteY1" fmla="*/ 748 h 3284"/>
                <a:gd name="connsiteX2" fmla="*/ 3501 w 3500"/>
                <a:gd name="connsiteY2" fmla="*/ 2534 h 3284"/>
                <a:gd name="connsiteX3" fmla="*/ 1572 w 3500"/>
                <a:gd name="connsiteY3" fmla="*/ 3284 h 3284"/>
                <a:gd name="connsiteX4" fmla="*/ 679 w 3500"/>
                <a:gd name="connsiteY4" fmla="*/ 1749 h 3284"/>
                <a:gd name="connsiteX5" fmla="*/ 0 w 3500"/>
                <a:gd name="connsiteY5" fmla="*/ 34 h 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00" h="3284">
                  <a:moveTo>
                    <a:pt x="0" y="34"/>
                  </a:moveTo>
                  <a:cubicBezTo>
                    <a:pt x="643" y="-37"/>
                    <a:pt x="1393" y="-73"/>
                    <a:pt x="1500" y="748"/>
                  </a:cubicBezTo>
                  <a:cubicBezTo>
                    <a:pt x="1643" y="1927"/>
                    <a:pt x="2715" y="1963"/>
                    <a:pt x="3501" y="2534"/>
                  </a:cubicBezTo>
                  <a:cubicBezTo>
                    <a:pt x="2893" y="2999"/>
                    <a:pt x="1893" y="2391"/>
                    <a:pt x="1572" y="3284"/>
                  </a:cubicBezTo>
                  <a:cubicBezTo>
                    <a:pt x="893" y="2999"/>
                    <a:pt x="214" y="2534"/>
                    <a:pt x="679" y="1749"/>
                  </a:cubicBezTo>
                  <a:cubicBezTo>
                    <a:pt x="1179" y="748"/>
                    <a:pt x="286" y="534"/>
                    <a:pt x="0" y="3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ADC37002-BA44-E342-87EC-93F0824C6E4D}"/>
                </a:ext>
              </a:extLst>
            </p:cNvPr>
            <p:cNvSpPr/>
            <p:nvPr/>
          </p:nvSpPr>
          <p:spPr>
            <a:xfrm>
              <a:off x="8606524" y="2194131"/>
              <a:ext cx="2206" cy="4555"/>
            </a:xfrm>
            <a:custGeom>
              <a:avLst/>
              <a:gdLst>
                <a:gd name="connsiteX0" fmla="*/ 2206 w 2206"/>
                <a:gd name="connsiteY0" fmla="*/ 3750 h 4555"/>
                <a:gd name="connsiteX1" fmla="*/ 1099 w 2206"/>
                <a:gd name="connsiteY1" fmla="*/ 4286 h 4555"/>
                <a:gd name="connsiteX2" fmla="*/ 777 w 2206"/>
                <a:gd name="connsiteY2" fmla="*/ 3822 h 4555"/>
                <a:gd name="connsiteX3" fmla="*/ 527 w 2206"/>
                <a:gd name="connsiteY3" fmla="*/ 2464 h 4555"/>
                <a:gd name="connsiteX4" fmla="*/ 242 w 2206"/>
                <a:gd name="connsiteY4" fmla="*/ 964 h 4555"/>
                <a:gd name="connsiteX5" fmla="*/ 706 w 2206"/>
                <a:gd name="connsiteY5" fmla="*/ 0 h 4555"/>
                <a:gd name="connsiteX6" fmla="*/ 2206 w 2206"/>
                <a:gd name="connsiteY6" fmla="*/ 3750 h 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6" h="4555">
                  <a:moveTo>
                    <a:pt x="2206" y="3750"/>
                  </a:moveTo>
                  <a:cubicBezTo>
                    <a:pt x="1920" y="4108"/>
                    <a:pt x="1885" y="5000"/>
                    <a:pt x="1099" y="4286"/>
                  </a:cubicBezTo>
                  <a:cubicBezTo>
                    <a:pt x="992" y="4143"/>
                    <a:pt x="885" y="3965"/>
                    <a:pt x="777" y="3822"/>
                  </a:cubicBezTo>
                  <a:cubicBezTo>
                    <a:pt x="563" y="3393"/>
                    <a:pt x="456" y="2964"/>
                    <a:pt x="527" y="2464"/>
                  </a:cubicBezTo>
                  <a:cubicBezTo>
                    <a:pt x="635" y="1929"/>
                    <a:pt x="-473" y="1607"/>
                    <a:pt x="242" y="964"/>
                  </a:cubicBezTo>
                  <a:cubicBezTo>
                    <a:pt x="1063" y="964"/>
                    <a:pt x="885" y="500"/>
                    <a:pt x="706" y="0"/>
                  </a:cubicBezTo>
                  <a:cubicBezTo>
                    <a:pt x="2242" y="786"/>
                    <a:pt x="1813" y="2429"/>
                    <a:pt x="2206" y="3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95BB5832-589F-8F48-AD7C-3E428F42CDE4}"/>
                </a:ext>
              </a:extLst>
            </p:cNvPr>
            <p:cNvSpPr/>
            <p:nvPr/>
          </p:nvSpPr>
          <p:spPr>
            <a:xfrm>
              <a:off x="8566439" y="2202561"/>
              <a:ext cx="2428" cy="3786"/>
            </a:xfrm>
            <a:custGeom>
              <a:avLst/>
              <a:gdLst>
                <a:gd name="connsiteX0" fmla="*/ 464 w 2428"/>
                <a:gd name="connsiteY0" fmla="*/ 3750 h 3786"/>
                <a:gd name="connsiteX1" fmla="*/ 0 w 2428"/>
                <a:gd name="connsiteY1" fmla="*/ 2857 h 3786"/>
                <a:gd name="connsiteX2" fmla="*/ 286 w 2428"/>
                <a:gd name="connsiteY2" fmla="*/ 1572 h 3786"/>
                <a:gd name="connsiteX3" fmla="*/ 1393 w 2428"/>
                <a:gd name="connsiteY3" fmla="*/ 0 h 3786"/>
                <a:gd name="connsiteX4" fmla="*/ 2429 w 2428"/>
                <a:gd name="connsiteY4" fmla="*/ 2250 h 3786"/>
                <a:gd name="connsiteX5" fmla="*/ 2036 w 2428"/>
                <a:gd name="connsiteY5" fmla="*/ 2964 h 3786"/>
                <a:gd name="connsiteX6" fmla="*/ 1357 w 2428"/>
                <a:gd name="connsiteY6" fmla="*/ 3786 h 3786"/>
                <a:gd name="connsiteX7" fmla="*/ 464 w 2428"/>
                <a:gd name="connsiteY7" fmla="*/ 3750 h 3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8" h="3786">
                  <a:moveTo>
                    <a:pt x="464" y="3750"/>
                  </a:moveTo>
                  <a:cubicBezTo>
                    <a:pt x="107" y="3572"/>
                    <a:pt x="0" y="3250"/>
                    <a:pt x="0" y="2857"/>
                  </a:cubicBezTo>
                  <a:cubicBezTo>
                    <a:pt x="572" y="2465"/>
                    <a:pt x="536" y="2500"/>
                    <a:pt x="286" y="1572"/>
                  </a:cubicBezTo>
                  <a:cubicBezTo>
                    <a:pt x="36" y="679"/>
                    <a:pt x="1822" y="1107"/>
                    <a:pt x="1393" y="0"/>
                  </a:cubicBezTo>
                  <a:cubicBezTo>
                    <a:pt x="2143" y="571"/>
                    <a:pt x="2393" y="1357"/>
                    <a:pt x="2429" y="2250"/>
                  </a:cubicBezTo>
                  <a:cubicBezTo>
                    <a:pt x="2358" y="2500"/>
                    <a:pt x="2179" y="2715"/>
                    <a:pt x="2036" y="2964"/>
                  </a:cubicBezTo>
                  <a:cubicBezTo>
                    <a:pt x="1857" y="3286"/>
                    <a:pt x="1750" y="3643"/>
                    <a:pt x="1357" y="3786"/>
                  </a:cubicBezTo>
                  <a:cubicBezTo>
                    <a:pt x="1072" y="3786"/>
                    <a:pt x="750" y="3786"/>
                    <a:pt x="464" y="3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67B568CF-EDC2-114F-BCA3-389789DB2D3A}"/>
                </a:ext>
              </a:extLst>
            </p:cNvPr>
            <p:cNvSpPr/>
            <p:nvPr/>
          </p:nvSpPr>
          <p:spPr>
            <a:xfrm>
              <a:off x="8582262" y="2137115"/>
              <a:ext cx="4857" cy="2687"/>
            </a:xfrm>
            <a:custGeom>
              <a:avLst/>
              <a:gdLst>
                <a:gd name="connsiteX0" fmla="*/ 1500 w 4857"/>
                <a:gd name="connsiteY0" fmla="*/ 794 h 2687"/>
                <a:gd name="connsiteX1" fmla="*/ 4679 w 4857"/>
                <a:gd name="connsiteY1" fmla="*/ 2223 h 2687"/>
                <a:gd name="connsiteX2" fmla="*/ 4858 w 4857"/>
                <a:gd name="connsiteY2" fmla="*/ 2330 h 2687"/>
                <a:gd name="connsiteX3" fmla="*/ 4751 w 4857"/>
                <a:gd name="connsiteY3" fmla="*/ 2687 h 2687"/>
                <a:gd name="connsiteX4" fmla="*/ 0 w 4857"/>
                <a:gd name="connsiteY4" fmla="*/ 330 h 2687"/>
                <a:gd name="connsiteX5" fmla="*/ 964 w 4857"/>
                <a:gd name="connsiteY5" fmla="*/ 8 h 2687"/>
                <a:gd name="connsiteX6" fmla="*/ 1500 w 4857"/>
                <a:gd name="connsiteY6" fmla="*/ 794 h 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57" h="2687">
                  <a:moveTo>
                    <a:pt x="1500" y="794"/>
                  </a:moveTo>
                  <a:cubicBezTo>
                    <a:pt x="2322" y="1794"/>
                    <a:pt x="3501" y="2009"/>
                    <a:pt x="4679" y="2223"/>
                  </a:cubicBezTo>
                  <a:cubicBezTo>
                    <a:pt x="4751" y="2223"/>
                    <a:pt x="4858" y="2295"/>
                    <a:pt x="4858" y="2330"/>
                  </a:cubicBezTo>
                  <a:cubicBezTo>
                    <a:pt x="4858" y="2437"/>
                    <a:pt x="4786" y="2580"/>
                    <a:pt x="4751" y="2687"/>
                  </a:cubicBezTo>
                  <a:cubicBezTo>
                    <a:pt x="2858" y="2545"/>
                    <a:pt x="679" y="2937"/>
                    <a:pt x="0" y="330"/>
                  </a:cubicBezTo>
                  <a:cubicBezTo>
                    <a:pt x="250" y="44"/>
                    <a:pt x="607" y="-27"/>
                    <a:pt x="964" y="8"/>
                  </a:cubicBezTo>
                  <a:cubicBezTo>
                    <a:pt x="1322" y="151"/>
                    <a:pt x="1607" y="330"/>
                    <a:pt x="1500" y="79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 338">
              <a:extLst>
                <a:ext uri="{FF2B5EF4-FFF2-40B4-BE49-F238E27FC236}">
                  <a16:creationId xmlns:a16="http://schemas.microsoft.com/office/drawing/2014/main" id="{B6A4C1CF-68C2-9741-870B-2E452A186412}"/>
                </a:ext>
              </a:extLst>
            </p:cNvPr>
            <p:cNvSpPr/>
            <p:nvPr/>
          </p:nvSpPr>
          <p:spPr>
            <a:xfrm>
              <a:off x="8561759" y="2145645"/>
              <a:ext cx="4034" cy="2744"/>
            </a:xfrm>
            <a:custGeom>
              <a:avLst/>
              <a:gdLst>
                <a:gd name="connsiteX0" fmla="*/ 536 w 4034"/>
                <a:gd name="connsiteY0" fmla="*/ 659 h 2744"/>
                <a:gd name="connsiteX1" fmla="*/ 2250 w 4034"/>
                <a:gd name="connsiteY1" fmla="*/ 730 h 2744"/>
                <a:gd name="connsiteX2" fmla="*/ 3751 w 4034"/>
                <a:gd name="connsiteY2" fmla="*/ 694 h 2744"/>
                <a:gd name="connsiteX3" fmla="*/ 3465 w 4034"/>
                <a:gd name="connsiteY3" fmla="*/ 2623 h 2744"/>
                <a:gd name="connsiteX4" fmla="*/ 2822 w 4034"/>
                <a:gd name="connsiteY4" fmla="*/ 2623 h 2744"/>
                <a:gd name="connsiteX5" fmla="*/ 2286 w 4034"/>
                <a:gd name="connsiteY5" fmla="*/ 2052 h 2744"/>
                <a:gd name="connsiteX6" fmla="*/ 0 w 4034"/>
                <a:gd name="connsiteY6" fmla="*/ 1623 h 2744"/>
                <a:gd name="connsiteX7" fmla="*/ 536 w 4034"/>
                <a:gd name="connsiteY7" fmla="*/ 659 h 2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34" h="2744">
                  <a:moveTo>
                    <a:pt x="536" y="659"/>
                  </a:moveTo>
                  <a:cubicBezTo>
                    <a:pt x="1107" y="301"/>
                    <a:pt x="1643" y="-663"/>
                    <a:pt x="2250" y="730"/>
                  </a:cubicBezTo>
                  <a:cubicBezTo>
                    <a:pt x="2572" y="1480"/>
                    <a:pt x="3251" y="194"/>
                    <a:pt x="3751" y="694"/>
                  </a:cubicBezTo>
                  <a:cubicBezTo>
                    <a:pt x="4322" y="1444"/>
                    <a:pt x="3929" y="2016"/>
                    <a:pt x="3465" y="2623"/>
                  </a:cubicBezTo>
                  <a:cubicBezTo>
                    <a:pt x="3251" y="2766"/>
                    <a:pt x="3036" y="2802"/>
                    <a:pt x="2822" y="2623"/>
                  </a:cubicBezTo>
                  <a:cubicBezTo>
                    <a:pt x="2643" y="2445"/>
                    <a:pt x="2465" y="2230"/>
                    <a:pt x="2286" y="2052"/>
                  </a:cubicBezTo>
                  <a:cubicBezTo>
                    <a:pt x="1572" y="1552"/>
                    <a:pt x="643" y="2409"/>
                    <a:pt x="0" y="1623"/>
                  </a:cubicBezTo>
                  <a:cubicBezTo>
                    <a:pt x="143" y="1302"/>
                    <a:pt x="357" y="980"/>
                    <a:pt x="536" y="65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 339">
              <a:extLst>
                <a:ext uri="{FF2B5EF4-FFF2-40B4-BE49-F238E27FC236}">
                  <a16:creationId xmlns:a16="http://schemas.microsoft.com/office/drawing/2014/main" id="{681144C9-4210-1A42-8CFD-9BCFDDC2BF1B}"/>
                </a:ext>
              </a:extLst>
            </p:cNvPr>
            <p:cNvSpPr/>
            <p:nvPr/>
          </p:nvSpPr>
          <p:spPr>
            <a:xfrm>
              <a:off x="8606158" y="2142624"/>
              <a:ext cx="4429" cy="1428"/>
            </a:xfrm>
            <a:custGeom>
              <a:avLst/>
              <a:gdLst>
                <a:gd name="connsiteX0" fmla="*/ 72 w 4429"/>
                <a:gd name="connsiteY0" fmla="*/ 0 h 1428"/>
                <a:gd name="connsiteX1" fmla="*/ 4429 w 4429"/>
                <a:gd name="connsiteY1" fmla="*/ 714 h 1428"/>
                <a:gd name="connsiteX2" fmla="*/ 1107 w 4429"/>
                <a:gd name="connsiteY2" fmla="*/ 1429 h 1428"/>
                <a:gd name="connsiteX3" fmla="*/ 0 w 4429"/>
                <a:gd name="connsiteY3" fmla="*/ 679 h 1428"/>
                <a:gd name="connsiteX4" fmla="*/ 72 w 4429"/>
                <a:gd name="connsiteY4" fmla="*/ 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9" h="1428">
                  <a:moveTo>
                    <a:pt x="72" y="0"/>
                  </a:moveTo>
                  <a:cubicBezTo>
                    <a:pt x="1500" y="250"/>
                    <a:pt x="3036" y="-321"/>
                    <a:pt x="4429" y="714"/>
                  </a:cubicBezTo>
                  <a:cubicBezTo>
                    <a:pt x="3501" y="1786"/>
                    <a:pt x="2215" y="1215"/>
                    <a:pt x="1107" y="1429"/>
                  </a:cubicBezTo>
                  <a:cubicBezTo>
                    <a:pt x="607" y="1357"/>
                    <a:pt x="500" y="786"/>
                    <a:pt x="0" y="679"/>
                  </a:cubicBezTo>
                  <a:cubicBezTo>
                    <a:pt x="36" y="464"/>
                    <a:pt x="72" y="250"/>
                    <a:pt x="7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 340">
              <a:extLst>
                <a:ext uri="{FF2B5EF4-FFF2-40B4-BE49-F238E27FC236}">
                  <a16:creationId xmlns:a16="http://schemas.microsoft.com/office/drawing/2014/main" id="{9F29202D-1257-5C44-A327-884CEEF19992}"/>
                </a:ext>
              </a:extLst>
            </p:cNvPr>
            <p:cNvSpPr/>
            <p:nvPr/>
          </p:nvSpPr>
          <p:spPr>
            <a:xfrm>
              <a:off x="8621181" y="2194131"/>
              <a:ext cx="1925" cy="4286"/>
            </a:xfrm>
            <a:custGeom>
              <a:avLst/>
              <a:gdLst>
                <a:gd name="connsiteX0" fmla="*/ 657 w 1925"/>
                <a:gd name="connsiteY0" fmla="*/ 0 h 4286"/>
                <a:gd name="connsiteX1" fmla="*/ 1015 w 1925"/>
                <a:gd name="connsiteY1" fmla="*/ 2143 h 4286"/>
                <a:gd name="connsiteX2" fmla="*/ 1443 w 1925"/>
                <a:gd name="connsiteY2" fmla="*/ 4250 h 4286"/>
                <a:gd name="connsiteX3" fmla="*/ 1265 w 1925"/>
                <a:gd name="connsiteY3" fmla="*/ 4286 h 4286"/>
                <a:gd name="connsiteX4" fmla="*/ 1086 w 1925"/>
                <a:gd name="connsiteY4" fmla="*/ 4250 h 4286"/>
                <a:gd name="connsiteX5" fmla="*/ 86 w 1925"/>
                <a:gd name="connsiteY5" fmla="*/ 2857 h 4286"/>
                <a:gd name="connsiteX6" fmla="*/ 657 w 1925"/>
                <a:gd name="connsiteY6" fmla="*/ 0 h 4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" h="4286">
                  <a:moveTo>
                    <a:pt x="657" y="0"/>
                  </a:moveTo>
                  <a:cubicBezTo>
                    <a:pt x="3015" y="357"/>
                    <a:pt x="1443" y="1357"/>
                    <a:pt x="1015" y="2143"/>
                  </a:cubicBezTo>
                  <a:cubicBezTo>
                    <a:pt x="1443" y="2786"/>
                    <a:pt x="2265" y="3357"/>
                    <a:pt x="1443" y="4250"/>
                  </a:cubicBezTo>
                  <a:lnTo>
                    <a:pt x="1265" y="4286"/>
                  </a:lnTo>
                  <a:lnTo>
                    <a:pt x="1086" y="4250"/>
                  </a:lnTo>
                  <a:cubicBezTo>
                    <a:pt x="-93" y="4393"/>
                    <a:pt x="-93" y="3679"/>
                    <a:pt x="86" y="2857"/>
                  </a:cubicBezTo>
                  <a:cubicBezTo>
                    <a:pt x="1229" y="2072"/>
                    <a:pt x="-414" y="750"/>
                    <a:pt x="65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 341">
              <a:extLst>
                <a:ext uri="{FF2B5EF4-FFF2-40B4-BE49-F238E27FC236}">
                  <a16:creationId xmlns:a16="http://schemas.microsoft.com/office/drawing/2014/main" id="{CE4AEA8E-4CC9-C841-8103-BD967B38C108}"/>
                </a:ext>
              </a:extLst>
            </p:cNvPr>
            <p:cNvSpPr/>
            <p:nvPr/>
          </p:nvSpPr>
          <p:spPr>
            <a:xfrm>
              <a:off x="8526969" y="2196034"/>
              <a:ext cx="3929" cy="2875"/>
            </a:xfrm>
            <a:custGeom>
              <a:avLst/>
              <a:gdLst>
                <a:gd name="connsiteX0" fmla="*/ 2465 w 3929"/>
                <a:gd name="connsiteY0" fmla="*/ 919 h 2875"/>
                <a:gd name="connsiteX1" fmla="*/ 1536 w 3929"/>
                <a:gd name="connsiteY1" fmla="*/ 2348 h 2875"/>
                <a:gd name="connsiteX2" fmla="*/ 1036 w 3929"/>
                <a:gd name="connsiteY2" fmla="*/ 2812 h 2875"/>
                <a:gd name="connsiteX3" fmla="*/ 0 w 3929"/>
                <a:gd name="connsiteY3" fmla="*/ 1419 h 2875"/>
                <a:gd name="connsiteX4" fmla="*/ 1893 w 3929"/>
                <a:gd name="connsiteY4" fmla="*/ 62 h 2875"/>
                <a:gd name="connsiteX5" fmla="*/ 3929 w 3929"/>
                <a:gd name="connsiteY5" fmla="*/ 383 h 2875"/>
                <a:gd name="connsiteX6" fmla="*/ 2465 w 3929"/>
                <a:gd name="connsiteY6" fmla="*/ 919 h 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9" h="2875">
                  <a:moveTo>
                    <a:pt x="2465" y="919"/>
                  </a:moveTo>
                  <a:cubicBezTo>
                    <a:pt x="2607" y="1705"/>
                    <a:pt x="1643" y="1740"/>
                    <a:pt x="1536" y="2348"/>
                  </a:cubicBezTo>
                  <a:cubicBezTo>
                    <a:pt x="1643" y="2776"/>
                    <a:pt x="1536" y="2991"/>
                    <a:pt x="1036" y="2812"/>
                  </a:cubicBezTo>
                  <a:cubicBezTo>
                    <a:pt x="-107" y="2955"/>
                    <a:pt x="1107" y="1348"/>
                    <a:pt x="0" y="1419"/>
                  </a:cubicBezTo>
                  <a:cubicBezTo>
                    <a:pt x="0" y="98"/>
                    <a:pt x="1357" y="633"/>
                    <a:pt x="1893" y="62"/>
                  </a:cubicBezTo>
                  <a:cubicBezTo>
                    <a:pt x="2607" y="-10"/>
                    <a:pt x="3322" y="-117"/>
                    <a:pt x="3929" y="383"/>
                  </a:cubicBezTo>
                  <a:cubicBezTo>
                    <a:pt x="3572" y="919"/>
                    <a:pt x="2857" y="455"/>
                    <a:pt x="2465" y="91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 342">
              <a:extLst>
                <a:ext uri="{FF2B5EF4-FFF2-40B4-BE49-F238E27FC236}">
                  <a16:creationId xmlns:a16="http://schemas.microsoft.com/office/drawing/2014/main" id="{1BA32834-8A27-8748-BF48-BEB0C7625244}"/>
                </a:ext>
              </a:extLst>
            </p:cNvPr>
            <p:cNvSpPr/>
            <p:nvPr/>
          </p:nvSpPr>
          <p:spPr>
            <a:xfrm>
              <a:off x="8591082" y="2142124"/>
              <a:ext cx="2587" cy="3964"/>
            </a:xfrm>
            <a:custGeom>
              <a:avLst/>
              <a:gdLst>
                <a:gd name="connsiteX0" fmla="*/ 610 w 2587"/>
                <a:gd name="connsiteY0" fmla="*/ 1750 h 3964"/>
                <a:gd name="connsiteX1" fmla="*/ 2110 w 2587"/>
                <a:gd name="connsiteY1" fmla="*/ 0 h 3964"/>
                <a:gd name="connsiteX2" fmla="*/ 1503 w 2587"/>
                <a:gd name="connsiteY2" fmla="*/ 3358 h 3964"/>
                <a:gd name="connsiteX3" fmla="*/ 1181 w 2587"/>
                <a:gd name="connsiteY3" fmla="*/ 3893 h 3964"/>
                <a:gd name="connsiteX4" fmla="*/ 860 w 2587"/>
                <a:gd name="connsiteY4" fmla="*/ 3965 h 3964"/>
                <a:gd name="connsiteX5" fmla="*/ 3 w 2587"/>
                <a:gd name="connsiteY5" fmla="*/ 2858 h 3964"/>
                <a:gd name="connsiteX6" fmla="*/ 610 w 2587"/>
                <a:gd name="connsiteY6" fmla="*/ 1750 h 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7" h="3964">
                  <a:moveTo>
                    <a:pt x="610" y="1750"/>
                  </a:moveTo>
                  <a:cubicBezTo>
                    <a:pt x="1396" y="1393"/>
                    <a:pt x="1860" y="786"/>
                    <a:pt x="2110" y="0"/>
                  </a:cubicBezTo>
                  <a:cubicBezTo>
                    <a:pt x="2682" y="1250"/>
                    <a:pt x="3003" y="2465"/>
                    <a:pt x="1503" y="3358"/>
                  </a:cubicBezTo>
                  <a:cubicBezTo>
                    <a:pt x="1467" y="3572"/>
                    <a:pt x="1360" y="3751"/>
                    <a:pt x="1181" y="3893"/>
                  </a:cubicBezTo>
                  <a:cubicBezTo>
                    <a:pt x="1074" y="3929"/>
                    <a:pt x="967" y="3929"/>
                    <a:pt x="860" y="3965"/>
                  </a:cubicBezTo>
                  <a:cubicBezTo>
                    <a:pt x="289" y="3822"/>
                    <a:pt x="-33" y="3465"/>
                    <a:pt x="3" y="2858"/>
                  </a:cubicBezTo>
                  <a:cubicBezTo>
                    <a:pt x="38" y="2358"/>
                    <a:pt x="360" y="2072"/>
                    <a:pt x="610" y="1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 343">
              <a:extLst>
                <a:ext uri="{FF2B5EF4-FFF2-40B4-BE49-F238E27FC236}">
                  <a16:creationId xmlns:a16="http://schemas.microsoft.com/office/drawing/2014/main" id="{3CCDECD5-5638-9947-83CA-07CC3AEF9B07}"/>
                </a:ext>
              </a:extLst>
            </p:cNvPr>
            <p:cNvSpPr/>
            <p:nvPr/>
          </p:nvSpPr>
          <p:spPr>
            <a:xfrm>
              <a:off x="8449781" y="2133941"/>
              <a:ext cx="2612" cy="3185"/>
            </a:xfrm>
            <a:custGeom>
              <a:avLst/>
              <a:gdLst>
                <a:gd name="connsiteX0" fmla="*/ 2357 w 2612"/>
                <a:gd name="connsiteY0" fmla="*/ 718 h 3185"/>
                <a:gd name="connsiteX1" fmla="*/ 2393 w 2612"/>
                <a:gd name="connsiteY1" fmla="*/ 2968 h 3185"/>
                <a:gd name="connsiteX2" fmla="*/ 1857 w 2612"/>
                <a:gd name="connsiteY2" fmla="*/ 3111 h 3185"/>
                <a:gd name="connsiteX3" fmla="*/ 821 w 2612"/>
                <a:gd name="connsiteY3" fmla="*/ 2682 h 3185"/>
                <a:gd name="connsiteX4" fmla="*/ 0 w 2612"/>
                <a:gd name="connsiteY4" fmla="*/ 1182 h 3185"/>
                <a:gd name="connsiteX5" fmla="*/ 36 w 2612"/>
                <a:gd name="connsiteY5" fmla="*/ 253 h 3185"/>
                <a:gd name="connsiteX6" fmla="*/ 2357 w 2612"/>
                <a:gd name="connsiteY6" fmla="*/ 718 h 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" h="3185">
                  <a:moveTo>
                    <a:pt x="2357" y="718"/>
                  </a:moveTo>
                  <a:cubicBezTo>
                    <a:pt x="2572" y="1468"/>
                    <a:pt x="2786" y="2218"/>
                    <a:pt x="2393" y="2968"/>
                  </a:cubicBezTo>
                  <a:cubicBezTo>
                    <a:pt x="2250" y="3182"/>
                    <a:pt x="2107" y="3254"/>
                    <a:pt x="1857" y="3111"/>
                  </a:cubicBezTo>
                  <a:cubicBezTo>
                    <a:pt x="1500" y="2968"/>
                    <a:pt x="1179" y="2825"/>
                    <a:pt x="821" y="2682"/>
                  </a:cubicBezTo>
                  <a:cubicBezTo>
                    <a:pt x="536" y="2182"/>
                    <a:pt x="357" y="1647"/>
                    <a:pt x="0" y="1182"/>
                  </a:cubicBezTo>
                  <a:cubicBezTo>
                    <a:pt x="0" y="861"/>
                    <a:pt x="36" y="575"/>
                    <a:pt x="36" y="253"/>
                  </a:cubicBezTo>
                  <a:cubicBezTo>
                    <a:pt x="964" y="-318"/>
                    <a:pt x="1679" y="182"/>
                    <a:pt x="2357" y="71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 344">
              <a:extLst>
                <a:ext uri="{FF2B5EF4-FFF2-40B4-BE49-F238E27FC236}">
                  <a16:creationId xmlns:a16="http://schemas.microsoft.com/office/drawing/2014/main" id="{3CE19D46-35A5-6A42-9134-BA64C59900C3}"/>
                </a:ext>
              </a:extLst>
            </p:cNvPr>
            <p:cNvSpPr/>
            <p:nvPr/>
          </p:nvSpPr>
          <p:spPr>
            <a:xfrm>
              <a:off x="8625740" y="2132766"/>
              <a:ext cx="2099" cy="3714"/>
            </a:xfrm>
            <a:custGeom>
              <a:avLst/>
              <a:gdLst>
                <a:gd name="connsiteX0" fmla="*/ 2099 w 2099"/>
                <a:gd name="connsiteY0" fmla="*/ 2750 h 3714"/>
                <a:gd name="connsiteX1" fmla="*/ 563 w 2099"/>
                <a:gd name="connsiteY1" fmla="*/ 3715 h 3714"/>
                <a:gd name="connsiteX2" fmla="*/ 206 w 2099"/>
                <a:gd name="connsiteY2" fmla="*/ 0 h 3714"/>
                <a:gd name="connsiteX3" fmla="*/ 2099 w 2099"/>
                <a:gd name="connsiteY3" fmla="*/ 2750 h 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9" h="3714">
                  <a:moveTo>
                    <a:pt x="2099" y="2750"/>
                  </a:moveTo>
                  <a:cubicBezTo>
                    <a:pt x="1599" y="3072"/>
                    <a:pt x="1064" y="3393"/>
                    <a:pt x="563" y="3715"/>
                  </a:cubicBezTo>
                  <a:cubicBezTo>
                    <a:pt x="1028" y="2429"/>
                    <a:pt x="-544" y="1322"/>
                    <a:pt x="206" y="0"/>
                  </a:cubicBezTo>
                  <a:cubicBezTo>
                    <a:pt x="2135" y="36"/>
                    <a:pt x="1064" y="2108"/>
                    <a:pt x="2099" y="2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 345">
              <a:extLst>
                <a:ext uri="{FF2B5EF4-FFF2-40B4-BE49-F238E27FC236}">
                  <a16:creationId xmlns:a16="http://schemas.microsoft.com/office/drawing/2014/main" id="{4054DF3F-2243-C94B-8866-A2940C96A757}"/>
                </a:ext>
              </a:extLst>
            </p:cNvPr>
            <p:cNvSpPr/>
            <p:nvPr/>
          </p:nvSpPr>
          <p:spPr>
            <a:xfrm>
              <a:off x="8482065" y="2058793"/>
              <a:ext cx="2455" cy="3250"/>
            </a:xfrm>
            <a:custGeom>
              <a:avLst/>
              <a:gdLst>
                <a:gd name="connsiteX0" fmla="*/ 1471 w 2455"/>
                <a:gd name="connsiteY0" fmla="*/ 0 h 3250"/>
                <a:gd name="connsiteX1" fmla="*/ 2042 w 2455"/>
                <a:gd name="connsiteY1" fmla="*/ 1643 h 3250"/>
                <a:gd name="connsiteX2" fmla="*/ 792 w 2455"/>
                <a:gd name="connsiteY2" fmla="*/ 3250 h 3250"/>
                <a:gd name="connsiteX3" fmla="*/ 6 w 2455"/>
                <a:gd name="connsiteY3" fmla="*/ 2393 h 3250"/>
                <a:gd name="connsiteX4" fmla="*/ 1471 w 2455"/>
                <a:gd name="connsiteY4" fmla="*/ 0 h 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55" h="3250">
                  <a:moveTo>
                    <a:pt x="1471" y="0"/>
                  </a:moveTo>
                  <a:cubicBezTo>
                    <a:pt x="1721" y="536"/>
                    <a:pt x="1792" y="1250"/>
                    <a:pt x="2042" y="1643"/>
                  </a:cubicBezTo>
                  <a:cubicBezTo>
                    <a:pt x="3149" y="3465"/>
                    <a:pt x="1792" y="3179"/>
                    <a:pt x="792" y="3250"/>
                  </a:cubicBezTo>
                  <a:cubicBezTo>
                    <a:pt x="506" y="2964"/>
                    <a:pt x="-65" y="2429"/>
                    <a:pt x="6" y="2393"/>
                  </a:cubicBezTo>
                  <a:cubicBezTo>
                    <a:pt x="1685" y="2322"/>
                    <a:pt x="899" y="714"/>
                    <a:pt x="147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 346">
              <a:extLst>
                <a:ext uri="{FF2B5EF4-FFF2-40B4-BE49-F238E27FC236}">
                  <a16:creationId xmlns:a16="http://schemas.microsoft.com/office/drawing/2014/main" id="{DF24FDAD-6A3D-5047-A0AA-657D321281F4}"/>
                </a:ext>
              </a:extLst>
            </p:cNvPr>
            <p:cNvSpPr/>
            <p:nvPr/>
          </p:nvSpPr>
          <p:spPr>
            <a:xfrm>
              <a:off x="8522437" y="1958030"/>
              <a:ext cx="4103" cy="2444"/>
            </a:xfrm>
            <a:custGeom>
              <a:avLst/>
              <a:gdLst>
                <a:gd name="connsiteX0" fmla="*/ 4104 w 4103"/>
                <a:gd name="connsiteY0" fmla="*/ 1822 h 2444"/>
                <a:gd name="connsiteX1" fmla="*/ 2389 w 4103"/>
                <a:gd name="connsiteY1" fmla="*/ 2393 h 2444"/>
                <a:gd name="connsiteX2" fmla="*/ 746 w 4103"/>
                <a:gd name="connsiteY2" fmla="*/ 2036 h 2444"/>
                <a:gd name="connsiteX3" fmla="*/ 496 w 4103"/>
                <a:gd name="connsiteY3" fmla="*/ 429 h 2444"/>
                <a:gd name="connsiteX4" fmla="*/ 353 w 4103"/>
                <a:gd name="connsiteY4" fmla="*/ 143 h 2444"/>
                <a:gd name="connsiteX5" fmla="*/ 460 w 4103"/>
                <a:gd name="connsiteY5" fmla="*/ 0 h 2444"/>
                <a:gd name="connsiteX6" fmla="*/ 4104 w 4103"/>
                <a:gd name="connsiteY6" fmla="*/ 1822 h 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3" h="2444">
                  <a:moveTo>
                    <a:pt x="4104" y="1822"/>
                  </a:moveTo>
                  <a:cubicBezTo>
                    <a:pt x="3532" y="2000"/>
                    <a:pt x="2961" y="2215"/>
                    <a:pt x="2389" y="2393"/>
                  </a:cubicBezTo>
                  <a:cubicBezTo>
                    <a:pt x="1782" y="2500"/>
                    <a:pt x="1211" y="2465"/>
                    <a:pt x="746" y="2036"/>
                  </a:cubicBezTo>
                  <a:cubicBezTo>
                    <a:pt x="-1218" y="1786"/>
                    <a:pt x="1425" y="857"/>
                    <a:pt x="496" y="429"/>
                  </a:cubicBezTo>
                  <a:cubicBezTo>
                    <a:pt x="353" y="357"/>
                    <a:pt x="318" y="250"/>
                    <a:pt x="353" y="143"/>
                  </a:cubicBezTo>
                  <a:cubicBezTo>
                    <a:pt x="389" y="36"/>
                    <a:pt x="425" y="0"/>
                    <a:pt x="460" y="0"/>
                  </a:cubicBezTo>
                  <a:cubicBezTo>
                    <a:pt x="1353" y="1215"/>
                    <a:pt x="3247" y="500"/>
                    <a:pt x="4104" y="18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 347">
              <a:extLst>
                <a:ext uri="{FF2B5EF4-FFF2-40B4-BE49-F238E27FC236}">
                  <a16:creationId xmlns:a16="http://schemas.microsoft.com/office/drawing/2014/main" id="{CFA602E5-A2AD-DA42-9448-9BB916BE0518}"/>
                </a:ext>
              </a:extLst>
            </p:cNvPr>
            <p:cNvSpPr/>
            <p:nvPr/>
          </p:nvSpPr>
          <p:spPr>
            <a:xfrm>
              <a:off x="8497173" y="1877913"/>
              <a:ext cx="2137" cy="3478"/>
            </a:xfrm>
            <a:custGeom>
              <a:avLst/>
              <a:gdLst>
                <a:gd name="connsiteX0" fmla="*/ 1293 w 2137"/>
                <a:gd name="connsiteY0" fmla="*/ 0 h 3478"/>
                <a:gd name="connsiteX1" fmla="*/ 1828 w 2137"/>
                <a:gd name="connsiteY1" fmla="*/ 1929 h 3478"/>
                <a:gd name="connsiteX2" fmla="*/ 1971 w 2137"/>
                <a:gd name="connsiteY2" fmla="*/ 3286 h 3478"/>
                <a:gd name="connsiteX3" fmla="*/ 1329 w 2137"/>
                <a:gd name="connsiteY3" fmla="*/ 3393 h 3478"/>
                <a:gd name="connsiteX4" fmla="*/ 1293 w 2137"/>
                <a:gd name="connsiteY4" fmla="*/ 0 h 3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7" h="3478">
                  <a:moveTo>
                    <a:pt x="1293" y="0"/>
                  </a:moveTo>
                  <a:cubicBezTo>
                    <a:pt x="1471" y="643"/>
                    <a:pt x="2436" y="1072"/>
                    <a:pt x="1828" y="1929"/>
                  </a:cubicBezTo>
                  <a:cubicBezTo>
                    <a:pt x="2150" y="2357"/>
                    <a:pt x="2257" y="2786"/>
                    <a:pt x="1971" y="3286"/>
                  </a:cubicBezTo>
                  <a:cubicBezTo>
                    <a:pt x="1793" y="3500"/>
                    <a:pt x="1579" y="3536"/>
                    <a:pt x="1329" y="3393"/>
                  </a:cubicBezTo>
                  <a:cubicBezTo>
                    <a:pt x="1185" y="2250"/>
                    <a:pt x="-1565" y="1143"/>
                    <a:pt x="129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 348">
              <a:extLst>
                <a:ext uri="{FF2B5EF4-FFF2-40B4-BE49-F238E27FC236}">
                  <a16:creationId xmlns:a16="http://schemas.microsoft.com/office/drawing/2014/main" id="{5154F553-13FB-D04C-AA76-B603A7EEB6E2}"/>
                </a:ext>
              </a:extLst>
            </p:cNvPr>
            <p:cNvSpPr/>
            <p:nvPr/>
          </p:nvSpPr>
          <p:spPr>
            <a:xfrm>
              <a:off x="8557420" y="2199053"/>
              <a:ext cx="2292" cy="3086"/>
            </a:xfrm>
            <a:custGeom>
              <a:avLst/>
              <a:gdLst>
                <a:gd name="connsiteX0" fmla="*/ 517 w 2292"/>
                <a:gd name="connsiteY0" fmla="*/ 650 h 3086"/>
                <a:gd name="connsiteX1" fmla="*/ 2268 w 2292"/>
                <a:gd name="connsiteY1" fmla="*/ 43 h 3086"/>
                <a:gd name="connsiteX2" fmla="*/ 1053 w 2292"/>
                <a:gd name="connsiteY2" fmla="*/ 2579 h 3086"/>
                <a:gd name="connsiteX3" fmla="*/ 589 w 2292"/>
                <a:gd name="connsiteY3" fmla="*/ 3008 h 3086"/>
                <a:gd name="connsiteX4" fmla="*/ 124 w 2292"/>
                <a:gd name="connsiteY4" fmla="*/ 2151 h 3086"/>
                <a:gd name="connsiteX5" fmla="*/ 517 w 2292"/>
                <a:gd name="connsiteY5" fmla="*/ 650 h 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92" h="3086">
                  <a:moveTo>
                    <a:pt x="517" y="650"/>
                  </a:moveTo>
                  <a:cubicBezTo>
                    <a:pt x="982" y="115"/>
                    <a:pt x="1553" y="-100"/>
                    <a:pt x="2268" y="43"/>
                  </a:cubicBezTo>
                  <a:cubicBezTo>
                    <a:pt x="2482" y="1222"/>
                    <a:pt x="1267" y="1686"/>
                    <a:pt x="1053" y="2579"/>
                  </a:cubicBezTo>
                  <a:cubicBezTo>
                    <a:pt x="1160" y="2972"/>
                    <a:pt x="1053" y="3222"/>
                    <a:pt x="589" y="3008"/>
                  </a:cubicBezTo>
                  <a:cubicBezTo>
                    <a:pt x="89" y="2901"/>
                    <a:pt x="124" y="2508"/>
                    <a:pt x="124" y="2151"/>
                  </a:cubicBezTo>
                  <a:cubicBezTo>
                    <a:pt x="-233" y="1543"/>
                    <a:pt x="267" y="1150"/>
                    <a:pt x="517" y="6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 349">
              <a:extLst>
                <a:ext uri="{FF2B5EF4-FFF2-40B4-BE49-F238E27FC236}">
                  <a16:creationId xmlns:a16="http://schemas.microsoft.com/office/drawing/2014/main" id="{344ECD44-1BBF-EF4B-A252-CD6A86C4DB8B}"/>
                </a:ext>
              </a:extLst>
            </p:cNvPr>
            <p:cNvSpPr/>
            <p:nvPr/>
          </p:nvSpPr>
          <p:spPr>
            <a:xfrm>
              <a:off x="8602443" y="2194872"/>
              <a:ext cx="5283" cy="1973"/>
            </a:xfrm>
            <a:custGeom>
              <a:avLst/>
              <a:gdLst>
                <a:gd name="connsiteX0" fmla="*/ 4287 w 5283"/>
                <a:gd name="connsiteY0" fmla="*/ 224 h 1973"/>
                <a:gd name="connsiteX1" fmla="*/ 4822 w 5283"/>
                <a:gd name="connsiteY1" fmla="*/ 1117 h 1973"/>
                <a:gd name="connsiteX2" fmla="*/ 4608 w 5283"/>
                <a:gd name="connsiteY2" fmla="*/ 1688 h 1973"/>
                <a:gd name="connsiteX3" fmla="*/ 3715 w 5283"/>
                <a:gd name="connsiteY3" fmla="*/ 1974 h 1973"/>
                <a:gd name="connsiteX4" fmla="*/ 1251 w 5283"/>
                <a:gd name="connsiteY4" fmla="*/ 1759 h 1973"/>
                <a:gd name="connsiteX5" fmla="*/ 929 w 5283"/>
                <a:gd name="connsiteY5" fmla="*/ 1724 h 1973"/>
                <a:gd name="connsiteX6" fmla="*/ 72 w 5283"/>
                <a:gd name="connsiteY6" fmla="*/ 688 h 1973"/>
                <a:gd name="connsiteX7" fmla="*/ 3287 w 5283"/>
                <a:gd name="connsiteY7" fmla="*/ 188 h 1973"/>
                <a:gd name="connsiteX8" fmla="*/ 4287 w 5283"/>
                <a:gd name="connsiteY8" fmla="*/ 224 h 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83" h="1973">
                  <a:moveTo>
                    <a:pt x="4287" y="224"/>
                  </a:moveTo>
                  <a:cubicBezTo>
                    <a:pt x="4323" y="616"/>
                    <a:pt x="4430" y="902"/>
                    <a:pt x="4822" y="1117"/>
                  </a:cubicBezTo>
                  <a:cubicBezTo>
                    <a:pt x="5858" y="1652"/>
                    <a:pt x="4858" y="1545"/>
                    <a:pt x="4608" y="1688"/>
                  </a:cubicBezTo>
                  <a:cubicBezTo>
                    <a:pt x="4358" y="1938"/>
                    <a:pt x="4037" y="1974"/>
                    <a:pt x="3715" y="1974"/>
                  </a:cubicBezTo>
                  <a:cubicBezTo>
                    <a:pt x="2894" y="1831"/>
                    <a:pt x="2108" y="1688"/>
                    <a:pt x="1251" y="1759"/>
                  </a:cubicBezTo>
                  <a:cubicBezTo>
                    <a:pt x="1144" y="1759"/>
                    <a:pt x="1036" y="1759"/>
                    <a:pt x="929" y="1724"/>
                  </a:cubicBezTo>
                  <a:cubicBezTo>
                    <a:pt x="251" y="1724"/>
                    <a:pt x="-178" y="1474"/>
                    <a:pt x="72" y="688"/>
                  </a:cubicBezTo>
                  <a:cubicBezTo>
                    <a:pt x="965" y="-562"/>
                    <a:pt x="2215" y="295"/>
                    <a:pt x="3287" y="188"/>
                  </a:cubicBezTo>
                  <a:cubicBezTo>
                    <a:pt x="3644" y="224"/>
                    <a:pt x="3965" y="224"/>
                    <a:pt x="4287" y="22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F0ED82E9-8B13-274E-8671-66E9F5DD8435}"/>
                </a:ext>
              </a:extLst>
            </p:cNvPr>
            <p:cNvSpPr/>
            <p:nvPr/>
          </p:nvSpPr>
          <p:spPr>
            <a:xfrm>
              <a:off x="8602908" y="2196496"/>
              <a:ext cx="4714" cy="1940"/>
            </a:xfrm>
            <a:custGeom>
              <a:avLst/>
              <a:gdLst>
                <a:gd name="connsiteX0" fmla="*/ 4715 w 4714"/>
                <a:gd name="connsiteY0" fmla="*/ 1350 h 1940"/>
                <a:gd name="connsiteX1" fmla="*/ 4715 w 4714"/>
                <a:gd name="connsiteY1" fmla="*/ 1885 h 1940"/>
                <a:gd name="connsiteX2" fmla="*/ 4501 w 4714"/>
                <a:gd name="connsiteY2" fmla="*/ 1814 h 1940"/>
                <a:gd name="connsiteX3" fmla="*/ 4286 w 4714"/>
                <a:gd name="connsiteY3" fmla="*/ 1850 h 1940"/>
                <a:gd name="connsiteX4" fmla="*/ 0 w 4714"/>
                <a:gd name="connsiteY4" fmla="*/ 1386 h 1940"/>
                <a:gd name="connsiteX5" fmla="*/ 1500 w 4714"/>
                <a:gd name="connsiteY5" fmla="*/ 100 h 1940"/>
                <a:gd name="connsiteX6" fmla="*/ 2786 w 4714"/>
                <a:gd name="connsiteY6" fmla="*/ 171 h 1940"/>
                <a:gd name="connsiteX7" fmla="*/ 4715 w 4714"/>
                <a:gd name="connsiteY7" fmla="*/ 1350 h 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4" h="1940">
                  <a:moveTo>
                    <a:pt x="4715" y="1350"/>
                  </a:moveTo>
                  <a:cubicBezTo>
                    <a:pt x="4715" y="1528"/>
                    <a:pt x="4715" y="1707"/>
                    <a:pt x="4715" y="1885"/>
                  </a:cubicBezTo>
                  <a:lnTo>
                    <a:pt x="4501" y="1814"/>
                  </a:lnTo>
                  <a:lnTo>
                    <a:pt x="4286" y="1850"/>
                  </a:lnTo>
                  <a:cubicBezTo>
                    <a:pt x="2893" y="1493"/>
                    <a:pt x="1322" y="2529"/>
                    <a:pt x="0" y="1386"/>
                  </a:cubicBezTo>
                  <a:cubicBezTo>
                    <a:pt x="286" y="707"/>
                    <a:pt x="929" y="421"/>
                    <a:pt x="1500" y="100"/>
                  </a:cubicBezTo>
                  <a:cubicBezTo>
                    <a:pt x="1929" y="-43"/>
                    <a:pt x="2357" y="-43"/>
                    <a:pt x="2786" y="171"/>
                  </a:cubicBezTo>
                  <a:cubicBezTo>
                    <a:pt x="3465" y="564"/>
                    <a:pt x="4179" y="814"/>
                    <a:pt x="4715" y="13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A932D414-933D-B042-A9E2-22F995CD5076}"/>
                </a:ext>
              </a:extLst>
            </p:cNvPr>
            <p:cNvSpPr/>
            <p:nvPr/>
          </p:nvSpPr>
          <p:spPr>
            <a:xfrm>
              <a:off x="8544007" y="2073568"/>
              <a:ext cx="2610" cy="2565"/>
            </a:xfrm>
            <a:custGeom>
              <a:avLst/>
              <a:gdLst>
                <a:gd name="connsiteX0" fmla="*/ 2357 w 2610"/>
                <a:gd name="connsiteY0" fmla="*/ 191 h 2565"/>
                <a:gd name="connsiteX1" fmla="*/ 2322 w 2610"/>
                <a:gd name="connsiteY1" fmla="*/ 2548 h 2565"/>
                <a:gd name="connsiteX2" fmla="*/ 0 w 2610"/>
                <a:gd name="connsiteY2" fmla="*/ 1405 h 2565"/>
                <a:gd name="connsiteX3" fmla="*/ 2000 w 2610"/>
                <a:gd name="connsiteY3" fmla="*/ 298 h 2565"/>
                <a:gd name="connsiteX4" fmla="*/ 2357 w 2610"/>
                <a:gd name="connsiteY4" fmla="*/ 191 h 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0" h="2565">
                  <a:moveTo>
                    <a:pt x="2357" y="191"/>
                  </a:moveTo>
                  <a:cubicBezTo>
                    <a:pt x="3179" y="976"/>
                    <a:pt x="1679" y="1726"/>
                    <a:pt x="2322" y="2548"/>
                  </a:cubicBezTo>
                  <a:cubicBezTo>
                    <a:pt x="1322" y="2655"/>
                    <a:pt x="536" y="2262"/>
                    <a:pt x="0" y="1405"/>
                  </a:cubicBezTo>
                  <a:cubicBezTo>
                    <a:pt x="536" y="798"/>
                    <a:pt x="1286" y="548"/>
                    <a:pt x="2000" y="298"/>
                  </a:cubicBezTo>
                  <a:cubicBezTo>
                    <a:pt x="2000" y="-60"/>
                    <a:pt x="2143" y="-95"/>
                    <a:pt x="2357" y="19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6DA55868-39E9-C04B-AEFC-5C76348BBA79}"/>
                </a:ext>
              </a:extLst>
            </p:cNvPr>
            <p:cNvSpPr/>
            <p:nvPr/>
          </p:nvSpPr>
          <p:spPr>
            <a:xfrm>
              <a:off x="8555652" y="2023609"/>
              <a:ext cx="2862" cy="2964"/>
            </a:xfrm>
            <a:custGeom>
              <a:avLst/>
              <a:gdLst>
                <a:gd name="connsiteX0" fmla="*/ 0 w 2862"/>
                <a:gd name="connsiteY0" fmla="*/ 1393 h 2964"/>
                <a:gd name="connsiteX1" fmla="*/ 1536 w 2862"/>
                <a:gd name="connsiteY1" fmla="*/ 536 h 2964"/>
                <a:gd name="connsiteX2" fmla="*/ 1929 w 2862"/>
                <a:gd name="connsiteY2" fmla="*/ 0 h 2964"/>
                <a:gd name="connsiteX3" fmla="*/ 2822 w 2862"/>
                <a:gd name="connsiteY3" fmla="*/ 2393 h 2964"/>
                <a:gd name="connsiteX4" fmla="*/ 2357 w 2862"/>
                <a:gd name="connsiteY4" fmla="*/ 2965 h 2964"/>
                <a:gd name="connsiteX5" fmla="*/ 1857 w 2862"/>
                <a:gd name="connsiteY5" fmla="*/ 2536 h 2964"/>
                <a:gd name="connsiteX6" fmla="*/ 1250 w 2862"/>
                <a:gd name="connsiteY6" fmla="*/ 2393 h 2964"/>
                <a:gd name="connsiteX7" fmla="*/ 0 w 2862"/>
                <a:gd name="connsiteY7" fmla="*/ 1393 h 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2" h="2964">
                  <a:moveTo>
                    <a:pt x="0" y="1393"/>
                  </a:moveTo>
                  <a:cubicBezTo>
                    <a:pt x="500" y="1107"/>
                    <a:pt x="1000" y="822"/>
                    <a:pt x="1536" y="536"/>
                  </a:cubicBezTo>
                  <a:cubicBezTo>
                    <a:pt x="1500" y="250"/>
                    <a:pt x="1643" y="72"/>
                    <a:pt x="1929" y="0"/>
                  </a:cubicBezTo>
                  <a:cubicBezTo>
                    <a:pt x="2500" y="679"/>
                    <a:pt x="2929" y="1429"/>
                    <a:pt x="2822" y="2393"/>
                  </a:cubicBezTo>
                  <a:cubicBezTo>
                    <a:pt x="2964" y="2822"/>
                    <a:pt x="2715" y="2929"/>
                    <a:pt x="2357" y="2965"/>
                  </a:cubicBezTo>
                  <a:cubicBezTo>
                    <a:pt x="2143" y="2858"/>
                    <a:pt x="2000" y="2715"/>
                    <a:pt x="1857" y="2536"/>
                  </a:cubicBezTo>
                  <a:cubicBezTo>
                    <a:pt x="1714" y="2322"/>
                    <a:pt x="1679" y="1500"/>
                    <a:pt x="1250" y="2393"/>
                  </a:cubicBezTo>
                  <a:cubicBezTo>
                    <a:pt x="536" y="2393"/>
                    <a:pt x="0" y="2250"/>
                    <a:pt x="0" y="1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95E8E872-7D78-454D-B544-A4606CA123E2}"/>
                </a:ext>
              </a:extLst>
            </p:cNvPr>
            <p:cNvSpPr/>
            <p:nvPr/>
          </p:nvSpPr>
          <p:spPr>
            <a:xfrm>
              <a:off x="8428978" y="2135659"/>
              <a:ext cx="3238" cy="3172"/>
            </a:xfrm>
            <a:custGeom>
              <a:avLst/>
              <a:gdLst>
                <a:gd name="connsiteX0" fmla="*/ 1086 w 3238"/>
                <a:gd name="connsiteY0" fmla="*/ 0 h 3172"/>
                <a:gd name="connsiteX1" fmla="*/ 3015 w 3238"/>
                <a:gd name="connsiteY1" fmla="*/ 1822 h 3172"/>
                <a:gd name="connsiteX2" fmla="*/ 3229 w 3238"/>
                <a:gd name="connsiteY2" fmla="*/ 2465 h 3172"/>
                <a:gd name="connsiteX3" fmla="*/ 2443 w 3238"/>
                <a:gd name="connsiteY3" fmla="*/ 3143 h 3172"/>
                <a:gd name="connsiteX4" fmla="*/ 1122 w 3238"/>
                <a:gd name="connsiteY4" fmla="*/ 2786 h 3172"/>
                <a:gd name="connsiteX5" fmla="*/ 86 w 3238"/>
                <a:gd name="connsiteY5" fmla="*/ 1679 h 3172"/>
                <a:gd name="connsiteX6" fmla="*/ 336 w 3238"/>
                <a:gd name="connsiteY6" fmla="*/ 1322 h 3172"/>
                <a:gd name="connsiteX7" fmla="*/ 1086 w 3238"/>
                <a:gd name="connsiteY7" fmla="*/ 0 h 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8" h="3172">
                  <a:moveTo>
                    <a:pt x="1086" y="0"/>
                  </a:moveTo>
                  <a:cubicBezTo>
                    <a:pt x="1622" y="714"/>
                    <a:pt x="2051" y="1572"/>
                    <a:pt x="3015" y="1822"/>
                  </a:cubicBezTo>
                  <a:cubicBezTo>
                    <a:pt x="3194" y="2000"/>
                    <a:pt x="3265" y="2215"/>
                    <a:pt x="3229" y="2465"/>
                  </a:cubicBezTo>
                  <a:cubicBezTo>
                    <a:pt x="3086" y="2822"/>
                    <a:pt x="2801" y="3036"/>
                    <a:pt x="2443" y="3143"/>
                  </a:cubicBezTo>
                  <a:cubicBezTo>
                    <a:pt x="1943" y="3215"/>
                    <a:pt x="1479" y="3179"/>
                    <a:pt x="1122" y="2786"/>
                  </a:cubicBezTo>
                  <a:cubicBezTo>
                    <a:pt x="1086" y="2108"/>
                    <a:pt x="443" y="2036"/>
                    <a:pt x="86" y="1679"/>
                  </a:cubicBezTo>
                  <a:cubicBezTo>
                    <a:pt x="-93" y="1393"/>
                    <a:pt x="15" y="1250"/>
                    <a:pt x="336" y="1322"/>
                  </a:cubicBezTo>
                  <a:cubicBezTo>
                    <a:pt x="586" y="822"/>
                    <a:pt x="836" y="429"/>
                    <a:pt x="10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F861486D-7523-FF4A-A69E-142B920594E3}"/>
                </a:ext>
              </a:extLst>
            </p:cNvPr>
            <p:cNvSpPr/>
            <p:nvPr/>
          </p:nvSpPr>
          <p:spPr>
            <a:xfrm>
              <a:off x="8441481" y="1994427"/>
              <a:ext cx="2655" cy="2500"/>
            </a:xfrm>
            <a:custGeom>
              <a:avLst/>
              <a:gdLst>
                <a:gd name="connsiteX0" fmla="*/ 2335 w 2655"/>
                <a:gd name="connsiteY0" fmla="*/ 572 h 2500"/>
                <a:gd name="connsiteX1" fmla="*/ 299 w 2655"/>
                <a:gd name="connsiteY1" fmla="*/ 2500 h 2500"/>
                <a:gd name="connsiteX2" fmla="*/ 799 w 2655"/>
                <a:gd name="connsiteY2" fmla="*/ 0 h 2500"/>
                <a:gd name="connsiteX3" fmla="*/ 1799 w 2655"/>
                <a:gd name="connsiteY3" fmla="*/ 429 h 2500"/>
                <a:gd name="connsiteX4" fmla="*/ 2335 w 2655"/>
                <a:gd name="connsiteY4" fmla="*/ 572 h 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5" h="2500">
                  <a:moveTo>
                    <a:pt x="2335" y="572"/>
                  </a:moveTo>
                  <a:cubicBezTo>
                    <a:pt x="3514" y="3215"/>
                    <a:pt x="1121" y="2000"/>
                    <a:pt x="299" y="2500"/>
                  </a:cubicBezTo>
                  <a:cubicBezTo>
                    <a:pt x="49" y="1572"/>
                    <a:pt x="-415" y="643"/>
                    <a:pt x="799" y="0"/>
                  </a:cubicBezTo>
                  <a:cubicBezTo>
                    <a:pt x="1192" y="0"/>
                    <a:pt x="1514" y="214"/>
                    <a:pt x="1799" y="429"/>
                  </a:cubicBezTo>
                  <a:cubicBezTo>
                    <a:pt x="1978" y="500"/>
                    <a:pt x="2157" y="536"/>
                    <a:pt x="2335" y="5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E2EB510C-232E-1A47-8B96-19A3E9A3D197}"/>
                </a:ext>
              </a:extLst>
            </p:cNvPr>
            <p:cNvSpPr/>
            <p:nvPr/>
          </p:nvSpPr>
          <p:spPr>
            <a:xfrm>
              <a:off x="8592192" y="2144928"/>
              <a:ext cx="2500" cy="2805"/>
            </a:xfrm>
            <a:custGeom>
              <a:avLst/>
              <a:gdLst>
                <a:gd name="connsiteX0" fmla="*/ 0 w 2500"/>
                <a:gd name="connsiteY0" fmla="*/ 769 h 2805"/>
                <a:gd name="connsiteX1" fmla="*/ 393 w 2500"/>
                <a:gd name="connsiteY1" fmla="*/ 554 h 2805"/>
                <a:gd name="connsiteX2" fmla="*/ 1964 w 2500"/>
                <a:gd name="connsiteY2" fmla="*/ 304 h 2805"/>
                <a:gd name="connsiteX3" fmla="*/ 2322 w 2500"/>
                <a:gd name="connsiteY3" fmla="*/ 161 h 2805"/>
                <a:gd name="connsiteX4" fmla="*/ 2500 w 2500"/>
                <a:gd name="connsiteY4" fmla="*/ 2376 h 2805"/>
                <a:gd name="connsiteX5" fmla="*/ 1000 w 2500"/>
                <a:gd name="connsiteY5" fmla="*/ 2376 h 2805"/>
                <a:gd name="connsiteX6" fmla="*/ 0 w 2500"/>
                <a:gd name="connsiteY6" fmla="*/ 769 h 2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00" h="2805">
                  <a:moveTo>
                    <a:pt x="0" y="769"/>
                  </a:moveTo>
                  <a:cubicBezTo>
                    <a:pt x="107" y="662"/>
                    <a:pt x="250" y="590"/>
                    <a:pt x="393" y="554"/>
                  </a:cubicBezTo>
                  <a:cubicBezTo>
                    <a:pt x="893" y="269"/>
                    <a:pt x="1572" y="1233"/>
                    <a:pt x="1964" y="304"/>
                  </a:cubicBezTo>
                  <a:cubicBezTo>
                    <a:pt x="2036" y="126"/>
                    <a:pt x="2072" y="-196"/>
                    <a:pt x="2322" y="161"/>
                  </a:cubicBezTo>
                  <a:cubicBezTo>
                    <a:pt x="2822" y="840"/>
                    <a:pt x="1786" y="1697"/>
                    <a:pt x="2500" y="2376"/>
                  </a:cubicBezTo>
                  <a:cubicBezTo>
                    <a:pt x="2000" y="2912"/>
                    <a:pt x="1500" y="2983"/>
                    <a:pt x="1000" y="2376"/>
                  </a:cubicBezTo>
                  <a:cubicBezTo>
                    <a:pt x="464" y="1947"/>
                    <a:pt x="0" y="1483"/>
                    <a:pt x="0" y="76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 356">
              <a:extLst>
                <a:ext uri="{FF2B5EF4-FFF2-40B4-BE49-F238E27FC236}">
                  <a16:creationId xmlns:a16="http://schemas.microsoft.com/office/drawing/2014/main" id="{4390A5F7-D695-7E43-9AC9-1BE49F7DD5C1}"/>
                </a:ext>
              </a:extLst>
            </p:cNvPr>
            <p:cNvSpPr/>
            <p:nvPr/>
          </p:nvSpPr>
          <p:spPr>
            <a:xfrm>
              <a:off x="8438154" y="2193109"/>
              <a:ext cx="2505" cy="3071"/>
            </a:xfrm>
            <a:custGeom>
              <a:avLst/>
              <a:gdLst>
                <a:gd name="connsiteX0" fmla="*/ 2305 w 2505"/>
                <a:gd name="connsiteY0" fmla="*/ 558 h 3071"/>
                <a:gd name="connsiteX1" fmla="*/ 2305 w 2505"/>
                <a:gd name="connsiteY1" fmla="*/ 1986 h 3071"/>
                <a:gd name="connsiteX2" fmla="*/ 2483 w 2505"/>
                <a:gd name="connsiteY2" fmla="*/ 2379 h 3071"/>
                <a:gd name="connsiteX3" fmla="*/ 2412 w 2505"/>
                <a:gd name="connsiteY3" fmla="*/ 2594 h 3071"/>
                <a:gd name="connsiteX4" fmla="*/ 1233 w 2505"/>
                <a:gd name="connsiteY4" fmla="*/ 3022 h 3071"/>
                <a:gd name="connsiteX5" fmla="*/ 90 w 2505"/>
                <a:gd name="connsiteY5" fmla="*/ 1772 h 3071"/>
                <a:gd name="connsiteX6" fmla="*/ 447 w 2505"/>
                <a:gd name="connsiteY6" fmla="*/ 129 h 3071"/>
                <a:gd name="connsiteX7" fmla="*/ 411 w 2505"/>
                <a:gd name="connsiteY7" fmla="*/ 58 h 3071"/>
                <a:gd name="connsiteX8" fmla="*/ 2305 w 2505"/>
                <a:gd name="connsiteY8" fmla="*/ 558 h 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5" h="3071">
                  <a:moveTo>
                    <a:pt x="2305" y="558"/>
                  </a:moveTo>
                  <a:cubicBezTo>
                    <a:pt x="2555" y="1022"/>
                    <a:pt x="2590" y="1522"/>
                    <a:pt x="2305" y="1986"/>
                  </a:cubicBezTo>
                  <a:cubicBezTo>
                    <a:pt x="2412" y="2094"/>
                    <a:pt x="2483" y="2236"/>
                    <a:pt x="2483" y="2379"/>
                  </a:cubicBezTo>
                  <a:cubicBezTo>
                    <a:pt x="2483" y="2522"/>
                    <a:pt x="2447" y="2594"/>
                    <a:pt x="2412" y="2594"/>
                  </a:cubicBezTo>
                  <a:cubicBezTo>
                    <a:pt x="2090" y="2987"/>
                    <a:pt x="1733" y="3165"/>
                    <a:pt x="1233" y="3022"/>
                  </a:cubicBezTo>
                  <a:cubicBezTo>
                    <a:pt x="697" y="2737"/>
                    <a:pt x="304" y="2344"/>
                    <a:pt x="90" y="1772"/>
                  </a:cubicBezTo>
                  <a:cubicBezTo>
                    <a:pt x="-89" y="1165"/>
                    <a:pt x="-17" y="593"/>
                    <a:pt x="447" y="129"/>
                  </a:cubicBezTo>
                  <a:lnTo>
                    <a:pt x="411" y="58"/>
                  </a:lnTo>
                  <a:cubicBezTo>
                    <a:pt x="1126" y="-85"/>
                    <a:pt x="1769" y="22"/>
                    <a:pt x="2305" y="5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B2BE6AD7-A8E6-CD4C-9B7D-2DD47C0F4601}"/>
                </a:ext>
              </a:extLst>
            </p:cNvPr>
            <p:cNvSpPr/>
            <p:nvPr/>
          </p:nvSpPr>
          <p:spPr>
            <a:xfrm>
              <a:off x="8528910" y="2136659"/>
              <a:ext cx="3238" cy="2214"/>
            </a:xfrm>
            <a:custGeom>
              <a:avLst/>
              <a:gdLst>
                <a:gd name="connsiteX0" fmla="*/ 631 w 3238"/>
                <a:gd name="connsiteY0" fmla="*/ 0 h 2214"/>
                <a:gd name="connsiteX1" fmla="*/ 3239 w 3238"/>
                <a:gd name="connsiteY1" fmla="*/ 1036 h 2214"/>
                <a:gd name="connsiteX2" fmla="*/ 1060 w 3238"/>
                <a:gd name="connsiteY2" fmla="*/ 2215 h 2214"/>
                <a:gd name="connsiteX3" fmla="*/ 631 w 3238"/>
                <a:gd name="connsiteY3" fmla="*/ 0 h 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" h="2214">
                  <a:moveTo>
                    <a:pt x="631" y="0"/>
                  </a:moveTo>
                  <a:cubicBezTo>
                    <a:pt x="1381" y="286"/>
                    <a:pt x="2131" y="607"/>
                    <a:pt x="3239" y="1036"/>
                  </a:cubicBezTo>
                  <a:cubicBezTo>
                    <a:pt x="2203" y="1250"/>
                    <a:pt x="1560" y="1643"/>
                    <a:pt x="1060" y="2215"/>
                  </a:cubicBezTo>
                  <a:cubicBezTo>
                    <a:pt x="-47" y="1643"/>
                    <a:pt x="-440" y="964"/>
                    <a:pt x="63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B571DB02-3B30-4A43-AE77-958DEBF6740A}"/>
                </a:ext>
              </a:extLst>
            </p:cNvPr>
            <p:cNvSpPr/>
            <p:nvPr/>
          </p:nvSpPr>
          <p:spPr>
            <a:xfrm>
              <a:off x="8565260" y="2019828"/>
              <a:ext cx="3036" cy="2531"/>
            </a:xfrm>
            <a:custGeom>
              <a:avLst/>
              <a:gdLst>
                <a:gd name="connsiteX0" fmla="*/ 2572 w 3036"/>
                <a:gd name="connsiteY0" fmla="*/ 495 h 2531"/>
                <a:gd name="connsiteX1" fmla="*/ 3036 w 3036"/>
                <a:gd name="connsiteY1" fmla="*/ 2531 h 2531"/>
                <a:gd name="connsiteX2" fmla="*/ 0 w 3036"/>
                <a:gd name="connsiteY2" fmla="*/ 960 h 2531"/>
                <a:gd name="connsiteX3" fmla="*/ 1286 w 3036"/>
                <a:gd name="connsiteY3" fmla="*/ 174 h 2531"/>
                <a:gd name="connsiteX4" fmla="*/ 2572 w 3036"/>
                <a:gd name="connsiteY4" fmla="*/ 495 h 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" h="2531">
                  <a:moveTo>
                    <a:pt x="2572" y="495"/>
                  </a:moveTo>
                  <a:cubicBezTo>
                    <a:pt x="2714" y="1174"/>
                    <a:pt x="2893" y="1853"/>
                    <a:pt x="3036" y="2531"/>
                  </a:cubicBezTo>
                  <a:cubicBezTo>
                    <a:pt x="1893" y="2424"/>
                    <a:pt x="1322" y="1067"/>
                    <a:pt x="0" y="960"/>
                  </a:cubicBezTo>
                  <a:cubicBezTo>
                    <a:pt x="429" y="710"/>
                    <a:pt x="857" y="424"/>
                    <a:pt x="1286" y="174"/>
                  </a:cubicBezTo>
                  <a:cubicBezTo>
                    <a:pt x="1821" y="-255"/>
                    <a:pt x="2179" y="209"/>
                    <a:pt x="2572" y="49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24D4A285-B372-C343-971D-F1A92071815E}"/>
                </a:ext>
              </a:extLst>
            </p:cNvPr>
            <p:cNvSpPr/>
            <p:nvPr/>
          </p:nvSpPr>
          <p:spPr>
            <a:xfrm>
              <a:off x="8481285" y="2122050"/>
              <a:ext cx="2857" cy="2896"/>
            </a:xfrm>
            <a:custGeom>
              <a:avLst/>
              <a:gdLst>
                <a:gd name="connsiteX0" fmla="*/ 2286 w 2857"/>
                <a:gd name="connsiteY0" fmla="*/ 0 h 2896"/>
                <a:gd name="connsiteX1" fmla="*/ 2857 w 2857"/>
                <a:gd name="connsiteY1" fmla="*/ 2715 h 2896"/>
                <a:gd name="connsiteX2" fmla="*/ 929 w 2857"/>
                <a:gd name="connsiteY2" fmla="*/ 2715 h 2896"/>
                <a:gd name="connsiteX3" fmla="*/ 0 w 2857"/>
                <a:gd name="connsiteY3" fmla="*/ 2322 h 2896"/>
                <a:gd name="connsiteX4" fmla="*/ 2286 w 2857"/>
                <a:gd name="connsiteY4" fmla="*/ 0 h 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2896">
                  <a:moveTo>
                    <a:pt x="2286" y="0"/>
                  </a:moveTo>
                  <a:cubicBezTo>
                    <a:pt x="1964" y="1000"/>
                    <a:pt x="2179" y="1857"/>
                    <a:pt x="2857" y="2715"/>
                  </a:cubicBezTo>
                  <a:cubicBezTo>
                    <a:pt x="2179" y="3215"/>
                    <a:pt x="1536" y="2500"/>
                    <a:pt x="929" y="2715"/>
                  </a:cubicBezTo>
                  <a:cubicBezTo>
                    <a:pt x="571" y="2715"/>
                    <a:pt x="143" y="2858"/>
                    <a:pt x="0" y="2322"/>
                  </a:cubicBezTo>
                  <a:cubicBezTo>
                    <a:pt x="1750" y="2536"/>
                    <a:pt x="821" y="107"/>
                    <a:pt x="22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 360">
              <a:extLst>
                <a:ext uri="{FF2B5EF4-FFF2-40B4-BE49-F238E27FC236}">
                  <a16:creationId xmlns:a16="http://schemas.microsoft.com/office/drawing/2014/main" id="{7C659DD9-B0E8-8443-ABAD-02CDB2D49BC9}"/>
                </a:ext>
              </a:extLst>
            </p:cNvPr>
            <p:cNvSpPr/>
            <p:nvPr/>
          </p:nvSpPr>
          <p:spPr>
            <a:xfrm>
              <a:off x="8505324" y="2142053"/>
              <a:ext cx="5072" cy="1047"/>
            </a:xfrm>
            <a:custGeom>
              <a:avLst/>
              <a:gdLst>
                <a:gd name="connsiteX0" fmla="*/ 179 w 5072"/>
                <a:gd name="connsiteY0" fmla="*/ 71 h 1047"/>
                <a:gd name="connsiteX1" fmla="*/ 786 w 5072"/>
                <a:gd name="connsiteY1" fmla="*/ 0 h 1047"/>
                <a:gd name="connsiteX2" fmla="*/ 5072 w 5072"/>
                <a:gd name="connsiteY2" fmla="*/ 0 h 1047"/>
                <a:gd name="connsiteX3" fmla="*/ 1679 w 5072"/>
                <a:gd name="connsiteY3" fmla="*/ 1036 h 1047"/>
                <a:gd name="connsiteX4" fmla="*/ 72 w 5072"/>
                <a:gd name="connsiteY4" fmla="*/ 393 h 1047"/>
                <a:gd name="connsiteX5" fmla="*/ 0 w 5072"/>
                <a:gd name="connsiteY5" fmla="*/ 214 h 1047"/>
                <a:gd name="connsiteX6" fmla="*/ 179 w 5072"/>
                <a:gd name="connsiteY6" fmla="*/ 71 h 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2" h="1047">
                  <a:moveTo>
                    <a:pt x="179" y="71"/>
                  </a:moveTo>
                  <a:cubicBezTo>
                    <a:pt x="393" y="36"/>
                    <a:pt x="607" y="36"/>
                    <a:pt x="786" y="0"/>
                  </a:cubicBezTo>
                  <a:cubicBezTo>
                    <a:pt x="2072" y="0"/>
                    <a:pt x="3393" y="0"/>
                    <a:pt x="5072" y="0"/>
                  </a:cubicBezTo>
                  <a:cubicBezTo>
                    <a:pt x="3893" y="1464"/>
                    <a:pt x="2715" y="929"/>
                    <a:pt x="1679" y="1036"/>
                  </a:cubicBezTo>
                  <a:cubicBezTo>
                    <a:pt x="1357" y="286"/>
                    <a:pt x="500" y="893"/>
                    <a:pt x="72" y="393"/>
                  </a:cubicBezTo>
                  <a:cubicBezTo>
                    <a:pt x="36" y="357"/>
                    <a:pt x="0" y="250"/>
                    <a:pt x="0" y="214"/>
                  </a:cubicBezTo>
                  <a:cubicBezTo>
                    <a:pt x="36" y="179"/>
                    <a:pt x="107" y="143"/>
                    <a:pt x="179" y="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0377E0D3-E9AF-3D4E-B765-7DE25B3740D7}"/>
                </a:ext>
              </a:extLst>
            </p:cNvPr>
            <p:cNvSpPr/>
            <p:nvPr/>
          </p:nvSpPr>
          <p:spPr>
            <a:xfrm>
              <a:off x="8526495" y="2075187"/>
              <a:ext cx="2516" cy="3179"/>
            </a:xfrm>
            <a:custGeom>
              <a:avLst/>
              <a:gdLst>
                <a:gd name="connsiteX0" fmla="*/ 1582 w 2516"/>
                <a:gd name="connsiteY0" fmla="*/ 0 h 3179"/>
                <a:gd name="connsiteX1" fmla="*/ 2475 w 2516"/>
                <a:gd name="connsiteY1" fmla="*/ 464 h 3179"/>
                <a:gd name="connsiteX2" fmla="*/ 1546 w 2516"/>
                <a:gd name="connsiteY2" fmla="*/ 1322 h 3179"/>
                <a:gd name="connsiteX3" fmla="*/ 1903 w 2516"/>
                <a:gd name="connsiteY3" fmla="*/ 2286 h 3179"/>
                <a:gd name="connsiteX4" fmla="*/ 1582 w 2516"/>
                <a:gd name="connsiteY4" fmla="*/ 3179 h 3179"/>
                <a:gd name="connsiteX5" fmla="*/ 1582 w 2516"/>
                <a:gd name="connsiteY5" fmla="*/ 0 h 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6" h="3179">
                  <a:moveTo>
                    <a:pt x="1582" y="0"/>
                  </a:moveTo>
                  <a:cubicBezTo>
                    <a:pt x="1867" y="143"/>
                    <a:pt x="2189" y="322"/>
                    <a:pt x="2475" y="464"/>
                  </a:cubicBezTo>
                  <a:cubicBezTo>
                    <a:pt x="2725" y="1357"/>
                    <a:pt x="1796" y="964"/>
                    <a:pt x="1546" y="1322"/>
                  </a:cubicBezTo>
                  <a:cubicBezTo>
                    <a:pt x="617" y="2036"/>
                    <a:pt x="2046" y="1857"/>
                    <a:pt x="1903" y="2286"/>
                  </a:cubicBezTo>
                  <a:cubicBezTo>
                    <a:pt x="1939" y="2643"/>
                    <a:pt x="1796" y="2929"/>
                    <a:pt x="1582" y="3179"/>
                  </a:cubicBezTo>
                  <a:cubicBezTo>
                    <a:pt x="-419" y="2143"/>
                    <a:pt x="-633" y="1072"/>
                    <a:pt x="158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DB1F157D-09F2-024C-AC5D-F44430FD96C5}"/>
                </a:ext>
              </a:extLst>
            </p:cNvPr>
            <p:cNvSpPr/>
            <p:nvPr/>
          </p:nvSpPr>
          <p:spPr>
            <a:xfrm>
              <a:off x="8501050" y="1908488"/>
              <a:ext cx="3059" cy="2333"/>
            </a:xfrm>
            <a:custGeom>
              <a:avLst/>
              <a:gdLst>
                <a:gd name="connsiteX0" fmla="*/ 3059 w 3059"/>
                <a:gd name="connsiteY0" fmla="*/ 1357 h 2333"/>
                <a:gd name="connsiteX1" fmla="*/ 773 w 3059"/>
                <a:gd name="connsiteY1" fmla="*/ 1822 h 2333"/>
                <a:gd name="connsiteX2" fmla="*/ 487 w 3059"/>
                <a:gd name="connsiteY2" fmla="*/ 1072 h 2333"/>
                <a:gd name="connsiteX3" fmla="*/ 2166 w 3059"/>
                <a:gd name="connsiteY3" fmla="*/ 0 h 2333"/>
                <a:gd name="connsiteX4" fmla="*/ 3059 w 3059"/>
                <a:gd name="connsiteY4" fmla="*/ 1357 h 2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9" h="2333">
                  <a:moveTo>
                    <a:pt x="3059" y="1357"/>
                  </a:moveTo>
                  <a:cubicBezTo>
                    <a:pt x="2666" y="3393"/>
                    <a:pt x="1523" y="1572"/>
                    <a:pt x="773" y="1822"/>
                  </a:cubicBezTo>
                  <a:cubicBezTo>
                    <a:pt x="702" y="1536"/>
                    <a:pt x="-727" y="1536"/>
                    <a:pt x="487" y="1072"/>
                  </a:cubicBezTo>
                  <a:cubicBezTo>
                    <a:pt x="1166" y="786"/>
                    <a:pt x="1630" y="357"/>
                    <a:pt x="2166" y="0"/>
                  </a:cubicBezTo>
                  <a:cubicBezTo>
                    <a:pt x="2559" y="393"/>
                    <a:pt x="2023" y="1357"/>
                    <a:pt x="3059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C983B2E-A6CB-194C-AF3E-EA0CF087A1A9}"/>
                </a:ext>
              </a:extLst>
            </p:cNvPr>
            <p:cNvSpPr/>
            <p:nvPr/>
          </p:nvSpPr>
          <p:spPr>
            <a:xfrm>
              <a:off x="8519176" y="1905238"/>
              <a:ext cx="2899" cy="2214"/>
            </a:xfrm>
            <a:custGeom>
              <a:avLst/>
              <a:gdLst>
                <a:gd name="connsiteX0" fmla="*/ 507 w 2899"/>
                <a:gd name="connsiteY0" fmla="*/ 0 h 2214"/>
                <a:gd name="connsiteX1" fmla="*/ 2900 w 2899"/>
                <a:gd name="connsiteY1" fmla="*/ 1000 h 2214"/>
                <a:gd name="connsiteX2" fmla="*/ 1292 w 2899"/>
                <a:gd name="connsiteY2" fmla="*/ 2215 h 2214"/>
                <a:gd name="connsiteX3" fmla="*/ 507 w 2899"/>
                <a:gd name="connsiteY3" fmla="*/ 0 h 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99" h="2214">
                  <a:moveTo>
                    <a:pt x="507" y="0"/>
                  </a:moveTo>
                  <a:cubicBezTo>
                    <a:pt x="1078" y="929"/>
                    <a:pt x="2364" y="-36"/>
                    <a:pt x="2900" y="1000"/>
                  </a:cubicBezTo>
                  <a:cubicBezTo>
                    <a:pt x="2364" y="1393"/>
                    <a:pt x="1828" y="1821"/>
                    <a:pt x="1292" y="2215"/>
                  </a:cubicBezTo>
                  <a:cubicBezTo>
                    <a:pt x="721" y="1572"/>
                    <a:pt x="-779" y="1286"/>
                    <a:pt x="50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06E859B0-AB3D-C041-9FA9-A007A6EC8968}"/>
                </a:ext>
              </a:extLst>
            </p:cNvPr>
            <p:cNvSpPr/>
            <p:nvPr/>
          </p:nvSpPr>
          <p:spPr>
            <a:xfrm>
              <a:off x="8426729" y="2127158"/>
              <a:ext cx="1700" cy="3424"/>
            </a:xfrm>
            <a:custGeom>
              <a:avLst/>
              <a:gdLst>
                <a:gd name="connsiteX0" fmla="*/ 1549 w 1700"/>
                <a:gd name="connsiteY0" fmla="*/ 1429 h 3424"/>
                <a:gd name="connsiteX1" fmla="*/ 1478 w 1700"/>
                <a:gd name="connsiteY1" fmla="*/ 3286 h 3424"/>
                <a:gd name="connsiteX2" fmla="*/ 1014 w 1700"/>
                <a:gd name="connsiteY2" fmla="*/ 3322 h 3424"/>
                <a:gd name="connsiteX3" fmla="*/ 1049 w 1700"/>
                <a:gd name="connsiteY3" fmla="*/ 0 h 3424"/>
                <a:gd name="connsiteX4" fmla="*/ 1299 w 1700"/>
                <a:gd name="connsiteY4" fmla="*/ 143 h 3424"/>
                <a:gd name="connsiteX5" fmla="*/ 1549 w 1700"/>
                <a:gd name="connsiteY5" fmla="*/ 1429 h 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0" h="3424">
                  <a:moveTo>
                    <a:pt x="1549" y="1429"/>
                  </a:moveTo>
                  <a:cubicBezTo>
                    <a:pt x="478" y="2000"/>
                    <a:pt x="1657" y="2679"/>
                    <a:pt x="1478" y="3286"/>
                  </a:cubicBezTo>
                  <a:cubicBezTo>
                    <a:pt x="1335" y="3465"/>
                    <a:pt x="1156" y="3465"/>
                    <a:pt x="1014" y="3322"/>
                  </a:cubicBezTo>
                  <a:cubicBezTo>
                    <a:pt x="-344" y="1750"/>
                    <a:pt x="-344" y="286"/>
                    <a:pt x="1049" y="0"/>
                  </a:cubicBezTo>
                  <a:cubicBezTo>
                    <a:pt x="1121" y="36"/>
                    <a:pt x="1228" y="107"/>
                    <a:pt x="1299" y="143"/>
                  </a:cubicBezTo>
                  <a:cubicBezTo>
                    <a:pt x="1549" y="536"/>
                    <a:pt x="1907" y="893"/>
                    <a:pt x="1549" y="1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276CFB49-9D2C-804A-9B9A-81372285E9E9}"/>
                </a:ext>
              </a:extLst>
            </p:cNvPr>
            <p:cNvSpPr/>
            <p:nvPr/>
          </p:nvSpPr>
          <p:spPr>
            <a:xfrm>
              <a:off x="8482035" y="2072830"/>
              <a:ext cx="2088" cy="3464"/>
            </a:xfrm>
            <a:custGeom>
              <a:avLst/>
              <a:gdLst>
                <a:gd name="connsiteX0" fmla="*/ 1607 w 2088"/>
                <a:gd name="connsiteY0" fmla="*/ 0 h 3464"/>
                <a:gd name="connsiteX1" fmla="*/ 1536 w 2088"/>
                <a:gd name="connsiteY1" fmla="*/ 3250 h 3464"/>
                <a:gd name="connsiteX2" fmla="*/ 500 w 2088"/>
                <a:gd name="connsiteY2" fmla="*/ 3465 h 3464"/>
                <a:gd name="connsiteX3" fmla="*/ 0 w 2088"/>
                <a:gd name="connsiteY3" fmla="*/ 3250 h 3464"/>
                <a:gd name="connsiteX4" fmla="*/ 1607 w 2088"/>
                <a:gd name="connsiteY4" fmla="*/ 0 h 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8" h="3464">
                  <a:moveTo>
                    <a:pt x="1607" y="0"/>
                  </a:moveTo>
                  <a:cubicBezTo>
                    <a:pt x="3000" y="1107"/>
                    <a:pt x="857" y="2143"/>
                    <a:pt x="1536" y="3250"/>
                  </a:cubicBezTo>
                  <a:cubicBezTo>
                    <a:pt x="1215" y="3500"/>
                    <a:pt x="822" y="3322"/>
                    <a:pt x="500" y="3465"/>
                  </a:cubicBezTo>
                  <a:cubicBezTo>
                    <a:pt x="322" y="3465"/>
                    <a:pt x="143" y="3393"/>
                    <a:pt x="0" y="3250"/>
                  </a:cubicBezTo>
                  <a:cubicBezTo>
                    <a:pt x="464" y="2143"/>
                    <a:pt x="72" y="571"/>
                    <a:pt x="160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 366">
              <a:extLst>
                <a:ext uri="{FF2B5EF4-FFF2-40B4-BE49-F238E27FC236}">
                  <a16:creationId xmlns:a16="http://schemas.microsoft.com/office/drawing/2014/main" id="{2D6697BE-6E3A-1E47-9988-05D3D0717B4E}"/>
                </a:ext>
              </a:extLst>
            </p:cNvPr>
            <p:cNvSpPr/>
            <p:nvPr/>
          </p:nvSpPr>
          <p:spPr>
            <a:xfrm>
              <a:off x="8623851" y="2130480"/>
              <a:ext cx="2212" cy="2321"/>
            </a:xfrm>
            <a:custGeom>
              <a:avLst/>
              <a:gdLst>
                <a:gd name="connsiteX0" fmla="*/ 237 w 2212"/>
                <a:gd name="connsiteY0" fmla="*/ 0 h 2321"/>
                <a:gd name="connsiteX1" fmla="*/ 2059 w 2212"/>
                <a:gd name="connsiteY1" fmla="*/ 2322 h 2321"/>
                <a:gd name="connsiteX2" fmla="*/ 237 w 2212"/>
                <a:gd name="connsiteY2" fmla="*/ 0 h 2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2" h="2321">
                  <a:moveTo>
                    <a:pt x="237" y="0"/>
                  </a:moveTo>
                  <a:cubicBezTo>
                    <a:pt x="1809" y="36"/>
                    <a:pt x="2559" y="679"/>
                    <a:pt x="2059" y="2322"/>
                  </a:cubicBezTo>
                  <a:cubicBezTo>
                    <a:pt x="1523" y="1464"/>
                    <a:pt x="-727" y="1964"/>
                    <a:pt x="23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B6B55B3F-3076-8744-80BE-462D05721B5F}"/>
                </a:ext>
              </a:extLst>
            </p:cNvPr>
            <p:cNvSpPr/>
            <p:nvPr/>
          </p:nvSpPr>
          <p:spPr>
            <a:xfrm>
              <a:off x="8448853" y="2129276"/>
              <a:ext cx="3893" cy="3025"/>
            </a:xfrm>
            <a:custGeom>
              <a:avLst/>
              <a:gdLst>
                <a:gd name="connsiteX0" fmla="*/ 0 w 3893"/>
                <a:gd name="connsiteY0" fmla="*/ 2097 h 3025"/>
                <a:gd name="connsiteX1" fmla="*/ 36 w 3893"/>
                <a:gd name="connsiteY1" fmla="*/ 203 h 3025"/>
                <a:gd name="connsiteX2" fmla="*/ 964 w 3893"/>
                <a:gd name="connsiteY2" fmla="*/ 668 h 3025"/>
                <a:gd name="connsiteX3" fmla="*/ 3893 w 3893"/>
                <a:gd name="connsiteY3" fmla="*/ 2275 h 3025"/>
                <a:gd name="connsiteX4" fmla="*/ 1929 w 3893"/>
                <a:gd name="connsiteY4" fmla="*/ 3025 h 3025"/>
                <a:gd name="connsiteX5" fmla="*/ 1500 w 3893"/>
                <a:gd name="connsiteY5" fmla="*/ 2561 h 3025"/>
                <a:gd name="connsiteX6" fmla="*/ 0 w 3893"/>
                <a:gd name="connsiteY6" fmla="*/ 2097 h 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93" h="3025">
                  <a:moveTo>
                    <a:pt x="0" y="2097"/>
                  </a:moveTo>
                  <a:cubicBezTo>
                    <a:pt x="1000" y="1489"/>
                    <a:pt x="-179" y="846"/>
                    <a:pt x="36" y="203"/>
                  </a:cubicBezTo>
                  <a:cubicBezTo>
                    <a:pt x="536" y="-47"/>
                    <a:pt x="1000" y="-225"/>
                    <a:pt x="964" y="668"/>
                  </a:cubicBezTo>
                  <a:cubicBezTo>
                    <a:pt x="1393" y="2061"/>
                    <a:pt x="2750" y="1775"/>
                    <a:pt x="3893" y="2275"/>
                  </a:cubicBezTo>
                  <a:cubicBezTo>
                    <a:pt x="3179" y="2561"/>
                    <a:pt x="2536" y="2775"/>
                    <a:pt x="1929" y="3025"/>
                  </a:cubicBezTo>
                  <a:cubicBezTo>
                    <a:pt x="1715" y="2918"/>
                    <a:pt x="1572" y="2775"/>
                    <a:pt x="1500" y="2561"/>
                  </a:cubicBezTo>
                  <a:cubicBezTo>
                    <a:pt x="1143" y="1918"/>
                    <a:pt x="250" y="3025"/>
                    <a:pt x="0" y="209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1D697909-B768-B64A-A57A-47D465AF40CB}"/>
                </a:ext>
              </a:extLst>
            </p:cNvPr>
            <p:cNvSpPr/>
            <p:nvPr/>
          </p:nvSpPr>
          <p:spPr>
            <a:xfrm>
              <a:off x="8446495" y="2067004"/>
              <a:ext cx="2927" cy="2503"/>
            </a:xfrm>
            <a:custGeom>
              <a:avLst/>
              <a:gdLst>
                <a:gd name="connsiteX0" fmla="*/ 0 w 2927"/>
                <a:gd name="connsiteY0" fmla="*/ 218 h 2503"/>
                <a:gd name="connsiteX1" fmla="*/ 2822 w 2927"/>
                <a:gd name="connsiteY1" fmla="*/ 1075 h 2503"/>
                <a:gd name="connsiteX2" fmla="*/ 1857 w 2927"/>
                <a:gd name="connsiteY2" fmla="*/ 2504 h 2503"/>
                <a:gd name="connsiteX3" fmla="*/ 0 w 2927"/>
                <a:gd name="connsiteY3" fmla="*/ 218 h 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7" h="2503">
                  <a:moveTo>
                    <a:pt x="0" y="218"/>
                  </a:moveTo>
                  <a:cubicBezTo>
                    <a:pt x="1214" y="-390"/>
                    <a:pt x="2107" y="396"/>
                    <a:pt x="2822" y="1075"/>
                  </a:cubicBezTo>
                  <a:cubicBezTo>
                    <a:pt x="3108" y="1361"/>
                    <a:pt x="2822" y="2432"/>
                    <a:pt x="1857" y="2504"/>
                  </a:cubicBezTo>
                  <a:cubicBezTo>
                    <a:pt x="1929" y="1218"/>
                    <a:pt x="0" y="1503"/>
                    <a:pt x="0" y="21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5ABBAE02-CDA3-A047-8F58-7389E1FEC8C8}"/>
                </a:ext>
              </a:extLst>
            </p:cNvPr>
            <p:cNvSpPr/>
            <p:nvPr/>
          </p:nvSpPr>
          <p:spPr>
            <a:xfrm>
              <a:off x="8551459" y="2022529"/>
              <a:ext cx="3728" cy="1971"/>
            </a:xfrm>
            <a:custGeom>
              <a:avLst/>
              <a:gdLst>
                <a:gd name="connsiteX0" fmla="*/ 3728 w 3728"/>
                <a:gd name="connsiteY0" fmla="*/ 187 h 1971"/>
                <a:gd name="connsiteX1" fmla="*/ 1407 w 3728"/>
                <a:gd name="connsiteY1" fmla="*/ 1581 h 1971"/>
                <a:gd name="connsiteX2" fmla="*/ 228 w 3728"/>
                <a:gd name="connsiteY2" fmla="*/ 1795 h 1971"/>
                <a:gd name="connsiteX3" fmla="*/ 478 w 3728"/>
                <a:gd name="connsiteY3" fmla="*/ 152 h 1971"/>
                <a:gd name="connsiteX4" fmla="*/ 3621 w 3728"/>
                <a:gd name="connsiteY4" fmla="*/ 45 h 1971"/>
                <a:gd name="connsiteX5" fmla="*/ 3728 w 3728"/>
                <a:gd name="connsiteY5" fmla="*/ 18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28" h="1971">
                  <a:moveTo>
                    <a:pt x="3728" y="187"/>
                  </a:moveTo>
                  <a:cubicBezTo>
                    <a:pt x="3621" y="1759"/>
                    <a:pt x="1871" y="616"/>
                    <a:pt x="1407" y="1581"/>
                  </a:cubicBezTo>
                  <a:cubicBezTo>
                    <a:pt x="1014" y="1759"/>
                    <a:pt x="514" y="2223"/>
                    <a:pt x="228" y="1795"/>
                  </a:cubicBezTo>
                  <a:cubicBezTo>
                    <a:pt x="-93" y="1330"/>
                    <a:pt x="-129" y="616"/>
                    <a:pt x="478" y="152"/>
                  </a:cubicBezTo>
                  <a:cubicBezTo>
                    <a:pt x="1514" y="-27"/>
                    <a:pt x="2585" y="-27"/>
                    <a:pt x="3621" y="45"/>
                  </a:cubicBezTo>
                  <a:lnTo>
                    <a:pt x="3728" y="18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F6E13815-FFF7-8B4C-A518-30DDACFF516B}"/>
                </a:ext>
              </a:extLst>
            </p:cNvPr>
            <p:cNvSpPr/>
            <p:nvPr/>
          </p:nvSpPr>
          <p:spPr>
            <a:xfrm>
              <a:off x="8528077" y="2077473"/>
              <a:ext cx="4117" cy="2393"/>
            </a:xfrm>
            <a:custGeom>
              <a:avLst/>
              <a:gdLst>
                <a:gd name="connsiteX0" fmla="*/ 0 w 4117"/>
                <a:gd name="connsiteY0" fmla="*/ 893 h 2393"/>
                <a:gd name="connsiteX1" fmla="*/ 322 w 4117"/>
                <a:gd name="connsiteY1" fmla="*/ 0 h 2393"/>
                <a:gd name="connsiteX2" fmla="*/ 1536 w 4117"/>
                <a:gd name="connsiteY2" fmla="*/ 572 h 2393"/>
                <a:gd name="connsiteX3" fmla="*/ 3715 w 4117"/>
                <a:gd name="connsiteY3" fmla="*/ 1036 h 2393"/>
                <a:gd name="connsiteX4" fmla="*/ 3786 w 4117"/>
                <a:gd name="connsiteY4" fmla="*/ 2393 h 2393"/>
                <a:gd name="connsiteX5" fmla="*/ 0 w 4117"/>
                <a:gd name="connsiteY5" fmla="*/ 893 h 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7" h="2393">
                  <a:moveTo>
                    <a:pt x="0" y="893"/>
                  </a:moveTo>
                  <a:cubicBezTo>
                    <a:pt x="107" y="607"/>
                    <a:pt x="214" y="286"/>
                    <a:pt x="322" y="0"/>
                  </a:cubicBezTo>
                  <a:cubicBezTo>
                    <a:pt x="714" y="179"/>
                    <a:pt x="1143" y="393"/>
                    <a:pt x="1536" y="572"/>
                  </a:cubicBezTo>
                  <a:cubicBezTo>
                    <a:pt x="2215" y="1036"/>
                    <a:pt x="3108" y="357"/>
                    <a:pt x="3715" y="1036"/>
                  </a:cubicBezTo>
                  <a:cubicBezTo>
                    <a:pt x="3858" y="1465"/>
                    <a:pt x="4501" y="1893"/>
                    <a:pt x="3786" y="2393"/>
                  </a:cubicBezTo>
                  <a:cubicBezTo>
                    <a:pt x="2715" y="1429"/>
                    <a:pt x="1072" y="1929"/>
                    <a:pt x="0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7A15C01D-B37D-9F4D-8B5E-9C99139B03A1}"/>
                </a:ext>
              </a:extLst>
            </p:cNvPr>
            <p:cNvSpPr/>
            <p:nvPr/>
          </p:nvSpPr>
          <p:spPr>
            <a:xfrm>
              <a:off x="8578830" y="2127051"/>
              <a:ext cx="2110" cy="2727"/>
            </a:xfrm>
            <a:custGeom>
              <a:avLst/>
              <a:gdLst>
                <a:gd name="connsiteX0" fmla="*/ 1182 w 2110"/>
                <a:gd name="connsiteY0" fmla="*/ 178 h 2727"/>
                <a:gd name="connsiteX1" fmla="*/ 2110 w 2110"/>
                <a:gd name="connsiteY1" fmla="*/ 1071 h 2727"/>
                <a:gd name="connsiteX2" fmla="*/ 1610 w 2110"/>
                <a:gd name="connsiteY2" fmla="*/ 2536 h 2727"/>
                <a:gd name="connsiteX3" fmla="*/ 110 w 2110"/>
                <a:gd name="connsiteY3" fmla="*/ 2107 h 2727"/>
                <a:gd name="connsiteX4" fmla="*/ 968 w 2110"/>
                <a:gd name="connsiteY4" fmla="*/ 1250 h 2727"/>
                <a:gd name="connsiteX5" fmla="*/ 1182 w 2110"/>
                <a:gd name="connsiteY5" fmla="*/ 178 h 2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0" h="2727">
                  <a:moveTo>
                    <a:pt x="1182" y="178"/>
                  </a:moveTo>
                  <a:cubicBezTo>
                    <a:pt x="2325" y="-429"/>
                    <a:pt x="1861" y="678"/>
                    <a:pt x="2110" y="1071"/>
                  </a:cubicBezTo>
                  <a:cubicBezTo>
                    <a:pt x="1539" y="1428"/>
                    <a:pt x="1718" y="2036"/>
                    <a:pt x="1610" y="2536"/>
                  </a:cubicBezTo>
                  <a:cubicBezTo>
                    <a:pt x="1003" y="2750"/>
                    <a:pt x="467" y="2964"/>
                    <a:pt x="110" y="2107"/>
                  </a:cubicBezTo>
                  <a:cubicBezTo>
                    <a:pt x="-354" y="1071"/>
                    <a:pt x="789" y="1714"/>
                    <a:pt x="968" y="1250"/>
                  </a:cubicBezTo>
                  <a:cubicBezTo>
                    <a:pt x="1110" y="893"/>
                    <a:pt x="1217" y="571"/>
                    <a:pt x="1182" y="17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B63D644E-DC81-A349-96F9-CE2C9FDA4613}"/>
                </a:ext>
              </a:extLst>
            </p:cNvPr>
            <p:cNvSpPr/>
            <p:nvPr/>
          </p:nvSpPr>
          <p:spPr>
            <a:xfrm>
              <a:off x="8519040" y="1910136"/>
              <a:ext cx="2406" cy="2887"/>
            </a:xfrm>
            <a:custGeom>
              <a:avLst/>
              <a:gdLst>
                <a:gd name="connsiteX0" fmla="*/ 2393 w 2406"/>
                <a:gd name="connsiteY0" fmla="*/ 959 h 2887"/>
                <a:gd name="connsiteX1" fmla="*/ 2036 w 2406"/>
                <a:gd name="connsiteY1" fmla="*/ 2066 h 2887"/>
                <a:gd name="connsiteX2" fmla="*/ 2143 w 2406"/>
                <a:gd name="connsiteY2" fmla="*/ 2352 h 2887"/>
                <a:gd name="connsiteX3" fmla="*/ 2000 w 2406"/>
                <a:gd name="connsiteY3" fmla="*/ 2459 h 2887"/>
                <a:gd name="connsiteX4" fmla="*/ 2000 w 2406"/>
                <a:gd name="connsiteY4" fmla="*/ 2888 h 2887"/>
                <a:gd name="connsiteX5" fmla="*/ 0 w 2406"/>
                <a:gd name="connsiteY5" fmla="*/ 602 h 2887"/>
                <a:gd name="connsiteX6" fmla="*/ 1964 w 2406"/>
                <a:gd name="connsiteY6" fmla="*/ 173 h 2887"/>
                <a:gd name="connsiteX7" fmla="*/ 2393 w 2406"/>
                <a:gd name="connsiteY7" fmla="*/ 959 h 2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6" h="2887">
                  <a:moveTo>
                    <a:pt x="2393" y="959"/>
                  </a:moveTo>
                  <a:cubicBezTo>
                    <a:pt x="2357" y="1352"/>
                    <a:pt x="714" y="1245"/>
                    <a:pt x="2036" y="2066"/>
                  </a:cubicBezTo>
                  <a:cubicBezTo>
                    <a:pt x="2143" y="2173"/>
                    <a:pt x="2179" y="2281"/>
                    <a:pt x="2143" y="2352"/>
                  </a:cubicBezTo>
                  <a:cubicBezTo>
                    <a:pt x="2072" y="2424"/>
                    <a:pt x="2036" y="2459"/>
                    <a:pt x="2000" y="2459"/>
                  </a:cubicBezTo>
                  <a:cubicBezTo>
                    <a:pt x="2000" y="2602"/>
                    <a:pt x="2036" y="2745"/>
                    <a:pt x="2000" y="2888"/>
                  </a:cubicBezTo>
                  <a:cubicBezTo>
                    <a:pt x="464" y="2888"/>
                    <a:pt x="179" y="1816"/>
                    <a:pt x="0" y="602"/>
                  </a:cubicBezTo>
                  <a:cubicBezTo>
                    <a:pt x="536" y="-148"/>
                    <a:pt x="1214" y="-77"/>
                    <a:pt x="1964" y="173"/>
                  </a:cubicBezTo>
                  <a:cubicBezTo>
                    <a:pt x="2250" y="388"/>
                    <a:pt x="2465" y="602"/>
                    <a:pt x="2393" y="95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F46CA514-B225-494F-B35A-D6A7809722CB}"/>
                </a:ext>
              </a:extLst>
            </p:cNvPr>
            <p:cNvSpPr/>
            <p:nvPr/>
          </p:nvSpPr>
          <p:spPr>
            <a:xfrm>
              <a:off x="8468788" y="2190845"/>
              <a:ext cx="3233" cy="2357"/>
            </a:xfrm>
            <a:custGeom>
              <a:avLst/>
              <a:gdLst>
                <a:gd name="connsiteX0" fmla="*/ 1710 w 3233"/>
                <a:gd name="connsiteY0" fmla="*/ 0 h 2357"/>
                <a:gd name="connsiteX1" fmla="*/ 2603 w 3233"/>
                <a:gd name="connsiteY1" fmla="*/ 893 h 2357"/>
                <a:gd name="connsiteX2" fmla="*/ 3032 w 3233"/>
                <a:gd name="connsiteY2" fmla="*/ 1465 h 2357"/>
                <a:gd name="connsiteX3" fmla="*/ 3032 w 3233"/>
                <a:gd name="connsiteY3" fmla="*/ 2358 h 2357"/>
                <a:gd name="connsiteX4" fmla="*/ 2818 w 3233"/>
                <a:gd name="connsiteY4" fmla="*/ 2358 h 2357"/>
                <a:gd name="connsiteX5" fmla="*/ 2603 w 3233"/>
                <a:gd name="connsiteY5" fmla="*/ 2322 h 2357"/>
                <a:gd name="connsiteX6" fmla="*/ 317 w 3233"/>
                <a:gd name="connsiteY6" fmla="*/ 2250 h 2357"/>
                <a:gd name="connsiteX7" fmla="*/ 817 w 3233"/>
                <a:gd name="connsiteY7" fmla="*/ 1036 h 2357"/>
                <a:gd name="connsiteX8" fmla="*/ 1710 w 3233"/>
                <a:gd name="connsiteY8" fmla="*/ 0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33" h="2357">
                  <a:moveTo>
                    <a:pt x="1710" y="0"/>
                  </a:moveTo>
                  <a:cubicBezTo>
                    <a:pt x="1996" y="286"/>
                    <a:pt x="2318" y="607"/>
                    <a:pt x="2603" y="893"/>
                  </a:cubicBezTo>
                  <a:cubicBezTo>
                    <a:pt x="2746" y="1072"/>
                    <a:pt x="2889" y="1250"/>
                    <a:pt x="3032" y="1465"/>
                  </a:cubicBezTo>
                  <a:cubicBezTo>
                    <a:pt x="3318" y="1750"/>
                    <a:pt x="3282" y="2072"/>
                    <a:pt x="3032" y="2358"/>
                  </a:cubicBezTo>
                  <a:lnTo>
                    <a:pt x="2818" y="2358"/>
                  </a:lnTo>
                  <a:lnTo>
                    <a:pt x="2603" y="2322"/>
                  </a:lnTo>
                  <a:cubicBezTo>
                    <a:pt x="1853" y="2286"/>
                    <a:pt x="1067" y="2108"/>
                    <a:pt x="317" y="2250"/>
                  </a:cubicBezTo>
                  <a:cubicBezTo>
                    <a:pt x="-433" y="1465"/>
                    <a:pt x="317" y="1143"/>
                    <a:pt x="817" y="1036"/>
                  </a:cubicBezTo>
                  <a:cubicBezTo>
                    <a:pt x="1425" y="857"/>
                    <a:pt x="1675" y="607"/>
                    <a:pt x="171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 374">
              <a:extLst>
                <a:ext uri="{FF2B5EF4-FFF2-40B4-BE49-F238E27FC236}">
                  <a16:creationId xmlns:a16="http://schemas.microsoft.com/office/drawing/2014/main" id="{4004D192-8D9C-7E42-9DAC-698EBA8E64BB}"/>
                </a:ext>
              </a:extLst>
            </p:cNvPr>
            <p:cNvSpPr/>
            <p:nvPr/>
          </p:nvSpPr>
          <p:spPr>
            <a:xfrm>
              <a:off x="8596582" y="2079117"/>
              <a:ext cx="2725" cy="2721"/>
            </a:xfrm>
            <a:custGeom>
              <a:avLst/>
              <a:gdLst>
                <a:gd name="connsiteX0" fmla="*/ 2646 w 2725"/>
                <a:gd name="connsiteY0" fmla="*/ 1250 h 2721"/>
                <a:gd name="connsiteX1" fmla="*/ 2646 w 2725"/>
                <a:gd name="connsiteY1" fmla="*/ 2215 h 2721"/>
                <a:gd name="connsiteX2" fmla="*/ 2146 w 2725"/>
                <a:gd name="connsiteY2" fmla="*/ 2643 h 2721"/>
                <a:gd name="connsiteX3" fmla="*/ 3 w 2725"/>
                <a:gd name="connsiteY3" fmla="*/ 1429 h 2721"/>
                <a:gd name="connsiteX4" fmla="*/ 1218 w 2725"/>
                <a:gd name="connsiteY4" fmla="*/ 214 h 2721"/>
                <a:gd name="connsiteX5" fmla="*/ 1861 w 2725"/>
                <a:gd name="connsiteY5" fmla="*/ 0 h 2721"/>
                <a:gd name="connsiteX6" fmla="*/ 2646 w 2725"/>
                <a:gd name="connsiteY6" fmla="*/ 1250 h 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25" h="2721">
                  <a:moveTo>
                    <a:pt x="2646" y="1250"/>
                  </a:moveTo>
                  <a:cubicBezTo>
                    <a:pt x="2111" y="1572"/>
                    <a:pt x="2682" y="1893"/>
                    <a:pt x="2646" y="2215"/>
                  </a:cubicBezTo>
                  <a:cubicBezTo>
                    <a:pt x="2718" y="2607"/>
                    <a:pt x="2646" y="2857"/>
                    <a:pt x="2146" y="2643"/>
                  </a:cubicBezTo>
                  <a:cubicBezTo>
                    <a:pt x="1753" y="1714"/>
                    <a:pt x="825" y="1607"/>
                    <a:pt x="3" y="1429"/>
                  </a:cubicBezTo>
                  <a:cubicBezTo>
                    <a:pt x="-68" y="429"/>
                    <a:pt x="1110" y="893"/>
                    <a:pt x="1218" y="214"/>
                  </a:cubicBezTo>
                  <a:cubicBezTo>
                    <a:pt x="1396" y="71"/>
                    <a:pt x="1610" y="0"/>
                    <a:pt x="1861" y="0"/>
                  </a:cubicBezTo>
                  <a:cubicBezTo>
                    <a:pt x="2396" y="214"/>
                    <a:pt x="2932" y="464"/>
                    <a:pt x="2646" y="1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 375">
              <a:extLst>
                <a:ext uri="{FF2B5EF4-FFF2-40B4-BE49-F238E27FC236}">
                  <a16:creationId xmlns:a16="http://schemas.microsoft.com/office/drawing/2014/main" id="{2E636CDB-2055-B944-8607-867F97A60606}"/>
                </a:ext>
              </a:extLst>
            </p:cNvPr>
            <p:cNvSpPr/>
            <p:nvPr/>
          </p:nvSpPr>
          <p:spPr>
            <a:xfrm>
              <a:off x="8581405" y="2084090"/>
              <a:ext cx="3607" cy="1443"/>
            </a:xfrm>
            <a:custGeom>
              <a:avLst/>
              <a:gdLst>
                <a:gd name="connsiteX0" fmla="*/ 0 w 3607"/>
                <a:gd name="connsiteY0" fmla="*/ 420 h 1443"/>
                <a:gd name="connsiteX1" fmla="*/ 3608 w 3607"/>
                <a:gd name="connsiteY1" fmla="*/ 670 h 1443"/>
                <a:gd name="connsiteX2" fmla="*/ 500 w 3607"/>
                <a:gd name="connsiteY2" fmla="*/ 1420 h 1443"/>
                <a:gd name="connsiteX3" fmla="*/ 429 w 3607"/>
                <a:gd name="connsiteY3" fmla="*/ 813 h 1443"/>
                <a:gd name="connsiteX4" fmla="*/ 0 w 3607"/>
                <a:gd name="connsiteY4" fmla="*/ 420 h 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7" h="1443">
                  <a:moveTo>
                    <a:pt x="0" y="420"/>
                  </a:moveTo>
                  <a:cubicBezTo>
                    <a:pt x="1250" y="-473"/>
                    <a:pt x="2393" y="277"/>
                    <a:pt x="3608" y="670"/>
                  </a:cubicBezTo>
                  <a:cubicBezTo>
                    <a:pt x="2643" y="1563"/>
                    <a:pt x="1572" y="1455"/>
                    <a:pt x="500" y="1420"/>
                  </a:cubicBezTo>
                  <a:cubicBezTo>
                    <a:pt x="286" y="1241"/>
                    <a:pt x="286" y="1027"/>
                    <a:pt x="429" y="813"/>
                  </a:cubicBezTo>
                  <a:cubicBezTo>
                    <a:pt x="286" y="670"/>
                    <a:pt x="143" y="527"/>
                    <a:pt x="0" y="42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 376">
              <a:extLst>
                <a:ext uri="{FF2B5EF4-FFF2-40B4-BE49-F238E27FC236}">
                  <a16:creationId xmlns:a16="http://schemas.microsoft.com/office/drawing/2014/main" id="{4DE286E8-6261-574F-A8E6-BF27494CFF89}"/>
                </a:ext>
              </a:extLst>
            </p:cNvPr>
            <p:cNvSpPr/>
            <p:nvPr/>
          </p:nvSpPr>
          <p:spPr>
            <a:xfrm>
              <a:off x="8611751" y="2142660"/>
              <a:ext cx="1702" cy="3928"/>
            </a:xfrm>
            <a:custGeom>
              <a:avLst/>
              <a:gdLst>
                <a:gd name="connsiteX0" fmla="*/ 550 w 1702"/>
                <a:gd name="connsiteY0" fmla="*/ 2179 h 3928"/>
                <a:gd name="connsiteX1" fmla="*/ 586 w 1702"/>
                <a:gd name="connsiteY1" fmla="*/ 0 h 3928"/>
                <a:gd name="connsiteX2" fmla="*/ 1408 w 1702"/>
                <a:gd name="connsiteY2" fmla="*/ 3608 h 3928"/>
                <a:gd name="connsiteX3" fmla="*/ 943 w 1702"/>
                <a:gd name="connsiteY3" fmla="*/ 3929 h 3928"/>
                <a:gd name="connsiteX4" fmla="*/ 443 w 1702"/>
                <a:gd name="connsiteY4" fmla="*/ 3643 h 3928"/>
                <a:gd name="connsiteX5" fmla="*/ 550 w 1702"/>
                <a:gd name="connsiteY5" fmla="*/ 2179 h 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2" h="3928">
                  <a:moveTo>
                    <a:pt x="550" y="2179"/>
                  </a:moveTo>
                  <a:cubicBezTo>
                    <a:pt x="-807" y="1429"/>
                    <a:pt x="800" y="714"/>
                    <a:pt x="586" y="0"/>
                  </a:cubicBezTo>
                  <a:cubicBezTo>
                    <a:pt x="1729" y="1000"/>
                    <a:pt x="1979" y="2215"/>
                    <a:pt x="1408" y="3608"/>
                  </a:cubicBezTo>
                  <a:cubicBezTo>
                    <a:pt x="1301" y="3786"/>
                    <a:pt x="1158" y="3893"/>
                    <a:pt x="943" y="3929"/>
                  </a:cubicBezTo>
                  <a:cubicBezTo>
                    <a:pt x="729" y="3893"/>
                    <a:pt x="550" y="3786"/>
                    <a:pt x="443" y="3643"/>
                  </a:cubicBezTo>
                  <a:cubicBezTo>
                    <a:pt x="158" y="3143"/>
                    <a:pt x="657" y="2679"/>
                    <a:pt x="550" y="2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 377">
              <a:extLst>
                <a:ext uri="{FF2B5EF4-FFF2-40B4-BE49-F238E27FC236}">
                  <a16:creationId xmlns:a16="http://schemas.microsoft.com/office/drawing/2014/main" id="{C90AA278-2E9E-1940-BA4B-5C0A5550E7DF}"/>
                </a:ext>
              </a:extLst>
            </p:cNvPr>
            <p:cNvSpPr/>
            <p:nvPr/>
          </p:nvSpPr>
          <p:spPr>
            <a:xfrm>
              <a:off x="8604130" y="2085941"/>
              <a:ext cx="3742" cy="2391"/>
            </a:xfrm>
            <a:custGeom>
              <a:avLst/>
              <a:gdLst>
                <a:gd name="connsiteX0" fmla="*/ 170 w 3742"/>
                <a:gd name="connsiteY0" fmla="*/ 320 h 2391"/>
                <a:gd name="connsiteX1" fmla="*/ 1206 w 3742"/>
                <a:gd name="connsiteY1" fmla="*/ 34 h 2391"/>
                <a:gd name="connsiteX2" fmla="*/ 2456 w 3742"/>
                <a:gd name="connsiteY2" fmla="*/ 677 h 2391"/>
                <a:gd name="connsiteX3" fmla="*/ 3528 w 3742"/>
                <a:gd name="connsiteY3" fmla="*/ 1141 h 2391"/>
                <a:gd name="connsiteX4" fmla="*/ 3742 w 3742"/>
                <a:gd name="connsiteY4" fmla="*/ 1677 h 2391"/>
                <a:gd name="connsiteX5" fmla="*/ 3492 w 3742"/>
                <a:gd name="connsiteY5" fmla="*/ 2177 h 2391"/>
                <a:gd name="connsiteX6" fmla="*/ 3492 w 3742"/>
                <a:gd name="connsiteY6" fmla="*/ 2391 h 2391"/>
                <a:gd name="connsiteX7" fmla="*/ 2063 w 3742"/>
                <a:gd name="connsiteY7" fmla="*/ 2320 h 2391"/>
                <a:gd name="connsiteX8" fmla="*/ 206 w 3742"/>
                <a:gd name="connsiteY8" fmla="*/ 1891 h 2391"/>
                <a:gd name="connsiteX9" fmla="*/ 170 w 3742"/>
                <a:gd name="connsiteY9" fmla="*/ 320 h 2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2" h="2391">
                  <a:moveTo>
                    <a:pt x="170" y="320"/>
                  </a:moveTo>
                  <a:cubicBezTo>
                    <a:pt x="420" y="-145"/>
                    <a:pt x="849" y="34"/>
                    <a:pt x="1206" y="34"/>
                  </a:cubicBezTo>
                  <a:cubicBezTo>
                    <a:pt x="1528" y="427"/>
                    <a:pt x="1920" y="712"/>
                    <a:pt x="2456" y="677"/>
                  </a:cubicBezTo>
                  <a:cubicBezTo>
                    <a:pt x="2885" y="677"/>
                    <a:pt x="3242" y="819"/>
                    <a:pt x="3528" y="1141"/>
                  </a:cubicBezTo>
                  <a:cubicBezTo>
                    <a:pt x="3635" y="1284"/>
                    <a:pt x="3742" y="1498"/>
                    <a:pt x="3742" y="1677"/>
                  </a:cubicBezTo>
                  <a:cubicBezTo>
                    <a:pt x="3742" y="1891"/>
                    <a:pt x="3635" y="2070"/>
                    <a:pt x="3492" y="2177"/>
                  </a:cubicBezTo>
                  <a:lnTo>
                    <a:pt x="3492" y="2391"/>
                  </a:lnTo>
                  <a:cubicBezTo>
                    <a:pt x="3028" y="2356"/>
                    <a:pt x="2528" y="2356"/>
                    <a:pt x="2063" y="2320"/>
                  </a:cubicBezTo>
                  <a:cubicBezTo>
                    <a:pt x="1528" y="1820"/>
                    <a:pt x="742" y="2463"/>
                    <a:pt x="206" y="1891"/>
                  </a:cubicBezTo>
                  <a:cubicBezTo>
                    <a:pt x="-544" y="1427"/>
                    <a:pt x="1063" y="819"/>
                    <a:pt x="170" y="32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C37C77FE-1FBA-BB4A-B6DB-0B199976FB53}"/>
                </a:ext>
              </a:extLst>
            </p:cNvPr>
            <p:cNvSpPr/>
            <p:nvPr/>
          </p:nvSpPr>
          <p:spPr>
            <a:xfrm>
              <a:off x="8549079" y="2088268"/>
              <a:ext cx="3973" cy="1414"/>
            </a:xfrm>
            <a:custGeom>
              <a:avLst/>
              <a:gdLst>
                <a:gd name="connsiteX0" fmla="*/ 0 w 3973"/>
                <a:gd name="connsiteY0" fmla="*/ 528 h 1414"/>
                <a:gd name="connsiteX1" fmla="*/ 3750 w 3973"/>
                <a:gd name="connsiteY1" fmla="*/ 63 h 1414"/>
                <a:gd name="connsiteX2" fmla="*/ 3965 w 3973"/>
                <a:gd name="connsiteY2" fmla="*/ 349 h 1414"/>
                <a:gd name="connsiteX3" fmla="*/ 3822 w 3973"/>
                <a:gd name="connsiteY3" fmla="*/ 528 h 1414"/>
                <a:gd name="connsiteX4" fmla="*/ 1000 w 3973"/>
                <a:gd name="connsiteY4" fmla="*/ 1385 h 1414"/>
                <a:gd name="connsiteX5" fmla="*/ 0 w 3973"/>
                <a:gd name="connsiteY5" fmla="*/ 528 h 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3" h="1414">
                  <a:moveTo>
                    <a:pt x="0" y="528"/>
                  </a:moveTo>
                  <a:cubicBezTo>
                    <a:pt x="1179" y="-151"/>
                    <a:pt x="2465" y="-8"/>
                    <a:pt x="3750" y="63"/>
                  </a:cubicBezTo>
                  <a:cubicBezTo>
                    <a:pt x="3929" y="135"/>
                    <a:pt x="4000" y="242"/>
                    <a:pt x="3965" y="349"/>
                  </a:cubicBezTo>
                  <a:cubicBezTo>
                    <a:pt x="3929" y="456"/>
                    <a:pt x="3893" y="528"/>
                    <a:pt x="3822" y="528"/>
                  </a:cubicBezTo>
                  <a:cubicBezTo>
                    <a:pt x="3036" y="1278"/>
                    <a:pt x="1786" y="599"/>
                    <a:pt x="1000" y="1385"/>
                  </a:cubicBezTo>
                  <a:cubicBezTo>
                    <a:pt x="322" y="1528"/>
                    <a:pt x="72" y="1135"/>
                    <a:pt x="0" y="52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3D25791C-696B-BF4B-A936-9D475F8FE7D9}"/>
                </a:ext>
              </a:extLst>
            </p:cNvPr>
            <p:cNvSpPr/>
            <p:nvPr/>
          </p:nvSpPr>
          <p:spPr>
            <a:xfrm>
              <a:off x="8627304" y="2200196"/>
              <a:ext cx="2750" cy="1510"/>
            </a:xfrm>
            <a:custGeom>
              <a:avLst/>
              <a:gdLst>
                <a:gd name="connsiteX0" fmla="*/ 2750 w 2750"/>
                <a:gd name="connsiteY0" fmla="*/ 543 h 1510"/>
                <a:gd name="connsiteX1" fmla="*/ 71 w 2750"/>
                <a:gd name="connsiteY1" fmla="*/ 1508 h 1510"/>
                <a:gd name="connsiteX2" fmla="*/ 0 w 2750"/>
                <a:gd name="connsiteY2" fmla="*/ 507 h 1510"/>
                <a:gd name="connsiteX3" fmla="*/ 2750 w 2750"/>
                <a:gd name="connsiteY3" fmla="*/ 543 h 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0" h="1510">
                  <a:moveTo>
                    <a:pt x="2750" y="543"/>
                  </a:moveTo>
                  <a:cubicBezTo>
                    <a:pt x="2357" y="2258"/>
                    <a:pt x="929" y="1079"/>
                    <a:pt x="71" y="1508"/>
                  </a:cubicBezTo>
                  <a:cubicBezTo>
                    <a:pt x="36" y="1186"/>
                    <a:pt x="36" y="829"/>
                    <a:pt x="0" y="507"/>
                  </a:cubicBezTo>
                  <a:cubicBezTo>
                    <a:pt x="964" y="-386"/>
                    <a:pt x="1857" y="79"/>
                    <a:pt x="2750" y="5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5D157903-CFDF-7948-96A2-E2924E54F269}"/>
                </a:ext>
              </a:extLst>
            </p:cNvPr>
            <p:cNvSpPr/>
            <p:nvPr/>
          </p:nvSpPr>
          <p:spPr>
            <a:xfrm>
              <a:off x="8499609" y="1939813"/>
              <a:ext cx="2861" cy="2822"/>
            </a:xfrm>
            <a:custGeom>
              <a:avLst/>
              <a:gdLst>
                <a:gd name="connsiteX0" fmla="*/ 1750 w 2861"/>
                <a:gd name="connsiteY0" fmla="*/ 393 h 2822"/>
                <a:gd name="connsiteX1" fmla="*/ 1714 w 2861"/>
                <a:gd name="connsiteY1" fmla="*/ 0 h 2822"/>
                <a:gd name="connsiteX2" fmla="*/ 1714 w 2861"/>
                <a:gd name="connsiteY2" fmla="*/ 2822 h 2822"/>
                <a:gd name="connsiteX3" fmla="*/ 0 w 2861"/>
                <a:gd name="connsiteY3" fmla="*/ 1572 h 2822"/>
                <a:gd name="connsiteX4" fmla="*/ 1750 w 2861"/>
                <a:gd name="connsiteY4" fmla="*/ 393 h 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1" h="2822">
                  <a:moveTo>
                    <a:pt x="1750" y="393"/>
                  </a:moveTo>
                  <a:cubicBezTo>
                    <a:pt x="1714" y="250"/>
                    <a:pt x="1714" y="143"/>
                    <a:pt x="1714" y="0"/>
                  </a:cubicBezTo>
                  <a:cubicBezTo>
                    <a:pt x="4465" y="964"/>
                    <a:pt x="1357" y="1893"/>
                    <a:pt x="1714" y="2822"/>
                  </a:cubicBezTo>
                  <a:cubicBezTo>
                    <a:pt x="821" y="2857"/>
                    <a:pt x="500" y="2072"/>
                    <a:pt x="0" y="1572"/>
                  </a:cubicBezTo>
                  <a:cubicBezTo>
                    <a:pt x="393" y="857"/>
                    <a:pt x="2072" y="2107"/>
                    <a:pt x="1750" y="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1DBB5BBD-9B07-F347-AF27-30FCD6893F75}"/>
                </a:ext>
              </a:extLst>
            </p:cNvPr>
            <p:cNvSpPr/>
            <p:nvPr/>
          </p:nvSpPr>
          <p:spPr>
            <a:xfrm>
              <a:off x="8452289" y="2194266"/>
              <a:ext cx="3207" cy="2282"/>
            </a:xfrm>
            <a:custGeom>
              <a:avLst/>
              <a:gdLst>
                <a:gd name="connsiteX0" fmla="*/ 2707 w 3207"/>
                <a:gd name="connsiteY0" fmla="*/ 1187 h 2282"/>
                <a:gd name="connsiteX1" fmla="*/ 3207 w 3207"/>
                <a:gd name="connsiteY1" fmla="*/ 1722 h 2282"/>
                <a:gd name="connsiteX2" fmla="*/ 1814 w 3207"/>
                <a:gd name="connsiteY2" fmla="*/ 2080 h 2282"/>
                <a:gd name="connsiteX3" fmla="*/ 171 w 3207"/>
                <a:gd name="connsiteY3" fmla="*/ 1901 h 2282"/>
                <a:gd name="connsiteX4" fmla="*/ 742 w 3207"/>
                <a:gd name="connsiteY4" fmla="*/ 437 h 2282"/>
                <a:gd name="connsiteX5" fmla="*/ 2707 w 3207"/>
                <a:gd name="connsiteY5" fmla="*/ 1187 h 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7" h="2282">
                  <a:moveTo>
                    <a:pt x="2707" y="1187"/>
                  </a:moveTo>
                  <a:cubicBezTo>
                    <a:pt x="2886" y="1365"/>
                    <a:pt x="3028" y="1544"/>
                    <a:pt x="3207" y="1722"/>
                  </a:cubicBezTo>
                  <a:cubicBezTo>
                    <a:pt x="2850" y="2222"/>
                    <a:pt x="2350" y="2222"/>
                    <a:pt x="1814" y="2080"/>
                  </a:cubicBezTo>
                  <a:cubicBezTo>
                    <a:pt x="1242" y="2115"/>
                    <a:pt x="635" y="2615"/>
                    <a:pt x="171" y="1901"/>
                  </a:cubicBezTo>
                  <a:cubicBezTo>
                    <a:pt x="-401" y="1115"/>
                    <a:pt x="635" y="972"/>
                    <a:pt x="742" y="437"/>
                  </a:cubicBezTo>
                  <a:cubicBezTo>
                    <a:pt x="1885" y="-599"/>
                    <a:pt x="2243" y="437"/>
                    <a:pt x="2707" y="11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0397CC06-5C4C-F148-ADF7-B32F4BA37781}"/>
                </a:ext>
              </a:extLst>
            </p:cNvPr>
            <p:cNvSpPr/>
            <p:nvPr/>
          </p:nvSpPr>
          <p:spPr>
            <a:xfrm>
              <a:off x="8504145" y="1929455"/>
              <a:ext cx="1728" cy="3322"/>
            </a:xfrm>
            <a:custGeom>
              <a:avLst/>
              <a:gdLst>
                <a:gd name="connsiteX0" fmla="*/ 572 w 1728"/>
                <a:gd name="connsiteY0" fmla="*/ 0 h 3322"/>
                <a:gd name="connsiteX1" fmla="*/ 1715 w 1728"/>
                <a:gd name="connsiteY1" fmla="*/ 2822 h 3322"/>
                <a:gd name="connsiteX2" fmla="*/ 0 w 1728"/>
                <a:gd name="connsiteY2" fmla="*/ 3286 h 3322"/>
                <a:gd name="connsiteX3" fmla="*/ 572 w 1728"/>
                <a:gd name="connsiteY3" fmla="*/ 0 h 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8" h="3322">
                  <a:moveTo>
                    <a:pt x="572" y="0"/>
                  </a:moveTo>
                  <a:cubicBezTo>
                    <a:pt x="2036" y="500"/>
                    <a:pt x="1679" y="1893"/>
                    <a:pt x="1715" y="2822"/>
                  </a:cubicBezTo>
                  <a:cubicBezTo>
                    <a:pt x="1750" y="3608"/>
                    <a:pt x="607" y="3215"/>
                    <a:pt x="0" y="3286"/>
                  </a:cubicBezTo>
                  <a:cubicBezTo>
                    <a:pt x="107" y="2215"/>
                    <a:pt x="1429" y="1286"/>
                    <a:pt x="57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 383">
              <a:extLst>
                <a:ext uri="{FF2B5EF4-FFF2-40B4-BE49-F238E27FC236}">
                  <a16:creationId xmlns:a16="http://schemas.microsoft.com/office/drawing/2014/main" id="{09632D5A-7842-ED4B-B435-4F9B58809964}"/>
                </a:ext>
              </a:extLst>
            </p:cNvPr>
            <p:cNvSpPr/>
            <p:nvPr/>
          </p:nvSpPr>
          <p:spPr>
            <a:xfrm>
              <a:off x="8653365" y="2188723"/>
              <a:ext cx="3269" cy="2434"/>
            </a:xfrm>
            <a:custGeom>
              <a:avLst/>
              <a:gdLst>
                <a:gd name="connsiteX0" fmla="*/ 1549 w 3269"/>
                <a:gd name="connsiteY0" fmla="*/ 2264 h 2434"/>
                <a:gd name="connsiteX1" fmla="*/ 156 w 3269"/>
                <a:gd name="connsiteY1" fmla="*/ 2086 h 2434"/>
                <a:gd name="connsiteX2" fmla="*/ 13 w 3269"/>
                <a:gd name="connsiteY2" fmla="*/ 1728 h 2434"/>
                <a:gd name="connsiteX3" fmla="*/ 156 w 3269"/>
                <a:gd name="connsiteY3" fmla="*/ 1586 h 2434"/>
                <a:gd name="connsiteX4" fmla="*/ 84 w 3269"/>
                <a:gd name="connsiteY4" fmla="*/ 407 h 2434"/>
                <a:gd name="connsiteX5" fmla="*/ 549 w 3269"/>
                <a:gd name="connsiteY5" fmla="*/ 14 h 2434"/>
                <a:gd name="connsiteX6" fmla="*/ 1156 w 3269"/>
                <a:gd name="connsiteY6" fmla="*/ 85 h 2434"/>
                <a:gd name="connsiteX7" fmla="*/ 2906 w 3269"/>
                <a:gd name="connsiteY7" fmla="*/ 550 h 2434"/>
                <a:gd name="connsiteX8" fmla="*/ 3263 w 3269"/>
                <a:gd name="connsiteY8" fmla="*/ 1371 h 2434"/>
                <a:gd name="connsiteX9" fmla="*/ 3013 w 3269"/>
                <a:gd name="connsiteY9" fmla="*/ 1943 h 2434"/>
                <a:gd name="connsiteX10" fmla="*/ 1549 w 3269"/>
                <a:gd name="connsiteY10" fmla="*/ 2264 h 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9" h="2434">
                  <a:moveTo>
                    <a:pt x="1549" y="2264"/>
                  </a:moveTo>
                  <a:cubicBezTo>
                    <a:pt x="1084" y="2193"/>
                    <a:pt x="620" y="2157"/>
                    <a:pt x="156" y="2086"/>
                  </a:cubicBezTo>
                  <a:cubicBezTo>
                    <a:pt x="13" y="1979"/>
                    <a:pt x="-23" y="1871"/>
                    <a:pt x="13" y="1728"/>
                  </a:cubicBezTo>
                  <a:cubicBezTo>
                    <a:pt x="49" y="1621"/>
                    <a:pt x="120" y="1586"/>
                    <a:pt x="156" y="1586"/>
                  </a:cubicBezTo>
                  <a:cubicBezTo>
                    <a:pt x="120" y="1193"/>
                    <a:pt x="84" y="800"/>
                    <a:pt x="84" y="407"/>
                  </a:cubicBezTo>
                  <a:cubicBezTo>
                    <a:pt x="191" y="193"/>
                    <a:pt x="334" y="85"/>
                    <a:pt x="549" y="14"/>
                  </a:cubicBezTo>
                  <a:cubicBezTo>
                    <a:pt x="763" y="-22"/>
                    <a:pt x="977" y="14"/>
                    <a:pt x="1156" y="85"/>
                  </a:cubicBezTo>
                  <a:cubicBezTo>
                    <a:pt x="1692" y="443"/>
                    <a:pt x="2335" y="335"/>
                    <a:pt x="2906" y="550"/>
                  </a:cubicBezTo>
                  <a:cubicBezTo>
                    <a:pt x="3192" y="764"/>
                    <a:pt x="3299" y="1050"/>
                    <a:pt x="3263" y="1371"/>
                  </a:cubicBezTo>
                  <a:cubicBezTo>
                    <a:pt x="3228" y="1586"/>
                    <a:pt x="3120" y="1800"/>
                    <a:pt x="3013" y="1943"/>
                  </a:cubicBezTo>
                  <a:cubicBezTo>
                    <a:pt x="2585" y="2371"/>
                    <a:pt x="2156" y="2621"/>
                    <a:pt x="1549" y="22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 384">
              <a:extLst>
                <a:ext uri="{FF2B5EF4-FFF2-40B4-BE49-F238E27FC236}">
                  <a16:creationId xmlns:a16="http://schemas.microsoft.com/office/drawing/2014/main" id="{5EA6A56E-1BB6-5949-811C-D925C7B0E028}"/>
                </a:ext>
              </a:extLst>
            </p:cNvPr>
            <p:cNvSpPr/>
            <p:nvPr/>
          </p:nvSpPr>
          <p:spPr>
            <a:xfrm>
              <a:off x="8494573" y="1872734"/>
              <a:ext cx="2536" cy="2536"/>
            </a:xfrm>
            <a:custGeom>
              <a:avLst/>
              <a:gdLst>
                <a:gd name="connsiteX0" fmla="*/ 2108 w 2536"/>
                <a:gd name="connsiteY0" fmla="*/ 0 h 2536"/>
                <a:gd name="connsiteX1" fmla="*/ 2536 w 2536"/>
                <a:gd name="connsiteY1" fmla="*/ 1500 h 2536"/>
                <a:gd name="connsiteX2" fmla="*/ 1572 w 2536"/>
                <a:gd name="connsiteY2" fmla="*/ 2536 h 2536"/>
                <a:gd name="connsiteX3" fmla="*/ 0 w 2536"/>
                <a:gd name="connsiteY3" fmla="*/ 679 h 2536"/>
                <a:gd name="connsiteX4" fmla="*/ 2108 w 2536"/>
                <a:gd name="connsiteY4" fmla="*/ 0 h 2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6" h="2536">
                  <a:moveTo>
                    <a:pt x="2108" y="0"/>
                  </a:moveTo>
                  <a:cubicBezTo>
                    <a:pt x="2250" y="500"/>
                    <a:pt x="2393" y="1000"/>
                    <a:pt x="2536" y="1500"/>
                  </a:cubicBezTo>
                  <a:cubicBezTo>
                    <a:pt x="2322" y="1964"/>
                    <a:pt x="2179" y="2429"/>
                    <a:pt x="1572" y="2536"/>
                  </a:cubicBezTo>
                  <a:cubicBezTo>
                    <a:pt x="572" y="2322"/>
                    <a:pt x="607" y="1250"/>
                    <a:pt x="0" y="679"/>
                  </a:cubicBezTo>
                  <a:cubicBezTo>
                    <a:pt x="714" y="464"/>
                    <a:pt x="1393" y="214"/>
                    <a:pt x="210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0D0C573B-2024-8345-A795-A10B90C1E640}"/>
                </a:ext>
              </a:extLst>
            </p:cNvPr>
            <p:cNvSpPr/>
            <p:nvPr/>
          </p:nvSpPr>
          <p:spPr>
            <a:xfrm>
              <a:off x="8602479" y="2194200"/>
              <a:ext cx="3286" cy="1395"/>
            </a:xfrm>
            <a:custGeom>
              <a:avLst/>
              <a:gdLst>
                <a:gd name="connsiteX0" fmla="*/ 3286 w 3286"/>
                <a:gd name="connsiteY0" fmla="*/ 895 h 1395"/>
                <a:gd name="connsiteX1" fmla="*/ 72 w 3286"/>
                <a:gd name="connsiteY1" fmla="*/ 1395 h 1395"/>
                <a:gd name="connsiteX2" fmla="*/ 0 w 3286"/>
                <a:gd name="connsiteY2" fmla="*/ 466 h 1395"/>
                <a:gd name="connsiteX3" fmla="*/ 3286 w 3286"/>
                <a:gd name="connsiteY3" fmla="*/ 895 h 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86" h="1395">
                  <a:moveTo>
                    <a:pt x="3286" y="895"/>
                  </a:moveTo>
                  <a:cubicBezTo>
                    <a:pt x="2357" y="2002"/>
                    <a:pt x="1072" y="788"/>
                    <a:pt x="72" y="1395"/>
                  </a:cubicBezTo>
                  <a:cubicBezTo>
                    <a:pt x="36" y="1073"/>
                    <a:pt x="36" y="752"/>
                    <a:pt x="0" y="466"/>
                  </a:cubicBezTo>
                  <a:cubicBezTo>
                    <a:pt x="1214" y="-319"/>
                    <a:pt x="2322" y="-69"/>
                    <a:pt x="3286" y="89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DC86590D-451A-864B-BB6B-F81250E61D15}"/>
                </a:ext>
              </a:extLst>
            </p:cNvPr>
            <p:cNvSpPr/>
            <p:nvPr/>
          </p:nvSpPr>
          <p:spPr>
            <a:xfrm>
              <a:off x="8449374" y="2186410"/>
              <a:ext cx="2229" cy="3220"/>
            </a:xfrm>
            <a:custGeom>
              <a:avLst/>
              <a:gdLst>
                <a:gd name="connsiteX0" fmla="*/ 1479 w 2229"/>
                <a:gd name="connsiteY0" fmla="*/ 3221 h 3220"/>
                <a:gd name="connsiteX1" fmla="*/ 979 w 2229"/>
                <a:gd name="connsiteY1" fmla="*/ 3113 h 3220"/>
                <a:gd name="connsiteX2" fmla="*/ 765 w 2229"/>
                <a:gd name="connsiteY2" fmla="*/ 1292 h 3220"/>
                <a:gd name="connsiteX3" fmla="*/ 979 w 2229"/>
                <a:gd name="connsiteY3" fmla="*/ 220 h 3220"/>
                <a:gd name="connsiteX4" fmla="*/ 2229 w 2229"/>
                <a:gd name="connsiteY4" fmla="*/ 399 h 3220"/>
                <a:gd name="connsiteX5" fmla="*/ 1836 w 2229"/>
                <a:gd name="connsiteY5" fmla="*/ 1756 h 3220"/>
                <a:gd name="connsiteX6" fmla="*/ 1479 w 2229"/>
                <a:gd name="connsiteY6" fmla="*/ 3221 h 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9" h="3220">
                  <a:moveTo>
                    <a:pt x="1479" y="3221"/>
                  </a:moveTo>
                  <a:cubicBezTo>
                    <a:pt x="1301" y="3185"/>
                    <a:pt x="1158" y="3149"/>
                    <a:pt x="979" y="3113"/>
                  </a:cubicBezTo>
                  <a:cubicBezTo>
                    <a:pt x="-307" y="2363"/>
                    <a:pt x="-271" y="2399"/>
                    <a:pt x="765" y="1292"/>
                  </a:cubicBezTo>
                  <a:cubicBezTo>
                    <a:pt x="979" y="1077"/>
                    <a:pt x="908" y="577"/>
                    <a:pt x="979" y="220"/>
                  </a:cubicBezTo>
                  <a:cubicBezTo>
                    <a:pt x="1443" y="42"/>
                    <a:pt x="1908" y="-244"/>
                    <a:pt x="2229" y="399"/>
                  </a:cubicBezTo>
                  <a:cubicBezTo>
                    <a:pt x="1765" y="756"/>
                    <a:pt x="943" y="1006"/>
                    <a:pt x="1836" y="1756"/>
                  </a:cubicBezTo>
                  <a:cubicBezTo>
                    <a:pt x="2444" y="2399"/>
                    <a:pt x="1586" y="2720"/>
                    <a:pt x="1479" y="32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 387">
              <a:extLst>
                <a:ext uri="{FF2B5EF4-FFF2-40B4-BE49-F238E27FC236}">
                  <a16:creationId xmlns:a16="http://schemas.microsoft.com/office/drawing/2014/main" id="{280978B0-B718-FC40-B049-BED4DFB8625E}"/>
                </a:ext>
              </a:extLst>
            </p:cNvPr>
            <p:cNvSpPr/>
            <p:nvPr/>
          </p:nvSpPr>
          <p:spPr>
            <a:xfrm>
              <a:off x="8604865" y="2198846"/>
              <a:ext cx="3186" cy="1708"/>
            </a:xfrm>
            <a:custGeom>
              <a:avLst/>
              <a:gdLst>
                <a:gd name="connsiteX0" fmla="*/ 2329 w 3186"/>
                <a:gd name="connsiteY0" fmla="*/ 0 h 1708"/>
                <a:gd name="connsiteX1" fmla="*/ 3186 w 3186"/>
                <a:gd name="connsiteY1" fmla="*/ 1357 h 1708"/>
                <a:gd name="connsiteX2" fmla="*/ 114 w 3186"/>
                <a:gd name="connsiteY2" fmla="*/ 1000 h 1708"/>
                <a:gd name="connsiteX3" fmla="*/ 7 w 3186"/>
                <a:gd name="connsiteY3" fmla="*/ 393 h 1708"/>
                <a:gd name="connsiteX4" fmla="*/ 686 w 3186"/>
                <a:gd name="connsiteY4" fmla="*/ 107 h 1708"/>
                <a:gd name="connsiteX5" fmla="*/ 2329 w 3186"/>
                <a:gd name="connsiteY5" fmla="*/ 0 h 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6" h="1708">
                  <a:moveTo>
                    <a:pt x="2329" y="0"/>
                  </a:moveTo>
                  <a:cubicBezTo>
                    <a:pt x="2365" y="607"/>
                    <a:pt x="2543" y="1143"/>
                    <a:pt x="3186" y="1357"/>
                  </a:cubicBezTo>
                  <a:cubicBezTo>
                    <a:pt x="2043" y="2358"/>
                    <a:pt x="1150" y="893"/>
                    <a:pt x="114" y="1000"/>
                  </a:cubicBezTo>
                  <a:cubicBezTo>
                    <a:pt x="79" y="1000"/>
                    <a:pt x="-29" y="572"/>
                    <a:pt x="7" y="393"/>
                  </a:cubicBezTo>
                  <a:cubicBezTo>
                    <a:pt x="79" y="0"/>
                    <a:pt x="472" y="-71"/>
                    <a:pt x="686" y="107"/>
                  </a:cubicBezTo>
                  <a:cubicBezTo>
                    <a:pt x="1293" y="572"/>
                    <a:pt x="1793" y="322"/>
                    <a:pt x="23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EC893146-7B1D-614F-A3EA-806E8218A722}"/>
                </a:ext>
              </a:extLst>
            </p:cNvPr>
            <p:cNvSpPr/>
            <p:nvPr/>
          </p:nvSpPr>
          <p:spPr>
            <a:xfrm>
              <a:off x="8471820" y="2173093"/>
              <a:ext cx="2286" cy="2321"/>
            </a:xfrm>
            <a:custGeom>
              <a:avLst/>
              <a:gdLst>
                <a:gd name="connsiteX0" fmla="*/ 964 w 2286"/>
                <a:gd name="connsiteY0" fmla="*/ 0 h 2321"/>
                <a:gd name="connsiteX1" fmla="*/ 2286 w 2286"/>
                <a:gd name="connsiteY1" fmla="*/ 1857 h 2321"/>
                <a:gd name="connsiteX2" fmla="*/ 0 w 2286"/>
                <a:gd name="connsiteY2" fmla="*/ 2322 h 2321"/>
                <a:gd name="connsiteX3" fmla="*/ 964 w 2286"/>
                <a:gd name="connsiteY3" fmla="*/ 0 h 2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" h="2321">
                  <a:moveTo>
                    <a:pt x="964" y="0"/>
                  </a:moveTo>
                  <a:cubicBezTo>
                    <a:pt x="1393" y="607"/>
                    <a:pt x="1822" y="1214"/>
                    <a:pt x="2286" y="1857"/>
                  </a:cubicBezTo>
                  <a:cubicBezTo>
                    <a:pt x="1536" y="2465"/>
                    <a:pt x="714" y="2179"/>
                    <a:pt x="0" y="2322"/>
                  </a:cubicBezTo>
                  <a:cubicBezTo>
                    <a:pt x="572" y="1643"/>
                    <a:pt x="-143" y="464"/>
                    <a:pt x="96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5D1A36B3-AFC8-4D45-B157-C46CA772B1B3}"/>
                </a:ext>
              </a:extLst>
            </p:cNvPr>
            <p:cNvSpPr/>
            <p:nvPr/>
          </p:nvSpPr>
          <p:spPr>
            <a:xfrm>
              <a:off x="8496752" y="2009043"/>
              <a:ext cx="5072" cy="1636"/>
            </a:xfrm>
            <a:custGeom>
              <a:avLst/>
              <a:gdLst>
                <a:gd name="connsiteX0" fmla="*/ 3500 w 5072"/>
                <a:gd name="connsiteY0" fmla="*/ 137 h 1636"/>
                <a:gd name="connsiteX1" fmla="*/ 5072 w 5072"/>
                <a:gd name="connsiteY1" fmla="*/ 922 h 1636"/>
                <a:gd name="connsiteX2" fmla="*/ 3500 w 5072"/>
                <a:gd name="connsiteY2" fmla="*/ 1637 h 1636"/>
                <a:gd name="connsiteX3" fmla="*/ 750 w 5072"/>
                <a:gd name="connsiteY3" fmla="*/ 1065 h 1636"/>
                <a:gd name="connsiteX4" fmla="*/ 0 w 5072"/>
                <a:gd name="connsiteY4" fmla="*/ 708 h 1636"/>
                <a:gd name="connsiteX5" fmla="*/ 857 w 5072"/>
                <a:gd name="connsiteY5" fmla="*/ 29 h 1636"/>
                <a:gd name="connsiteX6" fmla="*/ 3500 w 5072"/>
                <a:gd name="connsiteY6" fmla="*/ 137 h 1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2" h="1636">
                  <a:moveTo>
                    <a:pt x="3500" y="137"/>
                  </a:moveTo>
                  <a:cubicBezTo>
                    <a:pt x="4250" y="-42"/>
                    <a:pt x="4715" y="351"/>
                    <a:pt x="5072" y="922"/>
                  </a:cubicBezTo>
                  <a:cubicBezTo>
                    <a:pt x="4643" y="1351"/>
                    <a:pt x="3965" y="1244"/>
                    <a:pt x="3500" y="1637"/>
                  </a:cubicBezTo>
                  <a:cubicBezTo>
                    <a:pt x="2572" y="1565"/>
                    <a:pt x="1679" y="1244"/>
                    <a:pt x="750" y="1065"/>
                  </a:cubicBezTo>
                  <a:cubicBezTo>
                    <a:pt x="500" y="958"/>
                    <a:pt x="250" y="815"/>
                    <a:pt x="0" y="708"/>
                  </a:cubicBezTo>
                  <a:cubicBezTo>
                    <a:pt x="286" y="494"/>
                    <a:pt x="571" y="244"/>
                    <a:pt x="857" y="29"/>
                  </a:cubicBezTo>
                  <a:cubicBezTo>
                    <a:pt x="1714" y="-149"/>
                    <a:pt x="2607" y="565"/>
                    <a:pt x="3500" y="1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199B0520-F412-2644-87FA-138892BB2531}"/>
                </a:ext>
              </a:extLst>
            </p:cNvPr>
            <p:cNvSpPr/>
            <p:nvPr/>
          </p:nvSpPr>
          <p:spPr>
            <a:xfrm>
              <a:off x="8555588" y="2133266"/>
              <a:ext cx="3118" cy="2532"/>
            </a:xfrm>
            <a:custGeom>
              <a:avLst/>
              <a:gdLst>
                <a:gd name="connsiteX0" fmla="*/ 528 w 3118"/>
                <a:gd name="connsiteY0" fmla="*/ 0 h 2532"/>
                <a:gd name="connsiteX1" fmla="*/ 2635 w 3118"/>
                <a:gd name="connsiteY1" fmla="*/ 964 h 2532"/>
                <a:gd name="connsiteX2" fmla="*/ 3064 w 3118"/>
                <a:gd name="connsiteY2" fmla="*/ 1536 h 2532"/>
                <a:gd name="connsiteX3" fmla="*/ 2314 w 3118"/>
                <a:gd name="connsiteY3" fmla="*/ 1786 h 2532"/>
                <a:gd name="connsiteX4" fmla="*/ 1207 w 3118"/>
                <a:gd name="connsiteY4" fmla="*/ 2108 h 2532"/>
                <a:gd name="connsiteX5" fmla="*/ 171 w 3118"/>
                <a:gd name="connsiteY5" fmla="*/ 2215 h 2532"/>
                <a:gd name="connsiteX6" fmla="*/ 528 w 3118"/>
                <a:gd name="connsiteY6" fmla="*/ 0 h 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8" h="2532">
                  <a:moveTo>
                    <a:pt x="528" y="0"/>
                  </a:moveTo>
                  <a:cubicBezTo>
                    <a:pt x="1135" y="500"/>
                    <a:pt x="1707" y="1107"/>
                    <a:pt x="2635" y="964"/>
                  </a:cubicBezTo>
                  <a:cubicBezTo>
                    <a:pt x="2957" y="929"/>
                    <a:pt x="3242" y="1215"/>
                    <a:pt x="3064" y="1536"/>
                  </a:cubicBezTo>
                  <a:cubicBezTo>
                    <a:pt x="2957" y="1714"/>
                    <a:pt x="2564" y="1714"/>
                    <a:pt x="2314" y="1786"/>
                  </a:cubicBezTo>
                  <a:cubicBezTo>
                    <a:pt x="1814" y="1500"/>
                    <a:pt x="1492" y="1679"/>
                    <a:pt x="1207" y="2108"/>
                  </a:cubicBezTo>
                  <a:cubicBezTo>
                    <a:pt x="921" y="2536"/>
                    <a:pt x="563" y="2750"/>
                    <a:pt x="171" y="2215"/>
                  </a:cubicBezTo>
                  <a:cubicBezTo>
                    <a:pt x="-294" y="1393"/>
                    <a:pt x="314" y="714"/>
                    <a:pt x="52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8901ED07-F0EB-BD43-8738-F39DEA96CFD1}"/>
                </a:ext>
              </a:extLst>
            </p:cNvPr>
            <p:cNvSpPr/>
            <p:nvPr/>
          </p:nvSpPr>
          <p:spPr>
            <a:xfrm>
              <a:off x="8507581" y="2258262"/>
              <a:ext cx="3386" cy="1984"/>
            </a:xfrm>
            <a:custGeom>
              <a:avLst/>
              <a:gdLst>
                <a:gd name="connsiteX0" fmla="*/ 1601 w 3386"/>
                <a:gd name="connsiteY0" fmla="*/ 198 h 1984"/>
                <a:gd name="connsiteX1" fmla="*/ 3386 w 3386"/>
                <a:gd name="connsiteY1" fmla="*/ 520 h 1984"/>
                <a:gd name="connsiteX2" fmla="*/ 1243 w 3386"/>
                <a:gd name="connsiteY2" fmla="*/ 1984 h 1984"/>
                <a:gd name="connsiteX3" fmla="*/ 29 w 3386"/>
                <a:gd name="connsiteY3" fmla="*/ 449 h 1984"/>
                <a:gd name="connsiteX4" fmla="*/ 1601 w 3386"/>
                <a:gd name="connsiteY4" fmla="*/ 198 h 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6" h="1984">
                  <a:moveTo>
                    <a:pt x="1601" y="198"/>
                  </a:moveTo>
                  <a:cubicBezTo>
                    <a:pt x="2136" y="306"/>
                    <a:pt x="2672" y="377"/>
                    <a:pt x="3386" y="520"/>
                  </a:cubicBezTo>
                  <a:cubicBezTo>
                    <a:pt x="2851" y="1485"/>
                    <a:pt x="1208" y="556"/>
                    <a:pt x="1243" y="1984"/>
                  </a:cubicBezTo>
                  <a:cubicBezTo>
                    <a:pt x="850" y="1413"/>
                    <a:pt x="-185" y="1199"/>
                    <a:pt x="29" y="449"/>
                  </a:cubicBezTo>
                  <a:cubicBezTo>
                    <a:pt x="207" y="-301"/>
                    <a:pt x="1029" y="91"/>
                    <a:pt x="1601" y="19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 392">
              <a:extLst>
                <a:ext uri="{FF2B5EF4-FFF2-40B4-BE49-F238E27FC236}">
                  <a16:creationId xmlns:a16="http://schemas.microsoft.com/office/drawing/2014/main" id="{94B526BA-D258-054F-B6E5-CA92884B8DCF}"/>
                </a:ext>
              </a:extLst>
            </p:cNvPr>
            <p:cNvSpPr/>
            <p:nvPr/>
          </p:nvSpPr>
          <p:spPr>
            <a:xfrm>
              <a:off x="8409098" y="2133159"/>
              <a:ext cx="2724" cy="2574"/>
            </a:xfrm>
            <a:custGeom>
              <a:avLst/>
              <a:gdLst>
                <a:gd name="connsiteX0" fmla="*/ 429 w 2724"/>
                <a:gd name="connsiteY0" fmla="*/ 2500 h 2574"/>
                <a:gd name="connsiteX1" fmla="*/ 0 w 2724"/>
                <a:gd name="connsiteY1" fmla="*/ 1036 h 2574"/>
                <a:gd name="connsiteX2" fmla="*/ 1000 w 2724"/>
                <a:gd name="connsiteY2" fmla="*/ 464 h 2574"/>
                <a:gd name="connsiteX3" fmla="*/ 2715 w 2724"/>
                <a:gd name="connsiteY3" fmla="*/ 0 h 2574"/>
                <a:gd name="connsiteX4" fmla="*/ 1929 w 2724"/>
                <a:gd name="connsiteY4" fmla="*/ 2072 h 2574"/>
                <a:gd name="connsiteX5" fmla="*/ 429 w 2724"/>
                <a:gd name="connsiteY5" fmla="*/ 2500 h 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4" h="2574">
                  <a:moveTo>
                    <a:pt x="429" y="2500"/>
                  </a:moveTo>
                  <a:cubicBezTo>
                    <a:pt x="286" y="2000"/>
                    <a:pt x="143" y="1536"/>
                    <a:pt x="0" y="1036"/>
                  </a:cubicBezTo>
                  <a:cubicBezTo>
                    <a:pt x="214" y="607"/>
                    <a:pt x="572" y="536"/>
                    <a:pt x="1000" y="464"/>
                  </a:cubicBezTo>
                  <a:cubicBezTo>
                    <a:pt x="1572" y="321"/>
                    <a:pt x="2143" y="179"/>
                    <a:pt x="2715" y="0"/>
                  </a:cubicBezTo>
                  <a:cubicBezTo>
                    <a:pt x="2786" y="821"/>
                    <a:pt x="2465" y="1500"/>
                    <a:pt x="1929" y="2072"/>
                  </a:cubicBezTo>
                  <a:cubicBezTo>
                    <a:pt x="1500" y="2536"/>
                    <a:pt x="1000" y="2679"/>
                    <a:pt x="429" y="2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8F14CCFC-197E-A94F-B0B2-47F131C2FFAD}"/>
                </a:ext>
              </a:extLst>
            </p:cNvPr>
            <p:cNvSpPr/>
            <p:nvPr/>
          </p:nvSpPr>
          <p:spPr>
            <a:xfrm>
              <a:off x="8500746" y="2070044"/>
              <a:ext cx="2356" cy="1964"/>
            </a:xfrm>
            <a:custGeom>
              <a:avLst/>
              <a:gdLst>
                <a:gd name="connsiteX0" fmla="*/ 2114 w 2356"/>
                <a:gd name="connsiteY0" fmla="*/ 0 h 1964"/>
                <a:gd name="connsiteX1" fmla="*/ 1899 w 2356"/>
                <a:gd name="connsiteY1" fmla="*/ 1965 h 1964"/>
                <a:gd name="connsiteX2" fmla="*/ 6 w 2356"/>
                <a:gd name="connsiteY2" fmla="*/ 822 h 1964"/>
                <a:gd name="connsiteX3" fmla="*/ 2114 w 2356"/>
                <a:gd name="connsiteY3" fmla="*/ 0 h 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6" h="1964">
                  <a:moveTo>
                    <a:pt x="2114" y="0"/>
                  </a:moveTo>
                  <a:cubicBezTo>
                    <a:pt x="2828" y="750"/>
                    <a:pt x="1721" y="1286"/>
                    <a:pt x="1899" y="1965"/>
                  </a:cubicBezTo>
                  <a:cubicBezTo>
                    <a:pt x="1149" y="1750"/>
                    <a:pt x="-101" y="1893"/>
                    <a:pt x="6" y="822"/>
                  </a:cubicBezTo>
                  <a:cubicBezTo>
                    <a:pt x="114" y="143"/>
                    <a:pt x="1399" y="322"/>
                    <a:pt x="21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 394">
              <a:extLst>
                <a:ext uri="{FF2B5EF4-FFF2-40B4-BE49-F238E27FC236}">
                  <a16:creationId xmlns:a16="http://schemas.microsoft.com/office/drawing/2014/main" id="{0826886C-8F66-B240-81E3-01A03DFE7544}"/>
                </a:ext>
              </a:extLst>
            </p:cNvPr>
            <p:cNvSpPr/>
            <p:nvPr/>
          </p:nvSpPr>
          <p:spPr>
            <a:xfrm>
              <a:off x="8513697" y="1877877"/>
              <a:ext cx="2735" cy="2077"/>
            </a:xfrm>
            <a:custGeom>
              <a:avLst/>
              <a:gdLst>
                <a:gd name="connsiteX0" fmla="*/ 306 w 2735"/>
                <a:gd name="connsiteY0" fmla="*/ 0 h 2077"/>
                <a:gd name="connsiteX1" fmla="*/ 2735 w 2735"/>
                <a:gd name="connsiteY1" fmla="*/ 500 h 2077"/>
                <a:gd name="connsiteX2" fmla="*/ 1163 w 2735"/>
                <a:gd name="connsiteY2" fmla="*/ 2036 h 2077"/>
                <a:gd name="connsiteX3" fmla="*/ 270 w 2735"/>
                <a:gd name="connsiteY3" fmla="*/ 679 h 2077"/>
                <a:gd name="connsiteX4" fmla="*/ 306 w 2735"/>
                <a:gd name="connsiteY4" fmla="*/ 0 h 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35" h="2077">
                  <a:moveTo>
                    <a:pt x="306" y="0"/>
                  </a:moveTo>
                  <a:cubicBezTo>
                    <a:pt x="1092" y="322"/>
                    <a:pt x="2056" y="-286"/>
                    <a:pt x="2735" y="500"/>
                  </a:cubicBezTo>
                  <a:cubicBezTo>
                    <a:pt x="2306" y="1107"/>
                    <a:pt x="1914" y="1750"/>
                    <a:pt x="1163" y="2036"/>
                  </a:cubicBezTo>
                  <a:cubicBezTo>
                    <a:pt x="-158" y="2250"/>
                    <a:pt x="-194" y="1607"/>
                    <a:pt x="270" y="679"/>
                  </a:cubicBezTo>
                  <a:cubicBezTo>
                    <a:pt x="92" y="429"/>
                    <a:pt x="92" y="214"/>
                    <a:pt x="30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 395">
              <a:extLst>
                <a:ext uri="{FF2B5EF4-FFF2-40B4-BE49-F238E27FC236}">
                  <a16:creationId xmlns:a16="http://schemas.microsoft.com/office/drawing/2014/main" id="{16389F36-43ED-254E-8222-CB3562F8DAFA}"/>
                </a:ext>
              </a:extLst>
            </p:cNvPr>
            <p:cNvSpPr/>
            <p:nvPr/>
          </p:nvSpPr>
          <p:spPr>
            <a:xfrm>
              <a:off x="8477014" y="2015170"/>
              <a:ext cx="3235" cy="2466"/>
            </a:xfrm>
            <a:custGeom>
              <a:avLst/>
              <a:gdLst>
                <a:gd name="connsiteX0" fmla="*/ 3235 w 3235"/>
                <a:gd name="connsiteY0" fmla="*/ 1903 h 2466"/>
                <a:gd name="connsiteX1" fmla="*/ 2307 w 3235"/>
                <a:gd name="connsiteY1" fmla="*/ 2332 h 2466"/>
                <a:gd name="connsiteX2" fmla="*/ 1306 w 3235"/>
                <a:gd name="connsiteY2" fmla="*/ 1939 h 2466"/>
                <a:gd name="connsiteX3" fmla="*/ 842 w 3235"/>
                <a:gd name="connsiteY3" fmla="*/ 10 h 2466"/>
                <a:gd name="connsiteX4" fmla="*/ 2664 w 3235"/>
                <a:gd name="connsiteY4" fmla="*/ 1439 h 2466"/>
                <a:gd name="connsiteX5" fmla="*/ 3235 w 3235"/>
                <a:gd name="connsiteY5" fmla="*/ 1903 h 2466"/>
                <a:gd name="connsiteX6" fmla="*/ 3235 w 3235"/>
                <a:gd name="connsiteY6" fmla="*/ 1903 h 2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5" h="2466">
                  <a:moveTo>
                    <a:pt x="3235" y="1903"/>
                  </a:moveTo>
                  <a:cubicBezTo>
                    <a:pt x="2842" y="1903"/>
                    <a:pt x="2521" y="1974"/>
                    <a:pt x="2307" y="2332"/>
                  </a:cubicBezTo>
                  <a:cubicBezTo>
                    <a:pt x="1771" y="2689"/>
                    <a:pt x="1556" y="2260"/>
                    <a:pt x="1306" y="1939"/>
                  </a:cubicBezTo>
                  <a:cubicBezTo>
                    <a:pt x="235" y="1510"/>
                    <a:pt x="-765" y="1046"/>
                    <a:pt x="842" y="10"/>
                  </a:cubicBezTo>
                  <a:cubicBezTo>
                    <a:pt x="1914" y="-97"/>
                    <a:pt x="2271" y="689"/>
                    <a:pt x="2664" y="1439"/>
                  </a:cubicBezTo>
                  <a:cubicBezTo>
                    <a:pt x="2878" y="1581"/>
                    <a:pt x="3057" y="1760"/>
                    <a:pt x="3235" y="1903"/>
                  </a:cubicBezTo>
                  <a:lnTo>
                    <a:pt x="3235" y="190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 396">
              <a:extLst>
                <a:ext uri="{FF2B5EF4-FFF2-40B4-BE49-F238E27FC236}">
                  <a16:creationId xmlns:a16="http://schemas.microsoft.com/office/drawing/2014/main" id="{9A64F1B3-BF5C-6C40-B362-B0E3C8213444}"/>
                </a:ext>
              </a:extLst>
            </p:cNvPr>
            <p:cNvSpPr/>
            <p:nvPr/>
          </p:nvSpPr>
          <p:spPr>
            <a:xfrm>
              <a:off x="8547845" y="2083117"/>
              <a:ext cx="3413" cy="1822"/>
            </a:xfrm>
            <a:custGeom>
              <a:avLst/>
              <a:gdLst>
                <a:gd name="connsiteX0" fmla="*/ 1128 w 3413"/>
                <a:gd name="connsiteY0" fmla="*/ 0 h 1822"/>
                <a:gd name="connsiteX1" fmla="*/ 3414 w 3413"/>
                <a:gd name="connsiteY1" fmla="*/ 0 h 1822"/>
                <a:gd name="connsiteX2" fmla="*/ 699 w 3413"/>
                <a:gd name="connsiteY2" fmla="*/ 1822 h 1822"/>
                <a:gd name="connsiteX3" fmla="*/ 1128 w 3413"/>
                <a:gd name="connsiteY3" fmla="*/ 0 h 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13" h="1822">
                  <a:moveTo>
                    <a:pt x="1128" y="0"/>
                  </a:moveTo>
                  <a:cubicBezTo>
                    <a:pt x="1663" y="0"/>
                    <a:pt x="2199" y="0"/>
                    <a:pt x="3414" y="0"/>
                  </a:cubicBezTo>
                  <a:cubicBezTo>
                    <a:pt x="1985" y="607"/>
                    <a:pt x="1878" y="1857"/>
                    <a:pt x="699" y="1822"/>
                  </a:cubicBezTo>
                  <a:cubicBezTo>
                    <a:pt x="806" y="1214"/>
                    <a:pt x="-1194" y="71"/>
                    <a:pt x="112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B7A03193-079A-3441-BE06-BF502BEEE30D}"/>
                </a:ext>
              </a:extLst>
            </p:cNvPr>
            <p:cNvSpPr/>
            <p:nvPr/>
          </p:nvSpPr>
          <p:spPr>
            <a:xfrm>
              <a:off x="8590458" y="2062079"/>
              <a:ext cx="2043" cy="3321"/>
            </a:xfrm>
            <a:custGeom>
              <a:avLst/>
              <a:gdLst>
                <a:gd name="connsiteX0" fmla="*/ 341 w 2043"/>
                <a:gd name="connsiteY0" fmla="*/ 0 h 3321"/>
                <a:gd name="connsiteX1" fmla="*/ 1270 w 2043"/>
                <a:gd name="connsiteY1" fmla="*/ 1429 h 3321"/>
                <a:gd name="connsiteX2" fmla="*/ 377 w 2043"/>
                <a:gd name="connsiteY2" fmla="*/ 3322 h 3321"/>
                <a:gd name="connsiteX3" fmla="*/ 341 w 2043"/>
                <a:gd name="connsiteY3" fmla="*/ 0 h 3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" h="3321">
                  <a:moveTo>
                    <a:pt x="341" y="0"/>
                  </a:moveTo>
                  <a:cubicBezTo>
                    <a:pt x="91" y="821"/>
                    <a:pt x="913" y="1036"/>
                    <a:pt x="1270" y="1429"/>
                  </a:cubicBezTo>
                  <a:cubicBezTo>
                    <a:pt x="2770" y="2965"/>
                    <a:pt x="1877" y="3250"/>
                    <a:pt x="377" y="3322"/>
                  </a:cubicBezTo>
                  <a:cubicBezTo>
                    <a:pt x="1377" y="2179"/>
                    <a:pt x="-802" y="1107"/>
                    <a:pt x="34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88123824-9BAA-F848-AE41-FF4F5BD1A028}"/>
                </a:ext>
              </a:extLst>
            </p:cNvPr>
            <p:cNvSpPr/>
            <p:nvPr/>
          </p:nvSpPr>
          <p:spPr>
            <a:xfrm>
              <a:off x="8616588" y="2123905"/>
              <a:ext cx="2288" cy="1895"/>
            </a:xfrm>
            <a:custGeom>
              <a:avLst/>
              <a:gdLst>
                <a:gd name="connsiteX0" fmla="*/ 1322 w 2288"/>
                <a:gd name="connsiteY0" fmla="*/ 3 h 1895"/>
                <a:gd name="connsiteX1" fmla="*/ 2286 w 2288"/>
                <a:gd name="connsiteY1" fmla="*/ 1896 h 1895"/>
                <a:gd name="connsiteX2" fmla="*/ 0 w 2288"/>
                <a:gd name="connsiteY2" fmla="*/ 1431 h 1895"/>
                <a:gd name="connsiteX3" fmla="*/ 1322 w 2288"/>
                <a:gd name="connsiteY3" fmla="*/ 3 h 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8" h="1895">
                  <a:moveTo>
                    <a:pt x="1322" y="3"/>
                  </a:moveTo>
                  <a:cubicBezTo>
                    <a:pt x="3036" y="-69"/>
                    <a:pt x="1857" y="1324"/>
                    <a:pt x="2286" y="1896"/>
                  </a:cubicBezTo>
                  <a:cubicBezTo>
                    <a:pt x="1572" y="1824"/>
                    <a:pt x="786" y="2039"/>
                    <a:pt x="0" y="1431"/>
                  </a:cubicBezTo>
                  <a:cubicBezTo>
                    <a:pt x="464" y="931"/>
                    <a:pt x="893" y="467"/>
                    <a:pt x="1322" y="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4217867-1E61-7C4E-B2A5-D6AEE8BA7974}"/>
                </a:ext>
              </a:extLst>
            </p:cNvPr>
            <p:cNvSpPr/>
            <p:nvPr/>
          </p:nvSpPr>
          <p:spPr>
            <a:xfrm>
              <a:off x="8488804" y="1917311"/>
              <a:ext cx="3089" cy="3048"/>
            </a:xfrm>
            <a:custGeom>
              <a:avLst/>
              <a:gdLst>
                <a:gd name="connsiteX0" fmla="*/ 2232 w 3089"/>
                <a:gd name="connsiteY0" fmla="*/ 0 h 3048"/>
                <a:gd name="connsiteX1" fmla="*/ 3089 w 3089"/>
                <a:gd name="connsiteY1" fmla="*/ 429 h 3048"/>
                <a:gd name="connsiteX2" fmla="*/ 3089 w 3089"/>
                <a:gd name="connsiteY2" fmla="*/ 1464 h 3048"/>
                <a:gd name="connsiteX3" fmla="*/ 1518 w 3089"/>
                <a:gd name="connsiteY3" fmla="*/ 2750 h 3048"/>
                <a:gd name="connsiteX4" fmla="*/ 410 w 3089"/>
                <a:gd name="connsiteY4" fmla="*/ 2822 h 3048"/>
                <a:gd name="connsiteX5" fmla="*/ 267 w 3089"/>
                <a:gd name="connsiteY5" fmla="*/ 2393 h 3048"/>
                <a:gd name="connsiteX6" fmla="*/ 125 w 3089"/>
                <a:gd name="connsiteY6" fmla="*/ 1072 h 3048"/>
                <a:gd name="connsiteX7" fmla="*/ 2232 w 3089"/>
                <a:gd name="connsiteY7" fmla="*/ 0 h 3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9" h="3048">
                  <a:moveTo>
                    <a:pt x="2232" y="0"/>
                  </a:moveTo>
                  <a:cubicBezTo>
                    <a:pt x="2518" y="143"/>
                    <a:pt x="2804" y="286"/>
                    <a:pt x="3089" y="429"/>
                  </a:cubicBezTo>
                  <a:cubicBezTo>
                    <a:pt x="3089" y="786"/>
                    <a:pt x="3089" y="1107"/>
                    <a:pt x="3089" y="1464"/>
                  </a:cubicBezTo>
                  <a:cubicBezTo>
                    <a:pt x="2375" y="1643"/>
                    <a:pt x="1803" y="2036"/>
                    <a:pt x="1518" y="2750"/>
                  </a:cubicBezTo>
                  <a:cubicBezTo>
                    <a:pt x="1160" y="3036"/>
                    <a:pt x="803" y="3215"/>
                    <a:pt x="410" y="2822"/>
                  </a:cubicBezTo>
                  <a:cubicBezTo>
                    <a:pt x="374" y="2679"/>
                    <a:pt x="339" y="2536"/>
                    <a:pt x="267" y="2393"/>
                  </a:cubicBezTo>
                  <a:cubicBezTo>
                    <a:pt x="-18" y="1964"/>
                    <a:pt x="-90" y="1536"/>
                    <a:pt x="125" y="1072"/>
                  </a:cubicBezTo>
                  <a:cubicBezTo>
                    <a:pt x="625" y="357"/>
                    <a:pt x="1482" y="286"/>
                    <a:pt x="223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76DF2CA2-74A4-A541-BFAB-39649266930E}"/>
                </a:ext>
              </a:extLst>
            </p:cNvPr>
            <p:cNvSpPr/>
            <p:nvPr/>
          </p:nvSpPr>
          <p:spPr>
            <a:xfrm>
              <a:off x="8522854" y="1960011"/>
              <a:ext cx="2436" cy="1840"/>
            </a:xfrm>
            <a:custGeom>
              <a:avLst/>
              <a:gdLst>
                <a:gd name="connsiteX0" fmla="*/ 294 w 2436"/>
                <a:gd name="connsiteY0" fmla="*/ 54 h 1840"/>
                <a:gd name="connsiteX1" fmla="*/ 1937 w 2436"/>
                <a:gd name="connsiteY1" fmla="*/ 412 h 1840"/>
                <a:gd name="connsiteX2" fmla="*/ 2330 w 2436"/>
                <a:gd name="connsiteY2" fmla="*/ 1269 h 1840"/>
                <a:gd name="connsiteX3" fmla="*/ 2330 w 2436"/>
                <a:gd name="connsiteY3" fmla="*/ 1840 h 1840"/>
                <a:gd name="connsiteX4" fmla="*/ 294 w 2436"/>
                <a:gd name="connsiteY4" fmla="*/ 54 h 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6" h="1840">
                  <a:moveTo>
                    <a:pt x="294" y="54"/>
                  </a:moveTo>
                  <a:cubicBezTo>
                    <a:pt x="901" y="19"/>
                    <a:pt x="1508" y="-160"/>
                    <a:pt x="1937" y="412"/>
                  </a:cubicBezTo>
                  <a:cubicBezTo>
                    <a:pt x="1901" y="769"/>
                    <a:pt x="1937" y="1126"/>
                    <a:pt x="2330" y="1269"/>
                  </a:cubicBezTo>
                  <a:cubicBezTo>
                    <a:pt x="2473" y="1448"/>
                    <a:pt x="2473" y="1626"/>
                    <a:pt x="2330" y="1840"/>
                  </a:cubicBezTo>
                  <a:cubicBezTo>
                    <a:pt x="1508" y="1448"/>
                    <a:pt x="-814" y="2733"/>
                    <a:pt x="294" y="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 401">
              <a:extLst>
                <a:ext uri="{FF2B5EF4-FFF2-40B4-BE49-F238E27FC236}">
                  <a16:creationId xmlns:a16="http://schemas.microsoft.com/office/drawing/2014/main" id="{D893BC47-F834-E341-9A85-70E8A67BE243}"/>
                </a:ext>
              </a:extLst>
            </p:cNvPr>
            <p:cNvSpPr/>
            <p:nvPr/>
          </p:nvSpPr>
          <p:spPr>
            <a:xfrm>
              <a:off x="8596271" y="2186468"/>
              <a:ext cx="2001" cy="2983"/>
            </a:xfrm>
            <a:custGeom>
              <a:avLst/>
              <a:gdLst>
                <a:gd name="connsiteX0" fmla="*/ 743 w 2001"/>
                <a:gd name="connsiteY0" fmla="*/ 126 h 2983"/>
                <a:gd name="connsiteX1" fmla="*/ 1100 w 2001"/>
                <a:gd name="connsiteY1" fmla="*/ 2984 h 2983"/>
                <a:gd name="connsiteX2" fmla="*/ 136 w 2001"/>
                <a:gd name="connsiteY2" fmla="*/ 198 h 2983"/>
                <a:gd name="connsiteX3" fmla="*/ 743 w 2001"/>
                <a:gd name="connsiteY3" fmla="*/ 126 h 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1" h="2983">
                  <a:moveTo>
                    <a:pt x="743" y="126"/>
                  </a:moveTo>
                  <a:cubicBezTo>
                    <a:pt x="3029" y="805"/>
                    <a:pt x="1601" y="1948"/>
                    <a:pt x="1100" y="2984"/>
                  </a:cubicBezTo>
                  <a:cubicBezTo>
                    <a:pt x="1565" y="1769"/>
                    <a:pt x="-543" y="1448"/>
                    <a:pt x="136" y="198"/>
                  </a:cubicBezTo>
                  <a:cubicBezTo>
                    <a:pt x="314" y="-52"/>
                    <a:pt x="529" y="-52"/>
                    <a:pt x="743" y="1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 402">
              <a:extLst>
                <a:ext uri="{FF2B5EF4-FFF2-40B4-BE49-F238E27FC236}">
                  <a16:creationId xmlns:a16="http://schemas.microsoft.com/office/drawing/2014/main" id="{92597FA4-523E-954E-9104-97FE5398E30D}"/>
                </a:ext>
              </a:extLst>
            </p:cNvPr>
            <p:cNvSpPr/>
            <p:nvPr/>
          </p:nvSpPr>
          <p:spPr>
            <a:xfrm>
              <a:off x="8411955" y="2193610"/>
              <a:ext cx="2367" cy="2335"/>
            </a:xfrm>
            <a:custGeom>
              <a:avLst/>
              <a:gdLst>
                <a:gd name="connsiteX0" fmla="*/ 1857 w 2367"/>
                <a:gd name="connsiteY0" fmla="*/ 2271 h 2335"/>
                <a:gd name="connsiteX1" fmla="*/ 0 w 2367"/>
                <a:gd name="connsiteY1" fmla="*/ 1378 h 2335"/>
                <a:gd name="connsiteX2" fmla="*/ 429 w 2367"/>
                <a:gd name="connsiteY2" fmla="*/ 20 h 2335"/>
                <a:gd name="connsiteX3" fmla="*/ 1572 w 2367"/>
                <a:gd name="connsiteY3" fmla="*/ 485 h 2335"/>
                <a:gd name="connsiteX4" fmla="*/ 2357 w 2367"/>
                <a:gd name="connsiteY4" fmla="*/ 1878 h 2335"/>
                <a:gd name="connsiteX5" fmla="*/ 1857 w 2367"/>
                <a:gd name="connsiteY5" fmla="*/ 2271 h 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7" h="2335">
                  <a:moveTo>
                    <a:pt x="1857" y="2271"/>
                  </a:moveTo>
                  <a:cubicBezTo>
                    <a:pt x="1000" y="2485"/>
                    <a:pt x="393" y="2163"/>
                    <a:pt x="0" y="1378"/>
                  </a:cubicBezTo>
                  <a:cubicBezTo>
                    <a:pt x="179" y="949"/>
                    <a:pt x="643" y="592"/>
                    <a:pt x="429" y="20"/>
                  </a:cubicBezTo>
                  <a:cubicBezTo>
                    <a:pt x="893" y="-51"/>
                    <a:pt x="1286" y="56"/>
                    <a:pt x="1572" y="485"/>
                  </a:cubicBezTo>
                  <a:cubicBezTo>
                    <a:pt x="2107" y="806"/>
                    <a:pt x="2429" y="1199"/>
                    <a:pt x="2357" y="1878"/>
                  </a:cubicBezTo>
                  <a:cubicBezTo>
                    <a:pt x="2179" y="2021"/>
                    <a:pt x="2000" y="2163"/>
                    <a:pt x="1857" y="22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744ABE93-E911-B34D-84ED-CA0962D0AE67}"/>
                </a:ext>
              </a:extLst>
            </p:cNvPr>
            <p:cNvSpPr/>
            <p:nvPr/>
          </p:nvSpPr>
          <p:spPr>
            <a:xfrm>
              <a:off x="8507512" y="1919061"/>
              <a:ext cx="2955" cy="2404"/>
            </a:xfrm>
            <a:custGeom>
              <a:avLst/>
              <a:gdLst>
                <a:gd name="connsiteX0" fmla="*/ 1277 w 2955"/>
                <a:gd name="connsiteY0" fmla="*/ 571 h 2404"/>
                <a:gd name="connsiteX1" fmla="*/ 2955 w 2955"/>
                <a:gd name="connsiteY1" fmla="*/ 1464 h 2404"/>
                <a:gd name="connsiteX2" fmla="*/ 348 w 2955"/>
                <a:gd name="connsiteY2" fmla="*/ 1679 h 2404"/>
                <a:gd name="connsiteX3" fmla="*/ 62 w 2955"/>
                <a:gd name="connsiteY3" fmla="*/ 429 h 2404"/>
                <a:gd name="connsiteX4" fmla="*/ 526 w 2955"/>
                <a:gd name="connsiteY4" fmla="*/ 0 h 2404"/>
                <a:gd name="connsiteX5" fmla="*/ 1277 w 2955"/>
                <a:gd name="connsiteY5" fmla="*/ 571 h 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5" h="2404">
                  <a:moveTo>
                    <a:pt x="1277" y="571"/>
                  </a:moveTo>
                  <a:cubicBezTo>
                    <a:pt x="1562" y="1500"/>
                    <a:pt x="2634" y="750"/>
                    <a:pt x="2955" y="1464"/>
                  </a:cubicBezTo>
                  <a:cubicBezTo>
                    <a:pt x="955" y="2679"/>
                    <a:pt x="955" y="2679"/>
                    <a:pt x="348" y="1679"/>
                  </a:cubicBezTo>
                  <a:cubicBezTo>
                    <a:pt x="26" y="1322"/>
                    <a:pt x="-81" y="893"/>
                    <a:pt x="62" y="429"/>
                  </a:cubicBezTo>
                  <a:cubicBezTo>
                    <a:pt x="169" y="214"/>
                    <a:pt x="312" y="71"/>
                    <a:pt x="526" y="0"/>
                  </a:cubicBezTo>
                  <a:cubicBezTo>
                    <a:pt x="955" y="0"/>
                    <a:pt x="1134" y="250"/>
                    <a:pt x="1277" y="5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 404">
              <a:extLst>
                <a:ext uri="{FF2B5EF4-FFF2-40B4-BE49-F238E27FC236}">
                  <a16:creationId xmlns:a16="http://schemas.microsoft.com/office/drawing/2014/main" id="{1CBEE8A1-5AA5-814E-82AD-A488E1A61E4B}"/>
                </a:ext>
              </a:extLst>
            </p:cNvPr>
            <p:cNvSpPr/>
            <p:nvPr/>
          </p:nvSpPr>
          <p:spPr>
            <a:xfrm>
              <a:off x="8512936" y="2147397"/>
              <a:ext cx="2308" cy="2458"/>
            </a:xfrm>
            <a:custGeom>
              <a:avLst/>
              <a:gdLst>
                <a:gd name="connsiteX0" fmla="*/ 1175 w 2308"/>
                <a:gd name="connsiteY0" fmla="*/ 2335 h 2458"/>
                <a:gd name="connsiteX1" fmla="*/ 139 w 2308"/>
                <a:gd name="connsiteY1" fmla="*/ 1407 h 2458"/>
                <a:gd name="connsiteX2" fmla="*/ 604 w 2308"/>
                <a:gd name="connsiteY2" fmla="*/ 121 h 2458"/>
                <a:gd name="connsiteX3" fmla="*/ 2033 w 2308"/>
                <a:gd name="connsiteY3" fmla="*/ 335 h 2458"/>
                <a:gd name="connsiteX4" fmla="*/ 1997 w 2308"/>
                <a:gd name="connsiteY4" fmla="*/ 2228 h 2458"/>
                <a:gd name="connsiteX5" fmla="*/ 1175 w 2308"/>
                <a:gd name="connsiteY5" fmla="*/ 2335 h 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8" h="2458">
                  <a:moveTo>
                    <a:pt x="1175" y="2335"/>
                  </a:moveTo>
                  <a:cubicBezTo>
                    <a:pt x="818" y="2014"/>
                    <a:pt x="497" y="1728"/>
                    <a:pt x="139" y="1407"/>
                  </a:cubicBezTo>
                  <a:cubicBezTo>
                    <a:pt x="-218" y="799"/>
                    <a:pt x="175" y="442"/>
                    <a:pt x="604" y="121"/>
                  </a:cubicBezTo>
                  <a:cubicBezTo>
                    <a:pt x="1140" y="-94"/>
                    <a:pt x="1604" y="-22"/>
                    <a:pt x="2033" y="335"/>
                  </a:cubicBezTo>
                  <a:cubicBezTo>
                    <a:pt x="2533" y="978"/>
                    <a:pt x="2247" y="1585"/>
                    <a:pt x="1997" y="2228"/>
                  </a:cubicBezTo>
                  <a:cubicBezTo>
                    <a:pt x="1747" y="2514"/>
                    <a:pt x="1461" y="2514"/>
                    <a:pt x="1175" y="23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 405">
              <a:extLst>
                <a:ext uri="{FF2B5EF4-FFF2-40B4-BE49-F238E27FC236}">
                  <a16:creationId xmlns:a16="http://schemas.microsoft.com/office/drawing/2014/main" id="{291EE12D-5179-8747-8245-C06558C44B5D}"/>
                </a:ext>
              </a:extLst>
            </p:cNvPr>
            <p:cNvSpPr/>
            <p:nvPr/>
          </p:nvSpPr>
          <p:spPr>
            <a:xfrm>
              <a:off x="8602479" y="2140767"/>
              <a:ext cx="3321" cy="1360"/>
            </a:xfrm>
            <a:custGeom>
              <a:avLst/>
              <a:gdLst>
                <a:gd name="connsiteX0" fmla="*/ 0 w 3321"/>
                <a:gd name="connsiteY0" fmla="*/ 0 h 1360"/>
                <a:gd name="connsiteX1" fmla="*/ 1857 w 3321"/>
                <a:gd name="connsiteY1" fmla="*/ 71 h 1360"/>
                <a:gd name="connsiteX2" fmla="*/ 3322 w 3321"/>
                <a:gd name="connsiteY2" fmla="*/ 1322 h 1360"/>
                <a:gd name="connsiteX3" fmla="*/ 0 w 3321"/>
                <a:gd name="connsiteY3" fmla="*/ 0 h 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1" h="1360">
                  <a:moveTo>
                    <a:pt x="0" y="0"/>
                  </a:moveTo>
                  <a:cubicBezTo>
                    <a:pt x="607" y="250"/>
                    <a:pt x="1250" y="393"/>
                    <a:pt x="1857" y="71"/>
                  </a:cubicBezTo>
                  <a:cubicBezTo>
                    <a:pt x="2857" y="-143"/>
                    <a:pt x="2929" y="786"/>
                    <a:pt x="3322" y="1322"/>
                  </a:cubicBezTo>
                  <a:cubicBezTo>
                    <a:pt x="2107" y="1179"/>
                    <a:pt x="500" y="1964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0DCFF79B-035B-2548-AFBB-57B685932694}"/>
                </a:ext>
              </a:extLst>
            </p:cNvPr>
            <p:cNvSpPr/>
            <p:nvPr/>
          </p:nvSpPr>
          <p:spPr>
            <a:xfrm>
              <a:off x="8568225" y="2205566"/>
              <a:ext cx="2402" cy="2419"/>
            </a:xfrm>
            <a:custGeom>
              <a:avLst/>
              <a:gdLst>
                <a:gd name="connsiteX0" fmla="*/ 607 w 2402"/>
                <a:gd name="connsiteY0" fmla="*/ 209 h 2419"/>
                <a:gd name="connsiteX1" fmla="*/ 2250 w 2402"/>
                <a:gd name="connsiteY1" fmla="*/ 245 h 2419"/>
                <a:gd name="connsiteX2" fmla="*/ 1429 w 2402"/>
                <a:gd name="connsiteY2" fmla="*/ 2138 h 2419"/>
                <a:gd name="connsiteX3" fmla="*/ 572 w 2402"/>
                <a:gd name="connsiteY3" fmla="*/ 2388 h 2419"/>
                <a:gd name="connsiteX4" fmla="*/ 0 w 2402"/>
                <a:gd name="connsiteY4" fmla="*/ 1673 h 2419"/>
                <a:gd name="connsiteX5" fmla="*/ 36 w 2402"/>
                <a:gd name="connsiteY5" fmla="*/ 1280 h 2419"/>
                <a:gd name="connsiteX6" fmla="*/ 214 w 2402"/>
                <a:gd name="connsiteY6" fmla="*/ 530 h 2419"/>
                <a:gd name="connsiteX7" fmla="*/ 607 w 2402"/>
                <a:gd name="connsiteY7" fmla="*/ 209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2" h="2419">
                  <a:moveTo>
                    <a:pt x="607" y="209"/>
                  </a:moveTo>
                  <a:cubicBezTo>
                    <a:pt x="1179" y="459"/>
                    <a:pt x="1857" y="-398"/>
                    <a:pt x="2250" y="245"/>
                  </a:cubicBezTo>
                  <a:cubicBezTo>
                    <a:pt x="2822" y="1137"/>
                    <a:pt x="1607" y="1459"/>
                    <a:pt x="1429" y="2138"/>
                  </a:cubicBezTo>
                  <a:cubicBezTo>
                    <a:pt x="1215" y="2423"/>
                    <a:pt x="893" y="2459"/>
                    <a:pt x="572" y="2388"/>
                  </a:cubicBezTo>
                  <a:cubicBezTo>
                    <a:pt x="250" y="2245"/>
                    <a:pt x="72" y="1995"/>
                    <a:pt x="0" y="1673"/>
                  </a:cubicBezTo>
                  <a:cubicBezTo>
                    <a:pt x="36" y="1566"/>
                    <a:pt x="72" y="1423"/>
                    <a:pt x="36" y="1280"/>
                  </a:cubicBezTo>
                  <a:cubicBezTo>
                    <a:pt x="72" y="1030"/>
                    <a:pt x="107" y="780"/>
                    <a:pt x="214" y="530"/>
                  </a:cubicBezTo>
                  <a:cubicBezTo>
                    <a:pt x="322" y="388"/>
                    <a:pt x="464" y="280"/>
                    <a:pt x="607" y="2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48EC66AE-8144-B741-8B7D-3B20C66A76CD}"/>
                </a:ext>
              </a:extLst>
            </p:cNvPr>
            <p:cNvSpPr/>
            <p:nvPr/>
          </p:nvSpPr>
          <p:spPr>
            <a:xfrm>
              <a:off x="8481238" y="2076078"/>
              <a:ext cx="2297" cy="3756"/>
            </a:xfrm>
            <a:custGeom>
              <a:avLst/>
              <a:gdLst>
                <a:gd name="connsiteX0" fmla="*/ 798 w 2297"/>
                <a:gd name="connsiteY0" fmla="*/ 3 h 3756"/>
                <a:gd name="connsiteX1" fmla="*/ 1298 w 2297"/>
                <a:gd name="connsiteY1" fmla="*/ 3 h 3756"/>
                <a:gd name="connsiteX2" fmla="*/ 1798 w 2297"/>
                <a:gd name="connsiteY2" fmla="*/ 503 h 3756"/>
                <a:gd name="connsiteX3" fmla="*/ 2298 w 2297"/>
                <a:gd name="connsiteY3" fmla="*/ 3753 h 3756"/>
                <a:gd name="connsiteX4" fmla="*/ 440 w 2297"/>
                <a:gd name="connsiteY4" fmla="*/ 2360 h 3756"/>
                <a:gd name="connsiteX5" fmla="*/ 12 w 2297"/>
                <a:gd name="connsiteY5" fmla="*/ 931 h 3756"/>
                <a:gd name="connsiteX6" fmla="*/ 798 w 2297"/>
                <a:gd name="connsiteY6" fmla="*/ 3 h 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7" h="3756">
                  <a:moveTo>
                    <a:pt x="798" y="3"/>
                  </a:moveTo>
                  <a:cubicBezTo>
                    <a:pt x="976" y="3"/>
                    <a:pt x="1155" y="3"/>
                    <a:pt x="1298" y="3"/>
                  </a:cubicBezTo>
                  <a:cubicBezTo>
                    <a:pt x="1584" y="74"/>
                    <a:pt x="1726" y="217"/>
                    <a:pt x="1798" y="503"/>
                  </a:cubicBezTo>
                  <a:cubicBezTo>
                    <a:pt x="155" y="1860"/>
                    <a:pt x="2191" y="2646"/>
                    <a:pt x="2298" y="3753"/>
                  </a:cubicBezTo>
                  <a:cubicBezTo>
                    <a:pt x="1298" y="3825"/>
                    <a:pt x="1119" y="2753"/>
                    <a:pt x="440" y="2360"/>
                  </a:cubicBezTo>
                  <a:cubicBezTo>
                    <a:pt x="-167" y="2003"/>
                    <a:pt x="226" y="1360"/>
                    <a:pt x="12" y="931"/>
                  </a:cubicBezTo>
                  <a:cubicBezTo>
                    <a:pt x="-60" y="288"/>
                    <a:pt x="190" y="-33"/>
                    <a:pt x="798" y="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722FF15C-F4A5-BD47-BF3A-CF098D6E180D}"/>
                </a:ext>
              </a:extLst>
            </p:cNvPr>
            <p:cNvSpPr/>
            <p:nvPr/>
          </p:nvSpPr>
          <p:spPr>
            <a:xfrm>
              <a:off x="8486169" y="1961272"/>
              <a:ext cx="2509" cy="3022"/>
            </a:xfrm>
            <a:custGeom>
              <a:avLst/>
              <a:gdLst>
                <a:gd name="connsiteX0" fmla="*/ 2510 w 2509"/>
                <a:gd name="connsiteY0" fmla="*/ 79 h 3022"/>
                <a:gd name="connsiteX1" fmla="*/ 1617 w 2509"/>
                <a:gd name="connsiteY1" fmla="*/ 2937 h 3022"/>
                <a:gd name="connsiteX2" fmla="*/ 152 w 2509"/>
                <a:gd name="connsiteY2" fmla="*/ 2580 h 3022"/>
                <a:gd name="connsiteX3" fmla="*/ 9 w 2509"/>
                <a:gd name="connsiteY3" fmla="*/ 1973 h 3022"/>
                <a:gd name="connsiteX4" fmla="*/ 1081 w 2509"/>
                <a:gd name="connsiteY4" fmla="*/ 437 h 3022"/>
                <a:gd name="connsiteX5" fmla="*/ 2510 w 2509"/>
                <a:gd name="connsiteY5" fmla="*/ 79 h 3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" h="3022">
                  <a:moveTo>
                    <a:pt x="2510" y="79"/>
                  </a:moveTo>
                  <a:cubicBezTo>
                    <a:pt x="2260" y="1044"/>
                    <a:pt x="2188" y="2080"/>
                    <a:pt x="1617" y="2937"/>
                  </a:cubicBezTo>
                  <a:cubicBezTo>
                    <a:pt x="1045" y="3151"/>
                    <a:pt x="581" y="2937"/>
                    <a:pt x="152" y="2580"/>
                  </a:cubicBezTo>
                  <a:cubicBezTo>
                    <a:pt x="45" y="2401"/>
                    <a:pt x="-26" y="2187"/>
                    <a:pt x="9" y="1973"/>
                  </a:cubicBezTo>
                  <a:cubicBezTo>
                    <a:pt x="224" y="1365"/>
                    <a:pt x="545" y="830"/>
                    <a:pt x="1081" y="437"/>
                  </a:cubicBezTo>
                  <a:cubicBezTo>
                    <a:pt x="1545" y="365"/>
                    <a:pt x="1902" y="-206"/>
                    <a:pt x="2510" y="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221E0141-262F-2343-9FA7-30B6E247BE8A}"/>
                </a:ext>
              </a:extLst>
            </p:cNvPr>
            <p:cNvSpPr/>
            <p:nvPr/>
          </p:nvSpPr>
          <p:spPr>
            <a:xfrm>
              <a:off x="8554510" y="2094980"/>
              <a:ext cx="3213" cy="2174"/>
            </a:xfrm>
            <a:custGeom>
              <a:avLst/>
              <a:gdLst>
                <a:gd name="connsiteX0" fmla="*/ 1677 w 3213"/>
                <a:gd name="connsiteY0" fmla="*/ 2175 h 2174"/>
                <a:gd name="connsiteX1" fmla="*/ 677 w 3213"/>
                <a:gd name="connsiteY1" fmla="*/ 1710 h 2174"/>
                <a:gd name="connsiteX2" fmla="*/ 213 w 3213"/>
                <a:gd name="connsiteY2" fmla="*/ 246 h 2174"/>
                <a:gd name="connsiteX3" fmla="*/ 2570 w 3213"/>
                <a:gd name="connsiteY3" fmla="*/ 460 h 2174"/>
                <a:gd name="connsiteX4" fmla="*/ 3213 w 3213"/>
                <a:gd name="connsiteY4" fmla="*/ 1246 h 2174"/>
                <a:gd name="connsiteX5" fmla="*/ 1677 w 3213"/>
                <a:gd name="connsiteY5" fmla="*/ 2175 h 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3" h="2174">
                  <a:moveTo>
                    <a:pt x="1677" y="2175"/>
                  </a:moveTo>
                  <a:cubicBezTo>
                    <a:pt x="1320" y="1996"/>
                    <a:pt x="999" y="1853"/>
                    <a:pt x="677" y="1710"/>
                  </a:cubicBezTo>
                  <a:cubicBezTo>
                    <a:pt x="35" y="1389"/>
                    <a:pt x="-216" y="925"/>
                    <a:pt x="213" y="246"/>
                  </a:cubicBezTo>
                  <a:cubicBezTo>
                    <a:pt x="1070" y="-290"/>
                    <a:pt x="1820" y="175"/>
                    <a:pt x="2570" y="460"/>
                  </a:cubicBezTo>
                  <a:cubicBezTo>
                    <a:pt x="2856" y="675"/>
                    <a:pt x="3106" y="925"/>
                    <a:pt x="3213" y="1246"/>
                  </a:cubicBezTo>
                  <a:cubicBezTo>
                    <a:pt x="3142" y="2318"/>
                    <a:pt x="2070" y="1710"/>
                    <a:pt x="1677" y="217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9F88654E-DD50-CC4F-8577-A512C41118F6}"/>
                </a:ext>
              </a:extLst>
            </p:cNvPr>
            <p:cNvSpPr/>
            <p:nvPr/>
          </p:nvSpPr>
          <p:spPr>
            <a:xfrm>
              <a:off x="8526497" y="2280745"/>
              <a:ext cx="1508" cy="3015"/>
            </a:xfrm>
            <a:custGeom>
              <a:avLst/>
              <a:gdLst>
                <a:gd name="connsiteX0" fmla="*/ 1437 w 1508"/>
                <a:gd name="connsiteY0" fmla="*/ 468 h 3015"/>
                <a:gd name="connsiteX1" fmla="*/ 1509 w 1508"/>
                <a:gd name="connsiteY1" fmla="*/ 2825 h 3015"/>
                <a:gd name="connsiteX2" fmla="*/ 1116 w 1508"/>
                <a:gd name="connsiteY2" fmla="*/ 2897 h 3015"/>
                <a:gd name="connsiteX3" fmla="*/ 509 w 1508"/>
                <a:gd name="connsiteY3" fmla="*/ 2968 h 3015"/>
                <a:gd name="connsiteX4" fmla="*/ 8 w 1508"/>
                <a:gd name="connsiteY4" fmla="*/ 1468 h 3015"/>
                <a:gd name="connsiteX5" fmla="*/ 616 w 1508"/>
                <a:gd name="connsiteY5" fmla="*/ 111 h 3015"/>
                <a:gd name="connsiteX6" fmla="*/ 1437 w 1508"/>
                <a:gd name="connsiteY6" fmla="*/ 468 h 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8" h="3015">
                  <a:moveTo>
                    <a:pt x="1437" y="468"/>
                  </a:moveTo>
                  <a:cubicBezTo>
                    <a:pt x="1473" y="1254"/>
                    <a:pt x="1473" y="2039"/>
                    <a:pt x="1509" y="2825"/>
                  </a:cubicBezTo>
                  <a:cubicBezTo>
                    <a:pt x="1402" y="2897"/>
                    <a:pt x="1259" y="2897"/>
                    <a:pt x="1116" y="2897"/>
                  </a:cubicBezTo>
                  <a:cubicBezTo>
                    <a:pt x="937" y="3040"/>
                    <a:pt x="723" y="3040"/>
                    <a:pt x="509" y="2968"/>
                  </a:cubicBezTo>
                  <a:cubicBezTo>
                    <a:pt x="80" y="2539"/>
                    <a:pt x="-27" y="2039"/>
                    <a:pt x="8" y="1468"/>
                  </a:cubicBezTo>
                  <a:cubicBezTo>
                    <a:pt x="-63" y="897"/>
                    <a:pt x="330" y="503"/>
                    <a:pt x="616" y="111"/>
                  </a:cubicBezTo>
                  <a:cubicBezTo>
                    <a:pt x="1080" y="-175"/>
                    <a:pt x="1259" y="146"/>
                    <a:pt x="1437" y="46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 411">
              <a:extLst>
                <a:ext uri="{FF2B5EF4-FFF2-40B4-BE49-F238E27FC236}">
                  <a16:creationId xmlns:a16="http://schemas.microsoft.com/office/drawing/2014/main" id="{1B20160C-3C67-784E-9E62-4A2F2B4C895F}"/>
                </a:ext>
              </a:extLst>
            </p:cNvPr>
            <p:cNvSpPr/>
            <p:nvPr/>
          </p:nvSpPr>
          <p:spPr>
            <a:xfrm>
              <a:off x="8430600" y="2185273"/>
              <a:ext cx="3050" cy="2357"/>
            </a:xfrm>
            <a:custGeom>
              <a:avLst/>
              <a:gdLst>
                <a:gd name="connsiteX0" fmla="*/ 2286 w 3050"/>
                <a:gd name="connsiteY0" fmla="*/ 0 h 2357"/>
                <a:gd name="connsiteX1" fmla="*/ 2536 w 3050"/>
                <a:gd name="connsiteY1" fmla="*/ 1250 h 2357"/>
                <a:gd name="connsiteX2" fmla="*/ 1857 w 3050"/>
                <a:gd name="connsiteY2" fmla="*/ 2358 h 2357"/>
                <a:gd name="connsiteX3" fmla="*/ 0 w 3050"/>
                <a:gd name="connsiteY3" fmla="*/ 429 h 2357"/>
                <a:gd name="connsiteX4" fmla="*/ 2286 w 3050"/>
                <a:gd name="connsiteY4" fmla="*/ 0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0" h="2357">
                  <a:moveTo>
                    <a:pt x="2286" y="0"/>
                  </a:moveTo>
                  <a:cubicBezTo>
                    <a:pt x="2929" y="286"/>
                    <a:pt x="3500" y="643"/>
                    <a:pt x="2536" y="1250"/>
                  </a:cubicBezTo>
                  <a:cubicBezTo>
                    <a:pt x="2072" y="1536"/>
                    <a:pt x="1893" y="1893"/>
                    <a:pt x="1857" y="2358"/>
                  </a:cubicBezTo>
                  <a:cubicBezTo>
                    <a:pt x="893" y="2036"/>
                    <a:pt x="821" y="893"/>
                    <a:pt x="0" y="429"/>
                  </a:cubicBezTo>
                  <a:cubicBezTo>
                    <a:pt x="679" y="-143"/>
                    <a:pt x="1536" y="107"/>
                    <a:pt x="22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 412">
              <a:extLst>
                <a:ext uri="{FF2B5EF4-FFF2-40B4-BE49-F238E27FC236}">
                  <a16:creationId xmlns:a16="http://schemas.microsoft.com/office/drawing/2014/main" id="{AC43CA01-9456-B241-8194-4D61E1A804B1}"/>
                </a:ext>
              </a:extLst>
            </p:cNvPr>
            <p:cNvSpPr/>
            <p:nvPr/>
          </p:nvSpPr>
          <p:spPr>
            <a:xfrm>
              <a:off x="8558545" y="2142982"/>
              <a:ext cx="3777" cy="1875"/>
            </a:xfrm>
            <a:custGeom>
              <a:avLst/>
              <a:gdLst>
                <a:gd name="connsiteX0" fmla="*/ 2179 w 3777"/>
                <a:gd name="connsiteY0" fmla="*/ 0 h 1875"/>
                <a:gd name="connsiteX1" fmla="*/ 3750 w 3777"/>
                <a:gd name="connsiteY1" fmla="*/ 643 h 1875"/>
                <a:gd name="connsiteX2" fmla="*/ 3215 w 3777"/>
                <a:gd name="connsiteY2" fmla="*/ 1572 h 1875"/>
                <a:gd name="connsiteX3" fmla="*/ 0 w 3777"/>
                <a:gd name="connsiteY3" fmla="*/ 1536 h 1875"/>
                <a:gd name="connsiteX4" fmla="*/ 2179 w 3777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7" h="1875">
                  <a:moveTo>
                    <a:pt x="2179" y="0"/>
                  </a:moveTo>
                  <a:cubicBezTo>
                    <a:pt x="2500" y="714"/>
                    <a:pt x="3215" y="429"/>
                    <a:pt x="3750" y="643"/>
                  </a:cubicBezTo>
                  <a:cubicBezTo>
                    <a:pt x="3857" y="1107"/>
                    <a:pt x="3643" y="1393"/>
                    <a:pt x="3215" y="1572"/>
                  </a:cubicBezTo>
                  <a:cubicBezTo>
                    <a:pt x="2143" y="71"/>
                    <a:pt x="1179" y="2786"/>
                    <a:pt x="0" y="1536"/>
                  </a:cubicBezTo>
                  <a:cubicBezTo>
                    <a:pt x="750" y="1000"/>
                    <a:pt x="1464" y="500"/>
                    <a:pt x="21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 413">
              <a:extLst>
                <a:ext uri="{FF2B5EF4-FFF2-40B4-BE49-F238E27FC236}">
                  <a16:creationId xmlns:a16="http://schemas.microsoft.com/office/drawing/2014/main" id="{7A1612E3-137D-F74D-BC4F-06341DE0CAC3}"/>
                </a:ext>
              </a:extLst>
            </p:cNvPr>
            <p:cNvSpPr/>
            <p:nvPr/>
          </p:nvSpPr>
          <p:spPr>
            <a:xfrm>
              <a:off x="8581368" y="2084867"/>
              <a:ext cx="2599" cy="3210"/>
            </a:xfrm>
            <a:custGeom>
              <a:avLst/>
              <a:gdLst>
                <a:gd name="connsiteX0" fmla="*/ 465 w 2599"/>
                <a:gd name="connsiteY0" fmla="*/ 0 h 3210"/>
                <a:gd name="connsiteX1" fmla="*/ 537 w 2599"/>
                <a:gd name="connsiteY1" fmla="*/ 607 h 3210"/>
                <a:gd name="connsiteX2" fmla="*/ 2394 w 2599"/>
                <a:gd name="connsiteY2" fmla="*/ 2000 h 3210"/>
                <a:gd name="connsiteX3" fmla="*/ 2430 w 2599"/>
                <a:gd name="connsiteY3" fmla="*/ 3036 h 3210"/>
                <a:gd name="connsiteX4" fmla="*/ 1001 w 2599"/>
                <a:gd name="connsiteY4" fmla="*/ 2929 h 3210"/>
                <a:gd name="connsiteX5" fmla="*/ 465 w 2599"/>
                <a:gd name="connsiteY5" fmla="*/ 0 h 3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9" h="3210">
                  <a:moveTo>
                    <a:pt x="465" y="0"/>
                  </a:moveTo>
                  <a:cubicBezTo>
                    <a:pt x="501" y="214"/>
                    <a:pt x="501" y="429"/>
                    <a:pt x="537" y="607"/>
                  </a:cubicBezTo>
                  <a:cubicBezTo>
                    <a:pt x="394" y="2108"/>
                    <a:pt x="2144" y="1036"/>
                    <a:pt x="2394" y="2000"/>
                  </a:cubicBezTo>
                  <a:cubicBezTo>
                    <a:pt x="2680" y="2357"/>
                    <a:pt x="2644" y="2679"/>
                    <a:pt x="2430" y="3036"/>
                  </a:cubicBezTo>
                  <a:cubicBezTo>
                    <a:pt x="1930" y="3250"/>
                    <a:pt x="1430" y="3322"/>
                    <a:pt x="1001" y="2929"/>
                  </a:cubicBezTo>
                  <a:cubicBezTo>
                    <a:pt x="680" y="2000"/>
                    <a:pt x="-713" y="1215"/>
                    <a:pt x="46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 414">
              <a:extLst>
                <a:ext uri="{FF2B5EF4-FFF2-40B4-BE49-F238E27FC236}">
                  <a16:creationId xmlns:a16="http://schemas.microsoft.com/office/drawing/2014/main" id="{7B4D29A2-2270-5A4E-8F67-C8F3F18F9E05}"/>
                </a:ext>
              </a:extLst>
            </p:cNvPr>
            <p:cNvSpPr/>
            <p:nvPr/>
          </p:nvSpPr>
          <p:spPr>
            <a:xfrm>
              <a:off x="8496144" y="1874198"/>
              <a:ext cx="2354" cy="2821"/>
            </a:xfrm>
            <a:custGeom>
              <a:avLst/>
              <a:gdLst>
                <a:gd name="connsiteX0" fmla="*/ 0 w 2354"/>
                <a:gd name="connsiteY0" fmla="*/ 1036 h 2821"/>
                <a:gd name="connsiteX1" fmla="*/ 964 w 2354"/>
                <a:gd name="connsiteY1" fmla="*/ 0 h 2821"/>
                <a:gd name="connsiteX2" fmla="*/ 2179 w 2354"/>
                <a:gd name="connsiteY2" fmla="*/ 2822 h 2821"/>
                <a:gd name="connsiteX3" fmla="*/ 572 w 2354"/>
                <a:gd name="connsiteY3" fmla="*/ 1857 h 2821"/>
                <a:gd name="connsiteX4" fmla="*/ 0 w 2354"/>
                <a:gd name="connsiteY4" fmla="*/ 1036 h 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4" h="2821">
                  <a:moveTo>
                    <a:pt x="0" y="1036"/>
                  </a:moveTo>
                  <a:cubicBezTo>
                    <a:pt x="179" y="571"/>
                    <a:pt x="500" y="214"/>
                    <a:pt x="964" y="0"/>
                  </a:cubicBezTo>
                  <a:cubicBezTo>
                    <a:pt x="1036" y="1107"/>
                    <a:pt x="2929" y="1393"/>
                    <a:pt x="2179" y="2822"/>
                  </a:cubicBezTo>
                  <a:cubicBezTo>
                    <a:pt x="1465" y="2822"/>
                    <a:pt x="822" y="2679"/>
                    <a:pt x="572" y="1857"/>
                  </a:cubicBezTo>
                  <a:cubicBezTo>
                    <a:pt x="357" y="1607"/>
                    <a:pt x="179" y="1322"/>
                    <a:pt x="0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E8074B7F-3AD1-7445-8EE6-2D5649495E3B}"/>
                </a:ext>
              </a:extLst>
            </p:cNvPr>
            <p:cNvSpPr/>
            <p:nvPr/>
          </p:nvSpPr>
          <p:spPr>
            <a:xfrm>
              <a:off x="8446924" y="2120157"/>
              <a:ext cx="2428" cy="2357"/>
            </a:xfrm>
            <a:custGeom>
              <a:avLst/>
              <a:gdLst>
                <a:gd name="connsiteX0" fmla="*/ 2429 w 2428"/>
                <a:gd name="connsiteY0" fmla="*/ 0 h 2357"/>
                <a:gd name="connsiteX1" fmla="*/ 1929 w 2428"/>
                <a:gd name="connsiteY1" fmla="*/ 2357 h 2357"/>
                <a:gd name="connsiteX2" fmla="*/ 0 w 2428"/>
                <a:gd name="connsiteY2" fmla="*/ 0 h 2357"/>
                <a:gd name="connsiteX3" fmla="*/ 2429 w 2428"/>
                <a:gd name="connsiteY3" fmla="*/ 0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8" h="2357">
                  <a:moveTo>
                    <a:pt x="2429" y="0"/>
                  </a:moveTo>
                  <a:cubicBezTo>
                    <a:pt x="2250" y="786"/>
                    <a:pt x="2108" y="1572"/>
                    <a:pt x="1929" y="2357"/>
                  </a:cubicBezTo>
                  <a:cubicBezTo>
                    <a:pt x="1322" y="1643"/>
                    <a:pt x="750" y="893"/>
                    <a:pt x="0" y="0"/>
                  </a:cubicBezTo>
                  <a:cubicBezTo>
                    <a:pt x="750" y="0"/>
                    <a:pt x="1607" y="0"/>
                    <a:pt x="24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FED63592-8B17-B240-9399-73AB9DF0E95D}"/>
                </a:ext>
              </a:extLst>
            </p:cNvPr>
            <p:cNvSpPr/>
            <p:nvPr/>
          </p:nvSpPr>
          <p:spPr>
            <a:xfrm>
              <a:off x="8545936" y="1959087"/>
              <a:ext cx="2848" cy="2230"/>
            </a:xfrm>
            <a:custGeom>
              <a:avLst/>
              <a:gdLst>
                <a:gd name="connsiteX0" fmla="*/ 2286 w 2848"/>
                <a:gd name="connsiteY0" fmla="*/ 1729 h 2230"/>
                <a:gd name="connsiteX1" fmla="*/ 0 w 2848"/>
                <a:gd name="connsiteY1" fmla="*/ 336 h 2230"/>
                <a:gd name="connsiteX2" fmla="*/ 2750 w 2848"/>
                <a:gd name="connsiteY2" fmla="*/ 300 h 2230"/>
                <a:gd name="connsiteX3" fmla="*/ 2286 w 2848"/>
                <a:gd name="connsiteY3" fmla="*/ 1729 h 2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8" h="2230">
                  <a:moveTo>
                    <a:pt x="2286" y="1729"/>
                  </a:moveTo>
                  <a:cubicBezTo>
                    <a:pt x="464" y="2979"/>
                    <a:pt x="250" y="1658"/>
                    <a:pt x="0" y="336"/>
                  </a:cubicBezTo>
                  <a:cubicBezTo>
                    <a:pt x="929" y="300"/>
                    <a:pt x="1822" y="-378"/>
                    <a:pt x="2750" y="300"/>
                  </a:cubicBezTo>
                  <a:cubicBezTo>
                    <a:pt x="3036" y="943"/>
                    <a:pt x="2643" y="1336"/>
                    <a:pt x="2286" y="17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B1E4AE4E-1E4E-BD47-9D17-E8C098FD8214}"/>
                </a:ext>
              </a:extLst>
            </p:cNvPr>
            <p:cNvSpPr/>
            <p:nvPr/>
          </p:nvSpPr>
          <p:spPr>
            <a:xfrm>
              <a:off x="8471427" y="2194153"/>
              <a:ext cx="3427" cy="1406"/>
            </a:xfrm>
            <a:custGeom>
              <a:avLst/>
              <a:gdLst>
                <a:gd name="connsiteX0" fmla="*/ 2179 w 3427"/>
                <a:gd name="connsiteY0" fmla="*/ 49 h 1406"/>
                <a:gd name="connsiteX1" fmla="*/ 3393 w 3427"/>
                <a:gd name="connsiteY1" fmla="*/ 299 h 1406"/>
                <a:gd name="connsiteX2" fmla="*/ 2286 w 3427"/>
                <a:gd name="connsiteY2" fmla="*/ 1407 h 1406"/>
                <a:gd name="connsiteX3" fmla="*/ 0 w 3427"/>
                <a:gd name="connsiteY3" fmla="*/ 871 h 1406"/>
                <a:gd name="connsiteX4" fmla="*/ 2179 w 3427"/>
                <a:gd name="connsiteY4" fmla="*/ 49 h 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7" h="1406">
                  <a:moveTo>
                    <a:pt x="2179" y="49"/>
                  </a:moveTo>
                  <a:cubicBezTo>
                    <a:pt x="2607" y="49"/>
                    <a:pt x="3250" y="-165"/>
                    <a:pt x="3393" y="299"/>
                  </a:cubicBezTo>
                  <a:cubicBezTo>
                    <a:pt x="3643" y="1157"/>
                    <a:pt x="2429" y="800"/>
                    <a:pt x="2286" y="1407"/>
                  </a:cubicBezTo>
                  <a:cubicBezTo>
                    <a:pt x="1536" y="1228"/>
                    <a:pt x="786" y="1050"/>
                    <a:pt x="0" y="871"/>
                  </a:cubicBezTo>
                  <a:cubicBezTo>
                    <a:pt x="322" y="-451"/>
                    <a:pt x="1572" y="657"/>
                    <a:pt x="2179" y="4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99C47F71-56D3-B548-A360-179741F1D646}"/>
                </a:ext>
              </a:extLst>
            </p:cNvPr>
            <p:cNvSpPr/>
            <p:nvPr/>
          </p:nvSpPr>
          <p:spPr>
            <a:xfrm>
              <a:off x="8503524" y="2129477"/>
              <a:ext cx="2016" cy="1931"/>
            </a:xfrm>
            <a:custGeom>
              <a:avLst/>
              <a:gdLst>
                <a:gd name="connsiteX0" fmla="*/ 1978 w 2016"/>
                <a:gd name="connsiteY0" fmla="*/ 3 h 1931"/>
                <a:gd name="connsiteX1" fmla="*/ 1514 w 2016"/>
                <a:gd name="connsiteY1" fmla="*/ 1931 h 1931"/>
                <a:gd name="connsiteX2" fmla="*/ 14 w 2016"/>
                <a:gd name="connsiteY2" fmla="*/ 1146 h 1931"/>
                <a:gd name="connsiteX3" fmla="*/ 1978 w 2016"/>
                <a:gd name="connsiteY3" fmla="*/ 3 h 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" h="1931">
                  <a:moveTo>
                    <a:pt x="1978" y="3"/>
                  </a:moveTo>
                  <a:cubicBezTo>
                    <a:pt x="2121" y="717"/>
                    <a:pt x="1835" y="1324"/>
                    <a:pt x="1514" y="1931"/>
                  </a:cubicBezTo>
                  <a:cubicBezTo>
                    <a:pt x="871" y="1896"/>
                    <a:pt x="-129" y="2039"/>
                    <a:pt x="14" y="1146"/>
                  </a:cubicBezTo>
                  <a:cubicBezTo>
                    <a:pt x="121" y="288"/>
                    <a:pt x="1085" y="-33"/>
                    <a:pt x="1978" y="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56D47C5D-CABD-A046-97AF-C9D90E375C7E}"/>
                </a:ext>
              </a:extLst>
            </p:cNvPr>
            <p:cNvSpPr/>
            <p:nvPr/>
          </p:nvSpPr>
          <p:spPr>
            <a:xfrm>
              <a:off x="8583089" y="2201840"/>
              <a:ext cx="2638" cy="2139"/>
            </a:xfrm>
            <a:custGeom>
              <a:avLst/>
              <a:gdLst>
                <a:gd name="connsiteX0" fmla="*/ 138 w 2638"/>
                <a:gd name="connsiteY0" fmla="*/ 613 h 2139"/>
                <a:gd name="connsiteX1" fmla="*/ 2602 w 2638"/>
                <a:gd name="connsiteY1" fmla="*/ 1399 h 2139"/>
                <a:gd name="connsiteX2" fmla="*/ 2638 w 2638"/>
                <a:gd name="connsiteY2" fmla="*/ 1899 h 2139"/>
                <a:gd name="connsiteX3" fmla="*/ 174 w 2638"/>
                <a:gd name="connsiteY3" fmla="*/ 1328 h 2139"/>
                <a:gd name="connsiteX4" fmla="*/ 245 w 2638"/>
                <a:gd name="connsiteY4" fmla="*/ 1185 h 2139"/>
                <a:gd name="connsiteX5" fmla="*/ 138 w 2638"/>
                <a:gd name="connsiteY5" fmla="*/ 613 h 2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8" h="2139">
                  <a:moveTo>
                    <a:pt x="138" y="613"/>
                  </a:moveTo>
                  <a:cubicBezTo>
                    <a:pt x="1388" y="-423"/>
                    <a:pt x="2174" y="-137"/>
                    <a:pt x="2602" y="1399"/>
                  </a:cubicBezTo>
                  <a:cubicBezTo>
                    <a:pt x="2602" y="1578"/>
                    <a:pt x="2638" y="1720"/>
                    <a:pt x="2638" y="1899"/>
                  </a:cubicBezTo>
                  <a:cubicBezTo>
                    <a:pt x="1674" y="2399"/>
                    <a:pt x="852" y="2078"/>
                    <a:pt x="174" y="1328"/>
                  </a:cubicBezTo>
                  <a:lnTo>
                    <a:pt x="245" y="1185"/>
                  </a:lnTo>
                  <a:cubicBezTo>
                    <a:pt x="-41" y="1042"/>
                    <a:pt x="-77" y="863"/>
                    <a:pt x="138" y="61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628CEDA4-D945-8E45-A850-F37AFD32B422}"/>
                </a:ext>
              </a:extLst>
            </p:cNvPr>
            <p:cNvSpPr/>
            <p:nvPr/>
          </p:nvSpPr>
          <p:spPr>
            <a:xfrm>
              <a:off x="8498643" y="1949743"/>
              <a:ext cx="2638" cy="2414"/>
            </a:xfrm>
            <a:custGeom>
              <a:avLst/>
              <a:gdLst>
                <a:gd name="connsiteX0" fmla="*/ 1251 w 2638"/>
                <a:gd name="connsiteY0" fmla="*/ 0 h 2414"/>
                <a:gd name="connsiteX1" fmla="*/ 2609 w 2638"/>
                <a:gd name="connsiteY1" fmla="*/ 1822 h 2414"/>
                <a:gd name="connsiteX2" fmla="*/ 1609 w 2638"/>
                <a:gd name="connsiteY2" fmla="*/ 2286 h 2414"/>
                <a:gd name="connsiteX3" fmla="*/ 787 w 2638"/>
                <a:gd name="connsiteY3" fmla="*/ 1357 h 2414"/>
                <a:gd name="connsiteX4" fmla="*/ 1251 w 2638"/>
                <a:gd name="connsiteY4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8" h="2414">
                  <a:moveTo>
                    <a:pt x="1251" y="0"/>
                  </a:moveTo>
                  <a:cubicBezTo>
                    <a:pt x="1037" y="1107"/>
                    <a:pt x="2895" y="643"/>
                    <a:pt x="2609" y="1822"/>
                  </a:cubicBezTo>
                  <a:cubicBezTo>
                    <a:pt x="2359" y="2179"/>
                    <a:pt x="2180" y="2643"/>
                    <a:pt x="1609" y="2286"/>
                  </a:cubicBezTo>
                  <a:cubicBezTo>
                    <a:pt x="1323" y="1964"/>
                    <a:pt x="1109" y="1572"/>
                    <a:pt x="787" y="1357"/>
                  </a:cubicBezTo>
                  <a:cubicBezTo>
                    <a:pt x="-820" y="250"/>
                    <a:pt x="394" y="214"/>
                    <a:pt x="125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 421">
              <a:extLst>
                <a:ext uri="{FF2B5EF4-FFF2-40B4-BE49-F238E27FC236}">
                  <a16:creationId xmlns:a16="http://schemas.microsoft.com/office/drawing/2014/main" id="{DD114241-72B8-374B-A037-8D63F251D706}"/>
                </a:ext>
              </a:extLst>
            </p:cNvPr>
            <p:cNvSpPr/>
            <p:nvPr/>
          </p:nvSpPr>
          <p:spPr>
            <a:xfrm>
              <a:off x="8464701" y="1989034"/>
              <a:ext cx="2439" cy="1928"/>
            </a:xfrm>
            <a:custGeom>
              <a:avLst/>
              <a:gdLst>
                <a:gd name="connsiteX0" fmla="*/ 2440 w 2439"/>
                <a:gd name="connsiteY0" fmla="*/ 0 h 1928"/>
                <a:gd name="connsiteX1" fmla="*/ 940 w 2439"/>
                <a:gd name="connsiteY1" fmla="*/ 1929 h 1928"/>
                <a:gd name="connsiteX2" fmla="*/ 82 w 2439"/>
                <a:gd name="connsiteY2" fmla="*/ 893 h 1928"/>
                <a:gd name="connsiteX3" fmla="*/ 940 w 2439"/>
                <a:gd name="connsiteY3" fmla="*/ 36 h 1928"/>
                <a:gd name="connsiteX4" fmla="*/ 2440 w 2439"/>
                <a:gd name="connsiteY4" fmla="*/ 0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9" h="1928">
                  <a:moveTo>
                    <a:pt x="2440" y="0"/>
                  </a:moveTo>
                  <a:cubicBezTo>
                    <a:pt x="2154" y="822"/>
                    <a:pt x="1582" y="1393"/>
                    <a:pt x="940" y="1929"/>
                  </a:cubicBezTo>
                  <a:cubicBezTo>
                    <a:pt x="297" y="1893"/>
                    <a:pt x="-203" y="1893"/>
                    <a:pt x="82" y="893"/>
                  </a:cubicBezTo>
                  <a:cubicBezTo>
                    <a:pt x="225" y="357"/>
                    <a:pt x="118" y="-107"/>
                    <a:pt x="940" y="36"/>
                  </a:cubicBezTo>
                  <a:cubicBezTo>
                    <a:pt x="1404" y="72"/>
                    <a:pt x="1940" y="0"/>
                    <a:pt x="244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9448F3B9-F713-0544-A18F-76BA2254D0AD}"/>
                </a:ext>
              </a:extLst>
            </p:cNvPr>
            <p:cNvSpPr/>
            <p:nvPr/>
          </p:nvSpPr>
          <p:spPr>
            <a:xfrm>
              <a:off x="8516729" y="1946726"/>
              <a:ext cx="2171" cy="2481"/>
            </a:xfrm>
            <a:custGeom>
              <a:avLst/>
              <a:gdLst>
                <a:gd name="connsiteX0" fmla="*/ 596 w 2171"/>
                <a:gd name="connsiteY0" fmla="*/ 53 h 2481"/>
                <a:gd name="connsiteX1" fmla="*/ 1918 w 2171"/>
                <a:gd name="connsiteY1" fmla="*/ 2482 h 2481"/>
                <a:gd name="connsiteX2" fmla="*/ 61 w 2171"/>
                <a:gd name="connsiteY2" fmla="*/ 1767 h 2481"/>
                <a:gd name="connsiteX3" fmla="*/ 596 w 2171"/>
                <a:gd name="connsiteY3" fmla="*/ 53 h 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1" h="2481">
                  <a:moveTo>
                    <a:pt x="596" y="53"/>
                  </a:moveTo>
                  <a:cubicBezTo>
                    <a:pt x="3275" y="-340"/>
                    <a:pt x="1668" y="1553"/>
                    <a:pt x="1918" y="2482"/>
                  </a:cubicBezTo>
                  <a:cubicBezTo>
                    <a:pt x="1311" y="2232"/>
                    <a:pt x="668" y="1982"/>
                    <a:pt x="61" y="1767"/>
                  </a:cubicBezTo>
                  <a:cubicBezTo>
                    <a:pt x="-404" y="981"/>
                    <a:pt x="1990" y="1160"/>
                    <a:pt x="596" y="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 423">
              <a:extLst>
                <a:ext uri="{FF2B5EF4-FFF2-40B4-BE49-F238E27FC236}">
                  <a16:creationId xmlns:a16="http://schemas.microsoft.com/office/drawing/2014/main" id="{E785D200-5EBE-274A-9512-4EECDC3D114F}"/>
                </a:ext>
              </a:extLst>
            </p:cNvPr>
            <p:cNvSpPr/>
            <p:nvPr/>
          </p:nvSpPr>
          <p:spPr>
            <a:xfrm>
              <a:off x="8415557" y="2097083"/>
              <a:ext cx="1415" cy="3382"/>
            </a:xfrm>
            <a:custGeom>
              <a:avLst/>
              <a:gdLst>
                <a:gd name="connsiteX0" fmla="*/ 1399 w 1415"/>
                <a:gd name="connsiteY0" fmla="*/ 0 h 3382"/>
                <a:gd name="connsiteX1" fmla="*/ 1220 w 1415"/>
                <a:gd name="connsiteY1" fmla="*/ 2429 h 3382"/>
                <a:gd name="connsiteX2" fmla="*/ 41 w 1415"/>
                <a:gd name="connsiteY2" fmla="*/ 2857 h 3382"/>
                <a:gd name="connsiteX3" fmla="*/ 1399 w 1415"/>
                <a:gd name="connsiteY3" fmla="*/ 0 h 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5" h="3382">
                  <a:moveTo>
                    <a:pt x="1399" y="0"/>
                  </a:moveTo>
                  <a:cubicBezTo>
                    <a:pt x="1506" y="822"/>
                    <a:pt x="1077" y="1572"/>
                    <a:pt x="1220" y="2429"/>
                  </a:cubicBezTo>
                  <a:cubicBezTo>
                    <a:pt x="1434" y="3715"/>
                    <a:pt x="756" y="3536"/>
                    <a:pt x="41" y="2857"/>
                  </a:cubicBezTo>
                  <a:cubicBezTo>
                    <a:pt x="-137" y="1607"/>
                    <a:pt x="255" y="643"/>
                    <a:pt x="139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 424">
              <a:extLst>
                <a:ext uri="{FF2B5EF4-FFF2-40B4-BE49-F238E27FC236}">
                  <a16:creationId xmlns:a16="http://schemas.microsoft.com/office/drawing/2014/main" id="{BDD122F8-427E-634E-B470-95D93E2789D7}"/>
                </a:ext>
              </a:extLst>
            </p:cNvPr>
            <p:cNvSpPr/>
            <p:nvPr/>
          </p:nvSpPr>
          <p:spPr>
            <a:xfrm>
              <a:off x="8497216" y="1998464"/>
              <a:ext cx="2579" cy="1749"/>
            </a:xfrm>
            <a:custGeom>
              <a:avLst/>
              <a:gdLst>
                <a:gd name="connsiteX0" fmla="*/ 2358 w 2579"/>
                <a:gd name="connsiteY0" fmla="*/ 0 h 1749"/>
                <a:gd name="connsiteX1" fmla="*/ 1857 w 2579"/>
                <a:gd name="connsiteY1" fmla="*/ 1679 h 1749"/>
                <a:gd name="connsiteX2" fmla="*/ 0 w 2579"/>
                <a:gd name="connsiteY2" fmla="*/ 714 h 1749"/>
                <a:gd name="connsiteX3" fmla="*/ 2358 w 257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9" h="1749">
                  <a:moveTo>
                    <a:pt x="2358" y="0"/>
                  </a:moveTo>
                  <a:cubicBezTo>
                    <a:pt x="2750" y="714"/>
                    <a:pt x="2643" y="1286"/>
                    <a:pt x="1857" y="1679"/>
                  </a:cubicBezTo>
                  <a:cubicBezTo>
                    <a:pt x="679" y="2108"/>
                    <a:pt x="1143" y="429"/>
                    <a:pt x="0" y="714"/>
                  </a:cubicBezTo>
                  <a:cubicBezTo>
                    <a:pt x="857" y="-214"/>
                    <a:pt x="1643" y="107"/>
                    <a:pt x="23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CEC90BAB-DD32-614B-9D98-8173557D20DF}"/>
                </a:ext>
              </a:extLst>
            </p:cNvPr>
            <p:cNvSpPr/>
            <p:nvPr/>
          </p:nvSpPr>
          <p:spPr>
            <a:xfrm>
              <a:off x="8516361" y="1900916"/>
              <a:ext cx="2655" cy="1964"/>
            </a:xfrm>
            <a:custGeom>
              <a:avLst/>
              <a:gdLst>
                <a:gd name="connsiteX0" fmla="*/ 2250 w 2655"/>
                <a:gd name="connsiteY0" fmla="*/ 0 h 1964"/>
                <a:gd name="connsiteX1" fmla="*/ 2215 w 2655"/>
                <a:gd name="connsiteY1" fmla="*/ 1964 h 1964"/>
                <a:gd name="connsiteX2" fmla="*/ 0 w 2655"/>
                <a:gd name="connsiteY2" fmla="*/ 1286 h 1964"/>
                <a:gd name="connsiteX3" fmla="*/ 2250 w 2655"/>
                <a:gd name="connsiteY3" fmla="*/ 0 h 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5" h="1964">
                  <a:moveTo>
                    <a:pt x="2250" y="0"/>
                  </a:moveTo>
                  <a:cubicBezTo>
                    <a:pt x="3322" y="679"/>
                    <a:pt x="1893" y="1322"/>
                    <a:pt x="2215" y="1964"/>
                  </a:cubicBezTo>
                  <a:cubicBezTo>
                    <a:pt x="1500" y="1750"/>
                    <a:pt x="786" y="1536"/>
                    <a:pt x="0" y="1286"/>
                  </a:cubicBezTo>
                  <a:cubicBezTo>
                    <a:pt x="500" y="322"/>
                    <a:pt x="1607" y="571"/>
                    <a:pt x="22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 426">
              <a:extLst>
                <a:ext uri="{FF2B5EF4-FFF2-40B4-BE49-F238E27FC236}">
                  <a16:creationId xmlns:a16="http://schemas.microsoft.com/office/drawing/2014/main" id="{56EEB44A-345E-084B-8B44-5C9653B508EC}"/>
                </a:ext>
              </a:extLst>
            </p:cNvPr>
            <p:cNvSpPr/>
            <p:nvPr/>
          </p:nvSpPr>
          <p:spPr>
            <a:xfrm>
              <a:off x="8516126" y="2015880"/>
              <a:ext cx="4951" cy="2428"/>
            </a:xfrm>
            <a:custGeom>
              <a:avLst/>
              <a:gdLst>
                <a:gd name="connsiteX0" fmla="*/ 2057 w 4951"/>
                <a:gd name="connsiteY0" fmla="*/ 1229 h 2428"/>
                <a:gd name="connsiteX1" fmla="*/ 4879 w 4951"/>
                <a:gd name="connsiteY1" fmla="*/ 1693 h 2428"/>
                <a:gd name="connsiteX2" fmla="*/ 4700 w 4951"/>
                <a:gd name="connsiteY2" fmla="*/ 2336 h 2428"/>
                <a:gd name="connsiteX3" fmla="*/ 2021 w 4951"/>
                <a:gd name="connsiteY3" fmla="*/ 2265 h 2428"/>
                <a:gd name="connsiteX4" fmla="*/ 21 w 4951"/>
                <a:gd name="connsiteY4" fmla="*/ 621 h 2428"/>
                <a:gd name="connsiteX5" fmla="*/ 486 w 4951"/>
                <a:gd name="connsiteY5" fmla="*/ 193 h 2428"/>
                <a:gd name="connsiteX6" fmla="*/ 1521 w 4951"/>
                <a:gd name="connsiteY6" fmla="*/ 86 h 2428"/>
                <a:gd name="connsiteX7" fmla="*/ 2057 w 4951"/>
                <a:gd name="connsiteY7" fmla="*/ 1229 h 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1" h="2428">
                  <a:moveTo>
                    <a:pt x="2057" y="1229"/>
                  </a:moveTo>
                  <a:cubicBezTo>
                    <a:pt x="2879" y="2015"/>
                    <a:pt x="3950" y="1479"/>
                    <a:pt x="4879" y="1693"/>
                  </a:cubicBezTo>
                  <a:cubicBezTo>
                    <a:pt x="5022" y="1979"/>
                    <a:pt x="4950" y="2193"/>
                    <a:pt x="4700" y="2336"/>
                  </a:cubicBezTo>
                  <a:cubicBezTo>
                    <a:pt x="3807" y="2336"/>
                    <a:pt x="2879" y="2586"/>
                    <a:pt x="2021" y="2265"/>
                  </a:cubicBezTo>
                  <a:cubicBezTo>
                    <a:pt x="1200" y="1943"/>
                    <a:pt x="1379" y="407"/>
                    <a:pt x="21" y="621"/>
                  </a:cubicBezTo>
                  <a:cubicBezTo>
                    <a:pt x="-86" y="657"/>
                    <a:pt x="236" y="264"/>
                    <a:pt x="486" y="193"/>
                  </a:cubicBezTo>
                  <a:cubicBezTo>
                    <a:pt x="807" y="-21"/>
                    <a:pt x="1164" y="-57"/>
                    <a:pt x="1521" y="86"/>
                  </a:cubicBezTo>
                  <a:cubicBezTo>
                    <a:pt x="1950" y="336"/>
                    <a:pt x="2343" y="621"/>
                    <a:pt x="2057" y="12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9D2CFAAC-10BE-2D45-938D-33D54015C4E6}"/>
                </a:ext>
              </a:extLst>
            </p:cNvPr>
            <p:cNvSpPr/>
            <p:nvPr/>
          </p:nvSpPr>
          <p:spPr>
            <a:xfrm>
              <a:off x="8583549" y="2086487"/>
              <a:ext cx="2927" cy="1766"/>
            </a:xfrm>
            <a:custGeom>
              <a:avLst/>
              <a:gdLst>
                <a:gd name="connsiteX0" fmla="*/ 213 w 2927"/>
                <a:gd name="connsiteY0" fmla="*/ 1273 h 1766"/>
                <a:gd name="connsiteX1" fmla="*/ 213 w 2927"/>
                <a:gd name="connsiteY1" fmla="*/ 381 h 1766"/>
                <a:gd name="connsiteX2" fmla="*/ 2106 w 2927"/>
                <a:gd name="connsiteY2" fmla="*/ 452 h 1766"/>
                <a:gd name="connsiteX3" fmla="*/ 2928 w 2927"/>
                <a:gd name="connsiteY3" fmla="*/ 1666 h 1766"/>
                <a:gd name="connsiteX4" fmla="*/ 177 w 2927"/>
                <a:gd name="connsiteY4" fmla="*/ 1738 h 1766"/>
                <a:gd name="connsiteX5" fmla="*/ 35 w 2927"/>
                <a:gd name="connsiteY5" fmla="*/ 1416 h 1766"/>
                <a:gd name="connsiteX6" fmla="*/ 213 w 2927"/>
                <a:gd name="connsiteY6" fmla="*/ 1273 h 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7" h="1766">
                  <a:moveTo>
                    <a:pt x="213" y="1273"/>
                  </a:moveTo>
                  <a:cubicBezTo>
                    <a:pt x="213" y="988"/>
                    <a:pt x="213" y="702"/>
                    <a:pt x="213" y="381"/>
                  </a:cubicBezTo>
                  <a:cubicBezTo>
                    <a:pt x="856" y="-155"/>
                    <a:pt x="1499" y="-120"/>
                    <a:pt x="2106" y="452"/>
                  </a:cubicBezTo>
                  <a:cubicBezTo>
                    <a:pt x="1963" y="1131"/>
                    <a:pt x="2606" y="1309"/>
                    <a:pt x="2928" y="1666"/>
                  </a:cubicBezTo>
                  <a:cubicBezTo>
                    <a:pt x="2035" y="2024"/>
                    <a:pt x="1106" y="1273"/>
                    <a:pt x="177" y="1738"/>
                  </a:cubicBezTo>
                  <a:cubicBezTo>
                    <a:pt x="-1" y="1631"/>
                    <a:pt x="-37" y="1524"/>
                    <a:pt x="35" y="1416"/>
                  </a:cubicBezTo>
                  <a:cubicBezTo>
                    <a:pt x="106" y="1309"/>
                    <a:pt x="177" y="1273"/>
                    <a:pt x="213" y="12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A4CF5F36-1F47-8144-9357-4B9F486B2765}"/>
                </a:ext>
              </a:extLst>
            </p:cNvPr>
            <p:cNvSpPr/>
            <p:nvPr/>
          </p:nvSpPr>
          <p:spPr>
            <a:xfrm>
              <a:off x="8619017" y="2127349"/>
              <a:ext cx="2714" cy="1524"/>
            </a:xfrm>
            <a:custGeom>
              <a:avLst/>
              <a:gdLst>
                <a:gd name="connsiteX0" fmla="*/ 1393 w 2714"/>
                <a:gd name="connsiteY0" fmla="*/ 274 h 1524"/>
                <a:gd name="connsiteX1" fmla="*/ 2715 w 2714"/>
                <a:gd name="connsiteY1" fmla="*/ 1202 h 1524"/>
                <a:gd name="connsiteX2" fmla="*/ 1429 w 2714"/>
                <a:gd name="connsiteY2" fmla="*/ 1524 h 1524"/>
                <a:gd name="connsiteX3" fmla="*/ 0 w 2714"/>
                <a:gd name="connsiteY3" fmla="*/ 845 h 1524"/>
                <a:gd name="connsiteX4" fmla="*/ 1393 w 2714"/>
                <a:gd name="connsiteY4" fmla="*/ 274 h 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14" h="1524">
                  <a:moveTo>
                    <a:pt x="1393" y="274"/>
                  </a:moveTo>
                  <a:cubicBezTo>
                    <a:pt x="2750" y="-691"/>
                    <a:pt x="2072" y="1202"/>
                    <a:pt x="2715" y="1202"/>
                  </a:cubicBezTo>
                  <a:cubicBezTo>
                    <a:pt x="2286" y="1310"/>
                    <a:pt x="1857" y="1524"/>
                    <a:pt x="1429" y="1524"/>
                  </a:cubicBezTo>
                  <a:cubicBezTo>
                    <a:pt x="857" y="1524"/>
                    <a:pt x="0" y="1381"/>
                    <a:pt x="0" y="845"/>
                  </a:cubicBezTo>
                  <a:cubicBezTo>
                    <a:pt x="0" y="95"/>
                    <a:pt x="750" y="59"/>
                    <a:pt x="1393" y="2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 429">
              <a:extLst>
                <a:ext uri="{FF2B5EF4-FFF2-40B4-BE49-F238E27FC236}">
                  <a16:creationId xmlns:a16="http://schemas.microsoft.com/office/drawing/2014/main" id="{1A63BC56-4EA4-C445-91F2-5100F6913ED3}"/>
                </a:ext>
              </a:extLst>
            </p:cNvPr>
            <p:cNvSpPr/>
            <p:nvPr/>
          </p:nvSpPr>
          <p:spPr>
            <a:xfrm>
              <a:off x="8483025" y="2069579"/>
              <a:ext cx="1602" cy="2821"/>
            </a:xfrm>
            <a:custGeom>
              <a:avLst/>
              <a:gdLst>
                <a:gd name="connsiteX0" fmla="*/ 546 w 1602"/>
                <a:gd name="connsiteY0" fmla="*/ 0 h 2821"/>
                <a:gd name="connsiteX1" fmla="*/ 618 w 1602"/>
                <a:gd name="connsiteY1" fmla="*/ 2822 h 2821"/>
                <a:gd name="connsiteX2" fmla="*/ 546 w 1602"/>
                <a:gd name="connsiteY2" fmla="*/ 0 h 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2" h="2821">
                  <a:moveTo>
                    <a:pt x="546" y="0"/>
                  </a:moveTo>
                  <a:cubicBezTo>
                    <a:pt x="1475" y="929"/>
                    <a:pt x="2332" y="1857"/>
                    <a:pt x="618" y="2822"/>
                  </a:cubicBezTo>
                  <a:cubicBezTo>
                    <a:pt x="653" y="1893"/>
                    <a:pt x="-740" y="964"/>
                    <a:pt x="54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 430">
              <a:extLst>
                <a:ext uri="{FF2B5EF4-FFF2-40B4-BE49-F238E27FC236}">
                  <a16:creationId xmlns:a16="http://schemas.microsoft.com/office/drawing/2014/main" id="{1FBE2BD1-CB8A-DE4D-B412-D8576777B65F}"/>
                </a:ext>
              </a:extLst>
            </p:cNvPr>
            <p:cNvSpPr/>
            <p:nvPr/>
          </p:nvSpPr>
          <p:spPr>
            <a:xfrm>
              <a:off x="8640734" y="2176673"/>
              <a:ext cx="2428" cy="2210"/>
            </a:xfrm>
            <a:custGeom>
              <a:avLst/>
              <a:gdLst>
                <a:gd name="connsiteX0" fmla="*/ 1607 w 2428"/>
                <a:gd name="connsiteY0" fmla="*/ 134 h 2210"/>
                <a:gd name="connsiteX1" fmla="*/ 2429 w 2428"/>
                <a:gd name="connsiteY1" fmla="*/ 2098 h 2210"/>
                <a:gd name="connsiteX2" fmla="*/ 0 w 2428"/>
                <a:gd name="connsiteY2" fmla="*/ 1848 h 2210"/>
                <a:gd name="connsiteX3" fmla="*/ 1143 w 2428"/>
                <a:gd name="connsiteY3" fmla="*/ 134 h 2210"/>
                <a:gd name="connsiteX4" fmla="*/ 1607 w 2428"/>
                <a:gd name="connsiteY4" fmla="*/ 134 h 2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8" h="2210">
                  <a:moveTo>
                    <a:pt x="1607" y="134"/>
                  </a:moveTo>
                  <a:cubicBezTo>
                    <a:pt x="1893" y="777"/>
                    <a:pt x="2143" y="1455"/>
                    <a:pt x="2429" y="2098"/>
                  </a:cubicBezTo>
                  <a:cubicBezTo>
                    <a:pt x="1643" y="1920"/>
                    <a:pt x="786" y="2599"/>
                    <a:pt x="0" y="1848"/>
                  </a:cubicBezTo>
                  <a:cubicBezTo>
                    <a:pt x="357" y="1313"/>
                    <a:pt x="750" y="706"/>
                    <a:pt x="1143" y="134"/>
                  </a:cubicBezTo>
                  <a:cubicBezTo>
                    <a:pt x="1286" y="-45"/>
                    <a:pt x="1464" y="-45"/>
                    <a:pt x="1607" y="13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 431">
              <a:extLst>
                <a:ext uri="{FF2B5EF4-FFF2-40B4-BE49-F238E27FC236}">
                  <a16:creationId xmlns:a16="http://schemas.microsoft.com/office/drawing/2014/main" id="{403C46BC-6E06-1147-BA1F-1D78E1C2CCAF}"/>
                </a:ext>
              </a:extLst>
            </p:cNvPr>
            <p:cNvSpPr/>
            <p:nvPr/>
          </p:nvSpPr>
          <p:spPr>
            <a:xfrm>
              <a:off x="8544543" y="2017383"/>
              <a:ext cx="2786" cy="2720"/>
            </a:xfrm>
            <a:custGeom>
              <a:avLst/>
              <a:gdLst>
                <a:gd name="connsiteX0" fmla="*/ 2286 w 2786"/>
                <a:gd name="connsiteY0" fmla="*/ 298 h 2720"/>
                <a:gd name="connsiteX1" fmla="*/ 2786 w 2786"/>
                <a:gd name="connsiteY1" fmla="*/ 2155 h 2720"/>
                <a:gd name="connsiteX2" fmla="*/ 1857 w 2786"/>
                <a:gd name="connsiteY2" fmla="*/ 2369 h 2720"/>
                <a:gd name="connsiteX3" fmla="*/ 0 w 2786"/>
                <a:gd name="connsiteY3" fmla="*/ 1405 h 2720"/>
                <a:gd name="connsiteX4" fmla="*/ 1357 w 2786"/>
                <a:gd name="connsiteY4" fmla="*/ 190 h 2720"/>
                <a:gd name="connsiteX5" fmla="*/ 2286 w 2786"/>
                <a:gd name="connsiteY5" fmla="*/ 298 h 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6" h="2720">
                  <a:moveTo>
                    <a:pt x="2286" y="298"/>
                  </a:moveTo>
                  <a:cubicBezTo>
                    <a:pt x="2286" y="941"/>
                    <a:pt x="2143" y="1655"/>
                    <a:pt x="2786" y="2155"/>
                  </a:cubicBezTo>
                  <a:cubicBezTo>
                    <a:pt x="2608" y="2726"/>
                    <a:pt x="2322" y="2977"/>
                    <a:pt x="1857" y="2369"/>
                  </a:cubicBezTo>
                  <a:cubicBezTo>
                    <a:pt x="1750" y="1119"/>
                    <a:pt x="536" y="1834"/>
                    <a:pt x="0" y="1405"/>
                  </a:cubicBezTo>
                  <a:cubicBezTo>
                    <a:pt x="179" y="583"/>
                    <a:pt x="1000" y="690"/>
                    <a:pt x="1357" y="190"/>
                  </a:cubicBezTo>
                  <a:cubicBezTo>
                    <a:pt x="1679" y="-95"/>
                    <a:pt x="2000" y="-59"/>
                    <a:pt x="2286" y="29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9D0B63D3-502A-2548-9BA8-1DD4534D9AE4}"/>
                </a:ext>
              </a:extLst>
            </p:cNvPr>
            <p:cNvSpPr/>
            <p:nvPr/>
          </p:nvSpPr>
          <p:spPr>
            <a:xfrm>
              <a:off x="8427493" y="2050367"/>
              <a:ext cx="2382" cy="1888"/>
            </a:xfrm>
            <a:custGeom>
              <a:avLst/>
              <a:gdLst>
                <a:gd name="connsiteX0" fmla="*/ 2250 w 2382"/>
                <a:gd name="connsiteY0" fmla="*/ 532 h 1888"/>
                <a:gd name="connsiteX1" fmla="*/ 821 w 2382"/>
                <a:gd name="connsiteY1" fmla="*/ 1889 h 1888"/>
                <a:gd name="connsiteX2" fmla="*/ 0 w 2382"/>
                <a:gd name="connsiteY2" fmla="*/ 282 h 1888"/>
                <a:gd name="connsiteX3" fmla="*/ 2250 w 2382"/>
                <a:gd name="connsiteY3" fmla="*/ 532 h 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2" h="1888">
                  <a:moveTo>
                    <a:pt x="2250" y="532"/>
                  </a:moveTo>
                  <a:cubicBezTo>
                    <a:pt x="2786" y="2032"/>
                    <a:pt x="1572" y="1710"/>
                    <a:pt x="821" y="1889"/>
                  </a:cubicBezTo>
                  <a:cubicBezTo>
                    <a:pt x="679" y="1282"/>
                    <a:pt x="464" y="710"/>
                    <a:pt x="0" y="282"/>
                  </a:cubicBezTo>
                  <a:cubicBezTo>
                    <a:pt x="964" y="-433"/>
                    <a:pt x="1536" y="425"/>
                    <a:pt x="2250" y="53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6021D485-E1FC-CD4B-8A45-67B98CC72AFD}"/>
                </a:ext>
              </a:extLst>
            </p:cNvPr>
            <p:cNvSpPr/>
            <p:nvPr/>
          </p:nvSpPr>
          <p:spPr>
            <a:xfrm>
              <a:off x="8421448" y="2069080"/>
              <a:ext cx="2368" cy="2112"/>
            </a:xfrm>
            <a:custGeom>
              <a:avLst/>
              <a:gdLst>
                <a:gd name="connsiteX0" fmla="*/ 1722 w 2368"/>
                <a:gd name="connsiteY0" fmla="*/ 1393 h 2112"/>
                <a:gd name="connsiteX1" fmla="*/ 1115 w 2368"/>
                <a:gd name="connsiteY1" fmla="*/ 2000 h 2112"/>
                <a:gd name="connsiteX2" fmla="*/ 687 w 2368"/>
                <a:gd name="connsiteY2" fmla="*/ 2036 h 2112"/>
                <a:gd name="connsiteX3" fmla="*/ 1937 w 2368"/>
                <a:gd name="connsiteY3" fmla="*/ 36 h 2112"/>
                <a:gd name="connsiteX4" fmla="*/ 1901 w 2368"/>
                <a:gd name="connsiteY4" fmla="*/ 0 h 2112"/>
                <a:gd name="connsiteX5" fmla="*/ 1722 w 2368"/>
                <a:gd name="connsiteY5" fmla="*/ 1393 h 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8" h="2112">
                  <a:moveTo>
                    <a:pt x="1722" y="1393"/>
                  </a:moveTo>
                  <a:cubicBezTo>
                    <a:pt x="1508" y="1607"/>
                    <a:pt x="1329" y="1786"/>
                    <a:pt x="1115" y="2000"/>
                  </a:cubicBezTo>
                  <a:cubicBezTo>
                    <a:pt x="972" y="2143"/>
                    <a:pt x="829" y="2143"/>
                    <a:pt x="687" y="2036"/>
                  </a:cubicBezTo>
                  <a:cubicBezTo>
                    <a:pt x="-421" y="607"/>
                    <a:pt x="-314" y="393"/>
                    <a:pt x="1937" y="36"/>
                  </a:cubicBezTo>
                  <a:cubicBezTo>
                    <a:pt x="1937" y="36"/>
                    <a:pt x="1901" y="0"/>
                    <a:pt x="1901" y="0"/>
                  </a:cubicBezTo>
                  <a:cubicBezTo>
                    <a:pt x="2794" y="571"/>
                    <a:pt x="2222" y="964"/>
                    <a:pt x="1722" y="1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9C7FCCC9-0BDE-6147-9F8A-9F1FA2888AA5}"/>
                </a:ext>
              </a:extLst>
            </p:cNvPr>
            <p:cNvSpPr/>
            <p:nvPr/>
          </p:nvSpPr>
          <p:spPr>
            <a:xfrm>
              <a:off x="8412884" y="2174432"/>
              <a:ext cx="1870" cy="2822"/>
            </a:xfrm>
            <a:custGeom>
              <a:avLst/>
              <a:gdLst>
                <a:gd name="connsiteX0" fmla="*/ 1822 w 1870"/>
                <a:gd name="connsiteY0" fmla="*/ 517 h 2822"/>
                <a:gd name="connsiteX1" fmla="*/ 1036 w 1870"/>
                <a:gd name="connsiteY1" fmla="*/ 1518 h 2822"/>
                <a:gd name="connsiteX2" fmla="*/ 0 w 1870"/>
                <a:gd name="connsiteY2" fmla="*/ 2804 h 2822"/>
                <a:gd name="connsiteX3" fmla="*/ 1357 w 1870"/>
                <a:gd name="connsiteY3" fmla="*/ 18 h 2822"/>
                <a:gd name="connsiteX4" fmla="*/ 1822 w 1870"/>
                <a:gd name="connsiteY4" fmla="*/ 517 h 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0" h="2822">
                  <a:moveTo>
                    <a:pt x="1822" y="517"/>
                  </a:moveTo>
                  <a:cubicBezTo>
                    <a:pt x="1036" y="446"/>
                    <a:pt x="1036" y="1018"/>
                    <a:pt x="1036" y="1518"/>
                  </a:cubicBezTo>
                  <a:cubicBezTo>
                    <a:pt x="1072" y="2268"/>
                    <a:pt x="1036" y="2947"/>
                    <a:pt x="0" y="2804"/>
                  </a:cubicBezTo>
                  <a:cubicBezTo>
                    <a:pt x="357" y="1839"/>
                    <a:pt x="-429" y="303"/>
                    <a:pt x="1357" y="18"/>
                  </a:cubicBezTo>
                  <a:cubicBezTo>
                    <a:pt x="1786" y="-54"/>
                    <a:pt x="1965" y="89"/>
                    <a:pt x="1822" y="5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08502739-121F-AE44-AB78-F5078CC49111}"/>
                </a:ext>
              </a:extLst>
            </p:cNvPr>
            <p:cNvSpPr/>
            <p:nvPr/>
          </p:nvSpPr>
          <p:spPr>
            <a:xfrm>
              <a:off x="8640661" y="2174842"/>
              <a:ext cx="1724" cy="1965"/>
            </a:xfrm>
            <a:custGeom>
              <a:avLst/>
              <a:gdLst>
                <a:gd name="connsiteX0" fmla="*/ 1680 w 1724"/>
                <a:gd name="connsiteY0" fmla="*/ 1965 h 1965"/>
                <a:gd name="connsiteX1" fmla="*/ 1465 w 1724"/>
                <a:gd name="connsiteY1" fmla="*/ 1965 h 1965"/>
                <a:gd name="connsiteX2" fmla="*/ 1251 w 1724"/>
                <a:gd name="connsiteY2" fmla="*/ 1965 h 1965"/>
                <a:gd name="connsiteX3" fmla="*/ 358 w 1724"/>
                <a:gd name="connsiteY3" fmla="*/ 108 h 1965"/>
                <a:gd name="connsiteX4" fmla="*/ 573 w 1724"/>
                <a:gd name="connsiteY4" fmla="*/ 1 h 1965"/>
                <a:gd name="connsiteX5" fmla="*/ 1680 w 1724"/>
                <a:gd name="connsiteY5" fmla="*/ 1965 h 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4" h="1965">
                  <a:moveTo>
                    <a:pt x="1680" y="1965"/>
                  </a:moveTo>
                  <a:lnTo>
                    <a:pt x="1465" y="1965"/>
                  </a:lnTo>
                  <a:lnTo>
                    <a:pt x="1251" y="1965"/>
                  </a:lnTo>
                  <a:cubicBezTo>
                    <a:pt x="930" y="1358"/>
                    <a:pt x="-713" y="1394"/>
                    <a:pt x="358" y="108"/>
                  </a:cubicBezTo>
                  <a:cubicBezTo>
                    <a:pt x="430" y="72"/>
                    <a:pt x="501" y="1"/>
                    <a:pt x="573" y="1"/>
                  </a:cubicBezTo>
                  <a:cubicBezTo>
                    <a:pt x="1073" y="-35"/>
                    <a:pt x="1930" y="1358"/>
                    <a:pt x="1680" y="19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 436">
              <a:extLst>
                <a:ext uri="{FF2B5EF4-FFF2-40B4-BE49-F238E27FC236}">
                  <a16:creationId xmlns:a16="http://schemas.microsoft.com/office/drawing/2014/main" id="{3BBB2272-656B-7544-BF3E-4D0DFAF2B8D7}"/>
                </a:ext>
              </a:extLst>
            </p:cNvPr>
            <p:cNvSpPr/>
            <p:nvPr/>
          </p:nvSpPr>
          <p:spPr>
            <a:xfrm>
              <a:off x="8481408" y="2064400"/>
              <a:ext cx="2198" cy="2750"/>
            </a:xfrm>
            <a:custGeom>
              <a:avLst/>
              <a:gdLst>
                <a:gd name="connsiteX0" fmla="*/ 2127 w 2198"/>
                <a:gd name="connsiteY0" fmla="*/ 929 h 2750"/>
                <a:gd name="connsiteX1" fmla="*/ 2198 w 2198"/>
                <a:gd name="connsiteY1" fmla="*/ 2750 h 2750"/>
                <a:gd name="connsiteX2" fmla="*/ 413 w 2198"/>
                <a:gd name="connsiteY2" fmla="*/ 1214 h 2750"/>
                <a:gd name="connsiteX3" fmla="*/ 698 w 2198"/>
                <a:gd name="connsiteY3" fmla="*/ 0 h 2750"/>
                <a:gd name="connsiteX4" fmla="*/ 2127 w 2198"/>
                <a:gd name="connsiteY4" fmla="*/ 929 h 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8" h="2750">
                  <a:moveTo>
                    <a:pt x="2127" y="929"/>
                  </a:moveTo>
                  <a:cubicBezTo>
                    <a:pt x="2163" y="1536"/>
                    <a:pt x="2163" y="2143"/>
                    <a:pt x="2198" y="2750"/>
                  </a:cubicBezTo>
                  <a:cubicBezTo>
                    <a:pt x="1591" y="2250"/>
                    <a:pt x="913" y="1786"/>
                    <a:pt x="413" y="1214"/>
                  </a:cubicBezTo>
                  <a:cubicBezTo>
                    <a:pt x="127" y="893"/>
                    <a:pt x="-480" y="143"/>
                    <a:pt x="698" y="0"/>
                  </a:cubicBezTo>
                  <a:cubicBezTo>
                    <a:pt x="1163" y="321"/>
                    <a:pt x="1877" y="286"/>
                    <a:pt x="2127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 437">
              <a:extLst>
                <a:ext uri="{FF2B5EF4-FFF2-40B4-BE49-F238E27FC236}">
                  <a16:creationId xmlns:a16="http://schemas.microsoft.com/office/drawing/2014/main" id="{B80D90E0-CC8C-744F-9B6C-C57ED47FF8EF}"/>
                </a:ext>
              </a:extLst>
            </p:cNvPr>
            <p:cNvSpPr/>
            <p:nvPr/>
          </p:nvSpPr>
          <p:spPr>
            <a:xfrm>
              <a:off x="8630840" y="2202668"/>
              <a:ext cx="2789" cy="1755"/>
            </a:xfrm>
            <a:custGeom>
              <a:avLst/>
              <a:gdLst>
                <a:gd name="connsiteX0" fmla="*/ 786 w 2789"/>
                <a:gd name="connsiteY0" fmla="*/ 0 h 1755"/>
                <a:gd name="connsiteX1" fmla="*/ 1679 w 2789"/>
                <a:gd name="connsiteY1" fmla="*/ 393 h 1755"/>
                <a:gd name="connsiteX2" fmla="*/ 2286 w 2789"/>
                <a:gd name="connsiteY2" fmla="*/ 179 h 1755"/>
                <a:gd name="connsiteX3" fmla="*/ 2750 w 2789"/>
                <a:gd name="connsiteY3" fmla="*/ 1286 h 1755"/>
                <a:gd name="connsiteX4" fmla="*/ 2179 w 2789"/>
                <a:gd name="connsiteY4" fmla="*/ 1607 h 1755"/>
                <a:gd name="connsiteX5" fmla="*/ 679 w 2789"/>
                <a:gd name="connsiteY5" fmla="*/ 1607 h 1755"/>
                <a:gd name="connsiteX6" fmla="*/ 0 w 2789"/>
                <a:gd name="connsiteY6" fmla="*/ 964 h 1755"/>
                <a:gd name="connsiteX7" fmla="*/ 786 w 2789"/>
                <a:gd name="connsiteY7" fmla="*/ 0 h 1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89" h="1755">
                  <a:moveTo>
                    <a:pt x="786" y="0"/>
                  </a:moveTo>
                  <a:cubicBezTo>
                    <a:pt x="1072" y="143"/>
                    <a:pt x="1393" y="250"/>
                    <a:pt x="1679" y="393"/>
                  </a:cubicBezTo>
                  <a:cubicBezTo>
                    <a:pt x="1857" y="214"/>
                    <a:pt x="2036" y="143"/>
                    <a:pt x="2286" y="179"/>
                  </a:cubicBezTo>
                  <a:cubicBezTo>
                    <a:pt x="2857" y="393"/>
                    <a:pt x="2822" y="822"/>
                    <a:pt x="2750" y="1286"/>
                  </a:cubicBezTo>
                  <a:cubicBezTo>
                    <a:pt x="2607" y="1465"/>
                    <a:pt x="2429" y="1572"/>
                    <a:pt x="2179" y="1607"/>
                  </a:cubicBezTo>
                  <a:cubicBezTo>
                    <a:pt x="1679" y="1786"/>
                    <a:pt x="1179" y="1822"/>
                    <a:pt x="679" y="1607"/>
                  </a:cubicBezTo>
                  <a:cubicBezTo>
                    <a:pt x="321" y="1536"/>
                    <a:pt x="72" y="1322"/>
                    <a:pt x="0" y="964"/>
                  </a:cubicBezTo>
                  <a:cubicBezTo>
                    <a:pt x="0" y="393"/>
                    <a:pt x="286" y="143"/>
                    <a:pt x="7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 438">
              <a:extLst>
                <a:ext uri="{FF2B5EF4-FFF2-40B4-BE49-F238E27FC236}">
                  <a16:creationId xmlns:a16="http://schemas.microsoft.com/office/drawing/2014/main" id="{6B6AB24F-B287-8645-AA4F-39E6327E76EB}"/>
                </a:ext>
              </a:extLst>
            </p:cNvPr>
            <p:cNvSpPr/>
            <p:nvPr/>
          </p:nvSpPr>
          <p:spPr>
            <a:xfrm>
              <a:off x="8465140" y="2059181"/>
              <a:ext cx="2000" cy="2040"/>
            </a:xfrm>
            <a:custGeom>
              <a:avLst/>
              <a:gdLst>
                <a:gd name="connsiteX0" fmla="*/ 2000 w 2000"/>
                <a:gd name="connsiteY0" fmla="*/ 76 h 2040"/>
                <a:gd name="connsiteX1" fmla="*/ 1857 w 2000"/>
                <a:gd name="connsiteY1" fmla="*/ 2041 h 2040"/>
                <a:gd name="connsiteX2" fmla="*/ 0 w 2000"/>
                <a:gd name="connsiteY2" fmla="*/ 219 h 2040"/>
                <a:gd name="connsiteX3" fmla="*/ 2000 w 2000"/>
                <a:gd name="connsiteY3" fmla="*/ 76 h 2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0" h="2040">
                  <a:moveTo>
                    <a:pt x="2000" y="76"/>
                  </a:moveTo>
                  <a:cubicBezTo>
                    <a:pt x="1964" y="719"/>
                    <a:pt x="1929" y="1398"/>
                    <a:pt x="1857" y="2041"/>
                  </a:cubicBezTo>
                  <a:cubicBezTo>
                    <a:pt x="1215" y="1469"/>
                    <a:pt x="36" y="1469"/>
                    <a:pt x="0" y="219"/>
                  </a:cubicBezTo>
                  <a:cubicBezTo>
                    <a:pt x="679" y="-138"/>
                    <a:pt x="1357" y="40"/>
                    <a:pt x="2000" y="7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 439">
              <a:extLst>
                <a:ext uri="{FF2B5EF4-FFF2-40B4-BE49-F238E27FC236}">
                  <a16:creationId xmlns:a16="http://schemas.microsoft.com/office/drawing/2014/main" id="{964AE4C8-3971-C744-A798-9448FCDF3922}"/>
                </a:ext>
              </a:extLst>
            </p:cNvPr>
            <p:cNvSpPr/>
            <p:nvPr/>
          </p:nvSpPr>
          <p:spPr>
            <a:xfrm>
              <a:off x="8474137" y="2198917"/>
              <a:ext cx="2770" cy="2335"/>
            </a:xfrm>
            <a:custGeom>
              <a:avLst/>
              <a:gdLst>
                <a:gd name="connsiteX0" fmla="*/ 1933 w 2770"/>
                <a:gd name="connsiteY0" fmla="*/ 2179 h 2335"/>
                <a:gd name="connsiteX1" fmla="*/ 5 w 2770"/>
                <a:gd name="connsiteY1" fmla="*/ 1322 h 2335"/>
                <a:gd name="connsiteX2" fmla="*/ 1433 w 2770"/>
                <a:gd name="connsiteY2" fmla="*/ 0 h 2335"/>
                <a:gd name="connsiteX3" fmla="*/ 2648 w 2770"/>
                <a:gd name="connsiteY3" fmla="*/ 714 h 2335"/>
                <a:gd name="connsiteX4" fmla="*/ 2540 w 2770"/>
                <a:gd name="connsiteY4" fmla="*/ 2143 h 2335"/>
                <a:gd name="connsiteX5" fmla="*/ 1933 w 2770"/>
                <a:gd name="connsiteY5" fmla="*/ 2179 h 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0" h="2335">
                  <a:moveTo>
                    <a:pt x="1933" y="2179"/>
                  </a:moveTo>
                  <a:cubicBezTo>
                    <a:pt x="1540" y="1393"/>
                    <a:pt x="433" y="2143"/>
                    <a:pt x="5" y="1322"/>
                  </a:cubicBezTo>
                  <a:cubicBezTo>
                    <a:pt x="-67" y="250"/>
                    <a:pt x="719" y="179"/>
                    <a:pt x="1433" y="0"/>
                  </a:cubicBezTo>
                  <a:cubicBezTo>
                    <a:pt x="1969" y="0"/>
                    <a:pt x="2398" y="214"/>
                    <a:pt x="2648" y="714"/>
                  </a:cubicBezTo>
                  <a:cubicBezTo>
                    <a:pt x="2826" y="1215"/>
                    <a:pt x="2826" y="1679"/>
                    <a:pt x="2540" y="2143"/>
                  </a:cubicBezTo>
                  <a:cubicBezTo>
                    <a:pt x="2362" y="2393"/>
                    <a:pt x="2148" y="2393"/>
                    <a:pt x="1933" y="2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 440">
              <a:extLst>
                <a:ext uri="{FF2B5EF4-FFF2-40B4-BE49-F238E27FC236}">
                  <a16:creationId xmlns:a16="http://schemas.microsoft.com/office/drawing/2014/main" id="{C8E454B2-1AD6-114B-A0E0-77931A2DF750}"/>
                </a:ext>
              </a:extLst>
            </p:cNvPr>
            <p:cNvSpPr/>
            <p:nvPr/>
          </p:nvSpPr>
          <p:spPr>
            <a:xfrm>
              <a:off x="8498778" y="1879842"/>
              <a:ext cx="2705" cy="2500"/>
            </a:xfrm>
            <a:custGeom>
              <a:avLst/>
              <a:gdLst>
                <a:gd name="connsiteX0" fmla="*/ 223 w 2705"/>
                <a:gd name="connsiteY0" fmla="*/ 1429 h 2500"/>
                <a:gd name="connsiteX1" fmla="*/ 223 w 2705"/>
                <a:gd name="connsiteY1" fmla="*/ 0 h 2500"/>
                <a:gd name="connsiteX2" fmla="*/ 2081 w 2705"/>
                <a:gd name="connsiteY2" fmla="*/ 964 h 2500"/>
                <a:gd name="connsiteX3" fmla="*/ 2688 w 2705"/>
                <a:gd name="connsiteY3" fmla="*/ 1929 h 2500"/>
                <a:gd name="connsiteX4" fmla="*/ 2009 w 2705"/>
                <a:gd name="connsiteY4" fmla="*/ 2500 h 2500"/>
                <a:gd name="connsiteX5" fmla="*/ 1580 w 2705"/>
                <a:gd name="connsiteY5" fmla="*/ 2358 h 2500"/>
                <a:gd name="connsiteX6" fmla="*/ 1295 w 2705"/>
                <a:gd name="connsiteY6" fmla="*/ 2358 h 2500"/>
                <a:gd name="connsiteX7" fmla="*/ 473 w 2705"/>
                <a:gd name="connsiteY7" fmla="*/ 2250 h 2500"/>
                <a:gd name="connsiteX8" fmla="*/ 9 w 2705"/>
                <a:gd name="connsiteY8" fmla="*/ 1929 h 2500"/>
                <a:gd name="connsiteX9" fmla="*/ 223 w 2705"/>
                <a:gd name="connsiteY9" fmla="*/ 1429 h 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05" h="2500">
                  <a:moveTo>
                    <a:pt x="223" y="1429"/>
                  </a:moveTo>
                  <a:cubicBezTo>
                    <a:pt x="223" y="964"/>
                    <a:pt x="223" y="464"/>
                    <a:pt x="223" y="0"/>
                  </a:cubicBezTo>
                  <a:cubicBezTo>
                    <a:pt x="831" y="322"/>
                    <a:pt x="1473" y="643"/>
                    <a:pt x="2081" y="964"/>
                  </a:cubicBezTo>
                  <a:cubicBezTo>
                    <a:pt x="2402" y="1215"/>
                    <a:pt x="2795" y="1429"/>
                    <a:pt x="2688" y="1929"/>
                  </a:cubicBezTo>
                  <a:cubicBezTo>
                    <a:pt x="2545" y="2215"/>
                    <a:pt x="2331" y="2429"/>
                    <a:pt x="2009" y="2500"/>
                  </a:cubicBezTo>
                  <a:cubicBezTo>
                    <a:pt x="1866" y="2500"/>
                    <a:pt x="1724" y="2429"/>
                    <a:pt x="1580" y="2358"/>
                  </a:cubicBezTo>
                  <a:cubicBezTo>
                    <a:pt x="1473" y="2358"/>
                    <a:pt x="1402" y="2358"/>
                    <a:pt x="1295" y="2358"/>
                  </a:cubicBezTo>
                  <a:cubicBezTo>
                    <a:pt x="1009" y="2358"/>
                    <a:pt x="759" y="2322"/>
                    <a:pt x="473" y="2250"/>
                  </a:cubicBezTo>
                  <a:cubicBezTo>
                    <a:pt x="295" y="2179"/>
                    <a:pt x="152" y="2072"/>
                    <a:pt x="9" y="1929"/>
                  </a:cubicBezTo>
                  <a:cubicBezTo>
                    <a:pt x="-27" y="1715"/>
                    <a:pt x="45" y="1536"/>
                    <a:pt x="223" y="1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 441">
              <a:extLst>
                <a:ext uri="{FF2B5EF4-FFF2-40B4-BE49-F238E27FC236}">
                  <a16:creationId xmlns:a16="http://schemas.microsoft.com/office/drawing/2014/main" id="{790753DC-A124-5547-A318-0CB4A50D6C15}"/>
                </a:ext>
              </a:extLst>
            </p:cNvPr>
            <p:cNvSpPr/>
            <p:nvPr/>
          </p:nvSpPr>
          <p:spPr>
            <a:xfrm>
              <a:off x="8601578" y="2133679"/>
              <a:ext cx="1616" cy="2373"/>
            </a:xfrm>
            <a:custGeom>
              <a:avLst/>
              <a:gdLst>
                <a:gd name="connsiteX0" fmla="*/ 401 w 1616"/>
                <a:gd name="connsiteY0" fmla="*/ 52 h 2373"/>
                <a:gd name="connsiteX1" fmla="*/ 1437 w 1616"/>
                <a:gd name="connsiteY1" fmla="*/ 1016 h 2373"/>
                <a:gd name="connsiteX2" fmla="*/ 901 w 1616"/>
                <a:gd name="connsiteY2" fmla="*/ 2373 h 2373"/>
                <a:gd name="connsiteX3" fmla="*/ 401 w 1616"/>
                <a:gd name="connsiteY3" fmla="*/ 52 h 2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6" h="2373">
                  <a:moveTo>
                    <a:pt x="401" y="52"/>
                  </a:moveTo>
                  <a:cubicBezTo>
                    <a:pt x="1080" y="16"/>
                    <a:pt x="1973" y="-270"/>
                    <a:pt x="1437" y="1016"/>
                  </a:cubicBezTo>
                  <a:cubicBezTo>
                    <a:pt x="1830" y="1695"/>
                    <a:pt x="1544" y="2088"/>
                    <a:pt x="901" y="2373"/>
                  </a:cubicBezTo>
                  <a:cubicBezTo>
                    <a:pt x="-849" y="1945"/>
                    <a:pt x="508" y="838"/>
                    <a:pt x="401" y="5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3062AC24-D66A-DD48-AF76-0DD0A7D74222}"/>
                </a:ext>
              </a:extLst>
            </p:cNvPr>
            <p:cNvSpPr/>
            <p:nvPr/>
          </p:nvSpPr>
          <p:spPr>
            <a:xfrm>
              <a:off x="8588874" y="2143446"/>
              <a:ext cx="2825" cy="1719"/>
            </a:xfrm>
            <a:custGeom>
              <a:avLst/>
              <a:gdLst>
                <a:gd name="connsiteX0" fmla="*/ 2817 w 2825"/>
                <a:gd name="connsiteY0" fmla="*/ 429 h 1719"/>
                <a:gd name="connsiteX1" fmla="*/ 2353 w 2825"/>
                <a:gd name="connsiteY1" fmla="*/ 1536 h 1719"/>
                <a:gd name="connsiteX2" fmla="*/ 1460 w 2825"/>
                <a:gd name="connsiteY2" fmla="*/ 1500 h 1719"/>
                <a:gd name="connsiteX3" fmla="*/ 32 w 2825"/>
                <a:gd name="connsiteY3" fmla="*/ 1429 h 1719"/>
                <a:gd name="connsiteX4" fmla="*/ 353 w 2825"/>
                <a:gd name="connsiteY4" fmla="*/ 429 h 1719"/>
                <a:gd name="connsiteX5" fmla="*/ 567 w 2825"/>
                <a:gd name="connsiteY5" fmla="*/ 0 h 1719"/>
                <a:gd name="connsiteX6" fmla="*/ 2817 w 2825"/>
                <a:gd name="connsiteY6" fmla="*/ 429 h 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5" h="1719">
                  <a:moveTo>
                    <a:pt x="2817" y="429"/>
                  </a:moveTo>
                  <a:cubicBezTo>
                    <a:pt x="2853" y="893"/>
                    <a:pt x="2782" y="1286"/>
                    <a:pt x="2353" y="1536"/>
                  </a:cubicBezTo>
                  <a:cubicBezTo>
                    <a:pt x="2068" y="1786"/>
                    <a:pt x="1746" y="1786"/>
                    <a:pt x="1460" y="1500"/>
                  </a:cubicBezTo>
                  <a:cubicBezTo>
                    <a:pt x="996" y="1464"/>
                    <a:pt x="496" y="1464"/>
                    <a:pt x="32" y="1429"/>
                  </a:cubicBezTo>
                  <a:cubicBezTo>
                    <a:pt x="-183" y="1000"/>
                    <a:pt x="781" y="964"/>
                    <a:pt x="353" y="429"/>
                  </a:cubicBezTo>
                  <a:cubicBezTo>
                    <a:pt x="353" y="250"/>
                    <a:pt x="424" y="107"/>
                    <a:pt x="567" y="0"/>
                  </a:cubicBezTo>
                  <a:cubicBezTo>
                    <a:pt x="1317" y="143"/>
                    <a:pt x="2068" y="286"/>
                    <a:pt x="2817" y="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D2F3AF0C-15D7-904B-9A4C-CA0A9697E145}"/>
                </a:ext>
              </a:extLst>
            </p:cNvPr>
            <p:cNvSpPr/>
            <p:nvPr/>
          </p:nvSpPr>
          <p:spPr>
            <a:xfrm>
              <a:off x="8495808" y="2182915"/>
              <a:ext cx="2013" cy="2893"/>
            </a:xfrm>
            <a:custGeom>
              <a:avLst/>
              <a:gdLst>
                <a:gd name="connsiteX0" fmla="*/ 1801 w 2013"/>
                <a:gd name="connsiteY0" fmla="*/ 857 h 2893"/>
                <a:gd name="connsiteX1" fmla="*/ 1265 w 2013"/>
                <a:gd name="connsiteY1" fmla="*/ 2893 h 2893"/>
                <a:gd name="connsiteX2" fmla="*/ 443 w 2013"/>
                <a:gd name="connsiteY2" fmla="*/ 1822 h 2893"/>
                <a:gd name="connsiteX3" fmla="*/ 1801 w 2013"/>
                <a:gd name="connsiteY3" fmla="*/ 0 h 2893"/>
                <a:gd name="connsiteX4" fmla="*/ 1801 w 2013"/>
                <a:gd name="connsiteY4" fmla="*/ 500 h 2893"/>
                <a:gd name="connsiteX5" fmla="*/ 1979 w 2013"/>
                <a:gd name="connsiteY5" fmla="*/ 750 h 2893"/>
                <a:gd name="connsiteX6" fmla="*/ 1801 w 2013"/>
                <a:gd name="connsiteY6" fmla="*/ 857 h 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" h="2893">
                  <a:moveTo>
                    <a:pt x="1801" y="857"/>
                  </a:moveTo>
                  <a:cubicBezTo>
                    <a:pt x="2408" y="1750"/>
                    <a:pt x="1551" y="2215"/>
                    <a:pt x="1265" y="2893"/>
                  </a:cubicBezTo>
                  <a:cubicBezTo>
                    <a:pt x="658" y="2715"/>
                    <a:pt x="-700" y="2822"/>
                    <a:pt x="443" y="1822"/>
                  </a:cubicBezTo>
                  <a:cubicBezTo>
                    <a:pt x="1086" y="1250"/>
                    <a:pt x="729" y="107"/>
                    <a:pt x="1801" y="0"/>
                  </a:cubicBezTo>
                  <a:cubicBezTo>
                    <a:pt x="1801" y="179"/>
                    <a:pt x="1801" y="321"/>
                    <a:pt x="1801" y="500"/>
                  </a:cubicBezTo>
                  <a:cubicBezTo>
                    <a:pt x="1979" y="571"/>
                    <a:pt x="2015" y="679"/>
                    <a:pt x="1979" y="750"/>
                  </a:cubicBezTo>
                  <a:cubicBezTo>
                    <a:pt x="1908" y="821"/>
                    <a:pt x="1837" y="857"/>
                    <a:pt x="1801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A20E0700-AAEE-DD4F-9699-C55BCFB593D7}"/>
                </a:ext>
              </a:extLst>
            </p:cNvPr>
            <p:cNvSpPr/>
            <p:nvPr/>
          </p:nvSpPr>
          <p:spPr>
            <a:xfrm>
              <a:off x="8466141" y="2143523"/>
              <a:ext cx="3225" cy="1897"/>
            </a:xfrm>
            <a:custGeom>
              <a:avLst/>
              <a:gdLst>
                <a:gd name="connsiteX0" fmla="*/ 1464 w 3225"/>
                <a:gd name="connsiteY0" fmla="*/ 66 h 1897"/>
                <a:gd name="connsiteX1" fmla="*/ 2857 w 3225"/>
                <a:gd name="connsiteY1" fmla="*/ 494 h 1897"/>
                <a:gd name="connsiteX2" fmla="*/ 2393 w 3225"/>
                <a:gd name="connsiteY2" fmla="*/ 1673 h 1897"/>
                <a:gd name="connsiteX3" fmla="*/ 714 w 3225"/>
                <a:gd name="connsiteY3" fmla="*/ 1744 h 1897"/>
                <a:gd name="connsiteX4" fmla="*/ 107 w 3225"/>
                <a:gd name="connsiteY4" fmla="*/ 959 h 1897"/>
                <a:gd name="connsiteX5" fmla="*/ 0 w 3225"/>
                <a:gd name="connsiteY5" fmla="*/ 530 h 1897"/>
                <a:gd name="connsiteX6" fmla="*/ 1464 w 3225"/>
                <a:gd name="connsiteY6" fmla="*/ 66 h 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25" h="1897">
                  <a:moveTo>
                    <a:pt x="1464" y="66"/>
                  </a:moveTo>
                  <a:cubicBezTo>
                    <a:pt x="2072" y="-185"/>
                    <a:pt x="2393" y="351"/>
                    <a:pt x="2857" y="494"/>
                  </a:cubicBezTo>
                  <a:cubicBezTo>
                    <a:pt x="3750" y="1316"/>
                    <a:pt x="2786" y="1387"/>
                    <a:pt x="2393" y="1673"/>
                  </a:cubicBezTo>
                  <a:cubicBezTo>
                    <a:pt x="1857" y="1959"/>
                    <a:pt x="1286" y="1959"/>
                    <a:pt x="714" y="1744"/>
                  </a:cubicBezTo>
                  <a:cubicBezTo>
                    <a:pt x="393" y="1601"/>
                    <a:pt x="179" y="1316"/>
                    <a:pt x="107" y="959"/>
                  </a:cubicBezTo>
                  <a:cubicBezTo>
                    <a:pt x="107" y="816"/>
                    <a:pt x="71" y="673"/>
                    <a:pt x="0" y="530"/>
                  </a:cubicBezTo>
                  <a:cubicBezTo>
                    <a:pt x="357" y="-42"/>
                    <a:pt x="1000" y="316"/>
                    <a:pt x="1464" y="6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AAB93E20-AAE8-1042-8980-86B82FCDFAC6}"/>
                </a:ext>
              </a:extLst>
            </p:cNvPr>
            <p:cNvSpPr/>
            <p:nvPr/>
          </p:nvSpPr>
          <p:spPr>
            <a:xfrm>
              <a:off x="8502609" y="1987177"/>
              <a:ext cx="2568" cy="2321"/>
            </a:xfrm>
            <a:custGeom>
              <a:avLst/>
              <a:gdLst>
                <a:gd name="connsiteX0" fmla="*/ 1893 w 2568"/>
                <a:gd name="connsiteY0" fmla="*/ 0 h 2321"/>
                <a:gd name="connsiteX1" fmla="*/ 1500 w 2568"/>
                <a:gd name="connsiteY1" fmla="*/ 1821 h 2321"/>
                <a:gd name="connsiteX2" fmla="*/ 0 w 2568"/>
                <a:gd name="connsiteY2" fmla="*/ 2322 h 2321"/>
                <a:gd name="connsiteX3" fmla="*/ 1893 w 2568"/>
                <a:gd name="connsiteY3" fmla="*/ 0 h 2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8" h="2321">
                  <a:moveTo>
                    <a:pt x="1893" y="0"/>
                  </a:moveTo>
                  <a:cubicBezTo>
                    <a:pt x="2750" y="821"/>
                    <a:pt x="2965" y="1464"/>
                    <a:pt x="1500" y="1821"/>
                  </a:cubicBezTo>
                  <a:cubicBezTo>
                    <a:pt x="1000" y="1929"/>
                    <a:pt x="500" y="2143"/>
                    <a:pt x="0" y="2322"/>
                  </a:cubicBezTo>
                  <a:cubicBezTo>
                    <a:pt x="36" y="1036"/>
                    <a:pt x="1357" y="857"/>
                    <a:pt x="189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8901D8DB-BD31-7745-BCB3-2A543DB078ED}"/>
                </a:ext>
              </a:extLst>
            </p:cNvPr>
            <p:cNvSpPr/>
            <p:nvPr/>
          </p:nvSpPr>
          <p:spPr>
            <a:xfrm>
              <a:off x="8501644" y="1902345"/>
              <a:ext cx="2235" cy="1892"/>
            </a:xfrm>
            <a:custGeom>
              <a:avLst/>
              <a:gdLst>
                <a:gd name="connsiteX0" fmla="*/ 1537 w 2235"/>
                <a:gd name="connsiteY0" fmla="*/ 0 h 1892"/>
                <a:gd name="connsiteX1" fmla="*/ 1501 w 2235"/>
                <a:gd name="connsiteY1" fmla="*/ 1893 h 1892"/>
                <a:gd name="connsiteX2" fmla="*/ 1 w 2235"/>
                <a:gd name="connsiteY2" fmla="*/ 857 h 1892"/>
                <a:gd name="connsiteX3" fmla="*/ 1537 w 2235"/>
                <a:gd name="connsiteY3" fmla="*/ 0 h 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" h="1892">
                  <a:moveTo>
                    <a:pt x="1537" y="0"/>
                  </a:moveTo>
                  <a:cubicBezTo>
                    <a:pt x="3180" y="679"/>
                    <a:pt x="1394" y="1286"/>
                    <a:pt x="1501" y="1893"/>
                  </a:cubicBezTo>
                  <a:cubicBezTo>
                    <a:pt x="787" y="1857"/>
                    <a:pt x="-35" y="1786"/>
                    <a:pt x="1" y="857"/>
                  </a:cubicBezTo>
                  <a:cubicBezTo>
                    <a:pt x="37" y="36"/>
                    <a:pt x="1323" y="821"/>
                    <a:pt x="153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8119B74B-EC26-9947-9213-86A5D10C99D8}"/>
                </a:ext>
              </a:extLst>
            </p:cNvPr>
            <p:cNvSpPr/>
            <p:nvPr/>
          </p:nvSpPr>
          <p:spPr>
            <a:xfrm>
              <a:off x="8549463" y="1959033"/>
              <a:ext cx="2617" cy="2247"/>
            </a:xfrm>
            <a:custGeom>
              <a:avLst/>
              <a:gdLst>
                <a:gd name="connsiteX0" fmla="*/ 2617 w 2617"/>
                <a:gd name="connsiteY0" fmla="*/ 1211 h 2247"/>
                <a:gd name="connsiteX1" fmla="*/ 2438 w 2617"/>
                <a:gd name="connsiteY1" fmla="*/ 1962 h 2247"/>
                <a:gd name="connsiteX2" fmla="*/ 1010 w 2617"/>
                <a:gd name="connsiteY2" fmla="*/ 2247 h 2247"/>
                <a:gd name="connsiteX3" fmla="*/ 188 w 2617"/>
                <a:gd name="connsiteY3" fmla="*/ 247 h 2247"/>
                <a:gd name="connsiteX4" fmla="*/ 1581 w 2617"/>
                <a:gd name="connsiteY4" fmla="*/ 33 h 2247"/>
                <a:gd name="connsiteX5" fmla="*/ 2546 w 2617"/>
                <a:gd name="connsiteY5" fmla="*/ 1033 h 2247"/>
                <a:gd name="connsiteX6" fmla="*/ 2617 w 2617"/>
                <a:gd name="connsiteY6" fmla="*/ 1211 h 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7" h="2247">
                  <a:moveTo>
                    <a:pt x="2617" y="1211"/>
                  </a:moveTo>
                  <a:cubicBezTo>
                    <a:pt x="2546" y="1461"/>
                    <a:pt x="2474" y="1712"/>
                    <a:pt x="2438" y="1962"/>
                  </a:cubicBezTo>
                  <a:cubicBezTo>
                    <a:pt x="1974" y="2069"/>
                    <a:pt x="1510" y="2140"/>
                    <a:pt x="1010" y="2247"/>
                  </a:cubicBezTo>
                  <a:cubicBezTo>
                    <a:pt x="367" y="1747"/>
                    <a:pt x="-348" y="1247"/>
                    <a:pt x="188" y="247"/>
                  </a:cubicBezTo>
                  <a:cubicBezTo>
                    <a:pt x="652" y="104"/>
                    <a:pt x="1081" y="-74"/>
                    <a:pt x="1581" y="33"/>
                  </a:cubicBezTo>
                  <a:cubicBezTo>
                    <a:pt x="2081" y="176"/>
                    <a:pt x="2438" y="497"/>
                    <a:pt x="2546" y="1033"/>
                  </a:cubicBezTo>
                  <a:lnTo>
                    <a:pt x="2617" y="1211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 448">
              <a:extLst>
                <a:ext uri="{FF2B5EF4-FFF2-40B4-BE49-F238E27FC236}">
                  <a16:creationId xmlns:a16="http://schemas.microsoft.com/office/drawing/2014/main" id="{909455F6-15F5-0C43-B647-7E5CA2574EEA}"/>
                </a:ext>
              </a:extLst>
            </p:cNvPr>
            <p:cNvSpPr/>
            <p:nvPr/>
          </p:nvSpPr>
          <p:spPr>
            <a:xfrm>
              <a:off x="8651271" y="2187594"/>
              <a:ext cx="3045" cy="2108"/>
            </a:xfrm>
            <a:custGeom>
              <a:avLst/>
              <a:gdLst>
                <a:gd name="connsiteX0" fmla="*/ 2750 w 3045"/>
                <a:gd name="connsiteY0" fmla="*/ 1357 h 2108"/>
                <a:gd name="connsiteX1" fmla="*/ 2179 w 3045"/>
                <a:gd name="connsiteY1" fmla="*/ 1536 h 2108"/>
                <a:gd name="connsiteX2" fmla="*/ 0 w 3045"/>
                <a:gd name="connsiteY2" fmla="*/ 1036 h 2108"/>
                <a:gd name="connsiteX3" fmla="*/ 1893 w 3045"/>
                <a:gd name="connsiteY3" fmla="*/ 464 h 2108"/>
                <a:gd name="connsiteX4" fmla="*/ 2750 w 3045"/>
                <a:gd name="connsiteY4" fmla="*/ 0 h 2108"/>
                <a:gd name="connsiteX5" fmla="*/ 2750 w 3045"/>
                <a:gd name="connsiteY5" fmla="*/ 1357 h 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" h="2108">
                  <a:moveTo>
                    <a:pt x="2750" y="1357"/>
                  </a:moveTo>
                  <a:cubicBezTo>
                    <a:pt x="2572" y="1429"/>
                    <a:pt x="2358" y="1464"/>
                    <a:pt x="2179" y="1536"/>
                  </a:cubicBezTo>
                  <a:cubicBezTo>
                    <a:pt x="1429" y="1429"/>
                    <a:pt x="286" y="3179"/>
                    <a:pt x="0" y="1036"/>
                  </a:cubicBezTo>
                  <a:cubicBezTo>
                    <a:pt x="464" y="286"/>
                    <a:pt x="1215" y="536"/>
                    <a:pt x="1893" y="464"/>
                  </a:cubicBezTo>
                  <a:cubicBezTo>
                    <a:pt x="2179" y="321"/>
                    <a:pt x="2465" y="143"/>
                    <a:pt x="2750" y="0"/>
                  </a:cubicBezTo>
                  <a:cubicBezTo>
                    <a:pt x="3143" y="429"/>
                    <a:pt x="3143" y="893"/>
                    <a:pt x="2750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 449">
              <a:extLst>
                <a:ext uri="{FF2B5EF4-FFF2-40B4-BE49-F238E27FC236}">
                  <a16:creationId xmlns:a16="http://schemas.microsoft.com/office/drawing/2014/main" id="{BFCD1308-66A6-E446-80E1-1258C92210E1}"/>
                </a:ext>
              </a:extLst>
            </p:cNvPr>
            <p:cNvSpPr/>
            <p:nvPr/>
          </p:nvSpPr>
          <p:spPr>
            <a:xfrm>
              <a:off x="8494242" y="2189808"/>
              <a:ext cx="3045" cy="2059"/>
            </a:xfrm>
            <a:custGeom>
              <a:avLst/>
              <a:gdLst>
                <a:gd name="connsiteX0" fmla="*/ 1938 w 3045"/>
                <a:gd name="connsiteY0" fmla="*/ 608 h 2059"/>
                <a:gd name="connsiteX1" fmla="*/ 2974 w 3045"/>
                <a:gd name="connsiteY1" fmla="*/ 1679 h 2059"/>
                <a:gd name="connsiteX2" fmla="*/ 3046 w 3045"/>
                <a:gd name="connsiteY2" fmla="*/ 1858 h 2059"/>
                <a:gd name="connsiteX3" fmla="*/ 2867 w 3045"/>
                <a:gd name="connsiteY3" fmla="*/ 2001 h 2059"/>
                <a:gd name="connsiteX4" fmla="*/ 1045 w 3045"/>
                <a:gd name="connsiteY4" fmla="*/ 1215 h 2059"/>
                <a:gd name="connsiteX5" fmla="*/ 10 w 3045"/>
                <a:gd name="connsiteY5" fmla="*/ 608 h 2059"/>
                <a:gd name="connsiteX6" fmla="*/ 1367 w 3045"/>
                <a:gd name="connsiteY6" fmla="*/ 108 h 2059"/>
                <a:gd name="connsiteX7" fmla="*/ 1938 w 3045"/>
                <a:gd name="connsiteY7" fmla="*/ 608 h 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5" h="2059">
                  <a:moveTo>
                    <a:pt x="1938" y="608"/>
                  </a:moveTo>
                  <a:cubicBezTo>
                    <a:pt x="1617" y="1608"/>
                    <a:pt x="2438" y="1501"/>
                    <a:pt x="2974" y="1679"/>
                  </a:cubicBezTo>
                  <a:cubicBezTo>
                    <a:pt x="3010" y="1679"/>
                    <a:pt x="3046" y="1822"/>
                    <a:pt x="3046" y="1858"/>
                  </a:cubicBezTo>
                  <a:cubicBezTo>
                    <a:pt x="3010" y="1930"/>
                    <a:pt x="2939" y="1965"/>
                    <a:pt x="2867" y="2001"/>
                  </a:cubicBezTo>
                  <a:cubicBezTo>
                    <a:pt x="2046" y="2251"/>
                    <a:pt x="1581" y="1644"/>
                    <a:pt x="1045" y="1215"/>
                  </a:cubicBezTo>
                  <a:cubicBezTo>
                    <a:pt x="724" y="965"/>
                    <a:pt x="-98" y="1322"/>
                    <a:pt x="10" y="608"/>
                  </a:cubicBezTo>
                  <a:cubicBezTo>
                    <a:pt x="117" y="-106"/>
                    <a:pt x="867" y="144"/>
                    <a:pt x="1367" y="108"/>
                  </a:cubicBezTo>
                  <a:cubicBezTo>
                    <a:pt x="1938" y="-178"/>
                    <a:pt x="2010" y="144"/>
                    <a:pt x="1938" y="6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 450">
              <a:extLst>
                <a:ext uri="{FF2B5EF4-FFF2-40B4-BE49-F238E27FC236}">
                  <a16:creationId xmlns:a16="http://schemas.microsoft.com/office/drawing/2014/main" id="{038976AE-0F8B-304A-8215-A3E335BB1566}"/>
                </a:ext>
              </a:extLst>
            </p:cNvPr>
            <p:cNvSpPr/>
            <p:nvPr/>
          </p:nvSpPr>
          <p:spPr>
            <a:xfrm>
              <a:off x="8504145" y="1914766"/>
              <a:ext cx="2393" cy="2286"/>
            </a:xfrm>
            <a:custGeom>
              <a:avLst/>
              <a:gdLst>
                <a:gd name="connsiteX0" fmla="*/ 1357 w 2393"/>
                <a:gd name="connsiteY0" fmla="*/ 188 h 2286"/>
                <a:gd name="connsiteX1" fmla="*/ 2393 w 2393"/>
                <a:gd name="connsiteY1" fmla="*/ 1438 h 2286"/>
                <a:gd name="connsiteX2" fmla="*/ 1822 w 2393"/>
                <a:gd name="connsiteY2" fmla="*/ 2259 h 2286"/>
                <a:gd name="connsiteX3" fmla="*/ 0 w 2393"/>
                <a:gd name="connsiteY3" fmla="*/ 1652 h 2286"/>
                <a:gd name="connsiteX4" fmla="*/ 429 w 2393"/>
                <a:gd name="connsiteY4" fmla="*/ 188 h 2286"/>
                <a:gd name="connsiteX5" fmla="*/ 1357 w 2393"/>
                <a:gd name="connsiteY5" fmla="*/ 188 h 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3" h="2286">
                  <a:moveTo>
                    <a:pt x="1357" y="188"/>
                  </a:moveTo>
                  <a:cubicBezTo>
                    <a:pt x="1715" y="616"/>
                    <a:pt x="2036" y="1009"/>
                    <a:pt x="2393" y="1438"/>
                  </a:cubicBezTo>
                  <a:cubicBezTo>
                    <a:pt x="2215" y="1688"/>
                    <a:pt x="2108" y="2045"/>
                    <a:pt x="1822" y="2259"/>
                  </a:cubicBezTo>
                  <a:cubicBezTo>
                    <a:pt x="1107" y="2366"/>
                    <a:pt x="500" y="2152"/>
                    <a:pt x="0" y="1652"/>
                  </a:cubicBezTo>
                  <a:cubicBezTo>
                    <a:pt x="143" y="1152"/>
                    <a:pt x="286" y="688"/>
                    <a:pt x="429" y="188"/>
                  </a:cubicBezTo>
                  <a:cubicBezTo>
                    <a:pt x="750" y="-63"/>
                    <a:pt x="1072" y="-63"/>
                    <a:pt x="1357" y="18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 451">
              <a:extLst>
                <a:ext uri="{FF2B5EF4-FFF2-40B4-BE49-F238E27FC236}">
                  <a16:creationId xmlns:a16="http://schemas.microsoft.com/office/drawing/2014/main" id="{457B9082-F6E9-3447-9609-252BC7B52964}"/>
                </a:ext>
              </a:extLst>
            </p:cNvPr>
            <p:cNvSpPr/>
            <p:nvPr/>
          </p:nvSpPr>
          <p:spPr>
            <a:xfrm>
              <a:off x="8463995" y="2141371"/>
              <a:ext cx="2445" cy="2289"/>
            </a:xfrm>
            <a:custGeom>
              <a:avLst/>
              <a:gdLst>
                <a:gd name="connsiteX0" fmla="*/ 1181 w 2445"/>
                <a:gd name="connsiteY0" fmla="*/ 2289 h 2289"/>
                <a:gd name="connsiteX1" fmla="*/ 753 w 2445"/>
                <a:gd name="connsiteY1" fmla="*/ 360 h 2289"/>
                <a:gd name="connsiteX2" fmla="*/ 2396 w 2445"/>
                <a:gd name="connsiteY2" fmla="*/ 646 h 2289"/>
                <a:gd name="connsiteX3" fmla="*/ 1181 w 2445"/>
                <a:gd name="connsiteY3" fmla="*/ 2289 h 2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5" h="2289">
                  <a:moveTo>
                    <a:pt x="1181" y="2289"/>
                  </a:moveTo>
                  <a:cubicBezTo>
                    <a:pt x="-962" y="2075"/>
                    <a:pt x="395" y="1110"/>
                    <a:pt x="753" y="360"/>
                  </a:cubicBezTo>
                  <a:cubicBezTo>
                    <a:pt x="1396" y="-176"/>
                    <a:pt x="1967" y="-140"/>
                    <a:pt x="2396" y="646"/>
                  </a:cubicBezTo>
                  <a:cubicBezTo>
                    <a:pt x="2610" y="1646"/>
                    <a:pt x="2110" y="2110"/>
                    <a:pt x="1181" y="228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 452">
              <a:extLst>
                <a:ext uri="{FF2B5EF4-FFF2-40B4-BE49-F238E27FC236}">
                  <a16:creationId xmlns:a16="http://schemas.microsoft.com/office/drawing/2014/main" id="{053454F2-4610-734A-A06C-3731B6C91FB3}"/>
                </a:ext>
              </a:extLst>
            </p:cNvPr>
            <p:cNvSpPr/>
            <p:nvPr/>
          </p:nvSpPr>
          <p:spPr>
            <a:xfrm>
              <a:off x="8607185" y="2084510"/>
              <a:ext cx="2426" cy="2107"/>
            </a:xfrm>
            <a:custGeom>
              <a:avLst/>
              <a:gdLst>
                <a:gd name="connsiteX0" fmla="*/ 9 w 2426"/>
                <a:gd name="connsiteY0" fmla="*/ 964 h 2107"/>
                <a:gd name="connsiteX1" fmla="*/ 1902 w 2426"/>
                <a:gd name="connsiteY1" fmla="*/ 0 h 2107"/>
                <a:gd name="connsiteX2" fmla="*/ 2331 w 2426"/>
                <a:gd name="connsiteY2" fmla="*/ 464 h 2107"/>
                <a:gd name="connsiteX3" fmla="*/ 1974 w 2426"/>
                <a:gd name="connsiteY3" fmla="*/ 1964 h 2107"/>
                <a:gd name="connsiteX4" fmla="*/ 1331 w 2426"/>
                <a:gd name="connsiteY4" fmla="*/ 2107 h 2107"/>
                <a:gd name="connsiteX5" fmla="*/ 9 w 2426"/>
                <a:gd name="connsiteY5" fmla="*/ 964 h 2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6" h="2107">
                  <a:moveTo>
                    <a:pt x="9" y="964"/>
                  </a:moveTo>
                  <a:cubicBezTo>
                    <a:pt x="45" y="-536"/>
                    <a:pt x="1438" y="643"/>
                    <a:pt x="1902" y="0"/>
                  </a:cubicBezTo>
                  <a:cubicBezTo>
                    <a:pt x="2045" y="143"/>
                    <a:pt x="2188" y="321"/>
                    <a:pt x="2331" y="464"/>
                  </a:cubicBezTo>
                  <a:cubicBezTo>
                    <a:pt x="2581" y="1036"/>
                    <a:pt x="2295" y="1500"/>
                    <a:pt x="1974" y="1964"/>
                  </a:cubicBezTo>
                  <a:cubicBezTo>
                    <a:pt x="1759" y="2072"/>
                    <a:pt x="1545" y="2107"/>
                    <a:pt x="1331" y="2107"/>
                  </a:cubicBezTo>
                  <a:cubicBezTo>
                    <a:pt x="759" y="1893"/>
                    <a:pt x="-98" y="1964"/>
                    <a:pt x="9" y="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11DE341B-62CF-5143-912D-65667740267D}"/>
                </a:ext>
              </a:extLst>
            </p:cNvPr>
            <p:cNvSpPr/>
            <p:nvPr/>
          </p:nvSpPr>
          <p:spPr>
            <a:xfrm>
              <a:off x="8538975" y="1950136"/>
              <a:ext cx="2067" cy="2357"/>
            </a:xfrm>
            <a:custGeom>
              <a:avLst/>
              <a:gdLst>
                <a:gd name="connsiteX0" fmla="*/ 317 w 2067"/>
                <a:gd name="connsiteY0" fmla="*/ 0 h 2357"/>
                <a:gd name="connsiteX1" fmla="*/ 2067 w 2067"/>
                <a:gd name="connsiteY1" fmla="*/ 429 h 2357"/>
                <a:gd name="connsiteX2" fmla="*/ 1603 w 2067"/>
                <a:gd name="connsiteY2" fmla="*/ 2358 h 2357"/>
                <a:gd name="connsiteX3" fmla="*/ 317 w 2067"/>
                <a:gd name="connsiteY3" fmla="*/ 0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7" h="2357">
                  <a:moveTo>
                    <a:pt x="317" y="0"/>
                  </a:moveTo>
                  <a:cubicBezTo>
                    <a:pt x="710" y="964"/>
                    <a:pt x="1567" y="-36"/>
                    <a:pt x="2067" y="429"/>
                  </a:cubicBezTo>
                  <a:cubicBezTo>
                    <a:pt x="1925" y="1107"/>
                    <a:pt x="1746" y="1750"/>
                    <a:pt x="1603" y="2358"/>
                  </a:cubicBezTo>
                  <a:cubicBezTo>
                    <a:pt x="1067" y="1679"/>
                    <a:pt x="-718" y="1607"/>
                    <a:pt x="31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A6F46363-8E7D-B449-9F6C-28BBECA23BCF}"/>
                </a:ext>
              </a:extLst>
            </p:cNvPr>
            <p:cNvSpPr/>
            <p:nvPr/>
          </p:nvSpPr>
          <p:spPr>
            <a:xfrm>
              <a:off x="8481392" y="1949100"/>
              <a:ext cx="3214" cy="2000"/>
            </a:xfrm>
            <a:custGeom>
              <a:avLst/>
              <a:gdLst>
                <a:gd name="connsiteX0" fmla="*/ 2108 w 3214"/>
                <a:gd name="connsiteY0" fmla="*/ 2000 h 2000"/>
                <a:gd name="connsiteX1" fmla="*/ 607 w 3214"/>
                <a:gd name="connsiteY1" fmla="*/ 2000 h 2000"/>
                <a:gd name="connsiteX2" fmla="*/ 0 w 3214"/>
                <a:gd name="connsiteY2" fmla="*/ 1786 h 2000"/>
                <a:gd name="connsiteX3" fmla="*/ 3215 w 3214"/>
                <a:gd name="connsiteY3" fmla="*/ 0 h 2000"/>
                <a:gd name="connsiteX4" fmla="*/ 2608 w 3214"/>
                <a:gd name="connsiteY4" fmla="*/ 1500 h 2000"/>
                <a:gd name="connsiteX5" fmla="*/ 2108 w 3214"/>
                <a:gd name="connsiteY5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" h="2000">
                  <a:moveTo>
                    <a:pt x="2108" y="2000"/>
                  </a:moveTo>
                  <a:cubicBezTo>
                    <a:pt x="1607" y="2000"/>
                    <a:pt x="1107" y="2000"/>
                    <a:pt x="607" y="2000"/>
                  </a:cubicBezTo>
                  <a:cubicBezTo>
                    <a:pt x="393" y="1929"/>
                    <a:pt x="214" y="1857"/>
                    <a:pt x="0" y="1786"/>
                  </a:cubicBezTo>
                  <a:cubicBezTo>
                    <a:pt x="1179" y="1357"/>
                    <a:pt x="1929" y="179"/>
                    <a:pt x="3215" y="0"/>
                  </a:cubicBezTo>
                  <a:cubicBezTo>
                    <a:pt x="2608" y="322"/>
                    <a:pt x="3072" y="1107"/>
                    <a:pt x="2608" y="1500"/>
                  </a:cubicBezTo>
                  <a:cubicBezTo>
                    <a:pt x="2465" y="1679"/>
                    <a:pt x="2393" y="1964"/>
                    <a:pt x="2108" y="2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11C446E2-78E0-F047-B0D3-4B84548EB97F}"/>
                </a:ext>
              </a:extLst>
            </p:cNvPr>
            <p:cNvSpPr/>
            <p:nvPr/>
          </p:nvSpPr>
          <p:spPr>
            <a:xfrm>
              <a:off x="8538196" y="2145875"/>
              <a:ext cx="2133" cy="3437"/>
            </a:xfrm>
            <a:custGeom>
              <a:avLst/>
              <a:gdLst>
                <a:gd name="connsiteX0" fmla="*/ 96 w 2133"/>
                <a:gd name="connsiteY0" fmla="*/ 893 h 3437"/>
                <a:gd name="connsiteX1" fmla="*/ 1096 w 2133"/>
                <a:gd name="connsiteY1" fmla="*/ 0 h 3437"/>
                <a:gd name="connsiteX2" fmla="*/ 2061 w 2133"/>
                <a:gd name="connsiteY2" fmla="*/ 2322 h 3437"/>
                <a:gd name="connsiteX3" fmla="*/ 1561 w 2133"/>
                <a:gd name="connsiteY3" fmla="*/ 3429 h 3437"/>
                <a:gd name="connsiteX4" fmla="*/ 560 w 2133"/>
                <a:gd name="connsiteY4" fmla="*/ 2715 h 3437"/>
                <a:gd name="connsiteX5" fmla="*/ 96 w 2133"/>
                <a:gd name="connsiteY5" fmla="*/ 893 h 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3" h="3437">
                  <a:moveTo>
                    <a:pt x="96" y="893"/>
                  </a:moveTo>
                  <a:cubicBezTo>
                    <a:pt x="632" y="821"/>
                    <a:pt x="1132" y="714"/>
                    <a:pt x="1096" y="0"/>
                  </a:cubicBezTo>
                  <a:cubicBezTo>
                    <a:pt x="2203" y="429"/>
                    <a:pt x="1846" y="1500"/>
                    <a:pt x="2061" y="2322"/>
                  </a:cubicBezTo>
                  <a:cubicBezTo>
                    <a:pt x="2275" y="2857"/>
                    <a:pt x="1989" y="3179"/>
                    <a:pt x="1561" y="3429"/>
                  </a:cubicBezTo>
                  <a:cubicBezTo>
                    <a:pt x="1025" y="3500"/>
                    <a:pt x="775" y="3108"/>
                    <a:pt x="560" y="2715"/>
                  </a:cubicBezTo>
                  <a:cubicBezTo>
                    <a:pt x="346" y="2107"/>
                    <a:pt x="-225" y="1643"/>
                    <a:pt x="96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9F0FB63D-9246-5543-9D5D-A7D89269ECF8}"/>
                </a:ext>
              </a:extLst>
            </p:cNvPr>
            <p:cNvSpPr/>
            <p:nvPr/>
          </p:nvSpPr>
          <p:spPr>
            <a:xfrm>
              <a:off x="8636456" y="2140696"/>
              <a:ext cx="2169" cy="2933"/>
            </a:xfrm>
            <a:custGeom>
              <a:avLst/>
              <a:gdLst>
                <a:gd name="connsiteX0" fmla="*/ 2098 w 2169"/>
                <a:gd name="connsiteY0" fmla="*/ 607 h 2933"/>
                <a:gd name="connsiteX1" fmla="*/ 1741 w 2169"/>
                <a:gd name="connsiteY1" fmla="*/ 2893 h 2933"/>
                <a:gd name="connsiteX2" fmla="*/ 312 w 2169"/>
                <a:gd name="connsiteY2" fmla="*/ 1500 h 2933"/>
                <a:gd name="connsiteX3" fmla="*/ 706 w 2169"/>
                <a:gd name="connsiteY3" fmla="*/ 0 h 2933"/>
                <a:gd name="connsiteX4" fmla="*/ 1170 w 2169"/>
                <a:gd name="connsiteY4" fmla="*/ 107 h 2933"/>
                <a:gd name="connsiteX5" fmla="*/ 1634 w 2169"/>
                <a:gd name="connsiteY5" fmla="*/ 500 h 2933"/>
                <a:gd name="connsiteX6" fmla="*/ 2134 w 2169"/>
                <a:gd name="connsiteY6" fmla="*/ 357 h 2933"/>
                <a:gd name="connsiteX7" fmla="*/ 2170 w 2169"/>
                <a:gd name="connsiteY7" fmla="*/ 464 h 2933"/>
                <a:gd name="connsiteX8" fmla="*/ 2098 w 2169"/>
                <a:gd name="connsiteY8" fmla="*/ 607 h 2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9" h="2933">
                  <a:moveTo>
                    <a:pt x="2098" y="607"/>
                  </a:moveTo>
                  <a:cubicBezTo>
                    <a:pt x="1634" y="1322"/>
                    <a:pt x="1527" y="2072"/>
                    <a:pt x="1741" y="2893"/>
                  </a:cubicBezTo>
                  <a:cubicBezTo>
                    <a:pt x="563" y="3179"/>
                    <a:pt x="884" y="1857"/>
                    <a:pt x="312" y="1500"/>
                  </a:cubicBezTo>
                  <a:cubicBezTo>
                    <a:pt x="-295" y="821"/>
                    <a:pt x="62" y="357"/>
                    <a:pt x="706" y="0"/>
                  </a:cubicBezTo>
                  <a:cubicBezTo>
                    <a:pt x="848" y="36"/>
                    <a:pt x="1027" y="72"/>
                    <a:pt x="1170" y="107"/>
                  </a:cubicBezTo>
                  <a:cubicBezTo>
                    <a:pt x="1241" y="357"/>
                    <a:pt x="1348" y="536"/>
                    <a:pt x="1634" y="500"/>
                  </a:cubicBezTo>
                  <a:cubicBezTo>
                    <a:pt x="1777" y="393"/>
                    <a:pt x="1956" y="321"/>
                    <a:pt x="2134" y="357"/>
                  </a:cubicBezTo>
                  <a:lnTo>
                    <a:pt x="2170" y="464"/>
                  </a:lnTo>
                  <a:lnTo>
                    <a:pt x="2098" y="6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70B3611F-24CB-3144-8D89-0715005EDF8D}"/>
                </a:ext>
              </a:extLst>
            </p:cNvPr>
            <p:cNvSpPr/>
            <p:nvPr/>
          </p:nvSpPr>
          <p:spPr>
            <a:xfrm>
              <a:off x="8552044" y="2129319"/>
              <a:ext cx="2178" cy="2129"/>
            </a:xfrm>
            <a:custGeom>
              <a:avLst/>
              <a:gdLst>
                <a:gd name="connsiteX0" fmla="*/ 2179 w 2178"/>
                <a:gd name="connsiteY0" fmla="*/ 161 h 2129"/>
                <a:gd name="connsiteX1" fmla="*/ 2179 w 2178"/>
                <a:gd name="connsiteY1" fmla="*/ 2125 h 2129"/>
                <a:gd name="connsiteX2" fmla="*/ 0 w 2178"/>
                <a:gd name="connsiteY2" fmla="*/ 1518 h 2129"/>
                <a:gd name="connsiteX3" fmla="*/ 1714 w 2178"/>
                <a:gd name="connsiteY3" fmla="*/ 161 h 2129"/>
                <a:gd name="connsiteX4" fmla="*/ 2179 w 2178"/>
                <a:gd name="connsiteY4" fmla="*/ 161 h 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8" h="2129">
                  <a:moveTo>
                    <a:pt x="2179" y="161"/>
                  </a:moveTo>
                  <a:cubicBezTo>
                    <a:pt x="2179" y="804"/>
                    <a:pt x="2179" y="1482"/>
                    <a:pt x="2179" y="2125"/>
                  </a:cubicBezTo>
                  <a:cubicBezTo>
                    <a:pt x="1393" y="2161"/>
                    <a:pt x="679" y="1947"/>
                    <a:pt x="0" y="1518"/>
                  </a:cubicBezTo>
                  <a:cubicBezTo>
                    <a:pt x="321" y="732"/>
                    <a:pt x="1250" y="732"/>
                    <a:pt x="1714" y="161"/>
                  </a:cubicBezTo>
                  <a:cubicBezTo>
                    <a:pt x="1857" y="-54"/>
                    <a:pt x="2036" y="-54"/>
                    <a:pt x="2179" y="16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 458">
              <a:extLst>
                <a:ext uri="{FF2B5EF4-FFF2-40B4-BE49-F238E27FC236}">
                  <a16:creationId xmlns:a16="http://schemas.microsoft.com/office/drawing/2014/main" id="{5669E6A8-E212-3E46-8795-B3B7DF58683D}"/>
                </a:ext>
              </a:extLst>
            </p:cNvPr>
            <p:cNvSpPr/>
            <p:nvPr/>
          </p:nvSpPr>
          <p:spPr>
            <a:xfrm>
              <a:off x="8524326" y="2284356"/>
              <a:ext cx="2428" cy="2247"/>
            </a:xfrm>
            <a:custGeom>
              <a:avLst/>
              <a:gdLst>
                <a:gd name="connsiteX0" fmla="*/ 0 w 2428"/>
                <a:gd name="connsiteY0" fmla="*/ 1679 h 2247"/>
                <a:gd name="connsiteX1" fmla="*/ 357 w 2428"/>
                <a:gd name="connsiteY1" fmla="*/ 1107 h 2247"/>
                <a:gd name="connsiteX2" fmla="*/ 1464 w 2428"/>
                <a:gd name="connsiteY2" fmla="*/ 0 h 2247"/>
                <a:gd name="connsiteX3" fmla="*/ 2429 w 2428"/>
                <a:gd name="connsiteY3" fmla="*/ 714 h 2247"/>
                <a:gd name="connsiteX4" fmla="*/ 0 w 2428"/>
                <a:gd name="connsiteY4" fmla="*/ 1679 h 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8" h="2247">
                  <a:moveTo>
                    <a:pt x="0" y="1679"/>
                  </a:moveTo>
                  <a:cubicBezTo>
                    <a:pt x="107" y="1500"/>
                    <a:pt x="214" y="1286"/>
                    <a:pt x="357" y="1107"/>
                  </a:cubicBezTo>
                  <a:cubicBezTo>
                    <a:pt x="786" y="786"/>
                    <a:pt x="857" y="143"/>
                    <a:pt x="1464" y="0"/>
                  </a:cubicBezTo>
                  <a:cubicBezTo>
                    <a:pt x="1929" y="0"/>
                    <a:pt x="2286" y="214"/>
                    <a:pt x="2429" y="714"/>
                  </a:cubicBezTo>
                  <a:cubicBezTo>
                    <a:pt x="2286" y="2679"/>
                    <a:pt x="1250" y="2465"/>
                    <a:pt x="0" y="16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 459">
              <a:extLst>
                <a:ext uri="{FF2B5EF4-FFF2-40B4-BE49-F238E27FC236}">
                  <a16:creationId xmlns:a16="http://schemas.microsoft.com/office/drawing/2014/main" id="{9B6A02B0-1770-AA41-B7D2-CF5CD6F8B9CE}"/>
                </a:ext>
              </a:extLst>
            </p:cNvPr>
            <p:cNvSpPr/>
            <p:nvPr/>
          </p:nvSpPr>
          <p:spPr>
            <a:xfrm>
              <a:off x="8509243" y="2144905"/>
              <a:ext cx="3537" cy="2456"/>
            </a:xfrm>
            <a:custGeom>
              <a:avLst/>
              <a:gdLst>
                <a:gd name="connsiteX0" fmla="*/ 10 w 3537"/>
                <a:gd name="connsiteY0" fmla="*/ 112 h 2456"/>
                <a:gd name="connsiteX1" fmla="*/ 3260 w 3537"/>
                <a:gd name="connsiteY1" fmla="*/ 1041 h 2456"/>
                <a:gd name="connsiteX2" fmla="*/ 3332 w 3537"/>
                <a:gd name="connsiteY2" fmla="*/ 2077 h 2456"/>
                <a:gd name="connsiteX3" fmla="*/ 1081 w 3537"/>
                <a:gd name="connsiteY3" fmla="*/ 2113 h 2456"/>
                <a:gd name="connsiteX4" fmla="*/ 974 w 3537"/>
                <a:gd name="connsiteY4" fmla="*/ 1434 h 2456"/>
                <a:gd name="connsiteX5" fmla="*/ 10 w 3537"/>
                <a:gd name="connsiteY5" fmla="*/ 11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37" h="2456">
                  <a:moveTo>
                    <a:pt x="10" y="112"/>
                  </a:moveTo>
                  <a:cubicBezTo>
                    <a:pt x="1331" y="-352"/>
                    <a:pt x="2189" y="755"/>
                    <a:pt x="3260" y="1041"/>
                  </a:cubicBezTo>
                  <a:cubicBezTo>
                    <a:pt x="3653" y="1362"/>
                    <a:pt x="3582" y="1719"/>
                    <a:pt x="3332" y="2077"/>
                  </a:cubicBezTo>
                  <a:cubicBezTo>
                    <a:pt x="2582" y="2577"/>
                    <a:pt x="1831" y="2577"/>
                    <a:pt x="1081" y="2113"/>
                  </a:cubicBezTo>
                  <a:cubicBezTo>
                    <a:pt x="831" y="1934"/>
                    <a:pt x="796" y="1684"/>
                    <a:pt x="974" y="1434"/>
                  </a:cubicBezTo>
                  <a:cubicBezTo>
                    <a:pt x="2153" y="-102"/>
                    <a:pt x="-169" y="898"/>
                    <a:pt x="10" y="11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 460">
              <a:extLst>
                <a:ext uri="{FF2B5EF4-FFF2-40B4-BE49-F238E27FC236}">
                  <a16:creationId xmlns:a16="http://schemas.microsoft.com/office/drawing/2014/main" id="{8BAC8CC6-F00D-D942-AF04-2D87DD7CF64F}"/>
                </a:ext>
              </a:extLst>
            </p:cNvPr>
            <p:cNvSpPr/>
            <p:nvPr/>
          </p:nvSpPr>
          <p:spPr>
            <a:xfrm>
              <a:off x="8483855" y="2082617"/>
              <a:ext cx="2758" cy="2106"/>
            </a:xfrm>
            <a:custGeom>
              <a:avLst/>
              <a:gdLst>
                <a:gd name="connsiteX0" fmla="*/ 2752 w 2758"/>
                <a:gd name="connsiteY0" fmla="*/ 1000 h 2106"/>
                <a:gd name="connsiteX1" fmla="*/ 1538 w 2758"/>
                <a:gd name="connsiteY1" fmla="*/ 1964 h 2106"/>
                <a:gd name="connsiteX2" fmla="*/ 37 w 2758"/>
                <a:gd name="connsiteY2" fmla="*/ 1500 h 2106"/>
                <a:gd name="connsiteX3" fmla="*/ 1145 w 2758"/>
                <a:gd name="connsiteY3" fmla="*/ 36 h 2106"/>
                <a:gd name="connsiteX4" fmla="*/ 1109 w 2758"/>
                <a:gd name="connsiteY4" fmla="*/ 0 h 2106"/>
                <a:gd name="connsiteX5" fmla="*/ 2752 w 2758"/>
                <a:gd name="connsiteY5" fmla="*/ 1000 h 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8" h="2106">
                  <a:moveTo>
                    <a:pt x="2752" y="1000"/>
                  </a:moveTo>
                  <a:cubicBezTo>
                    <a:pt x="2859" y="1964"/>
                    <a:pt x="1538" y="1179"/>
                    <a:pt x="1538" y="1964"/>
                  </a:cubicBezTo>
                  <a:cubicBezTo>
                    <a:pt x="895" y="2215"/>
                    <a:pt x="216" y="2179"/>
                    <a:pt x="37" y="1500"/>
                  </a:cubicBezTo>
                  <a:cubicBezTo>
                    <a:pt x="-177" y="714"/>
                    <a:pt x="573" y="357"/>
                    <a:pt x="1145" y="36"/>
                  </a:cubicBezTo>
                  <a:lnTo>
                    <a:pt x="1109" y="0"/>
                  </a:lnTo>
                  <a:cubicBezTo>
                    <a:pt x="1716" y="214"/>
                    <a:pt x="2181" y="679"/>
                    <a:pt x="2752" y="1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 461">
              <a:extLst>
                <a:ext uri="{FF2B5EF4-FFF2-40B4-BE49-F238E27FC236}">
                  <a16:creationId xmlns:a16="http://schemas.microsoft.com/office/drawing/2014/main" id="{481DD77F-A747-054F-87C5-98AE0378471E}"/>
                </a:ext>
              </a:extLst>
            </p:cNvPr>
            <p:cNvSpPr/>
            <p:nvPr/>
          </p:nvSpPr>
          <p:spPr>
            <a:xfrm>
              <a:off x="8460788" y="2008286"/>
              <a:ext cx="2211" cy="2678"/>
            </a:xfrm>
            <a:custGeom>
              <a:avLst/>
              <a:gdLst>
                <a:gd name="connsiteX0" fmla="*/ 1709 w 2211"/>
                <a:gd name="connsiteY0" fmla="*/ 1286 h 2678"/>
                <a:gd name="connsiteX1" fmla="*/ 1673 w 2211"/>
                <a:gd name="connsiteY1" fmla="*/ 2108 h 2678"/>
                <a:gd name="connsiteX2" fmla="*/ 1245 w 2211"/>
                <a:gd name="connsiteY2" fmla="*/ 2679 h 2678"/>
                <a:gd name="connsiteX3" fmla="*/ 1066 w 2211"/>
                <a:gd name="connsiteY3" fmla="*/ 0 h 2678"/>
                <a:gd name="connsiteX4" fmla="*/ 1709 w 2211"/>
                <a:gd name="connsiteY4" fmla="*/ 1286 h 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1" h="2678">
                  <a:moveTo>
                    <a:pt x="1709" y="1286"/>
                  </a:moveTo>
                  <a:cubicBezTo>
                    <a:pt x="1066" y="1536"/>
                    <a:pt x="1673" y="1822"/>
                    <a:pt x="1673" y="2108"/>
                  </a:cubicBezTo>
                  <a:cubicBezTo>
                    <a:pt x="2031" y="2679"/>
                    <a:pt x="1602" y="2679"/>
                    <a:pt x="1245" y="2679"/>
                  </a:cubicBezTo>
                  <a:cubicBezTo>
                    <a:pt x="816" y="1822"/>
                    <a:pt x="-1220" y="1036"/>
                    <a:pt x="1066" y="0"/>
                  </a:cubicBezTo>
                  <a:cubicBezTo>
                    <a:pt x="1709" y="214"/>
                    <a:pt x="2888" y="143"/>
                    <a:pt x="1709" y="1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648306AF-14B6-6C44-B0EA-CA4C68F69DE3}"/>
                </a:ext>
              </a:extLst>
            </p:cNvPr>
            <p:cNvSpPr/>
            <p:nvPr/>
          </p:nvSpPr>
          <p:spPr>
            <a:xfrm>
              <a:off x="8508574" y="1873329"/>
              <a:ext cx="3657" cy="1762"/>
            </a:xfrm>
            <a:custGeom>
              <a:avLst/>
              <a:gdLst>
                <a:gd name="connsiteX0" fmla="*/ 2607 w 3657"/>
                <a:gd name="connsiteY0" fmla="*/ 476 h 1762"/>
                <a:gd name="connsiteX1" fmla="*/ 3072 w 3657"/>
                <a:gd name="connsiteY1" fmla="*/ 1762 h 1762"/>
                <a:gd name="connsiteX2" fmla="*/ 0 w 3657"/>
                <a:gd name="connsiteY2" fmla="*/ 476 h 1762"/>
                <a:gd name="connsiteX3" fmla="*/ 679 w 3657"/>
                <a:gd name="connsiteY3" fmla="*/ 48 h 1762"/>
                <a:gd name="connsiteX4" fmla="*/ 2607 w 3657"/>
                <a:gd name="connsiteY4" fmla="*/ 476 h 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" h="1762">
                  <a:moveTo>
                    <a:pt x="2607" y="476"/>
                  </a:moveTo>
                  <a:cubicBezTo>
                    <a:pt x="2643" y="941"/>
                    <a:pt x="4608" y="726"/>
                    <a:pt x="3072" y="1762"/>
                  </a:cubicBezTo>
                  <a:cubicBezTo>
                    <a:pt x="1893" y="1691"/>
                    <a:pt x="821" y="1405"/>
                    <a:pt x="0" y="476"/>
                  </a:cubicBezTo>
                  <a:cubicBezTo>
                    <a:pt x="179" y="262"/>
                    <a:pt x="393" y="119"/>
                    <a:pt x="679" y="48"/>
                  </a:cubicBezTo>
                  <a:cubicBezTo>
                    <a:pt x="1393" y="-24"/>
                    <a:pt x="2072" y="-95"/>
                    <a:pt x="2607" y="47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79410BDB-40B9-6549-9520-4B36BA87299E}"/>
                </a:ext>
              </a:extLst>
            </p:cNvPr>
            <p:cNvSpPr/>
            <p:nvPr/>
          </p:nvSpPr>
          <p:spPr>
            <a:xfrm>
              <a:off x="8487179" y="1959456"/>
              <a:ext cx="2127" cy="2253"/>
            </a:xfrm>
            <a:custGeom>
              <a:avLst/>
              <a:gdLst>
                <a:gd name="connsiteX0" fmla="*/ 1500 w 2127"/>
                <a:gd name="connsiteY0" fmla="*/ 1896 h 2253"/>
                <a:gd name="connsiteX1" fmla="*/ 214 w 2127"/>
                <a:gd name="connsiteY1" fmla="*/ 2253 h 2253"/>
                <a:gd name="connsiteX2" fmla="*/ 0 w 2127"/>
                <a:gd name="connsiteY2" fmla="*/ 2074 h 2253"/>
                <a:gd name="connsiteX3" fmla="*/ 72 w 2127"/>
                <a:gd name="connsiteY3" fmla="*/ 1896 h 2253"/>
                <a:gd name="connsiteX4" fmla="*/ 2036 w 2127"/>
                <a:gd name="connsiteY4" fmla="*/ 3 h 2253"/>
                <a:gd name="connsiteX5" fmla="*/ 1500 w 2127"/>
                <a:gd name="connsiteY5" fmla="*/ 1896 h 2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" h="2253">
                  <a:moveTo>
                    <a:pt x="1500" y="1896"/>
                  </a:moveTo>
                  <a:cubicBezTo>
                    <a:pt x="1072" y="2003"/>
                    <a:pt x="643" y="2146"/>
                    <a:pt x="214" y="2253"/>
                  </a:cubicBezTo>
                  <a:cubicBezTo>
                    <a:pt x="72" y="2217"/>
                    <a:pt x="0" y="2182"/>
                    <a:pt x="0" y="2074"/>
                  </a:cubicBezTo>
                  <a:cubicBezTo>
                    <a:pt x="0" y="1967"/>
                    <a:pt x="36" y="1896"/>
                    <a:pt x="72" y="1896"/>
                  </a:cubicBezTo>
                  <a:cubicBezTo>
                    <a:pt x="714" y="1253"/>
                    <a:pt x="679" y="-69"/>
                    <a:pt x="2036" y="3"/>
                  </a:cubicBezTo>
                  <a:cubicBezTo>
                    <a:pt x="2358" y="788"/>
                    <a:pt x="1750" y="1289"/>
                    <a:pt x="1500" y="18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C5EB8E85-920A-D948-93F1-FA13C7A87CF9}"/>
                </a:ext>
              </a:extLst>
            </p:cNvPr>
            <p:cNvSpPr/>
            <p:nvPr/>
          </p:nvSpPr>
          <p:spPr>
            <a:xfrm>
              <a:off x="8548222" y="1958900"/>
              <a:ext cx="2250" cy="2415"/>
            </a:xfrm>
            <a:custGeom>
              <a:avLst/>
              <a:gdLst>
                <a:gd name="connsiteX0" fmla="*/ 1393 w 2250"/>
                <a:gd name="connsiteY0" fmla="*/ 630 h 2415"/>
                <a:gd name="connsiteX1" fmla="*/ 2250 w 2250"/>
                <a:gd name="connsiteY1" fmla="*/ 2416 h 2415"/>
                <a:gd name="connsiteX2" fmla="*/ 0 w 2250"/>
                <a:gd name="connsiteY2" fmla="*/ 1951 h 2415"/>
                <a:gd name="connsiteX3" fmla="*/ 429 w 2250"/>
                <a:gd name="connsiteY3" fmla="*/ 558 h 2415"/>
                <a:gd name="connsiteX4" fmla="*/ 322 w 2250"/>
                <a:gd name="connsiteY4" fmla="*/ 201 h 2415"/>
                <a:gd name="connsiteX5" fmla="*/ 429 w 2250"/>
                <a:gd name="connsiteY5" fmla="*/ 23 h 2415"/>
                <a:gd name="connsiteX6" fmla="*/ 1393 w 2250"/>
                <a:gd name="connsiteY6" fmla="*/ 630 h 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" h="2415">
                  <a:moveTo>
                    <a:pt x="1393" y="630"/>
                  </a:moveTo>
                  <a:cubicBezTo>
                    <a:pt x="1679" y="1237"/>
                    <a:pt x="1964" y="1809"/>
                    <a:pt x="2250" y="2416"/>
                  </a:cubicBezTo>
                  <a:cubicBezTo>
                    <a:pt x="1500" y="2273"/>
                    <a:pt x="750" y="2094"/>
                    <a:pt x="0" y="1951"/>
                  </a:cubicBezTo>
                  <a:cubicBezTo>
                    <a:pt x="143" y="1487"/>
                    <a:pt x="286" y="1023"/>
                    <a:pt x="429" y="558"/>
                  </a:cubicBezTo>
                  <a:cubicBezTo>
                    <a:pt x="322" y="451"/>
                    <a:pt x="286" y="308"/>
                    <a:pt x="322" y="201"/>
                  </a:cubicBezTo>
                  <a:cubicBezTo>
                    <a:pt x="357" y="94"/>
                    <a:pt x="393" y="23"/>
                    <a:pt x="429" y="23"/>
                  </a:cubicBezTo>
                  <a:cubicBezTo>
                    <a:pt x="929" y="-84"/>
                    <a:pt x="1215" y="201"/>
                    <a:pt x="1393" y="63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195F8E3E-ADB4-B846-A539-27D4C1482F46}"/>
                </a:ext>
              </a:extLst>
            </p:cNvPr>
            <p:cNvSpPr/>
            <p:nvPr/>
          </p:nvSpPr>
          <p:spPr>
            <a:xfrm>
              <a:off x="8448317" y="2049827"/>
              <a:ext cx="2531" cy="1428"/>
            </a:xfrm>
            <a:custGeom>
              <a:avLst/>
              <a:gdLst>
                <a:gd name="connsiteX0" fmla="*/ 2357 w 2531"/>
                <a:gd name="connsiteY0" fmla="*/ 0 h 1428"/>
                <a:gd name="connsiteX1" fmla="*/ 1429 w 2531"/>
                <a:gd name="connsiteY1" fmla="*/ 1393 h 1428"/>
                <a:gd name="connsiteX2" fmla="*/ 0 w 2531"/>
                <a:gd name="connsiteY2" fmla="*/ 607 h 1428"/>
                <a:gd name="connsiteX3" fmla="*/ 2357 w 2531"/>
                <a:gd name="connsiteY3" fmla="*/ 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1" h="1428">
                  <a:moveTo>
                    <a:pt x="2357" y="0"/>
                  </a:moveTo>
                  <a:cubicBezTo>
                    <a:pt x="2608" y="821"/>
                    <a:pt x="2786" y="1607"/>
                    <a:pt x="1429" y="1393"/>
                  </a:cubicBezTo>
                  <a:cubicBezTo>
                    <a:pt x="1000" y="1143"/>
                    <a:pt x="572" y="893"/>
                    <a:pt x="0" y="607"/>
                  </a:cubicBezTo>
                  <a:cubicBezTo>
                    <a:pt x="750" y="-214"/>
                    <a:pt x="1607" y="107"/>
                    <a:pt x="235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 466">
              <a:extLst>
                <a:ext uri="{FF2B5EF4-FFF2-40B4-BE49-F238E27FC236}">
                  <a16:creationId xmlns:a16="http://schemas.microsoft.com/office/drawing/2014/main" id="{CD72DE0A-681F-594C-A879-684DFE628C33}"/>
                </a:ext>
              </a:extLst>
            </p:cNvPr>
            <p:cNvSpPr/>
            <p:nvPr/>
          </p:nvSpPr>
          <p:spPr>
            <a:xfrm>
              <a:off x="8520825" y="1956162"/>
              <a:ext cx="2202" cy="2332"/>
            </a:xfrm>
            <a:custGeom>
              <a:avLst/>
              <a:gdLst>
                <a:gd name="connsiteX0" fmla="*/ 2072 w 2202"/>
                <a:gd name="connsiteY0" fmla="*/ 1904 h 2332"/>
                <a:gd name="connsiteX1" fmla="*/ 2108 w 2202"/>
                <a:gd name="connsiteY1" fmla="*/ 2332 h 2332"/>
                <a:gd name="connsiteX2" fmla="*/ 179 w 2202"/>
                <a:gd name="connsiteY2" fmla="*/ 939 h 2332"/>
                <a:gd name="connsiteX3" fmla="*/ 251 w 2202"/>
                <a:gd name="connsiteY3" fmla="*/ 82 h 2332"/>
                <a:gd name="connsiteX4" fmla="*/ 2072 w 2202"/>
                <a:gd name="connsiteY4" fmla="*/ 1904 h 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" h="2332">
                  <a:moveTo>
                    <a:pt x="2072" y="1904"/>
                  </a:moveTo>
                  <a:cubicBezTo>
                    <a:pt x="2072" y="2046"/>
                    <a:pt x="2072" y="2189"/>
                    <a:pt x="2108" y="2332"/>
                  </a:cubicBezTo>
                  <a:cubicBezTo>
                    <a:pt x="1394" y="1975"/>
                    <a:pt x="1108" y="1011"/>
                    <a:pt x="179" y="939"/>
                  </a:cubicBezTo>
                  <a:cubicBezTo>
                    <a:pt x="-71" y="618"/>
                    <a:pt x="-71" y="332"/>
                    <a:pt x="251" y="82"/>
                  </a:cubicBezTo>
                  <a:cubicBezTo>
                    <a:pt x="1715" y="-204"/>
                    <a:pt x="2537" y="225"/>
                    <a:pt x="2072" y="190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 467">
              <a:extLst>
                <a:ext uri="{FF2B5EF4-FFF2-40B4-BE49-F238E27FC236}">
                  <a16:creationId xmlns:a16="http://schemas.microsoft.com/office/drawing/2014/main" id="{78FE29BE-736E-5F48-902E-B3EDFC38769F}"/>
                </a:ext>
              </a:extLst>
            </p:cNvPr>
            <p:cNvSpPr/>
            <p:nvPr/>
          </p:nvSpPr>
          <p:spPr>
            <a:xfrm>
              <a:off x="8412082" y="2198881"/>
              <a:ext cx="2516" cy="2714"/>
            </a:xfrm>
            <a:custGeom>
              <a:avLst/>
              <a:gdLst>
                <a:gd name="connsiteX0" fmla="*/ 694 w 2516"/>
                <a:gd name="connsiteY0" fmla="*/ 0 h 2714"/>
                <a:gd name="connsiteX1" fmla="*/ 2516 w 2516"/>
                <a:gd name="connsiteY1" fmla="*/ 2715 h 2714"/>
                <a:gd name="connsiteX2" fmla="*/ 16 w 2516"/>
                <a:gd name="connsiteY2" fmla="*/ 393 h 2714"/>
                <a:gd name="connsiteX3" fmla="*/ 694 w 2516"/>
                <a:gd name="connsiteY3" fmla="*/ 0 h 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" h="2714">
                  <a:moveTo>
                    <a:pt x="694" y="0"/>
                  </a:moveTo>
                  <a:cubicBezTo>
                    <a:pt x="1302" y="929"/>
                    <a:pt x="2266" y="1572"/>
                    <a:pt x="2516" y="2715"/>
                  </a:cubicBezTo>
                  <a:cubicBezTo>
                    <a:pt x="1159" y="2536"/>
                    <a:pt x="837" y="1179"/>
                    <a:pt x="16" y="393"/>
                  </a:cubicBezTo>
                  <a:cubicBezTo>
                    <a:pt x="-91" y="250"/>
                    <a:pt x="373" y="0"/>
                    <a:pt x="69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 468">
              <a:extLst>
                <a:ext uri="{FF2B5EF4-FFF2-40B4-BE49-F238E27FC236}">
                  <a16:creationId xmlns:a16="http://schemas.microsoft.com/office/drawing/2014/main" id="{76351F35-11D8-414A-BC08-0C5BCD3D4210}"/>
                </a:ext>
              </a:extLst>
            </p:cNvPr>
            <p:cNvSpPr/>
            <p:nvPr/>
          </p:nvSpPr>
          <p:spPr>
            <a:xfrm>
              <a:off x="8434074" y="2042005"/>
              <a:ext cx="2197" cy="2321"/>
            </a:xfrm>
            <a:custGeom>
              <a:avLst/>
              <a:gdLst>
                <a:gd name="connsiteX0" fmla="*/ 2170 w 2197"/>
                <a:gd name="connsiteY0" fmla="*/ 0 h 2321"/>
                <a:gd name="connsiteX1" fmla="*/ 706 w 2197"/>
                <a:gd name="connsiteY1" fmla="*/ 2322 h 2321"/>
                <a:gd name="connsiteX2" fmla="*/ 2170 w 2197"/>
                <a:gd name="connsiteY2" fmla="*/ 0 h 2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7" h="2321">
                  <a:moveTo>
                    <a:pt x="2170" y="0"/>
                  </a:moveTo>
                  <a:cubicBezTo>
                    <a:pt x="2420" y="1250"/>
                    <a:pt x="884" y="1357"/>
                    <a:pt x="706" y="2322"/>
                  </a:cubicBezTo>
                  <a:cubicBezTo>
                    <a:pt x="-1366" y="-72"/>
                    <a:pt x="1741" y="786"/>
                    <a:pt x="217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 469">
              <a:extLst>
                <a:ext uri="{FF2B5EF4-FFF2-40B4-BE49-F238E27FC236}">
                  <a16:creationId xmlns:a16="http://schemas.microsoft.com/office/drawing/2014/main" id="{4D273A19-17B1-6544-BA97-03CCFDFD171E}"/>
                </a:ext>
              </a:extLst>
            </p:cNvPr>
            <p:cNvSpPr/>
            <p:nvPr/>
          </p:nvSpPr>
          <p:spPr>
            <a:xfrm>
              <a:off x="8616195" y="2186983"/>
              <a:ext cx="2643" cy="2576"/>
            </a:xfrm>
            <a:custGeom>
              <a:avLst/>
              <a:gdLst>
                <a:gd name="connsiteX0" fmla="*/ 1786 w 2643"/>
                <a:gd name="connsiteY0" fmla="*/ 647 h 2576"/>
                <a:gd name="connsiteX1" fmla="*/ 2643 w 2643"/>
                <a:gd name="connsiteY1" fmla="*/ 2576 h 2576"/>
                <a:gd name="connsiteX2" fmla="*/ 0 w 2643"/>
                <a:gd name="connsiteY2" fmla="*/ 1862 h 2576"/>
                <a:gd name="connsiteX3" fmla="*/ 1322 w 2643"/>
                <a:gd name="connsiteY3" fmla="*/ 147 h 2576"/>
                <a:gd name="connsiteX4" fmla="*/ 1250 w 2643"/>
                <a:gd name="connsiteY4" fmla="*/ 4 h 2576"/>
                <a:gd name="connsiteX5" fmla="*/ 1786 w 2643"/>
                <a:gd name="connsiteY5" fmla="*/ 647 h 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3" h="2576">
                  <a:moveTo>
                    <a:pt x="1786" y="647"/>
                  </a:moveTo>
                  <a:cubicBezTo>
                    <a:pt x="2072" y="1290"/>
                    <a:pt x="2358" y="1933"/>
                    <a:pt x="2643" y="2576"/>
                  </a:cubicBezTo>
                  <a:cubicBezTo>
                    <a:pt x="1750" y="2326"/>
                    <a:pt x="893" y="2076"/>
                    <a:pt x="0" y="1862"/>
                  </a:cubicBezTo>
                  <a:cubicBezTo>
                    <a:pt x="215" y="1076"/>
                    <a:pt x="1500" y="1183"/>
                    <a:pt x="1322" y="147"/>
                  </a:cubicBezTo>
                  <a:lnTo>
                    <a:pt x="1250" y="4"/>
                  </a:lnTo>
                  <a:cubicBezTo>
                    <a:pt x="1679" y="-31"/>
                    <a:pt x="1929" y="147"/>
                    <a:pt x="1786" y="64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9D975F1A-C26A-684C-8B6C-4D3BAC797B3C}"/>
                </a:ext>
              </a:extLst>
            </p:cNvPr>
            <p:cNvSpPr/>
            <p:nvPr/>
          </p:nvSpPr>
          <p:spPr>
            <a:xfrm>
              <a:off x="8460854" y="2000214"/>
              <a:ext cx="2531" cy="1857"/>
            </a:xfrm>
            <a:custGeom>
              <a:avLst/>
              <a:gdLst>
                <a:gd name="connsiteX0" fmla="*/ 1536 w 2531"/>
                <a:gd name="connsiteY0" fmla="*/ 0 h 1857"/>
                <a:gd name="connsiteX1" fmla="*/ 2107 w 2531"/>
                <a:gd name="connsiteY1" fmla="*/ 1822 h 1857"/>
                <a:gd name="connsiteX2" fmla="*/ 1822 w 2531"/>
                <a:gd name="connsiteY2" fmla="*/ 1857 h 1857"/>
                <a:gd name="connsiteX3" fmla="*/ 1214 w 2531"/>
                <a:gd name="connsiteY3" fmla="*/ 1822 h 1857"/>
                <a:gd name="connsiteX4" fmla="*/ 0 w 2531"/>
                <a:gd name="connsiteY4" fmla="*/ 643 h 1857"/>
                <a:gd name="connsiteX5" fmla="*/ 643 w 2531"/>
                <a:gd name="connsiteY5" fmla="*/ 72 h 1857"/>
                <a:gd name="connsiteX6" fmla="*/ 1536 w 2531"/>
                <a:gd name="connsiteY6" fmla="*/ 0 h 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1" h="1857">
                  <a:moveTo>
                    <a:pt x="1536" y="0"/>
                  </a:moveTo>
                  <a:cubicBezTo>
                    <a:pt x="2393" y="393"/>
                    <a:pt x="2965" y="857"/>
                    <a:pt x="2107" y="1822"/>
                  </a:cubicBezTo>
                  <a:cubicBezTo>
                    <a:pt x="2000" y="1822"/>
                    <a:pt x="1893" y="1822"/>
                    <a:pt x="1822" y="1857"/>
                  </a:cubicBezTo>
                  <a:cubicBezTo>
                    <a:pt x="1607" y="1857"/>
                    <a:pt x="1429" y="1857"/>
                    <a:pt x="1214" y="1822"/>
                  </a:cubicBezTo>
                  <a:cubicBezTo>
                    <a:pt x="572" y="1679"/>
                    <a:pt x="107" y="1322"/>
                    <a:pt x="0" y="643"/>
                  </a:cubicBezTo>
                  <a:cubicBezTo>
                    <a:pt x="107" y="322"/>
                    <a:pt x="393" y="214"/>
                    <a:pt x="643" y="72"/>
                  </a:cubicBezTo>
                  <a:cubicBezTo>
                    <a:pt x="1000" y="36"/>
                    <a:pt x="1250" y="36"/>
                    <a:pt x="15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B115C068-2519-6448-9277-F7A8597D7AA6}"/>
                </a:ext>
              </a:extLst>
            </p:cNvPr>
            <p:cNvSpPr/>
            <p:nvPr/>
          </p:nvSpPr>
          <p:spPr>
            <a:xfrm>
              <a:off x="8464297" y="2140196"/>
              <a:ext cx="2970" cy="2094"/>
            </a:xfrm>
            <a:custGeom>
              <a:avLst/>
              <a:gdLst>
                <a:gd name="connsiteX0" fmla="*/ 1950 w 2970"/>
                <a:gd name="connsiteY0" fmla="*/ 1893 h 2094"/>
                <a:gd name="connsiteX1" fmla="*/ 450 w 2970"/>
                <a:gd name="connsiteY1" fmla="*/ 1536 h 2094"/>
                <a:gd name="connsiteX2" fmla="*/ 950 w 2970"/>
                <a:gd name="connsiteY2" fmla="*/ 0 h 2094"/>
                <a:gd name="connsiteX3" fmla="*/ 2879 w 2970"/>
                <a:gd name="connsiteY3" fmla="*/ 1036 h 2094"/>
                <a:gd name="connsiteX4" fmla="*/ 2308 w 2970"/>
                <a:gd name="connsiteY4" fmla="*/ 2036 h 2094"/>
                <a:gd name="connsiteX5" fmla="*/ 1950 w 2970"/>
                <a:gd name="connsiteY5" fmla="*/ 1893 h 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0" h="2094">
                  <a:moveTo>
                    <a:pt x="1950" y="1893"/>
                  </a:moveTo>
                  <a:cubicBezTo>
                    <a:pt x="1522" y="1465"/>
                    <a:pt x="986" y="1500"/>
                    <a:pt x="450" y="1536"/>
                  </a:cubicBezTo>
                  <a:cubicBezTo>
                    <a:pt x="-550" y="643"/>
                    <a:pt x="343" y="357"/>
                    <a:pt x="950" y="0"/>
                  </a:cubicBezTo>
                  <a:cubicBezTo>
                    <a:pt x="1700" y="179"/>
                    <a:pt x="2236" y="714"/>
                    <a:pt x="2879" y="1036"/>
                  </a:cubicBezTo>
                  <a:cubicBezTo>
                    <a:pt x="3272" y="1714"/>
                    <a:pt x="2272" y="1572"/>
                    <a:pt x="2308" y="2036"/>
                  </a:cubicBezTo>
                  <a:cubicBezTo>
                    <a:pt x="2129" y="2143"/>
                    <a:pt x="2022" y="2108"/>
                    <a:pt x="1950" y="1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18A50AC9-7788-B44E-B3F3-9D922CEBE80C}"/>
                </a:ext>
              </a:extLst>
            </p:cNvPr>
            <p:cNvSpPr/>
            <p:nvPr/>
          </p:nvSpPr>
          <p:spPr>
            <a:xfrm>
              <a:off x="8460562" y="2000598"/>
              <a:ext cx="2434" cy="2580"/>
            </a:xfrm>
            <a:custGeom>
              <a:avLst/>
              <a:gdLst>
                <a:gd name="connsiteX0" fmla="*/ 435 w 2434"/>
                <a:gd name="connsiteY0" fmla="*/ 188 h 2580"/>
                <a:gd name="connsiteX1" fmla="*/ 1899 w 2434"/>
                <a:gd name="connsiteY1" fmla="*/ 1081 h 2580"/>
                <a:gd name="connsiteX2" fmla="*/ 2399 w 2434"/>
                <a:gd name="connsiteY2" fmla="*/ 1473 h 2580"/>
                <a:gd name="connsiteX3" fmla="*/ 2435 w 2434"/>
                <a:gd name="connsiteY3" fmla="*/ 1438 h 2580"/>
                <a:gd name="connsiteX4" fmla="*/ 863 w 2434"/>
                <a:gd name="connsiteY4" fmla="*/ 2581 h 2580"/>
                <a:gd name="connsiteX5" fmla="*/ 42 w 2434"/>
                <a:gd name="connsiteY5" fmla="*/ 188 h 2580"/>
                <a:gd name="connsiteX6" fmla="*/ 435 w 2434"/>
                <a:gd name="connsiteY6" fmla="*/ 188 h 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4" h="2580">
                  <a:moveTo>
                    <a:pt x="435" y="188"/>
                  </a:moveTo>
                  <a:cubicBezTo>
                    <a:pt x="756" y="759"/>
                    <a:pt x="1256" y="1081"/>
                    <a:pt x="1899" y="1081"/>
                  </a:cubicBezTo>
                  <a:cubicBezTo>
                    <a:pt x="2042" y="1223"/>
                    <a:pt x="2221" y="1366"/>
                    <a:pt x="2399" y="1473"/>
                  </a:cubicBezTo>
                  <a:cubicBezTo>
                    <a:pt x="2399" y="1473"/>
                    <a:pt x="2435" y="1438"/>
                    <a:pt x="2435" y="1438"/>
                  </a:cubicBezTo>
                  <a:cubicBezTo>
                    <a:pt x="1899" y="1830"/>
                    <a:pt x="1399" y="2188"/>
                    <a:pt x="863" y="2581"/>
                  </a:cubicBezTo>
                  <a:cubicBezTo>
                    <a:pt x="-744" y="2223"/>
                    <a:pt x="470" y="937"/>
                    <a:pt x="42" y="188"/>
                  </a:cubicBezTo>
                  <a:cubicBezTo>
                    <a:pt x="185" y="-63"/>
                    <a:pt x="292" y="-63"/>
                    <a:pt x="435" y="18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081B8ADF-7540-574F-BD67-940CC28ED716}"/>
                </a:ext>
              </a:extLst>
            </p:cNvPr>
            <p:cNvSpPr/>
            <p:nvPr/>
          </p:nvSpPr>
          <p:spPr>
            <a:xfrm>
              <a:off x="8566215" y="2146252"/>
              <a:ext cx="2355" cy="2873"/>
            </a:xfrm>
            <a:custGeom>
              <a:avLst/>
              <a:gdLst>
                <a:gd name="connsiteX0" fmla="*/ 688 w 2355"/>
                <a:gd name="connsiteY0" fmla="*/ 2873 h 2873"/>
                <a:gd name="connsiteX1" fmla="*/ 152 w 2355"/>
                <a:gd name="connsiteY1" fmla="*/ 2444 h 2873"/>
                <a:gd name="connsiteX2" fmla="*/ 9 w 2355"/>
                <a:gd name="connsiteY2" fmla="*/ 1873 h 2873"/>
                <a:gd name="connsiteX3" fmla="*/ 474 w 2355"/>
                <a:gd name="connsiteY3" fmla="*/ 373 h 2873"/>
                <a:gd name="connsiteX4" fmla="*/ 1224 w 2355"/>
                <a:gd name="connsiteY4" fmla="*/ 87 h 2873"/>
                <a:gd name="connsiteX5" fmla="*/ 1545 w 2355"/>
                <a:gd name="connsiteY5" fmla="*/ 587 h 2873"/>
                <a:gd name="connsiteX6" fmla="*/ 2081 w 2355"/>
                <a:gd name="connsiteY6" fmla="*/ 2802 h 2873"/>
                <a:gd name="connsiteX7" fmla="*/ 688 w 2355"/>
                <a:gd name="connsiteY7" fmla="*/ 2873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" h="2873">
                  <a:moveTo>
                    <a:pt x="688" y="2873"/>
                  </a:moveTo>
                  <a:cubicBezTo>
                    <a:pt x="509" y="2730"/>
                    <a:pt x="331" y="2587"/>
                    <a:pt x="152" y="2444"/>
                  </a:cubicBezTo>
                  <a:cubicBezTo>
                    <a:pt x="45" y="2266"/>
                    <a:pt x="-26" y="2087"/>
                    <a:pt x="9" y="1873"/>
                  </a:cubicBezTo>
                  <a:cubicBezTo>
                    <a:pt x="117" y="1337"/>
                    <a:pt x="188" y="837"/>
                    <a:pt x="474" y="373"/>
                  </a:cubicBezTo>
                  <a:cubicBezTo>
                    <a:pt x="652" y="87"/>
                    <a:pt x="867" y="-127"/>
                    <a:pt x="1224" y="87"/>
                  </a:cubicBezTo>
                  <a:cubicBezTo>
                    <a:pt x="1474" y="158"/>
                    <a:pt x="1652" y="301"/>
                    <a:pt x="1545" y="587"/>
                  </a:cubicBezTo>
                  <a:cubicBezTo>
                    <a:pt x="1260" y="1444"/>
                    <a:pt x="3010" y="1801"/>
                    <a:pt x="2081" y="2802"/>
                  </a:cubicBezTo>
                  <a:cubicBezTo>
                    <a:pt x="1617" y="2837"/>
                    <a:pt x="1152" y="2837"/>
                    <a:pt x="688" y="28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354CCB5F-8C0A-F347-A3CA-C49957F11BCE}"/>
                </a:ext>
              </a:extLst>
            </p:cNvPr>
            <p:cNvSpPr/>
            <p:nvPr/>
          </p:nvSpPr>
          <p:spPr>
            <a:xfrm>
              <a:off x="8502824" y="2126158"/>
              <a:ext cx="2989" cy="1539"/>
            </a:xfrm>
            <a:custGeom>
              <a:avLst/>
              <a:gdLst>
                <a:gd name="connsiteX0" fmla="*/ 2179 w 2989"/>
                <a:gd name="connsiteY0" fmla="*/ 0 h 1539"/>
                <a:gd name="connsiteX1" fmla="*/ 2929 w 2989"/>
                <a:gd name="connsiteY1" fmla="*/ 1143 h 1539"/>
                <a:gd name="connsiteX2" fmla="*/ 1322 w 2989"/>
                <a:gd name="connsiteY2" fmla="*/ 1500 h 1539"/>
                <a:gd name="connsiteX3" fmla="*/ 0 w 2989"/>
                <a:gd name="connsiteY3" fmla="*/ 536 h 1539"/>
                <a:gd name="connsiteX4" fmla="*/ 2179 w 2989"/>
                <a:gd name="connsiteY4" fmla="*/ 0 h 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9" h="1539">
                  <a:moveTo>
                    <a:pt x="2179" y="0"/>
                  </a:moveTo>
                  <a:cubicBezTo>
                    <a:pt x="2179" y="571"/>
                    <a:pt x="3251" y="536"/>
                    <a:pt x="2929" y="1143"/>
                  </a:cubicBezTo>
                  <a:cubicBezTo>
                    <a:pt x="2608" y="1714"/>
                    <a:pt x="1893" y="1500"/>
                    <a:pt x="1322" y="1500"/>
                  </a:cubicBezTo>
                  <a:cubicBezTo>
                    <a:pt x="857" y="1429"/>
                    <a:pt x="393" y="1393"/>
                    <a:pt x="0" y="536"/>
                  </a:cubicBezTo>
                  <a:cubicBezTo>
                    <a:pt x="1215" y="1393"/>
                    <a:pt x="1500" y="286"/>
                    <a:pt x="21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 475">
              <a:extLst>
                <a:ext uri="{FF2B5EF4-FFF2-40B4-BE49-F238E27FC236}">
                  <a16:creationId xmlns:a16="http://schemas.microsoft.com/office/drawing/2014/main" id="{B07DB5F8-5DEB-484C-BC73-7ABC65287AF0}"/>
                </a:ext>
              </a:extLst>
            </p:cNvPr>
            <p:cNvSpPr/>
            <p:nvPr/>
          </p:nvSpPr>
          <p:spPr>
            <a:xfrm>
              <a:off x="8602479" y="2134695"/>
              <a:ext cx="1928" cy="2750"/>
            </a:xfrm>
            <a:custGeom>
              <a:avLst/>
              <a:gdLst>
                <a:gd name="connsiteX0" fmla="*/ 36 w 1928"/>
                <a:gd name="connsiteY0" fmla="*/ 1357 h 2750"/>
                <a:gd name="connsiteX1" fmla="*/ 571 w 1928"/>
                <a:gd name="connsiteY1" fmla="*/ 0 h 2750"/>
                <a:gd name="connsiteX2" fmla="*/ 1929 w 1928"/>
                <a:gd name="connsiteY2" fmla="*/ 0 h 2750"/>
                <a:gd name="connsiteX3" fmla="*/ 0 w 1928"/>
                <a:gd name="connsiteY3" fmla="*/ 2750 h 2750"/>
                <a:gd name="connsiteX4" fmla="*/ 36 w 1928"/>
                <a:gd name="connsiteY4" fmla="*/ 1357 h 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" h="2750">
                  <a:moveTo>
                    <a:pt x="36" y="1357"/>
                  </a:moveTo>
                  <a:cubicBezTo>
                    <a:pt x="214" y="893"/>
                    <a:pt x="393" y="464"/>
                    <a:pt x="571" y="0"/>
                  </a:cubicBezTo>
                  <a:cubicBezTo>
                    <a:pt x="1036" y="0"/>
                    <a:pt x="1500" y="0"/>
                    <a:pt x="1929" y="0"/>
                  </a:cubicBezTo>
                  <a:cubicBezTo>
                    <a:pt x="536" y="429"/>
                    <a:pt x="1250" y="2286"/>
                    <a:pt x="0" y="2750"/>
                  </a:cubicBezTo>
                  <a:cubicBezTo>
                    <a:pt x="0" y="2286"/>
                    <a:pt x="36" y="1822"/>
                    <a:pt x="36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 476">
              <a:extLst>
                <a:ext uri="{FF2B5EF4-FFF2-40B4-BE49-F238E27FC236}">
                  <a16:creationId xmlns:a16="http://schemas.microsoft.com/office/drawing/2014/main" id="{BE094A12-9C50-5B40-A253-0C20AB81D031}"/>
                </a:ext>
              </a:extLst>
            </p:cNvPr>
            <p:cNvSpPr/>
            <p:nvPr/>
          </p:nvSpPr>
          <p:spPr>
            <a:xfrm>
              <a:off x="8432628" y="2180558"/>
              <a:ext cx="1326" cy="2821"/>
            </a:xfrm>
            <a:custGeom>
              <a:avLst/>
              <a:gdLst>
                <a:gd name="connsiteX0" fmla="*/ 758 w 1326"/>
                <a:gd name="connsiteY0" fmla="*/ 0 h 2821"/>
                <a:gd name="connsiteX1" fmla="*/ 794 w 1326"/>
                <a:gd name="connsiteY1" fmla="*/ 2822 h 2821"/>
                <a:gd name="connsiteX2" fmla="*/ 758 w 1326"/>
                <a:gd name="connsiteY2" fmla="*/ 0 h 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6" h="2821">
                  <a:moveTo>
                    <a:pt x="758" y="0"/>
                  </a:moveTo>
                  <a:cubicBezTo>
                    <a:pt x="1580" y="929"/>
                    <a:pt x="1437" y="1857"/>
                    <a:pt x="794" y="2822"/>
                  </a:cubicBezTo>
                  <a:cubicBezTo>
                    <a:pt x="8" y="1893"/>
                    <a:pt x="-492" y="964"/>
                    <a:pt x="7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 477">
              <a:extLst>
                <a:ext uri="{FF2B5EF4-FFF2-40B4-BE49-F238E27FC236}">
                  <a16:creationId xmlns:a16="http://schemas.microsoft.com/office/drawing/2014/main" id="{B6D5B584-69AD-C144-B594-82D750529A39}"/>
                </a:ext>
              </a:extLst>
            </p:cNvPr>
            <p:cNvSpPr/>
            <p:nvPr/>
          </p:nvSpPr>
          <p:spPr>
            <a:xfrm>
              <a:off x="8434714" y="2190452"/>
              <a:ext cx="2917" cy="1928"/>
            </a:xfrm>
            <a:custGeom>
              <a:avLst/>
              <a:gdLst>
                <a:gd name="connsiteX0" fmla="*/ 2351 w 2917"/>
                <a:gd name="connsiteY0" fmla="*/ 1929 h 1928"/>
                <a:gd name="connsiteX1" fmla="*/ 65 w 2917"/>
                <a:gd name="connsiteY1" fmla="*/ 1429 h 1928"/>
                <a:gd name="connsiteX2" fmla="*/ 1030 w 2917"/>
                <a:gd name="connsiteY2" fmla="*/ 0 h 1928"/>
                <a:gd name="connsiteX3" fmla="*/ 1851 w 2917"/>
                <a:gd name="connsiteY3" fmla="*/ 393 h 1928"/>
                <a:gd name="connsiteX4" fmla="*/ 2887 w 2917"/>
                <a:gd name="connsiteY4" fmla="*/ 1357 h 1928"/>
                <a:gd name="connsiteX5" fmla="*/ 2351 w 2917"/>
                <a:gd name="connsiteY5" fmla="*/ 1929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17" h="1928">
                  <a:moveTo>
                    <a:pt x="2351" y="1929"/>
                  </a:moveTo>
                  <a:cubicBezTo>
                    <a:pt x="1601" y="1750"/>
                    <a:pt x="815" y="1572"/>
                    <a:pt x="65" y="1429"/>
                  </a:cubicBezTo>
                  <a:cubicBezTo>
                    <a:pt x="-185" y="536"/>
                    <a:pt x="315" y="179"/>
                    <a:pt x="1030" y="0"/>
                  </a:cubicBezTo>
                  <a:cubicBezTo>
                    <a:pt x="1315" y="143"/>
                    <a:pt x="1565" y="250"/>
                    <a:pt x="1851" y="393"/>
                  </a:cubicBezTo>
                  <a:cubicBezTo>
                    <a:pt x="2137" y="786"/>
                    <a:pt x="3101" y="429"/>
                    <a:pt x="2887" y="1357"/>
                  </a:cubicBezTo>
                  <a:cubicBezTo>
                    <a:pt x="2744" y="1500"/>
                    <a:pt x="2566" y="1714"/>
                    <a:pt x="2351" y="1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B027AA66-633E-1042-9745-6B8CD2B8A324}"/>
                </a:ext>
              </a:extLst>
            </p:cNvPr>
            <p:cNvSpPr/>
            <p:nvPr/>
          </p:nvSpPr>
          <p:spPr>
            <a:xfrm>
              <a:off x="8444138" y="2007000"/>
              <a:ext cx="1909" cy="1930"/>
            </a:xfrm>
            <a:custGeom>
              <a:avLst/>
              <a:gdLst>
                <a:gd name="connsiteX0" fmla="*/ 0 w 1909"/>
                <a:gd name="connsiteY0" fmla="*/ 286 h 1930"/>
                <a:gd name="connsiteX1" fmla="*/ 1786 w 1909"/>
                <a:gd name="connsiteY1" fmla="*/ 0 h 1930"/>
                <a:gd name="connsiteX2" fmla="*/ 679 w 1909"/>
                <a:gd name="connsiteY2" fmla="*/ 1857 h 1930"/>
                <a:gd name="connsiteX3" fmla="*/ 107 w 1909"/>
                <a:gd name="connsiteY3" fmla="*/ 1679 h 1930"/>
                <a:gd name="connsiteX4" fmla="*/ 0 w 1909"/>
                <a:gd name="connsiteY4" fmla="*/ 286 h 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9" h="1930">
                  <a:moveTo>
                    <a:pt x="0" y="286"/>
                  </a:moveTo>
                  <a:cubicBezTo>
                    <a:pt x="607" y="179"/>
                    <a:pt x="1179" y="107"/>
                    <a:pt x="1786" y="0"/>
                  </a:cubicBezTo>
                  <a:cubicBezTo>
                    <a:pt x="2143" y="1072"/>
                    <a:pt x="1715" y="1643"/>
                    <a:pt x="679" y="1857"/>
                  </a:cubicBezTo>
                  <a:cubicBezTo>
                    <a:pt x="429" y="2000"/>
                    <a:pt x="214" y="1929"/>
                    <a:pt x="107" y="1679"/>
                  </a:cubicBezTo>
                  <a:cubicBezTo>
                    <a:pt x="36" y="1179"/>
                    <a:pt x="36" y="714"/>
                    <a:pt x="0" y="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58FDC719-2D25-AF43-868F-7D978B3797CD}"/>
                </a:ext>
              </a:extLst>
            </p:cNvPr>
            <p:cNvSpPr/>
            <p:nvPr/>
          </p:nvSpPr>
          <p:spPr>
            <a:xfrm>
              <a:off x="8504717" y="2122515"/>
              <a:ext cx="2127" cy="2357"/>
            </a:xfrm>
            <a:custGeom>
              <a:avLst/>
              <a:gdLst>
                <a:gd name="connsiteX0" fmla="*/ 1714 w 2127"/>
                <a:gd name="connsiteY0" fmla="*/ 0 h 2357"/>
                <a:gd name="connsiteX1" fmla="*/ 0 w 2127"/>
                <a:gd name="connsiteY1" fmla="*/ 2358 h 2357"/>
                <a:gd name="connsiteX2" fmla="*/ 1714 w 2127"/>
                <a:gd name="connsiteY2" fmla="*/ 0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7" h="2357">
                  <a:moveTo>
                    <a:pt x="1714" y="0"/>
                  </a:moveTo>
                  <a:cubicBezTo>
                    <a:pt x="2465" y="1929"/>
                    <a:pt x="2357" y="2072"/>
                    <a:pt x="0" y="2358"/>
                  </a:cubicBezTo>
                  <a:cubicBezTo>
                    <a:pt x="536" y="1536"/>
                    <a:pt x="1107" y="786"/>
                    <a:pt x="17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419D9364-836A-434A-BF6A-C6A7476CFC73}"/>
                </a:ext>
              </a:extLst>
            </p:cNvPr>
            <p:cNvSpPr/>
            <p:nvPr/>
          </p:nvSpPr>
          <p:spPr>
            <a:xfrm>
              <a:off x="8555721" y="2194595"/>
              <a:ext cx="2826" cy="1893"/>
            </a:xfrm>
            <a:custGeom>
              <a:avLst/>
              <a:gdLst>
                <a:gd name="connsiteX0" fmla="*/ 1788 w 2826"/>
                <a:gd name="connsiteY0" fmla="*/ 0 h 1893"/>
                <a:gd name="connsiteX1" fmla="*/ 2681 w 2826"/>
                <a:gd name="connsiteY1" fmla="*/ 107 h 1893"/>
                <a:gd name="connsiteX2" fmla="*/ 2359 w 2826"/>
                <a:gd name="connsiteY2" fmla="*/ 679 h 1893"/>
                <a:gd name="connsiteX3" fmla="*/ 1395 w 2826"/>
                <a:gd name="connsiteY3" fmla="*/ 1893 h 1893"/>
                <a:gd name="connsiteX4" fmla="*/ 2 w 2826"/>
                <a:gd name="connsiteY4" fmla="*/ 464 h 1893"/>
                <a:gd name="connsiteX5" fmla="*/ 1788 w 2826"/>
                <a:gd name="connsiteY5" fmla="*/ 0 h 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26" h="1893">
                  <a:moveTo>
                    <a:pt x="1788" y="0"/>
                  </a:moveTo>
                  <a:cubicBezTo>
                    <a:pt x="2109" y="36"/>
                    <a:pt x="2502" y="-71"/>
                    <a:pt x="2681" y="107"/>
                  </a:cubicBezTo>
                  <a:cubicBezTo>
                    <a:pt x="3109" y="536"/>
                    <a:pt x="2466" y="500"/>
                    <a:pt x="2359" y="679"/>
                  </a:cubicBezTo>
                  <a:cubicBezTo>
                    <a:pt x="2073" y="1107"/>
                    <a:pt x="1716" y="1500"/>
                    <a:pt x="1395" y="1893"/>
                  </a:cubicBezTo>
                  <a:cubicBezTo>
                    <a:pt x="502" y="1822"/>
                    <a:pt x="-34" y="1429"/>
                    <a:pt x="2" y="464"/>
                  </a:cubicBezTo>
                  <a:cubicBezTo>
                    <a:pt x="609" y="322"/>
                    <a:pt x="1323" y="572"/>
                    <a:pt x="178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630FE2F7-C3EA-D843-B6F9-D21F3B94446E}"/>
                </a:ext>
              </a:extLst>
            </p:cNvPr>
            <p:cNvSpPr/>
            <p:nvPr/>
          </p:nvSpPr>
          <p:spPr>
            <a:xfrm>
              <a:off x="8507181" y="2266283"/>
              <a:ext cx="2608" cy="1773"/>
            </a:xfrm>
            <a:custGeom>
              <a:avLst/>
              <a:gdLst>
                <a:gd name="connsiteX0" fmla="*/ 0 w 2608"/>
                <a:gd name="connsiteY0" fmla="*/ 0 h 1773"/>
                <a:gd name="connsiteX1" fmla="*/ 1714 w 2608"/>
                <a:gd name="connsiteY1" fmla="*/ 36 h 1773"/>
                <a:gd name="connsiteX2" fmla="*/ 2607 w 2608"/>
                <a:gd name="connsiteY2" fmla="*/ 893 h 1773"/>
                <a:gd name="connsiteX3" fmla="*/ 1786 w 2608"/>
                <a:gd name="connsiteY3" fmla="*/ 1465 h 1773"/>
                <a:gd name="connsiteX4" fmla="*/ 429 w 2608"/>
                <a:gd name="connsiteY4" fmla="*/ 1607 h 1773"/>
                <a:gd name="connsiteX5" fmla="*/ 286 w 2608"/>
                <a:gd name="connsiteY5" fmla="*/ 1000 h 1773"/>
                <a:gd name="connsiteX6" fmla="*/ 0 w 2608"/>
                <a:gd name="connsiteY6" fmla="*/ 0 h 1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8" h="1773">
                  <a:moveTo>
                    <a:pt x="0" y="0"/>
                  </a:moveTo>
                  <a:cubicBezTo>
                    <a:pt x="571" y="0"/>
                    <a:pt x="1143" y="36"/>
                    <a:pt x="1714" y="36"/>
                  </a:cubicBezTo>
                  <a:cubicBezTo>
                    <a:pt x="1929" y="429"/>
                    <a:pt x="2643" y="250"/>
                    <a:pt x="2607" y="893"/>
                  </a:cubicBezTo>
                  <a:cubicBezTo>
                    <a:pt x="2572" y="1393"/>
                    <a:pt x="2143" y="1429"/>
                    <a:pt x="1786" y="1465"/>
                  </a:cubicBezTo>
                  <a:cubicBezTo>
                    <a:pt x="1357" y="1786"/>
                    <a:pt x="893" y="1893"/>
                    <a:pt x="429" y="1607"/>
                  </a:cubicBezTo>
                  <a:cubicBezTo>
                    <a:pt x="179" y="1465"/>
                    <a:pt x="143" y="1250"/>
                    <a:pt x="286" y="1000"/>
                  </a:cubicBezTo>
                  <a:cubicBezTo>
                    <a:pt x="143" y="643"/>
                    <a:pt x="71" y="322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2DAAC18C-C573-4A4A-9C05-4BC00E44A476}"/>
                </a:ext>
              </a:extLst>
            </p:cNvPr>
            <p:cNvSpPr/>
            <p:nvPr/>
          </p:nvSpPr>
          <p:spPr>
            <a:xfrm>
              <a:off x="8454221" y="2134981"/>
              <a:ext cx="1443" cy="2928"/>
            </a:xfrm>
            <a:custGeom>
              <a:avLst/>
              <a:gdLst>
                <a:gd name="connsiteX0" fmla="*/ 276 w 1443"/>
                <a:gd name="connsiteY0" fmla="*/ 1750 h 2928"/>
                <a:gd name="connsiteX1" fmla="*/ 847 w 1443"/>
                <a:gd name="connsiteY1" fmla="*/ 0 h 2928"/>
                <a:gd name="connsiteX2" fmla="*/ 276 w 1443"/>
                <a:gd name="connsiteY2" fmla="*/ 2929 h 2928"/>
                <a:gd name="connsiteX3" fmla="*/ 276 w 1443"/>
                <a:gd name="connsiteY3" fmla="*/ 1750 h 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3" h="2928">
                  <a:moveTo>
                    <a:pt x="276" y="1750"/>
                  </a:moveTo>
                  <a:cubicBezTo>
                    <a:pt x="-617" y="822"/>
                    <a:pt x="954" y="679"/>
                    <a:pt x="847" y="0"/>
                  </a:cubicBezTo>
                  <a:cubicBezTo>
                    <a:pt x="1883" y="1215"/>
                    <a:pt x="1490" y="2143"/>
                    <a:pt x="276" y="2929"/>
                  </a:cubicBezTo>
                  <a:cubicBezTo>
                    <a:pt x="-46" y="2536"/>
                    <a:pt x="-46" y="2143"/>
                    <a:pt x="276" y="1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D84E9216-37C8-584F-AC4C-7054522AB58A}"/>
                </a:ext>
              </a:extLst>
            </p:cNvPr>
            <p:cNvSpPr/>
            <p:nvPr/>
          </p:nvSpPr>
          <p:spPr>
            <a:xfrm>
              <a:off x="8476713" y="2007588"/>
              <a:ext cx="2818" cy="2247"/>
            </a:xfrm>
            <a:custGeom>
              <a:avLst/>
              <a:gdLst>
                <a:gd name="connsiteX0" fmla="*/ 750 w 2818"/>
                <a:gd name="connsiteY0" fmla="*/ 91 h 2247"/>
                <a:gd name="connsiteX1" fmla="*/ 1929 w 2818"/>
                <a:gd name="connsiteY1" fmla="*/ 662 h 2247"/>
                <a:gd name="connsiteX2" fmla="*/ 2608 w 2818"/>
                <a:gd name="connsiteY2" fmla="*/ 2056 h 2247"/>
                <a:gd name="connsiteX3" fmla="*/ 1143 w 2818"/>
                <a:gd name="connsiteY3" fmla="*/ 1484 h 2247"/>
                <a:gd name="connsiteX4" fmla="*/ 0 w 2818"/>
                <a:gd name="connsiteY4" fmla="*/ 555 h 2247"/>
                <a:gd name="connsiteX5" fmla="*/ 286 w 2818"/>
                <a:gd name="connsiteY5" fmla="*/ 127 h 2247"/>
                <a:gd name="connsiteX6" fmla="*/ 750 w 2818"/>
                <a:gd name="connsiteY6" fmla="*/ 91 h 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" h="2247">
                  <a:moveTo>
                    <a:pt x="750" y="91"/>
                  </a:moveTo>
                  <a:cubicBezTo>
                    <a:pt x="1250" y="91"/>
                    <a:pt x="1643" y="270"/>
                    <a:pt x="1929" y="662"/>
                  </a:cubicBezTo>
                  <a:cubicBezTo>
                    <a:pt x="2250" y="1091"/>
                    <a:pt x="3251" y="1377"/>
                    <a:pt x="2608" y="2056"/>
                  </a:cubicBezTo>
                  <a:cubicBezTo>
                    <a:pt x="2000" y="2698"/>
                    <a:pt x="1715" y="1520"/>
                    <a:pt x="1143" y="1484"/>
                  </a:cubicBezTo>
                  <a:cubicBezTo>
                    <a:pt x="750" y="1198"/>
                    <a:pt x="214" y="1055"/>
                    <a:pt x="0" y="555"/>
                  </a:cubicBezTo>
                  <a:cubicBezTo>
                    <a:pt x="72" y="412"/>
                    <a:pt x="179" y="270"/>
                    <a:pt x="286" y="127"/>
                  </a:cubicBezTo>
                  <a:cubicBezTo>
                    <a:pt x="429" y="-16"/>
                    <a:pt x="607" y="-52"/>
                    <a:pt x="750" y="9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 484">
              <a:extLst>
                <a:ext uri="{FF2B5EF4-FFF2-40B4-BE49-F238E27FC236}">
                  <a16:creationId xmlns:a16="http://schemas.microsoft.com/office/drawing/2014/main" id="{060F23C1-C8CB-5544-9A64-5B24A0C6CCBE}"/>
                </a:ext>
              </a:extLst>
            </p:cNvPr>
            <p:cNvSpPr/>
            <p:nvPr/>
          </p:nvSpPr>
          <p:spPr>
            <a:xfrm>
              <a:off x="8481238" y="2136017"/>
              <a:ext cx="3226" cy="1699"/>
            </a:xfrm>
            <a:custGeom>
              <a:avLst/>
              <a:gdLst>
                <a:gd name="connsiteX0" fmla="*/ 2154 w 3226"/>
                <a:gd name="connsiteY0" fmla="*/ 1607 h 1699"/>
                <a:gd name="connsiteX1" fmla="*/ 47 w 3226"/>
                <a:gd name="connsiteY1" fmla="*/ 1500 h 1699"/>
                <a:gd name="connsiteX2" fmla="*/ 1797 w 3226"/>
                <a:gd name="connsiteY2" fmla="*/ 0 h 1699"/>
                <a:gd name="connsiteX3" fmla="*/ 2833 w 3226"/>
                <a:gd name="connsiteY3" fmla="*/ 893 h 1699"/>
                <a:gd name="connsiteX4" fmla="*/ 3226 w 3226"/>
                <a:gd name="connsiteY4" fmla="*/ 1036 h 1699"/>
                <a:gd name="connsiteX5" fmla="*/ 2154 w 3226"/>
                <a:gd name="connsiteY5" fmla="*/ 1607 h 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6" h="1699">
                  <a:moveTo>
                    <a:pt x="2154" y="1607"/>
                  </a:moveTo>
                  <a:cubicBezTo>
                    <a:pt x="1440" y="1572"/>
                    <a:pt x="761" y="1536"/>
                    <a:pt x="47" y="1500"/>
                  </a:cubicBezTo>
                  <a:cubicBezTo>
                    <a:pt x="-310" y="-72"/>
                    <a:pt x="1476" y="786"/>
                    <a:pt x="1797" y="0"/>
                  </a:cubicBezTo>
                  <a:cubicBezTo>
                    <a:pt x="2369" y="36"/>
                    <a:pt x="2404" y="679"/>
                    <a:pt x="2833" y="893"/>
                  </a:cubicBezTo>
                  <a:cubicBezTo>
                    <a:pt x="2940" y="964"/>
                    <a:pt x="3083" y="1000"/>
                    <a:pt x="3226" y="1036"/>
                  </a:cubicBezTo>
                  <a:cubicBezTo>
                    <a:pt x="3226" y="1893"/>
                    <a:pt x="2654" y="1714"/>
                    <a:pt x="2154" y="1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 485">
              <a:extLst>
                <a:ext uri="{FF2B5EF4-FFF2-40B4-BE49-F238E27FC236}">
                  <a16:creationId xmlns:a16="http://schemas.microsoft.com/office/drawing/2014/main" id="{3FC3670D-BC4B-284F-BCE2-7DA0DAE8BA87}"/>
                </a:ext>
              </a:extLst>
            </p:cNvPr>
            <p:cNvSpPr/>
            <p:nvPr/>
          </p:nvSpPr>
          <p:spPr>
            <a:xfrm>
              <a:off x="8485323" y="1906595"/>
              <a:ext cx="2391" cy="2178"/>
            </a:xfrm>
            <a:custGeom>
              <a:avLst/>
              <a:gdLst>
                <a:gd name="connsiteX0" fmla="*/ 570 w 2391"/>
                <a:gd name="connsiteY0" fmla="*/ 0 h 2178"/>
                <a:gd name="connsiteX1" fmla="*/ 2392 w 2391"/>
                <a:gd name="connsiteY1" fmla="*/ 1214 h 2178"/>
                <a:gd name="connsiteX2" fmla="*/ 391 w 2391"/>
                <a:gd name="connsiteY2" fmla="*/ 2179 h 2178"/>
                <a:gd name="connsiteX3" fmla="*/ 570 w 2391"/>
                <a:gd name="connsiteY3" fmla="*/ 0 h 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" h="2178">
                  <a:moveTo>
                    <a:pt x="570" y="0"/>
                  </a:moveTo>
                  <a:cubicBezTo>
                    <a:pt x="677" y="1286"/>
                    <a:pt x="2106" y="214"/>
                    <a:pt x="2392" y="1214"/>
                  </a:cubicBezTo>
                  <a:cubicBezTo>
                    <a:pt x="1784" y="1500"/>
                    <a:pt x="1106" y="1857"/>
                    <a:pt x="391" y="2179"/>
                  </a:cubicBezTo>
                  <a:cubicBezTo>
                    <a:pt x="998" y="1500"/>
                    <a:pt x="-895" y="607"/>
                    <a:pt x="57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3B90790E-EA74-934C-95E4-F1FBB7B7AECE}"/>
                </a:ext>
              </a:extLst>
            </p:cNvPr>
            <p:cNvSpPr/>
            <p:nvPr/>
          </p:nvSpPr>
          <p:spPr>
            <a:xfrm>
              <a:off x="8525460" y="2282178"/>
              <a:ext cx="1739" cy="2893"/>
            </a:xfrm>
            <a:custGeom>
              <a:avLst/>
              <a:gdLst>
                <a:gd name="connsiteX0" fmla="*/ 1259 w 1739"/>
                <a:gd name="connsiteY0" fmla="*/ 2893 h 2893"/>
                <a:gd name="connsiteX1" fmla="*/ 259 w 1739"/>
                <a:gd name="connsiteY1" fmla="*/ 2322 h 2893"/>
                <a:gd name="connsiteX2" fmla="*/ 223 w 1739"/>
                <a:gd name="connsiteY2" fmla="*/ 1429 h 2893"/>
                <a:gd name="connsiteX3" fmla="*/ 1045 w 1739"/>
                <a:gd name="connsiteY3" fmla="*/ 0 h 2893"/>
                <a:gd name="connsiteX4" fmla="*/ 1581 w 1739"/>
                <a:gd name="connsiteY4" fmla="*/ 1357 h 2893"/>
                <a:gd name="connsiteX5" fmla="*/ 1581 w 1739"/>
                <a:gd name="connsiteY5" fmla="*/ 2750 h 2893"/>
                <a:gd name="connsiteX6" fmla="*/ 1259 w 1739"/>
                <a:gd name="connsiteY6" fmla="*/ 2893 h 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9" h="2893">
                  <a:moveTo>
                    <a:pt x="1259" y="2893"/>
                  </a:moveTo>
                  <a:cubicBezTo>
                    <a:pt x="938" y="2715"/>
                    <a:pt x="580" y="2500"/>
                    <a:pt x="259" y="2322"/>
                  </a:cubicBezTo>
                  <a:cubicBezTo>
                    <a:pt x="-98" y="2036"/>
                    <a:pt x="-63" y="1750"/>
                    <a:pt x="223" y="1429"/>
                  </a:cubicBezTo>
                  <a:cubicBezTo>
                    <a:pt x="509" y="964"/>
                    <a:pt x="759" y="464"/>
                    <a:pt x="1045" y="0"/>
                  </a:cubicBezTo>
                  <a:cubicBezTo>
                    <a:pt x="1331" y="429"/>
                    <a:pt x="1652" y="786"/>
                    <a:pt x="1581" y="1357"/>
                  </a:cubicBezTo>
                  <a:cubicBezTo>
                    <a:pt x="1581" y="1822"/>
                    <a:pt x="1938" y="2286"/>
                    <a:pt x="1581" y="2750"/>
                  </a:cubicBezTo>
                  <a:cubicBezTo>
                    <a:pt x="1509" y="2857"/>
                    <a:pt x="1402" y="2893"/>
                    <a:pt x="1259" y="2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 487">
              <a:extLst>
                <a:ext uri="{FF2B5EF4-FFF2-40B4-BE49-F238E27FC236}">
                  <a16:creationId xmlns:a16="http://schemas.microsoft.com/office/drawing/2014/main" id="{71796214-D420-9F40-8537-D064965EFB9B}"/>
                </a:ext>
              </a:extLst>
            </p:cNvPr>
            <p:cNvSpPr/>
            <p:nvPr/>
          </p:nvSpPr>
          <p:spPr>
            <a:xfrm>
              <a:off x="8553102" y="2095297"/>
              <a:ext cx="2084" cy="1647"/>
            </a:xfrm>
            <a:custGeom>
              <a:avLst/>
              <a:gdLst>
                <a:gd name="connsiteX0" fmla="*/ 1585 w 2084"/>
                <a:gd name="connsiteY0" fmla="*/ 0 h 1647"/>
                <a:gd name="connsiteX1" fmla="*/ 2085 w 2084"/>
                <a:gd name="connsiteY1" fmla="*/ 1393 h 1647"/>
                <a:gd name="connsiteX2" fmla="*/ 49 w 2084"/>
                <a:gd name="connsiteY2" fmla="*/ 1000 h 1647"/>
                <a:gd name="connsiteX3" fmla="*/ 1335 w 2084"/>
                <a:gd name="connsiteY3" fmla="*/ 36 h 1647"/>
                <a:gd name="connsiteX4" fmla="*/ 1585 w 2084"/>
                <a:gd name="connsiteY4" fmla="*/ 0 h 1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4" h="1647">
                  <a:moveTo>
                    <a:pt x="1585" y="0"/>
                  </a:moveTo>
                  <a:cubicBezTo>
                    <a:pt x="1763" y="464"/>
                    <a:pt x="1906" y="929"/>
                    <a:pt x="2085" y="1393"/>
                  </a:cubicBezTo>
                  <a:cubicBezTo>
                    <a:pt x="1406" y="1286"/>
                    <a:pt x="406" y="2250"/>
                    <a:pt x="49" y="1000"/>
                  </a:cubicBezTo>
                  <a:cubicBezTo>
                    <a:pt x="-237" y="-36"/>
                    <a:pt x="799" y="286"/>
                    <a:pt x="1335" y="36"/>
                  </a:cubicBezTo>
                  <a:cubicBezTo>
                    <a:pt x="1406" y="0"/>
                    <a:pt x="1478" y="0"/>
                    <a:pt x="158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 488">
              <a:extLst>
                <a:ext uri="{FF2B5EF4-FFF2-40B4-BE49-F238E27FC236}">
                  <a16:creationId xmlns:a16="http://schemas.microsoft.com/office/drawing/2014/main" id="{D5895147-AE38-AF45-82C0-6843C94BBC48}"/>
                </a:ext>
              </a:extLst>
            </p:cNvPr>
            <p:cNvSpPr/>
            <p:nvPr/>
          </p:nvSpPr>
          <p:spPr>
            <a:xfrm>
              <a:off x="8517254" y="2288589"/>
              <a:ext cx="1785" cy="1790"/>
            </a:xfrm>
            <a:custGeom>
              <a:avLst/>
              <a:gdLst>
                <a:gd name="connsiteX0" fmla="*/ 0 w 1785"/>
                <a:gd name="connsiteY0" fmla="*/ 1125 h 1790"/>
                <a:gd name="connsiteX1" fmla="*/ 1357 w 1785"/>
                <a:gd name="connsiteY1" fmla="*/ 161 h 1790"/>
                <a:gd name="connsiteX2" fmla="*/ 1786 w 1785"/>
                <a:gd name="connsiteY2" fmla="*/ 161 h 1790"/>
                <a:gd name="connsiteX3" fmla="*/ 0 w 1785"/>
                <a:gd name="connsiteY3" fmla="*/ 1125 h 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5" h="1790">
                  <a:moveTo>
                    <a:pt x="0" y="1125"/>
                  </a:moveTo>
                  <a:cubicBezTo>
                    <a:pt x="179" y="411"/>
                    <a:pt x="500" y="-89"/>
                    <a:pt x="1357" y="161"/>
                  </a:cubicBezTo>
                  <a:cubicBezTo>
                    <a:pt x="1500" y="-54"/>
                    <a:pt x="1643" y="-54"/>
                    <a:pt x="1786" y="161"/>
                  </a:cubicBezTo>
                  <a:cubicBezTo>
                    <a:pt x="1607" y="1196"/>
                    <a:pt x="1607" y="2661"/>
                    <a:pt x="0" y="112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128E7E48-292B-DA40-A4DD-698ACFB2D023}"/>
                </a:ext>
              </a:extLst>
            </p:cNvPr>
            <p:cNvSpPr/>
            <p:nvPr/>
          </p:nvSpPr>
          <p:spPr>
            <a:xfrm>
              <a:off x="8518481" y="1908881"/>
              <a:ext cx="2701" cy="1914"/>
            </a:xfrm>
            <a:custGeom>
              <a:avLst/>
              <a:gdLst>
                <a:gd name="connsiteX0" fmla="*/ 2416 w 2701"/>
                <a:gd name="connsiteY0" fmla="*/ 1822 h 1914"/>
                <a:gd name="connsiteX1" fmla="*/ 523 w 2701"/>
                <a:gd name="connsiteY1" fmla="*/ 1893 h 1914"/>
                <a:gd name="connsiteX2" fmla="*/ 273 w 2701"/>
                <a:gd name="connsiteY2" fmla="*/ 1250 h 1914"/>
                <a:gd name="connsiteX3" fmla="*/ 1058 w 2701"/>
                <a:gd name="connsiteY3" fmla="*/ 0 h 1914"/>
                <a:gd name="connsiteX4" fmla="*/ 2452 w 2701"/>
                <a:gd name="connsiteY4" fmla="*/ 964 h 1914"/>
                <a:gd name="connsiteX5" fmla="*/ 2416 w 2701"/>
                <a:gd name="connsiteY5" fmla="*/ 1822 h 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1" h="1914">
                  <a:moveTo>
                    <a:pt x="2416" y="1822"/>
                  </a:moveTo>
                  <a:cubicBezTo>
                    <a:pt x="1773" y="1393"/>
                    <a:pt x="1166" y="2036"/>
                    <a:pt x="523" y="1893"/>
                  </a:cubicBezTo>
                  <a:cubicBezTo>
                    <a:pt x="-84" y="1893"/>
                    <a:pt x="-156" y="1536"/>
                    <a:pt x="273" y="1250"/>
                  </a:cubicBezTo>
                  <a:cubicBezTo>
                    <a:pt x="809" y="929"/>
                    <a:pt x="1094" y="607"/>
                    <a:pt x="1058" y="0"/>
                  </a:cubicBezTo>
                  <a:cubicBezTo>
                    <a:pt x="1630" y="179"/>
                    <a:pt x="1737" y="1000"/>
                    <a:pt x="2452" y="964"/>
                  </a:cubicBezTo>
                  <a:cubicBezTo>
                    <a:pt x="2773" y="1286"/>
                    <a:pt x="2809" y="1572"/>
                    <a:pt x="2416" y="18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E7B3DB97-8A6E-B04E-9F7C-35863DC142EA}"/>
                </a:ext>
              </a:extLst>
            </p:cNvPr>
            <p:cNvSpPr/>
            <p:nvPr/>
          </p:nvSpPr>
          <p:spPr>
            <a:xfrm>
              <a:off x="8485857" y="2089340"/>
              <a:ext cx="1919" cy="1993"/>
            </a:xfrm>
            <a:custGeom>
              <a:avLst/>
              <a:gdLst>
                <a:gd name="connsiteX0" fmla="*/ 1857 w 1919"/>
                <a:gd name="connsiteY0" fmla="*/ 778 h 1993"/>
                <a:gd name="connsiteX1" fmla="*/ 1607 w 1919"/>
                <a:gd name="connsiteY1" fmla="*/ 1993 h 1993"/>
                <a:gd name="connsiteX2" fmla="*/ 0 w 1919"/>
                <a:gd name="connsiteY2" fmla="*/ 385 h 1993"/>
                <a:gd name="connsiteX3" fmla="*/ 179 w 1919"/>
                <a:gd name="connsiteY3" fmla="*/ 171 h 1993"/>
                <a:gd name="connsiteX4" fmla="*/ 1322 w 1919"/>
                <a:gd name="connsiteY4" fmla="*/ 100 h 1993"/>
                <a:gd name="connsiteX5" fmla="*/ 1857 w 1919"/>
                <a:gd name="connsiteY5" fmla="*/ 778 h 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9" h="1993">
                  <a:moveTo>
                    <a:pt x="1857" y="778"/>
                  </a:moveTo>
                  <a:cubicBezTo>
                    <a:pt x="1857" y="1207"/>
                    <a:pt x="2108" y="1957"/>
                    <a:pt x="1607" y="1993"/>
                  </a:cubicBezTo>
                  <a:cubicBezTo>
                    <a:pt x="643" y="2028"/>
                    <a:pt x="143" y="1314"/>
                    <a:pt x="0" y="385"/>
                  </a:cubicBezTo>
                  <a:cubicBezTo>
                    <a:pt x="72" y="314"/>
                    <a:pt x="143" y="243"/>
                    <a:pt x="179" y="171"/>
                  </a:cubicBezTo>
                  <a:cubicBezTo>
                    <a:pt x="572" y="-43"/>
                    <a:pt x="929" y="-43"/>
                    <a:pt x="1322" y="100"/>
                  </a:cubicBezTo>
                  <a:cubicBezTo>
                    <a:pt x="1607" y="243"/>
                    <a:pt x="1786" y="457"/>
                    <a:pt x="1857" y="77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0527D375-F70F-B847-94EF-8489B961754C}"/>
                </a:ext>
              </a:extLst>
            </p:cNvPr>
            <p:cNvSpPr/>
            <p:nvPr/>
          </p:nvSpPr>
          <p:spPr>
            <a:xfrm>
              <a:off x="8521505" y="2284428"/>
              <a:ext cx="1892" cy="2432"/>
            </a:xfrm>
            <a:custGeom>
              <a:avLst/>
              <a:gdLst>
                <a:gd name="connsiteX0" fmla="*/ 0 w 1892"/>
                <a:gd name="connsiteY0" fmla="*/ 2036 h 2432"/>
                <a:gd name="connsiteX1" fmla="*/ 643 w 1892"/>
                <a:gd name="connsiteY1" fmla="*/ 0 h 2432"/>
                <a:gd name="connsiteX2" fmla="*/ 1893 w 1892"/>
                <a:gd name="connsiteY2" fmla="*/ 1107 h 2432"/>
                <a:gd name="connsiteX3" fmla="*/ 0 w 1892"/>
                <a:gd name="connsiteY3" fmla="*/ 2036 h 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" h="2432">
                  <a:moveTo>
                    <a:pt x="0" y="2036"/>
                  </a:moveTo>
                  <a:cubicBezTo>
                    <a:pt x="214" y="1429"/>
                    <a:pt x="393" y="786"/>
                    <a:pt x="643" y="0"/>
                  </a:cubicBezTo>
                  <a:cubicBezTo>
                    <a:pt x="1000" y="464"/>
                    <a:pt x="1179" y="1179"/>
                    <a:pt x="1893" y="1107"/>
                  </a:cubicBezTo>
                  <a:cubicBezTo>
                    <a:pt x="1643" y="2179"/>
                    <a:pt x="1214" y="2929"/>
                    <a:pt x="0" y="2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C7D1A871-C711-0E4E-A56D-177760A4456D}"/>
                </a:ext>
              </a:extLst>
            </p:cNvPr>
            <p:cNvSpPr/>
            <p:nvPr/>
          </p:nvSpPr>
          <p:spPr>
            <a:xfrm>
              <a:off x="8466772" y="2063472"/>
              <a:ext cx="2222" cy="2428"/>
            </a:xfrm>
            <a:custGeom>
              <a:avLst/>
              <a:gdLst>
                <a:gd name="connsiteX0" fmla="*/ 1261 w 2222"/>
                <a:gd name="connsiteY0" fmla="*/ 0 h 2428"/>
                <a:gd name="connsiteX1" fmla="*/ 2190 w 2222"/>
                <a:gd name="connsiteY1" fmla="*/ 536 h 2428"/>
                <a:gd name="connsiteX2" fmla="*/ 1511 w 2222"/>
                <a:gd name="connsiteY2" fmla="*/ 964 h 2428"/>
                <a:gd name="connsiteX3" fmla="*/ 797 w 2222"/>
                <a:gd name="connsiteY3" fmla="*/ 2429 h 2428"/>
                <a:gd name="connsiteX4" fmla="*/ 1261 w 2222"/>
                <a:gd name="connsiteY4" fmla="*/ 0 h 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2" h="2428">
                  <a:moveTo>
                    <a:pt x="1261" y="0"/>
                  </a:moveTo>
                  <a:cubicBezTo>
                    <a:pt x="1583" y="179"/>
                    <a:pt x="2119" y="286"/>
                    <a:pt x="2190" y="536"/>
                  </a:cubicBezTo>
                  <a:cubicBezTo>
                    <a:pt x="2369" y="1143"/>
                    <a:pt x="1762" y="893"/>
                    <a:pt x="1511" y="964"/>
                  </a:cubicBezTo>
                  <a:cubicBezTo>
                    <a:pt x="726" y="1214"/>
                    <a:pt x="904" y="1893"/>
                    <a:pt x="797" y="2429"/>
                  </a:cubicBezTo>
                  <a:cubicBezTo>
                    <a:pt x="-382" y="1536"/>
                    <a:pt x="-274" y="1000"/>
                    <a:pt x="126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 493">
              <a:extLst>
                <a:ext uri="{FF2B5EF4-FFF2-40B4-BE49-F238E27FC236}">
                  <a16:creationId xmlns:a16="http://schemas.microsoft.com/office/drawing/2014/main" id="{EB91F9BE-33E0-214F-B287-50F8427C77FD}"/>
                </a:ext>
              </a:extLst>
            </p:cNvPr>
            <p:cNvSpPr/>
            <p:nvPr/>
          </p:nvSpPr>
          <p:spPr>
            <a:xfrm>
              <a:off x="8533185" y="2083773"/>
              <a:ext cx="3892" cy="2159"/>
            </a:xfrm>
            <a:custGeom>
              <a:avLst/>
              <a:gdLst>
                <a:gd name="connsiteX0" fmla="*/ 1357 w 3892"/>
                <a:gd name="connsiteY0" fmla="*/ 309 h 2159"/>
                <a:gd name="connsiteX1" fmla="*/ 2357 w 3892"/>
                <a:gd name="connsiteY1" fmla="*/ 344 h 2159"/>
                <a:gd name="connsiteX2" fmla="*/ 3893 w 3892"/>
                <a:gd name="connsiteY2" fmla="*/ 1487 h 2159"/>
                <a:gd name="connsiteX3" fmla="*/ 3500 w 3892"/>
                <a:gd name="connsiteY3" fmla="*/ 2023 h 2159"/>
                <a:gd name="connsiteX4" fmla="*/ 1857 w 3892"/>
                <a:gd name="connsiteY4" fmla="*/ 1737 h 2159"/>
                <a:gd name="connsiteX5" fmla="*/ 1357 w 3892"/>
                <a:gd name="connsiteY5" fmla="*/ 1130 h 2159"/>
                <a:gd name="connsiteX6" fmla="*/ 71 w 3892"/>
                <a:gd name="connsiteY6" fmla="*/ 166 h 2159"/>
                <a:gd name="connsiteX7" fmla="*/ 1357 w 3892"/>
                <a:gd name="connsiteY7" fmla="*/ 309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92" h="2159">
                  <a:moveTo>
                    <a:pt x="1357" y="309"/>
                  </a:moveTo>
                  <a:cubicBezTo>
                    <a:pt x="1678" y="309"/>
                    <a:pt x="2035" y="309"/>
                    <a:pt x="2357" y="344"/>
                  </a:cubicBezTo>
                  <a:cubicBezTo>
                    <a:pt x="2964" y="594"/>
                    <a:pt x="3678" y="702"/>
                    <a:pt x="3893" y="1487"/>
                  </a:cubicBezTo>
                  <a:cubicBezTo>
                    <a:pt x="3821" y="1737"/>
                    <a:pt x="3714" y="1916"/>
                    <a:pt x="3500" y="2023"/>
                  </a:cubicBezTo>
                  <a:cubicBezTo>
                    <a:pt x="2892" y="2238"/>
                    <a:pt x="2321" y="2238"/>
                    <a:pt x="1857" y="1737"/>
                  </a:cubicBezTo>
                  <a:cubicBezTo>
                    <a:pt x="1678" y="1523"/>
                    <a:pt x="1500" y="1345"/>
                    <a:pt x="1357" y="1130"/>
                  </a:cubicBezTo>
                  <a:cubicBezTo>
                    <a:pt x="1035" y="666"/>
                    <a:pt x="-322" y="1559"/>
                    <a:pt x="71" y="166"/>
                  </a:cubicBezTo>
                  <a:cubicBezTo>
                    <a:pt x="535" y="-120"/>
                    <a:pt x="964" y="-13"/>
                    <a:pt x="1357" y="3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2DEB1012-CF8C-8940-B0B1-7588D02980C8}"/>
                </a:ext>
              </a:extLst>
            </p:cNvPr>
            <p:cNvSpPr/>
            <p:nvPr/>
          </p:nvSpPr>
          <p:spPr>
            <a:xfrm>
              <a:off x="8656333" y="2187487"/>
              <a:ext cx="2054" cy="3182"/>
            </a:xfrm>
            <a:custGeom>
              <a:avLst/>
              <a:gdLst>
                <a:gd name="connsiteX0" fmla="*/ 45 w 2054"/>
                <a:gd name="connsiteY0" fmla="*/ 2786 h 3182"/>
                <a:gd name="connsiteX1" fmla="*/ 81 w 2054"/>
                <a:gd name="connsiteY1" fmla="*/ 2072 h 3182"/>
                <a:gd name="connsiteX2" fmla="*/ 10 w 2054"/>
                <a:gd name="connsiteY2" fmla="*/ 1107 h 3182"/>
                <a:gd name="connsiteX3" fmla="*/ 617 w 2054"/>
                <a:gd name="connsiteY3" fmla="*/ 0 h 3182"/>
                <a:gd name="connsiteX4" fmla="*/ 1867 w 2054"/>
                <a:gd name="connsiteY4" fmla="*/ 2108 h 3182"/>
                <a:gd name="connsiteX5" fmla="*/ 2046 w 2054"/>
                <a:gd name="connsiteY5" fmla="*/ 2429 h 3182"/>
                <a:gd name="connsiteX6" fmla="*/ 1974 w 2054"/>
                <a:gd name="connsiteY6" fmla="*/ 2608 h 3182"/>
                <a:gd name="connsiteX7" fmla="*/ 510 w 2054"/>
                <a:gd name="connsiteY7" fmla="*/ 3179 h 3182"/>
                <a:gd name="connsiteX8" fmla="*/ 45 w 2054"/>
                <a:gd name="connsiteY8" fmla="*/ 2786 h 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4" h="3182">
                  <a:moveTo>
                    <a:pt x="45" y="2786"/>
                  </a:moveTo>
                  <a:cubicBezTo>
                    <a:pt x="45" y="2536"/>
                    <a:pt x="81" y="2322"/>
                    <a:pt x="81" y="2072"/>
                  </a:cubicBezTo>
                  <a:cubicBezTo>
                    <a:pt x="45" y="1750"/>
                    <a:pt x="-26" y="1429"/>
                    <a:pt x="10" y="1107"/>
                  </a:cubicBezTo>
                  <a:cubicBezTo>
                    <a:pt x="81" y="679"/>
                    <a:pt x="224" y="250"/>
                    <a:pt x="617" y="0"/>
                  </a:cubicBezTo>
                  <a:cubicBezTo>
                    <a:pt x="1046" y="714"/>
                    <a:pt x="1438" y="1393"/>
                    <a:pt x="1867" y="2108"/>
                  </a:cubicBezTo>
                  <a:cubicBezTo>
                    <a:pt x="2010" y="2179"/>
                    <a:pt x="2081" y="2286"/>
                    <a:pt x="2046" y="2429"/>
                  </a:cubicBezTo>
                  <a:cubicBezTo>
                    <a:pt x="2010" y="2572"/>
                    <a:pt x="2010" y="2608"/>
                    <a:pt x="1974" y="2608"/>
                  </a:cubicBezTo>
                  <a:cubicBezTo>
                    <a:pt x="1581" y="3000"/>
                    <a:pt x="1081" y="3215"/>
                    <a:pt x="510" y="3179"/>
                  </a:cubicBezTo>
                  <a:cubicBezTo>
                    <a:pt x="260" y="3108"/>
                    <a:pt x="117" y="2965"/>
                    <a:pt x="45" y="2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 495">
              <a:extLst>
                <a:ext uri="{FF2B5EF4-FFF2-40B4-BE49-F238E27FC236}">
                  <a16:creationId xmlns:a16="http://schemas.microsoft.com/office/drawing/2014/main" id="{C477AE9C-A161-434A-AC2E-D7AC7BF9C57B}"/>
                </a:ext>
              </a:extLst>
            </p:cNvPr>
            <p:cNvSpPr/>
            <p:nvPr/>
          </p:nvSpPr>
          <p:spPr>
            <a:xfrm>
              <a:off x="8516790" y="1877487"/>
              <a:ext cx="1817" cy="1425"/>
            </a:xfrm>
            <a:custGeom>
              <a:avLst/>
              <a:gdLst>
                <a:gd name="connsiteX0" fmla="*/ 36 w 1817"/>
                <a:gd name="connsiteY0" fmla="*/ 1354 h 1425"/>
                <a:gd name="connsiteX1" fmla="*/ 0 w 1817"/>
                <a:gd name="connsiteY1" fmla="*/ 962 h 1425"/>
                <a:gd name="connsiteX2" fmla="*/ 964 w 1817"/>
                <a:gd name="connsiteY2" fmla="*/ 33 h 1425"/>
                <a:gd name="connsiteX3" fmla="*/ 1679 w 1817"/>
                <a:gd name="connsiteY3" fmla="*/ 1426 h 1425"/>
                <a:gd name="connsiteX4" fmla="*/ 36 w 1817"/>
                <a:gd name="connsiteY4" fmla="*/ 1354 h 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7" h="1425">
                  <a:moveTo>
                    <a:pt x="36" y="1354"/>
                  </a:moveTo>
                  <a:cubicBezTo>
                    <a:pt x="0" y="1211"/>
                    <a:pt x="0" y="1069"/>
                    <a:pt x="0" y="962"/>
                  </a:cubicBezTo>
                  <a:cubicBezTo>
                    <a:pt x="143" y="461"/>
                    <a:pt x="536" y="211"/>
                    <a:pt x="964" y="33"/>
                  </a:cubicBezTo>
                  <a:cubicBezTo>
                    <a:pt x="2643" y="-217"/>
                    <a:pt x="1250" y="1033"/>
                    <a:pt x="1679" y="1426"/>
                  </a:cubicBezTo>
                  <a:cubicBezTo>
                    <a:pt x="1143" y="1354"/>
                    <a:pt x="571" y="1354"/>
                    <a:pt x="36" y="13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 496">
              <a:extLst>
                <a:ext uri="{FF2B5EF4-FFF2-40B4-BE49-F238E27FC236}">
                  <a16:creationId xmlns:a16="http://schemas.microsoft.com/office/drawing/2014/main" id="{19BECC69-31F2-854B-9969-FEC686B823A5}"/>
                </a:ext>
              </a:extLst>
            </p:cNvPr>
            <p:cNvSpPr/>
            <p:nvPr/>
          </p:nvSpPr>
          <p:spPr>
            <a:xfrm>
              <a:off x="8431153" y="2174021"/>
              <a:ext cx="1523" cy="2750"/>
            </a:xfrm>
            <a:custGeom>
              <a:avLst/>
              <a:gdLst>
                <a:gd name="connsiteX0" fmla="*/ 412 w 1523"/>
                <a:gd name="connsiteY0" fmla="*/ 0 h 2750"/>
                <a:gd name="connsiteX1" fmla="*/ 876 w 1523"/>
                <a:gd name="connsiteY1" fmla="*/ 2750 h 2750"/>
                <a:gd name="connsiteX2" fmla="*/ 412 w 1523"/>
                <a:gd name="connsiteY2" fmla="*/ 0 h 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2750">
                  <a:moveTo>
                    <a:pt x="412" y="0"/>
                  </a:moveTo>
                  <a:cubicBezTo>
                    <a:pt x="698" y="893"/>
                    <a:pt x="2448" y="1536"/>
                    <a:pt x="876" y="2750"/>
                  </a:cubicBezTo>
                  <a:cubicBezTo>
                    <a:pt x="-695" y="2072"/>
                    <a:pt x="305" y="964"/>
                    <a:pt x="41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 497">
              <a:extLst>
                <a:ext uri="{FF2B5EF4-FFF2-40B4-BE49-F238E27FC236}">
                  <a16:creationId xmlns:a16="http://schemas.microsoft.com/office/drawing/2014/main" id="{918A30DF-42C8-694F-ABC3-5B61F655B59D}"/>
                </a:ext>
              </a:extLst>
            </p:cNvPr>
            <p:cNvSpPr/>
            <p:nvPr/>
          </p:nvSpPr>
          <p:spPr>
            <a:xfrm>
              <a:off x="8433886" y="2107665"/>
              <a:ext cx="1714" cy="2169"/>
            </a:xfrm>
            <a:custGeom>
              <a:avLst/>
              <a:gdLst>
                <a:gd name="connsiteX0" fmla="*/ 964 w 1714"/>
                <a:gd name="connsiteY0" fmla="*/ 384 h 2169"/>
                <a:gd name="connsiteX1" fmla="*/ 1715 w 1714"/>
                <a:gd name="connsiteY1" fmla="*/ 2134 h 2169"/>
                <a:gd name="connsiteX2" fmla="*/ 0 w 1714"/>
                <a:gd name="connsiteY2" fmla="*/ 2170 h 2169"/>
                <a:gd name="connsiteX3" fmla="*/ 607 w 1714"/>
                <a:gd name="connsiteY3" fmla="*/ 205 h 2169"/>
                <a:gd name="connsiteX4" fmla="*/ 822 w 1714"/>
                <a:gd name="connsiteY4" fmla="*/ 170 h 2169"/>
                <a:gd name="connsiteX5" fmla="*/ 964 w 1714"/>
                <a:gd name="connsiteY5" fmla="*/ 384 h 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" h="2169">
                  <a:moveTo>
                    <a:pt x="964" y="384"/>
                  </a:moveTo>
                  <a:cubicBezTo>
                    <a:pt x="1965" y="670"/>
                    <a:pt x="857" y="1813"/>
                    <a:pt x="1715" y="2134"/>
                  </a:cubicBezTo>
                  <a:cubicBezTo>
                    <a:pt x="1143" y="2134"/>
                    <a:pt x="572" y="2170"/>
                    <a:pt x="0" y="2170"/>
                  </a:cubicBezTo>
                  <a:cubicBezTo>
                    <a:pt x="214" y="1527"/>
                    <a:pt x="393" y="848"/>
                    <a:pt x="607" y="205"/>
                  </a:cubicBezTo>
                  <a:cubicBezTo>
                    <a:pt x="714" y="-80"/>
                    <a:pt x="1036" y="-45"/>
                    <a:pt x="822" y="170"/>
                  </a:cubicBezTo>
                  <a:cubicBezTo>
                    <a:pt x="822" y="205"/>
                    <a:pt x="929" y="312"/>
                    <a:pt x="964" y="38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42ABBD72-6763-E548-BE10-0E579A715A9A}"/>
                </a:ext>
              </a:extLst>
            </p:cNvPr>
            <p:cNvSpPr/>
            <p:nvPr/>
          </p:nvSpPr>
          <p:spPr>
            <a:xfrm>
              <a:off x="8590072" y="2055578"/>
              <a:ext cx="2941" cy="1357"/>
            </a:xfrm>
            <a:custGeom>
              <a:avLst/>
              <a:gdLst>
                <a:gd name="connsiteX0" fmla="*/ 298 w 2941"/>
                <a:gd name="connsiteY0" fmla="*/ 357 h 1357"/>
                <a:gd name="connsiteX1" fmla="*/ 2942 w 2941"/>
                <a:gd name="connsiteY1" fmla="*/ 0 h 1357"/>
                <a:gd name="connsiteX2" fmla="*/ 513 w 2941"/>
                <a:gd name="connsiteY2" fmla="*/ 1357 h 1357"/>
                <a:gd name="connsiteX3" fmla="*/ 298 w 2941"/>
                <a:gd name="connsiteY3" fmla="*/ 357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1" h="1357">
                  <a:moveTo>
                    <a:pt x="298" y="357"/>
                  </a:moveTo>
                  <a:cubicBezTo>
                    <a:pt x="1120" y="250"/>
                    <a:pt x="1906" y="143"/>
                    <a:pt x="2942" y="0"/>
                  </a:cubicBezTo>
                  <a:cubicBezTo>
                    <a:pt x="2227" y="1000"/>
                    <a:pt x="1406" y="1250"/>
                    <a:pt x="513" y="1357"/>
                  </a:cubicBezTo>
                  <a:cubicBezTo>
                    <a:pt x="-452" y="1215"/>
                    <a:pt x="227" y="714"/>
                    <a:pt x="298" y="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A5FB24F1-9513-9C43-8427-84F73098AB1A}"/>
                </a:ext>
              </a:extLst>
            </p:cNvPr>
            <p:cNvSpPr/>
            <p:nvPr/>
          </p:nvSpPr>
          <p:spPr>
            <a:xfrm>
              <a:off x="8486065" y="1915275"/>
              <a:ext cx="1948" cy="2643"/>
            </a:xfrm>
            <a:custGeom>
              <a:avLst/>
              <a:gdLst>
                <a:gd name="connsiteX0" fmla="*/ 1650 w 1948"/>
                <a:gd name="connsiteY0" fmla="*/ 2465 h 2643"/>
                <a:gd name="connsiteX1" fmla="*/ 1185 w 1948"/>
                <a:gd name="connsiteY1" fmla="*/ 2643 h 2643"/>
                <a:gd name="connsiteX2" fmla="*/ 757 w 1948"/>
                <a:gd name="connsiteY2" fmla="*/ 0 h 2643"/>
                <a:gd name="connsiteX3" fmla="*/ 1542 w 1948"/>
                <a:gd name="connsiteY3" fmla="*/ 607 h 2643"/>
                <a:gd name="connsiteX4" fmla="*/ 1650 w 1948"/>
                <a:gd name="connsiteY4" fmla="*/ 2465 h 2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8" h="2643">
                  <a:moveTo>
                    <a:pt x="1650" y="2465"/>
                  </a:moveTo>
                  <a:cubicBezTo>
                    <a:pt x="1507" y="2536"/>
                    <a:pt x="1364" y="2572"/>
                    <a:pt x="1185" y="2643"/>
                  </a:cubicBezTo>
                  <a:cubicBezTo>
                    <a:pt x="-1136" y="2107"/>
                    <a:pt x="650" y="929"/>
                    <a:pt x="757" y="0"/>
                  </a:cubicBezTo>
                  <a:cubicBezTo>
                    <a:pt x="1078" y="107"/>
                    <a:pt x="1328" y="321"/>
                    <a:pt x="1542" y="607"/>
                  </a:cubicBezTo>
                  <a:cubicBezTo>
                    <a:pt x="1793" y="1214"/>
                    <a:pt x="2257" y="1786"/>
                    <a:pt x="1650" y="2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3EF638EA-1248-B745-BD01-EF50FE50682E}"/>
                </a:ext>
              </a:extLst>
            </p:cNvPr>
            <p:cNvSpPr/>
            <p:nvPr/>
          </p:nvSpPr>
          <p:spPr>
            <a:xfrm>
              <a:off x="8465212" y="2142089"/>
              <a:ext cx="2428" cy="1964"/>
            </a:xfrm>
            <a:custGeom>
              <a:avLst/>
              <a:gdLst>
                <a:gd name="connsiteX0" fmla="*/ 1036 w 2428"/>
                <a:gd name="connsiteY0" fmla="*/ 0 h 1964"/>
                <a:gd name="connsiteX1" fmla="*/ 1429 w 2428"/>
                <a:gd name="connsiteY1" fmla="*/ 143 h 1964"/>
                <a:gd name="connsiteX2" fmla="*/ 2429 w 2428"/>
                <a:gd name="connsiteY2" fmla="*/ 1500 h 1964"/>
                <a:gd name="connsiteX3" fmla="*/ 964 w 2428"/>
                <a:gd name="connsiteY3" fmla="*/ 1964 h 1964"/>
                <a:gd name="connsiteX4" fmla="*/ 0 w 2428"/>
                <a:gd name="connsiteY4" fmla="*/ 1572 h 1964"/>
                <a:gd name="connsiteX5" fmla="*/ 1036 w 2428"/>
                <a:gd name="connsiteY5" fmla="*/ 0 h 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8" h="1964">
                  <a:moveTo>
                    <a:pt x="1036" y="0"/>
                  </a:moveTo>
                  <a:cubicBezTo>
                    <a:pt x="1179" y="36"/>
                    <a:pt x="1286" y="107"/>
                    <a:pt x="1429" y="143"/>
                  </a:cubicBezTo>
                  <a:cubicBezTo>
                    <a:pt x="1750" y="607"/>
                    <a:pt x="2072" y="1072"/>
                    <a:pt x="2429" y="1500"/>
                  </a:cubicBezTo>
                  <a:cubicBezTo>
                    <a:pt x="2072" y="2036"/>
                    <a:pt x="1464" y="1893"/>
                    <a:pt x="964" y="1964"/>
                  </a:cubicBezTo>
                  <a:cubicBezTo>
                    <a:pt x="643" y="1821"/>
                    <a:pt x="321" y="1714"/>
                    <a:pt x="0" y="1572"/>
                  </a:cubicBezTo>
                  <a:cubicBezTo>
                    <a:pt x="321" y="1036"/>
                    <a:pt x="1072" y="786"/>
                    <a:pt x="10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8ABB5561-15AC-D34A-96D1-F6FD0C76AA30}"/>
                </a:ext>
              </a:extLst>
            </p:cNvPr>
            <p:cNvSpPr/>
            <p:nvPr/>
          </p:nvSpPr>
          <p:spPr>
            <a:xfrm>
              <a:off x="8573618" y="2185237"/>
              <a:ext cx="1868" cy="2321"/>
            </a:xfrm>
            <a:custGeom>
              <a:avLst/>
              <a:gdLst>
                <a:gd name="connsiteX0" fmla="*/ 1250 w 1868"/>
                <a:gd name="connsiteY0" fmla="*/ 0 h 2321"/>
                <a:gd name="connsiteX1" fmla="*/ 1322 w 1868"/>
                <a:gd name="connsiteY1" fmla="*/ 2322 h 2321"/>
                <a:gd name="connsiteX2" fmla="*/ 0 w 1868"/>
                <a:gd name="connsiteY2" fmla="*/ 2215 h 2321"/>
                <a:gd name="connsiteX3" fmla="*/ 1250 w 1868"/>
                <a:gd name="connsiteY3" fmla="*/ 0 h 2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8" h="2321">
                  <a:moveTo>
                    <a:pt x="1250" y="0"/>
                  </a:moveTo>
                  <a:cubicBezTo>
                    <a:pt x="1500" y="750"/>
                    <a:pt x="2465" y="1500"/>
                    <a:pt x="1322" y="2322"/>
                  </a:cubicBezTo>
                  <a:cubicBezTo>
                    <a:pt x="893" y="2286"/>
                    <a:pt x="429" y="2250"/>
                    <a:pt x="0" y="2215"/>
                  </a:cubicBezTo>
                  <a:cubicBezTo>
                    <a:pt x="1036" y="1786"/>
                    <a:pt x="607" y="572"/>
                    <a:pt x="12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0D550B4C-BBA0-B941-966E-326F35D7EE6F}"/>
                </a:ext>
              </a:extLst>
            </p:cNvPr>
            <p:cNvSpPr/>
            <p:nvPr/>
          </p:nvSpPr>
          <p:spPr>
            <a:xfrm>
              <a:off x="8464314" y="2067934"/>
              <a:ext cx="2300" cy="2538"/>
            </a:xfrm>
            <a:custGeom>
              <a:avLst/>
              <a:gdLst>
                <a:gd name="connsiteX0" fmla="*/ 1970 w 2300"/>
                <a:gd name="connsiteY0" fmla="*/ 1538 h 2538"/>
                <a:gd name="connsiteX1" fmla="*/ 505 w 2300"/>
                <a:gd name="connsiteY1" fmla="*/ 2538 h 2538"/>
                <a:gd name="connsiteX2" fmla="*/ 1541 w 2300"/>
                <a:gd name="connsiteY2" fmla="*/ 181 h 2538"/>
                <a:gd name="connsiteX3" fmla="*/ 2291 w 2300"/>
                <a:gd name="connsiteY3" fmla="*/ 574 h 2538"/>
                <a:gd name="connsiteX4" fmla="*/ 1970 w 2300"/>
                <a:gd name="connsiteY4" fmla="*/ 1538 h 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0" h="2538">
                  <a:moveTo>
                    <a:pt x="1970" y="1538"/>
                  </a:moveTo>
                  <a:cubicBezTo>
                    <a:pt x="1648" y="2109"/>
                    <a:pt x="1041" y="2288"/>
                    <a:pt x="505" y="2538"/>
                  </a:cubicBezTo>
                  <a:cubicBezTo>
                    <a:pt x="-1173" y="859"/>
                    <a:pt x="1898" y="1288"/>
                    <a:pt x="1541" y="181"/>
                  </a:cubicBezTo>
                  <a:cubicBezTo>
                    <a:pt x="2006" y="-105"/>
                    <a:pt x="2363" y="-105"/>
                    <a:pt x="2291" y="574"/>
                  </a:cubicBezTo>
                  <a:cubicBezTo>
                    <a:pt x="1934" y="824"/>
                    <a:pt x="1898" y="1181"/>
                    <a:pt x="1970" y="15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 503">
              <a:extLst>
                <a:ext uri="{FF2B5EF4-FFF2-40B4-BE49-F238E27FC236}">
                  <a16:creationId xmlns:a16="http://schemas.microsoft.com/office/drawing/2014/main" id="{279FF4D4-7639-034D-BCAF-4E958CF6EF85}"/>
                </a:ext>
              </a:extLst>
            </p:cNvPr>
            <p:cNvSpPr/>
            <p:nvPr/>
          </p:nvSpPr>
          <p:spPr>
            <a:xfrm>
              <a:off x="8388484" y="2176959"/>
              <a:ext cx="2071" cy="2274"/>
            </a:xfrm>
            <a:custGeom>
              <a:avLst/>
              <a:gdLst>
                <a:gd name="connsiteX0" fmla="*/ 1897 w 2071"/>
                <a:gd name="connsiteY0" fmla="*/ 1241 h 2274"/>
                <a:gd name="connsiteX1" fmla="*/ 1004 w 2071"/>
                <a:gd name="connsiteY1" fmla="*/ 2063 h 2274"/>
                <a:gd name="connsiteX2" fmla="*/ 611 w 2071"/>
                <a:gd name="connsiteY2" fmla="*/ 2241 h 2274"/>
                <a:gd name="connsiteX3" fmla="*/ 397 w 2071"/>
                <a:gd name="connsiteY3" fmla="*/ 848 h 2274"/>
                <a:gd name="connsiteX4" fmla="*/ 861 w 2071"/>
                <a:gd name="connsiteY4" fmla="*/ 27 h 2274"/>
                <a:gd name="connsiteX5" fmla="*/ 1897 w 2071"/>
                <a:gd name="connsiteY5" fmla="*/ 241 h 2274"/>
                <a:gd name="connsiteX6" fmla="*/ 1897 w 2071"/>
                <a:gd name="connsiteY6" fmla="*/ 1241 h 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1" h="2274">
                  <a:moveTo>
                    <a:pt x="1897" y="1241"/>
                  </a:moveTo>
                  <a:cubicBezTo>
                    <a:pt x="1611" y="1527"/>
                    <a:pt x="1290" y="1813"/>
                    <a:pt x="1004" y="2063"/>
                  </a:cubicBezTo>
                  <a:cubicBezTo>
                    <a:pt x="933" y="2277"/>
                    <a:pt x="826" y="2313"/>
                    <a:pt x="611" y="2241"/>
                  </a:cubicBezTo>
                  <a:cubicBezTo>
                    <a:pt x="-1032" y="1991"/>
                    <a:pt x="1254" y="1206"/>
                    <a:pt x="397" y="848"/>
                  </a:cubicBezTo>
                  <a:cubicBezTo>
                    <a:pt x="254" y="384"/>
                    <a:pt x="504" y="205"/>
                    <a:pt x="861" y="27"/>
                  </a:cubicBezTo>
                  <a:cubicBezTo>
                    <a:pt x="1254" y="-45"/>
                    <a:pt x="1576" y="27"/>
                    <a:pt x="1897" y="241"/>
                  </a:cubicBezTo>
                  <a:cubicBezTo>
                    <a:pt x="2111" y="563"/>
                    <a:pt x="2147" y="884"/>
                    <a:pt x="1897" y="124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 504">
              <a:extLst>
                <a:ext uri="{FF2B5EF4-FFF2-40B4-BE49-F238E27FC236}">
                  <a16:creationId xmlns:a16="http://schemas.microsoft.com/office/drawing/2014/main" id="{B42CEEDE-216F-8247-9D88-4DB2F868A5D1}"/>
                </a:ext>
              </a:extLst>
            </p:cNvPr>
            <p:cNvSpPr/>
            <p:nvPr/>
          </p:nvSpPr>
          <p:spPr>
            <a:xfrm>
              <a:off x="8574454" y="2180486"/>
              <a:ext cx="1932" cy="3393"/>
            </a:xfrm>
            <a:custGeom>
              <a:avLst/>
              <a:gdLst>
                <a:gd name="connsiteX0" fmla="*/ 1879 w 1932"/>
                <a:gd name="connsiteY0" fmla="*/ 1036 h 3393"/>
                <a:gd name="connsiteX1" fmla="*/ 843 w 1932"/>
                <a:gd name="connsiteY1" fmla="*/ 3393 h 3393"/>
                <a:gd name="connsiteX2" fmla="*/ 236 w 1932"/>
                <a:gd name="connsiteY2" fmla="*/ 2465 h 3393"/>
                <a:gd name="connsiteX3" fmla="*/ 1308 w 1932"/>
                <a:gd name="connsiteY3" fmla="*/ 0 h 3393"/>
                <a:gd name="connsiteX4" fmla="*/ 1879 w 1932"/>
                <a:gd name="connsiteY4" fmla="*/ 1036 h 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2" h="3393">
                  <a:moveTo>
                    <a:pt x="1879" y="1036"/>
                  </a:moveTo>
                  <a:cubicBezTo>
                    <a:pt x="1522" y="1821"/>
                    <a:pt x="1200" y="2607"/>
                    <a:pt x="843" y="3393"/>
                  </a:cubicBezTo>
                  <a:cubicBezTo>
                    <a:pt x="236" y="3358"/>
                    <a:pt x="-336" y="3179"/>
                    <a:pt x="236" y="2465"/>
                  </a:cubicBezTo>
                  <a:cubicBezTo>
                    <a:pt x="843" y="1714"/>
                    <a:pt x="879" y="786"/>
                    <a:pt x="1308" y="0"/>
                  </a:cubicBezTo>
                  <a:cubicBezTo>
                    <a:pt x="1772" y="179"/>
                    <a:pt x="2057" y="500"/>
                    <a:pt x="1879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 505">
              <a:extLst>
                <a:ext uri="{FF2B5EF4-FFF2-40B4-BE49-F238E27FC236}">
                  <a16:creationId xmlns:a16="http://schemas.microsoft.com/office/drawing/2014/main" id="{801CE4C8-8512-4644-96C3-C16BB4ABA196}"/>
                </a:ext>
              </a:extLst>
            </p:cNvPr>
            <p:cNvSpPr/>
            <p:nvPr/>
          </p:nvSpPr>
          <p:spPr>
            <a:xfrm>
              <a:off x="8448812" y="2179124"/>
              <a:ext cx="2121" cy="1356"/>
            </a:xfrm>
            <a:custGeom>
              <a:avLst/>
              <a:gdLst>
                <a:gd name="connsiteX0" fmla="*/ 2041 w 2121"/>
                <a:gd name="connsiteY0" fmla="*/ 112 h 1356"/>
                <a:gd name="connsiteX1" fmla="*/ 1398 w 2121"/>
                <a:gd name="connsiteY1" fmla="*/ 970 h 1356"/>
                <a:gd name="connsiteX2" fmla="*/ 41 w 2121"/>
                <a:gd name="connsiteY2" fmla="*/ 648 h 1356"/>
                <a:gd name="connsiteX3" fmla="*/ 898 w 2121"/>
                <a:gd name="connsiteY3" fmla="*/ 5 h 1356"/>
                <a:gd name="connsiteX4" fmla="*/ 2041 w 2121"/>
                <a:gd name="connsiteY4" fmla="*/ 112 h 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1" h="1356">
                  <a:moveTo>
                    <a:pt x="2041" y="112"/>
                  </a:moveTo>
                  <a:cubicBezTo>
                    <a:pt x="2255" y="720"/>
                    <a:pt x="2041" y="1005"/>
                    <a:pt x="1398" y="970"/>
                  </a:cubicBezTo>
                  <a:cubicBezTo>
                    <a:pt x="791" y="1577"/>
                    <a:pt x="255" y="1470"/>
                    <a:pt x="41" y="648"/>
                  </a:cubicBezTo>
                  <a:cubicBezTo>
                    <a:pt x="-173" y="-102"/>
                    <a:pt x="505" y="5"/>
                    <a:pt x="898" y="5"/>
                  </a:cubicBezTo>
                  <a:cubicBezTo>
                    <a:pt x="1255" y="5"/>
                    <a:pt x="1648" y="77"/>
                    <a:pt x="2041" y="11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 506">
              <a:extLst>
                <a:ext uri="{FF2B5EF4-FFF2-40B4-BE49-F238E27FC236}">
                  <a16:creationId xmlns:a16="http://schemas.microsoft.com/office/drawing/2014/main" id="{E0CE6AA8-9ABD-4C4E-B1CA-9F133677A21C}"/>
                </a:ext>
              </a:extLst>
            </p:cNvPr>
            <p:cNvSpPr/>
            <p:nvPr/>
          </p:nvSpPr>
          <p:spPr>
            <a:xfrm>
              <a:off x="8489072" y="1933705"/>
              <a:ext cx="2678" cy="2000"/>
            </a:xfrm>
            <a:custGeom>
              <a:avLst/>
              <a:gdLst>
                <a:gd name="connsiteX0" fmla="*/ 1072 w 2678"/>
                <a:gd name="connsiteY0" fmla="*/ 0 h 2000"/>
                <a:gd name="connsiteX1" fmla="*/ 2679 w 2678"/>
                <a:gd name="connsiteY1" fmla="*/ 2000 h 2000"/>
                <a:gd name="connsiteX2" fmla="*/ 0 w 2678"/>
                <a:gd name="connsiteY2" fmla="*/ 1215 h 2000"/>
                <a:gd name="connsiteX3" fmla="*/ 1072 w 2678"/>
                <a:gd name="connsiteY3" fmla="*/ 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2000">
                  <a:moveTo>
                    <a:pt x="1072" y="0"/>
                  </a:moveTo>
                  <a:cubicBezTo>
                    <a:pt x="1464" y="750"/>
                    <a:pt x="1393" y="1857"/>
                    <a:pt x="2679" y="2000"/>
                  </a:cubicBezTo>
                  <a:cubicBezTo>
                    <a:pt x="1679" y="1822"/>
                    <a:pt x="607" y="2250"/>
                    <a:pt x="0" y="1215"/>
                  </a:cubicBezTo>
                  <a:cubicBezTo>
                    <a:pt x="393" y="821"/>
                    <a:pt x="714" y="429"/>
                    <a:pt x="107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331E9943-D720-FE4B-9E97-DD9F1E1B2532}"/>
                </a:ext>
              </a:extLst>
            </p:cNvPr>
            <p:cNvSpPr/>
            <p:nvPr/>
          </p:nvSpPr>
          <p:spPr>
            <a:xfrm>
              <a:off x="8467891" y="1940778"/>
              <a:ext cx="2545" cy="1464"/>
            </a:xfrm>
            <a:custGeom>
              <a:avLst/>
              <a:gdLst>
                <a:gd name="connsiteX0" fmla="*/ 2536 w 2545"/>
                <a:gd name="connsiteY0" fmla="*/ 0 h 1464"/>
                <a:gd name="connsiteX1" fmla="*/ 1536 w 2545"/>
                <a:gd name="connsiteY1" fmla="*/ 1465 h 1464"/>
                <a:gd name="connsiteX2" fmla="*/ 0 w 2545"/>
                <a:gd name="connsiteY2" fmla="*/ 0 h 1464"/>
                <a:gd name="connsiteX3" fmla="*/ 2536 w 2545"/>
                <a:gd name="connsiteY3" fmla="*/ 0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464">
                  <a:moveTo>
                    <a:pt x="2536" y="0"/>
                  </a:moveTo>
                  <a:cubicBezTo>
                    <a:pt x="2643" y="786"/>
                    <a:pt x="1786" y="929"/>
                    <a:pt x="1536" y="1465"/>
                  </a:cubicBezTo>
                  <a:cubicBezTo>
                    <a:pt x="714" y="1393"/>
                    <a:pt x="571" y="643"/>
                    <a:pt x="0" y="0"/>
                  </a:cubicBezTo>
                  <a:cubicBezTo>
                    <a:pt x="964" y="0"/>
                    <a:pt x="1750" y="0"/>
                    <a:pt x="25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31ABDCA5-AD0B-4A4B-9AC8-3E7F92B9CA72}"/>
                </a:ext>
              </a:extLst>
            </p:cNvPr>
            <p:cNvSpPr/>
            <p:nvPr/>
          </p:nvSpPr>
          <p:spPr>
            <a:xfrm>
              <a:off x="8518254" y="1952851"/>
              <a:ext cx="1819" cy="2559"/>
            </a:xfrm>
            <a:custGeom>
              <a:avLst/>
              <a:gdLst>
                <a:gd name="connsiteX0" fmla="*/ 1750 w 1819"/>
                <a:gd name="connsiteY0" fmla="*/ 0 h 2559"/>
                <a:gd name="connsiteX1" fmla="*/ 1679 w 1819"/>
                <a:gd name="connsiteY1" fmla="*/ 1572 h 2559"/>
                <a:gd name="connsiteX2" fmla="*/ 1393 w 1819"/>
                <a:gd name="connsiteY2" fmla="*/ 2536 h 2559"/>
                <a:gd name="connsiteX3" fmla="*/ 0 w 1819"/>
                <a:gd name="connsiteY3" fmla="*/ 2429 h 2559"/>
                <a:gd name="connsiteX4" fmla="*/ 1750 w 1819"/>
                <a:gd name="connsiteY4" fmla="*/ 0 h 2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" h="2559">
                  <a:moveTo>
                    <a:pt x="1750" y="0"/>
                  </a:moveTo>
                  <a:cubicBezTo>
                    <a:pt x="1715" y="536"/>
                    <a:pt x="964" y="1000"/>
                    <a:pt x="1679" y="1572"/>
                  </a:cubicBezTo>
                  <a:cubicBezTo>
                    <a:pt x="2000" y="2036"/>
                    <a:pt x="1715" y="2286"/>
                    <a:pt x="1393" y="2536"/>
                  </a:cubicBezTo>
                  <a:cubicBezTo>
                    <a:pt x="929" y="2608"/>
                    <a:pt x="464" y="2500"/>
                    <a:pt x="0" y="2429"/>
                  </a:cubicBezTo>
                  <a:cubicBezTo>
                    <a:pt x="0" y="1893"/>
                    <a:pt x="1143" y="286"/>
                    <a:pt x="17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FD5B17D9-1897-EE42-94CB-E891CE3A2C3F}"/>
                </a:ext>
              </a:extLst>
            </p:cNvPr>
            <p:cNvSpPr/>
            <p:nvPr/>
          </p:nvSpPr>
          <p:spPr>
            <a:xfrm>
              <a:off x="8577654" y="2197417"/>
              <a:ext cx="4250" cy="957"/>
            </a:xfrm>
            <a:custGeom>
              <a:avLst/>
              <a:gdLst>
                <a:gd name="connsiteX0" fmla="*/ 0 w 4250"/>
                <a:gd name="connsiteY0" fmla="*/ 0 h 957"/>
                <a:gd name="connsiteX1" fmla="*/ 4251 w 4250"/>
                <a:gd name="connsiteY1" fmla="*/ 0 h 957"/>
                <a:gd name="connsiteX2" fmla="*/ 2429 w 4250"/>
                <a:gd name="connsiteY2" fmla="*/ 857 h 957"/>
                <a:gd name="connsiteX3" fmla="*/ 0 w 4250"/>
                <a:gd name="connsiteY3" fmla="*/ 0 h 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0" h="957">
                  <a:moveTo>
                    <a:pt x="0" y="0"/>
                  </a:moveTo>
                  <a:cubicBezTo>
                    <a:pt x="1250" y="0"/>
                    <a:pt x="2536" y="0"/>
                    <a:pt x="4251" y="0"/>
                  </a:cubicBezTo>
                  <a:cubicBezTo>
                    <a:pt x="3393" y="393"/>
                    <a:pt x="2893" y="643"/>
                    <a:pt x="2429" y="857"/>
                  </a:cubicBezTo>
                  <a:cubicBezTo>
                    <a:pt x="1429" y="1179"/>
                    <a:pt x="679" y="679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062BEE69-BA3E-DB49-B44B-AC4079FA713B}"/>
                </a:ext>
              </a:extLst>
            </p:cNvPr>
            <p:cNvSpPr/>
            <p:nvPr/>
          </p:nvSpPr>
          <p:spPr>
            <a:xfrm>
              <a:off x="8524246" y="2065758"/>
              <a:ext cx="1938" cy="2357"/>
            </a:xfrm>
            <a:custGeom>
              <a:avLst/>
              <a:gdLst>
                <a:gd name="connsiteX0" fmla="*/ 1867 w 1938"/>
                <a:gd name="connsiteY0" fmla="*/ 0 h 2357"/>
                <a:gd name="connsiteX1" fmla="*/ 1938 w 1938"/>
                <a:gd name="connsiteY1" fmla="*/ 2357 h 2357"/>
                <a:gd name="connsiteX2" fmla="*/ 402 w 1938"/>
                <a:gd name="connsiteY2" fmla="*/ 1929 h 2357"/>
                <a:gd name="connsiteX3" fmla="*/ 81 w 1938"/>
                <a:gd name="connsiteY3" fmla="*/ 1000 h 2357"/>
                <a:gd name="connsiteX4" fmla="*/ 1867 w 1938"/>
                <a:gd name="connsiteY4" fmla="*/ 0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8" h="2357">
                  <a:moveTo>
                    <a:pt x="1867" y="0"/>
                  </a:moveTo>
                  <a:cubicBezTo>
                    <a:pt x="1902" y="786"/>
                    <a:pt x="1902" y="1572"/>
                    <a:pt x="1938" y="2357"/>
                  </a:cubicBezTo>
                  <a:cubicBezTo>
                    <a:pt x="1402" y="2286"/>
                    <a:pt x="795" y="2536"/>
                    <a:pt x="402" y="1929"/>
                  </a:cubicBezTo>
                  <a:cubicBezTo>
                    <a:pt x="509" y="1536"/>
                    <a:pt x="-241" y="1464"/>
                    <a:pt x="81" y="1000"/>
                  </a:cubicBezTo>
                  <a:cubicBezTo>
                    <a:pt x="652" y="679"/>
                    <a:pt x="1260" y="357"/>
                    <a:pt x="186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 511">
              <a:extLst>
                <a:ext uri="{FF2B5EF4-FFF2-40B4-BE49-F238E27FC236}">
                  <a16:creationId xmlns:a16="http://schemas.microsoft.com/office/drawing/2014/main" id="{D5949528-B017-7344-A5BD-B55F0099C80A}"/>
                </a:ext>
              </a:extLst>
            </p:cNvPr>
            <p:cNvSpPr/>
            <p:nvPr/>
          </p:nvSpPr>
          <p:spPr>
            <a:xfrm>
              <a:off x="8529454" y="2139410"/>
              <a:ext cx="1375" cy="2964"/>
            </a:xfrm>
            <a:custGeom>
              <a:avLst/>
              <a:gdLst>
                <a:gd name="connsiteX0" fmla="*/ 766 w 1375"/>
                <a:gd name="connsiteY0" fmla="*/ 0 h 2964"/>
                <a:gd name="connsiteX1" fmla="*/ 944 w 1375"/>
                <a:gd name="connsiteY1" fmla="*/ 2714 h 2964"/>
                <a:gd name="connsiteX2" fmla="*/ 516 w 1375"/>
                <a:gd name="connsiteY2" fmla="*/ 2964 h 2964"/>
                <a:gd name="connsiteX3" fmla="*/ 87 w 1375"/>
                <a:gd name="connsiteY3" fmla="*/ 2750 h 2964"/>
                <a:gd name="connsiteX4" fmla="*/ 766 w 1375"/>
                <a:gd name="connsiteY4" fmla="*/ 0 h 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5" h="2964">
                  <a:moveTo>
                    <a:pt x="766" y="0"/>
                  </a:moveTo>
                  <a:cubicBezTo>
                    <a:pt x="2123" y="821"/>
                    <a:pt x="766" y="1821"/>
                    <a:pt x="944" y="2714"/>
                  </a:cubicBezTo>
                  <a:cubicBezTo>
                    <a:pt x="837" y="2857"/>
                    <a:pt x="694" y="2929"/>
                    <a:pt x="516" y="2964"/>
                  </a:cubicBezTo>
                  <a:cubicBezTo>
                    <a:pt x="337" y="2964"/>
                    <a:pt x="194" y="2893"/>
                    <a:pt x="87" y="2750"/>
                  </a:cubicBezTo>
                  <a:cubicBezTo>
                    <a:pt x="-20" y="1750"/>
                    <a:pt x="-199" y="714"/>
                    <a:pt x="76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 512">
              <a:extLst>
                <a:ext uri="{FF2B5EF4-FFF2-40B4-BE49-F238E27FC236}">
                  <a16:creationId xmlns:a16="http://schemas.microsoft.com/office/drawing/2014/main" id="{F3D6BE43-8706-BB4D-B420-3E2956441BD3}"/>
                </a:ext>
              </a:extLst>
            </p:cNvPr>
            <p:cNvSpPr/>
            <p:nvPr/>
          </p:nvSpPr>
          <p:spPr>
            <a:xfrm>
              <a:off x="8518254" y="1955038"/>
              <a:ext cx="2786" cy="2100"/>
            </a:xfrm>
            <a:custGeom>
              <a:avLst/>
              <a:gdLst>
                <a:gd name="connsiteX0" fmla="*/ 0 w 2786"/>
                <a:gd name="connsiteY0" fmla="*/ 242 h 2100"/>
                <a:gd name="connsiteX1" fmla="*/ 1322 w 2786"/>
                <a:gd name="connsiteY1" fmla="*/ 135 h 2100"/>
                <a:gd name="connsiteX2" fmla="*/ 1465 w 2786"/>
                <a:gd name="connsiteY2" fmla="*/ 528 h 2100"/>
                <a:gd name="connsiteX3" fmla="*/ 1357 w 2786"/>
                <a:gd name="connsiteY3" fmla="*/ 742 h 2100"/>
                <a:gd name="connsiteX4" fmla="*/ 2786 w 2786"/>
                <a:gd name="connsiteY4" fmla="*/ 1242 h 2100"/>
                <a:gd name="connsiteX5" fmla="*/ 2715 w 2786"/>
                <a:gd name="connsiteY5" fmla="*/ 2099 h 2100"/>
                <a:gd name="connsiteX6" fmla="*/ 0 w 2786"/>
                <a:gd name="connsiteY6" fmla="*/ 242 h 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6" h="2100">
                  <a:moveTo>
                    <a:pt x="0" y="242"/>
                  </a:moveTo>
                  <a:cubicBezTo>
                    <a:pt x="429" y="-79"/>
                    <a:pt x="857" y="-44"/>
                    <a:pt x="1322" y="135"/>
                  </a:cubicBezTo>
                  <a:cubicBezTo>
                    <a:pt x="1465" y="242"/>
                    <a:pt x="1500" y="385"/>
                    <a:pt x="1465" y="528"/>
                  </a:cubicBezTo>
                  <a:cubicBezTo>
                    <a:pt x="1429" y="671"/>
                    <a:pt x="1393" y="742"/>
                    <a:pt x="1357" y="742"/>
                  </a:cubicBezTo>
                  <a:cubicBezTo>
                    <a:pt x="1715" y="1314"/>
                    <a:pt x="2322" y="1099"/>
                    <a:pt x="2786" y="1242"/>
                  </a:cubicBezTo>
                  <a:cubicBezTo>
                    <a:pt x="2750" y="1528"/>
                    <a:pt x="2750" y="1814"/>
                    <a:pt x="2715" y="2099"/>
                  </a:cubicBezTo>
                  <a:cubicBezTo>
                    <a:pt x="1393" y="2135"/>
                    <a:pt x="643" y="1278"/>
                    <a:pt x="0" y="2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 513">
              <a:extLst>
                <a:ext uri="{FF2B5EF4-FFF2-40B4-BE49-F238E27FC236}">
                  <a16:creationId xmlns:a16="http://schemas.microsoft.com/office/drawing/2014/main" id="{3EF8FF81-3CA1-B542-8451-925F51DA83D0}"/>
                </a:ext>
              </a:extLst>
            </p:cNvPr>
            <p:cNvSpPr/>
            <p:nvPr/>
          </p:nvSpPr>
          <p:spPr>
            <a:xfrm>
              <a:off x="8550539" y="1957173"/>
              <a:ext cx="1756" cy="2928"/>
            </a:xfrm>
            <a:custGeom>
              <a:avLst/>
              <a:gdLst>
                <a:gd name="connsiteX0" fmla="*/ 1469 w 1756"/>
                <a:gd name="connsiteY0" fmla="*/ 2929 h 2928"/>
                <a:gd name="connsiteX1" fmla="*/ 397 w 1756"/>
                <a:gd name="connsiteY1" fmla="*/ 2286 h 2928"/>
                <a:gd name="connsiteX2" fmla="*/ 5 w 1756"/>
                <a:gd name="connsiteY2" fmla="*/ 1357 h 2928"/>
                <a:gd name="connsiteX3" fmla="*/ 397 w 1756"/>
                <a:gd name="connsiteY3" fmla="*/ 0 h 2928"/>
                <a:gd name="connsiteX4" fmla="*/ 1469 w 1756"/>
                <a:gd name="connsiteY4" fmla="*/ 2929 h 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6" h="2928">
                  <a:moveTo>
                    <a:pt x="1469" y="2929"/>
                  </a:moveTo>
                  <a:cubicBezTo>
                    <a:pt x="1112" y="2715"/>
                    <a:pt x="755" y="2500"/>
                    <a:pt x="397" y="2286"/>
                  </a:cubicBezTo>
                  <a:cubicBezTo>
                    <a:pt x="147" y="2036"/>
                    <a:pt x="-31" y="1750"/>
                    <a:pt x="5" y="1357"/>
                  </a:cubicBezTo>
                  <a:cubicBezTo>
                    <a:pt x="112" y="893"/>
                    <a:pt x="612" y="571"/>
                    <a:pt x="397" y="0"/>
                  </a:cubicBezTo>
                  <a:cubicBezTo>
                    <a:pt x="1469" y="714"/>
                    <a:pt x="2183" y="1572"/>
                    <a:pt x="1469" y="2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 514">
              <a:extLst>
                <a:ext uri="{FF2B5EF4-FFF2-40B4-BE49-F238E27FC236}">
                  <a16:creationId xmlns:a16="http://schemas.microsoft.com/office/drawing/2014/main" id="{4ECD7DCC-A0D0-634E-BA30-0209165AE0FB}"/>
                </a:ext>
              </a:extLst>
            </p:cNvPr>
            <p:cNvSpPr/>
            <p:nvPr/>
          </p:nvSpPr>
          <p:spPr>
            <a:xfrm>
              <a:off x="8627860" y="2202949"/>
              <a:ext cx="3658" cy="1540"/>
            </a:xfrm>
            <a:custGeom>
              <a:avLst/>
              <a:gdLst>
                <a:gd name="connsiteX0" fmla="*/ 3194 w 3658"/>
                <a:gd name="connsiteY0" fmla="*/ 433 h 1540"/>
                <a:gd name="connsiteX1" fmla="*/ 3658 w 3658"/>
                <a:gd name="connsiteY1" fmla="*/ 1326 h 1540"/>
                <a:gd name="connsiteX2" fmla="*/ 2194 w 3658"/>
                <a:gd name="connsiteY2" fmla="*/ 1433 h 1540"/>
                <a:gd name="connsiteX3" fmla="*/ 372 w 3658"/>
                <a:gd name="connsiteY3" fmla="*/ 1540 h 1540"/>
                <a:gd name="connsiteX4" fmla="*/ 694 w 3658"/>
                <a:gd name="connsiteY4" fmla="*/ 576 h 1540"/>
                <a:gd name="connsiteX5" fmla="*/ 1837 w 3658"/>
                <a:gd name="connsiteY5" fmla="*/ 111 h 1540"/>
                <a:gd name="connsiteX6" fmla="*/ 3194 w 3658"/>
                <a:gd name="connsiteY6" fmla="*/ 433 h 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58" h="1540">
                  <a:moveTo>
                    <a:pt x="3194" y="433"/>
                  </a:moveTo>
                  <a:cubicBezTo>
                    <a:pt x="3337" y="719"/>
                    <a:pt x="3515" y="1040"/>
                    <a:pt x="3658" y="1326"/>
                  </a:cubicBezTo>
                  <a:cubicBezTo>
                    <a:pt x="3158" y="1361"/>
                    <a:pt x="2694" y="1397"/>
                    <a:pt x="2194" y="1433"/>
                  </a:cubicBezTo>
                  <a:cubicBezTo>
                    <a:pt x="1587" y="1219"/>
                    <a:pt x="980" y="1290"/>
                    <a:pt x="372" y="1540"/>
                  </a:cubicBezTo>
                  <a:cubicBezTo>
                    <a:pt x="-342" y="969"/>
                    <a:pt x="87" y="719"/>
                    <a:pt x="694" y="576"/>
                  </a:cubicBezTo>
                  <a:cubicBezTo>
                    <a:pt x="1122" y="469"/>
                    <a:pt x="1622" y="647"/>
                    <a:pt x="1837" y="111"/>
                  </a:cubicBezTo>
                  <a:cubicBezTo>
                    <a:pt x="2373" y="-174"/>
                    <a:pt x="2766" y="147"/>
                    <a:pt x="3194" y="43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 515">
              <a:extLst>
                <a:ext uri="{FF2B5EF4-FFF2-40B4-BE49-F238E27FC236}">
                  <a16:creationId xmlns:a16="http://schemas.microsoft.com/office/drawing/2014/main" id="{B34765ED-A151-9E40-A267-5A240D2E5598}"/>
                </a:ext>
              </a:extLst>
            </p:cNvPr>
            <p:cNvSpPr/>
            <p:nvPr/>
          </p:nvSpPr>
          <p:spPr>
            <a:xfrm>
              <a:off x="8485786" y="2116407"/>
              <a:ext cx="2500" cy="1403"/>
            </a:xfrm>
            <a:custGeom>
              <a:avLst/>
              <a:gdLst>
                <a:gd name="connsiteX0" fmla="*/ 1214 w 2500"/>
                <a:gd name="connsiteY0" fmla="*/ 0 h 1403"/>
                <a:gd name="connsiteX1" fmla="*/ 2500 w 2500"/>
                <a:gd name="connsiteY1" fmla="*/ 1214 h 1403"/>
                <a:gd name="connsiteX2" fmla="*/ 0 w 2500"/>
                <a:gd name="connsiteY2" fmla="*/ 1322 h 1403"/>
                <a:gd name="connsiteX3" fmla="*/ 1214 w 2500"/>
                <a:gd name="connsiteY3" fmla="*/ 0 h 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0" h="1403">
                  <a:moveTo>
                    <a:pt x="1214" y="0"/>
                  </a:moveTo>
                  <a:cubicBezTo>
                    <a:pt x="1929" y="71"/>
                    <a:pt x="2036" y="786"/>
                    <a:pt x="2500" y="1214"/>
                  </a:cubicBezTo>
                  <a:cubicBezTo>
                    <a:pt x="1643" y="1536"/>
                    <a:pt x="821" y="1357"/>
                    <a:pt x="0" y="1322"/>
                  </a:cubicBezTo>
                  <a:cubicBezTo>
                    <a:pt x="36" y="536"/>
                    <a:pt x="607" y="250"/>
                    <a:pt x="12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 516">
              <a:extLst>
                <a:ext uri="{FF2B5EF4-FFF2-40B4-BE49-F238E27FC236}">
                  <a16:creationId xmlns:a16="http://schemas.microsoft.com/office/drawing/2014/main" id="{A8A1BCDB-B683-B547-8B0B-BB6A9081861B}"/>
                </a:ext>
              </a:extLst>
            </p:cNvPr>
            <p:cNvSpPr/>
            <p:nvPr/>
          </p:nvSpPr>
          <p:spPr>
            <a:xfrm>
              <a:off x="8483141" y="1958615"/>
              <a:ext cx="2137" cy="1736"/>
            </a:xfrm>
            <a:custGeom>
              <a:avLst/>
              <a:gdLst>
                <a:gd name="connsiteX0" fmla="*/ 1787 w 2137"/>
                <a:gd name="connsiteY0" fmla="*/ 1737 h 1736"/>
                <a:gd name="connsiteX1" fmla="*/ 1 w 2137"/>
                <a:gd name="connsiteY1" fmla="*/ 772 h 1736"/>
                <a:gd name="connsiteX2" fmla="*/ 1180 w 2137"/>
                <a:gd name="connsiteY2" fmla="*/ 22 h 1736"/>
                <a:gd name="connsiteX3" fmla="*/ 1966 w 2137"/>
                <a:gd name="connsiteY3" fmla="*/ 379 h 1736"/>
                <a:gd name="connsiteX4" fmla="*/ 2109 w 2137"/>
                <a:gd name="connsiteY4" fmla="*/ 1272 h 1736"/>
                <a:gd name="connsiteX5" fmla="*/ 1787 w 2137"/>
                <a:gd name="connsiteY5" fmla="*/ 1737 h 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7" h="1736">
                  <a:moveTo>
                    <a:pt x="1787" y="1737"/>
                  </a:moveTo>
                  <a:cubicBezTo>
                    <a:pt x="1145" y="1487"/>
                    <a:pt x="73" y="1808"/>
                    <a:pt x="1" y="772"/>
                  </a:cubicBezTo>
                  <a:cubicBezTo>
                    <a:pt x="-34" y="201"/>
                    <a:pt x="573" y="-85"/>
                    <a:pt x="1180" y="22"/>
                  </a:cubicBezTo>
                  <a:cubicBezTo>
                    <a:pt x="1502" y="-13"/>
                    <a:pt x="1752" y="129"/>
                    <a:pt x="1966" y="379"/>
                  </a:cubicBezTo>
                  <a:cubicBezTo>
                    <a:pt x="2109" y="665"/>
                    <a:pt x="2180" y="951"/>
                    <a:pt x="2109" y="1272"/>
                  </a:cubicBezTo>
                  <a:cubicBezTo>
                    <a:pt x="2073" y="1451"/>
                    <a:pt x="1966" y="1594"/>
                    <a:pt x="1787" y="17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 517">
              <a:extLst>
                <a:ext uri="{FF2B5EF4-FFF2-40B4-BE49-F238E27FC236}">
                  <a16:creationId xmlns:a16="http://schemas.microsoft.com/office/drawing/2014/main" id="{07A98585-B477-1A4E-9E9E-386A5BB597D1}"/>
                </a:ext>
              </a:extLst>
            </p:cNvPr>
            <p:cNvSpPr/>
            <p:nvPr/>
          </p:nvSpPr>
          <p:spPr>
            <a:xfrm>
              <a:off x="8584334" y="2116217"/>
              <a:ext cx="1864" cy="2618"/>
            </a:xfrm>
            <a:custGeom>
              <a:avLst/>
              <a:gdLst>
                <a:gd name="connsiteX0" fmla="*/ 1393 w 1864"/>
                <a:gd name="connsiteY0" fmla="*/ 2618 h 2618"/>
                <a:gd name="connsiteX1" fmla="*/ 0 w 1864"/>
                <a:gd name="connsiteY1" fmla="*/ 11 h 2618"/>
                <a:gd name="connsiteX2" fmla="*/ 1393 w 1864"/>
                <a:gd name="connsiteY2" fmla="*/ 2618 h 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4" h="2618">
                  <a:moveTo>
                    <a:pt x="1393" y="2618"/>
                  </a:moveTo>
                  <a:cubicBezTo>
                    <a:pt x="1322" y="1547"/>
                    <a:pt x="0" y="1118"/>
                    <a:pt x="0" y="11"/>
                  </a:cubicBezTo>
                  <a:cubicBezTo>
                    <a:pt x="2322" y="-132"/>
                    <a:pt x="2072" y="1154"/>
                    <a:pt x="1393" y="261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 518">
              <a:extLst>
                <a:ext uri="{FF2B5EF4-FFF2-40B4-BE49-F238E27FC236}">
                  <a16:creationId xmlns:a16="http://schemas.microsoft.com/office/drawing/2014/main" id="{7404CDE2-BD34-A74E-843B-DD12489FFC27}"/>
                </a:ext>
              </a:extLst>
            </p:cNvPr>
            <p:cNvSpPr/>
            <p:nvPr/>
          </p:nvSpPr>
          <p:spPr>
            <a:xfrm>
              <a:off x="8474427" y="2201586"/>
              <a:ext cx="3036" cy="1343"/>
            </a:xfrm>
            <a:custGeom>
              <a:avLst/>
              <a:gdLst>
                <a:gd name="connsiteX0" fmla="*/ 3036 w 3036"/>
                <a:gd name="connsiteY0" fmla="*/ 1010 h 1343"/>
                <a:gd name="connsiteX1" fmla="*/ 0 w 3036"/>
                <a:gd name="connsiteY1" fmla="*/ 1010 h 1343"/>
                <a:gd name="connsiteX2" fmla="*/ 1607 w 3036"/>
                <a:gd name="connsiteY2" fmla="*/ 82 h 1343"/>
                <a:gd name="connsiteX3" fmla="*/ 3036 w 3036"/>
                <a:gd name="connsiteY3" fmla="*/ 1010 h 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36" h="1343">
                  <a:moveTo>
                    <a:pt x="3036" y="1010"/>
                  </a:moveTo>
                  <a:cubicBezTo>
                    <a:pt x="1893" y="2082"/>
                    <a:pt x="1357" y="153"/>
                    <a:pt x="0" y="1010"/>
                  </a:cubicBezTo>
                  <a:cubicBezTo>
                    <a:pt x="678" y="-61"/>
                    <a:pt x="1214" y="260"/>
                    <a:pt x="1607" y="82"/>
                  </a:cubicBezTo>
                  <a:cubicBezTo>
                    <a:pt x="2393" y="-97"/>
                    <a:pt x="3036" y="-61"/>
                    <a:pt x="3036" y="10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 519">
              <a:extLst>
                <a:ext uri="{FF2B5EF4-FFF2-40B4-BE49-F238E27FC236}">
                  <a16:creationId xmlns:a16="http://schemas.microsoft.com/office/drawing/2014/main" id="{731F69BA-6D99-8A4F-941D-9B64F3D59005}"/>
                </a:ext>
              </a:extLst>
            </p:cNvPr>
            <p:cNvSpPr/>
            <p:nvPr/>
          </p:nvSpPr>
          <p:spPr>
            <a:xfrm>
              <a:off x="8527176" y="2070580"/>
              <a:ext cx="3222" cy="1428"/>
            </a:xfrm>
            <a:custGeom>
              <a:avLst/>
              <a:gdLst>
                <a:gd name="connsiteX0" fmla="*/ 436 w 3222"/>
                <a:gd name="connsiteY0" fmla="*/ 0 h 1428"/>
                <a:gd name="connsiteX1" fmla="*/ 3222 w 3222"/>
                <a:gd name="connsiteY1" fmla="*/ 536 h 1428"/>
                <a:gd name="connsiteX2" fmla="*/ 1758 w 3222"/>
                <a:gd name="connsiteY2" fmla="*/ 1429 h 1428"/>
                <a:gd name="connsiteX3" fmla="*/ 329 w 3222"/>
                <a:gd name="connsiteY3" fmla="*/ 857 h 1428"/>
                <a:gd name="connsiteX4" fmla="*/ 436 w 3222"/>
                <a:gd name="connsiteY4" fmla="*/ 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22" h="1428">
                  <a:moveTo>
                    <a:pt x="436" y="0"/>
                  </a:moveTo>
                  <a:cubicBezTo>
                    <a:pt x="1258" y="786"/>
                    <a:pt x="2365" y="0"/>
                    <a:pt x="3222" y="536"/>
                  </a:cubicBezTo>
                  <a:cubicBezTo>
                    <a:pt x="2972" y="1179"/>
                    <a:pt x="2294" y="1179"/>
                    <a:pt x="1758" y="1429"/>
                  </a:cubicBezTo>
                  <a:cubicBezTo>
                    <a:pt x="1258" y="1322"/>
                    <a:pt x="722" y="1286"/>
                    <a:pt x="329" y="857"/>
                  </a:cubicBezTo>
                  <a:cubicBezTo>
                    <a:pt x="-207" y="500"/>
                    <a:pt x="-28" y="214"/>
                    <a:pt x="4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 520">
              <a:extLst>
                <a:ext uri="{FF2B5EF4-FFF2-40B4-BE49-F238E27FC236}">
                  <a16:creationId xmlns:a16="http://schemas.microsoft.com/office/drawing/2014/main" id="{0FEE57D9-C08C-FE44-BE70-D08B6EE89873}"/>
                </a:ext>
              </a:extLst>
            </p:cNvPr>
            <p:cNvSpPr/>
            <p:nvPr/>
          </p:nvSpPr>
          <p:spPr>
            <a:xfrm>
              <a:off x="8487138" y="2088203"/>
              <a:ext cx="2040" cy="1950"/>
            </a:xfrm>
            <a:custGeom>
              <a:avLst/>
              <a:gdLst>
                <a:gd name="connsiteX0" fmla="*/ 2041 w 2040"/>
                <a:gd name="connsiteY0" fmla="*/ 486 h 1950"/>
                <a:gd name="connsiteX1" fmla="*/ 1505 w 2040"/>
                <a:gd name="connsiteY1" fmla="*/ 1879 h 1950"/>
                <a:gd name="connsiteX2" fmla="*/ 541 w 2040"/>
                <a:gd name="connsiteY2" fmla="*/ 1950 h 1950"/>
                <a:gd name="connsiteX3" fmla="*/ 112 w 2040"/>
                <a:gd name="connsiteY3" fmla="*/ 1522 h 1950"/>
                <a:gd name="connsiteX4" fmla="*/ 398 w 2040"/>
                <a:gd name="connsiteY4" fmla="*/ 379 h 1950"/>
                <a:gd name="connsiteX5" fmla="*/ 1541 w 2040"/>
                <a:gd name="connsiteY5" fmla="*/ 128 h 1950"/>
                <a:gd name="connsiteX6" fmla="*/ 2041 w 2040"/>
                <a:gd name="connsiteY6" fmla="*/ 486 h 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0" h="1950">
                  <a:moveTo>
                    <a:pt x="2041" y="486"/>
                  </a:moveTo>
                  <a:cubicBezTo>
                    <a:pt x="1862" y="950"/>
                    <a:pt x="1684" y="1414"/>
                    <a:pt x="1505" y="1879"/>
                  </a:cubicBezTo>
                  <a:cubicBezTo>
                    <a:pt x="1184" y="1914"/>
                    <a:pt x="862" y="1914"/>
                    <a:pt x="541" y="1950"/>
                  </a:cubicBezTo>
                  <a:cubicBezTo>
                    <a:pt x="398" y="1807"/>
                    <a:pt x="255" y="1665"/>
                    <a:pt x="112" y="1522"/>
                  </a:cubicBezTo>
                  <a:cubicBezTo>
                    <a:pt x="-174" y="1057"/>
                    <a:pt x="148" y="700"/>
                    <a:pt x="398" y="379"/>
                  </a:cubicBezTo>
                  <a:cubicBezTo>
                    <a:pt x="755" y="164"/>
                    <a:pt x="1077" y="-193"/>
                    <a:pt x="1541" y="128"/>
                  </a:cubicBezTo>
                  <a:cubicBezTo>
                    <a:pt x="1755" y="200"/>
                    <a:pt x="1898" y="343"/>
                    <a:pt x="2041" y="4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0BF2D516-CF11-C64E-8EE9-CCB28166B01C}"/>
                </a:ext>
              </a:extLst>
            </p:cNvPr>
            <p:cNvSpPr/>
            <p:nvPr/>
          </p:nvSpPr>
          <p:spPr>
            <a:xfrm>
              <a:off x="8482107" y="2063043"/>
              <a:ext cx="2710" cy="2285"/>
            </a:xfrm>
            <a:custGeom>
              <a:avLst/>
              <a:gdLst>
                <a:gd name="connsiteX0" fmla="*/ 1429 w 2710"/>
                <a:gd name="connsiteY0" fmla="*/ 2286 h 2285"/>
                <a:gd name="connsiteX1" fmla="*/ 0 w 2710"/>
                <a:gd name="connsiteY1" fmla="*/ 1357 h 2285"/>
                <a:gd name="connsiteX2" fmla="*/ 1822 w 2710"/>
                <a:gd name="connsiteY2" fmla="*/ 0 h 2285"/>
                <a:gd name="connsiteX3" fmla="*/ 2179 w 2710"/>
                <a:gd name="connsiteY3" fmla="*/ 1322 h 2285"/>
                <a:gd name="connsiteX4" fmla="*/ 1429 w 2710"/>
                <a:gd name="connsiteY4" fmla="*/ 2286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10" h="2285">
                  <a:moveTo>
                    <a:pt x="1429" y="2286"/>
                  </a:moveTo>
                  <a:cubicBezTo>
                    <a:pt x="964" y="1964"/>
                    <a:pt x="464" y="1643"/>
                    <a:pt x="0" y="1357"/>
                  </a:cubicBezTo>
                  <a:cubicBezTo>
                    <a:pt x="821" y="1179"/>
                    <a:pt x="1893" y="1357"/>
                    <a:pt x="1822" y="0"/>
                  </a:cubicBezTo>
                  <a:cubicBezTo>
                    <a:pt x="3072" y="143"/>
                    <a:pt x="2822" y="893"/>
                    <a:pt x="2179" y="1322"/>
                  </a:cubicBezTo>
                  <a:cubicBezTo>
                    <a:pt x="1786" y="1607"/>
                    <a:pt x="1643" y="1929"/>
                    <a:pt x="1429" y="2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 522">
              <a:extLst>
                <a:ext uri="{FF2B5EF4-FFF2-40B4-BE49-F238E27FC236}">
                  <a16:creationId xmlns:a16="http://schemas.microsoft.com/office/drawing/2014/main" id="{22736CA1-1062-394C-B639-CC6C4F4EB570}"/>
                </a:ext>
              </a:extLst>
            </p:cNvPr>
            <p:cNvSpPr/>
            <p:nvPr/>
          </p:nvSpPr>
          <p:spPr>
            <a:xfrm>
              <a:off x="8438566" y="2191738"/>
              <a:ext cx="2245" cy="1956"/>
            </a:xfrm>
            <a:custGeom>
              <a:avLst/>
              <a:gdLst>
                <a:gd name="connsiteX0" fmla="*/ 1893 w 2245"/>
                <a:gd name="connsiteY0" fmla="*/ 1929 h 1956"/>
                <a:gd name="connsiteX1" fmla="*/ 0 w 2245"/>
                <a:gd name="connsiteY1" fmla="*/ 1429 h 1956"/>
                <a:gd name="connsiteX2" fmla="*/ 1929 w 2245"/>
                <a:gd name="connsiteY2" fmla="*/ 0 h 1956"/>
                <a:gd name="connsiteX3" fmla="*/ 1893 w 2245"/>
                <a:gd name="connsiteY3" fmla="*/ 1929 h 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5" h="1956">
                  <a:moveTo>
                    <a:pt x="1893" y="1929"/>
                  </a:moveTo>
                  <a:cubicBezTo>
                    <a:pt x="1179" y="2036"/>
                    <a:pt x="572" y="1822"/>
                    <a:pt x="0" y="1429"/>
                  </a:cubicBezTo>
                  <a:cubicBezTo>
                    <a:pt x="643" y="964"/>
                    <a:pt x="1286" y="464"/>
                    <a:pt x="1929" y="0"/>
                  </a:cubicBezTo>
                  <a:cubicBezTo>
                    <a:pt x="2679" y="679"/>
                    <a:pt x="1857" y="1286"/>
                    <a:pt x="1893" y="1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 523">
              <a:extLst>
                <a:ext uri="{FF2B5EF4-FFF2-40B4-BE49-F238E27FC236}">
                  <a16:creationId xmlns:a16="http://schemas.microsoft.com/office/drawing/2014/main" id="{14F705C2-C588-0A4B-871A-D8B4D5C45C1F}"/>
                </a:ext>
              </a:extLst>
            </p:cNvPr>
            <p:cNvSpPr/>
            <p:nvPr/>
          </p:nvSpPr>
          <p:spPr>
            <a:xfrm>
              <a:off x="8505410" y="1894379"/>
              <a:ext cx="1314" cy="2340"/>
            </a:xfrm>
            <a:custGeom>
              <a:avLst/>
              <a:gdLst>
                <a:gd name="connsiteX0" fmla="*/ 128 w 1314"/>
                <a:gd name="connsiteY0" fmla="*/ 0 h 2340"/>
                <a:gd name="connsiteX1" fmla="*/ 1307 w 1314"/>
                <a:gd name="connsiteY1" fmla="*/ 1857 h 2340"/>
                <a:gd name="connsiteX2" fmla="*/ 21 w 1314"/>
                <a:gd name="connsiteY2" fmla="*/ 2286 h 2340"/>
                <a:gd name="connsiteX3" fmla="*/ 128 w 1314"/>
                <a:gd name="connsiteY3" fmla="*/ 0 h 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4" h="2340">
                  <a:moveTo>
                    <a:pt x="128" y="0"/>
                  </a:moveTo>
                  <a:cubicBezTo>
                    <a:pt x="1307" y="72"/>
                    <a:pt x="1343" y="1107"/>
                    <a:pt x="1307" y="1857"/>
                  </a:cubicBezTo>
                  <a:cubicBezTo>
                    <a:pt x="1307" y="2608"/>
                    <a:pt x="521" y="2250"/>
                    <a:pt x="21" y="2286"/>
                  </a:cubicBezTo>
                  <a:cubicBezTo>
                    <a:pt x="-158" y="1500"/>
                    <a:pt x="878" y="786"/>
                    <a:pt x="12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 524">
              <a:extLst>
                <a:ext uri="{FF2B5EF4-FFF2-40B4-BE49-F238E27FC236}">
                  <a16:creationId xmlns:a16="http://schemas.microsoft.com/office/drawing/2014/main" id="{0C54F500-29A7-A941-8079-B476F25E6023}"/>
                </a:ext>
              </a:extLst>
            </p:cNvPr>
            <p:cNvSpPr/>
            <p:nvPr/>
          </p:nvSpPr>
          <p:spPr>
            <a:xfrm>
              <a:off x="8483809" y="1910774"/>
              <a:ext cx="2084" cy="1821"/>
            </a:xfrm>
            <a:custGeom>
              <a:avLst/>
              <a:gdLst>
                <a:gd name="connsiteX0" fmla="*/ 191 w 2084"/>
                <a:gd name="connsiteY0" fmla="*/ 0 h 1821"/>
                <a:gd name="connsiteX1" fmla="*/ 2084 w 2084"/>
                <a:gd name="connsiteY1" fmla="*/ 893 h 1821"/>
                <a:gd name="connsiteX2" fmla="*/ 1620 w 2084"/>
                <a:gd name="connsiteY2" fmla="*/ 1822 h 1821"/>
                <a:gd name="connsiteX3" fmla="*/ 191 w 2084"/>
                <a:gd name="connsiteY3" fmla="*/ 0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4" h="1821">
                  <a:moveTo>
                    <a:pt x="191" y="0"/>
                  </a:moveTo>
                  <a:cubicBezTo>
                    <a:pt x="834" y="286"/>
                    <a:pt x="1441" y="607"/>
                    <a:pt x="2084" y="893"/>
                  </a:cubicBezTo>
                  <a:cubicBezTo>
                    <a:pt x="1727" y="1107"/>
                    <a:pt x="1620" y="1429"/>
                    <a:pt x="1620" y="1822"/>
                  </a:cubicBezTo>
                  <a:cubicBezTo>
                    <a:pt x="655" y="1572"/>
                    <a:pt x="-452" y="1464"/>
                    <a:pt x="19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 525">
              <a:extLst>
                <a:ext uri="{FF2B5EF4-FFF2-40B4-BE49-F238E27FC236}">
                  <a16:creationId xmlns:a16="http://schemas.microsoft.com/office/drawing/2014/main" id="{0A0D0845-B377-E845-8E7E-7DFD12D5CDAD}"/>
                </a:ext>
              </a:extLst>
            </p:cNvPr>
            <p:cNvSpPr/>
            <p:nvPr/>
          </p:nvSpPr>
          <p:spPr>
            <a:xfrm>
              <a:off x="8476303" y="2008143"/>
              <a:ext cx="1553" cy="2821"/>
            </a:xfrm>
            <a:custGeom>
              <a:avLst/>
              <a:gdLst>
                <a:gd name="connsiteX0" fmla="*/ 410 w 1553"/>
                <a:gd name="connsiteY0" fmla="*/ 0 h 2821"/>
                <a:gd name="connsiteX1" fmla="*/ 1553 w 1553"/>
                <a:gd name="connsiteY1" fmla="*/ 929 h 2821"/>
                <a:gd name="connsiteX2" fmla="*/ 1482 w 1553"/>
                <a:gd name="connsiteY2" fmla="*/ 2322 h 2821"/>
                <a:gd name="connsiteX3" fmla="*/ 624 w 1553"/>
                <a:gd name="connsiteY3" fmla="*/ 2822 h 2821"/>
                <a:gd name="connsiteX4" fmla="*/ 410 w 1553"/>
                <a:gd name="connsiteY4" fmla="*/ 0 h 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3" h="2821">
                  <a:moveTo>
                    <a:pt x="410" y="0"/>
                  </a:moveTo>
                  <a:cubicBezTo>
                    <a:pt x="982" y="107"/>
                    <a:pt x="1339" y="429"/>
                    <a:pt x="1553" y="929"/>
                  </a:cubicBezTo>
                  <a:cubicBezTo>
                    <a:pt x="-54" y="1322"/>
                    <a:pt x="982" y="1857"/>
                    <a:pt x="1482" y="2322"/>
                  </a:cubicBezTo>
                  <a:cubicBezTo>
                    <a:pt x="1303" y="2643"/>
                    <a:pt x="1017" y="2786"/>
                    <a:pt x="624" y="2822"/>
                  </a:cubicBezTo>
                  <a:cubicBezTo>
                    <a:pt x="-447" y="2000"/>
                    <a:pt x="125" y="1000"/>
                    <a:pt x="41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 526">
              <a:extLst>
                <a:ext uri="{FF2B5EF4-FFF2-40B4-BE49-F238E27FC236}">
                  <a16:creationId xmlns:a16="http://schemas.microsoft.com/office/drawing/2014/main" id="{6F9B1AF8-B70F-E743-B087-3B5C442E8AA5}"/>
                </a:ext>
              </a:extLst>
            </p:cNvPr>
            <p:cNvSpPr/>
            <p:nvPr/>
          </p:nvSpPr>
          <p:spPr>
            <a:xfrm>
              <a:off x="8575748" y="2180058"/>
              <a:ext cx="1872" cy="1771"/>
            </a:xfrm>
            <a:custGeom>
              <a:avLst/>
              <a:gdLst>
                <a:gd name="connsiteX0" fmla="*/ 585 w 1872"/>
                <a:gd name="connsiteY0" fmla="*/ 1464 h 1771"/>
                <a:gd name="connsiteX1" fmla="*/ 13 w 1872"/>
                <a:gd name="connsiteY1" fmla="*/ 429 h 1771"/>
                <a:gd name="connsiteX2" fmla="*/ 120 w 1872"/>
                <a:gd name="connsiteY2" fmla="*/ 0 h 1771"/>
                <a:gd name="connsiteX3" fmla="*/ 1335 w 1872"/>
                <a:gd name="connsiteY3" fmla="*/ 464 h 1771"/>
                <a:gd name="connsiteX4" fmla="*/ 1728 w 1872"/>
                <a:gd name="connsiteY4" fmla="*/ 1536 h 1771"/>
                <a:gd name="connsiteX5" fmla="*/ 585 w 1872"/>
                <a:gd name="connsiteY5" fmla="*/ 1464 h 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2" h="1771">
                  <a:moveTo>
                    <a:pt x="585" y="1464"/>
                  </a:moveTo>
                  <a:cubicBezTo>
                    <a:pt x="406" y="1107"/>
                    <a:pt x="192" y="786"/>
                    <a:pt x="13" y="429"/>
                  </a:cubicBezTo>
                  <a:cubicBezTo>
                    <a:pt x="-22" y="286"/>
                    <a:pt x="13" y="143"/>
                    <a:pt x="120" y="0"/>
                  </a:cubicBezTo>
                  <a:cubicBezTo>
                    <a:pt x="513" y="143"/>
                    <a:pt x="942" y="286"/>
                    <a:pt x="1335" y="464"/>
                  </a:cubicBezTo>
                  <a:cubicBezTo>
                    <a:pt x="1799" y="679"/>
                    <a:pt x="2049" y="1072"/>
                    <a:pt x="1728" y="1536"/>
                  </a:cubicBezTo>
                  <a:cubicBezTo>
                    <a:pt x="1371" y="2072"/>
                    <a:pt x="978" y="1536"/>
                    <a:pt x="585" y="1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 527">
              <a:extLst>
                <a:ext uri="{FF2B5EF4-FFF2-40B4-BE49-F238E27FC236}">
                  <a16:creationId xmlns:a16="http://schemas.microsoft.com/office/drawing/2014/main" id="{3A919900-64C5-5843-AF9E-B150AB71E5D4}"/>
                </a:ext>
              </a:extLst>
            </p:cNvPr>
            <p:cNvSpPr/>
            <p:nvPr/>
          </p:nvSpPr>
          <p:spPr>
            <a:xfrm>
              <a:off x="8537304" y="2000678"/>
              <a:ext cx="1644" cy="3357"/>
            </a:xfrm>
            <a:custGeom>
              <a:avLst/>
              <a:gdLst>
                <a:gd name="connsiteX0" fmla="*/ 167 w 1644"/>
                <a:gd name="connsiteY0" fmla="*/ 0 h 3357"/>
                <a:gd name="connsiteX1" fmla="*/ 1524 w 1644"/>
                <a:gd name="connsiteY1" fmla="*/ 2786 h 3357"/>
                <a:gd name="connsiteX2" fmla="*/ 1631 w 1644"/>
                <a:gd name="connsiteY2" fmla="*/ 3179 h 3357"/>
                <a:gd name="connsiteX3" fmla="*/ 1488 w 1644"/>
                <a:gd name="connsiteY3" fmla="*/ 3358 h 3357"/>
                <a:gd name="connsiteX4" fmla="*/ 167 w 1644"/>
                <a:gd name="connsiteY4" fmla="*/ 0 h 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4" h="3357">
                  <a:moveTo>
                    <a:pt x="167" y="0"/>
                  </a:moveTo>
                  <a:cubicBezTo>
                    <a:pt x="631" y="929"/>
                    <a:pt x="1060" y="1857"/>
                    <a:pt x="1524" y="2786"/>
                  </a:cubicBezTo>
                  <a:cubicBezTo>
                    <a:pt x="1631" y="2929"/>
                    <a:pt x="1667" y="3036"/>
                    <a:pt x="1631" y="3179"/>
                  </a:cubicBezTo>
                  <a:cubicBezTo>
                    <a:pt x="1596" y="3286"/>
                    <a:pt x="1524" y="3358"/>
                    <a:pt x="1488" y="3358"/>
                  </a:cubicBezTo>
                  <a:cubicBezTo>
                    <a:pt x="345" y="2500"/>
                    <a:pt x="-333" y="1465"/>
                    <a:pt x="16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 528">
              <a:extLst>
                <a:ext uri="{FF2B5EF4-FFF2-40B4-BE49-F238E27FC236}">
                  <a16:creationId xmlns:a16="http://schemas.microsoft.com/office/drawing/2014/main" id="{7F704106-E263-8243-BC24-D7533FB05669}"/>
                </a:ext>
              </a:extLst>
            </p:cNvPr>
            <p:cNvSpPr/>
            <p:nvPr/>
          </p:nvSpPr>
          <p:spPr>
            <a:xfrm>
              <a:off x="8445848" y="1984331"/>
              <a:ext cx="1650" cy="1952"/>
            </a:xfrm>
            <a:custGeom>
              <a:avLst/>
              <a:gdLst>
                <a:gd name="connsiteX0" fmla="*/ 1647 w 1650"/>
                <a:gd name="connsiteY0" fmla="*/ 524 h 1952"/>
                <a:gd name="connsiteX1" fmla="*/ 1040 w 1650"/>
                <a:gd name="connsiteY1" fmla="*/ 1953 h 1952"/>
                <a:gd name="connsiteX2" fmla="*/ 183 w 1650"/>
                <a:gd name="connsiteY2" fmla="*/ 417 h 1952"/>
                <a:gd name="connsiteX3" fmla="*/ 1647 w 1650"/>
                <a:gd name="connsiteY3" fmla="*/ 524 h 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0" h="1952">
                  <a:moveTo>
                    <a:pt x="1647" y="524"/>
                  </a:moveTo>
                  <a:cubicBezTo>
                    <a:pt x="1683" y="1095"/>
                    <a:pt x="1397" y="1524"/>
                    <a:pt x="1040" y="1953"/>
                  </a:cubicBezTo>
                  <a:cubicBezTo>
                    <a:pt x="-67" y="1917"/>
                    <a:pt x="-174" y="1131"/>
                    <a:pt x="183" y="417"/>
                  </a:cubicBezTo>
                  <a:cubicBezTo>
                    <a:pt x="647" y="-512"/>
                    <a:pt x="1183" y="381"/>
                    <a:pt x="1647" y="52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 529">
              <a:extLst>
                <a:ext uri="{FF2B5EF4-FFF2-40B4-BE49-F238E27FC236}">
                  <a16:creationId xmlns:a16="http://schemas.microsoft.com/office/drawing/2014/main" id="{77AFC091-33CB-B74D-B982-19F55D6C9B1B}"/>
                </a:ext>
              </a:extLst>
            </p:cNvPr>
            <p:cNvSpPr/>
            <p:nvPr/>
          </p:nvSpPr>
          <p:spPr>
            <a:xfrm>
              <a:off x="8504042" y="1916376"/>
              <a:ext cx="2211" cy="1899"/>
            </a:xfrm>
            <a:custGeom>
              <a:avLst/>
              <a:gdLst>
                <a:gd name="connsiteX0" fmla="*/ 103 w 2211"/>
                <a:gd name="connsiteY0" fmla="*/ 6 h 1899"/>
                <a:gd name="connsiteX1" fmla="*/ 1782 w 2211"/>
                <a:gd name="connsiteY1" fmla="*/ 506 h 1899"/>
                <a:gd name="connsiteX2" fmla="*/ 1424 w 2211"/>
                <a:gd name="connsiteY2" fmla="*/ 1649 h 1899"/>
                <a:gd name="connsiteX3" fmla="*/ 1389 w 2211"/>
                <a:gd name="connsiteY3" fmla="*/ 1792 h 1899"/>
                <a:gd name="connsiteX4" fmla="*/ 1496 w 2211"/>
                <a:gd name="connsiteY4" fmla="*/ 1899 h 1899"/>
                <a:gd name="connsiteX5" fmla="*/ 103 w 2211"/>
                <a:gd name="connsiteY5" fmla="*/ 6 h 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1" h="1899">
                  <a:moveTo>
                    <a:pt x="103" y="6"/>
                  </a:moveTo>
                  <a:cubicBezTo>
                    <a:pt x="710" y="-29"/>
                    <a:pt x="1317" y="78"/>
                    <a:pt x="1782" y="506"/>
                  </a:cubicBezTo>
                  <a:cubicBezTo>
                    <a:pt x="2567" y="1149"/>
                    <a:pt x="2174" y="1471"/>
                    <a:pt x="1424" y="1649"/>
                  </a:cubicBezTo>
                  <a:lnTo>
                    <a:pt x="1389" y="1792"/>
                  </a:lnTo>
                  <a:lnTo>
                    <a:pt x="1496" y="1899"/>
                  </a:lnTo>
                  <a:cubicBezTo>
                    <a:pt x="1532" y="899"/>
                    <a:pt x="-469" y="1399"/>
                    <a:pt x="103" y="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7D8494F6-B4D9-4441-BB0F-AA9658753F3D}"/>
                </a:ext>
              </a:extLst>
            </p:cNvPr>
            <p:cNvSpPr/>
            <p:nvPr/>
          </p:nvSpPr>
          <p:spPr>
            <a:xfrm>
              <a:off x="8512111" y="1981474"/>
              <a:ext cx="2250" cy="1998"/>
            </a:xfrm>
            <a:custGeom>
              <a:avLst/>
              <a:gdLst>
                <a:gd name="connsiteX0" fmla="*/ 36 w 2250"/>
                <a:gd name="connsiteY0" fmla="*/ 1916 h 1998"/>
                <a:gd name="connsiteX1" fmla="*/ 0 w 2250"/>
                <a:gd name="connsiteY1" fmla="*/ 23 h 1998"/>
                <a:gd name="connsiteX2" fmla="*/ 2250 w 2250"/>
                <a:gd name="connsiteY2" fmla="*/ 809 h 1998"/>
                <a:gd name="connsiteX3" fmla="*/ 36 w 2250"/>
                <a:gd name="connsiteY3" fmla="*/ 1916 h 1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" h="1998">
                  <a:moveTo>
                    <a:pt x="36" y="1916"/>
                  </a:moveTo>
                  <a:cubicBezTo>
                    <a:pt x="500" y="1273"/>
                    <a:pt x="357" y="666"/>
                    <a:pt x="0" y="23"/>
                  </a:cubicBezTo>
                  <a:cubicBezTo>
                    <a:pt x="750" y="-13"/>
                    <a:pt x="1536" y="-120"/>
                    <a:pt x="2250" y="809"/>
                  </a:cubicBezTo>
                  <a:cubicBezTo>
                    <a:pt x="786" y="166"/>
                    <a:pt x="1322" y="2452"/>
                    <a:pt x="36" y="191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 531">
              <a:extLst>
                <a:ext uri="{FF2B5EF4-FFF2-40B4-BE49-F238E27FC236}">
                  <a16:creationId xmlns:a16="http://schemas.microsoft.com/office/drawing/2014/main" id="{B469B11C-B278-7146-995A-ADAB3401F98E}"/>
                </a:ext>
              </a:extLst>
            </p:cNvPr>
            <p:cNvSpPr/>
            <p:nvPr/>
          </p:nvSpPr>
          <p:spPr>
            <a:xfrm>
              <a:off x="8505538" y="1959731"/>
              <a:ext cx="1933" cy="2121"/>
            </a:xfrm>
            <a:custGeom>
              <a:avLst/>
              <a:gdLst>
                <a:gd name="connsiteX0" fmla="*/ 1786 w 1933"/>
                <a:gd name="connsiteY0" fmla="*/ 1657 h 2121"/>
                <a:gd name="connsiteX1" fmla="*/ 1393 w 1933"/>
                <a:gd name="connsiteY1" fmla="*/ 2121 h 2121"/>
                <a:gd name="connsiteX2" fmla="*/ 500 w 1933"/>
                <a:gd name="connsiteY2" fmla="*/ 1621 h 2121"/>
                <a:gd name="connsiteX3" fmla="*/ 0 w 1933"/>
                <a:gd name="connsiteY3" fmla="*/ 228 h 2121"/>
                <a:gd name="connsiteX4" fmla="*/ 679 w 1933"/>
                <a:gd name="connsiteY4" fmla="*/ 14 h 2121"/>
                <a:gd name="connsiteX5" fmla="*/ 1929 w 1933"/>
                <a:gd name="connsiteY5" fmla="*/ 764 h 2121"/>
                <a:gd name="connsiteX6" fmla="*/ 1786 w 1933"/>
                <a:gd name="connsiteY6" fmla="*/ 1657 h 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3" h="2121">
                  <a:moveTo>
                    <a:pt x="1786" y="1657"/>
                  </a:moveTo>
                  <a:cubicBezTo>
                    <a:pt x="1643" y="1800"/>
                    <a:pt x="1536" y="1979"/>
                    <a:pt x="1393" y="2121"/>
                  </a:cubicBezTo>
                  <a:cubicBezTo>
                    <a:pt x="1107" y="1943"/>
                    <a:pt x="786" y="1764"/>
                    <a:pt x="500" y="1621"/>
                  </a:cubicBezTo>
                  <a:cubicBezTo>
                    <a:pt x="322" y="1157"/>
                    <a:pt x="143" y="692"/>
                    <a:pt x="0" y="228"/>
                  </a:cubicBezTo>
                  <a:cubicBezTo>
                    <a:pt x="179" y="50"/>
                    <a:pt x="429" y="-22"/>
                    <a:pt x="679" y="14"/>
                  </a:cubicBezTo>
                  <a:cubicBezTo>
                    <a:pt x="1179" y="85"/>
                    <a:pt x="2000" y="-308"/>
                    <a:pt x="1929" y="764"/>
                  </a:cubicBezTo>
                  <a:cubicBezTo>
                    <a:pt x="1643" y="1014"/>
                    <a:pt x="1215" y="1264"/>
                    <a:pt x="1786" y="16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 532">
              <a:extLst>
                <a:ext uri="{FF2B5EF4-FFF2-40B4-BE49-F238E27FC236}">
                  <a16:creationId xmlns:a16="http://schemas.microsoft.com/office/drawing/2014/main" id="{B3AF65C6-8AD5-AA40-BFAF-F00F1553B63C}"/>
                </a:ext>
              </a:extLst>
            </p:cNvPr>
            <p:cNvSpPr/>
            <p:nvPr/>
          </p:nvSpPr>
          <p:spPr>
            <a:xfrm>
              <a:off x="8431565" y="2137713"/>
              <a:ext cx="1428" cy="2053"/>
            </a:xfrm>
            <a:custGeom>
              <a:avLst/>
              <a:gdLst>
                <a:gd name="connsiteX0" fmla="*/ 36 w 1428"/>
                <a:gd name="connsiteY0" fmla="*/ 2054 h 2053"/>
                <a:gd name="connsiteX1" fmla="*/ 0 w 1428"/>
                <a:gd name="connsiteY1" fmla="*/ 661 h 2053"/>
                <a:gd name="connsiteX2" fmla="*/ 572 w 1428"/>
                <a:gd name="connsiteY2" fmla="*/ 232 h 2053"/>
                <a:gd name="connsiteX3" fmla="*/ 1429 w 1428"/>
                <a:gd name="connsiteY3" fmla="*/ 196 h 2053"/>
                <a:gd name="connsiteX4" fmla="*/ 1357 w 1428"/>
                <a:gd name="connsiteY4" fmla="*/ 2018 h 2053"/>
                <a:gd name="connsiteX5" fmla="*/ 36 w 1428"/>
                <a:gd name="connsiteY5" fmla="*/ 2054 h 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" h="2053">
                  <a:moveTo>
                    <a:pt x="36" y="2054"/>
                  </a:moveTo>
                  <a:cubicBezTo>
                    <a:pt x="36" y="1589"/>
                    <a:pt x="0" y="1125"/>
                    <a:pt x="0" y="661"/>
                  </a:cubicBezTo>
                  <a:cubicBezTo>
                    <a:pt x="179" y="518"/>
                    <a:pt x="393" y="375"/>
                    <a:pt x="572" y="232"/>
                  </a:cubicBezTo>
                  <a:cubicBezTo>
                    <a:pt x="822" y="-89"/>
                    <a:pt x="1107" y="-54"/>
                    <a:pt x="1429" y="196"/>
                  </a:cubicBezTo>
                  <a:cubicBezTo>
                    <a:pt x="1393" y="804"/>
                    <a:pt x="1393" y="1411"/>
                    <a:pt x="1357" y="2018"/>
                  </a:cubicBezTo>
                  <a:cubicBezTo>
                    <a:pt x="893" y="2054"/>
                    <a:pt x="464" y="2054"/>
                    <a:pt x="36" y="20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 533">
              <a:extLst>
                <a:ext uri="{FF2B5EF4-FFF2-40B4-BE49-F238E27FC236}">
                  <a16:creationId xmlns:a16="http://schemas.microsoft.com/office/drawing/2014/main" id="{DFE68874-EDE7-F94C-9ACB-1C88C1754423}"/>
                </a:ext>
              </a:extLst>
            </p:cNvPr>
            <p:cNvSpPr/>
            <p:nvPr/>
          </p:nvSpPr>
          <p:spPr>
            <a:xfrm>
              <a:off x="8489201" y="1919605"/>
              <a:ext cx="2100" cy="1920"/>
            </a:xfrm>
            <a:custGeom>
              <a:avLst/>
              <a:gdLst>
                <a:gd name="connsiteX0" fmla="*/ 13 w 2100"/>
                <a:gd name="connsiteY0" fmla="*/ 528 h 1920"/>
                <a:gd name="connsiteX1" fmla="*/ 906 w 2100"/>
                <a:gd name="connsiteY1" fmla="*/ 28 h 1920"/>
                <a:gd name="connsiteX2" fmla="*/ 1621 w 2100"/>
                <a:gd name="connsiteY2" fmla="*/ 492 h 1920"/>
                <a:gd name="connsiteX3" fmla="*/ 1871 w 2100"/>
                <a:gd name="connsiteY3" fmla="*/ 1921 h 1920"/>
                <a:gd name="connsiteX4" fmla="*/ 13 w 2100"/>
                <a:gd name="connsiteY4" fmla="*/ 528 h 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0" h="1920">
                  <a:moveTo>
                    <a:pt x="13" y="528"/>
                  </a:moveTo>
                  <a:cubicBezTo>
                    <a:pt x="406" y="563"/>
                    <a:pt x="763" y="420"/>
                    <a:pt x="906" y="28"/>
                  </a:cubicBezTo>
                  <a:cubicBezTo>
                    <a:pt x="1299" y="-79"/>
                    <a:pt x="1478" y="135"/>
                    <a:pt x="1621" y="492"/>
                  </a:cubicBezTo>
                  <a:cubicBezTo>
                    <a:pt x="1871" y="956"/>
                    <a:pt x="2407" y="1349"/>
                    <a:pt x="1871" y="1921"/>
                  </a:cubicBezTo>
                  <a:cubicBezTo>
                    <a:pt x="906" y="1849"/>
                    <a:pt x="-130" y="1921"/>
                    <a:pt x="13" y="52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 534">
              <a:extLst>
                <a:ext uri="{FF2B5EF4-FFF2-40B4-BE49-F238E27FC236}">
                  <a16:creationId xmlns:a16="http://schemas.microsoft.com/office/drawing/2014/main" id="{2E325912-7F8A-E642-B35C-B96D83909AB0}"/>
                </a:ext>
              </a:extLst>
            </p:cNvPr>
            <p:cNvSpPr/>
            <p:nvPr/>
          </p:nvSpPr>
          <p:spPr>
            <a:xfrm>
              <a:off x="8635197" y="2140063"/>
              <a:ext cx="1964" cy="2169"/>
            </a:xfrm>
            <a:custGeom>
              <a:avLst/>
              <a:gdLst>
                <a:gd name="connsiteX0" fmla="*/ 1965 w 1964"/>
                <a:gd name="connsiteY0" fmla="*/ 633 h 2169"/>
                <a:gd name="connsiteX1" fmla="*/ 1572 w 1964"/>
                <a:gd name="connsiteY1" fmla="*/ 2133 h 2169"/>
                <a:gd name="connsiteX2" fmla="*/ 1500 w 1964"/>
                <a:gd name="connsiteY2" fmla="*/ 2097 h 2169"/>
                <a:gd name="connsiteX3" fmla="*/ 464 w 1964"/>
                <a:gd name="connsiteY3" fmla="*/ 1597 h 2169"/>
                <a:gd name="connsiteX4" fmla="*/ 0 w 1964"/>
                <a:gd name="connsiteY4" fmla="*/ 740 h 2169"/>
                <a:gd name="connsiteX5" fmla="*/ 1965 w 1964"/>
                <a:gd name="connsiteY5" fmla="*/ 633 h 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4" h="2169">
                  <a:moveTo>
                    <a:pt x="1965" y="633"/>
                  </a:moveTo>
                  <a:cubicBezTo>
                    <a:pt x="1715" y="1097"/>
                    <a:pt x="1322" y="1526"/>
                    <a:pt x="1572" y="2133"/>
                  </a:cubicBezTo>
                  <a:lnTo>
                    <a:pt x="1500" y="2097"/>
                  </a:lnTo>
                  <a:cubicBezTo>
                    <a:pt x="964" y="2311"/>
                    <a:pt x="679" y="2026"/>
                    <a:pt x="464" y="1597"/>
                  </a:cubicBezTo>
                  <a:cubicBezTo>
                    <a:pt x="322" y="1311"/>
                    <a:pt x="179" y="1026"/>
                    <a:pt x="0" y="740"/>
                  </a:cubicBezTo>
                  <a:cubicBezTo>
                    <a:pt x="679" y="776"/>
                    <a:pt x="1250" y="-867"/>
                    <a:pt x="1965" y="63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 535">
              <a:extLst>
                <a:ext uri="{FF2B5EF4-FFF2-40B4-BE49-F238E27FC236}">
                  <a16:creationId xmlns:a16="http://schemas.microsoft.com/office/drawing/2014/main" id="{3AEED01A-94C6-7C4F-B9BF-F8EACCF574AE}"/>
                </a:ext>
              </a:extLst>
            </p:cNvPr>
            <p:cNvSpPr/>
            <p:nvPr/>
          </p:nvSpPr>
          <p:spPr>
            <a:xfrm>
              <a:off x="8570895" y="2062507"/>
              <a:ext cx="1853" cy="1608"/>
            </a:xfrm>
            <a:custGeom>
              <a:avLst/>
              <a:gdLst>
                <a:gd name="connsiteX0" fmla="*/ 1152 w 1853"/>
                <a:gd name="connsiteY0" fmla="*/ 0 h 1608"/>
                <a:gd name="connsiteX1" fmla="*/ 1116 w 1853"/>
                <a:gd name="connsiteY1" fmla="*/ 1500 h 1608"/>
                <a:gd name="connsiteX2" fmla="*/ 9 w 1853"/>
                <a:gd name="connsiteY2" fmla="*/ 1179 h 1608"/>
                <a:gd name="connsiteX3" fmla="*/ 1152 w 1853"/>
                <a:gd name="connsiteY3" fmla="*/ 0 h 1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3" h="1608">
                  <a:moveTo>
                    <a:pt x="1152" y="0"/>
                  </a:moveTo>
                  <a:cubicBezTo>
                    <a:pt x="2973" y="536"/>
                    <a:pt x="616" y="1000"/>
                    <a:pt x="1116" y="1500"/>
                  </a:cubicBezTo>
                  <a:cubicBezTo>
                    <a:pt x="687" y="1572"/>
                    <a:pt x="80" y="1822"/>
                    <a:pt x="9" y="1179"/>
                  </a:cubicBezTo>
                  <a:cubicBezTo>
                    <a:pt x="-99" y="500"/>
                    <a:pt x="830" y="500"/>
                    <a:pt x="115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 536">
              <a:extLst>
                <a:ext uri="{FF2B5EF4-FFF2-40B4-BE49-F238E27FC236}">
                  <a16:creationId xmlns:a16="http://schemas.microsoft.com/office/drawing/2014/main" id="{CEAED5B6-428E-734F-BBBF-65C3F4477A9E}"/>
                </a:ext>
              </a:extLst>
            </p:cNvPr>
            <p:cNvSpPr/>
            <p:nvPr/>
          </p:nvSpPr>
          <p:spPr>
            <a:xfrm>
              <a:off x="8562485" y="2203760"/>
              <a:ext cx="2096" cy="1644"/>
            </a:xfrm>
            <a:custGeom>
              <a:avLst/>
              <a:gdLst>
                <a:gd name="connsiteX0" fmla="*/ 2096 w 2096"/>
                <a:gd name="connsiteY0" fmla="*/ 1087 h 1644"/>
                <a:gd name="connsiteX1" fmla="*/ 1167 w 2096"/>
                <a:gd name="connsiteY1" fmla="*/ 1551 h 1644"/>
                <a:gd name="connsiteX2" fmla="*/ 24 w 2096"/>
                <a:gd name="connsiteY2" fmla="*/ 1230 h 1644"/>
                <a:gd name="connsiteX3" fmla="*/ 1132 w 2096"/>
                <a:gd name="connsiteY3" fmla="*/ 158 h 1644"/>
                <a:gd name="connsiteX4" fmla="*/ 2096 w 2096"/>
                <a:gd name="connsiteY4" fmla="*/ 301 h 1644"/>
                <a:gd name="connsiteX5" fmla="*/ 2096 w 2096"/>
                <a:gd name="connsiteY5" fmla="*/ 1087 h 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6" h="1644">
                  <a:moveTo>
                    <a:pt x="2096" y="1087"/>
                  </a:moveTo>
                  <a:cubicBezTo>
                    <a:pt x="1775" y="1230"/>
                    <a:pt x="1453" y="1408"/>
                    <a:pt x="1167" y="1551"/>
                  </a:cubicBezTo>
                  <a:cubicBezTo>
                    <a:pt x="739" y="1551"/>
                    <a:pt x="167" y="1908"/>
                    <a:pt x="24" y="1230"/>
                  </a:cubicBezTo>
                  <a:cubicBezTo>
                    <a:pt x="-118" y="444"/>
                    <a:pt x="381" y="122"/>
                    <a:pt x="1132" y="158"/>
                  </a:cubicBezTo>
                  <a:cubicBezTo>
                    <a:pt x="1489" y="-56"/>
                    <a:pt x="1846" y="-92"/>
                    <a:pt x="2096" y="301"/>
                  </a:cubicBezTo>
                  <a:cubicBezTo>
                    <a:pt x="2096" y="587"/>
                    <a:pt x="2096" y="837"/>
                    <a:pt x="2096" y="10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9471699C-34EF-324C-A154-BA79225A9A41}"/>
                </a:ext>
              </a:extLst>
            </p:cNvPr>
            <p:cNvSpPr/>
            <p:nvPr/>
          </p:nvSpPr>
          <p:spPr>
            <a:xfrm>
              <a:off x="8422242" y="2061221"/>
              <a:ext cx="1607" cy="2250"/>
            </a:xfrm>
            <a:custGeom>
              <a:avLst/>
              <a:gdLst>
                <a:gd name="connsiteX0" fmla="*/ 1357 w 1607"/>
                <a:gd name="connsiteY0" fmla="*/ 1286 h 2250"/>
                <a:gd name="connsiteX1" fmla="*/ 0 w 1607"/>
                <a:gd name="connsiteY1" fmla="*/ 2250 h 2250"/>
                <a:gd name="connsiteX2" fmla="*/ 321 w 1607"/>
                <a:gd name="connsiteY2" fmla="*/ 0 h 2250"/>
                <a:gd name="connsiteX3" fmla="*/ 1429 w 1607"/>
                <a:gd name="connsiteY3" fmla="*/ 250 h 2250"/>
                <a:gd name="connsiteX4" fmla="*/ 1607 w 1607"/>
                <a:gd name="connsiteY4" fmla="*/ 786 h 2250"/>
                <a:gd name="connsiteX5" fmla="*/ 1357 w 1607"/>
                <a:gd name="connsiteY5" fmla="*/ 1286 h 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7" h="2250">
                  <a:moveTo>
                    <a:pt x="1357" y="1286"/>
                  </a:moveTo>
                  <a:cubicBezTo>
                    <a:pt x="1107" y="1857"/>
                    <a:pt x="679" y="2215"/>
                    <a:pt x="0" y="2250"/>
                  </a:cubicBezTo>
                  <a:cubicBezTo>
                    <a:pt x="107" y="1500"/>
                    <a:pt x="214" y="750"/>
                    <a:pt x="321" y="0"/>
                  </a:cubicBezTo>
                  <a:cubicBezTo>
                    <a:pt x="679" y="143"/>
                    <a:pt x="1107" y="0"/>
                    <a:pt x="1429" y="250"/>
                  </a:cubicBezTo>
                  <a:cubicBezTo>
                    <a:pt x="1536" y="429"/>
                    <a:pt x="1607" y="607"/>
                    <a:pt x="1607" y="786"/>
                  </a:cubicBezTo>
                  <a:cubicBezTo>
                    <a:pt x="1572" y="1000"/>
                    <a:pt x="1500" y="1179"/>
                    <a:pt x="1357" y="1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B66DC184-462B-1948-B603-BBA672F897B9}"/>
                </a:ext>
              </a:extLst>
            </p:cNvPr>
            <p:cNvSpPr/>
            <p:nvPr/>
          </p:nvSpPr>
          <p:spPr>
            <a:xfrm>
              <a:off x="8620301" y="2191381"/>
              <a:ext cx="2359" cy="2000"/>
            </a:xfrm>
            <a:custGeom>
              <a:avLst/>
              <a:gdLst>
                <a:gd name="connsiteX0" fmla="*/ 2360 w 2359"/>
                <a:gd name="connsiteY0" fmla="*/ 1000 h 2000"/>
                <a:gd name="connsiteX1" fmla="*/ 1824 w 2359"/>
                <a:gd name="connsiteY1" fmla="*/ 2000 h 2000"/>
                <a:gd name="connsiteX2" fmla="*/ 502 w 2359"/>
                <a:gd name="connsiteY2" fmla="*/ 0 h 2000"/>
                <a:gd name="connsiteX3" fmla="*/ 466 w 2359"/>
                <a:gd name="connsiteY3" fmla="*/ 357 h 2000"/>
                <a:gd name="connsiteX4" fmla="*/ 2360 w 2359"/>
                <a:gd name="connsiteY4" fmla="*/ 1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9" h="2000">
                  <a:moveTo>
                    <a:pt x="2360" y="1000"/>
                  </a:moveTo>
                  <a:cubicBezTo>
                    <a:pt x="2181" y="1322"/>
                    <a:pt x="2002" y="1679"/>
                    <a:pt x="1824" y="2000"/>
                  </a:cubicBezTo>
                  <a:cubicBezTo>
                    <a:pt x="967" y="1607"/>
                    <a:pt x="-891" y="1893"/>
                    <a:pt x="502" y="0"/>
                  </a:cubicBezTo>
                  <a:cubicBezTo>
                    <a:pt x="502" y="107"/>
                    <a:pt x="466" y="250"/>
                    <a:pt x="466" y="357"/>
                  </a:cubicBezTo>
                  <a:cubicBezTo>
                    <a:pt x="931" y="1036"/>
                    <a:pt x="1895" y="250"/>
                    <a:pt x="2360" y="1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 539">
              <a:extLst>
                <a:ext uri="{FF2B5EF4-FFF2-40B4-BE49-F238E27FC236}">
                  <a16:creationId xmlns:a16="http://schemas.microsoft.com/office/drawing/2014/main" id="{5EFB37F5-2158-744F-9DA2-F59E6B7936A9}"/>
                </a:ext>
              </a:extLst>
            </p:cNvPr>
            <p:cNvSpPr/>
            <p:nvPr/>
          </p:nvSpPr>
          <p:spPr>
            <a:xfrm>
              <a:off x="8502253" y="2207249"/>
              <a:ext cx="2392" cy="1556"/>
            </a:xfrm>
            <a:custGeom>
              <a:avLst/>
              <a:gdLst>
                <a:gd name="connsiteX0" fmla="*/ 1928 w 2392"/>
                <a:gd name="connsiteY0" fmla="*/ 1348 h 1556"/>
                <a:gd name="connsiteX1" fmla="*/ 35 w 2392"/>
                <a:gd name="connsiteY1" fmla="*/ 1383 h 1556"/>
                <a:gd name="connsiteX2" fmla="*/ 535 w 2392"/>
                <a:gd name="connsiteY2" fmla="*/ 62 h 1556"/>
                <a:gd name="connsiteX3" fmla="*/ 2392 w 2392"/>
                <a:gd name="connsiteY3" fmla="*/ 491 h 1556"/>
                <a:gd name="connsiteX4" fmla="*/ 1928 w 2392"/>
                <a:gd name="connsiteY4" fmla="*/ 1348 h 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2" h="1556">
                  <a:moveTo>
                    <a:pt x="1928" y="1348"/>
                  </a:moveTo>
                  <a:cubicBezTo>
                    <a:pt x="1321" y="1776"/>
                    <a:pt x="678" y="1419"/>
                    <a:pt x="35" y="1383"/>
                  </a:cubicBezTo>
                  <a:cubicBezTo>
                    <a:pt x="-108" y="812"/>
                    <a:pt x="213" y="455"/>
                    <a:pt x="535" y="62"/>
                  </a:cubicBezTo>
                  <a:cubicBezTo>
                    <a:pt x="1249" y="-153"/>
                    <a:pt x="1785" y="240"/>
                    <a:pt x="2392" y="491"/>
                  </a:cubicBezTo>
                  <a:cubicBezTo>
                    <a:pt x="2214" y="776"/>
                    <a:pt x="2071" y="1062"/>
                    <a:pt x="1928" y="134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A6554FF4-3D61-884F-BC65-30C75540FFB1}"/>
                </a:ext>
              </a:extLst>
            </p:cNvPr>
            <p:cNvSpPr/>
            <p:nvPr/>
          </p:nvSpPr>
          <p:spPr>
            <a:xfrm>
              <a:off x="8574368" y="2188487"/>
              <a:ext cx="2334" cy="1642"/>
            </a:xfrm>
            <a:custGeom>
              <a:avLst/>
              <a:gdLst>
                <a:gd name="connsiteX0" fmla="*/ 1893 w 2334"/>
                <a:gd name="connsiteY0" fmla="*/ 0 h 1642"/>
                <a:gd name="connsiteX1" fmla="*/ 2286 w 2334"/>
                <a:gd name="connsiteY1" fmla="*/ 1643 h 1642"/>
                <a:gd name="connsiteX2" fmla="*/ 0 w 2334"/>
                <a:gd name="connsiteY2" fmla="*/ 750 h 1642"/>
                <a:gd name="connsiteX3" fmla="*/ 1893 w 2334"/>
                <a:gd name="connsiteY3" fmla="*/ 0 h 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34" h="1642">
                  <a:moveTo>
                    <a:pt x="1893" y="0"/>
                  </a:moveTo>
                  <a:cubicBezTo>
                    <a:pt x="2107" y="536"/>
                    <a:pt x="2465" y="1000"/>
                    <a:pt x="2286" y="1643"/>
                  </a:cubicBezTo>
                  <a:cubicBezTo>
                    <a:pt x="1572" y="1322"/>
                    <a:pt x="607" y="1536"/>
                    <a:pt x="0" y="750"/>
                  </a:cubicBezTo>
                  <a:cubicBezTo>
                    <a:pt x="643" y="464"/>
                    <a:pt x="1250" y="214"/>
                    <a:pt x="189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 541">
              <a:extLst>
                <a:ext uri="{FF2B5EF4-FFF2-40B4-BE49-F238E27FC236}">
                  <a16:creationId xmlns:a16="http://schemas.microsoft.com/office/drawing/2014/main" id="{3141CCBA-72D6-DB49-A1A9-17359B94F792}"/>
                </a:ext>
              </a:extLst>
            </p:cNvPr>
            <p:cNvSpPr/>
            <p:nvPr/>
          </p:nvSpPr>
          <p:spPr>
            <a:xfrm>
              <a:off x="8577264" y="2120157"/>
              <a:ext cx="1517" cy="2464"/>
            </a:xfrm>
            <a:custGeom>
              <a:avLst/>
              <a:gdLst>
                <a:gd name="connsiteX0" fmla="*/ 819 w 1517"/>
                <a:gd name="connsiteY0" fmla="*/ 0 h 2464"/>
                <a:gd name="connsiteX1" fmla="*/ 1248 w 1517"/>
                <a:gd name="connsiteY1" fmla="*/ 2465 h 2464"/>
                <a:gd name="connsiteX2" fmla="*/ 819 w 1517"/>
                <a:gd name="connsiteY2" fmla="*/ 0 h 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7" h="2464">
                  <a:moveTo>
                    <a:pt x="819" y="0"/>
                  </a:moveTo>
                  <a:cubicBezTo>
                    <a:pt x="2462" y="571"/>
                    <a:pt x="605" y="1714"/>
                    <a:pt x="1248" y="2465"/>
                  </a:cubicBezTo>
                  <a:cubicBezTo>
                    <a:pt x="-681" y="1964"/>
                    <a:pt x="-2" y="1000"/>
                    <a:pt x="81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 542">
              <a:extLst>
                <a:ext uri="{FF2B5EF4-FFF2-40B4-BE49-F238E27FC236}">
                  <a16:creationId xmlns:a16="http://schemas.microsoft.com/office/drawing/2014/main" id="{32F66329-8968-634B-85BF-983804E7474D}"/>
                </a:ext>
              </a:extLst>
            </p:cNvPr>
            <p:cNvSpPr/>
            <p:nvPr/>
          </p:nvSpPr>
          <p:spPr>
            <a:xfrm>
              <a:off x="8429207" y="2122050"/>
              <a:ext cx="1342" cy="2286"/>
            </a:xfrm>
            <a:custGeom>
              <a:avLst/>
              <a:gdLst>
                <a:gd name="connsiteX0" fmla="*/ 1322 w 1342"/>
                <a:gd name="connsiteY0" fmla="*/ 0 h 2286"/>
                <a:gd name="connsiteX1" fmla="*/ 465 w 1342"/>
                <a:gd name="connsiteY1" fmla="*/ 2286 h 2286"/>
                <a:gd name="connsiteX2" fmla="*/ 1322 w 1342"/>
                <a:gd name="connsiteY2" fmla="*/ 0 h 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2" h="2286">
                  <a:moveTo>
                    <a:pt x="1322" y="0"/>
                  </a:moveTo>
                  <a:cubicBezTo>
                    <a:pt x="1429" y="322"/>
                    <a:pt x="1108" y="1179"/>
                    <a:pt x="465" y="2286"/>
                  </a:cubicBezTo>
                  <a:cubicBezTo>
                    <a:pt x="-285" y="1072"/>
                    <a:pt x="-214" y="929"/>
                    <a:pt x="132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 543">
              <a:extLst>
                <a:ext uri="{FF2B5EF4-FFF2-40B4-BE49-F238E27FC236}">
                  <a16:creationId xmlns:a16="http://schemas.microsoft.com/office/drawing/2014/main" id="{69A1B26D-C9C2-A142-BB56-97D51703C307}"/>
                </a:ext>
              </a:extLst>
            </p:cNvPr>
            <p:cNvSpPr/>
            <p:nvPr/>
          </p:nvSpPr>
          <p:spPr>
            <a:xfrm>
              <a:off x="8504767" y="2018948"/>
              <a:ext cx="2128" cy="1985"/>
            </a:xfrm>
            <a:custGeom>
              <a:avLst/>
              <a:gdLst>
                <a:gd name="connsiteX0" fmla="*/ 807 w 2128"/>
                <a:gd name="connsiteY0" fmla="*/ 18 h 1985"/>
                <a:gd name="connsiteX1" fmla="*/ 2093 w 2128"/>
                <a:gd name="connsiteY1" fmla="*/ 554 h 1985"/>
                <a:gd name="connsiteX2" fmla="*/ 2129 w 2128"/>
                <a:gd name="connsiteY2" fmla="*/ 840 h 1985"/>
                <a:gd name="connsiteX3" fmla="*/ 771 w 2128"/>
                <a:gd name="connsiteY3" fmla="*/ 1983 h 1985"/>
                <a:gd name="connsiteX4" fmla="*/ 21 w 2128"/>
                <a:gd name="connsiteY4" fmla="*/ 1411 h 1985"/>
                <a:gd name="connsiteX5" fmla="*/ 343 w 2128"/>
                <a:gd name="connsiteY5" fmla="*/ 482 h 1985"/>
                <a:gd name="connsiteX6" fmla="*/ 807 w 2128"/>
                <a:gd name="connsiteY6" fmla="*/ 18 h 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8" h="1985">
                  <a:moveTo>
                    <a:pt x="807" y="18"/>
                  </a:moveTo>
                  <a:cubicBezTo>
                    <a:pt x="1343" y="-89"/>
                    <a:pt x="1700" y="304"/>
                    <a:pt x="2093" y="554"/>
                  </a:cubicBezTo>
                  <a:cubicBezTo>
                    <a:pt x="2129" y="661"/>
                    <a:pt x="2129" y="732"/>
                    <a:pt x="2129" y="840"/>
                  </a:cubicBezTo>
                  <a:cubicBezTo>
                    <a:pt x="1379" y="875"/>
                    <a:pt x="1414" y="1840"/>
                    <a:pt x="771" y="1983"/>
                  </a:cubicBezTo>
                  <a:cubicBezTo>
                    <a:pt x="343" y="2018"/>
                    <a:pt x="164" y="1768"/>
                    <a:pt x="21" y="1411"/>
                  </a:cubicBezTo>
                  <a:cubicBezTo>
                    <a:pt x="-50" y="1054"/>
                    <a:pt x="57" y="732"/>
                    <a:pt x="343" y="482"/>
                  </a:cubicBezTo>
                  <a:cubicBezTo>
                    <a:pt x="486" y="304"/>
                    <a:pt x="629" y="161"/>
                    <a:pt x="807" y="1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 544">
              <a:extLst>
                <a:ext uri="{FF2B5EF4-FFF2-40B4-BE49-F238E27FC236}">
                  <a16:creationId xmlns:a16="http://schemas.microsoft.com/office/drawing/2014/main" id="{1DD03855-6607-AE46-92DE-884A712FFCC1}"/>
                </a:ext>
              </a:extLst>
            </p:cNvPr>
            <p:cNvSpPr/>
            <p:nvPr/>
          </p:nvSpPr>
          <p:spPr>
            <a:xfrm>
              <a:off x="8427707" y="2130444"/>
              <a:ext cx="2649" cy="1428"/>
            </a:xfrm>
            <a:custGeom>
              <a:avLst/>
              <a:gdLst>
                <a:gd name="connsiteX0" fmla="*/ 0 w 2649"/>
                <a:gd name="connsiteY0" fmla="*/ 36 h 1428"/>
                <a:gd name="connsiteX1" fmla="*/ 464 w 2649"/>
                <a:gd name="connsiteY1" fmla="*/ 0 h 1428"/>
                <a:gd name="connsiteX2" fmla="*/ 1536 w 2649"/>
                <a:gd name="connsiteY2" fmla="*/ 214 h 1428"/>
                <a:gd name="connsiteX3" fmla="*/ 2643 w 2649"/>
                <a:gd name="connsiteY3" fmla="*/ 429 h 1428"/>
                <a:gd name="connsiteX4" fmla="*/ 1929 w 2649"/>
                <a:gd name="connsiteY4" fmla="*/ 1429 h 1428"/>
                <a:gd name="connsiteX5" fmla="*/ 0 w 2649"/>
                <a:gd name="connsiteY5" fmla="*/ 36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9" h="1428">
                  <a:moveTo>
                    <a:pt x="0" y="36"/>
                  </a:moveTo>
                  <a:cubicBezTo>
                    <a:pt x="143" y="36"/>
                    <a:pt x="321" y="36"/>
                    <a:pt x="464" y="0"/>
                  </a:cubicBezTo>
                  <a:cubicBezTo>
                    <a:pt x="821" y="71"/>
                    <a:pt x="1179" y="107"/>
                    <a:pt x="1536" y="214"/>
                  </a:cubicBezTo>
                  <a:cubicBezTo>
                    <a:pt x="1929" y="286"/>
                    <a:pt x="2500" y="-179"/>
                    <a:pt x="2643" y="429"/>
                  </a:cubicBezTo>
                  <a:cubicBezTo>
                    <a:pt x="2715" y="714"/>
                    <a:pt x="2179" y="1072"/>
                    <a:pt x="1929" y="1429"/>
                  </a:cubicBezTo>
                  <a:cubicBezTo>
                    <a:pt x="1357" y="857"/>
                    <a:pt x="393" y="857"/>
                    <a:pt x="0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 545">
              <a:extLst>
                <a:ext uri="{FF2B5EF4-FFF2-40B4-BE49-F238E27FC236}">
                  <a16:creationId xmlns:a16="http://schemas.microsoft.com/office/drawing/2014/main" id="{7F38A993-BB0B-434C-9942-3B0A0417C963}"/>
                </a:ext>
              </a:extLst>
            </p:cNvPr>
            <p:cNvSpPr/>
            <p:nvPr/>
          </p:nvSpPr>
          <p:spPr>
            <a:xfrm>
              <a:off x="8500788" y="1881467"/>
              <a:ext cx="1893" cy="1624"/>
            </a:xfrm>
            <a:custGeom>
              <a:avLst/>
              <a:gdLst>
                <a:gd name="connsiteX0" fmla="*/ 1750 w 1893"/>
                <a:gd name="connsiteY0" fmla="*/ 1554 h 1624"/>
                <a:gd name="connsiteX1" fmla="*/ 72 w 1893"/>
                <a:gd name="connsiteY1" fmla="*/ 1232 h 1624"/>
                <a:gd name="connsiteX2" fmla="*/ 0 w 1893"/>
                <a:gd name="connsiteY2" fmla="*/ 911 h 1624"/>
                <a:gd name="connsiteX3" fmla="*/ 572 w 1893"/>
                <a:gd name="connsiteY3" fmla="*/ 268 h 1624"/>
                <a:gd name="connsiteX4" fmla="*/ 1893 w 1893"/>
                <a:gd name="connsiteY4" fmla="*/ 268 h 1624"/>
                <a:gd name="connsiteX5" fmla="*/ 1750 w 1893"/>
                <a:gd name="connsiteY5" fmla="*/ 155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" h="1624">
                  <a:moveTo>
                    <a:pt x="1750" y="1554"/>
                  </a:moveTo>
                  <a:cubicBezTo>
                    <a:pt x="1107" y="1768"/>
                    <a:pt x="607" y="1447"/>
                    <a:pt x="72" y="1232"/>
                  </a:cubicBezTo>
                  <a:cubicBezTo>
                    <a:pt x="0" y="1125"/>
                    <a:pt x="0" y="1018"/>
                    <a:pt x="0" y="911"/>
                  </a:cubicBezTo>
                  <a:cubicBezTo>
                    <a:pt x="179" y="697"/>
                    <a:pt x="393" y="482"/>
                    <a:pt x="572" y="268"/>
                  </a:cubicBezTo>
                  <a:cubicBezTo>
                    <a:pt x="1000" y="-89"/>
                    <a:pt x="1465" y="-89"/>
                    <a:pt x="1893" y="268"/>
                  </a:cubicBezTo>
                  <a:cubicBezTo>
                    <a:pt x="1857" y="661"/>
                    <a:pt x="1786" y="1089"/>
                    <a:pt x="1750" y="15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D256FC32-A7B6-5C4D-BBC4-0ACE985D6833}"/>
                </a:ext>
              </a:extLst>
            </p:cNvPr>
            <p:cNvSpPr/>
            <p:nvPr/>
          </p:nvSpPr>
          <p:spPr>
            <a:xfrm>
              <a:off x="8463354" y="2013358"/>
              <a:ext cx="2011" cy="1500"/>
            </a:xfrm>
            <a:custGeom>
              <a:avLst/>
              <a:gdLst>
                <a:gd name="connsiteX0" fmla="*/ 1500 w 2011"/>
                <a:gd name="connsiteY0" fmla="*/ 1500 h 1500"/>
                <a:gd name="connsiteX1" fmla="*/ 72 w 2011"/>
                <a:gd name="connsiteY1" fmla="*/ 1357 h 1500"/>
                <a:gd name="connsiteX2" fmla="*/ 0 w 2011"/>
                <a:gd name="connsiteY2" fmla="*/ 500 h 1500"/>
                <a:gd name="connsiteX3" fmla="*/ 500 w 2011"/>
                <a:gd name="connsiteY3" fmla="*/ 36 h 1500"/>
                <a:gd name="connsiteX4" fmla="*/ 1429 w 2011"/>
                <a:gd name="connsiteY4" fmla="*/ 0 h 1500"/>
                <a:gd name="connsiteX5" fmla="*/ 1500 w 2011"/>
                <a:gd name="connsiteY5" fmla="*/ 1500 h 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1" h="1500">
                  <a:moveTo>
                    <a:pt x="1500" y="1500"/>
                  </a:moveTo>
                  <a:cubicBezTo>
                    <a:pt x="1036" y="1465"/>
                    <a:pt x="536" y="1393"/>
                    <a:pt x="72" y="1357"/>
                  </a:cubicBezTo>
                  <a:cubicBezTo>
                    <a:pt x="36" y="1072"/>
                    <a:pt x="36" y="786"/>
                    <a:pt x="0" y="500"/>
                  </a:cubicBezTo>
                  <a:cubicBezTo>
                    <a:pt x="36" y="214"/>
                    <a:pt x="322" y="179"/>
                    <a:pt x="500" y="36"/>
                  </a:cubicBezTo>
                  <a:cubicBezTo>
                    <a:pt x="821" y="36"/>
                    <a:pt x="1143" y="0"/>
                    <a:pt x="1429" y="0"/>
                  </a:cubicBezTo>
                  <a:cubicBezTo>
                    <a:pt x="2429" y="464"/>
                    <a:pt x="1929" y="964"/>
                    <a:pt x="1500" y="1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ADCB4027-2896-5046-8301-A78DC399EF5C}"/>
                </a:ext>
              </a:extLst>
            </p:cNvPr>
            <p:cNvSpPr/>
            <p:nvPr/>
          </p:nvSpPr>
          <p:spPr>
            <a:xfrm>
              <a:off x="8571556" y="2014287"/>
              <a:ext cx="2986" cy="2393"/>
            </a:xfrm>
            <a:custGeom>
              <a:avLst/>
              <a:gdLst>
                <a:gd name="connsiteX0" fmla="*/ 2420 w 2986"/>
                <a:gd name="connsiteY0" fmla="*/ 2393 h 2393"/>
                <a:gd name="connsiteX1" fmla="*/ 26 w 2986"/>
                <a:gd name="connsiteY1" fmla="*/ 0 h 2393"/>
                <a:gd name="connsiteX2" fmla="*/ 2455 w 2986"/>
                <a:gd name="connsiteY2" fmla="*/ 1429 h 2393"/>
                <a:gd name="connsiteX3" fmla="*/ 2420 w 2986"/>
                <a:gd name="connsiteY3" fmla="*/ 2393 h 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6" h="2393">
                  <a:moveTo>
                    <a:pt x="2420" y="2393"/>
                  </a:moveTo>
                  <a:cubicBezTo>
                    <a:pt x="1848" y="1357"/>
                    <a:pt x="-259" y="1893"/>
                    <a:pt x="26" y="0"/>
                  </a:cubicBezTo>
                  <a:cubicBezTo>
                    <a:pt x="669" y="786"/>
                    <a:pt x="1491" y="1215"/>
                    <a:pt x="2455" y="1429"/>
                  </a:cubicBezTo>
                  <a:cubicBezTo>
                    <a:pt x="3170" y="1572"/>
                    <a:pt x="3170" y="1607"/>
                    <a:pt x="2420" y="2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B56BECCD-951B-9A40-89F4-8808467D81DC}"/>
                </a:ext>
              </a:extLst>
            </p:cNvPr>
            <p:cNvSpPr/>
            <p:nvPr/>
          </p:nvSpPr>
          <p:spPr>
            <a:xfrm>
              <a:off x="8516541" y="2015073"/>
              <a:ext cx="3110" cy="1724"/>
            </a:xfrm>
            <a:custGeom>
              <a:avLst/>
              <a:gdLst>
                <a:gd name="connsiteX0" fmla="*/ 1106 w 3110"/>
                <a:gd name="connsiteY0" fmla="*/ 1072 h 1724"/>
                <a:gd name="connsiteX1" fmla="*/ 35 w 3110"/>
                <a:gd name="connsiteY1" fmla="*/ 964 h 1724"/>
                <a:gd name="connsiteX2" fmla="*/ 1178 w 3110"/>
                <a:gd name="connsiteY2" fmla="*/ 107 h 1724"/>
                <a:gd name="connsiteX3" fmla="*/ 2178 w 3110"/>
                <a:gd name="connsiteY3" fmla="*/ 0 h 1724"/>
                <a:gd name="connsiteX4" fmla="*/ 2607 w 3110"/>
                <a:gd name="connsiteY4" fmla="*/ 143 h 1724"/>
                <a:gd name="connsiteX5" fmla="*/ 3107 w 3110"/>
                <a:gd name="connsiteY5" fmla="*/ 1107 h 1724"/>
                <a:gd name="connsiteX6" fmla="*/ 2999 w 3110"/>
                <a:gd name="connsiteY6" fmla="*/ 1572 h 1724"/>
                <a:gd name="connsiteX7" fmla="*/ 1106 w 3110"/>
                <a:gd name="connsiteY7" fmla="*/ 1072 h 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10" h="1724">
                  <a:moveTo>
                    <a:pt x="1106" y="1072"/>
                  </a:moveTo>
                  <a:cubicBezTo>
                    <a:pt x="749" y="1036"/>
                    <a:pt x="392" y="1000"/>
                    <a:pt x="35" y="964"/>
                  </a:cubicBezTo>
                  <a:cubicBezTo>
                    <a:pt x="-179" y="-143"/>
                    <a:pt x="642" y="214"/>
                    <a:pt x="1178" y="107"/>
                  </a:cubicBezTo>
                  <a:cubicBezTo>
                    <a:pt x="1571" y="643"/>
                    <a:pt x="1892" y="500"/>
                    <a:pt x="2178" y="0"/>
                  </a:cubicBezTo>
                  <a:cubicBezTo>
                    <a:pt x="2321" y="71"/>
                    <a:pt x="2464" y="107"/>
                    <a:pt x="2607" y="143"/>
                  </a:cubicBezTo>
                  <a:cubicBezTo>
                    <a:pt x="2892" y="393"/>
                    <a:pt x="3142" y="679"/>
                    <a:pt x="3107" y="1107"/>
                  </a:cubicBezTo>
                  <a:cubicBezTo>
                    <a:pt x="3071" y="1250"/>
                    <a:pt x="3035" y="1429"/>
                    <a:pt x="2999" y="1572"/>
                  </a:cubicBezTo>
                  <a:cubicBezTo>
                    <a:pt x="2214" y="2036"/>
                    <a:pt x="1714" y="1322"/>
                    <a:pt x="1106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 549">
              <a:extLst>
                <a:ext uri="{FF2B5EF4-FFF2-40B4-BE49-F238E27FC236}">
                  <a16:creationId xmlns:a16="http://schemas.microsoft.com/office/drawing/2014/main" id="{2B3E3637-0E49-6E42-AF54-D4CDE050166D}"/>
                </a:ext>
              </a:extLst>
            </p:cNvPr>
            <p:cNvSpPr/>
            <p:nvPr/>
          </p:nvSpPr>
          <p:spPr>
            <a:xfrm>
              <a:off x="8565013" y="2016001"/>
              <a:ext cx="1528" cy="3107"/>
            </a:xfrm>
            <a:custGeom>
              <a:avLst/>
              <a:gdLst>
                <a:gd name="connsiteX0" fmla="*/ 1497 w 1528"/>
                <a:gd name="connsiteY0" fmla="*/ 1107 h 3107"/>
                <a:gd name="connsiteX1" fmla="*/ 1426 w 1528"/>
                <a:gd name="connsiteY1" fmla="*/ 2500 h 3107"/>
                <a:gd name="connsiteX2" fmla="*/ 1390 w 1528"/>
                <a:gd name="connsiteY2" fmla="*/ 3108 h 3107"/>
                <a:gd name="connsiteX3" fmla="*/ 854 w 1528"/>
                <a:gd name="connsiteY3" fmla="*/ 0 h 3107"/>
                <a:gd name="connsiteX4" fmla="*/ 1497 w 1528"/>
                <a:gd name="connsiteY4" fmla="*/ 1107 h 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8" h="3107">
                  <a:moveTo>
                    <a:pt x="1497" y="1107"/>
                  </a:moveTo>
                  <a:cubicBezTo>
                    <a:pt x="1461" y="1572"/>
                    <a:pt x="1461" y="2036"/>
                    <a:pt x="1426" y="2500"/>
                  </a:cubicBezTo>
                  <a:cubicBezTo>
                    <a:pt x="1569" y="2715"/>
                    <a:pt x="1569" y="2893"/>
                    <a:pt x="1390" y="3108"/>
                  </a:cubicBezTo>
                  <a:cubicBezTo>
                    <a:pt x="1176" y="2072"/>
                    <a:pt x="-1253" y="1429"/>
                    <a:pt x="854" y="0"/>
                  </a:cubicBezTo>
                  <a:cubicBezTo>
                    <a:pt x="1390" y="179"/>
                    <a:pt x="1426" y="679"/>
                    <a:pt x="1497" y="1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 550">
              <a:extLst>
                <a:ext uri="{FF2B5EF4-FFF2-40B4-BE49-F238E27FC236}">
                  <a16:creationId xmlns:a16="http://schemas.microsoft.com/office/drawing/2014/main" id="{2BD9DB66-6828-B944-93CB-2405C77F027F}"/>
                </a:ext>
              </a:extLst>
            </p:cNvPr>
            <p:cNvSpPr/>
            <p:nvPr/>
          </p:nvSpPr>
          <p:spPr>
            <a:xfrm>
              <a:off x="8477321" y="2017109"/>
              <a:ext cx="2000" cy="2393"/>
            </a:xfrm>
            <a:custGeom>
              <a:avLst/>
              <a:gdLst>
                <a:gd name="connsiteX0" fmla="*/ 2000 w 2000"/>
                <a:gd name="connsiteY0" fmla="*/ 1465 h 2393"/>
                <a:gd name="connsiteX1" fmla="*/ 571 w 2000"/>
                <a:gd name="connsiteY1" fmla="*/ 2393 h 2393"/>
                <a:gd name="connsiteX2" fmla="*/ 0 w 2000"/>
                <a:gd name="connsiteY2" fmla="*/ 1929 h 2393"/>
                <a:gd name="connsiteX3" fmla="*/ 571 w 2000"/>
                <a:gd name="connsiteY3" fmla="*/ 1429 h 2393"/>
                <a:gd name="connsiteX4" fmla="*/ 1000 w 2000"/>
                <a:gd name="connsiteY4" fmla="*/ 0 h 2393"/>
                <a:gd name="connsiteX5" fmla="*/ 2000 w 2000"/>
                <a:gd name="connsiteY5" fmla="*/ 393 h 2393"/>
                <a:gd name="connsiteX6" fmla="*/ 2000 w 2000"/>
                <a:gd name="connsiteY6" fmla="*/ 1465 h 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" h="2393">
                  <a:moveTo>
                    <a:pt x="2000" y="1465"/>
                  </a:moveTo>
                  <a:cubicBezTo>
                    <a:pt x="1536" y="1786"/>
                    <a:pt x="1072" y="2072"/>
                    <a:pt x="571" y="2393"/>
                  </a:cubicBezTo>
                  <a:cubicBezTo>
                    <a:pt x="393" y="2250"/>
                    <a:pt x="214" y="2072"/>
                    <a:pt x="0" y="1929"/>
                  </a:cubicBezTo>
                  <a:cubicBezTo>
                    <a:pt x="71" y="1607"/>
                    <a:pt x="357" y="1572"/>
                    <a:pt x="571" y="1429"/>
                  </a:cubicBezTo>
                  <a:cubicBezTo>
                    <a:pt x="1286" y="1143"/>
                    <a:pt x="643" y="393"/>
                    <a:pt x="1000" y="0"/>
                  </a:cubicBezTo>
                  <a:cubicBezTo>
                    <a:pt x="1322" y="143"/>
                    <a:pt x="1679" y="286"/>
                    <a:pt x="2000" y="393"/>
                  </a:cubicBezTo>
                  <a:cubicBezTo>
                    <a:pt x="2000" y="750"/>
                    <a:pt x="2000" y="1107"/>
                    <a:pt x="2000" y="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 551">
              <a:extLst>
                <a:ext uri="{FF2B5EF4-FFF2-40B4-BE49-F238E27FC236}">
                  <a16:creationId xmlns:a16="http://schemas.microsoft.com/office/drawing/2014/main" id="{DAC3833A-BD72-F943-B4A5-9B8E5820857D}"/>
                </a:ext>
              </a:extLst>
            </p:cNvPr>
            <p:cNvSpPr/>
            <p:nvPr/>
          </p:nvSpPr>
          <p:spPr>
            <a:xfrm>
              <a:off x="8536855" y="2082653"/>
              <a:ext cx="1456" cy="3286"/>
            </a:xfrm>
            <a:custGeom>
              <a:avLst/>
              <a:gdLst>
                <a:gd name="connsiteX0" fmla="*/ 1009 w 1456"/>
                <a:gd name="connsiteY0" fmla="*/ 3286 h 3286"/>
                <a:gd name="connsiteX1" fmla="*/ 81 w 1456"/>
                <a:gd name="connsiteY1" fmla="*/ 2786 h 3286"/>
                <a:gd name="connsiteX2" fmla="*/ 45 w 1456"/>
                <a:gd name="connsiteY2" fmla="*/ 2286 h 3286"/>
                <a:gd name="connsiteX3" fmla="*/ 473 w 1456"/>
                <a:gd name="connsiteY3" fmla="*/ 1500 h 3286"/>
                <a:gd name="connsiteX4" fmla="*/ 902 w 1456"/>
                <a:gd name="connsiteY4" fmla="*/ 429 h 3286"/>
                <a:gd name="connsiteX5" fmla="*/ 1045 w 1456"/>
                <a:gd name="connsiteY5" fmla="*/ 0 h 3286"/>
                <a:gd name="connsiteX6" fmla="*/ 1009 w 1456"/>
                <a:gd name="connsiteY6" fmla="*/ 3286 h 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6" h="3286">
                  <a:moveTo>
                    <a:pt x="1009" y="3286"/>
                  </a:moveTo>
                  <a:cubicBezTo>
                    <a:pt x="688" y="3108"/>
                    <a:pt x="402" y="2965"/>
                    <a:pt x="81" y="2786"/>
                  </a:cubicBezTo>
                  <a:cubicBezTo>
                    <a:pt x="81" y="2607"/>
                    <a:pt x="81" y="2465"/>
                    <a:pt x="45" y="2286"/>
                  </a:cubicBezTo>
                  <a:cubicBezTo>
                    <a:pt x="-98" y="1857"/>
                    <a:pt x="116" y="1643"/>
                    <a:pt x="473" y="1500"/>
                  </a:cubicBezTo>
                  <a:cubicBezTo>
                    <a:pt x="902" y="1250"/>
                    <a:pt x="974" y="857"/>
                    <a:pt x="902" y="429"/>
                  </a:cubicBezTo>
                  <a:cubicBezTo>
                    <a:pt x="938" y="286"/>
                    <a:pt x="974" y="143"/>
                    <a:pt x="1045" y="0"/>
                  </a:cubicBezTo>
                  <a:cubicBezTo>
                    <a:pt x="2009" y="1107"/>
                    <a:pt x="974" y="2179"/>
                    <a:pt x="1009" y="3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 552">
              <a:extLst>
                <a:ext uri="{FF2B5EF4-FFF2-40B4-BE49-F238E27FC236}">
                  <a16:creationId xmlns:a16="http://schemas.microsoft.com/office/drawing/2014/main" id="{E073871F-51D1-0F43-9DD6-F24B84013D51}"/>
                </a:ext>
              </a:extLst>
            </p:cNvPr>
            <p:cNvSpPr/>
            <p:nvPr/>
          </p:nvSpPr>
          <p:spPr>
            <a:xfrm>
              <a:off x="8483390" y="2085138"/>
              <a:ext cx="1717" cy="1586"/>
            </a:xfrm>
            <a:custGeom>
              <a:avLst/>
              <a:gdLst>
                <a:gd name="connsiteX0" fmla="*/ 1718 w 1717"/>
                <a:gd name="connsiteY0" fmla="*/ 944 h 1586"/>
                <a:gd name="connsiteX1" fmla="*/ 396 w 1717"/>
                <a:gd name="connsiteY1" fmla="*/ 1587 h 1586"/>
                <a:gd name="connsiteX2" fmla="*/ 3 w 1717"/>
                <a:gd name="connsiteY2" fmla="*/ 586 h 1586"/>
                <a:gd name="connsiteX3" fmla="*/ 860 w 1717"/>
                <a:gd name="connsiteY3" fmla="*/ 51 h 1586"/>
                <a:gd name="connsiteX4" fmla="*/ 1718 w 1717"/>
                <a:gd name="connsiteY4" fmla="*/ 944 h 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7" h="1586">
                  <a:moveTo>
                    <a:pt x="1718" y="944"/>
                  </a:moveTo>
                  <a:cubicBezTo>
                    <a:pt x="1182" y="1229"/>
                    <a:pt x="789" y="1408"/>
                    <a:pt x="396" y="1587"/>
                  </a:cubicBezTo>
                  <a:cubicBezTo>
                    <a:pt x="253" y="1265"/>
                    <a:pt x="-33" y="908"/>
                    <a:pt x="3" y="586"/>
                  </a:cubicBezTo>
                  <a:cubicBezTo>
                    <a:pt x="39" y="193"/>
                    <a:pt x="467" y="-128"/>
                    <a:pt x="860" y="51"/>
                  </a:cubicBezTo>
                  <a:cubicBezTo>
                    <a:pt x="1182" y="158"/>
                    <a:pt x="1360" y="551"/>
                    <a:pt x="1718" y="9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 553">
              <a:extLst>
                <a:ext uri="{FF2B5EF4-FFF2-40B4-BE49-F238E27FC236}">
                  <a16:creationId xmlns:a16="http://schemas.microsoft.com/office/drawing/2014/main" id="{EFF601F5-459E-4E46-A0FD-13410F789BBE}"/>
                </a:ext>
              </a:extLst>
            </p:cNvPr>
            <p:cNvSpPr/>
            <p:nvPr/>
          </p:nvSpPr>
          <p:spPr>
            <a:xfrm>
              <a:off x="8556526" y="2141196"/>
              <a:ext cx="2140" cy="1392"/>
            </a:xfrm>
            <a:custGeom>
              <a:avLst/>
              <a:gdLst>
                <a:gd name="connsiteX0" fmla="*/ 54 w 2140"/>
                <a:gd name="connsiteY0" fmla="*/ 36 h 1392"/>
                <a:gd name="connsiteX1" fmla="*/ 554 w 2140"/>
                <a:gd name="connsiteY1" fmla="*/ 0 h 1392"/>
                <a:gd name="connsiteX2" fmla="*/ 1983 w 2140"/>
                <a:gd name="connsiteY2" fmla="*/ 1393 h 1392"/>
                <a:gd name="connsiteX3" fmla="*/ 54 w 2140"/>
                <a:gd name="connsiteY3" fmla="*/ 36 h 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0" h="1392">
                  <a:moveTo>
                    <a:pt x="54" y="36"/>
                  </a:moveTo>
                  <a:cubicBezTo>
                    <a:pt x="233" y="36"/>
                    <a:pt x="411" y="36"/>
                    <a:pt x="554" y="0"/>
                  </a:cubicBezTo>
                  <a:cubicBezTo>
                    <a:pt x="554" y="929"/>
                    <a:pt x="2733" y="-322"/>
                    <a:pt x="1983" y="1393"/>
                  </a:cubicBezTo>
                  <a:cubicBezTo>
                    <a:pt x="1197" y="1107"/>
                    <a:pt x="-303" y="1893"/>
                    <a:pt x="54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C884F299-A94C-9147-B807-C0F02C5B9762}"/>
                </a:ext>
              </a:extLst>
            </p:cNvPr>
            <p:cNvSpPr/>
            <p:nvPr/>
          </p:nvSpPr>
          <p:spPr>
            <a:xfrm>
              <a:off x="8506551" y="2144503"/>
              <a:ext cx="1880" cy="1261"/>
            </a:xfrm>
            <a:custGeom>
              <a:avLst/>
              <a:gdLst>
                <a:gd name="connsiteX0" fmla="*/ 1880 w 1880"/>
                <a:gd name="connsiteY0" fmla="*/ 51 h 1261"/>
                <a:gd name="connsiteX1" fmla="*/ 1773 w 1880"/>
                <a:gd name="connsiteY1" fmla="*/ 658 h 1261"/>
                <a:gd name="connsiteX2" fmla="*/ 166 w 1880"/>
                <a:gd name="connsiteY2" fmla="*/ 1158 h 1261"/>
                <a:gd name="connsiteX3" fmla="*/ 23 w 1880"/>
                <a:gd name="connsiteY3" fmla="*/ 515 h 1261"/>
                <a:gd name="connsiteX4" fmla="*/ 1880 w 1880"/>
                <a:gd name="connsiteY4" fmla="*/ 51 h 1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0" h="1261">
                  <a:moveTo>
                    <a:pt x="1880" y="51"/>
                  </a:moveTo>
                  <a:cubicBezTo>
                    <a:pt x="1845" y="265"/>
                    <a:pt x="1809" y="444"/>
                    <a:pt x="1773" y="658"/>
                  </a:cubicBezTo>
                  <a:cubicBezTo>
                    <a:pt x="1273" y="979"/>
                    <a:pt x="845" y="1479"/>
                    <a:pt x="166" y="1158"/>
                  </a:cubicBezTo>
                  <a:cubicBezTo>
                    <a:pt x="59" y="1086"/>
                    <a:pt x="-48" y="694"/>
                    <a:pt x="23" y="515"/>
                  </a:cubicBezTo>
                  <a:cubicBezTo>
                    <a:pt x="452" y="-271"/>
                    <a:pt x="1202" y="86"/>
                    <a:pt x="1880" y="5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9F188658-7E68-5A44-9928-02F35DA9150E}"/>
                </a:ext>
              </a:extLst>
            </p:cNvPr>
            <p:cNvSpPr/>
            <p:nvPr/>
          </p:nvSpPr>
          <p:spPr>
            <a:xfrm>
              <a:off x="8634621" y="2141659"/>
              <a:ext cx="2076" cy="1398"/>
            </a:xfrm>
            <a:custGeom>
              <a:avLst/>
              <a:gdLst>
                <a:gd name="connsiteX0" fmla="*/ 1040 w 2076"/>
                <a:gd name="connsiteY0" fmla="*/ 2 h 1398"/>
                <a:gd name="connsiteX1" fmla="*/ 2076 w 2076"/>
                <a:gd name="connsiteY1" fmla="*/ 501 h 1398"/>
                <a:gd name="connsiteX2" fmla="*/ 147 w 2076"/>
                <a:gd name="connsiteY2" fmla="*/ 1037 h 1398"/>
                <a:gd name="connsiteX3" fmla="*/ 1040 w 2076"/>
                <a:gd name="connsiteY3" fmla="*/ 2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6" h="1398">
                  <a:moveTo>
                    <a:pt x="1040" y="2"/>
                  </a:moveTo>
                  <a:cubicBezTo>
                    <a:pt x="1397" y="180"/>
                    <a:pt x="1719" y="359"/>
                    <a:pt x="2076" y="501"/>
                  </a:cubicBezTo>
                  <a:cubicBezTo>
                    <a:pt x="1576" y="1252"/>
                    <a:pt x="790" y="1787"/>
                    <a:pt x="147" y="1037"/>
                  </a:cubicBezTo>
                  <a:cubicBezTo>
                    <a:pt x="-281" y="573"/>
                    <a:pt x="290" y="-34"/>
                    <a:pt x="1040" y="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3485A508-28A1-4D4C-AAA9-F3DE4832A092}"/>
                </a:ext>
              </a:extLst>
            </p:cNvPr>
            <p:cNvSpPr/>
            <p:nvPr/>
          </p:nvSpPr>
          <p:spPr>
            <a:xfrm>
              <a:off x="8512873" y="2145946"/>
              <a:ext cx="2117" cy="1881"/>
            </a:xfrm>
            <a:custGeom>
              <a:avLst/>
              <a:gdLst>
                <a:gd name="connsiteX0" fmla="*/ 2059 w 2117"/>
                <a:gd name="connsiteY0" fmla="*/ 1822 h 1881"/>
                <a:gd name="connsiteX1" fmla="*/ 845 w 2117"/>
                <a:gd name="connsiteY1" fmla="*/ 1857 h 1881"/>
                <a:gd name="connsiteX2" fmla="*/ 166 w 2117"/>
                <a:gd name="connsiteY2" fmla="*/ 822 h 1881"/>
                <a:gd name="connsiteX3" fmla="*/ 1559 w 2117"/>
                <a:gd name="connsiteY3" fmla="*/ 0 h 1881"/>
                <a:gd name="connsiteX4" fmla="*/ 2059 w 2117"/>
                <a:gd name="connsiteY4" fmla="*/ 1822 h 1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7" h="1881">
                  <a:moveTo>
                    <a:pt x="2059" y="1822"/>
                  </a:moveTo>
                  <a:cubicBezTo>
                    <a:pt x="1666" y="1822"/>
                    <a:pt x="1237" y="1857"/>
                    <a:pt x="845" y="1857"/>
                  </a:cubicBezTo>
                  <a:cubicBezTo>
                    <a:pt x="-120" y="2000"/>
                    <a:pt x="-120" y="1500"/>
                    <a:pt x="166" y="822"/>
                  </a:cubicBezTo>
                  <a:cubicBezTo>
                    <a:pt x="809" y="857"/>
                    <a:pt x="1559" y="1000"/>
                    <a:pt x="1559" y="0"/>
                  </a:cubicBezTo>
                  <a:cubicBezTo>
                    <a:pt x="2452" y="393"/>
                    <a:pt x="1987" y="1179"/>
                    <a:pt x="2059" y="18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2DC5DFB8-4A26-2645-BF1F-22766436309C}"/>
                </a:ext>
              </a:extLst>
            </p:cNvPr>
            <p:cNvSpPr/>
            <p:nvPr/>
          </p:nvSpPr>
          <p:spPr>
            <a:xfrm>
              <a:off x="8566197" y="2144017"/>
              <a:ext cx="1241" cy="2893"/>
            </a:xfrm>
            <a:custGeom>
              <a:avLst/>
              <a:gdLst>
                <a:gd name="connsiteX0" fmla="*/ 1242 w 1241"/>
                <a:gd name="connsiteY0" fmla="*/ 2322 h 2893"/>
                <a:gd name="connsiteX1" fmla="*/ 634 w 1241"/>
                <a:gd name="connsiteY1" fmla="*/ 2893 h 2893"/>
                <a:gd name="connsiteX2" fmla="*/ 206 w 1241"/>
                <a:gd name="connsiteY2" fmla="*/ 2286 h 2893"/>
                <a:gd name="connsiteX3" fmla="*/ 634 w 1241"/>
                <a:gd name="connsiteY3" fmla="*/ 0 h 2893"/>
                <a:gd name="connsiteX4" fmla="*/ 1242 w 1241"/>
                <a:gd name="connsiteY4" fmla="*/ 2322 h 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1" h="2893">
                  <a:moveTo>
                    <a:pt x="1242" y="2322"/>
                  </a:moveTo>
                  <a:cubicBezTo>
                    <a:pt x="1027" y="2500"/>
                    <a:pt x="849" y="2715"/>
                    <a:pt x="634" y="2893"/>
                  </a:cubicBezTo>
                  <a:cubicBezTo>
                    <a:pt x="277" y="2857"/>
                    <a:pt x="27" y="2750"/>
                    <a:pt x="206" y="2286"/>
                  </a:cubicBezTo>
                  <a:cubicBezTo>
                    <a:pt x="-330" y="1393"/>
                    <a:pt x="313" y="750"/>
                    <a:pt x="634" y="0"/>
                  </a:cubicBezTo>
                  <a:cubicBezTo>
                    <a:pt x="1492" y="643"/>
                    <a:pt x="1099" y="1536"/>
                    <a:pt x="1242" y="23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 558">
              <a:extLst>
                <a:ext uri="{FF2B5EF4-FFF2-40B4-BE49-F238E27FC236}">
                  <a16:creationId xmlns:a16="http://schemas.microsoft.com/office/drawing/2014/main" id="{77BCB824-09A9-7241-BA5F-BE3784E0F8BC}"/>
                </a:ext>
              </a:extLst>
            </p:cNvPr>
            <p:cNvSpPr/>
            <p:nvPr/>
          </p:nvSpPr>
          <p:spPr>
            <a:xfrm>
              <a:off x="8483151" y="2141731"/>
              <a:ext cx="2241" cy="1211"/>
            </a:xfrm>
            <a:custGeom>
              <a:avLst/>
              <a:gdLst>
                <a:gd name="connsiteX0" fmla="*/ 2242 w 2241"/>
                <a:gd name="connsiteY0" fmla="*/ 393 h 1211"/>
                <a:gd name="connsiteX1" fmla="*/ 527 w 2241"/>
                <a:gd name="connsiteY1" fmla="*/ 1072 h 1211"/>
                <a:gd name="connsiteX2" fmla="*/ 99 w 2241"/>
                <a:gd name="connsiteY2" fmla="*/ 214 h 1211"/>
                <a:gd name="connsiteX3" fmla="*/ 885 w 2241"/>
                <a:gd name="connsiteY3" fmla="*/ 0 h 1211"/>
                <a:gd name="connsiteX4" fmla="*/ 2242 w 2241"/>
                <a:gd name="connsiteY4" fmla="*/ 393 h 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1" h="1211">
                  <a:moveTo>
                    <a:pt x="2242" y="393"/>
                  </a:moveTo>
                  <a:cubicBezTo>
                    <a:pt x="1813" y="964"/>
                    <a:pt x="1349" y="1465"/>
                    <a:pt x="527" y="1072"/>
                  </a:cubicBezTo>
                  <a:cubicBezTo>
                    <a:pt x="206" y="893"/>
                    <a:pt x="-187" y="607"/>
                    <a:pt x="99" y="214"/>
                  </a:cubicBezTo>
                  <a:cubicBezTo>
                    <a:pt x="206" y="36"/>
                    <a:pt x="635" y="72"/>
                    <a:pt x="885" y="0"/>
                  </a:cubicBezTo>
                  <a:cubicBezTo>
                    <a:pt x="1278" y="393"/>
                    <a:pt x="1885" y="0"/>
                    <a:pt x="2242" y="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 559">
              <a:extLst>
                <a:ext uri="{FF2B5EF4-FFF2-40B4-BE49-F238E27FC236}">
                  <a16:creationId xmlns:a16="http://schemas.microsoft.com/office/drawing/2014/main" id="{0BD8F0C4-CAEC-EA46-9DAF-FF5BB0D07BFF}"/>
                </a:ext>
              </a:extLst>
            </p:cNvPr>
            <p:cNvSpPr/>
            <p:nvPr/>
          </p:nvSpPr>
          <p:spPr>
            <a:xfrm>
              <a:off x="8600126" y="2192250"/>
              <a:ext cx="1959" cy="1916"/>
            </a:xfrm>
            <a:custGeom>
              <a:avLst/>
              <a:gdLst>
                <a:gd name="connsiteX0" fmla="*/ 67 w 1959"/>
                <a:gd name="connsiteY0" fmla="*/ 487 h 1916"/>
                <a:gd name="connsiteX1" fmla="*/ 1960 w 1959"/>
                <a:gd name="connsiteY1" fmla="*/ 95 h 1916"/>
                <a:gd name="connsiteX2" fmla="*/ 1531 w 1959"/>
                <a:gd name="connsiteY2" fmla="*/ 1916 h 1916"/>
                <a:gd name="connsiteX3" fmla="*/ 960 w 1959"/>
                <a:gd name="connsiteY3" fmla="*/ 1380 h 1916"/>
                <a:gd name="connsiteX4" fmla="*/ 67 w 1959"/>
                <a:gd name="connsiteY4" fmla="*/ 487 h 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9" h="1916">
                  <a:moveTo>
                    <a:pt x="67" y="487"/>
                  </a:moveTo>
                  <a:cubicBezTo>
                    <a:pt x="638" y="130"/>
                    <a:pt x="1246" y="-155"/>
                    <a:pt x="1960" y="95"/>
                  </a:cubicBezTo>
                  <a:cubicBezTo>
                    <a:pt x="1353" y="594"/>
                    <a:pt x="2317" y="1452"/>
                    <a:pt x="1531" y="1916"/>
                  </a:cubicBezTo>
                  <a:cubicBezTo>
                    <a:pt x="1353" y="1738"/>
                    <a:pt x="1138" y="1559"/>
                    <a:pt x="960" y="1380"/>
                  </a:cubicBezTo>
                  <a:cubicBezTo>
                    <a:pt x="674" y="1023"/>
                    <a:pt x="-255" y="1380"/>
                    <a:pt x="67" y="4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 560">
              <a:extLst>
                <a:ext uri="{FF2B5EF4-FFF2-40B4-BE49-F238E27FC236}">
                  <a16:creationId xmlns:a16="http://schemas.microsoft.com/office/drawing/2014/main" id="{B7CA8B99-A314-3342-A093-5CC229EF1ABF}"/>
                </a:ext>
              </a:extLst>
            </p:cNvPr>
            <p:cNvSpPr/>
            <p:nvPr/>
          </p:nvSpPr>
          <p:spPr>
            <a:xfrm>
              <a:off x="8578798" y="2084452"/>
              <a:ext cx="1678" cy="1451"/>
            </a:xfrm>
            <a:custGeom>
              <a:avLst/>
              <a:gdLst>
                <a:gd name="connsiteX0" fmla="*/ 1571 w 1678"/>
                <a:gd name="connsiteY0" fmla="*/ 22 h 1451"/>
                <a:gd name="connsiteX1" fmla="*/ 1678 w 1678"/>
                <a:gd name="connsiteY1" fmla="*/ 522 h 1451"/>
                <a:gd name="connsiteX2" fmla="*/ 499 w 1678"/>
                <a:gd name="connsiteY2" fmla="*/ 1344 h 1451"/>
                <a:gd name="connsiteX3" fmla="*/ 35 w 1678"/>
                <a:gd name="connsiteY3" fmla="*/ 701 h 1451"/>
                <a:gd name="connsiteX4" fmla="*/ 1571 w 1678"/>
                <a:gd name="connsiteY4" fmla="*/ 22 h 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8" h="1451">
                  <a:moveTo>
                    <a:pt x="1571" y="22"/>
                  </a:moveTo>
                  <a:cubicBezTo>
                    <a:pt x="1607" y="201"/>
                    <a:pt x="1643" y="343"/>
                    <a:pt x="1678" y="522"/>
                  </a:cubicBezTo>
                  <a:cubicBezTo>
                    <a:pt x="1678" y="1344"/>
                    <a:pt x="1285" y="1629"/>
                    <a:pt x="499" y="1344"/>
                  </a:cubicBezTo>
                  <a:cubicBezTo>
                    <a:pt x="214" y="1236"/>
                    <a:pt x="-108" y="1058"/>
                    <a:pt x="35" y="701"/>
                  </a:cubicBezTo>
                  <a:cubicBezTo>
                    <a:pt x="321" y="22"/>
                    <a:pt x="928" y="-49"/>
                    <a:pt x="1571" y="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AE4BA2B3-AA61-8742-B7F0-BCC07C0A4349}"/>
                </a:ext>
              </a:extLst>
            </p:cNvPr>
            <p:cNvSpPr/>
            <p:nvPr/>
          </p:nvSpPr>
          <p:spPr>
            <a:xfrm>
              <a:off x="8556152" y="2096262"/>
              <a:ext cx="2320" cy="1441"/>
            </a:xfrm>
            <a:custGeom>
              <a:avLst/>
              <a:gdLst>
                <a:gd name="connsiteX0" fmla="*/ 1429 w 2320"/>
                <a:gd name="connsiteY0" fmla="*/ 36 h 1441"/>
                <a:gd name="connsiteX1" fmla="*/ 2286 w 2320"/>
                <a:gd name="connsiteY1" fmla="*/ 0 h 1441"/>
                <a:gd name="connsiteX2" fmla="*/ 0 w 2320"/>
                <a:gd name="connsiteY2" fmla="*/ 893 h 1441"/>
                <a:gd name="connsiteX3" fmla="*/ 1429 w 2320"/>
                <a:gd name="connsiteY3" fmla="*/ 36 h 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0" h="1441">
                  <a:moveTo>
                    <a:pt x="1429" y="36"/>
                  </a:moveTo>
                  <a:cubicBezTo>
                    <a:pt x="1715" y="36"/>
                    <a:pt x="2000" y="36"/>
                    <a:pt x="2286" y="0"/>
                  </a:cubicBezTo>
                  <a:cubicBezTo>
                    <a:pt x="2608" y="3143"/>
                    <a:pt x="572" y="36"/>
                    <a:pt x="0" y="893"/>
                  </a:cubicBezTo>
                  <a:cubicBezTo>
                    <a:pt x="286" y="250"/>
                    <a:pt x="1215" y="714"/>
                    <a:pt x="1429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 562">
              <a:extLst>
                <a:ext uri="{FF2B5EF4-FFF2-40B4-BE49-F238E27FC236}">
                  <a16:creationId xmlns:a16="http://schemas.microsoft.com/office/drawing/2014/main" id="{389D2B68-6719-8E44-B628-B326E2E959A5}"/>
                </a:ext>
              </a:extLst>
            </p:cNvPr>
            <p:cNvSpPr/>
            <p:nvPr/>
          </p:nvSpPr>
          <p:spPr>
            <a:xfrm>
              <a:off x="8514396" y="2111182"/>
              <a:ext cx="2143" cy="1872"/>
            </a:xfrm>
            <a:custGeom>
              <a:avLst/>
              <a:gdLst>
                <a:gd name="connsiteX0" fmla="*/ 1393 w 2143"/>
                <a:gd name="connsiteY0" fmla="*/ 1867 h 1872"/>
                <a:gd name="connsiteX1" fmla="*/ 0 w 2143"/>
                <a:gd name="connsiteY1" fmla="*/ 117 h 1872"/>
                <a:gd name="connsiteX2" fmla="*/ 2143 w 2143"/>
                <a:gd name="connsiteY2" fmla="*/ 260 h 1872"/>
                <a:gd name="connsiteX3" fmla="*/ 1393 w 2143"/>
                <a:gd name="connsiteY3" fmla="*/ 1867 h 1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872">
                  <a:moveTo>
                    <a:pt x="1393" y="1867"/>
                  </a:moveTo>
                  <a:cubicBezTo>
                    <a:pt x="1322" y="974"/>
                    <a:pt x="822" y="403"/>
                    <a:pt x="0" y="117"/>
                  </a:cubicBezTo>
                  <a:cubicBezTo>
                    <a:pt x="714" y="-26"/>
                    <a:pt x="1465" y="-97"/>
                    <a:pt x="2143" y="260"/>
                  </a:cubicBezTo>
                  <a:cubicBezTo>
                    <a:pt x="929" y="367"/>
                    <a:pt x="3036" y="1974"/>
                    <a:pt x="1393" y="186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B8C1CD69-6F67-E046-884C-3E7363FA544C}"/>
                </a:ext>
              </a:extLst>
            </p:cNvPr>
            <p:cNvSpPr/>
            <p:nvPr/>
          </p:nvSpPr>
          <p:spPr>
            <a:xfrm>
              <a:off x="8466212" y="2114085"/>
              <a:ext cx="2536" cy="1357"/>
            </a:xfrm>
            <a:custGeom>
              <a:avLst/>
              <a:gdLst>
                <a:gd name="connsiteX0" fmla="*/ 929 w 2536"/>
                <a:gd name="connsiteY0" fmla="*/ 0 h 1357"/>
                <a:gd name="connsiteX1" fmla="*/ 2536 w 2536"/>
                <a:gd name="connsiteY1" fmla="*/ 1215 h 1357"/>
                <a:gd name="connsiteX2" fmla="*/ 0 w 2536"/>
                <a:gd name="connsiteY2" fmla="*/ 1357 h 1357"/>
                <a:gd name="connsiteX3" fmla="*/ 929 w 2536"/>
                <a:gd name="connsiteY3" fmla="*/ 0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6" h="1357">
                  <a:moveTo>
                    <a:pt x="929" y="0"/>
                  </a:moveTo>
                  <a:cubicBezTo>
                    <a:pt x="857" y="1250"/>
                    <a:pt x="2429" y="36"/>
                    <a:pt x="2536" y="1215"/>
                  </a:cubicBezTo>
                  <a:cubicBezTo>
                    <a:pt x="1715" y="1250"/>
                    <a:pt x="857" y="1322"/>
                    <a:pt x="0" y="1357"/>
                  </a:cubicBezTo>
                  <a:cubicBezTo>
                    <a:pt x="286" y="893"/>
                    <a:pt x="250" y="179"/>
                    <a:pt x="9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6D13CE52-DD06-4C43-8B7F-27095659AC7D}"/>
                </a:ext>
              </a:extLst>
            </p:cNvPr>
            <p:cNvSpPr/>
            <p:nvPr/>
          </p:nvSpPr>
          <p:spPr>
            <a:xfrm>
              <a:off x="8428362" y="2118124"/>
              <a:ext cx="1792" cy="1585"/>
            </a:xfrm>
            <a:custGeom>
              <a:avLst/>
              <a:gdLst>
                <a:gd name="connsiteX0" fmla="*/ 1774 w 1792"/>
                <a:gd name="connsiteY0" fmla="*/ 175 h 1585"/>
                <a:gd name="connsiteX1" fmla="*/ 1274 w 1792"/>
                <a:gd name="connsiteY1" fmla="*/ 1569 h 1585"/>
                <a:gd name="connsiteX2" fmla="*/ 24 w 1792"/>
                <a:gd name="connsiteY2" fmla="*/ 461 h 1585"/>
                <a:gd name="connsiteX3" fmla="*/ 1774 w 1792"/>
                <a:gd name="connsiteY3" fmla="*/ 175 h 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2" h="1585">
                  <a:moveTo>
                    <a:pt x="1774" y="175"/>
                  </a:moveTo>
                  <a:cubicBezTo>
                    <a:pt x="1882" y="747"/>
                    <a:pt x="1489" y="1104"/>
                    <a:pt x="1274" y="1569"/>
                  </a:cubicBezTo>
                  <a:cubicBezTo>
                    <a:pt x="381" y="1711"/>
                    <a:pt x="-119" y="890"/>
                    <a:pt x="24" y="461"/>
                  </a:cubicBezTo>
                  <a:cubicBezTo>
                    <a:pt x="310" y="-396"/>
                    <a:pt x="1167" y="211"/>
                    <a:pt x="1774" y="17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4C5E9967-2164-5F48-995C-1EF332DF02A6}"/>
                </a:ext>
              </a:extLst>
            </p:cNvPr>
            <p:cNvSpPr/>
            <p:nvPr/>
          </p:nvSpPr>
          <p:spPr>
            <a:xfrm>
              <a:off x="8486071" y="2147561"/>
              <a:ext cx="2307" cy="1099"/>
            </a:xfrm>
            <a:custGeom>
              <a:avLst/>
              <a:gdLst>
                <a:gd name="connsiteX0" fmla="*/ 2108 w 2307"/>
                <a:gd name="connsiteY0" fmla="*/ 814 h 1099"/>
                <a:gd name="connsiteX1" fmla="*/ 2143 w 2307"/>
                <a:gd name="connsiteY1" fmla="*/ 993 h 1099"/>
                <a:gd name="connsiteX2" fmla="*/ 0 w 2307"/>
                <a:gd name="connsiteY2" fmla="*/ 1100 h 1099"/>
                <a:gd name="connsiteX3" fmla="*/ 1679 w 2307"/>
                <a:gd name="connsiteY3" fmla="*/ 243 h 1099"/>
                <a:gd name="connsiteX4" fmla="*/ 2108 w 2307"/>
                <a:gd name="connsiteY4" fmla="*/ 814 h 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7" h="1099">
                  <a:moveTo>
                    <a:pt x="2108" y="814"/>
                  </a:moveTo>
                  <a:cubicBezTo>
                    <a:pt x="2108" y="814"/>
                    <a:pt x="2143" y="993"/>
                    <a:pt x="2143" y="993"/>
                  </a:cubicBezTo>
                  <a:cubicBezTo>
                    <a:pt x="1465" y="1028"/>
                    <a:pt x="822" y="1064"/>
                    <a:pt x="0" y="1100"/>
                  </a:cubicBezTo>
                  <a:cubicBezTo>
                    <a:pt x="393" y="171"/>
                    <a:pt x="786" y="-329"/>
                    <a:pt x="1679" y="243"/>
                  </a:cubicBezTo>
                  <a:cubicBezTo>
                    <a:pt x="2143" y="207"/>
                    <a:pt x="2572" y="207"/>
                    <a:pt x="2108" y="8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889CA729-4C41-6B42-AA30-3055496F57D9}"/>
                </a:ext>
              </a:extLst>
            </p:cNvPr>
            <p:cNvSpPr/>
            <p:nvPr/>
          </p:nvSpPr>
          <p:spPr>
            <a:xfrm>
              <a:off x="8480857" y="2127158"/>
              <a:ext cx="2214" cy="1508"/>
            </a:xfrm>
            <a:custGeom>
              <a:avLst/>
              <a:gdLst>
                <a:gd name="connsiteX0" fmla="*/ 2215 w 2214"/>
                <a:gd name="connsiteY0" fmla="*/ 0 h 1508"/>
                <a:gd name="connsiteX1" fmla="*/ 2143 w 2214"/>
                <a:gd name="connsiteY1" fmla="*/ 1500 h 1508"/>
                <a:gd name="connsiteX2" fmla="*/ 0 w 2214"/>
                <a:gd name="connsiteY2" fmla="*/ 0 h 1508"/>
                <a:gd name="connsiteX3" fmla="*/ 2215 w 2214"/>
                <a:gd name="connsiteY3" fmla="*/ 0 h 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4" h="1508">
                  <a:moveTo>
                    <a:pt x="2215" y="0"/>
                  </a:moveTo>
                  <a:cubicBezTo>
                    <a:pt x="2179" y="500"/>
                    <a:pt x="2179" y="1000"/>
                    <a:pt x="2143" y="1500"/>
                  </a:cubicBezTo>
                  <a:cubicBezTo>
                    <a:pt x="1143" y="1607"/>
                    <a:pt x="857" y="678"/>
                    <a:pt x="0" y="0"/>
                  </a:cubicBezTo>
                  <a:cubicBezTo>
                    <a:pt x="893" y="0"/>
                    <a:pt x="1536" y="0"/>
                    <a:pt x="221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 567">
              <a:extLst>
                <a:ext uri="{FF2B5EF4-FFF2-40B4-BE49-F238E27FC236}">
                  <a16:creationId xmlns:a16="http://schemas.microsoft.com/office/drawing/2014/main" id="{B915C765-4E80-B143-B20F-8E55026B3963}"/>
                </a:ext>
              </a:extLst>
            </p:cNvPr>
            <p:cNvSpPr/>
            <p:nvPr/>
          </p:nvSpPr>
          <p:spPr>
            <a:xfrm>
              <a:off x="8526416" y="2129738"/>
              <a:ext cx="1810" cy="1206"/>
            </a:xfrm>
            <a:custGeom>
              <a:avLst/>
              <a:gdLst>
                <a:gd name="connsiteX0" fmla="*/ 303 w 1810"/>
                <a:gd name="connsiteY0" fmla="*/ 242 h 1206"/>
                <a:gd name="connsiteX1" fmla="*/ 1804 w 1810"/>
                <a:gd name="connsiteY1" fmla="*/ 492 h 1206"/>
                <a:gd name="connsiteX2" fmla="*/ 268 w 1810"/>
                <a:gd name="connsiteY2" fmla="*/ 1207 h 1206"/>
                <a:gd name="connsiteX3" fmla="*/ 303 w 1810"/>
                <a:gd name="connsiteY3" fmla="*/ 242 h 1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" h="1206">
                  <a:moveTo>
                    <a:pt x="303" y="242"/>
                  </a:moveTo>
                  <a:cubicBezTo>
                    <a:pt x="875" y="135"/>
                    <a:pt x="1732" y="-365"/>
                    <a:pt x="1804" y="492"/>
                  </a:cubicBezTo>
                  <a:cubicBezTo>
                    <a:pt x="1911" y="1528"/>
                    <a:pt x="803" y="992"/>
                    <a:pt x="268" y="1207"/>
                  </a:cubicBezTo>
                  <a:cubicBezTo>
                    <a:pt x="375" y="885"/>
                    <a:pt x="-411" y="528"/>
                    <a:pt x="303" y="2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 568">
              <a:extLst>
                <a:ext uri="{FF2B5EF4-FFF2-40B4-BE49-F238E27FC236}">
                  <a16:creationId xmlns:a16="http://schemas.microsoft.com/office/drawing/2014/main" id="{F719741E-5463-AD4C-AE33-42CC0561B71A}"/>
                </a:ext>
              </a:extLst>
            </p:cNvPr>
            <p:cNvSpPr/>
            <p:nvPr/>
          </p:nvSpPr>
          <p:spPr>
            <a:xfrm>
              <a:off x="8405987" y="2131823"/>
              <a:ext cx="2170" cy="1514"/>
            </a:xfrm>
            <a:custGeom>
              <a:avLst/>
              <a:gdLst>
                <a:gd name="connsiteX0" fmla="*/ 2146 w 2170"/>
                <a:gd name="connsiteY0" fmla="*/ 1372 h 1514"/>
                <a:gd name="connsiteX1" fmla="*/ 1682 w 2170"/>
                <a:gd name="connsiteY1" fmla="*/ 1515 h 1514"/>
                <a:gd name="connsiteX2" fmla="*/ 75 w 2170"/>
                <a:gd name="connsiteY2" fmla="*/ 1158 h 1514"/>
                <a:gd name="connsiteX3" fmla="*/ 789 w 2170"/>
                <a:gd name="connsiteY3" fmla="*/ 50 h 1514"/>
                <a:gd name="connsiteX4" fmla="*/ 1039 w 2170"/>
                <a:gd name="connsiteY4" fmla="*/ 15 h 1514"/>
                <a:gd name="connsiteX5" fmla="*/ 2146 w 2170"/>
                <a:gd name="connsiteY5" fmla="*/ 1372 h 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0" h="1514">
                  <a:moveTo>
                    <a:pt x="2146" y="1372"/>
                  </a:moveTo>
                  <a:cubicBezTo>
                    <a:pt x="2003" y="1408"/>
                    <a:pt x="1825" y="1479"/>
                    <a:pt x="1682" y="1515"/>
                  </a:cubicBezTo>
                  <a:cubicBezTo>
                    <a:pt x="1110" y="1408"/>
                    <a:pt x="432" y="1479"/>
                    <a:pt x="75" y="1158"/>
                  </a:cubicBezTo>
                  <a:cubicBezTo>
                    <a:pt x="-140" y="943"/>
                    <a:pt x="110" y="158"/>
                    <a:pt x="789" y="50"/>
                  </a:cubicBezTo>
                  <a:cubicBezTo>
                    <a:pt x="860" y="15"/>
                    <a:pt x="968" y="-21"/>
                    <a:pt x="1039" y="15"/>
                  </a:cubicBezTo>
                  <a:cubicBezTo>
                    <a:pt x="1789" y="122"/>
                    <a:pt x="2289" y="479"/>
                    <a:pt x="2146" y="13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 569">
              <a:extLst>
                <a:ext uri="{FF2B5EF4-FFF2-40B4-BE49-F238E27FC236}">
                  <a16:creationId xmlns:a16="http://schemas.microsoft.com/office/drawing/2014/main" id="{6AC99F64-F024-3846-B073-30C9AA0AEB1A}"/>
                </a:ext>
              </a:extLst>
            </p:cNvPr>
            <p:cNvSpPr/>
            <p:nvPr/>
          </p:nvSpPr>
          <p:spPr>
            <a:xfrm>
              <a:off x="8426898" y="2131835"/>
              <a:ext cx="1380" cy="1737"/>
            </a:xfrm>
            <a:custGeom>
              <a:avLst/>
              <a:gdLst>
                <a:gd name="connsiteX0" fmla="*/ 1380 w 1380"/>
                <a:gd name="connsiteY0" fmla="*/ 502 h 1737"/>
                <a:gd name="connsiteX1" fmla="*/ 1380 w 1380"/>
                <a:gd name="connsiteY1" fmla="*/ 931 h 1737"/>
                <a:gd name="connsiteX2" fmla="*/ 702 w 1380"/>
                <a:gd name="connsiteY2" fmla="*/ 1609 h 1737"/>
                <a:gd name="connsiteX3" fmla="*/ 95 w 1380"/>
                <a:gd name="connsiteY3" fmla="*/ 323 h 1737"/>
                <a:gd name="connsiteX4" fmla="*/ 1380 w 1380"/>
                <a:gd name="connsiteY4" fmla="*/ 502 h 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0" h="1737">
                  <a:moveTo>
                    <a:pt x="1380" y="502"/>
                  </a:moveTo>
                  <a:cubicBezTo>
                    <a:pt x="1380" y="645"/>
                    <a:pt x="1380" y="788"/>
                    <a:pt x="1380" y="931"/>
                  </a:cubicBezTo>
                  <a:cubicBezTo>
                    <a:pt x="1273" y="1288"/>
                    <a:pt x="1416" y="2038"/>
                    <a:pt x="702" y="1609"/>
                  </a:cubicBezTo>
                  <a:cubicBezTo>
                    <a:pt x="345" y="1395"/>
                    <a:pt x="-227" y="824"/>
                    <a:pt x="95" y="323"/>
                  </a:cubicBezTo>
                  <a:cubicBezTo>
                    <a:pt x="488" y="-284"/>
                    <a:pt x="988" y="73"/>
                    <a:pt x="1380" y="50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 570">
              <a:extLst>
                <a:ext uri="{FF2B5EF4-FFF2-40B4-BE49-F238E27FC236}">
                  <a16:creationId xmlns:a16="http://schemas.microsoft.com/office/drawing/2014/main" id="{ADA7470C-983E-A54D-9F23-87775A257DD4}"/>
                </a:ext>
              </a:extLst>
            </p:cNvPr>
            <p:cNvSpPr/>
            <p:nvPr/>
          </p:nvSpPr>
          <p:spPr>
            <a:xfrm>
              <a:off x="8477678" y="2198901"/>
              <a:ext cx="1807" cy="1948"/>
            </a:xfrm>
            <a:custGeom>
              <a:avLst/>
              <a:gdLst>
                <a:gd name="connsiteX0" fmla="*/ 1572 w 1807"/>
                <a:gd name="connsiteY0" fmla="*/ 1695 h 1948"/>
                <a:gd name="connsiteX1" fmla="*/ 1143 w 1807"/>
                <a:gd name="connsiteY1" fmla="*/ 1766 h 1948"/>
                <a:gd name="connsiteX2" fmla="*/ 429 w 1807"/>
                <a:gd name="connsiteY2" fmla="*/ 1945 h 1948"/>
                <a:gd name="connsiteX3" fmla="*/ 0 w 1807"/>
                <a:gd name="connsiteY3" fmla="*/ 1302 h 1948"/>
                <a:gd name="connsiteX4" fmla="*/ 357 w 1807"/>
                <a:gd name="connsiteY4" fmla="*/ 16 h 1948"/>
                <a:gd name="connsiteX5" fmla="*/ 1607 w 1807"/>
                <a:gd name="connsiteY5" fmla="*/ 409 h 1948"/>
                <a:gd name="connsiteX6" fmla="*/ 1572 w 1807"/>
                <a:gd name="connsiteY6" fmla="*/ 1695 h 1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7" h="1948">
                  <a:moveTo>
                    <a:pt x="1572" y="1695"/>
                  </a:moveTo>
                  <a:cubicBezTo>
                    <a:pt x="1429" y="1695"/>
                    <a:pt x="1286" y="1730"/>
                    <a:pt x="1143" y="1766"/>
                  </a:cubicBezTo>
                  <a:cubicBezTo>
                    <a:pt x="893" y="1730"/>
                    <a:pt x="679" y="1980"/>
                    <a:pt x="429" y="1945"/>
                  </a:cubicBezTo>
                  <a:cubicBezTo>
                    <a:pt x="143" y="1837"/>
                    <a:pt x="36" y="1587"/>
                    <a:pt x="0" y="1302"/>
                  </a:cubicBezTo>
                  <a:cubicBezTo>
                    <a:pt x="107" y="873"/>
                    <a:pt x="0" y="373"/>
                    <a:pt x="357" y="16"/>
                  </a:cubicBezTo>
                  <a:cubicBezTo>
                    <a:pt x="857" y="-56"/>
                    <a:pt x="1250" y="123"/>
                    <a:pt x="1607" y="409"/>
                  </a:cubicBezTo>
                  <a:cubicBezTo>
                    <a:pt x="2179" y="837"/>
                    <a:pt x="1322" y="1230"/>
                    <a:pt x="1572" y="169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 571">
              <a:extLst>
                <a:ext uri="{FF2B5EF4-FFF2-40B4-BE49-F238E27FC236}">
                  <a16:creationId xmlns:a16="http://schemas.microsoft.com/office/drawing/2014/main" id="{BDEF3515-3BA0-7645-AFD3-DAB619D62D4A}"/>
                </a:ext>
              </a:extLst>
            </p:cNvPr>
            <p:cNvSpPr/>
            <p:nvPr/>
          </p:nvSpPr>
          <p:spPr>
            <a:xfrm>
              <a:off x="8612495" y="2146266"/>
              <a:ext cx="2449" cy="1849"/>
            </a:xfrm>
            <a:custGeom>
              <a:avLst/>
              <a:gdLst>
                <a:gd name="connsiteX0" fmla="*/ 306 w 2449"/>
                <a:gd name="connsiteY0" fmla="*/ 109 h 1849"/>
                <a:gd name="connsiteX1" fmla="*/ 663 w 2449"/>
                <a:gd name="connsiteY1" fmla="*/ 37 h 1849"/>
                <a:gd name="connsiteX2" fmla="*/ 2449 w 2449"/>
                <a:gd name="connsiteY2" fmla="*/ 359 h 1849"/>
                <a:gd name="connsiteX3" fmla="*/ 1628 w 2449"/>
                <a:gd name="connsiteY3" fmla="*/ 1502 h 1849"/>
                <a:gd name="connsiteX4" fmla="*/ 235 w 2449"/>
                <a:gd name="connsiteY4" fmla="*/ 1609 h 1849"/>
                <a:gd name="connsiteX5" fmla="*/ 306 w 2449"/>
                <a:gd name="connsiteY5" fmla="*/ 109 h 1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9" h="1849">
                  <a:moveTo>
                    <a:pt x="306" y="109"/>
                  </a:moveTo>
                  <a:cubicBezTo>
                    <a:pt x="413" y="1"/>
                    <a:pt x="521" y="-34"/>
                    <a:pt x="663" y="37"/>
                  </a:cubicBezTo>
                  <a:cubicBezTo>
                    <a:pt x="1092" y="1001"/>
                    <a:pt x="1842" y="109"/>
                    <a:pt x="2449" y="359"/>
                  </a:cubicBezTo>
                  <a:cubicBezTo>
                    <a:pt x="2164" y="752"/>
                    <a:pt x="1913" y="1109"/>
                    <a:pt x="1628" y="1502"/>
                  </a:cubicBezTo>
                  <a:cubicBezTo>
                    <a:pt x="1199" y="2002"/>
                    <a:pt x="699" y="1894"/>
                    <a:pt x="235" y="1609"/>
                  </a:cubicBezTo>
                  <a:cubicBezTo>
                    <a:pt x="-122" y="1037"/>
                    <a:pt x="-51" y="573"/>
                    <a:pt x="306" y="1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C812AD8C-F145-EB44-A65B-453A5BE48420}"/>
                </a:ext>
              </a:extLst>
            </p:cNvPr>
            <p:cNvSpPr/>
            <p:nvPr/>
          </p:nvSpPr>
          <p:spPr>
            <a:xfrm>
              <a:off x="8599726" y="2194664"/>
              <a:ext cx="1574" cy="1284"/>
            </a:xfrm>
            <a:custGeom>
              <a:avLst/>
              <a:gdLst>
                <a:gd name="connsiteX0" fmla="*/ 788 w 1574"/>
                <a:gd name="connsiteY0" fmla="*/ 3 h 1284"/>
                <a:gd name="connsiteX1" fmla="*/ 1574 w 1574"/>
                <a:gd name="connsiteY1" fmla="*/ 1003 h 1284"/>
                <a:gd name="connsiteX2" fmla="*/ 824 w 1574"/>
                <a:gd name="connsiteY2" fmla="*/ 1253 h 1284"/>
                <a:gd name="connsiteX3" fmla="*/ 2 w 1574"/>
                <a:gd name="connsiteY3" fmla="*/ 646 h 1284"/>
                <a:gd name="connsiteX4" fmla="*/ 788 w 1574"/>
                <a:gd name="connsiteY4" fmla="*/ 3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4" h="1284">
                  <a:moveTo>
                    <a:pt x="788" y="3"/>
                  </a:moveTo>
                  <a:cubicBezTo>
                    <a:pt x="1360" y="110"/>
                    <a:pt x="1574" y="539"/>
                    <a:pt x="1574" y="1003"/>
                  </a:cubicBezTo>
                  <a:cubicBezTo>
                    <a:pt x="1538" y="1360"/>
                    <a:pt x="1110" y="1289"/>
                    <a:pt x="824" y="1253"/>
                  </a:cubicBezTo>
                  <a:cubicBezTo>
                    <a:pt x="431" y="1218"/>
                    <a:pt x="-33" y="1075"/>
                    <a:pt x="2" y="646"/>
                  </a:cubicBezTo>
                  <a:cubicBezTo>
                    <a:pt x="-33" y="253"/>
                    <a:pt x="324" y="-33"/>
                    <a:pt x="788" y="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DFA30703-F510-7649-8A9E-1D1DB91AD10D}"/>
                </a:ext>
              </a:extLst>
            </p:cNvPr>
            <p:cNvSpPr/>
            <p:nvPr/>
          </p:nvSpPr>
          <p:spPr>
            <a:xfrm>
              <a:off x="8482822" y="2135052"/>
              <a:ext cx="1508" cy="1857"/>
            </a:xfrm>
            <a:custGeom>
              <a:avLst/>
              <a:gdLst>
                <a:gd name="connsiteX0" fmla="*/ 1214 w 1508"/>
                <a:gd name="connsiteY0" fmla="*/ 1857 h 1857"/>
                <a:gd name="connsiteX1" fmla="*/ 178 w 1508"/>
                <a:gd name="connsiteY1" fmla="*/ 964 h 1857"/>
                <a:gd name="connsiteX2" fmla="*/ 1000 w 1508"/>
                <a:gd name="connsiteY2" fmla="*/ 0 h 1857"/>
                <a:gd name="connsiteX3" fmla="*/ 1214 w 1508"/>
                <a:gd name="connsiteY3" fmla="*/ 1857 h 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" h="1857">
                  <a:moveTo>
                    <a:pt x="1214" y="1857"/>
                  </a:moveTo>
                  <a:cubicBezTo>
                    <a:pt x="714" y="1714"/>
                    <a:pt x="428" y="1357"/>
                    <a:pt x="178" y="964"/>
                  </a:cubicBezTo>
                  <a:cubicBezTo>
                    <a:pt x="-322" y="0"/>
                    <a:pt x="321" y="0"/>
                    <a:pt x="1000" y="0"/>
                  </a:cubicBezTo>
                  <a:cubicBezTo>
                    <a:pt x="2107" y="500"/>
                    <a:pt x="1035" y="1250"/>
                    <a:pt x="1214" y="1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38395D9A-8193-9A4C-ABB4-1CE6CEC23BA0}"/>
                </a:ext>
              </a:extLst>
            </p:cNvPr>
            <p:cNvSpPr/>
            <p:nvPr/>
          </p:nvSpPr>
          <p:spPr>
            <a:xfrm>
              <a:off x="8534863" y="2086465"/>
              <a:ext cx="2964" cy="1331"/>
            </a:xfrm>
            <a:custGeom>
              <a:avLst/>
              <a:gdLst>
                <a:gd name="connsiteX0" fmla="*/ 750 w 2964"/>
                <a:gd name="connsiteY0" fmla="*/ 367 h 1331"/>
                <a:gd name="connsiteX1" fmla="*/ 2965 w 2964"/>
                <a:gd name="connsiteY1" fmla="*/ 10 h 1331"/>
                <a:gd name="connsiteX2" fmla="*/ 2500 w 2964"/>
                <a:gd name="connsiteY2" fmla="*/ 903 h 1331"/>
                <a:gd name="connsiteX3" fmla="*/ 2322 w 2964"/>
                <a:gd name="connsiteY3" fmla="*/ 1117 h 1331"/>
                <a:gd name="connsiteX4" fmla="*/ 1572 w 2964"/>
                <a:gd name="connsiteY4" fmla="*/ 1332 h 1331"/>
                <a:gd name="connsiteX5" fmla="*/ 0 w 2964"/>
                <a:gd name="connsiteY5" fmla="*/ 546 h 1331"/>
                <a:gd name="connsiteX6" fmla="*/ 750 w 2964"/>
                <a:gd name="connsiteY6" fmla="*/ 367 h 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4" h="1331">
                  <a:moveTo>
                    <a:pt x="750" y="367"/>
                  </a:moveTo>
                  <a:cubicBezTo>
                    <a:pt x="1429" y="-204"/>
                    <a:pt x="2215" y="81"/>
                    <a:pt x="2965" y="10"/>
                  </a:cubicBezTo>
                  <a:cubicBezTo>
                    <a:pt x="2822" y="296"/>
                    <a:pt x="2643" y="617"/>
                    <a:pt x="2500" y="903"/>
                  </a:cubicBezTo>
                  <a:cubicBezTo>
                    <a:pt x="2429" y="974"/>
                    <a:pt x="2393" y="1046"/>
                    <a:pt x="2322" y="1117"/>
                  </a:cubicBezTo>
                  <a:cubicBezTo>
                    <a:pt x="2107" y="1260"/>
                    <a:pt x="1857" y="1332"/>
                    <a:pt x="1572" y="1332"/>
                  </a:cubicBezTo>
                  <a:cubicBezTo>
                    <a:pt x="1036" y="1082"/>
                    <a:pt x="536" y="796"/>
                    <a:pt x="0" y="546"/>
                  </a:cubicBezTo>
                  <a:cubicBezTo>
                    <a:pt x="214" y="224"/>
                    <a:pt x="464" y="189"/>
                    <a:pt x="750" y="36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4BD772C9-B0F7-BA41-896B-EC662EB1CBA9}"/>
                </a:ext>
              </a:extLst>
            </p:cNvPr>
            <p:cNvSpPr/>
            <p:nvPr/>
          </p:nvSpPr>
          <p:spPr>
            <a:xfrm>
              <a:off x="8452455" y="2193489"/>
              <a:ext cx="2694" cy="1963"/>
            </a:xfrm>
            <a:custGeom>
              <a:avLst/>
              <a:gdLst>
                <a:gd name="connsiteX0" fmla="*/ 2541 w 2694"/>
                <a:gd name="connsiteY0" fmla="*/ 1964 h 1963"/>
                <a:gd name="connsiteX1" fmla="*/ 577 w 2694"/>
                <a:gd name="connsiteY1" fmla="*/ 1213 h 1963"/>
                <a:gd name="connsiteX2" fmla="*/ 256 w 2694"/>
                <a:gd name="connsiteY2" fmla="*/ 285 h 1963"/>
                <a:gd name="connsiteX3" fmla="*/ 2577 w 2694"/>
                <a:gd name="connsiteY3" fmla="*/ 535 h 1963"/>
                <a:gd name="connsiteX4" fmla="*/ 2541 w 2694"/>
                <a:gd name="connsiteY4" fmla="*/ 1178 h 1963"/>
                <a:gd name="connsiteX5" fmla="*/ 2541 w 2694"/>
                <a:gd name="connsiteY5" fmla="*/ 1964 h 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4" h="1963">
                  <a:moveTo>
                    <a:pt x="2541" y="1964"/>
                  </a:moveTo>
                  <a:cubicBezTo>
                    <a:pt x="1970" y="1535"/>
                    <a:pt x="1434" y="892"/>
                    <a:pt x="577" y="1213"/>
                  </a:cubicBezTo>
                  <a:cubicBezTo>
                    <a:pt x="-245" y="1142"/>
                    <a:pt x="-30" y="713"/>
                    <a:pt x="256" y="285"/>
                  </a:cubicBezTo>
                  <a:cubicBezTo>
                    <a:pt x="1113" y="-358"/>
                    <a:pt x="1827" y="249"/>
                    <a:pt x="2577" y="535"/>
                  </a:cubicBezTo>
                  <a:cubicBezTo>
                    <a:pt x="2756" y="749"/>
                    <a:pt x="2720" y="963"/>
                    <a:pt x="2541" y="1178"/>
                  </a:cubicBezTo>
                  <a:cubicBezTo>
                    <a:pt x="2506" y="1428"/>
                    <a:pt x="2506" y="1714"/>
                    <a:pt x="2541" y="1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 576">
              <a:extLst>
                <a:ext uri="{FF2B5EF4-FFF2-40B4-BE49-F238E27FC236}">
                  <a16:creationId xmlns:a16="http://schemas.microsoft.com/office/drawing/2014/main" id="{4B300595-C732-CB41-A02E-B8A669403DAC}"/>
                </a:ext>
              </a:extLst>
            </p:cNvPr>
            <p:cNvSpPr/>
            <p:nvPr/>
          </p:nvSpPr>
          <p:spPr>
            <a:xfrm>
              <a:off x="8533856" y="2085474"/>
              <a:ext cx="1757" cy="1755"/>
            </a:xfrm>
            <a:custGeom>
              <a:avLst/>
              <a:gdLst>
                <a:gd name="connsiteX0" fmla="*/ 1757 w 1757"/>
                <a:gd name="connsiteY0" fmla="*/ 1357 h 1755"/>
                <a:gd name="connsiteX1" fmla="*/ 1043 w 1757"/>
                <a:gd name="connsiteY1" fmla="*/ 1500 h 1755"/>
                <a:gd name="connsiteX2" fmla="*/ 7 w 1757"/>
                <a:gd name="connsiteY2" fmla="*/ 1357 h 1755"/>
                <a:gd name="connsiteX3" fmla="*/ 1222 w 1757"/>
                <a:gd name="connsiteY3" fmla="*/ 0 h 1755"/>
                <a:gd name="connsiteX4" fmla="*/ 1757 w 1757"/>
                <a:gd name="connsiteY4" fmla="*/ 1357 h 1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7" h="1755">
                  <a:moveTo>
                    <a:pt x="1757" y="1357"/>
                  </a:moveTo>
                  <a:cubicBezTo>
                    <a:pt x="1508" y="1393"/>
                    <a:pt x="1293" y="1465"/>
                    <a:pt x="1043" y="1500"/>
                  </a:cubicBezTo>
                  <a:cubicBezTo>
                    <a:pt x="650" y="1679"/>
                    <a:pt x="43" y="2036"/>
                    <a:pt x="7" y="1357"/>
                  </a:cubicBezTo>
                  <a:cubicBezTo>
                    <a:pt x="-64" y="679"/>
                    <a:pt x="400" y="72"/>
                    <a:pt x="1222" y="0"/>
                  </a:cubicBezTo>
                  <a:cubicBezTo>
                    <a:pt x="1150" y="536"/>
                    <a:pt x="1436" y="964"/>
                    <a:pt x="1757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DA0302F5-A757-0A4D-B800-8A8A27FF24B2}"/>
                </a:ext>
              </a:extLst>
            </p:cNvPr>
            <p:cNvSpPr/>
            <p:nvPr/>
          </p:nvSpPr>
          <p:spPr>
            <a:xfrm>
              <a:off x="8538281" y="2003464"/>
              <a:ext cx="1622" cy="1933"/>
            </a:xfrm>
            <a:custGeom>
              <a:avLst/>
              <a:gdLst>
                <a:gd name="connsiteX0" fmla="*/ 512 w 1622"/>
                <a:gd name="connsiteY0" fmla="*/ 571 h 1933"/>
                <a:gd name="connsiteX1" fmla="*/ 547 w 1622"/>
                <a:gd name="connsiteY1" fmla="*/ 0 h 1933"/>
                <a:gd name="connsiteX2" fmla="*/ 976 w 1622"/>
                <a:gd name="connsiteY2" fmla="*/ 1929 h 1933"/>
                <a:gd name="connsiteX3" fmla="*/ 512 w 1622"/>
                <a:gd name="connsiteY3" fmla="*/ 571 h 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2" h="1933">
                  <a:moveTo>
                    <a:pt x="512" y="571"/>
                  </a:moveTo>
                  <a:cubicBezTo>
                    <a:pt x="512" y="393"/>
                    <a:pt x="547" y="179"/>
                    <a:pt x="547" y="0"/>
                  </a:cubicBezTo>
                  <a:cubicBezTo>
                    <a:pt x="2833" y="179"/>
                    <a:pt x="726" y="1322"/>
                    <a:pt x="976" y="1929"/>
                  </a:cubicBezTo>
                  <a:cubicBezTo>
                    <a:pt x="-667" y="2000"/>
                    <a:pt x="190" y="1179"/>
                    <a:pt x="512" y="5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 578">
              <a:extLst>
                <a:ext uri="{FF2B5EF4-FFF2-40B4-BE49-F238E27FC236}">
                  <a16:creationId xmlns:a16="http://schemas.microsoft.com/office/drawing/2014/main" id="{55E6A79B-2F0E-9D4D-BCEE-918DDA4887F1}"/>
                </a:ext>
              </a:extLst>
            </p:cNvPr>
            <p:cNvSpPr/>
            <p:nvPr/>
          </p:nvSpPr>
          <p:spPr>
            <a:xfrm>
              <a:off x="8474070" y="1933226"/>
              <a:ext cx="1888" cy="1328"/>
            </a:xfrm>
            <a:custGeom>
              <a:avLst/>
              <a:gdLst>
                <a:gd name="connsiteX0" fmla="*/ 929 w 1888"/>
                <a:gd name="connsiteY0" fmla="*/ 15 h 1328"/>
                <a:gd name="connsiteX1" fmla="*/ 1786 w 1888"/>
                <a:gd name="connsiteY1" fmla="*/ 979 h 1328"/>
                <a:gd name="connsiteX2" fmla="*/ 0 w 1888"/>
                <a:gd name="connsiteY2" fmla="*/ 908 h 1328"/>
                <a:gd name="connsiteX3" fmla="*/ 929 w 1888"/>
                <a:gd name="connsiteY3" fmla="*/ 15 h 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8" h="1328">
                  <a:moveTo>
                    <a:pt x="929" y="15"/>
                  </a:moveTo>
                  <a:cubicBezTo>
                    <a:pt x="1500" y="86"/>
                    <a:pt x="2143" y="336"/>
                    <a:pt x="1786" y="979"/>
                  </a:cubicBezTo>
                  <a:cubicBezTo>
                    <a:pt x="1286" y="1836"/>
                    <a:pt x="607" y="836"/>
                    <a:pt x="0" y="908"/>
                  </a:cubicBezTo>
                  <a:cubicBezTo>
                    <a:pt x="143" y="407"/>
                    <a:pt x="250" y="-92"/>
                    <a:pt x="929" y="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 579">
              <a:extLst>
                <a:ext uri="{FF2B5EF4-FFF2-40B4-BE49-F238E27FC236}">
                  <a16:creationId xmlns:a16="http://schemas.microsoft.com/office/drawing/2014/main" id="{AFEE431E-AE6F-DB4E-A030-448E3E4BD308}"/>
                </a:ext>
              </a:extLst>
            </p:cNvPr>
            <p:cNvSpPr/>
            <p:nvPr/>
          </p:nvSpPr>
          <p:spPr>
            <a:xfrm>
              <a:off x="8483071" y="1929943"/>
              <a:ext cx="1932" cy="1471"/>
            </a:xfrm>
            <a:custGeom>
              <a:avLst/>
              <a:gdLst>
                <a:gd name="connsiteX0" fmla="*/ 0 w 1932"/>
                <a:gd name="connsiteY0" fmla="*/ 1441 h 1471"/>
                <a:gd name="connsiteX1" fmla="*/ 429 w 1932"/>
                <a:gd name="connsiteY1" fmla="*/ 48 h 1471"/>
                <a:gd name="connsiteX2" fmla="*/ 1929 w 1932"/>
                <a:gd name="connsiteY2" fmla="*/ 548 h 1471"/>
                <a:gd name="connsiteX3" fmla="*/ 0 w 1932"/>
                <a:gd name="connsiteY3" fmla="*/ 1441 h 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2" h="1471">
                  <a:moveTo>
                    <a:pt x="0" y="1441"/>
                  </a:moveTo>
                  <a:cubicBezTo>
                    <a:pt x="321" y="1012"/>
                    <a:pt x="536" y="584"/>
                    <a:pt x="429" y="48"/>
                  </a:cubicBezTo>
                  <a:cubicBezTo>
                    <a:pt x="1036" y="-59"/>
                    <a:pt x="2000" y="-24"/>
                    <a:pt x="1929" y="548"/>
                  </a:cubicBezTo>
                  <a:cubicBezTo>
                    <a:pt x="1822" y="1405"/>
                    <a:pt x="857" y="1548"/>
                    <a:pt x="0" y="144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 580">
              <a:extLst>
                <a:ext uri="{FF2B5EF4-FFF2-40B4-BE49-F238E27FC236}">
                  <a16:creationId xmlns:a16="http://schemas.microsoft.com/office/drawing/2014/main" id="{90E49EAB-06E4-024E-B6ED-A7B6779A222B}"/>
                </a:ext>
              </a:extLst>
            </p:cNvPr>
            <p:cNvSpPr/>
            <p:nvPr/>
          </p:nvSpPr>
          <p:spPr>
            <a:xfrm>
              <a:off x="8523857" y="1917168"/>
              <a:ext cx="2755" cy="1224"/>
            </a:xfrm>
            <a:custGeom>
              <a:avLst/>
              <a:gdLst>
                <a:gd name="connsiteX0" fmla="*/ 2755 w 2755"/>
                <a:gd name="connsiteY0" fmla="*/ 1107 h 1224"/>
                <a:gd name="connsiteX1" fmla="*/ 2291 w 2755"/>
                <a:gd name="connsiteY1" fmla="*/ 1215 h 1224"/>
                <a:gd name="connsiteX2" fmla="*/ 934 w 2755"/>
                <a:gd name="connsiteY2" fmla="*/ 1179 h 1224"/>
                <a:gd name="connsiteX3" fmla="*/ 5 w 2755"/>
                <a:gd name="connsiteY3" fmla="*/ 893 h 1224"/>
                <a:gd name="connsiteX4" fmla="*/ 1005 w 2755"/>
                <a:gd name="connsiteY4" fmla="*/ 286 h 1224"/>
                <a:gd name="connsiteX5" fmla="*/ 1934 w 2755"/>
                <a:gd name="connsiteY5" fmla="*/ 0 h 1224"/>
                <a:gd name="connsiteX6" fmla="*/ 2398 w 2755"/>
                <a:gd name="connsiteY6" fmla="*/ 179 h 1224"/>
                <a:gd name="connsiteX7" fmla="*/ 2755 w 2755"/>
                <a:gd name="connsiteY7" fmla="*/ 1107 h 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55" h="1224">
                  <a:moveTo>
                    <a:pt x="2755" y="1107"/>
                  </a:moveTo>
                  <a:cubicBezTo>
                    <a:pt x="2612" y="1143"/>
                    <a:pt x="2434" y="1179"/>
                    <a:pt x="2291" y="1215"/>
                  </a:cubicBezTo>
                  <a:cubicBezTo>
                    <a:pt x="1862" y="1215"/>
                    <a:pt x="1398" y="1179"/>
                    <a:pt x="934" y="1179"/>
                  </a:cubicBezTo>
                  <a:cubicBezTo>
                    <a:pt x="577" y="1179"/>
                    <a:pt x="41" y="1393"/>
                    <a:pt x="5" y="893"/>
                  </a:cubicBezTo>
                  <a:cubicBezTo>
                    <a:pt x="-67" y="250"/>
                    <a:pt x="648" y="464"/>
                    <a:pt x="1005" y="286"/>
                  </a:cubicBezTo>
                  <a:cubicBezTo>
                    <a:pt x="1220" y="-36"/>
                    <a:pt x="1719" y="464"/>
                    <a:pt x="1934" y="0"/>
                  </a:cubicBezTo>
                  <a:cubicBezTo>
                    <a:pt x="2112" y="0"/>
                    <a:pt x="2291" y="36"/>
                    <a:pt x="2398" y="179"/>
                  </a:cubicBezTo>
                  <a:cubicBezTo>
                    <a:pt x="2505" y="500"/>
                    <a:pt x="2648" y="786"/>
                    <a:pt x="2755" y="1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 581">
              <a:extLst>
                <a:ext uri="{FF2B5EF4-FFF2-40B4-BE49-F238E27FC236}">
                  <a16:creationId xmlns:a16="http://schemas.microsoft.com/office/drawing/2014/main" id="{CEC2C681-E6C9-9E40-8F68-B7CF4534B967}"/>
                </a:ext>
              </a:extLst>
            </p:cNvPr>
            <p:cNvSpPr/>
            <p:nvPr/>
          </p:nvSpPr>
          <p:spPr>
            <a:xfrm>
              <a:off x="8508058" y="1917418"/>
              <a:ext cx="1837" cy="2214"/>
            </a:xfrm>
            <a:custGeom>
              <a:avLst/>
              <a:gdLst>
                <a:gd name="connsiteX0" fmla="*/ 730 w 1837"/>
                <a:gd name="connsiteY0" fmla="*/ 2215 h 2214"/>
                <a:gd name="connsiteX1" fmla="*/ 159 w 1837"/>
                <a:gd name="connsiteY1" fmla="*/ 1857 h 2214"/>
                <a:gd name="connsiteX2" fmla="*/ 52 w 1837"/>
                <a:gd name="connsiteY2" fmla="*/ 929 h 2214"/>
                <a:gd name="connsiteX3" fmla="*/ 1302 w 1837"/>
                <a:gd name="connsiteY3" fmla="*/ 0 h 2214"/>
                <a:gd name="connsiteX4" fmla="*/ 1838 w 1837"/>
                <a:gd name="connsiteY4" fmla="*/ 0 h 2214"/>
                <a:gd name="connsiteX5" fmla="*/ 730 w 1837"/>
                <a:gd name="connsiteY5" fmla="*/ 2215 h 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37" h="2214">
                  <a:moveTo>
                    <a:pt x="730" y="2215"/>
                  </a:moveTo>
                  <a:cubicBezTo>
                    <a:pt x="552" y="2108"/>
                    <a:pt x="337" y="2000"/>
                    <a:pt x="159" y="1857"/>
                  </a:cubicBezTo>
                  <a:cubicBezTo>
                    <a:pt x="16" y="1572"/>
                    <a:pt x="-56" y="1250"/>
                    <a:pt x="52" y="929"/>
                  </a:cubicBezTo>
                  <a:cubicBezTo>
                    <a:pt x="266" y="357"/>
                    <a:pt x="730" y="107"/>
                    <a:pt x="1302" y="0"/>
                  </a:cubicBezTo>
                  <a:cubicBezTo>
                    <a:pt x="1480" y="0"/>
                    <a:pt x="1659" y="0"/>
                    <a:pt x="1838" y="0"/>
                  </a:cubicBezTo>
                  <a:cubicBezTo>
                    <a:pt x="1838" y="929"/>
                    <a:pt x="1659" y="1750"/>
                    <a:pt x="730" y="22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6E7C9CE8-742E-E940-9ACF-428A21E33637}"/>
                </a:ext>
              </a:extLst>
            </p:cNvPr>
            <p:cNvSpPr/>
            <p:nvPr/>
          </p:nvSpPr>
          <p:spPr>
            <a:xfrm>
              <a:off x="8483818" y="1988427"/>
              <a:ext cx="1932" cy="1428"/>
            </a:xfrm>
            <a:custGeom>
              <a:avLst/>
              <a:gdLst>
                <a:gd name="connsiteX0" fmla="*/ 1110 w 1932"/>
                <a:gd name="connsiteY0" fmla="*/ 0 h 1428"/>
                <a:gd name="connsiteX1" fmla="*/ 1610 w 1932"/>
                <a:gd name="connsiteY1" fmla="*/ 72 h 1428"/>
                <a:gd name="connsiteX2" fmla="*/ 253 w 1932"/>
                <a:gd name="connsiteY2" fmla="*/ 1429 h 1428"/>
                <a:gd name="connsiteX3" fmla="*/ 1110 w 1932"/>
                <a:gd name="connsiteY3" fmla="*/ 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2" h="1428">
                  <a:moveTo>
                    <a:pt x="1110" y="0"/>
                  </a:moveTo>
                  <a:cubicBezTo>
                    <a:pt x="1253" y="36"/>
                    <a:pt x="1432" y="36"/>
                    <a:pt x="1610" y="72"/>
                  </a:cubicBezTo>
                  <a:cubicBezTo>
                    <a:pt x="2825" y="2215"/>
                    <a:pt x="217" y="500"/>
                    <a:pt x="253" y="1429"/>
                  </a:cubicBezTo>
                  <a:cubicBezTo>
                    <a:pt x="-461" y="357"/>
                    <a:pt x="503" y="322"/>
                    <a:pt x="111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43202CFC-2B4F-5341-8E9A-C8AE9236C4DE}"/>
                </a:ext>
              </a:extLst>
            </p:cNvPr>
            <p:cNvSpPr/>
            <p:nvPr/>
          </p:nvSpPr>
          <p:spPr>
            <a:xfrm>
              <a:off x="8523362" y="1916310"/>
              <a:ext cx="3214" cy="1401"/>
            </a:xfrm>
            <a:custGeom>
              <a:avLst/>
              <a:gdLst>
                <a:gd name="connsiteX0" fmla="*/ 2429 w 3214"/>
                <a:gd name="connsiteY0" fmla="*/ 1036 h 1401"/>
                <a:gd name="connsiteX1" fmla="*/ 1536 w 3214"/>
                <a:gd name="connsiteY1" fmla="*/ 1143 h 1401"/>
                <a:gd name="connsiteX2" fmla="*/ 0 w 3214"/>
                <a:gd name="connsiteY2" fmla="*/ 536 h 1401"/>
                <a:gd name="connsiteX3" fmla="*/ 72 w 3214"/>
                <a:gd name="connsiteY3" fmla="*/ 0 h 1401"/>
                <a:gd name="connsiteX4" fmla="*/ 3215 w 3214"/>
                <a:gd name="connsiteY4" fmla="*/ 500 h 1401"/>
                <a:gd name="connsiteX5" fmla="*/ 2429 w 3214"/>
                <a:gd name="connsiteY5" fmla="*/ 1036 h 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" h="1401">
                  <a:moveTo>
                    <a:pt x="2429" y="1036"/>
                  </a:moveTo>
                  <a:cubicBezTo>
                    <a:pt x="2179" y="1464"/>
                    <a:pt x="1857" y="1536"/>
                    <a:pt x="1536" y="1143"/>
                  </a:cubicBezTo>
                  <a:cubicBezTo>
                    <a:pt x="1215" y="464"/>
                    <a:pt x="536" y="750"/>
                    <a:pt x="0" y="536"/>
                  </a:cubicBezTo>
                  <a:cubicBezTo>
                    <a:pt x="36" y="357"/>
                    <a:pt x="36" y="179"/>
                    <a:pt x="72" y="0"/>
                  </a:cubicBezTo>
                  <a:cubicBezTo>
                    <a:pt x="1072" y="500"/>
                    <a:pt x="2286" y="-357"/>
                    <a:pt x="3215" y="500"/>
                  </a:cubicBezTo>
                  <a:cubicBezTo>
                    <a:pt x="3072" y="893"/>
                    <a:pt x="2536" y="679"/>
                    <a:pt x="2429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 584">
              <a:extLst>
                <a:ext uri="{FF2B5EF4-FFF2-40B4-BE49-F238E27FC236}">
                  <a16:creationId xmlns:a16="http://schemas.microsoft.com/office/drawing/2014/main" id="{76B1774F-4446-5644-90BF-6D6CD13B7390}"/>
                </a:ext>
              </a:extLst>
            </p:cNvPr>
            <p:cNvSpPr/>
            <p:nvPr/>
          </p:nvSpPr>
          <p:spPr>
            <a:xfrm>
              <a:off x="8521146" y="1914096"/>
              <a:ext cx="1751" cy="1551"/>
            </a:xfrm>
            <a:custGeom>
              <a:avLst/>
              <a:gdLst>
                <a:gd name="connsiteX0" fmla="*/ 1716 w 1751"/>
                <a:gd name="connsiteY0" fmla="*/ 536 h 1551"/>
                <a:gd name="connsiteX1" fmla="*/ 1180 w 1751"/>
                <a:gd name="connsiteY1" fmla="*/ 1286 h 1551"/>
                <a:gd name="connsiteX2" fmla="*/ 1 w 1751"/>
                <a:gd name="connsiteY2" fmla="*/ 1000 h 1551"/>
                <a:gd name="connsiteX3" fmla="*/ 1752 w 1751"/>
                <a:gd name="connsiteY3" fmla="*/ 0 h 1551"/>
                <a:gd name="connsiteX4" fmla="*/ 1716 w 1751"/>
                <a:gd name="connsiteY4" fmla="*/ 536 h 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1" h="1551">
                  <a:moveTo>
                    <a:pt x="1716" y="536"/>
                  </a:moveTo>
                  <a:cubicBezTo>
                    <a:pt x="1537" y="786"/>
                    <a:pt x="1359" y="1036"/>
                    <a:pt x="1180" y="1286"/>
                  </a:cubicBezTo>
                  <a:cubicBezTo>
                    <a:pt x="644" y="1679"/>
                    <a:pt x="-34" y="1679"/>
                    <a:pt x="1" y="1000"/>
                  </a:cubicBezTo>
                  <a:cubicBezTo>
                    <a:pt x="37" y="36"/>
                    <a:pt x="1073" y="179"/>
                    <a:pt x="1752" y="0"/>
                  </a:cubicBezTo>
                  <a:cubicBezTo>
                    <a:pt x="1752" y="179"/>
                    <a:pt x="1716" y="357"/>
                    <a:pt x="1716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04B9DBFF-EE23-3C46-BE49-98901085F276}"/>
                </a:ext>
              </a:extLst>
            </p:cNvPr>
            <p:cNvSpPr/>
            <p:nvPr/>
          </p:nvSpPr>
          <p:spPr>
            <a:xfrm>
              <a:off x="8449723" y="2176343"/>
              <a:ext cx="1643" cy="1393"/>
            </a:xfrm>
            <a:custGeom>
              <a:avLst/>
              <a:gdLst>
                <a:gd name="connsiteX0" fmla="*/ 987 w 1643"/>
                <a:gd name="connsiteY0" fmla="*/ 0 h 1393"/>
                <a:gd name="connsiteX1" fmla="*/ 1523 w 1643"/>
                <a:gd name="connsiteY1" fmla="*/ 1215 h 1393"/>
                <a:gd name="connsiteX2" fmla="*/ 309 w 1643"/>
                <a:gd name="connsiteY2" fmla="*/ 1393 h 1393"/>
                <a:gd name="connsiteX3" fmla="*/ 987 w 1643"/>
                <a:gd name="connsiteY3" fmla="*/ 0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3" h="1393">
                  <a:moveTo>
                    <a:pt x="987" y="0"/>
                  </a:moveTo>
                  <a:cubicBezTo>
                    <a:pt x="952" y="500"/>
                    <a:pt x="1987" y="643"/>
                    <a:pt x="1523" y="1215"/>
                  </a:cubicBezTo>
                  <a:cubicBezTo>
                    <a:pt x="1344" y="1465"/>
                    <a:pt x="737" y="1357"/>
                    <a:pt x="309" y="1393"/>
                  </a:cubicBezTo>
                  <a:cubicBezTo>
                    <a:pt x="-299" y="464"/>
                    <a:pt x="23" y="72"/>
                    <a:pt x="9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 586">
              <a:extLst>
                <a:ext uri="{FF2B5EF4-FFF2-40B4-BE49-F238E27FC236}">
                  <a16:creationId xmlns:a16="http://schemas.microsoft.com/office/drawing/2014/main" id="{7D15FAEE-2036-3D45-8F8D-883BE12C60C2}"/>
                </a:ext>
              </a:extLst>
            </p:cNvPr>
            <p:cNvSpPr/>
            <p:nvPr/>
          </p:nvSpPr>
          <p:spPr>
            <a:xfrm>
              <a:off x="8545900" y="1958534"/>
              <a:ext cx="2902" cy="1286"/>
            </a:xfrm>
            <a:custGeom>
              <a:avLst/>
              <a:gdLst>
                <a:gd name="connsiteX0" fmla="*/ 2750 w 2902"/>
                <a:gd name="connsiteY0" fmla="*/ 496 h 1286"/>
                <a:gd name="connsiteX1" fmla="*/ 2750 w 2902"/>
                <a:gd name="connsiteY1" fmla="*/ 925 h 1286"/>
                <a:gd name="connsiteX2" fmla="*/ 0 w 2902"/>
                <a:gd name="connsiteY2" fmla="*/ 889 h 1286"/>
                <a:gd name="connsiteX3" fmla="*/ 357 w 2902"/>
                <a:gd name="connsiteY3" fmla="*/ 425 h 1286"/>
                <a:gd name="connsiteX4" fmla="*/ 1107 w 2902"/>
                <a:gd name="connsiteY4" fmla="*/ 32 h 1286"/>
                <a:gd name="connsiteX5" fmla="*/ 1965 w 2902"/>
                <a:gd name="connsiteY5" fmla="*/ 32 h 1286"/>
                <a:gd name="connsiteX6" fmla="*/ 2750 w 2902"/>
                <a:gd name="connsiteY6" fmla="*/ 32 h 1286"/>
                <a:gd name="connsiteX7" fmla="*/ 2893 w 2902"/>
                <a:gd name="connsiteY7" fmla="*/ 353 h 1286"/>
                <a:gd name="connsiteX8" fmla="*/ 2750 w 2902"/>
                <a:gd name="connsiteY8" fmla="*/ 496 h 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02" h="1286">
                  <a:moveTo>
                    <a:pt x="2750" y="496"/>
                  </a:moveTo>
                  <a:cubicBezTo>
                    <a:pt x="2750" y="639"/>
                    <a:pt x="2750" y="782"/>
                    <a:pt x="2750" y="925"/>
                  </a:cubicBezTo>
                  <a:cubicBezTo>
                    <a:pt x="1857" y="567"/>
                    <a:pt x="929" y="1925"/>
                    <a:pt x="0" y="889"/>
                  </a:cubicBezTo>
                  <a:cubicBezTo>
                    <a:pt x="107" y="746"/>
                    <a:pt x="214" y="567"/>
                    <a:pt x="357" y="425"/>
                  </a:cubicBezTo>
                  <a:cubicBezTo>
                    <a:pt x="572" y="246"/>
                    <a:pt x="822" y="103"/>
                    <a:pt x="1107" y="32"/>
                  </a:cubicBezTo>
                  <a:cubicBezTo>
                    <a:pt x="1393" y="-40"/>
                    <a:pt x="1679" y="32"/>
                    <a:pt x="1965" y="32"/>
                  </a:cubicBezTo>
                  <a:cubicBezTo>
                    <a:pt x="2215" y="32"/>
                    <a:pt x="2500" y="32"/>
                    <a:pt x="2750" y="32"/>
                  </a:cubicBezTo>
                  <a:cubicBezTo>
                    <a:pt x="2858" y="139"/>
                    <a:pt x="2929" y="246"/>
                    <a:pt x="2893" y="353"/>
                  </a:cubicBezTo>
                  <a:cubicBezTo>
                    <a:pt x="2822" y="425"/>
                    <a:pt x="2786" y="496"/>
                    <a:pt x="2750" y="4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 587">
              <a:extLst>
                <a:ext uri="{FF2B5EF4-FFF2-40B4-BE49-F238E27FC236}">
                  <a16:creationId xmlns:a16="http://schemas.microsoft.com/office/drawing/2014/main" id="{78B00A16-1909-4448-8A8C-5BC6A2884E17}"/>
                </a:ext>
              </a:extLst>
            </p:cNvPr>
            <p:cNvSpPr/>
            <p:nvPr/>
          </p:nvSpPr>
          <p:spPr>
            <a:xfrm>
              <a:off x="8484821" y="1959600"/>
              <a:ext cx="2002" cy="2050"/>
            </a:xfrm>
            <a:custGeom>
              <a:avLst/>
              <a:gdLst>
                <a:gd name="connsiteX0" fmla="*/ 107 w 2002"/>
                <a:gd name="connsiteY0" fmla="*/ 751 h 2050"/>
                <a:gd name="connsiteX1" fmla="*/ 72 w 2002"/>
                <a:gd name="connsiteY1" fmla="*/ 109 h 2050"/>
                <a:gd name="connsiteX2" fmla="*/ 1429 w 2002"/>
                <a:gd name="connsiteY2" fmla="*/ 394 h 2050"/>
                <a:gd name="connsiteX3" fmla="*/ 2000 w 2002"/>
                <a:gd name="connsiteY3" fmla="*/ 1680 h 2050"/>
                <a:gd name="connsiteX4" fmla="*/ 1429 w 2002"/>
                <a:gd name="connsiteY4" fmla="*/ 2037 h 2050"/>
                <a:gd name="connsiteX5" fmla="*/ 0 w 2002"/>
                <a:gd name="connsiteY5" fmla="*/ 1251 h 2050"/>
                <a:gd name="connsiteX6" fmla="*/ 107 w 2002"/>
                <a:gd name="connsiteY6" fmla="*/ 751 h 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" h="2050">
                  <a:moveTo>
                    <a:pt x="107" y="751"/>
                  </a:moveTo>
                  <a:cubicBezTo>
                    <a:pt x="107" y="537"/>
                    <a:pt x="107" y="323"/>
                    <a:pt x="72" y="109"/>
                  </a:cubicBezTo>
                  <a:cubicBezTo>
                    <a:pt x="607" y="-106"/>
                    <a:pt x="1036" y="1"/>
                    <a:pt x="1429" y="394"/>
                  </a:cubicBezTo>
                  <a:cubicBezTo>
                    <a:pt x="1714" y="787"/>
                    <a:pt x="2036" y="1144"/>
                    <a:pt x="2000" y="1680"/>
                  </a:cubicBezTo>
                  <a:cubicBezTo>
                    <a:pt x="1857" y="1859"/>
                    <a:pt x="1679" y="2002"/>
                    <a:pt x="1429" y="2037"/>
                  </a:cubicBezTo>
                  <a:cubicBezTo>
                    <a:pt x="786" y="2109"/>
                    <a:pt x="286" y="1894"/>
                    <a:pt x="0" y="1251"/>
                  </a:cubicBezTo>
                  <a:cubicBezTo>
                    <a:pt x="72" y="1109"/>
                    <a:pt x="107" y="930"/>
                    <a:pt x="107" y="75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 588">
              <a:extLst>
                <a:ext uri="{FF2B5EF4-FFF2-40B4-BE49-F238E27FC236}">
                  <a16:creationId xmlns:a16="http://schemas.microsoft.com/office/drawing/2014/main" id="{13A0539A-4692-1140-8B9B-3BF40BD721A1}"/>
                </a:ext>
              </a:extLst>
            </p:cNvPr>
            <p:cNvSpPr/>
            <p:nvPr/>
          </p:nvSpPr>
          <p:spPr>
            <a:xfrm>
              <a:off x="8468141" y="1956208"/>
              <a:ext cx="1913" cy="1498"/>
            </a:xfrm>
            <a:custGeom>
              <a:avLst/>
              <a:gdLst>
                <a:gd name="connsiteX0" fmla="*/ 857 w 1913"/>
                <a:gd name="connsiteY0" fmla="*/ 0 h 1498"/>
                <a:gd name="connsiteX1" fmla="*/ 1893 w 1913"/>
                <a:gd name="connsiteY1" fmla="*/ 1215 h 1498"/>
                <a:gd name="connsiteX2" fmla="*/ 107 w 1913"/>
                <a:gd name="connsiteY2" fmla="*/ 1107 h 1498"/>
                <a:gd name="connsiteX3" fmla="*/ 857 w 1913"/>
                <a:gd name="connsiteY3" fmla="*/ 0 h 1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3" h="1498">
                  <a:moveTo>
                    <a:pt x="857" y="0"/>
                  </a:moveTo>
                  <a:cubicBezTo>
                    <a:pt x="1393" y="250"/>
                    <a:pt x="2036" y="357"/>
                    <a:pt x="1893" y="1215"/>
                  </a:cubicBezTo>
                  <a:cubicBezTo>
                    <a:pt x="1250" y="1465"/>
                    <a:pt x="500" y="1750"/>
                    <a:pt x="107" y="1107"/>
                  </a:cubicBezTo>
                  <a:cubicBezTo>
                    <a:pt x="-250" y="500"/>
                    <a:pt x="357" y="179"/>
                    <a:pt x="85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77825F08-F98E-0940-8C7B-98898BF39022}"/>
                </a:ext>
              </a:extLst>
            </p:cNvPr>
            <p:cNvSpPr/>
            <p:nvPr/>
          </p:nvSpPr>
          <p:spPr>
            <a:xfrm>
              <a:off x="8388940" y="2185665"/>
              <a:ext cx="1651" cy="1967"/>
            </a:xfrm>
            <a:custGeom>
              <a:avLst/>
              <a:gdLst>
                <a:gd name="connsiteX0" fmla="*/ 1298 w 1651"/>
                <a:gd name="connsiteY0" fmla="*/ 0 h 1967"/>
                <a:gd name="connsiteX1" fmla="*/ 1477 w 1651"/>
                <a:gd name="connsiteY1" fmla="*/ 107 h 1967"/>
                <a:gd name="connsiteX2" fmla="*/ 1441 w 1651"/>
                <a:gd name="connsiteY2" fmla="*/ 322 h 1967"/>
                <a:gd name="connsiteX3" fmla="*/ 1406 w 1651"/>
                <a:gd name="connsiteY3" fmla="*/ 1607 h 1967"/>
                <a:gd name="connsiteX4" fmla="*/ 84 w 1651"/>
                <a:gd name="connsiteY4" fmla="*/ 1536 h 1967"/>
                <a:gd name="connsiteX5" fmla="*/ 1298 w 1651"/>
                <a:gd name="connsiteY5" fmla="*/ 0 h 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1" h="1967">
                  <a:moveTo>
                    <a:pt x="1298" y="0"/>
                  </a:moveTo>
                  <a:lnTo>
                    <a:pt x="1477" y="107"/>
                  </a:lnTo>
                  <a:lnTo>
                    <a:pt x="1441" y="322"/>
                  </a:lnTo>
                  <a:cubicBezTo>
                    <a:pt x="1727" y="750"/>
                    <a:pt x="1727" y="1179"/>
                    <a:pt x="1406" y="1607"/>
                  </a:cubicBezTo>
                  <a:cubicBezTo>
                    <a:pt x="941" y="1786"/>
                    <a:pt x="334" y="2358"/>
                    <a:pt x="84" y="1536"/>
                  </a:cubicBezTo>
                  <a:cubicBezTo>
                    <a:pt x="-237" y="572"/>
                    <a:pt x="405" y="107"/>
                    <a:pt x="129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F294FEAA-858B-6848-8808-043C7B12958E}"/>
                </a:ext>
              </a:extLst>
            </p:cNvPr>
            <p:cNvSpPr/>
            <p:nvPr/>
          </p:nvSpPr>
          <p:spPr>
            <a:xfrm>
              <a:off x="8539389" y="1955076"/>
              <a:ext cx="1911" cy="1631"/>
            </a:xfrm>
            <a:custGeom>
              <a:avLst/>
              <a:gdLst>
                <a:gd name="connsiteX0" fmla="*/ 1797 w 1911"/>
                <a:gd name="connsiteY0" fmla="*/ 1239 h 1631"/>
                <a:gd name="connsiteX1" fmla="*/ 1690 w 1911"/>
                <a:gd name="connsiteY1" fmla="*/ 1632 h 1631"/>
                <a:gd name="connsiteX2" fmla="*/ 82 w 1911"/>
                <a:gd name="connsiteY2" fmla="*/ 1239 h 1631"/>
                <a:gd name="connsiteX3" fmla="*/ 725 w 1911"/>
                <a:gd name="connsiteY3" fmla="*/ 167 h 1631"/>
                <a:gd name="connsiteX4" fmla="*/ 1368 w 1911"/>
                <a:gd name="connsiteY4" fmla="*/ 60 h 1631"/>
                <a:gd name="connsiteX5" fmla="*/ 1797 w 1911"/>
                <a:gd name="connsiteY5" fmla="*/ 1239 h 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1" h="1631">
                  <a:moveTo>
                    <a:pt x="1797" y="1239"/>
                  </a:moveTo>
                  <a:cubicBezTo>
                    <a:pt x="1797" y="1382"/>
                    <a:pt x="1797" y="1525"/>
                    <a:pt x="1690" y="1632"/>
                  </a:cubicBezTo>
                  <a:cubicBezTo>
                    <a:pt x="1154" y="1418"/>
                    <a:pt x="404" y="1882"/>
                    <a:pt x="82" y="1239"/>
                  </a:cubicBezTo>
                  <a:cubicBezTo>
                    <a:pt x="11" y="1132"/>
                    <a:pt x="-239" y="60"/>
                    <a:pt x="725" y="167"/>
                  </a:cubicBezTo>
                  <a:cubicBezTo>
                    <a:pt x="904" y="-11"/>
                    <a:pt x="1118" y="-47"/>
                    <a:pt x="1368" y="60"/>
                  </a:cubicBezTo>
                  <a:cubicBezTo>
                    <a:pt x="1797" y="346"/>
                    <a:pt x="2083" y="703"/>
                    <a:pt x="1797" y="123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 591">
              <a:extLst>
                <a:ext uri="{FF2B5EF4-FFF2-40B4-BE49-F238E27FC236}">
                  <a16:creationId xmlns:a16="http://schemas.microsoft.com/office/drawing/2014/main" id="{F386A2E4-4B7F-6A4F-A80F-133FB74ECA5B}"/>
                </a:ext>
              </a:extLst>
            </p:cNvPr>
            <p:cNvSpPr/>
            <p:nvPr/>
          </p:nvSpPr>
          <p:spPr>
            <a:xfrm>
              <a:off x="8527077" y="2024645"/>
              <a:ext cx="1538" cy="2956"/>
            </a:xfrm>
            <a:custGeom>
              <a:avLst/>
              <a:gdLst>
                <a:gd name="connsiteX0" fmla="*/ 143 w 1538"/>
                <a:gd name="connsiteY0" fmla="*/ 2679 h 2956"/>
                <a:gd name="connsiteX1" fmla="*/ 0 w 1538"/>
                <a:gd name="connsiteY1" fmla="*/ 1893 h 2956"/>
                <a:gd name="connsiteX2" fmla="*/ 429 w 1538"/>
                <a:gd name="connsiteY2" fmla="*/ 0 h 2956"/>
                <a:gd name="connsiteX3" fmla="*/ 1536 w 1538"/>
                <a:gd name="connsiteY3" fmla="*/ 2072 h 2956"/>
                <a:gd name="connsiteX4" fmla="*/ 964 w 1538"/>
                <a:gd name="connsiteY4" fmla="*/ 2822 h 2956"/>
                <a:gd name="connsiteX5" fmla="*/ 143 w 1538"/>
                <a:gd name="connsiteY5" fmla="*/ 2679 h 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8" h="2956">
                  <a:moveTo>
                    <a:pt x="143" y="2679"/>
                  </a:moveTo>
                  <a:cubicBezTo>
                    <a:pt x="107" y="2429"/>
                    <a:pt x="71" y="2143"/>
                    <a:pt x="0" y="1893"/>
                  </a:cubicBezTo>
                  <a:cubicBezTo>
                    <a:pt x="107" y="1250"/>
                    <a:pt x="-214" y="500"/>
                    <a:pt x="429" y="0"/>
                  </a:cubicBezTo>
                  <a:cubicBezTo>
                    <a:pt x="714" y="714"/>
                    <a:pt x="-322" y="2143"/>
                    <a:pt x="1536" y="2072"/>
                  </a:cubicBezTo>
                  <a:cubicBezTo>
                    <a:pt x="1572" y="2072"/>
                    <a:pt x="1214" y="2607"/>
                    <a:pt x="964" y="2822"/>
                  </a:cubicBezTo>
                  <a:cubicBezTo>
                    <a:pt x="643" y="3036"/>
                    <a:pt x="357" y="3000"/>
                    <a:pt x="143" y="26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 592">
              <a:extLst>
                <a:ext uri="{FF2B5EF4-FFF2-40B4-BE49-F238E27FC236}">
                  <a16:creationId xmlns:a16="http://schemas.microsoft.com/office/drawing/2014/main" id="{5E8414A4-E175-9D47-8A09-0D656D67AE74}"/>
                </a:ext>
              </a:extLst>
            </p:cNvPr>
            <p:cNvSpPr/>
            <p:nvPr/>
          </p:nvSpPr>
          <p:spPr>
            <a:xfrm>
              <a:off x="8527077" y="1954315"/>
              <a:ext cx="2321" cy="2313"/>
            </a:xfrm>
            <a:custGeom>
              <a:avLst/>
              <a:gdLst>
                <a:gd name="connsiteX0" fmla="*/ 1000 w 2321"/>
                <a:gd name="connsiteY0" fmla="*/ 2286 h 2313"/>
                <a:gd name="connsiteX1" fmla="*/ 357 w 2321"/>
                <a:gd name="connsiteY1" fmla="*/ 1679 h 2313"/>
                <a:gd name="connsiteX2" fmla="*/ 0 w 2321"/>
                <a:gd name="connsiteY2" fmla="*/ 0 h 2313"/>
                <a:gd name="connsiteX3" fmla="*/ 2322 w 2321"/>
                <a:gd name="connsiteY3" fmla="*/ 679 h 2313"/>
                <a:gd name="connsiteX4" fmla="*/ 1000 w 2321"/>
                <a:gd name="connsiteY4" fmla="*/ 2286 h 2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1" h="2313">
                  <a:moveTo>
                    <a:pt x="1000" y="2286"/>
                  </a:moveTo>
                  <a:cubicBezTo>
                    <a:pt x="643" y="2250"/>
                    <a:pt x="-36" y="2572"/>
                    <a:pt x="357" y="1679"/>
                  </a:cubicBezTo>
                  <a:cubicBezTo>
                    <a:pt x="607" y="1072"/>
                    <a:pt x="393" y="500"/>
                    <a:pt x="0" y="0"/>
                  </a:cubicBezTo>
                  <a:cubicBezTo>
                    <a:pt x="643" y="179"/>
                    <a:pt x="1286" y="357"/>
                    <a:pt x="2322" y="679"/>
                  </a:cubicBezTo>
                  <a:cubicBezTo>
                    <a:pt x="1143" y="893"/>
                    <a:pt x="1036" y="1572"/>
                    <a:pt x="1000" y="2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6B76974B-4A4B-0946-B225-3402E7F66488}"/>
                </a:ext>
              </a:extLst>
            </p:cNvPr>
            <p:cNvSpPr/>
            <p:nvPr/>
          </p:nvSpPr>
          <p:spPr>
            <a:xfrm>
              <a:off x="8524534" y="2008215"/>
              <a:ext cx="2357" cy="1928"/>
            </a:xfrm>
            <a:custGeom>
              <a:avLst/>
              <a:gdLst>
                <a:gd name="connsiteX0" fmla="*/ 1721 w 2357"/>
                <a:gd name="connsiteY0" fmla="*/ 1929 h 1928"/>
                <a:gd name="connsiteX1" fmla="*/ 221 w 2357"/>
                <a:gd name="connsiteY1" fmla="*/ 0 h 1928"/>
                <a:gd name="connsiteX2" fmla="*/ 1829 w 2357"/>
                <a:gd name="connsiteY2" fmla="*/ 1072 h 1928"/>
                <a:gd name="connsiteX3" fmla="*/ 1721 w 2357"/>
                <a:gd name="connsiteY3" fmla="*/ 1929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7" h="1928">
                  <a:moveTo>
                    <a:pt x="1721" y="1929"/>
                  </a:moveTo>
                  <a:cubicBezTo>
                    <a:pt x="1579" y="1000"/>
                    <a:pt x="-707" y="1750"/>
                    <a:pt x="221" y="0"/>
                  </a:cubicBezTo>
                  <a:cubicBezTo>
                    <a:pt x="757" y="357"/>
                    <a:pt x="1007" y="964"/>
                    <a:pt x="1829" y="1072"/>
                  </a:cubicBezTo>
                  <a:cubicBezTo>
                    <a:pt x="2650" y="1179"/>
                    <a:pt x="2436" y="1715"/>
                    <a:pt x="1721" y="1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 594">
              <a:extLst>
                <a:ext uri="{FF2B5EF4-FFF2-40B4-BE49-F238E27FC236}">
                  <a16:creationId xmlns:a16="http://schemas.microsoft.com/office/drawing/2014/main" id="{9794FAB5-D674-3A41-89A1-2CD5A476F072}"/>
                </a:ext>
              </a:extLst>
            </p:cNvPr>
            <p:cNvSpPr/>
            <p:nvPr/>
          </p:nvSpPr>
          <p:spPr>
            <a:xfrm>
              <a:off x="8484857" y="1953669"/>
              <a:ext cx="2428" cy="1575"/>
            </a:xfrm>
            <a:custGeom>
              <a:avLst/>
              <a:gdLst>
                <a:gd name="connsiteX0" fmla="*/ 71 w 2428"/>
                <a:gd name="connsiteY0" fmla="*/ 1182 h 1575"/>
                <a:gd name="connsiteX1" fmla="*/ 0 w 2428"/>
                <a:gd name="connsiteY1" fmla="*/ 146 h 1575"/>
                <a:gd name="connsiteX2" fmla="*/ 2429 w 2428"/>
                <a:gd name="connsiteY2" fmla="*/ 753 h 1575"/>
                <a:gd name="connsiteX3" fmla="*/ 36 w 2428"/>
                <a:gd name="connsiteY3" fmla="*/ 1575 h 1575"/>
                <a:gd name="connsiteX4" fmla="*/ 71 w 2428"/>
                <a:gd name="connsiteY4" fmla="*/ 1182 h 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8" h="1575">
                  <a:moveTo>
                    <a:pt x="71" y="1182"/>
                  </a:moveTo>
                  <a:cubicBezTo>
                    <a:pt x="36" y="825"/>
                    <a:pt x="36" y="503"/>
                    <a:pt x="0" y="146"/>
                  </a:cubicBezTo>
                  <a:cubicBezTo>
                    <a:pt x="893" y="-354"/>
                    <a:pt x="1322" y="575"/>
                    <a:pt x="2429" y="753"/>
                  </a:cubicBezTo>
                  <a:cubicBezTo>
                    <a:pt x="1357" y="1146"/>
                    <a:pt x="714" y="1361"/>
                    <a:pt x="36" y="1575"/>
                  </a:cubicBezTo>
                  <a:cubicBezTo>
                    <a:pt x="71" y="1432"/>
                    <a:pt x="71" y="1325"/>
                    <a:pt x="71" y="118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 595">
              <a:extLst>
                <a:ext uri="{FF2B5EF4-FFF2-40B4-BE49-F238E27FC236}">
                  <a16:creationId xmlns:a16="http://schemas.microsoft.com/office/drawing/2014/main" id="{7617F42D-A24B-6641-B916-EF1365361A8D}"/>
                </a:ext>
              </a:extLst>
            </p:cNvPr>
            <p:cNvSpPr/>
            <p:nvPr/>
          </p:nvSpPr>
          <p:spPr>
            <a:xfrm>
              <a:off x="8539905" y="1952886"/>
              <a:ext cx="1697" cy="2357"/>
            </a:xfrm>
            <a:custGeom>
              <a:avLst/>
              <a:gdLst>
                <a:gd name="connsiteX0" fmla="*/ 745 w 1697"/>
                <a:gd name="connsiteY0" fmla="*/ 2358 h 2357"/>
                <a:gd name="connsiteX1" fmla="*/ 209 w 1697"/>
                <a:gd name="connsiteY1" fmla="*/ 2358 h 2357"/>
                <a:gd name="connsiteX2" fmla="*/ 709 w 1697"/>
                <a:gd name="connsiteY2" fmla="*/ 0 h 2357"/>
                <a:gd name="connsiteX3" fmla="*/ 1674 w 1697"/>
                <a:gd name="connsiteY3" fmla="*/ 1500 h 2357"/>
                <a:gd name="connsiteX4" fmla="*/ 745 w 1697"/>
                <a:gd name="connsiteY4" fmla="*/ 2358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7" h="2357">
                  <a:moveTo>
                    <a:pt x="745" y="2358"/>
                  </a:moveTo>
                  <a:cubicBezTo>
                    <a:pt x="566" y="2358"/>
                    <a:pt x="388" y="2358"/>
                    <a:pt x="209" y="2358"/>
                  </a:cubicBezTo>
                  <a:cubicBezTo>
                    <a:pt x="888" y="1679"/>
                    <a:pt x="-934" y="464"/>
                    <a:pt x="709" y="0"/>
                  </a:cubicBezTo>
                  <a:cubicBezTo>
                    <a:pt x="1031" y="500"/>
                    <a:pt x="1352" y="1000"/>
                    <a:pt x="1674" y="1500"/>
                  </a:cubicBezTo>
                  <a:cubicBezTo>
                    <a:pt x="1816" y="2250"/>
                    <a:pt x="1281" y="2286"/>
                    <a:pt x="745" y="23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 596">
              <a:extLst>
                <a:ext uri="{FF2B5EF4-FFF2-40B4-BE49-F238E27FC236}">
                  <a16:creationId xmlns:a16="http://schemas.microsoft.com/office/drawing/2014/main" id="{13C3D156-7F89-794F-B7AF-0C8E939CF89E}"/>
                </a:ext>
              </a:extLst>
            </p:cNvPr>
            <p:cNvSpPr/>
            <p:nvPr/>
          </p:nvSpPr>
          <p:spPr>
            <a:xfrm>
              <a:off x="8483694" y="1957096"/>
              <a:ext cx="1836" cy="1790"/>
            </a:xfrm>
            <a:custGeom>
              <a:avLst/>
              <a:gdLst>
                <a:gd name="connsiteX0" fmla="*/ 306 w 1836"/>
                <a:gd name="connsiteY0" fmla="*/ 41 h 1790"/>
                <a:gd name="connsiteX1" fmla="*/ 1734 w 1836"/>
                <a:gd name="connsiteY1" fmla="*/ 969 h 1790"/>
                <a:gd name="connsiteX2" fmla="*/ 1199 w 1836"/>
                <a:gd name="connsiteY2" fmla="*/ 1791 h 1790"/>
                <a:gd name="connsiteX3" fmla="*/ 627 w 1836"/>
                <a:gd name="connsiteY3" fmla="*/ 1541 h 1790"/>
                <a:gd name="connsiteX4" fmla="*/ 306 w 1836"/>
                <a:gd name="connsiteY4" fmla="*/ 41 h 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" h="1790">
                  <a:moveTo>
                    <a:pt x="306" y="41"/>
                  </a:moveTo>
                  <a:cubicBezTo>
                    <a:pt x="1091" y="-138"/>
                    <a:pt x="1484" y="291"/>
                    <a:pt x="1734" y="969"/>
                  </a:cubicBezTo>
                  <a:cubicBezTo>
                    <a:pt x="2020" y="1541"/>
                    <a:pt x="1663" y="1684"/>
                    <a:pt x="1199" y="1791"/>
                  </a:cubicBezTo>
                  <a:cubicBezTo>
                    <a:pt x="1020" y="1719"/>
                    <a:pt x="806" y="1648"/>
                    <a:pt x="627" y="1541"/>
                  </a:cubicBezTo>
                  <a:cubicBezTo>
                    <a:pt x="234" y="1076"/>
                    <a:pt x="-373" y="719"/>
                    <a:pt x="306" y="4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 597">
              <a:extLst>
                <a:ext uri="{FF2B5EF4-FFF2-40B4-BE49-F238E27FC236}">
                  <a16:creationId xmlns:a16="http://schemas.microsoft.com/office/drawing/2014/main" id="{FD9EDFAB-BC2E-2A42-858A-C510887653D5}"/>
                </a:ext>
              </a:extLst>
            </p:cNvPr>
            <p:cNvSpPr/>
            <p:nvPr/>
          </p:nvSpPr>
          <p:spPr>
            <a:xfrm>
              <a:off x="8387974" y="2176142"/>
              <a:ext cx="1970" cy="1629"/>
            </a:xfrm>
            <a:custGeom>
              <a:avLst/>
              <a:gdLst>
                <a:gd name="connsiteX0" fmla="*/ 1443 w 1970"/>
                <a:gd name="connsiteY0" fmla="*/ 1094 h 1629"/>
                <a:gd name="connsiteX1" fmla="*/ 907 w 1970"/>
                <a:gd name="connsiteY1" fmla="*/ 1630 h 1629"/>
                <a:gd name="connsiteX2" fmla="*/ 50 w 1970"/>
                <a:gd name="connsiteY2" fmla="*/ 594 h 1629"/>
                <a:gd name="connsiteX3" fmla="*/ 1872 w 1970"/>
                <a:gd name="connsiteY3" fmla="*/ 130 h 1629"/>
                <a:gd name="connsiteX4" fmla="*/ 1443 w 1970"/>
                <a:gd name="connsiteY4" fmla="*/ 1094 h 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0" h="1629">
                  <a:moveTo>
                    <a:pt x="1443" y="1094"/>
                  </a:moveTo>
                  <a:cubicBezTo>
                    <a:pt x="1264" y="1272"/>
                    <a:pt x="1086" y="1451"/>
                    <a:pt x="907" y="1630"/>
                  </a:cubicBezTo>
                  <a:cubicBezTo>
                    <a:pt x="550" y="1308"/>
                    <a:pt x="-200" y="1308"/>
                    <a:pt x="50" y="594"/>
                  </a:cubicBezTo>
                  <a:cubicBezTo>
                    <a:pt x="407" y="-370"/>
                    <a:pt x="1229" y="130"/>
                    <a:pt x="1872" y="130"/>
                  </a:cubicBezTo>
                  <a:cubicBezTo>
                    <a:pt x="2157" y="630"/>
                    <a:pt x="1765" y="844"/>
                    <a:pt x="1443" y="109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 598">
              <a:extLst>
                <a:ext uri="{FF2B5EF4-FFF2-40B4-BE49-F238E27FC236}">
                  <a16:creationId xmlns:a16="http://schemas.microsoft.com/office/drawing/2014/main" id="{F6662872-9A78-7E40-9AEB-A33CEE834416}"/>
                </a:ext>
              </a:extLst>
            </p:cNvPr>
            <p:cNvSpPr/>
            <p:nvPr/>
          </p:nvSpPr>
          <p:spPr>
            <a:xfrm>
              <a:off x="8535977" y="1946350"/>
              <a:ext cx="1387" cy="2214"/>
            </a:xfrm>
            <a:custGeom>
              <a:avLst/>
              <a:gdLst>
                <a:gd name="connsiteX0" fmla="*/ 923 w 1387"/>
                <a:gd name="connsiteY0" fmla="*/ 0 h 2214"/>
                <a:gd name="connsiteX1" fmla="*/ 1387 w 1387"/>
                <a:gd name="connsiteY1" fmla="*/ 1893 h 2214"/>
                <a:gd name="connsiteX2" fmla="*/ 101 w 1387"/>
                <a:gd name="connsiteY2" fmla="*/ 2215 h 2214"/>
                <a:gd name="connsiteX3" fmla="*/ 458 w 1387"/>
                <a:gd name="connsiteY3" fmla="*/ 464 h 2214"/>
                <a:gd name="connsiteX4" fmla="*/ 923 w 1387"/>
                <a:gd name="connsiteY4" fmla="*/ 0 h 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7" h="2214">
                  <a:moveTo>
                    <a:pt x="923" y="0"/>
                  </a:moveTo>
                  <a:cubicBezTo>
                    <a:pt x="1566" y="500"/>
                    <a:pt x="1280" y="1250"/>
                    <a:pt x="1387" y="1893"/>
                  </a:cubicBezTo>
                  <a:cubicBezTo>
                    <a:pt x="958" y="2000"/>
                    <a:pt x="530" y="2108"/>
                    <a:pt x="101" y="2215"/>
                  </a:cubicBezTo>
                  <a:cubicBezTo>
                    <a:pt x="-149" y="1536"/>
                    <a:pt x="101" y="1000"/>
                    <a:pt x="458" y="464"/>
                  </a:cubicBezTo>
                  <a:cubicBezTo>
                    <a:pt x="637" y="322"/>
                    <a:pt x="780" y="179"/>
                    <a:pt x="92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F03C6D84-32EE-354A-9E91-04D1AA8580F5}"/>
                </a:ext>
              </a:extLst>
            </p:cNvPr>
            <p:cNvSpPr/>
            <p:nvPr/>
          </p:nvSpPr>
          <p:spPr>
            <a:xfrm>
              <a:off x="8501237" y="1945493"/>
              <a:ext cx="1519" cy="2286"/>
            </a:xfrm>
            <a:custGeom>
              <a:avLst/>
              <a:gdLst>
                <a:gd name="connsiteX0" fmla="*/ 587 w 1519"/>
                <a:gd name="connsiteY0" fmla="*/ 0 h 2286"/>
                <a:gd name="connsiteX1" fmla="*/ 622 w 1519"/>
                <a:gd name="connsiteY1" fmla="*/ 2286 h 2286"/>
                <a:gd name="connsiteX2" fmla="*/ 587 w 1519"/>
                <a:gd name="connsiteY2" fmla="*/ 0 h 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" h="2286">
                  <a:moveTo>
                    <a:pt x="587" y="0"/>
                  </a:moveTo>
                  <a:cubicBezTo>
                    <a:pt x="801" y="750"/>
                    <a:pt x="2551" y="1500"/>
                    <a:pt x="622" y="2286"/>
                  </a:cubicBezTo>
                  <a:cubicBezTo>
                    <a:pt x="980" y="1536"/>
                    <a:pt x="-913" y="786"/>
                    <a:pt x="5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 600">
              <a:extLst>
                <a:ext uri="{FF2B5EF4-FFF2-40B4-BE49-F238E27FC236}">
                  <a16:creationId xmlns:a16="http://schemas.microsoft.com/office/drawing/2014/main" id="{32CBD7BA-0529-3543-901F-B43F9449BECC}"/>
                </a:ext>
              </a:extLst>
            </p:cNvPr>
            <p:cNvSpPr/>
            <p:nvPr/>
          </p:nvSpPr>
          <p:spPr>
            <a:xfrm>
              <a:off x="8559896" y="2006322"/>
              <a:ext cx="1244" cy="1785"/>
            </a:xfrm>
            <a:custGeom>
              <a:avLst/>
              <a:gdLst>
                <a:gd name="connsiteX0" fmla="*/ 399 w 1244"/>
                <a:gd name="connsiteY0" fmla="*/ 0 h 1785"/>
                <a:gd name="connsiteX1" fmla="*/ 435 w 1244"/>
                <a:gd name="connsiteY1" fmla="*/ 1786 h 1785"/>
                <a:gd name="connsiteX2" fmla="*/ 399 w 1244"/>
                <a:gd name="connsiteY2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4" h="1785">
                  <a:moveTo>
                    <a:pt x="399" y="0"/>
                  </a:moveTo>
                  <a:cubicBezTo>
                    <a:pt x="2185" y="571"/>
                    <a:pt x="613" y="1214"/>
                    <a:pt x="435" y="1786"/>
                  </a:cubicBezTo>
                  <a:cubicBezTo>
                    <a:pt x="-351" y="1179"/>
                    <a:pt x="113" y="571"/>
                    <a:pt x="39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F5F28E7B-D162-3048-9398-2CAF4DD4D36F}"/>
                </a:ext>
              </a:extLst>
            </p:cNvPr>
            <p:cNvSpPr/>
            <p:nvPr/>
          </p:nvSpPr>
          <p:spPr>
            <a:xfrm>
              <a:off x="8468034" y="2079831"/>
              <a:ext cx="2260" cy="2115"/>
            </a:xfrm>
            <a:custGeom>
              <a:avLst/>
              <a:gdLst>
                <a:gd name="connsiteX0" fmla="*/ 0 w 2260"/>
                <a:gd name="connsiteY0" fmla="*/ 536 h 2115"/>
                <a:gd name="connsiteX1" fmla="*/ 607 w 2260"/>
                <a:gd name="connsiteY1" fmla="*/ 0 h 2115"/>
                <a:gd name="connsiteX2" fmla="*/ 536 w 2260"/>
                <a:gd name="connsiteY2" fmla="*/ 0 h 2115"/>
                <a:gd name="connsiteX3" fmla="*/ 2108 w 2260"/>
                <a:gd name="connsiteY3" fmla="*/ 536 h 2115"/>
                <a:gd name="connsiteX4" fmla="*/ 2036 w 2260"/>
                <a:gd name="connsiteY4" fmla="*/ 1929 h 2115"/>
                <a:gd name="connsiteX5" fmla="*/ 536 w 2260"/>
                <a:gd name="connsiteY5" fmla="*/ 1393 h 2115"/>
                <a:gd name="connsiteX6" fmla="*/ 0 w 2260"/>
                <a:gd name="connsiteY6" fmla="*/ 536 h 2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0" h="2115">
                  <a:moveTo>
                    <a:pt x="0" y="536"/>
                  </a:moveTo>
                  <a:cubicBezTo>
                    <a:pt x="72" y="214"/>
                    <a:pt x="250" y="0"/>
                    <a:pt x="607" y="0"/>
                  </a:cubicBezTo>
                  <a:lnTo>
                    <a:pt x="536" y="0"/>
                  </a:lnTo>
                  <a:cubicBezTo>
                    <a:pt x="964" y="464"/>
                    <a:pt x="1714" y="-72"/>
                    <a:pt x="2108" y="536"/>
                  </a:cubicBezTo>
                  <a:cubicBezTo>
                    <a:pt x="2250" y="1000"/>
                    <a:pt x="2393" y="1464"/>
                    <a:pt x="2036" y="1929"/>
                  </a:cubicBezTo>
                  <a:cubicBezTo>
                    <a:pt x="1322" y="2322"/>
                    <a:pt x="857" y="2072"/>
                    <a:pt x="536" y="1393"/>
                  </a:cubicBezTo>
                  <a:cubicBezTo>
                    <a:pt x="357" y="1143"/>
                    <a:pt x="179" y="821"/>
                    <a:pt x="0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id="{5A7F077D-50BD-C646-88C3-2716EA0FD93B}"/>
                </a:ext>
              </a:extLst>
            </p:cNvPr>
            <p:cNvSpPr/>
            <p:nvPr/>
          </p:nvSpPr>
          <p:spPr>
            <a:xfrm>
              <a:off x="8470625" y="2079770"/>
              <a:ext cx="1551" cy="2192"/>
            </a:xfrm>
            <a:custGeom>
              <a:avLst/>
              <a:gdLst>
                <a:gd name="connsiteX0" fmla="*/ 230 w 1551"/>
                <a:gd name="connsiteY0" fmla="*/ 811 h 2192"/>
                <a:gd name="connsiteX1" fmla="*/ 1552 w 1551"/>
                <a:gd name="connsiteY1" fmla="*/ 25 h 2192"/>
                <a:gd name="connsiteX2" fmla="*/ 1230 w 1551"/>
                <a:gd name="connsiteY2" fmla="*/ 2025 h 2192"/>
                <a:gd name="connsiteX3" fmla="*/ 123 w 1551"/>
                <a:gd name="connsiteY3" fmla="*/ 1954 h 2192"/>
                <a:gd name="connsiteX4" fmla="*/ 230 w 1551"/>
                <a:gd name="connsiteY4" fmla="*/ 811 h 2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1" h="2192">
                  <a:moveTo>
                    <a:pt x="230" y="811"/>
                  </a:moveTo>
                  <a:cubicBezTo>
                    <a:pt x="551" y="382"/>
                    <a:pt x="837" y="-118"/>
                    <a:pt x="1552" y="25"/>
                  </a:cubicBezTo>
                  <a:cubicBezTo>
                    <a:pt x="1444" y="704"/>
                    <a:pt x="1337" y="1347"/>
                    <a:pt x="1230" y="2025"/>
                  </a:cubicBezTo>
                  <a:cubicBezTo>
                    <a:pt x="837" y="2275"/>
                    <a:pt x="480" y="2239"/>
                    <a:pt x="123" y="1954"/>
                  </a:cubicBezTo>
                  <a:cubicBezTo>
                    <a:pt x="-56" y="1525"/>
                    <a:pt x="-56" y="1168"/>
                    <a:pt x="230" y="81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 603">
              <a:extLst>
                <a:ext uri="{FF2B5EF4-FFF2-40B4-BE49-F238E27FC236}">
                  <a16:creationId xmlns:a16="http://schemas.microsoft.com/office/drawing/2014/main" id="{9DEE3752-5193-2849-B782-6ABB8D3A7E08}"/>
                </a:ext>
              </a:extLst>
            </p:cNvPr>
            <p:cNvSpPr/>
            <p:nvPr/>
          </p:nvSpPr>
          <p:spPr>
            <a:xfrm>
              <a:off x="8563577" y="2012430"/>
              <a:ext cx="2009" cy="1639"/>
            </a:xfrm>
            <a:custGeom>
              <a:avLst/>
              <a:gdLst>
                <a:gd name="connsiteX0" fmla="*/ 5 w 2009"/>
                <a:gd name="connsiteY0" fmla="*/ 500 h 1639"/>
                <a:gd name="connsiteX1" fmla="*/ 862 w 2009"/>
                <a:gd name="connsiteY1" fmla="*/ 107 h 1639"/>
                <a:gd name="connsiteX2" fmla="*/ 2005 w 2009"/>
                <a:gd name="connsiteY2" fmla="*/ 464 h 1639"/>
                <a:gd name="connsiteX3" fmla="*/ 1005 w 2009"/>
                <a:gd name="connsiteY3" fmla="*/ 857 h 1639"/>
                <a:gd name="connsiteX4" fmla="*/ 755 w 2009"/>
                <a:gd name="connsiteY4" fmla="*/ 1607 h 1639"/>
                <a:gd name="connsiteX5" fmla="*/ 5 w 2009"/>
                <a:gd name="connsiteY5" fmla="*/ 500 h 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9" h="1639">
                  <a:moveTo>
                    <a:pt x="5" y="500"/>
                  </a:moveTo>
                  <a:cubicBezTo>
                    <a:pt x="290" y="357"/>
                    <a:pt x="541" y="178"/>
                    <a:pt x="862" y="107"/>
                  </a:cubicBezTo>
                  <a:cubicBezTo>
                    <a:pt x="1291" y="0"/>
                    <a:pt x="1934" y="-179"/>
                    <a:pt x="2005" y="464"/>
                  </a:cubicBezTo>
                  <a:cubicBezTo>
                    <a:pt x="2076" y="1250"/>
                    <a:pt x="1362" y="750"/>
                    <a:pt x="1005" y="857"/>
                  </a:cubicBezTo>
                  <a:cubicBezTo>
                    <a:pt x="576" y="964"/>
                    <a:pt x="755" y="1321"/>
                    <a:pt x="755" y="1607"/>
                  </a:cubicBezTo>
                  <a:cubicBezTo>
                    <a:pt x="-388" y="1821"/>
                    <a:pt x="148" y="928"/>
                    <a:pt x="5" y="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 604">
              <a:extLst>
                <a:ext uri="{FF2B5EF4-FFF2-40B4-BE49-F238E27FC236}">
                  <a16:creationId xmlns:a16="http://schemas.microsoft.com/office/drawing/2014/main" id="{BDD91ED3-727F-4647-945C-2F9030214ED3}"/>
                </a:ext>
              </a:extLst>
            </p:cNvPr>
            <p:cNvSpPr/>
            <p:nvPr/>
          </p:nvSpPr>
          <p:spPr>
            <a:xfrm>
              <a:off x="8596160" y="2191166"/>
              <a:ext cx="2175" cy="2438"/>
            </a:xfrm>
            <a:custGeom>
              <a:avLst/>
              <a:gdLst>
                <a:gd name="connsiteX0" fmla="*/ 2176 w 2175"/>
                <a:gd name="connsiteY0" fmla="*/ 1143 h 2438"/>
                <a:gd name="connsiteX1" fmla="*/ 2176 w 2175"/>
                <a:gd name="connsiteY1" fmla="*/ 2429 h 2438"/>
                <a:gd name="connsiteX2" fmla="*/ 1247 w 2175"/>
                <a:gd name="connsiteY2" fmla="*/ 1643 h 2438"/>
                <a:gd name="connsiteX3" fmla="*/ 1140 w 2175"/>
                <a:gd name="connsiteY3" fmla="*/ 0 h 2438"/>
                <a:gd name="connsiteX4" fmla="*/ 1890 w 2175"/>
                <a:gd name="connsiteY4" fmla="*/ 750 h 2438"/>
                <a:gd name="connsiteX5" fmla="*/ 2176 w 2175"/>
                <a:gd name="connsiteY5" fmla="*/ 1143 h 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5" h="2438">
                  <a:moveTo>
                    <a:pt x="2176" y="1143"/>
                  </a:moveTo>
                  <a:cubicBezTo>
                    <a:pt x="2176" y="1572"/>
                    <a:pt x="2176" y="2000"/>
                    <a:pt x="2176" y="2429"/>
                  </a:cubicBezTo>
                  <a:cubicBezTo>
                    <a:pt x="1569" y="2536"/>
                    <a:pt x="1712" y="1714"/>
                    <a:pt x="1247" y="1643"/>
                  </a:cubicBezTo>
                  <a:cubicBezTo>
                    <a:pt x="-1003" y="1250"/>
                    <a:pt x="319" y="607"/>
                    <a:pt x="1140" y="0"/>
                  </a:cubicBezTo>
                  <a:cubicBezTo>
                    <a:pt x="1462" y="179"/>
                    <a:pt x="1569" y="571"/>
                    <a:pt x="1890" y="750"/>
                  </a:cubicBezTo>
                  <a:cubicBezTo>
                    <a:pt x="2033" y="821"/>
                    <a:pt x="2140" y="964"/>
                    <a:pt x="2176" y="1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 605">
              <a:extLst>
                <a:ext uri="{FF2B5EF4-FFF2-40B4-BE49-F238E27FC236}">
                  <a16:creationId xmlns:a16="http://schemas.microsoft.com/office/drawing/2014/main" id="{3840D601-E907-344F-9B77-570B681F5951}"/>
                </a:ext>
              </a:extLst>
            </p:cNvPr>
            <p:cNvSpPr/>
            <p:nvPr/>
          </p:nvSpPr>
          <p:spPr>
            <a:xfrm>
              <a:off x="8515870" y="1868157"/>
              <a:ext cx="3103" cy="1433"/>
            </a:xfrm>
            <a:custGeom>
              <a:avLst/>
              <a:gdLst>
                <a:gd name="connsiteX0" fmla="*/ 384 w 3103"/>
                <a:gd name="connsiteY0" fmla="*/ 1434 h 1433"/>
                <a:gd name="connsiteX1" fmla="*/ 670 w 3103"/>
                <a:gd name="connsiteY1" fmla="*/ 434 h 1433"/>
                <a:gd name="connsiteX2" fmla="*/ 2313 w 3103"/>
                <a:gd name="connsiteY2" fmla="*/ 5 h 1433"/>
                <a:gd name="connsiteX3" fmla="*/ 3063 w 3103"/>
                <a:gd name="connsiteY3" fmla="*/ 326 h 1433"/>
                <a:gd name="connsiteX4" fmla="*/ 2598 w 3103"/>
                <a:gd name="connsiteY4" fmla="*/ 862 h 1433"/>
                <a:gd name="connsiteX5" fmla="*/ 384 w 3103"/>
                <a:gd name="connsiteY5" fmla="*/ 1434 h 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3" h="1433">
                  <a:moveTo>
                    <a:pt x="384" y="1434"/>
                  </a:moveTo>
                  <a:cubicBezTo>
                    <a:pt x="-331" y="862"/>
                    <a:pt x="62" y="612"/>
                    <a:pt x="670" y="434"/>
                  </a:cubicBezTo>
                  <a:cubicBezTo>
                    <a:pt x="1205" y="291"/>
                    <a:pt x="1884" y="648"/>
                    <a:pt x="2313" y="5"/>
                  </a:cubicBezTo>
                  <a:cubicBezTo>
                    <a:pt x="2598" y="5"/>
                    <a:pt x="2956" y="-66"/>
                    <a:pt x="3063" y="326"/>
                  </a:cubicBezTo>
                  <a:cubicBezTo>
                    <a:pt x="3206" y="719"/>
                    <a:pt x="2956" y="862"/>
                    <a:pt x="2598" y="862"/>
                  </a:cubicBezTo>
                  <a:cubicBezTo>
                    <a:pt x="1848" y="898"/>
                    <a:pt x="920" y="434"/>
                    <a:pt x="384" y="143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 606">
              <a:extLst>
                <a:ext uri="{FF2B5EF4-FFF2-40B4-BE49-F238E27FC236}">
                  <a16:creationId xmlns:a16="http://schemas.microsoft.com/office/drawing/2014/main" id="{A099330A-AE32-6640-AE66-B48D3DA4E797}"/>
                </a:ext>
              </a:extLst>
            </p:cNvPr>
            <p:cNvSpPr/>
            <p:nvPr/>
          </p:nvSpPr>
          <p:spPr>
            <a:xfrm>
              <a:off x="8496366" y="1876127"/>
              <a:ext cx="1921" cy="1368"/>
            </a:xfrm>
            <a:custGeom>
              <a:avLst/>
              <a:gdLst>
                <a:gd name="connsiteX0" fmla="*/ 314 w 1921"/>
                <a:gd name="connsiteY0" fmla="*/ 0 h 1368"/>
                <a:gd name="connsiteX1" fmla="*/ 1921 w 1921"/>
                <a:gd name="connsiteY1" fmla="*/ 964 h 1368"/>
                <a:gd name="connsiteX2" fmla="*/ 1707 w 1921"/>
                <a:gd name="connsiteY2" fmla="*/ 1357 h 1368"/>
                <a:gd name="connsiteX3" fmla="*/ 314 w 1921"/>
                <a:gd name="connsiteY3" fmla="*/ 0 h 1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" h="1368">
                  <a:moveTo>
                    <a:pt x="314" y="0"/>
                  </a:moveTo>
                  <a:cubicBezTo>
                    <a:pt x="850" y="322"/>
                    <a:pt x="1386" y="643"/>
                    <a:pt x="1921" y="964"/>
                  </a:cubicBezTo>
                  <a:cubicBezTo>
                    <a:pt x="1778" y="1072"/>
                    <a:pt x="1707" y="1179"/>
                    <a:pt x="1707" y="1357"/>
                  </a:cubicBezTo>
                  <a:cubicBezTo>
                    <a:pt x="957" y="1179"/>
                    <a:pt x="-686" y="1964"/>
                    <a:pt x="3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 607">
              <a:extLst>
                <a:ext uri="{FF2B5EF4-FFF2-40B4-BE49-F238E27FC236}">
                  <a16:creationId xmlns:a16="http://schemas.microsoft.com/office/drawing/2014/main" id="{2E58FE94-497B-8140-B1BF-57DCD37E0C42}"/>
                </a:ext>
              </a:extLst>
            </p:cNvPr>
            <p:cNvSpPr/>
            <p:nvPr/>
          </p:nvSpPr>
          <p:spPr>
            <a:xfrm>
              <a:off x="8399593" y="2155340"/>
              <a:ext cx="1539" cy="2190"/>
            </a:xfrm>
            <a:custGeom>
              <a:avLst/>
              <a:gdLst>
                <a:gd name="connsiteX0" fmla="*/ 1540 w 1539"/>
                <a:gd name="connsiteY0" fmla="*/ 0 h 2190"/>
                <a:gd name="connsiteX1" fmla="*/ 4 w 1539"/>
                <a:gd name="connsiteY1" fmla="*/ 2179 h 2190"/>
                <a:gd name="connsiteX2" fmla="*/ 1540 w 1539"/>
                <a:gd name="connsiteY2" fmla="*/ 0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9" h="2190">
                  <a:moveTo>
                    <a:pt x="1540" y="0"/>
                  </a:moveTo>
                  <a:cubicBezTo>
                    <a:pt x="647" y="464"/>
                    <a:pt x="1789" y="2358"/>
                    <a:pt x="4" y="2179"/>
                  </a:cubicBezTo>
                  <a:cubicBezTo>
                    <a:pt x="-32" y="1072"/>
                    <a:pt x="182" y="107"/>
                    <a:pt x="154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 608">
              <a:extLst>
                <a:ext uri="{FF2B5EF4-FFF2-40B4-BE49-F238E27FC236}">
                  <a16:creationId xmlns:a16="http://schemas.microsoft.com/office/drawing/2014/main" id="{2C377AEF-14AD-854B-B092-5218826DB33B}"/>
                </a:ext>
              </a:extLst>
            </p:cNvPr>
            <p:cNvSpPr/>
            <p:nvPr/>
          </p:nvSpPr>
          <p:spPr>
            <a:xfrm>
              <a:off x="8498528" y="2011465"/>
              <a:ext cx="2992" cy="1000"/>
            </a:xfrm>
            <a:custGeom>
              <a:avLst/>
              <a:gdLst>
                <a:gd name="connsiteX0" fmla="*/ 2832 w 2992"/>
                <a:gd name="connsiteY0" fmla="*/ 1000 h 1000"/>
                <a:gd name="connsiteX1" fmla="*/ 867 w 2992"/>
                <a:gd name="connsiteY1" fmla="*/ 929 h 1000"/>
                <a:gd name="connsiteX2" fmla="*/ 10 w 2992"/>
                <a:gd name="connsiteY2" fmla="*/ 0 h 1000"/>
                <a:gd name="connsiteX3" fmla="*/ 2832 w 2992"/>
                <a:gd name="connsiteY3" fmla="*/ 429 h 1000"/>
                <a:gd name="connsiteX4" fmla="*/ 2832 w 2992"/>
                <a:gd name="connsiteY4" fmla="*/ 1000 h 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2" h="1000">
                  <a:moveTo>
                    <a:pt x="2832" y="1000"/>
                  </a:moveTo>
                  <a:cubicBezTo>
                    <a:pt x="2189" y="964"/>
                    <a:pt x="1510" y="964"/>
                    <a:pt x="867" y="929"/>
                  </a:cubicBezTo>
                  <a:cubicBezTo>
                    <a:pt x="260" y="929"/>
                    <a:pt x="-62" y="643"/>
                    <a:pt x="10" y="0"/>
                  </a:cubicBezTo>
                  <a:cubicBezTo>
                    <a:pt x="938" y="143"/>
                    <a:pt x="1903" y="286"/>
                    <a:pt x="2832" y="429"/>
                  </a:cubicBezTo>
                  <a:cubicBezTo>
                    <a:pt x="3046" y="607"/>
                    <a:pt x="3046" y="821"/>
                    <a:pt x="2832" y="1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 609">
              <a:extLst>
                <a:ext uri="{FF2B5EF4-FFF2-40B4-BE49-F238E27FC236}">
                  <a16:creationId xmlns:a16="http://schemas.microsoft.com/office/drawing/2014/main" id="{ED957E9C-069F-0348-88E6-81161A7EE07A}"/>
                </a:ext>
              </a:extLst>
            </p:cNvPr>
            <p:cNvSpPr/>
            <p:nvPr/>
          </p:nvSpPr>
          <p:spPr>
            <a:xfrm>
              <a:off x="8500859" y="1880342"/>
              <a:ext cx="2136" cy="1357"/>
            </a:xfrm>
            <a:custGeom>
              <a:avLst/>
              <a:gdLst>
                <a:gd name="connsiteX0" fmla="*/ 1822 w 2136"/>
                <a:gd name="connsiteY0" fmla="*/ 1357 h 1357"/>
                <a:gd name="connsiteX1" fmla="*/ 500 w 2136"/>
                <a:gd name="connsiteY1" fmla="*/ 1357 h 1357"/>
                <a:gd name="connsiteX2" fmla="*/ 0 w 2136"/>
                <a:gd name="connsiteY2" fmla="*/ 464 h 1357"/>
                <a:gd name="connsiteX3" fmla="*/ 1857 w 2136"/>
                <a:gd name="connsiteY3" fmla="*/ 0 h 1357"/>
                <a:gd name="connsiteX4" fmla="*/ 1822 w 2136"/>
                <a:gd name="connsiteY4" fmla="*/ 1357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6" h="1357">
                  <a:moveTo>
                    <a:pt x="1822" y="1357"/>
                  </a:moveTo>
                  <a:cubicBezTo>
                    <a:pt x="1393" y="1357"/>
                    <a:pt x="929" y="1357"/>
                    <a:pt x="500" y="1357"/>
                  </a:cubicBezTo>
                  <a:cubicBezTo>
                    <a:pt x="322" y="1072"/>
                    <a:pt x="179" y="750"/>
                    <a:pt x="0" y="464"/>
                  </a:cubicBezTo>
                  <a:cubicBezTo>
                    <a:pt x="643" y="322"/>
                    <a:pt x="1250" y="143"/>
                    <a:pt x="1857" y="0"/>
                  </a:cubicBezTo>
                  <a:cubicBezTo>
                    <a:pt x="2286" y="464"/>
                    <a:pt x="2179" y="929"/>
                    <a:pt x="1822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 610">
              <a:extLst>
                <a:ext uri="{FF2B5EF4-FFF2-40B4-BE49-F238E27FC236}">
                  <a16:creationId xmlns:a16="http://schemas.microsoft.com/office/drawing/2014/main" id="{79589244-93C5-8C4C-94D9-3FA7A3A0EAAE}"/>
                </a:ext>
              </a:extLst>
            </p:cNvPr>
            <p:cNvSpPr/>
            <p:nvPr/>
          </p:nvSpPr>
          <p:spPr>
            <a:xfrm>
              <a:off x="8525096" y="2177736"/>
              <a:ext cx="1617" cy="2578"/>
            </a:xfrm>
            <a:custGeom>
              <a:avLst/>
              <a:gdLst>
                <a:gd name="connsiteX0" fmla="*/ 1516 w 1617"/>
                <a:gd name="connsiteY0" fmla="*/ 0 h 2578"/>
                <a:gd name="connsiteX1" fmla="*/ 587 w 1617"/>
                <a:gd name="connsiteY1" fmla="*/ 2465 h 2578"/>
                <a:gd name="connsiteX2" fmla="*/ 230 w 1617"/>
                <a:gd name="connsiteY2" fmla="*/ 2572 h 2578"/>
                <a:gd name="connsiteX3" fmla="*/ 123 w 1617"/>
                <a:gd name="connsiteY3" fmla="*/ 1786 h 2578"/>
                <a:gd name="connsiteX4" fmla="*/ 1516 w 1617"/>
                <a:gd name="connsiteY4" fmla="*/ 0 h 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7" h="2578">
                  <a:moveTo>
                    <a:pt x="1516" y="0"/>
                  </a:moveTo>
                  <a:cubicBezTo>
                    <a:pt x="1766" y="1036"/>
                    <a:pt x="1587" y="1893"/>
                    <a:pt x="587" y="2465"/>
                  </a:cubicBezTo>
                  <a:cubicBezTo>
                    <a:pt x="480" y="2500"/>
                    <a:pt x="301" y="2607"/>
                    <a:pt x="230" y="2572"/>
                  </a:cubicBezTo>
                  <a:cubicBezTo>
                    <a:pt x="-56" y="2357"/>
                    <a:pt x="-56" y="2072"/>
                    <a:pt x="123" y="1786"/>
                  </a:cubicBezTo>
                  <a:cubicBezTo>
                    <a:pt x="587" y="1179"/>
                    <a:pt x="1052" y="571"/>
                    <a:pt x="151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 611">
              <a:extLst>
                <a:ext uri="{FF2B5EF4-FFF2-40B4-BE49-F238E27FC236}">
                  <a16:creationId xmlns:a16="http://schemas.microsoft.com/office/drawing/2014/main" id="{C4527205-20A4-A94E-806D-33EA8B2F55C6}"/>
                </a:ext>
              </a:extLst>
            </p:cNvPr>
            <p:cNvSpPr/>
            <p:nvPr/>
          </p:nvSpPr>
          <p:spPr>
            <a:xfrm>
              <a:off x="8516290" y="1996928"/>
              <a:ext cx="1878" cy="1857"/>
            </a:xfrm>
            <a:custGeom>
              <a:avLst/>
              <a:gdLst>
                <a:gd name="connsiteX0" fmla="*/ 1429 w 1878"/>
                <a:gd name="connsiteY0" fmla="*/ 0 h 1857"/>
                <a:gd name="connsiteX1" fmla="*/ 0 w 1878"/>
                <a:gd name="connsiteY1" fmla="*/ 1857 h 1857"/>
                <a:gd name="connsiteX2" fmla="*/ 1429 w 1878"/>
                <a:gd name="connsiteY2" fmla="*/ 0 h 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8" h="1857">
                  <a:moveTo>
                    <a:pt x="1429" y="0"/>
                  </a:moveTo>
                  <a:cubicBezTo>
                    <a:pt x="2679" y="1964"/>
                    <a:pt x="1036" y="1679"/>
                    <a:pt x="0" y="1857"/>
                  </a:cubicBezTo>
                  <a:cubicBezTo>
                    <a:pt x="571" y="1322"/>
                    <a:pt x="393" y="179"/>
                    <a:pt x="14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 612">
              <a:extLst>
                <a:ext uri="{FF2B5EF4-FFF2-40B4-BE49-F238E27FC236}">
                  <a16:creationId xmlns:a16="http://schemas.microsoft.com/office/drawing/2014/main" id="{1DBDBBDD-A7B6-7C41-8534-C683C9085B19}"/>
                </a:ext>
              </a:extLst>
            </p:cNvPr>
            <p:cNvSpPr/>
            <p:nvPr/>
          </p:nvSpPr>
          <p:spPr>
            <a:xfrm>
              <a:off x="8500823" y="2018414"/>
              <a:ext cx="2964" cy="1093"/>
            </a:xfrm>
            <a:custGeom>
              <a:avLst/>
              <a:gdLst>
                <a:gd name="connsiteX0" fmla="*/ 0 w 2964"/>
                <a:gd name="connsiteY0" fmla="*/ 588 h 1093"/>
                <a:gd name="connsiteX1" fmla="*/ 1893 w 2964"/>
                <a:gd name="connsiteY1" fmla="*/ 88 h 1093"/>
                <a:gd name="connsiteX2" fmla="*/ 2965 w 2964"/>
                <a:gd name="connsiteY2" fmla="*/ 553 h 1093"/>
                <a:gd name="connsiteX3" fmla="*/ 2358 w 2964"/>
                <a:gd name="connsiteY3" fmla="*/ 1053 h 1093"/>
                <a:gd name="connsiteX4" fmla="*/ 0 w 2964"/>
                <a:gd name="connsiteY4" fmla="*/ 588 h 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4" h="1093">
                  <a:moveTo>
                    <a:pt x="0" y="588"/>
                  </a:moveTo>
                  <a:cubicBezTo>
                    <a:pt x="500" y="-55"/>
                    <a:pt x="1250" y="267"/>
                    <a:pt x="1893" y="88"/>
                  </a:cubicBezTo>
                  <a:cubicBezTo>
                    <a:pt x="2429" y="-162"/>
                    <a:pt x="2715" y="160"/>
                    <a:pt x="2965" y="553"/>
                  </a:cubicBezTo>
                  <a:cubicBezTo>
                    <a:pt x="2929" y="945"/>
                    <a:pt x="2786" y="1195"/>
                    <a:pt x="2358" y="1053"/>
                  </a:cubicBezTo>
                  <a:cubicBezTo>
                    <a:pt x="1572" y="838"/>
                    <a:pt x="643" y="1410"/>
                    <a:pt x="0" y="58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 613">
              <a:extLst>
                <a:ext uri="{FF2B5EF4-FFF2-40B4-BE49-F238E27FC236}">
                  <a16:creationId xmlns:a16="http://schemas.microsoft.com/office/drawing/2014/main" id="{5FBC5560-0CD1-E744-88D4-82C3A5487F35}"/>
                </a:ext>
              </a:extLst>
            </p:cNvPr>
            <p:cNvSpPr/>
            <p:nvPr/>
          </p:nvSpPr>
          <p:spPr>
            <a:xfrm>
              <a:off x="8566403" y="2018485"/>
              <a:ext cx="1620" cy="1929"/>
            </a:xfrm>
            <a:custGeom>
              <a:avLst/>
              <a:gdLst>
                <a:gd name="connsiteX0" fmla="*/ 0 w 1620"/>
                <a:gd name="connsiteY0" fmla="*/ 624 h 1929"/>
                <a:gd name="connsiteX1" fmla="*/ 36 w 1620"/>
                <a:gd name="connsiteY1" fmla="*/ 17 h 1929"/>
                <a:gd name="connsiteX2" fmla="*/ 1464 w 1620"/>
                <a:gd name="connsiteY2" fmla="*/ 553 h 1929"/>
                <a:gd name="connsiteX3" fmla="*/ 1607 w 1620"/>
                <a:gd name="connsiteY3" fmla="*/ 839 h 1929"/>
                <a:gd name="connsiteX4" fmla="*/ 1464 w 1620"/>
                <a:gd name="connsiteY4" fmla="*/ 981 h 1929"/>
                <a:gd name="connsiteX5" fmla="*/ 1429 w 1620"/>
                <a:gd name="connsiteY5" fmla="*/ 1803 h 1929"/>
                <a:gd name="connsiteX6" fmla="*/ 107 w 1620"/>
                <a:gd name="connsiteY6" fmla="*/ 1446 h 1929"/>
                <a:gd name="connsiteX7" fmla="*/ 0 w 1620"/>
                <a:gd name="connsiteY7" fmla="*/ 624 h 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0" h="1929">
                  <a:moveTo>
                    <a:pt x="0" y="624"/>
                  </a:moveTo>
                  <a:cubicBezTo>
                    <a:pt x="0" y="410"/>
                    <a:pt x="0" y="231"/>
                    <a:pt x="36" y="17"/>
                  </a:cubicBezTo>
                  <a:cubicBezTo>
                    <a:pt x="643" y="-90"/>
                    <a:pt x="1000" y="338"/>
                    <a:pt x="1464" y="553"/>
                  </a:cubicBezTo>
                  <a:cubicBezTo>
                    <a:pt x="1607" y="660"/>
                    <a:pt x="1643" y="767"/>
                    <a:pt x="1607" y="839"/>
                  </a:cubicBezTo>
                  <a:cubicBezTo>
                    <a:pt x="1571" y="946"/>
                    <a:pt x="1500" y="981"/>
                    <a:pt x="1464" y="981"/>
                  </a:cubicBezTo>
                  <a:cubicBezTo>
                    <a:pt x="1464" y="1267"/>
                    <a:pt x="1429" y="1517"/>
                    <a:pt x="1429" y="1803"/>
                  </a:cubicBezTo>
                  <a:cubicBezTo>
                    <a:pt x="929" y="1981"/>
                    <a:pt x="429" y="2053"/>
                    <a:pt x="107" y="1446"/>
                  </a:cubicBezTo>
                  <a:cubicBezTo>
                    <a:pt x="71" y="1196"/>
                    <a:pt x="36" y="910"/>
                    <a:pt x="0" y="62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 614">
              <a:extLst>
                <a:ext uri="{FF2B5EF4-FFF2-40B4-BE49-F238E27FC236}">
                  <a16:creationId xmlns:a16="http://schemas.microsoft.com/office/drawing/2014/main" id="{BE9AC789-A5BD-CB47-97E3-6D00373DD285}"/>
                </a:ext>
              </a:extLst>
            </p:cNvPr>
            <p:cNvSpPr/>
            <p:nvPr/>
          </p:nvSpPr>
          <p:spPr>
            <a:xfrm>
              <a:off x="8446254" y="2073573"/>
              <a:ext cx="1952" cy="1721"/>
            </a:xfrm>
            <a:custGeom>
              <a:avLst/>
              <a:gdLst>
                <a:gd name="connsiteX0" fmla="*/ 1205 w 1952"/>
                <a:gd name="connsiteY0" fmla="*/ 186 h 1721"/>
                <a:gd name="connsiteX1" fmla="*/ 1598 w 1952"/>
                <a:gd name="connsiteY1" fmla="*/ 150 h 1721"/>
                <a:gd name="connsiteX2" fmla="*/ 1098 w 1952"/>
                <a:gd name="connsiteY2" fmla="*/ 1722 h 1721"/>
                <a:gd name="connsiteX3" fmla="*/ 705 w 1952"/>
                <a:gd name="connsiteY3" fmla="*/ 114 h 1721"/>
                <a:gd name="connsiteX4" fmla="*/ 1205 w 1952"/>
                <a:gd name="connsiteY4" fmla="*/ 186 h 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" h="1721">
                  <a:moveTo>
                    <a:pt x="1205" y="186"/>
                  </a:moveTo>
                  <a:cubicBezTo>
                    <a:pt x="1348" y="114"/>
                    <a:pt x="1455" y="114"/>
                    <a:pt x="1598" y="150"/>
                  </a:cubicBezTo>
                  <a:cubicBezTo>
                    <a:pt x="1991" y="864"/>
                    <a:pt x="2312" y="1507"/>
                    <a:pt x="1098" y="1722"/>
                  </a:cubicBezTo>
                  <a:cubicBezTo>
                    <a:pt x="-331" y="1507"/>
                    <a:pt x="-259" y="900"/>
                    <a:pt x="705" y="114"/>
                  </a:cubicBezTo>
                  <a:cubicBezTo>
                    <a:pt x="919" y="-64"/>
                    <a:pt x="1062" y="-28"/>
                    <a:pt x="1205" y="1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0A92CC91-CE1F-3542-8DBC-E65315123574}"/>
                </a:ext>
              </a:extLst>
            </p:cNvPr>
            <p:cNvSpPr/>
            <p:nvPr/>
          </p:nvSpPr>
          <p:spPr>
            <a:xfrm>
              <a:off x="8518647" y="2287694"/>
              <a:ext cx="2194" cy="1568"/>
            </a:xfrm>
            <a:custGeom>
              <a:avLst/>
              <a:gdLst>
                <a:gd name="connsiteX0" fmla="*/ 429 w 2194"/>
                <a:gd name="connsiteY0" fmla="*/ 1056 h 1568"/>
                <a:gd name="connsiteX1" fmla="*/ 214 w 2194"/>
                <a:gd name="connsiteY1" fmla="*/ 1056 h 1568"/>
                <a:gd name="connsiteX2" fmla="*/ 0 w 2194"/>
                <a:gd name="connsiteY2" fmla="*/ 1056 h 1568"/>
                <a:gd name="connsiteX3" fmla="*/ 1893 w 2194"/>
                <a:gd name="connsiteY3" fmla="*/ 592 h 1568"/>
                <a:gd name="connsiteX4" fmla="*/ 1143 w 2194"/>
                <a:gd name="connsiteY4" fmla="*/ 1449 h 1568"/>
                <a:gd name="connsiteX5" fmla="*/ 429 w 2194"/>
                <a:gd name="connsiteY5" fmla="*/ 1056 h 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4" h="1568">
                  <a:moveTo>
                    <a:pt x="429" y="1056"/>
                  </a:moveTo>
                  <a:lnTo>
                    <a:pt x="214" y="1056"/>
                  </a:lnTo>
                  <a:lnTo>
                    <a:pt x="0" y="1056"/>
                  </a:lnTo>
                  <a:cubicBezTo>
                    <a:pt x="214" y="-837"/>
                    <a:pt x="1179" y="342"/>
                    <a:pt x="1893" y="592"/>
                  </a:cubicBezTo>
                  <a:cubicBezTo>
                    <a:pt x="2608" y="1699"/>
                    <a:pt x="1929" y="1663"/>
                    <a:pt x="1143" y="1449"/>
                  </a:cubicBezTo>
                  <a:cubicBezTo>
                    <a:pt x="893" y="1378"/>
                    <a:pt x="964" y="663"/>
                    <a:pt x="429" y="105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 616">
              <a:extLst>
                <a:ext uri="{FF2B5EF4-FFF2-40B4-BE49-F238E27FC236}">
                  <a16:creationId xmlns:a16="http://schemas.microsoft.com/office/drawing/2014/main" id="{05EA3667-BFA4-5241-92C7-3D425E3B7482}"/>
                </a:ext>
              </a:extLst>
            </p:cNvPr>
            <p:cNvSpPr/>
            <p:nvPr/>
          </p:nvSpPr>
          <p:spPr>
            <a:xfrm>
              <a:off x="8480940" y="1993677"/>
              <a:ext cx="1714" cy="1604"/>
            </a:xfrm>
            <a:custGeom>
              <a:avLst/>
              <a:gdLst>
                <a:gd name="connsiteX0" fmla="*/ 1202 w 1714"/>
                <a:gd name="connsiteY0" fmla="*/ 0 h 1604"/>
                <a:gd name="connsiteX1" fmla="*/ 1560 w 1714"/>
                <a:gd name="connsiteY1" fmla="*/ 1429 h 1604"/>
                <a:gd name="connsiteX2" fmla="*/ 310 w 1714"/>
                <a:gd name="connsiteY2" fmla="*/ 964 h 1604"/>
                <a:gd name="connsiteX3" fmla="*/ 1202 w 1714"/>
                <a:gd name="connsiteY3" fmla="*/ 0 h 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" h="1604">
                  <a:moveTo>
                    <a:pt x="1202" y="0"/>
                  </a:moveTo>
                  <a:cubicBezTo>
                    <a:pt x="1417" y="464"/>
                    <a:pt x="1988" y="964"/>
                    <a:pt x="1560" y="1429"/>
                  </a:cubicBezTo>
                  <a:cubicBezTo>
                    <a:pt x="988" y="2000"/>
                    <a:pt x="774" y="1000"/>
                    <a:pt x="310" y="964"/>
                  </a:cubicBezTo>
                  <a:cubicBezTo>
                    <a:pt x="-655" y="-571"/>
                    <a:pt x="917" y="322"/>
                    <a:pt x="120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 617">
              <a:extLst>
                <a:ext uri="{FF2B5EF4-FFF2-40B4-BE49-F238E27FC236}">
                  <a16:creationId xmlns:a16="http://schemas.microsoft.com/office/drawing/2014/main" id="{39E90678-CB27-E740-B144-EFAEC0211CAE}"/>
                </a:ext>
              </a:extLst>
            </p:cNvPr>
            <p:cNvSpPr/>
            <p:nvPr/>
          </p:nvSpPr>
          <p:spPr>
            <a:xfrm>
              <a:off x="8411655" y="2179014"/>
              <a:ext cx="1652" cy="1545"/>
            </a:xfrm>
            <a:custGeom>
              <a:avLst/>
              <a:gdLst>
                <a:gd name="connsiteX0" fmla="*/ 1622 w 1652"/>
                <a:gd name="connsiteY0" fmla="*/ 151 h 1545"/>
                <a:gd name="connsiteX1" fmla="*/ 1157 w 1652"/>
                <a:gd name="connsiteY1" fmla="*/ 1544 h 1545"/>
                <a:gd name="connsiteX2" fmla="*/ 14 w 1652"/>
                <a:gd name="connsiteY2" fmla="*/ 508 h 1545"/>
                <a:gd name="connsiteX3" fmla="*/ 1622 w 1652"/>
                <a:gd name="connsiteY3" fmla="*/ 151 h 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2" h="1545">
                  <a:moveTo>
                    <a:pt x="1622" y="151"/>
                  </a:moveTo>
                  <a:cubicBezTo>
                    <a:pt x="1765" y="722"/>
                    <a:pt x="1372" y="1115"/>
                    <a:pt x="1157" y="1544"/>
                  </a:cubicBezTo>
                  <a:cubicBezTo>
                    <a:pt x="407" y="1580"/>
                    <a:pt x="-93" y="1044"/>
                    <a:pt x="14" y="508"/>
                  </a:cubicBezTo>
                  <a:cubicBezTo>
                    <a:pt x="193" y="-421"/>
                    <a:pt x="1050" y="222"/>
                    <a:pt x="1622" y="15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 618">
              <a:extLst>
                <a:ext uri="{FF2B5EF4-FFF2-40B4-BE49-F238E27FC236}">
                  <a16:creationId xmlns:a16="http://schemas.microsoft.com/office/drawing/2014/main" id="{1516309C-C315-734D-A239-1E047C2CA54C}"/>
                </a:ext>
              </a:extLst>
            </p:cNvPr>
            <p:cNvSpPr/>
            <p:nvPr/>
          </p:nvSpPr>
          <p:spPr>
            <a:xfrm>
              <a:off x="8476999" y="2010501"/>
              <a:ext cx="1775" cy="1430"/>
            </a:xfrm>
            <a:custGeom>
              <a:avLst/>
              <a:gdLst>
                <a:gd name="connsiteX0" fmla="*/ 0 w 1775"/>
                <a:gd name="connsiteY0" fmla="*/ 500 h 1430"/>
                <a:gd name="connsiteX1" fmla="*/ 821 w 1775"/>
                <a:gd name="connsiteY1" fmla="*/ 0 h 1430"/>
                <a:gd name="connsiteX2" fmla="*/ 929 w 1775"/>
                <a:gd name="connsiteY2" fmla="*/ 1429 h 1430"/>
                <a:gd name="connsiteX3" fmla="*/ 0 w 1775"/>
                <a:gd name="connsiteY3" fmla="*/ 500 h 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5" h="1430">
                  <a:moveTo>
                    <a:pt x="0" y="500"/>
                  </a:moveTo>
                  <a:cubicBezTo>
                    <a:pt x="286" y="322"/>
                    <a:pt x="571" y="179"/>
                    <a:pt x="821" y="0"/>
                  </a:cubicBezTo>
                  <a:cubicBezTo>
                    <a:pt x="2786" y="357"/>
                    <a:pt x="1143" y="929"/>
                    <a:pt x="929" y="1429"/>
                  </a:cubicBezTo>
                  <a:cubicBezTo>
                    <a:pt x="286" y="1465"/>
                    <a:pt x="286" y="821"/>
                    <a:pt x="0" y="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 619">
              <a:extLst>
                <a:ext uri="{FF2B5EF4-FFF2-40B4-BE49-F238E27FC236}">
                  <a16:creationId xmlns:a16="http://schemas.microsoft.com/office/drawing/2014/main" id="{FFA27AC9-B525-724C-A63F-6BD8B6B56EA8}"/>
                </a:ext>
              </a:extLst>
            </p:cNvPr>
            <p:cNvSpPr/>
            <p:nvPr/>
          </p:nvSpPr>
          <p:spPr>
            <a:xfrm>
              <a:off x="8484520" y="2010537"/>
              <a:ext cx="1364" cy="1892"/>
            </a:xfrm>
            <a:custGeom>
              <a:avLst/>
              <a:gdLst>
                <a:gd name="connsiteX0" fmla="*/ 373 w 1364"/>
                <a:gd name="connsiteY0" fmla="*/ 1893 h 1892"/>
                <a:gd name="connsiteX1" fmla="*/ 480 w 1364"/>
                <a:gd name="connsiteY1" fmla="*/ 0 h 1892"/>
                <a:gd name="connsiteX2" fmla="*/ 373 w 1364"/>
                <a:gd name="connsiteY2" fmla="*/ 1893 h 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4" h="1892">
                  <a:moveTo>
                    <a:pt x="373" y="1893"/>
                  </a:moveTo>
                  <a:cubicBezTo>
                    <a:pt x="-556" y="1214"/>
                    <a:pt x="551" y="643"/>
                    <a:pt x="480" y="0"/>
                  </a:cubicBezTo>
                  <a:cubicBezTo>
                    <a:pt x="1587" y="679"/>
                    <a:pt x="1766" y="1357"/>
                    <a:pt x="373" y="1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 620">
              <a:extLst>
                <a:ext uri="{FF2B5EF4-FFF2-40B4-BE49-F238E27FC236}">
                  <a16:creationId xmlns:a16="http://schemas.microsoft.com/office/drawing/2014/main" id="{26E2EBD4-C01C-0641-8F4D-859DB84A3216}"/>
                </a:ext>
              </a:extLst>
            </p:cNvPr>
            <p:cNvSpPr/>
            <p:nvPr/>
          </p:nvSpPr>
          <p:spPr>
            <a:xfrm>
              <a:off x="8556009" y="2022246"/>
              <a:ext cx="1571" cy="1899"/>
            </a:xfrm>
            <a:custGeom>
              <a:avLst/>
              <a:gdLst>
                <a:gd name="connsiteX0" fmla="*/ 1572 w 1571"/>
                <a:gd name="connsiteY0" fmla="*/ 1364 h 1899"/>
                <a:gd name="connsiteX1" fmla="*/ 1179 w 1571"/>
                <a:gd name="connsiteY1" fmla="*/ 1900 h 1899"/>
                <a:gd name="connsiteX2" fmla="*/ 0 w 1571"/>
                <a:gd name="connsiteY2" fmla="*/ 435 h 1899"/>
                <a:gd name="connsiteX3" fmla="*/ 1072 w 1571"/>
                <a:gd name="connsiteY3" fmla="*/ 6 h 1899"/>
                <a:gd name="connsiteX4" fmla="*/ 1572 w 1571"/>
                <a:gd name="connsiteY4" fmla="*/ 1364 h 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1" h="1899">
                  <a:moveTo>
                    <a:pt x="1572" y="1364"/>
                  </a:moveTo>
                  <a:cubicBezTo>
                    <a:pt x="1429" y="1543"/>
                    <a:pt x="1322" y="1721"/>
                    <a:pt x="1179" y="1900"/>
                  </a:cubicBezTo>
                  <a:cubicBezTo>
                    <a:pt x="786" y="1400"/>
                    <a:pt x="393" y="935"/>
                    <a:pt x="0" y="435"/>
                  </a:cubicBezTo>
                  <a:cubicBezTo>
                    <a:pt x="286" y="78"/>
                    <a:pt x="643" y="-29"/>
                    <a:pt x="1072" y="6"/>
                  </a:cubicBezTo>
                  <a:cubicBezTo>
                    <a:pt x="1250" y="471"/>
                    <a:pt x="1393" y="935"/>
                    <a:pt x="1572" y="13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 621">
              <a:extLst>
                <a:ext uri="{FF2B5EF4-FFF2-40B4-BE49-F238E27FC236}">
                  <a16:creationId xmlns:a16="http://schemas.microsoft.com/office/drawing/2014/main" id="{99ED7C6B-AE72-1C47-94EA-461DF10863E9}"/>
                </a:ext>
              </a:extLst>
            </p:cNvPr>
            <p:cNvSpPr/>
            <p:nvPr/>
          </p:nvSpPr>
          <p:spPr>
            <a:xfrm>
              <a:off x="8461604" y="2012272"/>
              <a:ext cx="1559" cy="1712"/>
            </a:xfrm>
            <a:custGeom>
              <a:avLst/>
              <a:gdLst>
                <a:gd name="connsiteX0" fmla="*/ 1322 w 1559"/>
                <a:gd name="connsiteY0" fmla="*/ 1479 h 1712"/>
                <a:gd name="connsiteX1" fmla="*/ 0 w 1559"/>
                <a:gd name="connsiteY1" fmla="*/ 1515 h 1712"/>
                <a:gd name="connsiteX2" fmla="*/ 1215 w 1559"/>
                <a:gd name="connsiteY2" fmla="*/ 15 h 1712"/>
                <a:gd name="connsiteX3" fmla="*/ 1536 w 1559"/>
                <a:gd name="connsiteY3" fmla="*/ 551 h 1712"/>
                <a:gd name="connsiteX4" fmla="*/ 1322 w 1559"/>
                <a:gd name="connsiteY4" fmla="*/ 1479 h 1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" h="1712">
                  <a:moveTo>
                    <a:pt x="1322" y="1479"/>
                  </a:moveTo>
                  <a:cubicBezTo>
                    <a:pt x="893" y="1765"/>
                    <a:pt x="464" y="1801"/>
                    <a:pt x="0" y="1515"/>
                  </a:cubicBezTo>
                  <a:cubicBezTo>
                    <a:pt x="143" y="801"/>
                    <a:pt x="36" y="-128"/>
                    <a:pt x="1215" y="15"/>
                  </a:cubicBezTo>
                  <a:cubicBezTo>
                    <a:pt x="1429" y="157"/>
                    <a:pt x="1500" y="336"/>
                    <a:pt x="1536" y="551"/>
                  </a:cubicBezTo>
                  <a:cubicBezTo>
                    <a:pt x="1572" y="872"/>
                    <a:pt x="1607" y="1229"/>
                    <a:pt x="1322" y="14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 622">
              <a:extLst>
                <a:ext uri="{FF2B5EF4-FFF2-40B4-BE49-F238E27FC236}">
                  <a16:creationId xmlns:a16="http://schemas.microsoft.com/office/drawing/2014/main" id="{9803A865-EE40-E548-BCD0-9096A8D894C9}"/>
                </a:ext>
              </a:extLst>
            </p:cNvPr>
            <p:cNvSpPr/>
            <p:nvPr/>
          </p:nvSpPr>
          <p:spPr>
            <a:xfrm>
              <a:off x="8504517" y="2245280"/>
              <a:ext cx="2370" cy="1321"/>
            </a:xfrm>
            <a:custGeom>
              <a:avLst/>
              <a:gdLst>
                <a:gd name="connsiteX0" fmla="*/ 57 w 2370"/>
                <a:gd name="connsiteY0" fmla="*/ 322 h 1321"/>
                <a:gd name="connsiteX1" fmla="*/ 2093 w 2370"/>
                <a:gd name="connsiteY1" fmla="*/ 0 h 1321"/>
                <a:gd name="connsiteX2" fmla="*/ 1021 w 2370"/>
                <a:gd name="connsiteY2" fmla="*/ 1322 h 1321"/>
                <a:gd name="connsiteX3" fmla="*/ 57 w 2370"/>
                <a:gd name="connsiteY3" fmla="*/ 322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0" h="1321">
                  <a:moveTo>
                    <a:pt x="57" y="322"/>
                  </a:moveTo>
                  <a:cubicBezTo>
                    <a:pt x="771" y="536"/>
                    <a:pt x="1414" y="214"/>
                    <a:pt x="2093" y="0"/>
                  </a:cubicBezTo>
                  <a:cubicBezTo>
                    <a:pt x="3164" y="1572"/>
                    <a:pt x="771" y="357"/>
                    <a:pt x="1021" y="1322"/>
                  </a:cubicBezTo>
                  <a:cubicBezTo>
                    <a:pt x="878" y="822"/>
                    <a:pt x="-265" y="1322"/>
                    <a:pt x="57" y="3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9EE3A518-F3B2-E046-8C13-273DA7541AD2}"/>
                </a:ext>
              </a:extLst>
            </p:cNvPr>
            <p:cNvSpPr/>
            <p:nvPr/>
          </p:nvSpPr>
          <p:spPr>
            <a:xfrm>
              <a:off x="8502228" y="1955958"/>
              <a:ext cx="1994" cy="2214"/>
            </a:xfrm>
            <a:custGeom>
              <a:avLst/>
              <a:gdLst>
                <a:gd name="connsiteX0" fmla="*/ 1989 w 1994"/>
                <a:gd name="connsiteY0" fmla="*/ 1143 h 2214"/>
                <a:gd name="connsiteX1" fmla="*/ 1453 w 1994"/>
                <a:gd name="connsiteY1" fmla="*/ 1607 h 2214"/>
                <a:gd name="connsiteX2" fmla="*/ 1310 w 1994"/>
                <a:gd name="connsiteY2" fmla="*/ 2215 h 2214"/>
                <a:gd name="connsiteX3" fmla="*/ 1024 w 1994"/>
                <a:gd name="connsiteY3" fmla="*/ 2143 h 2214"/>
                <a:gd name="connsiteX4" fmla="*/ 24 w 1994"/>
                <a:gd name="connsiteY4" fmla="*/ 679 h 2214"/>
                <a:gd name="connsiteX5" fmla="*/ 703 w 1994"/>
                <a:gd name="connsiteY5" fmla="*/ 0 h 2214"/>
                <a:gd name="connsiteX6" fmla="*/ 1989 w 1994"/>
                <a:gd name="connsiteY6" fmla="*/ 1143 h 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4" h="2214">
                  <a:moveTo>
                    <a:pt x="1989" y="1143"/>
                  </a:moveTo>
                  <a:cubicBezTo>
                    <a:pt x="1810" y="1286"/>
                    <a:pt x="1632" y="1429"/>
                    <a:pt x="1453" y="1607"/>
                  </a:cubicBezTo>
                  <a:cubicBezTo>
                    <a:pt x="1810" y="1893"/>
                    <a:pt x="1560" y="2072"/>
                    <a:pt x="1310" y="2215"/>
                  </a:cubicBezTo>
                  <a:cubicBezTo>
                    <a:pt x="1203" y="2179"/>
                    <a:pt x="1131" y="2179"/>
                    <a:pt x="1024" y="2143"/>
                  </a:cubicBezTo>
                  <a:cubicBezTo>
                    <a:pt x="1096" y="1393"/>
                    <a:pt x="-190" y="1536"/>
                    <a:pt x="24" y="679"/>
                  </a:cubicBezTo>
                  <a:cubicBezTo>
                    <a:pt x="203" y="393"/>
                    <a:pt x="381" y="107"/>
                    <a:pt x="703" y="0"/>
                  </a:cubicBezTo>
                  <a:cubicBezTo>
                    <a:pt x="1417" y="72"/>
                    <a:pt x="2060" y="214"/>
                    <a:pt x="1989" y="1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 624">
              <a:extLst>
                <a:ext uri="{FF2B5EF4-FFF2-40B4-BE49-F238E27FC236}">
                  <a16:creationId xmlns:a16="http://schemas.microsoft.com/office/drawing/2014/main" id="{C808AAA3-0A60-534A-9F0C-826CA1B026F0}"/>
                </a:ext>
              </a:extLst>
            </p:cNvPr>
            <p:cNvSpPr/>
            <p:nvPr/>
          </p:nvSpPr>
          <p:spPr>
            <a:xfrm>
              <a:off x="8479960" y="2019436"/>
              <a:ext cx="1587" cy="1923"/>
            </a:xfrm>
            <a:custGeom>
              <a:avLst/>
              <a:gdLst>
                <a:gd name="connsiteX0" fmla="*/ 360 w 1587"/>
                <a:gd name="connsiteY0" fmla="*/ 459 h 1923"/>
                <a:gd name="connsiteX1" fmla="*/ 1289 w 1587"/>
                <a:gd name="connsiteY1" fmla="*/ 31 h 1923"/>
                <a:gd name="connsiteX2" fmla="*/ 325 w 1587"/>
                <a:gd name="connsiteY2" fmla="*/ 1924 h 1923"/>
                <a:gd name="connsiteX3" fmla="*/ 75 w 1587"/>
                <a:gd name="connsiteY3" fmla="*/ 1567 h 1923"/>
                <a:gd name="connsiteX4" fmla="*/ 253 w 1587"/>
                <a:gd name="connsiteY4" fmla="*/ 1138 h 1923"/>
                <a:gd name="connsiteX5" fmla="*/ 396 w 1587"/>
                <a:gd name="connsiteY5" fmla="*/ 995 h 1923"/>
                <a:gd name="connsiteX6" fmla="*/ 39 w 1587"/>
                <a:gd name="connsiteY6" fmla="*/ 781 h 1923"/>
                <a:gd name="connsiteX7" fmla="*/ 75 w 1587"/>
                <a:gd name="connsiteY7" fmla="*/ 316 h 1923"/>
                <a:gd name="connsiteX8" fmla="*/ 253 w 1587"/>
                <a:gd name="connsiteY8" fmla="*/ 245 h 1923"/>
                <a:gd name="connsiteX9" fmla="*/ 360 w 1587"/>
                <a:gd name="connsiteY9" fmla="*/ 459 h 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7" h="1923">
                  <a:moveTo>
                    <a:pt x="360" y="459"/>
                  </a:moveTo>
                  <a:cubicBezTo>
                    <a:pt x="646" y="281"/>
                    <a:pt x="860" y="-112"/>
                    <a:pt x="1289" y="31"/>
                  </a:cubicBezTo>
                  <a:cubicBezTo>
                    <a:pt x="1718" y="1031"/>
                    <a:pt x="1896" y="1924"/>
                    <a:pt x="325" y="1924"/>
                  </a:cubicBezTo>
                  <a:cubicBezTo>
                    <a:pt x="182" y="1852"/>
                    <a:pt x="110" y="1709"/>
                    <a:pt x="75" y="1567"/>
                  </a:cubicBezTo>
                  <a:cubicBezTo>
                    <a:pt x="75" y="1388"/>
                    <a:pt x="146" y="1245"/>
                    <a:pt x="253" y="1138"/>
                  </a:cubicBezTo>
                  <a:cubicBezTo>
                    <a:pt x="468" y="924"/>
                    <a:pt x="539" y="1281"/>
                    <a:pt x="396" y="995"/>
                  </a:cubicBezTo>
                  <a:cubicBezTo>
                    <a:pt x="360" y="959"/>
                    <a:pt x="110" y="959"/>
                    <a:pt x="39" y="781"/>
                  </a:cubicBezTo>
                  <a:cubicBezTo>
                    <a:pt x="-33" y="638"/>
                    <a:pt x="3" y="459"/>
                    <a:pt x="75" y="316"/>
                  </a:cubicBezTo>
                  <a:lnTo>
                    <a:pt x="253" y="245"/>
                  </a:lnTo>
                  <a:lnTo>
                    <a:pt x="360" y="45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 625">
              <a:extLst>
                <a:ext uri="{FF2B5EF4-FFF2-40B4-BE49-F238E27FC236}">
                  <a16:creationId xmlns:a16="http://schemas.microsoft.com/office/drawing/2014/main" id="{C528B379-7D50-F743-B5F8-2613426D09B5}"/>
                </a:ext>
              </a:extLst>
            </p:cNvPr>
            <p:cNvSpPr/>
            <p:nvPr/>
          </p:nvSpPr>
          <p:spPr>
            <a:xfrm>
              <a:off x="8503181" y="2018769"/>
              <a:ext cx="1928" cy="1926"/>
            </a:xfrm>
            <a:custGeom>
              <a:avLst/>
              <a:gdLst>
                <a:gd name="connsiteX0" fmla="*/ 0 w 1928"/>
                <a:gd name="connsiteY0" fmla="*/ 697 h 1926"/>
                <a:gd name="connsiteX1" fmla="*/ 571 w 1928"/>
                <a:gd name="connsiteY1" fmla="*/ 233 h 1926"/>
                <a:gd name="connsiteX2" fmla="*/ 1464 w 1928"/>
                <a:gd name="connsiteY2" fmla="*/ 197 h 1926"/>
                <a:gd name="connsiteX3" fmla="*/ 1929 w 1928"/>
                <a:gd name="connsiteY3" fmla="*/ 626 h 1926"/>
                <a:gd name="connsiteX4" fmla="*/ 1857 w 1928"/>
                <a:gd name="connsiteY4" fmla="*/ 1626 h 1926"/>
                <a:gd name="connsiteX5" fmla="*/ 36 w 1928"/>
                <a:gd name="connsiteY5" fmla="*/ 1162 h 1926"/>
                <a:gd name="connsiteX6" fmla="*/ 0 w 1928"/>
                <a:gd name="connsiteY6" fmla="*/ 697 h 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" h="1926">
                  <a:moveTo>
                    <a:pt x="0" y="697"/>
                  </a:moveTo>
                  <a:cubicBezTo>
                    <a:pt x="179" y="555"/>
                    <a:pt x="357" y="412"/>
                    <a:pt x="571" y="233"/>
                  </a:cubicBezTo>
                  <a:cubicBezTo>
                    <a:pt x="857" y="-53"/>
                    <a:pt x="1143" y="-88"/>
                    <a:pt x="1464" y="197"/>
                  </a:cubicBezTo>
                  <a:cubicBezTo>
                    <a:pt x="1607" y="340"/>
                    <a:pt x="1786" y="483"/>
                    <a:pt x="1929" y="626"/>
                  </a:cubicBezTo>
                  <a:cubicBezTo>
                    <a:pt x="1893" y="947"/>
                    <a:pt x="1893" y="1305"/>
                    <a:pt x="1857" y="1626"/>
                  </a:cubicBezTo>
                  <a:cubicBezTo>
                    <a:pt x="1036" y="2233"/>
                    <a:pt x="500" y="1840"/>
                    <a:pt x="36" y="1162"/>
                  </a:cubicBezTo>
                  <a:cubicBezTo>
                    <a:pt x="0" y="1019"/>
                    <a:pt x="0" y="876"/>
                    <a:pt x="0" y="69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 626">
              <a:extLst>
                <a:ext uri="{FF2B5EF4-FFF2-40B4-BE49-F238E27FC236}">
                  <a16:creationId xmlns:a16="http://schemas.microsoft.com/office/drawing/2014/main" id="{2281ED9A-01E5-014B-8282-20E32619A5C6}"/>
                </a:ext>
              </a:extLst>
            </p:cNvPr>
            <p:cNvSpPr/>
            <p:nvPr/>
          </p:nvSpPr>
          <p:spPr>
            <a:xfrm>
              <a:off x="8405468" y="2122408"/>
              <a:ext cx="1764" cy="2781"/>
            </a:xfrm>
            <a:custGeom>
              <a:avLst/>
              <a:gdLst>
                <a:gd name="connsiteX0" fmla="*/ 344 w 1764"/>
                <a:gd name="connsiteY0" fmla="*/ 71 h 2781"/>
                <a:gd name="connsiteX1" fmla="*/ 1237 w 1764"/>
                <a:gd name="connsiteY1" fmla="*/ 0 h 2781"/>
                <a:gd name="connsiteX2" fmla="*/ 1701 w 1764"/>
                <a:gd name="connsiteY2" fmla="*/ 929 h 2781"/>
                <a:gd name="connsiteX3" fmla="*/ 844 w 1764"/>
                <a:gd name="connsiteY3" fmla="*/ 2750 h 2781"/>
                <a:gd name="connsiteX4" fmla="*/ 272 w 1764"/>
                <a:gd name="connsiteY4" fmla="*/ 2429 h 2781"/>
                <a:gd name="connsiteX5" fmla="*/ 344 w 1764"/>
                <a:gd name="connsiteY5" fmla="*/ 71 h 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4" h="2781">
                  <a:moveTo>
                    <a:pt x="344" y="71"/>
                  </a:moveTo>
                  <a:cubicBezTo>
                    <a:pt x="630" y="36"/>
                    <a:pt x="951" y="36"/>
                    <a:pt x="1237" y="0"/>
                  </a:cubicBezTo>
                  <a:cubicBezTo>
                    <a:pt x="1666" y="179"/>
                    <a:pt x="1880" y="464"/>
                    <a:pt x="1701" y="929"/>
                  </a:cubicBezTo>
                  <a:cubicBezTo>
                    <a:pt x="487" y="1107"/>
                    <a:pt x="844" y="2000"/>
                    <a:pt x="844" y="2750"/>
                  </a:cubicBezTo>
                  <a:cubicBezTo>
                    <a:pt x="558" y="2857"/>
                    <a:pt x="380" y="2679"/>
                    <a:pt x="272" y="2429"/>
                  </a:cubicBezTo>
                  <a:cubicBezTo>
                    <a:pt x="-85" y="1643"/>
                    <a:pt x="-120" y="857"/>
                    <a:pt x="344" y="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 627">
              <a:extLst>
                <a:ext uri="{FF2B5EF4-FFF2-40B4-BE49-F238E27FC236}">
                  <a16:creationId xmlns:a16="http://schemas.microsoft.com/office/drawing/2014/main" id="{F89D8403-47F3-E049-9B16-8649E5854D3F}"/>
                </a:ext>
              </a:extLst>
            </p:cNvPr>
            <p:cNvSpPr/>
            <p:nvPr/>
          </p:nvSpPr>
          <p:spPr>
            <a:xfrm>
              <a:off x="8505845" y="1958530"/>
              <a:ext cx="2264" cy="1928"/>
            </a:xfrm>
            <a:custGeom>
              <a:avLst/>
              <a:gdLst>
                <a:gd name="connsiteX0" fmla="*/ 1622 w 2264"/>
                <a:gd name="connsiteY0" fmla="*/ 1929 h 1928"/>
                <a:gd name="connsiteX1" fmla="*/ 86 w 2264"/>
                <a:gd name="connsiteY1" fmla="*/ 1429 h 1928"/>
                <a:gd name="connsiteX2" fmla="*/ 193 w 2264"/>
                <a:gd name="connsiteY2" fmla="*/ 1000 h 1928"/>
                <a:gd name="connsiteX3" fmla="*/ 2050 w 2264"/>
                <a:gd name="connsiteY3" fmla="*/ 0 h 1928"/>
                <a:gd name="connsiteX4" fmla="*/ 1622 w 2264"/>
                <a:gd name="connsiteY4" fmla="*/ 1929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4" h="1928">
                  <a:moveTo>
                    <a:pt x="1622" y="1929"/>
                  </a:moveTo>
                  <a:cubicBezTo>
                    <a:pt x="1300" y="1214"/>
                    <a:pt x="622" y="1464"/>
                    <a:pt x="86" y="1429"/>
                  </a:cubicBezTo>
                  <a:cubicBezTo>
                    <a:pt x="-57" y="1250"/>
                    <a:pt x="-21" y="1072"/>
                    <a:pt x="193" y="1000"/>
                  </a:cubicBezTo>
                  <a:cubicBezTo>
                    <a:pt x="979" y="964"/>
                    <a:pt x="1479" y="393"/>
                    <a:pt x="2050" y="0"/>
                  </a:cubicBezTo>
                  <a:cubicBezTo>
                    <a:pt x="2515" y="786"/>
                    <a:pt x="2157" y="1393"/>
                    <a:pt x="1622" y="1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 628">
              <a:extLst>
                <a:ext uri="{FF2B5EF4-FFF2-40B4-BE49-F238E27FC236}">
                  <a16:creationId xmlns:a16="http://schemas.microsoft.com/office/drawing/2014/main" id="{AEFF40DA-378F-D84A-AD96-BA0B893B3E72}"/>
                </a:ext>
              </a:extLst>
            </p:cNvPr>
            <p:cNvSpPr/>
            <p:nvPr/>
          </p:nvSpPr>
          <p:spPr>
            <a:xfrm>
              <a:off x="8476026" y="2017582"/>
              <a:ext cx="1866" cy="1455"/>
            </a:xfrm>
            <a:custGeom>
              <a:avLst/>
              <a:gdLst>
                <a:gd name="connsiteX0" fmla="*/ 1866 w 1866"/>
                <a:gd name="connsiteY0" fmla="*/ 955 h 1455"/>
                <a:gd name="connsiteX1" fmla="*/ 1295 w 1866"/>
                <a:gd name="connsiteY1" fmla="*/ 1455 h 1455"/>
                <a:gd name="connsiteX2" fmla="*/ 9 w 1866"/>
                <a:gd name="connsiteY2" fmla="*/ 919 h 1455"/>
                <a:gd name="connsiteX3" fmla="*/ 223 w 1866"/>
                <a:gd name="connsiteY3" fmla="*/ 98 h 1455"/>
                <a:gd name="connsiteX4" fmla="*/ 1866 w 1866"/>
                <a:gd name="connsiteY4" fmla="*/ 955 h 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6" h="1455">
                  <a:moveTo>
                    <a:pt x="1866" y="955"/>
                  </a:moveTo>
                  <a:cubicBezTo>
                    <a:pt x="1688" y="1134"/>
                    <a:pt x="1474" y="1277"/>
                    <a:pt x="1295" y="1455"/>
                  </a:cubicBezTo>
                  <a:cubicBezTo>
                    <a:pt x="866" y="1312"/>
                    <a:pt x="152" y="1777"/>
                    <a:pt x="9" y="919"/>
                  </a:cubicBezTo>
                  <a:cubicBezTo>
                    <a:pt x="-27" y="634"/>
                    <a:pt x="45" y="169"/>
                    <a:pt x="223" y="98"/>
                  </a:cubicBezTo>
                  <a:cubicBezTo>
                    <a:pt x="1081" y="-295"/>
                    <a:pt x="1366" y="598"/>
                    <a:pt x="1866" y="95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 629">
              <a:extLst>
                <a:ext uri="{FF2B5EF4-FFF2-40B4-BE49-F238E27FC236}">
                  <a16:creationId xmlns:a16="http://schemas.microsoft.com/office/drawing/2014/main" id="{7495F5AC-2677-5948-94BA-432F4F0ECADB}"/>
                </a:ext>
              </a:extLst>
            </p:cNvPr>
            <p:cNvSpPr/>
            <p:nvPr/>
          </p:nvSpPr>
          <p:spPr>
            <a:xfrm>
              <a:off x="8577073" y="2190391"/>
              <a:ext cx="1319" cy="2529"/>
            </a:xfrm>
            <a:custGeom>
              <a:avLst/>
              <a:gdLst>
                <a:gd name="connsiteX0" fmla="*/ 117 w 1319"/>
                <a:gd name="connsiteY0" fmla="*/ 25 h 2529"/>
                <a:gd name="connsiteX1" fmla="*/ 1046 w 1319"/>
                <a:gd name="connsiteY1" fmla="*/ 489 h 2529"/>
                <a:gd name="connsiteX2" fmla="*/ 938 w 1319"/>
                <a:gd name="connsiteY2" fmla="*/ 2490 h 2529"/>
                <a:gd name="connsiteX3" fmla="*/ 224 w 1319"/>
                <a:gd name="connsiteY3" fmla="*/ 2133 h 2529"/>
                <a:gd name="connsiteX4" fmla="*/ 117 w 1319"/>
                <a:gd name="connsiteY4" fmla="*/ 25 h 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9" h="2529">
                  <a:moveTo>
                    <a:pt x="117" y="25"/>
                  </a:moveTo>
                  <a:cubicBezTo>
                    <a:pt x="545" y="-82"/>
                    <a:pt x="831" y="168"/>
                    <a:pt x="1046" y="489"/>
                  </a:cubicBezTo>
                  <a:cubicBezTo>
                    <a:pt x="1653" y="1168"/>
                    <a:pt x="1081" y="1847"/>
                    <a:pt x="938" y="2490"/>
                  </a:cubicBezTo>
                  <a:cubicBezTo>
                    <a:pt x="581" y="2597"/>
                    <a:pt x="331" y="2490"/>
                    <a:pt x="224" y="2133"/>
                  </a:cubicBezTo>
                  <a:cubicBezTo>
                    <a:pt x="10" y="1454"/>
                    <a:pt x="-98" y="740"/>
                    <a:pt x="117" y="2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 630">
              <a:extLst>
                <a:ext uri="{FF2B5EF4-FFF2-40B4-BE49-F238E27FC236}">
                  <a16:creationId xmlns:a16="http://schemas.microsoft.com/office/drawing/2014/main" id="{879C6A9F-546D-AE45-84D6-0E8A83314A21}"/>
                </a:ext>
              </a:extLst>
            </p:cNvPr>
            <p:cNvSpPr/>
            <p:nvPr/>
          </p:nvSpPr>
          <p:spPr>
            <a:xfrm>
              <a:off x="8519254" y="2020359"/>
              <a:ext cx="3143" cy="964"/>
            </a:xfrm>
            <a:custGeom>
              <a:avLst/>
              <a:gdLst>
                <a:gd name="connsiteX0" fmla="*/ 821 w 3143"/>
                <a:gd name="connsiteY0" fmla="*/ 964 h 964"/>
                <a:gd name="connsiteX1" fmla="*/ 0 w 3143"/>
                <a:gd name="connsiteY1" fmla="*/ 107 h 964"/>
                <a:gd name="connsiteX2" fmla="*/ 1714 w 3143"/>
                <a:gd name="connsiteY2" fmla="*/ 0 h 964"/>
                <a:gd name="connsiteX3" fmla="*/ 3143 w 3143"/>
                <a:gd name="connsiteY3" fmla="*/ 536 h 964"/>
                <a:gd name="connsiteX4" fmla="*/ 2679 w 3143"/>
                <a:gd name="connsiteY4" fmla="*/ 607 h 964"/>
                <a:gd name="connsiteX5" fmla="*/ 821 w 3143"/>
                <a:gd name="connsiteY5" fmla="*/ 964 h 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3" h="964">
                  <a:moveTo>
                    <a:pt x="821" y="964"/>
                  </a:moveTo>
                  <a:cubicBezTo>
                    <a:pt x="536" y="679"/>
                    <a:pt x="286" y="393"/>
                    <a:pt x="0" y="107"/>
                  </a:cubicBezTo>
                  <a:cubicBezTo>
                    <a:pt x="571" y="72"/>
                    <a:pt x="1143" y="36"/>
                    <a:pt x="1714" y="0"/>
                  </a:cubicBezTo>
                  <a:cubicBezTo>
                    <a:pt x="2215" y="72"/>
                    <a:pt x="2857" y="-143"/>
                    <a:pt x="3143" y="536"/>
                  </a:cubicBezTo>
                  <a:cubicBezTo>
                    <a:pt x="3000" y="571"/>
                    <a:pt x="2822" y="571"/>
                    <a:pt x="2679" y="607"/>
                  </a:cubicBezTo>
                  <a:cubicBezTo>
                    <a:pt x="2036" y="714"/>
                    <a:pt x="1429" y="857"/>
                    <a:pt x="821" y="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 631">
              <a:extLst>
                <a:ext uri="{FF2B5EF4-FFF2-40B4-BE49-F238E27FC236}">
                  <a16:creationId xmlns:a16="http://schemas.microsoft.com/office/drawing/2014/main" id="{1B328290-DF12-3948-9270-992C08C4A1FE}"/>
                </a:ext>
              </a:extLst>
            </p:cNvPr>
            <p:cNvSpPr/>
            <p:nvPr/>
          </p:nvSpPr>
          <p:spPr>
            <a:xfrm>
              <a:off x="8505847" y="2137481"/>
              <a:ext cx="2548" cy="1464"/>
            </a:xfrm>
            <a:custGeom>
              <a:avLst/>
              <a:gdLst>
                <a:gd name="connsiteX0" fmla="*/ 656 w 2548"/>
                <a:gd name="connsiteY0" fmla="*/ 1465 h 1464"/>
                <a:gd name="connsiteX1" fmla="*/ 13 w 2548"/>
                <a:gd name="connsiteY1" fmla="*/ 500 h 1464"/>
                <a:gd name="connsiteX2" fmla="*/ 691 w 2548"/>
                <a:gd name="connsiteY2" fmla="*/ 0 h 1464"/>
                <a:gd name="connsiteX3" fmla="*/ 2549 w 2548"/>
                <a:gd name="connsiteY3" fmla="*/ 643 h 1464"/>
                <a:gd name="connsiteX4" fmla="*/ 656 w 2548"/>
                <a:gd name="connsiteY4" fmla="*/ 1465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8" h="1464">
                  <a:moveTo>
                    <a:pt x="656" y="1465"/>
                  </a:moveTo>
                  <a:cubicBezTo>
                    <a:pt x="584" y="1036"/>
                    <a:pt x="548" y="572"/>
                    <a:pt x="13" y="500"/>
                  </a:cubicBezTo>
                  <a:cubicBezTo>
                    <a:pt x="-95" y="-107"/>
                    <a:pt x="513" y="250"/>
                    <a:pt x="691" y="0"/>
                  </a:cubicBezTo>
                  <a:cubicBezTo>
                    <a:pt x="1298" y="214"/>
                    <a:pt x="1941" y="429"/>
                    <a:pt x="2549" y="643"/>
                  </a:cubicBezTo>
                  <a:cubicBezTo>
                    <a:pt x="1941" y="929"/>
                    <a:pt x="1298" y="1179"/>
                    <a:pt x="656" y="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 632">
              <a:extLst>
                <a:ext uri="{FF2B5EF4-FFF2-40B4-BE49-F238E27FC236}">
                  <a16:creationId xmlns:a16="http://schemas.microsoft.com/office/drawing/2014/main" id="{EAAFAB57-08CA-404A-BDC6-09B04BAD9714}"/>
                </a:ext>
              </a:extLst>
            </p:cNvPr>
            <p:cNvSpPr/>
            <p:nvPr/>
          </p:nvSpPr>
          <p:spPr>
            <a:xfrm>
              <a:off x="8506431" y="2009608"/>
              <a:ext cx="2107" cy="1857"/>
            </a:xfrm>
            <a:custGeom>
              <a:avLst/>
              <a:gdLst>
                <a:gd name="connsiteX0" fmla="*/ 500 w 2107"/>
                <a:gd name="connsiteY0" fmla="*/ 1857 h 1857"/>
                <a:gd name="connsiteX1" fmla="*/ 0 w 2107"/>
                <a:gd name="connsiteY1" fmla="*/ 0 h 1857"/>
                <a:gd name="connsiteX2" fmla="*/ 2108 w 2107"/>
                <a:gd name="connsiteY2" fmla="*/ 929 h 1857"/>
                <a:gd name="connsiteX3" fmla="*/ 500 w 2107"/>
                <a:gd name="connsiteY3" fmla="*/ 1857 h 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7" h="1857">
                  <a:moveTo>
                    <a:pt x="500" y="1857"/>
                  </a:moveTo>
                  <a:cubicBezTo>
                    <a:pt x="-250" y="1393"/>
                    <a:pt x="322" y="572"/>
                    <a:pt x="0" y="0"/>
                  </a:cubicBezTo>
                  <a:cubicBezTo>
                    <a:pt x="786" y="179"/>
                    <a:pt x="1179" y="964"/>
                    <a:pt x="2108" y="929"/>
                  </a:cubicBezTo>
                  <a:cubicBezTo>
                    <a:pt x="1679" y="1750"/>
                    <a:pt x="750" y="1107"/>
                    <a:pt x="500" y="1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 633">
              <a:extLst>
                <a:ext uri="{FF2B5EF4-FFF2-40B4-BE49-F238E27FC236}">
                  <a16:creationId xmlns:a16="http://schemas.microsoft.com/office/drawing/2014/main" id="{C1E37375-72FB-304C-8A64-4D3496FF718C}"/>
                </a:ext>
              </a:extLst>
            </p:cNvPr>
            <p:cNvSpPr/>
            <p:nvPr/>
          </p:nvSpPr>
          <p:spPr>
            <a:xfrm>
              <a:off x="8471411" y="1958530"/>
              <a:ext cx="2364" cy="1789"/>
            </a:xfrm>
            <a:custGeom>
              <a:avLst/>
              <a:gdLst>
                <a:gd name="connsiteX0" fmla="*/ 16 w 2364"/>
                <a:gd name="connsiteY0" fmla="*/ 1500 h 1789"/>
                <a:gd name="connsiteX1" fmla="*/ 444 w 2364"/>
                <a:gd name="connsiteY1" fmla="*/ 964 h 1789"/>
                <a:gd name="connsiteX2" fmla="*/ 2088 w 2364"/>
                <a:gd name="connsiteY2" fmla="*/ 0 h 1789"/>
                <a:gd name="connsiteX3" fmla="*/ 2266 w 2364"/>
                <a:gd name="connsiteY3" fmla="*/ 0 h 1789"/>
                <a:gd name="connsiteX4" fmla="*/ 1552 w 2364"/>
                <a:gd name="connsiteY4" fmla="*/ 1393 h 1789"/>
                <a:gd name="connsiteX5" fmla="*/ 16 w 2364"/>
                <a:gd name="connsiteY5" fmla="*/ 1750 h 1789"/>
                <a:gd name="connsiteX6" fmla="*/ 16 w 2364"/>
                <a:gd name="connsiteY6" fmla="*/ 1500 h 1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4" h="1789">
                  <a:moveTo>
                    <a:pt x="16" y="1500"/>
                  </a:moveTo>
                  <a:cubicBezTo>
                    <a:pt x="159" y="1322"/>
                    <a:pt x="302" y="1143"/>
                    <a:pt x="444" y="964"/>
                  </a:cubicBezTo>
                  <a:cubicBezTo>
                    <a:pt x="659" y="72"/>
                    <a:pt x="1516" y="321"/>
                    <a:pt x="2088" y="0"/>
                  </a:cubicBezTo>
                  <a:lnTo>
                    <a:pt x="2266" y="0"/>
                  </a:lnTo>
                  <a:cubicBezTo>
                    <a:pt x="2659" y="786"/>
                    <a:pt x="1766" y="929"/>
                    <a:pt x="1552" y="1393"/>
                  </a:cubicBezTo>
                  <a:cubicBezTo>
                    <a:pt x="1159" y="1964"/>
                    <a:pt x="552" y="1750"/>
                    <a:pt x="16" y="1750"/>
                  </a:cubicBezTo>
                  <a:cubicBezTo>
                    <a:pt x="-20" y="1643"/>
                    <a:pt x="16" y="1572"/>
                    <a:pt x="16" y="1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 634">
              <a:extLst>
                <a:ext uri="{FF2B5EF4-FFF2-40B4-BE49-F238E27FC236}">
                  <a16:creationId xmlns:a16="http://schemas.microsoft.com/office/drawing/2014/main" id="{08B737D6-E4A9-B145-8515-AB5559E4FB19}"/>
                </a:ext>
              </a:extLst>
            </p:cNvPr>
            <p:cNvSpPr/>
            <p:nvPr/>
          </p:nvSpPr>
          <p:spPr>
            <a:xfrm>
              <a:off x="8497501" y="2010062"/>
              <a:ext cx="3013" cy="1438"/>
            </a:xfrm>
            <a:custGeom>
              <a:avLst/>
              <a:gdLst>
                <a:gd name="connsiteX0" fmla="*/ 0 w 3013"/>
                <a:gd name="connsiteY0" fmla="*/ 81 h 1438"/>
                <a:gd name="connsiteX1" fmla="*/ 2857 w 3013"/>
                <a:gd name="connsiteY1" fmla="*/ 367 h 1438"/>
                <a:gd name="connsiteX2" fmla="*/ 3000 w 3013"/>
                <a:gd name="connsiteY2" fmla="*/ 688 h 1438"/>
                <a:gd name="connsiteX3" fmla="*/ 2893 w 3013"/>
                <a:gd name="connsiteY3" fmla="*/ 867 h 1438"/>
                <a:gd name="connsiteX4" fmla="*/ 1036 w 3013"/>
                <a:gd name="connsiteY4" fmla="*/ 1439 h 1438"/>
                <a:gd name="connsiteX5" fmla="*/ 0 w 3013"/>
                <a:gd name="connsiteY5" fmla="*/ 81 h 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3" h="1438">
                  <a:moveTo>
                    <a:pt x="0" y="81"/>
                  </a:moveTo>
                  <a:cubicBezTo>
                    <a:pt x="1000" y="-133"/>
                    <a:pt x="1929" y="117"/>
                    <a:pt x="2857" y="367"/>
                  </a:cubicBezTo>
                  <a:cubicBezTo>
                    <a:pt x="3000" y="474"/>
                    <a:pt x="3036" y="581"/>
                    <a:pt x="3000" y="688"/>
                  </a:cubicBezTo>
                  <a:cubicBezTo>
                    <a:pt x="2965" y="795"/>
                    <a:pt x="2929" y="867"/>
                    <a:pt x="2893" y="867"/>
                  </a:cubicBezTo>
                  <a:cubicBezTo>
                    <a:pt x="2429" y="1581"/>
                    <a:pt x="1215" y="-205"/>
                    <a:pt x="1036" y="1439"/>
                  </a:cubicBezTo>
                  <a:cubicBezTo>
                    <a:pt x="250" y="1296"/>
                    <a:pt x="429" y="474"/>
                    <a:pt x="0" y="8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 635">
              <a:extLst>
                <a:ext uri="{FF2B5EF4-FFF2-40B4-BE49-F238E27FC236}">
                  <a16:creationId xmlns:a16="http://schemas.microsoft.com/office/drawing/2014/main" id="{DEBE2E10-98AE-7C4D-8CD2-DEBA1FBA7414}"/>
                </a:ext>
              </a:extLst>
            </p:cNvPr>
            <p:cNvSpPr/>
            <p:nvPr/>
          </p:nvSpPr>
          <p:spPr>
            <a:xfrm>
              <a:off x="8502074" y="1957981"/>
              <a:ext cx="1815" cy="1478"/>
            </a:xfrm>
            <a:custGeom>
              <a:avLst/>
              <a:gdLst>
                <a:gd name="connsiteX0" fmla="*/ 1536 w 1815"/>
                <a:gd name="connsiteY0" fmla="*/ 1478 h 1478"/>
                <a:gd name="connsiteX1" fmla="*/ 0 w 1815"/>
                <a:gd name="connsiteY1" fmla="*/ 585 h 1478"/>
                <a:gd name="connsiteX2" fmla="*/ 1179 w 1815"/>
                <a:gd name="connsiteY2" fmla="*/ 85 h 1478"/>
                <a:gd name="connsiteX3" fmla="*/ 1143 w 1815"/>
                <a:gd name="connsiteY3" fmla="*/ 49 h 1478"/>
                <a:gd name="connsiteX4" fmla="*/ 1536 w 1815"/>
                <a:gd name="connsiteY4" fmla="*/ 1478 h 1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5" h="1478">
                  <a:moveTo>
                    <a:pt x="1536" y="1478"/>
                  </a:moveTo>
                  <a:cubicBezTo>
                    <a:pt x="857" y="1442"/>
                    <a:pt x="36" y="1621"/>
                    <a:pt x="0" y="585"/>
                  </a:cubicBezTo>
                  <a:cubicBezTo>
                    <a:pt x="0" y="-344"/>
                    <a:pt x="714" y="121"/>
                    <a:pt x="1179" y="85"/>
                  </a:cubicBezTo>
                  <a:lnTo>
                    <a:pt x="1143" y="49"/>
                  </a:lnTo>
                  <a:cubicBezTo>
                    <a:pt x="1572" y="442"/>
                    <a:pt x="2179" y="799"/>
                    <a:pt x="1536" y="147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 636">
              <a:extLst>
                <a:ext uri="{FF2B5EF4-FFF2-40B4-BE49-F238E27FC236}">
                  <a16:creationId xmlns:a16="http://schemas.microsoft.com/office/drawing/2014/main" id="{3E52C9FB-8E9A-904D-B266-EFF59DD193FB}"/>
                </a:ext>
              </a:extLst>
            </p:cNvPr>
            <p:cNvSpPr/>
            <p:nvPr/>
          </p:nvSpPr>
          <p:spPr>
            <a:xfrm>
              <a:off x="8443280" y="2008643"/>
              <a:ext cx="1500" cy="2214"/>
            </a:xfrm>
            <a:custGeom>
              <a:avLst/>
              <a:gdLst>
                <a:gd name="connsiteX0" fmla="*/ 36 w 1500"/>
                <a:gd name="connsiteY0" fmla="*/ 2215 h 2214"/>
                <a:gd name="connsiteX1" fmla="*/ 0 w 1500"/>
                <a:gd name="connsiteY1" fmla="*/ 1036 h 2214"/>
                <a:gd name="connsiteX2" fmla="*/ 929 w 1500"/>
                <a:gd name="connsiteY2" fmla="*/ 0 h 2214"/>
                <a:gd name="connsiteX3" fmla="*/ 1500 w 1500"/>
                <a:gd name="connsiteY3" fmla="*/ 179 h 2214"/>
                <a:gd name="connsiteX4" fmla="*/ 36 w 1500"/>
                <a:gd name="connsiteY4" fmla="*/ 2215 h 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" h="2214">
                  <a:moveTo>
                    <a:pt x="36" y="2215"/>
                  </a:moveTo>
                  <a:cubicBezTo>
                    <a:pt x="36" y="1822"/>
                    <a:pt x="36" y="1429"/>
                    <a:pt x="0" y="1036"/>
                  </a:cubicBezTo>
                  <a:cubicBezTo>
                    <a:pt x="643" y="1000"/>
                    <a:pt x="857" y="572"/>
                    <a:pt x="929" y="0"/>
                  </a:cubicBezTo>
                  <a:cubicBezTo>
                    <a:pt x="1107" y="72"/>
                    <a:pt x="1322" y="107"/>
                    <a:pt x="1500" y="179"/>
                  </a:cubicBezTo>
                  <a:cubicBezTo>
                    <a:pt x="1322" y="1072"/>
                    <a:pt x="1393" y="2179"/>
                    <a:pt x="36" y="22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 637">
              <a:extLst>
                <a:ext uri="{FF2B5EF4-FFF2-40B4-BE49-F238E27FC236}">
                  <a16:creationId xmlns:a16="http://schemas.microsoft.com/office/drawing/2014/main" id="{790EC64C-DB88-8448-BC65-2FD5B2372321}"/>
                </a:ext>
              </a:extLst>
            </p:cNvPr>
            <p:cNvSpPr/>
            <p:nvPr/>
          </p:nvSpPr>
          <p:spPr>
            <a:xfrm>
              <a:off x="8470820" y="1957887"/>
              <a:ext cx="2643" cy="1607"/>
            </a:xfrm>
            <a:custGeom>
              <a:avLst/>
              <a:gdLst>
                <a:gd name="connsiteX0" fmla="*/ 2643 w 2643"/>
                <a:gd name="connsiteY0" fmla="*/ 643 h 1607"/>
                <a:gd name="connsiteX1" fmla="*/ 1000 w 2643"/>
                <a:gd name="connsiteY1" fmla="*/ 1607 h 1607"/>
                <a:gd name="connsiteX2" fmla="*/ 143 w 2643"/>
                <a:gd name="connsiteY2" fmla="*/ 643 h 1607"/>
                <a:gd name="connsiteX3" fmla="*/ 0 w 2643"/>
                <a:gd name="connsiteY3" fmla="*/ 214 h 1607"/>
                <a:gd name="connsiteX4" fmla="*/ 964 w 2643"/>
                <a:gd name="connsiteY4" fmla="*/ 0 h 1607"/>
                <a:gd name="connsiteX5" fmla="*/ 2643 w 2643"/>
                <a:gd name="connsiteY5" fmla="*/ 643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3" h="1607">
                  <a:moveTo>
                    <a:pt x="2643" y="643"/>
                  </a:moveTo>
                  <a:cubicBezTo>
                    <a:pt x="2107" y="964"/>
                    <a:pt x="1572" y="1286"/>
                    <a:pt x="1000" y="1607"/>
                  </a:cubicBezTo>
                  <a:cubicBezTo>
                    <a:pt x="714" y="1286"/>
                    <a:pt x="429" y="964"/>
                    <a:pt x="143" y="643"/>
                  </a:cubicBezTo>
                  <a:cubicBezTo>
                    <a:pt x="107" y="500"/>
                    <a:pt x="71" y="357"/>
                    <a:pt x="0" y="214"/>
                  </a:cubicBezTo>
                  <a:cubicBezTo>
                    <a:pt x="321" y="143"/>
                    <a:pt x="643" y="71"/>
                    <a:pt x="964" y="0"/>
                  </a:cubicBezTo>
                  <a:cubicBezTo>
                    <a:pt x="1393" y="643"/>
                    <a:pt x="2107" y="393"/>
                    <a:pt x="2643" y="6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 638">
              <a:extLst>
                <a:ext uri="{FF2B5EF4-FFF2-40B4-BE49-F238E27FC236}">
                  <a16:creationId xmlns:a16="http://schemas.microsoft.com/office/drawing/2014/main" id="{CFDC2140-3D6F-5749-AE50-D130481781A0}"/>
                </a:ext>
              </a:extLst>
            </p:cNvPr>
            <p:cNvSpPr/>
            <p:nvPr/>
          </p:nvSpPr>
          <p:spPr>
            <a:xfrm>
              <a:off x="8548788" y="2021788"/>
              <a:ext cx="1826" cy="1357"/>
            </a:xfrm>
            <a:custGeom>
              <a:avLst/>
              <a:gdLst>
                <a:gd name="connsiteX0" fmla="*/ 1255 w 1826"/>
                <a:gd name="connsiteY0" fmla="*/ 0 h 1357"/>
                <a:gd name="connsiteX1" fmla="*/ 1827 w 1826"/>
                <a:gd name="connsiteY1" fmla="*/ 143 h 1357"/>
                <a:gd name="connsiteX2" fmla="*/ 5 w 1826"/>
                <a:gd name="connsiteY2" fmla="*/ 1357 h 1357"/>
                <a:gd name="connsiteX3" fmla="*/ 1255 w 1826"/>
                <a:gd name="connsiteY3" fmla="*/ 0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6" h="1357">
                  <a:moveTo>
                    <a:pt x="1255" y="0"/>
                  </a:moveTo>
                  <a:cubicBezTo>
                    <a:pt x="1434" y="36"/>
                    <a:pt x="1613" y="71"/>
                    <a:pt x="1827" y="143"/>
                  </a:cubicBezTo>
                  <a:cubicBezTo>
                    <a:pt x="1613" y="1143"/>
                    <a:pt x="863" y="1214"/>
                    <a:pt x="5" y="1357"/>
                  </a:cubicBezTo>
                  <a:cubicBezTo>
                    <a:pt x="-66" y="214"/>
                    <a:pt x="613" y="107"/>
                    <a:pt x="125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 639">
              <a:extLst>
                <a:ext uri="{FF2B5EF4-FFF2-40B4-BE49-F238E27FC236}">
                  <a16:creationId xmlns:a16="http://schemas.microsoft.com/office/drawing/2014/main" id="{D654C17A-39F2-6D41-8788-704354CBBB8A}"/>
                </a:ext>
              </a:extLst>
            </p:cNvPr>
            <p:cNvSpPr/>
            <p:nvPr/>
          </p:nvSpPr>
          <p:spPr>
            <a:xfrm>
              <a:off x="8510675" y="2087832"/>
              <a:ext cx="1557" cy="2003"/>
            </a:xfrm>
            <a:custGeom>
              <a:avLst/>
              <a:gdLst>
                <a:gd name="connsiteX0" fmla="*/ 472 w 1557"/>
                <a:gd name="connsiteY0" fmla="*/ 1893 h 2003"/>
                <a:gd name="connsiteX1" fmla="*/ 1472 w 1557"/>
                <a:gd name="connsiteY1" fmla="*/ 0 h 2003"/>
                <a:gd name="connsiteX2" fmla="*/ 1150 w 1557"/>
                <a:gd name="connsiteY2" fmla="*/ 1786 h 2003"/>
                <a:gd name="connsiteX3" fmla="*/ 436 w 1557"/>
                <a:gd name="connsiteY3" fmla="*/ 1929 h 2003"/>
                <a:gd name="connsiteX4" fmla="*/ 472 w 1557"/>
                <a:gd name="connsiteY4" fmla="*/ 1893 h 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7" h="2003">
                  <a:moveTo>
                    <a:pt x="472" y="1893"/>
                  </a:moveTo>
                  <a:cubicBezTo>
                    <a:pt x="-457" y="571"/>
                    <a:pt x="43" y="36"/>
                    <a:pt x="1472" y="0"/>
                  </a:cubicBezTo>
                  <a:cubicBezTo>
                    <a:pt x="1722" y="643"/>
                    <a:pt x="1365" y="1214"/>
                    <a:pt x="1150" y="1786"/>
                  </a:cubicBezTo>
                  <a:cubicBezTo>
                    <a:pt x="936" y="2000"/>
                    <a:pt x="686" y="2072"/>
                    <a:pt x="436" y="1929"/>
                  </a:cubicBezTo>
                  <a:lnTo>
                    <a:pt x="472" y="189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 640">
              <a:extLst>
                <a:ext uri="{FF2B5EF4-FFF2-40B4-BE49-F238E27FC236}">
                  <a16:creationId xmlns:a16="http://schemas.microsoft.com/office/drawing/2014/main" id="{10C7133D-B9FB-C940-B64C-29EDD1226BD9}"/>
                </a:ext>
              </a:extLst>
            </p:cNvPr>
            <p:cNvSpPr/>
            <p:nvPr/>
          </p:nvSpPr>
          <p:spPr>
            <a:xfrm>
              <a:off x="8628732" y="2202151"/>
              <a:ext cx="2893" cy="1230"/>
            </a:xfrm>
            <a:custGeom>
              <a:avLst/>
              <a:gdLst>
                <a:gd name="connsiteX0" fmla="*/ 2322 w 2893"/>
                <a:gd name="connsiteY0" fmla="*/ 1231 h 1230"/>
                <a:gd name="connsiteX1" fmla="*/ 964 w 2893"/>
                <a:gd name="connsiteY1" fmla="*/ 874 h 1230"/>
                <a:gd name="connsiteX2" fmla="*/ 0 w 2893"/>
                <a:gd name="connsiteY2" fmla="*/ 445 h 1230"/>
                <a:gd name="connsiteX3" fmla="*/ 2893 w 2893"/>
                <a:gd name="connsiteY3" fmla="*/ 517 h 1230"/>
                <a:gd name="connsiteX4" fmla="*/ 2322 w 2893"/>
                <a:gd name="connsiteY4" fmla="*/ 1231 h 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" h="1230">
                  <a:moveTo>
                    <a:pt x="2322" y="1231"/>
                  </a:moveTo>
                  <a:cubicBezTo>
                    <a:pt x="1857" y="1124"/>
                    <a:pt x="1429" y="1017"/>
                    <a:pt x="964" y="874"/>
                  </a:cubicBezTo>
                  <a:cubicBezTo>
                    <a:pt x="643" y="731"/>
                    <a:pt x="322" y="588"/>
                    <a:pt x="0" y="445"/>
                  </a:cubicBezTo>
                  <a:cubicBezTo>
                    <a:pt x="1000" y="-734"/>
                    <a:pt x="1929" y="838"/>
                    <a:pt x="2893" y="517"/>
                  </a:cubicBezTo>
                  <a:cubicBezTo>
                    <a:pt x="2679" y="767"/>
                    <a:pt x="2500" y="981"/>
                    <a:pt x="2322" y="123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 641">
              <a:extLst>
                <a:ext uri="{FF2B5EF4-FFF2-40B4-BE49-F238E27FC236}">
                  <a16:creationId xmlns:a16="http://schemas.microsoft.com/office/drawing/2014/main" id="{B84928F1-58A9-4940-9403-5B5B7DF2B1FD}"/>
                </a:ext>
              </a:extLst>
            </p:cNvPr>
            <p:cNvSpPr/>
            <p:nvPr/>
          </p:nvSpPr>
          <p:spPr>
            <a:xfrm>
              <a:off x="8607658" y="2087082"/>
              <a:ext cx="2455" cy="1729"/>
            </a:xfrm>
            <a:custGeom>
              <a:avLst/>
              <a:gdLst>
                <a:gd name="connsiteX0" fmla="*/ 0 w 2455"/>
                <a:gd name="connsiteY0" fmla="*/ 1072 h 1729"/>
                <a:gd name="connsiteX1" fmla="*/ 0 w 2455"/>
                <a:gd name="connsiteY1" fmla="*/ 821 h 1729"/>
                <a:gd name="connsiteX2" fmla="*/ 1714 w 2455"/>
                <a:gd name="connsiteY2" fmla="*/ 0 h 1729"/>
                <a:gd name="connsiteX3" fmla="*/ 2286 w 2455"/>
                <a:gd name="connsiteY3" fmla="*/ 286 h 1729"/>
                <a:gd name="connsiteX4" fmla="*/ 2429 w 2455"/>
                <a:gd name="connsiteY4" fmla="*/ 1143 h 1729"/>
                <a:gd name="connsiteX5" fmla="*/ 1857 w 2455"/>
                <a:gd name="connsiteY5" fmla="*/ 1714 h 1729"/>
                <a:gd name="connsiteX6" fmla="*/ 0 w 2455"/>
                <a:gd name="connsiteY6" fmla="*/ 1072 h 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5" h="1729">
                  <a:moveTo>
                    <a:pt x="0" y="1072"/>
                  </a:moveTo>
                  <a:cubicBezTo>
                    <a:pt x="36" y="1000"/>
                    <a:pt x="36" y="893"/>
                    <a:pt x="0" y="821"/>
                  </a:cubicBezTo>
                  <a:cubicBezTo>
                    <a:pt x="429" y="250"/>
                    <a:pt x="1036" y="36"/>
                    <a:pt x="1714" y="0"/>
                  </a:cubicBezTo>
                  <a:cubicBezTo>
                    <a:pt x="1929" y="36"/>
                    <a:pt x="2107" y="107"/>
                    <a:pt x="2286" y="286"/>
                  </a:cubicBezTo>
                  <a:cubicBezTo>
                    <a:pt x="2322" y="571"/>
                    <a:pt x="2393" y="857"/>
                    <a:pt x="2429" y="1143"/>
                  </a:cubicBezTo>
                  <a:cubicBezTo>
                    <a:pt x="2536" y="1607"/>
                    <a:pt x="2322" y="1786"/>
                    <a:pt x="1857" y="1714"/>
                  </a:cubicBezTo>
                  <a:cubicBezTo>
                    <a:pt x="1357" y="1179"/>
                    <a:pt x="607" y="1250"/>
                    <a:pt x="0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 642">
              <a:extLst>
                <a:ext uri="{FF2B5EF4-FFF2-40B4-BE49-F238E27FC236}">
                  <a16:creationId xmlns:a16="http://schemas.microsoft.com/office/drawing/2014/main" id="{1422895D-3EF4-D748-8456-D839942D76E7}"/>
                </a:ext>
              </a:extLst>
            </p:cNvPr>
            <p:cNvSpPr/>
            <p:nvPr/>
          </p:nvSpPr>
          <p:spPr>
            <a:xfrm>
              <a:off x="8447388" y="2073723"/>
              <a:ext cx="1535" cy="2857"/>
            </a:xfrm>
            <a:custGeom>
              <a:avLst/>
              <a:gdLst>
                <a:gd name="connsiteX0" fmla="*/ 0 w 1535"/>
                <a:gd name="connsiteY0" fmla="*/ 1572 h 2857"/>
                <a:gd name="connsiteX1" fmla="*/ 500 w 1535"/>
                <a:gd name="connsiteY1" fmla="*/ 0 h 2857"/>
                <a:gd name="connsiteX2" fmla="*/ 1536 w 1535"/>
                <a:gd name="connsiteY2" fmla="*/ 1857 h 2857"/>
                <a:gd name="connsiteX3" fmla="*/ 1536 w 1535"/>
                <a:gd name="connsiteY3" fmla="*/ 2857 h 2857"/>
                <a:gd name="connsiteX4" fmla="*/ 572 w 1535"/>
                <a:gd name="connsiteY4" fmla="*/ 2000 h 2857"/>
                <a:gd name="connsiteX5" fmla="*/ 0 w 1535"/>
                <a:gd name="connsiteY5" fmla="*/ 1572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5" h="2857">
                  <a:moveTo>
                    <a:pt x="0" y="1572"/>
                  </a:moveTo>
                  <a:cubicBezTo>
                    <a:pt x="786" y="1250"/>
                    <a:pt x="536" y="571"/>
                    <a:pt x="500" y="0"/>
                  </a:cubicBezTo>
                  <a:cubicBezTo>
                    <a:pt x="1429" y="286"/>
                    <a:pt x="1464" y="1072"/>
                    <a:pt x="1536" y="1857"/>
                  </a:cubicBezTo>
                  <a:cubicBezTo>
                    <a:pt x="1536" y="2179"/>
                    <a:pt x="1536" y="2536"/>
                    <a:pt x="1536" y="2857"/>
                  </a:cubicBezTo>
                  <a:cubicBezTo>
                    <a:pt x="1214" y="2572"/>
                    <a:pt x="893" y="2286"/>
                    <a:pt x="572" y="2000"/>
                  </a:cubicBezTo>
                  <a:cubicBezTo>
                    <a:pt x="357" y="1857"/>
                    <a:pt x="179" y="1714"/>
                    <a:pt x="0" y="15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 643">
              <a:extLst>
                <a:ext uri="{FF2B5EF4-FFF2-40B4-BE49-F238E27FC236}">
                  <a16:creationId xmlns:a16="http://schemas.microsoft.com/office/drawing/2014/main" id="{D5EAC391-5A8C-2247-8897-9F1F454B9226}"/>
                </a:ext>
              </a:extLst>
            </p:cNvPr>
            <p:cNvSpPr/>
            <p:nvPr/>
          </p:nvSpPr>
          <p:spPr>
            <a:xfrm>
              <a:off x="8396474" y="2158566"/>
              <a:ext cx="2229" cy="1453"/>
            </a:xfrm>
            <a:custGeom>
              <a:avLst/>
              <a:gdLst>
                <a:gd name="connsiteX0" fmla="*/ 2230 w 2229"/>
                <a:gd name="connsiteY0" fmla="*/ 489 h 1453"/>
                <a:gd name="connsiteX1" fmla="*/ 801 w 2229"/>
                <a:gd name="connsiteY1" fmla="*/ 1453 h 1453"/>
                <a:gd name="connsiteX2" fmla="*/ 51 w 2229"/>
                <a:gd name="connsiteY2" fmla="*/ 632 h 1453"/>
                <a:gd name="connsiteX3" fmla="*/ 1337 w 2229"/>
                <a:gd name="connsiteY3" fmla="*/ 25 h 1453"/>
                <a:gd name="connsiteX4" fmla="*/ 2230 w 2229"/>
                <a:gd name="connsiteY4" fmla="*/ 489 h 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9" h="1453">
                  <a:moveTo>
                    <a:pt x="2230" y="489"/>
                  </a:moveTo>
                  <a:cubicBezTo>
                    <a:pt x="2016" y="1203"/>
                    <a:pt x="1015" y="703"/>
                    <a:pt x="801" y="1453"/>
                  </a:cubicBezTo>
                  <a:cubicBezTo>
                    <a:pt x="337" y="1346"/>
                    <a:pt x="-163" y="1168"/>
                    <a:pt x="51" y="632"/>
                  </a:cubicBezTo>
                  <a:cubicBezTo>
                    <a:pt x="230" y="167"/>
                    <a:pt x="766" y="-83"/>
                    <a:pt x="1337" y="25"/>
                  </a:cubicBezTo>
                  <a:cubicBezTo>
                    <a:pt x="1623" y="239"/>
                    <a:pt x="2087" y="60"/>
                    <a:pt x="2230" y="48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 644">
              <a:extLst>
                <a:ext uri="{FF2B5EF4-FFF2-40B4-BE49-F238E27FC236}">
                  <a16:creationId xmlns:a16="http://schemas.microsoft.com/office/drawing/2014/main" id="{85F536AE-BAE1-E042-B105-0549270B837C}"/>
                </a:ext>
              </a:extLst>
            </p:cNvPr>
            <p:cNvSpPr/>
            <p:nvPr/>
          </p:nvSpPr>
          <p:spPr>
            <a:xfrm>
              <a:off x="8591120" y="2181371"/>
              <a:ext cx="1946" cy="1151"/>
            </a:xfrm>
            <a:custGeom>
              <a:avLst/>
              <a:gdLst>
                <a:gd name="connsiteX0" fmla="*/ 1393 w 1946"/>
                <a:gd name="connsiteY0" fmla="*/ 115 h 1151"/>
                <a:gd name="connsiteX1" fmla="*/ 1929 w 1946"/>
                <a:gd name="connsiteY1" fmla="*/ 1151 h 1151"/>
                <a:gd name="connsiteX2" fmla="*/ 0 w 1946"/>
                <a:gd name="connsiteY2" fmla="*/ 829 h 1151"/>
                <a:gd name="connsiteX3" fmla="*/ 1393 w 1946"/>
                <a:gd name="connsiteY3" fmla="*/ 115 h 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" h="1151">
                  <a:moveTo>
                    <a:pt x="1393" y="115"/>
                  </a:moveTo>
                  <a:cubicBezTo>
                    <a:pt x="2215" y="115"/>
                    <a:pt x="1857" y="758"/>
                    <a:pt x="1929" y="1151"/>
                  </a:cubicBezTo>
                  <a:cubicBezTo>
                    <a:pt x="1286" y="1079"/>
                    <a:pt x="607" y="1258"/>
                    <a:pt x="0" y="829"/>
                  </a:cubicBezTo>
                  <a:cubicBezTo>
                    <a:pt x="250" y="79"/>
                    <a:pt x="714" y="-171"/>
                    <a:pt x="1393" y="1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 645">
              <a:extLst>
                <a:ext uri="{FF2B5EF4-FFF2-40B4-BE49-F238E27FC236}">
                  <a16:creationId xmlns:a16="http://schemas.microsoft.com/office/drawing/2014/main" id="{A5A9D829-E05A-1642-A9E6-445E1187E00E}"/>
                </a:ext>
              </a:extLst>
            </p:cNvPr>
            <p:cNvSpPr/>
            <p:nvPr/>
          </p:nvSpPr>
          <p:spPr>
            <a:xfrm>
              <a:off x="8536359" y="2201596"/>
              <a:ext cx="1572" cy="3050"/>
            </a:xfrm>
            <a:custGeom>
              <a:avLst/>
              <a:gdLst>
                <a:gd name="connsiteX0" fmla="*/ 434 w 1572"/>
                <a:gd name="connsiteY0" fmla="*/ 2965 h 3050"/>
                <a:gd name="connsiteX1" fmla="*/ 76 w 1572"/>
                <a:gd name="connsiteY1" fmla="*/ 2715 h 3050"/>
                <a:gd name="connsiteX2" fmla="*/ 112 w 1572"/>
                <a:gd name="connsiteY2" fmla="*/ 2286 h 3050"/>
                <a:gd name="connsiteX3" fmla="*/ 541 w 1572"/>
                <a:gd name="connsiteY3" fmla="*/ 500 h 3050"/>
                <a:gd name="connsiteX4" fmla="*/ 1255 w 1572"/>
                <a:gd name="connsiteY4" fmla="*/ 0 h 3050"/>
                <a:gd name="connsiteX5" fmla="*/ 1398 w 1572"/>
                <a:gd name="connsiteY5" fmla="*/ 572 h 3050"/>
                <a:gd name="connsiteX6" fmla="*/ 1470 w 1572"/>
                <a:gd name="connsiteY6" fmla="*/ 2607 h 3050"/>
                <a:gd name="connsiteX7" fmla="*/ 434 w 1572"/>
                <a:gd name="connsiteY7" fmla="*/ 2965 h 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2" h="3050">
                  <a:moveTo>
                    <a:pt x="434" y="2965"/>
                  </a:moveTo>
                  <a:cubicBezTo>
                    <a:pt x="291" y="2929"/>
                    <a:pt x="183" y="2857"/>
                    <a:pt x="76" y="2715"/>
                  </a:cubicBezTo>
                  <a:cubicBezTo>
                    <a:pt x="-31" y="2572"/>
                    <a:pt x="-31" y="2393"/>
                    <a:pt x="112" y="2286"/>
                  </a:cubicBezTo>
                  <a:cubicBezTo>
                    <a:pt x="826" y="1822"/>
                    <a:pt x="469" y="1107"/>
                    <a:pt x="541" y="500"/>
                  </a:cubicBezTo>
                  <a:cubicBezTo>
                    <a:pt x="791" y="322"/>
                    <a:pt x="1041" y="179"/>
                    <a:pt x="1255" y="0"/>
                  </a:cubicBezTo>
                  <a:cubicBezTo>
                    <a:pt x="1291" y="179"/>
                    <a:pt x="1327" y="357"/>
                    <a:pt x="1398" y="572"/>
                  </a:cubicBezTo>
                  <a:cubicBezTo>
                    <a:pt x="1577" y="1250"/>
                    <a:pt x="1648" y="1929"/>
                    <a:pt x="1470" y="2607"/>
                  </a:cubicBezTo>
                  <a:cubicBezTo>
                    <a:pt x="1255" y="2965"/>
                    <a:pt x="934" y="3179"/>
                    <a:pt x="434" y="29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 646">
              <a:extLst>
                <a:ext uri="{FF2B5EF4-FFF2-40B4-BE49-F238E27FC236}">
                  <a16:creationId xmlns:a16="http://schemas.microsoft.com/office/drawing/2014/main" id="{6C3F5046-B095-3A4C-848C-04B2D0ADEDD9}"/>
                </a:ext>
              </a:extLst>
            </p:cNvPr>
            <p:cNvSpPr/>
            <p:nvPr/>
          </p:nvSpPr>
          <p:spPr>
            <a:xfrm>
              <a:off x="8558009" y="2201529"/>
              <a:ext cx="2357" cy="1105"/>
            </a:xfrm>
            <a:custGeom>
              <a:avLst/>
              <a:gdLst>
                <a:gd name="connsiteX0" fmla="*/ 0 w 2357"/>
                <a:gd name="connsiteY0" fmla="*/ 603 h 1105"/>
                <a:gd name="connsiteX1" fmla="*/ 464 w 2357"/>
                <a:gd name="connsiteY1" fmla="*/ 174 h 1105"/>
                <a:gd name="connsiteX2" fmla="*/ 2358 w 2357"/>
                <a:gd name="connsiteY2" fmla="*/ 603 h 1105"/>
                <a:gd name="connsiteX3" fmla="*/ 0 w 2357"/>
                <a:gd name="connsiteY3" fmla="*/ 603 h 1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7" h="1105">
                  <a:moveTo>
                    <a:pt x="0" y="603"/>
                  </a:moveTo>
                  <a:cubicBezTo>
                    <a:pt x="143" y="460"/>
                    <a:pt x="322" y="317"/>
                    <a:pt x="464" y="174"/>
                  </a:cubicBezTo>
                  <a:cubicBezTo>
                    <a:pt x="1143" y="67"/>
                    <a:pt x="1893" y="-326"/>
                    <a:pt x="2358" y="603"/>
                  </a:cubicBezTo>
                  <a:cubicBezTo>
                    <a:pt x="1572" y="1103"/>
                    <a:pt x="786" y="1424"/>
                    <a:pt x="0" y="60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 647">
              <a:extLst>
                <a:ext uri="{FF2B5EF4-FFF2-40B4-BE49-F238E27FC236}">
                  <a16:creationId xmlns:a16="http://schemas.microsoft.com/office/drawing/2014/main" id="{A23C80C8-18D5-184E-9E4A-E44FFA6EAB0A}"/>
                </a:ext>
              </a:extLst>
            </p:cNvPr>
            <p:cNvSpPr/>
            <p:nvPr/>
          </p:nvSpPr>
          <p:spPr>
            <a:xfrm>
              <a:off x="8504145" y="2085423"/>
              <a:ext cx="2786" cy="978"/>
            </a:xfrm>
            <a:custGeom>
              <a:avLst/>
              <a:gdLst>
                <a:gd name="connsiteX0" fmla="*/ 1822 w 2786"/>
                <a:gd name="connsiteY0" fmla="*/ 51 h 978"/>
                <a:gd name="connsiteX1" fmla="*/ 2786 w 2786"/>
                <a:gd name="connsiteY1" fmla="*/ 516 h 978"/>
                <a:gd name="connsiteX2" fmla="*/ 0 w 2786"/>
                <a:gd name="connsiteY2" fmla="*/ 694 h 978"/>
                <a:gd name="connsiteX3" fmla="*/ 1822 w 2786"/>
                <a:gd name="connsiteY3" fmla="*/ 51 h 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6" h="978">
                  <a:moveTo>
                    <a:pt x="1822" y="51"/>
                  </a:moveTo>
                  <a:cubicBezTo>
                    <a:pt x="2250" y="16"/>
                    <a:pt x="2608" y="87"/>
                    <a:pt x="2786" y="516"/>
                  </a:cubicBezTo>
                  <a:cubicBezTo>
                    <a:pt x="1857" y="159"/>
                    <a:pt x="1000" y="1552"/>
                    <a:pt x="0" y="694"/>
                  </a:cubicBezTo>
                  <a:cubicBezTo>
                    <a:pt x="393" y="-270"/>
                    <a:pt x="1179" y="51"/>
                    <a:pt x="1822" y="5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 648">
              <a:extLst>
                <a:ext uri="{FF2B5EF4-FFF2-40B4-BE49-F238E27FC236}">
                  <a16:creationId xmlns:a16="http://schemas.microsoft.com/office/drawing/2014/main" id="{34BA28B2-13A1-1541-9A4C-3B08E826BE36}"/>
                </a:ext>
              </a:extLst>
            </p:cNvPr>
            <p:cNvSpPr/>
            <p:nvPr/>
          </p:nvSpPr>
          <p:spPr>
            <a:xfrm>
              <a:off x="8479142" y="1996936"/>
              <a:ext cx="1463" cy="1849"/>
            </a:xfrm>
            <a:custGeom>
              <a:avLst/>
              <a:gdLst>
                <a:gd name="connsiteX0" fmla="*/ 1107 w 1463"/>
                <a:gd name="connsiteY0" fmla="*/ 1850 h 1849"/>
                <a:gd name="connsiteX1" fmla="*/ 0 w 1463"/>
                <a:gd name="connsiteY1" fmla="*/ 278 h 1849"/>
                <a:gd name="connsiteX2" fmla="*/ 1143 w 1463"/>
                <a:gd name="connsiteY2" fmla="*/ 99 h 1849"/>
                <a:gd name="connsiteX3" fmla="*/ 1107 w 1463"/>
                <a:gd name="connsiteY3" fmla="*/ 1850 h 1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3" h="1849">
                  <a:moveTo>
                    <a:pt x="1107" y="1850"/>
                  </a:moveTo>
                  <a:cubicBezTo>
                    <a:pt x="36" y="1850"/>
                    <a:pt x="0" y="921"/>
                    <a:pt x="0" y="278"/>
                  </a:cubicBezTo>
                  <a:cubicBezTo>
                    <a:pt x="0" y="-115"/>
                    <a:pt x="714" y="-8"/>
                    <a:pt x="1143" y="99"/>
                  </a:cubicBezTo>
                  <a:cubicBezTo>
                    <a:pt x="1643" y="707"/>
                    <a:pt x="1500" y="1278"/>
                    <a:pt x="1107" y="18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 649">
              <a:extLst>
                <a:ext uri="{FF2B5EF4-FFF2-40B4-BE49-F238E27FC236}">
                  <a16:creationId xmlns:a16="http://schemas.microsoft.com/office/drawing/2014/main" id="{7CD1A904-29A7-8E40-9CB2-B2DFF0196E4C}"/>
                </a:ext>
              </a:extLst>
            </p:cNvPr>
            <p:cNvSpPr/>
            <p:nvPr/>
          </p:nvSpPr>
          <p:spPr>
            <a:xfrm>
              <a:off x="8468962" y="2083664"/>
              <a:ext cx="2000" cy="1667"/>
            </a:xfrm>
            <a:custGeom>
              <a:avLst/>
              <a:gdLst>
                <a:gd name="connsiteX0" fmla="*/ 0 w 2000"/>
                <a:gd name="connsiteY0" fmla="*/ 417 h 1667"/>
                <a:gd name="connsiteX1" fmla="*/ 1072 w 2000"/>
                <a:gd name="connsiteY1" fmla="*/ 60 h 1667"/>
                <a:gd name="connsiteX2" fmla="*/ 1464 w 2000"/>
                <a:gd name="connsiteY2" fmla="*/ 417 h 1667"/>
                <a:gd name="connsiteX3" fmla="*/ 2000 w 2000"/>
                <a:gd name="connsiteY3" fmla="*/ 1668 h 1667"/>
                <a:gd name="connsiteX4" fmla="*/ 0 w 2000"/>
                <a:gd name="connsiteY4" fmla="*/ 417 h 1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667">
                  <a:moveTo>
                    <a:pt x="0" y="417"/>
                  </a:moveTo>
                  <a:cubicBezTo>
                    <a:pt x="393" y="382"/>
                    <a:pt x="821" y="489"/>
                    <a:pt x="1072" y="60"/>
                  </a:cubicBezTo>
                  <a:cubicBezTo>
                    <a:pt x="1464" y="-82"/>
                    <a:pt x="1607" y="25"/>
                    <a:pt x="1464" y="417"/>
                  </a:cubicBezTo>
                  <a:cubicBezTo>
                    <a:pt x="1643" y="811"/>
                    <a:pt x="1786" y="1168"/>
                    <a:pt x="2000" y="1668"/>
                  </a:cubicBezTo>
                  <a:cubicBezTo>
                    <a:pt x="1286" y="1239"/>
                    <a:pt x="322" y="1382"/>
                    <a:pt x="0" y="4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 650">
              <a:extLst>
                <a:ext uri="{FF2B5EF4-FFF2-40B4-BE49-F238E27FC236}">
                  <a16:creationId xmlns:a16="http://schemas.microsoft.com/office/drawing/2014/main" id="{F26745E1-E314-944B-97C1-E3871CBBC917}"/>
                </a:ext>
              </a:extLst>
            </p:cNvPr>
            <p:cNvSpPr/>
            <p:nvPr/>
          </p:nvSpPr>
          <p:spPr>
            <a:xfrm>
              <a:off x="8565474" y="2149699"/>
              <a:ext cx="2928" cy="856"/>
            </a:xfrm>
            <a:custGeom>
              <a:avLst/>
              <a:gdLst>
                <a:gd name="connsiteX0" fmla="*/ 0 w 2928"/>
                <a:gd name="connsiteY0" fmla="*/ 426 h 856"/>
                <a:gd name="connsiteX1" fmla="*/ 2929 w 2928"/>
                <a:gd name="connsiteY1" fmla="*/ 212 h 856"/>
                <a:gd name="connsiteX2" fmla="*/ 0 w 2928"/>
                <a:gd name="connsiteY2" fmla="*/ 426 h 856"/>
                <a:gd name="connsiteX3" fmla="*/ 0 w 2928"/>
                <a:gd name="connsiteY3" fmla="*/ 426 h 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" h="856">
                  <a:moveTo>
                    <a:pt x="0" y="426"/>
                  </a:moveTo>
                  <a:cubicBezTo>
                    <a:pt x="1000" y="855"/>
                    <a:pt x="1857" y="-503"/>
                    <a:pt x="2929" y="212"/>
                  </a:cubicBezTo>
                  <a:cubicBezTo>
                    <a:pt x="2000" y="1069"/>
                    <a:pt x="1036" y="998"/>
                    <a:pt x="0" y="426"/>
                  </a:cubicBezTo>
                  <a:lnTo>
                    <a:pt x="0" y="42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 651">
              <a:extLst>
                <a:ext uri="{FF2B5EF4-FFF2-40B4-BE49-F238E27FC236}">
                  <a16:creationId xmlns:a16="http://schemas.microsoft.com/office/drawing/2014/main" id="{F72D2D2C-B78D-D748-A92F-803B44F5BDCF}"/>
                </a:ext>
              </a:extLst>
            </p:cNvPr>
            <p:cNvSpPr/>
            <p:nvPr/>
          </p:nvSpPr>
          <p:spPr>
            <a:xfrm>
              <a:off x="8495178" y="1867978"/>
              <a:ext cx="1756" cy="1540"/>
            </a:xfrm>
            <a:custGeom>
              <a:avLst/>
              <a:gdLst>
                <a:gd name="connsiteX0" fmla="*/ 1502 w 1756"/>
                <a:gd name="connsiteY0" fmla="*/ 183 h 1540"/>
                <a:gd name="connsiteX1" fmla="*/ 1502 w 1756"/>
                <a:gd name="connsiteY1" fmla="*/ 1541 h 1540"/>
                <a:gd name="connsiteX2" fmla="*/ 716 w 1756"/>
                <a:gd name="connsiteY2" fmla="*/ 1112 h 1540"/>
                <a:gd name="connsiteX3" fmla="*/ 2 w 1756"/>
                <a:gd name="connsiteY3" fmla="*/ 398 h 1540"/>
                <a:gd name="connsiteX4" fmla="*/ 1181 w 1756"/>
                <a:gd name="connsiteY4" fmla="*/ 219 h 1540"/>
                <a:gd name="connsiteX5" fmla="*/ 1502 w 1756"/>
                <a:gd name="connsiteY5" fmla="*/ 183 h 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6" h="1540">
                  <a:moveTo>
                    <a:pt x="1502" y="183"/>
                  </a:moveTo>
                  <a:cubicBezTo>
                    <a:pt x="1823" y="648"/>
                    <a:pt x="1859" y="1076"/>
                    <a:pt x="1502" y="1541"/>
                  </a:cubicBezTo>
                  <a:cubicBezTo>
                    <a:pt x="1252" y="1398"/>
                    <a:pt x="966" y="1291"/>
                    <a:pt x="716" y="1112"/>
                  </a:cubicBezTo>
                  <a:cubicBezTo>
                    <a:pt x="431" y="897"/>
                    <a:pt x="-34" y="505"/>
                    <a:pt x="2" y="398"/>
                  </a:cubicBezTo>
                  <a:cubicBezTo>
                    <a:pt x="288" y="-103"/>
                    <a:pt x="788" y="398"/>
                    <a:pt x="1181" y="219"/>
                  </a:cubicBezTo>
                  <a:cubicBezTo>
                    <a:pt x="1216" y="-67"/>
                    <a:pt x="1324" y="-67"/>
                    <a:pt x="1502" y="1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 652">
              <a:extLst>
                <a:ext uri="{FF2B5EF4-FFF2-40B4-BE49-F238E27FC236}">
                  <a16:creationId xmlns:a16="http://schemas.microsoft.com/office/drawing/2014/main" id="{ADE76EB7-BB42-AE40-8651-41B0977896ED}"/>
                </a:ext>
              </a:extLst>
            </p:cNvPr>
            <p:cNvSpPr/>
            <p:nvPr/>
          </p:nvSpPr>
          <p:spPr>
            <a:xfrm>
              <a:off x="8656843" y="2189880"/>
              <a:ext cx="1910" cy="1377"/>
            </a:xfrm>
            <a:custGeom>
              <a:avLst/>
              <a:gdLst>
                <a:gd name="connsiteX0" fmla="*/ 1786 w 1910"/>
                <a:gd name="connsiteY0" fmla="*/ 1357 h 1377"/>
                <a:gd name="connsiteX1" fmla="*/ 36 w 1910"/>
                <a:gd name="connsiteY1" fmla="*/ 893 h 1377"/>
                <a:gd name="connsiteX2" fmla="*/ 0 w 1910"/>
                <a:gd name="connsiteY2" fmla="*/ 536 h 1377"/>
                <a:gd name="connsiteX3" fmla="*/ 1250 w 1910"/>
                <a:gd name="connsiteY3" fmla="*/ 0 h 1377"/>
                <a:gd name="connsiteX4" fmla="*/ 1857 w 1910"/>
                <a:gd name="connsiteY4" fmla="*/ 964 h 1377"/>
                <a:gd name="connsiteX5" fmla="*/ 1786 w 1910"/>
                <a:gd name="connsiteY5" fmla="*/ 1357 h 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0" h="1377">
                  <a:moveTo>
                    <a:pt x="1786" y="1357"/>
                  </a:moveTo>
                  <a:cubicBezTo>
                    <a:pt x="1143" y="1429"/>
                    <a:pt x="536" y="1322"/>
                    <a:pt x="36" y="893"/>
                  </a:cubicBezTo>
                  <a:cubicBezTo>
                    <a:pt x="36" y="786"/>
                    <a:pt x="36" y="643"/>
                    <a:pt x="0" y="536"/>
                  </a:cubicBezTo>
                  <a:cubicBezTo>
                    <a:pt x="429" y="357"/>
                    <a:pt x="857" y="179"/>
                    <a:pt x="1250" y="0"/>
                  </a:cubicBezTo>
                  <a:cubicBezTo>
                    <a:pt x="1750" y="143"/>
                    <a:pt x="2036" y="393"/>
                    <a:pt x="1857" y="964"/>
                  </a:cubicBezTo>
                  <a:cubicBezTo>
                    <a:pt x="1857" y="1107"/>
                    <a:pt x="1822" y="1214"/>
                    <a:pt x="1786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 653">
              <a:extLst>
                <a:ext uri="{FF2B5EF4-FFF2-40B4-BE49-F238E27FC236}">
                  <a16:creationId xmlns:a16="http://schemas.microsoft.com/office/drawing/2014/main" id="{C9C5AE04-B2CD-224B-8BEB-F48EF82A800E}"/>
                </a:ext>
              </a:extLst>
            </p:cNvPr>
            <p:cNvSpPr/>
            <p:nvPr/>
          </p:nvSpPr>
          <p:spPr>
            <a:xfrm>
              <a:off x="8574368" y="2027583"/>
              <a:ext cx="2904" cy="1706"/>
            </a:xfrm>
            <a:custGeom>
              <a:avLst/>
              <a:gdLst>
                <a:gd name="connsiteX0" fmla="*/ 107 w 2904"/>
                <a:gd name="connsiteY0" fmla="*/ 849 h 1706"/>
                <a:gd name="connsiteX1" fmla="*/ 1000 w 2904"/>
                <a:gd name="connsiteY1" fmla="*/ 742 h 1706"/>
                <a:gd name="connsiteX2" fmla="*/ 2393 w 2904"/>
                <a:gd name="connsiteY2" fmla="*/ 63 h 1706"/>
                <a:gd name="connsiteX3" fmla="*/ 2750 w 2904"/>
                <a:gd name="connsiteY3" fmla="*/ 1170 h 1706"/>
                <a:gd name="connsiteX4" fmla="*/ 1893 w 2904"/>
                <a:gd name="connsiteY4" fmla="*/ 1671 h 1706"/>
                <a:gd name="connsiteX5" fmla="*/ 1679 w 2904"/>
                <a:gd name="connsiteY5" fmla="*/ 1706 h 1706"/>
                <a:gd name="connsiteX6" fmla="*/ 1464 w 2904"/>
                <a:gd name="connsiteY6" fmla="*/ 1671 h 1706"/>
                <a:gd name="connsiteX7" fmla="*/ 0 w 2904"/>
                <a:gd name="connsiteY7" fmla="*/ 1170 h 1706"/>
                <a:gd name="connsiteX8" fmla="*/ 107 w 2904"/>
                <a:gd name="connsiteY8" fmla="*/ 849 h 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04" h="1706">
                  <a:moveTo>
                    <a:pt x="107" y="849"/>
                  </a:moveTo>
                  <a:cubicBezTo>
                    <a:pt x="393" y="813"/>
                    <a:pt x="679" y="778"/>
                    <a:pt x="1000" y="742"/>
                  </a:cubicBezTo>
                  <a:cubicBezTo>
                    <a:pt x="1322" y="206"/>
                    <a:pt x="1714" y="-151"/>
                    <a:pt x="2393" y="63"/>
                  </a:cubicBezTo>
                  <a:cubicBezTo>
                    <a:pt x="2786" y="349"/>
                    <a:pt x="3108" y="635"/>
                    <a:pt x="2750" y="1170"/>
                  </a:cubicBezTo>
                  <a:cubicBezTo>
                    <a:pt x="2357" y="1135"/>
                    <a:pt x="2072" y="1278"/>
                    <a:pt x="1893" y="1671"/>
                  </a:cubicBezTo>
                  <a:lnTo>
                    <a:pt x="1679" y="1706"/>
                  </a:lnTo>
                  <a:lnTo>
                    <a:pt x="1464" y="1671"/>
                  </a:lnTo>
                  <a:cubicBezTo>
                    <a:pt x="1000" y="1385"/>
                    <a:pt x="357" y="1778"/>
                    <a:pt x="0" y="1170"/>
                  </a:cubicBezTo>
                  <a:cubicBezTo>
                    <a:pt x="36" y="1063"/>
                    <a:pt x="72" y="956"/>
                    <a:pt x="107" y="84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 654">
              <a:extLst>
                <a:ext uri="{FF2B5EF4-FFF2-40B4-BE49-F238E27FC236}">
                  <a16:creationId xmlns:a16="http://schemas.microsoft.com/office/drawing/2014/main" id="{09C62F8D-C7E3-9945-8A81-9DC54B50EF39}"/>
                </a:ext>
              </a:extLst>
            </p:cNvPr>
            <p:cNvSpPr/>
            <p:nvPr/>
          </p:nvSpPr>
          <p:spPr>
            <a:xfrm>
              <a:off x="8462310" y="2138910"/>
              <a:ext cx="1615" cy="1268"/>
            </a:xfrm>
            <a:custGeom>
              <a:avLst/>
              <a:gdLst>
                <a:gd name="connsiteX0" fmla="*/ 1616 w 1615"/>
                <a:gd name="connsiteY0" fmla="*/ 0 h 1268"/>
                <a:gd name="connsiteX1" fmla="*/ 1580 w 1615"/>
                <a:gd name="connsiteY1" fmla="*/ 393 h 1268"/>
                <a:gd name="connsiteX2" fmla="*/ 616 w 1615"/>
                <a:gd name="connsiteY2" fmla="*/ 1179 h 1268"/>
                <a:gd name="connsiteX3" fmla="*/ 9 w 1615"/>
                <a:gd name="connsiteY3" fmla="*/ 357 h 1268"/>
                <a:gd name="connsiteX4" fmla="*/ 1616 w 1615"/>
                <a:gd name="connsiteY4" fmla="*/ 0 h 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" h="1268">
                  <a:moveTo>
                    <a:pt x="1616" y="0"/>
                  </a:moveTo>
                  <a:cubicBezTo>
                    <a:pt x="1580" y="143"/>
                    <a:pt x="1580" y="250"/>
                    <a:pt x="1580" y="393"/>
                  </a:cubicBezTo>
                  <a:cubicBezTo>
                    <a:pt x="1544" y="1036"/>
                    <a:pt x="1294" y="1464"/>
                    <a:pt x="616" y="1179"/>
                  </a:cubicBezTo>
                  <a:cubicBezTo>
                    <a:pt x="330" y="1072"/>
                    <a:pt x="-63" y="536"/>
                    <a:pt x="9" y="357"/>
                  </a:cubicBezTo>
                  <a:cubicBezTo>
                    <a:pt x="294" y="-429"/>
                    <a:pt x="1152" y="571"/>
                    <a:pt x="161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 655">
              <a:extLst>
                <a:ext uri="{FF2B5EF4-FFF2-40B4-BE49-F238E27FC236}">
                  <a16:creationId xmlns:a16="http://schemas.microsoft.com/office/drawing/2014/main" id="{951C1F56-147B-E84F-92D2-799D9F8280EE}"/>
                </a:ext>
              </a:extLst>
            </p:cNvPr>
            <p:cNvSpPr/>
            <p:nvPr/>
          </p:nvSpPr>
          <p:spPr>
            <a:xfrm>
              <a:off x="8410567" y="2192211"/>
              <a:ext cx="1780" cy="1424"/>
            </a:xfrm>
            <a:custGeom>
              <a:avLst/>
              <a:gdLst>
                <a:gd name="connsiteX0" fmla="*/ 1781 w 1780"/>
                <a:gd name="connsiteY0" fmla="*/ 598 h 1424"/>
                <a:gd name="connsiteX1" fmla="*/ 1352 w 1780"/>
                <a:gd name="connsiteY1" fmla="*/ 1384 h 1424"/>
                <a:gd name="connsiteX2" fmla="*/ 66 w 1780"/>
                <a:gd name="connsiteY2" fmla="*/ 348 h 1424"/>
                <a:gd name="connsiteX3" fmla="*/ 1781 w 1780"/>
                <a:gd name="connsiteY3" fmla="*/ 598 h 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0" h="1424">
                  <a:moveTo>
                    <a:pt x="1781" y="598"/>
                  </a:moveTo>
                  <a:cubicBezTo>
                    <a:pt x="1638" y="848"/>
                    <a:pt x="1495" y="1134"/>
                    <a:pt x="1352" y="1384"/>
                  </a:cubicBezTo>
                  <a:cubicBezTo>
                    <a:pt x="459" y="1598"/>
                    <a:pt x="-220" y="920"/>
                    <a:pt x="66" y="348"/>
                  </a:cubicBezTo>
                  <a:cubicBezTo>
                    <a:pt x="459" y="-438"/>
                    <a:pt x="1209" y="312"/>
                    <a:pt x="1781" y="59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 656">
              <a:extLst>
                <a:ext uri="{FF2B5EF4-FFF2-40B4-BE49-F238E27FC236}">
                  <a16:creationId xmlns:a16="http://schemas.microsoft.com/office/drawing/2014/main" id="{BC3CECBA-C223-5048-BF58-94938258B4BB}"/>
                </a:ext>
              </a:extLst>
            </p:cNvPr>
            <p:cNvSpPr/>
            <p:nvPr/>
          </p:nvSpPr>
          <p:spPr>
            <a:xfrm>
              <a:off x="8473301" y="2197494"/>
              <a:ext cx="2483" cy="1280"/>
            </a:xfrm>
            <a:custGeom>
              <a:avLst/>
              <a:gdLst>
                <a:gd name="connsiteX0" fmla="*/ 1840 w 2483"/>
                <a:gd name="connsiteY0" fmla="*/ 1280 h 1280"/>
                <a:gd name="connsiteX1" fmla="*/ 54 w 2483"/>
                <a:gd name="connsiteY1" fmla="*/ 1244 h 1280"/>
                <a:gd name="connsiteX2" fmla="*/ 804 w 2483"/>
                <a:gd name="connsiteY2" fmla="*/ 208 h 1280"/>
                <a:gd name="connsiteX3" fmla="*/ 2090 w 2483"/>
                <a:gd name="connsiteY3" fmla="*/ 101 h 1280"/>
                <a:gd name="connsiteX4" fmla="*/ 2483 w 2483"/>
                <a:gd name="connsiteY4" fmla="*/ 601 h 1280"/>
                <a:gd name="connsiteX5" fmla="*/ 1840 w 2483"/>
                <a:gd name="connsiteY5" fmla="*/ 1280 h 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3" h="1280">
                  <a:moveTo>
                    <a:pt x="1840" y="1280"/>
                  </a:moveTo>
                  <a:cubicBezTo>
                    <a:pt x="1233" y="1280"/>
                    <a:pt x="662" y="1244"/>
                    <a:pt x="54" y="1244"/>
                  </a:cubicBezTo>
                  <a:cubicBezTo>
                    <a:pt x="-196" y="530"/>
                    <a:pt x="483" y="494"/>
                    <a:pt x="804" y="208"/>
                  </a:cubicBezTo>
                  <a:cubicBezTo>
                    <a:pt x="1197" y="-6"/>
                    <a:pt x="1626" y="-77"/>
                    <a:pt x="2090" y="101"/>
                  </a:cubicBezTo>
                  <a:cubicBezTo>
                    <a:pt x="2304" y="208"/>
                    <a:pt x="2412" y="387"/>
                    <a:pt x="2483" y="601"/>
                  </a:cubicBezTo>
                  <a:cubicBezTo>
                    <a:pt x="2412" y="994"/>
                    <a:pt x="2162" y="1173"/>
                    <a:pt x="1840" y="12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 657">
              <a:extLst>
                <a:ext uri="{FF2B5EF4-FFF2-40B4-BE49-F238E27FC236}">
                  <a16:creationId xmlns:a16="http://schemas.microsoft.com/office/drawing/2014/main" id="{BB14466E-C5AC-F74D-951B-B06C068D2AAC}"/>
                </a:ext>
              </a:extLst>
            </p:cNvPr>
            <p:cNvSpPr/>
            <p:nvPr/>
          </p:nvSpPr>
          <p:spPr>
            <a:xfrm>
              <a:off x="8433058" y="2044612"/>
              <a:ext cx="1685" cy="1503"/>
            </a:xfrm>
            <a:custGeom>
              <a:avLst/>
              <a:gdLst>
                <a:gd name="connsiteX0" fmla="*/ 1686 w 1685"/>
                <a:gd name="connsiteY0" fmla="*/ 0 h 1503"/>
                <a:gd name="connsiteX1" fmla="*/ 7 w 1685"/>
                <a:gd name="connsiteY1" fmla="*/ 1393 h 1503"/>
                <a:gd name="connsiteX2" fmla="*/ 1686 w 1685"/>
                <a:gd name="connsiteY2" fmla="*/ 0 h 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" h="1503">
                  <a:moveTo>
                    <a:pt x="1686" y="0"/>
                  </a:moveTo>
                  <a:cubicBezTo>
                    <a:pt x="1364" y="750"/>
                    <a:pt x="1364" y="1857"/>
                    <a:pt x="7" y="1393"/>
                  </a:cubicBezTo>
                  <a:cubicBezTo>
                    <a:pt x="-100" y="72"/>
                    <a:pt x="1043" y="322"/>
                    <a:pt x="16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 658">
              <a:extLst>
                <a:ext uri="{FF2B5EF4-FFF2-40B4-BE49-F238E27FC236}">
                  <a16:creationId xmlns:a16="http://schemas.microsoft.com/office/drawing/2014/main" id="{5200E9A6-2E5F-B843-B717-32C397E4D4D1}"/>
                </a:ext>
              </a:extLst>
            </p:cNvPr>
            <p:cNvSpPr/>
            <p:nvPr/>
          </p:nvSpPr>
          <p:spPr>
            <a:xfrm>
              <a:off x="8461023" y="2045112"/>
              <a:ext cx="1151" cy="2000"/>
            </a:xfrm>
            <a:custGeom>
              <a:avLst/>
              <a:gdLst>
                <a:gd name="connsiteX0" fmla="*/ 581 w 1151"/>
                <a:gd name="connsiteY0" fmla="*/ 2000 h 2000"/>
                <a:gd name="connsiteX1" fmla="*/ 81 w 1151"/>
                <a:gd name="connsiteY1" fmla="*/ 0 h 2000"/>
                <a:gd name="connsiteX2" fmla="*/ 581 w 1151"/>
                <a:gd name="connsiteY2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1" h="2000">
                  <a:moveTo>
                    <a:pt x="581" y="2000"/>
                  </a:moveTo>
                  <a:cubicBezTo>
                    <a:pt x="-205" y="1464"/>
                    <a:pt x="10" y="714"/>
                    <a:pt x="81" y="0"/>
                  </a:cubicBezTo>
                  <a:cubicBezTo>
                    <a:pt x="867" y="500"/>
                    <a:pt x="1760" y="1000"/>
                    <a:pt x="581" y="2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 659">
              <a:extLst>
                <a:ext uri="{FF2B5EF4-FFF2-40B4-BE49-F238E27FC236}">
                  <a16:creationId xmlns:a16="http://schemas.microsoft.com/office/drawing/2014/main" id="{D367CA42-AA4F-CD46-842C-4BC57E2FF400}"/>
                </a:ext>
              </a:extLst>
            </p:cNvPr>
            <p:cNvSpPr/>
            <p:nvPr/>
          </p:nvSpPr>
          <p:spPr>
            <a:xfrm>
              <a:off x="8505074" y="2266908"/>
              <a:ext cx="2484" cy="1268"/>
            </a:xfrm>
            <a:custGeom>
              <a:avLst/>
              <a:gdLst>
                <a:gd name="connsiteX0" fmla="*/ 2358 w 2484"/>
                <a:gd name="connsiteY0" fmla="*/ 339 h 1268"/>
                <a:gd name="connsiteX1" fmla="*/ 2393 w 2484"/>
                <a:gd name="connsiteY1" fmla="*/ 768 h 1268"/>
                <a:gd name="connsiteX2" fmla="*/ 2358 w 2484"/>
                <a:gd name="connsiteY2" fmla="*/ 1268 h 1268"/>
                <a:gd name="connsiteX3" fmla="*/ 0 w 2484"/>
                <a:gd name="connsiteY3" fmla="*/ 625 h 1268"/>
                <a:gd name="connsiteX4" fmla="*/ 2358 w 2484"/>
                <a:gd name="connsiteY4" fmla="*/ 339 h 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4" h="1268">
                  <a:moveTo>
                    <a:pt x="2358" y="339"/>
                  </a:moveTo>
                  <a:cubicBezTo>
                    <a:pt x="2322" y="482"/>
                    <a:pt x="2322" y="625"/>
                    <a:pt x="2393" y="768"/>
                  </a:cubicBezTo>
                  <a:cubicBezTo>
                    <a:pt x="2536" y="946"/>
                    <a:pt x="2500" y="1125"/>
                    <a:pt x="2358" y="1268"/>
                  </a:cubicBezTo>
                  <a:cubicBezTo>
                    <a:pt x="1643" y="1054"/>
                    <a:pt x="929" y="875"/>
                    <a:pt x="0" y="625"/>
                  </a:cubicBezTo>
                  <a:cubicBezTo>
                    <a:pt x="857" y="-304"/>
                    <a:pt x="1607" y="-18"/>
                    <a:pt x="2358" y="33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 660">
              <a:extLst>
                <a:ext uri="{FF2B5EF4-FFF2-40B4-BE49-F238E27FC236}">
                  <a16:creationId xmlns:a16="http://schemas.microsoft.com/office/drawing/2014/main" id="{CEE9C5DD-D23E-8644-AD56-7E85D141C8C6}"/>
                </a:ext>
              </a:extLst>
            </p:cNvPr>
            <p:cNvSpPr/>
            <p:nvPr/>
          </p:nvSpPr>
          <p:spPr>
            <a:xfrm>
              <a:off x="8500002" y="2206275"/>
              <a:ext cx="1892" cy="1194"/>
            </a:xfrm>
            <a:custGeom>
              <a:avLst/>
              <a:gdLst>
                <a:gd name="connsiteX0" fmla="*/ 1786 w 1892"/>
                <a:gd name="connsiteY0" fmla="*/ 0 h 1194"/>
                <a:gd name="connsiteX1" fmla="*/ 1893 w 1892"/>
                <a:gd name="connsiteY1" fmla="*/ 572 h 1194"/>
                <a:gd name="connsiteX2" fmla="*/ 0 w 1892"/>
                <a:gd name="connsiteY2" fmla="*/ 500 h 1194"/>
                <a:gd name="connsiteX3" fmla="*/ 1786 w 1892"/>
                <a:gd name="connsiteY3" fmla="*/ 0 h 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" h="1194">
                  <a:moveTo>
                    <a:pt x="1786" y="0"/>
                  </a:moveTo>
                  <a:cubicBezTo>
                    <a:pt x="1822" y="179"/>
                    <a:pt x="1857" y="357"/>
                    <a:pt x="1893" y="572"/>
                  </a:cubicBezTo>
                  <a:cubicBezTo>
                    <a:pt x="1179" y="1714"/>
                    <a:pt x="643" y="1036"/>
                    <a:pt x="0" y="500"/>
                  </a:cubicBezTo>
                  <a:cubicBezTo>
                    <a:pt x="571" y="-143"/>
                    <a:pt x="1215" y="107"/>
                    <a:pt x="17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 661">
              <a:extLst>
                <a:ext uri="{FF2B5EF4-FFF2-40B4-BE49-F238E27FC236}">
                  <a16:creationId xmlns:a16="http://schemas.microsoft.com/office/drawing/2014/main" id="{85D894A0-5BCD-744B-916F-96179ED98FD2}"/>
                </a:ext>
              </a:extLst>
            </p:cNvPr>
            <p:cNvSpPr/>
            <p:nvPr/>
          </p:nvSpPr>
          <p:spPr>
            <a:xfrm>
              <a:off x="8554473" y="2098659"/>
              <a:ext cx="2428" cy="710"/>
            </a:xfrm>
            <a:custGeom>
              <a:avLst/>
              <a:gdLst>
                <a:gd name="connsiteX0" fmla="*/ 2429 w 2428"/>
                <a:gd name="connsiteY0" fmla="*/ 710 h 710"/>
                <a:gd name="connsiteX1" fmla="*/ 0 w 2428"/>
                <a:gd name="connsiteY1" fmla="*/ 710 h 710"/>
                <a:gd name="connsiteX2" fmla="*/ 2429 w 2428"/>
                <a:gd name="connsiteY2" fmla="*/ 710 h 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8" h="710">
                  <a:moveTo>
                    <a:pt x="2429" y="710"/>
                  </a:moveTo>
                  <a:cubicBezTo>
                    <a:pt x="1286" y="710"/>
                    <a:pt x="643" y="710"/>
                    <a:pt x="0" y="710"/>
                  </a:cubicBezTo>
                  <a:cubicBezTo>
                    <a:pt x="607" y="-219"/>
                    <a:pt x="1286" y="-254"/>
                    <a:pt x="2429" y="7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 662">
              <a:extLst>
                <a:ext uri="{FF2B5EF4-FFF2-40B4-BE49-F238E27FC236}">
                  <a16:creationId xmlns:a16="http://schemas.microsoft.com/office/drawing/2014/main" id="{C63FAF13-6F22-3D43-AEC4-9A38087A7C94}"/>
                </a:ext>
              </a:extLst>
            </p:cNvPr>
            <p:cNvSpPr/>
            <p:nvPr/>
          </p:nvSpPr>
          <p:spPr>
            <a:xfrm>
              <a:off x="8449211" y="2135159"/>
              <a:ext cx="1706" cy="1646"/>
            </a:xfrm>
            <a:custGeom>
              <a:avLst/>
              <a:gdLst>
                <a:gd name="connsiteX0" fmla="*/ 570 w 1706"/>
                <a:gd name="connsiteY0" fmla="*/ 0 h 1646"/>
                <a:gd name="connsiteX1" fmla="*/ 1427 w 1706"/>
                <a:gd name="connsiteY1" fmla="*/ 1500 h 1646"/>
                <a:gd name="connsiteX2" fmla="*/ 141 w 1706"/>
                <a:gd name="connsiteY2" fmla="*/ 1072 h 1646"/>
                <a:gd name="connsiteX3" fmla="*/ 570 w 1706"/>
                <a:gd name="connsiteY3" fmla="*/ 0 h 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6" h="1646">
                  <a:moveTo>
                    <a:pt x="570" y="0"/>
                  </a:moveTo>
                  <a:cubicBezTo>
                    <a:pt x="1606" y="71"/>
                    <a:pt x="2035" y="500"/>
                    <a:pt x="1427" y="1500"/>
                  </a:cubicBezTo>
                  <a:cubicBezTo>
                    <a:pt x="820" y="1857"/>
                    <a:pt x="463" y="1500"/>
                    <a:pt x="141" y="1072"/>
                  </a:cubicBezTo>
                  <a:cubicBezTo>
                    <a:pt x="-323" y="464"/>
                    <a:pt x="499" y="393"/>
                    <a:pt x="57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 663">
              <a:extLst>
                <a:ext uri="{FF2B5EF4-FFF2-40B4-BE49-F238E27FC236}">
                  <a16:creationId xmlns:a16="http://schemas.microsoft.com/office/drawing/2014/main" id="{41505BE0-38D5-644A-896C-FDAEFD921E30}"/>
                </a:ext>
              </a:extLst>
            </p:cNvPr>
            <p:cNvSpPr/>
            <p:nvPr/>
          </p:nvSpPr>
          <p:spPr>
            <a:xfrm>
              <a:off x="8454778" y="1973782"/>
              <a:ext cx="1157" cy="2371"/>
            </a:xfrm>
            <a:custGeom>
              <a:avLst/>
              <a:gdLst>
                <a:gd name="connsiteX0" fmla="*/ 1111 w 1157"/>
                <a:gd name="connsiteY0" fmla="*/ 286 h 2371"/>
                <a:gd name="connsiteX1" fmla="*/ 754 w 1157"/>
                <a:gd name="connsiteY1" fmla="*/ 2286 h 2371"/>
                <a:gd name="connsiteX2" fmla="*/ 147 w 1157"/>
                <a:gd name="connsiteY2" fmla="*/ 1964 h 2371"/>
                <a:gd name="connsiteX3" fmla="*/ 825 w 1157"/>
                <a:gd name="connsiteY3" fmla="*/ 0 h 2371"/>
                <a:gd name="connsiteX4" fmla="*/ 1040 w 1157"/>
                <a:gd name="connsiteY4" fmla="*/ 71 h 2371"/>
                <a:gd name="connsiteX5" fmla="*/ 1111 w 1157"/>
                <a:gd name="connsiteY5" fmla="*/ 286 h 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7" h="2371">
                  <a:moveTo>
                    <a:pt x="1111" y="286"/>
                  </a:moveTo>
                  <a:cubicBezTo>
                    <a:pt x="1397" y="1036"/>
                    <a:pt x="254" y="1500"/>
                    <a:pt x="754" y="2286"/>
                  </a:cubicBezTo>
                  <a:cubicBezTo>
                    <a:pt x="361" y="2536"/>
                    <a:pt x="289" y="2179"/>
                    <a:pt x="147" y="1964"/>
                  </a:cubicBezTo>
                  <a:cubicBezTo>
                    <a:pt x="-425" y="1036"/>
                    <a:pt x="861" y="750"/>
                    <a:pt x="825" y="0"/>
                  </a:cubicBezTo>
                  <a:cubicBezTo>
                    <a:pt x="897" y="36"/>
                    <a:pt x="1004" y="36"/>
                    <a:pt x="1040" y="71"/>
                  </a:cubicBezTo>
                  <a:cubicBezTo>
                    <a:pt x="1111" y="107"/>
                    <a:pt x="1111" y="214"/>
                    <a:pt x="1111" y="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 664">
              <a:extLst>
                <a:ext uri="{FF2B5EF4-FFF2-40B4-BE49-F238E27FC236}">
                  <a16:creationId xmlns:a16="http://schemas.microsoft.com/office/drawing/2014/main" id="{C13AB96D-37BD-9B40-84F3-CEB66AB4BB88}"/>
                </a:ext>
              </a:extLst>
            </p:cNvPr>
            <p:cNvSpPr/>
            <p:nvPr/>
          </p:nvSpPr>
          <p:spPr>
            <a:xfrm>
              <a:off x="8472284" y="1977854"/>
              <a:ext cx="2607" cy="1607"/>
            </a:xfrm>
            <a:custGeom>
              <a:avLst/>
              <a:gdLst>
                <a:gd name="connsiteX0" fmla="*/ 1036 w 2607"/>
                <a:gd name="connsiteY0" fmla="*/ 0 h 1607"/>
                <a:gd name="connsiteX1" fmla="*/ 2607 w 2607"/>
                <a:gd name="connsiteY1" fmla="*/ 1607 h 1607"/>
                <a:gd name="connsiteX2" fmla="*/ 0 w 2607"/>
                <a:gd name="connsiteY2" fmla="*/ 1322 h 1607"/>
                <a:gd name="connsiteX3" fmla="*/ 1036 w 2607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7" h="1607">
                  <a:moveTo>
                    <a:pt x="1036" y="0"/>
                  </a:moveTo>
                  <a:cubicBezTo>
                    <a:pt x="857" y="1215"/>
                    <a:pt x="2500" y="643"/>
                    <a:pt x="2607" y="1607"/>
                  </a:cubicBezTo>
                  <a:cubicBezTo>
                    <a:pt x="1750" y="1500"/>
                    <a:pt x="893" y="1429"/>
                    <a:pt x="0" y="1322"/>
                  </a:cubicBezTo>
                  <a:cubicBezTo>
                    <a:pt x="286" y="822"/>
                    <a:pt x="322" y="143"/>
                    <a:pt x="10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 665">
              <a:extLst>
                <a:ext uri="{FF2B5EF4-FFF2-40B4-BE49-F238E27FC236}">
                  <a16:creationId xmlns:a16="http://schemas.microsoft.com/office/drawing/2014/main" id="{1190A7F4-6F39-094C-895E-4C45E951718C}"/>
                </a:ext>
              </a:extLst>
            </p:cNvPr>
            <p:cNvSpPr/>
            <p:nvPr/>
          </p:nvSpPr>
          <p:spPr>
            <a:xfrm>
              <a:off x="8510807" y="2058757"/>
              <a:ext cx="1454" cy="2357"/>
            </a:xfrm>
            <a:custGeom>
              <a:avLst/>
              <a:gdLst>
                <a:gd name="connsiteX0" fmla="*/ 1268 w 1454"/>
                <a:gd name="connsiteY0" fmla="*/ 2357 h 2357"/>
                <a:gd name="connsiteX1" fmla="*/ 303 w 1454"/>
                <a:gd name="connsiteY1" fmla="*/ 0 h 2357"/>
                <a:gd name="connsiteX2" fmla="*/ 1268 w 1454"/>
                <a:gd name="connsiteY2" fmla="*/ 2357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4" h="2357">
                  <a:moveTo>
                    <a:pt x="1268" y="2357"/>
                  </a:moveTo>
                  <a:cubicBezTo>
                    <a:pt x="410" y="1786"/>
                    <a:pt x="-483" y="1214"/>
                    <a:pt x="303" y="0"/>
                  </a:cubicBezTo>
                  <a:cubicBezTo>
                    <a:pt x="89" y="1000"/>
                    <a:pt x="2053" y="1107"/>
                    <a:pt x="1268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 666">
              <a:extLst>
                <a:ext uri="{FF2B5EF4-FFF2-40B4-BE49-F238E27FC236}">
                  <a16:creationId xmlns:a16="http://schemas.microsoft.com/office/drawing/2014/main" id="{EB1953D3-4264-5444-A379-E5BCFA145EFD}"/>
                </a:ext>
              </a:extLst>
            </p:cNvPr>
            <p:cNvSpPr/>
            <p:nvPr/>
          </p:nvSpPr>
          <p:spPr>
            <a:xfrm>
              <a:off x="8510575" y="2089618"/>
              <a:ext cx="1567" cy="2035"/>
            </a:xfrm>
            <a:custGeom>
              <a:avLst/>
              <a:gdLst>
                <a:gd name="connsiteX0" fmla="*/ 500 w 1567"/>
                <a:gd name="connsiteY0" fmla="*/ 143 h 2035"/>
                <a:gd name="connsiteX1" fmla="*/ 1214 w 1567"/>
                <a:gd name="connsiteY1" fmla="*/ 0 h 2035"/>
                <a:gd name="connsiteX2" fmla="*/ 964 w 1567"/>
                <a:gd name="connsiteY2" fmla="*/ 1893 h 2035"/>
                <a:gd name="connsiteX3" fmla="*/ 500 w 1567"/>
                <a:gd name="connsiteY3" fmla="*/ 2036 h 2035"/>
                <a:gd name="connsiteX4" fmla="*/ 0 w 1567"/>
                <a:gd name="connsiteY4" fmla="*/ 1072 h 2035"/>
                <a:gd name="connsiteX5" fmla="*/ 500 w 1567"/>
                <a:gd name="connsiteY5" fmla="*/ 143 h 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7" h="2035">
                  <a:moveTo>
                    <a:pt x="500" y="143"/>
                  </a:moveTo>
                  <a:cubicBezTo>
                    <a:pt x="750" y="107"/>
                    <a:pt x="1000" y="36"/>
                    <a:pt x="1214" y="0"/>
                  </a:cubicBezTo>
                  <a:cubicBezTo>
                    <a:pt x="2215" y="786"/>
                    <a:pt x="750" y="1214"/>
                    <a:pt x="964" y="1893"/>
                  </a:cubicBezTo>
                  <a:cubicBezTo>
                    <a:pt x="821" y="1929"/>
                    <a:pt x="643" y="1964"/>
                    <a:pt x="500" y="2036"/>
                  </a:cubicBezTo>
                  <a:cubicBezTo>
                    <a:pt x="0" y="1857"/>
                    <a:pt x="107" y="1429"/>
                    <a:pt x="0" y="1072"/>
                  </a:cubicBezTo>
                  <a:cubicBezTo>
                    <a:pt x="214" y="750"/>
                    <a:pt x="357" y="429"/>
                    <a:pt x="500" y="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 667">
              <a:extLst>
                <a:ext uri="{FF2B5EF4-FFF2-40B4-BE49-F238E27FC236}">
                  <a16:creationId xmlns:a16="http://schemas.microsoft.com/office/drawing/2014/main" id="{03630B6D-A827-7B43-AE95-12717704BF81}"/>
                </a:ext>
              </a:extLst>
            </p:cNvPr>
            <p:cNvSpPr/>
            <p:nvPr/>
          </p:nvSpPr>
          <p:spPr>
            <a:xfrm>
              <a:off x="8525080" y="1918739"/>
              <a:ext cx="1567" cy="1567"/>
            </a:xfrm>
            <a:custGeom>
              <a:avLst/>
              <a:gdLst>
                <a:gd name="connsiteX0" fmla="*/ 1068 w 1567"/>
                <a:gd name="connsiteY0" fmla="*/ 0 h 1567"/>
                <a:gd name="connsiteX1" fmla="*/ 1568 w 1567"/>
                <a:gd name="connsiteY1" fmla="*/ 929 h 1567"/>
                <a:gd name="connsiteX2" fmla="*/ 1068 w 1567"/>
                <a:gd name="connsiteY2" fmla="*/ 1536 h 1567"/>
                <a:gd name="connsiteX3" fmla="*/ 32 w 1567"/>
                <a:gd name="connsiteY3" fmla="*/ 1536 h 1567"/>
                <a:gd name="connsiteX4" fmla="*/ 1068 w 1567"/>
                <a:gd name="connsiteY4" fmla="*/ 0 h 1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7" h="1567">
                  <a:moveTo>
                    <a:pt x="1068" y="0"/>
                  </a:moveTo>
                  <a:cubicBezTo>
                    <a:pt x="1246" y="286"/>
                    <a:pt x="1389" y="607"/>
                    <a:pt x="1568" y="929"/>
                  </a:cubicBezTo>
                  <a:cubicBezTo>
                    <a:pt x="1389" y="1143"/>
                    <a:pt x="1246" y="1322"/>
                    <a:pt x="1068" y="1536"/>
                  </a:cubicBezTo>
                  <a:cubicBezTo>
                    <a:pt x="710" y="1536"/>
                    <a:pt x="32" y="1607"/>
                    <a:pt x="32" y="1536"/>
                  </a:cubicBezTo>
                  <a:cubicBezTo>
                    <a:pt x="-183" y="679"/>
                    <a:pt x="746" y="572"/>
                    <a:pt x="106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 668">
              <a:extLst>
                <a:ext uri="{FF2B5EF4-FFF2-40B4-BE49-F238E27FC236}">
                  <a16:creationId xmlns:a16="http://schemas.microsoft.com/office/drawing/2014/main" id="{84A7BFBC-9C78-CF4F-8B65-E339C9717DB7}"/>
                </a:ext>
              </a:extLst>
            </p:cNvPr>
            <p:cNvSpPr/>
            <p:nvPr/>
          </p:nvSpPr>
          <p:spPr>
            <a:xfrm>
              <a:off x="8469070" y="2192728"/>
              <a:ext cx="2285" cy="1578"/>
            </a:xfrm>
            <a:custGeom>
              <a:avLst/>
              <a:gdLst>
                <a:gd name="connsiteX0" fmla="*/ 0 w 2285"/>
                <a:gd name="connsiteY0" fmla="*/ 367 h 1578"/>
                <a:gd name="connsiteX1" fmla="*/ 2286 w 2285"/>
                <a:gd name="connsiteY1" fmla="*/ 438 h 1578"/>
                <a:gd name="connsiteX2" fmla="*/ 1821 w 2285"/>
                <a:gd name="connsiteY2" fmla="*/ 1367 h 1578"/>
                <a:gd name="connsiteX3" fmla="*/ 1286 w 2285"/>
                <a:gd name="connsiteY3" fmla="*/ 1438 h 1578"/>
                <a:gd name="connsiteX4" fmla="*/ 0 w 2285"/>
                <a:gd name="connsiteY4" fmla="*/ 367 h 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1578">
                  <a:moveTo>
                    <a:pt x="0" y="367"/>
                  </a:moveTo>
                  <a:cubicBezTo>
                    <a:pt x="786" y="-134"/>
                    <a:pt x="1536" y="-134"/>
                    <a:pt x="2286" y="438"/>
                  </a:cubicBezTo>
                  <a:cubicBezTo>
                    <a:pt x="1893" y="617"/>
                    <a:pt x="1750" y="938"/>
                    <a:pt x="1821" y="1367"/>
                  </a:cubicBezTo>
                  <a:cubicBezTo>
                    <a:pt x="1679" y="1617"/>
                    <a:pt x="1500" y="1652"/>
                    <a:pt x="1286" y="1438"/>
                  </a:cubicBezTo>
                  <a:cubicBezTo>
                    <a:pt x="929" y="1010"/>
                    <a:pt x="750" y="367"/>
                    <a:pt x="0" y="36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 669">
              <a:extLst>
                <a:ext uri="{FF2B5EF4-FFF2-40B4-BE49-F238E27FC236}">
                  <a16:creationId xmlns:a16="http://schemas.microsoft.com/office/drawing/2014/main" id="{444B369B-BD5C-CC4C-97E4-8FB1267DE91F}"/>
                </a:ext>
              </a:extLst>
            </p:cNvPr>
            <p:cNvSpPr/>
            <p:nvPr/>
          </p:nvSpPr>
          <p:spPr>
            <a:xfrm>
              <a:off x="8415170" y="2198678"/>
              <a:ext cx="1513" cy="2381"/>
            </a:xfrm>
            <a:custGeom>
              <a:avLst/>
              <a:gdLst>
                <a:gd name="connsiteX0" fmla="*/ 1357 w 1513"/>
                <a:gd name="connsiteY0" fmla="*/ 1525 h 2381"/>
                <a:gd name="connsiteX1" fmla="*/ 71 w 1513"/>
                <a:gd name="connsiteY1" fmla="*/ 2382 h 2381"/>
                <a:gd name="connsiteX2" fmla="*/ 0 w 1513"/>
                <a:gd name="connsiteY2" fmla="*/ 632 h 2381"/>
                <a:gd name="connsiteX3" fmla="*/ 1357 w 1513"/>
                <a:gd name="connsiteY3" fmla="*/ 25 h 2381"/>
                <a:gd name="connsiteX4" fmla="*/ 1500 w 1513"/>
                <a:gd name="connsiteY4" fmla="*/ 346 h 2381"/>
                <a:gd name="connsiteX5" fmla="*/ 1357 w 1513"/>
                <a:gd name="connsiteY5" fmla="*/ 525 h 2381"/>
                <a:gd name="connsiteX6" fmla="*/ 1357 w 1513"/>
                <a:gd name="connsiteY6" fmla="*/ 1525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" h="2381">
                  <a:moveTo>
                    <a:pt x="1357" y="1525"/>
                  </a:moveTo>
                  <a:cubicBezTo>
                    <a:pt x="714" y="1489"/>
                    <a:pt x="464" y="2061"/>
                    <a:pt x="71" y="2382"/>
                  </a:cubicBezTo>
                  <a:cubicBezTo>
                    <a:pt x="36" y="1811"/>
                    <a:pt x="36" y="1203"/>
                    <a:pt x="0" y="632"/>
                  </a:cubicBezTo>
                  <a:cubicBezTo>
                    <a:pt x="321" y="167"/>
                    <a:pt x="750" y="-82"/>
                    <a:pt x="1357" y="25"/>
                  </a:cubicBezTo>
                  <a:cubicBezTo>
                    <a:pt x="1500" y="132"/>
                    <a:pt x="1536" y="239"/>
                    <a:pt x="1500" y="346"/>
                  </a:cubicBezTo>
                  <a:cubicBezTo>
                    <a:pt x="1464" y="453"/>
                    <a:pt x="1429" y="525"/>
                    <a:pt x="1357" y="525"/>
                  </a:cubicBezTo>
                  <a:cubicBezTo>
                    <a:pt x="1357" y="846"/>
                    <a:pt x="1357" y="1203"/>
                    <a:pt x="1357" y="152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 670">
              <a:extLst>
                <a:ext uri="{FF2B5EF4-FFF2-40B4-BE49-F238E27FC236}">
                  <a16:creationId xmlns:a16="http://schemas.microsoft.com/office/drawing/2014/main" id="{77E2DFDE-CB1C-3A40-97A7-9583754BDF1A}"/>
                </a:ext>
              </a:extLst>
            </p:cNvPr>
            <p:cNvSpPr/>
            <p:nvPr/>
          </p:nvSpPr>
          <p:spPr>
            <a:xfrm>
              <a:off x="8528148" y="2142160"/>
              <a:ext cx="2383" cy="1857"/>
            </a:xfrm>
            <a:custGeom>
              <a:avLst/>
              <a:gdLst>
                <a:gd name="connsiteX0" fmla="*/ 1393 w 2383"/>
                <a:gd name="connsiteY0" fmla="*/ 0 h 1857"/>
                <a:gd name="connsiteX1" fmla="*/ 1750 w 2383"/>
                <a:gd name="connsiteY1" fmla="*/ 0 h 1857"/>
                <a:gd name="connsiteX2" fmla="*/ 2250 w 2383"/>
                <a:gd name="connsiteY2" fmla="*/ 1036 h 1857"/>
                <a:gd name="connsiteX3" fmla="*/ 2250 w 2383"/>
                <a:gd name="connsiteY3" fmla="*/ 1857 h 1857"/>
                <a:gd name="connsiteX4" fmla="*/ 0 w 2383"/>
                <a:gd name="connsiteY4" fmla="*/ 929 h 1857"/>
                <a:gd name="connsiteX5" fmla="*/ 1393 w 2383"/>
                <a:gd name="connsiteY5" fmla="*/ 0 h 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3" h="1857">
                  <a:moveTo>
                    <a:pt x="1393" y="0"/>
                  </a:moveTo>
                  <a:cubicBezTo>
                    <a:pt x="1500" y="0"/>
                    <a:pt x="1607" y="0"/>
                    <a:pt x="1750" y="0"/>
                  </a:cubicBezTo>
                  <a:cubicBezTo>
                    <a:pt x="2072" y="286"/>
                    <a:pt x="2643" y="429"/>
                    <a:pt x="2250" y="1036"/>
                  </a:cubicBezTo>
                  <a:cubicBezTo>
                    <a:pt x="2250" y="1322"/>
                    <a:pt x="2250" y="1572"/>
                    <a:pt x="2250" y="1857"/>
                  </a:cubicBezTo>
                  <a:cubicBezTo>
                    <a:pt x="1500" y="1607"/>
                    <a:pt x="1072" y="679"/>
                    <a:pt x="0" y="929"/>
                  </a:cubicBezTo>
                  <a:cubicBezTo>
                    <a:pt x="286" y="143"/>
                    <a:pt x="1250" y="750"/>
                    <a:pt x="139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 671">
              <a:extLst>
                <a:ext uri="{FF2B5EF4-FFF2-40B4-BE49-F238E27FC236}">
                  <a16:creationId xmlns:a16="http://schemas.microsoft.com/office/drawing/2014/main" id="{C04009F0-03C0-D84B-9940-76806E514C53}"/>
                </a:ext>
              </a:extLst>
            </p:cNvPr>
            <p:cNvSpPr/>
            <p:nvPr/>
          </p:nvSpPr>
          <p:spPr>
            <a:xfrm>
              <a:off x="8469891" y="2182373"/>
              <a:ext cx="1446" cy="1828"/>
            </a:xfrm>
            <a:custGeom>
              <a:avLst/>
              <a:gdLst>
                <a:gd name="connsiteX0" fmla="*/ 393 w 1446"/>
                <a:gd name="connsiteY0" fmla="*/ 1828 h 1828"/>
                <a:gd name="connsiteX1" fmla="*/ 429 w 1446"/>
                <a:gd name="connsiteY1" fmla="*/ 935 h 1828"/>
                <a:gd name="connsiteX2" fmla="*/ 0 w 1446"/>
                <a:gd name="connsiteY2" fmla="*/ 78 h 1828"/>
                <a:gd name="connsiteX3" fmla="*/ 1429 w 1446"/>
                <a:gd name="connsiteY3" fmla="*/ 899 h 1828"/>
                <a:gd name="connsiteX4" fmla="*/ 393 w 1446"/>
                <a:gd name="connsiteY4" fmla="*/ 1828 h 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6" h="1828">
                  <a:moveTo>
                    <a:pt x="393" y="1828"/>
                  </a:moveTo>
                  <a:cubicBezTo>
                    <a:pt x="393" y="1542"/>
                    <a:pt x="429" y="1221"/>
                    <a:pt x="429" y="935"/>
                  </a:cubicBezTo>
                  <a:cubicBezTo>
                    <a:pt x="714" y="435"/>
                    <a:pt x="0" y="435"/>
                    <a:pt x="0" y="78"/>
                  </a:cubicBezTo>
                  <a:cubicBezTo>
                    <a:pt x="750" y="-101"/>
                    <a:pt x="1250" y="-29"/>
                    <a:pt x="1429" y="899"/>
                  </a:cubicBezTo>
                  <a:cubicBezTo>
                    <a:pt x="1572" y="1935"/>
                    <a:pt x="821" y="1685"/>
                    <a:pt x="393" y="182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 672">
              <a:extLst>
                <a:ext uri="{FF2B5EF4-FFF2-40B4-BE49-F238E27FC236}">
                  <a16:creationId xmlns:a16="http://schemas.microsoft.com/office/drawing/2014/main" id="{0095A2D1-699C-3E42-8951-ADDFF796A9C4}"/>
                </a:ext>
              </a:extLst>
            </p:cNvPr>
            <p:cNvSpPr/>
            <p:nvPr/>
          </p:nvSpPr>
          <p:spPr>
            <a:xfrm>
              <a:off x="8507360" y="2267676"/>
              <a:ext cx="1967" cy="960"/>
            </a:xfrm>
            <a:custGeom>
              <a:avLst/>
              <a:gdLst>
                <a:gd name="connsiteX0" fmla="*/ 72 w 1967"/>
                <a:gd name="connsiteY0" fmla="*/ 500 h 960"/>
                <a:gd name="connsiteX1" fmla="*/ 107 w 1967"/>
                <a:gd name="connsiteY1" fmla="*/ 0 h 960"/>
                <a:gd name="connsiteX2" fmla="*/ 1572 w 1967"/>
                <a:gd name="connsiteY2" fmla="*/ 36 h 960"/>
                <a:gd name="connsiteX3" fmla="*/ 1964 w 1967"/>
                <a:gd name="connsiteY3" fmla="*/ 714 h 960"/>
                <a:gd name="connsiteX4" fmla="*/ 0 w 1967"/>
                <a:gd name="connsiteY4" fmla="*/ 857 h 960"/>
                <a:gd name="connsiteX5" fmla="*/ 72 w 1967"/>
                <a:gd name="connsiteY5" fmla="*/ 500 h 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7" h="960">
                  <a:moveTo>
                    <a:pt x="72" y="500"/>
                  </a:moveTo>
                  <a:cubicBezTo>
                    <a:pt x="72" y="322"/>
                    <a:pt x="107" y="143"/>
                    <a:pt x="107" y="0"/>
                  </a:cubicBezTo>
                  <a:cubicBezTo>
                    <a:pt x="607" y="0"/>
                    <a:pt x="1107" y="36"/>
                    <a:pt x="1572" y="36"/>
                  </a:cubicBezTo>
                  <a:cubicBezTo>
                    <a:pt x="1714" y="286"/>
                    <a:pt x="2000" y="679"/>
                    <a:pt x="1964" y="714"/>
                  </a:cubicBezTo>
                  <a:cubicBezTo>
                    <a:pt x="1357" y="1215"/>
                    <a:pt x="643" y="786"/>
                    <a:pt x="0" y="857"/>
                  </a:cubicBezTo>
                  <a:cubicBezTo>
                    <a:pt x="0" y="750"/>
                    <a:pt x="0" y="643"/>
                    <a:pt x="72" y="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 673">
              <a:extLst>
                <a:ext uri="{FF2B5EF4-FFF2-40B4-BE49-F238E27FC236}">
                  <a16:creationId xmlns:a16="http://schemas.microsoft.com/office/drawing/2014/main" id="{DC7EDE9B-31BF-BB43-B25C-763D7431380A}"/>
                </a:ext>
              </a:extLst>
            </p:cNvPr>
            <p:cNvSpPr/>
            <p:nvPr/>
          </p:nvSpPr>
          <p:spPr>
            <a:xfrm>
              <a:off x="8450353" y="2184772"/>
              <a:ext cx="1751" cy="2035"/>
            </a:xfrm>
            <a:custGeom>
              <a:avLst/>
              <a:gdLst>
                <a:gd name="connsiteX0" fmla="*/ 1250 w 1751"/>
                <a:gd name="connsiteY0" fmla="*/ 2036 h 2035"/>
                <a:gd name="connsiteX1" fmla="*/ 0 w 1751"/>
                <a:gd name="connsiteY1" fmla="*/ 1857 h 2035"/>
                <a:gd name="connsiteX2" fmla="*/ 1357 w 1751"/>
                <a:gd name="connsiteY2" fmla="*/ 0 h 2035"/>
                <a:gd name="connsiteX3" fmla="*/ 1250 w 1751"/>
                <a:gd name="connsiteY3" fmla="*/ 2036 h 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1" h="2035">
                  <a:moveTo>
                    <a:pt x="1250" y="2036"/>
                  </a:moveTo>
                  <a:cubicBezTo>
                    <a:pt x="821" y="1965"/>
                    <a:pt x="429" y="1929"/>
                    <a:pt x="0" y="1857"/>
                  </a:cubicBezTo>
                  <a:cubicBezTo>
                    <a:pt x="536" y="1322"/>
                    <a:pt x="1214" y="822"/>
                    <a:pt x="1357" y="0"/>
                  </a:cubicBezTo>
                  <a:cubicBezTo>
                    <a:pt x="2393" y="714"/>
                    <a:pt x="1036" y="1322"/>
                    <a:pt x="1250" y="2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 674">
              <a:extLst>
                <a:ext uri="{FF2B5EF4-FFF2-40B4-BE49-F238E27FC236}">
                  <a16:creationId xmlns:a16="http://schemas.microsoft.com/office/drawing/2014/main" id="{AC45B06A-1D23-0F46-A964-0E7B2CEFC865}"/>
                </a:ext>
              </a:extLst>
            </p:cNvPr>
            <p:cNvSpPr/>
            <p:nvPr/>
          </p:nvSpPr>
          <p:spPr>
            <a:xfrm>
              <a:off x="8507607" y="1872734"/>
              <a:ext cx="1936" cy="1071"/>
            </a:xfrm>
            <a:custGeom>
              <a:avLst/>
              <a:gdLst>
                <a:gd name="connsiteX0" fmla="*/ 1539 w 1936"/>
                <a:gd name="connsiteY0" fmla="*/ 929 h 1071"/>
                <a:gd name="connsiteX1" fmla="*/ 968 w 1936"/>
                <a:gd name="connsiteY1" fmla="*/ 1072 h 1071"/>
                <a:gd name="connsiteX2" fmla="*/ 39 w 1936"/>
                <a:gd name="connsiteY2" fmla="*/ 464 h 1071"/>
                <a:gd name="connsiteX3" fmla="*/ 1468 w 1936"/>
                <a:gd name="connsiteY3" fmla="*/ 107 h 1071"/>
                <a:gd name="connsiteX4" fmla="*/ 1861 w 1936"/>
                <a:gd name="connsiteY4" fmla="*/ 0 h 1071"/>
                <a:gd name="connsiteX5" fmla="*/ 1539 w 1936"/>
                <a:gd name="connsiteY5" fmla="*/ 929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6" h="1071">
                  <a:moveTo>
                    <a:pt x="1539" y="929"/>
                  </a:moveTo>
                  <a:cubicBezTo>
                    <a:pt x="1361" y="964"/>
                    <a:pt x="1182" y="1036"/>
                    <a:pt x="968" y="1072"/>
                  </a:cubicBezTo>
                  <a:cubicBezTo>
                    <a:pt x="539" y="1036"/>
                    <a:pt x="-175" y="1107"/>
                    <a:pt x="39" y="464"/>
                  </a:cubicBezTo>
                  <a:cubicBezTo>
                    <a:pt x="218" y="-179"/>
                    <a:pt x="932" y="107"/>
                    <a:pt x="1468" y="107"/>
                  </a:cubicBezTo>
                  <a:cubicBezTo>
                    <a:pt x="1611" y="72"/>
                    <a:pt x="1718" y="36"/>
                    <a:pt x="1861" y="0"/>
                  </a:cubicBezTo>
                  <a:cubicBezTo>
                    <a:pt x="2004" y="393"/>
                    <a:pt x="1968" y="714"/>
                    <a:pt x="1539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 675">
              <a:extLst>
                <a:ext uri="{FF2B5EF4-FFF2-40B4-BE49-F238E27FC236}">
                  <a16:creationId xmlns:a16="http://schemas.microsoft.com/office/drawing/2014/main" id="{D9441853-D488-2E42-B5CA-319448999CB8}"/>
                </a:ext>
              </a:extLst>
            </p:cNvPr>
            <p:cNvSpPr/>
            <p:nvPr/>
          </p:nvSpPr>
          <p:spPr>
            <a:xfrm>
              <a:off x="8503673" y="1896629"/>
              <a:ext cx="1794" cy="2071"/>
            </a:xfrm>
            <a:custGeom>
              <a:avLst/>
              <a:gdLst>
                <a:gd name="connsiteX0" fmla="*/ 1794 w 1794"/>
                <a:gd name="connsiteY0" fmla="*/ 0 h 2071"/>
                <a:gd name="connsiteX1" fmla="*/ 866 w 1794"/>
                <a:gd name="connsiteY1" fmla="*/ 2072 h 2071"/>
                <a:gd name="connsiteX2" fmla="*/ 223 w 1794"/>
                <a:gd name="connsiteY2" fmla="*/ 1215 h 2071"/>
                <a:gd name="connsiteX3" fmla="*/ 1794 w 1794"/>
                <a:gd name="connsiteY3" fmla="*/ 0 h 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4" h="2071">
                  <a:moveTo>
                    <a:pt x="1794" y="0"/>
                  </a:moveTo>
                  <a:cubicBezTo>
                    <a:pt x="1473" y="679"/>
                    <a:pt x="1187" y="1393"/>
                    <a:pt x="866" y="2072"/>
                  </a:cubicBezTo>
                  <a:cubicBezTo>
                    <a:pt x="294" y="2036"/>
                    <a:pt x="-349" y="1964"/>
                    <a:pt x="223" y="1215"/>
                  </a:cubicBezTo>
                  <a:cubicBezTo>
                    <a:pt x="616" y="679"/>
                    <a:pt x="1259" y="393"/>
                    <a:pt x="179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 676">
              <a:extLst>
                <a:ext uri="{FF2B5EF4-FFF2-40B4-BE49-F238E27FC236}">
                  <a16:creationId xmlns:a16="http://schemas.microsoft.com/office/drawing/2014/main" id="{E7F724B0-CD86-E246-8016-5ACD3275DB69}"/>
                </a:ext>
              </a:extLst>
            </p:cNvPr>
            <p:cNvSpPr/>
            <p:nvPr/>
          </p:nvSpPr>
          <p:spPr>
            <a:xfrm>
              <a:off x="8524041" y="2187023"/>
              <a:ext cx="2067" cy="1043"/>
            </a:xfrm>
            <a:custGeom>
              <a:avLst/>
              <a:gdLst>
                <a:gd name="connsiteX0" fmla="*/ 2036 w 2067"/>
                <a:gd name="connsiteY0" fmla="*/ 0 h 1043"/>
                <a:gd name="connsiteX1" fmla="*/ 1215 w 2067"/>
                <a:gd name="connsiteY1" fmla="*/ 1036 h 1043"/>
                <a:gd name="connsiteX2" fmla="*/ 0 w 2067"/>
                <a:gd name="connsiteY2" fmla="*/ 929 h 1043"/>
                <a:gd name="connsiteX3" fmla="*/ 2036 w 2067"/>
                <a:gd name="connsiteY3" fmla="*/ 0 h 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7" h="1043">
                  <a:moveTo>
                    <a:pt x="2036" y="0"/>
                  </a:moveTo>
                  <a:cubicBezTo>
                    <a:pt x="2143" y="643"/>
                    <a:pt x="2000" y="1107"/>
                    <a:pt x="1215" y="1036"/>
                  </a:cubicBezTo>
                  <a:cubicBezTo>
                    <a:pt x="857" y="1000"/>
                    <a:pt x="464" y="964"/>
                    <a:pt x="0" y="929"/>
                  </a:cubicBezTo>
                  <a:cubicBezTo>
                    <a:pt x="607" y="214"/>
                    <a:pt x="1322" y="107"/>
                    <a:pt x="20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 677">
              <a:extLst>
                <a:ext uri="{FF2B5EF4-FFF2-40B4-BE49-F238E27FC236}">
                  <a16:creationId xmlns:a16="http://schemas.microsoft.com/office/drawing/2014/main" id="{966C476B-6512-774C-970D-B0072A39EA98}"/>
                </a:ext>
              </a:extLst>
            </p:cNvPr>
            <p:cNvSpPr/>
            <p:nvPr/>
          </p:nvSpPr>
          <p:spPr>
            <a:xfrm>
              <a:off x="8596788" y="2189452"/>
              <a:ext cx="1248" cy="2714"/>
            </a:xfrm>
            <a:custGeom>
              <a:avLst/>
              <a:gdLst>
                <a:gd name="connsiteX0" fmla="*/ 1048 w 1248"/>
                <a:gd name="connsiteY0" fmla="*/ 2715 h 2714"/>
                <a:gd name="connsiteX1" fmla="*/ 512 w 1248"/>
                <a:gd name="connsiteY1" fmla="*/ 1679 h 2714"/>
                <a:gd name="connsiteX2" fmla="*/ 548 w 1248"/>
                <a:gd name="connsiteY2" fmla="*/ 0 h 2714"/>
                <a:gd name="connsiteX3" fmla="*/ 1048 w 1248"/>
                <a:gd name="connsiteY3" fmla="*/ 1857 h 2714"/>
                <a:gd name="connsiteX4" fmla="*/ 1048 w 1248"/>
                <a:gd name="connsiteY4" fmla="*/ 2715 h 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" h="2714">
                  <a:moveTo>
                    <a:pt x="1048" y="2715"/>
                  </a:moveTo>
                  <a:cubicBezTo>
                    <a:pt x="548" y="2536"/>
                    <a:pt x="548" y="2072"/>
                    <a:pt x="512" y="1679"/>
                  </a:cubicBezTo>
                  <a:cubicBezTo>
                    <a:pt x="1084" y="1143"/>
                    <a:pt x="-917" y="536"/>
                    <a:pt x="548" y="0"/>
                  </a:cubicBezTo>
                  <a:cubicBezTo>
                    <a:pt x="726" y="607"/>
                    <a:pt x="869" y="1250"/>
                    <a:pt x="1048" y="1857"/>
                  </a:cubicBezTo>
                  <a:cubicBezTo>
                    <a:pt x="1298" y="2143"/>
                    <a:pt x="1333" y="2429"/>
                    <a:pt x="1048" y="27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 678">
              <a:extLst>
                <a:ext uri="{FF2B5EF4-FFF2-40B4-BE49-F238E27FC236}">
                  <a16:creationId xmlns:a16="http://schemas.microsoft.com/office/drawing/2014/main" id="{AB17A682-234F-D547-A36B-C0496F51CDA4}"/>
                </a:ext>
              </a:extLst>
            </p:cNvPr>
            <p:cNvSpPr/>
            <p:nvPr/>
          </p:nvSpPr>
          <p:spPr>
            <a:xfrm>
              <a:off x="8485310" y="1937884"/>
              <a:ext cx="1100" cy="2393"/>
            </a:xfrm>
            <a:custGeom>
              <a:avLst/>
              <a:gdLst>
                <a:gd name="connsiteX0" fmla="*/ 976 w 1100"/>
                <a:gd name="connsiteY0" fmla="*/ 0 h 2393"/>
                <a:gd name="connsiteX1" fmla="*/ 83 w 1100"/>
                <a:gd name="connsiteY1" fmla="*/ 2393 h 2393"/>
                <a:gd name="connsiteX2" fmla="*/ 976 w 1100"/>
                <a:gd name="connsiteY2" fmla="*/ 0 h 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" h="2393">
                  <a:moveTo>
                    <a:pt x="976" y="0"/>
                  </a:moveTo>
                  <a:cubicBezTo>
                    <a:pt x="1012" y="929"/>
                    <a:pt x="1548" y="2036"/>
                    <a:pt x="83" y="2393"/>
                  </a:cubicBezTo>
                  <a:cubicBezTo>
                    <a:pt x="-238" y="1357"/>
                    <a:pt x="440" y="714"/>
                    <a:pt x="97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 679">
              <a:extLst>
                <a:ext uri="{FF2B5EF4-FFF2-40B4-BE49-F238E27FC236}">
                  <a16:creationId xmlns:a16="http://schemas.microsoft.com/office/drawing/2014/main" id="{48B0E659-2BF3-4E40-A53F-D2DAA044195F}"/>
                </a:ext>
              </a:extLst>
            </p:cNvPr>
            <p:cNvSpPr/>
            <p:nvPr/>
          </p:nvSpPr>
          <p:spPr>
            <a:xfrm>
              <a:off x="8534782" y="1944093"/>
              <a:ext cx="1502" cy="1670"/>
            </a:xfrm>
            <a:custGeom>
              <a:avLst/>
              <a:gdLst>
                <a:gd name="connsiteX0" fmla="*/ 331 w 1502"/>
                <a:gd name="connsiteY0" fmla="*/ 400 h 1670"/>
                <a:gd name="connsiteX1" fmla="*/ 1439 w 1502"/>
                <a:gd name="connsiteY1" fmla="*/ 257 h 1670"/>
                <a:gd name="connsiteX2" fmla="*/ 724 w 1502"/>
                <a:gd name="connsiteY2" fmla="*/ 1471 h 1670"/>
                <a:gd name="connsiteX3" fmla="*/ 224 w 1502"/>
                <a:gd name="connsiteY3" fmla="*/ 1257 h 1670"/>
                <a:gd name="connsiteX4" fmla="*/ 331 w 1502"/>
                <a:gd name="connsiteY4" fmla="*/ 400 h 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2" h="1670">
                  <a:moveTo>
                    <a:pt x="331" y="400"/>
                  </a:moveTo>
                  <a:cubicBezTo>
                    <a:pt x="688" y="221"/>
                    <a:pt x="1153" y="-315"/>
                    <a:pt x="1439" y="257"/>
                  </a:cubicBezTo>
                  <a:cubicBezTo>
                    <a:pt x="1760" y="828"/>
                    <a:pt x="760" y="935"/>
                    <a:pt x="724" y="1471"/>
                  </a:cubicBezTo>
                  <a:cubicBezTo>
                    <a:pt x="331" y="1935"/>
                    <a:pt x="260" y="1471"/>
                    <a:pt x="224" y="1257"/>
                  </a:cubicBezTo>
                  <a:cubicBezTo>
                    <a:pt x="117" y="971"/>
                    <a:pt x="-276" y="614"/>
                    <a:pt x="331" y="4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 680">
              <a:extLst>
                <a:ext uri="{FF2B5EF4-FFF2-40B4-BE49-F238E27FC236}">
                  <a16:creationId xmlns:a16="http://schemas.microsoft.com/office/drawing/2014/main" id="{91977B03-B1A7-8140-B533-E9862F0D41ED}"/>
                </a:ext>
              </a:extLst>
            </p:cNvPr>
            <p:cNvSpPr/>
            <p:nvPr/>
          </p:nvSpPr>
          <p:spPr>
            <a:xfrm>
              <a:off x="8508610" y="2273212"/>
              <a:ext cx="1643" cy="1505"/>
            </a:xfrm>
            <a:custGeom>
              <a:avLst/>
              <a:gdLst>
                <a:gd name="connsiteX0" fmla="*/ 1607 w 1643"/>
                <a:gd name="connsiteY0" fmla="*/ 0 h 1505"/>
                <a:gd name="connsiteX1" fmla="*/ 1643 w 1643"/>
                <a:gd name="connsiteY1" fmla="*/ 929 h 1505"/>
                <a:gd name="connsiteX2" fmla="*/ 0 w 1643"/>
                <a:gd name="connsiteY2" fmla="*/ 1250 h 1505"/>
                <a:gd name="connsiteX3" fmla="*/ 1607 w 1643"/>
                <a:gd name="connsiteY3" fmla="*/ 0 h 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3" h="1505">
                  <a:moveTo>
                    <a:pt x="1607" y="0"/>
                  </a:moveTo>
                  <a:cubicBezTo>
                    <a:pt x="1607" y="322"/>
                    <a:pt x="1643" y="607"/>
                    <a:pt x="1643" y="929"/>
                  </a:cubicBezTo>
                  <a:cubicBezTo>
                    <a:pt x="1143" y="1143"/>
                    <a:pt x="786" y="1893"/>
                    <a:pt x="0" y="1250"/>
                  </a:cubicBezTo>
                  <a:cubicBezTo>
                    <a:pt x="214" y="429"/>
                    <a:pt x="1286" y="643"/>
                    <a:pt x="160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 681">
              <a:extLst>
                <a:ext uri="{FF2B5EF4-FFF2-40B4-BE49-F238E27FC236}">
                  <a16:creationId xmlns:a16="http://schemas.microsoft.com/office/drawing/2014/main" id="{D91A2654-E825-114F-8DB8-5598BD0EF2DC}"/>
                </a:ext>
              </a:extLst>
            </p:cNvPr>
            <p:cNvSpPr/>
            <p:nvPr/>
          </p:nvSpPr>
          <p:spPr>
            <a:xfrm>
              <a:off x="8630792" y="2139267"/>
              <a:ext cx="1333" cy="1440"/>
            </a:xfrm>
            <a:custGeom>
              <a:avLst/>
              <a:gdLst>
                <a:gd name="connsiteX0" fmla="*/ 1155 w 1333"/>
                <a:gd name="connsiteY0" fmla="*/ 0 h 1440"/>
                <a:gd name="connsiteX1" fmla="*/ 1334 w 1333"/>
                <a:gd name="connsiteY1" fmla="*/ 143 h 1440"/>
                <a:gd name="connsiteX2" fmla="*/ 1262 w 1333"/>
                <a:gd name="connsiteY2" fmla="*/ 357 h 1440"/>
                <a:gd name="connsiteX3" fmla="*/ 512 w 1333"/>
                <a:gd name="connsiteY3" fmla="*/ 1429 h 1440"/>
                <a:gd name="connsiteX4" fmla="*/ 12 w 1333"/>
                <a:gd name="connsiteY4" fmla="*/ 1107 h 1440"/>
                <a:gd name="connsiteX5" fmla="*/ 1155 w 1333"/>
                <a:gd name="connsiteY5" fmla="*/ 0 h 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3" h="1440">
                  <a:moveTo>
                    <a:pt x="1155" y="0"/>
                  </a:moveTo>
                  <a:lnTo>
                    <a:pt x="1334" y="143"/>
                  </a:lnTo>
                  <a:lnTo>
                    <a:pt x="1262" y="357"/>
                  </a:lnTo>
                  <a:cubicBezTo>
                    <a:pt x="1191" y="857"/>
                    <a:pt x="1405" y="1536"/>
                    <a:pt x="512" y="1429"/>
                  </a:cubicBezTo>
                  <a:cubicBezTo>
                    <a:pt x="334" y="1393"/>
                    <a:pt x="12" y="1215"/>
                    <a:pt x="12" y="1107"/>
                  </a:cubicBezTo>
                  <a:cubicBezTo>
                    <a:pt x="-95" y="286"/>
                    <a:pt x="512" y="143"/>
                    <a:pt x="115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 682">
              <a:extLst>
                <a:ext uri="{FF2B5EF4-FFF2-40B4-BE49-F238E27FC236}">
                  <a16:creationId xmlns:a16="http://schemas.microsoft.com/office/drawing/2014/main" id="{5CF20E10-31A0-A849-A8B1-99857A262576}"/>
                </a:ext>
              </a:extLst>
            </p:cNvPr>
            <p:cNvSpPr/>
            <p:nvPr/>
          </p:nvSpPr>
          <p:spPr>
            <a:xfrm>
              <a:off x="8470355" y="2194095"/>
              <a:ext cx="3214" cy="892"/>
            </a:xfrm>
            <a:custGeom>
              <a:avLst/>
              <a:gdLst>
                <a:gd name="connsiteX0" fmla="*/ 0 w 3214"/>
                <a:gd name="connsiteY0" fmla="*/ 71 h 892"/>
                <a:gd name="connsiteX1" fmla="*/ 536 w 3214"/>
                <a:gd name="connsiteY1" fmla="*/ 0 h 892"/>
                <a:gd name="connsiteX2" fmla="*/ 3215 w 3214"/>
                <a:gd name="connsiteY2" fmla="*/ 71 h 892"/>
                <a:gd name="connsiteX3" fmla="*/ 1036 w 3214"/>
                <a:gd name="connsiteY3" fmla="*/ 893 h 892"/>
                <a:gd name="connsiteX4" fmla="*/ 0 w 3214"/>
                <a:gd name="connsiteY4" fmla="*/ 71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4" h="892">
                  <a:moveTo>
                    <a:pt x="0" y="71"/>
                  </a:moveTo>
                  <a:cubicBezTo>
                    <a:pt x="179" y="36"/>
                    <a:pt x="357" y="0"/>
                    <a:pt x="536" y="0"/>
                  </a:cubicBezTo>
                  <a:cubicBezTo>
                    <a:pt x="1429" y="36"/>
                    <a:pt x="2322" y="71"/>
                    <a:pt x="3215" y="71"/>
                  </a:cubicBezTo>
                  <a:cubicBezTo>
                    <a:pt x="2786" y="1107"/>
                    <a:pt x="1536" y="-36"/>
                    <a:pt x="1036" y="893"/>
                  </a:cubicBezTo>
                  <a:cubicBezTo>
                    <a:pt x="500" y="893"/>
                    <a:pt x="214" y="536"/>
                    <a:pt x="0" y="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 683">
              <a:extLst>
                <a:ext uri="{FF2B5EF4-FFF2-40B4-BE49-F238E27FC236}">
                  <a16:creationId xmlns:a16="http://schemas.microsoft.com/office/drawing/2014/main" id="{FBD2B56C-C88B-5349-BB7C-81B63D0F8FDC}"/>
                </a:ext>
              </a:extLst>
            </p:cNvPr>
            <p:cNvSpPr/>
            <p:nvPr/>
          </p:nvSpPr>
          <p:spPr>
            <a:xfrm>
              <a:off x="8467533" y="2146355"/>
              <a:ext cx="2107" cy="1699"/>
            </a:xfrm>
            <a:custGeom>
              <a:avLst/>
              <a:gdLst>
                <a:gd name="connsiteX0" fmla="*/ 0 w 2107"/>
                <a:gd name="connsiteY0" fmla="*/ 1020 h 1699"/>
                <a:gd name="connsiteX1" fmla="*/ 536 w 2107"/>
                <a:gd name="connsiteY1" fmla="*/ 20 h 1699"/>
                <a:gd name="connsiteX2" fmla="*/ 1036 w 2107"/>
                <a:gd name="connsiteY2" fmla="*/ 520 h 1699"/>
                <a:gd name="connsiteX3" fmla="*/ 2108 w 2107"/>
                <a:gd name="connsiteY3" fmla="*/ 1699 h 1699"/>
                <a:gd name="connsiteX4" fmla="*/ 0 w 2107"/>
                <a:gd name="connsiteY4" fmla="*/ 1020 h 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7" h="1699">
                  <a:moveTo>
                    <a:pt x="0" y="1020"/>
                  </a:moveTo>
                  <a:cubicBezTo>
                    <a:pt x="179" y="699"/>
                    <a:pt x="357" y="342"/>
                    <a:pt x="536" y="20"/>
                  </a:cubicBezTo>
                  <a:cubicBezTo>
                    <a:pt x="964" y="-51"/>
                    <a:pt x="1179" y="56"/>
                    <a:pt x="1036" y="520"/>
                  </a:cubicBezTo>
                  <a:cubicBezTo>
                    <a:pt x="1322" y="842"/>
                    <a:pt x="1607" y="1127"/>
                    <a:pt x="2108" y="1699"/>
                  </a:cubicBezTo>
                  <a:cubicBezTo>
                    <a:pt x="1215" y="1377"/>
                    <a:pt x="464" y="1699"/>
                    <a:pt x="0" y="102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 684">
              <a:extLst>
                <a:ext uri="{FF2B5EF4-FFF2-40B4-BE49-F238E27FC236}">
                  <a16:creationId xmlns:a16="http://schemas.microsoft.com/office/drawing/2014/main" id="{015FE3CD-9F79-954B-A396-C6252FA47A4D}"/>
                </a:ext>
              </a:extLst>
            </p:cNvPr>
            <p:cNvSpPr/>
            <p:nvPr/>
          </p:nvSpPr>
          <p:spPr>
            <a:xfrm>
              <a:off x="8483581" y="1961245"/>
              <a:ext cx="1497" cy="1642"/>
            </a:xfrm>
            <a:custGeom>
              <a:avLst/>
              <a:gdLst>
                <a:gd name="connsiteX0" fmla="*/ 419 w 1497"/>
                <a:gd name="connsiteY0" fmla="*/ 0 h 1642"/>
                <a:gd name="connsiteX1" fmla="*/ 1383 w 1497"/>
                <a:gd name="connsiteY1" fmla="*/ 1000 h 1642"/>
                <a:gd name="connsiteX2" fmla="*/ 1312 w 1497"/>
                <a:gd name="connsiteY2" fmla="*/ 1643 h 1642"/>
                <a:gd name="connsiteX3" fmla="*/ 419 w 1497"/>
                <a:gd name="connsiteY3" fmla="*/ 0 h 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7" h="1642">
                  <a:moveTo>
                    <a:pt x="419" y="0"/>
                  </a:moveTo>
                  <a:cubicBezTo>
                    <a:pt x="1062" y="36"/>
                    <a:pt x="1383" y="393"/>
                    <a:pt x="1383" y="1000"/>
                  </a:cubicBezTo>
                  <a:cubicBezTo>
                    <a:pt x="1562" y="1214"/>
                    <a:pt x="1526" y="1429"/>
                    <a:pt x="1312" y="1643"/>
                  </a:cubicBezTo>
                  <a:cubicBezTo>
                    <a:pt x="776" y="1214"/>
                    <a:pt x="-724" y="1322"/>
                    <a:pt x="41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 685">
              <a:extLst>
                <a:ext uri="{FF2B5EF4-FFF2-40B4-BE49-F238E27FC236}">
                  <a16:creationId xmlns:a16="http://schemas.microsoft.com/office/drawing/2014/main" id="{1CD7FAF2-BEA6-024F-8906-2360148D536E}"/>
                </a:ext>
              </a:extLst>
            </p:cNvPr>
            <p:cNvSpPr/>
            <p:nvPr/>
          </p:nvSpPr>
          <p:spPr>
            <a:xfrm>
              <a:off x="8533957" y="2146375"/>
              <a:ext cx="2036" cy="1434"/>
            </a:xfrm>
            <a:custGeom>
              <a:avLst/>
              <a:gdLst>
                <a:gd name="connsiteX0" fmla="*/ 2014 w 2036"/>
                <a:gd name="connsiteY0" fmla="*/ 1357 h 1434"/>
                <a:gd name="connsiteX1" fmla="*/ 85 w 2036"/>
                <a:gd name="connsiteY1" fmla="*/ 893 h 1434"/>
                <a:gd name="connsiteX2" fmla="*/ 49 w 2036"/>
                <a:gd name="connsiteY2" fmla="*/ 464 h 1434"/>
                <a:gd name="connsiteX3" fmla="*/ 228 w 2036"/>
                <a:gd name="connsiteY3" fmla="*/ 0 h 1434"/>
                <a:gd name="connsiteX4" fmla="*/ 907 w 2036"/>
                <a:gd name="connsiteY4" fmla="*/ 0 h 1434"/>
                <a:gd name="connsiteX5" fmla="*/ 2014 w 2036"/>
                <a:gd name="connsiteY5" fmla="*/ 1357 h 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6" h="1434">
                  <a:moveTo>
                    <a:pt x="2014" y="1357"/>
                  </a:moveTo>
                  <a:cubicBezTo>
                    <a:pt x="1335" y="1357"/>
                    <a:pt x="549" y="1715"/>
                    <a:pt x="85" y="893"/>
                  </a:cubicBezTo>
                  <a:cubicBezTo>
                    <a:pt x="121" y="750"/>
                    <a:pt x="121" y="607"/>
                    <a:pt x="49" y="464"/>
                  </a:cubicBezTo>
                  <a:cubicBezTo>
                    <a:pt x="-58" y="250"/>
                    <a:pt x="14" y="107"/>
                    <a:pt x="228" y="0"/>
                  </a:cubicBezTo>
                  <a:cubicBezTo>
                    <a:pt x="442" y="0"/>
                    <a:pt x="692" y="0"/>
                    <a:pt x="907" y="0"/>
                  </a:cubicBezTo>
                  <a:cubicBezTo>
                    <a:pt x="1621" y="179"/>
                    <a:pt x="2157" y="500"/>
                    <a:pt x="2014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 686">
              <a:extLst>
                <a:ext uri="{FF2B5EF4-FFF2-40B4-BE49-F238E27FC236}">
                  <a16:creationId xmlns:a16="http://schemas.microsoft.com/office/drawing/2014/main" id="{FF7A8B8C-8137-AE44-8E43-5B8CD23EAF24}"/>
                </a:ext>
              </a:extLst>
            </p:cNvPr>
            <p:cNvSpPr/>
            <p:nvPr/>
          </p:nvSpPr>
          <p:spPr>
            <a:xfrm>
              <a:off x="8595773" y="2185237"/>
              <a:ext cx="1304" cy="1428"/>
            </a:xfrm>
            <a:custGeom>
              <a:avLst/>
              <a:gdLst>
                <a:gd name="connsiteX0" fmla="*/ 1241 w 1304"/>
                <a:gd name="connsiteY0" fmla="*/ 1357 h 1428"/>
                <a:gd name="connsiteX1" fmla="*/ 634 w 1304"/>
                <a:gd name="connsiteY1" fmla="*/ 1429 h 1428"/>
                <a:gd name="connsiteX2" fmla="*/ 205 w 1304"/>
                <a:gd name="connsiteY2" fmla="*/ 0 h 1428"/>
                <a:gd name="connsiteX3" fmla="*/ 1241 w 1304"/>
                <a:gd name="connsiteY3" fmla="*/ 1357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" h="1428">
                  <a:moveTo>
                    <a:pt x="1241" y="1357"/>
                  </a:moveTo>
                  <a:cubicBezTo>
                    <a:pt x="1027" y="1393"/>
                    <a:pt x="848" y="1393"/>
                    <a:pt x="634" y="1429"/>
                  </a:cubicBezTo>
                  <a:cubicBezTo>
                    <a:pt x="634" y="893"/>
                    <a:pt x="-437" y="714"/>
                    <a:pt x="205" y="0"/>
                  </a:cubicBezTo>
                  <a:cubicBezTo>
                    <a:pt x="1134" y="0"/>
                    <a:pt x="1455" y="464"/>
                    <a:pt x="1241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 687">
              <a:extLst>
                <a:ext uri="{FF2B5EF4-FFF2-40B4-BE49-F238E27FC236}">
                  <a16:creationId xmlns:a16="http://schemas.microsoft.com/office/drawing/2014/main" id="{5364AC1C-0657-ED44-958F-75E68CD44D76}"/>
                </a:ext>
              </a:extLst>
            </p:cNvPr>
            <p:cNvSpPr/>
            <p:nvPr/>
          </p:nvSpPr>
          <p:spPr>
            <a:xfrm>
              <a:off x="8533714" y="2068543"/>
              <a:ext cx="1827" cy="1519"/>
            </a:xfrm>
            <a:custGeom>
              <a:avLst/>
              <a:gdLst>
                <a:gd name="connsiteX0" fmla="*/ 1828 w 1827"/>
                <a:gd name="connsiteY0" fmla="*/ 1108 h 1519"/>
                <a:gd name="connsiteX1" fmla="*/ 6 w 1827"/>
                <a:gd name="connsiteY1" fmla="*/ 1 h 1519"/>
                <a:gd name="connsiteX2" fmla="*/ 1828 w 1827"/>
                <a:gd name="connsiteY2" fmla="*/ 1108 h 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7" h="1519">
                  <a:moveTo>
                    <a:pt x="1828" y="1108"/>
                  </a:moveTo>
                  <a:cubicBezTo>
                    <a:pt x="471" y="1929"/>
                    <a:pt x="-65" y="1501"/>
                    <a:pt x="6" y="1"/>
                  </a:cubicBezTo>
                  <a:cubicBezTo>
                    <a:pt x="828" y="-35"/>
                    <a:pt x="863" y="1287"/>
                    <a:pt x="1828" y="11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 688">
              <a:extLst>
                <a:ext uri="{FF2B5EF4-FFF2-40B4-BE49-F238E27FC236}">
                  <a16:creationId xmlns:a16="http://schemas.microsoft.com/office/drawing/2014/main" id="{2BAB8B30-4AA2-2949-AF42-836F822B9523}"/>
                </a:ext>
              </a:extLst>
            </p:cNvPr>
            <p:cNvSpPr/>
            <p:nvPr/>
          </p:nvSpPr>
          <p:spPr>
            <a:xfrm>
              <a:off x="8392229" y="2166592"/>
              <a:ext cx="1475" cy="1892"/>
            </a:xfrm>
            <a:custGeom>
              <a:avLst/>
              <a:gdLst>
                <a:gd name="connsiteX0" fmla="*/ 1438 w 1475"/>
                <a:gd name="connsiteY0" fmla="*/ 0 h 1892"/>
                <a:gd name="connsiteX1" fmla="*/ 795 w 1475"/>
                <a:gd name="connsiteY1" fmla="*/ 1893 h 1892"/>
                <a:gd name="connsiteX2" fmla="*/ 1438 w 1475"/>
                <a:gd name="connsiteY2" fmla="*/ 0 h 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5" h="1892">
                  <a:moveTo>
                    <a:pt x="1438" y="0"/>
                  </a:moveTo>
                  <a:cubicBezTo>
                    <a:pt x="1616" y="750"/>
                    <a:pt x="1116" y="1286"/>
                    <a:pt x="795" y="1893"/>
                  </a:cubicBezTo>
                  <a:cubicBezTo>
                    <a:pt x="-705" y="679"/>
                    <a:pt x="152" y="250"/>
                    <a:pt x="143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 689">
              <a:extLst>
                <a:ext uri="{FF2B5EF4-FFF2-40B4-BE49-F238E27FC236}">
                  <a16:creationId xmlns:a16="http://schemas.microsoft.com/office/drawing/2014/main" id="{74C1AA3D-6E4A-744E-B805-73358699755D}"/>
                </a:ext>
              </a:extLst>
            </p:cNvPr>
            <p:cNvSpPr/>
            <p:nvPr/>
          </p:nvSpPr>
          <p:spPr>
            <a:xfrm>
              <a:off x="8416557" y="2169771"/>
              <a:ext cx="2112" cy="1296"/>
            </a:xfrm>
            <a:custGeom>
              <a:avLst/>
              <a:gdLst>
                <a:gd name="connsiteX0" fmla="*/ 434 w 2112"/>
                <a:gd name="connsiteY0" fmla="*/ 0 h 1296"/>
                <a:gd name="connsiteX1" fmla="*/ 2113 w 2112"/>
                <a:gd name="connsiteY1" fmla="*/ 1179 h 1296"/>
                <a:gd name="connsiteX2" fmla="*/ 41 w 2112"/>
                <a:gd name="connsiteY2" fmla="*/ 1000 h 1296"/>
                <a:gd name="connsiteX3" fmla="*/ 434 w 2112"/>
                <a:gd name="connsiteY3" fmla="*/ 0 h 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2" h="1296">
                  <a:moveTo>
                    <a:pt x="434" y="0"/>
                  </a:moveTo>
                  <a:cubicBezTo>
                    <a:pt x="684" y="821"/>
                    <a:pt x="1827" y="250"/>
                    <a:pt x="2113" y="1179"/>
                  </a:cubicBezTo>
                  <a:cubicBezTo>
                    <a:pt x="1399" y="1536"/>
                    <a:pt x="720" y="964"/>
                    <a:pt x="41" y="1000"/>
                  </a:cubicBezTo>
                  <a:cubicBezTo>
                    <a:pt x="-30" y="571"/>
                    <a:pt x="-66" y="179"/>
                    <a:pt x="43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 690">
              <a:extLst>
                <a:ext uri="{FF2B5EF4-FFF2-40B4-BE49-F238E27FC236}">
                  <a16:creationId xmlns:a16="http://schemas.microsoft.com/office/drawing/2014/main" id="{E60CB8B8-415F-EA48-8B89-28F6899BAE6D}"/>
                </a:ext>
              </a:extLst>
            </p:cNvPr>
            <p:cNvSpPr/>
            <p:nvPr/>
          </p:nvSpPr>
          <p:spPr>
            <a:xfrm>
              <a:off x="8506157" y="2089117"/>
              <a:ext cx="2167" cy="1394"/>
            </a:xfrm>
            <a:custGeom>
              <a:avLst/>
              <a:gdLst>
                <a:gd name="connsiteX0" fmla="*/ 2167 w 2167"/>
                <a:gd name="connsiteY0" fmla="*/ 572 h 1394"/>
                <a:gd name="connsiteX1" fmla="*/ 702 w 2167"/>
                <a:gd name="connsiteY1" fmla="*/ 1394 h 1394"/>
                <a:gd name="connsiteX2" fmla="*/ 24 w 2167"/>
                <a:gd name="connsiteY2" fmla="*/ 680 h 1394"/>
                <a:gd name="connsiteX3" fmla="*/ 1274 w 2167"/>
                <a:gd name="connsiteY3" fmla="*/ 37 h 1394"/>
                <a:gd name="connsiteX4" fmla="*/ 2167 w 2167"/>
                <a:gd name="connsiteY4" fmla="*/ 572 h 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7" h="1394">
                  <a:moveTo>
                    <a:pt x="2167" y="572"/>
                  </a:moveTo>
                  <a:cubicBezTo>
                    <a:pt x="1988" y="1394"/>
                    <a:pt x="1060" y="858"/>
                    <a:pt x="702" y="1394"/>
                  </a:cubicBezTo>
                  <a:cubicBezTo>
                    <a:pt x="417" y="1215"/>
                    <a:pt x="-119" y="1108"/>
                    <a:pt x="24" y="680"/>
                  </a:cubicBezTo>
                  <a:cubicBezTo>
                    <a:pt x="202" y="180"/>
                    <a:pt x="667" y="-106"/>
                    <a:pt x="1274" y="37"/>
                  </a:cubicBezTo>
                  <a:cubicBezTo>
                    <a:pt x="1631" y="108"/>
                    <a:pt x="1988" y="215"/>
                    <a:pt x="2167" y="5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 691">
              <a:extLst>
                <a:ext uri="{FF2B5EF4-FFF2-40B4-BE49-F238E27FC236}">
                  <a16:creationId xmlns:a16="http://schemas.microsoft.com/office/drawing/2014/main" id="{5E960890-DD94-3444-A9ED-0E53452E3731}"/>
                </a:ext>
              </a:extLst>
            </p:cNvPr>
            <p:cNvSpPr/>
            <p:nvPr/>
          </p:nvSpPr>
          <p:spPr>
            <a:xfrm>
              <a:off x="8532220" y="2203509"/>
              <a:ext cx="2477" cy="1297"/>
            </a:xfrm>
            <a:custGeom>
              <a:avLst/>
              <a:gdLst>
                <a:gd name="connsiteX0" fmla="*/ 2393 w 2477"/>
                <a:gd name="connsiteY0" fmla="*/ 1016 h 1297"/>
                <a:gd name="connsiteX1" fmla="*/ 0 w 2477"/>
                <a:gd name="connsiteY1" fmla="*/ 373 h 1297"/>
                <a:gd name="connsiteX2" fmla="*/ 964 w 2477"/>
                <a:gd name="connsiteY2" fmla="*/ 16 h 1297"/>
                <a:gd name="connsiteX3" fmla="*/ 2322 w 2477"/>
                <a:gd name="connsiteY3" fmla="*/ 266 h 1297"/>
                <a:gd name="connsiteX4" fmla="*/ 2465 w 2477"/>
                <a:gd name="connsiteY4" fmla="*/ 659 h 1297"/>
                <a:gd name="connsiteX5" fmla="*/ 2357 w 2477"/>
                <a:gd name="connsiteY5" fmla="*/ 874 h 1297"/>
                <a:gd name="connsiteX6" fmla="*/ 2393 w 2477"/>
                <a:gd name="connsiteY6" fmla="*/ 1016 h 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7" h="1297">
                  <a:moveTo>
                    <a:pt x="2393" y="1016"/>
                  </a:moveTo>
                  <a:cubicBezTo>
                    <a:pt x="1714" y="409"/>
                    <a:pt x="321" y="2374"/>
                    <a:pt x="0" y="373"/>
                  </a:cubicBezTo>
                  <a:cubicBezTo>
                    <a:pt x="286" y="159"/>
                    <a:pt x="607" y="16"/>
                    <a:pt x="964" y="16"/>
                  </a:cubicBezTo>
                  <a:cubicBezTo>
                    <a:pt x="1429" y="-19"/>
                    <a:pt x="1893" y="-19"/>
                    <a:pt x="2322" y="266"/>
                  </a:cubicBezTo>
                  <a:cubicBezTo>
                    <a:pt x="2465" y="373"/>
                    <a:pt x="2500" y="516"/>
                    <a:pt x="2465" y="659"/>
                  </a:cubicBezTo>
                  <a:cubicBezTo>
                    <a:pt x="2429" y="802"/>
                    <a:pt x="2393" y="874"/>
                    <a:pt x="2357" y="874"/>
                  </a:cubicBezTo>
                  <a:lnTo>
                    <a:pt x="2393" y="101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 692">
              <a:extLst>
                <a:ext uri="{FF2B5EF4-FFF2-40B4-BE49-F238E27FC236}">
                  <a16:creationId xmlns:a16="http://schemas.microsoft.com/office/drawing/2014/main" id="{1F271DD3-B15F-8C42-A0D3-4FBB1E5CA870}"/>
                </a:ext>
              </a:extLst>
            </p:cNvPr>
            <p:cNvSpPr/>
            <p:nvPr/>
          </p:nvSpPr>
          <p:spPr>
            <a:xfrm>
              <a:off x="8632983" y="2203918"/>
              <a:ext cx="1928" cy="1470"/>
            </a:xfrm>
            <a:custGeom>
              <a:avLst/>
              <a:gdLst>
                <a:gd name="connsiteX0" fmla="*/ 1786 w 1928"/>
                <a:gd name="connsiteY0" fmla="*/ 1464 h 1470"/>
                <a:gd name="connsiteX1" fmla="*/ 0 w 1928"/>
                <a:gd name="connsiteY1" fmla="*/ 964 h 1470"/>
                <a:gd name="connsiteX2" fmla="*/ 36 w 1928"/>
                <a:gd name="connsiteY2" fmla="*/ 357 h 1470"/>
                <a:gd name="connsiteX3" fmla="*/ 500 w 1928"/>
                <a:gd name="connsiteY3" fmla="*/ 0 h 1470"/>
                <a:gd name="connsiteX4" fmla="*/ 750 w 1928"/>
                <a:gd name="connsiteY4" fmla="*/ 0 h 1470"/>
                <a:gd name="connsiteX5" fmla="*/ 1929 w 1928"/>
                <a:gd name="connsiteY5" fmla="*/ 1036 h 1470"/>
                <a:gd name="connsiteX6" fmla="*/ 1786 w 1928"/>
                <a:gd name="connsiteY6" fmla="*/ 1464 h 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8" h="1470">
                  <a:moveTo>
                    <a:pt x="1786" y="1464"/>
                  </a:moveTo>
                  <a:cubicBezTo>
                    <a:pt x="1143" y="1500"/>
                    <a:pt x="500" y="1393"/>
                    <a:pt x="0" y="964"/>
                  </a:cubicBezTo>
                  <a:cubicBezTo>
                    <a:pt x="0" y="750"/>
                    <a:pt x="36" y="571"/>
                    <a:pt x="36" y="357"/>
                  </a:cubicBezTo>
                  <a:cubicBezTo>
                    <a:pt x="179" y="250"/>
                    <a:pt x="322" y="107"/>
                    <a:pt x="500" y="0"/>
                  </a:cubicBezTo>
                  <a:cubicBezTo>
                    <a:pt x="572" y="0"/>
                    <a:pt x="679" y="0"/>
                    <a:pt x="750" y="0"/>
                  </a:cubicBezTo>
                  <a:cubicBezTo>
                    <a:pt x="1036" y="464"/>
                    <a:pt x="1393" y="821"/>
                    <a:pt x="1929" y="1036"/>
                  </a:cubicBezTo>
                  <a:cubicBezTo>
                    <a:pt x="1893" y="1143"/>
                    <a:pt x="1857" y="1322"/>
                    <a:pt x="1786" y="1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 693">
              <a:extLst>
                <a:ext uri="{FF2B5EF4-FFF2-40B4-BE49-F238E27FC236}">
                  <a16:creationId xmlns:a16="http://schemas.microsoft.com/office/drawing/2014/main" id="{EBF28058-E8EF-9F4B-89E2-ACDB7EFFF72E}"/>
                </a:ext>
              </a:extLst>
            </p:cNvPr>
            <p:cNvSpPr/>
            <p:nvPr/>
          </p:nvSpPr>
          <p:spPr>
            <a:xfrm>
              <a:off x="8551901" y="2060623"/>
              <a:ext cx="1453" cy="1955"/>
            </a:xfrm>
            <a:custGeom>
              <a:avLst/>
              <a:gdLst>
                <a:gd name="connsiteX0" fmla="*/ 1036 w 1453"/>
                <a:gd name="connsiteY0" fmla="*/ 1956 h 1955"/>
                <a:gd name="connsiteX1" fmla="*/ 0 w 1453"/>
                <a:gd name="connsiteY1" fmla="*/ 27 h 1955"/>
                <a:gd name="connsiteX2" fmla="*/ 1036 w 1453"/>
                <a:gd name="connsiteY2" fmla="*/ 1956 h 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3" h="1955">
                  <a:moveTo>
                    <a:pt x="1036" y="1956"/>
                  </a:moveTo>
                  <a:cubicBezTo>
                    <a:pt x="679" y="1313"/>
                    <a:pt x="357" y="670"/>
                    <a:pt x="0" y="27"/>
                  </a:cubicBezTo>
                  <a:cubicBezTo>
                    <a:pt x="2000" y="-187"/>
                    <a:pt x="1500" y="920"/>
                    <a:pt x="1036" y="195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 694">
              <a:extLst>
                <a:ext uri="{FF2B5EF4-FFF2-40B4-BE49-F238E27FC236}">
                  <a16:creationId xmlns:a16="http://schemas.microsoft.com/office/drawing/2014/main" id="{C5D7FEB3-9459-8945-8D37-555E47074B3B}"/>
                </a:ext>
              </a:extLst>
            </p:cNvPr>
            <p:cNvSpPr/>
            <p:nvPr/>
          </p:nvSpPr>
          <p:spPr>
            <a:xfrm>
              <a:off x="8571599" y="2059721"/>
              <a:ext cx="1521" cy="1392"/>
            </a:xfrm>
            <a:custGeom>
              <a:avLst/>
              <a:gdLst>
                <a:gd name="connsiteX0" fmla="*/ 841 w 1521"/>
                <a:gd name="connsiteY0" fmla="*/ 0 h 1392"/>
                <a:gd name="connsiteX1" fmla="*/ 448 w 1521"/>
                <a:gd name="connsiteY1" fmla="*/ 1393 h 1392"/>
                <a:gd name="connsiteX2" fmla="*/ 841 w 1521"/>
                <a:gd name="connsiteY2" fmla="*/ 0 h 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1" h="1392">
                  <a:moveTo>
                    <a:pt x="841" y="0"/>
                  </a:moveTo>
                  <a:cubicBezTo>
                    <a:pt x="1805" y="607"/>
                    <a:pt x="1805" y="607"/>
                    <a:pt x="448" y="1393"/>
                  </a:cubicBezTo>
                  <a:cubicBezTo>
                    <a:pt x="269" y="821"/>
                    <a:pt x="-659" y="71"/>
                    <a:pt x="84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 695">
              <a:extLst>
                <a:ext uri="{FF2B5EF4-FFF2-40B4-BE49-F238E27FC236}">
                  <a16:creationId xmlns:a16="http://schemas.microsoft.com/office/drawing/2014/main" id="{1AFE2380-D812-E249-A198-BFFB58AA3A2D}"/>
                </a:ext>
              </a:extLst>
            </p:cNvPr>
            <p:cNvSpPr/>
            <p:nvPr/>
          </p:nvSpPr>
          <p:spPr>
            <a:xfrm>
              <a:off x="8582762" y="2204265"/>
              <a:ext cx="2607" cy="1107"/>
            </a:xfrm>
            <a:custGeom>
              <a:avLst/>
              <a:gdLst>
                <a:gd name="connsiteX0" fmla="*/ 679 w 2607"/>
                <a:gd name="connsiteY0" fmla="*/ 153 h 1107"/>
                <a:gd name="connsiteX1" fmla="*/ 2393 w 2607"/>
                <a:gd name="connsiteY1" fmla="*/ 224 h 1107"/>
                <a:gd name="connsiteX2" fmla="*/ 2608 w 2607"/>
                <a:gd name="connsiteY2" fmla="*/ 546 h 1107"/>
                <a:gd name="connsiteX3" fmla="*/ 2536 w 2607"/>
                <a:gd name="connsiteY3" fmla="*/ 760 h 1107"/>
                <a:gd name="connsiteX4" fmla="*/ 0 w 2607"/>
                <a:gd name="connsiteY4" fmla="*/ 224 h 1107"/>
                <a:gd name="connsiteX5" fmla="*/ 679 w 2607"/>
                <a:gd name="connsiteY5" fmla="*/ 153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7" h="1107">
                  <a:moveTo>
                    <a:pt x="679" y="153"/>
                  </a:moveTo>
                  <a:cubicBezTo>
                    <a:pt x="1250" y="189"/>
                    <a:pt x="1822" y="189"/>
                    <a:pt x="2393" y="224"/>
                  </a:cubicBezTo>
                  <a:cubicBezTo>
                    <a:pt x="2536" y="296"/>
                    <a:pt x="2608" y="403"/>
                    <a:pt x="2608" y="546"/>
                  </a:cubicBezTo>
                  <a:cubicBezTo>
                    <a:pt x="2608" y="689"/>
                    <a:pt x="2572" y="760"/>
                    <a:pt x="2536" y="760"/>
                  </a:cubicBezTo>
                  <a:cubicBezTo>
                    <a:pt x="1500" y="1582"/>
                    <a:pt x="786" y="760"/>
                    <a:pt x="0" y="224"/>
                  </a:cubicBezTo>
                  <a:cubicBezTo>
                    <a:pt x="214" y="-62"/>
                    <a:pt x="429" y="-62"/>
                    <a:pt x="679" y="1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 696">
              <a:extLst>
                <a:ext uri="{FF2B5EF4-FFF2-40B4-BE49-F238E27FC236}">
                  <a16:creationId xmlns:a16="http://schemas.microsoft.com/office/drawing/2014/main" id="{56D32AA3-6B67-3240-B01D-B609DDC5534B}"/>
                </a:ext>
              </a:extLst>
            </p:cNvPr>
            <p:cNvSpPr/>
            <p:nvPr/>
          </p:nvSpPr>
          <p:spPr>
            <a:xfrm>
              <a:off x="8511253" y="2092511"/>
              <a:ext cx="1649" cy="1606"/>
            </a:xfrm>
            <a:custGeom>
              <a:avLst/>
              <a:gdLst>
                <a:gd name="connsiteX0" fmla="*/ 0 w 1649"/>
                <a:gd name="connsiteY0" fmla="*/ 750 h 1606"/>
                <a:gd name="connsiteX1" fmla="*/ 857 w 1649"/>
                <a:gd name="connsiteY1" fmla="*/ 0 h 1606"/>
                <a:gd name="connsiteX2" fmla="*/ 1429 w 1649"/>
                <a:gd name="connsiteY2" fmla="*/ 1393 h 1606"/>
                <a:gd name="connsiteX3" fmla="*/ 0 w 1649"/>
                <a:gd name="connsiteY3" fmla="*/ 750 h 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9" h="1606">
                  <a:moveTo>
                    <a:pt x="0" y="750"/>
                  </a:moveTo>
                  <a:cubicBezTo>
                    <a:pt x="286" y="500"/>
                    <a:pt x="571" y="250"/>
                    <a:pt x="857" y="0"/>
                  </a:cubicBezTo>
                  <a:cubicBezTo>
                    <a:pt x="1429" y="321"/>
                    <a:pt x="1964" y="857"/>
                    <a:pt x="1429" y="1393"/>
                  </a:cubicBezTo>
                  <a:cubicBezTo>
                    <a:pt x="750" y="2072"/>
                    <a:pt x="500" y="929"/>
                    <a:pt x="0" y="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 697">
              <a:extLst>
                <a:ext uri="{FF2B5EF4-FFF2-40B4-BE49-F238E27FC236}">
                  <a16:creationId xmlns:a16="http://schemas.microsoft.com/office/drawing/2014/main" id="{5396492B-C82F-B94F-9A09-D48B5DF2D484}"/>
                </a:ext>
              </a:extLst>
            </p:cNvPr>
            <p:cNvSpPr/>
            <p:nvPr/>
          </p:nvSpPr>
          <p:spPr>
            <a:xfrm>
              <a:off x="8553790" y="2093972"/>
              <a:ext cx="2540" cy="1115"/>
            </a:xfrm>
            <a:custGeom>
              <a:avLst/>
              <a:gdLst>
                <a:gd name="connsiteX0" fmla="*/ 5 w 2540"/>
                <a:gd name="connsiteY0" fmla="*/ 396 h 1115"/>
                <a:gd name="connsiteX1" fmla="*/ 2541 w 2540"/>
                <a:gd name="connsiteY1" fmla="*/ 860 h 1115"/>
                <a:gd name="connsiteX2" fmla="*/ 397 w 2540"/>
                <a:gd name="connsiteY2" fmla="*/ 860 h 1115"/>
                <a:gd name="connsiteX3" fmla="*/ 5 w 2540"/>
                <a:gd name="connsiteY3" fmla="*/ 396 h 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115">
                  <a:moveTo>
                    <a:pt x="5" y="396"/>
                  </a:moveTo>
                  <a:cubicBezTo>
                    <a:pt x="1040" y="-497"/>
                    <a:pt x="1790" y="325"/>
                    <a:pt x="2541" y="860"/>
                  </a:cubicBezTo>
                  <a:cubicBezTo>
                    <a:pt x="1826" y="1182"/>
                    <a:pt x="1112" y="1218"/>
                    <a:pt x="397" y="860"/>
                  </a:cubicBezTo>
                  <a:cubicBezTo>
                    <a:pt x="147" y="825"/>
                    <a:pt x="-31" y="718"/>
                    <a:pt x="5" y="3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 698">
              <a:extLst>
                <a:ext uri="{FF2B5EF4-FFF2-40B4-BE49-F238E27FC236}">
                  <a16:creationId xmlns:a16="http://schemas.microsoft.com/office/drawing/2014/main" id="{2F642F39-8900-F84D-94E1-404193CFB1D2}"/>
                </a:ext>
              </a:extLst>
            </p:cNvPr>
            <p:cNvSpPr/>
            <p:nvPr/>
          </p:nvSpPr>
          <p:spPr>
            <a:xfrm>
              <a:off x="8554187" y="2094794"/>
              <a:ext cx="3357" cy="753"/>
            </a:xfrm>
            <a:custGeom>
              <a:avLst/>
              <a:gdLst>
                <a:gd name="connsiteX0" fmla="*/ 0 w 3357"/>
                <a:gd name="connsiteY0" fmla="*/ 39 h 753"/>
                <a:gd name="connsiteX1" fmla="*/ 2143 w 3357"/>
                <a:gd name="connsiteY1" fmla="*/ 39 h 753"/>
                <a:gd name="connsiteX2" fmla="*/ 3358 w 3357"/>
                <a:gd name="connsiteY2" fmla="*/ 432 h 753"/>
                <a:gd name="connsiteX3" fmla="*/ 2750 w 3357"/>
                <a:gd name="connsiteY3" fmla="*/ 754 h 753"/>
                <a:gd name="connsiteX4" fmla="*/ 464 w 3357"/>
                <a:gd name="connsiteY4" fmla="*/ 468 h 753"/>
                <a:gd name="connsiteX5" fmla="*/ 179 w 3357"/>
                <a:gd name="connsiteY5" fmla="*/ 503 h 753"/>
                <a:gd name="connsiteX6" fmla="*/ 0 w 3357"/>
                <a:gd name="connsiteY6" fmla="*/ 39 h 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7" h="753">
                  <a:moveTo>
                    <a:pt x="0" y="39"/>
                  </a:moveTo>
                  <a:cubicBezTo>
                    <a:pt x="714" y="39"/>
                    <a:pt x="1429" y="39"/>
                    <a:pt x="2143" y="39"/>
                  </a:cubicBezTo>
                  <a:cubicBezTo>
                    <a:pt x="2643" y="-68"/>
                    <a:pt x="3036" y="39"/>
                    <a:pt x="3358" y="432"/>
                  </a:cubicBezTo>
                  <a:cubicBezTo>
                    <a:pt x="3143" y="539"/>
                    <a:pt x="2965" y="646"/>
                    <a:pt x="2750" y="754"/>
                  </a:cubicBezTo>
                  <a:cubicBezTo>
                    <a:pt x="2036" y="325"/>
                    <a:pt x="1215" y="575"/>
                    <a:pt x="464" y="468"/>
                  </a:cubicBezTo>
                  <a:cubicBezTo>
                    <a:pt x="357" y="468"/>
                    <a:pt x="286" y="468"/>
                    <a:pt x="179" y="503"/>
                  </a:cubicBezTo>
                  <a:cubicBezTo>
                    <a:pt x="143" y="361"/>
                    <a:pt x="72" y="218"/>
                    <a:pt x="0" y="3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 699">
              <a:extLst>
                <a:ext uri="{FF2B5EF4-FFF2-40B4-BE49-F238E27FC236}">
                  <a16:creationId xmlns:a16="http://schemas.microsoft.com/office/drawing/2014/main" id="{D8B2A6F3-66DD-1C4D-93FD-B02A18AB18C1}"/>
                </a:ext>
              </a:extLst>
            </p:cNvPr>
            <p:cNvSpPr/>
            <p:nvPr/>
          </p:nvSpPr>
          <p:spPr>
            <a:xfrm>
              <a:off x="8524764" y="2055038"/>
              <a:ext cx="1776" cy="1360"/>
            </a:xfrm>
            <a:custGeom>
              <a:avLst/>
              <a:gdLst>
                <a:gd name="connsiteX0" fmla="*/ 455 w 1776"/>
                <a:gd name="connsiteY0" fmla="*/ 4 h 1360"/>
                <a:gd name="connsiteX1" fmla="*/ 1777 w 1776"/>
                <a:gd name="connsiteY1" fmla="*/ 647 h 1360"/>
                <a:gd name="connsiteX2" fmla="*/ 455 w 1776"/>
                <a:gd name="connsiteY2" fmla="*/ 1361 h 1360"/>
                <a:gd name="connsiteX3" fmla="*/ 455 w 1776"/>
                <a:gd name="connsiteY3" fmla="*/ 4 h 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6" h="1360">
                  <a:moveTo>
                    <a:pt x="455" y="4"/>
                  </a:moveTo>
                  <a:cubicBezTo>
                    <a:pt x="1027" y="-32"/>
                    <a:pt x="1456" y="182"/>
                    <a:pt x="1777" y="647"/>
                  </a:cubicBezTo>
                  <a:cubicBezTo>
                    <a:pt x="1313" y="897"/>
                    <a:pt x="884" y="1147"/>
                    <a:pt x="455" y="1361"/>
                  </a:cubicBezTo>
                  <a:cubicBezTo>
                    <a:pt x="277" y="897"/>
                    <a:pt x="-473" y="432"/>
                    <a:pt x="455" y="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 700">
              <a:extLst>
                <a:ext uri="{FF2B5EF4-FFF2-40B4-BE49-F238E27FC236}">
                  <a16:creationId xmlns:a16="http://schemas.microsoft.com/office/drawing/2014/main" id="{5AB6BF74-8D6F-3844-A00E-8B9724FCF7CF}"/>
                </a:ext>
              </a:extLst>
            </p:cNvPr>
            <p:cNvSpPr/>
            <p:nvPr/>
          </p:nvSpPr>
          <p:spPr>
            <a:xfrm>
              <a:off x="8533399" y="2205418"/>
              <a:ext cx="2143" cy="1357"/>
            </a:xfrm>
            <a:custGeom>
              <a:avLst/>
              <a:gdLst>
                <a:gd name="connsiteX0" fmla="*/ 750 w 2143"/>
                <a:gd name="connsiteY0" fmla="*/ 0 h 1357"/>
                <a:gd name="connsiteX1" fmla="*/ 2143 w 2143"/>
                <a:gd name="connsiteY1" fmla="*/ 1357 h 1357"/>
                <a:gd name="connsiteX2" fmla="*/ 0 w 2143"/>
                <a:gd name="connsiteY2" fmla="*/ 1357 h 1357"/>
                <a:gd name="connsiteX3" fmla="*/ 750 w 2143"/>
                <a:gd name="connsiteY3" fmla="*/ 0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357">
                  <a:moveTo>
                    <a:pt x="750" y="0"/>
                  </a:moveTo>
                  <a:cubicBezTo>
                    <a:pt x="1322" y="322"/>
                    <a:pt x="2072" y="500"/>
                    <a:pt x="2143" y="1357"/>
                  </a:cubicBezTo>
                  <a:cubicBezTo>
                    <a:pt x="1536" y="893"/>
                    <a:pt x="857" y="1215"/>
                    <a:pt x="0" y="1357"/>
                  </a:cubicBezTo>
                  <a:cubicBezTo>
                    <a:pt x="286" y="821"/>
                    <a:pt x="500" y="393"/>
                    <a:pt x="7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 701">
              <a:extLst>
                <a:ext uri="{FF2B5EF4-FFF2-40B4-BE49-F238E27FC236}">
                  <a16:creationId xmlns:a16="http://schemas.microsoft.com/office/drawing/2014/main" id="{D4340D92-DBA9-3247-A031-A9E0AB03BCE7}"/>
                </a:ext>
              </a:extLst>
            </p:cNvPr>
            <p:cNvSpPr/>
            <p:nvPr/>
          </p:nvSpPr>
          <p:spPr>
            <a:xfrm>
              <a:off x="8438816" y="2047755"/>
              <a:ext cx="2571" cy="1178"/>
            </a:xfrm>
            <a:custGeom>
              <a:avLst/>
              <a:gdLst>
                <a:gd name="connsiteX0" fmla="*/ 1643 w 2571"/>
                <a:gd name="connsiteY0" fmla="*/ 1179 h 1178"/>
                <a:gd name="connsiteX1" fmla="*/ 0 w 2571"/>
                <a:gd name="connsiteY1" fmla="*/ 0 h 1178"/>
                <a:gd name="connsiteX2" fmla="*/ 2572 w 2571"/>
                <a:gd name="connsiteY2" fmla="*/ 250 h 1178"/>
                <a:gd name="connsiteX3" fmla="*/ 1643 w 2571"/>
                <a:gd name="connsiteY3" fmla="*/ 1179 h 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" h="1178">
                  <a:moveTo>
                    <a:pt x="1643" y="1179"/>
                  </a:moveTo>
                  <a:cubicBezTo>
                    <a:pt x="1107" y="786"/>
                    <a:pt x="357" y="750"/>
                    <a:pt x="0" y="0"/>
                  </a:cubicBezTo>
                  <a:cubicBezTo>
                    <a:pt x="893" y="72"/>
                    <a:pt x="1715" y="143"/>
                    <a:pt x="2572" y="250"/>
                  </a:cubicBezTo>
                  <a:cubicBezTo>
                    <a:pt x="2500" y="786"/>
                    <a:pt x="1572" y="500"/>
                    <a:pt x="1643" y="1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 702">
              <a:extLst>
                <a:ext uri="{FF2B5EF4-FFF2-40B4-BE49-F238E27FC236}">
                  <a16:creationId xmlns:a16="http://schemas.microsoft.com/office/drawing/2014/main" id="{864807A7-710E-414D-A9D0-DD9AE7F94FDC}"/>
                </a:ext>
              </a:extLst>
            </p:cNvPr>
            <p:cNvSpPr/>
            <p:nvPr/>
          </p:nvSpPr>
          <p:spPr>
            <a:xfrm>
              <a:off x="8555866" y="2199703"/>
              <a:ext cx="2117" cy="1535"/>
            </a:xfrm>
            <a:custGeom>
              <a:avLst/>
              <a:gdLst>
                <a:gd name="connsiteX0" fmla="*/ 2072 w 2117"/>
                <a:gd name="connsiteY0" fmla="*/ 0 h 1535"/>
                <a:gd name="connsiteX1" fmla="*/ 1679 w 2117"/>
                <a:gd name="connsiteY1" fmla="*/ 1536 h 1535"/>
                <a:gd name="connsiteX2" fmla="*/ 0 w 2117"/>
                <a:gd name="connsiteY2" fmla="*/ 1429 h 1535"/>
                <a:gd name="connsiteX3" fmla="*/ 1643 w 2117"/>
                <a:gd name="connsiteY3" fmla="*/ 36 h 1535"/>
                <a:gd name="connsiteX4" fmla="*/ 2072 w 2117"/>
                <a:gd name="connsiteY4" fmla="*/ 0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7" h="1535">
                  <a:moveTo>
                    <a:pt x="2072" y="0"/>
                  </a:moveTo>
                  <a:cubicBezTo>
                    <a:pt x="2250" y="607"/>
                    <a:pt x="1857" y="1036"/>
                    <a:pt x="1679" y="1536"/>
                  </a:cubicBezTo>
                  <a:cubicBezTo>
                    <a:pt x="1143" y="1500"/>
                    <a:pt x="643" y="1464"/>
                    <a:pt x="0" y="1429"/>
                  </a:cubicBezTo>
                  <a:cubicBezTo>
                    <a:pt x="607" y="929"/>
                    <a:pt x="1143" y="464"/>
                    <a:pt x="1643" y="36"/>
                  </a:cubicBezTo>
                  <a:cubicBezTo>
                    <a:pt x="1786" y="36"/>
                    <a:pt x="1929" y="0"/>
                    <a:pt x="207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 703">
              <a:extLst>
                <a:ext uri="{FF2B5EF4-FFF2-40B4-BE49-F238E27FC236}">
                  <a16:creationId xmlns:a16="http://schemas.microsoft.com/office/drawing/2014/main" id="{68F896BF-A6DC-BF49-ACC1-8195CA62333E}"/>
                </a:ext>
              </a:extLst>
            </p:cNvPr>
            <p:cNvSpPr/>
            <p:nvPr/>
          </p:nvSpPr>
          <p:spPr>
            <a:xfrm>
              <a:off x="8624577" y="2200979"/>
              <a:ext cx="1333" cy="1153"/>
            </a:xfrm>
            <a:custGeom>
              <a:avLst/>
              <a:gdLst>
                <a:gd name="connsiteX0" fmla="*/ 1334 w 1333"/>
                <a:gd name="connsiteY0" fmla="*/ 546 h 1153"/>
                <a:gd name="connsiteX1" fmla="*/ 548 w 1333"/>
                <a:gd name="connsiteY1" fmla="*/ 1153 h 1153"/>
                <a:gd name="connsiteX2" fmla="*/ 12 w 1333"/>
                <a:gd name="connsiteY2" fmla="*/ 617 h 1153"/>
                <a:gd name="connsiteX3" fmla="*/ 869 w 1333"/>
                <a:gd name="connsiteY3" fmla="*/ 10 h 1153"/>
                <a:gd name="connsiteX4" fmla="*/ 1334 w 1333"/>
                <a:gd name="connsiteY4" fmla="*/ 546 h 1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" h="1153">
                  <a:moveTo>
                    <a:pt x="1334" y="546"/>
                  </a:moveTo>
                  <a:cubicBezTo>
                    <a:pt x="1262" y="1082"/>
                    <a:pt x="941" y="1153"/>
                    <a:pt x="548" y="1153"/>
                  </a:cubicBezTo>
                  <a:cubicBezTo>
                    <a:pt x="191" y="1153"/>
                    <a:pt x="-59" y="939"/>
                    <a:pt x="12" y="617"/>
                  </a:cubicBezTo>
                  <a:cubicBezTo>
                    <a:pt x="84" y="224"/>
                    <a:pt x="441" y="10"/>
                    <a:pt x="869" y="10"/>
                  </a:cubicBezTo>
                  <a:cubicBezTo>
                    <a:pt x="1262" y="-61"/>
                    <a:pt x="1298" y="260"/>
                    <a:pt x="1334" y="5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 704">
              <a:extLst>
                <a:ext uri="{FF2B5EF4-FFF2-40B4-BE49-F238E27FC236}">
                  <a16:creationId xmlns:a16="http://schemas.microsoft.com/office/drawing/2014/main" id="{0FCC02DC-2F64-DB40-BF7F-20C3934C41C6}"/>
                </a:ext>
              </a:extLst>
            </p:cNvPr>
            <p:cNvSpPr/>
            <p:nvPr/>
          </p:nvSpPr>
          <p:spPr>
            <a:xfrm>
              <a:off x="8609016" y="2084974"/>
              <a:ext cx="1195" cy="2393"/>
            </a:xfrm>
            <a:custGeom>
              <a:avLst/>
              <a:gdLst>
                <a:gd name="connsiteX0" fmla="*/ 893 w 1195"/>
                <a:gd name="connsiteY0" fmla="*/ 2393 h 2393"/>
                <a:gd name="connsiteX1" fmla="*/ 464 w 1195"/>
                <a:gd name="connsiteY1" fmla="*/ 2286 h 2393"/>
                <a:gd name="connsiteX2" fmla="*/ 0 w 1195"/>
                <a:gd name="connsiteY2" fmla="*/ 1393 h 2393"/>
                <a:gd name="connsiteX3" fmla="*/ 500 w 1195"/>
                <a:gd name="connsiteY3" fmla="*/ 0 h 2393"/>
                <a:gd name="connsiteX4" fmla="*/ 893 w 1195"/>
                <a:gd name="connsiteY4" fmla="*/ 2393 h 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5" h="2393">
                  <a:moveTo>
                    <a:pt x="893" y="2393"/>
                  </a:moveTo>
                  <a:cubicBezTo>
                    <a:pt x="750" y="2393"/>
                    <a:pt x="607" y="2358"/>
                    <a:pt x="464" y="2286"/>
                  </a:cubicBezTo>
                  <a:cubicBezTo>
                    <a:pt x="179" y="2072"/>
                    <a:pt x="0" y="1786"/>
                    <a:pt x="0" y="1393"/>
                  </a:cubicBezTo>
                  <a:cubicBezTo>
                    <a:pt x="179" y="929"/>
                    <a:pt x="321" y="464"/>
                    <a:pt x="500" y="0"/>
                  </a:cubicBezTo>
                  <a:cubicBezTo>
                    <a:pt x="1036" y="750"/>
                    <a:pt x="1536" y="1465"/>
                    <a:pt x="893" y="2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 705">
              <a:extLst>
                <a:ext uri="{FF2B5EF4-FFF2-40B4-BE49-F238E27FC236}">
                  <a16:creationId xmlns:a16="http://schemas.microsoft.com/office/drawing/2014/main" id="{F0D39D8F-8FA9-754C-894A-7983EFB4BE87}"/>
                </a:ext>
              </a:extLst>
            </p:cNvPr>
            <p:cNvSpPr/>
            <p:nvPr/>
          </p:nvSpPr>
          <p:spPr>
            <a:xfrm>
              <a:off x="8503609" y="2077509"/>
              <a:ext cx="2607" cy="1424"/>
            </a:xfrm>
            <a:custGeom>
              <a:avLst/>
              <a:gdLst>
                <a:gd name="connsiteX0" fmla="*/ 536 w 2607"/>
                <a:gd name="connsiteY0" fmla="*/ 0 h 1424"/>
                <a:gd name="connsiteX1" fmla="*/ 2607 w 2607"/>
                <a:gd name="connsiteY1" fmla="*/ 1214 h 1424"/>
                <a:gd name="connsiteX2" fmla="*/ 0 w 2607"/>
                <a:gd name="connsiteY2" fmla="*/ 893 h 1424"/>
                <a:gd name="connsiteX3" fmla="*/ 536 w 2607"/>
                <a:gd name="connsiteY3" fmla="*/ 0 h 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7" h="1424">
                  <a:moveTo>
                    <a:pt x="536" y="0"/>
                  </a:moveTo>
                  <a:cubicBezTo>
                    <a:pt x="821" y="1036"/>
                    <a:pt x="1857" y="786"/>
                    <a:pt x="2607" y="1214"/>
                  </a:cubicBezTo>
                  <a:cubicBezTo>
                    <a:pt x="1607" y="1643"/>
                    <a:pt x="786" y="1357"/>
                    <a:pt x="0" y="893"/>
                  </a:cubicBezTo>
                  <a:cubicBezTo>
                    <a:pt x="107" y="536"/>
                    <a:pt x="71" y="107"/>
                    <a:pt x="5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 706">
              <a:extLst>
                <a:ext uri="{FF2B5EF4-FFF2-40B4-BE49-F238E27FC236}">
                  <a16:creationId xmlns:a16="http://schemas.microsoft.com/office/drawing/2014/main" id="{D55D5A32-216E-E241-9340-3DEF77789409}"/>
                </a:ext>
              </a:extLst>
            </p:cNvPr>
            <p:cNvSpPr/>
            <p:nvPr/>
          </p:nvSpPr>
          <p:spPr>
            <a:xfrm>
              <a:off x="8486572" y="2087133"/>
              <a:ext cx="2143" cy="1662"/>
            </a:xfrm>
            <a:custGeom>
              <a:avLst/>
              <a:gdLst>
                <a:gd name="connsiteX0" fmla="*/ 2143 w 2143"/>
                <a:gd name="connsiteY0" fmla="*/ 1127 h 1662"/>
                <a:gd name="connsiteX1" fmla="*/ 1072 w 2143"/>
                <a:gd name="connsiteY1" fmla="*/ 1663 h 1662"/>
                <a:gd name="connsiteX2" fmla="*/ 0 w 2143"/>
                <a:gd name="connsiteY2" fmla="*/ 591 h 1662"/>
                <a:gd name="connsiteX3" fmla="*/ 1036 w 2143"/>
                <a:gd name="connsiteY3" fmla="*/ 127 h 1662"/>
                <a:gd name="connsiteX4" fmla="*/ 2143 w 2143"/>
                <a:gd name="connsiteY4" fmla="*/ 663 h 1662"/>
                <a:gd name="connsiteX5" fmla="*/ 2143 w 2143"/>
                <a:gd name="connsiteY5" fmla="*/ 1127 h 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3" h="1662">
                  <a:moveTo>
                    <a:pt x="2143" y="1127"/>
                  </a:moveTo>
                  <a:cubicBezTo>
                    <a:pt x="1786" y="1306"/>
                    <a:pt x="1429" y="1484"/>
                    <a:pt x="1072" y="1663"/>
                  </a:cubicBezTo>
                  <a:cubicBezTo>
                    <a:pt x="357" y="1663"/>
                    <a:pt x="36" y="1270"/>
                    <a:pt x="0" y="591"/>
                  </a:cubicBezTo>
                  <a:cubicBezTo>
                    <a:pt x="179" y="56"/>
                    <a:pt x="500" y="-159"/>
                    <a:pt x="1036" y="127"/>
                  </a:cubicBezTo>
                  <a:cubicBezTo>
                    <a:pt x="1286" y="591"/>
                    <a:pt x="1714" y="627"/>
                    <a:pt x="2143" y="663"/>
                  </a:cubicBezTo>
                  <a:cubicBezTo>
                    <a:pt x="2108" y="841"/>
                    <a:pt x="2108" y="984"/>
                    <a:pt x="2143" y="11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 707">
              <a:extLst>
                <a:ext uri="{FF2B5EF4-FFF2-40B4-BE49-F238E27FC236}">
                  <a16:creationId xmlns:a16="http://schemas.microsoft.com/office/drawing/2014/main" id="{C1561154-82CD-6544-9E8E-179B66AD6292}"/>
                </a:ext>
              </a:extLst>
            </p:cNvPr>
            <p:cNvSpPr/>
            <p:nvPr/>
          </p:nvSpPr>
          <p:spPr>
            <a:xfrm>
              <a:off x="8537586" y="2202132"/>
              <a:ext cx="741" cy="2750"/>
            </a:xfrm>
            <a:custGeom>
              <a:avLst/>
              <a:gdLst>
                <a:gd name="connsiteX0" fmla="*/ 742 w 741"/>
                <a:gd name="connsiteY0" fmla="*/ 2643 h 2750"/>
                <a:gd name="connsiteX1" fmla="*/ 277 w 741"/>
                <a:gd name="connsiteY1" fmla="*/ 2750 h 2750"/>
                <a:gd name="connsiteX2" fmla="*/ 242 w 741"/>
                <a:gd name="connsiteY2" fmla="*/ 1750 h 2750"/>
                <a:gd name="connsiteX3" fmla="*/ 242 w 741"/>
                <a:gd name="connsiteY3" fmla="*/ 0 h 2750"/>
                <a:gd name="connsiteX4" fmla="*/ 742 w 741"/>
                <a:gd name="connsiteY4" fmla="*/ 2572 h 2750"/>
                <a:gd name="connsiteX5" fmla="*/ 742 w 741"/>
                <a:gd name="connsiteY5" fmla="*/ 2643 h 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1" h="2750">
                  <a:moveTo>
                    <a:pt x="742" y="2643"/>
                  </a:moveTo>
                  <a:cubicBezTo>
                    <a:pt x="599" y="2679"/>
                    <a:pt x="420" y="2715"/>
                    <a:pt x="277" y="2750"/>
                  </a:cubicBezTo>
                  <a:cubicBezTo>
                    <a:pt x="-8" y="2429"/>
                    <a:pt x="63" y="2107"/>
                    <a:pt x="242" y="1750"/>
                  </a:cubicBezTo>
                  <a:cubicBezTo>
                    <a:pt x="-44" y="1179"/>
                    <a:pt x="-115" y="607"/>
                    <a:pt x="242" y="0"/>
                  </a:cubicBezTo>
                  <a:cubicBezTo>
                    <a:pt x="1063" y="714"/>
                    <a:pt x="563" y="1714"/>
                    <a:pt x="742" y="2572"/>
                  </a:cubicBezTo>
                  <a:lnTo>
                    <a:pt x="742" y="2643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 708">
              <a:extLst>
                <a:ext uri="{FF2B5EF4-FFF2-40B4-BE49-F238E27FC236}">
                  <a16:creationId xmlns:a16="http://schemas.microsoft.com/office/drawing/2014/main" id="{FC1630B0-891D-9941-BCB4-C76A297F7835}"/>
                </a:ext>
              </a:extLst>
            </p:cNvPr>
            <p:cNvSpPr/>
            <p:nvPr/>
          </p:nvSpPr>
          <p:spPr>
            <a:xfrm>
              <a:off x="8539150" y="2148197"/>
              <a:ext cx="1428" cy="2393"/>
            </a:xfrm>
            <a:custGeom>
              <a:avLst/>
              <a:gdLst>
                <a:gd name="connsiteX0" fmla="*/ 536 w 1428"/>
                <a:gd name="connsiteY0" fmla="*/ 893 h 2393"/>
                <a:gd name="connsiteX1" fmla="*/ 1072 w 1428"/>
                <a:gd name="connsiteY1" fmla="*/ 0 h 2393"/>
                <a:gd name="connsiteX2" fmla="*/ 1286 w 1428"/>
                <a:gd name="connsiteY2" fmla="*/ 2393 h 2393"/>
                <a:gd name="connsiteX3" fmla="*/ 0 w 1428"/>
                <a:gd name="connsiteY3" fmla="*/ 1536 h 2393"/>
                <a:gd name="connsiteX4" fmla="*/ 536 w 1428"/>
                <a:gd name="connsiteY4" fmla="*/ 893 h 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" h="2393">
                  <a:moveTo>
                    <a:pt x="536" y="893"/>
                  </a:moveTo>
                  <a:cubicBezTo>
                    <a:pt x="714" y="607"/>
                    <a:pt x="893" y="286"/>
                    <a:pt x="1072" y="0"/>
                  </a:cubicBezTo>
                  <a:cubicBezTo>
                    <a:pt x="1893" y="714"/>
                    <a:pt x="1000" y="1607"/>
                    <a:pt x="1286" y="2393"/>
                  </a:cubicBezTo>
                  <a:cubicBezTo>
                    <a:pt x="643" y="2393"/>
                    <a:pt x="357" y="1964"/>
                    <a:pt x="0" y="1536"/>
                  </a:cubicBezTo>
                  <a:cubicBezTo>
                    <a:pt x="71" y="1215"/>
                    <a:pt x="393" y="1107"/>
                    <a:pt x="536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 709">
              <a:extLst>
                <a:ext uri="{FF2B5EF4-FFF2-40B4-BE49-F238E27FC236}">
                  <a16:creationId xmlns:a16="http://schemas.microsoft.com/office/drawing/2014/main" id="{91780204-70B9-FE45-B216-DF32187347E3}"/>
                </a:ext>
              </a:extLst>
            </p:cNvPr>
            <p:cNvSpPr/>
            <p:nvPr/>
          </p:nvSpPr>
          <p:spPr>
            <a:xfrm>
              <a:off x="8581119" y="2202074"/>
              <a:ext cx="2178" cy="950"/>
            </a:xfrm>
            <a:custGeom>
              <a:avLst/>
              <a:gdLst>
                <a:gd name="connsiteX0" fmla="*/ 2107 w 2178"/>
                <a:gd name="connsiteY0" fmla="*/ 379 h 950"/>
                <a:gd name="connsiteX1" fmla="*/ 2179 w 2178"/>
                <a:gd name="connsiteY1" fmla="*/ 951 h 950"/>
                <a:gd name="connsiteX2" fmla="*/ 0 w 2178"/>
                <a:gd name="connsiteY2" fmla="*/ 772 h 950"/>
                <a:gd name="connsiteX3" fmla="*/ 1750 w 2178"/>
                <a:gd name="connsiteY3" fmla="*/ 93 h 950"/>
                <a:gd name="connsiteX4" fmla="*/ 2107 w 2178"/>
                <a:gd name="connsiteY4" fmla="*/ 379 h 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8" h="950">
                  <a:moveTo>
                    <a:pt x="2107" y="379"/>
                  </a:moveTo>
                  <a:cubicBezTo>
                    <a:pt x="2143" y="557"/>
                    <a:pt x="2179" y="772"/>
                    <a:pt x="2179" y="951"/>
                  </a:cubicBezTo>
                  <a:cubicBezTo>
                    <a:pt x="1464" y="879"/>
                    <a:pt x="750" y="808"/>
                    <a:pt x="0" y="772"/>
                  </a:cubicBezTo>
                  <a:cubicBezTo>
                    <a:pt x="357" y="-371"/>
                    <a:pt x="1107" y="93"/>
                    <a:pt x="1750" y="93"/>
                  </a:cubicBezTo>
                  <a:cubicBezTo>
                    <a:pt x="1857" y="165"/>
                    <a:pt x="1964" y="272"/>
                    <a:pt x="2107" y="3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 710">
              <a:extLst>
                <a:ext uri="{FF2B5EF4-FFF2-40B4-BE49-F238E27FC236}">
                  <a16:creationId xmlns:a16="http://schemas.microsoft.com/office/drawing/2014/main" id="{D91362B9-B42C-0E4B-AF9F-44EF26A25C56}"/>
                </a:ext>
              </a:extLst>
            </p:cNvPr>
            <p:cNvSpPr/>
            <p:nvPr/>
          </p:nvSpPr>
          <p:spPr>
            <a:xfrm>
              <a:off x="8393667" y="2163255"/>
              <a:ext cx="1476" cy="1392"/>
            </a:xfrm>
            <a:custGeom>
              <a:avLst/>
              <a:gdLst>
                <a:gd name="connsiteX0" fmla="*/ 893 w 1476"/>
                <a:gd name="connsiteY0" fmla="*/ 15 h 1392"/>
                <a:gd name="connsiteX1" fmla="*/ 1357 w 1476"/>
                <a:gd name="connsiteY1" fmla="*/ 1086 h 1392"/>
                <a:gd name="connsiteX2" fmla="*/ 0 w 1476"/>
                <a:gd name="connsiteY2" fmla="*/ 979 h 1392"/>
                <a:gd name="connsiteX3" fmla="*/ 893 w 1476"/>
                <a:gd name="connsiteY3" fmla="*/ 15 h 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" h="1392">
                  <a:moveTo>
                    <a:pt x="893" y="15"/>
                  </a:moveTo>
                  <a:cubicBezTo>
                    <a:pt x="929" y="443"/>
                    <a:pt x="1786" y="515"/>
                    <a:pt x="1357" y="1086"/>
                  </a:cubicBezTo>
                  <a:cubicBezTo>
                    <a:pt x="893" y="1729"/>
                    <a:pt x="429" y="1193"/>
                    <a:pt x="0" y="979"/>
                  </a:cubicBezTo>
                  <a:cubicBezTo>
                    <a:pt x="36" y="407"/>
                    <a:pt x="143" y="-93"/>
                    <a:pt x="893" y="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 711">
              <a:extLst>
                <a:ext uri="{FF2B5EF4-FFF2-40B4-BE49-F238E27FC236}">
                  <a16:creationId xmlns:a16="http://schemas.microsoft.com/office/drawing/2014/main" id="{05DF88DC-32AC-164F-BDA2-1340BF9D2B2C}"/>
                </a:ext>
              </a:extLst>
            </p:cNvPr>
            <p:cNvSpPr/>
            <p:nvPr/>
          </p:nvSpPr>
          <p:spPr>
            <a:xfrm>
              <a:off x="8503002" y="2020679"/>
              <a:ext cx="2256" cy="2037"/>
            </a:xfrm>
            <a:custGeom>
              <a:avLst/>
              <a:gdLst>
                <a:gd name="connsiteX0" fmla="*/ 1607 w 2256"/>
                <a:gd name="connsiteY0" fmla="*/ 2037 h 2037"/>
                <a:gd name="connsiteX1" fmla="*/ 143 w 2256"/>
                <a:gd name="connsiteY1" fmla="*/ 859 h 2037"/>
                <a:gd name="connsiteX2" fmla="*/ 0 w 2256"/>
                <a:gd name="connsiteY2" fmla="*/ 287 h 2037"/>
                <a:gd name="connsiteX3" fmla="*/ 2107 w 2256"/>
                <a:gd name="connsiteY3" fmla="*/ 501 h 2037"/>
                <a:gd name="connsiteX4" fmla="*/ 1857 w 2256"/>
                <a:gd name="connsiteY4" fmla="*/ 1859 h 2037"/>
                <a:gd name="connsiteX5" fmla="*/ 1607 w 2256"/>
                <a:gd name="connsiteY5" fmla="*/ 2037 h 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6" h="2037">
                  <a:moveTo>
                    <a:pt x="1607" y="2037"/>
                  </a:moveTo>
                  <a:cubicBezTo>
                    <a:pt x="1107" y="1644"/>
                    <a:pt x="607" y="1251"/>
                    <a:pt x="143" y="859"/>
                  </a:cubicBezTo>
                  <a:cubicBezTo>
                    <a:pt x="36" y="680"/>
                    <a:pt x="0" y="501"/>
                    <a:pt x="0" y="287"/>
                  </a:cubicBezTo>
                  <a:cubicBezTo>
                    <a:pt x="750" y="-142"/>
                    <a:pt x="1464" y="-106"/>
                    <a:pt x="2107" y="501"/>
                  </a:cubicBezTo>
                  <a:cubicBezTo>
                    <a:pt x="2429" y="1037"/>
                    <a:pt x="2179" y="1466"/>
                    <a:pt x="1857" y="1859"/>
                  </a:cubicBezTo>
                  <a:cubicBezTo>
                    <a:pt x="1786" y="1930"/>
                    <a:pt x="1679" y="1966"/>
                    <a:pt x="1607" y="20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 712">
              <a:extLst>
                <a:ext uri="{FF2B5EF4-FFF2-40B4-BE49-F238E27FC236}">
                  <a16:creationId xmlns:a16="http://schemas.microsoft.com/office/drawing/2014/main" id="{46D517F9-9221-F542-A7F3-40BBDF1C0067}"/>
                </a:ext>
              </a:extLst>
            </p:cNvPr>
            <p:cNvSpPr/>
            <p:nvPr/>
          </p:nvSpPr>
          <p:spPr>
            <a:xfrm>
              <a:off x="8503813" y="2211576"/>
              <a:ext cx="2403" cy="1310"/>
            </a:xfrm>
            <a:custGeom>
              <a:avLst/>
              <a:gdLst>
                <a:gd name="connsiteX0" fmla="*/ 2189 w 2403"/>
                <a:gd name="connsiteY0" fmla="*/ 1307 h 1310"/>
                <a:gd name="connsiteX1" fmla="*/ 475 w 2403"/>
                <a:gd name="connsiteY1" fmla="*/ 1200 h 1310"/>
                <a:gd name="connsiteX2" fmla="*/ 403 w 2403"/>
                <a:gd name="connsiteY2" fmla="*/ 414 h 1310"/>
                <a:gd name="connsiteX3" fmla="*/ 1653 w 2403"/>
                <a:gd name="connsiteY3" fmla="*/ 21 h 1310"/>
                <a:gd name="connsiteX4" fmla="*/ 2403 w 2403"/>
                <a:gd name="connsiteY4" fmla="*/ 664 h 1310"/>
                <a:gd name="connsiteX5" fmla="*/ 2189 w 2403"/>
                <a:gd name="connsiteY5" fmla="*/ 1307 h 1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3" h="1310">
                  <a:moveTo>
                    <a:pt x="2189" y="1307"/>
                  </a:moveTo>
                  <a:cubicBezTo>
                    <a:pt x="1618" y="1342"/>
                    <a:pt x="1082" y="1128"/>
                    <a:pt x="475" y="1200"/>
                  </a:cubicBezTo>
                  <a:cubicBezTo>
                    <a:pt x="-490" y="1307"/>
                    <a:pt x="296" y="735"/>
                    <a:pt x="403" y="414"/>
                  </a:cubicBezTo>
                  <a:cubicBezTo>
                    <a:pt x="760" y="57"/>
                    <a:pt x="1189" y="-50"/>
                    <a:pt x="1653" y="21"/>
                  </a:cubicBezTo>
                  <a:cubicBezTo>
                    <a:pt x="2011" y="128"/>
                    <a:pt x="2261" y="307"/>
                    <a:pt x="2403" y="664"/>
                  </a:cubicBezTo>
                  <a:cubicBezTo>
                    <a:pt x="2403" y="914"/>
                    <a:pt x="2332" y="1128"/>
                    <a:pt x="2189" y="13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 713">
              <a:extLst>
                <a:ext uri="{FF2B5EF4-FFF2-40B4-BE49-F238E27FC236}">
                  <a16:creationId xmlns:a16="http://schemas.microsoft.com/office/drawing/2014/main" id="{804069DA-5532-A44F-B398-11CFB52E2DC3}"/>
                </a:ext>
              </a:extLst>
            </p:cNvPr>
            <p:cNvSpPr/>
            <p:nvPr/>
          </p:nvSpPr>
          <p:spPr>
            <a:xfrm>
              <a:off x="8551866" y="2121085"/>
              <a:ext cx="1455" cy="1825"/>
            </a:xfrm>
            <a:custGeom>
              <a:avLst/>
              <a:gdLst>
                <a:gd name="connsiteX0" fmla="*/ 1072 w 1455"/>
                <a:gd name="connsiteY0" fmla="*/ 1 h 1825"/>
                <a:gd name="connsiteX1" fmla="*/ 1000 w 1455"/>
                <a:gd name="connsiteY1" fmla="*/ 1823 h 1825"/>
                <a:gd name="connsiteX2" fmla="*/ 0 w 1455"/>
                <a:gd name="connsiteY2" fmla="*/ 1323 h 1825"/>
                <a:gd name="connsiteX3" fmla="*/ 1072 w 1455"/>
                <a:gd name="connsiteY3" fmla="*/ 1 h 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5" h="1825">
                  <a:moveTo>
                    <a:pt x="1072" y="1"/>
                  </a:moveTo>
                  <a:cubicBezTo>
                    <a:pt x="2322" y="644"/>
                    <a:pt x="36" y="1180"/>
                    <a:pt x="1000" y="1823"/>
                  </a:cubicBezTo>
                  <a:cubicBezTo>
                    <a:pt x="571" y="1823"/>
                    <a:pt x="0" y="1894"/>
                    <a:pt x="0" y="1323"/>
                  </a:cubicBezTo>
                  <a:cubicBezTo>
                    <a:pt x="0" y="680"/>
                    <a:pt x="143" y="-34"/>
                    <a:pt x="1072" y="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 714">
              <a:extLst>
                <a:ext uri="{FF2B5EF4-FFF2-40B4-BE49-F238E27FC236}">
                  <a16:creationId xmlns:a16="http://schemas.microsoft.com/office/drawing/2014/main" id="{D90EA474-7170-AA46-BE50-9BB05EF15C66}"/>
                </a:ext>
              </a:extLst>
            </p:cNvPr>
            <p:cNvSpPr/>
            <p:nvPr/>
          </p:nvSpPr>
          <p:spPr>
            <a:xfrm>
              <a:off x="8552830" y="2122908"/>
              <a:ext cx="1646" cy="1173"/>
            </a:xfrm>
            <a:custGeom>
              <a:avLst/>
              <a:gdLst>
                <a:gd name="connsiteX0" fmla="*/ 107 w 1646"/>
                <a:gd name="connsiteY0" fmla="*/ 0 h 1173"/>
                <a:gd name="connsiteX1" fmla="*/ 1643 w 1646"/>
                <a:gd name="connsiteY1" fmla="*/ 536 h 1173"/>
                <a:gd name="connsiteX2" fmla="*/ 1250 w 1646"/>
                <a:gd name="connsiteY2" fmla="*/ 1000 h 1173"/>
                <a:gd name="connsiteX3" fmla="*/ 0 w 1646"/>
                <a:gd name="connsiteY3" fmla="*/ 500 h 1173"/>
                <a:gd name="connsiteX4" fmla="*/ 107 w 1646"/>
                <a:gd name="connsiteY4" fmla="*/ 0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" h="1173">
                  <a:moveTo>
                    <a:pt x="107" y="0"/>
                  </a:moveTo>
                  <a:cubicBezTo>
                    <a:pt x="500" y="536"/>
                    <a:pt x="1357" y="-250"/>
                    <a:pt x="1643" y="536"/>
                  </a:cubicBezTo>
                  <a:cubicBezTo>
                    <a:pt x="1679" y="643"/>
                    <a:pt x="1429" y="893"/>
                    <a:pt x="1250" y="1000"/>
                  </a:cubicBezTo>
                  <a:cubicBezTo>
                    <a:pt x="607" y="1393"/>
                    <a:pt x="250" y="1072"/>
                    <a:pt x="0" y="500"/>
                  </a:cubicBezTo>
                  <a:cubicBezTo>
                    <a:pt x="36" y="321"/>
                    <a:pt x="72" y="179"/>
                    <a:pt x="10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 715">
              <a:extLst>
                <a:ext uri="{FF2B5EF4-FFF2-40B4-BE49-F238E27FC236}">
                  <a16:creationId xmlns:a16="http://schemas.microsoft.com/office/drawing/2014/main" id="{7F8182BD-9CD1-B04B-B0DE-36187C6776AD}"/>
                </a:ext>
              </a:extLst>
            </p:cNvPr>
            <p:cNvSpPr/>
            <p:nvPr/>
          </p:nvSpPr>
          <p:spPr>
            <a:xfrm>
              <a:off x="8511253" y="2123372"/>
              <a:ext cx="2607" cy="984"/>
            </a:xfrm>
            <a:custGeom>
              <a:avLst/>
              <a:gdLst>
                <a:gd name="connsiteX0" fmla="*/ 2322 w 2607"/>
                <a:gd name="connsiteY0" fmla="*/ 964 h 984"/>
                <a:gd name="connsiteX1" fmla="*/ 0 w 2607"/>
                <a:gd name="connsiteY1" fmla="*/ 215 h 984"/>
                <a:gd name="connsiteX2" fmla="*/ 2607 w 2607"/>
                <a:gd name="connsiteY2" fmla="*/ 0 h 984"/>
                <a:gd name="connsiteX3" fmla="*/ 2322 w 2607"/>
                <a:gd name="connsiteY3" fmla="*/ 964 h 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7" h="984">
                  <a:moveTo>
                    <a:pt x="2322" y="964"/>
                  </a:moveTo>
                  <a:cubicBezTo>
                    <a:pt x="1607" y="964"/>
                    <a:pt x="821" y="1179"/>
                    <a:pt x="0" y="215"/>
                  </a:cubicBezTo>
                  <a:cubicBezTo>
                    <a:pt x="1036" y="393"/>
                    <a:pt x="1857" y="357"/>
                    <a:pt x="2607" y="0"/>
                  </a:cubicBezTo>
                  <a:cubicBezTo>
                    <a:pt x="2536" y="322"/>
                    <a:pt x="2429" y="643"/>
                    <a:pt x="2322" y="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 716">
              <a:extLst>
                <a:ext uri="{FF2B5EF4-FFF2-40B4-BE49-F238E27FC236}">
                  <a16:creationId xmlns:a16="http://schemas.microsoft.com/office/drawing/2014/main" id="{B9DB3F9E-371D-C54F-8255-26D8004F841A}"/>
                </a:ext>
              </a:extLst>
            </p:cNvPr>
            <p:cNvSpPr/>
            <p:nvPr/>
          </p:nvSpPr>
          <p:spPr>
            <a:xfrm>
              <a:off x="8527041" y="2125837"/>
              <a:ext cx="1199" cy="2250"/>
            </a:xfrm>
            <a:custGeom>
              <a:avLst/>
              <a:gdLst>
                <a:gd name="connsiteX0" fmla="*/ 857 w 1199"/>
                <a:gd name="connsiteY0" fmla="*/ 0 h 2250"/>
                <a:gd name="connsiteX1" fmla="*/ 0 w 1199"/>
                <a:gd name="connsiteY1" fmla="*/ 2250 h 2250"/>
                <a:gd name="connsiteX2" fmla="*/ 857 w 1199"/>
                <a:gd name="connsiteY2" fmla="*/ 0 h 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9" h="2250">
                  <a:moveTo>
                    <a:pt x="857" y="0"/>
                  </a:moveTo>
                  <a:cubicBezTo>
                    <a:pt x="1500" y="964"/>
                    <a:pt x="1250" y="1643"/>
                    <a:pt x="0" y="2250"/>
                  </a:cubicBezTo>
                  <a:cubicBezTo>
                    <a:pt x="286" y="1500"/>
                    <a:pt x="571" y="750"/>
                    <a:pt x="85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 717">
              <a:extLst>
                <a:ext uri="{FF2B5EF4-FFF2-40B4-BE49-F238E27FC236}">
                  <a16:creationId xmlns:a16="http://schemas.microsoft.com/office/drawing/2014/main" id="{CA371642-987E-AA41-8544-125A6E6DF1B2}"/>
                </a:ext>
              </a:extLst>
            </p:cNvPr>
            <p:cNvSpPr/>
            <p:nvPr/>
          </p:nvSpPr>
          <p:spPr>
            <a:xfrm>
              <a:off x="8518147" y="2017923"/>
              <a:ext cx="3341" cy="1043"/>
            </a:xfrm>
            <a:custGeom>
              <a:avLst/>
              <a:gdLst>
                <a:gd name="connsiteX0" fmla="*/ 0 w 3341"/>
                <a:gd name="connsiteY0" fmla="*/ 222 h 1043"/>
                <a:gd name="connsiteX1" fmla="*/ 2822 w 3341"/>
                <a:gd name="connsiteY1" fmla="*/ 79 h 1043"/>
                <a:gd name="connsiteX2" fmla="*/ 3322 w 3341"/>
                <a:gd name="connsiteY2" fmla="*/ 508 h 1043"/>
                <a:gd name="connsiteX3" fmla="*/ 1036 w 3341"/>
                <a:gd name="connsiteY3" fmla="*/ 1043 h 1043"/>
                <a:gd name="connsiteX4" fmla="*/ 0 w 3341"/>
                <a:gd name="connsiteY4" fmla="*/ 222 h 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1" h="1043">
                  <a:moveTo>
                    <a:pt x="0" y="222"/>
                  </a:moveTo>
                  <a:cubicBezTo>
                    <a:pt x="929" y="186"/>
                    <a:pt x="1857" y="114"/>
                    <a:pt x="2822" y="79"/>
                  </a:cubicBezTo>
                  <a:cubicBezTo>
                    <a:pt x="3286" y="-136"/>
                    <a:pt x="3393" y="114"/>
                    <a:pt x="3322" y="508"/>
                  </a:cubicBezTo>
                  <a:cubicBezTo>
                    <a:pt x="2572" y="757"/>
                    <a:pt x="1607" y="43"/>
                    <a:pt x="1036" y="1043"/>
                  </a:cubicBezTo>
                  <a:cubicBezTo>
                    <a:pt x="429" y="1043"/>
                    <a:pt x="214" y="650"/>
                    <a:pt x="0" y="2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 718">
              <a:extLst>
                <a:ext uri="{FF2B5EF4-FFF2-40B4-BE49-F238E27FC236}">
                  <a16:creationId xmlns:a16="http://schemas.microsoft.com/office/drawing/2014/main" id="{AC22406E-FF8E-1B44-9AF8-E331DB5BDE97}"/>
                </a:ext>
              </a:extLst>
            </p:cNvPr>
            <p:cNvSpPr/>
            <p:nvPr/>
          </p:nvSpPr>
          <p:spPr>
            <a:xfrm>
              <a:off x="8501750" y="2014839"/>
              <a:ext cx="1658" cy="1772"/>
            </a:xfrm>
            <a:custGeom>
              <a:avLst/>
              <a:gdLst>
                <a:gd name="connsiteX0" fmla="*/ 2 w 1658"/>
                <a:gd name="connsiteY0" fmla="*/ 19 h 1772"/>
                <a:gd name="connsiteX1" fmla="*/ 1502 w 1658"/>
                <a:gd name="connsiteY1" fmla="*/ 948 h 1772"/>
                <a:gd name="connsiteX2" fmla="*/ 1467 w 1658"/>
                <a:gd name="connsiteY2" fmla="*/ 1734 h 1772"/>
                <a:gd name="connsiteX3" fmla="*/ 38 w 1658"/>
                <a:gd name="connsiteY3" fmla="*/ 877 h 1772"/>
                <a:gd name="connsiteX4" fmla="*/ 2 w 1658"/>
                <a:gd name="connsiteY4" fmla="*/ 19 h 1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" h="1772">
                  <a:moveTo>
                    <a:pt x="2" y="19"/>
                  </a:moveTo>
                  <a:cubicBezTo>
                    <a:pt x="788" y="-124"/>
                    <a:pt x="1074" y="555"/>
                    <a:pt x="1502" y="948"/>
                  </a:cubicBezTo>
                  <a:cubicBezTo>
                    <a:pt x="1716" y="1198"/>
                    <a:pt x="1716" y="1484"/>
                    <a:pt x="1467" y="1734"/>
                  </a:cubicBezTo>
                  <a:cubicBezTo>
                    <a:pt x="716" y="1912"/>
                    <a:pt x="324" y="1448"/>
                    <a:pt x="38" y="877"/>
                  </a:cubicBezTo>
                  <a:cubicBezTo>
                    <a:pt x="431" y="555"/>
                    <a:pt x="-34" y="305"/>
                    <a:pt x="2" y="1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 719">
              <a:extLst>
                <a:ext uri="{FF2B5EF4-FFF2-40B4-BE49-F238E27FC236}">
                  <a16:creationId xmlns:a16="http://schemas.microsoft.com/office/drawing/2014/main" id="{61D4458D-3478-404F-B3C4-FA3AF743A3E9}"/>
                </a:ext>
              </a:extLst>
            </p:cNvPr>
            <p:cNvSpPr/>
            <p:nvPr/>
          </p:nvSpPr>
          <p:spPr>
            <a:xfrm>
              <a:off x="8506195" y="2235386"/>
              <a:ext cx="1807" cy="1369"/>
            </a:xfrm>
            <a:custGeom>
              <a:avLst/>
              <a:gdLst>
                <a:gd name="connsiteX0" fmla="*/ 772 w 1807"/>
                <a:gd name="connsiteY0" fmla="*/ 0 h 1369"/>
                <a:gd name="connsiteX1" fmla="*/ 1808 w 1807"/>
                <a:gd name="connsiteY1" fmla="*/ 714 h 1369"/>
                <a:gd name="connsiteX2" fmla="*/ 272 w 1807"/>
                <a:gd name="connsiteY2" fmla="*/ 1357 h 1369"/>
                <a:gd name="connsiteX3" fmla="*/ 772 w 1807"/>
                <a:gd name="connsiteY3" fmla="*/ 0 h 1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7" h="1369">
                  <a:moveTo>
                    <a:pt x="772" y="0"/>
                  </a:moveTo>
                  <a:cubicBezTo>
                    <a:pt x="1129" y="250"/>
                    <a:pt x="1451" y="464"/>
                    <a:pt x="1808" y="714"/>
                  </a:cubicBezTo>
                  <a:cubicBezTo>
                    <a:pt x="1379" y="1179"/>
                    <a:pt x="915" y="1429"/>
                    <a:pt x="272" y="1357"/>
                  </a:cubicBezTo>
                  <a:cubicBezTo>
                    <a:pt x="-121" y="714"/>
                    <a:pt x="-192" y="143"/>
                    <a:pt x="77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 720">
              <a:extLst>
                <a:ext uri="{FF2B5EF4-FFF2-40B4-BE49-F238E27FC236}">
                  <a16:creationId xmlns:a16="http://schemas.microsoft.com/office/drawing/2014/main" id="{8E997DEB-0A7F-AD4C-9A9D-B2F8A14E0D9F}"/>
                </a:ext>
              </a:extLst>
            </p:cNvPr>
            <p:cNvSpPr/>
            <p:nvPr/>
          </p:nvSpPr>
          <p:spPr>
            <a:xfrm>
              <a:off x="8476113" y="2012962"/>
              <a:ext cx="1814" cy="1115"/>
            </a:xfrm>
            <a:custGeom>
              <a:avLst/>
              <a:gdLst>
                <a:gd name="connsiteX0" fmla="*/ 1815 w 1814"/>
                <a:gd name="connsiteY0" fmla="*/ 432 h 1115"/>
                <a:gd name="connsiteX1" fmla="*/ 1815 w 1814"/>
                <a:gd name="connsiteY1" fmla="*/ 896 h 1115"/>
                <a:gd name="connsiteX2" fmla="*/ 29 w 1814"/>
                <a:gd name="connsiteY2" fmla="*/ 718 h 1115"/>
                <a:gd name="connsiteX3" fmla="*/ 136 w 1814"/>
                <a:gd name="connsiteY3" fmla="*/ 146 h 1115"/>
                <a:gd name="connsiteX4" fmla="*/ 1815 w 1814"/>
                <a:gd name="connsiteY4" fmla="*/ 432 h 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4" h="1115">
                  <a:moveTo>
                    <a:pt x="1815" y="432"/>
                  </a:moveTo>
                  <a:cubicBezTo>
                    <a:pt x="1815" y="575"/>
                    <a:pt x="1815" y="754"/>
                    <a:pt x="1815" y="896"/>
                  </a:cubicBezTo>
                  <a:cubicBezTo>
                    <a:pt x="1172" y="1111"/>
                    <a:pt x="564" y="1325"/>
                    <a:pt x="29" y="718"/>
                  </a:cubicBezTo>
                  <a:cubicBezTo>
                    <a:pt x="-43" y="611"/>
                    <a:pt x="29" y="218"/>
                    <a:pt x="136" y="146"/>
                  </a:cubicBezTo>
                  <a:cubicBezTo>
                    <a:pt x="779" y="-282"/>
                    <a:pt x="1243" y="361"/>
                    <a:pt x="1815" y="43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 721">
              <a:extLst>
                <a:ext uri="{FF2B5EF4-FFF2-40B4-BE49-F238E27FC236}">
                  <a16:creationId xmlns:a16="http://schemas.microsoft.com/office/drawing/2014/main" id="{CF54DAF2-409A-9B48-93E1-610EBE61DC4B}"/>
                </a:ext>
              </a:extLst>
            </p:cNvPr>
            <p:cNvSpPr/>
            <p:nvPr/>
          </p:nvSpPr>
          <p:spPr>
            <a:xfrm>
              <a:off x="8462002" y="2010394"/>
              <a:ext cx="1388" cy="2656"/>
            </a:xfrm>
            <a:custGeom>
              <a:avLst/>
              <a:gdLst>
                <a:gd name="connsiteX0" fmla="*/ 924 w 1388"/>
                <a:gd name="connsiteY0" fmla="*/ 2500 h 2656"/>
                <a:gd name="connsiteX1" fmla="*/ 852 w 1388"/>
                <a:gd name="connsiteY1" fmla="*/ 1893 h 2656"/>
                <a:gd name="connsiteX2" fmla="*/ 31 w 1388"/>
                <a:gd name="connsiteY2" fmla="*/ 571 h 2656"/>
                <a:gd name="connsiteX3" fmla="*/ 459 w 1388"/>
                <a:gd name="connsiteY3" fmla="*/ 0 h 2656"/>
                <a:gd name="connsiteX4" fmla="*/ 1352 w 1388"/>
                <a:gd name="connsiteY4" fmla="*/ 2465 h 2656"/>
                <a:gd name="connsiteX5" fmla="*/ 924 w 1388"/>
                <a:gd name="connsiteY5" fmla="*/ 2500 h 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8" h="2656">
                  <a:moveTo>
                    <a:pt x="924" y="2500"/>
                  </a:moveTo>
                  <a:cubicBezTo>
                    <a:pt x="888" y="2286"/>
                    <a:pt x="852" y="2107"/>
                    <a:pt x="852" y="1893"/>
                  </a:cubicBezTo>
                  <a:cubicBezTo>
                    <a:pt x="495" y="1500"/>
                    <a:pt x="-148" y="1322"/>
                    <a:pt x="31" y="571"/>
                  </a:cubicBezTo>
                  <a:cubicBezTo>
                    <a:pt x="174" y="393"/>
                    <a:pt x="317" y="179"/>
                    <a:pt x="459" y="0"/>
                  </a:cubicBezTo>
                  <a:cubicBezTo>
                    <a:pt x="1495" y="571"/>
                    <a:pt x="1424" y="1500"/>
                    <a:pt x="1352" y="2465"/>
                  </a:cubicBezTo>
                  <a:cubicBezTo>
                    <a:pt x="1209" y="2714"/>
                    <a:pt x="1066" y="2714"/>
                    <a:pt x="924" y="2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 722">
              <a:extLst>
                <a:ext uri="{FF2B5EF4-FFF2-40B4-BE49-F238E27FC236}">
                  <a16:creationId xmlns:a16="http://schemas.microsoft.com/office/drawing/2014/main" id="{07C7F7D5-3EAF-BE49-B649-D02043844EA3}"/>
                </a:ext>
              </a:extLst>
            </p:cNvPr>
            <p:cNvSpPr/>
            <p:nvPr/>
          </p:nvSpPr>
          <p:spPr>
            <a:xfrm>
              <a:off x="8447602" y="2132369"/>
              <a:ext cx="1821" cy="1202"/>
            </a:xfrm>
            <a:custGeom>
              <a:avLst/>
              <a:gdLst>
                <a:gd name="connsiteX0" fmla="*/ 1786 w 1821"/>
                <a:gd name="connsiteY0" fmla="*/ 933 h 1202"/>
                <a:gd name="connsiteX1" fmla="*/ 0 w 1821"/>
                <a:gd name="connsiteY1" fmla="*/ 290 h 1202"/>
                <a:gd name="connsiteX2" fmla="*/ 1822 w 1821"/>
                <a:gd name="connsiteY2" fmla="*/ 326 h 1202"/>
                <a:gd name="connsiteX3" fmla="*/ 1786 w 1821"/>
                <a:gd name="connsiteY3" fmla="*/ 933 h 1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1" h="1202">
                  <a:moveTo>
                    <a:pt x="1786" y="933"/>
                  </a:moveTo>
                  <a:cubicBezTo>
                    <a:pt x="964" y="1612"/>
                    <a:pt x="607" y="862"/>
                    <a:pt x="0" y="290"/>
                  </a:cubicBezTo>
                  <a:cubicBezTo>
                    <a:pt x="714" y="-67"/>
                    <a:pt x="1250" y="-138"/>
                    <a:pt x="1822" y="326"/>
                  </a:cubicBezTo>
                  <a:cubicBezTo>
                    <a:pt x="1750" y="505"/>
                    <a:pt x="1607" y="719"/>
                    <a:pt x="1786" y="93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 723">
              <a:extLst>
                <a:ext uri="{FF2B5EF4-FFF2-40B4-BE49-F238E27FC236}">
                  <a16:creationId xmlns:a16="http://schemas.microsoft.com/office/drawing/2014/main" id="{595A2F3D-7E50-A949-9913-D1E56186A390}"/>
                </a:ext>
              </a:extLst>
            </p:cNvPr>
            <p:cNvSpPr/>
            <p:nvPr/>
          </p:nvSpPr>
          <p:spPr>
            <a:xfrm>
              <a:off x="8582405" y="2132100"/>
              <a:ext cx="1788" cy="2094"/>
            </a:xfrm>
            <a:custGeom>
              <a:avLst/>
              <a:gdLst>
                <a:gd name="connsiteX0" fmla="*/ 1786 w 1788"/>
                <a:gd name="connsiteY0" fmla="*/ 630 h 2094"/>
                <a:gd name="connsiteX1" fmla="*/ 857 w 1788"/>
                <a:gd name="connsiteY1" fmla="*/ 2095 h 2094"/>
                <a:gd name="connsiteX2" fmla="*/ 0 w 1788"/>
                <a:gd name="connsiteY2" fmla="*/ 1095 h 2094"/>
                <a:gd name="connsiteX3" fmla="*/ 893 w 1788"/>
                <a:gd name="connsiteY3" fmla="*/ 166 h 2094"/>
                <a:gd name="connsiteX4" fmla="*/ 1786 w 1788"/>
                <a:gd name="connsiteY4" fmla="*/ 630 h 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" h="2094">
                  <a:moveTo>
                    <a:pt x="1786" y="630"/>
                  </a:moveTo>
                  <a:cubicBezTo>
                    <a:pt x="893" y="738"/>
                    <a:pt x="1357" y="1738"/>
                    <a:pt x="857" y="2095"/>
                  </a:cubicBezTo>
                  <a:cubicBezTo>
                    <a:pt x="429" y="1881"/>
                    <a:pt x="36" y="1630"/>
                    <a:pt x="0" y="1095"/>
                  </a:cubicBezTo>
                  <a:cubicBezTo>
                    <a:pt x="286" y="773"/>
                    <a:pt x="607" y="487"/>
                    <a:pt x="893" y="166"/>
                  </a:cubicBezTo>
                  <a:cubicBezTo>
                    <a:pt x="1393" y="-48"/>
                    <a:pt x="1822" y="-191"/>
                    <a:pt x="1786" y="63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 724">
              <a:extLst>
                <a:ext uri="{FF2B5EF4-FFF2-40B4-BE49-F238E27FC236}">
                  <a16:creationId xmlns:a16="http://schemas.microsoft.com/office/drawing/2014/main" id="{2F1E6C65-B429-524F-9ECE-E923F53A2587}"/>
                </a:ext>
              </a:extLst>
            </p:cNvPr>
            <p:cNvSpPr/>
            <p:nvPr/>
          </p:nvSpPr>
          <p:spPr>
            <a:xfrm>
              <a:off x="8551155" y="2181451"/>
              <a:ext cx="1252" cy="1857"/>
            </a:xfrm>
            <a:custGeom>
              <a:avLst/>
              <a:gdLst>
                <a:gd name="connsiteX0" fmla="*/ 639 w 1252"/>
                <a:gd name="connsiteY0" fmla="*/ 0 h 1857"/>
                <a:gd name="connsiteX1" fmla="*/ 175 w 1252"/>
                <a:gd name="connsiteY1" fmla="*/ 1857 h 1857"/>
                <a:gd name="connsiteX2" fmla="*/ 639 w 1252"/>
                <a:gd name="connsiteY2" fmla="*/ 0 h 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52" h="1857">
                  <a:moveTo>
                    <a:pt x="639" y="0"/>
                  </a:moveTo>
                  <a:cubicBezTo>
                    <a:pt x="1389" y="857"/>
                    <a:pt x="1675" y="1572"/>
                    <a:pt x="175" y="1857"/>
                  </a:cubicBezTo>
                  <a:cubicBezTo>
                    <a:pt x="-432" y="1072"/>
                    <a:pt x="746" y="679"/>
                    <a:pt x="63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 725">
              <a:extLst>
                <a:ext uri="{FF2B5EF4-FFF2-40B4-BE49-F238E27FC236}">
                  <a16:creationId xmlns:a16="http://schemas.microsoft.com/office/drawing/2014/main" id="{5A63D40C-AA64-0A4E-8A39-D27F45EE9FC4}"/>
                </a:ext>
              </a:extLst>
            </p:cNvPr>
            <p:cNvSpPr/>
            <p:nvPr/>
          </p:nvSpPr>
          <p:spPr>
            <a:xfrm>
              <a:off x="8440638" y="2000039"/>
              <a:ext cx="1213" cy="1571"/>
            </a:xfrm>
            <a:custGeom>
              <a:avLst/>
              <a:gdLst>
                <a:gd name="connsiteX0" fmla="*/ 1213 w 1213"/>
                <a:gd name="connsiteY0" fmla="*/ 568 h 1571"/>
                <a:gd name="connsiteX1" fmla="*/ 1213 w 1213"/>
                <a:gd name="connsiteY1" fmla="*/ 1175 h 1571"/>
                <a:gd name="connsiteX2" fmla="*/ 177 w 1213"/>
                <a:gd name="connsiteY2" fmla="*/ 889 h 1571"/>
                <a:gd name="connsiteX3" fmla="*/ 213 w 1213"/>
                <a:gd name="connsiteY3" fmla="*/ 103 h 1571"/>
                <a:gd name="connsiteX4" fmla="*/ 1213 w 1213"/>
                <a:gd name="connsiteY4" fmla="*/ 568 h 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" h="1571">
                  <a:moveTo>
                    <a:pt x="1213" y="568"/>
                  </a:moveTo>
                  <a:cubicBezTo>
                    <a:pt x="1213" y="782"/>
                    <a:pt x="1213" y="961"/>
                    <a:pt x="1213" y="1175"/>
                  </a:cubicBezTo>
                  <a:cubicBezTo>
                    <a:pt x="606" y="1961"/>
                    <a:pt x="392" y="1425"/>
                    <a:pt x="177" y="889"/>
                  </a:cubicBezTo>
                  <a:cubicBezTo>
                    <a:pt x="70" y="639"/>
                    <a:pt x="-180" y="318"/>
                    <a:pt x="213" y="103"/>
                  </a:cubicBezTo>
                  <a:cubicBezTo>
                    <a:pt x="713" y="-182"/>
                    <a:pt x="963" y="175"/>
                    <a:pt x="1213" y="56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 726">
              <a:extLst>
                <a:ext uri="{FF2B5EF4-FFF2-40B4-BE49-F238E27FC236}">
                  <a16:creationId xmlns:a16="http://schemas.microsoft.com/office/drawing/2014/main" id="{B210573C-67EC-164B-8C6E-F2023800C962}"/>
                </a:ext>
              </a:extLst>
            </p:cNvPr>
            <p:cNvSpPr/>
            <p:nvPr/>
          </p:nvSpPr>
          <p:spPr>
            <a:xfrm>
              <a:off x="8480249" y="1996928"/>
              <a:ext cx="1513" cy="1964"/>
            </a:xfrm>
            <a:custGeom>
              <a:avLst/>
              <a:gdLst>
                <a:gd name="connsiteX0" fmla="*/ 0 w 1513"/>
                <a:gd name="connsiteY0" fmla="*/ 1857 h 1964"/>
                <a:gd name="connsiteX1" fmla="*/ 0 w 1513"/>
                <a:gd name="connsiteY1" fmla="*/ 107 h 1964"/>
                <a:gd name="connsiteX2" fmla="*/ 1357 w 1513"/>
                <a:gd name="connsiteY2" fmla="*/ 0 h 1964"/>
                <a:gd name="connsiteX3" fmla="*/ 1500 w 1513"/>
                <a:gd name="connsiteY3" fmla="*/ 321 h 1964"/>
                <a:gd name="connsiteX4" fmla="*/ 1357 w 1513"/>
                <a:gd name="connsiteY4" fmla="*/ 464 h 1964"/>
                <a:gd name="connsiteX5" fmla="*/ 357 w 1513"/>
                <a:gd name="connsiteY5" fmla="*/ 1964 h 1964"/>
                <a:gd name="connsiteX6" fmla="*/ 0 w 1513"/>
                <a:gd name="connsiteY6" fmla="*/ 1857 h 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" h="1964">
                  <a:moveTo>
                    <a:pt x="0" y="1857"/>
                  </a:moveTo>
                  <a:cubicBezTo>
                    <a:pt x="0" y="1286"/>
                    <a:pt x="0" y="679"/>
                    <a:pt x="0" y="107"/>
                  </a:cubicBezTo>
                  <a:cubicBezTo>
                    <a:pt x="464" y="72"/>
                    <a:pt x="929" y="36"/>
                    <a:pt x="1357" y="0"/>
                  </a:cubicBezTo>
                  <a:cubicBezTo>
                    <a:pt x="1500" y="107"/>
                    <a:pt x="1536" y="214"/>
                    <a:pt x="1500" y="321"/>
                  </a:cubicBezTo>
                  <a:cubicBezTo>
                    <a:pt x="1465" y="429"/>
                    <a:pt x="1393" y="464"/>
                    <a:pt x="1357" y="464"/>
                  </a:cubicBezTo>
                  <a:cubicBezTo>
                    <a:pt x="1036" y="964"/>
                    <a:pt x="679" y="1464"/>
                    <a:pt x="357" y="1964"/>
                  </a:cubicBezTo>
                  <a:cubicBezTo>
                    <a:pt x="250" y="1964"/>
                    <a:pt x="143" y="1929"/>
                    <a:pt x="0" y="1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EB399CD9-54C2-D540-B78F-3F969C27D4E8}"/>
                </a:ext>
              </a:extLst>
            </p:cNvPr>
            <p:cNvSpPr/>
            <p:nvPr/>
          </p:nvSpPr>
          <p:spPr>
            <a:xfrm>
              <a:off x="8493751" y="2043898"/>
              <a:ext cx="2469" cy="1250"/>
            </a:xfrm>
            <a:custGeom>
              <a:avLst/>
              <a:gdLst>
                <a:gd name="connsiteX0" fmla="*/ 2000 w 2469"/>
                <a:gd name="connsiteY0" fmla="*/ 1250 h 1250"/>
                <a:gd name="connsiteX1" fmla="*/ 0 w 2469"/>
                <a:gd name="connsiteY1" fmla="*/ 0 h 1250"/>
                <a:gd name="connsiteX2" fmla="*/ 2465 w 2469"/>
                <a:gd name="connsiteY2" fmla="*/ 0 h 1250"/>
                <a:gd name="connsiteX3" fmla="*/ 2000 w 2469"/>
                <a:gd name="connsiteY3" fmla="*/ 125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" h="1250">
                  <a:moveTo>
                    <a:pt x="2000" y="1250"/>
                  </a:moveTo>
                  <a:cubicBezTo>
                    <a:pt x="1357" y="822"/>
                    <a:pt x="679" y="429"/>
                    <a:pt x="0" y="0"/>
                  </a:cubicBezTo>
                  <a:cubicBezTo>
                    <a:pt x="821" y="0"/>
                    <a:pt x="1607" y="0"/>
                    <a:pt x="2465" y="0"/>
                  </a:cubicBezTo>
                  <a:cubicBezTo>
                    <a:pt x="2536" y="464"/>
                    <a:pt x="1714" y="679"/>
                    <a:pt x="2000" y="1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 728">
              <a:extLst>
                <a:ext uri="{FF2B5EF4-FFF2-40B4-BE49-F238E27FC236}">
                  <a16:creationId xmlns:a16="http://schemas.microsoft.com/office/drawing/2014/main" id="{35A30FCA-F506-8E4C-8F76-AEA9423BF9AB}"/>
                </a:ext>
              </a:extLst>
            </p:cNvPr>
            <p:cNvSpPr/>
            <p:nvPr/>
          </p:nvSpPr>
          <p:spPr>
            <a:xfrm>
              <a:off x="8566747" y="2207195"/>
              <a:ext cx="2013" cy="1866"/>
            </a:xfrm>
            <a:custGeom>
              <a:avLst/>
              <a:gdLst>
                <a:gd name="connsiteX0" fmla="*/ 2014 w 2013"/>
                <a:gd name="connsiteY0" fmla="*/ 474 h 1866"/>
                <a:gd name="connsiteX1" fmla="*/ 978 w 2013"/>
                <a:gd name="connsiteY1" fmla="*/ 1867 h 1866"/>
                <a:gd name="connsiteX2" fmla="*/ 120 w 2013"/>
                <a:gd name="connsiteY2" fmla="*/ 1402 h 1866"/>
                <a:gd name="connsiteX3" fmla="*/ 13 w 2013"/>
                <a:gd name="connsiteY3" fmla="*/ 1081 h 1866"/>
                <a:gd name="connsiteX4" fmla="*/ 120 w 2013"/>
                <a:gd name="connsiteY4" fmla="*/ 938 h 1866"/>
                <a:gd name="connsiteX5" fmla="*/ 1406 w 2013"/>
                <a:gd name="connsiteY5" fmla="*/ 9 h 1866"/>
                <a:gd name="connsiteX6" fmla="*/ 2014 w 2013"/>
                <a:gd name="connsiteY6" fmla="*/ 474 h 1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" h="1866">
                  <a:moveTo>
                    <a:pt x="2014" y="474"/>
                  </a:moveTo>
                  <a:cubicBezTo>
                    <a:pt x="1013" y="474"/>
                    <a:pt x="1478" y="1509"/>
                    <a:pt x="978" y="1867"/>
                  </a:cubicBezTo>
                  <a:cubicBezTo>
                    <a:pt x="692" y="1724"/>
                    <a:pt x="406" y="1545"/>
                    <a:pt x="120" y="1402"/>
                  </a:cubicBezTo>
                  <a:cubicBezTo>
                    <a:pt x="13" y="1295"/>
                    <a:pt x="-22" y="1188"/>
                    <a:pt x="13" y="1081"/>
                  </a:cubicBezTo>
                  <a:cubicBezTo>
                    <a:pt x="49" y="974"/>
                    <a:pt x="85" y="938"/>
                    <a:pt x="120" y="938"/>
                  </a:cubicBezTo>
                  <a:cubicBezTo>
                    <a:pt x="656" y="759"/>
                    <a:pt x="692" y="-98"/>
                    <a:pt x="1406" y="9"/>
                  </a:cubicBezTo>
                  <a:cubicBezTo>
                    <a:pt x="1657" y="188"/>
                    <a:pt x="1835" y="331"/>
                    <a:pt x="2014" y="4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 729">
              <a:extLst>
                <a:ext uri="{FF2B5EF4-FFF2-40B4-BE49-F238E27FC236}">
                  <a16:creationId xmlns:a16="http://schemas.microsoft.com/office/drawing/2014/main" id="{0CB5496C-AFB7-C249-A29B-66C4E3AD59B2}"/>
                </a:ext>
              </a:extLst>
            </p:cNvPr>
            <p:cNvSpPr/>
            <p:nvPr/>
          </p:nvSpPr>
          <p:spPr>
            <a:xfrm>
              <a:off x="8580441" y="2027856"/>
              <a:ext cx="1366" cy="1397"/>
            </a:xfrm>
            <a:custGeom>
              <a:avLst/>
              <a:gdLst>
                <a:gd name="connsiteX0" fmla="*/ 0 w 1366"/>
                <a:gd name="connsiteY0" fmla="*/ 969 h 1397"/>
                <a:gd name="connsiteX1" fmla="*/ 71 w 1366"/>
                <a:gd name="connsiteY1" fmla="*/ 76 h 1397"/>
                <a:gd name="connsiteX2" fmla="*/ 1357 w 1366"/>
                <a:gd name="connsiteY2" fmla="*/ 540 h 1397"/>
                <a:gd name="connsiteX3" fmla="*/ 500 w 1366"/>
                <a:gd name="connsiteY3" fmla="*/ 1398 h 1397"/>
                <a:gd name="connsiteX4" fmla="*/ 0 w 1366"/>
                <a:gd name="connsiteY4" fmla="*/ 969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" h="1397">
                  <a:moveTo>
                    <a:pt x="0" y="969"/>
                  </a:moveTo>
                  <a:cubicBezTo>
                    <a:pt x="36" y="683"/>
                    <a:pt x="36" y="362"/>
                    <a:pt x="71" y="76"/>
                  </a:cubicBezTo>
                  <a:cubicBezTo>
                    <a:pt x="536" y="148"/>
                    <a:pt x="1214" y="-353"/>
                    <a:pt x="1357" y="540"/>
                  </a:cubicBezTo>
                  <a:cubicBezTo>
                    <a:pt x="1429" y="1112"/>
                    <a:pt x="1072" y="1362"/>
                    <a:pt x="500" y="1398"/>
                  </a:cubicBezTo>
                  <a:cubicBezTo>
                    <a:pt x="357" y="1255"/>
                    <a:pt x="179" y="1112"/>
                    <a:pt x="0" y="96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 730">
              <a:extLst>
                <a:ext uri="{FF2B5EF4-FFF2-40B4-BE49-F238E27FC236}">
                  <a16:creationId xmlns:a16="http://schemas.microsoft.com/office/drawing/2014/main" id="{FEC80B8F-8B14-7F49-9AC5-C9635C790E8E}"/>
                </a:ext>
              </a:extLst>
            </p:cNvPr>
            <p:cNvSpPr/>
            <p:nvPr/>
          </p:nvSpPr>
          <p:spPr>
            <a:xfrm>
              <a:off x="8409346" y="2110237"/>
              <a:ext cx="1733" cy="1347"/>
            </a:xfrm>
            <a:custGeom>
              <a:avLst/>
              <a:gdLst>
                <a:gd name="connsiteX0" fmla="*/ 1394 w 1733"/>
                <a:gd name="connsiteY0" fmla="*/ 26 h 1347"/>
                <a:gd name="connsiteX1" fmla="*/ 573 w 1733"/>
                <a:gd name="connsiteY1" fmla="*/ 1348 h 1347"/>
                <a:gd name="connsiteX2" fmla="*/ 109 w 1733"/>
                <a:gd name="connsiteY2" fmla="*/ 419 h 1347"/>
                <a:gd name="connsiteX3" fmla="*/ 1394 w 1733"/>
                <a:gd name="connsiteY3" fmla="*/ 26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" h="1347">
                  <a:moveTo>
                    <a:pt x="1394" y="26"/>
                  </a:moveTo>
                  <a:cubicBezTo>
                    <a:pt x="2502" y="1312"/>
                    <a:pt x="537" y="705"/>
                    <a:pt x="573" y="1348"/>
                  </a:cubicBezTo>
                  <a:cubicBezTo>
                    <a:pt x="144" y="1205"/>
                    <a:pt x="-177" y="955"/>
                    <a:pt x="109" y="419"/>
                  </a:cubicBezTo>
                  <a:cubicBezTo>
                    <a:pt x="394" y="-152"/>
                    <a:pt x="930" y="26"/>
                    <a:pt x="1394" y="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 731">
              <a:extLst>
                <a:ext uri="{FF2B5EF4-FFF2-40B4-BE49-F238E27FC236}">
                  <a16:creationId xmlns:a16="http://schemas.microsoft.com/office/drawing/2014/main" id="{A7AA49BA-968A-5145-886D-95BF0EB32B06}"/>
                </a:ext>
              </a:extLst>
            </p:cNvPr>
            <p:cNvSpPr/>
            <p:nvPr/>
          </p:nvSpPr>
          <p:spPr>
            <a:xfrm>
              <a:off x="8408490" y="2110692"/>
              <a:ext cx="1464" cy="1535"/>
            </a:xfrm>
            <a:custGeom>
              <a:avLst/>
              <a:gdLst>
                <a:gd name="connsiteX0" fmla="*/ 1000 w 1464"/>
                <a:gd name="connsiteY0" fmla="*/ 0 h 1535"/>
                <a:gd name="connsiteX1" fmla="*/ 1464 w 1464"/>
                <a:gd name="connsiteY1" fmla="*/ 929 h 1535"/>
                <a:gd name="connsiteX2" fmla="*/ 1000 w 1464"/>
                <a:gd name="connsiteY2" fmla="*/ 1536 h 1535"/>
                <a:gd name="connsiteX3" fmla="*/ 0 w 1464"/>
                <a:gd name="connsiteY3" fmla="*/ 1000 h 1535"/>
                <a:gd name="connsiteX4" fmla="*/ 1000 w 1464"/>
                <a:gd name="connsiteY4" fmla="*/ 0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4" h="1535">
                  <a:moveTo>
                    <a:pt x="1000" y="0"/>
                  </a:moveTo>
                  <a:cubicBezTo>
                    <a:pt x="1143" y="322"/>
                    <a:pt x="1322" y="607"/>
                    <a:pt x="1464" y="929"/>
                  </a:cubicBezTo>
                  <a:cubicBezTo>
                    <a:pt x="1322" y="1143"/>
                    <a:pt x="1179" y="1357"/>
                    <a:pt x="1000" y="1536"/>
                  </a:cubicBezTo>
                  <a:cubicBezTo>
                    <a:pt x="643" y="1393"/>
                    <a:pt x="0" y="1679"/>
                    <a:pt x="0" y="1000"/>
                  </a:cubicBezTo>
                  <a:cubicBezTo>
                    <a:pt x="0" y="393"/>
                    <a:pt x="429" y="107"/>
                    <a:pt x="100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 732">
              <a:extLst>
                <a:ext uri="{FF2B5EF4-FFF2-40B4-BE49-F238E27FC236}">
                  <a16:creationId xmlns:a16="http://schemas.microsoft.com/office/drawing/2014/main" id="{A175BC7E-ADAB-B049-BAFC-E60914397C59}"/>
                </a:ext>
              </a:extLst>
            </p:cNvPr>
            <p:cNvSpPr/>
            <p:nvPr/>
          </p:nvSpPr>
          <p:spPr>
            <a:xfrm>
              <a:off x="8431636" y="2110870"/>
              <a:ext cx="1557" cy="1327"/>
            </a:xfrm>
            <a:custGeom>
              <a:avLst/>
              <a:gdLst>
                <a:gd name="connsiteX0" fmla="*/ 929 w 1557"/>
                <a:gd name="connsiteY0" fmla="*/ 0 h 1327"/>
                <a:gd name="connsiteX1" fmla="*/ 822 w 1557"/>
                <a:gd name="connsiteY1" fmla="*/ 1322 h 1327"/>
                <a:gd name="connsiteX2" fmla="*/ 0 w 1557"/>
                <a:gd name="connsiteY2" fmla="*/ 786 h 1327"/>
                <a:gd name="connsiteX3" fmla="*/ 929 w 1557"/>
                <a:gd name="connsiteY3" fmla="*/ 0 h 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" h="1327">
                  <a:moveTo>
                    <a:pt x="929" y="0"/>
                  </a:moveTo>
                  <a:cubicBezTo>
                    <a:pt x="2179" y="536"/>
                    <a:pt x="1250" y="893"/>
                    <a:pt x="822" y="1322"/>
                  </a:cubicBezTo>
                  <a:cubicBezTo>
                    <a:pt x="393" y="1357"/>
                    <a:pt x="0" y="1215"/>
                    <a:pt x="0" y="786"/>
                  </a:cubicBezTo>
                  <a:cubicBezTo>
                    <a:pt x="36" y="250"/>
                    <a:pt x="429" y="0"/>
                    <a:pt x="9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 733">
              <a:extLst>
                <a:ext uri="{FF2B5EF4-FFF2-40B4-BE49-F238E27FC236}">
                  <a16:creationId xmlns:a16="http://schemas.microsoft.com/office/drawing/2014/main" id="{E281D6E2-DE1C-9C4E-AEB2-79FAB1675F03}"/>
                </a:ext>
              </a:extLst>
            </p:cNvPr>
            <p:cNvSpPr/>
            <p:nvPr/>
          </p:nvSpPr>
          <p:spPr>
            <a:xfrm>
              <a:off x="8451674" y="2112192"/>
              <a:ext cx="2607" cy="1357"/>
            </a:xfrm>
            <a:custGeom>
              <a:avLst/>
              <a:gdLst>
                <a:gd name="connsiteX0" fmla="*/ 964 w 2607"/>
                <a:gd name="connsiteY0" fmla="*/ 0 h 1357"/>
                <a:gd name="connsiteX1" fmla="*/ 2608 w 2607"/>
                <a:gd name="connsiteY1" fmla="*/ 1357 h 1357"/>
                <a:gd name="connsiteX2" fmla="*/ 0 w 2607"/>
                <a:gd name="connsiteY2" fmla="*/ 1357 h 1357"/>
                <a:gd name="connsiteX3" fmla="*/ 964 w 2607"/>
                <a:gd name="connsiteY3" fmla="*/ 0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7" h="1357">
                  <a:moveTo>
                    <a:pt x="964" y="0"/>
                  </a:moveTo>
                  <a:cubicBezTo>
                    <a:pt x="786" y="1250"/>
                    <a:pt x="2072" y="679"/>
                    <a:pt x="2608" y="1357"/>
                  </a:cubicBezTo>
                  <a:cubicBezTo>
                    <a:pt x="1643" y="1357"/>
                    <a:pt x="822" y="1357"/>
                    <a:pt x="0" y="1357"/>
                  </a:cubicBezTo>
                  <a:cubicBezTo>
                    <a:pt x="321" y="929"/>
                    <a:pt x="643" y="464"/>
                    <a:pt x="96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 734">
              <a:extLst>
                <a:ext uri="{FF2B5EF4-FFF2-40B4-BE49-F238E27FC236}">
                  <a16:creationId xmlns:a16="http://schemas.microsoft.com/office/drawing/2014/main" id="{BB36D878-12E5-A043-B060-7F5D26F2B5C9}"/>
                </a:ext>
              </a:extLst>
            </p:cNvPr>
            <p:cNvSpPr/>
            <p:nvPr/>
          </p:nvSpPr>
          <p:spPr>
            <a:xfrm>
              <a:off x="8458006" y="2197896"/>
              <a:ext cx="1599" cy="972"/>
            </a:xfrm>
            <a:custGeom>
              <a:avLst/>
              <a:gdLst>
                <a:gd name="connsiteX0" fmla="*/ 241 w 1599"/>
                <a:gd name="connsiteY0" fmla="*/ 950 h 972"/>
                <a:gd name="connsiteX1" fmla="*/ 205 w 1599"/>
                <a:gd name="connsiteY1" fmla="*/ 57 h 972"/>
                <a:gd name="connsiteX2" fmla="*/ 1598 w 1599"/>
                <a:gd name="connsiteY2" fmla="*/ 664 h 972"/>
                <a:gd name="connsiteX3" fmla="*/ 241 w 1599"/>
                <a:gd name="connsiteY3" fmla="*/ 950 h 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9" h="972">
                  <a:moveTo>
                    <a:pt x="241" y="950"/>
                  </a:moveTo>
                  <a:cubicBezTo>
                    <a:pt x="-259" y="664"/>
                    <a:pt x="169" y="343"/>
                    <a:pt x="205" y="57"/>
                  </a:cubicBezTo>
                  <a:cubicBezTo>
                    <a:pt x="812" y="-14"/>
                    <a:pt x="1634" y="-157"/>
                    <a:pt x="1598" y="664"/>
                  </a:cubicBezTo>
                  <a:cubicBezTo>
                    <a:pt x="1634" y="1093"/>
                    <a:pt x="741" y="950"/>
                    <a:pt x="241" y="9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0C52FC0A-3AE3-A74A-90B1-581EC2EA10FF}"/>
                </a:ext>
              </a:extLst>
            </p:cNvPr>
            <p:cNvSpPr/>
            <p:nvPr/>
          </p:nvSpPr>
          <p:spPr>
            <a:xfrm>
              <a:off x="8521897" y="2024574"/>
              <a:ext cx="2393" cy="1041"/>
            </a:xfrm>
            <a:custGeom>
              <a:avLst/>
              <a:gdLst>
                <a:gd name="connsiteX0" fmla="*/ 2393 w 2393"/>
                <a:gd name="connsiteY0" fmla="*/ 0 h 1041"/>
                <a:gd name="connsiteX1" fmla="*/ 2393 w 2393"/>
                <a:gd name="connsiteY1" fmla="*/ 1036 h 1041"/>
                <a:gd name="connsiteX2" fmla="*/ 0 w 2393"/>
                <a:gd name="connsiteY2" fmla="*/ 393 h 1041"/>
                <a:gd name="connsiteX3" fmla="*/ 2393 w 2393"/>
                <a:gd name="connsiteY3" fmla="*/ 0 h 1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3" h="1041">
                  <a:moveTo>
                    <a:pt x="2393" y="0"/>
                  </a:moveTo>
                  <a:cubicBezTo>
                    <a:pt x="2393" y="357"/>
                    <a:pt x="2393" y="679"/>
                    <a:pt x="2393" y="1036"/>
                  </a:cubicBezTo>
                  <a:cubicBezTo>
                    <a:pt x="1679" y="571"/>
                    <a:pt x="536" y="1679"/>
                    <a:pt x="0" y="393"/>
                  </a:cubicBezTo>
                  <a:cubicBezTo>
                    <a:pt x="786" y="250"/>
                    <a:pt x="1572" y="107"/>
                    <a:pt x="239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 736">
              <a:extLst>
                <a:ext uri="{FF2B5EF4-FFF2-40B4-BE49-F238E27FC236}">
                  <a16:creationId xmlns:a16="http://schemas.microsoft.com/office/drawing/2014/main" id="{E7CB2D25-90F3-A041-91DE-BD14A760FC7A}"/>
                </a:ext>
              </a:extLst>
            </p:cNvPr>
            <p:cNvSpPr/>
            <p:nvPr/>
          </p:nvSpPr>
          <p:spPr>
            <a:xfrm>
              <a:off x="8570261" y="2023574"/>
              <a:ext cx="1893" cy="1733"/>
            </a:xfrm>
            <a:custGeom>
              <a:avLst/>
              <a:gdLst>
                <a:gd name="connsiteX0" fmla="*/ 1893 w 1893"/>
                <a:gd name="connsiteY0" fmla="*/ 607 h 1733"/>
                <a:gd name="connsiteX1" fmla="*/ 1786 w 1893"/>
                <a:gd name="connsiteY1" fmla="*/ 1000 h 1733"/>
                <a:gd name="connsiteX2" fmla="*/ 0 w 1893"/>
                <a:gd name="connsiteY2" fmla="*/ 1536 h 1733"/>
                <a:gd name="connsiteX3" fmla="*/ 1286 w 1893"/>
                <a:gd name="connsiteY3" fmla="*/ 0 h 1733"/>
                <a:gd name="connsiteX4" fmla="*/ 1893 w 1893"/>
                <a:gd name="connsiteY4" fmla="*/ 607 h 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3" h="1733">
                  <a:moveTo>
                    <a:pt x="1893" y="607"/>
                  </a:moveTo>
                  <a:cubicBezTo>
                    <a:pt x="1857" y="750"/>
                    <a:pt x="1822" y="857"/>
                    <a:pt x="1786" y="1000"/>
                  </a:cubicBezTo>
                  <a:cubicBezTo>
                    <a:pt x="1250" y="1286"/>
                    <a:pt x="929" y="2107"/>
                    <a:pt x="0" y="1536"/>
                  </a:cubicBezTo>
                  <a:cubicBezTo>
                    <a:pt x="464" y="1000"/>
                    <a:pt x="857" y="500"/>
                    <a:pt x="1286" y="0"/>
                  </a:cubicBezTo>
                  <a:cubicBezTo>
                    <a:pt x="1500" y="214"/>
                    <a:pt x="1679" y="393"/>
                    <a:pt x="1893" y="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 737">
              <a:extLst>
                <a:ext uri="{FF2B5EF4-FFF2-40B4-BE49-F238E27FC236}">
                  <a16:creationId xmlns:a16="http://schemas.microsoft.com/office/drawing/2014/main" id="{D2B25C0F-0E0F-5345-AF57-3D10A437363B}"/>
                </a:ext>
              </a:extLst>
            </p:cNvPr>
            <p:cNvSpPr/>
            <p:nvPr/>
          </p:nvSpPr>
          <p:spPr>
            <a:xfrm>
              <a:off x="8391774" y="2191875"/>
              <a:ext cx="1877" cy="1259"/>
            </a:xfrm>
            <a:custGeom>
              <a:avLst/>
              <a:gdLst>
                <a:gd name="connsiteX0" fmla="*/ 0 w 1877"/>
                <a:gd name="connsiteY0" fmla="*/ 435 h 1259"/>
                <a:gd name="connsiteX1" fmla="*/ 964 w 1877"/>
                <a:gd name="connsiteY1" fmla="*/ 399 h 1259"/>
                <a:gd name="connsiteX2" fmla="*/ 1572 w 1877"/>
                <a:gd name="connsiteY2" fmla="*/ 42 h 1259"/>
                <a:gd name="connsiteX3" fmla="*/ 1750 w 1877"/>
                <a:gd name="connsiteY3" fmla="*/ 363 h 1259"/>
                <a:gd name="connsiteX4" fmla="*/ 1857 w 1877"/>
                <a:gd name="connsiteY4" fmla="*/ 1149 h 1259"/>
                <a:gd name="connsiteX5" fmla="*/ 0 w 1877"/>
                <a:gd name="connsiteY5" fmla="*/ 435 h 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7" h="1259">
                  <a:moveTo>
                    <a:pt x="0" y="435"/>
                  </a:moveTo>
                  <a:cubicBezTo>
                    <a:pt x="321" y="435"/>
                    <a:pt x="643" y="399"/>
                    <a:pt x="964" y="399"/>
                  </a:cubicBezTo>
                  <a:cubicBezTo>
                    <a:pt x="1107" y="149"/>
                    <a:pt x="1214" y="-101"/>
                    <a:pt x="1572" y="42"/>
                  </a:cubicBezTo>
                  <a:cubicBezTo>
                    <a:pt x="1607" y="149"/>
                    <a:pt x="1679" y="256"/>
                    <a:pt x="1750" y="363"/>
                  </a:cubicBezTo>
                  <a:cubicBezTo>
                    <a:pt x="1786" y="613"/>
                    <a:pt x="1929" y="1113"/>
                    <a:pt x="1857" y="1149"/>
                  </a:cubicBezTo>
                  <a:cubicBezTo>
                    <a:pt x="1036" y="1542"/>
                    <a:pt x="571" y="792"/>
                    <a:pt x="0" y="4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 738">
              <a:extLst>
                <a:ext uri="{FF2B5EF4-FFF2-40B4-BE49-F238E27FC236}">
                  <a16:creationId xmlns:a16="http://schemas.microsoft.com/office/drawing/2014/main" id="{BF01D936-F639-3C43-9C48-0C66521BE4C3}"/>
                </a:ext>
              </a:extLst>
            </p:cNvPr>
            <p:cNvSpPr/>
            <p:nvPr/>
          </p:nvSpPr>
          <p:spPr>
            <a:xfrm>
              <a:off x="8561724" y="2147238"/>
              <a:ext cx="2286" cy="873"/>
            </a:xfrm>
            <a:custGeom>
              <a:avLst/>
              <a:gdLst>
                <a:gd name="connsiteX0" fmla="*/ 0 w 2286"/>
                <a:gd name="connsiteY0" fmla="*/ 30 h 873"/>
                <a:gd name="connsiteX1" fmla="*/ 2286 w 2286"/>
                <a:gd name="connsiteY1" fmla="*/ 459 h 873"/>
                <a:gd name="connsiteX2" fmla="*/ 0 w 2286"/>
                <a:gd name="connsiteY2" fmla="*/ 30 h 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" h="873">
                  <a:moveTo>
                    <a:pt x="0" y="30"/>
                  </a:moveTo>
                  <a:cubicBezTo>
                    <a:pt x="786" y="66"/>
                    <a:pt x="1607" y="-220"/>
                    <a:pt x="2286" y="459"/>
                  </a:cubicBezTo>
                  <a:cubicBezTo>
                    <a:pt x="1572" y="101"/>
                    <a:pt x="464" y="1852"/>
                    <a:pt x="0" y="3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 739">
              <a:extLst>
                <a:ext uri="{FF2B5EF4-FFF2-40B4-BE49-F238E27FC236}">
                  <a16:creationId xmlns:a16="http://schemas.microsoft.com/office/drawing/2014/main" id="{18CC193D-12CF-364C-B4B1-1C7FFE018A28}"/>
                </a:ext>
              </a:extLst>
            </p:cNvPr>
            <p:cNvSpPr/>
            <p:nvPr/>
          </p:nvSpPr>
          <p:spPr>
            <a:xfrm>
              <a:off x="8504145" y="2209561"/>
              <a:ext cx="2592" cy="1700"/>
            </a:xfrm>
            <a:custGeom>
              <a:avLst/>
              <a:gdLst>
                <a:gd name="connsiteX0" fmla="*/ 0 w 2592"/>
                <a:gd name="connsiteY0" fmla="*/ 500 h 1700"/>
                <a:gd name="connsiteX1" fmla="*/ 964 w 2592"/>
                <a:gd name="connsiteY1" fmla="*/ 0 h 1700"/>
                <a:gd name="connsiteX2" fmla="*/ 1393 w 2592"/>
                <a:gd name="connsiteY2" fmla="*/ 0 h 1700"/>
                <a:gd name="connsiteX3" fmla="*/ 2536 w 2592"/>
                <a:gd name="connsiteY3" fmla="*/ 1357 h 1700"/>
                <a:gd name="connsiteX4" fmla="*/ 1643 w 2592"/>
                <a:gd name="connsiteY4" fmla="*/ 1679 h 1700"/>
                <a:gd name="connsiteX5" fmla="*/ 893 w 2592"/>
                <a:gd name="connsiteY5" fmla="*/ 1000 h 1700"/>
                <a:gd name="connsiteX6" fmla="*/ 0 w 2592"/>
                <a:gd name="connsiteY6" fmla="*/ 500 h 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2" h="1700">
                  <a:moveTo>
                    <a:pt x="0" y="500"/>
                  </a:moveTo>
                  <a:cubicBezTo>
                    <a:pt x="393" y="464"/>
                    <a:pt x="786" y="464"/>
                    <a:pt x="964" y="0"/>
                  </a:cubicBezTo>
                  <a:cubicBezTo>
                    <a:pt x="1107" y="0"/>
                    <a:pt x="1250" y="0"/>
                    <a:pt x="1393" y="0"/>
                  </a:cubicBezTo>
                  <a:cubicBezTo>
                    <a:pt x="1965" y="286"/>
                    <a:pt x="2822" y="322"/>
                    <a:pt x="2536" y="1357"/>
                  </a:cubicBezTo>
                  <a:cubicBezTo>
                    <a:pt x="2322" y="1643"/>
                    <a:pt x="2000" y="1750"/>
                    <a:pt x="1643" y="1679"/>
                  </a:cubicBezTo>
                  <a:cubicBezTo>
                    <a:pt x="1286" y="1572"/>
                    <a:pt x="1107" y="1286"/>
                    <a:pt x="893" y="1000"/>
                  </a:cubicBezTo>
                  <a:cubicBezTo>
                    <a:pt x="500" y="1000"/>
                    <a:pt x="36" y="1072"/>
                    <a:pt x="0" y="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 740">
              <a:extLst>
                <a:ext uri="{FF2B5EF4-FFF2-40B4-BE49-F238E27FC236}">
                  <a16:creationId xmlns:a16="http://schemas.microsoft.com/office/drawing/2014/main" id="{48F7AC27-4CCD-9F45-86F8-50FE29D24680}"/>
                </a:ext>
              </a:extLst>
            </p:cNvPr>
            <p:cNvSpPr/>
            <p:nvPr/>
          </p:nvSpPr>
          <p:spPr>
            <a:xfrm>
              <a:off x="8556616" y="2170216"/>
              <a:ext cx="1393" cy="1376"/>
            </a:xfrm>
            <a:custGeom>
              <a:avLst/>
              <a:gdLst>
                <a:gd name="connsiteX0" fmla="*/ 857 w 1393"/>
                <a:gd name="connsiteY0" fmla="*/ 1377 h 1376"/>
                <a:gd name="connsiteX1" fmla="*/ 0 w 1393"/>
                <a:gd name="connsiteY1" fmla="*/ 519 h 1376"/>
                <a:gd name="connsiteX2" fmla="*/ 1393 w 1393"/>
                <a:gd name="connsiteY2" fmla="*/ 448 h 1376"/>
                <a:gd name="connsiteX3" fmla="*/ 857 w 1393"/>
                <a:gd name="connsiteY3" fmla="*/ 1377 h 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" h="1376">
                  <a:moveTo>
                    <a:pt x="857" y="1377"/>
                  </a:moveTo>
                  <a:cubicBezTo>
                    <a:pt x="286" y="1377"/>
                    <a:pt x="0" y="1091"/>
                    <a:pt x="0" y="519"/>
                  </a:cubicBezTo>
                  <a:cubicBezTo>
                    <a:pt x="429" y="-124"/>
                    <a:pt x="893" y="-195"/>
                    <a:pt x="1393" y="448"/>
                  </a:cubicBezTo>
                  <a:cubicBezTo>
                    <a:pt x="500" y="341"/>
                    <a:pt x="1143" y="1127"/>
                    <a:pt x="857" y="137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 741">
              <a:extLst>
                <a:ext uri="{FF2B5EF4-FFF2-40B4-BE49-F238E27FC236}">
                  <a16:creationId xmlns:a16="http://schemas.microsoft.com/office/drawing/2014/main" id="{8FFFE66A-2535-EE4D-958F-1AA5BD4B5115}"/>
                </a:ext>
              </a:extLst>
            </p:cNvPr>
            <p:cNvSpPr/>
            <p:nvPr/>
          </p:nvSpPr>
          <p:spPr>
            <a:xfrm>
              <a:off x="8647949" y="2186163"/>
              <a:ext cx="1893" cy="986"/>
            </a:xfrm>
            <a:custGeom>
              <a:avLst/>
              <a:gdLst>
                <a:gd name="connsiteX0" fmla="*/ 0 w 1893"/>
                <a:gd name="connsiteY0" fmla="*/ 896 h 986"/>
                <a:gd name="connsiteX1" fmla="*/ 429 w 1893"/>
                <a:gd name="connsiteY1" fmla="*/ 3 h 986"/>
                <a:gd name="connsiteX2" fmla="*/ 1893 w 1893"/>
                <a:gd name="connsiteY2" fmla="*/ 538 h 986"/>
                <a:gd name="connsiteX3" fmla="*/ 0 w 1893"/>
                <a:gd name="connsiteY3" fmla="*/ 89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3" h="986">
                  <a:moveTo>
                    <a:pt x="0" y="896"/>
                  </a:moveTo>
                  <a:cubicBezTo>
                    <a:pt x="143" y="610"/>
                    <a:pt x="286" y="288"/>
                    <a:pt x="429" y="3"/>
                  </a:cubicBezTo>
                  <a:cubicBezTo>
                    <a:pt x="964" y="3"/>
                    <a:pt x="1572" y="-69"/>
                    <a:pt x="1893" y="538"/>
                  </a:cubicBezTo>
                  <a:cubicBezTo>
                    <a:pt x="1322" y="1074"/>
                    <a:pt x="679" y="1039"/>
                    <a:pt x="0" y="8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 742">
              <a:extLst>
                <a:ext uri="{FF2B5EF4-FFF2-40B4-BE49-F238E27FC236}">
                  <a16:creationId xmlns:a16="http://schemas.microsoft.com/office/drawing/2014/main" id="{2D8875ED-A86B-2146-A959-44F62CC4A567}"/>
                </a:ext>
              </a:extLst>
            </p:cNvPr>
            <p:cNvSpPr/>
            <p:nvPr/>
          </p:nvSpPr>
          <p:spPr>
            <a:xfrm>
              <a:off x="8468053" y="2145339"/>
              <a:ext cx="1909" cy="1535"/>
            </a:xfrm>
            <a:custGeom>
              <a:avLst/>
              <a:gdLst>
                <a:gd name="connsiteX0" fmla="*/ 516 w 1909"/>
                <a:gd name="connsiteY0" fmla="*/ 1536 h 1535"/>
                <a:gd name="connsiteX1" fmla="*/ 16 w 1909"/>
                <a:gd name="connsiteY1" fmla="*/ 1036 h 1535"/>
                <a:gd name="connsiteX2" fmla="*/ 16 w 1909"/>
                <a:gd name="connsiteY2" fmla="*/ 607 h 1535"/>
                <a:gd name="connsiteX3" fmla="*/ 444 w 1909"/>
                <a:gd name="connsiteY3" fmla="*/ 0 h 1535"/>
                <a:gd name="connsiteX4" fmla="*/ 1909 w 1909"/>
                <a:gd name="connsiteY4" fmla="*/ 1072 h 1535"/>
                <a:gd name="connsiteX5" fmla="*/ 1873 w 1909"/>
                <a:gd name="connsiteY5" fmla="*/ 1036 h 1535"/>
                <a:gd name="connsiteX6" fmla="*/ 516 w 1909"/>
                <a:gd name="connsiteY6" fmla="*/ 1536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9" h="1535">
                  <a:moveTo>
                    <a:pt x="516" y="1536"/>
                  </a:moveTo>
                  <a:cubicBezTo>
                    <a:pt x="373" y="1357"/>
                    <a:pt x="194" y="1179"/>
                    <a:pt x="16" y="1036"/>
                  </a:cubicBezTo>
                  <a:cubicBezTo>
                    <a:pt x="-20" y="893"/>
                    <a:pt x="16" y="750"/>
                    <a:pt x="16" y="607"/>
                  </a:cubicBezTo>
                  <a:cubicBezTo>
                    <a:pt x="16" y="322"/>
                    <a:pt x="159" y="107"/>
                    <a:pt x="444" y="0"/>
                  </a:cubicBezTo>
                  <a:cubicBezTo>
                    <a:pt x="945" y="357"/>
                    <a:pt x="1409" y="714"/>
                    <a:pt x="1909" y="1072"/>
                  </a:cubicBezTo>
                  <a:lnTo>
                    <a:pt x="1873" y="1036"/>
                  </a:lnTo>
                  <a:cubicBezTo>
                    <a:pt x="1623" y="1679"/>
                    <a:pt x="980" y="1429"/>
                    <a:pt x="516" y="1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2C4B56AA-580C-434D-A9A1-D5A37780D897}"/>
                </a:ext>
              </a:extLst>
            </p:cNvPr>
            <p:cNvSpPr/>
            <p:nvPr/>
          </p:nvSpPr>
          <p:spPr>
            <a:xfrm>
              <a:off x="8495609" y="2189447"/>
              <a:ext cx="1571" cy="1136"/>
            </a:xfrm>
            <a:custGeom>
              <a:avLst/>
              <a:gdLst>
                <a:gd name="connsiteX0" fmla="*/ 571 w 1571"/>
                <a:gd name="connsiteY0" fmla="*/ 969 h 1136"/>
                <a:gd name="connsiteX1" fmla="*/ 0 w 1571"/>
                <a:gd name="connsiteY1" fmla="*/ 469 h 1136"/>
                <a:gd name="connsiteX2" fmla="*/ 179 w 1571"/>
                <a:gd name="connsiteY2" fmla="*/ 5 h 1136"/>
                <a:gd name="connsiteX3" fmla="*/ 1572 w 1571"/>
                <a:gd name="connsiteY3" fmla="*/ 612 h 1136"/>
                <a:gd name="connsiteX4" fmla="*/ 571 w 1571"/>
                <a:gd name="connsiteY4" fmla="*/ 969 h 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1" h="1136">
                  <a:moveTo>
                    <a:pt x="571" y="969"/>
                  </a:moveTo>
                  <a:cubicBezTo>
                    <a:pt x="393" y="790"/>
                    <a:pt x="179" y="648"/>
                    <a:pt x="0" y="469"/>
                  </a:cubicBezTo>
                  <a:cubicBezTo>
                    <a:pt x="71" y="326"/>
                    <a:pt x="107" y="148"/>
                    <a:pt x="179" y="5"/>
                  </a:cubicBezTo>
                  <a:cubicBezTo>
                    <a:pt x="643" y="219"/>
                    <a:pt x="1572" y="-424"/>
                    <a:pt x="1572" y="612"/>
                  </a:cubicBezTo>
                  <a:cubicBezTo>
                    <a:pt x="1572" y="1255"/>
                    <a:pt x="1072" y="1219"/>
                    <a:pt x="571" y="96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 744">
              <a:extLst>
                <a:ext uri="{FF2B5EF4-FFF2-40B4-BE49-F238E27FC236}">
                  <a16:creationId xmlns:a16="http://schemas.microsoft.com/office/drawing/2014/main" id="{2220D755-B7CF-344A-B025-AAE58DD0F36E}"/>
                </a:ext>
              </a:extLst>
            </p:cNvPr>
            <p:cNvSpPr/>
            <p:nvPr/>
          </p:nvSpPr>
          <p:spPr>
            <a:xfrm>
              <a:off x="8494858" y="2192274"/>
              <a:ext cx="2840" cy="1035"/>
            </a:xfrm>
            <a:custGeom>
              <a:avLst/>
              <a:gdLst>
                <a:gd name="connsiteX0" fmla="*/ 2250 w 2840"/>
                <a:gd name="connsiteY0" fmla="*/ 0 h 1035"/>
                <a:gd name="connsiteX1" fmla="*/ 2179 w 2840"/>
                <a:gd name="connsiteY1" fmla="*/ 1036 h 1035"/>
                <a:gd name="connsiteX2" fmla="*/ 0 w 2840"/>
                <a:gd name="connsiteY2" fmla="*/ 929 h 1035"/>
                <a:gd name="connsiteX3" fmla="*/ 2250 w 2840"/>
                <a:gd name="connsiteY3" fmla="*/ 0 h 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0" h="1035">
                  <a:moveTo>
                    <a:pt x="2250" y="0"/>
                  </a:moveTo>
                  <a:cubicBezTo>
                    <a:pt x="3715" y="464"/>
                    <a:pt x="1964" y="679"/>
                    <a:pt x="2179" y="1036"/>
                  </a:cubicBezTo>
                  <a:cubicBezTo>
                    <a:pt x="1643" y="1000"/>
                    <a:pt x="1107" y="1000"/>
                    <a:pt x="0" y="929"/>
                  </a:cubicBezTo>
                  <a:cubicBezTo>
                    <a:pt x="1107" y="464"/>
                    <a:pt x="1679" y="250"/>
                    <a:pt x="22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 745">
              <a:extLst>
                <a:ext uri="{FF2B5EF4-FFF2-40B4-BE49-F238E27FC236}">
                  <a16:creationId xmlns:a16="http://schemas.microsoft.com/office/drawing/2014/main" id="{59B52000-F7EE-484E-BD36-6EF5F2DDAC2F}"/>
                </a:ext>
              </a:extLst>
            </p:cNvPr>
            <p:cNvSpPr/>
            <p:nvPr/>
          </p:nvSpPr>
          <p:spPr>
            <a:xfrm>
              <a:off x="8414202" y="2173021"/>
              <a:ext cx="1416" cy="1928"/>
            </a:xfrm>
            <a:custGeom>
              <a:avLst/>
              <a:gdLst>
                <a:gd name="connsiteX0" fmla="*/ 503 w 1416"/>
                <a:gd name="connsiteY0" fmla="*/ 1929 h 1928"/>
                <a:gd name="connsiteX1" fmla="*/ 3 w 1416"/>
                <a:gd name="connsiteY1" fmla="*/ 1429 h 1928"/>
                <a:gd name="connsiteX2" fmla="*/ 932 w 1416"/>
                <a:gd name="connsiteY2" fmla="*/ 0 h 1928"/>
                <a:gd name="connsiteX3" fmla="*/ 503 w 1416"/>
                <a:gd name="connsiteY3" fmla="*/ 1929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6" h="1928">
                  <a:moveTo>
                    <a:pt x="503" y="1929"/>
                  </a:moveTo>
                  <a:cubicBezTo>
                    <a:pt x="324" y="1750"/>
                    <a:pt x="182" y="1607"/>
                    <a:pt x="3" y="1429"/>
                  </a:cubicBezTo>
                  <a:cubicBezTo>
                    <a:pt x="-68" y="714"/>
                    <a:pt x="1146" y="821"/>
                    <a:pt x="932" y="0"/>
                  </a:cubicBezTo>
                  <a:cubicBezTo>
                    <a:pt x="1932" y="929"/>
                    <a:pt x="1182" y="1429"/>
                    <a:pt x="503" y="1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 746">
              <a:extLst>
                <a:ext uri="{FF2B5EF4-FFF2-40B4-BE49-F238E27FC236}">
                  <a16:creationId xmlns:a16="http://schemas.microsoft.com/office/drawing/2014/main" id="{5730BDDA-3AB0-2B46-AFF8-BCF445905A51}"/>
                </a:ext>
              </a:extLst>
            </p:cNvPr>
            <p:cNvSpPr/>
            <p:nvPr/>
          </p:nvSpPr>
          <p:spPr>
            <a:xfrm>
              <a:off x="8389084" y="2179022"/>
              <a:ext cx="1129" cy="1428"/>
            </a:xfrm>
            <a:custGeom>
              <a:avLst/>
              <a:gdLst>
                <a:gd name="connsiteX0" fmla="*/ 11 w 1129"/>
                <a:gd name="connsiteY0" fmla="*/ 179 h 1428"/>
                <a:gd name="connsiteX1" fmla="*/ 404 w 1129"/>
                <a:gd name="connsiteY1" fmla="*/ 0 h 1428"/>
                <a:gd name="connsiteX2" fmla="*/ 832 w 1129"/>
                <a:gd name="connsiteY2" fmla="*/ 1429 h 1428"/>
                <a:gd name="connsiteX3" fmla="*/ 11 w 1129"/>
                <a:gd name="connsiteY3" fmla="*/ 179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9" h="1428">
                  <a:moveTo>
                    <a:pt x="11" y="179"/>
                  </a:moveTo>
                  <a:cubicBezTo>
                    <a:pt x="154" y="143"/>
                    <a:pt x="261" y="72"/>
                    <a:pt x="404" y="0"/>
                  </a:cubicBezTo>
                  <a:cubicBezTo>
                    <a:pt x="1261" y="250"/>
                    <a:pt x="1297" y="786"/>
                    <a:pt x="832" y="1429"/>
                  </a:cubicBezTo>
                  <a:cubicBezTo>
                    <a:pt x="225" y="1215"/>
                    <a:pt x="-61" y="822"/>
                    <a:pt x="11" y="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 747">
              <a:extLst>
                <a:ext uri="{FF2B5EF4-FFF2-40B4-BE49-F238E27FC236}">
                  <a16:creationId xmlns:a16="http://schemas.microsoft.com/office/drawing/2014/main" id="{D5382C86-DF06-C747-BFB8-5EBBAB2713BC}"/>
                </a:ext>
              </a:extLst>
            </p:cNvPr>
            <p:cNvSpPr/>
            <p:nvPr/>
          </p:nvSpPr>
          <p:spPr>
            <a:xfrm>
              <a:off x="8397810" y="2157698"/>
              <a:ext cx="1732" cy="1357"/>
            </a:xfrm>
            <a:custGeom>
              <a:avLst/>
              <a:gdLst>
                <a:gd name="connsiteX0" fmla="*/ 893 w 1732"/>
                <a:gd name="connsiteY0" fmla="*/ 1357 h 1357"/>
                <a:gd name="connsiteX1" fmla="*/ 0 w 1732"/>
                <a:gd name="connsiteY1" fmla="*/ 893 h 1357"/>
                <a:gd name="connsiteX2" fmla="*/ 1393 w 1732"/>
                <a:gd name="connsiteY2" fmla="*/ 0 h 1357"/>
                <a:gd name="connsiteX3" fmla="*/ 893 w 1732"/>
                <a:gd name="connsiteY3" fmla="*/ 1357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2" h="1357">
                  <a:moveTo>
                    <a:pt x="893" y="1357"/>
                  </a:moveTo>
                  <a:cubicBezTo>
                    <a:pt x="607" y="1214"/>
                    <a:pt x="322" y="1036"/>
                    <a:pt x="0" y="893"/>
                  </a:cubicBezTo>
                  <a:cubicBezTo>
                    <a:pt x="464" y="607"/>
                    <a:pt x="929" y="286"/>
                    <a:pt x="1393" y="0"/>
                  </a:cubicBezTo>
                  <a:cubicBezTo>
                    <a:pt x="2143" y="786"/>
                    <a:pt x="1500" y="1072"/>
                    <a:pt x="893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 748">
              <a:extLst>
                <a:ext uri="{FF2B5EF4-FFF2-40B4-BE49-F238E27FC236}">
                  <a16:creationId xmlns:a16="http://schemas.microsoft.com/office/drawing/2014/main" id="{F02BCFB7-F6B4-B344-A028-EB8A961805E3}"/>
                </a:ext>
              </a:extLst>
            </p:cNvPr>
            <p:cNvSpPr/>
            <p:nvPr/>
          </p:nvSpPr>
          <p:spPr>
            <a:xfrm>
              <a:off x="8508958" y="2146027"/>
              <a:ext cx="1473" cy="1385"/>
            </a:xfrm>
            <a:custGeom>
              <a:avLst/>
              <a:gdLst>
                <a:gd name="connsiteX0" fmla="*/ 1295 w 1473"/>
                <a:gd name="connsiteY0" fmla="*/ 312 h 1385"/>
                <a:gd name="connsiteX1" fmla="*/ 1295 w 1473"/>
                <a:gd name="connsiteY1" fmla="*/ 812 h 1385"/>
                <a:gd name="connsiteX2" fmla="*/ 1473 w 1473"/>
                <a:gd name="connsiteY2" fmla="*/ 1098 h 1385"/>
                <a:gd name="connsiteX3" fmla="*/ 1295 w 1473"/>
                <a:gd name="connsiteY3" fmla="*/ 1384 h 1385"/>
                <a:gd name="connsiteX4" fmla="*/ 9 w 1473"/>
                <a:gd name="connsiteY4" fmla="*/ 741 h 1385"/>
                <a:gd name="connsiteX5" fmla="*/ 1295 w 1473"/>
                <a:gd name="connsiteY5" fmla="*/ 312 h 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" h="1385">
                  <a:moveTo>
                    <a:pt x="1295" y="312"/>
                  </a:moveTo>
                  <a:cubicBezTo>
                    <a:pt x="1295" y="491"/>
                    <a:pt x="1295" y="633"/>
                    <a:pt x="1295" y="812"/>
                  </a:cubicBezTo>
                  <a:cubicBezTo>
                    <a:pt x="1366" y="919"/>
                    <a:pt x="1402" y="991"/>
                    <a:pt x="1473" y="1098"/>
                  </a:cubicBezTo>
                  <a:cubicBezTo>
                    <a:pt x="1402" y="1205"/>
                    <a:pt x="1366" y="1276"/>
                    <a:pt x="1295" y="1384"/>
                  </a:cubicBezTo>
                  <a:cubicBezTo>
                    <a:pt x="795" y="1241"/>
                    <a:pt x="-98" y="1741"/>
                    <a:pt x="9" y="741"/>
                  </a:cubicBezTo>
                  <a:cubicBezTo>
                    <a:pt x="80" y="-116"/>
                    <a:pt x="652" y="-188"/>
                    <a:pt x="1295" y="31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 749">
              <a:extLst>
                <a:ext uri="{FF2B5EF4-FFF2-40B4-BE49-F238E27FC236}">
                  <a16:creationId xmlns:a16="http://schemas.microsoft.com/office/drawing/2014/main" id="{735719F7-9A70-7647-B5AC-4AB6C6340DFE}"/>
                </a:ext>
              </a:extLst>
            </p:cNvPr>
            <p:cNvSpPr/>
            <p:nvPr/>
          </p:nvSpPr>
          <p:spPr>
            <a:xfrm>
              <a:off x="8504431" y="2249845"/>
              <a:ext cx="1607" cy="1238"/>
            </a:xfrm>
            <a:custGeom>
              <a:avLst/>
              <a:gdLst>
                <a:gd name="connsiteX0" fmla="*/ 1607 w 1607"/>
                <a:gd name="connsiteY0" fmla="*/ 78 h 1238"/>
                <a:gd name="connsiteX1" fmla="*/ 1607 w 1607"/>
                <a:gd name="connsiteY1" fmla="*/ 435 h 1238"/>
                <a:gd name="connsiteX2" fmla="*/ 393 w 1607"/>
                <a:gd name="connsiteY2" fmla="*/ 1150 h 1238"/>
                <a:gd name="connsiteX3" fmla="*/ 0 w 1607"/>
                <a:gd name="connsiteY3" fmla="*/ 650 h 1238"/>
                <a:gd name="connsiteX4" fmla="*/ 1607 w 1607"/>
                <a:gd name="connsiteY4" fmla="*/ 78 h 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7" h="1238">
                  <a:moveTo>
                    <a:pt x="1607" y="78"/>
                  </a:moveTo>
                  <a:cubicBezTo>
                    <a:pt x="1607" y="185"/>
                    <a:pt x="1607" y="328"/>
                    <a:pt x="1607" y="435"/>
                  </a:cubicBezTo>
                  <a:cubicBezTo>
                    <a:pt x="1107" y="507"/>
                    <a:pt x="1143" y="1543"/>
                    <a:pt x="393" y="1150"/>
                  </a:cubicBezTo>
                  <a:cubicBezTo>
                    <a:pt x="214" y="1078"/>
                    <a:pt x="0" y="685"/>
                    <a:pt x="0" y="650"/>
                  </a:cubicBezTo>
                  <a:cubicBezTo>
                    <a:pt x="464" y="221"/>
                    <a:pt x="929" y="-172"/>
                    <a:pt x="1607" y="7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 750">
              <a:extLst>
                <a:ext uri="{FF2B5EF4-FFF2-40B4-BE49-F238E27FC236}">
                  <a16:creationId xmlns:a16="http://schemas.microsoft.com/office/drawing/2014/main" id="{2853C4F2-B93F-CF4F-B3DA-AA3E69B54030}"/>
                </a:ext>
              </a:extLst>
            </p:cNvPr>
            <p:cNvSpPr/>
            <p:nvPr/>
          </p:nvSpPr>
          <p:spPr>
            <a:xfrm>
              <a:off x="8453532" y="2043719"/>
              <a:ext cx="1643" cy="1343"/>
            </a:xfrm>
            <a:custGeom>
              <a:avLst/>
              <a:gdLst>
                <a:gd name="connsiteX0" fmla="*/ 893 w 1643"/>
                <a:gd name="connsiteY0" fmla="*/ 0 h 1343"/>
                <a:gd name="connsiteX1" fmla="*/ 1643 w 1643"/>
                <a:gd name="connsiteY1" fmla="*/ 1215 h 1343"/>
                <a:gd name="connsiteX2" fmla="*/ 0 w 1643"/>
                <a:gd name="connsiteY2" fmla="*/ 1000 h 1343"/>
                <a:gd name="connsiteX3" fmla="*/ 893 w 1643"/>
                <a:gd name="connsiteY3" fmla="*/ 0 h 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3" h="1343">
                  <a:moveTo>
                    <a:pt x="893" y="0"/>
                  </a:moveTo>
                  <a:cubicBezTo>
                    <a:pt x="1143" y="393"/>
                    <a:pt x="1393" y="786"/>
                    <a:pt x="1643" y="1215"/>
                  </a:cubicBezTo>
                  <a:cubicBezTo>
                    <a:pt x="1000" y="1643"/>
                    <a:pt x="572" y="857"/>
                    <a:pt x="0" y="1000"/>
                  </a:cubicBezTo>
                  <a:cubicBezTo>
                    <a:pt x="72" y="464"/>
                    <a:pt x="214" y="0"/>
                    <a:pt x="89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794EAC6B-E3C3-B446-B665-6335C25F6FE8}"/>
                </a:ext>
              </a:extLst>
            </p:cNvPr>
            <p:cNvSpPr/>
            <p:nvPr/>
          </p:nvSpPr>
          <p:spPr>
            <a:xfrm>
              <a:off x="8589870" y="2057221"/>
              <a:ext cx="996" cy="2140"/>
            </a:xfrm>
            <a:custGeom>
              <a:avLst/>
              <a:gdLst>
                <a:gd name="connsiteX0" fmla="*/ 857 w 996"/>
                <a:gd name="connsiteY0" fmla="*/ 0 h 2140"/>
                <a:gd name="connsiteX1" fmla="*/ 500 w 996"/>
                <a:gd name="connsiteY1" fmla="*/ 1929 h 2140"/>
                <a:gd name="connsiteX2" fmla="*/ 0 w 996"/>
                <a:gd name="connsiteY2" fmla="*/ 2000 h 2140"/>
                <a:gd name="connsiteX3" fmla="*/ 857 w 996"/>
                <a:gd name="connsiteY3" fmla="*/ 0 h 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" h="2140">
                  <a:moveTo>
                    <a:pt x="857" y="0"/>
                  </a:moveTo>
                  <a:cubicBezTo>
                    <a:pt x="1179" y="714"/>
                    <a:pt x="893" y="1322"/>
                    <a:pt x="500" y="1929"/>
                  </a:cubicBezTo>
                  <a:cubicBezTo>
                    <a:pt x="393" y="2179"/>
                    <a:pt x="214" y="2215"/>
                    <a:pt x="0" y="2000"/>
                  </a:cubicBezTo>
                  <a:cubicBezTo>
                    <a:pt x="179" y="1322"/>
                    <a:pt x="-250" y="321"/>
                    <a:pt x="85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 752">
              <a:extLst>
                <a:ext uri="{FF2B5EF4-FFF2-40B4-BE49-F238E27FC236}">
                  <a16:creationId xmlns:a16="http://schemas.microsoft.com/office/drawing/2014/main" id="{56CEBF86-26C3-A449-8D68-F38007F23AC3}"/>
                </a:ext>
              </a:extLst>
            </p:cNvPr>
            <p:cNvSpPr/>
            <p:nvPr/>
          </p:nvSpPr>
          <p:spPr>
            <a:xfrm>
              <a:off x="8490465" y="2057828"/>
              <a:ext cx="2393" cy="964"/>
            </a:xfrm>
            <a:custGeom>
              <a:avLst/>
              <a:gdLst>
                <a:gd name="connsiteX0" fmla="*/ 1964 w 2393"/>
                <a:gd name="connsiteY0" fmla="*/ 964 h 964"/>
                <a:gd name="connsiteX1" fmla="*/ 0 w 2393"/>
                <a:gd name="connsiteY1" fmla="*/ 143 h 964"/>
                <a:gd name="connsiteX2" fmla="*/ 2393 w 2393"/>
                <a:gd name="connsiteY2" fmla="*/ 0 h 964"/>
                <a:gd name="connsiteX3" fmla="*/ 1964 w 2393"/>
                <a:gd name="connsiteY3" fmla="*/ 964 h 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3" h="964">
                  <a:moveTo>
                    <a:pt x="1964" y="964"/>
                  </a:moveTo>
                  <a:cubicBezTo>
                    <a:pt x="1393" y="893"/>
                    <a:pt x="750" y="1143"/>
                    <a:pt x="0" y="143"/>
                  </a:cubicBezTo>
                  <a:cubicBezTo>
                    <a:pt x="1107" y="714"/>
                    <a:pt x="1679" y="0"/>
                    <a:pt x="2393" y="0"/>
                  </a:cubicBezTo>
                  <a:cubicBezTo>
                    <a:pt x="2250" y="322"/>
                    <a:pt x="2107" y="643"/>
                    <a:pt x="1964" y="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 753">
              <a:extLst>
                <a:ext uri="{FF2B5EF4-FFF2-40B4-BE49-F238E27FC236}">
                  <a16:creationId xmlns:a16="http://schemas.microsoft.com/office/drawing/2014/main" id="{8B2E0CCA-9520-A647-8F8F-00AFDC65DC67}"/>
                </a:ext>
              </a:extLst>
            </p:cNvPr>
            <p:cNvSpPr/>
            <p:nvPr/>
          </p:nvSpPr>
          <p:spPr>
            <a:xfrm>
              <a:off x="8596335" y="2057828"/>
              <a:ext cx="2429" cy="1143"/>
            </a:xfrm>
            <a:custGeom>
              <a:avLst/>
              <a:gdLst>
                <a:gd name="connsiteX0" fmla="*/ 2429 w 2429"/>
                <a:gd name="connsiteY0" fmla="*/ 107 h 1143"/>
                <a:gd name="connsiteX1" fmla="*/ 0 w 2429"/>
                <a:gd name="connsiteY1" fmla="*/ 1143 h 1143"/>
                <a:gd name="connsiteX2" fmla="*/ 1500 w 2429"/>
                <a:gd name="connsiteY2" fmla="*/ 0 h 1143"/>
                <a:gd name="connsiteX3" fmla="*/ 2429 w 2429"/>
                <a:gd name="connsiteY3" fmla="*/ 107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9" h="1143">
                  <a:moveTo>
                    <a:pt x="2429" y="107"/>
                  </a:moveTo>
                  <a:cubicBezTo>
                    <a:pt x="1786" y="786"/>
                    <a:pt x="786" y="214"/>
                    <a:pt x="0" y="1143"/>
                  </a:cubicBezTo>
                  <a:cubicBezTo>
                    <a:pt x="107" y="-286"/>
                    <a:pt x="964" y="107"/>
                    <a:pt x="1500" y="0"/>
                  </a:cubicBezTo>
                  <a:cubicBezTo>
                    <a:pt x="1822" y="36"/>
                    <a:pt x="2143" y="72"/>
                    <a:pt x="2429" y="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 754">
              <a:extLst>
                <a:ext uri="{FF2B5EF4-FFF2-40B4-BE49-F238E27FC236}">
                  <a16:creationId xmlns:a16="http://schemas.microsoft.com/office/drawing/2014/main" id="{38FE2CA7-9B79-5E4C-941B-18E27807C96A}"/>
                </a:ext>
              </a:extLst>
            </p:cNvPr>
            <p:cNvSpPr/>
            <p:nvPr/>
          </p:nvSpPr>
          <p:spPr>
            <a:xfrm>
              <a:off x="8538328" y="2204359"/>
              <a:ext cx="1478" cy="993"/>
            </a:xfrm>
            <a:custGeom>
              <a:avLst/>
              <a:gdLst>
                <a:gd name="connsiteX0" fmla="*/ 0 w 1478"/>
                <a:gd name="connsiteY0" fmla="*/ 416 h 993"/>
                <a:gd name="connsiteX1" fmla="*/ 0 w 1478"/>
                <a:gd name="connsiteY1" fmla="*/ 381 h 993"/>
                <a:gd name="connsiteX2" fmla="*/ 1465 w 1478"/>
                <a:gd name="connsiteY2" fmla="*/ 381 h 993"/>
                <a:gd name="connsiteX3" fmla="*/ 36 w 1478"/>
                <a:gd name="connsiteY3" fmla="*/ 988 h 993"/>
                <a:gd name="connsiteX4" fmla="*/ 0 w 1478"/>
                <a:gd name="connsiteY4" fmla="*/ 416 h 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8" h="993">
                  <a:moveTo>
                    <a:pt x="0" y="416"/>
                  </a:moveTo>
                  <a:cubicBezTo>
                    <a:pt x="0" y="416"/>
                    <a:pt x="0" y="381"/>
                    <a:pt x="0" y="381"/>
                  </a:cubicBezTo>
                  <a:cubicBezTo>
                    <a:pt x="500" y="131"/>
                    <a:pt x="1322" y="-334"/>
                    <a:pt x="1465" y="381"/>
                  </a:cubicBezTo>
                  <a:cubicBezTo>
                    <a:pt x="1607" y="1095"/>
                    <a:pt x="643" y="988"/>
                    <a:pt x="36" y="988"/>
                  </a:cubicBezTo>
                  <a:cubicBezTo>
                    <a:pt x="0" y="809"/>
                    <a:pt x="0" y="631"/>
                    <a:pt x="0" y="41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 755">
              <a:extLst>
                <a:ext uri="{FF2B5EF4-FFF2-40B4-BE49-F238E27FC236}">
                  <a16:creationId xmlns:a16="http://schemas.microsoft.com/office/drawing/2014/main" id="{2AE6290E-9EFF-F543-B1E1-3B7C7D61B0D5}"/>
                </a:ext>
              </a:extLst>
            </p:cNvPr>
            <p:cNvSpPr/>
            <p:nvPr/>
          </p:nvSpPr>
          <p:spPr>
            <a:xfrm>
              <a:off x="8602050" y="2064878"/>
              <a:ext cx="1287" cy="1380"/>
            </a:xfrm>
            <a:custGeom>
              <a:avLst/>
              <a:gdLst>
                <a:gd name="connsiteX0" fmla="*/ 0 w 1287"/>
                <a:gd name="connsiteY0" fmla="*/ 1380 h 1380"/>
                <a:gd name="connsiteX1" fmla="*/ 0 w 1287"/>
                <a:gd name="connsiteY1" fmla="*/ 23 h 1380"/>
                <a:gd name="connsiteX2" fmla="*/ 1286 w 1287"/>
                <a:gd name="connsiteY2" fmla="*/ 487 h 1380"/>
                <a:gd name="connsiteX3" fmla="*/ 0 w 1287"/>
                <a:gd name="connsiteY3" fmla="*/ 1380 h 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7" h="1380">
                  <a:moveTo>
                    <a:pt x="0" y="1380"/>
                  </a:moveTo>
                  <a:cubicBezTo>
                    <a:pt x="0" y="916"/>
                    <a:pt x="0" y="487"/>
                    <a:pt x="0" y="23"/>
                  </a:cubicBezTo>
                  <a:cubicBezTo>
                    <a:pt x="500" y="23"/>
                    <a:pt x="1214" y="-156"/>
                    <a:pt x="1286" y="487"/>
                  </a:cubicBezTo>
                  <a:cubicBezTo>
                    <a:pt x="1322" y="1166"/>
                    <a:pt x="536" y="1237"/>
                    <a:pt x="0" y="13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 756">
              <a:extLst>
                <a:ext uri="{FF2B5EF4-FFF2-40B4-BE49-F238E27FC236}">
                  <a16:creationId xmlns:a16="http://schemas.microsoft.com/office/drawing/2014/main" id="{E3D28020-EF06-514A-B7E2-EBA79B1A643D}"/>
                </a:ext>
              </a:extLst>
            </p:cNvPr>
            <p:cNvSpPr/>
            <p:nvPr/>
          </p:nvSpPr>
          <p:spPr>
            <a:xfrm>
              <a:off x="8465832" y="2067115"/>
              <a:ext cx="1534" cy="1428"/>
            </a:xfrm>
            <a:custGeom>
              <a:avLst/>
              <a:gdLst>
                <a:gd name="connsiteX0" fmla="*/ 773 w 1534"/>
                <a:gd name="connsiteY0" fmla="*/ 1429 h 1428"/>
                <a:gd name="connsiteX1" fmla="*/ 23 w 1534"/>
                <a:gd name="connsiteY1" fmla="*/ 1036 h 1428"/>
                <a:gd name="connsiteX2" fmla="*/ 1273 w 1534"/>
                <a:gd name="connsiteY2" fmla="*/ 0 h 1428"/>
                <a:gd name="connsiteX3" fmla="*/ 773 w 1534"/>
                <a:gd name="connsiteY3" fmla="*/ 1429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4" h="1428">
                  <a:moveTo>
                    <a:pt x="773" y="1429"/>
                  </a:moveTo>
                  <a:cubicBezTo>
                    <a:pt x="523" y="1286"/>
                    <a:pt x="273" y="1143"/>
                    <a:pt x="23" y="1036"/>
                  </a:cubicBezTo>
                  <a:cubicBezTo>
                    <a:pt x="-155" y="0"/>
                    <a:pt x="738" y="250"/>
                    <a:pt x="1273" y="0"/>
                  </a:cubicBezTo>
                  <a:cubicBezTo>
                    <a:pt x="1666" y="643"/>
                    <a:pt x="1702" y="1215"/>
                    <a:pt x="773" y="1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 757">
              <a:extLst>
                <a:ext uri="{FF2B5EF4-FFF2-40B4-BE49-F238E27FC236}">
                  <a16:creationId xmlns:a16="http://schemas.microsoft.com/office/drawing/2014/main" id="{7C72F9C2-6761-AB48-A54F-66CF300AFA0D}"/>
                </a:ext>
              </a:extLst>
            </p:cNvPr>
            <p:cNvSpPr/>
            <p:nvPr/>
          </p:nvSpPr>
          <p:spPr>
            <a:xfrm>
              <a:off x="8594043" y="2069579"/>
              <a:ext cx="2154" cy="1428"/>
            </a:xfrm>
            <a:custGeom>
              <a:avLst/>
              <a:gdLst>
                <a:gd name="connsiteX0" fmla="*/ 7 w 2154"/>
                <a:gd name="connsiteY0" fmla="*/ 0 h 1428"/>
                <a:gd name="connsiteX1" fmla="*/ 1435 w 2154"/>
                <a:gd name="connsiteY1" fmla="*/ 464 h 1428"/>
                <a:gd name="connsiteX2" fmla="*/ 1435 w 2154"/>
                <a:gd name="connsiteY2" fmla="*/ 1429 h 1428"/>
                <a:gd name="connsiteX3" fmla="*/ 7 w 2154"/>
                <a:gd name="connsiteY3" fmla="*/ 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4" h="1428">
                  <a:moveTo>
                    <a:pt x="7" y="0"/>
                  </a:moveTo>
                  <a:cubicBezTo>
                    <a:pt x="471" y="143"/>
                    <a:pt x="971" y="357"/>
                    <a:pt x="1435" y="464"/>
                  </a:cubicBezTo>
                  <a:cubicBezTo>
                    <a:pt x="2900" y="786"/>
                    <a:pt x="1721" y="1107"/>
                    <a:pt x="1435" y="1429"/>
                  </a:cubicBezTo>
                  <a:cubicBezTo>
                    <a:pt x="1150" y="750"/>
                    <a:pt x="-101" y="1072"/>
                    <a:pt x="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 758">
              <a:extLst>
                <a:ext uri="{FF2B5EF4-FFF2-40B4-BE49-F238E27FC236}">
                  <a16:creationId xmlns:a16="http://schemas.microsoft.com/office/drawing/2014/main" id="{603C0242-F153-564C-9535-01A9AB46391F}"/>
                </a:ext>
              </a:extLst>
            </p:cNvPr>
            <p:cNvSpPr/>
            <p:nvPr/>
          </p:nvSpPr>
          <p:spPr>
            <a:xfrm>
              <a:off x="8473249" y="2070937"/>
              <a:ext cx="1857" cy="1500"/>
            </a:xfrm>
            <a:custGeom>
              <a:avLst/>
              <a:gdLst>
                <a:gd name="connsiteX0" fmla="*/ 71 w 1857"/>
                <a:gd name="connsiteY0" fmla="*/ 1500 h 1500"/>
                <a:gd name="connsiteX1" fmla="*/ 0 w 1857"/>
                <a:gd name="connsiteY1" fmla="*/ 0 h 1500"/>
                <a:gd name="connsiteX2" fmla="*/ 1857 w 1857"/>
                <a:gd name="connsiteY2" fmla="*/ 1286 h 1500"/>
                <a:gd name="connsiteX3" fmla="*/ 71 w 1857"/>
                <a:gd name="connsiteY3" fmla="*/ 1500 h 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7" h="1500">
                  <a:moveTo>
                    <a:pt x="71" y="1500"/>
                  </a:moveTo>
                  <a:cubicBezTo>
                    <a:pt x="36" y="1000"/>
                    <a:pt x="0" y="500"/>
                    <a:pt x="0" y="0"/>
                  </a:cubicBezTo>
                  <a:cubicBezTo>
                    <a:pt x="536" y="357"/>
                    <a:pt x="1072" y="750"/>
                    <a:pt x="1857" y="1286"/>
                  </a:cubicBezTo>
                  <a:cubicBezTo>
                    <a:pt x="1107" y="1357"/>
                    <a:pt x="607" y="1429"/>
                    <a:pt x="71" y="1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 759">
              <a:extLst>
                <a:ext uri="{FF2B5EF4-FFF2-40B4-BE49-F238E27FC236}">
                  <a16:creationId xmlns:a16="http://schemas.microsoft.com/office/drawing/2014/main" id="{85FF86E5-45EC-934F-827E-02323EEAF2A5}"/>
                </a:ext>
              </a:extLst>
            </p:cNvPr>
            <p:cNvSpPr/>
            <p:nvPr/>
          </p:nvSpPr>
          <p:spPr>
            <a:xfrm>
              <a:off x="8420192" y="2071901"/>
              <a:ext cx="1657" cy="1428"/>
            </a:xfrm>
            <a:custGeom>
              <a:avLst/>
              <a:gdLst>
                <a:gd name="connsiteX0" fmla="*/ 1014 w 1657"/>
                <a:gd name="connsiteY0" fmla="*/ 0 h 1428"/>
                <a:gd name="connsiteX1" fmla="*/ 1657 w 1657"/>
                <a:gd name="connsiteY1" fmla="*/ 1429 h 1428"/>
                <a:gd name="connsiteX2" fmla="*/ 50 w 1657"/>
                <a:gd name="connsiteY2" fmla="*/ 536 h 1428"/>
                <a:gd name="connsiteX3" fmla="*/ 1014 w 1657"/>
                <a:gd name="connsiteY3" fmla="*/ 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7" h="1428">
                  <a:moveTo>
                    <a:pt x="1014" y="0"/>
                  </a:moveTo>
                  <a:cubicBezTo>
                    <a:pt x="1229" y="464"/>
                    <a:pt x="1443" y="929"/>
                    <a:pt x="1657" y="1429"/>
                  </a:cubicBezTo>
                  <a:cubicBezTo>
                    <a:pt x="1086" y="1143"/>
                    <a:pt x="264" y="964"/>
                    <a:pt x="50" y="536"/>
                  </a:cubicBezTo>
                  <a:cubicBezTo>
                    <a:pt x="-200" y="72"/>
                    <a:pt x="550" y="0"/>
                    <a:pt x="10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 760">
              <a:extLst>
                <a:ext uri="{FF2B5EF4-FFF2-40B4-BE49-F238E27FC236}">
                  <a16:creationId xmlns:a16="http://schemas.microsoft.com/office/drawing/2014/main" id="{6428C043-665F-B448-A286-2669BEAA5078}"/>
                </a:ext>
              </a:extLst>
            </p:cNvPr>
            <p:cNvSpPr/>
            <p:nvPr/>
          </p:nvSpPr>
          <p:spPr>
            <a:xfrm>
              <a:off x="8464989" y="2074769"/>
              <a:ext cx="1251" cy="1214"/>
            </a:xfrm>
            <a:custGeom>
              <a:avLst/>
              <a:gdLst>
                <a:gd name="connsiteX0" fmla="*/ 830 w 1251"/>
                <a:gd name="connsiteY0" fmla="*/ 26 h 1214"/>
                <a:gd name="connsiteX1" fmla="*/ 1223 w 1251"/>
                <a:gd name="connsiteY1" fmla="*/ 740 h 1214"/>
                <a:gd name="connsiteX2" fmla="*/ 80 w 1251"/>
                <a:gd name="connsiteY2" fmla="*/ 669 h 1214"/>
                <a:gd name="connsiteX3" fmla="*/ 830 w 1251"/>
                <a:gd name="connsiteY3" fmla="*/ 26 h 1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" h="1214">
                  <a:moveTo>
                    <a:pt x="830" y="26"/>
                  </a:moveTo>
                  <a:cubicBezTo>
                    <a:pt x="937" y="276"/>
                    <a:pt x="1366" y="347"/>
                    <a:pt x="1223" y="740"/>
                  </a:cubicBezTo>
                  <a:cubicBezTo>
                    <a:pt x="794" y="1562"/>
                    <a:pt x="294" y="1169"/>
                    <a:pt x="80" y="669"/>
                  </a:cubicBezTo>
                  <a:cubicBezTo>
                    <a:pt x="-206" y="-10"/>
                    <a:pt x="330" y="-46"/>
                    <a:pt x="830" y="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 761">
              <a:extLst>
                <a:ext uri="{FF2B5EF4-FFF2-40B4-BE49-F238E27FC236}">
                  <a16:creationId xmlns:a16="http://schemas.microsoft.com/office/drawing/2014/main" id="{A26A262F-780C-314D-AE45-C828602B8A48}"/>
                </a:ext>
              </a:extLst>
            </p:cNvPr>
            <p:cNvSpPr/>
            <p:nvPr/>
          </p:nvSpPr>
          <p:spPr>
            <a:xfrm>
              <a:off x="8575010" y="2075187"/>
              <a:ext cx="1523" cy="1428"/>
            </a:xfrm>
            <a:custGeom>
              <a:avLst/>
              <a:gdLst>
                <a:gd name="connsiteX0" fmla="*/ 358 w 1523"/>
                <a:gd name="connsiteY0" fmla="*/ 0 h 1428"/>
                <a:gd name="connsiteX1" fmla="*/ 1180 w 1523"/>
                <a:gd name="connsiteY1" fmla="*/ 1429 h 1428"/>
                <a:gd name="connsiteX2" fmla="*/ 358 w 1523"/>
                <a:gd name="connsiteY2" fmla="*/ 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1428">
                  <a:moveTo>
                    <a:pt x="358" y="0"/>
                  </a:moveTo>
                  <a:cubicBezTo>
                    <a:pt x="358" y="643"/>
                    <a:pt x="2287" y="179"/>
                    <a:pt x="1180" y="1429"/>
                  </a:cubicBezTo>
                  <a:cubicBezTo>
                    <a:pt x="108" y="1429"/>
                    <a:pt x="-391" y="1072"/>
                    <a:pt x="3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 762">
              <a:extLst>
                <a:ext uri="{FF2B5EF4-FFF2-40B4-BE49-F238E27FC236}">
                  <a16:creationId xmlns:a16="http://schemas.microsoft.com/office/drawing/2014/main" id="{2343D3F8-BAA4-4949-A75F-1D88BC5AFBDB}"/>
                </a:ext>
              </a:extLst>
            </p:cNvPr>
            <p:cNvSpPr/>
            <p:nvPr/>
          </p:nvSpPr>
          <p:spPr>
            <a:xfrm>
              <a:off x="8495905" y="1866304"/>
              <a:ext cx="1070" cy="1928"/>
            </a:xfrm>
            <a:custGeom>
              <a:avLst/>
              <a:gdLst>
                <a:gd name="connsiteX0" fmla="*/ 775 w 1070"/>
                <a:gd name="connsiteY0" fmla="*/ 1857 h 1928"/>
                <a:gd name="connsiteX1" fmla="*/ 454 w 1070"/>
                <a:gd name="connsiteY1" fmla="*/ 1929 h 1928"/>
                <a:gd name="connsiteX2" fmla="*/ 775 w 1070"/>
                <a:gd name="connsiteY2" fmla="*/ 0 h 1928"/>
                <a:gd name="connsiteX3" fmla="*/ 775 w 1070"/>
                <a:gd name="connsiteY3" fmla="*/ 1857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0" h="1928">
                  <a:moveTo>
                    <a:pt x="775" y="1857"/>
                  </a:moveTo>
                  <a:cubicBezTo>
                    <a:pt x="668" y="1893"/>
                    <a:pt x="561" y="1929"/>
                    <a:pt x="454" y="1929"/>
                  </a:cubicBezTo>
                  <a:cubicBezTo>
                    <a:pt x="204" y="1215"/>
                    <a:pt x="-582" y="429"/>
                    <a:pt x="775" y="0"/>
                  </a:cubicBezTo>
                  <a:cubicBezTo>
                    <a:pt x="1382" y="607"/>
                    <a:pt x="882" y="1215"/>
                    <a:pt x="775" y="1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 763">
              <a:extLst>
                <a:ext uri="{FF2B5EF4-FFF2-40B4-BE49-F238E27FC236}">
                  <a16:creationId xmlns:a16="http://schemas.microsoft.com/office/drawing/2014/main" id="{7BC65A0A-2B8A-0D42-B7A5-B1DB40782AF0}"/>
                </a:ext>
              </a:extLst>
            </p:cNvPr>
            <p:cNvSpPr/>
            <p:nvPr/>
          </p:nvSpPr>
          <p:spPr>
            <a:xfrm>
              <a:off x="8526670" y="2283535"/>
              <a:ext cx="1370" cy="1428"/>
            </a:xfrm>
            <a:custGeom>
              <a:avLst/>
              <a:gdLst>
                <a:gd name="connsiteX0" fmla="*/ 1371 w 1370"/>
                <a:gd name="connsiteY0" fmla="*/ 536 h 1428"/>
                <a:gd name="connsiteX1" fmla="*/ 1371 w 1370"/>
                <a:gd name="connsiteY1" fmla="*/ 1429 h 1428"/>
                <a:gd name="connsiteX2" fmla="*/ 406 w 1370"/>
                <a:gd name="connsiteY2" fmla="*/ 1393 h 1428"/>
                <a:gd name="connsiteX3" fmla="*/ 406 w 1370"/>
                <a:gd name="connsiteY3" fmla="*/ 0 h 1428"/>
                <a:gd name="connsiteX4" fmla="*/ 978 w 1370"/>
                <a:gd name="connsiteY4" fmla="*/ 107 h 1428"/>
                <a:gd name="connsiteX5" fmla="*/ 1371 w 1370"/>
                <a:gd name="connsiteY5" fmla="*/ 536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0" h="1428">
                  <a:moveTo>
                    <a:pt x="1371" y="536"/>
                  </a:moveTo>
                  <a:cubicBezTo>
                    <a:pt x="1371" y="821"/>
                    <a:pt x="1371" y="1143"/>
                    <a:pt x="1371" y="1429"/>
                  </a:cubicBezTo>
                  <a:cubicBezTo>
                    <a:pt x="1049" y="1429"/>
                    <a:pt x="728" y="1393"/>
                    <a:pt x="406" y="1393"/>
                  </a:cubicBezTo>
                  <a:cubicBezTo>
                    <a:pt x="121" y="929"/>
                    <a:pt x="-344" y="464"/>
                    <a:pt x="406" y="0"/>
                  </a:cubicBezTo>
                  <a:cubicBezTo>
                    <a:pt x="585" y="36"/>
                    <a:pt x="763" y="72"/>
                    <a:pt x="978" y="107"/>
                  </a:cubicBezTo>
                  <a:cubicBezTo>
                    <a:pt x="1085" y="250"/>
                    <a:pt x="1228" y="393"/>
                    <a:pt x="1371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 764">
              <a:extLst>
                <a:ext uri="{FF2B5EF4-FFF2-40B4-BE49-F238E27FC236}">
                  <a16:creationId xmlns:a16="http://schemas.microsoft.com/office/drawing/2014/main" id="{12AD5E97-7227-1B45-8FAF-47F6C202E57E}"/>
                </a:ext>
              </a:extLst>
            </p:cNvPr>
            <p:cNvSpPr/>
            <p:nvPr/>
          </p:nvSpPr>
          <p:spPr>
            <a:xfrm>
              <a:off x="8512498" y="1877020"/>
              <a:ext cx="1505" cy="1500"/>
            </a:xfrm>
            <a:custGeom>
              <a:avLst/>
              <a:gdLst>
                <a:gd name="connsiteX0" fmla="*/ 1506 w 1505"/>
                <a:gd name="connsiteY0" fmla="*/ 857 h 1500"/>
                <a:gd name="connsiteX1" fmla="*/ 1470 w 1505"/>
                <a:gd name="connsiteY1" fmla="*/ 1500 h 1500"/>
                <a:gd name="connsiteX2" fmla="*/ 41 w 1505"/>
                <a:gd name="connsiteY2" fmla="*/ 0 h 1500"/>
                <a:gd name="connsiteX3" fmla="*/ 1506 w 1505"/>
                <a:gd name="connsiteY3" fmla="*/ 857 h 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5" h="1500">
                  <a:moveTo>
                    <a:pt x="1506" y="857"/>
                  </a:moveTo>
                  <a:cubicBezTo>
                    <a:pt x="1506" y="1072"/>
                    <a:pt x="1470" y="1286"/>
                    <a:pt x="1470" y="1500"/>
                  </a:cubicBezTo>
                  <a:cubicBezTo>
                    <a:pt x="470" y="1500"/>
                    <a:pt x="-173" y="1179"/>
                    <a:pt x="41" y="0"/>
                  </a:cubicBezTo>
                  <a:cubicBezTo>
                    <a:pt x="506" y="322"/>
                    <a:pt x="1184" y="250"/>
                    <a:pt x="1506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 765">
              <a:extLst>
                <a:ext uri="{FF2B5EF4-FFF2-40B4-BE49-F238E27FC236}">
                  <a16:creationId xmlns:a16="http://schemas.microsoft.com/office/drawing/2014/main" id="{7E0042B6-F6FF-CB42-B90F-473A1490F65F}"/>
                </a:ext>
              </a:extLst>
            </p:cNvPr>
            <p:cNvSpPr/>
            <p:nvPr/>
          </p:nvSpPr>
          <p:spPr>
            <a:xfrm>
              <a:off x="8525755" y="1891486"/>
              <a:ext cx="1375" cy="1964"/>
            </a:xfrm>
            <a:custGeom>
              <a:avLst/>
              <a:gdLst>
                <a:gd name="connsiteX0" fmla="*/ 893 w 1375"/>
                <a:gd name="connsiteY0" fmla="*/ 1964 h 1964"/>
                <a:gd name="connsiteX1" fmla="*/ 0 w 1375"/>
                <a:gd name="connsiteY1" fmla="*/ 0 h 1964"/>
                <a:gd name="connsiteX2" fmla="*/ 893 w 1375"/>
                <a:gd name="connsiteY2" fmla="*/ 1964 h 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5" h="1964">
                  <a:moveTo>
                    <a:pt x="893" y="1964"/>
                  </a:moveTo>
                  <a:cubicBezTo>
                    <a:pt x="607" y="1322"/>
                    <a:pt x="286" y="643"/>
                    <a:pt x="0" y="0"/>
                  </a:cubicBezTo>
                  <a:cubicBezTo>
                    <a:pt x="1643" y="36"/>
                    <a:pt x="1643" y="822"/>
                    <a:pt x="893" y="1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 766">
              <a:extLst>
                <a:ext uri="{FF2B5EF4-FFF2-40B4-BE49-F238E27FC236}">
                  <a16:creationId xmlns:a16="http://schemas.microsoft.com/office/drawing/2014/main" id="{AA06849A-9D57-264C-B85E-A03B28005586}"/>
                </a:ext>
              </a:extLst>
            </p:cNvPr>
            <p:cNvSpPr/>
            <p:nvPr/>
          </p:nvSpPr>
          <p:spPr>
            <a:xfrm>
              <a:off x="8484513" y="1913590"/>
              <a:ext cx="1879" cy="1339"/>
            </a:xfrm>
            <a:custGeom>
              <a:avLst/>
              <a:gdLst>
                <a:gd name="connsiteX0" fmla="*/ 916 w 1879"/>
                <a:gd name="connsiteY0" fmla="*/ 542 h 1339"/>
                <a:gd name="connsiteX1" fmla="*/ 1880 w 1879"/>
                <a:gd name="connsiteY1" fmla="*/ 935 h 1339"/>
                <a:gd name="connsiteX2" fmla="*/ 58 w 1879"/>
                <a:gd name="connsiteY2" fmla="*/ 649 h 1339"/>
                <a:gd name="connsiteX3" fmla="*/ 880 w 1879"/>
                <a:gd name="connsiteY3" fmla="*/ 6 h 1339"/>
                <a:gd name="connsiteX4" fmla="*/ 916 w 1879"/>
                <a:gd name="connsiteY4" fmla="*/ 542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9" h="1339">
                  <a:moveTo>
                    <a:pt x="916" y="542"/>
                  </a:moveTo>
                  <a:cubicBezTo>
                    <a:pt x="1237" y="685"/>
                    <a:pt x="1558" y="828"/>
                    <a:pt x="1880" y="935"/>
                  </a:cubicBezTo>
                  <a:cubicBezTo>
                    <a:pt x="1166" y="1578"/>
                    <a:pt x="451" y="1435"/>
                    <a:pt x="58" y="649"/>
                  </a:cubicBezTo>
                  <a:cubicBezTo>
                    <a:pt x="-192" y="78"/>
                    <a:pt x="415" y="-30"/>
                    <a:pt x="880" y="6"/>
                  </a:cubicBezTo>
                  <a:cubicBezTo>
                    <a:pt x="1166" y="185"/>
                    <a:pt x="1166" y="363"/>
                    <a:pt x="916" y="5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 767">
              <a:extLst>
                <a:ext uri="{FF2B5EF4-FFF2-40B4-BE49-F238E27FC236}">
                  <a16:creationId xmlns:a16="http://schemas.microsoft.com/office/drawing/2014/main" id="{76F0380D-BA42-C44E-8102-20532E11B9C8}"/>
                </a:ext>
              </a:extLst>
            </p:cNvPr>
            <p:cNvSpPr/>
            <p:nvPr/>
          </p:nvSpPr>
          <p:spPr>
            <a:xfrm>
              <a:off x="8506050" y="1919275"/>
              <a:ext cx="1225" cy="1410"/>
            </a:xfrm>
            <a:custGeom>
              <a:avLst/>
              <a:gdLst>
                <a:gd name="connsiteX0" fmla="*/ 131 w 1225"/>
                <a:gd name="connsiteY0" fmla="*/ 0 h 1410"/>
                <a:gd name="connsiteX1" fmla="*/ 1095 w 1225"/>
                <a:gd name="connsiteY1" fmla="*/ 1393 h 1410"/>
                <a:gd name="connsiteX2" fmla="*/ 131 w 1225"/>
                <a:gd name="connsiteY2" fmla="*/ 0 h 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5" h="1410">
                  <a:moveTo>
                    <a:pt x="131" y="0"/>
                  </a:moveTo>
                  <a:cubicBezTo>
                    <a:pt x="524" y="393"/>
                    <a:pt x="1596" y="357"/>
                    <a:pt x="1095" y="1393"/>
                  </a:cubicBezTo>
                  <a:cubicBezTo>
                    <a:pt x="-190" y="1536"/>
                    <a:pt x="-83" y="786"/>
                    <a:pt x="13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F95CB34-EAE8-6549-90A9-2DA1488E9EC2}"/>
                </a:ext>
              </a:extLst>
            </p:cNvPr>
            <p:cNvSpPr/>
            <p:nvPr/>
          </p:nvSpPr>
          <p:spPr>
            <a:xfrm>
              <a:off x="8490644" y="1919973"/>
              <a:ext cx="1128" cy="1728"/>
            </a:xfrm>
            <a:custGeom>
              <a:avLst/>
              <a:gdLst>
                <a:gd name="connsiteX0" fmla="*/ 393 w 1128"/>
                <a:gd name="connsiteY0" fmla="*/ 1553 h 1728"/>
                <a:gd name="connsiteX1" fmla="*/ 0 w 1128"/>
                <a:gd name="connsiteY1" fmla="*/ 88 h 1728"/>
                <a:gd name="connsiteX2" fmla="*/ 357 w 1128"/>
                <a:gd name="connsiteY2" fmla="*/ 160 h 1728"/>
                <a:gd name="connsiteX3" fmla="*/ 1072 w 1128"/>
                <a:gd name="connsiteY3" fmla="*/ 1374 h 1728"/>
                <a:gd name="connsiteX4" fmla="*/ 393 w 1128"/>
                <a:gd name="connsiteY4" fmla="*/ 1553 h 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" h="1728">
                  <a:moveTo>
                    <a:pt x="393" y="1553"/>
                  </a:moveTo>
                  <a:cubicBezTo>
                    <a:pt x="250" y="1053"/>
                    <a:pt x="143" y="588"/>
                    <a:pt x="0" y="88"/>
                  </a:cubicBezTo>
                  <a:cubicBezTo>
                    <a:pt x="143" y="-55"/>
                    <a:pt x="286" y="-19"/>
                    <a:pt x="357" y="160"/>
                  </a:cubicBezTo>
                  <a:cubicBezTo>
                    <a:pt x="857" y="410"/>
                    <a:pt x="1286" y="767"/>
                    <a:pt x="1072" y="1374"/>
                  </a:cubicBezTo>
                  <a:cubicBezTo>
                    <a:pt x="1036" y="1588"/>
                    <a:pt x="750" y="1946"/>
                    <a:pt x="393" y="15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 769">
              <a:extLst>
                <a:ext uri="{FF2B5EF4-FFF2-40B4-BE49-F238E27FC236}">
                  <a16:creationId xmlns:a16="http://schemas.microsoft.com/office/drawing/2014/main" id="{48047692-AC2D-D740-9113-49731764CA0F}"/>
                </a:ext>
              </a:extLst>
            </p:cNvPr>
            <p:cNvSpPr/>
            <p:nvPr/>
          </p:nvSpPr>
          <p:spPr>
            <a:xfrm>
              <a:off x="8517256" y="1942099"/>
              <a:ext cx="1271" cy="1893"/>
            </a:xfrm>
            <a:custGeom>
              <a:avLst/>
              <a:gdLst>
                <a:gd name="connsiteX0" fmla="*/ 356 w 1271"/>
                <a:gd name="connsiteY0" fmla="*/ 0 h 1893"/>
                <a:gd name="connsiteX1" fmla="*/ 427 w 1271"/>
                <a:gd name="connsiteY1" fmla="*/ 1893 h 1893"/>
                <a:gd name="connsiteX2" fmla="*/ 356 w 1271"/>
                <a:gd name="connsiteY2" fmla="*/ 0 h 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1893">
                  <a:moveTo>
                    <a:pt x="356" y="0"/>
                  </a:moveTo>
                  <a:cubicBezTo>
                    <a:pt x="963" y="607"/>
                    <a:pt x="2034" y="1179"/>
                    <a:pt x="427" y="1893"/>
                  </a:cubicBezTo>
                  <a:cubicBezTo>
                    <a:pt x="927" y="1250"/>
                    <a:pt x="-680" y="679"/>
                    <a:pt x="35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 770">
              <a:extLst>
                <a:ext uri="{FF2B5EF4-FFF2-40B4-BE49-F238E27FC236}">
                  <a16:creationId xmlns:a16="http://schemas.microsoft.com/office/drawing/2014/main" id="{B44C943E-D9D9-084C-B63C-BB17A1971406}"/>
                </a:ext>
              </a:extLst>
            </p:cNvPr>
            <p:cNvSpPr/>
            <p:nvPr/>
          </p:nvSpPr>
          <p:spPr>
            <a:xfrm>
              <a:off x="8500286" y="1951565"/>
              <a:ext cx="1537" cy="1785"/>
            </a:xfrm>
            <a:custGeom>
              <a:avLst/>
              <a:gdLst>
                <a:gd name="connsiteX0" fmla="*/ 1 w 1537"/>
                <a:gd name="connsiteY0" fmla="*/ 464 h 1785"/>
                <a:gd name="connsiteX1" fmla="*/ 1001 w 1537"/>
                <a:gd name="connsiteY1" fmla="*/ 0 h 1785"/>
                <a:gd name="connsiteX2" fmla="*/ 1073 w 1537"/>
                <a:gd name="connsiteY2" fmla="*/ 322 h 1785"/>
                <a:gd name="connsiteX3" fmla="*/ 1537 w 1537"/>
                <a:gd name="connsiteY3" fmla="*/ 1786 h 1785"/>
                <a:gd name="connsiteX4" fmla="*/ 1 w 1537"/>
                <a:gd name="connsiteY4" fmla="*/ 464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7" h="1785">
                  <a:moveTo>
                    <a:pt x="1" y="464"/>
                  </a:moveTo>
                  <a:cubicBezTo>
                    <a:pt x="323" y="322"/>
                    <a:pt x="680" y="143"/>
                    <a:pt x="1001" y="0"/>
                  </a:cubicBezTo>
                  <a:cubicBezTo>
                    <a:pt x="1073" y="107"/>
                    <a:pt x="1073" y="214"/>
                    <a:pt x="1073" y="322"/>
                  </a:cubicBezTo>
                  <a:cubicBezTo>
                    <a:pt x="1216" y="821"/>
                    <a:pt x="1394" y="1286"/>
                    <a:pt x="1537" y="1786"/>
                  </a:cubicBezTo>
                  <a:cubicBezTo>
                    <a:pt x="680" y="1750"/>
                    <a:pt x="-34" y="1500"/>
                    <a:pt x="1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 771">
              <a:extLst>
                <a:ext uri="{FF2B5EF4-FFF2-40B4-BE49-F238E27FC236}">
                  <a16:creationId xmlns:a16="http://schemas.microsoft.com/office/drawing/2014/main" id="{394D6008-41D4-5F49-8DDE-D1E640945D69}"/>
                </a:ext>
              </a:extLst>
            </p:cNvPr>
            <p:cNvSpPr/>
            <p:nvPr/>
          </p:nvSpPr>
          <p:spPr>
            <a:xfrm>
              <a:off x="8500505" y="1954384"/>
              <a:ext cx="1434" cy="1217"/>
            </a:xfrm>
            <a:custGeom>
              <a:avLst/>
              <a:gdLst>
                <a:gd name="connsiteX0" fmla="*/ 1247 w 1434"/>
                <a:gd name="connsiteY0" fmla="*/ 1218 h 1217"/>
                <a:gd name="connsiteX1" fmla="*/ 33 w 1434"/>
                <a:gd name="connsiteY1" fmla="*/ 360 h 1217"/>
                <a:gd name="connsiteX2" fmla="*/ 1354 w 1434"/>
                <a:gd name="connsiteY2" fmla="*/ 360 h 1217"/>
                <a:gd name="connsiteX3" fmla="*/ 1425 w 1434"/>
                <a:gd name="connsiteY3" fmla="*/ 789 h 1217"/>
                <a:gd name="connsiteX4" fmla="*/ 1247 w 1434"/>
                <a:gd name="connsiteY4" fmla="*/ 1218 h 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4" h="1217">
                  <a:moveTo>
                    <a:pt x="1247" y="1218"/>
                  </a:moveTo>
                  <a:cubicBezTo>
                    <a:pt x="711" y="1075"/>
                    <a:pt x="-182" y="1146"/>
                    <a:pt x="33" y="360"/>
                  </a:cubicBezTo>
                  <a:cubicBezTo>
                    <a:pt x="211" y="-283"/>
                    <a:pt x="890" y="75"/>
                    <a:pt x="1354" y="360"/>
                  </a:cubicBezTo>
                  <a:cubicBezTo>
                    <a:pt x="1283" y="503"/>
                    <a:pt x="1318" y="682"/>
                    <a:pt x="1425" y="789"/>
                  </a:cubicBezTo>
                  <a:cubicBezTo>
                    <a:pt x="1461" y="967"/>
                    <a:pt x="1390" y="1110"/>
                    <a:pt x="1247" y="121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 772">
              <a:extLst>
                <a:ext uri="{FF2B5EF4-FFF2-40B4-BE49-F238E27FC236}">
                  <a16:creationId xmlns:a16="http://schemas.microsoft.com/office/drawing/2014/main" id="{204824A3-59AA-7442-91AA-33AA19B48256}"/>
                </a:ext>
              </a:extLst>
            </p:cNvPr>
            <p:cNvSpPr/>
            <p:nvPr/>
          </p:nvSpPr>
          <p:spPr>
            <a:xfrm>
              <a:off x="8482201" y="1954868"/>
              <a:ext cx="1369" cy="1737"/>
            </a:xfrm>
            <a:custGeom>
              <a:avLst/>
              <a:gdLst>
                <a:gd name="connsiteX0" fmla="*/ 870 w 1369"/>
                <a:gd name="connsiteY0" fmla="*/ 412 h 1737"/>
                <a:gd name="connsiteX1" fmla="*/ 1370 w 1369"/>
                <a:gd name="connsiteY1" fmla="*/ 1376 h 1737"/>
                <a:gd name="connsiteX2" fmla="*/ 263 w 1369"/>
                <a:gd name="connsiteY2" fmla="*/ 1055 h 1737"/>
                <a:gd name="connsiteX3" fmla="*/ 191 w 1369"/>
                <a:gd name="connsiteY3" fmla="*/ 55 h 1737"/>
                <a:gd name="connsiteX4" fmla="*/ 870 w 1369"/>
                <a:gd name="connsiteY4" fmla="*/ 412 h 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" h="1737">
                  <a:moveTo>
                    <a:pt x="870" y="412"/>
                  </a:moveTo>
                  <a:cubicBezTo>
                    <a:pt x="941" y="805"/>
                    <a:pt x="906" y="1198"/>
                    <a:pt x="1370" y="1376"/>
                  </a:cubicBezTo>
                  <a:cubicBezTo>
                    <a:pt x="763" y="2162"/>
                    <a:pt x="548" y="1484"/>
                    <a:pt x="263" y="1055"/>
                  </a:cubicBezTo>
                  <a:cubicBezTo>
                    <a:pt x="48" y="733"/>
                    <a:pt x="-166" y="341"/>
                    <a:pt x="191" y="55"/>
                  </a:cubicBezTo>
                  <a:cubicBezTo>
                    <a:pt x="441" y="-88"/>
                    <a:pt x="763" y="55"/>
                    <a:pt x="870" y="41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 773">
              <a:extLst>
                <a:ext uri="{FF2B5EF4-FFF2-40B4-BE49-F238E27FC236}">
                  <a16:creationId xmlns:a16="http://schemas.microsoft.com/office/drawing/2014/main" id="{51CAF20A-FDEB-F945-864C-E43AE9DF2F0F}"/>
                </a:ext>
              </a:extLst>
            </p:cNvPr>
            <p:cNvSpPr/>
            <p:nvPr/>
          </p:nvSpPr>
          <p:spPr>
            <a:xfrm>
              <a:off x="8469498" y="1959495"/>
              <a:ext cx="1952" cy="1402"/>
            </a:xfrm>
            <a:custGeom>
              <a:avLst/>
              <a:gdLst>
                <a:gd name="connsiteX0" fmla="*/ 1929 w 1952"/>
                <a:gd name="connsiteY0" fmla="*/ 536 h 1402"/>
                <a:gd name="connsiteX1" fmla="*/ 1893 w 1952"/>
                <a:gd name="connsiteY1" fmla="*/ 786 h 1402"/>
                <a:gd name="connsiteX2" fmla="*/ 1857 w 1952"/>
                <a:gd name="connsiteY2" fmla="*/ 1393 h 1402"/>
                <a:gd name="connsiteX3" fmla="*/ 0 w 1952"/>
                <a:gd name="connsiteY3" fmla="*/ 0 h 1402"/>
                <a:gd name="connsiteX4" fmla="*/ 1929 w 1952"/>
                <a:gd name="connsiteY4" fmla="*/ 536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" h="1402">
                  <a:moveTo>
                    <a:pt x="1929" y="536"/>
                  </a:moveTo>
                  <a:cubicBezTo>
                    <a:pt x="1964" y="607"/>
                    <a:pt x="1964" y="714"/>
                    <a:pt x="1893" y="786"/>
                  </a:cubicBezTo>
                  <a:cubicBezTo>
                    <a:pt x="1893" y="1000"/>
                    <a:pt x="1857" y="1179"/>
                    <a:pt x="1857" y="1393"/>
                  </a:cubicBezTo>
                  <a:cubicBezTo>
                    <a:pt x="786" y="1500"/>
                    <a:pt x="393" y="714"/>
                    <a:pt x="0" y="0"/>
                  </a:cubicBezTo>
                  <a:cubicBezTo>
                    <a:pt x="643" y="179"/>
                    <a:pt x="1286" y="357"/>
                    <a:pt x="1929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 774">
              <a:extLst>
                <a:ext uri="{FF2B5EF4-FFF2-40B4-BE49-F238E27FC236}">
                  <a16:creationId xmlns:a16="http://schemas.microsoft.com/office/drawing/2014/main" id="{5878DCA1-01F0-434E-A3B7-8BDF657B4008}"/>
                </a:ext>
              </a:extLst>
            </p:cNvPr>
            <p:cNvSpPr/>
            <p:nvPr/>
          </p:nvSpPr>
          <p:spPr>
            <a:xfrm>
              <a:off x="8525205" y="1961209"/>
              <a:ext cx="1407" cy="1382"/>
            </a:xfrm>
            <a:custGeom>
              <a:avLst/>
              <a:gdLst>
                <a:gd name="connsiteX0" fmla="*/ 14 w 1407"/>
                <a:gd name="connsiteY0" fmla="*/ 642 h 1382"/>
                <a:gd name="connsiteX1" fmla="*/ 14 w 1407"/>
                <a:gd name="connsiteY1" fmla="*/ 71 h 1382"/>
                <a:gd name="connsiteX2" fmla="*/ 1407 w 1407"/>
                <a:gd name="connsiteY2" fmla="*/ 1107 h 1382"/>
                <a:gd name="connsiteX3" fmla="*/ 300 w 1407"/>
                <a:gd name="connsiteY3" fmla="*/ 1285 h 1382"/>
                <a:gd name="connsiteX4" fmla="*/ 86 w 1407"/>
                <a:gd name="connsiteY4" fmla="*/ 1071 h 1382"/>
                <a:gd name="connsiteX5" fmla="*/ 14 w 1407"/>
                <a:gd name="connsiteY5" fmla="*/ 642 h 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7" h="1382">
                  <a:moveTo>
                    <a:pt x="14" y="642"/>
                  </a:moveTo>
                  <a:cubicBezTo>
                    <a:pt x="14" y="464"/>
                    <a:pt x="14" y="285"/>
                    <a:pt x="14" y="71"/>
                  </a:cubicBezTo>
                  <a:cubicBezTo>
                    <a:pt x="907" y="-143"/>
                    <a:pt x="1407" y="107"/>
                    <a:pt x="1407" y="1107"/>
                  </a:cubicBezTo>
                  <a:cubicBezTo>
                    <a:pt x="1086" y="1393"/>
                    <a:pt x="693" y="1464"/>
                    <a:pt x="300" y="1285"/>
                  </a:cubicBezTo>
                  <a:cubicBezTo>
                    <a:pt x="228" y="1214"/>
                    <a:pt x="157" y="1143"/>
                    <a:pt x="86" y="1071"/>
                  </a:cubicBezTo>
                  <a:cubicBezTo>
                    <a:pt x="14" y="964"/>
                    <a:pt x="-22" y="785"/>
                    <a:pt x="14" y="6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 775">
              <a:extLst>
                <a:ext uri="{FF2B5EF4-FFF2-40B4-BE49-F238E27FC236}">
                  <a16:creationId xmlns:a16="http://schemas.microsoft.com/office/drawing/2014/main" id="{B5B63D07-45E1-A548-9834-9F00EBB0485C}"/>
                </a:ext>
              </a:extLst>
            </p:cNvPr>
            <p:cNvSpPr/>
            <p:nvPr/>
          </p:nvSpPr>
          <p:spPr>
            <a:xfrm>
              <a:off x="8484893" y="1962245"/>
              <a:ext cx="1480" cy="1535"/>
            </a:xfrm>
            <a:custGeom>
              <a:avLst/>
              <a:gdLst>
                <a:gd name="connsiteX0" fmla="*/ 0 w 1480"/>
                <a:gd name="connsiteY0" fmla="*/ 643 h 1535"/>
                <a:gd name="connsiteX1" fmla="*/ 71 w 1480"/>
                <a:gd name="connsiteY1" fmla="*/ 0 h 1535"/>
                <a:gd name="connsiteX2" fmla="*/ 464 w 1480"/>
                <a:gd name="connsiteY2" fmla="*/ 107 h 1535"/>
                <a:gd name="connsiteX3" fmla="*/ 1464 w 1480"/>
                <a:gd name="connsiteY3" fmla="*/ 929 h 1535"/>
                <a:gd name="connsiteX4" fmla="*/ 1464 w 1480"/>
                <a:gd name="connsiteY4" fmla="*/ 1429 h 1535"/>
                <a:gd name="connsiteX5" fmla="*/ 464 w 1480"/>
                <a:gd name="connsiteY5" fmla="*/ 1536 h 1535"/>
                <a:gd name="connsiteX6" fmla="*/ 0 w 1480"/>
                <a:gd name="connsiteY6" fmla="*/ 643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" h="1535">
                  <a:moveTo>
                    <a:pt x="0" y="643"/>
                  </a:moveTo>
                  <a:cubicBezTo>
                    <a:pt x="36" y="429"/>
                    <a:pt x="36" y="214"/>
                    <a:pt x="71" y="0"/>
                  </a:cubicBezTo>
                  <a:cubicBezTo>
                    <a:pt x="214" y="36"/>
                    <a:pt x="321" y="72"/>
                    <a:pt x="464" y="107"/>
                  </a:cubicBezTo>
                  <a:cubicBezTo>
                    <a:pt x="750" y="429"/>
                    <a:pt x="1607" y="72"/>
                    <a:pt x="1464" y="929"/>
                  </a:cubicBezTo>
                  <a:cubicBezTo>
                    <a:pt x="1464" y="1107"/>
                    <a:pt x="1464" y="1250"/>
                    <a:pt x="1464" y="1429"/>
                  </a:cubicBezTo>
                  <a:cubicBezTo>
                    <a:pt x="1143" y="1465"/>
                    <a:pt x="786" y="1500"/>
                    <a:pt x="464" y="1536"/>
                  </a:cubicBezTo>
                  <a:cubicBezTo>
                    <a:pt x="71" y="1322"/>
                    <a:pt x="0" y="1000"/>
                    <a:pt x="0" y="6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E8245F0D-1B55-6148-AA13-A1049FDAF173}"/>
                </a:ext>
              </a:extLst>
            </p:cNvPr>
            <p:cNvSpPr/>
            <p:nvPr/>
          </p:nvSpPr>
          <p:spPr>
            <a:xfrm>
              <a:off x="8523862" y="1962245"/>
              <a:ext cx="1778" cy="1285"/>
            </a:xfrm>
            <a:custGeom>
              <a:avLst/>
              <a:gdLst>
                <a:gd name="connsiteX0" fmla="*/ 1750 w 1778"/>
                <a:gd name="connsiteY0" fmla="*/ 1072 h 1285"/>
                <a:gd name="connsiteX1" fmla="*/ 1714 w 1778"/>
                <a:gd name="connsiteY1" fmla="*/ 1286 h 1285"/>
                <a:gd name="connsiteX2" fmla="*/ 0 w 1778"/>
                <a:gd name="connsiteY2" fmla="*/ 822 h 1285"/>
                <a:gd name="connsiteX3" fmla="*/ 1357 w 1778"/>
                <a:gd name="connsiteY3" fmla="*/ 36 h 1285"/>
                <a:gd name="connsiteX4" fmla="*/ 1322 w 1778"/>
                <a:gd name="connsiteY4" fmla="*/ 0 h 1285"/>
                <a:gd name="connsiteX5" fmla="*/ 1750 w 1778"/>
                <a:gd name="connsiteY5" fmla="*/ 1072 h 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" h="1285">
                  <a:moveTo>
                    <a:pt x="1750" y="1072"/>
                  </a:moveTo>
                  <a:cubicBezTo>
                    <a:pt x="1750" y="1072"/>
                    <a:pt x="1714" y="1286"/>
                    <a:pt x="1714" y="1286"/>
                  </a:cubicBezTo>
                  <a:cubicBezTo>
                    <a:pt x="1143" y="1143"/>
                    <a:pt x="572" y="964"/>
                    <a:pt x="0" y="822"/>
                  </a:cubicBezTo>
                  <a:cubicBezTo>
                    <a:pt x="322" y="143"/>
                    <a:pt x="786" y="-36"/>
                    <a:pt x="1357" y="36"/>
                  </a:cubicBezTo>
                  <a:lnTo>
                    <a:pt x="1322" y="0"/>
                  </a:lnTo>
                  <a:cubicBezTo>
                    <a:pt x="1643" y="322"/>
                    <a:pt x="1857" y="643"/>
                    <a:pt x="1750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 777">
              <a:extLst>
                <a:ext uri="{FF2B5EF4-FFF2-40B4-BE49-F238E27FC236}">
                  <a16:creationId xmlns:a16="http://schemas.microsoft.com/office/drawing/2014/main" id="{AB75D618-FD7B-4941-89FE-943734F4898C}"/>
                </a:ext>
              </a:extLst>
            </p:cNvPr>
            <p:cNvSpPr/>
            <p:nvPr/>
          </p:nvSpPr>
          <p:spPr>
            <a:xfrm>
              <a:off x="8503223" y="1962995"/>
              <a:ext cx="1103" cy="1183"/>
            </a:xfrm>
            <a:custGeom>
              <a:avLst/>
              <a:gdLst>
                <a:gd name="connsiteX0" fmla="*/ 387 w 1103"/>
                <a:gd name="connsiteY0" fmla="*/ 0 h 1183"/>
                <a:gd name="connsiteX1" fmla="*/ 1065 w 1103"/>
                <a:gd name="connsiteY1" fmla="*/ 750 h 1183"/>
                <a:gd name="connsiteX2" fmla="*/ 708 w 1103"/>
                <a:gd name="connsiteY2" fmla="*/ 1179 h 1183"/>
                <a:gd name="connsiteX3" fmla="*/ 30 w 1103"/>
                <a:gd name="connsiteY3" fmla="*/ 714 h 1183"/>
                <a:gd name="connsiteX4" fmla="*/ 387 w 1103"/>
                <a:gd name="connsiteY4" fmla="*/ 0 h 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" h="1183">
                  <a:moveTo>
                    <a:pt x="387" y="0"/>
                  </a:moveTo>
                  <a:cubicBezTo>
                    <a:pt x="887" y="0"/>
                    <a:pt x="922" y="429"/>
                    <a:pt x="1065" y="750"/>
                  </a:cubicBezTo>
                  <a:cubicBezTo>
                    <a:pt x="1208" y="1072"/>
                    <a:pt x="922" y="1143"/>
                    <a:pt x="708" y="1179"/>
                  </a:cubicBezTo>
                  <a:cubicBezTo>
                    <a:pt x="351" y="1214"/>
                    <a:pt x="137" y="1036"/>
                    <a:pt x="30" y="714"/>
                  </a:cubicBezTo>
                  <a:cubicBezTo>
                    <a:pt x="-42" y="393"/>
                    <a:pt x="-6" y="107"/>
                    <a:pt x="3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 778">
              <a:extLst>
                <a:ext uri="{FF2B5EF4-FFF2-40B4-BE49-F238E27FC236}">
                  <a16:creationId xmlns:a16="http://schemas.microsoft.com/office/drawing/2014/main" id="{B5078002-795A-F04C-ABD1-5140269FDDB3}"/>
                </a:ext>
              </a:extLst>
            </p:cNvPr>
            <p:cNvSpPr/>
            <p:nvPr/>
          </p:nvSpPr>
          <p:spPr>
            <a:xfrm>
              <a:off x="8441882" y="1997463"/>
              <a:ext cx="1416" cy="1750"/>
            </a:xfrm>
            <a:custGeom>
              <a:avLst/>
              <a:gdLst>
                <a:gd name="connsiteX0" fmla="*/ 255 w 1416"/>
                <a:gd name="connsiteY0" fmla="*/ 0 h 1750"/>
                <a:gd name="connsiteX1" fmla="*/ 898 w 1416"/>
                <a:gd name="connsiteY1" fmla="*/ 1750 h 1750"/>
                <a:gd name="connsiteX2" fmla="*/ 255 w 1416"/>
                <a:gd name="connsiteY2" fmla="*/ 0 h 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6" h="1750">
                  <a:moveTo>
                    <a:pt x="255" y="0"/>
                  </a:moveTo>
                  <a:cubicBezTo>
                    <a:pt x="898" y="429"/>
                    <a:pt x="2113" y="643"/>
                    <a:pt x="898" y="1750"/>
                  </a:cubicBezTo>
                  <a:cubicBezTo>
                    <a:pt x="148" y="1393"/>
                    <a:pt x="-316" y="893"/>
                    <a:pt x="25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 779">
              <a:extLst>
                <a:ext uri="{FF2B5EF4-FFF2-40B4-BE49-F238E27FC236}">
                  <a16:creationId xmlns:a16="http://schemas.microsoft.com/office/drawing/2014/main" id="{98B731A2-0CC4-A745-B12D-FD5D88FA8588}"/>
                </a:ext>
              </a:extLst>
            </p:cNvPr>
            <p:cNvSpPr/>
            <p:nvPr/>
          </p:nvSpPr>
          <p:spPr>
            <a:xfrm>
              <a:off x="8557045" y="2099627"/>
              <a:ext cx="2107" cy="876"/>
            </a:xfrm>
            <a:custGeom>
              <a:avLst/>
              <a:gdLst>
                <a:gd name="connsiteX0" fmla="*/ 0 w 2107"/>
                <a:gd name="connsiteY0" fmla="*/ 635 h 876"/>
                <a:gd name="connsiteX1" fmla="*/ 2108 w 2107"/>
                <a:gd name="connsiteY1" fmla="*/ 170 h 876"/>
                <a:gd name="connsiteX2" fmla="*/ 0 w 2107"/>
                <a:gd name="connsiteY2" fmla="*/ 635 h 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7" h="876">
                  <a:moveTo>
                    <a:pt x="0" y="635"/>
                  </a:moveTo>
                  <a:cubicBezTo>
                    <a:pt x="857" y="206"/>
                    <a:pt x="1357" y="-258"/>
                    <a:pt x="2108" y="170"/>
                  </a:cubicBezTo>
                  <a:cubicBezTo>
                    <a:pt x="1607" y="1135"/>
                    <a:pt x="929" y="921"/>
                    <a:pt x="0" y="6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 780">
              <a:extLst>
                <a:ext uri="{FF2B5EF4-FFF2-40B4-BE49-F238E27FC236}">
                  <a16:creationId xmlns:a16="http://schemas.microsoft.com/office/drawing/2014/main" id="{456D3812-1702-4443-B8F0-D2C04B2FE080}"/>
                </a:ext>
              </a:extLst>
            </p:cNvPr>
            <p:cNvSpPr/>
            <p:nvPr/>
          </p:nvSpPr>
          <p:spPr>
            <a:xfrm>
              <a:off x="8615123" y="2114156"/>
              <a:ext cx="1428" cy="1494"/>
            </a:xfrm>
            <a:custGeom>
              <a:avLst/>
              <a:gdLst>
                <a:gd name="connsiteX0" fmla="*/ 0 w 1428"/>
                <a:gd name="connsiteY0" fmla="*/ 357 h 1494"/>
                <a:gd name="connsiteX1" fmla="*/ 1429 w 1428"/>
                <a:gd name="connsiteY1" fmla="*/ 465 h 1494"/>
                <a:gd name="connsiteX2" fmla="*/ 36 w 1428"/>
                <a:gd name="connsiteY2" fmla="*/ 1250 h 1494"/>
                <a:gd name="connsiteX3" fmla="*/ 0 w 1428"/>
                <a:gd name="connsiteY3" fmla="*/ 357 h 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" h="1494">
                  <a:moveTo>
                    <a:pt x="0" y="357"/>
                  </a:moveTo>
                  <a:cubicBezTo>
                    <a:pt x="500" y="215"/>
                    <a:pt x="1000" y="-428"/>
                    <a:pt x="1429" y="465"/>
                  </a:cubicBezTo>
                  <a:cubicBezTo>
                    <a:pt x="1286" y="1322"/>
                    <a:pt x="1000" y="1822"/>
                    <a:pt x="36" y="1250"/>
                  </a:cubicBezTo>
                  <a:cubicBezTo>
                    <a:pt x="36" y="965"/>
                    <a:pt x="36" y="679"/>
                    <a:pt x="0" y="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 781">
              <a:extLst>
                <a:ext uri="{FF2B5EF4-FFF2-40B4-BE49-F238E27FC236}">
                  <a16:creationId xmlns:a16="http://schemas.microsoft.com/office/drawing/2014/main" id="{29A74143-1300-D54C-9A67-0AC5C5367717}"/>
                </a:ext>
              </a:extLst>
            </p:cNvPr>
            <p:cNvSpPr/>
            <p:nvPr/>
          </p:nvSpPr>
          <p:spPr>
            <a:xfrm>
              <a:off x="8615195" y="2114585"/>
              <a:ext cx="1663" cy="1821"/>
            </a:xfrm>
            <a:custGeom>
              <a:avLst/>
              <a:gdLst>
                <a:gd name="connsiteX0" fmla="*/ 0 w 1663"/>
                <a:gd name="connsiteY0" fmla="*/ 821 h 1821"/>
                <a:gd name="connsiteX1" fmla="*/ 1393 w 1663"/>
                <a:gd name="connsiteY1" fmla="*/ 0 h 1821"/>
                <a:gd name="connsiteX2" fmla="*/ 500 w 1663"/>
                <a:gd name="connsiteY2" fmla="*/ 1822 h 1821"/>
                <a:gd name="connsiteX3" fmla="*/ 0 w 1663"/>
                <a:gd name="connsiteY3" fmla="*/ 821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3" h="1821">
                  <a:moveTo>
                    <a:pt x="0" y="821"/>
                  </a:moveTo>
                  <a:cubicBezTo>
                    <a:pt x="714" y="964"/>
                    <a:pt x="1072" y="571"/>
                    <a:pt x="1393" y="0"/>
                  </a:cubicBezTo>
                  <a:cubicBezTo>
                    <a:pt x="2250" y="1179"/>
                    <a:pt x="821" y="1214"/>
                    <a:pt x="500" y="1822"/>
                  </a:cubicBezTo>
                  <a:cubicBezTo>
                    <a:pt x="322" y="1500"/>
                    <a:pt x="179" y="1179"/>
                    <a:pt x="0" y="8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 782">
              <a:extLst>
                <a:ext uri="{FF2B5EF4-FFF2-40B4-BE49-F238E27FC236}">
                  <a16:creationId xmlns:a16="http://schemas.microsoft.com/office/drawing/2014/main" id="{FC1C851B-401E-4847-8972-A1D3FDF9F1C6}"/>
                </a:ext>
              </a:extLst>
            </p:cNvPr>
            <p:cNvSpPr/>
            <p:nvPr/>
          </p:nvSpPr>
          <p:spPr>
            <a:xfrm>
              <a:off x="8448531" y="2117729"/>
              <a:ext cx="1440" cy="1245"/>
            </a:xfrm>
            <a:custGeom>
              <a:avLst/>
              <a:gdLst>
                <a:gd name="connsiteX0" fmla="*/ 750 w 1440"/>
                <a:gd name="connsiteY0" fmla="*/ 0 h 1245"/>
                <a:gd name="connsiteX1" fmla="*/ 1393 w 1440"/>
                <a:gd name="connsiteY1" fmla="*/ 964 h 1245"/>
                <a:gd name="connsiteX2" fmla="*/ 0 w 1440"/>
                <a:gd name="connsiteY2" fmla="*/ 1036 h 1245"/>
                <a:gd name="connsiteX3" fmla="*/ 750 w 1440"/>
                <a:gd name="connsiteY3" fmla="*/ 0 h 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" h="1245">
                  <a:moveTo>
                    <a:pt x="750" y="0"/>
                  </a:moveTo>
                  <a:cubicBezTo>
                    <a:pt x="822" y="429"/>
                    <a:pt x="1643" y="500"/>
                    <a:pt x="1393" y="964"/>
                  </a:cubicBezTo>
                  <a:cubicBezTo>
                    <a:pt x="1072" y="1572"/>
                    <a:pt x="464" y="1000"/>
                    <a:pt x="0" y="1036"/>
                  </a:cubicBezTo>
                  <a:cubicBezTo>
                    <a:pt x="0" y="500"/>
                    <a:pt x="179" y="107"/>
                    <a:pt x="7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 783">
              <a:extLst>
                <a:ext uri="{FF2B5EF4-FFF2-40B4-BE49-F238E27FC236}">
                  <a16:creationId xmlns:a16="http://schemas.microsoft.com/office/drawing/2014/main" id="{90AC46E2-37C0-9D48-8240-E1F97E1EAD09}"/>
                </a:ext>
              </a:extLst>
            </p:cNvPr>
            <p:cNvSpPr/>
            <p:nvPr/>
          </p:nvSpPr>
          <p:spPr>
            <a:xfrm>
              <a:off x="8483571" y="2139735"/>
              <a:ext cx="1977" cy="888"/>
            </a:xfrm>
            <a:custGeom>
              <a:avLst/>
              <a:gdLst>
                <a:gd name="connsiteX0" fmla="*/ 0 w 1977"/>
                <a:gd name="connsiteY0" fmla="*/ 496 h 888"/>
                <a:gd name="connsiteX1" fmla="*/ 1821 w 1977"/>
                <a:gd name="connsiteY1" fmla="*/ 103 h 888"/>
                <a:gd name="connsiteX2" fmla="*/ 1964 w 1977"/>
                <a:gd name="connsiteY2" fmla="*/ 425 h 888"/>
                <a:gd name="connsiteX3" fmla="*/ 1821 w 1977"/>
                <a:gd name="connsiteY3" fmla="*/ 568 h 888"/>
                <a:gd name="connsiteX4" fmla="*/ 1821 w 1977"/>
                <a:gd name="connsiteY4" fmla="*/ 889 h 888"/>
                <a:gd name="connsiteX5" fmla="*/ 0 w 1977"/>
                <a:gd name="connsiteY5" fmla="*/ 496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7" h="888">
                  <a:moveTo>
                    <a:pt x="0" y="496"/>
                  </a:moveTo>
                  <a:cubicBezTo>
                    <a:pt x="464" y="-397"/>
                    <a:pt x="1214" y="210"/>
                    <a:pt x="1821" y="103"/>
                  </a:cubicBezTo>
                  <a:cubicBezTo>
                    <a:pt x="1964" y="210"/>
                    <a:pt x="2000" y="318"/>
                    <a:pt x="1964" y="425"/>
                  </a:cubicBezTo>
                  <a:cubicBezTo>
                    <a:pt x="1929" y="532"/>
                    <a:pt x="1857" y="568"/>
                    <a:pt x="1821" y="568"/>
                  </a:cubicBezTo>
                  <a:cubicBezTo>
                    <a:pt x="1821" y="675"/>
                    <a:pt x="1821" y="782"/>
                    <a:pt x="1821" y="889"/>
                  </a:cubicBezTo>
                  <a:cubicBezTo>
                    <a:pt x="1214" y="782"/>
                    <a:pt x="607" y="639"/>
                    <a:pt x="0" y="4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BDE9E865-CB9B-864C-9C4F-88A4B09A5B72}"/>
                </a:ext>
              </a:extLst>
            </p:cNvPr>
            <p:cNvSpPr/>
            <p:nvPr/>
          </p:nvSpPr>
          <p:spPr>
            <a:xfrm>
              <a:off x="8581967" y="2136517"/>
              <a:ext cx="1888" cy="928"/>
            </a:xfrm>
            <a:custGeom>
              <a:avLst/>
              <a:gdLst>
                <a:gd name="connsiteX0" fmla="*/ 1295 w 1888"/>
                <a:gd name="connsiteY0" fmla="*/ 929 h 928"/>
                <a:gd name="connsiteX1" fmla="*/ 259 w 1888"/>
                <a:gd name="connsiteY1" fmla="*/ 929 h 928"/>
                <a:gd name="connsiteX2" fmla="*/ 831 w 1888"/>
                <a:gd name="connsiteY2" fmla="*/ 0 h 928"/>
                <a:gd name="connsiteX3" fmla="*/ 1795 w 1888"/>
                <a:gd name="connsiteY3" fmla="*/ 0 h 928"/>
                <a:gd name="connsiteX4" fmla="*/ 1295 w 1888"/>
                <a:gd name="connsiteY4" fmla="*/ 929 h 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8" h="928">
                  <a:moveTo>
                    <a:pt x="1295" y="929"/>
                  </a:moveTo>
                  <a:cubicBezTo>
                    <a:pt x="938" y="929"/>
                    <a:pt x="616" y="929"/>
                    <a:pt x="259" y="929"/>
                  </a:cubicBezTo>
                  <a:cubicBezTo>
                    <a:pt x="-348" y="143"/>
                    <a:pt x="223" y="36"/>
                    <a:pt x="831" y="0"/>
                  </a:cubicBezTo>
                  <a:cubicBezTo>
                    <a:pt x="1152" y="0"/>
                    <a:pt x="1474" y="0"/>
                    <a:pt x="1795" y="0"/>
                  </a:cubicBezTo>
                  <a:cubicBezTo>
                    <a:pt x="2081" y="571"/>
                    <a:pt x="1652" y="714"/>
                    <a:pt x="1295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 785">
              <a:extLst>
                <a:ext uri="{FF2B5EF4-FFF2-40B4-BE49-F238E27FC236}">
                  <a16:creationId xmlns:a16="http://schemas.microsoft.com/office/drawing/2014/main" id="{8CC0AFAA-69AA-1A4A-B7B6-6E4628F96293}"/>
                </a:ext>
              </a:extLst>
            </p:cNvPr>
            <p:cNvSpPr/>
            <p:nvPr/>
          </p:nvSpPr>
          <p:spPr>
            <a:xfrm>
              <a:off x="8535578" y="2122801"/>
              <a:ext cx="1402" cy="2000"/>
            </a:xfrm>
            <a:custGeom>
              <a:avLst/>
              <a:gdLst>
                <a:gd name="connsiteX0" fmla="*/ 857 w 1402"/>
                <a:gd name="connsiteY0" fmla="*/ 2000 h 2000"/>
                <a:gd name="connsiteX1" fmla="*/ 0 w 1402"/>
                <a:gd name="connsiteY1" fmla="*/ 0 h 2000"/>
                <a:gd name="connsiteX2" fmla="*/ 857 w 1402"/>
                <a:gd name="connsiteY2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2" h="2000">
                  <a:moveTo>
                    <a:pt x="857" y="2000"/>
                  </a:moveTo>
                  <a:cubicBezTo>
                    <a:pt x="571" y="1322"/>
                    <a:pt x="286" y="679"/>
                    <a:pt x="0" y="0"/>
                  </a:cubicBezTo>
                  <a:cubicBezTo>
                    <a:pt x="1429" y="179"/>
                    <a:pt x="1857" y="786"/>
                    <a:pt x="857" y="2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 786">
              <a:extLst>
                <a:ext uri="{FF2B5EF4-FFF2-40B4-BE49-F238E27FC236}">
                  <a16:creationId xmlns:a16="http://schemas.microsoft.com/office/drawing/2014/main" id="{EB595626-9D39-C547-A48B-FD2F0EF8B893}"/>
                </a:ext>
              </a:extLst>
            </p:cNvPr>
            <p:cNvSpPr/>
            <p:nvPr/>
          </p:nvSpPr>
          <p:spPr>
            <a:xfrm>
              <a:off x="8427847" y="2135832"/>
              <a:ext cx="1466" cy="1434"/>
            </a:xfrm>
            <a:custGeom>
              <a:avLst/>
              <a:gdLst>
                <a:gd name="connsiteX0" fmla="*/ 1217 w 1466"/>
                <a:gd name="connsiteY0" fmla="*/ 1435 h 1434"/>
                <a:gd name="connsiteX1" fmla="*/ 2 w 1466"/>
                <a:gd name="connsiteY1" fmla="*/ 613 h 1434"/>
                <a:gd name="connsiteX2" fmla="*/ 538 w 1466"/>
                <a:gd name="connsiteY2" fmla="*/ 6 h 1434"/>
                <a:gd name="connsiteX3" fmla="*/ 1467 w 1466"/>
                <a:gd name="connsiteY3" fmla="*/ 1042 h 1434"/>
                <a:gd name="connsiteX4" fmla="*/ 1217 w 1466"/>
                <a:gd name="connsiteY4" fmla="*/ 1435 h 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6" h="1434">
                  <a:moveTo>
                    <a:pt x="1217" y="1435"/>
                  </a:moveTo>
                  <a:cubicBezTo>
                    <a:pt x="645" y="1435"/>
                    <a:pt x="110" y="1256"/>
                    <a:pt x="2" y="613"/>
                  </a:cubicBezTo>
                  <a:cubicBezTo>
                    <a:pt x="-33" y="435"/>
                    <a:pt x="324" y="6"/>
                    <a:pt x="538" y="6"/>
                  </a:cubicBezTo>
                  <a:cubicBezTo>
                    <a:pt x="1217" y="-65"/>
                    <a:pt x="1396" y="506"/>
                    <a:pt x="1467" y="1042"/>
                  </a:cubicBezTo>
                  <a:cubicBezTo>
                    <a:pt x="1360" y="1185"/>
                    <a:pt x="1288" y="1292"/>
                    <a:pt x="1217" y="14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 787">
              <a:extLst>
                <a:ext uri="{FF2B5EF4-FFF2-40B4-BE49-F238E27FC236}">
                  <a16:creationId xmlns:a16="http://schemas.microsoft.com/office/drawing/2014/main" id="{DD16644D-268F-2A40-9720-FBF54A3CE784}"/>
                </a:ext>
              </a:extLst>
            </p:cNvPr>
            <p:cNvSpPr/>
            <p:nvPr/>
          </p:nvSpPr>
          <p:spPr>
            <a:xfrm>
              <a:off x="8602651" y="2196354"/>
              <a:ext cx="1757" cy="1563"/>
            </a:xfrm>
            <a:custGeom>
              <a:avLst/>
              <a:gdLst>
                <a:gd name="connsiteX0" fmla="*/ 1757 w 1757"/>
                <a:gd name="connsiteY0" fmla="*/ 563 h 1563"/>
                <a:gd name="connsiteX1" fmla="*/ 257 w 1757"/>
                <a:gd name="connsiteY1" fmla="*/ 1563 h 1563"/>
                <a:gd name="connsiteX2" fmla="*/ 757 w 1757"/>
                <a:gd name="connsiteY2" fmla="*/ 242 h 1563"/>
                <a:gd name="connsiteX3" fmla="*/ 686 w 1757"/>
                <a:gd name="connsiteY3" fmla="*/ 135 h 1563"/>
                <a:gd name="connsiteX4" fmla="*/ 757 w 1757"/>
                <a:gd name="connsiteY4" fmla="*/ 27 h 1563"/>
                <a:gd name="connsiteX5" fmla="*/ 1757 w 1757"/>
                <a:gd name="connsiteY5" fmla="*/ 563 h 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7" h="1563">
                  <a:moveTo>
                    <a:pt x="1757" y="563"/>
                  </a:moveTo>
                  <a:cubicBezTo>
                    <a:pt x="1436" y="1135"/>
                    <a:pt x="793" y="1242"/>
                    <a:pt x="257" y="1563"/>
                  </a:cubicBezTo>
                  <a:cubicBezTo>
                    <a:pt x="-386" y="813"/>
                    <a:pt x="328" y="599"/>
                    <a:pt x="757" y="242"/>
                  </a:cubicBezTo>
                  <a:lnTo>
                    <a:pt x="686" y="135"/>
                  </a:lnTo>
                  <a:lnTo>
                    <a:pt x="757" y="27"/>
                  </a:lnTo>
                  <a:cubicBezTo>
                    <a:pt x="1257" y="-80"/>
                    <a:pt x="1543" y="135"/>
                    <a:pt x="1757" y="56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 788">
              <a:extLst>
                <a:ext uri="{FF2B5EF4-FFF2-40B4-BE49-F238E27FC236}">
                  <a16:creationId xmlns:a16="http://schemas.microsoft.com/office/drawing/2014/main" id="{460FE261-71A1-9142-9624-9A8CC420A846}"/>
                </a:ext>
              </a:extLst>
            </p:cNvPr>
            <p:cNvSpPr/>
            <p:nvPr/>
          </p:nvSpPr>
          <p:spPr>
            <a:xfrm>
              <a:off x="8427707" y="2126194"/>
              <a:ext cx="2607" cy="1161"/>
            </a:xfrm>
            <a:custGeom>
              <a:avLst/>
              <a:gdLst>
                <a:gd name="connsiteX0" fmla="*/ 679 w 2607"/>
                <a:gd name="connsiteY0" fmla="*/ 0 h 1161"/>
                <a:gd name="connsiteX1" fmla="*/ 2607 w 2607"/>
                <a:gd name="connsiteY1" fmla="*/ 0 h 1161"/>
                <a:gd name="connsiteX2" fmla="*/ 1000 w 2607"/>
                <a:gd name="connsiteY2" fmla="*/ 964 h 1161"/>
                <a:gd name="connsiteX3" fmla="*/ 71 w 2607"/>
                <a:gd name="connsiteY3" fmla="*/ 929 h 1161"/>
                <a:gd name="connsiteX4" fmla="*/ 0 w 2607"/>
                <a:gd name="connsiteY4" fmla="*/ 929 h 1161"/>
                <a:gd name="connsiteX5" fmla="*/ 679 w 2607"/>
                <a:gd name="connsiteY5" fmla="*/ 0 h 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7" h="1161">
                  <a:moveTo>
                    <a:pt x="679" y="0"/>
                  </a:moveTo>
                  <a:cubicBezTo>
                    <a:pt x="1286" y="0"/>
                    <a:pt x="1893" y="0"/>
                    <a:pt x="2607" y="0"/>
                  </a:cubicBezTo>
                  <a:cubicBezTo>
                    <a:pt x="2143" y="714"/>
                    <a:pt x="1286" y="286"/>
                    <a:pt x="1000" y="964"/>
                  </a:cubicBezTo>
                  <a:cubicBezTo>
                    <a:pt x="679" y="1250"/>
                    <a:pt x="393" y="1214"/>
                    <a:pt x="71" y="929"/>
                  </a:cubicBezTo>
                  <a:lnTo>
                    <a:pt x="0" y="929"/>
                  </a:lnTo>
                  <a:cubicBezTo>
                    <a:pt x="250" y="643"/>
                    <a:pt x="464" y="321"/>
                    <a:pt x="6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 789">
              <a:extLst>
                <a:ext uri="{FF2B5EF4-FFF2-40B4-BE49-F238E27FC236}">
                  <a16:creationId xmlns:a16="http://schemas.microsoft.com/office/drawing/2014/main" id="{91C4A322-D99A-5445-AD14-77E6695B8232}"/>
                </a:ext>
              </a:extLst>
            </p:cNvPr>
            <p:cNvSpPr/>
            <p:nvPr/>
          </p:nvSpPr>
          <p:spPr>
            <a:xfrm>
              <a:off x="8632652" y="2201632"/>
              <a:ext cx="1294" cy="2286"/>
            </a:xfrm>
            <a:custGeom>
              <a:avLst/>
              <a:gdLst>
                <a:gd name="connsiteX0" fmla="*/ 1045 w 1294"/>
                <a:gd name="connsiteY0" fmla="*/ 2286 h 2286"/>
                <a:gd name="connsiteX1" fmla="*/ 902 w 1294"/>
                <a:gd name="connsiteY1" fmla="*/ 2286 h 2286"/>
                <a:gd name="connsiteX2" fmla="*/ 759 w 1294"/>
                <a:gd name="connsiteY2" fmla="*/ 2286 h 2286"/>
                <a:gd name="connsiteX3" fmla="*/ 295 w 1294"/>
                <a:gd name="connsiteY3" fmla="*/ 1429 h 2286"/>
                <a:gd name="connsiteX4" fmla="*/ 723 w 1294"/>
                <a:gd name="connsiteY4" fmla="*/ 0 h 2286"/>
                <a:gd name="connsiteX5" fmla="*/ 1295 w 1294"/>
                <a:gd name="connsiteY5" fmla="*/ 893 h 2286"/>
                <a:gd name="connsiteX6" fmla="*/ 1045 w 1294"/>
                <a:gd name="connsiteY6" fmla="*/ 2286 h 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4" h="2286">
                  <a:moveTo>
                    <a:pt x="1045" y="2286"/>
                  </a:moveTo>
                  <a:lnTo>
                    <a:pt x="902" y="2286"/>
                  </a:lnTo>
                  <a:cubicBezTo>
                    <a:pt x="902" y="2286"/>
                    <a:pt x="759" y="2286"/>
                    <a:pt x="759" y="2286"/>
                  </a:cubicBezTo>
                  <a:cubicBezTo>
                    <a:pt x="616" y="2000"/>
                    <a:pt x="438" y="1714"/>
                    <a:pt x="295" y="1429"/>
                  </a:cubicBezTo>
                  <a:cubicBezTo>
                    <a:pt x="45" y="857"/>
                    <a:pt x="-384" y="214"/>
                    <a:pt x="723" y="0"/>
                  </a:cubicBezTo>
                  <a:cubicBezTo>
                    <a:pt x="902" y="286"/>
                    <a:pt x="1081" y="607"/>
                    <a:pt x="1295" y="893"/>
                  </a:cubicBezTo>
                  <a:cubicBezTo>
                    <a:pt x="1223" y="1357"/>
                    <a:pt x="1152" y="1822"/>
                    <a:pt x="1045" y="2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 790">
              <a:extLst>
                <a:ext uri="{FF2B5EF4-FFF2-40B4-BE49-F238E27FC236}">
                  <a16:creationId xmlns:a16="http://schemas.microsoft.com/office/drawing/2014/main" id="{86EBD25F-2446-A049-98D9-83FD79AB4249}"/>
                </a:ext>
              </a:extLst>
            </p:cNvPr>
            <p:cNvSpPr/>
            <p:nvPr/>
          </p:nvSpPr>
          <p:spPr>
            <a:xfrm>
              <a:off x="8632483" y="2200703"/>
              <a:ext cx="949" cy="2357"/>
            </a:xfrm>
            <a:custGeom>
              <a:avLst/>
              <a:gdLst>
                <a:gd name="connsiteX0" fmla="*/ 929 w 949"/>
                <a:gd name="connsiteY0" fmla="*/ 929 h 2357"/>
                <a:gd name="connsiteX1" fmla="*/ 500 w 949"/>
                <a:gd name="connsiteY1" fmla="*/ 2358 h 2357"/>
                <a:gd name="connsiteX2" fmla="*/ 286 w 949"/>
                <a:gd name="connsiteY2" fmla="*/ 2358 h 2357"/>
                <a:gd name="connsiteX3" fmla="*/ 71 w 949"/>
                <a:gd name="connsiteY3" fmla="*/ 2358 h 2357"/>
                <a:gd name="connsiteX4" fmla="*/ 0 w 949"/>
                <a:gd name="connsiteY4" fmla="*/ 464 h 2357"/>
                <a:gd name="connsiteX5" fmla="*/ 536 w 949"/>
                <a:gd name="connsiteY5" fmla="*/ 0 h 2357"/>
                <a:gd name="connsiteX6" fmla="*/ 929 w 949"/>
                <a:gd name="connsiteY6" fmla="*/ 929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9" h="2357">
                  <a:moveTo>
                    <a:pt x="929" y="929"/>
                  </a:moveTo>
                  <a:cubicBezTo>
                    <a:pt x="393" y="1286"/>
                    <a:pt x="536" y="1857"/>
                    <a:pt x="500" y="2358"/>
                  </a:cubicBezTo>
                  <a:lnTo>
                    <a:pt x="286" y="2358"/>
                  </a:lnTo>
                  <a:lnTo>
                    <a:pt x="71" y="2358"/>
                  </a:lnTo>
                  <a:cubicBezTo>
                    <a:pt x="36" y="1714"/>
                    <a:pt x="36" y="1072"/>
                    <a:pt x="0" y="464"/>
                  </a:cubicBezTo>
                  <a:cubicBezTo>
                    <a:pt x="179" y="322"/>
                    <a:pt x="357" y="143"/>
                    <a:pt x="536" y="0"/>
                  </a:cubicBezTo>
                  <a:cubicBezTo>
                    <a:pt x="893" y="179"/>
                    <a:pt x="1000" y="500"/>
                    <a:pt x="929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 791">
              <a:extLst>
                <a:ext uri="{FF2B5EF4-FFF2-40B4-BE49-F238E27FC236}">
                  <a16:creationId xmlns:a16="http://schemas.microsoft.com/office/drawing/2014/main" id="{8ADC58F3-5DB8-854C-80F4-016960DE8D2E}"/>
                </a:ext>
              </a:extLst>
            </p:cNvPr>
            <p:cNvSpPr/>
            <p:nvPr/>
          </p:nvSpPr>
          <p:spPr>
            <a:xfrm>
              <a:off x="8434922" y="2192868"/>
              <a:ext cx="2334" cy="869"/>
            </a:xfrm>
            <a:custGeom>
              <a:avLst/>
              <a:gdLst>
                <a:gd name="connsiteX0" fmla="*/ 2250 w 2334"/>
                <a:gd name="connsiteY0" fmla="*/ 798 h 869"/>
                <a:gd name="connsiteX1" fmla="*/ 1750 w 2334"/>
                <a:gd name="connsiteY1" fmla="*/ 869 h 869"/>
                <a:gd name="connsiteX2" fmla="*/ 0 w 2334"/>
                <a:gd name="connsiteY2" fmla="*/ 727 h 869"/>
                <a:gd name="connsiteX3" fmla="*/ 2179 w 2334"/>
                <a:gd name="connsiteY3" fmla="*/ 405 h 869"/>
                <a:gd name="connsiteX4" fmla="*/ 2322 w 2334"/>
                <a:gd name="connsiteY4" fmla="*/ 655 h 869"/>
                <a:gd name="connsiteX5" fmla="*/ 2250 w 2334"/>
                <a:gd name="connsiteY5" fmla="*/ 798 h 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4" h="869">
                  <a:moveTo>
                    <a:pt x="2250" y="798"/>
                  </a:moveTo>
                  <a:cubicBezTo>
                    <a:pt x="2072" y="834"/>
                    <a:pt x="1929" y="834"/>
                    <a:pt x="1750" y="869"/>
                  </a:cubicBezTo>
                  <a:cubicBezTo>
                    <a:pt x="1179" y="834"/>
                    <a:pt x="572" y="762"/>
                    <a:pt x="0" y="727"/>
                  </a:cubicBezTo>
                  <a:cubicBezTo>
                    <a:pt x="536" y="-738"/>
                    <a:pt x="1464" y="477"/>
                    <a:pt x="2179" y="405"/>
                  </a:cubicBezTo>
                  <a:cubicBezTo>
                    <a:pt x="2322" y="477"/>
                    <a:pt x="2357" y="548"/>
                    <a:pt x="2322" y="655"/>
                  </a:cubicBezTo>
                  <a:cubicBezTo>
                    <a:pt x="2322" y="762"/>
                    <a:pt x="2286" y="798"/>
                    <a:pt x="2250" y="79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443D95A-E66B-174C-8AFE-86151F856546}"/>
                </a:ext>
              </a:extLst>
            </p:cNvPr>
            <p:cNvSpPr/>
            <p:nvPr/>
          </p:nvSpPr>
          <p:spPr>
            <a:xfrm>
              <a:off x="8598729" y="2080974"/>
              <a:ext cx="2245" cy="1239"/>
            </a:xfrm>
            <a:custGeom>
              <a:avLst/>
              <a:gdLst>
                <a:gd name="connsiteX0" fmla="*/ 0 w 2245"/>
                <a:gd name="connsiteY0" fmla="*/ 786 h 1239"/>
                <a:gd name="connsiteX1" fmla="*/ 500 w 2245"/>
                <a:gd name="connsiteY1" fmla="*/ 357 h 1239"/>
                <a:gd name="connsiteX2" fmla="*/ 2215 w 2245"/>
                <a:gd name="connsiteY2" fmla="*/ 0 h 1239"/>
                <a:gd name="connsiteX3" fmla="*/ 1036 w 2245"/>
                <a:gd name="connsiteY3" fmla="*/ 1215 h 1239"/>
                <a:gd name="connsiteX4" fmla="*/ 0 w 2245"/>
                <a:gd name="connsiteY4" fmla="*/ 786 h 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5" h="1239">
                  <a:moveTo>
                    <a:pt x="0" y="786"/>
                  </a:moveTo>
                  <a:cubicBezTo>
                    <a:pt x="179" y="643"/>
                    <a:pt x="321" y="500"/>
                    <a:pt x="500" y="357"/>
                  </a:cubicBezTo>
                  <a:cubicBezTo>
                    <a:pt x="1072" y="250"/>
                    <a:pt x="1607" y="107"/>
                    <a:pt x="2215" y="0"/>
                  </a:cubicBezTo>
                  <a:cubicBezTo>
                    <a:pt x="2465" y="1107"/>
                    <a:pt x="1107" y="500"/>
                    <a:pt x="1036" y="1215"/>
                  </a:cubicBezTo>
                  <a:cubicBezTo>
                    <a:pt x="571" y="1322"/>
                    <a:pt x="250" y="1072"/>
                    <a:pt x="0" y="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 793">
              <a:extLst>
                <a:ext uri="{FF2B5EF4-FFF2-40B4-BE49-F238E27FC236}">
                  <a16:creationId xmlns:a16="http://schemas.microsoft.com/office/drawing/2014/main" id="{74C05A30-5EA0-8D40-A038-58E4BEC228BC}"/>
                </a:ext>
              </a:extLst>
            </p:cNvPr>
            <p:cNvSpPr/>
            <p:nvPr/>
          </p:nvSpPr>
          <p:spPr>
            <a:xfrm>
              <a:off x="8587513" y="2143910"/>
              <a:ext cx="2057" cy="1026"/>
            </a:xfrm>
            <a:custGeom>
              <a:avLst/>
              <a:gdLst>
                <a:gd name="connsiteX0" fmla="*/ 0 w 2057"/>
                <a:gd name="connsiteY0" fmla="*/ 107 h 1026"/>
                <a:gd name="connsiteX1" fmla="*/ 1857 w 2057"/>
                <a:gd name="connsiteY1" fmla="*/ 0 h 1026"/>
                <a:gd name="connsiteX2" fmla="*/ 1357 w 2057"/>
                <a:gd name="connsiteY2" fmla="*/ 929 h 1026"/>
                <a:gd name="connsiteX3" fmla="*/ 0 w 2057"/>
                <a:gd name="connsiteY3" fmla="*/ 107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" h="1026">
                  <a:moveTo>
                    <a:pt x="0" y="107"/>
                  </a:moveTo>
                  <a:cubicBezTo>
                    <a:pt x="607" y="72"/>
                    <a:pt x="1250" y="36"/>
                    <a:pt x="1857" y="0"/>
                  </a:cubicBezTo>
                  <a:cubicBezTo>
                    <a:pt x="2500" y="714"/>
                    <a:pt x="1393" y="536"/>
                    <a:pt x="1357" y="929"/>
                  </a:cubicBezTo>
                  <a:cubicBezTo>
                    <a:pt x="607" y="1215"/>
                    <a:pt x="179" y="857"/>
                    <a:pt x="0" y="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 794">
              <a:extLst>
                <a:ext uri="{FF2B5EF4-FFF2-40B4-BE49-F238E27FC236}">
                  <a16:creationId xmlns:a16="http://schemas.microsoft.com/office/drawing/2014/main" id="{C0CD22A8-ACDF-AC4B-96F9-D006DABFBA93}"/>
                </a:ext>
              </a:extLst>
            </p:cNvPr>
            <p:cNvSpPr/>
            <p:nvPr/>
          </p:nvSpPr>
          <p:spPr>
            <a:xfrm>
              <a:off x="8577226" y="2082474"/>
              <a:ext cx="1893" cy="1155"/>
            </a:xfrm>
            <a:custGeom>
              <a:avLst/>
              <a:gdLst>
                <a:gd name="connsiteX0" fmla="*/ 0 w 1893"/>
                <a:gd name="connsiteY0" fmla="*/ 643 h 1155"/>
                <a:gd name="connsiteX1" fmla="*/ 0 w 1893"/>
                <a:gd name="connsiteY1" fmla="*/ 0 h 1155"/>
                <a:gd name="connsiteX2" fmla="*/ 1893 w 1893"/>
                <a:gd name="connsiteY2" fmla="*/ 1107 h 1155"/>
                <a:gd name="connsiteX3" fmla="*/ 0 w 1893"/>
                <a:gd name="connsiteY3" fmla="*/ 643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3" h="1155">
                  <a:moveTo>
                    <a:pt x="0" y="643"/>
                  </a:moveTo>
                  <a:cubicBezTo>
                    <a:pt x="0" y="429"/>
                    <a:pt x="0" y="214"/>
                    <a:pt x="0" y="0"/>
                  </a:cubicBezTo>
                  <a:cubicBezTo>
                    <a:pt x="714" y="214"/>
                    <a:pt x="1500" y="321"/>
                    <a:pt x="1893" y="1107"/>
                  </a:cubicBezTo>
                  <a:cubicBezTo>
                    <a:pt x="1215" y="1143"/>
                    <a:pt x="500" y="1322"/>
                    <a:pt x="0" y="6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 795">
              <a:extLst>
                <a:ext uri="{FF2B5EF4-FFF2-40B4-BE49-F238E27FC236}">
                  <a16:creationId xmlns:a16="http://schemas.microsoft.com/office/drawing/2014/main" id="{07A51424-27F0-B545-B071-131F82C718FF}"/>
                </a:ext>
              </a:extLst>
            </p:cNvPr>
            <p:cNvSpPr/>
            <p:nvPr/>
          </p:nvSpPr>
          <p:spPr>
            <a:xfrm>
              <a:off x="8507467" y="2092081"/>
              <a:ext cx="2285" cy="930"/>
            </a:xfrm>
            <a:custGeom>
              <a:avLst/>
              <a:gdLst>
                <a:gd name="connsiteX0" fmla="*/ 2286 w 2285"/>
                <a:gd name="connsiteY0" fmla="*/ 359 h 930"/>
                <a:gd name="connsiteX1" fmla="*/ 1786 w 2285"/>
                <a:gd name="connsiteY1" fmla="*/ 930 h 930"/>
                <a:gd name="connsiteX2" fmla="*/ 0 w 2285"/>
                <a:gd name="connsiteY2" fmla="*/ 252 h 930"/>
                <a:gd name="connsiteX3" fmla="*/ 2286 w 2285"/>
                <a:gd name="connsiteY3" fmla="*/ 359 h 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5" h="930">
                  <a:moveTo>
                    <a:pt x="2286" y="359"/>
                  </a:moveTo>
                  <a:cubicBezTo>
                    <a:pt x="2107" y="537"/>
                    <a:pt x="1929" y="751"/>
                    <a:pt x="1786" y="930"/>
                  </a:cubicBezTo>
                  <a:cubicBezTo>
                    <a:pt x="1250" y="716"/>
                    <a:pt x="678" y="501"/>
                    <a:pt x="0" y="252"/>
                  </a:cubicBezTo>
                  <a:cubicBezTo>
                    <a:pt x="929" y="-356"/>
                    <a:pt x="1571" y="323"/>
                    <a:pt x="2286" y="35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 796">
              <a:extLst>
                <a:ext uri="{FF2B5EF4-FFF2-40B4-BE49-F238E27FC236}">
                  <a16:creationId xmlns:a16="http://schemas.microsoft.com/office/drawing/2014/main" id="{8BA503F0-5CF3-2A4E-81D2-464E9E54C784}"/>
                </a:ext>
              </a:extLst>
            </p:cNvPr>
            <p:cNvSpPr/>
            <p:nvPr/>
          </p:nvSpPr>
          <p:spPr>
            <a:xfrm>
              <a:off x="8485600" y="2086599"/>
              <a:ext cx="2116" cy="1467"/>
            </a:xfrm>
            <a:custGeom>
              <a:avLst/>
              <a:gdLst>
                <a:gd name="connsiteX0" fmla="*/ 2007 w 2116"/>
                <a:gd name="connsiteY0" fmla="*/ 697 h 1467"/>
                <a:gd name="connsiteX1" fmla="*/ 1186 w 2116"/>
                <a:gd name="connsiteY1" fmla="*/ 1197 h 1467"/>
                <a:gd name="connsiteX2" fmla="*/ 472 w 2116"/>
                <a:gd name="connsiteY2" fmla="*/ 1411 h 1467"/>
                <a:gd name="connsiteX3" fmla="*/ 257 w 2116"/>
                <a:gd name="connsiteY3" fmla="*/ 1233 h 1467"/>
                <a:gd name="connsiteX4" fmla="*/ 221 w 2116"/>
                <a:gd name="connsiteY4" fmla="*/ 268 h 1467"/>
                <a:gd name="connsiteX5" fmla="*/ 2079 w 2116"/>
                <a:gd name="connsiteY5" fmla="*/ 376 h 1467"/>
                <a:gd name="connsiteX6" fmla="*/ 2007 w 2116"/>
                <a:gd name="connsiteY6" fmla="*/ 697 h 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6" h="1467">
                  <a:moveTo>
                    <a:pt x="2007" y="697"/>
                  </a:moveTo>
                  <a:cubicBezTo>
                    <a:pt x="1650" y="733"/>
                    <a:pt x="1329" y="769"/>
                    <a:pt x="1186" y="1197"/>
                  </a:cubicBezTo>
                  <a:cubicBezTo>
                    <a:pt x="1007" y="1483"/>
                    <a:pt x="757" y="1519"/>
                    <a:pt x="472" y="1411"/>
                  </a:cubicBezTo>
                  <a:cubicBezTo>
                    <a:pt x="400" y="1340"/>
                    <a:pt x="329" y="1269"/>
                    <a:pt x="257" y="1233"/>
                  </a:cubicBezTo>
                  <a:cubicBezTo>
                    <a:pt x="472" y="911"/>
                    <a:pt x="-386" y="626"/>
                    <a:pt x="221" y="268"/>
                  </a:cubicBezTo>
                  <a:cubicBezTo>
                    <a:pt x="865" y="-17"/>
                    <a:pt x="1507" y="-196"/>
                    <a:pt x="2079" y="376"/>
                  </a:cubicBezTo>
                  <a:cubicBezTo>
                    <a:pt x="2150" y="483"/>
                    <a:pt x="2115" y="590"/>
                    <a:pt x="2007" y="69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 797">
              <a:extLst>
                <a:ext uri="{FF2B5EF4-FFF2-40B4-BE49-F238E27FC236}">
                  <a16:creationId xmlns:a16="http://schemas.microsoft.com/office/drawing/2014/main" id="{F5834F55-9A8B-C043-B4F4-B5781218E565}"/>
                </a:ext>
              </a:extLst>
            </p:cNvPr>
            <p:cNvSpPr/>
            <p:nvPr/>
          </p:nvSpPr>
          <p:spPr>
            <a:xfrm>
              <a:off x="8532220" y="2084046"/>
              <a:ext cx="2321" cy="1104"/>
            </a:xfrm>
            <a:custGeom>
              <a:avLst/>
              <a:gdLst>
                <a:gd name="connsiteX0" fmla="*/ 0 w 2321"/>
                <a:gd name="connsiteY0" fmla="*/ 0 h 1104"/>
                <a:gd name="connsiteX1" fmla="*/ 964 w 2321"/>
                <a:gd name="connsiteY1" fmla="*/ 71 h 1104"/>
                <a:gd name="connsiteX2" fmla="*/ 2322 w 2321"/>
                <a:gd name="connsiteY2" fmla="*/ 893 h 1104"/>
                <a:gd name="connsiteX3" fmla="*/ 0 w 2321"/>
                <a:gd name="connsiteY3" fmla="*/ 0 h 1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1" h="1104">
                  <a:moveTo>
                    <a:pt x="0" y="0"/>
                  </a:moveTo>
                  <a:cubicBezTo>
                    <a:pt x="321" y="36"/>
                    <a:pt x="643" y="36"/>
                    <a:pt x="964" y="71"/>
                  </a:cubicBezTo>
                  <a:cubicBezTo>
                    <a:pt x="1429" y="357"/>
                    <a:pt x="1857" y="607"/>
                    <a:pt x="2322" y="893"/>
                  </a:cubicBezTo>
                  <a:cubicBezTo>
                    <a:pt x="1393" y="964"/>
                    <a:pt x="250" y="1679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 798">
              <a:extLst>
                <a:ext uri="{FF2B5EF4-FFF2-40B4-BE49-F238E27FC236}">
                  <a16:creationId xmlns:a16="http://schemas.microsoft.com/office/drawing/2014/main" id="{DC3277E3-B24C-F345-BE36-C7A1012E72A5}"/>
                </a:ext>
              </a:extLst>
            </p:cNvPr>
            <p:cNvSpPr/>
            <p:nvPr/>
          </p:nvSpPr>
          <p:spPr>
            <a:xfrm>
              <a:off x="8454067" y="2195952"/>
              <a:ext cx="1548" cy="1042"/>
            </a:xfrm>
            <a:custGeom>
              <a:avLst/>
              <a:gdLst>
                <a:gd name="connsiteX0" fmla="*/ 0 w 1548"/>
                <a:gd name="connsiteY0" fmla="*/ 393 h 1042"/>
                <a:gd name="connsiteX1" fmla="*/ 1393 w 1548"/>
                <a:gd name="connsiteY1" fmla="*/ 36 h 1042"/>
                <a:gd name="connsiteX2" fmla="*/ 1429 w 1548"/>
                <a:gd name="connsiteY2" fmla="*/ 0 h 1042"/>
                <a:gd name="connsiteX3" fmla="*/ 786 w 1548"/>
                <a:gd name="connsiteY3" fmla="*/ 1036 h 1042"/>
                <a:gd name="connsiteX4" fmla="*/ 0 w 1548"/>
                <a:gd name="connsiteY4" fmla="*/ 393 h 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8" h="1042">
                  <a:moveTo>
                    <a:pt x="0" y="393"/>
                  </a:moveTo>
                  <a:cubicBezTo>
                    <a:pt x="357" y="-107"/>
                    <a:pt x="929" y="179"/>
                    <a:pt x="1393" y="36"/>
                  </a:cubicBezTo>
                  <a:lnTo>
                    <a:pt x="1429" y="0"/>
                  </a:lnTo>
                  <a:cubicBezTo>
                    <a:pt x="1607" y="572"/>
                    <a:pt x="1715" y="1107"/>
                    <a:pt x="786" y="1036"/>
                  </a:cubicBezTo>
                  <a:cubicBezTo>
                    <a:pt x="393" y="1000"/>
                    <a:pt x="72" y="857"/>
                    <a:pt x="0" y="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 799">
              <a:extLst>
                <a:ext uri="{FF2B5EF4-FFF2-40B4-BE49-F238E27FC236}">
                  <a16:creationId xmlns:a16="http://schemas.microsoft.com/office/drawing/2014/main" id="{26413445-4930-024C-AD96-A99677339CAE}"/>
                </a:ext>
              </a:extLst>
            </p:cNvPr>
            <p:cNvSpPr/>
            <p:nvPr/>
          </p:nvSpPr>
          <p:spPr>
            <a:xfrm>
              <a:off x="8652070" y="2190159"/>
              <a:ext cx="1487" cy="986"/>
            </a:xfrm>
            <a:custGeom>
              <a:avLst/>
              <a:gdLst>
                <a:gd name="connsiteX0" fmla="*/ 1487 w 1487"/>
                <a:gd name="connsiteY0" fmla="*/ 150 h 986"/>
                <a:gd name="connsiteX1" fmla="*/ 1451 w 1487"/>
                <a:gd name="connsiteY1" fmla="*/ 650 h 986"/>
                <a:gd name="connsiteX2" fmla="*/ 201 w 1487"/>
                <a:gd name="connsiteY2" fmla="*/ 865 h 986"/>
                <a:gd name="connsiteX3" fmla="*/ 23 w 1487"/>
                <a:gd name="connsiteY3" fmla="*/ 293 h 986"/>
                <a:gd name="connsiteX4" fmla="*/ 1487 w 1487"/>
                <a:gd name="connsiteY4" fmla="*/ 150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7" h="986">
                  <a:moveTo>
                    <a:pt x="1487" y="150"/>
                  </a:moveTo>
                  <a:cubicBezTo>
                    <a:pt x="1487" y="329"/>
                    <a:pt x="1451" y="472"/>
                    <a:pt x="1451" y="650"/>
                  </a:cubicBezTo>
                  <a:cubicBezTo>
                    <a:pt x="1023" y="686"/>
                    <a:pt x="666" y="1222"/>
                    <a:pt x="201" y="865"/>
                  </a:cubicBezTo>
                  <a:cubicBezTo>
                    <a:pt x="59" y="758"/>
                    <a:pt x="-49" y="400"/>
                    <a:pt x="23" y="293"/>
                  </a:cubicBezTo>
                  <a:cubicBezTo>
                    <a:pt x="416" y="-314"/>
                    <a:pt x="987" y="222"/>
                    <a:pt x="1487" y="1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8201112A-4364-4C4A-922F-F89D6FB1F291}"/>
                </a:ext>
              </a:extLst>
            </p:cNvPr>
            <p:cNvSpPr/>
            <p:nvPr/>
          </p:nvSpPr>
          <p:spPr>
            <a:xfrm>
              <a:off x="8432738" y="2189132"/>
              <a:ext cx="1362" cy="1012"/>
            </a:xfrm>
            <a:custGeom>
              <a:avLst/>
              <a:gdLst>
                <a:gd name="connsiteX0" fmla="*/ 1148 w 1362"/>
                <a:gd name="connsiteY0" fmla="*/ 856 h 1012"/>
                <a:gd name="connsiteX1" fmla="*/ 5 w 1362"/>
                <a:gd name="connsiteY1" fmla="*/ 499 h 1012"/>
                <a:gd name="connsiteX2" fmla="*/ 1148 w 1362"/>
                <a:gd name="connsiteY2" fmla="*/ 284 h 1012"/>
                <a:gd name="connsiteX3" fmla="*/ 1148 w 1362"/>
                <a:gd name="connsiteY3" fmla="*/ 856 h 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" h="1012">
                  <a:moveTo>
                    <a:pt x="1148" y="856"/>
                  </a:moveTo>
                  <a:cubicBezTo>
                    <a:pt x="577" y="1249"/>
                    <a:pt x="-66" y="820"/>
                    <a:pt x="5" y="499"/>
                  </a:cubicBezTo>
                  <a:cubicBezTo>
                    <a:pt x="77" y="-144"/>
                    <a:pt x="684" y="-109"/>
                    <a:pt x="1148" y="284"/>
                  </a:cubicBezTo>
                  <a:cubicBezTo>
                    <a:pt x="1434" y="463"/>
                    <a:pt x="1434" y="641"/>
                    <a:pt x="1148" y="85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 801">
              <a:extLst>
                <a:ext uri="{FF2B5EF4-FFF2-40B4-BE49-F238E27FC236}">
                  <a16:creationId xmlns:a16="http://schemas.microsoft.com/office/drawing/2014/main" id="{C2ACE785-CD20-794C-BF06-DAD27E24EFAB}"/>
                </a:ext>
              </a:extLst>
            </p:cNvPr>
            <p:cNvSpPr/>
            <p:nvPr/>
          </p:nvSpPr>
          <p:spPr>
            <a:xfrm>
              <a:off x="8440459" y="2195049"/>
              <a:ext cx="1248" cy="1010"/>
            </a:xfrm>
            <a:custGeom>
              <a:avLst/>
              <a:gdLst>
                <a:gd name="connsiteX0" fmla="*/ 500 w 1248"/>
                <a:gd name="connsiteY0" fmla="*/ 1011 h 1010"/>
                <a:gd name="connsiteX1" fmla="*/ 0 w 1248"/>
                <a:gd name="connsiteY1" fmla="*/ 475 h 1010"/>
                <a:gd name="connsiteX2" fmla="*/ 0 w 1248"/>
                <a:gd name="connsiteY2" fmla="*/ 46 h 1010"/>
                <a:gd name="connsiteX3" fmla="*/ 1214 w 1248"/>
                <a:gd name="connsiteY3" fmla="*/ 368 h 1010"/>
                <a:gd name="connsiteX4" fmla="*/ 500 w 1248"/>
                <a:gd name="connsiteY4" fmla="*/ 1011 h 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" h="1010">
                  <a:moveTo>
                    <a:pt x="500" y="1011"/>
                  </a:moveTo>
                  <a:cubicBezTo>
                    <a:pt x="321" y="832"/>
                    <a:pt x="179" y="653"/>
                    <a:pt x="0" y="475"/>
                  </a:cubicBezTo>
                  <a:cubicBezTo>
                    <a:pt x="0" y="332"/>
                    <a:pt x="0" y="189"/>
                    <a:pt x="0" y="46"/>
                  </a:cubicBezTo>
                  <a:cubicBezTo>
                    <a:pt x="464" y="11"/>
                    <a:pt x="1036" y="-132"/>
                    <a:pt x="1214" y="368"/>
                  </a:cubicBezTo>
                  <a:cubicBezTo>
                    <a:pt x="1393" y="904"/>
                    <a:pt x="822" y="868"/>
                    <a:pt x="500" y="101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 802">
              <a:extLst>
                <a:ext uri="{FF2B5EF4-FFF2-40B4-BE49-F238E27FC236}">
                  <a16:creationId xmlns:a16="http://schemas.microsoft.com/office/drawing/2014/main" id="{5A4CD826-BCBD-B44F-B66F-0D7EBA97C7E1}"/>
                </a:ext>
              </a:extLst>
            </p:cNvPr>
            <p:cNvSpPr/>
            <p:nvPr/>
          </p:nvSpPr>
          <p:spPr>
            <a:xfrm>
              <a:off x="8555682" y="2194399"/>
              <a:ext cx="1826" cy="926"/>
            </a:xfrm>
            <a:custGeom>
              <a:avLst/>
              <a:gdLst>
                <a:gd name="connsiteX0" fmla="*/ 1827 w 1826"/>
                <a:gd name="connsiteY0" fmla="*/ 196 h 926"/>
                <a:gd name="connsiteX1" fmla="*/ 41 w 1826"/>
                <a:gd name="connsiteY1" fmla="*/ 625 h 926"/>
                <a:gd name="connsiteX2" fmla="*/ 327 w 1826"/>
                <a:gd name="connsiteY2" fmla="*/ 161 h 926"/>
                <a:gd name="connsiteX3" fmla="*/ 1005 w 1826"/>
                <a:gd name="connsiteY3" fmla="*/ 161 h 926"/>
                <a:gd name="connsiteX4" fmla="*/ 1827 w 1826"/>
                <a:gd name="connsiteY4" fmla="*/ 196 h 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6" h="926">
                  <a:moveTo>
                    <a:pt x="1827" y="196"/>
                  </a:moveTo>
                  <a:cubicBezTo>
                    <a:pt x="1398" y="1018"/>
                    <a:pt x="791" y="1125"/>
                    <a:pt x="41" y="625"/>
                  </a:cubicBezTo>
                  <a:cubicBezTo>
                    <a:pt x="-66" y="339"/>
                    <a:pt x="41" y="196"/>
                    <a:pt x="327" y="161"/>
                  </a:cubicBezTo>
                  <a:cubicBezTo>
                    <a:pt x="541" y="-54"/>
                    <a:pt x="791" y="-54"/>
                    <a:pt x="1005" y="161"/>
                  </a:cubicBezTo>
                  <a:cubicBezTo>
                    <a:pt x="1291" y="196"/>
                    <a:pt x="1577" y="196"/>
                    <a:pt x="1827" y="1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 803">
              <a:extLst>
                <a:ext uri="{FF2B5EF4-FFF2-40B4-BE49-F238E27FC236}">
                  <a16:creationId xmlns:a16="http://schemas.microsoft.com/office/drawing/2014/main" id="{EDC01794-CD23-0847-A0ED-EB2EE31FC08F}"/>
                </a:ext>
              </a:extLst>
            </p:cNvPr>
            <p:cNvSpPr/>
            <p:nvPr/>
          </p:nvSpPr>
          <p:spPr>
            <a:xfrm>
              <a:off x="8598800" y="2192738"/>
              <a:ext cx="2286" cy="986"/>
            </a:xfrm>
            <a:custGeom>
              <a:avLst/>
              <a:gdLst>
                <a:gd name="connsiteX0" fmla="*/ 1393 w 2286"/>
                <a:gd name="connsiteY0" fmla="*/ 0 h 986"/>
                <a:gd name="connsiteX1" fmla="*/ 2286 w 2286"/>
                <a:gd name="connsiteY1" fmla="*/ 857 h 986"/>
                <a:gd name="connsiteX2" fmla="*/ 0 w 2286"/>
                <a:gd name="connsiteY2" fmla="*/ 821 h 986"/>
                <a:gd name="connsiteX3" fmla="*/ 1393 w 2286"/>
                <a:gd name="connsiteY3" fmla="*/ 0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" h="986">
                  <a:moveTo>
                    <a:pt x="1393" y="0"/>
                  </a:moveTo>
                  <a:cubicBezTo>
                    <a:pt x="1679" y="286"/>
                    <a:pt x="1965" y="571"/>
                    <a:pt x="2286" y="857"/>
                  </a:cubicBezTo>
                  <a:cubicBezTo>
                    <a:pt x="1536" y="1036"/>
                    <a:pt x="750" y="1036"/>
                    <a:pt x="0" y="821"/>
                  </a:cubicBezTo>
                  <a:cubicBezTo>
                    <a:pt x="429" y="571"/>
                    <a:pt x="893" y="286"/>
                    <a:pt x="139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 804">
              <a:extLst>
                <a:ext uri="{FF2B5EF4-FFF2-40B4-BE49-F238E27FC236}">
                  <a16:creationId xmlns:a16="http://schemas.microsoft.com/office/drawing/2014/main" id="{75D5BD0C-FD47-2E4F-9981-81DB8DFC137B}"/>
                </a:ext>
              </a:extLst>
            </p:cNvPr>
            <p:cNvSpPr/>
            <p:nvPr/>
          </p:nvSpPr>
          <p:spPr>
            <a:xfrm>
              <a:off x="8416357" y="2196988"/>
              <a:ext cx="1206" cy="2214"/>
            </a:xfrm>
            <a:custGeom>
              <a:avLst/>
              <a:gdLst>
                <a:gd name="connsiteX0" fmla="*/ 171 w 1206"/>
                <a:gd name="connsiteY0" fmla="*/ 2215 h 2214"/>
                <a:gd name="connsiteX1" fmla="*/ 206 w 1206"/>
                <a:gd name="connsiteY1" fmla="*/ 1857 h 2214"/>
                <a:gd name="connsiteX2" fmla="*/ 171 w 1206"/>
                <a:gd name="connsiteY2" fmla="*/ 1072 h 2214"/>
                <a:gd name="connsiteX3" fmla="*/ 1206 w 1206"/>
                <a:gd name="connsiteY3" fmla="*/ 0 h 2214"/>
                <a:gd name="connsiteX4" fmla="*/ 171 w 1206"/>
                <a:gd name="connsiteY4" fmla="*/ 2215 h 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6" h="2214">
                  <a:moveTo>
                    <a:pt x="171" y="2215"/>
                  </a:moveTo>
                  <a:cubicBezTo>
                    <a:pt x="206" y="2107"/>
                    <a:pt x="206" y="2000"/>
                    <a:pt x="206" y="1857"/>
                  </a:cubicBezTo>
                  <a:cubicBezTo>
                    <a:pt x="-44" y="1607"/>
                    <a:pt x="-79" y="1357"/>
                    <a:pt x="171" y="1072"/>
                  </a:cubicBezTo>
                  <a:cubicBezTo>
                    <a:pt x="528" y="714"/>
                    <a:pt x="849" y="357"/>
                    <a:pt x="1206" y="0"/>
                  </a:cubicBezTo>
                  <a:cubicBezTo>
                    <a:pt x="1206" y="893"/>
                    <a:pt x="1028" y="1714"/>
                    <a:pt x="171" y="22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 805">
              <a:extLst>
                <a:ext uri="{FF2B5EF4-FFF2-40B4-BE49-F238E27FC236}">
                  <a16:creationId xmlns:a16="http://schemas.microsoft.com/office/drawing/2014/main" id="{8AC48548-9067-0D40-81A1-11D266C2DB69}"/>
                </a:ext>
              </a:extLst>
            </p:cNvPr>
            <p:cNvSpPr/>
            <p:nvPr/>
          </p:nvSpPr>
          <p:spPr>
            <a:xfrm>
              <a:off x="8454060" y="2197414"/>
              <a:ext cx="1365" cy="1431"/>
            </a:xfrm>
            <a:custGeom>
              <a:avLst/>
              <a:gdLst>
                <a:gd name="connsiteX0" fmla="*/ 1365 w 1365"/>
                <a:gd name="connsiteY0" fmla="*/ 1038 h 1431"/>
                <a:gd name="connsiteX1" fmla="*/ 865 w 1365"/>
                <a:gd name="connsiteY1" fmla="*/ 1431 h 1431"/>
                <a:gd name="connsiteX2" fmla="*/ 8 w 1365"/>
                <a:gd name="connsiteY2" fmla="*/ 324 h 1431"/>
                <a:gd name="connsiteX3" fmla="*/ 901 w 1365"/>
                <a:gd name="connsiteY3" fmla="*/ 38 h 1431"/>
                <a:gd name="connsiteX4" fmla="*/ 1115 w 1365"/>
                <a:gd name="connsiteY4" fmla="*/ 217 h 1431"/>
                <a:gd name="connsiteX5" fmla="*/ 1365 w 1365"/>
                <a:gd name="connsiteY5" fmla="*/ 1038 h 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5" h="1431">
                  <a:moveTo>
                    <a:pt x="1365" y="1038"/>
                  </a:moveTo>
                  <a:cubicBezTo>
                    <a:pt x="1187" y="1181"/>
                    <a:pt x="1044" y="1289"/>
                    <a:pt x="865" y="1431"/>
                  </a:cubicBezTo>
                  <a:cubicBezTo>
                    <a:pt x="365" y="1217"/>
                    <a:pt x="-64" y="896"/>
                    <a:pt x="8" y="324"/>
                  </a:cubicBezTo>
                  <a:cubicBezTo>
                    <a:pt x="79" y="-105"/>
                    <a:pt x="579" y="3"/>
                    <a:pt x="901" y="38"/>
                  </a:cubicBezTo>
                  <a:cubicBezTo>
                    <a:pt x="972" y="110"/>
                    <a:pt x="1044" y="145"/>
                    <a:pt x="1115" y="217"/>
                  </a:cubicBezTo>
                  <a:cubicBezTo>
                    <a:pt x="1329" y="467"/>
                    <a:pt x="1365" y="753"/>
                    <a:pt x="1365" y="10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 806">
              <a:extLst>
                <a:ext uri="{FF2B5EF4-FFF2-40B4-BE49-F238E27FC236}">
                  <a16:creationId xmlns:a16="http://schemas.microsoft.com/office/drawing/2014/main" id="{69F838C0-1C27-304A-BDA0-5B55387199D1}"/>
                </a:ext>
              </a:extLst>
            </p:cNvPr>
            <p:cNvSpPr/>
            <p:nvPr/>
          </p:nvSpPr>
          <p:spPr>
            <a:xfrm>
              <a:off x="8528005" y="2198381"/>
              <a:ext cx="2071" cy="926"/>
            </a:xfrm>
            <a:custGeom>
              <a:avLst/>
              <a:gdLst>
                <a:gd name="connsiteX0" fmla="*/ 0 w 2071"/>
                <a:gd name="connsiteY0" fmla="*/ 464 h 926"/>
                <a:gd name="connsiteX1" fmla="*/ 500 w 2071"/>
                <a:gd name="connsiteY1" fmla="*/ 0 h 926"/>
                <a:gd name="connsiteX2" fmla="*/ 2072 w 2071"/>
                <a:gd name="connsiteY2" fmla="*/ 0 h 926"/>
                <a:gd name="connsiteX3" fmla="*/ 1036 w 2071"/>
                <a:gd name="connsiteY3" fmla="*/ 857 h 926"/>
                <a:gd name="connsiteX4" fmla="*/ 0 w 2071"/>
                <a:gd name="connsiteY4" fmla="*/ 464 h 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1" h="926">
                  <a:moveTo>
                    <a:pt x="0" y="464"/>
                  </a:moveTo>
                  <a:cubicBezTo>
                    <a:pt x="143" y="322"/>
                    <a:pt x="321" y="179"/>
                    <a:pt x="500" y="0"/>
                  </a:cubicBezTo>
                  <a:cubicBezTo>
                    <a:pt x="1000" y="0"/>
                    <a:pt x="1536" y="0"/>
                    <a:pt x="2072" y="0"/>
                  </a:cubicBezTo>
                  <a:cubicBezTo>
                    <a:pt x="2036" y="714"/>
                    <a:pt x="1072" y="215"/>
                    <a:pt x="1036" y="857"/>
                  </a:cubicBezTo>
                  <a:cubicBezTo>
                    <a:pt x="571" y="1036"/>
                    <a:pt x="214" y="857"/>
                    <a:pt x="0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 807">
              <a:extLst>
                <a:ext uri="{FF2B5EF4-FFF2-40B4-BE49-F238E27FC236}">
                  <a16:creationId xmlns:a16="http://schemas.microsoft.com/office/drawing/2014/main" id="{C627382E-84D8-F740-BCFD-81B2C5847419}"/>
                </a:ext>
              </a:extLst>
            </p:cNvPr>
            <p:cNvSpPr/>
            <p:nvPr/>
          </p:nvSpPr>
          <p:spPr>
            <a:xfrm>
              <a:off x="8578655" y="2198953"/>
              <a:ext cx="2027" cy="1032"/>
            </a:xfrm>
            <a:custGeom>
              <a:avLst/>
              <a:gdLst>
                <a:gd name="connsiteX0" fmla="*/ 1893 w 2027"/>
                <a:gd name="connsiteY0" fmla="*/ 0 h 1032"/>
                <a:gd name="connsiteX1" fmla="*/ 1821 w 2027"/>
                <a:gd name="connsiteY1" fmla="*/ 321 h 1032"/>
                <a:gd name="connsiteX2" fmla="*/ 1857 w 2027"/>
                <a:gd name="connsiteY2" fmla="*/ 857 h 1032"/>
                <a:gd name="connsiteX3" fmla="*/ 0 w 2027"/>
                <a:gd name="connsiteY3" fmla="*/ 464 h 1032"/>
                <a:gd name="connsiteX4" fmla="*/ 1893 w 2027"/>
                <a:gd name="connsiteY4" fmla="*/ 0 h 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" h="1032">
                  <a:moveTo>
                    <a:pt x="1893" y="0"/>
                  </a:moveTo>
                  <a:cubicBezTo>
                    <a:pt x="1964" y="107"/>
                    <a:pt x="1929" y="214"/>
                    <a:pt x="1821" y="321"/>
                  </a:cubicBezTo>
                  <a:cubicBezTo>
                    <a:pt x="2072" y="500"/>
                    <a:pt x="2107" y="679"/>
                    <a:pt x="1857" y="857"/>
                  </a:cubicBezTo>
                  <a:cubicBezTo>
                    <a:pt x="1250" y="1107"/>
                    <a:pt x="679" y="1179"/>
                    <a:pt x="0" y="464"/>
                  </a:cubicBezTo>
                  <a:cubicBezTo>
                    <a:pt x="714" y="286"/>
                    <a:pt x="1286" y="143"/>
                    <a:pt x="189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A51D95F5-AC61-3F48-96A5-5F0192A8DC2A}"/>
                </a:ext>
              </a:extLst>
            </p:cNvPr>
            <p:cNvSpPr/>
            <p:nvPr/>
          </p:nvSpPr>
          <p:spPr>
            <a:xfrm>
              <a:off x="8411885" y="2201272"/>
              <a:ext cx="999" cy="1190"/>
            </a:xfrm>
            <a:custGeom>
              <a:avLst/>
              <a:gdLst>
                <a:gd name="connsiteX0" fmla="*/ 999 w 999"/>
                <a:gd name="connsiteY0" fmla="*/ 538 h 1190"/>
                <a:gd name="connsiteX1" fmla="*/ 428 w 999"/>
                <a:gd name="connsiteY1" fmla="*/ 1181 h 1190"/>
                <a:gd name="connsiteX2" fmla="*/ 35 w 999"/>
                <a:gd name="connsiteY2" fmla="*/ 502 h 1190"/>
                <a:gd name="connsiteX3" fmla="*/ 463 w 999"/>
                <a:gd name="connsiteY3" fmla="*/ 38 h 1190"/>
                <a:gd name="connsiteX4" fmla="*/ 999 w 999"/>
                <a:gd name="connsiteY4" fmla="*/ 538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1190">
                  <a:moveTo>
                    <a:pt x="999" y="538"/>
                  </a:moveTo>
                  <a:cubicBezTo>
                    <a:pt x="928" y="895"/>
                    <a:pt x="856" y="1252"/>
                    <a:pt x="428" y="1181"/>
                  </a:cubicBezTo>
                  <a:cubicBezTo>
                    <a:pt x="71" y="1110"/>
                    <a:pt x="-72" y="824"/>
                    <a:pt x="35" y="502"/>
                  </a:cubicBezTo>
                  <a:cubicBezTo>
                    <a:pt x="106" y="324"/>
                    <a:pt x="285" y="109"/>
                    <a:pt x="463" y="38"/>
                  </a:cubicBezTo>
                  <a:cubicBezTo>
                    <a:pt x="964" y="-141"/>
                    <a:pt x="821" y="359"/>
                    <a:pt x="999" y="5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 809">
              <a:extLst>
                <a:ext uri="{FF2B5EF4-FFF2-40B4-BE49-F238E27FC236}">
                  <a16:creationId xmlns:a16="http://schemas.microsoft.com/office/drawing/2014/main" id="{FCB97F83-0FE1-9545-BBD8-3C7AE50B945B}"/>
                </a:ext>
              </a:extLst>
            </p:cNvPr>
            <p:cNvSpPr/>
            <p:nvPr/>
          </p:nvSpPr>
          <p:spPr>
            <a:xfrm>
              <a:off x="8496686" y="2202096"/>
              <a:ext cx="922" cy="1366"/>
            </a:xfrm>
            <a:custGeom>
              <a:avLst/>
              <a:gdLst>
                <a:gd name="connsiteX0" fmla="*/ 887 w 922"/>
                <a:gd name="connsiteY0" fmla="*/ 0 h 1366"/>
                <a:gd name="connsiteX1" fmla="*/ 922 w 922"/>
                <a:gd name="connsiteY1" fmla="*/ 1357 h 1366"/>
                <a:gd name="connsiteX2" fmla="*/ 29 w 922"/>
                <a:gd name="connsiteY2" fmla="*/ 964 h 1366"/>
                <a:gd name="connsiteX3" fmla="*/ 887 w 922"/>
                <a:gd name="connsiteY3" fmla="*/ 0 h 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" h="1366">
                  <a:moveTo>
                    <a:pt x="887" y="0"/>
                  </a:moveTo>
                  <a:cubicBezTo>
                    <a:pt x="887" y="464"/>
                    <a:pt x="887" y="893"/>
                    <a:pt x="922" y="1357"/>
                  </a:cubicBezTo>
                  <a:cubicBezTo>
                    <a:pt x="565" y="1357"/>
                    <a:pt x="101" y="1464"/>
                    <a:pt x="29" y="964"/>
                  </a:cubicBezTo>
                  <a:cubicBezTo>
                    <a:pt x="-114" y="357"/>
                    <a:pt x="279" y="36"/>
                    <a:pt x="8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 810">
              <a:extLst>
                <a:ext uri="{FF2B5EF4-FFF2-40B4-BE49-F238E27FC236}">
                  <a16:creationId xmlns:a16="http://schemas.microsoft.com/office/drawing/2014/main" id="{2C1E2CDE-CF42-6D4F-8618-47C58EFE79ED}"/>
                </a:ext>
              </a:extLst>
            </p:cNvPr>
            <p:cNvSpPr/>
            <p:nvPr/>
          </p:nvSpPr>
          <p:spPr>
            <a:xfrm>
              <a:off x="8454889" y="2195917"/>
              <a:ext cx="1486" cy="1679"/>
            </a:xfrm>
            <a:custGeom>
              <a:avLst/>
              <a:gdLst>
                <a:gd name="connsiteX0" fmla="*/ 0 w 1486"/>
                <a:gd name="connsiteY0" fmla="*/ 1036 h 1679"/>
                <a:gd name="connsiteX1" fmla="*/ 643 w 1486"/>
                <a:gd name="connsiteY1" fmla="*/ 0 h 1679"/>
                <a:gd name="connsiteX2" fmla="*/ 1107 w 1486"/>
                <a:gd name="connsiteY2" fmla="*/ 143 h 1679"/>
                <a:gd name="connsiteX3" fmla="*/ 1036 w 1486"/>
                <a:gd name="connsiteY3" fmla="*/ 1500 h 1679"/>
                <a:gd name="connsiteX4" fmla="*/ 107 w 1486"/>
                <a:gd name="connsiteY4" fmla="*/ 1429 h 1679"/>
                <a:gd name="connsiteX5" fmla="*/ 143 w 1486"/>
                <a:gd name="connsiteY5" fmla="*/ 1464 h 1679"/>
                <a:gd name="connsiteX6" fmla="*/ 0 w 1486"/>
                <a:gd name="connsiteY6" fmla="*/ 1036 h 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6" h="1679">
                  <a:moveTo>
                    <a:pt x="0" y="1036"/>
                  </a:moveTo>
                  <a:cubicBezTo>
                    <a:pt x="500" y="893"/>
                    <a:pt x="500" y="393"/>
                    <a:pt x="643" y="0"/>
                  </a:cubicBezTo>
                  <a:cubicBezTo>
                    <a:pt x="786" y="36"/>
                    <a:pt x="964" y="107"/>
                    <a:pt x="1107" y="143"/>
                  </a:cubicBezTo>
                  <a:cubicBezTo>
                    <a:pt x="1607" y="643"/>
                    <a:pt x="1643" y="1107"/>
                    <a:pt x="1036" y="1500"/>
                  </a:cubicBezTo>
                  <a:cubicBezTo>
                    <a:pt x="714" y="1750"/>
                    <a:pt x="393" y="1750"/>
                    <a:pt x="107" y="1429"/>
                  </a:cubicBezTo>
                  <a:lnTo>
                    <a:pt x="143" y="1464"/>
                  </a:lnTo>
                  <a:cubicBezTo>
                    <a:pt x="71" y="1357"/>
                    <a:pt x="36" y="1214"/>
                    <a:pt x="0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 811">
              <a:extLst>
                <a:ext uri="{FF2B5EF4-FFF2-40B4-BE49-F238E27FC236}">
                  <a16:creationId xmlns:a16="http://schemas.microsoft.com/office/drawing/2014/main" id="{83BFFBB5-FCF8-7043-9FCE-3A21DC4525CD}"/>
                </a:ext>
              </a:extLst>
            </p:cNvPr>
            <p:cNvSpPr/>
            <p:nvPr/>
          </p:nvSpPr>
          <p:spPr>
            <a:xfrm>
              <a:off x="8452853" y="2190380"/>
              <a:ext cx="1678" cy="928"/>
            </a:xfrm>
            <a:custGeom>
              <a:avLst/>
              <a:gdLst>
                <a:gd name="connsiteX0" fmla="*/ 214 w 1678"/>
                <a:gd name="connsiteY0" fmla="*/ 179 h 928"/>
                <a:gd name="connsiteX1" fmla="*/ 0 w 1678"/>
                <a:gd name="connsiteY1" fmla="*/ 0 h 928"/>
                <a:gd name="connsiteX2" fmla="*/ 1679 w 1678"/>
                <a:gd name="connsiteY2" fmla="*/ 0 h 928"/>
                <a:gd name="connsiteX3" fmla="*/ 214 w 1678"/>
                <a:gd name="connsiteY3" fmla="*/ 929 h 928"/>
                <a:gd name="connsiteX4" fmla="*/ 214 w 1678"/>
                <a:gd name="connsiteY4" fmla="*/ 179 h 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8" h="928">
                  <a:moveTo>
                    <a:pt x="214" y="179"/>
                  </a:moveTo>
                  <a:cubicBezTo>
                    <a:pt x="107" y="179"/>
                    <a:pt x="36" y="107"/>
                    <a:pt x="0" y="0"/>
                  </a:cubicBezTo>
                  <a:cubicBezTo>
                    <a:pt x="536" y="0"/>
                    <a:pt x="1072" y="0"/>
                    <a:pt x="1679" y="0"/>
                  </a:cubicBezTo>
                  <a:cubicBezTo>
                    <a:pt x="1429" y="857"/>
                    <a:pt x="786" y="822"/>
                    <a:pt x="214" y="929"/>
                  </a:cubicBezTo>
                  <a:cubicBezTo>
                    <a:pt x="214" y="679"/>
                    <a:pt x="214" y="429"/>
                    <a:pt x="214" y="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 812">
              <a:extLst>
                <a:ext uri="{FF2B5EF4-FFF2-40B4-BE49-F238E27FC236}">
                  <a16:creationId xmlns:a16="http://schemas.microsoft.com/office/drawing/2014/main" id="{ED2DD6A4-E374-7F4B-AC8B-B2AB3ECCA9AB}"/>
                </a:ext>
              </a:extLst>
            </p:cNvPr>
            <p:cNvSpPr/>
            <p:nvPr/>
          </p:nvSpPr>
          <p:spPr>
            <a:xfrm>
              <a:off x="8505431" y="2250781"/>
              <a:ext cx="1500" cy="1393"/>
            </a:xfrm>
            <a:custGeom>
              <a:avLst/>
              <a:gdLst>
                <a:gd name="connsiteX0" fmla="*/ 1500 w 1500"/>
                <a:gd name="connsiteY0" fmla="*/ 0 h 1393"/>
                <a:gd name="connsiteX1" fmla="*/ 1107 w 1500"/>
                <a:gd name="connsiteY1" fmla="*/ 1393 h 1393"/>
                <a:gd name="connsiteX2" fmla="*/ 0 w 1500"/>
                <a:gd name="connsiteY2" fmla="*/ 1322 h 1393"/>
                <a:gd name="connsiteX3" fmla="*/ 1500 w 1500"/>
                <a:gd name="connsiteY3" fmla="*/ 0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0" h="1393">
                  <a:moveTo>
                    <a:pt x="1500" y="0"/>
                  </a:moveTo>
                  <a:cubicBezTo>
                    <a:pt x="1357" y="464"/>
                    <a:pt x="1250" y="929"/>
                    <a:pt x="1107" y="1393"/>
                  </a:cubicBezTo>
                  <a:cubicBezTo>
                    <a:pt x="750" y="1357"/>
                    <a:pt x="357" y="1357"/>
                    <a:pt x="0" y="1322"/>
                  </a:cubicBezTo>
                  <a:cubicBezTo>
                    <a:pt x="214" y="643"/>
                    <a:pt x="821" y="286"/>
                    <a:pt x="150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 813">
              <a:extLst>
                <a:ext uri="{FF2B5EF4-FFF2-40B4-BE49-F238E27FC236}">
                  <a16:creationId xmlns:a16="http://schemas.microsoft.com/office/drawing/2014/main" id="{E2D5FB31-3EA1-F345-A47C-5101D5B899FB}"/>
                </a:ext>
              </a:extLst>
            </p:cNvPr>
            <p:cNvSpPr/>
            <p:nvPr/>
          </p:nvSpPr>
          <p:spPr>
            <a:xfrm>
              <a:off x="8506860" y="2247995"/>
              <a:ext cx="1112" cy="1760"/>
            </a:xfrm>
            <a:custGeom>
              <a:avLst/>
              <a:gdLst>
                <a:gd name="connsiteX0" fmla="*/ 536 w 1112"/>
                <a:gd name="connsiteY0" fmla="*/ 0 h 1760"/>
                <a:gd name="connsiteX1" fmla="*/ 1000 w 1112"/>
                <a:gd name="connsiteY1" fmla="*/ 1750 h 1760"/>
                <a:gd name="connsiteX2" fmla="*/ 0 w 1112"/>
                <a:gd name="connsiteY2" fmla="*/ 1357 h 1760"/>
                <a:gd name="connsiteX3" fmla="*/ 536 w 1112"/>
                <a:gd name="connsiteY3" fmla="*/ 0 h 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2" h="1760">
                  <a:moveTo>
                    <a:pt x="536" y="0"/>
                  </a:moveTo>
                  <a:cubicBezTo>
                    <a:pt x="322" y="714"/>
                    <a:pt x="1465" y="1036"/>
                    <a:pt x="1000" y="1750"/>
                  </a:cubicBezTo>
                  <a:cubicBezTo>
                    <a:pt x="964" y="1822"/>
                    <a:pt x="357" y="1500"/>
                    <a:pt x="0" y="1357"/>
                  </a:cubicBezTo>
                  <a:cubicBezTo>
                    <a:pt x="322" y="964"/>
                    <a:pt x="-214" y="214"/>
                    <a:pt x="5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 814">
              <a:extLst>
                <a:ext uri="{FF2B5EF4-FFF2-40B4-BE49-F238E27FC236}">
                  <a16:creationId xmlns:a16="http://schemas.microsoft.com/office/drawing/2014/main" id="{309EB9ED-9382-8843-A493-16DBD6D566B0}"/>
                </a:ext>
              </a:extLst>
            </p:cNvPr>
            <p:cNvSpPr/>
            <p:nvPr/>
          </p:nvSpPr>
          <p:spPr>
            <a:xfrm>
              <a:off x="8534454" y="2231707"/>
              <a:ext cx="1398" cy="1216"/>
            </a:xfrm>
            <a:custGeom>
              <a:avLst/>
              <a:gdLst>
                <a:gd name="connsiteX0" fmla="*/ 1195 w 1398"/>
                <a:gd name="connsiteY0" fmla="*/ 822 h 1216"/>
                <a:gd name="connsiteX1" fmla="*/ 17 w 1398"/>
                <a:gd name="connsiteY1" fmla="*/ 1000 h 1216"/>
                <a:gd name="connsiteX2" fmla="*/ 696 w 1398"/>
                <a:gd name="connsiteY2" fmla="*/ 0 h 1216"/>
                <a:gd name="connsiteX3" fmla="*/ 1195 w 1398"/>
                <a:gd name="connsiteY3" fmla="*/ 822 h 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216">
                  <a:moveTo>
                    <a:pt x="1195" y="822"/>
                  </a:moveTo>
                  <a:cubicBezTo>
                    <a:pt x="803" y="1000"/>
                    <a:pt x="445" y="1500"/>
                    <a:pt x="17" y="1000"/>
                  </a:cubicBezTo>
                  <a:cubicBezTo>
                    <a:pt x="-55" y="893"/>
                    <a:pt x="88" y="107"/>
                    <a:pt x="696" y="0"/>
                  </a:cubicBezTo>
                  <a:cubicBezTo>
                    <a:pt x="624" y="429"/>
                    <a:pt x="1874" y="36"/>
                    <a:pt x="1195" y="8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 815">
              <a:extLst>
                <a:ext uri="{FF2B5EF4-FFF2-40B4-BE49-F238E27FC236}">
                  <a16:creationId xmlns:a16="http://schemas.microsoft.com/office/drawing/2014/main" id="{4A5115B6-387A-184E-83DE-722F9C5026E9}"/>
                </a:ext>
              </a:extLst>
            </p:cNvPr>
            <p:cNvSpPr/>
            <p:nvPr/>
          </p:nvSpPr>
          <p:spPr>
            <a:xfrm>
              <a:off x="8572166" y="2071401"/>
              <a:ext cx="1309" cy="1504"/>
            </a:xfrm>
            <a:custGeom>
              <a:avLst/>
              <a:gdLst>
                <a:gd name="connsiteX0" fmla="*/ 738 w 1309"/>
                <a:gd name="connsiteY0" fmla="*/ 0 h 1504"/>
                <a:gd name="connsiteX1" fmla="*/ 1310 w 1309"/>
                <a:gd name="connsiteY1" fmla="*/ 1393 h 1504"/>
                <a:gd name="connsiteX2" fmla="*/ 24 w 1309"/>
                <a:gd name="connsiteY2" fmla="*/ 964 h 1504"/>
                <a:gd name="connsiteX3" fmla="*/ 738 w 1309"/>
                <a:gd name="connsiteY3" fmla="*/ 0 h 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9" h="1504">
                  <a:moveTo>
                    <a:pt x="738" y="0"/>
                  </a:moveTo>
                  <a:cubicBezTo>
                    <a:pt x="917" y="464"/>
                    <a:pt x="1131" y="929"/>
                    <a:pt x="1310" y="1393"/>
                  </a:cubicBezTo>
                  <a:cubicBezTo>
                    <a:pt x="774" y="1607"/>
                    <a:pt x="238" y="1536"/>
                    <a:pt x="24" y="964"/>
                  </a:cubicBezTo>
                  <a:cubicBezTo>
                    <a:pt x="-119" y="429"/>
                    <a:pt x="417" y="250"/>
                    <a:pt x="73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 816">
              <a:extLst>
                <a:ext uri="{FF2B5EF4-FFF2-40B4-BE49-F238E27FC236}">
                  <a16:creationId xmlns:a16="http://schemas.microsoft.com/office/drawing/2014/main" id="{454E3C75-35E5-FD4D-AC48-A1AB51F92E4D}"/>
                </a:ext>
              </a:extLst>
            </p:cNvPr>
            <p:cNvSpPr/>
            <p:nvPr/>
          </p:nvSpPr>
          <p:spPr>
            <a:xfrm>
              <a:off x="8527533" y="2071437"/>
              <a:ext cx="1451" cy="1035"/>
            </a:xfrm>
            <a:custGeom>
              <a:avLst/>
              <a:gdLst>
                <a:gd name="connsiteX0" fmla="*/ 8 w 1451"/>
                <a:gd name="connsiteY0" fmla="*/ 0 h 1035"/>
                <a:gd name="connsiteX1" fmla="*/ 1436 w 1451"/>
                <a:gd name="connsiteY1" fmla="*/ 572 h 1035"/>
                <a:gd name="connsiteX2" fmla="*/ 1401 w 1451"/>
                <a:gd name="connsiteY2" fmla="*/ 1036 h 1035"/>
                <a:gd name="connsiteX3" fmla="*/ 8 w 1451"/>
                <a:gd name="connsiteY3" fmla="*/ 0 h 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1" h="1035">
                  <a:moveTo>
                    <a:pt x="8" y="0"/>
                  </a:moveTo>
                  <a:cubicBezTo>
                    <a:pt x="508" y="107"/>
                    <a:pt x="1186" y="-179"/>
                    <a:pt x="1436" y="572"/>
                  </a:cubicBezTo>
                  <a:cubicBezTo>
                    <a:pt x="1472" y="714"/>
                    <a:pt x="1436" y="893"/>
                    <a:pt x="1401" y="1036"/>
                  </a:cubicBezTo>
                  <a:cubicBezTo>
                    <a:pt x="936" y="679"/>
                    <a:pt x="-100" y="1072"/>
                    <a:pt x="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 817">
              <a:extLst>
                <a:ext uri="{FF2B5EF4-FFF2-40B4-BE49-F238E27FC236}">
                  <a16:creationId xmlns:a16="http://schemas.microsoft.com/office/drawing/2014/main" id="{3DFD9BB5-5E9E-EB44-AF9F-36C696E0BB42}"/>
                </a:ext>
              </a:extLst>
            </p:cNvPr>
            <p:cNvSpPr/>
            <p:nvPr/>
          </p:nvSpPr>
          <p:spPr>
            <a:xfrm>
              <a:off x="8501668" y="2067060"/>
              <a:ext cx="1372" cy="1162"/>
            </a:xfrm>
            <a:custGeom>
              <a:avLst/>
              <a:gdLst>
                <a:gd name="connsiteX0" fmla="*/ 691 w 1372"/>
                <a:gd name="connsiteY0" fmla="*/ 126 h 1162"/>
                <a:gd name="connsiteX1" fmla="*/ 1370 w 1372"/>
                <a:gd name="connsiteY1" fmla="*/ 519 h 1162"/>
                <a:gd name="connsiteX2" fmla="*/ 156 w 1372"/>
                <a:gd name="connsiteY2" fmla="*/ 1162 h 1162"/>
                <a:gd name="connsiteX3" fmla="*/ 13 w 1372"/>
                <a:gd name="connsiteY3" fmla="*/ 876 h 1162"/>
                <a:gd name="connsiteX4" fmla="*/ 156 w 1372"/>
                <a:gd name="connsiteY4" fmla="*/ 733 h 1162"/>
                <a:gd name="connsiteX5" fmla="*/ 120 w 1372"/>
                <a:gd name="connsiteY5" fmla="*/ 198 h 1162"/>
                <a:gd name="connsiteX6" fmla="*/ 691 w 1372"/>
                <a:gd name="connsiteY6" fmla="*/ 126 h 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2" h="1162">
                  <a:moveTo>
                    <a:pt x="691" y="126"/>
                  </a:moveTo>
                  <a:cubicBezTo>
                    <a:pt x="942" y="269"/>
                    <a:pt x="1406" y="412"/>
                    <a:pt x="1370" y="519"/>
                  </a:cubicBezTo>
                  <a:cubicBezTo>
                    <a:pt x="1263" y="1233"/>
                    <a:pt x="620" y="1019"/>
                    <a:pt x="156" y="1162"/>
                  </a:cubicBezTo>
                  <a:cubicBezTo>
                    <a:pt x="13" y="1055"/>
                    <a:pt x="-23" y="983"/>
                    <a:pt x="13" y="876"/>
                  </a:cubicBezTo>
                  <a:cubicBezTo>
                    <a:pt x="49" y="769"/>
                    <a:pt x="120" y="733"/>
                    <a:pt x="156" y="733"/>
                  </a:cubicBezTo>
                  <a:cubicBezTo>
                    <a:pt x="156" y="555"/>
                    <a:pt x="120" y="376"/>
                    <a:pt x="120" y="198"/>
                  </a:cubicBezTo>
                  <a:cubicBezTo>
                    <a:pt x="299" y="-52"/>
                    <a:pt x="477" y="-52"/>
                    <a:pt x="691" y="1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005E75AC-1D89-1C48-AC59-A4D217F4E9AA}"/>
                </a:ext>
              </a:extLst>
            </p:cNvPr>
            <p:cNvSpPr/>
            <p:nvPr/>
          </p:nvSpPr>
          <p:spPr>
            <a:xfrm>
              <a:off x="8501373" y="2065258"/>
              <a:ext cx="1008" cy="1964"/>
            </a:xfrm>
            <a:custGeom>
              <a:avLst/>
              <a:gdLst>
                <a:gd name="connsiteX0" fmla="*/ 986 w 1008"/>
                <a:gd name="connsiteY0" fmla="*/ 1929 h 1964"/>
                <a:gd name="connsiteX1" fmla="*/ 415 w 1008"/>
                <a:gd name="connsiteY1" fmla="*/ 1964 h 1964"/>
                <a:gd name="connsiteX2" fmla="*/ 308 w 1008"/>
                <a:gd name="connsiteY2" fmla="*/ 0 h 1964"/>
                <a:gd name="connsiteX3" fmla="*/ 986 w 1008"/>
                <a:gd name="connsiteY3" fmla="*/ 1929 h 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8" h="1964">
                  <a:moveTo>
                    <a:pt x="986" y="1929"/>
                  </a:moveTo>
                  <a:cubicBezTo>
                    <a:pt x="808" y="1929"/>
                    <a:pt x="629" y="1964"/>
                    <a:pt x="415" y="1964"/>
                  </a:cubicBezTo>
                  <a:cubicBezTo>
                    <a:pt x="415" y="1322"/>
                    <a:pt x="-442" y="714"/>
                    <a:pt x="308" y="0"/>
                  </a:cubicBezTo>
                  <a:cubicBezTo>
                    <a:pt x="808" y="536"/>
                    <a:pt x="1094" y="1143"/>
                    <a:pt x="986" y="1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45A3CEE-B378-3544-A832-9F75180D5DC2}"/>
                </a:ext>
              </a:extLst>
            </p:cNvPr>
            <p:cNvSpPr/>
            <p:nvPr/>
          </p:nvSpPr>
          <p:spPr>
            <a:xfrm>
              <a:off x="8578911" y="2059328"/>
              <a:ext cx="1245" cy="1245"/>
            </a:xfrm>
            <a:custGeom>
              <a:avLst/>
              <a:gdLst>
                <a:gd name="connsiteX0" fmla="*/ 1029 w 1245"/>
                <a:gd name="connsiteY0" fmla="*/ 857 h 1245"/>
                <a:gd name="connsiteX1" fmla="*/ 65 w 1245"/>
                <a:gd name="connsiteY1" fmla="*/ 1107 h 1245"/>
                <a:gd name="connsiteX2" fmla="*/ 601 w 1245"/>
                <a:gd name="connsiteY2" fmla="*/ 0 h 1245"/>
                <a:gd name="connsiteX3" fmla="*/ 1029 w 1245"/>
                <a:gd name="connsiteY3" fmla="*/ 857 h 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5" h="1245">
                  <a:moveTo>
                    <a:pt x="1029" y="857"/>
                  </a:moveTo>
                  <a:cubicBezTo>
                    <a:pt x="708" y="1036"/>
                    <a:pt x="315" y="1465"/>
                    <a:pt x="65" y="1107"/>
                  </a:cubicBezTo>
                  <a:cubicBezTo>
                    <a:pt x="-185" y="714"/>
                    <a:pt x="351" y="357"/>
                    <a:pt x="601" y="0"/>
                  </a:cubicBezTo>
                  <a:cubicBezTo>
                    <a:pt x="1279" y="36"/>
                    <a:pt x="1422" y="322"/>
                    <a:pt x="1029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 820">
              <a:extLst>
                <a:ext uri="{FF2B5EF4-FFF2-40B4-BE49-F238E27FC236}">
                  <a16:creationId xmlns:a16="http://schemas.microsoft.com/office/drawing/2014/main" id="{6FC00551-E0E8-6E46-84DE-3473935BF8DC}"/>
                </a:ext>
              </a:extLst>
            </p:cNvPr>
            <p:cNvSpPr/>
            <p:nvPr/>
          </p:nvSpPr>
          <p:spPr>
            <a:xfrm>
              <a:off x="8465610" y="2056133"/>
              <a:ext cx="1209" cy="1266"/>
            </a:xfrm>
            <a:custGeom>
              <a:avLst/>
              <a:gdLst>
                <a:gd name="connsiteX0" fmla="*/ 1210 w 1209"/>
                <a:gd name="connsiteY0" fmla="*/ 588 h 1266"/>
                <a:gd name="connsiteX1" fmla="*/ 1031 w 1209"/>
                <a:gd name="connsiteY1" fmla="*/ 1266 h 1266"/>
                <a:gd name="connsiteX2" fmla="*/ 102 w 1209"/>
                <a:gd name="connsiteY2" fmla="*/ 123 h 1266"/>
                <a:gd name="connsiteX3" fmla="*/ 1210 w 1209"/>
                <a:gd name="connsiteY3" fmla="*/ 588 h 1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" h="1266">
                  <a:moveTo>
                    <a:pt x="1210" y="588"/>
                  </a:moveTo>
                  <a:cubicBezTo>
                    <a:pt x="1138" y="802"/>
                    <a:pt x="1102" y="1052"/>
                    <a:pt x="1031" y="1266"/>
                  </a:cubicBezTo>
                  <a:cubicBezTo>
                    <a:pt x="710" y="874"/>
                    <a:pt x="-326" y="874"/>
                    <a:pt x="102" y="123"/>
                  </a:cubicBezTo>
                  <a:cubicBezTo>
                    <a:pt x="317" y="-234"/>
                    <a:pt x="888" y="266"/>
                    <a:pt x="1210" y="58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 821">
              <a:extLst>
                <a:ext uri="{FF2B5EF4-FFF2-40B4-BE49-F238E27FC236}">
                  <a16:creationId xmlns:a16="http://schemas.microsoft.com/office/drawing/2014/main" id="{A07374C8-ACFF-9143-B92A-CD84953972E0}"/>
                </a:ext>
              </a:extLst>
            </p:cNvPr>
            <p:cNvSpPr/>
            <p:nvPr/>
          </p:nvSpPr>
          <p:spPr>
            <a:xfrm>
              <a:off x="8493787" y="2054149"/>
              <a:ext cx="964" cy="1357"/>
            </a:xfrm>
            <a:custGeom>
              <a:avLst/>
              <a:gdLst>
                <a:gd name="connsiteX0" fmla="*/ 607 w 964"/>
                <a:gd name="connsiteY0" fmla="*/ 1357 h 1357"/>
                <a:gd name="connsiteX1" fmla="*/ 0 w 964"/>
                <a:gd name="connsiteY1" fmla="*/ 0 h 1357"/>
                <a:gd name="connsiteX2" fmla="*/ 607 w 964"/>
                <a:gd name="connsiteY2" fmla="*/ 1357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" h="1357">
                  <a:moveTo>
                    <a:pt x="607" y="1357"/>
                  </a:moveTo>
                  <a:cubicBezTo>
                    <a:pt x="-36" y="1107"/>
                    <a:pt x="36" y="536"/>
                    <a:pt x="0" y="0"/>
                  </a:cubicBezTo>
                  <a:cubicBezTo>
                    <a:pt x="1179" y="36"/>
                    <a:pt x="1143" y="571"/>
                    <a:pt x="607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 822">
              <a:extLst>
                <a:ext uri="{FF2B5EF4-FFF2-40B4-BE49-F238E27FC236}">
                  <a16:creationId xmlns:a16="http://schemas.microsoft.com/office/drawing/2014/main" id="{A9D38C31-DAFB-AF49-BEF7-92540963FF67}"/>
                </a:ext>
              </a:extLst>
            </p:cNvPr>
            <p:cNvSpPr/>
            <p:nvPr/>
          </p:nvSpPr>
          <p:spPr>
            <a:xfrm>
              <a:off x="8549544" y="2048903"/>
              <a:ext cx="2000" cy="968"/>
            </a:xfrm>
            <a:custGeom>
              <a:avLst/>
              <a:gdLst>
                <a:gd name="connsiteX0" fmla="*/ 500 w 2000"/>
                <a:gd name="connsiteY0" fmla="*/ 960 h 968"/>
                <a:gd name="connsiteX1" fmla="*/ 0 w 2000"/>
                <a:gd name="connsiteY1" fmla="*/ 638 h 968"/>
                <a:gd name="connsiteX2" fmla="*/ 2000 w 2000"/>
                <a:gd name="connsiteY2" fmla="*/ 174 h 968"/>
                <a:gd name="connsiteX3" fmla="*/ 500 w 2000"/>
                <a:gd name="connsiteY3" fmla="*/ 960 h 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0" h="968">
                  <a:moveTo>
                    <a:pt x="500" y="960"/>
                  </a:moveTo>
                  <a:cubicBezTo>
                    <a:pt x="250" y="996"/>
                    <a:pt x="36" y="924"/>
                    <a:pt x="0" y="638"/>
                  </a:cubicBezTo>
                  <a:cubicBezTo>
                    <a:pt x="500" y="-255"/>
                    <a:pt x="1250" y="-5"/>
                    <a:pt x="2000" y="174"/>
                  </a:cubicBezTo>
                  <a:cubicBezTo>
                    <a:pt x="1679" y="781"/>
                    <a:pt x="750" y="210"/>
                    <a:pt x="500" y="96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 823">
              <a:extLst>
                <a:ext uri="{FF2B5EF4-FFF2-40B4-BE49-F238E27FC236}">
                  <a16:creationId xmlns:a16="http://schemas.microsoft.com/office/drawing/2014/main" id="{6022A0EA-28B4-0F41-8B56-88C9EAE96F3F}"/>
                </a:ext>
              </a:extLst>
            </p:cNvPr>
            <p:cNvSpPr/>
            <p:nvPr/>
          </p:nvSpPr>
          <p:spPr>
            <a:xfrm>
              <a:off x="8430614" y="2047284"/>
              <a:ext cx="1233" cy="1438"/>
            </a:xfrm>
            <a:custGeom>
              <a:avLst/>
              <a:gdLst>
                <a:gd name="connsiteX0" fmla="*/ 844 w 1233"/>
                <a:gd name="connsiteY0" fmla="*/ 185 h 1438"/>
                <a:gd name="connsiteX1" fmla="*/ 986 w 1233"/>
                <a:gd name="connsiteY1" fmla="*/ 1329 h 1438"/>
                <a:gd name="connsiteX2" fmla="*/ 22 w 1233"/>
                <a:gd name="connsiteY2" fmla="*/ 757 h 1438"/>
                <a:gd name="connsiteX3" fmla="*/ 844 w 1233"/>
                <a:gd name="connsiteY3" fmla="*/ 185 h 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3" h="1438">
                  <a:moveTo>
                    <a:pt x="844" y="185"/>
                  </a:moveTo>
                  <a:cubicBezTo>
                    <a:pt x="808" y="579"/>
                    <a:pt x="1629" y="900"/>
                    <a:pt x="986" y="1329"/>
                  </a:cubicBezTo>
                  <a:cubicBezTo>
                    <a:pt x="343" y="1757"/>
                    <a:pt x="415" y="793"/>
                    <a:pt x="22" y="757"/>
                  </a:cubicBezTo>
                  <a:cubicBezTo>
                    <a:pt x="-85" y="43"/>
                    <a:pt x="201" y="-207"/>
                    <a:pt x="844" y="18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 824">
              <a:extLst>
                <a:ext uri="{FF2B5EF4-FFF2-40B4-BE49-F238E27FC236}">
                  <a16:creationId xmlns:a16="http://schemas.microsoft.com/office/drawing/2014/main" id="{5626BD4A-012A-404E-9030-E8C0D84632A8}"/>
                </a:ext>
              </a:extLst>
            </p:cNvPr>
            <p:cNvSpPr/>
            <p:nvPr/>
          </p:nvSpPr>
          <p:spPr>
            <a:xfrm>
              <a:off x="8452167" y="2044791"/>
              <a:ext cx="1403" cy="931"/>
            </a:xfrm>
            <a:custGeom>
              <a:avLst/>
              <a:gdLst>
                <a:gd name="connsiteX0" fmla="*/ 1007 w 1403"/>
                <a:gd name="connsiteY0" fmla="*/ 0 h 931"/>
                <a:gd name="connsiteX1" fmla="*/ 1400 w 1403"/>
                <a:gd name="connsiteY1" fmla="*/ 643 h 931"/>
                <a:gd name="connsiteX2" fmla="*/ 7 w 1403"/>
                <a:gd name="connsiteY2" fmla="*/ 857 h 931"/>
                <a:gd name="connsiteX3" fmla="*/ 1007 w 1403"/>
                <a:gd name="connsiteY3" fmla="*/ 0 h 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" h="931">
                  <a:moveTo>
                    <a:pt x="1007" y="0"/>
                  </a:moveTo>
                  <a:cubicBezTo>
                    <a:pt x="1150" y="215"/>
                    <a:pt x="1436" y="607"/>
                    <a:pt x="1400" y="643"/>
                  </a:cubicBezTo>
                  <a:cubicBezTo>
                    <a:pt x="1007" y="1000"/>
                    <a:pt x="507" y="964"/>
                    <a:pt x="7" y="857"/>
                  </a:cubicBezTo>
                  <a:cubicBezTo>
                    <a:pt x="-64" y="143"/>
                    <a:pt x="400" y="0"/>
                    <a:pt x="100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 825">
              <a:extLst>
                <a:ext uri="{FF2B5EF4-FFF2-40B4-BE49-F238E27FC236}">
                  <a16:creationId xmlns:a16="http://schemas.microsoft.com/office/drawing/2014/main" id="{E03C2251-89EA-664D-99E1-68BA27C2D017}"/>
                </a:ext>
              </a:extLst>
            </p:cNvPr>
            <p:cNvSpPr/>
            <p:nvPr/>
          </p:nvSpPr>
          <p:spPr>
            <a:xfrm>
              <a:off x="8437976" y="2039060"/>
              <a:ext cx="1053" cy="1378"/>
            </a:xfrm>
            <a:custGeom>
              <a:avLst/>
              <a:gdLst>
                <a:gd name="connsiteX0" fmla="*/ 1053 w 1053"/>
                <a:gd name="connsiteY0" fmla="*/ 52 h 1378"/>
                <a:gd name="connsiteX1" fmla="*/ 161 w 1053"/>
                <a:gd name="connsiteY1" fmla="*/ 1195 h 1378"/>
                <a:gd name="connsiteX2" fmla="*/ 1053 w 1053"/>
                <a:gd name="connsiteY2" fmla="*/ 52 h 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3" h="1378">
                  <a:moveTo>
                    <a:pt x="1053" y="52"/>
                  </a:moveTo>
                  <a:cubicBezTo>
                    <a:pt x="196" y="-20"/>
                    <a:pt x="1911" y="1981"/>
                    <a:pt x="161" y="1195"/>
                  </a:cubicBezTo>
                  <a:cubicBezTo>
                    <a:pt x="-197" y="302"/>
                    <a:pt x="18" y="-163"/>
                    <a:pt x="1053" y="5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 826">
              <a:extLst>
                <a:ext uri="{FF2B5EF4-FFF2-40B4-BE49-F238E27FC236}">
                  <a16:creationId xmlns:a16="http://schemas.microsoft.com/office/drawing/2014/main" id="{253DD3DB-5DD8-F54D-ACC0-99022D7C290D}"/>
                </a:ext>
              </a:extLst>
            </p:cNvPr>
            <p:cNvSpPr/>
            <p:nvPr/>
          </p:nvSpPr>
          <p:spPr>
            <a:xfrm>
              <a:off x="8574333" y="2028753"/>
              <a:ext cx="1464" cy="940"/>
            </a:xfrm>
            <a:custGeom>
              <a:avLst/>
              <a:gdLst>
                <a:gd name="connsiteX0" fmla="*/ 0 w 1464"/>
                <a:gd name="connsiteY0" fmla="*/ 0 h 940"/>
                <a:gd name="connsiteX1" fmla="*/ 1464 w 1464"/>
                <a:gd name="connsiteY1" fmla="*/ 500 h 940"/>
                <a:gd name="connsiteX2" fmla="*/ 0 w 1464"/>
                <a:gd name="connsiteY2" fmla="*/ 0 h 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4" h="940">
                  <a:moveTo>
                    <a:pt x="0" y="0"/>
                  </a:moveTo>
                  <a:cubicBezTo>
                    <a:pt x="500" y="107"/>
                    <a:pt x="1179" y="-214"/>
                    <a:pt x="1464" y="500"/>
                  </a:cubicBezTo>
                  <a:cubicBezTo>
                    <a:pt x="857" y="714"/>
                    <a:pt x="0" y="1607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 827">
              <a:extLst>
                <a:ext uri="{FF2B5EF4-FFF2-40B4-BE49-F238E27FC236}">
                  <a16:creationId xmlns:a16="http://schemas.microsoft.com/office/drawing/2014/main" id="{5B61C587-C3B0-0648-BACC-8A8A88BE8399}"/>
                </a:ext>
              </a:extLst>
            </p:cNvPr>
            <p:cNvSpPr/>
            <p:nvPr/>
          </p:nvSpPr>
          <p:spPr>
            <a:xfrm>
              <a:off x="8523070" y="2026860"/>
              <a:ext cx="1657" cy="964"/>
            </a:xfrm>
            <a:custGeom>
              <a:avLst/>
              <a:gdLst>
                <a:gd name="connsiteX0" fmla="*/ 721 w 1657"/>
                <a:gd name="connsiteY0" fmla="*/ 0 h 964"/>
                <a:gd name="connsiteX1" fmla="*/ 1649 w 1657"/>
                <a:gd name="connsiteY1" fmla="*/ 964 h 964"/>
                <a:gd name="connsiteX2" fmla="*/ 1007 w 1657"/>
                <a:gd name="connsiteY2" fmla="*/ 750 h 964"/>
                <a:gd name="connsiteX3" fmla="*/ 7 w 1657"/>
                <a:gd name="connsiteY3" fmla="*/ 750 h 964"/>
                <a:gd name="connsiteX4" fmla="*/ 721 w 1657"/>
                <a:gd name="connsiteY4" fmla="*/ 0 h 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" h="964">
                  <a:moveTo>
                    <a:pt x="721" y="0"/>
                  </a:moveTo>
                  <a:cubicBezTo>
                    <a:pt x="1292" y="71"/>
                    <a:pt x="1721" y="286"/>
                    <a:pt x="1649" y="964"/>
                  </a:cubicBezTo>
                  <a:cubicBezTo>
                    <a:pt x="1435" y="893"/>
                    <a:pt x="1221" y="750"/>
                    <a:pt x="1007" y="750"/>
                  </a:cubicBezTo>
                  <a:cubicBezTo>
                    <a:pt x="649" y="750"/>
                    <a:pt x="256" y="1214"/>
                    <a:pt x="7" y="750"/>
                  </a:cubicBezTo>
                  <a:cubicBezTo>
                    <a:pt x="-65" y="679"/>
                    <a:pt x="471" y="286"/>
                    <a:pt x="72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 828">
              <a:extLst>
                <a:ext uri="{FF2B5EF4-FFF2-40B4-BE49-F238E27FC236}">
                  <a16:creationId xmlns:a16="http://schemas.microsoft.com/office/drawing/2014/main" id="{2FDE3822-450D-BC4F-81F1-8C0AA61BF81A}"/>
                </a:ext>
              </a:extLst>
            </p:cNvPr>
            <p:cNvSpPr/>
            <p:nvPr/>
          </p:nvSpPr>
          <p:spPr>
            <a:xfrm>
              <a:off x="8475642" y="2023740"/>
              <a:ext cx="1076" cy="1048"/>
            </a:xfrm>
            <a:custGeom>
              <a:avLst/>
              <a:gdLst>
                <a:gd name="connsiteX0" fmla="*/ 607 w 1076"/>
                <a:gd name="connsiteY0" fmla="*/ 1048 h 1048"/>
                <a:gd name="connsiteX1" fmla="*/ 0 w 1076"/>
                <a:gd name="connsiteY1" fmla="*/ 512 h 1048"/>
                <a:gd name="connsiteX2" fmla="*/ 572 w 1076"/>
                <a:gd name="connsiteY2" fmla="*/ 12 h 1048"/>
                <a:gd name="connsiteX3" fmla="*/ 1036 w 1076"/>
                <a:gd name="connsiteY3" fmla="*/ 441 h 1048"/>
                <a:gd name="connsiteX4" fmla="*/ 607 w 1076"/>
                <a:gd name="connsiteY4" fmla="*/ 1048 h 1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6" h="1048">
                  <a:moveTo>
                    <a:pt x="607" y="1048"/>
                  </a:moveTo>
                  <a:cubicBezTo>
                    <a:pt x="286" y="977"/>
                    <a:pt x="0" y="834"/>
                    <a:pt x="0" y="512"/>
                  </a:cubicBezTo>
                  <a:cubicBezTo>
                    <a:pt x="0" y="191"/>
                    <a:pt x="214" y="-59"/>
                    <a:pt x="572" y="12"/>
                  </a:cubicBezTo>
                  <a:cubicBezTo>
                    <a:pt x="750" y="48"/>
                    <a:pt x="964" y="262"/>
                    <a:pt x="1036" y="441"/>
                  </a:cubicBezTo>
                  <a:cubicBezTo>
                    <a:pt x="1179" y="762"/>
                    <a:pt x="929" y="941"/>
                    <a:pt x="607" y="104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 829">
              <a:extLst>
                <a:ext uri="{FF2B5EF4-FFF2-40B4-BE49-F238E27FC236}">
                  <a16:creationId xmlns:a16="http://schemas.microsoft.com/office/drawing/2014/main" id="{5450B0DB-8D22-5E45-BBD8-D8F2F7F61D20}"/>
                </a:ext>
              </a:extLst>
            </p:cNvPr>
            <p:cNvSpPr/>
            <p:nvPr/>
          </p:nvSpPr>
          <p:spPr>
            <a:xfrm>
              <a:off x="8448574" y="2116328"/>
              <a:ext cx="1217" cy="1079"/>
            </a:xfrm>
            <a:custGeom>
              <a:avLst/>
              <a:gdLst>
                <a:gd name="connsiteX0" fmla="*/ 1100 w 1217"/>
                <a:gd name="connsiteY0" fmla="*/ 44 h 1079"/>
                <a:gd name="connsiteX1" fmla="*/ 671 w 1217"/>
                <a:gd name="connsiteY1" fmla="*/ 1079 h 1079"/>
                <a:gd name="connsiteX2" fmla="*/ 28 w 1217"/>
                <a:gd name="connsiteY2" fmla="*/ 472 h 1079"/>
                <a:gd name="connsiteX3" fmla="*/ 1100 w 1217"/>
                <a:gd name="connsiteY3" fmla="*/ 44 h 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7" h="1079">
                  <a:moveTo>
                    <a:pt x="1100" y="44"/>
                  </a:moveTo>
                  <a:cubicBezTo>
                    <a:pt x="1564" y="651"/>
                    <a:pt x="493" y="615"/>
                    <a:pt x="671" y="1079"/>
                  </a:cubicBezTo>
                  <a:cubicBezTo>
                    <a:pt x="314" y="1008"/>
                    <a:pt x="-115" y="972"/>
                    <a:pt x="28" y="472"/>
                  </a:cubicBezTo>
                  <a:cubicBezTo>
                    <a:pt x="171" y="8"/>
                    <a:pt x="635" y="-64"/>
                    <a:pt x="1100" y="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 830">
              <a:extLst>
                <a:ext uri="{FF2B5EF4-FFF2-40B4-BE49-F238E27FC236}">
                  <a16:creationId xmlns:a16="http://schemas.microsoft.com/office/drawing/2014/main" id="{2FA26A0F-3673-7A44-9AB7-6EFCDA8C1DEF}"/>
                </a:ext>
              </a:extLst>
            </p:cNvPr>
            <p:cNvSpPr/>
            <p:nvPr/>
          </p:nvSpPr>
          <p:spPr>
            <a:xfrm>
              <a:off x="8437565" y="2114514"/>
              <a:ext cx="2393" cy="928"/>
            </a:xfrm>
            <a:custGeom>
              <a:avLst/>
              <a:gdLst>
                <a:gd name="connsiteX0" fmla="*/ 1965 w 2393"/>
                <a:gd name="connsiteY0" fmla="*/ 929 h 928"/>
                <a:gd name="connsiteX1" fmla="*/ 0 w 2393"/>
                <a:gd name="connsiteY1" fmla="*/ 107 h 928"/>
                <a:gd name="connsiteX2" fmla="*/ 2393 w 2393"/>
                <a:gd name="connsiteY2" fmla="*/ 0 h 928"/>
                <a:gd name="connsiteX3" fmla="*/ 1965 w 2393"/>
                <a:gd name="connsiteY3" fmla="*/ 929 h 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3" h="928">
                  <a:moveTo>
                    <a:pt x="1965" y="929"/>
                  </a:moveTo>
                  <a:cubicBezTo>
                    <a:pt x="1464" y="714"/>
                    <a:pt x="1000" y="536"/>
                    <a:pt x="0" y="107"/>
                  </a:cubicBezTo>
                  <a:cubicBezTo>
                    <a:pt x="1143" y="36"/>
                    <a:pt x="1786" y="36"/>
                    <a:pt x="2393" y="0"/>
                  </a:cubicBezTo>
                  <a:cubicBezTo>
                    <a:pt x="2250" y="322"/>
                    <a:pt x="2107" y="607"/>
                    <a:pt x="1965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 831">
              <a:extLst>
                <a:ext uri="{FF2B5EF4-FFF2-40B4-BE49-F238E27FC236}">
                  <a16:creationId xmlns:a16="http://schemas.microsoft.com/office/drawing/2014/main" id="{1D62BF2A-27E0-4D48-AF4F-0E1355B9F0CC}"/>
                </a:ext>
              </a:extLst>
            </p:cNvPr>
            <p:cNvSpPr/>
            <p:nvPr/>
          </p:nvSpPr>
          <p:spPr>
            <a:xfrm>
              <a:off x="8556179" y="2101392"/>
              <a:ext cx="917" cy="1160"/>
            </a:xfrm>
            <a:custGeom>
              <a:avLst/>
              <a:gdLst>
                <a:gd name="connsiteX0" fmla="*/ 830 w 917"/>
                <a:gd name="connsiteY0" fmla="*/ 942 h 1160"/>
                <a:gd name="connsiteX1" fmla="*/ 401 w 917"/>
                <a:gd name="connsiteY1" fmla="*/ 1156 h 1160"/>
                <a:gd name="connsiteX2" fmla="*/ 8 w 917"/>
                <a:gd name="connsiteY2" fmla="*/ 478 h 1160"/>
                <a:gd name="connsiteX3" fmla="*/ 616 w 917"/>
                <a:gd name="connsiteY3" fmla="*/ 49 h 1160"/>
                <a:gd name="connsiteX4" fmla="*/ 830 w 917"/>
                <a:gd name="connsiteY4" fmla="*/ 942 h 1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7" h="1160">
                  <a:moveTo>
                    <a:pt x="830" y="942"/>
                  </a:moveTo>
                  <a:cubicBezTo>
                    <a:pt x="758" y="978"/>
                    <a:pt x="544" y="1192"/>
                    <a:pt x="401" y="1156"/>
                  </a:cubicBezTo>
                  <a:cubicBezTo>
                    <a:pt x="44" y="1120"/>
                    <a:pt x="-28" y="799"/>
                    <a:pt x="8" y="478"/>
                  </a:cubicBezTo>
                  <a:cubicBezTo>
                    <a:pt x="44" y="85"/>
                    <a:pt x="258" y="-94"/>
                    <a:pt x="616" y="49"/>
                  </a:cubicBezTo>
                  <a:cubicBezTo>
                    <a:pt x="901" y="192"/>
                    <a:pt x="1008" y="478"/>
                    <a:pt x="830" y="9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 832">
              <a:extLst>
                <a:ext uri="{FF2B5EF4-FFF2-40B4-BE49-F238E27FC236}">
                  <a16:creationId xmlns:a16="http://schemas.microsoft.com/office/drawing/2014/main" id="{6BC8E826-E77C-CA43-9680-7809F65D0EEC}"/>
                </a:ext>
              </a:extLst>
            </p:cNvPr>
            <p:cNvSpPr/>
            <p:nvPr/>
          </p:nvSpPr>
          <p:spPr>
            <a:xfrm>
              <a:off x="8604265" y="2087769"/>
              <a:ext cx="2000" cy="790"/>
            </a:xfrm>
            <a:custGeom>
              <a:avLst/>
              <a:gdLst>
                <a:gd name="connsiteX0" fmla="*/ 143 w 2000"/>
                <a:gd name="connsiteY0" fmla="*/ 63 h 790"/>
                <a:gd name="connsiteX1" fmla="*/ 2000 w 2000"/>
                <a:gd name="connsiteY1" fmla="*/ 491 h 790"/>
                <a:gd name="connsiteX2" fmla="*/ 72 w 2000"/>
                <a:gd name="connsiteY2" fmla="*/ 384 h 790"/>
                <a:gd name="connsiteX3" fmla="*/ 0 w 2000"/>
                <a:gd name="connsiteY3" fmla="*/ 205 h 790"/>
                <a:gd name="connsiteX4" fmla="*/ 143 w 2000"/>
                <a:gd name="connsiteY4" fmla="*/ 63 h 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790">
                  <a:moveTo>
                    <a:pt x="143" y="63"/>
                  </a:moveTo>
                  <a:cubicBezTo>
                    <a:pt x="750" y="277"/>
                    <a:pt x="1572" y="-438"/>
                    <a:pt x="2000" y="491"/>
                  </a:cubicBezTo>
                  <a:cubicBezTo>
                    <a:pt x="1322" y="741"/>
                    <a:pt x="679" y="1063"/>
                    <a:pt x="72" y="384"/>
                  </a:cubicBezTo>
                  <a:cubicBezTo>
                    <a:pt x="36" y="348"/>
                    <a:pt x="0" y="241"/>
                    <a:pt x="0" y="205"/>
                  </a:cubicBezTo>
                  <a:cubicBezTo>
                    <a:pt x="0" y="134"/>
                    <a:pt x="72" y="98"/>
                    <a:pt x="143" y="6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 833">
              <a:extLst>
                <a:ext uri="{FF2B5EF4-FFF2-40B4-BE49-F238E27FC236}">
                  <a16:creationId xmlns:a16="http://schemas.microsoft.com/office/drawing/2014/main" id="{F17F7E3C-917B-6840-9743-8027E5DA8036}"/>
                </a:ext>
              </a:extLst>
            </p:cNvPr>
            <p:cNvSpPr/>
            <p:nvPr/>
          </p:nvSpPr>
          <p:spPr>
            <a:xfrm>
              <a:off x="8529593" y="2080438"/>
              <a:ext cx="1269" cy="1195"/>
            </a:xfrm>
            <a:custGeom>
              <a:avLst/>
              <a:gdLst>
                <a:gd name="connsiteX0" fmla="*/ 1269 w 1269"/>
                <a:gd name="connsiteY0" fmla="*/ 0 h 1195"/>
                <a:gd name="connsiteX1" fmla="*/ 769 w 1269"/>
                <a:gd name="connsiteY1" fmla="*/ 750 h 1195"/>
                <a:gd name="connsiteX2" fmla="*/ 55 w 1269"/>
                <a:gd name="connsiteY2" fmla="*/ 929 h 1195"/>
                <a:gd name="connsiteX3" fmla="*/ 1269 w 1269"/>
                <a:gd name="connsiteY3" fmla="*/ 0 h 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1195">
                  <a:moveTo>
                    <a:pt x="1269" y="0"/>
                  </a:moveTo>
                  <a:cubicBezTo>
                    <a:pt x="1091" y="250"/>
                    <a:pt x="948" y="500"/>
                    <a:pt x="769" y="750"/>
                  </a:cubicBezTo>
                  <a:cubicBezTo>
                    <a:pt x="591" y="1143"/>
                    <a:pt x="162" y="1429"/>
                    <a:pt x="55" y="929"/>
                  </a:cubicBezTo>
                  <a:cubicBezTo>
                    <a:pt x="-231" y="-107"/>
                    <a:pt x="662" y="36"/>
                    <a:pt x="126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 834">
              <a:extLst>
                <a:ext uri="{FF2B5EF4-FFF2-40B4-BE49-F238E27FC236}">
                  <a16:creationId xmlns:a16="http://schemas.microsoft.com/office/drawing/2014/main" id="{7DAC179B-8B57-F949-AE0B-99C37B5A7404}"/>
                </a:ext>
              </a:extLst>
            </p:cNvPr>
            <p:cNvSpPr/>
            <p:nvPr/>
          </p:nvSpPr>
          <p:spPr>
            <a:xfrm>
              <a:off x="8446168" y="2079946"/>
              <a:ext cx="1080" cy="1052"/>
            </a:xfrm>
            <a:custGeom>
              <a:avLst/>
              <a:gdLst>
                <a:gd name="connsiteX0" fmla="*/ 1042 w 1080"/>
                <a:gd name="connsiteY0" fmla="*/ 742 h 1052"/>
                <a:gd name="connsiteX1" fmla="*/ 292 w 1080"/>
                <a:gd name="connsiteY1" fmla="*/ 957 h 1052"/>
                <a:gd name="connsiteX2" fmla="*/ 113 w 1080"/>
                <a:gd name="connsiteY2" fmla="*/ 171 h 1052"/>
                <a:gd name="connsiteX3" fmla="*/ 685 w 1080"/>
                <a:gd name="connsiteY3" fmla="*/ 28 h 1052"/>
                <a:gd name="connsiteX4" fmla="*/ 1042 w 1080"/>
                <a:gd name="connsiteY4" fmla="*/ 742 h 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" h="1052">
                  <a:moveTo>
                    <a:pt x="1042" y="742"/>
                  </a:moveTo>
                  <a:cubicBezTo>
                    <a:pt x="828" y="993"/>
                    <a:pt x="613" y="1171"/>
                    <a:pt x="292" y="957"/>
                  </a:cubicBezTo>
                  <a:cubicBezTo>
                    <a:pt x="6" y="742"/>
                    <a:pt x="-101" y="457"/>
                    <a:pt x="113" y="171"/>
                  </a:cubicBezTo>
                  <a:cubicBezTo>
                    <a:pt x="220" y="28"/>
                    <a:pt x="542" y="-43"/>
                    <a:pt x="685" y="28"/>
                  </a:cubicBezTo>
                  <a:cubicBezTo>
                    <a:pt x="899" y="135"/>
                    <a:pt x="1185" y="349"/>
                    <a:pt x="1042" y="7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 835">
              <a:extLst>
                <a:ext uri="{FF2B5EF4-FFF2-40B4-BE49-F238E27FC236}">
                  <a16:creationId xmlns:a16="http://schemas.microsoft.com/office/drawing/2014/main" id="{E8BF07FD-DB0F-004D-8964-B5397658F806}"/>
                </a:ext>
              </a:extLst>
            </p:cNvPr>
            <p:cNvSpPr/>
            <p:nvPr/>
          </p:nvSpPr>
          <p:spPr>
            <a:xfrm>
              <a:off x="8466288" y="2078867"/>
              <a:ext cx="1281" cy="1428"/>
            </a:xfrm>
            <a:custGeom>
              <a:avLst/>
              <a:gdLst>
                <a:gd name="connsiteX0" fmla="*/ 389 w 1281"/>
                <a:gd name="connsiteY0" fmla="*/ 0 h 1428"/>
                <a:gd name="connsiteX1" fmla="*/ 1282 w 1281"/>
                <a:gd name="connsiteY1" fmla="*/ 1429 h 1428"/>
                <a:gd name="connsiteX2" fmla="*/ 389 w 1281"/>
                <a:gd name="connsiteY2" fmla="*/ 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1" h="1428">
                  <a:moveTo>
                    <a:pt x="389" y="0"/>
                  </a:moveTo>
                  <a:cubicBezTo>
                    <a:pt x="674" y="464"/>
                    <a:pt x="996" y="964"/>
                    <a:pt x="1282" y="1429"/>
                  </a:cubicBezTo>
                  <a:cubicBezTo>
                    <a:pt x="210" y="1393"/>
                    <a:pt x="-469" y="1179"/>
                    <a:pt x="38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 836">
              <a:extLst>
                <a:ext uri="{FF2B5EF4-FFF2-40B4-BE49-F238E27FC236}">
                  <a16:creationId xmlns:a16="http://schemas.microsoft.com/office/drawing/2014/main" id="{53CA9539-E352-7940-8C6D-AC16D8959FDD}"/>
                </a:ext>
              </a:extLst>
            </p:cNvPr>
            <p:cNvSpPr/>
            <p:nvPr/>
          </p:nvSpPr>
          <p:spPr>
            <a:xfrm>
              <a:off x="8583762" y="2078009"/>
              <a:ext cx="2035" cy="928"/>
            </a:xfrm>
            <a:custGeom>
              <a:avLst/>
              <a:gdLst>
                <a:gd name="connsiteX0" fmla="*/ 964 w 2035"/>
                <a:gd name="connsiteY0" fmla="*/ 929 h 928"/>
                <a:gd name="connsiteX1" fmla="*/ 0 w 2035"/>
                <a:gd name="connsiteY1" fmla="*/ 0 h 928"/>
                <a:gd name="connsiteX2" fmla="*/ 2036 w 2035"/>
                <a:gd name="connsiteY2" fmla="*/ 0 h 928"/>
                <a:gd name="connsiteX3" fmla="*/ 964 w 2035"/>
                <a:gd name="connsiteY3" fmla="*/ 929 h 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5" h="928">
                  <a:moveTo>
                    <a:pt x="964" y="929"/>
                  </a:moveTo>
                  <a:cubicBezTo>
                    <a:pt x="643" y="607"/>
                    <a:pt x="321" y="286"/>
                    <a:pt x="0" y="0"/>
                  </a:cubicBezTo>
                  <a:cubicBezTo>
                    <a:pt x="679" y="0"/>
                    <a:pt x="1322" y="0"/>
                    <a:pt x="2036" y="0"/>
                  </a:cubicBezTo>
                  <a:cubicBezTo>
                    <a:pt x="1964" y="679"/>
                    <a:pt x="1250" y="536"/>
                    <a:pt x="964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 837">
              <a:extLst>
                <a:ext uri="{FF2B5EF4-FFF2-40B4-BE49-F238E27FC236}">
                  <a16:creationId xmlns:a16="http://schemas.microsoft.com/office/drawing/2014/main" id="{AAEA19FB-592F-0340-94B9-C0646FD988DC}"/>
                </a:ext>
              </a:extLst>
            </p:cNvPr>
            <p:cNvSpPr/>
            <p:nvPr/>
          </p:nvSpPr>
          <p:spPr>
            <a:xfrm>
              <a:off x="8418277" y="2077505"/>
              <a:ext cx="1059" cy="1063"/>
            </a:xfrm>
            <a:custGeom>
              <a:avLst/>
              <a:gdLst>
                <a:gd name="connsiteX0" fmla="*/ 0 w 1059"/>
                <a:gd name="connsiteY0" fmla="*/ 575 h 1063"/>
                <a:gd name="connsiteX1" fmla="*/ 679 w 1059"/>
                <a:gd name="connsiteY1" fmla="*/ 4 h 1063"/>
                <a:gd name="connsiteX2" fmla="*/ 1000 w 1059"/>
                <a:gd name="connsiteY2" fmla="*/ 647 h 1063"/>
                <a:gd name="connsiteX3" fmla="*/ 321 w 1059"/>
                <a:gd name="connsiteY3" fmla="*/ 1004 h 1063"/>
                <a:gd name="connsiteX4" fmla="*/ 0 w 1059"/>
                <a:gd name="connsiteY4" fmla="*/ 575 h 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9" h="1063">
                  <a:moveTo>
                    <a:pt x="0" y="575"/>
                  </a:moveTo>
                  <a:cubicBezTo>
                    <a:pt x="143" y="182"/>
                    <a:pt x="321" y="-32"/>
                    <a:pt x="679" y="4"/>
                  </a:cubicBezTo>
                  <a:cubicBezTo>
                    <a:pt x="1107" y="40"/>
                    <a:pt x="1107" y="361"/>
                    <a:pt x="1000" y="647"/>
                  </a:cubicBezTo>
                  <a:cubicBezTo>
                    <a:pt x="893" y="933"/>
                    <a:pt x="643" y="1183"/>
                    <a:pt x="321" y="1004"/>
                  </a:cubicBezTo>
                  <a:cubicBezTo>
                    <a:pt x="143" y="968"/>
                    <a:pt x="71" y="718"/>
                    <a:pt x="0" y="57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 838">
              <a:extLst>
                <a:ext uri="{FF2B5EF4-FFF2-40B4-BE49-F238E27FC236}">
                  <a16:creationId xmlns:a16="http://schemas.microsoft.com/office/drawing/2014/main" id="{141FCED4-39BC-4B40-82F9-68F32A8BB721}"/>
                </a:ext>
              </a:extLst>
            </p:cNvPr>
            <p:cNvSpPr/>
            <p:nvPr/>
          </p:nvSpPr>
          <p:spPr>
            <a:xfrm>
              <a:off x="8597300" y="2075652"/>
              <a:ext cx="2607" cy="892"/>
            </a:xfrm>
            <a:custGeom>
              <a:avLst/>
              <a:gdLst>
                <a:gd name="connsiteX0" fmla="*/ 536 w 2607"/>
                <a:gd name="connsiteY0" fmla="*/ 0 h 892"/>
                <a:gd name="connsiteX1" fmla="*/ 2607 w 2607"/>
                <a:gd name="connsiteY1" fmla="*/ 893 h 892"/>
                <a:gd name="connsiteX2" fmla="*/ 0 w 2607"/>
                <a:gd name="connsiteY2" fmla="*/ 893 h 892"/>
                <a:gd name="connsiteX3" fmla="*/ 536 w 2607"/>
                <a:gd name="connsiteY3" fmla="*/ 0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7" h="892">
                  <a:moveTo>
                    <a:pt x="536" y="0"/>
                  </a:moveTo>
                  <a:cubicBezTo>
                    <a:pt x="1000" y="214"/>
                    <a:pt x="1465" y="393"/>
                    <a:pt x="2607" y="893"/>
                  </a:cubicBezTo>
                  <a:cubicBezTo>
                    <a:pt x="1322" y="893"/>
                    <a:pt x="643" y="893"/>
                    <a:pt x="0" y="893"/>
                  </a:cubicBezTo>
                  <a:cubicBezTo>
                    <a:pt x="179" y="572"/>
                    <a:pt x="357" y="286"/>
                    <a:pt x="5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 839">
              <a:extLst>
                <a:ext uri="{FF2B5EF4-FFF2-40B4-BE49-F238E27FC236}">
                  <a16:creationId xmlns:a16="http://schemas.microsoft.com/office/drawing/2014/main" id="{C19182A2-E104-F041-BDE6-C7880197D44E}"/>
                </a:ext>
              </a:extLst>
            </p:cNvPr>
            <p:cNvSpPr/>
            <p:nvPr/>
          </p:nvSpPr>
          <p:spPr>
            <a:xfrm>
              <a:off x="8596477" y="2073198"/>
              <a:ext cx="1822" cy="1096"/>
            </a:xfrm>
            <a:custGeom>
              <a:avLst/>
              <a:gdLst>
                <a:gd name="connsiteX0" fmla="*/ 1 w 1822"/>
                <a:gd name="connsiteY0" fmla="*/ 989 h 1096"/>
                <a:gd name="connsiteX1" fmla="*/ 1822 w 1822"/>
                <a:gd name="connsiteY1" fmla="*/ 203 h 1096"/>
                <a:gd name="connsiteX2" fmla="*/ 1322 w 1822"/>
                <a:gd name="connsiteY2" fmla="*/ 1096 h 1096"/>
                <a:gd name="connsiteX3" fmla="*/ 1 w 1822"/>
                <a:gd name="connsiteY3" fmla="*/ 989 h 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2" h="1096">
                  <a:moveTo>
                    <a:pt x="1" y="989"/>
                  </a:moveTo>
                  <a:cubicBezTo>
                    <a:pt x="-35" y="-761"/>
                    <a:pt x="1180" y="382"/>
                    <a:pt x="1822" y="203"/>
                  </a:cubicBezTo>
                  <a:cubicBezTo>
                    <a:pt x="1644" y="489"/>
                    <a:pt x="1501" y="811"/>
                    <a:pt x="1322" y="1096"/>
                  </a:cubicBezTo>
                  <a:cubicBezTo>
                    <a:pt x="894" y="703"/>
                    <a:pt x="429" y="953"/>
                    <a:pt x="1" y="98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 840">
              <a:extLst>
                <a:ext uri="{FF2B5EF4-FFF2-40B4-BE49-F238E27FC236}">
                  <a16:creationId xmlns:a16="http://schemas.microsoft.com/office/drawing/2014/main" id="{1E31D12B-5BA7-954F-9EDC-14EF92203467}"/>
                </a:ext>
              </a:extLst>
            </p:cNvPr>
            <p:cNvSpPr/>
            <p:nvPr/>
          </p:nvSpPr>
          <p:spPr>
            <a:xfrm>
              <a:off x="8541114" y="1956708"/>
              <a:ext cx="2428" cy="960"/>
            </a:xfrm>
            <a:custGeom>
              <a:avLst/>
              <a:gdLst>
                <a:gd name="connsiteX0" fmla="*/ 0 w 2428"/>
                <a:gd name="connsiteY0" fmla="*/ 0 h 960"/>
                <a:gd name="connsiteX1" fmla="*/ 1072 w 2428"/>
                <a:gd name="connsiteY1" fmla="*/ 36 h 960"/>
                <a:gd name="connsiteX2" fmla="*/ 2429 w 2428"/>
                <a:gd name="connsiteY2" fmla="*/ 393 h 960"/>
                <a:gd name="connsiteX3" fmla="*/ 2357 w 2428"/>
                <a:gd name="connsiteY3" fmla="*/ 464 h 960"/>
                <a:gd name="connsiteX4" fmla="*/ 0 w 2428"/>
                <a:gd name="connsiteY4" fmla="*/ 0 h 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8" h="960">
                  <a:moveTo>
                    <a:pt x="0" y="0"/>
                  </a:moveTo>
                  <a:cubicBezTo>
                    <a:pt x="357" y="0"/>
                    <a:pt x="714" y="36"/>
                    <a:pt x="1072" y="36"/>
                  </a:cubicBezTo>
                  <a:cubicBezTo>
                    <a:pt x="1464" y="357"/>
                    <a:pt x="2072" y="-72"/>
                    <a:pt x="2429" y="393"/>
                  </a:cubicBezTo>
                  <a:cubicBezTo>
                    <a:pt x="2429" y="393"/>
                    <a:pt x="2357" y="464"/>
                    <a:pt x="2357" y="464"/>
                  </a:cubicBezTo>
                  <a:cubicBezTo>
                    <a:pt x="1393" y="1250"/>
                    <a:pt x="607" y="1107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 841">
              <a:extLst>
                <a:ext uri="{FF2B5EF4-FFF2-40B4-BE49-F238E27FC236}">
                  <a16:creationId xmlns:a16="http://schemas.microsoft.com/office/drawing/2014/main" id="{30139F11-20F1-5D4E-8D40-1CCA3B092C9A}"/>
                </a:ext>
              </a:extLst>
            </p:cNvPr>
            <p:cNvSpPr/>
            <p:nvPr/>
          </p:nvSpPr>
          <p:spPr>
            <a:xfrm>
              <a:off x="8535313" y="1946814"/>
              <a:ext cx="1121" cy="1750"/>
            </a:xfrm>
            <a:custGeom>
              <a:avLst/>
              <a:gdLst>
                <a:gd name="connsiteX0" fmla="*/ 1122 w 1121"/>
                <a:gd name="connsiteY0" fmla="*/ 0 h 1750"/>
                <a:gd name="connsiteX1" fmla="*/ 765 w 1121"/>
                <a:gd name="connsiteY1" fmla="*/ 1750 h 1750"/>
                <a:gd name="connsiteX2" fmla="*/ 1122 w 1121"/>
                <a:gd name="connsiteY2" fmla="*/ 0 h 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" h="1750">
                  <a:moveTo>
                    <a:pt x="1122" y="0"/>
                  </a:moveTo>
                  <a:cubicBezTo>
                    <a:pt x="1015" y="572"/>
                    <a:pt x="872" y="1179"/>
                    <a:pt x="765" y="1750"/>
                  </a:cubicBezTo>
                  <a:cubicBezTo>
                    <a:pt x="-914" y="822"/>
                    <a:pt x="622" y="500"/>
                    <a:pt x="112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 842">
              <a:extLst>
                <a:ext uri="{FF2B5EF4-FFF2-40B4-BE49-F238E27FC236}">
                  <a16:creationId xmlns:a16="http://schemas.microsoft.com/office/drawing/2014/main" id="{3A55D2F3-22D2-504A-890B-7D4426E33247}"/>
                </a:ext>
              </a:extLst>
            </p:cNvPr>
            <p:cNvSpPr/>
            <p:nvPr/>
          </p:nvSpPr>
          <p:spPr>
            <a:xfrm>
              <a:off x="8533921" y="1942564"/>
              <a:ext cx="1142" cy="1464"/>
            </a:xfrm>
            <a:custGeom>
              <a:avLst/>
              <a:gdLst>
                <a:gd name="connsiteX0" fmla="*/ 585 w 1142"/>
                <a:gd name="connsiteY0" fmla="*/ 0 h 1464"/>
                <a:gd name="connsiteX1" fmla="*/ 1085 w 1142"/>
                <a:gd name="connsiteY1" fmla="*/ 1465 h 1464"/>
                <a:gd name="connsiteX2" fmla="*/ 585 w 1142"/>
                <a:gd name="connsiteY2" fmla="*/ 0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1464">
                  <a:moveTo>
                    <a:pt x="585" y="0"/>
                  </a:moveTo>
                  <a:cubicBezTo>
                    <a:pt x="692" y="500"/>
                    <a:pt x="1335" y="822"/>
                    <a:pt x="1085" y="1465"/>
                  </a:cubicBezTo>
                  <a:cubicBezTo>
                    <a:pt x="-58" y="1322"/>
                    <a:pt x="-415" y="929"/>
                    <a:pt x="58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 843">
              <a:extLst>
                <a:ext uri="{FF2B5EF4-FFF2-40B4-BE49-F238E27FC236}">
                  <a16:creationId xmlns:a16="http://schemas.microsoft.com/office/drawing/2014/main" id="{838DE61F-F39D-5845-86A1-61C31F390517}"/>
                </a:ext>
              </a:extLst>
            </p:cNvPr>
            <p:cNvSpPr/>
            <p:nvPr/>
          </p:nvSpPr>
          <p:spPr>
            <a:xfrm>
              <a:off x="8474744" y="1929062"/>
              <a:ext cx="1535" cy="1393"/>
            </a:xfrm>
            <a:custGeom>
              <a:avLst/>
              <a:gdLst>
                <a:gd name="connsiteX0" fmla="*/ 1326 w 1535"/>
                <a:gd name="connsiteY0" fmla="*/ 0 h 1393"/>
                <a:gd name="connsiteX1" fmla="*/ 290 w 1535"/>
                <a:gd name="connsiteY1" fmla="*/ 1393 h 1393"/>
                <a:gd name="connsiteX2" fmla="*/ 1326 w 1535"/>
                <a:gd name="connsiteY2" fmla="*/ 0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5" h="1393">
                  <a:moveTo>
                    <a:pt x="1326" y="0"/>
                  </a:moveTo>
                  <a:cubicBezTo>
                    <a:pt x="2148" y="1357"/>
                    <a:pt x="290" y="679"/>
                    <a:pt x="290" y="1393"/>
                  </a:cubicBezTo>
                  <a:cubicBezTo>
                    <a:pt x="-710" y="-72"/>
                    <a:pt x="1183" y="607"/>
                    <a:pt x="132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 844">
              <a:extLst>
                <a:ext uri="{FF2B5EF4-FFF2-40B4-BE49-F238E27FC236}">
                  <a16:creationId xmlns:a16="http://schemas.microsoft.com/office/drawing/2014/main" id="{CD50288B-6600-DE40-BD06-687D49E76101}"/>
                </a:ext>
              </a:extLst>
            </p:cNvPr>
            <p:cNvSpPr/>
            <p:nvPr/>
          </p:nvSpPr>
          <p:spPr>
            <a:xfrm>
              <a:off x="8490072" y="1918724"/>
              <a:ext cx="1785" cy="1408"/>
            </a:xfrm>
            <a:custGeom>
              <a:avLst/>
              <a:gdLst>
                <a:gd name="connsiteX0" fmla="*/ 929 w 1785"/>
                <a:gd name="connsiteY0" fmla="*/ 1409 h 1408"/>
                <a:gd name="connsiteX1" fmla="*/ 572 w 1785"/>
                <a:gd name="connsiteY1" fmla="*/ 1337 h 1408"/>
                <a:gd name="connsiteX2" fmla="*/ 0 w 1785"/>
                <a:gd name="connsiteY2" fmla="*/ 909 h 1408"/>
                <a:gd name="connsiteX3" fmla="*/ 1786 w 1785"/>
                <a:gd name="connsiteY3" fmla="*/ 52 h 1408"/>
                <a:gd name="connsiteX4" fmla="*/ 929 w 1785"/>
                <a:gd name="connsiteY4" fmla="*/ 1409 h 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5" h="1408">
                  <a:moveTo>
                    <a:pt x="929" y="1409"/>
                  </a:moveTo>
                  <a:cubicBezTo>
                    <a:pt x="822" y="1373"/>
                    <a:pt x="679" y="1337"/>
                    <a:pt x="572" y="1337"/>
                  </a:cubicBezTo>
                  <a:cubicBezTo>
                    <a:pt x="393" y="1195"/>
                    <a:pt x="214" y="1052"/>
                    <a:pt x="0" y="909"/>
                  </a:cubicBezTo>
                  <a:cubicBezTo>
                    <a:pt x="357" y="159"/>
                    <a:pt x="964" y="-127"/>
                    <a:pt x="1786" y="52"/>
                  </a:cubicBezTo>
                  <a:cubicBezTo>
                    <a:pt x="1643" y="552"/>
                    <a:pt x="714" y="623"/>
                    <a:pt x="929" y="14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 845">
              <a:extLst>
                <a:ext uri="{FF2B5EF4-FFF2-40B4-BE49-F238E27FC236}">
                  <a16:creationId xmlns:a16="http://schemas.microsoft.com/office/drawing/2014/main" id="{102C562E-E531-9547-9B99-B8E0932778CA}"/>
                </a:ext>
              </a:extLst>
            </p:cNvPr>
            <p:cNvSpPr/>
            <p:nvPr/>
          </p:nvSpPr>
          <p:spPr>
            <a:xfrm>
              <a:off x="8502560" y="1913077"/>
              <a:ext cx="1192" cy="1376"/>
            </a:xfrm>
            <a:custGeom>
              <a:avLst/>
              <a:gdLst>
                <a:gd name="connsiteX0" fmla="*/ 1121 w 1192"/>
                <a:gd name="connsiteY0" fmla="*/ 912 h 1376"/>
                <a:gd name="connsiteX1" fmla="*/ 1085 w 1192"/>
                <a:gd name="connsiteY1" fmla="*/ 1376 h 1376"/>
                <a:gd name="connsiteX2" fmla="*/ 14 w 1192"/>
                <a:gd name="connsiteY2" fmla="*/ 233 h 1376"/>
                <a:gd name="connsiteX3" fmla="*/ 1192 w 1192"/>
                <a:gd name="connsiteY3" fmla="*/ 90 h 1376"/>
                <a:gd name="connsiteX4" fmla="*/ 1121 w 1192"/>
                <a:gd name="connsiteY4" fmla="*/ 912 h 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2" h="1376">
                  <a:moveTo>
                    <a:pt x="1121" y="912"/>
                  </a:moveTo>
                  <a:cubicBezTo>
                    <a:pt x="1121" y="1055"/>
                    <a:pt x="1085" y="1233"/>
                    <a:pt x="1085" y="1376"/>
                  </a:cubicBezTo>
                  <a:cubicBezTo>
                    <a:pt x="443" y="1233"/>
                    <a:pt x="-93" y="805"/>
                    <a:pt x="14" y="233"/>
                  </a:cubicBezTo>
                  <a:cubicBezTo>
                    <a:pt x="85" y="-160"/>
                    <a:pt x="764" y="55"/>
                    <a:pt x="1192" y="90"/>
                  </a:cubicBezTo>
                  <a:cubicBezTo>
                    <a:pt x="1157" y="376"/>
                    <a:pt x="1121" y="626"/>
                    <a:pt x="1121" y="91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 846">
              <a:extLst>
                <a:ext uri="{FF2B5EF4-FFF2-40B4-BE49-F238E27FC236}">
                  <a16:creationId xmlns:a16="http://schemas.microsoft.com/office/drawing/2014/main" id="{FBB51BDD-D5C8-3D42-9075-136D9898A1AB}"/>
                </a:ext>
              </a:extLst>
            </p:cNvPr>
            <p:cNvSpPr/>
            <p:nvPr/>
          </p:nvSpPr>
          <p:spPr>
            <a:xfrm>
              <a:off x="8527577" y="1909314"/>
              <a:ext cx="1079" cy="1495"/>
            </a:xfrm>
            <a:custGeom>
              <a:avLst/>
              <a:gdLst>
                <a:gd name="connsiteX0" fmla="*/ 857 w 1079"/>
                <a:gd name="connsiteY0" fmla="*/ 1496 h 1495"/>
                <a:gd name="connsiteX1" fmla="*/ 0 w 1079"/>
                <a:gd name="connsiteY1" fmla="*/ 31 h 1495"/>
                <a:gd name="connsiteX2" fmla="*/ 857 w 1079"/>
                <a:gd name="connsiteY2" fmla="*/ 1496 h 1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9" h="1495">
                  <a:moveTo>
                    <a:pt x="857" y="1496"/>
                  </a:moveTo>
                  <a:cubicBezTo>
                    <a:pt x="-71" y="1389"/>
                    <a:pt x="429" y="424"/>
                    <a:pt x="0" y="31"/>
                  </a:cubicBezTo>
                  <a:cubicBezTo>
                    <a:pt x="1536" y="-183"/>
                    <a:pt x="1036" y="746"/>
                    <a:pt x="857" y="14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 847">
              <a:extLst>
                <a:ext uri="{FF2B5EF4-FFF2-40B4-BE49-F238E27FC236}">
                  <a16:creationId xmlns:a16="http://schemas.microsoft.com/office/drawing/2014/main" id="{96EEB45D-E73B-EF4B-9EB5-B6A227AF7804}"/>
                </a:ext>
              </a:extLst>
            </p:cNvPr>
            <p:cNvSpPr/>
            <p:nvPr/>
          </p:nvSpPr>
          <p:spPr>
            <a:xfrm>
              <a:off x="8512575" y="1897161"/>
              <a:ext cx="1082" cy="1468"/>
            </a:xfrm>
            <a:custGeom>
              <a:avLst/>
              <a:gdLst>
                <a:gd name="connsiteX0" fmla="*/ 500 w 1082"/>
                <a:gd name="connsiteY0" fmla="*/ 1469 h 1468"/>
                <a:gd name="connsiteX1" fmla="*/ 0 w 1082"/>
                <a:gd name="connsiteY1" fmla="*/ 4 h 1468"/>
                <a:gd name="connsiteX2" fmla="*/ 1000 w 1082"/>
                <a:gd name="connsiteY2" fmla="*/ 362 h 1468"/>
                <a:gd name="connsiteX3" fmla="*/ 500 w 1082"/>
                <a:gd name="connsiteY3" fmla="*/ 1469 h 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2" h="1468">
                  <a:moveTo>
                    <a:pt x="500" y="1469"/>
                  </a:moveTo>
                  <a:cubicBezTo>
                    <a:pt x="321" y="969"/>
                    <a:pt x="179" y="505"/>
                    <a:pt x="0" y="4"/>
                  </a:cubicBezTo>
                  <a:cubicBezTo>
                    <a:pt x="393" y="4"/>
                    <a:pt x="821" y="-67"/>
                    <a:pt x="1000" y="362"/>
                  </a:cubicBezTo>
                  <a:cubicBezTo>
                    <a:pt x="1214" y="897"/>
                    <a:pt x="1000" y="1255"/>
                    <a:pt x="500" y="146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 848">
              <a:extLst>
                <a:ext uri="{FF2B5EF4-FFF2-40B4-BE49-F238E27FC236}">
                  <a16:creationId xmlns:a16="http://schemas.microsoft.com/office/drawing/2014/main" id="{AEAA2DF5-B3F8-C948-8E26-FC42DA7DB311}"/>
                </a:ext>
              </a:extLst>
            </p:cNvPr>
            <p:cNvSpPr/>
            <p:nvPr/>
          </p:nvSpPr>
          <p:spPr>
            <a:xfrm>
              <a:off x="8497501" y="1892529"/>
              <a:ext cx="1236" cy="1299"/>
            </a:xfrm>
            <a:custGeom>
              <a:avLst/>
              <a:gdLst>
                <a:gd name="connsiteX0" fmla="*/ 464 w 1236"/>
                <a:gd name="connsiteY0" fmla="*/ 1278 h 1299"/>
                <a:gd name="connsiteX1" fmla="*/ 0 w 1236"/>
                <a:gd name="connsiteY1" fmla="*/ 28 h 1299"/>
                <a:gd name="connsiteX2" fmla="*/ 1215 w 1236"/>
                <a:gd name="connsiteY2" fmla="*/ 564 h 1299"/>
                <a:gd name="connsiteX3" fmla="*/ 464 w 1236"/>
                <a:gd name="connsiteY3" fmla="*/ 1278 h 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6" h="1299">
                  <a:moveTo>
                    <a:pt x="464" y="1278"/>
                  </a:moveTo>
                  <a:cubicBezTo>
                    <a:pt x="322" y="850"/>
                    <a:pt x="179" y="457"/>
                    <a:pt x="0" y="28"/>
                  </a:cubicBezTo>
                  <a:cubicBezTo>
                    <a:pt x="500" y="-7"/>
                    <a:pt x="1107" y="-115"/>
                    <a:pt x="1215" y="564"/>
                  </a:cubicBezTo>
                  <a:cubicBezTo>
                    <a:pt x="1322" y="1064"/>
                    <a:pt x="1036" y="1386"/>
                    <a:pt x="464" y="127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 849">
              <a:extLst>
                <a:ext uri="{FF2B5EF4-FFF2-40B4-BE49-F238E27FC236}">
                  <a16:creationId xmlns:a16="http://schemas.microsoft.com/office/drawing/2014/main" id="{778F714E-327E-A742-AD46-B1CDDB6BC1C1}"/>
                </a:ext>
              </a:extLst>
            </p:cNvPr>
            <p:cNvSpPr/>
            <p:nvPr/>
          </p:nvSpPr>
          <p:spPr>
            <a:xfrm>
              <a:off x="8517254" y="1873341"/>
              <a:ext cx="1035" cy="1786"/>
            </a:xfrm>
            <a:custGeom>
              <a:avLst/>
              <a:gdLst>
                <a:gd name="connsiteX0" fmla="*/ 1036 w 1035"/>
                <a:gd name="connsiteY0" fmla="*/ 1786 h 1786"/>
                <a:gd name="connsiteX1" fmla="*/ 0 w 1035"/>
                <a:gd name="connsiteY1" fmla="*/ 0 h 1786"/>
                <a:gd name="connsiteX2" fmla="*/ 1036 w 1035"/>
                <a:gd name="connsiteY2" fmla="*/ 1786 h 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5" h="1786">
                  <a:moveTo>
                    <a:pt x="1036" y="1786"/>
                  </a:moveTo>
                  <a:cubicBezTo>
                    <a:pt x="-357" y="1822"/>
                    <a:pt x="143" y="714"/>
                    <a:pt x="0" y="0"/>
                  </a:cubicBezTo>
                  <a:cubicBezTo>
                    <a:pt x="714" y="357"/>
                    <a:pt x="750" y="1143"/>
                    <a:pt x="1036" y="1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 850">
              <a:extLst>
                <a:ext uri="{FF2B5EF4-FFF2-40B4-BE49-F238E27FC236}">
                  <a16:creationId xmlns:a16="http://schemas.microsoft.com/office/drawing/2014/main" id="{883780DF-D20F-8E47-89C8-B5526EEEA7BF}"/>
                </a:ext>
              </a:extLst>
            </p:cNvPr>
            <p:cNvSpPr/>
            <p:nvPr/>
          </p:nvSpPr>
          <p:spPr>
            <a:xfrm>
              <a:off x="8504609" y="2022013"/>
              <a:ext cx="1821" cy="1132"/>
            </a:xfrm>
            <a:custGeom>
              <a:avLst/>
              <a:gdLst>
                <a:gd name="connsiteX0" fmla="*/ 1393 w 1821"/>
                <a:gd name="connsiteY0" fmla="*/ 239 h 1132"/>
                <a:gd name="connsiteX1" fmla="*/ 1822 w 1821"/>
                <a:gd name="connsiteY1" fmla="*/ 1132 h 1132"/>
                <a:gd name="connsiteX2" fmla="*/ 0 w 1821"/>
                <a:gd name="connsiteY2" fmla="*/ 668 h 1132"/>
                <a:gd name="connsiteX3" fmla="*/ 0 w 1821"/>
                <a:gd name="connsiteY3" fmla="*/ 704 h 1132"/>
                <a:gd name="connsiteX4" fmla="*/ 1393 w 1821"/>
                <a:gd name="connsiteY4" fmla="*/ 239 h 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1" h="1132">
                  <a:moveTo>
                    <a:pt x="1393" y="239"/>
                  </a:moveTo>
                  <a:cubicBezTo>
                    <a:pt x="1536" y="525"/>
                    <a:pt x="1679" y="847"/>
                    <a:pt x="1822" y="1132"/>
                  </a:cubicBezTo>
                  <a:cubicBezTo>
                    <a:pt x="1215" y="954"/>
                    <a:pt x="464" y="1454"/>
                    <a:pt x="0" y="668"/>
                  </a:cubicBezTo>
                  <a:lnTo>
                    <a:pt x="0" y="704"/>
                  </a:lnTo>
                  <a:cubicBezTo>
                    <a:pt x="357" y="239"/>
                    <a:pt x="679" y="-332"/>
                    <a:pt x="1393" y="23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 851">
              <a:extLst>
                <a:ext uri="{FF2B5EF4-FFF2-40B4-BE49-F238E27FC236}">
                  <a16:creationId xmlns:a16="http://schemas.microsoft.com/office/drawing/2014/main" id="{842A7475-9FCA-1942-B85D-88A4E5D0B600}"/>
                </a:ext>
              </a:extLst>
            </p:cNvPr>
            <p:cNvSpPr/>
            <p:nvPr/>
          </p:nvSpPr>
          <p:spPr>
            <a:xfrm>
              <a:off x="8479285" y="2021564"/>
              <a:ext cx="964" cy="1652"/>
            </a:xfrm>
            <a:custGeom>
              <a:avLst/>
              <a:gdLst>
                <a:gd name="connsiteX0" fmla="*/ 36 w 964"/>
                <a:gd name="connsiteY0" fmla="*/ 1617 h 1652"/>
                <a:gd name="connsiteX1" fmla="*/ 0 w 964"/>
                <a:gd name="connsiteY1" fmla="*/ 688 h 1652"/>
                <a:gd name="connsiteX2" fmla="*/ 107 w 964"/>
                <a:gd name="connsiteY2" fmla="*/ 153 h 1652"/>
                <a:gd name="connsiteX3" fmla="*/ 929 w 964"/>
                <a:gd name="connsiteY3" fmla="*/ 224 h 1652"/>
                <a:gd name="connsiteX4" fmla="*/ 964 w 964"/>
                <a:gd name="connsiteY4" fmla="*/ 1653 h 1652"/>
                <a:gd name="connsiteX5" fmla="*/ 36 w 964"/>
                <a:gd name="connsiteY5" fmla="*/ 1617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4" h="1652">
                  <a:moveTo>
                    <a:pt x="36" y="1617"/>
                  </a:moveTo>
                  <a:cubicBezTo>
                    <a:pt x="36" y="1296"/>
                    <a:pt x="36" y="1010"/>
                    <a:pt x="0" y="688"/>
                  </a:cubicBezTo>
                  <a:cubicBezTo>
                    <a:pt x="36" y="510"/>
                    <a:pt x="71" y="331"/>
                    <a:pt x="107" y="153"/>
                  </a:cubicBezTo>
                  <a:cubicBezTo>
                    <a:pt x="393" y="-62"/>
                    <a:pt x="679" y="-62"/>
                    <a:pt x="929" y="224"/>
                  </a:cubicBezTo>
                  <a:cubicBezTo>
                    <a:pt x="929" y="688"/>
                    <a:pt x="929" y="1189"/>
                    <a:pt x="964" y="1653"/>
                  </a:cubicBezTo>
                  <a:cubicBezTo>
                    <a:pt x="679" y="1617"/>
                    <a:pt x="357" y="1617"/>
                    <a:pt x="36" y="16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 852">
              <a:extLst>
                <a:ext uri="{FF2B5EF4-FFF2-40B4-BE49-F238E27FC236}">
                  <a16:creationId xmlns:a16="http://schemas.microsoft.com/office/drawing/2014/main" id="{2B857D63-9D41-0844-9094-612E634798F8}"/>
                </a:ext>
              </a:extLst>
            </p:cNvPr>
            <p:cNvSpPr/>
            <p:nvPr/>
          </p:nvSpPr>
          <p:spPr>
            <a:xfrm>
              <a:off x="8501145" y="2020252"/>
              <a:ext cx="2143" cy="1286"/>
            </a:xfrm>
            <a:custGeom>
              <a:avLst/>
              <a:gdLst>
                <a:gd name="connsiteX0" fmla="*/ 2072 w 2143"/>
                <a:gd name="connsiteY0" fmla="*/ 0 h 1286"/>
                <a:gd name="connsiteX1" fmla="*/ 2143 w 2143"/>
                <a:gd name="connsiteY1" fmla="*/ 429 h 1286"/>
                <a:gd name="connsiteX2" fmla="*/ 2000 w 2143"/>
                <a:gd name="connsiteY2" fmla="*/ 1286 h 1286"/>
                <a:gd name="connsiteX3" fmla="*/ 0 w 2143"/>
                <a:gd name="connsiteY3" fmla="*/ 1107 h 1286"/>
                <a:gd name="connsiteX4" fmla="*/ 2072 w 2143"/>
                <a:gd name="connsiteY4" fmla="*/ 0 h 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3" h="1286">
                  <a:moveTo>
                    <a:pt x="2072" y="0"/>
                  </a:moveTo>
                  <a:cubicBezTo>
                    <a:pt x="2107" y="143"/>
                    <a:pt x="2143" y="286"/>
                    <a:pt x="2143" y="429"/>
                  </a:cubicBezTo>
                  <a:cubicBezTo>
                    <a:pt x="2107" y="714"/>
                    <a:pt x="2036" y="1000"/>
                    <a:pt x="2000" y="1286"/>
                  </a:cubicBezTo>
                  <a:cubicBezTo>
                    <a:pt x="1500" y="1250"/>
                    <a:pt x="964" y="1179"/>
                    <a:pt x="0" y="1107"/>
                  </a:cubicBezTo>
                  <a:cubicBezTo>
                    <a:pt x="964" y="572"/>
                    <a:pt x="1500" y="286"/>
                    <a:pt x="207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 853">
              <a:extLst>
                <a:ext uri="{FF2B5EF4-FFF2-40B4-BE49-F238E27FC236}">
                  <a16:creationId xmlns:a16="http://schemas.microsoft.com/office/drawing/2014/main" id="{8C0014DD-A2C6-A046-87C8-F6BB3CCEF198}"/>
                </a:ext>
              </a:extLst>
            </p:cNvPr>
            <p:cNvSpPr/>
            <p:nvPr/>
          </p:nvSpPr>
          <p:spPr>
            <a:xfrm>
              <a:off x="8526541" y="2019395"/>
              <a:ext cx="964" cy="1428"/>
            </a:xfrm>
            <a:custGeom>
              <a:avLst/>
              <a:gdLst>
                <a:gd name="connsiteX0" fmla="*/ 107 w 964"/>
                <a:gd name="connsiteY0" fmla="*/ 1429 h 1428"/>
                <a:gd name="connsiteX1" fmla="*/ 964 w 964"/>
                <a:gd name="connsiteY1" fmla="*/ 0 h 1428"/>
                <a:gd name="connsiteX2" fmla="*/ 107 w 964"/>
                <a:gd name="connsiteY2" fmla="*/ 1429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" h="1428">
                  <a:moveTo>
                    <a:pt x="107" y="1429"/>
                  </a:moveTo>
                  <a:cubicBezTo>
                    <a:pt x="-179" y="607"/>
                    <a:pt x="107" y="143"/>
                    <a:pt x="964" y="0"/>
                  </a:cubicBezTo>
                  <a:cubicBezTo>
                    <a:pt x="964" y="643"/>
                    <a:pt x="821" y="1215"/>
                    <a:pt x="107" y="1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 854">
              <a:extLst>
                <a:ext uri="{FF2B5EF4-FFF2-40B4-BE49-F238E27FC236}">
                  <a16:creationId xmlns:a16="http://schemas.microsoft.com/office/drawing/2014/main" id="{6013CAB1-60F4-5C49-A40B-E4C7FEFA5133}"/>
                </a:ext>
              </a:extLst>
            </p:cNvPr>
            <p:cNvSpPr/>
            <p:nvPr/>
          </p:nvSpPr>
          <p:spPr>
            <a:xfrm>
              <a:off x="8565831" y="2015787"/>
              <a:ext cx="1054" cy="1321"/>
            </a:xfrm>
            <a:custGeom>
              <a:avLst/>
              <a:gdLst>
                <a:gd name="connsiteX0" fmla="*/ 679 w 1054"/>
                <a:gd name="connsiteY0" fmla="*/ 1322 h 1321"/>
                <a:gd name="connsiteX1" fmla="*/ 72 w 1054"/>
                <a:gd name="connsiteY1" fmla="*/ 179 h 1321"/>
                <a:gd name="connsiteX2" fmla="*/ 0 w 1054"/>
                <a:gd name="connsiteY2" fmla="*/ 0 h 1321"/>
                <a:gd name="connsiteX3" fmla="*/ 679 w 1054"/>
                <a:gd name="connsiteY3" fmla="*/ 1322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4" h="1321">
                  <a:moveTo>
                    <a:pt x="679" y="1322"/>
                  </a:moveTo>
                  <a:cubicBezTo>
                    <a:pt x="214" y="1072"/>
                    <a:pt x="143" y="643"/>
                    <a:pt x="72" y="179"/>
                  </a:cubicBezTo>
                  <a:lnTo>
                    <a:pt x="0" y="0"/>
                  </a:lnTo>
                  <a:cubicBezTo>
                    <a:pt x="1107" y="0"/>
                    <a:pt x="1357" y="429"/>
                    <a:pt x="679" y="13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 855">
              <a:extLst>
                <a:ext uri="{FF2B5EF4-FFF2-40B4-BE49-F238E27FC236}">
                  <a16:creationId xmlns:a16="http://schemas.microsoft.com/office/drawing/2014/main" id="{578D22FB-8E4D-1F4B-B7B6-881676B896D3}"/>
                </a:ext>
              </a:extLst>
            </p:cNvPr>
            <p:cNvSpPr/>
            <p:nvPr/>
          </p:nvSpPr>
          <p:spPr>
            <a:xfrm>
              <a:off x="8553713" y="2013942"/>
              <a:ext cx="1366" cy="1702"/>
            </a:xfrm>
            <a:custGeom>
              <a:avLst/>
              <a:gdLst>
                <a:gd name="connsiteX0" fmla="*/ 617 w 1366"/>
                <a:gd name="connsiteY0" fmla="*/ 1702 h 1702"/>
                <a:gd name="connsiteX1" fmla="*/ 81 w 1366"/>
                <a:gd name="connsiteY1" fmla="*/ 381 h 1702"/>
                <a:gd name="connsiteX2" fmla="*/ 1367 w 1366"/>
                <a:gd name="connsiteY2" fmla="*/ 59 h 1702"/>
                <a:gd name="connsiteX3" fmla="*/ 617 w 1366"/>
                <a:gd name="connsiteY3" fmla="*/ 1702 h 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6" h="1702">
                  <a:moveTo>
                    <a:pt x="617" y="1702"/>
                  </a:moveTo>
                  <a:cubicBezTo>
                    <a:pt x="-348" y="1595"/>
                    <a:pt x="117" y="881"/>
                    <a:pt x="81" y="381"/>
                  </a:cubicBezTo>
                  <a:cubicBezTo>
                    <a:pt x="509" y="273"/>
                    <a:pt x="831" y="-155"/>
                    <a:pt x="1367" y="59"/>
                  </a:cubicBezTo>
                  <a:cubicBezTo>
                    <a:pt x="1224" y="667"/>
                    <a:pt x="45" y="809"/>
                    <a:pt x="617" y="170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 856">
              <a:extLst>
                <a:ext uri="{FF2B5EF4-FFF2-40B4-BE49-F238E27FC236}">
                  <a16:creationId xmlns:a16="http://schemas.microsoft.com/office/drawing/2014/main" id="{5C128A85-2AA7-6D45-BFDE-F08012E6C5A9}"/>
                </a:ext>
              </a:extLst>
            </p:cNvPr>
            <p:cNvSpPr/>
            <p:nvPr/>
          </p:nvSpPr>
          <p:spPr>
            <a:xfrm>
              <a:off x="8459872" y="2010996"/>
              <a:ext cx="1037" cy="1327"/>
            </a:xfrm>
            <a:custGeom>
              <a:avLst/>
              <a:gdLst>
                <a:gd name="connsiteX0" fmla="*/ 482 w 1037"/>
                <a:gd name="connsiteY0" fmla="*/ 4 h 1327"/>
                <a:gd name="connsiteX1" fmla="*/ 982 w 1037"/>
                <a:gd name="connsiteY1" fmla="*/ 897 h 1327"/>
                <a:gd name="connsiteX2" fmla="*/ 482 w 1037"/>
                <a:gd name="connsiteY2" fmla="*/ 1326 h 1327"/>
                <a:gd name="connsiteX3" fmla="*/ 18 w 1037"/>
                <a:gd name="connsiteY3" fmla="*/ 540 h 1327"/>
                <a:gd name="connsiteX4" fmla="*/ 482 w 1037"/>
                <a:gd name="connsiteY4" fmla="*/ 4 h 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7" h="1327">
                  <a:moveTo>
                    <a:pt x="482" y="4"/>
                  </a:moveTo>
                  <a:cubicBezTo>
                    <a:pt x="982" y="112"/>
                    <a:pt x="875" y="576"/>
                    <a:pt x="982" y="897"/>
                  </a:cubicBezTo>
                  <a:cubicBezTo>
                    <a:pt x="1196" y="1398"/>
                    <a:pt x="732" y="1290"/>
                    <a:pt x="482" y="1326"/>
                  </a:cubicBezTo>
                  <a:cubicBezTo>
                    <a:pt x="-161" y="1362"/>
                    <a:pt x="125" y="862"/>
                    <a:pt x="18" y="540"/>
                  </a:cubicBezTo>
                  <a:cubicBezTo>
                    <a:pt x="-54" y="147"/>
                    <a:pt x="89" y="-31"/>
                    <a:pt x="482" y="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 857">
              <a:extLst>
                <a:ext uri="{FF2B5EF4-FFF2-40B4-BE49-F238E27FC236}">
                  <a16:creationId xmlns:a16="http://schemas.microsoft.com/office/drawing/2014/main" id="{5F7B4D25-4A58-3D4F-BFF7-492D6BD6E9E0}"/>
                </a:ext>
              </a:extLst>
            </p:cNvPr>
            <p:cNvSpPr/>
            <p:nvPr/>
          </p:nvSpPr>
          <p:spPr>
            <a:xfrm>
              <a:off x="8440362" y="2010608"/>
              <a:ext cx="953" cy="1187"/>
            </a:xfrm>
            <a:custGeom>
              <a:avLst/>
              <a:gdLst>
                <a:gd name="connsiteX0" fmla="*/ 382 w 953"/>
                <a:gd name="connsiteY0" fmla="*/ 0 h 1187"/>
                <a:gd name="connsiteX1" fmla="*/ 954 w 953"/>
                <a:gd name="connsiteY1" fmla="*/ 607 h 1187"/>
                <a:gd name="connsiteX2" fmla="*/ 632 w 953"/>
                <a:gd name="connsiteY2" fmla="*/ 1143 h 1187"/>
                <a:gd name="connsiteX3" fmla="*/ 25 w 953"/>
                <a:gd name="connsiteY3" fmla="*/ 714 h 1187"/>
                <a:gd name="connsiteX4" fmla="*/ 382 w 953"/>
                <a:gd name="connsiteY4" fmla="*/ 0 h 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3" h="1187">
                  <a:moveTo>
                    <a:pt x="382" y="0"/>
                  </a:moveTo>
                  <a:cubicBezTo>
                    <a:pt x="775" y="0"/>
                    <a:pt x="954" y="286"/>
                    <a:pt x="954" y="607"/>
                  </a:cubicBezTo>
                  <a:cubicBezTo>
                    <a:pt x="954" y="786"/>
                    <a:pt x="775" y="1107"/>
                    <a:pt x="632" y="1143"/>
                  </a:cubicBezTo>
                  <a:cubicBezTo>
                    <a:pt x="311" y="1286"/>
                    <a:pt x="25" y="1072"/>
                    <a:pt x="25" y="714"/>
                  </a:cubicBezTo>
                  <a:cubicBezTo>
                    <a:pt x="-47" y="429"/>
                    <a:pt x="25" y="143"/>
                    <a:pt x="38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 858">
              <a:extLst>
                <a:ext uri="{FF2B5EF4-FFF2-40B4-BE49-F238E27FC236}">
                  <a16:creationId xmlns:a16="http://schemas.microsoft.com/office/drawing/2014/main" id="{4F54DA78-9899-9E45-9AB2-9AA67D41E7D5}"/>
                </a:ext>
              </a:extLst>
            </p:cNvPr>
            <p:cNvSpPr/>
            <p:nvPr/>
          </p:nvSpPr>
          <p:spPr>
            <a:xfrm>
              <a:off x="8445485" y="2009555"/>
              <a:ext cx="796" cy="875"/>
            </a:xfrm>
            <a:custGeom>
              <a:avLst/>
              <a:gdLst>
                <a:gd name="connsiteX0" fmla="*/ 10 w 796"/>
                <a:gd name="connsiteY0" fmla="*/ 553 h 875"/>
                <a:gd name="connsiteX1" fmla="*/ 475 w 796"/>
                <a:gd name="connsiteY1" fmla="*/ 17 h 875"/>
                <a:gd name="connsiteX2" fmla="*/ 796 w 796"/>
                <a:gd name="connsiteY2" fmla="*/ 481 h 875"/>
                <a:gd name="connsiteX3" fmla="*/ 367 w 796"/>
                <a:gd name="connsiteY3" fmla="*/ 874 h 875"/>
                <a:gd name="connsiteX4" fmla="*/ 10 w 796"/>
                <a:gd name="connsiteY4" fmla="*/ 553 h 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6" h="875">
                  <a:moveTo>
                    <a:pt x="10" y="553"/>
                  </a:moveTo>
                  <a:cubicBezTo>
                    <a:pt x="153" y="338"/>
                    <a:pt x="82" y="-90"/>
                    <a:pt x="475" y="17"/>
                  </a:cubicBezTo>
                  <a:cubicBezTo>
                    <a:pt x="618" y="53"/>
                    <a:pt x="796" y="338"/>
                    <a:pt x="796" y="481"/>
                  </a:cubicBezTo>
                  <a:cubicBezTo>
                    <a:pt x="796" y="624"/>
                    <a:pt x="546" y="803"/>
                    <a:pt x="367" y="874"/>
                  </a:cubicBezTo>
                  <a:cubicBezTo>
                    <a:pt x="260" y="874"/>
                    <a:pt x="-61" y="910"/>
                    <a:pt x="10" y="5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 859">
              <a:extLst>
                <a:ext uri="{FF2B5EF4-FFF2-40B4-BE49-F238E27FC236}">
                  <a16:creationId xmlns:a16="http://schemas.microsoft.com/office/drawing/2014/main" id="{2AA579A0-8C29-C24A-9862-5B6C43CC5674}"/>
                </a:ext>
              </a:extLst>
            </p:cNvPr>
            <p:cNvSpPr/>
            <p:nvPr/>
          </p:nvSpPr>
          <p:spPr>
            <a:xfrm>
              <a:off x="8498394" y="2007715"/>
              <a:ext cx="1221" cy="1357"/>
            </a:xfrm>
            <a:custGeom>
              <a:avLst/>
              <a:gdLst>
                <a:gd name="connsiteX0" fmla="*/ 1107 w 1221"/>
                <a:gd name="connsiteY0" fmla="*/ 1357 h 1357"/>
                <a:gd name="connsiteX1" fmla="*/ 0 w 1221"/>
                <a:gd name="connsiteY1" fmla="*/ 893 h 1357"/>
                <a:gd name="connsiteX2" fmla="*/ 572 w 1221"/>
                <a:gd name="connsiteY2" fmla="*/ 0 h 1357"/>
                <a:gd name="connsiteX3" fmla="*/ 1107 w 1221"/>
                <a:gd name="connsiteY3" fmla="*/ 1357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" h="1357">
                  <a:moveTo>
                    <a:pt x="1107" y="1357"/>
                  </a:moveTo>
                  <a:cubicBezTo>
                    <a:pt x="679" y="1357"/>
                    <a:pt x="250" y="1322"/>
                    <a:pt x="0" y="893"/>
                  </a:cubicBezTo>
                  <a:cubicBezTo>
                    <a:pt x="179" y="607"/>
                    <a:pt x="393" y="286"/>
                    <a:pt x="572" y="0"/>
                  </a:cubicBezTo>
                  <a:cubicBezTo>
                    <a:pt x="1750" y="71"/>
                    <a:pt x="929" y="929"/>
                    <a:pt x="1107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 860">
              <a:extLst>
                <a:ext uri="{FF2B5EF4-FFF2-40B4-BE49-F238E27FC236}">
                  <a16:creationId xmlns:a16="http://schemas.microsoft.com/office/drawing/2014/main" id="{275DC32C-F2DA-3443-AB07-278F75557CD5}"/>
                </a:ext>
              </a:extLst>
            </p:cNvPr>
            <p:cNvSpPr/>
            <p:nvPr/>
          </p:nvSpPr>
          <p:spPr>
            <a:xfrm>
              <a:off x="8517194" y="2006322"/>
              <a:ext cx="1697" cy="1393"/>
            </a:xfrm>
            <a:custGeom>
              <a:avLst/>
              <a:gdLst>
                <a:gd name="connsiteX0" fmla="*/ 60 w 1697"/>
                <a:gd name="connsiteY0" fmla="*/ 0 h 1393"/>
                <a:gd name="connsiteX1" fmla="*/ 1417 w 1697"/>
                <a:gd name="connsiteY1" fmla="*/ 750 h 1393"/>
                <a:gd name="connsiteX2" fmla="*/ 1024 w 1697"/>
                <a:gd name="connsiteY2" fmla="*/ 1393 h 1393"/>
                <a:gd name="connsiteX3" fmla="*/ 60 w 1697"/>
                <a:gd name="connsiteY3" fmla="*/ 0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7" h="1393">
                  <a:moveTo>
                    <a:pt x="60" y="0"/>
                  </a:moveTo>
                  <a:cubicBezTo>
                    <a:pt x="524" y="250"/>
                    <a:pt x="1060" y="393"/>
                    <a:pt x="1417" y="750"/>
                  </a:cubicBezTo>
                  <a:cubicBezTo>
                    <a:pt x="2060" y="1393"/>
                    <a:pt x="1453" y="1393"/>
                    <a:pt x="1024" y="1393"/>
                  </a:cubicBezTo>
                  <a:cubicBezTo>
                    <a:pt x="810" y="821"/>
                    <a:pt x="-262" y="893"/>
                    <a:pt x="6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E08CB5AD-1F76-0540-9F5F-4368640F7F57}"/>
                </a:ext>
              </a:extLst>
            </p:cNvPr>
            <p:cNvSpPr/>
            <p:nvPr/>
          </p:nvSpPr>
          <p:spPr>
            <a:xfrm>
              <a:off x="8522969" y="1997035"/>
              <a:ext cx="1928" cy="857"/>
            </a:xfrm>
            <a:custGeom>
              <a:avLst/>
              <a:gdLst>
                <a:gd name="connsiteX0" fmla="*/ 1929 w 1928"/>
                <a:gd name="connsiteY0" fmla="*/ 750 h 857"/>
                <a:gd name="connsiteX1" fmla="*/ 0 w 1928"/>
                <a:gd name="connsiteY1" fmla="*/ 429 h 857"/>
                <a:gd name="connsiteX2" fmla="*/ 1893 w 1928"/>
                <a:gd name="connsiteY2" fmla="*/ 0 h 857"/>
                <a:gd name="connsiteX3" fmla="*/ 1929 w 1928"/>
                <a:gd name="connsiteY3" fmla="*/ 750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8" h="857">
                  <a:moveTo>
                    <a:pt x="1929" y="750"/>
                  </a:moveTo>
                  <a:cubicBezTo>
                    <a:pt x="1286" y="786"/>
                    <a:pt x="643" y="1107"/>
                    <a:pt x="0" y="429"/>
                  </a:cubicBezTo>
                  <a:cubicBezTo>
                    <a:pt x="679" y="286"/>
                    <a:pt x="1286" y="143"/>
                    <a:pt x="1893" y="0"/>
                  </a:cubicBezTo>
                  <a:cubicBezTo>
                    <a:pt x="1929" y="250"/>
                    <a:pt x="1929" y="500"/>
                    <a:pt x="1929" y="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 862">
              <a:extLst>
                <a:ext uri="{FF2B5EF4-FFF2-40B4-BE49-F238E27FC236}">
                  <a16:creationId xmlns:a16="http://schemas.microsoft.com/office/drawing/2014/main" id="{73A74B82-2874-0341-994D-49F2ED56630D}"/>
                </a:ext>
              </a:extLst>
            </p:cNvPr>
            <p:cNvSpPr/>
            <p:nvPr/>
          </p:nvSpPr>
          <p:spPr>
            <a:xfrm>
              <a:off x="8443020" y="1993269"/>
              <a:ext cx="1401" cy="1872"/>
            </a:xfrm>
            <a:custGeom>
              <a:avLst/>
              <a:gdLst>
                <a:gd name="connsiteX0" fmla="*/ 1225 w 1401"/>
                <a:gd name="connsiteY0" fmla="*/ 15 h 1872"/>
                <a:gd name="connsiteX1" fmla="*/ 797 w 1401"/>
                <a:gd name="connsiteY1" fmla="*/ 1730 h 1872"/>
                <a:gd name="connsiteX2" fmla="*/ 618 w 1401"/>
                <a:gd name="connsiteY2" fmla="*/ 1873 h 1872"/>
                <a:gd name="connsiteX3" fmla="*/ 118 w 1401"/>
                <a:gd name="connsiteY3" fmla="*/ 837 h 1872"/>
                <a:gd name="connsiteX4" fmla="*/ 1225 w 1401"/>
                <a:gd name="connsiteY4" fmla="*/ 15 h 1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1" h="1872">
                  <a:moveTo>
                    <a:pt x="1225" y="15"/>
                  </a:moveTo>
                  <a:cubicBezTo>
                    <a:pt x="1797" y="766"/>
                    <a:pt x="797" y="1123"/>
                    <a:pt x="797" y="1730"/>
                  </a:cubicBezTo>
                  <a:lnTo>
                    <a:pt x="618" y="1873"/>
                  </a:lnTo>
                  <a:cubicBezTo>
                    <a:pt x="-132" y="1801"/>
                    <a:pt x="-61" y="1337"/>
                    <a:pt x="118" y="837"/>
                  </a:cubicBezTo>
                  <a:cubicBezTo>
                    <a:pt x="654" y="766"/>
                    <a:pt x="547" y="-127"/>
                    <a:pt x="1225" y="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 863">
              <a:extLst>
                <a:ext uri="{FF2B5EF4-FFF2-40B4-BE49-F238E27FC236}">
                  <a16:creationId xmlns:a16="http://schemas.microsoft.com/office/drawing/2014/main" id="{9A79FDE1-D6ED-B84A-9D1A-98E679730A9A}"/>
                </a:ext>
              </a:extLst>
            </p:cNvPr>
            <p:cNvSpPr/>
            <p:nvPr/>
          </p:nvSpPr>
          <p:spPr>
            <a:xfrm>
              <a:off x="8474963" y="1985248"/>
              <a:ext cx="2464" cy="964"/>
            </a:xfrm>
            <a:custGeom>
              <a:avLst/>
              <a:gdLst>
                <a:gd name="connsiteX0" fmla="*/ 1893 w 2464"/>
                <a:gd name="connsiteY0" fmla="*/ 964 h 964"/>
                <a:gd name="connsiteX1" fmla="*/ 0 w 2464"/>
                <a:gd name="connsiteY1" fmla="*/ 0 h 964"/>
                <a:gd name="connsiteX2" fmla="*/ 2465 w 2464"/>
                <a:gd name="connsiteY2" fmla="*/ 0 h 964"/>
                <a:gd name="connsiteX3" fmla="*/ 1893 w 2464"/>
                <a:gd name="connsiteY3" fmla="*/ 964 h 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" h="964">
                  <a:moveTo>
                    <a:pt x="1893" y="964"/>
                  </a:moveTo>
                  <a:cubicBezTo>
                    <a:pt x="1429" y="714"/>
                    <a:pt x="964" y="500"/>
                    <a:pt x="0" y="0"/>
                  </a:cubicBezTo>
                  <a:cubicBezTo>
                    <a:pt x="1179" y="0"/>
                    <a:pt x="1822" y="0"/>
                    <a:pt x="2465" y="0"/>
                  </a:cubicBezTo>
                  <a:cubicBezTo>
                    <a:pt x="2286" y="322"/>
                    <a:pt x="2108" y="643"/>
                    <a:pt x="1893" y="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 864">
              <a:extLst>
                <a:ext uri="{FF2B5EF4-FFF2-40B4-BE49-F238E27FC236}">
                  <a16:creationId xmlns:a16="http://schemas.microsoft.com/office/drawing/2014/main" id="{6403B1DA-BC5F-004D-98FD-A3CE805ACEF5}"/>
                </a:ext>
              </a:extLst>
            </p:cNvPr>
            <p:cNvSpPr/>
            <p:nvPr/>
          </p:nvSpPr>
          <p:spPr>
            <a:xfrm>
              <a:off x="8483536" y="1963827"/>
              <a:ext cx="892" cy="1088"/>
            </a:xfrm>
            <a:custGeom>
              <a:avLst/>
              <a:gdLst>
                <a:gd name="connsiteX0" fmla="*/ 0 w 892"/>
                <a:gd name="connsiteY0" fmla="*/ 525 h 1088"/>
                <a:gd name="connsiteX1" fmla="*/ 321 w 892"/>
                <a:gd name="connsiteY1" fmla="*/ 25 h 1088"/>
                <a:gd name="connsiteX2" fmla="*/ 893 w 892"/>
                <a:gd name="connsiteY2" fmla="*/ 490 h 1088"/>
                <a:gd name="connsiteX3" fmla="*/ 643 w 892"/>
                <a:gd name="connsiteY3" fmla="*/ 1061 h 1088"/>
                <a:gd name="connsiteX4" fmla="*/ 0 w 892"/>
                <a:gd name="connsiteY4" fmla="*/ 525 h 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2" h="1088">
                  <a:moveTo>
                    <a:pt x="0" y="525"/>
                  </a:moveTo>
                  <a:cubicBezTo>
                    <a:pt x="107" y="382"/>
                    <a:pt x="179" y="97"/>
                    <a:pt x="321" y="25"/>
                  </a:cubicBezTo>
                  <a:cubicBezTo>
                    <a:pt x="679" y="-82"/>
                    <a:pt x="893" y="168"/>
                    <a:pt x="893" y="490"/>
                  </a:cubicBezTo>
                  <a:cubicBezTo>
                    <a:pt x="893" y="704"/>
                    <a:pt x="750" y="1025"/>
                    <a:pt x="643" y="1061"/>
                  </a:cubicBezTo>
                  <a:cubicBezTo>
                    <a:pt x="321" y="1168"/>
                    <a:pt x="71" y="954"/>
                    <a:pt x="0" y="52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 865">
              <a:extLst>
                <a:ext uri="{FF2B5EF4-FFF2-40B4-BE49-F238E27FC236}">
                  <a16:creationId xmlns:a16="http://schemas.microsoft.com/office/drawing/2014/main" id="{C0C4D3AF-0226-7B4C-A998-238E1CE9F113}"/>
                </a:ext>
              </a:extLst>
            </p:cNvPr>
            <p:cNvSpPr/>
            <p:nvPr/>
          </p:nvSpPr>
          <p:spPr>
            <a:xfrm>
              <a:off x="8631518" y="2130452"/>
              <a:ext cx="964" cy="1131"/>
            </a:xfrm>
            <a:custGeom>
              <a:avLst/>
              <a:gdLst>
                <a:gd name="connsiteX0" fmla="*/ 964 w 964"/>
                <a:gd name="connsiteY0" fmla="*/ 921 h 1131"/>
                <a:gd name="connsiteX1" fmla="*/ 0 w 964"/>
                <a:gd name="connsiteY1" fmla="*/ 28 h 1131"/>
                <a:gd name="connsiteX2" fmla="*/ 964 w 964"/>
                <a:gd name="connsiteY2" fmla="*/ 921 h 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" h="1131">
                  <a:moveTo>
                    <a:pt x="964" y="921"/>
                  </a:moveTo>
                  <a:cubicBezTo>
                    <a:pt x="-286" y="1599"/>
                    <a:pt x="214" y="456"/>
                    <a:pt x="0" y="28"/>
                  </a:cubicBezTo>
                  <a:cubicBezTo>
                    <a:pt x="714" y="-115"/>
                    <a:pt x="929" y="313"/>
                    <a:pt x="964" y="9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 866">
              <a:extLst>
                <a:ext uri="{FF2B5EF4-FFF2-40B4-BE49-F238E27FC236}">
                  <a16:creationId xmlns:a16="http://schemas.microsoft.com/office/drawing/2014/main" id="{4436E300-8EE3-764C-BCEA-72D690D654A2}"/>
                </a:ext>
              </a:extLst>
            </p:cNvPr>
            <p:cNvSpPr/>
            <p:nvPr/>
          </p:nvSpPr>
          <p:spPr>
            <a:xfrm>
              <a:off x="8449147" y="2131837"/>
              <a:ext cx="1598" cy="1464"/>
            </a:xfrm>
            <a:custGeom>
              <a:avLst/>
              <a:gdLst>
                <a:gd name="connsiteX0" fmla="*/ 241 w 1598"/>
                <a:gd name="connsiteY0" fmla="*/ 1464 h 1464"/>
                <a:gd name="connsiteX1" fmla="*/ 277 w 1598"/>
                <a:gd name="connsiteY1" fmla="*/ 821 h 1464"/>
                <a:gd name="connsiteX2" fmla="*/ 1170 w 1598"/>
                <a:gd name="connsiteY2" fmla="*/ 0 h 1464"/>
                <a:gd name="connsiteX3" fmla="*/ 1598 w 1598"/>
                <a:gd name="connsiteY3" fmla="*/ 464 h 1464"/>
                <a:gd name="connsiteX4" fmla="*/ 1170 w 1598"/>
                <a:gd name="connsiteY4" fmla="*/ 1286 h 1464"/>
                <a:gd name="connsiteX5" fmla="*/ 241 w 1598"/>
                <a:gd name="connsiteY5" fmla="*/ 1464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8" h="1464">
                  <a:moveTo>
                    <a:pt x="241" y="1464"/>
                  </a:moveTo>
                  <a:cubicBezTo>
                    <a:pt x="-152" y="1214"/>
                    <a:pt x="-9" y="1036"/>
                    <a:pt x="277" y="821"/>
                  </a:cubicBezTo>
                  <a:cubicBezTo>
                    <a:pt x="777" y="750"/>
                    <a:pt x="1027" y="429"/>
                    <a:pt x="1170" y="0"/>
                  </a:cubicBezTo>
                  <a:cubicBezTo>
                    <a:pt x="1313" y="143"/>
                    <a:pt x="1455" y="321"/>
                    <a:pt x="1598" y="464"/>
                  </a:cubicBezTo>
                  <a:cubicBezTo>
                    <a:pt x="1455" y="750"/>
                    <a:pt x="1313" y="1000"/>
                    <a:pt x="1170" y="1286"/>
                  </a:cubicBezTo>
                  <a:cubicBezTo>
                    <a:pt x="884" y="1357"/>
                    <a:pt x="562" y="1429"/>
                    <a:pt x="241" y="1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 867">
              <a:extLst>
                <a:ext uri="{FF2B5EF4-FFF2-40B4-BE49-F238E27FC236}">
                  <a16:creationId xmlns:a16="http://schemas.microsoft.com/office/drawing/2014/main" id="{D7334AF7-8FAE-0E4A-9D46-37AEE3304A0C}"/>
                </a:ext>
              </a:extLst>
            </p:cNvPr>
            <p:cNvSpPr/>
            <p:nvPr/>
          </p:nvSpPr>
          <p:spPr>
            <a:xfrm>
              <a:off x="8505610" y="2132192"/>
              <a:ext cx="1002" cy="1502"/>
            </a:xfrm>
            <a:custGeom>
              <a:avLst/>
              <a:gdLst>
                <a:gd name="connsiteX0" fmla="*/ 0 w 1002"/>
                <a:gd name="connsiteY0" fmla="*/ 38 h 1502"/>
                <a:gd name="connsiteX1" fmla="*/ 893 w 1002"/>
                <a:gd name="connsiteY1" fmla="*/ 1503 h 1502"/>
                <a:gd name="connsiteX2" fmla="*/ 0 w 1002"/>
                <a:gd name="connsiteY2" fmla="*/ 38 h 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502">
                  <a:moveTo>
                    <a:pt x="0" y="38"/>
                  </a:moveTo>
                  <a:cubicBezTo>
                    <a:pt x="1464" y="-212"/>
                    <a:pt x="893" y="824"/>
                    <a:pt x="893" y="1503"/>
                  </a:cubicBezTo>
                  <a:cubicBezTo>
                    <a:pt x="-72" y="1431"/>
                    <a:pt x="36" y="717"/>
                    <a:pt x="0" y="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 868">
              <a:extLst>
                <a:ext uri="{FF2B5EF4-FFF2-40B4-BE49-F238E27FC236}">
                  <a16:creationId xmlns:a16="http://schemas.microsoft.com/office/drawing/2014/main" id="{E23B3110-92D5-3244-BBE9-6468748866C3}"/>
                </a:ext>
              </a:extLst>
            </p:cNvPr>
            <p:cNvSpPr/>
            <p:nvPr/>
          </p:nvSpPr>
          <p:spPr>
            <a:xfrm>
              <a:off x="8461217" y="2134231"/>
              <a:ext cx="816" cy="2286"/>
            </a:xfrm>
            <a:custGeom>
              <a:avLst/>
              <a:gdLst>
                <a:gd name="connsiteX0" fmla="*/ 673 w 816"/>
                <a:gd name="connsiteY0" fmla="*/ 464 h 2286"/>
                <a:gd name="connsiteX1" fmla="*/ 816 w 816"/>
                <a:gd name="connsiteY1" fmla="*/ 2286 h 2286"/>
                <a:gd name="connsiteX2" fmla="*/ 531 w 816"/>
                <a:gd name="connsiteY2" fmla="*/ 0 h 2286"/>
                <a:gd name="connsiteX3" fmla="*/ 673 w 816"/>
                <a:gd name="connsiteY3" fmla="*/ 464 h 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6" h="2286">
                  <a:moveTo>
                    <a:pt x="673" y="464"/>
                  </a:moveTo>
                  <a:cubicBezTo>
                    <a:pt x="709" y="1072"/>
                    <a:pt x="780" y="1679"/>
                    <a:pt x="816" y="2286"/>
                  </a:cubicBezTo>
                  <a:cubicBezTo>
                    <a:pt x="-898" y="1714"/>
                    <a:pt x="638" y="750"/>
                    <a:pt x="531" y="0"/>
                  </a:cubicBezTo>
                  <a:cubicBezTo>
                    <a:pt x="673" y="107"/>
                    <a:pt x="709" y="250"/>
                    <a:pt x="673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 869">
              <a:extLst>
                <a:ext uri="{FF2B5EF4-FFF2-40B4-BE49-F238E27FC236}">
                  <a16:creationId xmlns:a16="http://schemas.microsoft.com/office/drawing/2014/main" id="{F3552E47-3FAC-1845-A2D3-8D3A36D70F5C}"/>
                </a:ext>
              </a:extLst>
            </p:cNvPr>
            <p:cNvSpPr/>
            <p:nvPr/>
          </p:nvSpPr>
          <p:spPr>
            <a:xfrm>
              <a:off x="8406372" y="2135231"/>
              <a:ext cx="1337" cy="1428"/>
            </a:xfrm>
            <a:custGeom>
              <a:avLst/>
              <a:gdLst>
                <a:gd name="connsiteX0" fmla="*/ 1333 w 1337"/>
                <a:gd name="connsiteY0" fmla="*/ 1322 h 1428"/>
                <a:gd name="connsiteX1" fmla="*/ 797 w 1337"/>
                <a:gd name="connsiteY1" fmla="*/ 1429 h 1428"/>
                <a:gd name="connsiteX2" fmla="*/ 333 w 1337"/>
                <a:gd name="connsiteY2" fmla="*/ 0 h 1428"/>
                <a:gd name="connsiteX3" fmla="*/ 1333 w 1337"/>
                <a:gd name="connsiteY3" fmla="*/ 1322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" h="1428">
                  <a:moveTo>
                    <a:pt x="1333" y="1322"/>
                  </a:moveTo>
                  <a:cubicBezTo>
                    <a:pt x="1154" y="1357"/>
                    <a:pt x="976" y="1393"/>
                    <a:pt x="797" y="1429"/>
                  </a:cubicBezTo>
                  <a:cubicBezTo>
                    <a:pt x="511" y="1000"/>
                    <a:pt x="-524" y="786"/>
                    <a:pt x="333" y="0"/>
                  </a:cubicBezTo>
                  <a:cubicBezTo>
                    <a:pt x="619" y="464"/>
                    <a:pt x="1404" y="572"/>
                    <a:pt x="1333" y="13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 870">
              <a:extLst>
                <a:ext uri="{FF2B5EF4-FFF2-40B4-BE49-F238E27FC236}">
                  <a16:creationId xmlns:a16="http://schemas.microsoft.com/office/drawing/2014/main" id="{863A7C27-07A0-B743-983F-BE4E0498BC4F}"/>
                </a:ext>
              </a:extLst>
            </p:cNvPr>
            <p:cNvSpPr/>
            <p:nvPr/>
          </p:nvSpPr>
          <p:spPr>
            <a:xfrm>
              <a:off x="8462997" y="2136624"/>
              <a:ext cx="1357" cy="1250"/>
            </a:xfrm>
            <a:custGeom>
              <a:avLst/>
              <a:gdLst>
                <a:gd name="connsiteX0" fmla="*/ 1322 w 1357"/>
                <a:gd name="connsiteY0" fmla="*/ 714 h 1250"/>
                <a:gd name="connsiteX1" fmla="*/ 1357 w 1357"/>
                <a:gd name="connsiteY1" fmla="*/ 1250 h 1250"/>
                <a:gd name="connsiteX2" fmla="*/ 0 w 1357"/>
                <a:gd name="connsiteY2" fmla="*/ 357 h 1250"/>
                <a:gd name="connsiteX3" fmla="*/ 964 w 1357"/>
                <a:gd name="connsiteY3" fmla="*/ 0 h 1250"/>
                <a:gd name="connsiteX4" fmla="*/ 1322 w 1357"/>
                <a:gd name="connsiteY4" fmla="*/ 714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7" h="1250">
                  <a:moveTo>
                    <a:pt x="1322" y="714"/>
                  </a:moveTo>
                  <a:cubicBezTo>
                    <a:pt x="1322" y="893"/>
                    <a:pt x="1357" y="1072"/>
                    <a:pt x="1357" y="1250"/>
                  </a:cubicBezTo>
                  <a:cubicBezTo>
                    <a:pt x="714" y="1250"/>
                    <a:pt x="107" y="1179"/>
                    <a:pt x="0" y="357"/>
                  </a:cubicBezTo>
                  <a:cubicBezTo>
                    <a:pt x="321" y="250"/>
                    <a:pt x="643" y="107"/>
                    <a:pt x="964" y="0"/>
                  </a:cubicBezTo>
                  <a:cubicBezTo>
                    <a:pt x="1214" y="143"/>
                    <a:pt x="1429" y="357"/>
                    <a:pt x="1322" y="7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 871">
              <a:extLst>
                <a:ext uri="{FF2B5EF4-FFF2-40B4-BE49-F238E27FC236}">
                  <a16:creationId xmlns:a16="http://schemas.microsoft.com/office/drawing/2014/main" id="{81103E61-E71D-F548-A2FE-3E295C347570}"/>
                </a:ext>
              </a:extLst>
            </p:cNvPr>
            <p:cNvSpPr/>
            <p:nvPr/>
          </p:nvSpPr>
          <p:spPr>
            <a:xfrm>
              <a:off x="8564046" y="2137481"/>
              <a:ext cx="2071" cy="857"/>
            </a:xfrm>
            <a:custGeom>
              <a:avLst/>
              <a:gdLst>
                <a:gd name="connsiteX0" fmla="*/ 893 w 2071"/>
                <a:gd name="connsiteY0" fmla="*/ 857 h 857"/>
                <a:gd name="connsiteX1" fmla="*/ 0 w 2071"/>
                <a:gd name="connsiteY1" fmla="*/ 0 h 857"/>
                <a:gd name="connsiteX2" fmla="*/ 2072 w 2071"/>
                <a:gd name="connsiteY2" fmla="*/ 0 h 857"/>
                <a:gd name="connsiteX3" fmla="*/ 893 w 2071"/>
                <a:gd name="connsiteY3" fmla="*/ 857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1" h="857">
                  <a:moveTo>
                    <a:pt x="893" y="857"/>
                  </a:moveTo>
                  <a:cubicBezTo>
                    <a:pt x="607" y="572"/>
                    <a:pt x="322" y="286"/>
                    <a:pt x="0" y="0"/>
                  </a:cubicBezTo>
                  <a:cubicBezTo>
                    <a:pt x="679" y="0"/>
                    <a:pt x="1357" y="0"/>
                    <a:pt x="2072" y="0"/>
                  </a:cubicBezTo>
                  <a:cubicBezTo>
                    <a:pt x="1929" y="679"/>
                    <a:pt x="1393" y="750"/>
                    <a:pt x="893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 872">
              <a:extLst>
                <a:ext uri="{FF2B5EF4-FFF2-40B4-BE49-F238E27FC236}">
                  <a16:creationId xmlns:a16="http://schemas.microsoft.com/office/drawing/2014/main" id="{0BA9E0FE-14A1-D340-96CF-6A52A9C6AD45}"/>
                </a:ext>
              </a:extLst>
            </p:cNvPr>
            <p:cNvSpPr/>
            <p:nvPr/>
          </p:nvSpPr>
          <p:spPr>
            <a:xfrm>
              <a:off x="8512314" y="2137945"/>
              <a:ext cx="903" cy="1393"/>
            </a:xfrm>
            <a:custGeom>
              <a:avLst/>
              <a:gdLst>
                <a:gd name="connsiteX0" fmla="*/ 761 w 903"/>
                <a:gd name="connsiteY0" fmla="*/ 1393 h 1393"/>
                <a:gd name="connsiteX1" fmla="*/ 297 w 903"/>
                <a:gd name="connsiteY1" fmla="*/ 0 h 1393"/>
                <a:gd name="connsiteX2" fmla="*/ 761 w 903"/>
                <a:gd name="connsiteY2" fmla="*/ 1393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3" h="1393">
                  <a:moveTo>
                    <a:pt x="761" y="1393"/>
                  </a:moveTo>
                  <a:cubicBezTo>
                    <a:pt x="-561" y="1322"/>
                    <a:pt x="225" y="536"/>
                    <a:pt x="297" y="0"/>
                  </a:cubicBezTo>
                  <a:cubicBezTo>
                    <a:pt x="975" y="286"/>
                    <a:pt x="1011" y="786"/>
                    <a:pt x="761" y="1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 873">
              <a:extLst>
                <a:ext uri="{FF2B5EF4-FFF2-40B4-BE49-F238E27FC236}">
                  <a16:creationId xmlns:a16="http://schemas.microsoft.com/office/drawing/2014/main" id="{F8AB3241-9816-D146-B1FF-8B82343A5D6F}"/>
                </a:ext>
              </a:extLst>
            </p:cNvPr>
            <p:cNvSpPr/>
            <p:nvPr/>
          </p:nvSpPr>
          <p:spPr>
            <a:xfrm>
              <a:off x="8509148" y="2148340"/>
              <a:ext cx="1114" cy="1214"/>
            </a:xfrm>
            <a:custGeom>
              <a:avLst/>
              <a:gdLst>
                <a:gd name="connsiteX0" fmla="*/ 1105 w 1114"/>
                <a:gd name="connsiteY0" fmla="*/ 821 h 1214"/>
                <a:gd name="connsiteX1" fmla="*/ 569 w 1114"/>
                <a:gd name="connsiteY1" fmla="*/ 1214 h 1214"/>
                <a:gd name="connsiteX2" fmla="*/ 33 w 1114"/>
                <a:gd name="connsiteY2" fmla="*/ 393 h 1214"/>
                <a:gd name="connsiteX3" fmla="*/ 569 w 1114"/>
                <a:gd name="connsiteY3" fmla="*/ 0 h 1214"/>
                <a:gd name="connsiteX4" fmla="*/ 1105 w 1114"/>
                <a:gd name="connsiteY4" fmla="*/ 821 h 1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" h="1214">
                  <a:moveTo>
                    <a:pt x="1105" y="821"/>
                  </a:moveTo>
                  <a:cubicBezTo>
                    <a:pt x="926" y="964"/>
                    <a:pt x="748" y="1072"/>
                    <a:pt x="569" y="1214"/>
                  </a:cubicBezTo>
                  <a:cubicBezTo>
                    <a:pt x="69" y="1143"/>
                    <a:pt x="-74" y="821"/>
                    <a:pt x="33" y="393"/>
                  </a:cubicBezTo>
                  <a:cubicBezTo>
                    <a:pt x="69" y="214"/>
                    <a:pt x="391" y="0"/>
                    <a:pt x="569" y="0"/>
                  </a:cubicBezTo>
                  <a:cubicBezTo>
                    <a:pt x="1105" y="36"/>
                    <a:pt x="1141" y="429"/>
                    <a:pt x="1105" y="8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 874">
              <a:extLst>
                <a:ext uri="{FF2B5EF4-FFF2-40B4-BE49-F238E27FC236}">
                  <a16:creationId xmlns:a16="http://schemas.microsoft.com/office/drawing/2014/main" id="{B606212A-1A26-3546-A868-851CE5DA4A8B}"/>
                </a:ext>
              </a:extLst>
            </p:cNvPr>
            <p:cNvSpPr/>
            <p:nvPr/>
          </p:nvSpPr>
          <p:spPr>
            <a:xfrm>
              <a:off x="8510194" y="2147080"/>
              <a:ext cx="1960" cy="1652"/>
            </a:xfrm>
            <a:custGeom>
              <a:avLst/>
              <a:gdLst>
                <a:gd name="connsiteX0" fmla="*/ 952 w 1960"/>
                <a:gd name="connsiteY0" fmla="*/ 1331 h 1652"/>
                <a:gd name="connsiteX1" fmla="*/ 488 w 1960"/>
                <a:gd name="connsiteY1" fmla="*/ 1652 h 1652"/>
                <a:gd name="connsiteX2" fmla="*/ 59 w 1960"/>
                <a:gd name="connsiteY2" fmla="*/ 331 h 1652"/>
                <a:gd name="connsiteX3" fmla="*/ 23 w 1960"/>
                <a:gd name="connsiteY3" fmla="*/ 80 h 1652"/>
                <a:gd name="connsiteX4" fmla="*/ 1845 w 1960"/>
                <a:gd name="connsiteY4" fmla="*/ 80 h 1652"/>
                <a:gd name="connsiteX5" fmla="*/ 952 w 1960"/>
                <a:gd name="connsiteY5" fmla="*/ 1331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" h="1652">
                  <a:moveTo>
                    <a:pt x="952" y="1331"/>
                  </a:moveTo>
                  <a:cubicBezTo>
                    <a:pt x="809" y="1438"/>
                    <a:pt x="631" y="1545"/>
                    <a:pt x="488" y="1652"/>
                  </a:cubicBezTo>
                  <a:cubicBezTo>
                    <a:pt x="345" y="1223"/>
                    <a:pt x="202" y="759"/>
                    <a:pt x="59" y="331"/>
                  </a:cubicBezTo>
                  <a:cubicBezTo>
                    <a:pt x="-12" y="259"/>
                    <a:pt x="-12" y="187"/>
                    <a:pt x="23" y="80"/>
                  </a:cubicBezTo>
                  <a:cubicBezTo>
                    <a:pt x="631" y="-27"/>
                    <a:pt x="1238" y="-27"/>
                    <a:pt x="1845" y="80"/>
                  </a:cubicBezTo>
                  <a:cubicBezTo>
                    <a:pt x="2345" y="1080"/>
                    <a:pt x="1059" y="759"/>
                    <a:pt x="952" y="133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 875">
              <a:extLst>
                <a:ext uri="{FF2B5EF4-FFF2-40B4-BE49-F238E27FC236}">
                  <a16:creationId xmlns:a16="http://schemas.microsoft.com/office/drawing/2014/main" id="{6633442C-62CF-0B49-96C9-405D505637F9}"/>
                </a:ext>
              </a:extLst>
            </p:cNvPr>
            <p:cNvSpPr/>
            <p:nvPr/>
          </p:nvSpPr>
          <p:spPr>
            <a:xfrm>
              <a:off x="8491513" y="2147375"/>
              <a:ext cx="1123" cy="1250"/>
            </a:xfrm>
            <a:custGeom>
              <a:avLst/>
              <a:gdLst>
                <a:gd name="connsiteX0" fmla="*/ 452 w 1123"/>
                <a:gd name="connsiteY0" fmla="*/ 1250 h 1250"/>
                <a:gd name="connsiteX1" fmla="*/ 95 w 1123"/>
                <a:gd name="connsiteY1" fmla="*/ 0 h 1250"/>
                <a:gd name="connsiteX2" fmla="*/ 1060 w 1123"/>
                <a:gd name="connsiteY2" fmla="*/ 500 h 1250"/>
                <a:gd name="connsiteX3" fmla="*/ 452 w 1123"/>
                <a:gd name="connsiteY3" fmla="*/ 125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3" h="1250">
                  <a:moveTo>
                    <a:pt x="452" y="1250"/>
                  </a:moveTo>
                  <a:cubicBezTo>
                    <a:pt x="131" y="893"/>
                    <a:pt x="-155" y="536"/>
                    <a:pt x="95" y="0"/>
                  </a:cubicBezTo>
                  <a:cubicBezTo>
                    <a:pt x="452" y="179"/>
                    <a:pt x="952" y="250"/>
                    <a:pt x="1060" y="500"/>
                  </a:cubicBezTo>
                  <a:cubicBezTo>
                    <a:pt x="1310" y="929"/>
                    <a:pt x="774" y="1072"/>
                    <a:pt x="452" y="1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D8E7875-D227-8A4C-AE44-3E05EC635B6E}"/>
                </a:ext>
              </a:extLst>
            </p:cNvPr>
            <p:cNvSpPr/>
            <p:nvPr/>
          </p:nvSpPr>
          <p:spPr>
            <a:xfrm>
              <a:off x="8648878" y="2187023"/>
              <a:ext cx="1857" cy="1558"/>
            </a:xfrm>
            <a:custGeom>
              <a:avLst/>
              <a:gdLst>
                <a:gd name="connsiteX0" fmla="*/ 1857 w 1857"/>
                <a:gd name="connsiteY0" fmla="*/ 536 h 1558"/>
                <a:gd name="connsiteX1" fmla="*/ 1786 w 1857"/>
                <a:gd name="connsiteY1" fmla="*/ 1000 h 1558"/>
                <a:gd name="connsiteX2" fmla="*/ 0 w 1857"/>
                <a:gd name="connsiteY2" fmla="*/ 1357 h 1558"/>
                <a:gd name="connsiteX3" fmla="*/ 1822 w 1857"/>
                <a:gd name="connsiteY3" fmla="*/ 0 h 1558"/>
                <a:gd name="connsiteX4" fmla="*/ 1857 w 1857"/>
                <a:gd name="connsiteY4" fmla="*/ 536 h 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" h="1558">
                  <a:moveTo>
                    <a:pt x="1857" y="536"/>
                  </a:moveTo>
                  <a:cubicBezTo>
                    <a:pt x="1786" y="679"/>
                    <a:pt x="1750" y="822"/>
                    <a:pt x="1786" y="1000"/>
                  </a:cubicBezTo>
                  <a:cubicBezTo>
                    <a:pt x="1357" y="1465"/>
                    <a:pt x="857" y="1786"/>
                    <a:pt x="0" y="1357"/>
                  </a:cubicBezTo>
                  <a:cubicBezTo>
                    <a:pt x="750" y="964"/>
                    <a:pt x="1429" y="643"/>
                    <a:pt x="1822" y="0"/>
                  </a:cubicBezTo>
                  <a:cubicBezTo>
                    <a:pt x="1822" y="143"/>
                    <a:pt x="1857" y="322"/>
                    <a:pt x="1857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 877">
              <a:extLst>
                <a:ext uri="{FF2B5EF4-FFF2-40B4-BE49-F238E27FC236}">
                  <a16:creationId xmlns:a16="http://schemas.microsoft.com/office/drawing/2014/main" id="{54F92F55-E6AA-9D40-B4F2-C0805CA88788}"/>
                </a:ext>
              </a:extLst>
            </p:cNvPr>
            <p:cNvSpPr/>
            <p:nvPr/>
          </p:nvSpPr>
          <p:spPr>
            <a:xfrm>
              <a:off x="8655914" y="2186594"/>
              <a:ext cx="1002" cy="2549"/>
            </a:xfrm>
            <a:custGeom>
              <a:avLst/>
              <a:gdLst>
                <a:gd name="connsiteX0" fmla="*/ 1000 w 1002"/>
                <a:gd name="connsiteY0" fmla="*/ 857 h 2549"/>
                <a:gd name="connsiteX1" fmla="*/ 893 w 1002"/>
                <a:gd name="connsiteY1" fmla="*/ 2500 h 2549"/>
                <a:gd name="connsiteX2" fmla="*/ 250 w 1002"/>
                <a:gd name="connsiteY2" fmla="*/ 2322 h 2549"/>
                <a:gd name="connsiteX3" fmla="*/ 393 w 1002"/>
                <a:gd name="connsiteY3" fmla="*/ 964 h 2549"/>
                <a:gd name="connsiteX4" fmla="*/ 0 w 1002"/>
                <a:gd name="connsiteY4" fmla="*/ 0 h 2549"/>
                <a:gd name="connsiteX5" fmla="*/ 1000 w 1002"/>
                <a:gd name="connsiteY5" fmla="*/ 857 h 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2" h="2549">
                  <a:moveTo>
                    <a:pt x="1000" y="857"/>
                  </a:moveTo>
                  <a:cubicBezTo>
                    <a:pt x="964" y="1393"/>
                    <a:pt x="929" y="1929"/>
                    <a:pt x="893" y="2500"/>
                  </a:cubicBezTo>
                  <a:cubicBezTo>
                    <a:pt x="643" y="2608"/>
                    <a:pt x="429" y="2536"/>
                    <a:pt x="250" y="2322"/>
                  </a:cubicBezTo>
                  <a:cubicBezTo>
                    <a:pt x="0" y="1857"/>
                    <a:pt x="71" y="1393"/>
                    <a:pt x="393" y="964"/>
                  </a:cubicBezTo>
                  <a:cubicBezTo>
                    <a:pt x="250" y="643"/>
                    <a:pt x="143" y="322"/>
                    <a:pt x="0" y="0"/>
                  </a:cubicBezTo>
                  <a:cubicBezTo>
                    <a:pt x="607" y="0"/>
                    <a:pt x="1036" y="179"/>
                    <a:pt x="1000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 878">
              <a:extLst>
                <a:ext uri="{FF2B5EF4-FFF2-40B4-BE49-F238E27FC236}">
                  <a16:creationId xmlns:a16="http://schemas.microsoft.com/office/drawing/2014/main" id="{0D582713-D624-994A-959C-832928095097}"/>
                </a:ext>
              </a:extLst>
            </p:cNvPr>
            <p:cNvSpPr/>
            <p:nvPr/>
          </p:nvSpPr>
          <p:spPr>
            <a:xfrm>
              <a:off x="8589722" y="2146268"/>
              <a:ext cx="2112" cy="1000"/>
            </a:xfrm>
            <a:custGeom>
              <a:avLst/>
              <a:gdLst>
                <a:gd name="connsiteX0" fmla="*/ 541 w 2112"/>
                <a:gd name="connsiteY0" fmla="*/ 0 h 1000"/>
                <a:gd name="connsiteX1" fmla="*/ 2113 w 2112"/>
                <a:gd name="connsiteY1" fmla="*/ 107 h 1000"/>
                <a:gd name="connsiteX2" fmla="*/ 2005 w 2112"/>
                <a:gd name="connsiteY2" fmla="*/ 1000 h 1000"/>
                <a:gd name="connsiteX3" fmla="*/ 291 w 2112"/>
                <a:gd name="connsiteY3" fmla="*/ 536 h 1000"/>
                <a:gd name="connsiteX4" fmla="*/ 541 w 2112"/>
                <a:gd name="connsiteY4" fmla="*/ 0 h 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2" h="1000">
                  <a:moveTo>
                    <a:pt x="541" y="0"/>
                  </a:moveTo>
                  <a:cubicBezTo>
                    <a:pt x="1077" y="36"/>
                    <a:pt x="1577" y="72"/>
                    <a:pt x="2113" y="107"/>
                  </a:cubicBezTo>
                  <a:cubicBezTo>
                    <a:pt x="2077" y="393"/>
                    <a:pt x="2041" y="679"/>
                    <a:pt x="2005" y="1000"/>
                  </a:cubicBezTo>
                  <a:cubicBezTo>
                    <a:pt x="1434" y="857"/>
                    <a:pt x="755" y="857"/>
                    <a:pt x="291" y="536"/>
                  </a:cubicBezTo>
                  <a:cubicBezTo>
                    <a:pt x="-459" y="36"/>
                    <a:pt x="470" y="179"/>
                    <a:pt x="54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 879">
              <a:extLst>
                <a:ext uri="{FF2B5EF4-FFF2-40B4-BE49-F238E27FC236}">
                  <a16:creationId xmlns:a16="http://schemas.microsoft.com/office/drawing/2014/main" id="{75C6078D-72D6-1448-9423-58B3F0750773}"/>
                </a:ext>
              </a:extLst>
            </p:cNvPr>
            <p:cNvSpPr/>
            <p:nvPr/>
          </p:nvSpPr>
          <p:spPr>
            <a:xfrm>
              <a:off x="8531148" y="2180093"/>
              <a:ext cx="2607" cy="892"/>
            </a:xfrm>
            <a:custGeom>
              <a:avLst/>
              <a:gdLst>
                <a:gd name="connsiteX0" fmla="*/ 2608 w 2607"/>
                <a:gd name="connsiteY0" fmla="*/ 893 h 892"/>
                <a:gd name="connsiteX1" fmla="*/ 0 w 2607"/>
                <a:gd name="connsiteY1" fmla="*/ 893 h 892"/>
                <a:gd name="connsiteX2" fmla="*/ 2500 w 2607"/>
                <a:gd name="connsiteY2" fmla="*/ 0 h 892"/>
                <a:gd name="connsiteX3" fmla="*/ 2608 w 2607"/>
                <a:gd name="connsiteY3" fmla="*/ 893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7" h="892">
                  <a:moveTo>
                    <a:pt x="2608" y="893"/>
                  </a:moveTo>
                  <a:cubicBezTo>
                    <a:pt x="1965" y="893"/>
                    <a:pt x="1322" y="893"/>
                    <a:pt x="0" y="893"/>
                  </a:cubicBezTo>
                  <a:cubicBezTo>
                    <a:pt x="1250" y="464"/>
                    <a:pt x="1893" y="214"/>
                    <a:pt x="2500" y="0"/>
                  </a:cubicBezTo>
                  <a:cubicBezTo>
                    <a:pt x="2536" y="286"/>
                    <a:pt x="2572" y="607"/>
                    <a:pt x="2608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 880">
              <a:extLst>
                <a:ext uri="{FF2B5EF4-FFF2-40B4-BE49-F238E27FC236}">
                  <a16:creationId xmlns:a16="http://schemas.microsoft.com/office/drawing/2014/main" id="{7C9C70B8-4382-F546-9F25-3043C17FA417}"/>
                </a:ext>
              </a:extLst>
            </p:cNvPr>
            <p:cNvSpPr/>
            <p:nvPr/>
          </p:nvSpPr>
          <p:spPr>
            <a:xfrm>
              <a:off x="8448888" y="2124911"/>
              <a:ext cx="1294" cy="1354"/>
            </a:xfrm>
            <a:custGeom>
              <a:avLst/>
              <a:gdLst>
                <a:gd name="connsiteX0" fmla="*/ 0 w 1294"/>
                <a:gd name="connsiteY0" fmla="*/ 390 h 1354"/>
                <a:gd name="connsiteX1" fmla="*/ 1179 w 1294"/>
                <a:gd name="connsiteY1" fmla="*/ 211 h 1354"/>
                <a:gd name="connsiteX2" fmla="*/ 536 w 1294"/>
                <a:gd name="connsiteY2" fmla="*/ 1355 h 1354"/>
                <a:gd name="connsiteX3" fmla="*/ 0 w 1294"/>
                <a:gd name="connsiteY3" fmla="*/ 390 h 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4" h="1354">
                  <a:moveTo>
                    <a:pt x="0" y="390"/>
                  </a:moveTo>
                  <a:cubicBezTo>
                    <a:pt x="393" y="319"/>
                    <a:pt x="857" y="-324"/>
                    <a:pt x="1179" y="211"/>
                  </a:cubicBezTo>
                  <a:cubicBezTo>
                    <a:pt x="1500" y="711"/>
                    <a:pt x="1107" y="1176"/>
                    <a:pt x="536" y="1355"/>
                  </a:cubicBezTo>
                  <a:cubicBezTo>
                    <a:pt x="321" y="997"/>
                    <a:pt x="143" y="711"/>
                    <a:pt x="0" y="39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 881">
              <a:extLst>
                <a:ext uri="{FF2B5EF4-FFF2-40B4-BE49-F238E27FC236}">
                  <a16:creationId xmlns:a16="http://schemas.microsoft.com/office/drawing/2014/main" id="{01D4EDA5-31E8-DD49-AB26-E405A512D78C}"/>
                </a:ext>
              </a:extLst>
            </p:cNvPr>
            <p:cNvSpPr/>
            <p:nvPr/>
          </p:nvSpPr>
          <p:spPr>
            <a:xfrm>
              <a:off x="8507396" y="2118764"/>
              <a:ext cx="2035" cy="892"/>
            </a:xfrm>
            <a:custGeom>
              <a:avLst/>
              <a:gdLst>
                <a:gd name="connsiteX0" fmla="*/ 536 w 2035"/>
                <a:gd name="connsiteY0" fmla="*/ 0 h 892"/>
                <a:gd name="connsiteX1" fmla="*/ 2036 w 2035"/>
                <a:gd name="connsiteY1" fmla="*/ 893 h 892"/>
                <a:gd name="connsiteX2" fmla="*/ 0 w 2035"/>
                <a:gd name="connsiteY2" fmla="*/ 893 h 892"/>
                <a:gd name="connsiteX3" fmla="*/ 536 w 2035"/>
                <a:gd name="connsiteY3" fmla="*/ 0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5" h="892">
                  <a:moveTo>
                    <a:pt x="536" y="0"/>
                  </a:moveTo>
                  <a:cubicBezTo>
                    <a:pt x="750" y="750"/>
                    <a:pt x="1750" y="36"/>
                    <a:pt x="2036" y="893"/>
                  </a:cubicBezTo>
                  <a:cubicBezTo>
                    <a:pt x="1322" y="893"/>
                    <a:pt x="679" y="893"/>
                    <a:pt x="0" y="893"/>
                  </a:cubicBezTo>
                  <a:cubicBezTo>
                    <a:pt x="36" y="500"/>
                    <a:pt x="-72" y="36"/>
                    <a:pt x="5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 882">
              <a:extLst>
                <a:ext uri="{FF2B5EF4-FFF2-40B4-BE49-F238E27FC236}">
                  <a16:creationId xmlns:a16="http://schemas.microsoft.com/office/drawing/2014/main" id="{B522D810-F869-7B48-9585-CDFC9C7CA9A2}"/>
                </a:ext>
              </a:extLst>
            </p:cNvPr>
            <p:cNvSpPr/>
            <p:nvPr/>
          </p:nvSpPr>
          <p:spPr>
            <a:xfrm>
              <a:off x="8551720" y="2179236"/>
              <a:ext cx="1680" cy="1428"/>
            </a:xfrm>
            <a:custGeom>
              <a:avLst/>
              <a:gdLst>
                <a:gd name="connsiteX0" fmla="*/ 931 w 1680"/>
                <a:gd name="connsiteY0" fmla="*/ 0 h 1428"/>
                <a:gd name="connsiteX1" fmla="*/ 1610 w 1680"/>
                <a:gd name="connsiteY1" fmla="*/ 357 h 1428"/>
                <a:gd name="connsiteX2" fmla="*/ 681 w 1680"/>
                <a:gd name="connsiteY2" fmla="*/ 1357 h 1428"/>
                <a:gd name="connsiteX3" fmla="*/ 574 w 1680"/>
                <a:gd name="connsiteY3" fmla="*/ 1429 h 1428"/>
                <a:gd name="connsiteX4" fmla="*/ 931 w 1680"/>
                <a:gd name="connsiteY4" fmla="*/ 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" h="1428">
                  <a:moveTo>
                    <a:pt x="931" y="0"/>
                  </a:moveTo>
                  <a:cubicBezTo>
                    <a:pt x="1146" y="107"/>
                    <a:pt x="1360" y="214"/>
                    <a:pt x="1610" y="357"/>
                  </a:cubicBezTo>
                  <a:cubicBezTo>
                    <a:pt x="1967" y="1322"/>
                    <a:pt x="860" y="893"/>
                    <a:pt x="681" y="1357"/>
                  </a:cubicBezTo>
                  <a:lnTo>
                    <a:pt x="574" y="1429"/>
                  </a:lnTo>
                  <a:cubicBezTo>
                    <a:pt x="-712" y="572"/>
                    <a:pt x="503" y="393"/>
                    <a:pt x="93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C628EB43-63C3-584B-B6E1-2DC5A121F333}"/>
                </a:ext>
              </a:extLst>
            </p:cNvPr>
            <p:cNvSpPr/>
            <p:nvPr/>
          </p:nvSpPr>
          <p:spPr>
            <a:xfrm>
              <a:off x="8484027" y="2118796"/>
              <a:ext cx="1439" cy="919"/>
            </a:xfrm>
            <a:custGeom>
              <a:avLst/>
              <a:gdLst>
                <a:gd name="connsiteX0" fmla="*/ 973 w 1439"/>
                <a:gd name="connsiteY0" fmla="*/ 4 h 919"/>
                <a:gd name="connsiteX1" fmla="*/ 1437 w 1439"/>
                <a:gd name="connsiteY1" fmla="*/ 647 h 919"/>
                <a:gd name="connsiteX2" fmla="*/ 8 w 1439"/>
                <a:gd name="connsiteY2" fmla="*/ 897 h 919"/>
                <a:gd name="connsiteX3" fmla="*/ 973 w 1439"/>
                <a:gd name="connsiteY3" fmla="*/ 4 h 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9" h="919">
                  <a:moveTo>
                    <a:pt x="973" y="4"/>
                  </a:moveTo>
                  <a:cubicBezTo>
                    <a:pt x="1116" y="218"/>
                    <a:pt x="1473" y="611"/>
                    <a:pt x="1437" y="647"/>
                  </a:cubicBezTo>
                  <a:cubicBezTo>
                    <a:pt x="1044" y="1075"/>
                    <a:pt x="508" y="861"/>
                    <a:pt x="8" y="897"/>
                  </a:cubicBezTo>
                  <a:cubicBezTo>
                    <a:pt x="-63" y="182"/>
                    <a:pt x="330" y="-32"/>
                    <a:pt x="973" y="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 884">
              <a:extLst>
                <a:ext uri="{FF2B5EF4-FFF2-40B4-BE49-F238E27FC236}">
                  <a16:creationId xmlns:a16="http://schemas.microsoft.com/office/drawing/2014/main" id="{7791F1AC-9160-284A-A178-57BD92EDB66E}"/>
                </a:ext>
              </a:extLst>
            </p:cNvPr>
            <p:cNvSpPr/>
            <p:nvPr/>
          </p:nvSpPr>
          <p:spPr>
            <a:xfrm>
              <a:off x="8622124" y="2178665"/>
              <a:ext cx="1928" cy="967"/>
            </a:xfrm>
            <a:custGeom>
              <a:avLst/>
              <a:gdLst>
                <a:gd name="connsiteX0" fmla="*/ 1929 w 1928"/>
                <a:gd name="connsiteY0" fmla="*/ 536 h 967"/>
                <a:gd name="connsiteX1" fmla="*/ 0 w 1928"/>
                <a:gd name="connsiteY1" fmla="*/ 857 h 967"/>
                <a:gd name="connsiteX2" fmla="*/ 964 w 1928"/>
                <a:gd name="connsiteY2" fmla="*/ 0 h 967"/>
                <a:gd name="connsiteX3" fmla="*/ 1929 w 1928"/>
                <a:gd name="connsiteY3" fmla="*/ 536 h 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8" h="967">
                  <a:moveTo>
                    <a:pt x="1929" y="536"/>
                  </a:moveTo>
                  <a:cubicBezTo>
                    <a:pt x="1357" y="1143"/>
                    <a:pt x="679" y="964"/>
                    <a:pt x="0" y="857"/>
                  </a:cubicBezTo>
                  <a:cubicBezTo>
                    <a:pt x="107" y="321"/>
                    <a:pt x="536" y="179"/>
                    <a:pt x="964" y="0"/>
                  </a:cubicBezTo>
                  <a:cubicBezTo>
                    <a:pt x="1036" y="643"/>
                    <a:pt x="1572" y="393"/>
                    <a:pt x="1929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 885">
              <a:extLst>
                <a:ext uri="{FF2B5EF4-FFF2-40B4-BE49-F238E27FC236}">
                  <a16:creationId xmlns:a16="http://schemas.microsoft.com/office/drawing/2014/main" id="{4D1EA1EE-28DB-FA42-9F4D-8B25918D008F}"/>
                </a:ext>
              </a:extLst>
            </p:cNvPr>
            <p:cNvSpPr/>
            <p:nvPr/>
          </p:nvSpPr>
          <p:spPr>
            <a:xfrm>
              <a:off x="8655435" y="2185166"/>
              <a:ext cx="861" cy="1428"/>
            </a:xfrm>
            <a:custGeom>
              <a:avLst/>
              <a:gdLst>
                <a:gd name="connsiteX0" fmla="*/ 515 w 861"/>
                <a:gd name="connsiteY0" fmla="*/ 1429 h 1428"/>
                <a:gd name="connsiteX1" fmla="*/ 801 w 861"/>
                <a:gd name="connsiteY1" fmla="*/ 0 h 1428"/>
                <a:gd name="connsiteX2" fmla="*/ 515 w 861"/>
                <a:gd name="connsiteY2" fmla="*/ 1429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1" h="1428">
                  <a:moveTo>
                    <a:pt x="515" y="1429"/>
                  </a:moveTo>
                  <a:cubicBezTo>
                    <a:pt x="-164" y="786"/>
                    <a:pt x="-271" y="286"/>
                    <a:pt x="801" y="0"/>
                  </a:cubicBezTo>
                  <a:cubicBezTo>
                    <a:pt x="979" y="536"/>
                    <a:pt x="729" y="1000"/>
                    <a:pt x="515" y="1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 886">
              <a:extLst>
                <a:ext uri="{FF2B5EF4-FFF2-40B4-BE49-F238E27FC236}">
                  <a16:creationId xmlns:a16="http://schemas.microsoft.com/office/drawing/2014/main" id="{B0819B79-D156-A44B-AC8B-0D009B7B2830}"/>
                </a:ext>
              </a:extLst>
            </p:cNvPr>
            <p:cNvSpPr/>
            <p:nvPr/>
          </p:nvSpPr>
          <p:spPr>
            <a:xfrm>
              <a:off x="8484622" y="1946365"/>
              <a:ext cx="770" cy="1521"/>
            </a:xfrm>
            <a:custGeom>
              <a:avLst/>
              <a:gdLst>
                <a:gd name="connsiteX0" fmla="*/ 771 w 770"/>
                <a:gd name="connsiteY0" fmla="*/ 21 h 1521"/>
                <a:gd name="connsiteX1" fmla="*/ 735 w 770"/>
                <a:gd name="connsiteY1" fmla="*/ 1521 h 1521"/>
                <a:gd name="connsiteX2" fmla="*/ 21 w 770"/>
                <a:gd name="connsiteY2" fmla="*/ 628 h 1521"/>
                <a:gd name="connsiteX3" fmla="*/ 771 w 770"/>
                <a:gd name="connsiteY3" fmla="*/ 21 h 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521">
                  <a:moveTo>
                    <a:pt x="771" y="21"/>
                  </a:moveTo>
                  <a:cubicBezTo>
                    <a:pt x="771" y="521"/>
                    <a:pt x="735" y="1021"/>
                    <a:pt x="735" y="1521"/>
                  </a:cubicBezTo>
                  <a:cubicBezTo>
                    <a:pt x="235" y="1414"/>
                    <a:pt x="-87" y="1164"/>
                    <a:pt x="21" y="628"/>
                  </a:cubicBezTo>
                  <a:cubicBezTo>
                    <a:pt x="92" y="235"/>
                    <a:pt x="306" y="-86"/>
                    <a:pt x="771" y="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 887">
              <a:extLst>
                <a:ext uri="{FF2B5EF4-FFF2-40B4-BE49-F238E27FC236}">
                  <a16:creationId xmlns:a16="http://schemas.microsoft.com/office/drawing/2014/main" id="{A7495C52-5C26-D348-9358-9CD21B373036}"/>
                </a:ext>
              </a:extLst>
            </p:cNvPr>
            <p:cNvSpPr/>
            <p:nvPr/>
          </p:nvSpPr>
          <p:spPr>
            <a:xfrm>
              <a:off x="8652128" y="2180997"/>
              <a:ext cx="1464" cy="962"/>
            </a:xfrm>
            <a:custGeom>
              <a:avLst/>
              <a:gdLst>
                <a:gd name="connsiteX0" fmla="*/ 1464 w 1464"/>
                <a:gd name="connsiteY0" fmla="*/ 882 h 962"/>
                <a:gd name="connsiteX1" fmla="*/ 0 w 1464"/>
                <a:gd name="connsiteY1" fmla="*/ 25 h 962"/>
                <a:gd name="connsiteX2" fmla="*/ 1464 w 1464"/>
                <a:gd name="connsiteY2" fmla="*/ 882 h 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4" h="962">
                  <a:moveTo>
                    <a:pt x="1464" y="882"/>
                  </a:moveTo>
                  <a:cubicBezTo>
                    <a:pt x="750" y="1025"/>
                    <a:pt x="36" y="1096"/>
                    <a:pt x="0" y="25"/>
                  </a:cubicBezTo>
                  <a:cubicBezTo>
                    <a:pt x="750" y="-118"/>
                    <a:pt x="1107" y="382"/>
                    <a:pt x="1464" y="88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 888">
              <a:extLst>
                <a:ext uri="{FF2B5EF4-FFF2-40B4-BE49-F238E27FC236}">
                  <a16:creationId xmlns:a16="http://schemas.microsoft.com/office/drawing/2014/main" id="{E4E8E4A0-43C7-864D-92FF-1BDC6210CBEA}"/>
                </a:ext>
              </a:extLst>
            </p:cNvPr>
            <p:cNvSpPr/>
            <p:nvPr/>
          </p:nvSpPr>
          <p:spPr>
            <a:xfrm>
              <a:off x="8653628" y="2181629"/>
              <a:ext cx="1571" cy="821"/>
            </a:xfrm>
            <a:custGeom>
              <a:avLst/>
              <a:gdLst>
                <a:gd name="connsiteX0" fmla="*/ 536 w 1571"/>
                <a:gd name="connsiteY0" fmla="*/ 821 h 821"/>
                <a:gd name="connsiteX1" fmla="*/ 0 w 1571"/>
                <a:gd name="connsiteY1" fmla="*/ 286 h 821"/>
                <a:gd name="connsiteX2" fmla="*/ 1572 w 1571"/>
                <a:gd name="connsiteY2" fmla="*/ 0 h 821"/>
                <a:gd name="connsiteX3" fmla="*/ 536 w 1571"/>
                <a:gd name="connsiteY3" fmla="*/ 821 h 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1" h="821">
                  <a:moveTo>
                    <a:pt x="536" y="821"/>
                  </a:moveTo>
                  <a:cubicBezTo>
                    <a:pt x="357" y="643"/>
                    <a:pt x="179" y="464"/>
                    <a:pt x="0" y="286"/>
                  </a:cubicBezTo>
                  <a:cubicBezTo>
                    <a:pt x="536" y="179"/>
                    <a:pt x="1036" y="107"/>
                    <a:pt x="1572" y="0"/>
                  </a:cubicBezTo>
                  <a:cubicBezTo>
                    <a:pt x="1429" y="536"/>
                    <a:pt x="1072" y="786"/>
                    <a:pt x="536" y="8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 889">
              <a:extLst>
                <a:ext uri="{FF2B5EF4-FFF2-40B4-BE49-F238E27FC236}">
                  <a16:creationId xmlns:a16="http://schemas.microsoft.com/office/drawing/2014/main" id="{0C380797-B2D7-1E44-ACB1-11D64C61D252}"/>
                </a:ext>
              </a:extLst>
            </p:cNvPr>
            <p:cNvSpPr/>
            <p:nvPr/>
          </p:nvSpPr>
          <p:spPr>
            <a:xfrm>
              <a:off x="8524719" y="1932798"/>
              <a:ext cx="1643" cy="943"/>
            </a:xfrm>
            <a:custGeom>
              <a:avLst/>
              <a:gdLst>
                <a:gd name="connsiteX0" fmla="*/ 964 w 1643"/>
                <a:gd name="connsiteY0" fmla="*/ 943 h 943"/>
                <a:gd name="connsiteX1" fmla="*/ 0 w 1643"/>
                <a:gd name="connsiteY1" fmla="*/ 443 h 943"/>
                <a:gd name="connsiteX2" fmla="*/ 1643 w 1643"/>
                <a:gd name="connsiteY2" fmla="*/ 157 h 943"/>
                <a:gd name="connsiteX3" fmla="*/ 964 w 1643"/>
                <a:gd name="connsiteY3" fmla="*/ 943 h 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3" h="943">
                  <a:moveTo>
                    <a:pt x="964" y="943"/>
                  </a:moveTo>
                  <a:cubicBezTo>
                    <a:pt x="643" y="765"/>
                    <a:pt x="322" y="586"/>
                    <a:pt x="0" y="443"/>
                  </a:cubicBezTo>
                  <a:cubicBezTo>
                    <a:pt x="464" y="-128"/>
                    <a:pt x="1036" y="-57"/>
                    <a:pt x="1643" y="157"/>
                  </a:cubicBezTo>
                  <a:cubicBezTo>
                    <a:pt x="1429" y="407"/>
                    <a:pt x="1179" y="658"/>
                    <a:pt x="964" y="9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B96A335-3952-174D-B067-21B26B78AE1B}"/>
                </a:ext>
              </a:extLst>
            </p:cNvPr>
            <p:cNvSpPr/>
            <p:nvPr/>
          </p:nvSpPr>
          <p:spPr>
            <a:xfrm>
              <a:off x="8428410" y="2141585"/>
              <a:ext cx="1225" cy="876"/>
            </a:xfrm>
            <a:custGeom>
              <a:avLst/>
              <a:gdLst>
                <a:gd name="connsiteX0" fmla="*/ 1226 w 1225"/>
                <a:gd name="connsiteY0" fmla="*/ 253 h 876"/>
                <a:gd name="connsiteX1" fmla="*/ 726 w 1225"/>
                <a:gd name="connsiteY1" fmla="*/ 825 h 876"/>
                <a:gd name="connsiteX2" fmla="*/ 47 w 1225"/>
                <a:gd name="connsiteY2" fmla="*/ 432 h 876"/>
                <a:gd name="connsiteX3" fmla="*/ 297 w 1225"/>
                <a:gd name="connsiteY3" fmla="*/ 3 h 876"/>
                <a:gd name="connsiteX4" fmla="*/ 1226 w 1225"/>
                <a:gd name="connsiteY4" fmla="*/ 253 h 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" h="876">
                  <a:moveTo>
                    <a:pt x="1226" y="253"/>
                  </a:moveTo>
                  <a:cubicBezTo>
                    <a:pt x="1012" y="504"/>
                    <a:pt x="905" y="718"/>
                    <a:pt x="726" y="825"/>
                  </a:cubicBezTo>
                  <a:cubicBezTo>
                    <a:pt x="369" y="1003"/>
                    <a:pt x="190" y="682"/>
                    <a:pt x="47" y="432"/>
                  </a:cubicBezTo>
                  <a:cubicBezTo>
                    <a:pt x="-60" y="218"/>
                    <a:pt x="12" y="-32"/>
                    <a:pt x="297" y="3"/>
                  </a:cubicBezTo>
                  <a:cubicBezTo>
                    <a:pt x="583" y="3"/>
                    <a:pt x="869" y="110"/>
                    <a:pt x="1226" y="2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 891">
              <a:extLst>
                <a:ext uri="{FF2B5EF4-FFF2-40B4-BE49-F238E27FC236}">
                  <a16:creationId xmlns:a16="http://schemas.microsoft.com/office/drawing/2014/main" id="{C6861982-7A1D-9E4A-97A2-7FE4829872DF}"/>
                </a:ext>
              </a:extLst>
            </p:cNvPr>
            <p:cNvSpPr/>
            <p:nvPr/>
          </p:nvSpPr>
          <p:spPr>
            <a:xfrm>
              <a:off x="8484035" y="2141196"/>
              <a:ext cx="1857" cy="928"/>
            </a:xfrm>
            <a:custGeom>
              <a:avLst/>
              <a:gdLst>
                <a:gd name="connsiteX0" fmla="*/ 1357 w 1857"/>
                <a:gd name="connsiteY0" fmla="*/ 929 h 928"/>
                <a:gd name="connsiteX1" fmla="*/ 0 w 1857"/>
                <a:gd name="connsiteY1" fmla="*/ 536 h 928"/>
                <a:gd name="connsiteX2" fmla="*/ 1822 w 1857"/>
                <a:gd name="connsiteY2" fmla="*/ 0 h 928"/>
                <a:gd name="connsiteX3" fmla="*/ 1857 w 1857"/>
                <a:gd name="connsiteY3" fmla="*/ 929 h 928"/>
                <a:gd name="connsiteX4" fmla="*/ 1357 w 1857"/>
                <a:gd name="connsiteY4" fmla="*/ 929 h 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" h="928">
                  <a:moveTo>
                    <a:pt x="1357" y="929"/>
                  </a:moveTo>
                  <a:cubicBezTo>
                    <a:pt x="929" y="714"/>
                    <a:pt x="286" y="1214"/>
                    <a:pt x="0" y="536"/>
                  </a:cubicBezTo>
                  <a:cubicBezTo>
                    <a:pt x="679" y="571"/>
                    <a:pt x="1250" y="357"/>
                    <a:pt x="1822" y="0"/>
                  </a:cubicBezTo>
                  <a:cubicBezTo>
                    <a:pt x="1822" y="321"/>
                    <a:pt x="1857" y="607"/>
                    <a:pt x="1857" y="929"/>
                  </a:cubicBezTo>
                  <a:cubicBezTo>
                    <a:pt x="1679" y="929"/>
                    <a:pt x="1536" y="929"/>
                    <a:pt x="1357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 892">
              <a:extLst>
                <a:ext uri="{FF2B5EF4-FFF2-40B4-BE49-F238E27FC236}">
                  <a16:creationId xmlns:a16="http://schemas.microsoft.com/office/drawing/2014/main" id="{C703F12C-C620-E149-BA76-5293E5C0935F}"/>
                </a:ext>
              </a:extLst>
            </p:cNvPr>
            <p:cNvSpPr/>
            <p:nvPr/>
          </p:nvSpPr>
          <p:spPr>
            <a:xfrm>
              <a:off x="8509253" y="2210500"/>
              <a:ext cx="1148" cy="989"/>
            </a:xfrm>
            <a:custGeom>
              <a:avLst/>
              <a:gdLst>
                <a:gd name="connsiteX0" fmla="*/ 36 w 1148"/>
                <a:gd name="connsiteY0" fmla="*/ 990 h 989"/>
                <a:gd name="connsiteX1" fmla="*/ 0 w 1148"/>
                <a:gd name="connsiteY1" fmla="*/ 25 h 989"/>
                <a:gd name="connsiteX2" fmla="*/ 1143 w 1148"/>
                <a:gd name="connsiteY2" fmla="*/ 275 h 989"/>
                <a:gd name="connsiteX3" fmla="*/ 36 w 1148"/>
                <a:gd name="connsiteY3" fmla="*/ 990 h 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8" h="989">
                  <a:moveTo>
                    <a:pt x="36" y="990"/>
                  </a:moveTo>
                  <a:cubicBezTo>
                    <a:pt x="36" y="668"/>
                    <a:pt x="0" y="347"/>
                    <a:pt x="0" y="25"/>
                  </a:cubicBezTo>
                  <a:cubicBezTo>
                    <a:pt x="429" y="25"/>
                    <a:pt x="1107" y="-117"/>
                    <a:pt x="1143" y="275"/>
                  </a:cubicBezTo>
                  <a:cubicBezTo>
                    <a:pt x="1214" y="847"/>
                    <a:pt x="607" y="990"/>
                    <a:pt x="36" y="99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 893">
              <a:extLst>
                <a:ext uri="{FF2B5EF4-FFF2-40B4-BE49-F238E27FC236}">
                  <a16:creationId xmlns:a16="http://schemas.microsoft.com/office/drawing/2014/main" id="{211BEFB0-11F5-3F45-B22B-3283B0D4A297}"/>
                </a:ext>
              </a:extLst>
            </p:cNvPr>
            <p:cNvSpPr/>
            <p:nvPr/>
          </p:nvSpPr>
          <p:spPr>
            <a:xfrm>
              <a:off x="8480785" y="1936492"/>
              <a:ext cx="890" cy="1464"/>
            </a:xfrm>
            <a:custGeom>
              <a:avLst/>
              <a:gdLst>
                <a:gd name="connsiteX0" fmla="*/ 429 w 890"/>
                <a:gd name="connsiteY0" fmla="*/ 1464 h 1464"/>
                <a:gd name="connsiteX1" fmla="*/ 0 w 890"/>
                <a:gd name="connsiteY1" fmla="*/ 0 h 1464"/>
                <a:gd name="connsiteX2" fmla="*/ 429 w 890"/>
                <a:gd name="connsiteY2" fmla="*/ 1464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0" h="1464">
                  <a:moveTo>
                    <a:pt x="429" y="1464"/>
                  </a:moveTo>
                  <a:cubicBezTo>
                    <a:pt x="286" y="964"/>
                    <a:pt x="143" y="500"/>
                    <a:pt x="0" y="0"/>
                  </a:cubicBezTo>
                  <a:cubicBezTo>
                    <a:pt x="893" y="250"/>
                    <a:pt x="1250" y="679"/>
                    <a:pt x="429" y="1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 894">
              <a:extLst>
                <a:ext uri="{FF2B5EF4-FFF2-40B4-BE49-F238E27FC236}">
                  <a16:creationId xmlns:a16="http://schemas.microsoft.com/office/drawing/2014/main" id="{5C57274E-147D-9B43-8DC2-F028AC425A3E}"/>
                </a:ext>
              </a:extLst>
            </p:cNvPr>
            <p:cNvSpPr/>
            <p:nvPr/>
          </p:nvSpPr>
          <p:spPr>
            <a:xfrm>
              <a:off x="8469933" y="2145671"/>
              <a:ext cx="1250" cy="731"/>
            </a:xfrm>
            <a:custGeom>
              <a:avLst/>
              <a:gdLst>
                <a:gd name="connsiteX0" fmla="*/ 29 w 1250"/>
                <a:gd name="connsiteY0" fmla="*/ 704 h 731"/>
                <a:gd name="connsiteX1" fmla="*/ 887 w 1250"/>
                <a:gd name="connsiteY1" fmla="*/ 97 h 731"/>
                <a:gd name="connsiteX2" fmla="*/ 1208 w 1250"/>
                <a:gd name="connsiteY2" fmla="*/ 418 h 731"/>
                <a:gd name="connsiteX3" fmla="*/ 29 w 1250"/>
                <a:gd name="connsiteY3" fmla="*/ 668 h 731"/>
                <a:gd name="connsiteX4" fmla="*/ 29 w 1250"/>
                <a:gd name="connsiteY4" fmla="*/ 704 h 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0" h="731">
                  <a:moveTo>
                    <a:pt x="29" y="704"/>
                  </a:moveTo>
                  <a:cubicBezTo>
                    <a:pt x="-114" y="-82"/>
                    <a:pt x="279" y="-82"/>
                    <a:pt x="887" y="97"/>
                  </a:cubicBezTo>
                  <a:cubicBezTo>
                    <a:pt x="1101" y="168"/>
                    <a:pt x="1351" y="168"/>
                    <a:pt x="1208" y="418"/>
                  </a:cubicBezTo>
                  <a:cubicBezTo>
                    <a:pt x="922" y="883"/>
                    <a:pt x="458" y="704"/>
                    <a:pt x="29" y="668"/>
                  </a:cubicBezTo>
                  <a:lnTo>
                    <a:pt x="29" y="704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 895">
              <a:extLst>
                <a:ext uri="{FF2B5EF4-FFF2-40B4-BE49-F238E27FC236}">
                  <a16:creationId xmlns:a16="http://schemas.microsoft.com/office/drawing/2014/main" id="{3262148F-4F0A-D143-A5CC-C5596A9CD814}"/>
                </a:ext>
              </a:extLst>
            </p:cNvPr>
            <p:cNvSpPr/>
            <p:nvPr/>
          </p:nvSpPr>
          <p:spPr>
            <a:xfrm>
              <a:off x="8485000" y="2145387"/>
              <a:ext cx="1410" cy="1051"/>
            </a:xfrm>
            <a:custGeom>
              <a:avLst/>
              <a:gdLst>
                <a:gd name="connsiteX0" fmla="*/ 0 w 1410"/>
                <a:gd name="connsiteY0" fmla="*/ 131 h 1051"/>
                <a:gd name="connsiteX1" fmla="*/ 1393 w 1410"/>
                <a:gd name="connsiteY1" fmla="*/ 988 h 1051"/>
                <a:gd name="connsiteX2" fmla="*/ 0 w 1410"/>
                <a:gd name="connsiteY2" fmla="*/ 131 h 1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0" h="1051">
                  <a:moveTo>
                    <a:pt x="0" y="131"/>
                  </a:moveTo>
                  <a:cubicBezTo>
                    <a:pt x="750" y="-12"/>
                    <a:pt x="1536" y="-298"/>
                    <a:pt x="1393" y="988"/>
                  </a:cubicBezTo>
                  <a:cubicBezTo>
                    <a:pt x="607" y="1238"/>
                    <a:pt x="286" y="702"/>
                    <a:pt x="0" y="13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 896">
              <a:extLst>
                <a:ext uri="{FF2B5EF4-FFF2-40B4-BE49-F238E27FC236}">
                  <a16:creationId xmlns:a16="http://schemas.microsoft.com/office/drawing/2014/main" id="{1D22B4F1-97FE-E547-96B2-93D2369F7DEC}"/>
                </a:ext>
              </a:extLst>
            </p:cNvPr>
            <p:cNvSpPr/>
            <p:nvPr/>
          </p:nvSpPr>
          <p:spPr>
            <a:xfrm>
              <a:off x="8528473" y="1913524"/>
              <a:ext cx="925" cy="1464"/>
            </a:xfrm>
            <a:custGeom>
              <a:avLst/>
              <a:gdLst>
                <a:gd name="connsiteX0" fmla="*/ 497 w 925"/>
                <a:gd name="connsiteY0" fmla="*/ 1465 h 1464"/>
                <a:gd name="connsiteX1" fmla="*/ 926 w 925"/>
                <a:gd name="connsiteY1" fmla="*/ 0 h 1464"/>
                <a:gd name="connsiteX2" fmla="*/ 497 w 925"/>
                <a:gd name="connsiteY2" fmla="*/ 1465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5" h="1464">
                  <a:moveTo>
                    <a:pt x="497" y="1465"/>
                  </a:moveTo>
                  <a:cubicBezTo>
                    <a:pt x="-360" y="679"/>
                    <a:pt x="-38" y="250"/>
                    <a:pt x="926" y="0"/>
                  </a:cubicBezTo>
                  <a:cubicBezTo>
                    <a:pt x="783" y="500"/>
                    <a:pt x="640" y="964"/>
                    <a:pt x="497" y="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1C512806-F319-474C-9356-76084078A4DE}"/>
                </a:ext>
              </a:extLst>
            </p:cNvPr>
            <p:cNvSpPr/>
            <p:nvPr/>
          </p:nvSpPr>
          <p:spPr>
            <a:xfrm>
              <a:off x="8418849" y="2189987"/>
              <a:ext cx="1143" cy="1321"/>
            </a:xfrm>
            <a:custGeom>
              <a:avLst/>
              <a:gdLst>
                <a:gd name="connsiteX0" fmla="*/ 36 w 1143"/>
                <a:gd name="connsiteY0" fmla="*/ 1322 h 1321"/>
                <a:gd name="connsiteX1" fmla="*/ 0 w 1143"/>
                <a:gd name="connsiteY1" fmla="*/ 0 h 1321"/>
                <a:gd name="connsiteX2" fmla="*/ 1143 w 1143"/>
                <a:gd name="connsiteY2" fmla="*/ 1215 h 1321"/>
                <a:gd name="connsiteX3" fmla="*/ 36 w 1143"/>
                <a:gd name="connsiteY3" fmla="*/ 1322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1321">
                  <a:moveTo>
                    <a:pt x="36" y="1322"/>
                  </a:moveTo>
                  <a:cubicBezTo>
                    <a:pt x="36" y="893"/>
                    <a:pt x="0" y="429"/>
                    <a:pt x="0" y="0"/>
                  </a:cubicBezTo>
                  <a:cubicBezTo>
                    <a:pt x="393" y="393"/>
                    <a:pt x="786" y="821"/>
                    <a:pt x="1143" y="1215"/>
                  </a:cubicBezTo>
                  <a:cubicBezTo>
                    <a:pt x="786" y="1250"/>
                    <a:pt x="393" y="1286"/>
                    <a:pt x="36" y="13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 898">
              <a:extLst>
                <a:ext uri="{FF2B5EF4-FFF2-40B4-BE49-F238E27FC236}">
                  <a16:creationId xmlns:a16="http://schemas.microsoft.com/office/drawing/2014/main" id="{84EDDF25-316A-6341-8ADC-204D850D9950}"/>
                </a:ext>
              </a:extLst>
            </p:cNvPr>
            <p:cNvSpPr/>
            <p:nvPr/>
          </p:nvSpPr>
          <p:spPr>
            <a:xfrm>
              <a:off x="8508717" y="1936599"/>
              <a:ext cx="1678" cy="750"/>
            </a:xfrm>
            <a:custGeom>
              <a:avLst/>
              <a:gdLst>
                <a:gd name="connsiteX0" fmla="*/ 1679 w 1678"/>
                <a:gd name="connsiteY0" fmla="*/ 750 h 750"/>
                <a:gd name="connsiteX1" fmla="*/ 0 w 1678"/>
                <a:gd name="connsiteY1" fmla="*/ 214 h 750"/>
                <a:gd name="connsiteX2" fmla="*/ 72 w 1678"/>
                <a:gd name="connsiteY2" fmla="*/ 0 h 750"/>
                <a:gd name="connsiteX3" fmla="*/ 1643 w 1678"/>
                <a:gd name="connsiteY3" fmla="*/ 0 h 750"/>
                <a:gd name="connsiteX4" fmla="*/ 1679 w 1678"/>
                <a:gd name="connsiteY4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8" h="750">
                  <a:moveTo>
                    <a:pt x="1679" y="750"/>
                  </a:moveTo>
                  <a:cubicBezTo>
                    <a:pt x="1107" y="572"/>
                    <a:pt x="571" y="393"/>
                    <a:pt x="0" y="214"/>
                  </a:cubicBezTo>
                  <a:cubicBezTo>
                    <a:pt x="36" y="143"/>
                    <a:pt x="36" y="72"/>
                    <a:pt x="72" y="0"/>
                  </a:cubicBezTo>
                  <a:cubicBezTo>
                    <a:pt x="607" y="0"/>
                    <a:pt x="1107" y="0"/>
                    <a:pt x="1643" y="0"/>
                  </a:cubicBezTo>
                  <a:cubicBezTo>
                    <a:pt x="1643" y="250"/>
                    <a:pt x="1679" y="500"/>
                    <a:pt x="1679" y="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 899">
              <a:extLst>
                <a:ext uri="{FF2B5EF4-FFF2-40B4-BE49-F238E27FC236}">
                  <a16:creationId xmlns:a16="http://schemas.microsoft.com/office/drawing/2014/main" id="{5347019F-A64C-4648-9DFD-ED5B27D9F656}"/>
                </a:ext>
              </a:extLst>
            </p:cNvPr>
            <p:cNvSpPr/>
            <p:nvPr/>
          </p:nvSpPr>
          <p:spPr>
            <a:xfrm>
              <a:off x="8607658" y="2145832"/>
              <a:ext cx="2083" cy="1007"/>
            </a:xfrm>
            <a:custGeom>
              <a:avLst/>
              <a:gdLst>
                <a:gd name="connsiteX0" fmla="*/ 1857 w 2083"/>
                <a:gd name="connsiteY0" fmla="*/ 508 h 1007"/>
                <a:gd name="connsiteX1" fmla="*/ 929 w 2083"/>
                <a:gd name="connsiteY1" fmla="*/ 1007 h 1007"/>
                <a:gd name="connsiteX2" fmla="*/ 0 w 2083"/>
                <a:gd name="connsiteY2" fmla="*/ 579 h 1007"/>
                <a:gd name="connsiteX3" fmla="*/ 1893 w 2083"/>
                <a:gd name="connsiteY3" fmla="*/ 150 h 1007"/>
                <a:gd name="connsiteX4" fmla="*/ 2072 w 2083"/>
                <a:gd name="connsiteY4" fmla="*/ 400 h 1007"/>
                <a:gd name="connsiteX5" fmla="*/ 1857 w 2083"/>
                <a:gd name="connsiteY5" fmla="*/ 508 h 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3" h="1007">
                  <a:moveTo>
                    <a:pt x="1857" y="508"/>
                  </a:moveTo>
                  <a:cubicBezTo>
                    <a:pt x="1500" y="579"/>
                    <a:pt x="1072" y="543"/>
                    <a:pt x="929" y="1007"/>
                  </a:cubicBezTo>
                  <a:cubicBezTo>
                    <a:pt x="607" y="865"/>
                    <a:pt x="286" y="722"/>
                    <a:pt x="0" y="579"/>
                  </a:cubicBezTo>
                  <a:cubicBezTo>
                    <a:pt x="429" y="-421"/>
                    <a:pt x="1250" y="186"/>
                    <a:pt x="1893" y="150"/>
                  </a:cubicBezTo>
                  <a:cubicBezTo>
                    <a:pt x="2072" y="222"/>
                    <a:pt x="2107" y="329"/>
                    <a:pt x="2072" y="400"/>
                  </a:cubicBezTo>
                  <a:cubicBezTo>
                    <a:pt x="1964" y="472"/>
                    <a:pt x="1893" y="508"/>
                    <a:pt x="1857" y="5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 900">
              <a:extLst>
                <a:ext uri="{FF2B5EF4-FFF2-40B4-BE49-F238E27FC236}">
                  <a16:creationId xmlns:a16="http://schemas.microsoft.com/office/drawing/2014/main" id="{868A20BF-7322-6244-8C6B-33AA23B5AE9F}"/>
                </a:ext>
              </a:extLst>
            </p:cNvPr>
            <p:cNvSpPr/>
            <p:nvPr/>
          </p:nvSpPr>
          <p:spPr>
            <a:xfrm>
              <a:off x="8528970" y="1962388"/>
              <a:ext cx="1107" cy="821"/>
            </a:xfrm>
            <a:custGeom>
              <a:avLst/>
              <a:gdLst>
                <a:gd name="connsiteX0" fmla="*/ 0 w 1107"/>
                <a:gd name="connsiteY0" fmla="*/ 821 h 821"/>
                <a:gd name="connsiteX1" fmla="*/ 72 w 1107"/>
                <a:gd name="connsiteY1" fmla="*/ 0 h 821"/>
                <a:gd name="connsiteX2" fmla="*/ 1107 w 1107"/>
                <a:gd name="connsiteY2" fmla="*/ 679 h 821"/>
                <a:gd name="connsiteX3" fmla="*/ 0 w 1107"/>
                <a:gd name="connsiteY3" fmla="*/ 821 h 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7" h="821">
                  <a:moveTo>
                    <a:pt x="0" y="821"/>
                  </a:moveTo>
                  <a:cubicBezTo>
                    <a:pt x="36" y="536"/>
                    <a:pt x="36" y="250"/>
                    <a:pt x="72" y="0"/>
                  </a:cubicBezTo>
                  <a:cubicBezTo>
                    <a:pt x="572" y="0"/>
                    <a:pt x="964" y="107"/>
                    <a:pt x="1107" y="679"/>
                  </a:cubicBezTo>
                  <a:cubicBezTo>
                    <a:pt x="714" y="714"/>
                    <a:pt x="357" y="750"/>
                    <a:pt x="0" y="8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 901">
              <a:extLst>
                <a:ext uri="{FF2B5EF4-FFF2-40B4-BE49-F238E27FC236}">
                  <a16:creationId xmlns:a16="http://schemas.microsoft.com/office/drawing/2014/main" id="{D4180F8F-3424-B045-AE06-8E8BBC838AEA}"/>
                </a:ext>
              </a:extLst>
            </p:cNvPr>
            <p:cNvSpPr/>
            <p:nvPr/>
          </p:nvSpPr>
          <p:spPr>
            <a:xfrm>
              <a:off x="8545329" y="1958066"/>
              <a:ext cx="1959" cy="892"/>
            </a:xfrm>
            <a:custGeom>
              <a:avLst/>
              <a:gdLst>
                <a:gd name="connsiteX0" fmla="*/ 1929 w 1959"/>
                <a:gd name="connsiteY0" fmla="*/ 857 h 892"/>
                <a:gd name="connsiteX1" fmla="*/ 929 w 1959"/>
                <a:gd name="connsiteY1" fmla="*/ 893 h 892"/>
                <a:gd name="connsiteX2" fmla="*/ 0 w 1959"/>
                <a:gd name="connsiteY2" fmla="*/ 107 h 892"/>
                <a:gd name="connsiteX3" fmla="*/ 1429 w 1959"/>
                <a:gd name="connsiteY3" fmla="*/ 0 h 892"/>
                <a:gd name="connsiteX4" fmla="*/ 1929 w 1959"/>
                <a:gd name="connsiteY4" fmla="*/ 857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9" h="892">
                  <a:moveTo>
                    <a:pt x="1929" y="857"/>
                  </a:moveTo>
                  <a:cubicBezTo>
                    <a:pt x="1607" y="857"/>
                    <a:pt x="1250" y="893"/>
                    <a:pt x="929" y="893"/>
                  </a:cubicBezTo>
                  <a:cubicBezTo>
                    <a:pt x="607" y="643"/>
                    <a:pt x="321" y="357"/>
                    <a:pt x="0" y="107"/>
                  </a:cubicBezTo>
                  <a:cubicBezTo>
                    <a:pt x="464" y="72"/>
                    <a:pt x="964" y="36"/>
                    <a:pt x="1429" y="0"/>
                  </a:cubicBezTo>
                  <a:cubicBezTo>
                    <a:pt x="1857" y="107"/>
                    <a:pt x="2036" y="393"/>
                    <a:pt x="1929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 902">
              <a:extLst>
                <a:ext uri="{FF2B5EF4-FFF2-40B4-BE49-F238E27FC236}">
                  <a16:creationId xmlns:a16="http://schemas.microsoft.com/office/drawing/2014/main" id="{9EA0E51F-AA7D-F449-B9E3-3B029BBD2C8F}"/>
                </a:ext>
              </a:extLst>
            </p:cNvPr>
            <p:cNvSpPr/>
            <p:nvPr/>
          </p:nvSpPr>
          <p:spPr>
            <a:xfrm>
              <a:off x="8649356" y="2175914"/>
              <a:ext cx="986" cy="1321"/>
            </a:xfrm>
            <a:custGeom>
              <a:avLst/>
              <a:gdLst>
                <a:gd name="connsiteX0" fmla="*/ 987 w 986"/>
                <a:gd name="connsiteY0" fmla="*/ 1322 h 1321"/>
                <a:gd name="connsiteX1" fmla="*/ 522 w 986"/>
                <a:gd name="connsiteY1" fmla="*/ 0 h 1321"/>
                <a:gd name="connsiteX2" fmla="*/ 987 w 986"/>
                <a:gd name="connsiteY2" fmla="*/ 1322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6" h="1321">
                  <a:moveTo>
                    <a:pt x="987" y="1322"/>
                  </a:moveTo>
                  <a:cubicBezTo>
                    <a:pt x="-156" y="1215"/>
                    <a:pt x="-299" y="786"/>
                    <a:pt x="522" y="0"/>
                  </a:cubicBezTo>
                  <a:cubicBezTo>
                    <a:pt x="665" y="429"/>
                    <a:pt x="844" y="893"/>
                    <a:pt x="987" y="13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 903">
              <a:extLst>
                <a:ext uri="{FF2B5EF4-FFF2-40B4-BE49-F238E27FC236}">
                  <a16:creationId xmlns:a16="http://schemas.microsoft.com/office/drawing/2014/main" id="{AE0611E3-5CE5-6E41-BD3F-850E3EB84D81}"/>
                </a:ext>
              </a:extLst>
            </p:cNvPr>
            <p:cNvSpPr/>
            <p:nvPr/>
          </p:nvSpPr>
          <p:spPr>
            <a:xfrm>
              <a:off x="8550577" y="1964066"/>
              <a:ext cx="1031" cy="928"/>
            </a:xfrm>
            <a:custGeom>
              <a:avLst/>
              <a:gdLst>
                <a:gd name="connsiteX0" fmla="*/ 396 w 1031"/>
                <a:gd name="connsiteY0" fmla="*/ 0 h 928"/>
                <a:gd name="connsiteX1" fmla="*/ 1003 w 1031"/>
                <a:gd name="connsiteY1" fmla="*/ 536 h 928"/>
                <a:gd name="connsiteX2" fmla="*/ 575 w 1031"/>
                <a:gd name="connsiteY2" fmla="*/ 929 h 928"/>
                <a:gd name="connsiteX3" fmla="*/ 3 w 1031"/>
                <a:gd name="connsiteY3" fmla="*/ 393 h 928"/>
                <a:gd name="connsiteX4" fmla="*/ 396 w 1031"/>
                <a:gd name="connsiteY4" fmla="*/ 0 h 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1" h="928">
                  <a:moveTo>
                    <a:pt x="396" y="0"/>
                  </a:moveTo>
                  <a:cubicBezTo>
                    <a:pt x="717" y="107"/>
                    <a:pt x="1146" y="72"/>
                    <a:pt x="1003" y="536"/>
                  </a:cubicBezTo>
                  <a:cubicBezTo>
                    <a:pt x="967" y="714"/>
                    <a:pt x="717" y="929"/>
                    <a:pt x="575" y="929"/>
                  </a:cubicBezTo>
                  <a:cubicBezTo>
                    <a:pt x="253" y="929"/>
                    <a:pt x="-33" y="750"/>
                    <a:pt x="3" y="393"/>
                  </a:cubicBezTo>
                  <a:cubicBezTo>
                    <a:pt x="39" y="250"/>
                    <a:pt x="289" y="143"/>
                    <a:pt x="39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D9078AB7-E4A5-ED40-9591-740C192EDACD}"/>
                </a:ext>
              </a:extLst>
            </p:cNvPr>
            <p:cNvSpPr/>
            <p:nvPr/>
          </p:nvSpPr>
          <p:spPr>
            <a:xfrm>
              <a:off x="8451509" y="1976908"/>
              <a:ext cx="1165" cy="1303"/>
            </a:xfrm>
            <a:custGeom>
              <a:avLst/>
              <a:gdLst>
                <a:gd name="connsiteX0" fmla="*/ 1166 w 1165"/>
                <a:gd name="connsiteY0" fmla="*/ 17 h 1303"/>
                <a:gd name="connsiteX1" fmla="*/ 665 w 1165"/>
                <a:gd name="connsiteY1" fmla="*/ 1303 h 1303"/>
                <a:gd name="connsiteX2" fmla="*/ 22 w 1165"/>
                <a:gd name="connsiteY2" fmla="*/ 553 h 1303"/>
                <a:gd name="connsiteX3" fmla="*/ 1166 w 1165"/>
                <a:gd name="connsiteY3" fmla="*/ 17 h 1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5" h="1303">
                  <a:moveTo>
                    <a:pt x="1166" y="17"/>
                  </a:moveTo>
                  <a:cubicBezTo>
                    <a:pt x="987" y="446"/>
                    <a:pt x="808" y="875"/>
                    <a:pt x="665" y="1303"/>
                  </a:cubicBezTo>
                  <a:cubicBezTo>
                    <a:pt x="201" y="1268"/>
                    <a:pt x="-85" y="910"/>
                    <a:pt x="22" y="553"/>
                  </a:cubicBezTo>
                  <a:cubicBezTo>
                    <a:pt x="165" y="89"/>
                    <a:pt x="665" y="-54"/>
                    <a:pt x="1166" y="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 905">
              <a:extLst>
                <a:ext uri="{FF2B5EF4-FFF2-40B4-BE49-F238E27FC236}">
                  <a16:creationId xmlns:a16="http://schemas.microsoft.com/office/drawing/2014/main" id="{BB04696B-6148-3A40-941A-F68BA80FD594}"/>
                </a:ext>
              </a:extLst>
            </p:cNvPr>
            <p:cNvSpPr/>
            <p:nvPr/>
          </p:nvSpPr>
          <p:spPr>
            <a:xfrm>
              <a:off x="8559438" y="1983819"/>
              <a:ext cx="1353" cy="1000"/>
            </a:xfrm>
            <a:custGeom>
              <a:avLst/>
              <a:gdLst>
                <a:gd name="connsiteX0" fmla="*/ 1322 w 1353"/>
                <a:gd name="connsiteY0" fmla="*/ 1000 h 1000"/>
                <a:gd name="connsiteX1" fmla="*/ 0 w 1353"/>
                <a:gd name="connsiteY1" fmla="*/ 0 h 1000"/>
                <a:gd name="connsiteX2" fmla="*/ 1322 w 1353"/>
                <a:gd name="connsiteY2" fmla="*/ 1000 h 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3" h="1000">
                  <a:moveTo>
                    <a:pt x="1322" y="1000"/>
                  </a:moveTo>
                  <a:cubicBezTo>
                    <a:pt x="750" y="857"/>
                    <a:pt x="107" y="750"/>
                    <a:pt x="0" y="0"/>
                  </a:cubicBezTo>
                  <a:cubicBezTo>
                    <a:pt x="607" y="107"/>
                    <a:pt x="1536" y="-214"/>
                    <a:pt x="1322" y="1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 906">
              <a:extLst>
                <a:ext uri="{FF2B5EF4-FFF2-40B4-BE49-F238E27FC236}">
                  <a16:creationId xmlns:a16="http://schemas.microsoft.com/office/drawing/2014/main" id="{58F841EC-DBF1-7145-A35D-97A37C706AA1}"/>
                </a:ext>
              </a:extLst>
            </p:cNvPr>
            <p:cNvSpPr/>
            <p:nvPr/>
          </p:nvSpPr>
          <p:spPr>
            <a:xfrm>
              <a:off x="8534149" y="2263854"/>
              <a:ext cx="2107" cy="1035"/>
            </a:xfrm>
            <a:custGeom>
              <a:avLst/>
              <a:gdLst>
                <a:gd name="connsiteX0" fmla="*/ 0 w 2107"/>
                <a:gd name="connsiteY0" fmla="*/ 1036 h 1035"/>
                <a:gd name="connsiteX1" fmla="*/ 0 w 2107"/>
                <a:gd name="connsiteY1" fmla="*/ 0 h 1035"/>
                <a:gd name="connsiteX2" fmla="*/ 2108 w 2107"/>
                <a:gd name="connsiteY2" fmla="*/ 0 h 1035"/>
                <a:gd name="connsiteX3" fmla="*/ 0 w 2107"/>
                <a:gd name="connsiteY3" fmla="*/ 1036 h 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7" h="1035">
                  <a:moveTo>
                    <a:pt x="0" y="1036"/>
                  </a:moveTo>
                  <a:cubicBezTo>
                    <a:pt x="0" y="679"/>
                    <a:pt x="0" y="357"/>
                    <a:pt x="0" y="0"/>
                  </a:cubicBezTo>
                  <a:cubicBezTo>
                    <a:pt x="500" y="0"/>
                    <a:pt x="1000" y="0"/>
                    <a:pt x="2108" y="0"/>
                  </a:cubicBezTo>
                  <a:cubicBezTo>
                    <a:pt x="1036" y="536"/>
                    <a:pt x="536" y="786"/>
                    <a:pt x="0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 907">
              <a:extLst>
                <a:ext uri="{FF2B5EF4-FFF2-40B4-BE49-F238E27FC236}">
                  <a16:creationId xmlns:a16="http://schemas.microsoft.com/office/drawing/2014/main" id="{9514485F-5F79-C947-B59E-39D10685CF49}"/>
                </a:ext>
              </a:extLst>
            </p:cNvPr>
            <p:cNvSpPr/>
            <p:nvPr/>
          </p:nvSpPr>
          <p:spPr>
            <a:xfrm>
              <a:off x="8517715" y="1987208"/>
              <a:ext cx="860" cy="1861"/>
            </a:xfrm>
            <a:custGeom>
              <a:avLst/>
              <a:gdLst>
                <a:gd name="connsiteX0" fmla="*/ 861 w 860"/>
                <a:gd name="connsiteY0" fmla="*/ 254 h 1861"/>
                <a:gd name="connsiteX1" fmla="*/ 861 w 860"/>
                <a:gd name="connsiteY1" fmla="*/ 1861 h 1861"/>
                <a:gd name="connsiteX2" fmla="*/ 182 w 860"/>
                <a:gd name="connsiteY2" fmla="*/ 718 h 1861"/>
                <a:gd name="connsiteX3" fmla="*/ 253 w 860"/>
                <a:gd name="connsiteY3" fmla="*/ 4 h 1861"/>
                <a:gd name="connsiteX4" fmla="*/ 861 w 860"/>
                <a:gd name="connsiteY4" fmla="*/ 254 h 1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0" h="1861">
                  <a:moveTo>
                    <a:pt x="861" y="254"/>
                  </a:moveTo>
                  <a:cubicBezTo>
                    <a:pt x="861" y="790"/>
                    <a:pt x="861" y="1326"/>
                    <a:pt x="861" y="1861"/>
                  </a:cubicBezTo>
                  <a:cubicBezTo>
                    <a:pt x="646" y="1504"/>
                    <a:pt x="396" y="1111"/>
                    <a:pt x="182" y="718"/>
                  </a:cubicBezTo>
                  <a:cubicBezTo>
                    <a:pt x="39" y="468"/>
                    <a:pt x="-175" y="147"/>
                    <a:pt x="253" y="4"/>
                  </a:cubicBezTo>
                  <a:cubicBezTo>
                    <a:pt x="432" y="-32"/>
                    <a:pt x="682" y="183"/>
                    <a:pt x="861" y="2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 908">
              <a:extLst>
                <a:ext uri="{FF2B5EF4-FFF2-40B4-BE49-F238E27FC236}">
                  <a16:creationId xmlns:a16="http://schemas.microsoft.com/office/drawing/2014/main" id="{5504D5B1-8C9A-BB43-BA79-B39985FE8A87}"/>
                </a:ext>
              </a:extLst>
            </p:cNvPr>
            <p:cNvSpPr/>
            <p:nvPr/>
          </p:nvSpPr>
          <p:spPr>
            <a:xfrm>
              <a:off x="8622777" y="2175021"/>
              <a:ext cx="999" cy="1131"/>
            </a:xfrm>
            <a:custGeom>
              <a:avLst/>
              <a:gdLst>
                <a:gd name="connsiteX0" fmla="*/ 776 w 999"/>
                <a:gd name="connsiteY0" fmla="*/ 857 h 1131"/>
                <a:gd name="connsiteX1" fmla="*/ 26 w 999"/>
                <a:gd name="connsiteY1" fmla="*/ 1000 h 1131"/>
                <a:gd name="connsiteX2" fmla="*/ 276 w 999"/>
                <a:gd name="connsiteY2" fmla="*/ 0 h 1131"/>
                <a:gd name="connsiteX3" fmla="*/ 776 w 999"/>
                <a:gd name="connsiteY3" fmla="*/ 857 h 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131">
                  <a:moveTo>
                    <a:pt x="776" y="857"/>
                  </a:moveTo>
                  <a:cubicBezTo>
                    <a:pt x="526" y="964"/>
                    <a:pt x="169" y="1322"/>
                    <a:pt x="26" y="1000"/>
                  </a:cubicBezTo>
                  <a:cubicBezTo>
                    <a:pt x="-81" y="750"/>
                    <a:pt x="169" y="322"/>
                    <a:pt x="276" y="0"/>
                  </a:cubicBezTo>
                  <a:cubicBezTo>
                    <a:pt x="776" y="107"/>
                    <a:pt x="1312" y="179"/>
                    <a:pt x="776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 909">
              <a:extLst>
                <a:ext uri="{FF2B5EF4-FFF2-40B4-BE49-F238E27FC236}">
                  <a16:creationId xmlns:a16="http://schemas.microsoft.com/office/drawing/2014/main" id="{67DD4E1F-55B0-CD4D-9B2B-4F1AD3DBF2B3}"/>
                </a:ext>
              </a:extLst>
            </p:cNvPr>
            <p:cNvSpPr/>
            <p:nvPr/>
          </p:nvSpPr>
          <p:spPr>
            <a:xfrm>
              <a:off x="8481571" y="1996037"/>
              <a:ext cx="865" cy="1355"/>
            </a:xfrm>
            <a:custGeom>
              <a:avLst/>
              <a:gdLst>
                <a:gd name="connsiteX0" fmla="*/ 71 w 865"/>
                <a:gd name="connsiteY0" fmla="*/ 1355 h 1355"/>
                <a:gd name="connsiteX1" fmla="*/ 71 w 865"/>
                <a:gd name="connsiteY1" fmla="*/ 891 h 1355"/>
                <a:gd name="connsiteX2" fmla="*/ 0 w 865"/>
                <a:gd name="connsiteY2" fmla="*/ 34 h 1355"/>
                <a:gd name="connsiteX3" fmla="*/ 857 w 865"/>
                <a:gd name="connsiteY3" fmla="*/ 462 h 1355"/>
                <a:gd name="connsiteX4" fmla="*/ 71 w 865"/>
                <a:gd name="connsiteY4" fmla="*/ 1355 h 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" h="1355">
                  <a:moveTo>
                    <a:pt x="71" y="1355"/>
                  </a:moveTo>
                  <a:cubicBezTo>
                    <a:pt x="71" y="1212"/>
                    <a:pt x="71" y="1034"/>
                    <a:pt x="71" y="891"/>
                  </a:cubicBezTo>
                  <a:cubicBezTo>
                    <a:pt x="36" y="605"/>
                    <a:pt x="36" y="319"/>
                    <a:pt x="0" y="34"/>
                  </a:cubicBezTo>
                  <a:cubicBezTo>
                    <a:pt x="393" y="-38"/>
                    <a:pt x="786" y="-38"/>
                    <a:pt x="857" y="462"/>
                  </a:cubicBezTo>
                  <a:cubicBezTo>
                    <a:pt x="929" y="963"/>
                    <a:pt x="500" y="1212"/>
                    <a:pt x="71" y="135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 910">
              <a:extLst>
                <a:ext uri="{FF2B5EF4-FFF2-40B4-BE49-F238E27FC236}">
                  <a16:creationId xmlns:a16="http://schemas.microsoft.com/office/drawing/2014/main" id="{4FDCEEDE-556C-B945-A665-29F76CD2C0FE}"/>
                </a:ext>
              </a:extLst>
            </p:cNvPr>
            <p:cNvSpPr/>
            <p:nvPr/>
          </p:nvSpPr>
          <p:spPr>
            <a:xfrm>
              <a:off x="8518183" y="2008157"/>
              <a:ext cx="2071" cy="879"/>
            </a:xfrm>
            <a:custGeom>
              <a:avLst/>
              <a:gdLst>
                <a:gd name="connsiteX0" fmla="*/ 0 w 2071"/>
                <a:gd name="connsiteY0" fmla="*/ 22 h 879"/>
                <a:gd name="connsiteX1" fmla="*/ 2072 w 2071"/>
                <a:gd name="connsiteY1" fmla="*/ 880 h 879"/>
                <a:gd name="connsiteX2" fmla="*/ 357 w 2071"/>
                <a:gd name="connsiteY2" fmla="*/ 880 h 879"/>
                <a:gd name="connsiteX3" fmla="*/ 0 w 2071"/>
                <a:gd name="connsiteY3" fmla="*/ 22 h 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1" h="879">
                  <a:moveTo>
                    <a:pt x="0" y="22"/>
                  </a:moveTo>
                  <a:cubicBezTo>
                    <a:pt x="678" y="-120"/>
                    <a:pt x="1036" y="451"/>
                    <a:pt x="2072" y="880"/>
                  </a:cubicBezTo>
                  <a:cubicBezTo>
                    <a:pt x="1107" y="880"/>
                    <a:pt x="750" y="880"/>
                    <a:pt x="357" y="880"/>
                  </a:cubicBezTo>
                  <a:cubicBezTo>
                    <a:pt x="250" y="630"/>
                    <a:pt x="143" y="344"/>
                    <a:pt x="0" y="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A3E4C100-8371-084B-9604-A6314AFAE465}"/>
                </a:ext>
              </a:extLst>
            </p:cNvPr>
            <p:cNvSpPr/>
            <p:nvPr/>
          </p:nvSpPr>
          <p:spPr>
            <a:xfrm>
              <a:off x="8611052" y="2149197"/>
              <a:ext cx="966" cy="1042"/>
            </a:xfrm>
            <a:custGeom>
              <a:avLst/>
              <a:gdLst>
                <a:gd name="connsiteX0" fmla="*/ 607 w 966"/>
                <a:gd name="connsiteY0" fmla="*/ 0 h 1042"/>
                <a:gd name="connsiteX1" fmla="*/ 964 w 966"/>
                <a:gd name="connsiteY1" fmla="*/ 643 h 1042"/>
                <a:gd name="connsiteX2" fmla="*/ 357 w 966"/>
                <a:gd name="connsiteY2" fmla="*/ 1000 h 1042"/>
                <a:gd name="connsiteX3" fmla="*/ 0 w 966"/>
                <a:gd name="connsiteY3" fmla="*/ 571 h 1042"/>
                <a:gd name="connsiteX4" fmla="*/ 607 w 966"/>
                <a:gd name="connsiteY4" fmla="*/ 0 h 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" h="1042">
                  <a:moveTo>
                    <a:pt x="607" y="0"/>
                  </a:moveTo>
                  <a:cubicBezTo>
                    <a:pt x="750" y="250"/>
                    <a:pt x="929" y="429"/>
                    <a:pt x="964" y="643"/>
                  </a:cubicBezTo>
                  <a:cubicBezTo>
                    <a:pt x="1000" y="1107"/>
                    <a:pt x="643" y="1072"/>
                    <a:pt x="357" y="1000"/>
                  </a:cubicBezTo>
                  <a:cubicBezTo>
                    <a:pt x="214" y="964"/>
                    <a:pt x="0" y="714"/>
                    <a:pt x="0" y="571"/>
                  </a:cubicBezTo>
                  <a:cubicBezTo>
                    <a:pt x="0" y="393"/>
                    <a:pt x="286" y="286"/>
                    <a:pt x="60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 912">
              <a:extLst>
                <a:ext uri="{FF2B5EF4-FFF2-40B4-BE49-F238E27FC236}">
                  <a16:creationId xmlns:a16="http://schemas.microsoft.com/office/drawing/2014/main" id="{B2E334C8-B05A-5C4D-95EB-1D182226367C}"/>
                </a:ext>
              </a:extLst>
            </p:cNvPr>
            <p:cNvSpPr/>
            <p:nvPr/>
          </p:nvSpPr>
          <p:spPr>
            <a:xfrm>
              <a:off x="8615822" y="2180843"/>
              <a:ext cx="752" cy="2071"/>
            </a:xfrm>
            <a:custGeom>
              <a:avLst/>
              <a:gdLst>
                <a:gd name="connsiteX0" fmla="*/ 659 w 752"/>
                <a:gd name="connsiteY0" fmla="*/ 0 h 2071"/>
                <a:gd name="connsiteX1" fmla="*/ 230 w 752"/>
                <a:gd name="connsiteY1" fmla="*/ 2072 h 2071"/>
                <a:gd name="connsiteX2" fmla="*/ 659 w 752"/>
                <a:gd name="connsiteY2" fmla="*/ 0 h 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2" h="2071">
                  <a:moveTo>
                    <a:pt x="659" y="0"/>
                  </a:moveTo>
                  <a:cubicBezTo>
                    <a:pt x="659" y="714"/>
                    <a:pt x="1052" y="1500"/>
                    <a:pt x="230" y="2072"/>
                  </a:cubicBezTo>
                  <a:cubicBezTo>
                    <a:pt x="-234" y="1250"/>
                    <a:pt x="52" y="571"/>
                    <a:pt x="65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 913">
              <a:extLst>
                <a:ext uri="{FF2B5EF4-FFF2-40B4-BE49-F238E27FC236}">
                  <a16:creationId xmlns:a16="http://schemas.microsoft.com/office/drawing/2014/main" id="{3F01FF15-2AEA-3B48-B7C0-8A08D03D8401}"/>
                </a:ext>
              </a:extLst>
            </p:cNvPr>
            <p:cNvSpPr/>
            <p:nvPr/>
          </p:nvSpPr>
          <p:spPr>
            <a:xfrm>
              <a:off x="8507896" y="1951065"/>
              <a:ext cx="966" cy="1464"/>
            </a:xfrm>
            <a:custGeom>
              <a:avLst/>
              <a:gdLst>
                <a:gd name="connsiteX0" fmla="*/ 500 w 966"/>
                <a:gd name="connsiteY0" fmla="*/ 1465 h 1464"/>
                <a:gd name="connsiteX1" fmla="*/ 0 w 966"/>
                <a:gd name="connsiteY1" fmla="*/ 0 h 1464"/>
                <a:gd name="connsiteX2" fmla="*/ 500 w 966"/>
                <a:gd name="connsiteY2" fmla="*/ 1465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6" h="1464">
                  <a:moveTo>
                    <a:pt x="500" y="1465"/>
                  </a:moveTo>
                  <a:cubicBezTo>
                    <a:pt x="321" y="964"/>
                    <a:pt x="179" y="464"/>
                    <a:pt x="0" y="0"/>
                  </a:cubicBezTo>
                  <a:cubicBezTo>
                    <a:pt x="536" y="357"/>
                    <a:pt x="1572" y="536"/>
                    <a:pt x="500" y="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 914">
              <a:extLst>
                <a:ext uri="{FF2B5EF4-FFF2-40B4-BE49-F238E27FC236}">
                  <a16:creationId xmlns:a16="http://schemas.microsoft.com/office/drawing/2014/main" id="{495FEADD-5F9F-7845-B2C2-C6726BCB62B5}"/>
                </a:ext>
              </a:extLst>
            </p:cNvPr>
            <p:cNvSpPr/>
            <p:nvPr/>
          </p:nvSpPr>
          <p:spPr>
            <a:xfrm>
              <a:off x="8487341" y="2150197"/>
              <a:ext cx="1123" cy="1074"/>
            </a:xfrm>
            <a:custGeom>
              <a:avLst/>
              <a:gdLst>
                <a:gd name="connsiteX0" fmla="*/ 195 w 1123"/>
                <a:gd name="connsiteY0" fmla="*/ 0 h 1074"/>
                <a:gd name="connsiteX1" fmla="*/ 1124 w 1123"/>
                <a:gd name="connsiteY1" fmla="*/ 679 h 1074"/>
                <a:gd name="connsiteX2" fmla="*/ 659 w 1123"/>
                <a:gd name="connsiteY2" fmla="*/ 1072 h 1074"/>
                <a:gd name="connsiteX3" fmla="*/ 17 w 1123"/>
                <a:gd name="connsiteY3" fmla="*/ 536 h 1074"/>
                <a:gd name="connsiteX4" fmla="*/ 195 w 1123"/>
                <a:gd name="connsiteY4" fmla="*/ 0 h 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3" h="1074">
                  <a:moveTo>
                    <a:pt x="195" y="0"/>
                  </a:moveTo>
                  <a:cubicBezTo>
                    <a:pt x="552" y="286"/>
                    <a:pt x="838" y="464"/>
                    <a:pt x="1124" y="679"/>
                  </a:cubicBezTo>
                  <a:cubicBezTo>
                    <a:pt x="945" y="822"/>
                    <a:pt x="731" y="1107"/>
                    <a:pt x="659" y="1072"/>
                  </a:cubicBezTo>
                  <a:cubicBezTo>
                    <a:pt x="409" y="964"/>
                    <a:pt x="159" y="750"/>
                    <a:pt x="17" y="536"/>
                  </a:cubicBezTo>
                  <a:cubicBezTo>
                    <a:pt x="-55" y="464"/>
                    <a:pt x="124" y="214"/>
                    <a:pt x="19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 915">
              <a:extLst>
                <a:ext uri="{FF2B5EF4-FFF2-40B4-BE49-F238E27FC236}">
                  <a16:creationId xmlns:a16="http://schemas.microsoft.com/office/drawing/2014/main" id="{43928474-40E4-EF40-A998-8537B1898C54}"/>
                </a:ext>
              </a:extLst>
            </p:cNvPr>
            <p:cNvSpPr/>
            <p:nvPr/>
          </p:nvSpPr>
          <p:spPr>
            <a:xfrm>
              <a:off x="8501618" y="1954208"/>
              <a:ext cx="1598" cy="1107"/>
            </a:xfrm>
            <a:custGeom>
              <a:avLst/>
              <a:gdLst>
                <a:gd name="connsiteX0" fmla="*/ 1599 w 1598"/>
                <a:gd name="connsiteY0" fmla="*/ 1036 h 1107"/>
                <a:gd name="connsiteX1" fmla="*/ 241 w 1598"/>
                <a:gd name="connsiteY1" fmla="*/ 1107 h 1107"/>
                <a:gd name="connsiteX2" fmla="*/ 241 w 1598"/>
                <a:gd name="connsiteY2" fmla="*/ 536 h 1107"/>
                <a:gd name="connsiteX3" fmla="*/ 1527 w 1598"/>
                <a:gd name="connsiteY3" fmla="*/ 0 h 1107"/>
                <a:gd name="connsiteX4" fmla="*/ 1599 w 1598"/>
                <a:gd name="connsiteY4" fmla="*/ 1036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8" h="1107">
                  <a:moveTo>
                    <a:pt x="1599" y="1036"/>
                  </a:moveTo>
                  <a:cubicBezTo>
                    <a:pt x="1134" y="1072"/>
                    <a:pt x="706" y="1072"/>
                    <a:pt x="241" y="1107"/>
                  </a:cubicBezTo>
                  <a:cubicBezTo>
                    <a:pt x="-80" y="929"/>
                    <a:pt x="-80" y="714"/>
                    <a:pt x="241" y="536"/>
                  </a:cubicBezTo>
                  <a:cubicBezTo>
                    <a:pt x="670" y="357"/>
                    <a:pt x="1098" y="179"/>
                    <a:pt x="1527" y="0"/>
                  </a:cubicBezTo>
                  <a:cubicBezTo>
                    <a:pt x="1563" y="357"/>
                    <a:pt x="1563" y="714"/>
                    <a:pt x="1599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 916">
              <a:extLst>
                <a:ext uri="{FF2B5EF4-FFF2-40B4-BE49-F238E27FC236}">
                  <a16:creationId xmlns:a16="http://schemas.microsoft.com/office/drawing/2014/main" id="{D57ECF39-F81E-154E-8040-CF000F6A98DF}"/>
                </a:ext>
              </a:extLst>
            </p:cNvPr>
            <p:cNvSpPr/>
            <p:nvPr/>
          </p:nvSpPr>
          <p:spPr>
            <a:xfrm>
              <a:off x="8416272" y="2165992"/>
              <a:ext cx="1219" cy="1528"/>
            </a:xfrm>
            <a:custGeom>
              <a:avLst/>
              <a:gdLst>
                <a:gd name="connsiteX0" fmla="*/ 1220 w 1219"/>
                <a:gd name="connsiteY0" fmla="*/ 28 h 1528"/>
                <a:gd name="connsiteX1" fmla="*/ 684 w 1219"/>
                <a:gd name="connsiteY1" fmla="*/ 1528 h 1528"/>
                <a:gd name="connsiteX2" fmla="*/ 1220 w 1219"/>
                <a:gd name="connsiteY2" fmla="*/ 28 h 1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9" h="1528">
                  <a:moveTo>
                    <a:pt x="1220" y="28"/>
                  </a:moveTo>
                  <a:cubicBezTo>
                    <a:pt x="1041" y="528"/>
                    <a:pt x="862" y="1028"/>
                    <a:pt x="684" y="1528"/>
                  </a:cubicBezTo>
                  <a:cubicBezTo>
                    <a:pt x="434" y="885"/>
                    <a:pt x="-995" y="-186"/>
                    <a:pt x="1220" y="2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 917">
              <a:extLst>
                <a:ext uri="{FF2B5EF4-FFF2-40B4-BE49-F238E27FC236}">
                  <a16:creationId xmlns:a16="http://schemas.microsoft.com/office/drawing/2014/main" id="{306EEA78-7397-1B42-893F-E3E064635053}"/>
                </a:ext>
              </a:extLst>
            </p:cNvPr>
            <p:cNvSpPr/>
            <p:nvPr/>
          </p:nvSpPr>
          <p:spPr>
            <a:xfrm>
              <a:off x="8558009" y="2002983"/>
              <a:ext cx="1184" cy="981"/>
            </a:xfrm>
            <a:custGeom>
              <a:avLst/>
              <a:gdLst>
                <a:gd name="connsiteX0" fmla="*/ 0 w 1184"/>
                <a:gd name="connsiteY0" fmla="*/ 446 h 981"/>
                <a:gd name="connsiteX1" fmla="*/ 1143 w 1184"/>
                <a:gd name="connsiteY1" fmla="*/ 553 h 981"/>
                <a:gd name="connsiteX2" fmla="*/ 393 w 1184"/>
                <a:gd name="connsiteY2" fmla="*/ 982 h 981"/>
                <a:gd name="connsiteX3" fmla="*/ 0 w 1184"/>
                <a:gd name="connsiteY3" fmla="*/ 446 h 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4" h="981">
                  <a:moveTo>
                    <a:pt x="0" y="446"/>
                  </a:moveTo>
                  <a:cubicBezTo>
                    <a:pt x="464" y="-340"/>
                    <a:pt x="964" y="53"/>
                    <a:pt x="1143" y="553"/>
                  </a:cubicBezTo>
                  <a:cubicBezTo>
                    <a:pt x="1357" y="1196"/>
                    <a:pt x="679" y="839"/>
                    <a:pt x="393" y="982"/>
                  </a:cubicBezTo>
                  <a:cubicBezTo>
                    <a:pt x="72" y="946"/>
                    <a:pt x="0" y="732"/>
                    <a:pt x="0" y="4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C0877C11-4064-474C-B26C-C67674C18944}"/>
                </a:ext>
              </a:extLst>
            </p:cNvPr>
            <p:cNvSpPr/>
            <p:nvPr/>
          </p:nvSpPr>
          <p:spPr>
            <a:xfrm>
              <a:off x="8534120" y="2270998"/>
              <a:ext cx="862" cy="1428"/>
            </a:xfrm>
            <a:custGeom>
              <a:avLst/>
              <a:gdLst>
                <a:gd name="connsiteX0" fmla="*/ 65 w 862"/>
                <a:gd name="connsiteY0" fmla="*/ 1429 h 1428"/>
                <a:gd name="connsiteX1" fmla="*/ 529 w 862"/>
                <a:gd name="connsiteY1" fmla="*/ 0 h 1428"/>
                <a:gd name="connsiteX2" fmla="*/ 65 w 862"/>
                <a:gd name="connsiteY2" fmla="*/ 1429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2" h="1428">
                  <a:moveTo>
                    <a:pt x="65" y="1429"/>
                  </a:moveTo>
                  <a:cubicBezTo>
                    <a:pt x="65" y="893"/>
                    <a:pt x="-256" y="286"/>
                    <a:pt x="529" y="0"/>
                  </a:cubicBezTo>
                  <a:cubicBezTo>
                    <a:pt x="922" y="643"/>
                    <a:pt x="1172" y="1250"/>
                    <a:pt x="65" y="1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 919">
              <a:extLst>
                <a:ext uri="{FF2B5EF4-FFF2-40B4-BE49-F238E27FC236}">
                  <a16:creationId xmlns:a16="http://schemas.microsoft.com/office/drawing/2014/main" id="{D179EA23-1E59-BC47-8F71-446FDFA0ED89}"/>
                </a:ext>
              </a:extLst>
            </p:cNvPr>
            <p:cNvSpPr/>
            <p:nvPr/>
          </p:nvSpPr>
          <p:spPr>
            <a:xfrm>
              <a:off x="8401228" y="2169235"/>
              <a:ext cx="788" cy="1535"/>
            </a:xfrm>
            <a:custGeom>
              <a:avLst/>
              <a:gdLst>
                <a:gd name="connsiteX0" fmla="*/ 690 w 788"/>
                <a:gd name="connsiteY0" fmla="*/ 1536 h 1535"/>
                <a:gd name="connsiteX1" fmla="*/ 404 w 788"/>
                <a:gd name="connsiteY1" fmla="*/ 0 h 1535"/>
                <a:gd name="connsiteX2" fmla="*/ 690 w 788"/>
                <a:gd name="connsiteY2" fmla="*/ 1536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8" h="1535">
                  <a:moveTo>
                    <a:pt x="690" y="1536"/>
                  </a:moveTo>
                  <a:cubicBezTo>
                    <a:pt x="-525" y="1250"/>
                    <a:pt x="190" y="571"/>
                    <a:pt x="404" y="0"/>
                  </a:cubicBezTo>
                  <a:cubicBezTo>
                    <a:pt x="1011" y="429"/>
                    <a:pt x="726" y="1000"/>
                    <a:pt x="690" y="1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 920">
              <a:extLst>
                <a:ext uri="{FF2B5EF4-FFF2-40B4-BE49-F238E27FC236}">
                  <a16:creationId xmlns:a16="http://schemas.microsoft.com/office/drawing/2014/main" id="{E828E31E-A90D-7145-B321-95DC947E0B34}"/>
                </a:ext>
              </a:extLst>
            </p:cNvPr>
            <p:cNvSpPr/>
            <p:nvPr/>
          </p:nvSpPr>
          <p:spPr>
            <a:xfrm>
              <a:off x="8483284" y="2129623"/>
              <a:ext cx="990" cy="1286"/>
            </a:xfrm>
            <a:custGeom>
              <a:avLst/>
              <a:gdLst>
                <a:gd name="connsiteX0" fmla="*/ 180 w 990"/>
                <a:gd name="connsiteY0" fmla="*/ 0 h 1286"/>
                <a:gd name="connsiteX1" fmla="*/ 752 w 990"/>
                <a:gd name="connsiteY1" fmla="*/ 1286 h 1286"/>
                <a:gd name="connsiteX2" fmla="*/ 180 w 990"/>
                <a:gd name="connsiteY2" fmla="*/ 0 h 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0" h="1286">
                  <a:moveTo>
                    <a:pt x="180" y="0"/>
                  </a:moveTo>
                  <a:cubicBezTo>
                    <a:pt x="1359" y="0"/>
                    <a:pt x="966" y="679"/>
                    <a:pt x="752" y="1286"/>
                  </a:cubicBezTo>
                  <a:cubicBezTo>
                    <a:pt x="-141" y="1143"/>
                    <a:pt x="-106" y="643"/>
                    <a:pt x="18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 921">
              <a:extLst>
                <a:ext uri="{FF2B5EF4-FFF2-40B4-BE49-F238E27FC236}">
                  <a16:creationId xmlns:a16="http://schemas.microsoft.com/office/drawing/2014/main" id="{EBF5D9BD-0FA1-9549-BDF6-AA6AF97D3279}"/>
                </a:ext>
              </a:extLst>
            </p:cNvPr>
            <p:cNvSpPr/>
            <p:nvPr/>
          </p:nvSpPr>
          <p:spPr>
            <a:xfrm>
              <a:off x="8471220" y="2196303"/>
              <a:ext cx="1171" cy="831"/>
            </a:xfrm>
            <a:custGeom>
              <a:avLst/>
              <a:gdLst>
                <a:gd name="connsiteX0" fmla="*/ 564 w 1171"/>
                <a:gd name="connsiteY0" fmla="*/ 7 h 831"/>
                <a:gd name="connsiteX1" fmla="*/ 1172 w 1171"/>
                <a:gd name="connsiteY1" fmla="*/ 435 h 831"/>
                <a:gd name="connsiteX2" fmla="*/ 778 w 1171"/>
                <a:gd name="connsiteY2" fmla="*/ 828 h 831"/>
                <a:gd name="connsiteX3" fmla="*/ 29 w 1171"/>
                <a:gd name="connsiteY3" fmla="*/ 471 h 831"/>
                <a:gd name="connsiteX4" fmla="*/ 564 w 1171"/>
                <a:gd name="connsiteY4" fmla="*/ 7 h 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1" h="831">
                  <a:moveTo>
                    <a:pt x="564" y="7"/>
                  </a:moveTo>
                  <a:cubicBezTo>
                    <a:pt x="921" y="-29"/>
                    <a:pt x="1172" y="78"/>
                    <a:pt x="1172" y="435"/>
                  </a:cubicBezTo>
                  <a:cubicBezTo>
                    <a:pt x="1172" y="578"/>
                    <a:pt x="886" y="864"/>
                    <a:pt x="778" y="828"/>
                  </a:cubicBezTo>
                  <a:cubicBezTo>
                    <a:pt x="529" y="792"/>
                    <a:pt x="136" y="685"/>
                    <a:pt x="29" y="471"/>
                  </a:cubicBezTo>
                  <a:cubicBezTo>
                    <a:pt x="-114" y="114"/>
                    <a:pt x="314" y="114"/>
                    <a:pt x="564" y="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 922">
              <a:extLst>
                <a:ext uri="{FF2B5EF4-FFF2-40B4-BE49-F238E27FC236}">
                  <a16:creationId xmlns:a16="http://schemas.microsoft.com/office/drawing/2014/main" id="{75325AEB-6FD5-B744-8B3D-41DE1F10E112}"/>
                </a:ext>
              </a:extLst>
            </p:cNvPr>
            <p:cNvSpPr/>
            <p:nvPr/>
          </p:nvSpPr>
          <p:spPr>
            <a:xfrm>
              <a:off x="8555152" y="2077965"/>
              <a:ext cx="1665" cy="1008"/>
            </a:xfrm>
            <a:custGeom>
              <a:avLst/>
              <a:gdLst>
                <a:gd name="connsiteX0" fmla="*/ 1072 w 1665"/>
                <a:gd name="connsiteY0" fmla="*/ 1009 h 1008"/>
                <a:gd name="connsiteX1" fmla="*/ 0 w 1665"/>
                <a:gd name="connsiteY1" fmla="*/ 402 h 1008"/>
                <a:gd name="connsiteX2" fmla="*/ 1572 w 1665"/>
                <a:gd name="connsiteY2" fmla="*/ 259 h 1008"/>
                <a:gd name="connsiteX3" fmla="*/ 1072 w 1665"/>
                <a:gd name="connsiteY3" fmla="*/ 1009 h 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5" h="1008">
                  <a:moveTo>
                    <a:pt x="1072" y="1009"/>
                  </a:moveTo>
                  <a:cubicBezTo>
                    <a:pt x="893" y="473"/>
                    <a:pt x="357" y="580"/>
                    <a:pt x="0" y="402"/>
                  </a:cubicBezTo>
                  <a:cubicBezTo>
                    <a:pt x="500" y="-27"/>
                    <a:pt x="1107" y="-170"/>
                    <a:pt x="1572" y="259"/>
                  </a:cubicBezTo>
                  <a:cubicBezTo>
                    <a:pt x="1857" y="544"/>
                    <a:pt x="1429" y="866"/>
                    <a:pt x="1072" y="1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 923">
              <a:extLst>
                <a:ext uri="{FF2B5EF4-FFF2-40B4-BE49-F238E27FC236}">
                  <a16:creationId xmlns:a16="http://schemas.microsoft.com/office/drawing/2014/main" id="{E5CA8D14-D44B-8A47-818A-125E5517C229}"/>
                </a:ext>
              </a:extLst>
            </p:cNvPr>
            <p:cNvSpPr/>
            <p:nvPr/>
          </p:nvSpPr>
          <p:spPr>
            <a:xfrm>
              <a:off x="8563117" y="2132291"/>
              <a:ext cx="1608" cy="975"/>
            </a:xfrm>
            <a:custGeom>
              <a:avLst/>
              <a:gdLst>
                <a:gd name="connsiteX0" fmla="*/ 1000 w 1608"/>
                <a:gd name="connsiteY0" fmla="*/ 975 h 975"/>
                <a:gd name="connsiteX1" fmla="*/ 0 w 1608"/>
                <a:gd name="connsiteY1" fmla="*/ 439 h 975"/>
                <a:gd name="connsiteX2" fmla="*/ 1465 w 1608"/>
                <a:gd name="connsiteY2" fmla="*/ 189 h 975"/>
                <a:gd name="connsiteX3" fmla="*/ 1000 w 1608"/>
                <a:gd name="connsiteY3" fmla="*/ 975 h 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8" h="975">
                  <a:moveTo>
                    <a:pt x="1000" y="975"/>
                  </a:moveTo>
                  <a:cubicBezTo>
                    <a:pt x="857" y="439"/>
                    <a:pt x="357" y="582"/>
                    <a:pt x="0" y="439"/>
                  </a:cubicBezTo>
                  <a:cubicBezTo>
                    <a:pt x="464" y="82"/>
                    <a:pt x="1072" y="-204"/>
                    <a:pt x="1465" y="189"/>
                  </a:cubicBezTo>
                  <a:cubicBezTo>
                    <a:pt x="1857" y="475"/>
                    <a:pt x="1357" y="797"/>
                    <a:pt x="1000" y="97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 924">
              <a:extLst>
                <a:ext uri="{FF2B5EF4-FFF2-40B4-BE49-F238E27FC236}">
                  <a16:creationId xmlns:a16="http://schemas.microsoft.com/office/drawing/2014/main" id="{B60E908B-05B4-9442-B44D-4B6BBA2EBD37}"/>
                </a:ext>
              </a:extLst>
            </p:cNvPr>
            <p:cNvSpPr/>
            <p:nvPr/>
          </p:nvSpPr>
          <p:spPr>
            <a:xfrm>
              <a:off x="8532506" y="2283739"/>
              <a:ext cx="1035" cy="676"/>
            </a:xfrm>
            <a:custGeom>
              <a:avLst/>
              <a:gdLst>
                <a:gd name="connsiteX0" fmla="*/ 1036 w 1035"/>
                <a:gd name="connsiteY0" fmla="*/ 581 h 676"/>
                <a:gd name="connsiteX1" fmla="*/ 536 w 1035"/>
                <a:gd name="connsiteY1" fmla="*/ 653 h 676"/>
                <a:gd name="connsiteX2" fmla="*/ 0 w 1035"/>
                <a:gd name="connsiteY2" fmla="*/ 81 h 676"/>
                <a:gd name="connsiteX3" fmla="*/ 429 w 1035"/>
                <a:gd name="connsiteY3" fmla="*/ 10 h 676"/>
                <a:gd name="connsiteX4" fmla="*/ 1036 w 1035"/>
                <a:gd name="connsiteY4" fmla="*/ 581 h 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5" h="676">
                  <a:moveTo>
                    <a:pt x="1036" y="581"/>
                  </a:moveTo>
                  <a:cubicBezTo>
                    <a:pt x="857" y="617"/>
                    <a:pt x="643" y="724"/>
                    <a:pt x="536" y="653"/>
                  </a:cubicBezTo>
                  <a:cubicBezTo>
                    <a:pt x="322" y="510"/>
                    <a:pt x="179" y="260"/>
                    <a:pt x="0" y="81"/>
                  </a:cubicBezTo>
                  <a:cubicBezTo>
                    <a:pt x="143" y="45"/>
                    <a:pt x="286" y="-26"/>
                    <a:pt x="429" y="10"/>
                  </a:cubicBezTo>
                  <a:cubicBezTo>
                    <a:pt x="714" y="10"/>
                    <a:pt x="1000" y="117"/>
                    <a:pt x="1036" y="58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9B9F2C44-1EB6-D042-9F14-0BF3E6BFBE33}"/>
                </a:ext>
              </a:extLst>
            </p:cNvPr>
            <p:cNvSpPr/>
            <p:nvPr/>
          </p:nvSpPr>
          <p:spPr>
            <a:xfrm>
              <a:off x="8433886" y="2188916"/>
              <a:ext cx="1857" cy="1071"/>
            </a:xfrm>
            <a:custGeom>
              <a:avLst/>
              <a:gdLst>
                <a:gd name="connsiteX0" fmla="*/ 0 w 1857"/>
                <a:gd name="connsiteY0" fmla="*/ 1072 h 1071"/>
                <a:gd name="connsiteX1" fmla="*/ 0 w 1857"/>
                <a:gd name="connsiteY1" fmla="*/ 500 h 1071"/>
                <a:gd name="connsiteX2" fmla="*/ 1357 w 1857"/>
                <a:gd name="connsiteY2" fmla="*/ 0 h 1071"/>
                <a:gd name="connsiteX3" fmla="*/ 1857 w 1857"/>
                <a:gd name="connsiteY3" fmla="*/ 1036 h 1071"/>
                <a:gd name="connsiteX4" fmla="*/ 0 w 1857"/>
                <a:gd name="connsiteY4" fmla="*/ 1072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" h="1071">
                  <a:moveTo>
                    <a:pt x="0" y="1072"/>
                  </a:moveTo>
                  <a:cubicBezTo>
                    <a:pt x="0" y="893"/>
                    <a:pt x="0" y="679"/>
                    <a:pt x="0" y="500"/>
                  </a:cubicBezTo>
                  <a:cubicBezTo>
                    <a:pt x="536" y="571"/>
                    <a:pt x="1000" y="429"/>
                    <a:pt x="1357" y="0"/>
                  </a:cubicBezTo>
                  <a:cubicBezTo>
                    <a:pt x="1536" y="357"/>
                    <a:pt x="1679" y="714"/>
                    <a:pt x="1857" y="1036"/>
                  </a:cubicBezTo>
                  <a:cubicBezTo>
                    <a:pt x="1250" y="1072"/>
                    <a:pt x="607" y="1072"/>
                    <a:pt x="0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AC4A6B76-7184-A84C-BA0D-3F745D419880}"/>
                </a:ext>
              </a:extLst>
            </p:cNvPr>
            <p:cNvSpPr/>
            <p:nvPr/>
          </p:nvSpPr>
          <p:spPr>
            <a:xfrm>
              <a:off x="8512968" y="1876174"/>
              <a:ext cx="1435" cy="774"/>
            </a:xfrm>
            <a:custGeom>
              <a:avLst/>
              <a:gdLst>
                <a:gd name="connsiteX0" fmla="*/ 36 w 1435"/>
                <a:gd name="connsiteY0" fmla="*/ 24 h 774"/>
                <a:gd name="connsiteX1" fmla="*/ 1429 w 1435"/>
                <a:gd name="connsiteY1" fmla="*/ 381 h 774"/>
                <a:gd name="connsiteX2" fmla="*/ 1286 w 1435"/>
                <a:gd name="connsiteY2" fmla="*/ 774 h 774"/>
                <a:gd name="connsiteX3" fmla="*/ 0 w 1435"/>
                <a:gd name="connsiteY3" fmla="*/ 346 h 774"/>
                <a:gd name="connsiteX4" fmla="*/ 36 w 1435"/>
                <a:gd name="connsiteY4" fmla="*/ 24 h 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5" h="774">
                  <a:moveTo>
                    <a:pt x="36" y="24"/>
                  </a:moveTo>
                  <a:cubicBezTo>
                    <a:pt x="500" y="167"/>
                    <a:pt x="1107" y="-297"/>
                    <a:pt x="1429" y="381"/>
                  </a:cubicBezTo>
                  <a:cubicBezTo>
                    <a:pt x="1464" y="489"/>
                    <a:pt x="1357" y="667"/>
                    <a:pt x="1286" y="774"/>
                  </a:cubicBezTo>
                  <a:cubicBezTo>
                    <a:pt x="857" y="631"/>
                    <a:pt x="429" y="489"/>
                    <a:pt x="0" y="346"/>
                  </a:cubicBezTo>
                  <a:cubicBezTo>
                    <a:pt x="36" y="203"/>
                    <a:pt x="0" y="96"/>
                    <a:pt x="36" y="2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519BEFF8-C298-E142-8284-3B850EBA9610}"/>
                </a:ext>
              </a:extLst>
            </p:cNvPr>
            <p:cNvSpPr/>
            <p:nvPr/>
          </p:nvSpPr>
          <p:spPr>
            <a:xfrm>
              <a:off x="8535542" y="2280333"/>
              <a:ext cx="1000" cy="879"/>
            </a:xfrm>
            <a:custGeom>
              <a:avLst/>
              <a:gdLst>
                <a:gd name="connsiteX0" fmla="*/ 0 w 1000"/>
                <a:gd name="connsiteY0" fmla="*/ 880 h 879"/>
                <a:gd name="connsiteX1" fmla="*/ 36 w 1000"/>
                <a:gd name="connsiteY1" fmla="*/ 23 h 879"/>
                <a:gd name="connsiteX2" fmla="*/ 1000 w 1000"/>
                <a:gd name="connsiteY2" fmla="*/ 630 h 879"/>
                <a:gd name="connsiteX3" fmla="*/ 0 w 1000"/>
                <a:gd name="connsiteY3" fmla="*/ 880 h 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" h="879">
                  <a:moveTo>
                    <a:pt x="0" y="880"/>
                  </a:moveTo>
                  <a:cubicBezTo>
                    <a:pt x="0" y="594"/>
                    <a:pt x="36" y="308"/>
                    <a:pt x="36" y="23"/>
                  </a:cubicBezTo>
                  <a:cubicBezTo>
                    <a:pt x="536" y="-49"/>
                    <a:pt x="1000" y="23"/>
                    <a:pt x="1000" y="630"/>
                  </a:cubicBezTo>
                  <a:cubicBezTo>
                    <a:pt x="1000" y="737"/>
                    <a:pt x="357" y="808"/>
                    <a:pt x="0" y="8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56F92860-8469-7B4F-B61C-A36DD3FEA325}"/>
                </a:ext>
              </a:extLst>
            </p:cNvPr>
            <p:cNvSpPr/>
            <p:nvPr/>
          </p:nvSpPr>
          <p:spPr>
            <a:xfrm>
              <a:off x="8558866" y="2121550"/>
              <a:ext cx="1607" cy="946"/>
            </a:xfrm>
            <a:custGeom>
              <a:avLst/>
              <a:gdLst>
                <a:gd name="connsiteX0" fmla="*/ 1607 w 1607"/>
                <a:gd name="connsiteY0" fmla="*/ 857 h 946"/>
                <a:gd name="connsiteX1" fmla="*/ 0 w 1607"/>
                <a:gd name="connsiteY1" fmla="*/ 714 h 946"/>
                <a:gd name="connsiteX2" fmla="*/ 1465 w 1607"/>
                <a:gd name="connsiteY2" fmla="*/ 0 h 946"/>
                <a:gd name="connsiteX3" fmla="*/ 1607 w 1607"/>
                <a:gd name="connsiteY3" fmla="*/ 857 h 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946">
                  <a:moveTo>
                    <a:pt x="1607" y="857"/>
                  </a:moveTo>
                  <a:cubicBezTo>
                    <a:pt x="1107" y="929"/>
                    <a:pt x="572" y="1072"/>
                    <a:pt x="0" y="714"/>
                  </a:cubicBezTo>
                  <a:cubicBezTo>
                    <a:pt x="536" y="429"/>
                    <a:pt x="1000" y="214"/>
                    <a:pt x="1465" y="0"/>
                  </a:cubicBezTo>
                  <a:cubicBezTo>
                    <a:pt x="1500" y="286"/>
                    <a:pt x="1536" y="571"/>
                    <a:pt x="1607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E4B3E871-49C4-4845-8D13-E245BF98EBB3}"/>
                </a:ext>
              </a:extLst>
            </p:cNvPr>
            <p:cNvSpPr/>
            <p:nvPr/>
          </p:nvSpPr>
          <p:spPr>
            <a:xfrm>
              <a:off x="8604372" y="2112174"/>
              <a:ext cx="1714" cy="853"/>
            </a:xfrm>
            <a:custGeom>
              <a:avLst/>
              <a:gdLst>
                <a:gd name="connsiteX0" fmla="*/ 536 w 1714"/>
                <a:gd name="connsiteY0" fmla="*/ 839 h 853"/>
                <a:gd name="connsiteX1" fmla="*/ 0 w 1714"/>
                <a:gd name="connsiteY1" fmla="*/ 447 h 853"/>
                <a:gd name="connsiteX2" fmla="*/ 1715 w 1714"/>
                <a:gd name="connsiteY2" fmla="*/ 89 h 853"/>
                <a:gd name="connsiteX3" fmla="*/ 536 w 1714"/>
                <a:gd name="connsiteY3" fmla="*/ 839 h 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" h="853">
                  <a:moveTo>
                    <a:pt x="536" y="839"/>
                  </a:moveTo>
                  <a:cubicBezTo>
                    <a:pt x="214" y="911"/>
                    <a:pt x="72" y="697"/>
                    <a:pt x="0" y="447"/>
                  </a:cubicBezTo>
                  <a:cubicBezTo>
                    <a:pt x="393" y="-268"/>
                    <a:pt x="1036" y="89"/>
                    <a:pt x="1715" y="89"/>
                  </a:cubicBezTo>
                  <a:cubicBezTo>
                    <a:pt x="1286" y="411"/>
                    <a:pt x="893" y="625"/>
                    <a:pt x="536" y="83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48322FD6-FD7A-A440-9BD7-0B0831ED55AF}"/>
                </a:ext>
              </a:extLst>
            </p:cNvPr>
            <p:cNvSpPr/>
            <p:nvPr/>
          </p:nvSpPr>
          <p:spPr>
            <a:xfrm>
              <a:off x="8434640" y="2128016"/>
              <a:ext cx="904" cy="1464"/>
            </a:xfrm>
            <a:custGeom>
              <a:avLst/>
              <a:gdLst>
                <a:gd name="connsiteX0" fmla="*/ 675 w 904"/>
                <a:gd name="connsiteY0" fmla="*/ 1464 h 1464"/>
                <a:gd name="connsiteX1" fmla="*/ 354 w 904"/>
                <a:gd name="connsiteY1" fmla="*/ 0 h 1464"/>
                <a:gd name="connsiteX2" fmla="*/ 675 w 904"/>
                <a:gd name="connsiteY2" fmla="*/ 1464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" h="1464">
                  <a:moveTo>
                    <a:pt x="675" y="1464"/>
                  </a:moveTo>
                  <a:cubicBezTo>
                    <a:pt x="-182" y="1143"/>
                    <a:pt x="-146" y="643"/>
                    <a:pt x="354" y="0"/>
                  </a:cubicBezTo>
                  <a:cubicBezTo>
                    <a:pt x="1247" y="321"/>
                    <a:pt x="818" y="929"/>
                    <a:pt x="675" y="1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 931">
              <a:extLst>
                <a:ext uri="{FF2B5EF4-FFF2-40B4-BE49-F238E27FC236}">
                  <a16:creationId xmlns:a16="http://schemas.microsoft.com/office/drawing/2014/main" id="{EE3D5A3E-6885-BF42-ADA6-0D7E26F72378}"/>
                </a:ext>
              </a:extLst>
            </p:cNvPr>
            <p:cNvSpPr/>
            <p:nvPr/>
          </p:nvSpPr>
          <p:spPr>
            <a:xfrm>
              <a:off x="8507396" y="1861196"/>
              <a:ext cx="1642" cy="785"/>
            </a:xfrm>
            <a:custGeom>
              <a:avLst/>
              <a:gdLst>
                <a:gd name="connsiteX0" fmla="*/ 429 w 1642"/>
                <a:gd name="connsiteY0" fmla="*/ 786 h 785"/>
                <a:gd name="connsiteX1" fmla="*/ 0 w 1642"/>
                <a:gd name="connsiteY1" fmla="*/ 0 h 785"/>
                <a:gd name="connsiteX2" fmla="*/ 1643 w 1642"/>
                <a:gd name="connsiteY2" fmla="*/ 0 h 785"/>
                <a:gd name="connsiteX3" fmla="*/ 429 w 1642"/>
                <a:gd name="connsiteY3" fmla="*/ 786 h 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2" h="785">
                  <a:moveTo>
                    <a:pt x="429" y="786"/>
                  </a:moveTo>
                  <a:cubicBezTo>
                    <a:pt x="286" y="500"/>
                    <a:pt x="143" y="250"/>
                    <a:pt x="0" y="0"/>
                  </a:cubicBezTo>
                  <a:cubicBezTo>
                    <a:pt x="536" y="0"/>
                    <a:pt x="1072" y="0"/>
                    <a:pt x="1643" y="0"/>
                  </a:cubicBezTo>
                  <a:cubicBezTo>
                    <a:pt x="1357" y="536"/>
                    <a:pt x="964" y="750"/>
                    <a:pt x="429" y="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102E5192-540F-7741-826C-7E410D455384}"/>
                </a:ext>
              </a:extLst>
            </p:cNvPr>
            <p:cNvSpPr/>
            <p:nvPr/>
          </p:nvSpPr>
          <p:spPr>
            <a:xfrm>
              <a:off x="8582369" y="2087760"/>
              <a:ext cx="1393" cy="848"/>
            </a:xfrm>
            <a:custGeom>
              <a:avLst/>
              <a:gdLst>
                <a:gd name="connsiteX0" fmla="*/ 1393 w 1393"/>
                <a:gd name="connsiteY0" fmla="*/ 0 h 848"/>
                <a:gd name="connsiteX1" fmla="*/ 1393 w 1393"/>
                <a:gd name="connsiteY1" fmla="*/ 500 h 848"/>
                <a:gd name="connsiteX2" fmla="*/ 0 w 1393"/>
                <a:gd name="connsiteY2" fmla="*/ 72 h 848"/>
                <a:gd name="connsiteX3" fmla="*/ 1393 w 1393"/>
                <a:gd name="connsiteY3" fmla="*/ 0 h 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" h="848">
                  <a:moveTo>
                    <a:pt x="1393" y="0"/>
                  </a:moveTo>
                  <a:cubicBezTo>
                    <a:pt x="1393" y="179"/>
                    <a:pt x="1393" y="322"/>
                    <a:pt x="1393" y="500"/>
                  </a:cubicBezTo>
                  <a:cubicBezTo>
                    <a:pt x="786" y="857"/>
                    <a:pt x="143" y="1215"/>
                    <a:pt x="0" y="72"/>
                  </a:cubicBezTo>
                  <a:cubicBezTo>
                    <a:pt x="464" y="36"/>
                    <a:pt x="929" y="0"/>
                    <a:pt x="139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 933">
              <a:extLst>
                <a:ext uri="{FF2B5EF4-FFF2-40B4-BE49-F238E27FC236}">
                  <a16:creationId xmlns:a16="http://schemas.microsoft.com/office/drawing/2014/main" id="{31D1E91B-3146-0245-89C4-199BCECF9506}"/>
                </a:ext>
              </a:extLst>
            </p:cNvPr>
            <p:cNvSpPr/>
            <p:nvPr/>
          </p:nvSpPr>
          <p:spPr>
            <a:xfrm>
              <a:off x="8485165" y="2087760"/>
              <a:ext cx="1089" cy="1964"/>
            </a:xfrm>
            <a:custGeom>
              <a:avLst/>
              <a:gdLst>
                <a:gd name="connsiteX0" fmla="*/ 692 w 1089"/>
                <a:gd name="connsiteY0" fmla="*/ 1964 h 1964"/>
                <a:gd name="connsiteX1" fmla="*/ 764 w 1089"/>
                <a:gd name="connsiteY1" fmla="*/ 36 h 1964"/>
                <a:gd name="connsiteX2" fmla="*/ 728 w 1089"/>
                <a:gd name="connsiteY2" fmla="*/ 0 h 1964"/>
                <a:gd name="connsiteX3" fmla="*/ 728 w 1089"/>
                <a:gd name="connsiteY3" fmla="*/ 1893 h 1964"/>
                <a:gd name="connsiteX4" fmla="*/ 692 w 1089"/>
                <a:gd name="connsiteY4" fmla="*/ 1964 h 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9" h="1964">
                  <a:moveTo>
                    <a:pt x="692" y="1964"/>
                  </a:moveTo>
                  <a:cubicBezTo>
                    <a:pt x="442" y="1322"/>
                    <a:pt x="-772" y="643"/>
                    <a:pt x="764" y="36"/>
                  </a:cubicBezTo>
                  <a:lnTo>
                    <a:pt x="728" y="0"/>
                  </a:lnTo>
                  <a:cubicBezTo>
                    <a:pt x="1192" y="643"/>
                    <a:pt x="1228" y="1286"/>
                    <a:pt x="728" y="1893"/>
                  </a:cubicBezTo>
                  <a:lnTo>
                    <a:pt x="692" y="1964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 934">
              <a:extLst>
                <a:ext uri="{FF2B5EF4-FFF2-40B4-BE49-F238E27FC236}">
                  <a16:creationId xmlns:a16="http://schemas.microsoft.com/office/drawing/2014/main" id="{D1AB2B78-AE1A-6D49-AC1D-5A1E37479201}"/>
                </a:ext>
              </a:extLst>
            </p:cNvPr>
            <p:cNvSpPr/>
            <p:nvPr/>
          </p:nvSpPr>
          <p:spPr>
            <a:xfrm>
              <a:off x="8510128" y="1870466"/>
              <a:ext cx="1696" cy="946"/>
            </a:xfrm>
            <a:custGeom>
              <a:avLst/>
              <a:gdLst>
                <a:gd name="connsiteX0" fmla="*/ 53 w 1696"/>
                <a:gd name="connsiteY0" fmla="*/ 589 h 946"/>
                <a:gd name="connsiteX1" fmla="*/ 1697 w 1696"/>
                <a:gd name="connsiteY1" fmla="*/ 196 h 946"/>
                <a:gd name="connsiteX2" fmla="*/ 53 w 1696"/>
                <a:gd name="connsiteY2" fmla="*/ 946 h 946"/>
                <a:gd name="connsiteX3" fmla="*/ 53 w 1696"/>
                <a:gd name="connsiteY3" fmla="*/ 589 h 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6" h="946">
                  <a:moveTo>
                    <a:pt x="53" y="589"/>
                  </a:moveTo>
                  <a:cubicBezTo>
                    <a:pt x="375" y="-90"/>
                    <a:pt x="911" y="-125"/>
                    <a:pt x="1697" y="196"/>
                  </a:cubicBezTo>
                  <a:cubicBezTo>
                    <a:pt x="1089" y="482"/>
                    <a:pt x="554" y="696"/>
                    <a:pt x="53" y="946"/>
                  </a:cubicBezTo>
                  <a:cubicBezTo>
                    <a:pt x="-18" y="839"/>
                    <a:pt x="-18" y="732"/>
                    <a:pt x="53" y="58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 935">
              <a:extLst>
                <a:ext uri="{FF2B5EF4-FFF2-40B4-BE49-F238E27FC236}">
                  <a16:creationId xmlns:a16="http://schemas.microsoft.com/office/drawing/2014/main" id="{C6B57569-4007-374C-9064-63BF6C02DD7E}"/>
                </a:ext>
              </a:extLst>
            </p:cNvPr>
            <p:cNvSpPr/>
            <p:nvPr/>
          </p:nvSpPr>
          <p:spPr>
            <a:xfrm>
              <a:off x="8435279" y="2129516"/>
              <a:ext cx="1107" cy="1428"/>
            </a:xfrm>
            <a:custGeom>
              <a:avLst/>
              <a:gdLst>
                <a:gd name="connsiteX0" fmla="*/ 36 w 1107"/>
                <a:gd name="connsiteY0" fmla="*/ 1429 h 1428"/>
                <a:gd name="connsiteX1" fmla="*/ 0 w 1107"/>
                <a:gd name="connsiteY1" fmla="*/ 0 h 1428"/>
                <a:gd name="connsiteX2" fmla="*/ 1107 w 1107"/>
                <a:gd name="connsiteY2" fmla="*/ 1286 h 1428"/>
                <a:gd name="connsiteX3" fmla="*/ 36 w 1107"/>
                <a:gd name="connsiteY3" fmla="*/ 1429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7" h="1428">
                  <a:moveTo>
                    <a:pt x="36" y="1429"/>
                  </a:moveTo>
                  <a:cubicBezTo>
                    <a:pt x="36" y="964"/>
                    <a:pt x="0" y="464"/>
                    <a:pt x="0" y="0"/>
                  </a:cubicBezTo>
                  <a:cubicBezTo>
                    <a:pt x="393" y="429"/>
                    <a:pt x="750" y="857"/>
                    <a:pt x="1107" y="1286"/>
                  </a:cubicBezTo>
                  <a:cubicBezTo>
                    <a:pt x="750" y="1322"/>
                    <a:pt x="393" y="1393"/>
                    <a:pt x="36" y="1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 936">
              <a:extLst>
                <a:ext uri="{FF2B5EF4-FFF2-40B4-BE49-F238E27FC236}">
                  <a16:creationId xmlns:a16="http://schemas.microsoft.com/office/drawing/2014/main" id="{0A872962-368A-C44F-AC70-8C4F95E1A1F6}"/>
                </a:ext>
              </a:extLst>
            </p:cNvPr>
            <p:cNvSpPr/>
            <p:nvPr/>
          </p:nvSpPr>
          <p:spPr>
            <a:xfrm>
              <a:off x="8504145" y="2059185"/>
              <a:ext cx="2214" cy="515"/>
            </a:xfrm>
            <a:custGeom>
              <a:avLst/>
              <a:gdLst>
                <a:gd name="connsiteX0" fmla="*/ 72 w 2214"/>
                <a:gd name="connsiteY0" fmla="*/ 0 h 515"/>
                <a:gd name="connsiteX1" fmla="*/ 2215 w 2214"/>
                <a:gd name="connsiteY1" fmla="*/ 179 h 515"/>
                <a:gd name="connsiteX2" fmla="*/ 0 w 2214"/>
                <a:gd name="connsiteY2" fmla="*/ 500 h 515"/>
                <a:gd name="connsiteX3" fmla="*/ 72 w 2214"/>
                <a:gd name="connsiteY3" fmla="*/ 0 h 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4" h="515">
                  <a:moveTo>
                    <a:pt x="72" y="0"/>
                  </a:moveTo>
                  <a:cubicBezTo>
                    <a:pt x="714" y="72"/>
                    <a:pt x="1357" y="107"/>
                    <a:pt x="2215" y="179"/>
                  </a:cubicBezTo>
                  <a:cubicBezTo>
                    <a:pt x="1393" y="786"/>
                    <a:pt x="643" y="357"/>
                    <a:pt x="0" y="500"/>
                  </a:cubicBezTo>
                  <a:cubicBezTo>
                    <a:pt x="0" y="322"/>
                    <a:pt x="36" y="179"/>
                    <a:pt x="7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 937">
              <a:extLst>
                <a:ext uri="{FF2B5EF4-FFF2-40B4-BE49-F238E27FC236}">
                  <a16:creationId xmlns:a16="http://schemas.microsoft.com/office/drawing/2014/main" id="{A4D12B0C-E6A0-CB45-B70B-DAFD2252DFBF}"/>
                </a:ext>
              </a:extLst>
            </p:cNvPr>
            <p:cNvSpPr/>
            <p:nvPr/>
          </p:nvSpPr>
          <p:spPr>
            <a:xfrm>
              <a:off x="8589542" y="2051863"/>
              <a:ext cx="721" cy="1821"/>
            </a:xfrm>
            <a:custGeom>
              <a:avLst/>
              <a:gdLst>
                <a:gd name="connsiteX0" fmla="*/ 221 w 721"/>
                <a:gd name="connsiteY0" fmla="*/ 0 h 1821"/>
                <a:gd name="connsiteX1" fmla="*/ 685 w 721"/>
                <a:gd name="connsiteY1" fmla="*/ 1822 h 1821"/>
                <a:gd name="connsiteX2" fmla="*/ 221 w 721"/>
                <a:gd name="connsiteY2" fmla="*/ 0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1" h="1821">
                  <a:moveTo>
                    <a:pt x="221" y="0"/>
                  </a:moveTo>
                  <a:cubicBezTo>
                    <a:pt x="1043" y="429"/>
                    <a:pt x="578" y="1214"/>
                    <a:pt x="685" y="1822"/>
                  </a:cubicBezTo>
                  <a:cubicBezTo>
                    <a:pt x="-815" y="1572"/>
                    <a:pt x="685" y="536"/>
                    <a:pt x="22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 938">
              <a:extLst>
                <a:ext uri="{FF2B5EF4-FFF2-40B4-BE49-F238E27FC236}">
                  <a16:creationId xmlns:a16="http://schemas.microsoft.com/office/drawing/2014/main" id="{82D084AC-669D-ED4E-A867-2278DB929139}"/>
                </a:ext>
              </a:extLst>
            </p:cNvPr>
            <p:cNvSpPr/>
            <p:nvPr/>
          </p:nvSpPr>
          <p:spPr>
            <a:xfrm>
              <a:off x="8522967" y="2050899"/>
              <a:ext cx="894" cy="1357"/>
            </a:xfrm>
            <a:custGeom>
              <a:avLst/>
              <a:gdLst>
                <a:gd name="connsiteX0" fmla="*/ 895 w 894"/>
                <a:gd name="connsiteY0" fmla="*/ 0 h 1357"/>
                <a:gd name="connsiteX1" fmla="*/ 823 w 894"/>
                <a:gd name="connsiteY1" fmla="*/ 1357 h 1357"/>
                <a:gd name="connsiteX2" fmla="*/ 2 w 894"/>
                <a:gd name="connsiteY2" fmla="*/ 821 h 1357"/>
                <a:gd name="connsiteX3" fmla="*/ 895 w 894"/>
                <a:gd name="connsiteY3" fmla="*/ 0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4" h="1357">
                  <a:moveTo>
                    <a:pt x="895" y="0"/>
                  </a:moveTo>
                  <a:cubicBezTo>
                    <a:pt x="859" y="464"/>
                    <a:pt x="823" y="893"/>
                    <a:pt x="823" y="1357"/>
                  </a:cubicBezTo>
                  <a:cubicBezTo>
                    <a:pt x="502" y="1250"/>
                    <a:pt x="-34" y="1357"/>
                    <a:pt x="2" y="821"/>
                  </a:cubicBezTo>
                  <a:cubicBezTo>
                    <a:pt x="37" y="322"/>
                    <a:pt x="359" y="0"/>
                    <a:pt x="89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76DC208D-CBA2-E744-9FF5-D214FE327322}"/>
                </a:ext>
              </a:extLst>
            </p:cNvPr>
            <p:cNvSpPr/>
            <p:nvPr/>
          </p:nvSpPr>
          <p:spPr>
            <a:xfrm>
              <a:off x="8577226" y="2050292"/>
              <a:ext cx="1821" cy="942"/>
            </a:xfrm>
            <a:custGeom>
              <a:avLst/>
              <a:gdLst>
                <a:gd name="connsiteX0" fmla="*/ 500 w 1821"/>
                <a:gd name="connsiteY0" fmla="*/ 929 h 942"/>
                <a:gd name="connsiteX1" fmla="*/ 0 w 1821"/>
                <a:gd name="connsiteY1" fmla="*/ 500 h 942"/>
                <a:gd name="connsiteX2" fmla="*/ 1822 w 1821"/>
                <a:gd name="connsiteY2" fmla="*/ 0 h 942"/>
                <a:gd name="connsiteX3" fmla="*/ 500 w 1821"/>
                <a:gd name="connsiteY3" fmla="*/ 929 h 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1" h="942">
                  <a:moveTo>
                    <a:pt x="500" y="929"/>
                  </a:moveTo>
                  <a:cubicBezTo>
                    <a:pt x="143" y="1000"/>
                    <a:pt x="72" y="786"/>
                    <a:pt x="0" y="500"/>
                  </a:cubicBezTo>
                  <a:cubicBezTo>
                    <a:pt x="357" y="-286"/>
                    <a:pt x="1000" y="179"/>
                    <a:pt x="1822" y="0"/>
                  </a:cubicBezTo>
                  <a:cubicBezTo>
                    <a:pt x="1179" y="464"/>
                    <a:pt x="857" y="714"/>
                    <a:pt x="500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 940">
              <a:extLst>
                <a:ext uri="{FF2B5EF4-FFF2-40B4-BE49-F238E27FC236}">
                  <a16:creationId xmlns:a16="http://schemas.microsoft.com/office/drawing/2014/main" id="{9A7F7B08-27D1-C141-A876-EC69BA93769F}"/>
                </a:ext>
              </a:extLst>
            </p:cNvPr>
            <p:cNvSpPr/>
            <p:nvPr/>
          </p:nvSpPr>
          <p:spPr>
            <a:xfrm>
              <a:off x="8556009" y="2193738"/>
              <a:ext cx="1678" cy="857"/>
            </a:xfrm>
            <a:custGeom>
              <a:avLst/>
              <a:gdLst>
                <a:gd name="connsiteX0" fmla="*/ 679 w 1678"/>
                <a:gd name="connsiteY0" fmla="*/ 857 h 857"/>
                <a:gd name="connsiteX1" fmla="*/ 0 w 1678"/>
                <a:gd name="connsiteY1" fmla="*/ 857 h 857"/>
                <a:gd name="connsiteX2" fmla="*/ 36 w 1678"/>
                <a:gd name="connsiteY2" fmla="*/ 0 h 857"/>
                <a:gd name="connsiteX3" fmla="*/ 1679 w 1678"/>
                <a:gd name="connsiteY3" fmla="*/ 0 h 857"/>
                <a:gd name="connsiteX4" fmla="*/ 679 w 1678"/>
                <a:gd name="connsiteY4" fmla="*/ 857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8" h="857">
                  <a:moveTo>
                    <a:pt x="679" y="857"/>
                  </a:moveTo>
                  <a:cubicBezTo>
                    <a:pt x="464" y="857"/>
                    <a:pt x="214" y="857"/>
                    <a:pt x="0" y="857"/>
                  </a:cubicBezTo>
                  <a:cubicBezTo>
                    <a:pt x="0" y="572"/>
                    <a:pt x="36" y="286"/>
                    <a:pt x="36" y="0"/>
                  </a:cubicBezTo>
                  <a:cubicBezTo>
                    <a:pt x="536" y="0"/>
                    <a:pt x="1036" y="0"/>
                    <a:pt x="1679" y="0"/>
                  </a:cubicBezTo>
                  <a:cubicBezTo>
                    <a:pt x="1286" y="322"/>
                    <a:pt x="1000" y="572"/>
                    <a:pt x="679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 941">
              <a:extLst>
                <a:ext uri="{FF2B5EF4-FFF2-40B4-BE49-F238E27FC236}">
                  <a16:creationId xmlns:a16="http://schemas.microsoft.com/office/drawing/2014/main" id="{FF6D65A3-FA25-9849-A6C4-CE7C297D9FB8}"/>
                </a:ext>
              </a:extLst>
            </p:cNvPr>
            <p:cNvSpPr/>
            <p:nvPr/>
          </p:nvSpPr>
          <p:spPr>
            <a:xfrm>
              <a:off x="8583034" y="2205943"/>
              <a:ext cx="910" cy="975"/>
            </a:xfrm>
            <a:custGeom>
              <a:avLst/>
              <a:gdLst>
                <a:gd name="connsiteX0" fmla="*/ 550 w 910"/>
                <a:gd name="connsiteY0" fmla="*/ 975 h 975"/>
                <a:gd name="connsiteX1" fmla="*/ 14 w 910"/>
                <a:gd name="connsiteY1" fmla="*/ 547 h 975"/>
                <a:gd name="connsiteX2" fmla="*/ 514 w 910"/>
                <a:gd name="connsiteY2" fmla="*/ 11 h 975"/>
                <a:gd name="connsiteX3" fmla="*/ 907 w 910"/>
                <a:gd name="connsiteY3" fmla="*/ 511 h 975"/>
                <a:gd name="connsiteX4" fmla="*/ 550 w 910"/>
                <a:gd name="connsiteY4" fmla="*/ 975 h 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" h="975">
                  <a:moveTo>
                    <a:pt x="550" y="975"/>
                  </a:moveTo>
                  <a:cubicBezTo>
                    <a:pt x="335" y="797"/>
                    <a:pt x="49" y="690"/>
                    <a:pt x="14" y="547"/>
                  </a:cubicBezTo>
                  <a:cubicBezTo>
                    <a:pt x="-58" y="225"/>
                    <a:pt x="157" y="-60"/>
                    <a:pt x="514" y="11"/>
                  </a:cubicBezTo>
                  <a:cubicBezTo>
                    <a:pt x="692" y="47"/>
                    <a:pt x="871" y="332"/>
                    <a:pt x="907" y="511"/>
                  </a:cubicBezTo>
                  <a:cubicBezTo>
                    <a:pt x="942" y="618"/>
                    <a:pt x="692" y="797"/>
                    <a:pt x="550" y="97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 942">
              <a:extLst>
                <a:ext uri="{FF2B5EF4-FFF2-40B4-BE49-F238E27FC236}">
                  <a16:creationId xmlns:a16="http://schemas.microsoft.com/office/drawing/2014/main" id="{5FBF3D0B-3CE8-9243-9D3A-D44FD5708AF0}"/>
                </a:ext>
              </a:extLst>
            </p:cNvPr>
            <p:cNvSpPr/>
            <p:nvPr/>
          </p:nvSpPr>
          <p:spPr>
            <a:xfrm>
              <a:off x="8458211" y="2048890"/>
              <a:ext cx="1535" cy="973"/>
            </a:xfrm>
            <a:custGeom>
              <a:avLst/>
              <a:gdLst>
                <a:gd name="connsiteX0" fmla="*/ 1464 w 1535"/>
                <a:gd name="connsiteY0" fmla="*/ 973 h 973"/>
                <a:gd name="connsiteX1" fmla="*/ 0 w 1535"/>
                <a:gd name="connsiteY1" fmla="*/ 366 h 973"/>
                <a:gd name="connsiteX2" fmla="*/ 1536 w 1535"/>
                <a:gd name="connsiteY2" fmla="*/ 116 h 973"/>
                <a:gd name="connsiteX3" fmla="*/ 1464 w 1535"/>
                <a:gd name="connsiteY3" fmla="*/ 973 h 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5" h="973">
                  <a:moveTo>
                    <a:pt x="1464" y="973"/>
                  </a:moveTo>
                  <a:cubicBezTo>
                    <a:pt x="1000" y="759"/>
                    <a:pt x="500" y="581"/>
                    <a:pt x="0" y="366"/>
                  </a:cubicBezTo>
                  <a:cubicBezTo>
                    <a:pt x="464" y="-205"/>
                    <a:pt x="1036" y="45"/>
                    <a:pt x="1536" y="116"/>
                  </a:cubicBezTo>
                  <a:cubicBezTo>
                    <a:pt x="1536" y="402"/>
                    <a:pt x="1500" y="688"/>
                    <a:pt x="1464" y="9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 943">
              <a:extLst>
                <a:ext uri="{FF2B5EF4-FFF2-40B4-BE49-F238E27FC236}">
                  <a16:creationId xmlns:a16="http://schemas.microsoft.com/office/drawing/2014/main" id="{E5FE7AF0-B188-3D40-9805-7E1C01A25A98}"/>
                </a:ext>
              </a:extLst>
            </p:cNvPr>
            <p:cNvSpPr/>
            <p:nvPr/>
          </p:nvSpPr>
          <p:spPr>
            <a:xfrm>
              <a:off x="8529863" y="2045173"/>
              <a:ext cx="2286" cy="546"/>
            </a:xfrm>
            <a:custGeom>
              <a:avLst/>
              <a:gdLst>
                <a:gd name="connsiteX0" fmla="*/ 0 w 2286"/>
                <a:gd name="connsiteY0" fmla="*/ 546 h 546"/>
                <a:gd name="connsiteX1" fmla="*/ 2286 w 2286"/>
                <a:gd name="connsiteY1" fmla="*/ 368 h 546"/>
                <a:gd name="connsiteX2" fmla="*/ 0 w 2286"/>
                <a:gd name="connsiteY2" fmla="*/ 546 h 546"/>
                <a:gd name="connsiteX3" fmla="*/ 0 w 2286"/>
                <a:gd name="connsiteY3" fmla="*/ 546 h 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" h="546">
                  <a:moveTo>
                    <a:pt x="0" y="546"/>
                  </a:moveTo>
                  <a:cubicBezTo>
                    <a:pt x="572" y="-168"/>
                    <a:pt x="1250" y="-132"/>
                    <a:pt x="2286" y="368"/>
                  </a:cubicBezTo>
                  <a:cubicBezTo>
                    <a:pt x="1322" y="475"/>
                    <a:pt x="679" y="510"/>
                    <a:pt x="0" y="546"/>
                  </a:cubicBezTo>
                  <a:cubicBezTo>
                    <a:pt x="0" y="546"/>
                    <a:pt x="0" y="546"/>
                    <a:pt x="0" y="5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 944">
              <a:extLst>
                <a:ext uri="{FF2B5EF4-FFF2-40B4-BE49-F238E27FC236}">
                  <a16:creationId xmlns:a16="http://schemas.microsoft.com/office/drawing/2014/main" id="{E3679CFE-3C45-1E45-9DC1-7AF42CDBFAF3}"/>
                </a:ext>
              </a:extLst>
            </p:cNvPr>
            <p:cNvSpPr/>
            <p:nvPr/>
          </p:nvSpPr>
          <p:spPr>
            <a:xfrm>
              <a:off x="8566046" y="2207490"/>
              <a:ext cx="892" cy="1120"/>
            </a:xfrm>
            <a:custGeom>
              <a:avLst/>
              <a:gdLst>
                <a:gd name="connsiteX0" fmla="*/ 893 w 892"/>
                <a:gd name="connsiteY0" fmla="*/ 643 h 1120"/>
                <a:gd name="connsiteX1" fmla="*/ 857 w 892"/>
                <a:gd name="connsiteY1" fmla="*/ 1107 h 1120"/>
                <a:gd name="connsiteX2" fmla="*/ 0 w 892"/>
                <a:gd name="connsiteY2" fmla="*/ 393 h 1120"/>
                <a:gd name="connsiteX3" fmla="*/ 72 w 892"/>
                <a:gd name="connsiteY3" fmla="*/ 0 h 1120"/>
                <a:gd name="connsiteX4" fmla="*/ 893 w 892"/>
                <a:gd name="connsiteY4" fmla="*/ 643 h 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2" h="1120">
                  <a:moveTo>
                    <a:pt x="893" y="643"/>
                  </a:moveTo>
                  <a:cubicBezTo>
                    <a:pt x="893" y="786"/>
                    <a:pt x="893" y="964"/>
                    <a:pt x="857" y="1107"/>
                  </a:cubicBezTo>
                  <a:cubicBezTo>
                    <a:pt x="322" y="1179"/>
                    <a:pt x="0" y="964"/>
                    <a:pt x="0" y="393"/>
                  </a:cubicBezTo>
                  <a:cubicBezTo>
                    <a:pt x="0" y="250"/>
                    <a:pt x="36" y="0"/>
                    <a:pt x="72" y="0"/>
                  </a:cubicBezTo>
                  <a:cubicBezTo>
                    <a:pt x="500" y="0"/>
                    <a:pt x="679" y="357"/>
                    <a:pt x="893" y="6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 945">
              <a:extLst>
                <a:ext uri="{FF2B5EF4-FFF2-40B4-BE49-F238E27FC236}">
                  <a16:creationId xmlns:a16="http://schemas.microsoft.com/office/drawing/2014/main" id="{82F6199E-8A63-AB42-AA66-D36BE9B2B279}"/>
                </a:ext>
              </a:extLst>
            </p:cNvPr>
            <p:cNvSpPr/>
            <p:nvPr/>
          </p:nvSpPr>
          <p:spPr>
            <a:xfrm>
              <a:off x="8632085" y="2207644"/>
              <a:ext cx="1040" cy="865"/>
            </a:xfrm>
            <a:custGeom>
              <a:avLst/>
              <a:gdLst>
                <a:gd name="connsiteX0" fmla="*/ 1041 w 1040"/>
                <a:gd name="connsiteY0" fmla="*/ 417 h 865"/>
                <a:gd name="connsiteX1" fmla="*/ 648 w 1040"/>
                <a:gd name="connsiteY1" fmla="*/ 810 h 865"/>
                <a:gd name="connsiteX2" fmla="*/ 5 w 1040"/>
                <a:gd name="connsiteY2" fmla="*/ 453 h 865"/>
                <a:gd name="connsiteX3" fmla="*/ 290 w 1040"/>
                <a:gd name="connsiteY3" fmla="*/ 25 h 865"/>
                <a:gd name="connsiteX4" fmla="*/ 1041 w 1040"/>
                <a:gd name="connsiteY4" fmla="*/ 417 h 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0" h="865">
                  <a:moveTo>
                    <a:pt x="1041" y="417"/>
                  </a:moveTo>
                  <a:cubicBezTo>
                    <a:pt x="933" y="525"/>
                    <a:pt x="826" y="739"/>
                    <a:pt x="648" y="810"/>
                  </a:cubicBezTo>
                  <a:cubicBezTo>
                    <a:pt x="326" y="953"/>
                    <a:pt x="76" y="810"/>
                    <a:pt x="5" y="453"/>
                  </a:cubicBezTo>
                  <a:cubicBezTo>
                    <a:pt x="-31" y="310"/>
                    <a:pt x="148" y="60"/>
                    <a:pt x="290" y="25"/>
                  </a:cubicBezTo>
                  <a:cubicBezTo>
                    <a:pt x="576" y="-47"/>
                    <a:pt x="862" y="25"/>
                    <a:pt x="1041" y="4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DD90398A-02AF-D348-B3D4-73E305906C11}"/>
                </a:ext>
              </a:extLst>
            </p:cNvPr>
            <p:cNvSpPr/>
            <p:nvPr/>
          </p:nvSpPr>
          <p:spPr>
            <a:xfrm>
              <a:off x="8509904" y="1912631"/>
              <a:ext cx="959" cy="1464"/>
            </a:xfrm>
            <a:custGeom>
              <a:avLst/>
              <a:gdLst>
                <a:gd name="connsiteX0" fmla="*/ 742 w 959"/>
                <a:gd name="connsiteY0" fmla="*/ 1465 h 1464"/>
                <a:gd name="connsiteX1" fmla="*/ 742 w 959"/>
                <a:gd name="connsiteY1" fmla="*/ 0 h 1464"/>
                <a:gd name="connsiteX2" fmla="*/ 742 w 959"/>
                <a:gd name="connsiteY2" fmla="*/ 1465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9" h="1464">
                  <a:moveTo>
                    <a:pt x="742" y="1465"/>
                  </a:moveTo>
                  <a:cubicBezTo>
                    <a:pt x="-543" y="964"/>
                    <a:pt x="99" y="464"/>
                    <a:pt x="742" y="0"/>
                  </a:cubicBezTo>
                  <a:cubicBezTo>
                    <a:pt x="1171" y="464"/>
                    <a:pt x="850" y="964"/>
                    <a:pt x="742" y="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 947">
              <a:extLst>
                <a:ext uri="{FF2B5EF4-FFF2-40B4-BE49-F238E27FC236}">
                  <a16:creationId xmlns:a16="http://schemas.microsoft.com/office/drawing/2014/main" id="{2B91B141-82E9-9347-8FEA-C8A23B813417}"/>
                </a:ext>
              </a:extLst>
            </p:cNvPr>
            <p:cNvSpPr/>
            <p:nvPr/>
          </p:nvSpPr>
          <p:spPr>
            <a:xfrm>
              <a:off x="8628232" y="2203904"/>
              <a:ext cx="1821" cy="871"/>
            </a:xfrm>
            <a:custGeom>
              <a:avLst/>
              <a:gdLst>
                <a:gd name="connsiteX0" fmla="*/ 0 w 1821"/>
                <a:gd name="connsiteY0" fmla="*/ 550 h 871"/>
                <a:gd name="connsiteX1" fmla="*/ 1821 w 1821"/>
                <a:gd name="connsiteY1" fmla="*/ 443 h 871"/>
                <a:gd name="connsiteX2" fmla="*/ 0 w 1821"/>
                <a:gd name="connsiteY2" fmla="*/ 550 h 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1" h="871">
                  <a:moveTo>
                    <a:pt x="0" y="550"/>
                  </a:moveTo>
                  <a:cubicBezTo>
                    <a:pt x="571" y="-272"/>
                    <a:pt x="1179" y="-57"/>
                    <a:pt x="1821" y="443"/>
                  </a:cubicBezTo>
                  <a:cubicBezTo>
                    <a:pt x="1214" y="514"/>
                    <a:pt x="643" y="1300"/>
                    <a:pt x="0" y="5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 948">
              <a:extLst>
                <a:ext uri="{FF2B5EF4-FFF2-40B4-BE49-F238E27FC236}">
                  <a16:creationId xmlns:a16="http://schemas.microsoft.com/office/drawing/2014/main" id="{7FB53BE0-3134-A04B-B1E7-15FEE082EB3B}"/>
                </a:ext>
              </a:extLst>
            </p:cNvPr>
            <p:cNvSpPr/>
            <p:nvPr/>
          </p:nvSpPr>
          <p:spPr>
            <a:xfrm>
              <a:off x="8507931" y="2279641"/>
              <a:ext cx="821" cy="1643"/>
            </a:xfrm>
            <a:custGeom>
              <a:avLst/>
              <a:gdLst>
                <a:gd name="connsiteX0" fmla="*/ 822 w 821"/>
                <a:gd name="connsiteY0" fmla="*/ 1215 h 1643"/>
                <a:gd name="connsiteX1" fmla="*/ 0 w 821"/>
                <a:gd name="connsiteY1" fmla="*/ 1643 h 1643"/>
                <a:gd name="connsiteX2" fmla="*/ 0 w 821"/>
                <a:gd name="connsiteY2" fmla="*/ 0 h 1643"/>
                <a:gd name="connsiteX3" fmla="*/ 822 w 821"/>
                <a:gd name="connsiteY3" fmla="*/ 1215 h 1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" h="1643">
                  <a:moveTo>
                    <a:pt x="822" y="1215"/>
                  </a:moveTo>
                  <a:cubicBezTo>
                    <a:pt x="536" y="1357"/>
                    <a:pt x="286" y="1500"/>
                    <a:pt x="0" y="1643"/>
                  </a:cubicBezTo>
                  <a:cubicBezTo>
                    <a:pt x="0" y="1107"/>
                    <a:pt x="0" y="607"/>
                    <a:pt x="0" y="0"/>
                  </a:cubicBezTo>
                  <a:cubicBezTo>
                    <a:pt x="607" y="250"/>
                    <a:pt x="822" y="679"/>
                    <a:pt x="822" y="12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 949">
              <a:extLst>
                <a:ext uri="{FF2B5EF4-FFF2-40B4-BE49-F238E27FC236}">
                  <a16:creationId xmlns:a16="http://schemas.microsoft.com/office/drawing/2014/main" id="{DCEE9A27-40AE-B542-9ABC-AF27CCD3AABA}"/>
                </a:ext>
              </a:extLst>
            </p:cNvPr>
            <p:cNvSpPr/>
            <p:nvPr/>
          </p:nvSpPr>
          <p:spPr>
            <a:xfrm>
              <a:off x="8510467" y="1899558"/>
              <a:ext cx="2178" cy="877"/>
            </a:xfrm>
            <a:custGeom>
              <a:avLst/>
              <a:gdLst>
                <a:gd name="connsiteX0" fmla="*/ 2179 w 2178"/>
                <a:gd name="connsiteY0" fmla="*/ 821 h 877"/>
                <a:gd name="connsiteX1" fmla="*/ 0 w 2178"/>
                <a:gd name="connsiteY1" fmla="*/ 107 h 877"/>
                <a:gd name="connsiteX2" fmla="*/ 1679 w 2178"/>
                <a:gd name="connsiteY2" fmla="*/ 0 h 877"/>
                <a:gd name="connsiteX3" fmla="*/ 2179 w 2178"/>
                <a:gd name="connsiteY3" fmla="*/ 821 h 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" h="877">
                  <a:moveTo>
                    <a:pt x="2179" y="821"/>
                  </a:moveTo>
                  <a:cubicBezTo>
                    <a:pt x="1465" y="1072"/>
                    <a:pt x="1107" y="429"/>
                    <a:pt x="0" y="107"/>
                  </a:cubicBezTo>
                  <a:cubicBezTo>
                    <a:pt x="964" y="36"/>
                    <a:pt x="1322" y="0"/>
                    <a:pt x="1679" y="0"/>
                  </a:cubicBezTo>
                  <a:cubicBezTo>
                    <a:pt x="1857" y="286"/>
                    <a:pt x="2036" y="571"/>
                    <a:pt x="2179" y="8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 950">
              <a:extLst>
                <a:ext uri="{FF2B5EF4-FFF2-40B4-BE49-F238E27FC236}">
                  <a16:creationId xmlns:a16="http://schemas.microsoft.com/office/drawing/2014/main" id="{393A9125-D009-D940-A06B-F69E7F9BAB5E}"/>
                </a:ext>
              </a:extLst>
            </p:cNvPr>
            <p:cNvSpPr/>
            <p:nvPr/>
          </p:nvSpPr>
          <p:spPr>
            <a:xfrm>
              <a:off x="8517397" y="1893486"/>
              <a:ext cx="1395" cy="956"/>
            </a:xfrm>
            <a:custGeom>
              <a:avLst/>
              <a:gdLst>
                <a:gd name="connsiteX0" fmla="*/ 821 w 1395"/>
                <a:gd name="connsiteY0" fmla="*/ 0 h 956"/>
                <a:gd name="connsiteX1" fmla="*/ 1393 w 1395"/>
                <a:gd name="connsiteY1" fmla="*/ 607 h 956"/>
                <a:gd name="connsiteX2" fmla="*/ 0 w 1395"/>
                <a:gd name="connsiteY2" fmla="*/ 929 h 956"/>
                <a:gd name="connsiteX3" fmla="*/ 821 w 1395"/>
                <a:gd name="connsiteY3" fmla="*/ 0 h 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5" h="956">
                  <a:moveTo>
                    <a:pt x="821" y="0"/>
                  </a:moveTo>
                  <a:cubicBezTo>
                    <a:pt x="1000" y="214"/>
                    <a:pt x="1429" y="572"/>
                    <a:pt x="1393" y="607"/>
                  </a:cubicBezTo>
                  <a:cubicBezTo>
                    <a:pt x="1036" y="1143"/>
                    <a:pt x="464" y="893"/>
                    <a:pt x="0" y="929"/>
                  </a:cubicBezTo>
                  <a:cubicBezTo>
                    <a:pt x="143" y="500"/>
                    <a:pt x="214" y="36"/>
                    <a:pt x="82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 951">
              <a:extLst>
                <a:ext uri="{FF2B5EF4-FFF2-40B4-BE49-F238E27FC236}">
                  <a16:creationId xmlns:a16="http://schemas.microsoft.com/office/drawing/2014/main" id="{FBDC86E1-05B5-E748-AE19-26564063EB06}"/>
                </a:ext>
              </a:extLst>
            </p:cNvPr>
            <p:cNvSpPr/>
            <p:nvPr/>
          </p:nvSpPr>
          <p:spPr>
            <a:xfrm>
              <a:off x="8581806" y="2203751"/>
              <a:ext cx="1634" cy="751"/>
            </a:xfrm>
            <a:custGeom>
              <a:avLst/>
              <a:gdLst>
                <a:gd name="connsiteX0" fmla="*/ 1634 w 1634"/>
                <a:gd name="connsiteY0" fmla="*/ 666 h 751"/>
                <a:gd name="connsiteX1" fmla="*/ 956 w 1634"/>
                <a:gd name="connsiteY1" fmla="*/ 738 h 751"/>
                <a:gd name="connsiteX2" fmla="*/ 27 w 1634"/>
                <a:gd name="connsiteY2" fmla="*/ 417 h 751"/>
                <a:gd name="connsiteX3" fmla="*/ 1527 w 1634"/>
                <a:gd name="connsiteY3" fmla="*/ 202 h 751"/>
                <a:gd name="connsiteX4" fmla="*/ 1634 w 1634"/>
                <a:gd name="connsiteY4" fmla="*/ 666 h 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" h="751">
                  <a:moveTo>
                    <a:pt x="1634" y="666"/>
                  </a:moveTo>
                  <a:cubicBezTo>
                    <a:pt x="1420" y="702"/>
                    <a:pt x="1170" y="702"/>
                    <a:pt x="956" y="738"/>
                  </a:cubicBezTo>
                  <a:cubicBezTo>
                    <a:pt x="599" y="631"/>
                    <a:pt x="-151" y="988"/>
                    <a:pt x="27" y="417"/>
                  </a:cubicBezTo>
                  <a:cubicBezTo>
                    <a:pt x="170" y="-155"/>
                    <a:pt x="956" y="-48"/>
                    <a:pt x="1527" y="202"/>
                  </a:cubicBezTo>
                  <a:cubicBezTo>
                    <a:pt x="1527" y="345"/>
                    <a:pt x="1599" y="524"/>
                    <a:pt x="1634" y="66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 952">
              <a:extLst>
                <a:ext uri="{FF2B5EF4-FFF2-40B4-BE49-F238E27FC236}">
                  <a16:creationId xmlns:a16="http://schemas.microsoft.com/office/drawing/2014/main" id="{C303FC8F-1458-0E42-BDD5-EDF258A56B0E}"/>
                </a:ext>
              </a:extLst>
            </p:cNvPr>
            <p:cNvSpPr/>
            <p:nvPr/>
          </p:nvSpPr>
          <p:spPr>
            <a:xfrm>
              <a:off x="8455419" y="2138677"/>
              <a:ext cx="1123" cy="831"/>
            </a:xfrm>
            <a:custGeom>
              <a:avLst/>
              <a:gdLst>
                <a:gd name="connsiteX0" fmla="*/ 41 w 1123"/>
                <a:gd name="connsiteY0" fmla="*/ 661 h 831"/>
                <a:gd name="connsiteX1" fmla="*/ 791 w 1123"/>
                <a:gd name="connsiteY1" fmla="*/ 126 h 831"/>
                <a:gd name="connsiteX2" fmla="*/ 1041 w 1123"/>
                <a:gd name="connsiteY2" fmla="*/ 590 h 831"/>
                <a:gd name="connsiteX3" fmla="*/ 41 w 1123"/>
                <a:gd name="connsiteY3" fmla="*/ 661 h 831"/>
                <a:gd name="connsiteX4" fmla="*/ 41 w 1123"/>
                <a:gd name="connsiteY4" fmla="*/ 661 h 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3" h="831">
                  <a:moveTo>
                    <a:pt x="41" y="661"/>
                  </a:moveTo>
                  <a:cubicBezTo>
                    <a:pt x="-137" y="-160"/>
                    <a:pt x="291" y="-53"/>
                    <a:pt x="791" y="126"/>
                  </a:cubicBezTo>
                  <a:cubicBezTo>
                    <a:pt x="1006" y="197"/>
                    <a:pt x="1256" y="340"/>
                    <a:pt x="1041" y="590"/>
                  </a:cubicBezTo>
                  <a:cubicBezTo>
                    <a:pt x="756" y="1019"/>
                    <a:pt x="363" y="768"/>
                    <a:pt x="41" y="661"/>
                  </a:cubicBezTo>
                  <a:lnTo>
                    <a:pt x="41" y="661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6CA8C1AF-5D5A-7D45-8988-7C3B59704C96}"/>
                </a:ext>
              </a:extLst>
            </p:cNvPr>
            <p:cNvSpPr/>
            <p:nvPr/>
          </p:nvSpPr>
          <p:spPr>
            <a:xfrm>
              <a:off x="8596300" y="2071222"/>
              <a:ext cx="1000" cy="1036"/>
            </a:xfrm>
            <a:custGeom>
              <a:avLst/>
              <a:gdLst>
                <a:gd name="connsiteX0" fmla="*/ 107 w 1000"/>
                <a:gd name="connsiteY0" fmla="*/ 179 h 1036"/>
                <a:gd name="connsiteX1" fmla="*/ 1000 w 1000"/>
                <a:gd name="connsiteY1" fmla="*/ 287 h 1036"/>
                <a:gd name="connsiteX2" fmla="*/ 0 w 1000"/>
                <a:gd name="connsiteY2" fmla="*/ 1037 h 1036"/>
                <a:gd name="connsiteX3" fmla="*/ 107 w 1000"/>
                <a:gd name="connsiteY3" fmla="*/ 179 h 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" h="1036">
                  <a:moveTo>
                    <a:pt x="107" y="179"/>
                  </a:moveTo>
                  <a:cubicBezTo>
                    <a:pt x="464" y="-249"/>
                    <a:pt x="1000" y="215"/>
                    <a:pt x="1000" y="287"/>
                  </a:cubicBezTo>
                  <a:cubicBezTo>
                    <a:pt x="964" y="894"/>
                    <a:pt x="429" y="930"/>
                    <a:pt x="0" y="1037"/>
                  </a:cubicBezTo>
                  <a:cubicBezTo>
                    <a:pt x="36" y="751"/>
                    <a:pt x="71" y="465"/>
                    <a:pt x="107" y="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 954">
              <a:extLst>
                <a:ext uri="{FF2B5EF4-FFF2-40B4-BE49-F238E27FC236}">
                  <a16:creationId xmlns:a16="http://schemas.microsoft.com/office/drawing/2014/main" id="{745F3DF5-3880-3A4A-AB5B-1F0FE0E5C7C2}"/>
                </a:ext>
              </a:extLst>
            </p:cNvPr>
            <p:cNvSpPr/>
            <p:nvPr/>
          </p:nvSpPr>
          <p:spPr>
            <a:xfrm>
              <a:off x="8445521" y="2069240"/>
              <a:ext cx="1062" cy="793"/>
            </a:xfrm>
            <a:custGeom>
              <a:avLst/>
              <a:gdLst>
                <a:gd name="connsiteX0" fmla="*/ 1009 w 1062"/>
                <a:gd name="connsiteY0" fmla="*/ 376 h 793"/>
                <a:gd name="connsiteX1" fmla="*/ 1009 w 1062"/>
                <a:gd name="connsiteY1" fmla="*/ 733 h 793"/>
                <a:gd name="connsiteX2" fmla="*/ 9 w 1062"/>
                <a:gd name="connsiteY2" fmla="*/ 554 h 793"/>
                <a:gd name="connsiteX3" fmla="*/ 152 w 1062"/>
                <a:gd name="connsiteY3" fmla="*/ 161 h 793"/>
                <a:gd name="connsiteX4" fmla="*/ 1009 w 1062"/>
                <a:gd name="connsiteY4" fmla="*/ 376 h 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" h="793">
                  <a:moveTo>
                    <a:pt x="1009" y="376"/>
                  </a:moveTo>
                  <a:cubicBezTo>
                    <a:pt x="1081" y="483"/>
                    <a:pt x="1081" y="626"/>
                    <a:pt x="1009" y="733"/>
                  </a:cubicBezTo>
                  <a:cubicBezTo>
                    <a:pt x="652" y="804"/>
                    <a:pt x="259" y="876"/>
                    <a:pt x="9" y="554"/>
                  </a:cubicBezTo>
                  <a:cubicBezTo>
                    <a:pt x="-26" y="483"/>
                    <a:pt x="45" y="233"/>
                    <a:pt x="152" y="161"/>
                  </a:cubicBezTo>
                  <a:cubicBezTo>
                    <a:pt x="509" y="-124"/>
                    <a:pt x="795" y="-17"/>
                    <a:pt x="1009" y="37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 955">
              <a:extLst>
                <a:ext uri="{FF2B5EF4-FFF2-40B4-BE49-F238E27FC236}">
                  <a16:creationId xmlns:a16="http://schemas.microsoft.com/office/drawing/2014/main" id="{0480EC5E-FE2B-8643-8A1D-C601F918AFD8}"/>
                </a:ext>
              </a:extLst>
            </p:cNvPr>
            <p:cNvSpPr/>
            <p:nvPr/>
          </p:nvSpPr>
          <p:spPr>
            <a:xfrm>
              <a:off x="8500252" y="2067471"/>
              <a:ext cx="1571" cy="1179"/>
            </a:xfrm>
            <a:custGeom>
              <a:avLst/>
              <a:gdLst>
                <a:gd name="connsiteX0" fmla="*/ 1572 w 1571"/>
                <a:gd name="connsiteY0" fmla="*/ 287 h 1179"/>
                <a:gd name="connsiteX1" fmla="*/ 1572 w 1571"/>
                <a:gd name="connsiteY1" fmla="*/ 715 h 1179"/>
                <a:gd name="connsiteX2" fmla="*/ 1500 w 1571"/>
                <a:gd name="connsiteY2" fmla="*/ 1180 h 1179"/>
                <a:gd name="connsiteX3" fmla="*/ 0 w 1571"/>
                <a:gd name="connsiteY3" fmla="*/ 180 h 1179"/>
                <a:gd name="connsiteX4" fmla="*/ 1572 w 1571"/>
                <a:gd name="connsiteY4" fmla="*/ 287 h 1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1" h="1179">
                  <a:moveTo>
                    <a:pt x="1572" y="287"/>
                  </a:moveTo>
                  <a:cubicBezTo>
                    <a:pt x="1572" y="430"/>
                    <a:pt x="1572" y="572"/>
                    <a:pt x="1572" y="715"/>
                  </a:cubicBezTo>
                  <a:cubicBezTo>
                    <a:pt x="1536" y="858"/>
                    <a:pt x="1536" y="1037"/>
                    <a:pt x="1500" y="1180"/>
                  </a:cubicBezTo>
                  <a:cubicBezTo>
                    <a:pt x="1036" y="858"/>
                    <a:pt x="536" y="537"/>
                    <a:pt x="0" y="180"/>
                  </a:cubicBezTo>
                  <a:cubicBezTo>
                    <a:pt x="679" y="-321"/>
                    <a:pt x="1072" y="394"/>
                    <a:pt x="1572" y="2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 956">
              <a:extLst>
                <a:ext uri="{FF2B5EF4-FFF2-40B4-BE49-F238E27FC236}">
                  <a16:creationId xmlns:a16="http://schemas.microsoft.com/office/drawing/2014/main" id="{EBDB0ADE-325F-164A-844F-20B89C473934}"/>
                </a:ext>
              </a:extLst>
            </p:cNvPr>
            <p:cNvSpPr/>
            <p:nvPr/>
          </p:nvSpPr>
          <p:spPr>
            <a:xfrm>
              <a:off x="8567796" y="2205275"/>
              <a:ext cx="928" cy="1535"/>
            </a:xfrm>
            <a:custGeom>
              <a:avLst/>
              <a:gdLst>
                <a:gd name="connsiteX0" fmla="*/ 929 w 928"/>
                <a:gd name="connsiteY0" fmla="*/ 1072 h 1535"/>
                <a:gd name="connsiteX1" fmla="*/ 464 w 928"/>
                <a:gd name="connsiteY1" fmla="*/ 1536 h 1535"/>
                <a:gd name="connsiteX2" fmla="*/ 0 w 928"/>
                <a:gd name="connsiteY2" fmla="*/ 1072 h 1535"/>
                <a:gd name="connsiteX3" fmla="*/ 536 w 928"/>
                <a:gd name="connsiteY3" fmla="*/ 0 h 1535"/>
                <a:gd name="connsiteX4" fmla="*/ 929 w 928"/>
                <a:gd name="connsiteY4" fmla="*/ 1072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" h="1535">
                  <a:moveTo>
                    <a:pt x="929" y="1072"/>
                  </a:moveTo>
                  <a:cubicBezTo>
                    <a:pt x="786" y="1214"/>
                    <a:pt x="607" y="1393"/>
                    <a:pt x="464" y="1536"/>
                  </a:cubicBezTo>
                  <a:cubicBezTo>
                    <a:pt x="286" y="1393"/>
                    <a:pt x="143" y="1214"/>
                    <a:pt x="0" y="1072"/>
                  </a:cubicBezTo>
                  <a:cubicBezTo>
                    <a:pt x="36" y="643"/>
                    <a:pt x="143" y="250"/>
                    <a:pt x="536" y="0"/>
                  </a:cubicBezTo>
                  <a:cubicBezTo>
                    <a:pt x="857" y="286"/>
                    <a:pt x="679" y="786"/>
                    <a:pt x="929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 957">
              <a:extLst>
                <a:ext uri="{FF2B5EF4-FFF2-40B4-BE49-F238E27FC236}">
                  <a16:creationId xmlns:a16="http://schemas.microsoft.com/office/drawing/2014/main" id="{FED6FF63-688A-B94A-8201-62E02E38DCCC}"/>
                </a:ext>
              </a:extLst>
            </p:cNvPr>
            <p:cNvSpPr/>
            <p:nvPr/>
          </p:nvSpPr>
          <p:spPr>
            <a:xfrm>
              <a:off x="8568318" y="2204847"/>
              <a:ext cx="756" cy="1500"/>
            </a:xfrm>
            <a:custGeom>
              <a:avLst/>
              <a:gdLst>
                <a:gd name="connsiteX0" fmla="*/ 407 w 756"/>
                <a:gd name="connsiteY0" fmla="*/ 1500 h 1500"/>
                <a:gd name="connsiteX1" fmla="*/ 14 w 756"/>
                <a:gd name="connsiteY1" fmla="*/ 429 h 1500"/>
                <a:gd name="connsiteX2" fmla="*/ 550 w 756"/>
                <a:gd name="connsiteY2" fmla="*/ 0 h 1500"/>
                <a:gd name="connsiteX3" fmla="*/ 514 w 756"/>
                <a:gd name="connsiteY3" fmla="*/ 929 h 1500"/>
                <a:gd name="connsiteX4" fmla="*/ 407 w 756"/>
                <a:gd name="connsiteY4" fmla="*/ 1500 h 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" h="1500">
                  <a:moveTo>
                    <a:pt x="407" y="1500"/>
                  </a:moveTo>
                  <a:cubicBezTo>
                    <a:pt x="-22" y="1250"/>
                    <a:pt x="-22" y="857"/>
                    <a:pt x="14" y="429"/>
                  </a:cubicBezTo>
                  <a:cubicBezTo>
                    <a:pt x="193" y="286"/>
                    <a:pt x="371" y="143"/>
                    <a:pt x="550" y="0"/>
                  </a:cubicBezTo>
                  <a:cubicBezTo>
                    <a:pt x="1050" y="321"/>
                    <a:pt x="479" y="607"/>
                    <a:pt x="514" y="929"/>
                  </a:cubicBezTo>
                  <a:cubicBezTo>
                    <a:pt x="479" y="1107"/>
                    <a:pt x="443" y="1322"/>
                    <a:pt x="407" y="1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 958">
              <a:extLst>
                <a:ext uri="{FF2B5EF4-FFF2-40B4-BE49-F238E27FC236}">
                  <a16:creationId xmlns:a16="http://schemas.microsoft.com/office/drawing/2014/main" id="{C3C9ABA0-413C-BE40-A763-8376915BD42E}"/>
                </a:ext>
              </a:extLst>
            </p:cNvPr>
            <p:cNvSpPr/>
            <p:nvPr/>
          </p:nvSpPr>
          <p:spPr>
            <a:xfrm>
              <a:off x="8499395" y="1882016"/>
              <a:ext cx="1000" cy="832"/>
            </a:xfrm>
            <a:custGeom>
              <a:avLst/>
              <a:gdLst>
                <a:gd name="connsiteX0" fmla="*/ 0 w 1000"/>
                <a:gd name="connsiteY0" fmla="*/ 683 h 832"/>
                <a:gd name="connsiteX1" fmla="*/ 36 w 1000"/>
                <a:gd name="connsiteY1" fmla="*/ 183 h 832"/>
                <a:gd name="connsiteX2" fmla="*/ 1000 w 1000"/>
                <a:gd name="connsiteY2" fmla="*/ 219 h 832"/>
                <a:gd name="connsiteX3" fmla="*/ 964 w 1000"/>
                <a:gd name="connsiteY3" fmla="*/ 183 h 832"/>
                <a:gd name="connsiteX4" fmla="*/ 0 w 1000"/>
                <a:gd name="connsiteY4" fmla="*/ 683 h 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" h="832">
                  <a:moveTo>
                    <a:pt x="0" y="683"/>
                  </a:moveTo>
                  <a:cubicBezTo>
                    <a:pt x="0" y="505"/>
                    <a:pt x="36" y="362"/>
                    <a:pt x="36" y="183"/>
                  </a:cubicBezTo>
                  <a:cubicBezTo>
                    <a:pt x="357" y="-67"/>
                    <a:pt x="679" y="-67"/>
                    <a:pt x="1000" y="219"/>
                  </a:cubicBezTo>
                  <a:lnTo>
                    <a:pt x="964" y="183"/>
                  </a:lnTo>
                  <a:cubicBezTo>
                    <a:pt x="964" y="933"/>
                    <a:pt x="571" y="933"/>
                    <a:pt x="0" y="6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 959">
              <a:extLst>
                <a:ext uri="{FF2B5EF4-FFF2-40B4-BE49-F238E27FC236}">
                  <a16:creationId xmlns:a16="http://schemas.microsoft.com/office/drawing/2014/main" id="{77AE3F3F-1147-D340-AD3D-95086B7D6104}"/>
                </a:ext>
              </a:extLst>
            </p:cNvPr>
            <p:cNvSpPr/>
            <p:nvPr/>
          </p:nvSpPr>
          <p:spPr>
            <a:xfrm>
              <a:off x="8536856" y="2087368"/>
              <a:ext cx="965" cy="857"/>
            </a:xfrm>
            <a:custGeom>
              <a:avLst/>
              <a:gdLst>
                <a:gd name="connsiteX0" fmla="*/ 508 w 965"/>
                <a:gd name="connsiteY0" fmla="*/ 0 h 857"/>
                <a:gd name="connsiteX1" fmla="*/ 901 w 965"/>
                <a:gd name="connsiteY1" fmla="*/ 643 h 857"/>
                <a:gd name="connsiteX2" fmla="*/ 115 w 965"/>
                <a:gd name="connsiteY2" fmla="*/ 857 h 857"/>
                <a:gd name="connsiteX3" fmla="*/ 508 w 965"/>
                <a:gd name="connsiteY3" fmla="*/ 0 h 857"/>
                <a:gd name="connsiteX4" fmla="*/ 508 w 965"/>
                <a:gd name="connsiteY4" fmla="*/ 0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" h="857">
                  <a:moveTo>
                    <a:pt x="508" y="0"/>
                  </a:moveTo>
                  <a:cubicBezTo>
                    <a:pt x="865" y="107"/>
                    <a:pt x="1080" y="393"/>
                    <a:pt x="901" y="643"/>
                  </a:cubicBezTo>
                  <a:cubicBezTo>
                    <a:pt x="794" y="821"/>
                    <a:pt x="401" y="786"/>
                    <a:pt x="115" y="857"/>
                  </a:cubicBezTo>
                  <a:cubicBezTo>
                    <a:pt x="-242" y="321"/>
                    <a:pt x="329" y="250"/>
                    <a:pt x="508" y="0"/>
                  </a:cubicBezTo>
                  <a:lnTo>
                    <a:pt x="508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A5E376DA-4802-A140-B4CC-20C78E847A1C}"/>
                </a:ext>
              </a:extLst>
            </p:cNvPr>
            <p:cNvSpPr/>
            <p:nvPr/>
          </p:nvSpPr>
          <p:spPr>
            <a:xfrm>
              <a:off x="8479353" y="2020730"/>
              <a:ext cx="967" cy="1022"/>
            </a:xfrm>
            <a:custGeom>
              <a:avLst/>
              <a:gdLst>
                <a:gd name="connsiteX0" fmla="*/ 896 w 967"/>
                <a:gd name="connsiteY0" fmla="*/ 1022 h 1022"/>
                <a:gd name="connsiteX1" fmla="*/ 75 w 967"/>
                <a:gd name="connsiteY1" fmla="*/ 951 h 1022"/>
                <a:gd name="connsiteX2" fmla="*/ 39 w 967"/>
                <a:gd name="connsiteY2" fmla="*/ 594 h 1022"/>
                <a:gd name="connsiteX3" fmla="*/ 896 w 967"/>
                <a:gd name="connsiteY3" fmla="*/ 58 h 1022"/>
                <a:gd name="connsiteX4" fmla="*/ 968 w 967"/>
                <a:gd name="connsiteY4" fmla="*/ 665 h 1022"/>
                <a:gd name="connsiteX5" fmla="*/ 896 w 967"/>
                <a:gd name="connsiteY5" fmla="*/ 1022 h 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" h="1022">
                  <a:moveTo>
                    <a:pt x="896" y="1022"/>
                  </a:moveTo>
                  <a:cubicBezTo>
                    <a:pt x="611" y="986"/>
                    <a:pt x="360" y="986"/>
                    <a:pt x="75" y="951"/>
                  </a:cubicBezTo>
                  <a:cubicBezTo>
                    <a:pt x="3" y="843"/>
                    <a:pt x="-32" y="701"/>
                    <a:pt x="39" y="594"/>
                  </a:cubicBezTo>
                  <a:cubicBezTo>
                    <a:pt x="253" y="272"/>
                    <a:pt x="396" y="-157"/>
                    <a:pt x="896" y="58"/>
                  </a:cubicBezTo>
                  <a:cubicBezTo>
                    <a:pt x="932" y="272"/>
                    <a:pt x="932" y="451"/>
                    <a:pt x="968" y="665"/>
                  </a:cubicBezTo>
                  <a:cubicBezTo>
                    <a:pt x="932" y="772"/>
                    <a:pt x="932" y="915"/>
                    <a:pt x="896" y="10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 961">
              <a:extLst>
                <a:ext uri="{FF2B5EF4-FFF2-40B4-BE49-F238E27FC236}">
                  <a16:creationId xmlns:a16="http://schemas.microsoft.com/office/drawing/2014/main" id="{D91CCB5A-ED24-A84F-9F53-6C7EC3CFE78C}"/>
                </a:ext>
              </a:extLst>
            </p:cNvPr>
            <p:cNvSpPr/>
            <p:nvPr/>
          </p:nvSpPr>
          <p:spPr>
            <a:xfrm>
              <a:off x="8431993" y="2137481"/>
              <a:ext cx="1107" cy="500"/>
            </a:xfrm>
            <a:custGeom>
              <a:avLst/>
              <a:gdLst>
                <a:gd name="connsiteX0" fmla="*/ 1000 w 1107"/>
                <a:gd name="connsiteY0" fmla="*/ 464 h 500"/>
                <a:gd name="connsiteX1" fmla="*/ 143 w 1107"/>
                <a:gd name="connsiteY1" fmla="*/ 500 h 500"/>
                <a:gd name="connsiteX2" fmla="*/ 0 w 1107"/>
                <a:gd name="connsiteY2" fmla="*/ 0 h 500"/>
                <a:gd name="connsiteX3" fmla="*/ 1107 w 1107"/>
                <a:gd name="connsiteY3" fmla="*/ 72 h 500"/>
                <a:gd name="connsiteX4" fmla="*/ 1000 w 1107"/>
                <a:gd name="connsiteY4" fmla="*/ 464 h 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7" h="500">
                  <a:moveTo>
                    <a:pt x="1000" y="464"/>
                  </a:moveTo>
                  <a:cubicBezTo>
                    <a:pt x="714" y="464"/>
                    <a:pt x="429" y="500"/>
                    <a:pt x="143" y="500"/>
                  </a:cubicBezTo>
                  <a:cubicBezTo>
                    <a:pt x="107" y="322"/>
                    <a:pt x="36" y="179"/>
                    <a:pt x="0" y="0"/>
                  </a:cubicBezTo>
                  <a:cubicBezTo>
                    <a:pt x="357" y="36"/>
                    <a:pt x="750" y="36"/>
                    <a:pt x="1107" y="72"/>
                  </a:cubicBezTo>
                  <a:cubicBezTo>
                    <a:pt x="1107" y="214"/>
                    <a:pt x="1072" y="357"/>
                    <a:pt x="1000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 962">
              <a:extLst>
                <a:ext uri="{FF2B5EF4-FFF2-40B4-BE49-F238E27FC236}">
                  <a16:creationId xmlns:a16="http://schemas.microsoft.com/office/drawing/2014/main" id="{80F0B7B5-0133-2E49-B6D4-288E56D7D5A3}"/>
                </a:ext>
              </a:extLst>
            </p:cNvPr>
            <p:cNvSpPr/>
            <p:nvPr/>
          </p:nvSpPr>
          <p:spPr>
            <a:xfrm>
              <a:off x="8585655" y="2203950"/>
              <a:ext cx="500" cy="967"/>
            </a:xfrm>
            <a:custGeom>
              <a:avLst/>
              <a:gdLst>
                <a:gd name="connsiteX0" fmla="*/ 0 w 500"/>
                <a:gd name="connsiteY0" fmla="*/ 968 h 967"/>
                <a:gd name="connsiteX1" fmla="*/ 0 w 500"/>
                <a:gd name="connsiteY1" fmla="*/ 3 h 967"/>
                <a:gd name="connsiteX2" fmla="*/ 500 w 500"/>
                <a:gd name="connsiteY2" fmla="*/ 468 h 967"/>
                <a:gd name="connsiteX3" fmla="*/ 0 w 500"/>
                <a:gd name="connsiteY3" fmla="*/ 968 h 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0" h="967">
                  <a:moveTo>
                    <a:pt x="0" y="968"/>
                  </a:moveTo>
                  <a:cubicBezTo>
                    <a:pt x="0" y="646"/>
                    <a:pt x="0" y="325"/>
                    <a:pt x="0" y="3"/>
                  </a:cubicBezTo>
                  <a:cubicBezTo>
                    <a:pt x="322" y="-32"/>
                    <a:pt x="429" y="218"/>
                    <a:pt x="500" y="468"/>
                  </a:cubicBezTo>
                  <a:cubicBezTo>
                    <a:pt x="322" y="611"/>
                    <a:pt x="143" y="789"/>
                    <a:pt x="0" y="96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 963">
              <a:extLst>
                <a:ext uri="{FF2B5EF4-FFF2-40B4-BE49-F238E27FC236}">
                  <a16:creationId xmlns:a16="http://schemas.microsoft.com/office/drawing/2014/main" id="{0466975C-B6F0-F742-BCD9-D37711C931C4}"/>
                </a:ext>
              </a:extLst>
            </p:cNvPr>
            <p:cNvSpPr/>
            <p:nvPr/>
          </p:nvSpPr>
          <p:spPr>
            <a:xfrm>
              <a:off x="8420742" y="2078009"/>
              <a:ext cx="964" cy="494"/>
            </a:xfrm>
            <a:custGeom>
              <a:avLst/>
              <a:gdLst>
                <a:gd name="connsiteX0" fmla="*/ 929 w 964"/>
                <a:gd name="connsiteY0" fmla="*/ 36 h 494"/>
                <a:gd name="connsiteX1" fmla="*/ 964 w 964"/>
                <a:gd name="connsiteY1" fmla="*/ 464 h 494"/>
                <a:gd name="connsiteX2" fmla="*/ 0 w 964"/>
                <a:gd name="connsiteY2" fmla="*/ 0 h 494"/>
                <a:gd name="connsiteX3" fmla="*/ 929 w 964"/>
                <a:gd name="connsiteY3" fmla="*/ 36 h 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4" h="494">
                  <a:moveTo>
                    <a:pt x="929" y="36"/>
                  </a:moveTo>
                  <a:cubicBezTo>
                    <a:pt x="964" y="179"/>
                    <a:pt x="964" y="321"/>
                    <a:pt x="964" y="464"/>
                  </a:cubicBezTo>
                  <a:cubicBezTo>
                    <a:pt x="572" y="500"/>
                    <a:pt x="107" y="607"/>
                    <a:pt x="0" y="0"/>
                  </a:cubicBezTo>
                  <a:cubicBezTo>
                    <a:pt x="321" y="0"/>
                    <a:pt x="607" y="0"/>
                    <a:pt x="929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 964">
              <a:extLst>
                <a:ext uri="{FF2B5EF4-FFF2-40B4-BE49-F238E27FC236}">
                  <a16:creationId xmlns:a16="http://schemas.microsoft.com/office/drawing/2014/main" id="{4BE18A29-B7DC-F544-B4C1-A2675A4ED5F6}"/>
                </a:ext>
              </a:extLst>
            </p:cNvPr>
            <p:cNvSpPr/>
            <p:nvPr/>
          </p:nvSpPr>
          <p:spPr>
            <a:xfrm>
              <a:off x="8505145" y="1959459"/>
              <a:ext cx="892" cy="499"/>
            </a:xfrm>
            <a:custGeom>
              <a:avLst/>
              <a:gdLst>
                <a:gd name="connsiteX0" fmla="*/ 893 w 892"/>
                <a:gd name="connsiteY0" fmla="*/ 71 h 499"/>
                <a:gd name="connsiteX1" fmla="*/ 786 w 892"/>
                <a:gd name="connsiteY1" fmla="*/ 500 h 499"/>
                <a:gd name="connsiteX2" fmla="*/ 429 w 892"/>
                <a:gd name="connsiteY2" fmla="*/ 464 h 499"/>
                <a:gd name="connsiteX3" fmla="*/ 0 w 892"/>
                <a:gd name="connsiteY3" fmla="*/ 464 h 499"/>
                <a:gd name="connsiteX4" fmla="*/ 0 w 892"/>
                <a:gd name="connsiteY4" fmla="*/ 0 h 499"/>
                <a:gd name="connsiteX5" fmla="*/ 893 w 892"/>
                <a:gd name="connsiteY5" fmla="*/ 71 h 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2" h="499">
                  <a:moveTo>
                    <a:pt x="893" y="71"/>
                  </a:moveTo>
                  <a:cubicBezTo>
                    <a:pt x="857" y="214"/>
                    <a:pt x="821" y="357"/>
                    <a:pt x="786" y="500"/>
                  </a:cubicBezTo>
                  <a:cubicBezTo>
                    <a:pt x="643" y="500"/>
                    <a:pt x="536" y="500"/>
                    <a:pt x="429" y="464"/>
                  </a:cubicBezTo>
                  <a:cubicBezTo>
                    <a:pt x="286" y="464"/>
                    <a:pt x="143" y="464"/>
                    <a:pt x="0" y="464"/>
                  </a:cubicBezTo>
                  <a:cubicBezTo>
                    <a:pt x="0" y="321"/>
                    <a:pt x="0" y="143"/>
                    <a:pt x="0" y="0"/>
                  </a:cubicBezTo>
                  <a:cubicBezTo>
                    <a:pt x="286" y="36"/>
                    <a:pt x="571" y="36"/>
                    <a:pt x="893" y="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 965">
              <a:extLst>
                <a:ext uri="{FF2B5EF4-FFF2-40B4-BE49-F238E27FC236}">
                  <a16:creationId xmlns:a16="http://schemas.microsoft.com/office/drawing/2014/main" id="{E3858704-533A-3E46-8AA2-8A886EFE536B}"/>
                </a:ext>
              </a:extLst>
            </p:cNvPr>
            <p:cNvSpPr/>
            <p:nvPr/>
          </p:nvSpPr>
          <p:spPr>
            <a:xfrm>
              <a:off x="8420379" y="2077009"/>
              <a:ext cx="553" cy="500"/>
            </a:xfrm>
            <a:custGeom>
              <a:avLst/>
              <a:gdLst>
                <a:gd name="connsiteX0" fmla="*/ 398 w 553"/>
                <a:gd name="connsiteY0" fmla="*/ 500 h 500"/>
                <a:gd name="connsiteX1" fmla="*/ 5 w 553"/>
                <a:gd name="connsiteY1" fmla="*/ 464 h 500"/>
                <a:gd name="connsiteX2" fmla="*/ 398 w 553"/>
                <a:gd name="connsiteY2" fmla="*/ 36 h 500"/>
                <a:gd name="connsiteX3" fmla="*/ 363 w 553"/>
                <a:gd name="connsiteY3" fmla="*/ 0 h 500"/>
                <a:gd name="connsiteX4" fmla="*/ 541 w 553"/>
                <a:gd name="connsiteY4" fmla="*/ 286 h 500"/>
                <a:gd name="connsiteX5" fmla="*/ 398 w 553"/>
                <a:gd name="connsiteY5" fmla="*/ 500 h 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" h="500">
                  <a:moveTo>
                    <a:pt x="398" y="500"/>
                  </a:moveTo>
                  <a:cubicBezTo>
                    <a:pt x="255" y="500"/>
                    <a:pt x="113" y="464"/>
                    <a:pt x="5" y="464"/>
                  </a:cubicBezTo>
                  <a:cubicBezTo>
                    <a:pt x="-30" y="179"/>
                    <a:pt x="113" y="36"/>
                    <a:pt x="398" y="36"/>
                  </a:cubicBezTo>
                  <a:lnTo>
                    <a:pt x="363" y="0"/>
                  </a:lnTo>
                  <a:cubicBezTo>
                    <a:pt x="541" y="107"/>
                    <a:pt x="577" y="179"/>
                    <a:pt x="541" y="286"/>
                  </a:cubicBezTo>
                  <a:cubicBezTo>
                    <a:pt x="505" y="429"/>
                    <a:pt x="470" y="500"/>
                    <a:pt x="398" y="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 966">
              <a:extLst>
                <a:ext uri="{FF2B5EF4-FFF2-40B4-BE49-F238E27FC236}">
                  <a16:creationId xmlns:a16="http://schemas.microsoft.com/office/drawing/2014/main" id="{67272B85-B357-7E4E-B362-46C770B228C0}"/>
                </a:ext>
              </a:extLst>
            </p:cNvPr>
            <p:cNvSpPr/>
            <p:nvPr/>
          </p:nvSpPr>
          <p:spPr>
            <a:xfrm>
              <a:off x="8420456" y="2076259"/>
              <a:ext cx="321" cy="285"/>
            </a:xfrm>
            <a:custGeom>
              <a:avLst/>
              <a:gdLst>
                <a:gd name="connsiteX0" fmla="*/ 321 w 321"/>
                <a:gd name="connsiteY0" fmla="*/ 286 h 285"/>
                <a:gd name="connsiteX1" fmla="*/ 0 w 321"/>
                <a:gd name="connsiteY1" fmla="*/ 179 h 285"/>
                <a:gd name="connsiteX2" fmla="*/ 179 w 321"/>
                <a:gd name="connsiteY2" fmla="*/ 0 h 285"/>
                <a:gd name="connsiteX3" fmla="*/ 321 w 321"/>
                <a:gd name="connsiteY3" fmla="*/ 286 h 285"/>
                <a:gd name="connsiteX4" fmla="*/ 321 w 321"/>
                <a:gd name="connsiteY4" fmla="*/ 286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" h="285">
                  <a:moveTo>
                    <a:pt x="321" y="286"/>
                  </a:moveTo>
                  <a:cubicBezTo>
                    <a:pt x="214" y="250"/>
                    <a:pt x="107" y="214"/>
                    <a:pt x="0" y="179"/>
                  </a:cubicBezTo>
                  <a:cubicBezTo>
                    <a:pt x="71" y="107"/>
                    <a:pt x="107" y="36"/>
                    <a:pt x="179" y="0"/>
                  </a:cubicBezTo>
                  <a:cubicBezTo>
                    <a:pt x="214" y="107"/>
                    <a:pt x="250" y="214"/>
                    <a:pt x="321" y="286"/>
                  </a:cubicBezTo>
                  <a:lnTo>
                    <a:pt x="321" y="28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5557D39F-3DAF-8949-8DF0-7D02B5E23A78}"/>
                </a:ext>
              </a:extLst>
            </p:cNvPr>
            <p:cNvSpPr/>
            <p:nvPr/>
          </p:nvSpPr>
          <p:spPr>
            <a:xfrm>
              <a:off x="8423163" y="2060681"/>
              <a:ext cx="401" cy="433"/>
            </a:xfrm>
            <a:custGeom>
              <a:avLst/>
              <a:gdLst>
                <a:gd name="connsiteX0" fmla="*/ 401 w 401"/>
                <a:gd name="connsiteY0" fmla="*/ 5 h 433"/>
                <a:gd name="connsiteX1" fmla="*/ 8 w 401"/>
                <a:gd name="connsiteY1" fmla="*/ 433 h 433"/>
                <a:gd name="connsiteX2" fmla="*/ 401 w 401"/>
                <a:gd name="connsiteY2" fmla="*/ 5 h 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" h="433">
                  <a:moveTo>
                    <a:pt x="401" y="5"/>
                  </a:moveTo>
                  <a:cubicBezTo>
                    <a:pt x="258" y="148"/>
                    <a:pt x="151" y="290"/>
                    <a:pt x="8" y="433"/>
                  </a:cubicBezTo>
                  <a:cubicBezTo>
                    <a:pt x="-27" y="148"/>
                    <a:pt x="44" y="-31"/>
                    <a:pt x="401" y="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 968">
              <a:extLst>
                <a:ext uri="{FF2B5EF4-FFF2-40B4-BE49-F238E27FC236}">
                  <a16:creationId xmlns:a16="http://schemas.microsoft.com/office/drawing/2014/main" id="{A8C70683-7019-C84A-B71C-DBAE87BF978F}"/>
                </a:ext>
              </a:extLst>
            </p:cNvPr>
            <p:cNvSpPr/>
            <p:nvPr/>
          </p:nvSpPr>
          <p:spPr>
            <a:xfrm>
              <a:off x="8476958" y="2007280"/>
              <a:ext cx="505" cy="435"/>
            </a:xfrm>
            <a:custGeom>
              <a:avLst/>
              <a:gdLst>
                <a:gd name="connsiteX0" fmla="*/ 505 w 505"/>
                <a:gd name="connsiteY0" fmla="*/ 400 h 435"/>
                <a:gd name="connsiteX1" fmla="*/ 5 w 505"/>
                <a:gd name="connsiteY1" fmla="*/ 435 h 435"/>
                <a:gd name="connsiteX2" fmla="*/ 470 w 505"/>
                <a:gd name="connsiteY2" fmla="*/ 6 h 435"/>
                <a:gd name="connsiteX3" fmla="*/ 505 w 505"/>
                <a:gd name="connsiteY3" fmla="*/ 400 h 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" h="435">
                  <a:moveTo>
                    <a:pt x="505" y="400"/>
                  </a:moveTo>
                  <a:cubicBezTo>
                    <a:pt x="363" y="400"/>
                    <a:pt x="184" y="435"/>
                    <a:pt x="5" y="435"/>
                  </a:cubicBezTo>
                  <a:cubicBezTo>
                    <a:pt x="-30" y="78"/>
                    <a:pt x="113" y="-29"/>
                    <a:pt x="470" y="6"/>
                  </a:cubicBezTo>
                  <a:cubicBezTo>
                    <a:pt x="505" y="149"/>
                    <a:pt x="505" y="292"/>
                    <a:pt x="505" y="4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 969">
              <a:extLst>
                <a:ext uri="{FF2B5EF4-FFF2-40B4-BE49-F238E27FC236}">
                  <a16:creationId xmlns:a16="http://schemas.microsoft.com/office/drawing/2014/main" id="{EE3868EC-F975-FA4B-BA61-4F2766C32B16}"/>
                </a:ext>
              </a:extLst>
            </p:cNvPr>
            <p:cNvSpPr/>
            <p:nvPr/>
          </p:nvSpPr>
          <p:spPr>
            <a:xfrm>
              <a:off x="8512146" y="2277070"/>
              <a:ext cx="3868" cy="3442"/>
            </a:xfrm>
            <a:custGeom>
              <a:avLst/>
              <a:gdLst>
                <a:gd name="connsiteX0" fmla="*/ 3750 w 3868"/>
                <a:gd name="connsiteY0" fmla="*/ 0 h 3442"/>
                <a:gd name="connsiteX1" fmla="*/ 3679 w 3868"/>
                <a:gd name="connsiteY1" fmla="*/ 929 h 3442"/>
                <a:gd name="connsiteX2" fmla="*/ 3250 w 3868"/>
                <a:gd name="connsiteY2" fmla="*/ 3250 h 3442"/>
                <a:gd name="connsiteX3" fmla="*/ 71 w 3868"/>
                <a:gd name="connsiteY3" fmla="*/ 2822 h 3442"/>
                <a:gd name="connsiteX4" fmla="*/ 0 w 3868"/>
                <a:gd name="connsiteY4" fmla="*/ 1857 h 3442"/>
                <a:gd name="connsiteX5" fmla="*/ 393 w 3868"/>
                <a:gd name="connsiteY5" fmla="*/ 1857 h 3442"/>
                <a:gd name="connsiteX6" fmla="*/ 1786 w 3868"/>
                <a:gd name="connsiteY6" fmla="*/ 929 h 3442"/>
                <a:gd name="connsiteX7" fmla="*/ 3250 w 3868"/>
                <a:gd name="connsiteY7" fmla="*/ 536 h 3442"/>
                <a:gd name="connsiteX8" fmla="*/ 3750 w 3868"/>
                <a:gd name="connsiteY8" fmla="*/ 0 h 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8" h="3442">
                  <a:moveTo>
                    <a:pt x="3750" y="0"/>
                  </a:moveTo>
                  <a:cubicBezTo>
                    <a:pt x="3715" y="322"/>
                    <a:pt x="3715" y="607"/>
                    <a:pt x="3679" y="929"/>
                  </a:cubicBezTo>
                  <a:cubicBezTo>
                    <a:pt x="4215" y="1822"/>
                    <a:pt x="3465" y="2500"/>
                    <a:pt x="3250" y="3250"/>
                  </a:cubicBezTo>
                  <a:cubicBezTo>
                    <a:pt x="2072" y="3929"/>
                    <a:pt x="1179" y="2572"/>
                    <a:pt x="71" y="2822"/>
                  </a:cubicBezTo>
                  <a:cubicBezTo>
                    <a:pt x="36" y="2500"/>
                    <a:pt x="0" y="2179"/>
                    <a:pt x="0" y="1857"/>
                  </a:cubicBezTo>
                  <a:cubicBezTo>
                    <a:pt x="143" y="1822"/>
                    <a:pt x="250" y="1822"/>
                    <a:pt x="393" y="1857"/>
                  </a:cubicBezTo>
                  <a:cubicBezTo>
                    <a:pt x="857" y="1536"/>
                    <a:pt x="1322" y="1215"/>
                    <a:pt x="1786" y="929"/>
                  </a:cubicBezTo>
                  <a:cubicBezTo>
                    <a:pt x="2322" y="964"/>
                    <a:pt x="2822" y="929"/>
                    <a:pt x="3250" y="536"/>
                  </a:cubicBezTo>
                  <a:cubicBezTo>
                    <a:pt x="3393" y="322"/>
                    <a:pt x="3572" y="179"/>
                    <a:pt x="37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 970">
              <a:extLst>
                <a:ext uri="{FF2B5EF4-FFF2-40B4-BE49-F238E27FC236}">
                  <a16:creationId xmlns:a16="http://schemas.microsoft.com/office/drawing/2014/main" id="{6EE72345-B7B5-D54E-B724-AB746EB03A33}"/>
                </a:ext>
              </a:extLst>
            </p:cNvPr>
            <p:cNvSpPr/>
            <p:nvPr/>
          </p:nvSpPr>
          <p:spPr>
            <a:xfrm>
              <a:off x="8526158" y="2278220"/>
              <a:ext cx="2775" cy="2993"/>
            </a:xfrm>
            <a:custGeom>
              <a:avLst/>
              <a:gdLst>
                <a:gd name="connsiteX0" fmla="*/ 1776 w 2775"/>
                <a:gd name="connsiteY0" fmla="*/ 2993 h 2993"/>
                <a:gd name="connsiteX1" fmla="*/ 955 w 2775"/>
                <a:gd name="connsiteY1" fmla="*/ 2564 h 2993"/>
                <a:gd name="connsiteX2" fmla="*/ 133 w 2775"/>
                <a:gd name="connsiteY2" fmla="*/ 457 h 2993"/>
                <a:gd name="connsiteX3" fmla="*/ 1919 w 2775"/>
                <a:gd name="connsiteY3" fmla="*/ 243 h 2993"/>
                <a:gd name="connsiteX4" fmla="*/ 2741 w 2775"/>
                <a:gd name="connsiteY4" fmla="*/ 2029 h 2993"/>
                <a:gd name="connsiteX5" fmla="*/ 1776 w 2775"/>
                <a:gd name="connsiteY5" fmla="*/ 2993 h 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5" h="2993">
                  <a:moveTo>
                    <a:pt x="1776" y="2993"/>
                  </a:moveTo>
                  <a:cubicBezTo>
                    <a:pt x="1491" y="2850"/>
                    <a:pt x="1241" y="2707"/>
                    <a:pt x="955" y="2564"/>
                  </a:cubicBezTo>
                  <a:cubicBezTo>
                    <a:pt x="276" y="1993"/>
                    <a:pt x="-260" y="1314"/>
                    <a:pt x="133" y="457"/>
                  </a:cubicBezTo>
                  <a:cubicBezTo>
                    <a:pt x="526" y="-472"/>
                    <a:pt x="1312" y="314"/>
                    <a:pt x="1919" y="243"/>
                  </a:cubicBezTo>
                  <a:cubicBezTo>
                    <a:pt x="2098" y="886"/>
                    <a:pt x="2955" y="1207"/>
                    <a:pt x="2741" y="2029"/>
                  </a:cubicBezTo>
                  <a:cubicBezTo>
                    <a:pt x="2277" y="2207"/>
                    <a:pt x="1848" y="2422"/>
                    <a:pt x="1776" y="29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 971">
              <a:extLst>
                <a:ext uri="{FF2B5EF4-FFF2-40B4-BE49-F238E27FC236}">
                  <a16:creationId xmlns:a16="http://schemas.microsoft.com/office/drawing/2014/main" id="{4C396710-9E62-4B4F-91B7-B3A7F7DAFC6A}"/>
                </a:ext>
              </a:extLst>
            </p:cNvPr>
            <p:cNvSpPr/>
            <p:nvPr/>
          </p:nvSpPr>
          <p:spPr>
            <a:xfrm>
              <a:off x="8513932" y="2261674"/>
              <a:ext cx="2799" cy="2282"/>
            </a:xfrm>
            <a:custGeom>
              <a:avLst/>
              <a:gdLst>
                <a:gd name="connsiteX0" fmla="*/ 1465 w 2799"/>
                <a:gd name="connsiteY0" fmla="*/ 1823 h 2282"/>
                <a:gd name="connsiteX1" fmla="*/ 1 w 2799"/>
                <a:gd name="connsiteY1" fmla="*/ 609 h 2282"/>
                <a:gd name="connsiteX2" fmla="*/ 822 w 2799"/>
                <a:gd name="connsiteY2" fmla="*/ 37 h 2282"/>
                <a:gd name="connsiteX3" fmla="*/ 2644 w 2799"/>
                <a:gd name="connsiteY3" fmla="*/ 966 h 2282"/>
                <a:gd name="connsiteX4" fmla="*/ 1858 w 2799"/>
                <a:gd name="connsiteY4" fmla="*/ 2252 h 2282"/>
                <a:gd name="connsiteX5" fmla="*/ 1465 w 2799"/>
                <a:gd name="connsiteY5" fmla="*/ 1823 h 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99" h="2282">
                  <a:moveTo>
                    <a:pt x="1465" y="1823"/>
                  </a:moveTo>
                  <a:cubicBezTo>
                    <a:pt x="1251" y="1109"/>
                    <a:pt x="-35" y="1573"/>
                    <a:pt x="1" y="609"/>
                  </a:cubicBezTo>
                  <a:cubicBezTo>
                    <a:pt x="1" y="180"/>
                    <a:pt x="394" y="-106"/>
                    <a:pt x="822" y="37"/>
                  </a:cubicBezTo>
                  <a:cubicBezTo>
                    <a:pt x="1465" y="216"/>
                    <a:pt x="2215" y="287"/>
                    <a:pt x="2644" y="966"/>
                  </a:cubicBezTo>
                  <a:cubicBezTo>
                    <a:pt x="3251" y="1966"/>
                    <a:pt x="1894" y="1716"/>
                    <a:pt x="1858" y="2252"/>
                  </a:cubicBezTo>
                  <a:cubicBezTo>
                    <a:pt x="1429" y="2359"/>
                    <a:pt x="1322" y="2180"/>
                    <a:pt x="1465" y="182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 972">
              <a:extLst>
                <a:ext uri="{FF2B5EF4-FFF2-40B4-BE49-F238E27FC236}">
                  <a16:creationId xmlns:a16="http://schemas.microsoft.com/office/drawing/2014/main" id="{55EA7DDB-6576-A545-BB17-3AB4426ED02E}"/>
                </a:ext>
              </a:extLst>
            </p:cNvPr>
            <p:cNvSpPr/>
            <p:nvPr/>
          </p:nvSpPr>
          <p:spPr>
            <a:xfrm>
              <a:off x="8514611" y="2265311"/>
              <a:ext cx="4536" cy="936"/>
            </a:xfrm>
            <a:custGeom>
              <a:avLst/>
              <a:gdLst>
                <a:gd name="connsiteX0" fmla="*/ 0 w 4536"/>
                <a:gd name="connsiteY0" fmla="*/ 436 h 936"/>
                <a:gd name="connsiteX1" fmla="*/ 4536 w 4536"/>
                <a:gd name="connsiteY1" fmla="*/ 150 h 936"/>
                <a:gd name="connsiteX2" fmla="*/ 0 w 4536"/>
                <a:gd name="connsiteY2" fmla="*/ 436 h 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36" h="936">
                  <a:moveTo>
                    <a:pt x="0" y="436"/>
                  </a:moveTo>
                  <a:cubicBezTo>
                    <a:pt x="1750" y="150"/>
                    <a:pt x="3072" y="-207"/>
                    <a:pt x="4536" y="150"/>
                  </a:cubicBezTo>
                  <a:cubicBezTo>
                    <a:pt x="3179" y="1221"/>
                    <a:pt x="1821" y="1078"/>
                    <a:pt x="0" y="4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 973">
              <a:extLst>
                <a:ext uri="{FF2B5EF4-FFF2-40B4-BE49-F238E27FC236}">
                  <a16:creationId xmlns:a16="http://schemas.microsoft.com/office/drawing/2014/main" id="{30298E4A-C5F1-734E-A9EF-AA22D02D47B7}"/>
                </a:ext>
              </a:extLst>
            </p:cNvPr>
            <p:cNvSpPr/>
            <p:nvPr/>
          </p:nvSpPr>
          <p:spPr>
            <a:xfrm>
              <a:off x="8528273" y="2275595"/>
              <a:ext cx="2625" cy="2091"/>
            </a:xfrm>
            <a:custGeom>
              <a:avLst/>
              <a:gdLst>
                <a:gd name="connsiteX0" fmla="*/ 2625 w 2625"/>
                <a:gd name="connsiteY0" fmla="*/ 439 h 2091"/>
                <a:gd name="connsiteX1" fmla="*/ 1161 w 2625"/>
                <a:gd name="connsiteY1" fmla="*/ 1475 h 2091"/>
                <a:gd name="connsiteX2" fmla="*/ 875 w 2625"/>
                <a:gd name="connsiteY2" fmla="*/ 1904 h 2091"/>
                <a:gd name="connsiteX3" fmla="*/ 661 w 2625"/>
                <a:gd name="connsiteY3" fmla="*/ 2082 h 2091"/>
                <a:gd name="connsiteX4" fmla="*/ 232 w 2625"/>
                <a:gd name="connsiteY4" fmla="*/ 1904 h 2091"/>
                <a:gd name="connsiteX5" fmla="*/ 161 w 2625"/>
                <a:gd name="connsiteY5" fmla="*/ 1546 h 2091"/>
                <a:gd name="connsiteX6" fmla="*/ 161 w 2625"/>
                <a:gd name="connsiteY6" fmla="*/ 475 h 2091"/>
                <a:gd name="connsiteX7" fmla="*/ 2625 w 2625"/>
                <a:gd name="connsiteY7" fmla="*/ 439 h 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25" h="2091">
                  <a:moveTo>
                    <a:pt x="2625" y="439"/>
                  </a:moveTo>
                  <a:cubicBezTo>
                    <a:pt x="2125" y="796"/>
                    <a:pt x="1661" y="1118"/>
                    <a:pt x="1161" y="1475"/>
                  </a:cubicBezTo>
                  <a:cubicBezTo>
                    <a:pt x="1054" y="1618"/>
                    <a:pt x="946" y="1761"/>
                    <a:pt x="875" y="1904"/>
                  </a:cubicBezTo>
                  <a:cubicBezTo>
                    <a:pt x="804" y="1975"/>
                    <a:pt x="732" y="2011"/>
                    <a:pt x="661" y="2082"/>
                  </a:cubicBezTo>
                  <a:cubicBezTo>
                    <a:pt x="482" y="2118"/>
                    <a:pt x="339" y="2046"/>
                    <a:pt x="232" y="1904"/>
                  </a:cubicBezTo>
                  <a:cubicBezTo>
                    <a:pt x="196" y="1796"/>
                    <a:pt x="161" y="1653"/>
                    <a:pt x="161" y="1546"/>
                  </a:cubicBezTo>
                  <a:cubicBezTo>
                    <a:pt x="-54" y="1189"/>
                    <a:pt x="-54" y="832"/>
                    <a:pt x="161" y="475"/>
                  </a:cubicBezTo>
                  <a:cubicBezTo>
                    <a:pt x="982" y="-97"/>
                    <a:pt x="1804" y="-204"/>
                    <a:pt x="2625" y="43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DE35BD5C-F78A-7243-86CC-7B35CEBC2E31}"/>
                </a:ext>
              </a:extLst>
            </p:cNvPr>
            <p:cNvSpPr/>
            <p:nvPr/>
          </p:nvSpPr>
          <p:spPr>
            <a:xfrm>
              <a:off x="8528505" y="2277498"/>
              <a:ext cx="2595" cy="1633"/>
            </a:xfrm>
            <a:custGeom>
              <a:avLst/>
              <a:gdLst>
                <a:gd name="connsiteX0" fmla="*/ 0 w 2595"/>
                <a:gd name="connsiteY0" fmla="*/ 0 h 1633"/>
                <a:gd name="connsiteX1" fmla="*/ 357 w 2595"/>
                <a:gd name="connsiteY1" fmla="*/ 72 h 1633"/>
                <a:gd name="connsiteX2" fmla="*/ 1429 w 2595"/>
                <a:gd name="connsiteY2" fmla="*/ 429 h 1633"/>
                <a:gd name="connsiteX3" fmla="*/ 2215 w 2595"/>
                <a:gd name="connsiteY3" fmla="*/ 572 h 1633"/>
                <a:gd name="connsiteX4" fmla="*/ 2322 w 2595"/>
                <a:gd name="connsiteY4" fmla="*/ 1465 h 1633"/>
                <a:gd name="connsiteX5" fmla="*/ 0 w 2595"/>
                <a:gd name="connsiteY5" fmla="*/ 929 h 1633"/>
                <a:gd name="connsiteX6" fmla="*/ 0 w 2595"/>
                <a:gd name="connsiteY6" fmla="*/ 0 h 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" h="1633">
                  <a:moveTo>
                    <a:pt x="0" y="0"/>
                  </a:moveTo>
                  <a:cubicBezTo>
                    <a:pt x="107" y="36"/>
                    <a:pt x="214" y="36"/>
                    <a:pt x="357" y="72"/>
                  </a:cubicBezTo>
                  <a:cubicBezTo>
                    <a:pt x="750" y="107"/>
                    <a:pt x="1072" y="286"/>
                    <a:pt x="1429" y="429"/>
                  </a:cubicBezTo>
                  <a:cubicBezTo>
                    <a:pt x="1679" y="464"/>
                    <a:pt x="1964" y="500"/>
                    <a:pt x="2215" y="572"/>
                  </a:cubicBezTo>
                  <a:cubicBezTo>
                    <a:pt x="2358" y="857"/>
                    <a:pt x="2929" y="1143"/>
                    <a:pt x="2322" y="1465"/>
                  </a:cubicBezTo>
                  <a:cubicBezTo>
                    <a:pt x="1429" y="1893"/>
                    <a:pt x="714" y="1429"/>
                    <a:pt x="0" y="929"/>
                  </a:cubicBezTo>
                  <a:cubicBezTo>
                    <a:pt x="0" y="572"/>
                    <a:pt x="0" y="286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 975">
              <a:extLst>
                <a:ext uri="{FF2B5EF4-FFF2-40B4-BE49-F238E27FC236}">
                  <a16:creationId xmlns:a16="http://schemas.microsoft.com/office/drawing/2014/main" id="{9A813356-5BA8-4646-99EC-18F9D76E3E60}"/>
                </a:ext>
              </a:extLst>
            </p:cNvPr>
            <p:cNvSpPr/>
            <p:nvPr/>
          </p:nvSpPr>
          <p:spPr>
            <a:xfrm>
              <a:off x="8527245" y="2263484"/>
              <a:ext cx="1802" cy="1799"/>
            </a:xfrm>
            <a:custGeom>
              <a:avLst/>
              <a:gdLst>
                <a:gd name="connsiteX0" fmla="*/ 1296 w 1802"/>
                <a:gd name="connsiteY0" fmla="*/ 1798 h 1799"/>
                <a:gd name="connsiteX1" fmla="*/ 10 w 1802"/>
                <a:gd name="connsiteY1" fmla="*/ 548 h 1799"/>
                <a:gd name="connsiteX2" fmla="*/ 581 w 1802"/>
                <a:gd name="connsiteY2" fmla="*/ 12 h 1799"/>
                <a:gd name="connsiteX3" fmla="*/ 1796 w 1802"/>
                <a:gd name="connsiteY3" fmla="*/ 1334 h 1799"/>
                <a:gd name="connsiteX4" fmla="*/ 1296 w 1802"/>
                <a:gd name="connsiteY4" fmla="*/ 1798 h 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2" h="1799">
                  <a:moveTo>
                    <a:pt x="1296" y="1798"/>
                  </a:moveTo>
                  <a:cubicBezTo>
                    <a:pt x="403" y="1834"/>
                    <a:pt x="117" y="1262"/>
                    <a:pt x="10" y="548"/>
                  </a:cubicBezTo>
                  <a:cubicBezTo>
                    <a:pt x="-61" y="191"/>
                    <a:pt x="260" y="-59"/>
                    <a:pt x="581" y="12"/>
                  </a:cubicBezTo>
                  <a:cubicBezTo>
                    <a:pt x="1296" y="119"/>
                    <a:pt x="1868" y="477"/>
                    <a:pt x="1796" y="1334"/>
                  </a:cubicBezTo>
                  <a:cubicBezTo>
                    <a:pt x="1725" y="1620"/>
                    <a:pt x="1439" y="1655"/>
                    <a:pt x="1296" y="179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 976">
              <a:extLst>
                <a:ext uri="{FF2B5EF4-FFF2-40B4-BE49-F238E27FC236}">
                  <a16:creationId xmlns:a16="http://schemas.microsoft.com/office/drawing/2014/main" id="{19D8CA90-9EE0-9346-996C-DD0EF7911E73}"/>
                </a:ext>
              </a:extLst>
            </p:cNvPr>
            <p:cNvSpPr/>
            <p:nvPr/>
          </p:nvSpPr>
          <p:spPr>
            <a:xfrm>
              <a:off x="8526246" y="2259909"/>
              <a:ext cx="2294" cy="2138"/>
            </a:xfrm>
            <a:custGeom>
              <a:avLst/>
              <a:gdLst>
                <a:gd name="connsiteX0" fmla="*/ 1831 w 2294"/>
                <a:gd name="connsiteY0" fmla="*/ 1159 h 2138"/>
                <a:gd name="connsiteX1" fmla="*/ 223 w 2294"/>
                <a:gd name="connsiteY1" fmla="*/ 1945 h 2138"/>
                <a:gd name="connsiteX2" fmla="*/ 759 w 2294"/>
                <a:gd name="connsiteY2" fmla="*/ 731 h 2138"/>
                <a:gd name="connsiteX3" fmla="*/ 2295 w 2294"/>
                <a:gd name="connsiteY3" fmla="*/ 731 h 2138"/>
                <a:gd name="connsiteX4" fmla="*/ 1831 w 2294"/>
                <a:gd name="connsiteY4" fmla="*/ 1159 h 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4" h="2138">
                  <a:moveTo>
                    <a:pt x="1831" y="1159"/>
                  </a:moveTo>
                  <a:cubicBezTo>
                    <a:pt x="1295" y="1445"/>
                    <a:pt x="1045" y="2588"/>
                    <a:pt x="223" y="1945"/>
                  </a:cubicBezTo>
                  <a:cubicBezTo>
                    <a:pt x="-455" y="1409"/>
                    <a:pt x="616" y="1195"/>
                    <a:pt x="759" y="731"/>
                  </a:cubicBezTo>
                  <a:cubicBezTo>
                    <a:pt x="1223" y="-877"/>
                    <a:pt x="1759" y="659"/>
                    <a:pt x="2295" y="731"/>
                  </a:cubicBezTo>
                  <a:cubicBezTo>
                    <a:pt x="2188" y="909"/>
                    <a:pt x="2045" y="1052"/>
                    <a:pt x="1831" y="115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 977">
              <a:extLst>
                <a:ext uri="{FF2B5EF4-FFF2-40B4-BE49-F238E27FC236}">
                  <a16:creationId xmlns:a16="http://schemas.microsoft.com/office/drawing/2014/main" id="{DD0FAB12-244D-814C-8476-4F06BCA5F8D6}"/>
                </a:ext>
              </a:extLst>
            </p:cNvPr>
            <p:cNvSpPr/>
            <p:nvPr/>
          </p:nvSpPr>
          <p:spPr>
            <a:xfrm>
              <a:off x="8522959" y="2268557"/>
              <a:ext cx="2367" cy="1075"/>
            </a:xfrm>
            <a:custGeom>
              <a:avLst/>
              <a:gdLst>
                <a:gd name="connsiteX0" fmla="*/ 2367 w 2367"/>
                <a:gd name="connsiteY0" fmla="*/ 297 h 1075"/>
                <a:gd name="connsiteX1" fmla="*/ 117 w 2367"/>
                <a:gd name="connsiteY1" fmla="*/ 797 h 1075"/>
                <a:gd name="connsiteX2" fmla="*/ 10 w 2367"/>
                <a:gd name="connsiteY2" fmla="*/ 404 h 1075"/>
                <a:gd name="connsiteX3" fmla="*/ 2367 w 2367"/>
                <a:gd name="connsiteY3" fmla="*/ 297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7" h="1075">
                  <a:moveTo>
                    <a:pt x="2367" y="297"/>
                  </a:moveTo>
                  <a:cubicBezTo>
                    <a:pt x="1688" y="1119"/>
                    <a:pt x="938" y="1297"/>
                    <a:pt x="117" y="797"/>
                  </a:cubicBezTo>
                  <a:cubicBezTo>
                    <a:pt x="45" y="762"/>
                    <a:pt x="-26" y="440"/>
                    <a:pt x="10" y="404"/>
                  </a:cubicBezTo>
                  <a:cubicBezTo>
                    <a:pt x="760" y="-417"/>
                    <a:pt x="1581" y="261"/>
                    <a:pt x="2367" y="29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 978">
              <a:extLst>
                <a:ext uri="{FF2B5EF4-FFF2-40B4-BE49-F238E27FC236}">
                  <a16:creationId xmlns:a16="http://schemas.microsoft.com/office/drawing/2014/main" id="{90C2A8C6-A3BF-6745-9061-4C4C7E827791}"/>
                </a:ext>
              </a:extLst>
            </p:cNvPr>
            <p:cNvSpPr/>
            <p:nvPr/>
          </p:nvSpPr>
          <p:spPr>
            <a:xfrm>
              <a:off x="8520420" y="2273784"/>
              <a:ext cx="2942" cy="1433"/>
            </a:xfrm>
            <a:custGeom>
              <a:avLst/>
              <a:gdLst>
                <a:gd name="connsiteX0" fmla="*/ 2014 w 2942"/>
                <a:gd name="connsiteY0" fmla="*/ 0 h 1433"/>
                <a:gd name="connsiteX1" fmla="*/ 2942 w 2942"/>
                <a:gd name="connsiteY1" fmla="*/ 786 h 1433"/>
                <a:gd name="connsiteX2" fmla="*/ 1585 w 2942"/>
                <a:gd name="connsiteY2" fmla="*/ 1393 h 1433"/>
                <a:gd name="connsiteX3" fmla="*/ 121 w 2942"/>
                <a:gd name="connsiteY3" fmla="*/ 929 h 1433"/>
                <a:gd name="connsiteX4" fmla="*/ 13 w 2942"/>
                <a:gd name="connsiteY4" fmla="*/ 643 h 1433"/>
                <a:gd name="connsiteX5" fmla="*/ 121 w 2942"/>
                <a:gd name="connsiteY5" fmla="*/ 500 h 1433"/>
                <a:gd name="connsiteX6" fmla="*/ 2014 w 2942"/>
                <a:gd name="connsiteY6" fmla="*/ 0 h 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42" h="1433">
                  <a:moveTo>
                    <a:pt x="2014" y="0"/>
                  </a:moveTo>
                  <a:cubicBezTo>
                    <a:pt x="2335" y="250"/>
                    <a:pt x="2621" y="536"/>
                    <a:pt x="2942" y="786"/>
                  </a:cubicBezTo>
                  <a:cubicBezTo>
                    <a:pt x="2442" y="893"/>
                    <a:pt x="1835" y="714"/>
                    <a:pt x="1585" y="1393"/>
                  </a:cubicBezTo>
                  <a:cubicBezTo>
                    <a:pt x="978" y="1572"/>
                    <a:pt x="621" y="1107"/>
                    <a:pt x="121" y="929"/>
                  </a:cubicBezTo>
                  <a:cubicBezTo>
                    <a:pt x="13" y="821"/>
                    <a:pt x="-22" y="714"/>
                    <a:pt x="13" y="643"/>
                  </a:cubicBezTo>
                  <a:cubicBezTo>
                    <a:pt x="49" y="536"/>
                    <a:pt x="85" y="500"/>
                    <a:pt x="121" y="500"/>
                  </a:cubicBezTo>
                  <a:cubicBezTo>
                    <a:pt x="728" y="286"/>
                    <a:pt x="1371" y="143"/>
                    <a:pt x="20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 979">
              <a:extLst>
                <a:ext uri="{FF2B5EF4-FFF2-40B4-BE49-F238E27FC236}">
                  <a16:creationId xmlns:a16="http://schemas.microsoft.com/office/drawing/2014/main" id="{05B224CB-9517-2944-9344-851571E2D2B5}"/>
                </a:ext>
              </a:extLst>
            </p:cNvPr>
            <p:cNvSpPr/>
            <p:nvPr/>
          </p:nvSpPr>
          <p:spPr>
            <a:xfrm>
              <a:off x="8521076" y="2271498"/>
              <a:ext cx="1544" cy="1357"/>
            </a:xfrm>
            <a:custGeom>
              <a:avLst/>
              <a:gdLst>
                <a:gd name="connsiteX0" fmla="*/ 1357 w 1544"/>
                <a:gd name="connsiteY0" fmla="*/ 1357 h 1357"/>
                <a:gd name="connsiteX1" fmla="*/ 0 w 1544"/>
                <a:gd name="connsiteY1" fmla="*/ 500 h 1357"/>
                <a:gd name="connsiteX2" fmla="*/ 929 w 1544"/>
                <a:gd name="connsiteY2" fmla="*/ 0 h 1357"/>
                <a:gd name="connsiteX3" fmla="*/ 1357 w 1544"/>
                <a:gd name="connsiteY3" fmla="*/ 1357 h 1357"/>
                <a:gd name="connsiteX4" fmla="*/ 1357 w 1544"/>
                <a:gd name="connsiteY4" fmla="*/ 1357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4" h="1357">
                  <a:moveTo>
                    <a:pt x="1357" y="1357"/>
                  </a:moveTo>
                  <a:cubicBezTo>
                    <a:pt x="786" y="1286"/>
                    <a:pt x="0" y="1393"/>
                    <a:pt x="0" y="500"/>
                  </a:cubicBezTo>
                  <a:cubicBezTo>
                    <a:pt x="0" y="36"/>
                    <a:pt x="536" y="0"/>
                    <a:pt x="929" y="0"/>
                  </a:cubicBezTo>
                  <a:cubicBezTo>
                    <a:pt x="2215" y="107"/>
                    <a:pt x="1036" y="964"/>
                    <a:pt x="1357" y="1357"/>
                  </a:cubicBezTo>
                  <a:lnTo>
                    <a:pt x="1357" y="135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 980">
              <a:extLst>
                <a:ext uri="{FF2B5EF4-FFF2-40B4-BE49-F238E27FC236}">
                  <a16:creationId xmlns:a16="http://schemas.microsoft.com/office/drawing/2014/main" id="{B4F9AE59-759D-8246-A4F9-F4541D64E0BB}"/>
                </a:ext>
              </a:extLst>
            </p:cNvPr>
            <p:cNvSpPr/>
            <p:nvPr/>
          </p:nvSpPr>
          <p:spPr>
            <a:xfrm>
              <a:off x="8511309" y="2280285"/>
              <a:ext cx="984" cy="1666"/>
            </a:xfrm>
            <a:custGeom>
              <a:avLst/>
              <a:gdLst>
                <a:gd name="connsiteX0" fmla="*/ 301 w 984"/>
                <a:gd name="connsiteY0" fmla="*/ 179 h 1666"/>
                <a:gd name="connsiteX1" fmla="*/ 766 w 984"/>
                <a:gd name="connsiteY1" fmla="*/ 0 h 1666"/>
                <a:gd name="connsiteX2" fmla="*/ 551 w 984"/>
                <a:gd name="connsiteY2" fmla="*/ 1607 h 1666"/>
                <a:gd name="connsiteX3" fmla="*/ 159 w 984"/>
                <a:gd name="connsiteY3" fmla="*/ 1643 h 1666"/>
                <a:gd name="connsiteX4" fmla="*/ 301 w 984"/>
                <a:gd name="connsiteY4" fmla="*/ 179 h 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4" h="1666">
                  <a:moveTo>
                    <a:pt x="301" y="179"/>
                  </a:moveTo>
                  <a:cubicBezTo>
                    <a:pt x="444" y="107"/>
                    <a:pt x="623" y="71"/>
                    <a:pt x="766" y="0"/>
                  </a:cubicBezTo>
                  <a:cubicBezTo>
                    <a:pt x="1087" y="607"/>
                    <a:pt x="1087" y="1143"/>
                    <a:pt x="551" y="1607"/>
                  </a:cubicBezTo>
                  <a:cubicBezTo>
                    <a:pt x="480" y="1679"/>
                    <a:pt x="230" y="1679"/>
                    <a:pt x="159" y="1643"/>
                  </a:cubicBezTo>
                  <a:cubicBezTo>
                    <a:pt x="-306" y="1107"/>
                    <a:pt x="408" y="679"/>
                    <a:pt x="301" y="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31AB895E-0402-5A4B-9531-1A00AE559AB1}"/>
                </a:ext>
              </a:extLst>
            </p:cNvPr>
            <p:cNvSpPr/>
            <p:nvPr/>
          </p:nvSpPr>
          <p:spPr>
            <a:xfrm>
              <a:off x="8526862" y="2276004"/>
              <a:ext cx="1571" cy="1101"/>
            </a:xfrm>
            <a:custGeom>
              <a:avLst/>
              <a:gdLst>
                <a:gd name="connsiteX0" fmla="*/ 1572 w 1571"/>
                <a:gd name="connsiteY0" fmla="*/ 30 h 1101"/>
                <a:gd name="connsiteX1" fmla="*/ 1572 w 1571"/>
                <a:gd name="connsiteY1" fmla="*/ 1102 h 1101"/>
                <a:gd name="connsiteX2" fmla="*/ 0 w 1571"/>
                <a:gd name="connsiteY2" fmla="*/ 352 h 1101"/>
                <a:gd name="connsiteX3" fmla="*/ 1572 w 1571"/>
                <a:gd name="connsiteY3" fmla="*/ 30 h 1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1" h="1101">
                  <a:moveTo>
                    <a:pt x="1572" y="30"/>
                  </a:moveTo>
                  <a:cubicBezTo>
                    <a:pt x="1572" y="387"/>
                    <a:pt x="1572" y="744"/>
                    <a:pt x="1572" y="1102"/>
                  </a:cubicBezTo>
                  <a:cubicBezTo>
                    <a:pt x="1000" y="1030"/>
                    <a:pt x="357" y="1066"/>
                    <a:pt x="0" y="352"/>
                  </a:cubicBezTo>
                  <a:cubicBezTo>
                    <a:pt x="393" y="-291"/>
                    <a:pt x="1072" y="173"/>
                    <a:pt x="1572" y="3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 982">
              <a:extLst>
                <a:ext uri="{FF2B5EF4-FFF2-40B4-BE49-F238E27FC236}">
                  <a16:creationId xmlns:a16="http://schemas.microsoft.com/office/drawing/2014/main" id="{1A4F873B-DBF8-DE48-942E-AA8D95CAE56B}"/>
                </a:ext>
              </a:extLst>
            </p:cNvPr>
            <p:cNvSpPr/>
            <p:nvPr/>
          </p:nvSpPr>
          <p:spPr>
            <a:xfrm>
              <a:off x="8518564" y="2274009"/>
              <a:ext cx="1976" cy="1174"/>
            </a:xfrm>
            <a:custGeom>
              <a:avLst/>
              <a:gdLst>
                <a:gd name="connsiteX0" fmla="*/ 1976 w 1976"/>
                <a:gd name="connsiteY0" fmla="*/ 239 h 1174"/>
                <a:gd name="connsiteX1" fmla="*/ 1976 w 1976"/>
                <a:gd name="connsiteY1" fmla="*/ 668 h 1174"/>
                <a:gd name="connsiteX2" fmla="*/ 548 w 1976"/>
                <a:gd name="connsiteY2" fmla="*/ 1132 h 1174"/>
                <a:gd name="connsiteX3" fmla="*/ 119 w 1976"/>
                <a:gd name="connsiteY3" fmla="*/ 96 h 1174"/>
                <a:gd name="connsiteX4" fmla="*/ 1012 w 1976"/>
                <a:gd name="connsiteY4" fmla="*/ 204 h 1174"/>
                <a:gd name="connsiteX5" fmla="*/ 1691 w 1976"/>
                <a:gd name="connsiteY5" fmla="*/ 168 h 1174"/>
                <a:gd name="connsiteX6" fmla="*/ 1976 w 1976"/>
                <a:gd name="connsiteY6" fmla="*/ 239 h 1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6" h="1174">
                  <a:moveTo>
                    <a:pt x="1976" y="239"/>
                  </a:moveTo>
                  <a:cubicBezTo>
                    <a:pt x="1941" y="382"/>
                    <a:pt x="1941" y="525"/>
                    <a:pt x="1976" y="668"/>
                  </a:cubicBezTo>
                  <a:cubicBezTo>
                    <a:pt x="1691" y="1383"/>
                    <a:pt x="1083" y="1132"/>
                    <a:pt x="548" y="1132"/>
                  </a:cubicBezTo>
                  <a:cubicBezTo>
                    <a:pt x="190" y="882"/>
                    <a:pt x="-202" y="632"/>
                    <a:pt x="119" y="96"/>
                  </a:cubicBezTo>
                  <a:cubicBezTo>
                    <a:pt x="441" y="-46"/>
                    <a:pt x="726" y="-46"/>
                    <a:pt x="1012" y="204"/>
                  </a:cubicBezTo>
                  <a:cubicBezTo>
                    <a:pt x="1226" y="204"/>
                    <a:pt x="1476" y="168"/>
                    <a:pt x="1691" y="168"/>
                  </a:cubicBezTo>
                  <a:cubicBezTo>
                    <a:pt x="1798" y="132"/>
                    <a:pt x="1869" y="132"/>
                    <a:pt x="1976" y="23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 983">
              <a:extLst>
                <a:ext uri="{FF2B5EF4-FFF2-40B4-BE49-F238E27FC236}">
                  <a16:creationId xmlns:a16="http://schemas.microsoft.com/office/drawing/2014/main" id="{8A972EDB-F669-8A4E-84C2-4B7992DFAC0A}"/>
                </a:ext>
              </a:extLst>
            </p:cNvPr>
            <p:cNvSpPr/>
            <p:nvPr/>
          </p:nvSpPr>
          <p:spPr>
            <a:xfrm>
              <a:off x="8513896" y="2263497"/>
              <a:ext cx="1892" cy="874"/>
            </a:xfrm>
            <a:custGeom>
              <a:avLst/>
              <a:gdLst>
                <a:gd name="connsiteX0" fmla="*/ 1500 w 1892"/>
                <a:gd name="connsiteY0" fmla="*/ 0 h 874"/>
                <a:gd name="connsiteX1" fmla="*/ 1893 w 1892"/>
                <a:gd name="connsiteY1" fmla="*/ 429 h 874"/>
                <a:gd name="connsiteX2" fmla="*/ 0 w 1892"/>
                <a:gd name="connsiteY2" fmla="*/ 0 h 874"/>
                <a:gd name="connsiteX3" fmla="*/ 1500 w 1892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" h="874">
                  <a:moveTo>
                    <a:pt x="1500" y="0"/>
                  </a:moveTo>
                  <a:cubicBezTo>
                    <a:pt x="1643" y="143"/>
                    <a:pt x="1750" y="286"/>
                    <a:pt x="1893" y="429"/>
                  </a:cubicBezTo>
                  <a:cubicBezTo>
                    <a:pt x="1072" y="1464"/>
                    <a:pt x="607" y="429"/>
                    <a:pt x="0" y="0"/>
                  </a:cubicBezTo>
                  <a:cubicBezTo>
                    <a:pt x="500" y="0"/>
                    <a:pt x="1000" y="0"/>
                    <a:pt x="150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 984">
              <a:extLst>
                <a:ext uri="{FF2B5EF4-FFF2-40B4-BE49-F238E27FC236}">
                  <a16:creationId xmlns:a16="http://schemas.microsoft.com/office/drawing/2014/main" id="{79D8303C-FAEA-7B43-8356-809D60673FFD}"/>
                </a:ext>
              </a:extLst>
            </p:cNvPr>
            <p:cNvSpPr/>
            <p:nvPr/>
          </p:nvSpPr>
          <p:spPr>
            <a:xfrm>
              <a:off x="8522203" y="2262052"/>
              <a:ext cx="1730" cy="819"/>
            </a:xfrm>
            <a:custGeom>
              <a:avLst/>
              <a:gdLst>
                <a:gd name="connsiteX0" fmla="*/ 1730 w 1730"/>
                <a:gd name="connsiteY0" fmla="*/ 695 h 819"/>
                <a:gd name="connsiteX1" fmla="*/ 16 w 1730"/>
                <a:gd name="connsiteY1" fmla="*/ 373 h 819"/>
                <a:gd name="connsiteX2" fmla="*/ 16 w 1730"/>
                <a:gd name="connsiteY2" fmla="*/ 195 h 819"/>
                <a:gd name="connsiteX3" fmla="*/ 1730 w 1730"/>
                <a:gd name="connsiteY3" fmla="*/ 695 h 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" h="819">
                  <a:moveTo>
                    <a:pt x="1730" y="695"/>
                  </a:moveTo>
                  <a:cubicBezTo>
                    <a:pt x="1016" y="909"/>
                    <a:pt x="445" y="873"/>
                    <a:pt x="16" y="373"/>
                  </a:cubicBezTo>
                  <a:cubicBezTo>
                    <a:pt x="16" y="302"/>
                    <a:pt x="-20" y="195"/>
                    <a:pt x="16" y="195"/>
                  </a:cubicBezTo>
                  <a:cubicBezTo>
                    <a:pt x="730" y="-305"/>
                    <a:pt x="1159" y="266"/>
                    <a:pt x="1730" y="69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 985">
              <a:extLst>
                <a:ext uri="{FF2B5EF4-FFF2-40B4-BE49-F238E27FC236}">
                  <a16:creationId xmlns:a16="http://schemas.microsoft.com/office/drawing/2014/main" id="{10F238B2-BDA0-F045-934E-35BCF5B32C7E}"/>
                </a:ext>
              </a:extLst>
            </p:cNvPr>
            <p:cNvSpPr/>
            <p:nvPr/>
          </p:nvSpPr>
          <p:spPr>
            <a:xfrm>
              <a:off x="8518322" y="2262997"/>
              <a:ext cx="1133" cy="821"/>
            </a:xfrm>
            <a:custGeom>
              <a:avLst/>
              <a:gdLst>
                <a:gd name="connsiteX0" fmla="*/ 646 w 1133"/>
                <a:gd name="connsiteY0" fmla="*/ 821 h 821"/>
                <a:gd name="connsiteX1" fmla="*/ 3 w 1133"/>
                <a:gd name="connsiteY1" fmla="*/ 214 h 821"/>
                <a:gd name="connsiteX2" fmla="*/ 611 w 1133"/>
                <a:gd name="connsiteY2" fmla="*/ 0 h 821"/>
                <a:gd name="connsiteX3" fmla="*/ 1111 w 1133"/>
                <a:gd name="connsiteY3" fmla="*/ 571 h 821"/>
                <a:gd name="connsiteX4" fmla="*/ 646 w 1133"/>
                <a:gd name="connsiteY4" fmla="*/ 821 h 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" h="821">
                  <a:moveTo>
                    <a:pt x="646" y="821"/>
                  </a:moveTo>
                  <a:cubicBezTo>
                    <a:pt x="218" y="750"/>
                    <a:pt x="-32" y="536"/>
                    <a:pt x="3" y="214"/>
                  </a:cubicBezTo>
                  <a:cubicBezTo>
                    <a:pt x="3" y="107"/>
                    <a:pt x="396" y="0"/>
                    <a:pt x="611" y="0"/>
                  </a:cubicBezTo>
                  <a:cubicBezTo>
                    <a:pt x="932" y="0"/>
                    <a:pt x="1218" y="214"/>
                    <a:pt x="1111" y="571"/>
                  </a:cubicBezTo>
                  <a:cubicBezTo>
                    <a:pt x="1075" y="714"/>
                    <a:pt x="754" y="786"/>
                    <a:pt x="646" y="8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 986">
              <a:extLst>
                <a:ext uri="{FF2B5EF4-FFF2-40B4-BE49-F238E27FC236}">
                  <a16:creationId xmlns:a16="http://schemas.microsoft.com/office/drawing/2014/main" id="{89455DD4-B5B9-1147-8D90-11137C2CF211}"/>
                </a:ext>
              </a:extLst>
            </p:cNvPr>
            <p:cNvSpPr/>
            <p:nvPr/>
          </p:nvSpPr>
          <p:spPr>
            <a:xfrm>
              <a:off x="8515389" y="2268533"/>
              <a:ext cx="1400" cy="1035"/>
            </a:xfrm>
            <a:custGeom>
              <a:avLst/>
              <a:gdLst>
                <a:gd name="connsiteX0" fmla="*/ 472 w 1400"/>
                <a:gd name="connsiteY0" fmla="*/ 72 h 1035"/>
                <a:gd name="connsiteX1" fmla="*/ 1329 w 1400"/>
                <a:gd name="connsiteY1" fmla="*/ 0 h 1035"/>
                <a:gd name="connsiteX2" fmla="*/ 1401 w 1400"/>
                <a:gd name="connsiteY2" fmla="*/ 500 h 1035"/>
                <a:gd name="connsiteX3" fmla="*/ 44 w 1400"/>
                <a:gd name="connsiteY3" fmla="*/ 1036 h 1035"/>
                <a:gd name="connsiteX4" fmla="*/ 472 w 1400"/>
                <a:gd name="connsiteY4" fmla="*/ 72 h 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" h="1035">
                  <a:moveTo>
                    <a:pt x="472" y="72"/>
                  </a:moveTo>
                  <a:cubicBezTo>
                    <a:pt x="758" y="36"/>
                    <a:pt x="1044" y="36"/>
                    <a:pt x="1329" y="0"/>
                  </a:cubicBezTo>
                  <a:cubicBezTo>
                    <a:pt x="1365" y="179"/>
                    <a:pt x="1401" y="357"/>
                    <a:pt x="1401" y="500"/>
                  </a:cubicBezTo>
                  <a:cubicBezTo>
                    <a:pt x="1115" y="1107"/>
                    <a:pt x="544" y="964"/>
                    <a:pt x="44" y="1036"/>
                  </a:cubicBezTo>
                  <a:cubicBezTo>
                    <a:pt x="-64" y="643"/>
                    <a:pt x="8" y="286"/>
                    <a:pt x="472" y="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 987">
              <a:extLst>
                <a:ext uri="{FF2B5EF4-FFF2-40B4-BE49-F238E27FC236}">
                  <a16:creationId xmlns:a16="http://schemas.microsoft.com/office/drawing/2014/main" id="{85F367D6-0913-A747-9E27-C9982F1616DE}"/>
                </a:ext>
              </a:extLst>
            </p:cNvPr>
            <p:cNvSpPr/>
            <p:nvPr/>
          </p:nvSpPr>
          <p:spPr>
            <a:xfrm>
              <a:off x="8519076" y="2277570"/>
              <a:ext cx="1357" cy="1857"/>
            </a:xfrm>
            <a:custGeom>
              <a:avLst/>
              <a:gdLst>
                <a:gd name="connsiteX0" fmla="*/ 929 w 1357"/>
                <a:gd name="connsiteY0" fmla="*/ 1857 h 1857"/>
                <a:gd name="connsiteX1" fmla="*/ 0 w 1357"/>
                <a:gd name="connsiteY1" fmla="*/ 643 h 1857"/>
                <a:gd name="connsiteX2" fmla="*/ 929 w 1357"/>
                <a:gd name="connsiteY2" fmla="*/ 0 h 1857"/>
                <a:gd name="connsiteX3" fmla="*/ 1357 w 1357"/>
                <a:gd name="connsiteY3" fmla="*/ 1000 h 1857"/>
                <a:gd name="connsiteX4" fmla="*/ 929 w 1357"/>
                <a:gd name="connsiteY4" fmla="*/ 1857 h 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7" h="1857">
                  <a:moveTo>
                    <a:pt x="929" y="1857"/>
                  </a:moveTo>
                  <a:cubicBezTo>
                    <a:pt x="393" y="1607"/>
                    <a:pt x="750" y="714"/>
                    <a:pt x="0" y="643"/>
                  </a:cubicBezTo>
                  <a:cubicBezTo>
                    <a:pt x="36" y="36"/>
                    <a:pt x="464" y="0"/>
                    <a:pt x="929" y="0"/>
                  </a:cubicBezTo>
                  <a:cubicBezTo>
                    <a:pt x="1072" y="321"/>
                    <a:pt x="1214" y="679"/>
                    <a:pt x="1357" y="1000"/>
                  </a:cubicBezTo>
                  <a:cubicBezTo>
                    <a:pt x="1214" y="1286"/>
                    <a:pt x="1072" y="1572"/>
                    <a:pt x="929" y="1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B7C242A2-55B3-E244-BCCC-5DEB53628AEF}"/>
                </a:ext>
              </a:extLst>
            </p:cNvPr>
            <p:cNvSpPr/>
            <p:nvPr/>
          </p:nvSpPr>
          <p:spPr>
            <a:xfrm>
              <a:off x="8524683" y="2283606"/>
              <a:ext cx="1035" cy="1857"/>
            </a:xfrm>
            <a:custGeom>
              <a:avLst/>
              <a:gdLst>
                <a:gd name="connsiteX0" fmla="*/ 1000 w 1035"/>
                <a:gd name="connsiteY0" fmla="*/ 0 h 1857"/>
                <a:gd name="connsiteX1" fmla="*/ 1036 w 1035"/>
                <a:gd name="connsiteY1" fmla="*/ 893 h 1857"/>
                <a:gd name="connsiteX2" fmla="*/ 0 w 1035"/>
                <a:gd name="connsiteY2" fmla="*/ 1857 h 1857"/>
                <a:gd name="connsiteX3" fmla="*/ 1000 w 1035"/>
                <a:gd name="connsiteY3" fmla="*/ 0 h 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5" h="1857">
                  <a:moveTo>
                    <a:pt x="1000" y="0"/>
                  </a:moveTo>
                  <a:cubicBezTo>
                    <a:pt x="1000" y="286"/>
                    <a:pt x="1036" y="607"/>
                    <a:pt x="1036" y="893"/>
                  </a:cubicBezTo>
                  <a:cubicBezTo>
                    <a:pt x="822" y="1357"/>
                    <a:pt x="536" y="1750"/>
                    <a:pt x="0" y="1857"/>
                  </a:cubicBezTo>
                  <a:cubicBezTo>
                    <a:pt x="36" y="1072"/>
                    <a:pt x="143" y="321"/>
                    <a:pt x="100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 989">
              <a:extLst>
                <a:ext uri="{FF2B5EF4-FFF2-40B4-BE49-F238E27FC236}">
                  <a16:creationId xmlns:a16="http://schemas.microsoft.com/office/drawing/2014/main" id="{7C7C5103-EEE2-044C-B071-9A912A9E63C5}"/>
                </a:ext>
              </a:extLst>
            </p:cNvPr>
            <p:cNvSpPr/>
            <p:nvPr/>
          </p:nvSpPr>
          <p:spPr>
            <a:xfrm>
              <a:off x="8519566" y="2224099"/>
              <a:ext cx="1186" cy="1887"/>
            </a:xfrm>
            <a:custGeom>
              <a:avLst/>
              <a:gdLst>
                <a:gd name="connsiteX0" fmla="*/ 81 w 1186"/>
                <a:gd name="connsiteY0" fmla="*/ 0 h 1887"/>
                <a:gd name="connsiteX1" fmla="*/ 1046 w 1186"/>
                <a:gd name="connsiteY1" fmla="*/ 1072 h 1887"/>
                <a:gd name="connsiteX2" fmla="*/ 1153 w 1186"/>
                <a:gd name="connsiteY2" fmla="*/ 1679 h 1887"/>
                <a:gd name="connsiteX3" fmla="*/ 403 w 1186"/>
                <a:gd name="connsiteY3" fmla="*/ 1643 h 1887"/>
                <a:gd name="connsiteX4" fmla="*/ 81 w 1186"/>
                <a:gd name="connsiteY4" fmla="*/ 0 h 1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6" h="1887">
                  <a:moveTo>
                    <a:pt x="81" y="0"/>
                  </a:moveTo>
                  <a:cubicBezTo>
                    <a:pt x="510" y="250"/>
                    <a:pt x="367" y="1036"/>
                    <a:pt x="1046" y="1072"/>
                  </a:cubicBezTo>
                  <a:cubicBezTo>
                    <a:pt x="1081" y="1286"/>
                    <a:pt x="1260" y="1536"/>
                    <a:pt x="1153" y="1679"/>
                  </a:cubicBezTo>
                  <a:cubicBezTo>
                    <a:pt x="938" y="2072"/>
                    <a:pt x="653" y="1822"/>
                    <a:pt x="403" y="1643"/>
                  </a:cubicBezTo>
                  <a:cubicBezTo>
                    <a:pt x="-205" y="1215"/>
                    <a:pt x="45" y="572"/>
                    <a:pt x="8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 990">
              <a:extLst>
                <a:ext uri="{FF2B5EF4-FFF2-40B4-BE49-F238E27FC236}">
                  <a16:creationId xmlns:a16="http://schemas.microsoft.com/office/drawing/2014/main" id="{FB99E68B-A78D-C243-83E2-969B7ACC9A27}"/>
                </a:ext>
              </a:extLst>
            </p:cNvPr>
            <p:cNvSpPr/>
            <p:nvPr/>
          </p:nvSpPr>
          <p:spPr>
            <a:xfrm>
              <a:off x="8520102" y="2259068"/>
              <a:ext cx="820" cy="1323"/>
            </a:xfrm>
            <a:custGeom>
              <a:avLst/>
              <a:gdLst>
                <a:gd name="connsiteX0" fmla="*/ 795 w 820"/>
                <a:gd name="connsiteY0" fmla="*/ 464 h 1323"/>
                <a:gd name="connsiteX1" fmla="*/ 403 w 820"/>
                <a:gd name="connsiteY1" fmla="*/ 1286 h 1323"/>
                <a:gd name="connsiteX2" fmla="*/ 10 w 820"/>
                <a:gd name="connsiteY2" fmla="*/ 750 h 1323"/>
                <a:gd name="connsiteX3" fmla="*/ 260 w 820"/>
                <a:gd name="connsiteY3" fmla="*/ 0 h 1323"/>
                <a:gd name="connsiteX4" fmla="*/ 795 w 820"/>
                <a:gd name="connsiteY4" fmla="*/ 464 h 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0" h="1323">
                  <a:moveTo>
                    <a:pt x="795" y="464"/>
                  </a:moveTo>
                  <a:cubicBezTo>
                    <a:pt x="903" y="964"/>
                    <a:pt x="653" y="1179"/>
                    <a:pt x="403" y="1286"/>
                  </a:cubicBezTo>
                  <a:cubicBezTo>
                    <a:pt x="-98" y="1464"/>
                    <a:pt x="10" y="964"/>
                    <a:pt x="10" y="750"/>
                  </a:cubicBezTo>
                  <a:cubicBezTo>
                    <a:pt x="10" y="500"/>
                    <a:pt x="152" y="250"/>
                    <a:pt x="260" y="0"/>
                  </a:cubicBezTo>
                  <a:cubicBezTo>
                    <a:pt x="438" y="179"/>
                    <a:pt x="653" y="357"/>
                    <a:pt x="795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 991">
              <a:extLst>
                <a:ext uri="{FF2B5EF4-FFF2-40B4-BE49-F238E27FC236}">
                  <a16:creationId xmlns:a16="http://schemas.microsoft.com/office/drawing/2014/main" id="{B0148838-2929-FA44-8229-177811A92EE8}"/>
                </a:ext>
              </a:extLst>
            </p:cNvPr>
            <p:cNvSpPr/>
            <p:nvPr/>
          </p:nvSpPr>
          <p:spPr>
            <a:xfrm>
              <a:off x="8521780" y="2257947"/>
              <a:ext cx="1237" cy="835"/>
            </a:xfrm>
            <a:custGeom>
              <a:avLst/>
              <a:gdLst>
                <a:gd name="connsiteX0" fmla="*/ 582 w 1237"/>
                <a:gd name="connsiteY0" fmla="*/ 14 h 835"/>
                <a:gd name="connsiteX1" fmla="*/ 1225 w 1237"/>
                <a:gd name="connsiteY1" fmla="*/ 478 h 835"/>
                <a:gd name="connsiteX2" fmla="*/ 832 w 1237"/>
                <a:gd name="connsiteY2" fmla="*/ 835 h 835"/>
                <a:gd name="connsiteX3" fmla="*/ 10 w 1237"/>
                <a:gd name="connsiteY3" fmla="*/ 621 h 835"/>
                <a:gd name="connsiteX4" fmla="*/ 582 w 1237"/>
                <a:gd name="connsiteY4" fmla="*/ 14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7" h="835">
                  <a:moveTo>
                    <a:pt x="582" y="14"/>
                  </a:moveTo>
                  <a:cubicBezTo>
                    <a:pt x="939" y="-58"/>
                    <a:pt x="1153" y="157"/>
                    <a:pt x="1225" y="478"/>
                  </a:cubicBezTo>
                  <a:cubicBezTo>
                    <a:pt x="1296" y="799"/>
                    <a:pt x="1046" y="835"/>
                    <a:pt x="832" y="835"/>
                  </a:cubicBezTo>
                  <a:cubicBezTo>
                    <a:pt x="546" y="799"/>
                    <a:pt x="82" y="764"/>
                    <a:pt x="10" y="621"/>
                  </a:cubicBezTo>
                  <a:cubicBezTo>
                    <a:pt x="-61" y="299"/>
                    <a:pt x="260" y="85"/>
                    <a:pt x="582" y="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 992">
              <a:extLst>
                <a:ext uri="{FF2B5EF4-FFF2-40B4-BE49-F238E27FC236}">
                  <a16:creationId xmlns:a16="http://schemas.microsoft.com/office/drawing/2014/main" id="{CFC2225F-AD3C-B240-ADFD-5C7678B8F6B4}"/>
                </a:ext>
              </a:extLst>
            </p:cNvPr>
            <p:cNvSpPr/>
            <p:nvPr/>
          </p:nvSpPr>
          <p:spPr>
            <a:xfrm>
              <a:off x="8527791" y="2256267"/>
              <a:ext cx="1857" cy="670"/>
            </a:xfrm>
            <a:custGeom>
              <a:avLst/>
              <a:gdLst>
                <a:gd name="connsiteX0" fmla="*/ 1857 w 1857"/>
                <a:gd name="connsiteY0" fmla="*/ 514 h 670"/>
                <a:gd name="connsiteX1" fmla="*/ 0 w 1857"/>
                <a:gd name="connsiteY1" fmla="*/ 479 h 670"/>
                <a:gd name="connsiteX2" fmla="*/ 1857 w 1857"/>
                <a:gd name="connsiteY2" fmla="*/ 514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7" h="670">
                  <a:moveTo>
                    <a:pt x="1857" y="514"/>
                  </a:moveTo>
                  <a:cubicBezTo>
                    <a:pt x="1143" y="693"/>
                    <a:pt x="607" y="764"/>
                    <a:pt x="0" y="479"/>
                  </a:cubicBezTo>
                  <a:cubicBezTo>
                    <a:pt x="607" y="-93"/>
                    <a:pt x="1143" y="-236"/>
                    <a:pt x="1857" y="5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 993">
              <a:extLst>
                <a:ext uri="{FF2B5EF4-FFF2-40B4-BE49-F238E27FC236}">
                  <a16:creationId xmlns:a16="http://schemas.microsoft.com/office/drawing/2014/main" id="{964E71AB-BB92-6743-A540-61C4FD2E9E5B}"/>
                </a:ext>
              </a:extLst>
            </p:cNvPr>
            <p:cNvSpPr/>
            <p:nvPr/>
          </p:nvSpPr>
          <p:spPr>
            <a:xfrm>
              <a:off x="8522862" y="2256254"/>
              <a:ext cx="1928" cy="702"/>
            </a:xfrm>
            <a:custGeom>
              <a:avLst/>
              <a:gdLst>
                <a:gd name="connsiteX0" fmla="*/ 0 w 1928"/>
                <a:gd name="connsiteY0" fmla="*/ 206 h 702"/>
                <a:gd name="connsiteX1" fmla="*/ 1929 w 1928"/>
                <a:gd name="connsiteY1" fmla="*/ 420 h 702"/>
                <a:gd name="connsiteX2" fmla="*/ 0 w 1928"/>
                <a:gd name="connsiteY2" fmla="*/ 206 h 702"/>
                <a:gd name="connsiteX3" fmla="*/ 0 w 1928"/>
                <a:gd name="connsiteY3" fmla="*/ 206 h 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8" h="702">
                  <a:moveTo>
                    <a:pt x="0" y="206"/>
                  </a:moveTo>
                  <a:cubicBezTo>
                    <a:pt x="643" y="242"/>
                    <a:pt x="1322" y="-401"/>
                    <a:pt x="1929" y="420"/>
                  </a:cubicBezTo>
                  <a:cubicBezTo>
                    <a:pt x="1250" y="777"/>
                    <a:pt x="607" y="884"/>
                    <a:pt x="0" y="206"/>
                  </a:cubicBezTo>
                  <a:lnTo>
                    <a:pt x="0" y="20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 994">
              <a:extLst>
                <a:ext uri="{FF2B5EF4-FFF2-40B4-BE49-F238E27FC236}">
                  <a16:creationId xmlns:a16="http://schemas.microsoft.com/office/drawing/2014/main" id="{8BDE4EE8-D18C-E743-B2CD-FA19AC208C4D}"/>
                </a:ext>
              </a:extLst>
            </p:cNvPr>
            <p:cNvSpPr/>
            <p:nvPr/>
          </p:nvSpPr>
          <p:spPr>
            <a:xfrm>
              <a:off x="8509753" y="2256350"/>
              <a:ext cx="1678" cy="835"/>
            </a:xfrm>
            <a:custGeom>
              <a:avLst/>
              <a:gdLst>
                <a:gd name="connsiteX0" fmla="*/ 1679 w 1678"/>
                <a:gd name="connsiteY0" fmla="*/ 789 h 835"/>
                <a:gd name="connsiteX1" fmla="*/ 0 w 1678"/>
                <a:gd name="connsiteY1" fmla="*/ 39 h 835"/>
                <a:gd name="connsiteX2" fmla="*/ 1679 w 1678"/>
                <a:gd name="connsiteY2" fmla="*/ 789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8" h="835">
                  <a:moveTo>
                    <a:pt x="1679" y="789"/>
                  </a:moveTo>
                  <a:cubicBezTo>
                    <a:pt x="964" y="968"/>
                    <a:pt x="572" y="610"/>
                    <a:pt x="0" y="39"/>
                  </a:cubicBezTo>
                  <a:cubicBezTo>
                    <a:pt x="857" y="-104"/>
                    <a:pt x="1322" y="146"/>
                    <a:pt x="1679" y="78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56FC41FB-9686-FF46-8646-D179338E9AC0}"/>
                </a:ext>
              </a:extLst>
            </p:cNvPr>
            <p:cNvSpPr/>
            <p:nvPr/>
          </p:nvSpPr>
          <p:spPr>
            <a:xfrm>
              <a:off x="8514218" y="2253281"/>
              <a:ext cx="2321" cy="781"/>
            </a:xfrm>
            <a:custGeom>
              <a:avLst/>
              <a:gdLst>
                <a:gd name="connsiteX0" fmla="*/ 2322 w 2321"/>
                <a:gd name="connsiteY0" fmla="*/ 643 h 781"/>
                <a:gd name="connsiteX1" fmla="*/ 0 w 2321"/>
                <a:gd name="connsiteY1" fmla="*/ 0 h 781"/>
                <a:gd name="connsiteX2" fmla="*/ 2322 w 2321"/>
                <a:gd name="connsiteY2" fmla="*/ 643 h 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1" h="781">
                  <a:moveTo>
                    <a:pt x="2322" y="643"/>
                  </a:moveTo>
                  <a:cubicBezTo>
                    <a:pt x="1000" y="821"/>
                    <a:pt x="393" y="1000"/>
                    <a:pt x="0" y="0"/>
                  </a:cubicBezTo>
                  <a:cubicBezTo>
                    <a:pt x="679" y="179"/>
                    <a:pt x="1215" y="321"/>
                    <a:pt x="2322" y="6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 996">
              <a:extLst>
                <a:ext uri="{FF2B5EF4-FFF2-40B4-BE49-F238E27FC236}">
                  <a16:creationId xmlns:a16="http://schemas.microsoft.com/office/drawing/2014/main" id="{DC726A65-E773-0843-A6DC-5DA95BB5BDF0}"/>
                </a:ext>
              </a:extLst>
            </p:cNvPr>
            <p:cNvSpPr/>
            <p:nvPr/>
          </p:nvSpPr>
          <p:spPr>
            <a:xfrm>
              <a:off x="8507717" y="2233995"/>
              <a:ext cx="2321" cy="678"/>
            </a:xfrm>
            <a:custGeom>
              <a:avLst/>
              <a:gdLst>
                <a:gd name="connsiteX0" fmla="*/ 2322 w 2321"/>
                <a:gd name="connsiteY0" fmla="*/ 212 h 678"/>
                <a:gd name="connsiteX1" fmla="*/ 0 w 2321"/>
                <a:gd name="connsiteY1" fmla="*/ 283 h 678"/>
                <a:gd name="connsiteX2" fmla="*/ 2322 w 2321"/>
                <a:gd name="connsiteY2" fmla="*/ 212 h 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1" h="678">
                  <a:moveTo>
                    <a:pt x="2322" y="212"/>
                  </a:moveTo>
                  <a:cubicBezTo>
                    <a:pt x="1357" y="426"/>
                    <a:pt x="893" y="1105"/>
                    <a:pt x="0" y="283"/>
                  </a:cubicBezTo>
                  <a:cubicBezTo>
                    <a:pt x="714" y="-2"/>
                    <a:pt x="1215" y="-145"/>
                    <a:pt x="2322" y="21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 997">
              <a:extLst>
                <a:ext uri="{FF2B5EF4-FFF2-40B4-BE49-F238E27FC236}">
                  <a16:creationId xmlns:a16="http://schemas.microsoft.com/office/drawing/2014/main" id="{6D129B4F-321C-F24F-871E-DFEDF543C468}"/>
                </a:ext>
              </a:extLst>
            </p:cNvPr>
            <p:cNvSpPr/>
            <p:nvPr/>
          </p:nvSpPr>
          <p:spPr>
            <a:xfrm>
              <a:off x="8521219" y="2255699"/>
              <a:ext cx="1678" cy="734"/>
            </a:xfrm>
            <a:custGeom>
              <a:avLst/>
              <a:gdLst>
                <a:gd name="connsiteX0" fmla="*/ 1679 w 1678"/>
                <a:gd name="connsiteY0" fmla="*/ 725 h 734"/>
                <a:gd name="connsiteX1" fmla="*/ 0 w 1678"/>
                <a:gd name="connsiteY1" fmla="*/ 47 h 734"/>
                <a:gd name="connsiteX2" fmla="*/ 1679 w 1678"/>
                <a:gd name="connsiteY2" fmla="*/ 725 h 734"/>
                <a:gd name="connsiteX3" fmla="*/ 1679 w 1678"/>
                <a:gd name="connsiteY3" fmla="*/ 725 h 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" h="734">
                  <a:moveTo>
                    <a:pt x="1679" y="725"/>
                  </a:moveTo>
                  <a:cubicBezTo>
                    <a:pt x="1072" y="725"/>
                    <a:pt x="464" y="868"/>
                    <a:pt x="0" y="47"/>
                  </a:cubicBezTo>
                  <a:cubicBezTo>
                    <a:pt x="750" y="-132"/>
                    <a:pt x="1250" y="225"/>
                    <a:pt x="1679" y="725"/>
                  </a:cubicBezTo>
                  <a:lnTo>
                    <a:pt x="1679" y="725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 998">
              <a:extLst>
                <a:ext uri="{FF2B5EF4-FFF2-40B4-BE49-F238E27FC236}">
                  <a16:creationId xmlns:a16="http://schemas.microsoft.com/office/drawing/2014/main" id="{423CAE06-7BE8-EA46-BAA2-04907B24332E}"/>
                </a:ext>
              </a:extLst>
            </p:cNvPr>
            <p:cNvSpPr/>
            <p:nvPr/>
          </p:nvSpPr>
          <p:spPr>
            <a:xfrm>
              <a:off x="8528077" y="2260604"/>
              <a:ext cx="1893" cy="553"/>
            </a:xfrm>
            <a:custGeom>
              <a:avLst/>
              <a:gdLst>
                <a:gd name="connsiteX0" fmla="*/ 0 w 1893"/>
                <a:gd name="connsiteY0" fmla="*/ 464 h 553"/>
                <a:gd name="connsiteX1" fmla="*/ 464 w 1893"/>
                <a:gd name="connsiteY1" fmla="*/ 0 h 553"/>
                <a:gd name="connsiteX2" fmla="*/ 1893 w 1893"/>
                <a:gd name="connsiteY2" fmla="*/ 107 h 553"/>
                <a:gd name="connsiteX3" fmla="*/ 0 w 1893"/>
                <a:gd name="connsiteY3" fmla="*/ 464 h 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3" h="553">
                  <a:moveTo>
                    <a:pt x="0" y="464"/>
                  </a:moveTo>
                  <a:cubicBezTo>
                    <a:pt x="143" y="321"/>
                    <a:pt x="286" y="179"/>
                    <a:pt x="464" y="0"/>
                  </a:cubicBezTo>
                  <a:cubicBezTo>
                    <a:pt x="893" y="36"/>
                    <a:pt x="1357" y="71"/>
                    <a:pt x="1893" y="107"/>
                  </a:cubicBezTo>
                  <a:cubicBezTo>
                    <a:pt x="1250" y="821"/>
                    <a:pt x="607" y="464"/>
                    <a:pt x="0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 999">
              <a:extLst>
                <a:ext uri="{FF2B5EF4-FFF2-40B4-BE49-F238E27FC236}">
                  <a16:creationId xmlns:a16="http://schemas.microsoft.com/office/drawing/2014/main" id="{D2DE9680-49A9-D24D-9DC0-679A26D52D39}"/>
                </a:ext>
              </a:extLst>
            </p:cNvPr>
            <p:cNvSpPr/>
            <p:nvPr/>
          </p:nvSpPr>
          <p:spPr>
            <a:xfrm>
              <a:off x="8424492" y="2065365"/>
              <a:ext cx="1714" cy="1319"/>
            </a:xfrm>
            <a:custGeom>
              <a:avLst/>
              <a:gdLst>
                <a:gd name="connsiteX0" fmla="*/ 464 w 1714"/>
                <a:gd name="connsiteY0" fmla="*/ 0 h 1319"/>
                <a:gd name="connsiteX1" fmla="*/ 1715 w 1714"/>
                <a:gd name="connsiteY1" fmla="*/ 1215 h 1319"/>
                <a:gd name="connsiteX2" fmla="*/ 0 w 1714"/>
                <a:gd name="connsiteY2" fmla="*/ 500 h 1319"/>
                <a:gd name="connsiteX3" fmla="*/ 464 w 1714"/>
                <a:gd name="connsiteY3" fmla="*/ 0 h 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" h="1319">
                  <a:moveTo>
                    <a:pt x="464" y="0"/>
                  </a:moveTo>
                  <a:cubicBezTo>
                    <a:pt x="1000" y="250"/>
                    <a:pt x="1536" y="500"/>
                    <a:pt x="1715" y="1215"/>
                  </a:cubicBezTo>
                  <a:cubicBezTo>
                    <a:pt x="893" y="1536"/>
                    <a:pt x="429" y="1072"/>
                    <a:pt x="0" y="500"/>
                  </a:cubicBezTo>
                  <a:cubicBezTo>
                    <a:pt x="0" y="214"/>
                    <a:pt x="250" y="143"/>
                    <a:pt x="46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 1000">
              <a:extLst>
                <a:ext uri="{FF2B5EF4-FFF2-40B4-BE49-F238E27FC236}">
                  <a16:creationId xmlns:a16="http://schemas.microsoft.com/office/drawing/2014/main" id="{D4642013-7092-FE43-A0F9-DBD2BECA1F56}"/>
                </a:ext>
              </a:extLst>
            </p:cNvPr>
            <p:cNvSpPr/>
            <p:nvPr/>
          </p:nvSpPr>
          <p:spPr>
            <a:xfrm>
              <a:off x="8423421" y="2064559"/>
              <a:ext cx="1535" cy="1305"/>
            </a:xfrm>
            <a:custGeom>
              <a:avLst/>
              <a:gdLst>
                <a:gd name="connsiteX0" fmla="*/ 1536 w 1535"/>
                <a:gd name="connsiteY0" fmla="*/ 805 h 1305"/>
                <a:gd name="connsiteX1" fmla="*/ 1072 w 1535"/>
                <a:gd name="connsiteY1" fmla="*/ 1305 h 1305"/>
                <a:gd name="connsiteX2" fmla="*/ 0 w 1535"/>
                <a:gd name="connsiteY2" fmla="*/ 20 h 1305"/>
                <a:gd name="connsiteX3" fmla="*/ 1536 w 1535"/>
                <a:gd name="connsiteY3" fmla="*/ 805 h 1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5" h="1305">
                  <a:moveTo>
                    <a:pt x="1536" y="805"/>
                  </a:moveTo>
                  <a:cubicBezTo>
                    <a:pt x="1393" y="984"/>
                    <a:pt x="1214" y="1127"/>
                    <a:pt x="1072" y="1305"/>
                  </a:cubicBezTo>
                  <a:cubicBezTo>
                    <a:pt x="643" y="948"/>
                    <a:pt x="71" y="698"/>
                    <a:pt x="0" y="20"/>
                  </a:cubicBezTo>
                  <a:cubicBezTo>
                    <a:pt x="750" y="-123"/>
                    <a:pt x="1000" y="555"/>
                    <a:pt x="1536" y="80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 1001">
              <a:extLst>
                <a:ext uri="{FF2B5EF4-FFF2-40B4-BE49-F238E27FC236}">
                  <a16:creationId xmlns:a16="http://schemas.microsoft.com/office/drawing/2014/main" id="{22FE9B13-B40B-4B44-B2D4-7494BE7506F5}"/>
                </a:ext>
              </a:extLst>
            </p:cNvPr>
            <p:cNvSpPr/>
            <p:nvPr/>
          </p:nvSpPr>
          <p:spPr>
            <a:xfrm>
              <a:off x="8423564" y="2061579"/>
              <a:ext cx="1013" cy="1107"/>
            </a:xfrm>
            <a:custGeom>
              <a:avLst/>
              <a:gdLst>
                <a:gd name="connsiteX0" fmla="*/ 0 w 1013"/>
                <a:gd name="connsiteY0" fmla="*/ 36 h 1107"/>
                <a:gd name="connsiteX1" fmla="*/ 679 w 1013"/>
                <a:gd name="connsiteY1" fmla="*/ 0 h 1107"/>
                <a:gd name="connsiteX2" fmla="*/ 964 w 1013"/>
                <a:gd name="connsiteY2" fmla="*/ 964 h 1107"/>
                <a:gd name="connsiteX3" fmla="*/ 714 w 1013"/>
                <a:gd name="connsiteY3" fmla="*/ 1107 h 1107"/>
                <a:gd name="connsiteX4" fmla="*/ 536 w 1013"/>
                <a:gd name="connsiteY4" fmla="*/ 893 h 1107"/>
                <a:gd name="connsiteX5" fmla="*/ 536 w 1013"/>
                <a:gd name="connsiteY5" fmla="*/ 929 h 1107"/>
                <a:gd name="connsiteX6" fmla="*/ 36 w 1013"/>
                <a:gd name="connsiteY6" fmla="*/ 393 h 1107"/>
                <a:gd name="connsiteX7" fmla="*/ 0 w 1013"/>
                <a:gd name="connsiteY7" fmla="*/ 36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3" h="1107">
                  <a:moveTo>
                    <a:pt x="0" y="36"/>
                  </a:moveTo>
                  <a:cubicBezTo>
                    <a:pt x="214" y="36"/>
                    <a:pt x="429" y="0"/>
                    <a:pt x="679" y="0"/>
                  </a:cubicBezTo>
                  <a:cubicBezTo>
                    <a:pt x="1143" y="214"/>
                    <a:pt x="1000" y="607"/>
                    <a:pt x="964" y="964"/>
                  </a:cubicBezTo>
                  <a:cubicBezTo>
                    <a:pt x="893" y="1000"/>
                    <a:pt x="786" y="1072"/>
                    <a:pt x="714" y="1107"/>
                  </a:cubicBezTo>
                  <a:cubicBezTo>
                    <a:pt x="643" y="1036"/>
                    <a:pt x="572" y="964"/>
                    <a:pt x="536" y="893"/>
                  </a:cubicBezTo>
                  <a:lnTo>
                    <a:pt x="536" y="929"/>
                  </a:lnTo>
                  <a:cubicBezTo>
                    <a:pt x="321" y="822"/>
                    <a:pt x="179" y="607"/>
                    <a:pt x="36" y="393"/>
                  </a:cubicBezTo>
                  <a:cubicBezTo>
                    <a:pt x="36" y="250"/>
                    <a:pt x="36" y="143"/>
                    <a:pt x="0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611D3273-B779-1448-A7F2-4886177E5849}"/>
                </a:ext>
              </a:extLst>
            </p:cNvPr>
            <p:cNvSpPr/>
            <p:nvPr/>
          </p:nvSpPr>
          <p:spPr>
            <a:xfrm>
              <a:off x="8424412" y="2062543"/>
              <a:ext cx="401" cy="464"/>
            </a:xfrm>
            <a:custGeom>
              <a:avLst/>
              <a:gdLst>
                <a:gd name="connsiteX0" fmla="*/ 80 w 401"/>
                <a:gd name="connsiteY0" fmla="*/ 0 h 464"/>
                <a:gd name="connsiteX1" fmla="*/ 402 w 401"/>
                <a:gd name="connsiteY1" fmla="*/ 322 h 464"/>
                <a:gd name="connsiteX2" fmla="*/ 80 w 401"/>
                <a:gd name="connsiteY2" fmla="*/ 464 h 464"/>
                <a:gd name="connsiteX3" fmla="*/ 80 w 401"/>
                <a:gd name="connsiteY3" fmla="*/ 0 h 464"/>
                <a:gd name="connsiteX4" fmla="*/ 80 w 401"/>
                <a:gd name="connsiteY4" fmla="*/ 0 h 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" h="464">
                  <a:moveTo>
                    <a:pt x="80" y="0"/>
                  </a:moveTo>
                  <a:cubicBezTo>
                    <a:pt x="188" y="107"/>
                    <a:pt x="295" y="214"/>
                    <a:pt x="402" y="322"/>
                  </a:cubicBezTo>
                  <a:cubicBezTo>
                    <a:pt x="295" y="357"/>
                    <a:pt x="188" y="429"/>
                    <a:pt x="80" y="464"/>
                  </a:cubicBezTo>
                  <a:cubicBezTo>
                    <a:pt x="-27" y="286"/>
                    <a:pt x="-27" y="107"/>
                    <a:pt x="80" y="0"/>
                  </a:cubicBezTo>
                  <a:lnTo>
                    <a:pt x="8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 1003">
              <a:extLst>
                <a:ext uri="{FF2B5EF4-FFF2-40B4-BE49-F238E27FC236}">
                  <a16:creationId xmlns:a16="http://schemas.microsoft.com/office/drawing/2014/main" id="{B7397DC7-4793-3F44-AC88-23579E18B6DB}"/>
                </a:ext>
              </a:extLst>
            </p:cNvPr>
            <p:cNvSpPr/>
            <p:nvPr/>
          </p:nvSpPr>
          <p:spPr>
            <a:xfrm>
              <a:off x="8424064" y="2062472"/>
              <a:ext cx="464" cy="535"/>
            </a:xfrm>
            <a:custGeom>
              <a:avLst/>
              <a:gdLst>
                <a:gd name="connsiteX0" fmla="*/ 464 w 464"/>
                <a:gd name="connsiteY0" fmla="*/ 36 h 535"/>
                <a:gd name="connsiteX1" fmla="*/ 429 w 464"/>
                <a:gd name="connsiteY1" fmla="*/ 536 h 535"/>
                <a:gd name="connsiteX2" fmla="*/ 0 w 464"/>
                <a:gd name="connsiteY2" fmla="*/ 0 h 535"/>
                <a:gd name="connsiteX3" fmla="*/ 464 w 464"/>
                <a:gd name="connsiteY3" fmla="*/ 36 h 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4" h="535">
                  <a:moveTo>
                    <a:pt x="464" y="36"/>
                  </a:moveTo>
                  <a:cubicBezTo>
                    <a:pt x="464" y="214"/>
                    <a:pt x="429" y="357"/>
                    <a:pt x="429" y="536"/>
                  </a:cubicBezTo>
                  <a:cubicBezTo>
                    <a:pt x="286" y="357"/>
                    <a:pt x="143" y="179"/>
                    <a:pt x="0" y="0"/>
                  </a:cubicBezTo>
                  <a:cubicBezTo>
                    <a:pt x="143" y="36"/>
                    <a:pt x="321" y="36"/>
                    <a:pt x="464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 1004">
              <a:extLst>
                <a:ext uri="{FF2B5EF4-FFF2-40B4-BE49-F238E27FC236}">
                  <a16:creationId xmlns:a16="http://schemas.microsoft.com/office/drawing/2014/main" id="{C6E8C0CB-A91B-1D42-A945-7489D741ED54}"/>
                </a:ext>
              </a:extLst>
            </p:cNvPr>
            <p:cNvSpPr/>
            <p:nvPr/>
          </p:nvSpPr>
          <p:spPr>
            <a:xfrm>
              <a:off x="8423599" y="2061972"/>
              <a:ext cx="500" cy="571"/>
            </a:xfrm>
            <a:custGeom>
              <a:avLst/>
              <a:gdLst>
                <a:gd name="connsiteX0" fmla="*/ 0 w 500"/>
                <a:gd name="connsiteY0" fmla="*/ 0 h 571"/>
                <a:gd name="connsiteX1" fmla="*/ 500 w 500"/>
                <a:gd name="connsiteY1" fmla="*/ 536 h 571"/>
                <a:gd name="connsiteX2" fmla="*/ 0 w 500"/>
                <a:gd name="connsiteY2" fmla="*/ 571 h 571"/>
                <a:gd name="connsiteX3" fmla="*/ 0 w 500"/>
                <a:gd name="connsiteY3" fmla="*/ 0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0" h="571">
                  <a:moveTo>
                    <a:pt x="0" y="0"/>
                  </a:moveTo>
                  <a:cubicBezTo>
                    <a:pt x="179" y="179"/>
                    <a:pt x="322" y="357"/>
                    <a:pt x="500" y="536"/>
                  </a:cubicBezTo>
                  <a:cubicBezTo>
                    <a:pt x="322" y="536"/>
                    <a:pt x="179" y="536"/>
                    <a:pt x="0" y="571"/>
                  </a:cubicBezTo>
                  <a:cubicBezTo>
                    <a:pt x="0" y="357"/>
                    <a:pt x="0" y="179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 1005">
              <a:extLst>
                <a:ext uri="{FF2B5EF4-FFF2-40B4-BE49-F238E27FC236}">
                  <a16:creationId xmlns:a16="http://schemas.microsoft.com/office/drawing/2014/main" id="{5EB38BC6-09F3-DE4E-9338-AD99AF6EE877}"/>
                </a:ext>
              </a:extLst>
            </p:cNvPr>
            <p:cNvSpPr/>
            <p:nvPr/>
          </p:nvSpPr>
          <p:spPr>
            <a:xfrm>
              <a:off x="8463069" y="2004501"/>
              <a:ext cx="2071" cy="865"/>
            </a:xfrm>
            <a:custGeom>
              <a:avLst/>
              <a:gdLst>
                <a:gd name="connsiteX0" fmla="*/ 0 w 2071"/>
                <a:gd name="connsiteY0" fmla="*/ 106 h 865"/>
                <a:gd name="connsiteX1" fmla="*/ 2072 w 2071"/>
                <a:gd name="connsiteY1" fmla="*/ 784 h 865"/>
                <a:gd name="connsiteX2" fmla="*/ 0 w 2071"/>
                <a:gd name="connsiteY2" fmla="*/ 106 h 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1" h="865">
                  <a:moveTo>
                    <a:pt x="0" y="106"/>
                  </a:moveTo>
                  <a:cubicBezTo>
                    <a:pt x="929" y="-216"/>
                    <a:pt x="1357" y="249"/>
                    <a:pt x="2072" y="784"/>
                  </a:cubicBezTo>
                  <a:cubicBezTo>
                    <a:pt x="1107" y="963"/>
                    <a:pt x="500" y="892"/>
                    <a:pt x="0" y="10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 1006">
              <a:extLst>
                <a:ext uri="{FF2B5EF4-FFF2-40B4-BE49-F238E27FC236}">
                  <a16:creationId xmlns:a16="http://schemas.microsoft.com/office/drawing/2014/main" id="{1A5890E9-4FD7-7448-8CE4-63058B730C0F}"/>
                </a:ext>
              </a:extLst>
            </p:cNvPr>
            <p:cNvSpPr/>
            <p:nvPr/>
          </p:nvSpPr>
          <p:spPr>
            <a:xfrm>
              <a:off x="8468426" y="1996102"/>
              <a:ext cx="1188" cy="770"/>
            </a:xfrm>
            <a:custGeom>
              <a:avLst/>
              <a:gdLst>
                <a:gd name="connsiteX0" fmla="*/ 0 w 1188"/>
                <a:gd name="connsiteY0" fmla="*/ 254 h 770"/>
                <a:gd name="connsiteX1" fmla="*/ 322 w 1188"/>
                <a:gd name="connsiteY1" fmla="*/ 5 h 770"/>
                <a:gd name="connsiteX2" fmla="*/ 1107 w 1188"/>
                <a:gd name="connsiteY2" fmla="*/ 398 h 770"/>
                <a:gd name="connsiteX3" fmla="*/ 822 w 1188"/>
                <a:gd name="connsiteY3" fmla="*/ 755 h 770"/>
                <a:gd name="connsiteX4" fmla="*/ 0 w 1188"/>
                <a:gd name="connsiteY4" fmla="*/ 254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8" h="770">
                  <a:moveTo>
                    <a:pt x="0" y="254"/>
                  </a:moveTo>
                  <a:cubicBezTo>
                    <a:pt x="143" y="147"/>
                    <a:pt x="286" y="-31"/>
                    <a:pt x="322" y="5"/>
                  </a:cubicBezTo>
                  <a:cubicBezTo>
                    <a:pt x="607" y="112"/>
                    <a:pt x="929" y="183"/>
                    <a:pt x="1107" y="398"/>
                  </a:cubicBezTo>
                  <a:cubicBezTo>
                    <a:pt x="1322" y="648"/>
                    <a:pt x="1072" y="826"/>
                    <a:pt x="822" y="755"/>
                  </a:cubicBezTo>
                  <a:cubicBezTo>
                    <a:pt x="536" y="612"/>
                    <a:pt x="286" y="398"/>
                    <a:pt x="0" y="2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 1007">
              <a:extLst>
                <a:ext uri="{FF2B5EF4-FFF2-40B4-BE49-F238E27FC236}">
                  <a16:creationId xmlns:a16="http://schemas.microsoft.com/office/drawing/2014/main" id="{8C2D4502-0AF6-6C4A-81F7-3A3945BA6AEC}"/>
                </a:ext>
              </a:extLst>
            </p:cNvPr>
            <p:cNvSpPr/>
            <p:nvPr/>
          </p:nvSpPr>
          <p:spPr>
            <a:xfrm>
              <a:off x="8462926" y="2012894"/>
              <a:ext cx="928" cy="964"/>
            </a:xfrm>
            <a:custGeom>
              <a:avLst/>
              <a:gdLst>
                <a:gd name="connsiteX0" fmla="*/ 0 w 928"/>
                <a:gd name="connsiteY0" fmla="*/ 0 h 964"/>
                <a:gd name="connsiteX1" fmla="*/ 393 w 928"/>
                <a:gd name="connsiteY1" fmla="*/ 0 h 964"/>
                <a:gd name="connsiteX2" fmla="*/ 929 w 928"/>
                <a:gd name="connsiteY2" fmla="*/ 500 h 964"/>
                <a:gd name="connsiteX3" fmla="*/ 429 w 928"/>
                <a:gd name="connsiteY3" fmla="*/ 964 h 964"/>
                <a:gd name="connsiteX4" fmla="*/ 0 w 928"/>
                <a:gd name="connsiteY4" fmla="*/ 893 h 964"/>
                <a:gd name="connsiteX5" fmla="*/ 0 w 928"/>
                <a:gd name="connsiteY5" fmla="*/ 0 h 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" h="964">
                  <a:moveTo>
                    <a:pt x="0" y="0"/>
                  </a:moveTo>
                  <a:cubicBezTo>
                    <a:pt x="143" y="0"/>
                    <a:pt x="286" y="0"/>
                    <a:pt x="393" y="0"/>
                  </a:cubicBezTo>
                  <a:cubicBezTo>
                    <a:pt x="571" y="179"/>
                    <a:pt x="750" y="322"/>
                    <a:pt x="929" y="500"/>
                  </a:cubicBezTo>
                  <a:cubicBezTo>
                    <a:pt x="750" y="643"/>
                    <a:pt x="607" y="822"/>
                    <a:pt x="429" y="964"/>
                  </a:cubicBezTo>
                  <a:cubicBezTo>
                    <a:pt x="286" y="929"/>
                    <a:pt x="143" y="893"/>
                    <a:pt x="0" y="893"/>
                  </a:cubicBezTo>
                  <a:cubicBezTo>
                    <a:pt x="0" y="572"/>
                    <a:pt x="0" y="286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 1008">
              <a:extLst>
                <a:ext uri="{FF2B5EF4-FFF2-40B4-BE49-F238E27FC236}">
                  <a16:creationId xmlns:a16="http://schemas.microsoft.com/office/drawing/2014/main" id="{B0217516-E769-8940-B8B2-FBB6519E2862}"/>
                </a:ext>
              </a:extLst>
            </p:cNvPr>
            <p:cNvSpPr/>
            <p:nvPr/>
          </p:nvSpPr>
          <p:spPr>
            <a:xfrm>
              <a:off x="8550973" y="2086378"/>
              <a:ext cx="3321" cy="597"/>
            </a:xfrm>
            <a:custGeom>
              <a:avLst/>
              <a:gdLst>
                <a:gd name="connsiteX0" fmla="*/ 0 w 3321"/>
                <a:gd name="connsiteY0" fmla="*/ 597 h 597"/>
                <a:gd name="connsiteX1" fmla="*/ 3322 w 3321"/>
                <a:gd name="connsiteY1" fmla="*/ 26 h 597"/>
                <a:gd name="connsiteX2" fmla="*/ 0 w 3321"/>
                <a:gd name="connsiteY2" fmla="*/ 597 h 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1" h="597">
                  <a:moveTo>
                    <a:pt x="0" y="597"/>
                  </a:moveTo>
                  <a:cubicBezTo>
                    <a:pt x="964" y="-475"/>
                    <a:pt x="2215" y="276"/>
                    <a:pt x="3322" y="26"/>
                  </a:cubicBezTo>
                  <a:cubicBezTo>
                    <a:pt x="2393" y="1133"/>
                    <a:pt x="1072" y="168"/>
                    <a:pt x="0" y="59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74175E43-22EB-D149-9CA0-836F46229E4E}"/>
                </a:ext>
              </a:extLst>
            </p:cNvPr>
            <p:cNvSpPr/>
            <p:nvPr/>
          </p:nvSpPr>
          <p:spPr>
            <a:xfrm>
              <a:off x="8552830" y="2087869"/>
              <a:ext cx="1607" cy="928"/>
            </a:xfrm>
            <a:custGeom>
              <a:avLst/>
              <a:gdLst>
                <a:gd name="connsiteX0" fmla="*/ 72 w 1607"/>
                <a:gd name="connsiteY0" fmla="*/ 927 h 928"/>
                <a:gd name="connsiteX1" fmla="*/ 0 w 1607"/>
                <a:gd name="connsiteY1" fmla="*/ 463 h 928"/>
                <a:gd name="connsiteX2" fmla="*/ 1607 w 1607"/>
                <a:gd name="connsiteY2" fmla="*/ 248 h 928"/>
                <a:gd name="connsiteX3" fmla="*/ 72 w 1607"/>
                <a:gd name="connsiteY3" fmla="*/ 927 h 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928">
                  <a:moveTo>
                    <a:pt x="72" y="927"/>
                  </a:moveTo>
                  <a:cubicBezTo>
                    <a:pt x="36" y="784"/>
                    <a:pt x="36" y="642"/>
                    <a:pt x="0" y="463"/>
                  </a:cubicBezTo>
                  <a:cubicBezTo>
                    <a:pt x="536" y="320"/>
                    <a:pt x="1000" y="-359"/>
                    <a:pt x="1607" y="248"/>
                  </a:cubicBezTo>
                  <a:cubicBezTo>
                    <a:pt x="1322" y="999"/>
                    <a:pt x="679" y="927"/>
                    <a:pt x="72" y="9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 1010">
              <a:extLst>
                <a:ext uri="{FF2B5EF4-FFF2-40B4-BE49-F238E27FC236}">
                  <a16:creationId xmlns:a16="http://schemas.microsoft.com/office/drawing/2014/main" id="{BCE402A2-7395-A44A-B301-2CD36F7AB5BB}"/>
                </a:ext>
              </a:extLst>
            </p:cNvPr>
            <p:cNvSpPr/>
            <p:nvPr/>
          </p:nvSpPr>
          <p:spPr>
            <a:xfrm>
              <a:off x="8551080" y="2078197"/>
              <a:ext cx="1503" cy="679"/>
            </a:xfrm>
            <a:custGeom>
              <a:avLst/>
              <a:gdLst>
                <a:gd name="connsiteX0" fmla="*/ 0 w 1503"/>
                <a:gd name="connsiteY0" fmla="*/ 563 h 679"/>
                <a:gd name="connsiteX1" fmla="*/ 1286 w 1503"/>
                <a:gd name="connsiteY1" fmla="*/ 98 h 679"/>
                <a:gd name="connsiteX2" fmla="*/ 929 w 1503"/>
                <a:gd name="connsiteY2" fmla="*/ 670 h 679"/>
                <a:gd name="connsiteX3" fmla="*/ 0 w 1503"/>
                <a:gd name="connsiteY3" fmla="*/ 563 h 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3" h="679">
                  <a:moveTo>
                    <a:pt x="0" y="563"/>
                  </a:moveTo>
                  <a:cubicBezTo>
                    <a:pt x="607" y="206"/>
                    <a:pt x="964" y="-187"/>
                    <a:pt x="1286" y="98"/>
                  </a:cubicBezTo>
                  <a:cubicBezTo>
                    <a:pt x="1786" y="563"/>
                    <a:pt x="1322" y="670"/>
                    <a:pt x="929" y="670"/>
                  </a:cubicBezTo>
                  <a:cubicBezTo>
                    <a:pt x="679" y="706"/>
                    <a:pt x="464" y="634"/>
                    <a:pt x="0" y="56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 1011">
              <a:extLst>
                <a:ext uri="{FF2B5EF4-FFF2-40B4-BE49-F238E27FC236}">
                  <a16:creationId xmlns:a16="http://schemas.microsoft.com/office/drawing/2014/main" id="{AD1C0B46-D5C7-6C49-9421-492F03B99841}"/>
                </a:ext>
              </a:extLst>
            </p:cNvPr>
            <p:cNvSpPr/>
            <p:nvPr/>
          </p:nvSpPr>
          <p:spPr>
            <a:xfrm>
              <a:off x="8406704" y="2121550"/>
              <a:ext cx="1875" cy="1839"/>
            </a:xfrm>
            <a:custGeom>
              <a:avLst/>
              <a:gdLst>
                <a:gd name="connsiteX0" fmla="*/ 464 w 1875"/>
                <a:gd name="connsiteY0" fmla="*/ 1786 h 1839"/>
                <a:gd name="connsiteX1" fmla="*/ 0 w 1875"/>
                <a:gd name="connsiteY1" fmla="*/ 857 h 1839"/>
                <a:gd name="connsiteX2" fmla="*/ 929 w 1875"/>
                <a:gd name="connsiteY2" fmla="*/ 0 h 1839"/>
                <a:gd name="connsiteX3" fmla="*/ 1822 w 1875"/>
                <a:gd name="connsiteY3" fmla="*/ 1143 h 1839"/>
                <a:gd name="connsiteX4" fmla="*/ 464 w 1875"/>
                <a:gd name="connsiteY4" fmla="*/ 1786 h 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1839">
                  <a:moveTo>
                    <a:pt x="464" y="1786"/>
                  </a:moveTo>
                  <a:cubicBezTo>
                    <a:pt x="321" y="1464"/>
                    <a:pt x="143" y="1179"/>
                    <a:pt x="0" y="857"/>
                  </a:cubicBezTo>
                  <a:cubicBezTo>
                    <a:pt x="321" y="571"/>
                    <a:pt x="607" y="286"/>
                    <a:pt x="929" y="0"/>
                  </a:cubicBezTo>
                  <a:cubicBezTo>
                    <a:pt x="1393" y="286"/>
                    <a:pt x="2072" y="464"/>
                    <a:pt x="1822" y="1143"/>
                  </a:cubicBezTo>
                  <a:cubicBezTo>
                    <a:pt x="1643" y="1679"/>
                    <a:pt x="1107" y="1964"/>
                    <a:pt x="464" y="1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 1012">
              <a:extLst>
                <a:ext uri="{FF2B5EF4-FFF2-40B4-BE49-F238E27FC236}">
                  <a16:creationId xmlns:a16="http://schemas.microsoft.com/office/drawing/2014/main" id="{C2B21E3C-8D12-B241-A70B-42DB207702AF}"/>
                </a:ext>
              </a:extLst>
            </p:cNvPr>
            <p:cNvSpPr/>
            <p:nvPr/>
          </p:nvSpPr>
          <p:spPr>
            <a:xfrm>
              <a:off x="8406990" y="2131467"/>
              <a:ext cx="2071" cy="1992"/>
            </a:xfrm>
            <a:custGeom>
              <a:avLst/>
              <a:gdLst>
                <a:gd name="connsiteX0" fmla="*/ 1143 w 2071"/>
                <a:gd name="connsiteY0" fmla="*/ 1727 h 1992"/>
                <a:gd name="connsiteX1" fmla="*/ 0 w 2071"/>
                <a:gd name="connsiteY1" fmla="*/ 334 h 1992"/>
                <a:gd name="connsiteX2" fmla="*/ 2072 w 2071"/>
                <a:gd name="connsiteY2" fmla="*/ 1442 h 1992"/>
                <a:gd name="connsiteX3" fmla="*/ 1107 w 2071"/>
                <a:gd name="connsiteY3" fmla="*/ 1870 h 1992"/>
                <a:gd name="connsiteX4" fmla="*/ 1143 w 2071"/>
                <a:gd name="connsiteY4" fmla="*/ 1727 h 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1" h="1992">
                  <a:moveTo>
                    <a:pt x="1143" y="1727"/>
                  </a:moveTo>
                  <a:cubicBezTo>
                    <a:pt x="750" y="1263"/>
                    <a:pt x="393" y="799"/>
                    <a:pt x="0" y="334"/>
                  </a:cubicBezTo>
                  <a:cubicBezTo>
                    <a:pt x="1393" y="-630"/>
                    <a:pt x="1536" y="727"/>
                    <a:pt x="2072" y="1442"/>
                  </a:cubicBezTo>
                  <a:cubicBezTo>
                    <a:pt x="2000" y="2120"/>
                    <a:pt x="1572" y="2049"/>
                    <a:pt x="1107" y="1870"/>
                  </a:cubicBezTo>
                  <a:lnTo>
                    <a:pt x="1143" y="172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 1013">
              <a:extLst>
                <a:ext uri="{FF2B5EF4-FFF2-40B4-BE49-F238E27FC236}">
                  <a16:creationId xmlns:a16="http://schemas.microsoft.com/office/drawing/2014/main" id="{52DAF12E-AE7E-6F4F-9AAD-22B418E764EA}"/>
                </a:ext>
              </a:extLst>
            </p:cNvPr>
            <p:cNvSpPr/>
            <p:nvPr/>
          </p:nvSpPr>
          <p:spPr>
            <a:xfrm>
              <a:off x="8408598" y="2125449"/>
              <a:ext cx="1893" cy="776"/>
            </a:xfrm>
            <a:custGeom>
              <a:avLst/>
              <a:gdLst>
                <a:gd name="connsiteX0" fmla="*/ 1893 w 1893"/>
                <a:gd name="connsiteY0" fmla="*/ 459 h 776"/>
                <a:gd name="connsiteX1" fmla="*/ 0 w 1893"/>
                <a:gd name="connsiteY1" fmla="*/ 245 h 776"/>
                <a:gd name="connsiteX2" fmla="*/ 1893 w 1893"/>
                <a:gd name="connsiteY2" fmla="*/ 459 h 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3" h="776">
                  <a:moveTo>
                    <a:pt x="1893" y="459"/>
                  </a:moveTo>
                  <a:cubicBezTo>
                    <a:pt x="929" y="959"/>
                    <a:pt x="429" y="852"/>
                    <a:pt x="0" y="245"/>
                  </a:cubicBezTo>
                  <a:cubicBezTo>
                    <a:pt x="786" y="-398"/>
                    <a:pt x="1072" y="424"/>
                    <a:pt x="1893" y="45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 1014">
              <a:extLst>
                <a:ext uri="{FF2B5EF4-FFF2-40B4-BE49-F238E27FC236}">
                  <a16:creationId xmlns:a16="http://schemas.microsoft.com/office/drawing/2014/main" id="{65DCB6A2-FFDB-664E-A381-2F69871FC065}"/>
                </a:ext>
              </a:extLst>
            </p:cNvPr>
            <p:cNvSpPr/>
            <p:nvPr/>
          </p:nvSpPr>
          <p:spPr>
            <a:xfrm>
              <a:off x="8547186" y="2016452"/>
              <a:ext cx="2128" cy="1958"/>
            </a:xfrm>
            <a:custGeom>
              <a:avLst/>
              <a:gdLst>
                <a:gd name="connsiteX0" fmla="*/ 0 w 2128"/>
                <a:gd name="connsiteY0" fmla="*/ 1085 h 1958"/>
                <a:gd name="connsiteX1" fmla="*/ 1929 w 2128"/>
                <a:gd name="connsiteY1" fmla="*/ 335 h 1958"/>
                <a:gd name="connsiteX2" fmla="*/ 1714 w 2128"/>
                <a:gd name="connsiteY2" fmla="*/ 1514 h 1958"/>
                <a:gd name="connsiteX3" fmla="*/ 0 w 2128"/>
                <a:gd name="connsiteY3" fmla="*/ 1050 h 1958"/>
                <a:gd name="connsiteX4" fmla="*/ 0 w 2128"/>
                <a:gd name="connsiteY4" fmla="*/ 1085 h 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8" h="1958">
                  <a:moveTo>
                    <a:pt x="0" y="1085"/>
                  </a:moveTo>
                  <a:cubicBezTo>
                    <a:pt x="679" y="871"/>
                    <a:pt x="857" y="-665"/>
                    <a:pt x="1929" y="335"/>
                  </a:cubicBezTo>
                  <a:cubicBezTo>
                    <a:pt x="2322" y="692"/>
                    <a:pt x="2072" y="1157"/>
                    <a:pt x="1714" y="1514"/>
                  </a:cubicBezTo>
                  <a:cubicBezTo>
                    <a:pt x="857" y="2407"/>
                    <a:pt x="393" y="1800"/>
                    <a:pt x="0" y="1050"/>
                  </a:cubicBezTo>
                  <a:lnTo>
                    <a:pt x="0" y="1085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 1015">
              <a:extLst>
                <a:ext uri="{FF2B5EF4-FFF2-40B4-BE49-F238E27FC236}">
                  <a16:creationId xmlns:a16="http://schemas.microsoft.com/office/drawing/2014/main" id="{4C2E7297-6046-214F-870E-9D82BAF0730B}"/>
                </a:ext>
              </a:extLst>
            </p:cNvPr>
            <p:cNvSpPr/>
            <p:nvPr/>
          </p:nvSpPr>
          <p:spPr>
            <a:xfrm>
              <a:off x="8550187" y="2016256"/>
              <a:ext cx="1857" cy="828"/>
            </a:xfrm>
            <a:custGeom>
              <a:avLst/>
              <a:gdLst>
                <a:gd name="connsiteX0" fmla="*/ 1857 w 1857"/>
                <a:gd name="connsiteY0" fmla="*/ 138 h 828"/>
                <a:gd name="connsiteX1" fmla="*/ 0 w 1857"/>
                <a:gd name="connsiteY1" fmla="*/ 674 h 828"/>
                <a:gd name="connsiteX2" fmla="*/ 1857 w 1857"/>
                <a:gd name="connsiteY2" fmla="*/ 138 h 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7" h="828">
                  <a:moveTo>
                    <a:pt x="1857" y="138"/>
                  </a:moveTo>
                  <a:cubicBezTo>
                    <a:pt x="1393" y="888"/>
                    <a:pt x="786" y="959"/>
                    <a:pt x="0" y="674"/>
                  </a:cubicBezTo>
                  <a:cubicBezTo>
                    <a:pt x="536" y="174"/>
                    <a:pt x="1072" y="-219"/>
                    <a:pt x="1857" y="1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CC01DCBB-6370-1847-A035-1502D1562833}"/>
                </a:ext>
              </a:extLst>
            </p:cNvPr>
            <p:cNvSpPr/>
            <p:nvPr/>
          </p:nvSpPr>
          <p:spPr>
            <a:xfrm>
              <a:off x="8545293" y="2011001"/>
              <a:ext cx="1535" cy="892"/>
            </a:xfrm>
            <a:custGeom>
              <a:avLst/>
              <a:gdLst>
                <a:gd name="connsiteX0" fmla="*/ 500 w 1535"/>
                <a:gd name="connsiteY0" fmla="*/ 893 h 892"/>
                <a:gd name="connsiteX1" fmla="*/ 0 w 1535"/>
                <a:gd name="connsiteY1" fmla="*/ 393 h 892"/>
                <a:gd name="connsiteX2" fmla="*/ 1536 w 1535"/>
                <a:gd name="connsiteY2" fmla="*/ 35 h 892"/>
                <a:gd name="connsiteX3" fmla="*/ 500 w 1535"/>
                <a:gd name="connsiteY3" fmla="*/ 893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5" h="892">
                  <a:moveTo>
                    <a:pt x="500" y="893"/>
                  </a:moveTo>
                  <a:cubicBezTo>
                    <a:pt x="322" y="714"/>
                    <a:pt x="179" y="571"/>
                    <a:pt x="0" y="393"/>
                  </a:cubicBezTo>
                  <a:cubicBezTo>
                    <a:pt x="429" y="-36"/>
                    <a:pt x="964" y="-36"/>
                    <a:pt x="1536" y="35"/>
                  </a:cubicBezTo>
                  <a:cubicBezTo>
                    <a:pt x="1429" y="678"/>
                    <a:pt x="1000" y="785"/>
                    <a:pt x="500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 1017">
              <a:extLst>
                <a:ext uri="{FF2B5EF4-FFF2-40B4-BE49-F238E27FC236}">
                  <a16:creationId xmlns:a16="http://schemas.microsoft.com/office/drawing/2014/main" id="{FCAF652B-8EF3-1141-BBE6-FE71B73297A0}"/>
                </a:ext>
              </a:extLst>
            </p:cNvPr>
            <p:cNvSpPr/>
            <p:nvPr/>
          </p:nvSpPr>
          <p:spPr>
            <a:xfrm>
              <a:off x="8550044" y="2018479"/>
              <a:ext cx="1125" cy="915"/>
            </a:xfrm>
            <a:custGeom>
              <a:avLst/>
              <a:gdLst>
                <a:gd name="connsiteX0" fmla="*/ 0 w 1125"/>
                <a:gd name="connsiteY0" fmla="*/ 915 h 915"/>
                <a:gd name="connsiteX1" fmla="*/ 0 w 1125"/>
                <a:gd name="connsiteY1" fmla="*/ 380 h 915"/>
                <a:gd name="connsiteX2" fmla="*/ 1107 w 1125"/>
                <a:gd name="connsiteY2" fmla="*/ 201 h 915"/>
                <a:gd name="connsiteX3" fmla="*/ 0 w 1125"/>
                <a:gd name="connsiteY3" fmla="*/ 915 h 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" h="915">
                  <a:moveTo>
                    <a:pt x="0" y="915"/>
                  </a:moveTo>
                  <a:cubicBezTo>
                    <a:pt x="0" y="737"/>
                    <a:pt x="0" y="558"/>
                    <a:pt x="0" y="380"/>
                  </a:cubicBezTo>
                  <a:cubicBezTo>
                    <a:pt x="357" y="58"/>
                    <a:pt x="1036" y="-192"/>
                    <a:pt x="1107" y="201"/>
                  </a:cubicBezTo>
                  <a:cubicBezTo>
                    <a:pt x="1250" y="844"/>
                    <a:pt x="500" y="844"/>
                    <a:pt x="0" y="9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 1018">
              <a:extLst>
                <a:ext uri="{FF2B5EF4-FFF2-40B4-BE49-F238E27FC236}">
                  <a16:creationId xmlns:a16="http://schemas.microsoft.com/office/drawing/2014/main" id="{74CA4149-82BE-D64E-B3AB-BA25D03073F3}"/>
                </a:ext>
              </a:extLst>
            </p:cNvPr>
            <p:cNvSpPr/>
            <p:nvPr/>
          </p:nvSpPr>
          <p:spPr>
            <a:xfrm>
              <a:off x="8598193" y="2077995"/>
              <a:ext cx="3037" cy="2390"/>
            </a:xfrm>
            <a:custGeom>
              <a:avLst/>
              <a:gdLst>
                <a:gd name="connsiteX0" fmla="*/ 0 w 3037"/>
                <a:gd name="connsiteY0" fmla="*/ 1336 h 2390"/>
                <a:gd name="connsiteX1" fmla="*/ 1000 w 3037"/>
                <a:gd name="connsiteY1" fmla="*/ 550 h 2390"/>
                <a:gd name="connsiteX2" fmla="*/ 3036 w 3037"/>
                <a:gd name="connsiteY2" fmla="*/ 585 h 2390"/>
                <a:gd name="connsiteX3" fmla="*/ 1000 w 3037"/>
                <a:gd name="connsiteY3" fmla="*/ 2371 h 2390"/>
                <a:gd name="connsiteX4" fmla="*/ 0 w 3037"/>
                <a:gd name="connsiteY4" fmla="*/ 1336 h 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7" h="2390">
                  <a:moveTo>
                    <a:pt x="0" y="1336"/>
                  </a:moveTo>
                  <a:cubicBezTo>
                    <a:pt x="322" y="1086"/>
                    <a:pt x="679" y="836"/>
                    <a:pt x="1000" y="550"/>
                  </a:cubicBezTo>
                  <a:cubicBezTo>
                    <a:pt x="1714" y="-308"/>
                    <a:pt x="3000" y="-57"/>
                    <a:pt x="3036" y="585"/>
                  </a:cubicBezTo>
                  <a:cubicBezTo>
                    <a:pt x="3072" y="1407"/>
                    <a:pt x="2393" y="2550"/>
                    <a:pt x="1000" y="2371"/>
                  </a:cubicBezTo>
                  <a:cubicBezTo>
                    <a:pt x="821" y="1907"/>
                    <a:pt x="536" y="1478"/>
                    <a:pt x="0" y="13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 1019">
              <a:extLst>
                <a:ext uri="{FF2B5EF4-FFF2-40B4-BE49-F238E27FC236}">
                  <a16:creationId xmlns:a16="http://schemas.microsoft.com/office/drawing/2014/main" id="{ABFE972D-4C66-0E42-B7BA-5DF29D710FE7}"/>
                </a:ext>
              </a:extLst>
            </p:cNvPr>
            <p:cNvSpPr/>
            <p:nvPr/>
          </p:nvSpPr>
          <p:spPr>
            <a:xfrm>
              <a:off x="8605741" y="2085464"/>
              <a:ext cx="2881" cy="1795"/>
            </a:xfrm>
            <a:custGeom>
              <a:avLst/>
              <a:gdLst>
                <a:gd name="connsiteX0" fmla="*/ 1453 w 2881"/>
                <a:gd name="connsiteY0" fmla="*/ 10 h 1795"/>
                <a:gd name="connsiteX1" fmla="*/ 2882 w 2881"/>
                <a:gd name="connsiteY1" fmla="*/ 903 h 1795"/>
                <a:gd name="connsiteX2" fmla="*/ 1739 w 2881"/>
                <a:gd name="connsiteY2" fmla="*/ 1796 h 1795"/>
                <a:gd name="connsiteX3" fmla="*/ 953 w 2881"/>
                <a:gd name="connsiteY3" fmla="*/ 1474 h 1795"/>
                <a:gd name="connsiteX4" fmla="*/ 24 w 2881"/>
                <a:gd name="connsiteY4" fmla="*/ 367 h 1795"/>
                <a:gd name="connsiteX5" fmla="*/ 1453 w 2881"/>
                <a:gd name="connsiteY5" fmla="*/ 10 h 1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81" h="1795">
                  <a:moveTo>
                    <a:pt x="1453" y="10"/>
                  </a:moveTo>
                  <a:cubicBezTo>
                    <a:pt x="1703" y="689"/>
                    <a:pt x="2560" y="367"/>
                    <a:pt x="2882" y="903"/>
                  </a:cubicBezTo>
                  <a:cubicBezTo>
                    <a:pt x="2668" y="1403"/>
                    <a:pt x="2346" y="1796"/>
                    <a:pt x="1739" y="1796"/>
                  </a:cubicBezTo>
                  <a:cubicBezTo>
                    <a:pt x="1560" y="1510"/>
                    <a:pt x="1275" y="1403"/>
                    <a:pt x="953" y="1474"/>
                  </a:cubicBezTo>
                  <a:cubicBezTo>
                    <a:pt x="-476" y="2046"/>
                    <a:pt x="167" y="903"/>
                    <a:pt x="24" y="367"/>
                  </a:cubicBezTo>
                  <a:cubicBezTo>
                    <a:pt x="382" y="-204"/>
                    <a:pt x="953" y="81"/>
                    <a:pt x="1453" y="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 1020">
              <a:extLst>
                <a:ext uri="{FF2B5EF4-FFF2-40B4-BE49-F238E27FC236}">
                  <a16:creationId xmlns:a16="http://schemas.microsoft.com/office/drawing/2014/main" id="{3B91CB27-8900-8E44-9956-D29627895022}"/>
                </a:ext>
              </a:extLst>
            </p:cNvPr>
            <p:cNvSpPr/>
            <p:nvPr/>
          </p:nvSpPr>
          <p:spPr>
            <a:xfrm>
              <a:off x="8602265" y="2080402"/>
              <a:ext cx="1000" cy="714"/>
            </a:xfrm>
            <a:custGeom>
              <a:avLst/>
              <a:gdLst>
                <a:gd name="connsiteX0" fmla="*/ 250 w 1000"/>
                <a:gd name="connsiteY0" fmla="*/ 714 h 714"/>
                <a:gd name="connsiteX1" fmla="*/ 0 w 1000"/>
                <a:gd name="connsiteY1" fmla="*/ 322 h 714"/>
                <a:gd name="connsiteX2" fmla="*/ 786 w 1000"/>
                <a:gd name="connsiteY2" fmla="*/ 0 h 714"/>
                <a:gd name="connsiteX3" fmla="*/ 1000 w 1000"/>
                <a:gd name="connsiteY3" fmla="*/ 250 h 714"/>
                <a:gd name="connsiteX4" fmla="*/ 250 w 1000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" h="714">
                  <a:moveTo>
                    <a:pt x="250" y="714"/>
                  </a:moveTo>
                  <a:cubicBezTo>
                    <a:pt x="143" y="536"/>
                    <a:pt x="72" y="429"/>
                    <a:pt x="0" y="322"/>
                  </a:cubicBezTo>
                  <a:cubicBezTo>
                    <a:pt x="250" y="214"/>
                    <a:pt x="500" y="72"/>
                    <a:pt x="786" y="0"/>
                  </a:cubicBezTo>
                  <a:cubicBezTo>
                    <a:pt x="821" y="0"/>
                    <a:pt x="929" y="143"/>
                    <a:pt x="1000" y="250"/>
                  </a:cubicBezTo>
                  <a:cubicBezTo>
                    <a:pt x="750" y="393"/>
                    <a:pt x="500" y="571"/>
                    <a:pt x="250" y="7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 1021">
              <a:extLst>
                <a:ext uri="{FF2B5EF4-FFF2-40B4-BE49-F238E27FC236}">
                  <a16:creationId xmlns:a16="http://schemas.microsoft.com/office/drawing/2014/main" id="{28C69D62-47EC-3F4C-AB73-AC459CEB9C7D}"/>
                </a:ext>
              </a:extLst>
            </p:cNvPr>
            <p:cNvSpPr/>
            <p:nvPr/>
          </p:nvSpPr>
          <p:spPr>
            <a:xfrm>
              <a:off x="8482571" y="2075834"/>
              <a:ext cx="1144" cy="751"/>
            </a:xfrm>
            <a:custGeom>
              <a:avLst/>
              <a:gdLst>
                <a:gd name="connsiteX0" fmla="*/ 500 w 1144"/>
                <a:gd name="connsiteY0" fmla="*/ 746 h 751"/>
                <a:gd name="connsiteX1" fmla="*/ 0 w 1144"/>
                <a:gd name="connsiteY1" fmla="*/ 246 h 751"/>
                <a:gd name="connsiteX2" fmla="*/ 1000 w 1144"/>
                <a:gd name="connsiteY2" fmla="*/ 246 h 751"/>
                <a:gd name="connsiteX3" fmla="*/ 500 w 1144"/>
                <a:gd name="connsiteY3" fmla="*/ 746 h 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4" h="751">
                  <a:moveTo>
                    <a:pt x="500" y="746"/>
                  </a:moveTo>
                  <a:cubicBezTo>
                    <a:pt x="322" y="568"/>
                    <a:pt x="179" y="425"/>
                    <a:pt x="0" y="246"/>
                  </a:cubicBezTo>
                  <a:cubicBezTo>
                    <a:pt x="322" y="-325"/>
                    <a:pt x="679" y="282"/>
                    <a:pt x="1000" y="246"/>
                  </a:cubicBezTo>
                  <a:cubicBezTo>
                    <a:pt x="1464" y="1068"/>
                    <a:pt x="679" y="604"/>
                    <a:pt x="500" y="7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 1022">
              <a:extLst>
                <a:ext uri="{FF2B5EF4-FFF2-40B4-BE49-F238E27FC236}">
                  <a16:creationId xmlns:a16="http://schemas.microsoft.com/office/drawing/2014/main" id="{9DADD3D9-EAD6-E444-B7A9-5940FA2A1B7A}"/>
                </a:ext>
              </a:extLst>
            </p:cNvPr>
            <p:cNvSpPr/>
            <p:nvPr/>
          </p:nvSpPr>
          <p:spPr>
            <a:xfrm>
              <a:off x="8446995" y="2064365"/>
              <a:ext cx="1880" cy="1858"/>
            </a:xfrm>
            <a:custGeom>
              <a:avLst/>
              <a:gdLst>
                <a:gd name="connsiteX0" fmla="*/ 0 w 1880"/>
                <a:gd name="connsiteY0" fmla="*/ 964 h 1858"/>
                <a:gd name="connsiteX1" fmla="*/ 964 w 1880"/>
                <a:gd name="connsiteY1" fmla="*/ 0 h 1858"/>
                <a:gd name="connsiteX2" fmla="*/ 1536 w 1880"/>
                <a:gd name="connsiteY2" fmla="*/ 1429 h 1858"/>
                <a:gd name="connsiteX3" fmla="*/ 0 w 1880"/>
                <a:gd name="connsiteY3" fmla="*/ 964 h 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0" h="1858">
                  <a:moveTo>
                    <a:pt x="0" y="964"/>
                  </a:moveTo>
                  <a:cubicBezTo>
                    <a:pt x="321" y="643"/>
                    <a:pt x="643" y="321"/>
                    <a:pt x="964" y="0"/>
                  </a:cubicBezTo>
                  <a:cubicBezTo>
                    <a:pt x="2107" y="107"/>
                    <a:pt x="2036" y="821"/>
                    <a:pt x="1536" y="1429"/>
                  </a:cubicBezTo>
                  <a:cubicBezTo>
                    <a:pt x="714" y="2536"/>
                    <a:pt x="500" y="1179"/>
                    <a:pt x="0" y="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258601D7-E830-C948-8E67-004AAB2B2AB0}"/>
                </a:ext>
              </a:extLst>
            </p:cNvPr>
            <p:cNvSpPr/>
            <p:nvPr/>
          </p:nvSpPr>
          <p:spPr>
            <a:xfrm>
              <a:off x="8627803" y="2134950"/>
              <a:ext cx="1252" cy="1245"/>
            </a:xfrm>
            <a:custGeom>
              <a:avLst/>
              <a:gdLst>
                <a:gd name="connsiteX0" fmla="*/ 536 w 1252"/>
                <a:gd name="connsiteY0" fmla="*/ 1245 h 1245"/>
                <a:gd name="connsiteX1" fmla="*/ 0 w 1252"/>
                <a:gd name="connsiteY1" fmla="*/ 674 h 1245"/>
                <a:gd name="connsiteX2" fmla="*/ 1179 w 1252"/>
                <a:gd name="connsiteY2" fmla="*/ 209 h 1245"/>
                <a:gd name="connsiteX3" fmla="*/ 536 w 1252"/>
                <a:gd name="connsiteY3" fmla="*/ 1245 h 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2" h="1245">
                  <a:moveTo>
                    <a:pt x="536" y="1245"/>
                  </a:moveTo>
                  <a:cubicBezTo>
                    <a:pt x="357" y="1067"/>
                    <a:pt x="179" y="888"/>
                    <a:pt x="0" y="674"/>
                  </a:cubicBezTo>
                  <a:cubicBezTo>
                    <a:pt x="572" y="852"/>
                    <a:pt x="572" y="-505"/>
                    <a:pt x="1179" y="209"/>
                  </a:cubicBezTo>
                  <a:cubicBezTo>
                    <a:pt x="1429" y="495"/>
                    <a:pt x="1000" y="1031"/>
                    <a:pt x="536" y="12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 1024">
              <a:extLst>
                <a:ext uri="{FF2B5EF4-FFF2-40B4-BE49-F238E27FC236}">
                  <a16:creationId xmlns:a16="http://schemas.microsoft.com/office/drawing/2014/main" id="{26E5A265-622C-BB4D-9203-64BDF906FAC6}"/>
                </a:ext>
              </a:extLst>
            </p:cNvPr>
            <p:cNvSpPr/>
            <p:nvPr/>
          </p:nvSpPr>
          <p:spPr>
            <a:xfrm>
              <a:off x="8616036" y="2116157"/>
              <a:ext cx="1277" cy="1250"/>
            </a:xfrm>
            <a:custGeom>
              <a:avLst/>
              <a:gdLst>
                <a:gd name="connsiteX0" fmla="*/ 16 w 1277"/>
                <a:gd name="connsiteY0" fmla="*/ 1250 h 1250"/>
                <a:gd name="connsiteX1" fmla="*/ 1266 w 1277"/>
                <a:gd name="connsiteY1" fmla="*/ 0 h 1250"/>
                <a:gd name="connsiteX2" fmla="*/ 16 w 1277"/>
                <a:gd name="connsiteY2" fmla="*/ 1250 h 1250"/>
                <a:gd name="connsiteX3" fmla="*/ 16 w 1277"/>
                <a:gd name="connsiteY3" fmla="*/ 125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7" h="1250">
                  <a:moveTo>
                    <a:pt x="16" y="1250"/>
                  </a:moveTo>
                  <a:cubicBezTo>
                    <a:pt x="230" y="679"/>
                    <a:pt x="552" y="179"/>
                    <a:pt x="1266" y="0"/>
                  </a:cubicBezTo>
                  <a:cubicBezTo>
                    <a:pt x="1373" y="1000"/>
                    <a:pt x="695" y="1143"/>
                    <a:pt x="16" y="1250"/>
                  </a:cubicBezTo>
                  <a:cubicBezTo>
                    <a:pt x="-20" y="1250"/>
                    <a:pt x="16" y="1250"/>
                    <a:pt x="16" y="1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 1025">
              <a:extLst>
                <a:ext uri="{FF2B5EF4-FFF2-40B4-BE49-F238E27FC236}">
                  <a16:creationId xmlns:a16="http://schemas.microsoft.com/office/drawing/2014/main" id="{45058D67-788D-AA46-B0B8-7A9FD40692E3}"/>
                </a:ext>
              </a:extLst>
            </p:cNvPr>
            <p:cNvSpPr/>
            <p:nvPr/>
          </p:nvSpPr>
          <p:spPr>
            <a:xfrm>
              <a:off x="8480249" y="2016973"/>
              <a:ext cx="924" cy="1356"/>
            </a:xfrm>
            <a:custGeom>
              <a:avLst/>
              <a:gdLst>
                <a:gd name="connsiteX0" fmla="*/ 0 w 924"/>
                <a:gd name="connsiteY0" fmla="*/ 136 h 1356"/>
                <a:gd name="connsiteX1" fmla="*/ 893 w 924"/>
                <a:gd name="connsiteY1" fmla="*/ 779 h 1356"/>
                <a:gd name="connsiteX2" fmla="*/ 357 w 924"/>
                <a:gd name="connsiteY2" fmla="*/ 1314 h 1356"/>
                <a:gd name="connsiteX3" fmla="*/ 0 w 924"/>
                <a:gd name="connsiteY3" fmla="*/ 136 h 1356"/>
                <a:gd name="connsiteX4" fmla="*/ 0 w 924"/>
                <a:gd name="connsiteY4" fmla="*/ 136 h 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4" h="1356">
                  <a:moveTo>
                    <a:pt x="0" y="136"/>
                  </a:moveTo>
                  <a:cubicBezTo>
                    <a:pt x="679" y="-150"/>
                    <a:pt x="1036" y="-7"/>
                    <a:pt x="893" y="779"/>
                  </a:cubicBezTo>
                  <a:cubicBezTo>
                    <a:pt x="857" y="1064"/>
                    <a:pt x="786" y="1493"/>
                    <a:pt x="357" y="1314"/>
                  </a:cubicBezTo>
                  <a:cubicBezTo>
                    <a:pt x="-143" y="1100"/>
                    <a:pt x="72" y="529"/>
                    <a:pt x="0" y="136"/>
                  </a:cubicBezTo>
                  <a:lnTo>
                    <a:pt x="0" y="1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 1026">
              <a:extLst>
                <a:ext uri="{FF2B5EF4-FFF2-40B4-BE49-F238E27FC236}">
                  <a16:creationId xmlns:a16="http://schemas.microsoft.com/office/drawing/2014/main" id="{D8CE585F-AF97-9E48-B30F-B512AC8A91A2}"/>
                </a:ext>
              </a:extLst>
            </p:cNvPr>
            <p:cNvSpPr/>
            <p:nvPr/>
          </p:nvSpPr>
          <p:spPr>
            <a:xfrm>
              <a:off x="8390310" y="2176807"/>
              <a:ext cx="1592" cy="1842"/>
            </a:xfrm>
            <a:custGeom>
              <a:avLst/>
              <a:gdLst>
                <a:gd name="connsiteX0" fmla="*/ 0 w 1592"/>
                <a:gd name="connsiteY0" fmla="*/ 536 h 1842"/>
                <a:gd name="connsiteX1" fmla="*/ 500 w 1592"/>
                <a:gd name="connsiteY1" fmla="*/ 0 h 1842"/>
                <a:gd name="connsiteX2" fmla="*/ 1500 w 1592"/>
                <a:gd name="connsiteY2" fmla="*/ 1643 h 1842"/>
                <a:gd name="connsiteX3" fmla="*/ 107 w 1592"/>
                <a:gd name="connsiteY3" fmla="*/ 1357 h 1842"/>
                <a:gd name="connsiteX4" fmla="*/ 0 w 1592"/>
                <a:gd name="connsiteY4" fmla="*/ 536 h 1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2" h="1842">
                  <a:moveTo>
                    <a:pt x="0" y="536"/>
                  </a:moveTo>
                  <a:cubicBezTo>
                    <a:pt x="179" y="357"/>
                    <a:pt x="321" y="179"/>
                    <a:pt x="500" y="0"/>
                  </a:cubicBezTo>
                  <a:cubicBezTo>
                    <a:pt x="929" y="500"/>
                    <a:pt x="1893" y="893"/>
                    <a:pt x="1500" y="1643"/>
                  </a:cubicBezTo>
                  <a:cubicBezTo>
                    <a:pt x="1250" y="2143"/>
                    <a:pt x="572" y="1572"/>
                    <a:pt x="107" y="1357"/>
                  </a:cubicBezTo>
                  <a:cubicBezTo>
                    <a:pt x="36" y="1107"/>
                    <a:pt x="0" y="821"/>
                    <a:pt x="0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 1027">
              <a:extLst>
                <a:ext uri="{FF2B5EF4-FFF2-40B4-BE49-F238E27FC236}">
                  <a16:creationId xmlns:a16="http://schemas.microsoft.com/office/drawing/2014/main" id="{803F3188-9F53-1E47-BAFA-453C222557D4}"/>
                </a:ext>
              </a:extLst>
            </p:cNvPr>
            <p:cNvSpPr/>
            <p:nvPr/>
          </p:nvSpPr>
          <p:spPr>
            <a:xfrm>
              <a:off x="8392439" y="2180710"/>
              <a:ext cx="1514" cy="800"/>
            </a:xfrm>
            <a:custGeom>
              <a:avLst/>
              <a:gdLst>
                <a:gd name="connsiteX0" fmla="*/ 1514 w 1514"/>
                <a:gd name="connsiteY0" fmla="*/ 670 h 800"/>
                <a:gd name="connsiteX1" fmla="*/ 14 w 1514"/>
                <a:gd name="connsiteY1" fmla="*/ 420 h 800"/>
                <a:gd name="connsiteX2" fmla="*/ 764 w 1514"/>
                <a:gd name="connsiteY2" fmla="*/ 170 h 800"/>
                <a:gd name="connsiteX3" fmla="*/ 1514 w 1514"/>
                <a:gd name="connsiteY3" fmla="*/ 670 h 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" h="800">
                  <a:moveTo>
                    <a:pt x="1514" y="670"/>
                  </a:moveTo>
                  <a:cubicBezTo>
                    <a:pt x="728" y="813"/>
                    <a:pt x="121" y="955"/>
                    <a:pt x="14" y="420"/>
                  </a:cubicBezTo>
                  <a:cubicBezTo>
                    <a:pt x="-93" y="-223"/>
                    <a:pt x="443" y="27"/>
                    <a:pt x="764" y="170"/>
                  </a:cubicBezTo>
                  <a:cubicBezTo>
                    <a:pt x="943" y="241"/>
                    <a:pt x="1121" y="384"/>
                    <a:pt x="1514" y="67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 1028">
              <a:extLst>
                <a:ext uri="{FF2B5EF4-FFF2-40B4-BE49-F238E27FC236}">
                  <a16:creationId xmlns:a16="http://schemas.microsoft.com/office/drawing/2014/main" id="{39C71083-0D8C-394B-A8B2-C6099767539F}"/>
                </a:ext>
              </a:extLst>
            </p:cNvPr>
            <p:cNvSpPr/>
            <p:nvPr/>
          </p:nvSpPr>
          <p:spPr>
            <a:xfrm>
              <a:off x="8391953" y="2188007"/>
              <a:ext cx="1250" cy="1327"/>
            </a:xfrm>
            <a:custGeom>
              <a:avLst/>
              <a:gdLst>
                <a:gd name="connsiteX0" fmla="*/ 1250 w 1250"/>
                <a:gd name="connsiteY0" fmla="*/ 838 h 1327"/>
                <a:gd name="connsiteX1" fmla="*/ 214 w 1250"/>
                <a:gd name="connsiteY1" fmla="*/ 1016 h 1327"/>
                <a:gd name="connsiteX2" fmla="*/ 0 w 1250"/>
                <a:gd name="connsiteY2" fmla="*/ 552 h 1327"/>
                <a:gd name="connsiteX3" fmla="*/ 143 w 1250"/>
                <a:gd name="connsiteY3" fmla="*/ 16 h 1327"/>
                <a:gd name="connsiteX4" fmla="*/ 1250 w 1250"/>
                <a:gd name="connsiteY4" fmla="*/ 838 h 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0" h="1327">
                  <a:moveTo>
                    <a:pt x="1250" y="838"/>
                  </a:moveTo>
                  <a:cubicBezTo>
                    <a:pt x="929" y="1016"/>
                    <a:pt x="679" y="1731"/>
                    <a:pt x="214" y="1016"/>
                  </a:cubicBezTo>
                  <a:cubicBezTo>
                    <a:pt x="71" y="909"/>
                    <a:pt x="0" y="731"/>
                    <a:pt x="0" y="552"/>
                  </a:cubicBezTo>
                  <a:cubicBezTo>
                    <a:pt x="36" y="373"/>
                    <a:pt x="71" y="195"/>
                    <a:pt x="143" y="16"/>
                  </a:cubicBezTo>
                  <a:cubicBezTo>
                    <a:pt x="750" y="-55"/>
                    <a:pt x="1214" y="88"/>
                    <a:pt x="1250" y="8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 1029">
              <a:extLst>
                <a:ext uri="{FF2B5EF4-FFF2-40B4-BE49-F238E27FC236}">
                  <a16:creationId xmlns:a16="http://schemas.microsoft.com/office/drawing/2014/main" id="{E7F20658-9318-514F-9D21-5411F9C07C89}"/>
                </a:ext>
              </a:extLst>
            </p:cNvPr>
            <p:cNvSpPr/>
            <p:nvPr/>
          </p:nvSpPr>
          <p:spPr>
            <a:xfrm>
              <a:off x="8391340" y="2188344"/>
              <a:ext cx="576" cy="607"/>
            </a:xfrm>
            <a:custGeom>
              <a:avLst/>
              <a:gdLst>
                <a:gd name="connsiteX0" fmla="*/ 326 w 576"/>
                <a:gd name="connsiteY0" fmla="*/ 607 h 607"/>
                <a:gd name="connsiteX1" fmla="*/ 41 w 576"/>
                <a:gd name="connsiteY1" fmla="*/ 107 h 607"/>
                <a:gd name="connsiteX2" fmla="*/ 326 w 576"/>
                <a:gd name="connsiteY2" fmla="*/ 0 h 607"/>
                <a:gd name="connsiteX3" fmla="*/ 577 w 576"/>
                <a:gd name="connsiteY3" fmla="*/ 143 h 607"/>
                <a:gd name="connsiteX4" fmla="*/ 326 w 576"/>
                <a:gd name="connsiteY4" fmla="*/ 607 h 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" h="607">
                  <a:moveTo>
                    <a:pt x="326" y="607"/>
                  </a:moveTo>
                  <a:cubicBezTo>
                    <a:pt x="41" y="572"/>
                    <a:pt x="-66" y="393"/>
                    <a:pt x="41" y="107"/>
                  </a:cubicBezTo>
                  <a:cubicBezTo>
                    <a:pt x="112" y="36"/>
                    <a:pt x="219" y="0"/>
                    <a:pt x="326" y="0"/>
                  </a:cubicBezTo>
                  <a:cubicBezTo>
                    <a:pt x="398" y="36"/>
                    <a:pt x="505" y="107"/>
                    <a:pt x="577" y="143"/>
                  </a:cubicBezTo>
                  <a:cubicBezTo>
                    <a:pt x="577" y="322"/>
                    <a:pt x="505" y="500"/>
                    <a:pt x="326" y="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36789B6-DFC7-A740-B453-4CB9209EB4C4}"/>
                </a:ext>
              </a:extLst>
            </p:cNvPr>
            <p:cNvSpPr/>
            <p:nvPr/>
          </p:nvSpPr>
          <p:spPr>
            <a:xfrm>
              <a:off x="8391667" y="2187987"/>
              <a:ext cx="535" cy="659"/>
            </a:xfrm>
            <a:custGeom>
              <a:avLst/>
              <a:gdLst>
                <a:gd name="connsiteX0" fmla="*/ 429 w 535"/>
                <a:gd name="connsiteY0" fmla="*/ 0 h 659"/>
                <a:gd name="connsiteX1" fmla="*/ 536 w 535"/>
                <a:gd name="connsiteY1" fmla="*/ 500 h 659"/>
                <a:gd name="connsiteX2" fmla="*/ 107 w 535"/>
                <a:gd name="connsiteY2" fmla="*/ 571 h 659"/>
                <a:gd name="connsiteX3" fmla="*/ 0 w 535"/>
                <a:gd name="connsiteY3" fmla="*/ 357 h 659"/>
                <a:gd name="connsiteX4" fmla="*/ 429 w 535"/>
                <a:gd name="connsiteY4" fmla="*/ 0 h 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" h="659">
                  <a:moveTo>
                    <a:pt x="429" y="0"/>
                  </a:moveTo>
                  <a:cubicBezTo>
                    <a:pt x="464" y="179"/>
                    <a:pt x="500" y="322"/>
                    <a:pt x="536" y="500"/>
                  </a:cubicBezTo>
                  <a:cubicBezTo>
                    <a:pt x="429" y="679"/>
                    <a:pt x="286" y="714"/>
                    <a:pt x="107" y="571"/>
                  </a:cubicBezTo>
                  <a:cubicBezTo>
                    <a:pt x="72" y="500"/>
                    <a:pt x="36" y="429"/>
                    <a:pt x="0" y="357"/>
                  </a:cubicBezTo>
                  <a:cubicBezTo>
                    <a:pt x="143" y="214"/>
                    <a:pt x="286" y="107"/>
                    <a:pt x="4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 1031">
              <a:extLst>
                <a:ext uri="{FF2B5EF4-FFF2-40B4-BE49-F238E27FC236}">
                  <a16:creationId xmlns:a16="http://schemas.microsoft.com/office/drawing/2014/main" id="{9117036C-5A32-DF44-B95A-5E5B7DF2A7AD}"/>
                </a:ext>
              </a:extLst>
            </p:cNvPr>
            <p:cNvSpPr/>
            <p:nvPr/>
          </p:nvSpPr>
          <p:spPr>
            <a:xfrm>
              <a:off x="8469819" y="2080187"/>
              <a:ext cx="1130" cy="2644"/>
            </a:xfrm>
            <a:custGeom>
              <a:avLst/>
              <a:gdLst>
                <a:gd name="connsiteX0" fmla="*/ 1107 w 1130"/>
                <a:gd name="connsiteY0" fmla="*/ 2037 h 2644"/>
                <a:gd name="connsiteX1" fmla="*/ 572 w 1130"/>
                <a:gd name="connsiteY1" fmla="*/ 2644 h 2644"/>
                <a:gd name="connsiteX2" fmla="*/ 0 w 1130"/>
                <a:gd name="connsiteY2" fmla="*/ 2466 h 2644"/>
                <a:gd name="connsiteX3" fmla="*/ 107 w 1130"/>
                <a:gd name="connsiteY3" fmla="*/ 1573 h 2644"/>
                <a:gd name="connsiteX4" fmla="*/ 107 w 1130"/>
                <a:gd name="connsiteY4" fmla="*/ 180 h 2644"/>
                <a:gd name="connsiteX5" fmla="*/ 572 w 1130"/>
                <a:gd name="connsiteY5" fmla="*/ 144 h 2644"/>
                <a:gd name="connsiteX6" fmla="*/ 1036 w 1130"/>
                <a:gd name="connsiteY6" fmla="*/ 430 h 2644"/>
                <a:gd name="connsiteX7" fmla="*/ 1072 w 1130"/>
                <a:gd name="connsiteY7" fmla="*/ 1680 h 2644"/>
                <a:gd name="connsiteX8" fmla="*/ 1107 w 1130"/>
                <a:gd name="connsiteY8" fmla="*/ 2037 h 2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0" h="2644">
                  <a:moveTo>
                    <a:pt x="1107" y="2037"/>
                  </a:moveTo>
                  <a:cubicBezTo>
                    <a:pt x="929" y="2251"/>
                    <a:pt x="750" y="2466"/>
                    <a:pt x="572" y="2644"/>
                  </a:cubicBezTo>
                  <a:cubicBezTo>
                    <a:pt x="393" y="2573"/>
                    <a:pt x="214" y="2537"/>
                    <a:pt x="0" y="2466"/>
                  </a:cubicBezTo>
                  <a:cubicBezTo>
                    <a:pt x="36" y="2180"/>
                    <a:pt x="72" y="1859"/>
                    <a:pt x="107" y="1573"/>
                  </a:cubicBezTo>
                  <a:cubicBezTo>
                    <a:pt x="107" y="1108"/>
                    <a:pt x="107" y="644"/>
                    <a:pt x="107" y="180"/>
                  </a:cubicBezTo>
                  <a:cubicBezTo>
                    <a:pt x="250" y="-35"/>
                    <a:pt x="393" y="-70"/>
                    <a:pt x="572" y="144"/>
                  </a:cubicBezTo>
                  <a:cubicBezTo>
                    <a:pt x="714" y="251"/>
                    <a:pt x="893" y="323"/>
                    <a:pt x="1036" y="430"/>
                  </a:cubicBezTo>
                  <a:cubicBezTo>
                    <a:pt x="1036" y="858"/>
                    <a:pt x="1072" y="1251"/>
                    <a:pt x="1072" y="1680"/>
                  </a:cubicBezTo>
                  <a:cubicBezTo>
                    <a:pt x="1143" y="1787"/>
                    <a:pt x="1143" y="1894"/>
                    <a:pt x="1107" y="20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 1032">
              <a:extLst>
                <a:ext uri="{FF2B5EF4-FFF2-40B4-BE49-F238E27FC236}">
                  <a16:creationId xmlns:a16="http://schemas.microsoft.com/office/drawing/2014/main" id="{00AD287C-D6E8-274A-B4FD-37360C41118D}"/>
                </a:ext>
              </a:extLst>
            </p:cNvPr>
            <p:cNvSpPr/>
            <p:nvPr/>
          </p:nvSpPr>
          <p:spPr>
            <a:xfrm>
              <a:off x="8468770" y="2072926"/>
              <a:ext cx="1514" cy="821"/>
            </a:xfrm>
            <a:custGeom>
              <a:avLst/>
              <a:gdLst>
                <a:gd name="connsiteX0" fmla="*/ 1514 w 1514"/>
                <a:gd name="connsiteY0" fmla="*/ 690 h 821"/>
                <a:gd name="connsiteX1" fmla="*/ 14 w 1514"/>
                <a:gd name="connsiteY1" fmla="*/ 440 h 821"/>
                <a:gd name="connsiteX2" fmla="*/ 800 w 1514"/>
                <a:gd name="connsiteY2" fmla="*/ 154 h 821"/>
                <a:gd name="connsiteX3" fmla="*/ 1514 w 1514"/>
                <a:gd name="connsiteY3" fmla="*/ 690 h 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" h="821">
                  <a:moveTo>
                    <a:pt x="1514" y="690"/>
                  </a:moveTo>
                  <a:cubicBezTo>
                    <a:pt x="728" y="833"/>
                    <a:pt x="121" y="976"/>
                    <a:pt x="14" y="440"/>
                  </a:cubicBezTo>
                  <a:cubicBezTo>
                    <a:pt x="-93" y="-167"/>
                    <a:pt x="443" y="-24"/>
                    <a:pt x="800" y="154"/>
                  </a:cubicBezTo>
                  <a:cubicBezTo>
                    <a:pt x="978" y="261"/>
                    <a:pt x="1121" y="440"/>
                    <a:pt x="1514" y="69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 1033">
              <a:extLst>
                <a:ext uri="{FF2B5EF4-FFF2-40B4-BE49-F238E27FC236}">
                  <a16:creationId xmlns:a16="http://schemas.microsoft.com/office/drawing/2014/main" id="{59BBFFB4-3E71-BD45-BD39-2B9B3FEB6898}"/>
                </a:ext>
              </a:extLst>
            </p:cNvPr>
            <p:cNvSpPr/>
            <p:nvPr/>
          </p:nvSpPr>
          <p:spPr>
            <a:xfrm>
              <a:off x="8519141" y="2015251"/>
              <a:ext cx="3435" cy="1107"/>
            </a:xfrm>
            <a:custGeom>
              <a:avLst/>
              <a:gdLst>
                <a:gd name="connsiteX0" fmla="*/ 507 w 3435"/>
                <a:gd name="connsiteY0" fmla="*/ 964 h 1107"/>
                <a:gd name="connsiteX1" fmla="*/ 6 w 3435"/>
                <a:gd name="connsiteY1" fmla="*/ 0 h 1107"/>
                <a:gd name="connsiteX2" fmla="*/ 3435 w 3435"/>
                <a:gd name="connsiteY2" fmla="*/ 750 h 1107"/>
                <a:gd name="connsiteX3" fmla="*/ 507 w 3435"/>
                <a:gd name="connsiteY3" fmla="*/ 964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5" h="1107">
                  <a:moveTo>
                    <a:pt x="507" y="964"/>
                  </a:moveTo>
                  <a:cubicBezTo>
                    <a:pt x="78" y="786"/>
                    <a:pt x="-29" y="429"/>
                    <a:pt x="6" y="0"/>
                  </a:cubicBezTo>
                  <a:cubicBezTo>
                    <a:pt x="1007" y="214"/>
                    <a:pt x="2042" y="429"/>
                    <a:pt x="3435" y="750"/>
                  </a:cubicBezTo>
                  <a:cubicBezTo>
                    <a:pt x="2185" y="1607"/>
                    <a:pt x="1328" y="607"/>
                    <a:pt x="507" y="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 1034">
              <a:extLst>
                <a:ext uri="{FF2B5EF4-FFF2-40B4-BE49-F238E27FC236}">
                  <a16:creationId xmlns:a16="http://schemas.microsoft.com/office/drawing/2014/main" id="{981A71C7-0A24-1F45-9593-333080E00DE7}"/>
                </a:ext>
              </a:extLst>
            </p:cNvPr>
            <p:cNvSpPr/>
            <p:nvPr/>
          </p:nvSpPr>
          <p:spPr>
            <a:xfrm>
              <a:off x="8520933" y="2017609"/>
              <a:ext cx="2714" cy="821"/>
            </a:xfrm>
            <a:custGeom>
              <a:avLst/>
              <a:gdLst>
                <a:gd name="connsiteX0" fmla="*/ 500 w 2714"/>
                <a:gd name="connsiteY0" fmla="*/ 822 h 821"/>
                <a:gd name="connsiteX1" fmla="*/ 0 w 2714"/>
                <a:gd name="connsiteY1" fmla="*/ 393 h 821"/>
                <a:gd name="connsiteX2" fmla="*/ 72 w 2714"/>
                <a:gd name="connsiteY2" fmla="*/ 0 h 821"/>
                <a:gd name="connsiteX3" fmla="*/ 2715 w 2714"/>
                <a:gd name="connsiteY3" fmla="*/ 0 h 821"/>
                <a:gd name="connsiteX4" fmla="*/ 500 w 2714"/>
                <a:gd name="connsiteY4" fmla="*/ 822 h 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14" h="821">
                  <a:moveTo>
                    <a:pt x="500" y="822"/>
                  </a:moveTo>
                  <a:cubicBezTo>
                    <a:pt x="357" y="679"/>
                    <a:pt x="179" y="536"/>
                    <a:pt x="0" y="393"/>
                  </a:cubicBezTo>
                  <a:cubicBezTo>
                    <a:pt x="0" y="250"/>
                    <a:pt x="36" y="143"/>
                    <a:pt x="72" y="0"/>
                  </a:cubicBezTo>
                  <a:cubicBezTo>
                    <a:pt x="822" y="0"/>
                    <a:pt x="1607" y="0"/>
                    <a:pt x="2715" y="0"/>
                  </a:cubicBezTo>
                  <a:cubicBezTo>
                    <a:pt x="1857" y="572"/>
                    <a:pt x="1215" y="786"/>
                    <a:pt x="500" y="8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 1035">
              <a:extLst>
                <a:ext uri="{FF2B5EF4-FFF2-40B4-BE49-F238E27FC236}">
                  <a16:creationId xmlns:a16="http://schemas.microsoft.com/office/drawing/2014/main" id="{45F6D5D3-47D2-FD4E-8773-2A9034C062C2}"/>
                </a:ext>
              </a:extLst>
            </p:cNvPr>
            <p:cNvSpPr/>
            <p:nvPr/>
          </p:nvSpPr>
          <p:spPr>
            <a:xfrm>
              <a:off x="8523630" y="2023641"/>
              <a:ext cx="2053" cy="1076"/>
            </a:xfrm>
            <a:custGeom>
              <a:avLst/>
              <a:gdLst>
                <a:gd name="connsiteX0" fmla="*/ 2053 w 2053"/>
                <a:gd name="connsiteY0" fmla="*/ 1076 h 1076"/>
                <a:gd name="connsiteX1" fmla="*/ 625 w 2053"/>
                <a:gd name="connsiteY1" fmla="*/ 969 h 1076"/>
                <a:gd name="connsiteX2" fmla="*/ 125 w 2053"/>
                <a:gd name="connsiteY2" fmla="*/ 5 h 1076"/>
                <a:gd name="connsiteX3" fmla="*/ 2053 w 2053"/>
                <a:gd name="connsiteY3" fmla="*/ 505 h 1076"/>
                <a:gd name="connsiteX4" fmla="*/ 2053 w 2053"/>
                <a:gd name="connsiteY4" fmla="*/ 1076 h 1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3" h="1076">
                  <a:moveTo>
                    <a:pt x="2053" y="1076"/>
                  </a:moveTo>
                  <a:cubicBezTo>
                    <a:pt x="1589" y="648"/>
                    <a:pt x="1125" y="505"/>
                    <a:pt x="625" y="969"/>
                  </a:cubicBezTo>
                  <a:cubicBezTo>
                    <a:pt x="803" y="469"/>
                    <a:pt x="-376" y="683"/>
                    <a:pt x="125" y="5"/>
                  </a:cubicBezTo>
                  <a:cubicBezTo>
                    <a:pt x="768" y="183"/>
                    <a:pt x="1589" y="-352"/>
                    <a:pt x="2053" y="505"/>
                  </a:cubicBezTo>
                  <a:cubicBezTo>
                    <a:pt x="2053" y="683"/>
                    <a:pt x="2053" y="898"/>
                    <a:pt x="2053" y="107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 1036">
              <a:extLst>
                <a:ext uri="{FF2B5EF4-FFF2-40B4-BE49-F238E27FC236}">
                  <a16:creationId xmlns:a16="http://schemas.microsoft.com/office/drawing/2014/main" id="{01368938-FAA1-9E48-BBA2-3DC916E688B4}"/>
                </a:ext>
              </a:extLst>
            </p:cNvPr>
            <p:cNvSpPr/>
            <p:nvPr/>
          </p:nvSpPr>
          <p:spPr>
            <a:xfrm>
              <a:off x="8518611" y="1993689"/>
              <a:ext cx="2321" cy="702"/>
            </a:xfrm>
            <a:custGeom>
              <a:avLst/>
              <a:gdLst>
                <a:gd name="connsiteX0" fmla="*/ 0 w 2321"/>
                <a:gd name="connsiteY0" fmla="*/ 95 h 702"/>
                <a:gd name="connsiteX1" fmla="*/ 2322 w 2321"/>
                <a:gd name="connsiteY1" fmla="*/ 702 h 702"/>
                <a:gd name="connsiteX2" fmla="*/ 0 w 2321"/>
                <a:gd name="connsiteY2" fmla="*/ 95 h 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1" h="702">
                  <a:moveTo>
                    <a:pt x="0" y="95"/>
                  </a:moveTo>
                  <a:cubicBezTo>
                    <a:pt x="893" y="24"/>
                    <a:pt x="1500" y="-262"/>
                    <a:pt x="2322" y="702"/>
                  </a:cubicBezTo>
                  <a:cubicBezTo>
                    <a:pt x="1429" y="452"/>
                    <a:pt x="786" y="988"/>
                    <a:pt x="0" y="9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D77A5391-AC0F-554C-AA35-3B7059BC5095}"/>
                </a:ext>
              </a:extLst>
            </p:cNvPr>
            <p:cNvSpPr/>
            <p:nvPr/>
          </p:nvSpPr>
          <p:spPr>
            <a:xfrm>
              <a:off x="8517647" y="2016144"/>
              <a:ext cx="1892" cy="964"/>
            </a:xfrm>
            <a:custGeom>
              <a:avLst/>
              <a:gdLst>
                <a:gd name="connsiteX0" fmla="*/ 0 w 1892"/>
                <a:gd name="connsiteY0" fmla="*/ 0 h 964"/>
                <a:gd name="connsiteX1" fmla="*/ 1893 w 1892"/>
                <a:gd name="connsiteY1" fmla="*/ 500 h 964"/>
                <a:gd name="connsiteX2" fmla="*/ 571 w 1892"/>
                <a:gd name="connsiteY2" fmla="*/ 964 h 964"/>
                <a:gd name="connsiteX3" fmla="*/ 0 w 1892"/>
                <a:gd name="connsiteY3" fmla="*/ 0 h 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" h="964">
                  <a:moveTo>
                    <a:pt x="0" y="0"/>
                  </a:moveTo>
                  <a:cubicBezTo>
                    <a:pt x="643" y="179"/>
                    <a:pt x="1250" y="357"/>
                    <a:pt x="1893" y="500"/>
                  </a:cubicBezTo>
                  <a:cubicBezTo>
                    <a:pt x="1643" y="1214"/>
                    <a:pt x="1000" y="786"/>
                    <a:pt x="571" y="964"/>
                  </a:cubicBezTo>
                  <a:cubicBezTo>
                    <a:pt x="357" y="643"/>
                    <a:pt x="179" y="321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15E93824-1DF4-9F45-B863-809BF7D993CF}"/>
                </a:ext>
              </a:extLst>
            </p:cNvPr>
            <p:cNvSpPr/>
            <p:nvPr/>
          </p:nvSpPr>
          <p:spPr>
            <a:xfrm>
              <a:off x="8504687" y="2075610"/>
              <a:ext cx="1448" cy="904"/>
            </a:xfrm>
            <a:custGeom>
              <a:avLst/>
              <a:gdLst>
                <a:gd name="connsiteX0" fmla="*/ 1423 w 1448"/>
                <a:gd name="connsiteY0" fmla="*/ 542 h 904"/>
                <a:gd name="connsiteX1" fmla="*/ 1101 w 1448"/>
                <a:gd name="connsiteY1" fmla="*/ 899 h 904"/>
                <a:gd name="connsiteX2" fmla="*/ 101 w 1448"/>
                <a:gd name="connsiteY2" fmla="*/ 578 h 904"/>
                <a:gd name="connsiteX3" fmla="*/ 458 w 1448"/>
                <a:gd name="connsiteY3" fmla="*/ 6 h 904"/>
                <a:gd name="connsiteX4" fmla="*/ 1423 w 1448"/>
                <a:gd name="connsiteY4" fmla="*/ 54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8" h="904">
                  <a:moveTo>
                    <a:pt x="1423" y="542"/>
                  </a:moveTo>
                  <a:cubicBezTo>
                    <a:pt x="1530" y="792"/>
                    <a:pt x="1280" y="935"/>
                    <a:pt x="1101" y="899"/>
                  </a:cubicBezTo>
                  <a:cubicBezTo>
                    <a:pt x="744" y="864"/>
                    <a:pt x="315" y="828"/>
                    <a:pt x="101" y="578"/>
                  </a:cubicBezTo>
                  <a:cubicBezTo>
                    <a:pt x="-149" y="328"/>
                    <a:pt x="101" y="42"/>
                    <a:pt x="458" y="6"/>
                  </a:cubicBezTo>
                  <a:cubicBezTo>
                    <a:pt x="851" y="-29"/>
                    <a:pt x="1208" y="78"/>
                    <a:pt x="1423" y="5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 1039">
              <a:extLst>
                <a:ext uri="{FF2B5EF4-FFF2-40B4-BE49-F238E27FC236}">
                  <a16:creationId xmlns:a16="http://schemas.microsoft.com/office/drawing/2014/main" id="{36D4D9B0-C3D3-2D4C-BDB5-59D706150E9E}"/>
                </a:ext>
              </a:extLst>
            </p:cNvPr>
            <p:cNvSpPr/>
            <p:nvPr/>
          </p:nvSpPr>
          <p:spPr>
            <a:xfrm>
              <a:off x="8507181" y="2081366"/>
              <a:ext cx="1821" cy="720"/>
            </a:xfrm>
            <a:custGeom>
              <a:avLst/>
              <a:gdLst>
                <a:gd name="connsiteX0" fmla="*/ 1822 w 1821"/>
                <a:gd name="connsiteY0" fmla="*/ 608 h 720"/>
                <a:gd name="connsiteX1" fmla="*/ 0 w 1821"/>
                <a:gd name="connsiteY1" fmla="*/ 108 h 720"/>
                <a:gd name="connsiteX2" fmla="*/ 1822 w 1821"/>
                <a:gd name="connsiteY2" fmla="*/ 608 h 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1" h="720">
                  <a:moveTo>
                    <a:pt x="1822" y="608"/>
                  </a:moveTo>
                  <a:cubicBezTo>
                    <a:pt x="1036" y="929"/>
                    <a:pt x="536" y="501"/>
                    <a:pt x="0" y="108"/>
                  </a:cubicBezTo>
                  <a:cubicBezTo>
                    <a:pt x="750" y="-213"/>
                    <a:pt x="1250" y="251"/>
                    <a:pt x="1822" y="6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 1040">
              <a:extLst>
                <a:ext uri="{FF2B5EF4-FFF2-40B4-BE49-F238E27FC236}">
                  <a16:creationId xmlns:a16="http://schemas.microsoft.com/office/drawing/2014/main" id="{37834DF6-37B8-C349-B18F-98B1C84332B0}"/>
                </a:ext>
              </a:extLst>
            </p:cNvPr>
            <p:cNvSpPr/>
            <p:nvPr/>
          </p:nvSpPr>
          <p:spPr>
            <a:xfrm>
              <a:off x="8508360" y="2086939"/>
              <a:ext cx="1701" cy="918"/>
            </a:xfrm>
            <a:custGeom>
              <a:avLst/>
              <a:gdLst>
                <a:gd name="connsiteX0" fmla="*/ 0 w 1701"/>
                <a:gd name="connsiteY0" fmla="*/ 536 h 918"/>
                <a:gd name="connsiteX1" fmla="*/ 1214 w 1701"/>
                <a:gd name="connsiteY1" fmla="*/ 0 h 918"/>
                <a:gd name="connsiteX2" fmla="*/ 1607 w 1701"/>
                <a:gd name="connsiteY2" fmla="*/ 571 h 918"/>
                <a:gd name="connsiteX3" fmla="*/ 0 w 1701"/>
                <a:gd name="connsiteY3" fmla="*/ 536 h 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1" h="918">
                  <a:moveTo>
                    <a:pt x="0" y="536"/>
                  </a:moveTo>
                  <a:cubicBezTo>
                    <a:pt x="429" y="393"/>
                    <a:pt x="964" y="571"/>
                    <a:pt x="1214" y="0"/>
                  </a:cubicBezTo>
                  <a:cubicBezTo>
                    <a:pt x="1571" y="36"/>
                    <a:pt x="1857" y="321"/>
                    <a:pt x="1607" y="571"/>
                  </a:cubicBezTo>
                  <a:cubicBezTo>
                    <a:pt x="1107" y="1107"/>
                    <a:pt x="536" y="964"/>
                    <a:pt x="0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 1041">
              <a:extLst>
                <a:ext uri="{FF2B5EF4-FFF2-40B4-BE49-F238E27FC236}">
                  <a16:creationId xmlns:a16="http://schemas.microsoft.com/office/drawing/2014/main" id="{4D5CEAC2-A28E-804F-9B72-B53B3628029D}"/>
                </a:ext>
              </a:extLst>
            </p:cNvPr>
            <p:cNvSpPr/>
            <p:nvPr/>
          </p:nvSpPr>
          <p:spPr>
            <a:xfrm>
              <a:off x="8507860" y="2088653"/>
              <a:ext cx="1000" cy="568"/>
            </a:xfrm>
            <a:custGeom>
              <a:avLst/>
              <a:gdLst>
                <a:gd name="connsiteX0" fmla="*/ 1000 w 1000"/>
                <a:gd name="connsiteY0" fmla="*/ 536 h 568"/>
                <a:gd name="connsiteX1" fmla="*/ 36 w 1000"/>
                <a:gd name="connsiteY1" fmla="*/ 72 h 568"/>
                <a:gd name="connsiteX2" fmla="*/ 0 w 1000"/>
                <a:gd name="connsiteY2" fmla="*/ 107 h 568"/>
                <a:gd name="connsiteX3" fmla="*/ 464 w 1000"/>
                <a:gd name="connsiteY3" fmla="*/ 107 h 568"/>
                <a:gd name="connsiteX4" fmla="*/ 1000 w 1000"/>
                <a:gd name="connsiteY4" fmla="*/ 536 h 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" h="568">
                  <a:moveTo>
                    <a:pt x="1000" y="536"/>
                  </a:moveTo>
                  <a:cubicBezTo>
                    <a:pt x="571" y="607"/>
                    <a:pt x="179" y="607"/>
                    <a:pt x="36" y="72"/>
                  </a:cubicBezTo>
                  <a:lnTo>
                    <a:pt x="0" y="107"/>
                  </a:lnTo>
                  <a:cubicBezTo>
                    <a:pt x="143" y="-36"/>
                    <a:pt x="321" y="-36"/>
                    <a:pt x="464" y="107"/>
                  </a:cubicBezTo>
                  <a:cubicBezTo>
                    <a:pt x="643" y="250"/>
                    <a:pt x="821" y="393"/>
                    <a:pt x="1000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 1042">
              <a:extLst>
                <a:ext uri="{FF2B5EF4-FFF2-40B4-BE49-F238E27FC236}">
                  <a16:creationId xmlns:a16="http://schemas.microsoft.com/office/drawing/2014/main" id="{7B0DD213-417C-7D45-944C-92660E3B45F4}"/>
                </a:ext>
              </a:extLst>
            </p:cNvPr>
            <p:cNvSpPr/>
            <p:nvPr/>
          </p:nvSpPr>
          <p:spPr>
            <a:xfrm>
              <a:off x="8502717" y="2017073"/>
              <a:ext cx="1892" cy="1928"/>
            </a:xfrm>
            <a:custGeom>
              <a:avLst/>
              <a:gdLst>
                <a:gd name="connsiteX0" fmla="*/ 1893 w 1892"/>
                <a:gd name="connsiteY0" fmla="*/ 1893 h 1928"/>
                <a:gd name="connsiteX1" fmla="*/ 1000 w 1892"/>
                <a:gd name="connsiteY1" fmla="*/ 1929 h 1928"/>
                <a:gd name="connsiteX2" fmla="*/ 0 w 1892"/>
                <a:gd name="connsiteY2" fmla="*/ 1393 h 1928"/>
                <a:gd name="connsiteX3" fmla="*/ 0 w 1892"/>
                <a:gd name="connsiteY3" fmla="*/ 0 h 1928"/>
                <a:gd name="connsiteX4" fmla="*/ 1893 w 1892"/>
                <a:gd name="connsiteY4" fmla="*/ 1893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2" h="1928">
                  <a:moveTo>
                    <a:pt x="1893" y="1893"/>
                  </a:moveTo>
                  <a:cubicBezTo>
                    <a:pt x="1607" y="1893"/>
                    <a:pt x="1322" y="1929"/>
                    <a:pt x="1000" y="1929"/>
                  </a:cubicBezTo>
                  <a:cubicBezTo>
                    <a:pt x="679" y="1750"/>
                    <a:pt x="321" y="1572"/>
                    <a:pt x="0" y="1393"/>
                  </a:cubicBezTo>
                  <a:cubicBezTo>
                    <a:pt x="0" y="929"/>
                    <a:pt x="0" y="464"/>
                    <a:pt x="0" y="0"/>
                  </a:cubicBezTo>
                  <a:cubicBezTo>
                    <a:pt x="1000" y="286"/>
                    <a:pt x="1679" y="821"/>
                    <a:pt x="1893" y="1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 1043">
              <a:extLst>
                <a:ext uri="{FF2B5EF4-FFF2-40B4-BE49-F238E27FC236}">
                  <a16:creationId xmlns:a16="http://schemas.microsoft.com/office/drawing/2014/main" id="{5A2F60BC-7EBA-CB42-B5C4-7A5B62CE4D44}"/>
                </a:ext>
              </a:extLst>
            </p:cNvPr>
            <p:cNvSpPr/>
            <p:nvPr/>
          </p:nvSpPr>
          <p:spPr>
            <a:xfrm>
              <a:off x="8501359" y="2011894"/>
              <a:ext cx="2714" cy="851"/>
            </a:xfrm>
            <a:custGeom>
              <a:avLst/>
              <a:gdLst>
                <a:gd name="connsiteX0" fmla="*/ 0 w 2714"/>
                <a:gd name="connsiteY0" fmla="*/ 571 h 851"/>
                <a:gd name="connsiteX1" fmla="*/ 0 w 2714"/>
                <a:gd name="connsiteY1" fmla="*/ 0 h 851"/>
                <a:gd name="connsiteX2" fmla="*/ 2715 w 2714"/>
                <a:gd name="connsiteY2" fmla="*/ 643 h 851"/>
                <a:gd name="connsiteX3" fmla="*/ 0 w 2714"/>
                <a:gd name="connsiteY3" fmla="*/ 571 h 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4" h="851">
                  <a:moveTo>
                    <a:pt x="0" y="571"/>
                  </a:moveTo>
                  <a:cubicBezTo>
                    <a:pt x="0" y="393"/>
                    <a:pt x="0" y="214"/>
                    <a:pt x="0" y="0"/>
                  </a:cubicBezTo>
                  <a:cubicBezTo>
                    <a:pt x="821" y="72"/>
                    <a:pt x="1714" y="-143"/>
                    <a:pt x="2715" y="643"/>
                  </a:cubicBezTo>
                  <a:cubicBezTo>
                    <a:pt x="1607" y="821"/>
                    <a:pt x="821" y="1036"/>
                    <a:pt x="0" y="5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 1044">
              <a:extLst>
                <a:ext uri="{FF2B5EF4-FFF2-40B4-BE49-F238E27FC236}">
                  <a16:creationId xmlns:a16="http://schemas.microsoft.com/office/drawing/2014/main" id="{08CD00EC-7CD9-A44A-8BB5-C0F00AF0243B}"/>
                </a:ext>
              </a:extLst>
            </p:cNvPr>
            <p:cNvSpPr/>
            <p:nvPr/>
          </p:nvSpPr>
          <p:spPr>
            <a:xfrm>
              <a:off x="8501073" y="2004429"/>
              <a:ext cx="1250" cy="933"/>
            </a:xfrm>
            <a:custGeom>
              <a:avLst/>
              <a:gdLst>
                <a:gd name="connsiteX0" fmla="*/ 357 w 1250"/>
                <a:gd name="connsiteY0" fmla="*/ 0 h 933"/>
                <a:gd name="connsiteX1" fmla="*/ 1250 w 1250"/>
                <a:gd name="connsiteY1" fmla="*/ 714 h 933"/>
                <a:gd name="connsiteX2" fmla="*/ 714 w 1250"/>
                <a:gd name="connsiteY2" fmla="*/ 929 h 933"/>
                <a:gd name="connsiteX3" fmla="*/ 0 w 1250"/>
                <a:gd name="connsiteY3" fmla="*/ 572 h 933"/>
                <a:gd name="connsiteX4" fmla="*/ 357 w 1250"/>
                <a:gd name="connsiteY4" fmla="*/ 0 h 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0" h="933">
                  <a:moveTo>
                    <a:pt x="357" y="0"/>
                  </a:moveTo>
                  <a:cubicBezTo>
                    <a:pt x="714" y="286"/>
                    <a:pt x="1000" y="500"/>
                    <a:pt x="1250" y="714"/>
                  </a:cubicBezTo>
                  <a:cubicBezTo>
                    <a:pt x="1072" y="786"/>
                    <a:pt x="893" y="964"/>
                    <a:pt x="714" y="929"/>
                  </a:cubicBezTo>
                  <a:cubicBezTo>
                    <a:pt x="464" y="857"/>
                    <a:pt x="250" y="679"/>
                    <a:pt x="0" y="572"/>
                  </a:cubicBezTo>
                  <a:cubicBezTo>
                    <a:pt x="107" y="393"/>
                    <a:pt x="214" y="250"/>
                    <a:pt x="35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 1045">
              <a:extLst>
                <a:ext uri="{FF2B5EF4-FFF2-40B4-BE49-F238E27FC236}">
                  <a16:creationId xmlns:a16="http://schemas.microsoft.com/office/drawing/2014/main" id="{F6C67366-34D9-0741-A3D0-D445CDD1D453}"/>
                </a:ext>
              </a:extLst>
            </p:cNvPr>
            <p:cNvSpPr/>
            <p:nvPr/>
          </p:nvSpPr>
          <p:spPr>
            <a:xfrm>
              <a:off x="8500359" y="2010001"/>
              <a:ext cx="1467" cy="892"/>
            </a:xfrm>
            <a:custGeom>
              <a:avLst/>
              <a:gdLst>
                <a:gd name="connsiteX0" fmla="*/ 36 w 1467"/>
                <a:gd name="connsiteY0" fmla="*/ 893 h 892"/>
                <a:gd name="connsiteX1" fmla="*/ 0 w 1467"/>
                <a:gd name="connsiteY1" fmla="*/ 429 h 892"/>
                <a:gd name="connsiteX2" fmla="*/ 1465 w 1467"/>
                <a:gd name="connsiteY2" fmla="*/ 0 h 892"/>
                <a:gd name="connsiteX3" fmla="*/ 36 w 1467"/>
                <a:gd name="connsiteY3" fmla="*/ 893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7" h="892">
                  <a:moveTo>
                    <a:pt x="36" y="893"/>
                  </a:moveTo>
                  <a:cubicBezTo>
                    <a:pt x="36" y="750"/>
                    <a:pt x="0" y="572"/>
                    <a:pt x="0" y="429"/>
                  </a:cubicBezTo>
                  <a:cubicBezTo>
                    <a:pt x="393" y="-36"/>
                    <a:pt x="929" y="72"/>
                    <a:pt x="1465" y="0"/>
                  </a:cubicBezTo>
                  <a:cubicBezTo>
                    <a:pt x="1536" y="1179"/>
                    <a:pt x="286" y="286"/>
                    <a:pt x="36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 1046">
              <a:extLst>
                <a:ext uri="{FF2B5EF4-FFF2-40B4-BE49-F238E27FC236}">
                  <a16:creationId xmlns:a16="http://schemas.microsoft.com/office/drawing/2014/main" id="{2C82E225-1624-9E4E-8018-09348460EDAD}"/>
                </a:ext>
              </a:extLst>
            </p:cNvPr>
            <p:cNvSpPr/>
            <p:nvPr/>
          </p:nvSpPr>
          <p:spPr>
            <a:xfrm>
              <a:off x="8463926" y="2136524"/>
              <a:ext cx="1892" cy="992"/>
            </a:xfrm>
            <a:custGeom>
              <a:avLst/>
              <a:gdLst>
                <a:gd name="connsiteX0" fmla="*/ 393 w 1892"/>
                <a:gd name="connsiteY0" fmla="*/ 815 h 992"/>
                <a:gd name="connsiteX1" fmla="*/ 0 w 1892"/>
                <a:gd name="connsiteY1" fmla="*/ 64 h 992"/>
                <a:gd name="connsiteX2" fmla="*/ 1893 w 1892"/>
                <a:gd name="connsiteY2" fmla="*/ 600 h 992"/>
                <a:gd name="connsiteX3" fmla="*/ 393 w 1892"/>
                <a:gd name="connsiteY3" fmla="*/ 815 h 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" h="992">
                  <a:moveTo>
                    <a:pt x="393" y="815"/>
                  </a:moveTo>
                  <a:cubicBezTo>
                    <a:pt x="250" y="564"/>
                    <a:pt x="143" y="314"/>
                    <a:pt x="0" y="64"/>
                  </a:cubicBezTo>
                  <a:cubicBezTo>
                    <a:pt x="750" y="-150"/>
                    <a:pt x="1286" y="207"/>
                    <a:pt x="1893" y="600"/>
                  </a:cubicBezTo>
                  <a:cubicBezTo>
                    <a:pt x="1464" y="1279"/>
                    <a:pt x="893" y="886"/>
                    <a:pt x="393" y="8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 1047">
              <a:extLst>
                <a:ext uri="{FF2B5EF4-FFF2-40B4-BE49-F238E27FC236}">
                  <a16:creationId xmlns:a16="http://schemas.microsoft.com/office/drawing/2014/main" id="{D858B096-DD03-1649-8DAC-0E68F498A0F1}"/>
                </a:ext>
              </a:extLst>
            </p:cNvPr>
            <p:cNvSpPr/>
            <p:nvPr/>
          </p:nvSpPr>
          <p:spPr>
            <a:xfrm>
              <a:off x="8580441" y="2079875"/>
              <a:ext cx="2178" cy="884"/>
            </a:xfrm>
            <a:custGeom>
              <a:avLst/>
              <a:gdLst>
                <a:gd name="connsiteX0" fmla="*/ 0 w 2178"/>
                <a:gd name="connsiteY0" fmla="*/ 884 h 884"/>
                <a:gd name="connsiteX1" fmla="*/ 2179 w 2178"/>
                <a:gd name="connsiteY1" fmla="*/ 241 h 884"/>
                <a:gd name="connsiteX2" fmla="*/ 0 w 2178"/>
                <a:gd name="connsiteY2" fmla="*/ 884 h 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" h="884">
                  <a:moveTo>
                    <a:pt x="0" y="884"/>
                  </a:moveTo>
                  <a:cubicBezTo>
                    <a:pt x="500" y="206"/>
                    <a:pt x="1143" y="-330"/>
                    <a:pt x="2179" y="241"/>
                  </a:cubicBezTo>
                  <a:cubicBezTo>
                    <a:pt x="1393" y="491"/>
                    <a:pt x="714" y="706"/>
                    <a:pt x="0" y="88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 1048">
              <a:extLst>
                <a:ext uri="{FF2B5EF4-FFF2-40B4-BE49-F238E27FC236}">
                  <a16:creationId xmlns:a16="http://schemas.microsoft.com/office/drawing/2014/main" id="{3A0DC07D-FDCF-3C49-ACEC-4D58233FB59A}"/>
                </a:ext>
              </a:extLst>
            </p:cNvPr>
            <p:cNvSpPr/>
            <p:nvPr/>
          </p:nvSpPr>
          <p:spPr>
            <a:xfrm>
              <a:off x="8580185" y="2081765"/>
              <a:ext cx="1541" cy="754"/>
            </a:xfrm>
            <a:custGeom>
              <a:avLst/>
              <a:gdLst>
                <a:gd name="connsiteX0" fmla="*/ 1541 w 1541"/>
                <a:gd name="connsiteY0" fmla="*/ 66 h 754"/>
                <a:gd name="connsiteX1" fmla="*/ 184 w 1541"/>
                <a:gd name="connsiteY1" fmla="*/ 638 h 754"/>
                <a:gd name="connsiteX2" fmla="*/ 648 w 1541"/>
                <a:gd name="connsiteY2" fmla="*/ 31 h 754"/>
                <a:gd name="connsiteX3" fmla="*/ 1541 w 1541"/>
                <a:gd name="connsiteY3" fmla="*/ 66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54">
                  <a:moveTo>
                    <a:pt x="1541" y="66"/>
                  </a:moveTo>
                  <a:cubicBezTo>
                    <a:pt x="1006" y="566"/>
                    <a:pt x="506" y="959"/>
                    <a:pt x="184" y="638"/>
                  </a:cubicBezTo>
                  <a:cubicBezTo>
                    <a:pt x="-316" y="173"/>
                    <a:pt x="327" y="102"/>
                    <a:pt x="648" y="31"/>
                  </a:cubicBezTo>
                  <a:cubicBezTo>
                    <a:pt x="863" y="-41"/>
                    <a:pt x="1077" y="31"/>
                    <a:pt x="1541" y="6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 1049">
              <a:extLst>
                <a:ext uri="{FF2B5EF4-FFF2-40B4-BE49-F238E27FC236}">
                  <a16:creationId xmlns:a16="http://schemas.microsoft.com/office/drawing/2014/main" id="{21C51621-127E-384F-BA21-D0329E22AEB4}"/>
                </a:ext>
              </a:extLst>
            </p:cNvPr>
            <p:cNvSpPr/>
            <p:nvPr/>
          </p:nvSpPr>
          <p:spPr>
            <a:xfrm>
              <a:off x="8622196" y="2196274"/>
              <a:ext cx="2357" cy="2107"/>
            </a:xfrm>
            <a:custGeom>
              <a:avLst/>
              <a:gdLst>
                <a:gd name="connsiteX0" fmla="*/ 429 w 2357"/>
                <a:gd name="connsiteY0" fmla="*/ 2107 h 2107"/>
                <a:gd name="connsiteX1" fmla="*/ 0 w 2357"/>
                <a:gd name="connsiteY1" fmla="*/ 0 h 2107"/>
                <a:gd name="connsiteX2" fmla="*/ 2357 w 2357"/>
                <a:gd name="connsiteY2" fmla="*/ 679 h 2107"/>
                <a:gd name="connsiteX3" fmla="*/ 2322 w 2357"/>
                <a:gd name="connsiteY3" fmla="*/ 643 h 2107"/>
                <a:gd name="connsiteX4" fmla="*/ 429 w 2357"/>
                <a:gd name="connsiteY4" fmla="*/ 2107 h 2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" h="2107">
                  <a:moveTo>
                    <a:pt x="429" y="2107"/>
                  </a:moveTo>
                  <a:cubicBezTo>
                    <a:pt x="286" y="1393"/>
                    <a:pt x="143" y="714"/>
                    <a:pt x="0" y="0"/>
                  </a:cubicBezTo>
                  <a:cubicBezTo>
                    <a:pt x="786" y="214"/>
                    <a:pt x="1572" y="464"/>
                    <a:pt x="2357" y="679"/>
                  </a:cubicBezTo>
                  <a:lnTo>
                    <a:pt x="2322" y="643"/>
                  </a:lnTo>
                  <a:cubicBezTo>
                    <a:pt x="2322" y="1964"/>
                    <a:pt x="1250" y="1929"/>
                    <a:pt x="429" y="2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 1050">
              <a:extLst>
                <a:ext uri="{FF2B5EF4-FFF2-40B4-BE49-F238E27FC236}">
                  <a16:creationId xmlns:a16="http://schemas.microsoft.com/office/drawing/2014/main" id="{A4F6A827-2197-9F49-B74F-8C86DBE5EA4A}"/>
                </a:ext>
              </a:extLst>
            </p:cNvPr>
            <p:cNvSpPr/>
            <p:nvPr/>
          </p:nvSpPr>
          <p:spPr>
            <a:xfrm>
              <a:off x="8624517" y="2196203"/>
              <a:ext cx="2428" cy="754"/>
            </a:xfrm>
            <a:custGeom>
              <a:avLst/>
              <a:gdLst>
                <a:gd name="connsiteX0" fmla="*/ 0 w 2428"/>
                <a:gd name="connsiteY0" fmla="*/ 750 h 754"/>
                <a:gd name="connsiteX1" fmla="*/ 2429 w 2428"/>
                <a:gd name="connsiteY1" fmla="*/ 0 h 754"/>
                <a:gd name="connsiteX2" fmla="*/ 0 w 2428"/>
                <a:gd name="connsiteY2" fmla="*/ 750 h 754"/>
                <a:gd name="connsiteX3" fmla="*/ 0 w 2428"/>
                <a:gd name="connsiteY3" fmla="*/ 750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8" h="754">
                  <a:moveTo>
                    <a:pt x="0" y="750"/>
                  </a:moveTo>
                  <a:cubicBezTo>
                    <a:pt x="607" y="-143"/>
                    <a:pt x="1715" y="536"/>
                    <a:pt x="2429" y="0"/>
                  </a:cubicBezTo>
                  <a:cubicBezTo>
                    <a:pt x="1857" y="1036"/>
                    <a:pt x="857" y="679"/>
                    <a:pt x="0" y="750"/>
                  </a:cubicBezTo>
                  <a:lnTo>
                    <a:pt x="0" y="75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 1051">
              <a:extLst>
                <a:ext uri="{FF2B5EF4-FFF2-40B4-BE49-F238E27FC236}">
                  <a16:creationId xmlns:a16="http://schemas.microsoft.com/office/drawing/2014/main" id="{A4D50650-7C42-DB43-BC41-C1F326EC0449}"/>
                </a:ext>
              </a:extLst>
            </p:cNvPr>
            <p:cNvSpPr/>
            <p:nvPr/>
          </p:nvSpPr>
          <p:spPr>
            <a:xfrm>
              <a:off x="8620767" y="2191720"/>
              <a:ext cx="2362" cy="660"/>
            </a:xfrm>
            <a:custGeom>
              <a:avLst/>
              <a:gdLst>
                <a:gd name="connsiteX0" fmla="*/ 1893 w 2362"/>
                <a:gd name="connsiteY0" fmla="*/ 661 h 660"/>
                <a:gd name="connsiteX1" fmla="*/ 0 w 2362"/>
                <a:gd name="connsiteY1" fmla="*/ 18 h 660"/>
                <a:gd name="connsiteX2" fmla="*/ 2000 w 2362"/>
                <a:gd name="connsiteY2" fmla="*/ 89 h 660"/>
                <a:gd name="connsiteX3" fmla="*/ 1893 w 2362"/>
                <a:gd name="connsiteY3" fmla="*/ 661 h 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2" h="660">
                  <a:moveTo>
                    <a:pt x="1893" y="661"/>
                  </a:moveTo>
                  <a:cubicBezTo>
                    <a:pt x="1179" y="625"/>
                    <a:pt x="464" y="661"/>
                    <a:pt x="0" y="18"/>
                  </a:cubicBezTo>
                  <a:cubicBezTo>
                    <a:pt x="679" y="18"/>
                    <a:pt x="1357" y="-53"/>
                    <a:pt x="2000" y="89"/>
                  </a:cubicBezTo>
                  <a:cubicBezTo>
                    <a:pt x="2750" y="304"/>
                    <a:pt x="2143" y="482"/>
                    <a:pt x="1893" y="66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 1052">
              <a:extLst>
                <a:ext uri="{FF2B5EF4-FFF2-40B4-BE49-F238E27FC236}">
                  <a16:creationId xmlns:a16="http://schemas.microsoft.com/office/drawing/2014/main" id="{E8F9A6E1-8F24-1B4D-9573-120A7A6E3EDF}"/>
                </a:ext>
              </a:extLst>
            </p:cNvPr>
            <p:cNvSpPr/>
            <p:nvPr/>
          </p:nvSpPr>
          <p:spPr>
            <a:xfrm>
              <a:off x="8617014" y="2177343"/>
              <a:ext cx="1226" cy="882"/>
            </a:xfrm>
            <a:custGeom>
              <a:avLst/>
              <a:gdLst>
                <a:gd name="connsiteX0" fmla="*/ 681 w 1226"/>
                <a:gd name="connsiteY0" fmla="*/ 0 h 882"/>
                <a:gd name="connsiteX1" fmla="*/ 1216 w 1226"/>
                <a:gd name="connsiteY1" fmla="*/ 321 h 882"/>
                <a:gd name="connsiteX2" fmla="*/ 645 w 1226"/>
                <a:gd name="connsiteY2" fmla="*/ 857 h 882"/>
                <a:gd name="connsiteX3" fmla="*/ 2 w 1226"/>
                <a:gd name="connsiteY3" fmla="*/ 607 h 882"/>
                <a:gd name="connsiteX4" fmla="*/ 681 w 1226"/>
                <a:gd name="connsiteY4" fmla="*/ 0 h 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" h="882">
                  <a:moveTo>
                    <a:pt x="681" y="0"/>
                  </a:moveTo>
                  <a:cubicBezTo>
                    <a:pt x="895" y="107"/>
                    <a:pt x="1181" y="179"/>
                    <a:pt x="1216" y="321"/>
                  </a:cubicBezTo>
                  <a:cubicBezTo>
                    <a:pt x="1288" y="679"/>
                    <a:pt x="966" y="821"/>
                    <a:pt x="645" y="857"/>
                  </a:cubicBezTo>
                  <a:cubicBezTo>
                    <a:pt x="395" y="857"/>
                    <a:pt x="-34" y="1000"/>
                    <a:pt x="2" y="607"/>
                  </a:cubicBezTo>
                  <a:cubicBezTo>
                    <a:pt x="2" y="393"/>
                    <a:pt x="395" y="214"/>
                    <a:pt x="68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 1053">
              <a:extLst>
                <a:ext uri="{FF2B5EF4-FFF2-40B4-BE49-F238E27FC236}">
                  <a16:creationId xmlns:a16="http://schemas.microsoft.com/office/drawing/2014/main" id="{45BACFB6-225E-8944-AE44-7DC3E3C25412}"/>
                </a:ext>
              </a:extLst>
            </p:cNvPr>
            <p:cNvSpPr/>
            <p:nvPr/>
          </p:nvSpPr>
          <p:spPr>
            <a:xfrm>
              <a:off x="8617445" y="2186342"/>
              <a:ext cx="1174" cy="1288"/>
            </a:xfrm>
            <a:custGeom>
              <a:avLst/>
              <a:gdLst>
                <a:gd name="connsiteX0" fmla="*/ 536 w 1174"/>
                <a:gd name="connsiteY0" fmla="*/ 1288 h 1288"/>
                <a:gd name="connsiteX1" fmla="*/ 0 w 1174"/>
                <a:gd name="connsiteY1" fmla="*/ 645 h 1288"/>
                <a:gd name="connsiteX2" fmla="*/ 536 w 1174"/>
                <a:gd name="connsiteY2" fmla="*/ 2 h 1288"/>
                <a:gd name="connsiteX3" fmla="*/ 1107 w 1174"/>
                <a:gd name="connsiteY3" fmla="*/ 610 h 1288"/>
                <a:gd name="connsiteX4" fmla="*/ 536 w 1174"/>
                <a:gd name="connsiteY4" fmla="*/ 1288 h 1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4" h="1288">
                  <a:moveTo>
                    <a:pt x="536" y="1288"/>
                  </a:moveTo>
                  <a:cubicBezTo>
                    <a:pt x="357" y="1074"/>
                    <a:pt x="179" y="860"/>
                    <a:pt x="0" y="645"/>
                  </a:cubicBezTo>
                  <a:cubicBezTo>
                    <a:pt x="72" y="360"/>
                    <a:pt x="143" y="38"/>
                    <a:pt x="536" y="2"/>
                  </a:cubicBezTo>
                  <a:cubicBezTo>
                    <a:pt x="964" y="-33"/>
                    <a:pt x="964" y="360"/>
                    <a:pt x="1107" y="610"/>
                  </a:cubicBezTo>
                  <a:cubicBezTo>
                    <a:pt x="1357" y="1181"/>
                    <a:pt x="857" y="1181"/>
                    <a:pt x="536" y="128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 1054">
              <a:extLst>
                <a:ext uri="{FF2B5EF4-FFF2-40B4-BE49-F238E27FC236}">
                  <a16:creationId xmlns:a16="http://schemas.microsoft.com/office/drawing/2014/main" id="{FECCF249-150C-0041-9CDE-DB3CD57BF1C5}"/>
                </a:ext>
              </a:extLst>
            </p:cNvPr>
            <p:cNvSpPr/>
            <p:nvPr/>
          </p:nvSpPr>
          <p:spPr>
            <a:xfrm>
              <a:off x="8563010" y="2143660"/>
              <a:ext cx="1539" cy="1286"/>
            </a:xfrm>
            <a:custGeom>
              <a:avLst/>
              <a:gdLst>
                <a:gd name="connsiteX0" fmla="*/ 0 w 1539"/>
                <a:gd name="connsiteY0" fmla="*/ 1179 h 1286"/>
                <a:gd name="connsiteX1" fmla="*/ 0 w 1539"/>
                <a:gd name="connsiteY1" fmla="*/ 0 h 1286"/>
                <a:gd name="connsiteX2" fmla="*/ 1536 w 1539"/>
                <a:gd name="connsiteY2" fmla="*/ 857 h 1286"/>
                <a:gd name="connsiteX3" fmla="*/ 0 w 1539"/>
                <a:gd name="connsiteY3" fmla="*/ 1179 h 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9" h="1286">
                  <a:moveTo>
                    <a:pt x="0" y="1179"/>
                  </a:moveTo>
                  <a:cubicBezTo>
                    <a:pt x="0" y="786"/>
                    <a:pt x="0" y="393"/>
                    <a:pt x="0" y="0"/>
                  </a:cubicBezTo>
                  <a:cubicBezTo>
                    <a:pt x="571" y="250"/>
                    <a:pt x="1607" y="107"/>
                    <a:pt x="1536" y="857"/>
                  </a:cubicBezTo>
                  <a:cubicBezTo>
                    <a:pt x="1500" y="1572"/>
                    <a:pt x="571" y="1179"/>
                    <a:pt x="0" y="1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 1055">
              <a:extLst>
                <a:ext uri="{FF2B5EF4-FFF2-40B4-BE49-F238E27FC236}">
                  <a16:creationId xmlns:a16="http://schemas.microsoft.com/office/drawing/2014/main" id="{053C769E-8576-C742-8EAB-FBD3996EB4DD}"/>
                </a:ext>
              </a:extLst>
            </p:cNvPr>
            <p:cNvSpPr/>
            <p:nvPr/>
          </p:nvSpPr>
          <p:spPr>
            <a:xfrm>
              <a:off x="8559938" y="2140804"/>
              <a:ext cx="2500" cy="869"/>
            </a:xfrm>
            <a:custGeom>
              <a:avLst/>
              <a:gdLst>
                <a:gd name="connsiteX0" fmla="*/ 0 w 2500"/>
                <a:gd name="connsiteY0" fmla="*/ 748 h 869"/>
                <a:gd name="connsiteX1" fmla="*/ 2500 w 2500"/>
                <a:gd name="connsiteY1" fmla="*/ 106 h 869"/>
                <a:gd name="connsiteX2" fmla="*/ 0 w 2500"/>
                <a:gd name="connsiteY2" fmla="*/ 748 h 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0" h="869">
                  <a:moveTo>
                    <a:pt x="0" y="748"/>
                  </a:moveTo>
                  <a:cubicBezTo>
                    <a:pt x="786" y="141"/>
                    <a:pt x="1465" y="-180"/>
                    <a:pt x="2500" y="106"/>
                  </a:cubicBezTo>
                  <a:cubicBezTo>
                    <a:pt x="1715" y="713"/>
                    <a:pt x="1000" y="1070"/>
                    <a:pt x="0" y="74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 1056">
              <a:extLst>
                <a:ext uri="{FF2B5EF4-FFF2-40B4-BE49-F238E27FC236}">
                  <a16:creationId xmlns:a16="http://schemas.microsoft.com/office/drawing/2014/main" id="{53A7FD5B-9C0D-F947-A8DA-E60339AFBE0F}"/>
                </a:ext>
              </a:extLst>
            </p:cNvPr>
            <p:cNvSpPr/>
            <p:nvPr/>
          </p:nvSpPr>
          <p:spPr>
            <a:xfrm>
              <a:off x="8559402" y="2139303"/>
              <a:ext cx="2750" cy="513"/>
            </a:xfrm>
            <a:custGeom>
              <a:avLst/>
              <a:gdLst>
                <a:gd name="connsiteX0" fmla="*/ 36 w 2750"/>
                <a:gd name="connsiteY0" fmla="*/ 464 h 513"/>
                <a:gd name="connsiteX1" fmla="*/ 0 w 2750"/>
                <a:gd name="connsiteY1" fmla="*/ 0 h 513"/>
                <a:gd name="connsiteX2" fmla="*/ 2750 w 2750"/>
                <a:gd name="connsiteY2" fmla="*/ 107 h 513"/>
                <a:gd name="connsiteX3" fmla="*/ 36 w 2750"/>
                <a:gd name="connsiteY3" fmla="*/ 464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0" h="513">
                  <a:moveTo>
                    <a:pt x="36" y="464"/>
                  </a:moveTo>
                  <a:cubicBezTo>
                    <a:pt x="36" y="322"/>
                    <a:pt x="0" y="143"/>
                    <a:pt x="0" y="0"/>
                  </a:cubicBezTo>
                  <a:cubicBezTo>
                    <a:pt x="821" y="36"/>
                    <a:pt x="1643" y="72"/>
                    <a:pt x="2750" y="107"/>
                  </a:cubicBezTo>
                  <a:cubicBezTo>
                    <a:pt x="1679" y="750"/>
                    <a:pt x="857" y="429"/>
                    <a:pt x="36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 1057">
              <a:extLst>
                <a:ext uri="{FF2B5EF4-FFF2-40B4-BE49-F238E27FC236}">
                  <a16:creationId xmlns:a16="http://schemas.microsoft.com/office/drawing/2014/main" id="{85BEC445-2EDC-CB4A-95E4-AADE66A01AE5}"/>
                </a:ext>
              </a:extLst>
            </p:cNvPr>
            <p:cNvSpPr/>
            <p:nvPr/>
          </p:nvSpPr>
          <p:spPr>
            <a:xfrm>
              <a:off x="8528041" y="2075652"/>
              <a:ext cx="5715" cy="857"/>
            </a:xfrm>
            <a:custGeom>
              <a:avLst/>
              <a:gdLst>
                <a:gd name="connsiteX0" fmla="*/ 0 w 5715"/>
                <a:gd name="connsiteY0" fmla="*/ 857 h 857"/>
                <a:gd name="connsiteX1" fmla="*/ 929 w 5715"/>
                <a:gd name="connsiteY1" fmla="*/ 0 h 857"/>
                <a:gd name="connsiteX2" fmla="*/ 5715 w 5715"/>
                <a:gd name="connsiteY2" fmla="*/ 857 h 857"/>
                <a:gd name="connsiteX3" fmla="*/ 0 w 5715"/>
                <a:gd name="connsiteY3" fmla="*/ 857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" h="857">
                  <a:moveTo>
                    <a:pt x="0" y="857"/>
                  </a:moveTo>
                  <a:cubicBezTo>
                    <a:pt x="322" y="572"/>
                    <a:pt x="607" y="286"/>
                    <a:pt x="929" y="0"/>
                  </a:cubicBezTo>
                  <a:cubicBezTo>
                    <a:pt x="2500" y="393"/>
                    <a:pt x="4108" y="500"/>
                    <a:pt x="5715" y="857"/>
                  </a:cubicBezTo>
                  <a:cubicBezTo>
                    <a:pt x="3822" y="857"/>
                    <a:pt x="1893" y="857"/>
                    <a:pt x="0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 1058">
              <a:extLst>
                <a:ext uri="{FF2B5EF4-FFF2-40B4-BE49-F238E27FC236}">
                  <a16:creationId xmlns:a16="http://schemas.microsoft.com/office/drawing/2014/main" id="{66F69CA5-0EF6-584F-AC56-02062AC653F7}"/>
                </a:ext>
              </a:extLst>
            </p:cNvPr>
            <p:cNvSpPr/>
            <p:nvPr/>
          </p:nvSpPr>
          <p:spPr>
            <a:xfrm>
              <a:off x="8552365" y="2179558"/>
              <a:ext cx="1596" cy="1036"/>
            </a:xfrm>
            <a:custGeom>
              <a:avLst/>
              <a:gdLst>
                <a:gd name="connsiteX0" fmla="*/ 0 w 1596"/>
                <a:gd name="connsiteY0" fmla="*/ 1000 h 1036"/>
                <a:gd name="connsiteX1" fmla="*/ 929 w 1596"/>
                <a:gd name="connsiteY1" fmla="*/ 0 h 1036"/>
                <a:gd name="connsiteX2" fmla="*/ 1572 w 1596"/>
                <a:gd name="connsiteY2" fmla="*/ 393 h 1036"/>
                <a:gd name="connsiteX3" fmla="*/ 0 w 1596"/>
                <a:gd name="connsiteY3" fmla="*/ 1000 h 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6" h="1036">
                  <a:moveTo>
                    <a:pt x="0" y="1000"/>
                  </a:moveTo>
                  <a:cubicBezTo>
                    <a:pt x="322" y="679"/>
                    <a:pt x="643" y="357"/>
                    <a:pt x="929" y="0"/>
                  </a:cubicBezTo>
                  <a:cubicBezTo>
                    <a:pt x="1215" y="71"/>
                    <a:pt x="1715" y="107"/>
                    <a:pt x="1572" y="393"/>
                  </a:cubicBezTo>
                  <a:cubicBezTo>
                    <a:pt x="1322" y="1107"/>
                    <a:pt x="643" y="1072"/>
                    <a:pt x="0" y="1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 1059">
              <a:extLst>
                <a:ext uri="{FF2B5EF4-FFF2-40B4-BE49-F238E27FC236}">
                  <a16:creationId xmlns:a16="http://schemas.microsoft.com/office/drawing/2014/main" id="{21FFF769-0126-0441-8D07-6D5FF046E797}"/>
                </a:ext>
              </a:extLst>
            </p:cNvPr>
            <p:cNvSpPr/>
            <p:nvPr/>
          </p:nvSpPr>
          <p:spPr>
            <a:xfrm>
              <a:off x="8483393" y="2137017"/>
              <a:ext cx="1864" cy="1683"/>
            </a:xfrm>
            <a:custGeom>
              <a:avLst/>
              <a:gdLst>
                <a:gd name="connsiteX0" fmla="*/ 0 w 1864"/>
                <a:gd name="connsiteY0" fmla="*/ 607 h 1683"/>
                <a:gd name="connsiteX1" fmla="*/ 1036 w 1864"/>
                <a:gd name="connsiteY1" fmla="*/ 0 h 1683"/>
                <a:gd name="connsiteX2" fmla="*/ 1857 w 1864"/>
                <a:gd name="connsiteY2" fmla="*/ 464 h 1683"/>
                <a:gd name="connsiteX3" fmla="*/ 1143 w 1864"/>
                <a:gd name="connsiteY3" fmla="*/ 1643 h 1683"/>
                <a:gd name="connsiteX4" fmla="*/ 0 w 1864"/>
                <a:gd name="connsiteY4" fmla="*/ 607 h 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4" h="1683">
                  <a:moveTo>
                    <a:pt x="0" y="607"/>
                  </a:moveTo>
                  <a:cubicBezTo>
                    <a:pt x="393" y="464"/>
                    <a:pt x="857" y="464"/>
                    <a:pt x="1036" y="0"/>
                  </a:cubicBezTo>
                  <a:cubicBezTo>
                    <a:pt x="1429" y="0"/>
                    <a:pt x="1929" y="36"/>
                    <a:pt x="1857" y="464"/>
                  </a:cubicBezTo>
                  <a:cubicBezTo>
                    <a:pt x="1786" y="893"/>
                    <a:pt x="1465" y="1536"/>
                    <a:pt x="1143" y="1643"/>
                  </a:cubicBezTo>
                  <a:cubicBezTo>
                    <a:pt x="429" y="1857"/>
                    <a:pt x="179" y="1179"/>
                    <a:pt x="0" y="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 1060">
              <a:extLst>
                <a:ext uri="{FF2B5EF4-FFF2-40B4-BE49-F238E27FC236}">
                  <a16:creationId xmlns:a16="http://schemas.microsoft.com/office/drawing/2014/main" id="{EC462143-988A-A04D-AD94-55C4326BC4B5}"/>
                </a:ext>
              </a:extLst>
            </p:cNvPr>
            <p:cNvSpPr/>
            <p:nvPr/>
          </p:nvSpPr>
          <p:spPr>
            <a:xfrm>
              <a:off x="8487214" y="2142589"/>
              <a:ext cx="1750" cy="1442"/>
            </a:xfrm>
            <a:custGeom>
              <a:avLst/>
              <a:gdLst>
                <a:gd name="connsiteX0" fmla="*/ 0 w 1750"/>
                <a:gd name="connsiteY0" fmla="*/ 1072 h 1442"/>
                <a:gd name="connsiteX1" fmla="*/ 107 w 1750"/>
                <a:gd name="connsiteY1" fmla="*/ 0 h 1442"/>
                <a:gd name="connsiteX2" fmla="*/ 1750 w 1750"/>
                <a:gd name="connsiteY2" fmla="*/ 1143 h 1442"/>
                <a:gd name="connsiteX3" fmla="*/ 0 w 1750"/>
                <a:gd name="connsiteY3" fmla="*/ 1072 h 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0" h="1442">
                  <a:moveTo>
                    <a:pt x="0" y="1072"/>
                  </a:moveTo>
                  <a:cubicBezTo>
                    <a:pt x="607" y="750"/>
                    <a:pt x="214" y="357"/>
                    <a:pt x="107" y="0"/>
                  </a:cubicBezTo>
                  <a:cubicBezTo>
                    <a:pt x="893" y="0"/>
                    <a:pt x="1036" y="929"/>
                    <a:pt x="1750" y="1143"/>
                  </a:cubicBezTo>
                  <a:cubicBezTo>
                    <a:pt x="1072" y="1679"/>
                    <a:pt x="536" y="1393"/>
                    <a:pt x="0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 1061">
              <a:extLst>
                <a:ext uri="{FF2B5EF4-FFF2-40B4-BE49-F238E27FC236}">
                  <a16:creationId xmlns:a16="http://schemas.microsoft.com/office/drawing/2014/main" id="{9718250C-D43B-3F47-93F6-C1C04CB5C236}"/>
                </a:ext>
              </a:extLst>
            </p:cNvPr>
            <p:cNvSpPr/>
            <p:nvPr/>
          </p:nvSpPr>
          <p:spPr>
            <a:xfrm>
              <a:off x="8485357" y="2139302"/>
              <a:ext cx="1194" cy="1036"/>
            </a:xfrm>
            <a:custGeom>
              <a:avLst/>
              <a:gdLst>
                <a:gd name="connsiteX0" fmla="*/ 36 w 1194"/>
                <a:gd name="connsiteY0" fmla="*/ 1036 h 1036"/>
                <a:gd name="connsiteX1" fmla="*/ 36 w 1194"/>
                <a:gd name="connsiteY1" fmla="*/ 537 h 1036"/>
                <a:gd name="connsiteX2" fmla="*/ 0 w 1194"/>
                <a:gd name="connsiteY2" fmla="*/ 36 h 1036"/>
                <a:gd name="connsiteX3" fmla="*/ 1179 w 1194"/>
                <a:gd name="connsiteY3" fmla="*/ 358 h 1036"/>
                <a:gd name="connsiteX4" fmla="*/ 36 w 1194"/>
                <a:gd name="connsiteY4" fmla="*/ 1036 h 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4" h="1036">
                  <a:moveTo>
                    <a:pt x="36" y="1036"/>
                  </a:moveTo>
                  <a:cubicBezTo>
                    <a:pt x="36" y="858"/>
                    <a:pt x="36" y="715"/>
                    <a:pt x="36" y="537"/>
                  </a:cubicBezTo>
                  <a:cubicBezTo>
                    <a:pt x="36" y="358"/>
                    <a:pt x="0" y="215"/>
                    <a:pt x="0" y="36"/>
                  </a:cubicBezTo>
                  <a:cubicBezTo>
                    <a:pt x="429" y="1"/>
                    <a:pt x="1143" y="-106"/>
                    <a:pt x="1179" y="358"/>
                  </a:cubicBezTo>
                  <a:cubicBezTo>
                    <a:pt x="1322" y="1179"/>
                    <a:pt x="464" y="822"/>
                    <a:pt x="36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 1062">
              <a:extLst>
                <a:ext uri="{FF2B5EF4-FFF2-40B4-BE49-F238E27FC236}">
                  <a16:creationId xmlns:a16="http://schemas.microsoft.com/office/drawing/2014/main" id="{2731F64E-AE58-A64A-8AD3-44A5883D2137}"/>
                </a:ext>
              </a:extLst>
            </p:cNvPr>
            <p:cNvSpPr/>
            <p:nvPr/>
          </p:nvSpPr>
          <p:spPr>
            <a:xfrm>
              <a:off x="8414670" y="2197876"/>
              <a:ext cx="1893" cy="1433"/>
            </a:xfrm>
            <a:custGeom>
              <a:avLst/>
              <a:gdLst>
                <a:gd name="connsiteX0" fmla="*/ 1857 w 1893"/>
                <a:gd name="connsiteY0" fmla="*/ 220 h 1433"/>
                <a:gd name="connsiteX1" fmla="*/ 1893 w 1893"/>
                <a:gd name="connsiteY1" fmla="*/ 1005 h 1433"/>
                <a:gd name="connsiteX2" fmla="*/ 500 w 1893"/>
                <a:gd name="connsiteY2" fmla="*/ 1434 h 1433"/>
                <a:gd name="connsiteX3" fmla="*/ 0 w 1893"/>
                <a:gd name="connsiteY3" fmla="*/ 505 h 1433"/>
                <a:gd name="connsiteX4" fmla="*/ 1857 w 1893"/>
                <a:gd name="connsiteY4" fmla="*/ 220 h 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3" h="1433">
                  <a:moveTo>
                    <a:pt x="1857" y="220"/>
                  </a:moveTo>
                  <a:cubicBezTo>
                    <a:pt x="1857" y="470"/>
                    <a:pt x="1893" y="720"/>
                    <a:pt x="1893" y="1005"/>
                  </a:cubicBezTo>
                  <a:cubicBezTo>
                    <a:pt x="1429" y="1148"/>
                    <a:pt x="964" y="1291"/>
                    <a:pt x="500" y="1434"/>
                  </a:cubicBezTo>
                  <a:cubicBezTo>
                    <a:pt x="322" y="1112"/>
                    <a:pt x="179" y="827"/>
                    <a:pt x="0" y="505"/>
                  </a:cubicBezTo>
                  <a:cubicBezTo>
                    <a:pt x="464" y="-566"/>
                    <a:pt x="1286" y="434"/>
                    <a:pt x="1857" y="22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 1063">
              <a:extLst>
                <a:ext uri="{FF2B5EF4-FFF2-40B4-BE49-F238E27FC236}">
                  <a16:creationId xmlns:a16="http://schemas.microsoft.com/office/drawing/2014/main" id="{C29C62C8-7DDB-1247-876C-56BBF6619949}"/>
                </a:ext>
              </a:extLst>
            </p:cNvPr>
            <p:cNvSpPr/>
            <p:nvPr/>
          </p:nvSpPr>
          <p:spPr>
            <a:xfrm>
              <a:off x="8412348" y="2188622"/>
              <a:ext cx="1252" cy="1186"/>
            </a:xfrm>
            <a:custGeom>
              <a:avLst/>
              <a:gdLst>
                <a:gd name="connsiteX0" fmla="*/ 536 w 1252"/>
                <a:gd name="connsiteY0" fmla="*/ 1187 h 1186"/>
                <a:gd name="connsiteX1" fmla="*/ 0 w 1252"/>
                <a:gd name="connsiteY1" fmla="*/ 615 h 1186"/>
                <a:gd name="connsiteX2" fmla="*/ 572 w 1252"/>
                <a:gd name="connsiteY2" fmla="*/ 8 h 1186"/>
                <a:gd name="connsiteX3" fmla="*/ 1250 w 1252"/>
                <a:gd name="connsiteY3" fmla="*/ 437 h 1186"/>
                <a:gd name="connsiteX4" fmla="*/ 536 w 1252"/>
                <a:gd name="connsiteY4" fmla="*/ 1187 h 1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2" h="1186">
                  <a:moveTo>
                    <a:pt x="536" y="1187"/>
                  </a:moveTo>
                  <a:cubicBezTo>
                    <a:pt x="143" y="1187"/>
                    <a:pt x="0" y="937"/>
                    <a:pt x="0" y="615"/>
                  </a:cubicBezTo>
                  <a:cubicBezTo>
                    <a:pt x="0" y="294"/>
                    <a:pt x="179" y="8"/>
                    <a:pt x="572" y="8"/>
                  </a:cubicBezTo>
                  <a:cubicBezTo>
                    <a:pt x="893" y="-28"/>
                    <a:pt x="1214" y="44"/>
                    <a:pt x="1250" y="437"/>
                  </a:cubicBezTo>
                  <a:cubicBezTo>
                    <a:pt x="1286" y="865"/>
                    <a:pt x="893" y="1008"/>
                    <a:pt x="536" y="11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 1064">
              <a:extLst>
                <a:ext uri="{FF2B5EF4-FFF2-40B4-BE49-F238E27FC236}">
                  <a16:creationId xmlns:a16="http://schemas.microsoft.com/office/drawing/2014/main" id="{0ABA4C09-C75E-FA40-A4A5-F78537E6C1B2}"/>
                </a:ext>
              </a:extLst>
            </p:cNvPr>
            <p:cNvSpPr/>
            <p:nvPr/>
          </p:nvSpPr>
          <p:spPr>
            <a:xfrm>
              <a:off x="8427814" y="2127158"/>
              <a:ext cx="2214" cy="1824"/>
            </a:xfrm>
            <a:custGeom>
              <a:avLst/>
              <a:gdLst>
                <a:gd name="connsiteX0" fmla="*/ 0 w 2214"/>
                <a:gd name="connsiteY0" fmla="*/ 0 h 1824"/>
                <a:gd name="connsiteX1" fmla="*/ 929 w 2214"/>
                <a:gd name="connsiteY1" fmla="*/ 36 h 1824"/>
                <a:gd name="connsiteX2" fmla="*/ 2215 w 2214"/>
                <a:gd name="connsiteY2" fmla="*/ 1607 h 1824"/>
                <a:gd name="connsiteX3" fmla="*/ 500 w 2214"/>
                <a:gd name="connsiteY3" fmla="*/ 1464 h 1824"/>
                <a:gd name="connsiteX4" fmla="*/ 0 w 2214"/>
                <a:gd name="connsiteY4" fmla="*/ 0 h 1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4" h="1824">
                  <a:moveTo>
                    <a:pt x="0" y="0"/>
                  </a:moveTo>
                  <a:cubicBezTo>
                    <a:pt x="286" y="0"/>
                    <a:pt x="607" y="36"/>
                    <a:pt x="929" y="36"/>
                  </a:cubicBezTo>
                  <a:cubicBezTo>
                    <a:pt x="1214" y="678"/>
                    <a:pt x="2179" y="714"/>
                    <a:pt x="2215" y="1607"/>
                  </a:cubicBezTo>
                  <a:cubicBezTo>
                    <a:pt x="1572" y="2107"/>
                    <a:pt x="1036" y="1607"/>
                    <a:pt x="500" y="1464"/>
                  </a:cubicBezTo>
                  <a:cubicBezTo>
                    <a:pt x="286" y="964"/>
                    <a:pt x="143" y="464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 1065">
              <a:extLst>
                <a:ext uri="{FF2B5EF4-FFF2-40B4-BE49-F238E27FC236}">
                  <a16:creationId xmlns:a16="http://schemas.microsoft.com/office/drawing/2014/main" id="{33A48C1B-5695-9342-BCB9-68F6C3E1CB0B}"/>
                </a:ext>
              </a:extLst>
            </p:cNvPr>
            <p:cNvSpPr/>
            <p:nvPr/>
          </p:nvSpPr>
          <p:spPr>
            <a:xfrm>
              <a:off x="8430136" y="2133642"/>
              <a:ext cx="1673" cy="1805"/>
            </a:xfrm>
            <a:custGeom>
              <a:avLst/>
              <a:gdLst>
                <a:gd name="connsiteX0" fmla="*/ 929 w 1673"/>
                <a:gd name="connsiteY0" fmla="*/ 1446 h 1805"/>
                <a:gd name="connsiteX1" fmla="*/ 0 w 1673"/>
                <a:gd name="connsiteY1" fmla="*/ 17 h 1805"/>
                <a:gd name="connsiteX2" fmla="*/ 1643 w 1673"/>
                <a:gd name="connsiteY2" fmla="*/ 1625 h 1805"/>
                <a:gd name="connsiteX3" fmla="*/ 1179 w 1673"/>
                <a:gd name="connsiteY3" fmla="*/ 1768 h 1805"/>
                <a:gd name="connsiteX4" fmla="*/ 929 w 1673"/>
                <a:gd name="connsiteY4" fmla="*/ 1446 h 1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3" h="1805">
                  <a:moveTo>
                    <a:pt x="929" y="1446"/>
                  </a:moveTo>
                  <a:cubicBezTo>
                    <a:pt x="607" y="982"/>
                    <a:pt x="321" y="517"/>
                    <a:pt x="0" y="17"/>
                  </a:cubicBezTo>
                  <a:cubicBezTo>
                    <a:pt x="1214" y="-161"/>
                    <a:pt x="1072" y="1089"/>
                    <a:pt x="1643" y="1625"/>
                  </a:cubicBezTo>
                  <a:cubicBezTo>
                    <a:pt x="1786" y="1732"/>
                    <a:pt x="1393" y="1875"/>
                    <a:pt x="1179" y="1768"/>
                  </a:cubicBezTo>
                  <a:cubicBezTo>
                    <a:pt x="1107" y="1732"/>
                    <a:pt x="1036" y="1553"/>
                    <a:pt x="929" y="14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 1066">
              <a:extLst>
                <a:ext uri="{FF2B5EF4-FFF2-40B4-BE49-F238E27FC236}">
                  <a16:creationId xmlns:a16="http://schemas.microsoft.com/office/drawing/2014/main" id="{6478D1A9-BB09-A943-B174-E29F9B6D18B7}"/>
                </a:ext>
              </a:extLst>
            </p:cNvPr>
            <p:cNvSpPr/>
            <p:nvPr/>
          </p:nvSpPr>
          <p:spPr>
            <a:xfrm>
              <a:off x="8583262" y="2136178"/>
              <a:ext cx="2665" cy="1741"/>
            </a:xfrm>
            <a:custGeom>
              <a:avLst/>
              <a:gdLst>
                <a:gd name="connsiteX0" fmla="*/ 0 w 2665"/>
                <a:gd name="connsiteY0" fmla="*/ 1267 h 1741"/>
                <a:gd name="connsiteX1" fmla="*/ 500 w 2665"/>
                <a:gd name="connsiteY1" fmla="*/ 339 h 1741"/>
                <a:gd name="connsiteX2" fmla="*/ 2572 w 2665"/>
                <a:gd name="connsiteY2" fmla="*/ 374 h 1741"/>
                <a:gd name="connsiteX3" fmla="*/ 2572 w 2665"/>
                <a:gd name="connsiteY3" fmla="*/ 1196 h 1741"/>
                <a:gd name="connsiteX4" fmla="*/ 500 w 2665"/>
                <a:gd name="connsiteY4" fmla="*/ 1696 h 1741"/>
                <a:gd name="connsiteX5" fmla="*/ 0 w 2665"/>
                <a:gd name="connsiteY5" fmla="*/ 1267 h 1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5" h="1741">
                  <a:moveTo>
                    <a:pt x="0" y="1267"/>
                  </a:moveTo>
                  <a:cubicBezTo>
                    <a:pt x="179" y="946"/>
                    <a:pt x="322" y="660"/>
                    <a:pt x="500" y="339"/>
                  </a:cubicBezTo>
                  <a:cubicBezTo>
                    <a:pt x="1215" y="410"/>
                    <a:pt x="1929" y="-483"/>
                    <a:pt x="2572" y="374"/>
                  </a:cubicBezTo>
                  <a:cubicBezTo>
                    <a:pt x="2715" y="553"/>
                    <a:pt x="2679" y="982"/>
                    <a:pt x="2572" y="1196"/>
                  </a:cubicBezTo>
                  <a:cubicBezTo>
                    <a:pt x="2072" y="2053"/>
                    <a:pt x="1215" y="1625"/>
                    <a:pt x="500" y="1696"/>
                  </a:cubicBezTo>
                  <a:cubicBezTo>
                    <a:pt x="322" y="1589"/>
                    <a:pt x="179" y="1446"/>
                    <a:pt x="0" y="126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 1067">
              <a:extLst>
                <a:ext uri="{FF2B5EF4-FFF2-40B4-BE49-F238E27FC236}">
                  <a16:creationId xmlns:a16="http://schemas.microsoft.com/office/drawing/2014/main" id="{88263A11-CC07-2B4B-8CDA-04F9BA3F548D}"/>
                </a:ext>
              </a:extLst>
            </p:cNvPr>
            <p:cNvSpPr/>
            <p:nvPr/>
          </p:nvSpPr>
          <p:spPr>
            <a:xfrm>
              <a:off x="8589334" y="2140838"/>
              <a:ext cx="1230" cy="1307"/>
            </a:xfrm>
            <a:custGeom>
              <a:avLst/>
              <a:gdLst>
                <a:gd name="connsiteX0" fmla="*/ 0 w 1230"/>
                <a:gd name="connsiteY0" fmla="*/ 1215 h 1307"/>
                <a:gd name="connsiteX1" fmla="*/ 0 w 1230"/>
                <a:gd name="connsiteY1" fmla="*/ 0 h 1307"/>
                <a:gd name="connsiteX2" fmla="*/ 1214 w 1230"/>
                <a:gd name="connsiteY2" fmla="*/ 964 h 1307"/>
                <a:gd name="connsiteX3" fmla="*/ 0 w 1230"/>
                <a:gd name="connsiteY3" fmla="*/ 1215 h 1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0" h="1307">
                  <a:moveTo>
                    <a:pt x="0" y="1215"/>
                  </a:moveTo>
                  <a:cubicBezTo>
                    <a:pt x="0" y="822"/>
                    <a:pt x="0" y="429"/>
                    <a:pt x="0" y="0"/>
                  </a:cubicBezTo>
                  <a:cubicBezTo>
                    <a:pt x="500" y="214"/>
                    <a:pt x="1357" y="179"/>
                    <a:pt x="1214" y="964"/>
                  </a:cubicBezTo>
                  <a:cubicBezTo>
                    <a:pt x="1107" y="1429"/>
                    <a:pt x="429" y="1322"/>
                    <a:pt x="0" y="12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 1068">
              <a:extLst>
                <a:ext uri="{FF2B5EF4-FFF2-40B4-BE49-F238E27FC236}">
                  <a16:creationId xmlns:a16="http://schemas.microsoft.com/office/drawing/2014/main" id="{639A27E7-031E-6046-92E3-0D3270E53921}"/>
                </a:ext>
              </a:extLst>
            </p:cNvPr>
            <p:cNvSpPr/>
            <p:nvPr/>
          </p:nvSpPr>
          <p:spPr>
            <a:xfrm>
              <a:off x="8583298" y="2131843"/>
              <a:ext cx="1964" cy="887"/>
            </a:xfrm>
            <a:custGeom>
              <a:avLst/>
              <a:gdLst>
                <a:gd name="connsiteX0" fmla="*/ 893 w 1964"/>
                <a:gd name="connsiteY0" fmla="*/ 887 h 887"/>
                <a:gd name="connsiteX1" fmla="*/ 0 w 1964"/>
                <a:gd name="connsiteY1" fmla="*/ 423 h 887"/>
                <a:gd name="connsiteX2" fmla="*/ 1964 w 1964"/>
                <a:gd name="connsiteY2" fmla="*/ 66 h 887"/>
                <a:gd name="connsiteX3" fmla="*/ 893 w 1964"/>
                <a:gd name="connsiteY3" fmla="*/ 887 h 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4" h="887">
                  <a:moveTo>
                    <a:pt x="893" y="887"/>
                  </a:moveTo>
                  <a:cubicBezTo>
                    <a:pt x="750" y="423"/>
                    <a:pt x="321" y="494"/>
                    <a:pt x="0" y="423"/>
                  </a:cubicBezTo>
                  <a:cubicBezTo>
                    <a:pt x="500" y="-184"/>
                    <a:pt x="1179" y="30"/>
                    <a:pt x="1964" y="66"/>
                  </a:cubicBezTo>
                  <a:cubicBezTo>
                    <a:pt x="1750" y="637"/>
                    <a:pt x="1357" y="816"/>
                    <a:pt x="893" y="8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 1069">
              <a:extLst>
                <a:ext uri="{FF2B5EF4-FFF2-40B4-BE49-F238E27FC236}">
                  <a16:creationId xmlns:a16="http://schemas.microsoft.com/office/drawing/2014/main" id="{19B10550-C05A-B04D-B155-42C60F6257DE}"/>
                </a:ext>
              </a:extLst>
            </p:cNvPr>
            <p:cNvSpPr/>
            <p:nvPr/>
          </p:nvSpPr>
          <p:spPr>
            <a:xfrm>
              <a:off x="8587260" y="2137954"/>
              <a:ext cx="1467" cy="764"/>
            </a:xfrm>
            <a:custGeom>
              <a:avLst/>
              <a:gdLst>
                <a:gd name="connsiteX0" fmla="*/ 1468 w 1467"/>
                <a:gd name="connsiteY0" fmla="*/ 206 h 764"/>
                <a:gd name="connsiteX1" fmla="*/ 75 w 1467"/>
                <a:gd name="connsiteY1" fmla="*/ 670 h 764"/>
                <a:gd name="connsiteX2" fmla="*/ 39 w 1467"/>
                <a:gd name="connsiteY2" fmla="*/ 278 h 764"/>
                <a:gd name="connsiteX3" fmla="*/ 1468 w 1467"/>
                <a:gd name="connsiteY3" fmla="*/ 206 h 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7" h="764">
                  <a:moveTo>
                    <a:pt x="1468" y="206"/>
                  </a:moveTo>
                  <a:cubicBezTo>
                    <a:pt x="860" y="528"/>
                    <a:pt x="575" y="956"/>
                    <a:pt x="75" y="670"/>
                  </a:cubicBezTo>
                  <a:cubicBezTo>
                    <a:pt x="3" y="635"/>
                    <a:pt x="-33" y="349"/>
                    <a:pt x="39" y="278"/>
                  </a:cubicBezTo>
                  <a:cubicBezTo>
                    <a:pt x="396" y="-80"/>
                    <a:pt x="825" y="-80"/>
                    <a:pt x="1468" y="20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 1070">
              <a:extLst>
                <a:ext uri="{FF2B5EF4-FFF2-40B4-BE49-F238E27FC236}">
                  <a16:creationId xmlns:a16="http://schemas.microsoft.com/office/drawing/2014/main" id="{2D22EA3A-E540-6847-A2FE-7433DBF5101A}"/>
                </a:ext>
              </a:extLst>
            </p:cNvPr>
            <p:cNvSpPr/>
            <p:nvPr/>
          </p:nvSpPr>
          <p:spPr>
            <a:xfrm>
              <a:off x="8506966" y="2139767"/>
              <a:ext cx="2358" cy="1928"/>
            </a:xfrm>
            <a:custGeom>
              <a:avLst/>
              <a:gdLst>
                <a:gd name="connsiteX0" fmla="*/ 1 w 2358"/>
                <a:gd name="connsiteY0" fmla="*/ 1929 h 1928"/>
                <a:gd name="connsiteX1" fmla="*/ 180 w 2358"/>
                <a:gd name="connsiteY1" fmla="*/ 0 h 1928"/>
                <a:gd name="connsiteX2" fmla="*/ 2359 w 2358"/>
                <a:gd name="connsiteY2" fmla="*/ 929 h 1928"/>
                <a:gd name="connsiteX3" fmla="*/ 1894 w 2358"/>
                <a:gd name="connsiteY3" fmla="*/ 1464 h 1928"/>
                <a:gd name="connsiteX4" fmla="*/ 1 w 2358"/>
                <a:gd name="connsiteY4" fmla="*/ 1929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8" h="1928">
                  <a:moveTo>
                    <a:pt x="1" y="1929"/>
                  </a:moveTo>
                  <a:cubicBezTo>
                    <a:pt x="-34" y="1286"/>
                    <a:pt x="644" y="679"/>
                    <a:pt x="180" y="0"/>
                  </a:cubicBezTo>
                  <a:cubicBezTo>
                    <a:pt x="1001" y="36"/>
                    <a:pt x="1894" y="-36"/>
                    <a:pt x="2359" y="929"/>
                  </a:cubicBezTo>
                  <a:cubicBezTo>
                    <a:pt x="2359" y="1250"/>
                    <a:pt x="2037" y="1286"/>
                    <a:pt x="1894" y="1464"/>
                  </a:cubicBezTo>
                  <a:cubicBezTo>
                    <a:pt x="1251" y="1607"/>
                    <a:pt x="609" y="1750"/>
                    <a:pt x="1" y="1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 1071">
              <a:extLst>
                <a:ext uri="{FF2B5EF4-FFF2-40B4-BE49-F238E27FC236}">
                  <a16:creationId xmlns:a16="http://schemas.microsoft.com/office/drawing/2014/main" id="{7460C35D-0749-DB41-8E5E-D10710449445}"/>
                </a:ext>
              </a:extLst>
            </p:cNvPr>
            <p:cNvSpPr/>
            <p:nvPr/>
          </p:nvSpPr>
          <p:spPr>
            <a:xfrm>
              <a:off x="8511138" y="2145946"/>
              <a:ext cx="2580" cy="2857"/>
            </a:xfrm>
            <a:custGeom>
              <a:avLst/>
              <a:gdLst>
                <a:gd name="connsiteX0" fmla="*/ 9 w 2580"/>
                <a:gd name="connsiteY0" fmla="*/ 2465 h 2857"/>
                <a:gd name="connsiteX1" fmla="*/ 937 w 2580"/>
                <a:gd name="connsiteY1" fmla="*/ 1393 h 2857"/>
                <a:gd name="connsiteX2" fmla="*/ 1437 w 2580"/>
                <a:gd name="connsiteY2" fmla="*/ 786 h 2857"/>
                <a:gd name="connsiteX3" fmla="*/ 1366 w 2580"/>
                <a:gd name="connsiteY3" fmla="*/ 0 h 2857"/>
                <a:gd name="connsiteX4" fmla="*/ 1902 w 2580"/>
                <a:gd name="connsiteY4" fmla="*/ 822 h 2857"/>
                <a:gd name="connsiteX5" fmla="*/ 2580 w 2580"/>
                <a:gd name="connsiteY5" fmla="*/ 1857 h 2857"/>
                <a:gd name="connsiteX6" fmla="*/ 1902 w 2580"/>
                <a:gd name="connsiteY6" fmla="*/ 2858 h 2857"/>
                <a:gd name="connsiteX7" fmla="*/ 9 w 2580"/>
                <a:gd name="connsiteY7" fmla="*/ 246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0" h="2857">
                  <a:moveTo>
                    <a:pt x="9" y="2465"/>
                  </a:moveTo>
                  <a:cubicBezTo>
                    <a:pt x="-98" y="1750"/>
                    <a:pt x="830" y="1929"/>
                    <a:pt x="937" y="1393"/>
                  </a:cubicBezTo>
                  <a:cubicBezTo>
                    <a:pt x="1009" y="1107"/>
                    <a:pt x="1294" y="1036"/>
                    <a:pt x="1437" y="786"/>
                  </a:cubicBezTo>
                  <a:cubicBezTo>
                    <a:pt x="1402" y="536"/>
                    <a:pt x="1402" y="250"/>
                    <a:pt x="1366" y="0"/>
                  </a:cubicBezTo>
                  <a:cubicBezTo>
                    <a:pt x="1795" y="107"/>
                    <a:pt x="1866" y="464"/>
                    <a:pt x="1902" y="822"/>
                  </a:cubicBezTo>
                  <a:cubicBezTo>
                    <a:pt x="1902" y="1322"/>
                    <a:pt x="2080" y="1715"/>
                    <a:pt x="2580" y="1857"/>
                  </a:cubicBezTo>
                  <a:cubicBezTo>
                    <a:pt x="2366" y="2179"/>
                    <a:pt x="2116" y="2536"/>
                    <a:pt x="1902" y="2858"/>
                  </a:cubicBezTo>
                  <a:cubicBezTo>
                    <a:pt x="1366" y="2322"/>
                    <a:pt x="759" y="2143"/>
                    <a:pt x="9" y="2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BCC62D07-A569-5C4B-8037-C208A6DD16DE}"/>
                </a:ext>
              </a:extLst>
            </p:cNvPr>
            <p:cNvSpPr/>
            <p:nvPr/>
          </p:nvSpPr>
          <p:spPr>
            <a:xfrm>
              <a:off x="8508824" y="2140660"/>
              <a:ext cx="2678" cy="567"/>
            </a:xfrm>
            <a:custGeom>
              <a:avLst/>
              <a:gdLst>
                <a:gd name="connsiteX0" fmla="*/ 0 w 2678"/>
                <a:gd name="connsiteY0" fmla="*/ 536 h 567"/>
                <a:gd name="connsiteX1" fmla="*/ 464 w 2678"/>
                <a:gd name="connsiteY1" fmla="*/ 0 h 567"/>
                <a:gd name="connsiteX2" fmla="*/ 2679 w 2678"/>
                <a:gd name="connsiteY2" fmla="*/ 250 h 567"/>
                <a:gd name="connsiteX3" fmla="*/ 0 w 2678"/>
                <a:gd name="connsiteY3" fmla="*/ 536 h 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567">
                  <a:moveTo>
                    <a:pt x="0" y="536"/>
                  </a:moveTo>
                  <a:cubicBezTo>
                    <a:pt x="143" y="357"/>
                    <a:pt x="322" y="179"/>
                    <a:pt x="464" y="0"/>
                  </a:cubicBezTo>
                  <a:cubicBezTo>
                    <a:pt x="1107" y="72"/>
                    <a:pt x="1786" y="143"/>
                    <a:pt x="2679" y="250"/>
                  </a:cubicBezTo>
                  <a:cubicBezTo>
                    <a:pt x="1643" y="750"/>
                    <a:pt x="822" y="500"/>
                    <a:pt x="0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90483712-316C-994A-AD35-2F6888F6F395}"/>
                </a:ext>
              </a:extLst>
            </p:cNvPr>
            <p:cNvSpPr/>
            <p:nvPr/>
          </p:nvSpPr>
          <p:spPr>
            <a:xfrm>
              <a:off x="8529434" y="2196417"/>
              <a:ext cx="4322" cy="535"/>
            </a:xfrm>
            <a:custGeom>
              <a:avLst/>
              <a:gdLst>
                <a:gd name="connsiteX0" fmla="*/ 0 w 4322"/>
                <a:gd name="connsiteY0" fmla="*/ 536 h 535"/>
                <a:gd name="connsiteX1" fmla="*/ 1500 w 4322"/>
                <a:gd name="connsiteY1" fmla="*/ 0 h 535"/>
                <a:gd name="connsiteX2" fmla="*/ 4322 w 4322"/>
                <a:gd name="connsiteY2" fmla="*/ 0 h 535"/>
                <a:gd name="connsiteX3" fmla="*/ 4322 w 4322"/>
                <a:gd name="connsiteY3" fmla="*/ 536 h 535"/>
                <a:gd name="connsiteX4" fmla="*/ 0 w 4322"/>
                <a:gd name="connsiteY4" fmla="*/ 536 h 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2" h="535">
                  <a:moveTo>
                    <a:pt x="0" y="536"/>
                  </a:moveTo>
                  <a:cubicBezTo>
                    <a:pt x="357" y="-36"/>
                    <a:pt x="964" y="107"/>
                    <a:pt x="1500" y="0"/>
                  </a:cubicBezTo>
                  <a:cubicBezTo>
                    <a:pt x="2429" y="0"/>
                    <a:pt x="3393" y="0"/>
                    <a:pt x="4322" y="0"/>
                  </a:cubicBezTo>
                  <a:cubicBezTo>
                    <a:pt x="4322" y="179"/>
                    <a:pt x="4322" y="357"/>
                    <a:pt x="4322" y="536"/>
                  </a:cubicBezTo>
                  <a:cubicBezTo>
                    <a:pt x="2857" y="536"/>
                    <a:pt x="1429" y="536"/>
                    <a:pt x="0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7578D487-EB18-0744-BA1B-A4249FD534A4}"/>
                </a:ext>
              </a:extLst>
            </p:cNvPr>
            <p:cNvSpPr/>
            <p:nvPr/>
          </p:nvSpPr>
          <p:spPr>
            <a:xfrm>
              <a:off x="8531434" y="2197881"/>
              <a:ext cx="2393" cy="829"/>
            </a:xfrm>
            <a:custGeom>
              <a:avLst/>
              <a:gdLst>
                <a:gd name="connsiteX0" fmla="*/ 2393 w 2393"/>
                <a:gd name="connsiteY0" fmla="*/ 0 h 829"/>
                <a:gd name="connsiteX1" fmla="*/ 0 w 2393"/>
                <a:gd name="connsiteY1" fmla="*/ 679 h 829"/>
                <a:gd name="connsiteX2" fmla="*/ 2393 w 2393"/>
                <a:gd name="connsiteY2" fmla="*/ 0 h 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3" h="829">
                  <a:moveTo>
                    <a:pt x="2393" y="0"/>
                  </a:moveTo>
                  <a:cubicBezTo>
                    <a:pt x="1357" y="643"/>
                    <a:pt x="857" y="1072"/>
                    <a:pt x="0" y="679"/>
                  </a:cubicBezTo>
                  <a:cubicBezTo>
                    <a:pt x="500" y="-357"/>
                    <a:pt x="1215" y="143"/>
                    <a:pt x="239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A2188B17-8462-1648-B32D-A53BAA21BA88}"/>
                </a:ext>
              </a:extLst>
            </p:cNvPr>
            <p:cNvSpPr/>
            <p:nvPr/>
          </p:nvSpPr>
          <p:spPr>
            <a:xfrm>
              <a:off x="8532685" y="2201167"/>
              <a:ext cx="2321" cy="950"/>
            </a:xfrm>
            <a:custGeom>
              <a:avLst/>
              <a:gdLst>
                <a:gd name="connsiteX0" fmla="*/ 0 w 2321"/>
                <a:gd name="connsiteY0" fmla="*/ 500 h 950"/>
                <a:gd name="connsiteX1" fmla="*/ 1357 w 2321"/>
                <a:gd name="connsiteY1" fmla="*/ 72 h 950"/>
                <a:gd name="connsiteX2" fmla="*/ 2322 w 2321"/>
                <a:gd name="connsiteY2" fmla="*/ 0 h 950"/>
                <a:gd name="connsiteX3" fmla="*/ 0 w 2321"/>
                <a:gd name="connsiteY3" fmla="*/ 500 h 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1" h="950">
                  <a:moveTo>
                    <a:pt x="0" y="500"/>
                  </a:moveTo>
                  <a:cubicBezTo>
                    <a:pt x="500" y="464"/>
                    <a:pt x="1036" y="607"/>
                    <a:pt x="1357" y="72"/>
                  </a:cubicBezTo>
                  <a:cubicBezTo>
                    <a:pt x="1679" y="36"/>
                    <a:pt x="2000" y="36"/>
                    <a:pt x="2322" y="0"/>
                  </a:cubicBezTo>
                  <a:cubicBezTo>
                    <a:pt x="1786" y="1286"/>
                    <a:pt x="929" y="1072"/>
                    <a:pt x="0" y="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 1076">
              <a:extLst>
                <a:ext uri="{FF2B5EF4-FFF2-40B4-BE49-F238E27FC236}">
                  <a16:creationId xmlns:a16="http://schemas.microsoft.com/office/drawing/2014/main" id="{C67DDDAD-F554-064F-AADA-7CC087FD40A2}"/>
                </a:ext>
              </a:extLst>
            </p:cNvPr>
            <p:cNvSpPr/>
            <p:nvPr/>
          </p:nvSpPr>
          <p:spPr>
            <a:xfrm>
              <a:off x="8499895" y="2201668"/>
              <a:ext cx="4143" cy="1551"/>
            </a:xfrm>
            <a:custGeom>
              <a:avLst/>
              <a:gdLst>
                <a:gd name="connsiteX0" fmla="*/ 36 w 4143"/>
                <a:gd name="connsiteY0" fmla="*/ 892 h 1551"/>
                <a:gd name="connsiteX1" fmla="*/ 36 w 4143"/>
                <a:gd name="connsiteY1" fmla="*/ 35 h 1551"/>
                <a:gd name="connsiteX2" fmla="*/ 4143 w 4143"/>
                <a:gd name="connsiteY2" fmla="*/ 857 h 1551"/>
                <a:gd name="connsiteX3" fmla="*/ 0 w 4143"/>
                <a:gd name="connsiteY3" fmla="*/ 1393 h 1551"/>
                <a:gd name="connsiteX4" fmla="*/ 36 w 4143"/>
                <a:gd name="connsiteY4" fmla="*/ 892 h 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43" h="1551">
                  <a:moveTo>
                    <a:pt x="36" y="892"/>
                  </a:moveTo>
                  <a:cubicBezTo>
                    <a:pt x="36" y="607"/>
                    <a:pt x="36" y="321"/>
                    <a:pt x="36" y="35"/>
                  </a:cubicBezTo>
                  <a:cubicBezTo>
                    <a:pt x="1322" y="-144"/>
                    <a:pt x="2429" y="392"/>
                    <a:pt x="4143" y="857"/>
                  </a:cubicBezTo>
                  <a:cubicBezTo>
                    <a:pt x="2429" y="1393"/>
                    <a:pt x="1286" y="1785"/>
                    <a:pt x="0" y="1393"/>
                  </a:cubicBezTo>
                  <a:cubicBezTo>
                    <a:pt x="72" y="1214"/>
                    <a:pt x="72" y="1035"/>
                    <a:pt x="36" y="8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 1077">
              <a:extLst>
                <a:ext uri="{FF2B5EF4-FFF2-40B4-BE49-F238E27FC236}">
                  <a16:creationId xmlns:a16="http://schemas.microsoft.com/office/drawing/2014/main" id="{5C914167-6211-BB49-A358-F680B6616E0F}"/>
                </a:ext>
              </a:extLst>
            </p:cNvPr>
            <p:cNvSpPr/>
            <p:nvPr/>
          </p:nvSpPr>
          <p:spPr>
            <a:xfrm>
              <a:off x="8507289" y="2208168"/>
              <a:ext cx="1052" cy="1965"/>
            </a:xfrm>
            <a:custGeom>
              <a:avLst/>
              <a:gdLst>
                <a:gd name="connsiteX0" fmla="*/ 643 w 1052"/>
                <a:gd name="connsiteY0" fmla="*/ 1965 h 1965"/>
                <a:gd name="connsiteX1" fmla="*/ 143 w 1052"/>
                <a:gd name="connsiteY1" fmla="*/ 1358 h 1965"/>
                <a:gd name="connsiteX2" fmla="*/ 857 w 1052"/>
                <a:gd name="connsiteY2" fmla="*/ 36 h 1965"/>
                <a:gd name="connsiteX3" fmla="*/ 643 w 1052"/>
                <a:gd name="connsiteY3" fmla="*/ 1965 h 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2" h="1965">
                  <a:moveTo>
                    <a:pt x="643" y="1965"/>
                  </a:moveTo>
                  <a:cubicBezTo>
                    <a:pt x="464" y="1751"/>
                    <a:pt x="285" y="1572"/>
                    <a:pt x="143" y="1358"/>
                  </a:cubicBezTo>
                  <a:cubicBezTo>
                    <a:pt x="321" y="894"/>
                    <a:pt x="-643" y="-214"/>
                    <a:pt x="857" y="36"/>
                  </a:cubicBezTo>
                  <a:cubicBezTo>
                    <a:pt x="786" y="679"/>
                    <a:pt x="1464" y="1394"/>
                    <a:pt x="643" y="19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 1078">
              <a:extLst>
                <a:ext uri="{FF2B5EF4-FFF2-40B4-BE49-F238E27FC236}">
                  <a16:creationId xmlns:a16="http://schemas.microsoft.com/office/drawing/2014/main" id="{0C50AC8C-A629-B441-BD7F-E5211A3D4C2D}"/>
                </a:ext>
              </a:extLst>
            </p:cNvPr>
            <p:cNvSpPr/>
            <p:nvPr/>
          </p:nvSpPr>
          <p:spPr>
            <a:xfrm>
              <a:off x="8500002" y="2203989"/>
              <a:ext cx="2760" cy="535"/>
            </a:xfrm>
            <a:custGeom>
              <a:avLst/>
              <a:gdLst>
                <a:gd name="connsiteX0" fmla="*/ 1893 w 2760"/>
                <a:gd name="connsiteY0" fmla="*/ 536 h 535"/>
                <a:gd name="connsiteX1" fmla="*/ 0 w 2760"/>
                <a:gd name="connsiteY1" fmla="*/ 107 h 535"/>
                <a:gd name="connsiteX2" fmla="*/ 2322 w 2760"/>
                <a:gd name="connsiteY2" fmla="*/ 0 h 535"/>
                <a:gd name="connsiteX3" fmla="*/ 2715 w 2760"/>
                <a:gd name="connsiteY3" fmla="*/ 322 h 535"/>
                <a:gd name="connsiteX4" fmla="*/ 1893 w 2760"/>
                <a:gd name="connsiteY4" fmla="*/ 536 h 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0" h="535">
                  <a:moveTo>
                    <a:pt x="1893" y="536"/>
                  </a:moveTo>
                  <a:cubicBezTo>
                    <a:pt x="1286" y="357"/>
                    <a:pt x="536" y="607"/>
                    <a:pt x="0" y="107"/>
                  </a:cubicBezTo>
                  <a:cubicBezTo>
                    <a:pt x="786" y="72"/>
                    <a:pt x="1536" y="36"/>
                    <a:pt x="2322" y="0"/>
                  </a:cubicBezTo>
                  <a:cubicBezTo>
                    <a:pt x="2500" y="0"/>
                    <a:pt x="2893" y="0"/>
                    <a:pt x="2715" y="322"/>
                  </a:cubicBezTo>
                  <a:cubicBezTo>
                    <a:pt x="2607" y="500"/>
                    <a:pt x="2179" y="464"/>
                    <a:pt x="1893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 1079">
              <a:extLst>
                <a:ext uri="{FF2B5EF4-FFF2-40B4-BE49-F238E27FC236}">
                  <a16:creationId xmlns:a16="http://schemas.microsoft.com/office/drawing/2014/main" id="{025B6B60-08AC-2949-833E-D3035E4A9905}"/>
                </a:ext>
              </a:extLst>
            </p:cNvPr>
            <p:cNvSpPr/>
            <p:nvPr/>
          </p:nvSpPr>
          <p:spPr>
            <a:xfrm>
              <a:off x="8500145" y="2199851"/>
              <a:ext cx="2035" cy="748"/>
            </a:xfrm>
            <a:custGeom>
              <a:avLst/>
              <a:gdLst>
                <a:gd name="connsiteX0" fmla="*/ 0 w 2035"/>
                <a:gd name="connsiteY0" fmla="*/ 673 h 748"/>
                <a:gd name="connsiteX1" fmla="*/ 2036 w 2035"/>
                <a:gd name="connsiteY1" fmla="*/ 173 h 748"/>
                <a:gd name="connsiteX2" fmla="*/ 0 w 2035"/>
                <a:gd name="connsiteY2" fmla="*/ 673 h 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5" h="748">
                  <a:moveTo>
                    <a:pt x="0" y="673"/>
                  </a:moveTo>
                  <a:cubicBezTo>
                    <a:pt x="643" y="102"/>
                    <a:pt x="1250" y="-220"/>
                    <a:pt x="2036" y="173"/>
                  </a:cubicBezTo>
                  <a:cubicBezTo>
                    <a:pt x="1429" y="352"/>
                    <a:pt x="929" y="959"/>
                    <a:pt x="0" y="6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 1080">
              <a:extLst>
                <a:ext uri="{FF2B5EF4-FFF2-40B4-BE49-F238E27FC236}">
                  <a16:creationId xmlns:a16="http://schemas.microsoft.com/office/drawing/2014/main" id="{5D07EAA0-2750-F848-B472-36C7191764EC}"/>
                </a:ext>
              </a:extLst>
            </p:cNvPr>
            <p:cNvSpPr/>
            <p:nvPr/>
          </p:nvSpPr>
          <p:spPr>
            <a:xfrm>
              <a:off x="8498502" y="2202561"/>
              <a:ext cx="1654" cy="964"/>
            </a:xfrm>
            <a:custGeom>
              <a:avLst/>
              <a:gdLst>
                <a:gd name="connsiteX0" fmla="*/ 1429 w 1654"/>
                <a:gd name="connsiteY0" fmla="*/ 0 h 964"/>
                <a:gd name="connsiteX1" fmla="*/ 1393 w 1654"/>
                <a:gd name="connsiteY1" fmla="*/ 500 h 964"/>
                <a:gd name="connsiteX2" fmla="*/ 500 w 1654"/>
                <a:gd name="connsiteY2" fmla="*/ 964 h 964"/>
                <a:gd name="connsiteX3" fmla="*/ 0 w 1654"/>
                <a:gd name="connsiteY3" fmla="*/ 286 h 964"/>
                <a:gd name="connsiteX4" fmla="*/ 1429 w 1654"/>
                <a:gd name="connsiteY4" fmla="*/ 0 h 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4" h="964">
                  <a:moveTo>
                    <a:pt x="1429" y="0"/>
                  </a:moveTo>
                  <a:cubicBezTo>
                    <a:pt x="1786" y="179"/>
                    <a:pt x="1679" y="357"/>
                    <a:pt x="1393" y="500"/>
                  </a:cubicBezTo>
                  <a:cubicBezTo>
                    <a:pt x="1107" y="643"/>
                    <a:pt x="786" y="821"/>
                    <a:pt x="500" y="964"/>
                  </a:cubicBezTo>
                  <a:cubicBezTo>
                    <a:pt x="321" y="750"/>
                    <a:pt x="179" y="536"/>
                    <a:pt x="0" y="286"/>
                  </a:cubicBezTo>
                  <a:cubicBezTo>
                    <a:pt x="464" y="179"/>
                    <a:pt x="929" y="71"/>
                    <a:pt x="14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 1081">
              <a:extLst>
                <a:ext uri="{FF2B5EF4-FFF2-40B4-BE49-F238E27FC236}">
                  <a16:creationId xmlns:a16="http://schemas.microsoft.com/office/drawing/2014/main" id="{EB64F644-A3DE-2C48-B177-72B0896F2323}"/>
                </a:ext>
              </a:extLst>
            </p:cNvPr>
            <p:cNvSpPr/>
            <p:nvPr/>
          </p:nvSpPr>
          <p:spPr>
            <a:xfrm>
              <a:off x="8497609" y="2183344"/>
              <a:ext cx="1964" cy="513"/>
            </a:xfrm>
            <a:custGeom>
              <a:avLst/>
              <a:gdLst>
                <a:gd name="connsiteX0" fmla="*/ 0 w 1964"/>
                <a:gd name="connsiteY0" fmla="*/ 429 h 513"/>
                <a:gd name="connsiteX1" fmla="*/ 0 w 1964"/>
                <a:gd name="connsiteY1" fmla="*/ 72 h 513"/>
                <a:gd name="connsiteX2" fmla="*/ 1964 w 1964"/>
                <a:gd name="connsiteY2" fmla="*/ 250 h 513"/>
                <a:gd name="connsiteX3" fmla="*/ 0 w 1964"/>
                <a:gd name="connsiteY3" fmla="*/ 429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4" h="513">
                  <a:moveTo>
                    <a:pt x="0" y="429"/>
                  </a:moveTo>
                  <a:cubicBezTo>
                    <a:pt x="0" y="321"/>
                    <a:pt x="0" y="179"/>
                    <a:pt x="0" y="72"/>
                  </a:cubicBezTo>
                  <a:cubicBezTo>
                    <a:pt x="643" y="36"/>
                    <a:pt x="1322" y="-143"/>
                    <a:pt x="1964" y="250"/>
                  </a:cubicBezTo>
                  <a:cubicBezTo>
                    <a:pt x="1286" y="679"/>
                    <a:pt x="643" y="464"/>
                    <a:pt x="0" y="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CAA8A4FD-AC66-2D42-8043-FFD0B6CDF679}"/>
                </a:ext>
              </a:extLst>
            </p:cNvPr>
            <p:cNvSpPr/>
            <p:nvPr/>
          </p:nvSpPr>
          <p:spPr>
            <a:xfrm>
              <a:off x="8483471" y="1950565"/>
              <a:ext cx="1763" cy="1892"/>
            </a:xfrm>
            <a:custGeom>
              <a:avLst/>
              <a:gdLst>
                <a:gd name="connsiteX0" fmla="*/ 29 w 1763"/>
                <a:gd name="connsiteY0" fmla="*/ 536 h 1892"/>
                <a:gd name="connsiteX1" fmla="*/ 529 w 1763"/>
                <a:gd name="connsiteY1" fmla="*/ 0 h 1892"/>
                <a:gd name="connsiteX2" fmla="*/ 1493 w 1763"/>
                <a:gd name="connsiteY2" fmla="*/ 1893 h 1892"/>
                <a:gd name="connsiteX3" fmla="*/ 29 w 1763"/>
                <a:gd name="connsiteY3" fmla="*/ 536 h 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3" h="1892">
                  <a:moveTo>
                    <a:pt x="29" y="536"/>
                  </a:moveTo>
                  <a:cubicBezTo>
                    <a:pt x="207" y="357"/>
                    <a:pt x="386" y="179"/>
                    <a:pt x="529" y="0"/>
                  </a:cubicBezTo>
                  <a:cubicBezTo>
                    <a:pt x="386" y="857"/>
                    <a:pt x="2493" y="607"/>
                    <a:pt x="1493" y="1893"/>
                  </a:cubicBezTo>
                  <a:cubicBezTo>
                    <a:pt x="850" y="1607"/>
                    <a:pt x="-186" y="1714"/>
                    <a:pt x="29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2A916170-748D-6C46-9C9C-09CA5CB295D2}"/>
                </a:ext>
              </a:extLst>
            </p:cNvPr>
            <p:cNvSpPr/>
            <p:nvPr/>
          </p:nvSpPr>
          <p:spPr>
            <a:xfrm>
              <a:off x="8484893" y="1958030"/>
              <a:ext cx="1392" cy="1964"/>
            </a:xfrm>
            <a:custGeom>
              <a:avLst/>
              <a:gdLst>
                <a:gd name="connsiteX0" fmla="*/ 0 w 1392"/>
                <a:gd name="connsiteY0" fmla="*/ 821 h 1964"/>
                <a:gd name="connsiteX1" fmla="*/ 536 w 1392"/>
                <a:gd name="connsiteY1" fmla="*/ 0 h 1964"/>
                <a:gd name="connsiteX2" fmla="*/ 1000 w 1392"/>
                <a:gd name="connsiteY2" fmla="*/ 464 h 1964"/>
                <a:gd name="connsiteX3" fmla="*/ 1393 w 1392"/>
                <a:gd name="connsiteY3" fmla="*/ 1964 h 1964"/>
                <a:gd name="connsiteX4" fmla="*/ 36 w 1392"/>
                <a:gd name="connsiteY4" fmla="*/ 1679 h 1964"/>
                <a:gd name="connsiteX5" fmla="*/ 0 w 1392"/>
                <a:gd name="connsiteY5" fmla="*/ 821 h 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" h="1964">
                  <a:moveTo>
                    <a:pt x="0" y="821"/>
                  </a:moveTo>
                  <a:cubicBezTo>
                    <a:pt x="179" y="536"/>
                    <a:pt x="357" y="286"/>
                    <a:pt x="536" y="0"/>
                  </a:cubicBezTo>
                  <a:cubicBezTo>
                    <a:pt x="679" y="143"/>
                    <a:pt x="821" y="322"/>
                    <a:pt x="1000" y="464"/>
                  </a:cubicBezTo>
                  <a:cubicBezTo>
                    <a:pt x="1143" y="964"/>
                    <a:pt x="1250" y="1465"/>
                    <a:pt x="1393" y="1964"/>
                  </a:cubicBezTo>
                  <a:cubicBezTo>
                    <a:pt x="929" y="1857"/>
                    <a:pt x="500" y="1786"/>
                    <a:pt x="36" y="1679"/>
                  </a:cubicBezTo>
                  <a:cubicBezTo>
                    <a:pt x="36" y="1393"/>
                    <a:pt x="0" y="1107"/>
                    <a:pt x="0" y="8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7531AEE0-3C14-5943-A34B-20DEA10F5425}"/>
                </a:ext>
              </a:extLst>
            </p:cNvPr>
            <p:cNvSpPr/>
            <p:nvPr/>
          </p:nvSpPr>
          <p:spPr>
            <a:xfrm>
              <a:off x="8529863" y="2141741"/>
              <a:ext cx="5750" cy="1455"/>
            </a:xfrm>
            <a:custGeom>
              <a:avLst/>
              <a:gdLst>
                <a:gd name="connsiteX0" fmla="*/ 500 w 5750"/>
                <a:gd name="connsiteY0" fmla="*/ 1455 h 1455"/>
                <a:gd name="connsiteX1" fmla="*/ 0 w 5750"/>
                <a:gd name="connsiteY1" fmla="*/ 419 h 1455"/>
                <a:gd name="connsiteX2" fmla="*/ 536 w 5750"/>
                <a:gd name="connsiteY2" fmla="*/ 384 h 1455"/>
                <a:gd name="connsiteX3" fmla="*/ 5751 w 5750"/>
                <a:gd name="connsiteY3" fmla="*/ 669 h 1455"/>
                <a:gd name="connsiteX4" fmla="*/ 500 w 5750"/>
                <a:gd name="connsiteY4" fmla="*/ 1455 h 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0" h="1455">
                  <a:moveTo>
                    <a:pt x="500" y="1455"/>
                  </a:moveTo>
                  <a:cubicBezTo>
                    <a:pt x="322" y="1098"/>
                    <a:pt x="179" y="777"/>
                    <a:pt x="0" y="419"/>
                  </a:cubicBezTo>
                  <a:cubicBezTo>
                    <a:pt x="179" y="419"/>
                    <a:pt x="357" y="419"/>
                    <a:pt x="536" y="384"/>
                  </a:cubicBezTo>
                  <a:cubicBezTo>
                    <a:pt x="2286" y="-152"/>
                    <a:pt x="4000" y="-188"/>
                    <a:pt x="5751" y="669"/>
                  </a:cubicBezTo>
                  <a:cubicBezTo>
                    <a:pt x="4000" y="920"/>
                    <a:pt x="2250" y="1205"/>
                    <a:pt x="500" y="145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EB614E66-3DFB-F34E-98BB-D27C4F3236FD}"/>
                </a:ext>
              </a:extLst>
            </p:cNvPr>
            <p:cNvSpPr/>
            <p:nvPr/>
          </p:nvSpPr>
          <p:spPr>
            <a:xfrm>
              <a:off x="8534863" y="2146278"/>
              <a:ext cx="4393" cy="2684"/>
            </a:xfrm>
            <a:custGeom>
              <a:avLst/>
              <a:gdLst>
                <a:gd name="connsiteX0" fmla="*/ 1107 w 4393"/>
                <a:gd name="connsiteY0" fmla="*/ 1454 h 2684"/>
                <a:gd name="connsiteX1" fmla="*/ 0 w 4393"/>
                <a:gd name="connsiteY1" fmla="*/ 97 h 2684"/>
                <a:gd name="connsiteX2" fmla="*/ 179 w 4393"/>
                <a:gd name="connsiteY2" fmla="*/ 97 h 2684"/>
                <a:gd name="connsiteX3" fmla="*/ 2429 w 4393"/>
                <a:gd name="connsiteY3" fmla="*/ 168 h 2684"/>
                <a:gd name="connsiteX4" fmla="*/ 3429 w 4393"/>
                <a:gd name="connsiteY4" fmla="*/ 490 h 2684"/>
                <a:gd name="connsiteX5" fmla="*/ 4393 w 4393"/>
                <a:gd name="connsiteY5" fmla="*/ 1847 h 2684"/>
                <a:gd name="connsiteX6" fmla="*/ 2536 w 4393"/>
                <a:gd name="connsiteY6" fmla="*/ 2418 h 2684"/>
                <a:gd name="connsiteX7" fmla="*/ 1107 w 4393"/>
                <a:gd name="connsiteY7" fmla="*/ 1454 h 2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93" h="2684">
                  <a:moveTo>
                    <a:pt x="1107" y="1454"/>
                  </a:moveTo>
                  <a:cubicBezTo>
                    <a:pt x="750" y="990"/>
                    <a:pt x="36" y="811"/>
                    <a:pt x="0" y="97"/>
                  </a:cubicBezTo>
                  <a:lnTo>
                    <a:pt x="179" y="97"/>
                  </a:lnTo>
                  <a:cubicBezTo>
                    <a:pt x="929" y="-296"/>
                    <a:pt x="1643" y="668"/>
                    <a:pt x="2429" y="168"/>
                  </a:cubicBezTo>
                  <a:cubicBezTo>
                    <a:pt x="2750" y="275"/>
                    <a:pt x="3108" y="382"/>
                    <a:pt x="3429" y="490"/>
                  </a:cubicBezTo>
                  <a:cubicBezTo>
                    <a:pt x="3750" y="954"/>
                    <a:pt x="4072" y="1383"/>
                    <a:pt x="4393" y="1847"/>
                  </a:cubicBezTo>
                  <a:cubicBezTo>
                    <a:pt x="3929" y="2490"/>
                    <a:pt x="3393" y="3026"/>
                    <a:pt x="2536" y="2418"/>
                  </a:cubicBezTo>
                  <a:cubicBezTo>
                    <a:pt x="2072" y="2097"/>
                    <a:pt x="1572" y="1776"/>
                    <a:pt x="1107" y="14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 1086">
              <a:extLst>
                <a:ext uri="{FF2B5EF4-FFF2-40B4-BE49-F238E27FC236}">
                  <a16:creationId xmlns:a16="http://schemas.microsoft.com/office/drawing/2014/main" id="{12AA12CA-FABA-A046-A48E-3662FB8A7FBF}"/>
                </a:ext>
              </a:extLst>
            </p:cNvPr>
            <p:cNvSpPr/>
            <p:nvPr/>
          </p:nvSpPr>
          <p:spPr>
            <a:xfrm>
              <a:off x="8535042" y="2145888"/>
              <a:ext cx="2250" cy="1007"/>
            </a:xfrm>
            <a:custGeom>
              <a:avLst/>
              <a:gdLst>
                <a:gd name="connsiteX0" fmla="*/ 2250 w 2250"/>
                <a:gd name="connsiteY0" fmla="*/ 558 h 1007"/>
                <a:gd name="connsiteX1" fmla="*/ 0 w 2250"/>
                <a:gd name="connsiteY1" fmla="*/ 486 h 1007"/>
                <a:gd name="connsiteX2" fmla="*/ 2250 w 2250"/>
                <a:gd name="connsiteY2" fmla="*/ 558 h 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0" h="1007">
                  <a:moveTo>
                    <a:pt x="2250" y="558"/>
                  </a:moveTo>
                  <a:cubicBezTo>
                    <a:pt x="1464" y="1237"/>
                    <a:pt x="750" y="1094"/>
                    <a:pt x="0" y="486"/>
                  </a:cubicBezTo>
                  <a:cubicBezTo>
                    <a:pt x="786" y="-728"/>
                    <a:pt x="1500" y="736"/>
                    <a:pt x="2250" y="5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 1087">
              <a:extLst>
                <a:ext uri="{FF2B5EF4-FFF2-40B4-BE49-F238E27FC236}">
                  <a16:creationId xmlns:a16="http://schemas.microsoft.com/office/drawing/2014/main" id="{A08BE171-15B1-3942-8766-4DB7296B2EBD}"/>
                </a:ext>
              </a:extLst>
            </p:cNvPr>
            <p:cNvSpPr/>
            <p:nvPr/>
          </p:nvSpPr>
          <p:spPr>
            <a:xfrm>
              <a:off x="8534358" y="2143097"/>
              <a:ext cx="1613" cy="634"/>
            </a:xfrm>
            <a:custGeom>
              <a:avLst/>
              <a:gdLst>
                <a:gd name="connsiteX0" fmla="*/ 1613 w 1613"/>
                <a:gd name="connsiteY0" fmla="*/ 277 h 634"/>
                <a:gd name="connsiteX1" fmla="*/ 148 w 1613"/>
                <a:gd name="connsiteY1" fmla="*/ 635 h 634"/>
                <a:gd name="connsiteX2" fmla="*/ 6 w 1613"/>
                <a:gd name="connsiteY2" fmla="*/ 313 h 634"/>
                <a:gd name="connsiteX3" fmla="*/ 1613 w 1613"/>
                <a:gd name="connsiteY3" fmla="*/ 277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3" h="634">
                  <a:moveTo>
                    <a:pt x="1613" y="277"/>
                  </a:moveTo>
                  <a:cubicBezTo>
                    <a:pt x="827" y="456"/>
                    <a:pt x="506" y="563"/>
                    <a:pt x="148" y="635"/>
                  </a:cubicBezTo>
                  <a:cubicBezTo>
                    <a:pt x="113" y="635"/>
                    <a:pt x="-30" y="384"/>
                    <a:pt x="6" y="313"/>
                  </a:cubicBezTo>
                  <a:cubicBezTo>
                    <a:pt x="292" y="-151"/>
                    <a:pt x="720" y="-44"/>
                    <a:pt x="1613" y="27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 1088">
              <a:extLst>
                <a:ext uri="{FF2B5EF4-FFF2-40B4-BE49-F238E27FC236}">
                  <a16:creationId xmlns:a16="http://schemas.microsoft.com/office/drawing/2014/main" id="{C9200560-0369-6947-9267-A8B6AEAFA8A4}"/>
                </a:ext>
              </a:extLst>
            </p:cNvPr>
            <p:cNvSpPr/>
            <p:nvPr/>
          </p:nvSpPr>
          <p:spPr>
            <a:xfrm>
              <a:off x="8540650" y="1954357"/>
              <a:ext cx="2643" cy="1994"/>
            </a:xfrm>
            <a:custGeom>
              <a:avLst/>
              <a:gdLst>
                <a:gd name="connsiteX0" fmla="*/ 0 w 2643"/>
                <a:gd name="connsiteY0" fmla="*/ 887 h 1994"/>
                <a:gd name="connsiteX1" fmla="*/ 964 w 2643"/>
                <a:gd name="connsiteY1" fmla="*/ 30 h 1994"/>
                <a:gd name="connsiteX2" fmla="*/ 2643 w 2643"/>
                <a:gd name="connsiteY2" fmla="*/ 708 h 1994"/>
                <a:gd name="connsiteX3" fmla="*/ 571 w 2643"/>
                <a:gd name="connsiteY3" fmla="*/ 1994 h 1994"/>
                <a:gd name="connsiteX4" fmla="*/ 0 w 2643"/>
                <a:gd name="connsiteY4" fmla="*/ 887 h 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3" h="1994">
                  <a:moveTo>
                    <a:pt x="0" y="887"/>
                  </a:moveTo>
                  <a:cubicBezTo>
                    <a:pt x="321" y="601"/>
                    <a:pt x="643" y="315"/>
                    <a:pt x="964" y="30"/>
                  </a:cubicBezTo>
                  <a:cubicBezTo>
                    <a:pt x="1643" y="-42"/>
                    <a:pt x="2643" y="-42"/>
                    <a:pt x="2643" y="708"/>
                  </a:cubicBezTo>
                  <a:cubicBezTo>
                    <a:pt x="2607" y="1780"/>
                    <a:pt x="1464" y="1887"/>
                    <a:pt x="571" y="1994"/>
                  </a:cubicBezTo>
                  <a:cubicBezTo>
                    <a:pt x="357" y="1601"/>
                    <a:pt x="179" y="1244"/>
                    <a:pt x="0" y="8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 1089">
              <a:extLst>
                <a:ext uri="{FF2B5EF4-FFF2-40B4-BE49-F238E27FC236}">
                  <a16:creationId xmlns:a16="http://schemas.microsoft.com/office/drawing/2014/main" id="{A381B963-921E-4F49-A678-D1CE8EBB687B}"/>
                </a:ext>
              </a:extLst>
            </p:cNvPr>
            <p:cNvSpPr/>
            <p:nvPr/>
          </p:nvSpPr>
          <p:spPr>
            <a:xfrm>
              <a:off x="8548651" y="1958398"/>
              <a:ext cx="2325" cy="1131"/>
            </a:xfrm>
            <a:custGeom>
              <a:avLst/>
              <a:gdLst>
                <a:gd name="connsiteX0" fmla="*/ 0 w 2325"/>
                <a:gd name="connsiteY0" fmla="*/ 632 h 1131"/>
                <a:gd name="connsiteX1" fmla="*/ 0 w 2325"/>
                <a:gd name="connsiteY1" fmla="*/ 132 h 1131"/>
                <a:gd name="connsiteX2" fmla="*/ 1893 w 2325"/>
                <a:gd name="connsiteY2" fmla="*/ 132 h 1131"/>
                <a:gd name="connsiteX3" fmla="*/ 2286 w 2325"/>
                <a:gd name="connsiteY3" fmla="*/ 1061 h 1131"/>
                <a:gd name="connsiteX4" fmla="*/ 964 w 2325"/>
                <a:gd name="connsiteY4" fmla="*/ 1132 h 1131"/>
                <a:gd name="connsiteX5" fmla="*/ 0 w 2325"/>
                <a:gd name="connsiteY5" fmla="*/ 632 h 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5" h="1131">
                  <a:moveTo>
                    <a:pt x="0" y="632"/>
                  </a:moveTo>
                  <a:cubicBezTo>
                    <a:pt x="0" y="453"/>
                    <a:pt x="0" y="311"/>
                    <a:pt x="0" y="132"/>
                  </a:cubicBezTo>
                  <a:cubicBezTo>
                    <a:pt x="643" y="-404"/>
                    <a:pt x="1286" y="918"/>
                    <a:pt x="1893" y="132"/>
                  </a:cubicBezTo>
                  <a:cubicBezTo>
                    <a:pt x="2286" y="311"/>
                    <a:pt x="2393" y="632"/>
                    <a:pt x="2286" y="1061"/>
                  </a:cubicBezTo>
                  <a:cubicBezTo>
                    <a:pt x="1857" y="1096"/>
                    <a:pt x="1393" y="1132"/>
                    <a:pt x="964" y="1132"/>
                  </a:cubicBezTo>
                  <a:cubicBezTo>
                    <a:pt x="643" y="953"/>
                    <a:pt x="322" y="811"/>
                    <a:pt x="0" y="63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 1090">
              <a:extLst>
                <a:ext uri="{FF2B5EF4-FFF2-40B4-BE49-F238E27FC236}">
                  <a16:creationId xmlns:a16="http://schemas.microsoft.com/office/drawing/2014/main" id="{8D9E2B86-4378-0042-AE07-977782FB509B}"/>
                </a:ext>
              </a:extLst>
            </p:cNvPr>
            <p:cNvSpPr/>
            <p:nvPr/>
          </p:nvSpPr>
          <p:spPr>
            <a:xfrm>
              <a:off x="8542186" y="1956175"/>
              <a:ext cx="2035" cy="961"/>
            </a:xfrm>
            <a:custGeom>
              <a:avLst/>
              <a:gdLst>
                <a:gd name="connsiteX0" fmla="*/ 1357 w 2035"/>
                <a:gd name="connsiteY0" fmla="*/ 962 h 961"/>
                <a:gd name="connsiteX1" fmla="*/ 0 w 2035"/>
                <a:gd name="connsiteY1" fmla="*/ 605 h 961"/>
                <a:gd name="connsiteX2" fmla="*/ 1215 w 2035"/>
                <a:gd name="connsiteY2" fmla="*/ 140 h 961"/>
                <a:gd name="connsiteX3" fmla="*/ 2036 w 2035"/>
                <a:gd name="connsiteY3" fmla="*/ 319 h 961"/>
                <a:gd name="connsiteX4" fmla="*/ 1357 w 2035"/>
                <a:gd name="connsiteY4" fmla="*/ 962 h 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5" h="961">
                  <a:moveTo>
                    <a:pt x="1357" y="962"/>
                  </a:moveTo>
                  <a:cubicBezTo>
                    <a:pt x="893" y="890"/>
                    <a:pt x="357" y="1104"/>
                    <a:pt x="0" y="605"/>
                  </a:cubicBezTo>
                  <a:cubicBezTo>
                    <a:pt x="393" y="426"/>
                    <a:pt x="786" y="247"/>
                    <a:pt x="1215" y="140"/>
                  </a:cubicBezTo>
                  <a:cubicBezTo>
                    <a:pt x="1500" y="69"/>
                    <a:pt x="1964" y="-217"/>
                    <a:pt x="2036" y="319"/>
                  </a:cubicBezTo>
                  <a:cubicBezTo>
                    <a:pt x="2036" y="462"/>
                    <a:pt x="1572" y="712"/>
                    <a:pt x="1357" y="96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 1091">
              <a:extLst>
                <a:ext uri="{FF2B5EF4-FFF2-40B4-BE49-F238E27FC236}">
                  <a16:creationId xmlns:a16="http://schemas.microsoft.com/office/drawing/2014/main" id="{E9133ECD-A6DD-3140-8E56-0756A5789A4C}"/>
                </a:ext>
              </a:extLst>
            </p:cNvPr>
            <p:cNvSpPr/>
            <p:nvPr/>
          </p:nvSpPr>
          <p:spPr>
            <a:xfrm>
              <a:off x="8610645" y="2144839"/>
              <a:ext cx="1964" cy="2058"/>
            </a:xfrm>
            <a:custGeom>
              <a:avLst/>
              <a:gdLst>
                <a:gd name="connsiteX0" fmla="*/ 1657 w 1964"/>
                <a:gd name="connsiteY0" fmla="*/ 0 h 2058"/>
                <a:gd name="connsiteX1" fmla="*/ 1728 w 1964"/>
                <a:gd name="connsiteY1" fmla="*/ 1465 h 2058"/>
                <a:gd name="connsiteX2" fmla="*/ 299 w 1964"/>
                <a:gd name="connsiteY2" fmla="*/ 2036 h 2058"/>
                <a:gd name="connsiteX3" fmla="*/ 264 w 1964"/>
                <a:gd name="connsiteY3" fmla="*/ 1857 h 2058"/>
                <a:gd name="connsiteX4" fmla="*/ 299 w 1964"/>
                <a:gd name="connsiteY4" fmla="*/ 643 h 2058"/>
                <a:gd name="connsiteX5" fmla="*/ 1657 w 1964"/>
                <a:gd name="connsiteY5" fmla="*/ 0 h 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4" h="2058">
                  <a:moveTo>
                    <a:pt x="1657" y="0"/>
                  </a:moveTo>
                  <a:cubicBezTo>
                    <a:pt x="2442" y="429"/>
                    <a:pt x="1442" y="1000"/>
                    <a:pt x="1728" y="1465"/>
                  </a:cubicBezTo>
                  <a:cubicBezTo>
                    <a:pt x="1407" y="2036"/>
                    <a:pt x="871" y="2108"/>
                    <a:pt x="299" y="2036"/>
                  </a:cubicBezTo>
                  <a:lnTo>
                    <a:pt x="264" y="1857"/>
                  </a:lnTo>
                  <a:cubicBezTo>
                    <a:pt x="-58" y="1429"/>
                    <a:pt x="-129" y="1036"/>
                    <a:pt x="299" y="643"/>
                  </a:cubicBezTo>
                  <a:cubicBezTo>
                    <a:pt x="764" y="429"/>
                    <a:pt x="1192" y="214"/>
                    <a:pt x="165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F23F354E-DC29-5F4D-ADB5-5506176DA71E}"/>
                </a:ext>
              </a:extLst>
            </p:cNvPr>
            <p:cNvSpPr/>
            <p:nvPr/>
          </p:nvSpPr>
          <p:spPr>
            <a:xfrm>
              <a:off x="8605979" y="2140293"/>
              <a:ext cx="2286" cy="911"/>
            </a:xfrm>
            <a:custGeom>
              <a:avLst/>
              <a:gdLst>
                <a:gd name="connsiteX0" fmla="*/ 2286 w 2286"/>
                <a:gd name="connsiteY0" fmla="*/ 188 h 911"/>
                <a:gd name="connsiteX1" fmla="*/ 0 w 2286"/>
                <a:gd name="connsiteY1" fmla="*/ 724 h 911"/>
                <a:gd name="connsiteX2" fmla="*/ 2286 w 2286"/>
                <a:gd name="connsiteY2" fmla="*/ 188 h 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" h="911">
                  <a:moveTo>
                    <a:pt x="2286" y="188"/>
                  </a:moveTo>
                  <a:cubicBezTo>
                    <a:pt x="1607" y="795"/>
                    <a:pt x="929" y="1153"/>
                    <a:pt x="0" y="724"/>
                  </a:cubicBezTo>
                  <a:cubicBezTo>
                    <a:pt x="679" y="117"/>
                    <a:pt x="1357" y="-241"/>
                    <a:pt x="2286" y="18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A52E36E3-4E5D-0F46-82FA-A7E463B7C103}"/>
                </a:ext>
              </a:extLst>
            </p:cNvPr>
            <p:cNvSpPr/>
            <p:nvPr/>
          </p:nvSpPr>
          <p:spPr>
            <a:xfrm>
              <a:off x="8609515" y="2144946"/>
              <a:ext cx="1428" cy="1821"/>
            </a:xfrm>
            <a:custGeom>
              <a:avLst/>
              <a:gdLst>
                <a:gd name="connsiteX0" fmla="*/ 1429 w 1428"/>
                <a:gd name="connsiteY0" fmla="*/ 536 h 1821"/>
                <a:gd name="connsiteX1" fmla="*/ 1393 w 1428"/>
                <a:gd name="connsiteY1" fmla="*/ 1750 h 1821"/>
                <a:gd name="connsiteX2" fmla="*/ 1036 w 1428"/>
                <a:gd name="connsiteY2" fmla="*/ 1822 h 1821"/>
                <a:gd name="connsiteX3" fmla="*/ 0 w 1428"/>
                <a:gd name="connsiteY3" fmla="*/ 1393 h 1821"/>
                <a:gd name="connsiteX4" fmla="*/ 0 w 1428"/>
                <a:gd name="connsiteY4" fmla="*/ 1000 h 1821"/>
                <a:gd name="connsiteX5" fmla="*/ 357 w 1428"/>
                <a:gd name="connsiteY5" fmla="*/ 571 h 1821"/>
                <a:gd name="connsiteX6" fmla="*/ 822 w 1428"/>
                <a:gd name="connsiteY6" fmla="*/ 0 h 1821"/>
                <a:gd name="connsiteX7" fmla="*/ 1429 w 1428"/>
                <a:gd name="connsiteY7" fmla="*/ 536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" h="1821">
                  <a:moveTo>
                    <a:pt x="1429" y="536"/>
                  </a:moveTo>
                  <a:cubicBezTo>
                    <a:pt x="1429" y="929"/>
                    <a:pt x="1393" y="1357"/>
                    <a:pt x="1393" y="1750"/>
                  </a:cubicBezTo>
                  <a:cubicBezTo>
                    <a:pt x="1286" y="1822"/>
                    <a:pt x="1143" y="1822"/>
                    <a:pt x="1036" y="1822"/>
                  </a:cubicBezTo>
                  <a:cubicBezTo>
                    <a:pt x="679" y="1679"/>
                    <a:pt x="357" y="1536"/>
                    <a:pt x="0" y="1393"/>
                  </a:cubicBezTo>
                  <a:cubicBezTo>
                    <a:pt x="107" y="1250"/>
                    <a:pt x="107" y="1143"/>
                    <a:pt x="0" y="1000"/>
                  </a:cubicBezTo>
                  <a:cubicBezTo>
                    <a:pt x="107" y="857"/>
                    <a:pt x="250" y="714"/>
                    <a:pt x="357" y="571"/>
                  </a:cubicBezTo>
                  <a:cubicBezTo>
                    <a:pt x="250" y="179"/>
                    <a:pt x="429" y="0"/>
                    <a:pt x="822" y="0"/>
                  </a:cubicBezTo>
                  <a:cubicBezTo>
                    <a:pt x="1036" y="179"/>
                    <a:pt x="1215" y="357"/>
                    <a:pt x="1429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3F42B0DB-21CB-EB49-86EE-18AFCBB087DE}"/>
                </a:ext>
              </a:extLst>
            </p:cNvPr>
            <p:cNvSpPr/>
            <p:nvPr/>
          </p:nvSpPr>
          <p:spPr>
            <a:xfrm>
              <a:off x="8605336" y="2138911"/>
              <a:ext cx="1571" cy="927"/>
            </a:xfrm>
            <a:custGeom>
              <a:avLst/>
              <a:gdLst>
                <a:gd name="connsiteX0" fmla="*/ 0 w 1571"/>
                <a:gd name="connsiteY0" fmla="*/ 928 h 927"/>
                <a:gd name="connsiteX1" fmla="*/ 0 w 1571"/>
                <a:gd name="connsiteY1" fmla="*/ 392 h 927"/>
                <a:gd name="connsiteX2" fmla="*/ 1465 w 1571"/>
                <a:gd name="connsiteY2" fmla="*/ 35 h 927"/>
                <a:gd name="connsiteX3" fmla="*/ 1572 w 1571"/>
                <a:gd name="connsiteY3" fmla="*/ 356 h 927"/>
                <a:gd name="connsiteX4" fmla="*/ 1536 w 1571"/>
                <a:gd name="connsiteY4" fmla="*/ 535 h 927"/>
                <a:gd name="connsiteX5" fmla="*/ 0 w 1571"/>
                <a:gd name="connsiteY5" fmla="*/ 928 h 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1" h="927">
                  <a:moveTo>
                    <a:pt x="0" y="928"/>
                  </a:moveTo>
                  <a:cubicBezTo>
                    <a:pt x="0" y="749"/>
                    <a:pt x="0" y="570"/>
                    <a:pt x="0" y="392"/>
                  </a:cubicBezTo>
                  <a:cubicBezTo>
                    <a:pt x="393" y="-108"/>
                    <a:pt x="929" y="-1"/>
                    <a:pt x="1465" y="35"/>
                  </a:cubicBezTo>
                  <a:cubicBezTo>
                    <a:pt x="1536" y="142"/>
                    <a:pt x="1572" y="249"/>
                    <a:pt x="1572" y="356"/>
                  </a:cubicBezTo>
                  <a:cubicBezTo>
                    <a:pt x="1572" y="463"/>
                    <a:pt x="1572" y="535"/>
                    <a:pt x="1536" y="535"/>
                  </a:cubicBezTo>
                  <a:cubicBezTo>
                    <a:pt x="1036" y="678"/>
                    <a:pt x="500" y="785"/>
                    <a:pt x="0" y="92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FA19F082-2853-0147-9138-199120B6D150}"/>
                </a:ext>
              </a:extLst>
            </p:cNvPr>
            <p:cNvSpPr/>
            <p:nvPr/>
          </p:nvSpPr>
          <p:spPr>
            <a:xfrm>
              <a:off x="8598454" y="2128123"/>
              <a:ext cx="1095" cy="928"/>
            </a:xfrm>
            <a:custGeom>
              <a:avLst/>
              <a:gdLst>
                <a:gd name="connsiteX0" fmla="*/ 310 w 1095"/>
                <a:gd name="connsiteY0" fmla="*/ 929 h 928"/>
                <a:gd name="connsiteX1" fmla="*/ 274 w 1095"/>
                <a:gd name="connsiteY1" fmla="*/ 0 h 928"/>
                <a:gd name="connsiteX2" fmla="*/ 1096 w 1095"/>
                <a:gd name="connsiteY2" fmla="*/ 464 h 928"/>
                <a:gd name="connsiteX3" fmla="*/ 310 w 1095"/>
                <a:gd name="connsiteY3" fmla="*/ 929 h 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" h="928">
                  <a:moveTo>
                    <a:pt x="310" y="929"/>
                  </a:moveTo>
                  <a:cubicBezTo>
                    <a:pt x="488" y="607"/>
                    <a:pt x="-440" y="322"/>
                    <a:pt x="274" y="0"/>
                  </a:cubicBezTo>
                  <a:cubicBezTo>
                    <a:pt x="595" y="72"/>
                    <a:pt x="1096" y="-36"/>
                    <a:pt x="1096" y="464"/>
                  </a:cubicBezTo>
                  <a:cubicBezTo>
                    <a:pt x="1096" y="929"/>
                    <a:pt x="667" y="929"/>
                    <a:pt x="310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 1096">
              <a:extLst>
                <a:ext uri="{FF2B5EF4-FFF2-40B4-BE49-F238E27FC236}">
                  <a16:creationId xmlns:a16="http://schemas.microsoft.com/office/drawing/2014/main" id="{C4072A02-4D67-7145-9083-EDB56EFD304D}"/>
                </a:ext>
              </a:extLst>
            </p:cNvPr>
            <p:cNvSpPr/>
            <p:nvPr/>
          </p:nvSpPr>
          <p:spPr>
            <a:xfrm>
              <a:off x="8606801" y="2138945"/>
              <a:ext cx="1607" cy="499"/>
            </a:xfrm>
            <a:custGeom>
              <a:avLst/>
              <a:gdLst>
                <a:gd name="connsiteX0" fmla="*/ 71 w 1607"/>
                <a:gd name="connsiteY0" fmla="*/ 500 h 499"/>
                <a:gd name="connsiteX1" fmla="*/ 0 w 1607"/>
                <a:gd name="connsiteY1" fmla="*/ 0 h 499"/>
                <a:gd name="connsiteX2" fmla="*/ 1607 w 1607"/>
                <a:gd name="connsiteY2" fmla="*/ 0 h 499"/>
                <a:gd name="connsiteX3" fmla="*/ 71 w 1607"/>
                <a:gd name="connsiteY3" fmla="*/ 500 h 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499">
                  <a:moveTo>
                    <a:pt x="71" y="500"/>
                  </a:moveTo>
                  <a:cubicBezTo>
                    <a:pt x="36" y="321"/>
                    <a:pt x="0" y="179"/>
                    <a:pt x="0" y="0"/>
                  </a:cubicBezTo>
                  <a:cubicBezTo>
                    <a:pt x="500" y="0"/>
                    <a:pt x="1000" y="0"/>
                    <a:pt x="1607" y="0"/>
                  </a:cubicBezTo>
                  <a:cubicBezTo>
                    <a:pt x="1107" y="607"/>
                    <a:pt x="536" y="321"/>
                    <a:pt x="71" y="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 1097">
              <a:extLst>
                <a:ext uri="{FF2B5EF4-FFF2-40B4-BE49-F238E27FC236}">
                  <a16:creationId xmlns:a16="http://schemas.microsoft.com/office/drawing/2014/main" id="{CDC00033-9600-914C-BA9E-0CA3C450DC04}"/>
                </a:ext>
              </a:extLst>
            </p:cNvPr>
            <p:cNvSpPr/>
            <p:nvPr/>
          </p:nvSpPr>
          <p:spPr>
            <a:xfrm>
              <a:off x="8520897" y="1909830"/>
              <a:ext cx="3643" cy="1564"/>
            </a:xfrm>
            <a:custGeom>
              <a:avLst/>
              <a:gdLst>
                <a:gd name="connsiteX0" fmla="*/ 0 w 3643"/>
                <a:gd name="connsiteY0" fmla="*/ 872 h 1564"/>
                <a:gd name="connsiteX1" fmla="*/ 36 w 3643"/>
                <a:gd name="connsiteY1" fmla="*/ 51 h 1564"/>
                <a:gd name="connsiteX2" fmla="*/ 3643 w 3643"/>
                <a:gd name="connsiteY2" fmla="*/ 908 h 1564"/>
                <a:gd name="connsiteX3" fmla="*/ 536 w 3643"/>
                <a:gd name="connsiteY3" fmla="*/ 1301 h 1564"/>
                <a:gd name="connsiteX4" fmla="*/ 0 w 3643"/>
                <a:gd name="connsiteY4" fmla="*/ 872 h 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3" h="1564">
                  <a:moveTo>
                    <a:pt x="0" y="872"/>
                  </a:moveTo>
                  <a:cubicBezTo>
                    <a:pt x="0" y="586"/>
                    <a:pt x="36" y="301"/>
                    <a:pt x="36" y="51"/>
                  </a:cubicBezTo>
                  <a:cubicBezTo>
                    <a:pt x="1215" y="-164"/>
                    <a:pt x="2215" y="336"/>
                    <a:pt x="3643" y="908"/>
                  </a:cubicBezTo>
                  <a:cubicBezTo>
                    <a:pt x="2358" y="1479"/>
                    <a:pt x="1500" y="1837"/>
                    <a:pt x="536" y="1301"/>
                  </a:cubicBezTo>
                  <a:cubicBezTo>
                    <a:pt x="357" y="1158"/>
                    <a:pt x="179" y="1015"/>
                    <a:pt x="0" y="8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 1098">
              <a:extLst>
                <a:ext uri="{FF2B5EF4-FFF2-40B4-BE49-F238E27FC236}">
                  <a16:creationId xmlns:a16="http://schemas.microsoft.com/office/drawing/2014/main" id="{E1DDF416-9FCF-1D47-8D3F-5AB8E286073C}"/>
                </a:ext>
              </a:extLst>
            </p:cNvPr>
            <p:cNvSpPr/>
            <p:nvPr/>
          </p:nvSpPr>
          <p:spPr>
            <a:xfrm>
              <a:off x="8524198" y="1914462"/>
              <a:ext cx="2878" cy="1484"/>
            </a:xfrm>
            <a:custGeom>
              <a:avLst/>
              <a:gdLst>
                <a:gd name="connsiteX0" fmla="*/ 93 w 2878"/>
                <a:gd name="connsiteY0" fmla="*/ 527 h 1484"/>
                <a:gd name="connsiteX1" fmla="*/ 21 w 2878"/>
                <a:gd name="connsiteY1" fmla="*/ 170 h 1484"/>
                <a:gd name="connsiteX2" fmla="*/ 2879 w 2878"/>
                <a:gd name="connsiteY2" fmla="*/ 1027 h 1484"/>
                <a:gd name="connsiteX3" fmla="*/ 93 w 2878"/>
                <a:gd name="connsiteY3" fmla="*/ 527 h 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8" h="1484">
                  <a:moveTo>
                    <a:pt x="93" y="527"/>
                  </a:moveTo>
                  <a:cubicBezTo>
                    <a:pt x="-14" y="420"/>
                    <a:pt x="-14" y="312"/>
                    <a:pt x="21" y="170"/>
                  </a:cubicBezTo>
                  <a:cubicBezTo>
                    <a:pt x="1200" y="-366"/>
                    <a:pt x="1986" y="491"/>
                    <a:pt x="2879" y="1027"/>
                  </a:cubicBezTo>
                  <a:cubicBezTo>
                    <a:pt x="1736" y="1848"/>
                    <a:pt x="843" y="1491"/>
                    <a:pt x="93" y="5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 1099">
              <a:extLst>
                <a:ext uri="{FF2B5EF4-FFF2-40B4-BE49-F238E27FC236}">
                  <a16:creationId xmlns:a16="http://schemas.microsoft.com/office/drawing/2014/main" id="{DEC53B89-8362-6345-9FA8-167072C84123}"/>
                </a:ext>
              </a:extLst>
            </p:cNvPr>
            <p:cNvSpPr/>
            <p:nvPr/>
          </p:nvSpPr>
          <p:spPr>
            <a:xfrm>
              <a:off x="8521290" y="1908424"/>
              <a:ext cx="2071" cy="459"/>
            </a:xfrm>
            <a:custGeom>
              <a:avLst/>
              <a:gdLst>
                <a:gd name="connsiteX0" fmla="*/ 2072 w 2071"/>
                <a:gd name="connsiteY0" fmla="*/ 28 h 459"/>
                <a:gd name="connsiteX1" fmla="*/ 0 w 2071"/>
                <a:gd name="connsiteY1" fmla="*/ 349 h 459"/>
                <a:gd name="connsiteX2" fmla="*/ 2072 w 2071"/>
                <a:gd name="connsiteY2" fmla="*/ 28 h 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1" h="459">
                  <a:moveTo>
                    <a:pt x="2072" y="28"/>
                  </a:moveTo>
                  <a:cubicBezTo>
                    <a:pt x="1107" y="635"/>
                    <a:pt x="607" y="456"/>
                    <a:pt x="0" y="349"/>
                  </a:cubicBezTo>
                  <a:cubicBezTo>
                    <a:pt x="607" y="-187"/>
                    <a:pt x="1107" y="64"/>
                    <a:pt x="2072" y="2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 1100">
              <a:extLst>
                <a:ext uri="{FF2B5EF4-FFF2-40B4-BE49-F238E27FC236}">
                  <a16:creationId xmlns:a16="http://schemas.microsoft.com/office/drawing/2014/main" id="{0642669B-FE00-7240-BA52-4B5704F9F7BF}"/>
                </a:ext>
              </a:extLst>
            </p:cNvPr>
            <p:cNvSpPr/>
            <p:nvPr/>
          </p:nvSpPr>
          <p:spPr>
            <a:xfrm>
              <a:off x="8597836" y="2191273"/>
              <a:ext cx="2071" cy="1036"/>
            </a:xfrm>
            <a:custGeom>
              <a:avLst/>
              <a:gdLst>
                <a:gd name="connsiteX0" fmla="*/ 0 w 2071"/>
                <a:gd name="connsiteY0" fmla="*/ 893 h 1036"/>
                <a:gd name="connsiteX1" fmla="*/ 0 w 2071"/>
                <a:gd name="connsiteY1" fmla="*/ 36 h 1036"/>
                <a:gd name="connsiteX2" fmla="*/ 2072 w 2071"/>
                <a:gd name="connsiteY2" fmla="*/ 857 h 1036"/>
                <a:gd name="connsiteX3" fmla="*/ 500 w 2071"/>
                <a:gd name="connsiteY3" fmla="*/ 1036 h 1036"/>
                <a:gd name="connsiteX4" fmla="*/ 0 w 2071"/>
                <a:gd name="connsiteY4" fmla="*/ 893 h 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1" h="1036">
                  <a:moveTo>
                    <a:pt x="0" y="893"/>
                  </a:moveTo>
                  <a:cubicBezTo>
                    <a:pt x="0" y="607"/>
                    <a:pt x="0" y="322"/>
                    <a:pt x="0" y="36"/>
                  </a:cubicBezTo>
                  <a:cubicBezTo>
                    <a:pt x="821" y="-107"/>
                    <a:pt x="1464" y="179"/>
                    <a:pt x="2072" y="857"/>
                  </a:cubicBezTo>
                  <a:cubicBezTo>
                    <a:pt x="1500" y="929"/>
                    <a:pt x="1000" y="965"/>
                    <a:pt x="500" y="1036"/>
                  </a:cubicBezTo>
                  <a:cubicBezTo>
                    <a:pt x="321" y="1000"/>
                    <a:pt x="179" y="965"/>
                    <a:pt x="0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 1101">
              <a:extLst>
                <a:ext uri="{FF2B5EF4-FFF2-40B4-BE49-F238E27FC236}">
                  <a16:creationId xmlns:a16="http://schemas.microsoft.com/office/drawing/2014/main" id="{966AC7D4-D680-F948-BCB6-7F4A1FA09323}"/>
                </a:ext>
              </a:extLst>
            </p:cNvPr>
            <p:cNvSpPr/>
            <p:nvPr/>
          </p:nvSpPr>
          <p:spPr>
            <a:xfrm>
              <a:off x="8599836" y="2190559"/>
              <a:ext cx="3143" cy="730"/>
            </a:xfrm>
            <a:custGeom>
              <a:avLst/>
              <a:gdLst>
                <a:gd name="connsiteX0" fmla="*/ 0 w 3143"/>
                <a:gd name="connsiteY0" fmla="*/ 571 h 730"/>
                <a:gd name="connsiteX1" fmla="*/ 3143 w 3143"/>
                <a:gd name="connsiteY1" fmla="*/ 0 h 730"/>
                <a:gd name="connsiteX2" fmla="*/ 0 w 3143"/>
                <a:gd name="connsiteY2" fmla="*/ 571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" h="730">
                  <a:moveTo>
                    <a:pt x="0" y="571"/>
                  </a:moveTo>
                  <a:cubicBezTo>
                    <a:pt x="1286" y="321"/>
                    <a:pt x="2000" y="214"/>
                    <a:pt x="3143" y="0"/>
                  </a:cubicBezTo>
                  <a:cubicBezTo>
                    <a:pt x="2179" y="929"/>
                    <a:pt x="1393" y="786"/>
                    <a:pt x="0" y="5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EDDAC903-0E99-E042-A65E-ECFC5C0977A2}"/>
                </a:ext>
              </a:extLst>
            </p:cNvPr>
            <p:cNvSpPr/>
            <p:nvPr/>
          </p:nvSpPr>
          <p:spPr>
            <a:xfrm>
              <a:off x="8654021" y="2187559"/>
              <a:ext cx="2321" cy="1738"/>
            </a:xfrm>
            <a:custGeom>
              <a:avLst/>
              <a:gdLst>
                <a:gd name="connsiteX0" fmla="*/ 2286 w 2321"/>
                <a:gd name="connsiteY0" fmla="*/ 0 h 1738"/>
                <a:gd name="connsiteX1" fmla="*/ 2322 w 2321"/>
                <a:gd name="connsiteY1" fmla="*/ 1393 h 1738"/>
                <a:gd name="connsiteX2" fmla="*/ 536 w 2321"/>
                <a:gd name="connsiteY2" fmla="*/ 1536 h 1738"/>
                <a:gd name="connsiteX3" fmla="*/ 0 w 2321"/>
                <a:gd name="connsiteY3" fmla="*/ 1393 h 1738"/>
                <a:gd name="connsiteX4" fmla="*/ 0 w 2321"/>
                <a:gd name="connsiteY4" fmla="*/ 36 h 1738"/>
                <a:gd name="connsiteX5" fmla="*/ 2286 w 2321"/>
                <a:gd name="connsiteY5" fmla="*/ 0 h 1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1" h="1738">
                  <a:moveTo>
                    <a:pt x="2286" y="0"/>
                  </a:moveTo>
                  <a:cubicBezTo>
                    <a:pt x="2286" y="464"/>
                    <a:pt x="2322" y="929"/>
                    <a:pt x="2322" y="1393"/>
                  </a:cubicBezTo>
                  <a:cubicBezTo>
                    <a:pt x="1750" y="1786"/>
                    <a:pt x="1143" y="1857"/>
                    <a:pt x="536" y="1536"/>
                  </a:cubicBezTo>
                  <a:cubicBezTo>
                    <a:pt x="357" y="1500"/>
                    <a:pt x="179" y="1429"/>
                    <a:pt x="0" y="1393"/>
                  </a:cubicBezTo>
                  <a:cubicBezTo>
                    <a:pt x="0" y="929"/>
                    <a:pt x="0" y="500"/>
                    <a:pt x="0" y="36"/>
                  </a:cubicBezTo>
                  <a:cubicBezTo>
                    <a:pt x="786" y="0"/>
                    <a:pt x="1536" y="0"/>
                    <a:pt x="22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862CC801-29D7-3347-B278-D4E0F4D1FD68}"/>
                </a:ext>
              </a:extLst>
            </p:cNvPr>
            <p:cNvSpPr/>
            <p:nvPr/>
          </p:nvSpPr>
          <p:spPr>
            <a:xfrm>
              <a:off x="8647735" y="2182140"/>
              <a:ext cx="1220" cy="699"/>
            </a:xfrm>
            <a:custGeom>
              <a:avLst/>
              <a:gdLst>
                <a:gd name="connsiteX0" fmla="*/ 0 w 1220"/>
                <a:gd name="connsiteY0" fmla="*/ 596 h 699"/>
                <a:gd name="connsiteX1" fmla="*/ 1179 w 1220"/>
                <a:gd name="connsiteY1" fmla="*/ 25 h 699"/>
                <a:gd name="connsiteX2" fmla="*/ 1179 w 1220"/>
                <a:gd name="connsiteY2" fmla="*/ 382 h 699"/>
                <a:gd name="connsiteX3" fmla="*/ 0 w 1220"/>
                <a:gd name="connsiteY3" fmla="*/ 596 h 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0" h="699">
                  <a:moveTo>
                    <a:pt x="0" y="596"/>
                  </a:moveTo>
                  <a:cubicBezTo>
                    <a:pt x="393" y="168"/>
                    <a:pt x="714" y="-82"/>
                    <a:pt x="1179" y="25"/>
                  </a:cubicBezTo>
                  <a:cubicBezTo>
                    <a:pt x="1215" y="25"/>
                    <a:pt x="1250" y="311"/>
                    <a:pt x="1179" y="382"/>
                  </a:cubicBezTo>
                  <a:cubicBezTo>
                    <a:pt x="929" y="668"/>
                    <a:pt x="607" y="811"/>
                    <a:pt x="0" y="5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4A3F5BEB-0E60-F543-8514-D3FE04B8C429}"/>
                </a:ext>
              </a:extLst>
            </p:cNvPr>
            <p:cNvSpPr/>
            <p:nvPr/>
          </p:nvSpPr>
          <p:spPr>
            <a:xfrm>
              <a:off x="8437137" y="2193202"/>
              <a:ext cx="1464" cy="1877"/>
            </a:xfrm>
            <a:custGeom>
              <a:avLst/>
              <a:gdLst>
                <a:gd name="connsiteX0" fmla="*/ 36 w 1464"/>
                <a:gd name="connsiteY0" fmla="*/ 464 h 1877"/>
                <a:gd name="connsiteX1" fmla="*/ 0 w 1464"/>
                <a:gd name="connsiteY1" fmla="*/ 71 h 1877"/>
                <a:gd name="connsiteX2" fmla="*/ 536 w 1464"/>
                <a:gd name="connsiteY2" fmla="*/ 0 h 1877"/>
                <a:gd name="connsiteX3" fmla="*/ 1464 w 1464"/>
                <a:gd name="connsiteY3" fmla="*/ 36 h 1877"/>
                <a:gd name="connsiteX4" fmla="*/ 1429 w 1464"/>
                <a:gd name="connsiteY4" fmla="*/ 1857 h 1877"/>
                <a:gd name="connsiteX5" fmla="*/ 429 w 1464"/>
                <a:gd name="connsiteY5" fmla="*/ 1393 h 1877"/>
                <a:gd name="connsiteX6" fmla="*/ 36 w 1464"/>
                <a:gd name="connsiteY6" fmla="*/ 464 h 1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" h="1877">
                  <a:moveTo>
                    <a:pt x="36" y="464"/>
                  </a:moveTo>
                  <a:cubicBezTo>
                    <a:pt x="36" y="321"/>
                    <a:pt x="0" y="214"/>
                    <a:pt x="0" y="71"/>
                  </a:cubicBezTo>
                  <a:cubicBezTo>
                    <a:pt x="179" y="36"/>
                    <a:pt x="357" y="36"/>
                    <a:pt x="536" y="0"/>
                  </a:cubicBezTo>
                  <a:cubicBezTo>
                    <a:pt x="857" y="0"/>
                    <a:pt x="1143" y="36"/>
                    <a:pt x="1464" y="36"/>
                  </a:cubicBezTo>
                  <a:cubicBezTo>
                    <a:pt x="1464" y="643"/>
                    <a:pt x="1429" y="1250"/>
                    <a:pt x="1429" y="1857"/>
                  </a:cubicBezTo>
                  <a:cubicBezTo>
                    <a:pt x="1000" y="1929"/>
                    <a:pt x="643" y="1822"/>
                    <a:pt x="429" y="1393"/>
                  </a:cubicBezTo>
                  <a:cubicBezTo>
                    <a:pt x="286" y="1072"/>
                    <a:pt x="143" y="786"/>
                    <a:pt x="36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2BCA4279-685D-FE4F-83E5-123C0010C292}"/>
                </a:ext>
              </a:extLst>
            </p:cNvPr>
            <p:cNvSpPr/>
            <p:nvPr/>
          </p:nvSpPr>
          <p:spPr>
            <a:xfrm>
              <a:off x="8436601" y="2190636"/>
              <a:ext cx="1703" cy="1136"/>
            </a:xfrm>
            <a:custGeom>
              <a:avLst/>
              <a:gdLst>
                <a:gd name="connsiteX0" fmla="*/ 1036 w 1703"/>
                <a:gd name="connsiteY0" fmla="*/ 1137 h 1136"/>
                <a:gd name="connsiteX1" fmla="*/ 0 w 1703"/>
                <a:gd name="connsiteY1" fmla="*/ 173 h 1136"/>
                <a:gd name="connsiteX2" fmla="*/ 1679 w 1703"/>
                <a:gd name="connsiteY2" fmla="*/ 816 h 1136"/>
                <a:gd name="connsiteX3" fmla="*/ 1036 w 1703"/>
                <a:gd name="connsiteY3" fmla="*/ 1137 h 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3" h="1136">
                  <a:moveTo>
                    <a:pt x="1036" y="1137"/>
                  </a:moveTo>
                  <a:cubicBezTo>
                    <a:pt x="679" y="816"/>
                    <a:pt x="357" y="494"/>
                    <a:pt x="0" y="173"/>
                  </a:cubicBezTo>
                  <a:cubicBezTo>
                    <a:pt x="822" y="-256"/>
                    <a:pt x="1393" y="173"/>
                    <a:pt x="1679" y="816"/>
                  </a:cubicBezTo>
                  <a:cubicBezTo>
                    <a:pt x="1822" y="1209"/>
                    <a:pt x="1322" y="1101"/>
                    <a:pt x="1036" y="11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 1106">
              <a:extLst>
                <a:ext uri="{FF2B5EF4-FFF2-40B4-BE49-F238E27FC236}">
                  <a16:creationId xmlns:a16="http://schemas.microsoft.com/office/drawing/2014/main" id="{E0B40078-E9BD-0C40-ACE9-63946842C46E}"/>
                </a:ext>
              </a:extLst>
            </p:cNvPr>
            <p:cNvSpPr/>
            <p:nvPr/>
          </p:nvSpPr>
          <p:spPr>
            <a:xfrm>
              <a:off x="8468034" y="1949172"/>
              <a:ext cx="2214" cy="1892"/>
            </a:xfrm>
            <a:custGeom>
              <a:avLst/>
              <a:gdLst>
                <a:gd name="connsiteX0" fmla="*/ 0 w 2214"/>
                <a:gd name="connsiteY0" fmla="*/ 821 h 1892"/>
                <a:gd name="connsiteX1" fmla="*/ 964 w 2214"/>
                <a:gd name="connsiteY1" fmla="*/ 0 h 1892"/>
                <a:gd name="connsiteX2" fmla="*/ 2215 w 2214"/>
                <a:gd name="connsiteY2" fmla="*/ 1250 h 1892"/>
                <a:gd name="connsiteX3" fmla="*/ 964 w 2214"/>
                <a:gd name="connsiteY3" fmla="*/ 1893 h 1892"/>
                <a:gd name="connsiteX4" fmla="*/ 1000 w 2214"/>
                <a:gd name="connsiteY4" fmla="*/ 1893 h 1892"/>
                <a:gd name="connsiteX5" fmla="*/ 0 w 2214"/>
                <a:gd name="connsiteY5" fmla="*/ 821 h 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4" h="1892">
                  <a:moveTo>
                    <a:pt x="0" y="821"/>
                  </a:moveTo>
                  <a:cubicBezTo>
                    <a:pt x="322" y="536"/>
                    <a:pt x="643" y="286"/>
                    <a:pt x="964" y="0"/>
                  </a:cubicBezTo>
                  <a:cubicBezTo>
                    <a:pt x="1536" y="250"/>
                    <a:pt x="2215" y="643"/>
                    <a:pt x="2215" y="1250"/>
                  </a:cubicBezTo>
                  <a:cubicBezTo>
                    <a:pt x="2215" y="1893"/>
                    <a:pt x="1322" y="1500"/>
                    <a:pt x="964" y="1893"/>
                  </a:cubicBezTo>
                  <a:cubicBezTo>
                    <a:pt x="964" y="1893"/>
                    <a:pt x="1000" y="1893"/>
                    <a:pt x="1000" y="1893"/>
                  </a:cubicBezTo>
                  <a:cubicBezTo>
                    <a:pt x="643" y="1536"/>
                    <a:pt x="36" y="1464"/>
                    <a:pt x="0" y="8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 1107">
              <a:extLst>
                <a:ext uri="{FF2B5EF4-FFF2-40B4-BE49-F238E27FC236}">
                  <a16:creationId xmlns:a16="http://schemas.microsoft.com/office/drawing/2014/main" id="{6B638DC5-6235-EF45-9D1E-25542BA24C60}"/>
                </a:ext>
              </a:extLst>
            </p:cNvPr>
            <p:cNvSpPr/>
            <p:nvPr/>
          </p:nvSpPr>
          <p:spPr>
            <a:xfrm>
              <a:off x="8470355" y="1948272"/>
              <a:ext cx="1214" cy="757"/>
            </a:xfrm>
            <a:custGeom>
              <a:avLst/>
              <a:gdLst>
                <a:gd name="connsiteX0" fmla="*/ 1214 w 1214"/>
                <a:gd name="connsiteY0" fmla="*/ 400 h 757"/>
                <a:gd name="connsiteX1" fmla="*/ 893 w 1214"/>
                <a:gd name="connsiteY1" fmla="*/ 757 h 757"/>
                <a:gd name="connsiteX2" fmla="*/ 0 w 1214"/>
                <a:gd name="connsiteY2" fmla="*/ 150 h 757"/>
                <a:gd name="connsiteX3" fmla="*/ 429 w 1214"/>
                <a:gd name="connsiteY3" fmla="*/ 7 h 757"/>
                <a:gd name="connsiteX4" fmla="*/ 1214 w 1214"/>
                <a:gd name="connsiteY4" fmla="*/ 400 h 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" h="757">
                  <a:moveTo>
                    <a:pt x="1214" y="400"/>
                  </a:moveTo>
                  <a:cubicBezTo>
                    <a:pt x="1072" y="579"/>
                    <a:pt x="964" y="757"/>
                    <a:pt x="893" y="757"/>
                  </a:cubicBezTo>
                  <a:cubicBezTo>
                    <a:pt x="536" y="686"/>
                    <a:pt x="143" y="579"/>
                    <a:pt x="0" y="150"/>
                  </a:cubicBezTo>
                  <a:cubicBezTo>
                    <a:pt x="143" y="78"/>
                    <a:pt x="286" y="-29"/>
                    <a:pt x="429" y="7"/>
                  </a:cubicBezTo>
                  <a:cubicBezTo>
                    <a:pt x="679" y="114"/>
                    <a:pt x="929" y="257"/>
                    <a:pt x="1214" y="4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 1108">
              <a:extLst>
                <a:ext uri="{FF2B5EF4-FFF2-40B4-BE49-F238E27FC236}">
                  <a16:creationId xmlns:a16="http://schemas.microsoft.com/office/drawing/2014/main" id="{09A3ECBF-A1DC-C249-BC3A-D3ADF48CC516}"/>
                </a:ext>
              </a:extLst>
            </p:cNvPr>
            <p:cNvSpPr/>
            <p:nvPr/>
          </p:nvSpPr>
          <p:spPr>
            <a:xfrm>
              <a:off x="8450853" y="2188095"/>
              <a:ext cx="1513" cy="1535"/>
            </a:xfrm>
            <a:custGeom>
              <a:avLst/>
              <a:gdLst>
                <a:gd name="connsiteX0" fmla="*/ 0 w 1513"/>
                <a:gd name="connsiteY0" fmla="*/ 1536 h 1535"/>
                <a:gd name="connsiteX1" fmla="*/ 321 w 1513"/>
                <a:gd name="connsiteY1" fmla="*/ 71 h 1535"/>
                <a:gd name="connsiteX2" fmla="*/ 1286 w 1513"/>
                <a:gd name="connsiteY2" fmla="*/ 0 h 1535"/>
                <a:gd name="connsiteX3" fmla="*/ 0 w 1513"/>
                <a:gd name="connsiteY3" fmla="*/ 1536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" h="1535">
                  <a:moveTo>
                    <a:pt x="0" y="1536"/>
                  </a:moveTo>
                  <a:cubicBezTo>
                    <a:pt x="107" y="1036"/>
                    <a:pt x="214" y="536"/>
                    <a:pt x="321" y="71"/>
                  </a:cubicBezTo>
                  <a:cubicBezTo>
                    <a:pt x="643" y="36"/>
                    <a:pt x="964" y="36"/>
                    <a:pt x="1286" y="0"/>
                  </a:cubicBezTo>
                  <a:cubicBezTo>
                    <a:pt x="1965" y="1393"/>
                    <a:pt x="1000" y="1464"/>
                    <a:pt x="0" y="1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 1109">
              <a:extLst>
                <a:ext uri="{FF2B5EF4-FFF2-40B4-BE49-F238E27FC236}">
                  <a16:creationId xmlns:a16="http://schemas.microsoft.com/office/drawing/2014/main" id="{D864DE11-6864-EF4D-8254-4DE5E60B7346}"/>
                </a:ext>
              </a:extLst>
            </p:cNvPr>
            <p:cNvSpPr/>
            <p:nvPr/>
          </p:nvSpPr>
          <p:spPr>
            <a:xfrm>
              <a:off x="8454889" y="2193345"/>
              <a:ext cx="1107" cy="1321"/>
            </a:xfrm>
            <a:custGeom>
              <a:avLst/>
              <a:gdLst>
                <a:gd name="connsiteX0" fmla="*/ 71 w 1107"/>
                <a:gd name="connsiteY0" fmla="*/ 857 h 1321"/>
                <a:gd name="connsiteX1" fmla="*/ 0 w 1107"/>
                <a:gd name="connsiteY1" fmla="*/ 0 h 1321"/>
                <a:gd name="connsiteX2" fmla="*/ 1107 w 1107"/>
                <a:gd name="connsiteY2" fmla="*/ 1143 h 1321"/>
                <a:gd name="connsiteX3" fmla="*/ 71 w 1107"/>
                <a:gd name="connsiteY3" fmla="*/ 1322 h 1321"/>
                <a:gd name="connsiteX4" fmla="*/ 71 w 1107"/>
                <a:gd name="connsiteY4" fmla="*/ 857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7" h="1321">
                  <a:moveTo>
                    <a:pt x="71" y="857"/>
                  </a:moveTo>
                  <a:cubicBezTo>
                    <a:pt x="36" y="571"/>
                    <a:pt x="36" y="286"/>
                    <a:pt x="0" y="0"/>
                  </a:cubicBezTo>
                  <a:cubicBezTo>
                    <a:pt x="357" y="393"/>
                    <a:pt x="750" y="750"/>
                    <a:pt x="1107" y="1143"/>
                  </a:cubicBezTo>
                  <a:cubicBezTo>
                    <a:pt x="750" y="1215"/>
                    <a:pt x="393" y="1250"/>
                    <a:pt x="71" y="1322"/>
                  </a:cubicBezTo>
                  <a:cubicBezTo>
                    <a:pt x="36" y="1143"/>
                    <a:pt x="36" y="1000"/>
                    <a:pt x="71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 1110">
              <a:extLst>
                <a:ext uri="{FF2B5EF4-FFF2-40B4-BE49-F238E27FC236}">
                  <a16:creationId xmlns:a16="http://schemas.microsoft.com/office/drawing/2014/main" id="{DA286176-989A-194A-9845-EBF953A00C01}"/>
                </a:ext>
              </a:extLst>
            </p:cNvPr>
            <p:cNvSpPr/>
            <p:nvPr/>
          </p:nvSpPr>
          <p:spPr>
            <a:xfrm>
              <a:off x="8475142" y="2197881"/>
              <a:ext cx="3101" cy="2569"/>
            </a:xfrm>
            <a:custGeom>
              <a:avLst/>
              <a:gdLst>
                <a:gd name="connsiteX0" fmla="*/ 0 w 3101"/>
                <a:gd name="connsiteY0" fmla="*/ 893 h 2569"/>
                <a:gd name="connsiteX1" fmla="*/ 500 w 3101"/>
                <a:gd name="connsiteY1" fmla="*/ 393 h 2569"/>
                <a:gd name="connsiteX2" fmla="*/ 1822 w 3101"/>
                <a:gd name="connsiteY2" fmla="*/ 0 h 2569"/>
                <a:gd name="connsiteX3" fmla="*/ 2893 w 3101"/>
                <a:gd name="connsiteY3" fmla="*/ 1000 h 2569"/>
                <a:gd name="connsiteX4" fmla="*/ 2822 w 3101"/>
                <a:gd name="connsiteY4" fmla="*/ 2393 h 2569"/>
                <a:gd name="connsiteX5" fmla="*/ 1500 w 3101"/>
                <a:gd name="connsiteY5" fmla="*/ 1750 h 2569"/>
                <a:gd name="connsiteX6" fmla="*/ 464 w 3101"/>
                <a:gd name="connsiteY6" fmla="*/ 1393 h 2569"/>
                <a:gd name="connsiteX7" fmla="*/ 0 w 3101"/>
                <a:gd name="connsiteY7" fmla="*/ 893 h 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1" h="2569">
                  <a:moveTo>
                    <a:pt x="0" y="893"/>
                  </a:moveTo>
                  <a:cubicBezTo>
                    <a:pt x="179" y="714"/>
                    <a:pt x="322" y="571"/>
                    <a:pt x="500" y="393"/>
                  </a:cubicBezTo>
                  <a:cubicBezTo>
                    <a:pt x="857" y="0"/>
                    <a:pt x="1465" y="429"/>
                    <a:pt x="1822" y="0"/>
                  </a:cubicBezTo>
                  <a:cubicBezTo>
                    <a:pt x="2179" y="321"/>
                    <a:pt x="2536" y="679"/>
                    <a:pt x="2893" y="1000"/>
                  </a:cubicBezTo>
                  <a:cubicBezTo>
                    <a:pt x="3215" y="1464"/>
                    <a:pt x="3143" y="1929"/>
                    <a:pt x="2822" y="2393"/>
                  </a:cubicBezTo>
                  <a:cubicBezTo>
                    <a:pt x="2108" y="2786"/>
                    <a:pt x="1715" y="2500"/>
                    <a:pt x="1500" y="1750"/>
                  </a:cubicBezTo>
                  <a:cubicBezTo>
                    <a:pt x="1250" y="1357"/>
                    <a:pt x="822" y="1429"/>
                    <a:pt x="464" y="1393"/>
                  </a:cubicBezTo>
                  <a:cubicBezTo>
                    <a:pt x="286" y="1250"/>
                    <a:pt x="143" y="1072"/>
                    <a:pt x="0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 1111">
              <a:extLst>
                <a:ext uri="{FF2B5EF4-FFF2-40B4-BE49-F238E27FC236}">
                  <a16:creationId xmlns:a16="http://schemas.microsoft.com/office/drawing/2014/main" id="{6E764B3B-2410-9A4E-9FE0-C602ECFADC67}"/>
                </a:ext>
              </a:extLst>
            </p:cNvPr>
            <p:cNvSpPr/>
            <p:nvPr/>
          </p:nvSpPr>
          <p:spPr>
            <a:xfrm>
              <a:off x="8471820" y="2192274"/>
              <a:ext cx="2571" cy="1169"/>
            </a:xfrm>
            <a:custGeom>
              <a:avLst/>
              <a:gdLst>
                <a:gd name="connsiteX0" fmla="*/ 0 w 2571"/>
                <a:gd name="connsiteY0" fmla="*/ 893 h 1169"/>
                <a:gd name="connsiteX1" fmla="*/ 0 w 2571"/>
                <a:gd name="connsiteY1" fmla="*/ 0 h 1169"/>
                <a:gd name="connsiteX2" fmla="*/ 2572 w 2571"/>
                <a:gd name="connsiteY2" fmla="*/ 607 h 1169"/>
                <a:gd name="connsiteX3" fmla="*/ 0 w 2571"/>
                <a:gd name="connsiteY3" fmla="*/ 893 h 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" h="1169">
                  <a:moveTo>
                    <a:pt x="0" y="893"/>
                  </a:moveTo>
                  <a:cubicBezTo>
                    <a:pt x="0" y="607"/>
                    <a:pt x="0" y="286"/>
                    <a:pt x="0" y="0"/>
                  </a:cubicBezTo>
                  <a:cubicBezTo>
                    <a:pt x="857" y="214"/>
                    <a:pt x="1715" y="393"/>
                    <a:pt x="2572" y="607"/>
                  </a:cubicBezTo>
                  <a:cubicBezTo>
                    <a:pt x="1679" y="536"/>
                    <a:pt x="929" y="1679"/>
                    <a:pt x="0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 1112">
              <a:extLst>
                <a:ext uri="{FF2B5EF4-FFF2-40B4-BE49-F238E27FC236}">
                  <a16:creationId xmlns:a16="http://schemas.microsoft.com/office/drawing/2014/main" id="{7812DCEC-FC7A-AA4E-B18C-865B836F8CAC}"/>
                </a:ext>
              </a:extLst>
            </p:cNvPr>
            <p:cNvSpPr/>
            <p:nvPr/>
          </p:nvSpPr>
          <p:spPr>
            <a:xfrm>
              <a:off x="8475499" y="2197060"/>
              <a:ext cx="1428" cy="1286"/>
            </a:xfrm>
            <a:custGeom>
              <a:avLst/>
              <a:gdLst>
                <a:gd name="connsiteX0" fmla="*/ 1429 w 1428"/>
                <a:gd name="connsiteY0" fmla="*/ 857 h 1286"/>
                <a:gd name="connsiteX1" fmla="*/ 107 w 1428"/>
                <a:gd name="connsiteY1" fmla="*/ 1250 h 1286"/>
                <a:gd name="connsiteX2" fmla="*/ 71 w 1428"/>
                <a:gd name="connsiteY2" fmla="*/ 857 h 1286"/>
                <a:gd name="connsiteX3" fmla="*/ 0 w 1428"/>
                <a:gd name="connsiteY3" fmla="*/ 0 h 1286"/>
                <a:gd name="connsiteX4" fmla="*/ 1429 w 1428"/>
                <a:gd name="connsiteY4" fmla="*/ 857 h 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" h="1286">
                  <a:moveTo>
                    <a:pt x="1429" y="857"/>
                  </a:moveTo>
                  <a:cubicBezTo>
                    <a:pt x="1143" y="1465"/>
                    <a:pt x="607" y="1250"/>
                    <a:pt x="107" y="1250"/>
                  </a:cubicBezTo>
                  <a:cubicBezTo>
                    <a:pt x="71" y="1107"/>
                    <a:pt x="36" y="1000"/>
                    <a:pt x="71" y="857"/>
                  </a:cubicBezTo>
                  <a:cubicBezTo>
                    <a:pt x="36" y="572"/>
                    <a:pt x="36" y="286"/>
                    <a:pt x="0" y="0"/>
                  </a:cubicBezTo>
                  <a:cubicBezTo>
                    <a:pt x="464" y="250"/>
                    <a:pt x="964" y="572"/>
                    <a:pt x="1429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 1113">
              <a:extLst>
                <a:ext uri="{FF2B5EF4-FFF2-40B4-BE49-F238E27FC236}">
                  <a16:creationId xmlns:a16="http://schemas.microsoft.com/office/drawing/2014/main" id="{1BFF19B7-2C69-BE45-BDAA-37AAD598A8E2}"/>
                </a:ext>
              </a:extLst>
            </p:cNvPr>
            <p:cNvSpPr/>
            <p:nvPr/>
          </p:nvSpPr>
          <p:spPr>
            <a:xfrm>
              <a:off x="8448466" y="2128408"/>
              <a:ext cx="2707" cy="1535"/>
            </a:xfrm>
            <a:custGeom>
              <a:avLst/>
              <a:gdLst>
                <a:gd name="connsiteX0" fmla="*/ 1351 w 2707"/>
                <a:gd name="connsiteY0" fmla="*/ 1536 h 1535"/>
                <a:gd name="connsiteX1" fmla="*/ 422 w 2707"/>
                <a:gd name="connsiteY1" fmla="*/ 1072 h 1535"/>
                <a:gd name="connsiteX2" fmla="*/ 29 w 2707"/>
                <a:gd name="connsiteY2" fmla="*/ 0 h 1535"/>
                <a:gd name="connsiteX3" fmla="*/ 2708 w 2707"/>
                <a:gd name="connsiteY3" fmla="*/ 1536 h 1535"/>
                <a:gd name="connsiteX4" fmla="*/ 1351 w 2707"/>
                <a:gd name="connsiteY4" fmla="*/ 1536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7" h="1535">
                  <a:moveTo>
                    <a:pt x="1351" y="1536"/>
                  </a:moveTo>
                  <a:cubicBezTo>
                    <a:pt x="1172" y="1143"/>
                    <a:pt x="815" y="1072"/>
                    <a:pt x="422" y="1072"/>
                  </a:cubicBezTo>
                  <a:cubicBezTo>
                    <a:pt x="-7" y="821"/>
                    <a:pt x="-42" y="429"/>
                    <a:pt x="29" y="0"/>
                  </a:cubicBezTo>
                  <a:cubicBezTo>
                    <a:pt x="1065" y="72"/>
                    <a:pt x="1744" y="679"/>
                    <a:pt x="2708" y="1536"/>
                  </a:cubicBezTo>
                  <a:cubicBezTo>
                    <a:pt x="2065" y="1536"/>
                    <a:pt x="1708" y="1536"/>
                    <a:pt x="1351" y="1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 1114">
              <a:extLst>
                <a:ext uri="{FF2B5EF4-FFF2-40B4-BE49-F238E27FC236}">
                  <a16:creationId xmlns:a16="http://schemas.microsoft.com/office/drawing/2014/main" id="{31C1993C-75C9-7346-B7F3-EF5EC400DEAC}"/>
                </a:ext>
              </a:extLst>
            </p:cNvPr>
            <p:cNvSpPr/>
            <p:nvPr/>
          </p:nvSpPr>
          <p:spPr>
            <a:xfrm>
              <a:off x="8577677" y="2190880"/>
              <a:ext cx="2585" cy="2000"/>
            </a:xfrm>
            <a:custGeom>
              <a:avLst/>
              <a:gdLst>
                <a:gd name="connsiteX0" fmla="*/ 335 w 2585"/>
                <a:gd name="connsiteY0" fmla="*/ 2000 h 2000"/>
                <a:gd name="connsiteX1" fmla="*/ 442 w 2585"/>
                <a:gd name="connsiteY1" fmla="*/ 0 h 2000"/>
                <a:gd name="connsiteX2" fmla="*/ 2585 w 2585"/>
                <a:gd name="connsiteY2" fmla="*/ 1714 h 2000"/>
                <a:gd name="connsiteX3" fmla="*/ 335 w 2585"/>
                <a:gd name="connsiteY3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5" h="2000">
                  <a:moveTo>
                    <a:pt x="335" y="2000"/>
                  </a:moveTo>
                  <a:cubicBezTo>
                    <a:pt x="-522" y="1286"/>
                    <a:pt x="549" y="679"/>
                    <a:pt x="442" y="0"/>
                  </a:cubicBezTo>
                  <a:cubicBezTo>
                    <a:pt x="1085" y="500"/>
                    <a:pt x="1728" y="1036"/>
                    <a:pt x="2585" y="1714"/>
                  </a:cubicBezTo>
                  <a:cubicBezTo>
                    <a:pt x="1728" y="1822"/>
                    <a:pt x="1049" y="1929"/>
                    <a:pt x="335" y="2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 1115">
              <a:extLst>
                <a:ext uri="{FF2B5EF4-FFF2-40B4-BE49-F238E27FC236}">
                  <a16:creationId xmlns:a16="http://schemas.microsoft.com/office/drawing/2014/main" id="{E87F8DB1-EA25-2349-9490-A2A73E52160C}"/>
                </a:ext>
              </a:extLst>
            </p:cNvPr>
            <p:cNvSpPr/>
            <p:nvPr/>
          </p:nvSpPr>
          <p:spPr>
            <a:xfrm>
              <a:off x="8581905" y="2199814"/>
              <a:ext cx="2571" cy="953"/>
            </a:xfrm>
            <a:custGeom>
              <a:avLst/>
              <a:gdLst>
                <a:gd name="connsiteX0" fmla="*/ 0 w 2571"/>
                <a:gd name="connsiteY0" fmla="*/ 424 h 953"/>
                <a:gd name="connsiteX1" fmla="*/ 429 w 2571"/>
                <a:gd name="connsiteY1" fmla="*/ 32 h 953"/>
                <a:gd name="connsiteX2" fmla="*/ 2572 w 2571"/>
                <a:gd name="connsiteY2" fmla="*/ 782 h 953"/>
                <a:gd name="connsiteX3" fmla="*/ 0 w 2571"/>
                <a:gd name="connsiteY3" fmla="*/ 424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" h="953">
                  <a:moveTo>
                    <a:pt x="0" y="424"/>
                  </a:moveTo>
                  <a:cubicBezTo>
                    <a:pt x="143" y="282"/>
                    <a:pt x="286" y="139"/>
                    <a:pt x="429" y="32"/>
                  </a:cubicBezTo>
                  <a:cubicBezTo>
                    <a:pt x="1143" y="-111"/>
                    <a:pt x="1714" y="246"/>
                    <a:pt x="2572" y="782"/>
                  </a:cubicBezTo>
                  <a:cubicBezTo>
                    <a:pt x="1465" y="960"/>
                    <a:pt x="679" y="1175"/>
                    <a:pt x="0" y="42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 1116">
              <a:extLst>
                <a:ext uri="{FF2B5EF4-FFF2-40B4-BE49-F238E27FC236}">
                  <a16:creationId xmlns:a16="http://schemas.microsoft.com/office/drawing/2014/main" id="{58D6D6B7-CA00-6946-AAE6-104D68CE7D5C}"/>
                </a:ext>
              </a:extLst>
            </p:cNvPr>
            <p:cNvSpPr/>
            <p:nvPr/>
          </p:nvSpPr>
          <p:spPr>
            <a:xfrm>
              <a:off x="8488145" y="1916366"/>
              <a:ext cx="2856" cy="1944"/>
            </a:xfrm>
            <a:custGeom>
              <a:avLst/>
              <a:gdLst>
                <a:gd name="connsiteX0" fmla="*/ 70 w 2856"/>
                <a:gd name="connsiteY0" fmla="*/ 16 h 1944"/>
                <a:gd name="connsiteX1" fmla="*/ 499 w 2856"/>
                <a:gd name="connsiteY1" fmla="*/ 16 h 1944"/>
                <a:gd name="connsiteX2" fmla="*/ 2856 w 2856"/>
                <a:gd name="connsiteY2" fmla="*/ 945 h 1944"/>
                <a:gd name="connsiteX3" fmla="*/ 927 w 2856"/>
                <a:gd name="connsiteY3" fmla="*/ 1945 h 1944"/>
                <a:gd name="connsiteX4" fmla="*/ 499 w 2856"/>
                <a:gd name="connsiteY4" fmla="*/ 1409 h 1944"/>
                <a:gd name="connsiteX5" fmla="*/ 70 w 2856"/>
                <a:gd name="connsiteY5" fmla="*/ 16 h 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6" h="1944">
                  <a:moveTo>
                    <a:pt x="70" y="16"/>
                  </a:moveTo>
                  <a:cubicBezTo>
                    <a:pt x="213" y="16"/>
                    <a:pt x="356" y="-20"/>
                    <a:pt x="499" y="16"/>
                  </a:cubicBezTo>
                  <a:cubicBezTo>
                    <a:pt x="1320" y="266"/>
                    <a:pt x="2213" y="266"/>
                    <a:pt x="2856" y="945"/>
                  </a:cubicBezTo>
                  <a:cubicBezTo>
                    <a:pt x="2713" y="2230"/>
                    <a:pt x="1642" y="1766"/>
                    <a:pt x="927" y="1945"/>
                  </a:cubicBezTo>
                  <a:cubicBezTo>
                    <a:pt x="784" y="1766"/>
                    <a:pt x="641" y="1588"/>
                    <a:pt x="499" y="1409"/>
                  </a:cubicBezTo>
                  <a:cubicBezTo>
                    <a:pt x="463" y="945"/>
                    <a:pt x="-216" y="659"/>
                    <a:pt x="70" y="1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 1117">
              <a:extLst>
                <a:ext uri="{FF2B5EF4-FFF2-40B4-BE49-F238E27FC236}">
                  <a16:creationId xmlns:a16="http://schemas.microsoft.com/office/drawing/2014/main" id="{5D7C4490-D3DE-1B4D-8E3C-423D2BCAA0B9}"/>
                </a:ext>
              </a:extLst>
            </p:cNvPr>
            <p:cNvSpPr/>
            <p:nvPr/>
          </p:nvSpPr>
          <p:spPr>
            <a:xfrm>
              <a:off x="8488286" y="1911667"/>
              <a:ext cx="1678" cy="858"/>
            </a:xfrm>
            <a:custGeom>
              <a:avLst/>
              <a:gdLst>
                <a:gd name="connsiteX0" fmla="*/ 0 w 1678"/>
                <a:gd name="connsiteY0" fmla="*/ 0 h 858"/>
                <a:gd name="connsiteX1" fmla="*/ 1679 w 1678"/>
                <a:gd name="connsiteY1" fmla="*/ 679 h 858"/>
                <a:gd name="connsiteX2" fmla="*/ 0 w 1678"/>
                <a:gd name="connsiteY2" fmla="*/ 0 h 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8" h="858">
                  <a:moveTo>
                    <a:pt x="0" y="0"/>
                  </a:moveTo>
                  <a:cubicBezTo>
                    <a:pt x="464" y="179"/>
                    <a:pt x="964" y="393"/>
                    <a:pt x="1679" y="679"/>
                  </a:cubicBezTo>
                  <a:cubicBezTo>
                    <a:pt x="714" y="1179"/>
                    <a:pt x="286" y="536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 1118">
              <a:extLst>
                <a:ext uri="{FF2B5EF4-FFF2-40B4-BE49-F238E27FC236}">
                  <a16:creationId xmlns:a16="http://schemas.microsoft.com/office/drawing/2014/main" id="{22B1E89B-E923-4D48-B694-C1866C589E35}"/>
                </a:ext>
              </a:extLst>
            </p:cNvPr>
            <p:cNvSpPr/>
            <p:nvPr/>
          </p:nvSpPr>
          <p:spPr>
            <a:xfrm>
              <a:off x="8505502" y="1916168"/>
              <a:ext cx="2821" cy="3178"/>
            </a:xfrm>
            <a:custGeom>
              <a:avLst/>
              <a:gdLst>
                <a:gd name="connsiteX0" fmla="*/ 2822 w 2821"/>
                <a:gd name="connsiteY0" fmla="*/ 2143 h 3178"/>
                <a:gd name="connsiteX1" fmla="*/ 2715 w 2821"/>
                <a:gd name="connsiteY1" fmla="*/ 3108 h 3178"/>
                <a:gd name="connsiteX2" fmla="*/ 2250 w 2821"/>
                <a:gd name="connsiteY2" fmla="*/ 3179 h 3178"/>
                <a:gd name="connsiteX3" fmla="*/ 0 w 2821"/>
                <a:gd name="connsiteY3" fmla="*/ 1821 h 3178"/>
                <a:gd name="connsiteX4" fmla="*/ 357 w 2821"/>
                <a:gd name="connsiteY4" fmla="*/ 679 h 3178"/>
                <a:gd name="connsiteX5" fmla="*/ 1072 w 2821"/>
                <a:gd name="connsiteY5" fmla="*/ 0 h 3178"/>
                <a:gd name="connsiteX6" fmla="*/ 1929 w 2821"/>
                <a:gd name="connsiteY6" fmla="*/ 1107 h 3178"/>
                <a:gd name="connsiteX7" fmla="*/ 2822 w 2821"/>
                <a:gd name="connsiteY7" fmla="*/ 2143 h 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1" h="3178">
                  <a:moveTo>
                    <a:pt x="2822" y="2143"/>
                  </a:moveTo>
                  <a:cubicBezTo>
                    <a:pt x="2786" y="2465"/>
                    <a:pt x="2750" y="2786"/>
                    <a:pt x="2715" y="3108"/>
                  </a:cubicBezTo>
                  <a:cubicBezTo>
                    <a:pt x="2572" y="3143"/>
                    <a:pt x="2393" y="3143"/>
                    <a:pt x="2250" y="3179"/>
                  </a:cubicBezTo>
                  <a:cubicBezTo>
                    <a:pt x="1500" y="2714"/>
                    <a:pt x="750" y="2286"/>
                    <a:pt x="0" y="1821"/>
                  </a:cubicBezTo>
                  <a:cubicBezTo>
                    <a:pt x="72" y="1429"/>
                    <a:pt x="572" y="1179"/>
                    <a:pt x="357" y="679"/>
                  </a:cubicBezTo>
                  <a:cubicBezTo>
                    <a:pt x="607" y="464"/>
                    <a:pt x="822" y="214"/>
                    <a:pt x="1072" y="0"/>
                  </a:cubicBezTo>
                  <a:cubicBezTo>
                    <a:pt x="1107" y="571"/>
                    <a:pt x="1179" y="1107"/>
                    <a:pt x="1929" y="1107"/>
                  </a:cubicBezTo>
                  <a:cubicBezTo>
                    <a:pt x="2322" y="1393"/>
                    <a:pt x="2822" y="1572"/>
                    <a:pt x="2822" y="2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 1119">
              <a:extLst>
                <a:ext uri="{FF2B5EF4-FFF2-40B4-BE49-F238E27FC236}">
                  <a16:creationId xmlns:a16="http://schemas.microsoft.com/office/drawing/2014/main" id="{11162400-ED20-7E44-BE6E-7169C2076945}"/>
                </a:ext>
              </a:extLst>
            </p:cNvPr>
            <p:cNvSpPr/>
            <p:nvPr/>
          </p:nvSpPr>
          <p:spPr>
            <a:xfrm>
              <a:off x="8507431" y="1916999"/>
              <a:ext cx="1892" cy="1311"/>
            </a:xfrm>
            <a:custGeom>
              <a:avLst/>
              <a:gdLst>
                <a:gd name="connsiteX0" fmla="*/ 893 w 1892"/>
                <a:gd name="connsiteY0" fmla="*/ 1311 h 1311"/>
                <a:gd name="connsiteX1" fmla="*/ 0 w 1892"/>
                <a:gd name="connsiteY1" fmla="*/ 311 h 1311"/>
                <a:gd name="connsiteX2" fmla="*/ 1893 w 1892"/>
                <a:gd name="connsiteY2" fmla="*/ 418 h 1311"/>
                <a:gd name="connsiteX3" fmla="*/ 893 w 1892"/>
                <a:gd name="connsiteY3" fmla="*/ 1311 h 1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" h="1311">
                  <a:moveTo>
                    <a:pt x="893" y="1311"/>
                  </a:moveTo>
                  <a:cubicBezTo>
                    <a:pt x="607" y="990"/>
                    <a:pt x="286" y="633"/>
                    <a:pt x="0" y="311"/>
                  </a:cubicBezTo>
                  <a:cubicBezTo>
                    <a:pt x="643" y="-153"/>
                    <a:pt x="1286" y="-82"/>
                    <a:pt x="1893" y="418"/>
                  </a:cubicBezTo>
                  <a:cubicBezTo>
                    <a:pt x="1572" y="704"/>
                    <a:pt x="1214" y="1025"/>
                    <a:pt x="893" y="131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 1120">
              <a:extLst>
                <a:ext uri="{FF2B5EF4-FFF2-40B4-BE49-F238E27FC236}">
                  <a16:creationId xmlns:a16="http://schemas.microsoft.com/office/drawing/2014/main" id="{086475BE-2120-1349-AE94-BD5254D5FF12}"/>
                </a:ext>
              </a:extLst>
            </p:cNvPr>
            <p:cNvSpPr/>
            <p:nvPr/>
          </p:nvSpPr>
          <p:spPr>
            <a:xfrm>
              <a:off x="8505411" y="1909040"/>
              <a:ext cx="1126" cy="805"/>
            </a:xfrm>
            <a:custGeom>
              <a:avLst/>
              <a:gdLst>
                <a:gd name="connsiteX0" fmla="*/ 627 w 1126"/>
                <a:gd name="connsiteY0" fmla="*/ 806 h 805"/>
                <a:gd name="connsiteX1" fmla="*/ 20 w 1126"/>
                <a:gd name="connsiteY1" fmla="*/ 270 h 805"/>
                <a:gd name="connsiteX2" fmla="*/ 448 w 1126"/>
                <a:gd name="connsiteY2" fmla="*/ 55 h 805"/>
                <a:gd name="connsiteX3" fmla="*/ 1127 w 1126"/>
                <a:gd name="connsiteY3" fmla="*/ 591 h 805"/>
                <a:gd name="connsiteX4" fmla="*/ 627 w 1126"/>
                <a:gd name="connsiteY4" fmla="*/ 806 h 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" h="805">
                  <a:moveTo>
                    <a:pt x="627" y="806"/>
                  </a:moveTo>
                  <a:cubicBezTo>
                    <a:pt x="448" y="663"/>
                    <a:pt x="91" y="484"/>
                    <a:pt x="20" y="270"/>
                  </a:cubicBezTo>
                  <a:cubicBezTo>
                    <a:pt x="-88" y="-16"/>
                    <a:pt x="270" y="-52"/>
                    <a:pt x="448" y="55"/>
                  </a:cubicBezTo>
                  <a:cubicBezTo>
                    <a:pt x="698" y="198"/>
                    <a:pt x="913" y="413"/>
                    <a:pt x="1127" y="591"/>
                  </a:cubicBezTo>
                  <a:cubicBezTo>
                    <a:pt x="1020" y="663"/>
                    <a:pt x="877" y="698"/>
                    <a:pt x="627" y="80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 1121">
              <a:extLst>
                <a:ext uri="{FF2B5EF4-FFF2-40B4-BE49-F238E27FC236}">
                  <a16:creationId xmlns:a16="http://schemas.microsoft.com/office/drawing/2014/main" id="{FD36E57A-89CB-FA44-AB75-7AE342753774}"/>
                </a:ext>
              </a:extLst>
            </p:cNvPr>
            <p:cNvSpPr/>
            <p:nvPr/>
          </p:nvSpPr>
          <p:spPr>
            <a:xfrm>
              <a:off x="8519576" y="1954375"/>
              <a:ext cx="1750" cy="1404"/>
            </a:xfrm>
            <a:custGeom>
              <a:avLst/>
              <a:gdLst>
                <a:gd name="connsiteX0" fmla="*/ 36 w 1750"/>
                <a:gd name="connsiteY0" fmla="*/ 1405 h 1404"/>
                <a:gd name="connsiteX1" fmla="*/ 0 w 1750"/>
                <a:gd name="connsiteY1" fmla="*/ 833 h 1404"/>
                <a:gd name="connsiteX2" fmla="*/ 357 w 1750"/>
                <a:gd name="connsiteY2" fmla="*/ 83 h 1404"/>
                <a:gd name="connsiteX3" fmla="*/ 1750 w 1750"/>
                <a:gd name="connsiteY3" fmla="*/ 655 h 1404"/>
                <a:gd name="connsiteX4" fmla="*/ 36 w 1750"/>
                <a:gd name="connsiteY4" fmla="*/ 1405 h 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" h="1404">
                  <a:moveTo>
                    <a:pt x="36" y="1405"/>
                  </a:moveTo>
                  <a:cubicBezTo>
                    <a:pt x="36" y="1226"/>
                    <a:pt x="0" y="1012"/>
                    <a:pt x="0" y="833"/>
                  </a:cubicBezTo>
                  <a:cubicBezTo>
                    <a:pt x="107" y="583"/>
                    <a:pt x="250" y="333"/>
                    <a:pt x="357" y="83"/>
                  </a:cubicBezTo>
                  <a:cubicBezTo>
                    <a:pt x="929" y="-24"/>
                    <a:pt x="1750" y="-167"/>
                    <a:pt x="1750" y="655"/>
                  </a:cubicBezTo>
                  <a:cubicBezTo>
                    <a:pt x="1750" y="1797"/>
                    <a:pt x="643" y="1119"/>
                    <a:pt x="36" y="140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 1122">
              <a:extLst>
                <a:ext uri="{FF2B5EF4-FFF2-40B4-BE49-F238E27FC236}">
                  <a16:creationId xmlns:a16="http://schemas.microsoft.com/office/drawing/2014/main" id="{BCC72986-3747-C04C-8F1C-E1A468C7A07B}"/>
                </a:ext>
              </a:extLst>
            </p:cNvPr>
            <p:cNvSpPr/>
            <p:nvPr/>
          </p:nvSpPr>
          <p:spPr>
            <a:xfrm>
              <a:off x="8522790" y="1955259"/>
              <a:ext cx="1857" cy="485"/>
            </a:xfrm>
            <a:custGeom>
              <a:avLst/>
              <a:gdLst>
                <a:gd name="connsiteX0" fmla="*/ 1857 w 1857"/>
                <a:gd name="connsiteY0" fmla="*/ 270 h 485"/>
                <a:gd name="connsiteX1" fmla="*/ 0 w 1857"/>
                <a:gd name="connsiteY1" fmla="*/ 270 h 485"/>
                <a:gd name="connsiteX2" fmla="*/ 1857 w 1857"/>
                <a:gd name="connsiteY2" fmla="*/ 270 h 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7" h="485">
                  <a:moveTo>
                    <a:pt x="1857" y="270"/>
                  </a:moveTo>
                  <a:cubicBezTo>
                    <a:pt x="1036" y="521"/>
                    <a:pt x="536" y="592"/>
                    <a:pt x="0" y="270"/>
                  </a:cubicBezTo>
                  <a:cubicBezTo>
                    <a:pt x="536" y="-158"/>
                    <a:pt x="1072" y="-15"/>
                    <a:pt x="1857" y="27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 1123">
              <a:extLst>
                <a:ext uri="{FF2B5EF4-FFF2-40B4-BE49-F238E27FC236}">
                  <a16:creationId xmlns:a16="http://schemas.microsoft.com/office/drawing/2014/main" id="{C5E3F585-763E-F242-8CC3-FAC446B66A0B}"/>
                </a:ext>
              </a:extLst>
            </p:cNvPr>
            <p:cNvSpPr/>
            <p:nvPr/>
          </p:nvSpPr>
          <p:spPr>
            <a:xfrm>
              <a:off x="8509146" y="1872769"/>
              <a:ext cx="2223" cy="1071"/>
            </a:xfrm>
            <a:custGeom>
              <a:avLst/>
              <a:gdLst>
                <a:gd name="connsiteX0" fmla="*/ 0 w 2223"/>
                <a:gd name="connsiteY0" fmla="*/ 893 h 1071"/>
                <a:gd name="connsiteX1" fmla="*/ 322 w 2223"/>
                <a:gd name="connsiteY1" fmla="*/ 0 h 1071"/>
                <a:gd name="connsiteX2" fmla="*/ 2036 w 2223"/>
                <a:gd name="connsiteY2" fmla="*/ 536 h 1071"/>
                <a:gd name="connsiteX3" fmla="*/ 2215 w 2223"/>
                <a:gd name="connsiteY3" fmla="*/ 857 h 1071"/>
                <a:gd name="connsiteX4" fmla="*/ 2072 w 2223"/>
                <a:gd name="connsiteY4" fmla="*/ 1036 h 1071"/>
                <a:gd name="connsiteX5" fmla="*/ 2072 w 2223"/>
                <a:gd name="connsiteY5" fmla="*/ 1072 h 1071"/>
                <a:gd name="connsiteX6" fmla="*/ 0 w 2223"/>
                <a:gd name="connsiteY6" fmla="*/ 893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3" h="1071">
                  <a:moveTo>
                    <a:pt x="0" y="893"/>
                  </a:moveTo>
                  <a:cubicBezTo>
                    <a:pt x="107" y="607"/>
                    <a:pt x="214" y="286"/>
                    <a:pt x="322" y="0"/>
                  </a:cubicBezTo>
                  <a:cubicBezTo>
                    <a:pt x="893" y="143"/>
                    <a:pt x="1607" y="-107"/>
                    <a:pt x="2036" y="536"/>
                  </a:cubicBezTo>
                  <a:cubicBezTo>
                    <a:pt x="2179" y="643"/>
                    <a:pt x="2250" y="750"/>
                    <a:pt x="2215" y="857"/>
                  </a:cubicBezTo>
                  <a:cubicBezTo>
                    <a:pt x="2179" y="964"/>
                    <a:pt x="2108" y="1036"/>
                    <a:pt x="2072" y="1036"/>
                  </a:cubicBezTo>
                  <a:cubicBezTo>
                    <a:pt x="2072" y="1036"/>
                    <a:pt x="2072" y="1036"/>
                    <a:pt x="2072" y="1072"/>
                  </a:cubicBezTo>
                  <a:cubicBezTo>
                    <a:pt x="1357" y="964"/>
                    <a:pt x="679" y="929"/>
                    <a:pt x="0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 1124">
              <a:extLst>
                <a:ext uri="{FF2B5EF4-FFF2-40B4-BE49-F238E27FC236}">
                  <a16:creationId xmlns:a16="http://schemas.microsoft.com/office/drawing/2014/main" id="{CBB9A5A3-F660-4845-8662-53E37E4318D6}"/>
                </a:ext>
              </a:extLst>
            </p:cNvPr>
            <p:cNvSpPr/>
            <p:nvPr/>
          </p:nvSpPr>
          <p:spPr>
            <a:xfrm>
              <a:off x="8511039" y="1861721"/>
              <a:ext cx="1355" cy="768"/>
            </a:xfrm>
            <a:custGeom>
              <a:avLst/>
              <a:gdLst>
                <a:gd name="connsiteX0" fmla="*/ 0 w 1355"/>
                <a:gd name="connsiteY0" fmla="*/ 654 h 768"/>
                <a:gd name="connsiteX1" fmla="*/ 1107 w 1355"/>
                <a:gd name="connsiteY1" fmla="*/ 82 h 768"/>
                <a:gd name="connsiteX2" fmla="*/ 643 w 1355"/>
                <a:gd name="connsiteY2" fmla="*/ 761 h 768"/>
                <a:gd name="connsiteX3" fmla="*/ 0 w 1355"/>
                <a:gd name="connsiteY3" fmla="*/ 654 h 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5" h="768">
                  <a:moveTo>
                    <a:pt x="0" y="654"/>
                  </a:moveTo>
                  <a:cubicBezTo>
                    <a:pt x="286" y="190"/>
                    <a:pt x="821" y="-168"/>
                    <a:pt x="1107" y="82"/>
                  </a:cubicBezTo>
                  <a:cubicBezTo>
                    <a:pt x="1714" y="654"/>
                    <a:pt x="1072" y="725"/>
                    <a:pt x="643" y="761"/>
                  </a:cubicBezTo>
                  <a:cubicBezTo>
                    <a:pt x="429" y="797"/>
                    <a:pt x="214" y="689"/>
                    <a:pt x="0" y="6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 1125">
              <a:extLst>
                <a:ext uri="{FF2B5EF4-FFF2-40B4-BE49-F238E27FC236}">
                  <a16:creationId xmlns:a16="http://schemas.microsoft.com/office/drawing/2014/main" id="{A0FB7B5C-FA45-2347-9F36-6665E8DEA4CA}"/>
                </a:ext>
              </a:extLst>
            </p:cNvPr>
            <p:cNvSpPr/>
            <p:nvPr/>
          </p:nvSpPr>
          <p:spPr>
            <a:xfrm>
              <a:off x="8511182" y="1873269"/>
              <a:ext cx="1857" cy="500"/>
            </a:xfrm>
            <a:custGeom>
              <a:avLst/>
              <a:gdLst>
                <a:gd name="connsiteX0" fmla="*/ 0 w 1857"/>
                <a:gd name="connsiteY0" fmla="*/ 500 h 500"/>
                <a:gd name="connsiteX1" fmla="*/ 0 w 1857"/>
                <a:gd name="connsiteY1" fmla="*/ 0 h 500"/>
                <a:gd name="connsiteX2" fmla="*/ 1822 w 1857"/>
                <a:gd name="connsiteY2" fmla="*/ 0 h 500"/>
                <a:gd name="connsiteX3" fmla="*/ 1857 w 1857"/>
                <a:gd name="connsiteY3" fmla="*/ 393 h 500"/>
                <a:gd name="connsiteX4" fmla="*/ 0 w 1857"/>
                <a:gd name="connsiteY4" fmla="*/ 500 h 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" h="500">
                  <a:moveTo>
                    <a:pt x="0" y="500"/>
                  </a:moveTo>
                  <a:cubicBezTo>
                    <a:pt x="0" y="321"/>
                    <a:pt x="0" y="179"/>
                    <a:pt x="0" y="0"/>
                  </a:cubicBezTo>
                  <a:cubicBezTo>
                    <a:pt x="607" y="0"/>
                    <a:pt x="1214" y="0"/>
                    <a:pt x="1822" y="0"/>
                  </a:cubicBezTo>
                  <a:cubicBezTo>
                    <a:pt x="1822" y="143"/>
                    <a:pt x="1857" y="250"/>
                    <a:pt x="1857" y="393"/>
                  </a:cubicBezTo>
                  <a:cubicBezTo>
                    <a:pt x="1214" y="429"/>
                    <a:pt x="607" y="464"/>
                    <a:pt x="0" y="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 1126">
              <a:extLst>
                <a:ext uri="{FF2B5EF4-FFF2-40B4-BE49-F238E27FC236}">
                  <a16:creationId xmlns:a16="http://schemas.microsoft.com/office/drawing/2014/main" id="{50850BD2-BE3E-C040-AB02-169804DEE6CE}"/>
                </a:ext>
              </a:extLst>
            </p:cNvPr>
            <p:cNvSpPr/>
            <p:nvPr/>
          </p:nvSpPr>
          <p:spPr>
            <a:xfrm>
              <a:off x="8532032" y="2279384"/>
              <a:ext cx="2117" cy="1543"/>
            </a:xfrm>
            <a:custGeom>
              <a:avLst/>
              <a:gdLst>
                <a:gd name="connsiteX0" fmla="*/ 1617 w 2117"/>
                <a:gd name="connsiteY0" fmla="*/ 615 h 1543"/>
                <a:gd name="connsiteX1" fmla="*/ 2117 w 2117"/>
                <a:gd name="connsiteY1" fmla="*/ 1544 h 1543"/>
                <a:gd name="connsiteX2" fmla="*/ 653 w 2117"/>
                <a:gd name="connsiteY2" fmla="*/ 901 h 1543"/>
                <a:gd name="connsiteX3" fmla="*/ 81 w 2117"/>
                <a:gd name="connsiteY3" fmla="*/ 186 h 1543"/>
                <a:gd name="connsiteX4" fmla="*/ 1153 w 2117"/>
                <a:gd name="connsiteY4" fmla="*/ 8 h 1543"/>
                <a:gd name="connsiteX5" fmla="*/ 1617 w 2117"/>
                <a:gd name="connsiteY5" fmla="*/ 615 h 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7" h="1543">
                  <a:moveTo>
                    <a:pt x="1617" y="615"/>
                  </a:moveTo>
                  <a:cubicBezTo>
                    <a:pt x="1796" y="936"/>
                    <a:pt x="1939" y="1222"/>
                    <a:pt x="2117" y="1544"/>
                  </a:cubicBezTo>
                  <a:cubicBezTo>
                    <a:pt x="1617" y="1329"/>
                    <a:pt x="1117" y="1115"/>
                    <a:pt x="653" y="901"/>
                  </a:cubicBezTo>
                  <a:cubicBezTo>
                    <a:pt x="331" y="758"/>
                    <a:pt x="-205" y="615"/>
                    <a:pt x="81" y="186"/>
                  </a:cubicBezTo>
                  <a:cubicBezTo>
                    <a:pt x="188" y="-28"/>
                    <a:pt x="796" y="43"/>
                    <a:pt x="1153" y="8"/>
                  </a:cubicBezTo>
                  <a:cubicBezTo>
                    <a:pt x="1581" y="-28"/>
                    <a:pt x="1903" y="43"/>
                    <a:pt x="1617" y="6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 1127">
              <a:extLst>
                <a:ext uri="{FF2B5EF4-FFF2-40B4-BE49-F238E27FC236}">
                  <a16:creationId xmlns:a16="http://schemas.microsoft.com/office/drawing/2014/main" id="{42527660-AF0E-F14D-94E5-F58097B9CDFA}"/>
                </a:ext>
              </a:extLst>
            </p:cNvPr>
            <p:cNvSpPr/>
            <p:nvPr/>
          </p:nvSpPr>
          <p:spPr>
            <a:xfrm>
              <a:off x="8533147" y="2278463"/>
              <a:ext cx="1388" cy="1535"/>
            </a:xfrm>
            <a:custGeom>
              <a:avLst/>
              <a:gdLst>
                <a:gd name="connsiteX0" fmla="*/ 502 w 1388"/>
                <a:gd name="connsiteY0" fmla="*/ 1536 h 1535"/>
                <a:gd name="connsiteX1" fmla="*/ 2 w 1388"/>
                <a:gd name="connsiteY1" fmla="*/ 929 h 1535"/>
                <a:gd name="connsiteX2" fmla="*/ 966 w 1388"/>
                <a:gd name="connsiteY2" fmla="*/ 0 h 1535"/>
                <a:gd name="connsiteX3" fmla="*/ 1359 w 1388"/>
                <a:gd name="connsiteY3" fmla="*/ 893 h 1535"/>
                <a:gd name="connsiteX4" fmla="*/ 502 w 1388"/>
                <a:gd name="connsiteY4" fmla="*/ 1536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8" h="1535">
                  <a:moveTo>
                    <a:pt x="502" y="1536"/>
                  </a:moveTo>
                  <a:cubicBezTo>
                    <a:pt x="323" y="1322"/>
                    <a:pt x="181" y="1143"/>
                    <a:pt x="2" y="929"/>
                  </a:cubicBezTo>
                  <a:cubicBezTo>
                    <a:pt x="-34" y="250"/>
                    <a:pt x="431" y="107"/>
                    <a:pt x="966" y="0"/>
                  </a:cubicBezTo>
                  <a:cubicBezTo>
                    <a:pt x="1395" y="143"/>
                    <a:pt x="1431" y="500"/>
                    <a:pt x="1359" y="893"/>
                  </a:cubicBezTo>
                  <a:cubicBezTo>
                    <a:pt x="1074" y="1107"/>
                    <a:pt x="788" y="1322"/>
                    <a:pt x="502" y="1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 1128">
              <a:extLst>
                <a:ext uri="{FF2B5EF4-FFF2-40B4-BE49-F238E27FC236}">
                  <a16:creationId xmlns:a16="http://schemas.microsoft.com/office/drawing/2014/main" id="{6D2BCDEE-A373-E649-B94C-D06252C40111}"/>
                </a:ext>
              </a:extLst>
            </p:cNvPr>
            <p:cNvSpPr/>
            <p:nvPr/>
          </p:nvSpPr>
          <p:spPr>
            <a:xfrm>
              <a:off x="8575333" y="2026888"/>
              <a:ext cx="1500" cy="1436"/>
            </a:xfrm>
            <a:custGeom>
              <a:avLst/>
              <a:gdLst>
                <a:gd name="connsiteX0" fmla="*/ 1500 w 1500"/>
                <a:gd name="connsiteY0" fmla="*/ 115 h 1436"/>
                <a:gd name="connsiteX1" fmla="*/ 1286 w 1500"/>
                <a:gd name="connsiteY1" fmla="*/ 972 h 1436"/>
                <a:gd name="connsiteX2" fmla="*/ 0 w 1500"/>
                <a:gd name="connsiteY2" fmla="*/ 1436 h 1436"/>
                <a:gd name="connsiteX3" fmla="*/ 857 w 1500"/>
                <a:gd name="connsiteY3" fmla="*/ 8 h 1436"/>
                <a:gd name="connsiteX4" fmla="*/ 1500 w 1500"/>
                <a:gd name="connsiteY4" fmla="*/ 115 h 1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" h="1436">
                  <a:moveTo>
                    <a:pt x="1500" y="115"/>
                  </a:moveTo>
                  <a:cubicBezTo>
                    <a:pt x="1429" y="401"/>
                    <a:pt x="1357" y="686"/>
                    <a:pt x="1286" y="972"/>
                  </a:cubicBezTo>
                  <a:cubicBezTo>
                    <a:pt x="857" y="1115"/>
                    <a:pt x="429" y="1294"/>
                    <a:pt x="0" y="1436"/>
                  </a:cubicBezTo>
                  <a:cubicBezTo>
                    <a:pt x="250" y="936"/>
                    <a:pt x="-429" y="-100"/>
                    <a:pt x="857" y="8"/>
                  </a:cubicBezTo>
                  <a:cubicBezTo>
                    <a:pt x="1107" y="43"/>
                    <a:pt x="1286" y="79"/>
                    <a:pt x="1500" y="1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 1129">
              <a:extLst>
                <a:ext uri="{FF2B5EF4-FFF2-40B4-BE49-F238E27FC236}">
                  <a16:creationId xmlns:a16="http://schemas.microsoft.com/office/drawing/2014/main" id="{E7F01A8F-FE35-8847-A7C2-BD36CD522BF5}"/>
                </a:ext>
              </a:extLst>
            </p:cNvPr>
            <p:cNvSpPr/>
            <p:nvPr/>
          </p:nvSpPr>
          <p:spPr>
            <a:xfrm>
              <a:off x="8467469" y="1949993"/>
              <a:ext cx="1564" cy="1071"/>
            </a:xfrm>
            <a:custGeom>
              <a:avLst/>
              <a:gdLst>
                <a:gd name="connsiteX0" fmla="*/ 564 w 1564"/>
                <a:gd name="connsiteY0" fmla="*/ 0 h 1071"/>
                <a:gd name="connsiteX1" fmla="*/ 1564 w 1564"/>
                <a:gd name="connsiteY1" fmla="*/ 1072 h 1071"/>
                <a:gd name="connsiteX2" fmla="*/ 29 w 1564"/>
                <a:gd name="connsiteY2" fmla="*/ 500 h 1071"/>
                <a:gd name="connsiteX3" fmla="*/ 564 w 1564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4" h="1071">
                  <a:moveTo>
                    <a:pt x="564" y="0"/>
                  </a:moveTo>
                  <a:cubicBezTo>
                    <a:pt x="886" y="357"/>
                    <a:pt x="1207" y="714"/>
                    <a:pt x="1564" y="1072"/>
                  </a:cubicBezTo>
                  <a:cubicBezTo>
                    <a:pt x="993" y="1036"/>
                    <a:pt x="314" y="1143"/>
                    <a:pt x="29" y="500"/>
                  </a:cubicBezTo>
                  <a:cubicBezTo>
                    <a:pt x="-114" y="179"/>
                    <a:pt x="314" y="107"/>
                    <a:pt x="56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 1130">
              <a:extLst>
                <a:ext uri="{FF2B5EF4-FFF2-40B4-BE49-F238E27FC236}">
                  <a16:creationId xmlns:a16="http://schemas.microsoft.com/office/drawing/2014/main" id="{FE72E897-97AF-2246-A581-624B18E6892B}"/>
                </a:ext>
              </a:extLst>
            </p:cNvPr>
            <p:cNvSpPr/>
            <p:nvPr/>
          </p:nvSpPr>
          <p:spPr>
            <a:xfrm>
              <a:off x="8525791" y="1916811"/>
              <a:ext cx="2250" cy="535"/>
            </a:xfrm>
            <a:custGeom>
              <a:avLst/>
              <a:gdLst>
                <a:gd name="connsiteX0" fmla="*/ 0 w 2250"/>
                <a:gd name="connsiteY0" fmla="*/ 536 h 535"/>
                <a:gd name="connsiteX1" fmla="*/ 786 w 2250"/>
                <a:gd name="connsiteY1" fmla="*/ 0 h 535"/>
                <a:gd name="connsiteX2" fmla="*/ 2250 w 2250"/>
                <a:gd name="connsiteY2" fmla="*/ 429 h 535"/>
                <a:gd name="connsiteX3" fmla="*/ 500 w 2250"/>
                <a:gd name="connsiteY3" fmla="*/ 536 h 535"/>
                <a:gd name="connsiteX4" fmla="*/ 0 w 2250"/>
                <a:gd name="connsiteY4" fmla="*/ 536 h 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0" h="535">
                  <a:moveTo>
                    <a:pt x="0" y="536"/>
                  </a:moveTo>
                  <a:cubicBezTo>
                    <a:pt x="36" y="36"/>
                    <a:pt x="429" y="36"/>
                    <a:pt x="786" y="0"/>
                  </a:cubicBezTo>
                  <a:cubicBezTo>
                    <a:pt x="1286" y="36"/>
                    <a:pt x="1857" y="-72"/>
                    <a:pt x="2250" y="429"/>
                  </a:cubicBezTo>
                  <a:cubicBezTo>
                    <a:pt x="1679" y="464"/>
                    <a:pt x="1072" y="500"/>
                    <a:pt x="500" y="536"/>
                  </a:cubicBezTo>
                  <a:cubicBezTo>
                    <a:pt x="322" y="536"/>
                    <a:pt x="143" y="536"/>
                    <a:pt x="0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 1131">
              <a:extLst>
                <a:ext uri="{FF2B5EF4-FFF2-40B4-BE49-F238E27FC236}">
                  <a16:creationId xmlns:a16="http://schemas.microsoft.com/office/drawing/2014/main" id="{99CB7779-EFD0-8E45-98C3-F9FBCCB88070}"/>
                </a:ext>
              </a:extLst>
            </p:cNvPr>
            <p:cNvSpPr/>
            <p:nvPr/>
          </p:nvSpPr>
          <p:spPr>
            <a:xfrm>
              <a:off x="8556902" y="2025532"/>
              <a:ext cx="1143" cy="1604"/>
            </a:xfrm>
            <a:custGeom>
              <a:avLst/>
              <a:gdLst>
                <a:gd name="connsiteX0" fmla="*/ 1143 w 1143"/>
                <a:gd name="connsiteY0" fmla="*/ 935 h 1604"/>
                <a:gd name="connsiteX1" fmla="*/ 1072 w 1143"/>
                <a:gd name="connsiteY1" fmla="*/ 1364 h 1604"/>
                <a:gd name="connsiteX2" fmla="*/ 214 w 1143"/>
                <a:gd name="connsiteY2" fmla="*/ 1364 h 1604"/>
                <a:gd name="connsiteX3" fmla="*/ 72 w 1143"/>
                <a:gd name="connsiteY3" fmla="*/ 1006 h 1604"/>
                <a:gd name="connsiteX4" fmla="*/ 0 w 1143"/>
                <a:gd name="connsiteY4" fmla="*/ 471 h 1604"/>
                <a:gd name="connsiteX5" fmla="*/ 1143 w 1143"/>
                <a:gd name="connsiteY5" fmla="*/ 935 h 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" h="1604">
                  <a:moveTo>
                    <a:pt x="1143" y="935"/>
                  </a:moveTo>
                  <a:cubicBezTo>
                    <a:pt x="1107" y="1078"/>
                    <a:pt x="1072" y="1221"/>
                    <a:pt x="1072" y="1364"/>
                  </a:cubicBezTo>
                  <a:cubicBezTo>
                    <a:pt x="786" y="1685"/>
                    <a:pt x="500" y="1685"/>
                    <a:pt x="214" y="1364"/>
                  </a:cubicBezTo>
                  <a:cubicBezTo>
                    <a:pt x="179" y="1256"/>
                    <a:pt x="107" y="1149"/>
                    <a:pt x="72" y="1006"/>
                  </a:cubicBezTo>
                  <a:cubicBezTo>
                    <a:pt x="36" y="828"/>
                    <a:pt x="36" y="649"/>
                    <a:pt x="0" y="471"/>
                  </a:cubicBezTo>
                  <a:cubicBezTo>
                    <a:pt x="1000" y="-851"/>
                    <a:pt x="643" y="1042"/>
                    <a:pt x="1143" y="9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 1132">
              <a:extLst>
                <a:ext uri="{FF2B5EF4-FFF2-40B4-BE49-F238E27FC236}">
                  <a16:creationId xmlns:a16="http://schemas.microsoft.com/office/drawing/2014/main" id="{02B13DED-E737-9241-B856-4F8FACDAB206}"/>
                </a:ext>
              </a:extLst>
            </p:cNvPr>
            <p:cNvSpPr/>
            <p:nvPr/>
          </p:nvSpPr>
          <p:spPr>
            <a:xfrm>
              <a:off x="8533567" y="2202918"/>
              <a:ext cx="2939" cy="1469"/>
            </a:xfrm>
            <a:custGeom>
              <a:avLst/>
              <a:gdLst>
                <a:gd name="connsiteX0" fmla="*/ 2939 w 2939"/>
                <a:gd name="connsiteY0" fmla="*/ 964 h 1469"/>
                <a:gd name="connsiteX1" fmla="*/ 2903 w 2939"/>
                <a:gd name="connsiteY1" fmla="*/ 1393 h 1469"/>
                <a:gd name="connsiteX2" fmla="*/ 2439 w 2939"/>
                <a:gd name="connsiteY2" fmla="*/ 1465 h 1469"/>
                <a:gd name="connsiteX3" fmla="*/ 689 w 2939"/>
                <a:gd name="connsiteY3" fmla="*/ 786 h 1469"/>
                <a:gd name="connsiteX4" fmla="*/ 117 w 2939"/>
                <a:gd name="connsiteY4" fmla="*/ 0 h 1469"/>
                <a:gd name="connsiteX5" fmla="*/ 2939 w 2939"/>
                <a:gd name="connsiteY5" fmla="*/ 964 h 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9" h="1469">
                  <a:moveTo>
                    <a:pt x="2939" y="964"/>
                  </a:moveTo>
                  <a:cubicBezTo>
                    <a:pt x="2903" y="1107"/>
                    <a:pt x="2903" y="1250"/>
                    <a:pt x="2903" y="1393"/>
                  </a:cubicBezTo>
                  <a:cubicBezTo>
                    <a:pt x="2760" y="1429"/>
                    <a:pt x="2582" y="1465"/>
                    <a:pt x="2439" y="1465"/>
                  </a:cubicBezTo>
                  <a:cubicBezTo>
                    <a:pt x="1725" y="1536"/>
                    <a:pt x="1332" y="821"/>
                    <a:pt x="689" y="786"/>
                  </a:cubicBezTo>
                  <a:cubicBezTo>
                    <a:pt x="296" y="679"/>
                    <a:pt x="-240" y="679"/>
                    <a:pt x="117" y="0"/>
                  </a:cubicBezTo>
                  <a:cubicBezTo>
                    <a:pt x="1046" y="286"/>
                    <a:pt x="2368" y="-536"/>
                    <a:pt x="2939" y="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 1133">
              <a:extLst>
                <a:ext uri="{FF2B5EF4-FFF2-40B4-BE49-F238E27FC236}">
                  <a16:creationId xmlns:a16="http://schemas.microsoft.com/office/drawing/2014/main" id="{0CE454D7-954B-0F4C-92B4-F4279680C27A}"/>
                </a:ext>
              </a:extLst>
            </p:cNvPr>
            <p:cNvSpPr/>
            <p:nvPr/>
          </p:nvSpPr>
          <p:spPr>
            <a:xfrm>
              <a:off x="8638090" y="2140964"/>
              <a:ext cx="500" cy="267"/>
            </a:xfrm>
            <a:custGeom>
              <a:avLst/>
              <a:gdLst>
                <a:gd name="connsiteX0" fmla="*/ 500 w 500"/>
                <a:gd name="connsiteY0" fmla="*/ 125 h 267"/>
                <a:gd name="connsiteX1" fmla="*/ 0 w 500"/>
                <a:gd name="connsiteY1" fmla="*/ 267 h 267"/>
                <a:gd name="connsiteX2" fmla="*/ 500 w 500"/>
                <a:gd name="connsiteY2" fmla="*/ 125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0" h="267">
                  <a:moveTo>
                    <a:pt x="500" y="125"/>
                  </a:moveTo>
                  <a:cubicBezTo>
                    <a:pt x="322" y="160"/>
                    <a:pt x="179" y="196"/>
                    <a:pt x="0" y="267"/>
                  </a:cubicBezTo>
                  <a:cubicBezTo>
                    <a:pt x="107" y="-18"/>
                    <a:pt x="286" y="-90"/>
                    <a:pt x="500" y="12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 1134">
              <a:extLst>
                <a:ext uri="{FF2B5EF4-FFF2-40B4-BE49-F238E27FC236}">
                  <a16:creationId xmlns:a16="http://schemas.microsoft.com/office/drawing/2014/main" id="{CC292C63-A6D0-D54A-A5C4-5F166EC471AB}"/>
                </a:ext>
              </a:extLst>
            </p:cNvPr>
            <p:cNvSpPr/>
            <p:nvPr/>
          </p:nvSpPr>
          <p:spPr>
            <a:xfrm>
              <a:off x="8537399" y="2148125"/>
              <a:ext cx="2286" cy="1607"/>
            </a:xfrm>
            <a:custGeom>
              <a:avLst/>
              <a:gdLst>
                <a:gd name="connsiteX0" fmla="*/ 0 w 2286"/>
                <a:gd name="connsiteY0" fmla="*/ 571 h 1607"/>
                <a:gd name="connsiteX1" fmla="*/ 1857 w 2286"/>
                <a:gd name="connsiteY1" fmla="*/ 0 h 1607"/>
                <a:gd name="connsiteX2" fmla="*/ 2286 w 2286"/>
                <a:gd name="connsiteY2" fmla="*/ 964 h 1607"/>
                <a:gd name="connsiteX3" fmla="*/ 1750 w 2286"/>
                <a:gd name="connsiteY3" fmla="*/ 1607 h 1607"/>
                <a:gd name="connsiteX4" fmla="*/ 1572 w 2286"/>
                <a:gd name="connsiteY4" fmla="*/ 1572 h 1607"/>
                <a:gd name="connsiteX5" fmla="*/ 1393 w 2286"/>
                <a:gd name="connsiteY5" fmla="*/ 1572 h 1607"/>
                <a:gd name="connsiteX6" fmla="*/ 0 w 2286"/>
                <a:gd name="connsiteY6" fmla="*/ 1464 h 1607"/>
                <a:gd name="connsiteX7" fmla="*/ 0 w 2286"/>
                <a:gd name="connsiteY7" fmla="*/ 571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" h="1607">
                  <a:moveTo>
                    <a:pt x="0" y="571"/>
                  </a:moveTo>
                  <a:cubicBezTo>
                    <a:pt x="607" y="393"/>
                    <a:pt x="1250" y="179"/>
                    <a:pt x="1857" y="0"/>
                  </a:cubicBezTo>
                  <a:cubicBezTo>
                    <a:pt x="1929" y="357"/>
                    <a:pt x="1893" y="750"/>
                    <a:pt x="2286" y="964"/>
                  </a:cubicBezTo>
                  <a:cubicBezTo>
                    <a:pt x="2108" y="1179"/>
                    <a:pt x="1929" y="1393"/>
                    <a:pt x="1750" y="1607"/>
                  </a:cubicBezTo>
                  <a:cubicBezTo>
                    <a:pt x="1750" y="1607"/>
                    <a:pt x="1572" y="1572"/>
                    <a:pt x="1572" y="1572"/>
                  </a:cubicBezTo>
                  <a:lnTo>
                    <a:pt x="1393" y="1572"/>
                  </a:lnTo>
                  <a:cubicBezTo>
                    <a:pt x="929" y="1536"/>
                    <a:pt x="464" y="1500"/>
                    <a:pt x="0" y="1464"/>
                  </a:cubicBezTo>
                  <a:cubicBezTo>
                    <a:pt x="0" y="1179"/>
                    <a:pt x="0" y="893"/>
                    <a:pt x="0" y="5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 1135">
              <a:extLst>
                <a:ext uri="{FF2B5EF4-FFF2-40B4-BE49-F238E27FC236}">
                  <a16:creationId xmlns:a16="http://schemas.microsoft.com/office/drawing/2014/main" id="{E126E343-584F-D74C-9BCA-0A2E727B67D2}"/>
                </a:ext>
              </a:extLst>
            </p:cNvPr>
            <p:cNvSpPr/>
            <p:nvPr/>
          </p:nvSpPr>
          <p:spPr>
            <a:xfrm>
              <a:off x="8392417" y="2190130"/>
              <a:ext cx="1035" cy="2143"/>
            </a:xfrm>
            <a:custGeom>
              <a:avLst/>
              <a:gdLst>
                <a:gd name="connsiteX0" fmla="*/ 929 w 1035"/>
                <a:gd name="connsiteY0" fmla="*/ 1786 h 2143"/>
                <a:gd name="connsiteX1" fmla="*/ 321 w 1035"/>
                <a:gd name="connsiteY1" fmla="*/ 2143 h 2143"/>
                <a:gd name="connsiteX2" fmla="*/ 0 w 1035"/>
                <a:gd name="connsiteY2" fmla="*/ 250 h 2143"/>
                <a:gd name="connsiteX3" fmla="*/ 714 w 1035"/>
                <a:gd name="connsiteY3" fmla="*/ 0 h 2143"/>
                <a:gd name="connsiteX4" fmla="*/ 929 w 1035"/>
                <a:gd name="connsiteY4" fmla="*/ 1786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5" h="2143">
                  <a:moveTo>
                    <a:pt x="929" y="1786"/>
                  </a:moveTo>
                  <a:cubicBezTo>
                    <a:pt x="714" y="1893"/>
                    <a:pt x="500" y="2036"/>
                    <a:pt x="321" y="2143"/>
                  </a:cubicBezTo>
                  <a:cubicBezTo>
                    <a:pt x="214" y="1500"/>
                    <a:pt x="107" y="857"/>
                    <a:pt x="0" y="250"/>
                  </a:cubicBezTo>
                  <a:cubicBezTo>
                    <a:pt x="250" y="179"/>
                    <a:pt x="464" y="107"/>
                    <a:pt x="714" y="0"/>
                  </a:cubicBezTo>
                  <a:cubicBezTo>
                    <a:pt x="750" y="607"/>
                    <a:pt x="1250" y="1143"/>
                    <a:pt x="929" y="1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 1136">
              <a:extLst>
                <a:ext uri="{FF2B5EF4-FFF2-40B4-BE49-F238E27FC236}">
                  <a16:creationId xmlns:a16="http://schemas.microsoft.com/office/drawing/2014/main" id="{6E0AB8BF-148D-C340-A131-109341A46573}"/>
                </a:ext>
              </a:extLst>
            </p:cNvPr>
            <p:cNvSpPr/>
            <p:nvPr/>
          </p:nvSpPr>
          <p:spPr>
            <a:xfrm>
              <a:off x="8477892" y="2200482"/>
              <a:ext cx="1157" cy="2068"/>
            </a:xfrm>
            <a:custGeom>
              <a:avLst/>
              <a:gdLst>
                <a:gd name="connsiteX0" fmla="*/ 72 w 1157"/>
                <a:gd name="connsiteY0" fmla="*/ 2042 h 2068"/>
                <a:gd name="connsiteX1" fmla="*/ 0 w 1157"/>
                <a:gd name="connsiteY1" fmla="*/ 721 h 2068"/>
                <a:gd name="connsiteX2" fmla="*/ 500 w 1157"/>
                <a:gd name="connsiteY2" fmla="*/ 221 h 2068"/>
                <a:gd name="connsiteX3" fmla="*/ 964 w 1157"/>
                <a:gd name="connsiteY3" fmla="*/ 185 h 2068"/>
                <a:gd name="connsiteX4" fmla="*/ 72 w 1157"/>
                <a:gd name="connsiteY4" fmla="*/ 2042 h 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" h="2068">
                  <a:moveTo>
                    <a:pt x="72" y="2042"/>
                  </a:moveTo>
                  <a:cubicBezTo>
                    <a:pt x="36" y="1614"/>
                    <a:pt x="0" y="1149"/>
                    <a:pt x="0" y="721"/>
                  </a:cubicBezTo>
                  <a:cubicBezTo>
                    <a:pt x="36" y="435"/>
                    <a:pt x="286" y="364"/>
                    <a:pt x="500" y="221"/>
                  </a:cubicBezTo>
                  <a:cubicBezTo>
                    <a:pt x="643" y="-29"/>
                    <a:pt x="786" y="-101"/>
                    <a:pt x="964" y="185"/>
                  </a:cubicBezTo>
                  <a:cubicBezTo>
                    <a:pt x="429" y="685"/>
                    <a:pt x="2215" y="2292"/>
                    <a:pt x="72" y="20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 1137">
              <a:extLst>
                <a:ext uri="{FF2B5EF4-FFF2-40B4-BE49-F238E27FC236}">
                  <a16:creationId xmlns:a16="http://schemas.microsoft.com/office/drawing/2014/main" id="{1C984DA6-F6A9-3E4E-A62A-85514F58B899}"/>
                </a:ext>
              </a:extLst>
            </p:cNvPr>
            <p:cNvSpPr/>
            <p:nvPr/>
          </p:nvSpPr>
          <p:spPr>
            <a:xfrm>
              <a:off x="8536792" y="2203918"/>
              <a:ext cx="1038" cy="2000"/>
            </a:xfrm>
            <a:custGeom>
              <a:avLst/>
              <a:gdLst>
                <a:gd name="connsiteX0" fmla="*/ 1000 w 1038"/>
                <a:gd name="connsiteY0" fmla="*/ 0 h 2000"/>
                <a:gd name="connsiteX1" fmla="*/ 1036 w 1038"/>
                <a:gd name="connsiteY1" fmla="*/ 1000 h 2000"/>
                <a:gd name="connsiteX2" fmla="*/ 107 w 1038"/>
                <a:gd name="connsiteY2" fmla="*/ 2000 h 2000"/>
                <a:gd name="connsiteX3" fmla="*/ 0 w 1038"/>
                <a:gd name="connsiteY3" fmla="*/ 679 h 2000"/>
                <a:gd name="connsiteX4" fmla="*/ 1000 w 1038"/>
                <a:gd name="connsiteY4" fmla="*/ 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8" h="2000">
                  <a:moveTo>
                    <a:pt x="1000" y="0"/>
                  </a:moveTo>
                  <a:cubicBezTo>
                    <a:pt x="1000" y="321"/>
                    <a:pt x="1036" y="643"/>
                    <a:pt x="1036" y="1000"/>
                  </a:cubicBezTo>
                  <a:cubicBezTo>
                    <a:pt x="1072" y="1643"/>
                    <a:pt x="750" y="1964"/>
                    <a:pt x="107" y="2000"/>
                  </a:cubicBezTo>
                  <a:cubicBezTo>
                    <a:pt x="72" y="1572"/>
                    <a:pt x="36" y="1143"/>
                    <a:pt x="0" y="679"/>
                  </a:cubicBezTo>
                  <a:cubicBezTo>
                    <a:pt x="357" y="429"/>
                    <a:pt x="679" y="214"/>
                    <a:pt x="100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 1138">
              <a:extLst>
                <a:ext uri="{FF2B5EF4-FFF2-40B4-BE49-F238E27FC236}">
                  <a16:creationId xmlns:a16="http://schemas.microsoft.com/office/drawing/2014/main" id="{A8111013-D385-F940-9150-EAD5BFE1711A}"/>
                </a:ext>
              </a:extLst>
            </p:cNvPr>
            <p:cNvSpPr/>
            <p:nvPr/>
          </p:nvSpPr>
          <p:spPr>
            <a:xfrm>
              <a:off x="8534506" y="2203525"/>
              <a:ext cx="1464" cy="1094"/>
            </a:xfrm>
            <a:custGeom>
              <a:avLst/>
              <a:gdLst>
                <a:gd name="connsiteX0" fmla="*/ 72 w 1464"/>
                <a:gd name="connsiteY0" fmla="*/ 429 h 1094"/>
                <a:gd name="connsiteX1" fmla="*/ 0 w 1464"/>
                <a:gd name="connsiteY1" fmla="*/ 0 h 1094"/>
                <a:gd name="connsiteX2" fmla="*/ 1465 w 1464"/>
                <a:gd name="connsiteY2" fmla="*/ 857 h 1094"/>
                <a:gd name="connsiteX3" fmla="*/ 1465 w 1464"/>
                <a:gd name="connsiteY3" fmla="*/ 893 h 1094"/>
                <a:gd name="connsiteX4" fmla="*/ 500 w 1464"/>
                <a:gd name="connsiteY4" fmla="*/ 893 h 1094"/>
                <a:gd name="connsiteX5" fmla="*/ 36 w 1464"/>
                <a:gd name="connsiteY5" fmla="*/ 822 h 1094"/>
                <a:gd name="connsiteX6" fmla="*/ 72 w 1464"/>
                <a:gd name="connsiteY6" fmla="*/ 429 h 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" h="1094">
                  <a:moveTo>
                    <a:pt x="72" y="429"/>
                  </a:moveTo>
                  <a:cubicBezTo>
                    <a:pt x="107" y="286"/>
                    <a:pt x="72" y="143"/>
                    <a:pt x="0" y="0"/>
                  </a:cubicBezTo>
                  <a:cubicBezTo>
                    <a:pt x="572" y="107"/>
                    <a:pt x="1179" y="250"/>
                    <a:pt x="1465" y="857"/>
                  </a:cubicBezTo>
                  <a:lnTo>
                    <a:pt x="1465" y="893"/>
                  </a:lnTo>
                  <a:cubicBezTo>
                    <a:pt x="1143" y="1179"/>
                    <a:pt x="822" y="1143"/>
                    <a:pt x="500" y="893"/>
                  </a:cubicBezTo>
                  <a:cubicBezTo>
                    <a:pt x="357" y="893"/>
                    <a:pt x="179" y="893"/>
                    <a:pt x="36" y="822"/>
                  </a:cubicBezTo>
                  <a:cubicBezTo>
                    <a:pt x="72" y="714"/>
                    <a:pt x="72" y="572"/>
                    <a:pt x="72" y="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 1139">
              <a:extLst>
                <a:ext uri="{FF2B5EF4-FFF2-40B4-BE49-F238E27FC236}">
                  <a16:creationId xmlns:a16="http://schemas.microsoft.com/office/drawing/2014/main" id="{DF57F6D1-613E-5E42-BF7F-1E49F00A05B1}"/>
                </a:ext>
              </a:extLst>
            </p:cNvPr>
            <p:cNvSpPr/>
            <p:nvPr/>
          </p:nvSpPr>
          <p:spPr>
            <a:xfrm>
              <a:off x="8535006" y="2204454"/>
              <a:ext cx="964" cy="429"/>
            </a:xfrm>
            <a:custGeom>
              <a:avLst/>
              <a:gdLst>
                <a:gd name="connsiteX0" fmla="*/ 0 w 964"/>
                <a:gd name="connsiteY0" fmla="*/ 0 h 429"/>
                <a:gd name="connsiteX1" fmla="*/ 964 w 964"/>
                <a:gd name="connsiteY1" fmla="*/ 0 h 429"/>
                <a:gd name="connsiteX2" fmla="*/ 0 w 964"/>
                <a:gd name="connsiteY2" fmla="*/ 0 h 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" h="429">
                  <a:moveTo>
                    <a:pt x="0" y="0"/>
                  </a:moveTo>
                  <a:cubicBezTo>
                    <a:pt x="322" y="0"/>
                    <a:pt x="643" y="0"/>
                    <a:pt x="964" y="0"/>
                  </a:cubicBezTo>
                  <a:cubicBezTo>
                    <a:pt x="643" y="607"/>
                    <a:pt x="322" y="536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 1140">
              <a:extLst>
                <a:ext uri="{FF2B5EF4-FFF2-40B4-BE49-F238E27FC236}">
                  <a16:creationId xmlns:a16="http://schemas.microsoft.com/office/drawing/2014/main" id="{D92EC19A-388C-6F48-B1AA-E82EA67E7A3D}"/>
                </a:ext>
              </a:extLst>
            </p:cNvPr>
            <p:cNvSpPr/>
            <p:nvPr/>
          </p:nvSpPr>
          <p:spPr>
            <a:xfrm>
              <a:off x="8603443" y="2195999"/>
              <a:ext cx="2893" cy="918"/>
            </a:xfrm>
            <a:custGeom>
              <a:avLst/>
              <a:gdLst>
                <a:gd name="connsiteX0" fmla="*/ 2893 w 2893"/>
                <a:gd name="connsiteY0" fmla="*/ 597 h 918"/>
                <a:gd name="connsiteX1" fmla="*/ 2286 w 2893"/>
                <a:gd name="connsiteY1" fmla="*/ 918 h 918"/>
                <a:gd name="connsiteX2" fmla="*/ 964 w 2893"/>
                <a:gd name="connsiteY2" fmla="*/ 918 h 918"/>
                <a:gd name="connsiteX3" fmla="*/ 0 w 2893"/>
                <a:gd name="connsiteY3" fmla="*/ 382 h 918"/>
                <a:gd name="connsiteX4" fmla="*/ 2893 w 2893"/>
                <a:gd name="connsiteY4" fmla="*/ 597 h 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" h="918">
                  <a:moveTo>
                    <a:pt x="2893" y="597"/>
                  </a:moveTo>
                  <a:cubicBezTo>
                    <a:pt x="2679" y="704"/>
                    <a:pt x="2500" y="811"/>
                    <a:pt x="2286" y="918"/>
                  </a:cubicBezTo>
                  <a:cubicBezTo>
                    <a:pt x="1857" y="918"/>
                    <a:pt x="1393" y="918"/>
                    <a:pt x="964" y="918"/>
                  </a:cubicBezTo>
                  <a:cubicBezTo>
                    <a:pt x="643" y="740"/>
                    <a:pt x="321" y="561"/>
                    <a:pt x="0" y="382"/>
                  </a:cubicBezTo>
                  <a:cubicBezTo>
                    <a:pt x="1000" y="-296"/>
                    <a:pt x="1964" y="25"/>
                    <a:pt x="2893" y="59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 1141">
              <a:extLst>
                <a:ext uri="{FF2B5EF4-FFF2-40B4-BE49-F238E27FC236}">
                  <a16:creationId xmlns:a16="http://schemas.microsoft.com/office/drawing/2014/main" id="{B9A13D78-D92A-2847-A078-4BAF1FBF5440}"/>
                </a:ext>
              </a:extLst>
            </p:cNvPr>
            <p:cNvSpPr/>
            <p:nvPr/>
          </p:nvSpPr>
          <p:spPr>
            <a:xfrm>
              <a:off x="8526934" y="1917775"/>
              <a:ext cx="2179" cy="1464"/>
            </a:xfrm>
            <a:custGeom>
              <a:avLst/>
              <a:gdLst>
                <a:gd name="connsiteX0" fmla="*/ 1500 w 2179"/>
                <a:gd name="connsiteY0" fmla="*/ 1465 h 1464"/>
                <a:gd name="connsiteX1" fmla="*/ 0 w 2179"/>
                <a:gd name="connsiteY1" fmla="*/ 500 h 1464"/>
                <a:gd name="connsiteX2" fmla="*/ 2179 w 2179"/>
                <a:gd name="connsiteY2" fmla="*/ 357 h 1464"/>
                <a:gd name="connsiteX3" fmla="*/ 1500 w 2179"/>
                <a:gd name="connsiteY3" fmla="*/ 1465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9" h="1464">
                  <a:moveTo>
                    <a:pt x="1500" y="1465"/>
                  </a:moveTo>
                  <a:cubicBezTo>
                    <a:pt x="1000" y="1143"/>
                    <a:pt x="500" y="822"/>
                    <a:pt x="0" y="500"/>
                  </a:cubicBezTo>
                  <a:cubicBezTo>
                    <a:pt x="679" y="-214"/>
                    <a:pt x="1429" y="-71"/>
                    <a:pt x="2179" y="357"/>
                  </a:cubicBezTo>
                  <a:cubicBezTo>
                    <a:pt x="1965" y="714"/>
                    <a:pt x="1750" y="1107"/>
                    <a:pt x="1500" y="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 1142">
              <a:extLst>
                <a:ext uri="{FF2B5EF4-FFF2-40B4-BE49-F238E27FC236}">
                  <a16:creationId xmlns:a16="http://schemas.microsoft.com/office/drawing/2014/main" id="{C5E66B24-CBC9-774F-BE7F-D129F8B58C69}"/>
                </a:ext>
              </a:extLst>
            </p:cNvPr>
            <p:cNvSpPr/>
            <p:nvPr/>
          </p:nvSpPr>
          <p:spPr>
            <a:xfrm>
              <a:off x="8476535" y="2199667"/>
              <a:ext cx="1857" cy="1535"/>
            </a:xfrm>
            <a:custGeom>
              <a:avLst/>
              <a:gdLst>
                <a:gd name="connsiteX0" fmla="*/ 1857 w 1857"/>
                <a:gd name="connsiteY0" fmla="*/ 1036 h 1535"/>
                <a:gd name="connsiteX1" fmla="*/ 1357 w 1857"/>
                <a:gd name="connsiteY1" fmla="*/ 1536 h 1535"/>
                <a:gd name="connsiteX2" fmla="*/ 0 w 1857"/>
                <a:gd name="connsiteY2" fmla="*/ 1429 h 1535"/>
                <a:gd name="connsiteX3" fmla="*/ 72 w 1857"/>
                <a:gd name="connsiteY3" fmla="*/ 0 h 1535"/>
                <a:gd name="connsiteX4" fmla="*/ 1393 w 1857"/>
                <a:gd name="connsiteY4" fmla="*/ 643 h 1535"/>
                <a:gd name="connsiteX5" fmla="*/ 1857 w 1857"/>
                <a:gd name="connsiteY5" fmla="*/ 1036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7" h="1535">
                  <a:moveTo>
                    <a:pt x="1857" y="1036"/>
                  </a:moveTo>
                  <a:cubicBezTo>
                    <a:pt x="1679" y="1214"/>
                    <a:pt x="1536" y="1357"/>
                    <a:pt x="1357" y="1536"/>
                  </a:cubicBezTo>
                  <a:cubicBezTo>
                    <a:pt x="893" y="1500"/>
                    <a:pt x="464" y="1464"/>
                    <a:pt x="0" y="1429"/>
                  </a:cubicBezTo>
                  <a:cubicBezTo>
                    <a:pt x="36" y="964"/>
                    <a:pt x="72" y="464"/>
                    <a:pt x="72" y="0"/>
                  </a:cubicBezTo>
                  <a:cubicBezTo>
                    <a:pt x="393" y="429"/>
                    <a:pt x="857" y="571"/>
                    <a:pt x="1393" y="643"/>
                  </a:cubicBezTo>
                  <a:cubicBezTo>
                    <a:pt x="1536" y="750"/>
                    <a:pt x="1714" y="893"/>
                    <a:pt x="1857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 1143">
              <a:extLst>
                <a:ext uri="{FF2B5EF4-FFF2-40B4-BE49-F238E27FC236}">
                  <a16:creationId xmlns:a16="http://schemas.microsoft.com/office/drawing/2014/main" id="{D8238B00-2DB1-834F-A443-735B70FDE60A}"/>
                </a:ext>
              </a:extLst>
            </p:cNvPr>
            <p:cNvSpPr/>
            <p:nvPr/>
          </p:nvSpPr>
          <p:spPr>
            <a:xfrm>
              <a:off x="8499067" y="1881735"/>
              <a:ext cx="435" cy="464"/>
            </a:xfrm>
            <a:custGeom>
              <a:avLst/>
              <a:gdLst>
                <a:gd name="connsiteX0" fmla="*/ 435 w 435"/>
                <a:gd name="connsiteY0" fmla="*/ 0 h 464"/>
                <a:gd name="connsiteX1" fmla="*/ 399 w 435"/>
                <a:gd name="connsiteY1" fmla="*/ 464 h 464"/>
                <a:gd name="connsiteX2" fmla="*/ 7 w 435"/>
                <a:gd name="connsiteY2" fmla="*/ 0 h 464"/>
                <a:gd name="connsiteX3" fmla="*/ 435 w 435"/>
                <a:gd name="connsiteY3" fmla="*/ 0 h 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5" h="464">
                  <a:moveTo>
                    <a:pt x="435" y="0"/>
                  </a:moveTo>
                  <a:cubicBezTo>
                    <a:pt x="435" y="143"/>
                    <a:pt x="399" y="321"/>
                    <a:pt x="399" y="464"/>
                  </a:cubicBezTo>
                  <a:cubicBezTo>
                    <a:pt x="78" y="464"/>
                    <a:pt x="-29" y="286"/>
                    <a:pt x="7" y="0"/>
                  </a:cubicBezTo>
                  <a:cubicBezTo>
                    <a:pt x="185" y="0"/>
                    <a:pt x="292" y="0"/>
                    <a:pt x="43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 1144">
              <a:extLst>
                <a:ext uri="{FF2B5EF4-FFF2-40B4-BE49-F238E27FC236}">
                  <a16:creationId xmlns:a16="http://schemas.microsoft.com/office/drawing/2014/main" id="{E4B7B28A-4401-7D40-985F-3B0736A2834F}"/>
                </a:ext>
              </a:extLst>
            </p:cNvPr>
            <p:cNvSpPr/>
            <p:nvPr/>
          </p:nvSpPr>
          <p:spPr>
            <a:xfrm>
              <a:off x="8510217" y="2146732"/>
              <a:ext cx="2357" cy="607"/>
            </a:xfrm>
            <a:custGeom>
              <a:avLst/>
              <a:gdLst>
                <a:gd name="connsiteX0" fmla="*/ 2358 w 2357"/>
                <a:gd name="connsiteY0" fmla="*/ 0 h 607"/>
                <a:gd name="connsiteX1" fmla="*/ 1857 w 2357"/>
                <a:gd name="connsiteY1" fmla="*/ 607 h 607"/>
                <a:gd name="connsiteX2" fmla="*/ 0 w 2357"/>
                <a:gd name="connsiteY2" fmla="*/ 429 h 607"/>
                <a:gd name="connsiteX3" fmla="*/ 0 w 2357"/>
                <a:gd name="connsiteY3" fmla="*/ 107 h 607"/>
                <a:gd name="connsiteX4" fmla="*/ 2358 w 2357"/>
                <a:gd name="connsiteY4" fmla="*/ 0 h 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" h="607">
                  <a:moveTo>
                    <a:pt x="2358" y="0"/>
                  </a:moveTo>
                  <a:cubicBezTo>
                    <a:pt x="2179" y="214"/>
                    <a:pt x="2036" y="393"/>
                    <a:pt x="1857" y="607"/>
                  </a:cubicBezTo>
                  <a:cubicBezTo>
                    <a:pt x="1250" y="536"/>
                    <a:pt x="643" y="500"/>
                    <a:pt x="0" y="429"/>
                  </a:cubicBezTo>
                  <a:cubicBezTo>
                    <a:pt x="36" y="321"/>
                    <a:pt x="36" y="214"/>
                    <a:pt x="0" y="107"/>
                  </a:cubicBezTo>
                  <a:cubicBezTo>
                    <a:pt x="786" y="72"/>
                    <a:pt x="1572" y="36"/>
                    <a:pt x="23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 1145">
              <a:extLst>
                <a:ext uri="{FF2B5EF4-FFF2-40B4-BE49-F238E27FC236}">
                  <a16:creationId xmlns:a16="http://schemas.microsoft.com/office/drawing/2014/main" id="{C6D2005D-7671-624B-844E-8C7408EC2E40}"/>
                </a:ext>
              </a:extLst>
            </p:cNvPr>
            <p:cNvSpPr/>
            <p:nvPr/>
          </p:nvSpPr>
          <p:spPr>
            <a:xfrm>
              <a:off x="8487393" y="1915775"/>
              <a:ext cx="1575" cy="2000"/>
            </a:xfrm>
            <a:custGeom>
              <a:avLst/>
              <a:gdLst>
                <a:gd name="connsiteX0" fmla="*/ 822 w 1575"/>
                <a:gd name="connsiteY0" fmla="*/ 607 h 2000"/>
                <a:gd name="connsiteX1" fmla="*/ 1286 w 1575"/>
                <a:gd name="connsiteY1" fmla="*/ 2000 h 2000"/>
                <a:gd name="connsiteX2" fmla="*/ 322 w 1575"/>
                <a:gd name="connsiteY2" fmla="*/ 1929 h 2000"/>
                <a:gd name="connsiteX3" fmla="*/ 0 w 1575"/>
                <a:gd name="connsiteY3" fmla="*/ 0 h 2000"/>
                <a:gd name="connsiteX4" fmla="*/ 822 w 1575"/>
                <a:gd name="connsiteY4" fmla="*/ 607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5" h="2000">
                  <a:moveTo>
                    <a:pt x="822" y="607"/>
                  </a:moveTo>
                  <a:cubicBezTo>
                    <a:pt x="714" y="1143"/>
                    <a:pt x="2179" y="1179"/>
                    <a:pt x="1286" y="2000"/>
                  </a:cubicBezTo>
                  <a:cubicBezTo>
                    <a:pt x="964" y="1965"/>
                    <a:pt x="643" y="1965"/>
                    <a:pt x="322" y="1929"/>
                  </a:cubicBezTo>
                  <a:cubicBezTo>
                    <a:pt x="214" y="1286"/>
                    <a:pt x="107" y="643"/>
                    <a:pt x="0" y="0"/>
                  </a:cubicBezTo>
                  <a:cubicBezTo>
                    <a:pt x="429" y="36"/>
                    <a:pt x="714" y="214"/>
                    <a:pt x="822" y="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 1146">
              <a:extLst>
                <a:ext uri="{FF2B5EF4-FFF2-40B4-BE49-F238E27FC236}">
                  <a16:creationId xmlns:a16="http://schemas.microsoft.com/office/drawing/2014/main" id="{1EAA4E37-7C22-C34A-82B1-28010A7D73CF}"/>
                </a:ext>
              </a:extLst>
            </p:cNvPr>
            <p:cNvSpPr/>
            <p:nvPr/>
          </p:nvSpPr>
          <p:spPr>
            <a:xfrm>
              <a:off x="8462461" y="2001674"/>
              <a:ext cx="500" cy="397"/>
            </a:xfrm>
            <a:custGeom>
              <a:avLst/>
              <a:gdLst>
                <a:gd name="connsiteX0" fmla="*/ 500 w 500"/>
                <a:gd name="connsiteY0" fmla="*/ 397 h 397"/>
                <a:gd name="connsiteX1" fmla="*/ 0 w 500"/>
                <a:gd name="connsiteY1" fmla="*/ 5 h 397"/>
                <a:gd name="connsiteX2" fmla="*/ 500 w 500"/>
                <a:gd name="connsiteY2" fmla="*/ 397 h 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0" h="397">
                  <a:moveTo>
                    <a:pt x="500" y="397"/>
                  </a:moveTo>
                  <a:cubicBezTo>
                    <a:pt x="322" y="254"/>
                    <a:pt x="179" y="112"/>
                    <a:pt x="0" y="5"/>
                  </a:cubicBezTo>
                  <a:cubicBezTo>
                    <a:pt x="322" y="-31"/>
                    <a:pt x="464" y="147"/>
                    <a:pt x="500" y="39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 1147">
              <a:extLst>
                <a:ext uri="{FF2B5EF4-FFF2-40B4-BE49-F238E27FC236}">
                  <a16:creationId xmlns:a16="http://schemas.microsoft.com/office/drawing/2014/main" id="{5FC14C86-EDF1-B140-9603-53C291014BEA}"/>
                </a:ext>
              </a:extLst>
            </p:cNvPr>
            <p:cNvSpPr/>
            <p:nvPr/>
          </p:nvSpPr>
          <p:spPr>
            <a:xfrm>
              <a:off x="8479428" y="2019859"/>
              <a:ext cx="428" cy="464"/>
            </a:xfrm>
            <a:custGeom>
              <a:avLst/>
              <a:gdLst>
                <a:gd name="connsiteX0" fmla="*/ 429 w 428"/>
                <a:gd name="connsiteY0" fmla="*/ 0 h 464"/>
                <a:gd name="connsiteX1" fmla="*/ 0 w 428"/>
                <a:gd name="connsiteY1" fmla="*/ 464 h 464"/>
                <a:gd name="connsiteX2" fmla="*/ 429 w 428"/>
                <a:gd name="connsiteY2" fmla="*/ 0 h 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" h="464">
                  <a:moveTo>
                    <a:pt x="429" y="0"/>
                  </a:moveTo>
                  <a:cubicBezTo>
                    <a:pt x="286" y="143"/>
                    <a:pt x="143" y="322"/>
                    <a:pt x="0" y="464"/>
                  </a:cubicBezTo>
                  <a:cubicBezTo>
                    <a:pt x="0" y="143"/>
                    <a:pt x="143" y="0"/>
                    <a:pt x="4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 1148">
              <a:extLst>
                <a:ext uri="{FF2B5EF4-FFF2-40B4-BE49-F238E27FC236}">
                  <a16:creationId xmlns:a16="http://schemas.microsoft.com/office/drawing/2014/main" id="{8DCCC8CD-EDF2-8948-957C-61E86059127A}"/>
                </a:ext>
              </a:extLst>
            </p:cNvPr>
            <p:cNvSpPr/>
            <p:nvPr/>
          </p:nvSpPr>
          <p:spPr>
            <a:xfrm>
              <a:off x="8480214" y="2020466"/>
              <a:ext cx="184" cy="393"/>
            </a:xfrm>
            <a:custGeom>
              <a:avLst/>
              <a:gdLst>
                <a:gd name="connsiteX0" fmla="*/ 0 w 184"/>
                <a:gd name="connsiteY0" fmla="*/ 393 h 393"/>
                <a:gd name="connsiteX1" fmla="*/ 107 w 184"/>
                <a:gd name="connsiteY1" fmla="*/ 0 h 393"/>
                <a:gd name="connsiteX2" fmla="*/ 179 w 184"/>
                <a:gd name="connsiteY2" fmla="*/ 286 h 393"/>
                <a:gd name="connsiteX3" fmla="*/ 0 w 184"/>
                <a:gd name="connsiteY3" fmla="*/ 393 h 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" h="393">
                  <a:moveTo>
                    <a:pt x="0" y="393"/>
                  </a:moveTo>
                  <a:cubicBezTo>
                    <a:pt x="36" y="250"/>
                    <a:pt x="71" y="143"/>
                    <a:pt x="107" y="0"/>
                  </a:cubicBezTo>
                  <a:cubicBezTo>
                    <a:pt x="143" y="107"/>
                    <a:pt x="179" y="214"/>
                    <a:pt x="179" y="286"/>
                  </a:cubicBezTo>
                  <a:cubicBezTo>
                    <a:pt x="214" y="322"/>
                    <a:pt x="71" y="357"/>
                    <a:pt x="0" y="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 1149">
              <a:extLst>
                <a:ext uri="{FF2B5EF4-FFF2-40B4-BE49-F238E27FC236}">
                  <a16:creationId xmlns:a16="http://schemas.microsoft.com/office/drawing/2014/main" id="{830F3132-19EE-A047-AD10-2A48ED4181EE}"/>
                </a:ext>
              </a:extLst>
            </p:cNvPr>
            <p:cNvSpPr/>
            <p:nvPr/>
          </p:nvSpPr>
          <p:spPr>
            <a:xfrm>
              <a:off x="8517254" y="2274212"/>
              <a:ext cx="1857" cy="981"/>
            </a:xfrm>
            <a:custGeom>
              <a:avLst/>
              <a:gdLst>
                <a:gd name="connsiteX0" fmla="*/ 0 w 1857"/>
                <a:gd name="connsiteY0" fmla="*/ 0 h 981"/>
                <a:gd name="connsiteX1" fmla="*/ 1357 w 1857"/>
                <a:gd name="connsiteY1" fmla="*/ 107 h 981"/>
                <a:gd name="connsiteX2" fmla="*/ 1857 w 1857"/>
                <a:gd name="connsiteY2" fmla="*/ 929 h 981"/>
                <a:gd name="connsiteX3" fmla="*/ 0 w 1857"/>
                <a:gd name="connsiteY3" fmla="*/ 0 h 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7" h="981">
                  <a:moveTo>
                    <a:pt x="0" y="0"/>
                  </a:moveTo>
                  <a:cubicBezTo>
                    <a:pt x="464" y="36"/>
                    <a:pt x="893" y="71"/>
                    <a:pt x="1357" y="107"/>
                  </a:cubicBezTo>
                  <a:cubicBezTo>
                    <a:pt x="1536" y="393"/>
                    <a:pt x="1679" y="643"/>
                    <a:pt x="1857" y="929"/>
                  </a:cubicBezTo>
                  <a:cubicBezTo>
                    <a:pt x="1072" y="964"/>
                    <a:pt x="143" y="1250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51" name="Graphic 4">
            <a:extLst>
              <a:ext uri="{FF2B5EF4-FFF2-40B4-BE49-F238E27FC236}">
                <a16:creationId xmlns:a16="http://schemas.microsoft.com/office/drawing/2014/main" id="{4AE8925D-A523-9240-BF83-5BCEA6A11929}"/>
              </a:ext>
            </a:extLst>
          </p:cNvPr>
          <p:cNvGrpSpPr/>
          <p:nvPr/>
        </p:nvGrpSpPr>
        <p:grpSpPr>
          <a:xfrm>
            <a:off x="7394996" y="1980783"/>
            <a:ext cx="229159" cy="310681"/>
            <a:chOff x="7394996" y="1980783"/>
            <a:chExt cx="229159" cy="310681"/>
          </a:xfrm>
          <a:solidFill>
            <a:schemeClr val="accent5"/>
          </a:solidFill>
        </p:grpSpPr>
        <p:sp>
          <p:nvSpPr>
            <p:cNvPr id="1152" name="Freeform 1151">
              <a:extLst>
                <a:ext uri="{FF2B5EF4-FFF2-40B4-BE49-F238E27FC236}">
                  <a16:creationId xmlns:a16="http://schemas.microsoft.com/office/drawing/2014/main" id="{83071F19-0A68-2345-BEBB-B20D9F931408}"/>
                </a:ext>
              </a:extLst>
            </p:cNvPr>
            <p:cNvSpPr/>
            <p:nvPr/>
          </p:nvSpPr>
          <p:spPr>
            <a:xfrm>
              <a:off x="7501413" y="2290589"/>
              <a:ext cx="8929" cy="875"/>
            </a:xfrm>
            <a:custGeom>
              <a:avLst/>
              <a:gdLst>
                <a:gd name="connsiteX0" fmla="*/ 0 w 8929"/>
                <a:gd name="connsiteY0" fmla="*/ 875 h 875"/>
                <a:gd name="connsiteX1" fmla="*/ 0 w 8929"/>
                <a:gd name="connsiteY1" fmla="*/ 554 h 875"/>
                <a:gd name="connsiteX2" fmla="*/ 1357 w 8929"/>
                <a:gd name="connsiteY2" fmla="*/ 53 h 875"/>
                <a:gd name="connsiteX3" fmla="*/ 7572 w 8929"/>
                <a:gd name="connsiteY3" fmla="*/ 53 h 875"/>
                <a:gd name="connsiteX4" fmla="*/ 8930 w 8929"/>
                <a:gd name="connsiteY4" fmla="*/ 554 h 875"/>
                <a:gd name="connsiteX5" fmla="*/ 8930 w 8929"/>
                <a:gd name="connsiteY5" fmla="*/ 875 h 875"/>
                <a:gd name="connsiteX6" fmla="*/ 0 w 8929"/>
                <a:gd name="connsiteY6" fmla="*/ 875 h 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29" h="875">
                  <a:moveTo>
                    <a:pt x="0" y="875"/>
                  </a:moveTo>
                  <a:cubicBezTo>
                    <a:pt x="0" y="768"/>
                    <a:pt x="0" y="661"/>
                    <a:pt x="0" y="554"/>
                  </a:cubicBezTo>
                  <a:cubicBezTo>
                    <a:pt x="393" y="196"/>
                    <a:pt x="857" y="89"/>
                    <a:pt x="1357" y="53"/>
                  </a:cubicBezTo>
                  <a:cubicBezTo>
                    <a:pt x="3429" y="-18"/>
                    <a:pt x="5501" y="-18"/>
                    <a:pt x="7572" y="53"/>
                  </a:cubicBezTo>
                  <a:cubicBezTo>
                    <a:pt x="8072" y="53"/>
                    <a:pt x="8537" y="196"/>
                    <a:pt x="8930" y="554"/>
                  </a:cubicBezTo>
                  <a:cubicBezTo>
                    <a:pt x="8930" y="661"/>
                    <a:pt x="8930" y="768"/>
                    <a:pt x="8930" y="875"/>
                  </a:cubicBezTo>
                  <a:cubicBezTo>
                    <a:pt x="5965" y="875"/>
                    <a:pt x="3000" y="875"/>
                    <a:pt x="0" y="87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 1152">
              <a:extLst>
                <a:ext uri="{FF2B5EF4-FFF2-40B4-BE49-F238E27FC236}">
                  <a16:creationId xmlns:a16="http://schemas.microsoft.com/office/drawing/2014/main" id="{488A950C-3007-C949-AC0E-8CD950AA7400}"/>
                </a:ext>
              </a:extLst>
            </p:cNvPr>
            <p:cNvSpPr/>
            <p:nvPr/>
          </p:nvSpPr>
          <p:spPr>
            <a:xfrm>
              <a:off x="7501448" y="1980783"/>
              <a:ext cx="8965" cy="875"/>
            </a:xfrm>
            <a:custGeom>
              <a:avLst/>
              <a:gdLst>
                <a:gd name="connsiteX0" fmla="*/ 0 w 8965"/>
                <a:gd name="connsiteY0" fmla="*/ 322 h 875"/>
                <a:gd name="connsiteX1" fmla="*/ 0 w 8965"/>
                <a:gd name="connsiteY1" fmla="*/ 0 h 875"/>
                <a:gd name="connsiteX2" fmla="*/ 8965 w 8965"/>
                <a:gd name="connsiteY2" fmla="*/ 0 h 875"/>
                <a:gd name="connsiteX3" fmla="*/ 8965 w 8965"/>
                <a:gd name="connsiteY3" fmla="*/ 322 h 875"/>
                <a:gd name="connsiteX4" fmla="*/ 7608 w 8965"/>
                <a:gd name="connsiteY4" fmla="*/ 822 h 875"/>
                <a:gd name="connsiteX5" fmla="*/ 1393 w 8965"/>
                <a:gd name="connsiteY5" fmla="*/ 822 h 875"/>
                <a:gd name="connsiteX6" fmla="*/ 0 w 8965"/>
                <a:gd name="connsiteY6" fmla="*/ 322 h 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65" h="875">
                  <a:moveTo>
                    <a:pt x="0" y="322"/>
                  </a:moveTo>
                  <a:cubicBezTo>
                    <a:pt x="0" y="214"/>
                    <a:pt x="0" y="107"/>
                    <a:pt x="0" y="0"/>
                  </a:cubicBezTo>
                  <a:cubicBezTo>
                    <a:pt x="3000" y="0"/>
                    <a:pt x="5965" y="0"/>
                    <a:pt x="8965" y="0"/>
                  </a:cubicBezTo>
                  <a:cubicBezTo>
                    <a:pt x="8965" y="107"/>
                    <a:pt x="8965" y="214"/>
                    <a:pt x="8965" y="322"/>
                  </a:cubicBezTo>
                  <a:cubicBezTo>
                    <a:pt x="8572" y="679"/>
                    <a:pt x="8108" y="786"/>
                    <a:pt x="7608" y="822"/>
                  </a:cubicBezTo>
                  <a:cubicBezTo>
                    <a:pt x="5536" y="893"/>
                    <a:pt x="3465" y="893"/>
                    <a:pt x="1393" y="822"/>
                  </a:cubicBezTo>
                  <a:cubicBezTo>
                    <a:pt x="857" y="786"/>
                    <a:pt x="357" y="679"/>
                    <a:pt x="0" y="3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 1153">
              <a:extLst>
                <a:ext uri="{FF2B5EF4-FFF2-40B4-BE49-F238E27FC236}">
                  <a16:creationId xmlns:a16="http://schemas.microsoft.com/office/drawing/2014/main" id="{5D845588-A487-C049-8B9D-4BE6D30AF735}"/>
                </a:ext>
              </a:extLst>
            </p:cNvPr>
            <p:cNvSpPr/>
            <p:nvPr/>
          </p:nvSpPr>
          <p:spPr>
            <a:xfrm>
              <a:off x="7395935" y="2083097"/>
              <a:ext cx="166800" cy="120749"/>
            </a:xfrm>
            <a:custGeom>
              <a:avLst/>
              <a:gdLst>
                <a:gd name="connsiteX0" fmla="*/ 83582 w 166800"/>
                <a:gd name="connsiteY0" fmla="*/ 57170 h 120749"/>
                <a:gd name="connsiteX1" fmla="*/ 85011 w 166800"/>
                <a:gd name="connsiteY1" fmla="*/ 58920 h 120749"/>
                <a:gd name="connsiteX2" fmla="*/ 88583 w 166800"/>
                <a:gd name="connsiteY2" fmla="*/ 57885 h 120749"/>
                <a:gd name="connsiteX3" fmla="*/ 91833 w 166800"/>
                <a:gd name="connsiteY3" fmla="*/ 56813 h 120749"/>
                <a:gd name="connsiteX4" fmla="*/ 92226 w 166800"/>
                <a:gd name="connsiteY4" fmla="*/ 57384 h 120749"/>
                <a:gd name="connsiteX5" fmla="*/ 93690 w 166800"/>
                <a:gd name="connsiteY5" fmla="*/ 57920 h 120749"/>
                <a:gd name="connsiteX6" fmla="*/ 95905 w 166800"/>
                <a:gd name="connsiteY6" fmla="*/ 58706 h 120749"/>
                <a:gd name="connsiteX7" fmla="*/ 97012 w 166800"/>
                <a:gd name="connsiteY7" fmla="*/ 57491 h 120749"/>
                <a:gd name="connsiteX8" fmla="*/ 100513 w 166800"/>
                <a:gd name="connsiteY8" fmla="*/ 57456 h 120749"/>
                <a:gd name="connsiteX9" fmla="*/ 101191 w 166800"/>
                <a:gd name="connsiteY9" fmla="*/ 57527 h 120749"/>
                <a:gd name="connsiteX10" fmla="*/ 102191 w 166800"/>
                <a:gd name="connsiteY10" fmla="*/ 55634 h 120749"/>
                <a:gd name="connsiteX11" fmla="*/ 103191 w 166800"/>
                <a:gd name="connsiteY11" fmla="*/ 54527 h 120749"/>
                <a:gd name="connsiteX12" fmla="*/ 104370 w 166800"/>
                <a:gd name="connsiteY12" fmla="*/ 53598 h 120749"/>
                <a:gd name="connsiteX13" fmla="*/ 104835 w 166800"/>
                <a:gd name="connsiteY13" fmla="*/ 55098 h 120749"/>
                <a:gd name="connsiteX14" fmla="*/ 105120 w 166800"/>
                <a:gd name="connsiteY14" fmla="*/ 56384 h 120749"/>
                <a:gd name="connsiteX15" fmla="*/ 105442 w 166800"/>
                <a:gd name="connsiteY15" fmla="*/ 52062 h 120749"/>
                <a:gd name="connsiteX16" fmla="*/ 105477 w 166800"/>
                <a:gd name="connsiteY16" fmla="*/ 30845 h 120749"/>
                <a:gd name="connsiteX17" fmla="*/ 104906 w 166800"/>
                <a:gd name="connsiteY17" fmla="*/ 27988 h 120749"/>
                <a:gd name="connsiteX18" fmla="*/ 104906 w 166800"/>
                <a:gd name="connsiteY18" fmla="*/ 26059 h 120749"/>
                <a:gd name="connsiteX19" fmla="*/ 105299 w 166800"/>
                <a:gd name="connsiteY19" fmla="*/ 26095 h 120749"/>
                <a:gd name="connsiteX20" fmla="*/ 105370 w 166800"/>
                <a:gd name="connsiteY20" fmla="*/ 24023 h 120749"/>
                <a:gd name="connsiteX21" fmla="*/ 105227 w 166800"/>
                <a:gd name="connsiteY21" fmla="*/ 24166 h 120749"/>
                <a:gd name="connsiteX22" fmla="*/ 105370 w 166800"/>
                <a:gd name="connsiteY22" fmla="*/ 24237 h 120749"/>
                <a:gd name="connsiteX23" fmla="*/ 104870 w 166800"/>
                <a:gd name="connsiteY23" fmla="*/ 25130 h 120749"/>
                <a:gd name="connsiteX24" fmla="*/ 103763 w 166800"/>
                <a:gd name="connsiteY24" fmla="*/ 25952 h 120749"/>
                <a:gd name="connsiteX25" fmla="*/ 104013 w 166800"/>
                <a:gd name="connsiteY25" fmla="*/ 22416 h 120749"/>
                <a:gd name="connsiteX26" fmla="*/ 100120 w 166800"/>
                <a:gd name="connsiteY26" fmla="*/ 23344 h 120749"/>
                <a:gd name="connsiteX27" fmla="*/ 99584 w 166800"/>
                <a:gd name="connsiteY27" fmla="*/ 24987 h 120749"/>
                <a:gd name="connsiteX28" fmla="*/ 99334 w 166800"/>
                <a:gd name="connsiteY28" fmla="*/ 25987 h 120749"/>
                <a:gd name="connsiteX29" fmla="*/ 99262 w 166800"/>
                <a:gd name="connsiteY29" fmla="*/ 26273 h 120749"/>
                <a:gd name="connsiteX30" fmla="*/ 98298 w 166800"/>
                <a:gd name="connsiteY30" fmla="*/ 26631 h 120749"/>
                <a:gd name="connsiteX31" fmla="*/ 96298 w 166800"/>
                <a:gd name="connsiteY31" fmla="*/ 27881 h 120749"/>
                <a:gd name="connsiteX32" fmla="*/ 96548 w 166800"/>
                <a:gd name="connsiteY32" fmla="*/ 24773 h 120749"/>
                <a:gd name="connsiteX33" fmla="*/ 96226 w 166800"/>
                <a:gd name="connsiteY33" fmla="*/ 24416 h 120749"/>
                <a:gd name="connsiteX34" fmla="*/ 95726 w 166800"/>
                <a:gd name="connsiteY34" fmla="*/ 24630 h 120749"/>
                <a:gd name="connsiteX35" fmla="*/ 94690 w 166800"/>
                <a:gd name="connsiteY35" fmla="*/ 26738 h 120749"/>
                <a:gd name="connsiteX36" fmla="*/ 94476 w 166800"/>
                <a:gd name="connsiteY36" fmla="*/ 23987 h 120749"/>
                <a:gd name="connsiteX37" fmla="*/ 93583 w 166800"/>
                <a:gd name="connsiteY37" fmla="*/ 27881 h 120749"/>
                <a:gd name="connsiteX38" fmla="*/ 90261 w 166800"/>
                <a:gd name="connsiteY38" fmla="*/ 25845 h 120749"/>
                <a:gd name="connsiteX39" fmla="*/ 89333 w 166800"/>
                <a:gd name="connsiteY39" fmla="*/ 26238 h 120749"/>
                <a:gd name="connsiteX40" fmla="*/ 87904 w 166800"/>
                <a:gd name="connsiteY40" fmla="*/ 27881 h 120749"/>
                <a:gd name="connsiteX41" fmla="*/ 86154 w 166800"/>
                <a:gd name="connsiteY41" fmla="*/ 26523 h 120749"/>
                <a:gd name="connsiteX42" fmla="*/ 86189 w 166800"/>
                <a:gd name="connsiteY42" fmla="*/ 24237 h 120749"/>
                <a:gd name="connsiteX43" fmla="*/ 85439 w 166800"/>
                <a:gd name="connsiteY43" fmla="*/ 23952 h 120749"/>
                <a:gd name="connsiteX44" fmla="*/ 84761 w 166800"/>
                <a:gd name="connsiteY44" fmla="*/ 25273 h 120749"/>
                <a:gd name="connsiteX45" fmla="*/ 84189 w 166800"/>
                <a:gd name="connsiteY45" fmla="*/ 26238 h 120749"/>
                <a:gd name="connsiteX46" fmla="*/ 83368 w 166800"/>
                <a:gd name="connsiteY46" fmla="*/ 25238 h 120749"/>
                <a:gd name="connsiteX47" fmla="*/ 83653 w 166800"/>
                <a:gd name="connsiteY47" fmla="*/ 23094 h 120749"/>
                <a:gd name="connsiteX48" fmla="*/ 82975 w 166800"/>
                <a:gd name="connsiteY48" fmla="*/ 24845 h 120749"/>
                <a:gd name="connsiteX49" fmla="*/ 81975 w 166800"/>
                <a:gd name="connsiteY49" fmla="*/ 24845 h 120749"/>
                <a:gd name="connsiteX50" fmla="*/ 81010 w 166800"/>
                <a:gd name="connsiteY50" fmla="*/ 23559 h 120749"/>
                <a:gd name="connsiteX51" fmla="*/ 81010 w 166800"/>
                <a:gd name="connsiteY51" fmla="*/ 23559 h 120749"/>
                <a:gd name="connsiteX52" fmla="*/ 80724 w 166800"/>
                <a:gd name="connsiteY52" fmla="*/ 23594 h 120749"/>
                <a:gd name="connsiteX53" fmla="*/ 80081 w 166800"/>
                <a:gd name="connsiteY53" fmla="*/ 24166 h 120749"/>
                <a:gd name="connsiteX54" fmla="*/ 79403 w 166800"/>
                <a:gd name="connsiteY54" fmla="*/ 23952 h 120749"/>
                <a:gd name="connsiteX55" fmla="*/ 78760 w 166800"/>
                <a:gd name="connsiteY55" fmla="*/ 26523 h 120749"/>
                <a:gd name="connsiteX56" fmla="*/ 77581 w 166800"/>
                <a:gd name="connsiteY56" fmla="*/ 25666 h 120749"/>
                <a:gd name="connsiteX57" fmla="*/ 77545 w 166800"/>
                <a:gd name="connsiteY57" fmla="*/ 26595 h 120749"/>
                <a:gd name="connsiteX58" fmla="*/ 76438 w 166800"/>
                <a:gd name="connsiteY58" fmla="*/ 23809 h 120749"/>
                <a:gd name="connsiteX59" fmla="*/ 75795 w 166800"/>
                <a:gd name="connsiteY59" fmla="*/ 22630 h 120749"/>
                <a:gd name="connsiteX60" fmla="*/ 75474 w 166800"/>
                <a:gd name="connsiteY60" fmla="*/ 23844 h 120749"/>
                <a:gd name="connsiteX61" fmla="*/ 75367 w 166800"/>
                <a:gd name="connsiteY61" fmla="*/ 25630 h 120749"/>
                <a:gd name="connsiteX62" fmla="*/ 74366 w 166800"/>
                <a:gd name="connsiteY62" fmla="*/ 24702 h 120749"/>
                <a:gd name="connsiteX63" fmla="*/ 72938 w 166800"/>
                <a:gd name="connsiteY63" fmla="*/ 23702 h 120749"/>
                <a:gd name="connsiteX64" fmla="*/ 70580 w 166800"/>
                <a:gd name="connsiteY64" fmla="*/ 23416 h 120749"/>
                <a:gd name="connsiteX65" fmla="*/ 68687 w 166800"/>
                <a:gd name="connsiteY65" fmla="*/ 21880 h 120749"/>
                <a:gd name="connsiteX66" fmla="*/ 68151 w 166800"/>
                <a:gd name="connsiteY66" fmla="*/ 19987 h 120749"/>
                <a:gd name="connsiteX67" fmla="*/ 67616 w 166800"/>
                <a:gd name="connsiteY67" fmla="*/ 18380 h 120749"/>
                <a:gd name="connsiteX68" fmla="*/ 67473 w 166800"/>
                <a:gd name="connsiteY68" fmla="*/ 21523 h 120749"/>
                <a:gd name="connsiteX69" fmla="*/ 67723 w 166800"/>
                <a:gd name="connsiteY69" fmla="*/ 22737 h 120749"/>
                <a:gd name="connsiteX70" fmla="*/ 67044 w 166800"/>
                <a:gd name="connsiteY70" fmla="*/ 22416 h 120749"/>
                <a:gd name="connsiteX71" fmla="*/ 66758 w 166800"/>
                <a:gd name="connsiteY71" fmla="*/ 22487 h 120749"/>
                <a:gd name="connsiteX72" fmla="*/ 65044 w 166800"/>
                <a:gd name="connsiteY72" fmla="*/ 23130 h 120749"/>
                <a:gd name="connsiteX73" fmla="*/ 64794 w 166800"/>
                <a:gd name="connsiteY73" fmla="*/ 21094 h 120749"/>
                <a:gd name="connsiteX74" fmla="*/ 64472 w 166800"/>
                <a:gd name="connsiteY74" fmla="*/ 19844 h 120749"/>
                <a:gd name="connsiteX75" fmla="*/ 64079 w 166800"/>
                <a:gd name="connsiteY75" fmla="*/ 20237 h 120749"/>
                <a:gd name="connsiteX76" fmla="*/ 63186 w 166800"/>
                <a:gd name="connsiteY76" fmla="*/ 21308 h 120749"/>
                <a:gd name="connsiteX77" fmla="*/ 62186 w 166800"/>
                <a:gd name="connsiteY77" fmla="*/ 23809 h 120749"/>
                <a:gd name="connsiteX78" fmla="*/ 61436 w 166800"/>
                <a:gd name="connsiteY78" fmla="*/ 21273 h 120749"/>
                <a:gd name="connsiteX79" fmla="*/ 59365 w 166800"/>
                <a:gd name="connsiteY79" fmla="*/ 21773 h 120749"/>
                <a:gd name="connsiteX80" fmla="*/ 58472 w 166800"/>
                <a:gd name="connsiteY80" fmla="*/ 21987 h 120749"/>
                <a:gd name="connsiteX81" fmla="*/ 55185 w 166800"/>
                <a:gd name="connsiteY81" fmla="*/ 24202 h 120749"/>
                <a:gd name="connsiteX82" fmla="*/ 52971 w 166800"/>
                <a:gd name="connsiteY82" fmla="*/ 25345 h 120749"/>
                <a:gd name="connsiteX83" fmla="*/ 51971 w 166800"/>
                <a:gd name="connsiteY83" fmla="*/ 25630 h 120749"/>
                <a:gd name="connsiteX84" fmla="*/ 51828 w 166800"/>
                <a:gd name="connsiteY84" fmla="*/ 24845 h 120749"/>
                <a:gd name="connsiteX85" fmla="*/ 51899 w 166800"/>
                <a:gd name="connsiteY85" fmla="*/ 23880 h 120749"/>
                <a:gd name="connsiteX86" fmla="*/ 51364 w 166800"/>
                <a:gd name="connsiteY86" fmla="*/ 23094 h 120749"/>
                <a:gd name="connsiteX87" fmla="*/ 50899 w 166800"/>
                <a:gd name="connsiteY87" fmla="*/ 23809 h 120749"/>
                <a:gd name="connsiteX88" fmla="*/ 50685 w 166800"/>
                <a:gd name="connsiteY88" fmla="*/ 24523 h 120749"/>
                <a:gd name="connsiteX89" fmla="*/ 47863 w 166800"/>
                <a:gd name="connsiteY89" fmla="*/ 22951 h 120749"/>
                <a:gd name="connsiteX90" fmla="*/ 46863 w 166800"/>
                <a:gd name="connsiteY90" fmla="*/ 23952 h 120749"/>
                <a:gd name="connsiteX91" fmla="*/ 42898 w 166800"/>
                <a:gd name="connsiteY91" fmla="*/ 21773 h 120749"/>
                <a:gd name="connsiteX92" fmla="*/ 42648 w 166800"/>
                <a:gd name="connsiteY92" fmla="*/ 21594 h 120749"/>
                <a:gd name="connsiteX93" fmla="*/ 39148 w 166800"/>
                <a:gd name="connsiteY93" fmla="*/ 20273 h 120749"/>
                <a:gd name="connsiteX94" fmla="*/ 38969 w 166800"/>
                <a:gd name="connsiteY94" fmla="*/ 19737 h 120749"/>
                <a:gd name="connsiteX95" fmla="*/ 37898 w 166800"/>
                <a:gd name="connsiteY95" fmla="*/ 11450 h 120749"/>
                <a:gd name="connsiteX96" fmla="*/ 38398 w 166800"/>
                <a:gd name="connsiteY96" fmla="*/ 10521 h 120749"/>
                <a:gd name="connsiteX97" fmla="*/ 39505 w 166800"/>
                <a:gd name="connsiteY97" fmla="*/ 9236 h 120749"/>
                <a:gd name="connsiteX98" fmla="*/ 40755 w 166800"/>
                <a:gd name="connsiteY98" fmla="*/ 11164 h 120749"/>
                <a:gd name="connsiteX99" fmla="*/ 41505 w 166800"/>
                <a:gd name="connsiteY99" fmla="*/ 8378 h 120749"/>
                <a:gd name="connsiteX100" fmla="*/ 47113 w 166800"/>
                <a:gd name="connsiteY100" fmla="*/ 10271 h 120749"/>
                <a:gd name="connsiteX101" fmla="*/ 49863 w 166800"/>
                <a:gd name="connsiteY101" fmla="*/ 10271 h 120749"/>
                <a:gd name="connsiteX102" fmla="*/ 51864 w 166800"/>
                <a:gd name="connsiteY102" fmla="*/ 9021 h 120749"/>
                <a:gd name="connsiteX103" fmla="*/ 52078 w 166800"/>
                <a:gd name="connsiteY103" fmla="*/ 8021 h 120749"/>
                <a:gd name="connsiteX104" fmla="*/ 52971 w 166800"/>
                <a:gd name="connsiteY104" fmla="*/ 10557 h 120749"/>
                <a:gd name="connsiteX105" fmla="*/ 53400 w 166800"/>
                <a:gd name="connsiteY105" fmla="*/ 8700 h 120749"/>
                <a:gd name="connsiteX106" fmla="*/ 55400 w 166800"/>
                <a:gd name="connsiteY106" fmla="*/ 9271 h 120749"/>
                <a:gd name="connsiteX107" fmla="*/ 57829 w 166800"/>
                <a:gd name="connsiteY107" fmla="*/ 9485 h 120749"/>
                <a:gd name="connsiteX108" fmla="*/ 59686 w 166800"/>
                <a:gd name="connsiteY108" fmla="*/ 9450 h 120749"/>
                <a:gd name="connsiteX109" fmla="*/ 61472 w 166800"/>
                <a:gd name="connsiteY109" fmla="*/ 13807 h 120749"/>
                <a:gd name="connsiteX110" fmla="*/ 63079 w 166800"/>
                <a:gd name="connsiteY110" fmla="*/ 11022 h 120749"/>
                <a:gd name="connsiteX111" fmla="*/ 67151 w 166800"/>
                <a:gd name="connsiteY111" fmla="*/ 10843 h 120749"/>
                <a:gd name="connsiteX112" fmla="*/ 68580 w 166800"/>
                <a:gd name="connsiteY112" fmla="*/ 10093 h 120749"/>
                <a:gd name="connsiteX113" fmla="*/ 68902 w 166800"/>
                <a:gd name="connsiteY113" fmla="*/ 8414 h 120749"/>
                <a:gd name="connsiteX114" fmla="*/ 69866 w 166800"/>
                <a:gd name="connsiteY114" fmla="*/ 9879 h 120749"/>
                <a:gd name="connsiteX115" fmla="*/ 70080 w 166800"/>
                <a:gd name="connsiteY115" fmla="*/ 10236 h 120749"/>
                <a:gd name="connsiteX116" fmla="*/ 71116 w 166800"/>
                <a:gd name="connsiteY116" fmla="*/ 8914 h 120749"/>
                <a:gd name="connsiteX117" fmla="*/ 71330 w 166800"/>
                <a:gd name="connsiteY117" fmla="*/ 10057 h 120749"/>
                <a:gd name="connsiteX118" fmla="*/ 71688 w 166800"/>
                <a:gd name="connsiteY118" fmla="*/ 9378 h 120749"/>
                <a:gd name="connsiteX119" fmla="*/ 72402 w 166800"/>
                <a:gd name="connsiteY119" fmla="*/ 8735 h 120749"/>
                <a:gd name="connsiteX120" fmla="*/ 72402 w 166800"/>
                <a:gd name="connsiteY120" fmla="*/ 9879 h 120749"/>
                <a:gd name="connsiteX121" fmla="*/ 72652 w 166800"/>
                <a:gd name="connsiteY121" fmla="*/ 8735 h 120749"/>
                <a:gd name="connsiteX122" fmla="*/ 75117 w 166800"/>
                <a:gd name="connsiteY122" fmla="*/ 9093 h 120749"/>
                <a:gd name="connsiteX123" fmla="*/ 79617 w 166800"/>
                <a:gd name="connsiteY123" fmla="*/ 10486 h 120749"/>
                <a:gd name="connsiteX124" fmla="*/ 81689 w 166800"/>
                <a:gd name="connsiteY124" fmla="*/ 12379 h 120749"/>
                <a:gd name="connsiteX125" fmla="*/ 82153 w 166800"/>
                <a:gd name="connsiteY125" fmla="*/ 15379 h 120749"/>
                <a:gd name="connsiteX126" fmla="*/ 81975 w 166800"/>
                <a:gd name="connsiteY126" fmla="*/ 14915 h 120749"/>
                <a:gd name="connsiteX127" fmla="*/ 82010 w 166800"/>
                <a:gd name="connsiteY127" fmla="*/ 11986 h 120749"/>
                <a:gd name="connsiteX128" fmla="*/ 83260 w 166800"/>
                <a:gd name="connsiteY128" fmla="*/ 8485 h 120749"/>
                <a:gd name="connsiteX129" fmla="*/ 84832 w 166800"/>
                <a:gd name="connsiteY129" fmla="*/ 7985 h 120749"/>
                <a:gd name="connsiteX130" fmla="*/ 87904 w 166800"/>
                <a:gd name="connsiteY130" fmla="*/ 9093 h 120749"/>
                <a:gd name="connsiteX131" fmla="*/ 90797 w 166800"/>
                <a:gd name="connsiteY131" fmla="*/ 11271 h 120749"/>
                <a:gd name="connsiteX132" fmla="*/ 93405 w 166800"/>
                <a:gd name="connsiteY132" fmla="*/ 10486 h 120749"/>
                <a:gd name="connsiteX133" fmla="*/ 94548 w 166800"/>
                <a:gd name="connsiteY133" fmla="*/ 9128 h 120749"/>
                <a:gd name="connsiteX134" fmla="*/ 96619 w 166800"/>
                <a:gd name="connsiteY134" fmla="*/ 11093 h 120749"/>
                <a:gd name="connsiteX135" fmla="*/ 99334 w 166800"/>
                <a:gd name="connsiteY135" fmla="*/ 11164 h 120749"/>
                <a:gd name="connsiteX136" fmla="*/ 100941 w 166800"/>
                <a:gd name="connsiteY136" fmla="*/ 9378 h 120749"/>
                <a:gd name="connsiteX137" fmla="*/ 101584 w 166800"/>
                <a:gd name="connsiteY137" fmla="*/ 8735 h 120749"/>
                <a:gd name="connsiteX138" fmla="*/ 102870 w 166800"/>
                <a:gd name="connsiteY138" fmla="*/ 9736 h 120749"/>
                <a:gd name="connsiteX139" fmla="*/ 103620 w 166800"/>
                <a:gd name="connsiteY139" fmla="*/ 10057 h 120749"/>
                <a:gd name="connsiteX140" fmla="*/ 103870 w 166800"/>
                <a:gd name="connsiteY140" fmla="*/ 8343 h 120749"/>
                <a:gd name="connsiteX141" fmla="*/ 105477 w 166800"/>
                <a:gd name="connsiteY141" fmla="*/ 5842 h 120749"/>
                <a:gd name="connsiteX142" fmla="*/ 105549 w 166800"/>
                <a:gd name="connsiteY142" fmla="*/ 56 h 120749"/>
                <a:gd name="connsiteX143" fmla="*/ 106549 w 166800"/>
                <a:gd name="connsiteY143" fmla="*/ 413 h 120749"/>
                <a:gd name="connsiteX144" fmla="*/ 113943 w 166800"/>
                <a:gd name="connsiteY144" fmla="*/ 7843 h 120749"/>
                <a:gd name="connsiteX145" fmla="*/ 114443 w 166800"/>
                <a:gd name="connsiteY145" fmla="*/ 8700 h 120749"/>
                <a:gd name="connsiteX146" fmla="*/ 114514 w 166800"/>
                <a:gd name="connsiteY146" fmla="*/ 9343 h 120749"/>
                <a:gd name="connsiteX147" fmla="*/ 114872 w 166800"/>
                <a:gd name="connsiteY147" fmla="*/ 11271 h 120749"/>
                <a:gd name="connsiteX148" fmla="*/ 116300 w 166800"/>
                <a:gd name="connsiteY148" fmla="*/ 10236 h 120749"/>
                <a:gd name="connsiteX149" fmla="*/ 117693 w 166800"/>
                <a:gd name="connsiteY149" fmla="*/ 10200 h 120749"/>
                <a:gd name="connsiteX150" fmla="*/ 117872 w 166800"/>
                <a:gd name="connsiteY150" fmla="*/ 11629 h 120749"/>
                <a:gd name="connsiteX151" fmla="*/ 119194 w 166800"/>
                <a:gd name="connsiteY151" fmla="*/ 9950 h 120749"/>
                <a:gd name="connsiteX152" fmla="*/ 119944 w 166800"/>
                <a:gd name="connsiteY152" fmla="*/ 6235 h 120749"/>
                <a:gd name="connsiteX153" fmla="*/ 121622 w 166800"/>
                <a:gd name="connsiteY153" fmla="*/ 7807 h 120749"/>
                <a:gd name="connsiteX154" fmla="*/ 122230 w 166800"/>
                <a:gd name="connsiteY154" fmla="*/ 8021 h 120749"/>
                <a:gd name="connsiteX155" fmla="*/ 126837 w 166800"/>
                <a:gd name="connsiteY155" fmla="*/ 10164 h 120749"/>
                <a:gd name="connsiteX156" fmla="*/ 129409 w 166800"/>
                <a:gd name="connsiteY156" fmla="*/ 11879 h 120749"/>
                <a:gd name="connsiteX157" fmla="*/ 131874 w 166800"/>
                <a:gd name="connsiteY157" fmla="*/ 9343 h 120749"/>
                <a:gd name="connsiteX158" fmla="*/ 132017 w 166800"/>
                <a:gd name="connsiteY158" fmla="*/ 11236 h 120749"/>
                <a:gd name="connsiteX159" fmla="*/ 132409 w 166800"/>
                <a:gd name="connsiteY159" fmla="*/ 11700 h 120749"/>
                <a:gd name="connsiteX160" fmla="*/ 132695 w 166800"/>
                <a:gd name="connsiteY160" fmla="*/ 10986 h 120749"/>
                <a:gd name="connsiteX161" fmla="*/ 133267 w 166800"/>
                <a:gd name="connsiteY161" fmla="*/ 10700 h 120749"/>
                <a:gd name="connsiteX162" fmla="*/ 134303 w 166800"/>
                <a:gd name="connsiteY162" fmla="*/ 11057 h 120749"/>
                <a:gd name="connsiteX163" fmla="*/ 134410 w 166800"/>
                <a:gd name="connsiteY163" fmla="*/ 10736 h 120749"/>
                <a:gd name="connsiteX164" fmla="*/ 137374 w 166800"/>
                <a:gd name="connsiteY164" fmla="*/ 9307 h 120749"/>
                <a:gd name="connsiteX165" fmla="*/ 137874 w 166800"/>
                <a:gd name="connsiteY165" fmla="*/ 8128 h 120749"/>
                <a:gd name="connsiteX166" fmla="*/ 138660 w 166800"/>
                <a:gd name="connsiteY166" fmla="*/ 7950 h 120749"/>
                <a:gd name="connsiteX167" fmla="*/ 141411 w 166800"/>
                <a:gd name="connsiteY167" fmla="*/ 7521 h 120749"/>
                <a:gd name="connsiteX168" fmla="*/ 142911 w 166800"/>
                <a:gd name="connsiteY168" fmla="*/ 7664 h 120749"/>
                <a:gd name="connsiteX169" fmla="*/ 143804 w 166800"/>
                <a:gd name="connsiteY169" fmla="*/ 8807 h 120749"/>
                <a:gd name="connsiteX170" fmla="*/ 144875 w 166800"/>
                <a:gd name="connsiteY170" fmla="*/ 9450 h 120749"/>
                <a:gd name="connsiteX171" fmla="*/ 145232 w 166800"/>
                <a:gd name="connsiteY171" fmla="*/ 8271 h 120749"/>
                <a:gd name="connsiteX172" fmla="*/ 146054 w 166800"/>
                <a:gd name="connsiteY172" fmla="*/ 6771 h 120749"/>
                <a:gd name="connsiteX173" fmla="*/ 147161 w 166800"/>
                <a:gd name="connsiteY173" fmla="*/ 5164 h 120749"/>
                <a:gd name="connsiteX174" fmla="*/ 148947 w 166800"/>
                <a:gd name="connsiteY174" fmla="*/ 4092 h 120749"/>
                <a:gd name="connsiteX175" fmla="*/ 150019 w 166800"/>
                <a:gd name="connsiteY175" fmla="*/ 4556 h 120749"/>
                <a:gd name="connsiteX176" fmla="*/ 151376 w 166800"/>
                <a:gd name="connsiteY176" fmla="*/ 5735 h 120749"/>
                <a:gd name="connsiteX177" fmla="*/ 152269 w 166800"/>
                <a:gd name="connsiteY177" fmla="*/ 6735 h 120749"/>
                <a:gd name="connsiteX178" fmla="*/ 153448 w 166800"/>
                <a:gd name="connsiteY178" fmla="*/ 7235 h 120749"/>
                <a:gd name="connsiteX179" fmla="*/ 153876 w 166800"/>
                <a:gd name="connsiteY179" fmla="*/ 7128 h 120749"/>
                <a:gd name="connsiteX180" fmla="*/ 155984 w 166800"/>
                <a:gd name="connsiteY180" fmla="*/ 7700 h 120749"/>
                <a:gd name="connsiteX181" fmla="*/ 159127 w 166800"/>
                <a:gd name="connsiteY181" fmla="*/ 5985 h 120749"/>
                <a:gd name="connsiteX182" fmla="*/ 161092 w 166800"/>
                <a:gd name="connsiteY182" fmla="*/ 6664 h 120749"/>
                <a:gd name="connsiteX183" fmla="*/ 161592 w 166800"/>
                <a:gd name="connsiteY183" fmla="*/ 9307 h 120749"/>
                <a:gd name="connsiteX184" fmla="*/ 162056 w 166800"/>
                <a:gd name="connsiteY184" fmla="*/ 9700 h 120749"/>
                <a:gd name="connsiteX185" fmla="*/ 162735 w 166800"/>
                <a:gd name="connsiteY185" fmla="*/ 7307 h 120749"/>
                <a:gd name="connsiteX186" fmla="*/ 162913 w 166800"/>
                <a:gd name="connsiteY186" fmla="*/ 6307 h 120749"/>
                <a:gd name="connsiteX187" fmla="*/ 164199 w 166800"/>
                <a:gd name="connsiteY187" fmla="*/ 6628 h 120749"/>
                <a:gd name="connsiteX188" fmla="*/ 166199 w 166800"/>
                <a:gd name="connsiteY188" fmla="*/ 6914 h 120749"/>
                <a:gd name="connsiteX189" fmla="*/ 166521 w 166800"/>
                <a:gd name="connsiteY189" fmla="*/ 7021 h 120749"/>
                <a:gd name="connsiteX190" fmla="*/ 166485 w 166800"/>
                <a:gd name="connsiteY190" fmla="*/ 8307 h 120749"/>
                <a:gd name="connsiteX191" fmla="*/ 165414 w 166800"/>
                <a:gd name="connsiteY191" fmla="*/ 12486 h 120749"/>
                <a:gd name="connsiteX192" fmla="*/ 165128 w 166800"/>
                <a:gd name="connsiteY192" fmla="*/ 13522 h 120749"/>
                <a:gd name="connsiteX193" fmla="*/ 164735 w 166800"/>
                <a:gd name="connsiteY193" fmla="*/ 13415 h 120749"/>
                <a:gd name="connsiteX194" fmla="*/ 164271 w 166800"/>
                <a:gd name="connsiteY194" fmla="*/ 12236 h 120749"/>
                <a:gd name="connsiteX195" fmla="*/ 164128 w 166800"/>
                <a:gd name="connsiteY195" fmla="*/ 10843 h 120749"/>
                <a:gd name="connsiteX196" fmla="*/ 163163 w 166800"/>
                <a:gd name="connsiteY196" fmla="*/ 11736 h 120749"/>
                <a:gd name="connsiteX197" fmla="*/ 162699 w 166800"/>
                <a:gd name="connsiteY197" fmla="*/ 15772 h 120749"/>
                <a:gd name="connsiteX198" fmla="*/ 162413 w 166800"/>
                <a:gd name="connsiteY198" fmla="*/ 17165 h 120749"/>
                <a:gd name="connsiteX199" fmla="*/ 161342 w 166800"/>
                <a:gd name="connsiteY199" fmla="*/ 16987 h 120749"/>
                <a:gd name="connsiteX200" fmla="*/ 157984 w 166800"/>
                <a:gd name="connsiteY200" fmla="*/ 15986 h 120749"/>
                <a:gd name="connsiteX201" fmla="*/ 160127 w 166800"/>
                <a:gd name="connsiteY201" fmla="*/ 12879 h 120749"/>
                <a:gd name="connsiteX202" fmla="*/ 159413 w 166800"/>
                <a:gd name="connsiteY202" fmla="*/ 9557 h 120749"/>
                <a:gd name="connsiteX203" fmla="*/ 158377 w 166800"/>
                <a:gd name="connsiteY203" fmla="*/ 11664 h 120749"/>
                <a:gd name="connsiteX204" fmla="*/ 157270 w 166800"/>
                <a:gd name="connsiteY204" fmla="*/ 13165 h 120749"/>
                <a:gd name="connsiteX205" fmla="*/ 156520 w 166800"/>
                <a:gd name="connsiteY205" fmla="*/ 11629 h 120749"/>
                <a:gd name="connsiteX206" fmla="*/ 154555 w 166800"/>
                <a:gd name="connsiteY206" fmla="*/ 18522 h 120749"/>
                <a:gd name="connsiteX207" fmla="*/ 154519 w 166800"/>
                <a:gd name="connsiteY207" fmla="*/ 19558 h 120749"/>
                <a:gd name="connsiteX208" fmla="*/ 151840 w 166800"/>
                <a:gd name="connsiteY208" fmla="*/ 16844 h 120749"/>
                <a:gd name="connsiteX209" fmla="*/ 150376 w 166800"/>
                <a:gd name="connsiteY209" fmla="*/ 15558 h 120749"/>
                <a:gd name="connsiteX210" fmla="*/ 149697 w 166800"/>
                <a:gd name="connsiteY210" fmla="*/ 18629 h 120749"/>
                <a:gd name="connsiteX211" fmla="*/ 148626 w 166800"/>
                <a:gd name="connsiteY211" fmla="*/ 20344 h 120749"/>
                <a:gd name="connsiteX212" fmla="*/ 148019 w 166800"/>
                <a:gd name="connsiteY212" fmla="*/ 22451 h 120749"/>
                <a:gd name="connsiteX213" fmla="*/ 147340 w 166800"/>
                <a:gd name="connsiteY213" fmla="*/ 19023 h 120749"/>
                <a:gd name="connsiteX214" fmla="*/ 147161 w 166800"/>
                <a:gd name="connsiteY214" fmla="*/ 14272 h 120749"/>
                <a:gd name="connsiteX215" fmla="*/ 146625 w 166800"/>
                <a:gd name="connsiteY215" fmla="*/ 13165 h 120749"/>
                <a:gd name="connsiteX216" fmla="*/ 145947 w 166800"/>
                <a:gd name="connsiteY216" fmla="*/ 11593 h 120749"/>
                <a:gd name="connsiteX217" fmla="*/ 145911 w 166800"/>
                <a:gd name="connsiteY217" fmla="*/ 23773 h 120749"/>
                <a:gd name="connsiteX218" fmla="*/ 145590 w 166800"/>
                <a:gd name="connsiteY218" fmla="*/ 24130 h 120749"/>
                <a:gd name="connsiteX219" fmla="*/ 144982 w 166800"/>
                <a:gd name="connsiteY219" fmla="*/ 22559 h 120749"/>
                <a:gd name="connsiteX220" fmla="*/ 144304 w 166800"/>
                <a:gd name="connsiteY220" fmla="*/ 23130 h 120749"/>
                <a:gd name="connsiteX221" fmla="*/ 143839 w 166800"/>
                <a:gd name="connsiteY221" fmla="*/ 23487 h 120749"/>
                <a:gd name="connsiteX222" fmla="*/ 143768 w 166800"/>
                <a:gd name="connsiteY222" fmla="*/ 22880 h 120749"/>
                <a:gd name="connsiteX223" fmla="*/ 143161 w 166800"/>
                <a:gd name="connsiteY223" fmla="*/ 23094 h 120749"/>
                <a:gd name="connsiteX224" fmla="*/ 142446 w 166800"/>
                <a:gd name="connsiteY224" fmla="*/ 21773 h 120749"/>
                <a:gd name="connsiteX225" fmla="*/ 142625 w 166800"/>
                <a:gd name="connsiteY225" fmla="*/ 19522 h 120749"/>
                <a:gd name="connsiteX226" fmla="*/ 141482 w 166800"/>
                <a:gd name="connsiteY226" fmla="*/ 22666 h 120749"/>
                <a:gd name="connsiteX227" fmla="*/ 141053 w 166800"/>
                <a:gd name="connsiteY227" fmla="*/ 24237 h 120749"/>
                <a:gd name="connsiteX228" fmla="*/ 141375 w 166800"/>
                <a:gd name="connsiteY228" fmla="*/ 23523 h 120749"/>
                <a:gd name="connsiteX229" fmla="*/ 142482 w 166800"/>
                <a:gd name="connsiteY229" fmla="*/ 22880 h 120749"/>
                <a:gd name="connsiteX230" fmla="*/ 142554 w 166800"/>
                <a:gd name="connsiteY230" fmla="*/ 23844 h 120749"/>
                <a:gd name="connsiteX231" fmla="*/ 141553 w 166800"/>
                <a:gd name="connsiteY231" fmla="*/ 26059 h 120749"/>
                <a:gd name="connsiteX232" fmla="*/ 140839 w 166800"/>
                <a:gd name="connsiteY232" fmla="*/ 26738 h 120749"/>
                <a:gd name="connsiteX233" fmla="*/ 140232 w 166800"/>
                <a:gd name="connsiteY233" fmla="*/ 25738 h 120749"/>
                <a:gd name="connsiteX234" fmla="*/ 140053 w 166800"/>
                <a:gd name="connsiteY234" fmla="*/ 24309 h 120749"/>
                <a:gd name="connsiteX235" fmla="*/ 139839 w 166800"/>
                <a:gd name="connsiteY235" fmla="*/ 22309 h 120749"/>
                <a:gd name="connsiteX236" fmla="*/ 142232 w 166800"/>
                <a:gd name="connsiteY236" fmla="*/ 11879 h 120749"/>
                <a:gd name="connsiteX237" fmla="*/ 140696 w 166800"/>
                <a:gd name="connsiteY237" fmla="*/ 12915 h 120749"/>
                <a:gd name="connsiteX238" fmla="*/ 139089 w 166800"/>
                <a:gd name="connsiteY238" fmla="*/ 22701 h 120749"/>
                <a:gd name="connsiteX239" fmla="*/ 138553 w 166800"/>
                <a:gd name="connsiteY239" fmla="*/ 17129 h 120749"/>
                <a:gd name="connsiteX240" fmla="*/ 136696 w 166800"/>
                <a:gd name="connsiteY240" fmla="*/ 22773 h 120749"/>
                <a:gd name="connsiteX241" fmla="*/ 136196 w 166800"/>
                <a:gd name="connsiteY241" fmla="*/ 23523 h 120749"/>
                <a:gd name="connsiteX242" fmla="*/ 135446 w 166800"/>
                <a:gd name="connsiteY242" fmla="*/ 22666 h 120749"/>
                <a:gd name="connsiteX243" fmla="*/ 135231 w 166800"/>
                <a:gd name="connsiteY243" fmla="*/ 21023 h 120749"/>
                <a:gd name="connsiteX244" fmla="*/ 134445 w 166800"/>
                <a:gd name="connsiteY244" fmla="*/ 22023 h 120749"/>
                <a:gd name="connsiteX245" fmla="*/ 134088 w 166800"/>
                <a:gd name="connsiteY245" fmla="*/ 20594 h 120749"/>
                <a:gd name="connsiteX246" fmla="*/ 133910 w 166800"/>
                <a:gd name="connsiteY246" fmla="*/ 22416 h 120749"/>
                <a:gd name="connsiteX247" fmla="*/ 133195 w 166800"/>
                <a:gd name="connsiteY247" fmla="*/ 21201 h 120749"/>
                <a:gd name="connsiteX248" fmla="*/ 132802 w 166800"/>
                <a:gd name="connsiteY248" fmla="*/ 20808 h 120749"/>
                <a:gd name="connsiteX249" fmla="*/ 132874 w 166800"/>
                <a:gd name="connsiteY249" fmla="*/ 22559 h 120749"/>
                <a:gd name="connsiteX250" fmla="*/ 132552 w 166800"/>
                <a:gd name="connsiteY250" fmla="*/ 23737 h 120749"/>
                <a:gd name="connsiteX251" fmla="*/ 131552 w 166800"/>
                <a:gd name="connsiteY251" fmla="*/ 23202 h 120749"/>
                <a:gd name="connsiteX252" fmla="*/ 131552 w 166800"/>
                <a:gd name="connsiteY252" fmla="*/ 22380 h 120749"/>
                <a:gd name="connsiteX253" fmla="*/ 131909 w 166800"/>
                <a:gd name="connsiteY253" fmla="*/ 15915 h 120749"/>
                <a:gd name="connsiteX254" fmla="*/ 132052 w 166800"/>
                <a:gd name="connsiteY254" fmla="*/ 14129 h 120749"/>
                <a:gd name="connsiteX255" fmla="*/ 131909 w 166800"/>
                <a:gd name="connsiteY255" fmla="*/ 14522 h 120749"/>
                <a:gd name="connsiteX256" fmla="*/ 131909 w 166800"/>
                <a:gd name="connsiteY256" fmla="*/ 15772 h 120749"/>
                <a:gd name="connsiteX257" fmla="*/ 131159 w 166800"/>
                <a:gd name="connsiteY257" fmla="*/ 19737 h 120749"/>
                <a:gd name="connsiteX258" fmla="*/ 129981 w 166800"/>
                <a:gd name="connsiteY258" fmla="*/ 20630 h 120749"/>
                <a:gd name="connsiteX259" fmla="*/ 127695 w 166800"/>
                <a:gd name="connsiteY259" fmla="*/ 22166 h 120749"/>
                <a:gd name="connsiteX260" fmla="*/ 126944 w 166800"/>
                <a:gd name="connsiteY260" fmla="*/ 21630 h 120749"/>
                <a:gd name="connsiteX261" fmla="*/ 125516 w 166800"/>
                <a:gd name="connsiteY261" fmla="*/ 21273 h 120749"/>
                <a:gd name="connsiteX262" fmla="*/ 123551 w 166800"/>
                <a:gd name="connsiteY262" fmla="*/ 23630 h 120749"/>
                <a:gd name="connsiteX263" fmla="*/ 122837 w 166800"/>
                <a:gd name="connsiteY263" fmla="*/ 22416 h 120749"/>
                <a:gd name="connsiteX264" fmla="*/ 121694 w 166800"/>
                <a:gd name="connsiteY264" fmla="*/ 23952 h 120749"/>
                <a:gd name="connsiteX265" fmla="*/ 121801 w 166800"/>
                <a:gd name="connsiteY265" fmla="*/ 22237 h 120749"/>
                <a:gd name="connsiteX266" fmla="*/ 123301 w 166800"/>
                <a:gd name="connsiteY266" fmla="*/ 16772 h 120749"/>
                <a:gd name="connsiteX267" fmla="*/ 120194 w 166800"/>
                <a:gd name="connsiteY267" fmla="*/ 23880 h 120749"/>
                <a:gd name="connsiteX268" fmla="*/ 118586 w 166800"/>
                <a:gd name="connsiteY268" fmla="*/ 21880 h 120749"/>
                <a:gd name="connsiteX269" fmla="*/ 117836 w 166800"/>
                <a:gd name="connsiteY269" fmla="*/ 19058 h 120749"/>
                <a:gd name="connsiteX270" fmla="*/ 118229 w 166800"/>
                <a:gd name="connsiteY270" fmla="*/ 17379 h 120749"/>
                <a:gd name="connsiteX271" fmla="*/ 118836 w 166800"/>
                <a:gd name="connsiteY271" fmla="*/ 15986 h 120749"/>
                <a:gd name="connsiteX272" fmla="*/ 118658 w 166800"/>
                <a:gd name="connsiteY272" fmla="*/ 14236 h 120749"/>
                <a:gd name="connsiteX273" fmla="*/ 118836 w 166800"/>
                <a:gd name="connsiteY273" fmla="*/ 15951 h 120749"/>
                <a:gd name="connsiteX274" fmla="*/ 118443 w 166800"/>
                <a:gd name="connsiteY274" fmla="*/ 17201 h 120749"/>
                <a:gd name="connsiteX275" fmla="*/ 117943 w 166800"/>
                <a:gd name="connsiteY275" fmla="*/ 18808 h 120749"/>
                <a:gd name="connsiteX276" fmla="*/ 117086 w 166800"/>
                <a:gd name="connsiteY276" fmla="*/ 21201 h 120749"/>
                <a:gd name="connsiteX277" fmla="*/ 116515 w 166800"/>
                <a:gd name="connsiteY277" fmla="*/ 21630 h 120749"/>
                <a:gd name="connsiteX278" fmla="*/ 115300 w 166800"/>
                <a:gd name="connsiteY278" fmla="*/ 23809 h 120749"/>
                <a:gd name="connsiteX279" fmla="*/ 114872 w 166800"/>
                <a:gd name="connsiteY279" fmla="*/ 22701 h 120749"/>
                <a:gd name="connsiteX280" fmla="*/ 114479 w 166800"/>
                <a:gd name="connsiteY280" fmla="*/ 23844 h 120749"/>
                <a:gd name="connsiteX281" fmla="*/ 114479 w 166800"/>
                <a:gd name="connsiteY281" fmla="*/ 34596 h 120749"/>
                <a:gd name="connsiteX282" fmla="*/ 114479 w 166800"/>
                <a:gd name="connsiteY282" fmla="*/ 57134 h 120749"/>
                <a:gd name="connsiteX283" fmla="*/ 114979 w 166800"/>
                <a:gd name="connsiteY283" fmla="*/ 58527 h 120749"/>
                <a:gd name="connsiteX284" fmla="*/ 116407 w 166800"/>
                <a:gd name="connsiteY284" fmla="*/ 58063 h 120749"/>
                <a:gd name="connsiteX285" fmla="*/ 118479 w 166800"/>
                <a:gd name="connsiteY285" fmla="*/ 57349 h 120749"/>
                <a:gd name="connsiteX286" fmla="*/ 118908 w 166800"/>
                <a:gd name="connsiteY286" fmla="*/ 58956 h 120749"/>
                <a:gd name="connsiteX287" fmla="*/ 120551 w 166800"/>
                <a:gd name="connsiteY287" fmla="*/ 56491 h 120749"/>
                <a:gd name="connsiteX288" fmla="*/ 121515 w 166800"/>
                <a:gd name="connsiteY288" fmla="*/ 53241 h 120749"/>
                <a:gd name="connsiteX289" fmla="*/ 123230 w 166800"/>
                <a:gd name="connsiteY289" fmla="*/ 54991 h 120749"/>
                <a:gd name="connsiteX290" fmla="*/ 124480 w 166800"/>
                <a:gd name="connsiteY290" fmla="*/ 56027 h 120749"/>
                <a:gd name="connsiteX291" fmla="*/ 125337 w 166800"/>
                <a:gd name="connsiteY291" fmla="*/ 56563 h 120749"/>
                <a:gd name="connsiteX292" fmla="*/ 128016 w 166800"/>
                <a:gd name="connsiteY292" fmla="*/ 57277 h 120749"/>
                <a:gd name="connsiteX293" fmla="*/ 129195 w 166800"/>
                <a:gd name="connsiteY293" fmla="*/ 60921 h 120749"/>
                <a:gd name="connsiteX294" fmla="*/ 128980 w 166800"/>
                <a:gd name="connsiteY294" fmla="*/ 67636 h 120749"/>
                <a:gd name="connsiteX295" fmla="*/ 128588 w 166800"/>
                <a:gd name="connsiteY295" fmla="*/ 67957 h 120749"/>
                <a:gd name="connsiteX296" fmla="*/ 127659 w 166800"/>
                <a:gd name="connsiteY296" fmla="*/ 68207 h 120749"/>
                <a:gd name="connsiteX297" fmla="*/ 126302 w 166800"/>
                <a:gd name="connsiteY297" fmla="*/ 69279 h 120749"/>
                <a:gd name="connsiteX298" fmla="*/ 125694 w 166800"/>
                <a:gd name="connsiteY298" fmla="*/ 70922 h 120749"/>
                <a:gd name="connsiteX299" fmla="*/ 125301 w 166800"/>
                <a:gd name="connsiteY299" fmla="*/ 69707 h 120749"/>
                <a:gd name="connsiteX300" fmla="*/ 123944 w 166800"/>
                <a:gd name="connsiteY300" fmla="*/ 70886 h 120749"/>
                <a:gd name="connsiteX301" fmla="*/ 124623 w 166800"/>
                <a:gd name="connsiteY301" fmla="*/ 68850 h 120749"/>
                <a:gd name="connsiteX302" fmla="*/ 125659 w 166800"/>
                <a:gd name="connsiteY302" fmla="*/ 66350 h 120749"/>
                <a:gd name="connsiteX303" fmla="*/ 125659 w 166800"/>
                <a:gd name="connsiteY303" fmla="*/ 64064 h 120749"/>
                <a:gd name="connsiteX304" fmla="*/ 121872 w 166800"/>
                <a:gd name="connsiteY304" fmla="*/ 71243 h 120749"/>
                <a:gd name="connsiteX305" fmla="*/ 120694 w 166800"/>
                <a:gd name="connsiteY305" fmla="*/ 70315 h 120749"/>
                <a:gd name="connsiteX306" fmla="*/ 118836 w 166800"/>
                <a:gd name="connsiteY306" fmla="*/ 66814 h 120749"/>
                <a:gd name="connsiteX307" fmla="*/ 118372 w 166800"/>
                <a:gd name="connsiteY307" fmla="*/ 68922 h 120749"/>
                <a:gd name="connsiteX308" fmla="*/ 117158 w 166800"/>
                <a:gd name="connsiteY308" fmla="*/ 68957 h 120749"/>
                <a:gd name="connsiteX309" fmla="*/ 115479 w 166800"/>
                <a:gd name="connsiteY309" fmla="*/ 71350 h 120749"/>
                <a:gd name="connsiteX310" fmla="*/ 115336 w 166800"/>
                <a:gd name="connsiteY310" fmla="*/ 70065 h 120749"/>
                <a:gd name="connsiteX311" fmla="*/ 114514 w 166800"/>
                <a:gd name="connsiteY311" fmla="*/ 71636 h 120749"/>
                <a:gd name="connsiteX312" fmla="*/ 114514 w 166800"/>
                <a:gd name="connsiteY312" fmla="*/ 95675 h 120749"/>
                <a:gd name="connsiteX313" fmla="*/ 114443 w 166800"/>
                <a:gd name="connsiteY313" fmla="*/ 97497 h 120749"/>
                <a:gd name="connsiteX314" fmla="*/ 112907 w 166800"/>
                <a:gd name="connsiteY314" fmla="*/ 99425 h 120749"/>
                <a:gd name="connsiteX315" fmla="*/ 96869 w 166800"/>
                <a:gd name="connsiteY315" fmla="*/ 115284 h 120749"/>
                <a:gd name="connsiteX316" fmla="*/ 95226 w 166800"/>
                <a:gd name="connsiteY316" fmla="*/ 116249 h 120749"/>
                <a:gd name="connsiteX317" fmla="*/ 93976 w 166800"/>
                <a:gd name="connsiteY317" fmla="*/ 116249 h 120749"/>
                <a:gd name="connsiteX318" fmla="*/ 92583 w 166800"/>
                <a:gd name="connsiteY318" fmla="*/ 116356 h 120749"/>
                <a:gd name="connsiteX319" fmla="*/ 92119 w 166800"/>
                <a:gd name="connsiteY319" fmla="*/ 117928 h 120749"/>
                <a:gd name="connsiteX320" fmla="*/ 91047 w 166800"/>
                <a:gd name="connsiteY320" fmla="*/ 118535 h 120749"/>
                <a:gd name="connsiteX321" fmla="*/ 90761 w 166800"/>
                <a:gd name="connsiteY321" fmla="*/ 118571 h 120749"/>
                <a:gd name="connsiteX322" fmla="*/ 87475 w 166800"/>
                <a:gd name="connsiteY322" fmla="*/ 120642 h 120749"/>
                <a:gd name="connsiteX323" fmla="*/ 87047 w 166800"/>
                <a:gd name="connsiteY323" fmla="*/ 120642 h 120749"/>
                <a:gd name="connsiteX324" fmla="*/ 87404 w 166800"/>
                <a:gd name="connsiteY324" fmla="*/ 118213 h 120749"/>
                <a:gd name="connsiteX325" fmla="*/ 87261 w 166800"/>
                <a:gd name="connsiteY325" fmla="*/ 117928 h 120749"/>
                <a:gd name="connsiteX326" fmla="*/ 87440 w 166800"/>
                <a:gd name="connsiteY326" fmla="*/ 116785 h 120749"/>
                <a:gd name="connsiteX327" fmla="*/ 85868 w 166800"/>
                <a:gd name="connsiteY327" fmla="*/ 117963 h 120749"/>
                <a:gd name="connsiteX328" fmla="*/ 85225 w 166800"/>
                <a:gd name="connsiteY328" fmla="*/ 118999 h 120749"/>
                <a:gd name="connsiteX329" fmla="*/ 84903 w 166800"/>
                <a:gd name="connsiteY329" fmla="*/ 117428 h 120749"/>
                <a:gd name="connsiteX330" fmla="*/ 84439 w 166800"/>
                <a:gd name="connsiteY330" fmla="*/ 116356 h 120749"/>
                <a:gd name="connsiteX331" fmla="*/ 83439 w 166800"/>
                <a:gd name="connsiteY331" fmla="*/ 117463 h 120749"/>
                <a:gd name="connsiteX332" fmla="*/ 83689 w 166800"/>
                <a:gd name="connsiteY332" fmla="*/ 119571 h 120749"/>
                <a:gd name="connsiteX333" fmla="*/ 83368 w 166800"/>
                <a:gd name="connsiteY333" fmla="*/ 120392 h 120749"/>
                <a:gd name="connsiteX334" fmla="*/ 82475 w 166800"/>
                <a:gd name="connsiteY334" fmla="*/ 118178 h 120749"/>
                <a:gd name="connsiteX335" fmla="*/ 79617 w 166800"/>
                <a:gd name="connsiteY335" fmla="*/ 118321 h 120749"/>
                <a:gd name="connsiteX336" fmla="*/ 76652 w 166800"/>
                <a:gd name="connsiteY336" fmla="*/ 118999 h 120749"/>
                <a:gd name="connsiteX337" fmla="*/ 75545 w 166800"/>
                <a:gd name="connsiteY337" fmla="*/ 119999 h 120749"/>
                <a:gd name="connsiteX338" fmla="*/ 74366 w 166800"/>
                <a:gd name="connsiteY338" fmla="*/ 119714 h 120749"/>
                <a:gd name="connsiteX339" fmla="*/ 72402 w 166800"/>
                <a:gd name="connsiteY339" fmla="*/ 119178 h 120749"/>
                <a:gd name="connsiteX340" fmla="*/ 72723 w 166800"/>
                <a:gd name="connsiteY340" fmla="*/ 117320 h 120749"/>
                <a:gd name="connsiteX341" fmla="*/ 71866 w 166800"/>
                <a:gd name="connsiteY341" fmla="*/ 116285 h 120749"/>
                <a:gd name="connsiteX342" fmla="*/ 71080 w 166800"/>
                <a:gd name="connsiteY342" fmla="*/ 116606 h 120749"/>
                <a:gd name="connsiteX343" fmla="*/ 70187 w 166800"/>
                <a:gd name="connsiteY343" fmla="*/ 118106 h 120749"/>
                <a:gd name="connsiteX344" fmla="*/ 69044 w 166800"/>
                <a:gd name="connsiteY344" fmla="*/ 118678 h 120749"/>
                <a:gd name="connsiteX345" fmla="*/ 68330 w 166800"/>
                <a:gd name="connsiteY345" fmla="*/ 117928 h 120749"/>
                <a:gd name="connsiteX346" fmla="*/ 69009 w 166800"/>
                <a:gd name="connsiteY346" fmla="*/ 116856 h 120749"/>
                <a:gd name="connsiteX347" fmla="*/ 69437 w 166800"/>
                <a:gd name="connsiteY347" fmla="*/ 115749 h 120749"/>
                <a:gd name="connsiteX348" fmla="*/ 68723 w 166800"/>
                <a:gd name="connsiteY348" fmla="*/ 114284 h 120749"/>
                <a:gd name="connsiteX349" fmla="*/ 67794 w 166800"/>
                <a:gd name="connsiteY349" fmla="*/ 117213 h 120749"/>
                <a:gd name="connsiteX350" fmla="*/ 65973 w 166800"/>
                <a:gd name="connsiteY350" fmla="*/ 117285 h 120749"/>
                <a:gd name="connsiteX351" fmla="*/ 64972 w 166800"/>
                <a:gd name="connsiteY351" fmla="*/ 115606 h 120749"/>
                <a:gd name="connsiteX352" fmla="*/ 65044 w 166800"/>
                <a:gd name="connsiteY352" fmla="*/ 115106 h 120749"/>
                <a:gd name="connsiteX353" fmla="*/ 65008 w 166800"/>
                <a:gd name="connsiteY353" fmla="*/ 114034 h 120749"/>
                <a:gd name="connsiteX354" fmla="*/ 64365 w 166800"/>
                <a:gd name="connsiteY354" fmla="*/ 114963 h 120749"/>
                <a:gd name="connsiteX355" fmla="*/ 64330 w 166800"/>
                <a:gd name="connsiteY355" fmla="*/ 115142 h 120749"/>
                <a:gd name="connsiteX356" fmla="*/ 63508 w 166800"/>
                <a:gd name="connsiteY356" fmla="*/ 116535 h 120749"/>
                <a:gd name="connsiteX357" fmla="*/ 62686 w 166800"/>
                <a:gd name="connsiteY357" fmla="*/ 114963 h 120749"/>
                <a:gd name="connsiteX358" fmla="*/ 61579 w 166800"/>
                <a:gd name="connsiteY358" fmla="*/ 118392 h 120749"/>
                <a:gd name="connsiteX359" fmla="*/ 61222 w 166800"/>
                <a:gd name="connsiteY359" fmla="*/ 118892 h 120749"/>
                <a:gd name="connsiteX360" fmla="*/ 60579 w 166800"/>
                <a:gd name="connsiteY360" fmla="*/ 118606 h 120749"/>
                <a:gd name="connsiteX361" fmla="*/ 59365 w 166800"/>
                <a:gd name="connsiteY361" fmla="*/ 117392 h 120749"/>
                <a:gd name="connsiteX362" fmla="*/ 59722 w 166800"/>
                <a:gd name="connsiteY362" fmla="*/ 118928 h 120749"/>
                <a:gd name="connsiteX363" fmla="*/ 58007 w 166800"/>
                <a:gd name="connsiteY363" fmla="*/ 116999 h 120749"/>
                <a:gd name="connsiteX364" fmla="*/ 56614 w 166800"/>
                <a:gd name="connsiteY364" fmla="*/ 114963 h 120749"/>
                <a:gd name="connsiteX365" fmla="*/ 56293 w 166800"/>
                <a:gd name="connsiteY365" fmla="*/ 117142 h 120749"/>
                <a:gd name="connsiteX366" fmla="*/ 56257 w 166800"/>
                <a:gd name="connsiteY366" fmla="*/ 118106 h 120749"/>
                <a:gd name="connsiteX367" fmla="*/ 55364 w 166800"/>
                <a:gd name="connsiteY367" fmla="*/ 117535 h 120749"/>
                <a:gd name="connsiteX368" fmla="*/ 54650 w 166800"/>
                <a:gd name="connsiteY368" fmla="*/ 116928 h 120749"/>
                <a:gd name="connsiteX369" fmla="*/ 51649 w 166800"/>
                <a:gd name="connsiteY369" fmla="*/ 116213 h 120749"/>
                <a:gd name="connsiteX370" fmla="*/ 50649 w 166800"/>
                <a:gd name="connsiteY370" fmla="*/ 116570 h 120749"/>
                <a:gd name="connsiteX371" fmla="*/ 49756 w 166800"/>
                <a:gd name="connsiteY371" fmla="*/ 116320 h 120749"/>
                <a:gd name="connsiteX372" fmla="*/ 48792 w 166800"/>
                <a:gd name="connsiteY372" fmla="*/ 115749 h 120749"/>
                <a:gd name="connsiteX373" fmla="*/ 45899 w 166800"/>
                <a:gd name="connsiteY373" fmla="*/ 113856 h 120749"/>
                <a:gd name="connsiteX374" fmla="*/ 45184 w 166800"/>
                <a:gd name="connsiteY374" fmla="*/ 112034 h 120749"/>
                <a:gd name="connsiteX375" fmla="*/ 44291 w 166800"/>
                <a:gd name="connsiteY375" fmla="*/ 111034 h 120749"/>
                <a:gd name="connsiteX376" fmla="*/ 43113 w 166800"/>
                <a:gd name="connsiteY376" fmla="*/ 112463 h 120749"/>
                <a:gd name="connsiteX377" fmla="*/ 43755 w 166800"/>
                <a:gd name="connsiteY377" fmla="*/ 113677 h 120749"/>
                <a:gd name="connsiteX378" fmla="*/ 44684 w 166800"/>
                <a:gd name="connsiteY378" fmla="*/ 115320 h 120749"/>
                <a:gd name="connsiteX379" fmla="*/ 44113 w 166800"/>
                <a:gd name="connsiteY379" fmla="*/ 115320 h 120749"/>
                <a:gd name="connsiteX380" fmla="*/ 42970 w 166800"/>
                <a:gd name="connsiteY380" fmla="*/ 114927 h 120749"/>
                <a:gd name="connsiteX381" fmla="*/ 40362 w 166800"/>
                <a:gd name="connsiteY381" fmla="*/ 113498 h 120749"/>
                <a:gd name="connsiteX382" fmla="*/ 40005 w 166800"/>
                <a:gd name="connsiteY382" fmla="*/ 111748 h 120749"/>
                <a:gd name="connsiteX383" fmla="*/ 39112 w 166800"/>
                <a:gd name="connsiteY383" fmla="*/ 112999 h 120749"/>
                <a:gd name="connsiteX384" fmla="*/ 38183 w 166800"/>
                <a:gd name="connsiteY384" fmla="*/ 113070 h 120749"/>
                <a:gd name="connsiteX385" fmla="*/ 36326 w 166800"/>
                <a:gd name="connsiteY385" fmla="*/ 116249 h 120749"/>
                <a:gd name="connsiteX386" fmla="*/ 35362 w 166800"/>
                <a:gd name="connsiteY386" fmla="*/ 113606 h 120749"/>
                <a:gd name="connsiteX387" fmla="*/ 32040 w 166800"/>
                <a:gd name="connsiteY387" fmla="*/ 114106 h 120749"/>
                <a:gd name="connsiteX388" fmla="*/ 30754 w 166800"/>
                <a:gd name="connsiteY388" fmla="*/ 114391 h 120749"/>
                <a:gd name="connsiteX389" fmla="*/ 27503 w 166800"/>
                <a:gd name="connsiteY389" fmla="*/ 116427 h 120749"/>
                <a:gd name="connsiteX390" fmla="*/ 24717 w 166800"/>
                <a:gd name="connsiteY390" fmla="*/ 116642 h 120749"/>
                <a:gd name="connsiteX391" fmla="*/ 22681 w 166800"/>
                <a:gd name="connsiteY391" fmla="*/ 117678 h 120749"/>
                <a:gd name="connsiteX392" fmla="*/ 21038 w 166800"/>
                <a:gd name="connsiteY392" fmla="*/ 118035 h 120749"/>
                <a:gd name="connsiteX393" fmla="*/ 21110 w 166800"/>
                <a:gd name="connsiteY393" fmla="*/ 117070 h 120749"/>
                <a:gd name="connsiteX394" fmla="*/ 20431 w 166800"/>
                <a:gd name="connsiteY394" fmla="*/ 115070 h 120749"/>
                <a:gd name="connsiteX395" fmla="*/ 19252 w 166800"/>
                <a:gd name="connsiteY395" fmla="*/ 117106 h 120749"/>
                <a:gd name="connsiteX396" fmla="*/ 16288 w 166800"/>
                <a:gd name="connsiteY396" fmla="*/ 114963 h 120749"/>
                <a:gd name="connsiteX397" fmla="*/ 15145 w 166800"/>
                <a:gd name="connsiteY397" fmla="*/ 115534 h 120749"/>
                <a:gd name="connsiteX398" fmla="*/ 14252 w 166800"/>
                <a:gd name="connsiteY398" fmla="*/ 115356 h 120749"/>
                <a:gd name="connsiteX399" fmla="*/ 14145 w 166800"/>
                <a:gd name="connsiteY399" fmla="*/ 116713 h 120749"/>
                <a:gd name="connsiteX400" fmla="*/ 7430 w 166800"/>
                <a:gd name="connsiteY400" fmla="*/ 114070 h 120749"/>
                <a:gd name="connsiteX401" fmla="*/ 5715 w 166800"/>
                <a:gd name="connsiteY401" fmla="*/ 114249 h 120749"/>
                <a:gd name="connsiteX402" fmla="*/ 3608 w 166800"/>
                <a:gd name="connsiteY402" fmla="*/ 113856 h 120749"/>
                <a:gd name="connsiteX403" fmla="*/ 1929 w 166800"/>
                <a:gd name="connsiteY403" fmla="*/ 112748 h 120749"/>
                <a:gd name="connsiteX404" fmla="*/ 1679 w 166800"/>
                <a:gd name="connsiteY404" fmla="*/ 112284 h 120749"/>
                <a:gd name="connsiteX405" fmla="*/ 572 w 166800"/>
                <a:gd name="connsiteY405" fmla="*/ 106784 h 120749"/>
                <a:gd name="connsiteX406" fmla="*/ 0 w 166800"/>
                <a:gd name="connsiteY406" fmla="*/ 103747 h 120749"/>
                <a:gd name="connsiteX407" fmla="*/ 2536 w 166800"/>
                <a:gd name="connsiteY407" fmla="*/ 101890 h 120749"/>
                <a:gd name="connsiteX408" fmla="*/ 4322 w 166800"/>
                <a:gd name="connsiteY408" fmla="*/ 103569 h 120749"/>
                <a:gd name="connsiteX409" fmla="*/ 5001 w 166800"/>
                <a:gd name="connsiteY409" fmla="*/ 101211 h 120749"/>
                <a:gd name="connsiteX410" fmla="*/ 5572 w 166800"/>
                <a:gd name="connsiteY410" fmla="*/ 100926 h 120749"/>
                <a:gd name="connsiteX411" fmla="*/ 13930 w 166800"/>
                <a:gd name="connsiteY411" fmla="*/ 102676 h 120749"/>
                <a:gd name="connsiteX412" fmla="*/ 19431 w 166800"/>
                <a:gd name="connsiteY412" fmla="*/ 103104 h 120749"/>
                <a:gd name="connsiteX413" fmla="*/ 20931 w 166800"/>
                <a:gd name="connsiteY413" fmla="*/ 101854 h 120749"/>
                <a:gd name="connsiteX414" fmla="*/ 21324 w 166800"/>
                <a:gd name="connsiteY414" fmla="*/ 100533 h 120749"/>
                <a:gd name="connsiteX415" fmla="*/ 22753 w 166800"/>
                <a:gd name="connsiteY415" fmla="*/ 103140 h 120749"/>
                <a:gd name="connsiteX416" fmla="*/ 22967 w 166800"/>
                <a:gd name="connsiteY416" fmla="*/ 102890 h 120749"/>
                <a:gd name="connsiteX417" fmla="*/ 25289 w 166800"/>
                <a:gd name="connsiteY417" fmla="*/ 101318 h 120749"/>
                <a:gd name="connsiteX418" fmla="*/ 30182 w 166800"/>
                <a:gd name="connsiteY418" fmla="*/ 102069 h 120749"/>
                <a:gd name="connsiteX419" fmla="*/ 30254 w 166800"/>
                <a:gd name="connsiteY419" fmla="*/ 104105 h 120749"/>
                <a:gd name="connsiteX420" fmla="*/ 30468 w 166800"/>
                <a:gd name="connsiteY420" fmla="*/ 103819 h 120749"/>
                <a:gd name="connsiteX421" fmla="*/ 30361 w 166800"/>
                <a:gd name="connsiteY421" fmla="*/ 103676 h 120749"/>
                <a:gd name="connsiteX422" fmla="*/ 30790 w 166800"/>
                <a:gd name="connsiteY422" fmla="*/ 102712 h 120749"/>
                <a:gd name="connsiteX423" fmla="*/ 32826 w 166800"/>
                <a:gd name="connsiteY423" fmla="*/ 101640 h 120749"/>
                <a:gd name="connsiteX424" fmla="*/ 35326 w 166800"/>
                <a:gd name="connsiteY424" fmla="*/ 105247 h 120749"/>
                <a:gd name="connsiteX425" fmla="*/ 35326 w 166800"/>
                <a:gd name="connsiteY425" fmla="*/ 106212 h 120749"/>
                <a:gd name="connsiteX426" fmla="*/ 35719 w 166800"/>
                <a:gd name="connsiteY426" fmla="*/ 106105 h 120749"/>
                <a:gd name="connsiteX427" fmla="*/ 37219 w 166800"/>
                <a:gd name="connsiteY427" fmla="*/ 103819 h 120749"/>
                <a:gd name="connsiteX428" fmla="*/ 40291 w 166800"/>
                <a:gd name="connsiteY428" fmla="*/ 102783 h 120749"/>
                <a:gd name="connsiteX429" fmla="*/ 44720 w 166800"/>
                <a:gd name="connsiteY429" fmla="*/ 103640 h 120749"/>
                <a:gd name="connsiteX430" fmla="*/ 45970 w 166800"/>
                <a:gd name="connsiteY430" fmla="*/ 102140 h 120749"/>
                <a:gd name="connsiteX431" fmla="*/ 46077 w 166800"/>
                <a:gd name="connsiteY431" fmla="*/ 100818 h 120749"/>
                <a:gd name="connsiteX432" fmla="*/ 47756 w 166800"/>
                <a:gd name="connsiteY432" fmla="*/ 101854 h 120749"/>
                <a:gd name="connsiteX433" fmla="*/ 48435 w 166800"/>
                <a:gd name="connsiteY433" fmla="*/ 102676 h 120749"/>
                <a:gd name="connsiteX434" fmla="*/ 49506 w 166800"/>
                <a:gd name="connsiteY434" fmla="*/ 101533 h 120749"/>
                <a:gd name="connsiteX435" fmla="*/ 49756 w 166800"/>
                <a:gd name="connsiteY435" fmla="*/ 101854 h 120749"/>
                <a:gd name="connsiteX436" fmla="*/ 50221 w 166800"/>
                <a:gd name="connsiteY436" fmla="*/ 103069 h 120749"/>
                <a:gd name="connsiteX437" fmla="*/ 50792 w 166800"/>
                <a:gd name="connsiteY437" fmla="*/ 101854 h 120749"/>
                <a:gd name="connsiteX438" fmla="*/ 51685 w 166800"/>
                <a:gd name="connsiteY438" fmla="*/ 102747 h 120749"/>
                <a:gd name="connsiteX439" fmla="*/ 52435 w 166800"/>
                <a:gd name="connsiteY439" fmla="*/ 100854 h 120749"/>
                <a:gd name="connsiteX440" fmla="*/ 62794 w 166800"/>
                <a:gd name="connsiteY440" fmla="*/ 102890 h 120749"/>
                <a:gd name="connsiteX441" fmla="*/ 65580 w 166800"/>
                <a:gd name="connsiteY441" fmla="*/ 104783 h 120749"/>
                <a:gd name="connsiteX442" fmla="*/ 65723 w 166800"/>
                <a:gd name="connsiteY442" fmla="*/ 106140 h 120749"/>
                <a:gd name="connsiteX443" fmla="*/ 66401 w 166800"/>
                <a:gd name="connsiteY443" fmla="*/ 108462 h 120749"/>
                <a:gd name="connsiteX444" fmla="*/ 66365 w 166800"/>
                <a:gd name="connsiteY444" fmla="*/ 104462 h 120749"/>
                <a:gd name="connsiteX445" fmla="*/ 66294 w 166800"/>
                <a:gd name="connsiteY445" fmla="*/ 104319 h 120749"/>
                <a:gd name="connsiteX446" fmla="*/ 68651 w 166800"/>
                <a:gd name="connsiteY446" fmla="*/ 100104 h 120749"/>
                <a:gd name="connsiteX447" fmla="*/ 70437 w 166800"/>
                <a:gd name="connsiteY447" fmla="*/ 100390 h 120749"/>
                <a:gd name="connsiteX448" fmla="*/ 74902 w 166800"/>
                <a:gd name="connsiteY448" fmla="*/ 101426 h 120749"/>
                <a:gd name="connsiteX449" fmla="*/ 79010 w 166800"/>
                <a:gd name="connsiteY449" fmla="*/ 103997 h 120749"/>
                <a:gd name="connsiteX450" fmla="*/ 81903 w 166800"/>
                <a:gd name="connsiteY450" fmla="*/ 102140 h 120749"/>
                <a:gd name="connsiteX451" fmla="*/ 82832 w 166800"/>
                <a:gd name="connsiteY451" fmla="*/ 103533 h 120749"/>
                <a:gd name="connsiteX452" fmla="*/ 87225 w 166800"/>
                <a:gd name="connsiteY452" fmla="*/ 101819 h 120749"/>
                <a:gd name="connsiteX453" fmla="*/ 87654 w 166800"/>
                <a:gd name="connsiteY453" fmla="*/ 102390 h 120749"/>
                <a:gd name="connsiteX454" fmla="*/ 89404 w 166800"/>
                <a:gd name="connsiteY454" fmla="*/ 102997 h 120749"/>
                <a:gd name="connsiteX455" fmla="*/ 92083 w 166800"/>
                <a:gd name="connsiteY455" fmla="*/ 103676 h 120749"/>
                <a:gd name="connsiteX456" fmla="*/ 93940 w 166800"/>
                <a:gd name="connsiteY456" fmla="*/ 102176 h 120749"/>
                <a:gd name="connsiteX457" fmla="*/ 97512 w 166800"/>
                <a:gd name="connsiteY457" fmla="*/ 102354 h 120749"/>
                <a:gd name="connsiteX458" fmla="*/ 98548 w 166800"/>
                <a:gd name="connsiteY458" fmla="*/ 102390 h 120749"/>
                <a:gd name="connsiteX459" fmla="*/ 101798 w 166800"/>
                <a:gd name="connsiteY459" fmla="*/ 98747 h 120749"/>
                <a:gd name="connsiteX460" fmla="*/ 102763 w 166800"/>
                <a:gd name="connsiteY460" fmla="*/ 99318 h 120749"/>
                <a:gd name="connsiteX461" fmla="*/ 102799 w 166800"/>
                <a:gd name="connsiteY461" fmla="*/ 101783 h 120749"/>
                <a:gd name="connsiteX462" fmla="*/ 103442 w 166800"/>
                <a:gd name="connsiteY462" fmla="*/ 99318 h 120749"/>
                <a:gd name="connsiteX463" fmla="*/ 103799 w 166800"/>
                <a:gd name="connsiteY463" fmla="*/ 98711 h 120749"/>
                <a:gd name="connsiteX464" fmla="*/ 104370 w 166800"/>
                <a:gd name="connsiteY464" fmla="*/ 99390 h 120749"/>
                <a:gd name="connsiteX465" fmla="*/ 105370 w 166800"/>
                <a:gd name="connsiteY465" fmla="*/ 102819 h 120749"/>
                <a:gd name="connsiteX466" fmla="*/ 105370 w 166800"/>
                <a:gd name="connsiteY466" fmla="*/ 95032 h 120749"/>
                <a:gd name="connsiteX467" fmla="*/ 105370 w 166800"/>
                <a:gd name="connsiteY467" fmla="*/ 78458 h 120749"/>
                <a:gd name="connsiteX468" fmla="*/ 104977 w 166800"/>
                <a:gd name="connsiteY468" fmla="*/ 75565 h 120749"/>
                <a:gd name="connsiteX469" fmla="*/ 105442 w 166800"/>
                <a:gd name="connsiteY469" fmla="*/ 73565 h 120749"/>
                <a:gd name="connsiteX470" fmla="*/ 104584 w 166800"/>
                <a:gd name="connsiteY470" fmla="*/ 71958 h 120749"/>
                <a:gd name="connsiteX471" fmla="*/ 103049 w 166800"/>
                <a:gd name="connsiteY471" fmla="*/ 72601 h 120749"/>
                <a:gd name="connsiteX472" fmla="*/ 102906 w 166800"/>
                <a:gd name="connsiteY472" fmla="*/ 72601 h 120749"/>
                <a:gd name="connsiteX473" fmla="*/ 101334 w 166800"/>
                <a:gd name="connsiteY473" fmla="*/ 73208 h 120749"/>
                <a:gd name="connsiteX474" fmla="*/ 100763 w 166800"/>
                <a:gd name="connsiteY474" fmla="*/ 71958 h 120749"/>
                <a:gd name="connsiteX475" fmla="*/ 101120 w 166800"/>
                <a:gd name="connsiteY475" fmla="*/ 70100 h 120749"/>
                <a:gd name="connsiteX476" fmla="*/ 100227 w 166800"/>
                <a:gd name="connsiteY476" fmla="*/ 70957 h 120749"/>
                <a:gd name="connsiteX477" fmla="*/ 97298 w 166800"/>
                <a:gd name="connsiteY477" fmla="*/ 70850 h 120749"/>
                <a:gd name="connsiteX478" fmla="*/ 96369 w 166800"/>
                <a:gd name="connsiteY478" fmla="*/ 71029 h 120749"/>
                <a:gd name="connsiteX479" fmla="*/ 95869 w 166800"/>
                <a:gd name="connsiteY479" fmla="*/ 72958 h 120749"/>
                <a:gd name="connsiteX480" fmla="*/ 95155 w 166800"/>
                <a:gd name="connsiteY480" fmla="*/ 73672 h 120749"/>
                <a:gd name="connsiteX481" fmla="*/ 95083 w 166800"/>
                <a:gd name="connsiteY481" fmla="*/ 73065 h 120749"/>
                <a:gd name="connsiteX482" fmla="*/ 94583 w 166800"/>
                <a:gd name="connsiteY482" fmla="*/ 73994 h 120749"/>
                <a:gd name="connsiteX483" fmla="*/ 92547 w 166800"/>
                <a:gd name="connsiteY483" fmla="*/ 74994 h 120749"/>
                <a:gd name="connsiteX484" fmla="*/ 92119 w 166800"/>
                <a:gd name="connsiteY484" fmla="*/ 74958 h 120749"/>
                <a:gd name="connsiteX485" fmla="*/ 92512 w 166800"/>
                <a:gd name="connsiteY485" fmla="*/ 72136 h 120749"/>
                <a:gd name="connsiteX486" fmla="*/ 92047 w 166800"/>
                <a:gd name="connsiteY486" fmla="*/ 71672 h 120749"/>
                <a:gd name="connsiteX487" fmla="*/ 91333 w 166800"/>
                <a:gd name="connsiteY487" fmla="*/ 71922 h 120749"/>
                <a:gd name="connsiteX488" fmla="*/ 89940 w 166800"/>
                <a:gd name="connsiteY488" fmla="*/ 74208 h 120749"/>
                <a:gd name="connsiteX489" fmla="*/ 89940 w 166800"/>
                <a:gd name="connsiteY489" fmla="*/ 72136 h 120749"/>
                <a:gd name="connsiteX490" fmla="*/ 89618 w 166800"/>
                <a:gd name="connsiteY490" fmla="*/ 71315 h 120749"/>
                <a:gd name="connsiteX491" fmla="*/ 88797 w 166800"/>
                <a:gd name="connsiteY491" fmla="*/ 72172 h 120749"/>
                <a:gd name="connsiteX492" fmla="*/ 88868 w 166800"/>
                <a:gd name="connsiteY492" fmla="*/ 75244 h 120749"/>
                <a:gd name="connsiteX493" fmla="*/ 84582 w 166800"/>
                <a:gd name="connsiteY493" fmla="*/ 73279 h 120749"/>
                <a:gd name="connsiteX494" fmla="*/ 84225 w 166800"/>
                <a:gd name="connsiteY494" fmla="*/ 73386 h 120749"/>
                <a:gd name="connsiteX495" fmla="*/ 82617 w 166800"/>
                <a:gd name="connsiteY495" fmla="*/ 74565 h 120749"/>
                <a:gd name="connsiteX496" fmla="*/ 81189 w 166800"/>
                <a:gd name="connsiteY496" fmla="*/ 74279 h 120749"/>
                <a:gd name="connsiteX497" fmla="*/ 79867 w 166800"/>
                <a:gd name="connsiteY497" fmla="*/ 73958 h 120749"/>
                <a:gd name="connsiteX498" fmla="*/ 79867 w 166800"/>
                <a:gd name="connsiteY498" fmla="*/ 72851 h 120749"/>
                <a:gd name="connsiteX499" fmla="*/ 79653 w 166800"/>
                <a:gd name="connsiteY499" fmla="*/ 71493 h 120749"/>
                <a:gd name="connsiteX500" fmla="*/ 78045 w 166800"/>
                <a:gd name="connsiteY500" fmla="*/ 72243 h 120749"/>
                <a:gd name="connsiteX501" fmla="*/ 77688 w 166800"/>
                <a:gd name="connsiteY501" fmla="*/ 72779 h 120749"/>
                <a:gd name="connsiteX502" fmla="*/ 78724 w 166800"/>
                <a:gd name="connsiteY502" fmla="*/ 67457 h 120749"/>
                <a:gd name="connsiteX503" fmla="*/ 79296 w 166800"/>
                <a:gd name="connsiteY503" fmla="*/ 66886 h 120749"/>
                <a:gd name="connsiteX504" fmla="*/ 83153 w 166800"/>
                <a:gd name="connsiteY504" fmla="*/ 58492 h 120749"/>
                <a:gd name="connsiteX505" fmla="*/ 83582 w 166800"/>
                <a:gd name="connsiteY505" fmla="*/ 57170 h 120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</a:cxnLst>
              <a:rect l="l" t="t" r="r" b="b"/>
              <a:pathLst>
                <a:path w="166800" h="120749">
                  <a:moveTo>
                    <a:pt x="83582" y="57170"/>
                  </a:moveTo>
                  <a:cubicBezTo>
                    <a:pt x="84189" y="57599"/>
                    <a:pt x="85153" y="57670"/>
                    <a:pt x="85011" y="58920"/>
                  </a:cubicBezTo>
                  <a:cubicBezTo>
                    <a:pt x="86939" y="56491"/>
                    <a:pt x="86975" y="56456"/>
                    <a:pt x="88583" y="57885"/>
                  </a:cubicBezTo>
                  <a:cubicBezTo>
                    <a:pt x="89047" y="55563"/>
                    <a:pt x="90654" y="56992"/>
                    <a:pt x="91833" y="56813"/>
                  </a:cubicBezTo>
                  <a:cubicBezTo>
                    <a:pt x="92226" y="56742"/>
                    <a:pt x="92226" y="57099"/>
                    <a:pt x="92226" y="57384"/>
                  </a:cubicBezTo>
                  <a:cubicBezTo>
                    <a:pt x="92333" y="58634"/>
                    <a:pt x="92762" y="58849"/>
                    <a:pt x="93690" y="57920"/>
                  </a:cubicBezTo>
                  <a:cubicBezTo>
                    <a:pt x="94833" y="56706"/>
                    <a:pt x="95548" y="57099"/>
                    <a:pt x="95905" y="58706"/>
                  </a:cubicBezTo>
                  <a:cubicBezTo>
                    <a:pt x="96333" y="58242"/>
                    <a:pt x="96655" y="57849"/>
                    <a:pt x="97012" y="57491"/>
                  </a:cubicBezTo>
                  <a:cubicBezTo>
                    <a:pt x="98619" y="55884"/>
                    <a:pt x="98834" y="55884"/>
                    <a:pt x="100513" y="57456"/>
                  </a:cubicBezTo>
                  <a:cubicBezTo>
                    <a:pt x="100691" y="57634"/>
                    <a:pt x="100905" y="57885"/>
                    <a:pt x="101191" y="57527"/>
                  </a:cubicBezTo>
                  <a:cubicBezTo>
                    <a:pt x="101656" y="56956"/>
                    <a:pt x="100763" y="55670"/>
                    <a:pt x="102191" y="55634"/>
                  </a:cubicBezTo>
                  <a:cubicBezTo>
                    <a:pt x="102513" y="55277"/>
                    <a:pt x="102834" y="54884"/>
                    <a:pt x="103191" y="54527"/>
                  </a:cubicBezTo>
                  <a:cubicBezTo>
                    <a:pt x="103549" y="54134"/>
                    <a:pt x="103692" y="53312"/>
                    <a:pt x="104370" y="53598"/>
                  </a:cubicBezTo>
                  <a:cubicBezTo>
                    <a:pt x="104942" y="53813"/>
                    <a:pt x="104835" y="54527"/>
                    <a:pt x="104835" y="55098"/>
                  </a:cubicBezTo>
                  <a:cubicBezTo>
                    <a:pt x="104835" y="55527"/>
                    <a:pt x="104835" y="55956"/>
                    <a:pt x="105120" y="56384"/>
                  </a:cubicBezTo>
                  <a:cubicBezTo>
                    <a:pt x="105227" y="54956"/>
                    <a:pt x="105406" y="53491"/>
                    <a:pt x="105442" y="52062"/>
                  </a:cubicBezTo>
                  <a:cubicBezTo>
                    <a:pt x="105477" y="44990"/>
                    <a:pt x="105442" y="37918"/>
                    <a:pt x="105477" y="30845"/>
                  </a:cubicBezTo>
                  <a:cubicBezTo>
                    <a:pt x="105477" y="29845"/>
                    <a:pt x="105477" y="28916"/>
                    <a:pt x="104906" y="27988"/>
                  </a:cubicBezTo>
                  <a:cubicBezTo>
                    <a:pt x="104584" y="27452"/>
                    <a:pt x="104192" y="26702"/>
                    <a:pt x="104906" y="26059"/>
                  </a:cubicBezTo>
                  <a:cubicBezTo>
                    <a:pt x="105085" y="25773"/>
                    <a:pt x="105335" y="26416"/>
                    <a:pt x="105299" y="26095"/>
                  </a:cubicBezTo>
                  <a:cubicBezTo>
                    <a:pt x="105192" y="25452"/>
                    <a:pt x="105370" y="24845"/>
                    <a:pt x="105370" y="24023"/>
                  </a:cubicBezTo>
                  <a:cubicBezTo>
                    <a:pt x="105370" y="23987"/>
                    <a:pt x="105013" y="24166"/>
                    <a:pt x="105227" y="24166"/>
                  </a:cubicBezTo>
                  <a:cubicBezTo>
                    <a:pt x="105335" y="24166"/>
                    <a:pt x="105370" y="24202"/>
                    <a:pt x="105370" y="24237"/>
                  </a:cubicBezTo>
                  <a:cubicBezTo>
                    <a:pt x="105406" y="24630"/>
                    <a:pt x="105263" y="24952"/>
                    <a:pt x="104870" y="25130"/>
                  </a:cubicBezTo>
                  <a:cubicBezTo>
                    <a:pt x="104084" y="24845"/>
                    <a:pt x="104227" y="25916"/>
                    <a:pt x="103763" y="25952"/>
                  </a:cubicBezTo>
                  <a:cubicBezTo>
                    <a:pt x="102441" y="24737"/>
                    <a:pt x="104227" y="23702"/>
                    <a:pt x="104013" y="22416"/>
                  </a:cubicBezTo>
                  <a:cubicBezTo>
                    <a:pt x="101156" y="24666"/>
                    <a:pt x="101156" y="24666"/>
                    <a:pt x="100120" y="23344"/>
                  </a:cubicBezTo>
                  <a:cubicBezTo>
                    <a:pt x="99548" y="23773"/>
                    <a:pt x="99620" y="24380"/>
                    <a:pt x="99584" y="24987"/>
                  </a:cubicBezTo>
                  <a:cubicBezTo>
                    <a:pt x="99477" y="25309"/>
                    <a:pt x="99477" y="25666"/>
                    <a:pt x="99334" y="25987"/>
                  </a:cubicBezTo>
                  <a:cubicBezTo>
                    <a:pt x="99298" y="26095"/>
                    <a:pt x="99262" y="26166"/>
                    <a:pt x="99262" y="26273"/>
                  </a:cubicBezTo>
                  <a:cubicBezTo>
                    <a:pt x="99048" y="26666"/>
                    <a:pt x="98477" y="26095"/>
                    <a:pt x="98298" y="26631"/>
                  </a:cubicBezTo>
                  <a:cubicBezTo>
                    <a:pt x="98084" y="27702"/>
                    <a:pt x="97048" y="27524"/>
                    <a:pt x="96298" y="27881"/>
                  </a:cubicBezTo>
                  <a:cubicBezTo>
                    <a:pt x="97084" y="26880"/>
                    <a:pt x="95619" y="25773"/>
                    <a:pt x="96548" y="24773"/>
                  </a:cubicBezTo>
                  <a:cubicBezTo>
                    <a:pt x="96548" y="24773"/>
                    <a:pt x="96369" y="24523"/>
                    <a:pt x="96226" y="24416"/>
                  </a:cubicBezTo>
                  <a:cubicBezTo>
                    <a:pt x="95976" y="24237"/>
                    <a:pt x="95798" y="24487"/>
                    <a:pt x="95726" y="24630"/>
                  </a:cubicBezTo>
                  <a:cubicBezTo>
                    <a:pt x="95405" y="25238"/>
                    <a:pt x="95119" y="25880"/>
                    <a:pt x="94690" y="26738"/>
                  </a:cubicBezTo>
                  <a:cubicBezTo>
                    <a:pt x="94619" y="25702"/>
                    <a:pt x="94548" y="24880"/>
                    <a:pt x="94476" y="23987"/>
                  </a:cubicBezTo>
                  <a:cubicBezTo>
                    <a:pt x="93690" y="24559"/>
                    <a:pt x="93690" y="24559"/>
                    <a:pt x="93583" y="27881"/>
                  </a:cubicBezTo>
                  <a:cubicBezTo>
                    <a:pt x="93047" y="25523"/>
                    <a:pt x="91261" y="26631"/>
                    <a:pt x="90261" y="25845"/>
                  </a:cubicBezTo>
                  <a:cubicBezTo>
                    <a:pt x="90083" y="26238"/>
                    <a:pt x="89547" y="25845"/>
                    <a:pt x="89333" y="26238"/>
                  </a:cubicBezTo>
                  <a:cubicBezTo>
                    <a:pt x="88761" y="26702"/>
                    <a:pt x="88654" y="27595"/>
                    <a:pt x="87904" y="27881"/>
                  </a:cubicBezTo>
                  <a:cubicBezTo>
                    <a:pt x="87011" y="27702"/>
                    <a:pt x="88082" y="25309"/>
                    <a:pt x="86154" y="26523"/>
                  </a:cubicBezTo>
                  <a:cubicBezTo>
                    <a:pt x="86261" y="25702"/>
                    <a:pt x="86547" y="24987"/>
                    <a:pt x="86189" y="24237"/>
                  </a:cubicBezTo>
                  <a:cubicBezTo>
                    <a:pt x="86046" y="23844"/>
                    <a:pt x="85761" y="23844"/>
                    <a:pt x="85439" y="23952"/>
                  </a:cubicBezTo>
                  <a:cubicBezTo>
                    <a:pt x="85225" y="24380"/>
                    <a:pt x="84939" y="24809"/>
                    <a:pt x="84761" y="25273"/>
                  </a:cubicBezTo>
                  <a:cubicBezTo>
                    <a:pt x="84618" y="25630"/>
                    <a:pt x="84868" y="26238"/>
                    <a:pt x="84189" y="26238"/>
                  </a:cubicBezTo>
                  <a:cubicBezTo>
                    <a:pt x="83510" y="26238"/>
                    <a:pt x="83403" y="25738"/>
                    <a:pt x="83368" y="25238"/>
                  </a:cubicBezTo>
                  <a:cubicBezTo>
                    <a:pt x="83118" y="24487"/>
                    <a:pt x="84189" y="23880"/>
                    <a:pt x="83653" y="23094"/>
                  </a:cubicBezTo>
                  <a:cubicBezTo>
                    <a:pt x="83368" y="23666"/>
                    <a:pt x="83510" y="24380"/>
                    <a:pt x="82975" y="24845"/>
                  </a:cubicBezTo>
                  <a:cubicBezTo>
                    <a:pt x="82617" y="24702"/>
                    <a:pt x="82296" y="24309"/>
                    <a:pt x="81975" y="24845"/>
                  </a:cubicBezTo>
                  <a:cubicBezTo>
                    <a:pt x="81153" y="24809"/>
                    <a:pt x="81617" y="23773"/>
                    <a:pt x="81010" y="23559"/>
                  </a:cubicBezTo>
                  <a:lnTo>
                    <a:pt x="81010" y="23559"/>
                  </a:lnTo>
                  <a:cubicBezTo>
                    <a:pt x="80867" y="23202"/>
                    <a:pt x="80796" y="23416"/>
                    <a:pt x="80724" y="23594"/>
                  </a:cubicBezTo>
                  <a:cubicBezTo>
                    <a:pt x="80653" y="23952"/>
                    <a:pt x="80510" y="24237"/>
                    <a:pt x="80081" y="24166"/>
                  </a:cubicBezTo>
                  <a:cubicBezTo>
                    <a:pt x="79760" y="24380"/>
                    <a:pt x="79939" y="23023"/>
                    <a:pt x="79403" y="23952"/>
                  </a:cubicBezTo>
                  <a:cubicBezTo>
                    <a:pt x="78188" y="24523"/>
                    <a:pt x="79546" y="25809"/>
                    <a:pt x="78760" y="26523"/>
                  </a:cubicBezTo>
                  <a:cubicBezTo>
                    <a:pt x="78117" y="26523"/>
                    <a:pt x="78295" y="25345"/>
                    <a:pt x="77581" y="25666"/>
                  </a:cubicBezTo>
                  <a:cubicBezTo>
                    <a:pt x="77081" y="25880"/>
                    <a:pt x="78045" y="26238"/>
                    <a:pt x="77545" y="26595"/>
                  </a:cubicBezTo>
                  <a:cubicBezTo>
                    <a:pt x="76581" y="25916"/>
                    <a:pt x="76724" y="24773"/>
                    <a:pt x="76438" y="23809"/>
                  </a:cubicBezTo>
                  <a:cubicBezTo>
                    <a:pt x="76295" y="23344"/>
                    <a:pt x="76331" y="22594"/>
                    <a:pt x="75795" y="22630"/>
                  </a:cubicBezTo>
                  <a:cubicBezTo>
                    <a:pt x="75045" y="22666"/>
                    <a:pt x="75509" y="23416"/>
                    <a:pt x="75474" y="23844"/>
                  </a:cubicBezTo>
                  <a:cubicBezTo>
                    <a:pt x="75402" y="24416"/>
                    <a:pt x="75474" y="25023"/>
                    <a:pt x="75367" y="25630"/>
                  </a:cubicBezTo>
                  <a:cubicBezTo>
                    <a:pt x="75117" y="25166"/>
                    <a:pt x="74295" y="25380"/>
                    <a:pt x="74366" y="24702"/>
                  </a:cubicBezTo>
                  <a:cubicBezTo>
                    <a:pt x="74545" y="23416"/>
                    <a:pt x="73473" y="23594"/>
                    <a:pt x="72938" y="23702"/>
                  </a:cubicBezTo>
                  <a:cubicBezTo>
                    <a:pt x="72045" y="23916"/>
                    <a:pt x="71223" y="24809"/>
                    <a:pt x="70580" y="23416"/>
                  </a:cubicBezTo>
                  <a:cubicBezTo>
                    <a:pt x="69009" y="24095"/>
                    <a:pt x="69044" y="22666"/>
                    <a:pt x="68687" y="21880"/>
                  </a:cubicBezTo>
                  <a:cubicBezTo>
                    <a:pt x="68401" y="21308"/>
                    <a:pt x="68330" y="20594"/>
                    <a:pt x="68151" y="19987"/>
                  </a:cubicBezTo>
                  <a:cubicBezTo>
                    <a:pt x="68009" y="19522"/>
                    <a:pt x="67866" y="19094"/>
                    <a:pt x="67616" y="18380"/>
                  </a:cubicBezTo>
                  <a:cubicBezTo>
                    <a:pt x="66758" y="19594"/>
                    <a:pt x="65973" y="20487"/>
                    <a:pt x="67473" y="21523"/>
                  </a:cubicBezTo>
                  <a:cubicBezTo>
                    <a:pt x="67830" y="21773"/>
                    <a:pt x="67973" y="22416"/>
                    <a:pt x="67723" y="22737"/>
                  </a:cubicBezTo>
                  <a:cubicBezTo>
                    <a:pt x="67366" y="23166"/>
                    <a:pt x="67258" y="22559"/>
                    <a:pt x="67044" y="22416"/>
                  </a:cubicBezTo>
                  <a:cubicBezTo>
                    <a:pt x="66973" y="22380"/>
                    <a:pt x="66830" y="22416"/>
                    <a:pt x="66758" y="22487"/>
                  </a:cubicBezTo>
                  <a:cubicBezTo>
                    <a:pt x="66223" y="22844"/>
                    <a:pt x="65937" y="23880"/>
                    <a:pt x="65044" y="23130"/>
                  </a:cubicBezTo>
                  <a:cubicBezTo>
                    <a:pt x="64365" y="22559"/>
                    <a:pt x="64972" y="21773"/>
                    <a:pt x="64794" y="21094"/>
                  </a:cubicBezTo>
                  <a:cubicBezTo>
                    <a:pt x="64687" y="20665"/>
                    <a:pt x="64758" y="20094"/>
                    <a:pt x="64472" y="19844"/>
                  </a:cubicBezTo>
                  <a:cubicBezTo>
                    <a:pt x="64115" y="19522"/>
                    <a:pt x="64187" y="20094"/>
                    <a:pt x="64079" y="20237"/>
                  </a:cubicBezTo>
                  <a:cubicBezTo>
                    <a:pt x="63829" y="20630"/>
                    <a:pt x="63294" y="20773"/>
                    <a:pt x="63186" y="21308"/>
                  </a:cubicBezTo>
                  <a:cubicBezTo>
                    <a:pt x="63079" y="22201"/>
                    <a:pt x="62972" y="23059"/>
                    <a:pt x="62186" y="23809"/>
                  </a:cubicBezTo>
                  <a:cubicBezTo>
                    <a:pt x="61936" y="22987"/>
                    <a:pt x="61722" y="22237"/>
                    <a:pt x="61436" y="21273"/>
                  </a:cubicBezTo>
                  <a:cubicBezTo>
                    <a:pt x="60829" y="22166"/>
                    <a:pt x="60222" y="22737"/>
                    <a:pt x="59365" y="21773"/>
                  </a:cubicBezTo>
                  <a:cubicBezTo>
                    <a:pt x="59043" y="21416"/>
                    <a:pt x="58507" y="21523"/>
                    <a:pt x="58472" y="21987"/>
                  </a:cubicBezTo>
                  <a:cubicBezTo>
                    <a:pt x="58293" y="24130"/>
                    <a:pt x="56578" y="23952"/>
                    <a:pt x="55185" y="24202"/>
                  </a:cubicBezTo>
                  <a:cubicBezTo>
                    <a:pt x="54328" y="24345"/>
                    <a:pt x="53221" y="23844"/>
                    <a:pt x="52971" y="25345"/>
                  </a:cubicBezTo>
                  <a:cubicBezTo>
                    <a:pt x="52935" y="25630"/>
                    <a:pt x="52399" y="25845"/>
                    <a:pt x="51971" y="25630"/>
                  </a:cubicBezTo>
                  <a:cubicBezTo>
                    <a:pt x="51614" y="25452"/>
                    <a:pt x="51578" y="25202"/>
                    <a:pt x="51828" y="24845"/>
                  </a:cubicBezTo>
                  <a:cubicBezTo>
                    <a:pt x="51971" y="24595"/>
                    <a:pt x="51935" y="24202"/>
                    <a:pt x="51899" y="23880"/>
                  </a:cubicBezTo>
                  <a:cubicBezTo>
                    <a:pt x="51864" y="23559"/>
                    <a:pt x="52006" y="23059"/>
                    <a:pt x="51364" y="23094"/>
                  </a:cubicBezTo>
                  <a:cubicBezTo>
                    <a:pt x="50828" y="23130"/>
                    <a:pt x="50971" y="23523"/>
                    <a:pt x="50899" y="23809"/>
                  </a:cubicBezTo>
                  <a:cubicBezTo>
                    <a:pt x="50864" y="24059"/>
                    <a:pt x="50971" y="24345"/>
                    <a:pt x="50685" y="24523"/>
                  </a:cubicBezTo>
                  <a:cubicBezTo>
                    <a:pt x="49935" y="22451"/>
                    <a:pt x="49613" y="22273"/>
                    <a:pt x="47863" y="22951"/>
                  </a:cubicBezTo>
                  <a:cubicBezTo>
                    <a:pt x="47184" y="22951"/>
                    <a:pt x="47685" y="24095"/>
                    <a:pt x="46863" y="23952"/>
                  </a:cubicBezTo>
                  <a:cubicBezTo>
                    <a:pt x="45649" y="23023"/>
                    <a:pt x="44363" y="22237"/>
                    <a:pt x="42898" y="21773"/>
                  </a:cubicBezTo>
                  <a:cubicBezTo>
                    <a:pt x="42791" y="21737"/>
                    <a:pt x="42648" y="21594"/>
                    <a:pt x="42648" y="21594"/>
                  </a:cubicBezTo>
                  <a:cubicBezTo>
                    <a:pt x="40612" y="23452"/>
                    <a:pt x="40362" y="20594"/>
                    <a:pt x="39148" y="20273"/>
                  </a:cubicBezTo>
                  <a:cubicBezTo>
                    <a:pt x="38826" y="20201"/>
                    <a:pt x="39005" y="19915"/>
                    <a:pt x="38969" y="19737"/>
                  </a:cubicBezTo>
                  <a:cubicBezTo>
                    <a:pt x="38612" y="16987"/>
                    <a:pt x="38255" y="14200"/>
                    <a:pt x="37898" y="11450"/>
                  </a:cubicBezTo>
                  <a:cubicBezTo>
                    <a:pt x="37826" y="11022"/>
                    <a:pt x="37969" y="10664"/>
                    <a:pt x="38398" y="10521"/>
                  </a:cubicBezTo>
                  <a:cubicBezTo>
                    <a:pt x="38969" y="10378"/>
                    <a:pt x="39362" y="10093"/>
                    <a:pt x="39505" y="9236"/>
                  </a:cubicBezTo>
                  <a:cubicBezTo>
                    <a:pt x="40005" y="10021"/>
                    <a:pt x="40327" y="10486"/>
                    <a:pt x="40755" y="11164"/>
                  </a:cubicBezTo>
                  <a:cubicBezTo>
                    <a:pt x="41077" y="10164"/>
                    <a:pt x="40684" y="9128"/>
                    <a:pt x="41505" y="8378"/>
                  </a:cubicBezTo>
                  <a:cubicBezTo>
                    <a:pt x="42827" y="10593"/>
                    <a:pt x="44791" y="10914"/>
                    <a:pt x="47113" y="10271"/>
                  </a:cubicBezTo>
                  <a:cubicBezTo>
                    <a:pt x="48042" y="10021"/>
                    <a:pt x="49006" y="9807"/>
                    <a:pt x="49863" y="10271"/>
                  </a:cubicBezTo>
                  <a:cubicBezTo>
                    <a:pt x="51364" y="11057"/>
                    <a:pt x="51721" y="10236"/>
                    <a:pt x="51864" y="9021"/>
                  </a:cubicBezTo>
                  <a:cubicBezTo>
                    <a:pt x="51899" y="8843"/>
                    <a:pt x="51935" y="8628"/>
                    <a:pt x="52078" y="8021"/>
                  </a:cubicBezTo>
                  <a:cubicBezTo>
                    <a:pt x="52471" y="9128"/>
                    <a:pt x="52685" y="9807"/>
                    <a:pt x="52971" y="10557"/>
                  </a:cubicBezTo>
                  <a:cubicBezTo>
                    <a:pt x="53435" y="9914"/>
                    <a:pt x="52757" y="9021"/>
                    <a:pt x="53400" y="8700"/>
                  </a:cubicBezTo>
                  <a:cubicBezTo>
                    <a:pt x="54078" y="8343"/>
                    <a:pt x="54793" y="8843"/>
                    <a:pt x="55400" y="9271"/>
                  </a:cubicBezTo>
                  <a:cubicBezTo>
                    <a:pt x="56186" y="9807"/>
                    <a:pt x="56971" y="10021"/>
                    <a:pt x="57829" y="9485"/>
                  </a:cubicBezTo>
                  <a:cubicBezTo>
                    <a:pt x="58507" y="10950"/>
                    <a:pt x="59043" y="9450"/>
                    <a:pt x="59686" y="9450"/>
                  </a:cubicBezTo>
                  <a:cubicBezTo>
                    <a:pt x="60829" y="10628"/>
                    <a:pt x="61936" y="11843"/>
                    <a:pt x="61472" y="13807"/>
                  </a:cubicBezTo>
                  <a:cubicBezTo>
                    <a:pt x="61936" y="12772"/>
                    <a:pt x="61615" y="11700"/>
                    <a:pt x="63079" y="11022"/>
                  </a:cubicBezTo>
                  <a:cubicBezTo>
                    <a:pt x="64580" y="10307"/>
                    <a:pt x="65901" y="10164"/>
                    <a:pt x="67151" y="10843"/>
                  </a:cubicBezTo>
                  <a:cubicBezTo>
                    <a:pt x="68366" y="11486"/>
                    <a:pt x="68401" y="10807"/>
                    <a:pt x="68580" y="10093"/>
                  </a:cubicBezTo>
                  <a:cubicBezTo>
                    <a:pt x="68723" y="9521"/>
                    <a:pt x="67758" y="8664"/>
                    <a:pt x="68902" y="8414"/>
                  </a:cubicBezTo>
                  <a:cubicBezTo>
                    <a:pt x="70152" y="8164"/>
                    <a:pt x="69544" y="9378"/>
                    <a:pt x="69866" y="9879"/>
                  </a:cubicBezTo>
                  <a:cubicBezTo>
                    <a:pt x="69973" y="10021"/>
                    <a:pt x="70044" y="10129"/>
                    <a:pt x="70080" y="10236"/>
                  </a:cubicBezTo>
                  <a:cubicBezTo>
                    <a:pt x="70866" y="10021"/>
                    <a:pt x="70580" y="9200"/>
                    <a:pt x="71116" y="8914"/>
                  </a:cubicBezTo>
                  <a:cubicBezTo>
                    <a:pt x="71295" y="9343"/>
                    <a:pt x="71402" y="9807"/>
                    <a:pt x="71330" y="10057"/>
                  </a:cubicBezTo>
                  <a:cubicBezTo>
                    <a:pt x="71295" y="9879"/>
                    <a:pt x="71473" y="9628"/>
                    <a:pt x="71688" y="9378"/>
                  </a:cubicBezTo>
                  <a:cubicBezTo>
                    <a:pt x="71902" y="9128"/>
                    <a:pt x="71902" y="8628"/>
                    <a:pt x="72402" y="8735"/>
                  </a:cubicBezTo>
                  <a:cubicBezTo>
                    <a:pt x="72688" y="9093"/>
                    <a:pt x="72366" y="9450"/>
                    <a:pt x="72402" y="9879"/>
                  </a:cubicBezTo>
                  <a:cubicBezTo>
                    <a:pt x="72545" y="9485"/>
                    <a:pt x="72473" y="9093"/>
                    <a:pt x="72652" y="8735"/>
                  </a:cubicBezTo>
                  <a:cubicBezTo>
                    <a:pt x="73545" y="8378"/>
                    <a:pt x="74331" y="8807"/>
                    <a:pt x="75117" y="9093"/>
                  </a:cubicBezTo>
                  <a:cubicBezTo>
                    <a:pt x="76617" y="9593"/>
                    <a:pt x="78081" y="10093"/>
                    <a:pt x="79617" y="10486"/>
                  </a:cubicBezTo>
                  <a:cubicBezTo>
                    <a:pt x="80403" y="10700"/>
                    <a:pt x="81010" y="11736"/>
                    <a:pt x="81689" y="12379"/>
                  </a:cubicBezTo>
                  <a:cubicBezTo>
                    <a:pt x="82403" y="13307"/>
                    <a:pt x="81403" y="14450"/>
                    <a:pt x="82153" y="15379"/>
                  </a:cubicBezTo>
                  <a:cubicBezTo>
                    <a:pt x="82046" y="15236"/>
                    <a:pt x="82010" y="15093"/>
                    <a:pt x="81975" y="14915"/>
                  </a:cubicBezTo>
                  <a:cubicBezTo>
                    <a:pt x="81832" y="13950"/>
                    <a:pt x="82403" y="12986"/>
                    <a:pt x="82010" y="11986"/>
                  </a:cubicBezTo>
                  <a:cubicBezTo>
                    <a:pt x="82725" y="10914"/>
                    <a:pt x="83046" y="9736"/>
                    <a:pt x="83260" y="8485"/>
                  </a:cubicBezTo>
                  <a:cubicBezTo>
                    <a:pt x="83439" y="7414"/>
                    <a:pt x="84082" y="7164"/>
                    <a:pt x="84832" y="7985"/>
                  </a:cubicBezTo>
                  <a:cubicBezTo>
                    <a:pt x="85689" y="8914"/>
                    <a:pt x="86654" y="9093"/>
                    <a:pt x="87904" y="9093"/>
                  </a:cubicBezTo>
                  <a:cubicBezTo>
                    <a:pt x="89261" y="9057"/>
                    <a:pt x="90047" y="10271"/>
                    <a:pt x="90797" y="11271"/>
                  </a:cubicBezTo>
                  <a:cubicBezTo>
                    <a:pt x="91904" y="9271"/>
                    <a:pt x="92012" y="9236"/>
                    <a:pt x="93405" y="10486"/>
                  </a:cubicBezTo>
                  <a:cubicBezTo>
                    <a:pt x="93762" y="9986"/>
                    <a:pt x="93797" y="8950"/>
                    <a:pt x="94548" y="9128"/>
                  </a:cubicBezTo>
                  <a:cubicBezTo>
                    <a:pt x="95512" y="9378"/>
                    <a:pt x="96869" y="9521"/>
                    <a:pt x="96619" y="11093"/>
                  </a:cubicBezTo>
                  <a:cubicBezTo>
                    <a:pt x="97619" y="11307"/>
                    <a:pt x="98512" y="8057"/>
                    <a:pt x="99334" y="11164"/>
                  </a:cubicBezTo>
                  <a:cubicBezTo>
                    <a:pt x="99870" y="10557"/>
                    <a:pt x="100405" y="9986"/>
                    <a:pt x="100941" y="9378"/>
                  </a:cubicBezTo>
                  <a:cubicBezTo>
                    <a:pt x="101298" y="9307"/>
                    <a:pt x="101370" y="8950"/>
                    <a:pt x="101584" y="8735"/>
                  </a:cubicBezTo>
                  <a:cubicBezTo>
                    <a:pt x="102370" y="8628"/>
                    <a:pt x="102513" y="9307"/>
                    <a:pt x="102870" y="9736"/>
                  </a:cubicBezTo>
                  <a:cubicBezTo>
                    <a:pt x="103049" y="9950"/>
                    <a:pt x="103120" y="10557"/>
                    <a:pt x="103620" y="10057"/>
                  </a:cubicBezTo>
                  <a:cubicBezTo>
                    <a:pt x="103906" y="9521"/>
                    <a:pt x="103513" y="8878"/>
                    <a:pt x="103870" y="8343"/>
                  </a:cubicBezTo>
                  <a:cubicBezTo>
                    <a:pt x="105227" y="8057"/>
                    <a:pt x="105406" y="6950"/>
                    <a:pt x="105477" y="5842"/>
                  </a:cubicBezTo>
                  <a:cubicBezTo>
                    <a:pt x="105549" y="3913"/>
                    <a:pt x="105549" y="1985"/>
                    <a:pt x="105549" y="56"/>
                  </a:cubicBezTo>
                  <a:cubicBezTo>
                    <a:pt x="105978" y="-123"/>
                    <a:pt x="106299" y="163"/>
                    <a:pt x="106549" y="413"/>
                  </a:cubicBezTo>
                  <a:cubicBezTo>
                    <a:pt x="109049" y="2842"/>
                    <a:pt x="111550" y="5306"/>
                    <a:pt x="113943" y="7843"/>
                  </a:cubicBezTo>
                  <a:cubicBezTo>
                    <a:pt x="114157" y="8093"/>
                    <a:pt x="114229" y="8414"/>
                    <a:pt x="114443" y="8700"/>
                  </a:cubicBezTo>
                  <a:cubicBezTo>
                    <a:pt x="114479" y="8914"/>
                    <a:pt x="114479" y="9128"/>
                    <a:pt x="114514" y="9343"/>
                  </a:cubicBezTo>
                  <a:cubicBezTo>
                    <a:pt x="114657" y="9986"/>
                    <a:pt x="114121" y="10914"/>
                    <a:pt x="114872" y="11271"/>
                  </a:cubicBezTo>
                  <a:cubicBezTo>
                    <a:pt x="115622" y="11629"/>
                    <a:pt x="115907" y="10736"/>
                    <a:pt x="116300" y="10236"/>
                  </a:cubicBezTo>
                  <a:cubicBezTo>
                    <a:pt x="116693" y="9807"/>
                    <a:pt x="117193" y="9986"/>
                    <a:pt x="117693" y="10200"/>
                  </a:cubicBezTo>
                  <a:cubicBezTo>
                    <a:pt x="118586" y="10593"/>
                    <a:pt x="117479" y="11164"/>
                    <a:pt x="117872" y="11629"/>
                  </a:cubicBezTo>
                  <a:cubicBezTo>
                    <a:pt x="118765" y="11450"/>
                    <a:pt x="119158" y="11022"/>
                    <a:pt x="119194" y="9950"/>
                  </a:cubicBezTo>
                  <a:cubicBezTo>
                    <a:pt x="119229" y="8771"/>
                    <a:pt x="119158" y="7521"/>
                    <a:pt x="119944" y="6235"/>
                  </a:cubicBezTo>
                  <a:cubicBezTo>
                    <a:pt x="120122" y="7307"/>
                    <a:pt x="120551" y="7950"/>
                    <a:pt x="121622" y="7807"/>
                  </a:cubicBezTo>
                  <a:cubicBezTo>
                    <a:pt x="121801" y="7771"/>
                    <a:pt x="122087" y="7878"/>
                    <a:pt x="122230" y="8021"/>
                  </a:cubicBezTo>
                  <a:cubicBezTo>
                    <a:pt x="123873" y="9485"/>
                    <a:pt x="124801" y="9986"/>
                    <a:pt x="126837" y="10164"/>
                  </a:cubicBezTo>
                  <a:cubicBezTo>
                    <a:pt x="128087" y="10271"/>
                    <a:pt x="129088" y="10557"/>
                    <a:pt x="129409" y="11879"/>
                  </a:cubicBezTo>
                  <a:cubicBezTo>
                    <a:pt x="130409" y="11343"/>
                    <a:pt x="131266" y="10736"/>
                    <a:pt x="131874" y="9343"/>
                  </a:cubicBezTo>
                  <a:cubicBezTo>
                    <a:pt x="131945" y="10236"/>
                    <a:pt x="131981" y="10771"/>
                    <a:pt x="132017" y="11236"/>
                  </a:cubicBezTo>
                  <a:cubicBezTo>
                    <a:pt x="132052" y="11450"/>
                    <a:pt x="131945" y="11915"/>
                    <a:pt x="132409" y="11700"/>
                  </a:cubicBezTo>
                  <a:cubicBezTo>
                    <a:pt x="132588" y="11629"/>
                    <a:pt x="132624" y="11236"/>
                    <a:pt x="132695" y="10986"/>
                  </a:cubicBezTo>
                  <a:cubicBezTo>
                    <a:pt x="132838" y="10807"/>
                    <a:pt x="132910" y="10450"/>
                    <a:pt x="133267" y="10700"/>
                  </a:cubicBezTo>
                  <a:cubicBezTo>
                    <a:pt x="133338" y="11557"/>
                    <a:pt x="133767" y="11521"/>
                    <a:pt x="134303" y="11057"/>
                  </a:cubicBezTo>
                  <a:cubicBezTo>
                    <a:pt x="134374" y="10986"/>
                    <a:pt x="134374" y="10843"/>
                    <a:pt x="134410" y="10736"/>
                  </a:cubicBezTo>
                  <a:cubicBezTo>
                    <a:pt x="134945" y="9343"/>
                    <a:pt x="135624" y="8200"/>
                    <a:pt x="137374" y="9307"/>
                  </a:cubicBezTo>
                  <a:cubicBezTo>
                    <a:pt x="137553" y="8914"/>
                    <a:pt x="137517" y="8450"/>
                    <a:pt x="137874" y="8128"/>
                  </a:cubicBezTo>
                  <a:cubicBezTo>
                    <a:pt x="138124" y="7950"/>
                    <a:pt x="138339" y="7735"/>
                    <a:pt x="138660" y="7950"/>
                  </a:cubicBezTo>
                  <a:cubicBezTo>
                    <a:pt x="139732" y="8700"/>
                    <a:pt x="140625" y="8878"/>
                    <a:pt x="141411" y="7521"/>
                  </a:cubicBezTo>
                  <a:cubicBezTo>
                    <a:pt x="141839" y="6771"/>
                    <a:pt x="142625" y="6557"/>
                    <a:pt x="142911" y="7664"/>
                  </a:cubicBezTo>
                  <a:cubicBezTo>
                    <a:pt x="143054" y="8235"/>
                    <a:pt x="143447" y="8485"/>
                    <a:pt x="143804" y="8807"/>
                  </a:cubicBezTo>
                  <a:cubicBezTo>
                    <a:pt x="144089" y="9093"/>
                    <a:pt x="144411" y="9593"/>
                    <a:pt x="144875" y="9450"/>
                  </a:cubicBezTo>
                  <a:cubicBezTo>
                    <a:pt x="145375" y="9271"/>
                    <a:pt x="145268" y="8700"/>
                    <a:pt x="145232" y="8271"/>
                  </a:cubicBezTo>
                  <a:cubicBezTo>
                    <a:pt x="145161" y="7557"/>
                    <a:pt x="145483" y="7092"/>
                    <a:pt x="146054" y="6771"/>
                  </a:cubicBezTo>
                  <a:cubicBezTo>
                    <a:pt x="146697" y="6414"/>
                    <a:pt x="147126" y="6057"/>
                    <a:pt x="147161" y="5164"/>
                  </a:cubicBezTo>
                  <a:cubicBezTo>
                    <a:pt x="147197" y="4235"/>
                    <a:pt x="148340" y="4485"/>
                    <a:pt x="148947" y="4092"/>
                  </a:cubicBezTo>
                  <a:cubicBezTo>
                    <a:pt x="149412" y="3806"/>
                    <a:pt x="149912" y="4128"/>
                    <a:pt x="150019" y="4556"/>
                  </a:cubicBezTo>
                  <a:cubicBezTo>
                    <a:pt x="150197" y="5378"/>
                    <a:pt x="150840" y="5414"/>
                    <a:pt x="151376" y="5735"/>
                  </a:cubicBezTo>
                  <a:cubicBezTo>
                    <a:pt x="151769" y="5949"/>
                    <a:pt x="152269" y="6021"/>
                    <a:pt x="152269" y="6735"/>
                  </a:cubicBezTo>
                  <a:cubicBezTo>
                    <a:pt x="152233" y="7807"/>
                    <a:pt x="152876" y="7521"/>
                    <a:pt x="153448" y="7235"/>
                  </a:cubicBezTo>
                  <a:cubicBezTo>
                    <a:pt x="153591" y="7128"/>
                    <a:pt x="153698" y="7092"/>
                    <a:pt x="153876" y="7128"/>
                  </a:cubicBezTo>
                  <a:cubicBezTo>
                    <a:pt x="154519" y="7521"/>
                    <a:pt x="155162" y="8021"/>
                    <a:pt x="155984" y="7700"/>
                  </a:cubicBezTo>
                  <a:cubicBezTo>
                    <a:pt x="157091" y="7271"/>
                    <a:pt x="158234" y="6985"/>
                    <a:pt x="159127" y="5985"/>
                  </a:cubicBezTo>
                  <a:cubicBezTo>
                    <a:pt x="159984" y="5021"/>
                    <a:pt x="160270" y="6914"/>
                    <a:pt x="161092" y="6664"/>
                  </a:cubicBezTo>
                  <a:cubicBezTo>
                    <a:pt x="161663" y="7485"/>
                    <a:pt x="161306" y="8450"/>
                    <a:pt x="161592" y="9307"/>
                  </a:cubicBezTo>
                  <a:cubicBezTo>
                    <a:pt x="161663" y="9521"/>
                    <a:pt x="161627" y="9879"/>
                    <a:pt x="162056" y="9700"/>
                  </a:cubicBezTo>
                  <a:cubicBezTo>
                    <a:pt x="162735" y="9021"/>
                    <a:pt x="163020" y="8271"/>
                    <a:pt x="162735" y="7307"/>
                  </a:cubicBezTo>
                  <a:cubicBezTo>
                    <a:pt x="162627" y="6985"/>
                    <a:pt x="162413" y="6557"/>
                    <a:pt x="162913" y="6307"/>
                  </a:cubicBezTo>
                  <a:cubicBezTo>
                    <a:pt x="163378" y="6199"/>
                    <a:pt x="163806" y="5735"/>
                    <a:pt x="164199" y="6628"/>
                  </a:cubicBezTo>
                  <a:cubicBezTo>
                    <a:pt x="164592" y="7592"/>
                    <a:pt x="165342" y="8093"/>
                    <a:pt x="166199" y="6914"/>
                  </a:cubicBezTo>
                  <a:cubicBezTo>
                    <a:pt x="166342" y="6735"/>
                    <a:pt x="166378" y="6771"/>
                    <a:pt x="166521" y="7021"/>
                  </a:cubicBezTo>
                  <a:cubicBezTo>
                    <a:pt x="166807" y="7450"/>
                    <a:pt x="166985" y="7771"/>
                    <a:pt x="166485" y="8307"/>
                  </a:cubicBezTo>
                  <a:cubicBezTo>
                    <a:pt x="165414" y="9485"/>
                    <a:pt x="164663" y="10771"/>
                    <a:pt x="165414" y="12486"/>
                  </a:cubicBezTo>
                  <a:cubicBezTo>
                    <a:pt x="165556" y="12772"/>
                    <a:pt x="165556" y="13272"/>
                    <a:pt x="165128" y="13522"/>
                  </a:cubicBezTo>
                  <a:cubicBezTo>
                    <a:pt x="165021" y="13557"/>
                    <a:pt x="164735" y="13486"/>
                    <a:pt x="164735" y="13415"/>
                  </a:cubicBezTo>
                  <a:cubicBezTo>
                    <a:pt x="164663" y="12986"/>
                    <a:pt x="163842" y="12879"/>
                    <a:pt x="164271" y="12236"/>
                  </a:cubicBezTo>
                  <a:cubicBezTo>
                    <a:pt x="164592" y="11736"/>
                    <a:pt x="164735" y="11093"/>
                    <a:pt x="164128" y="10843"/>
                  </a:cubicBezTo>
                  <a:cubicBezTo>
                    <a:pt x="163592" y="10628"/>
                    <a:pt x="163270" y="11307"/>
                    <a:pt x="163163" y="11736"/>
                  </a:cubicBezTo>
                  <a:cubicBezTo>
                    <a:pt x="162806" y="13057"/>
                    <a:pt x="161735" y="14272"/>
                    <a:pt x="162699" y="15772"/>
                  </a:cubicBezTo>
                  <a:cubicBezTo>
                    <a:pt x="162985" y="16201"/>
                    <a:pt x="162663" y="16772"/>
                    <a:pt x="162413" y="17165"/>
                  </a:cubicBezTo>
                  <a:cubicBezTo>
                    <a:pt x="162020" y="17808"/>
                    <a:pt x="161699" y="17129"/>
                    <a:pt x="161342" y="16987"/>
                  </a:cubicBezTo>
                  <a:cubicBezTo>
                    <a:pt x="160342" y="16594"/>
                    <a:pt x="159127" y="16951"/>
                    <a:pt x="157984" y="15986"/>
                  </a:cubicBezTo>
                  <a:cubicBezTo>
                    <a:pt x="159627" y="15522"/>
                    <a:pt x="160270" y="14450"/>
                    <a:pt x="160127" y="12879"/>
                  </a:cubicBezTo>
                  <a:cubicBezTo>
                    <a:pt x="160020" y="11771"/>
                    <a:pt x="160234" y="10593"/>
                    <a:pt x="159413" y="9557"/>
                  </a:cubicBezTo>
                  <a:cubicBezTo>
                    <a:pt x="158627" y="10129"/>
                    <a:pt x="158663" y="10986"/>
                    <a:pt x="158377" y="11664"/>
                  </a:cubicBezTo>
                  <a:cubicBezTo>
                    <a:pt x="158127" y="12272"/>
                    <a:pt x="158020" y="13165"/>
                    <a:pt x="157270" y="13165"/>
                  </a:cubicBezTo>
                  <a:cubicBezTo>
                    <a:pt x="156412" y="13129"/>
                    <a:pt x="157270" y="12057"/>
                    <a:pt x="156520" y="11629"/>
                  </a:cubicBezTo>
                  <a:cubicBezTo>
                    <a:pt x="155091" y="13700"/>
                    <a:pt x="154591" y="16058"/>
                    <a:pt x="154555" y="18522"/>
                  </a:cubicBezTo>
                  <a:cubicBezTo>
                    <a:pt x="154769" y="18879"/>
                    <a:pt x="154805" y="19237"/>
                    <a:pt x="154519" y="19558"/>
                  </a:cubicBezTo>
                  <a:cubicBezTo>
                    <a:pt x="154162" y="18130"/>
                    <a:pt x="153055" y="17379"/>
                    <a:pt x="151840" y="16844"/>
                  </a:cubicBezTo>
                  <a:cubicBezTo>
                    <a:pt x="151197" y="16558"/>
                    <a:pt x="150840" y="16129"/>
                    <a:pt x="150376" y="15558"/>
                  </a:cubicBezTo>
                  <a:cubicBezTo>
                    <a:pt x="150197" y="16594"/>
                    <a:pt x="150233" y="17772"/>
                    <a:pt x="149697" y="18629"/>
                  </a:cubicBezTo>
                  <a:cubicBezTo>
                    <a:pt x="149376" y="19201"/>
                    <a:pt x="150805" y="21023"/>
                    <a:pt x="148626" y="20344"/>
                  </a:cubicBezTo>
                  <a:cubicBezTo>
                    <a:pt x="148661" y="21094"/>
                    <a:pt x="148233" y="21737"/>
                    <a:pt x="148019" y="22451"/>
                  </a:cubicBezTo>
                  <a:cubicBezTo>
                    <a:pt x="146911" y="21451"/>
                    <a:pt x="147161" y="20201"/>
                    <a:pt x="147340" y="19023"/>
                  </a:cubicBezTo>
                  <a:cubicBezTo>
                    <a:pt x="147590" y="17415"/>
                    <a:pt x="147733" y="15843"/>
                    <a:pt x="147161" y="14272"/>
                  </a:cubicBezTo>
                  <a:cubicBezTo>
                    <a:pt x="146768" y="14022"/>
                    <a:pt x="146733" y="13593"/>
                    <a:pt x="146625" y="13165"/>
                  </a:cubicBezTo>
                  <a:cubicBezTo>
                    <a:pt x="146447" y="12772"/>
                    <a:pt x="146304" y="12379"/>
                    <a:pt x="145947" y="11593"/>
                  </a:cubicBezTo>
                  <a:cubicBezTo>
                    <a:pt x="145447" y="15951"/>
                    <a:pt x="145875" y="19844"/>
                    <a:pt x="145911" y="23773"/>
                  </a:cubicBezTo>
                  <a:cubicBezTo>
                    <a:pt x="146054" y="24130"/>
                    <a:pt x="145875" y="24202"/>
                    <a:pt x="145590" y="24130"/>
                  </a:cubicBezTo>
                  <a:cubicBezTo>
                    <a:pt x="145375" y="23594"/>
                    <a:pt x="145161" y="23023"/>
                    <a:pt x="144982" y="22559"/>
                  </a:cubicBezTo>
                  <a:cubicBezTo>
                    <a:pt x="144447" y="22594"/>
                    <a:pt x="144447" y="22916"/>
                    <a:pt x="144304" y="23130"/>
                  </a:cubicBezTo>
                  <a:cubicBezTo>
                    <a:pt x="144161" y="23309"/>
                    <a:pt x="144125" y="23559"/>
                    <a:pt x="143839" y="23487"/>
                  </a:cubicBezTo>
                  <a:cubicBezTo>
                    <a:pt x="143339" y="23344"/>
                    <a:pt x="143875" y="23059"/>
                    <a:pt x="143768" y="22880"/>
                  </a:cubicBezTo>
                  <a:cubicBezTo>
                    <a:pt x="143339" y="22201"/>
                    <a:pt x="143339" y="22916"/>
                    <a:pt x="143161" y="23094"/>
                  </a:cubicBezTo>
                  <a:cubicBezTo>
                    <a:pt x="142339" y="22987"/>
                    <a:pt x="142518" y="22273"/>
                    <a:pt x="142446" y="21773"/>
                  </a:cubicBezTo>
                  <a:cubicBezTo>
                    <a:pt x="142375" y="21130"/>
                    <a:pt x="142518" y="20451"/>
                    <a:pt x="142625" y="19522"/>
                  </a:cubicBezTo>
                  <a:cubicBezTo>
                    <a:pt x="141732" y="20594"/>
                    <a:pt x="141696" y="21666"/>
                    <a:pt x="141482" y="22666"/>
                  </a:cubicBezTo>
                  <a:cubicBezTo>
                    <a:pt x="141339" y="23202"/>
                    <a:pt x="141196" y="23702"/>
                    <a:pt x="141053" y="24237"/>
                  </a:cubicBezTo>
                  <a:cubicBezTo>
                    <a:pt x="141196" y="24023"/>
                    <a:pt x="141232" y="23737"/>
                    <a:pt x="141375" y="23523"/>
                  </a:cubicBezTo>
                  <a:cubicBezTo>
                    <a:pt x="141661" y="23166"/>
                    <a:pt x="141946" y="22630"/>
                    <a:pt x="142482" y="22880"/>
                  </a:cubicBezTo>
                  <a:cubicBezTo>
                    <a:pt x="142875" y="23059"/>
                    <a:pt x="142732" y="23487"/>
                    <a:pt x="142554" y="23844"/>
                  </a:cubicBezTo>
                  <a:cubicBezTo>
                    <a:pt x="142018" y="24487"/>
                    <a:pt x="141661" y="25238"/>
                    <a:pt x="141553" y="26059"/>
                  </a:cubicBezTo>
                  <a:cubicBezTo>
                    <a:pt x="141482" y="26488"/>
                    <a:pt x="141518" y="27059"/>
                    <a:pt x="140839" y="26738"/>
                  </a:cubicBezTo>
                  <a:cubicBezTo>
                    <a:pt x="140446" y="26559"/>
                    <a:pt x="139803" y="26523"/>
                    <a:pt x="140232" y="25738"/>
                  </a:cubicBezTo>
                  <a:cubicBezTo>
                    <a:pt x="140518" y="25238"/>
                    <a:pt x="140553" y="24845"/>
                    <a:pt x="140053" y="24309"/>
                  </a:cubicBezTo>
                  <a:cubicBezTo>
                    <a:pt x="139625" y="23844"/>
                    <a:pt x="139660" y="23059"/>
                    <a:pt x="139839" y="22309"/>
                  </a:cubicBezTo>
                  <a:cubicBezTo>
                    <a:pt x="140696" y="18844"/>
                    <a:pt x="141446" y="15343"/>
                    <a:pt x="142232" y="11879"/>
                  </a:cubicBezTo>
                  <a:cubicBezTo>
                    <a:pt x="141161" y="11557"/>
                    <a:pt x="140875" y="12093"/>
                    <a:pt x="140696" y="12915"/>
                  </a:cubicBezTo>
                  <a:cubicBezTo>
                    <a:pt x="140017" y="16022"/>
                    <a:pt x="139589" y="19201"/>
                    <a:pt x="139089" y="22701"/>
                  </a:cubicBezTo>
                  <a:cubicBezTo>
                    <a:pt x="138267" y="20773"/>
                    <a:pt x="138803" y="19058"/>
                    <a:pt x="138553" y="17129"/>
                  </a:cubicBezTo>
                  <a:cubicBezTo>
                    <a:pt x="137446" y="19058"/>
                    <a:pt x="137803" y="21166"/>
                    <a:pt x="136696" y="22773"/>
                  </a:cubicBezTo>
                  <a:cubicBezTo>
                    <a:pt x="136553" y="22987"/>
                    <a:pt x="137017" y="23559"/>
                    <a:pt x="136196" y="23523"/>
                  </a:cubicBezTo>
                  <a:cubicBezTo>
                    <a:pt x="135553" y="23487"/>
                    <a:pt x="135481" y="23130"/>
                    <a:pt x="135446" y="22666"/>
                  </a:cubicBezTo>
                  <a:cubicBezTo>
                    <a:pt x="135374" y="22130"/>
                    <a:pt x="135303" y="21594"/>
                    <a:pt x="135231" y="21023"/>
                  </a:cubicBezTo>
                  <a:cubicBezTo>
                    <a:pt x="134731" y="21201"/>
                    <a:pt x="135017" y="21916"/>
                    <a:pt x="134445" y="22023"/>
                  </a:cubicBezTo>
                  <a:cubicBezTo>
                    <a:pt x="134267" y="21630"/>
                    <a:pt x="134588" y="21094"/>
                    <a:pt x="134088" y="20594"/>
                  </a:cubicBezTo>
                  <a:cubicBezTo>
                    <a:pt x="134017" y="21237"/>
                    <a:pt x="133945" y="21773"/>
                    <a:pt x="133910" y="22416"/>
                  </a:cubicBezTo>
                  <a:cubicBezTo>
                    <a:pt x="133410" y="22130"/>
                    <a:pt x="133410" y="21594"/>
                    <a:pt x="133195" y="21201"/>
                  </a:cubicBezTo>
                  <a:cubicBezTo>
                    <a:pt x="132981" y="21023"/>
                    <a:pt x="132802" y="20808"/>
                    <a:pt x="132802" y="20808"/>
                  </a:cubicBezTo>
                  <a:cubicBezTo>
                    <a:pt x="132910" y="21201"/>
                    <a:pt x="132552" y="21880"/>
                    <a:pt x="132874" y="22559"/>
                  </a:cubicBezTo>
                  <a:cubicBezTo>
                    <a:pt x="132874" y="22987"/>
                    <a:pt x="133052" y="23487"/>
                    <a:pt x="132552" y="23737"/>
                  </a:cubicBezTo>
                  <a:cubicBezTo>
                    <a:pt x="132017" y="23987"/>
                    <a:pt x="131766" y="23594"/>
                    <a:pt x="131552" y="23202"/>
                  </a:cubicBezTo>
                  <a:cubicBezTo>
                    <a:pt x="131516" y="22916"/>
                    <a:pt x="131516" y="22666"/>
                    <a:pt x="131552" y="22380"/>
                  </a:cubicBezTo>
                  <a:cubicBezTo>
                    <a:pt x="132052" y="20237"/>
                    <a:pt x="131588" y="18058"/>
                    <a:pt x="131909" y="15915"/>
                  </a:cubicBezTo>
                  <a:cubicBezTo>
                    <a:pt x="131838" y="15451"/>
                    <a:pt x="132052" y="14986"/>
                    <a:pt x="132052" y="14129"/>
                  </a:cubicBezTo>
                  <a:cubicBezTo>
                    <a:pt x="132052" y="14308"/>
                    <a:pt x="131874" y="14486"/>
                    <a:pt x="131909" y="14522"/>
                  </a:cubicBezTo>
                  <a:cubicBezTo>
                    <a:pt x="132159" y="14915"/>
                    <a:pt x="131802" y="15343"/>
                    <a:pt x="131909" y="15772"/>
                  </a:cubicBezTo>
                  <a:cubicBezTo>
                    <a:pt x="131838" y="17129"/>
                    <a:pt x="131659" y="18451"/>
                    <a:pt x="131159" y="19737"/>
                  </a:cubicBezTo>
                  <a:cubicBezTo>
                    <a:pt x="130909" y="20237"/>
                    <a:pt x="130338" y="20308"/>
                    <a:pt x="129981" y="20630"/>
                  </a:cubicBezTo>
                  <a:cubicBezTo>
                    <a:pt x="129623" y="21737"/>
                    <a:pt x="128766" y="22130"/>
                    <a:pt x="127695" y="22166"/>
                  </a:cubicBezTo>
                  <a:cubicBezTo>
                    <a:pt x="127302" y="22166"/>
                    <a:pt x="127052" y="22201"/>
                    <a:pt x="126944" y="21630"/>
                  </a:cubicBezTo>
                  <a:cubicBezTo>
                    <a:pt x="126766" y="20808"/>
                    <a:pt x="126337" y="19987"/>
                    <a:pt x="125516" y="21273"/>
                  </a:cubicBezTo>
                  <a:cubicBezTo>
                    <a:pt x="123158" y="20665"/>
                    <a:pt x="123980" y="22630"/>
                    <a:pt x="123551" y="23630"/>
                  </a:cubicBezTo>
                  <a:cubicBezTo>
                    <a:pt x="122908" y="23523"/>
                    <a:pt x="123123" y="22880"/>
                    <a:pt x="122837" y="22416"/>
                  </a:cubicBezTo>
                  <a:cubicBezTo>
                    <a:pt x="122515" y="22844"/>
                    <a:pt x="122230" y="23273"/>
                    <a:pt x="121694" y="23952"/>
                  </a:cubicBezTo>
                  <a:cubicBezTo>
                    <a:pt x="121730" y="23166"/>
                    <a:pt x="121337" y="22559"/>
                    <a:pt x="121801" y="22237"/>
                  </a:cubicBezTo>
                  <a:cubicBezTo>
                    <a:pt x="123766" y="20915"/>
                    <a:pt x="123158" y="18915"/>
                    <a:pt x="123301" y="16772"/>
                  </a:cubicBezTo>
                  <a:cubicBezTo>
                    <a:pt x="121444" y="18951"/>
                    <a:pt x="121265" y="21558"/>
                    <a:pt x="120194" y="23880"/>
                  </a:cubicBezTo>
                  <a:cubicBezTo>
                    <a:pt x="119586" y="23237"/>
                    <a:pt x="118693" y="22916"/>
                    <a:pt x="118586" y="21880"/>
                  </a:cubicBezTo>
                  <a:cubicBezTo>
                    <a:pt x="117336" y="21201"/>
                    <a:pt x="117658" y="20094"/>
                    <a:pt x="117836" y="19058"/>
                  </a:cubicBezTo>
                  <a:cubicBezTo>
                    <a:pt x="118015" y="18522"/>
                    <a:pt x="118086" y="17951"/>
                    <a:pt x="118229" y="17379"/>
                  </a:cubicBezTo>
                  <a:cubicBezTo>
                    <a:pt x="119301" y="17308"/>
                    <a:pt x="118622" y="16451"/>
                    <a:pt x="118836" y="15986"/>
                  </a:cubicBezTo>
                  <a:cubicBezTo>
                    <a:pt x="118729" y="15522"/>
                    <a:pt x="118301" y="15129"/>
                    <a:pt x="118658" y="14236"/>
                  </a:cubicBezTo>
                  <a:cubicBezTo>
                    <a:pt x="118193" y="15165"/>
                    <a:pt x="118693" y="15486"/>
                    <a:pt x="118836" y="15951"/>
                  </a:cubicBezTo>
                  <a:cubicBezTo>
                    <a:pt x="118908" y="16415"/>
                    <a:pt x="118943" y="16915"/>
                    <a:pt x="118443" y="17201"/>
                  </a:cubicBezTo>
                  <a:cubicBezTo>
                    <a:pt x="118015" y="17665"/>
                    <a:pt x="118158" y="18272"/>
                    <a:pt x="117943" y="18808"/>
                  </a:cubicBezTo>
                  <a:cubicBezTo>
                    <a:pt x="117408" y="19522"/>
                    <a:pt x="118336" y="20773"/>
                    <a:pt x="117086" y="21201"/>
                  </a:cubicBezTo>
                  <a:cubicBezTo>
                    <a:pt x="116443" y="20701"/>
                    <a:pt x="116586" y="21487"/>
                    <a:pt x="116515" y="21630"/>
                  </a:cubicBezTo>
                  <a:cubicBezTo>
                    <a:pt x="116193" y="22380"/>
                    <a:pt x="115979" y="23166"/>
                    <a:pt x="115300" y="23809"/>
                  </a:cubicBezTo>
                  <a:cubicBezTo>
                    <a:pt x="114800" y="23559"/>
                    <a:pt x="115229" y="22951"/>
                    <a:pt x="114872" y="22701"/>
                  </a:cubicBezTo>
                  <a:cubicBezTo>
                    <a:pt x="114407" y="22951"/>
                    <a:pt x="114479" y="23416"/>
                    <a:pt x="114479" y="23844"/>
                  </a:cubicBezTo>
                  <a:cubicBezTo>
                    <a:pt x="114479" y="27416"/>
                    <a:pt x="114479" y="31024"/>
                    <a:pt x="114479" y="34596"/>
                  </a:cubicBezTo>
                  <a:cubicBezTo>
                    <a:pt x="114479" y="42097"/>
                    <a:pt x="114479" y="49598"/>
                    <a:pt x="114479" y="57134"/>
                  </a:cubicBezTo>
                  <a:cubicBezTo>
                    <a:pt x="114479" y="57634"/>
                    <a:pt x="114229" y="58277"/>
                    <a:pt x="114979" y="58527"/>
                  </a:cubicBezTo>
                  <a:cubicBezTo>
                    <a:pt x="115586" y="58706"/>
                    <a:pt x="116193" y="58492"/>
                    <a:pt x="116407" y="58063"/>
                  </a:cubicBezTo>
                  <a:cubicBezTo>
                    <a:pt x="116908" y="57063"/>
                    <a:pt x="117622" y="57134"/>
                    <a:pt x="118479" y="57349"/>
                  </a:cubicBezTo>
                  <a:cubicBezTo>
                    <a:pt x="119622" y="57634"/>
                    <a:pt x="118301" y="58527"/>
                    <a:pt x="118908" y="58956"/>
                  </a:cubicBezTo>
                  <a:cubicBezTo>
                    <a:pt x="120194" y="58634"/>
                    <a:pt x="120515" y="57742"/>
                    <a:pt x="120551" y="56491"/>
                  </a:cubicBezTo>
                  <a:cubicBezTo>
                    <a:pt x="120587" y="55420"/>
                    <a:pt x="120551" y="54277"/>
                    <a:pt x="121515" y="53241"/>
                  </a:cubicBezTo>
                  <a:cubicBezTo>
                    <a:pt x="121658" y="54348"/>
                    <a:pt x="121908" y="55170"/>
                    <a:pt x="123230" y="54991"/>
                  </a:cubicBezTo>
                  <a:cubicBezTo>
                    <a:pt x="123623" y="54920"/>
                    <a:pt x="124730" y="54777"/>
                    <a:pt x="124480" y="56027"/>
                  </a:cubicBezTo>
                  <a:cubicBezTo>
                    <a:pt x="124373" y="56456"/>
                    <a:pt x="125123" y="56670"/>
                    <a:pt x="125337" y="56563"/>
                  </a:cubicBezTo>
                  <a:cubicBezTo>
                    <a:pt x="126480" y="55991"/>
                    <a:pt x="127123" y="57063"/>
                    <a:pt x="128016" y="57277"/>
                  </a:cubicBezTo>
                  <a:cubicBezTo>
                    <a:pt x="128302" y="58527"/>
                    <a:pt x="128838" y="59742"/>
                    <a:pt x="129195" y="60921"/>
                  </a:cubicBezTo>
                  <a:cubicBezTo>
                    <a:pt x="129838" y="63064"/>
                    <a:pt x="130159" y="65457"/>
                    <a:pt x="128980" y="67636"/>
                  </a:cubicBezTo>
                  <a:cubicBezTo>
                    <a:pt x="128838" y="67743"/>
                    <a:pt x="128730" y="67850"/>
                    <a:pt x="128588" y="67957"/>
                  </a:cubicBezTo>
                  <a:cubicBezTo>
                    <a:pt x="128338" y="68279"/>
                    <a:pt x="127945" y="68136"/>
                    <a:pt x="127659" y="68207"/>
                  </a:cubicBezTo>
                  <a:cubicBezTo>
                    <a:pt x="127159" y="68493"/>
                    <a:pt x="126516" y="68600"/>
                    <a:pt x="126302" y="69279"/>
                  </a:cubicBezTo>
                  <a:cubicBezTo>
                    <a:pt x="125801" y="69707"/>
                    <a:pt x="126730" y="70707"/>
                    <a:pt x="125694" y="70922"/>
                  </a:cubicBezTo>
                  <a:cubicBezTo>
                    <a:pt x="125409" y="70565"/>
                    <a:pt x="125266" y="70172"/>
                    <a:pt x="125301" y="69707"/>
                  </a:cubicBezTo>
                  <a:cubicBezTo>
                    <a:pt x="124587" y="69886"/>
                    <a:pt x="124480" y="70636"/>
                    <a:pt x="123944" y="70886"/>
                  </a:cubicBezTo>
                  <a:cubicBezTo>
                    <a:pt x="123015" y="69850"/>
                    <a:pt x="123980" y="69172"/>
                    <a:pt x="124623" y="68850"/>
                  </a:cubicBezTo>
                  <a:cubicBezTo>
                    <a:pt x="125801" y="68243"/>
                    <a:pt x="125766" y="67386"/>
                    <a:pt x="125659" y="66350"/>
                  </a:cubicBezTo>
                  <a:cubicBezTo>
                    <a:pt x="125623" y="65707"/>
                    <a:pt x="125659" y="65100"/>
                    <a:pt x="125659" y="64064"/>
                  </a:cubicBezTo>
                  <a:cubicBezTo>
                    <a:pt x="123480" y="66243"/>
                    <a:pt x="123123" y="68922"/>
                    <a:pt x="121872" y="71243"/>
                  </a:cubicBezTo>
                  <a:cubicBezTo>
                    <a:pt x="121444" y="70922"/>
                    <a:pt x="121087" y="70600"/>
                    <a:pt x="120694" y="70315"/>
                  </a:cubicBezTo>
                  <a:cubicBezTo>
                    <a:pt x="119622" y="69350"/>
                    <a:pt x="118408" y="68493"/>
                    <a:pt x="118836" y="66814"/>
                  </a:cubicBezTo>
                  <a:cubicBezTo>
                    <a:pt x="118479" y="67386"/>
                    <a:pt x="119158" y="68350"/>
                    <a:pt x="118372" y="68922"/>
                  </a:cubicBezTo>
                  <a:cubicBezTo>
                    <a:pt x="117943" y="68386"/>
                    <a:pt x="117586" y="67778"/>
                    <a:pt x="117158" y="68957"/>
                  </a:cubicBezTo>
                  <a:cubicBezTo>
                    <a:pt x="116836" y="69886"/>
                    <a:pt x="116372" y="70743"/>
                    <a:pt x="115479" y="71350"/>
                  </a:cubicBezTo>
                  <a:cubicBezTo>
                    <a:pt x="114907" y="70922"/>
                    <a:pt x="115800" y="70422"/>
                    <a:pt x="115336" y="70065"/>
                  </a:cubicBezTo>
                  <a:cubicBezTo>
                    <a:pt x="114550" y="70600"/>
                    <a:pt x="114514" y="70600"/>
                    <a:pt x="114514" y="71636"/>
                  </a:cubicBezTo>
                  <a:cubicBezTo>
                    <a:pt x="114514" y="79637"/>
                    <a:pt x="114514" y="87674"/>
                    <a:pt x="114514" y="95675"/>
                  </a:cubicBezTo>
                  <a:cubicBezTo>
                    <a:pt x="114514" y="96282"/>
                    <a:pt x="114479" y="96889"/>
                    <a:pt x="114443" y="97497"/>
                  </a:cubicBezTo>
                  <a:cubicBezTo>
                    <a:pt x="114086" y="98282"/>
                    <a:pt x="113514" y="98854"/>
                    <a:pt x="112907" y="99425"/>
                  </a:cubicBezTo>
                  <a:cubicBezTo>
                    <a:pt x="107621" y="104783"/>
                    <a:pt x="102120" y="109891"/>
                    <a:pt x="96869" y="115284"/>
                  </a:cubicBezTo>
                  <a:cubicBezTo>
                    <a:pt x="96405" y="115749"/>
                    <a:pt x="96012" y="116356"/>
                    <a:pt x="95226" y="116249"/>
                  </a:cubicBezTo>
                  <a:cubicBezTo>
                    <a:pt x="94833" y="116427"/>
                    <a:pt x="94512" y="117642"/>
                    <a:pt x="93976" y="116249"/>
                  </a:cubicBezTo>
                  <a:cubicBezTo>
                    <a:pt x="93655" y="115392"/>
                    <a:pt x="92976" y="115463"/>
                    <a:pt x="92583" y="116356"/>
                  </a:cubicBezTo>
                  <a:cubicBezTo>
                    <a:pt x="92369" y="116856"/>
                    <a:pt x="92369" y="117463"/>
                    <a:pt x="92119" y="117928"/>
                  </a:cubicBezTo>
                  <a:cubicBezTo>
                    <a:pt x="91940" y="118285"/>
                    <a:pt x="92119" y="119606"/>
                    <a:pt x="91047" y="118535"/>
                  </a:cubicBezTo>
                  <a:cubicBezTo>
                    <a:pt x="91011" y="118499"/>
                    <a:pt x="90797" y="118535"/>
                    <a:pt x="90761" y="118571"/>
                  </a:cubicBezTo>
                  <a:cubicBezTo>
                    <a:pt x="90368" y="120357"/>
                    <a:pt x="88333" y="119606"/>
                    <a:pt x="87475" y="120642"/>
                  </a:cubicBezTo>
                  <a:cubicBezTo>
                    <a:pt x="87332" y="120785"/>
                    <a:pt x="87189" y="120785"/>
                    <a:pt x="87047" y="120642"/>
                  </a:cubicBezTo>
                  <a:cubicBezTo>
                    <a:pt x="87511" y="119892"/>
                    <a:pt x="88404" y="119178"/>
                    <a:pt x="87404" y="118213"/>
                  </a:cubicBezTo>
                  <a:cubicBezTo>
                    <a:pt x="87332" y="118142"/>
                    <a:pt x="87261" y="117999"/>
                    <a:pt x="87261" y="117928"/>
                  </a:cubicBezTo>
                  <a:cubicBezTo>
                    <a:pt x="87332" y="117535"/>
                    <a:pt x="88654" y="117249"/>
                    <a:pt x="87440" y="116785"/>
                  </a:cubicBezTo>
                  <a:cubicBezTo>
                    <a:pt x="86582" y="116463"/>
                    <a:pt x="86297" y="117428"/>
                    <a:pt x="85868" y="117963"/>
                  </a:cubicBezTo>
                  <a:cubicBezTo>
                    <a:pt x="85654" y="118249"/>
                    <a:pt x="85475" y="118606"/>
                    <a:pt x="85225" y="118999"/>
                  </a:cubicBezTo>
                  <a:cubicBezTo>
                    <a:pt x="84689" y="118463"/>
                    <a:pt x="84975" y="117928"/>
                    <a:pt x="84903" y="117428"/>
                  </a:cubicBezTo>
                  <a:cubicBezTo>
                    <a:pt x="84832" y="117035"/>
                    <a:pt x="85082" y="116392"/>
                    <a:pt x="84439" y="116356"/>
                  </a:cubicBezTo>
                  <a:cubicBezTo>
                    <a:pt x="83796" y="116320"/>
                    <a:pt x="83439" y="116856"/>
                    <a:pt x="83439" y="117463"/>
                  </a:cubicBezTo>
                  <a:cubicBezTo>
                    <a:pt x="83439" y="118178"/>
                    <a:pt x="83618" y="118892"/>
                    <a:pt x="83689" y="119571"/>
                  </a:cubicBezTo>
                  <a:cubicBezTo>
                    <a:pt x="83725" y="119856"/>
                    <a:pt x="83725" y="120142"/>
                    <a:pt x="83368" y="120392"/>
                  </a:cubicBezTo>
                  <a:cubicBezTo>
                    <a:pt x="83082" y="119714"/>
                    <a:pt x="82832" y="119071"/>
                    <a:pt x="82475" y="118178"/>
                  </a:cubicBezTo>
                  <a:cubicBezTo>
                    <a:pt x="81546" y="119178"/>
                    <a:pt x="80617" y="118964"/>
                    <a:pt x="79617" y="118321"/>
                  </a:cubicBezTo>
                  <a:cubicBezTo>
                    <a:pt x="78474" y="117642"/>
                    <a:pt x="77545" y="118428"/>
                    <a:pt x="76652" y="118999"/>
                  </a:cubicBezTo>
                  <a:cubicBezTo>
                    <a:pt x="76260" y="119249"/>
                    <a:pt x="75938" y="119678"/>
                    <a:pt x="75545" y="119999"/>
                  </a:cubicBezTo>
                  <a:cubicBezTo>
                    <a:pt x="75045" y="120392"/>
                    <a:pt x="74545" y="120607"/>
                    <a:pt x="74366" y="119714"/>
                  </a:cubicBezTo>
                  <a:cubicBezTo>
                    <a:pt x="74081" y="118249"/>
                    <a:pt x="73438" y="118106"/>
                    <a:pt x="72402" y="119178"/>
                  </a:cubicBezTo>
                  <a:cubicBezTo>
                    <a:pt x="72509" y="118499"/>
                    <a:pt x="72509" y="117856"/>
                    <a:pt x="72723" y="117320"/>
                  </a:cubicBezTo>
                  <a:cubicBezTo>
                    <a:pt x="73081" y="116356"/>
                    <a:pt x="72152" y="116606"/>
                    <a:pt x="71866" y="116285"/>
                  </a:cubicBezTo>
                  <a:cubicBezTo>
                    <a:pt x="71402" y="115713"/>
                    <a:pt x="71223" y="116356"/>
                    <a:pt x="71080" y="116606"/>
                  </a:cubicBezTo>
                  <a:cubicBezTo>
                    <a:pt x="70795" y="117106"/>
                    <a:pt x="70187" y="117356"/>
                    <a:pt x="70187" y="118106"/>
                  </a:cubicBezTo>
                  <a:cubicBezTo>
                    <a:pt x="70187" y="118821"/>
                    <a:pt x="69509" y="118713"/>
                    <a:pt x="69044" y="118678"/>
                  </a:cubicBezTo>
                  <a:cubicBezTo>
                    <a:pt x="68651" y="118642"/>
                    <a:pt x="68259" y="118392"/>
                    <a:pt x="68330" y="117928"/>
                  </a:cubicBezTo>
                  <a:cubicBezTo>
                    <a:pt x="68366" y="117499"/>
                    <a:pt x="68187" y="116928"/>
                    <a:pt x="69009" y="116856"/>
                  </a:cubicBezTo>
                  <a:cubicBezTo>
                    <a:pt x="69652" y="116820"/>
                    <a:pt x="69902" y="116106"/>
                    <a:pt x="69437" y="115749"/>
                  </a:cubicBezTo>
                  <a:cubicBezTo>
                    <a:pt x="68902" y="115320"/>
                    <a:pt x="69259" y="114677"/>
                    <a:pt x="68723" y="114284"/>
                  </a:cubicBezTo>
                  <a:cubicBezTo>
                    <a:pt x="67651" y="114999"/>
                    <a:pt x="67937" y="116177"/>
                    <a:pt x="67794" y="117213"/>
                  </a:cubicBezTo>
                  <a:cubicBezTo>
                    <a:pt x="67187" y="117106"/>
                    <a:pt x="66544" y="116642"/>
                    <a:pt x="65973" y="117285"/>
                  </a:cubicBezTo>
                  <a:cubicBezTo>
                    <a:pt x="65330" y="116892"/>
                    <a:pt x="65258" y="116213"/>
                    <a:pt x="64972" y="115606"/>
                  </a:cubicBezTo>
                  <a:cubicBezTo>
                    <a:pt x="65008" y="115427"/>
                    <a:pt x="65044" y="115284"/>
                    <a:pt x="65044" y="115106"/>
                  </a:cubicBezTo>
                  <a:cubicBezTo>
                    <a:pt x="65044" y="114713"/>
                    <a:pt x="65687" y="114213"/>
                    <a:pt x="65008" y="114034"/>
                  </a:cubicBezTo>
                  <a:cubicBezTo>
                    <a:pt x="64437" y="113856"/>
                    <a:pt x="64508" y="114570"/>
                    <a:pt x="64365" y="114963"/>
                  </a:cubicBezTo>
                  <a:cubicBezTo>
                    <a:pt x="64330" y="114999"/>
                    <a:pt x="64365" y="115070"/>
                    <a:pt x="64330" y="115142"/>
                  </a:cubicBezTo>
                  <a:cubicBezTo>
                    <a:pt x="64258" y="115713"/>
                    <a:pt x="64330" y="116535"/>
                    <a:pt x="63508" y="116535"/>
                  </a:cubicBezTo>
                  <a:cubicBezTo>
                    <a:pt x="62579" y="116535"/>
                    <a:pt x="63186" y="115570"/>
                    <a:pt x="62686" y="114963"/>
                  </a:cubicBezTo>
                  <a:cubicBezTo>
                    <a:pt x="62615" y="116285"/>
                    <a:pt x="60793" y="116820"/>
                    <a:pt x="61579" y="118392"/>
                  </a:cubicBezTo>
                  <a:cubicBezTo>
                    <a:pt x="61615" y="118463"/>
                    <a:pt x="61401" y="118785"/>
                    <a:pt x="61222" y="118892"/>
                  </a:cubicBezTo>
                  <a:cubicBezTo>
                    <a:pt x="60936" y="119071"/>
                    <a:pt x="60758" y="118892"/>
                    <a:pt x="60579" y="118606"/>
                  </a:cubicBezTo>
                  <a:cubicBezTo>
                    <a:pt x="60258" y="118106"/>
                    <a:pt x="60008" y="117570"/>
                    <a:pt x="59365" y="117392"/>
                  </a:cubicBezTo>
                  <a:cubicBezTo>
                    <a:pt x="58936" y="117999"/>
                    <a:pt x="59543" y="118356"/>
                    <a:pt x="59722" y="118928"/>
                  </a:cubicBezTo>
                  <a:cubicBezTo>
                    <a:pt x="58436" y="118821"/>
                    <a:pt x="58400" y="117749"/>
                    <a:pt x="58007" y="116999"/>
                  </a:cubicBezTo>
                  <a:cubicBezTo>
                    <a:pt x="57614" y="116249"/>
                    <a:pt x="57900" y="114713"/>
                    <a:pt x="56614" y="114963"/>
                  </a:cubicBezTo>
                  <a:cubicBezTo>
                    <a:pt x="55578" y="115142"/>
                    <a:pt x="56578" y="116392"/>
                    <a:pt x="56293" y="117142"/>
                  </a:cubicBezTo>
                  <a:cubicBezTo>
                    <a:pt x="56186" y="117428"/>
                    <a:pt x="56257" y="117785"/>
                    <a:pt x="56257" y="118106"/>
                  </a:cubicBezTo>
                  <a:cubicBezTo>
                    <a:pt x="55757" y="118213"/>
                    <a:pt x="55650" y="117713"/>
                    <a:pt x="55364" y="117535"/>
                  </a:cubicBezTo>
                  <a:cubicBezTo>
                    <a:pt x="55114" y="117356"/>
                    <a:pt x="54507" y="117606"/>
                    <a:pt x="54650" y="116928"/>
                  </a:cubicBezTo>
                  <a:cubicBezTo>
                    <a:pt x="54114" y="115927"/>
                    <a:pt x="53185" y="115713"/>
                    <a:pt x="51649" y="116213"/>
                  </a:cubicBezTo>
                  <a:cubicBezTo>
                    <a:pt x="51435" y="116677"/>
                    <a:pt x="50971" y="116392"/>
                    <a:pt x="50649" y="116570"/>
                  </a:cubicBezTo>
                  <a:cubicBezTo>
                    <a:pt x="50328" y="116642"/>
                    <a:pt x="49899" y="116963"/>
                    <a:pt x="49756" y="116320"/>
                  </a:cubicBezTo>
                  <a:cubicBezTo>
                    <a:pt x="49649" y="115784"/>
                    <a:pt x="48970" y="115642"/>
                    <a:pt x="48792" y="115749"/>
                  </a:cubicBezTo>
                  <a:cubicBezTo>
                    <a:pt x="46792" y="116642"/>
                    <a:pt x="46542" y="114927"/>
                    <a:pt x="45899" y="113856"/>
                  </a:cubicBezTo>
                  <a:cubicBezTo>
                    <a:pt x="45577" y="113284"/>
                    <a:pt x="45434" y="112641"/>
                    <a:pt x="45184" y="112034"/>
                  </a:cubicBezTo>
                  <a:cubicBezTo>
                    <a:pt x="45006" y="111605"/>
                    <a:pt x="44898" y="110927"/>
                    <a:pt x="44291" y="111034"/>
                  </a:cubicBezTo>
                  <a:cubicBezTo>
                    <a:pt x="43577" y="111141"/>
                    <a:pt x="43220" y="111784"/>
                    <a:pt x="43113" y="112463"/>
                  </a:cubicBezTo>
                  <a:cubicBezTo>
                    <a:pt x="43005" y="112999"/>
                    <a:pt x="42898" y="113534"/>
                    <a:pt x="43755" y="113677"/>
                  </a:cubicBezTo>
                  <a:cubicBezTo>
                    <a:pt x="44684" y="113820"/>
                    <a:pt x="44791" y="114534"/>
                    <a:pt x="44684" y="115320"/>
                  </a:cubicBezTo>
                  <a:cubicBezTo>
                    <a:pt x="44506" y="115534"/>
                    <a:pt x="44291" y="115534"/>
                    <a:pt x="44113" y="115320"/>
                  </a:cubicBezTo>
                  <a:cubicBezTo>
                    <a:pt x="43863" y="114820"/>
                    <a:pt x="43613" y="114570"/>
                    <a:pt x="42970" y="114927"/>
                  </a:cubicBezTo>
                  <a:cubicBezTo>
                    <a:pt x="40648" y="116249"/>
                    <a:pt x="40648" y="116213"/>
                    <a:pt x="40362" y="113498"/>
                  </a:cubicBezTo>
                  <a:cubicBezTo>
                    <a:pt x="40291" y="112927"/>
                    <a:pt x="40112" y="112356"/>
                    <a:pt x="40005" y="111748"/>
                  </a:cubicBezTo>
                  <a:cubicBezTo>
                    <a:pt x="39398" y="111963"/>
                    <a:pt x="39255" y="112463"/>
                    <a:pt x="39112" y="112999"/>
                  </a:cubicBezTo>
                  <a:cubicBezTo>
                    <a:pt x="38826" y="113284"/>
                    <a:pt x="38469" y="112713"/>
                    <a:pt x="38183" y="113070"/>
                  </a:cubicBezTo>
                  <a:cubicBezTo>
                    <a:pt x="37683" y="114177"/>
                    <a:pt x="37719" y="115606"/>
                    <a:pt x="36326" y="116249"/>
                  </a:cubicBezTo>
                  <a:cubicBezTo>
                    <a:pt x="36005" y="115392"/>
                    <a:pt x="35719" y="114570"/>
                    <a:pt x="35362" y="113606"/>
                  </a:cubicBezTo>
                  <a:cubicBezTo>
                    <a:pt x="34326" y="114677"/>
                    <a:pt x="33326" y="115177"/>
                    <a:pt x="32040" y="114106"/>
                  </a:cubicBezTo>
                  <a:cubicBezTo>
                    <a:pt x="31647" y="113748"/>
                    <a:pt x="30861" y="113927"/>
                    <a:pt x="30754" y="114391"/>
                  </a:cubicBezTo>
                  <a:cubicBezTo>
                    <a:pt x="30432" y="116356"/>
                    <a:pt x="28825" y="116213"/>
                    <a:pt x="27503" y="116427"/>
                  </a:cubicBezTo>
                  <a:cubicBezTo>
                    <a:pt x="26575" y="116606"/>
                    <a:pt x="25646" y="116499"/>
                    <a:pt x="24717" y="116642"/>
                  </a:cubicBezTo>
                  <a:cubicBezTo>
                    <a:pt x="23932" y="116749"/>
                    <a:pt x="22896" y="116213"/>
                    <a:pt x="22681" y="117678"/>
                  </a:cubicBezTo>
                  <a:cubicBezTo>
                    <a:pt x="22610" y="118071"/>
                    <a:pt x="21646" y="118321"/>
                    <a:pt x="21038" y="118035"/>
                  </a:cubicBezTo>
                  <a:cubicBezTo>
                    <a:pt x="20253" y="117678"/>
                    <a:pt x="21110" y="117392"/>
                    <a:pt x="21110" y="117070"/>
                  </a:cubicBezTo>
                  <a:cubicBezTo>
                    <a:pt x="21145" y="116320"/>
                    <a:pt x="20860" y="115677"/>
                    <a:pt x="20431" y="115070"/>
                  </a:cubicBezTo>
                  <a:cubicBezTo>
                    <a:pt x="19931" y="115677"/>
                    <a:pt x="19181" y="116070"/>
                    <a:pt x="19252" y="117106"/>
                  </a:cubicBezTo>
                  <a:cubicBezTo>
                    <a:pt x="18681" y="115642"/>
                    <a:pt x="17824" y="114856"/>
                    <a:pt x="16288" y="114963"/>
                  </a:cubicBezTo>
                  <a:cubicBezTo>
                    <a:pt x="15788" y="114999"/>
                    <a:pt x="15395" y="114641"/>
                    <a:pt x="15145" y="115534"/>
                  </a:cubicBezTo>
                  <a:cubicBezTo>
                    <a:pt x="14930" y="116356"/>
                    <a:pt x="14752" y="114856"/>
                    <a:pt x="14252" y="115356"/>
                  </a:cubicBezTo>
                  <a:cubicBezTo>
                    <a:pt x="14216" y="115642"/>
                    <a:pt x="14216" y="116070"/>
                    <a:pt x="14145" y="116713"/>
                  </a:cubicBezTo>
                  <a:cubicBezTo>
                    <a:pt x="11930" y="115463"/>
                    <a:pt x="9680" y="114749"/>
                    <a:pt x="7430" y="114070"/>
                  </a:cubicBezTo>
                  <a:cubicBezTo>
                    <a:pt x="6787" y="113892"/>
                    <a:pt x="6072" y="113892"/>
                    <a:pt x="5715" y="114249"/>
                  </a:cubicBezTo>
                  <a:cubicBezTo>
                    <a:pt x="4679" y="115320"/>
                    <a:pt x="4215" y="114463"/>
                    <a:pt x="3608" y="113856"/>
                  </a:cubicBezTo>
                  <a:cubicBezTo>
                    <a:pt x="3143" y="113391"/>
                    <a:pt x="3072" y="112284"/>
                    <a:pt x="1929" y="112748"/>
                  </a:cubicBezTo>
                  <a:cubicBezTo>
                    <a:pt x="1679" y="112856"/>
                    <a:pt x="1679" y="112498"/>
                    <a:pt x="1679" y="112284"/>
                  </a:cubicBezTo>
                  <a:cubicBezTo>
                    <a:pt x="1643" y="110391"/>
                    <a:pt x="822" y="108641"/>
                    <a:pt x="572" y="106784"/>
                  </a:cubicBezTo>
                  <a:cubicBezTo>
                    <a:pt x="107" y="105819"/>
                    <a:pt x="964" y="104604"/>
                    <a:pt x="0" y="103747"/>
                  </a:cubicBezTo>
                  <a:cubicBezTo>
                    <a:pt x="321" y="102426"/>
                    <a:pt x="2215" y="103212"/>
                    <a:pt x="2536" y="101890"/>
                  </a:cubicBezTo>
                  <a:cubicBezTo>
                    <a:pt x="3108" y="102461"/>
                    <a:pt x="3715" y="102997"/>
                    <a:pt x="4322" y="103569"/>
                  </a:cubicBezTo>
                  <a:cubicBezTo>
                    <a:pt x="5215" y="102962"/>
                    <a:pt x="3822" y="101747"/>
                    <a:pt x="5001" y="101211"/>
                  </a:cubicBezTo>
                  <a:cubicBezTo>
                    <a:pt x="5179" y="101140"/>
                    <a:pt x="5001" y="100354"/>
                    <a:pt x="5572" y="100926"/>
                  </a:cubicBezTo>
                  <a:cubicBezTo>
                    <a:pt x="7965" y="103354"/>
                    <a:pt x="10930" y="103140"/>
                    <a:pt x="13930" y="102676"/>
                  </a:cubicBezTo>
                  <a:cubicBezTo>
                    <a:pt x="15823" y="102390"/>
                    <a:pt x="17645" y="102319"/>
                    <a:pt x="19431" y="103104"/>
                  </a:cubicBezTo>
                  <a:cubicBezTo>
                    <a:pt x="19788" y="103247"/>
                    <a:pt x="20681" y="102497"/>
                    <a:pt x="20931" y="101854"/>
                  </a:cubicBezTo>
                  <a:cubicBezTo>
                    <a:pt x="21074" y="101461"/>
                    <a:pt x="21181" y="101033"/>
                    <a:pt x="21324" y="100533"/>
                  </a:cubicBezTo>
                  <a:cubicBezTo>
                    <a:pt x="22110" y="101283"/>
                    <a:pt x="22074" y="102390"/>
                    <a:pt x="22753" y="103140"/>
                  </a:cubicBezTo>
                  <a:cubicBezTo>
                    <a:pt x="22824" y="103033"/>
                    <a:pt x="22967" y="102962"/>
                    <a:pt x="22967" y="102890"/>
                  </a:cubicBezTo>
                  <a:cubicBezTo>
                    <a:pt x="23074" y="100854"/>
                    <a:pt x="23396" y="100568"/>
                    <a:pt x="25289" y="101318"/>
                  </a:cubicBezTo>
                  <a:cubicBezTo>
                    <a:pt x="26896" y="101961"/>
                    <a:pt x="28468" y="102319"/>
                    <a:pt x="30182" y="102069"/>
                  </a:cubicBezTo>
                  <a:cubicBezTo>
                    <a:pt x="30468" y="102640"/>
                    <a:pt x="30325" y="103212"/>
                    <a:pt x="30254" y="104105"/>
                  </a:cubicBezTo>
                  <a:cubicBezTo>
                    <a:pt x="30254" y="103997"/>
                    <a:pt x="30682" y="103783"/>
                    <a:pt x="30468" y="103819"/>
                  </a:cubicBezTo>
                  <a:cubicBezTo>
                    <a:pt x="30397" y="103819"/>
                    <a:pt x="30361" y="103783"/>
                    <a:pt x="30361" y="103676"/>
                  </a:cubicBezTo>
                  <a:cubicBezTo>
                    <a:pt x="30290" y="103247"/>
                    <a:pt x="30468" y="102962"/>
                    <a:pt x="30790" y="102712"/>
                  </a:cubicBezTo>
                  <a:cubicBezTo>
                    <a:pt x="31468" y="102354"/>
                    <a:pt x="32147" y="101997"/>
                    <a:pt x="32826" y="101640"/>
                  </a:cubicBezTo>
                  <a:cubicBezTo>
                    <a:pt x="33504" y="102962"/>
                    <a:pt x="35647" y="103247"/>
                    <a:pt x="35326" y="105247"/>
                  </a:cubicBezTo>
                  <a:cubicBezTo>
                    <a:pt x="35290" y="105569"/>
                    <a:pt x="35326" y="105855"/>
                    <a:pt x="35326" y="106212"/>
                  </a:cubicBezTo>
                  <a:cubicBezTo>
                    <a:pt x="35540" y="106140"/>
                    <a:pt x="35683" y="106176"/>
                    <a:pt x="35719" y="106105"/>
                  </a:cubicBezTo>
                  <a:cubicBezTo>
                    <a:pt x="36326" y="105426"/>
                    <a:pt x="35112" y="103640"/>
                    <a:pt x="37219" y="103819"/>
                  </a:cubicBezTo>
                  <a:cubicBezTo>
                    <a:pt x="38255" y="103890"/>
                    <a:pt x="38898" y="102497"/>
                    <a:pt x="40291" y="102783"/>
                  </a:cubicBezTo>
                  <a:cubicBezTo>
                    <a:pt x="41755" y="103104"/>
                    <a:pt x="43363" y="102569"/>
                    <a:pt x="44720" y="103640"/>
                  </a:cubicBezTo>
                  <a:cubicBezTo>
                    <a:pt x="45184" y="103962"/>
                    <a:pt x="46077" y="102854"/>
                    <a:pt x="45970" y="102140"/>
                  </a:cubicBezTo>
                  <a:cubicBezTo>
                    <a:pt x="45899" y="101676"/>
                    <a:pt x="45184" y="100997"/>
                    <a:pt x="46077" y="100818"/>
                  </a:cubicBezTo>
                  <a:cubicBezTo>
                    <a:pt x="46720" y="100676"/>
                    <a:pt x="47863" y="100390"/>
                    <a:pt x="47756" y="101854"/>
                  </a:cubicBezTo>
                  <a:cubicBezTo>
                    <a:pt x="47720" y="102211"/>
                    <a:pt x="48006" y="102676"/>
                    <a:pt x="48435" y="102676"/>
                  </a:cubicBezTo>
                  <a:cubicBezTo>
                    <a:pt x="49078" y="102640"/>
                    <a:pt x="49256" y="102033"/>
                    <a:pt x="49506" y="101533"/>
                  </a:cubicBezTo>
                  <a:cubicBezTo>
                    <a:pt x="49756" y="101497"/>
                    <a:pt x="49935" y="101533"/>
                    <a:pt x="49756" y="101854"/>
                  </a:cubicBezTo>
                  <a:cubicBezTo>
                    <a:pt x="49720" y="102283"/>
                    <a:pt x="49720" y="102712"/>
                    <a:pt x="50221" y="103069"/>
                  </a:cubicBezTo>
                  <a:cubicBezTo>
                    <a:pt x="50399" y="102676"/>
                    <a:pt x="50613" y="102247"/>
                    <a:pt x="50792" y="101854"/>
                  </a:cubicBezTo>
                  <a:cubicBezTo>
                    <a:pt x="51471" y="101783"/>
                    <a:pt x="51292" y="102533"/>
                    <a:pt x="51685" y="102747"/>
                  </a:cubicBezTo>
                  <a:cubicBezTo>
                    <a:pt x="52399" y="102319"/>
                    <a:pt x="51685" y="101283"/>
                    <a:pt x="52435" y="100854"/>
                  </a:cubicBezTo>
                  <a:cubicBezTo>
                    <a:pt x="55936" y="101211"/>
                    <a:pt x="59257" y="102533"/>
                    <a:pt x="62794" y="102890"/>
                  </a:cubicBezTo>
                  <a:cubicBezTo>
                    <a:pt x="63794" y="102997"/>
                    <a:pt x="64722" y="104033"/>
                    <a:pt x="65580" y="104783"/>
                  </a:cubicBezTo>
                  <a:cubicBezTo>
                    <a:pt x="65865" y="105033"/>
                    <a:pt x="66151" y="105676"/>
                    <a:pt x="65723" y="106140"/>
                  </a:cubicBezTo>
                  <a:cubicBezTo>
                    <a:pt x="64830" y="107069"/>
                    <a:pt x="65687" y="107533"/>
                    <a:pt x="66401" y="108462"/>
                  </a:cubicBezTo>
                  <a:cubicBezTo>
                    <a:pt x="66187" y="106855"/>
                    <a:pt x="67687" y="105712"/>
                    <a:pt x="66365" y="104462"/>
                  </a:cubicBezTo>
                  <a:cubicBezTo>
                    <a:pt x="66330" y="104426"/>
                    <a:pt x="66294" y="104319"/>
                    <a:pt x="66294" y="104319"/>
                  </a:cubicBezTo>
                  <a:cubicBezTo>
                    <a:pt x="67651" y="103247"/>
                    <a:pt x="67544" y="101318"/>
                    <a:pt x="68651" y="100104"/>
                  </a:cubicBezTo>
                  <a:cubicBezTo>
                    <a:pt x="69187" y="99497"/>
                    <a:pt x="69937" y="100033"/>
                    <a:pt x="70437" y="100390"/>
                  </a:cubicBezTo>
                  <a:cubicBezTo>
                    <a:pt x="71795" y="101390"/>
                    <a:pt x="73223" y="101676"/>
                    <a:pt x="74902" y="101426"/>
                  </a:cubicBezTo>
                  <a:cubicBezTo>
                    <a:pt x="76331" y="101211"/>
                    <a:pt x="78724" y="102783"/>
                    <a:pt x="79010" y="103997"/>
                  </a:cubicBezTo>
                  <a:cubicBezTo>
                    <a:pt x="80046" y="103426"/>
                    <a:pt x="80224" y="101533"/>
                    <a:pt x="81903" y="102140"/>
                  </a:cubicBezTo>
                  <a:cubicBezTo>
                    <a:pt x="82475" y="102354"/>
                    <a:pt x="83153" y="102461"/>
                    <a:pt x="82832" y="103533"/>
                  </a:cubicBezTo>
                  <a:cubicBezTo>
                    <a:pt x="84225" y="101426"/>
                    <a:pt x="84975" y="101176"/>
                    <a:pt x="87225" y="101819"/>
                  </a:cubicBezTo>
                  <a:cubicBezTo>
                    <a:pt x="87547" y="101926"/>
                    <a:pt x="87654" y="102104"/>
                    <a:pt x="87654" y="102390"/>
                  </a:cubicBezTo>
                  <a:cubicBezTo>
                    <a:pt x="87725" y="104069"/>
                    <a:pt x="88475" y="103676"/>
                    <a:pt x="89404" y="102997"/>
                  </a:cubicBezTo>
                  <a:cubicBezTo>
                    <a:pt x="91011" y="101819"/>
                    <a:pt x="91226" y="101890"/>
                    <a:pt x="92083" y="103676"/>
                  </a:cubicBezTo>
                  <a:cubicBezTo>
                    <a:pt x="92726" y="103176"/>
                    <a:pt x="93297" y="102640"/>
                    <a:pt x="93940" y="102176"/>
                  </a:cubicBezTo>
                  <a:cubicBezTo>
                    <a:pt x="95155" y="101247"/>
                    <a:pt x="96369" y="100747"/>
                    <a:pt x="97512" y="102354"/>
                  </a:cubicBezTo>
                  <a:cubicBezTo>
                    <a:pt x="97762" y="102712"/>
                    <a:pt x="98548" y="103212"/>
                    <a:pt x="98548" y="102390"/>
                  </a:cubicBezTo>
                  <a:cubicBezTo>
                    <a:pt x="98477" y="100068"/>
                    <a:pt x="101156" y="100390"/>
                    <a:pt x="101798" y="98747"/>
                  </a:cubicBezTo>
                  <a:cubicBezTo>
                    <a:pt x="102013" y="98211"/>
                    <a:pt x="102691" y="98747"/>
                    <a:pt x="102763" y="99318"/>
                  </a:cubicBezTo>
                  <a:cubicBezTo>
                    <a:pt x="102834" y="100068"/>
                    <a:pt x="102799" y="100854"/>
                    <a:pt x="102799" y="101783"/>
                  </a:cubicBezTo>
                  <a:cubicBezTo>
                    <a:pt x="103799" y="101033"/>
                    <a:pt x="103299" y="100104"/>
                    <a:pt x="103442" y="99318"/>
                  </a:cubicBezTo>
                  <a:cubicBezTo>
                    <a:pt x="103477" y="99032"/>
                    <a:pt x="103442" y="98711"/>
                    <a:pt x="103799" y="98711"/>
                  </a:cubicBezTo>
                  <a:cubicBezTo>
                    <a:pt x="104156" y="98747"/>
                    <a:pt x="104334" y="98997"/>
                    <a:pt x="104370" y="99390"/>
                  </a:cubicBezTo>
                  <a:cubicBezTo>
                    <a:pt x="104442" y="100926"/>
                    <a:pt x="104477" y="101033"/>
                    <a:pt x="105370" y="102819"/>
                  </a:cubicBezTo>
                  <a:cubicBezTo>
                    <a:pt x="105370" y="100033"/>
                    <a:pt x="105370" y="97532"/>
                    <a:pt x="105370" y="95032"/>
                  </a:cubicBezTo>
                  <a:cubicBezTo>
                    <a:pt x="105370" y="89496"/>
                    <a:pt x="105370" y="83995"/>
                    <a:pt x="105370" y="78458"/>
                  </a:cubicBezTo>
                  <a:cubicBezTo>
                    <a:pt x="105370" y="77494"/>
                    <a:pt x="105549" y="76530"/>
                    <a:pt x="104977" y="75565"/>
                  </a:cubicBezTo>
                  <a:cubicBezTo>
                    <a:pt x="104692" y="75101"/>
                    <a:pt x="105549" y="74387"/>
                    <a:pt x="105442" y="73565"/>
                  </a:cubicBezTo>
                  <a:cubicBezTo>
                    <a:pt x="105370" y="72815"/>
                    <a:pt x="105120" y="72315"/>
                    <a:pt x="104584" y="71958"/>
                  </a:cubicBezTo>
                  <a:cubicBezTo>
                    <a:pt x="103799" y="71422"/>
                    <a:pt x="103156" y="71422"/>
                    <a:pt x="103049" y="72601"/>
                  </a:cubicBezTo>
                  <a:lnTo>
                    <a:pt x="102906" y="72601"/>
                  </a:lnTo>
                  <a:cubicBezTo>
                    <a:pt x="101906" y="71565"/>
                    <a:pt x="101834" y="72922"/>
                    <a:pt x="101334" y="73208"/>
                  </a:cubicBezTo>
                  <a:cubicBezTo>
                    <a:pt x="100798" y="72958"/>
                    <a:pt x="100941" y="72386"/>
                    <a:pt x="100763" y="71958"/>
                  </a:cubicBezTo>
                  <a:cubicBezTo>
                    <a:pt x="100477" y="71279"/>
                    <a:pt x="101120" y="70779"/>
                    <a:pt x="101120" y="70100"/>
                  </a:cubicBezTo>
                  <a:cubicBezTo>
                    <a:pt x="100655" y="70243"/>
                    <a:pt x="100584" y="70743"/>
                    <a:pt x="100227" y="70957"/>
                  </a:cubicBezTo>
                  <a:cubicBezTo>
                    <a:pt x="99227" y="71636"/>
                    <a:pt x="98227" y="72136"/>
                    <a:pt x="97298" y="70850"/>
                  </a:cubicBezTo>
                  <a:cubicBezTo>
                    <a:pt x="96905" y="70315"/>
                    <a:pt x="96548" y="70457"/>
                    <a:pt x="96369" y="71029"/>
                  </a:cubicBezTo>
                  <a:cubicBezTo>
                    <a:pt x="96155" y="71636"/>
                    <a:pt x="96048" y="72315"/>
                    <a:pt x="95869" y="72958"/>
                  </a:cubicBezTo>
                  <a:cubicBezTo>
                    <a:pt x="95762" y="73315"/>
                    <a:pt x="95833" y="73922"/>
                    <a:pt x="95155" y="73672"/>
                  </a:cubicBezTo>
                  <a:cubicBezTo>
                    <a:pt x="94976" y="73422"/>
                    <a:pt x="95048" y="73172"/>
                    <a:pt x="95083" y="73065"/>
                  </a:cubicBezTo>
                  <a:cubicBezTo>
                    <a:pt x="94905" y="73244"/>
                    <a:pt x="94833" y="73672"/>
                    <a:pt x="94583" y="73994"/>
                  </a:cubicBezTo>
                  <a:cubicBezTo>
                    <a:pt x="94155" y="74779"/>
                    <a:pt x="93333" y="74886"/>
                    <a:pt x="92547" y="74994"/>
                  </a:cubicBezTo>
                  <a:cubicBezTo>
                    <a:pt x="92404" y="75137"/>
                    <a:pt x="92262" y="75137"/>
                    <a:pt x="92119" y="74958"/>
                  </a:cubicBezTo>
                  <a:cubicBezTo>
                    <a:pt x="93119" y="74137"/>
                    <a:pt x="91154" y="72922"/>
                    <a:pt x="92512" y="72136"/>
                  </a:cubicBezTo>
                  <a:cubicBezTo>
                    <a:pt x="92369" y="71993"/>
                    <a:pt x="92226" y="71779"/>
                    <a:pt x="92047" y="71672"/>
                  </a:cubicBezTo>
                  <a:cubicBezTo>
                    <a:pt x="91761" y="71529"/>
                    <a:pt x="91511" y="71708"/>
                    <a:pt x="91333" y="71922"/>
                  </a:cubicBezTo>
                  <a:cubicBezTo>
                    <a:pt x="90940" y="72529"/>
                    <a:pt x="90583" y="73136"/>
                    <a:pt x="89940" y="74208"/>
                  </a:cubicBezTo>
                  <a:cubicBezTo>
                    <a:pt x="89940" y="73208"/>
                    <a:pt x="89976" y="72672"/>
                    <a:pt x="89940" y="72136"/>
                  </a:cubicBezTo>
                  <a:cubicBezTo>
                    <a:pt x="89940" y="71850"/>
                    <a:pt x="90047" y="71386"/>
                    <a:pt x="89618" y="71315"/>
                  </a:cubicBezTo>
                  <a:cubicBezTo>
                    <a:pt x="89083" y="71243"/>
                    <a:pt x="88797" y="71743"/>
                    <a:pt x="88797" y="72172"/>
                  </a:cubicBezTo>
                  <a:cubicBezTo>
                    <a:pt x="88797" y="73172"/>
                    <a:pt x="88868" y="74137"/>
                    <a:pt x="88868" y="75244"/>
                  </a:cubicBezTo>
                  <a:cubicBezTo>
                    <a:pt x="88225" y="72672"/>
                    <a:pt x="86082" y="73708"/>
                    <a:pt x="84582" y="73279"/>
                  </a:cubicBezTo>
                  <a:cubicBezTo>
                    <a:pt x="84511" y="73458"/>
                    <a:pt x="84403" y="73494"/>
                    <a:pt x="84225" y="73386"/>
                  </a:cubicBezTo>
                  <a:cubicBezTo>
                    <a:pt x="83332" y="73279"/>
                    <a:pt x="83046" y="74065"/>
                    <a:pt x="82617" y="74565"/>
                  </a:cubicBezTo>
                  <a:cubicBezTo>
                    <a:pt x="81939" y="75315"/>
                    <a:pt x="81439" y="75815"/>
                    <a:pt x="81189" y="74279"/>
                  </a:cubicBezTo>
                  <a:cubicBezTo>
                    <a:pt x="81046" y="73386"/>
                    <a:pt x="80617" y="72958"/>
                    <a:pt x="79867" y="73958"/>
                  </a:cubicBezTo>
                  <a:cubicBezTo>
                    <a:pt x="79546" y="73529"/>
                    <a:pt x="79939" y="73172"/>
                    <a:pt x="79867" y="72851"/>
                  </a:cubicBezTo>
                  <a:cubicBezTo>
                    <a:pt x="79796" y="72386"/>
                    <a:pt x="80403" y="71636"/>
                    <a:pt x="79653" y="71493"/>
                  </a:cubicBezTo>
                  <a:cubicBezTo>
                    <a:pt x="79153" y="71386"/>
                    <a:pt x="78295" y="71350"/>
                    <a:pt x="78045" y="72243"/>
                  </a:cubicBezTo>
                  <a:cubicBezTo>
                    <a:pt x="77974" y="72422"/>
                    <a:pt x="77795" y="72601"/>
                    <a:pt x="77688" y="72779"/>
                  </a:cubicBezTo>
                  <a:cubicBezTo>
                    <a:pt x="77260" y="70850"/>
                    <a:pt x="76867" y="68922"/>
                    <a:pt x="78724" y="67457"/>
                  </a:cubicBezTo>
                  <a:cubicBezTo>
                    <a:pt x="78938" y="67279"/>
                    <a:pt x="79081" y="67064"/>
                    <a:pt x="79296" y="66886"/>
                  </a:cubicBezTo>
                  <a:cubicBezTo>
                    <a:pt x="81975" y="64742"/>
                    <a:pt x="83903" y="62242"/>
                    <a:pt x="83153" y="58492"/>
                  </a:cubicBezTo>
                  <a:cubicBezTo>
                    <a:pt x="83082" y="58063"/>
                    <a:pt x="83189" y="57527"/>
                    <a:pt x="83582" y="5717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 1154">
              <a:extLst>
                <a:ext uri="{FF2B5EF4-FFF2-40B4-BE49-F238E27FC236}">
                  <a16:creationId xmlns:a16="http://schemas.microsoft.com/office/drawing/2014/main" id="{09E4762F-0D00-B946-9A99-3F3C63C7E4D2}"/>
                </a:ext>
              </a:extLst>
            </p:cNvPr>
            <p:cNvSpPr/>
            <p:nvPr/>
          </p:nvSpPr>
          <p:spPr>
            <a:xfrm>
              <a:off x="7457258" y="1980854"/>
              <a:ext cx="89128" cy="110978"/>
            </a:xfrm>
            <a:custGeom>
              <a:avLst/>
              <a:gdLst>
                <a:gd name="connsiteX0" fmla="*/ 53085 w 89128"/>
                <a:gd name="connsiteY0" fmla="*/ 110978 h 110978"/>
                <a:gd name="connsiteX1" fmla="*/ 45620 w 89128"/>
                <a:gd name="connsiteY1" fmla="*/ 103691 h 110978"/>
                <a:gd name="connsiteX2" fmla="*/ 44155 w 89128"/>
                <a:gd name="connsiteY2" fmla="*/ 102370 h 110978"/>
                <a:gd name="connsiteX3" fmla="*/ 44084 w 89128"/>
                <a:gd name="connsiteY3" fmla="*/ 84475 h 110978"/>
                <a:gd name="connsiteX4" fmla="*/ 42833 w 89128"/>
                <a:gd name="connsiteY4" fmla="*/ 79974 h 110978"/>
                <a:gd name="connsiteX5" fmla="*/ 42512 w 89128"/>
                <a:gd name="connsiteY5" fmla="*/ 81796 h 110978"/>
                <a:gd name="connsiteX6" fmla="*/ 41548 w 89128"/>
                <a:gd name="connsiteY6" fmla="*/ 83475 h 110978"/>
                <a:gd name="connsiteX7" fmla="*/ 40083 w 89128"/>
                <a:gd name="connsiteY7" fmla="*/ 84475 h 110978"/>
                <a:gd name="connsiteX8" fmla="*/ 40083 w 89128"/>
                <a:gd name="connsiteY8" fmla="*/ 82117 h 110978"/>
                <a:gd name="connsiteX9" fmla="*/ 39583 w 89128"/>
                <a:gd name="connsiteY9" fmla="*/ 81796 h 110978"/>
                <a:gd name="connsiteX10" fmla="*/ 39333 w 89128"/>
                <a:gd name="connsiteY10" fmla="*/ 82725 h 110978"/>
                <a:gd name="connsiteX11" fmla="*/ 39012 w 89128"/>
                <a:gd name="connsiteY11" fmla="*/ 81189 h 110978"/>
                <a:gd name="connsiteX12" fmla="*/ 38476 w 89128"/>
                <a:gd name="connsiteY12" fmla="*/ 80760 h 110978"/>
                <a:gd name="connsiteX13" fmla="*/ 37511 w 89128"/>
                <a:gd name="connsiteY13" fmla="*/ 82760 h 110978"/>
                <a:gd name="connsiteX14" fmla="*/ 36118 w 89128"/>
                <a:gd name="connsiteY14" fmla="*/ 82367 h 110978"/>
                <a:gd name="connsiteX15" fmla="*/ 35511 w 89128"/>
                <a:gd name="connsiteY15" fmla="*/ 82725 h 110978"/>
                <a:gd name="connsiteX16" fmla="*/ 34368 w 89128"/>
                <a:gd name="connsiteY16" fmla="*/ 84403 h 110978"/>
                <a:gd name="connsiteX17" fmla="*/ 33868 w 89128"/>
                <a:gd name="connsiteY17" fmla="*/ 82760 h 110978"/>
                <a:gd name="connsiteX18" fmla="*/ 33297 w 89128"/>
                <a:gd name="connsiteY18" fmla="*/ 81332 h 110978"/>
                <a:gd name="connsiteX19" fmla="*/ 32618 w 89128"/>
                <a:gd name="connsiteY19" fmla="*/ 80832 h 110978"/>
                <a:gd name="connsiteX20" fmla="*/ 32296 w 89128"/>
                <a:gd name="connsiteY20" fmla="*/ 82225 h 110978"/>
                <a:gd name="connsiteX21" fmla="*/ 31475 w 89128"/>
                <a:gd name="connsiteY21" fmla="*/ 82439 h 110978"/>
                <a:gd name="connsiteX22" fmla="*/ 31582 w 89128"/>
                <a:gd name="connsiteY22" fmla="*/ 80546 h 110978"/>
                <a:gd name="connsiteX23" fmla="*/ 31582 w 89128"/>
                <a:gd name="connsiteY23" fmla="*/ 80010 h 110978"/>
                <a:gd name="connsiteX24" fmla="*/ 31546 w 89128"/>
                <a:gd name="connsiteY24" fmla="*/ 80010 h 110978"/>
                <a:gd name="connsiteX25" fmla="*/ 31511 w 89128"/>
                <a:gd name="connsiteY25" fmla="*/ 80832 h 110978"/>
                <a:gd name="connsiteX26" fmla="*/ 31225 w 89128"/>
                <a:gd name="connsiteY26" fmla="*/ 81439 h 110978"/>
                <a:gd name="connsiteX27" fmla="*/ 30582 w 89128"/>
                <a:gd name="connsiteY27" fmla="*/ 81224 h 110978"/>
                <a:gd name="connsiteX28" fmla="*/ 29582 w 89128"/>
                <a:gd name="connsiteY28" fmla="*/ 79510 h 110978"/>
                <a:gd name="connsiteX29" fmla="*/ 28903 w 89128"/>
                <a:gd name="connsiteY29" fmla="*/ 80581 h 110978"/>
                <a:gd name="connsiteX30" fmla="*/ 27974 w 89128"/>
                <a:gd name="connsiteY30" fmla="*/ 83082 h 110978"/>
                <a:gd name="connsiteX31" fmla="*/ 27439 w 89128"/>
                <a:gd name="connsiteY31" fmla="*/ 82082 h 110978"/>
                <a:gd name="connsiteX32" fmla="*/ 27403 w 89128"/>
                <a:gd name="connsiteY32" fmla="*/ 82832 h 110978"/>
                <a:gd name="connsiteX33" fmla="*/ 26867 w 89128"/>
                <a:gd name="connsiteY33" fmla="*/ 82439 h 110978"/>
                <a:gd name="connsiteX34" fmla="*/ 26296 w 89128"/>
                <a:gd name="connsiteY34" fmla="*/ 79760 h 110978"/>
                <a:gd name="connsiteX35" fmla="*/ 25903 w 89128"/>
                <a:gd name="connsiteY35" fmla="*/ 82332 h 110978"/>
                <a:gd name="connsiteX36" fmla="*/ 25260 w 89128"/>
                <a:gd name="connsiteY36" fmla="*/ 81689 h 110978"/>
                <a:gd name="connsiteX37" fmla="*/ 23260 w 89128"/>
                <a:gd name="connsiteY37" fmla="*/ 80724 h 110978"/>
                <a:gd name="connsiteX38" fmla="*/ 21331 w 89128"/>
                <a:gd name="connsiteY38" fmla="*/ 79081 h 110978"/>
                <a:gd name="connsiteX39" fmla="*/ 20509 w 89128"/>
                <a:gd name="connsiteY39" fmla="*/ 75009 h 110978"/>
                <a:gd name="connsiteX40" fmla="*/ 20366 w 89128"/>
                <a:gd name="connsiteY40" fmla="*/ 78045 h 110978"/>
                <a:gd name="connsiteX41" fmla="*/ 19652 w 89128"/>
                <a:gd name="connsiteY41" fmla="*/ 79153 h 110978"/>
                <a:gd name="connsiteX42" fmla="*/ 18866 w 89128"/>
                <a:gd name="connsiteY42" fmla="*/ 79760 h 110978"/>
                <a:gd name="connsiteX43" fmla="*/ 18402 w 89128"/>
                <a:gd name="connsiteY43" fmla="*/ 78796 h 110978"/>
                <a:gd name="connsiteX44" fmla="*/ 18223 w 89128"/>
                <a:gd name="connsiteY44" fmla="*/ 76367 h 110978"/>
                <a:gd name="connsiteX45" fmla="*/ 16902 w 89128"/>
                <a:gd name="connsiteY45" fmla="*/ 80260 h 110978"/>
                <a:gd name="connsiteX46" fmla="*/ 16294 w 89128"/>
                <a:gd name="connsiteY46" fmla="*/ 78010 h 110978"/>
                <a:gd name="connsiteX47" fmla="*/ 15544 w 89128"/>
                <a:gd name="connsiteY47" fmla="*/ 78688 h 110978"/>
                <a:gd name="connsiteX48" fmla="*/ 13758 w 89128"/>
                <a:gd name="connsiteY48" fmla="*/ 79831 h 110978"/>
                <a:gd name="connsiteX49" fmla="*/ 12187 w 89128"/>
                <a:gd name="connsiteY49" fmla="*/ 80581 h 110978"/>
                <a:gd name="connsiteX50" fmla="*/ 10437 w 89128"/>
                <a:gd name="connsiteY50" fmla="*/ 81725 h 110978"/>
                <a:gd name="connsiteX51" fmla="*/ 9758 w 89128"/>
                <a:gd name="connsiteY51" fmla="*/ 82046 h 110978"/>
                <a:gd name="connsiteX52" fmla="*/ 9508 w 89128"/>
                <a:gd name="connsiteY52" fmla="*/ 81403 h 110978"/>
                <a:gd name="connsiteX53" fmla="*/ 9651 w 89128"/>
                <a:gd name="connsiteY53" fmla="*/ 80117 h 110978"/>
                <a:gd name="connsiteX54" fmla="*/ 8436 w 89128"/>
                <a:gd name="connsiteY54" fmla="*/ 79689 h 110978"/>
                <a:gd name="connsiteX55" fmla="*/ 6900 w 89128"/>
                <a:gd name="connsiteY55" fmla="*/ 79760 h 110978"/>
                <a:gd name="connsiteX56" fmla="*/ 5722 w 89128"/>
                <a:gd name="connsiteY56" fmla="*/ 79974 h 110978"/>
                <a:gd name="connsiteX57" fmla="*/ 3078 w 89128"/>
                <a:gd name="connsiteY57" fmla="*/ 78081 h 110978"/>
                <a:gd name="connsiteX58" fmla="*/ 2400 w 89128"/>
                <a:gd name="connsiteY58" fmla="*/ 78760 h 110978"/>
                <a:gd name="connsiteX59" fmla="*/ 757 w 89128"/>
                <a:gd name="connsiteY59" fmla="*/ 75974 h 110978"/>
                <a:gd name="connsiteX60" fmla="*/ 7 w 89128"/>
                <a:gd name="connsiteY60" fmla="*/ 67937 h 110978"/>
                <a:gd name="connsiteX61" fmla="*/ 1614 w 89128"/>
                <a:gd name="connsiteY61" fmla="*/ 66758 h 110978"/>
                <a:gd name="connsiteX62" fmla="*/ 2043 w 89128"/>
                <a:gd name="connsiteY62" fmla="*/ 65437 h 110978"/>
                <a:gd name="connsiteX63" fmla="*/ 2650 w 89128"/>
                <a:gd name="connsiteY63" fmla="*/ 65187 h 110978"/>
                <a:gd name="connsiteX64" fmla="*/ 6150 w 89128"/>
                <a:gd name="connsiteY64" fmla="*/ 66723 h 110978"/>
                <a:gd name="connsiteX65" fmla="*/ 7436 w 89128"/>
                <a:gd name="connsiteY65" fmla="*/ 66473 h 110978"/>
                <a:gd name="connsiteX66" fmla="*/ 9936 w 89128"/>
                <a:gd name="connsiteY66" fmla="*/ 64794 h 110978"/>
                <a:gd name="connsiteX67" fmla="*/ 10079 w 89128"/>
                <a:gd name="connsiteY67" fmla="*/ 65722 h 110978"/>
                <a:gd name="connsiteX68" fmla="*/ 10651 w 89128"/>
                <a:gd name="connsiteY68" fmla="*/ 65044 h 110978"/>
                <a:gd name="connsiteX69" fmla="*/ 14008 w 89128"/>
                <a:gd name="connsiteY69" fmla="*/ 66258 h 110978"/>
                <a:gd name="connsiteX70" fmla="*/ 16080 w 89128"/>
                <a:gd name="connsiteY70" fmla="*/ 67687 h 110978"/>
                <a:gd name="connsiteX71" fmla="*/ 17045 w 89128"/>
                <a:gd name="connsiteY71" fmla="*/ 67794 h 110978"/>
                <a:gd name="connsiteX72" fmla="*/ 20009 w 89128"/>
                <a:gd name="connsiteY72" fmla="*/ 67008 h 110978"/>
                <a:gd name="connsiteX73" fmla="*/ 21116 w 89128"/>
                <a:gd name="connsiteY73" fmla="*/ 66151 h 110978"/>
                <a:gd name="connsiteX74" fmla="*/ 21402 w 89128"/>
                <a:gd name="connsiteY74" fmla="*/ 64758 h 110978"/>
                <a:gd name="connsiteX75" fmla="*/ 22009 w 89128"/>
                <a:gd name="connsiteY75" fmla="*/ 66294 h 110978"/>
                <a:gd name="connsiteX76" fmla="*/ 23152 w 89128"/>
                <a:gd name="connsiteY76" fmla="*/ 66401 h 110978"/>
                <a:gd name="connsiteX77" fmla="*/ 23545 w 89128"/>
                <a:gd name="connsiteY77" fmla="*/ 66473 h 110978"/>
                <a:gd name="connsiteX78" fmla="*/ 23903 w 89128"/>
                <a:gd name="connsiteY78" fmla="*/ 65937 h 110978"/>
                <a:gd name="connsiteX79" fmla="*/ 24688 w 89128"/>
                <a:gd name="connsiteY79" fmla="*/ 65008 h 110978"/>
                <a:gd name="connsiteX80" fmla="*/ 29939 w 89128"/>
                <a:gd name="connsiteY80" fmla="*/ 68044 h 110978"/>
                <a:gd name="connsiteX81" fmla="*/ 30546 w 89128"/>
                <a:gd name="connsiteY81" fmla="*/ 69044 h 110978"/>
                <a:gd name="connsiteX82" fmla="*/ 30439 w 89128"/>
                <a:gd name="connsiteY82" fmla="*/ 70187 h 110978"/>
                <a:gd name="connsiteX83" fmla="*/ 30368 w 89128"/>
                <a:gd name="connsiteY83" fmla="*/ 71009 h 110978"/>
                <a:gd name="connsiteX84" fmla="*/ 30439 w 89128"/>
                <a:gd name="connsiteY84" fmla="*/ 70366 h 110978"/>
                <a:gd name="connsiteX85" fmla="*/ 30475 w 89128"/>
                <a:gd name="connsiteY85" fmla="*/ 68616 h 110978"/>
                <a:gd name="connsiteX86" fmla="*/ 30582 w 89128"/>
                <a:gd name="connsiteY86" fmla="*/ 67723 h 110978"/>
                <a:gd name="connsiteX87" fmla="*/ 31332 w 89128"/>
                <a:gd name="connsiteY87" fmla="*/ 64901 h 110978"/>
                <a:gd name="connsiteX88" fmla="*/ 31796 w 89128"/>
                <a:gd name="connsiteY88" fmla="*/ 63901 h 110978"/>
                <a:gd name="connsiteX89" fmla="*/ 32654 w 89128"/>
                <a:gd name="connsiteY89" fmla="*/ 64508 h 110978"/>
                <a:gd name="connsiteX90" fmla="*/ 34440 w 89128"/>
                <a:gd name="connsiteY90" fmla="*/ 65330 h 110978"/>
                <a:gd name="connsiteX91" fmla="*/ 36547 w 89128"/>
                <a:gd name="connsiteY91" fmla="*/ 66973 h 110978"/>
                <a:gd name="connsiteX92" fmla="*/ 39547 w 89128"/>
                <a:gd name="connsiteY92" fmla="*/ 65651 h 110978"/>
                <a:gd name="connsiteX93" fmla="*/ 40619 w 89128"/>
                <a:gd name="connsiteY93" fmla="*/ 67187 h 110978"/>
                <a:gd name="connsiteX94" fmla="*/ 42512 w 89128"/>
                <a:gd name="connsiteY94" fmla="*/ 67115 h 110978"/>
                <a:gd name="connsiteX95" fmla="*/ 44262 w 89128"/>
                <a:gd name="connsiteY95" fmla="*/ 62258 h 110978"/>
                <a:gd name="connsiteX96" fmla="*/ 44226 w 89128"/>
                <a:gd name="connsiteY96" fmla="*/ 41577 h 110978"/>
                <a:gd name="connsiteX97" fmla="*/ 44226 w 89128"/>
                <a:gd name="connsiteY97" fmla="*/ 40755 h 110978"/>
                <a:gd name="connsiteX98" fmla="*/ 43584 w 89128"/>
                <a:gd name="connsiteY98" fmla="*/ 39862 h 110978"/>
                <a:gd name="connsiteX99" fmla="*/ 42833 w 89128"/>
                <a:gd name="connsiteY99" fmla="*/ 37433 h 110978"/>
                <a:gd name="connsiteX100" fmla="*/ 42405 w 89128"/>
                <a:gd name="connsiteY100" fmla="*/ 35112 h 110978"/>
                <a:gd name="connsiteX101" fmla="*/ 41619 w 89128"/>
                <a:gd name="connsiteY101" fmla="*/ 36862 h 110978"/>
                <a:gd name="connsiteX102" fmla="*/ 41583 w 89128"/>
                <a:gd name="connsiteY102" fmla="*/ 36898 h 110978"/>
                <a:gd name="connsiteX103" fmla="*/ 41333 w 89128"/>
                <a:gd name="connsiteY103" fmla="*/ 34504 h 110978"/>
                <a:gd name="connsiteX104" fmla="*/ 40762 w 89128"/>
                <a:gd name="connsiteY104" fmla="*/ 36898 h 110978"/>
                <a:gd name="connsiteX105" fmla="*/ 40655 w 89128"/>
                <a:gd name="connsiteY105" fmla="*/ 37862 h 110978"/>
                <a:gd name="connsiteX106" fmla="*/ 39797 w 89128"/>
                <a:gd name="connsiteY106" fmla="*/ 37576 h 110978"/>
                <a:gd name="connsiteX107" fmla="*/ 39547 w 89128"/>
                <a:gd name="connsiteY107" fmla="*/ 36219 h 110978"/>
                <a:gd name="connsiteX108" fmla="*/ 38976 w 89128"/>
                <a:gd name="connsiteY108" fmla="*/ 36790 h 110978"/>
                <a:gd name="connsiteX109" fmla="*/ 38762 w 89128"/>
                <a:gd name="connsiteY109" fmla="*/ 36219 h 110978"/>
                <a:gd name="connsiteX110" fmla="*/ 37190 w 89128"/>
                <a:gd name="connsiteY110" fmla="*/ 34862 h 110978"/>
                <a:gd name="connsiteX111" fmla="*/ 36761 w 89128"/>
                <a:gd name="connsiteY111" fmla="*/ 33111 h 110978"/>
                <a:gd name="connsiteX112" fmla="*/ 36797 w 89128"/>
                <a:gd name="connsiteY112" fmla="*/ 31540 h 110978"/>
                <a:gd name="connsiteX113" fmla="*/ 36833 w 89128"/>
                <a:gd name="connsiteY113" fmla="*/ 33326 h 110978"/>
                <a:gd name="connsiteX114" fmla="*/ 36940 w 89128"/>
                <a:gd name="connsiteY114" fmla="*/ 34826 h 110978"/>
                <a:gd name="connsiteX115" fmla="*/ 35868 w 89128"/>
                <a:gd name="connsiteY115" fmla="*/ 35504 h 110978"/>
                <a:gd name="connsiteX116" fmla="*/ 35547 w 89128"/>
                <a:gd name="connsiteY116" fmla="*/ 33468 h 110978"/>
                <a:gd name="connsiteX117" fmla="*/ 35297 w 89128"/>
                <a:gd name="connsiteY117" fmla="*/ 34862 h 110978"/>
                <a:gd name="connsiteX118" fmla="*/ 35154 w 89128"/>
                <a:gd name="connsiteY118" fmla="*/ 35897 h 110978"/>
                <a:gd name="connsiteX119" fmla="*/ 34225 w 89128"/>
                <a:gd name="connsiteY119" fmla="*/ 34540 h 110978"/>
                <a:gd name="connsiteX120" fmla="*/ 33618 w 89128"/>
                <a:gd name="connsiteY120" fmla="*/ 35647 h 110978"/>
                <a:gd name="connsiteX121" fmla="*/ 32868 w 89128"/>
                <a:gd name="connsiteY121" fmla="*/ 36469 h 110978"/>
                <a:gd name="connsiteX122" fmla="*/ 31761 w 89128"/>
                <a:gd name="connsiteY122" fmla="*/ 38040 h 110978"/>
                <a:gd name="connsiteX123" fmla="*/ 30439 w 89128"/>
                <a:gd name="connsiteY123" fmla="*/ 34790 h 110978"/>
                <a:gd name="connsiteX124" fmla="*/ 29975 w 89128"/>
                <a:gd name="connsiteY124" fmla="*/ 36183 h 110978"/>
                <a:gd name="connsiteX125" fmla="*/ 29618 w 89128"/>
                <a:gd name="connsiteY125" fmla="*/ 36076 h 110978"/>
                <a:gd name="connsiteX126" fmla="*/ 27867 w 89128"/>
                <a:gd name="connsiteY126" fmla="*/ 34611 h 110978"/>
                <a:gd name="connsiteX127" fmla="*/ 27546 w 89128"/>
                <a:gd name="connsiteY127" fmla="*/ 33933 h 110978"/>
                <a:gd name="connsiteX128" fmla="*/ 26796 w 89128"/>
                <a:gd name="connsiteY128" fmla="*/ 23574 h 110978"/>
                <a:gd name="connsiteX129" fmla="*/ 28046 w 89128"/>
                <a:gd name="connsiteY129" fmla="*/ 21288 h 110978"/>
                <a:gd name="connsiteX130" fmla="*/ 30189 w 89128"/>
                <a:gd name="connsiteY130" fmla="*/ 22717 h 110978"/>
                <a:gd name="connsiteX131" fmla="*/ 32189 w 89128"/>
                <a:gd name="connsiteY131" fmla="*/ 20967 h 110978"/>
                <a:gd name="connsiteX132" fmla="*/ 34582 w 89128"/>
                <a:gd name="connsiteY132" fmla="*/ 23503 h 110978"/>
                <a:gd name="connsiteX133" fmla="*/ 34511 w 89128"/>
                <a:gd name="connsiteY133" fmla="*/ 25968 h 110978"/>
                <a:gd name="connsiteX134" fmla="*/ 34868 w 89128"/>
                <a:gd name="connsiteY134" fmla="*/ 23896 h 110978"/>
                <a:gd name="connsiteX135" fmla="*/ 36654 w 89128"/>
                <a:gd name="connsiteY135" fmla="*/ 23039 h 110978"/>
                <a:gd name="connsiteX136" fmla="*/ 37118 w 89128"/>
                <a:gd name="connsiteY136" fmla="*/ 22396 h 110978"/>
                <a:gd name="connsiteX137" fmla="*/ 36976 w 89128"/>
                <a:gd name="connsiteY137" fmla="*/ 20681 h 110978"/>
                <a:gd name="connsiteX138" fmla="*/ 37547 w 89128"/>
                <a:gd name="connsiteY138" fmla="*/ 21860 h 110978"/>
                <a:gd name="connsiteX139" fmla="*/ 38083 w 89128"/>
                <a:gd name="connsiteY139" fmla="*/ 22181 h 110978"/>
                <a:gd name="connsiteX140" fmla="*/ 38083 w 89128"/>
                <a:gd name="connsiteY140" fmla="*/ 21646 h 110978"/>
                <a:gd name="connsiteX141" fmla="*/ 38154 w 89128"/>
                <a:gd name="connsiteY141" fmla="*/ 20860 h 110978"/>
                <a:gd name="connsiteX142" fmla="*/ 41190 w 89128"/>
                <a:gd name="connsiteY142" fmla="*/ 23824 h 110978"/>
                <a:gd name="connsiteX143" fmla="*/ 41655 w 89128"/>
                <a:gd name="connsiteY143" fmla="*/ 25968 h 110978"/>
                <a:gd name="connsiteX144" fmla="*/ 41798 w 89128"/>
                <a:gd name="connsiteY144" fmla="*/ 25860 h 110978"/>
                <a:gd name="connsiteX145" fmla="*/ 41762 w 89128"/>
                <a:gd name="connsiteY145" fmla="*/ 23503 h 110978"/>
                <a:gd name="connsiteX146" fmla="*/ 42298 w 89128"/>
                <a:gd name="connsiteY146" fmla="*/ 19788 h 110978"/>
                <a:gd name="connsiteX147" fmla="*/ 42726 w 89128"/>
                <a:gd name="connsiteY147" fmla="*/ 20610 h 110978"/>
                <a:gd name="connsiteX148" fmla="*/ 43655 w 89128"/>
                <a:gd name="connsiteY148" fmla="*/ 21288 h 110978"/>
                <a:gd name="connsiteX149" fmla="*/ 44048 w 89128"/>
                <a:gd name="connsiteY149" fmla="*/ 20324 h 110978"/>
                <a:gd name="connsiteX150" fmla="*/ 44084 w 89128"/>
                <a:gd name="connsiteY150" fmla="*/ 821 h 110978"/>
                <a:gd name="connsiteX151" fmla="*/ 44155 w 89128"/>
                <a:gd name="connsiteY151" fmla="*/ 0 h 110978"/>
                <a:gd name="connsiteX152" fmla="*/ 53085 w 89128"/>
                <a:gd name="connsiteY152" fmla="*/ 0 h 110978"/>
                <a:gd name="connsiteX153" fmla="*/ 53156 w 89128"/>
                <a:gd name="connsiteY153" fmla="*/ 20145 h 110978"/>
                <a:gd name="connsiteX154" fmla="*/ 53156 w 89128"/>
                <a:gd name="connsiteY154" fmla="*/ 21467 h 110978"/>
                <a:gd name="connsiteX155" fmla="*/ 53728 w 89128"/>
                <a:gd name="connsiteY155" fmla="*/ 22467 h 110978"/>
                <a:gd name="connsiteX156" fmla="*/ 54121 w 89128"/>
                <a:gd name="connsiteY156" fmla="*/ 21431 h 110978"/>
                <a:gd name="connsiteX157" fmla="*/ 54192 w 89128"/>
                <a:gd name="connsiteY157" fmla="*/ 19610 h 110978"/>
                <a:gd name="connsiteX158" fmla="*/ 54764 w 89128"/>
                <a:gd name="connsiteY158" fmla="*/ 19895 h 110978"/>
                <a:gd name="connsiteX159" fmla="*/ 57442 w 89128"/>
                <a:gd name="connsiteY159" fmla="*/ 23217 h 110978"/>
                <a:gd name="connsiteX160" fmla="*/ 57764 w 89128"/>
                <a:gd name="connsiteY160" fmla="*/ 23539 h 110978"/>
                <a:gd name="connsiteX161" fmla="*/ 58121 w 89128"/>
                <a:gd name="connsiteY161" fmla="*/ 22860 h 110978"/>
                <a:gd name="connsiteX162" fmla="*/ 59407 w 89128"/>
                <a:gd name="connsiteY162" fmla="*/ 22181 h 110978"/>
                <a:gd name="connsiteX163" fmla="*/ 59478 w 89128"/>
                <a:gd name="connsiteY163" fmla="*/ 21896 h 110978"/>
                <a:gd name="connsiteX164" fmla="*/ 60800 w 89128"/>
                <a:gd name="connsiteY164" fmla="*/ 20467 h 110978"/>
                <a:gd name="connsiteX165" fmla="*/ 62014 w 89128"/>
                <a:gd name="connsiteY165" fmla="*/ 19538 h 110978"/>
                <a:gd name="connsiteX166" fmla="*/ 62765 w 89128"/>
                <a:gd name="connsiteY166" fmla="*/ 21467 h 110978"/>
                <a:gd name="connsiteX167" fmla="*/ 64193 w 89128"/>
                <a:gd name="connsiteY167" fmla="*/ 16359 h 110978"/>
                <a:gd name="connsiteX168" fmla="*/ 65265 w 89128"/>
                <a:gd name="connsiteY168" fmla="*/ 18788 h 110978"/>
                <a:gd name="connsiteX169" fmla="*/ 66444 w 89128"/>
                <a:gd name="connsiteY169" fmla="*/ 19967 h 110978"/>
                <a:gd name="connsiteX170" fmla="*/ 67372 w 89128"/>
                <a:gd name="connsiteY170" fmla="*/ 18967 h 110978"/>
                <a:gd name="connsiteX171" fmla="*/ 68051 w 89128"/>
                <a:gd name="connsiteY171" fmla="*/ 18859 h 110978"/>
                <a:gd name="connsiteX172" fmla="*/ 68444 w 89128"/>
                <a:gd name="connsiteY172" fmla="*/ 19645 h 110978"/>
                <a:gd name="connsiteX173" fmla="*/ 68551 w 89128"/>
                <a:gd name="connsiteY173" fmla="*/ 20324 h 110978"/>
                <a:gd name="connsiteX174" fmla="*/ 68622 w 89128"/>
                <a:gd name="connsiteY174" fmla="*/ 20753 h 110978"/>
                <a:gd name="connsiteX175" fmla="*/ 68658 w 89128"/>
                <a:gd name="connsiteY175" fmla="*/ 20467 h 110978"/>
                <a:gd name="connsiteX176" fmla="*/ 68801 w 89128"/>
                <a:gd name="connsiteY176" fmla="*/ 19395 h 110978"/>
                <a:gd name="connsiteX177" fmla="*/ 69158 w 89128"/>
                <a:gd name="connsiteY177" fmla="*/ 19109 h 110978"/>
                <a:gd name="connsiteX178" fmla="*/ 69587 w 89128"/>
                <a:gd name="connsiteY178" fmla="*/ 19252 h 110978"/>
                <a:gd name="connsiteX179" fmla="*/ 70373 w 89128"/>
                <a:gd name="connsiteY179" fmla="*/ 20681 h 110978"/>
                <a:gd name="connsiteX180" fmla="*/ 69944 w 89128"/>
                <a:gd name="connsiteY180" fmla="*/ 22824 h 110978"/>
                <a:gd name="connsiteX181" fmla="*/ 69587 w 89128"/>
                <a:gd name="connsiteY181" fmla="*/ 23753 h 110978"/>
                <a:gd name="connsiteX182" fmla="*/ 68980 w 89128"/>
                <a:gd name="connsiteY182" fmla="*/ 27718 h 110978"/>
                <a:gd name="connsiteX183" fmla="*/ 68658 w 89128"/>
                <a:gd name="connsiteY183" fmla="*/ 29611 h 110978"/>
                <a:gd name="connsiteX184" fmla="*/ 67408 w 89128"/>
                <a:gd name="connsiteY184" fmla="*/ 27575 h 110978"/>
                <a:gd name="connsiteX185" fmla="*/ 67694 w 89128"/>
                <a:gd name="connsiteY185" fmla="*/ 23896 h 110978"/>
                <a:gd name="connsiteX186" fmla="*/ 67694 w 89128"/>
                <a:gd name="connsiteY186" fmla="*/ 23717 h 110978"/>
                <a:gd name="connsiteX187" fmla="*/ 67694 w 89128"/>
                <a:gd name="connsiteY187" fmla="*/ 23789 h 110978"/>
                <a:gd name="connsiteX188" fmla="*/ 67551 w 89128"/>
                <a:gd name="connsiteY188" fmla="*/ 24360 h 110978"/>
                <a:gd name="connsiteX189" fmla="*/ 66801 w 89128"/>
                <a:gd name="connsiteY189" fmla="*/ 25718 h 110978"/>
                <a:gd name="connsiteX190" fmla="*/ 66729 w 89128"/>
                <a:gd name="connsiteY190" fmla="*/ 27789 h 110978"/>
                <a:gd name="connsiteX191" fmla="*/ 66086 w 89128"/>
                <a:gd name="connsiteY191" fmla="*/ 30075 h 110978"/>
                <a:gd name="connsiteX192" fmla="*/ 65765 w 89128"/>
                <a:gd name="connsiteY192" fmla="*/ 30397 h 110978"/>
                <a:gd name="connsiteX193" fmla="*/ 65051 w 89128"/>
                <a:gd name="connsiteY193" fmla="*/ 29075 h 110978"/>
                <a:gd name="connsiteX194" fmla="*/ 64729 w 89128"/>
                <a:gd name="connsiteY194" fmla="*/ 27646 h 110978"/>
                <a:gd name="connsiteX195" fmla="*/ 64765 w 89128"/>
                <a:gd name="connsiteY195" fmla="*/ 28253 h 110978"/>
                <a:gd name="connsiteX196" fmla="*/ 64443 w 89128"/>
                <a:gd name="connsiteY196" fmla="*/ 30468 h 110978"/>
                <a:gd name="connsiteX197" fmla="*/ 64050 w 89128"/>
                <a:gd name="connsiteY197" fmla="*/ 33719 h 110978"/>
                <a:gd name="connsiteX198" fmla="*/ 63407 w 89128"/>
                <a:gd name="connsiteY198" fmla="*/ 32325 h 110978"/>
                <a:gd name="connsiteX199" fmla="*/ 63336 w 89128"/>
                <a:gd name="connsiteY199" fmla="*/ 27289 h 110978"/>
                <a:gd name="connsiteX200" fmla="*/ 63229 w 89128"/>
                <a:gd name="connsiteY200" fmla="*/ 26039 h 110978"/>
                <a:gd name="connsiteX201" fmla="*/ 63050 w 89128"/>
                <a:gd name="connsiteY201" fmla="*/ 25753 h 110978"/>
                <a:gd name="connsiteX202" fmla="*/ 63372 w 89128"/>
                <a:gd name="connsiteY202" fmla="*/ 28003 h 110978"/>
                <a:gd name="connsiteX203" fmla="*/ 63407 w 89128"/>
                <a:gd name="connsiteY203" fmla="*/ 34397 h 110978"/>
                <a:gd name="connsiteX204" fmla="*/ 62157 w 89128"/>
                <a:gd name="connsiteY204" fmla="*/ 35290 h 110978"/>
                <a:gd name="connsiteX205" fmla="*/ 61907 w 89128"/>
                <a:gd name="connsiteY205" fmla="*/ 34862 h 110978"/>
                <a:gd name="connsiteX206" fmla="*/ 62014 w 89128"/>
                <a:gd name="connsiteY206" fmla="*/ 32718 h 110978"/>
                <a:gd name="connsiteX207" fmla="*/ 61836 w 89128"/>
                <a:gd name="connsiteY207" fmla="*/ 33361 h 110978"/>
                <a:gd name="connsiteX208" fmla="*/ 60871 w 89128"/>
                <a:gd name="connsiteY208" fmla="*/ 32718 h 110978"/>
                <a:gd name="connsiteX209" fmla="*/ 60657 w 89128"/>
                <a:gd name="connsiteY209" fmla="*/ 34076 h 110978"/>
                <a:gd name="connsiteX210" fmla="*/ 60264 w 89128"/>
                <a:gd name="connsiteY210" fmla="*/ 35469 h 110978"/>
                <a:gd name="connsiteX211" fmla="*/ 59443 w 89128"/>
                <a:gd name="connsiteY211" fmla="*/ 35397 h 110978"/>
                <a:gd name="connsiteX212" fmla="*/ 58550 w 89128"/>
                <a:gd name="connsiteY212" fmla="*/ 28503 h 110978"/>
                <a:gd name="connsiteX213" fmla="*/ 58193 w 89128"/>
                <a:gd name="connsiteY213" fmla="*/ 33361 h 110978"/>
                <a:gd name="connsiteX214" fmla="*/ 57478 w 89128"/>
                <a:gd name="connsiteY214" fmla="*/ 34183 h 110978"/>
                <a:gd name="connsiteX215" fmla="*/ 56657 w 89128"/>
                <a:gd name="connsiteY215" fmla="*/ 33504 h 110978"/>
                <a:gd name="connsiteX216" fmla="*/ 56049 w 89128"/>
                <a:gd name="connsiteY216" fmla="*/ 34254 h 110978"/>
                <a:gd name="connsiteX217" fmla="*/ 55621 w 89128"/>
                <a:gd name="connsiteY217" fmla="*/ 35540 h 110978"/>
                <a:gd name="connsiteX218" fmla="*/ 54871 w 89128"/>
                <a:gd name="connsiteY218" fmla="*/ 34254 h 110978"/>
                <a:gd name="connsiteX219" fmla="*/ 55121 w 89128"/>
                <a:gd name="connsiteY219" fmla="*/ 33076 h 110978"/>
                <a:gd name="connsiteX220" fmla="*/ 55371 w 89128"/>
                <a:gd name="connsiteY220" fmla="*/ 31325 h 110978"/>
                <a:gd name="connsiteX221" fmla="*/ 55371 w 89128"/>
                <a:gd name="connsiteY221" fmla="*/ 30825 h 110978"/>
                <a:gd name="connsiteX222" fmla="*/ 55371 w 89128"/>
                <a:gd name="connsiteY222" fmla="*/ 31325 h 110978"/>
                <a:gd name="connsiteX223" fmla="*/ 54871 w 89128"/>
                <a:gd name="connsiteY223" fmla="*/ 34040 h 110978"/>
                <a:gd name="connsiteX224" fmla="*/ 54799 w 89128"/>
                <a:gd name="connsiteY224" fmla="*/ 35112 h 110978"/>
                <a:gd name="connsiteX225" fmla="*/ 53835 w 89128"/>
                <a:gd name="connsiteY225" fmla="*/ 34504 h 110978"/>
                <a:gd name="connsiteX226" fmla="*/ 53370 w 89128"/>
                <a:gd name="connsiteY226" fmla="*/ 31933 h 110978"/>
                <a:gd name="connsiteX227" fmla="*/ 53406 w 89128"/>
                <a:gd name="connsiteY227" fmla="*/ 32147 h 110978"/>
                <a:gd name="connsiteX228" fmla="*/ 53120 w 89128"/>
                <a:gd name="connsiteY228" fmla="*/ 34504 h 110978"/>
                <a:gd name="connsiteX229" fmla="*/ 53120 w 89128"/>
                <a:gd name="connsiteY229" fmla="*/ 67437 h 110978"/>
                <a:gd name="connsiteX230" fmla="*/ 55335 w 89128"/>
                <a:gd name="connsiteY230" fmla="*/ 66901 h 110978"/>
                <a:gd name="connsiteX231" fmla="*/ 55335 w 89128"/>
                <a:gd name="connsiteY231" fmla="*/ 67616 h 110978"/>
                <a:gd name="connsiteX232" fmla="*/ 55978 w 89128"/>
                <a:gd name="connsiteY232" fmla="*/ 67223 h 110978"/>
                <a:gd name="connsiteX233" fmla="*/ 56478 w 89128"/>
                <a:gd name="connsiteY233" fmla="*/ 62651 h 110978"/>
                <a:gd name="connsiteX234" fmla="*/ 58657 w 89128"/>
                <a:gd name="connsiteY234" fmla="*/ 65615 h 110978"/>
                <a:gd name="connsiteX235" fmla="*/ 61336 w 89128"/>
                <a:gd name="connsiteY235" fmla="*/ 66437 h 110978"/>
                <a:gd name="connsiteX236" fmla="*/ 63086 w 89128"/>
                <a:gd name="connsiteY236" fmla="*/ 68008 h 110978"/>
                <a:gd name="connsiteX237" fmla="*/ 64836 w 89128"/>
                <a:gd name="connsiteY237" fmla="*/ 65758 h 110978"/>
                <a:gd name="connsiteX238" fmla="*/ 64979 w 89128"/>
                <a:gd name="connsiteY238" fmla="*/ 67973 h 110978"/>
                <a:gd name="connsiteX239" fmla="*/ 65265 w 89128"/>
                <a:gd name="connsiteY239" fmla="*/ 67830 h 110978"/>
                <a:gd name="connsiteX240" fmla="*/ 65372 w 89128"/>
                <a:gd name="connsiteY240" fmla="*/ 67366 h 110978"/>
                <a:gd name="connsiteX241" fmla="*/ 66015 w 89128"/>
                <a:gd name="connsiteY241" fmla="*/ 67580 h 110978"/>
                <a:gd name="connsiteX242" fmla="*/ 66872 w 89128"/>
                <a:gd name="connsiteY242" fmla="*/ 66008 h 110978"/>
                <a:gd name="connsiteX243" fmla="*/ 68408 w 89128"/>
                <a:gd name="connsiteY243" fmla="*/ 65544 h 110978"/>
                <a:gd name="connsiteX244" fmla="*/ 68872 w 89128"/>
                <a:gd name="connsiteY244" fmla="*/ 63651 h 110978"/>
                <a:gd name="connsiteX245" fmla="*/ 69873 w 89128"/>
                <a:gd name="connsiteY245" fmla="*/ 64580 h 110978"/>
                <a:gd name="connsiteX246" fmla="*/ 71123 w 89128"/>
                <a:gd name="connsiteY246" fmla="*/ 64330 h 110978"/>
                <a:gd name="connsiteX247" fmla="*/ 72694 w 89128"/>
                <a:gd name="connsiteY247" fmla="*/ 64508 h 110978"/>
                <a:gd name="connsiteX248" fmla="*/ 74123 w 89128"/>
                <a:gd name="connsiteY248" fmla="*/ 65794 h 110978"/>
                <a:gd name="connsiteX249" fmla="*/ 75480 w 89128"/>
                <a:gd name="connsiteY249" fmla="*/ 61150 h 110978"/>
                <a:gd name="connsiteX250" fmla="*/ 76838 w 89128"/>
                <a:gd name="connsiteY250" fmla="*/ 60400 h 110978"/>
                <a:gd name="connsiteX251" fmla="*/ 77588 w 89128"/>
                <a:gd name="connsiteY251" fmla="*/ 61150 h 110978"/>
                <a:gd name="connsiteX252" fmla="*/ 79195 w 89128"/>
                <a:gd name="connsiteY252" fmla="*/ 63615 h 110978"/>
                <a:gd name="connsiteX253" fmla="*/ 80588 w 89128"/>
                <a:gd name="connsiteY253" fmla="*/ 63687 h 110978"/>
                <a:gd name="connsiteX254" fmla="*/ 81660 w 89128"/>
                <a:gd name="connsiteY254" fmla="*/ 63972 h 110978"/>
                <a:gd name="connsiteX255" fmla="*/ 83660 w 89128"/>
                <a:gd name="connsiteY255" fmla="*/ 62401 h 110978"/>
                <a:gd name="connsiteX256" fmla="*/ 84946 w 89128"/>
                <a:gd name="connsiteY256" fmla="*/ 62972 h 110978"/>
                <a:gd name="connsiteX257" fmla="*/ 85232 w 89128"/>
                <a:gd name="connsiteY257" fmla="*/ 63329 h 110978"/>
                <a:gd name="connsiteX258" fmla="*/ 85589 w 89128"/>
                <a:gd name="connsiteY258" fmla="*/ 65115 h 110978"/>
                <a:gd name="connsiteX259" fmla="*/ 86160 w 89128"/>
                <a:gd name="connsiteY259" fmla="*/ 64937 h 110978"/>
                <a:gd name="connsiteX260" fmla="*/ 86660 w 89128"/>
                <a:gd name="connsiteY260" fmla="*/ 62579 h 110978"/>
                <a:gd name="connsiteX261" fmla="*/ 86696 w 89128"/>
                <a:gd name="connsiteY261" fmla="*/ 62615 h 110978"/>
                <a:gd name="connsiteX262" fmla="*/ 87303 w 89128"/>
                <a:gd name="connsiteY262" fmla="*/ 62901 h 110978"/>
                <a:gd name="connsiteX263" fmla="*/ 88089 w 89128"/>
                <a:gd name="connsiteY263" fmla="*/ 63758 h 110978"/>
                <a:gd name="connsiteX264" fmla="*/ 89054 w 89128"/>
                <a:gd name="connsiteY264" fmla="*/ 63651 h 110978"/>
                <a:gd name="connsiteX265" fmla="*/ 88732 w 89128"/>
                <a:gd name="connsiteY265" fmla="*/ 64758 h 110978"/>
                <a:gd name="connsiteX266" fmla="*/ 88268 w 89128"/>
                <a:gd name="connsiteY266" fmla="*/ 66151 h 110978"/>
                <a:gd name="connsiteX267" fmla="*/ 87911 w 89128"/>
                <a:gd name="connsiteY267" fmla="*/ 67008 h 110978"/>
                <a:gd name="connsiteX268" fmla="*/ 87232 w 89128"/>
                <a:gd name="connsiteY268" fmla="*/ 66937 h 110978"/>
                <a:gd name="connsiteX269" fmla="*/ 86267 w 89128"/>
                <a:gd name="connsiteY269" fmla="*/ 71866 h 110978"/>
                <a:gd name="connsiteX270" fmla="*/ 86053 w 89128"/>
                <a:gd name="connsiteY270" fmla="*/ 73438 h 110978"/>
                <a:gd name="connsiteX271" fmla="*/ 84874 w 89128"/>
                <a:gd name="connsiteY271" fmla="*/ 73081 h 110978"/>
                <a:gd name="connsiteX272" fmla="*/ 83767 w 89128"/>
                <a:gd name="connsiteY272" fmla="*/ 72831 h 110978"/>
                <a:gd name="connsiteX273" fmla="*/ 83481 w 89128"/>
                <a:gd name="connsiteY273" fmla="*/ 71795 h 110978"/>
                <a:gd name="connsiteX274" fmla="*/ 84124 w 89128"/>
                <a:gd name="connsiteY274" fmla="*/ 66044 h 110978"/>
                <a:gd name="connsiteX275" fmla="*/ 82624 w 89128"/>
                <a:gd name="connsiteY275" fmla="*/ 69473 h 110978"/>
                <a:gd name="connsiteX276" fmla="*/ 82124 w 89128"/>
                <a:gd name="connsiteY276" fmla="*/ 67866 h 110978"/>
                <a:gd name="connsiteX277" fmla="*/ 80695 w 89128"/>
                <a:gd name="connsiteY277" fmla="*/ 74152 h 110978"/>
                <a:gd name="connsiteX278" fmla="*/ 79945 w 89128"/>
                <a:gd name="connsiteY278" fmla="*/ 73902 h 110978"/>
                <a:gd name="connsiteX279" fmla="*/ 77909 w 89128"/>
                <a:gd name="connsiteY279" fmla="*/ 71830 h 110978"/>
                <a:gd name="connsiteX280" fmla="*/ 77409 w 89128"/>
                <a:gd name="connsiteY280" fmla="*/ 75724 h 110978"/>
                <a:gd name="connsiteX281" fmla="*/ 76302 w 89128"/>
                <a:gd name="connsiteY281" fmla="*/ 78153 h 110978"/>
                <a:gd name="connsiteX282" fmla="*/ 75909 w 89128"/>
                <a:gd name="connsiteY282" fmla="*/ 78224 h 110978"/>
                <a:gd name="connsiteX283" fmla="*/ 75588 w 89128"/>
                <a:gd name="connsiteY283" fmla="*/ 77510 h 110978"/>
                <a:gd name="connsiteX284" fmla="*/ 75838 w 89128"/>
                <a:gd name="connsiteY284" fmla="*/ 73724 h 110978"/>
                <a:gd name="connsiteX285" fmla="*/ 75730 w 89128"/>
                <a:gd name="connsiteY285" fmla="*/ 70937 h 110978"/>
                <a:gd name="connsiteX286" fmla="*/ 75195 w 89128"/>
                <a:gd name="connsiteY286" fmla="*/ 69187 h 110978"/>
                <a:gd name="connsiteX287" fmla="*/ 74802 w 89128"/>
                <a:gd name="connsiteY287" fmla="*/ 69044 h 110978"/>
                <a:gd name="connsiteX288" fmla="*/ 74659 w 89128"/>
                <a:gd name="connsiteY288" fmla="*/ 71652 h 110978"/>
                <a:gd name="connsiteX289" fmla="*/ 74873 w 89128"/>
                <a:gd name="connsiteY289" fmla="*/ 80153 h 110978"/>
                <a:gd name="connsiteX290" fmla="*/ 74516 w 89128"/>
                <a:gd name="connsiteY290" fmla="*/ 80439 h 110978"/>
                <a:gd name="connsiteX291" fmla="*/ 74016 w 89128"/>
                <a:gd name="connsiteY291" fmla="*/ 78796 h 110978"/>
                <a:gd name="connsiteX292" fmla="*/ 73373 w 89128"/>
                <a:gd name="connsiteY292" fmla="*/ 80189 h 110978"/>
                <a:gd name="connsiteX293" fmla="*/ 73159 w 89128"/>
                <a:gd name="connsiteY293" fmla="*/ 79117 h 110978"/>
                <a:gd name="connsiteX294" fmla="*/ 72516 w 89128"/>
                <a:gd name="connsiteY294" fmla="*/ 78438 h 110978"/>
                <a:gd name="connsiteX295" fmla="*/ 72409 w 89128"/>
                <a:gd name="connsiteY295" fmla="*/ 75974 h 110978"/>
                <a:gd name="connsiteX296" fmla="*/ 71801 w 89128"/>
                <a:gd name="connsiteY296" fmla="*/ 79367 h 110978"/>
                <a:gd name="connsiteX297" fmla="*/ 71337 w 89128"/>
                <a:gd name="connsiteY297" fmla="*/ 80724 h 110978"/>
                <a:gd name="connsiteX298" fmla="*/ 70908 w 89128"/>
                <a:gd name="connsiteY298" fmla="*/ 80796 h 110978"/>
                <a:gd name="connsiteX299" fmla="*/ 70480 w 89128"/>
                <a:gd name="connsiteY299" fmla="*/ 79831 h 110978"/>
                <a:gd name="connsiteX300" fmla="*/ 70980 w 89128"/>
                <a:gd name="connsiteY300" fmla="*/ 73974 h 110978"/>
                <a:gd name="connsiteX301" fmla="*/ 71516 w 89128"/>
                <a:gd name="connsiteY301" fmla="*/ 69687 h 110978"/>
                <a:gd name="connsiteX302" fmla="*/ 70444 w 89128"/>
                <a:gd name="connsiteY302" fmla="*/ 77688 h 110978"/>
                <a:gd name="connsiteX303" fmla="*/ 69873 w 89128"/>
                <a:gd name="connsiteY303" fmla="*/ 78724 h 110978"/>
                <a:gd name="connsiteX304" fmla="*/ 69873 w 89128"/>
                <a:gd name="connsiteY304" fmla="*/ 73473 h 110978"/>
                <a:gd name="connsiteX305" fmla="*/ 68444 w 89128"/>
                <a:gd name="connsiteY305" fmla="*/ 78903 h 110978"/>
                <a:gd name="connsiteX306" fmla="*/ 67979 w 89128"/>
                <a:gd name="connsiteY306" fmla="*/ 79831 h 110978"/>
                <a:gd name="connsiteX307" fmla="*/ 67479 w 89128"/>
                <a:gd name="connsiteY307" fmla="*/ 78796 h 110978"/>
                <a:gd name="connsiteX308" fmla="*/ 67372 w 89128"/>
                <a:gd name="connsiteY308" fmla="*/ 77831 h 110978"/>
                <a:gd name="connsiteX309" fmla="*/ 67265 w 89128"/>
                <a:gd name="connsiteY309" fmla="*/ 77795 h 110978"/>
                <a:gd name="connsiteX310" fmla="*/ 67158 w 89128"/>
                <a:gd name="connsiteY310" fmla="*/ 77903 h 110978"/>
                <a:gd name="connsiteX311" fmla="*/ 66765 w 89128"/>
                <a:gd name="connsiteY311" fmla="*/ 76974 h 110978"/>
                <a:gd name="connsiteX312" fmla="*/ 66586 w 89128"/>
                <a:gd name="connsiteY312" fmla="*/ 78474 h 110978"/>
                <a:gd name="connsiteX313" fmla="*/ 66158 w 89128"/>
                <a:gd name="connsiteY313" fmla="*/ 78510 h 110978"/>
                <a:gd name="connsiteX314" fmla="*/ 66051 w 89128"/>
                <a:gd name="connsiteY314" fmla="*/ 77938 h 110978"/>
                <a:gd name="connsiteX315" fmla="*/ 64908 w 89128"/>
                <a:gd name="connsiteY315" fmla="*/ 74259 h 110978"/>
                <a:gd name="connsiteX316" fmla="*/ 65015 w 89128"/>
                <a:gd name="connsiteY316" fmla="*/ 72831 h 110978"/>
                <a:gd name="connsiteX317" fmla="*/ 64872 w 89128"/>
                <a:gd name="connsiteY317" fmla="*/ 75188 h 110978"/>
                <a:gd name="connsiteX318" fmla="*/ 63515 w 89128"/>
                <a:gd name="connsiteY318" fmla="*/ 77617 h 110978"/>
                <a:gd name="connsiteX319" fmla="*/ 61550 w 89128"/>
                <a:gd name="connsiteY319" fmla="*/ 77510 h 110978"/>
                <a:gd name="connsiteX320" fmla="*/ 60943 w 89128"/>
                <a:gd name="connsiteY320" fmla="*/ 77260 h 110978"/>
                <a:gd name="connsiteX321" fmla="*/ 59514 w 89128"/>
                <a:gd name="connsiteY321" fmla="*/ 78224 h 110978"/>
                <a:gd name="connsiteX322" fmla="*/ 59407 w 89128"/>
                <a:gd name="connsiteY322" fmla="*/ 79831 h 110978"/>
                <a:gd name="connsiteX323" fmla="*/ 58228 w 89128"/>
                <a:gd name="connsiteY323" fmla="*/ 79617 h 110978"/>
                <a:gd name="connsiteX324" fmla="*/ 57978 w 89128"/>
                <a:gd name="connsiteY324" fmla="*/ 79367 h 110978"/>
                <a:gd name="connsiteX325" fmla="*/ 58085 w 89128"/>
                <a:gd name="connsiteY325" fmla="*/ 78438 h 110978"/>
                <a:gd name="connsiteX326" fmla="*/ 58978 w 89128"/>
                <a:gd name="connsiteY326" fmla="*/ 73616 h 110978"/>
                <a:gd name="connsiteX327" fmla="*/ 57050 w 89128"/>
                <a:gd name="connsiteY327" fmla="*/ 80081 h 110978"/>
                <a:gd name="connsiteX328" fmla="*/ 55799 w 89128"/>
                <a:gd name="connsiteY328" fmla="*/ 78224 h 110978"/>
                <a:gd name="connsiteX329" fmla="*/ 55156 w 89128"/>
                <a:gd name="connsiteY329" fmla="*/ 76974 h 110978"/>
                <a:gd name="connsiteX330" fmla="*/ 54514 w 89128"/>
                <a:gd name="connsiteY330" fmla="*/ 77545 h 110978"/>
                <a:gd name="connsiteX331" fmla="*/ 53228 w 89128"/>
                <a:gd name="connsiteY331" fmla="*/ 85761 h 110978"/>
                <a:gd name="connsiteX332" fmla="*/ 53085 w 89128"/>
                <a:gd name="connsiteY332" fmla="*/ 110978 h 110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</a:cxnLst>
              <a:rect l="l" t="t" r="r" b="b"/>
              <a:pathLst>
                <a:path w="89128" h="110978">
                  <a:moveTo>
                    <a:pt x="53085" y="110978"/>
                  </a:moveTo>
                  <a:cubicBezTo>
                    <a:pt x="50584" y="108549"/>
                    <a:pt x="48120" y="106120"/>
                    <a:pt x="45620" y="103691"/>
                  </a:cubicBezTo>
                  <a:cubicBezTo>
                    <a:pt x="45155" y="103227"/>
                    <a:pt x="44655" y="102798"/>
                    <a:pt x="44155" y="102370"/>
                  </a:cubicBezTo>
                  <a:cubicBezTo>
                    <a:pt x="44119" y="96405"/>
                    <a:pt x="44119" y="90440"/>
                    <a:pt x="44084" y="84475"/>
                  </a:cubicBezTo>
                  <a:cubicBezTo>
                    <a:pt x="44084" y="82868"/>
                    <a:pt x="44512" y="81117"/>
                    <a:pt x="42833" y="79974"/>
                  </a:cubicBezTo>
                  <a:cubicBezTo>
                    <a:pt x="42405" y="80474"/>
                    <a:pt x="42476" y="81153"/>
                    <a:pt x="42512" y="81796"/>
                  </a:cubicBezTo>
                  <a:cubicBezTo>
                    <a:pt x="42655" y="82617"/>
                    <a:pt x="41762" y="82868"/>
                    <a:pt x="41548" y="83475"/>
                  </a:cubicBezTo>
                  <a:cubicBezTo>
                    <a:pt x="41298" y="84046"/>
                    <a:pt x="40762" y="84118"/>
                    <a:pt x="40083" y="84475"/>
                  </a:cubicBezTo>
                  <a:cubicBezTo>
                    <a:pt x="40512" y="83582"/>
                    <a:pt x="40440" y="82832"/>
                    <a:pt x="40083" y="82117"/>
                  </a:cubicBezTo>
                  <a:cubicBezTo>
                    <a:pt x="40012" y="81832"/>
                    <a:pt x="40012" y="81474"/>
                    <a:pt x="39583" y="81796"/>
                  </a:cubicBezTo>
                  <a:cubicBezTo>
                    <a:pt x="39512" y="82046"/>
                    <a:pt x="39440" y="82296"/>
                    <a:pt x="39333" y="82725"/>
                  </a:cubicBezTo>
                  <a:cubicBezTo>
                    <a:pt x="38833" y="82189"/>
                    <a:pt x="39083" y="81653"/>
                    <a:pt x="39012" y="81189"/>
                  </a:cubicBezTo>
                  <a:cubicBezTo>
                    <a:pt x="38976" y="80903"/>
                    <a:pt x="39047" y="80439"/>
                    <a:pt x="38476" y="80760"/>
                  </a:cubicBezTo>
                  <a:cubicBezTo>
                    <a:pt x="38190" y="81439"/>
                    <a:pt x="38583" y="82439"/>
                    <a:pt x="37511" y="82760"/>
                  </a:cubicBezTo>
                  <a:cubicBezTo>
                    <a:pt x="36797" y="83510"/>
                    <a:pt x="36761" y="81832"/>
                    <a:pt x="36118" y="82367"/>
                  </a:cubicBezTo>
                  <a:cubicBezTo>
                    <a:pt x="36011" y="82689"/>
                    <a:pt x="35690" y="82582"/>
                    <a:pt x="35511" y="82725"/>
                  </a:cubicBezTo>
                  <a:cubicBezTo>
                    <a:pt x="35011" y="83189"/>
                    <a:pt x="35083" y="84046"/>
                    <a:pt x="34368" y="84403"/>
                  </a:cubicBezTo>
                  <a:cubicBezTo>
                    <a:pt x="34047" y="83868"/>
                    <a:pt x="34297" y="83225"/>
                    <a:pt x="33868" y="82760"/>
                  </a:cubicBezTo>
                  <a:cubicBezTo>
                    <a:pt x="33225" y="82474"/>
                    <a:pt x="33475" y="81832"/>
                    <a:pt x="33297" y="81332"/>
                  </a:cubicBezTo>
                  <a:cubicBezTo>
                    <a:pt x="33189" y="81046"/>
                    <a:pt x="33261" y="80439"/>
                    <a:pt x="32618" y="80832"/>
                  </a:cubicBezTo>
                  <a:cubicBezTo>
                    <a:pt x="32582" y="81296"/>
                    <a:pt x="32296" y="81725"/>
                    <a:pt x="32296" y="82225"/>
                  </a:cubicBezTo>
                  <a:cubicBezTo>
                    <a:pt x="32296" y="82832"/>
                    <a:pt x="31904" y="82975"/>
                    <a:pt x="31475" y="82439"/>
                  </a:cubicBezTo>
                  <a:cubicBezTo>
                    <a:pt x="31296" y="81796"/>
                    <a:pt x="31475" y="81189"/>
                    <a:pt x="31582" y="80546"/>
                  </a:cubicBezTo>
                  <a:cubicBezTo>
                    <a:pt x="31582" y="80367"/>
                    <a:pt x="31582" y="80153"/>
                    <a:pt x="31582" y="80010"/>
                  </a:cubicBezTo>
                  <a:cubicBezTo>
                    <a:pt x="31582" y="80046"/>
                    <a:pt x="31546" y="79974"/>
                    <a:pt x="31546" y="80010"/>
                  </a:cubicBezTo>
                  <a:cubicBezTo>
                    <a:pt x="31582" y="80296"/>
                    <a:pt x="31546" y="80546"/>
                    <a:pt x="31511" y="80832"/>
                  </a:cubicBezTo>
                  <a:cubicBezTo>
                    <a:pt x="31439" y="81046"/>
                    <a:pt x="31368" y="81260"/>
                    <a:pt x="31225" y="81439"/>
                  </a:cubicBezTo>
                  <a:cubicBezTo>
                    <a:pt x="31011" y="81367"/>
                    <a:pt x="30796" y="81296"/>
                    <a:pt x="30582" y="81224"/>
                  </a:cubicBezTo>
                  <a:cubicBezTo>
                    <a:pt x="29653" y="81082"/>
                    <a:pt x="29903" y="80189"/>
                    <a:pt x="29582" y="79510"/>
                  </a:cubicBezTo>
                  <a:cubicBezTo>
                    <a:pt x="29832" y="80296"/>
                    <a:pt x="29725" y="80689"/>
                    <a:pt x="28903" y="80581"/>
                  </a:cubicBezTo>
                  <a:cubicBezTo>
                    <a:pt x="27546" y="81046"/>
                    <a:pt x="28867" y="82474"/>
                    <a:pt x="27974" y="83082"/>
                  </a:cubicBezTo>
                  <a:cubicBezTo>
                    <a:pt x="27582" y="82796"/>
                    <a:pt x="27510" y="82296"/>
                    <a:pt x="27439" y="82082"/>
                  </a:cubicBezTo>
                  <a:cubicBezTo>
                    <a:pt x="27510" y="82189"/>
                    <a:pt x="27510" y="82510"/>
                    <a:pt x="27403" y="82832"/>
                  </a:cubicBezTo>
                  <a:cubicBezTo>
                    <a:pt x="27224" y="82689"/>
                    <a:pt x="27046" y="82582"/>
                    <a:pt x="26867" y="82439"/>
                  </a:cubicBezTo>
                  <a:cubicBezTo>
                    <a:pt x="25939" y="81653"/>
                    <a:pt x="26367" y="80617"/>
                    <a:pt x="26296" y="79760"/>
                  </a:cubicBezTo>
                  <a:cubicBezTo>
                    <a:pt x="26010" y="80546"/>
                    <a:pt x="26653" y="81546"/>
                    <a:pt x="25903" y="82332"/>
                  </a:cubicBezTo>
                  <a:cubicBezTo>
                    <a:pt x="25617" y="82189"/>
                    <a:pt x="25296" y="81760"/>
                    <a:pt x="25260" y="81689"/>
                  </a:cubicBezTo>
                  <a:cubicBezTo>
                    <a:pt x="25010" y="80403"/>
                    <a:pt x="24688" y="79403"/>
                    <a:pt x="23260" y="80724"/>
                  </a:cubicBezTo>
                  <a:cubicBezTo>
                    <a:pt x="22831" y="79903"/>
                    <a:pt x="21509" y="80189"/>
                    <a:pt x="21331" y="79081"/>
                  </a:cubicBezTo>
                  <a:cubicBezTo>
                    <a:pt x="21116" y="77795"/>
                    <a:pt x="20831" y="76510"/>
                    <a:pt x="20509" y="75009"/>
                  </a:cubicBezTo>
                  <a:cubicBezTo>
                    <a:pt x="19723" y="76117"/>
                    <a:pt x="19473" y="77045"/>
                    <a:pt x="20366" y="78045"/>
                  </a:cubicBezTo>
                  <a:cubicBezTo>
                    <a:pt x="20724" y="78796"/>
                    <a:pt x="20009" y="78867"/>
                    <a:pt x="19652" y="79153"/>
                  </a:cubicBezTo>
                  <a:cubicBezTo>
                    <a:pt x="19509" y="79510"/>
                    <a:pt x="19331" y="79939"/>
                    <a:pt x="18866" y="79760"/>
                  </a:cubicBezTo>
                  <a:cubicBezTo>
                    <a:pt x="18509" y="79617"/>
                    <a:pt x="18330" y="79224"/>
                    <a:pt x="18402" y="78796"/>
                  </a:cubicBezTo>
                  <a:cubicBezTo>
                    <a:pt x="18545" y="77974"/>
                    <a:pt x="18545" y="77152"/>
                    <a:pt x="18223" y="76367"/>
                  </a:cubicBezTo>
                  <a:cubicBezTo>
                    <a:pt x="17509" y="77510"/>
                    <a:pt x="17295" y="78831"/>
                    <a:pt x="16902" y="80260"/>
                  </a:cubicBezTo>
                  <a:cubicBezTo>
                    <a:pt x="16402" y="79403"/>
                    <a:pt x="16330" y="78724"/>
                    <a:pt x="16294" y="78010"/>
                  </a:cubicBezTo>
                  <a:cubicBezTo>
                    <a:pt x="15794" y="78010"/>
                    <a:pt x="15759" y="78867"/>
                    <a:pt x="15544" y="78688"/>
                  </a:cubicBezTo>
                  <a:cubicBezTo>
                    <a:pt x="13830" y="77402"/>
                    <a:pt x="14187" y="79260"/>
                    <a:pt x="13758" y="79831"/>
                  </a:cubicBezTo>
                  <a:cubicBezTo>
                    <a:pt x="13330" y="80331"/>
                    <a:pt x="12794" y="80546"/>
                    <a:pt x="12187" y="80581"/>
                  </a:cubicBezTo>
                  <a:cubicBezTo>
                    <a:pt x="11401" y="80653"/>
                    <a:pt x="10437" y="80403"/>
                    <a:pt x="10437" y="81725"/>
                  </a:cubicBezTo>
                  <a:cubicBezTo>
                    <a:pt x="10437" y="81939"/>
                    <a:pt x="10079" y="82153"/>
                    <a:pt x="9758" y="82046"/>
                  </a:cubicBezTo>
                  <a:cubicBezTo>
                    <a:pt x="9472" y="81939"/>
                    <a:pt x="9294" y="81725"/>
                    <a:pt x="9508" y="81403"/>
                  </a:cubicBezTo>
                  <a:cubicBezTo>
                    <a:pt x="9794" y="81010"/>
                    <a:pt x="9579" y="80546"/>
                    <a:pt x="9651" y="80117"/>
                  </a:cubicBezTo>
                  <a:cubicBezTo>
                    <a:pt x="9401" y="79510"/>
                    <a:pt x="8829" y="79831"/>
                    <a:pt x="8436" y="79689"/>
                  </a:cubicBezTo>
                  <a:cubicBezTo>
                    <a:pt x="7901" y="79081"/>
                    <a:pt x="7400" y="78117"/>
                    <a:pt x="6900" y="79760"/>
                  </a:cubicBezTo>
                  <a:cubicBezTo>
                    <a:pt x="6793" y="80153"/>
                    <a:pt x="6257" y="80760"/>
                    <a:pt x="5722" y="79974"/>
                  </a:cubicBezTo>
                  <a:cubicBezTo>
                    <a:pt x="5079" y="79010"/>
                    <a:pt x="4043" y="78581"/>
                    <a:pt x="3078" y="78081"/>
                  </a:cubicBezTo>
                  <a:cubicBezTo>
                    <a:pt x="2828" y="78295"/>
                    <a:pt x="2721" y="78617"/>
                    <a:pt x="2400" y="78760"/>
                  </a:cubicBezTo>
                  <a:cubicBezTo>
                    <a:pt x="1364" y="78117"/>
                    <a:pt x="900" y="76974"/>
                    <a:pt x="757" y="75974"/>
                  </a:cubicBezTo>
                  <a:cubicBezTo>
                    <a:pt x="328" y="73330"/>
                    <a:pt x="185" y="70616"/>
                    <a:pt x="7" y="67937"/>
                  </a:cubicBezTo>
                  <a:cubicBezTo>
                    <a:pt x="-65" y="66901"/>
                    <a:pt x="435" y="66687"/>
                    <a:pt x="1614" y="66758"/>
                  </a:cubicBezTo>
                  <a:cubicBezTo>
                    <a:pt x="2721" y="66830"/>
                    <a:pt x="1364" y="65722"/>
                    <a:pt x="2043" y="65437"/>
                  </a:cubicBezTo>
                  <a:cubicBezTo>
                    <a:pt x="2221" y="65294"/>
                    <a:pt x="2328" y="64937"/>
                    <a:pt x="2650" y="65187"/>
                  </a:cubicBezTo>
                  <a:cubicBezTo>
                    <a:pt x="3329" y="66758"/>
                    <a:pt x="4507" y="67258"/>
                    <a:pt x="6150" y="66723"/>
                  </a:cubicBezTo>
                  <a:cubicBezTo>
                    <a:pt x="6579" y="66580"/>
                    <a:pt x="7115" y="66330"/>
                    <a:pt x="7436" y="66473"/>
                  </a:cubicBezTo>
                  <a:cubicBezTo>
                    <a:pt x="9329" y="67401"/>
                    <a:pt x="9615" y="66187"/>
                    <a:pt x="9936" y="64794"/>
                  </a:cubicBezTo>
                  <a:cubicBezTo>
                    <a:pt x="9972" y="65115"/>
                    <a:pt x="10008" y="65437"/>
                    <a:pt x="10079" y="65722"/>
                  </a:cubicBezTo>
                  <a:cubicBezTo>
                    <a:pt x="10829" y="65972"/>
                    <a:pt x="10401" y="65222"/>
                    <a:pt x="10651" y="65044"/>
                  </a:cubicBezTo>
                  <a:cubicBezTo>
                    <a:pt x="11937" y="65008"/>
                    <a:pt x="12723" y="66758"/>
                    <a:pt x="14008" y="66258"/>
                  </a:cubicBezTo>
                  <a:cubicBezTo>
                    <a:pt x="15651" y="65651"/>
                    <a:pt x="15616" y="66937"/>
                    <a:pt x="16080" y="67687"/>
                  </a:cubicBezTo>
                  <a:cubicBezTo>
                    <a:pt x="16259" y="68901"/>
                    <a:pt x="16723" y="67794"/>
                    <a:pt x="17045" y="67794"/>
                  </a:cubicBezTo>
                  <a:cubicBezTo>
                    <a:pt x="17795" y="66580"/>
                    <a:pt x="18938" y="66401"/>
                    <a:pt x="20009" y="67008"/>
                  </a:cubicBezTo>
                  <a:cubicBezTo>
                    <a:pt x="21331" y="67758"/>
                    <a:pt x="21045" y="66830"/>
                    <a:pt x="21116" y="66151"/>
                  </a:cubicBezTo>
                  <a:cubicBezTo>
                    <a:pt x="21152" y="65651"/>
                    <a:pt x="20509" y="64794"/>
                    <a:pt x="21402" y="64758"/>
                  </a:cubicBezTo>
                  <a:cubicBezTo>
                    <a:pt x="22474" y="64687"/>
                    <a:pt x="21724" y="65794"/>
                    <a:pt x="22009" y="66294"/>
                  </a:cubicBezTo>
                  <a:cubicBezTo>
                    <a:pt x="22331" y="66865"/>
                    <a:pt x="22760" y="66294"/>
                    <a:pt x="23152" y="66401"/>
                  </a:cubicBezTo>
                  <a:cubicBezTo>
                    <a:pt x="23295" y="66401"/>
                    <a:pt x="23402" y="66437"/>
                    <a:pt x="23545" y="66473"/>
                  </a:cubicBezTo>
                  <a:cubicBezTo>
                    <a:pt x="23938" y="66473"/>
                    <a:pt x="23867" y="66151"/>
                    <a:pt x="23903" y="65937"/>
                  </a:cubicBezTo>
                  <a:cubicBezTo>
                    <a:pt x="24045" y="65508"/>
                    <a:pt x="23938" y="64901"/>
                    <a:pt x="24688" y="65008"/>
                  </a:cubicBezTo>
                  <a:cubicBezTo>
                    <a:pt x="26510" y="65901"/>
                    <a:pt x="28653" y="66258"/>
                    <a:pt x="29939" y="68044"/>
                  </a:cubicBezTo>
                  <a:cubicBezTo>
                    <a:pt x="30368" y="68258"/>
                    <a:pt x="30439" y="68651"/>
                    <a:pt x="30546" y="69044"/>
                  </a:cubicBezTo>
                  <a:cubicBezTo>
                    <a:pt x="30618" y="69437"/>
                    <a:pt x="30546" y="69830"/>
                    <a:pt x="30439" y="70187"/>
                  </a:cubicBezTo>
                  <a:cubicBezTo>
                    <a:pt x="30368" y="70437"/>
                    <a:pt x="30260" y="70687"/>
                    <a:pt x="30368" y="71009"/>
                  </a:cubicBezTo>
                  <a:cubicBezTo>
                    <a:pt x="30332" y="70759"/>
                    <a:pt x="30332" y="70580"/>
                    <a:pt x="30439" y="70366"/>
                  </a:cubicBezTo>
                  <a:cubicBezTo>
                    <a:pt x="30618" y="69794"/>
                    <a:pt x="30689" y="69187"/>
                    <a:pt x="30475" y="68616"/>
                  </a:cubicBezTo>
                  <a:cubicBezTo>
                    <a:pt x="30403" y="68294"/>
                    <a:pt x="30403" y="68008"/>
                    <a:pt x="30582" y="67723"/>
                  </a:cubicBezTo>
                  <a:cubicBezTo>
                    <a:pt x="31261" y="66901"/>
                    <a:pt x="31189" y="65865"/>
                    <a:pt x="31332" y="64901"/>
                  </a:cubicBezTo>
                  <a:cubicBezTo>
                    <a:pt x="31368" y="64544"/>
                    <a:pt x="31546" y="64044"/>
                    <a:pt x="31796" y="63901"/>
                  </a:cubicBezTo>
                  <a:cubicBezTo>
                    <a:pt x="32189" y="63722"/>
                    <a:pt x="32439" y="64186"/>
                    <a:pt x="32654" y="64508"/>
                  </a:cubicBezTo>
                  <a:cubicBezTo>
                    <a:pt x="33082" y="65151"/>
                    <a:pt x="33547" y="65473"/>
                    <a:pt x="34440" y="65330"/>
                  </a:cubicBezTo>
                  <a:cubicBezTo>
                    <a:pt x="35618" y="65151"/>
                    <a:pt x="35618" y="66651"/>
                    <a:pt x="36547" y="66973"/>
                  </a:cubicBezTo>
                  <a:cubicBezTo>
                    <a:pt x="37261" y="65937"/>
                    <a:pt x="38369" y="65722"/>
                    <a:pt x="39547" y="65651"/>
                  </a:cubicBezTo>
                  <a:cubicBezTo>
                    <a:pt x="40762" y="65580"/>
                    <a:pt x="40333" y="66687"/>
                    <a:pt x="40619" y="67187"/>
                  </a:cubicBezTo>
                  <a:cubicBezTo>
                    <a:pt x="41369" y="67758"/>
                    <a:pt x="41619" y="64437"/>
                    <a:pt x="42512" y="67115"/>
                  </a:cubicBezTo>
                  <a:cubicBezTo>
                    <a:pt x="43834" y="65687"/>
                    <a:pt x="44298" y="64115"/>
                    <a:pt x="44262" y="62258"/>
                  </a:cubicBezTo>
                  <a:cubicBezTo>
                    <a:pt x="44155" y="55364"/>
                    <a:pt x="44226" y="48470"/>
                    <a:pt x="44226" y="41577"/>
                  </a:cubicBezTo>
                  <a:cubicBezTo>
                    <a:pt x="44226" y="41291"/>
                    <a:pt x="44226" y="41041"/>
                    <a:pt x="44226" y="40755"/>
                  </a:cubicBezTo>
                  <a:cubicBezTo>
                    <a:pt x="44262" y="40291"/>
                    <a:pt x="44298" y="39791"/>
                    <a:pt x="43584" y="39862"/>
                  </a:cubicBezTo>
                  <a:cubicBezTo>
                    <a:pt x="43262" y="39076"/>
                    <a:pt x="42905" y="38326"/>
                    <a:pt x="42833" y="37433"/>
                  </a:cubicBezTo>
                  <a:cubicBezTo>
                    <a:pt x="42905" y="36647"/>
                    <a:pt x="42012" y="36112"/>
                    <a:pt x="42405" y="35112"/>
                  </a:cubicBezTo>
                  <a:cubicBezTo>
                    <a:pt x="42048" y="35826"/>
                    <a:pt x="42655" y="36719"/>
                    <a:pt x="41619" y="36862"/>
                  </a:cubicBezTo>
                  <a:lnTo>
                    <a:pt x="41583" y="36898"/>
                  </a:lnTo>
                  <a:cubicBezTo>
                    <a:pt x="40833" y="36183"/>
                    <a:pt x="41690" y="35254"/>
                    <a:pt x="41333" y="34504"/>
                  </a:cubicBezTo>
                  <a:cubicBezTo>
                    <a:pt x="41762" y="35433"/>
                    <a:pt x="40869" y="36076"/>
                    <a:pt x="40762" y="36898"/>
                  </a:cubicBezTo>
                  <a:cubicBezTo>
                    <a:pt x="40762" y="37219"/>
                    <a:pt x="40797" y="37540"/>
                    <a:pt x="40655" y="37862"/>
                  </a:cubicBezTo>
                  <a:cubicBezTo>
                    <a:pt x="40297" y="38040"/>
                    <a:pt x="40047" y="37826"/>
                    <a:pt x="39797" y="37576"/>
                  </a:cubicBezTo>
                  <a:cubicBezTo>
                    <a:pt x="39512" y="37183"/>
                    <a:pt x="39619" y="36683"/>
                    <a:pt x="39547" y="36219"/>
                  </a:cubicBezTo>
                  <a:cubicBezTo>
                    <a:pt x="39476" y="36576"/>
                    <a:pt x="39404" y="36862"/>
                    <a:pt x="38976" y="36790"/>
                  </a:cubicBezTo>
                  <a:cubicBezTo>
                    <a:pt x="38904" y="36576"/>
                    <a:pt x="38833" y="36397"/>
                    <a:pt x="38762" y="36219"/>
                  </a:cubicBezTo>
                  <a:cubicBezTo>
                    <a:pt x="37333" y="36826"/>
                    <a:pt x="37440" y="35683"/>
                    <a:pt x="37190" y="34862"/>
                  </a:cubicBezTo>
                  <a:cubicBezTo>
                    <a:pt x="37011" y="34290"/>
                    <a:pt x="37047" y="33683"/>
                    <a:pt x="36761" y="33111"/>
                  </a:cubicBezTo>
                  <a:cubicBezTo>
                    <a:pt x="36761" y="32540"/>
                    <a:pt x="36618" y="31968"/>
                    <a:pt x="36797" y="31540"/>
                  </a:cubicBezTo>
                  <a:cubicBezTo>
                    <a:pt x="36654" y="32040"/>
                    <a:pt x="36690" y="32683"/>
                    <a:pt x="36833" y="33326"/>
                  </a:cubicBezTo>
                  <a:cubicBezTo>
                    <a:pt x="36976" y="33826"/>
                    <a:pt x="37226" y="34290"/>
                    <a:pt x="36940" y="34826"/>
                  </a:cubicBezTo>
                  <a:cubicBezTo>
                    <a:pt x="36833" y="35433"/>
                    <a:pt x="36476" y="35611"/>
                    <a:pt x="35868" y="35504"/>
                  </a:cubicBezTo>
                  <a:cubicBezTo>
                    <a:pt x="35583" y="34862"/>
                    <a:pt x="35618" y="34147"/>
                    <a:pt x="35547" y="33468"/>
                  </a:cubicBezTo>
                  <a:cubicBezTo>
                    <a:pt x="35618" y="33969"/>
                    <a:pt x="35618" y="34433"/>
                    <a:pt x="35297" y="34862"/>
                  </a:cubicBezTo>
                  <a:cubicBezTo>
                    <a:pt x="35261" y="35183"/>
                    <a:pt x="35190" y="35504"/>
                    <a:pt x="35154" y="35897"/>
                  </a:cubicBezTo>
                  <a:cubicBezTo>
                    <a:pt x="34690" y="35504"/>
                    <a:pt x="35225" y="34504"/>
                    <a:pt x="34225" y="34540"/>
                  </a:cubicBezTo>
                  <a:cubicBezTo>
                    <a:pt x="33368" y="34576"/>
                    <a:pt x="33868" y="35290"/>
                    <a:pt x="33618" y="35647"/>
                  </a:cubicBezTo>
                  <a:cubicBezTo>
                    <a:pt x="33404" y="35969"/>
                    <a:pt x="33297" y="36433"/>
                    <a:pt x="32868" y="36469"/>
                  </a:cubicBezTo>
                  <a:cubicBezTo>
                    <a:pt x="31904" y="36540"/>
                    <a:pt x="31796" y="37183"/>
                    <a:pt x="31761" y="38040"/>
                  </a:cubicBezTo>
                  <a:cubicBezTo>
                    <a:pt x="31511" y="36898"/>
                    <a:pt x="31153" y="35897"/>
                    <a:pt x="30439" y="34790"/>
                  </a:cubicBezTo>
                  <a:cubicBezTo>
                    <a:pt x="30260" y="35361"/>
                    <a:pt x="30118" y="35755"/>
                    <a:pt x="29975" y="36183"/>
                  </a:cubicBezTo>
                  <a:cubicBezTo>
                    <a:pt x="29796" y="36147"/>
                    <a:pt x="29689" y="36147"/>
                    <a:pt x="29618" y="36076"/>
                  </a:cubicBezTo>
                  <a:cubicBezTo>
                    <a:pt x="29082" y="35540"/>
                    <a:pt x="29332" y="34111"/>
                    <a:pt x="27867" y="34611"/>
                  </a:cubicBezTo>
                  <a:cubicBezTo>
                    <a:pt x="27617" y="34683"/>
                    <a:pt x="27617" y="34219"/>
                    <a:pt x="27546" y="33933"/>
                  </a:cubicBezTo>
                  <a:cubicBezTo>
                    <a:pt x="26653" y="30539"/>
                    <a:pt x="26974" y="27039"/>
                    <a:pt x="26796" y="23574"/>
                  </a:cubicBezTo>
                  <a:cubicBezTo>
                    <a:pt x="26760" y="22789"/>
                    <a:pt x="27260" y="21896"/>
                    <a:pt x="28046" y="21288"/>
                  </a:cubicBezTo>
                  <a:cubicBezTo>
                    <a:pt x="28475" y="22217"/>
                    <a:pt x="28582" y="23039"/>
                    <a:pt x="30189" y="22717"/>
                  </a:cubicBezTo>
                  <a:cubicBezTo>
                    <a:pt x="31511" y="22467"/>
                    <a:pt x="31296" y="21395"/>
                    <a:pt x="32189" y="20967"/>
                  </a:cubicBezTo>
                  <a:cubicBezTo>
                    <a:pt x="32368" y="22396"/>
                    <a:pt x="34725" y="21681"/>
                    <a:pt x="34582" y="23503"/>
                  </a:cubicBezTo>
                  <a:cubicBezTo>
                    <a:pt x="34761" y="24217"/>
                    <a:pt x="34761" y="24967"/>
                    <a:pt x="34511" y="25968"/>
                  </a:cubicBezTo>
                  <a:cubicBezTo>
                    <a:pt x="34868" y="25110"/>
                    <a:pt x="34511" y="24467"/>
                    <a:pt x="34868" y="23896"/>
                  </a:cubicBezTo>
                  <a:cubicBezTo>
                    <a:pt x="35404" y="23503"/>
                    <a:pt x="35511" y="22288"/>
                    <a:pt x="36654" y="23039"/>
                  </a:cubicBezTo>
                  <a:cubicBezTo>
                    <a:pt x="36940" y="23253"/>
                    <a:pt x="37118" y="22717"/>
                    <a:pt x="37118" y="22396"/>
                  </a:cubicBezTo>
                  <a:cubicBezTo>
                    <a:pt x="37083" y="21860"/>
                    <a:pt x="37047" y="21324"/>
                    <a:pt x="36976" y="20681"/>
                  </a:cubicBezTo>
                  <a:cubicBezTo>
                    <a:pt x="37761" y="20895"/>
                    <a:pt x="37404" y="21503"/>
                    <a:pt x="37547" y="21860"/>
                  </a:cubicBezTo>
                  <a:cubicBezTo>
                    <a:pt x="37726" y="22003"/>
                    <a:pt x="37904" y="22253"/>
                    <a:pt x="38083" y="22181"/>
                  </a:cubicBezTo>
                  <a:cubicBezTo>
                    <a:pt x="38261" y="22110"/>
                    <a:pt x="38119" y="21824"/>
                    <a:pt x="38083" y="21646"/>
                  </a:cubicBezTo>
                  <a:cubicBezTo>
                    <a:pt x="38047" y="21360"/>
                    <a:pt x="37940" y="21110"/>
                    <a:pt x="38154" y="20860"/>
                  </a:cubicBezTo>
                  <a:cubicBezTo>
                    <a:pt x="39619" y="21395"/>
                    <a:pt x="40762" y="22253"/>
                    <a:pt x="41190" y="23824"/>
                  </a:cubicBezTo>
                  <a:cubicBezTo>
                    <a:pt x="41940" y="24360"/>
                    <a:pt x="41548" y="25146"/>
                    <a:pt x="41655" y="25968"/>
                  </a:cubicBezTo>
                  <a:cubicBezTo>
                    <a:pt x="41655" y="26075"/>
                    <a:pt x="41976" y="25753"/>
                    <a:pt x="41798" y="25860"/>
                  </a:cubicBezTo>
                  <a:cubicBezTo>
                    <a:pt x="41583" y="25075"/>
                    <a:pt x="41548" y="24289"/>
                    <a:pt x="41762" y="23503"/>
                  </a:cubicBezTo>
                  <a:cubicBezTo>
                    <a:pt x="41976" y="22324"/>
                    <a:pt x="41833" y="21110"/>
                    <a:pt x="42298" y="19788"/>
                  </a:cubicBezTo>
                  <a:cubicBezTo>
                    <a:pt x="42512" y="20145"/>
                    <a:pt x="42691" y="20360"/>
                    <a:pt x="42726" y="20610"/>
                  </a:cubicBezTo>
                  <a:cubicBezTo>
                    <a:pt x="42833" y="21145"/>
                    <a:pt x="43155" y="21324"/>
                    <a:pt x="43655" y="21288"/>
                  </a:cubicBezTo>
                  <a:cubicBezTo>
                    <a:pt x="44405" y="21217"/>
                    <a:pt x="44048" y="20645"/>
                    <a:pt x="44048" y="20324"/>
                  </a:cubicBezTo>
                  <a:cubicBezTo>
                    <a:pt x="44084" y="13823"/>
                    <a:pt x="44084" y="7322"/>
                    <a:pt x="44084" y="821"/>
                  </a:cubicBezTo>
                  <a:cubicBezTo>
                    <a:pt x="44084" y="536"/>
                    <a:pt x="44119" y="286"/>
                    <a:pt x="44155" y="0"/>
                  </a:cubicBezTo>
                  <a:cubicBezTo>
                    <a:pt x="47120" y="0"/>
                    <a:pt x="50084" y="0"/>
                    <a:pt x="53085" y="0"/>
                  </a:cubicBezTo>
                  <a:cubicBezTo>
                    <a:pt x="53120" y="6715"/>
                    <a:pt x="53120" y="13430"/>
                    <a:pt x="53156" y="20145"/>
                  </a:cubicBezTo>
                  <a:cubicBezTo>
                    <a:pt x="53156" y="20574"/>
                    <a:pt x="53156" y="21038"/>
                    <a:pt x="53156" y="21467"/>
                  </a:cubicBezTo>
                  <a:cubicBezTo>
                    <a:pt x="53156" y="21896"/>
                    <a:pt x="53120" y="22503"/>
                    <a:pt x="53728" y="22467"/>
                  </a:cubicBezTo>
                  <a:cubicBezTo>
                    <a:pt x="54406" y="22431"/>
                    <a:pt x="54049" y="21788"/>
                    <a:pt x="54121" y="21431"/>
                  </a:cubicBezTo>
                  <a:cubicBezTo>
                    <a:pt x="54192" y="20824"/>
                    <a:pt x="54192" y="20217"/>
                    <a:pt x="54192" y="19610"/>
                  </a:cubicBezTo>
                  <a:cubicBezTo>
                    <a:pt x="54549" y="19360"/>
                    <a:pt x="54621" y="19717"/>
                    <a:pt x="54764" y="19895"/>
                  </a:cubicBezTo>
                  <a:cubicBezTo>
                    <a:pt x="55299" y="21288"/>
                    <a:pt x="56264" y="22324"/>
                    <a:pt x="57442" y="23217"/>
                  </a:cubicBezTo>
                  <a:cubicBezTo>
                    <a:pt x="57550" y="23324"/>
                    <a:pt x="57442" y="23717"/>
                    <a:pt x="57764" y="23539"/>
                  </a:cubicBezTo>
                  <a:cubicBezTo>
                    <a:pt x="57942" y="23431"/>
                    <a:pt x="58014" y="23074"/>
                    <a:pt x="58121" y="22860"/>
                  </a:cubicBezTo>
                  <a:cubicBezTo>
                    <a:pt x="59121" y="23717"/>
                    <a:pt x="58978" y="22396"/>
                    <a:pt x="59407" y="22181"/>
                  </a:cubicBezTo>
                  <a:cubicBezTo>
                    <a:pt x="59443" y="22074"/>
                    <a:pt x="59478" y="22003"/>
                    <a:pt x="59478" y="21896"/>
                  </a:cubicBezTo>
                  <a:cubicBezTo>
                    <a:pt x="59978" y="21467"/>
                    <a:pt x="59943" y="20538"/>
                    <a:pt x="60800" y="20467"/>
                  </a:cubicBezTo>
                  <a:cubicBezTo>
                    <a:pt x="62086" y="21181"/>
                    <a:pt x="61157" y="19324"/>
                    <a:pt x="62014" y="19538"/>
                  </a:cubicBezTo>
                  <a:cubicBezTo>
                    <a:pt x="62300" y="20074"/>
                    <a:pt x="62086" y="20895"/>
                    <a:pt x="62765" y="21467"/>
                  </a:cubicBezTo>
                  <a:cubicBezTo>
                    <a:pt x="63015" y="19717"/>
                    <a:pt x="63336" y="18074"/>
                    <a:pt x="64193" y="16359"/>
                  </a:cubicBezTo>
                  <a:cubicBezTo>
                    <a:pt x="64658" y="17359"/>
                    <a:pt x="65336" y="18145"/>
                    <a:pt x="65265" y="18788"/>
                  </a:cubicBezTo>
                  <a:cubicBezTo>
                    <a:pt x="65086" y="20002"/>
                    <a:pt x="66372" y="19324"/>
                    <a:pt x="66444" y="19967"/>
                  </a:cubicBezTo>
                  <a:cubicBezTo>
                    <a:pt x="66801" y="19717"/>
                    <a:pt x="67229" y="19467"/>
                    <a:pt x="67372" y="18967"/>
                  </a:cubicBezTo>
                  <a:cubicBezTo>
                    <a:pt x="67515" y="18431"/>
                    <a:pt x="67658" y="17788"/>
                    <a:pt x="68051" y="18859"/>
                  </a:cubicBezTo>
                  <a:cubicBezTo>
                    <a:pt x="68265" y="19074"/>
                    <a:pt x="68372" y="19360"/>
                    <a:pt x="68444" y="19645"/>
                  </a:cubicBezTo>
                  <a:cubicBezTo>
                    <a:pt x="68480" y="19860"/>
                    <a:pt x="68551" y="20074"/>
                    <a:pt x="68551" y="20324"/>
                  </a:cubicBezTo>
                  <a:cubicBezTo>
                    <a:pt x="68587" y="20467"/>
                    <a:pt x="68480" y="20645"/>
                    <a:pt x="68622" y="20753"/>
                  </a:cubicBezTo>
                  <a:cubicBezTo>
                    <a:pt x="68622" y="20645"/>
                    <a:pt x="68658" y="20574"/>
                    <a:pt x="68658" y="20467"/>
                  </a:cubicBezTo>
                  <a:cubicBezTo>
                    <a:pt x="68694" y="20110"/>
                    <a:pt x="68622" y="19717"/>
                    <a:pt x="68801" y="19395"/>
                  </a:cubicBezTo>
                  <a:cubicBezTo>
                    <a:pt x="68872" y="19252"/>
                    <a:pt x="68980" y="19145"/>
                    <a:pt x="69158" y="19109"/>
                  </a:cubicBezTo>
                  <a:cubicBezTo>
                    <a:pt x="69337" y="19109"/>
                    <a:pt x="69480" y="19145"/>
                    <a:pt x="69587" y="19252"/>
                  </a:cubicBezTo>
                  <a:cubicBezTo>
                    <a:pt x="70015" y="19645"/>
                    <a:pt x="70337" y="20074"/>
                    <a:pt x="70373" y="20681"/>
                  </a:cubicBezTo>
                  <a:cubicBezTo>
                    <a:pt x="70373" y="21431"/>
                    <a:pt x="70123" y="22110"/>
                    <a:pt x="69944" y="22824"/>
                  </a:cubicBezTo>
                  <a:cubicBezTo>
                    <a:pt x="69837" y="23146"/>
                    <a:pt x="69730" y="23467"/>
                    <a:pt x="69587" y="23753"/>
                  </a:cubicBezTo>
                  <a:cubicBezTo>
                    <a:pt x="69087" y="25039"/>
                    <a:pt x="68694" y="26325"/>
                    <a:pt x="68980" y="27718"/>
                  </a:cubicBezTo>
                  <a:cubicBezTo>
                    <a:pt x="68872" y="28325"/>
                    <a:pt x="68765" y="28968"/>
                    <a:pt x="68658" y="29611"/>
                  </a:cubicBezTo>
                  <a:cubicBezTo>
                    <a:pt x="67765" y="29182"/>
                    <a:pt x="66872" y="28789"/>
                    <a:pt x="67408" y="27575"/>
                  </a:cubicBezTo>
                  <a:cubicBezTo>
                    <a:pt x="67837" y="26360"/>
                    <a:pt x="67479" y="25110"/>
                    <a:pt x="67694" y="23896"/>
                  </a:cubicBezTo>
                  <a:cubicBezTo>
                    <a:pt x="67729" y="23682"/>
                    <a:pt x="67694" y="23967"/>
                    <a:pt x="67694" y="23717"/>
                  </a:cubicBezTo>
                  <a:cubicBezTo>
                    <a:pt x="67658" y="23753"/>
                    <a:pt x="67694" y="23753"/>
                    <a:pt x="67694" y="23789"/>
                  </a:cubicBezTo>
                  <a:cubicBezTo>
                    <a:pt x="67694" y="24003"/>
                    <a:pt x="67658" y="24182"/>
                    <a:pt x="67551" y="24360"/>
                  </a:cubicBezTo>
                  <a:cubicBezTo>
                    <a:pt x="67086" y="24682"/>
                    <a:pt x="66658" y="25039"/>
                    <a:pt x="66801" y="25718"/>
                  </a:cubicBezTo>
                  <a:cubicBezTo>
                    <a:pt x="66765" y="26396"/>
                    <a:pt x="66908" y="27110"/>
                    <a:pt x="66729" y="27789"/>
                  </a:cubicBezTo>
                  <a:cubicBezTo>
                    <a:pt x="65908" y="28361"/>
                    <a:pt x="66122" y="29254"/>
                    <a:pt x="66086" y="30075"/>
                  </a:cubicBezTo>
                  <a:cubicBezTo>
                    <a:pt x="66158" y="30361"/>
                    <a:pt x="66051" y="30432"/>
                    <a:pt x="65765" y="30397"/>
                  </a:cubicBezTo>
                  <a:cubicBezTo>
                    <a:pt x="65515" y="29968"/>
                    <a:pt x="65301" y="29539"/>
                    <a:pt x="65051" y="29075"/>
                  </a:cubicBezTo>
                  <a:cubicBezTo>
                    <a:pt x="64622" y="28789"/>
                    <a:pt x="64872" y="28325"/>
                    <a:pt x="64729" y="27646"/>
                  </a:cubicBezTo>
                  <a:cubicBezTo>
                    <a:pt x="64693" y="28075"/>
                    <a:pt x="64765" y="28146"/>
                    <a:pt x="64765" y="28253"/>
                  </a:cubicBezTo>
                  <a:cubicBezTo>
                    <a:pt x="64586" y="28968"/>
                    <a:pt x="64622" y="29754"/>
                    <a:pt x="64443" y="30468"/>
                  </a:cubicBezTo>
                  <a:cubicBezTo>
                    <a:pt x="64515" y="31575"/>
                    <a:pt x="64479" y="32683"/>
                    <a:pt x="64050" y="33719"/>
                  </a:cubicBezTo>
                  <a:cubicBezTo>
                    <a:pt x="63122" y="33575"/>
                    <a:pt x="63443" y="32826"/>
                    <a:pt x="63407" y="32325"/>
                  </a:cubicBezTo>
                  <a:cubicBezTo>
                    <a:pt x="63336" y="30647"/>
                    <a:pt x="63479" y="28968"/>
                    <a:pt x="63336" y="27289"/>
                  </a:cubicBezTo>
                  <a:cubicBezTo>
                    <a:pt x="63193" y="26789"/>
                    <a:pt x="63229" y="26253"/>
                    <a:pt x="63229" y="26039"/>
                  </a:cubicBezTo>
                  <a:cubicBezTo>
                    <a:pt x="63193" y="25503"/>
                    <a:pt x="62872" y="25860"/>
                    <a:pt x="63050" y="25753"/>
                  </a:cubicBezTo>
                  <a:cubicBezTo>
                    <a:pt x="63336" y="26467"/>
                    <a:pt x="63193" y="27253"/>
                    <a:pt x="63372" y="28003"/>
                  </a:cubicBezTo>
                  <a:cubicBezTo>
                    <a:pt x="63372" y="30147"/>
                    <a:pt x="63372" y="32254"/>
                    <a:pt x="63407" y="34397"/>
                  </a:cubicBezTo>
                  <a:cubicBezTo>
                    <a:pt x="63229" y="35076"/>
                    <a:pt x="63086" y="35755"/>
                    <a:pt x="62157" y="35290"/>
                  </a:cubicBezTo>
                  <a:cubicBezTo>
                    <a:pt x="62050" y="35183"/>
                    <a:pt x="61943" y="35040"/>
                    <a:pt x="61907" y="34862"/>
                  </a:cubicBezTo>
                  <a:cubicBezTo>
                    <a:pt x="61836" y="34147"/>
                    <a:pt x="62157" y="33433"/>
                    <a:pt x="62014" y="32718"/>
                  </a:cubicBezTo>
                  <a:cubicBezTo>
                    <a:pt x="62014" y="32968"/>
                    <a:pt x="61979" y="33147"/>
                    <a:pt x="61836" y="33361"/>
                  </a:cubicBezTo>
                  <a:cubicBezTo>
                    <a:pt x="61121" y="33683"/>
                    <a:pt x="61157" y="32968"/>
                    <a:pt x="60871" y="32718"/>
                  </a:cubicBezTo>
                  <a:cubicBezTo>
                    <a:pt x="60621" y="33147"/>
                    <a:pt x="60800" y="33647"/>
                    <a:pt x="60657" y="34076"/>
                  </a:cubicBezTo>
                  <a:cubicBezTo>
                    <a:pt x="60514" y="34540"/>
                    <a:pt x="60514" y="35040"/>
                    <a:pt x="60264" y="35469"/>
                  </a:cubicBezTo>
                  <a:cubicBezTo>
                    <a:pt x="59943" y="35969"/>
                    <a:pt x="59693" y="35790"/>
                    <a:pt x="59443" y="35397"/>
                  </a:cubicBezTo>
                  <a:cubicBezTo>
                    <a:pt x="58693" y="33183"/>
                    <a:pt x="57871" y="30932"/>
                    <a:pt x="58550" y="28503"/>
                  </a:cubicBezTo>
                  <a:cubicBezTo>
                    <a:pt x="58228" y="30111"/>
                    <a:pt x="58621" y="31790"/>
                    <a:pt x="58193" y="33361"/>
                  </a:cubicBezTo>
                  <a:cubicBezTo>
                    <a:pt x="58050" y="33719"/>
                    <a:pt x="57764" y="33933"/>
                    <a:pt x="57478" y="34183"/>
                  </a:cubicBezTo>
                  <a:cubicBezTo>
                    <a:pt x="56800" y="34611"/>
                    <a:pt x="56800" y="34611"/>
                    <a:pt x="56657" y="33504"/>
                  </a:cubicBezTo>
                  <a:cubicBezTo>
                    <a:pt x="56121" y="33826"/>
                    <a:pt x="56121" y="33826"/>
                    <a:pt x="56049" y="34254"/>
                  </a:cubicBezTo>
                  <a:cubicBezTo>
                    <a:pt x="56014" y="34719"/>
                    <a:pt x="56121" y="35219"/>
                    <a:pt x="55621" y="35540"/>
                  </a:cubicBezTo>
                  <a:cubicBezTo>
                    <a:pt x="54799" y="35433"/>
                    <a:pt x="54871" y="34826"/>
                    <a:pt x="54871" y="34254"/>
                  </a:cubicBezTo>
                  <a:cubicBezTo>
                    <a:pt x="54906" y="33861"/>
                    <a:pt x="55014" y="33468"/>
                    <a:pt x="55121" y="33076"/>
                  </a:cubicBezTo>
                  <a:cubicBezTo>
                    <a:pt x="55478" y="32540"/>
                    <a:pt x="55335" y="31897"/>
                    <a:pt x="55371" y="31325"/>
                  </a:cubicBezTo>
                  <a:cubicBezTo>
                    <a:pt x="55371" y="31147"/>
                    <a:pt x="55371" y="31004"/>
                    <a:pt x="55371" y="30825"/>
                  </a:cubicBezTo>
                  <a:cubicBezTo>
                    <a:pt x="55371" y="31004"/>
                    <a:pt x="55371" y="31147"/>
                    <a:pt x="55371" y="31325"/>
                  </a:cubicBezTo>
                  <a:cubicBezTo>
                    <a:pt x="55514" y="32290"/>
                    <a:pt x="55049" y="33147"/>
                    <a:pt x="54871" y="34040"/>
                  </a:cubicBezTo>
                  <a:cubicBezTo>
                    <a:pt x="54835" y="34397"/>
                    <a:pt x="54906" y="34754"/>
                    <a:pt x="54799" y="35112"/>
                  </a:cubicBezTo>
                  <a:cubicBezTo>
                    <a:pt x="53763" y="36040"/>
                    <a:pt x="53906" y="35076"/>
                    <a:pt x="53835" y="34504"/>
                  </a:cubicBezTo>
                  <a:cubicBezTo>
                    <a:pt x="53228" y="33826"/>
                    <a:pt x="53692" y="32897"/>
                    <a:pt x="53370" y="31933"/>
                  </a:cubicBezTo>
                  <a:cubicBezTo>
                    <a:pt x="53370" y="31933"/>
                    <a:pt x="53192" y="32254"/>
                    <a:pt x="53406" y="32147"/>
                  </a:cubicBezTo>
                  <a:cubicBezTo>
                    <a:pt x="53692" y="32968"/>
                    <a:pt x="53513" y="33754"/>
                    <a:pt x="53120" y="34504"/>
                  </a:cubicBezTo>
                  <a:cubicBezTo>
                    <a:pt x="53120" y="45470"/>
                    <a:pt x="53120" y="56436"/>
                    <a:pt x="53120" y="67437"/>
                  </a:cubicBezTo>
                  <a:cubicBezTo>
                    <a:pt x="54013" y="67651"/>
                    <a:pt x="54121" y="64901"/>
                    <a:pt x="55335" y="66901"/>
                  </a:cubicBezTo>
                  <a:cubicBezTo>
                    <a:pt x="55192" y="67151"/>
                    <a:pt x="55264" y="67401"/>
                    <a:pt x="55335" y="67616"/>
                  </a:cubicBezTo>
                  <a:cubicBezTo>
                    <a:pt x="55478" y="67366"/>
                    <a:pt x="55835" y="67437"/>
                    <a:pt x="55978" y="67223"/>
                  </a:cubicBezTo>
                  <a:cubicBezTo>
                    <a:pt x="56085" y="65758"/>
                    <a:pt x="55978" y="64258"/>
                    <a:pt x="56478" y="62651"/>
                  </a:cubicBezTo>
                  <a:cubicBezTo>
                    <a:pt x="56907" y="63972"/>
                    <a:pt x="58585" y="64151"/>
                    <a:pt x="58657" y="65615"/>
                  </a:cubicBezTo>
                  <a:cubicBezTo>
                    <a:pt x="59728" y="65222"/>
                    <a:pt x="60300" y="66508"/>
                    <a:pt x="61336" y="66437"/>
                  </a:cubicBezTo>
                  <a:cubicBezTo>
                    <a:pt x="62300" y="66366"/>
                    <a:pt x="62979" y="66937"/>
                    <a:pt x="63086" y="68008"/>
                  </a:cubicBezTo>
                  <a:cubicBezTo>
                    <a:pt x="63908" y="67544"/>
                    <a:pt x="64372" y="66830"/>
                    <a:pt x="64836" y="65758"/>
                  </a:cubicBezTo>
                  <a:cubicBezTo>
                    <a:pt x="64908" y="66651"/>
                    <a:pt x="64943" y="67294"/>
                    <a:pt x="64979" y="67973"/>
                  </a:cubicBezTo>
                  <a:cubicBezTo>
                    <a:pt x="65122" y="67901"/>
                    <a:pt x="65229" y="67901"/>
                    <a:pt x="65265" y="67830"/>
                  </a:cubicBezTo>
                  <a:cubicBezTo>
                    <a:pt x="65336" y="67687"/>
                    <a:pt x="65336" y="67508"/>
                    <a:pt x="65372" y="67366"/>
                  </a:cubicBezTo>
                  <a:cubicBezTo>
                    <a:pt x="65693" y="67115"/>
                    <a:pt x="65801" y="67508"/>
                    <a:pt x="66015" y="67580"/>
                  </a:cubicBezTo>
                  <a:cubicBezTo>
                    <a:pt x="66979" y="67473"/>
                    <a:pt x="66586" y="66544"/>
                    <a:pt x="66872" y="66008"/>
                  </a:cubicBezTo>
                  <a:cubicBezTo>
                    <a:pt x="67301" y="65258"/>
                    <a:pt x="67622" y="64829"/>
                    <a:pt x="68408" y="65544"/>
                  </a:cubicBezTo>
                  <a:cubicBezTo>
                    <a:pt x="68944" y="64937"/>
                    <a:pt x="68301" y="64186"/>
                    <a:pt x="68872" y="63651"/>
                  </a:cubicBezTo>
                  <a:cubicBezTo>
                    <a:pt x="69444" y="63687"/>
                    <a:pt x="69372" y="64401"/>
                    <a:pt x="69873" y="64580"/>
                  </a:cubicBezTo>
                  <a:cubicBezTo>
                    <a:pt x="70408" y="64758"/>
                    <a:pt x="70766" y="65079"/>
                    <a:pt x="71123" y="64330"/>
                  </a:cubicBezTo>
                  <a:cubicBezTo>
                    <a:pt x="71801" y="62865"/>
                    <a:pt x="72301" y="62829"/>
                    <a:pt x="72694" y="64508"/>
                  </a:cubicBezTo>
                  <a:cubicBezTo>
                    <a:pt x="72801" y="64937"/>
                    <a:pt x="73194" y="65473"/>
                    <a:pt x="74123" y="65794"/>
                  </a:cubicBezTo>
                  <a:cubicBezTo>
                    <a:pt x="73230" y="63758"/>
                    <a:pt x="75516" y="62901"/>
                    <a:pt x="75480" y="61150"/>
                  </a:cubicBezTo>
                  <a:cubicBezTo>
                    <a:pt x="75480" y="60900"/>
                    <a:pt x="76302" y="60508"/>
                    <a:pt x="76838" y="60400"/>
                  </a:cubicBezTo>
                  <a:cubicBezTo>
                    <a:pt x="77266" y="60293"/>
                    <a:pt x="77481" y="60793"/>
                    <a:pt x="77588" y="61150"/>
                  </a:cubicBezTo>
                  <a:cubicBezTo>
                    <a:pt x="77838" y="62115"/>
                    <a:pt x="79374" y="62222"/>
                    <a:pt x="79195" y="63615"/>
                  </a:cubicBezTo>
                  <a:cubicBezTo>
                    <a:pt x="79159" y="63972"/>
                    <a:pt x="80160" y="62865"/>
                    <a:pt x="80588" y="63687"/>
                  </a:cubicBezTo>
                  <a:cubicBezTo>
                    <a:pt x="80874" y="64115"/>
                    <a:pt x="81231" y="64186"/>
                    <a:pt x="81660" y="63972"/>
                  </a:cubicBezTo>
                  <a:cubicBezTo>
                    <a:pt x="82338" y="63472"/>
                    <a:pt x="83089" y="63186"/>
                    <a:pt x="83660" y="62401"/>
                  </a:cubicBezTo>
                  <a:cubicBezTo>
                    <a:pt x="84482" y="61258"/>
                    <a:pt x="84446" y="62936"/>
                    <a:pt x="84946" y="62972"/>
                  </a:cubicBezTo>
                  <a:cubicBezTo>
                    <a:pt x="85053" y="63079"/>
                    <a:pt x="85160" y="63186"/>
                    <a:pt x="85232" y="63329"/>
                  </a:cubicBezTo>
                  <a:cubicBezTo>
                    <a:pt x="85446" y="63901"/>
                    <a:pt x="85303" y="64544"/>
                    <a:pt x="85589" y="65115"/>
                  </a:cubicBezTo>
                  <a:cubicBezTo>
                    <a:pt x="85946" y="65651"/>
                    <a:pt x="86053" y="65294"/>
                    <a:pt x="86160" y="64937"/>
                  </a:cubicBezTo>
                  <a:cubicBezTo>
                    <a:pt x="86375" y="64151"/>
                    <a:pt x="85982" y="63258"/>
                    <a:pt x="86660" y="62579"/>
                  </a:cubicBezTo>
                  <a:lnTo>
                    <a:pt x="86696" y="62615"/>
                  </a:lnTo>
                  <a:cubicBezTo>
                    <a:pt x="87053" y="62365"/>
                    <a:pt x="87125" y="62758"/>
                    <a:pt x="87303" y="62901"/>
                  </a:cubicBezTo>
                  <a:cubicBezTo>
                    <a:pt x="87553" y="63222"/>
                    <a:pt x="87482" y="63722"/>
                    <a:pt x="88089" y="63758"/>
                  </a:cubicBezTo>
                  <a:cubicBezTo>
                    <a:pt x="88446" y="63794"/>
                    <a:pt x="88661" y="62758"/>
                    <a:pt x="89054" y="63651"/>
                  </a:cubicBezTo>
                  <a:cubicBezTo>
                    <a:pt x="89268" y="64115"/>
                    <a:pt x="88982" y="64401"/>
                    <a:pt x="88732" y="64758"/>
                  </a:cubicBezTo>
                  <a:cubicBezTo>
                    <a:pt x="88482" y="65151"/>
                    <a:pt x="88411" y="65687"/>
                    <a:pt x="88268" y="66151"/>
                  </a:cubicBezTo>
                  <a:cubicBezTo>
                    <a:pt x="88053" y="66401"/>
                    <a:pt x="88232" y="66794"/>
                    <a:pt x="87911" y="67008"/>
                  </a:cubicBezTo>
                  <a:cubicBezTo>
                    <a:pt x="87661" y="67115"/>
                    <a:pt x="87446" y="67044"/>
                    <a:pt x="87232" y="66937"/>
                  </a:cubicBezTo>
                  <a:cubicBezTo>
                    <a:pt x="86089" y="68437"/>
                    <a:pt x="85982" y="70116"/>
                    <a:pt x="86267" y="71866"/>
                  </a:cubicBezTo>
                  <a:cubicBezTo>
                    <a:pt x="86375" y="72438"/>
                    <a:pt x="86410" y="73009"/>
                    <a:pt x="86053" y="73438"/>
                  </a:cubicBezTo>
                  <a:cubicBezTo>
                    <a:pt x="85553" y="74009"/>
                    <a:pt x="85410" y="72973"/>
                    <a:pt x="84874" y="73081"/>
                  </a:cubicBezTo>
                  <a:cubicBezTo>
                    <a:pt x="84517" y="73152"/>
                    <a:pt x="84124" y="72973"/>
                    <a:pt x="83767" y="72831"/>
                  </a:cubicBezTo>
                  <a:cubicBezTo>
                    <a:pt x="83196" y="72652"/>
                    <a:pt x="82874" y="72330"/>
                    <a:pt x="83481" y="71795"/>
                  </a:cubicBezTo>
                  <a:cubicBezTo>
                    <a:pt x="85375" y="70044"/>
                    <a:pt x="84196" y="67973"/>
                    <a:pt x="84124" y="66044"/>
                  </a:cubicBezTo>
                  <a:cubicBezTo>
                    <a:pt x="83160" y="66973"/>
                    <a:pt x="83624" y="68473"/>
                    <a:pt x="82624" y="69473"/>
                  </a:cubicBezTo>
                  <a:cubicBezTo>
                    <a:pt x="82124" y="69080"/>
                    <a:pt x="82481" y="68437"/>
                    <a:pt x="82124" y="67866"/>
                  </a:cubicBezTo>
                  <a:cubicBezTo>
                    <a:pt x="81053" y="69937"/>
                    <a:pt x="80910" y="72080"/>
                    <a:pt x="80695" y="74152"/>
                  </a:cubicBezTo>
                  <a:cubicBezTo>
                    <a:pt x="80338" y="74331"/>
                    <a:pt x="80231" y="73938"/>
                    <a:pt x="79945" y="73902"/>
                  </a:cubicBezTo>
                  <a:cubicBezTo>
                    <a:pt x="79088" y="73438"/>
                    <a:pt x="78338" y="72866"/>
                    <a:pt x="77909" y="71830"/>
                  </a:cubicBezTo>
                  <a:cubicBezTo>
                    <a:pt x="77588" y="73188"/>
                    <a:pt x="77338" y="74438"/>
                    <a:pt x="77409" y="75724"/>
                  </a:cubicBezTo>
                  <a:cubicBezTo>
                    <a:pt x="77445" y="76760"/>
                    <a:pt x="76302" y="77188"/>
                    <a:pt x="76302" y="78153"/>
                  </a:cubicBezTo>
                  <a:cubicBezTo>
                    <a:pt x="76302" y="78188"/>
                    <a:pt x="75980" y="78260"/>
                    <a:pt x="75909" y="78224"/>
                  </a:cubicBezTo>
                  <a:cubicBezTo>
                    <a:pt x="75695" y="78081"/>
                    <a:pt x="75552" y="77831"/>
                    <a:pt x="75588" y="77510"/>
                  </a:cubicBezTo>
                  <a:cubicBezTo>
                    <a:pt x="75695" y="76259"/>
                    <a:pt x="75802" y="74974"/>
                    <a:pt x="75838" y="73724"/>
                  </a:cubicBezTo>
                  <a:cubicBezTo>
                    <a:pt x="75873" y="72795"/>
                    <a:pt x="75766" y="71866"/>
                    <a:pt x="75730" y="70937"/>
                  </a:cubicBezTo>
                  <a:cubicBezTo>
                    <a:pt x="75266" y="70437"/>
                    <a:pt x="75338" y="69759"/>
                    <a:pt x="75195" y="69187"/>
                  </a:cubicBezTo>
                  <a:cubicBezTo>
                    <a:pt x="75052" y="69116"/>
                    <a:pt x="75016" y="68223"/>
                    <a:pt x="74802" y="69044"/>
                  </a:cubicBezTo>
                  <a:cubicBezTo>
                    <a:pt x="74552" y="69866"/>
                    <a:pt x="74623" y="70759"/>
                    <a:pt x="74659" y="71652"/>
                  </a:cubicBezTo>
                  <a:cubicBezTo>
                    <a:pt x="74695" y="74474"/>
                    <a:pt x="74802" y="77331"/>
                    <a:pt x="74873" y="80153"/>
                  </a:cubicBezTo>
                  <a:cubicBezTo>
                    <a:pt x="74945" y="80474"/>
                    <a:pt x="74837" y="80581"/>
                    <a:pt x="74516" y="80439"/>
                  </a:cubicBezTo>
                  <a:cubicBezTo>
                    <a:pt x="74516" y="79903"/>
                    <a:pt x="74373" y="79403"/>
                    <a:pt x="74016" y="78796"/>
                  </a:cubicBezTo>
                  <a:cubicBezTo>
                    <a:pt x="73766" y="79296"/>
                    <a:pt x="73587" y="79760"/>
                    <a:pt x="73373" y="80189"/>
                  </a:cubicBezTo>
                  <a:cubicBezTo>
                    <a:pt x="72909" y="79867"/>
                    <a:pt x="73409" y="79438"/>
                    <a:pt x="73159" y="79117"/>
                  </a:cubicBezTo>
                  <a:cubicBezTo>
                    <a:pt x="72801" y="79010"/>
                    <a:pt x="72623" y="78760"/>
                    <a:pt x="72516" y="78438"/>
                  </a:cubicBezTo>
                  <a:cubicBezTo>
                    <a:pt x="72337" y="77688"/>
                    <a:pt x="72444" y="76938"/>
                    <a:pt x="72409" y="75974"/>
                  </a:cubicBezTo>
                  <a:cubicBezTo>
                    <a:pt x="72159" y="77224"/>
                    <a:pt x="71944" y="78295"/>
                    <a:pt x="71801" y="79367"/>
                  </a:cubicBezTo>
                  <a:cubicBezTo>
                    <a:pt x="71659" y="79831"/>
                    <a:pt x="71587" y="80296"/>
                    <a:pt x="71337" y="80724"/>
                  </a:cubicBezTo>
                  <a:cubicBezTo>
                    <a:pt x="71230" y="80867"/>
                    <a:pt x="71087" y="80903"/>
                    <a:pt x="70908" y="80796"/>
                  </a:cubicBezTo>
                  <a:cubicBezTo>
                    <a:pt x="70516" y="80581"/>
                    <a:pt x="70587" y="80153"/>
                    <a:pt x="70480" y="79831"/>
                  </a:cubicBezTo>
                  <a:cubicBezTo>
                    <a:pt x="70087" y="77831"/>
                    <a:pt x="70837" y="75938"/>
                    <a:pt x="70980" y="73974"/>
                  </a:cubicBezTo>
                  <a:cubicBezTo>
                    <a:pt x="71087" y="72545"/>
                    <a:pt x="71337" y="71116"/>
                    <a:pt x="71516" y="69687"/>
                  </a:cubicBezTo>
                  <a:cubicBezTo>
                    <a:pt x="71230" y="72366"/>
                    <a:pt x="70766" y="75009"/>
                    <a:pt x="70444" y="77688"/>
                  </a:cubicBezTo>
                  <a:cubicBezTo>
                    <a:pt x="70408" y="78010"/>
                    <a:pt x="70730" y="78760"/>
                    <a:pt x="69873" y="78724"/>
                  </a:cubicBezTo>
                  <a:cubicBezTo>
                    <a:pt x="69873" y="77117"/>
                    <a:pt x="69873" y="75545"/>
                    <a:pt x="69873" y="73473"/>
                  </a:cubicBezTo>
                  <a:cubicBezTo>
                    <a:pt x="68837" y="75474"/>
                    <a:pt x="69230" y="77331"/>
                    <a:pt x="68444" y="78903"/>
                  </a:cubicBezTo>
                  <a:cubicBezTo>
                    <a:pt x="68301" y="79224"/>
                    <a:pt x="68837" y="79903"/>
                    <a:pt x="67979" y="79831"/>
                  </a:cubicBezTo>
                  <a:cubicBezTo>
                    <a:pt x="67301" y="79760"/>
                    <a:pt x="67587" y="79188"/>
                    <a:pt x="67479" y="78796"/>
                  </a:cubicBezTo>
                  <a:cubicBezTo>
                    <a:pt x="67408" y="78474"/>
                    <a:pt x="67408" y="78153"/>
                    <a:pt x="67372" y="77831"/>
                  </a:cubicBezTo>
                  <a:cubicBezTo>
                    <a:pt x="67372" y="77795"/>
                    <a:pt x="67301" y="77760"/>
                    <a:pt x="67265" y="77795"/>
                  </a:cubicBezTo>
                  <a:cubicBezTo>
                    <a:pt x="67229" y="77831"/>
                    <a:pt x="67194" y="77867"/>
                    <a:pt x="67158" y="77903"/>
                  </a:cubicBezTo>
                  <a:cubicBezTo>
                    <a:pt x="66336" y="77831"/>
                    <a:pt x="66658" y="77367"/>
                    <a:pt x="66765" y="76974"/>
                  </a:cubicBezTo>
                  <a:cubicBezTo>
                    <a:pt x="66372" y="77402"/>
                    <a:pt x="66908" y="78010"/>
                    <a:pt x="66586" y="78474"/>
                  </a:cubicBezTo>
                  <a:cubicBezTo>
                    <a:pt x="66444" y="78617"/>
                    <a:pt x="66336" y="78617"/>
                    <a:pt x="66158" y="78510"/>
                  </a:cubicBezTo>
                  <a:cubicBezTo>
                    <a:pt x="66122" y="78331"/>
                    <a:pt x="66086" y="78117"/>
                    <a:pt x="66051" y="77938"/>
                  </a:cubicBezTo>
                  <a:cubicBezTo>
                    <a:pt x="64836" y="76974"/>
                    <a:pt x="65193" y="75509"/>
                    <a:pt x="64908" y="74259"/>
                  </a:cubicBezTo>
                  <a:cubicBezTo>
                    <a:pt x="65015" y="73759"/>
                    <a:pt x="64908" y="73188"/>
                    <a:pt x="65015" y="72831"/>
                  </a:cubicBezTo>
                  <a:cubicBezTo>
                    <a:pt x="64943" y="73545"/>
                    <a:pt x="64836" y="74366"/>
                    <a:pt x="64872" y="75188"/>
                  </a:cubicBezTo>
                  <a:cubicBezTo>
                    <a:pt x="64658" y="76117"/>
                    <a:pt x="64408" y="77045"/>
                    <a:pt x="63515" y="77617"/>
                  </a:cubicBezTo>
                  <a:cubicBezTo>
                    <a:pt x="62836" y="78295"/>
                    <a:pt x="62086" y="79653"/>
                    <a:pt x="61550" y="77510"/>
                  </a:cubicBezTo>
                  <a:cubicBezTo>
                    <a:pt x="61479" y="77224"/>
                    <a:pt x="61300" y="77081"/>
                    <a:pt x="60943" y="77260"/>
                  </a:cubicBezTo>
                  <a:cubicBezTo>
                    <a:pt x="60443" y="77510"/>
                    <a:pt x="59621" y="77331"/>
                    <a:pt x="59514" y="78224"/>
                  </a:cubicBezTo>
                  <a:cubicBezTo>
                    <a:pt x="59443" y="78760"/>
                    <a:pt x="59443" y="79296"/>
                    <a:pt x="59407" y="79831"/>
                  </a:cubicBezTo>
                  <a:cubicBezTo>
                    <a:pt x="58943" y="80153"/>
                    <a:pt x="58978" y="78331"/>
                    <a:pt x="58228" y="79617"/>
                  </a:cubicBezTo>
                  <a:cubicBezTo>
                    <a:pt x="58014" y="80010"/>
                    <a:pt x="58014" y="79510"/>
                    <a:pt x="57978" y="79367"/>
                  </a:cubicBezTo>
                  <a:cubicBezTo>
                    <a:pt x="57907" y="79046"/>
                    <a:pt x="57800" y="78760"/>
                    <a:pt x="58085" y="78438"/>
                  </a:cubicBezTo>
                  <a:cubicBezTo>
                    <a:pt x="59443" y="77081"/>
                    <a:pt x="59050" y="75331"/>
                    <a:pt x="58978" y="73616"/>
                  </a:cubicBezTo>
                  <a:cubicBezTo>
                    <a:pt x="57800" y="75545"/>
                    <a:pt x="57692" y="77831"/>
                    <a:pt x="57050" y="80081"/>
                  </a:cubicBezTo>
                  <a:cubicBezTo>
                    <a:pt x="56371" y="79581"/>
                    <a:pt x="55871" y="79081"/>
                    <a:pt x="55799" y="78224"/>
                  </a:cubicBezTo>
                  <a:cubicBezTo>
                    <a:pt x="55406" y="77867"/>
                    <a:pt x="55228" y="77438"/>
                    <a:pt x="55156" y="76974"/>
                  </a:cubicBezTo>
                  <a:cubicBezTo>
                    <a:pt x="54978" y="77188"/>
                    <a:pt x="54799" y="77438"/>
                    <a:pt x="54514" y="77545"/>
                  </a:cubicBezTo>
                  <a:cubicBezTo>
                    <a:pt x="53263" y="80153"/>
                    <a:pt x="53192" y="82903"/>
                    <a:pt x="53228" y="85761"/>
                  </a:cubicBezTo>
                  <a:cubicBezTo>
                    <a:pt x="53192" y="94333"/>
                    <a:pt x="53120" y="102656"/>
                    <a:pt x="53085" y="11097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 1155">
              <a:extLst>
                <a:ext uri="{FF2B5EF4-FFF2-40B4-BE49-F238E27FC236}">
                  <a16:creationId xmlns:a16="http://schemas.microsoft.com/office/drawing/2014/main" id="{2885B4CA-49B8-8E4C-9604-97FE25D9A5D0}"/>
                </a:ext>
              </a:extLst>
            </p:cNvPr>
            <p:cNvSpPr/>
            <p:nvPr/>
          </p:nvSpPr>
          <p:spPr>
            <a:xfrm>
              <a:off x="7491161" y="2179934"/>
              <a:ext cx="98231" cy="111244"/>
            </a:xfrm>
            <a:custGeom>
              <a:avLst/>
              <a:gdLst>
                <a:gd name="connsiteX0" fmla="*/ 0 w 98231"/>
                <a:gd name="connsiteY0" fmla="*/ 19554 h 111244"/>
                <a:gd name="connsiteX1" fmla="*/ 4608 w 98231"/>
                <a:gd name="connsiteY1" fmla="*/ 15089 h 111244"/>
                <a:gd name="connsiteX2" fmla="*/ 19217 w 98231"/>
                <a:gd name="connsiteY2" fmla="*/ 802 h 111244"/>
                <a:gd name="connsiteX3" fmla="*/ 19324 w 98231"/>
                <a:gd name="connsiteY3" fmla="*/ 5445 h 111244"/>
                <a:gd name="connsiteX4" fmla="*/ 19752 w 98231"/>
                <a:gd name="connsiteY4" fmla="*/ 7017 h 111244"/>
                <a:gd name="connsiteX5" fmla="*/ 22003 w 98231"/>
                <a:gd name="connsiteY5" fmla="*/ 6517 h 111244"/>
                <a:gd name="connsiteX6" fmla="*/ 23217 w 98231"/>
                <a:gd name="connsiteY6" fmla="*/ 5802 h 111244"/>
                <a:gd name="connsiteX7" fmla="*/ 24646 w 98231"/>
                <a:gd name="connsiteY7" fmla="*/ 7946 h 111244"/>
                <a:gd name="connsiteX8" fmla="*/ 26360 w 98231"/>
                <a:gd name="connsiteY8" fmla="*/ 7017 h 111244"/>
                <a:gd name="connsiteX9" fmla="*/ 26825 w 98231"/>
                <a:gd name="connsiteY9" fmla="*/ 5874 h 111244"/>
                <a:gd name="connsiteX10" fmla="*/ 27861 w 98231"/>
                <a:gd name="connsiteY10" fmla="*/ 2445 h 111244"/>
                <a:gd name="connsiteX11" fmla="*/ 28861 w 98231"/>
                <a:gd name="connsiteY11" fmla="*/ 3481 h 111244"/>
                <a:gd name="connsiteX12" fmla="*/ 30182 w 98231"/>
                <a:gd name="connsiteY12" fmla="*/ 3481 h 111244"/>
                <a:gd name="connsiteX13" fmla="*/ 31825 w 98231"/>
                <a:gd name="connsiteY13" fmla="*/ 4767 h 111244"/>
                <a:gd name="connsiteX14" fmla="*/ 32504 w 98231"/>
                <a:gd name="connsiteY14" fmla="*/ 5124 h 111244"/>
                <a:gd name="connsiteX15" fmla="*/ 33397 w 98231"/>
                <a:gd name="connsiteY15" fmla="*/ 5838 h 111244"/>
                <a:gd name="connsiteX16" fmla="*/ 34433 w 98231"/>
                <a:gd name="connsiteY16" fmla="*/ 5195 h 111244"/>
                <a:gd name="connsiteX17" fmla="*/ 38612 w 98231"/>
                <a:gd name="connsiteY17" fmla="*/ 5945 h 111244"/>
                <a:gd name="connsiteX18" fmla="*/ 42148 w 98231"/>
                <a:gd name="connsiteY18" fmla="*/ 7803 h 111244"/>
                <a:gd name="connsiteX19" fmla="*/ 45649 w 98231"/>
                <a:gd name="connsiteY19" fmla="*/ 5195 h 111244"/>
                <a:gd name="connsiteX20" fmla="*/ 46577 w 98231"/>
                <a:gd name="connsiteY20" fmla="*/ 7981 h 111244"/>
                <a:gd name="connsiteX21" fmla="*/ 47542 w 98231"/>
                <a:gd name="connsiteY21" fmla="*/ 5731 h 111244"/>
                <a:gd name="connsiteX22" fmla="*/ 48363 w 98231"/>
                <a:gd name="connsiteY22" fmla="*/ 7124 h 111244"/>
                <a:gd name="connsiteX23" fmla="*/ 49899 w 98231"/>
                <a:gd name="connsiteY23" fmla="*/ 6124 h 111244"/>
                <a:gd name="connsiteX24" fmla="*/ 51649 w 98231"/>
                <a:gd name="connsiteY24" fmla="*/ 4409 h 111244"/>
                <a:gd name="connsiteX25" fmla="*/ 53007 w 98231"/>
                <a:gd name="connsiteY25" fmla="*/ 5017 h 111244"/>
                <a:gd name="connsiteX26" fmla="*/ 54114 w 98231"/>
                <a:gd name="connsiteY26" fmla="*/ 3945 h 111244"/>
                <a:gd name="connsiteX27" fmla="*/ 54185 w 98231"/>
                <a:gd name="connsiteY27" fmla="*/ 2802 h 111244"/>
                <a:gd name="connsiteX28" fmla="*/ 55007 w 98231"/>
                <a:gd name="connsiteY28" fmla="*/ 3374 h 111244"/>
                <a:gd name="connsiteX29" fmla="*/ 55793 w 98231"/>
                <a:gd name="connsiteY29" fmla="*/ 3516 h 111244"/>
                <a:gd name="connsiteX30" fmla="*/ 59900 w 98231"/>
                <a:gd name="connsiteY30" fmla="*/ 3445 h 111244"/>
                <a:gd name="connsiteX31" fmla="*/ 62436 w 98231"/>
                <a:gd name="connsiteY31" fmla="*/ 3838 h 111244"/>
                <a:gd name="connsiteX32" fmla="*/ 64972 w 98231"/>
                <a:gd name="connsiteY32" fmla="*/ 5231 h 111244"/>
                <a:gd name="connsiteX33" fmla="*/ 65794 w 98231"/>
                <a:gd name="connsiteY33" fmla="*/ 4374 h 111244"/>
                <a:gd name="connsiteX34" fmla="*/ 66937 w 98231"/>
                <a:gd name="connsiteY34" fmla="*/ 2623 h 111244"/>
                <a:gd name="connsiteX35" fmla="*/ 68830 w 98231"/>
                <a:gd name="connsiteY35" fmla="*/ 659 h 111244"/>
                <a:gd name="connsiteX36" fmla="*/ 73081 w 98231"/>
                <a:gd name="connsiteY36" fmla="*/ 445 h 111244"/>
                <a:gd name="connsiteX37" fmla="*/ 74759 w 98231"/>
                <a:gd name="connsiteY37" fmla="*/ 1445 h 111244"/>
                <a:gd name="connsiteX38" fmla="*/ 76402 w 98231"/>
                <a:gd name="connsiteY38" fmla="*/ 2838 h 111244"/>
                <a:gd name="connsiteX39" fmla="*/ 77117 w 98231"/>
                <a:gd name="connsiteY39" fmla="*/ 3338 h 111244"/>
                <a:gd name="connsiteX40" fmla="*/ 78331 w 98231"/>
                <a:gd name="connsiteY40" fmla="*/ 2445 h 111244"/>
                <a:gd name="connsiteX41" fmla="*/ 79617 w 98231"/>
                <a:gd name="connsiteY41" fmla="*/ 2409 h 111244"/>
                <a:gd name="connsiteX42" fmla="*/ 79724 w 98231"/>
                <a:gd name="connsiteY42" fmla="*/ 3266 h 111244"/>
                <a:gd name="connsiteX43" fmla="*/ 79974 w 98231"/>
                <a:gd name="connsiteY43" fmla="*/ 2802 h 111244"/>
                <a:gd name="connsiteX44" fmla="*/ 83475 w 98231"/>
                <a:gd name="connsiteY44" fmla="*/ 3017 h 111244"/>
                <a:gd name="connsiteX45" fmla="*/ 84546 w 98231"/>
                <a:gd name="connsiteY45" fmla="*/ 3017 h 111244"/>
                <a:gd name="connsiteX46" fmla="*/ 89547 w 98231"/>
                <a:gd name="connsiteY46" fmla="*/ 2445 h 111244"/>
                <a:gd name="connsiteX47" fmla="*/ 90833 w 98231"/>
                <a:gd name="connsiteY47" fmla="*/ 5802 h 111244"/>
                <a:gd name="connsiteX48" fmla="*/ 92404 w 98231"/>
                <a:gd name="connsiteY48" fmla="*/ 2124 h 111244"/>
                <a:gd name="connsiteX49" fmla="*/ 94405 w 98231"/>
                <a:gd name="connsiteY49" fmla="*/ 2695 h 111244"/>
                <a:gd name="connsiteX50" fmla="*/ 97048 w 98231"/>
                <a:gd name="connsiteY50" fmla="*/ 3052 h 111244"/>
                <a:gd name="connsiteX51" fmla="*/ 98119 w 98231"/>
                <a:gd name="connsiteY51" fmla="*/ 3266 h 111244"/>
                <a:gd name="connsiteX52" fmla="*/ 97584 w 98231"/>
                <a:gd name="connsiteY52" fmla="*/ 4159 h 111244"/>
                <a:gd name="connsiteX53" fmla="*/ 96083 w 98231"/>
                <a:gd name="connsiteY53" fmla="*/ 8017 h 111244"/>
                <a:gd name="connsiteX54" fmla="*/ 95798 w 98231"/>
                <a:gd name="connsiteY54" fmla="*/ 9339 h 111244"/>
                <a:gd name="connsiteX55" fmla="*/ 94262 w 98231"/>
                <a:gd name="connsiteY55" fmla="*/ 8410 h 111244"/>
                <a:gd name="connsiteX56" fmla="*/ 94548 w 98231"/>
                <a:gd name="connsiteY56" fmla="*/ 6803 h 111244"/>
                <a:gd name="connsiteX57" fmla="*/ 92047 w 98231"/>
                <a:gd name="connsiteY57" fmla="*/ 8767 h 111244"/>
                <a:gd name="connsiteX58" fmla="*/ 92047 w 98231"/>
                <a:gd name="connsiteY58" fmla="*/ 11803 h 111244"/>
                <a:gd name="connsiteX59" fmla="*/ 91583 w 98231"/>
                <a:gd name="connsiteY59" fmla="*/ 13125 h 111244"/>
                <a:gd name="connsiteX60" fmla="*/ 90583 w 98231"/>
                <a:gd name="connsiteY60" fmla="*/ 13018 h 111244"/>
                <a:gd name="connsiteX61" fmla="*/ 87047 w 98231"/>
                <a:gd name="connsiteY61" fmla="*/ 12446 h 111244"/>
                <a:gd name="connsiteX62" fmla="*/ 85368 w 98231"/>
                <a:gd name="connsiteY62" fmla="*/ 11875 h 111244"/>
                <a:gd name="connsiteX63" fmla="*/ 86332 w 98231"/>
                <a:gd name="connsiteY63" fmla="*/ 11053 h 111244"/>
                <a:gd name="connsiteX64" fmla="*/ 87011 w 98231"/>
                <a:gd name="connsiteY64" fmla="*/ 11017 h 111244"/>
                <a:gd name="connsiteX65" fmla="*/ 87940 w 98231"/>
                <a:gd name="connsiteY65" fmla="*/ 10767 h 111244"/>
                <a:gd name="connsiteX66" fmla="*/ 88047 w 98231"/>
                <a:gd name="connsiteY66" fmla="*/ 6517 h 111244"/>
                <a:gd name="connsiteX67" fmla="*/ 87189 w 98231"/>
                <a:gd name="connsiteY67" fmla="*/ 5410 h 111244"/>
                <a:gd name="connsiteX68" fmla="*/ 86154 w 98231"/>
                <a:gd name="connsiteY68" fmla="*/ 6267 h 111244"/>
                <a:gd name="connsiteX69" fmla="*/ 84868 w 98231"/>
                <a:gd name="connsiteY69" fmla="*/ 8553 h 111244"/>
                <a:gd name="connsiteX70" fmla="*/ 83510 w 98231"/>
                <a:gd name="connsiteY70" fmla="*/ 8089 h 111244"/>
                <a:gd name="connsiteX71" fmla="*/ 82725 w 98231"/>
                <a:gd name="connsiteY71" fmla="*/ 7481 h 111244"/>
                <a:gd name="connsiteX72" fmla="*/ 80046 w 98231"/>
                <a:gd name="connsiteY72" fmla="*/ 14446 h 111244"/>
                <a:gd name="connsiteX73" fmla="*/ 80189 w 98231"/>
                <a:gd name="connsiteY73" fmla="*/ 14839 h 111244"/>
                <a:gd name="connsiteX74" fmla="*/ 79724 w 98231"/>
                <a:gd name="connsiteY74" fmla="*/ 15232 h 111244"/>
                <a:gd name="connsiteX75" fmla="*/ 75509 w 98231"/>
                <a:gd name="connsiteY75" fmla="*/ 12482 h 111244"/>
                <a:gd name="connsiteX76" fmla="*/ 74331 w 98231"/>
                <a:gd name="connsiteY76" fmla="*/ 10553 h 111244"/>
                <a:gd name="connsiteX77" fmla="*/ 72473 w 98231"/>
                <a:gd name="connsiteY77" fmla="*/ 16340 h 111244"/>
                <a:gd name="connsiteX78" fmla="*/ 70902 w 98231"/>
                <a:gd name="connsiteY78" fmla="*/ 16018 h 111244"/>
                <a:gd name="connsiteX79" fmla="*/ 69973 w 98231"/>
                <a:gd name="connsiteY79" fmla="*/ 18161 h 111244"/>
                <a:gd name="connsiteX80" fmla="*/ 69830 w 98231"/>
                <a:gd name="connsiteY80" fmla="*/ 18125 h 111244"/>
                <a:gd name="connsiteX81" fmla="*/ 69759 w 98231"/>
                <a:gd name="connsiteY81" fmla="*/ 17983 h 111244"/>
                <a:gd name="connsiteX82" fmla="*/ 69044 w 98231"/>
                <a:gd name="connsiteY82" fmla="*/ 15625 h 111244"/>
                <a:gd name="connsiteX83" fmla="*/ 68687 w 98231"/>
                <a:gd name="connsiteY83" fmla="*/ 9767 h 111244"/>
                <a:gd name="connsiteX84" fmla="*/ 68151 w 98231"/>
                <a:gd name="connsiteY84" fmla="*/ 8981 h 111244"/>
                <a:gd name="connsiteX85" fmla="*/ 66901 w 98231"/>
                <a:gd name="connsiteY85" fmla="*/ 7410 h 111244"/>
                <a:gd name="connsiteX86" fmla="*/ 67008 w 98231"/>
                <a:gd name="connsiteY86" fmla="*/ 20733 h 111244"/>
                <a:gd name="connsiteX87" fmla="*/ 65615 w 98231"/>
                <a:gd name="connsiteY87" fmla="*/ 18483 h 111244"/>
                <a:gd name="connsiteX88" fmla="*/ 63615 w 98231"/>
                <a:gd name="connsiteY88" fmla="*/ 19840 h 111244"/>
                <a:gd name="connsiteX89" fmla="*/ 63829 w 98231"/>
                <a:gd name="connsiteY89" fmla="*/ 18411 h 111244"/>
                <a:gd name="connsiteX90" fmla="*/ 62758 w 98231"/>
                <a:gd name="connsiteY90" fmla="*/ 18947 h 111244"/>
                <a:gd name="connsiteX91" fmla="*/ 62258 w 98231"/>
                <a:gd name="connsiteY91" fmla="*/ 18340 h 111244"/>
                <a:gd name="connsiteX92" fmla="*/ 62329 w 98231"/>
                <a:gd name="connsiteY92" fmla="*/ 15947 h 111244"/>
                <a:gd name="connsiteX93" fmla="*/ 62115 w 98231"/>
                <a:gd name="connsiteY93" fmla="*/ 15197 h 111244"/>
                <a:gd name="connsiteX94" fmla="*/ 61329 w 98231"/>
                <a:gd name="connsiteY94" fmla="*/ 15625 h 111244"/>
                <a:gd name="connsiteX95" fmla="*/ 60079 w 98231"/>
                <a:gd name="connsiteY95" fmla="*/ 18768 h 111244"/>
                <a:gd name="connsiteX96" fmla="*/ 60150 w 98231"/>
                <a:gd name="connsiteY96" fmla="*/ 19519 h 111244"/>
                <a:gd name="connsiteX97" fmla="*/ 62186 w 98231"/>
                <a:gd name="connsiteY97" fmla="*/ 18376 h 111244"/>
                <a:gd name="connsiteX98" fmla="*/ 61758 w 98231"/>
                <a:gd name="connsiteY98" fmla="*/ 19661 h 111244"/>
                <a:gd name="connsiteX99" fmla="*/ 60722 w 98231"/>
                <a:gd name="connsiteY99" fmla="*/ 21126 h 111244"/>
                <a:gd name="connsiteX100" fmla="*/ 58150 w 98231"/>
                <a:gd name="connsiteY100" fmla="*/ 22090 h 111244"/>
                <a:gd name="connsiteX101" fmla="*/ 58007 w 98231"/>
                <a:gd name="connsiteY101" fmla="*/ 19876 h 111244"/>
                <a:gd name="connsiteX102" fmla="*/ 57900 w 98231"/>
                <a:gd name="connsiteY102" fmla="*/ 17911 h 111244"/>
                <a:gd name="connsiteX103" fmla="*/ 60936 w 98231"/>
                <a:gd name="connsiteY103" fmla="*/ 9017 h 111244"/>
                <a:gd name="connsiteX104" fmla="*/ 60079 w 98231"/>
                <a:gd name="connsiteY104" fmla="*/ 7410 h 111244"/>
                <a:gd name="connsiteX105" fmla="*/ 59222 w 98231"/>
                <a:gd name="connsiteY105" fmla="*/ 8374 h 111244"/>
                <a:gd name="connsiteX106" fmla="*/ 57757 w 98231"/>
                <a:gd name="connsiteY106" fmla="*/ 13268 h 111244"/>
                <a:gd name="connsiteX107" fmla="*/ 56578 w 98231"/>
                <a:gd name="connsiteY107" fmla="*/ 18626 h 111244"/>
                <a:gd name="connsiteX108" fmla="*/ 56007 w 98231"/>
                <a:gd name="connsiteY108" fmla="*/ 13018 h 111244"/>
                <a:gd name="connsiteX109" fmla="*/ 54793 w 98231"/>
                <a:gd name="connsiteY109" fmla="*/ 14804 h 111244"/>
                <a:gd name="connsiteX110" fmla="*/ 53221 w 98231"/>
                <a:gd name="connsiteY110" fmla="*/ 19126 h 111244"/>
                <a:gd name="connsiteX111" fmla="*/ 52364 w 98231"/>
                <a:gd name="connsiteY111" fmla="*/ 19304 h 111244"/>
                <a:gd name="connsiteX112" fmla="*/ 51328 w 98231"/>
                <a:gd name="connsiteY112" fmla="*/ 18840 h 111244"/>
                <a:gd name="connsiteX113" fmla="*/ 50971 w 98231"/>
                <a:gd name="connsiteY113" fmla="*/ 17054 h 111244"/>
                <a:gd name="connsiteX114" fmla="*/ 49756 w 98231"/>
                <a:gd name="connsiteY114" fmla="*/ 18376 h 111244"/>
                <a:gd name="connsiteX115" fmla="*/ 49542 w 98231"/>
                <a:gd name="connsiteY115" fmla="*/ 15518 h 111244"/>
                <a:gd name="connsiteX116" fmla="*/ 49399 w 98231"/>
                <a:gd name="connsiteY116" fmla="*/ 15232 h 111244"/>
                <a:gd name="connsiteX117" fmla="*/ 49506 w 98231"/>
                <a:gd name="connsiteY117" fmla="*/ 15304 h 111244"/>
                <a:gd name="connsiteX118" fmla="*/ 48792 w 98231"/>
                <a:gd name="connsiteY118" fmla="*/ 18661 h 111244"/>
                <a:gd name="connsiteX119" fmla="*/ 47256 w 98231"/>
                <a:gd name="connsiteY119" fmla="*/ 15768 h 111244"/>
                <a:gd name="connsiteX120" fmla="*/ 47327 w 98231"/>
                <a:gd name="connsiteY120" fmla="*/ 18340 h 111244"/>
                <a:gd name="connsiteX121" fmla="*/ 47113 w 98231"/>
                <a:gd name="connsiteY121" fmla="*/ 19519 h 111244"/>
                <a:gd name="connsiteX122" fmla="*/ 45827 w 98231"/>
                <a:gd name="connsiteY122" fmla="*/ 19304 h 111244"/>
                <a:gd name="connsiteX123" fmla="*/ 45720 w 98231"/>
                <a:gd name="connsiteY123" fmla="*/ 18233 h 111244"/>
                <a:gd name="connsiteX124" fmla="*/ 46077 w 98231"/>
                <a:gd name="connsiteY124" fmla="*/ 11839 h 111244"/>
                <a:gd name="connsiteX125" fmla="*/ 46149 w 98231"/>
                <a:gd name="connsiteY125" fmla="*/ 10482 h 111244"/>
                <a:gd name="connsiteX126" fmla="*/ 46149 w 98231"/>
                <a:gd name="connsiteY126" fmla="*/ 11017 h 111244"/>
                <a:gd name="connsiteX127" fmla="*/ 44541 w 98231"/>
                <a:gd name="connsiteY127" fmla="*/ 15732 h 111244"/>
                <a:gd name="connsiteX128" fmla="*/ 43577 w 98231"/>
                <a:gd name="connsiteY128" fmla="*/ 18626 h 111244"/>
                <a:gd name="connsiteX129" fmla="*/ 43577 w 98231"/>
                <a:gd name="connsiteY129" fmla="*/ 16268 h 111244"/>
                <a:gd name="connsiteX130" fmla="*/ 40326 w 98231"/>
                <a:gd name="connsiteY130" fmla="*/ 18054 h 111244"/>
                <a:gd name="connsiteX131" fmla="*/ 38469 w 98231"/>
                <a:gd name="connsiteY131" fmla="*/ 17125 h 111244"/>
                <a:gd name="connsiteX132" fmla="*/ 36612 w 98231"/>
                <a:gd name="connsiteY132" fmla="*/ 16768 h 111244"/>
                <a:gd name="connsiteX133" fmla="*/ 35576 w 98231"/>
                <a:gd name="connsiteY133" fmla="*/ 16732 h 111244"/>
                <a:gd name="connsiteX134" fmla="*/ 33683 w 98231"/>
                <a:gd name="connsiteY134" fmla="*/ 19554 h 111244"/>
                <a:gd name="connsiteX135" fmla="*/ 32325 w 98231"/>
                <a:gd name="connsiteY135" fmla="*/ 17911 h 111244"/>
                <a:gd name="connsiteX136" fmla="*/ 31040 w 98231"/>
                <a:gd name="connsiteY136" fmla="*/ 20090 h 111244"/>
                <a:gd name="connsiteX137" fmla="*/ 32468 w 98231"/>
                <a:gd name="connsiteY137" fmla="*/ 16911 h 111244"/>
                <a:gd name="connsiteX138" fmla="*/ 33183 w 98231"/>
                <a:gd name="connsiteY138" fmla="*/ 15875 h 111244"/>
                <a:gd name="connsiteX139" fmla="*/ 33147 w 98231"/>
                <a:gd name="connsiteY139" fmla="*/ 12518 h 111244"/>
                <a:gd name="connsiteX140" fmla="*/ 28504 w 98231"/>
                <a:gd name="connsiteY140" fmla="*/ 19804 h 111244"/>
                <a:gd name="connsiteX141" fmla="*/ 26253 w 98231"/>
                <a:gd name="connsiteY141" fmla="*/ 18411 h 111244"/>
                <a:gd name="connsiteX142" fmla="*/ 25182 w 98231"/>
                <a:gd name="connsiteY142" fmla="*/ 16911 h 111244"/>
                <a:gd name="connsiteX143" fmla="*/ 25110 w 98231"/>
                <a:gd name="connsiteY143" fmla="*/ 14554 h 111244"/>
                <a:gd name="connsiteX144" fmla="*/ 25682 w 98231"/>
                <a:gd name="connsiteY144" fmla="*/ 13053 h 111244"/>
                <a:gd name="connsiteX145" fmla="*/ 26325 w 98231"/>
                <a:gd name="connsiteY145" fmla="*/ 11518 h 111244"/>
                <a:gd name="connsiteX146" fmla="*/ 25789 w 98231"/>
                <a:gd name="connsiteY146" fmla="*/ 10696 h 111244"/>
                <a:gd name="connsiteX147" fmla="*/ 26182 w 98231"/>
                <a:gd name="connsiteY147" fmla="*/ 12125 h 111244"/>
                <a:gd name="connsiteX148" fmla="*/ 26075 w 98231"/>
                <a:gd name="connsiteY148" fmla="*/ 12803 h 111244"/>
                <a:gd name="connsiteX149" fmla="*/ 25253 w 98231"/>
                <a:gd name="connsiteY149" fmla="*/ 14125 h 111244"/>
                <a:gd name="connsiteX150" fmla="*/ 24324 w 98231"/>
                <a:gd name="connsiteY150" fmla="*/ 17411 h 111244"/>
                <a:gd name="connsiteX151" fmla="*/ 22753 w 98231"/>
                <a:gd name="connsiteY151" fmla="*/ 17590 h 111244"/>
                <a:gd name="connsiteX152" fmla="*/ 20824 w 98231"/>
                <a:gd name="connsiteY152" fmla="*/ 20018 h 111244"/>
                <a:gd name="connsiteX153" fmla="*/ 20574 w 98231"/>
                <a:gd name="connsiteY153" fmla="*/ 18590 h 111244"/>
                <a:gd name="connsiteX154" fmla="*/ 19395 w 98231"/>
                <a:gd name="connsiteY154" fmla="*/ 20412 h 111244"/>
                <a:gd name="connsiteX155" fmla="*/ 19395 w 98231"/>
                <a:gd name="connsiteY155" fmla="*/ 109244 h 111244"/>
                <a:gd name="connsiteX156" fmla="*/ 19324 w 98231"/>
                <a:gd name="connsiteY156" fmla="*/ 111244 h 111244"/>
                <a:gd name="connsiteX157" fmla="*/ 10394 w 98231"/>
                <a:gd name="connsiteY157" fmla="*/ 111244 h 111244"/>
                <a:gd name="connsiteX158" fmla="*/ 10323 w 98231"/>
                <a:gd name="connsiteY158" fmla="*/ 109280 h 111244"/>
                <a:gd name="connsiteX159" fmla="*/ 10323 w 98231"/>
                <a:gd name="connsiteY159" fmla="*/ 20554 h 111244"/>
                <a:gd name="connsiteX160" fmla="*/ 8930 w 98231"/>
                <a:gd name="connsiteY160" fmla="*/ 22912 h 111244"/>
                <a:gd name="connsiteX161" fmla="*/ 8537 w 98231"/>
                <a:gd name="connsiteY161" fmla="*/ 21019 h 111244"/>
                <a:gd name="connsiteX162" fmla="*/ 6501 w 98231"/>
                <a:gd name="connsiteY162" fmla="*/ 20376 h 111244"/>
                <a:gd name="connsiteX163" fmla="*/ 5608 w 98231"/>
                <a:gd name="connsiteY163" fmla="*/ 20197 h 111244"/>
                <a:gd name="connsiteX164" fmla="*/ 5108 w 98231"/>
                <a:gd name="connsiteY164" fmla="*/ 20733 h 111244"/>
                <a:gd name="connsiteX165" fmla="*/ 3572 w 98231"/>
                <a:gd name="connsiteY165" fmla="*/ 21733 h 111244"/>
                <a:gd name="connsiteX166" fmla="*/ 4000 w 98231"/>
                <a:gd name="connsiteY166" fmla="*/ 17911 h 111244"/>
                <a:gd name="connsiteX167" fmla="*/ 2286 w 98231"/>
                <a:gd name="connsiteY167" fmla="*/ 19376 h 111244"/>
                <a:gd name="connsiteX168" fmla="*/ 0 w 98231"/>
                <a:gd name="connsiteY168" fmla="*/ 19554 h 11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98231" h="111244">
                  <a:moveTo>
                    <a:pt x="0" y="19554"/>
                  </a:moveTo>
                  <a:cubicBezTo>
                    <a:pt x="1536" y="18054"/>
                    <a:pt x="3072" y="16554"/>
                    <a:pt x="4608" y="15089"/>
                  </a:cubicBezTo>
                  <a:cubicBezTo>
                    <a:pt x="9465" y="10339"/>
                    <a:pt x="14323" y="5552"/>
                    <a:pt x="19217" y="802"/>
                  </a:cubicBezTo>
                  <a:cubicBezTo>
                    <a:pt x="19252" y="2338"/>
                    <a:pt x="19217" y="3874"/>
                    <a:pt x="19324" y="5445"/>
                  </a:cubicBezTo>
                  <a:cubicBezTo>
                    <a:pt x="19360" y="5981"/>
                    <a:pt x="18931" y="6767"/>
                    <a:pt x="19752" y="7017"/>
                  </a:cubicBezTo>
                  <a:cubicBezTo>
                    <a:pt x="20574" y="7267"/>
                    <a:pt x="21431" y="7231"/>
                    <a:pt x="22003" y="6517"/>
                  </a:cubicBezTo>
                  <a:cubicBezTo>
                    <a:pt x="22324" y="6124"/>
                    <a:pt x="22646" y="5802"/>
                    <a:pt x="23217" y="5802"/>
                  </a:cubicBezTo>
                  <a:cubicBezTo>
                    <a:pt x="24717" y="5731"/>
                    <a:pt x="25503" y="6195"/>
                    <a:pt x="24646" y="7946"/>
                  </a:cubicBezTo>
                  <a:cubicBezTo>
                    <a:pt x="25467" y="7767"/>
                    <a:pt x="25396" y="6695"/>
                    <a:pt x="26360" y="7017"/>
                  </a:cubicBezTo>
                  <a:cubicBezTo>
                    <a:pt x="26896" y="7196"/>
                    <a:pt x="26753" y="6303"/>
                    <a:pt x="26825" y="5874"/>
                  </a:cubicBezTo>
                  <a:cubicBezTo>
                    <a:pt x="27003" y="4695"/>
                    <a:pt x="26646" y="3338"/>
                    <a:pt x="27861" y="2445"/>
                  </a:cubicBezTo>
                  <a:cubicBezTo>
                    <a:pt x="28111" y="2874"/>
                    <a:pt x="28504" y="3159"/>
                    <a:pt x="28861" y="3481"/>
                  </a:cubicBezTo>
                  <a:cubicBezTo>
                    <a:pt x="29289" y="3481"/>
                    <a:pt x="29754" y="3481"/>
                    <a:pt x="30182" y="3481"/>
                  </a:cubicBezTo>
                  <a:cubicBezTo>
                    <a:pt x="30897" y="3695"/>
                    <a:pt x="31897" y="3516"/>
                    <a:pt x="31825" y="4767"/>
                  </a:cubicBezTo>
                  <a:cubicBezTo>
                    <a:pt x="31825" y="5052"/>
                    <a:pt x="32290" y="4981"/>
                    <a:pt x="32504" y="5124"/>
                  </a:cubicBezTo>
                  <a:cubicBezTo>
                    <a:pt x="32826" y="5338"/>
                    <a:pt x="32861" y="5838"/>
                    <a:pt x="33397" y="5838"/>
                  </a:cubicBezTo>
                  <a:cubicBezTo>
                    <a:pt x="33326" y="5088"/>
                    <a:pt x="33397" y="4552"/>
                    <a:pt x="34433" y="5195"/>
                  </a:cubicBezTo>
                  <a:cubicBezTo>
                    <a:pt x="35683" y="5981"/>
                    <a:pt x="37183" y="5838"/>
                    <a:pt x="38612" y="5945"/>
                  </a:cubicBezTo>
                  <a:cubicBezTo>
                    <a:pt x="40076" y="6053"/>
                    <a:pt x="41505" y="6160"/>
                    <a:pt x="42148" y="7803"/>
                  </a:cubicBezTo>
                  <a:cubicBezTo>
                    <a:pt x="43220" y="6803"/>
                    <a:pt x="44863" y="6874"/>
                    <a:pt x="45649" y="5195"/>
                  </a:cubicBezTo>
                  <a:cubicBezTo>
                    <a:pt x="46006" y="6303"/>
                    <a:pt x="45791" y="7231"/>
                    <a:pt x="46577" y="7981"/>
                  </a:cubicBezTo>
                  <a:cubicBezTo>
                    <a:pt x="46934" y="7196"/>
                    <a:pt x="47220" y="6481"/>
                    <a:pt x="47542" y="5731"/>
                  </a:cubicBezTo>
                  <a:cubicBezTo>
                    <a:pt x="48220" y="5981"/>
                    <a:pt x="47256" y="7053"/>
                    <a:pt x="48363" y="7124"/>
                  </a:cubicBezTo>
                  <a:cubicBezTo>
                    <a:pt x="49256" y="7196"/>
                    <a:pt x="49506" y="6731"/>
                    <a:pt x="49899" y="6124"/>
                  </a:cubicBezTo>
                  <a:cubicBezTo>
                    <a:pt x="50328" y="5445"/>
                    <a:pt x="51042" y="4945"/>
                    <a:pt x="51649" y="4409"/>
                  </a:cubicBezTo>
                  <a:cubicBezTo>
                    <a:pt x="52364" y="3766"/>
                    <a:pt x="52114" y="5124"/>
                    <a:pt x="53007" y="5017"/>
                  </a:cubicBezTo>
                  <a:cubicBezTo>
                    <a:pt x="54042" y="4910"/>
                    <a:pt x="54292" y="4981"/>
                    <a:pt x="54114" y="3945"/>
                  </a:cubicBezTo>
                  <a:cubicBezTo>
                    <a:pt x="54042" y="3588"/>
                    <a:pt x="54150" y="3195"/>
                    <a:pt x="54185" y="2802"/>
                  </a:cubicBezTo>
                  <a:cubicBezTo>
                    <a:pt x="54650" y="2731"/>
                    <a:pt x="54721" y="3231"/>
                    <a:pt x="55007" y="3374"/>
                  </a:cubicBezTo>
                  <a:cubicBezTo>
                    <a:pt x="55257" y="3481"/>
                    <a:pt x="55543" y="3481"/>
                    <a:pt x="55793" y="3516"/>
                  </a:cubicBezTo>
                  <a:cubicBezTo>
                    <a:pt x="57543" y="4731"/>
                    <a:pt x="58222" y="4695"/>
                    <a:pt x="59900" y="3445"/>
                  </a:cubicBezTo>
                  <a:cubicBezTo>
                    <a:pt x="60829" y="2731"/>
                    <a:pt x="61686" y="1909"/>
                    <a:pt x="62436" y="3838"/>
                  </a:cubicBezTo>
                  <a:cubicBezTo>
                    <a:pt x="62722" y="4552"/>
                    <a:pt x="64044" y="4874"/>
                    <a:pt x="64972" y="5231"/>
                  </a:cubicBezTo>
                  <a:cubicBezTo>
                    <a:pt x="65651" y="5481"/>
                    <a:pt x="65830" y="4910"/>
                    <a:pt x="65794" y="4374"/>
                  </a:cubicBezTo>
                  <a:cubicBezTo>
                    <a:pt x="65687" y="3445"/>
                    <a:pt x="66187" y="3017"/>
                    <a:pt x="66937" y="2623"/>
                  </a:cubicBezTo>
                  <a:cubicBezTo>
                    <a:pt x="67758" y="2195"/>
                    <a:pt x="68973" y="2266"/>
                    <a:pt x="68830" y="659"/>
                  </a:cubicBezTo>
                  <a:cubicBezTo>
                    <a:pt x="68794" y="-20"/>
                    <a:pt x="72688" y="-306"/>
                    <a:pt x="73081" y="445"/>
                  </a:cubicBezTo>
                  <a:cubicBezTo>
                    <a:pt x="73509" y="1231"/>
                    <a:pt x="74152" y="1159"/>
                    <a:pt x="74759" y="1445"/>
                  </a:cubicBezTo>
                  <a:cubicBezTo>
                    <a:pt x="75402" y="1730"/>
                    <a:pt x="76510" y="1588"/>
                    <a:pt x="76402" y="2838"/>
                  </a:cubicBezTo>
                  <a:cubicBezTo>
                    <a:pt x="76367" y="3195"/>
                    <a:pt x="76795" y="3409"/>
                    <a:pt x="77117" y="3338"/>
                  </a:cubicBezTo>
                  <a:cubicBezTo>
                    <a:pt x="77617" y="3231"/>
                    <a:pt x="78117" y="3159"/>
                    <a:pt x="78331" y="2445"/>
                  </a:cubicBezTo>
                  <a:cubicBezTo>
                    <a:pt x="78653" y="1373"/>
                    <a:pt x="79153" y="1480"/>
                    <a:pt x="79617" y="2409"/>
                  </a:cubicBezTo>
                  <a:cubicBezTo>
                    <a:pt x="79546" y="2731"/>
                    <a:pt x="79331" y="3088"/>
                    <a:pt x="79724" y="3266"/>
                  </a:cubicBezTo>
                  <a:cubicBezTo>
                    <a:pt x="79974" y="3374"/>
                    <a:pt x="79831" y="2945"/>
                    <a:pt x="79974" y="2802"/>
                  </a:cubicBezTo>
                  <a:cubicBezTo>
                    <a:pt x="81082" y="3874"/>
                    <a:pt x="82260" y="3588"/>
                    <a:pt x="83475" y="3017"/>
                  </a:cubicBezTo>
                  <a:cubicBezTo>
                    <a:pt x="83832" y="2838"/>
                    <a:pt x="84225" y="3338"/>
                    <a:pt x="84546" y="3017"/>
                  </a:cubicBezTo>
                  <a:cubicBezTo>
                    <a:pt x="86082" y="1552"/>
                    <a:pt x="87725" y="1302"/>
                    <a:pt x="89547" y="2445"/>
                  </a:cubicBezTo>
                  <a:cubicBezTo>
                    <a:pt x="90047" y="3552"/>
                    <a:pt x="89618" y="5017"/>
                    <a:pt x="90833" y="5802"/>
                  </a:cubicBezTo>
                  <a:cubicBezTo>
                    <a:pt x="92583" y="5160"/>
                    <a:pt x="92297" y="3552"/>
                    <a:pt x="92404" y="2124"/>
                  </a:cubicBezTo>
                  <a:cubicBezTo>
                    <a:pt x="93262" y="1695"/>
                    <a:pt x="93869" y="1874"/>
                    <a:pt x="94405" y="2695"/>
                  </a:cubicBezTo>
                  <a:cubicBezTo>
                    <a:pt x="95119" y="3802"/>
                    <a:pt x="96155" y="3481"/>
                    <a:pt x="97048" y="3052"/>
                  </a:cubicBezTo>
                  <a:cubicBezTo>
                    <a:pt x="97584" y="2802"/>
                    <a:pt x="97869" y="2838"/>
                    <a:pt x="98119" y="3266"/>
                  </a:cubicBezTo>
                  <a:cubicBezTo>
                    <a:pt x="98441" y="3838"/>
                    <a:pt x="98012" y="3909"/>
                    <a:pt x="97584" y="4159"/>
                  </a:cubicBezTo>
                  <a:cubicBezTo>
                    <a:pt x="96119" y="4981"/>
                    <a:pt x="95548" y="6588"/>
                    <a:pt x="96083" y="8017"/>
                  </a:cubicBezTo>
                  <a:cubicBezTo>
                    <a:pt x="96262" y="8553"/>
                    <a:pt x="96262" y="9124"/>
                    <a:pt x="95798" y="9339"/>
                  </a:cubicBezTo>
                  <a:cubicBezTo>
                    <a:pt x="94976" y="9696"/>
                    <a:pt x="94833" y="8660"/>
                    <a:pt x="94262" y="8410"/>
                  </a:cubicBezTo>
                  <a:cubicBezTo>
                    <a:pt x="94262" y="7838"/>
                    <a:pt x="95226" y="7481"/>
                    <a:pt x="94548" y="6803"/>
                  </a:cubicBezTo>
                  <a:cubicBezTo>
                    <a:pt x="92797" y="6267"/>
                    <a:pt x="92261" y="7767"/>
                    <a:pt x="92047" y="8767"/>
                  </a:cubicBezTo>
                  <a:cubicBezTo>
                    <a:pt x="91833" y="9660"/>
                    <a:pt x="90404" y="10767"/>
                    <a:pt x="92047" y="11803"/>
                  </a:cubicBezTo>
                  <a:cubicBezTo>
                    <a:pt x="92297" y="11946"/>
                    <a:pt x="91869" y="12696"/>
                    <a:pt x="91583" y="13125"/>
                  </a:cubicBezTo>
                  <a:cubicBezTo>
                    <a:pt x="91226" y="13625"/>
                    <a:pt x="90869" y="13161"/>
                    <a:pt x="90583" y="13018"/>
                  </a:cubicBezTo>
                  <a:cubicBezTo>
                    <a:pt x="89440" y="12518"/>
                    <a:pt x="88225" y="12625"/>
                    <a:pt x="87047" y="12446"/>
                  </a:cubicBezTo>
                  <a:cubicBezTo>
                    <a:pt x="86475" y="12339"/>
                    <a:pt x="85832" y="12482"/>
                    <a:pt x="85368" y="11875"/>
                  </a:cubicBezTo>
                  <a:cubicBezTo>
                    <a:pt x="85689" y="11589"/>
                    <a:pt x="86011" y="11339"/>
                    <a:pt x="86332" y="11053"/>
                  </a:cubicBezTo>
                  <a:cubicBezTo>
                    <a:pt x="86547" y="10839"/>
                    <a:pt x="86761" y="10839"/>
                    <a:pt x="87011" y="11017"/>
                  </a:cubicBezTo>
                  <a:cubicBezTo>
                    <a:pt x="87368" y="11089"/>
                    <a:pt x="87904" y="11375"/>
                    <a:pt x="87940" y="10767"/>
                  </a:cubicBezTo>
                  <a:cubicBezTo>
                    <a:pt x="88011" y="9339"/>
                    <a:pt x="88511" y="7946"/>
                    <a:pt x="88047" y="6517"/>
                  </a:cubicBezTo>
                  <a:cubicBezTo>
                    <a:pt x="87868" y="6017"/>
                    <a:pt x="87725" y="5517"/>
                    <a:pt x="87189" y="5410"/>
                  </a:cubicBezTo>
                  <a:cubicBezTo>
                    <a:pt x="86582" y="5302"/>
                    <a:pt x="86368" y="5838"/>
                    <a:pt x="86154" y="6267"/>
                  </a:cubicBezTo>
                  <a:cubicBezTo>
                    <a:pt x="85761" y="7053"/>
                    <a:pt x="85546" y="7981"/>
                    <a:pt x="84868" y="8553"/>
                  </a:cubicBezTo>
                  <a:cubicBezTo>
                    <a:pt x="84332" y="8981"/>
                    <a:pt x="83475" y="9803"/>
                    <a:pt x="83510" y="8089"/>
                  </a:cubicBezTo>
                  <a:cubicBezTo>
                    <a:pt x="83510" y="7624"/>
                    <a:pt x="83403" y="7160"/>
                    <a:pt x="82725" y="7481"/>
                  </a:cubicBezTo>
                  <a:cubicBezTo>
                    <a:pt x="81332" y="8160"/>
                    <a:pt x="79510" y="12839"/>
                    <a:pt x="80046" y="14446"/>
                  </a:cubicBezTo>
                  <a:cubicBezTo>
                    <a:pt x="80153" y="14554"/>
                    <a:pt x="80189" y="14696"/>
                    <a:pt x="80189" y="14839"/>
                  </a:cubicBezTo>
                  <a:cubicBezTo>
                    <a:pt x="80117" y="15054"/>
                    <a:pt x="79974" y="15197"/>
                    <a:pt x="79724" y="15232"/>
                  </a:cubicBezTo>
                  <a:cubicBezTo>
                    <a:pt x="79153" y="13089"/>
                    <a:pt x="77045" y="13089"/>
                    <a:pt x="75509" y="12482"/>
                  </a:cubicBezTo>
                  <a:cubicBezTo>
                    <a:pt x="74617" y="12125"/>
                    <a:pt x="74331" y="11732"/>
                    <a:pt x="74331" y="10553"/>
                  </a:cubicBezTo>
                  <a:cubicBezTo>
                    <a:pt x="72866" y="12446"/>
                    <a:pt x="72723" y="14411"/>
                    <a:pt x="72473" y="16340"/>
                  </a:cubicBezTo>
                  <a:cubicBezTo>
                    <a:pt x="71866" y="16732"/>
                    <a:pt x="71545" y="15839"/>
                    <a:pt x="70902" y="16018"/>
                  </a:cubicBezTo>
                  <a:cubicBezTo>
                    <a:pt x="71295" y="17018"/>
                    <a:pt x="70402" y="17483"/>
                    <a:pt x="69973" y="18161"/>
                  </a:cubicBezTo>
                  <a:cubicBezTo>
                    <a:pt x="69973" y="18161"/>
                    <a:pt x="69866" y="18161"/>
                    <a:pt x="69830" y="18125"/>
                  </a:cubicBezTo>
                  <a:cubicBezTo>
                    <a:pt x="69794" y="18090"/>
                    <a:pt x="69794" y="18018"/>
                    <a:pt x="69759" y="17983"/>
                  </a:cubicBezTo>
                  <a:cubicBezTo>
                    <a:pt x="69616" y="17161"/>
                    <a:pt x="68580" y="16625"/>
                    <a:pt x="69044" y="15625"/>
                  </a:cubicBezTo>
                  <a:cubicBezTo>
                    <a:pt x="69259" y="13661"/>
                    <a:pt x="70009" y="11660"/>
                    <a:pt x="68687" y="9767"/>
                  </a:cubicBezTo>
                  <a:cubicBezTo>
                    <a:pt x="68437" y="9553"/>
                    <a:pt x="68258" y="9303"/>
                    <a:pt x="68151" y="8981"/>
                  </a:cubicBezTo>
                  <a:cubicBezTo>
                    <a:pt x="67866" y="8446"/>
                    <a:pt x="67580" y="7910"/>
                    <a:pt x="66901" y="7410"/>
                  </a:cubicBezTo>
                  <a:cubicBezTo>
                    <a:pt x="66544" y="11946"/>
                    <a:pt x="66687" y="16304"/>
                    <a:pt x="67008" y="20733"/>
                  </a:cubicBezTo>
                  <a:cubicBezTo>
                    <a:pt x="66544" y="19947"/>
                    <a:pt x="66294" y="18840"/>
                    <a:pt x="65615" y="18483"/>
                  </a:cubicBezTo>
                  <a:cubicBezTo>
                    <a:pt x="64472" y="17840"/>
                    <a:pt x="64651" y="19876"/>
                    <a:pt x="63615" y="19840"/>
                  </a:cubicBezTo>
                  <a:cubicBezTo>
                    <a:pt x="63151" y="19304"/>
                    <a:pt x="64115" y="18947"/>
                    <a:pt x="63829" y="18411"/>
                  </a:cubicBezTo>
                  <a:cubicBezTo>
                    <a:pt x="63294" y="18268"/>
                    <a:pt x="63008" y="18626"/>
                    <a:pt x="62758" y="18947"/>
                  </a:cubicBezTo>
                  <a:cubicBezTo>
                    <a:pt x="62222" y="19054"/>
                    <a:pt x="62329" y="18626"/>
                    <a:pt x="62258" y="18340"/>
                  </a:cubicBezTo>
                  <a:cubicBezTo>
                    <a:pt x="61865" y="17518"/>
                    <a:pt x="62329" y="16732"/>
                    <a:pt x="62329" y="15947"/>
                  </a:cubicBezTo>
                  <a:cubicBezTo>
                    <a:pt x="62329" y="15697"/>
                    <a:pt x="62401" y="15339"/>
                    <a:pt x="62115" y="15197"/>
                  </a:cubicBezTo>
                  <a:cubicBezTo>
                    <a:pt x="61722" y="15018"/>
                    <a:pt x="61543" y="15375"/>
                    <a:pt x="61329" y="15625"/>
                  </a:cubicBezTo>
                  <a:cubicBezTo>
                    <a:pt x="60615" y="16554"/>
                    <a:pt x="60365" y="17661"/>
                    <a:pt x="60079" y="18768"/>
                  </a:cubicBezTo>
                  <a:cubicBezTo>
                    <a:pt x="60186" y="19018"/>
                    <a:pt x="59543" y="19340"/>
                    <a:pt x="60150" y="19519"/>
                  </a:cubicBezTo>
                  <a:cubicBezTo>
                    <a:pt x="60829" y="19090"/>
                    <a:pt x="61115" y="18018"/>
                    <a:pt x="62186" y="18376"/>
                  </a:cubicBezTo>
                  <a:cubicBezTo>
                    <a:pt x="62329" y="18911"/>
                    <a:pt x="62115" y="19304"/>
                    <a:pt x="61758" y="19661"/>
                  </a:cubicBezTo>
                  <a:cubicBezTo>
                    <a:pt x="61401" y="20161"/>
                    <a:pt x="61008" y="20626"/>
                    <a:pt x="60722" y="21126"/>
                  </a:cubicBezTo>
                  <a:cubicBezTo>
                    <a:pt x="59900" y="22662"/>
                    <a:pt x="59936" y="22697"/>
                    <a:pt x="58150" y="22090"/>
                  </a:cubicBezTo>
                  <a:cubicBezTo>
                    <a:pt x="58614" y="21340"/>
                    <a:pt x="59329" y="20626"/>
                    <a:pt x="58007" y="19876"/>
                  </a:cubicBezTo>
                  <a:cubicBezTo>
                    <a:pt x="57400" y="19519"/>
                    <a:pt x="57614" y="18661"/>
                    <a:pt x="57900" y="17911"/>
                  </a:cubicBezTo>
                  <a:cubicBezTo>
                    <a:pt x="59114" y="15018"/>
                    <a:pt x="59936" y="11982"/>
                    <a:pt x="60936" y="9017"/>
                  </a:cubicBezTo>
                  <a:cubicBezTo>
                    <a:pt x="61293" y="7946"/>
                    <a:pt x="60722" y="7624"/>
                    <a:pt x="60079" y="7410"/>
                  </a:cubicBezTo>
                  <a:cubicBezTo>
                    <a:pt x="59400" y="7196"/>
                    <a:pt x="59365" y="7981"/>
                    <a:pt x="59222" y="8374"/>
                  </a:cubicBezTo>
                  <a:cubicBezTo>
                    <a:pt x="58686" y="9982"/>
                    <a:pt x="58186" y="11625"/>
                    <a:pt x="57757" y="13268"/>
                  </a:cubicBezTo>
                  <a:cubicBezTo>
                    <a:pt x="57329" y="14911"/>
                    <a:pt x="57043" y="16590"/>
                    <a:pt x="56578" y="18626"/>
                  </a:cubicBezTo>
                  <a:cubicBezTo>
                    <a:pt x="55614" y="16625"/>
                    <a:pt x="56186" y="14804"/>
                    <a:pt x="56007" y="13018"/>
                  </a:cubicBezTo>
                  <a:cubicBezTo>
                    <a:pt x="55043" y="13268"/>
                    <a:pt x="54900" y="14125"/>
                    <a:pt x="54793" y="14804"/>
                  </a:cubicBezTo>
                  <a:cubicBezTo>
                    <a:pt x="54578" y="16375"/>
                    <a:pt x="53435" y="17590"/>
                    <a:pt x="53221" y="19126"/>
                  </a:cubicBezTo>
                  <a:cubicBezTo>
                    <a:pt x="53150" y="19554"/>
                    <a:pt x="52649" y="19340"/>
                    <a:pt x="52364" y="19304"/>
                  </a:cubicBezTo>
                  <a:cubicBezTo>
                    <a:pt x="51971" y="19269"/>
                    <a:pt x="51435" y="19519"/>
                    <a:pt x="51328" y="18840"/>
                  </a:cubicBezTo>
                  <a:cubicBezTo>
                    <a:pt x="51221" y="18233"/>
                    <a:pt x="51114" y="17661"/>
                    <a:pt x="50971" y="17054"/>
                  </a:cubicBezTo>
                  <a:cubicBezTo>
                    <a:pt x="50006" y="17018"/>
                    <a:pt x="50399" y="18161"/>
                    <a:pt x="49756" y="18376"/>
                  </a:cubicBezTo>
                  <a:cubicBezTo>
                    <a:pt x="48970" y="17375"/>
                    <a:pt x="49685" y="16304"/>
                    <a:pt x="49542" y="15518"/>
                  </a:cubicBezTo>
                  <a:cubicBezTo>
                    <a:pt x="49542" y="15054"/>
                    <a:pt x="49185" y="15268"/>
                    <a:pt x="49399" y="15232"/>
                  </a:cubicBezTo>
                  <a:cubicBezTo>
                    <a:pt x="49470" y="15232"/>
                    <a:pt x="49506" y="15232"/>
                    <a:pt x="49506" y="15304"/>
                  </a:cubicBezTo>
                  <a:cubicBezTo>
                    <a:pt x="49220" y="16411"/>
                    <a:pt x="49971" y="17733"/>
                    <a:pt x="48792" y="18661"/>
                  </a:cubicBezTo>
                  <a:cubicBezTo>
                    <a:pt x="48435" y="17625"/>
                    <a:pt x="47613" y="16840"/>
                    <a:pt x="47256" y="15768"/>
                  </a:cubicBezTo>
                  <a:cubicBezTo>
                    <a:pt x="47077" y="16625"/>
                    <a:pt x="47113" y="17483"/>
                    <a:pt x="47327" y="18340"/>
                  </a:cubicBezTo>
                  <a:cubicBezTo>
                    <a:pt x="47434" y="18768"/>
                    <a:pt x="47613" y="19197"/>
                    <a:pt x="47113" y="19519"/>
                  </a:cubicBezTo>
                  <a:cubicBezTo>
                    <a:pt x="46613" y="19876"/>
                    <a:pt x="46184" y="19733"/>
                    <a:pt x="45827" y="19304"/>
                  </a:cubicBezTo>
                  <a:cubicBezTo>
                    <a:pt x="45684" y="18947"/>
                    <a:pt x="45684" y="18590"/>
                    <a:pt x="45720" y="18233"/>
                  </a:cubicBezTo>
                  <a:cubicBezTo>
                    <a:pt x="46256" y="16125"/>
                    <a:pt x="45791" y="13946"/>
                    <a:pt x="46077" y="11839"/>
                  </a:cubicBezTo>
                  <a:cubicBezTo>
                    <a:pt x="46149" y="11375"/>
                    <a:pt x="46149" y="10874"/>
                    <a:pt x="46149" y="10482"/>
                  </a:cubicBezTo>
                  <a:cubicBezTo>
                    <a:pt x="46149" y="10589"/>
                    <a:pt x="46113" y="10803"/>
                    <a:pt x="46149" y="11017"/>
                  </a:cubicBezTo>
                  <a:cubicBezTo>
                    <a:pt x="45791" y="12660"/>
                    <a:pt x="45649" y="14375"/>
                    <a:pt x="44541" y="15732"/>
                  </a:cubicBezTo>
                  <a:cubicBezTo>
                    <a:pt x="44256" y="16554"/>
                    <a:pt x="44006" y="17375"/>
                    <a:pt x="43577" y="18626"/>
                  </a:cubicBezTo>
                  <a:cubicBezTo>
                    <a:pt x="43577" y="17625"/>
                    <a:pt x="43577" y="17054"/>
                    <a:pt x="43577" y="16268"/>
                  </a:cubicBezTo>
                  <a:cubicBezTo>
                    <a:pt x="42577" y="17304"/>
                    <a:pt x="41577" y="17983"/>
                    <a:pt x="40326" y="18054"/>
                  </a:cubicBezTo>
                  <a:cubicBezTo>
                    <a:pt x="39576" y="18090"/>
                    <a:pt x="38791" y="18376"/>
                    <a:pt x="38469" y="17125"/>
                  </a:cubicBezTo>
                  <a:cubicBezTo>
                    <a:pt x="38219" y="16232"/>
                    <a:pt x="37255" y="16732"/>
                    <a:pt x="36612" y="16768"/>
                  </a:cubicBezTo>
                  <a:cubicBezTo>
                    <a:pt x="36255" y="17090"/>
                    <a:pt x="35933" y="16447"/>
                    <a:pt x="35576" y="16732"/>
                  </a:cubicBezTo>
                  <a:cubicBezTo>
                    <a:pt x="34147" y="17125"/>
                    <a:pt x="33433" y="18018"/>
                    <a:pt x="33683" y="19554"/>
                  </a:cubicBezTo>
                  <a:cubicBezTo>
                    <a:pt x="32754" y="19447"/>
                    <a:pt x="32826" y="18697"/>
                    <a:pt x="32325" y="17911"/>
                  </a:cubicBezTo>
                  <a:cubicBezTo>
                    <a:pt x="31897" y="18626"/>
                    <a:pt x="31540" y="19269"/>
                    <a:pt x="31040" y="20090"/>
                  </a:cubicBezTo>
                  <a:cubicBezTo>
                    <a:pt x="30039" y="17911"/>
                    <a:pt x="31647" y="17483"/>
                    <a:pt x="32468" y="16911"/>
                  </a:cubicBezTo>
                  <a:cubicBezTo>
                    <a:pt x="32968" y="16590"/>
                    <a:pt x="33218" y="16518"/>
                    <a:pt x="33183" y="15875"/>
                  </a:cubicBezTo>
                  <a:cubicBezTo>
                    <a:pt x="33111" y="14839"/>
                    <a:pt x="33147" y="13803"/>
                    <a:pt x="33147" y="12518"/>
                  </a:cubicBezTo>
                  <a:cubicBezTo>
                    <a:pt x="30575" y="14375"/>
                    <a:pt x="30039" y="17375"/>
                    <a:pt x="28504" y="19804"/>
                  </a:cubicBezTo>
                  <a:cubicBezTo>
                    <a:pt x="27682" y="19376"/>
                    <a:pt x="27146" y="18626"/>
                    <a:pt x="26253" y="18411"/>
                  </a:cubicBezTo>
                  <a:cubicBezTo>
                    <a:pt x="26253" y="17661"/>
                    <a:pt x="25467" y="17447"/>
                    <a:pt x="25182" y="16911"/>
                  </a:cubicBezTo>
                  <a:cubicBezTo>
                    <a:pt x="24825" y="16161"/>
                    <a:pt x="24825" y="15339"/>
                    <a:pt x="25110" y="14554"/>
                  </a:cubicBezTo>
                  <a:cubicBezTo>
                    <a:pt x="25396" y="14089"/>
                    <a:pt x="25289" y="13482"/>
                    <a:pt x="25682" y="13053"/>
                  </a:cubicBezTo>
                  <a:cubicBezTo>
                    <a:pt x="26789" y="12910"/>
                    <a:pt x="26575" y="12232"/>
                    <a:pt x="26325" y="11518"/>
                  </a:cubicBezTo>
                  <a:cubicBezTo>
                    <a:pt x="26182" y="11232"/>
                    <a:pt x="26075" y="10946"/>
                    <a:pt x="25789" y="10696"/>
                  </a:cubicBezTo>
                  <a:cubicBezTo>
                    <a:pt x="25682" y="11303"/>
                    <a:pt x="26110" y="11660"/>
                    <a:pt x="26182" y="12125"/>
                  </a:cubicBezTo>
                  <a:cubicBezTo>
                    <a:pt x="26218" y="12375"/>
                    <a:pt x="26182" y="12589"/>
                    <a:pt x="26075" y="12803"/>
                  </a:cubicBezTo>
                  <a:cubicBezTo>
                    <a:pt x="25432" y="13018"/>
                    <a:pt x="25360" y="13589"/>
                    <a:pt x="25253" y="14125"/>
                  </a:cubicBezTo>
                  <a:cubicBezTo>
                    <a:pt x="24610" y="15125"/>
                    <a:pt x="25075" y="16447"/>
                    <a:pt x="24324" y="17411"/>
                  </a:cubicBezTo>
                  <a:cubicBezTo>
                    <a:pt x="23753" y="16947"/>
                    <a:pt x="23217" y="16375"/>
                    <a:pt x="22753" y="17590"/>
                  </a:cubicBezTo>
                  <a:cubicBezTo>
                    <a:pt x="22396" y="18554"/>
                    <a:pt x="21646" y="19340"/>
                    <a:pt x="20824" y="20018"/>
                  </a:cubicBezTo>
                  <a:cubicBezTo>
                    <a:pt x="20395" y="19554"/>
                    <a:pt x="20860" y="19018"/>
                    <a:pt x="20574" y="18590"/>
                  </a:cubicBezTo>
                  <a:cubicBezTo>
                    <a:pt x="19395" y="18947"/>
                    <a:pt x="19395" y="18947"/>
                    <a:pt x="19395" y="20412"/>
                  </a:cubicBezTo>
                  <a:cubicBezTo>
                    <a:pt x="19395" y="50022"/>
                    <a:pt x="19395" y="79633"/>
                    <a:pt x="19395" y="109244"/>
                  </a:cubicBezTo>
                  <a:cubicBezTo>
                    <a:pt x="19395" y="109923"/>
                    <a:pt x="19360" y="110566"/>
                    <a:pt x="19324" y="111244"/>
                  </a:cubicBezTo>
                  <a:cubicBezTo>
                    <a:pt x="16359" y="111244"/>
                    <a:pt x="13395" y="111244"/>
                    <a:pt x="10394" y="111244"/>
                  </a:cubicBezTo>
                  <a:cubicBezTo>
                    <a:pt x="10358" y="110601"/>
                    <a:pt x="10323" y="109923"/>
                    <a:pt x="10323" y="109280"/>
                  </a:cubicBezTo>
                  <a:cubicBezTo>
                    <a:pt x="10323" y="79740"/>
                    <a:pt x="10323" y="50237"/>
                    <a:pt x="10323" y="20554"/>
                  </a:cubicBezTo>
                  <a:cubicBezTo>
                    <a:pt x="9430" y="21126"/>
                    <a:pt x="9858" y="22448"/>
                    <a:pt x="8930" y="22912"/>
                  </a:cubicBezTo>
                  <a:cubicBezTo>
                    <a:pt x="8537" y="22269"/>
                    <a:pt x="9358" y="21305"/>
                    <a:pt x="8537" y="21019"/>
                  </a:cubicBezTo>
                  <a:cubicBezTo>
                    <a:pt x="7858" y="20769"/>
                    <a:pt x="7430" y="19697"/>
                    <a:pt x="6501" y="20376"/>
                  </a:cubicBezTo>
                  <a:cubicBezTo>
                    <a:pt x="6215" y="20304"/>
                    <a:pt x="5929" y="20054"/>
                    <a:pt x="5608" y="20197"/>
                  </a:cubicBezTo>
                  <a:cubicBezTo>
                    <a:pt x="5429" y="20340"/>
                    <a:pt x="5322" y="20590"/>
                    <a:pt x="5108" y="20733"/>
                  </a:cubicBezTo>
                  <a:cubicBezTo>
                    <a:pt x="4286" y="20590"/>
                    <a:pt x="4215" y="21662"/>
                    <a:pt x="3572" y="21733"/>
                  </a:cubicBezTo>
                  <a:cubicBezTo>
                    <a:pt x="1786" y="20233"/>
                    <a:pt x="4608" y="19340"/>
                    <a:pt x="4000" y="17911"/>
                  </a:cubicBezTo>
                  <a:cubicBezTo>
                    <a:pt x="3250" y="18197"/>
                    <a:pt x="2679" y="18590"/>
                    <a:pt x="2286" y="19376"/>
                  </a:cubicBezTo>
                  <a:cubicBezTo>
                    <a:pt x="1643" y="20340"/>
                    <a:pt x="822" y="20447"/>
                    <a:pt x="0" y="195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 1156">
              <a:extLst>
                <a:ext uri="{FF2B5EF4-FFF2-40B4-BE49-F238E27FC236}">
                  <a16:creationId xmlns:a16="http://schemas.microsoft.com/office/drawing/2014/main" id="{68608451-FB0D-9244-843F-D283B793BEA0}"/>
                </a:ext>
              </a:extLst>
            </p:cNvPr>
            <p:cNvSpPr/>
            <p:nvPr/>
          </p:nvSpPr>
          <p:spPr>
            <a:xfrm>
              <a:off x="7523712" y="2134605"/>
              <a:ext cx="51666" cy="19495"/>
            </a:xfrm>
            <a:custGeom>
              <a:avLst/>
              <a:gdLst>
                <a:gd name="connsiteX0" fmla="*/ 1240 w 51666"/>
                <a:gd name="connsiteY0" fmla="*/ 16271 h 19495"/>
                <a:gd name="connsiteX1" fmla="*/ 1418 w 51666"/>
                <a:gd name="connsiteY1" fmla="*/ 10091 h 19495"/>
                <a:gd name="connsiteX2" fmla="*/ 882 w 51666"/>
                <a:gd name="connsiteY2" fmla="*/ 9127 h 19495"/>
                <a:gd name="connsiteX3" fmla="*/ 275 w 51666"/>
                <a:gd name="connsiteY3" fmla="*/ 5912 h 19495"/>
                <a:gd name="connsiteX4" fmla="*/ 2740 w 51666"/>
                <a:gd name="connsiteY4" fmla="*/ 6055 h 19495"/>
                <a:gd name="connsiteX5" fmla="*/ 5312 w 51666"/>
                <a:gd name="connsiteY5" fmla="*/ 7734 h 19495"/>
                <a:gd name="connsiteX6" fmla="*/ 8383 w 51666"/>
                <a:gd name="connsiteY6" fmla="*/ 5234 h 19495"/>
                <a:gd name="connsiteX7" fmla="*/ 8955 w 51666"/>
                <a:gd name="connsiteY7" fmla="*/ 7948 h 19495"/>
                <a:gd name="connsiteX8" fmla="*/ 9562 w 51666"/>
                <a:gd name="connsiteY8" fmla="*/ 6341 h 19495"/>
                <a:gd name="connsiteX9" fmla="*/ 10098 w 51666"/>
                <a:gd name="connsiteY9" fmla="*/ 6662 h 19495"/>
                <a:gd name="connsiteX10" fmla="*/ 11455 w 51666"/>
                <a:gd name="connsiteY10" fmla="*/ 6877 h 19495"/>
                <a:gd name="connsiteX11" fmla="*/ 11562 w 51666"/>
                <a:gd name="connsiteY11" fmla="*/ 6555 h 19495"/>
                <a:gd name="connsiteX12" fmla="*/ 15206 w 51666"/>
                <a:gd name="connsiteY12" fmla="*/ 5269 h 19495"/>
                <a:gd name="connsiteX13" fmla="*/ 15741 w 51666"/>
                <a:gd name="connsiteY13" fmla="*/ 3948 h 19495"/>
                <a:gd name="connsiteX14" fmla="*/ 17134 w 51666"/>
                <a:gd name="connsiteY14" fmla="*/ 3983 h 19495"/>
                <a:gd name="connsiteX15" fmla="*/ 20242 w 51666"/>
                <a:gd name="connsiteY15" fmla="*/ 3376 h 19495"/>
                <a:gd name="connsiteX16" fmla="*/ 22135 w 51666"/>
                <a:gd name="connsiteY16" fmla="*/ 3733 h 19495"/>
                <a:gd name="connsiteX17" fmla="*/ 23992 w 51666"/>
                <a:gd name="connsiteY17" fmla="*/ 5234 h 19495"/>
                <a:gd name="connsiteX18" fmla="*/ 24850 w 51666"/>
                <a:gd name="connsiteY18" fmla="*/ 4412 h 19495"/>
                <a:gd name="connsiteX19" fmla="*/ 25957 w 51666"/>
                <a:gd name="connsiteY19" fmla="*/ 2626 h 19495"/>
                <a:gd name="connsiteX20" fmla="*/ 27350 w 51666"/>
                <a:gd name="connsiteY20" fmla="*/ 947 h 19495"/>
                <a:gd name="connsiteX21" fmla="*/ 30743 w 51666"/>
                <a:gd name="connsiteY21" fmla="*/ 376 h 19495"/>
                <a:gd name="connsiteX22" fmla="*/ 32636 w 51666"/>
                <a:gd name="connsiteY22" fmla="*/ 1697 h 19495"/>
                <a:gd name="connsiteX23" fmla="*/ 33636 w 51666"/>
                <a:gd name="connsiteY23" fmla="*/ 2626 h 19495"/>
                <a:gd name="connsiteX24" fmla="*/ 35137 w 51666"/>
                <a:gd name="connsiteY24" fmla="*/ 3019 h 19495"/>
                <a:gd name="connsiteX25" fmla="*/ 35958 w 51666"/>
                <a:gd name="connsiteY25" fmla="*/ 3162 h 19495"/>
                <a:gd name="connsiteX26" fmla="*/ 36744 w 51666"/>
                <a:gd name="connsiteY26" fmla="*/ 2948 h 19495"/>
                <a:gd name="connsiteX27" fmla="*/ 37780 w 51666"/>
                <a:gd name="connsiteY27" fmla="*/ 3841 h 19495"/>
                <a:gd name="connsiteX28" fmla="*/ 41316 w 51666"/>
                <a:gd name="connsiteY28" fmla="*/ 2483 h 19495"/>
                <a:gd name="connsiteX29" fmla="*/ 43102 w 51666"/>
                <a:gd name="connsiteY29" fmla="*/ 1769 h 19495"/>
                <a:gd name="connsiteX30" fmla="*/ 44423 w 51666"/>
                <a:gd name="connsiteY30" fmla="*/ 3841 h 19495"/>
                <a:gd name="connsiteX31" fmla="*/ 45709 w 51666"/>
                <a:gd name="connsiteY31" fmla="*/ 5912 h 19495"/>
                <a:gd name="connsiteX32" fmla="*/ 46852 w 51666"/>
                <a:gd name="connsiteY32" fmla="*/ 5162 h 19495"/>
                <a:gd name="connsiteX33" fmla="*/ 46710 w 51666"/>
                <a:gd name="connsiteY33" fmla="*/ 2626 h 19495"/>
                <a:gd name="connsiteX34" fmla="*/ 46710 w 51666"/>
                <a:gd name="connsiteY34" fmla="*/ 2626 h 19495"/>
                <a:gd name="connsiteX35" fmla="*/ 48424 w 51666"/>
                <a:gd name="connsiteY35" fmla="*/ 2590 h 19495"/>
                <a:gd name="connsiteX36" fmla="*/ 50746 w 51666"/>
                <a:gd name="connsiteY36" fmla="*/ 3090 h 19495"/>
                <a:gd name="connsiteX37" fmla="*/ 51389 w 51666"/>
                <a:gd name="connsiteY37" fmla="*/ 2948 h 19495"/>
                <a:gd name="connsiteX38" fmla="*/ 51389 w 51666"/>
                <a:gd name="connsiteY38" fmla="*/ 4091 h 19495"/>
                <a:gd name="connsiteX39" fmla="*/ 49960 w 51666"/>
                <a:gd name="connsiteY39" fmla="*/ 8412 h 19495"/>
                <a:gd name="connsiteX40" fmla="*/ 49639 w 51666"/>
                <a:gd name="connsiteY40" fmla="*/ 9448 h 19495"/>
                <a:gd name="connsiteX41" fmla="*/ 49210 w 51666"/>
                <a:gd name="connsiteY41" fmla="*/ 9377 h 19495"/>
                <a:gd name="connsiteX42" fmla="*/ 48424 w 51666"/>
                <a:gd name="connsiteY42" fmla="*/ 8055 h 19495"/>
                <a:gd name="connsiteX43" fmla="*/ 48353 w 51666"/>
                <a:gd name="connsiteY43" fmla="*/ 6662 h 19495"/>
                <a:gd name="connsiteX44" fmla="*/ 47067 w 51666"/>
                <a:gd name="connsiteY44" fmla="*/ 7662 h 19495"/>
                <a:gd name="connsiteX45" fmla="*/ 46567 w 51666"/>
                <a:gd name="connsiteY45" fmla="*/ 11699 h 19495"/>
                <a:gd name="connsiteX46" fmla="*/ 46174 w 51666"/>
                <a:gd name="connsiteY46" fmla="*/ 13056 h 19495"/>
                <a:gd name="connsiteX47" fmla="*/ 45209 w 51666"/>
                <a:gd name="connsiteY47" fmla="*/ 13020 h 19495"/>
                <a:gd name="connsiteX48" fmla="*/ 41959 w 51666"/>
                <a:gd name="connsiteY48" fmla="*/ 12484 h 19495"/>
                <a:gd name="connsiteX49" fmla="*/ 40995 w 51666"/>
                <a:gd name="connsiteY49" fmla="*/ 11949 h 19495"/>
                <a:gd name="connsiteX50" fmla="*/ 41709 w 51666"/>
                <a:gd name="connsiteY50" fmla="*/ 11199 h 19495"/>
                <a:gd name="connsiteX51" fmla="*/ 41995 w 51666"/>
                <a:gd name="connsiteY51" fmla="*/ 10770 h 19495"/>
                <a:gd name="connsiteX52" fmla="*/ 43066 w 51666"/>
                <a:gd name="connsiteY52" fmla="*/ 10734 h 19495"/>
                <a:gd name="connsiteX53" fmla="*/ 43066 w 51666"/>
                <a:gd name="connsiteY53" fmla="*/ 6305 h 19495"/>
                <a:gd name="connsiteX54" fmla="*/ 42388 w 51666"/>
                <a:gd name="connsiteY54" fmla="*/ 5484 h 19495"/>
                <a:gd name="connsiteX55" fmla="*/ 41637 w 51666"/>
                <a:gd name="connsiteY55" fmla="*/ 6234 h 19495"/>
                <a:gd name="connsiteX56" fmla="*/ 39459 w 51666"/>
                <a:gd name="connsiteY56" fmla="*/ 9020 h 19495"/>
                <a:gd name="connsiteX57" fmla="*/ 39316 w 51666"/>
                <a:gd name="connsiteY57" fmla="*/ 7519 h 19495"/>
                <a:gd name="connsiteX58" fmla="*/ 36673 w 51666"/>
                <a:gd name="connsiteY58" fmla="*/ 14449 h 19495"/>
                <a:gd name="connsiteX59" fmla="*/ 36780 w 51666"/>
                <a:gd name="connsiteY59" fmla="*/ 14806 h 19495"/>
                <a:gd name="connsiteX60" fmla="*/ 36351 w 51666"/>
                <a:gd name="connsiteY60" fmla="*/ 15163 h 19495"/>
                <a:gd name="connsiteX61" fmla="*/ 33065 w 51666"/>
                <a:gd name="connsiteY61" fmla="*/ 12663 h 19495"/>
                <a:gd name="connsiteX62" fmla="*/ 31672 w 51666"/>
                <a:gd name="connsiteY62" fmla="*/ 10698 h 19495"/>
                <a:gd name="connsiteX63" fmla="*/ 30386 w 51666"/>
                <a:gd name="connsiteY63" fmla="*/ 15699 h 19495"/>
                <a:gd name="connsiteX64" fmla="*/ 30100 w 51666"/>
                <a:gd name="connsiteY64" fmla="*/ 16449 h 19495"/>
                <a:gd name="connsiteX65" fmla="*/ 28850 w 51666"/>
                <a:gd name="connsiteY65" fmla="*/ 17271 h 19495"/>
                <a:gd name="connsiteX66" fmla="*/ 28350 w 51666"/>
                <a:gd name="connsiteY66" fmla="*/ 18164 h 19495"/>
                <a:gd name="connsiteX67" fmla="*/ 27743 w 51666"/>
                <a:gd name="connsiteY67" fmla="*/ 13663 h 19495"/>
                <a:gd name="connsiteX68" fmla="*/ 27386 w 51666"/>
                <a:gd name="connsiteY68" fmla="*/ 10270 h 19495"/>
                <a:gd name="connsiteX69" fmla="*/ 26778 w 51666"/>
                <a:gd name="connsiteY69" fmla="*/ 9234 h 19495"/>
                <a:gd name="connsiteX70" fmla="*/ 26100 w 51666"/>
                <a:gd name="connsiteY70" fmla="*/ 7948 h 19495"/>
                <a:gd name="connsiteX71" fmla="*/ 25636 w 51666"/>
                <a:gd name="connsiteY71" fmla="*/ 8234 h 19495"/>
                <a:gd name="connsiteX72" fmla="*/ 21171 w 51666"/>
                <a:gd name="connsiteY72" fmla="*/ 7948 h 19495"/>
                <a:gd name="connsiteX73" fmla="*/ 19385 w 51666"/>
                <a:gd name="connsiteY73" fmla="*/ 8734 h 19495"/>
                <a:gd name="connsiteX74" fmla="*/ 17313 w 51666"/>
                <a:gd name="connsiteY74" fmla="*/ 18735 h 19495"/>
                <a:gd name="connsiteX75" fmla="*/ 16742 w 51666"/>
                <a:gd name="connsiteY75" fmla="*/ 13092 h 19495"/>
                <a:gd name="connsiteX76" fmla="*/ 15813 w 51666"/>
                <a:gd name="connsiteY76" fmla="*/ 14985 h 19495"/>
                <a:gd name="connsiteX77" fmla="*/ 14491 w 51666"/>
                <a:gd name="connsiteY77" fmla="*/ 19128 h 19495"/>
                <a:gd name="connsiteX78" fmla="*/ 13741 w 51666"/>
                <a:gd name="connsiteY78" fmla="*/ 19450 h 19495"/>
                <a:gd name="connsiteX79" fmla="*/ 12920 w 51666"/>
                <a:gd name="connsiteY79" fmla="*/ 18842 h 19495"/>
                <a:gd name="connsiteX80" fmla="*/ 12741 w 51666"/>
                <a:gd name="connsiteY80" fmla="*/ 16806 h 19495"/>
                <a:gd name="connsiteX81" fmla="*/ 12134 w 51666"/>
                <a:gd name="connsiteY81" fmla="*/ 17771 h 19495"/>
                <a:gd name="connsiteX82" fmla="*/ 11705 w 51666"/>
                <a:gd name="connsiteY82" fmla="*/ 17092 h 19495"/>
                <a:gd name="connsiteX83" fmla="*/ 11491 w 51666"/>
                <a:gd name="connsiteY83" fmla="*/ 16092 h 19495"/>
                <a:gd name="connsiteX84" fmla="*/ 11348 w 51666"/>
                <a:gd name="connsiteY84" fmla="*/ 16128 h 19495"/>
                <a:gd name="connsiteX85" fmla="*/ 11241 w 51666"/>
                <a:gd name="connsiteY85" fmla="*/ 16235 h 19495"/>
                <a:gd name="connsiteX86" fmla="*/ 11062 w 51666"/>
                <a:gd name="connsiteY86" fmla="*/ 18735 h 19495"/>
                <a:gd name="connsiteX87" fmla="*/ 9848 w 51666"/>
                <a:gd name="connsiteY87" fmla="*/ 15949 h 19495"/>
                <a:gd name="connsiteX88" fmla="*/ 8598 w 51666"/>
                <a:gd name="connsiteY88" fmla="*/ 13306 h 19495"/>
                <a:gd name="connsiteX89" fmla="*/ 8669 w 51666"/>
                <a:gd name="connsiteY89" fmla="*/ 11091 h 19495"/>
                <a:gd name="connsiteX90" fmla="*/ 8133 w 51666"/>
                <a:gd name="connsiteY90" fmla="*/ 14878 h 19495"/>
                <a:gd name="connsiteX91" fmla="*/ 7205 w 51666"/>
                <a:gd name="connsiteY91" fmla="*/ 16199 h 19495"/>
                <a:gd name="connsiteX92" fmla="*/ 7169 w 51666"/>
                <a:gd name="connsiteY92" fmla="*/ 16199 h 19495"/>
                <a:gd name="connsiteX93" fmla="*/ 6204 w 51666"/>
                <a:gd name="connsiteY93" fmla="*/ 16521 h 19495"/>
                <a:gd name="connsiteX94" fmla="*/ 3740 w 51666"/>
                <a:gd name="connsiteY94" fmla="*/ 18092 h 19495"/>
                <a:gd name="connsiteX95" fmla="*/ 2490 w 51666"/>
                <a:gd name="connsiteY95" fmla="*/ 17342 h 19495"/>
                <a:gd name="connsiteX96" fmla="*/ 1240 w 51666"/>
                <a:gd name="connsiteY96" fmla="*/ 16271 h 19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51666" h="19495">
                  <a:moveTo>
                    <a:pt x="1240" y="16271"/>
                  </a:moveTo>
                  <a:cubicBezTo>
                    <a:pt x="1668" y="14235"/>
                    <a:pt x="1275" y="12163"/>
                    <a:pt x="1418" y="10091"/>
                  </a:cubicBezTo>
                  <a:cubicBezTo>
                    <a:pt x="1454" y="9770"/>
                    <a:pt x="1132" y="9341"/>
                    <a:pt x="882" y="9127"/>
                  </a:cubicBezTo>
                  <a:cubicBezTo>
                    <a:pt x="-225" y="8198"/>
                    <a:pt x="-118" y="7091"/>
                    <a:pt x="275" y="5912"/>
                  </a:cubicBezTo>
                  <a:cubicBezTo>
                    <a:pt x="1097" y="5948"/>
                    <a:pt x="1918" y="5984"/>
                    <a:pt x="2740" y="6055"/>
                  </a:cubicBezTo>
                  <a:cubicBezTo>
                    <a:pt x="3954" y="6162"/>
                    <a:pt x="4990" y="6519"/>
                    <a:pt x="5312" y="7734"/>
                  </a:cubicBezTo>
                  <a:cubicBezTo>
                    <a:pt x="6669" y="7412"/>
                    <a:pt x="7562" y="6519"/>
                    <a:pt x="8383" y="5234"/>
                  </a:cubicBezTo>
                  <a:cubicBezTo>
                    <a:pt x="8633" y="6234"/>
                    <a:pt x="8276" y="7162"/>
                    <a:pt x="8955" y="7948"/>
                  </a:cubicBezTo>
                  <a:cubicBezTo>
                    <a:pt x="9312" y="7448"/>
                    <a:pt x="9455" y="6912"/>
                    <a:pt x="9562" y="6341"/>
                  </a:cubicBezTo>
                  <a:cubicBezTo>
                    <a:pt x="9955" y="6127"/>
                    <a:pt x="9991" y="6448"/>
                    <a:pt x="10098" y="6662"/>
                  </a:cubicBezTo>
                  <a:cubicBezTo>
                    <a:pt x="10384" y="7662"/>
                    <a:pt x="10919" y="7305"/>
                    <a:pt x="11455" y="6877"/>
                  </a:cubicBezTo>
                  <a:cubicBezTo>
                    <a:pt x="11527" y="6805"/>
                    <a:pt x="11491" y="6662"/>
                    <a:pt x="11562" y="6555"/>
                  </a:cubicBezTo>
                  <a:cubicBezTo>
                    <a:pt x="12670" y="4519"/>
                    <a:pt x="13205" y="4341"/>
                    <a:pt x="15206" y="5269"/>
                  </a:cubicBezTo>
                  <a:cubicBezTo>
                    <a:pt x="15456" y="4876"/>
                    <a:pt x="15206" y="4233"/>
                    <a:pt x="15741" y="3948"/>
                  </a:cubicBezTo>
                  <a:cubicBezTo>
                    <a:pt x="16206" y="3698"/>
                    <a:pt x="16670" y="3519"/>
                    <a:pt x="17134" y="3983"/>
                  </a:cubicBezTo>
                  <a:cubicBezTo>
                    <a:pt x="18385" y="4769"/>
                    <a:pt x="19313" y="4483"/>
                    <a:pt x="20242" y="3376"/>
                  </a:cubicBezTo>
                  <a:cubicBezTo>
                    <a:pt x="20885" y="2590"/>
                    <a:pt x="21564" y="2376"/>
                    <a:pt x="22135" y="3733"/>
                  </a:cubicBezTo>
                  <a:cubicBezTo>
                    <a:pt x="22385" y="4376"/>
                    <a:pt x="23314" y="4841"/>
                    <a:pt x="23992" y="5234"/>
                  </a:cubicBezTo>
                  <a:cubicBezTo>
                    <a:pt x="24778" y="5626"/>
                    <a:pt x="24957" y="5055"/>
                    <a:pt x="24850" y="4412"/>
                  </a:cubicBezTo>
                  <a:cubicBezTo>
                    <a:pt x="24671" y="3448"/>
                    <a:pt x="25243" y="2983"/>
                    <a:pt x="25957" y="2626"/>
                  </a:cubicBezTo>
                  <a:cubicBezTo>
                    <a:pt x="26671" y="2269"/>
                    <a:pt x="27386" y="2090"/>
                    <a:pt x="27350" y="947"/>
                  </a:cubicBezTo>
                  <a:cubicBezTo>
                    <a:pt x="27314" y="161"/>
                    <a:pt x="30386" y="-410"/>
                    <a:pt x="30743" y="376"/>
                  </a:cubicBezTo>
                  <a:cubicBezTo>
                    <a:pt x="31172" y="1304"/>
                    <a:pt x="31993" y="1304"/>
                    <a:pt x="32636" y="1697"/>
                  </a:cubicBezTo>
                  <a:cubicBezTo>
                    <a:pt x="33029" y="1912"/>
                    <a:pt x="33529" y="1947"/>
                    <a:pt x="33636" y="2626"/>
                  </a:cubicBezTo>
                  <a:cubicBezTo>
                    <a:pt x="33779" y="3876"/>
                    <a:pt x="34494" y="3412"/>
                    <a:pt x="35137" y="3019"/>
                  </a:cubicBezTo>
                  <a:cubicBezTo>
                    <a:pt x="35458" y="2840"/>
                    <a:pt x="35708" y="3019"/>
                    <a:pt x="35958" y="3162"/>
                  </a:cubicBezTo>
                  <a:cubicBezTo>
                    <a:pt x="36351" y="3555"/>
                    <a:pt x="36565" y="3305"/>
                    <a:pt x="36744" y="2948"/>
                  </a:cubicBezTo>
                  <a:cubicBezTo>
                    <a:pt x="37530" y="2769"/>
                    <a:pt x="37387" y="4126"/>
                    <a:pt x="37780" y="3841"/>
                  </a:cubicBezTo>
                  <a:cubicBezTo>
                    <a:pt x="38851" y="3019"/>
                    <a:pt x="40352" y="3448"/>
                    <a:pt x="41316" y="2483"/>
                  </a:cubicBezTo>
                  <a:cubicBezTo>
                    <a:pt x="41816" y="1983"/>
                    <a:pt x="42388" y="1233"/>
                    <a:pt x="43102" y="1769"/>
                  </a:cubicBezTo>
                  <a:cubicBezTo>
                    <a:pt x="43745" y="2233"/>
                    <a:pt x="44816" y="2483"/>
                    <a:pt x="44423" y="3841"/>
                  </a:cubicBezTo>
                  <a:cubicBezTo>
                    <a:pt x="44174" y="4662"/>
                    <a:pt x="44888" y="5519"/>
                    <a:pt x="45709" y="5912"/>
                  </a:cubicBezTo>
                  <a:cubicBezTo>
                    <a:pt x="46209" y="6127"/>
                    <a:pt x="46567" y="5519"/>
                    <a:pt x="46852" y="5162"/>
                  </a:cubicBezTo>
                  <a:cubicBezTo>
                    <a:pt x="47603" y="4305"/>
                    <a:pt x="47388" y="3448"/>
                    <a:pt x="46710" y="2626"/>
                  </a:cubicBezTo>
                  <a:lnTo>
                    <a:pt x="46710" y="2626"/>
                  </a:lnTo>
                  <a:cubicBezTo>
                    <a:pt x="47281" y="2197"/>
                    <a:pt x="47781" y="1376"/>
                    <a:pt x="48424" y="2590"/>
                  </a:cubicBezTo>
                  <a:cubicBezTo>
                    <a:pt x="48960" y="3590"/>
                    <a:pt x="49817" y="3626"/>
                    <a:pt x="50746" y="3090"/>
                  </a:cubicBezTo>
                  <a:cubicBezTo>
                    <a:pt x="50924" y="2983"/>
                    <a:pt x="50996" y="2340"/>
                    <a:pt x="51389" y="2948"/>
                  </a:cubicBezTo>
                  <a:cubicBezTo>
                    <a:pt x="51603" y="3305"/>
                    <a:pt x="51889" y="3626"/>
                    <a:pt x="51389" y="4091"/>
                  </a:cubicBezTo>
                  <a:cubicBezTo>
                    <a:pt x="50067" y="5234"/>
                    <a:pt x="48960" y="6484"/>
                    <a:pt x="49960" y="8412"/>
                  </a:cubicBezTo>
                  <a:cubicBezTo>
                    <a:pt x="50139" y="8734"/>
                    <a:pt x="49996" y="9198"/>
                    <a:pt x="49639" y="9448"/>
                  </a:cubicBezTo>
                  <a:cubicBezTo>
                    <a:pt x="49567" y="9520"/>
                    <a:pt x="49281" y="9448"/>
                    <a:pt x="49210" y="9377"/>
                  </a:cubicBezTo>
                  <a:cubicBezTo>
                    <a:pt x="48888" y="8984"/>
                    <a:pt x="48210" y="8662"/>
                    <a:pt x="48424" y="8055"/>
                  </a:cubicBezTo>
                  <a:cubicBezTo>
                    <a:pt x="48603" y="7519"/>
                    <a:pt x="48995" y="6912"/>
                    <a:pt x="48353" y="6662"/>
                  </a:cubicBezTo>
                  <a:cubicBezTo>
                    <a:pt x="47674" y="6412"/>
                    <a:pt x="47210" y="7162"/>
                    <a:pt x="47067" y="7662"/>
                  </a:cubicBezTo>
                  <a:cubicBezTo>
                    <a:pt x="46674" y="8948"/>
                    <a:pt x="45316" y="10127"/>
                    <a:pt x="46567" y="11699"/>
                  </a:cubicBezTo>
                  <a:cubicBezTo>
                    <a:pt x="46852" y="12056"/>
                    <a:pt x="46424" y="12663"/>
                    <a:pt x="46174" y="13056"/>
                  </a:cubicBezTo>
                  <a:cubicBezTo>
                    <a:pt x="45852" y="13592"/>
                    <a:pt x="45531" y="13163"/>
                    <a:pt x="45209" y="13020"/>
                  </a:cubicBezTo>
                  <a:cubicBezTo>
                    <a:pt x="44174" y="12556"/>
                    <a:pt x="43066" y="12592"/>
                    <a:pt x="41959" y="12484"/>
                  </a:cubicBezTo>
                  <a:cubicBezTo>
                    <a:pt x="41602" y="12449"/>
                    <a:pt x="41102" y="12342"/>
                    <a:pt x="40995" y="11949"/>
                  </a:cubicBezTo>
                  <a:cubicBezTo>
                    <a:pt x="40887" y="11484"/>
                    <a:pt x="41637" y="11627"/>
                    <a:pt x="41709" y="11199"/>
                  </a:cubicBezTo>
                  <a:cubicBezTo>
                    <a:pt x="41780" y="11056"/>
                    <a:pt x="41816" y="10841"/>
                    <a:pt x="41995" y="10770"/>
                  </a:cubicBezTo>
                  <a:cubicBezTo>
                    <a:pt x="42388" y="10841"/>
                    <a:pt x="42923" y="11663"/>
                    <a:pt x="43066" y="10734"/>
                  </a:cubicBezTo>
                  <a:cubicBezTo>
                    <a:pt x="43281" y="9270"/>
                    <a:pt x="43531" y="7770"/>
                    <a:pt x="43066" y="6305"/>
                  </a:cubicBezTo>
                  <a:cubicBezTo>
                    <a:pt x="42959" y="5948"/>
                    <a:pt x="42852" y="5519"/>
                    <a:pt x="42388" y="5484"/>
                  </a:cubicBezTo>
                  <a:cubicBezTo>
                    <a:pt x="41887" y="5448"/>
                    <a:pt x="41816" y="5912"/>
                    <a:pt x="41637" y="6234"/>
                  </a:cubicBezTo>
                  <a:cubicBezTo>
                    <a:pt x="41066" y="7270"/>
                    <a:pt x="41173" y="8841"/>
                    <a:pt x="39459" y="9020"/>
                  </a:cubicBezTo>
                  <a:cubicBezTo>
                    <a:pt x="39423" y="8484"/>
                    <a:pt x="39351" y="8020"/>
                    <a:pt x="39316" y="7519"/>
                  </a:cubicBezTo>
                  <a:cubicBezTo>
                    <a:pt x="37566" y="8305"/>
                    <a:pt x="36101" y="12234"/>
                    <a:pt x="36673" y="14449"/>
                  </a:cubicBezTo>
                  <a:cubicBezTo>
                    <a:pt x="36780" y="14556"/>
                    <a:pt x="36815" y="14663"/>
                    <a:pt x="36780" y="14806"/>
                  </a:cubicBezTo>
                  <a:cubicBezTo>
                    <a:pt x="36708" y="14985"/>
                    <a:pt x="36565" y="15128"/>
                    <a:pt x="36351" y="15163"/>
                  </a:cubicBezTo>
                  <a:cubicBezTo>
                    <a:pt x="35851" y="13592"/>
                    <a:pt x="34351" y="13199"/>
                    <a:pt x="33065" y="12663"/>
                  </a:cubicBezTo>
                  <a:cubicBezTo>
                    <a:pt x="32279" y="12306"/>
                    <a:pt x="31815" y="11913"/>
                    <a:pt x="31672" y="10698"/>
                  </a:cubicBezTo>
                  <a:cubicBezTo>
                    <a:pt x="30850" y="12520"/>
                    <a:pt x="30493" y="14056"/>
                    <a:pt x="30386" y="15699"/>
                  </a:cubicBezTo>
                  <a:cubicBezTo>
                    <a:pt x="30350" y="15985"/>
                    <a:pt x="30386" y="16628"/>
                    <a:pt x="30100" y="16449"/>
                  </a:cubicBezTo>
                  <a:cubicBezTo>
                    <a:pt x="28922" y="15663"/>
                    <a:pt x="29207" y="16949"/>
                    <a:pt x="28850" y="17271"/>
                  </a:cubicBezTo>
                  <a:cubicBezTo>
                    <a:pt x="28600" y="17521"/>
                    <a:pt x="28493" y="17914"/>
                    <a:pt x="28350" y="18164"/>
                  </a:cubicBezTo>
                  <a:cubicBezTo>
                    <a:pt x="26743" y="16842"/>
                    <a:pt x="27636" y="15199"/>
                    <a:pt x="27743" y="13663"/>
                  </a:cubicBezTo>
                  <a:cubicBezTo>
                    <a:pt x="27814" y="12520"/>
                    <a:pt x="27921" y="11341"/>
                    <a:pt x="27386" y="10270"/>
                  </a:cubicBezTo>
                  <a:cubicBezTo>
                    <a:pt x="26886" y="10091"/>
                    <a:pt x="26921" y="9627"/>
                    <a:pt x="26778" y="9234"/>
                  </a:cubicBezTo>
                  <a:cubicBezTo>
                    <a:pt x="26564" y="8805"/>
                    <a:pt x="26386" y="8305"/>
                    <a:pt x="26100" y="7948"/>
                  </a:cubicBezTo>
                  <a:cubicBezTo>
                    <a:pt x="25600" y="7341"/>
                    <a:pt x="25814" y="8198"/>
                    <a:pt x="25636" y="8234"/>
                  </a:cubicBezTo>
                  <a:cubicBezTo>
                    <a:pt x="24135" y="8520"/>
                    <a:pt x="22599" y="8948"/>
                    <a:pt x="21171" y="7948"/>
                  </a:cubicBezTo>
                  <a:cubicBezTo>
                    <a:pt x="20099" y="7091"/>
                    <a:pt x="19706" y="7698"/>
                    <a:pt x="19385" y="8734"/>
                  </a:cubicBezTo>
                  <a:cubicBezTo>
                    <a:pt x="18385" y="11877"/>
                    <a:pt x="17956" y="15163"/>
                    <a:pt x="17313" y="18735"/>
                  </a:cubicBezTo>
                  <a:cubicBezTo>
                    <a:pt x="16420" y="16735"/>
                    <a:pt x="17027" y="14949"/>
                    <a:pt x="16742" y="13092"/>
                  </a:cubicBezTo>
                  <a:cubicBezTo>
                    <a:pt x="16027" y="13592"/>
                    <a:pt x="15920" y="14342"/>
                    <a:pt x="15813" y="14985"/>
                  </a:cubicBezTo>
                  <a:cubicBezTo>
                    <a:pt x="15527" y="16414"/>
                    <a:pt x="14884" y="17735"/>
                    <a:pt x="14491" y="19128"/>
                  </a:cubicBezTo>
                  <a:cubicBezTo>
                    <a:pt x="14348" y="19628"/>
                    <a:pt x="14063" y="19485"/>
                    <a:pt x="13741" y="19450"/>
                  </a:cubicBezTo>
                  <a:cubicBezTo>
                    <a:pt x="13348" y="19414"/>
                    <a:pt x="12955" y="19378"/>
                    <a:pt x="12920" y="18842"/>
                  </a:cubicBezTo>
                  <a:cubicBezTo>
                    <a:pt x="12848" y="18200"/>
                    <a:pt x="12812" y="17521"/>
                    <a:pt x="12741" y="16806"/>
                  </a:cubicBezTo>
                  <a:cubicBezTo>
                    <a:pt x="12134" y="16914"/>
                    <a:pt x="12241" y="17414"/>
                    <a:pt x="12134" y="17771"/>
                  </a:cubicBezTo>
                  <a:cubicBezTo>
                    <a:pt x="11455" y="17878"/>
                    <a:pt x="11777" y="17378"/>
                    <a:pt x="11705" y="17092"/>
                  </a:cubicBezTo>
                  <a:cubicBezTo>
                    <a:pt x="11634" y="16771"/>
                    <a:pt x="11848" y="16378"/>
                    <a:pt x="11491" y="16092"/>
                  </a:cubicBezTo>
                  <a:cubicBezTo>
                    <a:pt x="11455" y="16056"/>
                    <a:pt x="11384" y="16092"/>
                    <a:pt x="11348" y="16128"/>
                  </a:cubicBezTo>
                  <a:cubicBezTo>
                    <a:pt x="11312" y="16164"/>
                    <a:pt x="11277" y="16199"/>
                    <a:pt x="11241" y="16235"/>
                  </a:cubicBezTo>
                  <a:cubicBezTo>
                    <a:pt x="11205" y="16985"/>
                    <a:pt x="11134" y="17735"/>
                    <a:pt x="11062" y="18735"/>
                  </a:cubicBezTo>
                  <a:cubicBezTo>
                    <a:pt x="10455" y="17699"/>
                    <a:pt x="9919" y="16949"/>
                    <a:pt x="9848" y="15949"/>
                  </a:cubicBezTo>
                  <a:cubicBezTo>
                    <a:pt x="8776" y="15378"/>
                    <a:pt x="8848" y="14270"/>
                    <a:pt x="8598" y="13306"/>
                  </a:cubicBezTo>
                  <a:cubicBezTo>
                    <a:pt x="8455" y="12484"/>
                    <a:pt x="8526" y="11699"/>
                    <a:pt x="8669" y="11091"/>
                  </a:cubicBezTo>
                  <a:cubicBezTo>
                    <a:pt x="8598" y="12234"/>
                    <a:pt x="8098" y="13520"/>
                    <a:pt x="8133" y="14878"/>
                  </a:cubicBezTo>
                  <a:cubicBezTo>
                    <a:pt x="8169" y="15556"/>
                    <a:pt x="7848" y="15985"/>
                    <a:pt x="7205" y="16199"/>
                  </a:cubicBezTo>
                  <a:lnTo>
                    <a:pt x="7169" y="16199"/>
                  </a:lnTo>
                  <a:cubicBezTo>
                    <a:pt x="6847" y="16306"/>
                    <a:pt x="6455" y="16235"/>
                    <a:pt x="6204" y="16521"/>
                  </a:cubicBezTo>
                  <a:cubicBezTo>
                    <a:pt x="5740" y="17628"/>
                    <a:pt x="4776" y="17878"/>
                    <a:pt x="3740" y="18092"/>
                  </a:cubicBezTo>
                  <a:cubicBezTo>
                    <a:pt x="3133" y="18200"/>
                    <a:pt x="2490" y="18235"/>
                    <a:pt x="2490" y="17342"/>
                  </a:cubicBezTo>
                  <a:cubicBezTo>
                    <a:pt x="2490" y="16556"/>
                    <a:pt x="1347" y="17021"/>
                    <a:pt x="1240" y="162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 1157">
              <a:extLst>
                <a:ext uri="{FF2B5EF4-FFF2-40B4-BE49-F238E27FC236}">
                  <a16:creationId xmlns:a16="http://schemas.microsoft.com/office/drawing/2014/main" id="{00536F9A-0E3C-844B-AD86-77F32543C6CF}"/>
                </a:ext>
              </a:extLst>
            </p:cNvPr>
            <p:cNvSpPr/>
            <p:nvPr/>
          </p:nvSpPr>
          <p:spPr>
            <a:xfrm>
              <a:off x="7541814" y="2142589"/>
              <a:ext cx="8033" cy="15251"/>
            </a:xfrm>
            <a:custGeom>
              <a:avLst/>
              <a:gdLst>
                <a:gd name="connsiteX0" fmla="*/ 3104 w 8033"/>
                <a:gd name="connsiteY0" fmla="*/ 0 h 15251"/>
                <a:gd name="connsiteX1" fmla="*/ 7569 w 8033"/>
                <a:gd name="connsiteY1" fmla="*/ 286 h 15251"/>
                <a:gd name="connsiteX2" fmla="*/ 8033 w 8033"/>
                <a:gd name="connsiteY2" fmla="*/ 13216 h 15251"/>
                <a:gd name="connsiteX3" fmla="*/ 7497 w 8033"/>
                <a:gd name="connsiteY3" fmla="*/ 12502 h 15251"/>
                <a:gd name="connsiteX4" fmla="*/ 5069 w 8033"/>
                <a:gd name="connsiteY4" fmla="*/ 11930 h 15251"/>
                <a:gd name="connsiteX5" fmla="*/ 4283 w 8033"/>
                <a:gd name="connsiteY5" fmla="*/ 10930 h 15251"/>
                <a:gd name="connsiteX6" fmla="*/ 3890 w 8033"/>
                <a:gd name="connsiteY6" fmla="*/ 10859 h 15251"/>
                <a:gd name="connsiteX7" fmla="*/ 3640 w 8033"/>
                <a:gd name="connsiteY7" fmla="*/ 7358 h 15251"/>
                <a:gd name="connsiteX8" fmla="*/ 2032 w 8033"/>
                <a:gd name="connsiteY8" fmla="*/ 11359 h 15251"/>
                <a:gd name="connsiteX9" fmla="*/ 1925 w 8033"/>
                <a:gd name="connsiteY9" fmla="*/ 11644 h 15251"/>
                <a:gd name="connsiteX10" fmla="*/ 1997 w 8033"/>
                <a:gd name="connsiteY10" fmla="*/ 11716 h 15251"/>
                <a:gd name="connsiteX11" fmla="*/ 3140 w 8033"/>
                <a:gd name="connsiteY11" fmla="*/ 11109 h 15251"/>
                <a:gd name="connsiteX12" fmla="*/ 3354 w 8033"/>
                <a:gd name="connsiteY12" fmla="*/ 11644 h 15251"/>
                <a:gd name="connsiteX13" fmla="*/ 2283 w 8033"/>
                <a:gd name="connsiteY13" fmla="*/ 15252 h 15251"/>
                <a:gd name="connsiteX14" fmla="*/ 925 w 8033"/>
                <a:gd name="connsiteY14" fmla="*/ 13252 h 15251"/>
                <a:gd name="connsiteX15" fmla="*/ 925 w 8033"/>
                <a:gd name="connsiteY15" fmla="*/ 12787 h 15251"/>
                <a:gd name="connsiteX16" fmla="*/ 782 w 8033"/>
                <a:gd name="connsiteY16" fmla="*/ 8430 h 15251"/>
                <a:gd name="connsiteX17" fmla="*/ 3104 w 8033"/>
                <a:gd name="connsiteY17" fmla="*/ 0 h 15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33" h="15251">
                  <a:moveTo>
                    <a:pt x="3104" y="0"/>
                  </a:moveTo>
                  <a:cubicBezTo>
                    <a:pt x="4569" y="500"/>
                    <a:pt x="6104" y="-143"/>
                    <a:pt x="7569" y="286"/>
                  </a:cubicBezTo>
                  <a:cubicBezTo>
                    <a:pt x="7497" y="4501"/>
                    <a:pt x="7462" y="8715"/>
                    <a:pt x="8033" y="13216"/>
                  </a:cubicBezTo>
                  <a:cubicBezTo>
                    <a:pt x="7747" y="12823"/>
                    <a:pt x="7605" y="12680"/>
                    <a:pt x="7497" y="12502"/>
                  </a:cubicBezTo>
                  <a:cubicBezTo>
                    <a:pt x="6533" y="10287"/>
                    <a:pt x="6533" y="10287"/>
                    <a:pt x="5069" y="11930"/>
                  </a:cubicBezTo>
                  <a:cubicBezTo>
                    <a:pt x="4033" y="12180"/>
                    <a:pt x="6283" y="9930"/>
                    <a:pt x="4283" y="10930"/>
                  </a:cubicBezTo>
                  <a:cubicBezTo>
                    <a:pt x="4140" y="11001"/>
                    <a:pt x="3997" y="11001"/>
                    <a:pt x="3890" y="10859"/>
                  </a:cubicBezTo>
                  <a:cubicBezTo>
                    <a:pt x="3283" y="9823"/>
                    <a:pt x="3961" y="8644"/>
                    <a:pt x="3640" y="7358"/>
                  </a:cubicBezTo>
                  <a:cubicBezTo>
                    <a:pt x="2533" y="8644"/>
                    <a:pt x="2425" y="10073"/>
                    <a:pt x="2032" y="11359"/>
                  </a:cubicBezTo>
                  <a:cubicBezTo>
                    <a:pt x="1997" y="11466"/>
                    <a:pt x="1961" y="11537"/>
                    <a:pt x="1925" y="11644"/>
                  </a:cubicBezTo>
                  <a:cubicBezTo>
                    <a:pt x="1890" y="11823"/>
                    <a:pt x="1925" y="11859"/>
                    <a:pt x="1997" y="11716"/>
                  </a:cubicBezTo>
                  <a:cubicBezTo>
                    <a:pt x="2318" y="11359"/>
                    <a:pt x="2640" y="11037"/>
                    <a:pt x="3140" y="11109"/>
                  </a:cubicBezTo>
                  <a:cubicBezTo>
                    <a:pt x="3354" y="11216"/>
                    <a:pt x="3497" y="11359"/>
                    <a:pt x="3354" y="11644"/>
                  </a:cubicBezTo>
                  <a:cubicBezTo>
                    <a:pt x="2997" y="12716"/>
                    <a:pt x="2068" y="13573"/>
                    <a:pt x="2283" y="15252"/>
                  </a:cubicBezTo>
                  <a:cubicBezTo>
                    <a:pt x="1640" y="14395"/>
                    <a:pt x="-289" y="15038"/>
                    <a:pt x="925" y="13252"/>
                  </a:cubicBezTo>
                  <a:cubicBezTo>
                    <a:pt x="997" y="13145"/>
                    <a:pt x="997" y="12859"/>
                    <a:pt x="925" y="12787"/>
                  </a:cubicBezTo>
                  <a:cubicBezTo>
                    <a:pt x="-861" y="11394"/>
                    <a:pt x="425" y="9894"/>
                    <a:pt x="782" y="8430"/>
                  </a:cubicBezTo>
                  <a:cubicBezTo>
                    <a:pt x="1532" y="5608"/>
                    <a:pt x="2354" y="2822"/>
                    <a:pt x="3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 1158">
              <a:extLst>
                <a:ext uri="{FF2B5EF4-FFF2-40B4-BE49-F238E27FC236}">
                  <a16:creationId xmlns:a16="http://schemas.microsoft.com/office/drawing/2014/main" id="{20A64B03-9AEC-5941-8231-D7D804607C00}"/>
                </a:ext>
              </a:extLst>
            </p:cNvPr>
            <p:cNvSpPr/>
            <p:nvPr/>
          </p:nvSpPr>
          <p:spPr>
            <a:xfrm>
              <a:off x="7589812" y="2187015"/>
              <a:ext cx="3315" cy="5834"/>
            </a:xfrm>
            <a:custGeom>
              <a:avLst/>
              <a:gdLst>
                <a:gd name="connsiteX0" fmla="*/ 3077 w 3315"/>
                <a:gd name="connsiteY0" fmla="*/ 8 h 5834"/>
                <a:gd name="connsiteX1" fmla="*/ 3041 w 3315"/>
                <a:gd name="connsiteY1" fmla="*/ 4866 h 5834"/>
                <a:gd name="connsiteX2" fmla="*/ 1148 w 3315"/>
                <a:gd name="connsiteY2" fmla="*/ 5330 h 5834"/>
                <a:gd name="connsiteX3" fmla="*/ 791 w 3315"/>
                <a:gd name="connsiteY3" fmla="*/ 5473 h 5834"/>
                <a:gd name="connsiteX4" fmla="*/ 5 w 3315"/>
                <a:gd name="connsiteY4" fmla="*/ 5045 h 5834"/>
                <a:gd name="connsiteX5" fmla="*/ 1184 w 3315"/>
                <a:gd name="connsiteY5" fmla="*/ 1651 h 5834"/>
                <a:gd name="connsiteX6" fmla="*/ 1684 w 3315"/>
                <a:gd name="connsiteY6" fmla="*/ 1437 h 5834"/>
                <a:gd name="connsiteX7" fmla="*/ 2791 w 3315"/>
                <a:gd name="connsiteY7" fmla="*/ 401 h 5834"/>
                <a:gd name="connsiteX8" fmla="*/ 3077 w 3315"/>
                <a:gd name="connsiteY8" fmla="*/ 8 h 5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15" h="5834">
                  <a:moveTo>
                    <a:pt x="3077" y="8"/>
                  </a:moveTo>
                  <a:cubicBezTo>
                    <a:pt x="3327" y="1580"/>
                    <a:pt x="3470" y="3151"/>
                    <a:pt x="3041" y="4866"/>
                  </a:cubicBezTo>
                  <a:cubicBezTo>
                    <a:pt x="2255" y="4437"/>
                    <a:pt x="1505" y="4259"/>
                    <a:pt x="1148" y="5330"/>
                  </a:cubicBezTo>
                  <a:cubicBezTo>
                    <a:pt x="1112" y="5402"/>
                    <a:pt x="1291" y="6330"/>
                    <a:pt x="791" y="5473"/>
                  </a:cubicBezTo>
                  <a:cubicBezTo>
                    <a:pt x="648" y="5223"/>
                    <a:pt x="-66" y="5938"/>
                    <a:pt x="5" y="5045"/>
                  </a:cubicBezTo>
                  <a:cubicBezTo>
                    <a:pt x="112" y="3794"/>
                    <a:pt x="719" y="2759"/>
                    <a:pt x="1184" y="1651"/>
                  </a:cubicBezTo>
                  <a:cubicBezTo>
                    <a:pt x="1291" y="1437"/>
                    <a:pt x="1434" y="1294"/>
                    <a:pt x="1684" y="1437"/>
                  </a:cubicBezTo>
                  <a:cubicBezTo>
                    <a:pt x="3077" y="2187"/>
                    <a:pt x="2755" y="1115"/>
                    <a:pt x="2791" y="401"/>
                  </a:cubicBezTo>
                  <a:cubicBezTo>
                    <a:pt x="2613" y="44"/>
                    <a:pt x="2755" y="-27"/>
                    <a:pt x="3077" y="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 1159">
              <a:extLst>
                <a:ext uri="{FF2B5EF4-FFF2-40B4-BE49-F238E27FC236}">
                  <a16:creationId xmlns:a16="http://schemas.microsoft.com/office/drawing/2014/main" id="{0BA5DF65-2981-5C4B-BD18-ABE8EB68E482}"/>
                </a:ext>
              </a:extLst>
            </p:cNvPr>
            <p:cNvSpPr/>
            <p:nvPr/>
          </p:nvSpPr>
          <p:spPr>
            <a:xfrm>
              <a:off x="7575872" y="2143267"/>
              <a:ext cx="2701" cy="3728"/>
            </a:xfrm>
            <a:custGeom>
              <a:avLst/>
              <a:gdLst>
                <a:gd name="connsiteX0" fmla="*/ 122 w 2701"/>
                <a:gd name="connsiteY0" fmla="*/ 2572 h 3728"/>
                <a:gd name="connsiteX1" fmla="*/ 2193 w 2701"/>
                <a:gd name="connsiteY1" fmla="*/ 0 h 3728"/>
                <a:gd name="connsiteX2" fmla="*/ 2551 w 2701"/>
                <a:gd name="connsiteY2" fmla="*/ 2429 h 3728"/>
                <a:gd name="connsiteX3" fmla="*/ 1836 w 2701"/>
                <a:gd name="connsiteY3" fmla="*/ 3108 h 3728"/>
                <a:gd name="connsiteX4" fmla="*/ 872 w 2701"/>
                <a:gd name="connsiteY4" fmla="*/ 3679 h 3728"/>
                <a:gd name="connsiteX5" fmla="*/ 122 w 2701"/>
                <a:gd name="connsiteY5" fmla="*/ 2572 h 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1" h="3728">
                  <a:moveTo>
                    <a:pt x="122" y="2572"/>
                  </a:moveTo>
                  <a:cubicBezTo>
                    <a:pt x="336" y="1322"/>
                    <a:pt x="515" y="36"/>
                    <a:pt x="2193" y="0"/>
                  </a:cubicBezTo>
                  <a:cubicBezTo>
                    <a:pt x="3122" y="679"/>
                    <a:pt x="2479" y="1607"/>
                    <a:pt x="2551" y="2429"/>
                  </a:cubicBezTo>
                  <a:cubicBezTo>
                    <a:pt x="2301" y="2608"/>
                    <a:pt x="3122" y="3929"/>
                    <a:pt x="1836" y="3108"/>
                  </a:cubicBezTo>
                  <a:cubicBezTo>
                    <a:pt x="1229" y="2715"/>
                    <a:pt x="1229" y="3572"/>
                    <a:pt x="872" y="3679"/>
                  </a:cubicBezTo>
                  <a:cubicBezTo>
                    <a:pt x="-307" y="3929"/>
                    <a:pt x="15" y="3179"/>
                    <a:pt x="122" y="25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 1160">
              <a:extLst>
                <a:ext uri="{FF2B5EF4-FFF2-40B4-BE49-F238E27FC236}">
                  <a16:creationId xmlns:a16="http://schemas.microsoft.com/office/drawing/2014/main" id="{3B9EBBDB-936D-1C49-ADA7-69EFBAE1C60A}"/>
                </a:ext>
              </a:extLst>
            </p:cNvPr>
            <p:cNvSpPr/>
            <p:nvPr/>
          </p:nvSpPr>
          <p:spPr>
            <a:xfrm>
              <a:off x="7515129" y="2009251"/>
              <a:ext cx="1956" cy="7679"/>
            </a:xfrm>
            <a:custGeom>
              <a:avLst/>
              <a:gdLst>
                <a:gd name="connsiteX0" fmla="*/ 0 w 1956"/>
                <a:gd name="connsiteY0" fmla="*/ 5358 h 7679"/>
                <a:gd name="connsiteX1" fmla="*/ 286 w 1956"/>
                <a:gd name="connsiteY1" fmla="*/ 2107 h 7679"/>
                <a:gd name="connsiteX2" fmla="*/ 822 w 1956"/>
                <a:gd name="connsiteY2" fmla="*/ 0 h 7679"/>
                <a:gd name="connsiteX3" fmla="*/ 822 w 1956"/>
                <a:gd name="connsiteY3" fmla="*/ 1929 h 7679"/>
                <a:gd name="connsiteX4" fmla="*/ 1679 w 1956"/>
                <a:gd name="connsiteY4" fmla="*/ 5608 h 7679"/>
                <a:gd name="connsiteX5" fmla="*/ 1857 w 1956"/>
                <a:gd name="connsiteY5" fmla="*/ 7358 h 7679"/>
                <a:gd name="connsiteX6" fmla="*/ 1572 w 1956"/>
                <a:gd name="connsiteY6" fmla="*/ 7679 h 7679"/>
                <a:gd name="connsiteX7" fmla="*/ 1286 w 1956"/>
                <a:gd name="connsiteY7" fmla="*/ 7608 h 7679"/>
                <a:gd name="connsiteX8" fmla="*/ 1000 w 1956"/>
                <a:gd name="connsiteY8" fmla="*/ 6929 h 7679"/>
                <a:gd name="connsiteX9" fmla="*/ 1000 w 1956"/>
                <a:gd name="connsiteY9" fmla="*/ 6644 h 7679"/>
                <a:gd name="connsiteX10" fmla="*/ 750 w 1956"/>
                <a:gd name="connsiteY10" fmla="*/ 6858 h 7679"/>
                <a:gd name="connsiteX11" fmla="*/ 143 w 1956"/>
                <a:gd name="connsiteY11" fmla="*/ 6715 h 7679"/>
                <a:gd name="connsiteX12" fmla="*/ 0 w 1956"/>
                <a:gd name="connsiteY12" fmla="*/ 5358 h 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" h="7679">
                  <a:moveTo>
                    <a:pt x="0" y="5358"/>
                  </a:moveTo>
                  <a:cubicBezTo>
                    <a:pt x="500" y="4322"/>
                    <a:pt x="250" y="3179"/>
                    <a:pt x="286" y="2107"/>
                  </a:cubicBezTo>
                  <a:cubicBezTo>
                    <a:pt x="321" y="1393"/>
                    <a:pt x="357" y="714"/>
                    <a:pt x="822" y="0"/>
                  </a:cubicBezTo>
                  <a:cubicBezTo>
                    <a:pt x="822" y="714"/>
                    <a:pt x="786" y="1322"/>
                    <a:pt x="822" y="1929"/>
                  </a:cubicBezTo>
                  <a:cubicBezTo>
                    <a:pt x="893" y="3179"/>
                    <a:pt x="464" y="4536"/>
                    <a:pt x="1679" y="5608"/>
                  </a:cubicBezTo>
                  <a:cubicBezTo>
                    <a:pt x="2072" y="5929"/>
                    <a:pt x="1964" y="6751"/>
                    <a:pt x="1857" y="7358"/>
                  </a:cubicBezTo>
                  <a:cubicBezTo>
                    <a:pt x="1786" y="7501"/>
                    <a:pt x="1714" y="7608"/>
                    <a:pt x="1572" y="7679"/>
                  </a:cubicBezTo>
                  <a:cubicBezTo>
                    <a:pt x="1464" y="7679"/>
                    <a:pt x="1357" y="7644"/>
                    <a:pt x="1286" y="7608"/>
                  </a:cubicBezTo>
                  <a:cubicBezTo>
                    <a:pt x="1036" y="7429"/>
                    <a:pt x="964" y="7180"/>
                    <a:pt x="1000" y="6929"/>
                  </a:cubicBezTo>
                  <a:cubicBezTo>
                    <a:pt x="1036" y="6822"/>
                    <a:pt x="1072" y="6679"/>
                    <a:pt x="1000" y="6644"/>
                  </a:cubicBezTo>
                  <a:cubicBezTo>
                    <a:pt x="893" y="6608"/>
                    <a:pt x="893" y="6822"/>
                    <a:pt x="750" y="6858"/>
                  </a:cubicBezTo>
                  <a:cubicBezTo>
                    <a:pt x="536" y="6894"/>
                    <a:pt x="321" y="6858"/>
                    <a:pt x="143" y="6715"/>
                  </a:cubicBezTo>
                  <a:cubicBezTo>
                    <a:pt x="0" y="6251"/>
                    <a:pt x="0" y="5822"/>
                    <a:pt x="0" y="53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 1161">
              <a:extLst>
                <a:ext uri="{FF2B5EF4-FFF2-40B4-BE49-F238E27FC236}">
                  <a16:creationId xmlns:a16="http://schemas.microsoft.com/office/drawing/2014/main" id="{1CD834D3-A0FA-7046-9169-8E2B5E2D0BE2}"/>
                </a:ext>
              </a:extLst>
            </p:cNvPr>
            <p:cNvSpPr/>
            <p:nvPr/>
          </p:nvSpPr>
          <p:spPr>
            <a:xfrm>
              <a:off x="7563104" y="2096028"/>
              <a:ext cx="2245" cy="4157"/>
            </a:xfrm>
            <a:custGeom>
              <a:avLst/>
              <a:gdLst>
                <a:gd name="connsiteX0" fmla="*/ 1996 w 2245"/>
                <a:gd name="connsiteY0" fmla="*/ 3091 h 4157"/>
                <a:gd name="connsiteX1" fmla="*/ 960 w 2245"/>
                <a:gd name="connsiteY1" fmla="*/ 3734 h 4157"/>
                <a:gd name="connsiteX2" fmla="*/ 31 w 2245"/>
                <a:gd name="connsiteY2" fmla="*/ 4055 h 4157"/>
                <a:gd name="connsiteX3" fmla="*/ 710 w 2245"/>
                <a:gd name="connsiteY3" fmla="*/ 198 h 4157"/>
                <a:gd name="connsiteX4" fmla="*/ 1317 w 2245"/>
                <a:gd name="connsiteY4" fmla="*/ 126 h 4157"/>
                <a:gd name="connsiteX5" fmla="*/ 1567 w 2245"/>
                <a:gd name="connsiteY5" fmla="*/ 412 h 4157"/>
                <a:gd name="connsiteX6" fmla="*/ 1996 w 2245"/>
                <a:gd name="connsiteY6" fmla="*/ 3091 h 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" h="4157">
                  <a:moveTo>
                    <a:pt x="1996" y="3091"/>
                  </a:moveTo>
                  <a:cubicBezTo>
                    <a:pt x="1567" y="3162"/>
                    <a:pt x="888" y="2805"/>
                    <a:pt x="960" y="3734"/>
                  </a:cubicBezTo>
                  <a:cubicBezTo>
                    <a:pt x="710" y="4055"/>
                    <a:pt x="460" y="4305"/>
                    <a:pt x="31" y="4055"/>
                  </a:cubicBezTo>
                  <a:cubicBezTo>
                    <a:pt x="-148" y="2698"/>
                    <a:pt x="495" y="1483"/>
                    <a:pt x="710" y="198"/>
                  </a:cubicBezTo>
                  <a:cubicBezTo>
                    <a:pt x="888" y="-52"/>
                    <a:pt x="1103" y="-52"/>
                    <a:pt x="1317" y="126"/>
                  </a:cubicBezTo>
                  <a:cubicBezTo>
                    <a:pt x="1388" y="233"/>
                    <a:pt x="1460" y="340"/>
                    <a:pt x="1567" y="412"/>
                  </a:cubicBezTo>
                  <a:cubicBezTo>
                    <a:pt x="2781" y="1126"/>
                    <a:pt x="1996" y="2162"/>
                    <a:pt x="1996" y="309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 1162">
              <a:extLst>
                <a:ext uri="{FF2B5EF4-FFF2-40B4-BE49-F238E27FC236}">
                  <a16:creationId xmlns:a16="http://schemas.microsoft.com/office/drawing/2014/main" id="{9873F01A-7586-8F43-B4A8-A3396D718BBC}"/>
                </a:ext>
              </a:extLst>
            </p:cNvPr>
            <p:cNvSpPr/>
            <p:nvPr/>
          </p:nvSpPr>
          <p:spPr>
            <a:xfrm>
              <a:off x="7532024" y="2147875"/>
              <a:ext cx="1535" cy="6455"/>
            </a:xfrm>
            <a:custGeom>
              <a:avLst/>
              <a:gdLst>
                <a:gd name="connsiteX0" fmla="*/ 643 w 1535"/>
                <a:gd name="connsiteY0" fmla="*/ 0 h 6455"/>
                <a:gd name="connsiteX1" fmla="*/ 1536 w 1535"/>
                <a:gd name="connsiteY1" fmla="*/ 2715 h 6455"/>
                <a:gd name="connsiteX2" fmla="*/ 1429 w 1535"/>
                <a:gd name="connsiteY2" fmla="*/ 5286 h 6455"/>
                <a:gd name="connsiteX3" fmla="*/ 250 w 1535"/>
                <a:gd name="connsiteY3" fmla="*/ 6215 h 6455"/>
                <a:gd name="connsiteX4" fmla="*/ 0 w 1535"/>
                <a:gd name="connsiteY4" fmla="*/ 5501 h 6455"/>
                <a:gd name="connsiteX5" fmla="*/ 143 w 1535"/>
                <a:gd name="connsiteY5" fmla="*/ 3893 h 6455"/>
                <a:gd name="connsiteX6" fmla="*/ 643 w 1535"/>
                <a:gd name="connsiteY6" fmla="*/ 0 h 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5" h="6455">
                  <a:moveTo>
                    <a:pt x="643" y="0"/>
                  </a:moveTo>
                  <a:cubicBezTo>
                    <a:pt x="1036" y="893"/>
                    <a:pt x="964" y="1893"/>
                    <a:pt x="1536" y="2715"/>
                  </a:cubicBezTo>
                  <a:cubicBezTo>
                    <a:pt x="857" y="3536"/>
                    <a:pt x="1357" y="4429"/>
                    <a:pt x="1429" y="5286"/>
                  </a:cubicBezTo>
                  <a:cubicBezTo>
                    <a:pt x="1536" y="6287"/>
                    <a:pt x="1322" y="6786"/>
                    <a:pt x="250" y="6215"/>
                  </a:cubicBezTo>
                  <a:cubicBezTo>
                    <a:pt x="71" y="6001"/>
                    <a:pt x="0" y="5751"/>
                    <a:pt x="0" y="5501"/>
                  </a:cubicBezTo>
                  <a:cubicBezTo>
                    <a:pt x="71" y="4965"/>
                    <a:pt x="179" y="4429"/>
                    <a:pt x="143" y="3893"/>
                  </a:cubicBezTo>
                  <a:cubicBezTo>
                    <a:pt x="286" y="2607"/>
                    <a:pt x="-357" y="1214"/>
                    <a:pt x="64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 1163">
              <a:extLst>
                <a:ext uri="{FF2B5EF4-FFF2-40B4-BE49-F238E27FC236}">
                  <a16:creationId xmlns:a16="http://schemas.microsoft.com/office/drawing/2014/main" id="{4D7AD234-B8B3-0E43-8947-EE411B41570F}"/>
                </a:ext>
              </a:extLst>
            </p:cNvPr>
            <p:cNvSpPr/>
            <p:nvPr/>
          </p:nvSpPr>
          <p:spPr>
            <a:xfrm>
              <a:off x="7546518" y="2050077"/>
              <a:ext cx="1529" cy="4071"/>
            </a:xfrm>
            <a:custGeom>
              <a:avLst/>
              <a:gdLst>
                <a:gd name="connsiteX0" fmla="*/ 722 w 1529"/>
                <a:gd name="connsiteY0" fmla="*/ 3393 h 4071"/>
                <a:gd name="connsiteX1" fmla="*/ 222 w 1529"/>
                <a:gd name="connsiteY1" fmla="*/ 4072 h 4071"/>
                <a:gd name="connsiteX2" fmla="*/ 8 w 1529"/>
                <a:gd name="connsiteY2" fmla="*/ 3572 h 4071"/>
                <a:gd name="connsiteX3" fmla="*/ 651 w 1529"/>
                <a:gd name="connsiteY3" fmla="*/ 107 h 4071"/>
                <a:gd name="connsiteX4" fmla="*/ 758 w 1529"/>
                <a:gd name="connsiteY4" fmla="*/ 0 h 4071"/>
                <a:gd name="connsiteX5" fmla="*/ 1008 w 1529"/>
                <a:gd name="connsiteY5" fmla="*/ 321 h 4071"/>
                <a:gd name="connsiteX6" fmla="*/ 722 w 1529"/>
                <a:gd name="connsiteY6" fmla="*/ 3393 h 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9" h="4071">
                  <a:moveTo>
                    <a:pt x="722" y="3393"/>
                  </a:moveTo>
                  <a:cubicBezTo>
                    <a:pt x="687" y="3750"/>
                    <a:pt x="579" y="4072"/>
                    <a:pt x="222" y="4072"/>
                  </a:cubicBezTo>
                  <a:cubicBezTo>
                    <a:pt x="-64" y="4072"/>
                    <a:pt x="8" y="3750"/>
                    <a:pt x="8" y="3572"/>
                  </a:cubicBezTo>
                  <a:cubicBezTo>
                    <a:pt x="44" y="2393"/>
                    <a:pt x="329" y="1214"/>
                    <a:pt x="651" y="107"/>
                  </a:cubicBezTo>
                  <a:cubicBezTo>
                    <a:pt x="651" y="71"/>
                    <a:pt x="722" y="36"/>
                    <a:pt x="758" y="0"/>
                  </a:cubicBezTo>
                  <a:cubicBezTo>
                    <a:pt x="829" y="107"/>
                    <a:pt x="937" y="214"/>
                    <a:pt x="1008" y="321"/>
                  </a:cubicBezTo>
                  <a:cubicBezTo>
                    <a:pt x="1794" y="1607"/>
                    <a:pt x="1687" y="2572"/>
                    <a:pt x="722" y="3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 1164">
              <a:extLst>
                <a:ext uri="{FF2B5EF4-FFF2-40B4-BE49-F238E27FC236}">
                  <a16:creationId xmlns:a16="http://schemas.microsoft.com/office/drawing/2014/main" id="{C86CCFDB-7F38-574B-829B-215896E83AF3}"/>
                </a:ext>
              </a:extLst>
            </p:cNvPr>
            <p:cNvSpPr/>
            <p:nvPr/>
          </p:nvSpPr>
          <p:spPr>
            <a:xfrm>
              <a:off x="7613116" y="2185451"/>
              <a:ext cx="3271" cy="2110"/>
            </a:xfrm>
            <a:custGeom>
              <a:avLst/>
              <a:gdLst>
                <a:gd name="connsiteX0" fmla="*/ 3240 w 3271"/>
                <a:gd name="connsiteY0" fmla="*/ 0 h 2110"/>
                <a:gd name="connsiteX1" fmla="*/ 2883 w 3271"/>
                <a:gd name="connsiteY1" fmla="*/ 1786 h 2110"/>
                <a:gd name="connsiteX2" fmla="*/ 418 w 3271"/>
                <a:gd name="connsiteY2" fmla="*/ 2072 h 2110"/>
                <a:gd name="connsiteX3" fmla="*/ 25 w 3271"/>
                <a:gd name="connsiteY3" fmla="*/ 1572 h 2110"/>
                <a:gd name="connsiteX4" fmla="*/ 347 w 3271"/>
                <a:gd name="connsiteY4" fmla="*/ 1143 h 2110"/>
                <a:gd name="connsiteX5" fmla="*/ 1883 w 3271"/>
                <a:gd name="connsiteY5" fmla="*/ 607 h 2110"/>
                <a:gd name="connsiteX6" fmla="*/ 3240 w 3271"/>
                <a:gd name="connsiteY6" fmla="*/ 0 h 2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1" h="2110">
                  <a:moveTo>
                    <a:pt x="3240" y="0"/>
                  </a:moveTo>
                  <a:cubicBezTo>
                    <a:pt x="3347" y="679"/>
                    <a:pt x="3169" y="1250"/>
                    <a:pt x="2883" y="1786"/>
                  </a:cubicBezTo>
                  <a:cubicBezTo>
                    <a:pt x="1954" y="929"/>
                    <a:pt x="1275" y="2358"/>
                    <a:pt x="418" y="2072"/>
                  </a:cubicBezTo>
                  <a:cubicBezTo>
                    <a:pt x="240" y="2000"/>
                    <a:pt x="97" y="1786"/>
                    <a:pt x="25" y="1572"/>
                  </a:cubicBezTo>
                  <a:cubicBezTo>
                    <a:pt x="-46" y="1357"/>
                    <a:pt x="25" y="1143"/>
                    <a:pt x="347" y="1143"/>
                  </a:cubicBezTo>
                  <a:cubicBezTo>
                    <a:pt x="918" y="1143"/>
                    <a:pt x="1383" y="857"/>
                    <a:pt x="1883" y="607"/>
                  </a:cubicBezTo>
                  <a:cubicBezTo>
                    <a:pt x="2311" y="393"/>
                    <a:pt x="2776" y="214"/>
                    <a:pt x="324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 1165">
              <a:extLst>
                <a:ext uri="{FF2B5EF4-FFF2-40B4-BE49-F238E27FC236}">
                  <a16:creationId xmlns:a16="http://schemas.microsoft.com/office/drawing/2014/main" id="{AF688D8C-6AC3-8044-948F-123876428C05}"/>
                </a:ext>
              </a:extLst>
            </p:cNvPr>
            <p:cNvSpPr/>
            <p:nvPr/>
          </p:nvSpPr>
          <p:spPr>
            <a:xfrm>
              <a:off x="7564228" y="2092029"/>
              <a:ext cx="1162" cy="7090"/>
            </a:xfrm>
            <a:custGeom>
              <a:avLst/>
              <a:gdLst>
                <a:gd name="connsiteX0" fmla="*/ 871 w 1162"/>
                <a:gd name="connsiteY0" fmla="*/ 7090 h 7090"/>
                <a:gd name="connsiteX1" fmla="*/ 443 w 1162"/>
                <a:gd name="connsiteY1" fmla="*/ 4411 h 7090"/>
                <a:gd name="connsiteX2" fmla="*/ 407 w 1162"/>
                <a:gd name="connsiteY2" fmla="*/ 2304 h 7090"/>
                <a:gd name="connsiteX3" fmla="*/ 193 w 1162"/>
                <a:gd name="connsiteY3" fmla="*/ 161 h 7090"/>
                <a:gd name="connsiteX4" fmla="*/ 836 w 1162"/>
                <a:gd name="connsiteY4" fmla="*/ 161 h 7090"/>
                <a:gd name="connsiteX5" fmla="*/ 1121 w 1162"/>
                <a:gd name="connsiteY5" fmla="*/ 5519 h 7090"/>
                <a:gd name="connsiteX6" fmla="*/ 871 w 1162"/>
                <a:gd name="connsiteY6" fmla="*/ 7090 h 7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2" h="7090">
                  <a:moveTo>
                    <a:pt x="871" y="7090"/>
                  </a:moveTo>
                  <a:cubicBezTo>
                    <a:pt x="729" y="6197"/>
                    <a:pt x="1264" y="5197"/>
                    <a:pt x="443" y="4411"/>
                  </a:cubicBezTo>
                  <a:cubicBezTo>
                    <a:pt x="1121" y="3697"/>
                    <a:pt x="800" y="2983"/>
                    <a:pt x="407" y="2304"/>
                  </a:cubicBezTo>
                  <a:cubicBezTo>
                    <a:pt x="14" y="1590"/>
                    <a:pt x="-164" y="911"/>
                    <a:pt x="193" y="161"/>
                  </a:cubicBezTo>
                  <a:cubicBezTo>
                    <a:pt x="407" y="-54"/>
                    <a:pt x="621" y="-54"/>
                    <a:pt x="836" y="161"/>
                  </a:cubicBezTo>
                  <a:cubicBezTo>
                    <a:pt x="943" y="1947"/>
                    <a:pt x="1050" y="3733"/>
                    <a:pt x="1121" y="5519"/>
                  </a:cubicBezTo>
                  <a:cubicBezTo>
                    <a:pt x="1157" y="6054"/>
                    <a:pt x="1264" y="6626"/>
                    <a:pt x="871" y="709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 1166">
              <a:extLst>
                <a:ext uri="{FF2B5EF4-FFF2-40B4-BE49-F238E27FC236}">
                  <a16:creationId xmlns:a16="http://schemas.microsoft.com/office/drawing/2014/main" id="{8E660B70-FE8F-0E4A-AF84-6E0C03F23354}"/>
                </a:ext>
              </a:extLst>
            </p:cNvPr>
            <p:cNvSpPr/>
            <p:nvPr/>
          </p:nvSpPr>
          <p:spPr>
            <a:xfrm>
              <a:off x="7594948" y="2183647"/>
              <a:ext cx="1251" cy="3706"/>
            </a:xfrm>
            <a:custGeom>
              <a:avLst/>
              <a:gdLst>
                <a:gd name="connsiteX0" fmla="*/ 1012 w 1251"/>
                <a:gd name="connsiteY0" fmla="*/ 53 h 3706"/>
                <a:gd name="connsiteX1" fmla="*/ 1048 w 1251"/>
                <a:gd name="connsiteY1" fmla="*/ 3125 h 3706"/>
                <a:gd name="connsiteX2" fmla="*/ 369 w 1251"/>
                <a:gd name="connsiteY2" fmla="*/ 3697 h 3706"/>
                <a:gd name="connsiteX3" fmla="*/ 12 w 1251"/>
                <a:gd name="connsiteY3" fmla="*/ 2911 h 3706"/>
                <a:gd name="connsiteX4" fmla="*/ 655 w 1251"/>
                <a:gd name="connsiteY4" fmla="*/ 53 h 3706"/>
                <a:gd name="connsiteX5" fmla="*/ 1012 w 1251"/>
                <a:gd name="connsiteY5" fmla="*/ 53 h 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1" h="3706">
                  <a:moveTo>
                    <a:pt x="1012" y="53"/>
                  </a:moveTo>
                  <a:cubicBezTo>
                    <a:pt x="1226" y="1054"/>
                    <a:pt x="1405" y="2089"/>
                    <a:pt x="1048" y="3125"/>
                  </a:cubicBezTo>
                  <a:cubicBezTo>
                    <a:pt x="941" y="3447"/>
                    <a:pt x="762" y="3768"/>
                    <a:pt x="369" y="3697"/>
                  </a:cubicBezTo>
                  <a:cubicBezTo>
                    <a:pt x="-95" y="3625"/>
                    <a:pt x="48" y="3232"/>
                    <a:pt x="12" y="2911"/>
                  </a:cubicBezTo>
                  <a:cubicBezTo>
                    <a:pt x="-95" y="1875"/>
                    <a:pt x="548" y="1054"/>
                    <a:pt x="655" y="53"/>
                  </a:cubicBezTo>
                  <a:cubicBezTo>
                    <a:pt x="762" y="-18"/>
                    <a:pt x="869" y="-18"/>
                    <a:pt x="1012" y="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 1167">
              <a:extLst>
                <a:ext uri="{FF2B5EF4-FFF2-40B4-BE49-F238E27FC236}">
                  <a16:creationId xmlns:a16="http://schemas.microsoft.com/office/drawing/2014/main" id="{06B51F8B-9C10-224B-99F9-AA219F7FDBFE}"/>
                </a:ext>
              </a:extLst>
            </p:cNvPr>
            <p:cNvSpPr/>
            <p:nvPr/>
          </p:nvSpPr>
          <p:spPr>
            <a:xfrm>
              <a:off x="7577194" y="2136481"/>
              <a:ext cx="3835" cy="2281"/>
            </a:xfrm>
            <a:custGeom>
              <a:avLst/>
              <a:gdLst>
                <a:gd name="connsiteX0" fmla="*/ 3836 w 3835"/>
                <a:gd name="connsiteY0" fmla="*/ 1822 h 2281"/>
                <a:gd name="connsiteX1" fmla="*/ 3729 w 3835"/>
                <a:gd name="connsiteY1" fmla="*/ 2143 h 2281"/>
                <a:gd name="connsiteX2" fmla="*/ 3371 w 3835"/>
                <a:gd name="connsiteY2" fmla="*/ 2179 h 2281"/>
                <a:gd name="connsiteX3" fmla="*/ 1621 w 3835"/>
                <a:gd name="connsiteY3" fmla="*/ 1893 h 2281"/>
                <a:gd name="connsiteX4" fmla="*/ 14 w 3835"/>
                <a:gd name="connsiteY4" fmla="*/ 1143 h 2281"/>
                <a:gd name="connsiteX5" fmla="*/ 1157 w 3835"/>
                <a:gd name="connsiteY5" fmla="*/ 0 h 2281"/>
                <a:gd name="connsiteX6" fmla="*/ 2407 w 3835"/>
                <a:gd name="connsiteY6" fmla="*/ 1822 h 2281"/>
                <a:gd name="connsiteX7" fmla="*/ 3836 w 3835"/>
                <a:gd name="connsiteY7" fmla="*/ 1822 h 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5" h="2281">
                  <a:moveTo>
                    <a:pt x="3836" y="1822"/>
                  </a:moveTo>
                  <a:cubicBezTo>
                    <a:pt x="3800" y="1929"/>
                    <a:pt x="3764" y="2036"/>
                    <a:pt x="3729" y="2143"/>
                  </a:cubicBezTo>
                  <a:cubicBezTo>
                    <a:pt x="3622" y="2322"/>
                    <a:pt x="3514" y="2322"/>
                    <a:pt x="3371" y="2179"/>
                  </a:cubicBezTo>
                  <a:cubicBezTo>
                    <a:pt x="2764" y="2072"/>
                    <a:pt x="2193" y="1822"/>
                    <a:pt x="1621" y="1893"/>
                  </a:cubicBezTo>
                  <a:cubicBezTo>
                    <a:pt x="835" y="2000"/>
                    <a:pt x="85" y="1429"/>
                    <a:pt x="14" y="1143"/>
                  </a:cubicBezTo>
                  <a:cubicBezTo>
                    <a:pt x="-129" y="464"/>
                    <a:pt x="871" y="536"/>
                    <a:pt x="1157" y="0"/>
                  </a:cubicBezTo>
                  <a:cubicBezTo>
                    <a:pt x="1728" y="607"/>
                    <a:pt x="1693" y="1464"/>
                    <a:pt x="2407" y="1822"/>
                  </a:cubicBezTo>
                  <a:cubicBezTo>
                    <a:pt x="2907" y="1536"/>
                    <a:pt x="3407" y="1036"/>
                    <a:pt x="3836" y="18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 1168">
              <a:extLst>
                <a:ext uri="{FF2B5EF4-FFF2-40B4-BE49-F238E27FC236}">
                  <a16:creationId xmlns:a16="http://schemas.microsoft.com/office/drawing/2014/main" id="{FDEDB2FB-CE9C-9943-B37A-310B4361C1F3}"/>
                </a:ext>
              </a:extLst>
            </p:cNvPr>
            <p:cNvSpPr/>
            <p:nvPr/>
          </p:nvSpPr>
          <p:spPr>
            <a:xfrm>
              <a:off x="7527911" y="2060793"/>
              <a:ext cx="1719" cy="3399"/>
            </a:xfrm>
            <a:custGeom>
              <a:avLst/>
              <a:gdLst>
                <a:gd name="connsiteX0" fmla="*/ 112 w 1719"/>
                <a:gd name="connsiteY0" fmla="*/ 1179 h 3399"/>
                <a:gd name="connsiteX1" fmla="*/ 184 w 1719"/>
                <a:gd name="connsiteY1" fmla="*/ 1179 h 3399"/>
                <a:gd name="connsiteX2" fmla="*/ 791 w 1719"/>
                <a:gd name="connsiteY2" fmla="*/ 357 h 3399"/>
                <a:gd name="connsiteX3" fmla="*/ 1327 w 1719"/>
                <a:gd name="connsiteY3" fmla="*/ 0 h 3399"/>
                <a:gd name="connsiteX4" fmla="*/ 1720 w 1719"/>
                <a:gd name="connsiteY4" fmla="*/ 179 h 3399"/>
                <a:gd name="connsiteX5" fmla="*/ 1041 w 1719"/>
                <a:gd name="connsiteY5" fmla="*/ 2536 h 3399"/>
                <a:gd name="connsiteX6" fmla="*/ 648 w 1719"/>
                <a:gd name="connsiteY6" fmla="*/ 3393 h 3399"/>
                <a:gd name="connsiteX7" fmla="*/ 77 w 1719"/>
                <a:gd name="connsiteY7" fmla="*/ 2286 h 3399"/>
                <a:gd name="connsiteX8" fmla="*/ 112 w 1719"/>
                <a:gd name="connsiteY8" fmla="*/ 1179 h 3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19" h="3399">
                  <a:moveTo>
                    <a:pt x="112" y="1179"/>
                  </a:moveTo>
                  <a:lnTo>
                    <a:pt x="184" y="1179"/>
                  </a:lnTo>
                  <a:cubicBezTo>
                    <a:pt x="577" y="1036"/>
                    <a:pt x="612" y="643"/>
                    <a:pt x="791" y="357"/>
                  </a:cubicBezTo>
                  <a:cubicBezTo>
                    <a:pt x="934" y="179"/>
                    <a:pt x="1077" y="36"/>
                    <a:pt x="1327" y="0"/>
                  </a:cubicBezTo>
                  <a:cubicBezTo>
                    <a:pt x="1470" y="0"/>
                    <a:pt x="1612" y="71"/>
                    <a:pt x="1720" y="179"/>
                  </a:cubicBezTo>
                  <a:cubicBezTo>
                    <a:pt x="1505" y="964"/>
                    <a:pt x="1291" y="1750"/>
                    <a:pt x="1041" y="2536"/>
                  </a:cubicBezTo>
                  <a:cubicBezTo>
                    <a:pt x="934" y="2857"/>
                    <a:pt x="1255" y="3465"/>
                    <a:pt x="648" y="3393"/>
                  </a:cubicBezTo>
                  <a:cubicBezTo>
                    <a:pt x="112" y="3322"/>
                    <a:pt x="-138" y="2893"/>
                    <a:pt x="77" y="2286"/>
                  </a:cubicBezTo>
                  <a:cubicBezTo>
                    <a:pt x="148" y="1964"/>
                    <a:pt x="77" y="1572"/>
                    <a:pt x="112" y="1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 1169">
              <a:extLst>
                <a:ext uri="{FF2B5EF4-FFF2-40B4-BE49-F238E27FC236}">
                  <a16:creationId xmlns:a16="http://schemas.microsoft.com/office/drawing/2014/main" id="{CB4FC9D0-DF5E-E04B-9EB1-73B3779F5BA5}"/>
                </a:ext>
              </a:extLst>
            </p:cNvPr>
            <p:cNvSpPr/>
            <p:nvPr/>
          </p:nvSpPr>
          <p:spPr>
            <a:xfrm>
              <a:off x="7547240" y="2047684"/>
              <a:ext cx="1630" cy="5934"/>
            </a:xfrm>
            <a:custGeom>
              <a:avLst/>
              <a:gdLst>
                <a:gd name="connsiteX0" fmla="*/ 0 w 1630"/>
                <a:gd name="connsiteY0" fmla="*/ 5786 h 5934"/>
                <a:gd name="connsiteX1" fmla="*/ 286 w 1630"/>
                <a:gd name="connsiteY1" fmla="*/ 2679 h 5934"/>
                <a:gd name="connsiteX2" fmla="*/ 322 w 1630"/>
                <a:gd name="connsiteY2" fmla="*/ 678 h 5934"/>
                <a:gd name="connsiteX3" fmla="*/ 643 w 1630"/>
                <a:gd name="connsiteY3" fmla="*/ 0 h 5934"/>
                <a:gd name="connsiteX4" fmla="*/ 964 w 1630"/>
                <a:gd name="connsiteY4" fmla="*/ 3536 h 5934"/>
                <a:gd name="connsiteX5" fmla="*/ 1500 w 1630"/>
                <a:gd name="connsiteY5" fmla="*/ 5251 h 5934"/>
                <a:gd name="connsiteX6" fmla="*/ 1107 w 1630"/>
                <a:gd name="connsiteY6" fmla="*/ 5929 h 5934"/>
                <a:gd name="connsiteX7" fmla="*/ 0 w 1630"/>
                <a:gd name="connsiteY7" fmla="*/ 5786 h 5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0" h="5934">
                  <a:moveTo>
                    <a:pt x="0" y="5786"/>
                  </a:moveTo>
                  <a:cubicBezTo>
                    <a:pt x="893" y="4822"/>
                    <a:pt x="822" y="3786"/>
                    <a:pt x="286" y="2679"/>
                  </a:cubicBezTo>
                  <a:cubicBezTo>
                    <a:pt x="1072" y="2036"/>
                    <a:pt x="286" y="1357"/>
                    <a:pt x="322" y="678"/>
                  </a:cubicBezTo>
                  <a:cubicBezTo>
                    <a:pt x="500" y="500"/>
                    <a:pt x="322" y="107"/>
                    <a:pt x="643" y="0"/>
                  </a:cubicBezTo>
                  <a:cubicBezTo>
                    <a:pt x="1036" y="1143"/>
                    <a:pt x="822" y="2357"/>
                    <a:pt x="964" y="3536"/>
                  </a:cubicBezTo>
                  <a:cubicBezTo>
                    <a:pt x="1036" y="4108"/>
                    <a:pt x="429" y="4929"/>
                    <a:pt x="1500" y="5251"/>
                  </a:cubicBezTo>
                  <a:cubicBezTo>
                    <a:pt x="1643" y="5286"/>
                    <a:pt x="1822" y="6001"/>
                    <a:pt x="1107" y="5929"/>
                  </a:cubicBezTo>
                  <a:cubicBezTo>
                    <a:pt x="750" y="5858"/>
                    <a:pt x="357" y="5822"/>
                    <a:pt x="0" y="5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 1170">
              <a:extLst>
                <a:ext uri="{FF2B5EF4-FFF2-40B4-BE49-F238E27FC236}">
                  <a16:creationId xmlns:a16="http://schemas.microsoft.com/office/drawing/2014/main" id="{5ED171F3-4B4A-A448-B321-944606A8CA11}"/>
                </a:ext>
              </a:extLst>
            </p:cNvPr>
            <p:cNvSpPr/>
            <p:nvPr/>
          </p:nvSpPr>
          <p:spPr>
            <a:xfrm>
              <a:off x="7579981" y="2138588"/>
              <a:ext cx="1165" cy="3548"/>
            </a:xfrm>
            <a:custGeom>
              <a:avLst/>
              <a:gdLst>
                <a:gd name="connsiteX0" fmla="*/ 620 w 1165"/>
                <a:gd name="connsiteY0" fmla="*/ 36 h 3548"/>
                <a:gd name="connsiteX1" fmla="*/ 978 w 1165"/>
                <a:gd name="connsiteY1" fmla="*/ 0 h 3548"/>
                <a:gd name="connsiteX2" fmla="*/ 1049 w 1165"/>
                <a:gd name="connsiteY2" fmla="*/ 2643 h 3548"/>
                <a:gd name="connsiteX3" fmla="*/ 335 w 1165"/>
                <a:gd name="connsiteY3" fmla="*/ 3536 h 3548"/>
                <a:gd name="connsiteX4" fmla="*/ 49 w 1165"/>
                <a:gd name="connsiteY4" fmla="*/ 2572 h 3548"/>
                <a:gd name="connsiteX5" fmla="*/ 620 w 1165"/>
                <a:gd name="connsiteY5" fmla="*/ 36 h 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5" h="3548">
                  <a:moveTo>
                    <a:pt x="620" y="36"/>
                  </a:moveTo>
                  <a:cubicBezTo>
                    <a:pt x="727" y="36"/>
                    <a:pt x="835" y="36"/>
                    <a:pt x="978" y="0"/>
                  </a:cubicBezTo>
                  <a:cubicBezTo>
                    <a:pt x="1085" y="893"/>
                    <a:pt x="1299" y="1750"/>
                    <a:pt x="1049" y="2643"/>
                  </a:cubicBezTo>
                  <a:cubicBezTo>
                    <a:pt x="942" y="3036"/>
                    <a:pt x="942" y="3643"/>
                    <a:pt x="335" y="3536"/>
                  </a:cubicBezTo>
                  <a:cubicBezTo>
                    <a:pt x="-130" y="3465"/>
                    <a:pt x="13" y="2893"/>
                    <a:pt x="49" y="2572"/>
                  </a:cubicBezTo>
                  <a:cubicBezTo>
                    <a:pt x="192" y="1715"/>
                    <a:pt x="406" y="893"/>
                    <a:pt x="620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 1171">
              <a:extLst>
                <a:ext uri="{FF2B5EF4-FFF2-40B4-BE49-F238E27FC236}">
                  <a16:creationId xmlns:a16="http://schemas.microsoft.com/office/drawing/2014/main" id="{B5CA957A-0CAC-D649-ADFC-E499EDC2A0EC}"/>
                </a:ext>
              </a:extLst>
            </p:cNvPr>
            <p:cNvSpPr/>
            <p:nvPr/>
          </p:nvSpPr>
          <p:spPr>
            <a:xfrm>
              <a:off x="7594982" y="2140303"/>
              <a:ext cx="2792" cy="2078"/>
            </a:xfrm>
            <a:custGeom>
              <a:avLst/>
              <a:gdLst>
                <a:gd name="connsiteX0" fmla="*/ 2728 w 2792"/>
                <a:gd name="connsiteY0" fmla="*/ 0 h 2078"/>
                <a:gd name="connsiteX1" fmla="*/ 585 w 2792"/>
                <a:gd name="connsiteY1" fmla="*/ 2036 h 2078"/>
                <a:gd name="connsiteX2" fmla="*/ 49 w 2792"/>
                <a:gd name="connsiteY2" fmla="*/ 1536 h 2078"/>
                <a:gd name="connsiteX3" fmla="*/ 442 w 2792"/>
                <a:gd name="connsiteY3" fmla="*/ 1036 h 2078"/>
                <a:gd name="connsiteX4" fmla="*/ 2728 w 2792"/>
                <a:gd name="connsiteY4" fmla="*/ 0 h 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2" h="2078">
                  <a:moveTo>
                    <a:pt x="2728" y="0"/>
                  </a:moveTo>
                  <a:cubicBezTo>
                    <a:pt x="3157" y="2072"/>
                    <a:pt x="1335" y="1429"/>
                    <a:pt x="585" y="2036"/>
                  </a:cubicBezTo>
                  <a:cubicBezTo>
                    <a:pt x="371" y="2215"/>
                    <a:pt x="156" y="1786"/>
                    <a:pt x="49" y="1536"/>
                  </a:cubicBezTo>
                  <a:cubicBezTo>
                    <a:pt x="-94" y="1179"/>
                    <a:pt x="85" y="1036"/>
                    <a:pt x="442" y="1036"/>
                  </a:cubicBezTo>
                  <a:cubicBezTo>
                    <a:pt x="1335" y="1036"/>
                    <a:pt x="1835" y="214"/>
                    <a:pt x="272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 1172">
              <a:extLst>
                <a:ext uri="{FF2B5EF4-FFF2-40B4-BE49-F238E27FC236}">
                  <a16:creationId xmlns:a16="http://schemas.microsoft.com/office/drawing/2014/main" id="{E727C54D-3EC5-E245-8CE9-07A9FFDDE9FB}"/>
                </a:ext>
              </a:extLst>
            </p:cNvPr>
            <p:cNvSpPr/>
            <p:nvPr/>
          </p:nvSpPr>
          <p:spPr>
            <a:xfrm>
              <a:off x="7516736" y="1998285"/>
              <a:ext cx="1321" cy="4714"/>
            </a:xfrm>
            <a:custGeom>
              <a:avLst/>
              <a:gdLst>
                <a:gd name="connsiteX0" fmla="*/ 1322 w 1321"/>
                <a:gd name="connsiteY0" fmla="*/ 3286 h 4714"/>
                <a:gd name="connsiteX1" fmla="*/ 0 w 1321"/>
                <a:gd name="connsiteY1" fmla="*/ 4715 h 4714"/>
                <a:gd name="connsiteX2" fmla="*/ 714 w 1321"/>
                <a:gd name="connsiteY2" fmla="*/ 0 h 4714"/>
                <a:gd name="connsiteX3" fmla="*/ 1322 w 1321"/>
                <a:gd name="connsiteY3" fmla="*/ 3286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1" h="4714">
                  <a:moveTo>
                    <a:pt x="1322" y="3286"/>
                  </a:moveTo>
                  <a:cubicBezTo>
                    <a:pt x="822" y="3715"/>
                    <a:pt x="679" y="4501"/>
                    <a:pt x="0" y="4715"/>
                  </a:cubicBezTo>
                  <a:cubicBezTo>
                    <a:pt x="536" y="3322"/>
                    <a:pt x="750" y="1857"/>
                    <a:pt x="714" y="0"/>
                  </a:cubicBezTo>
                  <a:cubicBezTo>
                    <a:pt x="1607" y="1250"/>
                    <a:pt x="1107" y="2322"/>
                    <a:pt x="1322" y="3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 1173">
              <a:extLst>
                <a:ext uri="{FF2B5EF4-FFF2-40B4-BE49-F238E27FC236}">
                  <a16:creationId xmlns:a16="http://schemas.microsoft.com/office/drawing/2014/main" id="{F6B8B2B1-479D-324B-8EF7-E8EB3C67D454}"/>
                </a:ext>
              </a:extLst>
            </p:cNvPr>
            <p:cNvSpPr/>
            <p:nvPr/>
          </p:nvSpPr>
          <p:spPr>
            <a:xfrm>
              <a:off x="7566487" y="2090796"/>
              <a:ext cx="969" cy="4322"/>
            </a:xfrm>
            <a:custGeom>
              <a:avLst/>
              <a:gdLst>
                <a:gd name="connsiteX0" fmla="*/ 970 w 969"/>
                <a:gd name="connsiteY0" fmla="*/ 107 h 4322"/>
                <a:gd name="connsiteX1" fmla="*/ 291 w 969"/>
                <a:gd name="connsiteY1" fmla="*/ 4322 h 4322"/>
                <a:gd name="connsiteX2" fmla="*/ 577 w 969"/>
                <a:gd name="connsiteY2" fmla="*/ 464 h 4322"/>
                <a:gd name="connsiteX3" fmla="*/ 791 w 969"/>
                <a:gd name="connsiteY3" fmla="*/ 0 h 4322"/>
                <a:gd name="connsiteX4" fmla="*/ 970 w 969"/>
                <a:gd name="connsiteY4" fmla="*/ 107 h 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9" h="4322">
                  <a:moveTo>
                    <a:pt x="970" y="107"/>
                  </a:moveTo>
                  <a:cubicBezTo>
                    <a:pt x="720" y="1429"/>
                    <a:pt x="1398" y="2858"/>
                    <a:pt x="291" y="4322"/>
                  </a:cubicBezTo>
                  <a:cubicBezTo>
                    <a:pt x="-352" y="2858"/>
                    <a:pt x="220" y="1643"/>
                    <a:pt x="577" y="464"/>
                  </a:cubicBezTo>
                  <a:cubicBezTo>
                    <a:pt x="398" y="179"/>
                    <a:pt x="577" y="72"/>
                    <a:pt x="791" y="0"/>
                  </a:cubicBezTo>
                  <a:cubicBezTo>
                    <a:pt x="863" y="0"/>
                    <a:pt x="898" y="72"/>
                    <a:pt x="970" y="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 1174">
              <a:extLst>
                <a:ext uri="{FF2B5EF4-FFF2-40B4-BE49-F238E27FC236}">
                  <a16:creationId xmlns:a16="http://schemas.microsoft.com/office/drawing/2014/main" id="{E2D4E9B7-3C25-1643-BF94-BC65D5B51B27}"/>
                </a:ext>
              </a:extLst>
            </p:cNvPr>
            <p:cNvSpPr/>
            <p:nvPr/>
          </p:nvSpPr>
          <p:spPr>
            <a:xfrm>
              <a:off x="7591501" y="2184228"/>
              <a:ext cx="1388" cy="3188"/>
            </a:xfrm>
            <a:custGeom>
              <a:avLst/>
              <a:gdLst>
                <a:gd name="connsiteX0" fmla="*/ 1388 w 1388"/>
                <a:gd name="connsiteY0" fmla="*/ 2795 h 3188"/>
                <a:gd name="connsiteX1" fmla="*/ 1067 w 1388"/>
                <a:gd name="connsiteY1" fmla="*/ 3188 h 3188"/>
                <a:gd name="connsiteX2" fmla="*/ 495 w 1388"/>
                <a:gd name="connsiteY2" fmla="*/ 188 h 3188"/>
                <a:gd name="connsiteX3" fmla="*/ 1031 w 1388"/>
                <a:gd name="connsiteY3" fmla="*/ 188 h 3188"/>
                <a:gd name="connsiteX4" fmla="*/ 1388 w 1388"/>
                <a:gd name="connsiteY4" fmla="*/ 2795 h 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8" h="3188">
                  <a:moveTo>
                    <a:pt x="1388" y="2795"/>
                  </a:moveTo>
                  <a:cubicBezTo>
                    <a:pt x="1281" y="2938"/>
                    <a:pt x="1174" y="3045"/>
                    <a:pt x="1067" y="3188"/>
                  </a:cubicBezTo>
                  <a:cubicBezTo>
                    <a:pt x="245" y="2295"/>
                    <a:pt x="-541" y="1402"/>
                    <a:pt x="495" y="188"/>
                  </a:cubicBezTo>
                  <a:cubicBezTo>
                    <a:pt x="674" y="-63"/>
                    <a:pt x="852" y="-63"/>
                    <a:pt x="1031" y="188"/>
                  </a:cubicBezTo>
                  <a:cubicBezTo>
                    <a:pt x="1174" y="1081"/>
                    <a:pt x="1281" y="1938"/>
                    <a:pt x="1388" y="279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 1175">
              <a:extLst>
                <a:ext uri="{FF2B5EF4-FFF2-40B4-BE49-F238E27FC236}">
                  <a16:creationId xmlns:a16="http://schemas.microsoft.com/office/drawing/2014/main" id="{AE2DEB1A-D0DD-A04E-9590-96544DC52029}"/>
                </a:ext>
              </a:extLst>
            </p:cNvPr>
            <p:cNvSpPr/>
            <p:nvPr/>
          </p:nvSpPr>
          <p:spPr>
            <a:xfrm>
              <a:off x="7545409" y="2198953"/>
              <a:ext cx="1694" cy="2802"/>
            </a:xfrm>
            <a:custGeom>
              <a:avLst/>
              <a:gdLst>
                <a:gd name="connsiteX0" fmla="*/ 831 w 1694"/>
                <a:gd name="connsiteY0" fmla="*/ 0 h 2802"/>
                <a:gd name="connsiteX1" fmla="*/ 1295 w 1694"/>
                <a:gd name="connsiteY1" fmla="*/ 1536 h 2802"/>
                <a:gd name="connsiteX2" fmla="*/ 402 w 1694"/>
                <a:gd name="connsiteY2" fmla="*/ 2679 h 2802"/>
                <a:gd name="connsiteX3" fmla="*/ 402 w 1694"/>
                <a:gd name="connsiteY3" fmla="*/ 464 h 2802"/>
                <a:gd name="connsiteX4" fmla="*/ 831 w 1694"/>
                <a:gd name="connsiteY4" fmla="*/ 0 h 2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4" h="2802">
                  <a:moveTo>
                    <a:pt x="831" y="0"/>
                  </a:moveTo>
                  <a:cubicBezTo>
                    <a:pt x="759" y="643"/>
                    <a:pt x="2438" y="714"/>
                    <a:pt x="1295" y="1536"/>
                  </a:cubicBezTo>
                  <a:cubicBezTo>
                    <a:pt x="867" y="1857"/>
                    <a:pt x="1367" y="3215"/>
                    <a:pt x="402" y="2679"/>
                  </a:cubicBezTo>
                  <a:cubicBezTo>
                    <a:pt x="-169" y="2357"/>
                    <a:pt x="-98" y="1214"/>
                    <a:pt x="402" y="464"/>
                  </a:cubicBezTo>
                  <a:cubicBezTo>
                    <a:pt x="545" y="321"/>
                    <a:pt x="688" y="179"/>
                    <a:pt x="83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 1176">
              <a:extLst>
                <a:ext uri="{FF2B5EF4-FFF2-40B4-BE49-F238E27FC236}">
                  <a16:creationId xmlns:a16="http://schemas.microsoft.com/office/drawing/2014/main" id="{8A353AFE-0A04-4546-B54C-EA7475630E99}"/>
                </a:ext>
              </a:extLst>
            </p:cNvPr>
            <p:cNvSpPr/>
            <p:nvPr/>
          </p:nvSpPr>
          <p:spPr>
            <a:xfrm>
              <a:off x="7571029" y="2193466"/>
              <a:ext cx="2134" cy="2135"/>
            </a:xfrm>
            <a:custGeom>
              <a:avLst/>
              <a:gdLst>
                <a:gd name="connsiteX0" fmla="*/ 0 w 2134"/>
                <a:gd name="connsiteY0" fmla="*/ 1058 h 2135"/>
                <a:gd name="connsiteX1" fmla="*/ 0 w 2134"/>
                <a:gd name="connsiteY1" fmla="*/ 950 h 2135"/>
                <a:gd name="connsiteX2" fmla="*/ 500 w 2134"/>
                <a:gd name="connsiteY2" fmla="*/ 522 h 2135"/>
                <a:gd name="connsiteX3" fmla="*/ 1893 w 2134"/>
                <a:gd name="connsiteY3" fmla="*/ 236 h 2135"/>
                <a:gd name="connsiteX4" fmla="*/ 1536 w 2134"/>
                <a:gd name="connsiteY4" fmla="*/ 1772 h 2135"/>
                <a:gd name="connsiteX5" fmla="*/ 679 w 2134"/>
                <a:gd name="connsiteY5" fmla="*/ 2093 h 2135"/>
                <a:gd name="connsiteX6" fmla="*/ 0 w 2134"/>
                <a:gd name="connsiteY6" fmla="*/ 1058 h 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34" h="2135">
                  <a:moveTo>
                    <a:pt x="0" y="1058"/>
                  </a:moveTo>
                  <a:lnTo>
                    <a:pt x="0" y="950"/>
                  </a:lnTo>
                  <a:cubicBezTo>
                    <a:pt x="179" y="807"/>
                    <a:pt x="322" y="665"/>
                    <a:pt x="500" y="522"/>
                  </a:cubicBezTo>
                  <a:cubicBezTo>
                    <a:pt x="929" y="200"/>
                    <a:pt x="1393" y="-300"/>
                    <a:pt x="1893" y="236"/>
                  </a:cubicBezTo>
                  <a:cubicBezTo>
                    <a:pt x="2393" y="807"/>
                    <a:pt x="2036" y="1343"/>
                    <a:pt x="1536" y="1772"/>
                  </a:cubicBezTo>
                  <a:cubicBezTo>
                    <a:pt x="1286" y="1986"/>
                    <a:pt x="1072" y="2236"/>
                    <a:pt x="679" y="2093"/>
                  </a:cubicBezTo>
                  <a:cubicBezTo>
                    <a:pt x="250" y="1915"/>
                    <a:pt x="250" y="1415"/>
                    <a:pt x="0" y="10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 1177">
              <a:extLst>
                <a:ext uri="{FF2B5EF4-FFF2-40B4-BE49-F238E27FC236}">
                  <a16:creationId xmlns:a16="http://schemas.microsoft.com/office/drawing/2014/main" id="{F2DBE81A-2220-354E-ACF7-6C30E2003CBD}"/>
                </a:ext>
              </a:extLst>
            </p:cNvPr>
            <p:cNvSpPr/>
            <p:nvPr/>
          </p:nvSpPr>
          <p:spPr>
            <a:xfrm>
              <a:off x="7535730" y="2195605"/>
              <a:ext cx="1473" cy="3598"/>
            </a:xfrm>
            <a:custGeom>
              <a:avLst/>
              <a:gdLst>
                <a:gd name="connsiteX0" fmla="*/ 188 w 1473"/>
                <a:gd name="connsiteY0" fmla="*/ 26 h 3598"/>
                <a:gd name="connsiteX1" fmla="*/ 866 w 1473"/>
                <a:gd name="connsiteY1" fmla="*/ 776 h 3598"/>
                <a:gd name="connsiteX2" fmla="*/ 1473 w 1473"/>
                <a:gd name="connsiteY2" fmla="*/ 2991 h 3598"/>
                <a:gd name="connsiteX3" fmla="*/ 1188 w 1473"/>
                <a:gd name="connsiteY3" fmla="*/ 3598 h 3598"/>
                <a:gd name="connsiteX4" fmla="*/ 223 w 1473"/>
                <a:gd name="connsiteY4" fmla="*/ 3455 h 3598"/>
                <a:gd name="connsiteX5" fmla="*/ 152 w 1473"/>
                <a:gd name="connsiteY5" fmla="*/ 2241 h 3598"/>
                <a:gd name="connsiteX6" fmla="*/ 188 w 1473"/>
                <a:gd name="connsiteY6" fmla="*/ 26 h 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" h="3598">
                  <a:moveTo>
                    <a:pt x="188" y="26"/>
                  </a:moveTo>
                  <a:cubicBezTo>
                    <a:pt x="866" y="-117"/>
                    <a:pt x="795" y="348"/>
                    <a:pt x="866" y="776"/>
                  </a:cubicBezTo>
                  <a:cubicBezTo>
                    <a:pt x="1009" y="1527"/>
                    <a:pt x="688" y="2420"/>
                    <a:pt x="1473" y="2991"/>
                  </a:cubicBezTo>
                  <a:cubicBezTo>
                    <a:pt x="1366" y="3205"/>
                    <a:pt x="1295" y="3384"/>
                    <a:pt x="1188" y="3598"/>
                  </a:cubicBezTo>
                  <a:cubicBezTo>
                    <a:pt x="866" y="3420"/>
                    <a:pt x="580" y="3312"/>
                    <a:pt x="223" y="3455"/>
                  </a:cubicBezTo>
                  <a:cubicBezTo>
                    <a:pt x="-98" y="3062"/>
                    <a:pt x="-27" y="2670"/>
                    <a:pt x="152" y="2241"/>
                  </a:cubicBezTo>
                  <a:cubicBezTo>
                    <a:pt x="152" y="1527"/>
                    <a:pt x="152" y="776"/>
                    <a:pt x="188" y="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 1178">
              <a:extLst>
                <a:ext uri="{FF2B5EF4-FFF2-40B4-BE49-F238E27FC236}">
                  <a16:creationId xmlns:a16="http://schemas.microsoft.com/office/drawing/2014/main" id="{74024325-6E52-9B45-ABE8-D4333A8946E2}"/>
                </a:ext>
              </a:extLst>
            </p:cNvPr>
            <p:cNvSpPr/>
            <p:nvPr/>
          </p:nvSpPr>
          <p:spPr>
            <a:xfrm>
              <a:off x="7560365" y="2148308"/>
              <a:ext cx="1790" cy="2711"/>
            </a:xfrm>
            <a:custGeom>
              <a:avLst/>
              <a:gdLst>
                <a:gd name="connsiteX0" fmla="*/ 91 w 1790"/>
                <a:gd name="connsiteY0" fmla="*/ 1174 h 2711"/>
                <a:gd name="connsiteX1" fmla="*/ 91 w 1790"/>
                <a:gd name="connsiteY1" fmla="*/ 888 h 2711"/>
                <a:gd name="connsiteX2" fmla="*/ 1412 w 1790"/>
                <a:gd name="connsiteY2" fmla="*/ 138 h 2711"/>
                <a:gd name="connsiteX3" fmla="*/ 1198 w 1790"/>
                <a:gd name="connsiteY3" fmla="*/ 1781 h 2711"/>
                <a:gd name="connsiteX4" fmla="*/ 412 w 1790"/>
                <a:gd name="connsiteY4" fmla="*/ 2603 h 2711"/>
                <a:gd name="connsiteX5" fmla="*/ 55 w 1790"/>
                <a:gd name="connsiteY5" fmla="*/ 2674 h 2711"/>
                <a:gd name="connsiteX6" fmla="*/ 91 w 1790"/>
                <a:gd name="connsiteY6" fmla="*/ 1174 h 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" h="2711">
                  <a:moveTo>
                    <a:pt x="91" y="1174"/>
                  </a:moveTo>
                  <a:cubicBezTo>
                    <a:pt x="91" y="1067"/>
                    <a:pt x="91" y="960"/>
                    <a:pt x="91" y="888"/>
                  </a:cubicBezTo>
                  <a:cubicBezTo>
                    <a:pt x="448" y="496"/>
                    <a:pt x="734" y="-326"/>
                    <a:pt x="1412" y="138"/>
                  </a:cubicBezTo>
                  <a:cubicBezTo>
                    <a:pt x="2127" y="638"/>
                    <a:pt x="1698" y="1281"/>
                    <a:pt x="1198" y="1781"/>
                  </a:cubicBezTo>
                  <a:cubicBezTo>
                    <a:pt x="948" y="2031"/>
                    <a:pt x="698" y="2317"/>
                    <a:pt x="412" y="2603"/>
                  </a:cubicBezTo>
                  <a:cubicBezTo>
                    <a:pt x="305" y="2710"/>
                    <a:pt x="198" y="2746"/>
                    <a:pt x="55" y="2674"/>
                  </a:cubicBezTo>
                  <a:cubicBezTo>
                    <a:pt x="-123" y="2139"/>
                    <a:pt x="198" y="1674"/>
                    <a:pt x="91" y="11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 1179">
              <a:extLst>
                <a:ext uri="{FF2B5EF4-FFF2-40B4-BE49-F238E27FC236}">
                  <a16:creationId xmlns:a16="http://schemas.microsoft.com/office/drawing/2014/main" id="{988FB631-2FE4-0B44-ACBA-BD51C994BDCC}"/>
                </a:ext>
              </a:extLst>
            </p:cNvPr>
            <p:cNvSpPr/>
            <p:nvPr/>
          </p:nvSpPr>
          <p:spPr>
            <a:xfrm>
              <a:off x="7577174" y="2138945"/>
              <a:ext cx="1214" cy="3741"/>
            </a:xfrm>
            <a:custGeom>
              <a:avLst/>
              <a:gdLst>
                <a:gd name="connsiteX0" fmla="*/ 927 w 1214"/>
                <a:gd name="connsiteY0" fmla="*/ 3608 h 3741"/>
                <a:gd name="connsiteX1" fmla="*/ 748 w 1214"/>
                <a:gd name="connsiteY1" fmla="*/ 0 h 3741"/>
                <a:gd name="connsiteX2" fmla="*/ 1177 w 1214"/>
                <a:gd name="connsiteY2" fmla="*/ 3608 h 3741"/>
                <a:gd name="connsiteX3" fmla="*/ 927 w 1214"/>
                <a:gd name="connsiteY3" fmla="*/ 3608 h 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4" h="3741">
                  <a:moveTo>
                    <a:pt x="927" y="3608"/>
                  </a:moveTo>
                  <a:cubicBezTo>
                    <a:pt x="570" y="2429"/>
                    <a:pt x="-859" y="1322"/>
                    <a:pt x="748" y="0"/>
                  </a:cubicBezTo>
                  <a:cubicBezTo>
                    <a:pt x="1034" y="1143"/>
                    <a:pt x="1320" y="2322"/>
                    <a:pt x="1177" y="3608"/>
                  </a:cubicBezTo>
                  <a:cubicBezTo>
                    <a:pt x="1070" y="3786"/>
                    <a:pt x="998" y="3786"/>
                    <a:pt x="927" y="36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 1180">
              <a:extLst>
                <a:ext uri="{FF2B5EF4-FFF2-40B4-BE49-F238E27FC236}">
                  <a16:creationId xmlns:a16="http://schemas.microsoft.com/office/drawing/2014/main" id="{AF36CEBD-0405-1A42-98B6-BE26BF11F836}"/>
                </a:ext>
              </a:extLst>
            </p:cNvPr>
            <p:cNvSpPr/>
            <p:nvPr/>
          </p:nvSpPr>
          <p:spPr>
            <a:xfrm>
              <a:off x="7550164" y="2143875"/>
              <a:ext cx="968" cy="3964"/>
            </a:xfrm>
            <a:custGeom>
              <a:avLst/>
              <a:gdLst>
                <a:gd name="connsiteX0" fmla="*/ 362 w 968"/>
                <a:gd name="connsiteY0" fmla="*/ 0 h 3964"/>
                <a:gd name="connsiteX1" fmla="*/ 969 w 968"/>
                <a:gd name="connsiteY1" fmla="*/ 1036 h 3964"/>
                <a:gd name="connsiteX2" fmla="*/ 4 w 968"/>
                <a:gd name="connsiteY2" fmla="*/ 3965 h 3964"/>
                <a:gd name="connsiteX3" fmla="*/ 362 w 968"/>
                <a:gd name="connsiteY3" fmla="*/ 0 h 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8" h="3964">
                  <a:moveTo>
                    <a:pt x="362" y="0"/>
                  </a:moveTo>
                  <a:cubicBezTo>
                    <a:pt x="647" y="286"/>
                    <a:pt x="933" y="607"/>
                    <a:pt x="969" y="1036"/>
                  </a:cubicBezTo>
                  <a:cubicBezTo>
                    <a:pt x="4" y="1714"/>
                    <a:pt x="1076" y="2964"/>
                    <a:pt x="4" y="3965"/>
                  </a:cubicBezTo>
                  <a:cubicBezTo>
                    <a:pt x="4" y="2465"/>
                    <a:pt x="-67" y="1214"/>
                    <a:pt x="36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 1181">
              <a:extLst>
                <a:ext uri="{FF2B5EF4-FFF2-40B4-BE49-F238E27FC236}">
                  <a16:creationId xmlns:a16="http://schemas.microsoft.com/office/drawing/2014/main" id="{F4244BBB-CDAD-2643-9502-F3500F31F04D}"/>
                </a:ext>
              </a:extLst>
            </p:cNvPr>
            <p:cNvSpPr/>
            <p:nvPr/>
          </p:nvSpPr>
          <p:spPr>
            <a:xfrm>
              <a:off x="7537096" y="2055078"/>
              <a:ext cx="1898" cy="2216"/>
            </a:xfrm>
            <a:custGeom>
              <a:avLst/>
              <a:gdLst>
                <a:gd name="connsiteX0" fmla="*/ 0 w 1898"/>
                <a:gd name="connsiteY0" fmla="*/ 0 h 2216"/>
                <a:gd name="connsiteX1" fmla="*/ 750 w 1898"/>
                <a:gd name="connsiteY1" fmla="*/ 250 h 2216"/>
                <a:gd name="connsiteX2" fmla="*/ 1786 w 1898"/>
                <a:gd name="connsiteY2" fmla="*/ 1357 h 2216"/>
                <a:gd name="connsiteX3" fmla="*/ 1214 w 1898"/>
                <a:gd name="connsiteY3" fmla="*/ 2215 h 2216"/>
                <a:gd name="connsiteX4" fmla="*/ 536 w 1898"/>
                <a:gd name="connsiteY4" fmla="*/ 1322 h 2216"/>
                <a:gd name="connsiteX5" fmla="*/ 0 w 1898"/>
                <a:gd name="connsiteY5" fmla="*/ 0 h 2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8" h="2216">
                  <a:moveTo>
                    <a:pt x="0" y="0"/>
                  </a:moveTo>
                  <a:cubicBezTo>
                    <a:pt x="250" y="72"/>
                    <a:pt x="500" y="179"/>
                    <a:pt x="750" y="250"/>
                  </a:cubicBezTo>
                  <a:cubicBezTo>
                    <a:pt x="1322" y="429"/>
                    <a:pt x="2215" y="286"/>
                    <a:pt x="1786" y="1357"/>
                  </a:cubicBezTo>
                  <a:cubicBezTo>
                    <a:pt x="1643" y="1679"/>
                    <a:pt x="1607" y="2179"/>
                    <a:pt x="1214" y="2215"/>
                  </a:cubicBezTo>
                  <a:cubicBezTo>
                    <a:pt x="679" y="2250"/>
                    <a:pt x="500" y="1822"/>
                    <a:pt x="536" y="1322"/>
                  </a:cubicBezTo>
                  <a:cubicBezTo>
                    <a:pt x="572" y="822"/>
                    <a:pt x="250" y="429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 1182">
              <a:extLst>
                <a:ext uri="{FF2B5EF4-FFF2-40B4-BE49-F238E27FC236}">
                  <a16:creationId xmlns:a16="http://schemas.microsoft.com/office/drawing/2014/main" id="{448E8AAA-E8F7-2E40-BB33-CEAE9DB0E927}"/>
                </a:ext>
              </a:extLst>
            </p:cNvPr>
            <p:cNvSpPr/>
            <p:nvPr/>
          </p:nvSpPr>
          <p:spPr>
            <a:xfrm>
              <a:off x="7539205" y="2154134"/>
              <a:ext cx="1254" cy="2921"/>
            </a:xfrm>
            <a:custGeom>
              <a:avLst/>
              <a:gdLst>
                <a:gd name="connsiteX0" fmla="*/ 641 w 1254"/>
                <a:gd name="connsiteY0" fmla="*/ 2921 h 2921"/>
                <a:gd name="connsiteX1" fmla="*/ 320 w 1254"/>
                <a:gd name="connsiteY1" fmla="*/ 171 h 2921"/>
                <a:gd name="connsiteX2" fmla="*/ 1034 w 1254"/>
                <a:gd name="connsiteY2" fmla="*/ 206 h 2921"/>
                <a:gd name="connsiteX3" fmla="*/ 641 w 1254"/>
                <a:gd name="connsiteY3" fmla="*/ 2921 h 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4" h="2921">
                  <a:moveTo>
                    <a:pt x="641" y="2921"/>
                  </a:moveTo>
                  <a:cubicBezTo>
                    <a:pt x="-109" y="1707"/>
                    <a:pt x="-180" y="921"/>
                    <a:pt x="320" y="171"/>
                  </a:cubicBezTo>
                  <a:cubicBezTo>
                    <a:pt x="463" y="-79"/>
                    <a:pt x="856" y="-44"/>
                    <a:pt x="1034" y="206"/>
                  </a:cubicBezTo>
                  <a:cubicBezTo>
                    <a:pt x="1713" y="1171"/>
                    <a:pt x="605" y="1707"/>
                    <a:pt x="641" y="29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 1183">
              <a:extLst>
                <a:ext uri="{FF2B5EF4-FFF2-40B4-BE49-F238E27FC236}">
                  <a16:creationId xmlns:a16="http://schemas.microsoft.com/office/drawing/2014/main" id="{21A798DA-C9FF-A741-9573-7C0D43DA513B}"/>
                </a:ext>
              </a:extLst>
            </p:cNvPr>
            <p:cNvSpPr/>
            <p:nvPr/>
          </p:nvSpPr>
          <p:spPr>
            <a:xfrm>
              <a:off x="7558802" y="2188952"/>
              <a:ext cx="903" cy="4143"/>
            </a:xfrm>
            <a:custGeom>
              <a:avLst/>
              <a:gdLst>
                <a:gd name="connsiteX0" fmla="*/ 368 w 903"/>
                <a:gd name="connsiteY0" fmla="*/ 0 h 4143"/>
                <a:gd name="connsiteX1" fmla="*/ 903 w 903"/>
                <a:gd name="connsiteY1" fmla="*/ 786 h 4143"/>
                <a:gd name="connsiteX2" fmla="*/ 260 w 903"/>
                <a:gd name="connsiteY2" fmla="*/ 4143 h 4143"/>
                <a:gd name="connsiteX3" fmla="*/ 368 w 903"/>
                <a:gd name="connsiteY3" fmla="*/ 0 h 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3" h="4143">
                  <a:moveTo>
                    <a:pt x="368" y="0"/>
                  </a:moveTo>
                  <a:cubicBezTo>
                    <a:pt x="689" y="179"/>
                    <a:pt x="832" y="429"/>
                    <a:pt x="903" y="786"/>
                  </a:cubicBezTo>
                  <a:cubicBezTo>
                    <a:pt x="82" y="1714"/>
                    <a:pt x="939" y="2929"/>
                    <a:pt x="260" y="4143"/>
                  </a:cubicBezTo>
                  <a:cubicBezTo>
                    <a:pt x="-383" y="2607"/>
                    <a:pt x="368" y="1322"/>
                    <a:pt x="36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 1184">
              <a:extLst>
                <a:ext uri="{FF2B5EF4-FFF2-40B4-BE49-F238E27FC236}">
                  <a16:creationId xmlns:a16="http://schemas.microsoft.com/office/drawing/2014/main" id="{8B75E6A6-F8A4-DB42-94AD-76D20950FB82}"/>
                </a:ext>
              </a:extLst>
            </p:cNvPr>
            <p:cNvSpPr/>
            <p:nvPr/>
          </p:nvSpPr>
          <p:spPr>
            <a:xfrm>
              <a:off x="7578683" y="2093047"/>
              <a:ext cx="2034" cy="2003"/>
            </a:xfrm>
            <a:custGeom>
              <a:avLst/>
              <a:gdLst>
                <a:gd name="connsiteX0" fmla="*/ 2026 w 2034"/>
                <a:gd name="connsiteY0" fmla="*/ 0 h 2003"/>
                <a:gd name="connsiteX1" fmla="*/ 490 w 2034"/>
                <a:gd name="connsiteY1" fmla="*/ 2000 h 2003"/>
                <a:gd name="connsiteX2" fmla="*/ 61 w 2034"/>
                <a:gd name="connsiteY2" fmla="*/ 1607 h 2003"/>
                <a:gd name="connsiteX3" fmla="*/ 383 w 2034"/>
                <a:gd name="connsiteY3" fmla="*/ 1036 h 2003"/>
                <a:gd name="connsiteX4" fmla="*/ 1240 w 2034"/>
                <a:gd name="connsiteY4" fmla="*/ 572 h 2003"/>
                <a:gd name="connsiteX5" fmla="*/ 2026 w 2034"/>
                <a:gd name="connsiteY5" fmla="*/ 0 h 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4" h="2003">
                  <a:moveTo>
                    <a:pt x="2026" y="0"/>
                  </a:moveTo>
                  <a:cubicBezTo>
                    <a:pt x="2133" y="929"/>
                    <a:pt x="1240" y="2072"/>
                    <a:pt x="490" y="2000"/>
                  </a:cubicBezTo>
                  <a:cubicBezTo>
                    <a:pt x="311" y="2000"/>
                    <a:pt x="133" y="1786"/>
                    <a:pt x="61" y="1607"/>
                  </a:cubicBezTo>
                  <a:cubicBezTo>
                    <a:pt x="-82" y="1322"/>
                    <a:pt x="26" y="1143"/>
                    <a:pt x="383" y="1036"/>
                  </a:cubicBezTo>
                  <a:cubicBezTo>
                    <a:pt x="668" y="964"/>
                    <a:pt x="954" y="750"/>
                    <a:pt x="1240" y="572"/>
                  </a:cubicBezTo>
                  <a:cubicBezTo>
                    <a:pt x="1490" y="393"/>
                    <a:pt x="1740" y="214"/>
                    <a:pt x="202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 1185">
              <a:extLst>
                <a:ext uri="{FF2B5EF4-FFF2-40B4-BE49-F238E27FC236}">
                  <a16:creationId xmlns:a16="http://schemas.microsoft.com/office/drawing/2014/main" id="{43CA9D8A-F6B7-484D-B4CB-484A945AD774}"/>
                </a:ext>
              </a:extLst>
            </p:cNvPr>
            <p:cNvSpPr/>
            <p:nvPr/>
          </p:nvSpPr>
          <p:spPr>
            <a:xfrm>
              <a:off x="7597210" y="2177915"/>
              <a:ext cx="1678" cy="2286"/>
            </a:xfrm>
            <a:custGeom>
              <a:avLst/>
              <a:gdLst>
                <a:gd name="connsiteX0" fmla="*/ 1286 w 1678"/>
                <a:gd name="connsiteY0" fmla="*/ 0 h 2286"/>
                <a:gd name="connsiteX1" fmla="*/ 1679 w 1678"/>
                <a:gd name="connsiteY1" fmla="*/ 2286 h 2286"/>
                <a:gd name="connsiteX2" fmla="*/ 0 w 1678"/>
                <a:gd name="connsiteY2" fmla="*/ 1643 h 2286"/>
                <a:gd name="connsiteX3" fmla="*/ 1286 w 1678"/>
                <a:gd name="connsiteY3" fmla="*/ 0 h 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" h="2286">
                  <a:moveTo>
                    <a:pt x="1286" y="0"/>
                  </a:moveTo>
                  <a:cubicBezTo>
                    <a:pt x="1393" y="714"/>
                    <a:pt x="1536" y="1393"/>
                    <a:pt x="1679" y="2286"/>
                  </a:cubicBezTo>
                  <a:cubicBezTo>
                    <a:pt x="1036" y="2036"/>
                    <a:pt x="536" y="1822"/>
                    <a:pt x="0" y="1643"/>
                  </a:cubicBezTo>
                  <a:cubicBezTo>
                    <a:pt x="250" y="964"/>
                    <a:pt x="500" y="322"/>
                    <a:pt x="12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 1186">
              <a:extLst>
                <a:ext uri="{FF2B5EF4-FFF2-40B4-BE49-F238E27FC236}">
                  <a16:creationId xmlns:a16="http://schemas.microsoft.com/office/drawing/2014/main" id="{9D2E927C-0D5B-2A49-8955-1CBC0530BF68}"/>
                </a:ext>
              </a:extLst>
            </p:cNvPr>
            <p:cNvSpPr/>
            <p:nvPr/>
          </p:nvSpPr>
          <p:spPr>
            <a:xfrm>
              <a:off x="7544418" y="2048077"/>
              <a:ext cx="1132" cy="2964"/>
            </a:xfrm>
            <a:custGeom>
              <a:avLst/>
              <a:gdLst>
                <a:gd name="connsiteX0" fmla="*/ 0 w 1132"/>
                <a:gd name="connsiteY0" fmla="*/ 71 h 2964"/>
                <a:gd name="connsiteX1" fmla="*/ 714 w 1132"/>
                <a:gd name="connsiteY1" fmla="*/ 0 h 2964"/>
                <a:gd name="connsiteX2" fmla="*/ 1107 w 1132"/>
                <a:gd name="connsiteY2" fmla="*/ 1429 h 2964"/>
                <a:gd name="connsiteX3" fmla="*/ 1072 w 1132"/>
                <a:gd name="connsiteY3" fmla="*/ 1643 h 2964"/>
                <a:gd name="connsiteX4" fmla="*/ 643 w 1132"/>
                <a:gd name="connsiteY4" fmla="*/ 2964 h 2964"/>
                <a:gd name="connsiteX5" fmla="*/ 0 w 1132"/>
                <a:gd name="connsiteY5" fmla="*/ 71 h 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2" h="2964">
                  <a:moveTo>
                    <a:pt x="0" y="71"/>
                  </a:moveTo>
                  <a:cubicBezTo>
                    <a:pt x="250" y="36"/>
                    <a:pt x="464" y="0"/>
                    <a:pt x="714" y="0"/>
                  </a:cubicBezTo>
                  <a:cubicBezTo>
                    <a:pt x="1214" y="393"/>
                    <a:pt x="1143" y="929"/>
                    <a:pt x="1107" y="1429"/>
                  </a:cubicBezTo>
                  <a:cubicBezTo>
                    <a:pt x="1107" y="1500"/>
                    <a:pt x="1072" y="1572"/>
                    <a:pt x="1072" y="1643"/>
                  </a:cubicBezTo>
                  <a:cubicBezTo>
                    <a:pt x="1072" y="2107"/>
                    <a:pt x="1143" y="2643"/>
                    <a:pt x="643" y="2964"/>
                  </a:cubicBezTo>
                  <a:cubicBezTo>
                    <a:pt x="-643" y="2250"/>
                    <a:pt x="607" y="929"/>
                    <a:pt x="0" y="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 1187">
              <a:extLst>
                <a:ext uri="{FF2B5EF4-FFF2-40B4-BE49-F238E27FC236}">
                  <a16:creationId xmlns:a16="http://schemas.microsoft.com/office/drawing/2014/main" id="{E7161BB6-3A7A-C943-90C2-48436CAE184A}"/>
                </a:ext>
              </a:extLst>
            </p:cNvPr>
            <p:cNvSpPr/>
            <p:nvPr/>
          </p:nvSpPr>
          <p:spPr>
            <a:xfrm>
              <a:off x="7533569" y="2106549"/>
              <a:ext cx="957" cy="2714"/>
            </a:xfrm>
            <a:custGeom>
              <a:avLst/>
              <a:gdLst>
                <a:gd name="connsiteX0" fmla="*/ 241 w 957"/>
                <a:gd name="connsiteY0" fmla="*/ 2715 h 2714"/>
                <a:gd name="connsiteX1" fmla="*/ 455 w 957"/>
                <a:gd name="connsiteY1" fmla="*/ 0 h 2714"/>
                <a:gd name="connsiteX2" fmla="*/ 241 w 957"/>
                <a:gd name="connsiteY2" fmla="*/ 2715 h 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7" h="2714">
                  <a:moveTo>
                    <a:pt x="241" y="2715"/>
                  </a:moveTo>
                  <a:cubicBezTo>
                    <a:pt x="-9" y="1786"/>
                    <a:pt x="-223" y="893"/>
                    <a:pt x="455" y="0"/>
                  </a:cubicBezTo>
                  <a:cubicBezTo>
                    <a:pt x="1491" y="1072"/>
                    <a:pt x="670" y="1857"/>
                    <a:pt x="241" y="27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 1188">
              <a:extLst>
                <a:ext uri="{FF2B5EF4-FFF2-40B4-BE49-F238E27FC236}">
                  <a16:creationId xmlns:a16="http://schemas.microsoft.com/office/drawing/2014/main" id="{78847DEA-050E-074B-B1FA-BAC7CCEF645D}"/>
                </a:ext>
              </a:extLst>
            </p:cNvPr>
            <p:cNvSpPr/>
            <p:nvPr/>
          </p:nvSpPr>
          <p:spPr>
            <a:xfrm>
              <a:off x="7592098" y="2181752"/>
              <a:ext cx="2183" cy="1877"/>
            </a:xfrm>
            <a:custGeom>
              <a:avLst/>
              <a:gdLst>
                <a:gd name="connsiteX0" fmla="*/ 469 w 2183"/>
                <a:gd name="connsiteY0" fmla="*/ 271 h 1877"/>
                <a:gd name="connsiteX1" fmla="*/ 1183 w 2183"/>
                <a:gd name="connsiteY1" fmla="*/ 271 h 1877"/>
                <a:gd name="connsiteX2" fmla="*/ 2183 w 2183"/>
                <a:gd name="connsiteY2" fmla="*/ 1699 h 1877"/>
                <a:gd name="connsiteX3" fmla="*/ 2183 w 2183"/>
                <a:gd name="connsiteY3" fmla="*/ 1878 h 1877"/>
                <a:gd name="connsiteX4" fmla="*/ 183 w 2183"/>
                <a:gd name="connsiteY4" fmla="*/ 1628 h 1877"/>
                <a:gd name="connsiteX5" fmla="*/ 5 w 2183"/>
                <a:gd name="connsiteY5" fmla="*/ 1235 h 1877"/>
                <a:gd name="connsiteX6" fmla="*/ 469 w 2183"/>
                <a:gd name="connsiteY6" fmla="*/ 271 h 1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" h="1877">
                  <a:moveTo>
                    <a:pt x="469" y="271"/>
                  </a:moveTo>
                  <a:cubicBezTo>
                    <a:pt x="719" y="-15"/>
                    <a:pt x="969" y="-158"/>
                    <a:pt x="1183" y="271"/>
                  </a:cubicBezTo>
                  <a:cubicBezTo>
                    <a:pt x="1469" y="771"/>
                    <a:pt x="1612" y="1378"/>
                    <a:pt x="2183" y="1699"/>
                  </a:cubicBezTo>
                  <a:cubicBezTo>
                    <a:pt x="2183" y="1771"/>
                    <a:pt x="2183" y="1806"/>
                    <a:pt x="2183" y="1878"/>
                  </a:cubicBezTo>
                  <a:cubicBezTo>
                    <a:pt x="1505" y="1806"/>
                    <a:pt x="862" y="1699"/>
                    <a:pt x="183" y="1628"/>
                  </a:cubicBezTo>
                  <a:cubicBezTo>
                    <a:pt x="76" y="1521"/>
                    <a:pt x="5" y="1378"/>
                    <a:pt x="5" y="1235"/>
                  </a:cubicBezTo>
                  <a:cubicBezTo>
                    <a:pt x="-31" y="806"/>
                    <a:pt x="147" y="521"/>
                    <a:pt x="469" y="2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 1189">
              <a:extLst>
                <a:ext uri="{FF2B5EF4-FFF2-40B4-BE49-F238E27FC236}">
                  <a16:creationId xmlns:a16="http://schemas.microsoft.com/office/drawing/2014/main" id="{DBC4AF4F-4051-9443-985C-39D7327E1DC4}"/>
                </a:ext>
              </a:extLst>
            </p:cNvPr>
            <p:cNvSpPr/>
            <p:nvPr/>
          </p:nvSpPr>
          <p:spPr>
            <a:xfrm>
              <a:off x="7587670" y="2186362"/>
              <a:ext cx="1931" cy="1698"/>
            </a:xfrm>
            <a:custGeom>
              <a:avLst/>
              <a:gdLst>
                <a:gd name="connsiteX0" fmla="*/ 1932 w 1931"/>
                <a:gd name="connsiteY0" fmla="*/ 1054 h 1698"/>
                <a:gd name="connsiteX1" fmla="*/ 753 w 1931"/>
                <a:gd name="connsiteY1" fmla="*/ 1661 h 1698"/>
                <a:gd name="connsiteX2" fmla="*/ 3 w 1931"/>
                <a:gd name="connsiteY2" fmla="*/ 1054 h 1698"/>
                <a:gd name="connsiteX3" fmla="*/ 682 w 1931"/>
                <a:gd name="connsiteY3" fmla="*/ 18 h 1698"/>
                <a:gd name="connsiteX4" fmla="*/ 1932 w 1931"/>
                <a:gd name="connsiteY4" fmla="*/ 1054 h 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1" h="1698">
                  <a:moveTo>
                    <a:pt x="1932" y="1054"/>
                  </a:moveTo>
                  <a:cubicBezTo>
                    <a:pt x="1396" y="1339"/>
                    <a:pt x="1110" y="1554"/>
                    <a:pt x="753" y="1661"/>
                  </a:cubicBezTo>
                  <a:cubicBezTo>
                    <a:pt x="253" y="1804"/>
                    <a:pt x="39" y="1518"/>
                    <a:pt x="3" y="1054"/>
                  </a:cubicBezTo>
                  <a:cubicBezTo>
                    <a:pt x="-33" y="554"/>
                    <a:pt x="253" y="161"/>
                    <a:pt x="682" y="18"/>
                  </a:cubicBezTo>
                  <a:cubicBezTo>
                    <a:pt x="1503" y="-161"/>
                    <a:pt x="1003" y="1054"/>
                    <a:pt x="1932" y="10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 1190">
              <a:extLst>
                <a:ext uri="{FF2B5EF4-FFF2-40B4-BE49-F238E27FC236}">
                  <a16:creationId xmlns:a16="http://schemas.microsoft.com/office/drawing/2014/main" id="{E0D8B939-70DD-AC40-8112-BA2842D3EA70}"/>
                </a:ext>
              </a:extLst>
            </p:cNvPr>
            <p:cNvSpPr/>
            <p:nvPr/>
          </p:nvSpPr>
          <p:spPr>
            <a:xfrm>
              <a:off x="7521551" y="2058292"/>
              <a:ext cx="1428" cy="3036"/>
            </a:xfrm>
            <a:custGeom>
              <a:avLst/>
              <a:gdLst>
                <a:gd name="connsiteX0" fmla="*/ 757 w 1428"/>
                <a:gd name="connsiteY0" fmla="*/ 1322 h 3036"/>
                <a:gd name="connsiteX1" fmla="*/ 864 w 1428"/>
                <a:gd name="connsiteY1" fmla="*/ 0 h 3036"/>
                <a:gd name="connsiteX2" fmla="*/ 1364 w 1428"/>
                <a:gd name="connsiteY2" fmla="*/ 1107 h 3036"/>
                <a:gd name="connsiteX3" fmla="*/ 793 w 1428"/>
                <a:gd name="connsiteY3" fmla="*/ 3036 h 3036"/>
                <a:gd name="connsiteX4" fmla="*/ 7 w 1428"/>
                <a:gd name="connsiteY4" fmla="*/ 2072 h 3036"/>
                <a:gd name="connsiteX5" fmla="*/ 757 w 1428"/>
                <a:gd name="connsiteY5" fmla="*/ 1322 h 3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" h="3036">
                  <a:moveTo>
                    <a:pt x="757" y="1322"/>
                  </a:moveTo>
                  <a:cubicBezTo>
                    <a:pt x="793" y="893"/>
                    <a:pt x="828" y="464"/>
                    <a:pt x="864" y="0"/>
                  </a:cubicBezTo>
                  <a:cubicBezTo>
                    <a:pt x="1364" y="250"/>
                    <a:pt x="936" y="893"/>
                    <a:pt x="1364" y="1107"/>
                  </a:cubicBezTo>
                  <a:cubicBezTo>
                    <a:pt x="1186" y="1750"/>
                    <a:pt x="1900" y="2679"/>
                    <a:pt x="793" y="3036"/>
                  </a:cubicBezTo>
                  <a:cubicBezTo>
                    <a:pt x="436" y="2786"/>
                    <a:pt x="-65" y="2679"/>
                    <a:pt x="7" y="2072"/>
                  </a:cubicBezTo>
                  <a:cubicBezTo>
                    <a:pt x="114" y="1714"/>
                    <a:pt x="507" y="1607"/>
                    <a:pt x="757" y="13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 1191">
              <a:extLst>
                <a:ext uri="{FF2B5EF4-FFF2-40B4-BE49-F238E27FC236}">
                  <a16:creationId xmlns:a16="http://schemas.microsoft.com/office/drawing/2014/main" id="{326756B0-D7B7-4645-AB9F-BBBB4906A8FD}"/>
                </a:ext>
              </a:extLst>
            </p:cNvPr>
            <p:cNvSpPr/>
            <p:nvPr/>
          </p:nvSpPr>
          <p:spPr>
            <a:xfrm>
              <a:off x="7545275" y="2180486"/>
              <a:ext cx="1250" cy="3214"/>
            </a:xfrm>
            <a:custGeom>
              <a:avLst/>
              <a:gdLst>
                <a:gd name="connsiteX0" fmla="*/ 500 w 1250"/>
                <a:gd name="connsiteY0" fmla="*/ 3215 h 3214"/>
                <a:gd name="connsiteX1" fmla="*/ 0 w 1250"/>
                <a:gd name="connsiteY1" fmla="*/ 2250 h 3214"/>
                <a:gd name="connsiteX2" fmla="*/ 250 w 1250"/>
                <a:gd name="connsiteY2" fmla="*/ 0 h 3214"/>
                <a:gd name="connsiteX3" fmla="*/ 1250 w 1250"/>
                <a:gd name="connsiteY3" fmla="*/ 2215 h 3214"/>
                <a:gd name="connsiteX4" fmla="*/ 500 w 1250"/>
                <a:gd name="connsiteY4" fmla="*/ 3215 h 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0" h="3214">
                  <a:moveTo>
                    <a:pt x="500" y="3215"/>
                  </a:moveTo>
                  <a:cubicBezTo>
                    <a:pt x="322" y="2893"/>
                    <a:pt x="143" y="2572"/>
                    <a:pt x="0" y="2250"/>
                  </a:cubicBezTo>
                  <a:cubicBezTo>
                    <a:pt x="393" y="1607"/>
                    <a:pt x="71" y="893"/>
                    <a:pt x="250" y="0"/>
                  </a:cubicBezTo>
                  <a:cubicBezTo>
                    <a:pt x="893" y="750"/>
                    <a:pt x="1107" y="1464"/>
                    <a:pt x="1250" y="2215"/>
                  </a:cubicBezTo>
                  <a:cubicBezTo>
                    <a:pt x="1072" y="2607"/>
                    <a:pt x="964" y="3036"/>
                    <a:pt x="500" y="32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 1192">
              <a:extLst>
                <a:ext uri="{FF2B5EF4-FFF2-40B4-BE49-F238E27FC236}">
                  <a16:creationId xmlns:a16="http://schemas.microsoft.com/office/drawing/2014/main" id="{44038839-9BFB-0A4C-A21B-7C1725F6220F}"/>
                </a:ext>
              </a:extLst>
            </p:cNvPr>
            <p:cNvSpPr/>
            <p:nvPr/>
          </p:nvSpPr>
          <p:spPr>
            <a:xfrm>
              <a:off x="7518906" y="2015894"/>
              <a:ext cx="1759" cy="2357"/>
            </a:xfrm>
            <a:custGeom>
              <a:avLst/>
              <a:gdLst>
                <a:gd name="connsiteX0" fmla="*/ 1438 w 1759"/>
                <a:gd name="connsiteY0" fmla="*/ 0 h 2357"/>
                <a:gd name="connsiteX1" fmla="*/ 1759 w 1759"/>
                <a:gd name="connsiteY1" fmla="*/ 1036 h 2357"/>
                <a:gd name="connsiteX2" fmla="*/ 1688 w 1759"/>
                <a:gd name="connsiteY2" fmla="*/ 2357 h 2357"/>
                <a:gd name="connsiteX3" fmla="*/ 473 w 1759"/>
                <a:gd name="connsiteY3" fmla="*/ 1750 h 2357"/>
                <a:gd name="connsiteX4" fmla="*/ 152 w 1759"/>
                <a:gd name="connsiteY4" fmla="*/ 1464 h 2357"/>
                <a:gd name="connsiteX5" fmla="*/ 223 w 1759"/>
                <a:gd name="connsiteY5" fmla="*/ 464 h 2357"/>
                <a:gd name="connsiteX6" fmla="*/ 402 w 1759"/>
                <a:gd name="connsiteY6" fmla="*/ 357 h 2357"/>
                <a:gd name="connsiteX7" fmla="*/ 1438 w 1759"/>
                <a:gd name="connsiteY7" fmla="*/ 0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9" h="2357">
                  <a:moveTo>
                    <a:pt x="1438" y="0"/>
                  </a:moveTo>
                  <a:cubicBezTo>
                    <a:pt x="1795" y="250"/>
                    <a:pt x="1688" y="679"/>
                    <a:pt x="1759" y="1036"/>
                  </a:cubicBezTo>
                  <a:cubicBezTo>
                    <a:pt x="1723" y="1464"/>
                    <a:pt x="1688" y="1893"/>
                    <a:pt x="1688" y="2357"/>
                  </a:cubicBezTo>
                  <a:cubicBezTo>
                    <a:pt x="1545" y="1607"/>
                    <a:pt x="1188" y="1286"/>
                    <a:pt x="473" y="1750"/>
                  </a:cubicBezTo>
                  <a:cubicBezTo>
                    <a:pt x="330" y="1679"/>
                    <a:pt x="259" y="1572"/>
                    <a:pt x="152" y="1464"/>
                  </a:cubicBezTo>
                  <a:cubicBezTo>
                    <a:pt x="-27" y="1107"/>
                    <a:pt x="-98" y="786"/>
                    <a:pt x="223" y="464"/>
                  </a:cubicBezTo>
                  <a:cubicBezTo>
                    <a:pt x="295" y="429"/>
                    <a:pt x="366" y="393"/>
                    <a:pt x="402" y="357"/>
                  </a:cubicBezTo>
                  <a:cubicBezTo>
                    <a:pt x="866" y="607"/>
                    <a:pt x="1188" y="393"/>
                    <a:pt x="143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 1193">
              <a:extLst>
                <a:ext uri="{FF2B5EF4-FFF2-40B4-BE49-F238E27FC236}">
                  <a16:creationId xmlns:a16="http://schemas.microsoft.com/office/drawing/2014/main" id="{E90A7B55-B8BA-264F-AB8A-98E5CCC4345F}"/>
                </a:ext>
              </a:extLst>
            </p:cNvPr>
            <p:cNvSpPr/>
            <p:nvPr/>
          </p:nvSpPr>
          <p:spPr>
            <a:xfrm>
              <a:off x="7527353" y="2006463"/>
              <a:ext cx="1056" cy="3466"/>
            </a:xfrm>
            <a:custGeom>
              <a:avLst/>
              <a:gdLst>
                <a:gd name="connsiteX0" fmla="*/ 313 w 1056"/>
                <a:gd name="connsiteY0" fmla="*/ 537 h 3466"/>
                <a:gd name="connsiteX1" fmla="*/ 884 w 1056"/>
                <a:gd name="connsiteY1" fmla="*/ 323 h 3466"/>
                <a:gd name="connsiteX2" fmla="*/ 598 w 1056"/>
                <a:gd name="connsiteY2" fmla="*/ 3466 h 3466"/>
                <a:gd name="connsiteX3" fmla="*/ 598 w 1056"/>
                <a:gd name="connsiteY3" fmla="*/ 3466 h 3466"/>
                <a:gd name="connsiteX4" fmla="*/ 205 w 1056"/>
                <a:gd name="connsiteY4" fmla="*/ 2145 h 3466"/>
                <a:gd name="connsiteX5" fmla="*/ 313 w 1056"/>
                <a:gd name="connsiteY5" fmla="*/ 537 h 3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6" h="3466">
                  <a:moveTo>
                    <a:pt x="313" y="537"/>
                  </a:moveTo>
                  <a:cubicBezTo>
                    <a:pt x="527" y="502"/>
                    <a:pt x="705" y="-499"/>
                    <a:pt x="884" y="323"/>
                  </a:cubicBezTo>
                  <a:cubicBezTo>
                    <a:pt x="1134" y="1323"/>
                    <a:pt x="1170" y="2466"/>
                    <a:pt x="598" y="3466"/>
                  </a:cubicBezTo>
                  <a:lnTo>
                    <a:pt x="598" y="3466"/>
                  </a:lnTo>
                  <a:cubicBezTo>
                    <a:pt x="-330" y="3252"/>
                    <a:pt x="63" y="2645"/>
                    <a:pt x="205" y="2145"/>
                  </a:cubicBezTo>
                  <a:cubicBezTo>
                    <a:pt x="241" y="1609"/>
                    <a:pt x="277" y="1073"/>
                    <a:pt x="313" y="5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 1194">
              <a:extLst>
                <a:ext uri="{FF2B5EF4-FFF2-40B4-BE49-F238E27FC236}">
                  <a16:creationId xmlns:a16="http://schemas.microsoft.com/office/drawing/2014/main" id="{09BBB47F-72F1-DC4A-BC5F-D874F78B8A26}"/>
                </a:ext>
              </a:extLst>
            </p:cNvPr>
            <p:cNvSpPr/>
            <p:nvPr/>
          </p:nvSpPr>
          <p:spPr>
            <a:xfrm>
              <a:off x="7526023" y="2060721"/>
              <a:ext cx="828" cy="2714"/>
            </a:xfrm>
            <a:custGeom>
              <a:avLst/>
              <a:gdLst>
                <a:gd name="connsiteX0" fmla="*/ 358 w 828"/>
                <a:gd name="connsiteY0" fmla="*/ 0 h 2714"/>
                <a:gd name="connsiteX1" fmla="*/ 393 w 828"/>
                <a:gd name="connsiteY1" fmla="*/ 2715 h 2714"/>
                <a:gd name="connsiteX2" fmla="*/ 358 w 828"/>
                <a:gd name="connsiteY2" fmla="*/ 0 h 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8" h="2714">
                  <a:moveTo>
                    <a:pt x="358" y="0"/>
                  </a:moveTo>
                  <a:cubicBezTo>
                    <a:pt x="1358" y="964"/>
                    <a:pt x="465" y="1822"/>
                    <a:pt x="393" y="2715"/>
                  </a:cubicBezTo>
                  <a:cubicBezTo>
                    <a:pt x="-178" y="1893"/>
                    <a:pt x="-71" y="1036"/>
                    <a:pt x="3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 1195">
              <a:extLst>
                <a:ext uri="{FF2B5EF4-FFF2-40B4-BE49-F238E27FC236}">
                  <a16:creationId xmlns:a16="http://schemas.microsoft.com/office/drawing/2014/main" id="{95E05705-8CC0-3B4D-B03D-C5186B587236}"/>
                </a:ext>
              </a:extLst>
            </p:cNvPr>
            <p:cNvSpPr/>
            <p:nvPr/>
          </p:nvSpPr>
          <p:spPr>
            <a:xfrm>
              <a:off x="7596246" y="2182415"/>
              <a:ext cx="2442" cy="1582"/>
            </a:xfrm>
            <a:custGeom>
              <a:avLst/>
              <a:gdLst>
                <a:gd name="connsiteX0" fmla="*/ 0 w 2442"/>
                <a:gd name="connsiteY0" fmla="*/ 714 h 1582"/>
                <a:gd name="connsiteX1" fmla="*/ 1607 w 2442"/>
                <a:gd name="connsiteY1" fmla="*/ 0 h 1582"/>
                <a:gd name="connsiteX2" fmla="*/ 2322 w 2442"/>
                <a:gd name="connsiteY2" fmla="*/ 1250 h 1582"/>
                <a:gd name="connsiteX3" fmla="*/ 2429 w 2442"/>
                <a:gd name="connsiteY3" fmla="*/ 1464 h 1582"/>
                <a:gd name="connsiteX4" fmla="*/ 2322 w 2442"/>
                <a:gd name="connsiteY4" fmla="*/ 1572 h 1582"/>
                <a:gd name="connsiteX5" fmla="*/ 0 w 2442"/>
                <a:gd name="connsiteY5" fmla="*/ 893 h 1582"/>
                <a:gd name="connsiteX6" fmla="*/ 0 w 2442"/>
                <a:gd name="connsiteY6" fmla="*/ 714 h 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2" h="1582">
                  <a:moveTo>
                    <a:pt x="0" y="714"/>
                  </a:moveTo>
                  <a:cubicBezTo>
                    <a:pt x="714" y="821"/>
                    <a:pt x="1250" y="464"/>
                    <a:pt x="1607" y="0"/>
                  </a:cubicBezTo>
                  <a:cubicBezTo>
                    <a:pt x="2322" y="286"/>
                    <a:pt x="1679" y="1072"/>
                    <a:pt x="2322" y="1250"/>
                  </a:cubicBezTo>
                  <a:cubicBezTo>
                    <a:pt x="2429" y="1322"/>
                    <a:pt x="2464" y="1393"/>
                    <a:pt x="2429" y="1464"/>
                  </a:cubicBezTo>
                  <a:cubicBezTo>
                    <a:pt x="2393" y="1536"/>
                    <a:pt x="2357" y="1572"/>
                    <a:pt x="2322" y="1572"/>
                  </a:cubicBezTo>
                  <a:cubicBezTo>
                    <a:pt x="1464" y="1679"/>
                    <a:pt x="821" y="929"/>
                    <a:pt x="0" y="893"/>
                  </a:cubicBezTo>
                  <a:cubicBezTo>
                    <a:pt x="0" y="857"/>
                    <a:pt x="0" y="786"/>
                    <a:pt x="0" y="7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 1196">
              <a:extLst>
                <a:ext uri="{FF2B5EF4-FFF2-40B4-BE49-F238E27FC236}">
                  <a16:creationId xmlns:a16="http://schemas.microsoft.com/office/drawing/2014/main" id="{84BF8BA9-7436-B944-BE4A-F74E0FC8D2D8}"/>
                </a:ext>
              </a:extLst>
            </p:cNvPr>
            <p:cNvSpPr/>
            <p:nvPr/>
          </p:nvSpPr>
          <p:spPr>
            <a:xfrm>
              <a:off x="7581972" y="2132695"/>
              <a:ext cx="1307" cy="2107"/>
            </a:xfrm>
            <a:custGeom>
              <a:avLst/>
              <a:gdLst>
                <a:gd name="connsiteX0" fmla="*/ 951 w 1307"/>
                <a:gd name="connsiteY0" fmla="*/ 0 h 2107"/>
                <a:gd name="connsiteX1" fmla="*/ 1308 w 1307"/>
                <a:gd name="connsiteY1" fmla="*/ 2107 h 2107"/>
                <a:gd name="connsiteX2" fmla="*/ 951 w 1307"/>
                <a:gd name="connsiteY2" fmla="*/ 0 h 2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7" h="2107">
                  <a:moveTo>
                    <a:pt x="951" y="0"/>
                  </a:moveTo>
                  <a:cubicBezTo>
                    <a:pt x="1093" y="821"/>
                    <a:pt x="1201" y="1464"/>
                    <a:pt x="1308" y="2107"/>
                  </a:cubicBezTo>
                  <a:cubicBezTo>
                    <a:pt x="-371" y="1607"/>
                    <a:pt x="-371" y="1607"/>
                    <a:pt x="95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 1197">
              <a:extLst>
                <a:ext uri="{FF2B5EF4-FFF2-40B4-BE49-F238E27FC236}">
                  <a16:creationId xmlns:a16="http://schemas.microsoft.com/office/drawing/2014/main" id="{C61B7D6C-3247-544A-A852-77ADE750AE8E}"/>
                </a:ext>
              </a:extLst>
            </p:cNvPr>
            <p:cNvSpPr/>
            <p:nvPr/>
          </p:nvSpPr>
          <p:spPr>
            <a:xfrm>
              <a:off x="7526473" y="2004000"/>
              <a:ext cx="933" cy="2964"/>
            </a:xfrm>
            <a:custGeom>
              <a:avLst/>
              <a:gdLst>
                <a:gd name="connsiteX0" fmla="*/ 121 w 933"/>
                <a:gd name="connsiteY0" fmla="*/ 2965 h 2964"/>
                <a:gd name="connsiteX1" fmla="*/ 157 w 933"/>
                <a:gd name="connsiteY1" fmla="*/ 643 h 2964"/>
                <a:gd name="connsiteX2" fmla="*/ 407 w 933"/>
                <a:gd name="connsiteY2" fmla="*/ 0 h 2964"/>
                <a:gd name="connsiteX3" fmla="*/ 800 w 933"/>
                <a:gd name="connsiteY3" fmla="*/ 1643 h 2964"/>
                <a:gd name="connsiteX4" fmla="*/ 121 w 933"/>
                <a:gd name="connsiteY4" fmla="*/ 2965 h 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" h="2964">
                  <a:moveTo>
                    <a:pt x="121" y="2965"/>
                  </a:moveTo>
                  <a:cubicBezTo>
                    <a:pt x="-200" y="2179"/>
                    <a:pt x="228" y="1429"/>
                    <a:pt x="157" y="643"/>
                  </a:cubicBezTo>
                  <a:cubicBezTo>
                    <a:pt x="228" y="429"/>
                    <a:pt x="335" y="214"/>
                    <a:pt x="407" y="0"/>
                  </a:cubicBezTo>
                  <a:cubicBezTo>
                    <a:pt x="371" y="572"/>
                    <a:pt x="1264" y="964"/>
                    <a:pt x="800" y="1643"/>
                  </a:cubicBezTo>
                  <a:cubicBezTo>
                    <a:pt x="85" y="1822"/>
                    <a:pt x="978" y="2822"/>
                    <a:pt x="121" y="29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 1198">
              <a:extLst>
                <a:ext uri="{FF2B5EF4-FFF2-40B4-BE49-F238E27FC236}">
                  <a16:creationId xmlns:a16="http://schemas.microsoft.com/office/drawing/2014/main" id="{B980F042-EF6B-0342-92EC-A898DAEF250B}"/>
                </a:ext>
              </a:extLst>
            </p:cNvPr>
            <p:cNvSpPr/>
            <p:nvPr/>
          </p:nvSpPr>
          <p:spPr>
            <a:xfrm>
              <a:off x="7531075" y="2151154"/>
              <a:ext cx="1162" cy="2972"/>
            </a:xfrm>
            <a:custGeom>
              <a:avLst/>
              <a:gdLst>
                <a:gd name="connsiteX0" fmla="*/ 1163 w 1162"/>
                <a:gd name="connsiteY0" fmla="*/ 2329 h 2972"/>
                <a:gd name="connsiteX1" fmla="*/ 1163 w 1162"/>
                <a:gd name="connsiteY1" fmla="*/ 2972 h 2972"/>
                <a:gd name="connsiteX2" fmla="*/ 162 w 1162"/>
                <a:gd name="connsiteY2" fmla="*/ 2829 h 2972"/>
                <a:gd name="connsiteX3" fmla="*/ 55 w 1162"/>
                <a:gd name="connsiteY3" fmla="*/ 1972 h 2972"/>
                <a:gd name="connsiteX4" fmla="*/ 198 w 1162"/>
                <a:gd name="connsiteY4" fmla="*/ 722 h 2972"/>
                <a:gd name="connsiteX5" fmla="*/ 913 w 1162"/>
                <a:gd name="connsiteY5" fmla="*/ 79 h 2972"/>
                <a:gd name="connsiteX6" fmla="*/ 1127 w 1162"/>
                <a:gd name="connsiteY6" fmla="*/ 1222 h 2972"/>
                <a:gd name="connsiteX7" fmla="*/ 1163 w 1162"/>
                <a:gd name="connsiteY7" fmla="*/ 2329 h 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2" h="2972">
                  <a:moveTo>
                    <a:pt x="1163" y="2329"/>
                  </a:moveTo>
                  <a:cubicBezTo>
                    <a:pt x="1163" y="2544"/>
                    <a:pt x="1163" y="2758"/>
                    <a:pt x="1163" y="2972"/>
                  </a:cubicBezTo>
                  <a:cubicBezTo>
                    <a:pt x="841" y="2794"/>
                    <a:pt x="555" y="2544"/>
                    <a:pt x="162" y="2829"/>
                  </a:cubicBezTo>
                  <a:cubicBezTo>
                    <a:pt x="-52" y="2579"/>
                    <a:pt x="-16" y="2258"/>
                    <a:pt x="55" y="1972"/>
                  </a:cubicBezTo>
                  <a:cubicBezTo>
                    <a:pt x="91" y="1543"/>
                    <a:pt x="127" y="1115"/>
                    <a:pt x="198" y="722"/>
                  </a:cubicBezTo>
                  <a:cubicBezTo>
                    <a:pt x="412" y="508"/>
                    <a:pt x="198" y="-243"/>
                    <a:pt x="913" y="79"/>
                  </a:cubicBezTo>
                  <a:cubicBezTo>
                    <a:pt x="1198" y="436"/>
                    <a:pt x="1127" y="829"/>
                    <a:pt x="1127" y="1222"/>
                  </a:cubicBezTo>
                  <a:cubicBezTo>
                    <a:pt x="1234" y="1579"/>
                    <a:pt x="1020" y="1972"/>
                    <a:pt x="1163" y="23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 1199">
              <a:extLst>
                <a:ext uri="{FF2B5EF4-FFF2-40B4-BE49-F238E27FC236}">
                  <a16:creationId xmlns:a16="http://schemas.microsoft.com/office/drawing/2014/main" id="{8555B62D-E8CF-4949-BDEA-528E9FB2ACA9}"/>
                </a:ext>
              </a:extLst>
            </p:cNvPr>
            <p:cNvSpPr/>
            <p:nvPr/>
          </p:nvSpPr>
          <p:spPr>
            <a:xfrm>
              <a:off x="7532345" y="2050363"/>
              <a:ext cx="535" cy="4500"/>
            </a:xfrm>
            <a:custGeom>
              <a:avLst/>
              <a:gdLst>
                <a:gd name="connsiteX0" fmla="*/ 0 w 535"/>
                <a:gd name="connsiteY0" fmla="*/ 0 h 4500"/>
                <a:gd name="connsiteX1" fmla="*/ 536 w 535"/>
                <a:gd name="connsiteY1" fmla="*/ 1750 h 4500"/>
                <a:gd name="connsiteX2" fmla="*/ 0 w 535"/>
                <a:gd name="connsiteY2" fmla="*/ 4500 h 4500"/>
                <a:gd name="connsiteX3" fmla="*/ 0 w 535"/>
                <a:gd name="connsiteY3" fmla="*/ 0 h 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5" h="4500">
                  <a:moveTo>
                    <a:pt x="0" y="0"/>
                  </a:moveTo>
                  <a:cubicBezTo>
                    <a:pt x="321" y="536"/>
                    <a:pt x="536" y="1107"/>
                    <a:pt x="536" y="1750"/>
                  </a:cubicBezTo>
                  <a:cubicBezTo>
                    <a:pt x="-143" y="2429"/>
                    <a:pt x="429" y="3322"/>
                    <a:pt x="0" y="4500"/>
                  </a:cubicBezTo>
                  <a:cubicBezTo>
                    <a:pt x="0" y="2714"/>
                    <a:pt x="0" y="1357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 1200">
              <a:extLst>
                <a:ext uri="{FF2B5EF4-FFF2-40B4-BE49-F238E27FC236}">
                  <a16:creationId xmlns:a16="http://schemas.microsoft.com/office/drawing/2014/main" id="{20741C4D-2936-274E-A747-701479985B35}"/>
                </a:ext>
              </a:extLst>
            </p:cNvPr>
            <p:cNvSpPr/>
            <p:nvPr/>
          </p:nvSpPr>
          <p:spPr>
            <a:xfrm>
              <a:off x="7520701" y="2056364"/>
              <a:ext cx="1509" cy="2643"/>
            </a:xfrm>
            <a:custGeom>
              <a:avLst/>
              <a:gdLst>
                <a:gd name="connsiteX0" fmla="*/ 1286 w 1509"/>
                <a:gd name="connsiteY0" fmla="*/ 2000 h 2643"/>
                <a:gd name="connsiteX1" fmla="*/ 607 w 1509"/>
                <a:gd name="connsiteY1" fmla="*/ 2643 h 2643"/>
                <a:gd name="connsiteX2" fmla="*/ 0 w 1509"/>
                <a:gd name="connsiteY2" fmla="*/ 2393 h 2643"/>
                <a:gd name="connsiteX3" fmla="*/ 1036 w 1509"/>
                <a:gd name="connsiteY3" fmla="*/ 0 h 2643"/>
                <a:gd name="connsiteX4" fmla="*/ 1286 w 1509"/>
                <a:gd name="connsiteY4" fmla="*/ 1357 h 2643"/>
                <a:gd name="connsiteX5" fmla="*/ 1286 w 1509"/>
                <a:gd name="connsiteY5" fmla="*/ 2000 h 2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9" h="2643">
                  <a:moveTo>
                    <a:pt x="1286" y="2000"/>
                  </a:moveTo>
                  <a:cubicBezTo>
                    <a:pt x="893" y="2036"/>
                    <a:pt x="643" y="2215"/>
                    <a:pt x="607" y="2643"/>
                  </a:cubicBezTo>
                  <a:cubicBezTo>
                    <a:pt x="393" y="2572"/>
                    <a:pt x="179" y="2465"/>
                    <a:pt x="0" y="2393"/>
                  </a:cubicBezTo>
                  <a:cubicBezTo>
                    <a:pt x="250" y="1572"/>
                    <a:pt x="929" y="929"/>
                    <a:pt x="1036" y="0"/>
                  </a:cubicBezTo>
                  <a:cubicBezTo>
                    <a:pt x="1786" y="321"/>
                    <a:pt x="1464" y="857"/>
                    <a:pt x="1286" y="1357"/>
                  </a:cubicBezTo>
                  <a:cubicBezTo>
                    <a:pt x="1286" y="1536"/>
                    <a:pt x="1286" y="1750"/>
                    <a:pt x="1286" y="2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 1201">
              <a:extLst>
                <a:ext uri="{FF2B5EF4-FFF2-40B4-BE49-F238E27FC236}">
                  <a16:creationId xmlns:a16="http://schemas.microsoft.com/office/drawing/2014/main" id="{8385F481-AEEB-8443-9C5B-F90E86A756E6}"/>
                </a:ext>
              </a:extLst>
            </p:cNvPr>
            <p:cNvSpPr/>
            <p:nvPr/>
          </p:nvSpPr>
          <p:spPr>
            <a:xfrm>
              <a:off x="7528078" y="1999467"/>
              <a:ext cx="1938" cy="1946"/>
            </a:xfrm>
            <a:custGeom>
              <a:avLst/>
              <a:gdLst>
                <a:gd name="connsiteX0" fmla="*/ 266 w 1938"/>
                <a:gd name="connsiteY0" fmla="*/ 461 h 1946"/>
                <a:gd name="connsiteX1" fmla="*/ 766 w 1938"/>
                <a:gd name="connsiteY1" fmla="*/ 390 h 1946"/>
                <a:gd name="connsiteX2" fmla="*/ 1516 w 1938"/>
                <a:gd name="connsiteY2" fmla="*/ 818 h 1946"/>
                <a:gd name="connsiteX3" fmla="*/ 1874 w 1938"/>
                <a:gd name="connsiteY3" fmla="*/ 1568 h 1946"/>
                <a:gd name="connsiteX4" fmla="*/ 909 w 1938"/>
                <a:gd name="connsiteY4" fmla="*/ 1926 h 1946"/>
                <a:gd name="connsiteX5" fmla="*/ 266 w 1938"/>
                <a:gd name="connsiteY5" fmla="*/ 461 h 1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8" h="1946">
                  <a:moveTo>
                    <a:pt x="266" y="461"/>
                  </a:moveTo>
                  <a:cubicBezTo>
                    <a:pt x="481" y="568"/>
                    <a:pt x="588" y="-575"/>
                    <a:pt x="766" y="390"/>
                  </a:cubicBezTo>
                  <a:cubicBezTo>
                    <a:pt x="874" y="1033"/>
                    <a:pt x="1088" y="997"/>
                    <a:pt x="1516" y="818"/>
                  </a:cubicBezTo>
                  <a:cubicBezTo>
                    <a:pt x="1838" y="961"/>
                    <a:pt x="2052" y="1175"/>
                    <a:pt x="1874" y="1568"/>
                  </a:cubicBezTo>
                  <a:cubicBezTo>
                    <a:pt x="1624" y="1890"/>
                    <a:pt x="1302" y="1997"/>
                    <a:pt x="909" y="1926"/>
                  </a:cubicBezTo>
                  <a:cubicBezTo>
                    <a:pt x="266" y="1604"/>
                    <a:pt x="-377" y="1318"/>
                    <a:pt x="266" y="46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 1202">
              <a:extLst>
                <a:ext uri="{FF2B5EF4-FFF2-40B4-BE49-F238E27FC236}">
                  <a16:creationId xmlns:a16="http://schemas.microsoft.com/office/drawing/2014/main" id="{E63DCBF6-24AA-9546-BD28-1ECDBAC63CB1}"/>
                </a:ext>
              </a:extLst>
            </p:cNvPr>
            <p:cNvSpPr/>
            <p:nvPr/>
          </p:nvSpPr>
          <p:spPr>
            <a:xfrm>
              <a:off x="7526987" y="2103405"/>
              <a:ext cx="990" cy="3433"/>
            </a:xfrm>
            <a:custGeom>
              <a:avLst/>
              <a:gdLst>
                <a:gd name="connsiteX0" fmla="*/ 929 w 990"/>
                <a:gd name="connsiteY0" fmla="*/ 2607 h 3433"/>
                <a:gd name="connsiteX1" fmla="*/ 607 w 990"/>
                <a:gd name="connsiteY1" fmla="*/ 3036 h 3433"/>
                <a:gd name="connsiteX2" fmla="*/ 286 w 990"/>
                <a:gd name="connsiteY2" fmla="*/ 3322 h 3433"/>
                <a:gd name="connsiteX3" fmla="*/ 0 w 990"/>
                <a:gd name="connsiteY3" fmla="*/ 3358 h 3433"/>
                <a:gd name="connsiteX4" fmla="*/ 36 w 990"/>
                <a:gd name="connsiteY4" fmla="*/ 1750 h 3433"/>
                <a:gd name="connsiteX5" fmla="*/ 107 w 990"/>
                <a:gd name="connsiteY5" fmla="*/ 286 h 3433"/>
                <a:gd name="connsiteX6" fmla="*/ 500 w 990"/>
                <a:gd name="connsiteY6" fmla="*/ 0 h 3433"/>
                <a:gd name="connsiteX7" fmla="*/ 929 w 990"/>
                <a:gd name="connsiteY7" fmla="*/ 2607 h 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0" h="3433">
                  <a:moveTo>
                    <a:pt x="929" y="2607"/>
                  </a:moveTo>
                  <a:cubicBezTo>
                    <a:pt x="822" y="2750"/>
                    <a:pt x="714" y="2893"/>
                    <a:pt x="607" y="3036"/>
                  </a:cubicBezTo>
                  <a:cubicBezTo>
                    <a:pt x="500" y="3143"/>
                    <a:pt x="393" y="3215"/>
                    <a:pt x="286" y="3322"/>
                  </a:cubicBezTo>
                  <a:cubicBezTo>
                    <a:pt x="214" y="3465"/>
                    <a:pt x="107" y="3465"/>
                    <a:pt x="0" y="3358"/>
                  </a:cubicBezTo>
                  <a:cubicBezTo>
                    <a:pt x="0" y="2822"/>
                    <a:pt x="0" y="2286"/>
                    <a:pt x="36" y="1750"/>
                  </a:cubicBezTo>
                  <a:cubicBezTo>
                    <a:pt x="357" y="1286"/>
                    <a:pt x="-143" y="750"/>
                    <a:pt x="107" y="286"/>
                  </a:cubicBezTo>
                  <a:cubicBezTo>
                    <a:pt x="179" y="107"/>
                    <a:pt x="321" y="0"/>
                    <a:pt x="500" y="0"/>
                  </a:cubicBezTo>
                  <a:cubicBezTo>
                    <a:pt x="1500" y="714"/>
                    <a:pt x="607" y="1750"/>
                    <a:pt x="929" y="2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 1203">
              <a:extLst>
                <a:ext uri="{FF2B5EF4-FFF2-40B4-BE49-F238E27FC236}">
                  <a16:creationId xmlns:a16="http://schemas.microsoft.com/office/drawing/2014/main" id="{B1DA126C-EAB5-1E41-97FB-87F8328F0852}"/>
                </a:ext>
              </a:extLst>
            </p:cNvPr>
            <p:cNvSpPr/>
            <p:nvPr/>
          </p:nvSpPr>
          <p:spPr>
            <a:xfrm>
              <a:off x="7512914" y="2014341"/>
              <a:ext cx="1035" cy="2482"/>
            </a:xfrm>
            <a:custGeom>
              <a:avLst/>
              <a:gdLst>
                <a:gd name="connsiteX0" fmla="*/ 107 w 1035"/>
                <a:gd name="connsiteY0" fmla="*/ 2161 h 2482"/>
                <a:gd name="connsiteX1" fmla="*/ 214 w 1035"/>
                <a:gd name="connsiteY1" fmla="*/ 553 h 2482"/>
                <a:gd name="connsiteX2" fmla="*/ 1036 w 1035"/>
                <a:gd name="connsiteY2" fmla="*/ 268 h 2482"/>
                <a:gd name="connsiteX3" fmla="*/ 107 w 1035"/>
                <a:gd name="connsiteY3" fmla="*/ 2482 h 2482"/>
                <a:gd name="connsiteX4" fmla="*/ 0 w 1035"/>
                <a:gd name="connsiteY4" fmla="*/ 2232 h 2482"/>
                <a:gd name="connsiteX5" fmla="*/ 107 w 1035"/>
                <a:gd name="connsiteY5" fmla="*/ 2161 h 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5" h="2482">
                  <a:moveTo>
                    <a:pt x="107" y="2161"/>
                  </a:moveTo>
                  <a:cubicBezTo>
                    <a:pt x="143" y="1625"/>
                    <a:pt x="71" y="1089"/>
                    <a:pt x="214" y="553"/>
                  </a:cubicBezTo>
                  <a:cubicBezTo>
                    <a:pt x="286" y="232"/>
                    <a:pt x="536" y="-340"/>
                    <a:pt x="1036" y="268"/>
                  </a:cubicBezTo>
                  <a:cubicBezTo>
                    <a:pt x="321" y="839"/>
                    <a:pt x="1250" y="2089"/>
                    <a:pt x="107" y="2482"/>
                  </a:cubicBezTo>
                  <a:cubicBezTo>
                    <a:pt x="36" y="2411"/>
                    <a:pt x="0" y="2339"/>
                    <a:pt x="0" y="2232"/>
                  </a:cubicBezTo>
                  <a:cubicBezTo>
                    <a:pt x="36" y="2196"/>
                    <a:pt x="71" y="2161"/>
                    <a:pt x="107" y="216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 1204">
              <a:extLst>
                <a:ext uri="{FF2B5EF4-FFF2-40B4-BE49-F238E27FC236}">
                  <a16:creationId xmlns:a16="http://schemas.microsoft.com/office/drawing/2014/main" id="{D7DC77E2-183A-A345-B627-7EAAD1EB9562}"/>
                </a:ext>
              </a:extLst>
            </p:cNvPr>
            <p:cNvSpPr/>
            <p:nvPr/>
          </p:nvSpPr>
          <p:spPr>
            <a:xfrm>
              <a:off x="7602804" y="2188336"/>
              <a:ext cx="1524" cy="1717"/>
            </a:xfrm>
            <a:custGeom>
              <a:avLst/>
              <a:gdLst>
                <a:gd name="connsiteX0" fmla="*/ 407 w 1524"/>
                <a:gd name="connsiteY0" fmla="*/ 8 h 1717"/>
                <a:gd name="connsiteX1" fmla="*/ 1479 w 1524"/>
                <a:gd name="connsiteY1" fmla="*/ 1258 h 1717"/>
                <a:gd name="connsiteX2" fmla="*/ 1121 w 1524"/>
                <a:gd name="connsiteY2" fmla="*/ 1651 h 1717"/>
                <a:gd name="connsiteX3" fmla="*/ 50 w 1524"/>
                <a:gd name="connsiteY3" fmla="*/ 401 h 1717"/>
                <a:gd name="connsiteX4" fmla="*/ 407 w 1524"/>
                <a:gd name="connsiteY4" fmla="*/ 8 h 1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" h="1717">
                  <a:moveTo>
                    <a:pt x="407" y="8"/>
                  </a:moveTo>
                  <a:cubicBezTo>
                    <a:pt x="764" y="437"/>
                    <a:pt x="1121" y="830"/>
                    <a:pt x="1479" y="1258"/>
                  </a:cubicBezTo>
                  <a:cubicBezTo>
                    <a:pt x="1621" y="1651"/>
                    <a:pt x="1407" y="1723"/>
                    <a:pt x="1121" y="1651"/>
                  </a:cubicBezTo>
                  <a:cubicBezTo>
                    <a:pt x="-57" y="1973"/>
                    <a:pt x="157" y="1044"/>
                    <a:pt x="50" y="401"/>
                  </a:cubicBezTo>
                  <a:cubicBezTo>
                    <a:pt x="-93" y="44"/>
                    <a:pt x="86" y="-27"/>
                    <a:pt x="407" y="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 1205">
              <a:extLst>
                <a:ext uri="{FF2B5EF4-FFF2-40B4-BE49-F238E27FC236}">
                  <a16:creationId xmlns:a16="http://schemas.microsoft.com/office/drawing/2014/main" id="{6C660F33-763F-2B43-A82C-B7F6A3D6875C}"/>
                </a:ext>
              </a:extLst>
            </p:cNvPr>
            <p:cNvSpPr/>
            <p:nvPr/>
          </p:nvSpPr>
          <p:spPr>
            <a:xfrm>
              <a:off x="7550766" y="2101028"/>
              <a:ext cx="1328" cy="2055"/>
            </a:xfrm>
            <a:custGeom>
              <a:avLst/>
              <a:gdLst>
                <a:gd name="connsiteX0" fmla="*/ 45 w 1328"/>
                <a:gd name="connsiteY0" fmla="*/ 734 h 2055"/>
                <a:gd name="connsiteX1" fmla="*/ 1081 w 1328"/>
                <a:gd name="connsiteY1" fmla="*/ 234 h 2055"/>
                <a:gd name="connsiteX2" fmla="*/ 403 w 1328"/>
                <a:gd name="connsiteY2" fmla="*/ 2055 h 2055"/>
                <a:gd name="connsiteX3" fmla="*/ 45 w 1328"/>
                <a:gd name="connsiteY3" fmla="*/ 734 h 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" h="2055">
                  <a:moveTo>
                    <a:pt x="45" y="734"/>
                  </a:moveTo>
                  <a:cubicBezTo>
                    <a:pt x="367" y="448"/>
                    <a:pt x="581" y="-409"/>
                    <a:pt x="1081" y="234"/>
                  </a:cubicBezTo>
                  <a:cubicBezTo>
                    <a:pt x="1653" y="984"/>
                    <a:pt x="1153" y="1662"/>
                    <a:pt x="403" y="2055"/>
                  </a:cubicBezTo>
                  <a:cubicBezTo>
                    <a:pt x="117" y="1662"/>
                    <a:pt x="-97" y="1234"/>
                    <a:pt x="45" y="73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 1206">
              <a:extLst>
                <a:ext uri="{FF2B5EF4-FFF2-40B4-BE49-F238E27FC236}">
                  <a16:creationId xmlns:a16="http://schemas.microsoft.com/office/drawing/2014/main" id="{EE98ADBB-7E16-F347-9117-4634A60AB05F}"/>
                </a:ext>
              </a:extLst>
            </p:cNvPr>
            <p:cNvSpPr/>
            <p:nvPr/>
          </p:nvSpPr>
          <p:spPr>
            <a:xfrm>
              <a:off x="7564407" y="2089351"/>
              <a:ext cx="1370" cy="1680"/>
            </a:xfrm>
            <a:custGeom>
              <a:avLst/>
              <a:gdLst>
                <a:gd name="connsiteX0" fmla="*/ 49 w 1370"/>
                <a:gd name="connsiteY0" fmla="*/ 767 h 1680"/>
                <a:gd name="connsiteX1" fmla="*/ 406 w 1370"/>
                <a:gd name="connsiteY1" fmla="*/ 17 h 1680"/>
                <a:gd name="connsiteX2" fmla="*/ 1121 w 1370"/>
                <a:gd name="connsiteY2" fmla="*/ 410 h 1680"/>
                <a:gd name="connsiteX3" fmla="*/ 1371 w 1370"/>
                <a:gd name="connsiteY3" fmla="*/ 1482 h 1680"/>
                <a:gd name="connsiteX4" fmla="*/ 49 w 1370"/>
                <a:gd name="connsiteY4" fmla="*/ 767 h 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0" h="1680">
                  <a:moveTo>
                    <a:pt x="49" y="767"/>
                  </a:moveTo>
                  <a:cubicBezTo>
                    <a:pt x="121" y="482"/>
                    <a:pt x="-272" y="53"/>
                    <a:pt x="406" y="17"/>
                  </a:cubicBezTo>
                  <a:cubicBezTo>
                    <a:pt x="764" y="17"/>
                    <a:pt x="1085" y="-126"/>
                    <a:pt x="1121" y="410"/>
                  </a:cubicBezTo>
                  <a:cubicBezTo>
                    <a:pt x="1157" y="767"/>
                    <a:pt x="1299" y="1125"/>
                    <a:pt x="1371" y="1482"/>
                  </a:cubicBezTo>
                  <a:cubicBezTo>
                    <a:pt x="549" y="1946"/>
                    <a:pt x="192" y="1553"/>
                    <a:pt x="49" y="76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 1207">
              <a:extLst>
                <a:ext uri="{FF2B5EF4-FFF2-40B4-BE49-F238E27FC236}">
                  <a16:creationId xmlns:a16="http://schemas.microsoft.com/office/drawing/2014/main" id="{313C3C3E-34E2-E743-B304-9E79BD049306}"/>
                </a:ext>
              </a:extLst>
            </p:cNvPr>
            <p:cNvSpPr/>
            <p:nvPr/>
          </p:nvSpPr>
          <p:spPr>
            <a:xfrm>
              <a:off x="7557416" y="2047291"/>
              <a:ext cx="1437" cy="1909"/>
            </a:xfrm>
            <a:custGeom>
              <a:avLst/>
              <a:gdLst>
                <a:gd name="connsiteX0" fmla="*/ 1254 w 1437"/>
                <a:gd name="connsiteY0" fmla="*/ 0 h 1909"/>
                <a:gd name="connsiteX1" fmla="*/ 433 w 1437"/>
                <a:gd name="connsiteY1" fmla="*/ 1857 h 1909"/>
                <a:gd name="connsiteX2" fmla="*/ 4 w 1437"/>
                <a:gd name="connsiteY2" fmla="*/ 1643 h 1909"/>
                <a:gd name="connsiteX3" fmla="*/ 1254 w 1437"/>
                <a:gd name="connsiteY3" fmla="*/ 0 h 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7" h="1909">
                  <a:moveTo>
                    <a:pt x="1254" y="0"/>
                  </a:moveTo>
                  <a:cubicBezTo>
                    <a:pt x="1754" y="1107"/>
                    <a:pt x="1147" y="1500"/>
                    <a:pt x="433" y="1857"/>
                  </a:cubicBezTo>
                  <a:cubicBezTo>
                    <a:pt x="111" y="2000"/>
                    <a:pt x="4" y="1822"/>
                    <a:pt x="4" y="1643"/>
                  </a:cubicBezTo>
                  <a:cubicBezTo>
                    <a:pt x="-68" y="750"/>
                    <a:pt x="861" y="679"/>
                    <a:pt x="12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 1208">
              <a:extLst>
                <a:ext uri="{FF2B5EF4-FFF2-40B4-BE49-F238E27FC236}">
                  <a16:creationId xmlns:a16="http://schemas.microsoft.com/office/drawing/2014/main" id="{9574C2CE-A1E2-FA4D-89DA-B97CFA37DD5A}"/>
                </a:ext>
              </a:extLst>
            </p:cNvPr>
            <p:cNvSpPr/>
            <p:nvPr/>
          </p:nvSpPr>
          <p:spPr>
            <a:xfrm>
              <a:off x="7548882" y="2046148"/>
              <a:ext cx="657" cy="3107"/>
            </a:xfrm>
            <a:custGeom>
              <a:avLst/>
              <a:gdLst>
                <a:gd name="connsiteX0" fmla="*/ 465 w 657"/>
                <a:gd name="connsiteY0" fmla="*/ 0 h 3107"/>
                <a:gd name="connsiteX1" fmla="*/ 144 w 657"/>
                <a:gd name="connsiteY1" fmla="*/ 3108 h 3107"/>
                <a:gd name="connsiteX2" fmla="*/ 465 w 657"/>
                <a:gd name="connsiteY2" fmla="*/ 0 h 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7" h="3107">
                  <a:moveTo>
                    <a:pt x="465" y="0"/>
                  </a:moveTo>
                  <a:cubicBezTo>
                    <a:pt x="715" y="1179"/>
                    <a:pt x="823" y="2000"/>
                    <a:pt x="144" y="3108"/>
                  </a:cubicBezTo>
                  <a:cubicBezTo>
                    <a:pt x="-70" y="1965"/>
                    <a:pt x="-106" y="1143"/>
                    <a:pt x="46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 1209">
              <a:extLst>
                <a:ext uri="{FF2B5EF4-FFF2-40B4-BE49-F238E27FC236}">
                  <a16:creationId xmlns:a16="http://schemas.microsoft.com/office/drawing/2014/main" id="{43210D3E-EDFF-2A48-AFB0-2F1D69FE52A5}"/>
                </a:ext>
              </a:extLst>
            </p:cNvPr>
            <p:cNvSpPr/>
            <p:nvPr/>
          </p:nvSpPr>
          <p:spPr>
            <a:xfrm>
              <a:off x="7553338" y="2046755"/>
              <a:ext cx="509" cy="2750"/>
            </a:xfrm>
            <a:custGeom>
              <a:avLst/>
              <a:gdLst>
                <a:gd name="connsiteX0" fmla="*/ 510 w 509"/>
                <a:gd name="connsiteY0" fmla="*/ 0 h 2750"/>
                <a:gd name="connsiteX1" fmla="*/ 367 w 509"/>
                <a:gd name="connsiteY1" fmla="*/ 2750 h 2750"/>
                <a:gd name="connsiteX2" fmla="*/ 510 w 509"/>
                <a:gd name="connsiteY2" fmla="*/ 0 h 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9" h="2750">
                  <a:moveTo>
                    <a:pt x="510" y="0"/>
                  </a:moveTo>
                  <a:cubicBezTo>
                    <a:pt x="438" y="1107"/>
                    <a:pt x="403" y="1929"/>
                    <a:pt x="367" y="2750"/>
                  </a:cubicBezTo>
                  <a:cubicBezTo>
                    <a:pt x="331" y="1929"/>
                    <a:pt x="-526" y="1107"/>
                    <a:pt x="51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 1210">
              <a:extLst>
                <a:ext uri="{FF2B5EF4-FFF2-40B4-BE49-F238E27FC236}">
                  <a16:creationId xmlns:a16="http://schemas.microsoft.com/office/drawing/2014/main" id="{4D20F6B6-D165-3441-B035-C31ECB1842DA}"/>
                </a:ext>
              </a:extLst>
            </p:cNvPr>
            <p:cNvSpPr/>
            <p:nvPr/>
          </p:nvSpPr>
          <p:spPr>
            <a:xfrm>
              <a:off x="7558813" y="2136402"/>
              <a:ext cx="1535" cy="1543"/>
            </a:xfrm>
            <a:custGeom>
              <a:avLst/>
              <a:gdLst>
                <a:gd name="connsiteX0" fmla="*/ 607 w 1535"/>
                <a:gd name="connsiteY0" fmla="*/ 1543 h 1543"/>
                <a:gd name="connsiteX1" fmla="*/ 35 w 1535"/>
                <a:gd name="connsiteY1" fmla="*/ 1222 h 1543"/>
                <a:gd name="connsiteX2" fmla="*/ 393 w 1535"/>
                <a:gd name="connsiteY2" fmla="*/ 79 h 1543"/>
                <a:gd name="connsiteX3" fmla="*/ 1536 w 1535"/>
                <a:gd name="connsiteY3" fmla="*/ 722 h 1543"/>
                <a:gd name="connsiteX4" fmla="*/ 607 w 1535"/>
                <a:gd name="connsiteY4" fmla="*/ 1543 h 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5" h="1543">
                  <a:moveTo>
                    <a:pt x="607" y="1543"/>
                  </a:moveTo>
                  <a:cubicBezTo>
                    <a:pt x="428" y="1436"/>
                    <a:pt x="214" y="1329"/>
                    <a:pt x="35" y="1222"/>
                  </a:cubicBezTo>
                  <a:cubicBezTo>
                    <a:pt x="-36" y="758"/>
                    <a:pt x="-36" y="293"/>
                    <a:pt x="393" y="79"/>
                  </a:cubicBezTo>
                  <a:cubicBezTo>
                    <a:pt x="1036" y="-243"/>
                    <a:pt x="1178" y="508"/>
                    <a:pt x="1536" y="722"/>
                  </a:cubicBezTo>
                  <a:cubicBezTo>
                    <a:pt x="1428" y="1222"/>
                    <a:pt x="1036" y="1401"/>
                    <a:pt x="607" y="15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 1211">
              <a:extLst>
                <a:ext uri="{FF2B5EF4-FFF2-40B4-BE49-F238E27FC236}">
                  <a16:creationId xmlns:a16="http://schemas.microsoft.com/office/drawing/2014/main" id="{9A26E00D-F98A-304C-BA5F-1B0D567F6682}"/>
                </a:ext>
              </a:extLst>
            </p:cNvPr>
            <p:cNvSpPr/>
            <p:nvPr/>
          </p:nvSpPr>
          <p:spPr>
            <a:xfrm>
              <a:off x="7609283" y="2182487"/>
              <a:ext cx="1146" cy="1821"/>
            </a:xfrm>
            <a:custGeom>
              <a:avLst/>
              <a:gdLst>
                <a:gd name="connsiteX0" fmla="*/ 0 w 1146"/>
                <a:gd name="connsiteY0" fmla="*/ 0 h 1821"/>
                <a:gd name="connsiteX1" fmla="*/ 429 w 1146"/>
                <a:gd name="connsiteY1" fmla="*/ 1822 h 1821"/>
                <a:gd name="connsiteX2" fmla="*/ 0 w 1146"/>
                <a:gd name="connsiteY2" fmla="*/ 0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6" h="1821">
                  <a:moveTo>
                    <a:pt x="0" y="0"/>
                  </a:moveTo>
                  <a:cubicBezTo>
                    <a:pt x="1429" y="607"/>
                    <a:pt x="1464" y="714"/>
                    <a:pt x="429" y="1822"/>
                  </a:cubicBezTo>
                  <a:cubicBezTo>
                    <a:pt x="286" y="1214"/>
                    <a:pt x="143" y="643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 1212">
              <a:extLst>
                <a:ext uri="{FF2B5EF4-FFF2-40B4-BE49-F238E27FC236}">
                  <a16:creationId xmlns:a16="http://schemas.microsoft.com/office/drawing/2014/main" id="{32D0698D-9716-F94E-9D20-280652BB4CC9}"/>
                </a:ext>
              </a:extLst>
            </p:cNvPr>
            <p:cNvSpPr/>
            <p:nvPr/>
          </p:nvSpPr>
          <p:spPr>
            <a:xfrm>
              <a:off x="7547249" y="2043040"/>
              <a:ext cx="815" cy="3071"/>
            </a:xfrm>
            <a:custGeom>
              <a:avLst/>
              <a:gdLst>
                <a:gd name="connsiteX0" fmla="*/ 598 w 815"/>
                <a:gd name="connsiteY0" fmla="*/ 2072 h 3071"/>
                <a:gd name="connsiteX1" fmla="*/ 527 w 815"/>
                <a:gd name="connsiteY1" fmla="*/ 3072 h 3071"/>
                <a:gd name="connsiteX2" fmla="*/ 313 w 815"/>
                <a:gd name="connsiteY2" fmla="*/ 3072 h 3071"/>
                <a:gd name="connsiteX3" fmla="*/ 277 w 815"/>
                <a:gd name="connsiteY3" fmla="*/ 107 h 3071"/>
                <a:gd name="connsiteX4" fmla="*/ 384 w 815"/>
                <a:gd name="connsiteY4" fmla="*/ 0 h 3071"/>
                <a:gd name="connsiteX5" fmla="*/ 598 w 815"/>
                <a:gd name="connsiteY5" fmla="*/ 322 h 3071"/>
                <a:gd name="connsiteX6" fmla="*/ 598 w 815"/>
                <a:gd name="connsiteY6" fmla="*/ 2072 h 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" h="3071">
                  <a:moveTo>
                    <a:pt x="598" y="2072"/>
                  </a:moveTo>
                  <a:cubicBezTo>
                    <a:pt x="562" y="2393"/>
                    <a:pt x="562" y="2750"/>
                    <a:pt x="527" y="3072"/>
                  </a:cubicBezTo>
                  <a:cubicBezTo>
                    <a:pt x="455" y="3072"/>
                    <a:pt x="384" y="3072"/>
                    <a:pt x="313" y="3072"/>
                  </a:cubicBezTo>
                  <a:cubicBezTo>
                    <a:pt x="313" y="2072"/>
                    <a:pt x="-366" y="1107"/>
                    <a:pt x="277" y="107"/>
                  </a:cubicBezTo>
                  <a:cubicBezTo>
                    <a:pt x="313" y="72"/>
                    <a:pt x="348" y="0"/>
                    <a:pt x="384" y="0"/>
                  </a:cubicBezTo>
                  <a:cubicBezTo>
                    <a:pt x="634" y="0"/>
                    <a:pt x="598" y="179"/>
                    <a:pt x="598" y="322"/>
                  </a:cubicBezTo>
                  <a:cubicBezTo>
                    <a:pt x="813" y="929"/>
                    <a:pt x="955" y="1500"/>
                    <a:pt x="598" y="2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 1213">
              <a:extLst>
                <a:ext uri="{FF2B5EF4-FFF2-40B4-BE49-F238E27FC236}">
                  <a16:creationId xmlns:a16="http://schemas.microsoft.com/office/drawing/2014/main" id="{318F12B7-22BA-3B41-BDA2-99385DE58615}"/>
                </a:ext>
              </a:extLst>
            </p:cNvPr>
            <p:cNvSpPr/>
            <p:nvPr/>
          </p:nvSpPr>
          <p:spPr>
            <a:xfrm>
              <a:off x="7582700" y="2142232"/>
              <a:ext cx="1066" cy="1750"/>
            </a:xfrm>
            <a:custGeom>
              <a:avLst/>
              <a:gdLst>
                <a:gd name="connsiteX0" fmla="*/ 437 w 1066"/>
                <a:gd name="connsiteY0" fmla="*/ 1750 h 1750"/>
                <a:gd name="connsiteX1" fmla="*/ 937 w 1066"/>
                <a:gd name="connsiteY1" fmla="*/ 0 h 1750"/>
                <a:gd name="connsiteX2" fmla="*/ 437 w 1066"/>
                <a:gd name="connsiteY2" fmla="*/ 1750 h 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" h="1750">
                  <a:moveTo>
                    <a:pt x="437" y="1750"/>
                  </a:moveTo>
                  <a:cubicBezTo>
                    <a:pt x="-242" y="1000"/>
                    <a:pt x="-170" y="429"/>
                    <a:pt x="937" y="0"/>
                  </a:cubicBezTo>
                  <a:cubicBezTo>
                    <a:pt x="1259" y="786"/>
                    <a:pt x="937" y="1286"/>
                    <a:pt x="437" y="1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 1214">
              <a:extLst>
                <a:ext uri="{FF2B5EF4-FFF2-40B4-BE49-F238E27FC236}">
                  <a16:creationId xmlns:a16="http://schemas.microsoft.com/office/drawing/2014/main" id="{AB38FF40-6FBE-4D42-8A82-BFBA8AD3F860}"/>
                </a:ext>
              </a:extLst>
            </p:cNvPr>
            <p:cNvSpPr/>
            <p:nvPr/>
          </p:nvSpPr>
          <p:spPr>
            <a:xfrm>
              <a:off x="7607854" y="2179379"/>
              <a:ext cx="1094" cy="2000"/>
            </a:xfrm>
            <a:custGeom>
              <a:avLst/>
              <a:gdLst>
                <a:gd name="connsiteX0" fmla="*/ 286 w 1094"/>
                <a:gd name="connsiteY0" fmla="*/ 0 h 2000"/>
                <a:gd name="connsiteX1" fmla="*/ 858 w 1094"/>
                <a:gd name="connsiteY1" fmla="*/ 1679 h 2000"/>
                <a:gd name="connsiteX2" fmla="*/ 358 w 1094"/>
                <a:gd name="connsiteY2" fmla="*/ 1929 h 2000"/>
                <a:gd name="connsiteX3" fmla="*/ 286 w 1094"/>
                <a:gd name="connsiteY3" fmla="*/ 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4" h="2000">
                  <a:moveTo>
                    <a:pt x="286" y="0"/>
                  </a:moveTo>
                  <a:cubicBezTo>
                    <a:pt x="858" y="607"/>
                    <a:pt x="1429" y="1000"/>
                    <a:pt x="858" y="1679"/>
                  </a:cubicBezTo>
                  <a:cubicBezTo>
                    <a:pt x="751" y="1821"/>
                    <a:pt x="608" y="2143"/>
                    <a:pt x="358" y="1929"/>
                  </a:cubicBezTo>
                  <a:cubicBezTo>
                    <a:pt x="-178" y="1429"/>
                    <a:pt x="-35" y="857"/>
                    <a:pt x="2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 1215">
              <a:extLst>
                <a:ext uri="{FF2B5EF4-FFF2-40B4-BE49-F238E27FC236}">
                  <a16:creationId xmlns:a16="http://schemas.microsoft.com/office/drawing/2014/main" id="{A7AE2BF3-C748-C546-8B82-C80337C6D7B5}"/>
                </a:ext>
              </a:extLst>
            </p:cNvPr>
            <p:cNvSpPr/>
            <p:nvPr/>
          </p:nvSpPr>
          <p:spPr>
            <a:xfrm>
              <a:off x="7568171" y="2085653"/>
              <a:ext cx="1000" cy="1821"/>
            </a:xfrm>
            <a:custGeom>
              <a:avLst/>
              <a:gdLst>
                <a:gd name="connsiteX0" fmla="*/ 822 w 1000"/>
                <a:gd name="connsiteY0" fmla="*/ 0 h 1821"/>
                <a:gd name="connsiteX1" fmla="*/ 1000 w 1000"/>
                <a:gd name="connsiteY1" fmla="*/ 1822 h 1821"/>
                <a:gd name="connsiteX2" fmla="*/ 822 w 1000"/>
                <a:gd name="connsiteY2" fmla="*/ 0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" h="1821">
                  <a:moveTo>
                    <a:pt x="822" y="0"/>
                  </a:moveTo>
                  <a:cubicBezTo>
                    <a:pt x="893" y="572"/>
                    <a:pt x="929" y="1143"/>
                    <a:pt x="1000" y="1822"/>
                  </a:cubicBezTo>
                  <a:cubicBezTo>
                    <a:pt x="-785" y="1357"/>
                    <a:pt x="250" y="679"/>
                    <a:pt x="82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 1216">
              <a:extLst>
                <a:ext uri="{FF2B5EF4-FFF2-40B4-BE49-F238E27FC236}">
                  <a16:creationId xmlns:a16="http://schemas.microsoft.com/office/drawing/2014/main" id="{A5958923-947F-184A-B445-7A13137D8753}"/>
                </a:ext>
              </a:extLst>
            </p:cNvPr>
            <p:cNvSpPr/>
            <p:nvPr/>
          </p:nvSpPr>
          <p:spPr>
            <a:xfrm>
              <a:off x="7542531" y="2096440"/>
              <a:ext cx="636" cy="3821"/>
            </a:xfrm>
            <a:custGeom>
              <a:avLst/>
              <a:gdLst>
                <a:gd name="connsiteX0" fmla="*/ 101 w 636"/>
                <a:gd name="connsiteY0" fmla="*/ 0 h 3821"/>
                <a:gd name="connsiteX1" fmla="*/ 636 w 636"/>
                <a:gd name="connsiteY1" fmla="*/ 1107 h 3821"/>
                <a:gd name="connsiteX2" fmla="*/ 136 w 636"/>
                <a:gd name="connsiteY2" fmla="*/ 3822 h 3821"/>
                <a:gd name="connsiteX3" fmla="*/ 101 w 636"/>
                <a:gd name="connsiteY3" fmla="*/ 0 h 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6" h="3821">
                  <a:moveTo>
                    <a:pt x="101" y="0"/>
                  </a:moveTo>
                  <a:cubicBezTo>
                    <a:pt x="422" y="286"/>
                    <a:pt x="601" y="679"/>
                    <a:pt x="636" y="1107"/>
                  </a:cubicBezTo>
                  <a:cubicBezTo>
                    <a:pt x="-78" y="1893"/>
                    <a:pt x="708" y="2893"/>
                    <a:pt x="136" y="3822"/>
                  </a:cubicBezTo>
                  <a:cubicBezTo>
                    <a:pt x="-185" y="2465"/>
                    <a:pt x="172" y="1215"/>
                    <a:pt x="10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 1217">
              <a:extLst>
                <a:ext uri="{FF2B5EF4-FFF2-40B4-BE49-F238E27FC236}">
                  <a16:creationId xmlns:a16="http://schemas.microsoft.com/office/drawing/2014/main" id="{4F50D173-0B7D-E94D-BCD1-6DE40411869A}"/>
                </a:ext>
              </a:extLst>
            </p:cNvPr>
            <p:cNvSpPr/>
            <p:nvPr/>
          </p:nvSpPr>
          <p:spPr>
            <a:xfrm>
              <a:off x="7533220" y="2089775"/>
              <a:ext cx="925" cy="2735"/>
            </a:xfrm>
            <a:custGeom>
              <a:avLst/>
              <a:gdLst>
                <a:gd name="connsiteX0" fmla="*/ 696 w 925"/>
                <a:gd name="connsiteY0" fmla="*/ 1735 h 2735"/>
                <a:gd name="connsiteX1" fmla="*/ 89 w 925"/>
                <a:gd name="connsiteY1" fmla="*/ 2736 h 2735"/>
                <a:gd name="connsiteX2" fmla="*/ 375 w 925"/>
                <a:gd name="connsiteY2" fmla="*/ 57 h 2735"/>
                <a:gd name="connsiteX3" fmla="*/ 804 w 925"/>
                <a:gd name="connsiteY3" fmla="*/ 307 h 2735"/>
                <a:gd name="connsiteX4" fmla="*/ 696 w 925"/>
                <a:gd name="connsiteY4" fmla="*/ 1735 h 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5" h="2735">
                  <a:moveTo>
                    <a:pt x="696" y="1735"/>
                  </a:moveTo>
                  <a:cubicBezTo>
                    <a:pt x="446" y="2021"/>
                    <a:pt x="518" y="2557"/>
                    <a:pt x="89" y="2736"/>
                  </a:cubicBezTo>
                  <a:cubicBezTo>
                    <a:pt x="161" y="1843"/>
                    <a:pt x="-304" y="878"/>
                    <a:pt x="375" y="57"/>
                  </a:cubicBezTo>
                  <a:cubicBezTo>
                    <a:pt x="625" y="-86"/>
                    <a:pt x="732" y="57"/>
                    <a:pt x="804" y="307"/>
                  </a:cubicBezTo>
                  <a:cubicBezTo>
                    <a:pt x="768" y="771"/>
                    <a:pt x="1161" y="1307"/>
                    <a:pt x="696" y="17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 1218">
              <a:extLst>
                <a:ext uri="{FF2B5EF4-FFF2-40B4-BE49-F238E27FC236}">
                  <a16:creationId xmlns:a16="http://schemas.microsoft.com/office/drawing/2014/main" id="{9137CC60-E728-2A4C-A518-75428C0E2969}"/>
                </a:ext>
              </a:extLst>
            </p:cNvPr>
            <p:cNvSpPr/>
            <p:nvPr/>
          </p:nvSpPr>
          <p:spPr>
            <a:xfrm>
              <a:off x="7594281" y="2182798"/>
              <a:ext cx="1964" cy="902"/>
            </a:xfrm>
            <a:custGeom>
              <a:avLst/>
              <a:gdLst>
                <a:gd name="connsiteX0" fmla="*/ 1965 w 1964"/>
                <a:gd name="connsiteY0" fmla="*/ 331 h 902"/>
                <a:gd name="connsiteX1" fmla="*/ 1965 w 1964"/>
                <a:gd name="connsiteY1" fmla="*/ 546 h 902"/>
                <a:gd name="connsiteX2" fmla="*/ 1643 w 1964"/>
                <a:gd name="connsiteY2" fmla="*/ 903 h 902"/>
                <a:gd name="connsiteX3" fmla="*/ 1286 w 1964"/>
                <a:gd name="connsiteY3" fmla="*/ 903 h 902"/>
                <a:gd name="connsiteX4" fmla="*/ 0 w 1964"/>
                <a:gd name="connsiteY4" fmla="*/ 831 h 902"/>
                <a:gd name="connsiteX5" fmla="*/ 0 w 1964"/>
                <a:gd name="connsiteY5" fmla="*/ 653 h 902"/>
                <a:gd name="connsiteX6" fmla="*/ 1965 w 1964"/>
                <a:gd name="connsiteY6" fmla="*/ 331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" h="902">
                  <a:moveTo>
                    <a:pt x="1965" y="331"/>
                  </a:moveTo>
                  <a:cubicBezTo>
                    <a:pt x="1965" y="403"/>
                    <a:pt x="1965" y="474"/>
                    <a:pt x="1965" y="546"/>
                  </a:cubicBezTo>
                  <a:cubicBezTo>
                    <a:pt x="1857" y="653"/>
                    <a:pt x="1750" y="796"/>
                    <a:pt x="1643" y="903"/>
                  </a:cubicBezTo>
                  <a:cubicBezTo>
                    <a:pt x="1536" y="903"/>
                    <a:pt x="1393" y="903"/>
                    <a:pt x="1286" y="903"/>
                  </a:cubicBezTo>
                  <a:cubicBezTo>
                    <a:pt x="857" y="867"/>
                    <a:pt x="429" y="831"/>
                    <a:pt x="0" y="831"/>
                  </a:cubicBezTo>
                  <a:cubicBezTo>
                    <a:pt x="0" y="760"/>
                    <a:pt x="0" y="688"/>
                    <a:pt x="0" y="653"/>
                  </a:cubicBezTo>
                  <a:cubicBezTo>
                    <a:pt x="643" y="367"/>
                    <a:pt x="1179" y="-455"/>
                    <a:pt x="1965" y="33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 1219">
              <a:extLst>
                <a:ext uri="{FF2B5EF4-FFF2-40B4-BE49-F238E27FC236}">
                  <a16:creationId xmlns:a16="http://schemas.microsoft.com/office/drawing/2014/main" id="{FA1A1965-F796-C34E-88D5-FA2AFA6FFB4F}"/>
                </a:ext>
              </a:extLst>
            </p:cNvPr>
            <p:cNvSpPr/>
            <p:nvPr/>
          </p:nvSpPr>
          <p:spPr>
            <a:xfrm>
              <a:off x="7530252" y="2005607"/>
              <a:ext cx="590" cy="2643"/>
            </a:xfrm>
            <a:custGeom>
              <a:avLst/>
              <a:gdLst>
                <a:gd name="connsiteX0" fmla="*/ 57 w 590"/>
                <a:gd name="connsiteY0" fmla="*/ 36 h 2643"/>
                <a:gd name="connsiteX1" fmla="*/ 378 w 590"/>
                <a:gd name="connsiteY1" fmla="*/ 0 h 2643"/>
                <a:gd name="connsiteX2" fmla="*/ 236 w 590"/>
                <a:gd name="connsiteY2" fmla="*/ 2643 h 2643"/>
                <a:gd name="connsiteX3" fmla="*/ 57 w 590"/>
                <a:gd name="connsiteY3" fmla="*/ 36 h 2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" h="2643">
                  <a:moveTo>
                    <a:pt x="57" y="36"/>
                  </a:moveTo>
                  <a:cubicBezTo>
                    <a:pt x="164" y="36"/>
                    <a:pt x="271" y="36"/>
                    <a:pt x="378" y="0"/>
                  </a:cubicBezTo>
                  <a:cubicBezTo>
                    <a:pt x="236" y="821"/>
                    <a:pt x="1021" y="1643"/>
                    <a:pt x="236" y="2643"/>
                  </a:cubicBezTo>
                  <a:cubicBezTo>
                    <a:pt x="-14" y="1679"/>
                    <a:pt x="-50" y="893"/>
                    <a:pt x="57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 1220">
              <a:extLst>
                <a:ext uri="{FF2B5EF4-FFF2-40B4-BE49-F238E27FC236}">
                  <a16:creationId xmlns:a16="http://schemas.microsoft.com/office/drawing/2014/main" id="{67DA40DB-920A-DA49-9116-D48B24D41797}"/>
                </a:ext>
              </a:extLst>
            </p:cNvPr>
            <p:cNvSpPr/>
            <p:nvPr/>
          </p:nvSpPr>
          <p:spPr>
            <a:xfrm>
              <a:off x="7510450" y="2012751"/>
              <a:ext cx="892" cy="2942"/>
            </a:xfrm>
            <a:custGeom>
              <a:avLst/>
              <a:gdLst>
                <a:gd name="connsiteX0" fmla="*/ 0 w 892"/>
                <a:gd name="connsiteY0" fmla="*/ 2893 h 2942"/>
                <a:gd name="connsiteX1" fmla="*/ 393 w 892"/>
                <a:gd name="connsiteY1" fmla="*/ 0 h 2942"/>
                <a:gd name="connsiteX2" fmla="*/ 893 w 892"/>
                <a:gd name="connsiteY2" fmla="*/ 2822 h 2942"/>
                <a:gd name="connsiteX3" fmla="*/ 607 w 892"/>
                <a:gd name="connsiteY3" fmla="*/ 2822 h 2942"/>
                <a:gd name="connsiteX4" fmla="*/ 0 w 892"/>
                <a:gd name="connsiteY4" fmla="*/ 2893 h 2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2" h="2942">
                  <a:moveTo>
                    <a:pt x="0" y="2893"/>
                  </a:moveTo>
                  <a:cubicBezTo>
                    <a:pt x="107" y="2036"/>
                    <a:pt x="214" y="1215"/>
                    <a:pt x="393" y="0"/>
                  </a:cubicBezTo>
                  <a:cubicBezTo>
                    <a:pt x="607" y="1215"/>
                    <a:pt x="750" y="2036"/>
                    <a:pt x="893" y="2822"/>
                  </a:cubicBezTo>
                  <a:cubicBezTo>
                    <a:pt x="786" y="3000"/>
                    <a:pt x="714" y="2965"/>
                    <a:pt x="607" y="2822"/>
                  </a:cubicBezTo>
                  <a:cubicBezTo>
                    <a:pt x="393" y="2857"/>
                    <a:pt x="179" y="2857"/>
                    <a:pt x="0" y="2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 1221">
              <a:extLst>
                <a:ext uri="{FF2B5EF4-FFF2-40B4-BE49-F238E27FC236}">
                  <a16:creationId xmlns:a16="http://schemas.microsoft.com/office/drawing/2014/main" id="{0A35D28F-5713-C941-A026-304F97250BC3}"/>
                </a:ext>
              </a:extLst>
            </p:cNvPr>
            <p:cNvSpPr/>
            <p:nvPr/>
          </p:nvSpPr>
          <p:spPr>
            <a:xfrm>
              <a:off x="7559748" y="2195595"/>
              <a:ext cx="1109" cy="2357"/>
            </a:xfrm>
            <a:custGeom>
              <a:avLst/>
              <a:gdLst>
                <a:gd name="connsiteX0" fmla="*/ 315 w 1109"/>
                <a:gd name="connsiteY0" fmla="*/ 0 h 2357"/>
                <a:gd name="connsiteX1" fmla="*/ 1029 w 1109"/>
                <a:gd name="connsiteY1" fmla="*/ 2357 h 2357"/>
                <a:gd name="connsiteX2" fmla="*/ 315 w 1109"/>
                <a:gd name="connsiteY2" fmla="*/ 0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9" h="2357">
                  <a:moveTo>
                    <a:pt x="315" y="0"/>
                  </a:moveTo>
                  <a:cubicBezTo>
                    <a:pt x="243" y="893"/>
                    <a:pt x="1422" y="1393"/>
                    <a:pt x="1029" y="2357"/>
                  </a:cubicBezTo>
                  <a:cubicBezTo>
                    <a:pt x="-186" y="1857"/>
                    <a:pt x="-186" y="1000"/>
                    <a:pt x="31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 1222">
              <a:extLst>
                <a:ext uri="{FF2B5EF4-FFF2-40B4-BE49-F238E27FC236}">
                  <a16:creationId xmlns:a16="http://schemas.microsoft.com/office/drawing/2014/main" id="{08A08BB5-7DF2-5A43-971C-AFBFDD48107F}"/>
                </a:ext>
              </a:extLst>
            </p:cNvPr>
            <p:cNvSpPr/>
            <p:nvPr/>
          </p:nvSpPr>
          <p:spPr>
            <a:xfrm>
              <a:off x="7590644" y="2134445"/>
              <a:ext cx="978" cy="1821"/>
            </a:xfrm>
            <a:custGeom>
              <a:avLst/>
              <a:gdLst>
                <a:gd name="connsiteX0" fmla="*/ 458 w 978"/>
                <a:gd name="connsiteY0" fmla="*/ 1822 h 1821"/>
                <a:gd name="connsiteX1" fmla="*/ 315 w 978"/>
                <a:gd name="connsiteY1" fmla="*/ 0 h 1821"/>
                <a:gd name="connsiteX2" fmla="*/ 458 w 978"/>
                <a:gd name="connsiteY2" fmla="*/ 1822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8" h="1821">
                  <a:moveTo>
                    <a:pt x="458" y="1822"/>
                  </a:moveTo>
                  <a:cubicBezTo>
                    <a:pt x="-6" y="1286"/>
                    <a:pt x="-221" y="714"/>
                    <a:pt x="315" y="0"/>
                  </a:cubicBezTo>
                  <a:cubicBezTo>
                    <a:pt x="1137" y="536"/>
                    <a:pt x="1208" y="1107"/>
                    <a:pt x="458" y="18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 1223">
              <a:extLst>
                <a:ext uri="{FF2B5EF4-FFF2-40B4-BE49-F238E27FC236}">
                  <a16:creationId xmlns:a16="http://schemas.microsoft.com/office/drawing/2014/main" id="{4B7A2DA3-E5D3-8745-A158-0F8E20616258}"/>
                </a:ext>
              </a:extLst>
            </p:cNvPr>
            <p:cNvSpPr/>
            <p:nvPr/>
          </p:nvSpPr>
          <p:spPr>
            <a:xfrm>
              <a:off x="7552458" y="2050903"/>
              <a:ext cx="1052" cy="1781"/>
            </a:xfrm>
            <a:custGeom>
              <a:avLst/>
              <a:gdLst>
                <a:gd name="connsiteX0" fmla="*/ 711 w 1052"/>
                <a:gd name="connsiteY0" fmla="*/ 139 h 1781"/>
                <a:gd name="connsiteX1" fmla="*/ 639 w 1052"/>
                <a:gd name="connsiteY1" fmla="*/ 1782 h 1781"/>
                <a:gd name="connsiteX2" fmla="*/ 68 w 1052"/>
                <a:gd name="connsiteY2" fmla="*/ 103 h 1781"/>
                <a:gd name="connsiteX3" fmla="*/ 711 w 1052"/>
                <a:gd name="connsiteY3" fmla="*/ 139 h 1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2" h="1781">
                  <a:moveTo>
                    <a:pt x="711" y="139"/>
                  </a:moveTo>
                  <a:cubicBezTo>
                    <a:pt x="1389" y="710"/>
                    <a:pt x="889" y="1139"/>
                    <a:pt x="639" y="1782"/>
                  </a:cubicBezTo>
                  <a:cubicBezTo>
                    <a:pt x="175" y="1175"/>
                    <a:pt x="-146" y="710"/>
                    <a:pt x="68" y="103"/>
                  </a:cubicBezTo>
                  <a:cubicBezTo>
                    <a:pt x="318" y="-40"/>
                    <a:pt x="532" y="-40"/>
                    <a:pt x="711" y="13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 1224">
              <a:extLst>
                <a:ext uri="{FF2B5EF4-FFF2-40B4-BE49-F238E27FC236}">
                  <a16:creationId xmlns:a16="http://schemas.microsoft.com/office/drawing/2014/main" id="{0EFD0BBB-238E-1D41-AD8F-0F4E0E539192}"/>
                </a:ext>
              </a:extLst>
            </p:cNvPr>
            <p:cNvSpPr/>
            <p:nvPr/>
          </p:nvSpPr>
          <p:spPr>
            <a:xfrm>
              <a:off x="7573207" y="2195806"/>
              <a:ext cx="1143" cy="1647"/>
            </a:xfrm>
            <a:custGeom>
              <a:avLst/>
              <a:gdLst>
                <a:gd name="connsiteX0" fmla="*/ 0 w 1143"/>
                <a:gd name="connsiteY0" fmla="*/ 1647 h 1647"/>
                <a:gd name="connsiteX1" fmla="*/ 857 w 1143"/>
                <a:gd name="connsiteY1" fmla="*/ 4 h 1647"/>
                <a:gd name="connsiteX2" fmla="*/ 1143 w 1143"/>
                <a:gd name="connsiteY2" fmla="*/ 290 h 1647"/>
                <a:gd name="connsiteX3" fmla="*/ 0 w 1143"/>
                <a:gd name="connsiteY3" fmla="*/ 1647 h 1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1647">
                  <a:moveTo>
                    <a:pt x="0" y="1647"/>
                  </a:moveTo>
                  <a:cubicBezTo>
                    <a:pt x="143" y="825"/>
                    <a:pt x="250" y="290"/>
                    <a:pt x="857" y="4"/>
                  </a:cubicBezTo>
                  <a:cubicBezTo>
                    <a:pt x="893" y="-32"/>
                    <a:pt x="1143" y="183"/>
                    <a:pt x="1143" y="290"/>
                  </a:cubicBezTo>
                  <a:cubicBezTo>
                    <a:pt x="1143" y="933"/>
                    <a:pt x="893" y="1397"/>
                    <a:pt x="0" y="164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 1225">
              <a:extLst>
                <a:ext uri="{FF2B5EF4-FFF2-40B4-BE49-F238E27FC236}">
                  <a16:creationId xmlns:a16="http://schemas.microsoft.com/office/drawing/2014/main" id="{E96498BA-D0B8-4547-BA0A-10305E6C73CC}"/>
                </a:ext>
              </a:extLst>
            </p:cNvPr>
            <p:cNvSpPr/>
            <p:nvPr/>
          </p:nvSpPr>
          <p:spPr>
            <a:xfrm>
              <a:off x="7521604" y="2008858"/>
              <a:ext cx="739" cy="2786"/>
            </a:xfrm>
            <a:custGeom>
              <a:avLst/>
              <a:gdLst>
                <a:gd name="connsiteX0" fmla="*/ 97 w 739"/>
                <a:gd name="connsiteY0" fmla="*/ 2786 h 2786"/>
                <a:gd name="connsiteX1" fmla="*/ 525 w 739"/>
                <a:gd name="connsiteY1" fmla="*/ 0 h 2786"/>
                <a:gd name="connsiteX2" fmla="*/ 740 w 739"/>
                <a:gd name="connsiteY2" fmla="*/ 1393 h 2786"/>
                <a:gd name="connsiteX3" fmla="*/ 97 w 739"/>
                <a:gd name="connsiteY3" fmla="*/ 2786 h 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9" h="2786">
                  <a:moveTo>
                    <a:pt x="97" y="2786"/>
                  </a:moveTo>
                  <a:cubicBezTo>
                    <a:pt x="-46" y="1822"/>
                    <a:pt x="-118" y="857"/>
                    <a:pt x="525" y="0"/>
                  </a:cubicBezTo>
                  <a:cubicBezTo>
                    <a:pt x="847" y="464"/>
                    <a:pt x="668" y="929"/>
                    <a:pt x="740" y="1393"/>
                  </a:cubicBezTo>
                  <a:cubicBezTo>
                    <a:pt x="-82" y="1572"/>
                    <a:pt x="561" y="2429"/>
                    <a:pt x="97" y="2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 1226">
              <a:extLst>
                <a:ext uri="{FF2B5EF4-FFF2-40B4-BE49-F238E27FC236}">
                  <a16:creationId xmlns:a16="http://schemas.microsoft.com/office/drawing/2014/main" id="{8ACA2716-1279-FA40-8C22-CB19A5C9863E}"/>
                </a:ext>
              </a:extLst>
            </p:cNvPr>
            <p:cNvSpPr/>
            <p:nvPr/>
          </p:nvSpPr>
          <p:spPr>
            <a:xfrm>
              <a:off x="7525987" y="2103084"/>
              <a:ext cx="1341" cy="2412"/>
            </a:xfrm>
            <a:custGeom>
              <a:avLst/>
              <a:gdLst>
                <a:gd name="connsiteX0" fmla="*/ 1286 w 1341"/>
                <a:gd name="connsiteY0" fmla="*/ 393 h 2412"/>
                <a:gd name="connsiteX1" fmla="*/ 1286 w 1341"/>
                <a:gd name="connsiteY1" fmla="*/ 714 h 2412"/>
                <a:gd name="connsiteX2" fmla="*/ 679 w 1341"/>
                <a:gd name="connsiteY2" fmla="*/ 1393 h 2412"/>
                <a:gd name="connsiteX3" fmla="*/ 572 w 1341"/>
                <a:gd name="connsiteY3" fmla="*/ 2286 h 2412"/>
                <a:gd name="connsiteX4" fmla="*/ 321 w 1341"/>
                <a:gd name="connsiteY4" fmla="*/ 2322 h 2412"/>
                <a:gd name="connsiteX5" fmla="*/ 0 w 1341"/>
                <a:gd name="connsiteY5" fmla="*/ 786 h 2412"/>
                <a:gd name="connsiteX6" fmla="*/ 964 w 1341"/>
                <a:gd name="connsiteY6" fmla="*/ 0 h 2412"/>
                <a:gd name="connsiteX7" fmla="*/ 1286 w 1341"/>
                <a:gd name="connsiteY7" fmla="*/ 39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1" h="2412">
                  <a:moveTo>
                    <a:pt x="1286" y="393"/>
                  </a:moveTo>
                  <a:cubicBezTo>
                    <a:pt x="1286" y="500"/>
                    <a:pt x="1286" y="607"/>
                    <a:pt x="1286" y="714"/>
                  </a:cubicBezTo>
                  <a:cubicBezTo>
                    <a:pt x="1072" y="929"/>
                    <a:pt x="893" y="1179"/>
                    <a:pt x="679" y="1393"/>
                  </a:cubicBezTo>
                  <a:cubicBezTo>
                    <a:pt x="643" y="1679"/>
                    <a:pt x="607" y="2000"/>
                    <a:pt x="572" y="2286"/>
                  </a:cubicBezTo>
                  <a:cubicBezTo>
                    <a:pt x="500" y="2429"/>
                    <a:pt x="429" y="2465"/>
                    <a:pt x="321" y="2322"/>
                  </a:cubicBezTo>
                  <a:cubicBezTo>
                    <a:pt x="214" y="1822"/>
                    <a:pt x="500" y="1215"/>
                    <a:pt x="0" y="786"/>
                  </a:cubicBezTo>
                  <a:cubicBezTo>
                    <a:pt x="71" y="214"/>
                    <a:pt x="464" y="0"/>
                    <a:pt x="964" y="0"/>
                  </a:cubicBezTo>
                  <a:cubicBezTo>
                    <a:pt x="1286" y="0"/>
                    <a:pt x="1429" y="72"/>
                    <a:pt x="1286" y="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 1227">
              <a:extLst>
                <a:ext uri="{FF2B5EF4-FFF2-40B4-BE49-F238E27FC236}">
                  <a16:creationId xmlns:a16="http://schemas.microsoft.com/office/drawing/2014/main" id="{C289A599-DA1D-EA46-A680-6054EC936534}"/>
                </a:ext>
              </a:extLst>
            </p:cNvPr>
            <p:cNvSpPr/>
            <p:nvPr/>
          </p:nvSpPr>
          <p:spPr>
            <a:xfrm>
              <a:off x="7574029" y="2141260"/>
              <a:ext cx="1008" cy="1580"/>
            </a:xfrm>
            <a:custGeom>
              <a:avLst/>
              <a:gdLst>
                <a:gd name="connsiteX0" fmla="*/ 1000 w 1008"/>
                <a:gd name="connsiteY0" fmla="*/ 650 h 1580"/>
                <a:gd name="connsiteX1" fmla="*/ 500 w 1008"/>
                <a:gd name="connsiteY1" fmla="*/ 1579 h 1580"/>
                <a:gd name="connsiteX2" fmla="*/ 0 w 1008"/>
                <a:gd name="connsiteY2" fmla="*/ 864 h 1580"/>
                <a:gd name="connsiteX3" fmla="*/ 607 w 1008"/>
                <a:gd name="connsiteY3" fmla="*/ 7 h 1580"/>
                <a:gd name="connsiteX4" fmla="*/ 1000 w 1008"/>
                <a:gd name="connsiteY4" fmla="*/ 650 h 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" h="1580">
                  <a:moveTo>
                    <a:pt x="1000" y="650"/>
                  </a:moveTo>
                  <a:cubicBezTo>
                    <a:pt x="1036" y="1114"/>
                    <a:pt x="964" y="1543"/>
                    <a:pt x="500" y="1579"/>
                  </a:cubicBezTo>
                  <a:cubicBezTo>
                    <a:pt x="107" y="1614"/>
                    <a:pt x="36" y="1221"/>
                    <a:pt x="0" y="864"/>
                  </a:cubicBezTo>
                  <a:cubicBezTo>
                    <a:pt x="0" y="436"/>
                    <a:pt x="179" y="78"/>
                    <a:pt x="607" y="7"/>
                  </a:cubicBezTo>
                  <a:cubicBezTo>
                    <a:pt x="1107" y="-64"/>
                    <a:pt x="964" y="436"/>
                    <a:pt x="1000" y="6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 1228">
              <a:extLst>
                <a:ext uri="{FF2B5EF4-FFF2-40B4-BE49-F238E27FC236}">
                  <a16:creationId xmlns:a16="http://schemas.microsoft.com/office/drawing/2014/main" id="{2C654096-EC6B-BF41-BDCF-01DBDDE92A0B}"/>
                </a:ext>
              </a:extLst>
            </p:cNvPr>
            <p:cNvSpPr/>
            <p:nvPr/>
          </p:nvSpPr>
          <p:spPr>
            <a:xfrm>
              <a:off x="7530914" y="2149236"/>
              <a:ext cx="1350" cy="2603"/>
            </a:xfrm>
            <a:custGeom>
              <a:avLst/>
              <a:gdLst>
                <a:gd name="connsiteX0" fmla="*/ 966 w 1350"/>
                <a:gd name="connsiteY0" fmla="*/ 1961 h 2603"/>
                <a:gd name="connsiteX1" fmla="*/ 395 w 1350"/>
                <a:gd name="connsiteY1" fmla="*/ 2604 h 2603"/>
                <a:gd name="connsiteX2" fmla="*/ 2 w 1350"/>
                <a:gd name="connsiteY2" fmla="*/ 1603 h 2603"/>
                <a:gd name="connsiteX3" fmla="*/ 681 w 1350"/>
                <a:gd name="connsiteY3" fmla="*/ 389 h 2603"/>
                <a:gd name="connsiteX4" fmla="*/ 645 w 1350"/>
                <a:gd name="connsiteY4" fmla="*/ 246 h 2603"/>
                <a:gd name="connsiteX5" fmla="*/ 609 w 1350"/>
                <a:gd name="connsiteY5" fmla="*/ 103 h 2603"/>
                <a:gd name="connsiteX6" fmla="*/ 1217 w 1350"/>
                <a:gd name="connsiteY6" fmla="*/ 318 h 2603"/>
                <a:gd name="connsiteX7" fmla="*/ 966 w 1350"/>
                <a:gd name="connsiteY7" fmla="*/ 1961 h 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0" h="2603">
                  <a:moveTo>
                    <a:pt x="966" y="1961"/>
                  </a:moveTo>
                  <a:cubicBezTo>
                    <a:pt x="788" y="2175"/>
                    <a:pt x="574" y="2389"/>
                    <a:pt x="395" y="2604"/>
                  </a:cubicBezTo>
                  <a:cubicBezTo>
                    <a:pt x="181" y="2282"/>
                    <a:pt x="681" y="1711"/>
                    <a:pt x="2" y="1603"/>
                  </a:cubicBezTo>
                  <a:cubicBezTo>
                    <a:pt x="-34" y="1032"/>
                    <a:pt x="395" y="782"/>
                    <a:pt x="681" y="389"/>
                  </a:cubicBezTo>
                  <a:cubicBezTo>
                    <a:pt x="681" y="353"/>
                    <a:pt x="645" y="282"/>
                    <a:pt x="645" y="246"/>
                  </a:cubicBezTo>
                  <a:cubicBezTo>
                    <a:pt x="645" y="210"/>
                    <a:pt x="574" y="103"/>
                    <a:pt x="609" y="103"/>
                  </a:cubicBezTo>
                  <a:cubicBezTo>
                    <a:pt x="931" y="-111"/>
                    <a:pt x="1109" y="32"/>
                    <a:pt x="1217" y="318"/>
                  </a:cubicBezTo>
                  <a:cubicBezTo>
                    <a:pt x="1395" y="889"/>
                    <a:pt x="1467" y="1496"/>
                    <a:pt x="966" y="196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 1229">
              <a:extLst>
                <a:ext uri="{FF2B5EF4-FFF2-40B4-BE49-F238E27FC236}">
                  <a16:creationId xmlns:a16="http://schemas.microsoft.com/office/drawing/2014/main" id="{A0A92D5F-7C91-2643-A468-3A3FCCF6C465}"/>
                </a:ext>
              </a:extLst>
            </p:cNvPr>
            <p:cNvSpPr/>
            <p:nvPr/>
          </p:nvSpPr>
          <p:spPr>
            <a:xfrm>
              <a:off x="7521272" y="2183264"/>
              <a:ext cx="2357" cy="1861"/>
            </a:xfrm>
            <a:custGeom>
              <a:avLst/>
              <a:gdLst>
                <a:gd name="connsiteX0" fmla="*/ 2357 w 2357"/>
                <a:gd name="connsiteY0" fmla="*/ 1758 h 1861"/>
                <a:gd name="connsiteX1" fmla="*/ 1429 w 2357"/>
                <a:gd name="connsiteY1" fmla="*/ 1508 h 1861"/>
                <a:gd name="connsiteX2" fmla="*/ 0 w 2357"/>
                <a:gd name="connsiteY2" fmla="*/ 115 h 1861"/>
                <a:gd name="connsiteX3" fmla="*/ 2357 w 2357"/>
                <a:gd name="connsiteY3" fmla="*/ 1758 h 1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7" h="1861">
                  <a:moveTo>
                    <a:pt x="2357" y="1758"/>
                  </a:moveTo>
                  <a:cubicBezTo>
                    <a:pt x="2000" y="1830"/>
                    <a:pt x="1393" y="2044"/>
                    <a:pt x="1429" y="1508"/>
                  </a:cubicBezTo>
                  <a:cubicBezTo>
                    <a:pt x="1500" y="401"/>
                    <a:pt x="500" y="544"/>
                    <a:pt x="0" y="115"/>
                  </a:cubicBezTo>
                  <a:cubicBezTo>
                    <a:pt x="1607" y="-456"/>
                    <a:pt x="1572" y="1258"/>
                    <a:pt x="2357" y="17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 1230">
              <a:extLst>
                <a:ext uri="{FF2B5EF4-FFF2-40B4-BE49-F238E27FC236}">
                  <a16:creationId xmlns:a16="http://schemas.microsoft.com/office/drawing/2014/main" id="{F7EFC878-14DB-9A43-A417-4D8A1A1C9D70}"/>
                </a:ext>
              </a:extLst>
            </p:cNvPr>
            <p:cNvSpPr/>
            <p:nvPr/>
          </p:nvSpPr>
          <p:spPr>
            <a:xfrm>
              <a:off x="7529916" y="2150411"/>
              <a:ext cx="964" cy="2419"/>
            </a:xfrm>
            <a:custGeom>
              <a:avLst/>
              <a:gdLst>
                <a:gd name="connsiteX0" fmla="*/ 0 w 964"/>
                <a:gd name="connsiteY0" fmla="*/ 750 h 2419"/>
                <a:gd name="connsiteX1" fmla="*/ 964 w 964"/>
                <a:gd name="connsiteY1" fmla="*/ 428 h 2419"/>
                <a:gd name="connsiteX2" fmla="*/ 607 w 964"/>
                <a:gd name="connsiteY2" fmla="*/ 2357 h 2419"/>
                <a:gd name="connsiteX3" fmla="*/ 286 w 964"/>
                <a:gd name="connsiteY3" fmla="*/ 2321 h 2419"/>
                <a:gd name="connsiteX4" fmla="*/ 357 w 964"/>
                <a:gd name="connsiteY4" fmla="*/ 2107 h 2419"/>
                <a:gd name="connsiteX5" fmla="*/ 0 w 964"/>
                <a:gd name="connsiteY5" fmla="*/ 750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4" h="2419">
                  <a:moveTo>
                    <a:pt x="0" y="750"/>
                  </a:moveTo>
                  <a:cubicBezTo>
                    <a:pt x="71" y="-107"/>
                    <a:pt x="393" y="-250"/>
                    <a:pt x="964" y="428"/>
                  </a:cubicBezTo>
                  <a:cubicBezTo>
                    <a:pt x="857" y="1071"/>
                    <a:pt x="714" y="1714"/>
                    <a:pt x="607" y="2357"/>
                  </a:cubicBezTo>
                  <a:cubicBezTo>
                    <a:pt x="500" y="2429"/>
                    <a:pt x="357" y="2464"/>
                    <a:pt x="286" y="2321"/>
                  </a:cubicBezTo>
                  <a:cubicBezTo>
                    <a:pt x="250" y="2250"/>
                    <a:pt x="286" y="2179"/>
                    <a:pt x="357" y="2107"/>
                  </a:cubicBezTo>
                  <a:cubicBezTo>
                    <a:pt x="214" y="1679"/>
                    <a:pt x="679" y="1071"/>
                    <a:pt x="0" y="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 1231">
              <a:extLst>
                <a:ext uri="{FF2B5EF4-FFF2-40B4-BE49-F238E27FC236}">
                  <a16:creationId xmlns:a16="http://schemas.microsoft.com/office/drawing/2014/main" id="{6C4ABFB2-7B50-E14F-998C-A02CA107BCFF}"/>
                </a:ext>
              </a:extLst>
            </p:cNvPr>
            <p:cNvSpPr/>
            <p:nvPr/>
          </p:nvSpPr>
          <p:spPr>
            <a:xfrm>
              <a:off x="7567328" y="2090046"/>
              <a:ext cx="1462" cy="1220"/>
            </a:xfrm>
            <a:custGeom>
              <a:avLst/>
              <a:gdLst>
                <a:gd name="connsiteX0" fmla="*/ 93 w 1462"/>
                <a:gd name="connsiteY0" fmla="*/ 429 h 1220"/>
                <a:gd name="connsiteX1" fmla="*/ 1307 w 1462"/>
                <a:gd name="connsiteY1" fmla="*/ 0 h 1220"/>
                <a:gd name="connsiteX2" fmla="*/ 93 w 1462"/>
                <a:gd name="connsiteY2" fmla="*/ 857 h 1220"/>
                <a:gd name="connsiteX3" fmla="*/ 21 w 1462"/>
                <a:gd name="connsiteY3" fmla="*/ 750 h 1220"/>
                <a:gd name="connsiteX4" fmla="*/ 93 w 1462"/>
                <a:gd name="connsiteY4" fmla="*/ 429 h 1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2" h="1220">
                  <a:moveTo>
                    <a:pt x="93" y="429"/>
                  </a:moveTo>
                  <a:cubicBezTo>
                    <a:pt x="664" y="750"/>
                    <a:pt x="879" y="36"/>
                    <a:pt x="1307" y="0"/>
                  </a:cubicBezTo>
                  <a:cubicBezTo>
                    <a:pt x="1807" y="1607"/>
                    <a:pt x="1021" y="1322"/>
                    <a:pt x="93" y="857"/>
                  </a:cubicBezTo>
                  <a:lnTo>
                    <a:pt x="21" y="750"/>
                  </a:lnTo>
                  <a:cubicBezTo>
                    <a:pt x="-14" y="643"/>
                    <a:pt x="-14" y="536"/>
                    <a:pt x="93" y="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 1232">
              <a:extLst>
                <a:ext uri="{FF2B5EF4-FFF2-40B4-BE49-F238E27FC236}">
                  <a16:creationId xmlns:a16="http://schemas.microsoft.com/office/drawing/2014/main" id="{D49BEE39-6902-6D4A-9A14-619422C1D03E}"/>
                </a:ext>
              </a:extLst>
            </p:cNvPr>
            <p:cNvSpPr/>
            <p:nvPr/>
          </p:nvSpPr>
          <p:spPr>
            <a:xfrm>
              <a:off x="7554781" y="2041255"/>
              <a:ext cx="710" cy="1928"/>
            </a:xfrm>
            <a:custGeom>
              <a:avLst/>
              <a:gdLst>
                <a:gd name="connsiteX0" fmla="*/ 282 w 710"/>
                <a:gd name="connsiteY0" fmla="*/ 1929 h 1928"/>
                <a:gd name="connsiteX1" fmla="*/ 174 w 710"/>
                <a:gd name="connsiteY1" fmla="*/ 0 h 1928"/>
                <a:gd name="connsiteX2" fmla="*/ 282 w 710"/>
                <a:gd name="connsiteY2" fmla="*/ 1929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0" h="1928">
                  <a:moveTo>
                    <a:pt x="282" y="1929"/>
                  </a:moveTo>
                  <a:cubicBezTo>
                    <a:pt x="-111" y="1215"/>
                    <a:pt x="-40" y="679"/>
                    <a:pt x="174" y="0"/>
                  </a:cubicBezTo>
                  <a:cubicBezTo>
                    <a:pt x="889" y="607"/>
                    <a:pt x="853" y="1143"/>
                    <a:pt x="282" y="1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 1233">
              <a:extLst>
                <a:ext uri="{FF2B5EF4-FFF2-40B4-BE49-F238E27FC236}">
                  <a16:creationId xmlns:a16="http://schemas.microsoft.com/office/drawing/2014/main" id="{280613B2-489A-654E-8917-C67F6A9E88E0}"/>
                </a:ext>
              </a:extLst>
            </p:cNvPr>
            <p:cNvSpPr/>
            <p:nvPr/>
          </p:nvSpPr>
          <p:spPr>
            <a:xfrm>
              <a:off x="7571732" y="2096166"/>
              <a:ext cx="1121" cy="1561"/>
            </a:xfrm>
            <a:custGeom>
              <a:avLst/>
              <a:gdLst>
                <a:gd name="connsiteX0" fmla="*/ 404 w 1121"/>
                <a:gd name="connsiteY0" fmla="*/ 1560 h 1561"/>
                <a:gd name="connsiteX1" fmla="*/ 154 w 1121"/>
                <a:gd name="connsiteY1" fmla="*/ 952 h 1561"/>
                <a:gd name="connsiteX2" fmla="*/ 154 w 1121"/>
                <a:gd name="connsiteY2" fmla="*/ 59 h 1561"/>
                <a:gd name="connsiteX3" fmla="*/ 976 w 1121"/>
                <a:gd name="connsiteY3" fmla="*/ 631 h 1561"/>
                <a:gd name="connsiteX4" fmla="*/ 404 w 1121"/>
                <a:gd name="connsiteY4" fmla="*/ 1560 h 1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" h="1561">
                  <a:moveTo>
                    <a:pt x="404" y="1560"/>
                  </a:moveTo>
                  <a:cubicBezTo>
                    <a:pt x="333" y="1345"/>
                    <a:pt x="226" y="1167"/>
                    <a:pt x="154" y="952"/>
                  </a:cubicBezTo>
                  <a:cubicBezTo>
                    <a:pt x="47" y="631"/>
                    <a:pt x="-131" y="202"/>
                    <a:pt x="154" y="59"/>
                  </a:cubicBezTo>
                  <a:cubicBezTo>
                    <a:pt x="619" y="-191"/>
                    <a:pt x="726" y="416"/>
                    <a:pt x="976" y="631"/>
                  </a:cubicBezTo>
                  <a:cubicBezTo>
                    <a:pt x="1262" y="1238"/>
                    <a:pt x="1154" y="1595"/>
                    <a:pt x="404" y="156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 1234">
              <a:extLst>
                <a:ext uri="{FF2B5EF4-FFF2-40B4-BE49-F238E27FC236}">
                  <a16:creationId xmlns:a16="http://schemas.microsoft.com/office/drawing/2014/main" id="{FBDC2FE9-269B-184D-B2D6-9F2197872B74}"/>
                </a:ext>
              </a:extLst>
            </p:cNvPr>
            <p:cNvSpPr/>
            <p:nvPr/>
          </p:nvSpPr>
          <p:spPr>
            <a:xfrm>
              <a:off x="7552812" y="2042326"/>
              <a:ext cx="580" cy="2500"/>
            </a:xfrm>
            <a:custGeom>
              <a:avLst/>
              <a:gdLst>
                <a:gd name="connsiteX0" fmla="*/ 0 w 580"/>
                <a:gd name="connsiteY0" fmla="*/ 0 h 2500"/>
                <a:gd name="connsiteX1" fmla="*/ 107 w 580"/>
                <a:gd name="connsiteY1" fmla="*/ 2500 h 2500"/>
                <a:gd name="connsiteX2" fmla="*/ 0 w 580"/>
                <a:gd name="connsiteY2" fmla="*/ 0 h 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0" h="2500">
                  <a:moveTo>
                    <a:pt x="0" y="0"/>
                  </a:moveTo>
                  <a:cubicBezTo>
                    <a:pt x="929" y="929"/>
                    <a:pt x="572" y="1536"/>
                    <a:pt x="107" y="2500"/>
                  </a:cubicBezTo>
                  <a:cubicBezTo>
                    <a:pt x="71" y="1571"/>
                    <a:pt x="36" y="1000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 1235">
              <a:extLst>
                <a:ext uri="{FF2B5EF4-FFF2-40B4-BE49-F238E27FC236}">
                  <a16:creationId xmlns:a16="http://schemas.microsoft.com/office/drawing/2014/main" id="{AC4E6EE1-9B47-2B43-A46C-AF42E5EC9008}"/>
                </a:ext>
              </a:extLst>
            </p:cNvPr>
            <p:cNvSpPr/>
            <p:nvPr/>
          </p:nvSpPr>
          <p:spPr>
            <a:xfrm>
              <a:off x="7587209" y="2135659"/>
              <a:ext cx="719" cy="2250"/>
            </a:xfrm>
            <a:custGeom>
              <a:avLst/>
              <a:gdLst>
                <a:gd name="connsiteX0" fmla="*/ 179 w 719"/>
                <a:gd name="connsiteY0" fmla="*/ 0 h 2250"/>
                <a:gd name="connsiteX1" fmla="*/ 0 w 719"/>
                <a:gd name="connsiteY1" fmla="*/ 2250 h 2250"/>
                <a:gd name="connsiteX2" fmla="*/ 179 w 719"/>
                <a:gd name="connsiteY2" fmla="*/ 0 h 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9" h="2250">
                  <a:moveTo>
                    <a:pt x="179" y="0"/>
                  </a:moveTo>
                  <a:cubicBezTo>
                    <a:pt x="1357" y="893"/>
                    <a:pt x="286" y="1536"/>
                    <a:pt x="0" y="2250"/>
                  </a:cubicBezTo>
                  <a:cubicBezTo>
                    <a:pt x="36" y="1536"/>
                    <a:pt x="107" y="822"/>
                    <a:pt x="1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 1236">
              <a:extLst>
                <a:ext uri="{FF2B5EF4-FFF2-40B4-BE49-F238E27FC236}">
                  <a16:creationId xmlns:a16="http://schemas.microsoft.com/office/drawing/2014/main" id="{C0B7DAC9-B794-2F42-9B0B-8F9EFB3D86F5}"/>
                </a:ext>
              </a:extLst>
            </p:cNvPr>
            <p:cNvSpPr/>
            <p:nvPr/>
          </p:nvSpPr>
          <p:spPr>
            <a:xfrm>
              <a:off x="7542204" y="2043302"/>
              <a:ext cx="1214" cy="1567"/>
            </a:xfrm>
            <a:custGeom>
              <a:avLst/>
              <a:gdLst>
                <a:gd name="connsiteX0" fmla="*/ 1214 w 1214"/>
                <a:gd name="connsiteY0" fmla="*/ 525 h 1567"/>
                <a:gd name="connsiteX1" fmla="*/ 679 w 1214"/>
                <a:gd name="connsiteY1" fmla="*/ 1525 h 1567"/>
                <a:gd name="connsiteX2" fmla="*/ 71 w 1214"/>
                <a:gd name="connsiteY2" fmla="*/ 1204 h 1567"/>
                <a:gd name="connsiteX3" fmla="*/ 0 w 1214"/>
                <a:gd name="connsiteY3" fmla="*/ 846 h 1567"/>
                <a:gd name="connsiteX4" fmla="*/ 1214 w 1214"/>
                <a:gd name="connsiteY4" fmla="*/ 525 h 1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" h="1567">
                  <a:moveTo>
                    <a:pt x="1214" y="525"/>
                  </a:moveTo>
                  <a:cubicBezTo>
                    <a:pt x="1036" y="846"/>
                    <a:pt x="857" y="1168"/>
                    <a:pt x="679" y="1525"/>
                  </a:cubicBezTo>
                  <a:cubicBezTo>
                    <a:pt x="357" y="1668"/>
                    <a:pt x="214" y="1418"/>
                    <a:pt x="71" y="1204"/>
                  </a:cubicBezTo>
                  <a:cubicBezTo>
                    <a:pt x="36" y="1096"/>
                    <a:pt x="36" y="954"/>
                    <a:pt x="0" y="846"/>
                  </a:cubicBezTo>
                  <a:cubicBezTo>
                    <a:pt x="500" y="1061"/>
                    <a:pt x="429" y="-904"/>
                    <a:pt x="1214" y="52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 1237">
              <a:extLst>
                <a:ext uri="{FF2B5EF4-FFF2-40B4-BE49-F238E27FC236}">
                  <a16:creationId xmlns:a16="http://schemas.microsoft.com/office/drawing/2014/main" id="{2983576B-E64B-A848-BEF5-9D57C3006459}"/>
                </a:ext>
              </a:extLst>
            </p:cNvPr>
            <p:cNvSpPr/>
            <p:nvPr/>
          </p:nvSpPr>
          <p:spPr>
            <a:xfrm>
              <a:off x="7572743" y="2190238"/>
              <a:ext cx="1250" cy="1285"/>
            </a:xfrm>
            <a:custGeom>
              <a:avLst/>
              <a:gdLst>
                <a:gd name="connsiteX0" fmla="*/ 1250 w 1250"/>
                <a:gd name="connsiteY0" fmla="*/ 0 h 1285"/>
                <a:gd name="connsiteX1" fmla="*/ 357 w 1250"/>
                <a:gd name="connsiteY1" fmla="*/ 1286 h 1285"/>
                <a:gd name="connsiteX2" fmla="*/ 0 w 1250"/>
                <a:gd name="connsiteY2" fmla="*/ 821 h 1285"/>
                <a:gd name="connsiteX3" fmla="*/ 1250 w 1250"/>
                <a:gd name="connsiteY3" fmla="*/ 0 h 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0" h="1285">
                  <a:moveTo>
                    <a:pt x="1250" y="0"/>
                  </a:moveTo>
                  <a:cubicBezTo>
                    <a:pt x="1143" y="714"/>
                    <a:pt x="1036" y="1215"/>
                    <a:pt x="357" y="1286"/>
                  </a:cubicBezTo>
                  <a:cubicBezTo>
                    <a:pt x="250" y="1286"/>
                    <a:pt x="0" y="964"/>
                    <a:pt x="0" y="821"/>
                  </a:cubicBezTo>
                  <a:cubicBezTo>
                    <a:pt x="71" y="250"/>
                    <a:pt x="572" y="107"/>
                    <a:pt x="12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 1238">
              <a:extLst>
                <a:ext uri="{FF2B5EF4-FFF2-40B4-BE49-F238E27FC236}">
                  <a16:creationId xmlns:a16="http://schemas.microsoft.com/office/drawing/2014/main" id="{993777F3-EA11-A547-9A0C-6CD32E7168A7}"/>
                </a:ext>
              </a:extLst>
            </p:cNvPr>
            <p:cNvSpPr/>
            <p:nvPr/>
          </p:nvSpPr>
          <p:spPr>
            <a:xfrm>
              <a:off x="7598163" y="2187666"/>
              <a:ext cx="1261" cy="1528"/>
            </a:xfrm>
            <a:custGeom>
              <a:avLst/>
              <a:gdLst>
                <a:gd name="connsiteX0" fmla="*/ 1048 w 1261"/>
                <a:gd name="connsiteY0" fmla="*/ 964 h 1528"/>
                <a:gd name="connsiteX1" fmla="*/ 298 w 1261"/>
                <a:gd name="connsiteY1" fmla="*/ 1322 h 1528"/>
                <a:gd name="connsiteX2" fmla="*/ 726 w 1261"/>
                <a:gd name="connsiteY2" fmla="*/ 0 h 1528"/>
                <a:gd name="connsiteX3" fmla="*/ 1048 w 1261"/>
                <a:gd name="connsiteY3" fmla="*/ 964 h 1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1" h="1528">
                  <a:moveTo>
                    <a:pt x="1048" y="964"/>
                  </a:moveTo>
                  <a:cubicBezTo>
                    <a:pt x="726" y="893"/>
                    <a:pt x="869" y="1965"/>
                    <a:pt x="298" y="1322"/>
                  </a:cubicBezTo>
                  <a:cubicBezTo>
                    <a:pt x="-238" y="714"/>
                    <a:pt x="-24" y="250"/>
                    <a:pt x="726" y="0"/>
                  </a:cubicBezTo>
                  <a:cubicBezTo>
                    <a:pt x="1548" y="72"/>
                    <a:pt x="1226" y="536"/>
                    <a:pt x="1048" y="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 1239">
              <a:extLst>
                <a:ext uri="{FF2B5EF4-FFF2-40B4-BE49-F238E27FC236}">
                  <a16:creationId xmlns:a16="http://schemas.microsoft.com/office/drawing/2014/main" id="{5C9D7A16-8919-0944-AE16-853B67B5E659}"/>
                </a:ext>
              </a:extLst>
            </p:cNvPr>
            <p:cNvSpPr/>
            <p:nvPr/>
          </p:nvSpPr>
          <p:spPr>
            <a:xfrm>
              <a:off x="7526630" y="2196378"/>
              <a:ext cx="1035" cy="2217"/>
            </a:xfrm>
            <a:custGeom>
              <a:avLst/>
              <a:gdLst>
                <a:gd name="connsiteX0" fmla="*/ 0 w 1035"/>
                <a:gd name="connsiteY0" fmla="*/ 253 h 2217"/>
                <a:gd name="connsiteX1" fmla="*/ 1036 w 1035"/>
                <a:gd name="connsiteY1" fmla="*/ 289 h 2217"/>
                <a:gd name="connsiteX2" fmla="*/ 322 w 1035"/>
                <a:gd name="connsiteY2" fmla="*/ 2218 h 2217"/>
                <a:gd name="connsiteX3" fmla="*/ 0 w 1035"/>
                <a:gd name="connsiteY3" fmla="*/ 253 h 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5" h="2217">
                  <a:moveTo>
                    <a:pt x="0" y="253"/>
                  </a:moveTo>
                  <a:cubicBezTo>
                    <a:pt x="357" y="-283"/>
                    <a:pt x="714" y="182"/>
                    <a:pt x="1036" y="289"/>
                  </a:cubicBezTo>
                  <a:cubicBezTo>
                    <a:pt x="822" y="896"/>
                    <a:pt x="607" y="1503"/>
                    <a:pt x="322" y="2218"/>
                  </a:cubicBezTo>
                  <a:cubicBezTo>
                    <a:pt x="-143" y="1503"/>
                    <a:pt x="1000" y="682"/>
                    <a:pt x="0" y="2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 1240">
              <a:extLst>
                <a:ext uri="{FF2B5EF4-FFF2-40B4-BE49-F238E27FC236}">
                  <a16:creationId xmlns:a16="http://schemas.microsoft.com/office/drawing/2014/main" id="{49F9CA84-7541-3846-A089-C344037CF182}"/>
                </a:ext>
              </a:extLst>
            </p:cNvPr>
            <p:cNvSpPr/>
            <p:nvPr/>
          </p:nvSpPr>
          <p:spPr>
            <a:xfrm>
              <a:off x="7548169" y="2044409"/>
              <a:ext cx="1759" cy="1269"/>
            </a:xfrm>
            <a:custGeom>
              <a:avLst/>
              <a:gdLst>
                <a:gd name="connsiteX0" fmla="*/ 393 w 1759"/>
                <a:gd name="connsiteY0" fmla="*/ 667 h 1269"/>
                <a:gd name="connsiteX1" fmla="*/ 1679 w 1759"/>
                <a:gd name="connsiteY1" fmla="*/ 381 h 1269"/>
                <a:gd name="connsiteX2" fmla="*/ 1679 w 1759"/>
                <a:gd name="connsiteY2" fmla="*/ 739 h 1269"/>
                <a:gd name="connsiteX3" fmla="*/ 0 w 1759"/>
                <a:gd name="connsiteY3" fmla="*/ 703 h 1269"/>
                <a:gd name="connsiteX4" fmla="*/ 393 w 1759"/>
                <a:gd name="connsiteY4" fmla="*/ 66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9" h="1269">
                  <a:moveTo>
                    <a:pt x="393" y="667"/>
                  </a:moveTo>
                  <a:cubicBezTo>
                    <a:pt x="786" y="489"/>
                    <a:pt x="1000" y="-547"/>
                    <a:pt x="1679" y="381"/>
                  </a:cubicBezTo>
                  <a:cubicBezTo>
                    <a:pt x="1786" y="489"/>
                    <a:pt x="1786" y="632"/>
                    <a:pt x="1679" y="739"/>
                  </a:cubicBezTo>
                  <a:cubicBezTo>
                    <a:pt x="1107" y="1882"/>
                    <a:pt x="572" y="846"/>
                    <a:pt x="0" y="703"/>
                  </a:cubicBezTo>
                  <a:cubicBezTo>
                    <a:pt x="107" y="525"/>
                    <a:pt x="250" y="525"/>
                    <a:pt x="393" y="66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 1241">
              <a:extLst>
                <a:ext uri="{FF2B5EF4-FFF2-40B4-BE49-F238E27FC236}">
                  <a16:creationId xmlns:a16="http://schemas.microsoft.com/office/drawing/2014/main" id="{91E60884-B18C-4741-98F4-E59ECA43C13A}"/>
                </a:ext>
              </a:extLst>
            </p:cNvPr>
            <p:cNvSpPr/>
            <p:nvPr/>
          </p:nvSpPr>
          <p:spPr>
            <a:xfrm>
              <a:off x="7562189" y="2150697"/>
              <a:ext cx="790" cy="1750"/>
            </a:xfrm>
            <a:custGeom>
              <a:avLst/>
              <a:gdLst>
                <a:gd name="connsiteX0" fmla="*/ 232 w 790"/>
                <a:gd name="connsiteY0" fmla="*/ 1750 h 1750"/>
                <a:gd name="connsiteX1" fmla="*/ 625 w 790"/>
                <a:gd name="connsiteY1" fmla="*/ 0 h 1750"/>
                <a:gd name="connsiteX2" fmla="*/ 232 w 790"/>
                <a:gd name="connsiteY2" fmla="*/ 1750 h 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0" h="1750">
                  <a:moveTo>
                    <a:pt x="232" y="1750"/>
                  </a:moveTo>
                  <a:cubicBezTo>
                    <a:pt x="-376" y="786"/>
                    <a:pt x="374" y="464"/>
                    <a:pt x="625" y="0"/>
                  </a:cubicBezTo>
                  <a:cubicBezTo>
                    <a:pt x="1053" y="679"/>
                    <a:pt x="553" y="1072"/>
                    <a:pt x="232" y="1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 1242">
              <a:extLst>
                <a:ext uri="{FF2B5EF4-FFF2-40B4-BE49-F238E27FC236}">
                  <a16:creationId xmlns:a16="http://schemas.microsoft.com/office/drawing/2014/main" id="{E2F3932C-1321-234F-A620-FDB2E6F613AD}"/>
                </a:ext>
              </a:extLst>
            </p:cNvPr>
            <p:cNvSpPr/>
            <p:nvPr/>
          </p:nvSpPr>
          <p:spPr>
            <a:xfrm>
              <a:off x="7538953" y="2135266"/>
              <a:ext cx="951" cy="2460"/>
            </a:xfrm>
            <a:custGeom>
              <a:avLst/>
              <a:gdLst>
                <a:gd name="connsiteX0" fmla="*/ 929 w 951"/>
                <a:gd name="connsiteY0" fmla="*/ 2000 h 2460"/>
                <a:gd name="connsiteX1" fmla="*/ 286 w 951"/>
                <a:gd name="connsiteY1" fmla="*/ 2358 h 2460"/>
                <a:gd name="connsiteX2" fmla="*/ 0 w 951"/>
                <a:gd name="connsiteY2" fmla="*/ 2322 h 2460"/>
                <a:gd name="connsiteX3" fmla="*/ 357 w 951"/>
                <a:gd name="connsiteY3" fmla="*/ 0 h 2460"/>
                <a:gd name="connsiteX4" fmla="*/ 929 w 951"/>
                <a:gd name="connsiteY4" fmla="*/ 2000 h 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" h="2460">
                  <a:moveTo>
                    <a:pt x="929" y="2000"/>
                  </a:moveTo>
                  <a:cubicBezTo>
                    <a:pt x="714" y="2108"/>
                    <a:pt x="500" y="2215"/>
                    <a:pt x="286" y="2358"/>
                  </a:cubicBezTo>
                  <a:cubicBezTo>
                    <a:pt x="179" y="2500"/>
                    <a:pt x="71" y="2500"/>
                    <a:pt x="0" y="2322"/>
                  </a:cubicBezTo>
                  <a:cubicBezTo>
                    <a:pt x="500" y="1715"/>
                    <a:pt x="71" y="964"/>
                    <a:pt x="357" y="0"/>
                  </a:cubicBezTo>
                  <a:cubicBezTo>
                    <a:pt x="750" y="786"/>
                    <a:pt x="1036" y="1322"/>
                    <a:pt x="929" y="2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 1243">
              <a:extLst>
                <a:ext uri="{FF2B5EF4-FFF2-40B4-BE49-F238E27FC236}">
                  <a16:creationId xmlns:a16="http://schemas.microsoft.com/office/drawing/2014/main" id="{A9413C02-49BC-AF4D-8309-04254B6D2981}"/>
                </a:ext>
              </a:extLst>
            </p:cNvPr>
            <p:cNvSpPr/>
            <p:nvPr/>
          </p:nvSpPr>
          <p:spPr>
            <a:xfrm>
              <a:off x="7511021" y="2015573"/>
              <a:ext cx="1285" cy="1702"/>
            </a:xfrm>
            <a:custGeom>
              <a:avLst/>
              <a:gdLst>
                <a:gd name="connsiteX0" fmla="*/ 1036 w 1285"/>
                <a:gd name="connsiteY0" fmla="*/ 679 h 1702"/>
                <a:gd name="connsiteX1" fmla="*/ 1286 w 1285"/>
                <a:gd name="connsiteY1" fmla="*/ 1643 h 1702"/>
                <a:gd name="connsiteX2" fmla="*/ 0 w 1285"/>
                <a:gd name="connsiteY2" fmla="*/ 0 h 1702"/>
                <a:gd name="connsiteX3" fmla="*/ 286 w 1285"/>
                <a:gd name="connsiteY3" fmla="*/ 0 h 1702"/>
                <a:gd name="connsiteX4" fmla="*/ 1036 w 1285"/>
                <a:gd name="connsiteY4" fmla="*/ 679 h 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" h="1702">
                  <a:moveTo>
                    <a:pt x="1036" y="679"/>
                  </a:moveTo>
                  <a:cubicBezTo>
                    <a:pt x="1107" y="1000"/>
                    <a:pt x="929" y="1393"/>
                    <a:pt x="1286" y="1643"/>
                  </a:cubicBezTo>
                  <a:cubicBezTo>
                    <a:pt x="-286" y="2000"/>
                    <a:pt x="321" y="643"/>
                    <a:pt x="0" y="0"/>
                  </a:cubicBezTo>
                  <a:cubicBezTo>
                    <a:pt x="107" y="0"/>
                    <a:pt x="214" y="0"/>
                    <a:pt x="286" y="0"/>
                  </a:cubicBezTo>
                  <a:cubicBezTo>
                    <a:pt x="464" y="286"/>
                    <a:pt x="214" y="1072"/>
                    <a:pt x="1036" y="6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 1244">
              <a:extLst>
                <a:ext uri="{FF2B5EF4-FFF2-40B4-BE49-F238E27FC236}">
                  <a16:creationId xmlns:a16="http://schemas.microsoft.com/office/drawing/2014/main" id="{0EFEE542-CFDF-644E-92F2-F6BE005A9D38}"/>
                </a:ext>
              </a:extLst>
            </p:cNvPr>
            <p:cNvSpPr/>
            <p:nvPr/>
          </p:nvSpPr>
          <p:spPr>
            <a:xfrm>
              <a:off x="7572840" y="2093226"/>
              <a:ext cx="581" cy="2428"/>
            </a:xfrm>
            <a:custGeom>
              <a:avLst/>
              <a:gdLst>
                <a:gd name="connsiteX0" fmla="*/ 582 w 581"/>
                <a:gd name="connsiteY0" fmla="*/ 2429 h 2428"/>
                <a:gd name="connsiteX1" fmla="*/ 439 w 581"/>
                <a:gd name="connsiteY1" fmla="*/ 0 h 2428"/>
                <a:gd name="connsiteX2" fmla="*/ 582 w 581"/>
                <a:gd name="connsiteY2" fmla="*/ 2429 h 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" h="2428">
                  <a:moveTo>
                    <a:pt x="582" y="2429"/>
                  </a:moveTo>
                  <a:cubicBezTo>
                    <a:pt x="-168" y="1500"/>
                    <a:pt x="-168" y="964"/>
                    <a:pt x="439" y="0"/>
                  </a:cubicBezTo>
                  <a:cubicBezTo>
                    <a:pt x="510" y="893"/>
                    <a:pt x="510" y="1429"/>
                    <a:pt x="582" y="2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 1245">
              <a:extLst>
                <a:ext uri="{FF2B5EF4-FFF2-40B4-BE49-F238E27FC236}">
                  <a16:creationId xmlns:a16="http://schemas.microsoft.com/office/drawing/2014/main" id="{6B49506C-7031-B544-8954-3FD2369C7743}"/>
                </a:ext>
              </a:extLst>
            </p:cNvPr>
            <p:cNvSpPr/>
            <p:nvPr/>
          </p:nvSpPr>
          <p:spPr>
            <a:xfrm>
              <a:off x="7538917" y="2137588"/>
              <a:ext cx="642" cy="2357"/>
            </a:xfrm>
            <a:custGeom>
              <a:avLst/>
              <a:gdLst>
                <a:gd name="connsiteX0" fmla="*/ 36 w 642"/>
                <a:gd name="connsiteY0" fmla="*/ 0 h 2357"/>
                <a:gd name="connsiteX1" fmla="*/ 322 w 642"/>
                <a:gd name="connsiteY1" fmla="*/ 36 h 2357"/>
                <a:gd name="connsiteX2" fmla="*/ 643 w 642"/>
                <a:gd name="connsiteY2" fmla="*/ 1322 h 2357"/>
                <a:gd name="connsiteX3" fmla="*/ 0 w 642"/>
                <a:gd name="connsiteY3" fmla="*/ 2357 h 2357"/>
                <a:gd name="connsiteX4" fmla="*/ 36 w 642"/>
                <a:gd name="connsiteY4" fmla="*/ 0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" h="2357">
                  <a:moveTo>
                    <a:pt x="36" y="0"/>
                  </a:moveTo>
                  <a:cubicBezTo>
                    <a:pt x="143" y="0"/>
                    <a:pt x="214" y="0"/>
                    <a:pt x="322" y="36"/>
                  </a:cubicBezTo>
                  <a:cubicBezTo>
                    <a:pt x="429" y="464"/>
                    <a:pt x="536" y="893"/>
                    <a:pt x="643" y="1322"/>
                  </a:cubicBezTo>
                  <a:cubicBezTo>
                    <a:pt x="429" y="1679"/>
                    <a:pt x="214" y="2000"/>
                    <a:pt x="0" y="2357"/>
                  </a:cubicBezTo>
                  <a:cubicBezTo>
                    <a:pt x="36" y="1572"/>
                    <a:pt x="36" y="786"/>
                    <a:pt x="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 1246">
              <a:extLst>
                <a:ext uri="{FF2B5EF4-FFF2-40B4-BE49-F238E27FC236}">
                  <a16:creationId xmlns:a16="http://schemas.microsoft.com/office/drawing/2014/main" id="{33A96F61-3604-D243-ACBD-079BCE47911C}"/>
                </a:ext>
              </a:extLst>
            </p:cNvPr>
            <p:cNvSpPr/>
            <p:nvPr/>
          </p:nvSpPr>
          <p:spPr>
            <a:xfrm>
              <a:off x="7523003" y="2011215"/>
              <a:ext cx="1020" cy="1500"/>
            </a:xfrm>
            <a:custGeom>
              <a:avLst/>
              <a:gdLst>
                <a:gd name="connsiteX0" fmla="*/ 56 w 1020"/>
                <a:gd name="connsiteY0" fmla="*/ 321 h 1500"/>
                <a:gd name="connsiteX1" fmla="*/ 377 w 1020"/>
                <a:gd name="connsiteY1" fmla="*/ 0 h 1500"/>
                <a:gd name="connsiteX2" fmla="*/ 949 w 1020"/>
                <a:gd name="connsiteY2" fmla="*/ 1357 h 1500"/>
                <a:gd name="connsiteX3" fmla="*/ 270 w 1020"/>
                <a:gd name="connsiteY3" fmla="*/ 1500 h 1500"/>
                <a:gd name="connsiteX4" fmla="*/ 56 w 1020"/>
                <a:gd name="connsiteY4" fmla="*/ 321 h 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0" h="1500">
                  <a:moveTo>
                    <a:pt x="56" y="321"/>
                  </a:moveTo>
                  <a:cubicBezTo>
                    <a:pt x="163" y="214"/>
                    <a:pt x="270" y="107"/>
                    <a:pt x="377" y="0"/>
                  </a:cubicBezTo>
                  <a:cubicBezTo>
                    <a:pt x="1270" y="179"/>
                    <a:pt x="984" y="786"/>
                    <a:pt x="949" y="1357"/>
                  </a:cubicBezTo>
                  <a:cubicBezTo>
                    <a:pt x="734" y="1500"/>
                    <a:pt x="484" y="1393"/>
                    <a:pt x="270" y="1500"/>
                  </a:cubicBezTo>
                  <a:cubicBezTo>
                    <a:pt x="-16" y="1143"/>
                    <a:pt x="-52" y="750"/>
                    <a:pt x="56" y="3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 1247">
              <a:extLst>
                <a:ext uri="{FF2B5EF4-FFF2-40B4-BE49-F238E27FC236}">
                  <a16:creationId xmlns:a16="http://schemas.microsoft.com/office/drawing/2014/main" id="{4FA3D077-4CEB-7E48-9D35-7D54B6A85351}"/>
                </a:ext>
              </a:extLst>
            </p:cNvPr>
            <p:cNvSpPr/>
            <p:nvPr/>
          </p:nvSpPr>
          <p:spPr>
            <a:xfrm>
              <a:off x="7568715" y="2095011"/>
              <a:ext cx="872" cy="1397"/>
            </a:xfrm>
            <a:custGeom>
              <a:avLst/>
              <a:gdLst>
                <a:gd name="connsiteX0" fmla="*/ 777 w 872"/>
                <a:gd name="connsiteY0" fmla="*/ 0 h 1397"/>
                <a:gd name="connsiteX1" fmla="*/ 349 w 872"/>
                <a:gd name="connsiteY1" fmla="*/ 1393 h 1397"/>
                <a:gd name="connsiteX2" fmla="*/ 63 w 872"/>
                <a:gd name="connsiteY2" fmla="*/ 1179 h 1397"/>
                <a:gd name="connsiteX3" fmla="*/ 777 w 872"/>
                <a:gd name="connsiteY3" fmla="*/ 0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" h="1397">
                  <a:moveTo>
                    <a:pt x="777" y="0"/>
                  </a:moveTo>
                  <a:cubicBezTo>
                    <a:pt x="956" y="607"/>
                    <a:pt x="920" y="1107"/>
                    <a:pt x="349" y="1393"/>
                  </a:cubicBezTo>
                  <a:cubicBezTo>
                    <a:pt x="313" y="1429"/>
                    <a:pt x="63" y="1250"/>
                    <a:pt x="63" y="1179"/>
                  </a:cubicBezTo>
                  <a:cubicBezTo>
                    <a:pt x="-151" y="500"/>
                    <a:pt x="206" y="214"/>
                    <a:pt x="77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 1248">
              <a:extLst>
                <a:ext uri="{FF2B5EF4-FFF2-40B4-BE49-F238E27FC236}">
                  <a16:creationId xmlns:a16="http://schemas.microsoft.com/office/drawing/2014/main" id="{FA008116-A0B3-384C-A550-A4848136F678}"/>
                </a:ext>
              </a:extLst>
            </p:cNvPr>
            <p:cNvSpPr/>
            <p:nvPr/>
          </p:nvSpPr>
          <p:spPr>
            <a:xfrm>
              <a:off x="7578065" y="2142553"/>
              <a:ext cx="576" cy="3107"/>
            </a:xfrm>
            <a:custGeom>
              <a:avLst/>
              <a:gdLst>
                <a:gd name="connsiteX0" fmla="*/ 36 w 576"/>
                <a:gd name="connsiteY0" fmla="*/ 0 h 3107"/>
                <a:gd name="connsiteX1" fmla="*/ 286 w 576"/>
                <a:gd name="connsiteY1" fmla="*/ 0 h 3107"/>
                <a:gd name="connsiteX2" fmla="*/ 357 w 576"/>
                <a:gd name="connsiteY2" fmla="*/ 3108 h 3107"/>
                <a:gd name="connsiteX3" fmla="*/ 0 w 576"/>
                <a:gd name="connsiteY3" fmla="*/ 679 h 3107"/>
                <a:gd name="connsiteX4" fmla="*/ 36 w 576"/>
                <a:gd name="connsiteY4" fmla="*/ 0 h 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" h="3107">
                  <a:moveTo>
                    <a:pt x="36" y="0"/>
                  </a:moveTo>
                  <a:cubicBezTo>
                    <a:pt x="107" y="0"/>
                    <a:pt x="179" y="0"/>
                    <a:pt x="286" y="0"/>
                  </a:cubicBezTo>
                  <a:cubicBezTo>
                    <a:pt x="679" y="1036"/>
                    <a:pt x="643" y="2072"/>
                    <a:pt x="357" y="3108"/>
                  </a:cubicBezTo>
                  <a:cubicBezTo>
                    <a:pt x="72" y="2322"/>
                    <a:pt x="536" y="1429"/>
                    <a:pt x="0" y="679"/>
                  </a:cubicBezTo>
                  <a:cubicBezTo>
                    <a:pt x="0" y="464"/>
                    <a:pt x="36" y="250"/>
                    <a:pt x="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 1249">
              <a:extLst>
                <a:ext uri="{FF2B5EF4-FFF2-40B4-BE49-F238E27FC236}">
                  <a16:creationId xmlns:a16="http://schemas.microsoft.com/office/drawing/2014/main" id="{DACC3876-17BC-0442-BA15-681A4FB985CA}"/>
                </a:ext>
              </a:extLst>
            </p:cNvPr>
            <p:cNvSpPr/>
            <p:nvPr/>
          </p:nvSpPr>
          <p:spPr>
            <a:xfrm>
              <a:off x="7525952" y="2042433"/>
              <a:ext cx="550" cy="1964"/>
            </a:xfrm>
            <a:custGeom>
              <a:avLst/>
              <a:gdLst>
                <a:gd name="connsiteX0" fmla="*/ 107 w 550"/>
                <a:gd name="connsiteY0" fmla="*/ 1964 h 1964"/>
                <a:gd name="connsiteX1" fmla="*/ 0 w 550"/>
                <a:gd name="connsiteY1" fmla="*/ 0 h 1964"/>
                <a:gd name="connsiteX2" fmla="*/ 107 w 550"/>
                <a:gd name="connsiteY2" fmla="*/ 1964 h 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0" h="1964">
                  <a:moveTo>
                    <a:pt x="107" y="1964"/>
                  </a:moveTo>
                  <a:cubicBezTo>
                    <a:pt x="71" y="1143"/>
                    <a:pt x="36" y="571"/>
                    <a:pt x="0" y="0"/>
                  </a:cubicBezTo>
                  <a:cubicBezTo>
                    <a:pt x="321" y="536"/>
                    <a:pt x="1000" y="1000"/>
                    <a:pt x="107" y="1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 1250">
              <a:extLst>
                <a:ext uri="{FF2B5EF4-FFF2-40B4-BE49-F238E27FC236}">
                  <a16:creationId xmlns:a16="http://schemas.microsoft.com/office/drawing/2014/main" id="{EAB49874-53A8-024A-8CAF-25DC719A000A}"/>
                </a:ext>
              </a:extLst>
            </p:cNvPr>
            <p:cNvSpPr/>
            <p:nvPr/>
          </p:nvSpPr>
          <p:spPr>
            <a:xfrm>
              <a:off x="7601925" y="2184130"/>
              <a:ext cx="1205" cy="1038"/>
            </a:xfrm>
            <a:custGeom>
              <a:avLst/>
              <a:gdLst>
                <a:gd name="connsiteX0" fmla="*/ 0 w 1205"/>
                <a:gd name="connsiteY0" fmla="*/ 929 h 1038"/>
                <a:gd name="connsiteX1" fmla="*/ 1143 w 1205"/>
                <a:gd name="connsiteY1" fmla="*/ 0 h 1038"/>
                <a:gd name="connsiteX2" fmla="*/ 0 w 1205"/>
                <a:gd name="connsiteY2" fmla="*/ 929 h 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1038">
                  <a:moveTo>
                    <a:pt x="0" y="929"/>
                  </a:moveTo>
                  <a:cubicBezTo>
                    <a:pt x="393" y="607"/>
                    <a:pt x="750" y="322"/>
                    <a:pt x="1143" y="0"/>
                  </a:cubicBezTo>
                  <a:cubicBezTo>
                    <a:pt x="1286" y="1143"/>
                    <a:pt x="1286" y="1143"/>
                    <a:pt x="0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 1251">
              <a:extLst>
                <a:ext uri="{FF2B5EF4-FFF2-40B4-BE49-F238E27FC236}">
                  <a16:creationId xmlns:a16="http://schemas.microsoft.com/office/drawing/2014/main" id="{AD8003E3-99E2-884A-B932-89EDC546DEEE}"/>
                </a:ext>
              </a:extLst>
            </p:cNvPr>
            <p:cNvSpPr/>
            <p:nvPr/>
          </p:nvSpPr>
          <p:spPr>
            <a:xfrm>
              <a:off x="7529595" y="1999808"/>
              <a:ext cx="1347" cy="1209"/>
            </a:xfrm>
            <a:custGeom>
              <a:avLst/>
              <a:gdLst>
                <a:gd name="connsiteX0" fmla="*/ 357 w 1347"/>
                <a:gd name="connsiteY0" fmla="*/ 1191 h 1209"/>
                <a:gd name="connsiteX1" fmla="*/ 0 w 1347"/>
                <a:gd name="connsiteY1" fmla="*/ 441 h 1209"/>
                <a:gd name="connsiteX2" fmla="*/ 1143 w 1347"/>
                <a:gd name="connsiteY2" fmla="*/ 13 h 1209"/>
                <a:gd name="connsiteX3" fmla="*/ 1322 w 1347"/>
                <a:gd name="connsiteY3" fmla="*/ 298 h 1209"/>
                <a:gd name="connsiteX4" fmla="*/ 357 w 1347"/>
                <a:gd name="connsiteY4" fmla="*/ 1191 h 1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" h="1209">
                  <a:moveTo>
                    <a:pt x="357" y="1191"/>
                  </a:moveTo>
                  <a:cubicBezTo>
                    <a:pt x="250" y="941"/>
                    <a:pt x="107" y="691"/>
                    <a:pt x="0" y="441"/>
                  </a:cubicBezTo>
                  <a:cubicBezTo>
                    <a:pt x="179" y="-237"/>
                    <a:pt x="1107" y="1156"/>
                    <a:pt x="1143" y="13"/>
                  </a:cubicBezTo>
                  <a:cubicBezTo>
                    <a:pt x="1143" y="-59"/>
                    <a:pt x="1286" y="191"/>
                    <a:pt x="1322" y="298"/>
                  </a:cubicBezTo>
                  <a:cubicBezTo>
                    <a:pt x="1464" y="1156"/>
                    <a:pt x="1000" y="1263"/>
                    <a:pt x="357" y="119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 1252">
              <a:extLst>
                <a:ext uri="{FF2B5EF4-FFF2-40B4-BE49-F238E27FC236}">
                  <a16:creationId xmlns:a16="http://schemas.microsoft.com/office/drawing/2014/main" id="{15AA7721-FA13-7B45-8CE5-A58F10024B11}"/>
                </a:ext>
              </a:extLst>
            </p:cNvPr>
            <p:cNvSpPr/>
            <p:nvPr/>
          </p:nvSpPr>
          <p:spPr>
            <a:xfrm>
              <a:off x="7575181" y="2087260"/>
              <a:ext cx="768" cy="1678"/>
            </a:xfrm>
            <a:custGeom>
              <a:avLst/>
              <a:gdLst>
                <a:gd name="connsiteX0" fmla="*/ 348 w 768"/>
                <a:gd name="connsiteY0" fmla="*/ 1679 h 1678"/>
                <a:gd name="connsiteX1" fmla="*/ 170 w 768"/>
                <a:gd name="connsiteY1" fmla="*/ 0 h 1678"/>
                <a:gd name="connsiteX2" fmla="*/ 348 w 768"/>
                <a:gd name="connsiteY2" fmla="*/ 1679 h 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" h="1678">
                  <a:moveTo>
                    <a:pt x="348" y="1679"/>
                  </a:moveTo>
                  <a:cubicBezTo>
                    <a:pt x="-80" y="1072"/>
                    <a:pt x="-80" y="572"/>
                    <a:pt x="170" y="0"/>
                  </a:cubicBezTo>
                  <a:cubicBezTo>
                    <a:pt x="991" y="429"/>
                    <a:pt x="884" y="964"/>
                    <a:pt x="348" y="16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 1253">
              <a:extLst>
                <a:ext uri="{FF2B5EF4-FFF2-40B4-BE49-F238E27FC236}">
                  <a16:creationId xmlns:a16="http://schemas.microsoft.com/office/drawing/2014/main" id="{385B1B7C-18CF-2946-BB8E-72FC48DF4FCB}"/>
                </a:ext>
              </a:extLst>
            </p:cNvPr>
            <p:cNvSpPr/>
            <p:nvPr/>
          </p:nvSpPr>
          <p:spPr>
            <a:xfrm>
              <a:off x="7545336" y="2048077"/>
              <a:ext cx="1032" cy="1678"/>
            </a:xfrm>
            <a:custGeom>
              <a:avLst/>
              <a:gdLst>
                <a:gd name="connsiteX0" fmla="*/ 547 w 1032"/>
                <a:gd name="connsiteY0" fmla="*/ 0 h 1678"/>
                <a:gd name="connsiteX1" fmla="*/ 189 w 1032"/>
                <a:gd name="connsiteY1" fmla="*/ 1643 h 1678"/>
                <a:gd name="connsiteX2" fmla="*/ 189 w 1032"/>
                <a:gd name="connsiteY2" fmla="*/ 1679 h 1678"/>
                <a:gd name="connsiteX3" fmla="*/ 547 w 1032"/>
                <a:gd name="connsiteY3" fmla="*/ 0 h 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2" h="1678">
                  <a:moveTo>
                    <a:pt x="547" y="0"/>
                  </a:moveTo>
                  <a:cubicBezTo>
                    <a:pt x="868" y="643"/>
                    <a:pt x="1618" y="1357"/>
                    <a:pt x="189" y="1643"/>
                  </a:cubicBezTo>
                  <a:lnTo>
                    <a:pt x="189" y="1679"/>
                  </a:lnTo>
                  <a:cubicBezTo>
                    <a:pt x="-61" y="1036"/>
                    <a:pt x="-168" y="429"/>
                    <a:pt x="54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 1254">
              <a:extLst>
                <a:ext uri="{FF2B5EF4-FFF2-40B4-BE49-F238E27FC236}">
                  <a16:creationId xmlns:a16="http://schemas.microsoft.com/office/drawing/2014/main" id="{561B87C5-DF9E-5A43-905C-AA8CB82CF7B0}"/>
                </a:ext>
              </a:extLst>
            </p:cNvPr>
            <p:cNvSpPr/>
            <p:nvPr/>
          </p:nvSpPr>
          <p:spPr>
            <a:xfrm>
              <a:off x="7518455" y="2018207"/>
              <a:ext cx="598" cy="2223"/>
            </a:xfrm>
            <a:custGeom>
              <a:avLst/>
              <a:gdLst>
                <a:gd name="connsiteX0" fmla="*/ 568 w 598"/>
                <a:gd name="connsiteY0" fmla="*/ 402 h 2223"/>
                <a:gd name="connsiteX1" fmla="*/ 568 w 598"/>
                <a:gd name="connsiteY1" fmla="*/ 2224 h 2223"/>
                <a:gd name="connsiteX2" fmla="*/ 139 w 598"/>
                <a:gd name="connsiteY2" fmla="*/ 45 h 2223"/>
                <a:gd name="connsiteX3" fmla="*/ 568 w 598"/>
                <a:gd name="connsiteY3" fmla="*/ 402 h 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" h="2223">
                  <a:moveTo>
                    <a:pt x="568" y="402"/>
                  </a:moveTo>
                  <a:cubicBezTo>
                    <a:pt x="568" y="938"/>
                    <a:pt x="568" y="1474"/>
                    <a:pt x="568" y="2224"/>
                  </a:cubicBezTo>
                  <a:cubicBezTo>
                    <a:pt x="-540" y="1509"/>
                    <a:pt x="353" y="688"/>
                    <a:pt x="139" y="45"/>
                  </a:cubicBezTo>
                  <a:cubicBezTo>
                    <a:pt x="496" y="-62"/>
                    <a:pt x="675" y="9"/>
                    <a:pt x="568" y="40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 1255">
              <a:extLst>
                <a:ext uri="{FF2B5EF4-FFF2-40B4-BE49-F238E27FC236}">
                  <a16:creationId xmlns:a16="http://schemas.microsoft.com/office/drawing/2014/main" id="{A5F2E74C-5962-AB43-9FED-87A50FD8F644}"/>
                </a:ext>
              </a:extLst>
            </p:cNvPr>
            <p:cNvSpPr/>
            <p:nvPr/>
          </p:nvSpPr>
          <p:spPr>
            <a:xfrm>
              <a:off x="7579637" y="2137550"/>
              <a:ext cx="2121" cy="752"/>
            </a:xfrm>
            <a:custGeom>
              <a:avLst/>
              <a:gdLst>
                <a:gd name="connsiteX0" fmla="*/ 1393 w 2121"/>
                <a:gd name="connsiteY0" fmla="*/ 753 h 752"/>
                <a:gd name="connsiteX1" fmla="*/ 0 w 2121"/>
                <a:gd name="connsiteY1" fmla="*/ 717 h 752"/>
                <a:gd name="connsiteX2" fmla="*/ 2036 w 2121"/>
                <a:gd name="connsiteY2" fmla="*/ 467 h 752"/>
                <a:gd name="connsiteX3" fmla="*/ 2107 w 2121"/>
                <a:gd name="connsiteY3" fmla="*/ 646 h 752"/>
                <a:gd name="connsiteX4" fmla="*/ 2000 w 2121"/>
                <a:gd name="connsiteY4" fmla="*/ 717 h 752"/>
                <a:gd name="connsiteX5" fmla="*/ 1393 w 2121"/>
                <a:gd name="connsiteY5" fmla="*/ 753 h 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1" h="752">
                  <a:moveTo>
                    <a:pt x="1393" y="753"/>
                  </a:moveTo>
                  <a:cubicBezTo>
                    <a:pt x="929" y="431"/>
                    <a:pt x="464" y="717"/>
                    <a:pt x="0" y="717"/>
                  </a:cubicBezTo>
                  <a:cubicBezTo>
                    <a:pt x="572" y="-212"/>
                    <a:pt x="1250" y="-176"/>
                    <a:pt x="2036" y="467"/>
                  </a:cubicBezTo>
                  <a:cubicBezTo>
                    <a:pt x="2107" y="539"/>
                    <a:pt x="2143" y="574"/>
                    <a:pt x="2107" y="646"/>
                  </a:cubicBezTo>
                  <a:cubicBezTo>
                    <a:pt x="2072" y="681"/>
                    <a:pt x="2036" y="717"/>
                    <a:pt x="2000" y="717"/>
                  </a:cubicBezTo>
                  <a:cubicBezTo>
                    <a:pt x="1822" y="717"/>
                    <a:pt x="1607" y="717"/>
                    <a:pt x="1393" y="7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 1256">
              <a:extLst>
                <a:ext uri="{FF2B5EF4-FFF2-40B4-BE49-F238E27FC236}">
                  <a16:creationId xmlns:a16="http://schemas.microsoft.com/office/drawing/2014/main" id="{DB005F26-E244-544C-9D17-40F8CE9E7EB9}"/>
                </a:ext>
              </a:extLst>
            </p:cNvPr>
            <p:cNvSpPr/>
            <p:nvPr/>
          </p:nvSpPr>
          <p:spPr>
            <a:xfrm>
              <a:off x="7591853" y="2137481"/>
              <a:ext cx="906" cy="1535"/>
            </a:xfrm>
            <a:custGeom>
              <a:avLst/>
              <a:gdLst>
                <a:gd name="connsiteX0" fmla="*/ 500 w 906"/>
                <a:gd name="connsiteY0" fmla="*/ 1536 h 1535"/>
                <a:gd name="connsiteX1" fmla="*/ 0 w 906"/>
                <a:gd name="connsiteY1" fmla="*/ 0 h 1535"/>
                <a:gd name="connsiteX2" fmla="*/ 500 w 906"/>
                <a:gd name="connsiteY2" fmla="*/ 1536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6" h="1535">
                  <a:moveTo>
                    <a:pt x="500" y="1536"/>
                  </a:moveTo>
                  <a:cubicBezTo>
                    <a:pt x="321" y="964"/>
                    <a:pt x="179" y="500"/>
                    <a:pt x="0" y="0"/>
                  </a:cubicBezTo>
                  <a:cubicBezTo>
                    <a:pt x="1107" y="250"/>
                    <a:pt x="1107" y="250"/>
                    <a:pt x="500" y="1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 1257">
              <a:extLst>
                <a:ext uri="{FF2B5EF4-FFF2-40B4-BE49-F238E27FC236}">
                  <a16:creationId xmlns:a16="http://schemas.microsoft.com/office/drawing/2014/main" id="{3F7CF8EA-01FF-764B-A8F2-DB47563CDB80}"/>
                </a:ext>
              </a:extLst>
            </p:cNvPr>
            <p:cNvSpPr/>
            <p:nvPr/>
          </p:nvSpPr>
          <p:spPr>
            <a:xfrm>
              <a:off x="7531486" y="2000250"/>
              <a:ext cx="797" cy="1821"/>
            </a:xfrm>
            <a:custGeom>
              <a:avLst/>
              <a:gdLst>
                <a:gd name="connsiteX0" fmla="*/ 430 w 797"/>
                <a:gd name="connsiteY0" fmla="*/ 1714 h 1821"/>
                <a:gd name="connsiteX1" fmla="*/ 287 w 797"/>
                <a:gd name="connsiteY1" fmla="*/ 0 h 1821"/>
                <a:gd name="connsiteX2" fmla="*/ 752 w 797"/>
                <a:gd name="connsiteY2" fmla="*/ 1714 h 1821"/>
                <a:gd name="connsiteX3" fmla="*/ 430 w 797"/>
                <a:gd name="connsiteY3" fmla="*/ 1714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7" h="1821">
                  <a:moveTo>
                    <a:pt x="430" y="1714"/>
                  </a:moveTo>
                  <a:cubicBezTo>
                    <a:pt x="502" y="1143"/>
                    <a:pt x="-463" y="679"/>
                    <a:pt x="287" y="0"/>
                  </a:cubicBezTo>
                  <a:cubicBezTo>
                    <a:pt x="894" y="464"/>
                    <a:pt x="823" y="1072"/>
                    <a:pt x="752" y="1714"/>
                  </a:cubicBezTo>
                  <a:cubicBezTo>
                    <a:pt x="644" y="1857"/>
                    <a:pt x="537" y="1857"/>
                    <a:pt x="430" y="17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 1258">
              <a:extLst>
                <a:ext uri="{FF2B5EF4-FFF2-40B4-BE49-F238E27FC236}">
                  <a16:creationId xmlns:a16="http://schemas.microsoft.com/office/drawing/2014/main" id="{FD954AE5-6E76-C74C-A887-63F133B3F257}"/>
                </a:ext>
              </a:extLst>
            </p:cNvPr>
            <p:cNvSpPr/>
            <p:nvPr/>
          </p:nvSpPr>
          <p:spPr>
            <a:xfrm>
              <a:off x="7547304" y="2046112"/>
              <a:ext cx="579" cy="2250"/>
            </a:xfrm>
            <a:custGeom>
              <a:avLst/>
              <a:gdLst>
                <a:gd name="connsiteX0" fmla="*/ 258 w 579"/>
                <a:gd name="connsiteY0" fmla="*/ 0 h 2250"/>
                <a:gd name="connsiteX1" fmla="*/ 472 w 579"/>
                <a:gd name="connsiteY1" fmla="*/ 0 h 2250"/>
                <a:gd name="connsiteX2" fmla="*/ 579 w 579"/>
                <a:gd name="connsiteY2" fmla="*/ 1572 h 2250"/>
                <a:gd name="connsiteX3" fmla="*/ 258 w 579"/>
                <a:gd name="connsiteY3" fmla="*/ 2250 h 2250"/>
                <a:gd name="connsiteX4" fmla="*/ 258 w 579"/>
                <a:gd name="connsiteY4" fmla="*/ 0 h 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9" h="2250">
                  <a:moveTo>
                    <a:pt x="258" y="0"/>
                  </a:moveTo>
                  <a:cubicBezTo>
                    <a:pt x="329" y="0"/>
                    <a:pt x="400" y="0"/>
                    <a:pt x="472" y="0"/>
                  </a:cubicBezTo>
                  <a:cubicBezTo>
                    <a:pt x="508" y="536"/>
                    <a:pt x="543" y="1036"/>
                    <a:pt x="579" y="1572"/>
                  </a:cubicBezTo>
                  <a:cubicBezTo>
                    <a:pt x="472" y="1786"/>
                    <a:pt x="365" y="2036"/>
                    <a:pt x="258" y="2250"/>
                  </a:cubicBezTo>
                  <a:cubicBezTo>
                    <a:pt x="-243" y="1500"/>
                    <a:pt x="115" y="750"/>
                    <a:pt x="2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 1259">
              <a:extLst>
                <a:ext uri="{FF2B5EF4-FFF2-40B4-BE49-F238E27FC236}">
                  <a16:creationId xmlns:a16="http://schemas.microsoft.com/office/drawing/2014/main" id="{66A18E24-3C2A-1E40-A7A6-8794AE82A6C9}"/>
                </a:ext>
              </a:extLst>
            </p:cNvPr>
            <p:cNvSpPr/>
            <p:nvPr/>
          </p:nvSpPr>
          <p:spPr>
            <a:xfrm>
              <a:off x="7525309" y="1999485"/>
              <a:ext cx="1071" cy="1622"/>
            </a:xfrm>
            <a:custGeom>
              <a:avLst/>
              <a:gdLst>
                <a:gd name="connsiteX0" fmla="*/ 71 w 1071"/>
                <a:gd name="connsiteY0" fmla="*/ 1551 h 1622"/>
                <a:gd name="connsiteX1" fmla="*/ 0 w 1071"/>
                <a:gd name="connsiteY1" fmla="*/ 443 h 1622"/>
                <a:gd name="connsiteX2" fmla="*/ 964 w 1071"/>
                <a:gd name="connsiteY2" fmla="*/ 122 h 1622"/>
                <a:gd name="connsiteX3" fmla="*/ 1072 w 1071"/>
                <a:gd name="connsiteY3" fmla="*/ 408 h 1622"/>
                <a:gd name="connsiteX4" fmla="*/ 1000 w 1071"/>
                <a:gd name="connsiteY4" fmla="*/ 551 h 1622"/>
                <a:gd name="connsiteX5" fmla="*/ 71 w 1071"/>
                <a:gd name="connsiteY5" fmla="*/ 1551 h 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" h="1622">
                  <a:moveTo>
                    <a:pt x="71" y="1551"/>
                  </a:moveTo>
                  <a:cubicBezTo>
                    <a:pt x="36" y="1193"/>
                    <a:pt x="36" y="836"/>
                    <a:pt x="0" y="443"/>
                  </a:cubicBezTo>
                  <a:cubicBezTo>
                    <a:pt x="357" y="408"/>
                    <a:pt x="500" y="-271"/>
                    <a:pt x="964" y="122"/>
                  </a:cubicBezTo>
                  <a:cubicBezTo>
                    <a:pt x="1036" y="193"/>
                    <a:pt x="1072" y="301"/>
                    <a:pt x="1072" y="408"/>
                  </a:cubicBezTo>
                  <a:cubicBezTo>
                    <a:pt x="1072" y="515"/>
                    <a:pt x="1036" y="551"/>
                    <a:pt x="1000" y="551"/>
                  </a:cubicBezTo>
                  <a:cubicBezTo>
                    <a:pt x="643" y="836"/>
                    <a:pt x="1036" y="1908"/>
                    <a:pt x="71" y="155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 1260">
              <a:extLst>
                <a:ext uri="{FF2B5EF4-FFF2-40B4-BE49-F238E27FC236}">
                  <a16:creationId xmlns:a16="http://schemas.microsoft.com/office/drawing/2014/main" id="{85DF3825-5395-1844-815C-CD150116FFF1}"/>
                </a:ext>
              </a:extLst>
            </p:cNvPr>
            <p:cNvSpPr/>
            <p:nvPr/>
          </p:nvSpPr>
          <p:spPr>
            <a:xfrm>
              <a:off x="7561774" y="2145108"/>
              <a:ext cx="932" cy="1210"/>
            </a:xfrm>
            <a:custGeom>
              <a:avLst/>
              <a:gdLst>
                <a:gd name="connsiteX0" fmla="*/ 3 w 932"/>
                <a:gd name="connsiteY0" fmla="*/ 838 h 1210"/>
                <a:gd name="connsiteX1" fmla="*/ 646 w 932"/>
                <a:gd name="connsiteY1" fmla="*/ 16 h 1210"/>
                <a:gd name="connsiteX2" fmla="*/ 932 w 932"/>
                <a:gd name="connsiteY2" fmla="*/ 266 h 1210"/>
                <a:gd name="connsiteX3" fmla="*/ 396 w 932"/>
                <a:gd name="connsiteY3" fmla="*/ 1195 h 1210"/>
                <a:gd name="connsiteX4" fmla="*/ 3 w 932"/>
                <a:gd name="connsiteY4" fmla="*/ 838 h 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2" h="1210">
                  <a:moveTo>
                    <a:pt x="3" y="838"/>
                  </a:moveTo>
                  <a:cubicBezTo>
                    <a:pt x="-32" y="373"/>
                    <a:pt x="218" y="159"/>
                    <a:pt x="646" y="16"/>
                  </a:cubicBezTo>
                  <a:cubicBezTo>
                    <a:pt x="896" y="-55"/>
                    <a:pt x="932" y="124"/>
                    <a:pt x="932" y="266"/>
                  </a:cubicBezTo>
                  <a:cubicBezTo>
                    <a:pt x="932" y="659"/>
                    <a:pt x="789" y="1052"/>
                    <a:pt x="396" y="1195"/>
                  </a:cubicBezTo>
                  <a:cubicBezTo>
                    <a:pt x="182" y="1266"/>
                    <a:pt x="3" y="1088"/>
                    <a:pt x="3" y="8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 1261">
              <a:extLst>
                <a:ext uri="{FF2B5EF4-FFF2-40B4-BE49-F238E27FC236}">
                  <a16:creationId xmlns:a16="http://schemas.microsoft.com/office/drawing/2014/main" id="{7F351447-A9D6-5642-A7E5-E65806E4CB91}"/>
                </a:ext>
              </a:extLst>
            </p:cNvPr>
            <p:cNvSpPr/>
            <p:nvPr/>
          </p:nvSpPr>
          <p:spPr>
            <a:xfrm>
              <a:off x="7518317" y="2017064"/>
              <a:ext cx="1026" cy="1544"/>
            </a:xfrm>
            <a:custGeom>
              <a:avLst/>
              <a:gdLst>
                <a:gd name="connsiteX0" fmla="*/ 705 w 1026"/>
                <a:gd name="connsiteY0" fmla="*/ 1545 h 1544"/>
                <a:gd name="connsiteX1" fmla="*/ 276 w 1026"/>
                <a:gd name="connsiteY1" fmla="*/ 1152 h 1544"/>
                <a:gd name="connsiteX2" fmla="*/ 26 w 1026"/>
                <a:gd name="connsiteY2" fmla="*/ 473 h 1544"/>
                <a:gd name="connsiteX3" fmla="*/ 419 w 1026"/>
                <a:gd name="connsiteY3" fmla="*/ 9 h 1544"/>
                <a:gd name="connsiteX4" fmla="*/ 991 w 1026"/>
                <a:gd name="connsiteY4" fmla="*/ 223 h 1544"/>
                <a:gd name="connsiteX5" fmla="*/ 1026 w 1026"/>
                <a:gd name="connsiteY5" fmla="*/ 545 h 1544"/>
                <a:gd name="connsiteX6" fmla="*/ 705 w 1026"/>
                <a:gd name="connsiteY6" fmla="*/ 1545 h 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6" h="1544">
                  <a:moveTo>
                    <a:pt x="705" y="1545"/>
                  </a:moveTo>
                  <a:cubicBezTo>
                    <a:pt x="562" y="1402"/>
                    <a:pt x="419" y="1295"/>
                    <a:pt x="276" y="1152"/>
                  </a:cubicBezTo>
                  <a:cubicBezTo>
                    <a:pt x="26" y="973"/>
                    <a:pt x="-45" y="759"/>
                    <a:pt x="26" y="473"/>
                  </a:cubicBezTo>
                  <a:cubicBezTo>
                    <a:pt x="133" y="295"/>
                    <a:pt x="205" y="80"/>
                    <a:pt x="419" y="9"/>
                  </a:cubicBezTo>
                  <a:cubicBezTo>
                    <a:pt x="633" y="-27"/>
                    <a:pt x="848" y="44"/>
                    <a:pt x="991" y="223"/>
                  </a:cubicBezTo>
                  <a:cubicBezTo>
                    <a:pt x="991" y="330"/>
                    <a:pt x="991" y="438"/>
                    <a:pt x="1026" y="545"/>
                  </a:cubicBezTo>
                  <a:cubicBezTo>
                    <a:pt x="919" y="866"/>
                    <a:pt x="812" y="1223"/>
                    <a:pt x="705" y="15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 1262">
              <a:extLst>
                <a:ext uri="{FF2B5EF4-FFF2-40B4-BE49-F238E27FC236}">
                  <a16:creationId xmlns:a16="http://schemas.microsoft.com/office/drawing/2014/main" id="{7FB9B2BB-3E93-0741-AF56-62AF465E0B67}"/>
                </a:ext>
              </a:extLst>
            </p:cNvPr>
            <p:cNvSpPr/>
            <p:nvPr/>
          </p:nvSpPr>
          <p:spPr>
            <a:xfrm>
              <a:off x="7576205" y="2089975"/>
              <a:ext cx="569" cy="1821"/>
            </a:xfrm>
            <a:custGeom>
              <a:avLst/>
              <a:gdLst>
                <a:gd name="connsiteX0" fmla="*/ 38 w 569"/>
                <a:gd name="connsiteY0" fmla="*/ 1822 h 1821"/>
                <a:gd name="connsiteX1" fmla="*/ 2 w 569"/>
                <a:gd name="connsiteY1" fmla="*/ 0 h 1821"/>
                <a:gd name="connsiteX2" fmla="*/ 38 w 569"/>
                <a:gd name="connsiteY2" fmla="*/ 1822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9" h="1821">
                  <a:moveTo>
                    <a:pt x="38" y="1822"/>
                  </a:moveTo>
                  <a:cubicBezTo>
                    <a:pt x="360" y="1250"/>
                    <a:pt x="-33" y="714"/>
                    <a:pt x="2" y="0"/>
                  </a:cubicBezTo>
                  <a:cubicBezTo>
                    <a:pt x="752" y="929"/>
                    <a:pt x="752" y="929"/>
                    <a:pt x="38" y="18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 1263">
              <a:extLst>
                <a:ext uri="{FF2B5EF4-FFF2-40B4-BE49-F238E27FC236}">
                  <a16:creationId xmlns:a16="http://schemas.microsoft.com/office/drawing/2014/main" id="{FAE158FE-44D3-0446-89D7-991138D169CB}"/>
                </a:ext>
              </a:extLst>
            </p:cNvPr>
            <p:cNvSpPr/>
            <p:nvPr/>
          </p:nvSpPr>
          <p:spPr>
            <a:xfrm>
              <a:off x="7561731" y="2093868"/>
              <a:ext cx="793" cy="1614"/>
            </a:xfrm>
            <a:custGeom>
              <a:avLst/>
              <a:gdLst>
                <a:gd name="connsiteX0" fmla="*/ 654 w 793"/>
                <a:gd name="connsiteY0" fmla="*/ 0 h 1614"/>
                <a:gd name="connsiteX1" fmla="*/ 475 w 793"/>
                <a:gd name="connsiteY1" fmla="*/ 1607 h 1614"/>
                <a:gd name="connsiteX2" fmla="*/ 82 w 793"/>
                <a:gd name="connsiteY2" fmla="*/ 1464 h 1614"/>
                <a:gd name="connsiteX3" fmla="*/ 654 w 793"/>
                <a:gd name="connsiteY3" fmla="*/ 0 h 1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" h="1614">
                  <a:moveTo>
                    <a:pt x="654" y="0"/>
                  </a:moveTo>
                  <a:cubicBezTo>
                    <a:pt x="725" y="643"/>
                    <a:pt x="1011" y="1179"/>
                    <a:pt x="475" y="1607"/>
                  </a:cubicBezTo>
                  <a:cubicBezTo>
                    <a:pt x="404" y="1643"/>
                    <a:pt x="118" y="1536"/>
                    <a:pt x="82" y="1464"/>
                  </a:cubicBezTo>
                  <a:cubicBezTo>
                    <a:pt x="-61" y="893"/>
                    <a:pt x="-96" y="357"/>
                    <a:pt x="6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 1264">
              <a:extLst>
                <a:ext uri="{FF2B5EF4-FFF2-40B4-BE49-F238E27FC236}">
                  <a16:creationId xmlns:a16="http://schemas.microsoft.com/office/drawing/2014/main" id="{279C8E6C-B799-E64D-AE00-19A1777BFCB9}"/>
                </a:ext>
              </a:extLst>
            </p:cNvPr>
            <p:cNvSpPr/>
            <p:nvPr/>
          </p:nvSpPr>
          <p:spPr>
            <a:xfrm>
              <a:off x="7565742" y="2090260"/>
              <a:ext cx="1678" cy="964"/>
            </a:xfrm>
            <a:custGeom>
              <a:avLst/>
              <a:gdLst>
                <a:gd name="connsiteX0" fmla="*/ 1679 w 1678"/>
                <a:gd name="connsiteY0" fmla="*/ 215 h 964"/>
                <a:gd name="connsiteX1" fmla="*/ 1643 w 1678"/>
                <a:gd name="connsiteY1" fmla="*/ 536 h 964"/>
                <a:gd name="connsiteX2" fmla="*/ 1322 w 1678"/>
                <a:gd name="connsiteY2" fmla="*/ 965 h 964"/>
                <a:gd name="connsiteX3" fmla="*/ 0 w 1678"/>
                <a:gd name="connsiteY3" fmla="*/ 893 h 964"/>
                <a:gd name="connsiteX4" fmla="*/ 0 w 1678"/>
                <a:gd name="connsiteY4" fmla="*/ 536 h 964"/>
                <a:gd name="connsiteX5" fmla="*/ 1679 w 1678"/>
                <a:gd name="connsiteY5" fmla="*/ 215 h 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" h="964">
                  <a:moveTo>
                    <a:pt x="1679" y="215"/>
                  </a:moveTo>
                  <a:cubicBezTo>
                    <a:pt x="1679" y="322"/>
                    <a:pt x="1643" y="429"/>
                    <a:pt x="1643" y="536"/>
                  </a:cubicBezTo>
                  <a:cubicBezTo>
                    <a:pt x="1536" y="679"/>
                    <a:pt x="1429" y="822"/>
                    <a:pt x="1322" y="965"/>
                  </a:cubicBezTo>
                  <a:cubicBezTo>
                    <a:pt x="893" y="929"/>
                    <a:pt x="464" y="929"/>
                    <a:pt x="0" y="893"/>
                  </a:cubicBezTo>
                  <a:cubicBezTo>
                    <a:pt x="0" y="786"/>
                    <a:pt x="0" y="643"/>
                    <a:pt x="0" y="536"/>
                  </a:cubicBezTo>
                  <a:cubicBezTo>
                    <a:pt x="643" y="822"/>
                    <a:pt x="964" y="-500"/>
                    <a:pt x="1679" y="2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 1265">
              <a:extLst>
                <a:ext uri="{FF2B5EF4-FFF2-40B4-BE49-F238E27FC236}">
                  <a16:creationId xmlns:a16="http://schemas.microsoft.com/office/drawing/2014/main" id="{B704D4AA-06EA-FF48-BFFD-1813425EBE35}"/>
                </a:ext>
              </a:extLst>
            </p:cNvPr>
            <p:cNvSpPr/>
            <p:nvPr/>
          </p:nvSpPr>
          <p:spPr>
            <a:xfrm>
              <a:off x="7586687" y="2144196"/>
              <a:ext cx="1250" cy="1250"/>
            </a:xfrm>
            <a:custGeom>
              <a:avLst/>
              <a:gdLst>
                <a:gd name="connsiteX0" fmla="*/ 986 w 1250"/>
                <a:gd name="connsiteY0" fmla="*/ 0 h 1250"/>
                <a:gd name="connsiteX1" fmla="*/ 915 w 1250"/>
                <a:gd name="connsiteY1" fmla="*/ 1250 h 1250"/>
                <a:gd name="connsiteX2" fmla="*/ 22 w 1250"/>
                <a:gd name="connsiteY2" fmla="*/ 357 h 1250"/>
                <a:gd name="connsiteX3" fmla="*/ 986 w 1250"/>
                <a:gd name="connsiteY3" fmla="*/ 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0" h="1250">
                  <a:moveTo>
                    <a:pt x="986" y="0"/>
                  </a:moveTo>
                  <a:cubicBezTo>
                    <a:pt x="1415" y="429"/>
                    <a:pt x="1272" y="857"/>
                    <a:pt x="915" y="1250"/>
                  </a:cubicBezTo>
                  <a:cubicBezTo>
                    <a:pt x="808" y="786"/>
                    <a:pt x="-157" y="1143"/>
                    <a:pt x="22" y="357"/>
                  </a:cubicBezTo>
                  <a:cubicBezTo>
                    <a:pt x="272" y="72"/>
                    <a:pt x="629" y="0"/>
                    <a:pt x="9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 1266">
              <a:extLst>
                <a:ext uri="{FF2B5EF4-FFF2-40B4-BE49-F238E27FC236}">
                  <a16:creationId xmlns:a16="http://schemas.microsoft.com/office/drawing/2014/main" id="{66C44513-F152-4948-8BE7-1EC3FB814A9E}"/>
                </a:ext>
              </a:extLst>
            </p:cNvPr>
            <p:cNvSpPr/>
            <p:nvPr/>
          </p:nvSpPr>
          <p:spPr>
            <a:xfrm>
              <a:off x="7549988" y="2039969"/>
              <a:ext cx="824" cy="1714"/>
            </a:xfrm>
            <a:custGeom>
              <a:avLst/>
              <a:gdLst>
                <a:gd name="connsiteX0" fmla="*/ 824 w 824"/>
                <a:gd name="connsiteY0" fmla="*/ 1714 h 1714"/>
                <a:gd name="connsiteX1" fmla="*/ 503 w 824"/>
                <a:gd name="connsiteY1" fmla="*/ 0 h 1714"/>
                <a:gd name="connsiteX2" fmla="*/ 824 w 824"/>
                <a:gd name="connsiteY2" fmla="*/ 1714 h 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4" h="1714">
                  <a:moveTo>
                    <a:pt x="824" y="1714"/>
                  </a:moveTo>
                  <a:cubicBezTo>
                    <a:pt x="-676" y="1357"/>
                    <a:pt x="288" y="607"/>
                    <a:pt x="503" y="0"/>
                  </a:cubicBezTo>
                  <a:cubicBezTo>
                    <a:pt x="610" y="536"/>
                    <a:pt x="681" y="1107"/>
                    <a:pt x="824" y="17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 1267">
              <a:extLst>
                <a:ext uri="{FF2B5EF4-FFF2-40B4-BE49-F238E27FC236}">
                  <a16:creationId xmlns:a16="http://schemas.microsoft.com/office/drawing/2014/main" id="{2280E768-949E-7543-9AF0-E4EA0DBF5872}"/>
                </a:ext>
              </a:extLst>
            </p:cNvPr>
            <p:cNvSpPr/>
            <p:nvPr/>
          </p:nvSpPr>
          <p:spPr>
            <a:xfrm>
              <a:off x="7572366" y="2088082"/>
              <a:ext cx="664" cy="1928"/>
            </a:xfrm>
            <a:custGeom>
              <a:avLst/>
              <a:gdLst>
                <a:gd name="connsiteX0" fmla="*/ 127 w 664"/>
                <a:gd name="connsiteY0" fmla="*/ 0 h 1928"/>
                <a:gd name="connsiteX1" fmla="*/ 91 w 664"/>
                <a:gd name="connsiteY1" fmla="*/ 1929 h 1928"/>
                <a:gd name="connsiteX2" fmla="*/ 127 w 664"/>
                <a:gd name="connsiteY2" fmla="*/ 0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4" h="1928">
                  <a:moveTo>
                    <a:pt x="127" y="0"/>
                  </a:moveTo>
                  <a:cubicBezTo>
                    <a:pt x="520" y="714"/>
                    <a:pt x="1127" y="1286"/>
                    <a:pt x="91" y="1929"/>
                  </a:cubicBezTo>
                  <a:cubicBezTo>
                    <a:pt x="19" y="1286"/>
                    <a:pt x="-88" y="679"/>
                    <a:pt x="12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 1268">
              <a:extLst>
                <a:ext uri="{FF2B5EF4-FFF2-40B4-BE49-F238E27FC236}">
                  <a16:creationId xmlns:a16="http://schemas.microsoft.com/office/drawing/2014/main" id="{C84EE5E9-3EFC-454E-8FB0-619CE2D84BDB}"/>
                </a:ext>
              </a:extLst>
            </p:cNvPr>
            <p:cNvSpPr/>
            <p:nvPr/>
          </p:nvSpPr>
          <p:spPr>
            <a:xfrm>
              <a:off x="7572136" y="2096797"/>
              <a:ext cx="924" cy="2035"/>
            </a:xfrm>
            <a:custGeom>
              <a:avLst/>
              <a:gdLst>
                <a:gd name="connsiteX0" fmla="*/ 0 w 924"/>
                <a:gd name="connsiteY0" fmla="*/ 929 h 2035"/>
                <a:gd name="connsiteX1" fmla="*/ 607 w 924"/>
                <a:gd name="connsiteY1" fmla="*/ 0 h 2035"/>
                <a:gd name="connsiteX2" fmla="*/ 393 w 924"/>
                <a:gd name="connsiteY2" fmla="*/ 2036 h 2035"/>
                <a:gd name="connsiteX3" fmla="*/ 0 w 924"/>
                <a:gd name="connsiteY3" fmla="*/ 929 h 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" h="2035">
                  <a:moveTo>
                    <a:pt x="0" y="929"/>
                  </a:moveTo>
                  <a:cubicBezTo>
                    <a:pt x="393" y="750"/>
                    <a:pt x="643" y="464"/>
                    <a:pt x="607" y="0"/>
                  </a:cubicBezTo>
                  <a:cubicBezTo>
                    <a:pt x="1286" y="678"/>
                    <a:pt x="714" y="1214"/>
                    <a:pt x="393" y="2036"/>
                  </a:cubicBezTo>
                  <a:cubicBezTo>
                    <a:pt x="214" y="1536"/>
                    <a:pt x="107" y="1250"/>
                    <a:pt x="0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 1269">
              <a:extLst>
                <a:ext uri="{FF2B5EF4-FFF2-40B4-BE49-F238E27FC236}">
                  <a16:creationId xmlns:a16="http://schemas.microsoft.com/office/drawing/2014/main" id="{F1DCBA27-35A5-1143-854A-1C5D99FCEFB9}"/>
                </a:ext>
              </a:extLst>
            </p:cNvPr>
            <p:cNvSpPr/>
            <p:nvPr/>
          </p:nvSpPr>
          <p:spPr>
            <a:xfrm>
              <a:off x="7586535" y="2143259"/>
              <a:ext cx="1138" cy="1294"/>
            </a:xfrm>
            <a:custGeom>
              <a:avLst/>
              <a:gdLst>
                <a:gd name="connsiteX0" fmla="*/ 1139 w 1138"/>
                <a:gd name="connsiteY0" fmla="*/ 937 h 1294"/>
                <a:gd name="connsiteX1" fmla="*/ 174 w 1138"/>
                <a:gd name="connsiteY1" fmla="*/ 1294 h 1294"/>
                <a:gd name="connsiteX2" fmla="*/ 31 w 1138"/>
                <a:gd name="connsiteY2" fmla="*/ 401 h 1294"/>
                <a:gd name="connsiteX3" fmla="*/ 389 w 1138"/>
                <a:gd name="connsiteY3" fmla="*/ 8 h 1294"/>
                <a:gd name="connsiteX4" fmla="*/ 1139 w 1138"/>
                <a:gd name="connsiteY4" fmla="*/ 937 h 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" h="1294">
                  <a:moveTo>
                    <a:pt x="1139" y="937"/>
                  </a:moveTo>
                  <a:cubicBezTo>
                    <a:pt x="924" y="1366"/>
                    <a:pt x="532" y="1258"/>
                    <a:pt x="174" y="1294"/>
                  </a:cubicBezTo>
                  <a:cubicBezTo>
                    <a:pt x="139" y="1008"/>
                    <a:pt x="103" y="687"/>
                    <a:pt x="31" y="401"/>
                  </a:cubicBezTo>
                  <a:cubicBezTo>
                    <a:pt x="-76" y="44"/>
                    <a:pt x="103" y="-27"/>
                    <a:pt x="389" y="8"/>
                  </a:cubicBezTo>
                  <a:cubicBezTo>
                    <a:pt x="639" y="330"/>
                    <a:pt x="889" y="616"/>
                    <a:pt x="1139" y="9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 1270">
              <a:extLst>
                <a:ext uri="{FF2B5EF4-FFF2-40B4-BE49-F238E27FC236}">
                  <a16:creationId xmlns:a16="http://schemas.microsoft.com/office/drawing/2014/main" id="{A2CAC35A-3DC5-774F-96E1-F03CB0ABA712}"/>
                </a:ext>
              </a:extLst>
            </p:cNvPr>
            <p:cNvSpPr/>
            <p:nvPr/>
          </p:nvSpPr>
          <p:spPr>
            <a:xfrm>
              <a:off x="7575707" y="2145839"/>
              <a:ext cx="1037" cy="1750"/>
            </a:xfrm>
            <a:custGeom>
              <a:avLst/>
              <a:gdLst>
                <a:gd name="connsiteX0" fmla="*/ 287 w 1037"/>
                <a:gd name="connsiteY0" fmla="*/ 0 h 1750"/>
                <a:gd name="connsiteX1" fmla="*/ 1037 w 1037"/>
                <a:gd name="connsiteY1" fmla="*/ 1072 h 1750"/>
                <a:gd name="connsiteX2" fmla="*/ 787 w 1037"/>
                <a:gd name="connsiteY2" fmla="*/ 1750 h 1750"/>
                <a:gd name="connsiteX3" fmla="*/ 1 w 1037"/>
                <a:gd name="connsiteY3" fmla="*/ 1250 h 1750"/>
                <a:gd name="connsiteX4" fmla="*/ 287 w 1037"/>
                <a:gd name="connsiteY4" fmla="*/ 0 h 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7" h="1750">
                  <a:moveTo>
                    <a:pt x="287" y="0"/>
                  </a:moveTo>
                  <a:cubicBezTo>
                    <a:pt x="358" y="464"/>
                    <a:pt x="323" y="1036"/>
                    <a:pt x="1037" y="1072"/>
                  </a:cubicBezTo>
                  <a:cubicBezTo>
                    <a:pt x="966" y="1286"/>
                    <a:pt x="894" y="1536"/>
                    <a:pt x="787" y="1750"/>
                  </a:cubicBezTo>
                  <a:cubicBezTo>
                    <a:pt x="716" y="1250"/>
                    <a:pt x="-35" y="1857"/>
                    <a:pt x="1" y="1250"/>
                  </a:cubicBezTo>
                  <a:cubicBezTo>
                    <a:pt x="1" y="821"/>
                    <a:pt x="1" y="393"/>
                    <a:pt x="28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 1271">
              <a:extLst>
                <a:ext uri="{FF2B5EF4-FFF2-40B4-BE49-F238E27FC236}">
                  <a16:creationId xmlns:a16="http://schemas.microsoft.com/office/drawing/2014/main" id="{72FDA87F-AC30-EB44-B174-7CD490EA1ED8}"/>
                </a:ext>
              </a:extLst>
            </p:cNvPr>
            <p:cNvSpPr/>
            <p:nvPr/>
          </p:nvSpPr>
          <p:spPr>
            <a:xfrm>
              <a:off x="7568688" y="2136606"/>
              <a:ext cx="789" cy="1589"/>
            </a:xfrm>
            <a:custGeom>
              <a:avLst/>
              <a:gdLst>
                <a:gd name="connsiteX0" fmla="*/ 769 w 789"/>
                <a:gd name="connsiteY0" fmla="*/ 411 h 1589"/>
                <a:gd name="connsiteX1" fmla="*/ 233 w 789"/>
                <a:gd name="connsiteY1" fmla="*/ 1590 h 1589"/>
                <a:gd name="connsiteX2" fmla="*/ 376 w 789"/>
                <a:gd name="connsiteY2" fmla="*/ 18 h 1589"/>
                <a:gd name="connsiteX3" fmla="*/ 769 w 789"/>
                <a:gd name="connsiteY3" fmla="*/ 411 h 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9" h="1589">
                  <a:moveTo>
                    <a:pt x="769" y="411"/>
                  </a:moveTo>
                  <a:cubicBezTo>
                    <a:pt x="662" y="840"/>
                    <a:pt x="948" y="1411"/>
                    <a:pt x="233" y="1590"/>
                  </a:cubicBezTo>
                  <a:cubicBezTo>
                    <a:pt x="-303" y="1018"/>
                    <a:pt x="233" y="518"/>
                    <a:pt x="376" y="18"/>
                  </a:cubicBezTo>
                  <a:cubicBezTo>
                    <a:pt x="733" y="-53"/>
                    <a:pt x="840" y="90"/>
                    <a:pt x="769" y="41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 1272">
              <a:extLst>
                <a:ext uri="{FF2B5EF4-FFF2-40B4-BE49-F238E27FC236}">
                  <a16:creationId xmlns:a16="http://schemas.microsoft.com/office/drawing/2014/main" id="{84C78797-A069-8441-AD99-B87FAB0BC770}"/>
                </a:ext>
              </a:extLst>
            </p:cNvPr>
            <p:cNvSpPr/>
            <p:nvPr/>
          </p:nvSpPr>
          <p:spPr>
            <a:xfrm>
              <a:off x="7581673" y="2137160"/>
              <a:ext cx="1072" cy="1432"/>
            </a:xfrm>
            <a:custGeom>
              <a:avLst/>
              <a:gdLst>
                <a:gd name="connsiteX0" fmla="*/ 0 w 1072"/>
                <a:gd name="connsiteY0" fmla="*/ 1072 h 1432"/>
                <a:gd name="connsiteX1" fmla="*/ 0 w 1072"/>
                <a:gd name="connsiteY1" fmla="*/ 821 h 1432"/>
                <a:gd name="connsiteX2" fmla="*/ 1036 w 1072"/>
                <a:gd name="connsiteY2" fmla="*/ 0 h 1432"/>
                <a:gd name="connsiteX3" fmla="*/ 0 w 1072"/>
                <a:gd name="connsiteY3" fmla="*/ 1072 h 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2" h="1432">
                  <a:moveTo>
                    <a:pt x="0" y="1072"/>
                  </a:moveTo>
                  <a:cubicBezTo>
                    <a:pt x="0" y="1000"/>
                    <a:pt x="0" y="893"/>
                    <a:pt x="0" y="821"/>
                  </a:cubicBezTo>
                  <a:cubicBezTo>
                    <a:pt x="286" y="607"/>
                    <a:pt x="572" y="357"/>
                    <a:pt x="1036" y="0"/>
                  </a:cubicBezTo>
                  <a:cubicBezTo>
                    <a:pt x="964" y="857"/>
                    <a:pt x="1500" y="2036"/>
                    <a:pt x="0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 1273">
              <a:extLst>
                <a:ext uri="{FF2B5EF4-FFF2-40B4-BE49-F238E27FC236}">
                  <a16:creationId xmlns:a16="http://schemas.microsoft.com/office/drawing/2014/main" id="{D31ABFF4-54EE-3F48-A440-BCF82DD9111E}"/>
                </a:ext>
              </a:extLst>
            </p:cNvPr>
            <p:cNvSpPr/>
            <p:nvPr/>
          </p:nvSpPr>
          <p:spPr>
            <a:xfrm>
              <a:off x="7532697" y="2004011"/>
              <a:ext cx="994" cy="1239"/>
            </a:xfrm>
            <a:custGeom>
              <a:avLst/>
              <a:gdLst>
                <a:gd name="connsiteX0" fmla="*/ 505 w 994"/>
                <a:gd name="connsiteY0" fmla="*/ 1240 h 1239"/>
                <a:gd name="connsiteX1" fmla="*/ 112 w 994"/>
                <a:gd name="connsiteY1" fmla="*/ 418 h 1239"/>
                <a:gd name="connsiteX2" fmla="*/ 970 w 994"/>
                <a:gd name="connsiteY2" fmla="*/ 275 h 1239"/>
                <a:gd name="connsiteX3" fmla="*/ 505 w 994"/>
                <a:gd name="connsiteY3" fmla="*/ 1240 h 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4" h="1239">
                  <a:moveTo>
                    <a:pt x="505" y="1240"/>
                  </a:moveTo>
                  <a:cubicBezTo>
                    <a:pt x="-30" y="1168"/>
                    <a:pt x="-102" y="811"/>
                    <a:pt x="112" y="418"/>
                  </a:cubicBezTo>
                  <a:cubicBezTo>
                    <a:pt x="291" y="97"/>
                    <a:pt x="577" y="-261"/>
                    <a:pt x="970" y="275"/>
                  </a:cubicBezTo>
                  <a:cubicBezTo>
                    <a:pt x="1077" y="704"/>
                    <a:pt x="827" y="989"/>
                    <a:pt x="505" y="124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 1274">
              <a:extLst>
                <a:ext uri="{FF2B5EF4-FFF2-40B4-BE49-F238E27FC236}">
                  <a16:creationId xmlns:a16="http://schemas.microsoft.com/office/drawing/2014/main" id="{51DFEE6D-E6EB-EC4B-BA8B-848F38FF71B9}"/>
                </a:ext>
              </a:extLst>
            </p:cNvPr>
            <p:cNvSpPr/>
            <p:nvPr/>
          </p:nvSpPr>
          <p:spPr>
            <a:xfrm>
              <a:off x="7585745" y="2138981"/>
              <a:ext cx="1081" cy="934"/>
            </a:xfrm>
            <a:custGeom>
              <a:avLst/>
              <a:gdLst>
                <a:gd name="connsiteX0" fmla="*/ 1072 w 1081"/>
                <a:gd name="connsiteY0" fmla="*/ 0 h 934"/>
                <a:gd name="connsiteX1" fmla="*/ 0 w 1081"/>
                <a:gd name="connsiteY1" fmla="*/ 821 h 934"/>
                <a:gd name="connsiteX2" fmla="*/ 1072 w 1081"/>
                <a:gd name="connsiteY2" fmla="*/ 0 h 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1" h="934">
                  <a:moveTo>
                    <a:pt x="1072" y="0"/>
                  </a:moveTo>
                  <a:cubicBezTo>
                    <a:pt x="1107" y="1036"/>
                    <a:pt x="1107" y="1036"/>
                    <a:pt x="0" y="821"/>
                  </a:cubicBezTo>
                  <a:cubicBezTo>
                    <a:pt x="357" y="536"/>
                    <a:pt x="714" y="286"/>
                    <a:pt x="107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 1275">
              <a:extLst>
                <a:ext uri="{FF2B5EF4-FFF2-40B4-BE49-F238E27FC236}">
                  <a16:creationId xmlns:a16="http://schemas.microsoft.com/office/drawing/2014/main" id="{5ED744BB-6C07-854E-8282-33E10435C47D}"/>
                </a:ext>
              </a:extLst>
            </p:cNvPr>
            <p:cNvSpPr/>
            <p:nvPr/>
          </p:nvSpPr>
          <p:spPr>
            <a:xfrm>
              <a:off x="7537577" y="2044749"/>
              <a:ext cx="1340" cy="946"/>
            </a:xfrm>
            <a:custGeom>
              <a:avLst/>
              <a:gdLst>
                <a:gd name="connsiteX0" fmla="*/ 1340 w 1340"/>
                <a:gd name="connsiteY0" fmla="*/ 363 h 946"/>
                <a:gd name="connsiteX1" fmla="*/ 304 w 1340"/>
                <a:gd name="connsiteY1" fmla="*/ 863 h 946"/>
                <a:gd name="connsiteX2" fmla="*/ 233 w 1340"/>
                <a:gd name="connsiteY2" fmla="*/ 77 h 946"/>
                <a:gd name="connsiteX3" fmla="*/ 1340 w 1340"/>
                <a:gd name="connsiteY3" fmla="*/ 363 h 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0" h="946">
                  <a:moveTo>
                    <a:pt x="1340" y="363"/>
                  </a:moveTo>
                  <a:cubicBezTo>
                    <a:pt x="1126" y="756"/>
                    <a:pt x="840" y="1113"/>
                    <a:pt x="304" y="863"/>
                  </a:cubicBezTo>
                  <a:cubicBezTo>
                    <a:pt x="-89" y="684"/>
                    <a:pt x="-89" y="363"/>
                    <a:pt x="233" y="77"/>
                  </a:cubicBezTo>
                  <a:cubicBezTo>
                    <a:pt x="697" y="-173"/>
                    <a:pt x="983" y="256"/>
                    <a:pt x="1340" y="36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 1276">
              <a:extLst>
                <a:ext uri="{FF2B5EF4-FFF2-40B4-BE49-F238E27FC236}">
                  <a16:creationId xmlns:a16="http://schemas.microsoft.com/office/drawing/2014/main" id="{ADBCB35A-F524-3546-8808-7C6BD5535EE6}"/>
                </a:ext>
              </a:extLst>
            </p:cNvPr>
            <p:cNvSpPr/>
            <p:nvPr/>
          </p:nvSpPr>
          <p:spPr>
            <a:xfrm>
              <a:off x="7528666" y="2002857"/>
              <a:ext cx="385" cy="2143"/>
            </a:xfrm>
            <a:custGeom>
              <a:avLst/>
              <a:gdLst>
                <a:gd name="connsiteX0" fmla="*/ 250 w 385"/>
                <a:gd name="connsiteY0" fmla="*/ 107 h 2143"/>
                <a:gd name="connsiteX1" fmla="*/ 0 w 385"/>
                <a:gd name="connsiteY1" fmla="*/ 2143 h 2143"/>
                <a:gd name="connsiteX2" fmla="*/ 0 w 385"/>
                <a:gd name="connsiteY2" fmla="*/ 107 h 2143"/>
                <a:gd name="connsiteX3" fmla="*/ 250 w 385"/>
                <a:gd name="connsiteY3" fmla="*/ 107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" h="2143">
                  <a:moveTo>
                    <a:pt x="250" y="107"/>
                  </a:moveTo>
                  <a:cubicBezTo>
                    <a:pt x="572" y="786"/>
                    <a:pt x="250" y="1465"/>
                    <a:pt x="0" y="2143"/>
                  </a:cubicBezTo>
                  <a:cubicBezTo>
                    <a:pt x="0" y="1465"/>
                    <a:pt x="0" y="786"/>
                    <a:pt x="0" y="107"/>
                  </a:cubicBezTo>
                  <a:cubicBezTo>
                    <a:pt x="71" y="-36"/>
                    <a:pt x="179" y="-36"/>
                    <a:pt x="250" y="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 1277">
              <a:extLst>
                <a:ext uri="{FF2B5EF4-FFF2-40B4-BE49-F238E27FC236}">
                  <a16:creationId xmlns:a16="http://schemas.microsoft.com/office/drawing/2014/main" id="{6399FD73-B39D-CF46-A7C7-0DB70559BB7E}"/>
                </a:ext>
              </a:extLst>
            </p:cNvPr>
            <p:cNvSpPr/>
            <p:nvPr/>
          </p:nvSpPr>
          <p:spPr>
            <a:xfrm>
              <a:off x="7557420" y="2089115"/>
              <a:ext cx="785" cy="1332"/>
            </a:xfrm>
            <a:custGeom>
              <a:avLst/>
              <a:gdLst>
                <a:gd name="connsiteX0" fmla="*/ 786 w 785"/>
                <a:gd name="connsiteY0" fmla="*/ 396 h 1332"/>
                <a:gd name="connsiteX1" fmla="*/ 322 w 785"/>
                <a:gd name="connsiteY1" fmla="*/ 1325 h 1332"/>
                <a:gd name="connsiteX2" fmla="*/ 0 w 785"/>
                <a:gd name="connsiteY2" fmla="*/ 753 h 1332"/>
                <a:gd name="connsiteX3" fmla="*/ 607 w 785"/>
                <a:gd name="connsiteY3" fmla="*/ 3 h 1332"/>
                <a:gd name="connsiteX4" fmla="*/ 786 w 785"/>
                <a:gd name="connsiteY4" fmla="*/ 396 h 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5" h="1332">
                  <a:moveTo>
                    <a:pt x="786" y="396"/>
                  </a:moveTo>
                  <a:cubicBezTo>
                    <a:pt x="572" y="682"/>
                    <a:pt x="750" y="1253"/>
                    <a:pt x="322" y="1325"/>
                  </a:cubicBezTo>
                  <a:cubicBezTo>
                    <a:pt x="-36" y="1396"/>
                    <a:pt x="107" y="968"/>
                    <a:pt x="0" y="753"/>
                  </a:cubicBezTo>
                  <a:cubicBezTo>
                    <a:pt x="250" y="539"/>
                    <a:pt x="179" y="39"/>
                    <a:pt x="607" y="3"/>
                  </a:cubicBezTo>
                  <a:cubicBezTo>
                    <a:pt x="643" y="-33"/>
                    <a:pt x="714" y="253"/>
                    <a:pt x="786" y="3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 1278">
              <a:extLst>
                <a:ext uri="{FF2B5EF4-FFF2-40B4-BE49-F238E27FC236}">
                  <a16:creationId xmlns:a16="http://schemas.microsoft.com/office/drawing/2014/main" id="{A937C1A0-12EC-CC4E-9BE7-9BEFCB1ADA83}"/>
                </a:ext>
              </a:extLst>
            </p:cNvPr>
            <p:cNvSpPr/>
            <p:nvPr/>
          </p:nvSpPr>
          <p:spPr>
            <a:xfrm>
              <a:off x="7604323" y="2186015"/>
              <a:ext cx="669" cy="1865"/>
            </a:xfrm>
            <a:custGeom>
              <a:avLst/>
              <a:gdLst>
                <a:gd name="connsiteX0" fmla="*/ 639 w 669"/>
                <a:gd name="connsiteY0" fmla="*/ 401 h 1865"/>
                <a:gd name="connsiteX1" fmla="*/ 460 w 669"/>
                <a:gd name="connsiteY1" fmla="*/ 1866 h 1865"/>
                <a:gd name="connsiteX2" fmla="*/ 210 w 669"/>
                <a:gd name="connsiteY2" fmla="*/ 8 h 1865"/>
                <a:gd name="connsiteX3" fmla="*/ 639 w 669"/>
                <a:gd name="connsiteY3" fmla="*/ 401 h 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9" h="1865">
                  <a:moveTo>
                    <a:pt x="639" y="401"/>
                  </a:moveTo>
                  <a:cubicBezTo>
                    <a:pt x="639" y="865"/>
                    <a:pt x="746" y="1366"/>
                    <a:pt x="460" y="1866"/>
                  </a:cubicBezTo>
                  <a:cubicBezTo>
                    <a:pt x="-219" y="1294"/>
                    <a:pt x="-4" y="651"/>
                    <a:pt x="210" y="8"/>
                  </a:cubicBezTo>
                  <a:cubicBezTo>
                    <a:pt x="567" y="-28"/>
                    <a:pt x="746" y="44"/>
                    <a:pt x="639" y="40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 1279">
              <a:extLst>
                <a:ext uri="{FF2B5EF4-FFF2-40B4-BE49-F238E27FC236}">
                  <a16:creationId xmlns:a16="http://schemas.microsoft.com/office/drawing/2014/main" id="{E4AD4ABC-4A79-0A42-8B7F-43BA3215523C}"/>
                </a:ext>
              </a:extLst>
            </p:cNvPr>
            <p:cNvSpPr/>
            <p:nvPr/>
          </p:nvSpPr>
          <p:spPr>
            <a:xfrm>
              <a:off x="7581244" y="2181736"/>
              <a:ext cx="765" cy="1611"/>
            </a:xfrm>
            <a:custGeom>
              <a:avLst/>
              <a:gdLst>
                <a:gd name="connsiteX0" fmla="*/ 750 w 765"/>
                <a:gd name="connsiteY0" fmla="*/ 0 h 1611"/>
                <a:gd name="connsiteX1" fmla="*/ 750 w 765"/>
                <a:gd name="connsiteY1" fmla="*/ 1250 h 1611"/>
                <a:gd name="connsiteX2" fmla="*/ 321 w 765"/>
                <a:gd name="connsiteY2" fmla="*/ 1607 h 1611"/>
                <a:gd name="connsiteX3" fmla="*/ 0 w 765"/>
                <a:gd name="connsiteY3" fmla="*/ 964 h 1611"/>
                <a:gd name="connsiteX4" fmla="*/ 750 w 765"/>
                <a:gd name="connsiteY4" fmla="*/ 0 h 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" h="1611">
                  <a:moveTo>
                    <a:pt x="750" y="0"/>
                  </a:moveTo>
                  <a:cubicBezTo>
                    <a:pt x="750" y="429"/>
                    <a:pt x="786" y="857"/>
                    <a:pt x="750" y="1250"/>
                  </a:cubicBezTo>
                  <a:cubicBezTo>
                    <a:pt x="750" y="1464"/>
                    <a:pt x="572" y="1643"/>
                    <a:pt x="321" y="1607"/>
                  </a:cubicBezTo>
                  <a:cubicBezTo>
                    <a:pt x="-36" y="1536"/>
                    <a:pt x="71" y="1215"/>
                    <a:pt x="0" y="964"/>
                  </a:cubicBezTo>
                  <a:cubicBezTo>
                    <a:pt x="250" y="643"/>
                    <a:pt x="250" y="143"/>
                    <a:pt x="7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 1280">
              <a:extLst>
                <a:ext uri="{FF2B5EF4-FFF2-40B4-BE49-F238E27FC236}">
                  <a16:creationId xmlns:a16="http://schemas.microsoft.com/office/drawing/2014/main" id="{46D0C2E9-FCDD-2546-AED8-EC0B01027EFA}"/>
                </a:ext>
              </a:extLst>
            </p:cNvPr>
            <p:cNvSpPr/>
            <p:nvPr/>
          </p:nvSpPr>
          <p:spPr>
            <a:xfrm>
              <a:off x="7527886" y="1999357"/>
              <a:ext cx="1101" cy="2080"/>
            </a:xfrm>
            <a:custGeom>
              <a:avLst/>
              <a:gdLst>
                <a:gd name="connsiteX0" fmla="*/ 459 w 1101"/>
                <a:gd name="connsiteY0" fmla="*/ 571 h 2080"/>
                <a:gd name="connsiteX1" fmla="*/ 1102 w 1101"/>
                <a:gd name="connsiteY1" fmla="*/ 2000 h 2080"/>
                <a:gd name="connsiteX2" fmla="*/ 1102 w 1101"/>
                <a:gd name="connsiteY2" fmla="*/ 2000 h 2080"/>
                <a:gd name="connsiteX3" fmla="*/ 673 w 1101"/>
                <a:gd name="connsiteY3" fmla="*/ 2000 h 2080"/>
                <a:gd name="connsiteX4" fmla="*/ 351 w 1101"/>
                <a:gd name="connsiteY4" fmla="*/ 0 h 2080"/>
                <a:gd name="connsiteX5" fmla="*/ 459 w 1101"/>
                <a:gd name="connsiteY5" fmla="*/ 571 h 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1" h="2080">
                  <a:moveTo>
                    <a:pt x="459" y="571"/>
                  </a:moveTo>
                  <a:cubicBezTo>
                    <a:pt x="137" y="1286"/>
                    <a:pt x="816" y="1572"/>
                    <a:pt x="1102" y="2000"/>
                  </a:cubicBezTo>
                  <a:lnTo>
                    <a:pt x="1102" y="2000"/>
                  </a:lnTo>
                  <a:cubicBezTo>
                    <a:pt x="959" y="2108"/>
                    <a:pt x="816" y="2108"/>
                    <a:pt x="673" y="2000"/>
                  </a:cubicBezTo>
                  <a:cubicBezTo>
                    <a:pt x="-220" y="1464"/>
                    <a:pt x="-113" y="750"/>
                    <a:pt x="351" y="0"/>
                  </a:cubicBezTo>
                  <a:cubicBezTo>
                    <a:pt x="387" y="214"/>
                    <a:pt x="423" y="393"/>
                    <a:pt x="459" y="5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 1281">
              <a:extLst>
                <a:ext uri="{FF2B5EF4-FFF2-40B4-BE49-F238E27FC236}">
                  <a16:creationId xmlns:a16="http://schemas.microsoft.com/office/drawing/2014/main" id="{A7BCA196-DE6F-FF46-8B64-EACD1BFFB8CA}"/>
                </a:ext>
              </a:extLst>
            </p:cNvPr>
            <p:cNvSpPr/>
            <p:nvPr/>
          </p:nvSpPr>
          <p:spPr>
            <a:xfrm>
              <a:off x="7523313" y="2059308"/>
              <a:ext cx="966" cy="1234"/>
            </a:xfrm>
            <a:custGeom>
              <a:avLst/>
              <a:gdLst>
                <a:gd name="connsiteX0" fmla="*/ 31 w 966"/>
                <a:gd name="connsiteY0" fmla="*/ 342 h 1234"/>
                <a:gd name="connsiteX1" fmla="*/ 352 w 966"/>
                <a:gd name="connsiteY1" fmla="*/ 378 h 1234"/>
                <a:gd name="connsiteX2" fmla="*/ 960 w 966"/>
                <a:gd name="connsiteY2" fmla="*/ 56 h 1234"/>
                <a:gd name="connsiteX3" fmla="*/ 460 w 966"/>
                <a:gd name="connsiteY3" fmla="*/ 1235 h 1234"/>
                <a:gd name="connsiteX4" fmla="*/ 31 w 966"/>
                <a:gd name="connsiteY4" fmla="*/ 342 h 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" h="1234">
                  <a:moveTo>
                    <a:pt x="31" y="342"/>
                  </a:moveTo>
                  <a:cubicBezTo>
                    <a:pt x="138" y="378"/>
                    <a:pt x="245" y="378"/>
                    <a:pt x="352" y="378"/>
                  </a:cubicBezTo>
                  <a:cubicBezTo>
                    <a:pt x="495" y="163"/>
                    <a:pt x="602" y="-122"/>
                    <a:pt x="960" y="56"/>
                  </a:cubicBezTo>
                  <a:cubicBezTo>
                    <a:pt x="960" y="520"/>
                    <a:pt x="1067" y="1163"/>
                    <a:pt x="460" y="1235"/>
                  </a:cubicBezTo>
                  <a:cubicBezTo>
                    <a:pt x="102" y="1235"/>
                    <a:pt x="-76" y="771"/>
                    <a:pt x="31" y="34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 1282">
              <a:extLst>
                <a:ext uri="{FF2B5EF4-FFF2-40B4-BE49-F238E27FC236}">
                  <a16:creationId xmlns:a16="http://schemas.microsoft.com/office/drawing/2014/main" id="{AA2A15A4-31C3-7442-BA3C-FB7507E98BED}"/>
                </a:ext>
              </a:extLst>
            </p:cNvPr>
            <p:cNvSpPr/>
            <p:nvPr/>
          </p:nvSpPr>
          <p:spPr>
            <a:xfrm>
              <a:off x="7523237" y="2012443"/>
              <a:ext cx="678" cy="2102"/>
            </a:xfrm>
            <a:custGeom>
              <a:avLst/>
              <a:gdLst>
                <a:gd name="connsiteX0" fmla="*/ 0 w 678"/>
                <a:gd name="connsiteY0" fmla="*/ 273 h 2102"/>
                <a:gd name="connsiteX1" fmla="*/ 679 w 678"/>
                <a:gd name="connsiteY1" fmla="*/ 130 h 2102"/>
                <a:gd name="connsiteX2" fmla="*/ 429 w 678"/>
                <a:gd name="connsiteY2" fmla="*/ 1773 h 2102"/>
                <a:gd name="connsiteX3" fmla="*/ 107 w 678"/>
                <a:gd name="connsiteY3" fmla="*/ 2094 h 2102"/>
                <a:gd name="connsiteX4" fmla="*/ 0 w 678"/>
                <a:gd name="connsiteY4" fmla="*/ 273 h 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" h="2102">
                  <a:moveTo>
                    <a:pt x="0" y="273"/>
                  </a:moveTo>
                  <a:cubicBezTo>
                    <a:pt x="143" y="-156"/>
                    <a:pt x="429" y="23"/>
                    <a:pt x="679" y="130"/>
                  </a:cubicBezTo>
                  <a:cubicBezTo>
                    <a:pt x="536" y="665"/>
                    <a:pt x="322" y="1201"/>
                    <a:pt x="429" y="1773"/>
                  </a:cubicBezTo>
                  <a:cubicBezTo>
                    <a:pt x="500" y="2059"/>
                    <a:pt x="393" y="2130"/>
                    <a:pt x="107" y="2094"/>
                  </a:cubicBezTo>
                  <a:cubicBezTo>
                    <a:pt x="71" y="1487"/>
                    <a:pt x="36" y="880"/>
                    <a:pt x="0" y="2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 1283">
              <a:extLst>
                <a:ext uri="{FF2B5EF4-FFF2-40B4-BE49-F238E27FC236}">
                  <a16:creationId xmlns:a16="http://schemas.microsoft.com/office/drawing/2014/main" id="{59B22DA0-704F-CE47-9FE2-0159401D0E4D}"/>
                </a:ext>
              </a:extLst>
            </p:cNvPr>
            <p:cNvSpPr/>
            <p:nvPr/>
          </p:nvSpPr>
          <p:spPr>
            <a:xfrm>
              <a:off x="7575743" y="2136231"/>
              <a:ext cx="657" cy="1357"/>
            </a:xfrm>
            <a:custGeom>
              <a:avLst/>
              <a:gdLst>
                <a:gd name="connsiteX0" fmla="*/ 571 w 657"/>
                <a:gd name="connsiteY0" fmla="*/ 1357 h 1357"/>
                <a:gd name="connsiteX1" fmla="*/ 286 w 657"/>
                <a:gd name="connsiteY1" fmla="*/ 0 h 1357"/>
                <a:gd name="connsiteX2" fmla="*/ 571 w 657"/>
                <a:gd name="connsiteY2" fmla="*/ 1357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7" h="1357">
                  <a:moveTo>
                    <a:pt x="571" y="1357"/>
                  </a:moveTo>
                  <a:cubicBezTo>
                    <a:pt x="-286" y="786"/>
                    <a:pt x="0" y="393"/>
                    <a:pt x="286" y="0"/>
                  </a:cubicBezTo>
                  <a:cubicBezTo>
                    <a:pt x="929" y="357"/>
                    <a:pt x="536" y="786"/>
                    <a:pt x="571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 1284">
              <a:extLst>
                <a:ext uri="{FF2B5EF4-FFF2-40B4-BE49-F238E27FC236}">
                  <a16:creationId xmlns:a16="http://schemas.microsoft.com/office/drawing/2014/main" id="{78E49767-18D9-C54F-8355-3E6D07658C96}"/>
                </a:ext>
              </a:extLst>
            </p:cNvPr>
            <p:cNvSpPr/>
            <p:nvPr/>
          </p:nvSpPr>
          <p:spPr>
            <a:xfrm>
              <a:off x="7511379" y="1999464"/>
              <a:ext cx="641" cy="1535"/>
            </a:xfrm>
            <a:custGeom>
              <a:avLst/>
              <a:gdLst>
                <a:gd name="connsiteX0" fmla="*/ 642 w 641"/>
                <a:gd name="connsiteY0" fmla="*/ 1536 h 1535"/>
                <a:gd name="connsiteX1" fmla="*/ 70 w 641"/>
                <a:gd name="connsiteY1" fmla="*/ 1250 h 1535"/>
                <a:gd name="connsiteX2" fmla="*/ 535 w 641"/>
                <a:gd name="connsiteY2" fmla="*/ 0 h 1535"/>
                <a:gd name="connsiteX3" fmla="*/ 642 w 641"/>
                <a:gd name="connsiteY3" fmla="*/ 1536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" h="1535">
                  <a:moveTo>
                    <a:pt x="642" y="1536"/>
                  </a:moveTo>
                  <a:cubicBezTo>
                    <a:pt x="463" y="1429"/>
                    <a:pt x="249" y="1357"/>
                    <a:pt x="70" y="1250"/>
                  </a:cubicBezTo>
                  <a:cubicBezTo>
                    <a:pt x="-37" y="786"/>
                    <a:pt x="-108" y="286"/>
                    <a:pt x="535" y="0"/>
                  </a:cubicBezTo>
                  <a:cubicBezTo>
                    <a:pt x="570" y="536"/>
                    <a:pt x="606" y="1036"/>
                    <a:pt x="642" y="1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 1285">
              <a:extLst>
                <a:ext uri="{FF2B5EF4-FFF2-40B4-BE49-F238E27FC236}">
                  <a16:creationId xmlns:a16="http://schemas.microsoft.com/office/drawing/2014/main" id="{424B8160-DA01-E941-9EB0-9E9F07497AEB}"/>
                </a:ext>
              </a:extLst>
            </p:cNvPr>
            <p:cNvSpPr/>
            <p:nvPr/>
          </p:nvSpPr>
          <p:spPr>
            <a:xfrm>
              <a:off x="7511664" y="2057042"/>
              <a:ext cx="714" cy="2285"/>
            </a:xfrm>
            <a:custGeom>
              <a:avLst/>
              <a:gdLst>
                <a:gd name="connsiteX0" fmla="*/ 714 w 714"/>
                <a:gd name="connsiteY0" fmla="*/ 0 h 2285"/>
                <a:gd name="connsiteX1" fmla="*/ 679 w 714"/>
                <a:gd name="connsiteY1" fmla="*/ 2286 h 2285"/>
                <a:gd name="connsiteX2" fmla="*/ 0 w 714"/>
                <a:gd name="connsiteY2" fmla="*/ 1607 h 2285"/>
                <a:gd name="connsiteX3" fmla="*/ 714 w 714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2285">
                  <a:moveTo>
                    <a:pt x="714" y="0"/>
                  </a:moveTo>
                  <a:cubicBezTo>
                    <a:pt x="714" y="750"/>
                    <a:pt x="714" y="1536"/>
                    <a:pt x="679" y="2286"/>
                  </a:cubicBezTo>
                  <a:cubicBezTo>
                    <a:pt x="464" y="2072"/>
                    <a:pt x="250" y="1857"/>
                    <a:pt x="0" y="1607"/>
                  </a:cubicBezTo>
                  <a:cubicBezTo>
                    <a:pt x="250" y="1107"/>
                    <a:pt x="500" y="536"/>
                    <a:pt x="7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 1286">
              <a:extLst>
                <a:ext uri="{FF2B5EF4-FFF2-40B4-BE49-F238E27FC236}">
                  <a16:creationId xmlns:a16="http://schemas.microsoft.com/office/drawing/2014/main" id="{354B8310-D305-7A4D-9F50-925CDC78E299}"/>
                </a:ext>
              </a:extLst>
            </p:cNvPr>
            <p:cNvSpPr/>
            <p:nvPr/>
          </p:nvSpPr>
          <p:spPr>
            <a:xfrm>
              <a:off x="7523630" y="2151182"/>
              <a:ext cx="928" cy="1729"/>
            </a:xfrm>
            <a:custGeom>
              <a:avLst/>
              <a:gdLst>
                <a:gd name="connsiteX0" fmla="*/ 0 w 928"/>
                <a:gd name="connsiteY0" fmla="*/ 265 h 1729"/>
                <a:gd name="connsiteX1" fmla="*/ 929 w 928"/>
                <a:gd name="connsiteY1" fmla="*/ 15 h 1729"/>
                <a:gd name="connsiteX2" fmla="*/ 286 w 928"/>
                <a:gd name="connsiteY2" fmla="*/ 1694 h 1729"/>
                <a:gd name="connsiteX3" fmla="*/ 321 w 928"/>
                <a:gd name="connsiteY3" fmla="*/ 1730 h 1729"/>
                <a:gd name="connsiteX4" fmla="*/ 0 w 928"/>
                <a:gd name="connsiteY4" fmla="*/ 265 h 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" h="1729">
                  <a:moveTo>
                    <a:pt x="0" y="265"/>
                  </a:moveTo>
                  <a:cubicBezTo>
                    <a:pt x="250" y="-92"/>
                    <a:pt x="607" y="15"/>
                    <a:pt x="929" y="15"/>
                  </a:cubicBezTo>
                  <a:cubicBezTo>
                    <a:pt x="679" y="551"/>
                    <a:pt x="822" y="1265"/>
                    <a:pt x="286" y="1694"/>
                  </a:cubicBezTo>
                  <a:lnTo>
                    <a:pt x="321" y="1730"/>
                  </a:lnTo>
                  <a:cubicBezTo>
                    <a:pt x="214" y="1229"/>
                    <a:pt x="643" y="622"/>
                    <a:pt x="0" y="2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 1287">
              <a:extLst>
                <a:ext uri="{FF2B5EF4-FFF2-40B4-BE49-F238E27FC236}">
                  <a16:creationId xmlns:a16="http://schemas.microsoft.com/office/drawing/2014/main" id="{E430DF84-8367-D143-8F1F-4A2C218CFF5F}"/>
                </a:ext>
              </a:extLst>
            </p:cNvPr>
            <p:cNvSpPr/>
            <p:nvPr/>
          </p:nvSpPr>
          <p:spPr>
            <a:xfrm>
              <a:off x="7576386" y="2194310"/>
              <a:ext cx="455" cy="1928"/>
            </a:xfrm>
            <a:custGeom>
              <a:avLst/>
              <a:gdLst>
                <a:gd name="connsiteX0" fmla="*/ 0 w 455"/>
                <a:gd name="connsiteY0" fmla="*/ 1929 h 1928"/>
                <a:gd name="connsiteX1" fmla="*/ 0 w 455"/>
                <a:gd name="connsiteY1" fmla="*/ 0 h 1928"/>
                <a:gd name="connsiteX2" fmla="*/ 0 w 455"/>
                <a:gd name="connsiteY2" fmla="*/ 1929 h 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5" h="1928">
                  <a:moveTo>
                    <a:pt x="0" y="1929"/>
                  </a:moveTo>
                  <a:cubicBezTo>
                    <a:pt x="0" y="1000"/>
                    <a:pt x="0" y="500"/>
                    <a:pt x="0" y="0"/>
                  </a:cubicBezTo>
                  <a:cubicBezTo>
                    <a:pt x="643" y="429"/>
                    <a:pt x="572" y="929"/>
                    <a:pt x="0" y="1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 1288">
              <a:extLst>
                <a:ext uri="{FF2B5EF4-FFF2-40B4-BE49-F238E27FC236}">
                  <a16:creationId xmlns:a16="http://schemas.microsoft.com/office/drawing/2014/main" id="{2B78FC1B-F57D-F940-95F4-61798AACBFFB}"/>
                </a:ext>
              </a:extLst>
            </p:cNvPr>
            <p:cNvSpPr/>
            <p:nvPr/>
          </p:nvSpPr>
          <p:spPr>
            <a:xfrm>
              <a:off x="7576708" y="2189952"/>
              <a:ext cx="1357" cy="1071"/>
            </a:xfrm>
            <a:custGeom>
              <a:avLst/>
              <a:gdLst>
                <a:gd name="connsiteX0" fmla="*/ 1357 w 1357"/>
                <a:gd name="connsiteY0" fmla="*/ 1036 h 1071"/>
                <a:gd name="connsiteX1" fmla="*/ 679 w 1357"/>
                <a:gd name="connsiteY1" fmla="*/ 1072 h 1071"/>
                <a:gd name="connsiteX2" fmla="*/ 0 w 1357"/>
                <a:gd name="connsiteY2" fmla="*/ 0 h 1071"/>
                <a:gd name="connsiteX3" fmla="*/ 1357 w 1357"/>
                <a:gd name="connsiteY3" fmla="*/ 1036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7" h="1071">
                  <a:moveTo>
                    <a:pt x="1357" y="1036"/>
                  </a:moveTo>
                  <a:cubicBezTo>
                    <a:pt x="1143" y="1036"/>
                    <a:pt x="929" y="1072"/>
                    <a:pt x="679" y="1072"/>
                  </a:cubicBezTo>
                  <a:cubicBezTo>
                    <a:pt x="464" y="750"/>
                    <a:pt x="286" y="464"/>
                    <a:pt x="0" y="0"/>
                  </a:cubicBezTo>
                  <a:cubicBezTo>
                    <a:pt x="750" y="107"/>
                    <a:pt x="1036" y="572"/>
                    <a:pt x="1357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 1289">
              <a:extLst>
                <a:ext uri="{FF2B5EF4-FFF2-40B4-BE49-F238E27FC236}">
                  <a16:creationId xmlns:a16="http://schemas.microsoft.com/office/drawing/2014/main" id="{FE0C3FA8-9DBD-E24A-BA09-CECB2C5E86FA}"/>
                </a:ext>
              </a:extLst>
            </p:cNvPr>
            <p:cNvSpPr/>
            <p:nvPr/>
          </p:nvSpPr>
          <p:spPr>
            <a:xfrm>
              <a:off x="7518986" y="2182344"/>
              <a:ext cx="1006" cy="1035"/>
            </a:xfrm>
            <a:custGeom>
              <a:avLst/>
              <a:gdLst>
                <a:gd name="connsiteX0" fmla="*/ 1000 w 1006"/>
                <a:gd name="connsiteY0" fmla="*/ 1036 h 1035"/>
                <a:gd name="connsiteX1" fmla="*/ 0 w 1006"/>
                <a:gd name="connsiteY1" fmla="*/ 0 h 1035"/>
                <a:gd name="connsiteX2" fmla="*/ 1000 w 1006"/>
                <a:gd name="connsiteY2" fmla="*/ 1036 h 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6" h="1035">
                  <a:moveTo>
                    <a:pt x="1000" y="1036"/>
                  </a:moveTo>
                  <a:cubicBezTo>
                    <a:pt x="429" y="929"/>
                    <a:pt x="71" y="572"/>
                    <a:pt x="0" y="0"/>
                  </a:cubicBezTo>
                  <a:cubicBezTo>
                    <a:pt x="536" y="143"/>
                    <a:pt x="1072" y="322"/>
                    <a:pt x="1000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 1290">
              <a:extLst>
                <a:ext uri="{FF2B5EF4-FFF2-40B4-BE49-F238E27FC236}">
                  <a16:creationId xmlns:a16="http://schemas.microsoft.com/office/drawing/2014/main" id="{6763219B-EFC6-1E49-BC88-1F949807DBAC}"/>
                </a:ext>
              </a:extLst>
            </p:cNvPr>
            <p:cNvSpPr/>
            <p:nvPr/>
          </p:nvSpPr>
          <p:spPr>
            <a:xfrm>
              <a:off x="7603889" y="2181271"/>
              <a:ext cx="674" cy="1358"/>
            </a:xfrm>
            <a:custGeom>
              <a:avLst/>
              <a:gdLst>
                <a:gd name="connsiteX0" fmla="*/ 358 w 674"/>
                <a:gd name="connsiteY0" fmla="*/ 37 h 1358"/>
                <a:gd name="connsiteX1" fmla="*/ 1 w 674"/>
                <a:gd name="connsiteY1" fmla="*/ 1359 h 1358"/>
                <a:gd name="connsiteX2" fmla="*/ 1 w 674"/>
                <a:gd name="connsiteY2" fmla="*/ 109 h 1358"/>
                <a:gd name="connsiteX3" fmla="*/ 358 w 674"/>
                <a:gd name="connsiteY3" fmla="*/ 37 h 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4" h="1358">
                  <a:moveTo>
                    <a:pt x="358" y="37"/>
                  </a:moveTo>
                  <a:cubicBezTo>
                    <a:pt x="1251" y="609"/>
                    <a:pt x="-35" y="894"/>
                    <a:pt x="1" y="1359"/>
                  </a:cubicBezTo>
                  <a:cubicBezTo>
                    <a:pt x="1" y="930"/>
                    <a:pt x="1" y="502"/>
                    <a:pt x="1" y="109"/>
                  </a:cubicBezTo>
                  <a:cubicBezTo>
                    <a:pt x="108" y="1"/>
                    <a:pt x="215" y="-34"/>
                    <a:pt x="358" y="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 1291">
              <a:extLst>
                <a:ext uri="{FF2B5EF4-FFF2-40B4-BE49-F238E27FC236}">
                  <a16:creationId xmlns:a16="http://schemas.microsoft.com/office/drawing/2014/main" id="{AD5A9C24-3191-784F-9409-3DB51D308616}"/>
                </a:ext>
              </a:extLst>
            </p:cNvPr>
            <p:cNvSpPr/>
            <p:nvPr/>
          </p:nvSpPr>
          <p:spPr>
            <a:xfrm>
              <a:off x="7521665" y="2152519"/>
              <a:ext cx="616" cy="1961"/>
            </a:xfrm>
            <a:custGeom>
              <a:avLst/>
              <a:gdLst>
                <a:gd name="connsiteX0" fmla="*/ 0 w 616"/>
                <a:gd name="connsiteY0" fmla="*/ 1643 h 1961"/>
                <a:gd name="connsiteX1" fmla="*/ 607 w 616"/>
                <a:gd name="connsiteY1" fmla="*/ 0 h 1961"/>
                <a:gd name="connsiteX2" fmla="*/ 572 w 616"/>
                <a:gd name="connsiteY2" fmla="*/ 1607 h 1961"/>
                <a:gd name="connsiteX3" fmla="*/ 0 w 616"/>
                <a:gd name="connsiteY3" fmla="*/ 1643 h 1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" h="1961">
                  <a:moveTo>
                    <a:pt x="0" y="1643"/>
                  </a:moveTo>
                  <a:cubicBezTo>
                    <a:pt x="607" y="1250"/>
                    <a:pt x="36" y="393"/>
                    <a:pt x="607" y="0"/>
                  </a:cubicBezTo>
                  <a:cubicBezTo>
                    <a:pt x="607" y="536"/>
                    <a:pt x="643" y="1072"/>
                    <a:pt x="572" y="1607"/>
                  </a:cubicBezTo>
                  <a:cubicBezTo>
                    <a:pt x="500" y="2143"/>
                    <a:pt x="214" y="2000"/>
                    <a:pt x="0" y="16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 1292">
              <a:extLst>
                <a:ext uri="{FF2B5EF4-FFF2-40B4-BE49-F238E27FC236}">
                  <a16:creationId xmlns:a16="http://schemas.microsoft.com/office/drawing/2014/main" id="{7EAB7076-1200-374B-ACAA-8607A51A4E01}"/>
                </a:ext>
              </a:extLst>
            </p:cNvPr>
            <p:cNvSpPr/>
            <p:nvPr/>
          </p:nvSpPr>
          <p:spPr>
            <a:xfrm>
              <a:off x="7531570" y="1997392"/>
              <a:ext cx="667" cy="2035"/>
            </a:xfrm>
            <a:custGeom>
              <a:avLst/>
              <a:gdLst>
                <a:gd name="connsiteX0" fmla="*/ 668 w 667"/>
                <a:gd name="connsiteY0" fmla="*/ 2036 h 2035"/>
                <a:gd name="connsiteX1" fmla="*/ 203 w 667"/>
                <a:gd name="connsiteY1" fmla="*/ 0 h 2035"/>
                <a:gd name="connsiteX2" fmla="*/ 668 w 667"/>
                <a:gd name="connsiteY2" fmla="*/ 2036 h 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7" h="2035">
                  <a:moveTo>
                    <a:pt x="668" y="2036"/>
                  </a:moveTo>
                  <a:cubicBezTo>
                    <a:pt x="-225" y="1322"/>
                    <a:pt x="-47" y="750"/>
                    <a:pt x="203" y="0"/>
                  </a:cubicBezTo>
                  <a:cubicBezTo>
                    <a:pt x="382" y="714"/>
                    <a:pt x="489" y="1179"/>
                    <a:pt x="668" y="2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 1293">
              <a:extLst>
                <a:ext uri="{FF2B5EF4-FFF2-40B4-BE49-F238E27FC236}">
                  <a16:creationId xmlns:a16="http://schemas.microsoft.com/office/drawing/2014/main" id="{D057AE89-C666-AE45-AD02-83117E43B30F}"/>
                </a:ext>
              </a:extLst>
            </p:cNvPr>
            <p:cNvSpPr/>
            <p:nvPr/>
          </p:nvSpPr>
          <p:spPr>
            <a:xfrm>
              <a:off x="7587625" y="2190595"/>
              <a:ext cx="653" cy="1156"/>
            </a:xfrm>
            <a:custGeom>
              <a:avLst/>
              <a:gdLst>
                <a:gd name="connsiteX0" fmla="*/ 370 w 653"/>
                <a:gd name="connsiteY0" fmla="*/ 0 h 1156"/>
                <a:gd name="connsiteX1" fmla="*/ 549 w 653"/>
                <a:gd name="connsiteY1" fmla="*/ 1143 h 1156"/>
                <a:gd name="connsiteX2" fmla="*/ 156 w 653"/>
                <a:gd name="connsiteY2" fmla="*/ 1036 h 1156"/>
                <a:gd name="connsiteX3" fmla="*/ 370 w 653"/>
                <a:gd name="connsiteY3" fmla="*/ 0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3" h="1156">
                  <a:moveTo>
                    <a:pt x="370" y="0"/>
                  </a:moveTo>
                  <a:cubicBezTo>
                    <a:pt x="620" y="464"/>
                    <a:pt x="763" y="786"/>
                    <a:pt x="549" y="1143"/>
                  </a:cubicBezTo>
                  <a:cubicBezTo>
                    <a:pt x="513" y="1179"/>
                    <a:pt x="228" y="1143"/>
                    <a:pt x="156" y="1036"/>
                  </a:cubicBezTo>
                  <a:cubicBezTo>
                    <a:pt x="-94" y="714"/>
                    <a:pt x="-58" y="393"/>
                    <a:pt x="37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 1294">
              <a:extLst>
                <a:ext uri="{FF2B5EF4-FFF2-40B4-BE49-F238E27FC236}">
                  <a16:creationId xmlns:a16="http://schemas.microsoft.com/office/drawing/2014/main" id="{028D6E24-8A38-4946-AE79-7D9D802063AB}"/>
                </a:ext>
              </a:extLst>
            </p:cNvPr>
            <p:cNvSpPr/>
            <p:nvPr/>
          </p:nvSpPr>
          <p:spPr>
            <a:xfrm>
              <a:off x="7612806" y="2188910"/>
              <a:ext cx="894" cy="934"/>
            </a:xfrm>
            <a:custGeom>
              <a:avLst/>
              <a:gdLst>
                <a:gd name="connsiteX0" fmla="*/ 442 w 894"/>
                <a:gd name="connsiteY0" fmla="*/ 41 h 934"/>
                <a:gd name="connsiteX1" fmla="*/ 835 w 894"/>
                <a:gd name="connsiteY1" fmla="*/ 506 h 934"/>
                <a:gd name="connsiteX2" fmla="*/ 442 w 894"/>
                <a:gd name="connsiteY2" fmla="*/ 934 h 934"/>
                <a:gd name="connsiteX3" fmla="*/ 14 w 894"/>
                <a:gd name="connsiteY3" fmla="*/ 291 h 934"/>
                <a:gd name="connsiteX4" fmla="*/ 442 w 894"/>
                <a:gd name="connsiteY4" fmla="*/ 41 h 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4" h="934">
                  <a:moveTo>
                    <a:pt x="442" y="41"/>
                  </a:moveTo>
                  <a:cubicBezTo>
                    <a:pt x="621" y="148"/>
                    <a:pt x="1050" y="77"/>
                    <a:pt x="835" y="506"/>
                  </a:cubicBezTo>
                  <a:cubicBezTo>
                    <a:pt x="764" y="684"/>
                    <a:pt x="585" y="791"/>
                    <a:pt x="442" y="934"/>
                  </a:cubicBezTo>
                  <a:cubicBezTo>
                    <a:pt x="300" y="720"/>
                    <a:pt x="50" y="506"/>
                    <a:pt x="14" y="291"/>
                  </a:cubicBezTo>
                  <a:cubicBezTo>
                    <a:pt x="-58" y="41"/>
                    <a:pt x="157" y="-66"/>
                    <a:pt x="442" y="4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 1295">
              <a:extLst>
                <a:ext uri="{FF2B5EF4-FFF2-40B4-BE49-F238E27FC236}">
                  <a16:creationId xmlns:a16="http://schemas.microsoft.com/office/drawing/2014/main" id="{5CD4FDD6-0E87-1942-AB15-A57517D98B93}"/>
                </a:ext>
              </a:extLst>
            </p:cNvPr>
            <p:cNvSpPr/>
            <p:nvPr/>
          </p:nvSpPr>
          <p:spPr>
            <a:xfrm>
              <a:off x="7514807" y="2014609"/>
              <a:ext cx="685" cy="2000"/>
            </a:xfrm>
            <a:custGeom>
              <a:avLst/>
              <a:gdLst>
                <a:gd name="connsiteX0" fmla="*/ 322 w 685"/>
                <a:gd name="connsiteY0" fmla="*/ 0 h 2000"/>
                <a:gd name="connsiteX1" fmla="*/ 572 w 685"/>
                <a:gd name="connsiteY1" fmla="*/ 1322 h 2000"/>
                <a:gd name="connsiteX2" fmla="*/ 500 w 685"/>
                <a:gd name="connsiteY2" fmla="*/ 2000 h 2000"/>
                <a:gd name="connsiteX3" fmla="*/ 0 w 685"/>
                <a:gd name="connsiteY3" fmla="*/ 714 h 2000"/>
                <a:gd name="connsiteX4" fmla="*/ 322 w 685"/>
                <a:gd name="connsiteY4" fmla="*/ 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" h="2000">
                  <a:moveTo>
                    <a:pt x="322" y="0"/>
                  </a:moveTo>
                  <a:cubicBezTo>
                    <a:pt x="679" y="393"/>
                    <a:pt x="500" y="857"/>
                    <a:pt x="572" y="1322"/>
                  </a:cubicBezTo>
                  <a:cubicBezTo>
                    <a:pt x="750" y="1572"/>
                    <a:pt x="714" y="1786"/>
                    <a:pt x="500" y="2000"/>
                  </a:cubicBezTo>
                  <a:cubicBezTo>
                    <a:pt x="322" y="1572"/>
                    <a:pt x="143" y="1143"/>
                    <a:pt x="0" y="714"/>
                  </a:cubicBezTo>
                  <a:cubicBezTo>
                    <a:pt x="71" y="500"/>
                    <a:pt x="179" y="250"/>
                    <a:pt x="32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 1296">
              <a:extLst>
                <a:ext uri="{FF2B5EF4-FFF2-40B4-BE49-F238E27FC236}">
                  <a16:creationId xmlns:a16="http://schemas.microsoft.com/office/drawing/2014/main" id="{359140CC-ED8D-FA42-B631-DA5C7C3FAA3A}"/>
                </a:ext>
              </a:extLst>
            </p:cNvPr>
            <p:cNvSpPr/>
            <p:nvPr/>
          </p:nvSpPr>
          <p:spPr>
            <a:xfrm>
              <a:off x="7555562" y="2044505"/>
              <a:ext cx="519" cy="1607"/>
            </a:xfrm>
            <a:custGeom>
              <a:avLst/>
              <a:gdLst>
                <a:gd name="connsiteX0" fmla="*/ 0 w 519"/>
                <a:gd name="connsiteY0" fmla="*/ 0 h 1607"/>
                <a:gd name="connsiteX1" fmla="*/ 179 w 519"/>
                <a:gd name="connsiteY1" fmla="*/ 1607 h 1607"/>
                <a:gd name="connsiteX2" fmla="*/ 0 w 519"/>
                <a:gd name="connsiteY2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" h="1607">
                  <a:moveTo>
                    <a:pt x="0" y="0"/>
                  </a:moveTo>
                  <a:cubicBezTo>
                    <a:pt x="679" y="393"/>
                    <a:pt x="643" y="786"/>
                    <a:pt x="179" y="1607"/>
                  </a:cubicBezTo>
                  <a:cubicBezTo>
                    <a:pt x="107" y="821"/>
                    <a:pt x="36" y="393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 1297">
              <a:extLst>
                <a:ext uri="{FF2B5EF4-FFF2-40B4-BE49-F238E27FC236}">
                  <a16:creationId xmlns:a16="http://schemas.microsoft.com/office/drawing/2014/main" id="{717A16E5-B9A9-ED43-939D-0D9B3817442E}"/>
                </a:ext>
              </a:extLst>
            </p:cNvPr>
            <p:cNvSpPr/>
            <p:nvPr/>
          </p:nvSpPr>
          <p:spPr>
            <a:xfrm>
              <a:off x="7550526" y="2101762"/>
              <a:ext cx="662" cy="1475"/>
            </a:xfrm>
            <a:custGeom>
              <a:avLst/>
              <a:gdLst>
                <a:gd name="connsiteX0" fmla="*/ 286 w 662"/>
                <a:gd name="connsiteY0" fmla="*/ 0 h 1475"/>
                <a:gd name="connsiteX1" fmla="*/ 643 w 662"/>
                <a:gd name="connsiteY1" fmla="*/ 1357 h 1475"/>
                <a:gd name="connsiteX2" fmla="*/ 0 w 662"/>
                <a:gd name="connsiteY2" fmla="*/ 1036 h 1475"/>
                <a:gd name="connsiteX3" fmla="*/ 36 w 662"/>
                <a:gd name="connsiteY3" fmla="*/ 0 h 1475"/>
                <a:gd name="connsiteX4" fmla="*/ 286 w 662"/>
                <a:gd name="connsiteY4" fmla="*/ 0 h 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" h="1475">
                  <a:moveTo>
                    <a:pt x="286" y="0"/>
                  </a:moveTo>
                  <a:cubicBezTo>
                    <a:pt x="393" y="464"/>
                    <a:pt x="750" y="822"/>
                    <a:pt x="643" y="1357"/>
                  </a:cubicBezTo>
                  <a:cubicBezTo>
                    <a:pt x="179" y="1750"/>
                    <a:pt x="250" y="1036"/>
                    <a:pt x="0" y="1036"/>
                  </a:cubicBezTo>
                  <a:cubicBezTo>
                    <a:pt x="0" y="679"/>
                    <a:pt x="36" y="357"/>
                    <a:pt x="36" y="0"/>
                  </a:cubicBezTo>
                  <a:cubicBezTo>
                    <a:pt x="107" y="0"/>
                    <a:pt x="179" y="0"/>
                    <a:pt x="2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 1298">
              <a:extLst>
                <a:ext uri="{FF2B5EF4-FFF2-40B4-BE49-F238E27FC236}">
                  <a16:creationId xmlns:a16="http://schemas.microsoft.com/office/drawing/2014/main" id="{E320F628-00E6-6146-9C5F-9AC52E80B77C}"/>
                </a:ext>
              </a:extLst>
            </p:cNvPr>
            <p:cNvSpPr/>
            <p:nvPr/>
          </p:nvSpPr>
          <p:spPr>
            <a:xfrm>
              <a:off x="7529268" y="2005393"/>
              <a:ext cx="706" cy="1081"/>
            </a:xfrm>
            <a:custGeom>
              <a:avLst/>
              <a:gdLst>
                <a:gd name="connsiteX0" fmla="*/ 541 w 706"/>
                <a:gd name="connsiteY0" fmla="*/ 0 h 1081"/>
                <a:gd name="connsiteX1" fmla="*/ 362 w 706"/>
                <a:gd name="connsiteY1" fmla="*/ 1072 h 1081"/>
                <a:gd name="connsiteX2" fmla="*/ 112 w 706"/>
                <a:gd name="connsiteY2" fmla="*/ 964 h 1081"/>
                <a:gd name="connsiteX3" fmla="*/ 541 w 706"/>
                <a:gd name="connsiteY3" fmla="*/ 0 h 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" h="1081">
                  <a:moveTo>
                    <a:pt x="541" y="0"/>
                  </a:moveTo>
                  <a:cubicBezTo>
                    <a:pt x="719" y="393"/>
                    <a:pt x="862" y="786"/>
                    <a:pt x="362" y="1072"/>
                  </a:cubicBezTo>
                  <a:cubicBezTo>
                    <a:pt x="326" y="1107"/>
                    <a:pt x="148" y="1036"/>
                    <a:pt x="112" y="964"/>
                  </a:cubicBezTo>
                  <a:cubicBezTo>
                    <a:pt x="-138" y="536"/>
                    <a:pt x="41" y="214"/>
                    <a:pt x="54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 1299">
              <a:extLst>
                <a:ext uri="{FF2B5EF4-FFF2-40B4-BE49-F238E27FC236}">
                  <a16:creationId xmlns:a16="http://schemas.microsoft.com/office/drawing/2014/main" id="{C93D33B4-930B-7D4E-911B-A729F0148EC2}"/>
                </a:ext>
              </a:extLst>
            </p:cNvPr>
            <p:cNvSpPr/>
            <p:nvPr/>
          </p:nvSpPr>
          <p:spPr>
            <a:xfrm>
              <a:off x="7550242" y="2049077"/>
              <a:ext cx="927" cy="1607"/>
            </a:xfrm>
            <a:custGeom>
              <a:avLst/>
              <a:gdLst>
                <a:gd name="connsiteX0" fmla="*/ 927 w 927"/>
                <a:gd name="connsiteY0" fmla="*/ 0 h 1607"/>
                <a:gd name="connsiteX1" fmla="*/ 499 w 927"/>
                <a:gd name="connsiteY1" fmla="*/ 1607 h 1607"/>
                <a:gd name="connsiteX2" fmla="*/ 927 w 927"/>
                <a:gd name="connsiteY2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" h="1607">
                  <a:moveTo>
                    <a:pt x="927" y="0"/>
                  </a:moveTo>
                  <a:cubicBezTo>
                    <a:pt x="749" y="679"/>
                    <a:pt x="606" y="1143"/>
                    <a:pt x="499" y="1607"/>
                  </a:cubicBezTo>
                  <a:cubicBezTo>
                    <a:pt x="-430" y="857"/>
                    <a:pt x="70" y="464"/>
                    <a:pt x="92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 1300">
              <a:extLst>
                <a:ext uri="{FF2B5EF4-FFF2-40B4-BE49-F238E27FC236}">
                  <a16:creationId xmlns:a16="http://schemas.microsoft.com/office/drawing/2014/main" id="{E588D93E-B162-6141-A7DE-1B1864335C67}"/>
                </a:ext>
              </a:extLst>
            </p:cNvPr>
            <p:cNvSpPr/>
            <p:nvPr/>
          </p:nvSpPr>
          <p:spPr>
            <a:xfrm>
              <a:off x="7549419" y="2089195"/>
              <a:ext cx="1035" cy="1351"/>
            </a:xfrm>
            <a:custGeom>
              <a:avLst/>
              <a:gdLst>
                <a:gd name="connsiteX0" fmla="*/ 1036 w 1035"/>
                <a:gd name="connsiteY0" fmla="*/ 602 h 1351"/>
                <a:gd name="connsiteX1" fmla="*/ 357 w 1035"/>
                <a:gd name="connsiteY1" fmla="*/ 1352 h 1351"/>
                <a:gd name="connsiteX2" fmla="*/ 0 w 1035"/>
                <a:gd name="connsiteY2" fmla="*/ 1280 h 1351"/>
                <a:gd name="connsiteX3" fmla="*/ 429 w 1035"/>
                <a:gd name="connsiteY3" fmla="*/ 30 h 1351"/>
                <a:gd name="connsiteX4" fmla="*/ 1036 w 1035"/>
                <a:gd name="connsiteY4" fmla="*/ 602 h 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5" h="1351">
                  <a:moveTo>
                    <a:pt x="1036" y="602"/>
                  </a:moveTo>
                  <a:cubicBezTo>
                    <a:pt x="607" y="673"/>
                    <a:pt x="357" y="888"/>
                    <a:pt x="357" y="1352"/>
                  </a:cubicBezTo>
                  <a:cubicBezTo>
                    <a:pt x="250" y="1316"/>
                    <a:pt x="107" y="1316"/>
                    <a:pt x="0" y="1280"/>
                  </a:cubicBezTo>
                  <a:cubicBezTo>
                    <a:pt x="179" y="852"/>
                    <a:pt x="-179" y="209"/>
                    <a:pt x="429" y="30"/>
                  </a:cubicBezTo>
                  <a:cubicBezTo>
                    <a:pt x="786" y="-113"/>
                    <a:pt x="929" y="280"/>
                    <a:pt x="1036" y="60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 1301">
              <a:extLst>
                <a:ext uri="{FF2B5EF4-FFF2-40B4-BE49-F238E27FC236}">
                  <a16:creationId xmlns:a16="http://schemas.microsoft.com/office/drawing/2014/main" id="{4FDCBC33-E0DB-1F4A-A205-CCAEB0B1F8A5}"/>
                </a:ext>
              </a:extLst>
            </p:cNvPr>
            <p:cNvSpPr/>
            <p:nvPr/>
          </p:nvSpPr>
          <p:spPr>
            <a:xfrm>
              <a:off x="7533537" y="2088153"/>
              <a:ext cx="701" cy="2000"/>
            </a:xfrm>
            <a:custGeom>
              <a:avLst/>
              <a:gdLst>
                <a:gd name="connsiteX0" fmla="*/ 701 w 701"/>
                <a:gd name="connsiteY0" fmla="*/ 1964 h 2000"/>
                <a:gd name="connsiteX1" fmla="*/ 558 w 701"/>
                <a:gd name="connsiteY1" fmla="*/ 2000 h 2000"/>
                <a:gd name="connsiteX2" fmla="*/ 416 w 701"/>
                <a:gd name="connsiteY2" fmla="*/ 2000 h 2000"/>
                <a:gd name="connsiteX3" fmla="*/ 58 w 701"/>
                <a:gd name="connsiteY3" fmla="*/ 1715 h 2000"/>
                <a:gd name="connsiteX4" fmla="*/ 237 w 701"/>
                <a:gd name="connsiteY4" fmla="*/ 0 h 2000"/>
                <a:gd name="connsiteX5" fmla="*/ 701 w 701"/>
                <a:gd name="connsiteY5" fmla="*/ 1964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" h="2000">
                  <a:moveTo>
                    <a:pt x="701" y="1964"/>
                  </a:moveTo>
                  <a:lnTo>
                    <a:pt x="558" y="2000"/>
                  </a:lnTo>
                  <a:lnTo>
                    <a:pt x="416" y="2000"/>
                  </a:lnTo>
                  <a:cubicBezTo>
                    <a:pt x="308" y="1893"/>
                    <a:pt x="201" y="1822"/>
                    <a:pt x="58" y="1715"/>
                  </a:cubicBezTo>
                  <a:cubicBezTo>
                    <a:pt x="23" y="1250"/>
                    <a:pt x="-120" y="750"/>
                    <a:pt x="237" y="0"/>
                  </a:cubicBezTo>
                  <a:cubicBezTo>
                    <a:pt x="416" y="822"/>
                    <a:pt x="558" y="1393"/>
                    <a:pt x="701" y="1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 1302">
              <a:extLst>
                <a:ext uri="{FF2B5EF4-FFF2-40B4-BE49-F238E27FC236}">
                  <a16:creationId xmlns:a16="http://schemas.microsoft.com/office/drawing/2014/main" id="{7DC88D57-87A1-0141-BAF7-F54E6DA5183B}"/>
                </a:ext>
              </a:extLst>
            </p:cNvPr>
            <p:cNvSpPr/>
            <p:nvPr/>
          </p:nvSpPr>
          <p:spPr>
            <a:xfrm>
              <a:off x="7538920" y="2057435"/>
              <a:ext cx="674" cy="1250"/>
            </a:xfrm>
            <a:custGeom>
              <a:avLst/>
              <a:gdLst>
                <a:gd name="connsiteX0" fmla="*/ 497 w 674"/>
                <a:gd name="connsiteY0" fmla="*/ 0 h 1250"/>
                <a:gd name="connsiteX1" fmla="*/ 212 w 674"/>
                <a:gd name="connsiteY1" fmla="*/ 1250 h 1250"/>
                <a:gd name="connsiteX2" fmla="*/ 497 w 674"/>
                <a:gd name="connsiteY2" fmla="*/ 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4" h="1250">
                  <a:moveTo>
                    <a:pt x="497" y="0"/>
                  </a:moveTo>
                  <a:cubicBezTo>
                    <a:pt x="783" y="536"/>
                    <a:pt x="748" y="929"/>
                    <a:pt x="212" y="1250"/>
                  </a:cubicBezTo>
                  <a:cubicBezTo>
                    <a:pt x="-253" y="679"/>
                    <a:pt x="140" y="357"/>
                    <a:pt x="49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 1303">
              <a:extLst>
                <a:ext uri="{FF2B5EF4-FFF2-40B4-BE49-F238E27FC236}">
                  <a16:creationId xmlns:a16="http://schemas.microsoft.com/office/drawing/2014/main" id="{C2156199-8062-EB44-895B-1F04B264C50E}"/>
                </a:ext>
              </a:extLst>
            </p:cNvPr>
            <p:cNvSpPr/>
            <p:nvPr/>
          </p:nvSpPr>
          <p:spPr>
            <a:xfrm>
              <a:off x="7529118" y="2059578"/>
              <a:ext cx="1191" cy="1428"/>
            </a:xfrm>
            <a:custGeom>
              <a:avLst/>
              <a:gdLst>
                <a:gd name="connsiteX0" fmla="*/ 513 w 1191"/>
                <a:gd name="connsiteY0" fmla="*/ 1429 h 1428"/>
                <a:gd name="connsiteX1" fmla="*/ 84 w 1191"/>
                <a:gd name="connsiteY1" fmla="*/ 1393 h 1428"/>
                <a:gd name="connsiteX2" fmla="*/ 799 w 1191"/>
                <a:gd name="connsiteY2" fmla="*/ 0 h 1428"/>
                <a:gd name="connsiteX3" fmla="*/ 1192 w 1191"/>
                <a:gd name="connsiteY3" fmla="*/ 714 h 1428"/>
                <a:gd name="connsiteX4" fmla="*/ 513 w 1191"/>
                <a:gd name="connsiteY4" fmla="*/ 1429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" h="1428">
                  <a:moveTo>
                    <a:pt x="513" y="1429"/>
                  </a:moveTo>
                  <a:cubicBezTo>
                    <a:pt x="370" y="1429"/>
                    <a:pt x="227" y="1393"/>
                    <a:pt x="84" y="1393"/>
                  </a:cubicBezTo>
                  <a:cubicBezTo>
                    <a:pt x="-130" y="679"/>
                    <a:pt x="49" y="214"/>
                    <a:pt x="799" y="0"/>
                  </a:cubicBezTo>
                  <a:cubicBezTo>
                    <a:pt x="942" y="250"/>
                    <a:pt x="1049" y="464"/>
                    <a:pt x="1192" y="714"/>
                  </a:cubicBezTo>
                  <a:cubicBezTo>
                    <a:pt x="692" y="714"/>
                    <a:pt x="799" y="1250"/>
                    <a:pt x="513" y="1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 1304">
              <a:extLst>
                <a:ext uri="{FF2B5EF4-FFF2-40B4-BE49-F238E27FC236}">
                  <a16:creationId xmlns:a16="http://schemas.microsoft.com/office/drawing/2014/main" id="{AB6A92A9-543D-4B47-B6B5-8DE3290EBF5A}"/>
                </a:ext>
              </a:extLst>
            </p:cNvPr>
            <p:cNvSpPr/>
            <p:nvPr/>
          </p:nvSpPr>
          <p:spPr>
            <a:xfrm>
              <a:off x="7515272" y="2015930"/>
              <a:ext cx="892" cy="1352"/>
            </a:xfrm>
            <a:custGeom>
              <a:avLst/>
              <a:gdLst>
                <a:gd name="connsiteX0" fmla="*/ 0 w 892"/>
                <a:gd name="connsiteY0" fmla="*/ 679 h 1352"/>
                <a:gd name="connsiteX1" fmla="*/ 71 w 892"/>
                <a:gd name="connsiteY1" fmla="*/ 0 h 1352"/>
                <a:gd name="connsiteX2" fmla="*/ 679 w 892"/>
                <a:gd name="connsiteY2" fmla="*/ 36 h 1352"/>
                <a:gd name="connsiteX3" fmla="*/ 786 w 892"/>
                <a:gd name="connsiteY3" fmla="*/ 1000 h 1352"/>
                <a:gd name="connsiteX4" fmla="*/ 714 w 892"/>
                <a:gd name="connsiteY4" fmla="*/ 1286 h 1352"/>
                <a:gd name="connsiteX5" fmla="*/ 71 w 892"/>
                <a:gd name="connsiteY5" fmla="*/ 964 h 1352"/>
                <a:gd name="connsiteX6" fmla="*/ 0 w 892"/>
                <a:gd name="connsiteY6" fmla="*/ 679 h 1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2" h="1352">
                  <a:moveTo>
                    <a:pt x="0" y="679"/>
                  </a:moveTo>
                  <a:cubicBezTo>
                    <a:pt x="36" y="464"/>
                    <a:pt x="36" y="214"/>
                    <a:pt x="71" y="0"/>
                  </a:cubicBezTo>
                  <a:cubicBezTo>
                    <a:pt x="286" y="0"/>
                    <a:pt x="464" y="0"/>
                    <a:pt x="679" y="36"/>
                  </a:cubicBezTo>
                  <a:cubicBezTo>
                    <a:pt x="1000" y="321"/>
                    <a:pt x="893" y="679"/>
                    <a:pt x="786" y="1000"/>
                  </a:cubicBezTo>
                  <a:cubicBezTo>
                    <a:pt x="750" y="1107"/>
                    <a:pt x="750" y="1179"/>
                    <a:pt x="714" y="1286"/>
                  </a:cubicBezTo>
                  <a:cubicBezTo>
                    <a:pt x="357" y="1500"/>
                    <a:pt x="250" y="1143"/>
                    <a:pt x="71" y="964"/>
                  </a:cubicBezTo>
                  <a:cubicBezTo>
                    <a:pt x="71" y="857"/>
                    <a:pt x="36" y="786"/>
                    <a:pt x="0" y="6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 1305">
              <a:extLst>
                <a:ext uri="{FF2B5EF4-FFF2-40B4-BE49-F238E27FC236}">
                  <a16:creationId xmlns:a16="http://schemas.microsoft.com/office/drawing/2014/main" id="{71E85F0A-007E-DA43-9E24-9342A7AD393B}"/>
                </a:ext>
              </a:extLst>
            </p:cNvPr>
            <p:cNvSpPr/>
            <p:nvPr/>
          </p:nvSpPr>
          <p:spPr>
            <a:xfrm>
              <a:off x="7547847" y="2043362"/>
              <a:ext cx="714" cy="1750"/>
            </a:xfrm>
            <a:custGeom>
              <a:avLst/>
              <a:gdLst>
                <a:gd name="connsiteX0" fmla="*/ 714 w 714"/>
                <a:gd name="connsiteY0" fmla="*/ 1714 h 1750"/>
                <a:gd name="connsiteX1" fmla="*/ 286 w 714"/>
                <a:gd name="connsiteY1" fmla="*/ 1750 h 1750"/>
                <a:gd name="connsiteX2" fmla="*/ 143 w 714"/>
                <a:gd name="connsiteY2" fmla="*/ 1750 h 1750"/>
                <a:gd name="connsiteX3" fmla="*/ 0 w 714"/>
                <a:gd name="connsiteY3" fmla="*/ 1750 h 1750"/>
                <a:gd name="connsiteX4" fmla="*/ 0 w 714"/>
                <a:gd name="connsiteY4" fmla="*/ 0 h 1750"/>
                <a:gd name="connsiteX5" fmla="*/ 714 w 714"/>
                <a:gd name="connsiteY5" fmla="*/ 1714 h 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" h="1750">
                  <a:moveTo>
                    <a:pt x="714" y="1714"/>
                  </a:moveTo>
                  <a:cubicBezTo>
                    <a:pt x="572" y="1714"/>
                    <a:pt x="429" y="1750"/>
                    <a:pt x="286" y="1750"/>
                  </a:cubicBezTo>
                  <a:lnTo>
                    <a:pt x="143" y="1750"/>
                  </a:lnTo>
                  <a:lnTo>
                    <a:pt x="0" y="1750"/>
                  </a:lnTo>
                  <a:cubicBezTo>
                    <a:pt x="0" y="1179"/>
                    <a:pt x="0" y="607"/>
                    <a:pt x="0" y="0"/>
                  </a:cubicBezTo>
                  <a:cubicBezTo>
                    <a:pt x="572" y="464"/>
                    <a:pt x="464" y="1143"/>
                    <a:pt x="714" y="17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 1306">
              <a:extLst>
                <a:ext uri="{FF2B5EF4-FFF2-40B4-BE49-F238E27FC236}">
                  <a16:creationId xmlns:a16="http://schemas.microsoft.com/office/drawing/2014/main" id="{E7C54200-1618-444B-8194-057C7ED48CF6}"/>
                </a:ext>
              </a:extLst>
            </p:cNvPr>
            <p:cNvSpPr/>
            <p:nvPr/>
          </p:nvSpPr>
          <p:spPr>
            <a:xfrm>
              <a:off x="7587874" y="2140767"/>
              <a:ext cx="371" cy="1892"/>
            </a:xfrm>
            <a:custGeom>
              <a:avLst/>
              <a:gdLst>
                <a:gd name="connsiteX0" fmla="*/ 371 w 371"/>
                <a:gd name="connsiteY0" fmla="*/ 0 h 1892"/>
                <a:gd name="connsiteX1" fmla="*/ 371 w 371"/>
                <a:gd name="connsiteY1" fmla="*/ 1893 h 1892"/>
                <a:gd name="connsiteX2" fmla="*/ 371 w 371"/>
                <a:gd name="connsiteY2" fmla="*/ 0 h 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" h="1892">
                  <a:moveTo>
                    <a:pt x="371" y="0"/>
                  </a:moveTo>
                  <a:cubicBezTo>
                    <a:pt x="371" y="571"/>
                    <a:pt x="371" y="1143"/>
                    <a:pt x="371" y="1893"/>
                  </a:cubicBezTo>
                  <a:cubicBezTo>
                    <a:pt x="-272" y="1143"/>
                    <a:pt x="50" y="571"/>
                    <a:pt x="37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 1307">
              <a:extLst>
                <a:ext uri="{FF2B5EF4-FFF2-40B4-BE49-F238E27FC236}">
                  <a16:creationId xmlns:a16="http://schemas.microsoft.com/office/drawing/2014/main" id="{6869AF8B-6416-7747-AB99-5B61D028ECD9}"/>
                </a:ext>
              </a:extLst>
            </p:cNvPr>
            <p:cNvSpPr/>
            <p:nvPr/>
          </p:nvSpPr>
          <p:spPr>
            <a:xfrm>
              <a:off x="7601282" y="2182075"/>
              <a:ext cx="607" cy="840"/>
            </a:xfrm>
            <a:custGeom>
              <a:avLst/>
              <a:gdLst>
                <a:gd name="connsiteX0" fmla="*/ 250 w 607"/>
                <a:gd name="connsiteY0" fmla="*/ 840 h 840"/>
                <a:gd name="connsiteX1" fmla="*/ 0 w 607"/>
                <a:gd name="connsiteY1" fmla="*/ 411 h 840"/>
                <a:gd name="connsiteX2" fmla="*/ 179 w 607"/>
                <a:gd name="connsiteY2" fmla="*/ 18 h 840"/>
                <a:gd name="connsiteX3" fmla="*/ 607 w 607"/>
                <a:gd name="connsiteY3" fmla="*/ 340 h 840"/>
                <a:gd name="connsiteX4" fmla="*/ 250 w 607"/>
                <a:gd name="connsiteY4" fmla="*/ 840 h 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" h="840">
                  <a:moveTo>
                    <a:pt x="250" y="840"/>
                  </a:moveTo>
                  <a:cubicBezTo>
                    <a:pt x="0" y="840"/>
                    <a:pt x="0" y="626"/>
                    <a:pt x="0" y="411"/>
                  </a:cubicBezTo>
                  <a:cubicBezTo>
                    <a:pt x="0" y="268"/>
                    <a:pt x="72" y="54"/>
                    <a:pt x="179" y="18"/>
                  </a:cubicBezTo>
                  <a:cubicBezTo>
                    <a:pt x="393" y="-53"/>
                    <a:pt x="572" y="90"/>
                    <a:pt x="607" y="340"/>
                  </a:cubicBezTo>
                  <a:cubicBezTo>
                    <a:pt x="607" y="554"/>
                    <a:pt x="607" y="769"/>
                    <a:pt x="250" y="84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 1308">
              <a:extLst>
                <a:ext uri="{FF2B5EF4-FFF2-40B4-BE49-F238E27FC236}">
                  <a16:creationId xmlns:a16="http://schemas.microsoft.com/office/drawing/2014/main" id="{74725C80-DC27-594B-9729-68A654042BE3}"/>
                </a:ext>
              </a:extLst>
            </p:cNvPr>
            <p:cNvSpPr/>
            <p:nvPr/>
          </p:nvSpPr>
          <p:spPr>
            <a:xfrm>
              <a:off x="7549812" y="2044301"/>
              <a:ext cx="714" cy="1119"/>
            </a:xfrm>
            <a:custGeom>
              <a:avLst/>
              <a:gdLst>
                <a:gd name="connsiteX0" fmla="*/ 0 w 714"/>
                <a:gd name="connsiteY0" fmla="*/ 847 h 1119"/>
                <a:gd name="connsiteX1" fmla="*/ 0 w 714"/>
                <a:gd name="connsiteY1" fmla="*/ 490 h 1119"/>
                <a:gd name="connsiteX2" fmla="*/ 571 w 714"/>
                <a:gd name="connsiteY2" fmla="*/ 26 h 1119"/>
                <a:gd name="connsiteX3" fmla="*/ 679 w 714"/>
                <a:gd name="connsiteY3" fmla="*/ 775 h 1119"/>
                <a:gd name="connsiteX4" fmla="*/ 0 w 714"/>
                <a:gd name="connsiteY4" fmla="*/ 847 h 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1119">
                  <a:moveTo>
                    <a:pt x="0" y="847"/>
                  </a:moveTo>
                  <a:cubicBezTo>
                    <a:pt x="0" y="740"/>
                    <a:pt x="0" y="597"/>
                    <a:pt x="0" y="490"/>
                  </a:cubicBezTo>
                  <a:cubicBezTo>
                    <a:pt x="250" y="383"/>
                    <a:pt x="250" y="-118"/>
                    <a:pt x="571" y="26"/>
                  </a:cubicBezTo>
                  <a:cubicBezTo>
                    <a:pt x="714" y="97"/>
                    <a:pt x="750" y="561"/>
                    <a:pt x="679" y="775"/>
                  </a:cubicBezTo>
                  <a:cubicBezTo>
                    <a:pt x="536" y="1240"/>
                    <a:pt x="286" y="1204"/>
                    <a:pt x="0" y="84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 1309">
              <a:extLst>
                <a:ext uri="{FF2B5EF4-FFF2-40B4-BE49-F238E27FC236}">
                  <a16:creationId xmlns:a16="http://schemas.microsoft.com/office/drawing/2014/main" id="{59D108F4-C12B-3541-97FA-3E115D1E5D5A}"/>
                </a:ext>
              </a:extLst>
            </p:cNvPr>
            <p:cNvSpPr/>
            <p:nvPr/>
          </p:nvSpPr>
          <p:spPr>
            <a:xfrm>
              <a:off x="7560099" y="2150849"/>
              <a:ext cx="678" cy="1169"/>
            </a:xfrm>
            <a:custGeom>
              <a:avLst/>
              <a:gdLst>
                <a:gd name="connsiteX0" fmla="*/ 0 w 678"/>
                <a:gd name="connsiteY0" fmla="*/ 27 h 1169"/>
                <a:gd name="connsiteX1" fmla="*/ 322 w 678"/>
                <a:gd name="connsiteY1" fmla="*/ 27 h 1169"/>
                <a:gd name="connsiteX2" fmla="*/ 679 w 678"/>
                <a:gd name="connsiteY2" fmla="*/ 27 h 1169"/>
                <a:gd name="connsiteX3" fmla="*/ 36 w 678"/>
                <a:gd name="connsiteY3" fmla="*/ 1170 h 1169"/>
                <a:gd name="connsiteX4" fmla="*/ 0 w 678"/>
                <a:gd name="connsiteY4" fmla="*/ 27 h 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" h="1169">
                  <a:moveTo>
                    <a:pt x="0" y="27"/>
                  </a:moveTo>
                  <a:cubicBezTo>
                    <a:pt x="107" y="-9"/>
                    <a:pt x="214" y="-9"/>
                    <a:pt x="322" y="27"/>
                  </a:cubicBezTo>
                  <a:cubicBezTo>
                    <a:pt x="429" y="27"/>
                    <a:pt x="572" y="27"/>
                    <a:pt x="679" y="27"/>
                  </a:cubicBezTo>
                  <a:cubicBezTo>
                    <a:pt x="607" y="455"/>
                    <a:pt x="572" y="884"/>
                    <a:pt x="36" y="1170"/>
                  </a:cubicBezTo>
                  <a:cubicBezTo>
                    <a:pt x="36" y="777"/>
                    <a:pt x="0" y="384"/>
                    <a:pt x="0" y="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 1310">
              <a:extLst>
                <a:ext uri="{FF2B5EF4-FFF2-40B4-BE49-F238E27FC236}">
                  <a16:creationId xmlns:a16="http://schemas.microsoft.com/office/drawing/2014/main" id="{7404A6B0-E686-E444-9891-01E7FFEFAF0F}"/>
                </a:ext>
              </a:extLst>
            </p:cNvPr>
            <p:cNvSpPr/>
            <p:nvPr/>
          </p:nvSpPr>
          <p:spPr>
            <a:xfrm>
              <a:off x="7591924" y="2183022"/>
              <a:ext cx="620" cy="1393"/>
            </a:xfrm>
            <a:custGeom>
              <a:avLst/>
              <a:gdLst>
                <a:gd name="connsiteX0" fmla="*/ 0 w 620"/>
                <a:gd name="connsiteY0" fmla="*/ 0 h 1393"/>
                <a:gd name="connsiteX1" fmla="*/ 286 w 620"/>
                <a:gd name="connsiteY1" fmla="*/ 0 h 1393"/>
                <a:gd name="connsiteX2" fmla="*/ 321 w 620"/>
                <a:gd name="connsiteY2" fmla="*/ 357 h 1393"/>
                <a:gd name="connsiteX3" fmla="*/ 572 w 620"/>
                <a:gd name="connsiteY3" fmla="*/ 1393 h 1393"/>
                <a:gd name="connsiteX4" fmla="*/ 36 w 620"/>
                <a:gd name="connsiteY4" fmla="*/ 1393 h 1393"/>
                <a:gd name="connsiteX5" fmla="*/ 0 w 620"/>
                <a:gd name="connsiteY5" fmla="*/ 0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" h="1393">
                  <a:moveTo>
                    <a:pt x="0" y="0"/>
                  </a:moveTo>
                  <a:cubicBezTo>
                    <a:pt x="107" y="36"/>
                    <a:pt x="214" y="0"/>
                    <a:pt x="286" y="0"/>
                  </a:cubicBezTo>
                  <a:cubicBezTo>
                    <a:pt x="286" y="107"/>
                    <a:pt x="321" y="250"/>
                    <a:pt x="321" y="357"/>
                  </a:cubicBezTo>
                  <a:cubicBezTo>
                    <a:pt x="393" y="714"/>
                    <a:pt x="750" y="1000"/>
                    <a:pt x="572" y="1393"/>
                  </a:cubicBezTo>
                  <a:cubicBezTo>
                    <a:pt x="393" y="1393"/>
                    <a:pt x="214" y="1393"/>
                    <a:pt x="36" y="1393"/>
                  </a:cubicBezTo>
                  <a:cubicBezTo>
                    <a:pt x="72" y="929"/>
                    <a:pt x="36" y="464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 1311">
              <a:extLst>
                <a:ext uri="{FF2B5EF4-FFF2-40B4-BE49-F238E27FC236}">
                  <a16:creationId xmlns:a16="http://schemas.microsoft.com/office/drawing/2014/main" id="{060B558A-61D6-8E46-8055-F6937366BCFC}"/>
                </a:ext>
              </a:extLst>
            </p:cNvPr>
            <p:cNvSpPr/>
            <p:nvPr/>
          </p:nvSpPr>
          <p:spPr>
            <a:xfrm>
              <a:off x="7518261" y="2015559"/>
              <a:ext cx="661" cy="1978"/>
            </a:xfrm>
            <a:custGeom>
              <a:avLst/>
              <a:gdLst>
                <a:gd name="connsiteX0" fmla="*/ 440 w 661"/>
                <a:gd name="connsiteY0" fmla="*/ 1657 h 1978"/>
                <a:gd name="connsiteX1" fmla="*/ 119 w 661"/>
                <a:gd name="connsiteY1" fmla="*/ 1979 h 1978"/>
                <a:gd name="connsiteX2" fmla="*/ 11 w 661"/>
                <a:gd name="connsiteY2" fmla="*/ 1336 h 1978"/>
                <a:gd name="connsiteX3" fmla="*/ 11 w 661"/>
                <a:gd name="connsiteY3" fmla="*/ 371 h 1978"/>
                <a:gd name="connsiteX4" fmla="*/ 154 w 661"/>
                <a:gd name="connsiteY4" fmla="*/ 14 h 1978"/>
                <a:gd name="connsiteX5" fmla="*/ 619 w 661"/>
                <a:gd name="connsiteY5" fmla="*/ 336 h 1978"/>
                <a:gd name="connsiteX6" fmla="*/ 440 w 661"/>
                <a:gd name="connsiteY6" fmla="*/ 1657 h 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1" h="1978">
                  <a:moveTo>
                    <a:pt x="440" y="1657"/>
                  </a:moveTo>
                  <a:cubicBezTo>
                    <a:pt x="333" y="1764"/>
                    <a:pt x="226" y="1871"/>
                    <a:pt x="119" y="1979"/>
                  </a:cubicBezTo>
                  <a:cubicBezTo>
                    <a:pt x="83" y="1764"/>
                    <a:pt x="47" y="1550"/>
                    <a:pt x="11" y="1336"/>
                  </a:cubicBezTo>
                  <a:cubicBezTo>
                    <a:pt x="11" y="1014"/>
                    <a:pt x="11" y="693"/>
                    <a:pt x="11" y="371"/>
                  </a:cubicBezTo>
                  <a:cubicBezTo>
                    <a:pt x="11" y="228"/>
                    <a:pt x="-60" y="50"/>
                    <a:pt x="154" y="14"/>
                  </a:cubicBezTo>
                  <a:cubicBezTo>
                    <a:pt x="404" y="-57"/>
                    <a:pt x="511" y="157"/>
                    <a:pt x="619" y="336"/>
                  </a:cubicBezTo>
                  <a:cubicBezTo>
                    <a:pt x="726" y="800"/>
                    <a:pt x="619" y="1229"/>
                    <a:pt x="440" y="16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 1312">
              <a:extLst>
                <a:ext uri="{FF2B5EF4-FFF2-40B4-BE49-F238E27FC236}">
                  <a16:creationId xmlns:a16="http://schemas.microsoft.com/office/drawing/2014/main" id="{16ACCBF3-4EE9-8F4C-935D-8E9D76964CF6}"/>
                </a:ext>
              </a:extLst>
            </p:cNvPr>
            <p:cNvSpPr/>
            <p:nvPr/>
          </p:nvSpPr>
          <p:spPr>
            <a:xfrm>
              <a:off x="7564647" y="2149089"/>
              <a:ext cx="514" cy="1535"/>
            </a:xfrm>
            <a:custGeom>
              <a:avLst/>
              <a:gdLst>
                <a:gd name="connsiteX0" fmla="*/ 274 w 514"/>
                <a:gd name="connsiteY0" fmla="*/ 0 h 1535"/>
                <a:gd name="connsiteX1" fmla="*/ 238 w 514"/>
                <a:gd name="connsiteY1" fmla="*/ 1536 h 1535"/>
                <a:gd name="connsiteX2" fmla="*/ 274 w 514"/>
                <a:gd name="connsiteY2" fmla="*/ 0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4" h="1535">
                  <a:moveTo>
                    <a:pt x="274" y="0"/>
                  </a:moveTo>
                  <a:cubicBezTo>
                    <a:pt x="488" y="536"/>
                    <a:pt x="703" y="1000"/>
                    <a:pt x="238" y="1536"/>
                  </a:cubicBezTo>
                  <a:cubicBezTo>
                    <a:pt x="-119" y="1000"/>
                    <a:pt x="-48" y="536"/>
                    <a:pt x="27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 1313">
              <a:extLst>
                <a:ext uri="{FF2B5EF4-FFF2-40B4-BE49-F238E27FC236}">
                  <a16:creationId xmlns:a16="http://schemas.microsoft.com/office/drawing/2014/main" id="{29C14640-140F-BF43-B519-8CFA4400D85E}"/>
                </a:ext>
              </a:extLst>
            </p:cNvPr>
            <p:cNvSpPr/>
            <p:nvPr/>
          </p:nvSpPr>
          <p:spPr>
            <a:xfrm>
              <a:off x="7570564" y="2089011"/>
              <a:ext cx="515" cy="1393"/>
            </a:xfrm>
            <a:custGeom>
              <a:avLst/>
              <a:gdLst>
                <a:gd name="connsiteX0" fmla="*/ 0 w 515"/>
                <a:gd name="connsiteY0" fmla="*/ 1393 h 1393"/>
                <a:gd name="connsiteX1" fmla="*/ 286 w 515"/>
                <a:gd name="connsiteY1" fmla="*/ 0 h 1393"/>
                <a:gd name="connsiteX2" fmla="*/ 0 w 515"/>
                <a:gd name="connsiteY2" fmla="*/ 1393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" h="1393">
                  <a:moveTo>
                    <a:pt x="0" y="1393"/>
                  </a:moveTo>
                  <a:cubicBezTo>
                    <a:pt x="71" y="964"/>
                    <a:pt x="179" y="536"/>
                    <a:pt x="286" y="0"/>
                  </a:cubicBezTo>
                  <a:cubicBezTo>
                    <a:pt x="714" y="607"/>
                    <a:pt x="500" y="1036"/>
                    <a:pt x="0" y="1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 1314">
              <a:extLst>
                <a:ext uri="{FF2B5EF4-FFF2-40B4-BE49-F238E27FC236}">
                  <a16:creationId xmlns:a16="http://schemas.microsoft.com/office/drawing/2014/main" id="{2E5F1806-7E3C-E04A-9848-6F86F2733D14}"/>
                </a:ext>
              </a:extLst>
            </p:cNvPr>
            <p:cNvSpPr/>
            <p:nvPr/>
          </p:nvSpPr>
          <p:spPr>
            <a:xfrm>
              <a:off x="7540190" y="2056078"/>
              <a:ext cx="473" cy="1393"/>
            </a:xfrm>
            <a:custGeom>
              <a:avLst/>
              <a:gdLst>
                <a:gd name="connsiteX0" fmla="*/ 228 w 473"/>
                <a:gd name="connsiteY0" fmla="*/ 1393 h 1393"/>
                <a:gd name="connsiteX1" fmla="*/ 14 w 473"/>
                <a:gd name="connsiteY1" fmla="*/ 0 h 1393"/>
                <a:gd name="connsiteX2" fmla="*/ 228 w 473"/>
                <a:gd name="connsiteY2" fmla="*/ 1393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" h="1393">
                  <a:moveTo>
                    <a:pt x="228" y="1393"/>
                  </a:moveTo>
                  <a:cubicBezTo>
                    <a:pt x="-165" y="964"/>
                    <a:pt x="85" y="536"/>
                    <a:pt x="14" y="0"/>
                  </a:cubicBezTo>
                  <a:cubicBezTo>
                    <a:pt x="585" y="536"/>
                    <a:pt x="585" y="893"/>
                    <a:pt x="228" y="1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 1315">
              <a:extLst>
                <a:ext uri="{FF2B5EF4-FFF2-40B4-BE49-F238E27FC236}">
                  <a16:creationId xmlns:a16="http://schemas.microsoft.com/office/drawing/2014/main" id="{33663AAB-B645-F843-B337-9E7055ADA8B3}"/>
                </a:ext>
              </a:extLst>
            </p:cNvPr>
            <p:cNvSpPr/>
            <p:nvPr/>
          </p:nvSpPr>
          <p:spPr>
            <a:xfrm>
              <a:off x="7579018" y="2145911"/>
              <a:ext cx="670" cy="892"/>
            </a:xfrm>
            <a:custGeom>
              <a:avLst/>
              <a:gdLst>
                <a:gd name="connsiteX0" fmla="*/ 297 w 670"/>
                <a:gd name="connsiteY0" fmla="*/ 893 h 892"/>
                <a:gd name="connsiteX1" fmla="*/ 11 w 670"/>
                <a:gd name="connsiteY1" fmla="*/ 429 h 892"/>
                <a:gd name="connsiteX2" fmla="*/ 404 w 670"/>
                <a:gd name="connsiteY2" fmla="*/ 0 h 892"/>
                <a:gd name="connsiteX3" fmla="*/ 654 w 670"/>
                <a:gd name="connsiteY3" fmla="*/ 464 h 892"/>
                <a:gd name="connsiteX4" fmla="*/ 297 w 670"/>
                <a:gd name="connsiteY4" fmla="*/ 893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0" h="892">
                  <a:moveTo>
                    <a:pt x="297" y="893"/>
                  </a:moveTo>
                  <a:cubicBezTo>
                    <a:pt x="11" y="857"/>
                    <a:pt x="-24" y="643"/>
                    <a:pt x="11" y="429"/>
                  </a:cubicBezTo>
                  <a:cubicBezTo>
                    <a:pt x="47" y="214"/>
                    <a:pt x="154" y="0"/>
                    <a:pt x="404" y="0"/>
                  </a:cubicBezTo>
                  <a:cubicBezTo>
                    <a:pt x="690" y="0"/>
                    <a:pt x="690" y="286"/>
                    <a:pt x="654" y="464"/>
                  </a:cubicBezTo>
                  <a:cubicBezTo>
                    <a:pt x="654" y="678"/>
                    <a:pt x="583" y="893"/>
                    <a:pt x="297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 1316">
              <a:extLst>
                <a:ext uri="{FF2B5EF4-FFF2-40B4-BE49-F238E27FC236}">
                  <a16:creationId xmlns:a16="http://schemas.microsoft.com/office/drawing/2014/main" id="{FED3CFFF-6286-FB43-9E43-76DCB2C81FF9}"/>
                </a:ext>
              </a:extLst>
            </p:cNvPr>
            <p:cNvSpPr/>
            <p:nvPr/>
          </p:nvSpPr>
          <p:spPr>
            <a:xfrm>
              <a:off x="7531596" y="2061328"/>
              <a:ext cx="690" cy="1130"/>
            </a:xfrm>
            <a:custGeom>
              <a:avLst/>
              <a:gdLst>
                <a:gd name="connsiteX0" fmla="*/ 34 w 690"/>
                <a:gd name="connsiteY0" fmla="*/ 286 h 1130"/>
                <a:gd name="connsiteX1" fmla="*/ 392 w 690"/>
                <a:gd name="connsiteY1" fmla="*/ 0 h 1130"/>
                <a:gd name="connsiteX2" fmla="*/ 463 w 690"/>
                <a:gd name="connsiteY2" fmla="*/ 1107 h 1130"/>
                <a:gd name="connsiteX3" fmla="*/ 34 w 690"/>
                <a:gd name="connsiteY3" fmla="*/ 286 h 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0" h="1130">
                  <a:moveTo>
                    <a:pt x="34" y="286"/>
                  </a:moveTo>
                  <a:cubicBezTo>
                    <a:pt x="142" y="179"/>
                    <a:pt x="249" y="72"/>
                    <a:pt x="392" y="0"/>
                  </a:cubicBezTo>
                  <a:cubicBezTo>
                    <a:pt x="677" y="357"/>
                    <a:pt x="856" y="964"/>
                    <a:pt x="463" y="1107"/>
                  </a:cubicBezTo>
                  <a:cubicBezTo>
                    <a:pt x="70" y="1250"/>
                    <a:pt x="-73" y="714"/>
                    <a:pt x="34" y="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 1317">
              <a:extLst>
                <a:ext uri="{FF2B5EF4-FFF2-40B4-BE49-F238E27FC236}">
                  <a16:creationId xmlns:a16="http://schemas.microsoft.com/office/drawing/2014/main" id="{8374270A-D5B6-4F49-9A39-42F747A82232}"/>
                </a:ext>
              </a:extLst>
            </p:cNvPr>
            <p:cNvSpPr/>
            <p:nvPr/>
          </p:nvSpPr>
          <p:spPr>
            <a:xfrm>
              <a:off x="7593827" y="2191095"/>
              <a:ext cx="633" cy="861"/>
            </a:xfrm>
            <a:custGeom>
              <a:avLst/>
              <a:gdLst>
                <a:gd name="connsiteX0" fmla="*/ 634 w 633"/>
                <a:gd name="connsiteY0" fmla="*/ 464 h 861"/>
                <a:gd name="connsiteX1" fmla="*/ 276 w 633"/>
                <a:gd name="connsiteY1" fmla="*/ 857 h 861"/>
                <a:gd name="connsiteX2" fmla="*/ 26 w 633"/>
                <a:gd name="connsiteY2" fmla="*/ 393 h 861"/>
                <a:gd name="connsiteX3" fmla="*/ 419 w 633"/>
                <a:gd name="connsiteY3" fmla="*/ 0 h 861"/>
                <a:gd name="connsiteX4" fmla="*/ 634 w 633"/>
                <a:gd name="connsiteY4" fmla="*/ 464 h 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3" h="861">
                  <a:moveTo>
                    <a:pt x="634" y="464"/>
                  </a:moveTo>
                  <a:cubicBezTo>
                    <a:pt x="598" y="679"/>
                    <a:pt x="526" y="893"/>
                    <a:pt x="276" y="857"/>
                  </a:cubicBezTo>
                  <a:cubicBezTo>
                    <a:pt x="26" y="821"/>
                    <a:pt x="-45" y="607"/>
                    <a:pt x="26" y="393"/>
                  </a:cubicBezTo>
                  <a:cubicBezTo>
                    <a:pt x="98" y="214"/>
                    <a:pt x="276" y="0"/>
                    <a:pt x="419" y="0"/>
                  </a:cubicBezTo>
                  <a:cubicBezTo>
                    <a:pt x="634" y="0"/>
                    <a:pt x="598" y="286"/>
                    <a:pt x="634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 1318">
              <a:extLst>
                <a:ext uri="{FF2B5EF4-FFF2-40B4-BE49-F238E27FC236}">
                  <a16:creationId xmlns:a16="http://schemas.microsoft.com/office/drawing/2014/main" id="{48B3AA51-0478-3842-BE67-FB160007D519}"/>
                </a:ext>
              </a:extLst>
            </p:cNvPr>
            <p:cNvSpPr/>
            <p:nvPr/>
          </p:nvSpPr>
          <p:spPr>
            <a:xfrm>
              <a:off x="7523221" y="2152876"/>
              <a:ext cx="796" cy="933"/>
            </a:xfrm>
            <a:custGeom>
              <a:avLst/>
              <a:gdLst>
                <a:gd name="connsiteX0" fmla="*/ 730 w 796"/>
                <a:gd name="connsiteY0" fmla="*/ 0 h 933"/>
                <a:gd name="connsiteX1" fmla="*/ 373 w 796"/>
                <a:gd name="connsiteY1" fmla="*/ 929 h 933"/>
                <a:gd name="connsiteX2" fmla="*/ 16 w 796"/>
                <a:gd name="connsiteY2" fmla="*/ 714 h 933"/>
                <a:gd name="connsiteX3" fmla="*/ 730 w 796"/>
                <a:gd name="connsiteY3" fmla="*/ 0 h 933"/>
                <a:gd name="connsiteX4" fmla="*/ 730 w 796"/>
                <a:gd name="connsiteY4" fmla="*/ 0 h 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6" h="933">
                  <a:moveTo>
                    <a:pt x="730" y="0"/>
                  </a:moveTo>
                  <a:cubicBezTo>
                    <a:pt x="873" y="393"/>
                    <a:pt x="801" y="786"/>
                    <a:pt x="373" y="929"/>
                  </a:cubicBezTo>
                  <a:cubicBezTo>
                    <a:pt x="301" y="964"/>
                    <a:pt x="16" y="786"/>
                    <a:pt x="16" y="714"/>
                  </a:cubicBezTo>
                  <a:cubicBezTo>
                    <a:pt x="-91" y="143"/>
                    <a:pt x="373" y="107"/>
                    <a:pt x="730" y="0"/>
                  </a:cubicBezTo>
                  <a:cubicBezTo>
                    <a:pt x="730" y="0"/>
                    <a:pt x="730" y="0"/>
                    <a:pt x="73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 1319">
              <a:extLst>
                <a:ext uri="{FF2B5EF4-FFF2-40B4-BE49-F238E27FC236}">
                  <a16:creationId xmlns:a16="http://schemas.microsoft.com/office/drawing/2014/main" id="{76EA8D4D-FC84-2D4B-B93B-1E382FE1C10B}"/>
                </a:ext>
              </a:extLst>
            </p:cNvPr>
            <p:cNvSpPr/>
            <p:nvPr/>
          </p:nvSpPr>
          <p:spPr>
            <a:xfrm>
              <a:off x="7530907" y="2153126"/>
              <a:ext cx="382" cy="1785"/>
            </a:xfrm>
            <a:custGeom>
              <a:avLst/>
              <a:gdLst>
                <a:gd name="connsiteX0" fmla="*/ 260 w 382"/>
                <a:gd name="connsiteY0" fmla="*/ 0 h 1785"/>
                <a:gd name="connsiteX1" fmla="*/ 367 w 382"/>
                <a:gd name="connsiteY1" fmla="*/ 857 h 1785"/>
                <a:gd name="connsiteX2" fmla="*/ 117 w 382"/>
                <a:gd name="connsiteY2" fmla="*/ 1786 h 1785"/>
                <a:gd name="connsiteX3" fmla="*/ 260 w 382"/>
                <a:gd name="connsiteY3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" h="1785">
                  <a:moveTo>
                    <a:pt x="260" y="0"/>
                  </a:moveTo>
                  <a:cubicBezTo>
                    <a:pt x="296" y="286"/>
                    <a:pt x="331" y="572"/>
                    <a:pt x="367" y="857"/>
                  </a:cubicBezTo>
                  <a:cubicBezTo>
                    <a:pt x="367" y="1143"/>
                    <a:pt x="474" y="1465"/>
                    <a:pt x="117" y="1786"/>
                  </a:cubicBezTo>
                  <a:cubicBezTo>
                    <a:pt x="-26" y="1107"/>
                    <a:pt x="-97" y="536"/>
                    <a:pt x="26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 1320">
              <a:extLst>
                <a:ext uri="{FF2B5EF4-FFF2-40B4-BE49-F238E27FC236}">
                  <a16:creationId xmlns:a16="http://schemas.microsoft.com/office/drawing/2014/main" id="{CCA0FB74-DD1C-BD4F-BAD1-284586D83451}"/>
                </a:ext>
              </a:extLst>
            </p:cNvPr>
            <p:cNvSpPr/>
            <p:nvPr/>
          </p:nvSpPr>
          <p:spPr>
            <a:xfrm>
              <a:off x="7544811" y="2153114"/>
              <a:ext cx="1285" cy="1119"/>
            </a:xfrm>
            <a:custGeom>
              <a:avLst/>
              <a:gdLst>
                <a:gd name="connsiteX0" fmla="*/ 393 w 1285"/>
                <a:gd name="connsiteY0" fmla="*/ 1119 h 1119"/>
                <a:gd name="connsiteX1" fmla="*/ 0 w 1285"/>
                <a:gd name="connsiteY1" fmla="*/ 726 h 1119"/>
                <a:gd name="connsiteX2" fmla="*/ 1107 w 1285"/>
                <a:gd name="connsiteY2" fmla="*/ 405 h 1119"/>
                <a:gd name="connsiteX3" fmla="*/ 1286 w 1285"/>
                <a:gd name="connsiteY3" fmla="*/ 369 h 1119"/>
                <a:gd name="connsiteX4" fmla="*/ 393 w 1285"/>
                <a:gd name="connsiteY4" fmla="*/ 1119 h 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" h="1119">
                  <a:moveTo>
                    <a:pt x="393" y="1119"/>
                  </a:moveTo>
                  <a:cubicBezTo>
                    <a:pt x="250" y="976"/>
                    <a:pt x="143" y="869"/>
                    <a:pt x="0" y="726"/>
                  </a:cubicBezTo>
                  <a:cubicBezTo>
                    <a:pt x="143" y="-238"/>
                    <a:pt x="536" y="-131"/>
                    <a:pt x="1107" y="405"/>
                  </a:cubicBezTo>
                  <a:cubicBezTo>
                    <a:pt x="1179" y="369"/>
                    <a:pt x="1214" y="369"/>
                    <a:pt x="1286" y="369"/>
                  </a:cubicBezTo>
                  <a:cubicBezTo>
                    <a:pt x="1000" y="655"/>
                    <a:pt x="714" y="869"/>
                    <a:pt x="393" y="111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 1321">
              <a:extLst>
                <a:ext uri="{FF2B5EF4-FFF2-40B4-BE49-F238E27FC236}">
                  <a16:creationId xmlns:a16="http://schemas.microsoft.com/office/drawing/2014/main" id="{EF4E8A79-5DEA-8A44-9560-C9707FD13119}"/>
                </a:ext>
              </a:extLst>
            </p:cNvPr>
            <p:cNvSpPr/>
            <p:nvPr/>
          </p:nvSpPr>
          <p:spPr>
            <a:xfrm>
              <a:off x="7552178" y="2045827"/>
              <a:ext cx="670" cy="1145"/>
            </a:xfrm>
            <a:custGeom>
              <a:avLst/>
              <a:gdLst>
                <a:gd name="connsiteX0" fmla="*/ 563 w 670"/>
                <a:gd name="connsiteY0" fmla="*/ 0 h 1145"/>
                <a:gd name="connsiteX1" fmla="*/ 348 w 670"/>
                <a:gd name="connsiteY1" fmla="*/ 1143 h 1145"/>
                <a:gd name="connsiteX2" fmla="*/ 170 w 670"/>
                <a:gd name="connsiteY2" fmla="*/ 464 h 1145"/>
                <a:gd name="connsiteX3" fmla="*/ 563 w 670"/>
                <a:gd name="connsiteY3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1145">
                  <a:moveTo>
                    <a:pt x="563" y="0"/>
                  </a:moveTo>
                  <a:cubicBezTo>
                    <a:pt x="598" y="571"/>
                    <a:pt x="884" y="1072"/>
                    <a:pt x="348" y="1143"/>
                  </a:cubicBezTo>
                  <a:cubicBezTo>
                    <a:pt x="-80" y="1179"/>
                    <a:pt x="-80" y="786"/>
                    <a:pt x="170" y="464"/>
                  </a:cubicBezTo>
                  <a:cubicBezTo>
                    <a:pt x="277" y="357"/>
                    <a:pt x="384" y="250"/>
                    <a:pt x="56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 1322">
              <a:extLst>
                <a:ext uri="{FF2B5EF4-FFF2-40B4-BE49-F238E27FC236}">
                  <a16:creationId xmlns:a16="http://schemas.microsoft.com/office/drawing/2014/main" id="{DDF4A93C-27B8-BA41-80C4-08FCF66A5844}"/>
                </a:ext>
              </a:extLst>
            </p:cNvPr>
            <p:cNvSpPr/>
            <p:nvPr/>
          </p:nvSpPr>
          <p:spPr>
            <a:xfrm>
              <a:off x="7541596" y="2107049"/>
              <a:ext cx="575" cy="1178"/>
            </a:xfrm>
            <a:custGeom>
              <a:avLst/>
              <a:gdLst>
                <a:gd name="connsiteX0" fmla="*/ 0 w 575"/>
                <a:gd name="connsiteY0" fmla="*/ 357 h 1178"/>
                <a:gd name="connsiteX1" fmla="*/ 322 w 575"/>
                <a:gd name="connsiteY1" fmla="*/ 0 h 1178"/>
                <a:gd name="connsiteX2" fmla="*/ 536 w 575"/>
                <a:gd name="connsiteY2" fmla="*/ 1179 h 1178"/>
                <a:gd name="connsiteX3" fmla="*/ 0 w 575"/>
                <a:gd name="connsiteY3" fmla="*/ 357 h 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5" h="1178">
                  <a:moveTo>
                    <a:pt x="0" y="357"/>
                  </a:moveTo>
                  <a:cubicBezTo>
                    <a:pt x="107" y="250"/>
                    <a:pt x="214" y="107"/>
                    <a:pt x="322" y="0"/>
                  </a:cubicBezTo>
                  <a:cubicBezTo>
                    <a:pt x="607" y="357"/>
                    <a:pt x="607" y="750"/>
                    <a:pt x="536" y="1179"/>
                  </a:cubicBezTo>
                  <a:cubicBezTo>
                    <a:pt x="0" y="1143"/>
                    <a:pt x="0" y="750"/>
                    <a:pt x="0" y="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 1323">
              <a:extLst>
                <a:ext uri="{FF2B5EF4-FFF2-40B4-BE49-F238E27FC236}">
                  <a16:creationId xmlns:a16="http://schemas.microsoft.com/office/drawing/2014/main" id="{06447003-179E-FB44-ADD5-AFE3796FEDA4}"/>
                </a:ext>
              </a:extLst>
            </p:cNvPr>
            <p:cNvSpPr/>
            <p:nvPr/>
          </p:nvSpPr>
          <p:spPr>
            <a:xfrm>
              <a:off x="7526166" y="1999071"/>
              <a:ext cx="785" cy="1250"/>
            </a:xfrm>
            <a:custGeom>
              <a:avLst/>
              <a:gdLst>
                <a:gd name="connsiteX0" fmla="*/ 107 w 785"/>
                <a:gd name="connsiteY0" fmla="*/ 964 h 1250"/>
                <a:gd name="connsiteX1" fmla="*/ 107 w 785"/>
                <a:gd name="connsiteY1" fmla="*/ 572 h 1250"/>
                <a:gd name="connsiteX2" fmla="*/ 786 w 785"/>
                <a:gd name="connsiteY2" fmla="*/ 250 h 1250"/>
                <a:gd name="connsiteX3" fmla="*/ 464 w 785"/>
                <a:gd name="connsiteY3" fmla="*/ 1250 h 1250"/>
                <a:gd name="connsiteX4" fmla="*/ 107 w 785"/>
                <a:gd name="connsiteY4" fmla="*/ 1250 h 1250"/>
                <a:gd name="connsiteX5" fmla="*/ 0 w 785"/>
                <a:gd name="connsiteY5" fmla="*/ 1071 h 1250"/>
                <a:gd name="connsiteX6" fmla="*/ 107 w 785"/>
                <a:gd name="connsiteY6" fmla="*/ 964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5" h="1250">
                  <a:moveTo>
                    <a:pt x="107" y="964"/>
                  </a:moveTo>
                  <a:cubicBezTo>
                    <a:pt x="107" y="822"/>
                    <a:pt x="107" y="714"/>
                    <a:pt x="107" y="572"/>
                  </a:cubicBezTo>
                  <a:cubicBezTo>
                    <a:pt x="179" y="143"/>
                    <a:pt x="250" y="-286"/>
                    <a:pt x="786" y="250"/>
                  </a:cubicBezTo>
                  <a:cubicBezTo>
                    <a:pt x="679" y="572"/>
                    <a:pt x="572" y="929"/>
                    <a:pt x="464" y="1250"/>
                  </a:cubicBezTo>
                  <a:cubicBezTo>
                    <a:pt x="357" y="1250"/>
                    <a:pt x="250" y="1250"/>
                    <a:pt x="107" y="1250"/>
                  </a:cubicBezTo>
                  <a:cubicBezTo>
                    <a:pt x="0" y="1179"/>
                    <a:pt x="0" y="1143"/>
                    <a:pt x="0" y="1071"/>
                  </a:cubicBezTo>
                  <a:cubicBezTo>
                    <a:pt x="71" y="1000"/>
                    <a:pt x="71" y="964"/>
                    <a:pt x="107" y="9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 1324">
              <a:extLst>
                <a:ext uri="{FF2B5EF4-FFF2-40B4-BE49-F238E27FC236}">
                  <a16:creationId xmlns:a16="http://schemas.microsoft.com/office/drawing/2014/main" id="{EB9FB081-D0FF-044D-BE2C-35AB79249F8C}"/>
                </a:ext>
              </a:extLst>
            </p:cNvPr>
            <p:cNvSpPr/>
            <p:nvPr/>
          </p:nvSpPr>
          <p:spPr>
            <a:xfrm>
              <a:off x="7552202" y="2103298"/>
              <a:ext cx="655" cy="1121"/>
            </a:xfrm>
            <a:custGeom>
              <a:avLst/>
              <a:gdLst>
                <a:gd name="connsiteX0" fmla="*/ 503 w 655"/>
                <a:gd name="connsiteY0" fmla="*/ 0 h 1121"/>
                <a:gd name="connsiteX1" fmla="*/ 324 w 655"/>
                <a:gd name="connsiteY1" fmla="*/ 1107 h 1121"/>
                <a:gd name="connsiteX2" fmla="*/ 74 w 655"/>
                <a:gd name="connsiteY2" fmla="*/ 1036 h 1121"/>
                <a:gd name="connsiteX3" fmla="*/ 503 w 655"/>
                <a:gd name="connsiteY3" fmla="*/ 0 h 1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5" h="1121">
                  <a:moveTo>
                    <a:pt x="503" y="0"/>
                  </a:moveTo>
                  <a:cubicBezTo>
                    <a:pt x="681" y="429"/>
                    <a:pt x="788" y="822"/>
                    <a:pt x="324" y="1107"/>
                  </a:cubicBezTo>
                  <a:cubicBezTo>
                    <a:pt x="252" y="1143"/>
                    <a:pt x="74" y="1107"/>
                    <a:pt x="74" y="1036"/>
                  </a:cubicBezTo>
                  <a:cubicBezTo>
                    <a:pt x="-140" y="572"/>
                    <a:pt x="145" y="286"/>
                    <a:pt x="50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 1325">
              <a:extLst>
                <a:ext uri="{FF2B5EF4-FFF2-40B4-BE49-F238E27FC236}">
                  <a16:creationId xmlns:a16="http://schemas.microsoft.com/office/drawing/2014/main" id="{0FB6BD78-B149-7349-A945-B7B55A587602}"/>
                </a:ext>
              </a:extLst>
            </p:cNvPr>
            <p:cNvSpPr/>
            <p:nvPr/>
          </p:nvSpPr>
          <p:spPr>
            <a:xfrm>
              <a:off x="7551745" y="2097833"/>
              <a:ext cx="757" cy="1250"/>
            </a:xfrm>
            <a:custGeom>
              <a:avLst/>
              <a:gdLst>
                <a:gd name="connsiteX0" fmla="*/ 210 w 757"/>
                <a:gd name="connsiteY0" fmla="*/ 1250 h 1250"/>
                <a:gd name="connsiteX1" fmla="*/ 638 w 757"/>
                <a:gd name="connsiteY1" fmla="*/ 0 h 1250"/>
                <a:gd name="connsiteX2" fmla="*/ 210 w 757"/>
                <a:gd name="connsiteY2" fmla="*/ 125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7" h="1250">
                  <a:moveTo>
                    <a:pt x="210" y="1250"/>
                  </a:moveTo>
                  <a:cubicBezTo>
                    <a:pt x="-147" y="679"/>
                    <a:pt x="-76" y="250"/>
                    <a:pt x="638" y="0"/>
                  </a:cubicBezTo>
                  <a:cubicBezTo>
                    <a:pt x="888" y="571"/>
                    <a:pt x="746" y="964"/>
                    <a:pt x="210" y="1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 1326">
              <a:extLst>
                <a:ext uri="{FF2B5EF4-FFF2-40B4-BE49-F238E27FC236}">
                  <a16:creationId xmlns:a16="http://schemas.microsoft.com/office/drawing/2014/main" id="{2960978B-7C5F-E042-AACB-AB28A28B3F49}"/>
                </a:ext>
              </a:extLst>
            </p:cNvPr>
            <p:cNvSpPr/>
            <p:nvPr/>
          </p:nvSpPr>
          <p:spPr>
            <a:xfrm>
              <a:off x="7610242" y="2180701"/>
              <a:ext cx="726" cy="821"/>
            </a:xfrm>
            <a:custGeom>
              <a:avLst/>
              <a:gdLst>
                <a:gd name="connsiteX0" fmla="*/ 470 w 726"/>
                <a:gd name="connsiteY0" fmla="*/ 0 h 821"/>
                <a:gd name="connsiteX1" fmla="*/ 720 w 726"/>
                <a:gd name="connsiteY1" fmla="*/ 321 h 821"/>
                <a:gd name="connsiteX2" fmla="*/ 184 w 726"/>
                <a:gd name="connsiteY2" fmla="*/ 821 h 821"/>
                <a:gd name="connsiteX3" fmla="*/ 6 w 726"/>
                <a:gd name="connsiteY3" fmla="*/ 500 h 821"/>
                <a:gd name="connsiteX4" fmla="*/ 470 w 726"/>
                <a:gd name="connsiteY4" fmla="*/ 0 h 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" h="821">
                  <a:moveTo>
                    <a:pt x="470" y="0"/>
                  </a:moveTo>
                  <a:cubicBezTo>
                    <a:pt x="649" y="36"/>
                    <a:pt x="756" y="143"/>
                    <a:pt x="720" y="321"/>
                  </a:cubicBezTo>
                  <a:cubicBezTo>
                    <a:pt x="649" y="643"/>
                    <a:pt x="434" y="786"/>
                    <a:pt x="184" y="821"/>
                  </a:cubicBezTo>
                  <a:cubicBezTo>
                    <a:pt x="113" y="821"/>
                    <a:pt x="-30" y="607"/>
                    <a:pt x="6" y="500"/>
                  </a:cubicBezTo>
                  <a:cubicBezTo>
                    <a:pt x="-30" y="214"/>
                    <a:pt x="149" y="0"/>
                    <a:pt x="47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 1327">
              <a:extLst>
                <a:ext uri="{FF2B5EF4-FFF2-40B4-BE49-F238E27FC236}">
                  <a16:creationId xmlns:a16="http://schemas.microsoft.com/office/drawing/2014/main" id="{11C92ECA-54DD-AC40-8125-D5CA9781250A}"/>
                </a:ext>
              </a:extLst>
            </p:cNvPr>
            <p:cNvSpPr/>
            <p:nvPr/>
          </p:nvSpPr>
          <p:spPr>
            <a:xfrm>
              <a:off x="7565756" y="2098655"/>
              <a:ext cx="494" cy="771"/>
            </a:xfrm>
            <a:custGeom>
              <a:avLst/>
              <a:gdLst>
                <a:gd name="connsiteX0" fmla="*/ 486 w 494"/>
                <a:gd name="connsiteY0" fmla="*/ 464 h 771"/>
                <a:gd name="connsiteX1" fmla="*/ 307 w 494"/>
                <a:gd name="connsiteY1" fmla="*/ 750 h 771"/>
                <a:gd name="connsiteX2" fmla="*/ 22 w 494"/>
                <a:gd name="connsiteY2" fmla="*/ 357 h 771"/>
                <a:gd name="connsiteX3" fmla="*/ 272 w 494"/>
                <a:gd name="connsiteY3" fmla="*/ 0 h 771"/>
                <a:gd name="connsiteX4" fmla="*/ 486 w 494"/>
                <a:gd name="connsiteY4" fmla="*/ 464 h 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" h="771">
                  <a:moveTo>
                    <a:pt x="486" y="464"/>
                  </a:moveTo>
                  <a:cubicBezTo>
                    <a:pt x="450" y="500"/>
                    <a:pt x="414" y="714"/>
                    <a:pt x="307" y="750"/>
                  </a:cubicBezTo>
                  <a:cubicBezTo>
                    <a:pt x="-50" y="857"/>
                    <a:pt x="-14" y="536"/>
                    <a:pt x="22" y="357"/>
                  </a:cubicBezTo>
                  <a:cubicBezTo>
                    <a:pt x="22" y="214"/>
                    <a:pt x="164" y="36"/>
                    <a:pt x="272" y="0"/>
                  </a:cubicBezTo>
                  <a:cubicBezTo>
                    <a:pt x="450" y="0"/>
                    <a:pt x="522" y="143"/>
                    <a:pt x="486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 1328">
              <a:extLst>
                <a:ext uri="{FF2B5EF4-FFF2-40B4-BE49-F238E27FC236}">
                  <a16:creationId xmlns:a16="http://schemas.microsoft.com/office/drawing/2014/main" id="{7A366753-DE04-4943-97C5-EB080A4CD88D}"/>
                </a:ext>
              </a:extLst>
            </p:cNvPr>
            <p:cNvSpPr/>
            <p:nvPr/>
          </p:nvSpPr>
          <p:spPr>
            <a:xfrm>
              <a:off x="7512331" y="2048041"/>
              <a:ext cx="976" cy="1214"/>
            </a:xfrm>
            <a:custGeom>
              <a:avLst/>
              <a:gdLst>
                <a:gd name="connsiteX0" fmla="*/ 976 w 976"/>
                <a:gd name="connsiteY0" fmla="*/ 321 h 1214"/>
                <a:gd name="connsiteX1" fmla="*/ 155 w 976"/>
                <a:gd name="connsiteY1" fmla="*/ 1214 h 1214"/>
                <a:gd name="connsiteX2" fmla="*/ 333 w 976"/>
                <a:gd name="connsiteY2" fmla="*/ 0 h 1214"/>
                <a:gd name="connsiteX3" fmla="*/ 976 w 976"/>
                <a:gd name="connsiteY3" fmla="*/ 321 h 1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6" h="1214">
                  <a:moveTo>
                    <a:pt x="976" y="321"/>
                  </a:moveTo>
                  <a:cubicBezTo>
                    <a:pt x="941" y="857"/>
                    <a:pt x="369" y="821"/>
                    <a:pt x="155" y="1214"/>
                  </a:cubicBezTo>
                  <a:cubicBezTo>
                    <a:pt x="-59" y="750"/>
                    <a:pt x="-95" y="321"/>
                    <a:pt x="333" y="0"/>
                  </a:cubicBezTo>
                  <a:cubicBezTo>
                    <a:pt x="476" y="286"/>
                    <a:pt x="691" y="393"/>
                    <a:pt x="976" y="3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 1329">
              <a:extLst>
                <a:ext uri="{FF2B5EF4-FFF2-40B4-BE49-F238E27FC236}">
                  <a16:creationId xmlns:a16="http://schemas.microsoft.com/office/drawing/2014/main" id="{E4358BE0-8E86-9748-B512-331E40AFBE51}"/>
                </a:ext>
              </a:extLst>
            </p:cNvPr>
            <p:cNvSpPr/>
            <p:nvPr/>
          </p:nvSpPr>
          <p:spPr>
            <a:xfrm>
              <a:off x="7569064" y="2136442"/>
              <a:ext cx="1321" cy="859"/>
            </a:xfrm>
            <a:custGeom>
              <a:avLst/>
              <a:gdLst>
                <a:gd name="connsiteX0" fmla="*/ 393 w 1321"/>
                <a:gd name="connsiteY0" fmla="*/ 574 h 859"/>
                <a:gd name="connsiteX1" fmla="*/ 0 w 1321"/>
                <a:gd name="connsiteY1" fmla="*/ 181 h 859"/>
                <a:gd name="connsiteX2" fmla="*/ 1322 w 1321"/>
                <a:gd name="connsiteY2" fmla="*/ 860 h 859"/>
                <a:gd name="connsiteX3" fmla="*/ 1322 w 1321"/>
                <a:gd name="connsiteY3" fmla="*/ 860 h 859"/>
                <a:gd name="connsiteX4" fmla="*/ 393 w 1321"/>
                <a:gd name="connsiteY4" fmla="*/ 574 h 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1" h="859">
                  <a:moveTo>
                    <a:pt x="393" y="574"/>
                  </a:moveTo>
                  <a:cubicBezTo>
                    <a:pt x="286" y="431"/>
                    <a:pt x="143" y="324"/>
                    <a:pt x="0" y="181"/>
                  </a:cubicBezTo>
                  <a:cubicBezTo>
                    <a:pt x="750" y="-176"/>
                    <a:pt x="1250" y="-33"/>
                    <a:pt x="1322" y="860"/>
                  </a:cubicBezTo>
                  <a:lnTo>
                    <a:pt x="1322" y="860"/>
                  </a:lnTo>
                  <a:cubicBezTo>
                    <a:pt x="1072" y="681"/>
                    <a:pt x="822" y="324"/>
                    <a:pt x="393" y="5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 1330">
              <a:extLst>
                <a:ext uri="{FF2B5EF4-FFF2-40B4-BE49-F238E27FC236}">
                  <a16:creationId xmlns:a16="http://schemas.microsoft.com/office/drawing/2014/main" id="{612C5F31-BCB2-4B49-AB48-9B30D6707BB6}"/>
                </a:ext>
              </a:extLst>
            </p:cNvPr>
            <p:cNvSpPr/>
            <p:nvPr/>
          </p:nvSpPr>
          <p:spPr>
            <a:xfrm>
              <a:off x="7535574" y="2197846"/>
              <a:ext cx="378" cy="1635"/>
            </a:xfrm>
            <a:custGeom>
              <a:avLst/>
              <a:gdLst>
                <a:gd name="connsiteX0" fmla="*/ 307 w 378"/>
                <a:gd name="connsiteY0" fmla="*/ 0 h 1635"/>
                <a:gd name="connsiteX1" fmla="*/ 379 w 378"/>
                <a:gd name="connsiteY1" fmla="*/ 1214 h 1635"/>
                <a:gd name="connsiteX2" fmla="*/ 307 w 378"/>
                <a:gd name="connsiteY2" fmla="*/ 1500 h 1635"/>
                <a:gd name="connsiteX3" fmla="*/ 22 w 378"/>
                <a:gd name="connsiteY3" fmla="*/ 1500 h 1635"/>
                <a:gd name="connsiteX4" fmla="*/ 307 w 378"/>
                <a:gd name="connsiteY4" fmla="*/ 0 h 1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8" h="1635">
                  <a:moveTo>
                    <a:pt x="307" y="0"/>
                  </a:moveTo>
                  <a:cubicBezTo>
                    <a:pt x="343" y="393"/>
                    <a:pt x="379" y="821"/>
                    <a:pt x="379" y="1214"/>
                  </a:cubicBezTo>
                  <a:cubicBezTo>
                    <a:pt x="343" y="1322"/>
                    <a:pt x="343" y="1429"/>
                    <a:pt x="307" y="1500"/>
                  </a:cubicBezTo>
                  <a:cubicBezTo>
                    <a:pt x="200" y="1714"/>
                    <a:pt x="57" y="1643"/>
                    <a:pt x="22" y="1500"/>
                  </a:cubicBezTo>
                  <a:cubicBezTo>
                    <a:pt x="-50" y="1000"/>
                    <a:pt x="57" y="500"/>
                    <a:pt x="30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 1331">
              <a:extLst>
                <a:ext uri="{FF2B5EF4-FFF2-40B4-BE49-F238E27FC236}">
                  <a16:creationId xmlns:a16="http://schemas.microsoft.com/office/drawing/2014/main" id="{8C49D993-E61F-BE48-935E-FDC6C0C9DE6A}"/>
                </a:ext>
              </a:extLst>
            </p:cNvPr>
            <p:cNvSpPr/>
            <p:nvPr/>
          </p:nvSpPr>
          <p:spPr>
            <a:xfrm>
              <a:off x="7543903" y="2043075"/>
              <a:ext cx="627" cy="1037"/>
            </a:xfrm>
            <a:custGeom>
              <a:avLst/>
              <a:gdLst>
                <a:gd name="connsiteX0" fmla="*/ 623 w 627"/>
                <a:gd name="connsiteY0" fmla="*/ 1038 h 1037"/>
                <a:gd name="connsiteX1" fmla="*/ 16 w 627"/>
                <a:gd name="connsiteY1" fmla="*/ 752 h 1037"/>
                <a:gd name="connsiteX2" fmla="*/ 158 w 627"/>
                <a:gd name="connsiteY2" fmla="*/ 2 h 1037"/>
                <a:gd name="connsiteX3" fmla="*/ 623 w 627"/>
                <a:gd name="connsiteY3" fmla="*/ 1038 h 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7" h="1037">
                  <a:moveTo>
                    <a:pt x="623" y="1038"/>
                  </a:moveTo>
                  <a:cubicBezTo>
                    <a:pt x="408" y="930"/>
                    <a:pt x="230" y="823"/>
                    <a:pt x="16" y="752"/>
                  </a:cubicBezTo>
                  <a:cubicBezTo>
                    <a:pt x="123" y="502"/>
                    <a:pt x="-163" y="-34"/>
                    <a:pt x="158" y="2"/>
                  </a:cubicBezTo>
                  <a:cubicBezTo>
                    <a:pt x="480" y="37"/>
                    <a:pt x="658" y="573"/>
                    <a:pt x="623" y="10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 1332">
              <a:extLst>
                <a:ext uri="{FF2B5EF4-FFF2-40B4-BE49-F238E27FC236}">
                  <a16:creationId xmlns:a16="http://schemas.microsoft.com/office/drawing/2014/main" id="{C5B9BA13-8A7A-9F4D-91CF-42633AEA01B2}"/>
                </a:ext>
              </a:extLst>
            </p:cNvPr>
            <p:cNvSpPr/>
            <p:nvPr/>
          </p:nvSpPr>
          <p:spPr>
            <a:xfrm>
              <a:off x="7562095" y="2043362"/>
              <a:ext cx="353" cy="1285"/>
            </a:xfrm>
            <a:custGeom>
              <a:avLst/>
              <a:gdLst>
                <a:gd name="connsiteX0" fmla="*/ 147 w 353"/>
                <a:gd name="connsiteY0" fmla="*/ 0 h 1285"/>
                <a:gd name="connsiteX1" fmla="*/ 183 w 353"/>
                <a:gd name="connsiteY1" fmla="*/ 1286 h 1285"/>
                <a:gd name="connsiteX2" fmla="*/ 147 w 353"/>
                <a:gd name="connsiteY2" fmla="*/ 0 h 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3" h="1285">
                  <a:moveTo>
                    <a:pt x="147" y="0"/>
                  </a:moveTo>
                  <a:cubicBezTo>
                    <a:pt x="397" y="393"/>
                    <a:pt x="433" y="821"/>
                    <a:pt x="183" y="1286"/>
                  </a:cubicBezTo>
                  <a:cubicBezTo>
                    <a:pt x="-139" y="821"/>
                    <a:pt x="40" y="393"/>
                    <a:pt x="14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 1333">
              <a:extLst>
                <a:ext uri="{FF2B5EF4-FFF2-40B4-BE49-F238E27FC236}">
                  <a16:creationId xmlns:a16="http://schemas.microsoft.com/office/drawing/2014/main" id="{C6E76487-C703-F246-BD9F-BEBE9C908B61}"/>
                </a:ext>
              </a:extLst>
            </p:cNvPr>
            <p:cNvSpPr/>
            <p:nvPr/>
          </p:nvSpPr>
          <p:spPr>
            <a:xfrm>
              <a:off x="7570897" y="2195952"/>
              <a:ext cx="576" cy="930"/>
            </a:xfrm>
            <a:custGeom>
              <a:avLst/>
              <a:gdLst>
                <a:gd name="connsiteX0" fmla="*/ 167 w 576"/>
                <a:gd name="connsiteY0" fmla="*/ 0 h 930"/>
                <a:gd name="connsiteX1" fmla="*/ 524 w 576"/>
                <a:gd name="connsiteY1" fmla="*/ 0 h 930"/>
                <a:gd name="connsiteX2" fmla="*/ 203 w 576"/>
                <a:gd name="connsiteY2" fmla="*/ 929 h 930"/>
                <a:gd name="connsiteX3" fmla="*/ 167 w 576"/>
                <a:gd name="connsiteY3" fmla="*/ 0 h 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6" h="930">
                  <a:moveTo>
                    <a:pt x="167" y="0"/>
                  </a:moveTo>
                  <a:cubicBezTo>
                    <a:pt x="274" y="0"/>
                    <a:pt x="382" y="0"/>
                    <a:pt x="524" y="0"/>
                  </a:cubicBezTo>
                  <a:cubicBezTo>
                    <a:pt x="596" y="393"/>
                    <a:pt x="667" y="964"/>
                    <a:pt x="203" y="929"/>
                  </a:cubicBezTo>
                  <a:cubicBezTo>
                    <a:pt x="-190" y="929"/>
                    <a:pt x="96" y="357"/>
                    <a:pt x="16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 1334">
              <a:extLst>
                <a:ext uri="{FF2B5EF4-FFF2-40B4-BE49-F238E27FC236}">
                  <a16:creationId xmlns:a16="http://schemas.microsoft.com/office/drawing/2014/main" id="{91E7A496-A76C-7F49-BB77-32CA4CA7B38E}"/>
                </a:ext>
              </a:extLst>
            </p:cNvPr>
            <p:cNvSpPr/>
            <p:nvPr/>
          </p:nvSpPr>
          <p:spPr>
            <a:xfrm>
              <a:off x="7538741" y="2052077"/>
              <a:ext cx="538" cy="910"/>
            </a:xfrm>
            <a:custGeom>
              <a:avLst/>
              <a:gdLst>
                <a:gd name="connsiteX0" fmla="*/ 391 w 538"/>
                <a:gd name="connsiteY0" fmla="*/ 0 h 910"/>
                <a:gd name="connsiteX1" fmla="*/ 391 w 538"/>
                <a:gd name="connsiteY1" fmla="*/ 893 h 910"/>
                <a:gd name="connsiteX2" fmla="*/ 105 w 538"/>
                <a:gd name="connsiteY2" fmla="*/ 321 h 910"/>
                <a:gd name="connsiteX3" fmla="*/ 391 w 538"/>
                <a:gd name="connsiteY3" fmla="*/ 0 h 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8" h="910">
                  <a:moveTo>
                    <a:pt x="391" y="0"/>
                  </a:moveTo>
                  <a:cubicBezTo>
                    <a:pt x="605" y="357"/>
                    <a:pt x="570" y="857"/>
                    <a:pt x="391" y="893"/>
                  </a:cubicBezTo>
                  <a:cubicBezTo>
                    <a:pt x="-109" y="1000"/>
                    <a:pt x="-38" y="607"/>
                    <a:pt x="105" y="321"/>
                  </a:cubicBezTo>
                  <a:cubicBezTo>
                    <a:pt x="105" y="179"/>
                    <a:pt x="248" y="107"/>
                    <a:pt x="39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 1335">
              <a:extLst>
                <a:ext uri="{FF2B5EF4-FFF2-40B4-BE49-F238E27FC236}">
                  <a16:creationId xmlns:a16="http://schemas.microsoft.com/office/drawing/2014/main" id="{C14ED062-CD1E-8B42-A79C-ACD5C42764F4}"/>
                </a:ext>
              </a:extLst>
            </p:cNvPr>
            <p:cNvSpPr/>
            <p:nvPr/>
          </p:nvSpPr>
          <p:spPr>
            <a:xfrm>
              <a:off x="7522668" y="2047791"/>
              <a:ext cx="675" cy="892"/>
            </a:xfrm>
            <a:custGeom>
              <a:avLst/>
              <a:gdLst>
                <a:gd name="connsiteX0" fmla="*/ 676 w 675"/>
                <a:gd name="connsiteY0" fmla="*/ 893 h 892"/>
                <a:gd name="connsiteX1" fmla="*/ 33 w 675"/>
                <a:gd name="connsiteY1" fmla="*/ 679 h 892"/>
                <a:gd name="connsiteX2" fmla="*/ 247 w 675"/>
                <a:gd name="connsiteY2" fmla="*/ 0 h 892"/>
                <a:gd name="connsiteX3" fmla="*/ 676 w 675"/>
                <a:gd name="connsiteY3" fmla="*/ 893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5" h="892">
                  <a:moveTo>
                    <a:pt x="676" y="893"/>
                  </a:moveTo>
                  <a:cubicBezTo>
                    <a:pt x="461" y="821"/>
                    <a:pt x="247" y="750"/>
                    <a:pt x="33" y="679"/>
                  </a:cubicBezTo>
                  <a:cubicBezTo>
                    <a:pt x="-3" y="393"/>
                    <a:pt x="-74" y="0"/>
                    <a:pt x="247" y="0"/>
                  </a:cubicBezTo>
                  <a:cubicBezTo>
                    <a:pt x="818" y="0"/>
                    <a:pt x="568" y="571"/>
                    <a:pt x="676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 1336">
              <a:extLst>
                <a:ext uri="{FF2B5EF4-FFF2-40B4-BE49-F238E27FC236}">
                  <a16:creationId xmlns:a16="http://schemas.microsoft.com/office/drawing/2014/main" id="{C03A41AF-8F04-F449-90E8-CF7AC8EFF200}"/>
                </a:ext>
              </a:extLst>
            </p:cNvPr>
            <p:cNvSpPr/>
            <p:nvPr/>
          </p:nvSpPr>
          <p:spPr>
            <a:xfrm>
              <a:off x="7552562" y="2049791"/>
              <a:ext cx="642" cy="1250"/>
            </a:xfrm>
            <a:custGeom>
              <a:avLst/>
              <a:gdLst>
                <a:gd name="connsiteX0" fmla="*/ 0 w 642"/>
                <a:gd name="connsiteY0" fmla="*/ 0 h 1250"/>
                <a:gd name="connsiteX1" fmla="*/ 214 w 642"/>
                <a:gd name="connsiteY1" fmla="*/ 0 h 1250"/>
                <a:gd name="connsiteX2" fmla="*/ 643 w 642"/>
                <a:gd name="connsiteY2" fmla="*/ 1250 h 1250"/>
                <a:gd name="connsiteX3" fmla="*/ 0 w 642"/>
                <a:gd name="connsiteY3" fmla="*/ 1215 h 1250"/>
                <a:gd name="connsiteX4" fmla="*/ 0 w 642"/>
                <a:gd name="connsiteY4" fmla="*/ 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" h="1250">
                  <a:moveTo>
                    <a:pt x="0" y="0"/>
                  </a:moveTo>
                  <a:cubicBezTo>
                    <a:pt x="71" y="0"/>
                    <a:pt x="143" y="0"/>
                    <a:pt x="214" y="0"/>
                  </a:cubicBezTo>
                  <a:cubicBezTo>
                    <a:pt x="357" y="429"/>
                    <a:pt x="500" y="857"/>
                    <a:pt x="643" y="1250"/>
                  </a:cubicBezTo>
                  <a:cubicBezTo>
                    <a:pt x="429" y="1250"/>
                    <a:pt x="214" y="1215"/>
                    <a:pt x="0" y="1215"/>
                  </a:cubicBezTo>
                  <a:cubicBezTo>
                    <a:pt x="0" y="821"/>
                    <a:pt x="0" y="393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 1337">
              <a:extLst>
                <a:ext uri="{FF2B5EF4-FFF2-40B4-BE49-F238E27FC236}">
                  <a16:creationId xmlns:a16="http://schemas.microsoft.com/office/drawing/2014/main" id="{3058D07A-7ADC-CE41-894A-9405481AE3D0}"/>
                </a:ext>
              </a:extLst>
            </p:cNvPr>
            <p:cNvSpPr/>
            <p:nvPr/>
          </p:nvSpPr>
          <p:spPr>
            <a:xfrm>
              <a:off x="7529982" y="2152519"/>
              <a:ext cx="577" cy="1250"/>
            </a:xfrm>
            <a:custGeom>
              <a:avLst/>
              <a:gdLst>
                <a:gd name="connsiteX0" fmla="*/ 292 w 577"/>
                <a:gd name="connsiteY0" fmla="*/ 0 h 1250"/>
                <a:gd name="connsiteX1" fmla="*/ 578 w 577"/>
                <a:gd name="connsiteY1" fmla="*/ 250 h 1250"/>
                <a:gd name="connsiteX2" fmla="*/ 220 w 577"/>
                <a:gd name="connsiteY2" fmla="*/ 1250 h 1250"/>
                <a:gd name="connsiteX3" fmla="*/ 292 w 577"/>
                <a:gd name="connsiteY3" fmla="*/ 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7" h="1250">
                  <a:moveTo>
                    <a:pt x="292" y="0"/>
                  </a:moveTo>
                  <a:cubicBezTo>
                    <a:pt x="399" y="72"/>
                    <a:pt x="470" y="179"/>
                    <a:pt x="578" y="250"/>
                  </a:cubicBezTo>
                  <a:cubicBezTo>
                    <a:pt x="470" y="536"/>
                    <a:pt x="363" y="821"/>
                    <a:pt x="220" y="1250"/>
                  </a:cubicBezTo>
                  <a:cubicBezTo>
                    <a:pt x="-101" y="714"/>
                    <a:pt x="-65" y="357"/>
                    <a:pt x="29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 1338">
              <a:extLst>
                <a:ext uri="{FF2B5EF4-FFF2-40B4-BE49-F238E27FC236}">
                  <a16:creationId xmlns:a16="http://schemas.microsoft.com/office/drawing/2014/main" id="{282D607C-32F7-C842-9E13-7A52B620B736}"/>
                </a:ext>
              </a:extLst>
            </p:cNvPr>
            <p:cNvSpPr/>
            <p:nvPr/>
          </p:nvSpPr>
          <p:spPr>
            <a:xfrm>
              <a:off x="7592633" y="2135438"/>
              <a:ext cx="653" cy="971"/>
            </a:xfrm>
            <a:custGeom>
              <a:avLst/>
              <a:gdLst>
                <a:gd name="connsiteX0" fmla="*/ 220 w 653"/>
                <a:gd name="connsiteY0" fmla="*/ 972 h 971"/>
                <a:gd name="connsiteX1" fmla="*/ 6 w 653"/>
                <a:gd name="connsiteY1" fmla="*/ 507 h 971"/>
                <a:gd name="connsiteX2" fmla="*/ 363 w 653"/>
                <a:gd name="connsiteY2" fmla="*/ 43 h 971"/>
                <a:gd name="connsiteX3" fmla="*/ 613 w 653"/>
                <a:gd name="connsiteY3" fmla="*/ 400 h 971"/>
                <a:gd name="connsiteX4" fmla="*/ 220 w 653"/>
                <a:gd name="connsiteY4" fmla="*/ 972 h 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" h="971">
                  <a:moveTo>
                    <a:pt x="220" y="972"/>
                  </a:moveTo>
                  <a:cubicBezTo>
                    <a:pt x="113" y="722"/>
                    <a:pt x="-30" y="579"/>
                    <a:pt x="6" y="507"/>
                  </a:cubicBezTo>
                  <a:cubicBezTo>
                    <a:pt x="77" y="329"/>
                    <a:pt x="184" y="114"/>
                    <a:pt x="363" y="43"/>
                  </a:cubicBezTo>
                  <a:cubicBezTo>
                    <a:pt x="756" y="-136"/>
                    <a:pt x="649" y="293"/>
                    <a:pt x="613" y="400"/>
                  </a:cubicBezTo>
                  <a:cubicBezTo>
                    <a:pt x="577" y="579"/>
                    <a:pt x="398" y="722"/>
                    <a:pt x="220" y="9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 1339">
              <a:extLst>
                <a:ext uri="{FF2B5EF4-FFF2-40B4-BE49-F238E27FC236}">
                  <a16:creationId xmlns:a16="http://schemas.microsoft.com/office/drawing/2014/main" id="{233C1852-D8C3-B344-891A-4F30C92687FE}"/>
                </a:ext>
              </a:extLst>
            </p:cNvPr>
            <p:cNvSpPr/>
            <p:nvPr/>
          </p:nvSpPr>
          <p:spPr>
            <a:xfrm>
              <a:off x="7603818" y="2136159"/>
              <a:ext cx="430" cy="1643"/>
            </a:xfrm>
            <a:custGeom>
              <a:avLst/>
              <a:gdLst>
                <a:gd name="connsiteX0" fmla="*/ 179 w 430"/>
                <a:gd name="connsiteY0" fmla="*/ 0 h 1643"/>
                <a:gd name="connsiteX1" fmla="*/ 251 w 430"/>
                <a:gd name="connsiteY1" fmla="*/ 1643 h 1643"/>
                <a:gd name="connsiteX2" fmla="*/ 179 w 430"/>
                <a:gd name="connsiteY2" fmla="*/ 0 h 1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0" h="1643">
                  <a:moveTo>
                    <a:pt x="179" y="0"/>
                  </a:moveTo>
                  <a:cubicBezTo>
                    <a:pt x="501" y="714"/>
                    <a:pt x="501" y="1107"/>
                    <a:pt x="251" y="1643"/>
                  </a:cubicBezTo>
                  <a:cubicBezTo>
                    <a:pt x="-142" y="1143"/>
                    <a:pt x="1" y="714"/>
                    <a:pt x="1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 1340">
              <a:extLst>
                <a:ext uri="{FF2B5EF4-FFF2-40B4-BE49-F238E27FC236}">
                  <a16:creationId xmlns:a16="http://schemas.microsoft.com/office/drawing/2014/main" id="{E92853CD-B5F4-3246-8042-9D87D710744F}"/>
                </a:ext>
              </a:extLst>
            </p:cNvPr>
            <p:cNvSpPr/>
            <p:nvPr/>
          </p:nvSpPr>
          <p:spPr>
            <a:xfrm>
              <a:off x="7533306" y="2140286"/>
              <a:ext cx="647" cy="1016"/>
            </a:xfrm>
            <a:custGeom>
              <a:avLst/>
              <a:gdLst>
                <a:gd name="connsiteX0" fmla="*/ 540 w 647"/>
                <a:gd name="connsiteY0" fmla="*/ 1017 h 1016"/>
                <a:gd name="connsiteX1" fmla="*/ 4 w 647"/>
                <a:gd name="connsiteY1" fmla="*/ 695 h 1016"/>
                <a:gd name="connsiteX2" fmla="*/ 433 w 647"/>
                <a:gd name="connsiteY2" fmla="*/ 17 h 1016"/>
                <a:gd name="connsiteX3" fmla="*/ 540 w 647"/>
                <a:gd name="connsiteY3" fmla="*/ 1017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" h="1016">
                  <a:moveTo>
                    <a:pt x="540" y="1017"/>
                  </a:moveTo>
                  <a:cubicBezTo>
                    <a:pt x="361" y="910"/>
                    <a:pt x="183" y="802"/>
                    <a:pt x="4" y="695"/>
                  </a:cubicBezTo>
                  <a:cubicBezTo>
                    <a:pt x="-32" y="338"/>
                    <a:pt x="183" y="-90"/>
                    <a:pt x="433" y="17"/>
                  </a:cubicBezTo>
                  <a:cubicBezTo>
                    <a:pt x="790" y="160"/>
                    <a:pt x="611" y="660"/>
                    <a:pt x="540" y="10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 1341">
              <a:extLst>
                <a:ext uri="{FF2B5EF4-FFF2-40B4-BE49-F238E27FC236}">
                  <a16:creationId xmlns:a16="http://schemas.microsoft.com/office/drawing/2014/main" id="{59A7F77B-0036-7644-8731-0919FB21F10D}"/>
                </a:ext>
              </a:extLst>
            </p:cNvPr>
            <p:cNvSpPr/>
            <p:nvPr/>
          </p:nvSpPr>
          <p:spPr>
            <a:xfrm>
              <a:off x="7528559" y="2001393"/>
              <a:ext cx="428" cy="1607"/>
            </a:xfrm>
            <a:custGeom>
              <a:avLst/>
              <a:gdLst>
                <a:gd name="connsiteX0" fmla="*/ 0 w 428"/>
                <a:gd name="connsiteY0" fmla="*/ 0 h 1607"/>
                <a:gd name="connsiteX1" fmla="*/ 429 w 428"/>
                <a:gd name="connsiteY1" fmla="*/ 0 h 1607"/>
                <a:gd name="connsiteX2" fmla="*/ 357 w 428"/>
                <a:gd name="connsiteY2" fmla="*/ 1607 h 1607"/>
                <a:gd name="connsiteX3" fmla="*/ 107 w 428"/>
                <a:gd name="connsiteY3" fmla="*/ 1607 h 1607"/>
                <a:gd name="connsiteX4" fmla="*/ 36 w 428"/>
                <a:gd name="connsiteY4" fmla="*/ 286 h 1607"/>
                <a:gd name="connsiteX5" fmla="*/ 0 w 428"/>
                <a:gd name="connsiteY5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" h="1607">
                  <a:moveTo>
                    <a:pt x="0" y="0"/>
                  </a:moveTo>
                  <a:cubicBezTo>
                    <a:pt x="143" y="0"/>
                    <a:pt x="286" y="0"/>
                    <a:pt x="429" y="0"/>
                  </a:cubicBezTo>
                  <a:cubicBezTo>
                    <a:pt x="393" y="536"/>
                    <a:pt x="393" y="1072"/>
                    <a:pt x="357" y="1607"/>
                  </a:cubicBezTo>
                  <a:cubicBezTo>
                    <a:pt x="286" y="1607"/>
                    <a:pt x="179" y="1607"/>
                    <a:pt x="107" y="1607"/>
                  </a:cubicBezTo>
                  <a:cubicBezTo>
                    <a:pt x="71" y="1179"/>
                    <a:pt x="36" y="714"/>
                    <a:pt x="36" y="286"/>
                  </a:cubicBezTo>
                  <a:cubicBezTo>
                    <a:pt x="36" y="179"/>
                    <a:pt x="0" y="72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 1342">
              <a:extLst>
                <a:ext uri="{FF2B5EF4-FFF2-40B4-BE49-F238E27FC236}">
                  <a16:creationId xmlns:a16="http://schemas.microsoft.com/office/drawing/2014/main" id="{A7CB5674-224D-944A-AA5E-8A6FED9F594F}"/>
                </a:ext>
              </a:extLst>
            </p:cNvPr>
            <p:cNvSpPr/>
            <p:nvPr/>
          </p:nvSpPr>
          <p:spPr>
            <a:xfrm>
              <a:off x="7586301" y="2142196"/>
              <a:ext cx="622" cy="1464"/>
            </a:xfrm>
            <a:custGeom>
              <a:avLst/>
              <a:gdLst>
                <a:gd name="connsiteX0" fmla="*/ 622 w 622"/>
                <a:gd name="connsiteY0" fmla="*/ 1072 h 1464"/>
                <a:gd name="connsiteX1" fmla="*/ 265 w 622"/>
                <a:gd name="connsiteY1" fmla="*/ 1465 h 1464"/>
                <a:gd name="connsiteX2" fmla="*/ 194 w 622"/>
                <a:gd name="connsiteY2" fmla="*/ 0 h 1464"/>
                <a:gd name="connsiteX3" fmla="*/ 622 w 622"/>
                <a:gd name="connsiteY3" fmla="*/ 1072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" h="1464">
                  <a:moveTo>
                    <a:pt x="622" y="1072"/>
                  </a:moveTo>
                  <a:cubicBezTo>
                    <a:pt x="479" y="1215"/>
                    <a:pt x="372" y="1322"/>
                    <a:pt x="265" y="1465"/>
                  </a:cubicBezTo>
                  <a:cubicBezTo>
                    <a:pt x="-56" y="1072"/>
                    <a:pt x="-92" y="643"/>
                    <a:pt x="194" y="0"/>
                  </a:cubicBezTo>
                  <a:cubicBezTo>
                    <a:pt x="372" y="429"/>
                    <a:pt x="515" y="750"/>
                    <a:pt x="622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 1343">
              <a:extLst>
                <a:ext uri="{FF2B5EF4-FFF2-40B4-BE49-F238E27FC236}">
                  <a16:creationId xmlns:a16="http://schemas.microsoft.com/office/drawing/2014/main" id="{4346A9B6-3565-B848-95DC-142E9E16E26A}"/>
                </a:ext>
              </a:extLst>
            </p:cNvPr>
            <p:cNvSpPr/>
            <p:nvPr/>
          </p:nvSpPr>
          <p:spPr>
            <a:xfrm>
              <a:off x="7565135" y="2144872"/>
              <a:ext cx="643" cy="1039"/>
            </a:xfrm>
            <a:custGeom>
              <a:avLst/>
              <a:gdLst>
                <a:gd name="connsiteX0" fmla="*/ 643 w 643"/>
                <a:gd name="connsiteY0" fmla="*/ 610 h 1039"/>
                <a:gd name="connsiteX1" fmla="*/ 357 w 643"/>
                <a:gd name="connsiteY1" fmla="*/ 1039 h 1039"/>
                <a:gd name="connsiteX2" fmla="*/ 0 w 643"/>
                <a:gd name="connsiteY2" fmla="*/ 3 h 1039"/>
                <a:gd name="connsiteX3" fmla="*/ 643 w 643"/>
                <a:gd name="connsiteY3" fmla="*/ 610 h 1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" h="1039">
                  <a:moveTo>
                    <a:pt x="643" y="610"/>
                  </a:moveTo>
                  <a:cubicBezTo>
                    <a:pt x="536" y="753"/>
                    <a:pt x="464" y="896"/>
                    <a:pt x="357" y="1039"/>
                  </a:cubicBezTo>
                  <a:cubicBezTo>
                    <a:pt x="250" y="682"/>
                    <a:pt x="143" y="360"/>
                    <a:pt x="0" y="3"/>
                  </a:cubicBezTo>
                  <a:cubicBezTo>
                    <a:pt x="464" y="-33"/>
                    <a:pt x="607" y="253"/>
                    <a:pt x="643" y="6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 1344">
              <a:extLst>
                <a:ext uri="{FF2B5EF4-FFF2-40B4-BE49-F238E27FC236}">
                  <a16:creationId xmlns:a16="http://schemas.microsoft.com/office/drawing/2014/main" id="{B7DFA464-91D1-CD4E-ABE9-70D07178EBDB}"/>
                </a:ext>
              </a:extLst>
            </p:cNvPr>
            <p:cNvSpPr/>
            <p:nvPr/>
          </p:nvSpPr>
          <p:spPr>
            <a:xfrm>
              <a:off x="7527926" y="2002714"/>
              <a:ext cx="311" cy="1535"/>
            </a:xfrm>
            <a:custGeom>
              <a:avLst/>
              <a:gdLst>
                <a:gd name="connsiteX0" fmla="*/ 312 w 311"/>
                <a:gd name="connsiteY0" fmla="*/ 1536 h 1535"/>
                <a:gd name="connsiteX1" fmla="*/ 312 w 311"/>
                <a:gd name="connsiteY1" fmla="*/ 0 h 1535"/>
                <a:gd name="connsiteX2" fmla="*/ 312 w 311"/>
                <a:gd name="connsiteY2" fmla="*/ 1536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" h="1535">
                  <a:moveTo>
                    <a:pt x="312" y="1536"/>
                  </a:moveTo>
                  <a:cubicBezTo>
                    <a:pt x="-188" y="1036"/>
                    <a:pt x="-10" y="536"/>
                    <a:pt x="312" y="0"/>
                  </a:cubicBezTo>
                  <a:cubicBezTo>
                    <a:pt x="312" y="500"/>
                    <a:pt x="312" y="1000"/>
                    <a:pt x="312" y="1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 1345">
              <a:extLst>
                <a:ext uri="{FF2B5EF4-FFF2-40B4-BE49-F238E27FC236}">
                  <a16:creationId xmlns:a16="http://schemas.microsoft.com/office/drawing/2014/main" id="{1D08859D-EF27-5545-934F-79478E94D79D}"/>
                </a:ext>
              </a:extLst>
            </p:cNvPr>
            <p:cNvSpPr/>
            <p:nvPr/>
          </p:nvSpPr>
          <p:spPr>
            <a:xfrm>
              <a:off x="7583770" y="2190273"/>
              <a:ext cx="867" cy="714"/>
            </a:xfrm>
            <a:custGeom>
              <a:avLst/>
              <a:gdLst>
                <a:gd name="connsiteX0" fmla="*/ 403 w 867"/>
                <a:gd name="connsiteY0" fmla="*/ 0 h 714"/>
                <a:gd name="connsiteX1" fmla="*/ 868 w 867"/>
                <a:gd name="connsiteY1" fmla="*/ 357 h 714"/>
                <a:gd name="connsiteX2" fmla="*/ 475 w 867"/>
                <a:gd name="connsiteY2" fmla="*/ 679 h 714"/>
                <a:gd name="connsiteX3" fmla="*/ 10 w 867"/>
                <a:gd name="connsiteY3" fmla="*/ 286 h 714"/>
                <a:gd name="connsiteX4" fmla="*/ 403 w 867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7" h="714">
                  <a:moveTo>
                    <a:pt x="403" y="0"/>
                  </a:moveTo>
                  <a:cubicBezTo>
                    <a:pt x="617" y="36"/>
                    <a:pt x="868" y="71"/>
                    <a:pt x="868" y="357"/>
                  </a:cubicBezTo>
                  <a:cubicBezTo>
                    <a:pt x="868" y="643"/>
                    <a:pt x="725" y="786"/>
                    <a:pt x="475" y="679"/>
                  </a:cubicBezTo>
                  <a:cubicBezTo>
                    <a:pt x="296" y="607"/>
                    <a:pt x="46" y="464"/>
                    <a:pt x="10" y="286"/>
                  </a:cubicBezTo>
                  <a:cubicBezTo>
                    <a:pt x="-61" y="-72"/>
                    <a:pt x="260" y="71"/>
                    <a:pt x="40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 1346">
              <a:extLst>
                <a:ext uri="{FF2B5EF4-FFF2-40B4-BE49-F238E27FC236}">
                  <a16:creationId xmlns:a16="http://schemas.microsoft.com/office/drawing/2014/main" id="{B3264AFF-A4DC-1A41-A672-B4BB4B25B0FB}"/>
                </a:ext>
              </a:extLst>
            </p:cNvPr>
            <p:cNvSpPr/>
            <p:nvPr/>
          </p:nvSpPr>
          <p:spPr>
            <a:xfrm>
              <a:off x="7603890" y="2189595"/>
              <a:ext cx="525" cy="1214"/>
            </a:xfrm>
            <a:custGeom>
              <a:avLst/>
              <a:gdLst>
                <a:gd name="connsiteX0" fmla="*/ 0 w 525"/>
                <a:gd name="connsiteY0" fmla="*/ 393 h 1214"/>
                <a:gd name="connsiteX1" fmla="*/ 357 w 525"/>
                <a:gd name="connsiteY1" fmla="*/ 0 h 1214"/>
                <a:gd name="connsiteX2" fmla="*/ 71 w 525"/>
                <a:gd name="connsiteY2" fmla="*/ 1214 h 1214"/>
                <a:gd name="connsiteX3" fmla="*/ 0 w 525"/>
                <a:gd name="connsiteY3" fmla="*/ 393 h 1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" h="1214">
                  <a:moveTo>
                    <a:pt x="0" y="393"/>
                  </a:moveTo>
                  <a:cubicBezTo>
                    <a:pt x="143" y="250"/>
                    <a:pt x="250" y="107"/>
                    <a:pt x="357" y="0"/>
                  </a:cubicBezTo>
                  <a:cubicBezTo>
                    <a:pt x="786" y="464"/>
                    <a:pt x="286" y="786"/>
                    <a:pt x="71" y="1214"/>
                  </a:cubicBezTo>
                  <a:cubicBezTo>
                    <a:pt x="71" y="929"/>
                    <a:pt x="36" y="679"/>
                    <a:pt x="0" y="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 1347">
              <a:extLst>
                <a:ext uri="{FF2B5EF4-FFF2-40B4-BE49-F238E27FC236}">
                  <a16:creationId xmlns:a16="http://schemas.microsoft.com/office/drawing/2014/main" id="{56BBC4C8-583B-5746-8B45-215772CEFF04}"/>
                </a:ext>
              </a:extLst>
            </p:cNvPr>
            <p:cNvSpPr/>
            <p:nvPr/>
          </p:nvSpPr>
          <p:spPr>
            <a:xfrm>
              <a:off x="7602540" y="2187487"/>
              <a:ext cx="671" cy="1250"/>
            </a:xfrm>
            <a:custGeom>
              <a:avLst/>
              <a:gdLst>
                <a:gd name="connsiteX0" fmla="*/ 671 w 671"/>
                <a:gd name="connsiteY0" fmla="*/ 857 h 1250"/>
                <a:gd name="connsiteX1" fmla="*/ 278 w 671"/>
                <a:gd name="connsiteY1" fmla="*/ 1250 h 1250"/>
                <a:gd name="connsiteX2" fmla="*/ 64 w 671"/>
                <a:gd name="connsiteY2" fmla="*/ 0 h 1250"/>
                <a:gd name="connsiteX3" fmla="*/ 671 w 671"/>
                <a:gd name="connsiteY3" fmla="*/ 857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1" h="1250">
                  <a:moveTo>
                    <a:pt x="671" y="857"/>
                  </a:moveTo>
                  <a:cubicBezTo>
                    <a:pt x="528" y="1000"/>
                    <a:pt x="421" y="1143"/>
                    <a:pt x="278" y="1250"/>
                  </a:cubicBezTo>
                  <a:cubicBezTo>
                    <a:pt x="-43" y="893"/>
                    <a:pt x="-43" y="464"/>
                    <a:pt x="64" y="0"/>
                  </a:cubicBezTo>
                  <a:cubicBezTo>
                    <a:pt x="528" y="143"/>
                    <a:pt x="528" y="572"/>
                    <a:pt x="671" y="8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 1348">
              <a:extLst>
                <a:ext uri="{FF2B5EF4-FFF2-40B4-BE49-F238E27FC236}">
                  <a16:creationId xmlns:a16="http://schemas.microsoft.com/office/drawing/2014/main" id="{58FE87A0-482F-2140-B881-233BC05E3D38}"/>
                </a:ext>
              </a:extLst>
            </p:cNvPr>
            <p:cNvSpPr/>
            <p:nvPr/>
          </p:nvSpPr>
          <p:spPr>
            <a:xfrm>
              <a:off x="7598853" y="2187395"/>
              <a:ext cx="751" cy="1235"/>
            </a:xfrm>
            <a:custGeom>
              <a:avLst/>
              <a:gdLst>
                <a:gd name="connsiteX0" fmla="*/ 357 w 751"/>
                <a:gd name="connsiteY0" fmla="*/ 1236 h 1235"/>
                <a:gd name="connsiteX1" fmla="*/ 0 w 751"/>
                <a:gd name="connsiteY1" fmla="*/ 271 h 1235"/>
                <a:gd name="connsiteX2" fmla="*/ 607 w 751"/>
                <a:gd name="connsiteY2" fmla="*/ 164 h 1235"/>
                <a:gd name="connsiteX3" fmla="*/ 357 w 751"/>
                <a:gd name="connsiteY3" fmla="*/ 1236 h 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235">
                  <a:moveTo>
                    <a:pt x="357" y="1236"/>
                  </a:moveTo>
                  <a:cubicBezTo>
                    <a:pt x="321" y="878"/>
                    <a:pt x="500" y="450"/>
                    <a:pt x="0" y="271"/>
                  </a:cubicBezTo>
                  <a:cubicBezTo>
                    <a:pt x="179" y="57"/>
                    <a:pt x="429" y="-158"/>
                    <a:pt x="607" y="164"/>
                  </a:cubicBezTo>
                  <a:cubicBezTo>
                    <a:pt x="857" y="521"/>
                    <a:pt x="786" y="950"/>
                    <a:pt x="357" y="12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 1349">
              <a:extLst>
                <a:ext uri="{FF2B5EF4-FFF2-40B4-BE49-F238E27FC236}">
                  <a16:creationId xmlns:a16="http://schemas.microsoft.com/office/drawing/2014/main" id="{EB700059-2A03-F545-9C3F-77C347130E9A}"/>
                </a:ext>
              </a:extLst>
            </p:cNvPr>
            <p:cNvSpPr/>
            <p:nvPr/>
          </p:nvSpPr>
          <p:spPr>
            <a:xfrm>
              <a:off x="7604569" y="2185130"/>
              <a:ext cx="630" cy="1285"/>
            </a:xfrm>
            <a:custGeom>
              <a:avLst/>
              <a:gdLst>
                <a:gd name="connsiteX0" fmla="*/ 393 w 630"/>
                <a:gd name="connsiteY0" fmla="*/ 1286 h 1285"/>
                <a:gd name="connsiteX1" fmla="*/ 0 w 630"/>
                <a:gd name="connsiteY1" fmla="*/ 893 h 1285"/>
                <a:gd name="connsiteX2" fmla="*/ 464 w 630"/>
                <a:gd name="connsiteY2" fmla="*/ 0 h 1285"/>
                <a:gd name="connsiteX3" fmla="*/ 393 w 630"/>
                <a:gd name="connsiteY3" fmla="*/ 1286 h 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" h="1285">
                  <a:moveTo>
                    <a:pt x="393" y="1286"/>
                  </a:moveTo>
                  <a:cubicBezTo>
                    <a:pt x="250" y="1143"/>
                    <a:pt x="107" y="1000"/>
                    <a:pt x="0" y="893"/>
                  </a:cubicBezTo>
                  <a:cubicBezTo>
                    <a:pt x="143" y="607"/>
                    <a:pt x="286" y="321"/>
                    <a:pt x="464" y="0"/>
                  </a:cubicBezTo>
                  <a:cubicBezTo>
                    <a:pt x="786" y="536"/>
                    <a:pt x="572" y="929"/>
                    <a:pt x="393" y="1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 1350">
              <a:extLst>
                <a:ext uri="{FF2B5EF4-FFF2-40B4-BE49-F238E27FC236}">
                  <a16:creationId xmlns:a16="http://schemas.microsoft.com/office/drawing/2014/main" id="{0AE385D8-C62F-E54E-9EE2-26D9B91BB9F9}"/>
                </a:ext>
              </a:extLst>
            </p:cNvPr>
            <p:cNvSpPr/>
            <p:nvPr/>
          </p:nvSpPr>
          <p:spPr>
            <a:xfrm>
              <a:off x="7571439" y="2091725"/>
              <a:ext cx="671" cy="1042"/>
            </a:xfrm>
            <a:custGeom>
              <a:avLst/>
              <a:gdLst>
                <a:gd name="connsiteX0" fmla="*/ 447 w 671"/>
                <a:gd name="connsiteY0" fmla="*/ 0 h 1042"/>
                <a:gd name="connsiteX1" fmla="*/ 483 w 671"/>
                <a:gd name="connsiteY1" fmla="*/ 1036 h 1042"/>
                <a:gd name="connsiteX2" fmla="*/ 90 w 671"/>
                <a:gd name="connsiteY2" fmla="*/ 857 h 1042"/>
                <a:gd name="connsiteX3" fmla="*/ 447 w 671"/>
                <a:gd name="connsiteY3" fmla="*/ 0 h 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1" h="1042">
                  <a:moveTo>
                    <a:pt x="447" y="0"/>
                  </a:moveTo>
                  <a:cubicBezTo>
                    <a:pt x="661" y="393"/>
                    <a:pt x="804" y="750"/>
                    <a:pt x="483" y="1036"/>
                  </a:cubicBezTo>
                  <a:cubicBezTo>
                    <a:pt x="447" y="1072"/>
                    <a:pt x="161" y="964"/>
                    <a:pt x="90" y="857"/>
                  </a:cubicBezTo>
                  <a:cubicBezTo>
                    <a:pt x="-232" y="393"/>
                    <a:pt x="411" y="322"/>
                    <a:pt x="44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 1351">
              <a:extLst>
                <a:ext uri="{FF2B5EF4-FFF2-40B4-BE49-F238E27FC236}">
                  <a16:creationId xmlns:a16="http://schemas.microsoft.com/office/drawing/2014/main" id="{749EC75C-C808-8F40-AE41-72AF739BE811}"/>
                </a:ext>
              </a:extLst>
            </p:cNvPr>
            <p:cNvSpPr/>
            <p:nvPr/>
          </p:nvSpPr>
          <p:spPr>
            <a:xfrm>
              <a:off x="7528600" y="2093112"/>
              <a:ext cx="682" cy="1078"/>
            </a:xfrm>
            <a:custGeom>
              <a:avLst/>
              <a:gdLst>
                <a:gd name="connsiteX0" fmla="*/ 602 w 682"/>
                <a:gd name="connsiteY0" fmla="*/ 792 h 1078"/>
                <a:gd name="connsiteX1" fmla="*/ 31 w 682"/>
                <a:gd name="connsiteY1" fmla="*/ 1078 h 1078"/>
                <a:gd name="connsiteX2" fmla="*/ 495 w 682"/>
                <a:gd name="connsiteY2" fmla="*/ 6 h 1078"/>
                <a:gd name="connsiteX3" fmla="*/ 602 w 682"/>
                <a:gd name="connsiteY3" fmla="*/ 792 h 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2" h="1078">
                  <a:moveTo>
                    <a:pt x="602" y="792"/>
                  </a:moveTo>
                  <a:cubicBezTo>
                    <a:pt x="424" y="899"/>
                    <a:pt x="209" y="1007"/>
                    <a:pt x="31" y="1078"/>
                  </a:cubicBezTo>
                  <a:cubicBezTo>
                    <a:pt x="-77" y="614"/>
                    <a:pt x="102" y="78"/>
                    <a:pt x="495" y="6"/>
                  </a:cubicBezTo>
                  <a:cubicBezTo>
                    <a:pt x="781" y="-65"/>
                    <a:pt x="674" y="471"/>
                    <a:pt x="602" y="7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 1352">
              <a:extLst>
                <a:ext uri="{FF2B5EF4-FFF2-40B4-BE49-F238E27FC236}">
                  <a16:creationId xmlns:a16="http://schemas.microsoft.com/office/drawing/2014/main" id="{5310D411-A8DE-4948-8E4F-DD64CC894441}"/>
                </a:ext>
              </a:extLst>
            </p:cNvPr>
            <p:cNvSpPr/>
            <p:nvPr/>
          </p:nvSpPr>
          <p:spPr>
            <a:xfrm>
              <a:off x="7598568" y="2182987"/>
              <a:ext cx="1143" cy="1035"/>
            </a:xfrm>
            <a:custGeom>
              <a:avLst/>
              <a:gdLst>
                <a:gd name="connsiteX0" fmla="*/ 0 w 1143"/>
                <a:gd name="connsiteY0" fmla="*/ 1036 h 1035"/>
                <a:gd name="connsiteX1" fmla="*/ 0 w 1143"/>
                <a:gd name="connsiteY1" fmla="*/ 679 h 1035"/>
                <a:gd name="connsiteX2" fmla="*/ 1143 w 1143"/>
                <a:gd name="connsiteY2" fmla="*/ 0 h 1035"/>
                <a:gd name="connsiteX3" fmla="*/ 0 w 1143"/>
                <a:gd name="connsiteY3" fmla="*/ 1036 h 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1035">
                  <a:moveTo>
                    <a:pt x="0" y="1036"/>
                  </a:moveTo>
                  <a:cubicBezTo>
                    <a:pt x="0" y="929"/>
                    <a:pt x="0" y="822"/>
                    <a:pt x="0" y="679"/>
                  </a:cubicBezTo>
                  <a:cubicBezTo>
                    <a:pt x="214" y="393"/>
                    <a:pt x="357" y="0"/>
                    <a:pt x="1143" y="0"/>
                  </a:cubicBezTo>
                  <a:cubicBezTo>
                    <a:pt x="643" y="464"/>
                    <a:pt x="321" y="750"/>
                    <a:pt x="0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 1353">
              <a:extLst>
                <a:ext uri="{FF2B5EF4-FFF2-40B4-BE49-F238E27FC236}">
                  <a16:creationId xmlns:a16="http://schemas.microsoft.com/office/drawing/2014/main" id="{6D245865-1397-1E4A-A45E-1F1B4449EB84}"/>
                </a:ext>
              </a:extLst>
            </p:cNvPr>
            <p:cNvSpPr/>
            <p:nvPr/>
          </p:nvSpPr>
          <p:spPr>
            <a:xfrm>
              <a:off x="7517606" y="2016930"/>
              <a:ext cx="380" cy="1571"/>
            </a:xfrm>
            <a:custGeom>
              <a:avLst/>
              <a:gdLst>
                <a:gd name="connsiteX0" fmla="*/ 381 w 380"/>
                <a:gd name="connsiteY0" fmla="*/ 1572 h 1571"/>
                <a:gd name="connsiteX1" fmla="*/ 309 w 380"/>
                <a:gd name="connsiteY1" fmla="*/ 0 h 1571"/>
                <a:gd name="connsiteX2" fmla="*/ 381 w 380"/>
                <a:gd name="connsiteY2" fmla="*/ 1572 h 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" h="1571">
                  <a:moveTo>
                    <a:pt x="381" y="1572"/>
                  </a:moveTo>
                  <a:cubicBezTo>
                    <a:pt x="-298" y="1072"/>
                    <a:pt x="95" y="536"/>
                    <a:pt x="309" y="0"/>
                  </a:cubicBezTo>
                  <a:cubicBezTo>
                    <a:pt x="309" y="536"/>
                    <a:pt x="345" y="1072"/>
                    <a:pt x="381" y="15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 1354">
              <a:extLst>
                <a:ext uri="{FF2B5EF4-FFF2-40B4-BE49-F238E27FC236}">
                  <a16:creationId xmlns:a16="http://schemas.microsoft.com/office/drawing/2014/main" id="{1C1B5F35-7361-164C-8ED6-687CC354B7AB}"/>
                </a:ext>
              </a:extLst>
            </p:cNvPr>
            <p:cNvSpPr/>
            <p:nvPr/>
          </p:nvSpPr>
          <p:spPr>
            <a:xfrm>
              <a:off x="7623723" y="2181451"/>
              <a:ext cx="433" cy="1535"/>
            </a:xfrm>
            <a:custGeom>
              <a:avLst/>
              <a:gdLst>
                <a:gd name="connsiteX0" fmla="*/ 312 w 433"/>
                <a:gd name="connsiteY0" fmla="*/ 0 h 1535"/>
                <a:gd name="connsiteX1" fmla="*/ 205 w 433"/>
                <a:gd name="connsiteY1" fmla="*/ 1536 h 1535"/>
                <a:gd name="connsiteX2" fmla="*/ 312 w 433"/>
                <a:gd name="connsiteY2" fmla="*/ 0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3" h="1535">
                  <a:moveTo>
                    <a:pt x="312" y="0"/>
                  </a:moveTo>
                  <a:cubicBezTo>
                    <a:pt x="420" y="714"/>
                    <a:pt x="562" y="1143"/>
                    <a:pt x="205" y="1536"/>
                  </a:cubicBezTo>
                  <a:cubicBezTo>
                    <a:pt x="-116" y="1036"/>
                    <a:pt x="-45" y="607"/>
                    <a:pt x="31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 1355">
              <a:extLst>
                <a:ext uri="{FF2B5EF4-FFF2-40B4-BE49-F238E27FC236}">
                  <a16:creationId xmlns:a16="http://schemas.microsoft.com/office/drawing/2014/main" id="{05F599B0-B1E2-E54D-8C21-CA90C2939ED0}"/>
                </a:ext>
              </a:extLst>
            </p:cNvPr>
            <p:cNvSpPr/>
            <p:nvPr/>
          </p:nvSpPr>
          <p:spPr>
            <a:xfrm>
              <a:off x="7589838" y="2181522"/>
              <a:ext cx="483" cy="1143"/>
            </a:xfrm>
            <a:custGeom>
              <a:avLst/>
              <a:gdLst>
                <a:gd name="connsiteX0" fmla="*/ 372 w 483"/>
                <a:gd name="connsiteY0" fmla="*/ 1143 h 1143"/>
                <a:gd name="connsiteX1" fmla="*/ 300 w 483"/>
                <a:gd name="connsiteY1" fmla="*/ 0 h 1143"/>
                <a:gd name="connsiteX2" fmla="*/ 372 w 483"/>
                <a:gd name="connsiteY2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" h="1143">
                  <a:moveTo>
                    <a:pt x="372" y="1143"/>
                  </a:moveTo>
                  <a:cubicBezTo>
                    <a:pt x="-200" y="643"/>
                    <a:pt x="-21" y="322"/>
                    <a:pt x="300" y="0"/>
                  </a:cubicBezTo>
                  <a:cubicBezTo>
                    <a:pt x="586" y="357"/>
                    <a:pt x="479" y="714"/>
                    <a:pt x="372" y="1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 1356">
              <a:extLst>
                <a:ext uri="{FF2B5EF4-FFF2-40B4-BE49-F238E27FC236}">
                  <a16:creationId xmlns:a16="http://schemas.microsoft.com/office/drawing/2014/main" id="{48CCB10C-A985-EB4A-AF87-685D1F6A1AC3}"/>
                </a:ext>
              </a:extLst>
            </p:cNvPr>
            <p:cNvSpPr/>
            <p:nvPr/>
          </p:nvSpPr>
          <p:spPr>
            <a:xfrm>
              <a:off x="7415946" y="2137711"/>
              <a:ext cx="63723" cy="19451"/>
            </a:xfrm>
            <a:custGeom>
              <a:avLst/>
              <a:gdLst>
                <a:gd name="connsiteX0" fmla="*/ 63571 w 63723"/>
                <a:gd name="connsiteY0" fmla="*/ 2556 h 19451"/>
                <a:gd name="connsiteX1" fmla="*/ 59928 w 63723"/>
                <a:gd name="connsiteY1" fmla="*/ 12343 h 19451"/>
                <a:gd name="connsiteX2" fmla="*/ 57642 w 63723"/>
                <a:gd name="connsiteY2" fmla="*/ 18201 h 19451"/>
                <a:gd name="connsiteX3" fmla="*/ 57356 w 63723"/>
                <a:gd name="connsiteY3" fmla="*/ 18987 h 19451"/>
                <a:gd name="connsiteX4" fmla="*/ 56463 w 63723"/>
                <a:gd name="connsiteY4" fmla="*/ 18772 h 19451"/>
                <a:gd name="connsiteX5" fmla="*/ 56391 w 63723"/>
                <a:gd name="connsiteY5" fmla="*/ 17415 h 19451"/>
                <a:gd name="connsiteX6" fmla="*/ 56784 w 63723"/>
                <a:gd name="connsiteY6" fmla="*/ 14593 h 19451"/>
                <a:gd name="connsiteX7" fmla="*/ 55856 w 63723"/>
                <a:gd name="connsiteY7" fmla="*/ 17487 h 19451"/>
                <a:gd name="connsiteX8" fmla="*/ 54284 w 63723"/>
                <a:gd name="connsiteY8" fmla="*/ 17772 h 19451"/>
                <a:gd name="connsiteX9" fmla="*/ 53927 w 63723"/>
                <a:gd name="connsiteY9" fmla="*/ 17130 h 19451"/>
                <a:gd name="connsiteX10" fmla="*/ 53355 w 63723"/>
                <a:gd name="connsiteY10" fmla="*/ 16772 h 19451"/>
                <a:gd name="connsiteX11" fmla="*/ 53462 w 63723"/>
                <a:gd name="connsiteY11" fmla="*/ 14951 h 19451"/>
                <a:gd name="connsiteX12" fmla="*/ 52712 w 63723"/>
                <a:gd name="connsiteY12" fmla="*/ 16844 h 19451"/>
                <a:gd name="connsiteX13" fmla="*/ 51641 w 63723"/>
                <a:gd name="connsiteY13" fmla="*/ 16022 h 19451"/>
                <a:gd name="connsiteX14" fmla="*/ 50712 w 63723"/>
                <a:gd name="connsiteY14" fmla="*/ 18808 h 19451"/>
                <a:gd name="connsiteX15" fmla="*/ 49998 w 63723"/>
                <a:gd name="connsiteY15" fmla="*/ 19165 h 19451"/>
                <a:gd name="connsiteX16" fmla="*/ 49033 w 63723"/>
                <a:gd name="connsiteY16" fmla="*/ 19451 h 19451"/>
                <a:gd name="connsiteX17" fmla="*/ 47533 w 63723"/>
                <a:gd name="connsiteY17" fmla="*/ 16308 h 19451"/>
                <a:gd name="connsiteX18" fmla="*/ 46747 w 63723"/>
                <a:gd name="connsiteY18" fmla="*/ 15272 h 19451"/>
                <a:gd name="connsiteX19" fmla="*/ 46390 w 63723"/>
                <a:gd name="connsiteY19" fmla="*/ 16486 h 19451"/>
                <a:gd name="connsiteX20" fmla="*/ 46283 w 63723"/>
                <a:gd name="connsiteY20" fmla="*/ 18344 h 19451"/>
                <a:gd name="connsiteX21" fmla="*/ 44997 w 63723"/>
                <a:gd name="connsiteY21" fmla="*/ 17165 h 19451"/>
                <a:gd name="connsiteX22" fmla="*/ 44033 w 63723"/>
                <a:gd name="connsiteY22" fmla="*/ 16379 h 19451"/>
                <a:gd name="connsiteX23" fmla="*/ 41032 w 63723"/>
                <a:gd name="connsiteY23" fmla="*/ 17094 h 19451"/>
                <a:gd name="connsiteX24" fmla="*/ 41818 w 63723"/>
                <a:gd name="connsiteY24" fmla="*/ 15415 h 19451"/>
                <a:gd name="connsiteX25" fmla="*/ 42175 w 63723"/>
                <a:gd name="connsiteY25" fmla="*/ 14129 h 19451"/>
                <a:gd name="connsiteX26" fmla="*/ 42247 w 63723"/>
                <a:gd name="connsiteY26" fmla="*/ 12307 h 19451"/>
                <a:gd name="connsiteX27" fmla="*/ 41711 w 63723"/>
                <a:gd name="connsiteY27" fmla="*/ 13665 h 19451"/>
                <a:gd name="connsiteX28" fmla="*/ 40461 w 63723"/>
                <a:gd name="connsiteY28" fmla="*/ 16308 h 19451"/>
                <a:gd name="connsiteX29" fmla="*/ 37746 w 63723"/>
                <a:gd name="connsiteY29" fmla="*/ 14058 h 19451"/>
                <a:gd name="connsiteX30" fmla="*/ 37318 w 63723"/>
                <a:gd name="connsiteY30" fmla="*/ 12629 h 19451"/>
                <a:gd name="connsiteX31" fmla="*/ 36496 w 63723"/>
                <a:gd name="connsiteY31" fmla="*/ 11414 h 19451"/>
                <a:gd name="connsiteX32" fmla="*/ 35567 w 63723"/>
                <a:gd name="connsiteY32" fmla="*/ 12486 h 19451"/>
                <a:gd name="connsiteX33" fmla="*/ 36032 w 63723"/>
                <a:gd name="connsiteY33" fmla="*/ 13986 h 19451"/>
                <a:gd name="connsiteX34" fmla="*/ 36782 w 63723"/>
                <a:gd name="connsiteY34" fmla="*/ 16486 h 19451"/>
                <a:gd name="connsiteX35" fmla="*/ 34817 w 63723"/>
                <a:gd name="connsiteY35" fmla="*/ 15772 h 19451"/>
                <a:gd name="connsiteX36" fmla="*/ 33603 w 63723"/>
                <a:gd name="connsiteY36" fmla="*/ 15951 h 19451"/>
                <a:gd name="connsiteX37" fmla="*/ 33103 w 63723"/>
                <a:gd name="connsiteY37" fmla="*/ 14843 h 19451"/>
                <a:gd name="connsiteX38" fmla="*/ 32817 w 63723"/>
                <a:gd name="connsiteY38" fmla="*/ 12272 h 19451"/>
                <a:gd name="connsiteX39" fmla="*/ 29924 w 63723"/>
                <a:gd name="connsiteY39" fmla="*/ 16558 h 19451"/>
                <a:gd name="connsiteX40" fmla="*/ 29067 w 63723"/>
                <a:gd name="connsiteY40" fmla="*/ 13951 h 19451"/>
                <a:gd name="connsiteX41" fmla="*/ 26316 w 63723"/>
                <a:gd name="connsiteY41" fmla="*/ 14343 h 19451"/>
                <a:gd name="connsiteX42" fmla="*/ 25280 w 63723"/>
                <a:gd name="connsiteY42" fmla="*/ 14665 h 19451"/>
                <a:gd name="connsiteX43" fmla="*/ 22101 w 63723"/>
                <a:gd name="connsiteY43" fmla="*/ 16736 h 19451"/>
                <a:gd name="connsiteX44" fmla="*/ 19815 w 63723"/>
                <a:gd name="connsiteY44" fmla="*/ 16879 h 19451"/>
                <a:gd name="connsiteX45" fmla="*/ 18780 w 63723"/>
                <a:gd name="connsiteY45" fmla="*/ 17772 h 19451"/>
                <a:gd name="connsiteX46" fmla="*/ 17422 w 63723"/>
                <a:gd name="connsiteY46" fmla="*/ 18308 h 19451"/>
                <a:gd name="connsiteX47" fmla="*/ 17279 w 63723"/>
                <a:gd name="connsiteY47" fmla="*/ 17308 h 19451"/>
                <a:gd name="connsiteX48" fmla="*/ 16672 w 63723"/>
                <a:gd name="connsiteY48" fmla="*/ 15558 h 19451"/>
                <a:gd name="connsiteX49" fmla="*/ 15815 w 63723"/>
                <a:gd name="connsiteY49" fmla="*/ 17344 h 19451"/>
                <a:gd name="connsiteX50" fmla="*/ 12636 w 63723"/>
                <a:gd name="connsiteY50" fmla="*/ 15058 h 19451"/>
                <a:gd name="connsiteX51" fmla="*/ 11636 w 63723"/>
                <a:gd name="connsiteY51" fmla="*/ 15486 h 19451"/>
                <a:gd name="connsiteX52" fmla="*/ 10600 w 63723"/>
                <a:gd name="connsiteY52" fmla="*/ 16344 h 19451"/>
                <a:gd name="connsiteX53" fmla="*/ 6028 w 63723"/>
                <a:gd name="connsiteY53" fmla="*/ 14272 h 19451"/>
                <a:gd name="connsiteX54" fmla="*/ 5314 w 63723"/>
                <a:gd name="connsiteY54" fmla="*/ 14308 h 19451"/>
                <a:gd name="connsiteX55" fmla="*/ 2599 w 63723"/>
                <a:gd name="connsiteY55" fmla="*/ 13772 h 19451"/>
                <a:gd name="connsiteX56" fmla="*/ 349 w 63723"/>
                <a:gd name="connsiteY56" fmla="*/ 6521 h 19451"/>
                <a:gd name="connsiteX57" fmla="*/ 2313 w 63723"/>
                <a:gd name="connsiteY57" fmla="*/ 2342 h 19451"/>
                <a:gd name="connsiteX58" fmla="*/ 3492 w 63723"/>
                <a:gd name="connsiteY58" fmla="*/ 3806 h 19451"/>
                <a:gd name="connsiteX59" fmla="*/ 4349 w 63723"/>
                <a:gd name="connsiteY59" fmla="*/ 1020 h 19451"/>
                <a:gd name="connsiteX60" fmla="*/ 11636 w 63723"/>
                <a:gd name="connsiteY60" fmla="*/ 2806 h 19451"/>
                <a:gd name="connsiteX61" fmla="*/ 15065 w 63723"/>
                <a:gd name="connsiteY61" fmla="*/ 2949 h 19451"/>
                <a:gd name="connsiteX62" fmla="*/ 17244 w 63723"/>
                <a:gd name="connsiteY62" fmla="*/ 1699 h 19451"/>
                <a:gd name="connsiteX63" fmla="*/ 17708 w 63723"/>
                <a:gd name="connsiteY63" fmla="*/ 913 h 19451"/>
                <a:gd name="connsiteX64" fmla="*/ 18601 w 63723"/>
                <a:gd name="connsiteY64" fmla="*/ 3163 h 19451"/>
                <a:gd name="connsiteX65" fmla="*/ 18887 w 63723"/>
                <a:gd name="connsiteY65" fmla="*/ 3092 h 19451"/>
                <a:gd name="connsiteX66" fmla="*/ 21208 w 63723"/>
                <a:gd name="connsiteY66" fmla="*/ 1663 h 19451"/>
                <a:gd name="connsiteX67" fmla="*/ 24459 w 63723"/>
                <a:gd name="connsiteY67" fmla="*/ 2163 h 19451"/>
                <a:gd name="connsiteX68" fmla="*/ 24923 w 63723"/>
                <a:gd name="connsiteY68" fmla="*/ 3021 h 19451"/>
                <a:gd name="connsiteX69" fmla="*/ 25030 w 63723"/>
                <a:gd name="connsiteY69" fmla="*/ 4235 h 19451"/>
                <a:gd name="connsiteX70" fmla="*/ 25209 w 63723"/>
                <a:gd name="connsiteY70" fmla="*/ 3056 h 19451"/>
                <a:gd name="connsiteX71" fmla="*/ 28924 w 63723"/>
                <a:gd name="connsiteY71" fmla="*/ 4056 h 19451"/>
                <a:gd name="connsiteX72" fmla="*/ 29281 w 63723"/>
                <a:gd name="connsiteY72" fmla="*/ 5128 h 19451"/>
                <a:gd name="connsiteX73" fmla="*/ 29317 w 63723"/>
                <a:gd name="connsiteY73" fmla="*/ 5735 h 19451"/>
                <a:gd name="connsiteX74" fmla="*/ 29567 w 63723"/>
                <a:gd name="connsiteY74" fmla="*/ 4056 h 19451"/>
                <a:gd name="connsiteX75" fmla="*/ 31138 w 63723"/>
                <a:gd name="connsiteY75" fmla="*/ 3806 h 19451"/>
                <a:gd name="connsiteX76" fmla="*/ 36103 w 63723"/>
                <a:gd name="connsiteY76" fmla="*/ 3271 h 19451"/>
                <a:gd name="connsiteX77" fmla="*/ 37460 w 63723"/>
                <a:gd name="connsiteY77" fmla="*/ 3520 h 19451"/>
                <a:gd name="connsiteX78" fmla="*/ 37818 w 63723"/>
                <a:gd name="connsiteY78" fmla="*/ 1949 h 19451"/>
                <a:gd name="connsiteX79" fmla="*/ 37639 w 63723"/>
                <a:gd name="connsiteY79" fmla="*/ 949 h 19451"/>
                <a:gd name="connsiteX80" fmla="*/ 39532 w 63723"/>
                <a:gd name="connsiteY80" fmla="*/ 2235 h 19451"/>
                <a:gd name="connsiteX81" fmla="*/ 40568 w 63723"/>
                <a:gd name="connsiteY81" fmla="*/ 2378 h 19451"/>
                <a:gd name="connsiteX82" fmla="*/ 41175 w 63723"/>
                <a:gd name="connsiteY82" fmla="*/ 3021 h 19451"/>
                <a:gd name="connsiteX83" fmla="*/ 42140 w 63723"/>
                <a:gd name="connsiteY83" fmla="*/ 1270 h 19451"/>
                <a:gd name="connsiteX84" fmla="*/ 42783 w 63723"/>
                <a:gd name="connsiteY84" fmla="*/ 2592 h 19451"/>
                <a:gd name="connsiteX85" fmla="*/ 43175 w 63723"/>
                <a:gd name="connsiteY85" fmla="*/ 1056 h 19451"/>
                <a:gd name="connsiteX86" fmla="*/ 54105 w 63723"/>
                <a:gd name="connsiteY86" fmla="*/ 4664 h 19451"/>
                <a:gd name="connsiteX87" fmla="*/ 54427 w 63723"/>
                <a:gd name="connsiteY87" fmla="*/ 7092 h 19451"/>
                <a:gd name="connsiteX88" fmla="*/ 54784 w 63723"/>
                <a:gd name="connsiteY88" fmla="*/ 4021 h 19451"/>
                <a:gd name="connsiteX89" fmla="*/ 56034 w 63723"/>
                <a:gd name="connsiteY89" fmla="*/ 1449 h 19451"/>
                <a:gd name="connsiteX90" fmla="*/ 58142 w 63723"/>
                <a:gd name="connsiteY90" fmla="*/ 556 h 19451"/>
                <a:gd name="connsiteX91" fmla="*/ 61856 w 63723"/>
                <a:gd name="connsiteY91" fmla="*/ 1485 h 19451"/>
                <a:gd name="connsiteX92" fmla="*/ 63571 w 63723"/>
                <a:gd name="connsiteY92" fmla="*/ 2556 h 19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63723" h="19451">
                  <a:moveTo>
                    <a:pt x="63571" y="2556"/>
                  </a:moveTo>
                  <a:cubicBezTo>
                    <a:pt x="64035" y="6449"/>
                    <a:pt x="63607" y="9986"/>
                    <a:pt x="59928" y="12343"/>
                  </a:cubicBezTo>
                  <a:cubicBezTo>
                    <a:pt x="57784" y="13736"/>
                    <a:pt x="57213" y="15808"/>
                    <a:pt x="57642" y="18201"/>
                  </a:cubicBezTo>
                  <a:cubicBezTo>
                    <a:pt x="58106" y="18665"/>
                    <a:pt x="57713" y="18844"/>
                    <a:pt x="57356" y="18987"/>
                  </a:cubicBezTo>
                  <a:cubicBezTo>
                    <a:pt x="57034" y="19094"/>
                    <a:pt x="56713" y="19058"/>
                    <a:pt x="56463" y="18772"/>
                  </a:cubicBezTo>
                  <a:cubicBezTo>
                    <a:pt x="56070" y="18308"/>
                    <a:pt x="56177" y="17487"/>
                    <a:pt x="56391" y="17415"/>
                  </a:cubicBezTo>
                  <a:cubicBezTo>
                    <a:pt x="58249" y="16665"/>
                    <a:pt x="56677" y="15665"/>
                    <a:pt x="56784" y="14593"/>
                  </a:cubicBezTo>
                  <a:cubicBezTo>
                    <a:pt x="55606" y="15451"/>
                    <a:pt x="56070" y="16558"/>
                    <a:pt x="55856" y="17487"/>
                  </a:cubicBezTo>
                  <a:cubicBezTo>
                    <a:pt x="55356" y="17665"/>
                    <a:pt x="54677" y="17022"/>
                    <a:pt x="54284" y="17772"/>
                  </a:cubicBezTo>
                  <a:cubicBezTo>
                    <a:pt x="53641" y="17844"/>
                    <a:pt x="53820" y="17451"/>
                    <a:pt x="53927" y="17130"/>
                  </a:cubicBezTo>
                  <a:cubicBezTo>
                    <a:pt x="54105" y="16415"/>
                    <a:pt x="53677" y="16665"/>
                    <a:pt x="53355" y="16772"/>
                  </a:cubicBezTo>
                  <a:cubicBezTo>
                    <a:pt x="52962" y="16058"/>
                    <a:pt x="53391" y="15486"/>
                    <a:pt x="53462" y="14951"/>
                  </a:cubicBezTo>
                  <a:cubicBezTo>
                    <a:pt x="53034" y="15379"/>
                    <a:pt x="53498" y="16379"/>
                    <a:pt x="52712" y="16844"/>
                  </a:cubicBezTo>
                  <a:cubicBezTo>
                    <a:pt x="51855" y="17237"/>
                    <a:pt x="51962" y="16379"/>
                    <a:pt x="51641" y="16022"/>
                  </a:cubicBezTo>
                  <a:cubicBezTo>
                    <a:pt x="51176" y="16915"/>
                    <a:pt x="50212" y="17558"/>
                    <a:pt x="50712" y="18808"/>
                  </a:cubicBezTo>
                  <a:cubicBezTo>
                    <a:pt x="50855" y="19130"/>
                    <a:pt x="50498" y="19558"/>
                    <a:pt x="49998" y="19165"/>
                  </a:cubicBezTo>
                  <a:cubicBezTo>
                    <a:pt x="49498" y="18630"/>
                    <a:pt x="49248" y="19058"/>
                    <a:pt x="49033" y="19451"/>
                  </a:cubicBezTo>
                  <a:cubicBezTo>
                    <a:pt x="47819" y="18772"/>
                    <a:pt x="47962" y="17415"/>
                    <a:pt x="47533" y="16308"/>
                  </a:cubicBezTo>
                  <a:cubicBezTo>
                    <a:pt x="47355" y="15879"/>
                    <a:pt x="47390" y="15165"/>
                    <a:pt x="46747" y="15272"/>
                  </a:cubicBezTo>
                  <a:cubicBezTo>
                    <a:pt x="45997" y="15379"/>
                    <a:pt x="46426" y="16058"/>
                    <a:pt x="46390" y="16486"/>
                  </a:cubicBezTo>
                  <a:cubicBezTo>
                    <a:pt x="46390" y="17094"/>
                    <a:pt x="46390" y="17701"/>
                    <a:pt x="46283" y="18344"/>
                  </a:cubicBezTo>
                  <a:cubicBezTo>
                    <a:pt x="46033" y="17701"/>
                    <a:pt x="44711" y="18415"/>
                    <a:pt x="44997" y="17165"/>
                  </a:cubicBezTo>
                  <a:cubicBezTo>
                    <a:pt x="44783" y="16772"/>
                    <a:pt x="44711" y="16201"/>
                    <a:pt x="44033" y="16379"/>
                  </a:cubicBezTo>
                  <a:cubicBezTo>
                    <a:pt x="42854" y="15915"/>
                    <a:pt x="42104" y="17130"/>
                    <a:pt x="41032" y="17094"/>
                  </a:cubicBezTo>
                  <a:cubicBezTo>
                    <a:pt x="40604" y="16201"/>
                    <a:pt x="41140" y="15772"/>
                    <a:pt x="41818" y="15415"/>
                  </a:cubicBezTo>
                  <a:cubicBezTo>
                    <a:pt x="42354" y="15129"/>
                    <a:pt x="43211" y="14951"/>
                    <a:pt x="42175" y="14129"/>
                  </a:cubicBezTo>
                  <a:cubicBezTo>
                    <a:pt x="41640" y="13700"/>
                    <a:pt x="42461" y="13058"/>
                    <a:pt x="42247" y="12307"/>
                  </a:cubicBezTo>
                  <a:cubicBezTo>
                    <a:pt x="41782" y="12700"/>
                    <a:pt x="41354" y="13022"/>
                    <a:pt x="41711" y="13665"/>
                  </a:cubicBezTo>
                  <a:cubicBezTo>
                    <a:pt x="42533" y="15129"/>
                    <a:pt x="41425" y="15701"/>
                    <a:pt x="40461" y="16308"/>
                  </a:cubicBezTo>
                  <a:cubicBezTo>
                    <a:pt x="38782" y="16522"/>
                    <a:pt x="38139" y="15415"/>
                    <a:pt x="37746" y="14058"/>
                  </a:cubicBezTo>
                  <a:cubicBezTo>
                    <a:pt x="37603" y="13593"/>
                    <a:pt x="37532" y="13093"/>
                    <a:pt x="37318" y="12629"/>
                  </a:cubicBezTo>
                  <a:cubicBezTo>
                    <a:pt x="37103" y="12165"/>
                    <a:pt x="37246" y="11379"/>
                    <a:pt x="36496" y="11414"/>
                  </a:cubicBezTo>
                  <a:cubicBezTo>
                    <a:pt x="35925" y="11414"/>
                    <a:pt x="35675" y="12022"/>
                    <a:pt x="35567" y="12486"/>
                  </a:cubicBezTo>
                  <a:cubicBezTo>
                    <a:pt x="35460" y="13022"/>
                    <a:pt x="35139" y="13700"/>
                    <a:pt x="36032" y="13986"/>
                  </a:cubicBezTo>
                  <a:cubicBezTo>
                    <a:pt x="37175" y="14379"/>
                    <a:pt x="36746" y="15308"/>
                    <a:pt x="36782" y="16486"/>
                  </a:cubicBezTo>
                  <a:cubicBezTo>
                    <a:pt x="36210" y="15129"/>
                    <a:pt x="35639" y="14772"/>
                    <a:pt x="34817" y="15772"/>
                  </a:cubicBezTo>
                  <a:cubicBezTo>
                    <a:pt x="34532" y="16129"/>
                    <a:pt x="34031" y="16201"/>
                    <a:pt x="33603" y="15951"/>
                  </a:cubicBezTo>
                  <a:cubicBezTo>
                    <a:pt x="33210" y="15701"/>
                    <a:pt x="32996" y="15344"/>
                    <a:pt x="33103" y="14843"/>
                  </a:cubicBezTo>
                  <a:cubicBezTo>
                    <a:pt x="33281" y="13951"/>
                    <a:pt x="33174" y="13093"/>
                    <a:pt x="32817" y="12272"/>
                  </a:cubicBezTo>
                  <a:cubicBezTo>
                    <a:pt x="31103" y="13165"/>
                    <a:pt x="31245" y="15308"/>
                    <a:pt x="29924" y="16558"/>
                  </a:cubicBezTo>
                  <a:cubicBezTo>
                    <a:pt x="29638" y="15665"/>
                    <a:pt x="29352" y="14879"/>
                    <a:pt x="29067" y="13951"/>
                  </a:cubicBezTo>
                  <a:cubicBezTo>
                    <a:pt x="28209" y="14915"/>
                    <a:pt x="27352" y="15451"/>
                    <a:pt x="26316" y="14343"/>
                  </a:cubicBezTo>
                  <a:cubicBezTo>
                    <a:pt x="25923" y="13951"/>
                    <a:pt x="25316" y="14272"/>
                    <a:pt x="25280" y="14665"/>
                  </a:cubicBezTo>
                  <a:cubicBezTo>
                    <a:pt x="25066" y="16701"/>
                    <a:pt x="23423" y="16522"/>
                    <a:pt x="22101" y="16736"/>
                  </a:cubicBezTo>
                  <a:cubicBezTo>
                    <a:pt x="21351" y="16844"/>
                    <a:pt x="20565" y="16736"/>
                    <a:pt x="19815" y="16879"/>
                  </a:cubicBezTo>
                  <a:cubicBezTo>
                    <a:pt x="19423" y="16951"/>
                    <a:pt x="18494" y="16629"/>
                    <a:pt x="18780" y="17772"/>
                  </a:cubicBezTo>
                  <a:cubicBezTo>
                    <a:pt x="18851" y="18022"/>
                    <a:pt x="17994" y="18487"/>
                    <a:pt x="17422" y="18308"/>
                  </a:cubicBezTo>
                  <a:cubicBezTo>
                    <a:pt x="16672" y="18094"/>
                    <a:pt x="17279" y="17665"/>
                    <a:pt x="17279" y="17308"/>
                  </a:cubicBezTo>
                  <a:cubicBezTo>
                    <a:pt x="17279" y="16665"/>
                    <a:pt x="17565" y="15629"/>
                    <a:pt x="16672" y="15558"/>
                  </a:cubicBezTo>
                  <a:cubicBezTo>
                    <a:pt x="15922" y="15522"/>
                    <a:pt x="15922" y="16522"/>
                    <a:pt x="15815" y="17344"/>
                  </a:cubicBezTo>
                  <a:cubicBezTo>
                    <a:pt x="15529" y="15379"/>
                    <a:pt x="14172" y="15058"/>
                    <a:pt x="12636" y="15058"/>
                  </a:cubicBezTo>
                  <a:cubicBezTo>
                    <a:pt x="12386" y="15344"/>
                    <a:pt x="11672" y="14593"/>
                    <a:pt x="11636" y="15486"/>
                  </a:cubicBezTo>
                  <a:cubicBezTo>
                    <a:pt x="11707" y="16272"/>
                    <a:pt x="11886" y="17272"/>
                    <a:pt x="10600" y="16344"/>
                  </a:cubicBezTo>
                  <a:cubicBezTo>
                    <a:pt x="9207" y="15344"/>
                    <a:pt x="7600" y="14915"/>
                    <a:pt x="6028" y="14272"/>
                  </a:cubicBezTo>
                  <a:cubicBezTo>
                    <a:pt x="5742" y="14165"/>
                    <a:pt x="5564" y="14093"/>
                    <a:pt x="5314" y="14308"/>
                  </a:cubicBezTo>
                  <a:cubicBezTo>
                    <a:pt x="4135" y="15344"/>
                    <a:pt x="3599" y="14629"/>
                    <a:pt x="2599" y="13772"/>
                  </a:cubicBezTo>
                  <a:cubicBezTo>
                    <a:pt x="277" y="11736"/>
                    <a:pt x="992" y="8950"/>
                    <a:pt x="349" y="6521"/>
                  </a:cubicBezTo>
                  <a:cubicBezTo>
                    <a:pt x="-80" y="4878"/>
                    <a:pt x="-651" y="2699"/>
                    <a:pt x="2313" y="2342"/>
                  </a:cubicBezTo>
                  <a:cubicBezTo>
                    <a:pt x="2563" y="2628"/>
                    <a:pt x="2992" y="3163"/>
                    <a:pt x="3492" y="3806"/>
                  </a:cubicBezTo>
                  <a:cubicBezTo>
                    <a:pt x="3885" y="2806"/>
                    <a:pt x="3242" y="1699"/>
                    <a:pt x="4349" y="1020"/>
                  </a:cubicBezTo>
                  <a:cubicBezTo>
                    <a:pt x="6135" y="3413"/>
                    <a:pt x="8814" y="3413"/>
                    <a:pt x="11636" y="2806"/>
                  </a:cubicBezTo>
                  <a:cubicBezTo>
                    <a:pt x="12743" y="2592"/>
                    <a:pt x="13993" y="2413"/>
                    <a:pt x="15065" y="2949"/>
                  </a:cubicBezTo>
                  <a:cubicBezTo>
                    <a:pt x="16565" y="3735"/>
                    <a:pt x="16922" y="2842"/>
                    <a:pt x="17244" y="1699"/>
                  </a:cubicBezTo>
                  <a:cubicBezTo>
                    <a:pt x="17315" y="1449"/>
                    <a:pt x="17279" y="1127"/>
                    <a:pt x="17708" y="913"/>
                  </a:cubicBezTo>
                  <a:cubicBezTo>
                    <a:pt x="17994" y="1699"/>
                    <a:pt x="18315" y="2449"/>
                    <a:pt x="18601" y="3163"/>
                  </a:cubicBezTo>
                  <a:cubicBezTo>
                    <a:pt x="18815" y="3271"/>
                    <a:pt x="18887" y="3235"/>
                    <a:pt x="18887" y="3092"/>
                  </a:cubicBezTo>
                  <a:cubicBezTo>
                    <a:pt x="18958" y="842"/>
                    <a:pt x="19101" y="770"/>
                    <a:pt x="21208" y="1663"/>
                  </a:cubicBezTo>
                  <a:cubicBezTo>
                    <a:pt x="22244" y="2092"/>
                    <a:pt x="23173" y="2806"/>
                    <a:pt x="24459" y="2163"/>
                  </a:cubicBezTo>
                  <a:cubicBezTo>
                    <a:pt x="25102" y="1842"/>
                    <a:pt x="24816" y="2699"/>
                    <a:pt x="24923" y="3021"/>
                  </a:cubicBezTo>
                  <a:cubicBezTo>
                    <a:pt x="25137" y="3449"/>
                    <a:pt x="24995" y="3914"/>
                    <a:pt x="25030" y="4235"/>
                  </a:cubicBezTo>
                  <a:cubicBezTo>
                    <a:pt x="25245" y="3985"/>
                    <a:pt x="24852" y="3413"/>
                    <a:pt x="25209" y="3056"/>
                  </a:cubicBezTo>
                  <a:cubicBezTo>
                    <a:pt x="27031" y="1663"/>
                    <a:pt x="27031" y="1663"/>
                    <a:pt x="28924" y="4056"/>
                  </a:cubicBezTo>
                  <a:cubicBezTo>
                    <a:pt x="29174" y="4378"/>
                    <a:pt x="29174" y="4771"/>
                    <a:pt x="29281" y="5128"/>
                  </a:cubicBezTo>
                  <a:cubicBezTo>
                    <a:pt x="29352" y="5342"/>
                    <a:pt x="29352" y="5521"/>
                    <a:pt x="29317" y="5735"/>
                  </a:cubicBezTo>
                  <a:cubicBezTo>
                    <a:pt x="29459" y="5199"/>
                    <a:pt x="28924" y="4521"/>
                    <a:pt x="29567" y="4056"/>
                  </a:cubicBezTo>
                  <a:cubicBezTo>
                    <a:pt x="30102" y="4056"/>
                    <a:pt x="30710" y="4235"/>
                    <a:pt x="31138" y="3806"/>
                  </a:cubicBezTo>
                  <a:cubicBezTo>
                    <a:pt x="32674" y="2270"/>
                    <a:pt x="34424" y="3163"/>
                    <a:pt x="36103" y="3271"/>
                  </a:cubicBezTo>
                  <a:cubicBezTo>
                    <a:pt x="36532" y="3306"/>
                    <a:pt x="36710" y="4164"/>
                    <a:pt x="37460" y="3520"/>
                  </a:cubicBezTo>
                  <a:cubicBezTo>
                    <a:pt x="38068" y="2985"/>
                    <a:pt x="37961" y="2520"/>
                    <a:pt x="37818" y="1949"/>
                  </a:cubicBezTo>
                  <a:cubicBezTo>
                    <a:pt x="37746" y="1627"/>
                    <a:pt x="37711" y="1306"/>
                    <a:pt x="37639" y="949"/>
                  </a:cubicBezTo>
                  <a:cubicBezTo>
                    <a:pt x="38675" y="842"/>
                    <a:pt x="39461" y="842"/>
                    <a:pt x="39532" y="2235"/>
                  </a:cubicBezTo>
                  <a:cubicBezTo>
                    <a:pt x="39568" y="3021"/>
                    <a:pt x="40139" y="2806"/>
                    <a:pt x="40568" y="2378"/>
                  </a:cubicBezTo>
                  <a:cubicBezTo>
                    <a:pt x="41175" y="2235"/>
                    <a:pt x="40889" y="2878"/>
                    <a:pt x="41175" y="3021"/>
                  </a:cubicBezTo>
                  <a:cubicBezTo>
                    <a:pt x="42104" y="2771"/>
                    <a:pt x="41568" y="1735"/>
                    <a:pt x="42140" y="1270"/>
                  </a:cubicBezTo>
                  <a:cubicBezTo>
                    <a:pt x="43783" y="1127"/>
                    <a:pt x="42104" y="2378"/>
                    <a:pt x="42783" y="2592"/>
                  </a:cubicBezTo>
                  <a:cubicBezTo>
                    <a:pt x="42961" y="2163"/>
                    <a:pt x="42711" y="1520"/>
                    <a:pt x="43175" y="1056"/>
                  </a:cubicBezTo>
                  <a:cubicBezTo>
                    <a:pt x="46926" y="1949"/>
                    <a:pt x="50926" y="2056"/>
                    <a:pt x="54105" y="4664"/>
                  </a:cubicBezTo>
                  <a:cubicBezTo>
                    <a:pt x="55248" y="5342"/>
                    <a:pt x="54427" y="6307"/>
                    <a:pt x="54427" y="7092"/>
                  </a:cubicBezTo>
                  <a:cubicBezTo>
                    <a:pt x="55141" y="6199"/>
                    <a:pt x="54391" y="5057"/>
                    <a:pt x="54784" y="4021"/>
                  </a:cubicBezTo>
                  <a:cubicBezTo>
                    <a:pt x="55677" y="3378"/>
                    <a:pt x="55820" y="2413"/>
                    <a:pt x="56034" y="1449"/>
                  </a:cubicBezTo>
                  <a:cubicBezTo>
                    <a:pt x="56391" y="-123"/>
                    <a:pt x="56963" y="-408"/>
                    <a:pt x="58142" y="556"/>
                  </a:cubicBezTo>
                  <a:cubicBezTo>
                    <a:pt x="59285" y="1485"/>
                    <a:pt x="60392" y="1878"/>
                    <a:pt x="61856" y="1485"/>
                  </a:cubicBezTo>
                  <a:cubicBezTo>
                    <a:pt x="62464" y="1485"/>
                    <a:pt x="63107" y="1949"/>
                    <a:pt x="63571" y="255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 1357">
              <a:extLst>
                <a:ext uri="{FF2B5EF4-FFF2-40B4-BE49-F238E27FC236}">
                  <a16:creationId xmlns:a16="http://schemas.microsoft.com/office/drawing/2014/main" id="{D4DF3F65-AF30-9543-8133-23C2A473C6AD}"/>
                </a:ext>
              </a:extLst>
            </p:cNvPr>
            <p:cNvSpPr/>
            <p:nvPr/>
          </p:nvSpPr>
          <p:spPr>
            <a:xfrm>
              <a:off x="7496031" y="2201466"/>
              <a:ext cx="2024" cy="3273"/>
            </a:xfrm>
            <a:custGeom>
              <a:avLst/>
              <a:gdLst>
                <a:gd name="connsiteX0" fmla="*/ 1024 w 2024"/>
                <a:gd name="connsiteY0" fmla="*/ 166 h 3273"/>
                <a:gd name="connsiteX1" fmla="*/ 2024 w 2024"/>
                <a:gd name="connsiteY1" fmla="*/ 3273 h 3273"/>
                <a:gd name="connsiteX2" fmla="*/ 381 w 2024"/>
                <a:gd name="connsiteY2" fmla="*/ 130 h 3273"/>
                <a:gd name="connsiteX3" fmla="*/ 1024 w 2024"/>
                <a:gd name="connsiteY3" fmla="*/ 166 h 3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4" h="3273">
                  <a:moveTo>
                    <a:pt x="1024" y="166"/>
                  </a:moveTo>
                  <a:cubicBezTo>
                    <a:pt x="1345" y="1201"/>
                    <a:pt x="1703" y="2237"/>
                    <a:pt x="2024" y="3273"/>
                  </a:cubicBezTo>
                  <a:cubicBezTo>
                    <a:pt x="131" y="2487"/>
                    <a:pt x="-476" y="1344"/>
                    <a:pt x="381" y="130"/>
                  </a:cubicBezTo>
                  <a:cubicBezTo>
                    <a:pt x="631" y="-49"/>
                    <a:pt x="845" y="-49"/>
                    <a:pt x="1024" y="16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 1358">
              <a:extLst>
                <a:ext uri="{FF2B5EF4-FFF2-40B4-BE49-F238E27FC236}">
                  <a16:creationId xmlns:a16="http://schemas.microsoft.com/office/drawing/2014/main" id="{B74EE1CB-8E63-8A48-81A7-01867367A2D7}"/>
                </a:ext>
              </a:extLst>
            </p:cNvPr>
            <p:cNvSpPr/>
            <p:nvPr/>
          </p:nvSpPr>
          <p:spPr>
            <a:xfrm>
              <a:off x="7498396" y="2155840"/>
              <a:ext cx="1695" cy="3643"/>
            </a:xfrm>
            <a:custGeom>
              <a:avLst/>
              <a:gdLst>
                <a:gd name="connsiteX0" fmla="*/ 481 w 1695"/>
                <a:gd name="connsiteY0" fmla="*/ 0 h 3643"/>
                <a:gd name="connsiteX1" fmla="*/ 624 w 1695"/>
                <a:gd name="connsiteY1" fmla="*/ 0 h 3643"/>
                <a:gd name="connsiteX2" fmla="*/ 1695 w 1695"/>
                <a:gd name="connsiteY2" fmla="*/ 3643 h 3643"/>
                <a:gd name="connsiteX3" fmla="*/ 481 w 1695"/>
                <a:gd name="connsiteY3" fmla="*/ 0 h 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5" h="3643">
                  <a:moveTo>
                    <a:pt x="481" y="0"/>
                  </a:moveTo>
                  <a:lnTo>
                    <a:pt x="624" y="0"/>
                  </a:lnTo>
                  <a:cubicBezTo>
                    <a:pt x="981" y="1179"/>
                    <a:pt x="1302" y="2357"/>
                    <a:pt x="1695" y="3643"/>
                  </a:cubicBezTo>
                  <a:cubicBezTo>
                    <a:pt x="-91" y="2750"/>
                    <a:pt x="-412" y="1643"/>
                    <a:pt x="48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 1359">
              <a:extLst>
                <a:ext uri="{FF2B5EF4-FFF2-40B4-BE49-F238E27FC236}">
                  <a16:creationId xmlns:a16="http://schemas.microsoft.com/office/drawing/2014/main" id="{4E51D273-229C-5840-B8A4-569CE4611E78}"/>
                </a:ext>
              </a:extLst>
            </p:cNvPr>
            <p:cNvSpPr/>
            <p:nvPr/>
          </p:nvSpPr>
          <p:spPr>
            <a:xfrm>
              <a:off x="7496132" y="2016144"/>
              <a:ext cx="1153" cy="3464"/>
            </a:xfrm>
            <a:custGeom>
              <a:avLst/>
              <a:gdLst>
                <a:gd name="connsiteX0" fmla="*/ 30 w 1153"/>
                <a:gd name="connsiteY0" fmla="*/ 1714 h 3464"/>
                <a:gd name="connsiteX1" fmla="*/ 958 w 1153"/>
                <a:gd name="connsiteY1" fmla="*/ 0 h 3464"/>
                <a:gd name="connsiteX2" fmla="*/ 958 w 1153"/>
                <a:gd name="connsiteY2" fmla="*/ 2465 h 3464"/>
                <a:gd name="connsiteX3" fmla="*/ 637 w 1153"/>
                <a:gd name="connsiteY3" fmla="*/ 3465 h 3464"/>
                <a:gd name="connsiteX4" fmla="*/ 30 w 1153"/>
                <a:gd name="connsiteY4" fmla="*/ 1714 h 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" h="3464">
                  <a:moveTo>
                    <a:pt x="30" y="1714"/>
                  </a:moveTo>
                  <a:cubicBezTo>
                    <a:pt x="815" y="1429"/>
                    <a:pt x="-6" y="393"/>
                    <a:pt x="958" y="0"/>
                  </a:cubicBezTo>
                  <a:cubicBezTo>
                    <a:pt x="958" y="893"/>
                    <a:pt x="958" y="1679"/>
                    <a:pt x="958" y="2465"/>
                  </a:cubicBezTo>
                  <a:cubicBezTo>
                    <a:pt x="1351" y="2965"/>
                    <a:pt x="1101" y="3250"/>
                    <a:pt x="637" y="3465"/>
                  </a:cubicBezTo>
                  <a:cubicBezTo>
                    <a:pt x="101" y="2965"/>
                    <a:pt x="-77" y="2393"/>
                    <a:pt x="30" y="17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 1360">
              <a:extLst>
                <a:ext uri="{FF2B5EF4-FFF2-40B4-BE49-F238E27FC236}">
                  <a16:creationId xmlns:a16="http://schemas.microsoft.com/office/drawing/2014/main" id="{87D99B49-22BF-7047-9C94-C9BADAB8072A}"/>
                </a:ext>
              </a:extLst>
            </p:cNvPr>
            <p:cNvSpPr/>
            <p:nvPr/>
          </p:nvSpPr>
          <p:spPr>
            <a:xfrm>
              <a:off x="7498761" y="2015430"/>
              <a:ext cx="1615" cy="3216"/>
            </a:xfrm>
            <a:custGeom>
              <a:avLst/>
              <a:gdLst>
                <a:gd name="connsiteX0" fmla="*/ 9 w 1615"/>
                <a:gd name="connsiteY0" fmla="*/ 2465 h 3216"/>
                <a:gd name="connsiteX1" fmla="*/ 1009 w 1615"/>
                <a:gd name="connsiteY1" fmla="*/ 0 h 3216"/>
                <a:gd name="connsiteX2" fmla="*/ 1616 w 1615"/>
                <a:gd name="connsiteY2" fmla="*/ 2822 h 3216"/>
                <a:gd name="connsiteX3" fmla="*/ 1080 w 1615"/>
                <a:gd name="connsiteY3" fmla="*/ 2965 h 3216"/>
                <a:gd name="connsiteX4" fmla="*/ 580 w 1615"/>
                <a:gd name="connsiteY4" fmla="*/ 3215 h 3216"/>
                <a:gd name="connsiteX5" fmla="*/ 9 w 1615"/>
                <a:gd name="connsiteY5" fmla="*/ 2465 h 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5" h="3216">
                  <a:moveTo>
                    <a:pt x="9" y="2465"/>
                  </a:moveTo>
                  <a:cubicBezTo>
                    <a:pt x="687" y="1822"/>
                    <a:pt x="-63" y="679"/>
                    <a:pt x="1009" y="0"/>
                  </a:cubicBezTo>
                  <a:cubicBezTo>
                    <a:pt x="580" y="1143"/>
                    <a:pt x="1616" y="1857"/>
                    <a:pt x="1616" y="2822"/>
                  </a:cubicBezTo>
                  <a:cubicBezTo>
                    <a:pt x="1473" y="2965"/>
                    <a:pt x="1294" y="3000"/>
                    <a:pt x="1080" y="2965"/>
                  </a:cubicBezTo>
                  <a:cubicBezTo>
                    <a:pt x="687" y="2607"/>
                    <a:pt x="830" y="3250"/>
                    <a:pt x="580" y="3215"/>
                  </a:cubicBezTo>
                  <a:cubicBezTo>
                    <a:pt x="330" y="3036"/>
                    <a:pt x="-63" y="2929"/>
                    <a:pt x="9" y="2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 1361">
              <a:extLst>
                <a:ext uri="{FF2B5EF4-FFF2-40B4-BE49-F238E27FC236}">
                  <a16:creationId xmlns:a16="http://schemas.microsoft.com/office/drawing/2014/main" id="{4905A51A-A1AE-0D4C-AB6B-C370AAC307F8}"/>
                </a:ext>
              </a:extLst>
            </p:cNvPr>
            <p:cNvSpPr/>
            <p:nvPr/>
          </p:nvSpPr>
          <p:spPr>
            <a:xfrm>
              <a:off x="7489876" y="2061026"/>
              <a:ext cx="1250" cy="3177"/>
            </a:xfrm>
            <a:custGeom>
              <a:avLst/>
              <a:gdLst>
                <a:gd name="connsiteX0" fmla="*/ 0 w 1250"/>
                <a:gd name="connsiteY0" fmla="*/ 696 h 3177"/>
                <a:gd name="connsiteX1" fmla="*/ 321 w 1250"/>
                <a:gd name="connsiteY1" fmla="*/ 17 h 3177"/>
                <a:gd name="connsiteX2" fmla="*/ 893 w 1250"/>
                <a:gd name="connsiteY2" fmla="*/ 624 h 3177"/>
                <a:gd name="connsiteX3" fmla="*/ 1250 w 1250"/>
                <a:gd name="connsiteY3" fmla="*/ 2660 h 3177"/>
                <a:gd name="connsiteX4" fmla="*/ 572 w 1250"/>
                <a:gd name="connsiteY4" fmla="*/ 2660 h 3177"/>
                <a:gd name="connsiteX5" fmla="*/ 0 w 1250"/>
                <a:gd name="connsiteY5" fmla="*/ 696 h 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0" h="3177">
                  <a:moveTo>
                    <a:pt x="0" y="696"/>
                  </a:moveTo>
                  <a:cubicBezTo>
                    <a:pt x="107" y="445"/>
                    <a:pt x="179" y="53"/>
                    <a:pt x="321" y="17"/>
                  </a:cubicBezTo>
                  <a:cubicBezTo>
                    <a:pt x="714" y="-90"/>
                    <a:pt x="822" y="338"/>
                    <a:pt x="893" y="624"/>
                  </a:cubicBezTo>
                  <a:cubicBezTo>
                    <a:pt x="1072" y="1267"/>
                    <a:pt x="714" y="2053"/>
                    <a:pt x="1250" y="2660"/>
                  </a:cubicBezTo>
                  <a:cubicBezTo>
                    <a:pt x="1000" y="2481"/>
                    <a:pt x="714" y="3910"/>
                    <a:pt x="572" y="2660"/>
                  </a:cubicBezTo>
                  <a:cubicBezTo>
                    <a:pt x="500" y="1946"/>
                    <a:pt x="643" y="1231"/>
                    <a:pt x="0" y="6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 1362">
              <a:extLst>
                <a:ext uri="{FF2B5EF4-FFF2-40B4-BE49-F238E27FC236}">
                  <a16:creationId xmlns:a16="http://schemas.microsoft.com/office/drawing/2014/main" id="{AEA8F614-5158-6B44-8458-85F9D7B61B87}"/>
                </a:ext>
              </a:extLst>
            </p:cNvPr>
            <p:cNvSpPr/>
            <p:nvPr/>
          </p:nvSpPr>
          <p:spPr>
            <a:xfrm>
              <a:off x="7498805" y="2062650"/>
              <a:ext cx="1560" cy="1821"/>
            </a:xfrm>
            <a:custGeom>
              <a:avLst/>
              <a:gdLst>
                <a:gd name="connsiteX0" fmla="*/ 0 w 1560"/>
                <a:gd name="connsiteY0" fmla="*/ 1679 h 1821"/>
                <a:gd name="connsiteX1" fmla="*/ 964 w 1560"/>
                <a:gd name="connsiteY1" fmla="*/ 0 h 1821"/>
                <a:gd name="connsiteX2" fmla="*/ 1536 w 1560"/>
                <a:gd name="connsiteY2" fmla="*/ 1822 h 1821"/>
                <a:gd name="connsiteX3" fmla="*/ 0 w 1560"/>
                <a:gd name="connsiteY3" fmla="*/ 1679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0" h="1821">
                  <a:moveTo>
                    <a:pt x="0" y="1679"/>
                  </a:moveTo>
                  <a:cubicBezTo>
                    <a:pt x="143" y="1036"/>
                    <a:pt x="500" y="464"/>
                    <a:pt x="964" y="0"/>
                  </a:cubicBezTo>
                  <a:cubicBezTo>
                    <a:pt x="1393" y="500"/>
                    <a:pt x="1643" y="1036"/>
                    <a:pt x="1536" y="1822"/>
                  </a:cubicBezTo>
                  <a:cubicBezTo>
                    <a:pt x="1036" y="1536"/>
                    <a:pt x="536" y="1179"/>
                    <a:pt x="0" y="16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 1363">
              <a:extLst>
                <a:ext uri="{FF2B5EF4-FFF2-40B4-BE49-F238E27FC236}">
                  <a16:creationId xmlns:a16="http://schemas.microsoft.com/office/drawing/2014/main" id="{1BC5ABB7-5C64-2845-B2A7-B7B4B9331568}"/>
                </a:ext>
              </a:extLst>
            </p:cNvPr>
            <p:cNvSpPr/>
            <p:nvPr/>
          </p:nvSpPr>
          <p:spPr>
            <a:xfrm>
              <a:off x="7494794" y="2001350"/>
              <a:ext cx="1009" cy="2828"/>
            </a:xfrm>
            <a:custGeom>
              <a:avLst/>
              <a:gdLst>
                <a:gd name="connsiteX0" fmla="*/ 654 w 1009"/>
                <a:gd name="connsiteY0" fmla="*/ 614 h 2828"/>
                <a:gd name="connsiteX1" fmla="*/ 832 w 1009"/>
                <a:gd name="connsiteY1" fmla="*/ 2829 h 2828"/>
                <a:gd name="connsiteX2" fmla="*/ 11 w 1009"/>
                <a:gd name="connsiteY2" fmla="*/ 1614 h 2828"/>
                <a:gd name="connsiteX3" fmla="*/ 297 w 1009"/>
                <a:gd name="connsiteY3" fmla="*/ 471 h 2828"/>
                <a:gd name="connsiteX4" fmla="*/ 582 w 1009"/>
                <a:gd name="connsiteY4" fmla="*/ 43 h 2828"/>
                <a:gd name="connsiteX5" fmla="*/ 654 w 1009"/>
                <a:gd name="connsiteY5" fmla="*/ 614 h 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9" h="2828">
                  <a:moveTo>
                    <a:pt x="654" y="614"/>
                  </a:moveTo>
                  <a:cubicBezTo>
                    <a:pt x="797" y="1293"/>
                    <a:pt x="1261" y="1936"/>
                    <a:pt x="832" y="2829"/>
                  </a:cubicBezTo>
                  <a:cubicBezTo>
                    <a:pt x="618" y="2293"/>
                    <a:pt x="-96" y="2329"/>
                    <a:pt x="11" y="1614"/>
                  </a:cubicBezTo>
                  <a:cubicBezTo>
                    <a:pt x="439" y="1328"/>
                    <a:pt x="225" y="864"/>
                    <a:pt x="297" y="471"/>
                  </a:cubicBezTo>
                  <a:cubicBezTo>
                    <a:pt x="332" y="293"/>
                    <a:pt x="118" y="-136"/>
                    <a:pt x="582" y="43"/>
                  </a:cubicBezTo>
                  <a:cubicBezTo>
                    <a:pt x="690" y="43"/>
                    <a:pt x="654" y="400"/>
                    <a:pt x="654" y="6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 1364">
              <a:extLst>
                <a:ext uri="{FF2B5EF4-FFF2-40B4-BE49-F238E27FC236}">
                  <a16:creationId xmlns:a16="http://schemas.microsoft.com/office/drawing/2014/main" id="{A8C4A274-C1F6-5743-B787-F2AA1A590813}"/>
                </a:ext>
              </a:extLst>
            </p:cNvPr>
            <p:cNvSpPr/>
            <p:nvPr/>
          </p:nvSpPr>
          <p:spPr>
            <a:xfrm>
              <a:off x="7473302" y="2048648"/>
              <a:ext cx="964" cy="2536"/>
            </a:xfrm>
            <a:custGeom>
              <a:avLst/>
              <a:gdLst>
                <a:gd name="connsiteX0" fmla="*/ 964 w 964"/>
                <a:gd name="connsiteY0" fmla="*/ 143 h 2536"/>
                <a:gd name="connsiteX1" fmla="*/ 0 w 964"/>
                <a:gd name="connsiteY1" fmla="*/ 2536 h 2536"/>
                <a:gd name="connsiteX2" fmla="*/ 0 w 964"/>
                <a:gd name="connsiteY2" fmla="*/ 0 h 2536"/>
                <a:gd name="connsiteX3" fmla="*/ 964 w 964"/>
                <a:gd name="connsiteY3" fmla="*/ 143 h 2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4" h="2536">
                  <a:moveTo>
                    <a:pt x="964" y="143"/>
                  </a:moveTo>
                  <a:cubicBezTo>
                    <a:pt x="214" y="643"/>
                    <a:pt x="929" y="1643"/>
                    <a:pt x="0" y="2536"/>
                  </a:cubicBezTo>
                  <a:cubicBezTo>
                    <a:pt x="0" y="1465"/>
                    <a:pt x="0" y="750"/>
                    <a:pt x="0" y="0"/>
                  </a:cubicBezTo>
                  <a:cubicBezTo>
                    <a:pt x="321" y="72"/>
                    <a:pt x="643" y="107"/>
                    <a:pt x="964" y="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 1365">
              <a:extLst>
                <a:ext uri="{FF2B5EF4-FFF2-40B4-BE49-F238E27FC236}">
                  <a16:creationId xmlns:a16="http://schemas.microsoft.com/office/drawing/2014/main" id="{8567A71A-0CAB-8D4A-B474-E87C96951D8A}"/>
                </a:ext>
              </a:extLst>
            </p:cNvPr>
            <p:cNvSpPr/>
            <p:nvPr/>
          </p:nvSpPr>
          <p:spPr>
            <a:xfrm>
              <a:off x="7494805" y="2061650"/>
              <a:ext cx="964" cy="3464"/>
            </a:xfrm>
            <a:custGeom>
              <a:avLst/>
              <a:gdLst>
                <a:gd name="connsiteX0" fmla="*/ 0 w 964"/>
                <a:gd name="connsiteY0" fmla="*/ 2000 h 3464"/>
                <a:gd name="connsiteX1" fmla="*/ 964 w 964"/>
                <a:gd name="connsiteY1" fmla="*/ 0 h 3464"/>
                <a:gd name="connsiteX2" fmla="*/ 964 w 964"/>
                <a:gd name="connsiteY2" fmla="*/ 3465 h 3464"/>
                <a:gd name="connsiteX3" fmla="*/ 0 w 964"/>
                <a:gd name="connsiteY3" fmla="*/ 2000 h 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4" h="3464">
                  <a:moveTo>
                    <a:pt x="0" y="2000"/>
                  </a:moveTo>
                  <a:cubicBezTo>
                    <a:pt x="321" y="1322"/>
                    <a:pt x="643" y="679"/>
                    <a:pt x="964" y="0"/>
                  </a:cubicBezTo>
                  <a:cubicBezTo>
                    <a:pt x="964" y="1143"/>
                    <a:pt x="964" y="2286"/>
                    <a:pt x="964" y="3465"/>
                  </a:cubicBezTo>
                  <a:cubicBezTo>
                    <a:pt x="321" y="3143"/>
                    <a:pt x="964" y="2072"/>
                    <a:pt x="0" y="20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 1366">
              <a:extLst>
                <a:ext uri="{FF2B5EF4-FFF2-40B4-BE49-F238E27FC236}">
                  <a16:creationId xmlns:a16="http://schemas.microsoft.com/office/drawing/2014/main" id="{1CD2A1EA-F074-4D4C-BC51-97B6E380BFA9}"/>
                </a:ext>
              </a:extLst>
            </p:cNvPr>
            <p:cNvSpPr/>
            <p:nvPr/>
          </p:nvSpPr>
          <p:spPr>
            <a:xfrm>
              <a:off x="7479231" y="2045577"/>
              <a:ext cx="1651" cy="2157"/>
            </a:xfrm>
            <a:custGeom>
              <a:avLst/>
              <a:gdLst>
                <a:gd name="connsiteX0" fmla="*/ 1286 w 1651"/>
                <a:gd name="connsiteY0" fmla="*/ 2107 h 2157"/>
                <a:gd name="connsiteX1" fmla="*/ 0 w 1651"/>
                <a:gd name="connsiteY1" fmla="*/ 1749 h 2157"/>
                <a:gd name="connsiteX2" fmla="*/ 786 w 1651"/>
                <a:gd name="connsiteY2" fmla="*/ 249 h 2157"/>
                <a:gd name="connsiteX3" fmla="*/ 1214 w 1651"/>
                <a:gd name="connsiteY3" fmla="*/ 464 h 2157"/>
                <a:gd name="connsiteX4" fmla="*/ 1286 w 1651"/>
                <a:gd name="connsiteY4" fmla="*/ 2107 h 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" h="2157">
                  <a:moveTo>
                    <a:pt x="1286" y="2107"/>
                  </a:moveTo>
                  <a:cubicBezTo>
                    <a:pt x="857" y="1999"/>
                    <a:pt x="286" y="2464"/>
                    <a:pt x="0" y="1749"/>
                  </a:cubicBezTo>
                  <a:cubicBezTo>
                    <a:pt x="1072" y="1678"/>
                    <a:pt x="393" y="678"/>
                    <a:pt x="786" y="249"/>
                  </a:cubicBezTo>
                  <a:cubicBezTo>
                    <a:pt x="1250" y="-215"/>
                    <a:pt x="1250" y="35"/>
                    <a:pt x="1214" y="464"/>
                  </a:cubicBezTo>
                  <a:cubicBezTo>
                    <a:pt x="1822" y="999"/>
                    <a:pt x="1750" y="1535"/>
                    <a:pt x="1286" y="2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 1367">
              <a:extLst>
                <a:ext uri="{FF2B5EF4-FFF2-40B4-BE49-F238E27FC236}">
                  <a16:creationId xmlns:a16="http://schemas.microsoft.com/office/drawing/2014/main" id="{C1026B9C-5C5C-BF4F-8F7A-B482826AC039}"/>
                </a:ext>
              </a:extLst>
            </p:cNvPr>
            <p:cNvSpPr/>
            <p:nvPr/>
          </p:nvSpPr>
          <p:spPr>
            <a:xfrm>
              <a:off x="7480482" y="2045759"/>
              <a:ext cx="1428" cy="2034"/>
            </a:xfrm>
            <a:custGeom>
              <a:avLst/>
              <a:gdLst>
                <a:gd name="connsiteX0" fmla="*/ 36 w 1428"/>
                <a:gd name="connsiteY0" fmla="*/ 1925 h 2034"/>
                <a:gd name="connsiteX1" fmla="*/ 0 w 1428"/>
                <a:gd name="connsiteY1" fmla="*/ 281 h 2034"/>
                <a:gd name="connsiteX2" fmla="*/ 1429 w 1428"/>
                <a:gd name="connsiteY2" fmla="*/ 281 h 2034"/>
                <a:gd name="connsiteX3" fmla="*/ 964 w 1428"/>
                <a:gd name="connsiteY3" fmla="*/ 1746 h 2034"/>
                <a:gd name="connsiteX4" fmla="*/ 286 w 1428"/>
                <a:gd name="connsiteY4" fmla="*/ 2032 h 2034"/>
                <a:gd name="connsiteX5" fmla="*/ 36 w 1428"/>
                <a:gd name="connsiteY5" fmla="*/ 1925 h 2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" h="2034">
                  <a:moveTo>
                    <a:pt x="36" y="1925"/>
                  </a:moveTo>
                  <a:cubicBezTo>
                    <a:pt x="36" y="1353"/>
                    <a:pt x="0" y="817"/>
                    <a:pt x="0" y="281"/>
                  </a:cubicBezTo>
                  <a:cubicBezTo>
                    <a:pt x="464" y="-76"/>
                    <a:pt x="964" y="-111"/>
                    <a:pt x="1429" y="281"/>
                  </a:cubicBezTo>
                  <a:cubicBezTo>
                    <a:pt x="857" y="639"/>
                    <a:pt x="1143" y="1281"/>
                    <a:pt x="964" y="1746"/>
                  </a:cubicBezTo>
                  <a:cubicBezTo>
                    <a:pt x="393" y="960"/>
                    <a:pt x="607" y="2103"/>
                    <a:pt x="286" y="2032"/>
                  </a:cubicBezTo>
                  <a:cubicBezTo>
                    <a:pt x="214" y="1996"/>
                    <a:pt x="107" y="1960"/>
                    <a:pt x="36" y="192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 1368">
              <a:extLst>
                <a:ext uri="{FF2B5EF4-FFF2-40B4-BE49-F238E27FC236}">
                  <a16:creationId xmlns:a16="http://schemas.microsoft.com/office/drawing/2014/main" id="{6C8B8A43-36A5-AB47-B4E9-74194748316F}"/>
                </a:ext>
              </a:extLst>
            </p:cNvPr>
            <p:cNvSpPr/>
            <p:nvPr/>
          </p:nvSpPr>
          <p:spPr>
            <a:xfrm>
              <a:off x="7465658" y="2060098"/>
              <a:ext cx="1274" cy="1838"/>
            </a:xfrm>
            <a:custGeom>
              <a:avLst/>
              <a:gdLst>
                <a:gd name="connsiteX0" fmla="*/ 0 w 1274"/>
                <a:gd name="connsiteY0" fmla="*/ 552 h 1838"/>
                <a:gd name="connsiteX1" fmla="*/ 857 w 1274"/>
                <a:gd name="connsiteY1" fmla="*/ 52 h 1838"/>
                <a:gd name="connsiteX2" fmla="*/ 1214 w 1274"/>
                <a:gd name="connsiteY2" fmla="*/ 981 h 1838"/>
                <a:gd name="connsiteX3" fmla="*/ 429 w 1274"/>
                <a:gd name="connsiteY3" fmla="*/ 1838 h 1838"/>
                <a:gd name="connsiteX4" fmla="*/ 0 w 1274"/>
                <a:gd name="connsiteY4" fmla="*/ 552 h 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4" h="1838">
                  <a:moveTo>
                    <a:pt x="0" y="552"/>
                  </a:moveTo>
                  <a:cubicBezTo>
                    <a:pt x="250" y="338"/>
                    <a:pt x="393" y="-162"/>
                    <a:pt x="857" y="52"/>
                  </a:cubicBezTo>
                  <a:cubicBezTo>
                    <a:pt x="1250" y="231"/>
                    <a:pt x="1357" y="552"/>
                    <a:pt x="1214" y="981"/>
                  </a:cubicBezTo>
                  <a:cubicBezTo>
                    <a:pt x="357" y="731"/>
                    <a:pt x="786" y="1624"/>
                    <a:pt x="429" y="1838"/>
                  </a:cubicBezTo>
                  <a:cubicBezTo>
                    <a:pt x="107" y="1481"/>
                    <a:pt x="0" y="1017"/>
                    <a:pt x="0" y="55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 1369">
              <a:extLst>
                <a:ext uri="{FF2B5EF4-FFF2-40B4-BE49-F238E27FC236}">
                  <a16:creationId xmlns:a16="http://schemas.microsoft.com/office/drawing/2014/main" id="{8E68921D-1FC0-2544-A63D-E78E701A37F7}"/>
                </a:ext>
              </a:extLst>
            </p:cNvPr>
            <p:cNvSpPr/>
            <p:nvPr/>
          </p:nvSpPr>
          <p:spPr>
            <a:xfrm>
              <a:off x="7500734" y="2107049"/>
              <a:ext cx="752" cy="2391"/>
            </a:xfrm>
            <a:custGeom>
              <a:avLst/>
              <a:gdLst>
                <a:gd name="connsiteX0" fmla="*/ 0 w 752"/>
                <a:gd name="connsiteY0" fmla="*/ 1143 h 2391"/>
                <a:gd name="connsiteX1" fmla="*/ 500 w 752"/>
                <a:gd name="connsiteY1" fmla="*/ 0 h 2391"/>
                <a:gd name="connsiteX2" fmla="*/ 714 w 752"/>
                <a:gd name="connsiteY2" fmla="*/ 36 h 2391"/>
                <a:gd name="connsiteX3" fmla="*/ 679 w 752"/>
                <a:gd name="connsiteY3" fmla="*/ 2107 h 2391"/>
                <a:gd name="connsiteX4" fmla="*/ 36 w 752"/>
                <a:gd name="connsiteY4" fmla="*/ 2036 h 2391"/>
                <a:gd name="connsiteX5" fmla="*/ 0 w 752"/>
                <a:gd name="connsiteY5" fmla="*/ 1143 h 2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2" h="2391">
                  <a:moveTo>
                    <a:pt x="0" y="1143"/>
                  </a:moveTo>
                  <a:cubicBezTo>
                    <a:pt x="179" y="750"/>
                    <a:pt x="322" y="393"/>
                    <a:pt x="500" y="0"/>
                  </a:cubicBezTo>
                  <a:cubicBezTo>
                    <a:pt x="572" y="0"/>
                    <a:pt x="643" y="36"/>
                    <a:pt x="714" y="36"/>
                  </a:cubicBezTo>
                  <a:cubicBezTo>
                    <a:pt x="714" y="750"/>
                    <a:pt x="822" y="1464"/>
                    <a:pt x="679" y="2107"/>
                  </a:cubicBezTo>
                  <a:cubicBezTo>
                    <a:pt x="536" y="2786"/>
                    <a:pt x="286" y="2036"/>
                    <a:pt x="36" y="2036"/>
                  </a:cubicBezTo>
                  <a:cubicBezTo>
                    <a:pt x="36" y="1750"/>
                    <a:pt x="0" y="1464"/>
                    <a:pt x="0" y="1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 1370">
              <a:extLst>
                <a:ext uri="{FF2B5EF4-FFF2-40B4-BE49-F238E27FC236}">
                  <a16:creationId xmlns:a16="http://schemas.microsoft.com/office/drawing/2014/main" id="{0FA2CD7F-E21C-704D-9719-0F2CCF60E140}"/>
                </a:ext>
              </a:extLst>
            </p:cNvPr>
            <p:cNvSpPr/>
            <p:nvPr/>
          </p:nvSpPr>
          <p:spPr>
            <a:xfrm>
              <a:off x="7497805" y="2015394"/>
              <a:ext cx="928" cy="2603"/>
            </a:xfrm>
            <a:custGeom>
              <a:avLst/>
              <a:gdLst>
                <a:gd name="connsiteX0" fmla="*/ 0 w 928"/>
                <a:gd name="connsiteY0" fmla="*/ 2500 h 2603"/>
                <a:gd name="connsiteX1" fmla="*/ 750 w 928"/>
                <a:gd name="connsiteY1" fmla="*/ 0 h 2603"/>
                <a:gd name="connsiteX2" fmla="*/ 929 w 928"/>
                <a:gd name="connsiteY2" fmla="*/ 2500 h 2603"/>
                <a:gd name="connsiteX3" fmla="*/ 250 w 928"/>
                <a:gd name="connsiteY3" fmla="*/ 2465 h 2603"/>
                <a:gd name="connsiteX4" fmla="*/ 0 w 928"/>
                <a:gd name="connsiteY4" fmla="*/ 2500 h 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" h="2603">
                  <a:moveTo>
                    <a:pt x="0" y="2500"/>
                  </a:moveTo>
                  <a:cubicBezTo>
                    <a:pt x="71" y="1607"/>
                    <a:pt x="857" y="964"/>
                    <a:pt x="750" y="0"/>
                  </a:cubicBezTo>
                  <a:cubicBezTo>
                    <a:pt x="1036" y="857"/>
                    <a:pt x="607" y="1679"/>
                    <a:pt x="929" y="2500"/>
                  </a:cubicBezTo>
                  <a:cubicBezTo>
                    <a:pt x="714" y="2393"/>
                    <a:pt x="500" y="2179"/>
                    <a:pt x="250" y="2465"/>
                  </a:cubicBezTo>
                  <a:cubicBezTo>
                    <a:pt x="179" y="2643"/>
                    <a:pt x="107" y="2643"/>
                    <a:pt x="0" y="2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 1371">
              <a:extLst>
                <a:ext uri="{FF2B5EF4-FFF2-40B4-BE49-F238E27FC236}">
                  <a16:creationId xmlns:a16="http://schemas.microsoft.com/office/drawing/2014/main" id="{A7EB99EF-7052-6040-A8DA-C9253840B8A9}"/>
                </a:ext>
              </a:extLst>
            </p:cNvPr>
            <p:cNvSpPr/>
            <p:nvPr/>
          </p:nvSpPr>
          <p:spPr>
            <a:xfrm>
              <a:off x="7485196" y="2109049"/>
              <a:ext cx="990" cy="1964"/>
            </a:xfrm>
            <a:custGeom>
              <a:avLst/>
              <a:gdLst>
                <a:gd name="connsiteX0" fmla="*/ 0 w 990"/>
                <a:gd name="connsiteY0" fmla="*/ 393 h 1964"/>
                <a:gd name="connsiteX1" fmla="*/ 929 w 990"/>
                <a:gd name="connsiteY1" fmla="*/ 0 h 1964"/>
                <a:gd name="connsiteX2" fmla="*/ 714 w 990"/>
                <a:gd name="connsiteY2" fmla="*/ 1964 h 1964"/>
                <a:gd name="connsiteX3" fmla="*/ 0 w 990"/>
                <a:gd name="connsiteY3" fmla="*/ 393 h 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" h="1964">
                  <a:moveTo>
                    <a:pt x="0" y="393"/>
                  </a:moveTo>
                  <a:cubicBezTo>
                    <a:pt x="179" y="0"/>
                    <a:pt x="572" y="71"/>
                    <a:pt x="929" y="0"/>
                  </a:cubicBezTo>
                  <a:cubicBezTo>
                    <a:pt x="822" y="643"/>
                    <a:pt x="1250" y="1393"/>
                    <a:pt x="714" y="1964"/>
                  </a:cubicBezTo>
                  <a:cubicBezTo>
                    <a:pt x="-321" y="1714"/>
                    <a:pt x="1429" y="429"/>
                    <a:pt x="0" y="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 1372">
              <a:extLst>
                <a:ext uri="{FF2B5EF4-FFF2-40B4-BE49-F238E27FC236}">
                  <a16:creationId xmlns:a16="http://schemas.microsoft.com/office/drawing/2014/main" id="{9C483EBA-DBCF-4049-9AE7-60BAEEA7D174}"/>
                </a:ext>
              </a:extLst>
            </p:cNvPr>
            <p:cNvSpPr/>
            <p:nvPr/>
          </p:nvSpPr>
          <p:spPr>
            <a:xfrm>
              <a:off x="7496079" y="2199596"/>
              <a:ext cx="1047" cy="2035"/>
            </a:xfrm>
            <a:custGeom>
              <a:avLst/>
              <a:gdLst>
                <a:gd name="connsiteX0" fmla="*/ 976 w 1047"/>
                <a:gd name="connsiteY0" fmla="*/ 2036 h 2035"/>
                <a:gd name="connsiteX1" fmla="*/ 333 w 1047"/>
                <a:gd name="connsiteY1" fmla="*/ 2000 h 2035"/>
                <a:gd name="connsiteX2" fmla="*/ 11 w 1047"/>
                <a:gd name="connsiteY2" fmla="*/ 1000 h 2035"/>
                <a:gd name="connsiteX3" fmla="*/ 297 w 1047"/>
                <a:gd name="connsiteY3" fmla="*/ 0 h 2035"/>
                <a:gd name="connsiteX4" fmla="*/ 1047 w 1047"/>
                <a:gd name="connsiteY4" fmla="*/ 679 h 2035"/>
                <a:gd name="connsiteX5" fmla="*/ 976 w 1047"/>
                <a:gd name="connsiteY5" fmla="*/ 2036 h 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" h="2035">
                  <a:moveTo>
                    <a:pt x="976" y="2036"/>
                  </a:moveTo>
                  <a:cubicBezTo>
                    <a:pt x="762" y="2036"/>
                    <a:pt x="547" y="2036"/>
                    <a:pt x="333" y="2000"/>
                  </a:cubicBezTo>
                  <a:cubicBezTo>
                    <a:pt x="547" y="1572"/>
                    <a:pt x="154" y="1322"/>
                    <a:pt x="11" y="1000"/>
                  </a:cubicBezTo>
                  <a:cubicBezTo>
                    <a:pt x="-24" y="643"/>
                    <a:pt x="11" y="286"/>
                    <a:pt x="297" y="0"/>
                  </a:cubicBezTo>
                  <a:cubicBezTo>
                    <a:pt x="619" y="143"/>
                    <a:pt x="369" y="929"/>
                    <a:pt x="1047" y="679"/>
                  </a:cubicBezTo>
                  <a:cubicBezTo>
                    <a:pt x="1047" y="1143"/>
                    <a:pt x="1012" y="1572"/>
                    <a:pt x="976" y="2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 1373">
              <a:extLst>
                <a:ext uri="{FF2B5EF4-FFF2-40B4-BE49-F238E27FC236}">
                  <a16:creationId xmlns:a16="http://schemas.microsoft.com/office/drawing/2014/main" id="{AF071533-32C0-D140-8E1C-4B95B1054486}"/>
                </a:ext>
              </a:extLst>
            </p:cNvPr>
            <p:cNvSpPr/>
            <p:nvPr/>
          </p:nvSpPr>
          <p:spPr>
            <a:xfrm>
              <a:off x="7460794" y="2198917"/>
              <a:ext cx="1149" cy="2035"/>
            </a:xfrm>
            <a:custGeom>
              <a:avLst/>
              <a:gdLst>
                <a:gd name="connsiteX0" fmla="*/ 149 w 1149"/>
                <a:gd name="connsiteY0" fmla="*/ 0 h 2035"/>
                <a:gd name="connsiteX1" fmla="*/ 1150 w 1149"/>
                <a:gd name="connsiteY1" fmla="*/ 1679 h 2035"/>
                <a:gd name="connsiteX2" fmla="*/ 864 w 1149"/>
                <a:gd name="connsiteY2" fmla="*/ 2036 h 2035"/>
                <a:gd name="connsiteX3" fmla="*/ 149 w 1149"/>
                <a:gd name="connsiteY3" fmla="*/ 0 h 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9" h="2035">
                  <a:moveTo>
                    <a:pt x="149" y="0"/>
                  </a:moveTo>
                  <a:cubicBezTo>
                    <a:pt x="971" y="286"/>
                    <a:pt x="721" y="1179"/>
                    <a:pt x="1150" y="1679"/>
                  </a:cubicBezTo>
                  <a:cubicBezTo>
                    <a:pt x="1042" y="1786"/>
                    <a:pt x="971" y="1929"/>
                    <a:pt x="864" y="2036"/>
                  </a:cubicBezTo>
                  <a:cubicBezTo>
                    <a:pt x="828" y="1286"/>
                    <a:pt x="-422" y="964"/>
                    <a:pt x="14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 1374">
              <a:extLst>
                <a:ext uri="{FF2B5EF4-FFF2-40B4-BE49-F238E27FC236}">
                  <a16:creationId xmlns:a16="http://schemas.microsoft.com/office/drawing/2014/main" id="{0B867B13-FEC9-144A-BE2D-E9A77B5556E5}"/>
                </a:ext>
              </a:extLst>
            </p:cNvPr>
            <p:cNvSpPr/>
            <p:nvPr/>
          </p:nvSpPr>
          <p:spPr>
            <a:xfrm>
              <a:off x="7427487" y="2152429"/>
              <a:ext cx="987" cy="1589"/>
            </a:xfrm>
            <a:custGeom>
              <a:avLst/>
              <a:gdLst>
                <a:gd name="connsiteX0" fmla="*/ 23 w 987"/>
                <a:gd name="connsiteY0" fmla="*/ 875 h 1589"/>
                <a:gd name="connsiteX1" fmla="*/ 59 w 987"/>
                <a:gd name="connsiteY1" fmla="*/ 90 h 1589"/>
                <a:gd name="connsiteX2" fmla="*/ 988 w 987"/>
                <a:gd name="connsiteY2" fmla="*/ 447 h 1589"/>
                <a:gd name="connsiteX3" fmla="*/ 916 w 987"/>
                <a:gd name="connsiteY3" fmla="*/ 1590 h 1589"/>
                <a:gd name="connsiteX4" fmla="*/ 23 w 987"/>
                <a:gd name="connsiteY4" fmla="*/ 875 h 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7" h="1589">
                  <a:moveTo>
                    <a:pt x="23" y="875"/>
                  </a:moveTo>
                  <a:cubicBezTo>
                    <a:pt x="23" y="626"/>
                    <a:pt x="-48" y="197"/>
                    <a:pt x="59" y="90"/>
                  </a:cubicBezTo>
                  <a:cubicBezTo>
                    <a:pt x="488" y="-232"/>
                    <a:pt x="631" y="411"/>
                    <a:pt x="988" y="447"/>
                  </a:cubicBezTo>
                  <a:cubicBezTo>
                    <a:pt x="952" y="804"/>
                    <a:pt x="916" y="1161"/>
                    <a:pt x="916" y="1590"/>
                  </a:cubicBezTo>
                  <a:cubicBezTo>
                    <a:pt x="559" y="1304"/>
                    <a:pt x="309" y="1090"/>
                    <a:pt x="23" y="87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 1375">
              <a:extLst>
                <a:ext uri="{FF2B5EF4-FFF2-40B4-BE49-F238E27FC236}">
                  <a16:creationId xmlns:a16="http://schemas.microsoft.com/office/drawing/2014/main" id="{6C3D644A-A0E2-3F45-BFD3-1F9ACF0DE945}"/>
                </a:ext>
              </a:extLst>
            </p:cNvPr>
            <p:cNvSpPr/>
            <p:nvPr/>
          </p:nvSpPr>
          <p:spPr>
            <a:xfrm>
              <a:off x="7445477" y="2183308"/>
              <a:ext cx="1107" cy="1750"/>
            </a:xfrm>
            <a:custGeom>
              <a:avLst/>
              <a:gdLst>
                <a:gd name="connsiteX0" fmla="*/ 250 w 1107"/>
                <a:gd name="connsiteY0" fmla="*/ 1750 h 1750"/>
                <a:gd name="connsiteX1" fmla="*/ 0 w 1107"/>
                <a:gd name="connsiteY1" fmla="*/ 1429 h 1750"/>
                <a:gd name="connsiteX2" fmla="*/ 1107 w 1107"/>
                <a:gd name="connsiteY2" fmla="*/ 0 h 1750"/>
                <a:gd name="connsiteX3" fmla="*/ 250 w 1107"/>
                <a:gd name="connsiteY3" fmla="*/ 1750 h 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7" h="1750">
                  <a:moveTo>
                    <a:pt x="250" y="1750"/>
                  </a:moveTo>
                  <a:cubicBezTo>
                    <a:pt x="179" y="1643"/>
                    <a:pt x="71" y="1536"/>
                    <a:pt x="0" y="1429"/>
                  </a:cubicBezTo>
                  <a:cubicBezTo>
                    <a:pt x="286" y="429"/>
                    <a:pt x="286" y="429"/>
                    <a:pt x="1107" y="0"/>
                  </a:cubicBezTo>
                  <a:cubicBezTo>
                    <a:pt x="964" y="750"/>
                    <a:pt x="607" y="1250"/>
                    <a:pt x="250" y="1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 1376">
              <a:extLst>
                <a:ext uri="{FF2B5EF4-FFF2-40B4-BE49-F238E27FC236}">
                  <a16:creationId xmlns:a16="http://schemas.microsoft.com/office/drawing/2014/main" id="{9B4630C6-9D56-F54A-B9DE-7DAEF29188E2}"/>
                </a:ext>
              </a:extLst>
            </p:cNvPr>
            <p:cNvSpPr/>
            <p:nvPr/>
          </p:nvSpPr>
          <p:spPr>
            <a:xfrm>
              <a:off x="7498484" y="2004607"/>
              <a:ext cx="571" cy="2714"/>
            </a:xfrm>
            <a:custGeom>
              <a:avLst/>
              <a:gdLst>
                <a:gd name="connsiteX0" fmla="*/ 572 w 571"/>
                <a:gd name="connsiteY0" fmla="*/ 0 h 2714"/>
                <a:gd name="connsiteX1" fmla="*/ 572 w 571"/>
                <a:gd name="connsiteY1" fmla="*/ 2715 h 2714"/>
                <a:gd name="connsiteX2" fmla="*/ 0 w 571"/>
                <a:gd name="connsiteY2" fmla="*/ 322 h 2714"/>
                <a:gd name="connsiteX3" fmla="*/ 572 w 571"/>
                <a:gd name="connsiteY3" fmla="*/ 0 h 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2714">
                  <a:moveTo>
                    <a:pt x="572" y="0"/>
                  </a:moveTo>
                  <a:cubicBezTo>
                    <a:pt x="572" y="893"/>
                    <a:pt x="572" y="1822"/>
                    <a:pt x="572" y="2715"/>
                  </a:cubicBezTo>
                  <a:cubicBezTo>
                    <a:pt x="143" y="1965"/>
                    <a:pt x="536" y="1036"/>
                    <a:pt x="0" y="322"/>
                  </a:cubicBezTo>
                  <a:cubicBezTo>
                    <a:pt x="179" y="215"/>
                    <a:pt x="357" y="107"/>
                    <a:pt x="57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 1377">
              <a:extLst>
                <a:ext uri="{FF2B5EF4-FFF2-40B4-BE49-F238E27FC236}">
                  <a16:creationId xmlns:a16="http://schemas.microsoft.com/office/drawing/2014/main" id="{0E0099EB-691E-EF4C-94DB-096C9FE34A68}"/>
                </a:ext>
              </a:extLst>
            </p:cNvPr>
            <p:cNvSpPr/>
            <p:nvPr/>
          </p:nvSpPr>
          <p:spPr>
            <a:xfrm>
              <a:off x="7396007" y="2186987"/>
              <a:ext cx="656" cy="3036"/>
            </a:xfrm>
            <a:custGeom>
              <a:avLst/>
              <a:gdLst>
                <a:gd name="connsiteX0" fmla="*/ 0 w 656"/>
                <a:gd name="connsiteY0" fmla="*/ 0 h 3036"/>
                <a:gd name="connsiteX1" fmla="*/ 572 w 656"/>
                <a:gd name="connsiteY1" fmla="*/ 3036 h 3036"/>
                <a:gd name="connsiteX2" fmla="*/ 0 w 656"/>
                <a:gd name="connsiteY2" fmla="*/ 0 h 3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6" h="3036">
                  <a:moveTo>
                    <a:pt x="0" y="0"/>
                  </a:moveTo>
                  <a:cubicBezTo>
                    <a:pt x="1214" y="821"/>
                    <a:pt x="321" y="2036"/>
                    <a:pt x="572" y="3036"/>
                  </a:cubicBezTo>
                  <a:cubicBezTo>
                    <a:pt x="-71" y="2107"/>
                    <a:pt x="536" y="964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 1378">
              <a:extLst>
                <a:ext uri="{FF2B5EF4-FFF2-40B4-BE49-F238E27FC236}">
                  <a16:creationId xmlns:a16="http://schemas.microsoft.com/office/drawing/2014/main" id="{D9BAAFDA-90DA-3344-A872-D40C434F4F64}"/>
                </a:ext>
              </a:extLst>
            </p:cNvPr>
            <p:cNvSpPr/>
            <p:nvPr/>
          </p:nvSpPr>
          <p:spPr>
            <a:xfrm>
              <a:off x="7497091" y="2017895"/>
              <a:ext cx="996" cy="2236"/>
            </a:xfrm>
            <a:custGeom>
              <a:avLst/>
              <a:gdLst>
                <a:gd name="connsiteX0" fmla="*/ 714 w 996"/>
                <a:gd name="connsiteY0" fmla="*/ 0 h 2236"/>
                <a:gd name="connsiteX1" fmla="*/ 964 w 996"/>
                <a:gd name="connsiteY1" fmla="*/ 0 h 2236"/>
                <a:gd name="connsiteX2" fmla="*/ 964 w 996"/>
                <a:gd name="connsiteY2" fmla="*/ 1429 h 2236"/>
                <a:gd name="connsiteX3" fmla="*/ 0 w 996"/>
                <a:gd name="connsiteY3" fmla="*/ 2000 h 2236"/>
                <a:gd name="connsiteX4" fmla="*/ 607 w 996"/>
                <a:gd name="connsiteY4" fmla="*/ 929 h 2236"/>
                <a:gd name="connsiteX5" fmla="*/ 714 w 996"/>
                <a:gd name="connsiteY5" fmla="*/ 0 h 2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" h="2236">
                  <a:moveTo>
                    <a:pt x="714" y="0"/>
                  </a:moveTo>
                  <a:cubicBezTo>
                    <a:pt x="786" y="0"/>
                    <a:pt x="893" y="0"/>
                    <a:pt x="964" y="0"/>
                  </a:cubicBezTo>
                  <a:cubicBezTo>
                    <a:pt x="964" y="464"/>
                    <a:pt x="1036" y="964"/>
                    <a:pt x="964" y="1429"/>
                  </a:cubicBezTo>
                  <a:cubicBezTo>
                    <a:pt x="893" y="2000"/>
                    <a:pt x="786" y="2572"/>
                    <a:pt x="0" y="2000"/>
                  </a:cubicBezTo>
                  <a:cubicBezTo>
                    <a:pt x="0" y="1536"/>
                    <a:pt x="286" y="1215"/>
                    <a:pt x="607" y="929"/>
                  </a:cubicBezTo>
                  <a:cubicBezTo>
                    <a:pt x="643" y="607"/>
                    <a:pt x="679" y="322"/>
                    <a:pt x="7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 1379">
              <a:extLst>
                <a:ext uri="{FF2B5EF4-FFF2-40B4-BE49-F238E27FC236}">
                  <a16:creationId xmlns:a16="http://schemas.microsoft.com/office/drawing/2014/main" id="{E21AEA5D-CEF2-C842-8A38-DC881030F1A6}"/>
                </a:ext>
              </a:extLst>
            </p:cNvPr>
            <p:cNvSpPr/>
            <p:nvPr/>
          </p:nvSpPr>
          <p:spPr>
            <a:xfrm>
              <a:off x="7479993" y="2156448"/>
              <a:ext cx="564" cy="2143"/>
            </a:xfrm>
            <a:custGeom>
              <a:avLst/>
              <a:gdLst>
                <a:gd name="connsiteX0" fmla="*/ 167 w 564"/>
                <a:gd name="connsiteY0" fmla="*/ 107 h 2143"/>
                <a:gd name="connsiteX1" fmla="*/ 524 w 564"/>
                <a:gd name="connsiteY1" fmla="*/ 0 h 2143"/>
                <a:gd name="connsiteX2" fmla="*/ 310 w 564"/>
                <a:gd name="connsiteY2" fmla="*/ 2143 h 2143"/>
                <a:gd name="connsiteX3" fmla="*/ 167 w 564"/>
                <a:gd name="connsiteY3" fmla="*/ 107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2143">
                  <a:moveTo>
                    <a:pt x="167" y="107"/>
                  </a:moveTo>
                  <a:cubicBezTo>
                    <a:pt x="274" y="72"/>
                    <a:pt x="381" y="36"/>
                    <a:pt x="524" y="0"/>
                  </a:cubicBezTo>
                  <a:cubicBezTo>
                    <a:pt x="524" y="679"/>
                    <a:pt x="703" y="1357"/>
                    <a:pt x="310" y="2143"/>
                  </a:cubicBezTo>
                  <a:cubicBezTo>
                    <a:pt x="-476" y="1393"/>
                    <a:pt x="524" y="714"/>
                    <a:pt x="167" y="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 1380">
              <a:extLst>
                <a:ext uri="{FF2B5EF4-FFF2-40B4-BE49-F238E27FC236}">
                  <a16:creationId xmlns:a16="http://schemas.microsoft.com/office/drawing/2014/main" id="{843F825F-F297-F342-A5A7-03846F1F7808}"/>
                </a:ext>
              </a:extLst>
            </p:cNvPr>
            <p:cNvSpPr/>
            <p:nvPr/>
          </p:nvSpPr>
          <p:spPr>
            <a:xfrm>
              <a:off x="7467259" y="2046041"/>
              <a:ext cx="680" cy="1857"/>
            </a:xfrm>
            <a:custGeom>
              <a:avLst/>
              <a:gdLst>
                <a:gd name="connsiteX0" fmla="*/ 614 w 680"/>
                <a:gd name="connsiteY0" fmla="*/ 0 h 1857"/>
                <a:gd name="connsiteX1" fmla="*/ 543 w 680"/>
                <a:gd name="connsiteY1" fmla="*/ 1857 h 1857"/>
                <a:gd name="connsiteX2" fmla="*/ 42 w 680"/>
                <a:gd name="connsiteY2" fmla="*/ 679 h 1857"/>
                <a:gd name="connsiteX3" fmla="*/ 614 w 680"/>
                <a:gd name="connsiteY3" fmla="*/ 0 h 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0" h="1857">
                  <a:moveTo>
                    <a:pt x="614" y="0"/>
                  </a:moveTo>
                  <a:cubicBezTo>
                    <a:pt x="507" y="607"/>
                    <a:pt x="864" y="1214"/>
                    <a:pt x="543" y="1857"/>
                  </a:cubicBezTo>
                  <a:cubicBezTo>
                    <a:pt x="7" y="1607"/>
                    <a:pt x="-65" y="1179"/>
                    <a:pt x="42" y="679"/>
                  </a:cubicBezTo>
                  <a:cubicBezTo>
                    <a:pt x="364" y="571"/>
                    <a:pt x="185" y="0"/>
                    <a:pt x="6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 1381">
              <a:extLst>
                <a:ext uri="{FF2B5EF4-FFF2-40B4-BE49-F238E27FC236}">
                  <a16:creationId xmlns:a16="http://schemas.microsoft.com/office/drawing/2014/main" id="{601EF1CA-93FB-AA4F-A71F-DD0453B0E710}"/>
                </a:ext>
              </a:extLst>
            </p:cNvPr>
            <p:cNvSpPr/>
            <p:nvPr/>
          </p:nvSpPr>
          <p:spPr>
            <a:xfrm>
              <a:off x="7497069" y="2138607"/>
              <a:ext cx="1057" cy="2017"/>
            </a:xfrm>
            <a:custGeom>
              <a:avLst/>
              <a:gdLst>
                <a:gd name="connsiteX0" fmla="*/ 1058 w 1057"/>
                <a:gd name="connsiteY0" fmla="*/ 124 h 2017"/>
                <a:gd name="connsiteX1" fmla="*/ 58 w 1057"/>
                <a:gd name="connsiteY1" fmla="*/ 2017 h 2017"/>
                <a:gd name="connsiteX2" fmla="*/ 58 w 1057"/>
                <a:gd name="connsiteY2" fmla="*/ 874 h 2017"/>
                <a:gd name="connsiteX3" fmla="*/ 1058 w 1057"/>
                <a:gd name="connsiteY3" fmla="*/ 124 h 2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7" h="2017">
                  <a:moveTo>
                    <a:pt x="1058" y="124"/>
                  </a:moveTo>
                  <a:cubicBezTo>
                    <a:pt x="-50" y="338"/>
                    <a:pt x="736" y="1588"/>
                    <a:pt x="58" y="2017"/>
                  </a:cubicBezTo>
                  <a:cubicBezTo>
                    <a:pt x="58" y="1624"/>
                    <a:pt x="129" y="1231"/>
                    <a:pt x="58" y="874"/>
                  </a:cubicBezTo>
                  <a:cubicBezTo>
                    <a:pt x="-192" y="-197"/>
                    <a:pt x="415" y="-55"/>
                    <a:pt x="1058" y="12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 1382">
              <a:extLst>
                <a:ext uri="{FF2B5EF4-FFF2-40B4-BE49-F238E27FC236}">
                  <a16:creationId xmlns:a16="http://schemas.microsoft.com/office/drawing/2014/main" id="{202525A0-C67A-2440-8BCA-616CA29874AB}"/>
                </a:ext>
              </a:extLst>
            </p:cNvPr>
            <p:cNvSpPr/>
            <p:nvPr/>
          </p:nvSpPr>
          <p:spPr>
            <a:xfrm>
              <a:off x="7459943" y="2153755"/>
              <a:ext cx="1311" cy="1165"/>
            </a:xfrm>
            <a:custGeom>
              <a:avLst/>
              <a:gdLst>
                <a:gd name="connsiteX0" fmla="*/ 0 w 1311"/>
                <a:gd name="connsiteY0" fmla="*/ 371 h 1165"/>
                <a:gd name="connsiteX1" fmla="*/ 929 w 1311"/>
                <a:gd name="connsiteY1" fmla="*/ 192 h 1165"/>
                <a:gd name="connsiteX2" fmla="*/ 964 w 1311"/>
                <a:gd name="connsiteY2" fmla="*/ 1157 h 1165"/>
                <a:gd name="connsiteX3" fmla="*/ 0 w 1311"/>
                <a:gd name="connsiteY3" fmla="*/ 371 h 1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1" h="1165">
                  <a:moveTo>
                    <a:pt x="0" y="371"/>
                  </a:moveTo>
                  <a:cubicBezTo>
                    <a:pt x="214" y="-165"/>
                    <a:pt x="429" y="-22"/>
                    <a:pt x="929" y="192"/>
                  </a:cubicBezTo>
                  <a:cubicBezTo>
                    <a:pt x="1786" y="585"/>
                    <a:pt x="929" y="835"/>
                    <a:pt x="964" y="1157"/>
                  </a:cubicBezTo>
                  <a:cubicBezTo>
                    <a:pt x="357" y="1264"/>
                    <a:pt x="500" y="407"/>
                    <a:pt x="0" y="3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 1383">
              <a:extLst>
                <a:ext uri="{FF2B5EF4-FFF2-40B4-BE49-F238E27FC236}">
                  <a16:creationId xmlns:a16="http://schemas.microsoft.com/office/drawing/2014/main" id="{5B78FCF3-EBBC-1941-9216-AE437DD17FFA}"/>
                </a:ext>
              </a:extLst>
            </p:cNvPr>
            <p:cNvSpPr/>
            <p:nvPr/>
          </p:nvSpPr>
          <p:spPr>
            <a:xfrm>
              <a:off x="7476874" y="2106762"/>
              <a:ext cx="964" cy="1784"/>
            </a:xfrm>
            <a:custGeom>
              <a:avLst/>
              <a:gdLst>
                <a:gd name="connsiteX0" fmla="*/ 0 w 964"/>
                <a:gd name="connsiteY0" fmla="*/ 1 h 1784"/>
                <a:gd name="connsiteX1" fmla="*/ 964 w 964"/>
                <a:gd name="connsiteY1" fmla="*/ 1287 h 1784"/>
                <a:gd name="connsiteX2" fmla="*/ 357 w 964"/>
                <a:gd name="connsiteY2" fmla="*/ 1465 h 1784"/>
                <a:gd name="connsiteX3" fmla="*/ 0 w 964"/>
                <a:gd name="connsiteY3" fmla="*/ 1 h 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4" h="1784">
                  <a:moveTo>
                    <a:pt x="0" y="1"/>
                  </a:moveTo>
                  <a:cubicBezTo>
                    <a:pt x="964" y="-35"/>
                    <a:pt x="464" y="1001"/>
                    <a:pt x="964" y="1287"/>
                  </a:cubicBezTo>
                  <a:cubicBezTo>
                    <a:pt x="822" y="1573"/>
                    <a:pt x="714" y="2144"/>
                    <a:pt x="357" y="1465"/>
                  </a:cubicBezTo>
                  <a:cubicBezTo>
                    <a:pt x="143" y="1037"/>
                    <a:pt x="107" y="501"/>
                    <a:pt x="0" y="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 1384">
              <a:extLst>
                <a:ext uri="{FF2B5EF4-FFF2-40B4-BE49-F238E27FC236}">
                  <a16:creationId xmlns:a16="http://schemas.microsoft.com/office/drawing/2014/main" id="{D02B0B28-61B0-8643-AACC-2C315F6CEC18}"/>
                </a:ext>
              </a:extLst>
            </p:cNvPr>
            <p:cNvSpPr/>
            <p:nvPr/>
          </p:nvSpPr>
          <p:spPr>
            <a:xfrm>
              <a:off x="7446763" y="2184260"/>
              <a:ext cx="1035" cy="2083"/>
            </a:xfrm>
            <a:custGeom>
              <a:avLst/>
              <a:gdLst>
                <a:gd name="connsiteX0" fmla="*/ 1036 w 1035"/>
                <a:gd name="connsiteY0" fmla="*/ 83 h 2083"/>
                <a:gd name="connsiteX1" fmla="*/ 536 w 1035"/>
                <a:gd name="connsiteY1" fmla="*/ 2084 h 2083"/>
                <a:gd name="connsiteX2" fmla="*/ 0 w 1035"/>
                <a:gd name="connsiteY2" fmla="*/ 798 h 2083"/>
                <a:gd name="connsiteX3" fmla="*/ 1036 w 1035"/>
                <a:gd name="connsiteY3" fmla="*/ 83 h 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5" h="2083">
                  <a:moveTo>
                    <a:pt x="1036" y="83"/>
                  </a:moveTo>
                  <a:cubicBezTo>
                    <a:pt x="643" y="691"/>
                    <a:pt x="357" y="1334"/>
                    <a:pt x="536" y="2084"/>
                  </a:cubicBezTo>
                  <a:cubicBezTo>
                    <a:pt x="0" y="1798"/>
                    <a:pt x="393" y="1119"/>
                    <a:pt x="0" y="798"/>
                  </a:cubicBezTo>
                  <a:cubicBezTo>
                    <a:pt x="179" y="298"/>
                    <a:pt x="321" y="-202"/>
                    <a:pt x="1036" y="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 1385">
              <a:extLst>
                <a:ext uri="{FF2B5EF4-FFF2-40B4-BE49-F238E27FC236}">
                  <a16:creationId xmlns:a16="http://schemas.microsoft.com/office/drawing/2014/main" id="{FD9ACE3E-95F3-AE40-8847-B927D5B7484F}"/>
                </a:ext>
              </a:extLst>
            </p:cNvPr>
            <p:cNvSpPr/>
            <p:nvPr/>
          </p:nvSpPr>
          <p:spPr>
            <a:xfrm>
              <a:off x="7414900" y="2138981"/>
              <a:ext cx="680" cy="1750"/>
            </a:xfrm>
            <a:custGeom>
              <a:avLst/>
              <a:gdLst>
                <a:gd name="connsiteX0" fmla="*/ 680 w 680"/>
                <a:gd name="connsiteY0" fmla="*/ 1750 h 1750"/>
                <a:gd name="connsiteX1" fmla="*/ 287 w 680"/>
                <a:gd name="connsiteY1" fmla="*/ 0 h 1750"/>
                <a:gd name="connsiteX2" fmla="*/ 680 w 680"/>
                <a:gd name="connsiteY2" fmla="*/ 1750 h 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0" h="1750">
                  <a:moveTo>
                    <a:pt x="680" y="1750"/>
                  </a:moveTo>
                  <a:cubicBezTo>
                    <a:pt x="-284" y="964"/>
                    <a:pt x="-34" y="500"/>
                    <a:pt x="287" y="0"/>
                  </a:cubicBezTo>
                  <a:cubicBezTo>
                    <a:pt x="930" y="464"/>
                    <a:pt x="502" y="964"/>
                    <a:pt x="680" y="1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 1386">
              <a:extLst>
                <a:ext uri="{FF2B5EF4-FFF2-40B4-BE49-F238E27FC236}">
                  <a16:creationId xmlns:a16="http://schemas.microsoft.com/office/drawing/2014/main" id="{9ECFDF10-58B4-4E4E-B050-906D91B3CB81}"/>
                </a:ext>
              </a:extLst>
            </p:cNvPr>
            <p:cNvSpPr/>
            <p:nvPr/>
          </p:nvSpPr>
          <p:spPr>
            <a:xfrm>
              <a:off x="7488806" y="2200739"/>
              <a:ext cx="676" cy="2357"/>
            </a:xfrm>
            <a:custGeom>
              <a:avLst/>
              <a:gdLst>
                <a:gd name="connsiteX0" fmla="*/ 676 w 676"/>
                <a:gd name="connsiteY0" fmla="*/ 2357 h 2357"/>
                <a:gd name="connsiteX1" fmla="*/ 69 w 676"/>
                <a:gd name="connsiteY1" fmla="*/ 0 h 2357"/>
                <a:gd name="connsiteX2" fmla="*/ 676 w 676"/>
                <a:gd name="connsiteY2" fmla="*/ 2357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6" h="2357">
                  <a:moveTo>
                    <a:pt x="676" y="2357"/>
                  </a:moveTo>
                  <a:cubicBezTo>
                    <a:pt x="-252" y="1607"/>
                    <a:pt x="33" y="1000"/>
                    <a:pt x="69" y="0"/>
                  </a:cubicBezTo>
                  <a:cubicBezTo>
                    <a:pt x="319" y="929"/>
                    <a:pt x="462" y="1464"/>
                    <a:pt x="676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 1387">
              <a:extLst>
                <a:ext uri="{FF2B5EF4-FFF2-40B4-BE49-F238E27FC236}">
                  <a16:creationId xmlns:a16="http://schemas.microsoft.com/office/drawing/2014/main" id="{D9DC3927-DBC8-A942-93DA-4CCA589A0CA0}"/>
                </a:ext>
              </a:extLst>
            </p:cNvPr>
            <p:cNvSpPr/>
            <p:nvPr/>
          </p:nvSpPr>
          <p:spPr>
            <a:xfrm>
              <a:off x="7480339" y="2204525"/>
              <a:ext cx="873" cy="1003"/>
            </a:xfrm>
            <a:custGeom>
              <a:avLst/>
              <a:gdLst>
                <a:gd name="connsiteX0" fmla="*/ 393 w 873"/>
                <a:gd name="connsiteY0" fmla="*/ 0 h 1003"/>
                <a:gd name="connsiteX1" fmla="*/ 857 w 873"/>
                <a:gd name="connsiteY1" fmla="*/ 571 h 1003"/>
                <a:gd name="connsiteX2" fmla="*/ 500 w 873"/>
                <a:gd name="connsiteY2" fmla="*/ 1000 h 1003"/>
                <a:gd name="connsiteX3" fmla="*/ 0 w 873"/>
                <a:gd name="connsiteY3" fmla="*/ 500 h 1003"/>
                <a:gd name="connsiteX4" fmla="*/ 393 w 873"/>
                <a:gd name="connsiteY4" fmla="*/ 0 h 1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" h="1003">
                  <a:moveTo>
                    <a:pt x="393" y="0"/>
                  </a:moveTo>
                  <a:cubicBezTo>
                    <a:pt x="536" y="179"/>
                    <a:pt x="786" y="357"/>
                    <a:pt x="857" y="571"/>
                  </a:cubicBezTo>
                  <a:cubicBezTo>
                    <a:pt x="929" y="786"/>
                    <a:pt x="750" y="964"/>
                    <a:pt x="500" y="1000"/>
                  </a:cubicBezTo>
                  <a:cubicBezTo>
                    <a:pt x="143" y="1036"/>
                    <a:pt x="0" y="821"/>
                    <a:pt x="0" y="500"/>
                  </a:cubicBezTo>
                  <a:cubicBezTo>
                    <a:pt x="0" y="322"/>
                    <a:pt x="0" y="107"/>
                    <a:pt x="39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 1388">
              <a:extLst>
                <a:ext uri="{FF2B5EF4-FFF2-40B4-BE49-F238E27FC236}">
                  <a16:creationId xmlns:a16="http://schemas.microsoft.com/office/drawing/2014/main" id="{CE704CF5-5371-114F-90DD-A2ED2BF2D685}"/>
                </a:ext>
              </a:extLst>
            </p:cNvPr>
            <p:cNvSpPr/>
            <p:nvPr/>
          </p:nvSpPr>
          <p:spPr>
            <a:xfrm>
              <a:off x="7426153" y="2185344"/>
              <a:ext cx="607" cy="2357"/>
            </a:xfrm>
            <a:custGeom>
              <a:avLst/>
              <a:gdLst>
                <a:gd name="connsiteX0" fmla="*/ 607 w 607"/>
                <a:gd name="connsiteY0" fmla="*/ 643 h 2357"/>
                <a:gd name="connsiteX1" fmla="*/ 0 w 607"/>
                <a:gd name="connsiteY1" fmla="*/ 2357 h 2357"/>
                <a:gd name="connsiteX2" fmla="*/ 0 w 607"/>
                <a:gd name="connsiteY2" fmla="*/ 0 h 2357"/>
                <a:gd name="connsiteX3" fmla="*/ 607 w 607"/>
                <a:gd name="connsiteY3" fmla="*/ 643 h 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7" h="2357">
                  <a:moveTo>
                    <a:pt x="607" y="643"/>
                  </a:moveTo>
                  <a:cubicBezTo>
                    <a:pt x="429" y="1107"/>
                    <a:pt x="286" y="1607"/>
                    <a:pt x="0" y="2357"/>
                  </a:cubicBezTo>
                  <a:cubicBezTo>
                    <a:pt x="0" y="1393"/>
                    <a:pt x="0" y="679"/>
                    <a:pt x="0" y="0"/>
                  </a:cubicBezTo>
                  <a:cubicBezTo>
                    <a:pt x="214" y="214"/>
                    <a:pt x="429" y="429"/>
                    <a:pt x="607" y="6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 1389">
              <a:extLst>
                <a:ext uri="{FF2B5EF4-FFF2-40B4-BE49-F238E27FC236}">
                  <a16:creationId xmlns:a16="http://schemas.microsoft.com/office/drawing/2014/main" id="{087CD48E-A397-964B-885D-572D5C573C36}"/>
                </a:ext>
              </a:extLst>
            </p:cNvPr>
            <p:cNvSpPr/>
            <p:nvPr/>
          </p:nvSpPr>
          <p:spPr>
            <a:xfrm>
              <a:off x="7491840" y="2004572"/>
              <a:ext cx="285" cy="2643"/>
            </a:xfrm>
            <a:custGeom>
              <a:avLst/>
              <a:gdLst>
                <a:gd name="connsiteX0" fmla="*/ 286 w 285"/>
                <a:gd name="connsiteY0" fmla="*/ 393 h 2643"/>
                <a:gd name="connsiteX1" fmla="*/ 0 w 285"/>
                <a:gd name="connsiteY1" fmla="*/ 2643 h 2643"/>
                <a:gd name="connsiteX2" fmla="*/ 0 w 285"/>
                <a:gd name="connsiteY2" fmla="*/ 0 h 2643"/>
                <a:gd name="connsiteX3" fmla="*/ 286 w 285"/>
                <a:gd name="connsiteY3" fmla="*/ 393 h 2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2643">
                  <a:moveTo>
                    <a:pt x="286" y="393"/>
                  </a:moveTo>
                  <a:cubicBezTo>
                    <a:pt x="179" y="1072"/>
                    <a:pt x="464" y="1750"/>
                    <a:pt x="0" y="2643"/>
                  </a:cubicBezTo>
                  <a:cubicBezTo>
                    <a:pt x="0" y="1607"/>
                    <a:pt x="0" y="786"/>
                    <a:pt x="0" y="0"/>
                  </a:cubicBezTo>
                  <a:cubicBezTo>
                    <a:pt x="107" y="143"/>
                    <a:pt x="214" y="250"/>
                    <a:pt x="286" y="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 1390">
              <a:extLst>
                <a:ext uri="{FF2B5EF4-FFF2-40B4-BE49-F238E27FC236}">
                  <a16:creationId xmlns:a16="http://schemas.microsoft.com/office/drawing/2014/main" id="{B95BAB47-3E43-5944-8FE5-39C2F104DDB1}"/>
                </a:ext>
              </a:extLst>
            </p:cNvPr>
            <p:cNvSpPr/>
            <p:nvPr/>
          </p:nvSpPr>
          <p:spPr>
            <a:xfrm>
              <a:off x="7487295" y="2158126"/>
              <a:ext cx="1187" cy="1755"/>
            </a:xfrm>
            <a:custGeom>
              <a:avLst/>
              <a:gdLst>
                <a:gd name="connsiteX0" fmla="*/ 758 w 1187"/>
                <a:gd name="connsiteY0" fmla="*/ 0 h 1755"/>
                <a:gd name="connsiteX1" fmla="*/ 1187 w 1187"/>
                <a:gd name="connsiteY1" fmla="*/ 36 h 1755"/>
                <a:gd name="connsiteX2" fmla="*/ 473 w 1187"/>
                <a:gd name="connsiteY2" fmla="*/ 1643 h 1755"/>
                <a:gd name="connsiteX3" fmla="*/ 151 w 1187"/>
                <a:gd name="connsiteY3" fmla="*/ 1679 h 1755"/>
                <a:gd name="connsiteX4" fmla="*/ 758 w 1187"/>
                <a:gd name="connsiteY4" fmla="*/ 0 h 1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7" h="1755">
                  <a:moveTo>
                    <a:pt x="758" y="0"/>
                  </a:moveTo>
                  <a:cubicBezTo>
                    <a:pt x="901" y="0"/>
                    <a:pt x="1044" y="0"/>
                    <a:pt x="1187" y="36"/>
                  </a:cubicBezTo>
                  <a:cubicBezTo>
                    <a:pt x="758" y="500"/>
                    <a:pt x="437" y="1000"/>
                    <a:pt x="473" y="1643"/>
                  </a:cubicBezTo>
                  <a:cubicBezTo>
                    <a:pt x="401" y="1786"/>
                    <a:pt x="294" y="1786"/>
                    <a:pt x="151" y="1679"/>
                  </a:cubicBezTo>
                  <a:cubicBezTo>
                    <a:pt x="-277" y="929"/>
                    <a:pt x="294" y="500"/>
                    <a:pt x="7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 1391">
              <a:extLst>
                <a:ext uri="{FF2B5EF4-FFF2-40B4-BE49-F238E27FC236}">
                  <a16:creationId xmlns:a16="http://schemas.microsoft.com/office/drawing/2014/main" id="{D3324EBE-2168-E949-8FF7-19CC9AA95992}"/>
                </a:ext>
              </a:extLst>
            </p:cNvPr>
            <p:cNvSpPr/>
            <p:nvPr/>
          </p:nvSpPr>
          <p:spPr>
            <a:xfrm>
              <a:off x="7442727" y="2106003"/>
              <a:ext cx="1000" cy="1263"/>
            </a:xfrm>
            <a:custGeom>
              <a:avLst/>
              <a:gdLst>
                <a:gd name="connsiteX0" fmla="*/ 0 w 1000"/>
                <a:gd name="connsiteY0" fmla="*/ 1117 h 1263"/>
                <a:gd name="connsiteX1" fmla="*/ 1000 w 1000"/>
                <a:gd name="connsiteY1" fmla="*/ 117 h 1263"/>
                <a:gd name="connsiteX2" fmla="*/ 0 w 1000"/>
                <a:gd name="connsiteY2" fmla="*/ 1117 h 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" h="1263">
                  <a:moveTo>
                    <a:pt x="0" y="1117"/>
                  </a:moveTo>
                  <a:cubicBezTo>
                    <a:pt x="822" y="1260"/>
                    <a:pt x="-250" y="-455"/>
                    <a:pt x="1000" y="117"/>
                  </a:cubicBezTo>
                  <a:cubicBezTo>
                    <a:pt x="464" y="260"/>
                    <a:pt x="1286" y="1724"/>
                    <a:pt x="0" y="11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 1392">
              <a:extLst>
                <a:ext uri="{FF2B5EF4-FFF2-40B4-BE49-F238E27FC236}">
                  <a16:creationId xmlns:a16="http://schemas.microsoft.com/office/drawing/2014/main" id="{EAEB5C20-2F3E-5746-974D-9FA9EC7981B7}"/>
                </a:ext>
              </a:extLst>
            </p:cNvPr>
            <p:cNvSpPr/>
            <p:nvPr/>
          </p:nvSpPr>
          <p:spPr>
            <a:xfrm>
              <a:off x="7476910" y="2058935"/>
              <a:ext cx="1013" cy="1821"/>
            </a:xfrm>
            <a:custGeom>
              <a:avLst/>
              <a:gdLst>
                <a:gd name="connsiteX0" fmla="*/ 0 w 1013"/>
                <a:gd name="connsiteY0" fmla="*/ 1107 h 1821"/>
                <a:gd name="connsiteX1" fmla="*/ 714 w 1013"/>
                <a:gd name="connsiteY1" fmla="*/ 0 h 1821"/>
                <a:gd name="connsiteX2" fmla="*/ 964 w 1013"/>
                <a:gd name="connsiteY2" fmla="*/ 1822 h 1821"/>
                <a:gd name="connsiteX3" fmla="*/ 0 w 1013"/>
                <a:gd name="connsiteY3" fmla="*/ 1107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" h="1821">
                  <a:moveTo>
                    <a:pt x="0" y="1107"/>
                  </a:moveTo>
                  <a:cubicBezTo>
                    <a:pt x="107" y="679"/>
                    <a:pt x="750" y="572"/>
                    <a:pt x="714" y="0"/>
                  </a:cubicBezTo>
                  <a:cubicBezTo>
                    <a:pt x="1214" y="536"/>
                    <a:pt x="929" y="1179"/>
                    <a:pt x="964" y="1822"/>
                  </a:cubicBezTo>
                  <a:cubicBezTo>
                    <a:pt x="429" y="1786"/>
                    <a:pt x="643" y="857"/>
                    <a:pt x="0" y="1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 1393">
              <a:extLst>
                <a:ext uri="{FF2B5EF4-FFF2-40B4-BE49-F238E27FC236}">
                  <a16:creationId xmlns:a16="http://schemas.microsoft.com/office/drawing/2014/main" id="{B333E623-4040-F942-AC43-D624E1B2F076}"/>
                </a:ext>
              </a:extLst>
            </p:cNvPr>
            <p:cNvSpPr/>
            <p:nvPr/>
          </p:nvSpPr>
          <p:spPr>
            <a:xfrm>
              <a:off x="7394996" y="2183987"/>
              <a:ext cx="623" cy="1535"/>
            </a:xfrm>
            <a:custGeom>
              <a:avLst/>
              <a:gdLst>
                <a:gd name="connsiteX0" fmla="*/ 439 w 623"/>
                <a:gd name="connsiteY0" fmla="*/ 0 h 1535"/>
                <a:gd name="connsiteX1" fmla="*/ 296 w 623"/>
                <a:gd name="connsiteY1" fmla="*/ 1536 h 1535"/>
                <a:gd name="connsiteX2" fmla="*/ 439 w 623"/>
                <a:gd name="connsiteY2" fmla="*/ 0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3" h="1535">
                  <a:moveTo>
                    <a:pt x="439" y="0"/>
                  </a:moveTo>
                  <a:cubicBezTo>
                    <a:pt x="689" y="607"/>
                    <a:pt x="725" y="1036"/>
                    <a:pt x="296" y="1536"/>
                  </a:cubicBezTo>
                  <a:cubicBezTo>
                    <a:pt x="-168" y="964"/>
                    <a:pt x="-61" y="571"/>
                    <a:pt x="43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 1394">
              <a:extLst>
                <a:ext uri="{FF2B5EF4-FFF2-40B4-BE49-F238E27FC236}">
                  <a16:creationId xmlns:a16="http://schemas.microsoft.com/office/drawing/2014/main" id="{3D105D35-B970-0F44-AE3B-D17A539548C8}"/>
                </a:ext>
              </a:extLst>
            </p:cNvPr>
            <p:cNvSpPr/>
            <p:nvPr/>
          </p:nvSpPr>
          <p:spPr>
            <a:xfrm>
              <a:off x="7475239" y="2106013"/>
              <a:ext cx="705" cy="1357"/>
            </a:xfrm>
            <a:custGeom>
              <a:avLst/>
              <a:gdLst>
                <a:gd name="connsiteX0" fmla="*/ 27 w 705"/>
                <a:gd name="connsiteY0" fmla="*/ 1107 h 1357"/>
                <a:gd name="connsiteX1" fmla="*/ 563 w 705"/>
                <a:gd name="connsiteY1" fmla="*/ 0 h 1357"/>
                <a:gd name="connsiteX2" fmla="*/ 706 w 705"/>
                <a:gd name="connsiteY2" fmla="*/ 1357 h 1357"/>
                <a:gd name="connsiteX3" fmla="*/ 27 w 705"/>
                <a:gd name="connsiteY3" fmla="*/ 1107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5" h="1357">
                  <a:moveTo>
                    <a:pt x="27" y="1107"/>
                  </a:moveTo>
                  <a:cubicBezTo>
                    <a:pt x="-80" y="607"/>
                    <a:pt x="134" y="286"/>
                    <a:pt x="563" y="0"/>
                  </a:cubicBezTo>
                  <a:cubicBezTo>
                    <a:pt x="599" y="464"/>
                    <a:pt x="670" y="893"/>
                    <a:pt x="706" y="1357"/>
                  </a:cubicBezTo>
                  <a:cubicBezTo>
                    <a:pt x="492" y="1250"/>
                    <a:pt x="242" y="1179"/>
                    <a:pt x="27" y="1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 1395">
              <a:extLst>
                <a:ext uri="{FF2B5EF4-FFF2-40B4-BE49-F238E27FC236}">
                  <a16:creationId xmlns:a16="http://schemas.microsoft.com/office/drawing/2014/main" id="{C9C05994-6A70-4F4C-BD80-F2AAE2FDCD51}"/>
                </a:ext>
              </a:extLst>
            </p:cNvPr>
            <p:cNvSpPr/>
            <p:nvPr/>
          </p:nvSpPr>
          <p:spPr>
            <a:xfrm>
              <a:off x="7476536" y="2105334"/>
              <a:ext cx="709" cy="1464"/>
            </a:xfrm>
            <a:custGeom>
              <a:avLst/>
              <a:gdLst>
                <a:gd name="connsiteX0" fmla="*/ 52 w 709"/>
                <a:gd name="connsiteY0" fmla="*/ 1465 h 1464"/>
                <a:gd name="connsiteX1" fmla="*/ 374 w 709"/>
                <a:gd name="connsiteY1" fmla="*/ 0 h 1464"/>
                <a:gd name="connsiteX2" fmla="*/ 374 w 709"/>
                <a:gd name="connsiteY2" fmla="*/ 1429 h 1464"/>
                <a:gd name="connsiteX3" fmla="*/ 231 w 709"/>
                <a:gd name="connsiteY3" fmla="*/ 1429 h 1464"/>
                <a:gd name="connsiteX4" fmla="*/ 52 w 709"/>
                <a:gd name="connsiteY4" fmla="*/ 1465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9" h="1464">
                  <a:moveTo>
                    <a:pt x="52" y="1465"/>
                  </a:moveTo>
                  <a:cubicBezTo>
                    <a:pt x="-19" y="964"/>
                    <a:pt x="-91" y="464"/>
                    <a:pt x="374" y="0"/>
                  </a:cubicBezTo>
                  <a:cubicBezTo>
                    <a:pt x="1052" y="572"/>
                    <a:pt x="517" y="1000"/>
                    <a:pt x="374" y="1429"/>
                  </a:cubicBezTo>
                  <a:lnTo>
                    <a:pt x="231" y="1429"/>
                  </a:lnTo>
                  <a:lnTo>
                    <a:pt x="52" y="1465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 1396">
              <a:extLst>
                <a:ext uri="{FF2B5EF4-FFF2-40B4-BE49-F238E27FC236}">
                  <a16:creationId xmlns:a16="http://schemas.microsoft.com/office/drawing/2014/main" id="{778E8160-A7E1-C247-99BD-76831416E709}"/>
                </a:ext>
              </a:extLst>
            </p:cNvPr>
            <p:cNvSpPr/>
            <p:nvPr/>
          </p:nvSpPr>
          <p:spPr>
            <a:xfrm>
              <a:off x="7499484" y="2091190"/>
              <a:ext cx="336" cy="2035"/>
            </a:xfrm>
            <a:custGeom>
              <a:avLst/>
              <a:gdLst>
                <a:gd name="connsiteX0" fmla="*/ 286 w 336"/>
                <a:gd name="connsiteY0" fmla="*/ 321 h 2035"/>
                <a:gd name="connsiteX1" fmla="*/ 36 w 336"/>
                <a:gd name="connsiteY1" fmla="*/ 2036 h 2035"/>
                <a:gd name="connsiteX2" fmla="*/ 0 w 336"/>
                <a:gd name="connsiteY2" fmla="*/ 107 h 2035"/>
                <a:gd name="connsiteX3" fmla="*/ 107 w 336"/>
                <a:gd name="connsiteY3" fmla="*/ 0 h 2035"/>
                <a:gd name="connsiteX4" fmla="*/ 286 w 336"/>
                <a:gd name="connsiteY4" fmla="*/ 321 h 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" h="2035">
                  <a:moveTo>
                    <a:pt x="286" y="321"/>
                  </a:moveTo>
                  <a:cubicBezTo>
                    <a:pt x="214" y="893"/>
                    <a:pt x="572" y="1536"/>
                    <a:pt x="36" y="2036"/>
                  </a:cubicBezTo>
                  <a:cubicBezTo>
                    <a:pt x="0" y="1393"/>
                    <a:pt x="0" y="750"/>
                    <a:pt x="0" y="107"/>
                  </a:cubicBezTo>
                  <a:cubicBezTo>
                    <a:pt x="0" y="71"/>
                    <a:pt x="71" y="36"/>
                    <a:pt x="107" y="0"/>
                  </a:cubicBezTo>
                  <a:cubicBezTo>
                    <a:pt x="143" y="107"/>
                    <a:pt x="214" y="214"/>
                    <a:pt x="286" y="3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 1397">
              <a:extLst>
                <a:ext uri="{FF2B5EF4-FFF2-40B4-BE49-F238E27FC236}">
                  <a16:creationId xmlns:a16="http://schemas.microsoft.com/office/drawing/2014/main" id="{A69670E6-AF18-8D4D-A156-3F83F0EF7180}"/>
                </a:ext>
              </a:extLst>
            </p:cNvPr>
            <p:cNvSpPr/>
            <p:nvPr/>
          </p:nvSpPr>
          <p:spPr>
            <a:xfrm>
              <a:off x="7495904" y="2066225"/>
              <a:ext cx="634" cy="902"/>
            </a:xfrm>
            <a:custGeom>
              <a:avLst/>
              <a:gdLst>
                <a:gd name="connsiteX0" fmla="*/ 616 w 634"/>
                <a:gd name="connsiteY0" fmla="*/ 390 h 902"/>
                <a:gd name="connsiteX1" fmla="*/ 330 w 634"/>
                <a:gd name="connsiteY1" fmla="*/ 890 h 902"/>
                <a:gd name="connsiteX2" fmla="*/ 8 w 634"/>
                <a:gd name="connsiteY2" fmla="*/ 533 h 902"/>
                <a:gd name="connsiteX3" fmla="*/ 294 w 634"/>
                <a:gd name="connsiteY3" fmla="*/ 33 h 902"/>
                <a:gd name="connsiteX4" fmla="*/ 616 w 634"/>
                <a:gd name="connsiteY4" fmla="*/ 390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4" h="902">
                  <a:moveTo>
                    <a:pt x="616" y="390"/>
                  </a:moveTo>
                  <a:cubicBezTo>
                    <a:pt x="687" y="676"/>
                    <a:pt x="544" y="819"/>
                    <a:pt x="330" y="890"/>
                  </a:cubicBezTo>
                  <a:cubicBezTo>
                    <a:pt x="44" y="962"/>
                    <a:pt x="-27" y="712"/>
                    <a:pt x="8" y="533"/>
                  </a:cubicBezTo>
                  <a:cubicBezTo>
                    <a:pt x="44" y="355"/>
                    <a:pt x="151" y="105"/>
                    <a:pt x="294" y="33"/>
                  </a:cubicBezTo>
                  <a:cubicBezTo>
                    <a:pt x="616" y="-110"/>
                    <a:pt x="544" y="247"/>
                    <a:pt x="616" y="39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 1398">
              <a:extLst>
                <a:ext uri="{FF2B5EF4-FFF2-40B4-BE49-F238E27FC236}">
                  <a16:creationId xmlns:a16="http://schemas.microsoft.com/office/drawing/2014/main" id="{CBFD5C36-FCC9-6941-994F-31ACAAB6A470}"/>
                </a:ext>
              </a:extLst>
            </p:cNvPr>
            <p:cNvSpPr/>
            <p:nvPr/>
          </p:nvSpPr>
          <p:spPr>
            <a:xfrm>
              <a:off x="7492769" y="2063293"/>
              <a:ext cx="656" cy="1714"/>
            </a:xfrm>
            <a:custGeom>
              <a:avLst/>
              <a:gdLst>
                <a:gd name="connsiteX0" fmla="*/ 0 w 656"/>
                <a:gd name="connsiteY0" fmla="*/ 357 h 1714"/>
                <a:gd name="connsiteX1" fmla="*/ 607 w 656"/>
                <a:gd name="connsiteY1" fmla="*/ 0 h 1714"/>
                <a:gd name="connsiteX2" fmla="*/ 429 w 656"/>
                <a:gd name="connsiteY2" fmla="*/ 1714 h 1714"/>
                <a:gd name="connsiteX3" fmla="*/ 0 w 656"/>
                <a:gd name="connsiteY3" fmla="*/ 357 h 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6" h="1714">
                  <a:moveTo>
                    <a:pt x="0" y="357"/>
                  </a:moveTo>
                  <a:cubicBezTo>
                    <a:pt x="71" y="0"/>
                    <a:pt x="357" y="0"/>
                    <a:pt x="607" y="0"/>
                  </a:cubicBezTo>
                  <a:cubicBezTo>
                    <a:pt x="536" y="571"/>
                    <a:pt x="857" y="1143"/>
                    <a:pt x="429" y="1714"/>
                  </a:cubicBezTo>
                  <a:cubicBezTo>
                    <a:pt x="-107" y="1322"/>
                    <a:pt x="857" y="571"/>
                    <a:pt x="0" y="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 1399">
              <a:extLst>
                <a:ext uri="{FF2B5EF4-FFF2-40B4-BE49-F238E27FC236}">
                  <a16:creationId xmlns:a16="http://schemas.microsoft.com/office/drawing/2014/main" id="{048A7960-FF62-E646-A29D-C2054A401952}"/>
                </a:ext>
              </a:extLst>
            </p:cNvPr>
            <p:cNvSpPr/>
            <p:nvPr/>
          </p:nvSpPr>
          <p:spPr>
            <a:xfrm>
              <a:off x="7496734" y="2018573"/>
              <a:ext cx="964" cy="1321"/>
            </a:xfrm>
            <a:custGeom>
              <a:avLst/>
              <a:gdLst>
                <a:gd name="connsiteX0" fmla="*/ 964 w 964"/>
                <a:gd name="connsiteY0" fmla="*/ 250 h 1321"/>
                <a:gd name="connsiteX1" fmla="*/ 357 w 964"/>
                <a:gd name="connsiteY1" fmla="*/ 1322 h 1321"/>
                <a:gd name="connsiteX2" fmla="*/ 0 w 964"/>
                <a:gd name="connsiteY2" fmla="*/ 1000 h 1321"/>
                <a:gd name="connsiteX3" fmla="*/ 321 w 964"/>
                <a:gd name="connsiteY3" fmla="*/ 0 h 1321"/>
                <a:gd name="connsiteX4" fmla="*/ 964 w 964"/>
                <a:gd name="connsiteY4" fmla="*/ 250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4" h="1321">
                  <a:moveTo>
                    <a:pt x="964" y="250"/>
                  </a:moveTo>
                  <a:cubicBezTo>
                    <a:pt x="929" y="714"/>
                    <a:pt x="750" y="1072"/>
                    <a:pt x="357" y="1322"/>
                  </a:cubicBezTo>
                  <a:cubicBezTo>
                    <a:pt x="250" y="1214"/>
                    <a:pt x="143" y="1107"/>
                    <a:pt x="0" y="1000"/>
                  </a:cubicBezTo>
                  <a:cubicBezTo>
                    <a:pt x="107" y="679"/>
                    <a:pt x="214" y="321"/>
                    <a:pt x="321" y="0"/>
                  </a:cubicBezTo>
                  <a:cubicBezTo>
                    <a:pt x="536" y="72"/>
                    <a:pt x="750" y="179"/>
                    <a:pt x="964" y="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 1400">
              <a:extLst>
                <a:ext uri="{FF2B5EF4-FFF2-40B4-BE49-F238E27FC236}">
                  <a16:creationId xmlns:a16="http://schemas.microsoft.com/office/drawing/2014/main" id="{E5A40A18-BE83-5941-8879-A7791F87238C}"/>
                </a:ext>
              </a:extLst>
            </p:cNvPr>
            <p:cNvSpPr/>
            <p:nvPr/>
          </p:nvSpPr>
          <p:spPr>
            <a:xfrm>
              <a:off x="7456371" y="2139187"/>
              <a:ext cx="642" cy="1723"/>
            </a:xfrm>
            <a:custGeom>
              <a:avLst/>
              <a:gdLst>
                <a:gd name="connsiteX0" fmla="*/ 607 w 642"/>
                <a:gd name="connsiteY0" fmla="*/ 1723 h 1723"/>
                <a:gd name="connsiteX1" fmla="*/ 0 w 642"/>
                <a:gd name="connsiteY1" fmla="*/ 1081 h 1723"/>
                <a:gd name="connsiteX2" fmla="*/ 357 w 642"/>
                <a:gd name="connsiteY2" fmla="*/ 80 h 1723"/>
                <a:gd name="connsiteX3" fmla="*/ 643 w 642"/>
                <a:gd name="connsiteY3" fmla="*/ 80 h 1723"/>
                <a:gd name="connsiteX4" fmla="*/ 607 w 642"/>
                <a:gd name="connsiteY4" fmla="*/ 1723 h 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" h="1723">
                  <a:moveTo>
                    <a:pt x="607" y="1723"/>
                  </a:moveTo>
                  <a:cubicBezTo>
                    <a:pt x="393" y="1509"/>
                    <a:pt x="214" y="1295"/>
                    <a:pt x="0" y="1081"/>
                  </a:cubicBezTo>
                  <a:cubicBezTo>
                    <a:pt x="107" y="759"/>
                    <a:pt x="250" y="402"/>
                    <a:pt x="357" y="80"/>
                  </a:cubicBezTo>
                  <a:cubicBezTo>
                    <a:pt x="464" y="-27"/>
                    <a:pt x="536" y="-27"/>
                    <a:pt x="643" y="80"/>
                  </a:cubicBezTo>
                  <a:cubicBezTo>
                    <a:pt x="643" y="652"/>
                    <a:pt x="643" y="1188"/>
                    <a:pt x="607" y="172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 1401">
              <a:extLst>
                <a:ext uri="{FF2B5EF4-FFF2-40B4-BE49-F238E27FC236}">
                  <a16:creationId xmlns:a16="http://schemas.microsoft.com/office/drawing/2014/main" id="{32673739-0180-7A43-9D0D-1524F3554F0E}"/>
                </a:ext>
              </a:extLst>
            </p:cNvPr>
            <p:cNvSpPr/>
            <p:nvPr/>
          </p:nvSpPr>
          <p:spPr>
            <a:xfrm>
              <a:off x="7496805" y="2091475"/>
              <a:ext cx="688" cy="1153"/>
            </a:xfrm>
            <a:custGeom>
              <a:avLst/>
              <a:gdLst>
                <a:gd name="connsiteX0" fmla="*/ 643 w 688"/>
                <a:gd name="connsiteY0" fmla="*/ 429 h 1153"/>
                <a:gd name="connsiteX1" fmla="*/ 0 w 688"/>
                <a:gd name="connsiteY1" fmla="*/ 1072 h 1153"/>
                <a:gd name="connsiteX2" fmla="*/ 286 w 688"/>
                <a:gd name="connsiteY2" fmla="*/ 322 h 1153"/>
                <a:gd name="connsiteX3" fmla="*/ 500 w 688"/>
                <a:gd name="connsiteY3" fmla="*/ 0 h 1153"/>
                <a:gd name="connsiteX4" fmla="*/ 643 w 688"/>
                <a:gd name="connsiteY4" fmla="*/ 429 h 1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" h="1153">
                  <a:moveTo>
                    <a:pt x="643" y="429"/>
                  </a:moveTo>
                  <a:cubicBezTo>
                    <a:pt x="750" y="964"/>
                    <a:pt x="714" y="1322"/>
                    <a:pt x="0" y="1072"/>
                  </a:cubicBezTo>
                  <a:cubicBezTo>
                    <a:pt x="71" y="822"/>
                    <a:pt x="179" y="572"/>
                    <a:pt x="286" y="322"/>
                  </a:cubicBezTo>
                  <a:cubicBezTo>
                    <a:pt x="321" y="214"/>
                    <a:pt x="429" y="107"/>
                    <a:pt x="500" y="0"/>
                  </a:cubicBezTo>
                  <a:cubicBezTo>
                    <a:pt x="536" y="143"/>
                    <a:pt x="572" y="286"/>
                    <a:pt x="643" y="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 1402">
              <a:extLst>
                <a:ext uri="{FF2B5EF4-FFF2-40B4-BE49-F238E27FC236}">
                  <a16:creationId xmlns:a16="http://schemas.microsoft.com/office/drawing/2014/main" id="{BEE48B59-E6EC-594D-B58E-FC3B856337EB}"/>
                </a:ext>
              </a:extLst>
            </p:cNvPr>
            <p:cNvSpPr/>
            <p:nvPr/>
          </p:nvSpPr>
          <p:spPr>
            <a:xfrm>
              <a:off x="7499347" y="2018172"/>
              <a:ext cx="458" cy="1401"/>
            </a:xfrm>
            <a:custGeom>
              <a:avLst/>
              <a:gdLst>
                <a:gd name="connsiteX0" fmla="*/ 458 w 458"/>
                <a:gd name="connsiteY0" fmla="*/ 116 h 1401"/>
                <a:gd name="connsiteX1" fmla="*/ 458 w 458"/>
                <a:gd name="connsiteY1" fmla="*/ 1401 h 1401"/>
                <a:gd name="connsiteX2" fmla="*/ 29 w 458"/>
                <a:gd name="connsiteY2" fmla="*/ 473 h 1401"/>
                <a:gd name="connsiteX3" fmla="*/ 458 w 458"/>
                <a:gd name="connsiteY3" fmla="*/ 116 h 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" h="1401">
                  <a:moveTo>
                    <a:pt x="458" y="116"/>
                  </a:moveTo>
                  <a:cubicBezTo>
                    <a:pt x="458" y="544"/>
                    <a:pt x="458" y="973"/>
                    <a:pt x="458" y="1401"/>
                  </a:cubicBezTo>
                  <a:cubicBezTo>
                    <a:pt x="-363" y="1401"/>
                    <a:pt x="208" y="758"/>
                    <a:pt x="29" y="473"/>
                  </a:cubicBezTo>
                  <a:cubicBezTo>
                    <a:pt x="172" y="330"/>
                    <a:pt x="-42" y="-242"/>
                    <a:pt x="458" y="11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 1403">
              <a:extLst>
                <a:ext uri="{FF2B5EF4-FFF2-40B4-BE49-F238E27FC236}">
                  <a16:creationId xmlns:a16="http://schemas.microsoft.com/office/drawing/2014/main" id="{FBB53869-0F03-8842-A149-DB76B1A59C0F}"/>
                </a:ext>
              </a:extLst>
            </p:cNvPr>
            <p:cNvSpPr/>
            <p:nvPr/>
          </p:nvSpPr>
          <p:spPr>
            <a:xfrm>
              <a:off x="7498888" y="2203389"/>
              <a:ext cx="605" cy="1135"/>
            </a:xfrm>
            <a:custGeom>
              <a:avLst/>
              <a:gdLst>
                <a:gd name="connsiteX0" fmla="*/ 524 w 605"/>
                <a:gd name="connsiteY0" fmla="*/ 1136 h 1135"/>
                <a:gd name="connsiteX1" fmla="*/ 131 w 605"/>
                <a:gd name="connsiteY1" fmla="*/ 100 h 1135"/>
                <a:gd name="connsiteX2" fmla="*/ 596 w 605"/>
                <a:gd name="connsiteY2" fmla="*/ 457 h 1135"/>
                <a:gd name="connsiteX3" fmla="*/ 524 w 605"/>
                <a:gd name="connsiteY3" fmla="*/ 1136 h 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" h="1135">
                  <a:moveTo>
                    <a:pt x="524" y="1136"/>
                  </a:moveTo>
                  <a:cubicBezTo>
                    <a:pt x="131" y="743"/>
                    <a:pt x="-190" y="386"/>
                    <a:pt x="131" y="100"/>
                  </a:cubicBezTo>
                  <a:cubicBezTo>
                    <a:pt x="417" y="-186"/>
                    <a:pt x="560" y="207"/>
                    <a:pt x="596" y="457"/>
                  </a:cubicBezTo>
                  <a:cubicBezTo>
                    <a:pt x="631" y="600"/>
                    <a:pt x="560" y="779"/>
                    <a:pt x="524" y="11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 1404">
              <a:extLst>
                <a:ext uri="{FF2B5EF4-FFF2-40B4-BE49-F238E27FC236}">
                  <a16:creationId xmlns:a16="http://schemas.microsoft.com/office/drawing/2014/main" id="{822D8097-D70C-074B-BE86-ABDBA232592E}"/>
                </a:ext>
              </a:extLst>
            </p:cNvPr>
            <p:cNvSpPr/>
            <p:nvPr/>
          </p:nvSpPr>
          <p:spPr>
            <a:xfrm>
              <a:off x="7482509" y="2203918"/>
              <a:ext cx="937" cy="969"/>
            </a:xfrm>
            <a:custGeom>
              <a:avLst/>
              <a:gdLst>
                <a:gd name="connsiteX0" fmla="*/ 508 w 937"/>
                <a:gd name="connsiteY0" fmla="*/ 0 h 969"/>
                <a:gd name="connsiteX1" fmla="*/ 937 w 937"/>
                <a:gd name="connsiteY1" fmla="*/ 0 h 969"/>
                <a:gd name="connsiteX2" fmla="*/ 151 w 937"/>
                <a:gd name="connsiteY2" fmla="*/ 893 h 969"/>
                <a:gd name="connsiteX3" fmla="*/ 508 w 937"/>
                <a:gd name="connsiteY3" fmla="*/ 0 h 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969">
                  <a:moveTo>
                    <a:pt x="508" y="0"/>
                  </a:moveTo>
                  <a:cubicBezTo>
                    <a:pt x="651" y="0"/>
                    <a:pt x="794" y="0"/>
                    <a:pt x="937" y="0"/>
                  </a:cubicBezTo>
                  <a:cubicBezTo>
                    <a:pt x="616" y="250"/>
                    <a:pt x="973" y="1250"/>
                    <a:pt x="151" y="893"/>
                  </a:cubicBezTo>
                  <a:cubicBezTo>
                    <a:pt x="-242" y="679"/>
                    <a:pt x="223" y="250"/>
                    <a:pt x="50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 1405">
              <a:extLst>
                <a:ext uri="{FF2B5EF4-FFF2-40B4-BE49-F238E27FC236}">
                  <a16:creationId xmlns:a16="http://schemas.microsoft.com/office/drawing/2014/main" id="{5AEB9794-9AB9-FF44-BF5F-0B95B3DAD28E}"/>
                </a:ext>
              </a:extLst>
            </p:cNvPr>
            <p:cNvSpPr/>
            <p:nvPr/>
          </p:nvSpPr>
          <p:spPr>
            <a:xfrm>
              <a:off x="7459040" y="2103405"/>
              <a:ext cx="930" cy="1071"/>
            </a:xfrm>
            <a:custGeom>
              <a:avLst/>
              <a:gdLst>
                <a:gd name="connsiteX0" fmla="*/ 11 w 930"/>
                <a:gd name="connsiteY0" fmla="*/ 1072 h 1071"/>
                <a:gd name="connsiteX1" fmla="*/ 904 w 930"/>
                <a:gd name="connsiteY1" fmla="*/ 0 h 1071"/>
                <a:gd name="connsiteX2" fmla="*/ 11 w 930"/>
                <a:gd name="connsiteY2" fmla="*/ 1072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0" h="1071">
                  <a:moveTo>
                    <a:pt x="11" y="1072"/>
                  </a:moveTo>
                  <a:cubicBezTo>
                    <a:pt x="-61" y="393"/>
                    <a:pt x="225" y="36"/>
                    <a:pt x="904" y="0"/>
                  </a:cubicBezTo>
                  <a:cubicBezTo>
                    <a:pt x="1082" y="786"/>
                    <a:pt x="332" y="750"/>
                    <a:pt x="11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 1406">
              <a:extLst>
                <a:ext uri="{FF2B5EF4-FFF2-40B4-BE49-F238E27FC236}">
                  <a16:creationId xmlns:a16="http://schemas.microsoft.com/office/drawing/2014/main" id="{03D4840C-5DE0-8444-A366-3E78C2AB379D}"/>
                </a:ext>
              </a:extLst>
            </p:cNvPr>
            <p:cNvSpPr/>
            <p:nvPr/>
          </p:nvSpPr>
          <p:spPr>
            <a:xfrm>
              <a:off x="7494131" y="2108923"/>
              <a:ext cx="994" cy="890"/>
            </a:xfrm>
            <a:custGeom>
              <a:avLst/>
              <a:gdLst>
                <a:gd name="connsiteX0" fmla="*/ 30 w 994"/>
                <a:gd name="connsiteY0" fmla="*/ 840 h 890"/>
                <a:gd name="connsiteX1" fmla="*/ 995 w 994"/>
                <a:gd name="connsiteY1" fmla="*/ 483 h 890"/>
                <a:gd name="connsiteX2" fmla="*/ 30 w 994"/>
                <a:gd name="connsiteY2" fmla="*/ 840 h 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4" h="890">
                  <a:moveTo>
                    <a:pt x="30" y="840"/>
                  </a:moveTo>
                  <a:cubicBezTo>
                    <a:pt x="-148" y="-553"/>
                    <a:pt x="495" y="126"/>
                    <a:pt x="995" y="483"/>
                  </a:cubicBezTo>
                  <a:cubicBezTo>
                    <a:pt x="888" y="1197"/>
                    <a:pt x="352" y="733"/>
                    <a:pt x="30" y="84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 1407">
              <a:extLst>
                <a:ext uri="{FF2B5EF4-FFF2-40B4-BE49-F238E27FC236}">
                  <a16:creationId xmlns:a16="http://schemas.microsoft.com/office/drawing/2014/main" id="{8AA3BA5A-35C4-6444-B5D9-F144DBD64B04}"/>
                </a:ext>
              </a:extLst>
            </p:cNvPr>
            <p:cNvSpPr/>
            <p:nvPr/>
          </p:nvSpPr>
          <p:spPr>
            <a:xfrm>
              <a:off x="7440077" y="2198596"/>
              <a:ext cx="649" cy="716"/>
            </a:xfrm>
            <a:custGeom>
              <a:avLst/>
              <a:gdLst>
                <a:gd name="connsiteX0" fmla="*/ 7 w 649"/>
                <a:gd name="connsiteY0" fmla="*/ 0 h 716"/>
                <a:gd name="connsiteX1" fmla="*/ 578 w 649"/>
                <a:gd name="connsiteY1" fmla="*/ 0 h 716"/>
                <a:gd name="connsiteX2" fmla="*/ 399 w 649"/>
                <a:gd name="connsiteY2" fmla="*/ 714 h 716"/>
                <a:gd name="connsiteX3" fmla="*/ 7 w 649"/>
                <a:gd name="connsiteY3" fmla="*/ 0 h 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9" h="716">
                  <a:moveTo>
                    <a:pt x="7" y="0"/>
                  </a:moveTo>
                  <a:cubicBezTo>
                    <a:pt x="185" y="0"/>
                    <a:pt x="399" y="0"/>
                    <a:pt x="578" y="0"/>
                  </a:cubicBezTo>
                  <a:cubicBezTo>
                    <a:pt x="614" y="286"/>
                    <a:pt x="792" y="678"/>
                    <a:pt x="399" y="714"/>
                  </a:cubicBezTo>
                  <a:cubicBezTo>
                    <a:pt x="78" y="750"/>
                    <a:pt x="-29" y="357"/>
                    <a:pt x="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 1408">
              <a:extLst>
                <a:ext uri="{FF2B5EF4-FFF2-40B4-BE49-F238E27FC236}">
                  <a16:creationId xmlns:a16="http://schemas.microsoft.com/office/drawing/2014/main" id="{ABD000A4-F770-E34C-B930-5E2375BF0DC0}"/>
                </a:ext>
              </a:extLst>
            </p:cNvPr>
            <p:cNvSpPr/>
            <p:nvPr/>
          </p:nvSpPr>
          <p:spPr>
            <a:xfrm>
              <a:off x="7434154" y="2195992"/>
              <a:ext cx="928" cy="768"/>
            </a:xfrm>
            <a:custGeom>
              <a:avLst/>
              <a:gdLst>
                <a:gd name="connsiteX0" fmla="*/ 0 w 928"/>
                <a:gd name="connsiteY0" fmla="*/ 353 h 768"/>
                <a:gd name="connsiteX1" fmla="*/ 929 w 928"/>
                <a:gd name="connsiteY1" fmla="*/ 282 h 768"/>
                <a:gd name="connsiteX2" fmla="*/ 0 w 928"/>
                <a:gd name="connsiteY2" fmla="*/ 353 h 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" h="768">
                  <a:moveTo>
                    <a:pt x="0" y="353"/>
                  </a:moveTo>
                  <a:cubicBezTo>
                    <a:pt x="250" y="-504"/>
                    <a:pt x="643" y="496"/>
                    <a:pt x="929" y="282"/>
                  </a:cubicBezTo>
                  <a:cubicBezTo>
                    <a:pt x="679" y="1353"/>
                    <a:pt x="322" y="318"/>
                    <a:pt x="0" y="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 1409">
              <a:extLst>
                <a:ext uri="{FF2B5EF4-FFF2-40B4-BE49-F238E27FC236}">
                  <a16:creationId xmlns:a16="http://schemas.microsoft.com/office/drawing/2014/main" id="{4933E9CA-F227-E647-8AFC-4FF44F15A3D3}"/>
                </a:ext>
              </a:extLst>
            </p:cNvPr>
            <p:cNvSpPr/>
            <p:nvPr/>
          </p:nvSpPr>
          <p:spPr>
            <a:xfrm>
              <a:off x="7459266" y="2045391"/>
              <a:ext cx="641" cy="1006"/>
            </a:xfrm>
            <a:custGeom>
              <a:avLst/>
              <a:gdLst>
                <a:gd name="connsiteX0" fmla="*/ 641 w 641"/>
                <a:gd name="connsiteY0" fmla="*/ 757 h 1006"/>
                <a:gd name="connsiteX1" fmla="*/ 34 w 641"/>
                <a:gd name="connsiteY1" fmla="*/ 1007 h 1006"/>
                <a:gd name="connsiteX2" fmla="*/ 213 w 641"/>
                <a:gd name="connsiteY2" fmla="*/ 7 h 1006"/>
                <a:gd name="connsiteX3" fmla="*/ 641 w 641"/>
                <a:gd name="connsiteY3" fmla="*/ 757 h 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" h="1006">
                  <a:moveTo>
                    <a:pt x="641" y="757"/>
                  </a:moveTo>
                  <a:cubicBezTo>
                    <a:pt x="427" y="828"/>
                    <a:pt x="213" y="936"/>
                    <a:pt x="34" y="1007"/>
                  </a:cubicBezTo>
                  <a:cubicBezTo>
                    <a:pt x="106" y="650"/>
                    <a:pt x="-180" y="150"/>
                    <a:pt x="213" y="7"/>
                  </a:cubicBezTo>
                  <a:cubicBezTo>
                    <a:pt x="427" y="-65"/>
                    <a:pt x="570" y="436"/>
                    <a:pt x="641" y="7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 1410">
              <a:extLst>
                <a:ext uri="{FF2B5EF4-FFF2-40B4-BE49-F238E27FC236}">
                  <a16:creationId xmlns:a16="http://schemas.microsoft.com/office/drawing/2014/main" id="{EA30CC3A-F021-4C47-8849-2280058B7199}"/>
                </a:ext>
              </a:extLst>
            </p:cNvPr>
            <p:cNvSpPr/>
            <p:nvPr/>
          </p:nvSpPr>
          <p:spPr>
            <a:xfrm>
              <a:off x="7450372" y="2200239"/>
              <a:ext cx="998" cy="733"/>
            </a:xfrm>
            <a:custGeom>
              <a:avLst/>
              <a:gdLst>
                <a:gd name="connsiteX0" fmla="*/ 284 w 998"/>
                <a:gd name="connsiteY0" fmla="*/ 0 h 733"/>
                <a:gd name="connsiteX1" fmla="*/ 998 w 998"/>
                <a:gd name="connsiteY1" fmla="*/ 607 h 733"/>
                <a:gd name="connsiteX2" fmla="*/ 105 w 998"/>
                <a:gd name="connsiteY2" fmla="*/ 679 h 733"/>
                <a:gd name="connsiteX3" fmla="*/ 284 w 998"/>
                <a:gd name="connsiteY3" fmla="*/ 0 h 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" h="733">
                  <a:moveTo>
                    <a:pt x="284" y="0"/>
                  </a:moveTo>
                  <a:cubicBezTo>
                    <a:pt x="534" y="214"/>
                    <a:pt x="748" y="393"/>
                    <a:pt x="998" y="607"/>
                  </a:cubicBezTo>
                  <a:cubicBezTo>
                    <a:pt x="677" y="643"/>
                    <a:pt x="284" y="821"/>
                    <a:pt x="105" y="679"/>
                  </a:cubicBezTo>
                  <a:cubicBezTo>
                    <a:pt x="-145" y="536"/>
                    <a:pt x="105" y="214"/>
                    <a:pt x="28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 1411">
              <a:extLst>
                <a:ext uri="{FF2B5EF4-FFF2-40B4-BE49-F238E27FC236}">
                  <a16:creationId xmlns:a16="http://schemas.microsoft.com/office/drawing/2014/main" id="{3448323D-99FA-1244-9AAD-BB8A0DE906A6}"/>
                </a:ext>
              </a:extLst>
            </p:cNvPr>
            <p:cNvSpPr/>
            <p:nvPr/>
          </p:nvSpPr>
          <p:spPr>
            <a:xfrm>
              <a:off x="7469557" y="2154840"/>
              <a:ext cx="637" cy="1109"/>
            </a:xfrm>
            <a:custGeom>
              <a:avLst/>
              <a:gdLst>
                <a:gd name="connsiteX0" fmla="*/ 281 w 637"/>
                <a:gd name="connsiteY0" fmla="*/ 0 h 1109"/>
                <a:gd name="connsiteX1" fmla="*/ 638 w 637"/>
                <a:gd name="connsiteY1" fmla="*/ 643 h 1109"/>
                <a:gd name="connsiteX2" fmla="*/ 173 w 637"/>
                <a:gd name="connsiteY2" fmla="*/ 1072 h 1109"/>
                <a:gd name="connsiteX3" fmla="*/ 281 w 637"/>
                <a:gd name="connsiteY3" fmla="*/ 0 h 1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" h="1109">
                  <a:moveTo>
                    <a:pt x="281" y="0"/>
                  </a:moveTo>
                  <a:cubicBezTo>
                    <a:pt x="423" y="214"/>
                    <a:pt x="316" y="571"/>
                    <a:pt x="638" y="643"/>
                  </a:cubicBezTo>
                  <a:cubicBezTo>
                    <a:pt x="602" y="929"/>
                    <a:pt x="316" y="1214"/>
                    <a:pt x="173" y="1072"/>
                  </a:cubicBezTo>
                  <a:cubicBezTo>
                    <a:pt x="-148" y="750"/>
                    <a:pt x="31" y="321"/>
                    <a:pt x="28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 1412">
              <a:extLst>
                <a:ext uri="{FF2B5EF4-FFF2-40B4-BE49-F238E27FC236}">
                  <a16:creationId xmlns:a16="http://schemas.microsoft.com/office/drawing/2014/main" id="{0EA49D06-1127-6349-B65F-E8A492C48D28}"/>
                </a:ext>
              </a:extLst>
            </p:cNvPr>
            <p:cNvSpPr/>
            <p:nvPr/>
          </p:nvSpPr>
          <p:spPr>
            <a:xfrm>
              <a:off x="7456729" y="2138257"/>
              <a:ext cx="732" cy="1009"/>
            </a:xfrm>
            <a:custGeom>
              <a:avLst/>
              <a:gdLst>
                <a:gd name="connsiteX0" fmla="*/ 286 w 732"/>
                <a:gd name="connsiteY0" fmla="*/ 1010 h 1009"/>
                <a:gd name="connsiteX1" fmla="*/ 0 w 732"/>
                <a:gd name="connsiteY1" fmla="*/ 1010 h 1009"/>
                <a:gd name="connsiteX2" fmla="*/ 429 w 732"/>
                <a:gd name="connsiteY2" fmla="*/ 10 h 1009"/>
                <a:gd name="connsiteX3" fmla="*/ 714 w 732"/>
                <a:gd name="connsiteY3" fmla="*/ 81 h 1009"/>
                <a:gd name="connsiteX4" fmla="*/ 286 w 732"/>
                <a:gd name="connsiteY4" fmla="*/ 1010 h 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" h="1009">
                  <a:moveTo>
                    <a:pt x="286" y="1010"/>
                  </a:moveTo>
                  <a:cubicBezTo>
                    <a:pt x="179" y="1010"/>
                    <a:pt x="107" y="1010"/>
                    <a:pt x="0" y="1010"/>
                  </a:cubicBezTo>
                  <a:cubicBezTo>
                    <a:pt x="107" y="653"/>
                    <a:pt x="0" y="224"/>
                    <a:pt x="429" y="10"/>
                  </a:cubicBezTo>
                  <a:cubicBezTo>
                    <a:pt x="500" y="-26"/>
                    <a:pt x="714" y="45"/>
                    <a:pt x="714" y="81"/>
                  </a:cubicBezTo>
                  <a:cubicBezTo>
                    <a:pt x="786" y="474"/>
                    <a:pt x="643" y="795"/>
                    <a:pt x="286" y="101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 1413">
              <a:extLst>
                <a:ext uri="{FF2B5EF4-FFF2-40B4-BE49-F238E27FC236}">
                  <a16:creationId xmlns:a16="http://schemas.microsoft.com/office/drawing/2014/main" id="{9B8BD665-3D63-FA48-8FC1-60420109865B}"/>
                </a:ext>
              </a:extLst>
            </p:cNvPr>
            <p:cNvSpPr/>
            <p:nvPr/>
          </p:nvSpPr>
          <p:spPr>
            <a:xfrm>
              <a:off x="7440762" y="2140874"/>
              <a:ext cx="285" cy="1428"/>
            </a:xfrm>
            <a:custGeom>
              <a:avLst/>
              <a:gdLst>
                <a:gd name="connsiteX0" fmla="*/ 286 w 285"/>
                <a:gd name="connsiteY0" fmla="*/ 36 h 1428"/>
                <a:gd name="connsiteX1" fmla="*/ 214 w 285"/>
                <a:gd name="connsiteY1" fmla="*/ 1429 h 1428"/>
                <a:gd name="connsiteX2" fmla="*/ 0 w 285"/>
                <a:gd name="connsiteY2" fmla="*/ 1429 h 1428"/>
                <a:gd name="connsiteX3" fmla="*/ 0 w 285"/>
                <a:gd name="connsiteY3" fmla="*/ 0 h 1428"/>
                <a:gd name="connsiteX4" fmla="*/ 286 w 285"/>
                <a:gd name="connsiteY4" fmla="*/ 36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" h="1428">
                  <a:moveTo>
                    <a:pt x="286" y="36"/>
                  </a:moveTo>
                  <a:cubicBezTo>
                    <a:pt x="250" y="500"/>
                    <a:pt x="250" y="964"/>
                    <a:pt x="214" y="1429"/>
                  </a:cubicBezTo>
                  <a:cubicBezTo>
                    <a:pt x="143" y="1429"/>
                    <a:pt x="71" y="1429"/>
                    <a:pt x="0" y="1429"/>
                  </a:cubicBezTo>
                  <a:cubicBezTo>
                    <a:pt x="0" y="964"/>
                    <a:pt x="0" y="464"/>
                    <a:pt x="0" y="0"/>
                  </a:cubicBezTo>
                  <a:cubicBezTo>
                    <a:pt x="107" y="36"/>
                    <a:pt x="214" y="36"/>
                    <a:pt x="286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 1414">
              <a:extLst>
                <a:ext uri="{FF2B5EF4-FFF2-40B4-BE49-F238E27FC236}">
                  <a16:creationId xmlns:a16="http://schemas.microsoft.com/office/drawing/2014/main" id="{07F6E5D4-B364-274E-85AB-2DACBC90430D}"/>
                </a:ext>
              </a:extLst>
            </p:cNvPr>
            <p:cNvSpPr/>
            <p:nvPr/>
          </p:nvSpPr>
          <p:spPr>
            <a:xfrm>
              <a:off x="7459622" y="2059043"/>
              <a:ext cx="678" cy="1071"/>
            </a:xfrm>
            <a:custGeom>
              <a:avLst/>
              <a:gdLst>
                <a:gd name="connsiteX0" fmla="*/ 0 w 678"/>
                <a:gd name="connsiteY0" fmla="*/ 679 h 1071"/>
                <a:gd name="connsiteX1" fmla="*/ 679 w 678"/>
                <a:gd name="connsiteY1" fmla="*/ 0 h 1071"/>
                <a:gd name="connsiteX2" fmla="*/ 143 w 678"/>
                <a:gd name="connsiteY2" fmla="*/ 1072 h 1071"/>
                <a:gd name="connsiteX3" fmla="*/ 0 w 678"/>
                <a:gd name="connsiteY3" fmla="*/ 679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8" h="1071">
                  <a:moveTo>
                    <a:pt x="0" y="679"/>
                  </a:moveTo>
                  <a:cubicBezTo>
                    <a:pt x="0" y="214"/>
                    <a:pt x="286" y="71"/>
                    <a:pt x="679" y="0"/>
                  </a:cubicBezTo>
                  <a:cubicBezTo>
                    <a:pt x="572" y="393"/>
                    <a:pt x="500" y="786"/>
                    <a:pt x="143" y="1072"/>
                  </a:cubicBezTo>
                  <a:cubicBezTo>
                    <a:pt x="107" y="929"/>
                    <a:pt x="71" y="786"/>
                    <a:pt x="0" y="6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 1415">
              <a:extLst>
                <a:ext uri="{FF2B5EF4-FFF2-40B4-BE49-F238E27FC236}">
                  <a16:creationId xmlns:a16="http://schemas.microsoft.com/office/drawing/2014/main" id="{FA4CEFC8-22C1-6541-9D91-CA1A5BEF6F70}"/>
                </a:ext>
              </a:extLst>
            </p:cNvPr>
            <p:cNvSpPr/>
            <p:nvPr/>
          </p:nvSpPr>
          <p:spPr>
            <a:xfrm>
              <a:off x="7487201" y="2159805"/>
              <a:ext cx="602" cy="785"/>
            </a:xfrm>
            <a:custGeom>
              <a:avLst/>
              <a:gdLst>
                <a:gd name="connsiteX0" fmla="*/ 281 w 602"/>
                <a:gd name="connsiteY0" fmla="*/ 36 h 785"/>
                <a:gd name="connsiteX1" fmla="*/ 603 w 602"/>
                <a:gd name="connsiteY1" fmla="*/ 0 h 785"/>
                <a:gd name="connsiteX2" fmla="*/ 567 w 602"/>
                <a:gd name="connsiteY2" fmla="*/ 786 h 785"/>
                <a:gd name="connsiteX3" fmla="*/ 174 w 602"/>
                <a:gd name="connsiteY3" fmla="*/ 643 h 785"/>
                <a:gd name="connsiteX4" fmla="*/ 281 w 602"/>
                <a:gd name="connsiteY4" fmla="*/ 36 h 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" h="785">
                  <a:moveTo>
                    <a:pt x="281" y="36"/>
                  </a:moveTo>
                  <a:cubicBezTo>
                    <a:pt x="389" y="0"/>
                    <a:pt x="496" y="0"/>
                    <a:pt x="603" y="0"/>
                  </a:cubicBezTo>
                  <a:cubicBezTo>
                    <a:pt x="603" y="250"/>
                    <a:pt x="567" y="500"/>
                    <a:pt x="567" y="786"/>
                  </a:cubicBezTo>
                  <a:cubicBezTo>
                    <a:pt x="424" y="750"/>
                    <a:pt x="281" y="714"/>
                    <a:pt x="174" y="643"/>
                  </a:cubicBezTo>
                  <a:cubicBezTo>
                    <a:pt x="-40" y="393"/>
                    <a:pt x="-111" y="143"/>
                    <a:pt x="281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 1416">
              <a:extLst>
                <a:ext uri="{FF2B5EF4-FFF2-40B4-BE49-F238E27FC236}">
                  <a16:creationId xmlns:a16="http://schemas.microsoft.com/office/drawing/2014/main" id="{20004892-5F38-8047-B3C3-03B324A1D2DA}"/>
                </a:ext>
              </a:extLst>
            </p:cNvPr>
            <p:cNvSpPr/>
            <p:nvPr/>
          </p:nvSpPr>
          <p:spPr>
            <a:xfrm>
              <a:off x="7485486" y="2159269"/>
              <a:ext cx="661" cy="1077"/>
            </a:xfrm>
            <a:custGeom>
              <a:avLst/>
              <a:gdLst>
                <a:gd name="connsiteX0" fmla="*/ 139 w 661"/>
                <a:gd name="connsiteY0" fmla="*/ 0 h 1077"/>
                <a:gd name="connsiteX1" fmla="*/ 603 w 661"/>
                <a:gd name="connsiteY1" fmla="*/ 857 h 1077"/>
                <a:gd name="connsiteX2" fmla="*/ 210 w 661"/>
                <a:gd name="connsiteY2" fmla="*/ 1072 h 1077"/>
                <a:gd name="connsiteX3" fmla="*/ 139 w 661"/>
                <a:gd name="connsiteY3" fmla="*/ 0 h 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" h="1077">
                  <a:moveTo>
                    <a:pt x="139" y="0"/>
                  </a:moveTo>
                  <a:cubicBezTo>
                    <a:pt x="389" y="250"/>
                    <a:pt x="817" y="393"/>
                    <a:pt x="603" y="857"/>
                  </a:cubicBezTo>
                  <a:cubicBezTo>
                    <a:pt x="567" y="964"/>
                    <a:pt x="210" y="1107"/>
                    <a:pt x="210" y="1072"/>
                  </a:cubicBezTo>
                  <a:cubicBezTo>
                    <a:pt x="-76" y="750"/>
                    <a:pt x="-40" y="393"/>
                    <a:pt x="13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 1417">
              <a:extLst>
                <a:ext uri="{FF2B5EF4-FFF2-40B4-BE49-F238E27FC236}">
                  <a16:creationId xmlns:a16="http://schemas.microsoft.com/office/drawing/2014/main" id="{149D77E2-D5DC-2E4C-987E-7B2D78588036}"/>
                </a:ext>
              </a:extLst>
            </p:cNvPr>
            <p:cNvSpPr/>
            <p:nvPr/>
          </p:nvSpPr>
          <p:spPr>
            <a:xfrm>
              <a:off x="7527702" y="2097297"/>
              <a:ext cx="594" cy="1535"/>
            </a:xfrm>
            <a:custGeom>
              <a:avLst/>
              <a:gdLst>
                <a:gd name="connsiteX0" fmla="*/ 536 w 594"/>
                <a:gd name="connsiteY0" fmla="*/ 1536 h 1535"/>
                <a:gd name="connsiteX1" fmla="*/ 0 w 594"/>
                <a:gd name="connsiteY1" fmla="*/ 1536 h 1535"/>
                <a:gd name="connsiteX2" fmla="*/ 357 w 594"/>
                <a:gd name="connsiteY2" fmla="*/ 0 h 1535"/>
                <a:gd name="connsiteX3" fmla="*/ 536 w 594"/>
                <a:gd name="connsiteY3" fmla="*/ 1536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" h="1535">
                  <a:moveTo>
                    <a:pt x="536" y="1536"/>
                  </a:moveTo>
                  <a:cubicBezTo>
                    <a:pt x="357" y="1536"/>
                    <a:pt x="179" y="1536"/>
                    <a:pt x="0" y="1536"/>
                  </a:cubicBezTo>
                  <a:cubicBezTo>
                    <a:pt x="107" y="1072"/>
                    <a:pt x="214" y="607"/>
                    <a:pt x="357" y="0"/>
                  </a:cubicBezTo>
                  <a:cubicBezTo>
                    <a:pt x="714" y="643"/>
                    <a:pt x="572" y="1107"/>
                    <a:pt x="536" y="1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 1418">
              <a:extLst>
                <a:ext uri="{FF2B5EF4-FFF2-40B4-BE49-F238E27FC236}">
                  <a16:creationId xmlns:a16="http://schemas.microsoft.com/office/drawing/2014/main" id="{D89D309D-9302-824F-BAFC-E8C79E2F34CB}"/>
                </a:ext>
              </a:extLst>
            </p:cNvPr>
            <p:cNvSpPr/>
            <p:nvPr/>
          </p:nvSpPr>
          <p:spPr>
            <a:xfrm>
              <a:off x="7557170" y="2092644"/>
              <a:ext cx="964" cy="1067"/>
            </a:xfrm>
            <a:custGeom>
              <a:avLst/>
              <a:gdLst>
                <a:gd name="connsiteX0" fmla="*/ 0 w 964"/>
                <a:gd name="connsiteY0" fmla="*/ 153 h 1067"/>
                <a:gd name="connsiteX1" fmla="*/ 964 w 964"/>
                <a:gd name="connsiteY1" fmla="*/ 831 h 1067"/>
                <a:gd name="connsiteX2" fmla="*/ 0 w 964"/>
                <a:gd name="connsiteY2" fmla="*/ 153 h 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" h="1067">
                  <a:moveTo>
                    <a:pt x="0" y="153"/>
                  </a:moveTo>
                  <a:cubicBezTo>
                    <a:pt x="893" y="-419"/>
                    <a:pt x="500" y="796"/>
                    <a:pt x="964" y="831"/>
                  </a:cubicBezTo>
                  <a:cubicBezTo>
                    <a:pt x="0" y="1474"/>
                    <a:pt x="107" y="653"/>
                    <a:pt x="0" y="1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 1419">
              <a:extLst>
                <a:ext uri="{FF2B5EF4-FFF2-40B4-BE49-F238E27FC236}">
                  <a16:creationId xmlns:a16="http://schemas.microsoft.com/office/drawing/2014/main" id="{B7F43EC9-954C-DB4D-8D5F-60EBEE5D77C4}"/>
                </a:ext>
              </a:extLst>
            </p:cNvPr>
            <p:cNvSpPr/>
            <p:nvPr/>
          </p:nvSpPr>
          <p:spPr>
            <a:xfrm>
              <a:off x="7515414" y="2145875"/>
              <a:ext cx="607" cy="1321"/>
            </a:xfrm>
            <a:custGeom>
              <a:avLst/>
              <a:gdLst>
                <a:gd name="connsiteX0" fmla="*/ 607 w 607"/>
                <a:gd name="connsiteY0" fmla="*/ 0 h 1321"/>
                <a:gd name="connsiteX1" fmla="*/ 536 w 607"/>
                <a:gd name="connsiteY1" fmla="*/ 1250 h 1321"/>
                <a:gd name="connsiteX2" fmla="*/ 250 w 607"/>
                <a:gd name="connsiteY2" fmla="*/ 1322 h 1321"/>
                <a:gd name="connsiteX3" fmla="*/ 0 w 607"/>
                <a:gd name="connsiteY3" fmla="*/ 643 h 1321"/>
                <a:gd name="connsiteX4" fmla="*/ 607 w 607"/>
                <a:gd name="connsiteY4" fmla="*/ 0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" h="1321">
                  <a:moveTo>
                    <a:pt x="607" y="0"/>
                  </a:moveTo>
                  <a:cubicBezTo>
                    <a:pt x="572" y="429"/>
                    <a:pt x="536" y="857"/>
                    <a:pt x="536" y="1250"/>
                  </a:cubicBezTo>
                  <a:cubicBezTo>
                    <a:pt x="464" y="1286"/>
                    <a:pt x="357" y="1286"/>
                    <a:pt x="250" y="1322"/>
                  </a:cubicBezTo>
                  <a:cubicBezTo>
                    <a:pt x="179" y="1107"/>
                    <a:pt x="71" y="857"/>
                    <a:pt x="0" y="643"/>
                  </a:cubicBezTo>
                  <a:cubicBezTo>
                    <a:pt x="179" y="429"/>
                    <a:pt x="393" y="214"/>
                    <a:pt x="60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 1420">
              <a:extLst>
                <a:ext uri="{FF2B5EF4-FFF2-40B4-BE49-F238E27FC236}">
                  <a16:creationId xmlns:a16="http://schemas.microsoft.com/office/drawing/2014/main" id="{74A304E9-B8EE-4546-BED0-BD2F4214F37B}"/>
                </a:ext>
              </a:extLst>
            </p:cNvPr>
            <p:cNvSpPr/>
            <p:nvPr/>
          </p:nvSpPr>
          <p:spPr>
            <a:xfrm>
              <a:off x="7517857" y="2013251"/>
              <a:ext cx="1475" cy="2714"/>
            </a:xfrm>
            <a:custGeom>
              <a:avLst/>
              <a:gdLst>
                <a:gd name="connsiteX0" fmla="*/ 844 w 1475"/>
                <a:gd name="connsiteY0" fmla="*/ 2679 h 2714"/>
                <a:gd name="connsiteX1" fmla="*/ 451 w 1475"/>
                <a:gd name="connsiteY1" fmla="*/ 2715 h 2714"/>
                <a:gd name="connsiteX2" fmla="*/ 165 w 1475"/>
                <a:gd name="connsiteY2" fmla="*/ 1679 h 2714"/>
                <a:gd name="connsiteX3" fmla="*/ 237 w 1475"/>
                <a:gd name="connsiteY3" fmla="*/ 0 h 2714"/>
                <a:gd name="connsiteX4" fmla="*/ 1130 w 1475"/>
                <a:gd name="connsiteY4" fmla="*/ 1322 h 2714"/>
                <a:gd name="connsiteX5" fmla="*/ 1308 w 1475"/>
                <a:gd name="connsiteY5" fmla="*/ 2536 h 2714"/>
                <a:gd name="connsiteX6" fmla="*/ 844 w 1475"/>
                <a:gd name="connsiteY6" fmla="*/ 2679 h 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" h="2714">
                  <a:moveTo>
                    <a:pt x="844" y="2679"/>
                  </a:moveTo>
                  <a:cubicBezTo>
                    <a:pt x="701" y="2393"/>
                    <a:pt x="558" y="2536"/>
                    <a:pt x="451" y="2715"/>
                  </a:cubicBezTo>
                  <a:cubicBezTo>
                    <a:pt x="344" y="2357"/>
                    <a:pt x="237" y="2036"/>
                    <a:pt x="165" y="1679"/>
                  </a:cubicBezTo>
                  <a:cubicBezTo>
                    <a:pt x="-13" y="1107"/>
                    <a:pt x="-120" y="536"/>
                    <a:pt x="237" y="0"/>
                  </a:cubicBezTo>
                  <a:cubicBezTo>
                    <a:pt x="1130" y="36"/>
                    <a:pt x="630" y="1036"/>
                    <a:pt x="1130" y="1322"/>
                  </a:cubicBezTo>
                  <a:cubicBezTo>
                    <a:pt x="1594" y="1679"/>
                    <a:pt x="1523" y="2107"/>
                    <a:pt x="1308" y="2536"/>
                  </a:cubicBezTo>
                  <a:cubicBezTo>
                    <a:pt x="1166" y="2715"/>
                    <a:pt x="1023" y="2750"/>
                    <a:pt x="844" y="26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 1421">
              <a:extLst>
                <a:ext uri="{FF2B5EF4-FFF2-40B4-BE49-F238E27FC236}">
                  <a16:creationId xmlns:a16="http://schemas.microsoft.com/office/drawing/2014/main" id="{950B3F87-3FBE-4447-B855-785E06DEAFDD}"/>
                </a:ext>
              </a:extLst>
            </p:cNvPr>
            <p:cNvSpPr/>
            <p:nvPr/>
          </p:nvSpPr>
          <p:spPr>
            <a:xfrm>
              <a:off x="7512378" y="2010858"/>
              <a:ext cx="571" cy="3429"/>
            </a:xfrm>
            <a:custGeom>
              <a:avLst/>
              <a:gdLst>
                <a:gd name="connsiteX0" fmla="*/ 36 w 571"/>
                <a:gd name="connsiteY0" fmla="*/ 1429 h 3429"/>
                <a:gd name="connsiteX1" fmla="*/ 572 w 571"/>
                <a:gd name="connsiteY1" fmla="*/ 0 h 3429"/>
                <a:gd name="connsiteX2" fmla="*/ 357 w 571"/>
                <a:gd name="connsiteY2" fmla="*/ 3429 h 3429"/>
                <a:gd name="connsiteX3" fmla="*/ 36 w 571"/>
                <a:gd name="connsiteY3" fmla="*/ 1429 h 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3429">
                  <a:moveTo>
                    <a:pt x="36" y="1429"/>
                  </a:moveTo>
                  <a:cubicBezTo>
                    <a:pt x="0" y="964"/>
                    <a:pt x="-143" y="429"/>
                    <a:pt x="572" y="0"/>
                  </a:cubicBezTo>
                  <a:cubicBezTo>
                    <a:pt x="464" y="1215"/>
                    <a:pt x="714" y="2322"/>
                    <a:pt x="357" y="3429"/>
                  </a:cubicBezTo>
                  <a:cubicBezTo>
                    <a:pt x="-179" y="2822"/>
                    <a:pt x="429" y="2036"/>
                    <a:pt x="36" y="1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 1422">
              <a:extLst>
                <a:ext uri="{FF2B5EF4-FFF2-40B4-BE49-F238E27FC236}">
                  <a16:creationId xmlns:a16="http://schemas.microsoft.com/office/drawing/2014/main" id="{72C9829A-4B13-5041-81AE-E2BD8F7E9D42}"/>
                </a:ext>
              </a:extLst>
            </p:cNvPr>
            <p:cNvSpPr/>
            <p:nvPr/>
          </p:nvSpPr>
          <p:spPr>
            <a:xfrm>
              <a:off x="7518997" y="2012585"/>
              <a:ext cx="556" cy="3345"/>
            </a:xfrm>
            <a:custGeom>
              <a:avLst/>
              <a:gdLst>
                <a:gd name="connsiteX0" fmla="*/ 61 w 556"/>
                <a:gd name="connsiteY0" fmla="*/ 738 h 3345"/>
                <a:gd name="connsiteX1" fmla="*/ 240 w 556"/>
                <a:gd name="connsiteY1" fmla="*/ 23 h 3345"/>
                <a:gd name="connsiteX2" fmla="*/ 525 w 556"/>
                <a:gd name="connsiteY2" fmla="*/ 416 h 3345"/>
                <a:gd name="connsiteX3" fmla="*/ 311 w 556"/>
                <a:gd name="connsiteY3" fmla="*/ 3345 h 3345"/>
                <a:gd name="connsiteX4" fmla="*/ 61 w 556"/>
                <a:gd name="connsiteY4" fmla="*/ 738 h 3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" h="3345">
                  <a:moveTo>
                    <a:pt x="61" y="738"/>
                  </a:moveTo>
                  <a:cubicBezTo>
                    <a:pt x="-11" y="452"/>
                    <a:pt x="-82" y="130"/>
                    <a:pt x="240" y="23"/>
                  </a:cubicBezTo>
                  <a:cubicBezTo>
                    <a:pt x="561" y="-84"/>
                    <a:pt x="561" y="202"/>
                    <a:pt x="525" y="416"/>
                  </a:cubicBezTo>
                  <a:cubicBezTo>
                    <a:pt x="418" y="1381"/>
                    <a:pt x="775" y="2381"/>
                    <a:pt x="311" y="3345"/>
                  </a:cubicBezTo>
                  <a:cubicBezTo>
                    <a:pt x="-82" y="2488"/>
                    <a:pt x="382" y="1559"/>
                    <a:pt x="61" y="7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 1423">
              <a:extLst>
                <a:ext uri="{FF2B5EF4-FFF2-40B4-BE49-F238E27FC236}">
                  <a16:creationId xmlns:a16="http://schemas.microsoft.com/office/drawing/2014/main" id="{CC004ACB-9FA1-7941-99D0-05482A0111ED}"/>
                </a:ext>
              </a:extLst>
            </p:cNvPr>
            <p:cNvSpPr/>
            <p:nvPr/>
          </p:nvSpPr>
          <p:spPr>
            <a:xfrm>
              <a:off x="7523645" y="2005528"/>
              <a:ext cx="970" cy="1215"/>
            </a:xfrm>
            <a:custGeom>
              <a:avLst/>
              <a:gdLst>
                <a:gd name="connsiteX0" fmla="*/ 949 w 970"/>
                <a:gd name="connsiteY0" fmla="*/ 79 h 1215"/>
                <a:gd name="connsiteX1" fmla="*/ 21 w 970"/>
                <a:gd name="connsiteY1" fmla="*/ 1151 h 1215"/>
                <a:gd name="connsiteX2" fmla="*/ 949 w 970"/>
                <a:gd name="connsiteY2" fmla="*/ 79 h 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0" h="1215">
                  <a:moveTo>
                    <a:pt x="949" y="79"/>
                  </a:moveTo>
                  <a:cubicBezTo>
                    <a:pt x="985" y="722"/>
                    <a:pt x="1092" y="1437"/>
                    <a:pt x="21" y="1151"/>
                  </a:cubicBezTo>
                  <a:cubicBezTo>
                    <a:pt x="-15" y="472"/>
                    <a:pt x="-122" y="-242"/>
                    <a:pt x="949" y="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 1424">
              <a:extLst>
                <a:ext uri="{FF2B5EF4-FFF2-40B4-BE49-F238E27FC236}">
                  <a16:creationId xmlns:a16="http://schemas.microsoft.com/office/drawing/2014/main" id="{DA396FB3-9F88-1646-A0E2-3BAC84D49C63}"/>
                </a:ext>
              </a:extLst>
            </p:cNvPr>
            <p:cNvSpPr/>
            <p:nvPr/>
          </p:nvSpPr>
          <p:spPr>
            <a:xfrm>
              <a:off x="7512417" y="2054363"/>
              <a:ext cx="912" cy="1607"/>
            </a:xfrm>
            <a:custGeom>
              <a:avLst/>
              <a:gdLst>
                <a:gd name="connsiteX0" fmla="*/ 890 w 912"/>
                <a:gd name="connsiteY0" fmla="*/ 321 h 1607"/>
                <a:gd name="connsiteX1" fmla="*/ 104 w 912"/>
                <a:gd name="connsiteY1" fmla="*/ 1607 h 1607"/>
                <a:gd name="connsiteX2" fmla="*/ 568 w 912"/>
                <a:gd name="connsiteY2" fmla="*/ 0 h 1607"/>
                <a:gd name="connsiteX3" fmla="*/ 890 w 912"/>
                <a:gd name="connsiteY3" fmla="*/ 321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2" h="1607">
                  <a:moveTo>
                    <a:pt x="890" y="321"/>
                  </a:moveTo>
                  <a:cubicBezTo>
                    <a:pt x="1033" y="1000"/>
                    <a:pt x="461" y="1214"/>
                    <a:pt x="104" y="1607"/>
                  </a:cubicBezTo>
                  <a:cubicBezTo>
                    <a:pt x="-217" y="893"/>
                    <a:pt x="283" y="464"/>
                    <a:pt x="568" y="0"/>
                  </a:cubicBezTo>
                  <a:cubicBezTo>
                    <a:pt x="711" y="71"/>
                    <a:pt x="818" y="179"/>
                    <a:pt x="890" y="3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 1425">
              <a:extLst>
                <a:ext uri="{FF2B5EF4-FFF2-40B4-BE49-F238E27FC236}">
                  <a16:creationId xmlns:a16="http://schemas.microsoft.com/office/drawing/2014/main" id="{31EBBAE2-BA1E-154D-B37E-E1435813C9FB}"/>
                </a:ext>
              </a:extLst>
            </p:cNvPr>
            <p:cNvSpPr/>
            <p:nvPr/>
          </p:nvSpPr>
          <p:spPr>
            <a:xfrm>
              <a:off x="7488480" y="2059501"/>
              <a:ext cx="681" cy="1240"/>
            </a:xfrm>
            <a:custGeom>
              <a:avLst/>
              <a:gdLst>
                <a:gd name="connsiteX0" fmla="*/ 38 w 681"/>
                <a:gd name="connsiteY0" fmla="*/ 863 h 1240"/>
                <a:gd name="connsiteX1" fmla="*/ 324 w 681"/>
                <a:gd name="connsiteY1" fmla="*/ 6 h 1240"/>
                <a:gd name="connsiteX2" fmla="*/ 681 w 681"/>
                <a:gd name="connsiteY2" fmla="*/ 1149 h 1240"/>
                <a:gd name="connsiteX3" fmla="*/ 38 w 681"/>
                <a:gd name="connsiteY3" fmla="*/ 863 h 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" h="1240">
                  <a:moveTo>
                    <a:pt x="38" y="863"/>
                  </a:moveTo>
                  <a:cubicBezTo>
                    <a:pt x="3" y="506"/>
                    <a:pt x="-104" y="-65"/>
                    <a:pt x="324" y="6"/>
                  </a:cubicBezTo>
                  <a:cubicBezTo>
                    <a:pt x="896" y="77"/>
                    <a:pt x="538" y="756"/>
                    <a:pt x="681" y="1149"/>
                  </a:cubicBezTo>
                  <a:cubicBezTo>
                    <a:pt x="324" y="1399"/>
                    <a:pt x="217" y="1078"/>
                    <a:pt x="38" y="86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 1426">
              <a:extLst>
                <a:ext uri="{FF2B5EF4-FFF2-40B4-BE49-F238E27FC236}">
                  <a16:creationId xmlns:a16="http://schemas.microsoft.com/office/drawing/2014/main" id="{F5B50857-D43F-0145-96F0-41367D14C354}"/>
                </a:ext>
              </a:extLst>
            </p:cNvPr>
            <p:cNvSpPr/>
            <p:nvPr/>
          </p:nvSpPr>
          <p:spPr>
            <a:xfrm>
              <a:off x="7511093" y="2009894"/>
              <a:ext cx="178" cy="1714"/>
            </a:xfrm>
            <a:custGeom>
              <a:avLst/>
              <a:gdLst>
                <a:gd name="connsiteX0" fmla="*/ 179 w 178"/>
                <a:gd name="connsiteY0" fmla="*/ 71 h 1714"/>
                <a:gd name="connsiteX1" fmla="*/ 179 w 178"/>
                <a:gd name="connsiteY1" fmla="*/ 1714 h 1714"/>
                <a:gd name="connsiteX2" fmla="*/ 0 w 178"/>
                <a:gd name="connsiteY2" fmla="*/ 1714 h 1714"/>
                <a:gd name="connsiteX3" fmla="*/ 0 w 178"/>
                <a:gd name="connsiteY3" fmla="*/ 0 h 1714"/>
                <a:gd name="connsiteX4" fmla="*/ 179 w 178"/>
                <a:gd name="connsiteY4" fmla="*/ 71 h 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" h="1714">
                  <a:moveTo>
                    <a:pt x="179" y="71"/>
                  </a:moveTo>
                  <a:cubicBezTo>
                    <a:pt x="179" y="607"/>
                    <a:pt x="179" y="1179"/>
                    <a:pt x="179" y="1714"/>
                  </a:cubicBezTo>
                  <a:cubicBezTo>
                    <a:pt x="107" y="1714"/>
                    <a:pt x="71" y="1714"/>
                    <a:pt x="0" y="1714"/>
                  </a:cubicBezTo>
                  <a:cubicBezTo>
                    <a:pt x="0" y="1143"/>
                    <a:pt x="0" y="571"/>
                    <a:pt x="0" y="0"/>
                  </a:cubicBezTo>
                  <a:cubicBezTo>
                    <a:pt x="71" y="36"/>
                    <a:pt x="143" y="71"/>
                    <a:pt x="179" y="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 1427">
              <a:extLst>
                <a:ext uri="{FF2B5EF4-FFF2-40B4-BE49-F238E27FC236}">
                  <a16:creationId xmlns:a16="http://schemas.microsoft.com/office/drawing/2014/main" id="{E3D1CA32-045A-F84A-9E8F-24C910BD5407}"/>
                </a:ext>
              </a:extLst>
            </p:cNvPr>
            <p:cNvSpPr/>
            <p:nvPr/>
          </p:nvSpPr>
          <p:spPr>
            <a:xfrm>
              <a:off x="7526610" y="2000285"/>
              <a:ext cx="991" cy="1357"/>
            </a:xfrm>
            <a:custGeom>
              <a:avLst/>
              <a:gdLst>
                <a:gd name="connsiteX0" fmla="*/ 56 w 991"/>
                <a:gd name="connsiteY0" fmla="*/ 0 h 1357"/>
                <a:gd name="connsiteX1" fmla="*/ 806 w 991"/>
                <a:gd name="connsiteY1" fmla="*/ 1357 h 1357"/>
                <a:gd name="connsiteX2" fmla="*/ 56 w 991"/>
                <a:gd name="connsiteY2" fmla="*/ 0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1" h="1357">
                  <a:moveTo>
                    <a:pt x="56" y="0"/>
                  </a:moveTo>
                  <a:cubicBezTo>
                    <a:pt x="484" y="357"/>
                    <a:pt x="1377" y="464"/>
                    <a:pt x="806" y="1357"/>
                  </a:cubicBezTo>
                  <a:cubicBezTo>
                    <a:pt x="913" y="714"/>
                    <a:pt x="-266" y="786"/>
                    <a:pt x="5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 1428">
              <a:extLst>
                <a:ext uri="{FF2B5EF4-FFF2-40B4-BE49-F238E27FC236}">
                  <a16:creationId xmlns:a16="http://schemas.microsoft.com/office/drawing/2014/main" id="{7338F334-9D87-6A49-A31C-BA8622BCD674}"/>
                </a:ext>
              </a:extLst>
            </p:cNvPr>
            <p:cNvSpPr/>
            <p:nvPr/>
          </p:nvSpPr>
          <p:spPr>
            <a:xfrm>
              <a:off x="7528130" y="2060650"/>
              <a:ext cx="821" cy="1357"/>
            </a:xfrm>
            <a:custGeom>
              <a:avLst/>
              <a:gdLst>
                <a:gd name="connsiteX0" fmla="*/ 429 w 821"/>
                <a:gd name="connsiteY0" fmla="*/ 0 h 1357"/>
                <a:gd name="connsiteX1" fmla="*/ 822 w 821"/>
                <a:gd name="connsiteY1" fmla="*/ 679 h 1357"/>
                <a:gd name="connsiteX2" fmla="*/ 0 w 821"/>
                <a:gd name="connsiteY2" fmla="*/ 1357 h 1357"/>
                <a:gd name="connsiteX3" fmla="*/ 429 w 821"/>
                <a:gd name="connsiteY3" fmla="*/ 0 h 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" h="1357">
                  <a:moveTo>
                    <a:pt x="429" y="0"/>
                  </a:moveTo>
                  <a:cubicBezTo>
                    <a:pt x="536" y="250"/>
                    <a:pt x="393" y="607"/>
                    <a:pt x="822" y="679"/>
                  </a:cubicBezTo>
                  <a:cubicBezTo>
                    <a:pt x="714" y="1143"/>
                    <a:pt x="429" y="1322"/>
                    <a:pt x="0" y="1357"/>
                  </a:cubicBezTo>
                  <a:cubicBezTo>
                    <a:pt x="107" y="893"/>
                    <a:pt x="286" y="429"/>
                    <a:pt x="4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 1429">
              <a:extLst>
                <a:ext uri="{FF2B5EF4-FFF2-40B4-BE49-F238E27FC236}">
                  <a16:creationId xmlns:a16="http://schemas.microsoft.com/office/drawing/2014/main" id="{0ECE196E-5B1B-914E-AF68-F7258D1C66EA}"/>
                </a:ext>
              </a:extLst>
            </p:cNvPr>
            <p:cNvSpPr/>
            <p:nvPr/>
          </p:nvSpPr>
          <p:spPr>
            <a:xfrm>
              <a:off x="7536939" y="2189559"/>
              <a:ext cx="585" cy="1785"/>
            </a:xfrm>
            <a:custGeom>
              <a:avLst/>
              <a:gdLst>
                <a:gd name="connsiteX0" fmla="*/ 585 w 585"/>
                <a:gd name="connsiteY0" fmla="*/ 1786 h 1785"/>
                <a:gd name="connsiteX1" fmla="*/ 14 w 585"/>
                <a:gd name="connsiteY1" fmla="*/ 1143 h 1785"/>
                <a:gd name="connsiteX2" fmla="*/ 585 w 585"/>
                <a:gd name="connsiteY2" fmla="*/ 0 h 1785"/>
                <a:gd name="connsiteX3" fmla="*/ 585 w 585"/>
                <a:gd name="connsiteY3" fmla="*/ 1786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5" h="1785">
                  <a:moveTo>
                    <a:pt x="585" y="1786"/>
                  </a:moveTo>
                  <a:cubicBezTo>
                    <a:pt x="406" y="1572"/>
                    <a:pt x="192" y="1357"/>
                    <a:pt x="14" y="1143"/>
                  </a:cubicBezTo>
                  <a:cubicBezTo>
                    <a:pt x="-58" y="679"/>
                    <a:pt x="156" y="357"/>
                    <a:pt x="585" y="0"/>
                  </a:cubicBezTo>
                  <a:cubicBezTo>
                    <a:pt x="585" y="679"/>
                    <a:pt x="585" y="1250"/>
                    <a:pt x="585" y="1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 1430">
              <a:extLst>
                <a:ext uri="{FF2B5EF4-FFF2-40B4-BE49-F238E27FC236}">
                  <a16:creationId xmlns:a16="http://schemas.microsoft.com/office/drawing/2014/main" id="{2F04864C-DAEA-014F-9176-B27CE4EF7202}"/>
                </a:ext>
              </a:extLst>
            </p:cNvPr>
            <p:cNvSpPr/>
            <p:nvPr/>
          </p:nvSpPr>
          <p:spPr>
            <a:xfrm>
              <a:off x="7543225" y="2154162"/>
              <a:ext cx="657" cy="1136"/>
            </a:xfrm>
            <a:custGeom>
              <a:avLst/>
              <a:gdLst>
                <a:gd name="connsiteX0" fmla="*/ 265 w 657"/>
                <a:gd name="connsiteY0" fmla="*/ 0 h 1136"/>
                <a:gd name="connsiteX1" fmla="*/ 658 w 657"/>
                <a:gd name="connsiteY1" fmla="*/ 714 h 1136"/>
                <a:gd name="connsiteX2" fmla="*/ 122 w 657"/>
                <a:gd name="connsiteY2" fmla="*/ 1072 h 1136"/>
                <a:gd name="connsiteX3" fmla="*/ 265 w 657"/>
                <a:gd name="connsiteY3" fmla="*/ 0 h 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" h="1136">
                  <a:moveTo>
                    <a:pt x="265" y="0"/>
                  </a:moveTo>
                  <a:cubicBezTo>
                    <a:pt x="408" y="250"/>
                    <a:pt x="265" y="607"/>
                    <a:pt x="658" y="714"/>
                  </a:cubicBezTo>
                  <a:cubicBezTo>
                    <a:pt x="586" y="1036"/>
                    <a:pt x="300" y="1250"/>
                    <a:pt x="122" y="1072"/>
                  </a:cubicBezTo>
                  <a:cubicBezTo>
                    <a:pt x="-128" y="750"/>
                    <a:pt x="50" y="321"/>
                    <a:pt x="26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 1431">
              <a:extLst>
                <a:ext uri="{FF2B5EF4-FFF2-40B4-BE49-F238E27FC236}">
                  <a16:creationId xmlns:a16="http://schemas.microsoft.com/office/drawing/2014/main" id="{409CA211-3012-FF4D-B48F-8B694ACA2146}"/>
                </a:ext>
              </a:extLst>
            </p:cNvPr>
            <p:cNvSpPr/>
            <p:nvPr/>
          </p:nvSpPr>
          <p:spPr>
            <a:xfrm>
              <a:off x="7521605" y="2058685"/>
              <a:ext cx="671" cy="1643"/>
            </a:xfrm>
            <a:custGeom>
              <a:avLst/>
              <a:gdLst>
                <a:gd name="connsiteX0" fmla="*/ 60 w 671"/>
                <a:gd name="connsiteY0" fmla="*/ 1643 h 1643"/>
                <a:gd name="connsiteX1" fmla="*/ 346 w 671"/>
                <a:gd name="connsiteY1" fmla="*/ 0 h 1643"/>
                <a:gd name="connsiteX2" fmla="*/ 667 w 671"/>
                <a:gd name="connsiteY2" fmla="*/ 929 h 1643"/>
                <a:gd name="connsiteX3" fmla="*/ 60 w 671"/>
                <a:gd name="connsiteY3" fmla="*/ 1643 h 1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1" h="1643">
                  <a:moveTo>
                    <a:pt x="60" y="1643"/>
                  </a:moveTo>
                  <a:cubicBezTo>
                    <a:pt x="131" y="1107"/>
                    <a:pt x="-262" y="464"/>
                    <a:pt x="346" y="0"/>
                  </a:cubicBezTo>
                  <a:cubicBezTo>
                    <a:pt x="417" y="322"/>
                    <a:pt x="167" y="750"/>
                    <a:pt x="667" y="929"/>
                  </a:cubicBezTo>
                  <a:cubicBezTo>
                    <a:pt x="703" y="1357"/>
                    <a:pt x="524" y="1607"/>
                    <a:pt x="60" y="16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 1432">
              <a:extLst>
                <a:ext uri="{FF2B5EF4-FFF2-40B4-BE49-F238E27FC236}">
                  <a16:creationId xmlns:a16="http://schemas.microsoft.com/office/drawing/2014/main" id="{FC9BE70C-6C39-9440-9D1C-C53D3B974542}"/>
                </a:ext>
              </a:extLst>
            </p:cNvPr>
            <p:cNvSpPr/>
            <p:nvPr/>
          </p:nvSpPr>
          <p:spPr>
            <a:xfrm>
              <a:off x="7518701" y="2015894"/>
              <a:ext cx="642" cy="1393"/>
            </a:xfrm>
            <a:custGeom>
              <a:avLst/>
              <a:gdLst>
                <a:gd name="connsiteX0" fmla="*/ 214 w 642"/>
                <a:gd name="connsiteY0" fmla="*/ 0 h 1393"/>
                <a:gd name="connsiteX1" fmla="*/ 536 w 642"/>
                <a:gd name="connsiteY1" fmla="*/ 250 h 1393"/>
                <a:gd name="connsiteX2" fmla="*/ 643 w 642"/>
                <a:gd name="connsiteY2" fmla="*/ 1393 h 1393"/>
                <a:gd name="connsiteX3" fmla="*/ 0 w 642"/>
                <a:gd name="connsiteY3" fmla="*/ 1322 h 1393"/>
                <a:gd name="connsiteX4" fmla="*/ 0 w 642"/>
                <a:gd name="connsiteY4" fmla="*/ 36 h 1393"/>
                <a:gd name="connsiteX5" fmla="*/ 214 w 642"/>
                <a:gd name="connsiteY5" fmla="*/ 0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2" h="1393">
                  <a:moveTo>
                    <a:pt x="214" y="0"/>
                  </a:moveTo>
                  <a:cubicBezTo>
                    <a:pt x="321" y="72"/>
                    <a:pt x="429" y="179"/>
                    <a:pt x="536" y="250"/>
                  </a:cubicBezTo>
                  <a:cubicBezTo>
                    <a:pt x="464" y="643"/>
                    <a:pt x="393" y="1036"/>
                    <a:pt x="643" y="1393"/>
                  </a:cubicBezTo>
                  <a:cubicBezTo>
                    <a:pt x="429" y="1357"/>
                    <a:pt x="214" y="1322"/>
                    <a:pt x="0" y="1322"/>
                  </a:cubicBezTo>
                  <a:cubicBezTo>
                    <a:pt x="0" y="893"/>
                    <a:pt x="0" y="464"/>
                    <a:pt x="0" y="36"/>
                  </a:cubicBezTo>
                  <a:cubicBezTo>
                    <a:pt x="71" y="0"/>
                    <a:pt x="143" y="0"/>
                    <a:pt x="2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34" name="Graphic 4">
            <a:extLst>
              <a:ext uri="{FF2B5EF4-FFF2-40B4-BE49-F238E27FC236}">
                <a16:creationId xmlns:a16="http://schemas.microsoft.com/office/drawing/2014/main" id="{8BB95C26-AD41-6047-BABD-289DFC8A54BB}"/>
              </a:ext>
            </a:extLst>
          </p:cNvPr>
          <p:cNvGrpSpPr/>
          <p:nvPr/>
        </p:nvGrpSpPr>
        <p:grpSpPr>
          <a:xfrm>
            <a:off x="9251417" y="2097547"/>
            <a:ext cx="105156" cy="194417"/>
            <a:chOff x="9251417" y="2097547"/>
            <a:chExt cx="105156" cy="194417"/>
          </a:xfrm>
          <a:solidFill>
            <a:schemeClr val="accent5"/>
          </a:solidFill>
        </p:grpSpPr>
        <p:sp>
          <p:nvSpPr>
            <p:cNvPr id="1435" name="Freeform 1434">
              <a:extLst>
                <a:ext uri="{FF2B5EF4-FFF2-40B4-BE49-F238E27FC236}">
                  <a16:creationId xmlns:a16="http://schemas.microsoft.com/office/drawing/2014/main" id="{9F707BA4-693C-5D48-AA45-D131AC2E604B}"/>
                </a:ext>
              </a:extLst>
            </p:cNvPr>
            <p:cNvSpPr/>
            <p:nvPr/>
          </p:nvSpPr>
          <p:spPr>
            <a:xfrm>
              <a:off x="9317854" y="2261675"/>
              <a:ext cx="3571" cy="3571"/>
            </a:xfrm>
            <a:custGeom>
              <a:avLst/>
              <a:gdLst>
                <a:gd name="connsiteX0" fmla="*/ 0 w 3571"/>
                <a:gd name="connsiteY0" fmla="*/ 0 h 3571"/>
                <a:gd name="connsiteX1" fmla="*/ 0 w 3571"/>
                <a:gd name="connsiteY1" fmla="*/ 0 h 3571"/>
                <a:gd name="connsiteX2" fmla="*/ 0 w 3571"/>
                <a:gd name="connsiteY2" fmla="*/ 0 h 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1" h="357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 1435">
              <a:extLst>
                <a:ext uri="{FF2B5EF4-FFF2-40B4-BE49-F238E27FC236}">
                  <a16:creationId xmlns:a16="http://schemas.microsoft.com/office/drawing/2014/main" id="{18F6F01F-B376-A549-B2AD-3880F104F9C1}"/>
                </a:ext>
              </a:extLst>
            </p:cNvPr>
            <p:cNvSpPr/>
            <p:nvPr/>
          </p:nvSpPr>
          <p:spPr>
            <a:xfrm>
              <a:off x="9251417" y="2097547"/>
              <a:ext cx="105156" cy="194417"/>
            </a:xfrm>
            <a:custGeom>
              <a:avLst/>
              <a:gdLst>
                <a:gd name="connsiteX0" fmla="*/ 105156 w 105156"/>
                <a:gd name="connsiteY0" fmla="*/ 163628 h 194417"/>
                <a:gd name="connsiteX1" fmla="*/ 105085 w 105156"/>
                <a:gd name="connsiteY1" fmla="*/ 163699 h 194417"/>
                <a:gd name="connsiteX2" fmla="*/ 105049 w 105156"/>
                <a:gd name="connsiteY2" fmla="*/ 163735 h 194417"/>
                <a:gd name="connsiteX3" fmla="*/ 104906 w 105156"/>
                <a:gd name="connsiteY3" fmla="*/ 163699 h 194417"/>
                <a:gd name="connsiteX4" fmla="*/ 104370 w 105156"/>
                <a:gd name="connsiteY4" fmla="*/ 163556 h 194417"/>
                <a:gd name="connsiteX5" fmla="*/ 97798 w 105156"/>
                <a:gd name="connsiteY5" fmla="*/ 164163 h 194417"/>
                <a:gd name="connsiteX6" fmla="*/ 97512 w 105156"/>
                <a:gd name="connsiteY6" fmla="*/ 164163 h 194417"/>
                <a:gd name="connsiteX7" fmla="*/ 97334 w 105156"/>
                <a:gd name="connsiteY7" fmla="*/ 164128 h 194417"/>
                <a:gd name="connsiteX8" fmla="*/ 96976 w 105156"/>
                <a:gd name="connsiteY8" fmla="*/ 164092 h 194417"/>
                <a:gd name="connsiteX9" fmla="*/ 96298 w 105156"/>
                <a:gd name="connsiteY9" fmla="*/ 164056 h 194417"/>
                <a:gd name="connsiteX10" fmla="*/ 94941 w 105156"/>
                <a:gd name="connsiteY10" fmla="*/ 164056 h 194417"/>
                <a:gd name="connsiteX11" fmla="*/ 92297 w 105156"/>
                <a:gd name="connsiteY11" fmla="*/ 164271 h 194417"/>
                <a:gd name="connsiteX12" fmla="*/ 87261 w 105156"/>
                <a:gd name="connsiteY12" fmla="*/ 164806 h 194417"/>
                <a:gd name="connsiteX13" fmla="*/ 87225 w 105156"/>
                <a:gd name="connsiteY13" fmla="*/ 164699 h 194417"/>
                <a:gd name="connsiteX14" fmla="*/ 83939 w 105156"/>
                <a:gd name="connsiteY14" fmla="*/ 165128 h 194417"/>
                <a:gd name="connsiteX15" fmla="*/ 82296 w 105156"/>
                <a:gd name="connsiteY15" fmla="*/ 165342 h 194417"/>
                <a:gd name="connsiteX16" fmla="*/ 78295 w 105156"/>
                <a:gd name="connsiteY16" fmla="*/ 165378 h 194417"/>
                <a:gd name="connsiteX17" fmla="*/ 76188 w 105156"/>
                <a:gd name="connsiteY17" fmla="*/ 165449 h 194417"/>
                <a:gd name="connsiteX18" fmla="*/ 75867 w 105156"/>
                <a:gd name="connsiteY18" fmla="*/ 164521 h 194417"/>
                <a:gd name="connsiteX19" fmla="*/ 74545 w 105156"/>
                <a:gd name="connsiteY19" fmla="*/ 164913 h 194417"/>
                <a:gd name="connsiteX20" fmla="*/ 74402 w 105156"/>
                <a:gd name="connsiteY20" fmla="*/ 164485 h 194417"/>
                <a:gd name="connsiteX21" fmla="*/ 70044 w 105156"/>
                <a:gd name="connsiteY21" fmla="*/ 165306 h 194417"/>
                <a:gd name="connsiteX22" fmla="*/ 70902 w 105156"/>
                <a:gd name="connsiteY22" fmla="*/ 165557 h 194417"/>
                <a:gd name="connsiteX23" fmla="*/ 70937 w 105156"/>
                <a:gd name="connsiteY23" fmla="*/ 165557 h 194417"/>
                <a:gd name="connsiteX24" fmla="*/ 71045 w 105156"/>
                <a:gd name="connsiteY24" fmla="*/ 165592 h 194417"/>
                <a:gd name="connsiteX25" fmla="*/ 70937 w 105156"/>
                <a:gd name="connsiteY25" fmla="*/ 165592 h 194417"/>
                <a:gd name="connsiteX26" fmla="*/ 70580 w 105156"/>
                <a:gd name="connsiteY26" fmla="*/ 165771 h 194417"/>
                <a:gd name="connsiteX27" fmla="*/ 69580 w 105156"/>
                <a:gd name="connsiteY27" fmla="*/ 166056 h 194417"/>
                <a:gd name="connsiteX28" fmla="*/ 68401 w 105156"/>
                <a:gd name="connsiteY28" fmla="*/ 165771 h 194417"/>
                <a:gd name="connsiteX29" fmla="*/ 65544 w 105156"/>
                <a:gd name="connsiteY29" fmla="*/ 164556 h 194417"/>
                <a:gd name="connsiteX30" fmla="*/ 64544 w 105156"/>
                <a:gd name="connsiteY30" fmla="*/ 164163 h 194417"/>
                <a:gd name="connsiteX31" fmla="*/ 66508 w 105156"/>
                <a:gd name="connsiteY31" fmla="*/ 164128 h 194417"/>
                <a:gd name="connsiteX32" fmla="*/ 66937 w 105156"/>
                <a:gd name="connsiteY32" fmla="*/ 164699 h 194417"/>
                <a:gd name="connsiteX33" fmla="*/ 72545 w 105156"/>
                <a:gd name="connsiteY33" fmla="*/ 164020 h 194417"/>
                <a:gd name="connsiteX34" fmla="*/ 73259 w 105156"/>
                <a:gd name="connsiteY34" fmla="*/ 163235 h 194417"/>
                <a:gd name="connsiteX35" fmla="*/ 72080 w 105156"/>
                <a:gd name="connsiteY35" fmla="*/ 163342 h 194417"/>
                <a:gd name="connsiteX36" fmla="*/ 71973 w 105156"/>
                <a:gd name="connsiteY36" fmla="*/ 163163 h 194417"/>
                <a:gd name="connsiteX37" fmla="*/ 61365 w 105156"/>
                <a:gd name="connsiteY37" fmla="*/ 163449 h 194417"/>
                <a:gd name="connsiteX38" fmla="*/ 60758 w 105156"/>
                <a:gd name="connsiteY38" fmla="*/ 163413 h 194417"/>
                <a:gd name="connsiteX39" fmla="*/ 60758 w 105156"/>
                <a:gd name="connsiteY39" fmla="*/ 194417 h 194417"/>
                <a:gd name="connsiteX40" fmla="*/ 44470 w 105156"/>
                <a:gd name="connsiteY40" fmla="*/ 194417 h 194417"/>
                <a:gd name="connsiteX41" fmla="*/ 44470 w 105156"/>
                <a:gd name="connsiteY41" fmla="*/ 163485 h 194417"/>
                <a:gd name="connsiteX42" fmla="*/ 43148 w 105156"/>
                <a:gd name="connsiteY42" fmla="*/ 163556 h 194417"/>
                <a:gd name="connsiteX43" fmla="*/ 0 w 105156"/>
                <a:gd name="connsiteY43" fmla="*/ 161842 h 194417"/>
                <a:gd name="connsiteX44" fmla="*/ 1322 w 105156"/>
                <a:gd name="connsiteY44" fmla="*/ 156341 h 194417"/>
                <a:gd name="connsiteX45" fmla="*/ 2250 w 105156"/>
                <a:gd name="connsiteY45" fmla="*/ 152483 h 194417"/>
                <a:gd name="connsiteX46" fmla="*/ 821 w 105156"/>
                <a:gd name="connsiteY46" fmla="*/ 152912 h 194417"/>
                <a:gd name="connsiteX47" fmla="*/ 643 w 105156"/>
                <a:gd name="connsiteY47" fmla="*/ 154162 h 194417"/>
                <a:gd name="connsiteX48" fmla="*/ 1143 w 105156"/>
                <a:gd name="connsiteY48" fmla="*/ 149412 h 194417"/>
                <a:gd name="connsiteX49" fmla="*/ 2679 w 105156"/>
                <a:gd name="connsiteY49" fmla="*/ 145661 h 194417"/>
                <a:gd name="connsiteX50" fmla="*/ 2036 w 105156"/>
                <a:gd name="connsiteY50" fmla="*/ 145625 h 194417"/>
                <a:gd name="connsiteX51" fmla="*/ 1822 w 105156"/>
                <a:gd name="connsiteY51" fmla="*/ 144983 h 194417"/>
                <a:gd name="connsiteX52" fmla="*/ 10216 w 105156"/>
                <a:gd name="connsiteY52" fmla="*/ 117300 h 194417"/>
                <a:gd name="connsiteX53" fmla="*/ 9823 w 105156"/>
                <a:gd name="connsiteY53" fmla="*/ 117157 h 194417"/>
                <a:gd name="connsiteX54" fmla="*/ 10216 w 105156"/>
                <a:gd name="connsiteY54" fmla="*/ 114550 h 194417"/>
                <a:gd name="connsiteX55" fmla="*/ 11751 w 105156"/>
                <a:gd name="connsiteY55" fmla="*/ 112336 h 194417"/>
                <a:gd name="connsiteX56" fmla="*/ 11216 w 105156"/>
                <a:gd name="connsiteY56" fmla="*/ 111871 h 194417"/>
                <a:gd name="connsiteX57" fmla="*/ 15395 w 105156"/>
                <a:gd name="connsiteY57" fmla="*/ 99120 h 194417"/>
                <a:gd name="connsiteX58" fmla="*/ 16538 w 105156"/>
                <a:gd name="connsiteY58" fmla="*/ 98084 h 194417"/>
                <a:gd name="connsiteX59" fmla="*/ 16645 w 105156"/>
                <a:gd name="connsiteY59" fmla="*/ 94583 h 194417"/>
                <a:gd name="connsiteX60" fmla="*/ 19681 w 105156"/>
                <a:gd name="connsiteY60" fmla="*/ 90118 h 194417"/>
                <a:gd name="connsiteX61" fmla="*/ 19395 w 105156"/>
                <a:gd name="connsiteY61" fmla="*/ 88904 h 194417"/>
                <a:gd name="connsiteX62" fmla="*/ 21038 w 105156"/>
                <a:gd name="connsiteY62" fmla="*/ 83153 h 194417"/>
                <a:gd name="connsiteX63" fmla="*/ 23074 w 105156"/>
                <a:gd name="connsiteY63" fmla="*/ 77581 h 194417"/>
                <a:gd name="connsiteX64" fmla="*/ 25860 w 105156"/>
                <a:gd name="connsiteY64" fmla="*/ 71688 h 194417"/>
                <a:gd name="connsiteX65" fmla="*/ 25825 w 105156"/>
                <a:gd name="connsiteY65" fmla="*/ 70152 h 194417"/>
                <a:gd name="connsiteX66" fmla="*/ 24896 w 105156"/>
                <a:gd name="connsiteY66" fmla="*/ 71080 h 194417"/>
                <a:gd name="connsiteX67" fmla="*/ 26003 w 105156"/>
                <a:gd name="connsiteY67" fmla="*/ 68294 h 194417"/>
                <a:gd name="connsiteX68" fmla="*/ 26289 w 105156"/>
                <a:gd name="connsiteY68" fmla="*/ 67580 h 194417"/>
                <a:gd name="connsiteX69" fmla="*/ 27146 w 105156"/>
                <a:gd name="connsiteY69" fmla="*/ 66651 h 194417"/>
                <a:gd name="connsiteX70" fmla="*/ 27825 w 105156"/>
                <a:gd name="connsiteY70" fmla="*/ 63401 h 194417"/>
                <a:gd name="connsiteX71" fmla="*/ 27646 w 105156"/>
                <a:gd name="connsiteY71" fmla="*/ 63651 h 194417"/>
                <a:gd name="connsiteX72" fmla="*/ 28111 w 105156"/>
                <a:gd name="connsiteY72" fmla="*/ 62329 h 194417"/>
                <a:gd name="connsiteX73" fmla="*/ 28754 w 105156"/>
                <a:gd name="connsiteY73" fmla="*/ 62901 h 194417"/>
                <a:gd name="connsiteX74" fmla="*/ 29361 w 105156"/>
                <a:gd name="connsiteY74" fmla="*/ 60043 h 194417"/>
                <a:gd name="connsiteX75" fmla="*/ 29539 w 105156"/>
                <a:gd name="connsiteY75" fmla="*/ 61043 h 194417"/>
                <a:gd name="connsiteX76" fmla="*/ 30432 w 105156"/>
                <a:gd name="connsiteY76" fmla="*/ 58829 h 194417"/>
                <a:gd name="connsiteX77" fmla="*/ 29504 w 105156"/>
                <a:gd name="connsiteY77" fmla="*/ 59293 h 194417"/>
                <a:gd name="connsiteX78" fmla="*/ 33683 w 105156"/>
                <a:gd name="connsiteY78" fmla="*/ 49720 h 194417"/>
                <a:gd name="connsiteX79" fmla="*/ 38076 w 105156"/>
                <a:gd name="connsiteY79" fmla="*/ 39862 h 194417"/>
                <a:gd name="connsiteX80" fmla="*/ 40719 w 105156"/>
                <a:gd name="connsiteY80" fmla="*/ 36112 h 194417"/>
                <a:gd name="connsiteX81" fmla="*/ 40541 w 105156"/>
                <a:gd name="connsiteY81" fmla="*/ 36326 h 194417"/>
                <a:gd name="connsiteX82" fmla="*/ 41898 w 105156"/>
                <a:gd name="connsiteY82" fmla="*/ 34754 h 194417"/>
                <a:gd name="connsiteX83" fmla="*/ 40576 w 105156"/>
                <a:gd name="connsiteY83" fmla="*/ 35219 h 194417"/>
                <a:gd name="connsiteX84" fmla="*/ 41362 w 105156"/>
                <a:gd name="connsiteY84" fmla="*/ 32433 h 194417"/>
                <a:gd name="connsiteX85" fmla="*/ 45970 w 105156"/>
                <a:gd name="connsiteY85" fmla="*/ 21360 h 194417"/>
                <a:gd name="connsiteX86" fmla="*/ 45970 w 105156"/>
                <a:gd name="connsiteY86" fmla="*/ 21824 h 194417"/>
                <a:gd name="connsiteX87" fmla="*/ 50256 w 105156"/>
                <a:gd name="connsiteY87" fmla="*/ 13287 h 194417"/>
                <a:gd name="connsiteX88" fmla="*/ 50828 w 105156"/>
                <a:gd name="connsiteY88" fmla="*/ 13180 h 194417"/>
                <a:gd name="connsiteX89" fmla="*/ 51864 w 105156"/>
                <a:gd name="connsiteY89" fmla="*/ 9716 h 194417"/>
                <a:gd name="connsiteX90" fmla="*/ 54543 w 105156"/>
                <a:gd name="connsiteY90" fmla="*/ 4643 h 194417"/>
                <a:gd name="connsiteX91" fmla="*/ 54721 w 105156"/>
                <a:gd name="connsiteY91" fmla="*/ 4929 h 194417"/>
                <a:gd name="connsiteX92" fmla="*/ 55614 w 105156"/>
                <a:gd name="connsiteY92" fmla="*/ 2108 h 194417"/>
                <a:gd name="connsiteX93" fmla="*/ 56400 w 105156"/>
                <a:gd name="connsiteY93" fmla="*/ 214 h 194417"/>
                <a:gd name="connsiteX94" fmla="*/ 56471 w 105156"/>
                <a:gd name="connsiteY94" fmla="*/ 72 h 194417"/>
                <a:gd name="connsiteX95" fmla="*/ 56507 w 105156"/>
                <a:gd name="connsiteY95" fmla="*/ 0 h 194417"/>
                <a:gd name="connsiteX96" fmla="*/ 56543 w 105156"/>
                <a:gd name="connsiteY96" fmla="*/ 72 h 194417"/>
                <a:gd name="connsiteX97" fmla="*/ 56686 w 105156"/>
                <a:gd name="connsiteY97" fmla="*/ 322 h 194417"/>
                <a:gd name="connsiteX98" fmla="*/ 56971 w 105156"/>
                <a:gd name="connsiteY98" fmla="*/ 857 h 194417"/>
                <a:gd name="connsiteX99" fmla="*/ 57614 w 105156"/>
                <a:gd name="connsiteY99" fmla="*/ 2143 h 194417"/>
                <a:gd name="connsiteX100" fmla="*/ 57507 w 105156"/>
                <a:gd name="connsiteY100" fmla="*/ 2250 h 194417"/>
                <a:gd name="connsiteX101" fmla="*/ 60436 w 105156"/>
                <a:gd name="connsiteY101" fmla="*/ 7644 h 194417"/>
                <a:gd name="connsiteX102" fmla="*/ 60793 w 105156"/>
                <a:gd name="connsiteY102" fmla="*/ 9394 h 194417"/>
                <a:gd name="connsiteX103" fmla="*/ 60972 w 105156"/>
                <a:gd name="connsiteY103" fmla="*/ 9716 h 194417"/>
                <a:gd name="connsiteX104" fmla="*/ 61115 w 105156"/>
                <a:gd name="connsiteY104" fmla="*/ 9966 h 194417"/>
                <a:gd name="connsiteX105" fmla="*/ 61436 w 105156"/>
                <a:gd name="connsiteY105" fmla="*/ 10501 h 194417"/>
                <a:gd name="connsiteX106" fmla="*/ 62222 w 105156"/>
                <a:gd name="connsiteY106" fmla="*/ 11716 h 194417"/>
                <a:gd name="connsiteX107" fmla="*/ 63901 w 105156"/>
                <a:gd name="connsiteY107" fmla="*/ 16181 h 194417"/>
                <a:gd name="connsiteX108" fmla="*/ 66794 w 105156"/>
                <a:gd name="connsiteY108" fmla="*/ 20681 h 194417"/>
                <a:gd name="connsiteX109" fmla="*/ 66758 w 105156"/>
                <a:gd name="connsiteY109" fmla="*/ 21038 h 194417"/>
                <a:gd name="connsiteX110" fmla="*/ 69080 w 105156"/>
                <a:gd name="connsiteY110" fmla="*/ 27111 h 194417"/>
                <a:gd name="connsiteX111" fmla="*/ 69759 w 105156"/>
                <a:gd name="connsiteY111" fmla="*/ 27003 h 194417"/>
                <a:gd name="connsiteX112" fmla="*/ 71402 w 105156"/>
                <a:gd name="connsiteY112" fmla="*/ 30861 h 194417"/>
                <a:gd name="connsiteX113" fmla="*/ 72759 w 105156"/>
                <a:gd name="connsiteY113" fmla="*/ 33647 h 194417"/>
                <a:gd name="connsiteX114" fmla="*/ 72295 w 105156"/>
                <a:gd name="connsiteY114" fmla="*/ 34969 h 194417"/>
                <a:gd name="connsiteX115" fmla="*/ 73974 w 105156"/>
                <a:gd name="connsiteY115" fmla="*/ 37540 h 194417"/>
                <a:gd name="connsiteX116" fmla="*/ 73509 w 105156"/>
                <a:gd name="connsiteY116" fmla="*/ 36826 h 194417"/>
                <a:gd name="connsiteX117" fmla="*/ 73759 w 105156"/>
                <a:gd name="connsiteY117" fmla="*/ 41898 h 194417"/>
                <a:gd name="connsiteX118" fmla="*/ 73759 w 105156"/>
                <a:gd name="connsiteY118" fmla="*/ 41005 h 194417"/>
                <a:gd name="connsiteX119" fmla="*/ 75331 w 105156"/>
                <a:gd name="connsiteY119" fmla="*/ 46756 h 194417"/>
                <a:gd name="connsiteX120" fmla="*/ 75688 w 105156"/>
                <a:gd name="connsiteY120" fmla="*/ 46399 h 194417"/>
                <a:gd name="connsiteX121" fmla="*/ 77045 w 105156"/>
                <a:gd name="connsiteY121" fmla="*/ 52078 h 194417"/>
                <a:gd name="connsiteX122" fmla="*/ 76974 w 105156"/>
                <a:gd name="connsiteY122" fmla="*/ 52042 h 194417"/>
                <a:gd name="connsiteX123" fmla="*/ 78188 w 105156"/>
                <a:gd name="connsiteY123" fmla="*/ 55471 h 194417"/>
                <a:gd name="connsiteX124" fmla="*/ 78117 w 105156"/>
                <a:gd name="connsiteY124" fmla="*/ 54864 h 194417"/>
                <a:gd name="connsiteX125" fmla="*/ 79331 w 105156"/>
                <a:gd name="connsiteY125" fmla="*/ 59400 h 194417"/>
                <a:gd name="connsiteX126" fmla="*/ 79796 w 105156"/>
                <a:gd name="connsiteY126" fmla="*/ 61008 h 194417"/>
                <a:gd name="connsiteX127" fmla="*/ 81546 w 105156"/>
                <a:gd name="connsiteY127" fmla="*/ 67008 h 194417"/>
                <a:gd name="connsiteX128" fmla="*/ 80867 w 105156"/>
                <a:gd name="connsiteY128" fmla="*/ 66723 h 194417"/>
                <a:gd name="connsiteX129" fmla="*/ 81832 w 105156"/>
                <a:gd name="connsiteY129" fmla="*/ 69830 h 194417"/>
                <a:gd name="connsiteX130" fmla="*/ 84153 w 105156"/>
                <a:gd name="connsiteY130" fmla="*/ 72759 h 194417"/>
                <a:gd name="connsiteX131" fmla="*/ 83653 w 105156"/>
                <a:gd name="connsiteY131" fmla="*/ 72009 h 194417"/>
                <a:gd name="connsiteX132" fmla="*/ 83975 w 105156"/>
                <a:gd name="connsiteY132" fmla="*/ 73152 h 194417"/>
                <a:gd name="connsiteX133" fmla="*/ 83403 w 105156"/>
                <a:gd name="connsiteY133" fmla="*/ 72973 h 194417"/>
                <a:gd name="connsiteX134" fmla="*/ 85082 w 105156"/>
                <a:gd name="connsiteY134" fmla="*/ 78939 h 194417"/>
                <a:gd name="connsiteX135" fmla="*/ 84510 w 105156"/>
                <a:gd name="connsiteY135" fmla="*/ 79260 h 194417"/>
                <a:gd name="connsiteX136" fmla="*/ 85475 w 105156"/>
                <a:gd name="connsiteY136" fmla="*/ 81903 h 194417"/>
                <a:gd name="connsiteX137" fmla="*/ 87082 w 105156"/>
                <a:gd name="connsiteY137" fmla="*/ 91119 h 194417"/>
                <a:gd name="connsiteX138" fmla="*/ 88082 w 105156"/>
                <a:gd name="connsiteY138" fmla="*/ 97869 h 194417"/>
                <a:gd name="connsiteX139" fmla="*/ 88904 w 105156"/>
                <a:gd name="connsiteY139" fmla="*/ 100834 h 194417"/>
                <a:gd name="connsiteX140" fmla="*/ 88511 w 105156"/>
                <a:gd name="connsiteY140" fmla="*/ 100763 h 194417"/>
                <a:gd name="connsiteX141" fmla="*/ 90476 w 105156"/>
                <a:gd name="connsiteY141" fmla="*/ 105728 h 194417"/>
                <a:gd name="connsiteX142" fmla="*/ 89618 w 105156"/>
                <a:gd name="connsiteY142" fmla="*/ 106478 h 194417"/>
                <a:gd name="connsiteX143" fmla="*/ 90797 w 105156"/>
                <a:gd name="connsiteY143" fmla="*/ 108442 h 194417"/>
                <a:gd name="connsiteX144" fmla="*/ 90333 w 105156"/>
                <a:gd name="connsiteY144" fmla="*/ 108978 h 194417"/>
                <a:gd name="connsiteX145" fmla="*/ 90940 w 105156"/>
                <a:gd name="connsiteY145" fmla="*/ 111764 h 194417"/>
                <a:gd name="connsiteX146" fmla="*/ 92833 w 105156"/>
                <a:gd name="connsiteY146" fmla="*/ 116264 h 194417"/>
                <a:gd name="connsiteX147" fmla="*/ 93012 w 105156"/>
                <a:gd name="connsiteY147" fmla="*/ 119622 h 194417"/>
                <a:gd name="connsiteX148" fmla="*/ 93512 w 105156"/>
                <a:gd name="connsiteY148" fmla="*/ 120729 h 194417"/>
                <a:gd name="connsiteX149" fmla="*/ 94119 w 105156"/>
                <a:gd name="connsiteY149" fmla="*/ 120837 h 194417"/>
                <a:gd name="connsiteX150" fmla="*/ 94190 w 105156"/>
                <a:gd name="connsiteY150" fmla="*/ 121051 h 194417"/>
                <a:gd name="connsiteX151" fmla="*/ 93833 w 105156"/>
                <a:gd name="connsiteY151" fmla="*/ 121515 h 194417"/>
                <a:gd name="connsiteX152" fmla="*/ 94512 w 105156"/>
                <a:gd name="connsiteY152" fmla="*/ 123801 h 194417"/>
                <a:gd name="connsiteX153" fmla="*/ 94548 w 105156"/>
                <a:gd name="connsiteY153" fmla="*/ 122873 h 194417"/>
                <a:gd name="connsiteX154" fmla="*/ 94548 w 105156"/>
                <a:gd name="connsiteY154" fmla="*/ 123980 h 194417"/>
                <a:gd name="connsiteX155" fmla="*/ 94619 w 105156"/>
                <a:gd name="connsiteY155" fmla="*/ 124301 h 194417"/>
                <a:gd name="connsiteX156" fmla="*/ 94548 w 105156"/>
                <a:gd name="connsiteY156" fmla="*/ 124123 h 194417"/>
                <a:gd name="connsiteX157" fmla="*/ 94941 w 105156"/>
                <a:gd name="connsiteY157" fmla="*/ 125944 h 194417"/>
                <a:gd name="connsiteX158" fmla="*/ 96119 w 105156"/>
                <a:gd name="connsiteY158" fmla="*/ 130874 h 194417"/>
                <a:gd name="connsiteX159" fmla="*/ 97262 w 105156"/>
                <a:gd name="connsiteY159" fmla="*/ 136053 h 194417"/>
                <a:gd name="connsiteX160" fmla="*/ 96905 w 105156"/>
                <a:gd name="connsiteY160" fmla="*/ 134660 h 194417"/>
                <a:gd name="connsiteX161" fmla="*/ 98405 w 105156"/>
                <a:gd name="connsiteY161" fmla="*/ 142054 h 194417"/>
                <a:gd name="connsiteX162" fmla="*/ 98798 w 105156"/>
                <a:gd name="connsiteY162" fmla="*/ 141839 h 194417"/>
                <a:gd name="connsiteX163" fmla="*/ 100441 w 105156"/>
                <a:gd name="connsiteY163" fmla="*/ 147019 h 194417"/>
                <a:gd name="connsiteX164" fmla="*/ 100941 w 105156"/>
                <a:gd name="connsiteY164" fmla="*/ 146983 h 194417"/>
                <a:gd name="connsiteX165" fmla="*/ 102334 w 105156"/>
                <a:gd name="connsiteY165" fmla="*/ 151769 h 194417"/>
                <a:gd name="connsiteX166" fmla="*/ 103049 w 105156"/>
                <a:gd name="connsiteY166" fmla="*/ 155984 h 194417"/>
                <a:gd name="connsiteX167" fmla="*/ 103227 w 105156"/>
                <a:gd name="connsiteY167" fmla="*/ 156270 h 194417"/>
                <a:gd name="connsiteX168" fmla="*/ 103334 w 105156"/>
                <a:gd name="connsiteY168" fmla="*/ 156520 h 194417"/>
                <a:gd name="connsiteX169" fmla="*/ 103477 w 105156"/>
                <a:gd name="connsiteY169" fmla="*/ 156948 h 194417"/>
                <a:gd name="connsiteX170" fmla="*/ 104084 w 105156"/>
                <a:gd name="connsiteY170" fmla="*/ 159163 h 194417"/>
                <a:gd name="connsiteX171" fmla="*/ 105156 w 105156"/>
                <a:gd name="connsiteY171" fmla="*/ 163628 h 194417"/>
                <a:gd name="connsiteX172" fmla="*/ 26611 w 105156"/>
                <a:gd name="connsiteY172" fmla="*/ 67509 h 194417"/>
                <a:gd name="connsiteX173" fmla="*/ 26325 w 105156"/>
                <a:gd name="connsiteY173" fmla="*/ 67901 h 194417"/>
                <a:gd name="connsiteX174" fmla="*/ 26611 w 105156"/>
                <a:gd name="connsiteY174" fmla="*/ 67509 h 194417"/>
                <a:gd name="connsiteX175" fmla="*/ 57864 w 105156"/>
                <a:gd name="connsiteY175" fmla="*/ 191595 h 194417"/>
                <a:gd name="connsiteX176" fmla="*/ 57864 w 105156"/>
                <a:gd name="connsiteY176" fmla="*/ 163521 h 194417"/>
                <a:gd name="connsiteX177" fmla="*/ 57507 w 105156"/>
                <a:gd name="connsiteY177" fmla="*/ 163556 h 194417"/>
                <a:gd name="connsiteX178" fmla="*/ 54007 w 105156"/>
                <a:gd name="connsiteY178" fmla="*/ 163556 h 194417"/>
                <a:gd name="connsiteX179" fmla="*/ 53971 w 105156"/>
                <a:gd name="connsiteY179" fmla="*/ 163556 h 194417"/>
                <a:gd name="connsiteX180" fmla="*/ 53971 w 105156"/>
                <a:gd name="connsiteY180" fmla="*/ 163556 h 194417"/>
                <a:gd name="connsiteX181" fmla="*/ 53650 w 105156"/>
                <a:gd name="connsiteY181" fmla="*/ 163592 h 194417"/>
                <a:gd name="connsiteX182" fmla="*/ 53685 w 105156"/>
                <a:gd name="connsiteY182" fmla="*/ 163592 h 194417"/>
                <a:gd name="connsiteX183" fmla="*/ 52149 w 105156"/>
                <a:gd name="connsiteY183" fmla="*/ 163592 h 194417"/>
                <a:gd name="connsiteX184" fmla="*/ 47220 w 105156"/>
                <a:gd name="connsiteY184" fmla="*/ 163592 h 194417"/>
                <a:gd name="connsiteX185" fmla="*/ 47149 w 105156"/>
                <a:gd name="connsiteY185" fmla="*/ 163592 h 194417"/>
                <a:gd name="connsiteX186" fmla="*/ 47149 w 105156"/>
                <a:gd name="connsiteY186" fmla="*/ 191631 h 194417"/>
                <a:gd name="connsiteX187" fmla="*/ 57864 w 105156"/>
                <a:gd name="connsiteY187" fmla="*/ 191631 h 194417"/>
                <a:gd name="connsiteX188" fmla="*/ 88225 w 105156"/>
                <a:gd name="connsiteY188" fmla="*/ 104835 h 194417"/>
                <a:gd name="connsiteX189" fmla="*/ 88582 w 105156"/>
                <a:gd name="connsiteY189" fmla="*/ 106585 h 194417"/>
                <a:gd name="connsiteX190" fmla="*/ 89404 w 105156"/>
                <a:gd name="connsiteY190" fmla="*/ 106406 h 194417"/>
                <a:gd name="connsiteX191" fmla="*/ 88225 w 105156"/>
                <a:gd name="connsiteY191" fmla="*/ 104835 h 194417"/>
                <a:gd name="connsiteX192" fmla="*/ 80117 w 105156"/>
                <a:gd name="connsiteY192" fmla="*/ 67866 h 194417"/>
                <a:gd name="connsiteX193" fmla="*/ 80296 w 105156"/>
                <a:gd name="connsiteY193" fmla="*/ 68580 h 194417"/>
                <a:gd name="connsiteX194" fmla="*/ 80617 w 105156"/>
                <a:gd name="connsiteY194" fmla="*/ 69151 h 194417"/>
                <a:gd name="connsiteX195" fmla="*/ 80403 w 105156"/>
                <a:gd name="connsiteY195" fmla="*/ 68902 h 194417"/>
                <a:gd name="connsiteX196" fmla="*/ 80724 w 105156"/>
                <a:gd name="connsiteY196" fmla="*/ 70259 h 194417"/>
                <a:gd name="connsiteX197" fmla="*/ 80903 w 105156"/>
                <a:gd name="connsiteY197" fmla="*/ 69652 h 194417"/>
                <a:gd name="connsiteX198" fmla="*/ 80653 w 105156"/>
                <a:gd name="connsiteY198" fmla="*/ 69187 h 194417"/>
                <a:gd name="connsiteX199" fmla="*/ 81296 w 105156"/>
                <a:gd name="connsiteY199" fmla="*/ 69473 h 194417"/>
                <a:gd name="connsiteX200" fmla="*/ 80296 w 105156"/>
                <a:gd name="connsiteY200" fmla="*/ 66758 h 194417"/>
                <a:gd name="connsiteX201" fmla="*/ 80117 w 105156"/>
                <a:gd name="connsiteY201" fmla="*/ 67866 h 194417"/>
                <a:gd name="connsiteX202" fmla="*/ 94512 w 105156"/>
                <a:gd name="connsiteY202" fmla="*/ 162020 h 194417"/>
                <a:gd name="connsiteX203" fmla="*/ 84510 w 105156"/>
                <a:gd name="connsiteY203" fmla="*/ 162628 h 194417"/>
                <a:gd name="connsiteX204" fmla="*/ 85225 w 105156"/>
                <a:gd name="connsiteY204" fmla="*/ 162735 h 194417"/>
                <a:gd name="connsiteX205" fmla="*/ 82403 w 105156"/>
                <a:gd name="connsiteY205" fmla="*/ 163020 h 194417"/>
                <a:gd name="connsiteX206" fmla="*/ 84189 w 105156"/>
                <a:gd name="connsiteY206" fmla="*/ 163163 h 194417"/>
                <a:gd name="connsiteX207" fmla="*/ 79510 w 105156"/>
                <a:gd name="connsiteY207" fmla="*/ 163092 h 194417"/>
                <a:gd name="connsiteX208" fmla="*/ 80010 w 105156"/>
                <a:gd name="connsiteY208" fmla="*/ 164449 h 194417"/>
                <a:gd name="connsiteX209" fmla="*/ 88154 w 105156"/>
                <a:gd name="connsiteY209" fmla="*/ 163199 h 194417"/>
                <a:gd name="connsiteX210" fmla="*/ 89761 w 105156"/>
                <a:gd name="connsiteY210" fmla="*/ 163521 h 194417"/>
                <a:gd name="connsiteX211" fmla="*/ 94512 w 105156"/>
                <a:gd name="connsiteY211" fmla="*/ 162020 h 194417"/>
                <a:gd name="connsiteX212" fmla="*/ 96012 w 105156"/>
                <a:gd name="connsiteY212" fmla="*/ 134374 h 194417"/>
                <a:gd name="connsiteX213" fmla="*/ 95155 w 105156"/>
                <a:gd name="connsiteY213" fmla="*/ 132231 h 194417"/>
                <a:gd name="connsiteX214" fmla="*/ 95333 w 105156"/>
                <a:gd name="connsiteY214" fmla="*/ 131588 h 194417"/>
                <a:gd name="connsiteX215" fmla="*/ 93190 w 105156"/>
                <a:gd name="connsiteY215" fmla="*/ 128123 h 194417"/>
                <a:gd name="connsiteX216" fmla="*/ 94048 w 105156"/>
                <a:gd name="connsiteY216" fmla="*/ 131838 h 194417"/>
                <a:gd name="connsiteX217" fmla="*/ 96012 w 105156"/>
                <a:gd name="connsiteY217" fmla="*/ 134374 h 194417"/>
                <a:gd name="connsiteX218" fmla="*/ 98227 w 105156"/>
                <a:gd name="connsiteY218" fmla="*/ 144018 h 194417"/>
                <a:gd name="connsiteX219" fmla="*/ 96869 w 105156"/>
                <a:gd name="connsiteY219" fmla="*/ 143875 h 194417"/>
                <a:gd name="connsiteX220" fmla="*/ 97476 w 105156"/>
                <a:gd name="connsiteY220" fmla="*/ 146268 h 194417"/>
                <a:gd name="connsiteX221" fmla="*/ 98262 w 105156"/>
                <a:gd name="connsiteY221" fmla="*/ 146375 h 194417"/>
                <a:gd name="connsiteX222" fmla="*/ 97548 w 105156"/>
                <a:gd name="connsiteY222" fmla="*/ 146625 h 194417"/>
                <a:gd name="connsiteX223" fmla="*/ 98191 w 105156"/>
                <a:gd name="connsiteY223" fmla="*/ 149090 h 194417"/>
                <a:gd name="connsiteX224" fmla="*/ 98334 w 105156"/>
                <a:gd name="connsiteY224" fmla="*/ 148769 h 194417"/>
                <a:gd name="connsiteX225" fmla="*/ 98227 w 105156"/>
                <a:gd name="connsiteY225" fmla="*/ 144018 h 194417"/>
                <a:gd name="connsiteX226" fmla="*/ 101156 w 105156"/>
                <a:gd name="connsiteY226" fmla="*/ 157805 h 194417"/>
                <a:gd name="connsiteX227" fmla="*/ 100513 w 105156"/>
                <a:gd name="connsiteY227" fmla="*/ 156555 h 194417"/>
                <a:gd name="connsiteX228" fmla="*/ 100191 w 105156"/>
                <a:gd name="connsiteY228" fmla="*/ 156055 h 194417"/>
                <a:gd name="connsiteX229" fmla="*/ 100834 w 105156"/>
                <a:gd name="connsiteY229" fmla="*/ 158198 h 194417"/>
                <a:gd name="connsiteX230" fmla="*/ 101156 w 105156"/>
                <a:gd name="connsiteY230" fmla="*/ 157805 h 194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</a:cxnLst>
              <a:rect l="l" t="t" r="r" b="b"/>
              <a:pathLst>
                <a:path w="105156" h="194417">
                  <a:moveTo>
                    <a:pt x="105156" y="163628"/>
                  </a:moveTo>
                  <a:lnTo>
                    <a:pt x="105085" y="163699"/>
                  </a:lnTo>
                  <a:lnTo>
                    <a:pt x="105049" y="163735"/>
                  </a:lnTo>
                  <a:lnTo>
                    <a:pt x="104906" y="163699"/>
                  </a:lnTo>
                  <a:lnTo>
                    <a:pt x="104370" y="163556"/>
                  </a:lnTo>
                  <a:cubicBezTo>
                    <a:pt x="101298" y="163663"/>
                    <a:pt x="99620" y="163913"/>
                    <a:pt x="97798" y="164163"/>
                  </a:cubicBezTo>
                  <a:lnTo>
                    <a:pt x="97512" y="164163"/>
                  </a:lnTo>
                  <a:lnTo>
                    <a:pt x="97334" y="164128"/>
                  </a:lnTo>
                  <a:lnTo>
                    <a:pt x="96976" y="164092"/>
                  </a:lnTo>
                  <a:cubicBezTo>
                    <a:pt x="96726" y="164092"/>
                    <a:pt x="96512" y="164056"/>
                    <a:pt x="96298" y="164056"/>
                  </a:cubicBezTo>
                  <a:cubicBezTo>
                    <a:pt x="95833" y="164056"/>
                    <a:pt x="95369" y="164020"/>
                    <a:pt x="94941" y="164056"/>
                  </a:cubicBezTo>
                  <a:cubicBezTo>
                    <a:pt x="94048" y="164092"/>
                    <a:pt x="93155" y="164163"/>
                    <a:pt x="92297" y="164271"/>
                  </a:cubicBezTo>
                  <a:cubicBezTo>
                    <a:pt x="90583" y="164485"/>
                    <a:pt x="88904" y="164771"/>
                    <a:pt x="87261" y="164806"/>
                  </a:cubicBezTo>
                  <a:lnTo>
                    <a:pt x="87225" y="164699"/>
                  </a:lnTo>
                  <a:lnTo>
                    <a:pt x="83939" y="165128"/>
                  </a:lnTo>
                  <a:cubicBezTo>
                    <a:pt x="84796" y="164735"/>
                    <a:pt x="83296" y="165378"/>
                    <a:pt x="82296" y="165342"/>
                  </a:cubicBezTo>
                  <a:cubicBezTo>
                    <a:pt x="81260" y="165557"/>
                    <a:pt x="79546" y="165557"/>
                    <a:pt x="78295" y="165378"/>
                  </a:cubicBezTo>
                  <a:lnTo>
                    <a:pt x="76188" y="165449"/>
                  </a:lnTo>
                  <a:cubicBezTo>
                    <a:pt x="78510" y="165092"/>
                    <a:pt x="76010" y="164949"/>
                    <a:pt x="75867" y="164521"/>
                  </a:cubicBezTo>
                  <a:lnTo>
                    <a:pt x="74545" y="164913"/>
                  </a:lnTo>
                  <a:cubicBezTo>
                    <a:pt x="74009" y="164735"/>
                    <a:pt x="75402" y="164556"/>
                    <a:pt x="74402" y="164485"/>
                  </a:cubicBezTo>
                  <a:cubicBezTo>
                    <a:pt x="73509" y="164735"/>
                    <a:pt x="70866" y="164842"/>
                    <a:pt x="70044" y="165306"/>
                  </a:cubicBezTo>
                  <a:cubicBezTo>
                    <a:pt x="70187" y="165414"/>
                    <a:pt x="70509" y="165485"/>
                    <a:pt x="70902" y="165557"/>
                  </a:cubicBezTo>
                  <a:cubicBezTo>
                    <a:pt x="71009" y="165521"/>
                    <a:pt x="71009" y="165521"/>
                    <a:pt x="70937" y="165557"/>
                  </a:cubicBezTo>
                  <a:cubicBezTo>
                    <a:pt x="70973" y="165557"/>
                    <a:pt x="71009" y="165557"/>
                    <a:pt x="71045" y="165592"/>
                  </a:cubicBezTo>
                  <a:cubicBezTo>
                    <a:pt x="71009" y="165592"/>
                    <a:pt x="70973" y="165592"/>
                    <a:pt x="70937" y="165592"/>
                  </a:cubicBezTo>
                  <a:cubicBezTo>
                    <a:pt x="70830" y="165628"/>
                    <a:pt x="70652" y="165699"/>
                    <a:pt x="70580" y="165771"/>
                  </a:cubicBezTo>
                  <a:cubicBezTo>
                    <a:pt x="68901" y="165735"/>
                    <a:pt x="69509" y="165878"/>
                    <a:pt x="69580" y="166056"/>
                  </a:cubicBezTo>
                  <a:cubicBezTo>
                    <a:pt x="69151" y="165914"/>
                    <a:pt x="68759" y="165842"/>
                    <a:pt x="68401" y="165771"/>
                  </a:cubicBezTo>
                  <a:cubicBezTo>
                    <a:pt x="67473" y="165271"/>
                    <a:pt x="66508" y="164842"/>
                    <a:pt x="65544" y="164556"/>
                  </a:cubicBezTo>
                  <a:cubicBezTo>
                    <a:pt x="65222" y="164414"/>
                    <a:pt x="64865" y="164271"/>
                    <a:pt x="64544" y="164163"/>
                  </a:cubicBezTo>
                  <a:cubicBezTo>
                    <a:pt x="65080" y="163985"/>
                    <a:pt x="65794" y="164020"/>
                    <a:pt x="66508" y="164128"/>
                  </a:cubicBezTo>
                  <a:lnTo>
                    <a:pt x="66937" y="164699"/>
                  </a:lnTo>
                  <a:cubicBezTo>
                    <a:pt x="69187" y="164878"/>
                    <a:pt x="70973" y="164378"/>
                    <a:pt x="72545" y="164020"/>
                  </a:cubicBezTo>
                  <a:cubicBezTo>
                    <a:pt x="71045" y="163878"/>
                    <a:pt x="74366" y="163592"/>
                    <a:pt x="73259" y="163235"/>
                  </a:cubicBezTo>
                  <a:lnTo>
                    <a:pt x="72080" y="163342"/>
                  </a:lnTo>
                  <a:cubicBezTo>
                    <a:pt x="71902" y="163270"/>
                    <a:pt x="71902" y="163235"/>
                    <a:pt x="71973" y="163163"/>
                  </a:cubicBezTo>
                  <a:cubicBezTo>
                    <a:pt x="68437" y="163270"/>
                    <a:pt x="64901" y="163378"/>
                    <a:pt x="61365" y="163449"/>
                  </a:cubicBezTo>
                  <a:cubicBezTo>
                    <a:pt x="61150" y="163413"/>
                    <a:pt x="60972" y="163413"/>
                    <a:pt x="60758" y="163413"/>
                  </a:cubicBezTo>
                  <a:lnTo>
                    <a:pt x="60758" y="194417"/>
                  </a:lnTo>
                  <a:lnTo>
                    <a:pt x="44470" y="194417"/>
                  </a:lnTo>
                  <a:lnTo>
                    <a:pt x="44470" y="163485"/>
                  </a:lnTo>
                  <a:cubicBezTo>
                    <a:pt x="44041" y="163485"/>
                    <a:pt x="43577" y="163521"/>
                    <a:pt x="43148" y="163556"/>
                  </a:cubicBezTo>
                  <a:cubicBezTo>
                    <a:pt x="28754" y="163449"/>
                    <a:pt x="14359" y="162878"/>
                    <a:pt x="0" y="161842"/>
                  </a:cubicBezTo>
                  <a:lnTo>
                    <a:pt x="1322" y="156341"/>
                  </a:lnTo>
                  <a:cubicBezTo>
                    <a:pt x="1607" y="155055"/>
                    <a:pt x="1929" y="153769"/>
                    <a:pt x="2250" y="152483"/>
                  </a:cubicBezTo>
                  <a:cubicBezTo>
                    <a:pt x="1607" y="153234"/>
                    <a:pt x="1000" y="153912"/>
                    <a:pt x="821" y="152912"/>
                  </a:cubicBezTo>
                  <a:lnTo>
                    <a:pt x="643" y="154162"/>
                  </a:lnTo>
                  <a:cubicBezTo>
                    <a:pt x="179" y="153626"/>
                    <a:pt x="1572" y="150269"/>
                    <a:pt x="1143" y="149412"/>
                  </a:cubicBezTo>
                  <a:lnTo>
                    <a:pt x="2679" y="145661"/>
                  </a:lnTo>
                  <a:cubicBezTo>
                    <a:pt x="2429" y="145732"/>
                    <a:pt x="2286" y="145018"/>
                    <a:pt x="2036" y="145625"/>
                  </a:cubicBezTo>
                  <a:cubicBezTo>
                    <a:pt x="2286" y="144661"/>
                    <a:pt x="2465" y="143804"/>
                    <a:pt x="1822" y="144983"/>
                  </a:cubicBezTo>
                  <a:cubicBezTo>
                    <a:pt x="5608" y="136053"/>
                    <a:pt x="6787" y="126159"/>
                    <a:pt x="10216" y="117300"/>
                  </a:cubicBezTo>
                  <a:cubicBezTo>
                    <a:pt x="10359" y="116658"/>
                    <a:pt x="10037" y="116979"/>
                    <a:pt x="9823" y="117157"/>
                  </a:cubicBezTo>
                  <a:cubicBezTo>
                    <a:pt x="10858" y="115657"/>
                    <a:pt x="10001" y="115479"/>
                    <a:pt x="10216" y="114550"/>
                  </a:cubicBezTo>
                  <a:lnTo>
                    <a:pt x="11751" y="112336"/>
                  </a:lnTo>
                  <a:cubicBezTo>
                    <a:pt x="11823" y="111264"/>
                    <a:pt x="11359" y="111978"/>
                    <a:pt x="11216" y="111871"/>
                  </a:cubicBezTo>
                  <a:cubicBezTo>
                    <a:pt x="12430" y="107192"/>
                    <a:pt x="14645" y="102977"/>
                    <a:pt x="15395" y="99120"/>
                  </a:cubicBezTo>
                  <a:cubicBezTo>
                    <a:pt x="16073" y="98012"/>
                    <a:pt x="15931" y="99620"/>
                    <a:pt x="16538" y="98084"/>
                  </a:cubicBezTo>
                  <a:cubicBezTo>
                    <a:pt x="15038" y="99941"/>
                    <a:pt x="17645" y="93440"/>
                    <a:pt x="16645" y="94583"/>
                  </a:cubicBezTo>
                  <a:cubicBezTo>
                    <a:pt x="18002" y="93369"/>
                    <a:pt x="18717" y="89047"/>
                    <a:pt x="19681" y="90118"/>
                  </a:cubicBezTo>
                  <a:cubicBezTo>
                    <a:pt x="20395" y="88297"/>
                    <a:pt x="19681" y="88404"/>
                    <a:pt x="19395" y="88904"/>
                  </a:cubicBezTo>
                  <a:cubicBezTo>
                    <a:pt x="20181" y="86761"/>
                    <a:pt x="20824" y="85046"/>
                    <a:pt x="21038" y="83153"/>
                  </a:cubicBezTo>
                  <a:cubicBezTo>
                    <a:pt x="21395" y="82617"/>
                    <a:pt x="22181" y="80117"/>
                    <a:pt x="23074" y="77581"/>
                  </a:cubicBezTo>
                  <a:cubicBezTo>
                    <a:pt x="24003" y="75045"/>
                    <a:pt x="25075" y="72473"/>
                    <a:pt x="25860" y="71688"/>
                  </a:cubicBezTo>
                  <a:cubicBezTo>
                    <a:pt x="24789" y="72759"/>
                    <a:pt x="25610" y="71473"/>
                    <a:pt x="25825" y="70152"/>
                  </a:cubicBezTo>
                  <a:lnTo>
                    <a:pt x="24896" y="71080"/>
                  </a:lnTo>
                  <a:lnTo>
                    <a:pt x="26003" y="68294"/>
                  </a:lnTo>
                  <a:cubicBezTo>
                    <a:pt x="26182" y="67723"/>
                    <a:pt x="26253" y="67544"/>
                    <a:pt x="26289" y="67580"/>
                  </a:cubicBezTo>
                  <a:cubicBezTo>
                    <a:pt x="26503" y="67116"/>
                    <a:pt x="26539" y="67794"/>
                    <a:pt x="27146" y="66651"/>
                  </a:cubicBezTo>
                  <a:cubicBezTo>
                    <a:pt x="27932" y="64758"/>
                    <a:pt x="27682" y="64544"/>
                    <a:pt x="27825" y="63401"/>
                  </a:cubicBezTo>
                  <a:lnTo>
                    <a:pt x="27646" y="63651"/>
                  </a:lnTo>
                  <a:lnTo>
                    <a:pt x="28111" y="62329"/>
                  </a:lnTo>
                  <a:cubicBezTo>
                    <a:pt x="28503" y="61401"/>
                    <a:pt x="27289" y="65901"/>
                    <a:pt x="28754" y="62901"/>
                  </a:cubicBezTo>
                  <a:cubicBezTo>
                    <a:pt x="28647" y="62794"/>
                    <a:pt x="28682" y="60722"/>
                    <a:pt x="29361" y="60043"/>
                  </a:cubicBezTo>
                  <a:cubicBezTo>
                    <a:pt x="28718" y="61615"/>
                    <a:pt x="29146" y="61543"/>
                    <a:pt x="29539" y="61043"/>
                  </a:cubicBezTo>
                  <a:lnTo>
                    <a:pt x="30432" y="58829"/>
                  </a:lnTo>
                  <a:lnTo>
                    <a:pt x="29504" y="59293"/>
                  </a:lnTo>
                  <a:cubicBezTo>
                    <a:pt x="30790" y="56114"/>
                    <a:pt x="32218" y="52935"/>
                    <a:pt x="33683" y="49720"/>
                  </a:cubicBezTo>
                  <a:cubicBezTo>
                    <a:pt x="35183" y="46506"/>
                    <a:pt x="36683" y="43220"/>
                    <a:pt x="38076" y="39862"/>
                  </a:cubicBezTo>
                  <a:cubicBezTo>
                    <a:pt x="38576" y="40184"/>
                    <a:pt x="40184" y="35147"/>
                    <a:pt x="40719" y="36112"/>
                  </a:cubicBezTo>
                  <a:lnTo>
                    <a:pt x="40541" y="36326"/>
                  </a:lnTo>
                  <a:cubicBezTo>
                    <a:pt x="39898" y="38005"/>
                    <a:pt x="41398" y="36147"/>
                    <a:pt x="41898" y="34754"/>
                  </a:cubicBezTo>
                  <a:cubicBezTo>
                    <a:pt x="41041" y="36040"/>
                    <a:pt x="42184" y="31897"/>
                    <a:pt x="40576" y="35219"/>
                  </a:cubicBezTo>
                  <a:lnTo>
                    <a:pt x="41362" y="32433"/>
                  </a:lnTo>
                  <a:cubicBezTo>
                    <a:pt x="40434" y="30289"/>
                    <a:pt x="44648" y="25539"/>
                    <a:pt x="45970" y="21360"/>
                  </a:cubicBezTo>
                  <a:cubicBezTo>
                    <a:pt x="45899" y="21681"/>
                    <a:pt x="45934" y="21789"/>
                    <a:pt x="45970" y="21824"/>
                  </a:cubicBezTo>
                  <a:cubicBezTo>
                    <a:pt x="47149" y="18109"/>
                    <a:pt x="50114" y="14216"/>
                    <a:pt x="50256" y="13287"/>
                  </a:cubicBezTo>
                  <a:lnTo>
                    <a:pt x="50828" y="13180"/>
                  </a:lnTo>
                  <a:cubicBezTo>
                    <a:pt x="51221" y="11537"/>
                    <a:pt x="51471" y="10644"/>
                    <a:pt x="51864" y="9716"/>
                  </a:cubicBezTo>
                  <a:cubicBezTo>
                    <a:pt x="52399" y="8465"/>
                    <a:pt x="53221" y="6929"/>
                    <a:pt x="54543" y="4643"/>
                  </a:cubicBezTo>
                  <a:cubicBezTo>
                    <a:pt x="54543" y="4822"/>
                    <a:pt x="54328" y="5536"/>
                    <a:pt x="54721" y="4929"/>
                  </a:cubicBezTo>
                  <a:cubicBezTo>
                    <a:pt x="54935" y="4108"/>
                    <a:pt x="55186" y="3215"/>
                    <a:pt x="55614" y="2108"/>
                  </a:cubicBezTo>
                  <a:cubicBezTo>
                    <a:pt x="55828" y="1536"/>
                    <a:pt x="56078" y="929"/>
                    <a:pt x="56400" y="214"/>
                  </a:cubicBezTo>
                  <a:lnTo>
                    <a:pt x="56471" y="72"/>
                  </a:lnTo>
                  <a:cubicBezTo>
                    <a:pt x="56471" y="36"/>
                    <a:pt x="56507" y="36"/>
                    <a:pt x="56507" y="0"/>
                  </a:cubicBezTo>
                  <a:lnTo>
                    <a:pt x="56543" y="72"/>
                  </a:lnTo>
                  <a:cubicBezTo>
                    <a:pt x="56579" y="143"/>
                    <a:pt x="56650" y="214"/>
                    <a:pt x="56686" y="322"/>
                  </a:cubicBezTo>
                  <a:cubicBezTo>
                    <a:pt x="56793" y="500"/>
                    <a:pt x="56864" y="679"/>
                    <a:pt x="56971" y="857"/>
                  </a:cubicBezTo>
                  <a:cubicBezTo>
                    <a:pt x="57186" y="1250"/>
                    <a:pt x="57400" y="1679"/>
                    <a:pt x="57614" y="2143"/>
                  </a:cubicBezTo>
                  <a:lnTo>
                    <a:pt x="57507" y="2250"/>
                  </a:lnTo>
                  <a:lnTo>
                    <a:pt x="60436" y="7644"/>
                  </a:lnTo>
                  <a:cubicBezTo>
                    <a:pt x="60186" y="7930"/>
                    <a:pt x="60365" y="8573"/>
                    <a:pt x="60793" y="9394"/>
                  </a:cubicBezTo>
                  <a:cubicBezTo>
                    <a:pt x="60865" y="9501"/>
                    <a:pt x="60900" y="9608"/>
                    <a:pt x="60972" y="9716"/>
                  </a:cubicBezTo>
                  <a:cubicBezTo>
                    <a:pt x="61008" y="9787"/>
                    <a:pt x="61079" y="9894"/>
                    <a:pt x="61115" y="9966"/>
                  </a:cubicBezTo>
                  <a:cubicBezTo>
                    <a:pt x="61222" y="10144"/>
                    <a:pt x="61329" y="10323"/>
                    <a:pt x="61436" y="10501"/>
                  </a:cubicBezTo>
                  <a:cubicBezTo>
                    <a:pt x="61686" y="10894"/>
                    <a:pt x="61936" y="11287"/>
                    <a:pt x="62222" y="11716"/>
                  </a:cubicBezTo>
                  <a:cubicBezTo>
                    <a:pt x="63294" y="13395"/>
                    <a:pt x="64330" y="15288"/>
                    <a:pt x="63901" y="16181"/>
                  </a:cubicBezTo>
                  <a:cubicBezTo>
                    <a:pt x="64615" y="16752"/>
                    <a:pt x="66044" y="19503"/>
                    <a:pt x="66794" y="20681"/>
                  </a:cubicBezTo>
                  <a:cubicBezTo>
                    <a:pt x="66758" y="20717"/>
                    <a:pt x="66723" y="20824"/>
                    <a:pt x="66758" y="21038"/>
                  </a:cubicBezTo>
                  <a:cubicBezTo>
                    <a:pt x="68151" y="22217"/>
                    <a:pt x="68294" y="25467"/>
                    <a:pt x="69080" y="27111"/>
                  </a:cubicBezTo>
                  <a:cubicBezTo>
                    <a:pt x="69687" y="28146"/>
                    <a:pt x="69723" y="27575"/>
                    <a:pt x="69759" y="27003"/>
                  </a:cubicBezTo>
                  <a:cubicBezTo>
                    <a:pt x="69902" y="28182"/>
                    <a:pt x="70652" y="29611"/>
                    <a:pt x="71402" y="30861"/>
                  </a:cubicBezTo>
                  <a:cubicBezTo>
                    <a:pt x="72080" y="32111"/>
                    <a:pt x="72723" y="33218"/>
                    <a:pt x="72759" y="33647"/>
                  </a:cubicBezTo>
                  <a:cubicBezTo>
                    <a:pt x="73259" y="35290"/>
                    <a:pt x="72438" y="34433"/>
                    <a:pt x="72295" y="34969"/>
                  </a:cubicBezTo>
                  <a:cubicBezTo>
                    <a:pt x="73259" y="37290"/>
                    <a:pt x="73366" y="34147"/>
                    <a:pt x="73974" y="37540"/>
                  </a:cubicBezTo>
                  <a:cubicBezTo>
                    <a:pt x="73795" y="37183"/>
                    <a:pt x="73509" y="36505"/>
                    <a:pt x="73509" y="36826"/>
                  </a:cubicBezTo>
                  <a:cubicBezTo>
                    <a:pt x="73831" y="38112"/>
                    <a:pt x="73081" y="40791"/>
                    <a:pt x="73759" y="41898"/>
                  </a:cubicBezTo>
                  <a:lnTo>
                    <a:pt x="73759" y="41005"/>
                  </a:lnTo>
                  <a:cubicBezTo>
                    <a:pt x="74795" y="43148"/>
                    <a:pt x="74295" y="46684"/>
                    <a:pt x="75331" y="46756"/>
                  </a:cubicBezTo>
                  <a:lnTo>
                    <a:pt x="75688" y="46399"/>
                  </a:lnTo>
                  <a:cubicBezTo>
                    <a:pt x="76295" y="50435"/>
                    <a:pt x="76402" y="47970"/>
                    <a:pt x="77045" y="52078"/>
                  </a:cubicBezTo>
                  <a:lnTo>
                    <a:pt x="76974" y="52042"/>
                  </a:lnTo>
                  <a:cubicBezTo>
                    <a:pt x="77545" y="53757"/>
                    <a:pt x="77260" y="54828"/>
                    <a:pt x="78188" y="55471"/>
                  </a:cubicBezTo>
                  <a:lnTo>
                    <a:pt x="78117" y="54864"/>
                  </a:lnTo>
                  <a:cubicBezTo>
                    <a:pt x="78760" y="57007"/>
                    <a:pt x="78760" y="57186"/>
                    <a:pt x="79331" y="59400"/>
                  </a:cubicBezTo>
                  <a:cubicBezTo>
                    <a:pt x="79474" y="59650"/>
                    <a:pt x="79867" y="60650"/>
                    <a:pt x="79796" y="61008"/>
                  </a:cubicBezTo>
                  <a:cubicBezTo>
                    <a:pt x="80403" y="60972"/>
                    <a:pt x="81332" y="66044"/>
                    <a:pt x="81546" y="67008"/>
                  </a:cubicBezTo>
                  <a:cubicBezTo>
                    <a:pt x="81010" y="65294"/>
                    <a:pt x="80974" y="66187"/>
                    <a:pt x="80867" y="66723"/>
                  </a:cubicBezTo>
                  <a:cubicBezTo>
                    <a:pt x="81582" y="67616"/>
                    <a:pt x="81832" y="68330"/>
                    <a:pt x="81832" y="69830"/>
                  </a:cubicBezTo>
                  <a:cubicBezTo>
                    <a:pt x="82617" y="69866"/>
                    <a:pt x="83475" y="69937"/>
                    <a:pt x="84153" y="72759"/>
                  </a:cubicBezTo>
                  <a:cubicBezTo>
                    <a:pt x="83939" y="72330"/>
                    <a:pt x="83725" y="71688"/>
                    <a:pt x="83653" y="72009"/>
                  </a:cubicBezTo>
                  <a:cubicBezTo>
                    <a:pt x="83582" y="72330"/>
                    <a:pt x="83868" y="72938"/>
                    <a:pt x="83975" y="73152"/>
                  </a:cubicBezTo>
                  <a:cubicBezTo>
                    <a:pt x="83903" y="73473"/>
                    <a:pt x="83582" y="72581"/>
                    <a:pt x="83403" y="72973"/>
                  </a:cubicBezTo>
                  <a:cubicBezTo>
                    <a:pt x="84546" y="74724"/>
                    <a:pt x="84189" y="76260"/>
                    <a:pt x="85082" y="78939"/>
                  </a:cubicBezTo>
                  <a:cubicBezTo>
                    <a:pt x="84653" y="78117"/>
                    <a:pt x="84689" y="78903"/>
                    <a:pt x="84510" y="79260"/>
                  </a:cubicBezTo>
                  <a:cubicBezTo>
                    <a:pt x="85403" y="79296"/>
                    <a:pt x="84618" y="83189"/>
                    <a:pt x="85475" y="81903"/>
                  </a:cubicBezTo>
                  <a:cubicBezTo>
                    <a:pt x="85725" y="84689"/>
                    <a:pt x="86475" y="88118"/>
                    <a:pt x="87082" y="91119"/>
                  </a:cubicBezTo>
                  <a:cubicBezTo>
                    <a:pt x="87689" y="94155"/>
                    <a:pt x="88225" y="96762"/>
                    <a:pt x="88082" y="97869"/>
                  </a:cubicBezTo>
                  <a:cubicBezTo>
                    <a:pt x="87904" y="98512"/>
                    <a:pt x="88690" y="99905"/>
                    <a:pt x="88904" y="100834"/>
                  </a:cubicBezTo>
                  <a:lnTo>
                    <a:pt x="88511" y="100763"/>
                  </a:lnTo>
                  <a:cubicBezTo>
                    <a:pt x="89725" y="103263"/>
                    <a:pt x="89190" y="102763"/>
                    <a:pt x="90476" y="105728"/>
                  </a:cubicBezTo>
                  <a:cubicBezTo>
                    <a:pt x="89761" y="104549"/>
                    <a:pt x="89690" y="105120"/>
                    <a:pt x="89618" y="106478"/>
                  </a:cubicBezTo>
                  <a:lnTo>
                    <a:pt x="90797" y="108442"/>
                  </a:lnTo>
                  <a:lnTo>
                    <a:pt x="90333" y="108978"/>
                  </a:lnTo>
                  <a:cubicBezTo>
                    <a:pt x="90726" y="109799"/>
                    <a:pt x="90833" y="110764"/>
                    <a:pt x="90940" y="111764"/>
                  </a:cubicBezTo>
                  <a:cubicBezTo>
                    <a:pt x="91726" y="112478"/>
                    <a:pt x="92369" y="115800"/>
                    <a:pt x="92833" y="116264"/>
                  </a:cubicBezTo>
                  <a:cubicBezTo>
                    <a:pt x="92262" y="117372"/>
                    <a:pt x="93547" y="118765"/>
                    <a:pt x="93012" y="119622"/>
                  </a:cubicBezTo>
                  <a:cubicBezTo>
                    <a:pt x="93190" y="119908"/>
                    <a:pt x="93369" y="120301"/>
                    <a:pt x="93512" y="120729"/>
                  </a:cubicBezTo>
                  <a:cubicBezTo>
                    <a:pt x="93762" y="120194"/>
                    <a:pt x="94083" y="119944"/>
                    <a:pt x="94119" y="120837"/>
                  </a:cubicBezTo>
                  <a:cubicBezTo>
                    <a:pt x="94155" y="120908"/>
                    <a:pt x="94155" y="120979"/>
                    <a:pt x="94190" y="121051"/>
                  </a:cubicBezTo>
                  <a:lnTo>
                    <a:pt x="93833" y="121515"/>
                  </a:lnTo>
                  <a:cubicBezTo>
                    <a:pt x="94119" y="122372"/>
                    <a:pt x="94369" y="123230"/>
                    <a:pt x="94512" y="123801"/>
                  </a:cubicBezTo>
                  <a:cubicBezTo>
                    <a:pt x="94476" y="123516"/>
                    <a:pt x="94512" y="123194"/>
                    <a:pt x="94548" y="122873"/>
                  </a:cubicBezTo>
                  <a:cubicBezTo>
                    <a:pt x="94548" y="123265"/>
                    <a:pt x="94548" y="123623"/>
                    <a:pt x="94548" y="123980"/>
                  </a:cubicBezTo>
                  <a:cubicBezTo>
                    <a:pt x="94583" y="124087"/>
                    <a:pt x="94583" y="124230"/>
                    <a:pt x="94619" y="124301"/>
                  </a:cubicBezTo>
                  <a:cubicBezTo>
                    <a:pt x="94583" y="124266"/>
                    <a:pt x="94583" y="124194"/>
                    <a:pt x="94548" y="124123"/>
                  </a:cubicBezTo>
                  <a:cubicBezTo>
                    <a:pt x="94548" y="124659"/>
                    <a:pt x="94619" y="125230"/>
                    <a:pt x="94941" y="125944"/>
                  </a:cubicBezTo>
                  <a:cubicBezTo>
                    <a:pt x="94941" y="127552"/>
                    <a:pt x="95548" y="129195"/>
                    <a:pt x="96119" y="130874"/>
                  </a:cubicBezTo>
                  <a:cubicBezTo>
                    <a:pt x="96726" y="132552"/>
                    <a:pt x="97298" y="134267"/>
                    <a:pt x="97262" y="136053"/>
                  </a:cubicBezTo>
                  <a:cubicBezTo>
                    <a:pt x="97227" y="135517"/>
                    <a:pt x="97119" y="134803"/>
                    <a:pt x="96905" y="134660"/>
                  </a:cubicBezTo>
                  <a:cubicBezTo>
                    <a:pt x="97619" y="137446"/>
                    <a:pt x="97619" y="140375"/>
                    <a:pt x="98405" y="142054"/>
                  </a:cubicBezTo>
                  <a:lnTo>
                    <a:pt x="98798" y="141839"/>
                  </a:lnTo>
                  <a:cubicBezTo>
                    <a:pt x="99512" y="143839"/>
                    <a:pt x="100048" y="145375"/>
                    <a:pt x="100441" y="147019"/>
                  </a:cubicBezTo>
                  <a:lnTo>
                    <a:pt x="100941" y="146983"/>
                  </a:lnTo>
                  <a:cubicBezTo>
                    <a:pt x="101191" y="148197"/>
                    <a:pt x="101763" y="150019"/>
                    <a:pt x="102334" y="151769"/>
                  </a:cubicBezTo>
                  <a:cubicBezTo>
                    <a:pt x="102870" y="153484"/>
                    <a:pt x="103299" y="155127"/>
                    <a:pt x="103049" y="155984"/>
                  </a:cubicBezTo>
                  <a:cubicBezTo>
                    <a:pt x="103120" y="156055"/>
                    <a:pt x="103192" y="156127"/>
                    <a:pt x="103227" y="156270"/>
                  </a:cubicBezTo>
                  <a:cubicBezTo>
                    <a:pt x="103263" y="156341"/>
                    <a:pt x="103263" y="156377"/>
                    <a:pt x="103334" y="156520"/>
                  </a:cubicBezTo>
                  <a:cubicBezTo>
                    <a:pt x="103370" y="156662"/>
                    <a:pt x="103442" y="156805"/>
                    <a:pt x="103477" y="156948"/>
                  </a:cubicBezTo>
                  <a:cubicBezTo>
                    <a:pt x="103656" y="157591"/>
                    <a:pt x="103870" y="158341"/>
                    <a:pt x="104084" y="159163"/>
                  </a:cubicBezTo>
                  <a:cubicBezTo>
                    <a:pt x="104335" y="160770"/>
                    <a:pt x="104727" y="162413"/>
                    <a:pt x="105156" y="163628"/>
                  </a:cubicBezTo>
                  <a:close/>
                  <a:moveTo>
                    <a:pt x="26611" y="67509"/>
                  </a:moveTo>
                  <a:lnTo>
                    <a:pt x="26325" y="67901"/>
                  </a:lnTo>
                  <a:cubicBezTo>
                    <a:pt x="26360" y="68223"/>
                    <a:pt x="26360" y="68544"/>
                    <a:pt x="26611" y="67509"/>
                  </a:cubicBezTo>
                  <a:close/>
                  <a:moveTo>
                    <a:pt x="57864" y="191595"/>
                  </a:moveTo>
                  <a:lnTo>
                    <a:pt x="57864" y="163521"/>
                  </a:lnTo>
                  <a:cubicBezTo>
                    <a:pt x="57757" y="163521"/>
                    <a:pt x="57650" y="163556"/>
                    <a:pt x="57507" y="163556"/>
                  </a:cubicBezTo>
                  <a:cubicBezTo>
                    <a:pt x="56364" y="163485"/>
                    <a:pt x="55186" y="163485"/>
                    <a:pt x="54007" y="163556"/>
                  </a:cubicBezTo>
                  <a:cubicBezTo>
                    <a:pt x="54007" y="163556"/>
                    <a:pt x="53971" y="163556"/>
                    <a:pt x="53971" y="163556"/>
                  </a:cubicBezTo>
                  <a:cubicBezTo>
                    <a:pt x="53971" y="163556"/>
                    <a:pt x="53971" y="163556"/>
                    <a:pt x="53971" y="163556"/>
                  </a:cubicBezTo>
                  <a:cubicBezTo>
                    <a:pt x="53864" y="163556"/>
                    <a:pt x="53757" y="163556"/>
                    <a:pt x="53650" y="163592"/>
                  </a:cubicBezTo>
                  <a:cubicBezTo>
                    <a:pt x="53685" y="163592"/>
                    <a:pt x="53685" y="163592"/>
                    <a:pt x="53685" y="163592"/>
                  </a:cubicBezTo>
                  <a:cubicBezTo>
                    <a:pt x="53185" y="163592"/>
                    <a:pt x="52649" y="163592"/>
                    <a:pt x="52149" y="163592"/>
                  </a:cubicBezTo>
                  <a:cubicBezTo>
                    <a:pt x="50506" y="163306"/>
                    <a:pt x="48863" y="163306"/>
                    <a:pt x="47220" y="163592"/>
                  </a:cubicBezTo>
                  <a:cubicBezTo>
                    <a:pt x="47185" y="163592"/>
                    <a:pt x="47185" y="163592"/>
                    <a:pt x="47149" y="163592"/>
                  </a:cubicBezTo>
                  <a:lnTo>
                    <a:pt x="47149" y="191631"/>
                  </a:lnTo>
                  <a:lnTo>
                    <a:pt x="57864" y="191631"/>
                  </a:lnTo>
                  <a:close/>
                  <a:moveTo>
                    <a:pt x="88225" y="104835"/>
                  </a:moveTo>
                  <a:cubicBezTo>
                    <a:pt x="88332" y="105406"/>
                    <a:pt x="88475" y="106013"/>
                    <a:pt x="88582" y="106585"/>
                  </a:cubicBezTo>
                  <a:cubicBezTo>
                    <a:pt x="88868" y="106406"/>
                    <a:pt x="89154" y="106299"/>
                    <a:pt x="89404" y="106406"/>
                  </a:cubicBezTo>
                  <a:lnTo>
                    <a:pt x="88225" y="104835"/>
                  </a:lnTo>
                  <a:close/>
                  <a:moveTo>
                    <a:pt x="80117" y="67866"/>
                  </a:moveTo>
                  <a:cubicBezTo>
                    <a:pt x="80189" y="68116"/>
                    <a:pt x="80224" y="68330"/>
                    <a:pt x="80296" y="68580"/>
                  </a:cubicBezTo>
                  <a:cubicBezTo>
                    <a:pt x="80403" y="68794"/>
                    <a:pt x="80510" y="68973"/>
                    <a:pt x="80617" y="69151"/>
                  </a:cubicBezTo>
                  <a:cubicBezTo>
                    <a:pt x="80546" y="69080"/>
                    <a:pt x="80474" y="68973"/>
                    <a:pt x="80403" y="68902"/>
                  </a:cubicBezTo>
                  <a:cubicBezTo>
                    <a:pt x="80510" y="69366"/>
                    <a:pt x="80617" y="69795"/>
                    <a:pt x="80724" y="70259"/>
                  </a:cubicBezTo>
                  <a:cubicBezTo>
                    <a:pt x="80832" y="70223"/>
                    <a:pt x="80903" y="70044"/>
                    <a:pt x="80903" y="69652"/>
                  </a:cubicBezTo>
                  <a:cubicBezTo>
                    <a:pt x="80832" y="69509"/>
                    <a:pt x="80724" y="69366"/>
                    <a:pt x="80653" y="69187"/>
                  </a:cubicBezTo>
                  <a:cubicBezTo>
                    <a:pt x="81010" y="69580"/>
                    <a:pt x="81296" y="69830"/>
                    <a:pt x="81296" y="69473"/>
                  </a:cubicBezTo>
                  <a:lnTo>
                    <a:pt x="80296" y="66758"/>
                  </a:lnTo>
                  <a:cubicBezTo>
                    <a:pt x="80224" y="66973"/>
                    <a:pt x="80189" y="67401"/>
                    <a:pt x="80117" y="67866"/>
                  </a:cubicBezTo>
                  <a:close/>
                  <a:moveTo>
                    <a:pt x="94512" y="162020"/>
                  </a:moveTo>
                  <a:cubicBezTo>
                    <a:pt x="91190" y="162235"/>
                    <a:pt x="87868" y="162449"/>
                    <a:pt x="84510" y="162628"/>
                  </a:cubicBezTo>
                  <a:cubicBezTo>
                    <a:pt x="84832" y="162628"/>
                    <a:pt x="85082" y="162663"/>
                    <a:pt x="85225" y="162735"/>
                  </a:cubicBezTo>
                  <a:cubicBezTo>
                    <a:pt x="84439" y="162628"/>
                    <a:pt x="83046" y="162842"/>
                    <a:pt x="82403" y="163020"/>
                  </a:cubicBezTo>
                  <a:lnTo>
                    <a:pt x="84189" y="163163"/>
                  </a:lnTo>
                  <a:cubicBezTo>
                    <a:pt x="82760" y="163270"/>
                    <a:pt x="81617" y="162806"/>
                    <a:pt x="79510" y="163092"/>
                  </a:cubicBezTo>
                  <a:cubicBezTo>
                    <a:pt x="79867" y="163449"/>
                    <a:pt x="78367" y="164020"/>
                    <a:pt x="80010" y="164449"/>
                  </a:cubicBezTo>
                  <a:cubicBezTo>
                    <a:pt x="84082" y="164842"/>
                    <a:pt x="83296" y="163342"/>
                    <a:pt x="88154" y="163199"/>
                  </a:cubicBezTo>
                  <a:cubicBezTo>
                    <a:pt x="88582" y="163056"/>
                    <a:pt x="87154" y="163842"/>
                    <a:pt x="89761" y="163521"/>
                  </a:cubicBezTo>
                  <a:cubicBezTo>
                    <a:pt x="91869" y="163127"/>
                    <a:pt x="93583" y="162556"/>
                    <a:pt x="94512" y="162020"/>
                  </a:cubicBezTo>
                  <a:close/>
                  <a:moveTo>
                    <a:pt x="96012" y="134374"/>
                  </a:moveTo>
                  <a:lnTo>
                    <a:pt x="95155" y="132231"/>
                  </a:lnTo>
                  <a:lnTo>
                    <a:pt x="95333" y="131588"/>
                  </a:lnTo>
                  <a:cubicBezTo>
                    <a:pt x="94833" y="130266"/>
                    <a:pt x="94012" y="129088"/>
                    <a:pt x="93190" y="128123"/>
                  </a:cubicBezTo>
                  <a:cubicBezTo>
                    <a:pt x="93476" y="129373"/>
                    <a:pt x="93762" y="130623"/>
                    <a:pt x="94048" y="131838"/>
                  </a:cubicBezTo>
                  <a:cubicBezTo>
                    <a:pt x="94762" y="132910"/>
                    <a:pt x="95512" y="133838"/>
                    <a:pt x="96012" y="134374"/>
                  </a:cubicBezTo>
                  <a:close/>
                  <a:moveTo>
                    <a:pt x="98227" y="144018"/>
                  </a:moveTo>
                  <a:cubicBezTo>
                    <a:pt x="97941" y="143768"/>
                    <a:pt x="97405" y="143732"/>
                    <a:pt x="96869" y="143875"/>
                  </a:cubicBezTo>
                  <a:cubicBezTo>
                    <a:pt x="97084" y="144661"/>
                    <a:pt x="97262" y="145482"/>
                    <a:pt x="97476" y="146268"/>
                  </a:cubicBezTo>
                  <a:lnTo>
                    <a:pt x="98262" y="146375"/>
                  </a:lnTo>
                  <a:lnTo>
                    <a:pt x="97548" y="146625"/>
                  </a:lnTo>
                  <a:cubicBezTo>
                    <a:pt x="97762" y="147447"/>
                    <a:pt x="97977" y="148269"/>
                    <a:pt x="98191" y="149090"/>
                  </a:cubicBezTo>
                  <a:cubicBezTo>
                    <a:pt x="98262" y="149054"/>
                    <a:pt x="98298" y="148947"/>
                    <a:pt x="98334" y="148769"/>
                  </a:cubicBezTo>
                  <a:cubicBezTo>
                    <a:pt x="98548" y="147876"/>
                    <a:pt x="98262" y="144268"/>
                    <a:pt x="98227" y="144018"/>
                  </a:cubicBezTo>
                  <a:close/>
                  <a:moveTo>
                    <a:pt x="101156" y="157805"/>
                  </a:moveTo>
                  <a:cubicBezTo>
                    <a:pt x="100977" y="157377"/>
                    <a:pt x="100763" y="156948"/>
                    <a:pt x="100513" y="156555"/>
                  </a:cubicBezTo>
                  <a:cubicBezTo>
                    <a:pt x="100405" y="156377"/>
                    <a:pt x="100298" y="156234"/>
                    <a:pt x="100191" y="156055"/>
                  </a:cubicBezTo>
                  <a:cubicBezTo>
                    <a:pt x="100405" y="156770"/>
                    <a:pt x="100620" y="157484"/>
                    <a:pt x="100834" y="158198"/>
                  </a:cubicBezTo>
                  <a:cubicBezTo>
                    <a:pt x="100870" y="158055"/>
                    <a:pt x="100977" y="157734"/>
                    <a:pt x="101156" y="15780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 1436">
              <a:extLst>
                <a:ext uri="{FF2B5EF4-FFF2-40B4-BE49-F238E27FC236}">
                  <a16:creationId xmlns:a16="http://schemas.microsoft.com/office/drawing/2014/main" id="{174617DE-0AD0-454C-8871-3370084CD8D3}"/>
                </a:ext>
              </a:extLst>
            </p:cNvPr>
            <p:cNvSpPr/>
            <p:nvPr/>
          </p:nvSpPr>
          <p:spPr>
            <a:xfrm>
              <a:off x="9317854" y="2261675"/>
              <a:ext cx="2107" cy="190"/>
            </a:xfrm>
            <a:custGeom>
              <a:avLst/>
              <a:gdLst>
                <a:gd name="connsiteX0" fmla="*/ 2108 w 2107"/>
                <a:gd name="connsiteY0" fmla="*/ 107 h 190"/>
                <a:gd name="connsiteX1" fmla="*/ 0 w 2107"/>
                <a:gd name="connsiteY1" fmla="*/ 0 h 190"/>
                <a:gd name="connsiteX2" fmla="*/ 2108 w 2107"/>
                <a:gd name="connsiteY2" fmla="*/ 107 h 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7" h="190">
                  <a:moveTo>
                    <a:pt x="2108" y="107"/>
                  </a:moveTo>
                  <a:cubicBezTo>
                    <a:pt x="1643" y="250"/>
                    <a:pt x="857" y="107"/>
                    <a:pt x="0" y="0"/>
                  </a:cubicBezTo>
                  <a:cubicBezTo>
                    <a:pt x="72" y="143"/>
                    <a:pt x="1500" y="286"/>
                    <a:pt x="2108" y="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38" name="Graphic 4">
            <a:extLst>
              <a:ext uri="{FF2B5EF4-FFF2-40B4-BE49-F238E27FC236}">
                <a16:creationId xmlns:a16="http://schemas.microsoft.com/office/drawing/2014/main" id="{0570C445-3EDE-C540-81EA-50A87909191C}"/>
              </a:ext>
            </a:extLst>
          </p:cNvPr>
          <p:cNvGrpSpPr/>
          <p:nvPr/>
        </p:nvGrpSpPr>
        <p:grpSpPr>
          <a:xfrm>
            <a:off x="8169246" y="2064908"/>
            <a:ext cx="164699" cy="228199"/>
            <a:chOff x="8169246" y="2064908"/>
            <a:chExt cx="164699" cy="228199"/>
          </a:xfrm>
          <a:solidFill>
            <a:schemeClr val="accent5"/>
          </a:solidFill>
        </p:grpSpPr>
        <p:sp>
          <p:nvSpPr>
            <p:cNvPr id="1439" name="Freeform 1438">
              <a:extLst>
                <a:ext uri="{FF2B5EF4-FFF2-40B4-BE49-F238E27FC236}">
                  <a16:creationId xmlns:a16="http://schemas.microsoft.com/office/drawing/2014/main" id="{47BA914A-2470-7542-81EE-5E4F2264D897}"/>
                </a:ext>
              </a:extLst>
            </p:cNvPr>
            <p:cNvSpPr/>
            <p:nvPr/>
          </p:nvSpPr>
          <p:spPr>
            <a:xfrm>
              <a:off x="8169952" y="2066365"/>
              <a:ext cx="163993" cy="147761"/>
            </a:xfrm>
            <a:custGeom>
              <a:avLst/>
              <a:gdLst>
                <a:gd name="connsiteX0" fmla="*/ 42693 w 163993"/>
                <a:gd name="connsiteY0" fmla="*/ 63472 h 147761"/>
                <a:gd name="connsiteX1" fmla="*/ 44514 w 163993"/>
                <a:gd name="connsiteY1" fmla="*/ 60400 h 147761"/>
                <a:gd name="connsiteX2" fmla="*/ 45193 w 163993"/>
                <a:gd name="connsiteY2" fmla="*/ 59222 h 147761"/>
                <a:gd name="connsiteX3" fmla="*/ 45622 w 163993"/>
                <a:gd name="connsiteY3" fmla="*/ 58364 h 147761"/>
                <a:gd name="connsiteX4" fmla="*/ 43693 w 163993"/>
                <a:gd name="connsiteY4" fmla="*/ 57864 h 147761"/>
                <a:gd name="connsiteX5" fmla="*/ 43264 w 163993"/>
                <a:gd name="connsiteY5" fmla="*/ 58757 h 147761"/>
                <a:gd name="connsiteX6" fmla="*/ 43336 w 163993"/>
                <a:gd name="connsiteY6" fmla="*/ 58972 h 147761"/>
                <a:gd name="connsiteX7" fmla="*/ 43229 w 163993"/>
                <a:gd name="connsiteY7" fmla="*/ 59043 h 147761"/>
                <a:gd name="connsiteX8" fmla="*/ 34906 w 163993"/>
                <a:gd name="connsiteY8" fmla="*/ 59329 h 147761"/>
                <a:gd name="connsiteX9" fmla="*/ 34835 w 163993"/>
                <a:gd name="connsiteY9" fmla="*/ 58972 h 147761"/>
                <a:gd name="connsiteX10" fmla="*/ 35228 w 163993"/>
                <a:gd name="connsiteY10" fmla="*/ 58579 h 147761"/>
                <a:gd name="connsiteX11" fmla="*/ 35585 w 163993"/>
                <a:gd name="connsiteY11" fmla="*/ 58436 h 147761"/>
                <a:gd name="connsiteX12" fmla="*/ 35442 w 163993"/>
                <a:gd name="connsiteY12" fmla="*/ 58293 h 147761"/>
                <a:gd name="connsiteX13" fmla="*/ 34335 w 163993"/>
                <a:gd name="connsiteY13" fmla="*/ 58579 h 147761"/>
                <a:gd name="connsiteX14" fmla="*/ 32334 w 163993"/>
                <a:gd name="connsiteY14" fmla="*/ 59329 h 147761"/>
                <a:gd name="connsiteX15" fmla="*/ 31727 w 163993"/>
                <a:gd name="connsiteY15" fmla="*/ 59686 h 147761"/>
                <a:gd name="connsiteX16" fmla="*/ 31441 w 163993"/>
                <a:gd name="connsiteY16" fmla="*/ 59865 h 147761"/>
                <a:gd name="connsiteX17" fmla="*/ 30548 w 163993"/>
                <a:gd name="connsiteY17" fmla="*/ 60365 h 147761"/>
                <a:gd name="connsiteX18" fmla="*/ 29227 w 163993"/>
                <a:gd name="connsiteY18" fmla="*/ 60686 h 147761"/>
                <a:gd name="connsiteX19" fmla="*/ 28727 w 163993"/>
                <a:gd name="connsiteY19" fmla="*/ 60758 h 147761"/>
                <a:gd name="connsiteX20" fmla="*/ 25012 w 163993"/>
                <a:gd name="connsiteY20" fmla="*/ 61579 h 147761"/>
                <a:gd name="connsiteX21" fmla="*/ 33942 w 163993"/>
                <a:gd name="connsiteY21" fmla="*/ 53471 h 147761"/>
                <a:gd name="connsiteX22" fmla="*/ 32049 w 163993"/>
                <a:gd name="connsiteY22" fmla="*/ 54221 h 147761"/>
                <a:gd name="connsiteX23" fmla="*/ 35406 w 163993"/>
                <a:gd name="connsiteY23" fmla="*/ 49613 h 147761"/>
                <a:gd name="connsiteX24" fmla="*/ 35621 w 163993"/>
                <a:gd name="connsiteY24" fmla="*/ 49435 h 147761"/>
                <a:gd name="connsiteX25" fmla="*/ 38228 w 163993"/>
                <a:gd name="connsiteY25" fmla="*/ 47327 h 147761"/>
                <a:gd name="connsiteX26" fmla="*/ 38621 w 163993"/>
                <a:gd name="connsiteY26" fmla="*/ 46220 h 147761"/>
                <a:gd name="connsiteX27" fmla="*/ 40264 w 163993"/>
                <a:gd name="connsiteY27" fmla="*/ 43720 h 147761"/>
                <a:gd name="connsiteX28" fmla="*/ 40835 w 163993"/>
                <a:gd name="connsiteY28" fmla="*/ 43184 h 147761"/>
                <a:gd name="connsiteX29" fmla="*/ 43336 w 163993"/>
                <a:gd name="connsiteY29" fmla="*/ 39362 h 147761"/>
                <a:gd name="connsiteX30" fmla="*/ 43907 w 163993"/>
                <a:gd name="connsiteY30" fmla="*/ 37862 h 147761"/>
                <a:gd name="connsiteX31" fmla="*/ 45193 w 163993"/>
                <a:gd name="connsiteY31" fmla="*/ 34969 h 147761"/>
                <a:gd name="connsiteX32" fmla="*/ 48872 w 163993"/>
                <a:gd name="connsiteY32" fmla="*/ 27396 h 147761"/>
                <a:gd name="connsiteX33" fmla="*/ 50122 w 163993"/>
                <a:gd name="connsiteY33" fmla="*/ 26325 h 147761"/>
                <a:gd name="connsiteX34" fmla="*/ 50908 w 163993"/>
                <a:gd name="connsiteY34" fmla="*/ 24682 h 147761"/>
                <a:gd name="connsiteX35" fmla="*/ 51015 w 163993"/>
                <a:gd name="connsiteY35" fmla="*/ 23967 h 147761"/>
                <a:gd name="connsiteX36" fmla="*/ 53980 w 163993"/>
                <a:gd name="connsiteY36" fmla="*/ 18609 h 147761"/>
                <a:gd name="connsiteX37" fmla="*/ 57838 w 163993"/>
                <a:gd name="connsiteY37" fmla="*/ 10144 h 147761"/>
                <a:gd name="connsiteX38" fmla="*/ 58373 w 163993"/>
                <a:gd name="connsiteY38" fmla="*/ 8180 h 147761"/>
                <a:gd name="connsiteX39" fmla="*/ 60659 w 163993"/>
                <a:gd name="connsiteY39" fmla="*/ 3072 h 147761"/>
                <a:gd name="connsiteX40" fmla="*/ 61374 w 163993"/>
                <a:gd name="connsiteY40" fmla="*/ 2715 h 147761"/>
                <a:gd name="connsiteX41" fmla="*/ 63767 w 163993"/>
                <a:gd name="connsiteY41" fmla="*/ 464 h 147761"/>
                <a:gd name="connsiteX42" fmla="*/ 64088 w 163993"/>
                <a:gd name="connsiteY42" fmla="*/ 250 h 147761"/>
                <a:gd name="connsiteX43" fmla="*/ 65303 w 163993"/>
                <a:gd name="connsiteY43" fmla="*/ 0 h 147761"/>
                <a:gd name="connsiteX44" fmla="*/ 65517 w 163993"/>
                <a:gd name="connsiteY44" fmla="*/ 214 h 147761"/>
                <a:gd name="connsiteX45" fmla="*/ 66374 w 163993"/>
                <a:gd name="connsiteY45" fmla="*/ 2822 h 147761"/>
                <a:gd name="connsiteX46" fmla="*/ 67303 w 163993"/>
                <a:gd name="connsiteY46" fmla="*/ 4643 h 147761"/>
                <a:gd name="connsiteX47" fmla="*/ 68625 w 163993"/>
                <a:gd name="connsiteY47" fmla="*/ 5501 h 147761"/>
                <a:gd name="connsiteX48" fmla="*/ 69446 w 163993"/>
                <a:gd name="connsiteY48" fmla="*/ 6287 h 147761"/>
                <a:gd name="connsiteX49" fmla="*/ 77304 w 163993"/>
                <a:gd name="connsiteY49" fmla="*/ 16859 h 147761"/>
                <a:gd name="connsiteX50" fmla="*/ 82769 w 163993"/>
                <a:gd name="connsiteY50" fmla="*/ 23324 h 147761"/>
                <a:gd name="connsiteX51" fmla="*/ 84484 w 163993"/>
                <a:gd name="connsiteY51" fmla="*/ 24575 h 147761"/>
                <a:gd name="connsiteX52" fmla="*/ 85770 w 163993"/>
                <a:gd name="connsiteY52" fmla="*/ 25968 h 147761"/>
                <a:gd name="connsiteX53" fmla="*/ 86877 w 163993"/>
                <a:gd name="connsiteY53" fmla="*/ 26825 h 147761"/>
                <a:gd name="connsiteX54" fmla="*/ 87556 w 163993"/>
                <a:gd name="connsiteY54" fmla="*/ 27468 h 147761"/>
                <a:gd name="connsiteX55" fmla="*/ 93913 w 163993"/>
                <a:gd name="connsiteY55" fmla="*/ 34647 h 147761"/>
                <a:gd name="connsiteX56" fmla="*/ 98521 w 163993"/>
                <a:gd name="connsiteY56" fmla="*/ 39612 h 147761"/>
                <a:gd name="connsiteX57" fmla="*/ 99093 w 163993"/>
                <a:gd name="connsiteY57" fmla="*/ 41434 h 147761"/>
                <a:gd name="connsiteX58" fmla="*/ 99378 w 163993"/>
                <a:gd name="connsiteY58" fmla="*/ 41934 h 147761"/>
                <a:gd name="connsiteX59" fmla="*/ 104415 w 163993"/>
                <a:gd name="connsiteY59" fmla="*/ 45434 h 147761"/>
                <a:gd name="connsiteX60" fmla="*/ 112237 w 163993"/>
                <a:gd name="connsiteY60" fmla="*/ 53150 h 147761"/>
                <a:gd name="connsiteX61" fmla="*/ 115309 w 163993"/>
                <a:gd name="connsiteY61" fmla="*/ 54650 h 147761"/>
                <a:gd name="connsiteX62" fmla="*/ 118167 w 163993"/>
                <a:gd name="connsiteY62" fmla="*/ 58043 h 147761"/>
                <a:gd name="connsiteX63" fmla="*/ 119417 w 163993"/>
                <a:gd name="connsiteY63" fmla="*/ 59293 h 147761"/>
                <a:gd name="connsiteX64" fmla="*/ 121488 w 163993"/>
                <a:gd name="connsiteY64" fmla="*/ 61008 h 147761"/>
                <a:gd name="connsiteX65" fmla="*/ 122274 w 163993"/>
                <a:gd name="connsiteY65" fmla="*/ 61829 h 147761"/>
                <a:gd name="connsiteX66" fmla="*/ 122346 w 163993"/>
                <a:gd name="connsiteY66" fmla="*/ 62436 h 147761"/>
                <a:gd name="connsiteX67" fmla="*/ 121274 w 163993"/>
                <a:gd name="connsiteY67" fmla="*/ 62079 h 147761"/>
                <a:gd name="connsiteX68" fmla="*/ 118809 w 163993"/>
                <a:gd name="connsiteY68" fmla="*/ 61543 h 147761"/>
                <a:gd name="connsiteX69" fmla="*/ 117631 w 163993"/>
                <a:gd name="connsiteY69" fmla="*/ 61365 h 147761"/>
                <a:gd name="connsiteX70" fmla="*/ 97557 w 163993"/>
                <a:gd name="connsiteY70" fmla="*/ 56793 h 147761"/>
                <a:gd name="connsiteX71" fmla="*/ 97057 w 163993"/>
                <a:gd name="connsiteY71" fmla="*/ 56793 h 147761"/>
                <a:gd name="connsiteX72" fmla="*/ 98414 w 163993"/>
                <a:gd name="connsiteY72" fmla="*/ 58400 h 147761"/>
                <a:gd name="connsiteX73" fmla="*/ 103843 w 163993"/>
                <a:gd name="connsiteY73" fmla="*/ 64508 h 147761"/>
                <a:gd name="connsiteX74" fmla="*/ 105951 w 163993"/>
                <a:gd name="connsiteY74" fmla="*/ 66366 h 147761"/>
                <a:gd name="connsiteX75" fmla="*/ 106629 w 163993"/>
                <a:gd name="connsiteY75" fmla="*/ 66865 h 147761"/>
                <a:gd name="connsiteX76" fmla="*/ 113595 w 163993"/>
                <a:gd name="connsiteY76" fmla="*/ 73866 h 147761"/>
                <a:gd name="connsiteX77" fmla="*/ 117452 w 163993"/>
                <a:gd name="connsiteY77" fmla="*/ 77760 h 147761"/>
                <a:gd name="connsiteX78" fmla="*/ 125489 w 163993"/>
                <a:gd name="connsiteY78" fmla="*/ 85153 h 147761"/>
                <a:gd name="connsiteX79" fmla="*/ 127311 w 163993"/>
                <a:gd name="connsiteY79" fmla="*/ 87439 h 147761"/>
                <a:gd name="connsiteX80" fmla="*/ 130525 w 163993"/>
                <a:gd name="connsiteY80" fmla="*/ 90118 h 147761"/>
                <a:gd name="connsiteX81" fmla="*/ 133204 w 163993"/>
                <a:gd name="connsiteY81" fmla="*/ 92761 h 147761"/>
                <a:gd name="connsiteX82" fmla="*/ 125096 w 163993"/>
                <a:gd name="connsiteY82" fmla="*/ 91369 h 147761"/>
                <a:gd name="connsiteX83" fmla="*/ 125382 w 163993"/>
                <a:gd name="connsiteY83" fmla="*/ 92511 h 147761"/>
                <a:gd name="connsiteX84" fmla="*/ 123381 w 163993"/>
                <a:gd name="connsiteY84" fmla="*/ 92047 h 147761"/>
                <a:gd name="connsiteX85" fmla="*/ 117952 w 163993"/>
                <a:gd name="connsiteY85" fmla="*/ 89976 h 147761"/>
                <a:gd name="connsiteX86" fmla="*/ 112737 w 163993"/>
                <a:gd name="connsiteY86" fmla="*/ 89083 h 147761"/>
                <a:gd name="connsiteX87" fmla="*/ 112344 w 163993"/>
                <a:gd name="connsiteY87" fmla="*/ 89083 h 147761"/>
                <a:gd name="connsiteX88" fmla="*/ 109987 w 163993"/>
                <a:gd name="connsiteY88" fmla="*/ 89547 h 147761"/>
                <a:gd name="connsiteX89" fmla="*/ 104915 w 163993"/>
                <a:gd name="connsiteY89" fmla="*/ 89368 h 147761"/>
                <a:gd name="connsiteX90" fmla="*/ 103558 w 163993"/>
                <a:gd name="connsiteY90" fmla="*/ 89797 h 147761"/>
                <a:gd name="connsiteX91" fmla="*/ 104486 w 163993"/>
                <a:gd name="connsiteY91" fmla="*/ 91333 h 147761"/>
                <a:gd name="connsiteX92" fmla="*/ 106344 w 163993"/>
                <a:gd name="connsiteY92" fmla="*/ 91869 h 147761"/>
                <a:gd name="connsiteX93" fmla="*/ 108594 w 163993"/>
                <a:gd name="connsiteY93" fmla="*/ 94297 h 147761"/>
                <a:gd name="connsiteX94" fmla="*/ 110058 w 163993"/>
                <a:gd name="connsiteY94" fmla="*/ 96191 h 147761"/>
                <a:gd name="connsiteX95" fmla="*/ 119488 w 163993"/>
                <a:gd name="connsiteY95" fmla="*/ 105835 h 147761"/>
                <a:gd name="connsiteX96" fmla="*/ 123739 w 163993"/>
                <a:gd name="connsiteY96" fmla="*/ 109156 h 147761"/>
                <a:gd name="connsiteX97" fmla="*/ 124203 w 163993"/>
                <a:gd name="connsiteY97" fmla="*/ 110085 h 147761"/>
                <a:gd name="connsiteX98" fmla="*/ 124632 w 163993"/>
                <a:gd name="connsiteY98" fmla="*/ 111014 h 147761"/>
                <a:gd name="connsiteX99" fmla="*/ 127561 w 163993"/>
                <a:gd name="connsiteY99" fmla="*/ 113479 h 147761"/>
                <a:gd name="connsiteX100" fmla="*/ 128346 w 163993"/>
                <a:gd name="connsiteY100" fmla="*/ 113978 h 147761"/>
                <a:gd name="connsiteX101" fmla="*/ 132990 w 163993"/>
                <a:gd name="connsiteY101" fmla="*/ 117729 h 147761"/>
                <a:gd name="connsiteX102" fmla="*/ 134240 w 163993"/>
                <a:gd name="connsiteY102" fmla="*/ 117979 h 147761"/>
                <a:gd name="connsiteX103" fmla="*/ 135526 w 163993"/>
                <a:gd name="connsiteY103" fmla="*/ 118622 h 147761"/>
                <a:gd name="connsiteX104" fmla="*/ 136026 w 163993"/>
                <a:gd name="connsiteY104" fmla="*/ 119765 h 147761"/>
                <a:gd name="connsiteX105" fmla="*/ 139098 w 163993"/>
                <a:gd name="connsiteY105" fmla="*/ 123087 h 147761"/>
                <a:gd name="connsiteX106" fmla="*/ 144777 w 163993"/>
                <a:gd name="connsiteY106" fmla="*/ 128659 h 147761"/>
                <a:gd name="connsiteX107" fmla="*/ 146742 w 163993"/>
                <a:gd name="connsiteY107" fmla="*/ 130766 h 147761"/>
                <a:gd name="connsiteX108" fmla="*/ 153921 w 163993"/>
                <a:gd name="connsiteY108" fmla="*/ 136160 h 147761"/>
                <a:gd name="connsiteX109" fmla="*/ 163994 w 163993"/>
                <a:gd name="connsiteY109" fmla="*/ 145090 h 147761"/>
                <a:gd name="connsiteX110" fmla="*/ 158243 w 163993"/>
                <a:gd name="connsiteY110" fmla="*/ 144447 h 147761"/>
                <a:gd name="connsiteX111" fmla="*/ 152171 w 163993"/>
                <a:gd name="connsiteY111" fmla="*/ 143089 h 147761"/>
                <a:gd name="connsiteX112" fmla="*/ 148635 w 163993"/>
                <a:gd name="connsiteY112" fmla="*/ 143125 h 147761"/>
                <a:gd name="connsiteX113" fmla="*/ 146849 w 163993"/>
                <a:gd name="connsiteY113" fmla="*/ 142589 h 147761"/>
                <a:gd name="connsiteX114" fmla="*/ 146099 w 163993"/>
                <a:gd name="connsiteY114" fmla="*/ 142518 h 147761"/>
                <a:gd name="connsiteX115" fmla="*/ 144813 w 163993"/>
                <a:gd name="connsiteY115" fmla="*/ 142268 h 147761"/>
                <a:gd name="connsiteX116" fmla="*/ 143741 w 163993"/>
                <a:gd name="connsiteY116" fmla="*/ 142018 h 147761"/>
                <a:gd name="connsiteX117" fmla="*/ 143027 w 163993"/>
                <a:gd name="connsiteY117" fmla="*/ 142054 h 147761"/>
                <a:gd name="connsiteX118" fmla="*/ 133561 w 163993"/>
                <a:gd name="connsiteY118" fmla="*/ 141410 h 147761"/>
                <a:gd name="connsiteX119" fmla="*/ 130240 w 163993"/>
                <a:gd name="connsiteY119" fmla="*/ 140303 h 147761"/>
                <a:gd name="connsiteX120" fmla="*/ 128382 w 163993"/>
                <a:gd name="connsiteY120" fmla="*/ 140268 h 147761"/>
                <a:gd name="connsiteX121" fmla="*/ 127418 w 163993"/>
                <a:gd name="connsiteY121" fmla="*/ 140660 h 147761"/>
                <a:gd name="connsiteX122" fmla="*/ 124632 w 163993"/>
                <a:gd name="connsiteY122" fmla="*/ 139017 h 147761"/>
                <a:gd name="connsiteX123" fmla="*/ 123989 w 163993"/>
                <a:gd name="connsiteY123" fmla="*/ 138160 h 147761"/>
                <a:gd name="connsiteX124" fmla="*/ 124489 w 163993"/>
                <a:gd name="connsiteY124" fmla="*/ 137874 h 147761"/>
                <a:gd name="connsiteX125" fmla="*/ 125739 w 163993"/>
                <a:gd name="connsiteY125" fmla="*/ 137803 h 147761"/>
                <a:gd name="connsiteX126" fmla="*/ 124667 w 163993"/>
                <a:gd name="connsiteY126" fmla="*/ 136981 h 147761"/>
                <a:gd name="connsiteX127" fmla="*/ 125560 w 163993"/>
                <a:gd name="connsiteY127" fmla="*/ 136338 h 147761"/>
                <a:gd name="connsiteX128" fmla="*/ 134383 w 163993"/>
                <a:gd name="connsiteY128" fmla="*/ 138124 h 147761"/>
                <a:gd name="connsiteX129" fmla="*/ 134490 w 163993"/>
                <a:gd name="connsiteY129" fmla="*/ 138267 h 147761"/>
                <a:gd name="connsiteX130" fmla="*/ 134383 w 163993"/>
                <a:gd name="connsiteY130" fmla="*/ 138339 h 147761"/>
                <a:gd name="connsiteX131" fmla="*/ 132168 w 163993"/>
                <a:gd name="connsiteY131" fmla="*/ 138267 h 147761"/>
                <a:gd name="connsiteX132" fmla="*/ 131025 w 163993"/>
                <a:gd name="connsiteY132" fmla="*/ 138410 h 147761"/>
                <a:gd name="connsiteX133" fmla="*/ 131704 w 163993"/>
                <a:gd name="connsiteY133" fmla="*/ 139875 h 147761"/>
                <a:gd name="connsiteX134" fmla="*/ 133990 w 163993"/>
                <a:gd name="connsiteY134" fmla="*/ 139803 h 147761"/>
                <a:gd name="connsiteX135" fmla="*/ 137348 w 163993"/>
                <a:gd name="connsiteY135" fmla="*/ 139553 h 147761"/>
                <a:gd name="connsiteX136" fmla="*/ 141919 w 163993"/>
                <a:gd name="connsiteY136" fmla="*/ 139696 h 147761"/>
                <a:gd name="connsiteX137" fmla="*/ 143277 w 163993"/>
                <a:gd name="connsiteY137" fmla="*/ 138374 h 147761"/>
                <a:gd name="connsiteX138" fmla="*/ 143598 w 163993"/>
                <a:gd name="connsiteY138" fmla="*/ 138339 h 147761"/>
                <a:gd name="connsiteX139" fmla="*/ 148885 w 163993"/>
                <a:gd name="connsiteY139" fmla="*/ 139482 h 147761"/>
                <a:gd name="connsiteX140" fmla="*/ 153064 w 163993"/>
                <a:gd name="connsiteY140" fmla="*/ 140375 h 147761"/>
                <a:gd name="connsiteX141" fmla="*/ 146420 w 163993"/>
                <a:gd name="connsiteY141" fmla="*/ 136053 h 147761"/>
                <a:gd name="connsiteX142" fmla="*/ 146992 w 163993"/>
                <a:gd name="connsiteY142" fmla="*/ 135553 h 147761"/>
                <a:gd name="connsiteX143" fmla="*/ 148635 w 163993"/>
                <a:gd name="connsiteY143" fmla="*/ 136088 h 147761"/>
                <a:gd name="connsiteX144" fmla="*/ 149635 w 163993"/>
                <a:gd name="connsiteY144" fmla="*/ 136231 h 147761"/>
                <a:gd name="connsiteX145" fmla="*/ 149492 w 163993"/>
                <a:gd name="connsiteY145" fmla="*/ 135124 h 147761"/>
                <a:gd name="connsiteX146" fmla="*/ 149170 w 163993"/>
                <a:gd name="connsiteY146" fmla="*/ 134695 h 147761"/>
                <a:gd name="connsiteX147" fmla="*/ 149170 w 163993"/>
                <a:gd name="connsiteY147" fmla="*/ 134731 h 147761"/>
                <a:gd name="connsiteX148" fmla="*/ 146706 w 163993"/>
                <a:gd name="connsiteY148" fmla="*/ 133302 h 147761"/>
                <a:gd name="connsiteX149" fmla="*/ 143098 w 163993"/>
                <a:gd name="connsiteY149" fmla="*/ 134231 h 147761"/>
                <a:gd name="connsiteX150" fmla="*/ 142312 w 163993"/>
                <a:gd name="connsiteY150" fmla="*/ 132731 h 147761"/>
                <a:gd name="connsiteX151" fmla="*/ 139812 w 163993"/>
                <a:gd name="connsiteY151" fmla="*/ 130623 h 147761"/>
                <a:gd name="connsiteX152" fmla="*/ 141098 w 163993"/>
                <a:gd name="connsiteY152" fmla="*/ 129766 h 147761"/>
                <a:gd name="connsiteX153" fmla="*/ 140134 w 163993"/>
                <a:gd name="connsiteY153" fmla="*/ 128695 h 147761"/>
                <a:gd name="connsiteX154" fmla="*/ 136312 w 163993"/>
                <a:gd name="connsiteY154" fmla="*/ 127587 h 147761"/>
                <a:gd name="connsiteX155" fmla="*/ 137776 w 163993"/>
                <a:gd name="connsiteY155" fmla="*/ 128659 h 147761"/>
                <a:gd name="connsiteX156" fmla="*/ 137205 w 163993"/>
                <a:gd name="connsiteY156" fmla="*/ 128945 h 147761"/>
                <a:gd name="connsiteX157" fmla="*/ 135062 w 163993"/>
                <a:gd name="connsiteY157" fmla="*/ 126980 h 147761"/>
                <a:gd name="connsiteX158" fmla="*/ 134704 w 163993"/>
                <a:gd name="connsiteY158" fmla="*/ 125373 h 147761"/>
                <a:gd name="connsiteX159" fmla="*/ 139991 w 163993"/>
                <a:gd name="connsiteY159" fmla="*/ 126444 h 147761"/>
                <a:gd name="connsiteX160" fmla="*/ 140598 w 163993"/>
                <a:gd name="connsiteY160" fmla="*/ 126123 h 147761"/>
                <a:gd name="connsiteX161" fmla="*/ 136740 w 163993"/>
                <a:gd name="connsiteY161" fmla="*/ 124230 h 147761"/>
                <a:gd name="connsiteX162" fmla="*/ 134383 w 163993"/>
                <a:gd name="connsiteY162" fmla="*/ 124194 h 147761"/>
                <a:gd name="connsiteX163" fmla="*/ 133419 w 163993"/>
                <a:gd name="connsiteY163" fmla="*/ 123873 h 147761"/>
                <a:gd name="connsiteX164" fmla="*/ 133633 w 163993"/>
                <a:gd name="connsiteY164" fmla="*/ 122872 h 147761"/>
                <a:gd name="connsiteX165" fmla="*/ 133347 w 163993"/>
                <a:gd name="connsiteY165" fmla="*/ 121730 h 147761"/>
                <a:gd name="connsiteX166" fmla="*/ 129918 w 163993"/>
                <a:gd name="connsiteY166" fmla="*/ 120694 h 147761"/>
                <a:gd name="connsiteX167" fmla="*/ 127775 w 163993"/>
                <a:gd name="connsiteY167" fmla="*/ 117908 h 147761"/>
                <a:gd name="connsiteX168" fmla="*/ 127346 w 163993"/>
                <a:gd name="connsiteY168" fmla="*/ 117408 h 147761"/>
                <a:gd name="connsiteX169" fmla="*/ 125882 w 163993"/>
                <a:gd name="connsiteY169" fmla="*/ 116943 h 147761"/>
                <a:gd name="connsiteX170" fmla="*/ 127025 w 163993"/>
                <a:gd name="connsiteY170" fmla="*/ 115622 h 147761"/>
                <a:gd name="connsiteX171" fmla="*/ 123739 w 163993"/>
                <a:gd name="connsiteY171" fmla="*/ 113407 h 147761"/>
                <a:gd name="connsiteX172" fmla="*/ 122989 w 163993"/>
                <a:gd name="connsiteY172" fmla="*/ 114372 h 147761"/>
                <a:gd name="connsiteX173" fmla="*/ 121596 w 163993"/>
                <a:gd name="connsiteY173" fmla="*/ 113193 h 147761"/>
                <a:gd name="connsiteX174" fmla="*/ 122953 w 163993"/>
                <a:gd name="connsiteY174" fmla="*/ 112621 h 147761"/>
                <a:gd name="connsiteX175" fmla="*/ 123774 w 163993"/>
                <a:gd name="connsiteY175" fmla="*/ 111228 h 147761"/>
                <a:gd name="connsiteX176" fmla="*/ 122453 w 163993"/>
                <a:gd name="connsiteY176" fmla="*/ 110835 h 147761"/>
                <a:gd name="connsiteX177" fmla="*/ 120417 w 163993"/>
                <a:gd name="connsiteY177" fmla="*/ 110478 h 147761"/>
                <a:gd name="connsiteX178" fmla="*/ 119345 w 163993"/>
                <a:gd name="connsiteY178" fmla="*/ 109621 h 147761"/>
                <a:gd name="connsiteX179" fmla="*/ 118881 w 163993"/>
                <a:gd name="connsiteY179" fmla="*/ 109371 h 147761"/>
                <a:gd name="connsiteX180" fmla="*/ 114059 w 163993"/>
                <a:gd name="connsiteY180" fmla="*/ 105442 h 147761"/>
                <a:gd name="connsiteX181" fmla="*/ 113059 w 163993"/>
                <a:gd name="connsiteY181" fmla="*/ 103799 h 147761"/>
                <a:gd name="connsiteX182" fmla="*/ 110416 w 163993"/>
                <a:gd name="connsiteY182" fmla="*/ 102013 h 147761"/>
                <a:gd name="connsiteX183" fmla="*/ 109273 w 163993"/>
                <a:gd name="connsiteY183" fmla="*/ 100870 h 147761"/>
                <a:gd name="connsiteX184" fmla="*/ 109665 w 163993"/>
                <a:gd name="connsiteY184" fmla="*/ 100834 h 147761"/>
                <a:gd name="connsiteX185" fmla="*/ 107630 w 163993"/>
                <a:gd name="connsiteY185" fmla="*/ 99727 h 147761"/>
                <a:gd name="connsiteX186" fmla="*/ 106701 w 163993"/>
                <a:gd name="connsiteY186" fmla="*/ 98298 h 147761"/>
                <a:gd name="connsiteX187" fmla="*/ 107058 w 163993"/>
                <a:gd name="connsiteY187" fmla="*/ 97905 h 147761"/>
                <a:gd name="connsiteX188" fmla="*/ 107880 w 163993"/>
                <a:gd name="connsiteY188" fmla="*/ 97691 h 147761"/>
                <a:gd name="connsiteX189" fmla="*/ 103808 w 163993"/>
                <a:gd name="connsiteY189" fmla="*/ 94976 h 147761"/>
                <a:gd name="connsiteX190" fmla="*/ 97200 w 163993"/>
                <a:gd name="connsiteY190" fmla="*/ 89654 h 147761"/>
                <a:gd name="connsiteX191" fmla="*/ 96414 w 163993"/>
                <a:gd name="connsiteY191" fmla="*/ 88440 h 147761"/>
                <a:gd name="connsiteX192" fmla="*/ 97021 w 163993"/>
                <a:gd name="connsiteY192" fmla="*/ 87868 h 147761"/>
                <a:gd name="connsiteX193" fmla="*/ 93378 w 163993"/>
                <a:gd name="connsiteY193" fmla="*/ 84689 h 147761"/>
                <a:gd name="connsiteX194" fmla="*/ 97807 w 163993"/>
                <a:gd name="connsiteY194" fmla="*/ 85046 h 147761"/>
                <a:gd name="connsiteX195" fmla="*/ 99271 w 163993"/>
                <a:gd name="connsiteY195" fmla="*/ 85153 h 147761"/>
                <a:gd name="connsiteX196" fmla="*/ 104022 w 163993"/>
                <a:gd name="connsiteY196" fmla="*/ 86189 h 147761"/>
                <a:gd name="connsiteX197" fmla="*/ 107129 w 163993"/>
                <a:gd name="connsiteY197" fmla="*/ 85797 h 147761"/>
                <a:gd name="connsiteX198" fmla="*/ 109237 w 163993"/>
                <a:gd name="connsiteY198" fmla="*/ 85653 h 147761"/>
                <a:gd name="connsiteX199" fmla="*/ 111487 w 163993"/>
                <a:gd name="connsiteY199" fmla="*/ 85832 h 147761"/>
                <a:gd name="connsiteX200" fmla="*/ 116023 w 163993"/>
                <a:gd name="connsiteY200" fmla="*/ 85332 h 147761"/>
                <a:gd name="connsiteX201" fmla="*/ 117702 w 163993"/>
                <a:gd name="connsiteY201" fmla="*/ 86082 h 147761"/>
                <a:gd name="connsiteX202" fmla="*/ 119060 w 163993"/>
                <a:gd name="connsiteY202" fmla="*/ 86011 h 147761"/>
                <a:gd name="connsiteX203" fmla="*/ 117738 w 163993"/>
                <a:gd name="connsiteY203" fmla="*/ 86118 h 147761"/>
                <a:gd name="connsiteX204" fmla="*/ 117166 w 163993"/>
                <a:gd name="connsiteY204" fmla="*/ 85261 h 147761"/>
                <a:gd name="connsiteX205" fmla="*/ 118309 w 163993"/>
                <a:gd name="connsiteY205" fmla="*/ 85332 h 147761"/>
                <a:gd name="connsiteX206" fmla="*/ 116881 w 163993"/>
                <a:gd name="connsiteY206" fmla="*/ 83332 h 147761"/>
                <a:gd name="connsiteX207" fmla="*/ 116738 w 163993"/>
                <a:gd name="connsiteY207" fmla="*/ 83118 h 147761"/>
                <a:gd name="connsiteX208" fmla="*/ 113845 w 163993"/>
                <a:gd name="connsiteY208" fmla="*/ 81582 h 147761"/>
                <a:gd name="connsiteX209" fmla="*/ 110523 w 163993"/>
                <a:gd name="connsiteY209" fmla="*/ 78974 h 147761"/>
                <a:gd name="connsiteX210" fmla="*/ 110308 w 163993"/>
                <a:gd name="connsiteY210" fmla="*/ 78653 h 147761"/>
                <a:gd name="connsiteX211" fmla="*/ 108523 w 163993"/>
                <a:gd name="connsiteY211" fmla="*/ 76045 h 147761"/>
                <a:gd name="connsiteX212" fmla="*/ 107737 w 163993"/>
                <a:gd name="connsiteY212" fmla="*/ 74724 h 147761"/>
                <a:gd name="connsiteX213" fmla="*/ 106487 w 163993"/>
                <a:gd name="connsiteY213" fmla="*/ 73438 h 147761"/>
                <a:gd name="connsiteX214" fmla="*/ 105558 w 163993"/>
                <a:gd name="connsiteY214" fmla="*/ 74116 h 147761"/>
                <a:gd name="connsiteX215" fmla="*/ 101022 w 163993"/>
                <a:gd name="connsiteY215" fmla="*/ 68473 h 147761"/>
                <a:gd name="connsiteX216" fmla="*/ 99521 w 163993"/>
                <a:gd name="connsiteY216" fmla="*/ 67794 h 147761"/>
                <a:gd name="connsiteX217" fmla="*/ 98414 w 163993"/>
                <a:gd name="connsiteY217" fmla="*/ 66366 h 147761"/>
                <a:gd name="connsiteX218" fmla="*/ 95307 w 163993"/>
                <a:gd name="connsiteY218" fmla="*/ 63043 h 147761"/>
                <a:gd name="connsiteX219" fmla="*/ 93699 w 163993"/>
                <a:gd name="connsiteY219" fmla="*/ 61793 h 147761"/>
                <a:gd name="connsiteX220" fmla="*/ 94092 w 163993"/>
                <a:gd name="connsiteY220" fmla="*/ 60865 h 147761"/>
                <a:gd name="connsiteX221" fmla="*/ 91163 w 163993"/>
                <a:gd name="connsiteY221" fmla="*/ 58829 h 147761"/>
                <a:gd name="connsiteX222" fmla="*/ 89377 w 163993"/>
                <a:gd name="connsiteY222" fmla="*/ 56971 h 147761"/>
                <a:gd name="connsiteX223" fmla="*/ 90699 w 163993"/>
                <a:gd name="connsiteY223" fmla="*/ 57650 h 147761"/>
                <a:gd name="connsiteX224" fmla="*/ 89306 w 163993"/>
                <a:gd name="connsiteY224" fmla="*/ 55900 h 147761"/>
                <a:gd name="connsiteX225" fmla="*/ 88520 w 163993"/>
                <a:gd name="connsiteY225" fmla="*/ 55757 h 147761"/>
                <a:gd name="connsiteX226" fmla="*/ 82198 w 163993"/>
                <a:gd name="connsiteY226" fmla="*/ 48363 h 147761"/>
                <a:gd name="connsiteX227" fmla="*/ 82198 w 163993"/>
                <a:gd name="connsiteY227" fmla="*/ 47970 h 147761"/>
                <a:gd name="connsiteX228" fmla="*/ 90377 w 163993"/>
                <a:gd name="connsiteY228" fmla="*/ 50613 h 147761"/>
                <a:gd name="connsiteX229" fmla="*/ 93306 w 163993"/>
                <a:gd name="connsiteY229" fmla="*/ 51578 h 147761"/>
                <a:gd name="connsiteX230" fmla="*/ 93413 w 163993"/>
                <a:gd name="connsiteY230" fmla="*/ 52149 h 147761"/>
                <a:gd name="connsiteX231" fmla="*/ 93985 w 163993"/>
                <a:gd name="connsiteY231" fmla="*/ 52471 h 147761"/>
                <a:gd name="connsiteX232" fmla="*/ 96771 w 163993"/>
                <a:gd name="connsiteY232" fmla="*/ 52685 h 147761"/>
                <a:gd name="connsiteX233" fmla="*/ 98450 w 163993"/>
                <a:gd name="connsiteY233" fmla="*/ 52399 h 147761"/>
                <a:gd name="connsiteX234" fmla="*/ 102057 w 163993"/>
                <a:gd name="connsiteY234" fmla="*/ 52828 h 147761"/>
                <a:gd name="connsiteX235" fmla="*/ 103593 w 163993"/>
                <a:gd name="connsiteY235" fmla="*/ 53078 h 147761"/>
                <a:gd name="connsiteX236" fmla="*/ 107201 w 163993"/>
                <a:gd name="connsiteY236" fmla="*/ 53971 h 147761"/>
                <a:gd name="connsiteX237" fmla="*/ 106344 w 163993"/>
                <a:gd name="connsiteY237" fmla="*/ 53185 h 147761"/>
                <a:gd name="connsiteX238" fmla="*/ 107665 w 163993"/>
                <a:gd name="connsiteY238" fmla="*/ 52399 h 147761"/>
                <a:gd name="connsiteX239" fmla="*/ 106379 w 163993"/>
                <a:gd name="connsiteY239" fmla="*/ 51256 h 147761"/>
                <a:gd name="connsiteX240" fmla="*/ 105665 w 163993"/>
                <a:gd name="connsiteY240" fmla="*/ 51649 h 147761"/>
                <a:gd name="connsiteX241" fmla="*/ 104986 w 163993"/>
                <a:gd name="connsiteY241" fmla="*/ 51685 h 147761"/>
                <a:gd name="connsiteX242" fmla="*/ 103450 w 163993"/>
                <a:gd name="connsiteY242" fmla="*/ 50292 h 147761"/>
                <a:gd name="connsiteX243" fmla="*/ 102950 w 163993"/>
                <a:gd name="connsiteY243" fmla="*/ 48613 h 147761"/>
                <a:gd name="connsiteX244" fmla="*/ 102843 w 163993"/>
                <a:gd name="connsiteY244" fmla="*/ 48006 h 147761"/>
                <a:gd name="connsiteX245" fmla="*/ 100057 w 163993"/>
                <a:gd name="connsiteY245" fmla="*/ 46327 h 147761"/>
                <a:gd name="connsiteX246" fmla="*/ 97700 w 163993"/>
                <a:gd name="connsiteY246" fmla="*/ 44184 h 147761"/>
                <a:gd name="connsiteX247" fmla="*/ 96771 w 163993"/>
                <a:gd name="connsiteY247" fmla="*/ 43077 h 147761"/>
                <a:gd name="connsiteX248" fmla="*/ 93985 w 163993"/>
                <a:gd name="connsiteY248" fmla="*/ 40398 h 147761"/>
                <a:gd name="connsiteX249" fmla="*/ 91699 w 163993"/>
                <a:gd name="connsiteY249" fmla="*/ 38540 h 147761"/>
                <a:gd name="connsiteX250" fmla="*/ 88127 w 163993"/>
                <a:gd name="connsiteY250" fmla="*/ 35504 h 147761"/>
                <a:gd name="connsiteX251" fmla="*/ 82019 w 163993"/>
                <a:gd name="connsiteY251" fmla="*/ 29682 h 147761"/>
                <a:gd name="connsiteX252" fmla="*/ 81198 w 163993"/>
                <a:gd name="connsiteY252" fmla="*/ 27896 h 147761"/>
                <a:gd name="connsiteX253" fmla="*/ 79662 w 163993"/>
                <a:gd name="connsiteY253" fmla="*/ 26325 h 147761"/>
                <a:gd name="connsiteX254" fmla="*/ 79019 w 163993"/>
                <a:gd name="connsiteY254" fmla="*/ 25860 h 147761"/>
                <a:gd name="connsiteX255" fmla="*/ 75340 w 163993"/>
                <a:gd name="connsiteY255" fmla="*/ 21217 h 147761"/>
                <a:gd name="connsiteX256" fmla="*/ 74840 w 163993"/>
                <a:gd name="connsiteY256" fmla="*/ 20288 h 147761"/>
                <a:gd name="connsiteX257" fmla="*/ 74268 w 163993"/>
                <a:gd name="connsiteY257" fmla="*/ 20217 h 147761"/>
                <a:gd name="connsiteX258" fmla="*/ 71804 w 163993"/>
                <a:gd name="connsiteY258" fmla="*/ 16966 h 147761"/>
                <a:gd name="connsiteX259" fmla="*/ 66803 w 163993"/>
                <a:gd name="connsiteY259" fmla="*/ 10216 h 147761"/>
                <a:gd name="connsiteX260" fmla="*/ 66410 w 163993"/>
                <a:gd name="connsiteY260" fmla="*/ 9465 h 147761"/>
                <a:gd name="connsiteX261" fmla="*/ 63946 w 163993"/>
                <a:gd name="connsiteY261" fmla="*/ 5608 h 147761"/>
                <a:gd name="connsiteX262" fmla="*/ 63160 w 163993"/>
                <a:gd name="connsiteY262" fmla="*/ 6608 h 147761"/>
                <a:gd name="connsiteX263" fmla="*/ 63124 w 163993"/>
                <a:gd name="connsiteY263" fmla="*/ 8108 h 147761"/>
                <a:gd name="connsiteX264" fmla="*/ 62945 w 163993"/>
                <a:gd name="connsiteY264" fmla="*/ 9287 h 147761"/>
                <a:gd name="connsiteX265" fmla="*/ 57588 w 163993"/>
                <a:gd name="connsiteY265" fmla="*/ 21467 h 147761"/>
                <a:gd name="connsiteX266" fmla="*/ 54873 w 163993"/>
                <a:gd name="connsiteY266" fmla="*/ 26789 h 147761"/>
                <a:gd name="connsiteX267" fmla="*/ 54444 w 163993"/>
                <a:gd name="connsiteY267" fmla="*/ 27896 h 147761"/>
                <a:gd name="connsiteX268" fmla="*/ 52873 w 163993"/>
                <a:gd name="connsiteY268" fmla="*/ 30682 h 147761"/>
                <a:gd name="connsiteX269" fmla="*/ 52623 w 163993"/>
                <a:gd name="connsiteY269" fmla="*/ 30968 h 147761"/>
                <a:gd name="connsiteX270" fmla="*/ 51122 w 163993"/>
                <a:gd name="connsiteY270" fmla="*/ 34754 h 147761"/>
                <a:gd name="connsiteX271" fmla="*/ 48194 w 163993"/>
                <a:gd name="connsiteY271" fmla="*/ 39291 h 147761"/>
                <a:gd name="connsiteX272" fmla="*/ 44514 w 163993"/>
                <a:gd name="connsiteY272" fmla="*/ 44505 h 147761"/>
                <a:gd name="connsiteX273" fmla="*/ 43014 w 163993"/>
                <a:gd name="connsiteY273" fmla="*/ 45220 h 147761"/>
                <a:gd name="connsiteX274" fmla="*/ 42514 w 163993"/>
                <a:gd name="connsiteY274" fmla="*/ 45541 h 147761"/>
                <a:gd name="connsiteX275" fmla="*/ 39192 w 163993"/>
                <a:gd name="connsiteY275" fmla="*/ 51828 h 147761"/>
                <a:gd name="connsiteX276" fmla="*/ 38014 w 163993"/>
                <a:gd name="connsiteY276" fmla="*/ 53185 h 147761"/>
                <a:gd name="connsiteX277" fmla="*/ 38264 w 163993"/>
                <a:gd name="connsiteY277" fmla="*/ 53757 h 147761"/>
                <a:gd name="connsiteX278" fmla="*/ 38264 w 163993"/>
                <a:gd name="connsiteY278" fmla="*/ 54007 h 147761"/>
                <a:gd name="connsiteX279" fmla="*/ 38228 w 163993"/>
                <a:gd name="connsiteY279" fmla="*/ 54435 h 147761"/>
                <a:gd name="connsiteX280" fmla="*/ 38585 w 163993"/>
                <a:gd name="connsiteY280" fmla="*/ 54364 h 147761"/>
                <a:gd name="connsiteX281" fmla="*/ 38585 w 163993"/>
                <a:gd name="connsiteY281" fmla="*/ 54364 h 147761"/>
                <a:gd name="connsiteX282" fmla="*/ 39943 w 163993"/>
                <a:gd name="connsiteY282" fmla="*/ 54293 h 147761"/>
                <a:gd name="connsiteX283" fmla="*/ 42907 w 163993"/>
                <a:gd name="connsiteY283" fmla="*/ 53899 h 147761"/>
                <a:gd name="connsiteX284" fmla="*/ 57016 w 163993"/>
                <a:gd name="connsiteY284" fmla="*/ 52328 h 147761"/>
                <a:gd name="connsiteX285" fmla="*/ 54051 w 163993"/>
                <a:gd name="connsiteY285" fmla="*/ 56186 h 147761"/>
                <a:gd name="connsiteX286" fmla="*/ 52408 w 163993"/>
                <a:gd name="connsiteY286" fmla="*/ 57864 h 147761"/>
                <a:gd name="connsiteX287" fmla="*/ 51122 w 163993"/>
                <a:gd name="connsiteY287" fmla="*/ 58114 h 147761"/>
                <a:gd name="connsiteX288" fmla="*/ 50480 w 163993"/>
                <a:gd name="connsiteY288" fmla="*/ 59365 h 147761"/>
                <a:gd name="connsiteX289" fmla="*/ 50015 w 163993"/>
                <a:gd name="connsiteY289" fmla="*/ 63294 h 147761"/>
                <a:gd name="connsiteX290" fmla="*/ 41693 w 163993"/>
                <a:gd name="connsiteY290" fmla="*/ 72402 h 147761"/>
                <a:gd name="connsiteX291" fmla="*/ 39728 w 163993"/>
                <a:gd name="connsiteY291" fmla="*/ 74974 h 147761"/>
                <a:gd name="connsiteX292" fmla="*/ 39192 w 163993"/>
                <a:gd name="connsiteY292" fmla="*/ 75759 h 147761"/>
                <a:gd name="connsiteX293" fmla="*/ 33692 w 163993"/>
                <a:gd name="connsiteY293" fmla="*/ 81689 h 147761"/>
                <a:gd name="connsiteX294" fmla="*/ 29870 w 163993"/>
                <a:gd name="connsiteY294" fmla="*/ 85403 h 147761"/>
                <a:gd name="connsiteX295" fmla="*/ 26941 w 163993"/>
                <a:gd name="connsiteY295" fmla="*/ 88797 h 147761"/>
                <a:gd name="connsiteX296" fmla="*/ 25691 w 163993"/>
                <a:gd name="connsiteY296" fmla="*/ 89618 h 147761"/>
                <a:gd name="connsiteX297" fmla="*/ 25476 w 163993"/>
                <a:gd name="connsiteY297" fmla="*/ 90583 h 147761"/>
                <a:gd name="connsiteX298" fmla="*/ 27012 w 163993"/>
                <a:gd name="connsiteY298" fmla="*/ 91083 h 147761"/>
                <a:gd name="connsiteX299" fmla="*/ 27727 w 163993"/>
                <a:gd name="connsiteY299" fmla="*/ 92369 h 147761"/>
                <a:gd name="connsiteX300" fmla="*/ 28905 w 163993"/>
                <a:gd name="connsiteY300" fmla="*/ 92797 h 147761"/>
                <a:gd name="connsiteX301" fmla="*/ 30334 w 163993"/>
                <a:gd name="connsiteY301" fmla="*/ 92440 h 147761"/>
                <a:gd name="connsiteX302" fmla="*/ 30763 w 163993"/>
                <a:gd name="connsiteY302" fmla="*/ 92262 h 147761"/>
                <a:gd name="connsiteX303" fmla="*/ 33656 w 163993"/>
                <a:gd name="connsiteY303" fmla="*/ 92404 h 147761"/>
                <a:gd name="connsiteX304" fmla="*/ 38335 w 163993"/>
                <a:gd name="connsiteY304" fmla="*/ 92154 h 147761"/>
                <a:gd name="connsiteX305" fmla="*/ 43407 w 163993"/>
                <a:gd name="connsiteY305" fmla="*/ 91690 h 147761"/>
                <a:gd name="connsiteX306" fmla="*/ 48479 w 163993"/>
                <a:gd name="connsiteY306" fmla="*/ 91154 h 147761"/>
                <a:gd name="connsiteX307" fmla="*/ 44765 w 163993"/>
                <a:gd name="connsiteY307" fmla="*/ 95298 h 147761"/>
                <a:gd name="connsiteX308" fmla="*/ 45800 w 163993"/>
                <a:gd name="connsiteY308" fmla="*/ 95690 h 147761"/>
                <a:gd name="connsiteX309" fmla="*/ 44979 w 163993"/>
                <a:gd name="connsiteY309" fmla="*/ 97191 h 147761"/>
                <a:gd name="connsiteX310" fmla="*/ 40157 w 163993"/>
                <a:gd name="connsiteY310" fmla="*/ 101905 h 147761"/>
                <a:gd name="connsiteX311" fmla="*/ 38407 w 163993"/>
                <a:gd name="connsiteY311" fmla="*/ 103120 h 147761"/>
                <a:gd name="connsiteX312" fmla="*/ 31691 w 163993"/>
                <a:gd name="connsiteY312" fmla="*/ 110407 h 147761"/>
                <a:gd name="connsiteX313" fmla="*/ 27691 w 163993"/>
                <a:gd name="connsiteY313" fmla="*/ 114372 h 147761"/>
                <a:gd name="connsiteX314" fmla="*/ 26727 w 163993"/>
                <a:gd name="connsiteY314" fmla="*/ 115943 h 147761"/>
                <a:gd name="connsiteX315" fmla="*/ 25226 w 163993"/>
                <a:gd name="connsiteY315" fmla="*/ 117050 h 147761"/>
                <a:gd name="connsiteX316" fmla="*/ 24691 w 163993"/>
                <a:gd name="connsiteY316" fmla="*/ 117408 h 147761"/>
                <a:gd name="connsiteX317" fmla="*/ 21012 w 163993"/>
                <a:gd name="connsiteY317" fmla="*/ 123301 h 147761"/>
                <a:gd name="connsiteX318" fmla="*/ 19404 w 163993"/>
                <a:gd name="connsiteY318" fmla="*/ 124873 h 147761"/>
                <a:gd name="connsiteX319" fmla="*/ 19047 w 163993"/>
                <a:gd name="connsiteY319" fmla="*/ 126444 h 147761"/>
                <a:gd name="connsiteX320" fmla="*/ 17904 w 163993"/>
                <a:gd name="connsiteY320" fmla="*/ 127516 h 147761"/>
                <a:gd name="connsiteX321" fmla="*/ 14225 w 163993"/>
                <a:gd name="connsiteY321" fmla="*/ 131802 h 147761"/>
                <a:gd name="connsiteX322" fmla="*/ 11653 w 163993"/>
                <a:gd name="connsiteY322" fmla="*/ 133731 h 147761"/>
                <a:gd name="connsiteX323" fmla="*/ 14225 w 163993"/>
                <a:gd name="connsiteY323" fmla="*/ 133124 h 147761"/>
                <a:gd name="connsiteX324" fmla="*/ 15475 w 163993"/>
                <a:gd name="connsiteY324" fmla="*/ 133088 h 147761"/>
                <a:gd name="connsiteX325" fmla="*/ 18190 w 163993"/>
                <a:gd name="connsiteY325" fmla="*/ 133124 h 147761"/>
                <a:gd name="connsiteX326" fmla="*/ 18940 w 163993"/>
                <a:gd name="connsiteY326" fmla="*/ 133124 h 147761"/>
                <a:gd name="connsiteX327" fmla="*/ 19976 w 163993"/>
                <a:gd name="connsiteY327" fmla="*/ 133231 h 147761"/>
                <a:gd name="connsiteX328" fmla="*/ 20190 w 163993"/>
                <a:gd name="connsiteY328" fmla="*/ 132874 h 147761"/>
                <a:gd name="connsiteX329" fmla="*/ 35692 w 163993"/>
                <a:gd name="connsiteY329" fmla="*/ 129731 h 147761"/>
                <a:gd name="connsiteX330" fmla="*/ 37192 w 163993"/>
                <a:gd name="connsiteY330" fmla="*/ 129588 h 147761"/>
                <a:gd name="connsiteX331" fmla="*/ 32799 w 163993"/>
                <a:gd name="connsiteY331" fmla="*/ 135410 h 147761"/>
                <a:gd name="connsiteX332" fmla="*/ 30120 w 163993"/>
                <a:gd name="connsiteY332" fmla="*/ 140517 h 147761"/>
                <a:gd name="connsiteX333" fmla="*/ 30227 w 163993"/>
                <a:gd name="connsiteY333" fmla="*/ 140732 h 147761"/>
                <a:gd name="connsiteX334" fmla="*/ 30441 w 163993"/>
                <a:gd name="connsiteY334" fmla="*/ 140660 h 147761"/>
                <a:gd name="connsiteX335" fmla="*/ 30763 w 163993"/>
                <a:gd name="connsiteY335" fmla="*/ 140946 h 147761"/>
                <a:gd name="connsiteX336" fmla="*/ 29084 w 163993"/>
                <a:gd name="connsiteY336" fmla="*/ 143661 h 147761"/>
                <a:gd name="connsiteX337" fmla="*/ 26977 w 163993"/>
                <a:gd name="connsiteY337" fmla="*/ 147447 h 147761"/>
                <a:gd name="connsiteX338" fmla="*/ 26405 w 163993"/>
                <a:gd name="connsiteY338" fmla="*/ 147733 h 147761"/>
                <a:gd name="connsiteX339" fmla="*/ 26655 w 163993"/>
                <a:gd name="connsiteY339" fmla="*/ 146447 h 147761"/>
                <a:gd name="connsiteX340" fmla="*/ 26155 w 163993"/>
                <a:gd name="connsiteY340" fmla="*/ 144804 h 147761"/>
                <a:gd name="connsiteX341" fmla="*/ 26798 w 163993"/>
                <a:gd name="connsiteY341" fmla="*/ 143411 h 147761"/>
                <a:gd name="connsiteX342" fmla="*/ 27941 w 163993"/>
                <a:gd name="connsiteY342" fmla="*/ 142625 h 147761"/>
                <a:gd name="connsiteX343" fmla="*/ 29013 w 163993"/>
                <a:gd name="connsiteY343" fmla="*/ 138660 h 147761"/>
                <a:gd name="connsiteX344" fmla="*/ 28048 w 163993"/>
                <a:gd name="connsiteY344" fmla="*/ 139446 h 147761"/>
                <a:gd name="connsiteX345" fmla="*/ 28941 w 163993"/>
                <a:gd name="connsiteY345" fmla="*/ 137089 h 147761"/>
                <a:gd name="connsiteX346" fmla="*/ 30441 w 163993"/>
                <a:gd name="connsiteY346" fmla="*/ 134517 h 147761"/>
                <a:gd name="connsiteX347" fmla="*/ 29370 w 163993"/>
                <a:gd name="connsiteY347" fmla="*/ 134517 h 147761"/>
                <a:gd name="connsiteX348" fmla="*/ 29084 w 163993"/>
                <a:gd name="connsiteY348" fmla="*/ 134267 h 147761"/>
                <a:gd name="connsiteX349" fmla="*/ 30263 w 163993"/>
                <a:gd name="connsiteY349" fmla="*/ 133695 h 147761"/>
                <a:gd name="connsiteX350" fmla="*/ 34728 w 163993"/>
                <a:gd name="connsiteY350" fmla="*/ 131302 h 147761"/>
                <a:gd name="connsiteX351" fmla="*/ 31013 w 163993"/>
                <a:gd name="connsiteY351" fmla="*/ 132445 h 147761"/>
                <a:gd name="connsiteX352" fmla="*/ 26762 w 163993"/>
                <a:gd name="connsiteY352" fmla="*/ 133874 h 147761"/>
                <a:gd name="connsiteX353" fmla="*/ 22762 w 163993"/>
                <a:gd name="connsiteY353" fmla="*/ 134624 h 147761"/>
                <a:gd name="connsiteX354" fmla="*/ 20690 w 163993"/>
                <a:gd name="connsiteY354" fmla="*/ 136160 h 147761"/>
                <a:gd name="connsiteX355" fmla="*/ 20404 w 163993"/>
                <a:gd name="connsiteY355" fmla="*/ 137017 h 147761"/>
                <a:gd name="connsiteX356" fmla="*/ 15547 w 163993"/>
                <a:gd name="connsiteY356" fmla="*/ 136874 h 147761"/>
                <a:gd name="connsiteX357" fmla="*/ 8867 w 163993"/>
                <a:gd name="connsiteY357" fmla="*/ 139089 h 147761"/>
                <a:gd name="connsiteX358" fmla="*/ 8367 w 163993"/>
                <a:gd name="connsiteY358" fmla="*/ 139267 h 147761"/>
                <a:gd name="connsiteX359" fmla="*/ 3116 w 163993"/>
                <a:gd name="connsiteY359" fmla="*/ 140839 h 147761"/>
                <a:gd name="connsiteX360" fmla="*/ 2581 w 163993"/>
                <a:gd name="connsiteY360" fmla="*/ 140839 h 147761"/>
                <a:gd name="connsiteX361" fmla="*/ 2581 w 163993"/>
                <a:gd name="connsiteY361" fmla="*/ 140125 h 147761"/>
                <a:gd name="connsiteX362" fmla="*/ 4509 w 163993"/>
                <a:gd name="connsiteY362" fmla="*/ 139160 h 147761"/>
                <a:gd name="connsiteX363" fmla="*/ 5760 w 163993"/>
                <a:gd name="connsiteY363" fmla="*/ 138196 h 147761"/>
                <a:gd name="connsiteX364" fmla="*/ 7617 w 163993"/>
                <a:gd name="connsiteY364" fmla="*/ 136338 h 147761"/>
                <a:gd name="connsiteX365" fmla="*/ 80 w 163993"/>
                <a:gd name="connsiteY365" fmla="*/ 140196 h 147761"/>
                <a:gd name="connsiteX366" fmla="*/ 80 w 163993"/>
                <a:gd name="connsiteY366" fmla="*/ 139803 h 147761"/>
                <a:gd name="connsiteX367" fmla="*/ 3831 w 163993"/>
                <a:gd name="connsiteY367" fmla="*/ 135624 h 147761"/>
                <a:gd name="connsiteX368" fmla="*/ 6117 w 163993"/>
                <a:gd name="connsiteY368" fmla="*/ 133159 h 147761"/>
                <a:gd name="connsiteX369" fmla="*/ 6367 w 163993"/>
                <a:gd name="connsiteY369" fmla="*/ 133088 h 147761"/>
                <a:gd name="connsiteX370" fmla="*/ 8832 w 163993"/>
                <a:gd name="connsiteY370" fmla="*/ 132302 h 147761"/>
                <a:gd name="connsiteX371" fmla="*/ 9832 w 163993"/>
                <a:gd name="connsiteY371" fmla="*/ 128230 h 147761"/>
                <a:gd name="connsiteX372" fmla="*/ 7867 w 163993"/>
                <a:gd name="connsiteY372" fmla="*/ 131123 h 147761"/>
                <a:gd name="connsiteX373" fmla="*/ 7546 w 163993"/>
                <a:gd name="connsiteY373" fmla="*/ 130802 h 147761"/>
                <a:gd name="connsiteX374" fmla="*/ 9153 w 163993"/>
                <a:gd name="connsiteY374" fmla="*/ 127873 h 147761"/>
                <a:gd name="connsiteX375" fmla="*/ 12010 w 163993"/>
                <a:gd name="connsiteY375" fmla="*/ 126480 h 147761"/>
                <a:gd name="connsiteX376" fmla="*/ 12153 w 163993"/>
                <a:gd name="connsiteY376" fmla="*/ 131695 h 147761"/>
                <a:gd name="connsiteX377" fmla="*/ 13332 w 163993"/>
                <a:gd name="connsiteY377" fmla="*/ 127587 h 147761"/>
                <a:gd name="connsiteX378" fmla="*/ 13225 w 163993"/>
                <a:gd name="connsiteY378" fmla="*/ 126766 h 147761"/>
                <a:gd name="connsiteX379" fmla="*/ 13403 w 163993"/>
                <a:gd name="connsiteY379" fmla="*/ 125266 h 147761"/>
                <a:gd name="connsiteX380" fmla="*/ 14939 w 163993"/>
                <a:gd name="connsiteY380" fmla="*/ 125980 h 147761"/>
                <a:gd name="connsiteX381" fmla="*/ 16011 w 163993"/>
                <a:gd name="connsiteY381" fmla="*/ 121944 h 147761"/>
                <a:gd name="connsiteX382" fmla="*/ 18297 w 163993"/>
                <a:gd name="connsiteY382" fmla="*/ 120015 h 147761"/>
                <a:gd name="connsiteX383" fmla="*/ 19226 w 163993"/>
                <a:gd name="connsiteY383" fmla="*/ 118551 h 147761"/>
                <a:gd name="connsiteX384" fmla="*/ 20333 w 163993"/>
                <a:gd name="connsiteY384" fmla="*/ 118979 h 147761"/>
                <a:gd name="connsiteX385" fmla="*/ 22440 w 163993"/>
                <a:gd name="connsiteY385" fmla="*/ 116264 h 147761"/>
                <a:gd name="connsiteX386" fmla="*/ 21226 w 163993"/>
                <a:gd name="connsiteY386" fmla="*/ 115729 h 147761"/>
                <a:gd name="connsiteX387" fmla="*/ 22512 w 163993"/>
                <a:gd name="connsiteY387" fmla="*/ 114086 h 147761"/>
                <a:gd name="connsiteX388" fmla="*/ 22512 w 163993"/>
                <a:gd name="connsiteY388" fmla="*/ 114050 h 147761"/>
                <a:gd name="connsiteX389" fmla="*/ 24405 w 163993"/>
                <a:gd name="connsiteY389" fmla="*/ 116550 h 147761"/>
                <a:gd name="connsiteX390" fmla="*/ 24548 w 163993"/>
                <a:gd name="connsiteY390" fmla="*/ 116086 h 147761"/>
                <a:gd name="connsiteX391" fmla="*/ 29120 w 163993"/>
                <a:gd name="connsiteY391" fmla="*/ 107335 h 147761"/>
                <a:gd name="connsiteX392" fmla="*/ 31513 w 163993"/>
                <a:gd name="connsiteY392" fmla="*/ 104942 h 147761"/>
                <a:gd name="connsiteX393" fmla="*/ 32334 w 163993"/>
                <a:gd name="connsiteY393" fmla="*/ 103834 h 147761"/>
                <a:gd name="connsiteX394" fmla="*/ 33549 w 163993"/>
                <a:gd name="connsiteY394" fmla="*/ 101441 h 147761"/>
                <a:gd name="connsiteX395" fmla="*/ 35120 w 163993"/>
                <a:gd name="connsiteY395" fmla="*/ 100191 h 147761"/>
                <a:gd name="connsiteX396" fmla="*/ 35371 w 163993"/>
                <a:gd name="connsiteY396" fmla="*/ 100477 h 147761"/>
                <a:gd name="connsiteX397" fmla="*/ 35692 w 163993"/>
                <a:gd name="connsiteY397" fmla="*/ 102263 h 147761"/>
                <a:gd name="connsiteX398" fmla="*/ 36549 w 163993"/>
                <a:gd name="connsiteY398" fmla="*/ 98298 h 147761"/>
                <a:gd name="connsiteX399" fmla="*/ 36871 w 163993"/>
                <a:gd name="connsiteY399" fmla="*/ 97655 h 147761"/>
                <a:gd name="connsiteX400" fmla="*/ 40371 w 163993"/>
                <a:gd name="connsiteY400" fmla="*/ 95333 h 147761"/>
                <a:gd name="connsiteX401" fmla="*/ 41050 w 163993"/>
                <a:gd name="connsiteY401" fmla="*/ 95012 h 147761"/>
                <a:gd name="connsiteX402" fmla="*/ 40407 w 163993"/>
                <a:gd name="connsiteY402" fmla="*/ 95226 h 147761"/>
                <a:gd name="connsiteX403" fmla="*/ 37656 w 163993"/>
                <a:gd name="connsiteY403" fmla="*/ 95690 h 147761"/>
                <a:gd name="connsiteX404" fmla="*/ 36371 w 163993"/>
                <a:gd name="connsiteY404" fmla="*/ 96083 h 147761"/>
                <a:gd name="connsiteX405" fmla="*/ 32763 w 163993"/>
                <a:gd name="connsiteY405" fmla="*/ 96262 h 147761"/>
                <a:gd name="connsiteX406" fmla="*/ 26584 w 163993"/>
                <a:gd name="connsiteY406" fmla="*/ 96405 h 147761"/>
                <a:gd name="connsiteX407" fmla="*/ 25191 w 163993"/>
                <a:gd name="connsiteY407" fmla="*/ 97155 h 147761"/>
                <a:gd name="connsiteX408" fmla="*/ 24048 w 163993"/>
                <a:gd name="connsiteY408" fmla="*/ 97084 h 147761"/>
                <a:gd name="connsiteX409" fmla="*/ 20869 w 163993"/>
                <a:gd name="connsiteY409" fmla="*/ 96298 h 147761"/>
                <a:gd name="connsiteX410" fmla="*/ 18904 w 163993"/>
                <a:gd name="connsiteY410" fmla="*/ 96512 h 147761"/>
                <a:gd name="connsiteX411" fmla="*/ 17440 w 163993"/>
                <a:gd name="connsiteY411" fmla="*/ 95798 h 147761"/>
                <a:gd name="connsiteX412" fmla="*/ 13618 w 163993"/>
                <a:gd name="connsiteY412" fmla="*/ 95012 h 147761"/>
                <a:gd name="connsiteX413" fmla="*/ 13118 w 163993"/>
                <a:gd name="connsiteY413" fmla="*/ 95190 h 147761"/>
                <a:gd name="connsiteX414" fmla="*/ 12511 w 163993"/>
                <a:gd name="connsiteY414" fmla="*/ 95226 h 147761"/>
                <a:gd name="connsiteX415" fmla="*/ 12618 w 163993"/>
                <a:gd name="connsiteY415" fmla="*/ 94690 h 147761"/>
                <a:gd name="connsiteX416" fmla="*/ 14154 w 163993"/>
                <a:gd name="connsiteY416" fmla="*/ 93012 h 147761"/>
                <a:gd name="connsiteX417" fmla="*/ 16154 w 163993"/>
                <a:gd name="connsiteY417" fmla="*/ 91869 h 147761"/>
                <a:gd name="connsiteX418" fmla="*/ 17333 w 163993"/>
                <a:gd name="connsiteY418" fmla="*/ 91333 h 147761"/>
                <a:gd name="connsiteX419" fmla="*/ 17868 w 163993"/>
                <a:gd name="connsiteY419" fmla="*/ 91047 h 147761"/>
                <a:gd name="connsiteX420" fmla="*/ 20869 w 163993"/>
                <a:gd name="connsiteY420" fmla="*/ 87439 h 147761"/>
                <a:gd name="connsiteX421" fmla="*/ 24262 w 163993"/>
                <a:gd name="connsiteY421" fmla="*/ 84689 h 147761"/>
                <a:gd name="connsiteX422" fmla="*/ 25083 w 163993"/>
                <a:gd name="connsiteY422" fmla="*/ 83153 h 147761"/>
                <a:gd name="connsiteX423" fmla="*/ 25976 w 163993"/>
                <a:gd name="connsiteY423" fmla="*/ 81867 h 147761"/>
                <a:gd name="connsiteX424" fmla="*/ 26369 w 163993"/>
                <a:gd name="connsiteY424" fmla="*/ 81260 h 147761"/>
                <a:gd name="connsiteX425" fmla="*/ 29120 w 163993"/>
                <a:gd name="connsiteY425" fmla="*/ 78010 h 147761"/>
                <a:gd name="connsiteX426" fmla="*/ 29084 w 163993"/>
                <a:gd name="connsiteY426" fmla="*/ 78010 h 147761"/>
                <a:gd name="connsiteX427" fmla="*/ 30227 w 163993"/>
                <a:gd name="connsiteY427" fmla="*/ 78224 h 147761"/>
                <a:gd name="connsiteX428" fmla="*/ 30870 w 163993"/>
                <a:gd name="connsiteY428" fmla="*/ 77152 h 147761"/>
                <a:gd name="connsiteX429" fmla="*/ 32227 w 163993"/>
                <a:gd name="connsiteY429" fmla="*/ 76152 h 147761"/>
                <a:gd name="connsiteX430" fmla="*/ 32620 w 163993"/>
                <a:gd name="connsiteY430" fmla="*/ 74509 h 147761"/>
                <a:gd name="connsiteX431" fmla="*/ 32906 w 163993"/>
                <a:gd name="connsiteY431" fmla="*/ 73866 h 147761"/>
                <a:gd name="connsiteX432" fmla="*/ 34549 w 163993"/>
                <a:gd name="connsiteY432" fmla="*/ 72581 h 147761"/>
                <a:gd name="connsiteX433" fmla="*/ 37871 w 163993"/>
                <a:gd name="connsiteY433" fmla="*/ 68901 h 147761"/>
                <a:gd name="connsiteX434" fmla="*/ 39264 w 163993"/>
                <a:gd name="connsiteY434" fmla="*/ 66508 h 147761"/>
                <a:gd name="connsiteX435" fmla="*/ 41014 w 163993"/>
                <a:gd name="connsiteY435" fmla="*/ 64722 h 147761"/>
                <a:gd name="connsiteX436" fmla="*/ 42086 w 163993"/>
                <a:gd name="connsiteY436" fmla="*/ 63222 h 147761"/>
                <a:gd name="connsiteX437" fmla="*/ 42693 w 163993"/>
                <a:gd name="connsiteY437" fmla="*/ 63472 h 147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</a:cxnLst>
              <a:rect l="l" t="t" r="r" b="b"/>
              <a:pathLst>
                <a:path w="163993" h="147761">
                  <a:moveTo>
                    <a:pt x="42693" y="63472"/>
                  </a:moveTo>
                  <a:cubicBezTo>
                    <a:pt x="43729" y="62686"/>
                    <a:pt x="44336" y="61722"/>
                    <a:pt x="44514" y="60400"/>
                  </a:cubicBezTo>
                  <a:cubicBezTo>
                    <a:pt x="44550" y="59972"/>
                    <a:pt x="44979" y="59615"/>
                    <a:pt x="45193" y="59222"/>
                  </a:cubicBezTo>
                  <a:cubicBezTo>
                    <a:pt x="45372" y="58936"/>
                    <a:pt x="45979" y="58722"/>
                    <a:pt x="45622" y="58364"/>
                  </a:cubicBezTo>
                  <a:cubicBezTo>
                    <a:pt x="45122" y="57864"/>
                    <a:pt x="44443" y="57757"/>
                    <a:pt x="43693" y="57864"/>
                  </a:cubicBezTo>
                  <a:cubicBezTo>
                    <a:pt x="43014" y="57971"/>
                    <a:pt x="43229" y="58400"/>
                    <a:pt x="43264" y="58757"/>
                  </a:cubicBezTo>
                  <a:cubicBezTo>
                    <a:pt x="43336" y="58829"/>
                    <a:pt x="43371" y="58900"/>
                    <a:pt x="43336" y="58972"/>
                  </a:cubicBezTo>
                  <a:cubicBezTo>
                    <a:pt x="43300" y="59007"/>
                    <a:pt x="43264" y="59043"/>
                    <a:pt x="43229" y="59043"/>
                  </a:cubicBezTo>
                  <a:cubicBezTo>
                    <a:pt x="40443" y="58864"/>
                    <a:pt x="37656" y="58972"/>
                    <a:pt x="34906" y="59329"/>
                  </a:cubicBezTo>
                  <a:cubicBezTo>
                    <a:pt x="34799" y="59222"/>
                    <a:pt x="34763" y="59114"/>
                    <a:pt x="34835" y="58972"/>
                  </a:cubicBezTo>
                  <a:cubicBezTo>
                    <a:pt x="34942" y="58793"/>
                    <a:pt x="35049" y="58686"/>
                    <a:pt x="35228" y="58579"/>
                  </a:cubicBezTo>
                  <a:cubicBezTo>
                    <a:pt x="35335" y="58507"/>
                    <a:pt x="35513" y="58507"/>
                    <a:pt x="35585" y="58436"/>
                  </a:cubicBezTo>
                  <a:cubicBezTo>
                    <a:pt x="35656" y="58400"/>
                    <a:pt x="35585" y="58293"/>
                    <a:pt x="35442" y="58293"/>
                  </a:cubicBezTo>
                  <a:cubicBezTo>
                    <a:pt x="35013" y="58222"/>
                    <a:pt x="34692" y="58364"/>
                    <a:pt x="34335" y="58579"/>
                  </a:cubicBezTo>
                  <a:cubicBezTo>
                    <a:pt x="33620" y="58686"/>
                    <a:pt x="32906" y="58864"/>
                    <a:pt x="32334" y="59329"/>
                  </a:cubicBezTo>
                  <a:cubicBezTo>
                    <a:pt x="32156" y="59472"/>
                    <a:pt x="31942" y="59579"/>
                    <a:pt x="31727" y="59686"/>
                  </a:cubicBezTo>
                  <a:cubicBezTo>
                    <a:pt x="31620" y="59757"/>
                    <a:pt x="31549" y="59793"/>
                    <a:pt x="31441" y="59865"/>
                  </a:cubicBezTo>
                  <a:cubicBezTo>
                    <a:pt x="31156" y="60007"/>
                    <a:pt x="30870" y="60258"/>
                    <a:pt x="30548" y="60365"/>
                  </a:cubicBezTo>
                  <a:cubicBezTo>
                    <a:pt x="30084" y="60400"/>
                    <a:pt x="29655" y="60543"/>
                    <a:pt x="29227" y="60686"/>
                  </a:cubicBezTo>
                  <a:cubicBezTo>
                    <a:pt x="29048" y="60722"/>
                    <a:pt x="28870" y="60722"/>
                    <a:pt x="28727" y="60758"/>
                  </a:cubicBezTo>
                  <a:cubicBezTo>
                    <a:pt x="27548" y="61008"/>
                    <a:pt x="26334" y="61293"/>
                    <a:pt x="25012" y="61579"/>
                  </a:cubicBezTo>
                  <a:cubicBezTo>
                    <a:pt x="27441" y="58222"/>
                    <a:pt x="31513" y="56864"/>
                    <a:pt x="33942" y="53471"/>
                  </a:cubicBezTo>
                  <a:cubicBezTo>
                    <a:pt x="32942" y="53221"/>
                    <a:pt x="32799" y="54114"/>
                    <a:pt x="32049" y="54221"/>
                  </a:cubicBezTo>
                  <a:cubicBezTo>
                    <a:pt x="33013" y="52471"/>
                    <a:pt x="34049" y="50899"/>
                    <a:pt x="35406" y="49613"/>
                  </a:cubicBezTo>
                  <a:cubicBezTo>
                    <a:pt x="35478" y="49542"/>
                    <a:pt x="35549" y="49435"/>
                    <a:pt x="35621" y="49435"/>
                  </a:cubicBezTo>
                  <a:cubicBezTo>
                    <a:pt x="37264" y="49649"/>
                    <a:pt x="37621" y="48399"/>
                    <a:pt x="38228" y="47327"/>
                  </a:cubicBezTo>
                  <a:cubicBezTo>
                    <a:pt x="38442" y="46934"/>
                    <a:pt x="38585" y="46649"/>
                    <a:pt x="38621" y="46220"/>
                  </a:cubicBezTo>
                  <a:cubicBezTo>
                    <a:pt x="38657" y="45077"/>
                    <a:pt x="38871" y="44006"/>
                    <a:pt x="40264" y="43720"/>
                  </a:cubicBezTo>
                  <a:cubicBezTo>
                    <a:pt x="40585" y="43648"/>
                    <a:pt x="40764" y="43434"/>
                    <a:pt x="40835" y="43184"/>
                  </a:cubicBezTo>
                  <a:cubicBezTo>
                    <a:pt x="41335" y="41684"/>
                    <a:pt x="42371" y="40541"/>
                    <a:pt x="43336" y="39362"/>
                  </a:cubicBezTo>
                  <a:cubicBezTo>
                    <a:pt x="43657" y="38969"/>
                    <a:pt x="43764" y="38433"/>
                    <a:pt x="43907" y="37862"/>
                  </a:cubicBezTo>
                  <a:cubicBezTo>
                    <a:pt x="44157" y="36862"/>
                    <a:pt x="44693" y="35897"/>
                    <a:pt x="45193" y="34969"/>
                  </a:cubicBezTo>
                  <a:cubicBezTo>
                    <a:pt x="46479" y="32468"/>
                    <a:pt x="48158" y="30182"/>
                    <a:pt x="48872" y="27396"/>
                  </a:cubicBezTo>
                  <a:cubicBezTo>
                    <a:pt x="49015" y="26861"/>
                    <a:pt x="49051" y="26182"/>
                    <a:pt x="50122" y="26325"/>
                  </a:cubicBezTo>
                  <a:cubicBezTo>
                    <a:pt x="50908" y="26432"/>
                    <a:pt x="50765" y="25289"/>
                    <a:pt x="50908" y="24682"/>
                  </a:cubicBezTo>
                  <a:cubicBezTo>
                    <a:pt x="50944" y="24467"/>
                    <a:pt x="50730" y="24146"/>
                    <a:pt x="51015" y="23967"/>
                  </a:cubicBezTo>
                  <a:cubicBezTo>
                    <a:pt x="52944" y="22717"/>
                    <a:pt x="53480" y="20538"/>
                    <a:pt x="53980" y="18609"/>
                  </a:cubicBezTo>
                  <a:cubicBezTo>
                    <a:pt x="54802" y="15538"/>
                    <a:pt x="56909" y="13144"/>
                    <a:pt x="57838" y="10144"/>
                  </a:cubicBezTo>
                  <a:cubicBezTo>
                    <a:pt x="58052" y="9501"/>
                    <a:pt x="58302" y="8858"/>
                    <a:pt x="58373" y="8180"/>
                  </a:cubicBezTo>
                  <a:cubicBezTo>
                    <a:pt x="58588" y="6251"/>
                    <a:pt x="60195" y="4893"/>
                    <a:pt x="60659" y="3072"/>
                  </a:cubicBezTo>
                  <a:cubicBezTo>
                    <a:pt x="60731" y="2750"/>
                    <a:pt x="61124" y="2822"/>
                    <a:pt x="61374" y="2715"/>
                  </a:cubicBezTo>
                  <a:cubicBezTo>
                    <a:pt x="62445" y="2250"/>
                    <a:pt x="63553" y="1786"/>
                    <a:pt x="63767" y="464"/>
                  </a:cubicBezTo>
                  <a:cubicBezTo>
                    <a:pt x="63838" y="36"/>
                    <a:pt x="64017" y="143"/>
                    <a:pt x="64088" y="250"/>
                  </a:cubicBezTo>
                  <a:cubicBezTo>
                    <a:pt x="64660" y="1036"/>
                    <a:pt x="65017" y="500"/>
                    <a:pt x="65303" y="0"/>
                  </a:cubicBezTo>
                  <a:cubicBezTo>
                    <a:pt x="65410" y="107"/>
                    <a:pt x="65517" y="179"/>
                    <a:pt x="65517" y="214"/>
                  </a:cubicBezTo>
                  <a:cubicBezTo>
                    <a:pt x="64696" y="1464"/>
                    <a:pt x="65517" y="2072"/>
                    <a:pt x="66374" y="2822"/>
                  </a:cubicBezTo>
                  <a:cubicBezTo>
                    <a:pt x="66839" y="3250"/>
                    <a:pt x="67017" y="4036"/>
                    <a:pt x="67303" y="4643"/>
                  </a:cubicBezTo>
                  <a:cubicBezTo>
                    <a:pt x="67660" y="5072"/>
                    <a:pt x="68125" y="5286"/>
                    <a:pt x="68625" y="5501"/>
                  </a:cubicBezTo>
                  <a:cubicBezTo>
                    <a:pt x="68910" y="5751"/>
                    <a:pt x="69268" y="5929"/>
                    <a:pt x="69446" y="6287"/>
                  </a:cubicBezTo>
                  <a:cubicBezTo>
                    <a:pt x="71411" y="10287"/>
                    <a:pt x="74340" y="13573"/>
                    <a:pt x="77304" y="16859"/>
                  </a:cubicBezTo>
                  <a:cubicBezTo>
                    <a:pt x="79197" y="18967"/>
                    <a:pt x="81126" y="21038"/>
                    <a:pt x="82769" y="23324"/>
                  </a:cubicBezTo>
                  <a:cubicBezTo>
                    <a:pt x="83234" y="23932"/>
                    <a:pt x="83841" y="24467"/>
                    <a:pt x="84484" y="24575"/>
                  </a:cubicBezTo>
                  <a:cubicBezTo>
                    <a:pt x="85448" y="24717"/>
                    <a:pt x="85448" y="25360"/>
                    <a:pt x="85770" y="25968"/>
                  </a:cubicBezTo>
                  <a:cubicBezTo>
                    <a:pt x="85948" y="26360"/>
                    <a:pt x="85591" y="27754"/>
                    <a:pt x="86877" y="26825"/>
                  </a:cubicBezTo>
                  <a:cubicBezTo>
                    <a:pt x="86913" y="26789"/>
                    <a:pt x="87306" y="27253"/>
                    <a:pt x="87556" y="27468"/>
                  </a:cubicBezTo>
                  <a:cubicBezTo>
                    <a:pt x="89770" y="29754"/>
                    <a:pt x="91735" y="32290"/>
                    <a:pt x="93913" y="34647"/>
                  </a:cubicBezTo>
                  <a:cubicBezTo>
                    <a:pt x="95449" y="36290"/>
                    <a:pt x="97628" y="37362"/>
                    <a:pt x="98521" y="39612"/>
                  </a:cubicBezTo>
                  <a:cubicBezTo>
                    <a:pt x="98771" y="40219"/>
                    <a:pt x="99557" y="40612"/>
                    <a:pt x="99093" y="41434"/>
                  </a:cubicBezTo>
                  <a:cubicBezTo>
                    <a:pt x="98914" y="41719"/>
                    <a:pt x="99236" y="41898"/>
                    <a:pt x="99378" y="41934"/>
                  </a:cubicBezTo>
                  <a:cubicBezTo>
                    <a:pt x="101665" y="42255"/>
                    <a:pt x="102915" y="44077"/>
                    <a:pt x="104415" y="45434"/>
                  </a:cubicBezTo>
                  <a:cubicBezTo>
                    <a:pt x="107094" y="47899"/>
                    <a:pt x="109880" y="50328"/>
                    <a:pt x="112237" y="53150"/>
                  </a:cubicBezTo>
                  <a:cubicBezTo>
                    <a:pt x="112809" y="53828"/>
                    <a:pt x="113737" y="55328"/>
                    <a:pt x="115309" y="54650"/>
                  </a:cubicBezTo>
                  <a:cubicBezTo>
                    <a:pt x="116095" y="55900"/>
                    <a:pt x="117881" y="56293"/>
                    <a:pt x="118167" y="58043"/>
                  </a:cubicBezTo>
                  <a:cubicBezTo>
                    <a:pt x="118274" y="58650"/>
                    <a:pt x="118988" y="58900"/>
                    <a:pt x="119417" y="59293"/>
                  </a:cubicBezTo>
                  <a:cubicBezTo>
                    <a:pt x="120095" y="59865"/>
                    <a:pt x="120810" y="60436"/>
                    <a:pt x="121488" y="61008"/>
                  </a:cubicBezTo>
                  <a:cubicBezTo>
                    <a:pt x="121810" y="61222"/>
                    <a:pt x="122060" y="61508"/>
                    <a:pt x="122274" y="61829"/>
                  </a:cubicBezTo>
                  <a:cubicBezTo>
                    <a:pt x="122774" y="61972"/>
                    <a:pt x="122739" y="62329"/>
                    <a:pt x="122346" y="62436"/>
                  </a:cubicBezTo>
                  <a:cubicBezTo>
                    <a:pt x="122024" y="62508"/>
                    <a:pt x="121631" y="62436"/>
                    <a:pt x="121274" y="62079"/>
                  </a:cubicBezTo>
                  <a:cubicBezTo>
                    <a:pt x="120631" y="61436"/>
                    <a:pt x="119881" y="60758"/>
                    <a:pt x="118809" y="61543"/>
                  </a:cubicBezTo>
                  <a:cubicBezTo>
                    <a:pt x="118560" y="61722"/>
                    <a:pt x="118024" y="61472"/>
                    <a:pt x="117631" y="61365"/>
                  </a:cubicBezTo>
                  <a:cubicBezTo>
                    <a:pt x="110987" y="59579"/>
                    <a:pt x="104308" y="58043"/>
                    <a:pt x="97557" y="56793"/>
                  </a:cubicBezTo>
                  <a:cubicBezTo>
                    <a:pt x="97414" y="56757"/>
                    <a:pt x="97271" y="56793"/>
                    <a:pt x="97057" y="56793"/>
                  </a:cubicBezTo>
                  <a:cubicBezTo>
                    <a:pt x="97414" y="57471"/>
                    <a:pt x="97914" y="57936"/>
                    <a:pt x="98414" y="58400"/>
                  </a:cubicBezTo>
                  <a:cubicBezTo>
                    <a:pt x="100486" y="60222"/>
                    <a:pt x="102379" y="62222"/>
                    <a:pt x="103843" y="64508"/>
                  </a:cubicBezTo>
                  <a:cubicBezTo>
                    <a:pt x="104415" y="65401"/>
                    <a:pt x="105129" y="65865"/>
                    <a:pt x="105951" y="66366"/>
                  </a:cubicBezTo>
                  <a:cubicBezTo>
                    <a:pt x="106201" y="66508"/>
                    <a:pt x="106451" y="66651"/>
                    <a:pt x="106629" y="66865"/>
                  </a:cubicBezTo>
                  <a:cubicBezTo>
                    <a:pt x="108772" y="69402"/>
                    <a:pt x="111773" y="71187"/>
                    <a:pt x="113595" y="73866"/>
                  </a:cubicBezTo>
                  <a:cubicBezTo>
                    <a:pt x="114702" y="75509"/>
                    <a:pt x="116488" y="76295"/>
                    <a:pt x="117452" y="77760"/>
                  </a:cubicBezTo>
                  <a:cubicBezTo>
                    <a:pt x="119524" y="80939"/>
                    <a:pt x="123060" y="82439"/>
                    <a:pt x="125489" y="85153"/>
                  </a:cubicBezTo>
                  <a:cubicBezTo>
                    <a:pt x="126132" y="85868"/>
                    <a:pt x="126739" y="86654"/>
                    <a:pt x="127311" y="87439"/>
                  </a:cubicBezTo>
                  <a:cubicBezTo>
                    <a:pt x="128168" y="88618"/>
                    <a:pt x="129061" y="89547"/>
                    <a:pt x="130525" y="90118"/>
                  </a:cubicBezTo>
                  <a:cubicBezTo>
                    <a:pt x="131561" y="90547"/>
                    <a:pt x="132276" y="91797"/>
                    <a:pt x="133204" y="92761"/>
                  </a:cubicBezTo>
                  <a:cubicBezTo>
                    <a:pt x="130311" y="93512"/>
                    <a:pt x="127596" y="93012"/>
                    <a:pt x="125096" y="91369"/>
                  </a:cubicBezTo>
                  <a:cubicBezTo>
                    <a:pt x="124846" y="92047"/>
                    <a:pt x="125453" y="92047"/>
                    <a:pt x="125382" y="92511"/>
                  </a:cubicBezTo>
                  <a:cubicBezTo>
                    <a:pt x="124667" y="92476"/>
                    <a:pt x="124060" y="92404"/>
                    <a:pt x="123381" y="92047"/>
                  </a:cubicBezTo>
                  <a:cubicBezTo>
                    <a:pt x="121631" y="91226"/>
                    <a:pt x="119845" y="90261"/>
                    <a:pt x="117952" y="89976"/>
                  </a:cubicBezTo>
                  <a:cubicBezTo>
                    <a:pt x="116202" y="89725"/>
                    <a:pt x="114416" y="89654"/>
                    <a:pt x="112737" y="89083"/>
                  </a:cubicBezTo>
                  <a:cubicBezTo>
                    <a:pt x="112630" y="89047"/>
                    <a:pt x="112344" y="89047"/>
                    <a:pt x="112344" y="89083"/>
                  </a:cubicBezTo>
                  <a:cubicBezTo>
                    <a:pt x="111809" y="90511"/>
                    <a:pt x="110773" y="89583"/>
                    <a:pt x="109987" y="89547"/>
                  </a:cubicBezTo>
                  <a:cubicBezTo>
                    <a:pt x="108308" y="89475"/>
                    <a:pt x="106629" y="89011"/>
                    <a:pt x="104915" y="89368"/>
                  </a:cubicBezTo>
                  <a:cubicBezTo>
                    <a:pt x="104415" y="89475"/>
                    <a:pt x="103593" y="89154"/>
                    <a:pt x="103558" y="89797"/>
                  </a:cubicBezTo>
                  <a:cubicBezTo>
                    <a:pt x="103522" y="90297"/>
                    <a:pt x="103772" y="91083"/>
                    <a:pt x="104486" y="91333"/>
                  </a:cubicBezTo>
                  <a:cubicBezTo>
                    <a:pt x="105093" y="91547"/>
                    <a:pt x="105736" y="91726"/>
                    <a:pt x="106344" y="91869"/>
                  </a:cubicBezTo>
                  <a:cubicBezTo>
                    <a:pt x="107701" y="92119"/>
                    <a:pt x="108130" y="93155"/>
                    <a:pt x="108594" y="94297"/>
                  </a:cubicBezTo>
                  <a:cubicBezTo>
                    <a:pt x="108880" y="95012"/>
                    <a:pt x="109487" y="95655"/>
                    <a:pt x="110058" y="96191"/>
                  </a:cubicBezTo>
                  <a:cubicBezTo>
                    <a:pt x="113416" y="99191"/>
                    <a:pt x="116666" y="102299"/>
                    <a:pt x="119488" y="105835"/>
                  </a:cubicBezTo>
                  <a:cubicBezTo>
                    <a:pt x="120595" y="107228"/>
                    <a:pt x="122131" y="108264"/>
                    <a:pt x="123739" y="109156"/>
                  </a:cubicBezTo>
                  <a:cubicBezTo>
                    <a:pt x="124096" y="109335"/>
                    <a:pt x="124632" y="109407"/>
                    <a:pt x="124203" y="110085"/>
                  </a:cubicBezTo>
                  <a:cubicBezTo>
                    <a:pt x="124060" y="110335"/>
                    <a:pt x="124310" y="110978"/>
                    <a:pt x="124632" y="111014"/>
                  </a:cubicBezTo>
                  <a:cubicBezTo>
                    <a:pt x="126239" y="111121"/>
                    <a:pt x="126560" y="112693"/>
                    <a:pt x="127561" y="113479"/>
                  </a:cubicBezTo>
                  <a:cubicBezTo>
                    <a:pt x="127811" y="113693"/>
                    <a:pt x="128025" y="113836"/>
                    <a:pt x="128346" y="113978"/>
                  </a:cubicBezTo>
                  <a:cubicBezTo>
                    <a:pt x="130275" y="114729"/>
                    <a:pt x="131740" y="116157"/>
                    <a:pt x="132990" y="117729"/>
                  </a:cubicBezTo>
                  <a:cubicBezTo>
                    <a:pt x="133419" y="118265"/>
                    <a:pt x="133561" y="118479"/>
                    <a:pt x="134240" y="117979"/>
                  </a:cubicBezTo>
                  <a:cubicBezTo>
                    <a:pt x="134704" y="117622"/>
                    <a:pt x="135419" y="117765"/>
                    <a:pt x="135526" y="118622"/>
                  </a:cubicBezTo>
                  <a:cubicBezTo>
                    <a:pt x="135740" y="118979"/>
                    <a:pt x="135526" y="119515"/>
                    <a:pt x="136026" y="119765"/>
                  </a:cubicBezTo>
                  <a:cubicBezTo>
                    <a:pt x="136847" y="121051"/>
                    <a:pt x="137848" y="122265"/>
                    <a:pt x="139098" y="123087"/>
                  </a:cubicBezTo>
                  <a:cubicBezTo>
                    <a:pt x="141419" y="124551"/>
                    <a:pt x="143277" y="126409"/>
                    <a:pt x="144777" y="128659"/>
                  </a:cubicBezTo>
                  <a:cubicBezTo>
                    <a:pt x="145313" y="129445"/>
                    <a:pt x="145956" y="130373"/>
                    <a:pt x="146742" y="130766"/>
                  </a:cubicBezTo>
                  <a:cubicBezTo>
                    <a:pt x="149563" y="132052"/>
                    <a:pt x="151456" y="134517"/>
                    <a:pt x="153921" y="136160"/>
                  </a:cubicBezTo>
                  <a:cubicBezTo>
                    <a:pt x="157707" y="138696"/>
                    <a:pt x="160851" y="141911"/>
                    <a:pt x="163994" y="145090"/>
                  </a:cubicBezTo>
                  <a:cubicBezTo>
                    <a:pt x="162029" y="145268"/>
                    <a:pt x="160172" y="144589"/>
                    <a:pt x="158243" y="144447"/>
                  </a:cubicBezTo>
                  <a:cubicBezTo>
                    <a:pt x="156136" y="144268"/>
                    <a:pt x="154243" y="143339"/>
                    <a:pt x="152171" y="143089"/>
                  </a:cubicBezTo>
                  <a:cubicBezTo>
                    <a:pt x="150956" y="142947"/>
                    <a:pt x="149813" y="142804"/>
                    <a:pt x="148635" y="143125"/>
                  </a:cubicBezTo>
                  <a:cubicBezTo>
                    <a:pt x="148027" y="142982"/>
                    <a:pt x="147456" y="142732"/>
                    <a:pt x="146849" y="142589"/>
                  </a:cubicBezTo>
                  <a:cubicBezTo>
                    <a:pt x="146599" y="142589"/>
                    <a:pt x="146349" y="142589"/>
                    <a:pt x="146099" y="142518"/>
                  </a:cubicBezTo>
                  <a:cubicBezTo>
                    <a:pt x="145706" y="142303"/>
                    <a:pt x="145241" y="142303"/>
                    <a:pt x="144813" y="142268"/>
                  </a:cubicBezTo>
                  <a:cubicBezTo>
                    <a:pt x="144456" y="142196"/>
                    <a:pt x="144134" y="142018"/>
                    <a:pt x="143741" y="142018"/>
                  </a:cubicBezTo>
                  <a:cubicBezTo>
                    <a:pt x="143491" y="142018"/>
                    <a:pt x="143277" y="142018"/>
                    <a:pt x="143027" y="142054"/>
                  </a:cubicBezTo>
                  <a:cubicBezTo>
                    <a:pt x="139884" y="141446"/>
                    <a:pt x="136705" y="141410"/>
                    <a:pt x="133561" y="141410"/>
                  </a:cubicBezTo>
                  <a:cubicBezTo>
                    <a:pt x="132347" y="141410"/>
                    <a:pt x="131097" y="141518"/>
                    <a:pt x="130240" y="140303"/>
                  </a:cubicBezTo>
                  <a:cubicBezTo>
                    <a:pt x="129632" y="140446"/>
                    <a:pt x="129025" y="139196"/>
                    <a:pt x="128382" y="140268"/>
                  </a:cubicBezTo>
                  <a:cubicBezTo>
                    <a:pt x="128132" y="140589"/>
                    <a:pt x="127704" y="140446"/>
                    <a:pt x="127418" y="140660"/>
                  </a:cubicBezTo>
                  <a:cubicBezTo>
                    <a:pt x="126275" y="140446"/>
                    <a:pt x="125596" y="139482"/>
                    <a:pt x="124632" y="139017"/>
                  </a:cubicBezTo>
                  <a:cubicBezTo>
                    <a:pt x="124310" y="138839"/>
                    <a:pt x="123953" y="138624"/>
                    <a:pt x="123989" y="138160"/>
                  </a:cubicBezTo>
                  <a:cubicBezTo>
                    <a:pt x="124096" y="137982"/>
                    <a:pt x="124274" y="137910"/>
                    <a:pt x="124489" y="137874"/>
                  </a:cubicBezTo>
                  <a:cubicBezTo>
                    <a:pt x="124882" y="137803"/>
                    <a:pt x="125275" y="138124"/>
                    <a:pt x="125739" y="137803"/>
                  </a:cubicBezTo>
                  <a:cubicBezTo>
                    <a:pt x="125668" y="137160"/>
                    <a:pt x="124882" y="137410"/>
                    <a:pt x="124667" y="136981"/>
                  </a:cubicBezTo>
                  <a:cubicBezTo>
                    <a:pt x="124596" y="136231"/>
                    <a:pt x="124882" y="136088"/>
                    <a:pt x="125560" y="136338"/>
                  </a:cubicBezTo>
                  <a:cubicBezTo>
                    <a:pt x="128418" y="137303"/>
                    <a:pt x="131418" y="137660"/>
                    <a:pt x="134383" y="138124"/>
                  </a:cubicBezTo>
                  <a:cubicBezTo>
                    <a:pt x="134490" y="138160"/>
                    <a:pt x="134526" y="138232"/>
                    <a:pt x="134490" y="138267"/>
                  </a:cubicBezTo>
                  <a:cubicBezTo>
                    <a:pt x="134454" y="138339"/>
                    <a:pt x="134419" y="138339"/>
                    <a:pt x="134383" y="138339"/>
                  </a:cubicBezTo>
                  <a:cubicBezTo>
                    <a:pt x="133633" y="138732"/>
                    <a:pt x="132918" y="138553"/>
                    <a:pt x="132168" y="138267"/>
                  </a:cubicBezTo>
                  <a:cubicBezTo>
                    <a:pt x="131775" y="138124"/>
                    <a:pt x="131275" y="137731"/>
                    <a:pt x="131025" y="138410"/>
                  </a:cubicBezTo>
                  <a:cubicBezTo>
                    <a:pt x="130775" y="139053"/>
                    <a:pt x="131061" y="139624"/>
                    <a:pt x="131704" y="139875"/>
                  </a:cubicBezTo>
                  <a:cubicBezTo>
                    <a:pt x="132454" y="140196"/>
                    <a:pt x="133240" y="140089"/>
                    <a:pt x="133990" y="139803"/>
                  </a:cubicBezTo>
                  <a:cubicBezTo>
                    <a:pt x="135097" y="139410"/>
                    <a:pt x="136455" y="138982"/>
                    <a:pt x="137348" y="139553"/>
                  </a:cubicBezTo>
                  <a:cubicBezTo>
                    <a:pt x="138955" y="140589"/>
                    <a:pt x="140419" y="139910"/>
                    <a:pt x="141919" y="139696"/>
                  </a:cubicBezTo>
                  <a:cubicBezTo>
                    <a:pt x="142598" y="139589"/>
                    <a:pt x="143241" y="139267"/>
                    <a:pt x="143277" y="138374"/>
                  </a:cubicBezTo>
                  <a:cubicBezTo>
                    <a:pt x="143384" y="138232"/>
                    <a:pt x="143491" y="138232"/>
                    <a:pt x="143598" y="138339"/>
                  </a:cubicBezTo>
                  <a:cubicBezTo>
                    <a:pt x="145313" y="138982"/>
                    <a:pt x="147135" y="139017"/>
                    <a:pt x="148885" y="139482"/>
                  </a:cubicBezTo>
                  <a:cubicBezTo>
                    <a:pt x="150242" y="139839"/>
                    <a:pt x="151707" y="139767"/>
                    <a:pt x="153064" y="140375"/>
                  </a:cubicBezTo>
                  <a:cubicBezTo>
                    <a:pt x="150849" y="138910"/>
                    <a:pt x="148635" y="137481"/>
                    <a:pt x="146420" y="136053"/>
                  </a:cubicBezTo>
                  <a:cubicBezTo>
                    <a:pt x="146384" y="135660"/>
                    <a:pt x="146527" y="135410"/>
                    <a:pt x="146992" y="135553"/>
                  </a:cubicBezTo>
                  <a:cubicBezTo>
                    <a:pt x="147527" y="135731"/>
                    <a:pt x="148099" y="135946"/>
                    <a:pt x="148635" y="136088"/>
                  </a:cubicBezTo>
                  <a:cubicBezTo>
                    <a:pt x="148956" y="136160"/>
                    <a:pt x="149349" y="136517"/>
                    <a:pt x="149635" y="136231"/>
                  </a:cubicBezTo>
                  <a:cubicBezTo>
                    <a:pt x="149992" y="135874"/>
                    <a:pt x="149635" y="135481"/>
                    <a:pt x="149492" y="135124"/>
                  </a:cubicBezTo>
                  <a:cubicBezTo>
                    <a:pt x="149420" y="134981"/>
                    <a:pt x="149278" y="134838"/>
                    <a:pt x="149170" y="134695"/>
                  </a:cubicBezTo>
                  <a:lnTo>
                    <a:pt x="149170" y="134731"/>
                  </a:lnTo>
                  <a:cubicBezTo>
                    <a:pt x="148849" y="133374"/>
                    <a:pt x="147992" y="132945"/>
                    <a:pt x="146706" y="133302"/>
                  </a:cubicBezTo>
                  <a:cubicBezTo>
                    <a:pt x="145563" y="133624"/>
                    <a:pt x="144384" y="133910"/>
                    <a:pt x="143098" y="134231"/>
                  </a:cubicBezTo>
                  <a:cubicBezTo>
                    <a:pt x="143491" y="133338"/>
                    <a:pt x="143063" y="132838"/>
                    <a:pt x="142312" y="132731"/>
                  </a:cubicBezTo>
                  <a:cubicBezTo>
                    <a:pt x="141027" y="132481"/>
                    <a:pt x="141277" y="130695"/>
                    <a:pt x="139812" y="130623"/>
                  </a:cubicBezTo>
                  <a:cubicBezTo>
                    <a:pt x="140241" y="130088"/>
                    <a:pt x="141027" y="130302"/>
                    <a:pt x="141098" y="129766"/>
                  </a:cubicBezTo>
                  <a:cubicBezTo>
                    <a:pt x="141169" y="129195"/>
                    <a:pt x="140527" y="128980"/>
                    <a:pt x="140134" y="128695"/>
                  </a:cubicBezTo>
                  <a:cubicBezTo>
                    <a:pt x="139062" y="127980"/>
                    <a:pt x="137955" y="127337"/>
                    <a:pt x="136312" y="127587"/>
                  </a:cubicBezTo>
                  <a:cubicBezTo>
                    <a:pt x="136919" y="128016"/>
                    <a:pt x="137348" y="128337"/>
                    <a:pt x="137776" y="128659"/>
                  </a:cubicBezTo>
                  <a:cubicBezTo>
                    <a:pt x="137776" y="129195"/>
                    <a:pt x="137490" y="129052"/>
                    <a:pt x="137205" y="128945"/>
                  </a:cubicBezTo>
                  <a:cubicBezTo>
                    <a:pt x="135955" y="128873"/>
                    <a:pt x="135562" y="127837"/>
                    <a:pt x="135062" y="126980"/>
                  </a:cubicBezTo>
                  <a:cubicBezTo>
                    <a:pt x="134812" y="126552"/>
                    <a:pt x="134812" y="125980"/>
                    <a:pt x="134704" y="125373"/>
                  </a:cubicBezTo>
                  <a:cubicBezTo>
                    <a:pt x="136526" y="125766"/>
                    <a:pt x="138205" y="126337"/>
                    <a:pt x="139991" y="126444"/>
                  </a:cubicBezTo>
                  <a:cubicBezTo>
                    <a:pt x="140241" y="126480"/>
                    <a:pt x="140741" y="126909"/>
                    <a:pt x="140598" y="126123"/>
                  </a:cubicBezTo>
                  <a:cubicBezTo>
                    <a:pt x="139776" y="124516"/>
                    <a:pt x="138205" y="124408"/>
                    <a:pt x="136740" y="124230"/>
                  </a:cubicBezTo>
                  <a:cubicBezTo>
                    <a:pt x="135955" y="124123"/>
                    <a:pt x="135169" y="124194"/>
                    <a:pt x="134383" y="124194"/>
                  </a:cubicBezTo>
                  <a:cubicBezTo>
                    <a:pt x="134026" y="124194"/>
                    <a:pt x="133597" y="124337"/>
                    <a:pt x="133419" y="123873"/>
                  </a:cubicBezTo>
                  <a:cubicBezTo>
                    <a:pt x="133276" y="123516"/>
                    <a:pt x="133276" y="123087"/>
                    <a:pt x="133633" y="122872"/>
                  </a:cubicBezTo>
                  <a:cubicBezTo>
                    <a:pt x="134669" y="122229"/>
                    <a:pt x="133811" y="121979"/>
                    <a:pt x="133347" y="121730"/>
                  </a:cubicBezTo>
                  <a:cubicBezTo>
                    <a:pt x="132276" y="121194"/>
                    <a:pt x="130990" y="121265"/>
                    <a:pt x="129918" y="120694"/>
                  </a:cubicBezTo>
                  <a:cubicBezTo>
                    <a:pt x="128739" y="120086"/>
                    <a:pt x="127525" y="119551"/>
                    <a:pt x="127775" y="117908"/>
                  </a:cubicBezTo>
                  <a:cubicBezTo>
                    <a:pt x="127846" y="117443"/>
                    <a:pt x="127525" y="117479"/>
                    <a:pt x="127346" y="117408"/>
                  </a:cubicBezTo>
                  <a:cubicBezTo>
                    <a:pt x="126918" y="117229"/>
                    <a:pt x="126489" y="117122"/>
                    <a:pt x="125882" y="116943"/>
                  </a:cubicBezTo>
                  <a:cubicBezTo>
                    <a:pt x="126168" y="116586"/>
                    <a:pt x="126418" y="116336"/>
                    <a:pt x="127025" y="115622"/>
                  </a:cubicBezTo>
                  <a:cubicBezTo>
                    <a:pt x="124346" y="116586"/>
                    <a:pt x="124310" y="114657"/>
                    <a:pt x="123739" y="113407"/>
                  </a:cubicBezTo>
                  <a:cubicBezTo>
                    <a:pt x="123024" y="113443"/>
                    <a:pt x="123524" y="114443"/>
                    <a:pt x="122989" y="114372"/>
                  </a:cubicBezTo>
                  <a:cubicBezTo>
                    <a:pt x="122417" y="114264"/>
                    <a:pt x="121988" y="113764"/>
                    <a:pt x="121596" y="113193"/>
                  </a:cubicBezTo>
                  <a:cubicBezTo>
                    <a:pt x="122060" y="112943"/>
                    <a:pt x="122631" y="113050"/>
                    <a:pt x="122953" y="112621"/>
                  </a:cubicBezTo>
                  <a:cubicBezTo>
                    <a:pt x="123274" y="112157"/>
                    <a:pt x="123810" y="111657"/>
                    <a:pt x="123774" y="111228"/>
                  </a:cubicBezTo>
                  <a:cubicBezTo>
                    <a:pt x="123703" y="110657"/>
                    <a:pt x="122917" y="110907"/>
                    <a:pt x="122453" y="110835"/>
                  </a:cubicBezTo>
                  <a:cubicBezTo>
                    <a:pt x="121774" y="110692"/>
                    <a:pt x="120988" y="110764"/>
                    <a:pt x="120417" y="110478"/>
                  </a:cubicBezTo>
                  <a:cubicBezTo>
                    <a:pt x="120095" y="110300"/>
                    <a:pt x="118595" y="111192"/>
                    <a:pt x="119345" y="109621"/>
                  </a:cubicBezTo>
                  <a:cubicBezTo>
                    <a:pt x="119345" y="109621"/>
                    <a:pt x="119060" y="109478"/>
                    <a:pt x="118881" y="109371"/>
                  </a:cubicBezTo>
                  <a:cubicBezTo>
                    <a:pt x="117059" y="108299"/>
                    <a:pt x="115559" y="106835"/>
                    <a:pt x="114059" y="105442"/>
                  </a:cubicBezTo>
                  <a:cubicBezTo>
                    <a:pt x="113559" y="104977"/>
                    <a:pt x="113559" y="104263"/>
                    <a:pt x="113059" y="103799"/>
                  </a:cubicBezTo>
                  <a:cubicBezTo>
                    <a:pt x="112237" y="103084"/>
                    <a:pt x="111594" y="102156"/>
                    <a:pt x="110416" y="102013"/>
                  </a:cubicBezTo>
                  <a:cubicBezTo>
                    <a:pt x="109773" y="101905"/>
                    <a:pt x="109273" y="101620"/>
                    <a:pt x="109273" y="100870"/>
                  </a:cubicBezTo>
                  <a:cubicBezTo>
                    <a:pt x="109380" y="100762"/>
                    <a:pt x="109558" y="101191"/>
                    <a:pt x="109665" y="100834"/>
                  </a:cubicBezTo>
                  <a:cubicBezTo>
                    <a:pt x="109058" y="100334"/>
                    <a:pt x="108665" y="99655"/>
                    <a:pt x="107630" y="99727"/>
                  </a:cubicBezTo>
                  <a:cubicBezTo>
                    <a:pt x="106987" y="99798"/>
                    <a:pt x="106701" y="98977"/>
                    <a:pt x="106701" y="98298"/>
                  </a:cubicBezTo>
                  <a:cubicBezTo>
                    <a:pt x="106737" y="98084"/>
                    <a:pt x="106844" y="97941"/>
                    <a:pt x="107058" y="97905"/>
                  </a:cubicBezTo>
                  <a:cubicBezTo>
                    <a:pt x="107344" y="97869"/>
                    <a:pt x="107630" y="97905"/>
                    <a:pt x="107880" y="97691"/>
                  </a:cubicBezTo>
                  <a:cubicBezTo>
                    <a:pt x="106665" y="96548"/>
                    <a:pt x="104915" y="96262"/>
                    <a:pt x="103808" y="94976"/>
                  </a:cubicBezTo>
                  <a:cubicBezTo>
                    <a:pt x="101307" y="93583"/>
                    <a:pt x="98843" y="92154"/>
                    <a:pt x="97200" y="89654"/>
                  </a:cubicBezTo>
                  <a:cubicBezTo>
                    <a:pt x="96950" y="89297"/>
                    <a:pt x="96807" y="88797"/>
                    <a:pt x="96414" y="88440"/>
                  </a:cubicBezTo>
                  <a:cubicBezTo>
                    <a:pt x="95878" y="87940"/>
                    <a:pt x="96914" y="88154"/>
                    <a:pt x="97021" y="87868"/>
                  </a:cubicBezTo>
                  <a:cubicBezTo>
                    <a:pt x="95985" y="86546"/>
                    <a:pt x="93664" y="86868"/>
                    <a:pt x="93378" y="84689"/>
                  </a:cubicBezTo>
                  <a:cubicBezTo>
                    <a:pt x="94842" y="84510"/>
                    <a:pt x="96342" y="83832"/>
                    <a:pt x="97807" y="85046"/>
                  </a:cubicBezTo>
                  <a:cubicBezTo>
                    <a:pt x="98128" y="85296"/>
                    <a:pt x="98771" y="85082"/>
                    <a:pt x="99271" y="85153"/>
                  </a:cubicBezTo>
                  <a:cubicBezTo>
                    <a:pt x="100879" y="85296"/>
                    <a:pt x="102450" y="85797"/>
                    <a:pt x="104022" y="86189"/>
                  </a:cubicBezTo>
                  <a:cubicBezTo>
                    <a:pt x="105129" y="86475"/>
                    <a:pt x="106094" y="86654"/>
                    <a:pt x="107129" y="85797"/>
                  </a:cubicBezTo>
                  <a:cubicBezTo>
                    <a:pt x="107594" y="85403"/>
                    <a:pt x="108737" y="85332"/>
                    <a:pt x="109237" y="85653"/>
                  </a:cubicBezTo>
                  <a:cubicBezTo>
                    <a:pt x="110058" y="86118"/>
                    <a:pt x="110773" y="85975"/>
                    <a:pt x="111487" y="85832"/>
                  </a:cubicBezTo>
                  <a:cubicBezTo>
                    <a:pt x="112987" y="85511"/>
                    <a:pt x="114559" y="85975"/>
                    <a:pt x="116023" y="85332"/>
                  </a:cubicBezTo>
                  <a:cubicBezTo>
                    <a:pt x="116666" y="85439"/>
                    <a:pt x="117274" y="85546"/>
                    <a:pt x="117702" y="86082"/>
                  </a:cubicBezTo>
                  <a:cubicBezTo>
                    <a:pt x="118167" y="86332"/>
                    <a:pt x="118595" y="85904"/>
                    <a:pt x="119060" y="86011"/>
                  </a:cubicBezTo>
                  <a:cubicBezTo>
                    <a:pt x="118595" y="85761"/>
                    <a:pt x="118202" y="86296"/>
                    <a:pt x="117738" y="86118"/>
                  </a:cubicBezTo>
                  <a:cubicBezTo>
                    <a:pt x="117667" y="85761"/>
                    <a:pt x="117024" y="85761"/>
                    <a:pt x="117166" y="85261"/>
                  </a:cubicBezTo>
                  <a:cubicBezTo>
                    <a:pt x="117524" y="85296"/>
                    <a:pt x="117881" y="85296"/>
                    <a:pt x="118309" y="85332"/>
                  </a:cubicBezTo>
                  <a:cubicBezTo>
                    <a:pt x="117916" y="84546"/>
                    <a:pt x="116952" y="84260"/>
                    <a:pt x="116881" y="83332"/>
                  </a:cubicBezTo>
                  <a:cubicBezTo>
                    <a:pt x="116881" y="83260"/>
                    <a:pt x="116809" y="83118"/>
                    <a:pt x="116738" y="83118"/>
                  </a:cubicBezTo>
                  <a:cubicBezTo>
                    <a:pt x="115595" y="82903"/>
                    <a:pt x="114773" y="82225"/>
                    <a:pt x="113845" y="81582"/>
                  </a:cubicBezTo>
                  <a:cubicBezTo>
                    <a:pt x="112666" y="80796"/>
                    <a:pt x="111666" y="79760"/>
                    <a:pt x="110523" y="78974"/>
                  </a:cubicBezTo>
                  <a:cubicBezTo>
                    <a:pt x="110416" y="78903"/>
                    <a:pt x="110273" y="78724"/>
                    <a:pt x="110308" y="78653"/>
                  </a:cubicBezTo>
                  <a:cubicBezTo>
                    <a:pt x="111273" y="76724"/>
                    <a:pt x="109344" y="76760"/>
                    <a:pt x="108523" y="76045"/>
                  </a:cubicBezTo>
                  <a:cubicBezTo>
                    <a:pt x="108094" y="75688"/>
                    <a:pt x="107272" y="75795"/>
                    <a:pt x="107737" y="74724"/>
                  </a:cubicBezTo>
                  <a:cubicBezTo>
                    <a:pt x="107987" y="74152"/>
                    <a:pt x="106987" y="73759"/>
                    <a:pt x="106487" y="73438"/>
                  </a:cubicBezTo>
                  <a:cubicBezTo>
                    <a:pt x="105736" y="72973"/>
                    <a:pt x="106165" y="74188"/>
                    <a:pt x="105558" y="74116"/>
                  </a:cubicBezTo>
                  <a:cubicBezTo>
                    <a:pt x="104808" y="71652"/>
                    <a:pt x="102165" y="70687"/>
                    <a:pt x="101022" y="68473"/>
                  </a:cubicBezTo>
                  <a:cubicBezTo>
                    <a:pt x="100664" y="67758"/>
                    <a:pt x="99450" y="68330"/>
                    <a:pt x="99521" y="67794"/>
                  </a:cubicBezTo>
                  <a:cubicBezTo>
                    <a:pt x="99664" y="66758"/>
                    <a:pt x="98843" y="66723"/>
                    <a:pt x="98414" y="66366"/>
                  </a:cubicBezTo>
                  <a:cubicBezTo>
                    <a:pt x="97235" y="65401"/>
                    <a:pt x="95664" y="64829"/>
                    <a:pt x="95307" y="63043"/>
                  </a:cubicBezTo>
                  <a:cubicBezTo>
                    <a:pt x="95164" y="62436"/>
                    <a:pt x="94271" y="62222"/>
                    <a:pt x="93699" y="61793"/>
                  </a:cubicBezTo>
                  <a:cubicBezTo>
                    <a:pt x="93771" y="61472"/>
                    <a:pt x="95057" y="61865"/>
                    <a:pt x="94092" y="60865"/>
                  </a:cubicBezTo>
                  <a:cubicBezTo>
                    <a:pt x="93199" y="59972"/>
                    <a:pt x="92306" y="59329"/>
                    <a:pt x="91163" y="58829"/>
                  </a:cubicBezTo>
                  <a:cubicBezTo>
                    <a:pt x="90413" y="58507"/>
                    <a:pt x="89770" y="57793"/>
                    <a:pt x="89377" y="56971"/>
                  </a:cubicBezTo>
                  <a:cubicBezTo>
                    <a:pt x="90163" y="56507"/>
                    <a:pt x="90199" y="57507"/>
                    <a:pt x="90699" y="57650"/>
                  </a:cubicBezTo>
                  <a:cubicBezTo>
                    <a:pt x="90806" y="56507"/>
                    <a:pt x="90306" y="55828"/>
                    <a:pt x="89306" y="55900"/>
                  </a:cubicBezTo>
                  <a:cubicBezTo>
                    <a:pt x="88984" y="55935"/>
                    <a:pt x="88770" y="56043"/>
                    <a:pt x="88520" y="55757"/>
                  </a:cubicBezTo>
                  <a:cubicBezTo>
                    <a:pt x="86413" y="53292"/>
                    <a:pt x="84305" y="50828"/>
                    <a:pt x="82198" y="48363"/>
                  </a:cubicBezTo>
                  <a:cubicBezTo>
                    <a:pt x="82162" y="48327"/>
                    <a:pt x="82198" y="48185"/>
                    <a:pt x="82198" y="47970"/>
                  </a:cubicBezTo>
                  <a:cubicBezTo>
                    <a:pt x="84948" y="48863"/>
                    <a:pt x="87698" y="49685"/>
                    <a:pt x="90377" y="50613"/>
                  </a:cubicBezTo>
                  <a:cubicBezTo>
                    <a:pt x="91342" y="50935"/>
                    <a:pt x="92413" y="50792"/>
                    <a:pt x="93306" y="51578"/>
                  </a:cubicBezTo>
                  <a:cubicBezTo>
                    <a:pt x="93664" y="51864"/>
                    <a:pt x="94056" y="51614"/>
                    <a:pt x="93413" y="52149"/>
                  </a:cubicBezTo>
                  <a:cubicBezTo>
                    <a:pt x="93092" y="52399"/>
                    <a:pt x="93842" y="52542"/>
                    <a:pt x="93985" y="52471"/>
                  </a:cubicBezTo>
                  <a:cubicBezTo>
                    <a:pt x="94985" y="51899"/>
                    <a:pt x="95842" y="51721"/>
                    <a:pt x="96771" y="52685"/>
                  </a:cubicBezTo>
                  <a:cubicBezTo>
                    <a:pt x="96985" y="52935"/>
                    <a:pt x="98021" y="52721"/>
                    <a:pt x="98450" y="52399"/>
                  </a:cubicBezTo>
                  <a:cubicBezTo>
                    <a:pt x="99843" y="51399"/>
                    <a:pt x="100879" y="52542"/>
                    <a:pt x="102057" y="52828"/>
                  </a:cubicBezTo>
                  <a:cubicBezTo>
                    <a:pt x="102593" y="52721"/>
                    <a:pt x="102986" y="53721"/>
                    <a:pt x="103593" y="53078"/>
                  </a:cubicBezTo>
                  <a:cubicBezTo>
                    <a:pt x="104665" y="53614"/>
                    <a:pt x="105701" y="54257"/>
                    <a:pt x="107201" y="53971"/>
                  </a:cubicBezTo>
                  <a:cubicBezTo>
                    <a:pt x="106844" y="53614"/>
                    <a:pt x="106594" y="53400"/>
                    <a:pt x="106344" y="53185"/>
                  </a:cubicBezTo>
                  <a:cubicBezTo>
                    <a:pt x="106629" y="52649"/>
                    <a:pt x="107308" y="52828"/>
                    <a:pt x="107665" y="52399"/>
                  </a:cubicBezTo>
                  <a:cubicBezTo>
                    <a:pt x="107415" y="51792"/>
                    <a:pt x="106879" y="51542"/>
                    <a:pt x="106379" y="51256"/>
                  </a:cubicBezTo>
                  <a:cubicBezTo>
                    <a:pt x="106094" y="51078"/>
                    <a:pt x="105629" y="50756"/>
                    <a:pt x="105665" y="51649"/>
                  </a:cubicBezTo>
                  <a:cubicBezTo>
                    <a:pt x="105701" y="52114"/>
                    <a:pt x="105022" y="51864"/>
                    <a:pt x="104986" y="51685"/>
                  </a:cubicBezTo>
                  <a:cubicBezTo>
                    <a:pt x="104772" y="50828"/>
                    <a:pt x="103915" y="50756"/>
                    <a:pt x="103450" y="50292"/>
                  </a:cubicBezTo>
                  <a:cubicBezTo>
                    <a:pt x="103022" y="49863"/>
                    <a:pt x="101950" y="49506"/>
                    <a:pt x="102950" y="48613"/>
                  </a:cubicBezTo>
                  <a:cubicBezTo>
                    <a:pt x="103093" y="48506"/>
                    <a:pt x="103093" y="48077"/>
                    <a:pt x="102843" y="48006"/>
                  </a:cubicBezTo>
                  <a:cubicBezTo>
                    <a:pt x="101736" y="47756"/>
                    <a:pt x="101236" y="46506"/>
                    <a:pt x="100057" y="46327"/>
                  </a:cubicBezTo>
                  <a:cubicBezTo>
                    <a:pt x="98878" y="46149"/>
                    <a:pt x="97807" y="45613"/>
                    <a:pt x="97700" y="44184"/>
                  </a:cubicBezTo>
                  <a:cubicBezTo>
                    <a:pt x="97664" y="43541"/>
                    <a:pt x="97200" y="43327"/>
                    <a:pt x="96771" y="43077"/>
                  </a:cubicBezTo>
                  <a:cubicBezTo>
                    <a:pt x="95628" y="42398"/>
                    <a:pt x="94771" y="41469"/>
                    <a:pt x="93985" y="40398"/>
                  </a:cubicBezTo>
                  <a:cubicBezTo>
                    <a:pt x="93378" y="39576"/>
                    <a:pt x="92663" y="39005"/>
                    <a:pt x="91699" y="38540"/>
                  </a:cubicBezTo>
                  <a:cubicBezTo>
                    <a:pt x="90306" y="37862"/>
                    <a:pt x="89234" y="36576"/>
                    <a:pt x="88127" y="35504"/>
                  </a:cubicBezTo>
                  <a:cubicBezTo>
                    <a:pt x="86127" y="33540"/>
                    <a:pt x="84341" y="31325"/>
                    <a:pt x="82019" y="29682"/>
                  </a:cubicBezTo>
                  <a:cubicBezTo>
                    <a:pt x="81591" y="29361"/>
                    <a:pt x="80519" y="29111"/>
                    <a:pt x="81198" y="27896"/>
                  </a:cubicBezTo>
                  <a:cubicBezTo>
                    <a:pt x="81555" y="27182"/>
                    <a:pt x="80340" y="26646"/>
                    <a:pt x="79662" y="26325"/>
                  </a:cubicBezTo>
                  <a:cubicBezTo>
                    <a:pt x="79412" y="26182"/>
                    <a:pt x="79162" y="26217"/>
                    <a:pt x="79019" y="25860"/>
                  </a:cubicBezTo>
                  <a:cubicBezTo>
                    <a:pt x="78269" y="23932"/>
                    <a:pt x="76983" y="22431"/>
                    <a:pt x="75340" y="21217"/>
                  </a:cubicBezTo>
                  <a:cubicBezTo>
                    <a:pt x="75090" y="21038"/>
                    <a:pt x="74983" y="20610"/>
                    <a:pt x="74840" y="20288"/>
                  </a:cubicBezTo>
                  <a:cubicBezTo>
                    <a:pt x="74697" y="19931"/>
                    <a:pt x="74483" y="20181"/>
                    <a:pt x="74268" y="20217"/>
                  </a:cubicBezTo>
                  <a:cubicBezTo>
                    <a:pt x="73197" y="19324"/>
                    <a:pt x="72589" y="18074"/>
                    <a:pt x="71804" y="16966"/>
                  </a:cubicBezTo>
                  <a:cubicBezTo>
                    <a:pt x="70232" y="14645"/>
                    <a:pt x="68553" y="12394"/>
                    <a:pt x="66803" y="10216"/>
                  </a:cubicBezTo>
                  <a:cubicBezTo>
                    <a:pt x="66660" y="9965"/>
                    <a:pt x="66624" y="9680"/>
                    <a:pt x="66410" y="9465"/>
                  </a:cubicBezTo>
                  <a:cubicBezTo>
                    <a:pt x="64874" y="8644"/>
                    <a:pt x="64624" y="7001"/>
                    <a:pt x="63946" y="5608"/>
                  </a:cubicBezTo>
                  <a:cubicBezTo>
                    <a:pt x="63445" y="5786"/>
                    <a:pt x="63374" y="6251"/>
                    <a:pt x="63160" y="6608"/>
                  </a:cubicBezTo>
                  <a:cubicBezTo>
                    <a:pt x="63088" y="7108"/>
                    <a:pt x="62767" y="7572"/>
                    <a:pt x="63124" y="8108"/>
                  </a:cubicBezTo>
                  <a:cubicBezTo>
                    <a:pt x="62874" y="8465"/>
                    <a:pt x="63195" y="8858"/>
                    <a:pt x="62945" y="9287"/>
                  </a:cubicBezTo>
                  <a:cubicBezTo>
                    <a:pt x="60588" y="13073"/>
                    <a:pt x="59266" y="17359"/>
                    <a:pt x="57588" y="21467"/>
                  </a:cubicBezTo>
                  <a:cubicBezTo>
                    <a:pt x="56838" y="23289"/>
                    <a:pt x="55945" y="25075"/>
                    <a:pt x="54873" y="26789"/>
                  </a:cubicBezTo>
                  <a:cubicBezTo>
                    <a:pt x="54659" y="27110"/>
                    <a:pt x="54480" y="27432"/>
                    <a:pt x="54444" y="27896"/>
                  </a:cubicBezTo>
                  <a:cubicBezTo>
                    <a:pt x="54337" y="29004"/>
                    <a:pt x="54301" y="30289"/>
                    <a:pt x="52873" y="30682"/>
                  </a:cubicBezTo>
                  <a:cubicBezTo>
                    <a:pt x="52766" y="30718"/>
                    <a:pt x="52623" y="30932"/>
                    <a:pt x="52623" y="30968"/>
                  </a:cubicBezTo>
                  <a:cubicBezTo>
                    <a:pt x="53587" y="32790"/>
                    <a:pt x="51730" y="33575"/>
                    <a:pt x="51122" y="34754"/>
                  </a:cubicBezTo>
                  <a:cubicBezTo>
                    <a:pt x="50301" y="36362"/>
                    <a:pt x="49337" y="37969"/>
                    <a:pt x="48194" y="39291"/>
                  </a:cubicBezTo>
                  <a:cubicBezTo>
                    <a:pt x="46801" y="40934"/>
                    <a:pt x="46586" y="43363"/>
                    <a:pt x="44514" y="44505"/>
                  </a:cubicBezTo>
                  <a:cubicBezTo>
                    <a:pt x="44014" y="44791"/>
                    <a:pt x="43800" y="45506"/>
                    <a:pt x="43014" y="45220"/>
                  </a:cubicBezTo>
                  <a:cubicBezTo>
                    <a:pt x="42729" y="45113"/>
                    <a:pt x="42550" y="45327"/>
                    <a:pt x="42514" y="45541"/>
                  </a:cubicBezTo>
                  <a:cubicBezTo>
                    <a:pt x="42371" y="48149"/>
                    <a:pt x="40585" y="49899"/>
                    <a:pt x="39192" y="51828"/>
                  </a:cubicBezTo>
                  <a:cubicBezTo>
                    <a:pt x="38835" y="52328"/>
                    <a:pt x="38407" y="52757"/>
                    <a:pt x="38014" y="53185"/>
                  </a:cubicBezTo>
                  <a:cubicBezTo>
                    <a:pt x="37621" y="53614"/>
                    <a:pt x="38157" y="53578"/>
                    <a:pt x="38264" y="53757"/>
                  </a:cubicBezTo>
                  <a:cubicBezTo>
                    <a:pt x="38299" y="53828"/>
                    <a:pt x="38299" y="53899"/>
                    <a:pt x="38264" y="54007"/>
                  </a:cubicBezTo>
                  <a:cubicBezTo>
                    <a:pt x="38228" y="54150"/>
                    <a:pt x="38049" y="54293"/>
                    <a:pt x="38228" y="54435"/>
                  </a:cubicBezTo>
                  <a:cubicBezTo>
                    <a:pt x="38335" y="54507"/>
                    <a:pt x="38478" y="54435"/>
                    <a:pt x="38585" y="54364"/>
                  </a:cubicBezTo>
                  <a:lnTo>
                    <a:pt x="38585" y="54364"/>
                  </a:lnTo>
                  <a:cubicBezTo>
                    <a:pt x="39050" y="54185"/>
                    <a:pt x="39514" y="54471"/>
                    <a:pt x="39943" y="54293"/>
                  </a:cubicBezTo>
                  <a:cubicBezTo>
                    <a:pt x="40835" y="53578"/>
                    <a:pt x="41907" y="53899"/>
                    <a:pt x="42907" y="53899"/>
                  </a:cubicBezTo>
                  <a:cubicBezTo>
                    <a:pt x="47515" y="53792"/>
                    <a:pt x="52051" y="53471"/>
                    <a:pt x="57016" y="52328"/>
                  </a:cubicBezTo>
                  <a:cubicBezTo>
                    <a:pt x="55873" y="53864"/>
                    <a:pt x="55123" y="55186"/>
                    <a:pt x="54051" y="56186"/>
                  </a:cubicBezTo>
                  <a:cubicBezTo>
                    <a:pt x="53480" y="56721"/>
                    <a:pt x="53123" y="57507"/>
                    <a:pt x="52408" y="57864"/>
                  </a:cubicBezTo>
                  <a:cubicBezTo>
                    <a:pt x="52051" y="58043"/>
                    <a:pt x="51908" y="59043"/>
                    <a:pt x="51122" y="58114"/>
                  </a:cubicBezTo>
                  <a:cubicBezTo>
                    <a:pt x="50872" y="57829"/>
                    <a:pt x="50230" y="58936"/>
                    <a:pt x="50480" y="59365"/>
                  </a:cubicBezTo>
                  <a:cubicBezTo>
                    <a:pt x="51337" y="60865"/>
                    <a:pt x="50980" y="62329"/>
                    <a:pt x="50015" y="63294"/>
                  </a:cubicBezTo>
                  <a:cubicBezTo>
                    <a:pt x="47051" y="66187"/>
                    <a:pt x="44979" y="69866"/>
                    <a:pt x="41693" y="72402"/>
                  </a:cubicBezTo>
                  <a:cubicBezTo>
                    <a:pt x="40728" y="73152"/>
                    <a:pt x="40193" y="73973"/>
                    <a:pt x="39728" y="74974"/>
                  </a:cubicBezTo>
                  <a:cubicBezTo>
                    <a:pt x="39585" y="75259"/>
                    <a:pt x="39407" y="75581"/>
                    <a:pt x="39192" y="75759"/>
                  </a:cubicBezTo>
                  <a:cubicBezTo>
                    <a:pt x="37049" y="77474"/>
                    <a:pt x="35978" y="80296"/>
                    <a:pt x="33692" y="81689"/>
                  </a:cubicBezTo>
                  <a:cubicBezTo>
                    <a:pt x="32013" y="82689"/>
                    <a:pt x="31299" y="84439"/>
                    <a:pt x="29870" y="85403"/>
                  </a:cubicBezTo>
                  <a:cubicBezTo>
                    <a:pt x="28477" y="86296"/>
                    <a:pt x="27655" y="87404"/>
                    <a:pt x="26941" y="88797"/>
                  </a:cubicBezTo>
                  <a:cubicBezTo>
                    <a:pt x="26762" y="89190"/>
                    <a:pt x="26155" y="89440"/>
                    <a:pt x="25691" y="89618"/>
                  </a:cubicBezTo>
                  <a:cubicBezTo>
                    <a:pt x="25012" y="89868"/>
                    <a:pt x="25012" y="90154"/>
                    <a:pt x="25476" y="90583"/>
                  </a:cubicBezTo>
                  <a:cubicBezTo>
                    <a:pt x="25976" y="90833"/>
                    <a:pt x="26548" y="90761"/>
                    <a:pt x="27012" y="91083"/>
                  </a:cubicBezTo>
                  <a:cubicBezTo>
                    <a:pt x="26548" y="92262"/>
                    <a:pt x="26548" y="92226"/>
                    <a:pt x="27727" y="92369"/>
                  </a:cubicBezTo>
                  <a:cubicBezTo>
                    <a:pt x="28120" y="92404"/>
                    <a:pt x="28512" y="92690"/>
                    <a:pt x="28905" y="92797"/>
                  </a:cubicBezTo>
                  <a:cubicBezTo>
                    <a:pt x="29441" y="92940"/>
                    <a:pt x="30120" y="93654"/>
                    <a:pt x="30334" y="92440"/>
                  </a:cubicBezTo>
                  <a:cubicBezTo>
                    <a:pt x="30370" y="92190"/>
                    <a:pt x="30620" y="92190"/>
                    <a:pt x="30763" y="92262"/>
                  </a:cubicBezTo>
                  <a:cubicBezTo>
                    <a:pt x="31691" y="92690"/>
                    <a:pt x="32692" y="92297"/>
                    <a:pt x="33656" y="92404"/>
                  </a:cubicBezTo>
                  <a:cubicBezTo>
                    <a:pt x="35192" y="92547"/>
                    <a:pt x="36692" y="92869"/>
                    <a:pt x="38335" y="92154"/>
                  </a:cubicBezTo>
                  <a:cubicBezTo>
                    <a:pt x="39835" y="91476"/>
                    <a:pt x="41728" y="92012"/>
                    <a:pt x="43407" y="91690"/>
                  </a:cubicBezTo>
                  <a:cubicBezTo>
                    <a:pt x="45015" y="91404"/>
                    <a:pt x="46658" y="90976"/>
                    <a:pt x="48479" y="91154"/>
                  </a:cubicBezTo>
                  <a:cubicBezTo>
                    <a:pt x="47479" y="92833"/>
                    <a:pt x="45193" y="93190"/>
                    <a:pt x="44765" y="95298"/>
                  </a:cubicBezTo>
                  <a:cubicBezTo>
                    <a:pt x="44943" y="95476"/>
                    <a:pt x="45729" y="94941"/>
                    <a:pt x="45800" y="95690"/>
                  </a:cubicBezTo>
                  <a:cubicBezTo>
                    <a:pt x="45872" y="96333"/>
                    <a:pt x="45443" y="97048"/>
                    <a:pt x="44979" y="97191"/>
                  </a:cubicBezTo>
                  <a:cubicBezTo>
                    <a:pt x="42621" y="98012"/>
                    <a:pt x="41836" y="100405"/>
                    <a:pt x="40157" y="101905"/>
                  </a:cubicBezTo>
                  <a:cubicBezTo>
                    <a:pt x="39585" y="102406"/>
                    <a:pt x="38907" y="102584"/>
                    <a:pt x="38407" y="103120"/>
                  </a:cubicBezTo>
                  <a:cubicBezTo>
                    <a:pt x="36192" y="105549"/>
                    <a:pt x="33835" y="107906"/>
                    <a:pt x="31691" y="110407"/>
                  </a:cubicBezTo>
                  <a:cubicBezTo>
                    <a:pt x="30477" y="111835"/>
                    <a:pt x="28691" y="112657"/>
                    <a:pt x="27691" y="114372"/>
                  </a:cubicBezTo>
                  <a:cubicBezTo>
                    <a:pt x="27370" y="114871"/>
                    <a:pt x="27119" y="115479"/>
                    <a:pt x="26727" y="115943"/>
                  </a:cubicBezTo>
                  <a:cubicBezTo>
                    <a:pt x="26334" y="116443"/>
                    <a:pt x="26369" y="117479"/>
                    <a:pt x="25226" y="117050"/>
                  </a:cubicBezTo>
                  <a:cubicBezTo>
                    <a:pt x="25119" y="117015"/>
                    <a:pt x="24762" y="117229"/>
                    <a:pt x="24691" y="117408"/>
                  </a:cubicBezTo>
                  <a:cubicBezTo>
                    <a:pt x="23726" y="119515"/>
                    <a:pt x="21833" y="121051"/>
                    <a:pt x="21012" y="123301"/>
                  </a:cubicBezTo>
                  <a:cubicBezTo>
                    <a:pt x="20762" y="124015"/>
                    <a:pt x="19976" y="124551"/>
                    <a:pt x="19404" y="124873"/>
                  </a:cubicBezTo>
                  <a:cubicBezTo>
                    <a:pt x="18475" y="125408"/>
                    <a:pt x="18868" y="125873"/>
                    <a:pt x="19047" y="126444"/>
                  </a:cubicBezTo>
                  <a:cubicBezTo>
                    <a:pt x="18690" y="126802"/>
                    <a:pt x="18440" y="127302"/>
                    <a:pt x="17904" y="127516"/>
                  </a:cubicBezTo>
                  <a:cubicBezTo>
                    <a:pt x="16475" y="128766"/>
                    <a:pt x="14975" y="129873"/>
                    <a:pt x="14225" y="131802"/>
                  </a:cubicBezTo>
                  <a:cubicBezTo>
                    <a:pt x="13868" y="132695"/>
                    <a:pt x="12368" y="132909"/>
                    <a:pt x="11653" y="133731"/>
                  </a:cubicBezTo>
                  <a:cubicBezTo>
                    <a:pt x="12618" y="134017"/>
                    <a:pt x="13439" y="133660"/>
                    <a:pt x="14225" y="133124"/>
                  </a:cubicBezTo>
                  <a:cubicBezTo>
                    <a:pt x="14546" y="132909"/>
                    <a:pt x="15011" y="132588"/>
                    <a:pt x="15475" y="133088"/>
                  </a:cubicBezTo>
                  <a:cubicBezTo>
                    <a:pt x="16368" y="134017"/>
                    <a:pt x="17297" y="133660"/>
                    <a:pt x="18190" y="133124"/>
                  </a:cubicBezTo>
                  <a:cubicBezTo>
                    <a:pt x="18440" y="132981"/>
                    <a:pt x="18690" y="133159"/>
                    <a:pt x="18940" y="133124"/>
                  </a:cubicBezTo>
                  <a:cubicBezTo>
                    <a:pt x="19297" y="133088"/>
                    <a:pt x="19654" y="133159"/>
                    <a:pt x="19976" y="133231"/>
                  </a:cubicBezTo>
                  <a:cubicBezTo>
                    <a:pt x="20583" y="133374"/>
                    <a:pt x="19940" y="132838"/>
                    <a:pt x="20190" y="132874"/>
                  </a:cubicBezTo>
                  <a:cubicBezTo>
                    <a:pt x="25584" y="132945"/>
                    <a:pt x="30584" y="131016"/>
                    <a:pt x="35692" y="129731"/>
                  </a:cubicBezTo>
                  <a:cubicBezTo>
                    <a:pt x="36121" y="129623"/>
                    <a:pt x="36549" y="129373"/>
                    <a:pt x="37192" y="129588"/>
                  </a:cubicBezTo>
                  <a:cubicBezTo>
                    <a:pt x="35763" y="131588"/>
                    <a:pt x="34692" y="133767"/>
                    <a:pt x="32799" y="135410"/>
                  </a:cubicBezTo>
                  <a:cubicBezTo>
                    <a:pt x="31334" y="136696"/>
                    <a:pt x="30548" y="138589"/>
                    <a:pt x="30120" y="140517"/>
                  </a:cubicBezTo>
                  <a:cubicBezTo>
                    <a:pt x="30120" y="140589"/>
                    <a:pt x="30191" y="140696"/>
                    <a:pt x="30227" y="140732"/>
                  </a:cubicBezTo>
                  <a:cubicBezTo>
                    <a:pt x="30298" y="140768"/>
                    <a:pt x="30370" y="140696"/>
                    <a:pt x="30441" y="140660"/>
                  </a:cubicBezTo>
                  <a:cubicBezTo>
                    <a:pt x="30691" y="140589"/>
                    <a:pt x="30834" y="140696"/>
                    <a:pt x="30763" y="140946"/>
                  </a:cubicBezTo>
                  <a:cubicBezTo>
                    <a:pt x="30584" y="142089"/>
                    <a:pt x="29763" y="142839"/>
                    <a:pt x="29084" y="143661"/>
                  </a:cubicBezTo>
                  <a:cubicBezTo>
                    <a:pt x="28120" y="144804"/>
                    <a:pt x="27334" y="145983"/>
                    <a:pt x="26977" y="147447"/>
                  </a:cubicBezTo>
                  <a:cubicBezTo>
                    <a:pt x="26941" y="147626"/>
                    <a:pt x="26727" y="147840"/>
                    <a:pt x="26405" y="147733"/>
                  </a:cubicBezTo>
                  <a:cubicBezTo>
                    <a:pt x="26262" y="147268"/>
                    <a:pt x="26727" y="146875"/>
                    <a:pt x="26655" y="146447"/>
                  </a:cubicBezTo>
                  <a:cubicBezTo>
                    <a:pt x="26584" y="145911"/>
                    <a:pt x="27619" y="145090"/>
                    <a:pt x="26155" y="144804"/>
                  </a:cubicBezTo>
                  <a:cubicBezTo>
                    <a:pt x="25762" y="144732"/>
                    <a:pt x="26441" y="143839"/>
                    <a:pt x="26798" y="143411"/>
                  </a:cubicBezTo>
                  <a:cubicBezTo>
                    <a:pt x="27155" y="143125"/>
                    <a:pt x="27548" y="142875"/>
                    <a:pt x="27941" y="142625"/>
                  </a:cubicBezTo>
                  <a:cubicBezTo>
                    <a:pt x="29013" y="141482"/>
                    <a:pt x="29370" y="140160"/>
                    <a:pt x="29013" y="138660"/>
                  </a:cubicBezTo>
                  <a:cubicBezTo>
                    <a:pt x="28334" y="138624"/>
                    <a:pt x="28584" y="139375"/>
                    <a:pt x="28048" y="139446"/>
                  </a:cubicBezTo>
                  <a:cubicBezTo>
                    <a:pt x="27619" y="139375"/>
                    <a:pt x="27691" y="139125"/>
                    <a:pt x="28941" y="137089"/>
                  </a:cubicBezTo>
                  <a:cubicBezTo>
                    <a:pt x="29441" y="136267"/>
                    <a:pt x="29906" y="135445"/>
                    <a:pt x="30441" y="134517"/>
                  </a:cubicBezTo>
                  <a:cubicBezTo>
                    <a:pt x="30013" y="134517"/>
                    <a:pt x="29691" y="134517"/>
                    <a:pt x="29370" y="134517"/>
                  </a:cubicBezTo>
                  <a:cubicBezTo>
                    <a:pt x="29084" y="134660"/>
                    <a:pt x="29048" y="134517"/>
                    <a:pt x="29084" y="134267"/>
                  </a:cubicBezTo>
                  <a:cubicBezTo>
                    <a:pt x="29548" y="134267"/>
                    <a:pt x="29620" y="133481"/>
                    <a:pt x="30263" y="133695"/>
                  </a:cubicBezTo>
                  <a:cubicBezTo>
                    <a:pt x="32477" y="134445"/>
                    <a:pt x="33406" y="132767"/>
                    <a:pt x="34728" y="131302"/>
                  </a:cubicBezTo>
                  <a:cubicBezTo>
                    <a:pt x="33227" y="131373"/>
                    <a:pt x="32156" y="131945"/>
                    <a:pt x="31013" y="132445"/>
                  </a:cubicBezTo>
                  <a:cubicBezTo>
                    <a:pt x="29620" y="133052"/>
                    <a:pt x="28191" y="134160"/>
                    <a:pt x="26762" y="133874"/>
                  </a:cubicBezTo>
                  <a:cubicBezTo>
                    <a:pt x="25191" y="133552"/>
                    <a:pt x="24048" y="134160"/>
                    <a:pt x="22762" y="134624"/>
                  </a:cubicBezTo>
                  <a:cubicBezTo>
                    <a:pt x="21940" y="134910"/>
                    <a:pt x="21226" y="135445"/>
                    <a:pt x="20690" y="136160"/>
                  </a:cubicBezTo>
                  <a:cubicBezTo>
                    <a:pt x="20404" y="136374"/>
                    <a:pt x="20690" y="136803"/>
                    <a:pt x="20404" y="137017"/>
                  </a:cubicBezTo>
                  <a:cubicBezTo>
                    <a:pt x="18797" y="136338"/>
                    <a:pt x="17154" y="137017"/>
                    <a:pt x="15547" y="136874"/>
                  </a:cubicBezTo>
                  <a:cubicBezTo>
                    <a:pt x="12975" y="136660"/>
                    <a:pt x="10725" y="137303"/>
                    <a:pt x="8867" y="139089"/>
                  </a:cubicBezTo>
                  <a:cubicBezTo>
                    <a:pt x="8760" y="139196"/>
                    <a:pt x="8546" y="139267"/>
                    <a:pt x="8367" y="139267"/>
                  </a:cubicBezTo>
                  <a:cubicBezTo>
                    <a:pt x="6474" y="139267"/>
                    <a:pt x="4831" y="140196"/>
                    <a:pt x="3116" y="140839"/>
                  </a:cubicBezTo>
                  <a:cubicBezTo>
                    <a:pt x="2974" y="140911"/>
                    <a:pt x="2759" y="140839"/>
                    <a:pt x="2581" y="140839"/>
                  </a:cubicBezTo>
                  <a:cubicBezTo>
                    <a:pt x="2366" y="140589"/>
                    <a:pt x="2366" y="140339"/>
                    <a:pt x="2581" y="140125"/>
                  </a:cubicBezTo>
                  <a:cubicBezTo>
                    <a:pt x="3224" y="139803"/>
                    <a:pt x="3867" y="139482"/>
                    <a:pt x="4509" y="139160"/>
                  </a:cubicBezTo>
                  <a:cubicBezTo>
                    <a:pt x="4831" y="138732"/>
                    <a:pt x="5224" y="138374"/>
                    <a:pt x="5760" y="138196"/>
                  </a:cubicBezTo>
                  <a:cubicBezTo>
                    <a:pt x="6403" y="137696"/>
                    <a:pt x="7296" y="137446"/>
                    <a:pt x="7617" y="136338"/>
                  </a:cubicBezTo>
                  <a:cubicBezTo>
                    <a:pt x="4938" y="137446"/>
                    <a:pt x="2509" y="138839"/>
                    <a:pt x="80" y="140196"/>
                  </a:cubicBezTo>
                  <a:cubicBezTo>
                    <a:pt x="-27" y="140053"/>
                    <a:pt x="-27" y="139946"/>
                    <a:pt x="80" y="139803"/>
                  </a:cubicBezTo>
                  <a:cubicBezTo>
                    <a:pt x="1402" y="138482"/>
                    <a:pt x="2974" y="137481"/>
                    <a:pt x="3831" y="135624"/>
                  </a:cubicBezTo>
                  <a:cubicBezTo>
                    <a:pt x="4224" y="134803"/>
                    <a:pt x="5581" y="134231"/>
                    <a:pt x="6117" y="133159"/>
                  </a:cubicBezTo>
                  <a:cubicBezTo>
                    <a:pt x="6153" y="133088"/>
                    <a:pt x="6295" y="133052"/>
                    <a:pt x="6367" y="133088"/>
                  </a:cubicBezTo>
                  <a:cubicBezTo>
                    <a:pt x="7438" y="133624"/>
                    <a:pt x="8224" y="133267"/>
                    <a:pt x="8832" y="132302"/>
                  </a:cubicBezTo>
                  <a:cubicBezTo>
                    <a:pt x="9582" y="131159"/>
                    <a:pt x="10082" y="129945"/>
                    <a:pt x="9832" y="128230"/>
                  </a:cubicBezTo>
                  <a:cubicBezTo>
                    <a:pt x="9081" y="129337"/>
                    <a:pt x="8474" y="130230"/>
                    <a:pt x="7867" y="131123"/>
                  </a:cubicBezTo>
                  <a:cubicBezTo>
                    <a:pt x="7581" y="131159"/>
                    <a:pt x="7438" y="131123"/>
                    <a:pt x="7546" y="130802"/>
                  </a:cubicBezTo>
                  <a:cubicBezTo>
                    <a:pt x="7760" y="129659"/>
                    <a:pt x="8367" y="128730"/>
                    <a:pt x="9153" y="127873"/>
                  </a:cubicBezTo>
                  <a:cubicBezTo>
                    <a:pt x="9939" y="127016"/>
                    <a:pt x="10796" y="126480"/>
                    <a:pt x="12010" y="126480"/>
                  </a:cubicBezTo>
                  <a:cubicBezTo>
                    <a:pt x="12153" y="128195"/>
                    <a:pt x="10939" y="129981"/>
                    <a:pt x="12153" y="131695"/>
                  </a:cubicBezTo>
                  <a:cubicBezTo>
                    <a:pt x="13725" y="130623"/>
                    <a:pt x="13332" y="129052"/>
                    <a:pt x="13332" y="127587"/>
                  </a:cubicBezTo>
                  <a:cubicBezTo>
                    <a:pt x="13332" y="127302"/>
                    <a:pt x="13189" y="127052"/>
                    <a:pt x="13225" y="126766"/>
                  </a:cubicBezTo>
                  <a:cubicBezTo>
                    <a:pt x="13261" y="126266"/>
                    <a:pt x="12760" y="125623"/>
                    <a:pt x="13403" y="125266"/>
                  </a:cubicBezTo>
                  <a:cubicBezTo>
                    <a:pt x="14118" y="124873"/>
                    <a:pt x="14439" y="125659"/>
                    <a:pt x="14939" y="125980"/>
                  </a:cubicBezTo>
                  <a:cubicBezTo>
                    <a:pt x="15975" y="124801"/>
                    <a:pt x="15404" y="123194"/>
                    <a:pt x="16011" y="121944"/>
                  </a:cubicBezTo>
                  <a:cubicBezTo>
                    <a:pt x="16475" y="120979"/>
                    <a:pt x="16868" y="119908"/>
                    <a:pt x="18297" y="120015"/>
                  </a:cubicBezTo>
                  <a:cubicBezTo>
                    <a:pt x="19440" y="120086"/>
                    <a:pt x="18690" y="118979"/>
                    <a:pt x="19226" y="118551"/>
                  </a:cubicBezTo>
                  <a:cubicBezTo>
                    <a:pt x="19619" y="118408"/>
                    <a:pt x="19761" y="119122"/>
                    <a:pt x="20333" y="118979"/>
                  </a:cubicBezTo>
                  <a:cubicBezTo>
                    <a:pt x="19297" y="116872"/>
                    <a:pt x="21262" y="116943"/>
                    <a:pt x="22440" y="116264"/>
                  </a:cubicBezTo>
                  <a:cubicBezTo>
                    <a:pt x="21940" y="116050"/>
                    <a:pt x="21583" y="115872"/>
                    <a:pt x="21226" y="115729"/>
                  </a:cubicBezTo>
                  <a:cubicBezTo>
                    <a:pt x="21476" y="115014"/>
                    <a:pt x="22083" y="114621"/>
                    <a:pt x="22512" y="114086"/>
                  </a:cubicBezTo>
                  <a:lnTo>
                    <a:pt x="22512" y="114050"/>
                  </a:lnTo>
                  <a:cubicBezTo>
                    <a:pt x="22619" y="115586"/>
                    <a:pt x="22619" y="115586"/>
                    <a:pt x="24405" y="116550"/>
                  </a:cubicBezTo>
                  <a:cubicBezTo>
                    <a:pt x="24655" y="116479"/>
                    <a:pt x="24583" y="116229"/>
                    <a:pt x="24548" y="116086"/>
                  </a:cubicBezTo>
                  <a:cubicBezTo>
                    <a:pt x="24012" y="112121"/>
                    <a:pt x="26941" y="109871"/>
                    <a:pt x="29120" y="107335"/>
                  </a:cubicBezTo>
                  <a:cubicBezTo>
                    <a:pt x="29834" y="106513"/>
                    <a:pt x="30941" y="105977"/>
                    <a:pt x="31513" y="104942"/>
                  </a:cubicBezTo>
                  <a:cubicBezTo>
                    <a:pt x="31942" y="104692"/>
                    <a:pt x="31906" y="104084"/>
                    <a:pt x="32334" y="103834"/>
                  </a:cubicBezTo>
                  <a:cubicBezTo>
                    <a:pt x="32870" y="103120"/>
                    <a:pt x="33799" y="102727"/>
                    <a:pt x="33549" y="101441"/>
                  </a:cubicBezTo>
                  <a:cubicBezTo>
                    <a:pt x="33442" y="100834"/>
                    <a:pt x="34799" y="100870"/>
                    <a:pt x="35120" y="100191"/>
                  </a:cubicBezTo>
                  <a:cubicBezTo>
                    <a:pt x="35371" y="100155"/>
                    <a:pt x="35513" y="100191"/>
                    <a:pt x="35371" y="100477"/>
                  </a:cubicBezTo>
                  <a:cubicBezTo>
                    <a:pt x="35085" y="101120"/>
                    <a:pt x="34120" y="101834"/>
                    <a:pt x="35692" y="102263"/>
                  </a:cubicBezTo>
                  <a:cubicBezTo>
                    <a:pt x="36335" y="101048"/>
                    <a:pt x="37335" y="99869"/>
                    <a:pt x="36549" y="98298"/>
                  </a:cubicBezTo>
                  <a:cubicBezTo>
                    <a:pt x="36371" y="97941"/>
                    <a:pt x="36656" y="97834"/>
                    <a:pt x="36871" y="97655"/>
                  </a:cubicBezTo>
                  <a:cubicBezTo>
                    <a:pt x="37978" y="96833"/>
                    <a:pt x="39085" y="95905"/>
                    <a:pt x="40371" y="95333"/>
                  </a:cubicBezTo>
                  <a:cubicBezTo>
                    <a:pt x="40621" y="95226"/>
                    <a:pt x="40871" y="95119"/>
                    <a:pt x="41050" y="95012"/>
                  </a:cubicBezTo>
                  <a:cubicBezTo>
                    <a:pt x="40835" y="94976"/>
                    <a:pt x="40657" y="95226"/>
                    <a:pt x="40407" y="95226"/>
                  </a:cubicBezTo>
                  <a:cubicBezTo>
                    <a:pt x="39371" y="94726"/>
                    <a:pt x="38549" y="95440"/>
                    <a:pt x="37656" y="95690"/>
                  </a:cubicBezTo>
                  <a:cubicBezTo>
                    <a:pt x="37228" y="95798"/>
                    <a:pt x="36514" y="96226"/>
                    <a:pt x="36371" y="96083"/>
                  </a:cubicBezTo>
                  <a:cubicBezTo>
                    <a:pt x="34978" y="94726"/>
                    <a:pt x="33835" y="96369"/>
                    <a:pt x="32763" y="96262"/>
                  </a:cubicBezTo>
                  <a:cubicBezTo>
                    <a:pt x="30691" y="96083"/>
                    <a:pt x="28655" y="97048"/>
                    <a:pt x="26584" y="96405"/>
                  </a:cubicBezTo>
                  <a:cubicBezTo>
                    <a:pt x="25691" y="96119"/>
                    <a:pt x="25726" y="96298"/>
                    <a:pt x="25191" y="97155"/>
                  </a:cubicBezTo>
                  <a:cubicBezTo>
                    <a:pt x="24941" y="97548"/>
                    <a:pt x="24298" y="97476"/>
                    <a:pt x="24048" y="97084"/>
                  </a:cubicBezTo>
                  <a:cubicBezTo>
                    <a:pt x="23226" y="95726"/>
                    <a:pt x="22083" y="95941"/>
                    <a:pt x="20869" y="96298"/>
                  </a:cubicBezTo>
                  <a:cubicBezTo>
                    <a:pt x="20190" y="96476"/>
                    <a:pt x="18940" y="96691"/>
                    <a:pt x="18904" y="96512"/>
                  </a:cubicBezTo>
                  <a:cubicBezTo>
                    <a:pt x="18797" y="95333"/>
                    <a:pt x="17868" y="96048"/>
                    <a:pt x="17440" y="95798"/>
                  </a:cubicBezTo>
                  <a:cubicBezTo>
                    <a:pt x="16261" y="95155"/>
                    <a:pt x="14796" y="95655"/>
                    <a:pt x="13618" y="95012"/>
                  </a:cubicBezTo>
                  <a:cubicBezTo>
                    <a:pt x="13511" y="94941"/>
                    <a:pt x="13296" y="95119"/>
                    <a:pt x="13118" y="95190"/>
                  </a:cubicBezTo>
                  <a:cubicBezTo>
                    <a:pt x="12939" y="95333"/>
                    <a:pt x="12725" y="95333"/>
                    <a:pt x="12511" y="95226"/>
                  </a:cubicBezTo>
                  <a:cubicBezTo>
                    <a:pt x="12403" y="95012"/>
                    <a:pt x="12368" y="94833"/>
                    <a:pt x="12618" y="94690"/>
                  </a:cubicBezTo>
                  <a:cubicBezTo>
                    <a:pt x="13225" y="94226"/>
                    <a:pt x="13761" y="93690"/>
                    <a:pt x="14154" y="93012"/>
                  </a:cubicBezTo>
                  <a:cubicBezTo>
                    <a:pt x="14582" y="92262"/>
                    <a:pt x="15225" y="91797"/>
                    <a:pt x="16154" y="91869"/>
                  </a:cubicBezTo>
                  <a:cubicBezTo>
                    <a:pt x="16832" y="92297"/>
                    <a:pt x="16832" y="91333"/>
                    <a:pt x="17333" y="91333"/>
                  </a:cubicBezTo>
                  <a:cubicBezTo>
                    <a:pt x="17583" y="91333"/>
                    <a:pt x="17833" y="91369"/>
                    <a:pt x="17868" y="91047"/>
                  </a:cubicBezTo>
                  <a:cubicBezTo>
                    <a:pt x="18190" y="89297"/>
                    <a:pt x="19761" y="88547"/>
                    <a:pt x="20869" y="87439"/>
                  </a:cubicBezTo>
                  <a:cubicBezTo>
                    <a:pt x="21905" y="86404"/>
                    <a:pt x="23083" y="85546"/>
                    <a:pt x="24262" y="84689"/>
                  </a:cubicBezTo>
                  <a:cubicBezTo>
                    <a:pt x="24762" y="84332"/>
                    <a:pt x="25048" y="83796"/>
                    <a:pt x="25083" y="83153"/>
                  </a:cubicBezTo>
                  <a:cubicBezTo>
                    <a:pt x="25119" y="82510"/>
                    <a:pt x="25155" y="81903"/>
                    <a:pt x="25976" y="81867"/>
                  </a:cubicBezTo>
                  <a:cubicBezTo>
                    <a:pt x="26405" y="81867"/>
                    <a:pt x="26262" y="81510"/>
                    <a:pt x="26369" y="81260"/>
                  </a:cubicBezTo>
                  <a:cubicBezTo>
                    <a:pt x="26941" y="79903"/>
                    <a:pt x="27977" y="78903"/>
                    <a:pt x="29120" y="78010"/>
                  </a:cubicBezTo>
                  <a:lnTo>
                    <a:pt x="29084" y="78010"/>
                  </a:lnTo>
                  <a:cubicBezTo>
                    <a:pt x="29405" y="78581"/>
                    <a:pt x="29798" y="78688"/>
                    <a:pt x="30227" y="78224"/>
                  </a:cubicBezTo>
                  <a:cubicBezTo>
                    <a:pt x="30513" y="77903"/>
                    <a:pt x="30691" y="77545"/>
                    <a:pt x="30870" y="77152"/>
                  </a:cubicBezTo>
                  <a:cubicBezTo>
                    <a:pt x="31156" y="76617"/>
                    <a:pt x="31013" y="75652"/>
                    <a:pt x="32227" y="76152"/>
                  </a:cubicBezTo>
                  <a:cubicBezTo>
                    <a:pt x="32763" y="76367"/>
                    <a:pt x="33120" y="75081"/>
                    <a:pt x="32620" y="74509"/>
                  </a:cubicBezTo>
                  <a:cubicBezTo>
                    <a:pt x="32299" y="74116"/>
                    <a:pt x="32584" y="73866"/>
                    <a:pt x="32906" y="73866"/>
                  </a:cubicBezTo>
                  <a:cubicBezTo>
                    <a:pt x="33835" y="73902"/>
                    <a:pt x="34120" y="73223"/>
                    <a:pt x="34549" y="72581"/>
                  </a:cubicBezTo>
                  <a:cubicBezTo>
                    <a:pt x="35478" y="71187"/>
                    <a:pt x="37014" y="70366"/>
                    <a:pt x="37871" y="68901"/>
                  </a:cubicBezTo>
                  <a:cubicBezTo>
                    <a:pt x="38335" y="68116"/>
                    <a:pt x="38871" y="67366"/>
                    <a:pt x="39264" y="66508"/>
                  </a:cubicBezTo>
                  <a:cubicBezTo>
                    <a:pt x="39621" y="65722"/>
                    <a:pt x="39978" y="64937"/>
                    <a:pt x="41014" y="64722"/>
                  </a:cubicBezTo>
                  <a:cubicBezTo>
                    <a:pt x="41728" y="64580"/>
                    <a:pt x="41836" y="63794"/>
                    <a:pt x="42086" y="63222"/>
                  </a:cubicBezTo>
                  <a:cubicBezTo>
                    <a:pt x="42657" y="62758"/>
                    <a:pt x="42407" y="63437"/>
                    <a:pt x="42693" y="634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 1439">
              <a:extLst>
                <a:ext uri="{FF2B5EF4-FFF2-40B4-BE49-F238E27FC236}">
                  <a16:creationId xmlns:a16="http://schemas.microsoft.com/office/drawing/2014/main" id="{182B5D93-C1EF-854D-9AD9-43CFD80ED453}"/>
                </a:ext>
              </a:extLst>
            </p:cNvPr>
            <p:cNvSpPr/>
            <p:nvPr/>
          </p:nvSpPr>
          <p:spPr>
            <a:xfrm>
              <a:off x="8172889" y="2240315"/>
              <a:ext cx="131445" cy="51797"/>
            </a:xfrm>
            <a:custGeom>
              <a:avLst/>
              <a:gdLst>
                <a:gd name="connsiteX0" fmla="*/ 70366 w 131445"/>
                <a:gd name="connsiteY0" fmla="*/ 41398 h 51797"/>
                <a:gd name="connsiteX1" fmla="*/ 70830 w 131445"/>
                <a:gd name="connsiteY1" fmla="*/ 40398 h 51797"/>
                <a:gd name="connsiteX2" fmla="*/ 68973 w 131445"/>
                <a:gd name="connsiteY2" fmla="*/ 39755 h 51797"/>
                <a:gd name="connsiteX3" fmla="*/ 70116 w 131445"/>
                <a:gd name="connsiteY3" fmla="*/ 39326 h 51797"/>
                <a:gd name="connsiteX4" fmla="*/ 71616 w 131445"/>
                <a:gd name="connsiteY4" fmla="*/ 39219 h 51797"/>
                <a:gd name="connsiteX5" fmla="*/ 70616 w 131445"/>
                <a:gd name="connsiteY5" fmla="*/ 39434 h 51797"/>
                <a:gd name="connsiteX6" fmla="*/ 68723 w 131445"/>
                <a:gd name="connsiteY6" fmla="*/ 39255 h 51797"/>
                <a:gd name="connsiteX7" fmla="*/ 68580 w 131445"/>
                <a:gd name="connsiteY7" fmla="*/ 38076 h 51797"/>
                <a:gd name="connsiteX8" fmla="*/ 68723 w 131445"/>
                <a:gd name="connsiteY8" fmla="*/ 37755 h 51797"/>
                <a:gd name="connsiteX9" fmla="*/ 69723 w 131445"/>
                <a:gd name="connsiteY9" fmla="*/ 37398 h 51797"/>
                <a:gd name="connsiteX10" fmla="*/ 70437 w 131445"/>
                <a:gd name="connsiteY10" fmla="*/ 37398 h 51797"/>
                <a:gd name="connsiteX11" fmla="*/ 69687 w 131445"/>
                <a:gd name="connsiteY11" fmla="*/ 37362 h 51797"/>
                <a:gd name="connsiteX12" fmla="*/ 68759 w 131445"/>
                <a:gd name="connsiteY12" fmla="*/ 36398 h 51797"/>
                <a:gd name="connsiteX13" fmla="*/ 68759 w 131445"/>
                <a:gd name="connsiteY13" fmla="*/ 36147 h 51797"/>
                <a:gd name="connsiteX14" fmla="*/ 69330 w 131445"/>
                <a:gd name="connsiteY14" fmla="*/ 34147 h 51797"/>
                <a:gd name="connsiteX15" fmla="*/ 69580 w 131445"/>
                <a:gd name="connsiteY15" fmla="*/ 33040 h 51797"/>
                <a:gd name="connsiteX16" fmla="*/ 69473 w 131445"/>
                <a:gd name="connsiteY16" fmla="*/ 32540 h 51797"/>
                <a:gd name="connsiteX17" fmla="*/ 69902 w 131445"/>
                <a:gd name="connsiteY17" fmla="*/ 32111 h 51797"/>
                <a:gd name="connsiteX18" fmla="*/ 69759 w 131445"/>
                <a:gd name="connsiteY18" fmla="*/ 31933 h 51797"/>
                <a:gd name="connsiteX19" fmla="*/ 69330 w 131445"/>
                <a:gd name="connsiteY19" fmla="*/ 30825 h 51797"/>
                <a:gd name="connsiteX20" fmla="*/ 69937 w 131445"/>
                <a:gd name="connsiteY20" fmla="*/ 30682 h 51797"/>
                <a:gd name="connsiteX21" fmla="*/ 69259 w 131445"/>
                <a:gd name="connsiteY21" fmla="*/ 30290 h 51797"/>
                <a:gd name="connsiteX22" fmla="*/ 68616 w 131445"/>
                <a:gd name="connsiteY22" fmla="*/ 28718 h 51797"/>
                <a:gd name="connsiteX23" fmla="*/ 67901 w 131445"/>
                <a:gd name="connsiteY23" fmla="*/ 27468 h 51797"/>
                <a:gd name="connsiteX24" fmla="*/ 67830 w 131445"/>
                <a:gd name="connsiteY24" fmla="*/ 27254 h 51797"/>
                <a:gd name="connsiteX25" fmla="*/ 67901 w 131445"/>
                <a:gd name="connsiteY25" fmla="*/ 27146 h 51797"/>
                <a:gd name="connsiteX26" fmla="*/ 67830 w 131445"/>
                <a:gd name="connsiteY26" fmla="*/ 25003 h 51797"/>
                <a:gd name="connsiteX27" fmla="*/ 67901 w 131445"/>
                <a:gd name="connsiteY27" fmla="*/ 24217 h 51797"/>
                <a:gd name="connsiteX28" fmla="*/ 68009 w 131445"/>
                <a:gd name="connsiteY28" fmla="*/ 23503 h 51797"/>
                <a:gd name="connsiteX29" fmla="*/ 68366 w 131445"/>
                <a:gd name="connsiteY29" fmla="*/ 20145 h 51797"/>
                <a:gd name="connsiteX30" fmla="*/ 68009 w 131445"/>
                <a:gd name="connsiteY30" fmla="*/ 19360 h 51797"/>
                <a:gd name="connsiteX31" fmla="*/ 67901 w 131445"/>
                <a:gd name="connsiteY31" fmla="*/ 18645 h 51797"/>
                <a:gd name="connsiteX32" fmla="*/ 68044 w 131445"/>
                <a:gd name="connsiteY32" fmla="*/ 18002 h 51797"/>
                <a:gd name="connsiteX33" fmla="*/ 68830 w 131445"/>
                <a:gd name="connsiteY33" fmla="*/ 16288 h 51797"/>
                <a:gd name="connsiteX34" fmla="*/ 69437 w 131445"/>
                <a:gd name="connsiteY34" fmla="*/ 14823 h 51797"/>
                <a:gd name="connsiteX35" fmla="*/ 68866 w 131445"/>
                <a:gd name="connsiteY35" fmla="*/ 13216 h 51797"/>
                <a:gd name="connsiteX36" fmla="*/ 68223 w 131445"/>
                <a:gd name="connsiteY36" fmla="*/ 12073 h 51797"/>
                <a:gd name="connsiteX37" fmla="*/ 68294 w 131445"/>
                <a:gd name="connsiteY37" fmla="*/ 10859 h 51797"/>
                <a:gd name="connsiteX38" fmla="*/ 68116 w 131445"/>
                <a:gd name="connsiteY38" fmla="*/ 8287 h 51797"/>
                <a:gd name="connsiteX39" fmla="*/ 67580 w 131445"/>
                <a:gd name="connsiteY39" fmla="*/ 8322 h 51797"/>
                <a:gd name="connsiteX40" fmla="*/ 66973 w 131445"/>
                <a:gd name="connsiteY40" fmla="*/ 8573 h 51797"/>
                <a:gd name="connsiteX41" fmla="*/ 64365 w 131445"/>
                <a:gd name="connsiteY41" fmla="*/ 8251 h 51797"/>
                <a:gd name="connsiteX42" fmla="*/ 63222 w 131445"/>
                <a:gd name="connsiteY42" fmla="*/ 8430 h 51797"/>
                <a:gd name="connsiteX43" fmla="*/ 60543 w 131445"/>
                <a:gd name="connsiteY43" fmla="*/ 9394 h 51797"/>
                <a:gd name="connsiteX44" fmla="*/ 59615 w 131445"/>
                <a:gd name="connsiteY44" fmla="*/ 9073 h 51797"/>
                <a:gd name="connsiteX45" fmla="*/ 58507 w 131445"/>
                <a:gd name="connsiteY45" fmla="*/ 8823 h 51797"/>
                <a:gd name="connsiteX46" fmla="*/ 57650 w 131445"/>
                <a:gd name="connsiteY46" fmla="*/ 8680 h 51797"/>
                <a:gd name="connsiteX47" fmla="*/ 57007 w 131445"/>
                <a:gd name="connsiteY47" fmla="*/ 8608 h 51797"/>
                <a:gd name="connsiteX48" fmla="*/ 54686 w 131445"/>
                <a:gd name="connsiteY48" fmla="*/ 9287 h 51797"/>
                <a:gd name="connsiteX49" fmla="*/ 51614 w 131445"/>
                <a:gd name="connsiteY49" fmla="*/ 9894 h 51797"/>
                <a:gd name="connsiteX50" fmla="*/ 49399 w 131445"/>
                <a:gd name="connsiteY50" fmla="*/ 9215 h 51797"/>
                <a:gd name="connsiteX51" fmla="*/ 48113 w 131445"/>
                <a:gd name="connsiteY51" fmla="*/ 9251 h 51797"/>
                <a:gd name="connsiteX52" fmla="*/ 46649 w 131445"/>
                <a:gd name="connsiteY52" fmla="*/ 9787 h 51797"/>
                <a:gd name="connsiteX53" fmla="*/ 45077 w 131445"/>
                <a:gd name="connsiteY53" fmla="*/ 9501 h 51797"/>
                <a:gd name="connsiteX54" fmla="*/ 44577 w 131445"/>
                <a:gd name="connsiteY54" fmla="*/ 9430 h 51797"/>
                <a:gd name="connsiteX55" fmla="*/ 41970 w 131445"/>
                <a:gd name="connsiteY55" fmla="*/ 9894 h 51797"/>
                <a:gd name="connsiteX56" fmla="*/ 41612 w 131445"/>
                <a:gd name="connsiteY56" fmla="*/ 10216 h 51797"/>
                <a:gd name="connsiteX57" fmla="*/ 39041 w 131445"/>
                <a:gd name="connsiteY57" fmla="*/ 9251 h 51797"/>
                <a:gd name="connsiteX58" fmla="*/ 38183 w 131445"/>
                <a:gd name="connsiteY58" fmla="*/ 10180 h 51797"/>
                <a:gd name="connsiteX59" fmla="*/ 35755 w 131445"/>
                <a:gd name="connsiteY59" fmla="*/ 9787 h 51797"/>
                <a:gd name="connsiteX60" fmla="*/ 34897 w 131445"/>
                <a:gd name="connsiteY60" fmla="*/ 8787 h 51797"/>
                <a:gd name="connsiteX61" fmla="*/ 34290 w 131445"/>
                <a:gd name="connsiteY61" fmla="*/ 8858 h 51797"/>
                <a:gd name="connsiteX62" fmla="*/ 34611 w 131445"/>
                <a:gd name="connsiteY62" fmla="*/ 9180 h 51797"/>
                <a:gd name="connsiteX63" fmla="*/ 34469 w 131445"/>
                <a:gd name="connsiteY63" fmla="*/ 9680 h 51797"/>
                <a:gd name="connsiteX64" fmla="*/ 34004 w 131445"/>
                <a:gd name="connsiteY64" fmla="*/ 9823 h 51797"/>
                <a:gd name="connsiteX65" fmla="*/ 30611 w 131445"/>
                <a:gd name="connsiteY65" fmla="*/ 8751 h 51797"/>
                <a:gd name="connsiteX66" fmla="*/ 29289 w 131445"/>
                <a:gd name="connsiteY66" fmla="*/ 9215 h 51797"/>
                <a:gd name="connsiteX67" fmla="*/ 29289 w 131445"/>
                <a:gd name="connsiteY67" fmla="*/ 9787 h 51797"/>
                <a:gd name="connsiteX68" fmla="*/ 27253 w 131445"/>
                <a:gd name="connsiteY68" fmla="*/ 9287 h 51797"/>
                <a:gd name="connsiteX69" fmla="*/ 26003 w 131445"/>
                <a:gd name="connsiteY69" fmla="*/ 9644 h 51797"/>
                <a:gd name="connsiteX70" fmla="*/ 24075 w 131445"/>
                <a:gd name="connsiteY70" fmla="*/ 10073 h 51797"/>
                <a:gd name="connsiteX71" fmla="*/ 21288 w 131445"/>
                <a:gd name="connsiteY71" fmla="*/ 10323 h 51797"/>
                <a:gd name="connsiteX72" fmla="*/ 17895 w 131445"/>
                <a:gd name="connsiteY72" fmla="*/ 11323 h 51797"/>
                <a:gd name="connsiteX73" fmla="*/ 15395 w 131445"/>
                <a:gd name="connsiteY73" fmla="*/ 11966 h 51797"/>
                <a:gd name="connsiteX74" fmla="*/ 14395 w 131445"/>
                <a:gd name="connsiteY74" fmla="*/ 11501 h 51797"/>
                <a:gd name="connsiteX75" fmla="*/ 13966 w 131445"/>
                <a:gd name="connsiteY75" fmla="*/ 11287 h 51797"/>
                <a:gd name="connsiteX76" fmla="*/ 9716 w 131445"/>
                <a:gd name="connsiteY76" fmla="*/ 11966 h 51797"/>
                <a:gd name="connsiteX77" fmla="*/ 8251 w 131445"/>
                <a:gd name="connsiteY77" fmla="*/ 11894 h 51797"/>
                <a:gd name="connsiteX78" fmla="*/ 4536 w 131445"/>
                <a:gd name="connsiteY78" fmla="*/ 11894 h 51797"/>
                <a:gd name="connsiteX79" fmla="*/ 286 w 131445"/>
                <a:gd name="connsiteY79" fmla="*/ 9644 h 51797"/>
                <a:gd name="connsiteX80" fmla="*/ 0 w 131445"/>
                <a:gd name="connsiteY80" fmla="*/ 8644 h 51797"/>
                <a:gd name="connsiteX81" fmla="*/ 5286 w 131445"/>
                <a:gd name="connsiteY81" fmla="*/ 7858 h 51797"/>
                <a:gd name="connsiteX82" fmla="*/ 9287 w 131445"/>
                <a:gd name="connsiteY82" fmla="*/ 7537 h 51797"/>
                <a:gd name="connsiteX83" fmla="*/ 14252 w 131445"/>
                <a:gd name="connsiteY83" fmla="*/ 6537 h 51797"/>
                <a:gd name="connsiteX84" fmla="*/ 17645 w 131445"/>
                <a:gd name="connsiteY84" fmla="*/ 6429 h 51797"/>
                <a:gd name="connsiteX85" fmla="*/ 21753 w 131445"/>
                <a:gd name="connsiteY85" fmla="*/ 6144 h 51797"/>
                <a:gd name="connsiteX86" fmla="*/ 23003 w 131445"/>
                <a:gd name="connsiteY86" fmla="*/ 6501 h 51797"/>
                <a:gd name="connsiteX87" fmla="*/ 25289 w 131445"/>
                <a:gd name="connsiteY87" fmla="*/ 6501 h 51797"/>
                <a:gd name="connsiteX88" fmla="*/ 29932 w 131445"/>
                <a:gd name="connsiteY88" fmla="*/ 6037 h 51797"/>
                <a:gd name="connsiteX89" fmla="*/ 30932 w 131445"/>
                <a:gd name="connsiteY89" fmla="*/ 5429 h 51797"/>
                <a:gd name="connsiteX90" fmla="*/ 32183 w 131445"/>
                <a:gd name="connsiteY90" fmla="*/ 5286 h 51797"/>
                <a:gd name="connsiteX91" fmla="*/ 33219 w 131445"/>
                <a:gd name="connsiteY91" fmla="*/ 5393 h 51797"/>
                <a:gd name="connsiteX92" fmla="*/ 34040 w 131445"/>
                <a:gd name="connsiteY92" fmla="*/ 5393 h 51797"/>
                <a:gd name="connsiteX93" fmla="*/ 34611 w 131445"/>
                <a:gd name="connsiteY93" fmla="*/ 5072 h 51797"/>
                <a:gd name="connsiteX94" fmla="*/ 35219 w 131445"/>
                <a:gd name="connsiteY94" fmla="*/ 4858 h 51797"/>
                <a:gd name="connsiteX95" fmla="*/ 44577 w 131445"/>
                <a:gd name="connsiteY95" fmla="*/ 5501 h 51797"/>
                <a:gd name="connsiteX96" fmla="*/ 44934 w 131445"/>
                <a:gd name="connsiteY96" fmla="*/ 5144 h 51797"/>
                <a:gd name="connsiteX97" fmla="*/ 49185 w 131445"/>
                <a:gd name="connsiteY97" fmla="*/ 4072 h 51797"/>
                <a:gd name="connsiteX98" fmla="*/ 53435 w 131445"/>
                <a:gd name="connsiteY98" fmla="*/ 4322 h 51797"/>
                <a:gd name="connsiteX99" fmla="*/ 56543 w 131445"/>
                <a:gd name="connsiteY99" fmla="*/ 3893 h 51797"/>
                <a:gd name="connsiteX100" fmla="*/ 59615 w 131445"/>
                <a:gd name="connsiteY100" fmla="*/ 4036 h 51797"/>
                <a:gd name="connsiteX101" fmla="*/ 59865 w 131445"/>
                <a:gd name="connsiteY101" fmla="*/ 4108 h 51797"/>
                <a:gd name="connsiteX102" fmla="*/ 63758 w 131445"/>
                <a:gd name="connsiteY102" fmla="*/ 3429 h 51797"/>
                <a:gd name="connsiteX103" fmla="*/ 65080 w 131445"/>
                <a:gd name="connsiteY103" fmla="*/ 3108 h 51797"/>
                <a:gd name="connsiteX104" fmla="*/ 68366 w 131445"/>
                <a:gd name="connsiteY104" fmla="*/ 2357 h 51797"/>
                <a:gd name="connsiteX105" fmla="*/ 69830 w 131445"/>
                <a:gd name="connsiteY105" fmla="*/ 2965 h 51797"/>
                <a:gd name="connsiteX106" fmla="*/ 70366 w 131445"/>
                <a:gd name="connsiteY106" fmla="*/ 2036 h 51797"/>
                <a:gd name="connsiteX107" fmla="*/ 70866 w 131445"/>
                <a:gd name="connsiteY107" fmla="*/ 2750 h 51797"/>
                <a:gd name="connsiteX108" fmla="*/ 73688 w 131445"/>
                <a:gd name="connsiteY108" fmla="*/ 4251 h 51797"/>
                <a:gd name="connsiteX109" fmla="*/ 76617 w 131445"/>
                <a:gd name="connsiteY109" fmla="*/ 3751 h 51797"/>
                <a:gd name="connsiteX110" fmla="*/ 79760 w 131445"/>
                <a:gd name="connsiteY110" fmla="*/ 2929 h 51797"/>
                <a:gd name="connsiteX111" fmla="*/ 81510 w 131445"/>
                <a:gd name="connsiteY111" fmla="*/ 3108 h 51797"/>
                <a:gd name="connsiteX112" fmla="*/ 82689 w 131445"/>
                <a:gd name="connsiteY112" fmla="*/ 2679 h 51797"/>
                <a:gd name="connsiteX113" fmla="*/ 84153 w 131445"/>
                <a:gd name="connsiteY113" fmla="*/ 1822 h 51797"/>
                <a:gd name="connsiteX114" fmla="*/ 89868 w 131445"/>
                <a:gd name="connsiteY114" fmla="*/ 2429 h 51797"/>
                <a:gd name="connsiteX115" fmla="*/ 95226 w 131445"/>
                <a:gd name="connsiteY115" fmla="*/ 2286 h 51797"/>
                <a:gd name="connsiteX116" fmla="*/ 97262 w 131445"/>
                <a:gd name="connsiteY116" fmla="*/ 2536 h 51797"/>
                <a:gd name="connsiteX117" fmla="*/ 98048 w 131445"/>
                <a:gd name="connsiteY117" fmla="*/ 2500 h 51797"/>
                <a:gd name="connsiteX118" fmla="*/ 101084 w 131445"/>
                <a:gd name="connsiteY118" fmla="*/ 1929 h 51797"/>
                <a:gd name="connsiteX119" fmla="*/ 101298 w 131445"/>
                <a:gd name="connsiteY119" fmla="*/ 1465 h 51797"/>
                <a:gd name="connsiteX120" fmla="*/ 102084 w 131445"/>
                <a:gd name="connsiteY120" fmla="*/ 1429 h 51797"/>
                <a:gd name="connsiteX121" fmla="*/ 105692 w 131445"/>
                <a:gd name="connsiteY121" fmla="*/ 1107 h 51797"/>
                <a:gd name="connsiteX122" fmla="*/ 106478 w 131445"/>
                <a:gd name="connsiteY122" fmla="*/ 1107 h 51797"/>
                <a:gd name="connsiteX123" fmla="*/ 111192 w 131445"/>
                <a:gd name="connsiteY123" fmla="*/ 357 h 51797"/>
                <a:gd name="connsiteX124" fmla="*/ 116265 w 131445"/>
                <a:gd name="connsiteY124" fmla="*/ 786 h 51797"/>
                <a:gd name="connsiteX125" fmla="*/ 117515 w 131445"/>
                <a:gd name="connsiteY125" fmla="*/ 857 h 51797"/>
                <a:gd name="connsiteX126" fmla="*/ 118479 w 131445"/>
                <a:gd name="connsiteY126" fmla="*/ 750 h 51797"/>
                <a:gd name="connsiteX127" fmla="*/ 123015 w 131445"/>
                <a:gd name="connsiteY127" fmla="*/ 536 h 51797"/>
                <a:gd name="connsiteX128" fmla="*/ 125301 w 131445"/>
                <a:gd name="connsiteY128" fmla="*/ 714 h 51797"/>
                <a:gd name="connsiteX129" fmla="*/ 127302 w 131445"/>
                <a:gd name="connsiteY129" fmla="*/ 714 h 51797"/>
                <a:gd name="connsiteX130" fmla="*/ 127909 w 131445"/>
                <a:gd name="connsiteY130" fmla="*/ 429 h 51797"/>
                <a:gd name="connsiteX131" fmla="*/ 131445 w 131445"/>
                <a:gd name="connsiteY131" fmla="*/ 750 h 51797"/>
                <a:gd name="connsiteX132" fmla="*/ 129695 w 131445"/>
                <a:gd name="connsiteY132" fmla="*/ 2822 h 51797"/>
                <a:gd name="connsiteX133" fmla="*/ 128695 w 131445"/>
                <a:gd name="connsiteY133" fmla="*/ 2643 h 51797"/>
                <a:gd name="connsiteX134" fmla="*/ 127587 w 131445"/>
                <a:gd name="connsiteY134" fmla="*/ 2322 h 51797"/>
                <a:gd name="connsiteX135" fmla="*/ 126873 w 131445"/>
                <a:gd name="connsiteY135" fmla="*/ 3608 h 51797"/>
                <a:gd name="connsiteX136" fmla="*/ 126159 w 131445"/>
                <a:gd name="connsiteY136" fmla="*/ 4215 h 51797"/>
                <a:gd name="connsiteX137" fmla="*/ 123694 w 131445"/>
                <a:gd name="connsiteY137" fmla="*/ 4001 h 51797"/>
                <a:gd name="connsiteX138" fmla="*/ 124230 w 131445"/>
                <a:gd name="connsiteY138" fmla="*/ 3429 h 51797"/>
                <a:gd name="connsiteX139" fmla="*/ 123944 w 131445"/>
                <a:gd name="connsiteY139" fmla="*/ 1893 h 51797"/>
                <a:gd name="connsiteX140" fmla="*/ 122551 w 131445"/>
                <a:gd name="connsiteY140" fmla="*/ 2429 h 51797"/>
                <a:gd name="connsiteX141" fmla="*/ 121015 w 131445"/>
                <a:gd name="connsiteY141" fmla="*/ 2572 h 51797"/>
                <a:gd name="connsiteX142" fmla="*/ 118979 w 131445"/>
                <a:gd name="connsiteY142" fmla="*/ 4572 h 51797"/>
                <a:gd name="connsiteX143" fmla="*/ 118979 w 131445"/>
                <a:gd name="connsiteY143" fmla="*/ 5072 h 51797"/>
                <a:gd name="connsiteX144" fmla="*/ 115157 w 131445"/>
                <a:gd name="connsiteY144" fmla="*/ 3893 h 51797"/>
                <a:gd name="connsiteX145" fmla="*/ 114121 w 131445"/>
                <a:gd name="connsiteY145" fmla="*/ 4251 h 51797"/>
                <a:gd name="connsiteX146" fmla="*/ 112336 w 131445"/>
                <a:gd name="connsiteY146" fmla="*/ 5751 h 51797"/>
                <a:gd name="connsiteX147" fmla="*/ 111621 w 131445"/>
                <a:gd name="connsiteY147" fmla="*/ 5715 h 51797"/>
                <a:gd name="connsiteX148" fmla="*/ 111371 w 131445"/>
                <a:gd name="connsiteY148" fmla="*/ 4929 h 51797"/>
                <a:gd name="connsiteX149" fmla="*/ 111335 w 131445"/>
                <a:gd name="connsiteY149" fmla="*/ 3572 h 51797"/>
                <a:gd name="connsiteX150" fmla="*/ 109835 w 131445"/>
                <a:gd name="connsiteY150" fmla="*/ 2750 h 51797"/>
                <a:gd name="connsiteX151" fmla="*/ 110121 w 131445"/>
                <a:gd name="connsiteY151" fmla="*/ 6930 h 51797"/>
                <a:gd name="connsiteX152" fmla="*/ 107871 w 131445"/>
                <a:gd name="connsiteY152" fmla="*/ 6501 h 51797"/>
                <a:gd name="connsiteX153" fmla="*/ 107264 w 131445"/>
                <a:gd name="connsiteY153" fmla="*/ 6286 h 51797"/>
                <a:gd name="connsiteX154" fmla="*/ 106763 w 131445"/>
                <a:gd name="connsiteY154" fmla="*/ 5965 h 51797"/>
                <a:gd name="connsiteX155" fmla="*/ 105942 w 131445"/>
                <a:gd name="connsiteY155" fmla="*/ 5715 h 51797"/>
                <a:gd name="connsiteX156" fmla="*/ 106192 w 131445"/>
                <a:gd name="connsiteY156" fmla="*/ 6537 h 51797"/>
                <a:gd name="connsiteX157" fmla="*/ 103977 w 131445"/>
                <a:gd name="connsiteY157" fmla="*/ 6787 h 51797"/>
                <a:gd name="connsiteX158" fmla="*/ 104049 w 131445"/>
                <a:gd name="connsiteY158" fmla="*/ 5787 h 51797"/>
                <a:gd name="connsiteX159" fmla="*/ 106013 w 131445"/>
                <a:gd name="connsiteY159" fmla="*/ 2893 h 51797"/>
                <a:gd name="connsiteX160" fmla="*/ 102941 w 131445"/>
                <a:gd name="connsiteY160" fmla="*/ 6215 h 51797"/>
                <a:gd name="connsiteX161" fmla="*/ 102549 w 131445"/>
                <a:gd name="connsiteY161" fmla="*/ 5393 h 51797"/>
                <a:gd name="connsiteX162" fmla="*/ 102477 w 131445"/>
                <a:gd name="connsiteY162" fmla="*/ 4501 h 51797"/>
                <a:gd name="connsiteX163" fmla="*/ 99727 w 131445"/>
                <a:gd name="connsiteY163" fmla="*/ 6501 h 51797"/>
                <a:gd name="connsiteX164" fmla="*/ 98262 w 131445"/>
                <a:gd name="connsiteY164" fmla="*/ 5465 h 51797"/>
                <a:gd name="connsiteX165" fmla="*/ 96476 w 131445"/>
                <a:gd name="connsiteY165" fmla="*/ 5715 h 51797"/>
                <a:gd name="connsiteX166" fmla="*/ 95905 w 131445"/>
                <a:gd name="connsiteY166" fmla="*/ 6787 h 51797"/>
                <a:gd name="connsiteX167" fmla="*/ 95726 w 131445"/>
                <a:gd name="connsiteY167" fmla="*/ 6465 h 51797"/>
                <a:gd name="connsiteX168" fmla="*/ 95762 w 131445"/>
                <a:gd name="connsiteY168" fmla="*/ 4679 h 51797"/>
                <a:gd name="connsiteX169" fmla="*/ 95333 w 131445"/>
                <a:gd name="connsiteY169" fmla="*/ 5251 h 51797"/>
                <a:gd name="connsiteX170" fmla="*/ 94798 w 131445"/>
                <a:gd name="connsiteY170" fmla="*/ 6037 h 51797"/>
                <a:gd name="connsiteX171" fmla="*/ 90047 w 131445"/>
                <a:gd name="connsiteY171" fmla="*/ 6144 h 51797"/>
                <a:gd name="connsiteX172" fmla="*/ 87297 w 131445"/>
                <a:gd name="connsiteY172" fmla="*/ 7179 h 51797"/>
                <a:gd name="connsiteX173" fmla="*/ 86582 w 131445"/>
                <a:gd name="connsiteY173" fmla="*/ 7465 h 51797"/>
                <a:gd name="connsiteX174" fmla="*/ 86189 w 131445"/>
                <a:gd name="connsiteY174" fmla="*/ 6715 h 51797"/>
                <a:gd name="connsiteX175" fmla="*/ 86154 w 131445"/>
                <a:gd name="connsiteY175" fmla="*/ 6215 h 51797"/>
                <a:gd name="connsiteX176" fmla="*/ 86439 w 131445"/>
                <a:gd name="connsiteY176" fmla="*/ 5679 h 51797"/>
                <a:gd name="connsiteX177" fmla="*/ 85975 w 131445"/>
                <a:gd name="connsiteY177" fmla="*/ 5787 h 51797"/>
                <a:gd name="connsiteX178" fmla="*/ 85189 w 131445"/>
                <a:gd name="connsiteY178" fmla="*/ 6501 h 51797"/>
                <a:gd name="connsiteX179" fmla="*/ 84082 w 131445"/>
                <a:gd name="connsiteY179" fmla="*/ 7287 h 51797"/>
                <a:gd name="connsiteX180" fmla="*/ 81939 w 131445"/>
                <a:gd name="connsiteY180" fmla="*/ 6930 h 51797"/>
                <a:gd name="connsiteX181" fmla="*/ 80867 w 131445"/>
                <a:gd name="connsiteY181" fmla="*/ 6822 h 51797"/>
                <a:gd name="connsiteX182" fmla="*/ 79510 w 131445"/>
                <a:gd name="connsiteY182" fmla="*/ 7501 h 51797"/>
                <a:gd name="connsiteX183" fmla="*/ 78617 w 131445"/>
                <a:gd name="connsiteY183" fmla="*/ 7751 h 51797"/>
                <a:gd name="connsiteX184" fmla="*/ 73152 w 131445"/>
                <a:gd name="connsiteY184" fmla="*/ 8680 h 51797"/>
                <a:gd name="connsiteX185" fmla="*/ 73545 w 131445"/>
                <a:gd name="connsiteY185" fmla="*/ 8823 h 51797"/>
                <a:gd name="connsiteX186" fmla="*/ 74617 w 131445"/>
                <a:gd name="connsiteY186" fmla="*/ 8573 h 51797"/>
                <a:gd name="connsiteX187" fmla="*/ 76581 w 131445"/>
                <a:gd name="connsiteY187" fmla="*/ 10251 h 51797"/>
                <a:gd name="connsiteX188" fmla="*/ 76653 w 131445"/>
                <a:gd name="connsiteY188" fmla="*/ 11894 h 51797"/>
                <a:gd name="connsiteX189" fmla="*/ 77260 w 131445"/>
                <a:gd name="connsiteY189" fmla="*/ 11930 h 51797"/>
                <a:gd name="connsiteX190" fmla="*/ 79974 w 131445"/>
                <a:gd name="connsiteY190" fmla="*/ 8751 h 51797"/>
                <a:gd name="connsiteX191" fmla="*/ 81367 w 131445"/>
                <a:gd name="connsiteY191" fmla="*/ 8644 h 51797"/>
                <a:gd name="connsiteX192" fmla="*/ 82439 w 131445"/>
                <a:gd name="connsiteY192" fmla="*/ 8430 h 51797"/>
                <a:gd name="connsiteX193" fmla="*/ 84153 w 131445"/>
                <a:gd name="connsiteY193" fmla="*/ 7287 h 51797"/>
                <a:gd name="connsiteX194" fmla="*/ 85189 w 131445"/>
                <a:gd name="connsiteY194" fmla="*/ 7072 h 51797"/>
                <a:gd name="connsiteX195" fmla="*/ 86261 w 131445"/>
                <a:gd name="connsiteY195" fmla="*/ 7179 h 51797"/>
                <a:gd name="connsiteX196" fmla="*/ 86582 w 131445"/>
                <a:gd name="connsiteY196" fmla="*/ 7465 h 51797"/>
                <a:gd name="connsiteX197" fmla="*/ 86547 w 131445"/>
                <a:gd name="connsiteY197" fmla="*/ 9787 h 51797"/>
                <a:gd name="connsiteX198" fmla="*/ 86689 w 131445"/>
                <a:gd name="connsiteY198" fmla="*/ 13252 h 51797"/>
                <a:gd name="connsiteX199" fmla="*/ 86725 w 131445"/>
                <a:gd name="connsiteY199" fmla="*/ 13645 h 51797"/>
                <a:gd name="connsiteX200" fmla="*/ 86297 w 131445"/>
                <a:gd name="connsiteY200" fmla="*/ 15824 h 51797"/>
                <a:gd name="connsiteX201" fmla="*/ 86689 w 131445"/>
                <a:gd name="connsiteY201" fmla="*/ 16967 h 51797"/>
                <a:gd name="connsiteX202" fmla="*/ 86689 w 131445"/>
                <a:gd name="connsiteY202" fmla="*/ 18359 h 51797"/>
                <a:gd name="connsiteX203" fmla="*/ 85797 w 131445"/>
                <a:gd name="connsiteY203" fmla="*/ 20003 h 51797"/>
                <a:gd name="connsiteX204" fmla="*/ 85618 w 131445"/>
                <a:gd name="connsiteY204" fmla="*/ 20253 h 51797"/>
                <a:gd name="connsiteX205" fmla="*/ 85832 w 131445"/>
                <a:gd name="connsiteY205" fmla="*/ 20288 h 51797"/>
                <a:gd name="connsiteX206" fmla="*/ 86618 w 131445"/>
                <a:gd name="connsiteY206" fmla="*/ 22110 h 51797"/>
                <a:gd name="connsiteX207" fmla="*/ 86368 w 131445"/>
                <a:gd name="connsiteY207" fmla="*/ 26503 h 51797"/>
                <a:gd name="connsiteX208" fmla="*/ 87261 w 131445"/>
                <a:gd name="connsiteY208" fmla="*/ 27575 h 51797"/>
                <a:gd name="connsiteX209" fmla="*/ 85332 w 131445"/>
                <a:gd name="connsiteY209" fmla="*/ 28611 h 51797"/>
                <a:gd name="connsiteX210" fmla="*/ 87011 w 131445"/>
                <a:gd name="connsiteY210" fmla="*/ 31361 h 51797"/>
                <a:gd name="connsiteX211" fmla="*/ 86118 w 131445"/>
                <a:gd name="connsiteY211" fmla="*/ 36433 h 51797"/>
                <a:gd name="connsiteX212" fmla="*/ 86368 w 131445"/>
                <a:gd name="connsiteY212" fmla="*/ 37040 h 51797"/>
                <a:gd name="connsiteX213" fmla="*/ 86154 w 131445"/>
                <a:gd name="connsiteY213" fmla="*/ 38505 h 51797"/>
                <a:gd name="connsiteX214" fmla="*/ 86439 w 131445"/>
                <a:gd name="connsiteY214" fmla="*/ 38898 h 51797"/>
                <a:gd name="connsiteX215" fmla="*/ 86404 w 131445"/>
                <a:gd name="connsiteY215" fmla="*/ 41148 h 51797"/>
                <a:gd name="connsiteX216" fmla="*/ 86332 w 131445"/>
                <a:gd name="connsiteY216" fmla="*/ 42041 h 51797"/>
                <a:gd name="connsiteX217" fmla="*/ 86618 w 131445"/>
                <a:gd name="connsiteY217" fmla="*/ 43720 h 51797"/>
                <a:gd name="connsiteX218" fmla="*/ 86511 w 131445"/>
                <a:gd name="connsiteY218" fmla="*/ 44613 h 51797"/>
                <a:gd name="connsiteX219" fmla="*/ 86154 w 131445"/>
                <a:gd name="connsiteY219" fmla="*/ 45220 h 51797"/>
                <a:gd name="connsiteX220" fmla="*/ 85439 w 131445"/>
                <a:gd name="connsiteY220" fmla="*/ 45041 h 51797"/>
                <a:gd name="connsiteX221" fmla="*/ 84296 w 131445"/>
                <a:gd name="connsiteY221" fmla="*/ 44577 h 51797"/>
                <a:gd name="connsiteX222" fmla="*/ 82617 w 131445"/>
                <a:gd name="connsiteY222" fmla="*/ 45363 h 51797"/>
                <a:gd name="connsiteX223" fmla="*/ 81867 w 131445"/>
                <a:gd name="connsiteY223" fmla="*/ 46113 h 51797"/>
                <a:gd name="connsiteX224" fmla="*/ 81867 w 131445"/>
                <a:gd name="connsiteY224" fmla="*/ 47292 h 51797"/>
                <a:gd name="connsiteX225" fmla="*/ 81760 w 131445"/>
                <a:gd name="connsiteY225" fmla="*/ 47649 h 51797"/>
                <a:gd name="connsiteX226" fmla="*/ 81510 w 131445"/>
                <a:gd name="connsiteY226" fmla="*/ 47935 h 51797"/>
                <a:gd name="connsiteX227" fmla="*/ 80474 w 131445"/>
                <a:gd name="connsiteY227" fmla="*/ 49149 h 51797"/>
                <a:gd name="connsiteX228" fmla="*/ 80224 w 131445"/>
                <a:gd name="connsiteY228" fmla="*/ 49828 h 51797"/>
                <a:gd name="connsiteX229" fmla="*/ 79117 w 131445"/>
                <a:gd name="connsiteY229" fmla="*/ 49613 h 51797"/>
                <a:gd name="connsiteX230" fmla="*/ 78689 w 131445"/>
                <a:gd name="connsiteY230" fmla="*/ 49721 h 51797"/>
                <a:gd name="connsiteX231" fmla="*/ 78831 w 131445"/>
                <a:gd name="connsiteY231" fmla="*/ 49899 h 51797"/>
                <a:gd name="connsiteX232" fmla="*/ 78546 w 131445"/>
                <a:gd name="connsiteY232" fmla="*/ 50292 h 51797"/>
                <a:gd name="connsiteX233" fmla="*/ 77117 w 131445"/>
                <a:gd name="connsiteY233" fmla="*/ 51256 h 51797"/>
                <a:gd name="connsiteX234" fmla="*/ 76295 w 131445"/>
                <a:gd name="connsiteY234" fmla="*/ 51006 h 51797"/>
                <a:gd name="connsiteX235" fmla="*/ 76045 w 131445"/>
                <a:gd name="connsiteY235" fmla="*/ 51006 h 51797"/>
                <a:gd name="connsiteX236" fmla="*/ 75152 w 131445"/>
                <a:gd name="connsiteY236" fmla="*/ 51578 h 51797"/>
                <a:gd name="connsiteX237" fmla="*/ 74259 w 131445"/>
                <a:gd name="connsiteY237" fmla="*/ 51542 h 51797"/>
                <a:gd name="connsiteX238" fmla="*/ 73223 w 131445"/>
                <a:gd name="connsiteY238" fmla="*/ 51471 h 51797"/>
                <a:gd name="connsiteX239" fmla="*/ 72438 w 131445"/>
                <a:gd name="connsiteY239" fmla="*/ 50828 h 51797"/>
                <a:gd name="connsiteX240" fmla="*/ 70973 w 131445"/>
                <a:gd name="connsiteY240" fmla="*/ 50685 h 51797"/>
                <a:gd name="connsiteX241" fmla="*/ 69044 w 131445"/>
                <a:gd name="connsiteY241" fmla="*/ 49113 h 51797"/>
                <a:gd name="connsiteX242" fmla="*/ 69402 w 131445"/>
                <a:gd name="connsiteY242" fmla="*/ 46006 h 51797"/>
                <a:gd name="connsiteX243" fmla="*/ 69902 w 131445"/>
                <a:gd name="connsiteY243" fmla="*/ 45970 h 51797"/>
                <a:gd name="connsiteX244" fmla="*/ 70723 w 131445"/>
                <a:gd name="connsiteY244" fmla="*/ 46006 h 51797"/>
                <a:gd name="connsiteX245" fmla="*/ 70973 w 131445"/>
                <a:gd name="connsiteY245" fmla="*/ 45506 h 51797"/>
                <a:gd name="connsiteX246" fmla="*/ 71759 w 131445"/>
                <a:gd name="connsiteY246" fmla="*/ 45506 h 51797"/>
                <a:gd name="connsiteX247" fmla="*/ 72223 w 131445"/>
                <a:gd name="connsiteY247" fmla="*/ 45720 h 51797"/>
                <a:gd name="connsiteX248" fmla="*/ 72438 w 131445"/>
                <a:gd name="connsiteY248" fmla="*/ 45542 h 51797"/>
                <a:gd name="connsiteX249" fmla="*/ 72581 w 131445"/>
                <a:gd name="connsiteY249" fmla="*/ 45327 h 51797"/>
                <a:gd name="connsiteX250" fmla="*/ 72509 w 131445"/>
                <a:gd name="connsiteY250" fmla="*/ 45184 h 51797"/>
                <a:gd name="connsiteX251" fmla="*/ 72009 w 131445"/>
                <a:gd name="connsiteY251" fmla="*/ 44863 h 51797"/>
                <a:gd name="connsiteX252" fmla="*/ 71080 w 131445"/>
                <a:gd name="connsiteY252" fmla="*/ 44506 h 51797"/>
                <a:gd name="connsiteX253" fmla="*/ 70759 w 131445"/>
                <a:gd name="connsiteY253" fmla="*/ 42934 h 51797"/>
                <a:gd name="connsiteX254" fmla="*/ 71438 w 131445"/>
                <a:gd name="connsiteY254" fmla="*/ 42970 h 51797"/>
                <a:gd name="connsiteX255" fmla="*/ 71795 w 131445"/>
                <a:gd name="connsiteY255" fmla="*/ 43113 h 51797"/>
                <a:gd name="connsiteX256" fmla="*/ 71759 w 131445"/>
                <a:gd name="connsiteY256" fmla="*/ 42720 h 51797"/>
                <a:gd name="connsiteX257" fmla="*/ 71009 w 131445"/>
                <a:gd name="connsiteY257" fmla="*/ 42041 h 51797"/>
                <a:gd name="connsiteX258" fmla="*/ 70437 w 131445"/>
                <a:gd name="connsiteY258" fmla="*/ 41791 h 51797"/>
                <a:gd name="connsiteX259" fmla="*/ 70366 w 131445"/>
                <a:gd name="connsiteY259" fmla="*/ 41577 h 51797"/>
                <a:gd name="connsiteX260" fmla="*/ 70366 w 131445"/>
                <a:gd name="connsiteY260" fmla="*/ 41398 h 51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</a:cxnLst>
              <a:rect l="l" t="t" r="r" b="b"/>
              <a:pathLst>
                <a:path w="131445" h="51797">
                  <a:moveTo>
                    <a:pt x="70366" y="41398"/>
                  </a:moveTo>
                  <a:cubicBezTo>
                    <a:pt x="70509" y="41112"/>
                    <a:pt x="70652" y="40827"/>
                    <a:pt x="70830" y="40398"/>
                  </a:cubicBezTo>
                  <a:cubicBezTo>
                    <a:pt x="70116" y="40327"/>
                    <a:pt x="69509" y="40184"/>
                    <a:pt x="68973" y="39755"/>
                  </a:cubicBezTo>
                  <a:cubicBezTo>
                    <a:pt x="69152" y="39005"/>
                    <a:pt x="69687" y="39326"/>
                    <a:pt x="70116" y="39326"/>
                  </a:cubicBezTo>
                  <a:cubicBezTo>
                    <a:pt x="70616" y="39469"/>
                    <a:pt x="71152" y="39541"/>
                    <a:pt x="71616" y="39219"/>
                  </a:cubicBezTo>
                  <a:cubicBezTo>
                    <a:pt x="71295" y="39434"/>
                    <a:pt x="70973" y="39434"/>
                    <a:pt x="70616" y="39434"/>
                  </a:cubicBezTo>
                  <a:cubicBezTo>
                    <a:pt x="70009" y="39183"/>
                    <a:pt x="69330" y="39362"/>
                    <a:pt x="68723" y="39255"/>
                  </a:cubicBezTo>
                  <a:cubicBezTo>
                    <a:pt x="68437" y="38898"/>
                    <a:pt x="68580" y="38469"/>
                    <a:pt x="68580" y="38076"/>
                  </a:cubicBezTo>
                  <a:cubicBezTo>
                    <a:pt x="68580" y="37969"/>
                    <a:pt x="68616" y="37862"/>
                    <a:pt x="68723" y="37755"/>
                  </a:cubicBezTo>
                  <a:cubicBezTo>
                    <a:pt x="69044" y="37648"/>
                    <a:pt x="69402" y="37505"/>
                    <a:pt x="69723" y="37398"/>
                  </a:cubicBezTo>
                  <a:cubicBezTo>
                    <a:pt x="70009" y="37398"/>
                    <a:pt x="70330" y="37362"/>
                    <a:pt x="70437" y="37398"/>
                  </a:cubicBezTo>
                  <a:cubicBezTo>
                    <a:pt x="70295" y="37398"/>
                    <a:pt x="69973" y="37362"/>
                    <a:pt x="69687" y="37362"/>
                  </a:cubicBezTo>
                  <a:cubicBezTo>
                    <a:pt x="69544" y="36862"/>
                    <a:pt x="69009" y="36755"/>
                    <a:pt x="68759" y="36398"/>
                  </a:cubicBezTo>
                  <a:cubicBezTo>
                    <a:pt x="68723" y="36326"/>
                    <a:pt x="68723" y="36219"/>
                    <a:pt x="68759" y="36147"/>
                  </a:cubicBezTo>
                  <a:cubicBezTo>
                    <a:pt x="69402" y="35612"/>
                    <a:pt x="69473" y="34933"/>
                    <a:pt x="69330" y="34147"/>
                  </a:cubicBezTo>
                  <a:cubicBezTo>
                    <a:pt x="69044" y="33683"/>
                    <a:pt x="69580" y="33433"/>
                    <a:pt x="69580" y="33040"/>
                  </a:cubicBezTo>
                  <a:cubicBezTo>
                    <a:pt x="69402" y="32897"/>
                    <a:pt x="69437" y="32718"/>
                    <a:pt x="69473" y="32540"/>
                  </a:cubicBezTo>
                  <a:cubicBezTo>
                    <a:pt x="69544" y="32326"/>
                    <a:pt x="69902" y="32397"/>
                    <a:pt x="69902" y="32111"/>
                  </a:cubicBezTo>
                  <a:cubicBezTo>
                    <a:pt x="69830" y="32075"/>
                    <a:pt x="69794" y="32004"/>
                    <a:pt x="69759" y="31933"/>
                  </a:cubicBezTo>
                  <a:cubicBezTo>
                    <a:pt x="69402" y="31647"/>
                    <a:pt x="68259" y="31683"/>
                    <a:pt x="69330" y="30825"/>
                  </a:cubicBezTo>
                  <a:cubicBezTo>
                    <a:pt x="69544" y="30540"/>
                    <a:pt x="69794" y="30718"/>
                    <a:pt x="69937" y="30682"/>
                  </a:cubicBezTo>
                  <a:cubicBezTo>
                    <a:pt x="69794" y="30611"/>
                    <a:pt x="69473" y="30540"/>
                    <a:pt x="69259" y="30290"/>
                  </a:cubicBezTo>
                  <a:cubicBezTo>
                    <a:pt x="68723" y="29932"/>
                    <a:pt x="69402" y="29075"/>
                    <a:pt x="68616" y="28718"/>
                  </a:cubicBezTo>
                  <a:cubicBezTo>
                    <a:pt x="68366" y="28611"/>
                    <a:pt x="67616" y="28182"/>
                    <a:pt x="67901" y="27468"/>
                  </a:cubicBezTo>
                  <a:cubicBezTo>
                    <a:pt x="67830" y="27396"/>
                    <a:pt x="67794" y="27325"/>
                    <a:pt x="67830" y="27254"/>
                  </a:cubicBezTo>
                  <a:cubicBezTo>
                    <a:pt x="67866" y="27182"/>
                    <a:pt x="67866" y="27146"/>
                    <a:pt x="67901" y="27146"/>
                  </a:cubicBezTo>
                  <a:cubicBezTo>
                    <a:pt x="68473" y="26396"/>
                    <a:pt x="69044" y="25682"/>
                    <a:pt x="67830" y="25003"/>
                  </a:cubicBezTo>
                  <a:cubicBezTo>
                    <a:pt x="67473" y="24789"/>
                    <a:pt x="67187" y="24432"/>
                    <a:pt x="67901" y="24217"/>
                  </a:cubicBezTo>
                  <a:cubicBezTo>
                    <a:pt x="67937" y="24217"/>
                    <a:pt x="68151" y="23860"/>
                    <a:pt x="68009" y="23503"/>
                  </a:cubicBezTo>
                  <a:cubicBezTo>
                    <a:pt x="67473" y="22360"/>
                    <a:pt x="67973" y="21217"/>
                    <a:pt x="68366" y="20145"/>
                  </a:cubicBezTo>
                  <a:cubicBezTo>
                    <a:pt x="68544" y="19681"/>
                    <a:pt x="68937" y="19217"/>
                    <a:pt x="68009" y="19360"/>
                  </a:cubicBezTo>
                  <a:cubicBezTo>
                    <a:pt x="67758" y="19145"/>
                    <a:pt x="67830" y="18895"/>
                    <a:pt x="67901" y="18645"/>
                  </a:cubicBezTo>
                  <a:lnTo>
                    <a:pt x="68044" y="18002"/>
                  </a:lnTo>
                  <a:cubicBezTo>
                    <a:pt x="68973" y="17752"/>
                    <a:pt x="68330" y="16788"/>
                    <a:pt x="68830" y="16288"/>
                  </a:cubicBezTo>
                  <a:cubicBezTo>
                    <a:pt x="69187" y="15895"/>
                    <a:pt x="68330" y="14931"/>
                    <a:pt x="69437" y="14823"/>
                  </a:cubicBezTo>
                  <a:cubicBezTo>
                    <a:pt x="68366" y="14573"/>
                    <a:pt x="69402" y="13573"/>
                    <a:pt x="68866" y="13216"/>
                  </a:cubicBezTo>
                  <a:cubicBezTo>
                    <a:pt x="68401" y="12930"/>
                    <a:pt x="68473" y="12394"/>
                    <a:pt x="68223" y="12073"/>
                  </a:cubicBezTo>
                  <a:cubicBezTo>
                    <a:pt x="67830" y="11537"/>
                    <a:pt x="67901" y="11287"/>
                    <a:pt x="68294" y="10859"/>
                  </a:cubicBezTo>
                  <a:cubicBezTo>
                    <a:pt x="69009" y="10001"/>
                    <a:pt x="67723" y="9180"/>
                    <a:pt x="68116" y="8287"/>
                  </a:cubicBezTo>
                  <a:cubicBezTo>
                    <a:pt x="67937" y="8287"/>
                    <a:pt x="67758" y="8287"/>
                    <a:pt x="67580" y="8322"/>
                  </a:cubicBezTo>
                  <a:cubicBezTo>
                    <a:pt x="67366" y="8394"/>
                    <a:pt x="67187" y="8501"/>
                    <a:pt x="66973" y="8573"/>
                  </a:cubicBezTo>
                  <a:cubicBezTo>
                    <a:pt x="66294" y="7001"/>
                    <a:pt x="65187" y="8680"/>
                    <a:pt x="64365" y="8251"/>
                  </a:cubicBezTo>
                  <a:cubicBezTo>
                    <a:pt x="64008" y="8430"/>
                    <a:pt x="63615" y="8322"/>
                    <a:pt x="63222" y="8430"/>
                  </a:cubicBezTo>
                  <a:cubicBezTo>
                    <a:pt x="62329" y="8751"/>
                    <a:pt x="61436" y="9073"/>
                    <a:pt x="60543" y="9394"/>
                  </a:cubicBezTo>
                  <a:cubicBezTo>
                    <a:pt x="60150" y="9537"/>
                    <a:pt x="59829" y="9430"/>
                    <a:pt x="59615" y="9073"/>
                  </a:cubicBezTo>
                  <a:cubicBezTo>
                    <a:pt x="59400" y="8322"/>
                    <a:pt x="58972" y="8465"/>
                    <a:pt x="58507" y="8823"/>
                  </a:cubicBezTo>
                  <a:cubicBezTo>
                    <a:pt x="58222" y="9037"/>
                    <a:pt x="57829" y="9680"/>
                    <a:pt x="57650" y="8680"/>
                  </a:cubicBezTo>
                  <a:cubicBezTo>
                    <a:pt x="57579" y="8322"/>
                    <a:pt x="57043" y="8430"/>
                    <a:pt x="57007" y="8608"/>
                  </a:cubicBezTo>
                  <a:cubicBezTo>
                    <a:pt x="56650" y="10216"/>
                    <a:pt x="55400" y="9251"/>
                    <a:pt x="54686" y="9287"/>
                  </a:cubicBezTo>
                  <a:cubicBezTo>
                    <a:pt x="53614" y="9358"/>
                    <a:pt x="52578" y="9358"/>
                    <a:pt x="51614" y="9894"/>
                  </a:cubicBezTo>
                  <a:cubicBezTo>
                    <a:pt x="51185" y="10144"/>
                    <a:pt x="49721" y="9573"/>
                    <a:pt x="49399" y="9215"/>
                  </a:cubicBezTo>
                  <a:cubicBezTo>
                    <a:pt x="49006" y="8823"/>
                    <a:pt x="48506" y="8787"/>
                    <a:pt x="48113" y="9251"/>
                  </a:cubicBezTo>
                  <a:cubicBezTo>
                    <a:pt x="47720" y="9751"/>
                    <a:pt x="47220" y="9858"/>
                    <a:pt x="46649" y="9787"/>
                  </a:cubicBezTo>
                  <a:cubicBezTo>
                    <a:pt x="46292" y="8751"/>
                    <a:pt x="45577" y="9644"/>
                    <a:pt x="45077" y="9501"/>
                  </a:cubicBezTo>
                  <a:cubicBezTo>
                    <a:pt x="44898" y="9501"/>
                    <a:pt x="44756" y="9573"/>
                    <a:pt x="44577" y="9430"/>
                  </a:cubicBezTo>
                  <a:cubicBezTo>
                    <a:pt x="43755" y="8823"/>
                    <a:pt x="42577" y="9037"/>
                    <a:pt x="41970" y="9894"/>
                  </a:cubicBezTo>
                  <a:cubicBezTo>
                    <a:pt x="41862" y="10037"/>
                    <a:pt x="41791" y="10251"/>
                    <a:pt x="41612" y="10216"/>
                  </a:cubicBezTo>
                  <a:cubicBezTo>
                    <a:pt x="40755" y="9930"/>
                    <a:pt x="39576" y="10501"/>
                    <a:pt x="39041" y="9251"/>
                  </a:cubicBezTo>
                  <a:cubicBezTo>
                    <a:pt x="37969" y="8858"/>
                    <a:pt x="38541" y="9930"/>
                    <a:pt x="38183" y="10180"/>
                  </a:cubicBezTo>
                  <a:cubicBezTo>
                    <a:pt x="37326" y="10216"/>
                    <a:pt x="36647" y="9394"/>
                    <a:pt x="35755" y="9787"/>
                  </a:cubicBezTo>
                  <a:cubicBezTo>
                    <a:pt x="35290" y="9608"/>
                    <a:pt x="35326" y="9001"/>
                    <a:pt x="34897" y="8787"/>
                  </a:cubicBezTo>
                  <a:cubicBezTo>
                    <a:pt x="34683" y="8680"/>
                    <a:pt x="34469" y="8680"/>
                    <a:pt x="34290" y="8858"/>
                  </a:cubicBezTo>
                  <a:cubicBezTo>
                    <a:pt x="34254" y="8858"/>
                    <a:pt x="34611" y="8965"/>
                    <a:pt x="34611" y="9180"/>
                  </a:cubicBezTo>
                  <a:cubicBezTo>
                    <a:pt x="34611" y="9358"/>
                    <a:pt x="34576" y="9537"/>
                    <a:pt x="34469" y="9680"/>
                  </a:cubicBezTo>
                  <a:cubicBezTo>
                    <a:pt x="34326" y="9823"/>
                    <a:pt x="34219" y="9966"/>
                    <a:pt x="34004" y="9823"/>
                  </a:cubicBezTo>
                  <a:cubicBezTo>
                    <a:pt x="32683" y="10073"/>
                    <a:pt x="31575" y="9930"/>
                    <a:pt x="30611" y="8751"/>
                  </a:cubicBezTo>
                  <a:cubicBezTo>
                    <a:pt x="30111" y="8108"/>
                    <a:pt x="29575" y="8608"/>
                    <a:pt x="29289" y="9215"/>
                  </a:cubicBezTo>
                  <a:cubicBezTo>
                    <a:pt x="29432" y="9394"/>
                    <a:pt x="29432" y="9573"/>
                    <a:pt x="29289" y="9787"/>
                  </a:cubicBezTo>
                  <a:cubicBezTo>
                    <a:pt x="28504" y="10180"/>
                    <a:pt x="27754" y="10787"/>
                    <a:pt x="27253" y="9287"/>
                  </a:cubicBezTo>
                  <a:cubicBezTo>
                    <a:pt x="27075" y="8716"/>
                    <a:pt x="26182" y="9465"/>
                    <a:pt x="26003" y="9644"/>
                  </a:cubicBezTo>
                  <a:cubicBezTo>
                    <a:pt x="25396" y="10287"/>
                    <a:pt x="25146" y="10894"/>
                    <a:pt x="24075" y="10073"/>
                  </a:cubicBezTo>
                  <a:cubicBezTo>
                    <a:pt x="23753" y="9823"/>
                    <a:pt x="22003" y="9823"/>
                    <a:pt x="21288" y="10323"/>
                  </a:cubicBezTo>
                  <a:cubicBezTo>
                    <a:pt x="20181" y="11073"/>
                    <a:pt x="19074" y="11109"/>
                    <a:pt x="17895" y="11323"/>
                  </a:cubicBezTo>
                  <a:cubicBezTo>
                    <a:pt x="17038" y="11466"/>
                    <a:pt x="16145" y="11359"/>
                    <a:pt x="15395" y="11966"/>
                  </a:cubicBezTo>
                  <a:cubicBezTo>
                    <a:pt x="15145" y="12180"/>
                    <a:pt x="14395" y="12430"/>
                    <a:pt x="14395" y="11501"/>
                  </a:cubicBezTo>
                  <a:cubicBezTo>
                    <a:pt x="14395" y="11359"/>
                    <a:pt x="14180" y="11144"/>
                    <a:pt x="13966" y="11287"/>
                  </a:cubicBezTo>
                  <a:cubicBezTo>
                    <a:pt x="12644" y="12073"/>
                    <a:pt x="11037" y="10823"/>
                    <a:pt x="9716" y="11966"/>
                  </a:cubicBezTo>
                  <a:cubicBezTo>
                    <a:pt x="9430" y="12216"/>
                    <a:pt x="8751" y="11966"/>
                    <a:pt x="8251" y="11894"/>
                  </a:cubicBezTo>
                  <a:cubicBezTo>
                    <a:pt x="7001" y="11716"/>
                    <a:pt x="5751" y="11644"/>
                    <a:pt x="4536" y="11894"/>
                  </a:cubicBezTo>
                  <a:cubicBezTo>
                    <a:pt x="2429" y="12323"/>
                    <a:pt x="1000" y="11573"/>
                    <a:pt x="286" y="9644"/>
                  </a:cubicBezTo>
                  <a:cubicBezTo>
                    <a:pt x="179" y="9358"/>
                    <a:pt x="107" y="9073"/>
                    <a:pt x="0" y="8644"/>
                  </a:cubicBezTo>
                  <a:cubicBezTo>
                    <a:pt x="1786" y="8358"/>
                    <a:pt x="3393" y="7537"/>
                    <a:pt x="5286" y="7858"/>
                  </a:cubicBezTo>
                  <a:cubicBezTo>
                    <a:pt x="6608" y="8108"/>
                    <a:pt x="8001" y="7930"/>
                    <a:pt x="9287" y="7537"/>
                  </a:cubicBezTo>
                  <a:cubicBezTo>
                    <a:pt x="10894" y="7001"/>
                    <a:pt x="12823" y="8072"/>
                    <a:pt x="14252" y="6537"/>
                  </a:cubicBezTo>
                  <a:cubicBezTo>
                    <a:pt x="15395" y="7287"/>
                    <a:pt x="16431" y="6144"/>
                    <a:pt x="17645" y="6429"/>
                  </a:cubicBezTo>
                  <a:cubicBezTo>
                    <a:pt x="18967" y="6751"/>
                    <a:pt x="20395" y="6572"/>
                    <a:pt x="21753" y="6144"/>
                  </a:cubicBezTo>
                  <a:cubicBezTo>
                    <a:pt x="22253" y="6001"/>
                    <a:pt x="22753" y="6286"/>
                    <a:pt x="23003" y="6501"/>
                  </a:cubicBezTo>
                  <a:cubicBezTo>
                    <a:pt x="23824" y="7144"/>
                    <a:pt x="24575" y="6715"/>
                    <a:pt x="25289" y="6501"/>
                  </a:cubicBezTo>
                  <a:cubicBezTo>
                    <a:pt x="26825" y="6037"/>
                    <a:pt x="28361" y="5858"/>
                    <a:pt x="29932" y="6037"/>
                  </a:cubicBezTo>
                  <a:cubicBezTo>
                    <a:pt x="30397" y="6108"/>
                    <a:pt x="30825" y="6251"/>
                    <a:pt x="30932" y="5429"/>
                  </a:cubicBezTo>
                  <a:cubicBezTo>
                    <a:pt x="31004" y="4822"/>
                    <a:pt x="31861" y="5001"/>
                    <a:pt x="32183" y="5286"/>
                  </a:cubicBezTo>
                  <a:cubicBezTo>
                    <a:pt x="32576" y="5679"/>
                    <a:pt x="32826" y="5679"/>
                    <a:pt x="33219" y="5393"/>
                  </a:cubicBezTo>
                  <a:cubicBezTo>
                    <a:pt x="33504" y="5179"/>
                    <a:pt x="33754" y="5644"/>
                    <a:pt x="34040" y="5393"/>
                  </a:cubicBezTo>
                  <a:cubicBezTo>
                    <a:pt x="34219" y="5286"/>
                    <a:pt x="34433" y="5179"/>
                    <a:pt x="34611" y="5072"/>
                  </a:cubicBezTo>
                  <a:cubicBezTo>
                    <a:pt x="34933" y="5358"/>
                    <a:pt x="35076" y="5036"/>
                    <a:pt x="35219" y="4858"/>
                  </a:cubicBezTo>
                  <a:cubicBezTo>
                    <a:pt x="38326" y="4929"/>
                    <a:pt x="41505" y="4608"/>
                    <a:pt x="44577" y="5501"/>
                  </a:cubicBezTo>
                  <a:cubicBezTo>
                    <a:pt x="45220" y="5858"/>
                    <a:pt x="44613" y="5072"/>
                    <a:pt x="44934" y="5144"/>
                  </a:cubicBezTo>
                  <a:cubicBezTo>
                    <a:pt x="46113" y="4429"/>
                    <a:pt x="47506" y="4179"/>
                    <a:pt x="49185" y="4072"/>
                  </a:cubicBezTo>
                  <a:cubicBezTo>
                    <a:pt x="50614" y="4001"/>
                    <a:pt x="52007" y="4143"/>
                    <a:pt x="53435" y="4322"/>
                  </a:cubicBezTo>
                  <a:cubicBezTo>
                    <a:pt x="54400" y="4465"/>
                    <a:pt x="55507" y="4072"/>
                    <a:pt x="56543" y="3893"/>
                  </a:cubicBezTo>
                  <a:cubicBezTo>
                    <a:pt x="57614" y="3715"/>
                    <a:pt x="58614" y="3429"/>
                    <a:pt x="59615" y="4036"/>
                  </a:cubicBezTo>
                  <a:cubicBezTo>
                    <a:pt x="59686" y="4072"/>
                    <a:pt x="59829" y="4143"/>
                    <a:pt x="59865" y="4108"/>
                  </a:cubicBezTo>
                  <a:cubicBezTo>
                    <a:pt x="61043" y="3215"/>
                    <a:pt x="62544" y="4251"/>
                    <a:pt x="63758" y="3429"/>
                  </a:cubicBezTo>
                  <a:cubicBezTo>
                    <a:pt x="64151" y="3179"/>
                    <a:pt x="64687" y="2893"/>
                    <a:pt x="65080" y="3108"/>
                  </a:cubicBezTo>
                  <a:cubicBezTo>
                    <a:pt x="66401" y="3822"/>
                    <a:pt x="67366" y="2893"/>
                    <a:pt x="68366" y="2357"/>
                  </a:cubicBezTo>
                  <a:cubicBezTo>
                    <a:pt x="69223" y="1929"/>
                    <a:pt x="69759" y="1786"/>
                    <a:pt x="69830" y="2965"/>
                  </a:cubicBezTo>
                  <a:cubicBezTo>
                    <a:pt x="70259" y="2715"/>
                    <a:pt x="69830" y="2072"/>
                    <a:pt x="70366" y="2036"/>
                  </a:cubicBezTo>
                  <a:cubicBezTo>
                    <a:pt x="70795" y="2000"/>
                    <a:pt x="70759" y="2536"/>
                    <a:pt x="70866" y="2750"/>
                  </a:cubicBezTo>
                  <a:cubicBezTo>
                    <a:pt x="71402" y="4072"/>
                    <a:pt x="72831" y="3608"/>
                    <a:pt x="73688" y="4251"/>
                  </a:cubicBezTo>
                  <a:cubicBezTo>
                    <a:pt x="74545" y="3108"/>
                    <a:pt x="75795" y="4036"/>
                    <a:pt x="76617" y="3751"/>
                  </a:cubicBezTo>
                  <a:cubicBezTo>
                    <a:pt x="77653" y="3358"/>
                    <a:pt x="78760" y="3465"/>
                    <a:pt x="79760" y="2929"/>
                  </a:cubicBezTo>
                  <a:cubicBezTo>
                    <a:pt x="80224" y="2679"/>
                    <a:pt x="80903" y="2500"/>
                    <a:pt x="81510" y="3108"/>
                  </a:cubicBezTo>
                  <a:cubicBezTo>
                    <a:pt x="81725" y="3322"/>
                    <a:pt x="82510" y="3358"/>
                    <a:pt x="82689" y="2679"/>
                  </a:cubicBezTo>
                  <a:cubicBezTo>
                    <a:pt x="82903" y="1893"/>
                    <a:pt x="82832" y="1357"/>
                    <a:pt x="84153" y="1822"/>
                  </a:cubicBezTo>
                  <a:cubicBezTo>
                    <a:pt x="85904" y="2465"/>
                    <a:pt x="87940" y="2500"/>
                    <a:pt x="89868" y="2429"/>
                  </a:cubicBezTo>
                  <a:cubicBezTo>
                    <a:pt x="91654" y="2357"/>
                    <a:pt x="93476" y="3358"/>
                    <a:pt x="95226" y="2286"/>
                  </a:cubicBezTo>
                  <a:cubicBezTo>
                    <a:pt x="95798" y="3179"/>
                    <a:pt x="96584" y="2250"/>
                    <a:pt x="97262" y="2536"/>
                  </a:cubicBezTo>
                  <a:cubicBezTo>
                    <a:pt x="97477" y="2643"/>
                    <a:pt x="97869" y="2643"/>
                    <a:pt x="98048" y="2500"/>
                  </a:cubicBezTo>
                  <a:cubicBezTo>
                    <a:pt x="98977" y="1750"/>
                    <a:pt x="99977" y="1500"/>
                    <a:pt x="101084" y="1929"/>
                  </a:cubicBezTo>
                  <a:cubicBezTo>
                    <a:pt x="101084" y="1929"/>
                    <a:pt x="101227" y="1643"/>
                    <a:pt x="101298" y="1465"/>
                  </a:cubicBezTo>
                  <a:cubicBezTo>
                    <a:pt x="101548" y="1179"/>
                    <a:pt x="101798" y="1214"/>
                    <a:pt x="102084" y="1429"/>
                  </a:cubicBezTo>
                  <a:cubicBezTo>
                    <a:pt x="103299" y="1536"/>
                    <a:pt x="104513" y="1750"/>
                    <a:pt x="105692" y="1107"/>
                  </a:cubicBezTo>
                  <a:cubicBezTo>
                    <a:pt x="105906" y="1000"/>
                    <a:pt x="106299" y="964"/>
                    <a:pt x="106478" y="1107"/>
                  </a:cubicBezTo>
                  <a:cubicBezTo>
                    <a:pt x="108335" y="2429"/>
                    <a:pt x="109692" y="1036"/>
                    <a:pt x="111192" y="357"/>
                  </a:cubicBezTo>
                  <a:cubicBezTo>
                    <a:pt x="112943" y="-428"/>
                    <a:pt x="114622" y="250"/>
                    <a:pt x="116265" y="786"/>
                  </a:cubicBezTo>
                  <a:cubicBezTo>
                    <a:pt x="116729" y="929"/>
                    <a:pt x="117193" y="1143"/>
                    <a:pt x="117515" y="857"/>
                  </a:cubicBezTo>
                  <a:cubicBezTo>
                    <a:pt x="117872" y="536"/>
                    <a:pt x="118122" y="607"/>
                    <a:pt x="118479" y="750"/>
                  </a:cubicBezTo>
                  <a:cubicBezTo>
                    <a:pt x="120015" y="1357"/>
                    <a:pt x="121551" y="1072"/>
                    <a:pt x="123015" y="536"/>
                  </a:cubicBezTo>
                  <a:cubicBezTo>
                    <a:pt x="123873" y="214"/>
                    <a:pt x="124551" y="750"/>
                    <a:pt x="125301" y="714"/>
                  </a:cubicBezTo>
                  <a:cubicBezTo>
                    <a:pt x="125980" y="1429"/>
                    <a:pt x="126623" y="1750"/>
                    <a:pt x="127302" y="714"/>
                  </a:cubicBezTo>
                  <a:cubicBezTo>
                    <a:pt x="127445" y="500"/>
                    <a:pt x="127695" y="464"/>
                    <a:pt x="127909" y="429"/>
                  </a:cubicBezTo>
                  <a:cubicBezTo>
                    <a:pt x="128873" y="1179"/>
                    <a:pt x="130016" y="964"/>
                    <a:pt x="131445" y="750"/>
                  </a:cubicBezTo>
                  <a:cubicBezTo>
                    <a:pt x="130623" y="1572"/>
                    <a:pt x="129159" y="1357"/>
                    <a:pt x="129695" y="2822"/>
                  </a:cubicBezTo>
                  <a:cubicBezTo>
                    <a:pt x="129766" y="2965"/>
                    <a:pt x="128802" y="3000"/>
                    <a:pt x="128695" y="2643"/>
                  </a:cubicBezTo>
                  <a:cubicBezTo>
                    <a:pt x="128480" y="1822"/>
                    <a:pt x="128052" y="2072"/>
                    <a:pt x="127587" y="2322"/>
                  </a:cubicBezTo>
                  <a:cubicBezTo>
                    <a:pt x="126909" y="2643"/>
                    <a:pt x="126730" y="2965"/>
                    <a:pt x="126873" y="3608"/>
                  </a:cubicBezTo>
                  <a:cubicBezTo>
                    <a:pt x="127052" y="4286"/>
                    <a:pt x="126587" y="4251"/>
                    <a:pt x="126159" y="4215"/>
                  </a:cubicBezTo>
                  <a:cubicBezTo>
                    <a:pt x="125337" y="4143"/>
                    <a:pt x="124516" y="4072"/>
                    <a:pt x="123694" y="4001"/>
                  </a:cubicBezTo>
                  <a:cubicBezTo>
                    <a:pt x="123551" y="3536"/>
                    <a:pt x="124158" y="3751"/>
                    <a:pt x="124230" y="3429"/>
                  </a:cubicBezTo>
                  <a:cubicBezTo>
                    <a:pt x="124158" y="2893"/>
                    <a:pt x="124551" y="2286"/>
                    <a:pt x="123944" y="1893"/>
                  </a:cubicBezTo>
                  <a:cubicBezTo>
                    <a:pt x="123301" y="1500"/>
                    <a:pt x="122980" y="2143"/>
                    <a:pt x="122551" y="2429"/>
                  </a:cubicBezTo>
                  <a:cubicBezTo>
                    <a:pt x="122122" y="2715"/>
                    <a:pt x="121765" y="3250"/>
                    <a:pt x="121015" y="2572"/>
                  </a:cubicBezTo>
                  <a:cubicBezTo>
                    <a:pt x="120336" y="1965"/>
                    <a:pt x="118908" y="3393"/>
                    <a:pt x="118979" y="4572"/>
                  </a:cubicBezTo>
                  <a:cubicBezTo>
                    <a:pt x="119158" y="4751"/>
                    <a:pt x="119158" y="4894"/>
                    <a:pt x="118979" y="5072"/>
                  </a:cubicBezTo>
                  <a:cubicBezTo>
                    <a:pt x="117800" y="4358"/>
                    <a:pt x="116408" y="4322"/>
                    <a:pt x="115157" y="3893"/>
                  </a:cubicBezTo>
                  <a:cubicBezTo>
                    <a:pt x="114514" y="3679"/>
                    <a:pt x="114193" y="3893"/>
                    <a:pt x="114121" y="4251"/>
                  </a:cubicBezTo>
                  <a:cubicBezTo>
                    <a:pt x="113943" y="5322"/>
                    <a:pt x="112978" y="5322"/>
                    <a:pt x="112336" y="5751"/>
                  </a:cubicBezTo>
                  <a:cubicBezTo>
                    <a:pt x="112085" y="5929"/>
                    <a:pt x="111907" y="5929"/>
                    <a:pt x="111621" y="5715"/>
                  </a:cubicBezTo>
                  <a:cubicBezTo>
                    <a:pt x="111300" y="5465"/>
                    <a:pt x="111228" y="5286"/>
                    <a:pt x="111371" y="4929"/>
                  </a:cubicBezTo>
                  <a:cubicBezTo>
                    <a:pt x="111550" y="4465"/>
                    <a:pt x="111657" y="3500"/>
                    <a:pt x="111335" y="3572"/>
                  </a:cubicBezTo>
                  <a:cubicBezTo>
                    <a:pt x="110407" y="3751"/>
                    <a:pt x="110764" y="2393"/>
                    <a:pt x="109835" y="2750"/>
                  </a:cubicBezTo>
                  <a:cubicBezTo>
                    <a:pt x="109549" y="4001"/>
                    <a:pt x="109835" y="5358"/>
                    <a:pt x="110121" y="6930"/>
                  </a:cubicBezTo>
                  <a:cubicBezTo>
                    <a:pt x="109335" y="6108"/>
                    <a:pt x="108656" y="5787"/>
                    <a:pt x="107871" y="6501"/>
                  </a:cubicBezTo>
                  <a:cubicBezTo>
                    <a:pt x="107799" y="6572"/>
                    <a:pt x="107478" y="6358"/>
                    <a:pt x="107264" y="6286"/>
                  </a:cubicBezTo>
                  <a:cubicBezTo>
                    <a:pt x="106978" y="6358"/>
                    <a:pt x="106835" y="6179"/>
                    <a:pt x="106763" y="5965"/>
                  </a:cubicBezTo>
                  <a:cubicBezTo>
                    <a:pt x="106585" y="5536"/>
                    <a:pt x="106371" y="5393"/>
                    <a:pt x="105942" y="5715"/>
                  </a:cubicBezTo>
                  <a:cubicBezTo>
                    <a:pt x="105192" y="6251"/>
                    <a:pt x="106478" y="6144"/>
                    <a:pt x="106192" y="6537"/>
                  </a:cubicBezTo>
                  <a:cubicBezTo>
                    <a:pt x="105549" y="7572"/>
                    <a:pt x="104942" y="7965"/>
                    <a:pt x="103977" y="6787"/>
                  </a:cubicBezTo>
                  <a:cubicBezTo>
                    <a:pt x="103584" y="6286"/>
                    <a:pt x="103799" y="6108"/>
                    <a:pt x="104049" y="5787"/>
                  </a:cubicBezTo>
                  <a:cubicBezTo>
                    <a:pt x="104692" y="4858"/>
                    <a:pt x="105335" y="3893"/>
                    <a:pt x="106013" y="2893"/>
                  </a:cubicBezTo>
                  <a:cubicBezTo>
                    <a:pt x="104942" y="2715"/>
                    <a:pt x="104942" y="2715"/>
                    <a:pt x="102941" y="6215"/>
                  </a:cubicBezTo>
                  <a:cubicBezTo>
                    <a:pt x="102584" y="6037"/>
                    <a:pt x="102584" y="5715"/>
                    <a:pt x="102549" y="5393"/>
                  </a:cubicBezTo>
                  <a:cubicBezTo>
                    <a:pt x="102549" y="5144"/>
                    <a:pt x="102513" y="4894"/>
                    <a:pt x="102477" y="4501"/>
                  </a:cubicBezTo>
                  <a:cubicBezTo>
                    <a:pt x="101334" y="5072"/>
                    <a:pt x="101191" y="6965"/>
                    <a:pt x="99727" y="6501"/>
                  </a:cubicBezTo>
                  <a:cubicBezTo>
                    <a:pt x="99370" y="6394"/>
                    <a:pt x="98298" y="6394"/>
                    <a:pt x="98262" y="5465"/>
                  </a:cubicBezTo>
                  <a:cubicBezTo>
                    <a:pt x="97655" y="6322"/>
                    <a:pt x="97655" y="6322"/>
                    <a:pt x="96476" y="5715"/>
                  </a:cubicBezTo>
                  <a:cubicBezTo>
                    <a:pt x="96798" y="6429"/>
                    <a:pt x="96869" y="6965"/>
                    <a:pt x="95905" y="6787"/>
                  </a:cubicBezTo>
                  <a:cubicBezTo>
                    <a:pt x="95798" y="6715"/>
                    <a:pt x="95726" y="6572"/>
                    <a:pt x="95726" y="6465"/>
                  </a:cubicBezTo>
                  <a:cubicBezTo>
                    <a:pt x="95762" y="5858"/>
                    <a:pt x="95905" y="5286"/>
                    <a:pt x="95762" y="4679"/>
                  </a:cubicBezTo>
                  <a:cubicBezTo>
                    <a:pt x="95476" y="4751"/>
                    <a:pt x="95476" y="5108"/>
                    <a:pt x="95333" y="5251"/>
                  </a:cubicBezTo>
                  <a:cubicBezTo>
                    <a:pt x="95155" y="5501"/>
                    <a:pt x="95083" y="5822"/>
                    <a:pt x="94798" y="6037"/>
                  </a:cubicBezTo>
                  <a:cubicBezTo>
                    <a:pt x="93226" y="5894"/>
                    <a:pt x="91761" y="6787"/>
                    <a:pt x="90047" y="6144"/>
                  </a:cubicBezTo>
                  <a:cubicBezTo>
                    <a:pt x="89511" y="5929"/>
                    <a:pt x="87761" y="5572"/>
                    <a:pt x="87297" y="7179"/>
                  </a:cubicBezTo>
                  <a:cubicBezTo>
                    <a:pt x="87261" y="7322"/>
                    <a:pt x="86832" y="7358"/>
                    <a:pt x="86582" y="7465"/>
                  </a:cubicBezTo>
                  <a:cubicBezTo>
                    <a:pt x="86547" y="7179"/>
                    <a:pt x="86368" y="6930"/>
                    <a:pt x="86189" y="6715"/>
                  </a:cubicBezTo>
                  <a:cubicBezTo>
                    <a:pt x="86082" y="6537"/>
                    <a:pt x="86047" y="6394"/>
                    <a:pt x="86154" y="6215"/>
                  </a:cubicBezTo>
                  <a:cubicBezTo>
                    <a:pt x="86261" y="6037"/>
                    <a:pt x="86547" y="5894"/>
                    <a:pt x="86439" y="5679"/>
                  </a:cubicBezTo>
                  <a:cubicBezTo>
                    <a:pt x="86332" y="5501"/>
                    <a:pt x="86118" y="5679"/>
                    <a:pt x="85975" y="5787"/>
                  </a:cubicBezTo>
                  <a:cubicBezTo>
                    <a:pt x="85689" y="6001"/>
                    <a:pt x="85439" y="6251"/>
                    <a:pt x="85189" y="6501"/>
                  </a:cubicBezTo>
                  <a:cubicBezTo>
                    <a:pt x="84868" y="6822"/>
                    <a:pt x="84546" y="7179"/>
                    <a:pt x="84082" y="7287"/>
                  </a:cubicBezTo>
                  <a:cubicBezTo>
                    <a:pt x="83332" y="7358"/>
                    <a:pt x="82582" y="7358"/>
                    <a:pt x="81939" y="6930"/>
                  </a:cubicBezTo>
                  <a:cubicBezTo>
                    <a:pt x="81653" y="6108"/>
                    <a:pt x="81225" y="6751"/>
                    <a:pt x="80867" y="6822"/>
                  </a:cubicBezTo>
                  <a:cubicBezTo>
                    <a:pt x="80367" y="6930"/>
                    <a:pt x="79939" y="7215"/>
                    <a:pt x="79510" y="7501"/>
                  </a:cubicBezTo>
                  <a:cubicBezTo>
                    <a:pt x="79224" y="7680"/>
                    <a:pt x="78938" y="7894"/>
                    <a:pt x="78617" y="7751"/>
                  </a:cubicBezTo>
                  <a:cubicBezTo>
                    <a:pt x="76545" y="6680"/>
                    <a:pt x="74938" y="8144"/>
                    <a:pt x="73152" y="8680"/>
                  </a:cubicBezTo>
                  <a:cubicBezTo>
                    <a:pt x="73152" y="9073"/>
                    <a:pt x="73402" y="8823"/>
                    <a:pt x="73545" y="8823"/>
                  </a:cubicBezTo>
                  <a:cubicBezTo>
                    <a:pt x="73902" y="8716"/>
                    <a:pt x="74259" y="8644"/>
                    <a:pt x="74617" y="8573"/>
                  </a:cubicBezTo>
                  <a:cubicBezTo>
                    <a:pt x="76045" y="8358"/>
                    <a:pt x="76581" y="8823"/>
                    <a:pt x="76581" y="10251"/>
                  </a:cubicBezTo>
                  <a:cubicBezTo>
                    <a:pt x="76581" y="10787"/>
                    <a:pt x="76581" y="11359"/>
                    <a:pt x="76653" y="11894"/>
                  </a:cubicBezTo>
                  <a:cubicBezTo>
                    <a:pt x="76831" y="12109"/>
                    <a:pt x="76974" y="12680"/>
                    <a:pt x="77260" y="11930"/>
                  </a:cubicBezTo>
                  <a:cubicBezTo>
                    <a:pt x="77188" y="9930"/>
                    <a:pt x="78117" y="8858"/>
                    <a:pt x="79974" y="8751"/>
                  </a:cubicBezTo>
                  <a:cubicBezTo>
                    <a:pt x="80439" y="8716"/>
                    <a:pt x="80903" y="8608"/>
                    <a:pt x="81367" y="8644"/>
                  </a:cubicBezTo>
                  <a:cubicBezTo>
                    <a:pt x="81725" y="8573"/>
                    <a:pt x="82225" y="9251"/>
                    <a:pt x="82439" y="8430"/>
                  </a:cubicBezTo>
                  <a:cubicBezTo>
                    <a:pt x="82689" y="7572"/>
                    <a:pt x="83296" y="7251"/>
                    <a:pt x="84153" y="7287"/>
                  </a:cubicBezTo>
                  <a:cubicBezTo>
                    <a:pt x="84475" y="7144"/>
                    <a:pt x="84832" y="7072"/>
                    <a:pt x="85189" y="7072"/>
                  </a:cubicBezTo>
                  <a:cubicBezTo>
                    <a:pt x="85546" y="7072"/>
                    <a:pt x="85904" y="7072"/>
                    <a:pt x="86261" y="7179"/>
                  </a:cubicBezTo>
                  <a:cubicBezTo>
                    <a:pt x="86404" y="7251"/>
                    <a:pt x="86511" y="7322"/>
                    <a:pt x="86582" y="7465"/>
                  </a:cubicBezTo>
                  <a:cubicBezTo>
                    <a:pt x="87547" y="8251"/>
                    <a:pt x="86475" y="9001"/>
                    <a:pt x="86547" y="9787"/>
                  </a:cubicBezTo>
                  <a:cubicBezTo>
                    <a:pt x="86618" y="10930"/>
                    <a:pt x="87261" y="12073"/>
                    <a:pt x="86689" y="13252"/>
                  </a:cubicBezTo>
                  <a:cubicBezTo>
                    <a:pt x="86654" y="13359"/>
                    <a:pt x="86761" y="13609"/>
                    <a:pt x="86725" y="13645"/>
                  </a:cubicBezTo>
                  <a:cubicBezTo>
                    <a:pt x="85368" y="14145"/>
                    <a:pt x="86689" y="15145"/>
                    <a:pt x="86297" y="15824"/>
                  </a:cubicBezTo>
                  <a:cubicBezTo>
                    <a:pt x="85939" y="16395"/>
                    <a:pt x="87368" y="16324"/>
                    <a:pt x="86689" y="16967"/>
                  </a:cubicBezTo>
                  <a:cubicBezTo>
                    <a:pt x="86439" y="17431"/>
                    <a:pt x="86975" y="17895"/>
                    <a:pt x="86689" y="18359"/>
                  </a:cubicBezTo>
                  <a:cubicBezTo>
                    <a:pt x="86404" y="18931"/>
                    <a:pt x="86404" y="19610"/>
                    <a:pt x="85797" y="20003"/>
                  </a:cubicBezTo>
                  <a:cubicBezTo>
                    <a:pt x="85761" y="20110"/>
                    <a:pt x="85546" y="20074"/>
                    <a:pt x="85618" y="20253"/>
                  </a:cubicBezTo>
                  <a:cubicBezTo>
                    <a:pt x="85689" y="20217"/>
                    <a:pt x="85761" y="20217"/>
                    <a:pt x="85832" y="20288"/>
                  </a:cubicBezTo>
                  <a:cubicBezTo>
                    <a:pt x="87154" y="20824"/>
                    <a:pt x="87154" y="20860"/>
                    <a:pt x="86618" y="22110"/>
                  </a:cubicBezTo>
                  <a:cubicBezTo>
                    <a:pt x="86011" y="23539"/>
                    <a:pt x="86118" y="25039"/>
                    <a:pt x="86368" y="26503"/>
                  </a:cubicBezTo>
                  <a:cubicBezTo>
                    <a:pt x="86439" y="26932"/>
                    <a:pt x="87225" y="26968"/>
                    <a:pt x="87261" y="27575"/>
                  </a:cubicBezTo>
                  <a:cubicBezTo>
                    <a:pt x="86689" y="28111"/>
                    <a:pt x="85189" y="27646"/>
                    <a:pt x="85332" y="28611"/>
                  </a:cubicBezTo>
                  <a:cubicBezTo>
                    <a:pt x="85511" y="29539"/>
                    <a:pt x="85154" y="31147"/>
                    <a:pt x="87011" y="31361"/>
                  </a:cubicBezTo>
                  <a:cubicBezTo>
                    <a:pt x="85761" y="32897"/>
                    <a:pt x="85046" y="34540"/>
                    <a:pt x="86118" y="36433"/>
                  </a:cubicBezTo>
                  <a:cubicBezTo>
                    <a:pt x="86225" y="36612"/>
                    <a:pt x="86547" y="36719"/>
                    <a:pt x="86368" y="37040"/>
                  </a:cubicBezTo>
                  <a:cubicBezTo>
                    <a:pt x="86082" y="37469"/>
                    <a:pt x="87082" y="38076"/>
                    <a:pt x="86154" y="38505"/>
                  </a:cubicBezTo>
                  <a:cubicBezTo>
                    <a:pt x="85868" y="38648"/>
                    <a:pt x="86297" y="38791"/>
                    <a:pt x="86439" y="38898"/>
                  </a:cubicBezTo>
                  <a:cubicBezTo>
                    <a:pt x="87797" y="40041"/>
                    <a:pt x="87797" y="40041"/>
                    <a:pt x="86404" y="41148"/>
                  </a:cubicBezTo>
                  <a:cubicBezTo>
                    <a:pt x="86654" y="41470"/>
                    <a:pt x="86047" y="41720"/>
                    <a:pt x="86332" y="42041"/>
                  </a:cubicBezTo>
                  <a:cubicBezTo>
                    <a:pt x="86475" y="42577"/>
                    <a:pt x="87082" y="43041"/>
                    <a:pt x="86618" y="43720"/>
                  </a:cubicBezTo>
                  <a:cubicBezTo>
                    <a:pt x="85939" y="43934"/>
                    <a:pt x="86511" y="44327"/>
                    <a:pt x="86511" y="44613"/>
                  </a:cubicBezTo>
                  <a:cubicBezTo>
                    <a:pt x="86511" y="44899"/>
                    <a:pt x="86439" y="45113"/>
                    <a:pt x="86154" y="45220"/>
                  </a:cubicBezTo>
                  <a:cubicBezTo>
                    <a:pt x="85868" y="45291"/>
                    <a:pt x="85654" y="45184"/>
                    <a:pt x="85439" y="45041"/>
                  </a:cubicBezTo>
                  <a:cubicBezTo>
                    <a:pt x="85118" y="44756"/>
                    <a:pt x="84725" y="44613"/>
                    <a:pt x="84296" y="44577"/>
                  </a:cubicBezTo>
                  <a:cubicBezTo>
                    <a:pt x="83546" y="44399"/>
                    <a:pt x="82582" y="43756"/>
                    <a:pt x="82617" y="45363"/>
                  </a:cubicBezTo>
                  <a:cubicBezTo>
                    <a:pt x="82546" y="45827"/>
                    <a:pt x="82046" y="45827"/>
                    <a:pt x="81867" y="46113"/>
                  </a:cubicBezTo>
                  <a:cubicBezTo>
                    <a:pt x="81725" y="46506"/>
                    <a:pt x="81939" y="46899"/>
                    <a:pt x="81867" y="47292"/>
                  </a:cubicBezTo>
                  <a:cubicBezTo>
                    <a:pt x="81832" y="47399"/>
                    <a:pt x="81796" y="47542"/>
                    <a:pt x="81760" y="47649"/>
                  </a:cubicBezTo>
                  <a:cubicBezTo>
                    <a:pt x="81689" y="47756"/>
                    <a:pt x="81617" y="47863"/>
                    <a:pt x="81510" y="47935"/>
                  </a:cubicBezTo>
                  <a:cubicBezTo>
                    <a:pt x="81189" y="48363"/>
                    <a:pt x="80439" y="48399"/>
                    <a:pt x="80474" y="49149"/>
                  </a:cubicBezTo>
                  <a:cubicBezTo>
                    <a:pt x="80474" y="49399"/>
                    <a:pt x="80439" y="49649"/>
                    <a:pt x="80224" y="49828"/>
                  </a:cubicBezTo>
                  <a:cubicBezTo>
                    <a:pt x="79760" y="50185"/>
                    <a:pt x="79439" y="49899"/>
                    <a:pt x="79117" y="49613"/>
                  </a:cubicBezTo>
                  <a:cubicBezTo>
                    <a:pt x="78974" y="49649"/>
                    <a:pt x="78831" y="49613"/>
                    <a:pt x="78689" y="49721"/>
                  </a:cubicBezTo>
                  <a:cubicBezTo>
                    <a:pt x="78689" y="49721"/>
                    <a:pt x="78796" y="49828"/>
                    <a:pt x="78831" y="49899"/>
                  </a:cubicBezTo>
                  <a:cubicBezTo>
                    <a:pt x="78724" y="50042"/>
                    <a:pt x="78546" y="50328"/>
                    <a:pt x="78546" y="50292"/>
                  </a:cubicBezTo>
                  <a:cubicBezTo>
                    <a:pt x="77510" y="49828"/>
                    <a:pt x="77367" y="50614"/>
                    <a:pt x="77117" y="51256"/>
                  </a:cubicBezTo>
                  <a:cubicBezTo>
                    <a:pt x="76760" y="51435"/>
                    <a:pt x="76617" y="50971"/>
                    <a:pt x="76295" y="51006"/>
                  </a:cubicBezTo>
                  <a:cubicBezTo>
                    <a:pt x="76224" y="51006"/>
                    <a:pt x="76117" y="51006"/>
                    <a:pt x="76045" y="51006"/>
                  </a:cubicBezTo>
                  <a:cubicBezTo>
                    <a:pt x="75760" y="51221"/>
                    <a:pt x="75688" y="51757"/>
                    <a:pt x="75152" y="51578"/>
                  </a:cubicBezTo>
                  <a:cubicBezTo>
                    <a:pt x="74867" y="51542"/>
                    <a:pt x="74581" y="52114"/>
                    <a:pt x="74259" y="51542"/>
                  </a:cubicBezTo>
                  <a:cubicBezTo>
                    <a:pt x="73974" y="51042"/>
                    <a:pt x="73581" y="51399"/>
                    <a:pt x="73223" y="51471"/>
                  </a:cubicBezTo>
                  <a:cubicBezTo>
                    <a:pt x="72902" y="51328"/>
                    <a:pt x="73295" y="50292"/>
                    <a:pt x="72438" y="50828"/>
                  </a:cubicBezTo>
                  <a:cubicBezTo>
                    <a:pt x="71902" y="51078"/>
                    <a:pt x="71509" y="50149"/>
                    <a:pt x="70973" y="50685"/>
                  </a:cubicBezTo>
                  <a:cubicBezTo>
                    <a:pt x="70187" y="51078"/>
                    <a:pt x="68973" y="50149"/>
                    <a:pt x="69044" y="49113"/>
                  </a:cubicBezTo>
                  <a:cubicBezTo>
                    <a:pt x="69080" y="48077"/>
                    <a:pt x="69259" y="47042"/>
                    <a:pt x="69402" y="46006"/>
                  </a:cubicBezTo>
                  <a:cubicBezTo>
                    <a:pt x="69544" y="45792"/>
                    <a:pt x="69723" y="45792"/>
                    <a:pt x="69902" y="45970"/>
                  </a:cubicBezTo>
                  <a:cubicBezTo>
                    <a:pt x="70152" y="46327"/>
                    <a:pt x="70437" y="46291"/>
                    <a:pt x="70723" y="46006"/>
                  </a:cubicBezTo>
                  <a:cubicBezTo>
                    <a:pt x="70616" y="45756"/>
                    <a:pt x="70795" y="45613"/>
                    <a:pt x="70973" y="45506"/>
                  </a:cubicBezTo>
                  <a:cubicBezTo>
                    <a:pt x="71223" y="45399"/>
                    <a:pt x="71509" y="45399"/>
                    <a:pt x="71759" y="45506"/>
                  </a:cubicBezTo>
                  <a:cubicBezTo>
                    <a:pt x="72009" y="45363"/>
                    <a:pt x="71830" y="46113"/>
                    <a:pt x="72223" y="45720"/>
                  </a:cubicBezTo>
                  <a:cubicBezTo>
                    <a:pt x="72295" y="45649"/>
                    <a:pt x="72366" y="45577"/>
                    <a:pt x="72438" y="45542"/>
                  </a:cubicBezTo>
                  <a:cubicBezTo>
                    <a:pt x="72509" y="45506"/>
                    <a:pt x="72581" y="45434"/>
                    <a:pt x="72581" y="45327"/>
                  </a:cubicBezTo>
                  <a:cubicBezTo>
                    <a:pt x="72581" y="45256"/>
                    <a:pt x="72545" y="45184"/>
                    <a:pt x="72509" y="45184"/>
                  </a:cubicBezTo>
                  <a:cubicBezTo>
                    <a:pt x="72366" y="45006"/>
                    <a:pt x="72188" y="44934"/>
                    <a:pt x="72009" y="44863"/>
                  </a:cubicBezTo>
                  <a:cubicBezTo>
                    <a:pt x="71688" y="44756"/>
                    <a:pt x="71330" y="44756"/>
                    <a:pt x="71080" y="44506"/>
                  </a:cubicBezTo>
                  <a:cubicBezTo>
                    <a:pt x="70223" y="44113"/>
                    <a:pt x="70723" y="43506"/>
                    <a:pt x="70759" y="42934"/>
                  </a:cubicBezTo>
                  <a:cubicBezTo>
                    <a:pt x="71009" y="42755"/>
                    <a:pt x="71223" y="42898"/>
                    <a:pt x="71438" y="42970"/>
                  </a:cubicBezTo>
                  <a:cubicBezTo>
                    <a:pt x="71545" y="43005"/>
                    <a:pt x="71723" y="43148"/>
                    <a:pt x="71795" y="43113"/>
                  </a:cubicBezTo>
                  <a:cubicBezTo>
                    <a:pt x="71973" y="43005"/>
                    <a:pt x="71723" y="42863"/>
                    <a:pt x="71759" y="42720"/>
                  </a:cubicBezTo>
                  <a:cubicBezTo>
                    <a:pt x="71830" y="42148"/>
                    <a:pt x="71080" y="42470"/>
                    <a:pt x="71009" y="42041"/>
                  </a:cubicBezTo>
                  <a:cubicBezTo>
                    <a:pt x="70902" y="41791"/>
                    <a:pt x="70652" y="41827"/>
                    <a:pt x="70437" y="41791"/>
                  </a:cubicBezTo>
                  <a:cubicBezTo>
                    <a:pt x="70366" y="41720"/>
                    <a:pt x="70330" y="41648"/>
                    <a:pt x="70366" y="41577"/>
                  </a:cubicBezTo>
                  <a:cubicBezTo>
                    <a:pt x="70330" y="41434"/>
                    <a:pt x="70330" y="41398"/>
                    <a:pt x="70366" y="4139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 1440">
              <a:extLst>
                <a:ext uri="{FF2B5EF4-FFF2-40B4-BE49-F238E27FC236}">
                  <a16:creationId xmlns:a16="http://schemas.microsoft.com/office/drawing/2014/main" id="{18A4D619-B526-5248-A08F-DD6116BA6EBE}"/>
                </a:ext>
              </a:extLst>
            </p:cNvPr>
            <p:cNvSpPr/>
            <p:nvPr/>
          </p:nvSpPr>
          <p:spPr>
            <a:xfrm>
              <a:off x="8191313" y="2213633"/>
              <a:ext cx="2650" cy="4607"/>
            </a:xfrm>
            <a:custGeom>
              <a:avLst/>
              <a:gdLst>
                <a:gd name="connsiteX0" fmla="*/ 2329 w 2650"/>
                <a:gd name="connsiteY0" fmla="*/ 4608 h 4607"/>
                <a:gd name="connsiteX1" fmla="*/ 1222 w 2650"/>
                <a:gd name="connsiteY1" fmla="*/ 4501 h 4607"/>
                <a:gd name="connsiteX2" fmla="*/ 544 w 2650"/>
                <a:gd name="connsiteY2" fmla="*/ 2750 h 4607"/>
                <a:gd name="connsiteX3" fmla="*/ 1901 w 2650"/>
                <a:gd name="connsiteY3" fmla="*/ 0 h 4607"/>
                <a:gd name="connsiteX4" fmla="*/ 901 w 2650"/>
                <a:gd name="connsiteY4" fmla="*/ 3929 h 4607"/>
                <a:gd name="connsiteX5" fmla="*/ 2544 w 2650"/>
                <a:gd name="connsiteY5" fmla="*/ 3036 h 4607"/>
                <a:gd name="connsiteX6" fmla="*/ 2651 w 2650"/>
                <a:gd name="connsiteY6" fmla="*/ 4322 h 4607"/>
                <a:gd name="connsiteX7" fmla="*/ 2329 w 2650"/>
                <a:gd name="connsiteY7" fmla="*/ 4608 h 4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0" h="4607">
                  <a:moveTo>
                    <a:pt x="2329" y="4608"/>
                  </a:moveTo>
                  <a:cubicBezTo>
                    <a:pt x="1972" y="4572"/>
                    <a:pt x="1579" y="4572"/>
                    <a:pt x="1222" y="4501"/>
                  </a:cubicBezTo>
                  <a:cubicBezTo>
                    <a:pt x="-207" y="4215"/>
                    <a:pt x="-314" y="3965"/>
                    <a:pt x="544" y="2750"/>
                  </a:cubicBezTo>
                  <a:cubicBezTo>
                    <a:pt x="1115" y="1929"/>
                    <a:pt x="972" y="750"/>
                    <a:pt x="1901" y="0"/>
                  </a:cubicBezTo>
                  <a:cubicBezTo>
                    <a:pt x="2508" y="1536"/>
                    <a:pt x="1794" y="2679"/>
                    <a:pt x="901" y="3929"/>
                  </a:cubicBezTo>
                  <a:cubicBezTo>
                    <a:pt x="1722" y="3858"/>
                    <a:pt x="1972" y="3251"/>
                    <a:pt x="2544" y="3036"/>
                  </a:cubicBezTo>
                  <a:cubicBezTo>
                    <a:pt x="2687" y="3465"/>
                    <a:pt x="2401" y="3929"/>
                    <a:pt x="2651" y="4322"/>
                  </a:cubicBezTo>
                  <a:cubicBezTo>
                    <a:pt x="2615" y="4465"/>
                    <a:pt x="2508" y="4572"/>
                    <a:pt x="2329" y="46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 1441">
              <a:extLst>
                <a:ext uri="{FF2B5EF4-FFF2-40B4-BE49-F238E27FC236}">
                  <a16:creationId xmlns:a16="http://schemas.microsoft.com/office/drawing/2014/main" id="{3AE74D35-1AFE-7943-B8FF-B130C41B4C79}"/>
                </a:ext>
              </a:extLst>
            </p:cNvPr>
            <p:cNvSpPr/>
            <p:nvPr/>
          </p:nvSpPr>
          <p:spPr>
            <a:xfrm>
              <a:off x="8292012" y="2205092"/>
              <a:ext cx="4464" cy="3541"/>
            </a:xfrm>
            <a:custGeom>
              <a:avLst/>
              <a:gdLst>
                <a:gd name="connsiteX0" fmla="*/ 1893 w 4464"/>
                <a:gd name="connsiteY0" fmla="*/ 897 h 3541"/>
                <a:gd name="connsiteX1" fmla="*/ 4465 w 4464"/>
                <a:gd name="connsiteY1" fmla="*/ 3148 h 3541"/>
                <a:gd name="connsiteX2" fmla="*/ 3608 w 4464"/>
                <a:gd name="connsiteY2" fmla="*/ 3398 h 3541"/>
                <a:gd name="connsiteX3" fmla="*/ 822 w 4464"/>
                <a:gd name="connsiteY3" fmla="*/ 1076 h 3541"/>
                <a:gd name="connsiteX4" fmla="*/ 0 w 4464"/>
                <a:gd name="connsiteY4" fmla="*/ 4 h 3541"/>
                <a:gd name="connsiteX5" fmla="*/ 1893 w 4464"/>
                <a:gd name="connsiteY5" fmla="*/ 897 h 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4" h="3541">
                  <a:moveTo>
                    <a:pt x="1893" y="897"/>
                  </a:moveTo>
                  <a:cubicBezTo>
                    <a:pt x="2893" y="1469"/>
                    <a:pt x="3608" y="2362"/>
                    <a:pt x="4465" y="3148"/>
                  </a:cubicBezTo>
                  <a:cubicBezTo>
                    <a:pt x="4322" y="3791"/>
                    <a:pt x="3929" y="3469"/>
                    <a:pt x="3608" y="3398"/>
                  </a:cubicBezTo>
                  <a:cubicBezTo>
                    <a:pt x="2250" y="3148"/>
                    <a:pt x="2072" y="1505"/>
                    <a:pt x="822" y="1076"/>
                  </a:cubicBezTo>
                  <a:cubicBezTo>
                    <a:pt x="429" y="933"/>
                    <a:pt x="0" y="683"/>
                    <a:pt x="0" y="4"/>
                  </a:cubicBezTo>
                  <a:cubicBezTo>
                    <a:pt x="786" y="-67"/>
                    <a:pt x="1214" y="755"/>
                    <a:pt x="1893" y="89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 1442">
              <a:extLst>
                <a:ext uri="{FF2B5EF4-FFF2-40B4-BE49-F238E27FC236}">
                  <a16:creationId xmlns:a16="http://schemas.microsoft.com/office/drawing/2014/main" id="{92AA7288-E11D-1F4B-AC2B-FEE2EC625BE8}"/>
                </a:ext>
              </a:extLst>
            </p:cNvPr>
            <p:cNvSpPr/>
            <p:nvPr/>
          </p:nvSpPr>
          <p:spPr>
            <a:xfrm>
              <a:off x="8304292" y="2242668"/>
              <a:ext cx="2303" cy="1721"/>
            </a:xfrm>
            <a:custGeom>
              <a:avLst/>
              <a:gdLst>
                <a:gd name="connsiteX0" fmla="*/ 2186 w 2303"/>
                <a:gd name="connsiteY0" fmla="*/ 76 h 1721"/>
                <a:gd name="connsiteX1" fmla="*/ 2043 w 2303"/>
                <a:gd name="connsiteY1" fmla="*/ 1327 h 1721"/>
                <a:gd name="connsiteX2" fmla="*/ 222 w 2303"/>
                <a:gd name="connsiteY2" fmla="*/ 1719 h 1721"/>
                <a:gd name="connsiteX3" fmla="*/ 79 w 2303"/>
                <a:gd name="connsiteY3" fmla="*/ 1327 h 1721"/>
                <a:gd name="connsiteX4" fmla="*/ 1150 w 2303"/>
                <a:gd name="connsiteY4" fmla="*/ 327 h 1721"/>
                <a:gd name="connsiteX5" fmla="*/ 1900 w 2303"/>
                <a:gd name="connsiteY5" fmla="*/ 112 h 1721"/>
                <a:gd name="connsiteX6" fmla="*/ 2186 w 2303"/>
                <a:gd name="connsiteY6" fmla="*/ 76 h 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3" h="1721">
                  <a:moveTo>
                    <a:pt x="2186" y="76"/>
                  </a:moveTo>
                  <a:cubicBezTo>
                    <a:pt x="2258" y="541"/>
                    <a:pt x="2472" y="1255"/>
                    <a:pt x="2043" y="1327"/>
                  </a:cubicBezTo>
                  <a:cubicBezTo>
                    <a:pt x="1436" y="1398"/>
                    <a:pt x="865" y="1755"/>
                    <a:pt x="222" y="1719"/>
                  </a:cubicBezTo>
                  <a:cubicBezTo>
                    <a:pt x="-64" y="1684"/>
                    <a:pt x="-28" y="1470"/>
                    <a:pt x="79" y="1327"/>
                  </a:cubicBezTo>
                  <a:cubicBezTo>
                    <a:pt x="364" y="898"/>
                    <a:pt x="579" y="327"/>
                    <a:pt x="1150" y="327"/>
                  </a:cubicBezTo>
                  <a:cubicBezTo>
                    <a:pt x="1436" y="327"/>
                    <a:pt x="1758" y="612"/>
                    <a:pt x="1900" y="112"/>
                  </a:cubicBezTo>
                  <a:cubicBezTo>
                    <a:pt x="1972" y="-31"/>
                    <a:pt x="2079" y="-31"/>
                    <a:pt x="2186" y="7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 1443">
              <a:extLst>
                <a:ext uri="{FF2B5EF4-FFF2-40B4-BE49-F238E27FC236}">
                  <a16:creationId xmlns:a16="http://schemas.microsoft.com/office/drawing/2014/main" id="{CB218F6D-0CEE-4046-8A5F-6F34685854E3}"/>
                </a:ext>
              </a:extLst>
            </p:cNvPr>
            <p:cNvSpPr/>
            <p:nvPr/>
          </p:nvSpPr>
          <p:spPr>
            <a:xfrm>
              <a:off x="8190340" y="2220652"/>
              <a:ext cx="1873" cy="1982"/>
            </a:xfrm>
            <a:custGeom>
              <a:avLst/>
              <a:gdLst>
                <a:gd name="connsiteX0" fmla="*/ 1873 w 1873"/>
                <a:gd name="connsiteY0" fmla="*/ 1232 h 1982"/>
                <a:gd name="connsiteX1" fmla="*/ 873 w 1873"/>
                <a:gd name="connsiteY1" fmla="*/ 1982 h 1982"/>
                <a:gd name="connsiteX2" fmla="*/ 16 w 1873"/>
                <a:gd name="connsiteY2" fmla="*/ 1018 h 1982"/>
                <a:gd name="connsiteX3" fmla="*/ 695 w 1873"/>
                <a:gd name="connsiteY3" fmla="*/ 18 h 1982"/>
                <a:gd name="connsiteX4" fmla="*/ 1873 w 1873"/>
                <a:gd name="connsiteY4" fmla="*/ 1232 h 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3" h="1982">
                  <a:moveTo>
                    <a:pt x="1873" y="1232"/>
                  </a:moveTo>
                  <a:cubicBezTo>
                    <a:pt x="1552" y="1482"/>
                    <a:pt x="1230" y="1732"/>
                    <a:pt x="873" y="1982"/>
                  </a:cubicBezTo>
                  <a:cubicBezTo>
                    <a:pt x="730" y="1554"/>
                    <a:pt x="-127" y="1661"/>
                    <a:pt x="16" y="1018"/>
                  </a:cubicBezTo>
                  <a:cubicBezTo>
                    <a:pt x="123" y="625"/>
                    <a:pt x="159" y="-125"/>
                    <a:pt x="695" y="18"/>
                  </a:cubicBezTo>
                  <a:cubicBezTo>
                    <a:pt x="1123" y="89"/>
                    <a:pt x="1445" y="732"/>
                    <a:pt x="1873" y="123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 1444">
              <a:extLst>
                <a:ext uri="{FF2B5EF4-FFF2-40B4-BE49-F238E27FC236}">
                  <a16:creationId xmlns:a16="http://schemas.microsoft.com/office/drawing/2014/main" id="{47DDBF8D-63EF-E547-8A83-4C9514F01C4A}"/>
                </a:ext>
              </a:extLst>
            </p:cNvPr>
            <p:cNvSpPr/>
            <p:nvPr/>
          </p:nvSpPr>
          <p:spPr>
            <a:xfrm>
              <a:off x="8190299" y="2202173"/>
              <a:ext cx="3021" cy="1186"/>
            </a:xfrm>
            <a:custGeom>
              <a:avLst/>
              <a:gdLst>
                <a:gd name="connsiteX0" fmla="*/ 21 w 3021"/>
                <a:gd name="connsiteY0" fmla="*/ 994 h 1186"/>
                <a:gd name="connsiteX1" fmla="*/ 307 w 3021"/>
                <a:gd name="connsiteY1" fmla="*/ 137 h 1186"/>
                <a:gd name="connsiteX2" fmla="*/ 807 w 3021"/>
                <a:gd name="connsiteY2" fmla="*/ 530 h 1186"/>
                <a:gd name="connsiteX3" fmla="*/ 3022 w 3021"/>
                <a:gd name="connsiteY3" fmla="*/ 173 h 1186"/>
                <a:gd name="connsiteX4" fmla="*/ 21 w 3021"/>
                <a:gd name="connsiteY4" fmla="*/ 994 h 1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" h="1186">
                  <a:moveTo>
                    <a:pt x="21" y="994"/>
                  </a:moveTo>
                  <a:cubicBezTo>
                    <a:pt x="-14" y="673"/>
                    <a:pt x="-50" y="351"/>
                    <a:pt x="307" y="137"/>
                  </a:cubicBezTo>
                  <a:cubicBezTo>
                    <a:pt x="307" y="494"/>
                    <a:pt x="272" y="780"/>
                    <a:pt x="807" y="530"/>
                  </a:cubicBezTo>
                  <a:cubicBezTo>
                    <a:pt x="1486" y="209"/>
                    <a:pt x="2165" y="-256"/>
                    <a:pt x="3022" y="173"/>
                  </a:cubicBezTo>
                  <a:cubicBezTo>
                    <a:pt x="1700" y="1209"/>
                    <a:pt x="1093" y="1387"/>
                    <a:pt x="21" y="99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 1445">
              <a:extLst>
                <a:ext uri="{FF2B5EF4-FFF2-40B4-BE49-F238E27FC236}">
                  <a16:creationId xmlns:a16="http://schemas.microsoft.com/office/drawing/2014/main" id="{C09DB23A-C54F-1B4B-B7F3-DC0A5906657A}"/>
                </a:ext>
              </a:extLst>
            </p:cNvPr>
            <p:cNvSpPr/>
            <p:nvPr/>
          </p:nvSpPr>
          <p:spPr>
            <a:xfrm>
              <a:off x="8252811" y="2287857"/>
              <a:ext cx="1612" cy="3000"/>
            </a:xfrm>
            <a:custGeom>
              <a:avLst/>
              <a:gdLst>
                <a:gd name="connsiteX0" fmla="*/ 196 w 1612"/>
                <a:gd name="connsiteY0" fmla="*/ 1393 h 3000"/>
                <a:gd name="connsiteX1" fmla="*/ 482 w 1612"/>
                <a:gd name="connsiteY1" fmla="*/ 607 h 3000"/>
                <a:gd name="connsiteX2" fmla="*/ 1339 w 1612"/>
                <a:gd name="connsiteY2" fmla="*/ 0 h 3000"/>
                <a:gd name="connsiteX3" fmla="*/ 1553 w 1612"/>
                <a:gd name="connsiteY3" fmla="*/ 321 h 3000"/>
                <a:gd name="connsiteX4" fmla="*/ 1303 w 1612"/>
                <a:gd name="connsiteY4" fmla="*/ 2215 h 3000"/>
                <a:gd name="connsiteX5" fmla="*/ 803 w 1612"/>
                <a:gd name="connsiteY5" fmla="*/ 3000 h 3000"/>
                <a:gd name="connsiteX6" fmla="*/ 517 w 1612"/>
                <a:gd name="connsiteY6" fmla="*/ 1714 h 3000"/>
                <a:gd name="connsiteX7" fmla="*/ 196 w 1612"/>
                <a:gd name="connsiteY7" fmla="*/ 1393 h 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2" h="3000">
                  <a:moveTo>
                    <a:pt x="196" y="1393"/>
                  </a:moveTo>
                  <a:cubicBezTo>
                    <a:pt x="-233" y="964"/>
                    <a:pt x="124" y="679"/>
                    <a:pt x="482" y="607"/>
                  </a:cubicBezTo>
                  <a:cubicBezTo>
                    <a:pt x="910" y="536"/>
                    <a:pt x="1053" y="214"/>
                    <a:pt x="1339" y="0"/>
                  </a:cubicBezTo>
                  <a:cubicBezTo>
                    <a:pt x="1446" y="107"/>
                    <a:pt x="1517" y="214"/>
                    <a:pt x="1553" y="321"/>
                  </a:cubicBezTo>
                  <a:cubicBezTo>
                    <a:pt x="1839" y="1000"/>
                    <a:pt x="982" y="1536"/>
                    <a:pt x="1303" y="2215"/>
                  </a:cubicBezTo>
                  <a:cubicBezTo>
                    <a:pt x="1196" y="2500"/>
                    <a:pt x="1196" y="2893"/>
                    <a:pt x="803" y="3000"/>
                  </a:cubicBezTo>
                  <a:cubicBezTo>
                    <a:pt x="482" y="2643"/>
                    <a:pt x="374" y="2179"/>
                    <a:pt x="517" y="1714"/>
                  </a:cubicBezTo>
                  <a:cubicBezTo>
                    <a:pt x="660" y="1357"/>
                    <a:pt x="267" y="1536"/>
                    <a:pt x="196" y="1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 1446">
              <a:extLst>
                <a:ext uri="{FF2B5EF4-FFF2-40B4-BE49-F238E27FC236}">
                  <a16:creationId xmlns:a16="http://schemas.microsoft.com/office/drawing/2014/main" id="{7F55950C-5F3D-1E4F-A0C1-A3E64C411798}"/>
                </a:ext>
              </a:extLst>
            </p:cNvPr>
            <p:cNvSpPr/>
            <p:nvPr/>
          </p:nvSpPr>
          <p:spPr>
            <a:xfrm>
              <a:off x="8289190" y="2177522"/>
              <a:ext cx="2260" cy="1714"/>
            </a:xfrm>
            <a:custGeom>
              <a:avLst/>
              <a:gdLst>
                <a:gd name="connsiteX0" fmla="*/ 1929 w 2260"/>
                <a:gd name="connsiteY0" fmla="*/ 1714 h 1714"/>
                <a:gd name="connsiteX1" fmla="*/ 0 w 2260"/>
                <a:gd name="connsiteY1" fmla="*/ 393 h 1714"/>
                <a:gd name="connsiteX2" fmla="*/ 2215 w 2260"/>
                <a:gd name="connsiteY2" fmla="*/ 0 h 1714"/>
                <a:gd name="connsiteX3" fmla="*/ 1929 w 2260"/>
                <a:gd name="connsiteY3" fmla="*/ 1714 h 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0" h="1714">
                  <a:moveTo>
                    <a:pt x="1929" y="1714"/>
                  </a:moveTo>
                  <a:cubicBezTo>
                    <a:pt x="1357" y="1072"/>
                    <a:pt x="893" y="643"/>
                    <a:pt x="0" y="393"/>
                  </a:cubicBezTo>
                  <a:cubicBezTo>
                    <a:pt x="929" y="214"/>
                    <a:pt x="1536" y="107"/>
                    <a:pt x="2215" y="0"/>
                  </a:cubicBezTo>
                  <a:cubicBezTo>
                    <a:pt x="2393" y="571"/>
                    <a:pt x="2000" y="1000"/>
                    <a:pt x="1929" y="17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 1447">
              <a:extLst>
                <a:ext uri="{FF2B5EF4-FFF2-40B4-BE49-F238E27FC236}">
                  <a16:creationId xmlns:a16="http://schemas.microsoft.com/office/drawing/2014/main" id="{89E5DED4-3124-024F-9F4D-4ECA3FD7372D}"/>
                </a:ext>
              </a:extLst>
            </p:cNvPr>
            <p:cNvSpPr/>
            <p:nvPr/>
          </p:nvSpPr>
          <p:spPr>
            <a:xfrm>
              <a:off x="8307250" y="2240920"/>
              <a:ext cx="1543" cy="1819"/>
            </a:xfrm>
            <a:custGeom>
              <a:avLst/>
              <a:gdLst>
                <a:gd name="connsiteX0" fmla="*/ 121 w 1543"/>
                <a:gd name="connsiteY0" fmla="*/ 431 h 1819"/>
                <a:gd name="connsiteX1" fmla="*/ 1442 w 1543"/>
                <a:gd name="connsiteY1" fmla="*/ 323 h 1819"/>
                <a:gd name="connsiteX2" fmla="*/ 1335 w 1543"/>
                <a:gd name="connsiteY2" fmla="*/ 1502 h 1819"/>
                <a:gd name="connsiteX3" fmla="*/ 763 w 1543"/>
                <a:gd name="connsiteY3" fmla="*/ 1788 h 1819"/>
                <a:gd name="connsiteX4" fmla="*/ 621 w 1543"/>
                <a:gd name="connsiteY4" fmla="*/ 859 h 1819"/>
                <a:gd name="connsiteX5" fmla="*/ 121 w 1543"/>
                <a:gd name="connsiteY5" fmla="*/ 681 h 1819"/>
                <a:gd name="connsiteX6" fmla="*/ 13 w 1543"/>
                <a:gd name="connsiteY6" fmla="*/ 502 h 1819"/>
                <a:gd name="connsiteX7" fmla="*/ 121 w 1543"/>
                <a:gd name="connsiteY7" fmla="*/ 431 h 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3" h="1819">
                  <a:moveTo>
                    <a:pt x="121" y="431"/>
                  </a:moveTo>
                  <a:cubicBezTo>
                    <a:pt x="585" y="431"/>
                    <a:pt x="978" y="-462"/>
                    <a:pt x="1442" y="323"/>
                  </a:cubicBezTo>
                  <a:cubicBezTo>
                    <a:pt x="1621" y="645"/>
                    <a:pt x="1549" y="1145"/>
                    <a:pt x="1335" y="1502"/>
                  </a:cubicBezTo>
                  <a:cubicBezTo>
                    <a:pt x="1228" y="1716"/>
                    <a:pt x="1014" y="1895"/>
                    <a:pt x="763" y="1788"/>
                  </a:cubicBezTo>
                  <a:cubicBezTo>
                    <a:pt x="228" y="1574"/>
                    <a:pt x="692" y="1145"/>
                    <a:pt x="621" y="859"/>
                  </a:cubicBezTo>
                  <a:cubicBezTo>
                    <a:pt x="585" y="752"/>
                    <a:pt x="299" y="752"/>
                    <a:pt x="121" y="681"/>
                  </a:cubicBezTo>
                  <a:cubicBezTo>
                    <a:pt x="13" y="609"/>
                    <a:pt x="-22" y="573"/>
                    <a:pt x="13" y="502"/>
                  </a:cubicBezTo>
                  <a:cubicBezTo>
                    <a:pt x="49" y="466"/>
                    <a:pt x="85" y="431"/>
                    <a:pt x="121" y="43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 1448">
              <a:extLst>
                <a:ext uri="{FF2B5EF4-FFF2-40B4-BE49-F238E27FC236}">
                  <a16:creationId xmlns:a16="http://schemas.microsoft.com/office/drawing/2014/main" id="{E5B47CC1-7317-6A4F-8CCA-019D0BDB8BE4}"/>
                </a:ext>
              </a:extLst>
            </p:cNvPr>
            <p:cNvSpPr/>
            <p:nvPr/>
          </p:nvSpPr>
          <p:spPr>
            <a:xfrm>
              <a:off x="8310085" y="2204288"/>
              <a:ext cx="3393" cy="684"/>
            </a:xfrm>
            <a:custGeom>
              <a:avLst/>
              <a:gdLst>
                <a:gd name="connsiteX0" fmla="*/ 3393 w 3393"/>
                <a:gd name="connsiteY0" fmla="*/ 559 h 684"/>
                <a:gd name="connsiteX1" fmla="*/ 3072 w 3393"/>
                <a:gd name="connsiteY1" fmla="*/ 595 h 684"/>
                <a:gd name="connsiteX2" fmla="*/ 0 w 3393"/>
                <a:gd name="connsiteY2" fmla="*/ 309 h 684"/>
                <a:gd name="connsiteX3" fmla="*/ 3393 w 3393"/>
                <a:gd name="connsiteY3" fmla="*/ 559 h 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3" h="684">
                  <a:moveTo>
                    <a:pt x="3393" y="559"/>
                  </a:moveTo>
                  <a:cubicBezTo>
                    <a:pt x="3286" y="559"/>
                    <a:pt x="3179" y="559"/>
                    <a:pt x="3072" y="595"/>
                  </a:cubicBezTo>
                  <a:cubicBezTo>
                    <a:pt x="2107" y="237"/>
                    <a:pt x="1036" y="1166"/>
                    <a:pt x="0" y="309"/>
                  </a:cubicBezTo>
                  <a:cubicBezTo>
                    <a:pt x="1214" y="-405"/>
                    <a:pt x="2286" y="309"/>
                    <a:pt x="3393" y="55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 1449">
              <a:extLst>
                <a:ext uri="{FF2B5EF4-FFF2-40B4-BE49-F238E27FC236}">
                  <a16:creationId xmlns:a16="http://schemas.microsoft.com/office/drawing/2014/main" id="{B65A5645-A450-0345-8CC0-9F06C580DB55}"/>
                </a:ext>
              </a:extLst>
            </p:cNvPr>
            <p:cNvSpPr/>
            <p:nvPr/>
          </p:nvSpPr>
          <p:spPr>
            <a:xfrm>
              <a:off x="8241458" y="2274462"/>
              <a:ext cx="1264" cy="2000"/>
            </a:xfrm>
            <a:custGeom>
              <a:avLst/>
              <a:gdLst>
                <a:gd name="connsiteX0" fmla="*/ 726 w 1264"/>
                <a:gd name="connsiteY0" fmla="*/ 0 h 2000"/>
                <a:gd name="connsiteX1" fmla="*/ 154 w 1264"/>
                <a:gd name="connsiteY1" fmla="*/ 2000 h 2000"/>
                <a:gd name="connsiteX2" fmla="*/ 226 w 1264"/>
                <a:gd name="connsiteY2" fmla="*/ 1250 h 2000"/>
                <a:gd name="connsiteX3" fmla="*/ 726 w 1264"/>
                <a:gd name="connsiteY3" fmla="*/ 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" h="2000">
                  <a:moveTo>
                    <a:pt x="726" y="0"/>
                  </a:moveTo>
                  <a:cubicBezTo>
                    <a:pt x="2012" y="1072"/>
                    <a:pt x="654" y="1429"/>
                    <a:pt x="154" y="2000"/>
                  </a:cubicBezTo>
                  <a:cubicBezTo>
                    <a:pt x="190" y="1750"/>
                    <a:pt x="333" y="1393"/>
                    <a:pt x="226" y="1250"/>
                  </a:cubicBezTo>
                  <a:cubicBezTo>
                    <a:pt x="-346" y="500"/>
                    <a:pt x="297" y="321"/>
                    <a:pt x="72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 1450">
              <a:extLst>
                <a:ext uri="{FF2B5EF4-FFF2-40B4-BE49-F238E27FC236}">
                  <a16:creationId xmlns:a16="http://schemas.microsoft.com/office/drawing/2014/main" id="{C5E60CCE-5922-1B4E-B2EA-6566851187AF}"/>
                </a:ext>
              </a:extLst>
            </p:cNvPr>
            <p:cNvSpPr/>
            <p:nvPr/>
          </p:nvSpPr>
          <p:spPr>
            <a:xfrm>
              <a:off x="8298691" y="2209776"/>
              <a:ext cx="1985" cy="1193"/>
            </a:xfrm>
            <a:custGeom>
              <a:avLst/>
              <a:gdLst>
                <a:gd name="connsiteX0" fmla="*/ 0 w 1985"/>
                <a:gd name="connsiteY0" fmla="*/ 322 h 1193"/>
                <a:gd name="connsiteX1" fmla="*/ 786 w 1985"/>
                <a:gd name="connsiteY1" fmla="*/ 322 h 1193"/>
                <a:gd name="connsiteX2" fmla="*/ 1929 w 1985"/>
                <a:gd name="connsiteY2" fmla="*/ 214 h 1193"/>
                <a:gd name="connsiteX3" fmla="*/ 1607 w 1985"/>
                <a:gd name="connsiteY3" fmla="*/ 893 h 1193"/>
                <a:gd name="connsiteX4" fmla="*/ 179 w 1985"/>
                <a:gd name="connsiteY4" fmla="*/ 750 h 1193"/>
                <a:gd name="connsiteX5" fmla="*/ 0 w 1985"/>
                <a:gd name="connsiteY5" fmla="*/ 322 h 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" h="1193">
                  <a:moveTo>
                    <a:pt x="0" y="322"/>
                  </a:moveTo>
                  <a:cubicBezTo>
                    <a:pt x="357" y="322"/>
                    <a:pt x="643" y="250"/>
                    <a:pt x="786" y="322"/>
                  </a:cubicBezTo>
                  <a:cubicBezTo>
                    <a:pt x="1215" y="607"/>
                    <a:pt x="1536" y="-429"/>
                    <a:pt x="1929" y="214"/>
                  </a:cubicBezTo>
                  <a:cubicBezTo>
                    <a:pt x="2108" y="536"/>
                    <a:pt x="1822" y="679"/>
                    <a:pt x="1607" y="893"/>
                  </a:cubicBezTo>
                  <a:cubicBezTo>
                    <a:pt x="1072" y="1393"/>
                    <a:pt x="607" y="1215"/>
                    <a:pt x="179" y="750"/>
                  </a:cubicBezTo>
                  <a:cubicBezTo>
                    <a:pt x="143" y="679"/>
                    <a:pt x="143" y="607"/>
                    <a:pt x="0" y="3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 1451">
              <a:extLst>
                <a:ext uri="{FF2B5EF4-FFF2-40B4-BE49-F238E27FC236}">
                  <a16:creationId xmlns:a16="http://schemas.microsoft.com/office/drawing/2014/main" id="{189E09E0-9371-D34A-BF56-BBE3082E2E4D}"/>
                </a:ext>
              </a:extLst>
            </p:cNvPr>
            <p:cNvSpPr/>
            <p:nvPr/>
          </p:nvSpPr>
          <p:spPr>
            <a:xfrm>
              <a:off x="8267449" y="2245530"/>
              <a:ext cx="1166" cy="1643"/>
            </a:xfrm>
            <a:custGeom>
              <a:avLst/>
              <a:gdLst>
                <a:gd name="connsiteX0" fmla="*/ 1131 w 1166"/>
                <a:gd name="connsiteY0" fmla="*/ 1357 h 1643"/>
                <a:gd name="connsiteX1" fmla="*/ 1166 w 1166"/>
                <a:gd name="connsiteY1" fmla="*/ 1643 h 1643"/>
                <a:gd name="connsiteX2" fmla="*/ 23 w 1166"/>
                <a:gd name="connsiteY2" fmla="*/ 893 h 1643"/>
                <a:gd name="connsiteX3" fmla="*/ 273 w 1166"/>
                <a:gd name="connsiteY3" fmla="*/ 0 h 1643"/>
                <a:gd name="connsiteX4" fmla="*/ 1131 w 1166"/>
                <a:gd name="connsiteY4" fmla="*/ 1357 h 1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6" h="1643">
                  <a:moveTo>
                    <a:pt x="1131" y="1357"/>
                  </a:moveTo>
                  <a:cubicBezTo>
                    <a:pt x="1131" y="1465"/>
                    <a:pt x="1166" y="1536"/>
                    <a:pt x="1166" y="1643"/>
                  </a:cubicBezTo>
                  <a:cubicBezTo>
                    <a:pt x="738" y="1500"/>
                    <a:pt x="-155" y="2000"/>
                    <a:pt x="23" y="893"/>
                  </a:cubicBezTo>
                  <a:cubicBezTo>
                    <a:pt x="166" y="607"/>
                    <a:pt x="-191" y="214"/>
                    <a:pt x="273" y="0"/>
                  </a:cubicBezTo>
                  <a:cubicBezTo>
                    <a:pt x="1309" y="0"/>
                    <a:pt x="1023" y="786"/>
                    <a:pt x="1131" y="1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 1452">
              <a:extLst>
                <a:ext uri="{FF2B5EF4-FFF2-40B4-BE49-F238E27FC236}">
                  <a16:creationId xmlns:a16="http://schemas.microsoft.com/office/drawing/2014/main" id="{0F053E48-4145-B842-9842-0EA8A19747A8}"/>
                </a:ext>
              </a:extLst>
            </p:cNvPr>
            <p:cNvSpPr/>
            <p:nvPr/>
          </p:nvSpPr>
          <p:spPr>
            <a:xfrm>
              <a:off x="8295619" y="2207764"/>
              <a:ext cx="2656" cy="899"/>
            </a:xfrm>
            <a:custGeom>
              <a:avLst/>
              <a:gdLst>
                <a:gd name="connsiteX0" fmla="*/ 0 w 2656"/>
                <a:gd name="connsiteY0" fmla="*/ 726 h 899"/>
                <a:gd name="connsiteX1" fmla="*/ 857 w 2656"/>
                <a:gd name="connsiteY1" fmla="*/ 476 h 899"/>
                <a:gd name="connsiteX2" fmla="*/ 2536 w 2656"/>
                <a:gd name="connsiteY2" fmla="*/ 440 h 899"/>
                <a:gd name="connsiteX3" fmla="*/ 2643 w 2656"/>
                <a:gd name="connsiteY3" fmla="*/ 619 h 899"/>
                <a:gd name="connsiteX4" fmla="*/ 2536 w 2656"/>
                <a:gd name="connsiteY4" fmla="*/ 690 h 899"/>
                <a:gd name="connsiteX5" fmla="*/ 0 w 2656"/>
                <a:gd name="connsiteY5" fmla="*/ 726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6" h="899">
                  <a:moveTo>
                    <a:pt x="0" y="726"/>
                  </a:moveTo>
                  <a:cubicBezTo>
                    <a:pt x="286" y="655"/>
                    <a:pt x="643" y="762"/>
                    <a:pt x="857" y="476"/>
                  </a:cubicBezTo>
                  <a:cubicBezTo>
                    <a:pt x="1393" y="-381"/>
                    <a:pt x="1964" y="119"/>
                    <a:pt x="2536" y="440"/>
                  </a:cubicBezTo>
                  <a:cubicBezTo>
                    <a:pt x="2643" y="512"/>
                    <a:pt x="2679" y="547"/>
                    <a:pt x="2643" y="619"/>
                  </a:cubicBezTo>
                  <a:cubicBezTo>
                    <a:pt x="2608" y="690"/>
                    <a:pt x="2572" y="690"/>
                    <a:pt x="2536" y="690"/>
                  </a:cubicBezTo>
                  <a:cubicBezTo>
                    <a:pt x="1679" y="726"/>
                    <a:pt x="857" y="1119"/>
                    <a:pt x="0" y="7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 1453">
              <a:extLst>
                <a:ext uri="{FF2B5EF4-FFF2-40B4-BE49-F238E27FC236}">
                  <a16:creationId xmlns:a16="http://schemas.microsoft.com/office/drawing/2014/main" id="{618843A7-937A-7E42-9FDD-C3B44B0FE27E}"/>
                </a:ext>
              </a:extLst>
            </p:cNvPr>
            <p:cNvSpPr/>
            <p:nvPr/>
          </p:nvSpPr>
          <p:spPr>
            <a:xfrm>
              <a:off x="8274402" y="2163020"/>
              <a:ext cx="2286" cy="1678"/>
            </a:xfrm>
            <a:custGeom>
              <a:avLst/>
              <a:gdLst>
                <a:gd name="connsiteX0" fmla="*/ 357 w 2286"/>
                <a:gd name="connsiteY0" fmla="*/ 0 h 1678"/>
                <a:gd name="connsiteX1" fmla="*/ 2286 w 2286"/>
                <a:gd name="connsiteY1" fmla="*/ 1429 h 1678"/>
                <a:gd name="connsiteX2" fmla="*/ 2072 w 2286"/>
                <a:gd name="connsiteY2" fmla="*/ 1679 h 1678"/>
                <a:gd name="connsiteX3" fmla="*/ 0 w 2286"/>
                <a:gd name="connsiteY3" fmla="*/ 321 h 1678"/>
                <a:gd name="connsiteX4" fmla="*/ 357 w 2286"/>
                <a:gd name="connsiteY4" fmla="*/ 0 h 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" h="1678">
                  <a:moveTo>
                    <a:pt x="357" y="0"/>
                  </a:moveTo>
                  <a:cubicBezTo>
                    <a:pt x="1000" y="464"/>
                    <a:pt x="1822" y="750"/>
                    <a:pt x="2286" y="1429"/>
                  </a:cubicBezTo>
                  <a:cubicBezTo>
                    <a:pt x="2215" y="1500"/>
                    <a:pt x="2143" y="1572"/>
                    <a:pt x="2072" y="1679"/>
                  </a:cubicBezTo>
                  <a:cubicBezTo>
                    <a:pt x="1322" y="1322"/>
                    <a:pt x="607" y="893"/>
                    <a:pt x="0" y="321"/>
                  </a:cubicBezTo>
                  <a:cubicBezTo>
                    <a:pt x="71" y="143"/>
                    <a:pt x="179" y="36"/>
                    <a:pt x="35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 1454">
              <a:extLst>
                <a:ext uri="{FF2B5EF4-FFF2-40B4-BE49-F238E27FC236}">
                  <a16:creationId xmlns:a16="http://schemas.microsoft.com/office/drawing/2014/main" id="{2A9BA415-5277-F243-BFB4-FA803F373494}"/>
                </a:ext>
              </a:extLst>
            </p:cNvPr>
            <p:cNvSpPr/>
            <p:nvPr/>
          </p:nvSpPr>
          <p:spPr>
            <a:xfrm>
              <a:off x="8202497" y="2201703"/>
              <a:ext cx="862" cy="1614"/>
            </a:xfrm>
            <a:custGeom>
              <a:avLst/>
              <a:gdLst>
                <a:gd name="connsiteX0" fmla="*/ 753 w 862"/>
                <a:gd name="connsiteY0" fmla="*/ 0 h 1614"/>
                <a:gd name="connsiteX1" fmla="*/ 467 w 862"/>
                <a:gd name="connsiteY1" fmla="*/ 1607 h 1614"/>
                <a:gd name="connsiteX2" fmla="*/ 3 w 862"/>
                <a:gd name="connsiteY2" fmla="*/ 1429 h 1614"/>
                <a:gd name="connsiteX3" fmla="*/ 753 w 862"/>
                <a:gd name="connsiteY3" fmla="*/ 0 h 1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" h="1614">
                  <a:moveTo>
                    <a:pt x="753" y="0"/>
                  </a:moveTo>
                  <a:cubicBezTo>
                    <a:pt x="1003" y="679"/>
                    <a:pt x="789" y="1143"/>
                    <a:pt x="467" y="1607"/>
                  </a:cubicBezTo>
                  <a:cubicBezTo>
                    <a:pt x="432" y="1643"/>
                    <a:pt x="39" y="1536"/>
                    <a:pt x="3" y="1429"/>
                  </a:cubicBezTo>
                  <a:cubicBezTo>
                    <a:pt x="-33" y="857"/>
                    <a:pt x="253" y="429"/>
                    <a:pt x="75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 1455">
              <a:extLst>
                <a:ext uri="{FF2B5EF4-FFF2-40B4-BE49-F238E27FC236}">
                  <a16:creationId xmlns:a16="http://schemas.microsoft.com/office/drawing/2014/main" id="{F4D55BEF-7DE3-184F-8C5A-64B213F9BF57}"/>
                </a:ext>
              </a:extLst>
            </p:cNvPr>
            <p:cNvSpPr/>
            <p:nvPr/>
          </p:nvSpPr>
          <p:spPr>
            <a:xfrm>
              <a:off x="8293119" y="2203454"/>
              <a:ext cx="1393" cy="1385"/>
            </a:xfrm>
            <a:custGeom>
              <a:avLst/>
              <a:gdLst>
                <a:gd name="connsiteX0" fmla="*/ 857 w 1393"/>
                <a:gd name="connsiteY0" fmla="*/ 286 h 1385"/>
                <a:gd name="connsiteX1" fmla="*/ 1393 w 1393"/>
                <a:gd name="connsiteY1" fmla="*/ 1107 h 1385"/>
                <a:gd name="connsiteX2" fmla="*/ 750 w 1393"/>
                <a:gd name="connsiteY2" fmla="*/ 1143 h 1385"/>
                <a:gd name="connsiteX3" fmla="*/ 0 w 1393"/>
                <a:gd name="connsiteY3" fmla="*/ 536 h 1385"/>
                <a:gd name="connsiteX4" fmla="*/ 286 w 1393"/>
                <a:gd name="connsiteY4" fmla="*/ 0 h 1385"/>
                <a:gd name="connsiteX5" fmla="*/ 857 w 1393"/>
                <a:gd name="connsiteY5" fmla="*/ 286 h 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3" h="1385">
                  <a:moveTo>
                    <a:pt x="857" y="286"/>
                  </a:moveTo>
                  <a:cubicBezTo>
                    <a:pt x="1036" y="571"/>
                    <a:pt x="1214" y="821"/>
                    <a:pt x="1393" y="1107"/>
                  </a:cubicBezTo>
                  <a:cubicBezTo>
                    <a:pt x="1179" y="1107"/>
                    <a:pt x="964" y="1143"/>
                    <a:pt x="750" y="1143"/>
                  </a:cubicBezTo>
                  <a:cubicBezTo>
                    <a:pt x="-250" y="1893"/>
                    <a:pt x="286" y="679"/>
                    <a:pt x="0" y="536"/>
                  </a:cubicBezTo>
                  <a:cubicBezTo>
                    <a:pt x="0" y="286"/>
                    <a:pt x="72" y="107"/>
                    <a:pt x="286" y="0"/>
                  </a:cubicBezTo>
                  <a:cubicBezTo>
                    <a:pt x="464" y="107"/>
                    <a:pt x="679" y="179"/>
                    <a:pt x="857" y="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 1456">
              <a:extLst>
                <a:ext uri="{FF2B5EF4-FFF2-40B4-BE49-F238E27FC236}">
                  <a16:creationId xmlns:a16="http://schemas.microsoft.com/office/drawing/2014/main" id="{D6885FBA-118D-DE4D-A8BA-191B1E04A807}"/>
                </a:ext>
              </a:extLst>
            </p:cNvPr>
            <p:cNvSpPr/>
            <p:nvPr/>
          </p:nvSpPr>
          <p:spPr>
            <a:xfrm>
              <a:off x="8187784" y="2192544"/>
              <a:ext cx="1394" cy="1086"/>
            </a:xfrm>
            <a:custGeom>
              <a:avLst/>
              <a:gdLst>
                <a:gd name="connsiteX0" fmla="*/ 0 w 1394"/>
                <a:gd name="connsiteY0" fmla="*/ 1087 h 1086"/>
                <a:gd name="connsiteX1" fmla="*/ 1143 w 1394"/>
                <a:gd name="connsiteY1" fmla="*/ 15 h 1086"/>
                <a:gd name="connsiteX2" fmla="*/ 0 w 1394"/>
                <a:gd name="connsiteY2" fmla="*/ 1087 h 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4" h="1086">
                  <a:moveTo>
                    <a:pt x="0" y="1087"/>
                  </a:moveTo>
                  <a:cubicBezTo>
                    <a:pt x="36" y="372"/>
                    <a:pt x="286" y="-92"/>
                    <a:pt x="1143" y="15"/>
                  </a:cubicBezTo>
                  <a:cubicBezTo>
                    <a:pt x="1643" y="837"/>
                    <a:pt x="1464" y="980"/>
                    <a:pt x="0" y="10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 1457">
              <a:extLst>
                <a:ext uri="{FF2B5EF4-FFF2-40B4-BE49-F238E27FC236}">
                  <a16:creationId xmlns:a16="http://schemas.microsoft.com/office/drawing/2014/main" id="{10551FFE-ADBC-3C48-8A92-AEEE152206F3}"/>
                </a:ext>
              </a:extLst>
            </p:cNvPr>
            <p:cNvSpPr/>
            <p:nvPr/>
          </p:nvSpPr>
          <p:spPr>
            <a:xfrm>
              <a:off x="8254731" y="2285821"/>
              <a:ext cx="1348" cy="1535"/>
            </a:xfrm>
            <a:custGeom>
              <a:avLst/>
              <a:gdLst>
                <a:gd name="connsiteX0" fmla="*/ 1098 w 1348"/>
                <a:gd name="connsiteY0" fmla="*/ 214 h 1535"/>
                <a:gd name="connsiteX1" fmla="*/ 526 w 1348"/>
                <a:gd name="connsiteY1" fmla="*/ 1536 h 1535"/>
                <a:gd name="connsiteX2" fmla="*/ 348 w 1348"/>
                <a:gd name="connsiteY2" fmla="*/ 1464 h 1535"/>
                <a:gd name="connsiteX3" fmla="*/ 62 w 1348"/>
                <a:gd name="connsiteY3" fmla="*/ 429 h 1535"/>
                <a:gd name="connsiteX4" fmla="*/ 848 w 1348"/>
                <a:gd name="connsiteY4" fmla="*/ 0 h 1535"/>
                <a:gd name="connsiteX5" fmla="*/ 1026 w 1348"/>
                <a:gd name="connsiteY5" fmla="*/ 36 h 1535"/>
                <a:gd name="connsiteX6" fmla="*/ 1098 w 1348"/>
                <a:gd name="connsiteY6" fmla="*/ 214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8" h="1535">
                  <a:moveTo>
                    <a:pt x="1098" y="214"/>
                  </a:moveTo>
                  <a:cubicBezTo>
                    <a:pt x="1277" y="821"/>
                    <a:pt x="1777" y="1536"/>
                    <a:pt x="526" y="1536"/>
                  </a:cubicBezTo>
                  <a:cubicBezTo>
                    <a:pt x="455" y="1500"/>
                    <a:pt x="419" y="1500"/>
                    <a:pt x="348" y="1464"/>
                  </a:cubicBezTo>
                  <a:cubicBezTo>
                    <a:pt x="26" y="1179"/>
                    <a:pt x="-81" y="857"/>
                    <a:pt x="62" y="429"/>
                  </a:cubicBezTo>
                  <a:cubicBezTo>
                    <a:pt x="241" y="179"/>
                    <a:pt x="562" y="143"/>
                    <a:pt x="848" y="0"/>
                  </a:cubicBezTo>
                  <a:cubicBezTo>
                    <a:pt x="919" y="0"/>
                    <a:pt x="955" y="36"/>
                    <a:pt x="1026" y="36"/>
                  </a:cubicBezTo>
                  <a:cubicBezTo>
                    <a:pt x="1062" y="107"/>
                    <a:pt x="1098" y="179"/>
                    <a:pt x="1098" y="2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 1458">
              <a:extLst>
                <a:ext uri="{FF2B5EF4-FFF2-40B4-BE49-F238E27FC236}">
                  <a16:creationId xmlns:a16="http://schemas.microsoft.com/office/drawing/2014/main" id="{6E0507D3-889F-EB40-B2CA-9F896B7DB0C4}"/>
                </a:ext>
              </a:extLst>
            </p:cNvPr>
            <p:cNvSpPr/>
            <p:nvPr/>
          </p:nvSpPr>
          <p:spPr>
            <a:xfrm>
              <a:off x="8316004" y="2208738"/>
              <a:ext cx="2510" cy="838"/>
            </a:xfrm>
            <a:custGeom>
              <a:avLst/>
              <a:gdLst>
                <a:gd name="connsiteX0" fmla="*/ 796 w 2510"/>
                <a:gd name="connsiteY0" fmla="*/ 2 h 838"/>
                <a:gd name="connsiteX1" fmla="*/ 2511 w 2510"/>
                <a:gd name="connsiteY1" fmla="*/ 788 h 838"/>
                <a:gd name="connsiteX2" fmla="*/ 10 w 2510"/>
                <a:gd name="connsiteY2" fmla="*/ 538 h 838"/>
                <a:gd name="connsiteX3" fmla="*/ 796 w 2510"/>
                <a:gd name="connsiteY3" fmla="*/ 2 h 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0" h="838">
                  <a:moveTo>
                    <a:pt x="796" y="2"/>
                  </a:moveTo>
                  <a:cubicBezTo>
                    <a:pt x="1511" y="-34"/>
                    <a:pt x="1975" y="431"/>
                    <a:pt x="2511" y="788"/>
                  </a:cubicBezTo>
                  <a:cubicBezTo>
                    <a:pt x="1654" y="1002"/>
                    <a:pt x="868" y="466"/>
                    <a:pt x="10" y="538"/>
                  </a:cubicBezTo>
                  <a:cubicBezTo>
                    <a:pt x="-97" y="-177"/>
                    <a:pt x="653" y="359"/>
                    <a:pt x="796" y="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 1459">
              <a:extLst>
                <a:ext uri="{FF2B5EF4-FFF2-40B4-BE49-F238E27FC236}">
                  <a16:creationId xmlns:a16="http://schemas.microsoft.com/office/drawing/2014/main" id="{81347497-8BA5-4D49-A54F-FB46801F4C20}"/>
                </a:ext>
              </a:extLst>
            </p:cNvPr>
            <p:cNvSpPr/>
            <p:nvPr/>
          </p:nvSpPr>
          <p:spPr>
            <a:xfrm>
              <a:off x="8192821" y="2217920"/>
              <a:ext cx="1351" cy="1821"/>
            </a:xfrm>
            <a:custGeom>
              <a:avLst/>
              <a:gdLst>
                <a:gd name="connsiteX0" fmla="*/ 822 w 1351"/>
                <a:gd name="connsiteY0" fmla="*/ 322 h 1821"/>
                <a:gd name="connsiteX1" fmla="*/ 1179 w 1351"/>
                <a:gd name="connsiteY1" fmla="*/ 0 h 1821"/>
                <a:gd name="connsiteX2" fmla="*/ 0 w 1351"/>
                <a:gd name="connsiteY2" fmla="*/ 1822 h 1821"/>
                <a:gd name="connsiteX3" fmla="*/ 822 w 1351"/>
                <a:gd name="connsiteY3" fmla="*/ 322 h 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1" h="1821">
                  <a:moveTo>
                    <a:pt x="822" y="322"/>
                  </a:moveTo>
                  <a:cubicBezTo>
                    <a:pt x="929" y="214"/>
                    <a:pt x="1036" y="107"/>
                    <a:pt x="1179" y="0"/>
                  </a:cubicBezTo>
                  <a:cubicBezTo>
                    <a:pt x="1679" y="1072"/>
                    <a:pt x="1036" y="1429"/>
                    <a:pt x="0" y="1822"/>
                  </a:cubicBezTo>
                  <a:cubicBezTo>
                    <a:pt x="357" y="1179"/>
                    <a:pt x="607" y="750"/>
                    <a:pt x="822" y="3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 1460">
              <a:extLst>
                <a:ext uri="{FF2B5EF4-FFF2-40B4-BE49-F238E27FC236}">
                  <a16:creationId xmlns:a16="http://schemas.microsoft.com/office/drawing/2014/main" id="{7C9CCD8E-3863-D34A-AFF3-4E011AE82C51}"/>
                </a:ext>
              </a:extLst>
            </p:cNvPr>
            <p:cNvSpPr/>
            <p:nvPr/>
          </p:nvSpPr>
          <p:spPr>
            <a:xfrm>
              <a:off x="8300535" y="2188723"/>
              <a:ext cx="1366" cy="1138"/>
            </a:xfrm>
            <a:custGeom>
              <a:avLst/>
              <a:gdLst>
                <a:gd name="connsiteX0" fmla="*/ 1228 w 1366"/>
                <a:gd name="connsiteY0" fmla="*/ 1122 h 1138"/>
                <a:gd name="connsiteX1" fmla="*/ 1085 w 1366"/>
                <a:gd name="connsiteY1" fmla="*/ 1122 h 1138"/>
                <a:gd name="connsiteX2" fmla="*/ 13 w 1366"/>
                <a:gd name="connsiteY2" fmla="*/ 550 h 1138"/>
                <a:gd name="connsiteX3" fmla="*/ 121 w 1366"/>
                <a:gd name="connsiteY3" fmla="*/ 86 h 1138"/>
                <a:gd name="connsiteX4" fmla="*/ 1264 w 1366"/>
                <a:gd name="connsiteY4" fmla="*/ 550 h 1138"/>
                <a:gd name="connsiteX5" fmla="*/ 1228 w 1366"/>
                <a:gd name="connsiteY5" fmla="*/ 1122 h 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6" h="1138">
                  <a:moveTo>
                    <a:pt x="1228" y="1122"/>
                  </a:moveTo>
                  <a:cubicBezTo>
                    <a:pt x="1192" y="1122"/>
                    <a:pt x="1121" y="1122"/>
                    <a:pt x="1085" y="1122"/>
                  </a:cubicBezTo>
                  <a:cubicBezTo>
                    <a:pt x="585" y="1193"/>
                    <a:pt x="192" y="1050"/>
                    <a:pt x="13" y="550"/>
                  </a:cubicBezTo>
                  <a:cubicBezTo>
                    <a:pt x="-22" y="407"/>
                    <a:pt x="13" y="121"/>
                    <a:pt x="121" y="86"/>
                  </a:cubicBezTo>
                  <a:cubicBezTo>
                    <a:pt x="656" y="-200"/>
                    <a:pt x="906" y="300"/>
                    <a:pt x="1264" y="550"/>
                  </a:cubicBezTo>
                  <a:cubicBezTo>
                    <a:pt x="1406" y="764"/>
                    <a:pt x="1406" y="943"/>
                    <a:pt x="1228" y="11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 1461">
              <a:extLst>
                <a:ext uri="{FF2B5EF4-FFF2-40B4-BE49-F238E27FC236}">
                  <a16:creationId xmlns:a16="http://schemas.microsoft.com/office/drawing/2014/main" id="{7B20DE21-99D8-D841-90B6-76F352B6A5D3}"/>
                </a:ext>
              </a:extLst>
            </p:cNvPr>
            <p:cNvSpPr/>
            <p:nvPr/>
          </p:nvSpPr>
          <p:spPr>
            <a:xfrm>
              <a:off x="8303120" y="2211240"/>
              <a:ext cx="969" cy="1393"/>
            </a:xfrm>
            <a:custGeom>
              <a:avLst/>
              <a:gdLst>
                <a:gd name="connsiteX0" fmla="*/ 786 w 969"/>
                <a:gd name="connsiteY0" fmla="*/ 1393 h 1393"/>
                <a:gd name="connsiteX1" fmla="*/ 0 w 969"/>
                <a:gd name="connsiteY1" fmla="*/ 0 h 1393"/>
                <a:gd name="connsiteX2" fmla="*/ 786 w 969"/>
                <a:gd name="connsiteY2" fmla="*/ 1393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9" h="1393">
                  <a:moveTo>
                    <a:pt x="786" y="1393"/>
                  </a:moveTo>
                  <a:cubicBezTo>
                    <a:pt x="321" y="1000"/>
                    <a:pt x="71" y="571"/>
                    <a:pt x="0" y="0"/>
                  </a:cubicBezTo>
                  <a:cubicBezTo>
                    <a:pt x="679" y="179"/>
                    <a:pt x="1286" y="357"/>
                    <a:pt x="786" y="1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 1462">
              <a:extLst>
                <a:ext uri="{FF2B5EF4-FFF2-40B4-BE49-F238E27FC236}">
                  <a16:creationId xmlns:a16="http://schemas.microsoft.com/office/drawing/2014/main" id="{BEABC358-886C-3148-9EA1-88D5343218B8}"/>
                </a:ext>
              </a:extLst>
            </p:cNvPr>
            <p:cNvSpPr/>
            <p:nvPr/>
          </p:nvSpPr>
          <p:spPr>
            <a:xfrm>
              <a:off x="8307049" y="2195095"/>
              <a:ext cx="2143" cy="1056"/>
            </a:xfrm>
            <a:custGeom>
              <a:avLst/>
              <a:gdLst>
                <a:gd name="connsiteX0" fmla="*/ 0 w 2143"/>
                <a:gd name="connsiteY0" fmla="*/ 286 h 1056"/>
                <a:gd name="connsiteX1" fmla="*/ 571 w 2143"/>
                <a:gd name="connsiteY1" fmla="*/ 0 h 1056"/>
                <a:gd name="connsiteX2" fmla="*/ 2143 w 2143"/>
                <a:gd name="connsiteY2" fmla="*/ 1036 h 1056"/>
                <a:gd name="connsiteX3" fmla="*/ 0 w 2143"/>
                <a:gd name="connsiteY3" fmla="*/ 286 h 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56">
                  <a:moveTo>
                    <a:pt x="0" y="286"/>
                  </a:moveTo>
                  <a:cubicBezTo>
                    <a:pt x="179" y="179"/>
                    <a:pt x="393" y="107"/>
                    <a:pt x="571" y="0"/>
                  </a:cubicBezTo>
                  <a:cubicBezTo>
                    <a:pt x="1143" y="179"/>
                    <a:pt x="1607" y="500"/>
                    <a:pt x="2143" y="1036"/>
                  </a:cubicBezTo>
                  <a:cubicBezTo>
                    <a:pt x="1143" y="1179"/>
                    <a:pt x="643" y="536"/>
                    <a:pt x="0" y="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 1463">
              <a:extLst>
                <a:ext uri="{FF2B5EF4-FFF2-40B4-BE49-F238E27FC236}">
                  <a16:creationId xmlns:a16="http://schemas.microsoft.com/office/drawing/2014/main" id="{7C47AD05-62A5-EC4B-8EEC-3EF92C058FCB}"/>
                </a:ext>
              </a:extLst>
            </p:cNvPr>
            <p:cNvSpPr/>
            <p:nvPr/>
          </p:nvSpPr>
          <p:spPr>
            <a:xfrm>
              <a:off x="8305933" y="2218705"/>
              <a:ext cx="937" cy="1714"/>
            </a:xfrm>
            <a:custGeom>
              <a:avLst/>
              <a:gdLst>
                <a:gd name="connsiteX0" fmla="*/ 938 w 937"/>
                <a:gd name="connsiteY0" fmla="*/ 1715 h 1714"/>
                <a:gd name="connsiteX1" fmla="*/ 81 w 937"/>
                <a:gd name="connsiteY1" fmla="*/ 0 h 1714"/>
                <a:gd name="connsiteX2" fmla="*/ 938 w 937"/>
                <a:gd name="connsiteY2" fmla="*/ 1715 h 1714"/>
                <a:gd name="connsiteX3" fmla="*/ 938 w 937"/>
                <a:gd name="connsiteY3" fmla="*/ 1715 h 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1714">
                  <a:moveTo>
                    <a:pt x="938" y="1715"/>
                  </a:moveTo>
                  <a:cubicBezTo>
                    <a:pt x="-277" y="1679"/>
                    <a:pt x="9" y="857"/>
                    <a:pt x="81" y="0"/>
                  </a:cubicBezTo>
                  <a:cubicBezTo>
                    <a:pt x="581" y="536"/>
                    <a:pt x="652" y="1179"/>
                    <a:pt x="938" y="1715"/>
                  </a:cubicBezTo>
                  <a:lnTo>
                    <a:pt x="938" y="1715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 1464">
              <a:extLst>
                <a:ext uri="{FF2B5EF4-FFF2-40B4-BE49-F238E27FC236}">
                  <a16:creationId xmlns:a16="http://schemas.microsoft.com/office/drawing/2014/main" id="{40414345-6029-C249-B1F4-84FA1B04FCA1}"/>
                </a:ext>
              </a:extLst>
            </p:cNvPr>
            <p:cNvSpPr/>
            <p:nvPr/>
          </p:nvSpPr>
          <p:spPr>
            <a:xfrm>
              <a:off x="8253860" y="2288113"/>
              <a:ext cx="1012" cy="1993"/>
            </a:xfrm>
            <a:custGeom>
              <a:avLst/>
              <a:gdLst>
                <a:gd name="connsiteX0" fmla="*/ 218 w 1012"/>
                <a:gd name="connsiteY0" fmla="*/ 1994 h 1993"/>
                <a:gd name="connsiteX1" fmla="*/ 254 w 1012"/>
                <a:gd name="connsiteY1" fmla="*/ 65 h 1993"/>
                <a:gd name="connsiteX2" fmla="*/ 1004 w 1012"/>
                <a:gd name="connsiteY2" fmla="*/ 529 h 1993"/>
                <a:gd name="connsiteX3" fmla="*/ 825 w 1012"/>
                <a:gd name="connsiteY3" fmla="*/ 1101 h 1993"/>
                <a:gd name="connsiteX4" fmla="*/ 218 w 1012"/>
                <a:gd name="connsiteY4" fmla="*/ 1994 h 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2" h="1993">
                  <a:moveTo>
                    <a:pt x="218" y="1994"/>
                  </a:moveTo>
                  <a:cubicBezTo>
                    <a:pt x="-354" y="1351"/>
                    <a:pt x="397" y="708"/>
                    <a:pt x="254" y="65"/>
                  </a:cubicBezTo>
                  <a:cubicBezTo>
                    <a:pt x="718" y="-149"/>
                    <a:pt x="861" y="208"/>
                    <a:pt x="1004" y="529"/>
                  </a:cubicBezTo>
                  <a:cubicBezTo>
                    <a:pt x="1039" y="744"/>
                    <a:pt x="968" y="958"/>
                    <a:pt x="825" y="1101"/>
                  </a:cubicBezTo>
                  <a:cubicBezTo>
                    <a:pt x="361" y="1244"/>
                    <a:pt x="254" y="1565"/>
                    <a:pt x="218" y="199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 1465">
              <a:extLst>
                <a:ext uri="{FF2B5EF4-FFF2-40B4-BE49-F238E27FC236}">
                  <a16:creationId xmlns:a16="http://schemas.microsoft.com/office/drawing/2014/main" id="{CD402F8F-A8D3-374B-8F71-EDF8A98101C2}"/>
                </a:ext>
              </a:extLst>
            </p:cNvPr>
            <p:cNvSpPr/>
            <p:nvPr/>
          </p:nvSpPr>
          <p:spPr>
            <a:xfrm>
              <a:off x="8195321" y="2156617"/>
              <a:ext cx="1826" cy="648"/>
            </a:xfrm>
            <a:custGeom>
              <a:avLst/>
              <a:gdLst>
                <a:gd name="connsiteX0" fmla="*/ 1536 w 1826"/>
                <a:gd name="connsiteY0" fmla="*/ 581 h 648"/>
                <a:gd name="connsiteX1" fmla="*/ 0 w 1826"/>
                <a:gd name="connsiteY1" fmla="*/ 81 h 648"/>
                <a:gd name="connsiteX2" fmla="*/ 1464 w 1826"/>
                <a:gd name="connsiteY2" fmla="*/ 10 h 648"/>
                <a:gd name="connsiteX3" fmla="*/ 1536 w 1826"/>
                <a:gd name="connsiteY3" fmla="*/ 581 h 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6" h="648">
                  <a:moveTo>
                    <a:pt x="1536" y="581"/>
                  </a:moveTo>
                  <a:cubicBezTo>
                    <a:pt x="893" y="760"/>
                    <a:pt x="393" y="581"/>
                    <a:pt x="0" y="81"/>
                  </a:cubicBezTo>
                  <a:cubicBezTo>
                    <a:pt x="500" y="45"/>
                    <a:pt x="1000" y="-26"/>
                    <a:pt x="1464" y="10"/>
                  </a:cubicBezTo>
                  <a:cubicBezTo>
                    <a:pt x="2072" y="81"/>
                    <a:pt x="1786" y="367"/>
                    <a:pt x="1536" y="58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 1466">
              <a:extLst>
                <a:ext uri="{FF2B5EF4-FFF2-40B4-BE49-F238E27FC236}">
                  <a16:creationId xmlns:a16="http://schemas.microsoft.com/office/drawing/2014/main" id="{3BC39421-055C-3F4A-8DA4-2A4A758C6695}"/>
                </a:ext>
              </a:extLst>
            </p:cNvPr>
            <p:cNvSpPr/>
            <p:nvPr/>
          </p:nvSpPr>
          <p:spPr>
            <a:xfrm>
              <a:off x="8291154" y="2203105"/>
              <a:ext cx="2250" cy="884"/>
            </a:xfrm>
            <a:custGeom>
              <a:avLst/>
              <a:gdLst>
                <a:gd name="connsiteX0" fmla="*/ 2250 w 2250"/>
                <a:gd name="connsiteY0" fmla="*/ 349 h 884"/>
                <a:gd name="connsiteX1" fmla="*/ 1964 w 2250"/>
                <a:gd name="connsiteY1" fmla="*/ 885 h 884"/>
                <a:gd name="connsiteX2" fmla="*/ 0 w 2250"/>
                <a:gd name="connsiteY2" fmla="*/ 170 h 884"/>
                <a:gd name="connsiteX3" fmla="*/ 1286 w 2250"/>
                <a:gd name="connsiteY3" fmla="*/ 313 h 884"/>
                <a:gd name="connsiteX4" fmla="*/ 2250 w 2250"/>
                <a:gd name="connsiteY4" fmla="*/ 349 h 884"/>
                <a:gd name="connsiteX5" fmla="*/ 2250 w 2250"/>
                <a:gd name="connsiteY5" fmla="*/ 349 h 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0" h="884">
                  <a:moveTo>
                    <a:pt x="2250" y="349"/>
                  </a:moveTo>
                  <a:cubicBezTo>
                    <a:pt x="2250" y="563"/>
                    <a:pt x="2179" y="778"/>
                    <a:pt x="1964" y="885"/>
                  </a:cubicBezTo>
                  <a:cubicBezTo>
                    <a:pt x="1357" y="670"/>
                    <a:pt x="750" y="456"/>
                    <a:pt x="0" y="170"/>
                  </a:cubicBezTo>
                  <a:cubicBezTo>
                    <a:pt x="572" y="-44"/>
                    <a:pt x="964" y="-115"/>
                    <a:pt x="1286" y="313"/>
                  </a:cubicBezTo>
                  <a:cubicBezTo>
                    <a:pt x="1607" y="-8"/>
                    <a:pt x="1929" y="27"/>
                    <a:pt x="2250" y="349"/>
                  </a:cubicBezTo>
                  <a:lnTo>
                    <a:pt x="2250" y="34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 1467">
              <a:extLst>
                <a:ext uri="{FF2B5EF4-FFF2-40B4-BE49-F238E27FC236}">
                  <a16:creationId xmlns:a16="http://schemas.microsoft.com/office/drawing/2014/main" id="{508D831C-2E1A-9A43-A469-E526526DB0D2}"/>
                </a:ext>
              </a:extLst>
            </p:cNvPr>
            <p:cNvSpPr/>
            <p:nvPr/>
          </p:nvSpPr>
          <p:spPr>
            <a:xfrm>
              <a:off x="8273940" y="2240956"/>
              <a:ext cx="859" cy="1046"/>
            </a:xfrm>
            <a:custGeom>
              <a:avLst/>
              <a:gdLst>
                <a:gd name="connsiteX0" fmla="*/ 819 w 859"/>
                <a:gd name="connsiteY0" fmla="*/ 931 h 1046"/>
                <a:gd name="connsiteX1" fmla="*/ 33 w 859"/>
                <a:gd name="connsiteY1" fmla="*/ 966 h 1046"/>
                <a:gd name="connsiteX2" fmla="*/ 319 w 859"/>
                <a:gd name="connsiteY2" fmla="*/ 2 h 1046"/>
                <a:gd name="connsiteX3" fmla="*/ 819 w 859"/>
                <a:gd name="connsiteY3" fmla="*/ 931 h 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" h="1046">
                  <a:moveTo>
                    <a:pt x="819" y="931"/>
                  </a:moveTo>
                  <a:cubicBezTo>
                    <a:pt x="569" y="1145"/>
                    <a:pt x="283" y="1002"/>
                    <a:pt x="33" y="966"/>
                  </a:cubicBezTo>
                  <a:cubicBezTo>
                    <a:pt x="141" y="645"/>
                    <a:pt x="-252" y="38"/>
                    <a:pt x="319" y="2"/>
                  </a:cubicBezTo>
                  <a:cubicBezTo>
                    <a:pt x="712" y="-34"/>
                    <a:pt x="962" y="431"/>
                    <a:pt x="819" y="93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 1468">
              <a:extLst>
                <a:ext uri="{FF2B5EF4-FFF2-40B4-BE49-F238E27FC236}">
                  <a16:creationId xmlns:a16="http://schemas.microsoft.com/office/drawing/2014/main" id="{3E50BE70-0C03-B142-BA5B-9B308DF34953}"/>
                </a:ext>
              </a:extLst>
            </p:cNvPr>
            <p:cNvSpPr/>
            <p:nvPr/>
          </p:nvSpPr>
          <p:spPr>
            <a:xfrm>
              <a:off x="8301227" y="2213562"/>
              <a:ext cx="1714" cy="1536"/>
            </a:xfrm>
            <a:custGeom>
              <a:avLst/>
              <a:gdLst>
                <a:gd name="connsiteX0" fmla="*/ 0 w 1714"/>
                <a:gd name="connsiteY0" fmla="*/ 0 h 1536"/>
                <a:gd name="connsiteX1" fmla="*/ 1714 w 1714"/>
                <a:gd name="connsiteY1" fmla="*/ 1536 h 1536"/>
                <a:gd name="connsiteX2" fmla="*/ 0 w 1714"/>
                <a:gd name="connsiteY2" fmla="*/ 0 h 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" h="1536">
                  <a:moveTo>
                    <a:pt x="0" y="0"/>
                  </a:moveTo>
                  <a:cubicBezTo>
                    <a:pt x="821" y="464"/>
                    <a:pt x="1250" y="893"/>
                    <a:pt x="1714" y="1536"/>
                  </a:cubicBezTo>
                  <a:cubicBezTo>
                    <a:pt x="821" y="1429"/>
                    <a:pt x="321" y="1036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 1469">
              <a:extLst>
                <a:ext uri="{FF2B5EF4-FFF2-40B4-BE49-F238E27FC236}">
                  <a16:creationId xmlns:a16="http://schemas.microsoft.com/office/drawing/2014/main" id="{955684D2-15F3-0C4E-A6A8-5ABE761CF743}"/>
                </a:ext>
              </a:extLst>
            </p:cNvPr>
            <p:cNvSpPr/>
            <p:nvPr/>
          </p:nvSpPr>
          <p:spPr>
            <a:xfrm>
              <a:off x="8258986" y="2257246"/>
              <a:ext cx="893" cy="1393"/>
            </a:xfrm>
            <a:custGeom>
              <a:avLst/>
              <a:gdLst>
                <a:gd name="connsiteX0" fmla="*/ 450 w 893"/>
                <a:gd name="connsiteY0" fmla="*/ 1393 h 1393"/>
                <a:gd name="connsiteX1" fmla="*/ 450 w 893"/>
                <a:gd name="connsiteY1" fmla="*/ 0 h 1393"/>
                <a:gd name="connsiteX2" fmla="*/ 450 w 893"/>
                <a:gd name="connsiteY2" fmla="*/ 1393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3" h="1393">
                  <a:moveTo>
                    <a:pt x="450" y="1393"/>
                  </a:moveTo>
                  <a:cubicBezTo>
                    <a:pt x="736" y="929"/>
                    <a:pt x="-693" y="464"/>
                    <a:pt x="450" y="0"/>
                  </a:cubicBezTo>
                  <a:cubicBezTo>
                    <a:pt x="1307" y="429"/>
                    <a:pt x="700" y="929"/>
                    <a:pt x="450" y="13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 1470">
              <a:extLst>
                <a:ext uri="{FF2B5EF4-FFF2-40B4-BE49-F238E27FC236}">
                  <a16:creationId xmlns:a16="http://schemas.microsoft.com/office/drawing/2014/main" id="{874853B4-7D9D-9749-B6E2-27F0E652F1AF}"/>
                </a:ext>
              </a:extLst>
            </p:cNvPr>
            <p:cNvSpPr/>
            <p:nvPr/>
          </p:nvSpPr>
          <p:spPr>
            <a:xfrm>
              <a:off x="8291726" y="2244654"/>
              <a:ext cx="1228" cy="863"/>
            </a:xfrm>
            <a:custGeom>
              <a:avLst/>
              <a:gdLst>
                <a:gd name="connsiteX0" fmla="*/ 0 w 1228"/>
                <a:gd name="connsiteY0" fmla="*/ 804 h 863"/>
                <a:gd name="connsiteX1" fmla="*/ 0 w 1228"/>
                <a:gd name="connsiteY1" fmla="*/ 304 h 863"/>
                <a:gd name="connsiteX2" fmla="*/ 1143 w 1228"/>
                <a:gd name="connsiteY2" fmla="*/ 161 h 863"/>
                <a:gd name="connsiteX3" fmla="*/ 1214 w 1228"/>
                <a:gd name="connsiteY3" fmla="*/ 411 h 863"/>
                <a:gd name="connsiteX4" fmla="*/ 0 w 1228"/>
                <a:gd name="connsiteY4" fmla="*/ 804 h 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8" h="863">
                  <a:moveTo>
                    <a:pt x="0" y="804"/>
                  </a:moveTo>
                  <a:cubicBezTo>
                    <a:pt x="0" y="626"/>
                    <a:pt x="0" y="483"/>
                    <a:pt x="0" y="304"/>
                  </a:cubicBezTo>
                  <a:cubicBezTo>
                    <a:pt x="357" y="126"/>
                    <a:pt x="714" y="-196"/>
                    <a:pt x="1143" y="161"/>
                  </a:cubicBezTo>
                  <a:cubicBezTo>
                    <a:pt x="1214" y="197"/>
                    <a:pt x="1250" y="376"/>
                    <a:pt x="1214" y="411"/>
                  </a:cubicBezTo>
                  <a:cubicBezTo>
                    <a:pt x="893" y="733"/>
                    <a:pt x="536" y="983"/>
                    <a:pt x="0" y="80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 1471">
              <a:extLst>
                <a:ext uri="{FF2B5EF4-FFF2-40B4-BE49-F238E27FC236}">
                  <a16:creationId xmlns:a16="http://schemas.microsoft.com/office/drawing/2014/main" id="{68888038-3C97-6C44-9D58-CCFDE44B741D}"/>
                </a:ext>
              </a:extLst>
            </p:cNvPr>
            <p:cNvSpPr/>
            <p:nvPr/>
          </p:nvSpPr>
          <p:spPr>
            <a:xfrm>
              <a:off x="8305451" y="2241601"/>
              <a:ext cx="1026" cy="1107"/>
            </a:xfrm>
            <a:custGeom>
              <a:avLst/>
              <a:gdLst>
                <a:gd name="connsiteX0" fmla="*/ 277 w 1026"/>
                <a:gd name="connsiteY0" fmla="*/ 72 h 1107"/>
                <a:gd name="connsiteX1" fmla="*/ 813 w 1026"/>
                <a:gd name="connsiteY1" fmla="*/ 0 h 1107"/>
                <a:gd name="connsiteX2" fmla="*/ 1027 w 1026"/>
                <a:gd name="connsiteY2" fmla="*/ 1107 h 1107"/>
                <a:gd name="connsiteX3" fmla="*/ 741 w 1026"/>
                <a:gd name="connsiteY3" fmla="*/ 1107 h 1107"/>
                <a:gd name="connsiteX4" fmla="*/ 277 w 1026"/>
                <a:gd name="connsiteY4" fmla="*/ 72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6" h="1107">
                  <a:moveTo>
                    <a:pt x="277" y="72"/>
                  </a:moveTo>
                  <a:cubicBezTo>
                    <a:pt x="455" y="36"/>
                    <a:pt x="634" y="36"/>
                    <a:pt x="813" y="0"/>
                  </a:cubicBezTo>
                  <a:cubicBezTo>
                    <a:pt x="884" y="357"/>
                    <a:pt x="955" y="750"/>
                    <a:pt x="1027" y="1107"/>
                  </a:cubicBezTo>
                  <a:cubicBezTo>
                    <a:pt x="920" y="1107"/>
                    <a:pt x="813" y="1107"/>
                    <a:pt x="741" y="1107"/>
                  </a:cubicBezTo>
                  <a:cubicBezTo>
                    <a:pt x="420" y="857"/>
                    <a:pt x="-438" y="786"/>
                    <a:pt x="277" y="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 1472">
              <a:extLst>
                <a:ext uri="{FF2B5EF4-FFF2-40B4-BE49-F238E27FC236}">
                  <a16:creationId xmlns:a16="http://schemas.microsoft.com/office/drawing/2014/main" id="{969EAA17-47F9-1C48-B0C5-6181EFAC9514}"/>
                </a:ext>
              </a:extLst>
            </p:cNvPr>
            <p:cNvSpPr/>
            <p:nvPr/>
          </p:nvSpPr>
          <p:spPr>
            <a:xfrm>
              <a:off x="8274259" y="2246762"/>
              <a:ext cx="964" cy="983"/>
            </a:xfrm>
            <a:custGeom>
              <a:avLst/>
              <a:gdLst>
                <a:gd name="connsiteX0" fmla="*/ 429 w 964"/>
                <a:gd name="connsiteY0" fmla="*/ 983 h 983"/>
                <a:gd name="connsiteX1" fmla="*/ 0 w 964"/>
                <a:gd name="connsiteY1" fmla="*/ 554 h 983"/>
                <a:gd name="connsiteX2" fmla="*/ 536 w 964"/>
                <a:gd name="connsiteY2" fmla="*/ 19 h 983"/>
                <a:gd name="connsiteX3" fmla="*/ 964 w 964"/>
                <a:gd name="connsiteY3" fmla="*/ 269 h 983"/>
                <a:gd name="connsiteX4" fmla="*/ 429 w 964"/>
                <a:gd name="connsiteY4" fmla="*/ 983 h 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4" h="983">
                  <a:moveTo>
                    <a:pt x="429" y="983"/>
                  </a:moveTo>
                  <a:cubicBezTo>
                    <a:pt x="107" y="983"/>
                    <a:pt x="0" y="805"/>
                    <a:pt x="0" y="554"/>
                  </a:cubicBezTo>
                  <a:cubicBezTo>
                    <a:pt x="0" y="197"/>
                    <a:pt x="286" y="90"/>
                    <a:pt x="536" y="19"/>
                  </a:cubicBezTo>
                  <a:cubicBezTo>
                    <a:pt x="714" y="-53"/>
                    <a:pt x="929" y="90"/>
                    <a:pt x="964" y="269"/>
                  </a:cubicBezTo>
                  <a:cubicBezTo>
                    <a:pt x="964" y="626"/>
                    <a:pt x="750" y="840"/>
                    <a:pt x="429" y="9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 1473">
              <a:extLst>
                <a:ext uri="{FF2B5EF4-FFF2-40B4-BE49-F238E27FC236}">
                  <a16:creationId xmlns:a16="http://schemas.microsoft.com/office/drawing/2014/main" id="{04D45B7C-BDF7-D745-9451-A171FB03C036}"/>
                </a:ext>
              </a:extLst>
            </p:cNvPr>
            <p:cNvSpPr/>
            <p:nvPr/>
          </p:nvSpPr>
          <p:spPr>
            <a:xfrm>
              <a:off x="8258401" y="2286000"/>
              <a:ext cx="981" cy="1574"/>
            </a:xfrm>
            <a:custGeom>
              <a:avLst/>
              <a:gdLst>
                <a:gd name="connsiteX0" fmla="*/ 463 w 981"/>
                <a:gd name="connsiteY0" fmla="*/ 0 h 1574"/>
                <a:gd name="connsiteX1" fmla="*/ 820 w 981"/>
                <a:gd name="connsiteY1" fmla="*/ 214 h 1574"/>
                <a:gd name="connsiteX2" fmla="*/ 820 w 981"/>
                <a:gd name="connsiteY2" fmla="*/ 1036 h 1574"/>
                <a:gd name="connsiteX3" fmla="*/ 463 w 981"/>
                <a:gd name="connsiteY3" fmla="*/ 1572 h 1574"/>
                <a:gd name="connsiteX4" fmla="*/ 249 w 981"/>
                <a:gd name="connsiteY4" fmla="*/ 1107 h 1574"/>
                <a:gd name="connsiteX5" fmla="*/ 428 w 981"/>
                <a:gd name="connsiteY5" fmla="*/ 250 h 1574"/>
                <a:gd name="connsiteX6" fmla="*/ 356 w 981"/>
                <a:gd name="connsiteY6" fmla="*/ 72 h 1574"/>
                <a:gd name="connsiteX7" fmla="*/ 463 w 981"/>
                <a:gd name="connsiteY7" fmla="*/ 0 h 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1" h="1574">
                  <a:moveTo>
                    <a:pt x="463" y="0"/>
                  </a:moveTo>
                  <a:cubicBezTo>
                    <a:pt x="570" y="72"/>
                    <a:pt x="678" y="143"/>
                    <a:pt x="820" y="214"/>
                  </a:cubicBezTo>
                  <a:cubicBezTo>
                    <a:pt x="1035" y="500"/>
                    <a:pt x="1035" y="750"/>
                    <a:pt x="820" y="1036"/>
                  </a:cubicBezTo>
                  <a:cubicBezTo>
                    <a:pt x="856" y="1322"/>
                    <a:pt x="963" y="1607"/>
                    <a:pt x="463" y="1572"/>
                  </a:cubicBezTo>
                  <a:cubicBezTo>
                    <a:pt x="392" y="1429"/>
                    <a:pt x="320" y="1250"/>
                    <a:pt x="249" y="1107"/>
                  </a:cubicBezTo>
                  <a:cubicBezTo>
                    <a:pt x="-108" y="607"/>
                    <a:pt x="-108" y="536"/>
                    <a:pt x="428" y="250"/>
                  </a:cubicBezTo>
                  <a:cubicBezTo>
                    <a:pt x="320" y="179"/>
                    <a:pt x="320" y="143"/>
                    <a:pt x="356" y="72"/>
                  </a:cubicBezTo>
                  <a:cubicBezTo>
                    <a:pt x="392" y="0"/>
                    <a:pt x="428" y="0"/>
                    <a:pt x="46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 1474">
              <a:extLst>
                <a:ext uri="{FF2B5EF4-FFF2-40B4-BE49-F238E27FC236}">
                  <a16:creationId xmlns:a16="http://schemas.microsoft.com/office/drawing/2014/main" id="{25D3EB00-12B8-3240-8818-5313F34FBF8C}"/>
                </a:ext>
              </a:extLst>
            </p:cNvPr>
            <p:cNvSpPr/>
            <p:nvPr/>
          </p:nvSpPr>
          <p:spPr>
            <a:xfrm>
              <a:off x="8308549" y="2205406"/>
              <a:ext cx="2000" cy="409"/>
            </a:xfrm>
            <a:custGeom>
              <a:avLst/>
              <a:gdLst>
                <a:gd name="connsiteX0" fmla="*/ 2000 w 2000"/>
                <a:gd name="connsiteY0" fmla="*/ 119 h 409"/>
                <a:gd name="connsiteX1" fmla="*/ 0 w 2000"/>
                <a:gd name="connsiteY1" fmla="*/ 369 h 409"/>
                <a:gd name="connsiteX2" fmla="*/ 2000 w 2000"/>
                <a:gd name="connsiteY2" fmla="*/ 119 h 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0" h="409">
                  <a:moveTo>
                    <a:pt x="2000" y="119"/>
                  </a:moveTo>
                  <a:cubicBezTo>
                    <a:pt x="1214" y="512"/>
                    <a:pt x="786" y="405"/>
                    <a:pt x="0" y="369"/>
                  </a:cubicBezTo>
                  <a:cubicBezTo>
                    <a:pt x="786" y="-131"/>
                    <a:pt x="1214" y="-24"/>
                    <a:pt x="2000" y="11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 1475">
              <a:extLst>
                <a:ext uri="{FF2B5EF4-FFF2-40B4-BE49-F238E27FC236}">
                  <a16:creationId xmlns:a16="http://schemas.microsoft.com/office/drawing/2014/main" id="{6FF8683F-4A95-A146-8A5B-46F319E9A409}"/>
                </a:ext>
              </a:extLst>
            </p:cNvPr>
            <p:cNvSpPr/>
            <p:nvPr/>
          </p:nvSpPr>
          <p:spPr>
            <a:xfrm>
              <a:off x="8253007" y="2289163"/>
              <a:ext cx="611" cy="1694"/>
            </a:xfrm>
            <a:custGeom>
              <a:avLst/>
              <a:gdLst>
                <a:gd name="connsiteX0" fmla="*/ 0 w 611"/>
                <a:gd name="connsiteY0" fmla="*/ 87 h 1694"/>
                <a:gd name="connsiteX1" fmla="*/ 536 w 611"/>
                <a:gd name="connsiteY1" fmla="*/ 266 h 1694"/>
                <a:gd name="connsiteX2" fmla="*/ 607 w 611"/>
                <a:gd name="connsiteY2" fmla="*/ 1694 h 1694"/>
                <a:gd name="connsiteX3" fmla="*/ 36 w 611"/>
                <a:gd name="connsiteY3" fmla="*/ 837 h 1694"/>
                <a:gd name="connsiteX4" fmla="*/ 0 w 611"/>
                <a:gd name="connsiteY4" fmla="*/ 87 h 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1" h="1694">
                  <a:moveTo>
                    <a:pt x="0" y="87"/>
                  </a:moveTo>
                  <a:cubicBezTo>
                    <a:pt x="214" y="87"/>
                    <a:pt x="607" y="-199"/>
                    <a:pt x="536" y="266"/>
                  </a:cubicBezTo>
                  <a:cubicBezTo>
                    <a:pt x="429" y="766"/>
                    <a:pt x="643" y="1230"/>
                    <a:pt x="607" y="1694"/>
                  </a:cubicBezTo>
                  <a:cubicBezTo>
                    <a:pt x="214" y="1551"/>
                    <a:pt x="0" y="1266"/>
                    <a:pt x="36" y="837"/>
                  </a:cubicBezTo>
                  <a:cubicBezTo>
                    <a:pt x="0" y="623"/>
                    <a:pt x="0" y="373"/>
                    <a:pt x="0" y="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 1476">
              <a:extLst>
                <a:ext uri="{FF2B5EF4-FFF2-40B4-BE49-F238E27FC236}">
                  <a16:creationId xmlns:a16="http://schemas.microsoft.com/office/drawing/2014/main" id="{8B0548EF-23BC-9943-8A64-B8F1F359BA3D}"/>
                </a:ext>
              </a:extLst>
            </p:cNvPr>
            <p:cNvSpPr/>
            <p:nvPr/>
          </p:nvSpPr>
          <p:spPr>
            <a:xfrm>
              <a:off x="8314050" y="2208388"/>
              <a:ext cx="2000" cy="660"/>
            </a:xfrm>
            <a:custGeom>
              <a:avLst/>
              <a:gdLst>
                <a:gd name="connsiteX0" fmla="*/ 572 w 2000"/>
                <a:gd name="connsiteY0" fmla="*/ 66 h 660"/>
                <a:gd name="connsiteX1" fmla="*/ 2000 w 2000"/>
                <a:gd name="connsiteY1" fmla="*/ 280 h 660"/>
                <a:gd name="connsiteX2" fmla="*/ 1393 w 2000"/>
                <a:gd name="connsiteY2" fmla="*/ 638 h 660"/>
                <a:gd name="connsiteX3" fmla="*/ 0 w 2000"/>
                <a:gd name="connsiteY3" fmla="*/ 388 h 660"/>
                <a:gd name="connsiteX4" fmla="*/ 71 w 2000"/>
                <a:gd name="connsiteY4" fmla="*/ 209 h 660"/>
                <a:gd name="connsiteX5" fmla="*/ 572 w 2000"/>
                <a:gd name="connsiteY5" fmla="*/ 66 h 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0" h="660">
                  <a:moveTo>
                    <a:pt x="572" y="66"/>
                  </a:moveTo>
                  <a:cubicBezTo>
                    <a:pt x="1072" y="66"/>
                    <a:pt x="1572" y="-77"/>
                    <a:pt x="2000" y="280"/>
                  </a:cubicBezTo>
                  <a:cubicBezTo>
                    <a:pt x="1893" y="566"/>
                    <a:pt x="1643" y="602"/>
                    <a:pt x="1393" y="638"/>
                  </a:cubicBezTo>
                  <a:cubicBezTo>
                    <a:pt x="929" y="602"/>
                    <a:pt x="393" y="816"/>
                    <a:pt x="0" y="388"/>
                  </a:cubicBezTo>
                  <a:cubicBezTo>
                    <a:pt x="36" y="316"/>
                    <a:pt x="36" y="280"/>
                    <a:pt x="71" y="209"/>
                  </a:cubicBezTo>
                  <a:cubicBezTo>
                    <a:pt x="214" y="31"/>
                    <a:pt x="357" y="-77"/>
                    <a:pt x="572" y="6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 1477">
              <a:extLst>
                <a:ext uri="{FF2B5EF4-FFF2-40B4-BE49-F238E27FC236}">
                  <a16:creationId xmlns:a16="http://schemas.microsoft.com/office/drawing/2014/main" id="{BFECCE33-19FD-774F-89CF-97F4314C3E2E}"/>
                </a:ext>
              </a:extLst>
            </p:cNvPr>
            <p:cNvSpPr/>
            <p:nvPr/>
          </p:nvSpPr>
          <p:spPr>
            <a:xfrm>
              <a:off x="8195178" y="2211955"/>
              <a:ext cx="928" cy="1254"/>
            </a:xfrm>
            <a:custGeom>
              <a:avLst/>
              <a:gdLst>
                <a:gd name="connsiteX0" fmla="*/ 929 w 928"/>
                <a:gd name="connsiteY0" fmla="*/ 0 h 1254"/>
                <a:gd name="connsiteX1" fmla="*/ 321 w 928"/>
                <a:gd name="connsiteY1" fmla="*/ 1250 h 1254"/>
                <a:gd name="connsiteX2" fmla="*/ 0 w 928"/>
                <a:gd name="connsiteY2" fmla="*/ 1107 h 1254"/>
                <a:gd name="connsiteX3" fmla="*/ 929 w 928"/>
                <a:gd name="connsiteY3" fmla="*/ 0 h 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" h="1254">
                  <a:moveTo>
                    <a:pt x="929" y="0"/>
                  </a:moveTo>
                  <a:cubicBezTo>
                    <a:pt x="893" y="536"/>
                    <a:pt x="893" y="1036"/>
                    <a:pt x="321" y="1250"/>
                  </a:cubicBezTo>
                  <a:cubicBezTo>
                    <a:pt x="250" y="1286"/>
                    <a:pt x="0" y="1107"/>
                    <a:pt x="0" y="1107"/>
                  </a:cubicBezTo>
                  <a:cubicBezTo>
                    <a:pt x="179" y="643"/>
                    <a:pt x="214" y="71"/>
                    <a:pt x="9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 1478">
              <a:extLst>
                <a:ext uri="{FF2B5EF4-FFF2-40B4-BE49-F238E27FC236}">
                  <a16:creationId xmlns:a16="http://schemas.microsoft.com/office/drawing/2014/main" id="{2A460A41-3590-A64C-BA4A-0A27D84BC08F}"/>
                </a:ext>
              </a:extLst>
            </p:cNvPr>
            <p:cNvSpPr/>
            <p:nvPr/>
          </p:nvSpPr>
          <p:spPr>
            <a:xfrm>
              <a:off x="8273538" y="2162198"/>
              <a:ext cx="1221" cy="1142"/>
            </a:xfrm>
            <a:custGeom>
              <a:avLst/>
              <a:gdLst>
                <a:gd name="connsiteX0" fmla="*/ 1221 w 1221"/>
                <a:gd name="connsiteY0" fmla="*/ 821 h 1142"/>
                <a:gd name="connsiteX1" fmla="*/ 900 w 1221"/>
                <a:gd name="connsiteY1" fmla="*/ 1143 h 1142"/>
                <a:gd name="connsiteX2" fmla="*/ 114 w 1221"/>
                <a:gd name="connsiteY2" fmla="*/ 0 h 1142"/>
                <a:gd name="connsiteX3" fmla="*/ 1221 w 1221"/>
                <a:gd name="connsiteY3" fmla="*/ 821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" h="1142">
                  <a:moveTo>
                    <a:pt x="1221" y="821"/>
                  </a:moveTo>
                  <a:cubicBezTo>
                    <a:pt x="1114" y="929"/>
                    <a:pt x="1007" y="1036"/>
                    <a:pt x="900" y="1143"/>
                  </a:cubicBezTo>
                  <a:cubicBezTo>
                    <a:pt x="579" y="786"/>
                    <a:pt x="-314" y="893"/>
                    <a:pt x="114" y="0"/>
                  </a:cubicBezTo>
                  <a:cubicBezTo>
                    <a:pt x="471" y="286"/>
                    <a:pt x="828" y="571"/>
                    <a:pt x="1221" y="8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 1479">
              <a:extLst>
                <a:ext uri="{FF2B5EF4-FFF2-40B4-BE49-F238E27FC236}">
                  <a16:creationId xmlns:a16="http://schemas.microsoft.com/office/drawing/2014/main" id="{720E507D-0DB5-6B43-B8E2-10ED7626E840}"/>
                </a:ext>
              </a:extLst>
            </p:cNvPr>
            <p:cNvSpPr/>
            <p:nvPr/>
          </p:nvSpPr>
          <p:spPr>
            <a:xfrm>
              <a:off x="8320587" y="2242203"/>
              <a:ext cx="2035" cy="540"/>
            </a:xfrm>
            <a:custGeom>
              <a:avLst/>
              <a:gdLst>
                <a:gd name="connsiteX0" fmla="*/ 2036 w 2035"/>
                <a:gd name="connsiteY0" fmla="*/ 112 h 540"/>
                <a:gd name="connsiteX1" fmla="*/ 0 w 2035"/>
                <a:gd name="connsiteY1" fmla="*/ 541 h 540"/>
                <a:gd name="connsiteX2" fmla="*/ 2036 w 2035"/>
                <a:gd name="connsiteY2" fmla="*/ 112 h 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5" h="540">
                  <a:moveTo>
                    <a:pt x="2036" y="112"/>
                  </a:moveTo>
                  <a:cubicBezTo>
                    <a:pt x="1286" y="577"/>
                    <a:pt x="750" y="398"/>
                    <a:pt x="0" y="541"/>
                  </a:cubicBezTo>
                  <a:cubicBezTo>
                    <a:pt x="679" y="41"/>
                    <a:pt x="1179" y="-138"/>
                    <a:pt x="2036" y="11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 1480">
              <a:extLst>
                <a:ext uri="{FF2B5EF4-FFF2-40B4-BE49-F238E27FC236}">
                  <a16:creationId xmlns:a16="http://schemas.microsoft.com/office/drawing/2014/main" id="{CF57EDB5-1668-E042-A2E7-50C6AACDF72F}"/>
                </a:ext>
              </a:extLst>
            </p:cNvPr>
            <p:cNvSpPr/>
            <p:nvPr/>
          </p:nvSpPr>
          <p:spPr>
            <a:xfrm>
              <a:off x="8295582" y="2243687"/>
              <a:ext cx="1430" cy="731"/>
            </a:xfrm>
            <a:custGeom>
              <a:avLst/>
              <a:gdLst>
                <a:gd name="connsiteX0" fmla="*/ 1430 w 1430"/>
                <a:gd name="connsiteY0" fmla="*/ 93 h 731"/>
                <a:gd name="connsiteX1" fmla="*/ 894 w 1430"/>
                <a:gd name="connsiteY1" fmla="*/ 665 h 731"/>
                <a:gd name="connsiteX2" fmla="*/ 1 w 1430"/>
                <a:gd name="connsiteY2" fmla="*/ 379 h 731"/>
                <a:gd name="connsiteX3" fmla="*/ 894 w 1430"/>
                <a:gd name="connsiteY3" fmla="*/ 165 h 731"/>
                <a:gd name="connsiteX4" fmla="*/ 1430 w 1430"/>
                <a:gd name="connsiteY4" fmla="*/ 93 h 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0" h="731">
                  <a:moveTo>
                    <a:pt x="1430" y="93"/>
                  </a:moveTo>
                  <a:cubicBezTo>
                    <a:pt x="1252" y="272"/>
                    <a:pt x="1073" y="451"/>
                    <a:pt x="894" y="665"/>
                  </a:cubicBezTo>
                  <a:cubicBezTo>
                    <a:pt x="609" y="522"/>
                    <a:pt x="-34" y="1058"/>
                    <a:pt x="1" y="379"/>
                  </a:cubicBezTo>
                  <a:cubicBezTo>
                    <a:pt x="37" y="-371"/>
                    <a:pt x="573" y="236"/>
                    <a:pt x="894" y="165"/>
                  </a:cubicBezTo>
                  <a:cubicBezTo>
                    <a:pt x="1073" y="129"/>
                    <a:pt x="1252" y="129"/>
                    <a:pt x="1430" y="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 1481">
              <a:extLst>
                <a:ext uri="{FF2B5EF4-FFF2-40B4-BE49-F238E27FC236}">
                  <a16:creationId xmlns:a16="http://schemas.microsoft.com/office/drawing/2014/main" id="{043E8535-1D97-574E-AC82-2018E6DDE47D}"/>
                </a:ext>
              </a:extLst>
            </p:cNvPr>
            <p:cNvSpPr/>
            <p:nvPr/>
          </p:nvSpPr>
          <p:spPr>
            <a:xfrm>
              <a:off x="8255828" y="2285374"/>
              <a:ext cx="1460" cy="879"/>
            </a:xfrm>
            <a:custGeom>
              <a:avLst/>
              <a:gdLst>
                <a:gd name="connsiteX0" fmla="*/ 0 w 1460"/>
                <a:gd name="connsiteY0" fmla="*/ 661 h 879"/>
                <a:gd name="connsiteX1" fmla="*/ 0 w 1460"/>
                <a:gd name="connsiteY1" fmla="*/ 661 h 879"/>
                <a:gd name="connsiteX2" fmla="*/ 1393 w 1460"/>
                <a:gd name="connsiteY2" fmla="*/ 197 h 879"/>
                <a:gd name="connsiteX3" fmla="*/ 1357 w 1460"/>
                <a:gd name="connsiteY3" fmla="*/ 232 h 879"/>
                <a:gd name="connsiteX4" fmla="*/ 1322 w 1460"/>
                <a:gd name="connsiteY4" fmla="*/ 768 h 879"/>
                <a:gd name="connsiteX5" fmla="*/ 0 w 1460"/>
                <a:gd name="connsiteY5" fmla="*/ 661 h 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" h="879">
                  <a:moveTo>
                    <a:pt x="0" y="661"/>
                  </a:moveTo>
                  <a:lnTo>
                    <a:pt x="0" y="661"/>
                  </a:lnTo>
                  <a:cubicBezTo>
                    <a:pt x="250" y="-160"/>
                    <a:pt x="786" y="-89"/>
                    <a:pt x="1393" y="197"/>
                  </a:cubicBezTo>
                  <a:lnTo>
                    <a:pt x="1357" y="232"/>
                  </a:lnTo>
                  <a:cubicBezTo>
                    <a:pt x="1500" y="411"/>
                    <a:pt x="1500" y="589"/>
                    <a:pt x="1322" y="768"/>
                  </a:cubicBezTo>
                  <a:cubicBezTo>
                    <a:pt x="893" y="947"/>
                    <a:pt x="429" y="911"/>
                    <a:pt x="0" y="66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 1482">
              <a:extLst>
                <a:ext uri="{FF2B5EF4-FFF2-40B4-BE49-F238E27FC236}">
                  <a16:creationId xmlns:a16="http://schemas.microsoft.com/office/drawing/2014/main" id="{84E337C9-77F3-5445-A492-4FFB5B1E838F}"/>
                </a:ext>
              </a:extLst>
            </p:cNvPr>
            <p:cNvSpPr/>
            <p:nvPr/>
          </p:nvSpPr>
          <p:spPr>
            <a:xfrm>
              <a:off x="8254614" y="2288354"/>
              <a:ext cx="900" cy="1184"/>
            </a:xfrm>
            <a:custGeom>
              <a:avLst/>
              <a:gdLst>
                <a:gd name="connsiteX0" fmla="*/ 72 w 900"/>
                <a:gd name="connsiteY0" fmla="*/ 860 h 1184"/>
                <a:gd name="connsiteX1" fmla="*/ 0 w 900"/>
                <a:gd name="connsiteY1" fmla="*/ 253 h 1184"/>
                <a:gd name="connsiteX2" fmla="*/ 643 w 900"/>
                <a:gd name="connsiteY2" fmla="*/ 74 h 1184"/>
                <a:gd name="connsiteX3" fmla="*/ 822 w 900"/>
                <a:gd name="connsiteY3" fmla="*/ 1074 h 1184"/>
                <a:gd name="connsiteX4" fmla="*/ 72 w 900"/>
                <a:gd name="connsiteY4" fmla="*/ 860 h 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0" h="1184">
                  <a:moveTo>
                    <a:pt x="72" y="860"/>
                  </a:moveTo>
                  <a:cubicBezTo>
                    <a:pt x="36" y="646"/>
                    <a:pt x="36" y="467"/>
                    <a:pt x="0" y="253"/>
                  </a:cubicBezTo>
                  <a:cubicBezTo>
                    <a:pt x="179" y="74"/>
                    <a:pt x="357" y="-105"/>
                    <a:pt x="643" y="74"/>
                  </a:cubicBezTo>
                  <a:cubicBezTo>
                    <a:pt x="357" y="467"/>
                    <a:pt x="1143" y="753"/>
                    <a:pt x="822" y="1074"/>
                  </a:cubicBezTo>
                  <a:cubicBezTo>
                    <a:pt x="679" y="1217"/>
                    <a:pt x="214" y="1288"/>
                    <a:pt x="72" y="86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 1483">
              <a:extLst>
                <a:ext uri="{FF2B5EF4-FFF2-40B4-BE49-F238E27FC236}">
                  <a16:creationId xmlns:a16="http://schemas.microsoft.com/office/drawing/2014/main" id="{EA0470AE-50B2-994E-85EF-6F6CFC73316D}"/>
                </a:ext>
              </a:extLst>
            </p:cNvPr>
            <p:cNvSpPr/>
            <p:nvPr/>
          </p:nvSpPr>
          <p:spPr>
            <a:xfrm>
              <a:off x="8241782" y="2272223"/>
              <a:ext cx="978" cy="1132"/>
            </a:xfrm>
            <a:custGeom>
              <a:avLst/>
              <a:gdLst>
                <a:gd name="connsiteX0" fmla="*/ 831 w 978"/>
                <a:gd name="connsiteY0" fmla="*/ 60 h 1132"/>
                <a:gd name="connsiteX1" fmla="*/ 831 w 978"/>
                <a:gd name="connsiteY1" fmla="*/ 60 h 1132"/>
                <a:gd name="connsiteX2" fmla="*/ 652 w 978"/>
                <a:gd name="connsiteY2" fmla="*/ 739 h 1132"/>
                <a:gd name="connsiteX3" fmla="*/ 688 w 978"/>
                <a:gd name="connsiteY3" fmla="*/ 1132 h 1132"/>
                <a:gd name="connsiteX4" fmla="*/ 9 w 978"/>
                <a:gd name="connsiteY4" fmla="*/ 239 h 1132"/>
                <a:gd name="connsiteX5" fmla="*/ 831 w 978"/>
                <a:gd name="connsiteY5" fmla="*/ 60 h 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8" h="1132">
                  <a:moveTo>
                    <a:pt x="831" y="60"/>
                  </a:moveTo>
                  <a:lnTo>
                    <a:pt x="831" y="60"/>
                  </a:lnTo>
                  <a:cubicBezTo>
                    <a:pt x="1259" y="382"/>
                    <a:pt x="616" y="489"/>
                    <a:pt x="652" y="739"/>
                  </a:cubicBezTo>
                  <a:cubicBezTo>
                    <a:pt x="652" y="882"/>
                    <a:pt x="652" y="989"/>
                    <a:pt x="688" y="1132"/>
                  </a:cubicBezTo>
                  <a:cubicBezTo>
                    <a:pt x="295" y="953"/>
                    <a:pt x="-62" y="632"/>
                    <a:pt x="9" y="239"/>
                  </a:cubicBezTo>
                  <a:cubicBezTo>
                    <a:pt x="81" y="-189"/>
                    <a:pt x="545" y="96"/>
                    <a:pt x="831" y="6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 1484">
              <a:extLst>
                <a:ext uri="{FF2B5EF4-FFF2-40B4-BE49-F238E27FC236}">
                  <a16:creationId xmlns:a16="http://schemas.microsoft.com/office/drawing/2014/main" id="{5661D0AC-2CB6-B745-929E-46570B14F586}"/>
                </a:ext>
              </a:extLst>
            </p:cNvPr>
            <p:cNvSpPr/>
            <p:nvPr/>
          </p:nvSpPr>
          <p:spPr>
            <a:xfrm>
              <a:off x="8308156" y="2203469"/>
              <a:ext cx="1857" cy="549"/>
            </a:xfrm>
            <a:custGeom>
              <a:avLst/>
              <a:gdLst>
                <a:gd name="connsiteX0" fmla="*/ 0 w 1857"/>
                <a:gd name="connsiteY0" fmla="*/ 485 h 549"/>
                <a:gd name="connsiteX1" fmla="*/ 1857 w 1857"/>
                <a:gd name="connsiteY1" fmla="*/ 56 h 549"/>
                <a:gd name="connsiteX2" fmla="*/ 0 w 1857"/>
                <a:gd name="connsiteY2" fmla="*/ 485 h 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7" h="549">
                  <a:moveTo>
                    <a:pt x="0" y="485"/>
                  </a:moveTo>
                  <a:cubicBezTo>
                    <a:pt x="607" y="-123"/>
                    <a:pt x="1072" y="-15"/>
                    <a:pt x="1857" y="56"/>
                  </a:cubicBezTo>
                  <a:cubicBezTo>
                    <a:pt x="1179" y="556"/>
                    <a:pt x="679" y="628"/>
                    <a:pt x="0" y="48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 1485">
              <a:extLst>
                <a:ext uri="{FF2B5EF4-FFF2-40B4-BE49-F238E27FC236}">
                  <a16:creationId xmlns:a16="http://schemas.microsoft.com/office/drawing/2014/main" id="{BD791E74-16CE-4445-9E95-330FB53158D7}"/>
                </a:ext>
              </a:extLst>
            </p:cNvPr>
            <p:cNvSpPr/>
            <p:nvPr/>
          </p:nvSpPr>
          <p:spPr>
            <a:xfrm>
              <a:off x="8210930" y="2249517"/>
              <a:ext cx="857" cy="1299"/>
            </a:xfrm>
            <a:custGeom>
              <a:avLst/>
              <a:gdLst>
                <a:gd name="connsiteX0" fmla="*/ 0 w 857"/>
                <a:gd name="connsiteY0" fmla="*/ 1085 h 1299"/>
                <a:gd name="connsiteX1" fmla="*/ 857 w 857"/>
                <a:gd name="connsiteY1" fmla="*/ 156 h 1299"/>
                <a:gd name="connsiteX2" fmla="*/ 500 w 857"/>
                <a:gd name="connsiteY2" fmla="*/ 978 h 1299"/>
                <a:gd name="connsiteX3" fmla="*/ 464 w 857"/>
                <a:gd name="connsiteY3" fmla="*/ 1299 h 1299"/>
                <a:gd name="connsiteX4" fmla="*/ 0 w 857"/>
                <a:gd name="connsiteY4" fmla="*/ 1085 h 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" h="1299">
                  <a:moveTo>
                    <a:pt x="0" y="1085"/>
                  </a:moveTo>
                  <a:cubicBezTo>
                    <a:pt x="0" y="-130"/>
                    <a:pt x="0" y="-130"/>
                    <a:pt x="857" y="156"/>
                  </a:cubicBezTo>
                  <a:cubicBezTo>
                    <a:pt x="250" y="228"/>
                    <a:pt x="36" y="478"/>
                    <a:pt x="500" y="978"/>
                  </a:cubicBezTo>
                  <a:cubicBezTo>
                    <a:pt x="679" y="1156"/>
                    <a:pt x="679" y="1228"/>
                    <a:pt x="464" y="1299"/>
                  </a:cubicBezTo>
                  <a:cubicBezTo>
                    <a:pt x="286" y="1299"/>
                    <a:pt x="107" y="1299"/>
                    <a:pt x="0" y="108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 1486">
              <a:extLst>
                <a:ext uri="{FF2B5EF4-FFF2-40B4-BE49-F238E27FC236}">
                  <a16:creationId xmlns:a16="http://schemas.microsoft.com/office/drawing/2014/main" id="{4C125370-54C9-4A44-9CF5-5A7479F842AB}"/>
                </a:ext>
              </a:extLst>
            </p:cNvPr>
            <p:cNvSpPr/>
            <p:nvPr/>
          </p:nvSpPr>
          <p:spPr>
            <a:xfrm>
              <a:off x="8231709" y="2249424"/>
              <a:ext cx="1581" cy="1250"/>
            </a:xfrm>
            <a:custGeom>
              <a:avLst/>
              <a:gdLst>
                <a:gd name="connsiteX0" fmla="*/ 653 w 1581"/>
                <a:gd name="connsiteY0" fmla="*/ 0 h 1250"/>
                <a:gd name="connsiteX1" fmla="*/ 1581 w 1581"/>
                <a:gd name="connsiteY1" fmla="*/ 321 h 1250"/>
                <a:gd name="connsiteX2" fmla="*/ 10 w 1581"/>
                <a:gd name="connsiteY2" fmla="*/ 1250 h 1250"/>
                <a:gd name="connsiteX3" fmla="*/ 653 w 1581"/>
                <a:gd name="connsiteY3" fmla="*/ 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1" h="1250">
                  <a:moveTo>
                    <a:pt x="653" y="0"/>
                  </a:moveTo>
                  <a:cubicBezTo>
                    <a:pt x="974" y="107"/>
                    <a:pt x="1260" y="214"/>
                    <a:pt x="1581" y="321"/>
                  </a:cubicBezTo>
                  <a:cubicBezTo>
                    <a:pt x="1046" y="536"/>
                    <a:pt x="474" y="679"/>
                    <a:pt x="10" y="1250"/>
                  </a:cubicBezTo>
                  <a:cubicBezTo>
                    <a:pt x="-97" y="500"/>
                    <a:pt x="724" y="536"/>
                    <a:pt x="65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 1487">
              <a:extLst>
                <a:ext uri="{FF2B5EF4-FFF2-40B4-BE49-F238E27FC236}">
                  <a16:creationId xmlns:a16="http://schemas.microsoft.com/office/drawing/2014/main" id="{DC0196C6-C727-4A49-89D1-B4F754C3F264}"/>
                </a:ext>
              </a:extLst>
            </p:cNvPr>
            <p:cNvSpPr/>
            <p:nvPr/>
          </p:nvSpPr>
          <p:spPr>
            <a:xfrm>
              <a:off x="8313159" y="2223634"/>
              <a:ext cx="788" cy="935"/>
            </a:xfrm>
            <a:custGeom>
              <a:avLst/>
              <a:gdLst>
                <a:gd name="connsiteX0" fmla="*/ 34 w 788"/>
                <a:gd name="connsiteY0" fmla="*/ 0 h 935"/>
                <a:gd name="connsiteX1" fmla="*/ 784 w 788"/>
                <a:gd name="connsiteY1" fmla="*/ 786 h 935"/>
                <a:gd name="connsiteX2" fmla="*/ 355 w 788"/>
                <a:gd name="connsiteY2" fmla="*/ 929 h 935"/>
                <a:gd name="connsiteX3" fmla="*/ 34 w 788"/>
                <a:gd name="connsiteY3" fmla="*/ 0 h 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" h="935">
                  <a:moveTo>
                    <a:pt x="34" y="0"/>
                  </a:moveTo>
                  <a:cubicBezTo>
                    <a:pt x="641" y="36"/>
                    <a:pt x="820" y="357"/>
                    <a:pt x="784" y="786"/>
                  </a:cubicBezTo>
                  <a:cubicBezTo>
                    <a:pt x="784" y="857"/>
                    <a:pt x="498" y="964"/>
                    <a:pt x="355" y="929"/>
                  </a:cubicBezTo>
                  <a:cubicBezTo>
                    <a:pt x="-323" y="822"/>
                    <a:pt x="212" y="322"/>
                    <a:pt x="3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 1488">
              <a:extLst>
                <a:ext uri="{FF2B5EF4-FFF2-40B4-BE49-F238E27FC236}">
                  <a16:creationId xmlns:a16="http://schemas.microsoft.com/office/drawing/2014/main" id="{416786EF-6879-2547-9514-C2AA0FCBA817}"/>
                </a:ext>
              </a:extLst>
            </p:cNvPr>
            <p:cNvSpPr/>
            <p:nvPr/>
          </p:nvSpPr>
          <p:spPr>
            <a:xfrm>
              <a:off x="8307990" y="2220634"/>
              <a:ext cx="987" cy="867"/>
            </a:xfrm>
            <a:custGeom>
              <a:avLst/>
              <a:gdLst>
                <a:gd name="connsiteX0" fmla="*/ 345 w 987"/>
                <a:gd name="connsiteY0" fmla="*/ 0 h 867"/>
                <a:gd name="connsiteX1" fmla="*/ 988 w 987"/>
                <a:gd name="connsiteY1" fmla="*/ 464 h 867"/>
                <a:gd name="connsiteX2" fmla="*/ 488 w 987"/>
                <a:gd name="connsiteY2" fmla="*/ 857 h 867"/>
                <a:gd name="connsiteX3" fmla="*/ 24 w 987"/>
                <a:gd name="connsiteY3" fmla="*/ 357 h 867"/>
                <a:gd name="connsiteX4" fmla="*/ 345 w 987"/>
                <a:gd name="connsiteY4" fmla="*/ 0 h 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7" h="867">
                  <a:moveTo>
                    <a:pt x="345" y="0"/>
                  </a:moveTo>
                  <a:cubicBezTo>
                    <a:pt x="559" y="179"/>
                    <a:pt x="774" y="321"/>
                    <a:pt x="988" y="464"/>
                  </a:cubicBezTo>
                  <a:cubicBezTo>
                    <a:pt x="809" y="607"/>
                    <a:pt x="666" y="786"/>
                    <a:pt x="488" y="857"/>
                  </a:cubicBezTo>
                  <a:cubicBezTo>
                    <a:pt x="131" y="929"/>
                    <a:pt x="95" y="607"/>
                    <a:pt x="24" y="357"/>
                  </a:cubicBezTo>
                  <a:cubicBezTo>
                    <a:pt x="-84" y="71"/>
                    <a:pt x="202" y="143"/>
                    <a:pt x="34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 1489">
              <a:extLst>
                <a:ext uri="{FF2B5EF4-FFF2-40B4-BE49-F238E27FC236}">
                  <a16:creationId xmlns:a16="http://schemas.microsoft.com/office/drawing/2014/main" id="{378AA5C9-8E42-B54E-975D-7A503F8F6A5D}"/>
                </a:ext>
              </a:extLst>
            </p:cNvPr>
            <p:cNvSpPr/>
            <p:nvPr/>
          </p:nvSpPr>
          <p:spPr>
            <a:xfrm>
              <a:off x="8249113" y="2291011"/>
              <a:ext cx="840" cy="1346"/>
            </a:xfrm>
            <a:custGeom>
              <a:avLst/>
              <a:gdLst>
                <a:gd name="connsiteX0" fmla="*/ 0 w 840"/>
                <a:gd name="connsiteY0" fmla="*/ 204 h 1346"/>
                <a:gd name="connsiteX1" fmla="*/ 821 w 840"/>
                <a:gd name="connsiteY1" fmla="*/ 454 h 1346"/>
                <a:gd name="connsiteX2" fmla="*/ 571 w 840"/>
                <a:gd name="connsiteY2" fmla="*/ 1347 h 1346"/>
                <a:gd name="connsiteX3" fmla="*/ 0 w 840"/>
                <a:gd name="connsiteY3" fmla="*/ 204 h 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0" h="1346">
                  <a:moveTo>
                    <a:pt x="0" y="204"/>
                  </a:moveTo>
                  <a:cubicBezTo>
                    <a:pt x="464" y="-332"/>
                    <a:pt x="536" y="346"/>
                    <a:pt x="821" y="454"/>
                  </a:cubicBezTo>
                  <a:cubicBezTo>
                    <a:pt x="893" y="775"/>
                    <a:pt x="750" y="1025"/>
                    <a:pt x="571" y="1347"/>
                  </a:cubicBezTo>
                  <a:cubicBezTo>
                    <a:pt x="71" y="1097"/>
                    <a:pt x="429" y="454"/>
                    <a:pt x="0" y="20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 1490">
              <a:extLst>
                <a:ext uri="{FF2B5EF4-FFF2-40B4-BE49-F238E27FC236}">
                  <a16:creationId xmlns:a16="http://schemas.microsoft.com/office/drawing/2014/main" id="{3D594AA7-0C08-944C-AF43-4661C332AB08}"/>
                </a:ext>
              </a:extLst>
            </p:cNvPr>
            <p:cNvSpPr/>
            <p:nvPr/>
          </p:nvSpPr>
          <p:spPr>
            <a:xfrm>
              <a:off x="8247970" y="2291215"/>
              <a:ext cx="916" cy="1892"/>
            </a:xfrm>
            <a:custGeom>
              <a:avLst/>
              <a:gdLst>
                <a:gd name="connsiteX0" fmla="*/ 0 w 916"/>
                <a:gd name="connsiteY0" fmla="*/ 571 h 1892"/>
                <a:gd name="connsiteX1" fmla="*/ 893 w 916"/>
                <a:gd name="connsiteY1" fmla="*/ 0 h 1892"/>
                <a:gd name="connsiteX2" fmla="*/ 572 w 916"/>
                <a:gd name="connsiteY2" fmla="*/ 1893 h 1892"/>
                <a:gd name="connsiteX3" fmla="*/ 0 w 916"/>
                <a:gd name="connsiteY3" fmla="*/ 571 h 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" h="1892">
                  <a:moveTo>
                    <a:pt x="0" y="571"/>
                  </a:moveTo>
                  <a:cubicBezTo>
                    <a:pt x="286" y="393"/>
                    <a:pt x="607" y="214"/>
                    <a:pt x="893" y="0"/>
                  </a:cubicBezTo>
                  <a:cubicBezTo>
                    <a:pt x="1036" y="571"/>
                    <a:pt x="464" y="964"/>
                    <a:pt x="572" y="1893"/>
                  </a:cubicBezTo>
                  <a:cubicBezTo>
                    <a:pt x="286" y="1250"/>
                    <a:pt x="143" y="929"/>
                    <a:pt x="0" y="5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 1491">
              <a:extLst>
                <a:ext uri="{FF2B5EF4-FFF2-40B4-BE49-F238E27FC236}">
                  <a16:creationId xmlns:a16="http://schemas.microsoft.com/office/drawing/2014/main" id="{C76EABBE-7909-E14C-99A8-BFBBE6D268A4}"/>
                </a:ext>
              </a:extLst>
            </p:cNvPr>
            <p:cNvSpPr/>
            <p:nvPr/>
          </p:nvSpPr>
          <p:spPr>
            <a:xfrm>
              <a:off x="8240539" y="2277556"/>
              <a:ext cx="1205" cy="799"/>
            </a:xfrm>
            <a:custGeom>
              <a:avLst/>
              <a:gdLst>
                <a:gd name="connsiteX0" fmla="*/ 1180 w 1205"/>
                <a:gd name="connsiteY0" fmla="*/ 657 h 799"/>
                <a:gd name="connsiteX1" fmla="*/ 894 w 1205"/>
                <a:gd name="connsiteY1" fmla="*/ 799 h 799"/>
                <a:gd name="connsiteX2" fmla="*/ 1 w 1205"/>
                <a:gd name="connsiteY2" fmla="*/ 228 h 799"/>
                <a:gd name="connsiteX3" fmla="*/ 787 w 1205"/>
                <a:gd name="connsiteY3" fmla="*/ 14 h 799"/>
                <a:gd name="connsiteX4" fmla="*/ 1180 w 1205"/>
                <a:gd name="connsiteY4" fmla="*/ 657 h 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5" h="799">
                  <a:moveTo>
                    <a:pt x="1180" y="657"/>
                  </a:moveTo>
                  <a:cubicBezTo>
                    <a:pt x="1073" y="692"/>
                    <a:pt x="1002" y="764"/>
                    <a:pt x="894" y="799"/>
                  </a:cubicBezTo>
                  <a:cubicBezTo>
                    <a:pt x="609" y="549"/>
                    <a:pt x="-34" y="764"/>
                    <a:pt x="1" y="228"/>
                  </a:cubicBezTo>
                  <a:cubicBezTo>
                    <a:pt x="37" y="-165"/>
                    <a:pt x="502" y="85"/>
                    <a:pt x="787" y="14"/>
                  </a:cubicBezTo>
                  <a:cubicBezTo>
                    <a:pt x="1037" y="192"/>
                    <a:pt x="1287" y="299"/>
                    <a:pt x="1180" y="6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 1492">
              <a:extLst>
                <a:ext uri="{FF2B5EF4-FFF2-40B4-BE49-F238E27FC236}">
                  <a16:creationId xmlns:a16="http://schemas.microsoft.com/office/drawing/2014/main" id="{9F332278-012C-D54D-B634-8F26950A1053}"/>
                </a:ext>
              </a:extLst>
            </p:cNvPr>
            <p:cNvSpPr/>
            <p:nvPr/>
          </p:nvSpPr>
          <p:spPr>
            <a:xfrm>
              <a:off x="8298155" y="2207802"/>
              <a:ext cx="1393" cy="938"/>
            </a:xfrm>
            <a:custGeom>
              <a:avLst/>
              <a:gdLst>
                <a:gd name="connsiteX0" fmla="*/ 0 w 1393"/>
                <a:gd name="connsiteY0" fmla="*/ 652 h 938"/>
                <a:gd name="connsiteX1" fmla="*/ 0 w 1393"/>
                <a:gd name="connsiteY1" fmla="*/ 402 h 938"/>
                <a:gd name="connsiteX2" fmla="*/ 1357 w 1393"/>
                <a:gd name="connsiteY2" fmla="*/ 474 h 938"/>
                <a:gd name="connsiteX3" fmla="*/ 1393 w 1393"/>
                <a:gd name="connsiteY3" fmla="*/ 688 h 938"/>
                <a:gd name="connsiteX4" fmla="*/ 857 w 1393"/>
                <a:gd name="connsiteY4" fmla="*/ 938 h 938"/>
                <a:gd name="connsiteX5" fmla="*/ 0 w 1393"/>
                <a:gd name="connsiteY5" fmla="*/ 652 h 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3" h="938">
                  <a:moveTo>
                    <a:pt x="0" y="652"/>
                  </a:moveTo>
                  <a:cubicBezTo>
                    <a:pt x="36" y="581"/>
                    <a:pt x="36" y="474"/>
                    <a:pt x="0" y="402"/>
                  </a:cubicBezTo>
                  <a:cubicBezTo>
                    <a:pt x="500" y="-491"/>
                    <a:pt x="893" y="367"/>
                    <a:pt x="1357" y="474"/>
                  </a:cubicBezTo>
                  <a:cubicBezTo>
                    <a:pt x="1393" y="545"/>
                    <a:pt x="1393" y="617"/>
                    <a:pt x="1393" y="688"/>
                  </a:cubicBezTo>
                  <a:cubicBezTo>
                    <a:pt x="1250" y="866"/>
                    <a:pt x="1072" y="938"/>
                    <a:pt x="857" y="938"/>
                  </a:cubicBezTo>
                  <a:cubicBezTo>
                    <a:pt x="572" y="759"/>
                    <a:pt x="321" y="581"/>
                    <a:pt x="0" y="65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 1493">
              <a:extLst>
                <a:ext uri="{FF2B5EF4-FFF2-40B4-BE49-F238E27FC236}">
                  <a16:creationId xmlns:a16="http://schemas.microsoft.com/office/drawing/2014/main" id="{DD56AE2B-A90B-3642-8D3A-CF49EC03380A}"/>
                </a:ext>
              </a:extLst>
            </p:cNvPr>
            <p:cNvSpPr/>
            <p:nvPr/>
          </p:nvSpPr>
          <p:spPr>
            <a:xfrm>
              <a:off x="8308290" y="2218670"/>
              <a:ext cx="977" cy="917"/>
            </a:xfrm>
            <a:custGeom>
              <a:avLst/>
              <a:gdLst>
                <a:gd name="connsiteX0" fmla="*/ 974 w 977"/>
                <a:gd name="connsiteY0" fmla="*/ 464 h 917"/>
                <a:gd name="connsiteX1" fmla="*/ 545 w 977"/>
                <a:gd name="connsiteY1" fmla="*/ 893 h 917"/>
                <a:gd name="connsiteX2" fmla="*/ 9 w 977"/>
                <a:gd name="connsiteY2" fmla="*/ 429 h 917"/>
                <a:gd name="connsiteX3" fmla="*/ 617 w 977"/>
                <a:gd name="connsiteY3" fmla="*/ 0 h 917"/>
                <a:gd name="connsiteX4" fmla="*/ 974 w 977"/>
                <a:gd name="connsiteY4" fmla="*/ 464 h 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7" h="917">
                  <a:moveTo>
                    <a:pt x="974" y="464"/>
                  </a:moveTo>
                  <a:cubicBezTo>
                    <a:pt x="1009" y="893"/>
                    <a:pt x="795" y="964"/>
                    <a:pt x="545" y="893"/>
                  </a:cubicBezTo>
                  <a:cubicBezTo>
                    <a:pt x="295" y="821"/>
                    <a:pt x="-62" y="786"/>
                    <a:pt x="9" y="429"/>
                  </a:cubicBezTo>
                  <a:cubicBezTo>
                    <a:pt x="45" y="250"/>
                    <a:pt x="366" y="71"/>
                    <a:pt x="617" y="0"/>
                  </a:cubicBezTo>
                  <a:cubicBezTo>
                    <a:pt x="724" y="0"/>
                    <a:pt x="902" y="357"/>
                    <a:pt x="974" y="4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 1494">
              <a:extLst>
                <a:ext uri="{FF2B5EF4-FFF2-40B4-BE49-F238E27FC236}">
                  <a16:creationId xmlns:a16="http://schemas.microsoft.com/office/drawing/2014/main" id="{DE0A8163-6B0D-A840-83C6-6E6C372DA781}"/>
                </a:ext>
              </a:extLst>
            </p:cNvPr>
            <p:cNvSpPr/>
            <p:nvPr/>
          </p:nvSpPr>
          <p:spPr>
            <a:xfrm>
              <a:off x="8185417" y="2231465"/>
              <a:ext cx="938" cy="644"/>
            </a:xfrm>
            <a:custGeom>
              <a:avLst/>
              <a:gdLst>
                <a:gd name="connsiteX0" fmla="*/ 938 w 938"/>
                <a:gd name="connsiteY0" fmla="*/ 456 h 644"/>
                <a:gd name="connsiteX1" fmla="*/ 10 w 938"/>
                <a:gd name="connsiteY1" fmla="*/ 349 h 644"/>
                <a:gd name="connsiteX2" fmla="*/ 81 w 938"/>
                <a:gd name="connsiteY2" fmla="*/ 28 h 644"/>
                <a:gd name="connsiteX3" fmla="*/ 938 w 938"/>
                <a:gd name="connsiteY3" fmla="*/ 456 h 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8" h="644">
                  <a:moveTo>
                    <a:pt x="938" y="456"/>
                  </a:moveTo>
                  <a:cubicBezTo>
                    <a:pt x="546" y="706"/>
                    <a:pt x="224" y="742"/>
                    <a:pt x="10" y="349"/>
                  </a:cubicBezTo>
                  <a:cubicBezTo>
                    <a:pt x="-26" y="278"/>
                    <a:pt x="45" y="28"/>
                    <a:pt x="81" y="28"/>
                  </a:cubicBezTo>
                  <a:cubicBezTo>
                    <a:pt x="474" y="-79"/>
                    <a:pt x="724" y="135"/>
                    <a:pt x="938" y="45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 1495">
              <a:extLst>
                <a:ext uri="{FF2B5EF4-FFF2-40B4-BE49-F238E27FC236}">
                  <a16:creationId xmlns:a16="http://schemas.microsoft.com/office/drawing/2014/main" id="{9F381329-032E-9A48-91E2-8E77D70B9C83}"/>
                </a:ext>
              </a:extLst>
            </p:cNvPr>
            <p:cNvSpPr/>
            <p:nvPr/>
          </p:nvSpPr>
          <p:spPr>
            <a:xfrm>
              <a:off x="8182284" y="2236597"/>
              <a:ext cx="1007" cy="1085"/>
            </a:xfrm>
            <a:custGeom>
              <a:avLst/>
              <a:gdLst>
                <a:gd name="connsiteX0" fmla="*/ 536 w 1007"/>
                <a:gd name="connsiteY0" fmla="*/ 4 h 1085"/>
                <a:gd name="connsiteX1" fmla="*/ 893 w 1007"/>
                <a:gd name="connsiteY1" fmla="*/ 540 h 1085"/>
                <a:gd name="connsiteX2" fmla="*/ 0 w 1007"/>
                <a:gd name="connsiteY2" fmla="*/ 826 h 1085"/>
                <a:gd name="connsiteX3" fmla="*/ 536 w 1007"/>
                <a:gd name="connsiteY3" fmla="*/ 4 h 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" h="1085">
                  <a:moveTo>
                    <a:pt x="536" y="4"/>
                  </a:moveTo>
                  <a:cubicBezTo>
                    <a:pt x="964" y="-32"/>
                    <a:pt x="1143" y="182"/>
                    <a:pt x="893" y="540"/>
                  </a:cubicBezTo>
                  <a:cubicBezTo>
                    <a:pt x="679" y="826"/>
                    <a:pt x="500" y="1433"/>
                    <a:pt x="0" y="826"/>
                  </a:cubicBezTo>
                  <a:cubicBezTo>
                    <a:pt x="72" y="504"/>
                    <a:pt x="143" y="147"/>
                    <a:pt x="536" y="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 1496">
              <a:extLst>
                <a:ext uri="{FF2B5EF4-FFF2-40B4-BE49-F238E27FC236}">
                  <a16:creationId xmlns:a16="http://schemas.microsoft.com/office/drawing/2014/main" id="{C5C3D0E7-5108-0348-9808-4AE13C45DEED}"/>
                </a:ext>
              </a:extLst>
            </p:cNvPr>
            <p:cNvSpPr/>
            <p:nvPr/>
          </p:nvSpPr>
          <p:spPr>
            <a:xfrm>
              <a:off x="8309407" y="2239664"/>
              <a:ext cx="994" cy="724"/>
            </a:xfrm>
            <a:custGeom>
              <a:avLst/>
              <a:gdLst>
                <a:gd name="connsiteX0" fmla="*/ 0 w 994"/>
                <a:gd name="connsiteY0" fmla="*/ 509 h 724"/>
                <a:gd name="connsiteX1" fmla="*/ 893 w 994"/>
                <a:gd name="connsiteY1" fmla="*/ 187 h 724"/>
                <a:gd name="connsiteX2" fmla="*/ 964 w 994"/>
                <a:gd name="connsiteY2" fmla="*/ 580 h 724"/>
                <a:gd name="connsiteX3" fmla="*/ 0 w 994"/>
                <a:gd name="connsiteY3" fmla="*/ 509 h 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4" h="724">
                  <a:moveTo>
                    <a:pt x="0" y="509"/>
                  </a:moveTo>
                  <a:cubicBezTo>
                    <a:pt x="250" y="152"/>
                    <a:pt x="464" y="-241"/>
                    <a:pt x="893" y="187"/>
                  </a:cubicBezTo>
                  <a:cubicBezTo>
                    <a:pt x="964" y="259"/>
                    <a:pt x="1036" y="509"/>
                    <a:pt x="964" y="580"/>
                  </a:cubicBezTo>
                  <a:cubicBezTo>
                    <a:pt x="643" y="1009"/>
                    <a:pt x="393" y="330"/>
                    <a:pt x="0" y="5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 1497">
              <a:extLst>
                <a:ext uri="{FF2B5EF4-FFF2-40B4-BE49-F238E27FC236}">
                  <a16:creationId xmlns:a16="http://schemas.microsoft.com/office/drawing/2014/main" id="{C3D4034A-E8D2-D042-86EE-F326D3968ABC}"/>
                </a:ext>
              </a:extLst>
            </p:cNvPr>
            <p:cNvSpPr/>
            <p:nvPr/>
          </p:nvSpPr>
          <p:spPr>
            <a:xfrm>
              <a:off x="8202036" y="2249638"/>
              <a:ext cx="1137" cy="787"/>
            </a:xfrm>
            <a:custGeom>
              <a:avLst/>
              <a:gdLst>
                <a:gd name="connsiteX0" fmla="*/ 0 w 1137"/>
                <a:gd name="connsiteY0" fmla="*/ 571 h 787"/>
                <a:gd name="connsiteX1" fmla="*/ 0 w 1137"/>
                <a:gd name="connsiteY1" fmla="*/ 0 h 787"/>
                <a:gd name="connsiteX2" fmla="*/ 536 w 1137"/>
                <a:gd name="connsiteY2" fmla="*/ 72 h 787"/>
                <a:gd name="connsiteX3" fmla="*/ 1107 w 1137"/>
                <a:gd name="connsiteY3" fmla="*/ 607 h 787"/>
                <a:gd name="connsiteX4" fmla="*/ 393 w 1137"/>
                <a:gd name="connsiteY4" fmla="*/ 536 h 787"/>
                <a:gd name="connsiteX5" fmla="*/ 0 w 1137"/>
                <a:gd name="connsiteY5" fmla="*/ 571 h 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" h="787">
                  <a:moveTo>
                    <a:pt x="0" y="571"/>
                  </a:moveTo>
                  <a:cubicBezTo>
                    <a:pt x="0" y="393"/>
                    <a:pt x="0" y="214"/>
                    <a:pt x="0" y="0"/>
                  </a:cubicBezTo>
                  <a:cubicBezTo>
                    <a:pt x="179" y="36"/>
                    <a:pt x="357" y="36"/>
                    <a:pt x="536" y="72"/>
                  </a:cubicBezTo>
                  <a:cubicBezTo>
                    <a:pt x="857" y="107"/>
                    <a:pt x="1250" y="214"/>
                    <a:pt x="1107" y="607"/>
                  </a:cubicBezTo>
                  <a:cubicBezTo>
                    <a:pt x="893" y="1107"/>
                    <a:pt x="679" y="393"/>
                    <a:pt x="393" y="536"/>
                  </a:cubicBezTo>
                  <a:cubicBezTo>
                    <a:pt x="286" y="643"/>
                    <a:pt x="107" y="607"/>
                    <a:pt x="0" y="5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 1498">
              <a:extLst>
                <a:ext uri="{FF2B5EF4-FFF2-40B4-BE49-F238E27FC236}">
                  <a16:creationId xmlns:a16="http://schemas.microsoft.com/office/drawing/2014/main" id="{F25F33A3-F3D4-DE4F-A6EA-3A859E28EE8E}"/>
                </a:ext>
              </a:extLst>
            </p:cNvPr>
            <p:cNvSpPr/>
            <p:nvPr/>
          </p:nvSpPr>
          <p:spPr>
            <a:xfrm>
              <a:off x="8190284" y="2225170"/>
              <a:ext cx="995" cy="1106"/>
            </a:xfrm>
            <a:custGeom>
              <a:avLst/>
              <a:gdLst>
                <a:gd name="connsiteX0" fmla="*/ 894 w 995"/>
                <a:gd name="connsiteY0" fmla="*/ 607 h 1106"/>
                <a:gd name="connsiteX1" fmla="*/ 72 w 995"/>
                <a:gd name="connsiteY1" fmla="*/ 929 h 1106"/>
                <a:gd name="connsiteX2" fmla="*/ 608 w 995"/>
                <a:gd name="connsiteY2" fmla="*/ 0 h 1106"/>
                <a:gd name="connsiteX3" fmla="*/ 894 w 995"/>
                <a:gd name="connsiteY3" fmla="*/ 607 h 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" h="1106">
                  <a:moveTo>
                    <a:pt x="894" y="607"/>
                  </a:moveTo>
                  <a:cubicBezTo>
                    <a:pt x="858" y="1286"/>
                    <a:pt x="215" y="1143"/>
                    <a:pt x="72" y="929"/>
                  </a:cubicBezTo>
                  <a:cubicBezTo>
                    <a:pt x="-214" y="500"/>
                    <a:pt x="429" y="357"/>
                    <a:pt x="608" y="0"/>
                  </a:cubicBezTo>
                  <a:cubicBezTo>
                    <a:pt x="1144" y="0"/>
                    <a:pt x="1001" y="286"/>
                    <a:pt x="894" y="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 1499">
              <a:extLst>
                <a:ext uri="{FF2B5EF4-FFF2-40B4-BE49-F238E27FC236}">
                  <a16:creationId xmlns:a16="http://schemas.microsoft.com/office/drawing/2014/main" id="{98AB7F6E-16FE-C84D-872F-854BF738D88B}"/>
                </a:ext>
              </a:extLst>
            </p:cNvPr>
            <p:cNvSpPr/>
            <p:nvPr/>
          </p:nvSpPr>
          <p:spPr>
            <a:xfrm>
              <a:off x="8187554" y="2224099"/>
              <a:ext cx="802" cy="1535"/>
            </a:xfrm>
            <a:custGeom>
              <a:avLst/>
              <a:gdLst>
                <a:gd name="connsiteX0" fmla="*/ 802 w 802"/>
                <a:gd name="connsiteY0" fmla="*/ 0 h 1535"/>
                <a:gd name="connsiteX1" fmla="*/ 52 w 802"/>
                <a:gd name="connsiteY1" fmla="*/ 1536 h 1535"/>
                <a:gd name="connsiteX2" fmla="*/ 802 w 802"/>
                <a:gd name="connsiteY2" fmla="*/ 0 h 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2" h="1535">
                  <a:moveTo>
                    <a:pt x="802" y="0"/>
                  </a:moveTo>
                  <a:cubicBezTo>
                    <a:pt x="766" y="643"/>
                    <a:pt x="516" y="1036"/>
                    <a:pt x="52" y="1536"/>
                  </a:cubicBezTo>
                  <a:cubicBezTo>
                    <a:pt x="-20" y="750"/>
                    <a:pt x="-162" y="143"/>
                    <a:pt x="80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 1500">
              <a:extLst>
                <a:ext uri="{FF2B5EF4-FFF2-40B4-BE49-F238E27FC236}">
                  <a16:creationId xmlns:a16="http://schemas.microsoft.com/office/drawing/2014/main" id="{4C4D5BA3-6887-EA47-93D5-2BED52182A63}"/>
                </a:ext>
              </a:extLst>
            </p:cNvPr>
            <p:cNvSpPr/>
            <p:nvPr/>
          </p:nvSpPr>
          <p:spPr>
            <a:xfrm>
              <a:off x="8170854" y="2206275"/>
              <a:ext cx="1643" cy="752"/>
            </a:xfrm>
            <a:custGeom>
              <a:avLst/>
              <a:gdLst>
                <a:gd name="connsiteX0" fmla="*/ 1643 w 1643"/>
                <a:gd name="connsiteY0" fmla="*/ 0 h 752"/>
                <a:gd name="connsiteX1" fmla="*/ 1643 w 1643"/>
                <a:gd name="connsiteY1" fmla="*/ 714 h 752"/>
                <a:gd name="connsiteX2" fmla="*/ 0 w 1643"/>
                <a:gd name="connsiteY2" fmla="*/ 750 h 752"/>
                <a:gd name="connsiteX3" fmla="*/ 1643 w 1643"/>
                <a:gd name="connsiteY3" fmla="*/ 0 h 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3" h="752">
                  <a:moveTo>
                    <a:pt x="1643" y="0"/>
                  </a:moveTo>
                  <a:cubicBezTo>
                    <a:pt x="1643" y="250"/>
                    <a:pt x="1643" y="500"/>
                    <a:pt x="1643" y="714"/>
                  </a:cubicBezTo>
                  <a:cubicBezTo>
                    <a:pt x="1214" y="464"/>
                    <a:pt x="786" y="786"/>
                    <a:pt x="0" y="750"/>
                  </a:cubicBezTo>
                  <a:cubicBezTo>
                    <a:pt x="786" y="429"/>
                    <a:pt x="1214" y="214"/>
                    <a:pt x="164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 1501">
              <a:extLst>
                <a:ext uri="{FF2B5EF4-FFF2-40B4-BE49-F238E27FC236}">
                  <a16:creationId xmlns:a16="http://schemas.microsoft.com/office/drawing/2014/main" id="{072CF6A7-DB93-0242-A0BC-B35A10FC96AE}"/>
                </a:ext>
              </a:extLst>
            </p:cNvPr>
            <p:cNvSpPr/>
            <p:nvPr/>
          </p:nvSpPr>
          <p:spPr>
            <a:xfrm>
              <a:off x="8241327" y="2277498"/>
              <a:ext cx="1107" cy="836"/>
            </a:xfrm>
            <a:custGeom>
              <a:avLst/>
              <a:gdLst>
                <a:gd name="connsiteX0" fmla="*/ 393 w 1107"/>
                <a:gd name="connsiteY0" fmla="*/ 714 h 836"/>
                <a:gd name="connsiteX1" fmla="*/ 0 w 1107"/>
                <a:gd name="connsiteY1" fmla="*/ 107 h 836"/>
                <a:gd name="connsiteX2" fmla="*/ 250 w 1107"/>
                <a:gd name="connsiteY2" fmla="*/ 0 h 836"/>
                <a:gd name="connsiteX3" fmla="*/ 786 w 1107"/>
                <a:gd name="connsiteY3" fmla="*/ 72 h 836"/>
                <a:gd name="connsiteX4" fmla="*/ 1107 w 1107"/>
                <a:gd name="connsiteY4" fmla="*/ 357 h 836"/>
                <a:gd name="connsiteX5" fmla="*/ 393 w 1107"/>
                <a:gd name="connsiteY5" fmla="*/ 714 h 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7" h="836">
                  <a:moveTo>
                    <a:pt x="393" y="714"/>
                  </a:moveTo>
                  <a:cubicBezTo>
                    <a:pt x="250" y="500"/>
                    <a:pt x="143" y="322"/>
                    <a:pt x="0" y="107"/>
                  </a:cubicBezTo>
                  <a:cubicBezTo>
                    <a:pt x="72" y="72"/>
                    <a:pt x="179" y="36"/>
                    <a:pt x="250" y="0"/>
                  </a:cubicBezTo>
                  <a:cubicBezTo>
                    <a:pt x="429" y="36"/>
                    <a:pt x="607" y="36"/>
                    <a:pt x="786" y="72"/>
                  </a:cubicBezTo>
                  <a:cubicBezTo>
                    <a:pt x="893" y="143"/>
                    <a:pt x="1072" y="179"/>
                    <a:pt x="1107" y="357"/>
                  </a:cubicBezTo>
                  <a:cubicBezTo>
                    <a:pt x="1072" y="893"/>
                    <a:pt x="786" y="929"/>
                    <a:pt x="393" y="7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 1502">
              <a:extLst>
                <a:ext uri="{FF2B5EF4-FFF2-40B4-BE49-F238E27FC236}">
                  <a16:creationId xmlns:a16="http://schemas.microsoft.com/office/drawing/2014/main" id="{DC37B9AE-ABE5-A841-8C41-19B0C7666DCC}"/>
                </a:ext>
              </a:extLst>
            </p:cNvPr>
            <p:cNvSpPr/>
            <p:nvPr/>
          </p:nvSpPr>
          <p:spPr>
            <a:xfrm>
              <a:off x="8174799" y="2244112"/>
              <a:ext cx="805" cy="1061"/>
            </a:xfrm>
            <a:custGeom>
              <a:avLst/>
              <a:gdLst>
                <a:gd name="connsiteX0" fmla="*/ 770 w 805"/>
                <a:gd name="connsiteY0" fmla="*/ 347 h 1061"/>
                <a:gd name="connsiteX1" fmla="*/ 270 w 805"/>
                <a:gd name="connsiteY1" fmla="*/ 1061 h 1061"/>
                <a:gd name="connsiteX2" fmla="*/ 55 w 805"/>
                <a:gd name="connsiteY2" fmla="*/ 740 h 1061"/>
                <a:gd name="connsiteX3" fmla="*/ 484 w 805"/>
                <a:gd name="connsiteY3" fmla="*/ 25 h 1061"/>
                <a:gd name="connsiteX4" fmla="*/ 770 w 805"/>
                <a:gd name="connsiteY4" fmla="*/ 347 h 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5" h="1061">
                  <a:moveTo>
                    <a:pt x="770" y="347"/>
                  </a:moveTo>
                  <a:cubicBezTo>
                    <a:pt x="627" y="597"/>
                    <a:pt x="591" y="954"/>
                    <a:pt x="270" y="1061"/>
                  </a:cubicBezTo>
                  <a:cubicBezTo>
                    <a:pt x="234" y="1061"/>
                    <a:pt x="91" y="883"/>
                    <a:pt x="55" y="740"/>
                  </a:cubicBezTo>
                  <a:cubicBezTo>
                    <a:pt x="-159" y="275"/>
                    <a:pt x="305" y="240"/>
                    <a:pt x="484" y="25"/>
                  </a:cubicBezTo>
                  <a:cubicBezTo>
                    <a:pt x="734" y="-46"/>
                    <a:pt x="877" y="25"/>
                    <a:pt x="770" y="34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 1503">
              <a:extLst>
                <a:ext uri="{FF2B5EF4-FFF2-40B4-BE49-F238E27FC236}">
                  <a16:creationId xmlns:a16="http://schemas.microsoft.com/office/drawing/2014/main" id="{029C4516-DBE4-5D45-AEA3-696B9F9C965D}"/>
                </a:ext>
              </a:extLst>
            </p:cNvPr>
            <p:cNvSpPr/>
            <p:nvPr/>
          </p:nvSpPr>
          <p:spPr>
            <a:xfrm>
              <a:off x="8183962" y="2229100"/>
              <a:ext cx="1357" cy="1035"/>
            </a:xfrm>
            <a:custGeom>
              <a:avLst/>
              <a:gdLst>
                <a:gd name="connsiteX0" fmla="*/ 0 w 1357"/>
                <a:gd name="connsiteY0" fmla="*/ 821 h 1035"/>
                <a:gd name="connsiteX1" fmla="*/ 1357 w 1357"/>
                <a:gd name="connsiteY1" fmla="*/ 0 h 1035"/>
                <a:gd name="connsiteX2" fmla="*/ 214 w 1357"/>
                <a:gd name="connsiteY2" fmla="*/ 1036 h 1035"/>
                <a:gd name="connsiteX3" fmla="*/ 0 w 1357"/>
                <a:gd name="connsiteY3" fmla="*/ 821 h 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7" h="1035">
                  <a:moveTo>
                    <a:pt x="0" y="821"/>
                  </a:moveTo>
                  <a:cubicBezTo>
                    <a:pt x="72" y="0"/>
                    <a:pt x="714" y="357"/>
                    <a:pt x="1357" y="0"/>
                  </a:cubicBezTo>
                  <a:cubicBezTo>
                    <a:pt x="964" y="714"/>
                    <a:pt x="572" y="821"/>
                    <a:pt x="214" y="1036"/>
                  </a:cubicBezTo>
                  <a:cubicBezTo>
                    <a:pt x="107" y="1036"/>
                    <a:pt x="36" y="964"/>
                    <a:pt x="0" y="8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 1504">
              <a:extLst>
                <a:ext uri="{FF2B5EF4-FFF2-40B4-BE49-F238E27FC236}">
                  <a16:creationId xmlns:a16="http://schemas.microsoft.com/office/drawing/2014/main" id="{D1D29FB2-C0A7-2E4C-83EF-42A42C598117}"/>
                </a:ext>
              </a:extLst>
            </p:cNvPr>
            <p:cNvSpPr/>
            <p:nvPr/>
          </p:nvSpPr>
          <p:spPr>
            <a:xfrm>
              <a:off x="8254328" y="2287184"/>
              <a:ext cx="1088" cy="1092"/>
            </a:xfrm>
            <a:custGeom>
              <a:avLst/>
              <a:gdLst>
                <a:gd name="connsiteX0" fmla="*/ 0 w 1088"/>
                <a:gd name="connsiteY0" fmla="*/ 673 h 1092"/>
                <a:gd name="connsiteX1" fmla="*/ 143 w 1088"/>
                <a:gd name="connsiteY1" fmla="*/ 422 h 1092"/>
                <a:gd name="connsiteX2" fmla="*/ 429 w 1088"/>
                <a:gd name="connsiteY2" fmla="*/ 30 h 1092"/>
                <a:gd name="connsiteX3" fmla="*/ 893 w 1088"/>
                <a:gd name="connsiteY3" fmla="*/ 101 h 1092"/>
                <a:gd name="connsiteX4" fmla="*/ 964 w 1088"/>
                <a:gd name="connsiteY4" fmla="*/ 208 h 1092"/>
                <a:gd name="connsiteX5" fmla="*/ 964 w 1088"/>
                <a:gd name="connsiteY5" fmla="*/ 958 h 1092"/>
                <a:gd name="connsiteX6" fmla="*/ 0 w 1088"/>
                <a:gd name="connsiteY6" fmla="*/ 673 h 1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8" h="1092">
                  <a:moveTo>
                    <a:pt x="0" y="673"/>
                  </a:moveTo>
                  <a:cubicBezTo>
                    <a:pt x="36" y="601"/>
                    <a:pt x="107" y="494"/>
                    <a:pt x="143" y="422"/>
                  </a:cubicBezTo>
                  <a:cubicBezTo>
                    <a:pt x="214" y="279"/>
                    <a:pt x="286" y="101"/>
                    <a:pt x="429" y="30"/>
                  </a:cubicBezTo>
                  <a:cubicBezTo>
                    <a:pt x="607" y="-42"/>
                    <a:pt x="750" y="30"/>
                    <a:pt x="893" y="101"/>
                  </a:cubicBezTo>
                  <a:lnTo>
                    <a:pt x="964" y="208"/>
                  </a:lnTo>
                  <a:cubicBezTo>
                    <a:pt x="1179" y="458"/>
                    <a:pt x="1072" y="708"/>
                    <a:pt x="964" y="958"/>
                  </a:cubicBezTo>
                  <a:cubicBezTo>
                    <a:pt x="500" y="1280"/>
                    <a:pt x="250" y="958"/>
                    <a:pt x="0" y="6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 1505">
              <a:extLst>
                <a:ext uri="{FF2B5EF4-FFF2-40B4-BE49-F238E27FC236}">
                  <a16:creationId xmlns:a16="http://schemas.microsoft.com/office/drawing/2014/main" id="{E329C89C-7FCA-AD47-A7FB-8EDAEC342A97}"/>
                </a:ext>
              </a:extLst>
            </p:cNvPr>
            <p:cNvSpPr/>
            <p:nvPr/>
          </p:nvSpPr>
          <p:spPr>
            <a:xfrm>
              <a:off x="8292440" y="2202914"/>
              <a:ext cx="964" cy="539"/>
            </a:xfrm>
            <a:custGeom>
              <a:avLst/>
              <a:gdLst>
                <a:gd name="connsiteX0" fmla="*/ 964 w 964"/>
                <a:gd name="connsiteY0" fmla="*/ 540 h 539"/>
                <a:gd name="connsiteX1" fmla="*/ 0 w 964"/>
                <a:gd name="connsiteY1" fmla="*/ 540 h 539"/>
                <a:gd name="connsiteX2" fmla="*/ 393 w 964"/>
                <a:gd name="connsiteY2" fmla="*/ 4 h 539"/>
                <a:gd name="connsiteX3" fmla="*/ 964 w 964"/>
                <a:gd name="connsiteY3" fmla="*/ 540 h 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4" h="539">
                  <a:moveTo>
                    <a:pt x="964" y="540"/>
                  </a:moveTo>
                  <a:cubicBezTo>
                    <a:pt x="643" y="540"/>
                    <a:pt x="322" y="540"/>
                    <a:pt x="0" y="540"/>
                  </a:cubicBezTo>
                  <a:cubicBezTo>
                    <a:pt x="72" y="325"/>
                    <a:pt x="-36" y="40"/>
                    <a:pt x="393" y="4"/>
                  </a:cubicBezTo>
                  <a:cubicBezTo>
                    <a:pt x="822" y="-32"/>
                    <a:pt x="929" y="182"/>
                    <a:pt x="964" y="54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 1506">
              <a:extLst>
                <a:ext uri="{FF2B5EF4-FFF2-40B4-BE49-F238E27FC236}">
                  <a16:creationId xmlns:a16="http://schemas.microsoft.com/office/drawing/2014/main" id="{0852AB60-EE05-6049-976D-DA7BDA3FABD2}"/>
                </a:ext>
              </a:extLst>
            </p:cNvPr>
            <p:cNvSpPr/>
            <p:nvPr/>
          </p:nvSpPr>
          <p:spPr>
            <a:xfrm>
              <a:off x="8180426" y="2237917"/>
              <a:ext cx="892" cy="933"/>
            </a:xfrm>
            <a:custGeom>
              <a:avLst/>
              <a:gdLst>
                <a:gd name="connsiteX0" fmla="*/ 0 w 892"/>
                <a:gd name="connsiteY0" fmla="*/ 933 h 933"/>
                <a:gd name="connsiteX1" fmla="*/ 429 w 892"/>
                <a:gd name="connsiteY1" fmla="*/ 5 h 933"/>
                <a:gd name="connsiteX2" fmla="*/ 893 w 892"/>
                <a:gd name="connsiteY2" fmla="*/ 219 h 933"/>
                <a:gd name="connsiteX3" fmla="*/ 0 w 892"/>
                <a:gd name="connsiteY3" fmla="*/ 933 h 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2" h="933">
                  <a:moveTo>
                    <a:pt x="0" y="933"/>
                  </a:moveTo>
                  <a:cubicBezTo>
                    <a:pt x="36" y="505"/>
                    <a:pt x="-36" y="112"/>
                    <a:pt x="429" y="5"/>
                  </a:cubicBezTo>
                  <a:cubicBezTo>
                    <a:pt x="572" y="-31"/>
                    <a:pt x="750" y="148"/>
                    <a:pt x="893" y="219"/>
                  </a:cubicBezTo>
                  <a:cubicBezTo>
                    <a:pt x="714" y="540"/>
                    <a:pt x="572" y="862"/>
                    <a:pt x="0" y="93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 1507">
              <a:extLst>
                <a:ext uri="{FF2B5EF4-FFF2-40B4-BE49-F238E27FC236}">
                  <a16:creationId xmlns:a16="http://schemas.microsoft.com/office/drawing/2014/main" id="{7DCCAF81-DF59-6942-A847-E4C1EFC60584}"/>
                </a:ext>
              </a:extLst>
            </p:cNvPr>
            <p:cNvSpPr/>
            <p:nvPr/>
          </p:nvSpPr>
          <p:spPr>
            <a:xfrm>
              <a:off x="8313800" y="2226299"/>
              <a:ext cx="1107" cy="739"/>
            </a:xfrm>
            <a:custGeom>
              <a:avLst/>
              <a:gdLst>
                <a:gd name="connsiteX0" fmla="*/ 0 w 1107"/>
                <a:gd name="connsiteY0" fmla="*/ 86 h 739"/>
                <a:gd name="connsiteX1" fmla="*/ 1107 w 1107"/>
                <a:gd name="connsiteY1" fmla="*/ 729 h 739"/>
                <a:gd name="connsiteX2" fmla="*/ 0 w 1107"/>
                <a:gd name="connsiteY2" fmla="*/ 86 h 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7" h="739">
                  <a:moveTo>
                    <a:pt x="0" y="86"/>
                  </a:moveTo>
                  <a:cubicBezTo>
                    <a:pt x="643" y="-129"/>
                    <a:pt x="1000" y="50"/>
                    <a:pt x="1107" y="729"/>
                  </a:cubicBezTo>
                  <a:cubicBezTo>
                    <a:pt x="607" y="800"/>
                    <a:pt x="321" y="514"/>
                    <a:pt x="0" y="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 1508">
              <a:extLst>
                <a:ext uri="{FF2B5EF4-FFF2-40B4-BE49-F238E27FC236}">
                  <a16:creationId xmlns:a16="http://schemas.microsoft.com/office/drawing/2014/main" id="{C800D41B-19A5-BF40-9F89-8C43A6FADDC6}"/>
                </a:ext>
              </a:extLst>
            </p:cNvPr>
            <p:cNvSpPr/>
            <p:nvPr/>
          </p:nvSpPr>
          <p:spPr>
            <a:xfrm>
              <a:off x="8258900" y="2276677"/>
              <a:ext cx="1178" cy="607"/>
            </a:xfrm>
            <a:custGeom>
              <a:avLst/>
              <a:gdLst>
                <a:gd name="connsiteX0" fmla="*/ 250 w 1178"/>
                <a:gd name="connsiteY0" fmla="*/ 607 h 607"/>
                <a:gd name="connsiteX1" fmla="*/ 0 w 1178"/>
                <a:gd name="connsiteY1" fmla="*/ 0 h 607"/>
                <a:gd name="connsiteX2" fmla="*/ 1179 w 1178"/>
                <a:gd name="connsiteY2" fmla="*/ 71 h 607"/>
                <a:gd name="connsiteX3" fmla="*/ 250 w 1178"/>
                <a:gd name="connsiteY3" fmla="*/ 607 h 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" h="607">
                  <a:moveTo>
                    <a:pt x="250" y="607"/>
                  </a:moveTo>
                  <a:cubicBezTo>
                    <a:pt x="179" y="393"/>
                    <a:pt x="71" y="214"/>
                    <a:pt x="0" y="0"/>
                  </a:cubicBezTo>
                  <a:cubicBezTo>
                    <a:pt x="393" y="36"/>
                    <a:pt x="750" y="71"/>
                    <a:pt x="1179" y="71"/>
                  </a:cubicBezTo>
                  <a:cubicBezTo>
                    <a:pt x="964" y="536"/>
                    <a:pt x="572" y="536"/>
                    <a:pt x="250" y="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 1509">
              <a:extLst>
                <a:ext uri="{FF2B5EF4-FFF2-40B4-BE49-F238E27FC236}">
                  <a16:creationId xmlns:a16="http://schemas.microsoft.com/office/drawing/2014/main" id="{122F09AE-F7C0-0343-95B4-CE249636F99A}"/>
                </a:ext>
              </a:extLst>
            </p:cNvPr>
            <p:cNvSpPr/>
            <p:nvPr/>
          </p:nvSpPr>
          <p:spPr>
            <a:xfrm>
              <a:off x="8241898" y="2281713"/>
              <a:ext cx="1357" cy="678"/>
            </a:xfrm>
            <a:custGeom>
              <a:avLst/>
              <a:gdLst>
                <a:gd name="connsiteX0" fmla="*/ 1357 w 1357"/>
                <a:gd name="connsiteY0" fmla="*/ 0 h 678"/>
                <a:gd name="connsiteX1" fmla="*/ 1357 w 1357"/>
                <a:gd name="connsiteY1" fmla="*/ 286 h 678"/>
                <a:gd name="connsiteX2" fmla="*/ 0 w 1357"/>
                <a:gd name="connsiteY2" fmla="*/ 500 h 678"/>
                <a:gd name="connsiteX3" fmla="*/ 1357 w 1357"/>
                <a:gd name="connsiteY3" fmla="*/ 0 h 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7" h="678">
                  <a:moveTo>
                    <a:pt x="1357" y="0"/>
                  </a:moveTo>
                  <a:cubicBezTo>
                    <a:pt x="1357" y="107"/>
                    <a:pt x="1357" y="214"/>
                    <a:pt x="1357" y="286"/>
                  </a:cubicBezTo>
                  <a:cubicBezTo>
                    <a:pt x="1179" y="964"/>
                    <a:pt x="750" y="572"/>
                    <a:pt x="0" y="500"/>
                  </a:cubicBezTo>
                  <a:cubicBezTo>
                    <a:pt x="679" y="286"/>
                    <a:pt x="1000" y="143"/>
                    <a:pt x="135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 1510">
              <a:extLst>
                <a:ext uri="{FF2B5EF4-FFF2-40B4-BE49-F238E27FC236}">
                  <a16:creationId xmlns:a16="http://schemas.microsoft.com/office/drawing/2014/main" id="{DE50A55B-E5AB-E144-8067-DFECFD6B499D}"/>
                </a:ext>
              </a:extLst>
            </p:cNvPr>
            <p:cNvSpPr/>
            <p:nvPr/>
          </p:nvSpPr>
          <p:spPr>
            <a:xfrm>
              <a:off x="8257186" y="2285642"/>
              <a:ext cx="1678" cy="607"/>
            </a:xfrm>
            <a:custGeom>
              <a:avLst/>
              <a:gdLst>
                <a:gd name="connsiteX0" fmla="*/ 0 w 1678"/>
                <a:gd name="connsiteY0" fmla="*/ 536 h 607"/>
                <a:gd name="connsiteX1" fmla="*/ 36 w 1678"/>
                <a:gd name="connsiteY1" fmla="*/ 0 h 607"/>
                <a:gd name="connsiteX2" fmla="*/ 1679 w 1678"/>
                <a:gd name="connsiteY2" fmla="*/ 357 h 607"/>
                <a:gd name="connsiteX3" fmla="*/ 1679 w 1678"/>
                <a:gd name="connsiteY3" fmla="*/ 607 h 607"/>
                <a:gd name="connsiteX4" fmla="*/ 0 w 1678"/>
                <a:gd name="connsiteY4" fmla="*/ 536 h 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8" h="607">
                  <a:moveTo>
                    <a:pt x="0" y="536"/>
                  </a:moveTo>
                  <a:cubicBezTo>
                    <a:pt x="0" y="357"/>
                    <a:pt x="0" y="179"/>
                    <a:pt x="36" y="0"/>
                  </a:cubicBezTo>
                  <a:cubicBezTo>
                    <a:pt x="536" y="429"/>
                    <a:pt x="1143" y="250"/>
                    <a:pt x="1679" y="357"/>
                  </a:cubicBezTo>
                  <a:cubicBezTo>
                    <a:pt x="1679" y="429"/>
                    <a:pt x="1679" y="536"/>
                    <a:pt x="1679" y="607"/>
                  </a:cubicBezTo>
                  <a:cubicBezTo>
                    <a:pt x="1107" y="571"/>
                    <a:pt x="572" y="536"/>
                    <a:pt x="0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 1511">
              <a:extLst>
                <a:ext uri="{FF2B5EF4-FFF2-40B4-BE49-F238E27FC236}">
                  <a16:creationId xmlns:a16="http://schemas.microsoft.com/office/drawing/2014/main" id="{7F310BAB-02D4-F24B-9A50-3EDE952D8524}"/>
                </a:ext>
              </a:extLst>
            </p:cNvPr>
            <p:cNvSpPr/>
            <p:nvPr/>
          </p:nvSpPr>
          <p:spPr>
            <a:xfrm>
              <a:off x="8254150" y="2287857"/>
              <a:ext cx="1357" cy="785"/>
            </a:xfrm>
            <a:custGeom>
              <a:avLst/>
              <a:gdLst>
                <a:gd name="connsiteX0" fmla="*/ 179 w 1357"/>
                <a:gd name="connsiteY0" fmla="*/ 0 h 785"/>
                <a:gd name="connsiteX1" fmla="*/ 1143 w 1357"/>
                <a:gd name="connsiteY1" fmla="*/ 286 h 785"/>
                <a:gd name="connsiteX2" fmla="*/ 1143 w 1357"/>
                <a:gd name="connsiteY2" fmla="*/ 607 h 785"/>
                <a:gd name="connsiteX3" fmla="*/ 500 w 1357"/>
                <a:gd name="connsiteY3" fmla="*/ 786 h 785"/>
                <a:gd name="connsiteX4" fmla="*/ 0 w 1357"/>
                <a:gd name="connsiteY4" fmla="*/ 357 h 785"/>
                <a:gd name="connsiteX5" fmla="*/ 0 w 1357"/>
                <a:gd name="connsiteY5" fmla="*/ 71 h 785"/>
                <a:gd name="connsiteX6" fmla="*/ 179 w 1357"/>
                <a:gd name="connsiteY6" fmla="*/ 0 h 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7" h="785">
                  <a:moveTo>
                    <a:pt x="179" y="0"/>
                  </a:moveTo>
                  <a:cubicBezTo>
                    <a:pt x="500" y="107"/>
                    <a:pt x="822" y="179"/>
                    <a:pt x="1143" y="286"/>
                  </a:cubicBezTo>
                  <a:cubicBezTo>
                    <a:pt x="1429" y="393"/>
                    <a:pt x="1429" y="500"/>
                    <a:pt x="1143" y="607"/>
                  </a:cubicBezTo>
                  <a:cubicBezTo>
                    <a:pt x="929" y="679"/>
                    <a:pt x="714" y="714"/>
                    <a:pt x="500" y="786"/>
                  </a:cubicBezTo>
                  <a:cubicBezTo>
                    <a:pt x="322" y="643"/>
                    <a:pt x="179" y="500"/>
                    <a:pt x="0" y="357"/>
                  </a:cubicBezTo>
                  <a:cubicBezTo>
                    <a:pt x="0" y="250"/>
                    <a:pt x="0" y="143"/>
                    <a:pt x="0" y="71"/>
                  </a:cubicBezTo>
                  <a:cubicBezTo>
                    <a:pt x="36" y="0"/>
                    <a:pt x="107" y="0"/>
                    <a:pt x="1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 1512">
              <a:extLst>
                <a:ext uri="{FF2B5EF4-FFF2-40B4-BE49-F238E27FC236}">
                  <a16:creationId xmlns:a16="http://schemas.microsoft.com/office/drawing/2014/main" id="{1A94EADE-ED18-8E44-A581-B5948FF6D31D}"/>
                </a:ext>
              </a:extLst>
            </p:cNvPr>
            <p:cNvSpPr/>
            <p:nvPr/>
          </p:nvSpPr>
          <p:spPr>
            <a:xfrm>
              <a:off x="8309371" y="2241051"/>
              <a:ext cx="1285" cy="590"/>
            </a:xfrm>
            <a:custGeom>
              <a:avLst/>
              <a:gdLst>
                <a:gd name="connsiteX0" fmla="*/ 1286 w 1285"/>
                <a:gd name="connsiteY0" fmla="*/ 407 h 590"/>
                <a:gd name="connsiteX1" fmla="*/ 0 w 1285"/>
                <a:gd name="connsiteY1" fmla="*/ 372 h 590"/>
                <a:gd name="connsiteX2" fmla="*/ 107 w 1285"/>
                <a:gd name="connsiteY2" fmla="*/ 157 h 590"/>
                <a:gd name="connsiteX3" fmla="*/ 1286 w 1285"/>
                <a:gd name="connsiteY3" fmla="*/ 407 h 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" h="590">
                  <a:moveTo>
                    <a:pt x="1286" y="407"/>
                  </a:moveTo>
                  <a:cubicBezTo>
                    <a:pt x="714" y="622"/>
                    <a:pt x="321" y="693"/>
                    <a:pt x="0" y="372"/>
                  </a:cubicBezTo>
                  <a:cubicBezTo>
                    <a:pt x="0" y="372"/>
                    <a:pt x="71" y="193"/>
                    <a:pt x="107" y="157"/>
                  </a:cubicBezTo>
                  <a:cubicBezTo>
                    <a:pt x="607" y="-271"/>
                    <a:pt x="786" y="300"/>
                    <a:pt x="1286" y="4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 1513">
              <a:extLst>
                <a:ext uri="{FF2B5EF4-FFF2-40B4-BE49-F238E27FC236}">
                  <a16:creationId xmlns:a16="http://schemas.microsoft.com/office/drawing/2014/main" id="{D541E15D-714B-DE4E-8397-EC3E4A87E269}"/>
                </a:ext>
              </a:extLst>
            </p:cNvPr>
            <p:cNvSpPr/>
            <p:nvPr/>
          </p:nvSpPr>
          <p:spPr>
            <a:xfrm>
              <a:off x="8196750" y="2208753"/>
              <a:ext cx="1142" cy="808"/>
            </a:xfrm>
            <a:custGeom>
              <a:avLst/>
              <a:gdLst>
                <a:gd name="connsiteX0" fmla="*/ 1143 w 1142"/>
                <a:gd name="connsiteY0" fmla="*/ 22 h 808"/>
                <a:gd name="connsiteX1" fmla="*/ 0 w 1142"/>
                <a:gd name="connsiteY1" fmla="*/ 808 h 808"/>
                <a:gd name="connsiteX2" fmla="*/ 1143 w 1142"/>
                <a:gd name="connsiteY2" fmla="*/ 22 h 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808">
                  <a:moveTo>
                    <a:pt x="1143" y="22"/>
                  </a:moveTo>
                  <a:cubicBezTo>
                    <a:pt x="1072" y="701"/>
                    <a:pt x="536" y="773"/>
                    <a:pt x="0" y="808"/>
                  </a:cubicBezTo>
                  <a:cubicBezTo>
                    <a:pt x="286" y="451"/>
                    <a:pt x="464" y="-120"/>
                    <a:pt x="1143" y="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 1514">
              <a:extLst>
                <a:ext uri="{FF2B5EF4-FFF2-40B4-BE49-F238E27FC236}">
                  <a16:creationId xmlns:a16="http://schemas.microsoft.com/office/drawing/2014/main" id="{483E011C-3DA8-A647-B6D0-C7076F9111DA}"/>
                </a:ext>
              </a:extLst>
            </p:cNvPr>
            <p:cNvSpPr/>
            <p:nvPr/>
          </p:nvSpPr>
          <p:spPr>
            <a:xfrm>
              <a:off x="8200357" y="2206025"/>
              <a:ext cx="827" cy="1071"/>
            </a:xfrm>
            <a:custGeom>
              <a:avLst/>
              <a:gdLst>
                <a:gd name="connsiteX0" fmla="*/ 322 w 827"/>
                <a:gd name="connsiteY0" fmla="*/ 1072 h 1071"/>
                <a:gd name="connsiteX1" fmla="*/ 0 w 827"/>
                <a:gd name="connsiteY1" fmla="*/ 786 h 1071"/>
                <a:gd name="connsiteX2" fmla="*/ 714 w 827"/>
                <a:gd name="connsiteY2" fmla="*/ 0 h 1071"/>
                <a:gd name="connsiteX3" fmla="*/ 322 w 827"/>
                <a:gd name="connsiteY3" fmla="*/ 1072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" h="1071">
                  <a:moveTo>
                    <a:pt x="322" y="1072"/>
                  </a:moveTo>
                  <a:cubicBezTo>
                    <a:pt x="214" y="964"/>
                    <a:pt x="107" y="857"/>
                    <a:pt x="0" y="786"/>
                  </a:cubicBezTo>
                  <a:cubicBezTo>
                    <a:pt x="143" y="464"/>
                    <a:pt x="357" y="179"/>
                    <a:pt x="714" y="0"/>
                  </a:cubicBezTo>
                  <a:cubicBezTo>
                    <a:pt x="964" y="500"/>
                    <a:pt x="786" y="822"/>
                    <a:pt x="322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 1515">
              <a:extLst>
                <a:ext uri="{FF2B5EF4-FFF2-40B4-BE49-F238E27FC236}">
                  <a16:creationId xmlns:a16="http://schemas.microsoft.com/office/drawing/2014/main" id="{4A5992F8-B9B2-0240-803F-F950D6CD1A2C}"/>
                </a:ext>
              </a:extLst>
            </p:cNvPr>
            <p:cNvSpPr/>
            <p:nvPr/>
          </p:nvSpPr>
          <p:spPr>
            <a:xfrm>
              <a:off x="8313205" y="2243036"/>
              <a:ext cx="1166" cy="667"/>
            </a:xfrm>
            <a:custGeom>
              <a:avLst/>
              <a:gdLst>
                <a:gd name="connsiteX0" fmla="*/ 1166 w 1166"/>
                <a:gd name="connsiteY0" fmla="*/ 387 h 667"/>
                <a:gd name="connsiteX1" fmla="*/ 23 w 1166"/>
                <a:gd name="connsiteY1" fmla="*/ 351 h 667"/>
                <a:gd name="connsiteX2" fmla="*/ 59 w 1166"/>
                <a:gd name="connsiteY2" fmla="*/ 101 h 667"/>
                <a:gd name="connsiteX3" fmla="*/ 1166 w 1166"/>
                <a:gd name="connsiteY3" fmla="*/ 387 h 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6" h="667">
                  <a:moveTo>
                    <a:pt x="1166" y="387"/>
                  </a:moveTo>
                  <a:cubicBezTo>
                    <a:pt x="631" y="922"/>
                    <a:pt x="345" y="565"/>
                    <a:pt x="23" y="351"/>
                  </a:cubicBezTo>
                  <a:cubicBezTo>
                    <a:pt x="-12" y="315"/>
                    <a:pt x="-12" y="137"/>
                    <a:pt x="59" y="101"/>
                  </a:cubicBezTo>
                  <a:cubicBezTo>
                    <a:pt x="452" y="-185"/>
                    <a:pt x="702" y="208"/>
                    <a:pt x="1166" y="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 1516">
              <a:extLst>
                <a:ext uri="{FF2B5EF4-FFF2-40B4-BE49-F238E27FC236}">
                  <a16:creationId xmlns:a16="http://schemas.microsoft.com/office/drawing/2014/main" id="{844D8B5D-FBFA-864A-95BF-3ABC4F64BB1E}"/>
                </a:ext>
              </a:extLst>
            </p:cNvPr>
            <p:cNvSpPr/>
            <p:nvPr/>
          </p:nvSpPr>
          <p:spPr>
            <a:xfrm>
              <a:off x="8301727" y="2211812"/>
              <a:ext cx="928" cy="1107"/>
            </a:xfrm>
            <a:custGeom>
              <a:avLst/>
              <a:gdLst>
                <a:gd name="connsiteX0" fmla="*/ 893 w 928"/>
                <a:gd name="connsiteY0" fmla="*/ 1107 h 1107"/>
                <a:gd name="connsiteX1" fmla="*/ 0 w 928"/>
                <a:gd name="connsiteY1" fmla="*/ 0 h 1107"/>
                <a:gd name="connsiteX2" fmla="*/ 893 w 928"/>
                <a:gd name="connsiteY2" fmla="*/ 1107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" h="1107">
                  <a:moveTo>
                    <a:pt x="893" y="1107"/>
                  </a:moveTo>
                  <a:cubicBezTo>
                    <a:pt x="393" y="822"/>
                    <a:pt x="250" y="464"/>
                    <a:pt x="0" y="0"/>
                  </a:cubicBezTo>
                  <a:cubicBezTo>
                    <a:pt x="750" y="107"/>
                    <a:pt x="1036" y="357"/>
                    <a:pt x="893" y="1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 1517">
              <a:extLst>
                <a:ext uri="{FF2B5EF4-FFF2-40B4-BE49-F238E27FC236}">
                  <a16:creationId xmlns:a16="http://schemas.microsoft.com/office/drawing/2014/main" id="{81A2AD95-0C69-6B4B-B312-4385A3F3C086}"/>
                </a:ext>
              </a:extLst>
            </p:cNvPr>
            <p:cNvSpPr/>
            <p:nvPr/>
          </p:nvSpPr>
          <p:spPr>
            <a:xfrm>
              <a:off x="8205929" y="2245171"/>
              <a:ext cx="821" cy="859"/>
            </a:xfrm>
            <a:custGeom>
              <a:avLst/>
              <a:gdLst>
                <a:gd name="connsiteX0" fmla="*/ 822 w 821"/>
                <a:gd name="connsiteY0" fmla="*/ 645 h 859"/>
                <a:gd name="connsiteX1" fmla="*/ 0 w 821"/>
                <a:gd name="connsiteY1" fmla="*/ 645 h 859"/>
                <a:gd name="connsiteX2" fmla="*/ 607 w 821"/>
                <a:gd name="connsiteY2" fmla="*/ 2 h 859"/>
                <a:gd name="connsiteX3" fmla="*/ 822 w 821"/>
                <a:gd name="connsiteY3" fmla="*/ 645 h 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" h="859">
                  <a:moveTo>
                    <a:pt x="822" y="645"/>
                  </a:moveTo>
                  <a:cubicBezTo>
                    <a:pt x="536" y="1110"/>
                    <a:pt x="286" y="681"/>
                    <a:pt x="0" y="645"/>
                  </a:cubicBezTo>
                  <a:cubicBezTo>
                    <a:pt x="143" y="359"/>
                    <a:pt x="214" y="-33"/>
                    <a:pt x="607" y="2"/>
                  </a:cubicBezTo>
                  <a:cubicBezTo>
                    <a:pt x="1036" y="2"/>
                    <a:pt x="572" y="467"/>
                    <a:pt x="822" y="6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 1518">
              <a:extLst>
                <a:ext uri="{FF2B5EF4-FFF2-40B4-BE49-F238E27FC236}">
                  <a16:creationId xmlns:a16="http://schemas.microsoft.com/office/drawing/2014/main" id="{66DB624C-ECB3-C64A-9ECB-F1E21FA92803}"/>
                </a:ext>
              </a:extLst>
            </p:cNvPr>
            <p:cNvSpPr/>
            <p:nvPr/>
          </p:nvSpPr>
          <p:spPr>
            <a:xfrm>
              <a:off x="8206751" y="2249924"/>
              <a:ext cx="1393" cy="562"/>
            </a:xfrm>
            <a:custGeom>
              <a:avLst/>
              <a:gdLst>
                <a:gd name="connsiteX0" fmla="*/ 321 w 1393"/>
                <a:gd name="connsiteY0" fmla="*/ 0 h 562"/>
                <a:gd name="connsiteX1" fmla="*/ 1393 w 1393"/>
                <a:gd name="connsiteY1" fmla="*/ 321 h 562"/>
                <a:gd name="connsiteX2" fmla="*/ 0 w 1393"/>
                <a:gd name="connsiteY2" fmla="*/ 357 h 562"/>
                <a:gd name="connsiteX3" fmla="*/ 321 w 1393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" h="562">
                  <a:moveTo>
                    <a:pt x="321" y="0"/>
                  </a:moveTo>
                  <a:cubicBezTo>
                    <a:pt x="643" y="179"/>
                    <a:pt x="1179" y="-250"/>
                    <a:pt x="1393" y="321"/>
                  </a:cubicBezTo>
                  <a:cubicBezTo>
                    <a:pt x="929" y="429"/>
                    <a:pt x="464" y="786"/>
                    <a:pt x="0" y="357"/>
                  </a:cubicBezTo>
                  <a:cubicBezTo>
                    <a:pt x="107" y="214"/>
                    <a:pt x="214" y="107"/>
                    <a:pt x="321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 1519">
              <a:extLst>
                <a:ext uri="{FF2B5EF4-FFF2-40B4-BE49-F238E27FC236}">
                  <a16:creationId xmlns:a16="http://schemas.microsoft.com/office/drawing/2014/main" id="{527B9D6E-5B31-0B47-AB47-176E7D7D4851}"/>
                </a:ext>
              </a:extLst>
            </p:cNvPr>
            <p:cNvSpPr/>
            <p:nvPr/>
          </p:nvSpPr>
          <p:spPr>
            <a:xfrm>
              <a:off x="8315764" y="2201739"/>
              <a:ext cx="1107" cy="785"/>
            </a:xfrm>
            <a:custGeom>
              <a:avLst/>
              <a:gdLst>
                <a:gd name="connsiteX0" fmla="*/ 1107 w 1107"/>
                <a:gd name="connsiteY0" fmla="*/ 286 h 785"/>
                <a:gd name="connsiteX1" fmla="*/ 536 w 1107"/>
                <a:gd name="connsiteY1" fmla="*/ 786 h 785"/>
                <a:gd name="connsiteX2" fmla="*/ 0 w 1107"/>
                <a:gd name="connsiteY2" fmla="*/ 322 h 785"/>
                <a:gd name="connsiteX3" fmla="*/ 214 w 1107"/>
                <a:gd name="connsiteY3" fmla="*/ 0 h 785"/>
                <a:gd name="connsiteX4" fmla="*/ 1107 w 1107"/>
                <a:gd name="connsiteY4" fmla="*/ 286 h 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7" h="785">
                  <a:moveTo>
                    <a:pt x="1107" y="286"/>
                  </a:moveTo>
                  <a:cubicBezTo>
                    <a:pt x="929" y="464"/>
                    <a:pt x="714" y="643"/>
                    <a:pt x="536" y="786"/>
                  </a:cubicBezTo>
                  <a:cubicBezTo>
                    <a:pt x="250" y="750"/>
                    <a:pt x="72" y="607"/>
                    <a:pt x="0" y="322"/>
                  </a:cubicBezTo>
                  <a:cubicBezTo>
                    <a:pt x="36" y="179"/>
                    <a:pt x="72" y="36"/>
                    <a:pt x="214" y="0"/>
                  </a:cubicBezTo>
                  <a:cubicBezTo>
                    <a:pt x="536" y="0"/>
                    <a:pt x="857" y="0"/>
                    <a:pt x="1107" y="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 1520">
              <a:extLst>
                <a:ext uri="{FF2B5EF4-FFF2-40B4-BE49-F238E27FC236}">
                  <a16:creationId xmlns:a16="http://schemas.microsoft.com/office/drawing/2014/main" id="{50DE05FD-0994-324B-B60D-6D546AECF469}"/>
                </a:ext>
              </a:extLst>
            </p:cNvPr>
            <p:cNvSpPr/>
            <p:nvPr/>
          </p:nvSpPr>
          <p:spPr>
            <a:xfrm>
              <a:off x="8317015" y="2201167"/>
              <a:ext cx="2035" cy="317"/>
            </a:xfrm>
            <a:custGeom>
              <a:avLst/>
              <a:gdLst>
                <a:gd name="connsiteX0" fmla="*/ 2036 w 2035"/>
                <a:gd name="connsiteY0" fmla="*/ 0 h 317"/>
                <a:gd name="connsiteX1" fmla="*/ 0 w 2035"/>
                <a:gd name="connsiteY1" fmla="*/ 286 h 317"/>
                <a:gd name="connsiteX2" fmla="*/ 2036 w 2035"/>
                <a:gd name="connsiteY2" fmla="*/ 0 h 317"/>
                <a:gd name="connsiteX3" fmla="*/ 2036 w 2035"/>
                <a:gd name="connsiteY3" fmla="*/ 0 h 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5" h="317">
                  <a:moveTo>
                    <a:pt x="2036" y="0"/>
                  </a:moveTo>
                  <a:cubicBezTo>
                    <a:pt x="1500" y="500"/>
                    <a:pt x="857" y="250"/>
                    <a:pt x="0" y="286"/>
                  </a:cubicBezTo>
                  <a:cubicBezTo>
                    <a:pt x="822" y="-143"/>
                    <a:pt x="1464" y="214"/>
                    <a:pt x="2036" y="0"/>
                  </a:cubicBezTo>
                  <a:lnTo>
                    <a:pt x="2036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 1521">
              <a:extLst>
                <a:ext uri="{FF2B5EF4-FFF2-40B4-BE49-F238E27FC236}">
                  <a16:creationId xmlns:a16="http://schemas.microsoft.com/office/drawing/2014/main" id="{DCA9E972-7D27-FE44-BEB5-9E1B523134C6}"/>
                </a:ext>
              </a:extLst>
            </p:cNvPr>
            <p:cNvSpPr/>
            <p:nvPr/>
          </p:nvSpPr>
          <p:spPr>
            <a:xfrm>
              <a:off x="8319086" y="2234063"/>
              <a:ext cx="1178" cy="831"/>
            </a:xfrm>
            <a:custGeom>
              <a:avLst/>
              <a:gdLst>
                <a:gd name="connsiteX0" fmla="*/ 1179 w 1178"/>
                <a:gd name="connsiteY0" fmla="*/ 716 h 831"/>
                <a:gd name="connsiteX1" fmla="*/ 0 w 1178"/>
                <a:gd name="connsiteY1" fmla="*/ 2 h 831"/>
                <a:gd name="connsiteX2" fmla="*/ 1179 w 1178"/>
                <a:gd name="connsiteY2" fmla="*/ 716 h 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8" h="831">
                  <a:moveTo>
                    <a:pt x="1179" y="716"/>
                  </a:moveTo>
                  <a:cubicBezTo>
                    <a:pt x="286" y="1073"/>
                    <a:pt x="250" y="537"/>
                    <a:pt x="0" y="2"/>
                  </a:cubicBezTo>
                  <a:cubicBezTo>
                    <a:pt x="714" y="-34"/>
                    <a:pt x="821" y="466"/>
                    <a:pt x="1179" y="71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 1522">
              <a:extLst>
                <a:ext uri="{FF2B5EF4-FFF2-40B4-BE49-F238E27FC236}">
                  <a16:creationId xmlns:a16="http://schemas.microsoft.com/office/drawing/2014/main" id="{E01B9A22-F6A4-8F49-B38C-78108592ED22}"/>
                </a:ext>
              </a:extLst>
            </p:cNvPr>
            <p:cNvSpPr/>
            <p:nvPr/>
          </p:nvSpPr>
          <p:spPr>
            <a:xfrm>
              <a:off x="8189570" y="2224028"/>
              <a:ext cx="738" cy="968"/>
            </a:xfrm>
            <a:custGeom>
              <a:avLst/>
              <a:gdLst>
                <a:gd name="connsiteX0" fmla="*/ 714 w 738"/>
                <a:gd name="connsiteY0" fmla="*/ 0 h 968"/>
                <a:gd name="connsiteX1" fmla="*/ 286 w 738"/>
                <a:gd name="connsiteY1" fmla="*/ 964 h 968"/>
                <a:gd name="connsiteX2" fmla="*/ 0 w 738"/>
                <a:gd name="connsiteY2" fmla="*/ 786 h 968"/>
                <a:gd name="connsiteX3" fmla="*/ 714 w 738"/>
                <a:gd name="connsiteY3" fmla="*/ 0 h 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8" h="968">
                  <a:moveTo>
                    <a:pt x="714" y="0"/>
                  </a:moveTo>
                  <a:cubicBezTo>
                    <a:pt x="786" y="536"/>
                    <a:pt x="714" y="857"/>
                    <a:pt x="286" y="964"/>
                  </a:cubicBezTo>
                  <a:cubicBezTo>
                    <a:pt x="214" y="1000"/>
                    <a:pt x="0" y="821"/>
                    <a:pt x="0" y="786"/>
                  </a:cubicBezTo>
                  <a:cubicBezTo>
                    <a:pt x="71" y="429"/>
                    <a:pt x="321" y="214"/>
                    <a:pt x="71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 1523">
              <a:extLst>
                <a:ext uri="{FF2B5EF4-FFF2-40B4-BE49-F238E27FC236}">
                  <a16:creationId xmlns:a16="http://schemas.microsoft.com/office/drawing/2014/main" id="{6E04CBC2-94DD-E345-A38E-C4B2C3AE6A51}"/>
                </a:ext>
              </a:extLst>
            </p:cNvPr>
            <p:cNvSpPr/>
            <p:nvPr/>
          </p:nvSpPr>
          <p:spPr>
            <a:xfrm>
              <a:off x="8305902" y="2216050"/>
              <a:ext cx="618" cy="836"/>
            </a:xfrm>
            <a:custGeom>
              <a:avLst/>
              <a:gdLst>
                <a:gd name="connsiteX0" fmla="*/ 576 w 618"/>
                <a:gd name="connsiteY0" fmla="*/ 691 h 836"/>
                <a:gd name="connsiteX1" fmla="*/ 326 w 618"/>
                <a:gd name="connsiteY1" fmla="*/ 798 h 836"/>
                <a:gd name="connsiteX2" fmla="*/ 5 w 618"/>
                <a:gd name="connsiteY2" fmla="*/ 226 h 836"/>
                <a:gd name="connsiteX3" fmla="*/ 362 w 618"/>
                <a:gd name="connsiteY3" fmla="*/ 84 h 836"/>
                <a:gd name="connsiteX4" fmla="*/ 576 w 618"/>
                <a:gd name="connsiteY4" fmla="*/ 691 h 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8" h="836">
                  <a:moveTo>
                    <a:pt x="576" y="691"/>
                  </a:moveTo>
                  <a:cubicBezTo>
                    <a:pt x="540" y="762"/>
                    <a:pt x="469" y="905"/>
                    <a:pt x="326" y="798"/>
                  </a:cubicBezTo>
                  <a:cubicBezTo>
                    <a:pt x="148" y="655"/>
                    <a:pt x="-31" y="512"/>
                    <a:pt x="5" y="226"/>
                  </a:cubicBezTo>
                  <a:cubicBezTo>
                    <a:pt x="40" y="-24"/>
                    <a:pt x="148" y="-59"/>
                    <a:pt x="362" y="84"/>
                  </a:cubicBezTo>
                  <a:cubicBezTo>
                    <a:pt x="576" y="226"/>
                    <a:pt x="683" y="405"/>
                    <a:pt x="576" y="69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 1524">
              <a:extLst>
                <a:ext uri="{FF2B5EF4-FFF2-40B4-BE49-F238E27FC236}">
                  <a16:creationId xmlns:a16="http://schemas.microsoft.com/office/drawing/2014/main" id="{BEBE3E03-3B3A-564C-ACA1-B78F0C034703}"/>
                </a:ext>
              </a:extLst>
            </p:cNvPr>
            <p:cNvSpPr/>
            <p:nvPr/>
          </p:nvSpPr>
          <p:spPr>
            <a:xfrm>
              <a:off x="8299012" y="2208490"/>
              <a:ext cx="751" cy="442"/>
            </a:xfrm>
            <a:custGeom>
              <a:avLst/>
              <a:gdLst>
                <a:gd name="connsiteX0" fmla="*/ 0 w 751"/>
                <a:gd name="connsiteY0" fmla="*/ 250 h 442"/>
                <a:gd name="connsiteX1" fmla="*/ 536 w 751"/>
                <a:gd name="connsiteY1" fmla="*/ 0 h 442"/>
                <a:gd name="connsiteX2" fmla="*/ 714 w 751"/>
                <a:gd name="connsiteY2" fmla="*/ 286 h 442"/>
                <a:gd name="connsiteX3" fmla="*/ 0 w 751"/>
                <a:gd name="connsiteY3" fmla="*/ 250 h 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442">
                  <a:moveTo>
                    <a:pt x="0" y="250"/>
                  </a:moveTo>
                  <a:cubicBezTo>
                    <a:pt x="71" y="-36"/>
                    <a:pt x="357" y="72"/>
                    <a:pt x="536" y="0"/>
                  </a:cubicBezTo>
                  <a:cubicBezTo>
                    <a:pt x="679" y="36"/>
                    <a:pt x="821" y="179"/>
                    <a:pt x="714" y="286"/>
                  </a:cubicBezTo>
                  <a:cubicBezTo>
                    <a:pt x="464" y="464"/>
                    <a:pt x="214" y="536"/>
                    <a:pt x="0" y="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 1525">
              <a:extLst>
                <a:ext uri="{FF2B5EF4-FFF2-40B4-BE49-F238E27FC236}">
                  <a16:creationId xmlns:a16="http://schemas.microsoft.com/office/drawing/2014/main" id="{FD2DDFFC-E6B9-474E-A23B-CAED87627D18}"/>
                </a:ext>
              </a:extLst>
            </p:cNvPr>
            <p:cNvSpPr/>
            <p:nvPr/>
          </p:nvSpPr>
          <p:spPr>
            <a:xfrm>
              <a:off x="8278496" y="2144061"/>
              <a:ext cx="942" cy="590"/>
            </a:xfrm>
            <a:custGeom>
              <a:avLst/>
              <a:gdLst>
                <a:gd name="connsiteX0" fmla="*/ 943 w 942"/>
                <a:gd name="connsiteY0" fmla="*/ 457 h 590"/>
                <a:gd name="connsiteX1" fmla="*/ 14 w 942"/>
                <a:gd name="connsiteY1" fmla="*/ 349 h 590"/>
                <a:gd name="connsiteX2" fmla="*/ 85 w 942"/>
                <a:gd name="connsiteY2" fmla="*/ 28 h 590"/>
                <a:gd name="connsiteX3" fmla="*/ 943 w 942"/>
                <a:gd name="connsiteY3" fmla="*/ 457 h 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2" h="590">
                  <a:moveTo>
                    <a:pt x="943" y="457"/>
                  </a:moveTo>
                  <a:cubicBezTo>
                    <a:pt x="550" y="599"/>
                    <a:pt x="228" y="707"/>
                    <a:pt x="14" y="349"/>
                  </a:cubicBezTo>
                  <a:cubicBezTo>
                    <a:pt x="-22" y="278"/>
                    <a:pt x="14" y="28"/>
                    <a:pt x="85" y="28"/>
                  </a:cubicBezTo>
                  <a:cubicBezTo>
                    <a:pt x="443" y="-79"/>
                    <a:pt x="657" y="135"/>
                    <a:pt x="943" y="4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 1526">
              <a:extLst>
                <a:ext uri="{FF2B5EF4-FFF2-40B4-BE49-F238E27FC236}">
                  <a16:creationId xmlns:a16="http://schemas.microsoft.com/office/drawing/2014/main" id="{804A6AF7-9B60-064C-8107-6D5AA7FD0B7F}"/>
                </a:ext>
              </a:extLst>
            </p:cNvPr>
            <p:cNvSpPr/>
            <p:nvPr/>
          </p:nvSpPr>
          <p:spPr>
            <a:xfrm>
              <a:off x="8312907" y="2208204"/>
              <a:ext cx="1107" cy="571"/>
            </a:xfrm>
            <a:custGeom>
              <a:avLst/>
              <a:gdLst>
                <a:gd name="connsiteX0" fmla="*/ 0 w 1107"/>
                <a:gd name="connsiteY0" fmla="*/ 286 h 571"/>
                <a:gd name="connsiteX1" fmla="*/ 572 w 1107"/>
                <a:gd name="connsiteY1" fmla="*/ 0 h 571"/>
                <a:gd name="connsiteX2" fmla="*/ 1036 w 1107"/>
                <a:gd name="connsiteY2" fmla="*/ 500 h 571"/>
                <a:gd name="connsiteX3" fmla="*/ 1107 w 1107"/>
                <a:gd name="connsiteY3" fmla="*/ 572 h 571"/>
                <a:gd name="connsiteX4" fmla="*/ 0 w 1107"/>
                <a:gd name="connsiteY4" fmla="*/ 286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7" h="571">
                  <a:moveTo>
                    <a:pt x="0" y="286"/>
                  </a:moveTo>
                  <a:cubicBezTo>
                    <a:pt x="143" y="36"/>
                    <a:pt x="321" y="0"/>
                    <a:pt x="572" y="0"/>
                  </a:cubicBezTo>
                  <a:cubicBezTo>
                    <a:pt x="643" y="250"/>
                    <a:pt x="1286" y="-36"/>
                    <a:pt x="1036" y="500"/>
                  </a:cubicBezTo>
                  <a:lnTo>
                    <a:pt x="1107" y="572"/>
                  </a:lnTo>
                  <a:cubicBezTo>
                    <a:pt x="750" y="500"/>
                    <a:pt x="321" y="572"/>
                    <a:pt x="0" y="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 1527">
              <a:extLst>
                <a:ext uri="{FF2B5EF4-FFF2-40B4-BE49-F238E27FC236}">
                  <a16:creationId xmlns:a16="http://schemas.microsoft.com/office/drawing/2014/main" id="{A0CE31C6-5587-6C4C-B38E-B90D92EFDF44}"/>
                </a:ext>
              </a:extLst>
            </p:cNvPr>
            <p:cNvSpPr/>
            <p:nvPr/>
          </p:nvSpPr>
          <p:spPr>
            <a:xfrm>
              <a:off x="8169246" y="2205954"/>
              <a:ext cx="750" cy="785"/>
            </a:xfrm>
            <a:custGeom>
              <a:avLst/>
              <a:gdLst>
                <a:gd name="connsiteX0" fmla="*/ 750 w 750"/>
                <a:gd name="connsiteY0" fmla="*/ 0 h 785"/>
                <a:gd name="connsiteX1" fmla="*/ 750 w 750"/>
                <a:gd name="connsiteY1" fmla="*/ 393 h 785"/>
                <a:gd name="connsiteX2" fmla="*/ 0 w 750"/>
                <a:gd name="connsiteY2" fmla="*/ 786 h 785"/>
                <a:gd name="connsiteX3" fmla="*/ 750 w 750"/>
                <a:gd name="connsiteY3" fmla="*/ 0 h 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" h="785">
                  <a:moveTo>
                    <a:pt x="750" y="0"/>
                  </a:moveTo>
                  <a:cubicBezTo>
                    <a:pt x="750" y="143"/>
                    <a:pt x="750" y="250"/>
                    <a:pt x="750" y="393"/>
                  </a:cubicBezTo>
                  <a:cubicBezTo>
                    <a:pt x="607" y="714"/>
                    <a:pt x="286" y="750"/>
                    <a:pt x="0" y="786"/>
                  </a:cubicBezTo>
                  <a:cubicBezTo>
                    <a:pt x="0" y="321"/>
                    <a:pt x="286" y="71"/>
                    <a:pt x="7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 1528">
              <a:extLst>
                <a:ext uri="{FF2B5EF4-FFF2-40B4-BE49-F238E27FC236}">
                  <a16:creationId xmlns:a16="http://schemas.microsoft.com/office/drawing/2014/main" id="{56AEF01A-2066-5F45-82E9-E0424CBB7F70}"/>
                </a:ext>
              </a:extLst>
            </p:cNvPr>
            <p:cNvSpPr/>
            <p:nvPr/>
          </p:nvSpPr>
          <p:spPr>
            <a:xfrm>
              <a:off x="8197964" y="2200453"/>
              <a:ext cx="1321" cy="460"/>
            </a:xfrm>
            <a:custGeom>
              <a:avLst/>
              <a:gdLst>
                <a:gd name="connsiteX0" fmla="*/ 1036 w 1321"/>
                <a:gd name="connsiteY0" fmla="*/ 0 h 460"/>
                <a:gd name="connsiteX1" fmla="*/ 1322 w 1321"/>
                <a:gd name="connsiteY1" fmla="*/ 250 h 460"/>
                <a:gd name="connsiteX2" fmla="*/ 0 w 1321"/>
                <a:gd name="connsiteY2" fmla="*/ 322 h 460"/>
                <a:gd name="connsiteX3" fmla="*/ 1036 w 1321"/>
                <a:gd name="connsiteY3" fmla="*/ 0 h 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1" h="460">
                  <a:moveTo>
                    <a:pt x="1036" y="0"/>
                  </a:moveTo>
                  <a:cubicBezTo>
                    <a:pt x="1143" y="72"/>
                    <a:pt x="1214" y="179"/>
                    <a:pt x="1322" y="250"/>
                  </a:cubicBezTo>
                  <a:cubicBezTo>
                    <a:pt x="929" y="536"/>
                    <a:pt x="500" y="500"/>
                    <a:pt x="0" y="322"/>
                  </a:cubicBezTo>
                  <a:cubicBezTo>
                    <a:pt x="321" y="214"/>
                    <a:pt x="679" y="107"/>
                    <a:pt x="103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 1529">
              <a:extLst>
                <a:ext uri="{FF2B5EF4-FFF2-40B4-BE49-F238E27FC236}">
                  <a16:creationId xmlns:a16="http://schemas.microsoft.com/office/drawing/2014/main" id="{12CA2264-75AA-924A-ACEB-CA28C20F3008}"/>
                </a:ext>
              </a:extLst>
            </p:cNvPr>
            <p:cNvSpPr/>
            <p:nvPr/>
          </p:nvSpPr>
          <p:spPr>
            <a:xfrm>
              <a:off x="8244077" y="2085767"/>
              <a:ext cx="831" cy="635"/>
            </a:xfrm>
            <a:custGeom>
              <a:avLst/>
              <a:gdLst>
                <a:gd name="connsiteX0" fmla="*/ 0 w 831"/>
                <a:gd name="connsiteY0" fmla="*/ 564 h 635"/>
                <a:gd name="connsiteX1" fmla="*/ 607 w 831"/>
                <a:gd name="connsiteY1" fmla="*/ 29 h 635"/>
                <a:gd name="connsiteX2" fmla="*/ 572 w 831"/>
                <a:gd name="connsiteY2" fmla="*/ 636 h 635"/>
                <a:gd name="connsiteX3" fmla="*/ 0 w 831"/>
                <a:gd name="connsiteY3" fmla="*/ 564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1" h="635">
                  <a:moveTo>
                    <a:pt x="0" y="564"/>
                  </a:moveTo>
                  <a:cubicBezTo>
                    <a:pt x="143" y="314"/>
                    <a:pt x="214" y="-115"/>
                    <a:pt x="607" y="29"/>
                  </a:cubicBezTo>
                  <a:cubicBezTo>
                    <a:pt x="857" y="136"/>
                    <a:pt x="964" y="457"/>
                    <a:pt x="572" y="636"/>
                  </a:cubicBezTo>
                  <a:cubicBezTo>
                    <a:pt x="357" y="636"/>
                    <a:pt x="179" y="600"/>
                    <a:pt x="0" y="5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 1530">
              <a:extLst>
                <a:ext uri="{FF2B5EF4-FFF2-40B4-BE49-F238E27FC236}">
                  <a16:creationId xmlns:a16="http://schemas.microsoft.com/office/drawing/2014/main" id="{6CEDD4B9-3E08-9149-86EA-90F40B32A1F1}"/>
                </a:ext>
              </a:extLst>
            </p:cNvPr>
            <p:cNvSpPr/>
            <p:nvPr/>
          </p:nvSpPr>
          <p:spPr>
            <a:xfrm>
              <a:off x="8245184" y="2290835"/>
              <a:ext cx="931" cy="879"/>
            </a:xfrm>
            <a:custGeom>
              <a:avLst/>
              <a:gdLst>
                <a:gd name="connsiteX0" fmla="*/ 71 w 931"/>
                <a:gd name="connsiteY0" fmla="*/ 344 h 879"/>
                <a:gd name="connsiteX1" fmla="*/ 0 w 931"/>
                <a:gd name="connsiteY1" fmla="*/ 130 h 879"/>
                <a:gd name="connsiteX2" fmla="*/ 893 w 931"/>
                <a:gd name="connsiteY2" fmla="*/ 880 h 879"/>
                <a:gd name="connsiteX3" fmla="*/ 71 w 931"/>
                <a:gd name="connsiteY3" fmla="*/ 344 h 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1" h="879">
                  <a:moveTo>
                    <a:pt x="71" y="344"/>
                  </a:moveTo>
                  <a:cubicBezTo>
                    <a:pt x="36" y="273"/>
                    <a:pt x="0" y="201"/>
                    <a:pt x="0" y="130"/>
                  </a:cubicBezTo>
                  <a:cubicBezTo>
                    <a:pt x="786" y="-192"/>
                    <a:pt x="1036" y="94"/>
                    <a:pt x="893" y="880"/>
                  </a:cubicBezTo>
                  <a:cubicBezTo>
                    <a:pt x="607" y="701"/>
                    <a:pt x="500" y="237"/>
                    <a:pt x="71" y="3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 1531">
              <a:extLst>
                <a:ext uri="{FF2B5EF4-FFF2-40B4-BE49-F238E27FC236}">
                  <a16:creationId xmlns:a16="http://schemas.microsoft.com/office/drawing/2014/main" id="{F64397F5-5B31-F048-8D60-D246B2A4D17C}"/>
                </a:ext>
              </a:extLst>
            </p:cNvPr>
            <p:cNvSpPr/>
            <p:nvPr/>
          </p:nvSpPr>
          <p:spPr>
            <a:xfrm>
              <a:off x="8257543" y="2260282"/>
              <a:ext cx="1035" cy="465"/>
            </a:xfrm>
            <a:custGeom>
              <a:avLst/>
              <a:gdLst>
                <a:gd name="connsiteX0" fmla="*/ 1036 w 1035"/>
                <a:gd name="connsiteY0" fmla="*/ 286 h 465"/>
                <a:gd name="connsiteX1" fmla="*/ 0 w 1035"/>
                <a:gd name="connsiteY1" fmla="*/ 107 h 465"/>
                <a:gd name="connsiteX2" fmla="*/ 1000 w 1035"/>
                <a:gd name="connsiteY2" fmla="*/ 0 h 465"/>
                <a:gd name="connsiteX3" fmla="*/ 1036 w 1035"/>
                <a:gd name="connsiteY3" fmla="*/ 286 h 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5" h="465">
                  <a:moveTo>
                    <a:pt x="1036" y="286"/>
                  </a:moveTo>
                  <a:cubicBezTo>
                    <a:pt x="714" y="429"/>
                    <a:pt x="393" y="679"/>
                    <a:pt x="0" y="107"/>
                  </a:cubicBezTo>
                  <a:cubicBezTo>
                    <a:pt x="357" y="72"/>
                    <a:pt x="679" y="36"/>
                    <a:pt x="1000" y="0"/>
                  </a:cubicBezTo>
                  <a:cubicBezTo>
                    <a:pt x="1036" y="72"/>
                    <a:pt x="1036" y="179"/>
                    <a:pt x="1036" y="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 1532">
              <a:extLst>
                <a:ext uri="{FF2B5EF4-FFF2-40B4-BE49-F238E27FC236}">
                  <a16:creationId xmlns:a16="http://schemas.microsoft.com/office/drawing/2014/main" id="{85528EBA-A590-8D49-BC05-39182564E443}"/>
                </a:ext>
              </a:extLst>
            </p:cNvPr>
            <p:cNvSpPr/>
            <p:nvPr/>
          </p:nvSpPr>
          <p:spPr>
            <a:xfrm>
              <a:off x="8251103" y="2289500"/>
              <a:ext cx="796" cy="607"/>
            </a:xfrm>
            <a:custGeom>
              <a:avLst/>
              <a:gdLst>
                <a:gd name="connsiteX0" fmla="*/ 547 w 796"/>
                <a:gd name="connsiteY0" fmla="*/ 607 h 607"/>
                <a:gd name="connsiteX1" fmla="*/ 11 w 796"/>
                <a:gd name="connsiteY1" fmla="*/ 0 h 607"/>
                <a:gd name="connsiteX2" fmla="*/ 797 w 796"/>
                <a:gd name="connsiteY2" fmla="*/ 322 h 607"/>
                <a:gd name="connsiteX3" fmla="*/ 547 w 796"/>
                <a:gd name="connsiteY3" fmla="*/ 607 h 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6" h="607">
                  <a:moveTo>
                    <a:pt x="547" y="607"/>
                  </a:moveTo>
                  <a:cubicBezTo>
                    <a:pt x="225" y="536"/>
                    <a:pt x="-60" y="464"/>
                    <a:pt x="11" y="0"/>
                  </a:cubicBezTo>
                  <a:cubicBezTo>
                    <a:pt x="261" y="107"/>
                    <a:pt x="547" y="214"/>
                    <a:pt x="797" y="322"/>
                  </a:cubicBezTo>
                  <a:cubicBezTo>
                    <a:pt x="725" y="429"/>
                    <a:pt x="618" y="500"/>
                    <a:pt x="547" y="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 1533">
              <a:extLst>
                <a:ext uri="{FF2B5EF4-FFF2-40B4-BE49-F238E27FC236}">
                  <a16:creationId xmlns:a16="http://schemas.microsoft.com/office/drawing/2014/main" id="{57F47DD2-2963-DB47-A48B-F36AEDB82C9A}"/>
                </a:ext>
              </a:extLst>
            </p:cNvPr>
            <p:cNvSpPr/>
            <p:nvPr/>
          </p:nvSpPr>
          <p:spPr>
            <a:xfrm>
              <a:off x="8310044" y="2242660"/>
              <a:ext cx="794" cy="619"/>
            </a:xfrm>
            <a:custGeom>
              <a:avLst/>
              <a:gdLst>
                <a:gd name="connsiteX0" fmla="*/ 398 w 794"/>
                <a:gd name="connsiteY0" fmla="*/ 620 h 619"/>
                <a:gd name="connsiteX1" fmla="*/ 5 w 794"/>
                <a:gd name="connsiteY1" fmla="*/ 263 h 619"/>
                <a:gd name="connsiteX2" fmla="*/ 398 w 794"/>
                <a:gd name="connsiteY2" fmla="*/ 12 h 619"/>
                <a:gd name="connsiteX3" fmla="*/ 791 w 794"/>
                <a:gd name="connsiteY3" fmla="*/ 191 h 619"/>
                <a:gd name="connsiteX4" fmla="*/ 398 w 794"/>
                <a:gd name="connsiteY4" fmla="*/ 620 h 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" h="619">
                  <a:moveTo>
                    <a:pt x="398" y="620"/>
                  </a:moveTo>
                  <a:cubicBezTo>
                    <a:pt x="113" y="584"/>
                    <a:pt x="-30" y="441"/>
                    <a:pt x="5" y="263"/>
                  </a:cubicBezTo>
                  <a:cubicBezTo>
                    <a:pt x="41" y="48"/>
                    <a:pt x="255" y="48"/>
                    <a:pt x="398" y="12"/>
                  </a:cubicBezTo>
                  <a:cubicBezTo>
                    <a:pt x="577" y="-23"/>
                    <a:pt x="827" y="12"/>
                    <a:pt x="791" y="191"/>
                  </a:cubicBezTo>
                  <a:cubicBezTo>
                    <a:pt x="755" y="405"/>
                    <a:pt x="505" y="513"/>
                    <a:pt x="398" y="62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 1534">
              <a:extLst>
                <a:ext uri="{FF2B5EF4-FFF2-40B4-BE49-F238E27FC236}">
                  <a16:creationId xmlns:a16="http://schemas.microsoft.com/office/drawing/2014/main" id="{E1A8CD2E-B530-A044-A30E-5A9FDEBC186A}"/>
                </a:ext>
              </a:extLst>
            </p:cNvPr>
            <p:cNvSpPr/>
            <p:nvPr/>
          </p:nvSpPr>
          <p:spPr>
            <a:xfrm>
              <a:off x="8316567" y="2240208"/>
              <a:ext cx="706" cy="580"/>
            </a:xfrm>
            <a:custGeom>
              <a:avLst/>
              <a:gdLst>
                <a:gd name="connsiteX0" fmla="*/ 555 w 706"/>
                <a:gd name="connsiteY0" fmla="*/ 572 h 580"/>
                <a:gd name="connsiteX1" fmla="*/ 19 w 706"/>
                <a:gd name="connsiteY1" fmla="*/ 357 h 580"/>
                <a:gd name="connsiteX2" fmla="*/ 269 w 706"/>
                <a:gd name="connsiteY2" fmla="*/ 0 h 580"/>
                <a:gd name="connsiteX3" fmla="*/ 662 w 706"/>
                <a:gd name="connsiteY3" fmla="*/ 214 h 580"/>
                <a:gd name="connsiteX4" fmla="*/ 555 w 706"/>
                <a:gd name="connsiteY4" fmla="*/ 572 h 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" h="580">
                  <a:moveTo>
                    <a:pt x="555" y="572"/>
                  </a:moveTo>
                  <a:cubicBezTo>
                    <a:pt x="233" y="607"/>
                    <a:pt x="90" y="536"/>
                    <a:pt x="19" y="357"/>
                  </a:cubicBezTo>
                  <a:cubicBezTo>
                    <a:pt x="-53" y="143"/>
                    <a:pt x="90" y="0"/>
                    <a:pt x="269" y="0"/>
                  </a:cubicBezTo>
                  <a:cubicBezTo>
                    <a:pt x="412" y="0"/>
                    <a:pt x="626" y="107"/>
                    <a:pt x="662" y="214"/>
                  </a:cubicBezTo>
                  <a:cubicBezTo>
                    <a:pt x="769" y="393"/>
                    <a:pt x="662" y="536"/>
                    <a:pt x="555" y="5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 1535">
              <a:extLst>
                <a:ext uri="{FF2B5EF4-FFF2-40B4-BE49-F238E27FC236}">
                  <a16:creationId xmlns:a16="http://schemas.microsoft.com/office/drawing/2014/main" id="{C14B1F73-1519-D441-A21C-94D52078B4BA}"/>
                </a:ext>
              </a:extLst>
            </p:cNvPr>
            <p:cNvSpPr/>
            <p:nvPr/>
          </p:nvSpPr>
          <p:spPr>
            <a:xfrm>
              <a:off x="8183565" y="2231421"/>
              <a:ext cx="629" cy="929"/>
            </a:xfrm>
            <a:custGeom>
              <a:avLst/>
              <a:gdLst>
                <a:gd name="connsiteX0" fmla="*/ 147 w 629"/>
                <a:gd name="connsiteY0" fmla="*/ 0 h 929"/>
                <a:gd name="connsiteX1" fmla="*/ 612 w 629"/>
                <a:gd name="connsiteY1" fmla="*/ 607 h 929"/>
                <a:gd name="connsiteX2" fmla="*/ 362 w 629"/>
                <a:gd name="connsiteY2" fmla="*/ 893 h 929"/>
                <a:gd name="connsiteX3" fmla="*/ 5 w 629"/>
                <a:gd name="connsiteY3" fmla="*/ 393 h 929"/>
                <a:gd name="connsiteX4" fmla="*/ 147 w 629"/>
                <a:gd name="connsiteY4" fmla="*/ 0 h 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" h="929">
                  <a:moveTo>
                    <a:pt x="147" y="0"/>
                  </a:moveTo>
                  <a:cubicBezTo>
                    <a:pt x="683" y="143"/>
                    <a:pt x="647" y="393"/>
                    <a:pt x="612" y="607"/>
                  </a:cubicBezTo>
                  <a:cubicBezTo>
                    <a:pt x="612" y="714"/>
                    <a:pt x="647" y="1036"/>
                    <a:pt x="362" y="893"/>
                  </a:cubicBezTo>
                  <a:cubicBezTo>
                    <a:pt x="147" y="786"/>
                    <a:pt x="-31" y="643"/>
                    <a:pt x="5" y="393"/>
                  </a:cubicBezTo>
                  <a:cubicBezTo>
                    <a:pt x="40" y="215"/>
                    <a:pt x="112" y="36"/>
                    <a:pt x="14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 1536">
              <a:extLst>
                <a:ext uri="{FF2B5EF4-FFF2-40B4-BE49-F238E27FC236}">
                  <a16:creationId xmlns:a16="http://schemas.microsoft.com/office/drawing/2014/main" id="{FEB1363B-CC88-D74C-A28A-EB880C0DB304}"/>
                </a:ext>
              </a:extLst>
            </p:cNvPr>
            <p:cNvSpPr/>
            <p:nvPr/>
          </p:nvSpPr>
          <p:spPr>
            <a:xfrm>
              <a:off x="8258947" y="2281392"/>
              <a:ext cx="759" cy="892"/>
            </a:xfrm>
            <a:custGeom>
              <a:avLst/>
              <a:gdLst>
                <a:gd name="connsiteX0" fmla="*/ 204 w 759"/>
                <a:gd name="connsiteY0" fmla="*/ 893 h 892"/>
                <a:gd name="connsiteX1" fmla="*/ 275 w 759"/>
                <a:gd name="connsiteY1" fmla="*/ 0 h 892"/>
                <a:gd name="connsiteX2" fmla="*/ 204 w 759"/>
                <a:gd name="connsiteY2" fmla="*/ 893 h 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9" h="892">
                  <a:moveTo>
                    <a:pt x="204" y="893"/>
                  </a:moveTo>
                  <a:cubicBezTo>
                    <a:pt x="-261" y="536"/>
                    <a:pt x="204" y="286"/>
                    <a:pt x="275" y="0"/>
                  </a:cubicBezTo>
                  <a:cubicBezTo>
                    <a:pt x="1454" y="393"/>
                    <a:pt x="97" y="607"/>
                    <a:pt x="204" y="8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 1537">
              <a:extLst>
                <a:ext uri="{FF2B5EF4-FFF2-40B4-BE49-F238E27FC236}">
                  <a16:creationId xmlns:a16="http://schemas.microsoft.com/office/drawing/2014/main" id="{3A109C93-E722-374C-AF0B-3DC0F97548F7}"/>
                </a:ext>
              </a:extLst>
            </p:cNvPr>
            <p:cNvSpPr/>
            <p:nvPr/>
          </p:nvSpPr>
          <p:spPr>
            <a:xfrm>
              <a:off x="8183362" y="2229921"/>
              <a:ext cx="814" cy="808"/>
            </a:xfrm>
            <a:custGeom>
              <a:avLst/>
              <a:gdLst>
                <a:gd name="connsiteX0" fmla="*/ 600 w 814"/>
                <a:gd name="connsiteY0" fmla="*/ 0 h 808"/>
                <a:gd name="connsiteX1" fmla="*/ 814 w 814"/>
                <a:gd name="connsiteY1" fmla="*/ 250 h 808"/>
                <a:gd name="connsiteX2" fmla="*/ 100 w 814"/>
                <a:gd name="connsiteY2" fmla="*/ 679 h 808"/>
                <a:gd name="connsiteX3" fmla="*/ 600 w 814"/>
                <a:gd name="connsiteY3" fmla="*/ 0 h 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4" h="808">
                  <a:moveTo>
                    <a:pt x="600" y="0"/>
                  </a:moveTo>
                  <a:cubicBezTo>
                    <a:pt x="671" y="72"/>
                    <a:pt x="743" y="179"/>
                    <a:pt x="814" y="250"/>
                  </a:cubicBezTo>
                  <a:cubicBezTo>
                    <a:pt x="600" y="464"/>
                    <a:pt x="457" y="1072"/>
                    <a:pt x="100" y="679"/>
                  </a:cubicBezTo>
                  <a:cubicBezTo>
                    <a:pt x="-293" y="286"/>
                    <a:pt x="600" y="357"/>
                    <a:pt x="60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 1538">
              <a:extLst>
                <a:ext uri="{FF2B5EF4-FFF2-40B4-BE49-F238E27FC236}">
                  <a16:creationId xmlns:a16="http://schemas.microsoft.com/office/drawing/2014/main" id="{35762BA5-C6FF-A744-803C-406BE80821E8}"/>
                </a:ext>
              </a:extLst>
            </p:cNvPr>
            <p:cNvSpPr/>
            <p:nvPr/>
          </p:nvSpPr>
          <p:spPr>
            <a:xfrm>
              <a:off x="8315157" y="2226563"/>
              <a:ext cx="964" cy="785"/>
            </a:xfrm>
            <a:custGeom>
              <a:avLst/>
              <a:gdLst>
                <a:gd name="connsiteX0" fmla="*/ 964 w 964"/>
                <a:gd name="connsiteY0" fmla="*/ 786 h 785"/>
                <a:gd name="connsiteX1" fmla="*/ 0 w 964"/>
                <a:gd name="connsiteY1" fmla="*/ 0 h 785"/>
                <a:gd name="connsiteX2" fmla="*/ 964 w 964"/>
                <a:gd name="connsiteY2" fmla="*/ 786 h 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" h="785">
                  <a:moveTo>
                    <a:pt x="964" y="786"/>
                  </a:moveTo>
                  <a:cubicBezTo>
                    <a:pt x="429" y="750"/>
                    <a:pt x="250" y="429"/>
                    <a:pt x="0" y="0"/>
                  </a:cubicBezTo>
                  <a:cubicBezTo>
                    <a:pt x="607" y="72"/>
                    <a:pt x="857" y="286"/>
                    <a:pt x="964" y="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 1539">
              <a:extLst>
                <a:ext uri="{FF2B5EF4-FFF2-40B4-BE49-F238E27FC236}">
                  <a16:creationId xmlns:a16="http://schemas.microsoft.com/office/drawing/2014/main" id="{D2700CA6-CD69-0B45-86DF-931B0C24C98E}"/>
                </a:ext>
              </a:extLst>
            </p:cNvPr>
            <p:cNvSpPr/>
            <p:nvPr/>
          </p:nvSpPr>
          <p:spPr>
            <a:xfrm>
              <a:off x="8256543" y="2287920"/>
              <a:ext cx="928" cy="525"/>
            </a:xfrm>
            <a:custGeom>
              <a:avLst/>
              <a:gdLst>
                <a:gd name="connsiteX0" fmla="*/ 893 w 928"/>
                <a:gd name="connsiteY0" fmla="*/ 8 h 525"/>
                <a:gd name="connsiteX1" fmla="*/ 929 w 928"/>
                <a:gd name="connsiteY1" fmla="*/ 222 h 525"/>
                <a:gd name="connsiteX2" fmla="*/ 0 w 928"/>
                <a:gd name="connsiteY2" fmla="*/ 401 h 525"/>
                <a:gd name="connsiteX3" fmla="*/ 893 w 928"/>
                <a:gd name="connsiteY3" fmla="*/ 8 h 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" h="525">
                  <a:moveTo>
                    <a:pt x="893" y="8"/>
                  </a:moveTo>
                  <a:cubicBezTo>
                    <a:pt x="893" y="80"/>
                    <a:pt x="929" y="151"/>
                    <a:pt x="929" y="222"/>
                  </a:cubicBezTo>
                  <a:cubicBezTo>
                    <a:pt x="643" y="330"/>
                    <a:pt x="393" y="723"/>
                    <a:pt x="0" y="401"/>
                  </a:cubicBezTo>
                  <a:cubicBezTo>
                    <a:pt x="179" y="44"/>
                    <a:pt x="536" y="-27"/>
                    <a:pt x="893" y="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 1540">
              <a:extLst>
                <a:ext uri="{FF2B5EF4-FFF2-40B4-BE49-F238E27FC236}">
                  <a16:creationId xmlns:a16="http://schemas.microsoft.com/office/drawing/2014/main" id="{C86A3644-CA16-7E4E-AEB2-3711E227EB10}"/>
                </a:ext>
              </a:extLst>
            </p:cNvPr>
            <p:cNvSpPr/>
            <p:nvPr/>
          </p:nvSpPr>
          <p:spPr>
            <a:xfrm>
              <a:off x="8275974" y="2141553"/>
              <a:ext cx="678" cy="612"/>
            </a:xfrm>
            <a:custGeom>
              <a:avLst/>
              <a:gdLst>
                <a:gd name="connsiteX0" fmla="*/ 679 w 678"/>
                <a:gd name="connsiteY0" fmla="*/ 429 h 612"/>
                <a:gd name="connsiteX1" fmla="*/ 321 w 678"/>
                <a:gd name="connsiteY1" fmla="*/ 607 h 612"/>
                <a:gd name="connsiteX2" fmla="*/ 0 w 678"/>
                <a:gd name="connsiteY2" fmla="*/ 214 h 612"/>
                <a:gd name="connsiteX3" fmla="*/ 286 w 678"/>
                <a:gd name="connsiteY3" fmla="*/ 0 h 612"/>
                <a:gd name="connsiteX4" fmla="*/ 679 w 678"/>
                <a:gd name="connsiteY4" fmla="*/ 429 h 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" h="612">
                  <a:moveTo>
                    <a:pt x="679" y="429"/>
                  </a:moveTo>
                  <a:cubicBezTo>
                    <a:pt x="500" y="500"/>
                    <a:pt x="357" y="643"/>
                    <a:pt x="321" y="607"/>
                  </a:cubicBezTo>
                  <a:cubicBezTo>
                    <a:pt x="179" y="500"/>
                    <a:pt x="107" y="357"/>
                    <a:pt x="0" y="214"/>
                  </a:cubicBezTo>
                  <a:cubicBezTo>
                    <a:pt x="107" y="143"/>
                    <a:pt x="250" y="0"/>
                    <a:pt x="286" y="0"/>
                  </a:cubicBezTo>
                  <a:cubicBezTo>
                    <a:pt x="429" y="107"/>
                    <a:pt x="500" y="286"/>
                    <a:pt x="679" y="4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 1541">
              <a:extLst>
                <a:ext uri="{FF2B5EF4-FFF2-40B4-BE49-F238E27FC236}">
                  <a16:creationId xmlns:a16="http://schemas.microsoft.com/office/drawing/2014/main" id="{B7AB227D-1330-BB42-B7F2-FAD32E46786B}"/>
                </a:ext>
              </a:extLst>
            </p:cNvPr>
            <p:cNvSpPr/>
            <p:nvPr/>
          </p:nvSpPr>
          <p:spPr>
            <a:xfrm>
              <a:off x="8301763" y="2189273"/>
              <a:ext cx="571" cy="1178"/>
            </a:xfrm>
            <a:custGeom>
              <a:avLst/>
              <a:gdLst>
                <a:gd name="connsiteX0" fmla="*/ 0 w 571"/>
                <a:gd name="connsiteY0" fmla="*/ 572 h 1178"/>
                <a:gd name="connsiteX1" fmla="*/ 36 w 571"/>
                <a:gd name="connsiteY1" fmla="*/ 0 h 1178"/>
                <a:gd name="connsiteX2" fmla="*/ 572 w 571"/>
                <a:gd name="connsiteY2" fmla="*/ 1179 h 1178"/>
                <a:gd name="connsiteX3" fmla="*/ 0 w 571"/>
                <a:gd name="connsiteY3" fmla="*/ 572 h 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1178">
                  <a:moveTo>
                    <a:pt x="0" y="572"/>
                  </a:moveTo>
                  <a:cubicBezTo>
                    <a:pt x="0" y="393"/>
                    <a:pt x="0" y="179"/>
                    <a:pt x="36" y="0"/>
                  </a:cubicBezTo>
                  <a:cubicBezTo>
                    <a:pt x="464" y="214"/>
                    <a:pt x="500" y="607"/>
                    <a:pt x="572" y="1179"/>
                  </a:cubicBezTo>
                  <a:cubicBezTo>
                    <a:pt x="286" y="893"/>
                    <a:pt x="143" y="750"/>
                    <a:pt x="0" y="5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 1542">
              <a:extLst>
                <a:ext uri="{FF2B5EF4-FFF2-40B4-BE49-F238E27FC236}">
                  <a16:creationId xmlns:a16="http://schemas.microsoft.com/office/drawing/2014/main" id="{1E1BC3C3-45C5-AD42-A50C-5A753BC101D6}"/>
                </a:ext>
              </a:extLst>
            </p:cNvPr>
            <p:cNvSpPr/>
            <p:nvPr/>
          </p:nvSpPr>
          <p:spPr>
            <a:xfrm>
              <a:off x="8236097" y="2075616"/>
              <a:ext cx="588" cy="750"/>
            </a:xfrm>
            <a:custGeom>
              <a:avLst/>
              <a:gdLst>
                <a:gd name="connsiteX0" fmla="*/ 122 w 588"/>
                <a:gd name="connsiteY0" fmla="*/ 0 h 750"/>
                <a:gd name="connsiteX1" fmla="*/ 515 w 588"/>
                <a:gd name="connsiteY1" fmla="*/ 750 h 750"/>
                <a:gd name="connsiteX2" fmla="*/ 122 w 588"/>
                <a:gd name="connsiteY2" fmla="*/ 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" h="750">
                  <a:moveTo>
                    <a:pt x="122" y="0"/>
                  </a:moveTo>
                  <a:cubicBezTo>
                    <a:pt x="622" y="72"/>
                    <a:pt x="658" y="357"/>
                    <a:pt x="515" y="750"/>
                  </a:cubicBezTo>
                  <a:cubicBezTo>
                    <a:pt x="86" y="643"/>
                    <a:pt x="-164" y="429"/>
                    <a:pt x="122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 1543">
              <a:extLst>
                <a:ext uri="{FF2B5EF4-FFF2-40B4-BE49-F238E27FC236}">
                  <a16:creationId xmlns:a16="http://schemas.microsoft.com/office/drawing/2014/main" id="{46B57C1D-89CD-DF45-9048-2AF1A4496FFE}"/>
                </a:ext>
              </a:extLst>
            </p:cNvPr>
            <p:cNvSpPr/>
            <p:nvPr/>
          </p:nvSpPr>
          <p:spPr>
            <a:xfrm>
              <a:off x="8242112" y="2270638"/>
              <a:ext cx="892" cy="537"/>
            </a:xfrm>
            <a:custGeom>
              <a:avLst/>
              <a:gdLst>
                <a:gd name="connsiteX0" fmla="*/ 0 w 892"/>
                <a:gd name="connsiteY0" fmla="*/ 2 h 537"/>
                <a:gd name="connsiteX1" fmla="*/ 893 w 892"/>
                <a:gd name="connsiteY1" fmla="*/ 431 h 537"/>
                <a:gd name="connsiteX2" fmla="*/ 72 w 892"/>
                <a:gd name="connsiteY2" fmla="*/ 538 h 537"/>
                <a:gd name="connsiteX3" fmla="*/ 0 w 892"/>
                <a:gd name="connsiteY3" fmla="*/ 2 h 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2" h="537">
                  <a:moveTo>
                    <a:pt x="0" y="2"/>
                  </a:moveTo>
                  <a:cubicBezTo>
                    <a:pt x="357" y="-34"/>
                    <a:pt x="500" y="395"/>
                    <a:pt x="893" y="431"/>
                  </a:cubicBezTo>
                  <a:cubicBezTo>
                    <a:pt x="607" y="466"/>
                    <a:pt x="357" y="502"/>
                    <a:pt x="72" y="538"/>
                  </a:cubicBezTo>
                  <a:cubicBezTo>
                    <a:pt x="36" y="359"/>
                    <a:pt x="0" y="181"/>
                    <a:pt x="0" y="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 1544">
              <a:extLst>
                <a:ext uri="{FF2B5EF4-FFF2-40B4-BE49-F238E27FC236}">
                  <a16:creationId xmlns:a16="http://schemas.microsoft.com/office/drawing/2014/main" id="{F3978495-C96F-0C4B-B3EB-6703324730DE}"/>
                </a:ext>
              </a:extLst>
            </p:cNvPr>
            <p:cNvSpPr/>
            <p:nvPr/>
          </p:nvSpPr>
          <p:spPr>
            <a:xfrm>
              <a:off x="8295056" y="2244887"/>
              <a:ext cx="491" cy="571"/>
            </a:xfrm>
            <a:custGeom>
              <a:avLst/>
              <a:gdLst>
                <a:gd name="connsiteX0" fmla="*/ 491 w 491"/>
                <a:gd name="connsiteY0" fmla="*/ 250 h 571"/>
                <a:gd name="connsiteX1" fmla="*/ 277 w 491"/>
                <a:gd name="connsiteY1" fmla="*/ 572 h 571"/>
                <a:gd name="connsiteX2" fmla="*/ 27 w 491"/>
                <a:gd name="connsiteY2" fmla="*/ 393 h 571"/>
                <a:gd name="connsiteX3" fmla="*/ 170 w 491"/>
                <a:gd name="connsiteY3" fmla="*/ 0 h 571"/>
                <a:gd name="connsiteX4" fmla="*/ 491 w 491"/>
                <a:gd name="connsiteY4" fmla="*/ 250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" h="571">
                  <a:moveTo>
                    <a:pt x="491" y="250"/>
                  </a:moveTo>
                  <a:cubicBezTo>
                    <a:pt x="420" y="357"/>
                    <a:pt x="348" y="464"/>
                    <a:pt x="277" y="572"/>
                  </a:cubicBezTo>
                  <a:cubicBezTo>
                    <a:pt x="170" y="500"/>
                    <a:pt x="27" y="464"/>
                    <a:pt x="27" y="393"/>
                  </a:cubicBezTo>
                  <a:cubicBezTo>
                    <a:pt x="-9" y="250"/>
                    <a:pt x="-44" y="36"/>
                    <a:pt x="170" y="0"/>
                  </a:cubicBezTo>
                  <a:cubicBezTo>
                    <a:pt x="277" y="0"/>
                    <a:pt x="384" y="143"/>
                    <a:pt x="491" y="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 1545">
              <a:extLst>
                <a:ext uri="{FF2B5EF4-FFF2-40B4-BE49-F238E27FC236}">
                  <a16:creationId xmlns:a16="http://schemas.microsoft.com/office/drawing/2014/main" id="{FCECA05A-0755-8C44-94BB-E6C967EA0576}"/>
                </a:ext>
              </a:extLst>
            </p:cNvPr>
            <p:cNvSpPr/>
            <p:nvPr/>
          </p:nvSpPr>
          <p:spPr>
            <a:xfrm>
              <a:off x="8175247" y="2243552"/>
              <a:ext cx="728" cy="906"/>
            </a:xfrm>
            <a:custGeom>
              <a:avLst/>
              <a:gdLst>
                <a:gd name="connsiteX0" fmla="*/ 321 w 728"/>
                <a:gd name="connsiteY0" fmla="*/ 907 h 906"/>
                <a:gd name="connsiteX1" fmla="*/ 0 w 728"/>
                <a:gd name="connsiteY1" fmla="*/ 586 h 906"/>
                <a:gd name="connsiteX2" fmla="*/ 607 w 728"/>
                <a:gd name="connsiteY2" fmla="*/ 50 h 906"/>
                <a:gd name="connsiteX3" fmla="*/ 321 w 728"/>
                <a:gd name="connsiteY3" fmla="*/ 907 h 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" h="906">
                  <a:moveTo>
                    <a:pt x="321" y="907"/>
                  </a:moveTo>
                  <a:cubicBezTo>
                    <a:pt x="214" y="800"/>
                    <a:pt x="107" y="693"/>
                    <a:pt x="0" y="586"/>
                  </a:cubicBezTo>
                  <a:cubicBezTo>
                    <a:pt x="179" y="371"/>
                    <a:pt x="286" y="-165"/>
                    <a:pt x="607" y="50"/>
                  </a:cubicBezTo>
                  <a:cubicBezTo>
                    <a:pt x="929" y="264"/>
                    <a:pt x="536" y="621"/>
                    <a:pt x="321" y="9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 1546">
              <a:extLst>
                <a:ext uri="{FF2B5EF4-FFF2-40B4-BE49-F238E27FC236}">
                  <a16:creationId xmlns:a16="http://schemas.microsoft.com/office/drawing/2014/main" id="{0399FE8F-8DCF-0F4B-AA7A-23470767F130}"/>
                </a:ext>
              </a:extLst>
            </p:cNvPr>
            <p:cNvSpPr/>
            <p:nvPr/>
          </p:nvSpPr>
          <p:spPr>
            <a:xfrm>
              <a:off x="8302915" y="2242423"/>
              <a:ext cx="721" cy="500"/>
            </a:xfrm>
            <a:custGeom>
              <a:avLst/>
              <a:gdLst>
                <a:gd name="connsiteX0" fmla="*/ 705 w 721"/>
                <a:gd name="connsiteY0" fmla="*/ 250 h 500"/>
                <a:gd name="connsiteX1" fmla="*/ 276 w 721"/>
                <a:gd name="connsiteY1" fmla="*/ 500 h 500"/>
                <a:gd name="connsiteX2" fmla="*/ 26 w 721"/>
                <a:gd name="connsiteY2" fmla="*/ 143 h 500"/>
                <a:gd name="connsiteX3" fmla="*/ 491 w 721"/>
                <a:gd name="connsiteY3" fmla="*/ 0 h 500"/>
                <a:gd name="connsiteX4" fmla="*/ 705 w 721"/>
                <a:gd name="connsiteY4" fmla="*/ 250 h 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" h="500">
                  <a:moveTo>
                    <a:pt x="705" y="250"/>
                  </a:moveTo>
                  <a:cubicBezTo>
                    <a:pt x="634" y="464"/>
                    <a:pt x="491" y="500"/>
                    <a:pt x="276" y="500"/>
                  </a:cubicBezTo>
                  <a:cubicBezTo>
                    <a:pt x="26" y="500"/>
                    <a:pt x="-45" y="286"/>
                    <a:pt x="26" y="143"/>
                  </a:cubicBezTo>
                  <a:cubicBezTo>
                    <a:pt x="98" y="36"/>
                    <a:pt x="312" y="0"/>
                    <a:pt x="491" y="0"/>
                  </a:cubicBezTo>
                  <a:cubicBezTo>
                    <a:pt x="598" y="0"/>
                    <a:pt x="776" y="72"/>
                    <a:pt x="705" y="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 1547">
              <a:extLst>
                <a:ext uri="{FF2B5EF4-FFF2-40B4-BE49-F238E27FC236}">
                  <a16:creationId xmlns:a16="http://schemas.microsoft.com/office/drawing/2014/main" id="{FFC9AFC1-95CF-3543-8A6A-45912FCFB726}"/>
                </a:ext>
              </a:extLst>
            </p:cNvPr>
            <p:cNvSpPr/>
            <p:nvPr/>
          </p:nvSpPr>
          <p:spPr>
            <a:xfrm>
              <a:off x="8188713" y="2225599"/>
              <a:ext cx="490" cy="1071"/>
            </a:xfrm>
            <a:custGeom>
              <a:avLst/>
              <a:gdLst>
                <a:gd name="connsiteX0" fmla="*/ 0 w 490"/>
                <a:gd name="connsiteY0" fmla="*/ 1072 h 1071"/>
                <a:gd name="connsiteX1" fmla="*/ 357 w 490"/>
                <a:gd name="connsiteY1" fmla="*/ 0 h 1071"/>
                <a:gd name="connsiteX2" fmla="*/ 0 w 490"/>
                <a:gd name="connsiteY2" fmla="*/ 1072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" h="1071">
                  <a:moveTo>
                    <a:pt x="0" y="1072"/>
                  </a:moveTo>
                  <a:cubicBezTo>
                    <a:pt x="143" y="607"/>
                    <a:pt x="214" y="357"/>
                    <a:pt x="357" y="0"/>
                  </a:cubicBezTo>
                  <a:cubicBezTo>
                    <a:pt x="500" y="429"/>
                    <a:pt x="679" y="750"/>
                    <a:pt x="0" y="10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 1548">
              <a:extLst>
                <a:ext uri="{FF2B5EF4-FFF2-40B4-BE49-F238E27FC236}">
                  <a16:creationId xmlns:a16="http://schemas.microsoft.com/office/drawing/2014/main" id="{36D6EF7E-141D-2144-A0DE-FF70756238AB}"/>
                </a:ext>
              </a:extLst>
            </p:cNvPr>
            <p:cNvSpPr/>
            <p:nvPr/>
          </p:nvSpPr>
          <p:spPr>
            <a:xfrm>
              <a:off x="8190892" y="2224724"/>
              <a:ext cx="581" cy="1054"/>
            </a:xfrm>
            <a:custGeom>
              <a:avLst/>
              <a:gdLst>
                <a:gd name="connsiteX0" fmla="*/ 286 w 581"/>
                <a:gd name="connsiteY0" fmla="*/ 1054 h 1054"/>
                <a:gd name="connsiteX1" fmla="*/ 0 w 581"/>
                <a:gd name="connsiteY1" fmla="*/ 483 h 1054"/>
                <a:gd name="connsiteX2" fmla="*/ 393 w 581"/>
                <a:gd name="connsiteY2" fmla="*/ 18 h 1054"/>
                <a:gd name="connsiteX3" fmla="*/ 286 w 581"/>
                <a:gd name="connsiteY3" fmla="*/ 1054 h 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" h="1054">
                  <a:moveTo>
                    <a:pt x="286" y="1054"/>
                  </a:moveTo>
                  <a:cubicBezTo>
                    <a:pt x="214" y="840"/>
                    <a:pt x="286" y="590"/>
                    <a:pt x="0" y="483"/>
                  </a:cubicBezTo>
                  <a:cubicBezTo>
                    <a:pt x="107" y="304"/>
                    <a:pt x="286" y="-89"/>
                    <a:pt x="393" y="18"/>
                  </a:cubicBezTo>
                  <a:cubicBezTo>
                    <a:pt x="750" y="340"/>
                    <a:pt x="536" y="697"/>
                    <a:pt x="286" y="10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 1549">
              <a:extLst>
                <a:ext uri="{FF2B5EF4-FFF2-40B4-BE49-F238E27FC236}">
                  <a16:creationId xmlns:a16="http://schemas.microsoft.com/office/drawing/2014/main" id="{4EFEC84C-121A-F547-8B70-D9124C4C3E49}"/>
                </a:ext>
              </a:extLst>
            </p:cNvPr>
            <p:cNvSpPr/>
            <p:nvPr/>
          </p:nvSpPr>
          <p:spPr>
            <a:xfrm>
              <a:off x="8306696" y="2220420"/>
              <a:ext cx="606" cy="857"/>
            </a:xfrm>
            <a:custGeom>
              <a:avLst/>
              <a:gdLst>
                <a:gd name="connsiteX0" fmla="*/ 139 w 606"/>
                <a:gd name="connsiteY0" fmla="*/ 0 h 857"/>
                <a:gd name="connsiteX1" fmla="*/ 603 w 606"/>
                <a:gd name="connsiteY1" fmla="*/ 714 h 857"/>
                <a:gd name="connsiteX2" fmla="*/ 317 w 606"/>
                <a:gd name="connsiteY2" fmla="*/ 857 h 857"/>
                <a:gd name="connsiteX3" fmla="*/ 139 w 606"/>
                <a:gd name="connsiteY3" fmla="*/ 0 h 857"/>
                <a:gd name="connsiteX4" fmla="*/ 139 w 606"/>
                <a:gd name="connsiteY4" fmla="*/ 0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" h="857">
                  <a:moveTo>
                    <a:pt x="139" y="0"/>
                  </a:moveTo>
                  <a:cubicBezTo>
                    <a:pt x="424" y="143"/>
                    <a:pt x="639" y="357"/>
                    <a:pt x="603" y="714"/>
                  </a:cubicBezTo>
                  <a:cubicBezTo>
                    <a:pt x="603" y="786"/>
                    <a:pt x="389" y="857"/>
                    <a:pt x="317" y="857"/>
                  </a:cubicBezTo>
                  <a:cubicBezTo>
                    <a:pt x="-183" y="643"/>
                    <a:pt x="31" y="286"/>
                    <a:pt x="139" y="0"/>
                  </a:cubicBezTo>
                  <a:lnTo>
                    <a:pt x="139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 1550">
              <a:extLst>
                <a:ext uri="{FF2B5EF4-FFF2-40B4-BE49-F238E27FC236}">
                  <a16:creationId xmlns:a16="http://schemas.microsoft.com/office/drawing/2014/main" id="{AA01C118-4FA0-554A-8271-8404F7E9ADAE}"/>
                </a:ext>
              </a:extLst>
            </p:cNvPr>
            <p:cNvSpPr/>
            <p:nvPr/>
          </p:nvSpPr>
          <p:spPr>
            <a:xfrm>
              <a:off x="8196892" y="2207561"/>
              <a:ext cx="397" cy="750"/>
            </a:xfrm>
            <a:custGeom>
              <a:avLst/>
              <a:gdLst>
                <a:gd name="connsiteX0" fmla="*/ 0 w 397"/>
                <a:gd name="connsiteY0" fmla="*/ 750 h 750"/>
                <a:gd name="connsiteX1" fmla="*/ 214 w 397"/>
                <a:gd name="connsiteY1" fmla="*/ 0 h 750"/>
                <a:gd name="connsiteX2" fmla="*/ 0 w 397"/>
                <a:gd name="connsiteY2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" h="750">
                  <a:moveTo>
                    <a:pt x="0" y="750"/>
                  </a:moveTo>
                  <a:cubicBezTo>
                    <a:pt x="72" y="500"/>
                    <a:pt x="143" y="250"/>
                    <a:pt x="214" y="0"/>
                  </a:cubicBezTo>
                  <a:cubicBezTo>
                    <a:pt x="572" y="322"/>
                    <a:pt x="357" y="572"/>
                    <a:pt x="0" y="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 1551">
              <a:extLst>
                <a:ext uri="{FF2B5EF4-FFF2-40B4-BE49-F238E27FC236}">
                  <a16:creationId xmlns:a16="http://schemas.microsoft.com/office/drawing/2014/main" id="{E6F3FFFB-A32F-7748-9C8C-D9462DC28C28}"/>
                </a:ext>
              </a:extLst>
            </p:cNvPr>
            <p:cNvSpPr/>
            <p:nvPr/>
          </p:nvSpPr>
          <p:spPr>
            <a:xfrm>
              <a:off x="8304263" y="2204527"/>
              <a:ext cx="1035" cy="534"/>
            </a:xfrm>
            <a:custGeom>
              <a:avLst/>
              <a:gdLst>
                <a:gd name="connsiteX0" fmla="*/ 0 w 1035"/>
                <a:gd name="connsiteY0" fmla="*/ 283 h 534"/>
                <a:gd name="connsiteX1" fmla="*/ 0 w 1035"/>
                <a:gd name="connsiteY1" fmla="*/ 33 h 534"/>
                <a:gd name="connsiteX2" fmla="*/ 1036 w 1035"/>
                <a:gd name="connsiteY2" fmla="*/ 355 h 534"/>
                <a:gd name="connsiteX3" fmla="*/ 0 w 1035"/>
                <a:gd name="connsiteY3" fmla="*/ 283 h 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5" h="534">
                  <a:moveTo>
                    <a:pt x="0" y="283"/>
                  </a:moveTo>
                  <a:cubicBezTo>
                    <a:pt x="36" y="212"/>
                    <a:pt x="36" y="140"/>
                    <a:pt x="0" y="33"/>
                  </a:cubicBezTo>
                  <a:cubicBezTo>
                    <a:pt x="429" y="-110"/>
                    <a:pt x="679" y="248"/>
                    <a:pt x="1036" y="355"/>
                  </a:cubicBezTo>
                  <a:cubicBezTo>
                    <a:pt x="607" y="748"/>
                    <a:pt x="321" y="390"/>
                    <a:pt x="0" y="2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 1552">
              <a:extLst>
                <a:ext uri="{FF2B5EF4-FFF2-40B4-BE49-F238E27FC236}">
                  <a16:creationId xmlns:a16="http://schemas.microsoft.com/office/drawing/2014/main" id="{F60F5C35-4A50-054A-8908-71A004C907C7}"/>
                </a:ext>
              </a:extLst>
            </p:cNvPr>
            <p:cNvSpPr/>
            <p:nvPr/>
          </p:nvSpPr>
          <p:spPr>
            <a:xfrm>
              <a:off x="8314800" y="2201515"/>
              <a:ext cx="1178" cy="545"/>
            </a:xfrm>
            <a:custGeom>
              <a:avLst/>
              <a:gdLst>
                <a:gd name="connsiteX0" fmla="*/ 1179 w 1178"/>
                <a:gd name="connsiteY0" fmla="*/ 224 h 545"/>
                <a:gd name="connsiteX1" fmla="*/ 964 w 1178"/>
                <a:gd name="connsiteY1" fmla="*/ 546 h 545"/>
                <a:gd name="connsiteX2" fmla="*/ 0 w 1178"/>
                <a:gd name="connsiteY2" fmla="*/ 153 h 545"/>
                <a:gd name="connsiteX3" fmla="*/ 1179 w 1178"/>
                <a:gd name="connsiteY3" fmla="*/ 224 h 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" h="545">
                  <a:moveTo>
                    <a:pt x="1179" y="224"/>
                  </a:moveTo>
                  <a:cubicBezTo>
                    <a:pt x="1107" y="331"/>
                    <a:pt x="1036" y="438"/>
                    <a:pt x="964" y="546"/>
                  </a:cubicBezTo>
                  <a:cubicBezTo>
                    <a:pt x="786" y="260"/>
                    <a:pt x="500" y="224"/>
                    <a:pt x="0" y="153"/>
                  </a:cubicBezTo>
                  <a:cubicBezTo>
                    <a:pt x="572" y="10"/>
                    <a:pt x="893" y="-133"/>
                    <a:pt x="1179" y="22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 1553">
              <a:extLst>
                <a:ext uri="{FF2B5EF4-FFF2-40B4-BE49-F238E27FC236}">
                  <a16:creationId xmlns:a16="http://schemas.microsoft.com/office/drawing/2014/main" id="{29F9C73B-0E46-DD4A-8605-9ECA3A426093}"/>
                </a:ext>
              </a:extLst>
            </p:cNvPr>
            <p:cNvSpPr/>
            <p:nvPr/>
          </p:nvSpPr>
          <p:spPr>
            <a:xfrm>
              <a:off x="8188106" y="2198940"/>
              <a:ext cx="1107" cy="584"/>
            </a:xfrm>
            <a:custGeom>
              <a:avLst/>
              <a:gdLst>
                <a:gd name="connsiteX0" fmla="*/ 1107 w 1107"/>
                <a:gd name="connsiteY0" fmla="*/ 49 h 584"/>
                <a:gd name="connsiteX1" fmla="*/ 607 w 1107"/>
                <a:gd name="connsiteY1" fmla="*/ 584 h 584"/>
                <a:gd name="connsiteX2" fmla="*/ 0 w 1107"/>
                <a:gd name="connsiteY2" fmla="*/ 334 h 584"/>
                <a:gd name="connsiteX3" fmla="*/ 1107 w 1107"/>
                <a:gd name="connsiteY3" fmla="*/ 49 h 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7" h="584">
                  <a:moveTo>
                    <a:pt x="1107" y="49"/>
                  </a:moveTo>
                  <a:cubicBezTo>
                    <a:pt x="929" y="227"/>
                    <a:pt x="786" y="406"/>
                    <a:pt x="607" y="584"/>
                  </a:cubicBezTo>
                  <a:cubicBezTo>
                    <a:pt x="393" y="513"/>
                    <a:pt x="214" y="406"/>
                    <a:pt x="0" y="334"/>
                  </a:cubicBezTo>
                  <a:cubicBezTo>
                    <a:pt x="286" y="-130"/>
                    <a:pt x="714" y="13"/>
                    <a:pt x="1107" y="4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 1554">
              <a:extLst>
                <a:ext uri="{FF2B5EF4-FFF2-40B4-BE49-F238E27FC236}">
                  <a16:creationId xmlns:a16="http://schemas.microsoft.com/office/drawing/2014/main" id="{5ADECA64-1CC5-4449-BE83-42002D00E746}"/>
                </a:ext>
              </a:extLst>
            </p:cNvPr>
            <p:cNvSpPr/>
            <p:nvPr/>
          </p:nvSpPr>
          <p:spPr>
            <a:xfrm>
              <a:off x="8242184" y="2285285"/>
              <a:ext cx="500" cy="964"/>
            </a:xfrm>
            <a:custGeom>
              <a:avLst/>
              <a:gdLst>
                <a:gd name="connsiteX0" fmla="*/ 500 w 500"/>
                <a:gd name="connsiteY0" fmla="*/ 929 h 964"/>
                <a:gd name="connsiteX1" fmla="*/ 0 w 500"/>
                <a:gd name="connsiteY1" fmla="*/ 964 h 964"/>
                <a:gd name="connsiteX2" fmla="*/ 0 w 500"/>
                <a:gd name="connsiteY2" fmla="*/ 0 h 964"/>
                <a:gd name="connsiteX3" fmla="*/ 500 w 500"/>
                <a:gd name="connsiteY3" fmla="*/ 929 h 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0" h="964">
                  <a:moveTo>
                    <a:pt x="500" y="929"/>
                  </a:moveTo>
                  <a:cubicBezTo>
                    <a:pt x="321" y="929"/>
                    <a:pt x="179" y="964"/>
                    <a:pt x="0" y="964"/>
                  </a:cubicBezTo>
                  <a:cubicBezTo>
                    <a:pt x="0" y="679"/>
                    <a:pt x="0" y="357"/>
                    <a:pt x="0" y="0"/>
                  </a:cubicBezTo>
                  <a:cubicBezTo>
                    <a:pt x="321" y="286"/>
                    <a:pt x="464" y="572"/>
                    <a:pt x="500" y="9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 1555">
              <a:extLst>
                <a:ext uri="{FF2B5EF4-FFF2-40B4-BE49-F238E27FC236}">
                  <a16:creationId xmlns:a16="http://schemas.microsoft.com/office/drawing/2014/main" id="{E267FE39-F189-034B-B4CF-B9C9BBB6E2F9}"/>
                </a:ext>
              </a:extLst>
            </p:cNvPr>
            <p:cNvSpPr/>
            <p:nvPr/>
          </p:nvSpPr>
          <p:spPr>
            <a:xfrm>
              <a:off x="8243310" y="2285357"/>
              <a:ext cx="637" cy="857"/>
            </a:xfrm>
            <a:custGeom>
              <a:avLst/>
              <a:gdLst>
                <a:gd name="connsiteX0" fmla="*/ 267 w 637"/>
                <a:gd name="connsiteY0" fmla="*/ 0 h 857"/>
                <a:gd name="connsiteX1" fmla="*/ 553 w 637"/>
                <a:gd name="connsiteY1" fmla="*/ 500 h 857"/>
                <a:gd name="connsiteX2" fmla="*/ 196 w 637"/>
                <a:gd name="connsiteY2" fmla="*/ 857 h 857"/>
                <a:gd name="connsiteX3" fmla="*/ 267 w 637"/>
                <a:gd name="connsiteY3" fmla="*/ 0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" h="857">
                  <a:moveTo>
                    <a:pt x="267" y="0"/>
                  </a:moveTo>
                  <a:cubicBezTo>
                    <a:pt x="624" y="36"/>
                    <a:pt x="732" y="179"/>
                    <a:pt x="553" y="500"/>
                  </a:cubicBezTo>
                  <a:cubicBezTo>
                    <a:pt x="446" y="607"/>
                    <a:pt x="303" y="750"/>
                    <a:pt x="196" y="857"/>
                  </a:cubicBezTo>
                  <a:cubicBezTo>
                    <a:pt x="-233" y="536"/>
                    <a:pt x="160" y="286"/>
                    <a:pt x="26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 1556">
              <a:extLst>
                <a:ext uri="{FF2B5EF4-FFF2-40B4-BE49-F238E27FC236}">
                  <a16:creationId xmlns:a16="http://schemas.microsoft.com/office/drawing/2014/main" id="{FCE035A9-0A37-DA49-96DB-9BC35620F5EC}"/>
                </a:ext>
              </a:extLst>
            </p:cNvPr>
            <p:cNvSpPr/>
            <p:nvPr/>
          </p:nvSpPr>
          <p:spPr>
            <a:xfrm>
              <a:off x="8179998" y="2161194"/>
              <a:ext cx="3071" cy="1468"/>
            </a:xfrm>
            <a:custGeom>
              <a:avLst/>
              <a:gdLst>
                <a:gd name="connsiteX0" fmla="*/ 2572 w 3071"/>
                <a:gd name="connsiteY0" fmla="*/ 183 h 1468"/>
                <a:gd name="connsiteX1" fmla="*/ 3072 w 3071"/>
                <a:gd name="connsiteY1" fmla="*/ 183 h 1468"/>
                <a:gd name="connsiteX2" fmla="*/ 2715 w 3071"/>
                <a:gd name="connsiteY2" fmla="*/ 504 h 1468"/>
                <a:gd name="connsiteX3" fmla="*/ 0 w 3071"/>
                <a:gd name="connsiteY3" fmla="*/ 861 h 1468"/>
                <a:gd name="connsiteX4" fmla="*/ 1679 w 3071"/>
                <a:gd name="connsiteY4" fmla="*/ 147 h 1468"/>
                <a:gd name="connsiteX5" fmla="*/ 2572 w 3071"/>
                <a:gd name="connsiteY5" fmla="*/ 183 h 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1" h="1468">
                  <a:moveTo>
                    <a:pt x="2572" y="183"/>
                  </a:moveTo>
                  <a:cubicBezTo>
                    <a:pt x="2750" y="183"/>
                    <a:pt x="2929" y="183"/>
                    <a:pt x="3072" y="183"/>
                  </a:cubicBezTo>
                  <a:cubicBezTo>
                    <a:pt x="3072" y="397"/>
                    <a:pt x="2786" y="397"/>
                    <a:pt x="2715" y="504"/>
                  </a:cubicBezTo>
                  <a:cubicBezTo>
                    <a:pt x="2036" y="1683"/>
                    <a:pt x="1714" y="1754"/>
                    <a:pt x="0" y="861"/>
                  </a:cubicBezTo>
                  <a:cubicBezTo>
                    <a:pt x="500" y="469"/>
                    <a:pt x="929" y="-32"/>
                    <a:pt x="1679" y="147"/>
                  </a:cubicBezTo>
                  <a:cubicBezTo>
                    <a:pt x="2000" y="40"/>
                    <a:pt x="2286" y="-139"/>
                    <a:pt x="2572" y="1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 1557">
              <a:extLst>
                <a:ext uri="{FF2B5EF4-FFF2-40B4-BE49-F238E27FC236}">
                  <a16:creationId xmlns:a16="http://schemas.microsoft.com/office/drawing/2014/main" id="{F6792985-8D1F-B242-96D0-8C1732E4D95F}"/>
                </a:ext>
              </a:extLst>
            </p:cNvPr>
            <p:cNvSpPr/>
            <p:nvPr/>
          </p:nvSpPr>
          <p:spPr>
            <a:xfrm>
              <a:off x="8192483" y="2178736"/>
              <a:ext cx="1730" cy="1900"/>
            </a:xfrm>
            <a:custGeom>
              <a:avLst/>
              <a:gdLst>
                <a:gd name="connsiteX0" fmla="*/ 16 w 1730"/>
                <a:gd name="connsiteY0" fmla="*/ 1500 h 1900"/>
                <a:gd name="connsiteX1" fmla="*/ 980 w 1730"/>
                <a:gd name="connsiteY1" fmla="*/ 0 h 1900"/>
                <a:gd name="connsiteX2" fmla="*/ 1730 w 1730"/>
                <a:gd name="connsiteY2" fmla="*/ 1857 h 1900"/>
                <a:gd name="connsiteX3" fmla="*/ 16 w 1730"/>
                <a:gd name="connsiteY3" fmla="*/ 1500 h 1900"/>
                <a:gd name="connsiteX4" fmla="*/ 16 w 1730"/>
                <a:gd name="connsiteY4" fmla="*/ 1500 h 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0" h="1900">
                  <a:moveTo>
                    <a:pt x="16" y="1500"/>
                  </a:moveTo>
                  <a:cubicBezTo>
                    <a:pt x="552" y="1179"/>
                    <a:pt x="945" y="750"/>
                    <a:pt x="980" y="0"/>
                  </a:cubicBezTo>
                  <a:cubicBezTo>
                    <a:pt x="1552" y="572"/>
                    <a:pt x="1516" y="1215"/>
                    <a:pt x="1730" y="1857"/>
                  </a:cubicBezTo>
                  <a:cubicBezTo>
                    <a:pt x="1052" y="2036"/>
                    <a:pt x="552" y="1607"/>
                    <a:pt x="16" y="1500"/>
                  </a:cubicBezTo>
                  <a:cubicBezTo>
                    <a:pt x="-20" y="1500"/>
                    <a:pt x="16" y="1500"/>
                    <a:pt x="16" y="15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 1558">
              <a:extLst>
                <a:ext uri="{FF2B5EF4-FFF2-40B4-BE49-F238E27FC236}">
                  <a16:creationId xmlns:a16="http://schemas.microsoft.com/office/drawing/2014/main" id="{9573F113-DCBB-3543-B8D1-B03C70E43EF4}"/>
                </a:ext>
              </a:extLst>
            </p:cNvPr>
            <p:cNvSpPr/>
            <p:nvPr/>
          </p:nvSpPr>
          <p:spPr>
            <a:xfrm>
              <a:off x="8199607" y="2121372"/>
              <a:ext cx="1714" cy="1250"/>
            </a:xfrm>
            <a:custGeom>
              <a:avLst/>
              <a:gdLst>
                <a:gd name="connsiteX0" fmla="*/ 1715 w 1714"/>
                <a:gd name="connsiteY0" fmla="*/ 0 h 1250"/>
                <a:gd name="connsiteX1" fmla="*/ 0 w 1714"/>
                <a:gd name="connsiteY1" fmla="*/ 1250 h 1250"/>
                <a:gd name="connsiteX2" fmla="*/ 1715 w 1714"/>
                <a:gd name="connsiteY2" fmla="*/ 0 h 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" h="1250">
                  <a:moveTo>
                    <a:pt x="1715" y="0"/>
                  </a:moveTo>
                  <a:cubicBezTo>
                    <a:pt x="1250" y="964"/>
                    <a:pt x="750" y="1143"/>
                    <a:pt x="0" y="1250"/>
                  </a:cubicBezTo>
                  <a:cubicBezTo>
                    <a:pt x="357" y="607"/>
                    <a:pt x="857" y="357"/>
                    <a:pt x="171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 1559">
              <a:extLst>
                <a:ext uri="{FF2B5EF4-FFF2-40B4-BE49-F238E27FC236}">
                  <a16:creationId xmlns:a16="http://schemas.microsoft.com/office/drawing/2014/main" id="{B7642B23-B956-3440-83A2-1DFD16B0DFC6}"/>
                </a:ext>
              </a:extLst>
            </p:cNvPr>
            <p:cNvSpPr/>
            <p:nvPr/>
          </p:nvSpPr>
          <p:spPr>
            <a:xfrm>
              <a:off x="8183513" y="2188938"/>
              <a:ext cx="976" cy="1260"/>
            </a:xfrm>
            <a:custGeom>
              <a:avLst/>
              <a:gdLst>
                <a:gd name="connsiteX0" fmla="*/ 56 w 976"/>
                <a:gd name="connsiteY0" fmla="*/ 1121 h 1260"/>
                <a:gd name="connsiteX1" fmla="*/ 485 w 976"/>
                <a:gd name="connsiteY1" fmla="*/ 14 h 1260"/>
                <a:gd name="connsiteX2" fmla="*/ 842 w 976"/>
                <a:gd name="connsiteY2" fmla="*/ 85 h 1260"/>
                <a:gd name="connsiteX3" fmla="*/ 592 w 976"/>
                <a:gd name="connsiteY3" fmla="*/ 1157 h 1260"/>
                <a:gd name="connsiteX4" fmla="*/ 56 w 976"/>
                <a:gd name="connsiteY4" fmla="*/ 1121 h 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6" h="1260">
                  <a:moveTo>
                    <a:pt x="56" y="1121"/>
                  </a:moveTo>
                  <a:cubicBezTo>
                    <a:pt x="-51" y="657"/>
                    <a:pt x="-51" y="193"/>
                    <a:pt x="485" y="14"/>
                  </a:cubicBezTo>
                  <a:cubicBezTo>
                    <a:pt x="592" y="-22"/>
                    <a:pt x="806" y="14"/>
                    <a:pt x="842" y="85"/>
                  </a:cubicBezTo>
                  <a:cubicBezTo>
                    <a:pt x="1163" y="514"/>
                    <a:pt x="842" y="835"/>
                    <a:pt x="592" y="1157"/>
                  </a:cubicBezTo>
                  <a:cubicBezTo>
                    <a:pt x="413" y="1300"/>
                    <a:pt x="235" y="1300"/>
                    <a:pt x="56" y="1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 1560">
              <a:extLst>
                <a:ext uri="{FF2B5EF4-FFF2-40B4-BE49-F238E27FC236}">
                  <a16:creationId xmlns:a16="http://schemas.microsoft.com/office/drawing/2014/main" id="{0926B423-3ED5-E144-8385-9CE0F4BBFFF1}"/>
                </a:ext>
              </a:extLst>
            </p:cNvPr>
            <p:cNvSpPr/>
            <p:nvPr/>
          </p:nvSpPr>
          <p:spPr>
            <a:xfrm>
              <a:off x="8200582" y="2125988"/>
              <a:ext cx="1775" cy="971"/>
            </a:xfrm>
            <a:custGeom>
              <a:avLst/>
              <a:gdLst>
                <a:gd name="connsiteX0" fmla="*/ 26 w 1775"/>
                <a:gd name="connsiteY0" fmla="*/ 527 h 971"/>
                <a:gd name="connsiteX1" fmla="*/ 883 w 1775"/>
                <a:gd name="connsiteY1" fmla="*/ 28 h 971"/>
                <a:gd name="connsiteX2" fmla="*/ 1776 w 1775"/>
                <a:gd name="connsiteY2" fmla="*/ 635 h 971"/>
                <a:gd name="connsiteX3" fmla="*/ 312 w 1775"/>
                <a:gd name="connsiteY3" fmla="*/ 849 h 971"/>
                <a:gd name="connsiteX4" fmla="*/ 26 w 1775"/>
                <a:gd name="connsiteY4" fmla="*/ 527 h 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5" h="971">
                  <a:moveTo>
                    <a:pt x="26" y="527"/>
                  </a:moveTo>
                  <a:cubicBezTo>
                    <a:pt x="169" y="135"/>
                    <a:pt x="419" y="-80"/>
                    <a:pt x="883" y="28"/>
                  </a:cubicBezTo>
                  <a:cubicBezTo>
                    <a:pt x="1026" y="456"/>
                    <a:pt x="1562" y="313"/>
                    <a:pt x="1776" y="635"/>
                  </a:cubicBezTo>
                  <a:cubicBezTo>
                    <a:pt x="1347" y="1099"/>
                    <a:pt x="847" y="992"/>
                    <a:pt x="312" y="849"/>
                  </a:cubicBezTo>
                  <a:cubicBezTo>
                    <a:pt x="26" y="921"/>
                    <a:pt x="-46" y="777"/>
                    <a:pt x="26" y="5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 1561">
              <a:extLst>
                <a:ext uri="{FF2B5EF4-FFF2-40B4-BE49-F238E27FC236}">
                  <a16:creationId xmlns:a16="http://schemas.microsoft.com/office/drawing/2014/main" id="{7E6F301B-BCF8-B642-8386-5347C24E4023}"/>
                </a:ext>
              </a:extLst>
            </p:cNvPr>
            <p:cNvSpPr/>
            <p:nvPr/>
          </p:nvSpPr>
          <p:spPr>
            <a:xfrm>
              <a:off x="8198928" y="2126515"/>
              <a:ext cx="1964" cy="759"/>
            </a:xfrm>
            <a:custGeom>
              <a:avLst/>
              <a:gdLst>
                <a:gd name="connsiteX0" fmla="*/ 1679 w 1964"/>
                <a:gd name="connsiteY0" fmla="*/ 0 h 759"/>
                <a:gd name="connsiteX1" fmla="*/ 1965 w 1964"/>
                <a:gd name="connsiteY1" fmla="*/ 322 h 759"/>
                <a:gd name="connsiteX2" fmla="*/ 822 w 1964"/>
                <a:gd name="connsiteY2" fmla="*/ 607 h 759"/>
                <a:gd name="connsiteX3" fmla="*/ 0 w 1964"/>
                <a:gd name="connsiteY3" fmla="*/ 322 h 759"/>
                <a:gd name="connsiteX4" fmla="*/ 1679 w 1964"/>
                <a:gd name="connsiteY4" fmla="*/ 0 h 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4" h="759">
                  <a:moveTo>
                    <a:pt x="1679" y="0"/>
                  </a:moveTo>
                  <a:cubicBezTo>
                    <a:pt x="1786" y="107"/>
                    <a:pt x="1857" y="214"/>
                    <a:pt x="1965" y="322"/>
                  </a:cubicBezTo>
                  <a:cubicBezTo>
                    <a:pt x="1679" y="750"/>
                    <a:pt x="1214" y="572"/>
                    <a:pt x="822" y="607"/>
                  </a:cubicBezTo>
                  <a:cubicBezTo>
                    <a:pt x="500" y="679"/>
                    <a:pt x="72" y="1036"/>
                    <a:pt x="0" y="322"/>
                  </a:cubicBezTo>
                  <a:cubicBezTo>
                    <a:pt x="607" y="214"/>
                    <a:pt x="1143" y="107"/>
                    <a:pt x="16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 1562">
              <a:extLst>
                <a:ext uri="{FF2B5EF4-FFF2-40B4-BE49-F238E27FC236}">
                  <a16:creationId xmlns:a16="http://schemas.microsoft.com/office/drawing/2014/main" id="{7B72BF00-F8B1-0E4C-8F85-27106DB712AD}"/>
                </a:ext>
              </a:extLst>
            </p:cNvPr>
            <p:cNvSpPr/>
            <p:nvPr/>
          </p:nvSpPr>
          <p:spPr>
            <a:xfrm>
              <a:off x="8176711" y="2196988"/>
              <a:ext cx="1071" cy="1785"/>
            </a:xfrm>
            <a:custGeom>
              <a:avLst/>
              <a:gdLst>
                <a:gd name="connsiteX0" fmla="*/ 750 w 1071"/>
                <a:gd name="connsiteY0" fmla="*/ 0 h 1785"/>
                <a:gd name="connsiteX1" fmla="*/ 1072 w 1071"/>
                <a:gd name="connsiteY1" fmla="*/ 321 h 1785"/>
                <a:gd name="connsiteX2" fmla="*/ 0 w 1071"/>
                <a:gd name="connsiteY2" fmla="*/ 1786 h 1785"/>
                <a:gd name="connsiteX3" fmla="*/ 750 w 1071"/>
                <a:gd name="connsiteY3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1" h="1785">
                  <a:moveTo>
                    <a:pt x="750" y="0"/>
                  </a:moveTo>
                  <a:cubicBezTo>
                    <a:pt x="857" y="107"/>
                    <a:pt x="964" y="214"/>
                    <a:pt x="1072" y="321"/>
                  </a:cubicBezTo>
                  <a:cubicBezTo>
                    <a:pt x="822" y="821"/>
                    <a:pt x="679" y="1429"/>
                    <a:pt x="0" y="1786"/>
                  </a:cubicBezTo>
                  <a:cubicBezTo>
                    <a:pt x="0" y="964"/>
                    <a:pt x="357" y="464"/>
                    <a:pt x="7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 1563">
              <a:extLst>
                <a:ext uri="{FF2B5EF4-FFF2-40B4-BE49-F238E27FC236}">
                  <a16:creationId xmlns:a16="http://schemas.microsoft.com/office/drawing/2014/main" id="{E9D8DCA5-1C7F-F647-B1FE-AACCA7990160}"/>
                </a:ext>
              </a:extLst>
            </p:cNvPr>
            <p:cNvSpPr/>
            <p:nvPr/>
          </p:nvSpPr>
          <p:spPr>
            <a:xfrm>
              <a:off x="8205108" y="2165263"/>
              <a:ext cx="892" cy="1400"/>
            </a:xfrm>
            <a:custGeom>
              <a:avLst/>
              <a:gdLst>
                <a:gd name="connsiteX0" fmla="*/ 250 w 892"/>
                <a:gd name="connsiteY0" fmla="*/ 1400 h 1400"/>
                <a:gd name="connsiteX1" fmla="*/ 0 w 892"/>
                <a:gd name="connsiteY1" fmla="*/ 1114 h 1400"/>
                <a:gd name="connsiteX2" fmla="*/ 536 w 892"/>
                <a:gd name="connsiteY2" fmla="*/ 7 h 1400"/>
                <a:gd name="connsiteX3" fmla="*/ 893 w 892"/>
                <a:gd name="connsiteY3" fmla="*/ 114 h 1400"/>
                <a:gd name="connsiteX4" fmla="*/ 250 w 892"/>
                <a:gd name="connsiteY4" fmla="*/ 1400 h 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2" h="1400">
                  <a:moveTo>
                    <a:pt x="250" y="1400"/>
                  </a:moveTo>
                  <a:cubicBezTo>
                    <a:pt x="179" y="1293"/>
                    <a:pt x="71" y="1222"/>
                    <a:pt x="0" y="1114"/>
                  </a:cubicBezTo>
                  <a:cubicBezTo>
                    <a:pt x="250" y="757"/>
                    <a:pt x="36" y="186"/>
                    <a:pt x="536" y="7"/>
                  </a:cubicBezTo>
                  <a:cubicBezTo>
                    <a:pt x="643" y="-29"/>
                    <a:pt x="786" y="78"/>
                    <a:pt x="893" y="114"/>
                  </a:cubicBezTo>
                  <a:cubicBezTo>
                    <a:pt x="750" y="579"/>
                    <a:pt x="679" y="1079"/>
                    <a:pt x="250" y="14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 1564">
              <a:extLst>
                <a:ext uri="{FF2B5EF4-FFF2-40B4-BE49-F238E27FC236}">
                  <a16:creationId xmlns:a16="http://schemas.microsoft.com/office/drawing/2014/main" id="{8460CCB7-58F9-EE41-AB62-78F476A1F6EE}"/>
                </a:ext>
              </a:extLst>
            </p:cNvPr>
            <p:cNvSpPr/>
            <p:nvPr/>
          </p:nvSpPr>
          <p:spPr>
            <a:xfrm>
              <a:off x="8201457" y="2169992"/>
              <a:ext cx="864" cy="1136"/>
            </a:xfrm>
            <a:custGeom>
              <a:avLst/>
              <a:gdLst>
                <a:gd name="connsiteX0" fmla="*/ 865 w 864"/>
                <a:gd name="connsiteY0" fmla="*/ 29 h 1136"/>
                <a:gd name="connsiteX1" fmla="*/ 43 w 864"/>
                <a:gd name="connsiteY1" fmla="*/ 1136 h 1136"/>
                <a:gd name="connsiteX2" fmla="*/ 865 w 864"/>
                <a:gd name="connsiteY2" fmla="*/ 29 h 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" h="1136">
                  <a:moveTo>
                    <a:pt x="865" y="29"/>
                  </a:moveTo>
                  <a:cubicBezTo>
                    <a:pt x="651" y="422"/>
                    <a:pt x="508" y="922"/>
                    <a:pt x="43" y="1136"/>
                  </a:cubicBezTo>
                  <a:cubicBezTo>
                    <a:pt x="-28" y="529"/>
                    <a:pt x="-135" y="-150"/>
                    <a:pt x="865" y="2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 1565">
              <a:extLst>
                <a:ext uri="{FF2B5EF4-FFF2-40B4-BE49-F238E27FC236}">
                  <a16:creationId xmlns:a16="http://schemas.microsoft.com/office/drawing/2014/main" id="{59457367-9FA8-834D-A7D2-A868435C24C8}"/>
                </a:ext>
              </a:extLst>
            </p:cNvPr>
            <p:cNvSpPr/>
            <p:nvPr/>
          </p:nvSpPr>
          <p:spPr>
            <a:xfrm>
              <a:off x="8291446" y="2127390"/>
              <a:ext cx="815" cy="875"/>
            </a:xfrm>
            <a:custGeom>
              <a:avLst/>
              <a:gdLst>
                <a:gd name="connsiteX0" fmla="*/ 815 w 815"/>
                <a:gd name="connsiteY0" fmla="*/ 876 h 875"/>
                <a:gd name="connsiteX1" fmla="*/ 30 w 815"/>
                <a:gd name="connsiteY1" fmla="*/ 54 h 875"/>
                <a:gd name="connsiteX2" fmla="*/ 815 w 815"/>
                <a:gd name="connsiteY2" fmla="*/ 876 h 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5" h="875">
                  <a:moveTo>
                    <a:pt x="815" y="876"/>
                  </a:moveTo>
                  <a:cubicBezTo>
                    <a:pt x="280" y="840"/>
                    <a:pt x="-113" y="697"/>
                    <a:pt x="30" y="54"/>
                  </a:cubicBezTo>
                  <a:cubicBezTo>
                    <a:pt x="815" y="-196"/>
                    <a:pt x="673" y="483"/>
                    <a:pt x="815" y="87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 1566">
              <a:extLst>
                <a:ext uri="{FF2B5EF4-FFF2-40B4-BE49-F238E27FC236}">
                  <a16:creationId xmlns:a16="http://schemas.microsoft.com/office/drawing/2014/main" id="{841CF3A0-4071-C244-A086-481FD20721D5}"/>
                </a:ext>
              </a:extLst>
            </p:cNvPr>
            <p:cNvSpPr/>
            <p:nvPr/>
          </p:nvSpPr>
          <p:spPr>
            <a:xfrm>
              <a:off x="8201464" y="2125871"/>
              <a:ext cx="1549" cy="715"/>
            </a:xfrm>
            <a:custGeom>
              <a:avLst/>
              <a:gdLst>
                <a:gd name="connsiteX0" fmla="*/ 893 w 1549"/>
                <a:gd name="connsiteY0" fmla="*/ 716 h 715"/>
                <a:gd name="connsiteX1" fmla="*/ 0 w 1549"/>
                <a:gd name="connsiteY1" fmla="*/ 109 h 715"/>
                <a:gd name="connsiteX2" fmla="*/ 36 w 1549"/>
                <a:gd name="connsiteY2" fmla="*/ 37 h 715"/>
                <a:gd name="connsiteX3" fmla="*/ 322 w 1549"/>
                <a:gd name="connsiteY3" fmla="*/ 109 h 715"/>
                <a:gd name="connsiteX4" fmla="*/ 1429 w 1549"/>
                <a:gd name="connsiteY4" fmla="*/ 180 h 715"/>
                <a:gd name="connsiteX5" fmla="*/ 1536 w 1549"/>
                <a:gd name="connsiteY5" fmla="*/ 359 h 715"/>
                <a:gd name="connsiteX6" fmla="*/ 1464 w 1549"/>
                <a:gd name="connsiteY6" fmla="*/ 430 h 715"/>
                <a:gd name="connsiteX7" fmla="*/ 893 w 1549"/>
                <a:gd name="connsiteY7" fmla="*/ 716 h 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9" h="715">
                  <a:moveTo>
                    <a:pt x="893" y="716"/>
                  </a:moveTo>
                  <a:cubicBezTo>
                    <a:pt x="464" y="680"/>
                    <a:pt x="36" y="716"/>
                    <a:pt x="0" y="109"/>
                  </a:cubicBezTo>
                  <a:lnTo>
                    <a:pt x="36" y="37"/>
                  </a:lnTo>
                  <a:cubicBezTo>
                    <a:pt x="143" y="-34"/>
                    <a:pt x="250" y="1"/>
                    <a:pt x="322" y="109"/>
                  </a:cubicBezTo>
                  <a:cubicBezTo>
                    <a:pt x="643" y="609"/>
                    <a:pt x="1072" y="37"/>
                    <a:pt x="1429" y="180"/>
                  </a:cubicBezTo>
                  <a:cubicBezTo>
                    <a:pt x="1536" y="216"/>
                    <a:pt x="1572" y="287"/>
                    <a:pt x="1536" y="359"/>
                  </a:cubicBezTo>
                  <a:cubicBezTo>
                    <a:pt x="1500" y="430"/>
                    <a:pt x="1464" y="430"/>
                    <a:pt x="1464" y="430"/>
                  </a:cubicBezTo>
                  <a:cubicBezTo>
                    <a:pt x="1250" y="537"/>
                    <a:pt x="1072" y="644"/>
                    <a:pt x="893" y="71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 1567">
              <a:extLst>
                <a:ext uri="{FF2B5EF4-FFF2-40B4-BE49-F238E27FC236}">
                  <a16:creationId xmlns:a16="http://schemas.microsoft.com/office/drawing/2014/main" id="{40F34D39-D127-5848-BF2F-97D2A0904B23}"/>
                </a:ext>
              </a:extLst>
            </p:cNvPr>
            <p:cNvSpPr/>
            <p:nvPr/>
          </p:nvSpPr>
          <p:spPr>
            <a:xfrm>
              <a:off x="8232861" y="2064908"/>
              <a:ext cx="1077" cy="665"/>
            </a:xfrm>
            <a:custGeom>
              <a:avLst/>
              <a:gdLst>
                <a:gd name="connsiteX0" fmla="*/ 0 w 1077"/>
                <a:gd name="connsiteY0" fmla="*/ 100 h 665"/>
                <a:gd name="connsiteX1" fmla="*/ 1072 w 1077"/>
                <a:gd name="connsiteY1" fmla="*/ 171 h 665"/>
                <a:gd name="connsiteX2" fmla="*/ 857 w 1077"/>
                <a:gd name="connsiteY2" fmla="*/ 635 h 665"/>
                <a:gd name="connsiteX3" fmla="*/ 0 w 1077"/>
                <a:gd name="connsiteY3" fmla="*/ 100 h 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7" h="665">
                  <a:moveTo>
                    <a:pt x="0" y="100"/>
                  </a:moveTo>
                  <a:cubicBezTo>
                    <a:pt x="500" y="28"/>
                    <a:pt x="822" y="-115"/>
                    <a:pt x="1072" y="171"/>
                  </a:cubicBezTo>
                  <a:cubicBezTo>
                    <a:pt x="1107" y="242"/>
                    <a:pt x="964" y="600"/>
                    <a:pt x="857" y="635"/>
                  </a:cubicBezTo>
                  <a:cubicBezTo>
                    <a:pt x="500" y="778"/>
                    <a:pt x="393" y="385"/>
                    <a:pt x="0" y="1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 1568">
              <a:extLst>
                <a:ext uri="{FF2B5EF4-FFF2-40B4-BE49-F238E27FC236}">
                  <a16:creationId xmlns:a16="http://schemas.microsoft.com/office/drawing/2014/main" id="{DD2AAC9D-1E7B-5D4E-B5DA-ED41E3CBF348}"/>
                </a:ext>
              </a:extLst>
            </p:cNvPr>
            <p:cNvSpPr/>
            <p:nvPr/>
          </p:nvSpPr>
          <p:spPr>
            <a:xfrm>
              <a:off x="8198903" y="2143007"/>
              <a:ext cx="525" cy="1152"/>
            </a:xfrm>
            <a:custGeom>
              <a:avLst/>
              <a:gdLst>
                <a:gd name="connsiteX0" fmla="*/ 168 w 525"/>
                <a:gd name="connsiteY0" fmla="*/ 1153 h 1152"/>
                <a:gd name="connsiteX1" fmla="*/ 25 w 525"/>
                <a:gd name="connsiteY1" fmla="*/ 653 h 1152"/>
                <a:gd name="connsiteX2" fmla="*/ 275 w 525"/>
                <a:gd name="connsiteY2" fmla="*/ 10 h 1152"/>
                <a:gd name="connsiteX3" fmla="*/ 525 w 525"/>
                <a:gd name="connsiteY3" fmla="*/ 46 h 1152"/>
                <a:gd name="connsiteX4" fmla="*/ 347 w 525"/>
                <a:gd name="connsiteY4" fmla="*/ 689 h 1152"/>
                <a:gd name="connsiteX5" fmla="*/ 168 w 525"/>
                <a:gd name="connsiteY5" fmla="*/ 1153 h 1152"/>
                <a:gd name="connsiteX6" fmla="*/ 168 w 525"/>
                <a:gd name="connsiteY6" fmla="*/ 1153 h 1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" h="1152">
                  <a:moveTo>
                    <a:pt x="168" y="1153"/>
                  </a:moveTo>
                  <a:cubicBezTo>
                    <a:pt x="132" y="974"/>
                    <a:pt x="61" y="832"/>
                    <a:pt x="25" y="653"/>
                  </a:cubicBezTo>
                  <a:cubicBezTo>
                    <a:pt x="25" y="403"/>
                    <a:pt x="-118" y="81"/>
                    <a:pt x="275" y="10"/>
                  </a:cubicBezTo>
                  <a:cubicBezTo>
                    <a:pt x="347" y="-26"/>
                    <a:pt x="454" y="46"/>
                    <a:pt x="525" y="46"/>
                  </a:cubicBezTo>
                  <a:cubicBezTo>
                    <a:pt x="490" y="260"/>
                    <a:pt x="454" y="474"/>
                    <a:pt x="347" y="689"/>
                  </a:cubicBezTo>
                  <a:cubicBezTo>
                    <a:pt x="311" y="832"/>
                    <a:pt x="204" y="974"/>
                    <a:pt x="168" y="1153"/>
                  </a:cubicBezTo>
                  <a:cubicBezTo>
                    <a:pt x="132" y="1153"/>
                    <a:pt x="168" y="1153"/>
                    <a:pt x="168" y="11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 1569">
              <a:extLst>
                <a:ext uri="{FF2B5EF4-FFF2-40B4-BE49-F238E27FC236}">
                  <a16:creationId xmlns:a16="http://schemas.microsoft.com/office/drawing/2014/main" id="{03E836A6-5071-A744-994D-B7C9562FDBDC}"/>
                </a:ext>
              </a:extLst>
            </p:cNvPr>
            <p:cNvSpPr/>
            <p:nvPr/>
          </p:nvSpPr>
          <p:spPr>
            <a:xfrm>
              <a:off x="8193321" y="2149727"/>
              <a:ext cx="753" cy="479"/>
            </a:xfrm>
            <a:custGeom>
              <a:avLst/>
              <a:gdLst>
                <a:gd name="connsiteX0" fmla="*/ 464 w 753"/>
                <a:gd name="connsiteY0" fmla="*/ 6 h 479"/>
                <a:gd name="connsiteX1" fmla="*/ 750 w 753"/>
                <a:gd name="connsiteY1" fmla="*/ 291 h 479"/>
                <a:gd name="connsiteX2" fmla="*/ 393 w 753"/>
                <a:gd name="connsiteY2" fmla="*/ 470 h 479"/>
                <a:gd name="connsiteX3" fmla="*/ 0 w 753"/>
                <a:gd name="connsiteY3" fmla="*/ 256 h 479"/>
                <a:gd name="connsiteX4" fmla="*/ 464 w 753"/>
                <a:gd name="connsiteY4" fmla="*/ 6 h 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" h="479">
                  <a:moveTo>
                    <a:pt x="464" y="6"/>
                  </a:moveTo>
                  <a:cubicBezTo>
                    <a:pt x="536" y="77"/>
                    <a:pt x="750" y="149"/>
                    <a:pt x="750" y="291"/>
                  </a:cubicBezTo>
                  <a:cubicBezTo>
                    <a:pt x="786" y="541"/>
                    <a:pt x="536" y="470"/>
                    <a:pt x="393" y="470"/>
                  </a:cubicBezTo>
                  <a:cubicBezTo>
                    <a:pt x="250" y="470"/>
                    <a:pt x="0" y="541"/>
                    <a:pt x="0" y="256"/>
                  </a:cubicBezTo>
                  <a:cubicBezTo>
                    <a:pt x="0" y="113"/>
                    <a:pt x="143" y="-30"/>
                    <a:pt x="464" y="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 1570">
              <a:extLst>
                <a:ext uri="{FF2B5EF4-FFF2-40B4-BE49-F238E27FC236}">
                  <a16:creationId xmlns:a16="http://schemas.microsoft.com/office/drawing/2014/main" id="{DFF5B279-354E-8041-81D2-76CFB65C0258}"/>
                </a:ext>
              </a:extLst>
            </p:cNvPr>
            <p:cNvSpPr/>
            <p:nvPr/>
          </p:nvSpPr>
          <p:spPr>
            <a:xfrm>
              <a:off x="8305213" y="2185058"/>
              <a:ext cx="692" cy="1143"/>
            </a:xfrm>
            <a:custGeom>
              <a:avLst/>
              <a:gdLst>
                <a:gd name="connsiteX0" fmla="*/ 693 w 692"/>
                <a:gd name="connsiteY0" fmla="*/ 1143 h 1143"/>
                <a:gd name="connsiteX1" fmla="*/ 193 w 692"/>
                <a:gd name="connsiteY1" fmla="*/ 0 h 1143"/>
                <a:gd name="connsiteX2" fmla="*/ 693 w 692"/>
                <a:gd name="connsiteY2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2" h="1143">
                  <a:moveTo>
                    <a:pt x="693" y="1143"/>
                  </a:moveTo>
                  <a:cubicBezTo>
                    <a:pt x="-343" y="1143"/>
                    <a:pt x="50" y="500"/>
                    <a:pt x="193" y="0"/>
                  </a:cubicBezTo>
                  <a:cubicBezTo>
                    <a:pt x="372" y="357"/>
                    <a:pt x="514" y="750"/>
                    <a:pt x="693" y="11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 1571">
              <a:extLst>
                <a:ext uri="{FF2B5EF4-FFF2-40B4-BE49-F238E27FC236}">
                  <a16:creationId xmlns:a16="http://schemas.microsoft.com/office/drawing/2014/main" id="{14F5CA72-1358-5D47-87ED-50D7F86B7C8C}"/>
                </a:ext>
              </a:extLst>
            </p:cNvPr>
            <p:cNvSpPr/>
            <p:nvPr/>
          </p:nvSpPr>
          <p:spPr>
            <a:xfrm>
              <a:off x="8202858" y="2125805"/>
              <a:ext cx="1357" cy="496"/>
            </a:xfrm>
            <a:custGeom>
              <a:avLst/>
              <a:gdLst>
                <a:gd name="connsiteX0" fmla="*/ 0 w 1357"/>
                <a:gd name="connsiteY0" fmla="*/ 496 h 496"/>
                <a:gd name="connsiteX1" fmla="*/ 0 w 1357"/>
                <a:gd name="connsiteY1" fmla="*/ 246 h 496"/>
                <a:gd name="connsiteX2" fmla="*/ 1357 w 1357"/>
                <a:gd name="connsiteY2" fmla="*/ 139 h 496"/>
                <a:gd name="connsiteX3" fmla="*/ 0 w 1357"/>
                <a:gd name="connsiteY3" fmla="*/ 496 h 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7" h="496">
                  <a:moveTo>
                    <a:pt x="0" y="496"/>
                  </a:moveTo>
                  <a:cubicBezTo>
                    <a:pt x="0" y="425"/>
                    <a:pt x="0" y="318"/>
                    <a:pt x="0" y="246"/>
                  </a:cubicBezTo>
                  <a:cubicBezTo>
                    <a:pt x="464" y="318"/>
                    <a:pt x="857" y="-254"/>
                    <a:pt x="1357" y="139"/>
                  </a:cubicBezTo>
                  <a:cubicBezTo>
                    <a:pt x="893" y="282"/>
                    <a:pt x="464" y="389"/>
                    <a:pt x="0" y="4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 1572">
              <a:extLst>
                <a:ext uri="{FF2B5EF4-FFF2-40B4-BE49-F238E27FC236}">
                  <a16:creationId xmlns:a16="http://schemas.microsoft.com/office/drawing/2014/main" id="{E4019995-5EDE-8B4E-8F86-CADB5FFFCEAF}"/>
                </a:ext>
              </a:extLst>
            </p:cNvPr>
            <p:cNvSpPr/>
            <p:nvPr/>
          </p:nvSpPr>
          <p:spPr>
            <a:xfrm>
              <a:off x="8212109" y="2128373"/>
              <a:ext cx="535" cy="1464"/>
            </a:xfrm>
            <a:custGeom>
              <a:avLst/>
              <a:gdLst>
                <a:gd name="connsiteX0" fmla="*/ 536 w 535"/>
                <a:gd name="connsiteY0" fmla="*/ 1465 h 1464"/>
                <a:gd name="connsiteX1" fmla="*/ 0 w 535"/>
                <a:gd name="connsiteY1" fmla="*/ 964 h 1464"/>
                <a:gd name="connsiteX2" fmla="*/ 429 w 535"/>
                <a:gd name="connsiteY2" fmla="*/ 0 h 1464"/>
                <a:gd name="connsiteX3" fmla="*/ 536 w 535"/>
                <a:gd name="connsiteY3" fmla="*/ 1465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5" h="1464">
                  <a:moveTo>
                    <a:pt x="536" y="1465"/>
                  </a:moveTo>
                  <a:cubicBezTo>
                    <a:pt x="357" y="1286"/>
                    <a:pt x="179" y="1143"/>
                    <a:pt x="0" y="964"/>
                  </a:cubicBezTo>
                  <a:cubicBezTo>
                    <a:pt x="107" y="750"/>
                    <a:pt x="214" y="500"/>
                    <a:pt x="429" y="0"/>
                  </a:cubicBezTo>
                  <a:cubicBezTo>
                    <a:pt x="464" y="714"/>
                    <a:pt x="500" y="1107"/>
                    <a:pt x="536" y="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 1573">
              <a:extLst>
                <a:ext uri="{FF2B5EF4-FFF2-40B4-BE49-F238E27FC236}">
                  <a16:creationId xmlns:a16="http://schemas.microsoft.com/office/drawing/2014/main" id="{65F360E8-D244-994C-A515-17661B5349A4}"/>
                </a:ext>
              </a:extLst>
            </p:cNvPr>
            <p:cNvSpPr/>
            <p:nvPr/>
          </p:nvSpPr>
          <p:spPr>
            <a:xfrm>
              <a:off x="8198678" y="2126801"/>
              <a:ext cx="1107" cy="562"/>
            </a:xfrm>
            <a:custGeom>
              <a:avLst/>
              <a:gdLst>
                <a:gd name="connsiteX0" fmla="*/ 286 w 1107"/>
                <a:gd name="connsiteY0" fmla="*/ 0 h 562"/>
                <a:gd name="connsiteX1" fmla="*/ 1107 w 1107"/>
                <a:gd name="connsiteY1" fmla="*/ 286 h 562"/>
                <a:gd name="connsiteX2" fmla="*/ 0 w 1107"/>
                <a:gd name="connsiteY2" fmla="*/ 322 h 562"/>
                <a:gd name="connsiteX3" fmla="*/ 286 w 1107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7" h="562">
                  <a:moveTo>
                    <a:pt x="286" y="0"/>
                  </a:moveTo>
                  <a:cubicBezTo>
                    <a:pt x="429" y="429"/>
                    <a:pt x="750" y="393"/>
                    <a:pt x="1107" y="286"/>
                  </a:cubicBezTo>
                  <a:cubicBezTo>
                    <a:pt x="750" y="572"/>
                    <a:pt x="393" y="714"/>
                    <a:pt x="0" y="322"/>
                  </a:cubicBezTo>
                  <a:cubicBezTo>
                    <a:pt x="72" y="214"/>
                    <a:pt x="179" y="107"/>
                    <a:pt x="28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 1574">
              <a:extLst>
                <a:ext uri="{FF2B5EF4-FFF2-40B4-BE49-F238E27FC236}">
                  <a16:creationId xmlns:a16="http://schemas.microsoft.com/office/drawing/2014/main" id="{668CDFC7-8729-5043-9FDA-52B5138ADB3C}"/>
                </a:ext>
              </a:extLst>
            </p:cNvPr>
            <p:cNvSpPr/>
            <p:nvPr/>
          </p:nvSpPr>
          <p:spPr>
            <a:xfrm>
              <a:off x="8213145" y="2125087"/>
              <a:ext cx="1321" cy="285"/>
            </a:xfrm>
            <a:custGeom>
              <a:avLst/>
              <a:gdLst>
                <a:gd name="connsiteX0" fmla="*/ 0 w 1321"/>
                <a:gd name="connsiteY0" fmla="*/ 286 h 285"/>
                <a:gd name="connsiteX1" fmla="*/ 71 w 1321"/>
                <a:gd name="connsiteY1" fmla="*/ 0 h 285"/>
                <a:gd name="connsiteX2" fmla="*/ 1322 w 1321"/>
                <a:gd name="connsiteY2" fmla="*/ 286 h 285"/>
                <a:gd name="connsiteX3" fmla="*/ 0 w 1321"/>
                <a:gd name="connsiteY3" fmla="*/ 286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1" h="285">
                  <a:moveTo>
                    <a:pt x="0" y="286"/>
                  </a:moveTo>
                  <a:cubicBezTo>
                    <a:pt x="0" y="179"/>
                    <a:pt x="36" y="107"/>
                    <a:pt x="71" y="0"/>
                  </a:cubicBezTo>
                  <a:cubicBezTo>
                    <a:pt x="464" y="71"/>
                    <a:pt x="893" y="-107"/>
                    <a:pt x="1322" y="286"/>
                  </a:cubicBezTo>
                  <a:cubicBezTo>
                    <a:pt x="786" y="286"/>
                    <a:pt x="393" y="286"/>
                    <a:pt x="0" y="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 1575">
              <a:extLst>
                <a:ext uri="{FF2B5EF4-FFF2-40B4-BE49-F238E27FC236}">
                  <a16:creationId xmlns:a16="http://schemas.microsoft.com/office/drawing/2014/main" id="{6346C663-1FC6-244E-B851-D67FA05F7AF4}"/>
                </a:ext>
              </a:extLst>
            </p:cNvPr>
            <p:cNvSpPr/>
            <p:nvPr/>
          </p:nvSpPr>
          <p:spPr>
            <a:xfrm>
              <a:off x="8182962" y="2190059"/>
              <a:ext cx="1178" cy="571"/>
            </a:xfrm>
            <a:custGeom>
              <a:avLst/>
              <a:gdLst>
                <a:gd name="connsiteX0" fmla="*/ 607 w 1178"/>
                <a:gd name="connsiteY0" fmla="*/ 0 h 571"/>
                <a:gd name="connsiteX1" fmla="*/ 1179 w 1178"/>
                <a:gd name="connsiteY1" fmla="*/ 0 h 571"/>
                <a:gd name="connsiteX2" fmla="*/ 0 w 1178"/>
                <a:gd name="connsiteY2" fmla="*/ 571 h 571"/>
                <a:gd name="connsiteX3" fmla="*/ 607 w 1178"/>
                <a:gd name="connsiteY3" fmla="*/ 0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" h="571">
                  <a:moveTo>
                    <a:pt x="607" y="0"/>
                  </a:moveTo>
                  <a:cubicBezTo>
                    <a:pt x="786" y="0"/>
                    <a:pt x="1000" y="0"/>
                    <a:pt x="1179" y="0"/>
                  </a:cubicBezTo>
                  <a:cubicBezTo>
                    <a:pt x="1000" y="464"/>
                    <a:pt x="572" y="429"/>
                    <a:pt x="0" y="571"/>
                  </a:cubicBezTo>
                  <a:cubicBezTo>
                    <a:pt x="286" y="286"/>
                    <a:pt x="464" y="143"/>
                    <a:pt x="60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 1576">
              <a:extLst>
                <a:ext uri="{FF2B5EF4-FFF2-40B4-BE49-F238E27FC236}">
                  <a16:creationId xmlns:a16="http://schemas.microsoft.com/office/drawing/2014/main" id="{4F4066BD-8BF7-CF4E-BD69-1355FC5E0BCA}"/>
                </a:ext>
              </a:extLst>
            </p:cNvPr>
            <p:cNvSpPr/>
            <p:nvPr/>
          </p:nvSpPr>
          <p:spPr>
            <a:xfrm>
              <a:off x="8287511" y="2151865"/>
              <a:ext cx="1860" cy="1057"/>
            </a:xfrm>
            <a:custGeom>
              <a:avLst/>
              <a:gdLst>
                <a:gd name="connsiteX0" fmla="*/ 0 w 1860"/>
                <a:gd name="connsiteY0" fmla="*/ 546 h 1057"/>
                <a:gd name="connsiteX1" fmla="*/ 964 w 1860"/>
                <a:gd name="connsiteY1" fmla="*/ 47 h 1057"/>
                <a:gd name="connsiteX2" fmla="*/ 1786 w 1860"/>
                <a:gd name="connsiteY2" fmla="*/ 332 h 1057"/>
                <a:gd name="connsiteX3" fmla="*/ 1822 w 1860"/>
                <a:gd name="connsiteY3" fmla="*/ 868 h 1057"/>
                <a:gd name="connsiteX4" fmla="*/ 1072 w 1860"/>
                <a:gd name="connsiteY4" fmla="*/ 761 h 1057"/>
                <a:gd name="connsiteX5" fmla="*/ 0 w 1860"/>
                <a:gd name="connsiteY5" fmla="*/ 546 h 1057"/>
                <a:gd name="connsiteX6" fmla="*/ 0 w 1860"/>
                <a:gd name="connsiteY6" fmla="*/ 546 h 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" h="1057">
                  <a:moveTo>
                    <a:pt x="0" y="546"/>
                  </a:moveTo>
                  <a:cubicBezTo>
                    <a:pt x="321" y="368"/>
                    <a:pt x="607" y="154"/>
                    <a:pt x="964" y="47"/>
                  </a:cubicBezTo>
                  <a:cubicBezTo>
                    <a:pt x="1286" y="-61"/>
                    <a:pt x="1643" y="11"/>
                    <a:pt x="1786" y="332"/>
                  </a:cubicBezTo>
                  <a:cubicBezTo>
                    <a:pt x="1857" y="475"/>
                    <a:pt x="1893" y="725"/>
                    <a:pt x="1822" y="868"/>
                  </a:cubicBezTo>
                  <a:cubicBezTo>
                    <a:pt x="1536" y="1404"/>
                    <a:pt x="1393" y="618"/>
                    <a:pt x="1072" y="761"/>
                  </a:cubicBezTo>
                  <a:cubicBezTo>
                    <a:pt x="714" y="939"/>
                    <a:pt x="286" y="975"/>
                    <a:pt x="0" y="546"/>
                  </a:cubicBezTo>
                  <a:cubicBezTo>
                    <a:pt x="0" y="511"/>
                    <a:pt x="0" y="546"/>
                    <a:pt x="0" y="5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 1577">
              <a:extLst>
                <a:ext uri="{FF2B5EF4-FFF2-40B4-BE49-F238E27FC236}">
                  <a16:creationId xmlns:a16="http://schemas.microsoft.com/office/drawing/2014/main" id="{D04802CD-352D-8E4E-A37D-93EF6F85E66D}"/>
                </a:ext>
              </a:extLst>
            </p:cNvPr>
            <p:cNvSpPr/>
            <p:nvPr/>
          </p:nvSpPr>
          <p:spPr>
            <a:xfrm>
              <a:off x="8205088" y="2124336"/>
              <a:ext cx="1240" cy="849"/>
            </a:xfrm>
            <a:custGeom>
              <a:avLst/>
              <a:gdLst>
                <a:gd name="connsiteX0" fmla="*/ 55 w 1240"/>
                <a:gd name="connsiteY0" fmla="*/ 821 h 849"/>
                <a:gd name="connsiteX1" fmla="*/ 519 w 1240"/>
                <a:gd name="connsiteY1" fmla="*/ 0 h 849"/>
                <a:gd name="connsiteX2" fmla="*/ 1234 w 1240"/>
                <a:gd name="connsiteY2" fmla="*/ 500 h 849"/>
                <a:gd name="connsiteX3" fmla="*/ 55 w 1240"/>
                <a:gd name="connsiteY3" fmla="*/ 821 h 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0" h="849">
                  <a:moveTo>
                    <a:pt x="55" y="821"/>
                  </a:moveTo>
                  <a:cubicBezTo>
                    <a:pt x="-195" y="322"/>
                    <a:pt x="484" y="357"/>
                    <a:pt x="519" y="0"/>
                  </a:cubicBezTo>
                  <a:cubicBezTo>
                    <a:pt x="805" y="107"/>
                    <a:pt x="1305" y="214"/>
                    <a:pt x="1234" y="500"/>
                  </a:cubicBezTo>
                  <a:cubicBezTo>
                    <a:pt x="1055" y="1107"/>
                    <a:pt x="448" y="714"/>
                    <a:pt x="55" y="8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 1578">
              <a:extLst>
                <a:ext uri="{FF2B5EF4-FFF2-40B4-BE49-F238E27FC236}">
                  <a16:creationId xmlns:a16="http://schemas.microsoft.com/office/drawing/2014/main" id="{FFBE4C08-703A-0843-9531-F292DA8F17B9}"/>
                </a:ext>
              </a:extLst>
            </p:cNvPr>
            <p:cNvSpPr/>
            <p:nvPr/>
          </p:nvSpPr>
          <p:spPr>
            <a:xfrm>
              <a:off x="8313514" y="2208153"/>
              <a:ext cx="1107" cy="514"/>
            </a:xfrm>
            <a:custGeom>
              <a:avLst/>
              <a:gdLst>
                <a:gd name="connsiteX0" fmla="*/ 464 w 1107"/>
                <a:gd name="connsiteY0" fmla="*/ 515 h 514"/>
                <a:gd name="connsiteX1" fmla="*/ 0 w 1107"/>
                <a:gd name="connsiteY1" fmla="*/ 15 h 514"/>
                <a:gd name="connsiteX2" fmla="*/ 1107 w 1107"/>
                <a:gd name="connsiteY2" fmla="*/ 265 h 514"/>
                <a:gd name="connsiteX3" fmla="*/ 464 w 1107"/>
                <a:gd name="connsiteY3" fmla="*/ 515 h 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7" h="514">
                  <a:moveTo>
                    <a:pt x="464" y="515"/>
                  </a:moveTo>
                  <a:cubicBezTo>
                    <a:pt x="321" y="336"/>
                    <a:pt x="143" y="194"/>
                    <a:pt x="0" y="15"/>
                  </a:cubicBezTo>
                  <a:cubicBezTo>
                    <a:pt x="393" y="15"/>
                    <a:pt x="786" y="-92"/>
                    <a:pt x="1107" y="265"/>
                  </a:cubicBezTo>
                  <a:cubicBezTo>
                    <a:pt x="893" y="372"/>
                    <a:pt x="679" y="444"/>
                    <a:pt x="464" y="51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 1579">
              <a:extLst>
                <a:ext uri="{FF2B5EF4-FFF2-40B4-BE49-F238E27FC236}">
                  <a16:creationId xmlns:a16="http://schemas.microsoft.com/office/drawing/2014/main" id="{504F7C30-2B17-FE41-B4A3-0E5912B7C506}"/>
                </a:ext>
              </a:extLst>
            </p:cNvPr>
            <p:cNvSpPr/>
            <p:nvPr/>
          </p:nvSpPr>
          <p:spPr>
            <a:xfrm>
              <a:off x="8201464" y="2125694"/>
              <a:ext cx="428" cy="285"/>
            </a:xfrm>
            <a:custGeom>
              <a:avLst/>
              <a:gdLst>
                <a:gd name="connsiteX0" fmla="*/ 286 w 428"/>
                <a:gd name="connsiteY0" fmla="*/ 286 h 285"/>
                <a:gd name="connsiteX1" fmla="*/ 0 w 428"/>
                <a:gd name="connsiteY1" fmla="*/ 214 h 285"/>
                <a:gd name="connsiteX2" fmla="*/ 429 w 428"/>
                <a:gd name="connsiteY2" fmla="*/ 0 h 285"/>
                <a:gd name="connsiteX3" fmla="*/ 286 w 428"/>
                <a:gd name="connsiteY3" fmla="*/ 286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" h="285">
                  <a:moveTo>
                    <a:pt x="286" y="286"/>
                  </a:moveTo>
                  <a:cubicBezTo>
                    <a:pt x="179" y="250"/>
                    <a:pt x="107" y="250"/>
                    <a:pt x="0" y="214"/>
                  </a:cubicBezTo>
                  <a:cubicBezTo>
                    <a:pt x="143" y="143"/>
                    <a:pt x="286" y="72"/>
                    <a:pt x="429" y="0"/>
                  </a:cubicBezTo>
                  <a:cubicBezTo>
                    <a:pt x="393" y="107"/>
                    <a:pt x="357" y="214"/>
                    <a:pt x="286" y="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 1580">
              <a:extLst>
                <a:ext uri="{FF2B5EF4-FFF2-40B4-BE49-F238E27FC236}">
                  <a16:creationId xmlns:a16="http://schemas.microsoft.com/office/drawing/2014/main" id="{6A7EB893-0DE5-AD47-A830-E22E9DCC6FF6}"/>
                </a:ext>
              </a:extLst>
            </p:cNvPr>
            <p:cNvSpPr/>
            <p:nvPr/>
          </p:nvSpPr>
          <p:spPr>
            <a:xfrm>
              <a:off x="8255029" y="2283960"/>
              <a:ext cx="2290" cy="2074"/>
            </a:xfrm>
            <a:custGeom>
              <a:avLst/>
              <a:gdLst>
                <a:gd name="connsiteX0" fmla="*/ 2193 w 2290"/>
                <a:gd name="connsiteY0" fmla="*/ 1611 h 2074"/>
                <a:gd name="connsiteX1" fmla="*/ 764 w 2290"/>
                <a:gd name="connsiteY1" fmla="*/ 2075 h 2074"/>
                <a:gd name="connsiteX2" fmla="*/ 621 w 2290"/>
                <a:gd name="connsiteY2" fmla="*/ 1932 h 2074"/>
                <a:gd name="connsiteX3" fmla="*/ 228 w 2290"/>
                <a:gd name="connsiteY3" fmla="*/ 1611 h 2074"/>
                <a:gd name="connsiteX4" fmla="*/ 371 w 2290"/>
                <a:gd name="connsiteY4" fmla="*/ 146 h 2074"/>
                <a:gd name="connsiteX5" fmla="*/ 1514 w 2290"/>
                <a:gd name="connsiteY5" fmla="*/ 325 h 2074"/>
                <a:gd name="connsiteX6" fmla="*/ 2157 w 2290"/>
                <a:gd name="connsiteY6" fmla="*/ 539 h 2074"/>
                <a:gd name="connsiteX7" fmla="*/ 2157 w 2290"/>
                <a:gd name="connsiteY7" fmla="*/ 1075 h 2074"/>
                <a:gd name="connsiteX8" fmla="*/ 2193 w 2290"/>
                <a:gd name="connsiteY8" fmla="*/ 1611 h 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" h="2074">
                  <a:moveTo>
                    <a:pt x="2193" y="1611"/>
                  </a:moveTo>
                  <a:cubicBezTo>
                    <a:pt x="1657" y="1539"/>
                    <a:pt x="1192" y="1718"/>
                    <a:pt x="764" y="2075"/>
                  </a:cubicBezTo>
                  <a:cubicBezTo>
                    <a:pt x="728" y="2003"/>
                    <a:pt x="692" y="1968"/>
                    <a:pt x="621" y="1932"/>
                  </a:cubicBezTo>
                  <a:cubicBezTo>
                    <a:pt x="478" y="1861"/>
                    <a:pt x="299" y="1825"/>
                    <a:pt x="228" y="1611"/>
                  </a:cubicBezTo>
                  <a:cubicBezTo>
                    <a:pt x="-201" y="1075"/>
                    <a:pt x="49" y="539"/>
                    <a:pt x="371" y="146"/>
                  </a:cubicBezTo>
                  <a:cubicBezTo>
                    <a:pt x="692" y="-211"/>
                    <a:pt x="1121" y="182"/>
                    <a:pt x="1514" y="325"/>
                  </a:cubicBezTo>
                  <a:cubicBezTo>
                    <a:pt x="1728" y="396"/>
                    <a:pt x="1942" y="467"/>
                    <a:pt x="2157" y="539"/>
                  </a:cubicBezTo>
                  <a:cubicBezTo>
                    <a:pt x="2335" y="718"/>
                    <a:pt x="2335" y="896"/>
                    <a:pt x="2157" y="1075"/>
                  </a:cubicBezTo>
                  <a:cubicBezTo>
                    <a:pt x="2193" y="1289"/>
                    <a:pt x="2193" y="1468"/>
                    <a:pt x="2193" y="161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 1581">
              <a:extLst>
                <a:ext uri="{FF2B5EF4-FFF2-40B4-BE49-F238E27FC236}">
                  <a16:creationId xmlns:a16="http://schemas.microsoft.com/office/drawing/2014/main" id="{1B70777B-4449-6B42-BA3F-8998BEF21DCE}"/>
                </a:ext>
              </a:extLst>
            </p:cNvPr>
            <p:cNvSpPr/>
            <p:nvPr/>
          </p:nvSpPr>
          <p:spPr>
            <a:xfrm>
              <a:off x="8245684" y="2274770"/>
              <a:ext cx="2182" cy="1121"/>
            </a:xfrm>
            <a:custGeom>
              <a:avLst/>
              <a:gdLst>
                <a:gd name="connsiteX0" fmla="*/ 1500 w 2182"/>
                <a:gd name="connsiteY0" fmla="*/ 1121 h 1121"/>
                <a:gd name="connsiteX1" fmla="*/ 0 w 2182"/>
                <a:gd name="connsiteY1" fmla="*/ 728 h 1121"/>
                <a:gd name="connsiteX2" fmla="*/ 1822 w 2182"/>
                <a:gd name="connsiteY2" fmla="*/ 371 h 1121"/>
                <a:gd name="connsiteX3" fmla="*/ 2179 w 2182"/>
                <a:gd name="connsiteY3" fmla="*/ 907 h 1121"/>
                <a:gd name="connsiteX4" fmla="*/ 1500 w 2182"/>
                <a:gd name="connsiteY4" fmla="*/ 1121 h 1121"/>
                <a:gd name="connsiteX5" fmla="*/ 1500 w 2182"/>
                <a:gd name="connsiteY5" fmla="*/ 1121 h 1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2" h="1121">
                  <a:moveTo>
                    <a:pt x="1500" y="1121"/>
                  </a:moveTo>
                  <a:cubicBezTo>
                    <a:pt x="1107" y="586"/>
                    <a:pt x="464" y="907"/>
                    <a:pt x="0" y="728"/>
                  </a:cubicBezTo>
                  <a:cubicBezTo>
                    <a:pt x="393" y="-415"/>
                    <a:pt x="1143" y="50"/>
                    <a:pt x="1822" y="371"/>
                  </a:cubicBezTo>
                  <a:cubicBezTo>
                    <a:pt x="2000" y="443"/>
                    <a:pt x="2215" y="764"/>
                    <a:pt x="2179" y="907"/>
                  </a:cubicBezTo>
                  <a:cubicBezTo>
                    <a:pt x="2072" y="1229"/>
                    <a:pt x="1715" y="1014"/>
                    <a:pt x="1500" y="1121"/>
                  </a:cubicBezTo>
                  <a:lnTo>
                    <a:pt x="1500" y="1121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 1582">
              <a:extLst>
                <a:ext uri="{FF2B5EF4-FFF2-40B4-BE49-F238E27FC236}">
                  <a16:creationId xmlns:a16="http://schemas.microsoft.com/office/drawing/2014/main" id="{A418EC1B-2E5D-4E4D-91D6-7528DB997AEE}"/>
                </a:ext>
              </a:extLst>
            </p:cNvPr>
            <p:cNvSpPr/>
            <p:nvPr/>
          </p:nvSpPr>
          <p:spPr>
            <a:xfrm>
              <a:off x="8254042" y="2274490"/>
              <a:ext cx="1464" cy="1662"/>
            </a:xfrm>
            <a:custGeom>
              <a:avLst/>
              <a:gdLst>
                <a:gd name="connsiteX0" fmla="*/ 1215 w 1464"/>
                <a:gd name="connsiteY0" fmla="*/ 866 h 1662"/>
                <a:gd name="connsiteX1" fmla="*/ 464 w 1464"/>
                <a:gd name="connsiteY1" fmla="*/ 1616 h 1662"/>
                <a:gd name="connsiteX2" fmla="*/ 0 w 1464"/>
                <a:gd name="connsiteY2" fmla="*/ 294 h 1662"/>
                <a:gd name="connsiteX3" fmla="*/ 893 w 1464"/>
                <a:gd name="connsiteY3" fmla="*/ 9 h 1662"/>
                <a:gd name="connsiteX4" fmla="*/ 1464 w 1464"/>
                <a:gd name="connsiteY4" fmla="*/ 544 h 1662"/>
                <a:gd name="connsiteX5" fmla="*/ 1215 w 1464"/>
                <a:gd name="connsiteY5" fmla="*/ 866 h 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4" h="1662">
                  <a:moveTo>
                    <a:pt x="1215" y="866"/>
                  </a:moveTo>
                  <a:cubicBezTo>
                    <a:pt x="1107" y="1259"/>
                    <a:pt x="929" y="1830"/>
                    <a:pt x="464" y="1616"/>
                  </a:cubicBezTo>
                  <a:cubicBezTo>
                    <a:pt x="36" y="1437"/>
                    <a:pt x="0" y="794"/>
                    <a:pt x="0" y="294"/>
                  </a:cubicBezTo>
                  <a:cubicBezTo>
                    <a:pt x="250" y="44"/>
                    <a:pt x="536" y="-27"/>
                    <a:pt x="893" y="9"/>
                  </a:cubicBezTo>
                  <a:cubicBezTo>
                    <a:pt x="1072" y="187"/>
                    <a:pt x="1286" y="366"/>
                    <a:pt x="1464" y="544"/>
                  </a:cubicBezTo>
                  <a:cubicBezTo>
                    <a:pt x="1464" y="687"/>
                    <a:pt x="1215" y="652"/>
                    <a:pt x="1215" y="86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 1583">
              <a:extLst>
                <a:ext uri="{FF2B5EF4-FFF2-40B4-BE49-F238E27FC236}">
                  <a16:creationId xmlns:a16="http://schemas.microsoft.com/office/drawing/2014/main" id="{B6618E6B-FCA9-D347-85AD-B8822C12DDF4}"/>
                </a:ext>
              </a:extLst>
            </p:cNvPr>
            <p:cNvSpPr/>
            <p:nvPr/>
          </p:nvSpPr>
          <p:spPr>
            <a:xfrm>
              <a:off x="8246042" y="2273355"/>
              <a:ext cx="977" cy="1080"/>
            </a:xfrm>
            <a:custGeom>
              <a:avLst/>
              <a:gdLst>
                <a:gd name="connsiteX0" fmla="*/ 857 w 977"/>
                <a:gd name="connsiteY0" fmla="*/ 214 h 1080"/>
                <a:gd name="connsiteX1" fmla="*/ 0 w 977"/>
                <a:gd name="connsiteY1" fmla="*/ 1072 h 1080"/>
                <a:gd name="connsiteX2" fmla="*/ 857 w 977"/>
                <a:gd name="connsiteY2" fmla="*/ 0 h 1080"/>
                <a:gd name="connsiteX3" fmla="*/ 964 w 977"/>
                <a:gd name="connsiteY3" fmla="*/ 143 h 1080"/>
                <a:gd name="connsiteX4" fmla="*/ 857 w 977"/>
                <a:gd name="connsiteY4" fmla="*/ 214 h 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7" h="1080">
                  <a:moveTo>
                    <a:pt x="857" y="214"/>
                  </a:moveTo>
                  <a:cubicBezTo>
                    <a:pt x="393" y="321"/>
                    <a:pt x="679" y="1179"/>
                    <a:pt x="0" y="1072"/>
                  </a:cubicBezTo>
                  <a:cubicBezTo>
                    <a:pt x="107" y="0"/>
                    <a:pt x="107" y="0"/>
                    <a:pt x="857" y="0"/>
                  </a:cubicBezTo>
                  <a:cubicBezTo>
                    <a:pt x="964" y="36"/>
                    <a:pt x="1000" y="71"/>
                    <a:pt x="964" y="143"/>
                  </a:cubicBezTo>
                  <a:cubicBezTo>
                    <a:pt x="893" y="214"/>
                    <a:pt x="893" y="214"/>
                    <a:pt x="857" y="2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 1584">
              <a:extLst>
                <a:ext uri="{FF2B5EF4-FFF2-40B4-BE49-F238E27FC236}">
                  <a16:creationId xmlns:a16="http://schemas.microsoft.com/office/drawing/2014/main" id="{C3E22626-1555-2744-9E11-84CEBEC462AA}"/>
                </a:ext>
              </a:extLst>
            </p:cNvPr>
            <p:cNvSpPr/>
            <p:nvPr/>
          </p:nvSpPr>
          <p:spPr>
            <a:xfrm>
              <a:off x="8249894" y="2282213"/>
              <a:ext cx="1869" cy="913"/>
            </a:xfrm>
            <a:custGeom>
              <a:avLst/>
              <a:gdLst>
                <a:gd name="connsiteX0" fmla="*/ 1684 w 1869"/>
                <a:gd name="connsiteY0" fmla="*/ 571 h 913"/>
                <a:gd name="connsiteX1" fmla="*/ 1506 w 1869"/>
                <a:gd name="connsiteY1" fmla="*/ 643 h 913"/>
                <a:gd name="connsiteX2" fmla="*/ 327 w 1869"/>
                <a:gd name="connsiteY2" fmla="*/ 821 h 913"/>
                <a:gd name="connsiteX3" fmla="*/ 41 w 1869"/>
                <a:gd name="connsiteY3" fmla="*/ 536 h 913"/>
                <a:gd name="connsiteX4" fmla="*/ 41 w 1869"/>
                <a:gd name="connsiteY4" fmla="*/ 322 h 913"/>
                <a:gd name="connsiteX5" fmla="*/ 327 w 1869"/>
                <a:gd name="connsiteY5" fmla="*/ 0 h 913"/>
                <a:gd name="connsiteX6" fmla="*/ 1577 w 1869"/>
                <a:gd name="connsiteY6" fmla="*/ 72 h 913"/>
                <a:gd name="connsiteX7" fmla="*/ 1827 w 1869"/>
                <a:gd name="connsiteY7" fmla="*/ 107 h 913"/>
                <a:gd name="connsiteX8" fmla="*/ 1684 w 1869"/>
                <a:gd name="connsiteY8" fmla="*/ 571 h 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9" h="913">
                  <a:moveTo>
                    <a:pt x="1684" y="571"/>
                  </a:moveTo>
                  <a:cubicBezTo>
                    <a:pt x="1613" y="607"/>
                    <a:pt x="1577" y="607"/>
                    <a:pt x="1506" y="643"/>
                  </a:cubicBezTo>
                  <a:cubicBezTo>
                    <a:pt x="1148" y="964"/>
                    <a:pt x="756" y="964"/>
                    <a:pt x="327" y="821"/>
                  </a:cubicBezTo>
                  <a:cubicBezTo>
                    <a:pt x="184" y="750"/>
                    <a:pt x="113" y="679"/>
                    <a:pt x="41" y="536"/>
                  </a:cubicBezTo>
                  <a:cubicBezTo>
                    <a:pt x="-30" y="464"/>
                    <a:pt x="6" y="393"/>
                    <a:pt x="41" y="322"/>
                  </a:cubicBezTo>
                  <a:cubicBezTo>
                    <a:pt x="-30" y="72"/>
                    <a:pt x="77" y="0"/>
                    <a:pt x="327" y="0"/>
                  </a:cubicBezTo>
                  <a:cubicBezTo>
                    <a:pt x="756" y="36"/>
                    <a:pt x="1148" y="72"/>
                    <a:pt x="1577" y="72"/>
                  </a:cubicBezTo>
                  <a:cubicBezTo>
                    <a:pt x="1684" y="0"/>
                    <a:pt x="1756" y="0"/>
                    <a:pt x="1827" y="107"/>
                  </a:cubicBezTo>
                  <a:cubicBezTo>
                    <a:pt x="1899" y="357"/>
                    <a:pt x="1899" y="500"/>
                    <a:pt x="1684" y="5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 1585">
              <a:extLst>
                <a:ext uri="{FF2B5EF4-FFF2-40B4-BE49-F238E27FC236}">
                  <a16:creationId xmlns:a16="http://schemas.microsoft.com/office/drawing/2014/main" id="{539316A0-C43C-7E4C-B8ED-F7EC6C70A509}"/>
                </a:ext>
              </a:extLst>
            </p:cNvPr>
            <p:cNvSpPr/>
            <p:nvPr/>
          </p:nvSpPr>
          <p:spPr>
            <a:xfrm>
              <a:off x="8249146" y="2281463"/>
              <a:ext cx="1092" cy="1107"/>
            </a:xfrm>
            <a:custGeom>
              <a:avLst/>
              <a:gdLst>
                <a:gd name="connsiteX0" fmla="*/ 1075 w 1092"/>
                <a:gd name="connsiteY0" fmla="*/ 786 h 1107"/>
                <a:gd name="connsiteX1" fmla="*/ 789 w 1092"/>
                <a:gd name="connsiteY1" fmla="*/ 1107 h 1107"/>
                <a:gd name="connsiteX2" fmla="*/ 39 w 1092"/>
                <a:gd name="connsiteY2" fmla="*/ 0 h 1107"/>
                <a:gd name="connsiteX3" fmla="*/ 1075 w 1092"/>
                <a:gd name="connsiteY3" fmla="*/ 786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2" h="1107">
                  <a:moveTo>
                    <a:pt x="1075" y="786"/>
                  </a:moveTo>
                  <a:cubicBezTo>
                    <a:pt x="968" y="893"/>
                    <a:pt x="896" y="1000"/>
                    <a:pt x="789" y="1107"/>
                  </a:cubicBezTo>
                  <a:cubicBezTo>
                    <a:pt x="325" y="893"/>
                    <a:pt x="-139" y="643"/>
                    <a:pt x="39" y="0"/>
                  </a:cubicBezTo>
                  <a:cubicBezTo>
                    <a:pt x="432" y="179"/>
                    <a:pt x="1218" y="-71"/>
                    <a:pt x="1075" y="7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 1586">
              <a:extLst>
                <a:ext uri="{FF2B5EF4-FFF2-40B4-BE49-F238E27FC236}">
                  <a16:creationId xmlns:a16="http://schemas.microsoft.com/office/drawing/2014/main" id="{0F4E2FB0-A894-6344-8315-979917F228C3}"/>
                </a:ext>
              </a:extLst>
            </p:cNvPr>
            <p:cNvSpPr/>
            <p:nvPr/>
          </p:nvSpPr>
          <p:spPr>
            <a:xfrm>
              <a:off x="8258007" y="2246673"/>
              <a:ext cx="1260" cy="1035"/>
            </a:xfrm>
            <a:custGeom>
              <a:avLst/>
              <a:gdLst>
                <a:gd name="connsiteX0" fmla="*/ 0 w 1260"/>
                <a:gd name="connsiteY0" fmla="*/ 1036 h 1035"/>
                <a:gd name="connsiteX1" fmla="*/ 107 w 1260"/>
                <a:gd name="connsiteY1" fmla="*/ 250 h 1035"/>
                <a:gd name="connsiteX2" fmla="*/ 929 w 1260"/>
                <a:gd name="connsiteY2" fmla="*/ 0 h 1035"/>
                <a:gd name="connsiteX3" fmla="*/ 1250 w 1260"/>
                <a:gd name="connsiteY3" fmla="*/ 250 h 1035"/>
                <a:gd name="connsiteX4" fmla="*/ 1214 w 1260"/>
                <a:gd name="connsiteY4" fmla="*/ 1036 h 1035"/>
                <a:gd name="connsiteX5" fmla="*/ 0 w 1260"/>
                <a:gd name="connsiteY5" fmla="*/ 1036 h 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0" h="1035">
                  <a:moveTo>
                    <a:pt x="0" y="1036"/>
                  </a:moveTo>
                  <a:cubicBezTo>
                    <a:pt x="36" y="786"/>
                    <a:pt x="71" y="536"/>
                    <a:pt x="107" y="250"/>
                  </a:cubicBezTo>
                  <a:cubicBezTo>
                    <a:pt x="393" y="179"/>
                    <a:pt x="643" y="107"/>
                    <a:pt x="929" y="0"/>
                  </a:cubicBezTo>
                  <a:cubicBezTo>
                    <a:pt x="1036" y="72"/>
                    <a:pt x="1143" y="143"/>
                    <a:pt x="1250" y="250"/>
                  </a:cubicBezTo>
                  <a:cubicBezTo>
                    <a:pt x="1357" y="500"/>
                    <a:pt x="607" y="750"/>
                    <a:pt x="1214" y="1036"/>
                  </a:cubicBezTo>
                  <a:cubicBezTo>
                    <a:pt x="786" y="1036"/>
                    <a:pt x="393" y="1036"/>
                    <a:pt x="0" y="10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 1587">
              <a:extLst>
                <a:ext uri="{FF2B5EF4-FFF2-40B4-BE49-F238E27FC236}">
                  <a16:creationId xmlns:a16="http://schemas.microsoft.com/office/drawing/2014/main" id="{EA68E904-2994-374D-B1C0-17C323C2178E}"/>
                </a:ext>
              </a:extLst>
            </p:cNvPr>
            <p:cNvSpPr/>
            <p:nvPr/>
          </p:nvSpPr>
          <p:spPr>
            <a:xfrm>
              <a:off x="8250864" y="2275399"/>
              <a:ext cx="1571" cy="502"/>
            </a:xfrm>
            <a:custGeom>
              <a:avLst/>
              <a:gdLst>
                <a:gd name="connsiteX0" fmla="*/ 1572 w 1571"/>
                <a:gd name="connsiteY0" fmla="*/ 349 h 502"/>
                <a:gd name="connsiteX1" fmla="*/ 0 w 1571"/>
                <a:gd name="connsiteY1" fmla="*/ 385 h 502"/>
                <a:gd name="connsiteX2" fmla="*/ 1572 w 1571"/>
                <a:gd name="connsiteY2" fmla="*/ 349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1" h="502">
                  <a:moveTo>
                    <a:pt x="1572" y="349"/>
                  </a:moveTo>
                  <a:cubicBezTo>
                    <a:pt x="1072" y="528"/>
                    <a:pt x="572" y="564"/>
                    <a:pt x="0" y="385"/>
                  </a:cubicBezTo>
                  <a:cubicBezTo>
                    <a:pt x="572" y="-401"/>
                    <a:pt x="1072" y="242"/>
                    <a:pt x="1572" y="34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 1588">
              <a:extLst>
                <a:ext uri="{FF2B5EF4-FFF2-40B4-BE49-F238E27FC236}">
                  <a16:creationId xmlns:a16="http://schemas.microsoft.com/office/drawing/2014/main" id="{299F43C9-EE99-6247-92E8-F43CF8E08A5A}"/>
                </a:ext>
              </a:extLst>
            </p:cNvPr>
            <p:cNvSpPr/>
            <p:nvPr/>
          </p:nvSpPr>
          <p:spPr>
            <a:xfrm>
              <a:off x="8254554" y="2251995"/>
              <a:ext cx="421" cy="1321"/>
            </a:xfrm>
            <a:custGeom>
              <a:avLst/>
              <a:gdLst>
                <a:gd name="connsiteX0" fmla="*/ 167 w 421"/>
                <a:gd name="connsiteY0" fmla="*/ 0 h 1321"/>
                <a:gd name="connsiteX1" fmla="*/ 381 w 421"/>
                <a:gd name="connsiteY1" fmla="*/ 1322 h 1321"/>
                <a:gd name="connsiteX2" fmla="*/ 167 w 421"/>
                <a:gd name="connsiteY2" fmla="*/ 0 h 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" h="1321">
                  <a:moveTo>
                    <a:pt x="167" y="0"/>
                  </a:moveTo>
                  <a:cubicBezTo>
                    <a:pt x="560" y="429"/>
                    <a:pt x="381" y="857"/>
                    <a:pt x="381" y="1322"/>
                  </a:cubicBezTo>
                  <a:cubicBezTo>
                    <a:pt x="-83" y="750"/>
                    <a:pt x="-83" y="750"/>
                    <a:pt x="16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 1589">
              <a:extLst>
                <a:ext uri="{FF2B5EF4-FFF2-40B4-BE49-F238E27FC236}">
                  <a16:creationId xmlns:a16="http://schemas.microsoft.com/office/drawing/2014/main" id="{71B89EBC-C171-5445-8B55-8699065B4896}"/>
                </a:ext>
              </a:extLst>
            </p:cNvPr>
            <p:cNvSpPr/>
            <p:nvPr/>
          </p:nvSpPr>
          <p:spPr>
            <a:xfrm>
              <a:off x="8248792" y="2267515"/>
              <a:ext cx="1085" cy="701"/>
            </a:xfrm>
            <a:custGeom>
              <a:avLst/>
              <a:gdLst>
                <a:gd name="connsiteX0" fmla="*/ 0 w 1085"/>
                <a:gd name="connsiteY0" fmla="*/ 482 h 701"/>
                <a:gd name="connsiteX1" fmla="*/ 1072 w 1085"/>
                <a:gd name="connsiteY1" fmla="*/ 89 h 701"/>
                <a:gd name="connsiteX2" fmla="*/ 1000 w 1085"/>
                <a:gd name="connsiteY2" fmla="*/ 447 h 701"/>
                <a:gd name="connsiteX3" fmla="*/ 0 w 1085"/>
                <a:gd name="connsiteY3" fmla="*/ 482 h 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5" h="701">
                  <a:moveTo>
                    <a:pt x="0" y="482"/>
                  </a:moveTo>
                  <a:cubicBezTo>
                    <a:pt x="357" y="161"/>
                    <a:pt x="643" y="-161"/>
                    <a:pt x="1072" y="89"/>
                  </a:cubicBezTo>
                  <a:cubicBezTo>
                    <a:pt x="1107" y="125"/>
                    <a:pt x="1072" y="339"/>
                    <a:pt x="1000" y="447"/>
                  </a:cubicBezTo>
                  <a:cubicBezTo>
                    <a:pt x="714" y="1018"/>
                    <a:pt x="357" y="447"/>
                    <a:pt x="0" y="48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 1590">
              <a:extLst>
                <a:ext uri="{FF2B5EF4-FFF2-40B4-BE49-F238E27FC236}">
                  <a16:creationId xmlns:a16="http://schemas.microsoft.com/office/drawing/2014/main" id="{AD555B87-3473-B841-A7E8-5D168C7AFF0F}"/>
                </a:ext>
              </a:extLst>
            </p:cNvPr>
            <p:cNvSpPr/>
            <p:nvPr/>
          </p:nvSpPr>
          <p:spPr>
            <a:xfrm>
              <a:off x="8254185" y="2271854"/>
              <a:ext cx="1464" cy="572"/>
            </a:xfrm>
            <a:custGeom>
              <a:avLst/>
              <a:gdLst>
                <a:gd name="connsiteX0" fmla="*/ 1464 w 1464"/>
                <a:gd name="connsiteY0" fmla="*/ 572 h 572"/>
                <a:gd name="connsiteX1" fmla="*/ 0 w 1464"/>
                <a:gd name="connsiteY1" fmla="*/ 251 h 572"/>
                <a:gd name="connsiteX2" fmla="*/ 1464 w 1464"/>
                <a:gd name="connsiteY2" fmla="*/ 572 h 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4" h="572">
                  <a:moveTo>
                    <a:pt x="1464" y="572"/>
                  </a:moveTo>
                  <a:cubicBezTo>
                    <a:pt x="1036" y="465"/>
                    <a:pt x="607" y="394"/>
                    <a:pt x="0" y="251"/>
                  </a:cubicBezTo>
                  <a:cubicBezTo>
                    <a:pt x="750" y="-249"/>
                    <a:pt x="1107" y="72"/>
                    <a:pt x="1464" y="5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 1591">
              <a:extLst>
                <a:ext uri="{FF2B5EF4-FFF2-40B4-BE49-F238E27FC236}">
                  <a16:creationId xmlns:a16="http://schemas.microsoft.com/office/drawing/2014/main" id="{52EB958F-8B99-7A44-B27D-63F3574337D4}"/>
                </a:ext>
              </a:extLst>
            </p:cNvPr>
            <p:cNvSpPr/>
            <p:nvPr/>
          </p:nvSpPr>
          <p:spPr>
            <a:xfrm>
              <a:off x="8246113" y="2275882"/>
              <a:ext cx="1035" cy="640"/>
            </a:xfrm>
            <a:custGeom>
              <a:avLst/>
              <a:gdLst>
                <a:gd name="connsiteX0" fmla="*/ 1036 w 1035"/>
                <a:gd name="connsiteY0" fmla="*/ 9 h 640"/>
                <a:gd name="connsiteX1" fmla="*/ 0 w 1035"/>
                <a:gd name="connsiteY1" fmla="*/ 437 h 640"/>
                <a:gd name="connsiteX2" fmla="*/ 1036 w 1035"/>
                <a:gd name="connsiteY2" fmla="*/ 9 h 640"/>
                <a:gd name="connsiteX3" fmla="*/ 1036 w 1035"/>
                <a:gd name="connsiteY3" fmla="*/ 9 h 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5" h="640">
                  <a:moveTo>
                    <a:pt x="1036" y="9"/>
                  </a:moveTo>
                  <a:cubicBezTo>
                    <a:pt x="1000" y="1080"/>
                    <a:pt x="500" y="473"/>
                    <a:pt x="0" y="437"/>
                  </a:cubicBezTo>
                  <a:cubicBezTo>
                    <a:pt x="322" y="-170"/>
                    <a:pt x="714" y="45"/>
                    <a:pt x="1036" y="9"/>
                  </a:cubicBezTo>
                  <a:lnTo>
                    <a:pt x="1036" y="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 1592">
              <a:extLst>
                <a:ext uri="{FF2B5EF4-FFF2-40B4-BE49-F238E27FC236}">
                  <a16:creationId xmlns:a16="http://schemas.microsoft.com/office/drawing/2014/main" id="{BE7D6045-F275-4346-92B9-48E11F848D85}"/>
                </a:ext>
              </a:extLst>
            </p:cNvPr>
            <p:cNvSpPr/>
            <p:nvPr/>
          </p:nvSpPr>
          <p:spPr>
            <a:xfrm>
              <a:off x="8249149" y="2252460"/>
              <a:ext cx="1321" cy="642"/>
            </a:xfrm>
            <a:custGeom>
              <a:avLst/>
              <a:gdLst>
                <a:gd name="connsiteX0" fmla="*/ 0 w 1321"/>
                <a:gd name="connsiteY0" fmla="*/ 0 h 642"/>
                <a:gd name="connsiteX1" fmla="*/ 1322 w 1321"/>
                <a:gd name="connsiteY1" fmla="*/ 0 h 642"/>
                <a:gd name="connsiteX2" fmla="*/ 786 w 1321"/>
                <a:gd name="connsiteY2" fmla="*/ 643 h 642"/>
                <a:gd name="connsiteX3" fmla="*/ 0 w 1321"/>
                <a:gd name="connsiteY3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1" h="642">
                  <a:moveTo>
                    <a:pt x="0" y="0"/>
                  </a:moveTo>
                  <a:cubicBezTo>
                    <a:pt x="429" y="0"/>
                    <a:pt x="893" y="0"/>
                    <a:pt x="1322" y="0"/>
                  </a:cubicBezTo>
                  <a:cubicBezTo>
                    <a:pt x="1286" y="322"/>
                    <a:pt x="1250" y="643"/>
                    <a:pt x="786" y="643"/>
                  </a:cubicBezTo>
                  <a:cubicBezTo>
                    <a:pt x="321" y="643"/>
                    <a:pt x="143" y="357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 1593">
              <a:extLst>
                <a:ext uri="{FF2B5EF4-FFF2-40B4-BE49-F238E27FC236}">
                  <a16:creationId xmlns:a16="http://schemas.microsoft.com/office/drawing/2014/main" id="{B96E79B0-875E-1845-B24A-3C3F57A50A35}"/>
                </a:ext>
              </a:extLst>
            </p:cNvPr>
            <p:cNvSpPr/>
            <p:nvPr/>
          </p:nvSpPr>
          <p:spPr>
            <a:xfrm>
              <a:off x="8250578" y="2285321"/>
              <a:ext cx="1285" cy="838"/>
            </a:xfrm>
            <a:custGeom>
              <a:avLst/>
              <a:gdLst>
                <a:gd name="connsiteX0" fmla="*/ 0 w 1285"/>
                <a:gd name="connsiteY0" fmla="*/ 250 h 838"/>
                <a:gd name="connsiteX1" fmla="*/ 1286 w 1285"/>
                <a:gd name="connsiteY1" fmla="*/ 0 h 838"/>
                <a:gd name="connsiteX2" fmla="*/ 0 w 1285"/>
                <a:gd name="connsiteY2" fmla="*/ 250 h 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5" h="838">
                  <a:moveTo>
                    <a:pt x="0" y="250"/>
                  </a:moveTo>
                  <a:cubicBezTo>
                    <a:pt x="429" y="214"/>
                    <a:pt x="893" y="322"/>
                    <a:pt x="1286" y="0"/>
                  </a:cubicBezTo>
                  <a:cubicBezTo>
                    <a:pt x="964" y="1072"/>
                    <a:pt x="964" y="1072"/>
                    <a:pt x="0" y="2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 1594">
              <a:extLst>
                <a:ext uri="{FF2B5EF4-FFF2-40B4-BE49-F238E27FC236}">
                  <a16:creationId xmlns:a16="http://schemas.microsoft.com/office/drawing/2014/main" id="{4BE68290-7ABF-7844-8207-3F7D19FF87A1}"/>
                </a:ext>
              </a:extLst>
            </p:cNvPr>
            <p:cNvSpPr/>
            <p:nvPr/>
          </p:nvSpPr>
          <p:spPr>
            <a:xfrm>
              <a:off x="8257186" y="2284502"/>
              <a:ext cx="1143" cy="805"/>
            </a:xfrm>
            <a:custGeom>
              <a:avLst/>
              <a:gdLst>
                <a:gd name="connsiteX0" fmla="*/ 0 w 1143"/>
                <a:gd name="connsiteY0" fmla="*/ 569 h 805"/>
                <a:gd name="connsiteX1" fmla="*/ 0 w 1143"/>
                <a:gd name="connsiteY1" fmla="*/ 34 h 805"/>
                <a:gd name="connsiteX2" fmla="*/ 1143 w 1143"/>
                <a:gd name="connsiteY2" fmla="*/ 569 h 805"/>
                <a:gd name="connsiteX3" fmla="*/ 0 w 1143"/>
                <a:gd name="connsiteY3" fmla="*/ 569 h 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805">
                  <a:moveTo>
                    <a:pt x="0" y="569"/>
                  </a:moveTo>
                  <a:cubicBezTo>
                    <a:pt x="0" y="391"/>
                    <a:pt x="0" y="212"/>
                    <a:pt x="0" y="34"/>
                  </a:cubicBezTo>
                  <a:cubicBezTo>
                    <a:pt x="500" y="-74"/>
                    <a:pt x="893" y="69"/>
                    <a:pt x="1143" y="569"/>
                  </a:cubicBezTo>
                  <a:cubicBezTo>
                    <a:pt x="750" y="748"/>
                    <a:pt x="393" y="998"/>
                    <a:pt x="0" y="56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 1595">
              <a:extLst>
                <a:ext uri="{FF2B5EF4-FFF2-40B4-BE49-F238E27FC236}">
                  <a16:creationId xmlns:a16="http://schemas.microsoft.com/office/drawing/2014/main" id="{D7A005A5-69BA-DA4D-BBB3-780B803FE763}"/>
                </a:ext>
              </a:extLst>
            </p:cNvPr>
            <p:cNvSpPr/>
            <p:nvPr/>
          </p:nvSpPr>
          <p:spPr>
            <a:xfrm>
              <a:off x="8242434" y="2272229"/>
              <a:ext cx="1178" cy="733"/>
            </a:xfrm>
            <a:custGeom>
              <a:avLst/>
              <a:gdLst>
                <a:gd name="connsiteX0" fmla="*/ 0 w 1178"/>
                <a:gd name="connsiteY0" fmla="*/ 733 h 733"/>
                <a:gd name="connsiteX1" fmla="*/ 143 w 1178"/>
                <a:gd name="connsiteY1" fmla="*/ 19 h 733"/>
                <a:gd name="connsiteX2" fmla="*/ 1179 w 1178"/>
                <a:gd name="connsiteY2" fmla="*/ 412 h 733"/>
                <a:gd name="connsiteX3" fmla="*/ 0 w 1178"/>
                <a:gd name="connsiteY3" fmla="*/ 733 h 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" h="733">
                  <a:moveTo>
                    <a:pt x="0" y="733"/>
                  </a:moveTo>
                  <a:cubicBezTo>
                    <a:pt x="36" y="483"/>
                    <a:pt x="107" y="269"/>
                    <a:pt x="143" y="19"/>
                  </a:cubicBezTo>
                  <a:cubicBezTo>
                    <a:pt x="536" y="-17"/>
                    <a:pt x="964" y="-52"/>
                    <a:pt x="1179" y="412"/>
                  </a:cubicBezTo>
                  <a:cubicBezTo>
                    <a:pt x="857" y="805"/>
                    <a:pt x="322" y="412"/>
                    <a:pt x="0" y="73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 1596">
              <a:extLst>
                <a:ext uri="{FF2B5EF4-FFF2-40B4-BE49-F238E27FC236}">
                  <a16:creationId xmlns:a16="http://schemas.microsoft.com/office/drawing/2014/main" id="{010CD69D-5BD9-A646-903A-0AD1BDD0705F}"/>
                </a:ext>
              </a:extLst>
            </p:cNvPr>
            <p:cNvSpPr/>
            <p:nvPr/>
          </p:nvSpPr>
          <p:spPr>
            <a:xfrm>
              <a:off x="8254326" y="2285607"/>
              <a:ext cx="1363" cy="964"/>
            </a:xfrm>
            <a:custGeom>
              <a:avLst/>
              <a:gdLst>
                <a:gd name="connsiteX0" fmla="*/ 967 w 1363"/>
                <a:gd name="connsiteY0" fmla="*/ 0 h 964"/>
                <a:gd name="connsiteX1" fmla="*/ 1360 w 1363"/>
                <a:gd name="connsiteY1" fmla="*/ 321 h 964"/>
                <a:gd name="connsiteX2" fmla="*/ 645 w 1363"/>
                <a:gd name="connsiteY2" fmla="*/ 607 h 964"/>
                <a:gd name="connsiteX3" fmla="*/ 253 w 1363"/>
                <a:gd name="connsiteY3" fmla="*/ 964 h 964"/>
                <a:gd name="connsiteX4" fmla="*/ 74 w 1363"/>
                <a:gd name="connsiteY4" fmla="*/ 571 h 964"/>
                <a:gd name="connsiteX5" fmla="*/ 967 w 1363"/>
                <a:gd name="connsiteY5" fmla="*/ 0 h 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3" h="964">
                  <a:moveTo>
                    <a:pt x="967" y="0"/>
                  </a:moveTo>
                  <a:cubicBezTo>
                    <a:pt x="1146" y="36"/>
                    <a:pt x="1396" y="-36"/>
                    <a:pt x="1360" y="321"/>
                  </a:cubicBezTo>
                  <a:cubicBezTo>
                    <a:pt x="1110" y="429"/>
                    <a:pt x="896" y="536"/>
                    <a:pt x="645" y="607"/>
                  </a:cubicBezTo>
                  <a:cubicBezTo>
                    <a:pt x="538" y="750"/>
                    <a:pt x="467" y="929"/>
                    <a:pt x="253" y="964"/>
                  </a:cubicBezTo>
                  <a:cubicBezTo>
                    <a:pt x="74" y="893"/>
                    <a:pt x="-105" y="821"/>
                    <a:pt x="74" y="571"/>
                  </a:cubicBezTo>
                  <a:cubicBezTo>
                    <a:pt x="38" y="-107"/>
                    <a:pt x="896" y="500"/>
                    <a:pt x="96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 1597">
              <a:extLst>
                <a:ext uri="{FF2B5EF4-FFF2-40B4-BE49-F238E27FC236}">
                  <a16:creationId xmlns:a16="http://schemas.microsoft.com/office/drawing/2014/main" id="{0F5096D5-A381-A44E-B0D3-06B914534823}"/>
                </a:ext>
              </a:extLst>
            </p:cNvPr>
            <p:cNvSpPr/>
            <p:nvPr/>
          </p:nvSpPr>
          <p:spPr>
            <a:xfrm>
              <a:off x="8249542" y="2272486"/>
              <a:ext cx="1441" cy="631"/>
            </a:xfrm>
            <a:custGeom>
              <a:avLst/>
              <a:gdLst>
                <a:gd name="connsiteX0" fmla="*/ 1250 w 1441"/>
                <a:gd name="connsiteY0" fmla="*/ 619 h 631"/>
                <a:gd name="connsiteX1" fmla="*/ 0 w 1441"/>
                <a:gd name="connsiteY1" fmla="*/ 154 h 631"/>
                <a:gd name="connsiteX2" fmla="*/ 1429 w 1441"/>
                <a:gd name="connsiteY2" fmla="*/ 440 h 631"/>
                <a:gd name="connsiteX3" fmla="*/ 1250 w 1441"/>
                <a:gd name="connsiteY3" fmla="*/ 619 h 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1" h="631">
                  <a:moveTo>
                    <a:pt x="1250" y="619"/>
                  </a:moveTo>
                  <a:cubicBezTo>
                    <a:pt x="893" y="476"/>
                    <a:pt x="536" y="369"/>
                    <a:pt x="0" y="154"/>
                  </a:cubicBezTo>
                  <a:cubicBezTo>
                    <a:pt x="679" y="-24"/>
                    <a:pt x="1143" y="-167"/>
                    <a:pt x="1429" y="440"/>
                  </a:cubicBezTo>
                  <a:cubicBezTo>
                    <a:pt x="1464" y="619"/>
                    <a:pt x="1429" y="654"/>
                    <a:pt x="1250" y="61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 1598">
              <a:extLst>
                <a:ext uri="{FF2B5EF4-FFF2-40B4-BE49-F238E27FC236}">
                  <a16:creationId xmlns:a16="http://schemas.microsoft.com/office/drawing/2014/main" id="{F94A2B49-5354-704A-84CA-62A5BB379670}"/>
                </a:ext>
              </a:extLst>
            </p:cNvPr>
            <p:cNvSpPr/>
            <p:nvPr/>
          </p:nvSpPr>
          <p:spPr>
            <a:xfrm>
              <a:off x="8250792" y="2272809"/>
              <a:ext cx="983" cy="570"/>
            </a:xfrm>
            <a:custGeom>
              <a:avLst/>
              <a:gdLst>
                <a:gd name="connsiteX0" fmla="*/ 0 w 983"/>
                <a:gd name="connsiteY0" fmla="*/ 296 h 570"/>
                <a:gd name="connsiteX1" fmla="*/ 179 w 983"/>
                <a:gd name="connsiteY1" fmla="*/ 117 h 570"/>
                <a:gd name="connsiteX2" fmla="*/ 893 w 983"/>
                <a:gd name="connsiteY2" fmla="*/ 153 h 570"/>
                <a:gd name="connsiteX3" fmla="*/ 857 w 983"/>
                <a:gd name="connsiteY3" fmla="*/ 439 h 570"/>
                <a:gd name="connsiteX4" fmla="*/ 0 w 983"/>
                <a:gd name="connsiteY4" fmla="*/ 296 h 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" h="570">
                  <a:moveTo>
                    <a:pt x="0" y="296"/>
                  </a:moveTo>
                  <a:cubicBezTo>
                    <a:pt x="71" y="260"/>
                    <a:pt x="143" y="189"/>
                    <a:pt x="179" y="117"/>
                  </a:cubicBezTo>
                  <a:cubicBezTo>
                    <a:pt x="429" y="10"/>
                    <a:pt x="679" y="-97"/>
                    <a:pt x="893" y="153"/>
                  </a:cubicBezTo>
                  <a:cubicBezTo>
                    <a:pt x="964" y="224"/>
                    <a:pt x="1072" y="439"/>
                    <a:pt x="857" y="439"/>
                  </a:cubicBezTo>
                  <a:cubicBezTo>
                    <a:pt x="607" y="510"/>
                    <a:pt x="214" y="760"/>
                    <a:pt x="0" y="29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 1599">
              <a:extLst>
                <a:ext uri="{FF2B5EF4-FFF2-40B4-BE49-F238E27FC236}">
                  <a16:creationId xmlns:a16="http://schemas.microsoft.com/office/drawing/2014/main" id="{E9B048F6-B417-2141-A3A7-0BC368D453BB}"/>
                </a:ext>
              </a:extLst>
            </p:cNvPr>
            <p:cNvSpPr/>
            <p:nvPr/>
          </p:nvSpPr>
          <p:spPr>
            <a:xfrm>
              <a:off x="8244684" y="2284800"/>
              <a:ext cx="821" cy="1128"/>
            </a:xfrm>
            <a:custGeom>
              <a:avLst/>
              <a:gdLst>
                <a:gd name="connsiteX0" fmla="*/ 572 w 821"/>
                <a:gd name="connsiteY0" fmla="*/ 1128 h 1128"/>
                <a:gd name="connsiteX1" fmla="*/ 0 w 821"/>
                <a:gd name="connsiteY1" fmla="*/ 521 h 1128"/>
                <a:gd name="connsiteX2" fmla="*/ 214 w 821"/>
                <a:gd name="connsiteY2" fmla="*/ 21 h 1128"/>
                <a:gd name="connsiteX3" fmla="*/ 822 w 821"/>
                <a:gd name="connsiteY3" fmla="*/ 557 h 1128"/>
                <a:gd name="connsiteX4" fmla="*/ 572 w 821"/>
                <a:gd name="connsiteY4" fmla="*/ 1128 h 1128"/>
                <a:gd name="connsiteX5" fmla="*/ 572 w 821"/>
                <a:gd name="connsiteY5" fmla="*/ 1128 h 1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1" h="1128">
                  <a:moveTo>
                    <a:pt x="572" y="1128"/>
                  </a:moveTo>
                  <a:cubicBezTo>
                    <a:pt x="393" y="914"/>
                    <a:pt x="214" y="700"/>
                    <a:pt x="0" y="521"/>
                  </a:cubicBezTo>
                  <a:cubicBezTo>
                    <a:pt x="72" y="343"/>
                    <a:pt x="143" y="200"/>
                    <a:pt x="214" y="21"/>
                  </a:cubicBezTo>
                  <a:cubicBezTo>
                    <a:pt x="679" y="-86"/>
                    <a:pt x="714" y="235"/>
                    <a:pt x="822" y="557"/>
                  </a:cubicBezTo>
                  <a:cubicBezTo>
                    <a:pt x="822" y="807"/>
                    <a:pt x="679" y="985"/>
                    <a:pt x="572" y="1128"/>
                  </a:cubicBezTo>
                  <a:lnTo>
                    <a:pt x="572" y="1128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 1600">
              <a:extLst>
                <a:ext uri="{FF2B5EF4-FFF2-40B4-BE49-F238E27FC236}">
                  <a16:creationId xmlns:a16="http://schemas.microsoft.com/office/drawing/2014/main" id="{209E75A8-3114-A44F-82C6-80DE9143C2C2}"/>
                </a:ext>
              </a:extLst>
            </p:cNvPr>
            <p:cNvSpPr/>
            <p:nvPr/>
          </p:nvSpPr>
          <p:spPr>
            <a:xfrm>
              <a:off x="8251857" y="2284265"/>
              <a:ext cx="810" cy="782"/>
            </a:xfrm>
            <a:custGeom>
              <a:avLst/>
              <a:gdLst>
                <a:gd name="connsiteX0" fmla="*/ 43 w 810"/>
                <a:gd name="connsiteY0" fmla="*/ 20 h 782"/>
                <a:gd name="connsiteX1" fmla="*/ 793 w 810"/>
                <a:gd name="connsiteY1" fmla="*/ 591 h 782"/>
                <a:gd name="connsiteX2" fmla="*/ 293 w 810"/>
                <a:gd name="connsiteY2" fmla="*/ 591 h 782"/>
                <a:gd name="connsiteX3" fmla="*/ 43 w 810"/>
                <a:gd name="connsiteY3" fmla="*/ 20 h 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0" h="782">
                  <a:moveTo>
                    <a:pt x="43" y="20"/>
                  </a:moveTo>
                  <a:cubicBezTo>
                    <a:pt x="507" y="-52"/>
                    <a:pt x="900" y="56"/>
                    <a:pt x="793" y="591"/>
                  </a:cubicBezTo>
                  <a:cubicBezTo>
                    <a:pt x="721" y="984"/>
                    <a:pt x="471" y="663"/>
                    <a:pt x="293" y="591"/>
                  </a:cubicBezTo>
                  <a:cubicBezTo>
                    <a:pt x="150" y="448"/>
                    <a:pt x="-100" y="305"/>
                    <a:pt x="43" y="2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 1601">
              <a:extLst>
                <a:ext uri="{FF2B5EF4-FFF2-40B4-BE49-F238E27FC236}">
                  <a16:creationId xmlns:a16="http://schemas.microsoft.com/office/drawing/2014/main" id="{634DCBAB-1376-904B-9DED-2A863A3064B2}"/>
                </a:ext>
              </a:extLst>
            </p:cNvPr>
            <p:cNvSpPr/>
            <p:nvPr/>
          </p:nvSpPr>
          <p:spPr>
            <a:xfrm>
              <a:off x="8255151" y="2274919"/>
              <a:ext cx="1392" cy="436"/>
            </a:xfrm>
            <a:custGeom>
              <a:avLst/>
              <a:gdLst>
                <a:gd name="connsiteX0" fmla="*/ 106 w 1392"/>
                <a:gd name="connsiteY0" fmla="*/ 437 h 436"/>
                <a:gd name="connsiteX1" fmla="*/ 392 w 1392"/>
                <a:gd name="connsiteY1" fmla="*/ 79 h 436"/>
                <a:gd name="connsiteX2" fmla="*/ 1392 w 1392"/>
                <a:gd name="connsiteY2" fmla="*/ 365 h 436"/>
                <a:gd name="connsiteX3" fmla="*/ 106 w 1392"/>
                <a:gd name="connsiteY3" fmla="*/ 437 h 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" h="436">
                  <a:moveTo>
                    <a:pt x="106" y="437"/>
                  </a:moveTo>
                  <a:cubicBezTo>
                    <a:pt x="-215" y="-28"/>
                    <a:pt x="285" y="222"/>
                    <a:pt x="392" y="79"/>
                  </a:cubicBezTo>
                  <a:cubicBezTo>
                    <a:pt x="714" y="-28"/>
                    <a:pt x="999" y="-99"/>
                    <a:pt x="1392" y="365"/>
                  </a:cubicBezTo>
                  <a:cubicBezTo>
                    <a:pt x="928" y="401"/>
                    <a:pt x="499" y="437"/>
                    <a:pt x="106" y="4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 1602">
              <a:extLst>
                <a:ext uri="{FF2B5EF4-FFF2-40B4-BE49-F238E27FC236}">
                  <a16:creationId xmlns:a16="http://schemas.microsoft.com/office/drawing/2014/main" id="{AEB1CAE9-8309-D744-9963-76A39B4732E6}"/>
                </a:ext>
              </a:extLst>
            </p:cNvPr>
            <p:cNvSpPr/>
            <p:nvPr/>
          </p:nvSpPr>
          <p:spPr>
            <a:xfrm>
              <a:off x="8248149" y="2259961"/>
              <a:ext cx="1500" cy="609"/>
            </a:xfrm>
            <a:custGeom>
              <a:avLst/>
              <a:gdLst>
                <a:gd name="connsiteX0" fmla="*/ 0 w 1500"/>
                <a:gd name="connsiteY0" fmla="*/ 607 h 609"/>
                <a:gd name="connsiteX1" fmla="*/ 1500 w 1500"/>
                <a:gd name="connsiteY1" fmla="*/ 0 h 609"/>
                <a:gd name="connsiteX2" fmla="*/ 0 w 1500"/>
                <a:gd name="connsiteY2" fmla="*/ 607 h 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0" h="609">
                  <a:moveTo>
                    <a:pt x="0" y="607"/>
                  </a:moveTo>
                  <a:cubicBezTo>
                    <a:pt x="714" y="321"/>
                    <a:pt x="1036" y="179"/>
                    <a:pt x="1500" y="0"/>
                  </a:cubicBezTo>
                  <a:cubicBezTo>
                    <a:pt x="1357" y="857"/>
                    <a:pt x="786" y="536"/>
                    <a:pt x="0" y="6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 1603">
              <a:extLst>
                <a:ext uri="{FF2B5EF4-FFF2-40B4-BE49-F238E27FC236}">
                  <a16:creationId xmlns:a16="http://schemas.microsoft.com/office/drawing/2014/main" id="{D8E3ECE4-4AD3-9044-A129-02BD2215D7F6}"/>
                </a:ext>
              </a:extLst>
            </p:cNvPr>
            <p:cNvSpPr/>
            <p:nvPr/>
          </p:nvSpPr>
          <p:spPr>
            <a:xfrm>
              <a:off x="8250242" y="2271205"/>
              <a:ext cx="1086" cy="632"/>
            </a:xfrm>
            <a:custGeom>
              <a:avLst/>
              <a:gdLst>
                <a:gd name="connsiteX0" fmla="*/ 1086 w 1086"/>
                <a:gd name="connsiteY0" fmla="*/ 507 h 632"/>
                <a:gd name="connsiteX1" fmla="*/ 693 w 1086"/>
                <a:gd name="connsiteY1" fmla="*/ 578 h 632"/>
                <a:gd name="connsiteX2" fmla="*/ 15 w 1086"/>
                <a:gd name="connsiteY2" fmla="*/ 328 h 632"/>
                <a:gd name="connsiteX3" fmla="*/ 51 w 1086"/>
                <a:gd name="connsiteY3" fmla="*/ 78 h 632"/>
                <a:gd name="connsiteX4" fmla="*/ 765 w 1086"/>
                <a:gd name="connsiteY4" fmla="*/ 221 h 632"/>
                <a:gd name="connsiteX5" fmla="*/ 1086 w 1086"/>
                <a:gd name="connsiteY5" fmla="*/ 507 h 632"/>
                <a:gd name="connsiteX6" fmla="*/ 1086 w 1086"/>
                <a:gd name="connsiteY6" fmla="*/ 507 h 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6" h="632">
                  <a:moveTo>
                    <a:pt x="1086" y="507"/>
                  </a:moveTo>
                  <a:cubicBezTo>
                    <a:pt x="943" y="543"/>
                    <a:pt x="801" y="543"/>
                    <a:pt x="693" y="578"/>
                  </a:cubicBezTo>
                  <a:cubicBezTo>
                    <a:pt x="408" y="685"/>
                    <a:pt x="158" y="650"/>
                    <a:pt x="15" y="328"/>
                  </a:cubicBezTo>
                  <a:cubicBezTo>
                    <a:pt x="-21" y="257"/>
                    <a:pt x="15" y="114"/>
                    <a:pt x="51" y="78"/>
                  </a:cubicBezTo>
                  <a:cubicBezTo>
                    <a:pt x="336" y="-136"/>
                    <a:pt x="551" y="150"/>
                    <a:pt x="765" y="221"/>
                  </a:cubicBezTo>
                  <a:cubicBezTo>
                    <a:pt x="908" y="293"/>
                    <a:pt x="979" y="400"/>
                    <a:pt x="1086" y="507"/>
                  </a:cubicBezTo>
                  <a:lnTo>
                    <a:pt x="1086" y="5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 1604">
              <a:extLst>
                <a:ext uri="{FF2B5EF4-FFF2-40B4-BE49-F238E27FC236}">
                  <a16:creationId xmlns:a16="http://schemas.microsoft.com/office/drawing/2014/main" id="{17BE88AF-A215-894C-BC94-67939F0FAEAA}"/>
                </a:ext>
              </a:extLst>
            </p:cNvPr>
            <p:cNvSpPr/>
            <p:nvPr/>
          </p:nvSpPr>
          <p:spPr>
            <a:xfrm>
              <a:off x="8255039" y="2282721"/>
              <a:ext cx="704" cy="707"/>
            </a:xfrm>
            <a:custGeom>
              <a:avLst/>
              <a:gdLst>
                <a:gd name="connsiteX0" fmla="*/ 4 w 704"/>
                <a:gd name="connsiteY0" fmla="*/ 64 h 707"/>
                <a:gd name="connsiteX1" fmla="*/ 683 w 704"/>
                <a:gd name="connsiteY1" fmla="*/ 278 h 707"/>
                <a:gd name="connsiteX2" fmla="*/ 468 w 704"/>
                <a:gd name="connsiteY2" fmla="*/ 707 h 707"/>
                <a:gd name="connsiteX3" fmla="*/ 4 w 704"/>
                <a:gd name="connsiteY3" fmla="*/ 64 h 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4" h="707">
                  <a:moveTo>
                    <a:pt x="4" y="64"/>
                  </a:moveTo>
                  <a:cubicBezTo>
                    <a:pt x="290" y="-43"/>
                    <a:pt x="540" y="-43"/>
                    <a:pt x="683" y="278"/>
                  </a:cubicBezTo>
                  <a:cubicBezTo>
                    <a:pt x="754" y="457"/>
                    <a:pt x="647" y="636"/>
                    <a:pt x="468" y="707"/>
                  </a:cubicBezTo>
                  <a:cubicBezTo>
                    <a:pt x="183" y="564"/>
                    <a:pt x="-32" y="386"/>
                    <a:pt x="4" y="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 1605">
              <a:extLst>
                <a:ext uri="{FF2B5EF4-FFF2-40B4-BE49-F238E27FC236}">
                  <a16:creationId xmlns:a16="http://schemas.microsoft.com/office/drawing/2014/main" id="{64E5381C-7330-B74D-B5AC-A1F32B253008}"/>
                </a:ext>
              </a:extLst>
            </p:cNvPr>
            <p:cNvSpPr/>
            <p:nvPr/>
          </p:nvSpPr>
          <p:spPr>
            <a:xfrm>
              <a:off x="8254219" y="2286178"/>
              <a:ext cx="608" cy="1393"/>
            </a:xfrm>
            <a:custGeom>
              <a:avLst/>
              <a:gdLst>
                <a:gd name="connsiteX0" fmla="*/ 180 w 608"/>
                <a:gd name="connsiteY0" fmla="*/ 0 h 1393"/>
                <a:gd name="connsiteX1" fmla="*/ 430 w 608"/>
                <a:gd name="connsiteY1" fmla="*/ 322 h 1393"/>
                <a:gd name="connsiteX2" fmla="*/ 466 w 608"/>
                <a:gd name="connsiteY2" fmla="*/ 1107 h 1393"/>
                <a:gd name="connsiteX3" fmla="*/ 252 w 608"/>
                <a:gd name="connsiteY3" fmla="*/ 1393 h 1393"/>
                <a:gd name="connsiteX4" fmla="*/ 180 w 608"/>
                <a:gd name="connsiteY4" fmla="*/ 0 h 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8" h="1393">
                  <a:moveTo>
                    <a:pt x="180" y="0"/>
                  </a:moveTo>
                  <a:cubicBezTo>
                    <a:pt x="252" y="107"/>
                    <a:pt x="359" y="214"/>
                    <a:pt x="430" y="322"/>
                  </a:cubicBezTo>
                  <a:cubicBezTo>
                    <a:pt x="680" y="572"/>
                    <a:pt x="645" y="822"/>
                    <a:pt x="466" y="1107"/>
                  </a:cubicBezTo>
                  <a:cubicBezTo>
                    <a:pt x="395" y="1215"/>
                    <a:pt x="323" y="1286"/>
                    <a:pt x="252" y="1393"/>
                  </a:cubicBezTo>
                  <a:cubicBezTo>
                    <a:pt x="395" y="929"/>
                    <a:pt x="-320" y="500"/>
                    <a:pt x="18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 1606">
              <a:extLst>
                <a:ext uri="{FF2B5EF4-FFF2-40B4-BE49-F238E27FC236}">
                  <a16:creationId xmlns:a16="http://schemas.microsoft.com/office/drawing/2014/main" id="{5AE2BB2E-1FB9-F445-B42D-55391670657A}"/>
                </a:ext>
              </a:extLst>
            </p:cNvPr>
            <p:cNvSpPr/>
            <p:nvPr/>
          </p:nvSpPr>
          <p:spPr>
            <a:xfrm>
              <a:off x="8251042" y="2284178"/>
              <a:ext cx="1107" cy="928"/>
            </a:xfrm>
            <a:custGeom>
              <a:avLst/>
              <a:gdLst>
                <a:gd name="connsiteX0" fmla="*/ 857 w 1107"/>
                <a:gd name="connsiteY0" fmla="*/ 107 h 928"/>
                <a:gd name="connsiteX1" fmla="*/ 1107 w 1107"/>
                <a:gd name="connsiteY1" fmla="*/ 679 h 928"/>
                <a:gd name="connsiteX2" fmla="*/ 786 w 1107"/>
                <a:gd name="connsiteY2" fmla="*/ 929 h 928"/>
                <a:gd name="connsiteX3" fmla="*/ 0 w 1107"/>
                <a:gd name="connsiteY3" fmla="*/ 607 h 928"/>
                <a:gd name="connsiteX4" fmla="*/ 607 w 1107"/>
                <a:gd name="connsiteY4" fmla="*/ 0 h 928"/>
                <a:gd name="connsiteX5" fmla="*/ 857 w 1107"/>
                <a:gd name="connsiteY5" fmla="*/ 107 h 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7" h="928">
                  <a:moveTo>
                    <a:pt x="857" y="107"/>
                  </a:moveTo>
                  <a:cubicBezTo>
                    <a:pt x="929" y="286"/>
                    <a:pt x="1036" y="500"/>
                    <a:pt x="1107" y="679"/>
                  </a:cubicBezTo>
                  <a:cubicBezTo>
                    <a:pt x="1000" y="786"/>
                    <a:pt x="893" y="857"/>
                    <a:pt x="786" y="929"/>
                  </a:cubicBezTo>
                  <a:cubicBezTo>
                    <a:pt x="500" y="857"/>
                    <a:pt x="179" y="964"/>
                    <a:pt x="0" y="607"/>
                  </a:cubicBezTo>
                  <a:cubicBezTo>
                    <a:pt x="464" y="643"/>
                    <a:pt x="500" y="322"/>
                    <a:pt x="607" y="0"/>
                  </a:cubicBezTo>
                  <a:cubicBezTo>
                    <a:pt x="714" y="36"/>
                    <a:pt x="786" y="72"/>
                    <a:pt x="857" y="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 1607">
              <a:extLst>
                <a:ext uri="{FF2B5EF4-FFF2-40B4-BE49-F238E27FC236}">
                  <a16:creationId xmlns:a16="http://schemas.microsoft.com/office/drawing/2014/main" id="{FC1E1032-6F93-D44F-8721-FF5C4527EC98}"/>
                </a:ext>
              </a:extLst>
            </p:cNvPr>
            <p:cNvSpPr/>
            <p:nvPr/>
          </p:nvSpPr>
          <p:spPr>
            <a:xfrm>
              <a:off x="8254935" y="2270605"/>
              <a:ext cx="1214" cy="576"/>
            </a:xfrm>
            <a:custGeom>
              <a:avLst/>
              <a:gdLst>
                <a:gd name="connsiteX0" fmla="*/ 0 w 1214"/>
                <a:gd name="connsiteY0" fmla="*/ 536 h 576"/>
                <a:gd name="connsiteX1" fmla="*/ 36 w 1214"/>
                <a:gd name="connsiteY1" fmla="*/ 0 h 576"/>
                <a:gd name="connsiteX2" fmla="*/ 1215 w 1214"/>
                <a:gd name="connsiteY2" fmla="*/ 429 h 576"/>
                <a:gd name="connsiteX3" fmla="*/ 0 w 1214"/>
                <a:gd name="connsiteY3" fmla="*/ 536 h 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4" h="576">
                  <a:moveTo>
                    <a:pt x="0" y="536"/>
                  </a:moveTo>
                  <a:cubicBezTo>
                    <a:pt x="0" y="357"/>
                    <a:pt x="36" y="179"/>
                    <a:pt x="36" y="0"/>
                  </a:cubicBezTo>
                  <a:cubicBezTo>
                    <a:pt x="393" y="143"/>
                    <a:pt x="786" y="250"/>
                    <a:pt x="1215" y="429"/>
                  </a:cubicBezTo>
                  <a:cubicBezTo>
                    <a:pt x="786" y="643"/>
                    <a:pt x="393" y="571"/>
                    <a:pt x="0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 1608">
              <a:extLst>
                <a:ext uri="{FF2B5EF4-FFF2-40B4-BE49-F238E27FC236}">
                  <a16:creationId xmlns:a16="http://schemas.microsoft.com/office/drawing/2014/main" id="{F09455B2-C9DF-2E4F-96AB-4925C6AA2A05}"/>
                </a:ext>
              </a:extLst>
            </p:cNvPr>
            <p:cNvSpPr/>
            <p:nvPr/>
          </p:nvSpPr>
          <p:spPr>
            <a:xfrm>
              <a:off x="8254686" y="2257246"/>
              <a:ext cx="966" cy="479"/>
            </a:xfrm>
            <a:custGeom>
              <a:avLst/>
              <a:gdLst>
                <a:gd name="connsiteX0" fmla="*/ 0 w 966"/>
                <a:gd name="connsiteY0" fmla="*/ 357 h 479"/>
                <a:gd name="connsiteX1" fmla="*/ 286 w 966"/>
                <a:gd name="connsiteY1" fmla="*/ 0 h 479"/>
                <a:gd name="connsiteX2" fmla="*/ 964 w 966"/>
                <a:gd name="connsiteY2" fmla="*/ 143 h 479"/>
                <a:gd name="connsiteX3" fmla="*/ 0 w 966"/>
                <a:gd name="connsiteY3" fmla="*/ 357 h 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6" h="479">
                  <a:moveTo>
                    <a:pt x="0" y="357"/>
                  </a:moveTo>
                  <a:cubicBezTo>
                    <a:pt x="107" y="250"/>
                    <a:pt x="179" y="107"/>
                    <a:pt x="286" y="0"/>
                  </a:cubicBezTo>
                  <a:cubicBezTo>
                    <a:pt x="536" y="36"/>
                    <a:pt x="1000" y="-36"/>
                    <a:pt x="964" y="143"/>
                  </a:cubicBezTo>
                  <a:cubicBezTo>
                    <a:pt x="821" y="607"/>
                    <a:pt x="357" y="500"/>
                    <a:pt x="0" y="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 1609">
              <a:extLst>
                <a:ext uri="{FF2B5EF4-FFF2-40B4-BE49-F238E27FC236}">
                  <a16:creationId xmlns:a16="http://schemas.microsoft.com/office/drawing/2014/main" id="{CF68818E-01A9-3143-81F3-58C6AE5CFB1C}"/>
                </a:ext>
              </a:extLst>
            </p:cNvPr>
            <p:cNvSpPr/>
            <p:nvPr/>
          </p:nvSpPr>
          <p:spPr>
            <a:xfrm>
              <a:off x="8254466" y="2250887"/>
              <a:ext cx="582" cy="705"/>
            </a:xfrm>
            <a:custGeom>
              <a:avLst/>
              <a:gdLst>
                <a:gd name="connsiteX0" fmla="*/ 577 w 582"/>
                <a:gd name="connsiteY0" fmla="*/ 394 h 705"/>
                <a:gd name="connsiteX1" fmla="*/ 363 w 582"/>
                <a:gd name="connsiteY1" fmla="*/ 679 h 705"/>
                <a:gd name="connsiteX2" fmla="*/ 5 w 582"/>
                <a:gd name="connsiteY2" fmla="*/ 286 h 705"/>
                <a:gd name="connsiteX3" fmla="*/ 327 w 582"/>
                <a:gd name="connsiteY3" fmla="*/ 36 h 705"/>
                <a:gd name="connsiteX4" fmla="*/ 577 w 582"/>
                <a:gd name="connsiteY4" fmla="*/ 394 h 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" h="705">
                  <a:moveTo>
                    <a:pt x="577" y="394"/>
                  </a:moveTo>
                  <a:cubicBezTo>
                    <a:pt x="613" y="679"/>
                    <a:pt x="470" y="751"/>
                    <a:pt x="363" y="679"/>
                  </a:cubicBezTo>
                  <a:cubicBezTo>
                    <a:pt x="220" y="608"/>
                    <a:pt x="41" y="465"/>
                    <a:pt x="5" y="286"/>
                  </a:cubicBezTo>
                  <a:cubicBezTo>
                    <a:pt x="-30" y="72"/>
                    <a:pt x="113" y="-71"/>
                    <a:pt x="327" y="36"/>
                  </a:cubicBezTo>
                  <a:cubicBezTo>
                    <a:pt x="434" y="108"/>
                    <a:pt x="505" y="286"/>
                    <a:pt x="577" y="39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 1610">
              <a:extLst>
                <a:ext uri="{FF2B5EF4-FFF2-40B4-BE49-F238E27FC236}">
                  <a16:creationId xmlns:a16="http://schemas.microsoft.com/office/drawing/2014/main" id="{3C273A6A-C2E3-7C4C-BCCD-939DFBBAC36D}"/>
                </a:ext>
              </a:extLst>
            </p:cNvPr>
            <p:cNvSpPr/>
            <p:nvPr/>
          </p:nvSpPr>
          <p:spPr>
            <a:xfrm>
              <a:off x="8246392" y="2277754"/>
              <a:ext cx="1078" cy="673"/>
            </a:xfrm>
            <a:custGeom>
              <a:avLst/>
              <a:gdLst>
                <a:gd name="connsiteX0" fmla="*/ 1079 w 1078"/>
                <a:gd name="connsiteY0" fmla="*/ 352 h 673"/>
                <a:gd name="connsiteX1" fmla="*/ 436 w 1078"/>
                <a:gd name="connsiteY1" fmla="*/ 673 h 673"/>
                <a:gd name="connsiteX2" fmla="*/ 43 w 1078"/>
                <a:gd name="connsiteY2" fmla="*/ 102 h 673"/>
                <a:gd name="connsiteX3" fmla="*/ 1079 w 1078"/>
                <a:gd name="connsiteY3" fmla="*/ 352 h 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8" h="673">
                  <a:moveTo>
                    <a:pt x="1079" y="352"/>
                  </a:moveTo>
                  <a:cubicBezTo>
                    <a:pt x="864" y="423"/>
                    <a:pt x="579" y="387"/>
                    <a:pt x="436" y="673"/>
                  </a:cubicBezTo>
                  <a:cubicBezTo>
                    <a:pt x="293" y="495"/>
                    <a:pt x="-136" y="280"/>
                    <a:pt x="43" y="102"/>
                  </a:cubicBezTo>
                  <a:cubicBezTo>
                    <a:pt x="364" y="-184"/>
                    <a:pt x="722" y="209"/>
                    <a:pt x="1079" y="35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 1611">
              <a:extLst>
                <a:ext uri="{FF2B5EF4-FFF2-40B4-BE49-F238E27FC236}">
                  <a16:creationId xmlns:a16="http://schemas.microsoft.com/office/drawing/2014/main" id="{1DB5CDCA-2475-EF4F-BB7B-20EC0B53FD82}"/>
                </a:ext>
              </a:extLst>
            </p:cNvPr>
            <p:cNvSpPr/>
            <p:nvPr/>
          </p:nvSpPr>
          <p:spPr>
            <a:xfrm>
              <a:off x="8251935" y="2277865"/>
              <a:ext cx="650" cy="518"/>
            </a:xfrm>
            <a:custGeom>
              <a:avLst/>
              <a:gdLst>
                <a:gd name="connsiteX0" fmla="*/ 0 w 650"/>
                <a:gd name="connsiteY0" fmla="*/ 241 h 518"/>
                <a:gd name="connsiteX1" fmla="*/ 464 w 650"/>
                <a:gd name="connsiteY1" fmla="*/ 27 h 518"/>
                <a:gd name="connsiteX2" fmla="*/ 643 w 650"/>
                <a:gd name="connsiteY2" fmla="*/ 313 h 518"/>
                <a:gd name="connsiteX3" fmla="*/ 214 w 650"/>
                <a:gd name="connsiteY3" fmla="*/ 491 h 518"/>
                <a:gd name="connsiteX4" fmla="*/ 0 w 650"/>
                <a:gd name="connsiteY4" fmla="*/ 241 h 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" h="518">
                  <a:moveTo>
                    <a:pt x="0" y="241"/>
                  </a:moveTo>
                  <a:cubicBezTo>
                    <a:pt x="143" y="27"/>
                    <a:pt x="286" y="-45"/>
                    <a:pt x="464" y="27"/>
                  </a:cubicBezTo>
                  <a:cubicBezTo>
                    <a:pt x="572" y="62"/>
                    <a:pt x="679" y="241"/>
                    <a:pt x="643" y="313"/>
                  </a:cubicBezTo>
                  <a:cubicBezTo>
                    <a:pt x="572" y="491"/>
                    <a:pt x="393" y="563"/>
                    <a:pt x="214" y="491"/>
                  </a:cubicBezTo>
                  <a:cubicBezTo>
                    <a:pt x="107" y="455"/>
                    <a:pt x="72" y="313"/>
                    <a:pt x="0" y="24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 1612">
              <a:extLst>
                <a:ext uri="{FF2B5EF4-FFF2-40B4-BE49-F238E27FC236}">
                  <a16:creationId xmlns:a16="http://schemas.microsoft.com/office/drawing/2014/main" id="{C39D21AB-052B-3141-8DE6-7B4F9E602921}"/>
                </a:ext>
              </a:extLst>
            </p:cNvPr>
            <p:cNvSpPr/>
            <p:nvPr/>
          </p:nvSpPr>
          <p:spPr>
            <a:xfrm>
              <a:off x="8251207" y="2280892"/>
              <a:ext cx="525" cy="1464"/>
            </a:xfrm>
            <a:custGeom>
              <a:avLst/>
              <a:gdLst>
                <a:gd name="connsiteX0" fmla="*/ 406 w 525"/>
                <a:gd name="connsiteY0" fmla="*/ 1179 h 1464"/>
                <a:gd name="connsiteX1" fmla="*/ 406 w 525"/>
                <a:gd name="connsiteY1" fmla="*/ 1429 h 1464"/>
                <a:gd name="connsiteX2" fmla="*/ 263 w 525"/>
                <a:gd name="connsiteY2" fmla="*/ 1464 h 1464"/>
                <a:gd name="connsiteX3" fmla="*/ 121 w 525"/>
                <a:gd name="connsiteY3" fmla="*/ 571 h 1464"/>
                <a:gd name="connsiteX4" fmla="*/ 13 w 525"/>
                <a:gd name="connsiteY4" fmla="*/ 393 h 1464"/>
                <a:gd name="connsiteX5" fmla="*/ 121 w 525"/>
                <a:gd name="connsiteY5" fmla="*/ 286 h 1464"/>
                <a:gd name="connsiteX6" fmla="*/ 156 w 525"/>
                <a:gd name="connsiteY6" fmla="*/ 0 h 1464"/>
                <a:gd name="connsiteX7" fmla="*/ 406 w 525"/>
                <a:gd name="connsiteY7" fmla="*/ 643 h 1464"/>
                <a:gd name="connsiteX8" fmla="*/ 406 w 525"/>
                <a:gd name="connsiteY8" fmla="*/ 1179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5" h="1464">
                  <a:moveTo>
                    <a:pt x="406" y="1179"/>
                  </a:moveTo>
                  <a:cubicBezTo>
                    <a:pt x="406" y="1250"/>
                    <a:pt x="442" y="1322"/>
                    <a:pt x="406" y="1429"/>
                  </a:cubicBezTo>
                  <a:cubicBezTo>
                    <a:pt x="371" y="1429"/>
                    <a:pt x="299" y="1429"/>
                    <a:pt x="263" y="1464"/>
                  </a:cubicBezTo>
                  <a:cubicBezTo>
                    <a:pt x="85" y="1179"/>
                    <a:pt x="13" y="893"/>
                    <a:pt x="121" y="571"/>
                  </a:cubicBezTo>
                  <a:cubicBezTo>
                    <a:pt x="13" y="500"/>
                    <a:pt x="-22" y="464"/>
                    <a:pt x="13" y="393"/>
                  </a:cubicBezTo>
                  <a:cubicBezTo>
                    <a:pt x="49" y="321"/>
                    <a:pt x="85" y="286"/>
                    <a:pt x="121" y="286"/>
                  </a:cubicBezTo>
                  <a:cubicBezTo>
                    <a:pt x="121" y="179"/>
                    <a:pt x="156" y="107"/>
                    <a:pt x="156" y="0"/>
                  </a:cubicBezTo>
                  <a:cubicBezTo>
                    <a:pt x="656" y="72"/>
                    <a:pt x="549" y="321"/>
                    <a:pt x="406" y="643"/>
                  </a:cubicBezTo>
                  <a:cubicBezTo>
                    <a:pt x="406" y="821"/>
                    <a:pt x="406" y="1000"/>
                    <a:pt x="406" y="11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 1613">
              <a:extLst>
                <a:ext uri="{FF2B5EF4-FFF2-40B4-BE49-F238E27FC236}">
                  <a16:creationId xmlns:a16="http://schemas.microsoft.com/office/drawing/2014/main" id="{C22E7AE6-215C-9649-99A8-A90A637DAABD}"/>
                </a:ext>
              </a:extLst>
            </p:cNvPr>
            <p:cNvSpPr/>
            <p:nvPr/>
          </p:nvSpPr>
          <p:spPr>
            <a:xfrm>
              <a:off x="8251328" y="2271711"/>
              <a:ext cx="1035" cy="443"/>
            </a:xfrm>
            <a:custGeom>
              <a:avLst/>
              <a:gdLst>
                <a:gd name="connsiteX0" fmla="*/ 0 w 1035"/>
                <a:gd name="connsiteY0" fmla="*/ 1 h 443"/>
                <a:gd name="connsiteX1" fmla="*/ 1036 w 1035"/>
                <a:gd name="connsiteY1" fmla="*/ 429 h 443"/>
                <a:gd name="connsiteX2" fmla="*/ 0 w 1035"/>
                <a:gd name="connsiteY2" fmla="*/ 1 h 443"/>
                <a:gd name="connsiteX3" fmla="*/ 0 w 1035"/>
                <a:gd name="connsiteY3" fmla="*/ 1 h 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5" h="443">
                  <a:moveTo>
                    <a:pt x="0" y="1"/>
                  </a:moveTo>
                  <a:cubicBezTo>
                    <a:pt x="357" y="1"/>
                    <a:pt x="750" y="-35"/>
                    <a:pt x="1036" y="429"/>
                  </a:cubicBezTo>
                  <a:cubicBezTo>
                    <a:pt x="536" y="501"/>
                    <a:pt x="250" y="286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 1614">
              <a:extLst>
                <a:ext uri="{FF2B5EF4-FFF2-40B4-BE49-F238E27FC236}">
                  <a16:creationId xmlns:a16="http://schemas.microsoft.com/office/drawing/2014/main" id="{D05D0378-9A4E-C842-B17B-77EAF861261E}"/>
                </a:ext>
              </a:extLst>
            </p:cNvPr>
            <p:cNvSpPr/>
            <p:nvPr/>
          </p:nvSpPr>
          <p:spPr>
            <a:xfrm>
              <a:off x="8246899" y="2273306"/>
              <a:ext cx="1178" cy="375"/>
            </a:xfrm>
            <a:custGeom>
              <a:avLst/>
              <a:gdLst>
                <a:gd name="connsiteX0" fmla="*/ 0 w 1178"/>
                <a:gd name="connsiteY0" fmla="*/ 264 h 375"/>
                <a:gd name="connsiteX1" fmla="*/ 0 w 1178"/>
                <a:gd name="connsiteY1" fmla="*/ 50 h 375"/>
                <a:gd name="connsiteX2" fmla="*/ 1179 w 1178"/>
                <a:gd name="connsiteY2" fmla="*/ 192 h 375"/>
                <a:gd name="connsiteX3" fmla="*/ 0 w 1178"/>
                <a:gd name="connsiteY3" fmla="*/ 264 h 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" h="375">
                  <a:moveTo>
                    <a:pt x="0" y="264"/>
                  </a:moveTo>
                  <a:cubicBezTo>
                    <a:pt x="0" y="192"/>
                    <a:pt x="0" y="121"/>
                    <a:pt x="0" y="50"/>
                  </a:cubicBezTo>
                  <a:cubicBezTo>
                    <a:pt x="393" y="14"/>
                    <a:pt x="786" y="-93"/>
                    <a:pt x="1179" y="192"/>
                  </a:cubicBezTo>
                  <a:cubicBezTo>
                    <a:pt x="750" y="478"/>
                    <a:pt x="393" y="371"/>
                    <a:pt x="0" y="26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 1615">
              <a:extLst>
                <a:ext uri="{FF2B5EF4-FFF2-40B4-BE49-F238E27FC236}">
                  <a16:creationId xmlns:a16="http://schemas.microsoft.com/office/drawing/2014/main" id="{075EC2B0-1154-294B-8277-4DE687F94076}"/>
                </a:ext>
              </a:extLst>
            </p:cNvPr>
            <p:cNvSpPr/>
            <p:nvPr/>
          </p:nvSpPr>
          <p:spPr>
            <a:xfrm>
              <a:off x="8253881" y="2261139"/>
              <a:ext cx="593" cy="543"/>
            </a:xfrm>
            <a:custGeom>
              <a:avLst/>
              <a:gdLst>
                <a:gd name="connsiteX0" fmla="*/ 340 w 593"/>
                <a:gd name="connsiteY0" fmla="*/ 0 h 543"/>
                <a:gd name="connsiteX1" fmla="*/ 591 w 593"/>
                <a:gd name="connsiteY1" fmla="*/ 322 h 543"/>
                <a:gd name="connsiteX2" fmla="*/ 233 w 593"/>
                <a:gd name="connsiteY2" fmla="*/ 536 h 543"/>
                <a:gd name="connsiteX3" fmla="*/ 19 w 593"/>
                <a:gd name="connsiteY3" fmla="*/ 286 h 543"/>
                <a:gd name="connsiteX4" fmla="*/ 340 w 593"/>
                <a:gd name="connsiteY4" fmla="*/ 0 h 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" h="543">
                  <a:moveTo>
                    <a:pt x="340" y="0"/>
                  </a:moveTo>
                  <a:cubicBezTo>
                    <a:pt x="448" y="107"/>
                    <a:pt x="591" y="214"/>
                    <a:pt x="591" y="322"/>
                  </a:cubicBezTo>
                  <a:cubicBezTo>
                    <a:pt x="626" y="607"/>
                    <a:pt x="376" y="536"/>
                    <a:pt x="233" y="536"/>
                  </a:cubicBezTo>
                  <a:cubicBezTo>
                    <a:pt x="90" y="536"/>
                    <a:pt x="-52" y="464"/>
                    <a:pt x="19" y="286"/>
                  </a:cubicBezTo>
                  <a:cubicBezTo>
                    <a:pt x="90" y="143"/>
                    <a:pt x="198" y="107"/>
                    <a:pt x="34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 1616">
              <a:extLst>
                <a:ext uri="{FF2B5EF4-FFF2-40B4-BE49-F238E27FC236}">
                  <a16:creationId xmlns:a16="http://schemas.microsoft.com/office/drawing/2014/main" id="{0B381799-91B7-C94C-AA96-F4F0FE9E1C1F}"/>
                </a:ext>
              </a:extLst>
            </p:cNvPr>
            <p:cNvSpPr/>
            <p:nvPr/>
          </p:nvSpPr>
          <p:spPr>
            <a:xfrm>
              <a:off x="8249271" y="2257246"/>
              <a:ext cx="699" cy="767"/>
            </a:xfrm>
            <a:custGeom>
              <a:avLst/>
              <a:gdLst>
                <a:gd name="connsiteX0" fmla="*/ 450 w 699"/>
                <a:gd name="connsiteY0" fmla="*/ 0 h 767"/>
                <a:gd name="connsiteX1" fmla="*/ 700 w 699"/>
                <a:gd name="connsiteY1" fmla="*/ 500 h 767"/>
                <a:gd name="connsiteX2" fmla="*/ 57 w 699"/>
                <a:gd name="connsiteY2" fmla="*/ 643 h 767"/>
                <a:gd name="connsiteX3" fmla="*/ 450 w 699"/>
                <a:gd name="connsiteY3" fmla="*/ 0 h 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" h="767">
                  <a:moveTo>
                    <a:pt x="450" y="0"/>
                  </a:moveTo>
                  <a:cubicBezTo>
                    <a:pt x="521" y="179"/>
                    <a:pt x="629" y="357"/>
                    <a:pt x="700" y="500"/>
                  </a:cubicBezTo>
                  <a:cubicBezTo>
                    <a:pt x="486" y="571"/>
                    <a:pt x="271" y="964"/>
                    <a:pt x="57" y="643"/>
                  </a:cubicBezTo>
                  <a:cubicBezTo>
                    <a:pt x="-50" y="571"/>
                    <a:pt x="-50" y="36"/>
                    <a:pt x="4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 1617">
              <a:extLst>
                <a:ext uri="{FF2B5EF4-FFF2-40B4-BE49-F238E27FC236}">
                  <a16:creationId xmlns:a16="http://schemas.microsoft.com/office/drawing/2014/main" id="{55BA5B26-FB4F-2E44-A106-416834E7736B}"/>
                </a:ext>
              </a:extLst>
            </p:cNvPr>
            <p:cNvSpPr/>
            <p:nvPr/>
          </p:nvSpPr>
          <p:spPr>
            <a:xfrm>
              <a:off x="8255543" y="2255836"/>
              <a:ext cx="750" cy="517"/>
            </a:xfrm>
            <a:custGeom>
              <a:avLst/>
              <a:gdLst>
                <a:gd name="connsiteX0" fmla="*/ 250 w 750"/>
                <a:gd name="connsiteY0" fmla="*/ 517 h 517"/>
                <a:gd name="connsiteX1" fmla="*/ 0 w 750"/>
                <a:gd name="connsiteY1" fmla="*/ 267 h 517"/>
                <a:gd name="connsiteX2" fmla="*/ 643 w 750"/>
                <a:gd name="connsiteY2" fmla="*/ 89 h 517"/>
                <a:gd name="connsiteX3" fmla="*/ 750 w 750"/>
                <a:gd name="connsiteY3" fmla="*/ 410 h 517"/>
                <a:gd name="connsiteX4" fmla="*/ 250 w 750"/>
                <a:gd name="connsiteY4" fmla="*/ 517 h 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0" h="517">
                  <a:moveTo>
                    <a:pt x="250" y="517"/>
                  </a:moveTo>
                  <a:cubicBezTo>
                    <a:pt x="179" y="446"/>
                    <a:pt x="71" y="339"/>
                    <a:pt x="0" y="267"/>
                  </a:cubicBezTo>
                  <a:cubicBezTo>
                    <a:pt x="179" y="17"/>
                    <a:pt x="393" y="-90"/>
                    <a:pt x="643" y="89"/>
                  </a:cubicBezTo>
                  <a:cubicBezTo>
                    <a:pt x="714" y="160"/>
                    <a:pt x="714" y="303"/>
                    <a:pt x="750" y="410"/>
                  </a:cubicBezTo>
                  <a:cubicBezTo>
                    <a:pt x="572" y="482"/>
                    <a:pt x="393" y="482"/>
                    <a:pt x="250" y="5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 1618">
              <a:extLst>
                <a:ext uri="{FF2B5EF4-FFF2-40B4-BE49-F238E27FC236}">
                  <a16:creationId xmlns:a16="http://schemas.microsoft.com/office/drawing/2014/main" id="{A3E847CE-BEB9-AE4B-BD93-D50B92634733}"/>
                </a:ext>
              </a:extLst>
            </p:cNvPr>
            <p:cNvSpPr/>
            <p:nvPr/>
          </p:nvSpPr>
          <p:spPr>
            <a:xfrm>
              <a:off x="8245218" y="2248816"/>
              <a:ext cx="859" cy="919"/>
            </a:xfrm>
            <a:custGeom>
              <a:avLst/>
              <a:gdLst>
                <a:gd name="connsiteX0" fmla="*/ 216 w 859"/>
                <a:gd name="connsiteY0" fmla="*/ 0 h 919"/>
                <a:gd name="connsiteX1" fmla="*/ 859 w 859"/>
                <a:gd name="connsiteY1" fmla="*/ 643 h 919"/>
                <a:gd name="connsiteX2" fmla="*/ 145 w 859"/>
                <a:gd name="connsiteY2" fmla="*/ 857 h 919"/>
                <a:gd name="connsiteX3" fmla="*/ 216 w 859"/>
                <a:gd name="connsiteY3" fmla="*/ 0 h 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" h="919">
                  <a:moveTo>
                    <a:pt x="216" y="0"/>
                  </a:moveTo>
                  <a:cubicBezTo>
                    <a:pt x="288" y="357"/>
                    <a:pt x="466" y="607"/>
                    <a:pt x="859" y="643"/>
                  </a:cubicBezTo>
                  <a:cubicBezTo>
                    <a:pt x="645" y="786"/>
                    <a:pt x="359" y="1036"/>
                    <a:pt x="145" y="857"/>
                  </a:cubicBezTo>
                  <a:cubicBezTo>
                    <a:pt x="-105" y="607"/>
                    <a:pt x="2" y="286"/>
                    <a:pt x="216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 1619">
              <a:extLst>
                <a:ext uri="{FF2B5EF4-FFF2-40B4-BE49-F238E27FC236}">
                  <a16:creationId xmlns:a16="http://schemas.microsoft.com/office/drawing/2014/main" id="{0C23A050-F94B-5742-9803-B2CA46AA6574}"/>
                </a:ext>
              </a:extLst>
            </p:cNvPr>
            <p:cNvSpPr/>
            <p:nvPr/>
          </p:nvSpPr>
          <p:spPr>
            <a:xfrm>
              <a:off x="8247970" y="2279217"/>
              <a:ext cx="857" cy="491"/>
            </a:xfrm>
            <a:custGeom>
              <a:avLst/>
              <a:gdLst>
                <a:gd name="connsiteX0" fmla="*/ 857 w 857"/>
                <a:gd name="connsiteY0" fmla="*/ 282 h 491"/>
                <a:gd name="connsiteX1" fmla="*/ 0 w 857"/>
                <a:gd name="connsiteY1" fmla="*/ 32 h 491"/>
                <a:gd name="connsiteX2" fmla="*/ 857 w 857"/>
                <a:gd name="connsiteY2" fmla="*/ 282 h 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" h="491">
                  <a:moveTo>
                    <a:pt x="857" y="282"/>
                  </a:moveTo>
                  <a:cubicBezTo>
                    <a:pt x="393" y="818"/>
                    <a:pt x="286" y="175"/>
                    <a:pt x="0" y="32"/>
                  </a:cubicBezTo>
                  <a:cubicBezTo>
                    <a:pt x="357" y="-40"/>
                    <a:pt x="643" y="-4"/>
                    <a:pt x="857" y="28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 1620">
              <a:extLst>
                <a:ext uri="{FF2B5EF4-FFF2-40B4-BE49-F238E27FC236}">
                  <a16:creationId xmlns:a16="http://schemas.microsoft.com/office/drawing/2014/main" id="{0F2A25DB-645E-094D-93F1-4418E905EDDB}"/>
                </a:ext>
              </a:extLst>
            </p:cNvPr>
            <p:cNvSpPr/>
            <p:nvPr/>
          </p:nvSpPr>
          <p:spPr>
            <a:xfrm>
              <a:off x="8254650" y="2286178"/>
              <a:ext cx="571" cy="1107"/>
            </a:xfrm>
            <a:custGeom>
              <a:avLst/>
              <a:gdLst>
                <a:gd name="connsiteX0" fmla="*/ 36 w 571"/>
                <a:gd name="connsiteY0" fmla="*/ 1107 h 1107"/>
                <a:gd name="connsiteX1" fmla="*/ 0 w 571"/>
                <a:gd name="connsiteY1" fmla="*/ 322 h 1107"/>
                <a:gd name="connsiteX2" fmla="*/ 321 w 571"/>
                <a:gd name="connsiteY2" fmla="*/ 0 h 1107"/>
                <a:gd name="connsiteX3" fmla="*/ 572 w 571"/>
                <a:gd name="connsiteY3" fmla="*/ 1036 h 1107"/>
                <a:gd name="connsiteX4" fmla="*/ 36 w 571"/>
                <a:gd name="connsiteY4" fmla="*/ 1107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" h="1107">
                  <a:moveTo>
                    <a:pt x="36" y="1107"/>
                  </a:moveTo>
                  <a:cubicBezTo>
                    <a:pt x="36" y="857"/>
                    <a:pt x="0" y="572"/>
                    <a:pt x="0" y="322"/>
                  </a:cubicBezTo>
                  <a:cubicBezTo>
                    <a:pt x="107" y="214"/>
                    <a:pt x="214" y="107"/>
                    <a:pt x="321" y="0"/>
                  </a:cubicBezTo>
                  <a:cubicBezTo>
                    <a:pt x="393" y="357"/>
                    <a:pt x="464" y="714"/>
                    <a:pt x="572" y="1036"/>
                  </a:cubicBezTo>
                  <a:cubicBezTo>
                    <a:pt x="393" y="1072"/>
                    <a:pt x="214" y="1107"/>
                    <a:pt x="36" y="110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 1621">
              <a:extLst>
                <a:ext uri="{FF2B5EF4-FFF2-40B4-BE49-F238E27FC236}">
                  <a16:creationId xmlns:a16="http://schemas.microsoft.com/office/drawing/2014/main" id="{1449FD1B-EF89-EA45-B375-4227AB919CED}"/>
                </a:ext>
              </a:extLst>
            </p:cNvPr>
            <p:cNvSpPr/>
            <p:nvPr/>
          </p:nvSpPr>
          <p:spPr>
            <a:xfrm>
              <a:off x="8248006" y="2282488"/>
              <a:ext cx="2014" cy="734"/>
            </a:xfrm>
            <a:custGeom>
              <a:avLst/>
              <a:gdLst>
                <a:gd name="connsiteX0" fmla="*/ 0 w 2014"/>
                <a:gd name="connsiteY0" fmla="*/ 82 h 734"/>
                <a:gd name="connsiteX1" fmla="*/ 1929 w 2014"/>
                <a:gd name="connsiteY1" fmla="*/ 297 h 734"/>
                <a:gd name="connsiteX2" fmla="*/ 1929 w 2014"/>
                <a:gd name="connsiteY2" fmla="*/ 404 h 734"/>
                <a:gd name="connsiteX3" fmla="*/ 2000 w 2014"/>
                <a:gd name="connsiteY3" fmla="*/ 582 h 734"/>
                <a:gd name="connsiteX4" fmla="*/ 1929 w 2014"/>
                <a:gd name="connsiteY4" fmla="*/ 690 h 734"/>
                <a:gd name="connsiteX5" fmla="*/ 0 w 2014"/>
                <a:gd name="connsiteY5" fmla="*/ 82 h 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" h="734">
                  <a:moveTo>
                    <a:pt x="0" y="82"/>
                  </a:moveTo>
                  <a:cubicBezTo>
                    <a:pt x="679" y="-168"/>
                    <a:pt x="1286" y="225"/>
                    <a:pt x="1929" y="297"/>
                  </a:cubicBezTo>
                  <a:lnTo>
                    <a:pt x="1929" y="404"/>
                  </a:lnTo>
                  <a:cubicBezTo>
                    <a:pt x="2000" y="475"/>
                    <a:pt x="2036" y="547"/>
                    <a:pt x="2000" y="582"/>
                  </a:cubicBezTo>
                  <a:cubicBezTo>
                    <a:pt x="1964" y="654"/>
                    <a:pt x="1964" y="690"/>
                    <a:pt x="1929" y="690"/>
                  </a:cubicBezTo>
                  <a:cubicBezTo>
                    <a:pt x="1286" y="511"/>
                    <a:pt x="357" y="1190"/>
                    <a:pt x="0" y="8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 1622">
              <a:extLst>
                <a:ext uri="{FF2B5EF4-FFF2-40B4-BE49-F238E27FC236}">
                  <a16:creationId xmlns:a16="http://schemas.microsoft.com/office/drawing/2014/main" id="{8B962F2C-CD84-C948-84A0-219CD62814AE}"/>
                </a:ext>
              </a:extLst>
            </p:cNvPr>
            <p:cNvSpPr/>
            <p:nvPr/>
          </p:nvSpPr>
          <p:spPr>
            <a:xfrm>
              <a:off x="8249935" y="2282892"/>
              <a:ext cx="1464" cy="719"/>
            </a:xfrm>
            <a:custGeom>
              <a:avLst/>
              <a:gdLst>
                <a:gd name="connsiteX0" fmla="*/ 0 w 1464"/>
                <a:gd name="connsiteY0" fmla="*/ 286 h 719"/>
                <a:gd name="connsiteX1" fmla="*/ 0 w 1464"/>
                <a:gd name="connsiteY1" fmla="*/ 0 h 719"/>
                <a:gd name="connsiteX2" fmla="*/ 1464 w 1464"/>
                <a:gd name="connsiteY2" fmla="*/ 0 h 719"/>
                <a:gd name="connsiteX3" fmla="*/ 1357 w 1464"/>
                <a:gd name="connsiteY3" fmla="*/ 571 h 719"/>
                <a:gd name="connsiteX4" fmla="*/ 572 w 1464"/>
                <a:gd name="connsiteY4" fmla="*/ 571 h 719"/>
                <a:gd name="connsiteX5" fmla="*/ 0 w 1464"/>
                <a:gd name="connsiteY5" fmla="*/ 286 h 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4" h="719">
                  <a:moveTo>
                    <a:pt x="0" y="286"/>
                  </a:moveTo>
                  <a:cubicBezTo>
                    <a:pt x="0" y="179"/>
                    <a:pt x="0" y="107"/>
                    <a:pt x="0" y="0"/>
                  </a:cubicBezTo>
                  <a:cubicBezTo>
                    <a:pt x="500" y="0"/>
                    <a:pt x="964" y="0"/>
                    <a:pt x="1464" y="0"/>
                  </a:cubicBezTo>
                  <a:cubicBezTo>
                    <a:pt x="1429" y="179"/>
                    <a:pt x="1393" y="357"/>
                    <a:pt x="1357" y="571"/>
                  </a:cubicBezTo>
                  <a:cubicBezTo>
                    <a:pt x="1072" y="786"/>
                    <a:pt x="822" y="750"/>
                    <a:pt x="572" y="571"/>
                  </a:cubicBezTo>
                  <a:cubicBezTo>
                    <a:pt x="357" y="500"/>
                    <a:pt x="107" y="536"/>
                    <a:pt x="0" y="28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 1623">
              <a:extLst>
                <a:ext uri="{FF2B5EF4-FFF2-40B4-BE49-F238E27FC236}">
                  <a16:creationId xmlns:a16="http://schemas.microsoft.com/office/drawing/2014/main" id="{85609504-D8A0-454F-BAE0-C3FF1FEC27DC}"/>
                </a:ext>
              </a:extLst>
            </p:cNvPr>
            <p:cNvSpPr/>
            <p:nvPr/>
          </p:nvSpPr>
          <p:spPr>
            <a:xfrm>
              <a:off x="8250506" y="2283428"/>
              <a:ext cx="833" cy="857"/>
            </a:xfrm>
            <a:custGeom>
              <a:avLst/>
              <a:gdLst>
                <a:gd name="connsiteX0" fmla="*/ 0 w 833"/>
                <a:gd name="connsiteY0" fmla="*/ 0 h 857"/>
                <a:gd name="connsiteX1" fmla="*/ 786 w 833"/>
                <a:gd name="connsiteY1" fmla="*/ 0 h 857"/>
                <a:gd name="connsiteX2" fmla="*/ 536 w 833"/>
                <a:gd name="connsiteY2" fmla="*/ 857 h 857"/>
                <a:gd name="connsiteX3" fmla="*/ 0 w 833"/>
                <a:gd name="connsiteY3" fmla="*/ 0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3" h="857">
                  <a:moveTo>
                    <a:pt x="0" y="0"/>
                  </a:moveTo>
                  <a:cubicBezTo>
                    <a:pt x="250" y="0"/>
                    <a:pt x="536" y="0"/>
                    <a:pt x="786" y="0"/>
                  </a:cubicBezTo>
                  <a:cubicBezTo>
                    <a:pt x="893" y="321"/>
                    <a:pt x="822" y="607"/>
                    <a:pt x="536" y="857"/>
                  </a:cubicBezTo>
                  <a:cubicBezTo>
                    <a:pt x="357" y="571"/>
                    <a:pt x="179" y="286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25" name="Freeform 1624">
            <a:extLst>
              <a:ext uri="{FF2B5EF4-FFF2-40B4-BE49-F238E27FC236}">
                <a16:creationId xmlns:a16="http://schemas.microsoft.com/office/drawing/2014/main" id="{DE1FDD67-6A41-5D48-8357-BD42151483AF}"/>
              </a:ext>
            </a:extLst>
          </p:cNvPr>
          <p:cNvSpPr/>
          <p:nvPr/>
        </p:nvSpPr>
        <p:spPr>
          <a:xfrm>
            <a:off x="9390791" y="367218"/>
            <a:ext cx="269337" cy="251374"/>
          </a:xfrm>
          <a:custGeom>
            <a:avLst/>
            <a:gdLst>
              <a:gd name="connsiteX0" fmla="*/ 266284 w 269337"/>
              <a:gd name="connsiteY0" fmla="*/ 77980 h 251374"/>
              <a:gd name="connsiteX1" fmla="*/ 241709 w 269337"/>
              <a:gd name="connsiteY1" fmla="*/ 83767 h 251374"/>
              <a:gd name="connsiteX2" fmla="*/ 239495 w 269337"/>
              <a:gd name="connsiteY2" fmla="*/ 84517 h 251374"/>
              <a:gd name="connsiteX3" fmla="*/ 239495 w 269337"/>
              <a:gd name="connsiteY3" fmla="*/ 84517 h 251374"/>
              <a:gd name="connsiteX4" fmla="*/ 252032 w 269337"/>
              <a:gd name="connsiteY4" fmla="*/ 56156 h 251374"/>
              <a:gd name="connsiteX5" fmla="*/ 245888 w 269337"/>
              <a:gd name="connsiteY5" fmla="*/ 54584 h 251374"/>
              <a:gd name="connsiteX6" fmla="*/ 235816 w 269337"/>
              <a:gd name="connsiteY6" fmla="*/ 77123 h 251374"/>
              <a:gd name="connsiteX7" fmla="*/ 231601 w 269337"/>
              <a:gd name="connsiteY7" fmla="*/ 87053 h 251374"/>
              <a:gd name="connsiteX8" fmla="*/ 218278 w 269337"/>
              <a:gd name="connsiteY8" fmla="*/ 90732 h 251374"/>
              <a:gd name="connsiteX9" fmla="*/ 143090 w 269337"/>
              <a:gd name="connsiteY9" fmla="*/ 110341 h 251374"/>
              <a:gd name="connsiteX10" fmla="*/ 142090 w 269337"/>
              <a:gd name="connsiteY10" fmla="*/ 110627 h 251374"/>
              <a:gd name="connsiteX11" fmla="*/ 140518 w 269337"/>
              <a:gd name="connsiteY11" fmla="*/ 109948 h 251374"/>
              <a:gd name="connsiteX12" fmla="*/ 163485 w 269337"/>
              <a:gd name="connsiteY12" fmla="*/ 80373 h 251374"/>
              <a:gd name="connsiteX13" fmla="*/ 190703 w 269337"/>
              <a:gd name="connsiteY13" fmla="*/ 41190 h 251374"/>
              <a:gd name="connsiteX14" fmla="*/ 191060 w 269337"/>
              <a:gd name="connsiteY14" fmla="*/ 40547 h 251374"/>
              <a:gd name="connsiteX15" fmla="*/ 191167 w 269337"/>
              <a:gd name="connsiteY15" fmla="*/ 41261 h 251374"/>
              <a:gd name="connsiteX16" fmla="*/ 192025 w 269337"/>
              <a:gd name="connsiteY16" fmla="*/ 49119 h 251374"/>
              <a:gd name="connsiteX17" fmla="*/ 198382 w 269337"/>
              <a:gd name="connsiteY17" fmla="*/ 49084 h 251374"/>
              <a:gd name="connsiteX18" fmla="*/ 197168 w 269337"/>
              <a:gd name="connsiteY18" fmla="*/ 39011 h 251374"/>
              <a:gd name="connsiteX19" fmla="*/ 193739 w 269337"/>
              <a:gd name="connsiteY19" fmla="*/ 28974 h 251374"/>
              <a:gd name="connsiteX20" fmla="*/ 172022 w 269337"/>
              <a:gd name="connsiteY20" fmla="*/ 29438 h 251374"/>
              <a:gd name="connsiteX21" fmla="*/ 172058 w 269337"/>
              <a:gd name="connsiteY21" fmla="*/ 35796 h 251374"/>
              <a:gd name="connsiteX22" fmla="*/ 180952 w 269337"/>
              <a:gd name="connsiteY22" fmla="*/ 33689 h 251374"/>
              <a:gd name="connsiteX23" fmla="*/ 188917 w 269337"/>
              <a:gd name="connsiteY23" fmla="*/ 33260 h 251374"/>
              <a:gd name="connsiteX24" fmla="*/ 190596 w 269337"/>
              <a:gd name="connsiteY24" fmla="*/ 37939 h 251374"/>
              <a:gd name="connsiteX25" fmla="*/ 185131 w 269337"/>
              <a:gd name="connsiteY25" fmla="*/ 38118 h 251374"/>
              <a:gd name="connsiteX26" fmla="*/ 156449 w 269337"/>
              <a:gd name="connsiteY26" fmla="*/ 79230 h 251374"/>
              <a:gd name="connsiteX27" fmla="*/ 134553 w 269337"/>
              <a:gd name="connsiteY27" fmla="*/ 107412 h 251374"/>
              <a:gd name="connsiteX28" fmla="*/ 134303 w 269337"/>
              <a:gd name="connsiteY28" fmla="*/ 107305 h 251374"/>
              <a:gd name="connsiteX29" fmla="*/ 128981 w 269337"/>
              <a:gd name="connsiteY29" fmla="*/ 105055 h 251374"/>
              <a:gd name="connsiteX30" fmla="*/ 109228 w 269337"/>
              <a:gd name="connsiteY30" fmla="*/ 40225 h 251374"/>
              <a:gd name="connsiteX31" fmla="*/ 113729 w 269337"/>
              <a:gd name="connsiteY31" fmla="*/ 32653 h 251374"/>
              <a:gd name="connsiteX32" fmla="*/ 126016 w 269337"/>
              <a:gd name="connsiteY32" fmla="*/ 5471 h 251374"/>
              <a:gd name="connsiteX33" fmla="*/ 121444 w 269337"/>
              <a:gd name="connsiteY33" fmla="*/ 1078 h 251374"/>
              <a:gd name="connsiteX34" fmla="*/ 112336 w 269337"/>
              <a:gd name="connsiteY34" fmla="*/ 18187 h 251374"/>
              <a:gd name="connsiteX35" fmla="*/ 106764 w 269337"/>
              <a:gd name="connsiteY35" fmla="*/ 31796 h 251374"/>
              <a:gd name="connsiteX36" fmla="*/ 101442 w 269337"/>
              <a:gd name="connsiteY36" fmla="*/ 13436 h 251374"/>
              <a:gd name="connsiteX37" fmla="*/ 95334 w 269337"/>
              <a:gd name="connsiteY37" fmla="*/ 15187 h 251374"/>
              <a:gd name="connsiteX38" fmla="*/ 101049 w 269337"/>
              <a:gd name="connsiteY38" fmla="*/ 34975 h 251374"/>
              <a:gd name="connsiteX39" fmla="*/ 74153 w 269337"/>
              <a:gd name="connsiteY39" fmla="*/ 20687 h 251374"/>
              <a:gd name="connsiteX40" fmla="*/ 72581 w 269337"/>
              <a:gd name="connsiteY40" fmla="*/ 26831 h 251374"/>
              <a:gd name="connsiteX41" fmla="*/ 103299 w 269337"/>
              <a:gd name="connsiteY41" fmla="*/ 42654 h 251374"/>
              <a:gd name="connsiteX42" fmla="*/ 121301 w 269337"/>
              <a:gd name="connsiteY42" fmla="*/ 101840 h 251374"/>
              <a:gd name="connsiteX43" fmla="*/ 77617 w 269337"/>
              <a:gd name="connsiteY43" fmla="*/ 84731 h 251374"/>
              <a:gd name="connsiteX44" fmla="*/ 53364 w 269337"/>
              <a:gd name="connsiteY44" fmla="*/ 72444 h 251374"/>
              <a:gd name="connsiteX45" fmla="*/ 40398 w 269337"/>
              <a:gd name="connsiteY45" fmla="*/ 66050 h 251374"/>
              <a:gd name="connsiteX46" fmla="*/ 41827 w 269337"/>
              <a:gd name="connsiteY46" fmla="*/ 64978 h 251374"/>
              <a:gd name="connsiteX47" fmla="*/ 50364 w 269337"/>
              <a:gd name="connsiteY47" fmla="*/ 62050 h 251374"/>
              <a:gd name="connsiteX48" fmla="*/ 48614 w 269337"/>
              <a:gd name="connsiteY48" fmla="*/ 55942 h 251374"/>
              <a:gd name="connsiteX49" fmla="*/ 33005 w 269337"/>
              <a:gd name="connsiteY49" fmla="*/ 66050 h 251374"/>
              <a:gd name="connsiteX50" fmla="*/ 32969 w 269337"/>
              <a:gd name="connsiteY50" fmla="*/ 70515 h 251374"/>
              <a:gd name="connsiteX51" fmla="*/ 39255 w 269337"/>
              <a:gd name="connsiteY51" fmla="*/ 88803 h 251374"/>
              <a:gd name="connsiteX52" fmla="*/ 45363 w 269337"/>
              <a:gd name="connsiteY52" fmla="*/ 87053 h 251374"/>
              <a:gd name="connsiteX53" fmla="*/ 40077 w 269337"/>
              <a:gd name="connsiteY53" fmla="*/ 72444 h 251374"/>
              <a:gd name="connsiteX54" fmla="*/ 58043 w 269337"/>
              <a:gd name="connsiteY54" fmla="*/ 83052 h 251374"/>
              <a:gd name="connsiteX55" fmla="*/ 83082 w 269337"/>
              <a:gd name="connsiteY55" fmla="*/ 93482 h 251374"/>
              <a:gd name="connsiteX56" fmla="*/ 123695 w 269337"/>
              <a:gd name="connsiteY56" fmla="*/ 109734 h 251374"/>
              <a:gd name="connsiteX57" fmla="*/ 125445 w 269337"/>
              <a:gd name="connsiteY57" fmla="*/ 115270 h 251374"/>
              <a:gd name="connsiteX58" fmla="*/ 69045 w 269337"/>
              <a:gd name="connsiteY58" fmla="*/ 131594 h 251374"/>
              <a:gd name="connsiteX59" fmla="*/ 34576 w 269337"/>
              <a:gd name="connsiteY59" fmla="*/ 141452 h 251374"/>
              <a:gd name="connsiteX60" fmla="*/ 28182 w 269337"/>
              <a:gd name="connsiteY60" fmla="*/ 137023 h 251374"/>
              <a:gd name="connsiteX61" fmla="*/ 4751 w 269337"/>
              <a:gd name="connsiteY61" fmla="*/ 120843 h 251374"/>
              <a:gd name="connsiteX62" fmla="*/ 1643 w 269337"/>
              <a:gd name="connsiteY62" fmla="*/ 126379 h 251374"/>
              <a:gd name="connsiteX63" fmla="*/ 21932 w 269337"/>
              <a:gd name="connsiteY63" fmla="*/ 140309 h 251374"/>
              <a:gd name="connsiteX64" fmla="*/ 27147 w 269337"/>
              <a:gd name="connsiteY64" fmla="*/ 143845 h 251374"/>
              <a:gd name="connsiteX65" fmla="*/ 17252 w 269337"/>
              <a:gd name="connsiteY65" fmla="*/ 147382 h 251374"/>
              <a:gd name="connsiteX66" fmla="*/ 5644 w 269337"/>
              <a:gd name="connsiteY66" fmla="*/ 150846 h 251374"/>
              <a:gd name="connsiteX67" fmla="*/ 4072 w 269337"/>
              <a:gd name="connsiteY67" fmla="*/ 156990 h 251374"/>
              <a:gd name="connsiteX68" fmla="*/ 19967 w 269337"/>
              <a:gd name="connsiteY68" fmla="*/ 153097 h 251374"/>
              <a:gd name="connsiteX69" fmla="*/ 32755 w 269337"/>
              <a:gd name="connsiteY69" fmla="*/ 148667 h 251374"/>
              <a:gd name="connsiteX70" fmla="*/ 33862 w 269337"/>
              <a:gd name="connsiteY70" fmla="*/ 150418 h 251374"/>
              <a:gd name="connsiteX71" fmla="*/ 26361 w 269337"/>
              <a:gd name="connsiteY71" fmla="*/ 185351 h 251374"/>
              <a:gd name="connsiteX72" fmla="*/ 32504 w 269337"/>
              <a:gd name="connsiteY72" fmla="*/ 186922 h 251374"/>
              <a:gd name="connsiteX73" fmla="*/ 40006 w 269337"/>
              <a:gd name="connsiteY73" fmla="*/ 147310 h 251374"/>
              <a:gd name="connsiteX74" fmla="*/ 39541 w 269337"/>
              <a:gd name="connsiteY74" fmla="*/ 146560 h 251374"/>
              <a:gd name="connsiteX75" fmla="*/ 54614 w 269337"/>
              <a:gd name="connsiteY75" fmla="*/ 142238 h 251374"/>
              <a:gd name="connsiteX76" fmla="*/ 124337 w 269337"/>
              <a:gd name="connsiteY76" fmla="*/ 122164 h 251374"/>
              <a:gd name="connsiteX77" fmla="*/ 81761 w 269337"/>
              <a:gd name="connsiteY77" fmla="*/ 195138 h 251374"/>
              <a:gd name="connsiteX78" fmla="*/ 78796 w 269337"/>
              <a:gd name="connsiteY78" fmla="*/ 183529 h 251374"/>
              <a:gd name="connsiteX79" fmla="*/ 73367 w 269337"/>
              <a:gd name="connsiteY79" fmla="*/ 186815 h 251374"/>
              <a:gd name="connsiteX80" fmla="*/ 75903 w 269337"/>
              <a:gd name="connsiteY80" fmla="*/ 197781 h 251374"/>
              <a:gd name="connsiteX81" fmla="*/ 77832 w 269337"/>
              <a:gd name="connsiteY81" fmla="*/ 203353 h 251374"/>
              <a:gd name="connsiteX82" fmla="*/ 77546 w 269337"/>
              <a:gd name="connsiteY82" fmla="*/ 203960 h 251374"/>
              <a:gd name="connsiteX83" fmla="*/ 82832 w 269337"/>
              <a:gd name="connsiteY83" fmla="*/ 207496 h 251374"/>
              <a:gd name="connsiteX84" fmla="*/ 99584 w 269337"/>
              <a:gd name="connsiteY84" fmla="*/ 194673 h 251374"/>
              <a:gd name="connsiteX85" fmla="*/ 94048 w 269337"/>
              <a:gd name="connsiteY85" fmla="*/ 191566 h 251374"/>
              <a:gd name="connsiteX86" fmla="*/ 86011 w 269337"/>
              <a:gd name="connsiteY86" fmla="*/ 200995 h 251374"/>
              <a:gd name="connsiteX87" fmla="*/ 129052 w 269337"/>
              <a:gd name="connsiteY87" fmla="*/ 126558 h 251374"/>
              <a:gd name="connsiteX88" fmla="*/ 132660 w 269337"/>
              <a:gd name="connsiteY88" fmla="*/ 137845 h 251374"/>
              <a:gd name="connsiteX89" fmla="*/ 152412 w 269337"/>
              <a:gd name="connsiteY89" fmla="*/ 197459 h 251374"/>
              <a:gd name="connsiteX90" fmla="*/ 156913 w 269337"/>
              <a:gd name="connsiteY90" fmla="*/ 211283 h 251374"/>
              <a:gd name="connsiteX91" fmla="*/ 145304 w 269337"/>
              <a:gd name="connsiteY91" fmla="*/ 224820 h 251374"/>
              <a:gd name="connsiteX92" fmla="*/ 129409 w 269337"/>
              <a:gd name="connsiteY92" fmla="*/ 247501 h 251374"/>
              <a:gd name="connsiteX93" fmla="*/ 135553 w 269337"/>
              <a:gd name="connsiteY93" fmla="*/ 249073 h 251374"/>
              <a:gd name="connsiteX94" fmla="*/ 149876 w 269337"/>
              <a:gd name="connsiteY94" fmla="*/ 229178 h 251374"/>
              <a:gd name="connsiteX95" fmla="*/ 158842 w 269337"/>
              <a:gd name="connsiteY95" fmla="*/ 218248 h 251374"/>
              <a:gd name="connsiteX96" fmla="*/ 159949 w 269337"/>
              <a:gd name="connsiteY96" fmla="*/ 222713 h 251374"/>
              <a:gd name="connsiteX97" fmla="*/ 167057 w 269337"/>
              <a:gd name="connsiteY97" fmla="*/ 243144 h 251374"/>
              <a:gd name="connsiteX98" fmla="*/ 172486 w 269337"/>
              <a:gd name="connsiteY98" fmla="*/ 239858 h 251374"/>
              <a:gd name="connsiteX99" fmla="*/ 164735 w 269337"/>
              <a:gd name="connsiteY99" fmla="*/ 214962 h 251374"/>
              <a:gd name="connsiteX100" fmla="*/ 164700 w 269337"/>
              <a:gd name="connsiteY100" fmla="*/ 214819 h 251374"/>
              <a:gd name="connsiteX101" fmla="*/ 182237 w 269337"/>
              <a:gd name="connsiteY101" fmla="*/ 221069 h 251374"/>
              <a:gd name="connsiteX102" fmla="*/ 200561 w 269337"/>
              <a:gd name="connsiteY102" fmla="*/ 228177 h 251374"/>
              <a:gd name="connsiteX103" fmla="*/ 203669 w 269337"/>
              <a:gd name="connsiteY103" fmla="*/ 222641 h 251374"/>
              <a:gd name="connsiteX104" fmla="*/ 178023 w 269337"/>
              <a:gd name="connsiteY104" fmla="*/ 211997 h 251374"/>
              <a:gd name="connsiteX105" fmla="*/ 162735 w 269337"/>
              <a:gd name="connsiteY105" fmla="*/ 207961 h 251374"/>
              <a:gd name="connsiteX106" fmla="*/ 156484 w 269337"/>
              <a:gd name="connsiteY106" fmla="*/ 189708 h 251374"/>
              <a:gd name="connsiteX107" fmla="*/ 137446 w 269337"/>
              <a:gd name="connsiteY107" fmla="*/ 132023 h 251374"/>
              <a:gd name="connsiteX108" fmla="*/ 133481 w 269337"/>
              <a:gd name="connsiteY108" fmla="*/ 119557 h 251374"/>
              <a:gd name="connsiteX109" fmla="*/ 133588 w 269337"/>
              <a:gd name="connsiteY109" fmla="*/ 119414 h 251374"/>
              <a:gd name="connsiteX110" fmla="*/ 141554 w 269337"/>
              <a:gd name="connsiteY110" fmla="*/ 117271 h 251374"/>
              <a:gd name="connsiteX111" fmla="*/ 149233 w 269337"/>
              <a:gd name="connsiteY111" fmla="*/ 120593 h 251374"/>
              <a:gd name="connsiteX112" fmla="*/ 206133 w 269337"/>
              <a:gd name="connsiteY112" fmla="*/ 140595 h 251374"/>
              <a:gd name="connsiteX113" fmla="*/ 235494 w 269337"/>
              <a:gd name="connsiteY113" fmla="*/ 150775 h 251374"/>
              <a:gd name="connsiteX114" fmla="*/ 236351 w 269337"/>
              <a:gd name="connsiteY114" fmla="*/ 150382 h 251374"/>
              <a:gd name="connsiteX115" fmla="*/ 236137 w 269337"/>
              <a:gd name="connsiteY115" fmla="*/ 151632 h 251374"/>
              <a:gd name="connsiteX116" fmla="*/ 235351 w 269337"/>
              <a:gd name="connsiteY116" fmla="*/ 151668 h 251374"/>
              <a:gd name="connsiteX117" fmla="*/ 233137 w 269337"/>
              <a:gd name="connsiteY117" fmla="*/ 151489 h 251374"/>
              <a:gd name="connsiteX118" fmla="*/ 227600 w 269337"/>
              <a:gd name="connsiteY118" fmla="*/ 150703 h 251374"/>
              <a:gd name="connsiteX119" fmla="*/ 218385 w 269337"/>
              <a:gd name="connsiteY119" fmla="*/ 149882 h 251374"/>
              <a:gd name="connsiteX120" fmla="*/ 218421 w 269337"/>
              <a:gd name="connsiteY120" fmla="*/ 156240 h 251374"/>
              <a:gd name="connsiteX121" fmla="*/ 231494 w 269337"/>
              <a:gd name="connsiteY121" fmla="*/ 157669 h 251374"/>
              <a:gd name="connsiteX122" fmla="*/ 240816 w 269337"/>
              <a:gd name="connsiteY122" fmla="*/ 155954 h 251374"/>
              <a:gd name="connsiteX123" fmla="*/ 237030 w 269337"/>
              <a:gd name="connsiteY123" fmla="*/ 133916 h 251374"/>
              <a:gd name="connsiteX124" fmla="*/ 230922 w 269337"/>
              <a:gd name="connsiteY124" fmla="*/ 135666 h 251374"/>
              <a:gd name="connsiteX125" fmla="*/ 234208 w 269337"/>
              <a:gd name="connsiteY125" fmla="*/ 143917 h 251374"/>
              <a:gd name="connsiteX126" fmla="*/ 234458 w 269337"/>
              <a:gd name="connsiteY126" fmla="*/ 144524 h 251374"/>
              <a:gd name="connsiteX127" fmla="*/ 233708 w 269337"/>
              <a:gd name="connsiteY127" fmla="*/ 144631 h 251374"/>
              <a:gd name="connsiteX128" fmla="*/ 215277 w 269337"/>
              <a:gd name="connsiteY128" fmla="*/ 137595 h 251374"/>
              <a:gd name="connsiteX129" fmla="*/ 197954 w 269337"/>
              <a:gd name="connsiteY129" fmla="*/ 131523 h 251374"/>
              <a:gd name="connsiteX130" fmla="*/ 151412 w 269337"/>
              <a:gd name="connsiteY130" fmla="*/ 114556 h 251374"/>
              <a:gd name="connsiteX131" fmla="*/ 208062 w 269337"/>
              <a:gd name="connsiteY131" fmla="*/ 99911 h 251374"/>
              <a:gd name="connsiteX132" fmla="*/ 231672 w 269337"/>
              <a:gd name="connsiteY132" fmla="*/ 93446 h 251374"/>
              <a:gd name="connsiteX133" fmla="*/ 238852 w 269337"/>
              <a:gd name="connsiteY133" fmla="*/ 101269 h 251374"/>
              <a:gd name="connsiteX134" fmla="*/ 260533 w 269337"/>
              <a:gd name="connsiteY134" fmla="*/ 120450 h 251374"/>
              <a:gd name="connsiteX135" fmla="*/ 264926 w 269337"/>
              <a:gd name="connsiteY135" fmla="*/ 115878 h 251374"/>
              <a:gd name="connsiteX136" fmla="*/ 247460 w 269337"/>
              <a:gd name="connsiteY136" fmla="*/ 99840 h 251374"/>
              <a:gd name="connsiteX137" fmla="*/ 238923 w 269337"/>
              <a:gd name="connsiteY137" fmla="*/ 91232 h 251374"/>
              <a:gd name="connsiteX138" fmla="*/ 266069 w 269337"/>
              <a:gd name="connsiteY138" fmla="*/ 84267 h 251374"/>
              <a:gd name="connsiteX139" fmla="*/ 266284 w 269337"/>
              <a:gd name="connsiteY139" fmla="*/ 77980 h 251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269337" h="251374">
                <a:moveTo>
                  <a:pt x="266284" y="77980"/>
                </a:moveTo>
                <a:cubicBezTo>
                  <a:pt x="257675" y="77623"/>
                  <a:pt x="249710" y="80945"/>
                  <a:pt x="241709" y="83767"/>
                </a:cubicBezTo>
                <a:cubicBezTo>
                  <a:pt x="240959" y="84017"/>
                  <a:pt x="240209" y="84267"/>
                  <a:pt x="239495" y="84517"/>
                </a:cubicBezTo>
                <a:cubicBezTo>
                  <a:pt x="239495" y="84517"/>
                  <a:pt x="239495" y="84517"/>
                  <a:pt x="239495" y="84517"/>
                </a:cubicBezTo>
                <a:cubicBezTo>
                  <a:pt x="243388" y="74944"/>
                  <a:pt x="248531" y="65871"/>
                  <a:pt x="252032" y="56156"/>
                </a:cubicBezTo>
                <a:cubicBezTo>
                  <a:pt x="253425" y="52298"/>
                  <a:pt x="247246" y="50762"/>
                  <a:pt x="245888" y="54584"/>
                </a:cubicBezTo>
                <a:cubicBezTo>
                  <a:pt x="243138" y="62228"/>
                  <a:pt x="239102" y="69658"/>
                  <a:pt x="235816" y="77123"/>
                </a:cubicBezTo>
                <a:cubicBezTo>
                  <a:pt x="234530" y="80052"/>
                  <a:pt x="232458" y="83588"/>
                  <a:pt x="231601" y="87053"/>
                </a:cubicBezTo>
                <a:cubicBezTo>
                  <a:pt x="224493" y="89196"/>
                  <a:pt x="225421" y="88767"/>
                  <a:pt x="218278" y="90732"/>
                </a:cubicBezTo>
                <a:cubicBezTo>
                  <a:pt x="193310" y="97661"/>
                  <a:pt x="168093" y="103483"/>
                  <a:pt x="143090" y="110341"/>
                </a:cubicBezTo>
                <a:cubicBezTo>
                  <a:pt x="142768" y="110448"/>
                  <a:pt x="142411" y="110520"/>
                  <a:pt x="142090" y="110627"/>
                </a:cubicBezTo>
                <a:cubicBezTo>
                  <a:pt x="141554" y="110413"/>
                  <a:pt x="141018" y="110163"/>
                  <a:pt x="140518" y="109948"/>
                </a:cubicBezTo>
                <a:cubicBezTo>
                  <a:pt x="147947" y="99911"/>
                  <a:pt x="155984" y="90446"/>
                  <a:pt x="163485" y="80373"/>
                </a:cubicBezTo>
                <a:cubicBezTo>
                  <a:pt x="172986" y="67622"/>
                  <a:pt x="181273" y="54013"/>
                  <a:pt x="190703" y="41190"/>
                </a:cubicBezTo>
                <a:cubicBezTo>
                  <a:pt x="190846" y="40975"/>
                  <a:pt x="190989" y="40761"/>
                  <a:pt x="191060" y="40547"/>
                </a:cubicBezTo>
                <a:cubicBezTo>
                  <a:pt x="191096" y="40797"/>
                  <a:pt x="191132" y="41047"/>
                  <a:pt x="191167" y="41261"/>
                </a:cubicBezTo>
                <a:cubicBezTo>
                  <a:pt x="191667" y="43797"/>
                  <a:pt x="192203" y="46512"/>
                  <a:pt x="192025" y="49119"/>
                </a:cubicBezTo>
                <a:cubicBezTo>
                  <a:pt x="191774" y="53191"/>
                  <a:pt x="198132" y="53120"/>
                  <a:pt x="198382" y="49084"/>
                </a:cubicBezTo>
                <a:cubicBezTo>
                  <a:pt x="198597" y="45798"/>
                  <a:pt x="197811" y="42261"/>
                  <a:pt x="197168" y="39011"/>
                </a:cubicBezTo>
                <a:cubicBezTo>
                  <a:pt x="196525" y="35761"/>
                  <a:pt x="195811" y="31689"/>
                  <a:pt x="193739" y="28974"/>
                </a:cubicBezTo>
                <a:cubicBezTo>
                  <a:pt x="188453" y="21973"/>
                  <a:pt x="178487" y="29081"/>
                  <a:pt x="172022" y="29438"/>
                </a:cubicBezTo>
                <a:cubicBezTo>
                  <a:pt x="167950" y="29653"/>
                  <a:pt x="167986" y="36011"/>
                  <a:pt x="172058" y="35796"/>
                </a:cubicBezTo>
                <a:cubicBezTo>
                  <a:pt x="175129" y="35618"/>
                  <a:pt x="178023" y="34582"/>
                  <a:pt x="180952" y="33689"/>
                </a:cubicBezTo>
                <a:cubicBezTo>
                  <a:pt x="183166" y="33010"/>
                  <a:pt x="187131" y="31260"/>
                  <a:pt x="188917" y="33260"/>
                </a:cubicBezTo>
                <a:cubicBezTo>
                  <a:pt x="189774" y="34225"/>
                  <a:pt x="190274" y="36118"/>
                  <a:pt x="190596" y="37939"/>
                </a:cubicBezTo>
                <a:cubicBezTo>
                  <a:pt x="189346" y="36511"/>
                  <a:pt x="186595" y="36082"/>
                  <a:pt x="185131" y="38118"/>
                </a:cubicBezTo>
                <a:cubicBezTo>
                  <a:pt x="175272" y="51584"/>
                  <a:pt x="166628" y="65979"/>
                  <a:pt x="156449" y="79230"/>
                </a:cubicBezTo>
                <a:cubicBezTo>
                  <a:pt x="149162" y="88731"/>
                  <a:pt x="141589" y="97804"/>
                  <a:pt x="134553" y="107412"/>
                </a:cubicBezTo>
                <a:cubicBezTo>
                  <a:pt x="134481" y="107377"/>
                  <a:pt x="134374" y="107341"/>
                  <a:pt x="134303" y="107305"/>
                </a:cubicBezTo>
                <a:cubicBezTo>
                  <a:pt x="132553" y="106555"/>
                  <a:pt x="130767" y="105805"/>
                  <a:pt x="128981" y="105055"/>
                </a:cubicBezTo>
                <a:cubicBezTo>
                  <a:pt x="122194" y="83517"/>
                  <a:pt x="115586" y="61907"/>
                  <a:pt x="109228" y="40225"/>
                </a:cubicBezTo>
                <a:cubicBezTo>
                  <a:pt x="111336" y="38297"/>
                  <a:pt x="112586" y="35475"/>
                  <a:pt x="113729" y="32653"/>
                </a:cubicBezTo>
                <a:cubicBezTo>
                  <a:pt x="117336" y="23545"/>
                  <a:pt x="119587" y="13151"/>
                  <a:pt x="126016" y="5471"/>
                </a:cubicBezTo>
                <a:cubicBezTo>
                  <a:pt x="128624" y="2364"/>
                  <a:pt x="124087" y="-2066"/>
                  <a:pt x="121444" y="1078"/>
                </a:cubicBezTo>
                <a:cubicBezTo>
                  <a:pt x="117122" y="6221"/>
                  <a:pt x="114908" y="12079"/>
                  <a:pt x="112336" y="18187"/>
                </a:cubicBezTo>
                <a:cubicBezTo>
                  <a:pt x="110657" y="22259"/>
                  <a:pt x="109514" y="28188"/>
                  <a:pt x="106764" y="31796"/>
                </a:cubicBezTo>
                <a:cubicBezTo>
                  <a:pt x="104978" y="25688"/>
                  <a:pt x="103192" y="19580"/>
                  <a:pt x="101442" y="13436"/>
                </a:cubicBezTo>
                <a:cubicBezTo>
                  <a:pt x="100334" y="9507"/>
                  <a:pt x="94227" y="11222"/>
                  <a:pt x="95334" y="15187"/>
                </a:cubicBezTo>
                <a:cubicBezTo>
                  <a:pt x="97227" y="21795"/>
                  <a:pt x="99120" y="28367"/>
                  <a:pt x="101049" y="34975"/>
                </a:cubicBezTo>
                <a:cubicBezTo>
                  <a:pt x="92691" y="35475"/>
                  <a:pt x="81689" y="23652"/>
                  <a:pt x="74153" y="20687"/>
                </a:cubicBezTo>
                <a:cubicBezTo>
                  <a:pt x="70366" y="19187"/>
                  <a:pt x="68795" y="25366"/>
                  <a:pt x="72581" y="26831"/>
                </a:cubicBezTo>
                <a:cubicBezTo>
                  <a:pt x="81939" y="30510"/>
                  <a:pt x="92262" y="43619"/>
                  <a:pt x="103299" y="42654"/>
                </a:cubicBezTo>
                <a:cubicBezTo>
                  <a:pt x="109121" y="62442"/>
                  <a:pt x="115122" y="82159"/>
                  <a:pt x="121301" y="101840"/>
                </a:cubicBezTo>
                <a:cubicBezTo>
                  <a:pt x="106835" y="95875"/>
                  <a:pt x="92262" y="90303"/>
                  <a:pt x="77617" y="84731"/>
                </a:cubicBezTo>
                <a:cubicBezTo>
                  <a:pt x="68795" y="81373"/>
                  <a:pt x="61222" y="77516"/>
                  <a:pt x="53364" y="72444"/>
                </a:cubicBezTo>
                <a:cubicBezTo>
                  <a:pt x="49150" y="69729"/>
                  <a:pt x="45042" y="67264"/>
                  <a:pt x="40398" y="66050"/>
                </a:cubicBezTo>
                <a:cubicBezTo>
                  <a:pt x="40755" y="65693"/>
                  <a:pt x="41220" y="65336"/>
                  <a:pt x="41827" y="64978"/>
                </a:cubicBezTo>
                <a:cubicBezTo>
                  <a:pt x="44399" y="63478"/>
                  <a:pt x="47506" y="62764"/>
                  <a:pt x="50364" y="62050"/>
                </a:cubicBezTo>
                <a:cubicBezTo>
                  <a:pt x="54329" y="61049"/>
                  <a:pt x="52578" y="54942"/>
                  <a:pt x="48614" y="55942"/>
                </a:cubicBezTo>
                <a:cubicBezTo>
                  <a:pt x="43006" y="57370"/>
                  <a:pt x="34398" y="59549"/>
                  <a:pt x="33005" y="66050"/>
                </a:cubicBezTo>
                <a:cubicBezTo>
                  <a:pt x="31897" y="67193"/>
                  <a:pt x="31897" y="69265"/>
                  <a:pt x="32969" y="70515"/>
                </a:cubicBezTo>
                <a:cubicBezTo>
                  <a:pt x="33755" y="76766"/>
                  <a:pt x="37469" y="82981"/>
                  <a:pt x="39255" y="88803"/>
                </a:cubicBezTo>
                <a:cubicBezTo>
                  <a:pt x="40470" y="92696"/>
                  <a:pt x="46578" y="90982"/>
                  <a:pt x="45363" y="87053"/>
                </a:cubicBezTo>
                <a:cubicBezTo>
                  <a:pt x="43827" y="82123"/>
                  <a:pt x="41506" y="77444"/>
                  <a:pt x="40077" y="72444"/>
                </a:cubicBezTo>
                <a:cubicBezTo>
                  <a:pt x="46613" y="74515"/>
                  <a:pt x="52221" y="79695"/>
                  <a:pt x="58043" y="83052"/>
                </a:cubicBezTo>
                <a:cubicBezTo>
                  <a:pt x="65794" y="87517"/>
                  <a:pt x="74688" y="90410"/>
                  <a:pt x="83082" y="93482"/>
                </a:cubicBezTo>
                <a:cubicBezTo>
                  <a:pt x="96798" y="98518"/>
                  <a:pt x="110264" y="104055"/>
                  <a:pt x="123695" y="109734"/>
                </a:cubicBezTo>
                <a:cubicBezTo>
                  <a:pt x="124266" y="111591"/>
                  <a:pt x="124838" y="113413"/>
                  <a:pt x="125445" y="115270"/>
                </a:cubicBezTo>
                <a:cubicBezTo>
                  <a:pt x="106621" y="120628"/>
                  <a:pt x="87869" y="126236"/>
                  <a:pt x="69045" y="131594"/>
                </a:cubicBezTo>
                <a:cubicBezTo>
                  <a:pt x="57543" y="134880"/>
                  <a:pt x="46006" y="137952"/>
                  <a:pt x="34576" y="141452"/>
                </a:cubicBezTo>
                <a:cubicBezTo>
                  <a:pt x="32433" y="139845"/>
                  <a:pt x="30111" y="138452"/>
                  <a:pt x="28182" y="137023"/>
                </a:cubicBezTo>
                <a:cubicBezTo>
                  <a:pt x="20467" y="131272"/>
                  <a:pt x="13466" y="125129"/>
                  <a:pt x="4751" y="120843"/>
                </a:cubicBezTo>
                <a:cubicBezTo>
                  <a:pt x="1108" y="119057"/>
                  <a:pt x="-2036" y="124593"/>
                  <a:pt x="1643" y="126379"/>
                </a:cubicBezTo>
                <a:cubicBezTo>
                  <a:pt x="9144" y="130058"/>
                  <a:pt x="15359" y="135237"/>
                  <a:pt x="21932" y="140309"/>
                </a:cubicBezTo>
                <a:cubicBezTo>
                  <a:pt x="23503" y="141524"/>
                  <a:pt x="25361" y="142631"/>
                  <a:pt x="27147" y="143845"/>
                </a:cubicBezTo>
                <a:cubicBezTo>
                  <a:pt x="23825" y="144953"/>
                  <a:pt x="20539" y="146096"/>
                  <a:pt x="17252" y="147382"/>
                </a:cubicBezTo>
                <a:cubicBezTo>
                  <a:pt x="14181" y="148596"/>
                  <a:pt x="9037" y="151775"/>
                  <a:pt x="5644" y="150846"/>
                </a:cubicBezTo>
                <a:cubicBezTo>
                  <a:pt x="1679" y="149775"/>
                  <a:pt x="108" y="155918"/>
                  <a:pt x="4072" y="156990"/>
                </a:cubicBezTo>
                <a:cubicBezTo>
                  <a:pt x="9323" y="158419"/>
                  <a:pt x="15217" y="154918"/>
                  <a:pt x="19967" y="153097"/>
                </a:cubicBezTo>
                <a:cubicBezTo>
                  <a:pt x="24182" y="151489"/>
                  <a:pt x="28468" y="150061"/>
                  <a:pt x="32755" y="148667"/>
                </a:cubicBezTo>
                <a:cubicBezTo>
                  <a:pt x="33183" y="149239"/>
                  <a:pt x="33540" y="149811"/>
                  <a:pt x="33862" y="150418"/>
                </a:cubicBezTo>
                <a:cubicBezTo>
                  <a:pt x="38291" y="159669"/>
                  <a:pt x="28397" y="175885"/>
                  <a:pt x="26361" y="185351"/>
                </a:cubicBezTo>
                <a:cubicBezTo>
                  <a:pt x="25504" y="189351"/>
                  <a:pt x="31647" y="190923"/>
                  <a:pt x="32504" y="186922"/>
                </a:cubicBezTo>
                <a:cubicBezTo>
                  <a:pt x="34898" y="175885"/>
                  <a:pt x="45720" y="158562"/>
                  <a:pt x="40006" y="147310"/>
                </a:cubicBezTo>
                <a:cubicBezTo>
                  <a:pt x="39863" y="147060"/>
                  <a:pt x="39684" y="146810"/>
                  <a:pt x="39541" y="146560"/>
                </a:cubicBezTo>
                <a:cubicBezTo>
                  <a:pt x="44542" y="145060"/>
                  <a:pt x="49578" y="143667"/>
                  <a:pt x="54614" y="142238"/>
                </a:cubicBezTo>
                <a:cubicBezTo>
                  <a:pt x="77903" y="135702"/>
                  <a:pt x="101085" y="128808"/>
                  <a:pt x="124337" y="122164"/>
                </a:cubicBezTo>
                <a:cubicBezTo>
                  <a:pt x="109121" y="145631"/>
                  <a:pt x="94119" y="169992"/>
                  <a:pt x="81761" y="195138"/>
                </a:cubicBezTo>
                <a:cubicBezTo>
                  <a:pt x="81153" y="191137"/>
                  <a:pt x="81332" y="186851"/>
                  <a:pt x="78796" y="183529"/>
                </a:cubicBezTo>
                <a:cubicBezTo>
                  <a:pt x="76331" y="180350"/>
                  <a:pt x="70866" y="183600"/>
                  <a:pt x="73367" y="186815"/>
                </a:cubicBezTo>
                <a:cubicBezTo>
                  <a:pt x="75617" y="189708"/>
                  <a:pt x="75224" y="194316"/>
                  <a:pt x="75903" y="197781"/>
                </a:cubicBezTo>
                <a:cubicBezTo>
                  <a:pt x="76260" y="199710"/>
                  <a:pt x="76867" y="201674"/>
                  <a:pt x="77832" y="203353"/>
                </a:cubicBezTo>
                <a:cubicBezTo>
                  <a:pt x="77725" y="203567"/>
                  <a:pt x="77653" y="203746"/>
                  <a:pt x="77546" y="203960"/>
                </a:cubicBezTo>
                <a:cubicBezTo>
                  <a:pt x="75939" y="207496"/>
                  <a:pt x="80868" y="210461"/>
                  <a:pt x="82832" y="207496"/>
                </a:cubicBezTo>
                <a:cubicBezTo>
                  <a:pt x="90476" y="209961"/>
                  <a:pt x="95905" y="199710"/>
                  <a:pt x="99584" y="194673"/>
                </a:cubicBezTo>
                <a:cubicBezTo>
                  <a:pt x="102013" y="191387"/>
                  <a:pt x="96441" y="188315"/>
                  <a:pt x="94048" y="191566"/>
                </a:cubicBezTo>
                <a:cubicBezTo>
                  <a:pt x="92726" y="193387"/>
                  <a:pt x="89047" y="199817"/>
                  <a:pt x="86011" y="200995"/>
                </a:cubicBezTo>
                <a:cubicBezTo>
                  <a:pt x="98370" y="175314"/>
                  <a:pt x="113586" y="150489"/>
                  <a:pt x="129052" y="126558"/>
                </a:cubicBezTo>
                <a:cubicBezTo>
                  <a:pt x="130267" y="130344"/>
                  <a:pt x="131445" y="134094"/>
                  <a:pt x="132660" y="137845"/>
                </a:cubicBezTo>
                <a:cubicBezTo>
                  <a:pt x="139125" y="157776"/>
                  <a:pt x="145697" y="177635"/>
                  <a:pt x="152412" y="197459"/>
                </a:cubicBezTo>
                <a:cubicBezTo>
                  <a:pt x="153984" y="202103"/>
                  <a:pt x="155520" y="206675"/>
                  <a:pt x="156913" y="211283"/>
                </a:cubicBezTo>
                <a:cubicBezTo>
                  <a:pt x="152484" y="215069"/>
                  <a:pt x="149091" y="220927"/>
                  <a:pt x="145304" y="224820"/>
                </a:cubicBezTo>
                <a:cubicBezTo>
                  <a:pt x="138625" y="231714"/>
                  <a:pt x="131946" y="237964"/>
                  <a:pt x="129409" y="247501"/>
                </a:cubicBezTo>
                <a:cubicBezTo>
                  <a:pt x="128338" y="251466"/>
                  <a:pt x="134517" y="253038"/>
                  <a:pt x="135553" y="249073"/>
                </a:cubicBezTo>
                <a:cubicBezTo>
                  <a:pt x="137803" y="240679"/>
                  <a:pt x="144054" y="235178"/>
                  <a:pt x="149876" y="229178"/>
                </a:cubicBezTo>
                <a:cubicBezTo>
                  <a:pt x="152877" y="226070"/>
                  <a:pt x="155591" y="221462"/>
                  <a:pt x="158842" y="218248"/>
                </a:cubicBezTo>
                <a:cubicBezTo>
                  <a:pt x="159235" y="219748"/>
                  <a:pt x="159628" y="221212"/>
                  <a:pt x="159949" y="222713"/>
                </a:cubicBezTo>
                <a:cubicBezTo>
                  <a:pt x="161521" y="229892"/>
                  <a:pt x="163056" y="236857"/>
                  <a:pt x="167057" y="243144"/>
                </a:cubicBezTo>
                <a:cubicBezTo>
                  <a:pt x="169236" y="246573"/>
                  <a:pt x="174701" y="243322"/>
                  <a:pt x="172486" y="239858"/>
                </a:cubicBezTo>
                <a:cubicBezTo>
                  <a:pt x="167664" y="232285"/>
                  <a:pt x="166843" y="223463"/>
                  <a:pt x="164735" y="214962"/>
                </a:cubicBezTo>
                <a:cubicBezTo>
                  <a:pt x="164735" y="214926"/>
                  <a:pt x="164700" y="214854"/>
                  <a:pt x="164700" y="214819"/>
                </a:cubicBezTo>
                <a:cubicBezTo>
                  <a:pt x="170700" y="213676"/>
                  <a:pt x="176737" y="218926"/>
                  <a:pt x="182237" y="221069"/>
                </a:cubicBezTo>
                <a:cubicBezTo>
                  <a:pt x="188488" y="223534"/>
                  <a:pt x="194953" y="224213"/>
                  <a:pt x="200561" y="228177"/>
                </a:cubicBezTo>
                <a:cubicBezTo>
                  <a:pt x="203919" y="230535"/>
                  <a:pt x="206955" y="224963"/>
                  <a:pt x="203669" y="222641"/>
                </a:cubicBezTo>
                <a:cubicBezTo>
                  <a:pt x="196061" y="217283"/>
                  <a:pt x="186345" y="216069"/>
                  <a:pt x="178023" y="211997"/>
                </a:cubicBezTo>
                <a:cubicBezTo>
                  <a:pt x="173308" y="209711"/>
                  <a:pt x="167986" y="206675"/>
                  <a:pt x="162735" y="207961"/>
                </a:cubicBezTo>
                <a:cubicBezTo>
                  <a:pt x="160806" y="201817"/>
                  <a:pt x="158520" y="195781"/>
                  <a:pt x="156484" y="189708"/>
                </a:cubicBezTo>
                <a:cubicBezTo>
                  <a:pt x="150019" y="170527"/>
                  <a:pt x="143661" y="151275"/>
                  <a:pt x="137446" y="132023"/>
                </a:cubicBezTo>
                <a:cubicBezTo>
                  <a:pt x="136125" y="127879"/>
                  <a:pt x="134803" y="123736"/>
                  <a:pt x="133481" y="119557"/>
                </a:cubicBezTo>
                <a:cubicBezTo>
                  <a:pt x="133517" y="119485"/>
                  <a:pt x="133553" y="119450"/>
                  <a:pt x="133588" y="119414"/>
                </a:cubicBezTo>
                <a:cubicBezTo>
                  <a:pt x="136232" y="118664"/>
                  <a:pt x="138911" y="117985"/>
                  <a:pt x="141554" y="117271"/>
                </a:cubicBezTo>
                <a:cubicBezTo>
                  <a:pt x="144126" y="118378"/>
                  <a:pt x="146662" y="119485"/>
                  <a:pt x="149233" y="120593"/>
                </a:cubicBezTo>
                <a:cubicBezTo>
                  <a:pt x="167914" y="128665"/>
                  <a:pt x="187060" y="133809"/>
                  <a:pt x="206133" y="140595"/>
                </a:cubicBezTo>
                <a:cubicBezTo>
                  <a:pt x="213991" y="143381"/>
                  <a:pt x="226743" y="153204"/>
                  <a:pt x="235494" y="150775"/>
                </a:cubicBezTo>
                <a:cubicBezTo>
                  <a:pt x="235816" y="150668"/>
                  <a:pt x="236101" y="150561"/>
                  <a:pt x="236351" y="150382"/>
                </a:cubicBezTo>
                <a:cubicBezTo>
                  <a:pt x="236351" y="150846"/>
                  <a:pt x="236316" y="151275"/>
                  <a:pt x="236137" y="151632"/>
                </a:cubicBezTo>
                <a:cubicBezTo>
                  <a:pt x="236030" y="151668"/>
                  <a:pt x="235816" y="151739"/>
                  <a:pt x="235351" y="151668"/>
                </a:cubicBezTo>
                <a:cubicBezTo>
                  <a:pt x="234637" y="151561"/>
                  <a:pt x="233851" y="151596"/>
                  <a:pt x="233137" y="151489"/>
                </a:cubicBezTo>
                <a:cubicBezTo>
                  <a:pt x="231279" y="151311"/>
                  <a:pt x="229458" y="150989"/>
                  <a:pt x="227600" y="150703"/>
                </a:cubicBezTo>
                <a:cubicBezTo>
                  <a:pt x="224636" y="150275"/>
                  <a:pt x="221421" y="149560"/>
                  <a:pt x="218385" y="149882"/>
                </a:cubicBezTo>
                <a:cubicBezTo>
                  <a:pt x="214349" y="150311"/>
                  <a:pt x="214384" y="156669"/>
                  <a:pt x="218421" y="156240"/>
                </a:cubicBezTo>
                <a:cubicBezTo>
                  <a:pt x="222707" y="155776"/>
                  <a:pt x="227279" y="157133"/>
                  <a:pt x="231494" y="157669"/>
                </a:cubicBezTo>
                <a:cubicBezTo>
                  <a:pt x="234673" y="158062"/>
                  <a:pt x="238494" y="158705"/>
                  <a:pt x="240816" y="155954"/>
                </a:cubicBezTo>
                <a:cubicBezTo>
                  <a:pt x="246067" y="149739"/>
                  <a:pt x="238637" y="140131"/>
                  <a:pt x="237030" y="133916"/>
                </a:cubicBezTo>
                <a:cubicBezTo>
                  <a:pt x="235994" y="129951"/>
                  <a:pt x="229886" y="131701"/>
                  <a:pt x="230922" y="135666"/>
                </a:cubicBezTo>
                <a:cubicBezTo>
                  <a:pt x="231672" y="138523"/>
                  <a:pt x="233101" y="141202"/>
                  <a:pt x="234208" y="143917"/>
                </a:cubicBezTo>
                <a:cubicBezTo>
                  <a:pt x="234280" y="144095"/>
                  <a:pt x="234351" y="144310"/>
                  <a:pt x="234458" y="144524"/>
                </a:cubicBezTo>
                <a:cubicBezTo>
                  <a:pt x="234208" y="144524"/>
                  <a:pt x="233958" y="144560"/>
                  <a:pt x="233708" y="144631"/>
                </a:cubicBezTo>
                <a:cubicBezTo>
                  <a:pt x="229029" y="145917"/>
                  <a:pt x="219385" y="139416"/>
                  <a:pt x="215277" y="137595"/>
                </a:cubicBezTo>
                <a:cubicBezTo>
                  <a:pt x="209598" y="135094"/>
                  <a:pt x="203954" y="133308"/>
                  <a:pt x="197954" y="131523"/>
                </a:cubicBezTo>
                <a:cubicBezTo>
                  <a:pt x="181952" y="126843"/>
                  <a:pt x="166664" y="120914"/>
                  <a:pt x="151412" y="114556"/>
                </a:cubicBezTo>
                <a:cubicBezTo>
                  <a:pt x="170272" y="109591"/>
                  <a:pt x="189238" y="105019"/>
                  <a:pt x="208062" y="99911"/>
                </a:cubicBezTo>
                <a:cubicBezTo>
                  <a:pt x="218635" y="97054"/>
                  <a:pt x="221171" y="96554"/>
                  <a:pt x="231672" y="93446"/>
                </a:cubicBezTo>
                <a:cubicBezTo>
                  <a:pt x="233030" y="96697"/>
                  <a:pt x="236066" y="99054"/>
                  <a:pt x="238852" y="101269"/>
                </a:cubicBezTo>
                <a:cubicBezTo>
                  <a:pt x="246424" y="107305"/>
                  <a:pt x="253282" y="114020"/>
                  <a:pt x="260533" y="120450"/>
                </a:cubicBezTo>
                <a:cubicBezTo>
                  <a:pt x="263569" y="123164"/>
                  <a:pt x="267998" y="118592"/>
                  <a:pt x="264926" y="115878"/>
                </a:cubicBezTo>
                <a:cubicBezTo>
                  <a:pt x="259033" y="110627"/>
                  <a:pt x="253568" y="104841"/>
                  <a:pt x="247460" y="99840"/>
                </a:cubicBezTo>
                <a:cubicBezTo>
                  <a:pt x="244031" y="97054"/>
                  <a:pt x="240280" y="94661"/>
                  <a:pt x="238923" y="91232"/>
                </a:cubicBezTo>
                <a:cubicBezTo>
                  <a:pt x="247746" y="88231"/>
                  <a:pt x="256640" y="83838"/>
                  <a:pt x="266069" y="84267"/>
                </a:cubicBezTo>
                <a:cubicBezTo>
                  <a:pt x="270427" y="84517"/>
                  <a:pt x="270356" y="78159"/>
                  <a:pt x="266284" y="77980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6" name="Freeform 1625">
            <a:extLst>
              <a:ext uri="{FF2B5EF4-FFF2-40B4-BE49-F238E27FC236}">
                <a16:creationId xmlns:a16="http://schemas.microsoft.com/office/drawing/2014/main" id="{EF536424-9DDE-1546-BBE0-00853BA54BC8}"/>
              </a:ext>
            </a:extLst>
          </p:cNvPr>
          <p:cNvSpPr/>
          <p:nvPr/>
        </p:nvSpPr>
        <p:spPr>
          <a:xfrm>
            <a:off x="9908294" y="760867"/>
            <a:ext cx="151836" cy="143934"/>
          </a:xfrm>
          <a:custGeom>
            <a:avLst/>
            <a:gdLst>
              <a:gd name="connsiteX0" fmla="*/ 150759 w 151836"/>
              <a:gd name="connsiteY0" fmla="*/ 95990 h 143934"/>
              <a:gd name="connsiteX1" fmla="*/ 148973 w 151836"/>
              <a:gd name="connsiteY1" fmla="*/ 92561 h 143934"/>
              <a:gd name="connsiteX2" fmla="*/ 134686 w 151836"/>
              <a:gd name="connsiteY2" fmla="*/ 97133 h 143934"/>
              <a:gd name="connsiteX3" fmla="*/ 128471 w 151836"/>
              <a:gd name="connsiteY3" fmla="*/ 99240 h 143934"/>
              <a:gd name="connsiteX4" fmla="*/ 121399 w 151836"/>
              <a:gd name="connsiteY4" fmla="*/ 94704 h 143934"/>
              <a:gd name="connsiteX5" fmla="*/ 82072 w 151836"/>
              <a:gd name="connsiteY5" fmla="*/ 68558 h 143934"/>
              <a:gd name="connsiteX6" fmla="*/ 81536 w 151836"/>
              <a:gd name="connsiteY6" fmla="*/ 68200 h 143934"/>
              <a:gd name="connsiteX7" fmla="*/ 81215 w 151836"/>
              <a:gd name="connsiteY7" fmla="*/ 67200 h 143934"/>
              <a:gd name="connsiteX8" fmla="*/ 103932 w 151836"/>
              <a:gd name="connsiteY8" fmla="*/ 65629 h 143934"/>
              <a:gd name="connsiteX9" fmla="*/ 132686 w 151836"/>
              <a:gd name="connsiteY9" fmla="*/ 62128 h 143934"/>
              <a:gd name="connsiteX10" fmla="*/ 133114 w 151836"/>
              <a:gd name="connsiteY10" fmla="*/ 62057 h 143934"/>
              <a:gd name="connsiteX11" fmla="*/ 132829 w 151836"/>
              <a:gd name="connsiteY11" fmla="*/ 62414 h 143934"/>
              <a:gd name="connsiteX12" fmla="*/ 129614 w 151836"/>
              <a:gd name="connsiteY12" fmla="*/ 65986 h 143934"/>
              <a:gd name="connsiteX13" fmla="*/ 132221 w 151836"/>
              <a:gd name="connsiteY13" fmla="*/ 68843 h 143934"/>
              <a:gd name="connsiteX14" fmla="*/ 136293 w 151836"/>
              <a:gd name="connsiteY14" fmla="*/ 64236 h 143934"/>
              <a:gd name="connsiteX15" fmla="*/ 139472 w 151836"/>
              <a:gd name="connsiteY15" fmla="*/ 58628 h 143934"/>
              <a:gd name="connsiteX16" fmla="*/ 130471 w 151836"/>
              <a:gd name="connsiteY16" fmla="*/ 48984 h 143934"/>
              <a:gd name="connsiteX17" fmla="*/ 127614 w 151836"/>
              <a:gd name="connsiteY17" fmla="*/ 51591 h 143934"/>
              <a:gd name="connsiteX18" fmla="*/ 132150 w 151836"/>
              <a:gd name="connsiteY18" fmla="*/ 54770 h 143934"/>
              <a:gd name="connsiteX19" fmla="*/ 135579 w 151836"/>
              <a:gd name="connsiteY19" fmla="*/ 58199 h 143934"/>
              <a:gd name="connsiteX20" fmla="*/ 134150 w 151836"/>
              <a:gd name="connsiteY20" fmla="*/ 60842 h 143934"/>
              <a:gd name="connsiteX21" fmla="*/ 131864 w 151836"/>
              <a:gd name="connsiteY21" fmla="*/ 58449 h 143934"/>
              <a:gd name="connsiteX22" fmla="*/ 101610 w 151836"/>
              <a:gd name="connsiteY22" fmla="*/ 62092 h 143934"/>
              <a:gd name="connsiteX23" fmla="*/ 79965 w 151836"/>
              <a:gd name="connsiteY23" fmla="*/ 63557 h 143934"/>
              <a:gd name="connsiteX24" fmla="*/ 79929 w 151836"/>
              <a:gd name="connsiteY24" fmla="*/ 63414 h 143934"/>
              <a:gd name="connsiteX25" fmla="*/ 78786 w 151836"/>
              <a:gd name="connsiteY25" fmla="*/ 60092 h 143934"/>
              <a:gd name="connsiteX26" fmla="*/ 100182 w 151836"/>
              <a:gd name="connsiteY26" fmla="*/ 24909 h 143934"/>
              <a:gd name="connsiteX27" fmla="*/ 105432 w 151836"/>
              <a:gd name="connsiteY27" fmla="*/ 23873 h 143934"/>
              <a:gd name="connsiteX28" fmla="*/ 122720 w 151836"/>
              <a:gd name="connsiteY28" fmla="*/ 18444 h 143934"/>
              <a:gd name="connsiteX29" fmla="*/ 122863 w 151836"/>
              <a:gd name="connsiteY29" fmla="*/ 14587 h 143934"/>
              <a:gd name="connsiteX30" fmla="*/ 111433 w 151836"/>
              <a:gd name="connsiteY30" fmla="*/ 17408 h 143934"/>
              <a:gd name="connsiteX31" fmla="*/ 103003 w 151836"/>
              <a:gd name="connsiteY31" fmla="*/ 20373 h 143934"/>
              <a:gd name="connsiteX32" fmla="*/ 109183 w 151836"/>
              <a:gd name="connsiteY32" fmla="*/ 10550 h 143934"/>
              <a:gd name="connsiteX33" fmla="*/ 105932 w 151836"/>
              <a:gd name="connsiteY33" fmla="*/ 8479 h 143934"/>
              <a:gd name="connsiteX34" fmla="*/ 99289 w 151836"/>
              <a:gd name="connsiteY34" fmla="*/ 19051 h 143934"/>
              <a:gd name="connsiteX35" fmla="*/ 94895 w 151836"/>
              <a:gd name="connsiteY35" fmla="*/ 1085 h 143934"/>
              <a:gd name="connsiteX36" fmla="*/ 91466 w 151836"/>
              <a:gd name="connsiteY36" fmla="*/ 2871 h 143934"/>
              <a:gd name="connsiteX37" fmla="*/ 96717 w 151836"/>
              <a:gd name="connsiteY37" fmla="*/ 23195 h 143934"/>
              <a:gd name="connsiteX38" fmla="*/ 77179 w 151836"/>
              <a:gd name="connsiteY38" fmla="*/ 55306 h 143934"/>
              <a:gd name="connsiteX39" fmla="*/ 67285 w 151836"/>
              <a:gd name="connsiteY39" fmla="*/ 28588 h 143934"/>
              <a:gd name="connsiteX40" fmla="*/ 63070 w 151836"/>
              <a:gd name="connsiteY40" fmla="*/ 12622 h 143934"/>
              <a:gd name="connsiteX41" fmla="*/ 60713 w 151836"/>
              <a:gd name="connsiteY41" fmla="*/ 4157 h 143934"/>
              <a:gd name="connsiteX42" fmla="*/ 61784 w 151836"/>
              <a:gd name="connsiteY42" fmla="*/ 4371 h 143934"/>
              <a:gd name="connsiteX43" fmla="*/ 66570 w 151836"/>
              <a:gd name="connsiteY43" fmla="*/ 7050 h 143934"/>
              <a:gd name="connsiteX44" fmla="*/ 68642 w 151836"/>
              <a:gd name="connsiteY44" fmla="*/ 3800 h 143934"/>
              <a:gd name="connsiteX45" fmla="*/ 57748 w 151836"/>
              <a:gd name="connsiteY45" fmla="*/ 835 h 143934"/>
              <a:gd name="connsiteX46" fmla="*/ 55712 w 151836"/>
              <a:gd name="connsiteY46" fmla="*/ 2621 h 143934"/>
              <a:gd name="connsiteX47" fmla="*/ 49961 w 151836"/>
              <a:gd name="connsiteY47" fmla="*/ 12872 h 143934"/>
              <a:gd name="connsiteX48" fmla="*/ 53212 w 151836"/>
              <a:gd name="connsiteY48" fmla="*/ 14944 h 143934"/>
              <a:gd name="connsiteX49" fmla="*/ 57712 w 151836"/>
              <a:gd name="connsiteY49" fmla="*/ 6657 h 143934"/>
              <a:gd name="connsiteX50" fmla="*/ 60177 w 151836"/>
              <a:gd name="connsiteY50" fmla="*/ 19087 h 143934"/>
              <a:gd name="connsiteX51" fmla="*/ 65570 w 151836"/>
              <a:gd name="connsiteY51" fmla="*/ 34661 h 143934"/>
              <a:gd name="connsiteX52" fmla="*/ 74643 w 151836"/>
              <a:gd name="connsiteY52" fmla="*/ 59628 h 143934"/>
              <a:gd name="connsiteX53" fmla="*/ 72821 w 151836"/>
              <a:gd name="connsiteY53" fmla="*/ 62664 h 143934"/>
              <a:gd name="connsiteX54" fmla="*/ 42603 w 151836"/>
              <a:gd name="connsiteY54" fmla="*/ 43697 h 143934"/>
              <a:gd name="connsiteX55" fmla="*/ 24208 w 151836"/>
              <a:gd name="connsiteY55" fmla="*/ 32053 h 143934"/>
              <a:gd name="connsiteX56" fmla="*/ 23637 w 151836"/>
              <a:gd name="connsiteY56" fmla="*/ 27374 h 143934"/>
              <a:gd name="connsiteX57" fmla="*/ 21493 w 151836"/>
              <a:gd name="connsiteY57" fmla="*/ 10193 h 143934"/>
              <a:gd name="connsiteX58" fmla="*/ 17743 w 151836"/>
              <a:gd name="connsiteY58" fmla="*/ 11050 h 143934"/>
              <a:gd name="connsiteX59" fmla="*/ 19636 w 151836"/>
              <a:gd name="connsiteY59" fmla="*/ 25874 h 143934"/>
              <a:gd name="connsiteX60" fmla="*/ 20136 w 151836"/>
              <a:gd name="connsiteY60" fmla="*/ 29660 h 143934"/>
              <a:gd name="connsiteX61" fmla="*/ 14528 w 151836"/>
              <a:gd name="connsiteY61" fmla="*/ 26588 h 143934"/>
              <a:gd name="connsiteX62" fmla="*/ 8277 w 151836"/>
              <a:gd name="connsiteY62" fmla="*/ 22730 h 143934"/>
              <a:gd name="connsiteX63" fmla="*/ 4848 w 151836"/>
              <a:gd name="connsiteY63" fmla="*/ 24516 h 143934"/>
              <a:gd name="connsiteX64" fmla="*/ 13028 w 151836"/>
              <a:gd name="connsiteY64" fmla="*/ 30160 h 143934"/>
              <a:gd name="connsiteX65" fmla="*/ 20207 w 151836"/>
              <a:gd name="connsiteY65" fmla="*/ 34160 h 143934"/>
              <a:gd name="connsiteX66" fmla="*/ 19850 w 151836"/>
              <a:gd name="connsiteY66" fmla="*/ 35375 h 143934"/>
              <a:gd name="connsiteX67" fmla="*/ 991 w 151836"/>
              <a:gd name="connsiteY67" fmla="*/ 46091 h 143934"/>
              <a:gd name="connsiteX68" fmla="*/ 2777 w 151836"/>
              <a:gd name="connsiteY68" fmla="*/ 49520 h 143934"/>
              <a:gd name="connsiteX69" fmla="*/ 23779 w 151836"/>
              <a:gd name="connsiteY69" fmla="*/ 36911 h 143934"/>
              <a:gd name="connsiteX70" fmla="*/ 23922 w 151836"/>
              <a:gd name="connsiteY70" fmla="*/ 36375 h 143934"/>
              <a:gd name="connsiteX71" fmla="*/ 31959 w 151836"/>
              <a:gd name="connsiteY71" fmla="*/ 41447 h 143934"/>
              <a:gd name="connsiteX72" fmla="*/ 69249 w 151836"/>
              <a:gd name="connsiteY72" fmla="*/ 64950 h 143934"/>
              <a:gd name="connsiteX73" fmla="*/ 18957 w 151836"/>
              <a:gd name="connsiteY73" fmla="*/ 75166 h 143934"/>
              <a:gd name="connsiteX74" fmla="*/ 23029 w 151836"/>
              <a:gd name="connsiteY74" fmla="*/ 69129 h 143934"/>
              <a:gd name="connsiteX75" fmla="*/ 19350 w 151836"/>
              <a:gd name="connsiteY75" fmla="*/ 67986 h 143934"/>
              <a:gd name="connsiteX76" fmla="*/ 15385 w 151836"/>
              <a:gd name="connsiteY76" fmla="*/ 73558 h 143934"/>
              <a:gd name="connsiteX77" fmla="*/ 13635 w 151836"/>
              <a:gd name="connsiteY77" fmla="*/ 76702 h 143934"/>
              <a:gd name="connsiteX78" fmla="*/ 13242 w 151836"/>
              <a:gd name="connsiteY78" fmla="*/ 76809 h 143934"/>
              <a:gd name="connsiteX79" fmla="*/ 13778 w 151836"/>
              <a:gd name="connsiteY79" fmla="*/ 80631 h 143934"/>
              <a:gd name="connsiteX80" fmla="*/ 26387 w 151836"/>
              <a:gd name="connsiteY80" fmla="*/ 83024 h 143934"/>
              <a:gd name="connsiteX81" fmla="*/ 25529 w 151836"/>
              <a:gd name="connsiteY81" fmla="*/ 79273 h 143934"/>
              <a:gd name="connsiteX82" fmla="*/ 17993 w 151836"/>
              <a:gd name="connsiteY82" fmla="*/ 79452 h 143934"/>
              <a:gd name="connsiteX83" fmla="*/ 69178 w 151836"/>
              <a:gd name="connsiteY83" fmla="*/ 68843 h 143934"/>
              <a:gd name="connsiteX84" fmla="*/ 65499 w 151836"/>
              <a:gd name="connsiteY84" fmla="*/ 75058 h 143934"/>
              <a:gd name="connsiteX85" fmla="*/ 46461 w 151836"/>
              <a:gd name="connsiteY85" fmla="*/ 108134 h 143934"/>
              <a:gd name="connsiteX86" fmla="*/ 41996 w 151836"/>
              <a:gd name="connsiteY86" fmla="*/ 115778 h 143934"/>
              <a:gd name="connsiteX87" fmla="*/ 31173 w 151836"/>
              <a:gd name="connsiteY87" fmla="*/ 115992 h 143934"/>
              <a:gd name="connsiteX88" fmla="*/ 14457 w 151836"/>
              <a:gd name="connsiteY88" fmla="*/ 117957 h 143934"/>
              <a:gd name="connsiteX89" fmla="*/ 16243 w 151836"/>
              <a:gd name="connsiteY89" fmla="*/ 121386 h 143934"/>
              <a:gd name="connsiteX90" fmla="*/ 31030 w 151836"/>
              <a:gd name="connsiteY90" fmla="*/ 119850 h 143934"/>
              <a:gd name="connsiteX91" fmla="*/ 39603 w 151836"/>
              <a:gd name="connsiteY91" fmla="*/ 119493 h 143934"/>
              <a:gd name="connsiteX92" fmla="*/ 38031 w 151836"/>
              <a:gd name="connsiteY92" fmla="*/ 121814 h 143934"/>
              <a:gd name="connsiteX93" fmla="*/ 31637 w 151836"/>
              <a:gd name="connsiteY93" fmla="*/ 133316 h 143934"/>
              <a:gd name="connsiteX94" fmla="*/ 35316 w 151836"/>
              <a:gd name="connsiteY94" fmla="*/ 134459 h 143934"/>
              <a:gd name="connsiteX95" fmla="*/ 43460 w 151836"/>
              <a:gd name="connsiteY95" fmla="*/ 120886 h 143934"/>
              <a:gd name="connsiteX96" fmla="*/ 43496 w 151836"/>
              <a:gd name="connsiteY96" fmla="*/ 120814 h 143934"/>
              <a:gd name="connsiteX97" fmla="*/ 47747 w 151836"/>
              <a:gd name="connsiteY97" fmla="*/ 131280 h 143934"/>
              <a:gd name="connsiteX98" fmla="*/ 51961 w 151836"/>
              <a:gd name="connsiteY98" fmla="*/ 142460 h 143934"/>
              <a:gd name="connsiteX99" fmla="*/ 55712 w 151836"/>
              <a:gd name="connsiteY99" fmla="*/ 141602 h 143934"/>
              <a:gd name="connsiteX100" fmla="*/ 50176 w 151836"/>
              <a:gd name="connsiteY100" fmla="*/ 125672 h 143934"/>
              <a:gd name="connsiteX101" fmla="*/ 45818 w 151836"/>
              <a:gd name="connsiteY101" fmla="*/ 117135 h 143934"/>
              <a:gd name="connsiteX102" fmla="*/ 51569 w 151836"/>
              <a:gd name="connsiteY102" fmla="*/ 106920 h 143934"/>
              <a:gd name="connsiteX103" fmla="*/ 69999 w 151836"/>
              <a:gd name="connsiteY103" fmla="*/ 74951 h 143934"/>
              <a:gd name="connsiteX104" fmla="*/ 74036 w 151836"/>
              <a:gd name="connsiteY104" fmla="*/ 68129 h 143934"/>
              <a:gd name="connsiteX105" fmla="*/ 74143 w 151836"/>
              <a:gd name="connsiteY105" fmla="*/ 68129 h 143934"/>
              <a:gd name="connsiteX106" fmla="*/ 78358 w 151836"/>
              <a:gd name="connsiteY106" fmla="*/ 70879 h 143934"/>
              <a:gd name="connsiteX107" fmla="*/ 79965 w 151836"/>
              <a:gd name="connsiteY107" fmla="*/ 75701 h 143934"/>
              <a:gd name="connsiteX108" fmla="*/ 93931 w 151836"/>
              <a:gd name="connsiteY108" fmla="*/ 109598 h 143934"/>
              <a:gd name="connsiteX109" fmla="*/ 101182 w 151836"/>
              <a:gd name="connsiteY109" fmla="*/ 127029 h 143934"/>
              <a:gd name="connsiteX110" fmla="*/ 101718 w 151836"/>
              <a:gd name="connsiteY110" fmla="*/ 127279 h 143934"/>
              <a:gd name="connsiteX111" fmla="*/ 101075 w 151836"/>
              <a:gd name="connsiteY111" fmla="*/ 127708 h 143934"/>
              <a:gd name="connsiteX112" fmla="*/ 100753 w 151836"/>
              <a:gd name="connsiteY112" fmla="*/ 127386 h 143934"/>
              <a:gd name="connsiteX113" fmla="*/ 99932 w 151836"/>
              <a:gd name="connsiteY113" fmla="*/ 126315 h 143934"/>
              <a:gd name="connsiteX114" fmla="*/ 98039 w 151836"/>
              <a:gd name="connsiteY114" fmla="*/ 123493 h 143934"/>
              <a:gd name="connsiteX115" fmla="*/ 94681 w 151836"/>
              <a:gd name="connsiteY115" fmla="*/ 118992 h 143934"/>
              <a:gd name="connsiteX116" fmla="*/ 91823 w 151836"/>
              <a:gd name="connsiteY116" fmla="*/ 121564 h 143934"/>
              <a:gd name="connsiteX117" fmla="*/ 96467 w 151836"/>
              <a:gd name="connsiteY117" fmla="*/ 128065 h 143934"/>
              <a:gd name="connsiteX118" fmla="*/ 101003 w 151836"/>
              <a:gd name="connsiteY118" fmla="*/ 131601 h 143934"/>
              <a:gd name="connsiteX119" fmla="*/ 109469 w 151836"/>
              <a:gd name="connsiteY119" fmla="*/ 120957 h 143934"/>
              <a:gd name="connsiteX120" fmla="*/ 106218 w 151836"/>
              <a:gd name="connsiteY120" fmla="*/ 118885 h 143934"/>
              <a:gd name="connsiteX121" fmla="*/ 103789 w 151836"/>
              <a:gd name="connsiteY121" fmla="*/ 123707 h 143934"/>
              <a:gd name="connsiteX122" fmla="*/ 103611 w 151836"/>
              <a:gd name="connsiteY122" fmla="*/ 124065 h 143934"/>
              <a:gd name="connsiteX123" fmla="*/ 103254 w 151836"/>
              <a:gd name="connsiteY123" fmla="*/ 123779 h 143934"/>
              <a:gd name="connsiteX124" fmla="*/ 99003 w 151836"/>
              <a:gd name="connsiteY124" fmla="*/ 112563 h 143934"/>
              <a:gd name="connsiteX125" fmla="*/ 94752 w 151836"/>
              <a:gd name="connsiteY125" fmla="*/ 102276 h 143934"/>
              <a:gd name="connsiteX126" fmla="*/ 83644 w 151836"/>
              <a:gd name="connsiteY126" fmla="*/ 74308 h 143934"/>
              <a:gd name="connsiteX127" fmla="*/ 113183 w 151836"/>
              <a:gd name="connsiteY127" fmla="*/ 94061 h 143934"/>
              <a:gd name="connsiteX128" fmla="*/ 125685 w 151836"/>
              <a:gd name="connsiteY128" fmla="*/ 102133 h 143934"/>
              <a:gd name="connsiteX129" fmla="*/ 125042 w 151836"/>
              <a:gd name="connsiteY129" fmla="*/ 108563 h 143934"/>
              <a:gd name="connsiteX130" fmla="*/ 125113 w 151836"/>
              <a:gd name="connsiteY130" fmla="*/ 126136 h 143934"/>
              <a:gd name="connsiteX131" fmla="*/ 128971 w 151836"/>
              <a:gd name="connsiteY131" fmla="*/ 126279 h 143934"/>
              <a:gd name="connsiteX132" fmla="*/ 129185 w 151836"/>
              <a:gd name="connsiteY132" fmla="*/ 111884 h 143934"/>
              <a:gd name="connsiteX133" fmla="*/ 129614 w 151836"/>
              <a:gd name="connsiteY133" fmla="*/ 104526 h 143934"/>
              <a:gd name="connsiteX134" fmla="*/ 143759 w 151836"/>
              <a:gd name="connsiteY134" fmla="*/ 114028 h 143934"/>
              <a:gd name="connsiteX135" fmla="*/ 146616 w 151836"/>
              <a:gd name="connsiteY135" fmla="*/ 111420 h 143934"/>
              <a:gd name="connsiteX136" fmla="*/ 134079 w 151836"/>
              <a:gd name="connsiteY136" fmla="*/ 102633 h 143934"/>
              <a:gd name="connsiteX137" fmla="*/ 132829 w 151836"/>
              <a:gd name="connsiteY137" fmla="*/ 101919 h 143934"/>
              <a:gd name="connsiteX138" fmla="*/ 132829 w 151836"/>
              <a:gd name="connsiteY138" fmla="*/ 101919 h 143934"/>
              <a:gd name="connsiteX139" fmla="*/ 150759 w 151836"/>
              <a:gd name="connsiteY139" fmla="*/ 95990 h 14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151836" h="143934">
                <a:moveTo>
                  <a:pt x="150759" y="95990"/>
                </a:moveTo>
                <a:cubicBezTo>
                  <a:pt x="153081" y="95061"/>
                  <a:pt x="151260" y="91632"/>
                  <a:pt x="148973" y="92561"/>
                </a:cubicBezTo>
                <a:cubicBezTo>
                  <a:pt x="144366" y="94418"/>
                  <a:pt x="139401" y="95597"/>
                  <a:pt x="134686" y="97133"/>
                </a:cubicBezTo>
                <a:cubicBezTo>
                  <a:pt x="132829" y="97740"/>
                  <a:pt x="130400" y="98240"/>
                  <a:pt x="128471" y="99240"/>
                </a:cubicBezTo>
                <a:cubicBezTo>
                  <a:pt x="124613" y="96883"/>
                  <a:pt x="125185" y="97133"/>
                  <a:pt x="121399" y="94704"/>
                </a:cubicBezTo>
                <a:cubicBezTo>
                  <a:pt x="108147" y="86203"/>
                  <a:pt x="95288" y="77094"/>
                  <a:pt x="82072" y="68558"/>
                </a:cubicBezTo>
                <a:cubicBezTo>
                  <a:pt x="81894" y="68450"/>
                  <a:pt x="81715" y="68343"/>
                  <a:pt x="81536" y="68200"/>
                </a:cubicBezTo>
                <a:cubicBezTo>
                  <a:pt x="81429" y="67879"/>
                  <a:pt x="81322" y="67522"/>
                  <a:pt x="81215" y="67200"/>
                </a:cubicBezTo>
                <a:cubicBezTo>
                  <a:pt x="88787" y="66522"/>
                  <a:pt x="96324" y="66307"/>
                  <a:pt x="103932" y="65629"/>
                </a:cubicBezTo>
                <a:cubicBezTo>
                  <a:pt x="113541" y="64771"/>
                  <a:pt x="123077" y="63057"/>
                  <a:pt x="132686" y="62128"/>
                </a:cubicBezTo>
                <a:cubicBezTo>
                  <a:pt x="132829" y="62128"/>
                  <a:pt x="132972" y="62092"/>
                  <a:pt x="133114" y="62057"/>
                </a:cubicBezTo>
                <a:cubicBezTo>
                  <a:pt x="133007" y="62164"/>
                  <a:pt x="132936" y="62307"/>
                  <a:pt x="132829" y="62414"/>
                </a:cubicBezTo>
                <a:cubicBezTo>
                  <a:pt x="131864" y="63664"/>
                  <a:pt x="130864" y="65021"/>
                  <a:pt x="129614" y="65986"/>
                </a:cubicBezTo>
                <a:cubicBezTo>
                  <a:pt x="127650" y="67522"/>
                  <a:pt x="130257" y="70379"/>
                  <a:pt x="132221" y="68843"/>
                </a:cubicBezTo>
                <a:cubicBezTo>
                  <a:pt x="133793" y="67593"/>
                  <a:pt x="135079" y="65843"/>
                  <a:pt x="136293" y="64236"/>
                </a:cubicBezTo>
                <a:cubicBezTo>
                  <a:pt x="137508" y="62628"/>
                  <a:pt x="139044" y="60664"/>
                  <a:pt x="139472" y="58628"/>
                </a:cubicBezTo>
                <a:cubicBezTo>
                  <a:pt x="140508" y="53413"/>
                  <a:pt x="133257" y="51770"/>
                  <a:pt x="130471" y="48984"/>
                </a:cubicBezTo>
                <a:cubicBezTo>
                  <a:pt x="128721" y="47234"/>
                  <a:pt x="125864" y="49805"/>
                  <a:pt x="127614" y="51591"/>
                </a:cubicBezTo>
                <a:cubicBezTo>
                  <a:pt x="128935" y="52913"/>
                  <a:pt x="130578" y="53806"/>
                  <a:pt x="132150" y="54770"/>
                </a:cubicBezTo>
                <a:cubicBezTo>
                  <a:pt x="133364" y="55485"/>
                  <a:pt x="135758" y="56592"/>
                  <a:pt x="135579" y="58199"/>
                </a:cubicBezTo>
                <a:cubicBezTo>
                  <a:pt x="135508" y="58985"/>
                  <a:pt x="134829" y="59949"/>
                  <a:pt x="134150" y="60842"/>
                </a:cubicBezTo>
                <a:cubicBezTo>
                  <a:pt x="134293" y="59699"/>
                  <a:pt x="133364" y="58306"/>
                  <a:pt x="131864" y="58449"/>
                </a:cubicBezTo>
                <a:cubicBezTo>
                  <a:pt x="121756" y="59414"/>
                  <a:pt x="111755" y="61342"/>
                  <a:pt x="101610" y="62092"/>
                </a:cubicBezTo>
                <a:cubicBezTo>
                  <a:pt x="94360" y="62628"/>
                  <a:pt x="87180" y="62878"/>
                  <a:pt x="79965" y="63557"/>
                </a:cubicBezTo>
                <a:cubicBezTo>
                  <a:pt x="79965" y="63521"/>
                  <a:pt x="79929" y="63450"/>
                  <a:pt x="79929" y="63414"/>
                </a:cubicBezTo>
                <a:cubicBezTo>
                  <a:pt x="79572" y="62307"/>
                  <a:pt x="79179" y="61200"/>
                  <a:pt x="78786" y="60092"/>
                </a:cubicBezTo>
                <a:cubicBezTo>
                  <a:pt x="85823" y="48305"/>
                  <a:pt x="92931" y="36554"/>
                  <a:pt x="100182" y="24909"/>
                </a:cubicBezTo>
                <a:cubicBezTo>
                  <a:pt x="101896" y="25088"/>
                  <a:pt x="103682" y="24516"/>
                  <a:pt x="105432" y="23873"/>
                </a:cubicBezTo>
                <a:cubicBezTo>
                  <a:pt x="111004" y="21838"/>
                  <a:pt x="116648" y="18659"/>
                  <a:pt x="122720" y="18444"/>
                </a:cubicBezTo>
                <a:cubicBezTo>
                  <a:pt x="125185" y="18373"/>
                  <a:pt x="125363" y="14515"/>
                  <a:pt x="122863" y="14587"/>
                </a:cubicBezTo>
                <a:cubicBezTo>
                  <a:pt x="118791" y="14729"/>
                  <a:pt x="115219" y="16051"/>
                  <a:pt x="111433" y="17408"/>
                </a:cubicBezTo>
                <a:cubicBezTo>
                  <a:pt x="108897" y="18301"/>
                  <a:pt x="105754" y="20159"/>
                  <a:pt x="103003" y="20373"/>
                </a:cubicBezTo>
                <a:cubicBezTo>
                  <a:pt x="105039" y="17087"/>
                  <a:pt x="107111" y="13801"/>
                  <a:pt x="109183" y="10550"/>
                </a:cubicBezTo>
                <a:cubicBezTo>
                  <a:pt x="110505" y="8443"/>
                  <a:pt x="107254" y="6371"/>
                  <a:pt x="105932" y="8479"/>
                </a:cubicBezTo>
                <a:cubicBezTo>
                  <a:pt x="103718" y="12015"/>
                  <a:pt x="101503" y="15515"/>
                  <a:pt x="99289" y="19051"/>
                </a:cubicBezTo>
                <a:cubicBezTo>
                  <a:pt x="95681" y="15480"/>
                  <a:pt x="96610" y="5693"/>
                  <a:pt x="94895" y="1085"/>
                </a:cubicBezTo>
                <a:cubicBezTo>
                  <a:pt x="94038" y="-1237"/>
                  <a:pt x="90609" y="549"/>
                  <a:pt x="91466" y="2871"/>
                </a:cubicBezTo>
                <a:cubicBezTo>
                  <a:pt x="93574" y="8622"/>
                  <a:pt x="91823" y="18587"/>
                  <a:pt x="96717" y="23195"/>
                </a:cubicBezTo>
                <a:cubicBezTo>
                  <a:pt x="90109" y="33839"/>
                  <a:pt x="83608" y="44555"/>
                  <a:pt x="77179" y="55306"/>
                </a:cubicBezTo>
                <a:cubicBezTo>
                  <a:pt x="74036" y="46341"/>
                  <a:pt x="70678" y="37482"/>
                  <a:pt x="67285" y="28588"/>
                </a:cubicBezTo>
                <a:cubicBezTo>
                  <a:pt x="65249" y="23231"/>
                  <a:pt x="63927" y="18230"/>
                  <a:pt x="63070" y="12622"/>
                </a:cubicBezTo>
                <a:cubicBezTo>
                  <a:pt x="62606" y="9622"/>
                  <a:pt x="62034" y="6764"/>
                  <a:pt x="60713" y="4157"/>
                </a:cubicBezTo>
                <a:cubicBezTo>
                  <a:pt x="61034" y="4192"/>
                  <a:pt x="61356" y="4228"/>
                  <a:pt x="61784" y="4371"/>
                </a:cubicBezTo>
                <a:cubicBezTo>
                  <a:pt x="63499" y="4942"/>
                  <a:pt x="65070" y="6050"/>
                  <a:pt x="66570" y="7050"/>
                </a:cubicBezTo>
                <a:cubicBezTo>
                  <a:pt x="68642" y="8443"/>
                  <a:pt x="70678" y="5193"/>
                  <a:pt x="68642" y="3800"/>
                </a:cubicBezTo>
                <a:cubicBezTo>
                  <a:pt x="65713" y="1835"/>
                  <a:pt x="61248" y="-1165"/>
                  <a:pt x="57748" y="835"/>
                </a:cubicBezTo>
                <a:cubicBezTo>
                  <a:pt x="56783" y="799"/>
                  <a:pt x="55855" y="1621"/>
                  <a:pt x="55712" y="2621"/>
                </a:cubicBezTo>
                <a:cubicBezTo>
                  <a:pt x="53176" y="5514"/>
                  <a:pt x="51890" y="9693"/>
                  <a:pt x="49961" y="12872"/>
                </a:cubicBezTo>
                <a:cubicBezTo>
                  <a:pt x="48675" y="14980"/>
                  <a:pt x="51926" y="17051"/>
                  <a:pt x="53212" y="14944"/>
                </a:cubicBezTo>
                <a:cubicBezTo>
                  <a:pt x="54855" y="12265"/>
                  <a:pt x="55998" y="9300"/>
                  <a:pt x="57712" y="6657"/>
                </a:cubicBezTo>
                <a:cubicBezTo>
                  <a:pt x="59427" y="10443"/>
                  <a:pt x="59320" y="15087"/>
                  <a:pt x="60177" y="19087"/>
                </a:cubicBezTo>
                <a:cubicBezTo>
                  <a:pt x="61284" y="24409"/>
                  <a:pt x="63570" y="29624"/>
                  <a:pt x="65570" y="34661"/>
                </a:cubicBezTo>
                <a:cubicBezTo>
                  <a:pt x="68856" y="42912"/>
                  <a:pt x="71785" y="51270"/>
                  <a:pt x="74643" y="59628"/>
                </a:cubicBezTo>
                <a:cubicBezTo>
                  <a:pt x="74036" y="60628"/>
                  <a:pt x="73428" y="61628"/>
                  <a:pt x="72821" y="62664"/>
                </a:cubicBezTo>
                <a:cubicBezTo>
                  <a:pt x="62784" y="56306"/>
                  <a:pt x="52640" y="50055"/>
                  <a:pt x="42603" y="43697"/>
                </a:cubicBezTo>
                <a:cubicBezTo>
                  <a:pt x="36459" y="39804"/>
                  <a:pt x="30423" y="35803"/>
                  <a:pt x="24208" y="32053"/>
                </a:cubicBezTo>
                <a:cubicBezTo>
                  <a:pt x="24065" y="30446"/>
                  <a:pt x="23779" y="28803"/>
                  <a:pt x="23637" y="27374"/>
                </a:cubicBezTo>
                <a:cubicBezTo>
                  <a:pt x="23101" y="21552"/>
                  <a:pt x="23101" y="15908"/>
                  <a:pt x="21493" y="10193"/>
                </a:cubicBezTo>
                <a:cubicBezTo>
                  <a:pt x="20815" y="7800"/>
                  <a:pt x="17064" y="8622"/>
                  <a:pt x="17743" y="11050"/>
                </a:cubicBezTo>
                <a:cubicBezTo>
                  <a:pt x="19100" y="15944"/>
                  <a:pt x="19279" y="20837"/>
                  <a:pt x="19636" y="25874"/>
                </a:cubicBezTo>
                <a:cubicBezTo>
                  <a:pt x="19707" y="27088"/>
                  <a:pt x="19957" y="28374"/>
                  <a:pt x="20136" y="29660"/>
                </a:cubicBezTo>
                <a:cubicBezTo>
                  <a:pt x="18279" y="28588"/>
                  <a:pt x="16421" y="27588"/>
                  <a:pt x="14528" y="26588"/>
                </a:cubicBezTo>
                <a:cubicBezTo>
                  <a:pt x="12742" y="25659"/>
                  <a:pt x="9206" y="24624"/>
                  <a:pt x="8277" y="22730"/>
                </a:cubicBezTo>
                <a:cubicBezTo>
                  <a:pt x="7170" y="20516"/>
                  <a:pt x="3741" y="22266"/>
                  <a:pt x="4848" y="24516"/>
                </a:cubicBezTo>
                <a:cubicBezTo>
                  <a:pt x="6313" y="27481"/>
                  <a:pt x="10278" y="28731"/>
                  <a:pt x="13028" y="30160"/>
                </a:cubicBezTo>
                <a:cubicBezTo>
                  <a:pt x="15457" y="31410"/>
                  <a:pt x="17850" y="32767"/>
                  <a:pt x="20207" y="34160"/>
                </a:cubicBezTo>
                <a:cubicBezTo>
                  <a:pt x="20136" y="34589"/>
                  <a:pt x="20029" y="34982"/>
                  <a:pt x="19850" y="35375"/>
                </a:cubicBezTo>
                <a:cubicBezTo>
                  <a:pt x="17457" y="41126"/>
                  <a:pt x="6098" y="43197"/>
                  <a:pt x="991" y="46091"/>
                </a:cubicBezTo>
                <a:cubicBezTo>
                  <a:pt x="-1188" y="47305"/>
                  <a:pt x="598" y="50734"/>
                  <a:pt x="2777" y="49520"/>
                </a:cubicBezTo>
                <a:cubicBezTo>
                  <a:pt x="8742" y="46162"/>
                  <a:pt x="20958" y="44055"/>
                  <a:pt x="23779" y="36911"/>
                </a:cubicBezTo>
                <a:cubicBezTo>
                  <a:pt x="23851" y="36732"/>
                  <a:pt x="23887" y="36554"/>
                  <a:pt x="23922" y="36375"/>
                </a:cubicBezTo>
                <a:cubicBezTo>
                  <a:pt x="26637" y="38054"/>
                  <a:pt x="29316" y="39768"/>
                  <a:pt x="31959" y="41447"/>
                </a:cubicBezTo>
                <a:cubicBezTo>
                  <a:pt x="44353" y="49377"/>
                  <a:pt x="56855" y="57092"/>
                  <a:pt x="69249" y="64950"/>
                </a:cubicBezTo>
                <a:cubicBezTo>
                  <a:pt x="52462" y="67557"/>
                  <a:pt x="35352" y="70594"/>
                  <a:pt x="18957" y="75166"/>
                </a:cubicBezTo>
                <a:cubicBezTo>
                  <a:pt x="20529" y="73272"/>
                  <a:pt x="22565" y="71629"/>
                  <a:pt x="23029" y="69129"/>
                </a:cubicBezTo>
                <a:cubicBezTo>
                  <a:pt x="23458" y="66736"/>
                  <a:pt x="19779" y="65557"/>
                  <a:pt x="19350" y="67986"/>
                </a:cubicBezTo>
                <a:cubicBezTo>
                  <a:pt x="18957" y="70165"/>
                  <a:pt x="16707" y="71879"/>
                  <a:pt x="15385" y="73558"/>
                </a:cubicBezTo>
                <a:cubicBezTo>
                  <a:pt x="14671" y="74487"/>
                  <a:pt x="14028" y="75558"/>
                  <a:pt x="13635" y="76702"/>
                </a:cubicBezTo>
                <a:cubicBezTo>
                  <a:pt x="13492" y="76737"/>
                  <a:pt x="13385" y="76773"/>
                  <a:pt x="13242" y="76809"/>
                </a:cubicBezTo>
                <a:cubicBezTo>
                  <a:pt x="10992" y="77487"/>
                  <a:pt x="11635" y="80952"/>
                  <a:pt x="13778" y="80631"/>
                </a:cubicBezTo>
                <a:cubicBezTo>
                  <a:pt x="15743" y="85095"/>
                  <a:pt x="22601" y="83381"/>
                  <a:pt x="26387" y="83024"/>
                </a:cubicBezTo>
                <a:cubicBezTo>
                  <a:pt x="28851" y="82774"/>
                  <a:pt x="27994" y="79023"/>
                  <a:pt x="25529" y="79273"/>
                </a:cubicBezTo>
                <a:cubicBezTo>
                  <a:pt x="24172" y="79416"/>
                  <a:pt x="19743" y="80345"/>
                  <a:pt x="17993" y="79452"/>
                </a:cubicBezTo>
                <a:cubicBezTo>
                  <a:pt x="34638" y="74666"/>
                  <a:pt x="52033" y="71522"/>
                  <a:pt x="69178" y="68843"/>
                </a:cubicBezTo>
                <a:cubicBezTo>
                  <a:pt x="67963" y="70915"/>
                  <a:pt x="66713" y="72987"/>
                  <a:pt x="65499" y="75058"/>
                </a:cubicBezTo>
                <a:cubicBezTo>
                  <a:pt x="59069" y="86024"/>
                  <a:pt x="52747" y="97061"/>
                  <a:pt x="46461" y="108134"/>
                </a:cubicBezTo>
                <a:cubicBezTo>
                  <a:pt x="44996" y="110706"/>
                  <a:pt x="43532" y="113277"/>
                  <a:pt x="41996" y="115778"/>
                </a:cubicBezTo>
                <a:cubicBezTo>
                  <a:pt x="38495" y="115313"/>
                  <a:pt x="34459" y="116135"/>
                  <a:pt x="31173" y="115992"/>
                </a:cubicBezTo>
                <a:cubicBezTo>
                  <a:pt x="25351" y="115742"/>
                  <a:pt x="19815" y="115278"/>
                  <a:pt x="14457" y="117957"/>
                </a:cubicBezTo>
                <a:cubicBezTo>
                  <a:pt x="12242" y="119064"/>
                  <a:pt x="14028" y="122493"/>
                  <a:pt x="16243" y="121386"/>
                </a:cubicBezTo>
                <a:cubicBezTo>
                  <a:pt x="20958" y="118992"/>
                  <a:pt x="25958" y="119635"/>
                  <a:pt x="31030" y="119850"/>
                </a:cubicBezTo>
                <a:cubicBezTo>
                  <a:pt x="33638" y="119957"/>
                  <a:pt x="36852" y="119314"/>
                  <a:pt x="39603" y="119493"/>
                </a:cubicBezTo>
                <a:cubicBezTo>
                  <a:pt x="39103" y="120278"/>
                  <a:pt x="38567" y="121028"/>
                  <a:pt x="38031" y="121814"/>
                </a:cubicBezTo>
                <a:cubicBezTo>
                  <a:pt x="35424" y="125458"/>
                  <a:pt x="32888" y="128958"/>
                  <a:pt x="31637" y="133316"/>
                </a:cubicBezTo>
                <a:cubicBezTo>
                  <a:pt x="30959" y="135709"/>
                  <a:pt x="34638" y="136852"/>
                  <a:pt x="35316" y="134459"/>
                </a:cubicBezTo>
                <a:cubicBezTo>
                  <a:pt x="36817" y="129208"/>
                  <a:pt x="40460" y="125279"/>
                  <a:pt x="43460" y="120886"/>
                </a:cubicBezTo>
                <a:cubicBezTo>
                  <a:pt x="43460" y="120850"/>
                  <a:pt x="43496" y="120814"/>
                  <a:pt x="43496" y="120814"/>
                </a:cubicBezTo>
                <a:cubicBezTo>
                  <a:pt x="46425" y="123064"/>
                  <a:pt x="46496" y="127922"/>
                  <a:pt x="47747" y="131280"/>
                </a:cubicBezTo>
                <a:cubicBezTo>
                  <a:pt x="49175" y="135102"/>
                  <a:pt x="51461" y="138316"/>
                  <a:pt x="51961" y="142460"/>
                </a:cubicBezTo>
                <a:cubicBezTo>
                  <a:pt x="52247" y="144924"/>
                  <a:pt x="55998" y="144067"/>
                  <a:pt x="55712" y="141602"/>
                </a:cubicBezTo>
                <a:cubicBezTo>
                  <a:pt x="55069" y="135995"/>
                  <a:pt x="51676" y="131101"/>
                  <a:pt x="50176" y="125672"/>
                </a:cubicBezTo>
                <a:cubicBezTo>
                  <a:pt x="49318" y="122600"/>
                  <a:pt x="48532" y="118992"/>
                  <a:pt x="45818" y="117135"/>
                </a:cubicBezTo>
                <a:cubicBezTo>
                  <a:pt x="47818" y="113778"/>
                  <a:pt x="49640" y="110313"/>
                  <a:pt x="51569" y="106920"/>
                </a:cubicBezTo>
                <a:cubicBezTo>
                  <a:pt x="57641" y="96204"/>
                  <a:pt x="63784" y="85560"/>
                  <a:pt x="69999" y="74951"/>
                </a:cubicBezTo>
                <a:cubicBezTo>
                  <a:pt x="71357" y="72665"/>
                  <a:pt x="72714" y="70379"/>
                  <a:pt x="74036" y="68129"/>
                </a:cubicBezTo>
                <a:cubicBezTo>
                  <a:pt x="74071" y="68129"/>
                  <a:pt x="74107" y="68129"/>
                  <a:pt x="74143" y="68129"/>
                </a:cubicBezTo>
                <a:cubicBezTo>
                  <a:pt x="75536" y="69022"/>
                  <a:pt x="76929" y="69951"/>
                  <a:pt x="78358" y="70879"/>
                </a:cubicBezTo>
                <a:cubicBezTo>
                  <a:pt x="78893" y="72487"/>
                  <a:pt x="79429" y="74094"/>
                  <a:pt x="79965" y="75701"/>
                </a:cubicBezTo>
                <a:cubicBezTo>
                  <a:pt x="83858" y="87453"/>
                  <a:pt x="89288" y="98204"/>
                  <a:pt x="93931" y="109598"/>
                </a:cubicBezTo>
                <a:cubicBezTo>
                  <a:pt x="95860" y="114278"/>
                  <a:pt x="96538" y="124029"/>
                  <a:pt x="101182" y="127029"/>
                </a:cubicBezTo>
                <a:cubicBezTo>
                  <a:pt x="101361" y="127136"/>
                  <a:pt x="101539" y="127208"/>
                  <a:pt x="101718" y="127279"/>
                </a:cubicBezTo>
                <a:cubicBezTo>
                  <a:pt x="101503" y="127458"/>
                  <a:pt x="101289" y="127636"/>
                  <a:pt x="101075" y="127708"/>
                </a:cubicBezTo>
                <a:cubicBezTo>
                  <a:pt x="101003" y="127672"/>
                  <a:pt x="100896" y="127601"/>
                  <a:pt x="100753" y="127386"/>
                </a:cubicBezTo>
                <a:cubicBezTo>
                  <a:pt x="100503" y="127029"/>
                  <a:pt x="100182" y="126672"/>
                  <a:pt x="99932" y="126315"/>
                </a:cubicBezTo>
                <a:cubicBezTo>
                  <a:pt x="99289" y="125386"/>
                  <a:pt x="98682" y="124422"/>
                  <a:pt x="98039" y="123493"/>
                </a:cubicBezTo>
                <a:cubicBezTo>
                  <a:pt x="97039" y="121957"/>
                  <a:pt x="96074" y="120207"/>
                  <a:pt x="94681" y="118992"/>
                </a:cubicBezTo>
                <a:cubicBezTo>
                  <a:pt x="92859" y="117349"/>
                  <a:pt x="89966" y="119921"/>
                  <a:pt x="91823" y="121564"/>
                </a:cubicBezTo>
                <a:cubicBezTo>
                  <a:pt x="93788" y="123314"/>
                  <a:pt x="95003" y="125922"/>
                  <a:pt x="96467" y="128065"/>
                </a:cubicBezTo>
                <a:cubicBezTo>
                  <a:pt x="97574" y="129672"/>
                  <a:pt x="98824" y="131673"/>
                  <a:pt x="101003" y="131601"/>
                </a:cubicBezTo>
                <a:cubicBezTo>
                  <a:pt x="105968" y="131458"/>
                  <a:pt x="107290" y="124243"/>
                  <a:pt x="109469" y="120957"/>
                </a:cubicBezTo>
                <a:cubicBezTo>
                  <a:pt x="110826" y="118885"/>
                  <a:pt x="107576" y="116814"/>
                  <a:pt x="106218" y="118885"/>
                </a:cubicBezTo>
                <a:cubicBezTo>
                  <a:pt x="105218" y="120386"/>
                  <a:pt x="104611" y="122100"/>
                  <a:pt x="103789" y="123707"/>
                </a:cubicBezTo>
                <a:cubicBezTo>
                  <a:pt x="103754" y="123814"/>
                  <a:pt x="103682" y="123922"/>
                  <a:pt x="103611" y="124065"/>
                </a:cubicBezTo>
                <a:cubicBezTo>
                  <a:pt x="103504" y="123957"/>
                  <a:pt x="103396" y="123850"/>
                  <a:pt x="103254" y="123779"/>
                </a:cubicBezTo>
                <a:cubicBezTo>
                  <a:pt x="100789" y="122207"/>
                  <a:pt x="99824" y="115171"/>
                  <a:pt x="99003" y="112563"/>
                </a:cubicBezTo>
                <a:cubicBezTo>
                  <a:pt x="97860" y="108991"/>
                  <a:pt x="96360" y="105669"/>
                  <a:pt x="94752" y="102276"/>
                </a:cubicBezTo>
                <a:cubicBezTo>
                  <a:pt x="90395" y="93132"/>
                  <a:pt x="86894" y="83810"/>
                  <a:pt x="83644" y="74308"/>
                </a:cubicBezTo>
                <a:cubicBezTo>
                  <a:pt x="93538" y="80845"/>
                  <a:pt x="103254" y="87596"/>
                  <a:pt x="113183" y="94061"/>
                </a:cubicBezTo>
                <a:cubicBezTo>
                  <a:pt x="118756" y="97704"/>
                  <a:pt x="120006" y="98633"/>
                  <a:pt x="125685" y="102133"/>
                </a:cubicBezTo>
                <a:cubicBezTo>
                  <a:pt x="124756" y="104062"/>
                  <a:pt x="124935" y="106384"/>
                  <a:pt x="125042" y="108563"/>
                </a:cubicBezTo>
                <a:cubicBezTo>
                  <a:pt x="125363" y="114456"/>
                  <a:pt x="125113" y="120278"/>
                  <a:pt x="125113" y="126136"/>
                </a:cubicBezTo>
                <a:cubicBezTo>
                  <a:pt x="125113" y="128601"/>
                  <a:pt x="128971" y="128779"/>
                  <a:pt x="128971" y="126279"/>
                </a:cubicBezTo>
                <a:cubicBezTo>
                  <a:pt x="128971" y="121493"/>
                  <a:pt x="129400" y="116671"/>
                  <a:pt x="129185" y="111884"/>
                </a:cubicBezTo>
                <a:cubicBezTo>
                  <a:pt x="129078" y="109206"/>
                  <a:pt x="128614" y="106527"/>
                  <a:pt x="129614" y="104526"/>
                </a:cubicBezTo>
                <a:cubicBezTo>
                  <a:pt x="134543" y="107312"/>
                  <a:pt x="140115" y="109563"/>
                  <a:pt x="143759" y="114028"/>
                </a:cubicBezTo>
                <a:cubicBezTo>
                  <a:pt x="145330" y="115956"/>
                  <a:pt x="148188" y="113349"/>
                  <a:pt x="146616" y="111420"/>
                </a:cubicBezTo>
                <a:cubicBezTo>
                  <a:pt x="143294" y="107348"/>
                  <a:pt x="138579" y="105098"/>
                  <a:pt x="134079" y="102633"/>
                </a:cubicBezTo>
                <a:cubicBezTo>
                  <a:pt x="133650" y="102419"/>
                  <a:pt x="133257" y="102169"/>
                  <a:pt x="132829" y="101919"/>
                </a:cubicBezTo>
                <a:cubicBezTo>
                  <a:pt x="132829" y="101919"/>
                  <a:pt x="132829" y="101919"/>
                  <a:pt x="132829" y="101919"/>
                </a:cubicBezTo>
                <a:cubicBezTo>
                  <a:pt x="138722" y="99633"/>
                  <a:pt x="144937" y="98311"/>
                  <a:pt x="150759" y="95990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7" name="Freeform 1626">
            <a:extLst>
              <a:ext uri="{FF2B5EF4-FFF2-40B4-BE49-F238E27FC236}">
                <a16:creationId xmlns:a16="http://schemas.microsoft.com/office/drawing/2014/main" id="{B9AE70F3-0ED4-6F40-8B12-0830F62E7340}"/>
              </a:ext>
            </a:extLst>
          </p:cNvPr>
          <p:cNvSpPr/>
          <p:nvPr/>
        </p:nvSpPr>
        <p:spPr>
          <a:xfrm>
            <a:off x="6824527" y="5752532"/>
            <a:ext cx="476372" cy="465181"/>
          </a:xfrm>
          <a:custGeom>
            <a:avLst/>
            <a:gdLst>
              <a:gd name="connsiteX0" fmla="*/ 470574 w 476372"/>
              <a:gd name="connsiteY0" fmla="*/ 245182 h 465181"/>
              <a:gd name="connsiteX1" fmla="*/ 436284 w 476372"/>
              <a:gd name="connsiteY1" fmla="*/ 242610 h 465181"/>
              <a:gd name="connsiteX2" fmla="*/ 437284 w 476372"/>
              <a:gd name="connsiteY2" fmla="*/ 205784 h 465181"/>
              <a:gd name="connsiteX3" fmla="*/ 426747 w 476372"/>
              <a:gd name="connsiteY3" fmla="*/ 204284 h 465181"/>
              <a:gd name="connsiteX4" fmla="*/ 425818 w 476372"/>
              <a:gd name="connsiteY4" fmla="*/ 240002 h 465181"/>
              <a:gd name="connsiteX5" fmla="*/ 412067 w 476372"/>
              <a:gd name="connsiteY5" fmla="*/ 236645 h 465181"/>
              <a:gd name="connsiteX6" fmla="*/ 361917 w 476372"/>
              <a:gd name="connsiteY6" fmla="*/ 227358 h 465181"/>
              <a:gd name="connsiteX7" fmla="*/ 281907 w 476372"/>
              <a:gd name="connsiteY7" fmla="*/ 213535 h 465181"/>
              <a:gd name="connsiteX8" fmla="*/ 349987 w 476372"/>
              <a:gd name="connsiteY8" fmla="*/ 168315 h 465181"/>
              <a:gd name="connsiteX9" fmla="*/ 386528 w 476372"/>
              <a:gd name="connsiteY9" fmla="*/ 136704 h 465181"/>
              <a:gd name="connsiteX10" fmla="*/ 384099 w 476372"/>
              <a:gd name="connsiteY10" fmla="*/ 149955 h 465181"/>
              <a:gd name="connsiteX11" fmla="*/ 378705 w 476372"/>
              <a:gd name="connsiteY11" fmla="*/ 174566 h 465181"/>
              <a:gd name="connsiteX12" fmla="*/ 389242 w 476372"/>
              <a:gd name="connsiteY12" fmla="*/ 176066 h 465181"/>
              <a:gd name="connsiteX13" fmla="*/ 395707 w 476372"/>
              <a:gd name="connsiteY13" fmla="*/ 146919 h 465181"/>
              <a:gd name="connsiteX14" fmla="*/ 394957 w 476372"/>
              <a:gd name="connsiteY14" fmla="*/ 128310 h 465181"/>
              <a:gd name="connsiteX15" fmla="*/ 386385 w 476372"/>
              <a:gd name="connsiteY15" fmla="*/ 123881 h 465181"/>
              <a:gd name="connsiteX16" fmla="*/ 386135 w 476372"/>
              <a:gd name="connsiteY16" fmla="*/ 123202 h 465181"/>
              <a:gd name="connsiteX17" fmla="*/ 385456 w 476372"/>
              <a:gd name="connsiteY17" fmla="*/ 123809 h 465181"/>
              <a:gd name="connsiteX18" fmla="*/ 376455 w 476372"/>
              <a:gd name="connsiteY18" fmla="*/ 123595 h 465181"/>
              <a:gd name="connsiteX19" fmla="*/ 347237 w 476372"/>
              <a:gd name="connsiteY19" fmla="*/ 119737 h 465181"/>
              <a:gd name="connsiteX20" fmla="*/ 342987 w 476372"/>
              <a:gd name="connsiteY20" fmla="*/ 129524 h 465181"/>
              <a:gd name="connsiteX21" fmla="*/ 362310 w 476372"/>
              <a:gd name="connsiteY21" fmla="*/ 133596 h 465181"/>
              <a:gd name="connsiteX22" fmla="*/ 374062 w 476372"/>
              <a:gd name="connsiteY22" fmla="*/ 133668 h 465181"/>
              <a:gd name="connsiteX23" fmla="*/ 346808 w 476372"/>
              <a:gd name="connsiteY23" fmla="*/ 157171 h 465181"/>
              <a:gd name="connsiteX24" fmla="*/ 265655 w 476372"/>
              <a:gd name="connsiteY24" fmla="*/ 211142 h 465181"/>
              <a:gd name="connsiteX25" fmla="*/ 249010 w 476372"/>
              <a:gd name="connsiteY25" fmla="*/ 208677 h 465181"/>
              <a:gd name="connsiteX26" fmla="*/ 246117 w 476372"/>
              <a:gd name="connsiteY26" fmla="*/ 208284 h 465181"/>
              <a:gd name="connsiteX27" fmla="*/ 269584 w 476372"/>
              <a:gd name="connsiteY27" fmla="*/ 45550 h 465181"/>
              <a:gd name="connsiteX28" fmla="*/ 292516 w 476372"/>
              <a:gd name="connsiteY28" fmla="*/ 49086 h 465181"/>
              <a:gd name="connsiteX29" fmla="*/ 301053 w 476372"/>
              <a:gd name="connsiteY29" fmla="*/ 42692 h 465181"/>
              <a:gd name="connsiteX30" fmla="*/ 275442 w 476372"/>
              <a:gd name="connsiteY30" fmla="*/ 35727 h 465181"/>
              <a:gd name="connsiteX31" fmla="*/ 271049 w 476372"/>
              <a:gd name="connsiteY31" fmla="*/ 35406 h 465181"/>
              <a:gd name="connsiteX32" fmla="*/ 275228 w 476372"/>
              <a:gd name="connsiteY32" fmla="*/ 5902 h 465181"/>
              <a:gd name="connsiteX33" fmla="*/ 264691 w 476372"/>
              <a:gd name="connsiteY33" fmla="*/ 4402 h 465181"/>
              <a:gd name="connsiteX34" fmla="*/ 260369 w 476372"/>
              <a:gd name="connsiteY34" fmla="*/ 34870 h 465181"/>
              <a:gd name="connsiteX35" fmla="*/ 237795 w 476372"/>
              <a:gd name="connsiteY35" fmla="*/ 29797 h 465181"/>
              <a:gd name="connsiteX36" fmla="*/ 233544 w 476372"/>
              <a:gd name="connsiteY36" fmla="*/ 39584 h 465181"/>
              <a:gd name="connsiteX37" fmla="*/ 258905 w 476372"/>
              <a:gd name="connsiteY37" fmla="*/ 44978 h 465181"/>
              <a:gd name="connsiteX38" fmla="*/ 235580 w 476372"/>
              <a:gd name="connsiteY38" fmla="*/ 206927 h 465181"/>
              <a:gd name="connsiteX39" fmla="*/ 229901 w 476372"/>
              <a:gd name="connsiteY39" fmla="*/ 206212 h 465181"/>
              <a:gd name="connsiteX40" fmla="*/ 163821 w 476372"/>
              <a:gd name="connsiteY40" fmla="*/ 126702 h 465181"/>
              <a:gd name="connsiteX41" fmla="*/ 136746 w 476372"/>
              <a:gd name="connsiteY41" fmla="*/ 98556 h 465181"/>
              <a:gd name="connsiteX42" fmla="*/ 143283 w 476372"/>
              <a:gd name="connsiteY42" fmla="*/ 97878 h 465181"/>
              <a:gd name="connsiteX43" fmla="*/ 162857 w 476372"/>
              <a:gd name="connsiteY43" fmla="*/ 96556 h 465181"/>
              <a:gd name="connsiteX44" fmla="*/ 164357 w 476372"/>
              <a:gd name="connsiteY44" fmla="*/ 86019 h 465181"/>
              <a:gd name="connsiteX45" fmla="*/ 140604 w 476372"/>
              <a:gd name="connsiteY45" fmla="*/ 87412 h 465181"/>
              <a:gd name="connsiteX46" fmla="*/ 127602 w 476372"/>
              <a:gd name="connsiteY46" fmla="*/ 90698 h 465181"/>
              <a:gd name="connsiteX47" fmla="*/ 120816 w 476372"/>
              <a:gd name="connsiteY47" fmla="*/ 135739 h 465181"/>
              <a:gd name="connsiteX48" fmla="*/ 130996 w 476372"/>
              <a:gd name="connsiteY48" fmla="*/ 138597 h 465181"/>
              <a:gd name="connsiteX49" fmla="*/ 132317 w 476372"/>
              <a:gd name="connsiteY49" fmla="*/ 136240 h 465181"/>
              <a:gd name="connsiteX50" fmla="*/ 131924 w 476372"/>
              <a:gd name="connsiteY50" fmla="*/ 131167 h 465181"/>
              <a:gd name="connsiteX51" fmla="*/ 132353 w 476372"/>
              <a:gd name="connsiteY51" fmla="*/ 121559 h 465181"/>
              <a:gd name="connsiteX52" fmla="*/ 132246 w 476372"/>
              <a:gd name="connsiteY52" fmla="*/ 108522 h 465181"/>
              <a:gd name="connsiteX53" fmla="*/ 143426 w 476372"/>
              <a:gd name="connsiteY53" fmla="*/ 121202 h 465181"/>
              <a:gd name="connsiteX54" fmla="*/ 215899 w 476372"/>
              <a:gd name="connsiteY54" fmla="*/ 204391 h 465181"/>
              <a:gd name="connsiteX55" fmla="*/ 118423 w 476372"/>
              <a:gd name="connsiteY55" fmla="*/ 190996 h 465181"/>
              <a:gd name="connsiteX56" fmla="*/ 58451 w 476372"/>
              <a:gd name="connsiteY56" fmla="*/ 181352 h 465181"/>
              <a:gd name="connsiteX57" fmla="*/ 54736 w 476372"/>
              <a:gd name="connsiteY57" fmla="*/ 149420 h 465181"/>
              <a:gd name="connsiteX58" fmla="*/ 46199 w 476372"/>
              <a:gd name="connsiteY58" fmla="*/ 155813 h 465181"/>
              <a:gd name="connsiteX59" fmla="*/ 48164 w 476372"/>
              <a:gd name="connsiteY59" fmla="*/ 180352 h 465181"/>
              <a:gd name="connsiteX60" fmla="*/ 4587 w 476372"/>
              <a:gd name="connsiteY60" fmla="*/ 181638 h 465181"/>
              <a:gd name="connsiteX61" fmla="*/ 1015 w 476372"/>
              <a:gd name="connsiteY61" fmla="*/ 190139 h 465181"/>
              <a:gd name="connsiteX62" fmla="*/ 5123 w 476372"/>
              <a:gd name="connsiteY62" fmla="*/ 196068 h 465181"/>
              <a:gd name="connsiteX63" fmla="*/ 14374 w 476372"/>
              <a:gd name="connsiteY63" fmla="*/ 191389 h 465181"/>
              <a:gd name="connsiteX64" fmla="*/ 44985 w 476372"/>
              <a:gd name="connsiteY64" fmla="*/ 190925 h 465181"/>
              <a:gd name="connsiteX65" fmla="*/ 40270 w 476372"/>
              <a:gd name="connsiteY65" fmla="*/ 205212 h 465181"/>
              <a:gd name="connsiteX66" fmla="*/ 39377 w 476372"/>
              <a:gd name="connsiteY66" fmla="*/ 241574 h 465181"/>
              <a:gd name="connsiteX67" fmla="*/ 49236 w 476372"/>
              <a:gd name="connsiteY67" fmla="*/ 237538 h 465181"/>
              <a:gd name="connsiteX68" fmla="*/ 55022 w 476372"/>
              <a:gd name="connsiteY68" fmla="*/ 191782 h 465181"/>
              <a:gd name="connsiteX69" fmla="*/ 133210 w 476372"/>
              <a:gd name="connsiteY69" fmla="*/ 204177 h 465181"/>
              <a:gd name="connsiteX70" fmla="*/ 223650 w 476372"/>
              <a:gd name="connsiteY70" fmla="*/ 216071 h 465181"/>
              <a:gd name="connsiteX71" fmla="*/ 232294 w 476372"/>
              <a:gd name="connsiteY71" fmla="*/ 229287 h 465181"/>
              <a:gd name="connsiteX72" fmla="*/ 231508 w 476372"/>
              <a:gd name="connsiteY72" fmla="*/ 234823 h 465181"/>
              <a:gd name="connsiteX73" fmla="*/ 158714 w 476372"/>
              <a:gd name="connsiteY73" fmla="*/ 294688 h 465181"/>
              <a:gd name="connsiteX74" fmla="*/ 117923 w 476372"/>
              <a:gd name="connsiteY74" fmla="*/ 329014 h 465181"/>
              <a:gd name="connsiteX75" fmla="*/ 121423 w 476372"/>
              <a:gd name="connsiteY75" fmla="*/ 312511 h 465181"/>
              <a:gd name="connsiteX76" fmla="*/ 127067 w 476372"/>
              <a:gd name="connsiteY76" fmla="*/ 279829 h 465181"/>
              <a:gd name="connsiteX77" fmla="*/ 116530 w 476372"/>
              <a:gd name="connsiteY77" fmla="*/ 278329 h 465181"/>
              <a:gd name="connsiteX78" fmla="*/ 108886 w 476372"/>
              <a:gd name="connsiteY78" fmla="*/ 318977 h 465181"/>
              <a:gd name="connsiteX79" fmla="*/ 111958 w 476372"/>
              <a:gd name="connsiteY79" fmla="*/ 341658 h 465181"/>
              <a:gd name="connsiteX80" fmla="*/ 160749 w 476372"/>
              <a:gd name="connsiteY80" fmla="*/ 349266 h 465181"/>
              <a:gd name="connsiteX81" fmla="*/ 162250 w 476372"/>
              <a:gd name="connsiteY81" fmla="*/ 338729 h 465181"/>
              <a:gd name="connsiteX82" fmla="*/ 125388 w 476372"/>
              <a:gd name="connsiteY82" fmla="*/ 336550 h 465181"/>
              <a:gd name="connsiteX83" fmla="*/ 178323 w 476372"/>
              <a:gd name="connsiteY83" fmla="*/ 293259 h 465181"/>
              <a:gd name="connsiteX84" fmla="*/ 229258 w 476372"/>
              <a:gd name="connsiteY84" fmla="*/ 250825 h 465181"/>
              <a:gd name="connsiteX85" fmla="*/ 206791 w 476372"/>
              <a:gd name="connsiteY85" fmla="*/ 404523 h 465181"/>
              <a:gd name="connsiteX86" fmla="*/ 181538 w 476372"/>
              <a:gd name="connsiteY86" fmla="*/ 399379 h 465181"/>
              <a:gd name="connsiteX87" fmla="*/ 180038 w 476372"/>
              <a:gd name="connsiteY87" fmla="*/ 409917 h 465181"/>
              <a:gd name="connsiteX88" fmla="*/ 205291 w 476372"/>
              <a:gd name="connsiteY88" fmla="*/ 414988 h 465181"/>
              <a:gd name="connsiteX89" fmla="*/ 199004 w 476372"/>
              <a:gd name="connsiteY89" fmla="*/ 459280 h 465181"/>
              <a:gd name="connsiteX90" fmla="*/ 209541 w 476372"/>
              <a:gd name="connsiteY90" fmla="*/ 460780 h 465181"/>
              <a:gd name="connsiteX91" fmla="*/ 215756 w 476372"/>
              <a:gd name="connsiteY91" fmla="*/ 417096 h 465181"/>
              <a:gd name="connsiteX92" fmla="*/ 256797 w 476372"/>
              <a:gd name="connsiteY92" fmla="*/ 418132 h 465181"/>
              <a:gd name="connsiteX93" fmla="*/ 255440 w 476372"/>
              <a:gd name="connsiteY93" fmla="*/ 407559 h 465181"/>
              <a:gd name="connsiteX94" fmla="*/ 217221 w 476372"/>
              <a:gd name="connsiteY94" fmla="*/ 406630 h 465181"/>
              <a:gd name="connsiteX95" fmla="*/ 241152 w 476372"/>
              <a:gd name="connsiteY95" fmla="*/ 242645 h 465181"/>
              <a:gd name="connsiteX96" fmla="*/ 325270 w 476372"/>
              <a:gd name="connsiteY96" fmla="*/ 355374 h 465181"/>
              <a:gd name="connsiteX97" fmla="*/ 293980 w 476372"/>
              <a:gd name="connsiteY97" fmla="*/ 354802 h 465181"/>
              <a:gd name="connsiteX98" fmla="*/ 289730 w 476372"/>
              <a:gd name="connsiteY98" fmla="*/ 364589 h 465181"/>
              <a:gd name="connsiteX99" fmla="*/ 333164 w 476372"/>
              <a:gd name="connsiteY99" fmla="*/ 365054 h 465181"/>
              <a:gd name="connsiteX100" fmla="*/ 334450 w 476372"/>
              <a:gd name="connsiteY100" fmla="*/ 366590 h 465181"/>
              <a:gd name="connsiteX101" fmla="*/ 335950 w 476372"/>
              <a:gd name="connsiteY101" fmla="*/ 364840 h 465181"/>
              <a:gd name="connsiteX102" fmla="*/ 337629 w 476372"/>
              <a:gd name="connsiteY102" fmla="*/ 364732 h 465181"/>
              <a:gd name="connsiteX103" fmla="*/ 341844 w 476372"/>
              <a:gd name="connsiteY103" fmla="*/ 361303 h 465181"/>
              <a:gd name="connsiteX104" fmla="*/ 343594 w 476372"/>
              <a:gd name="connsiteY104" fmla="*/ 360875 h 465181"/>
              <a:gd name="connsiteX105" fmla="*/ 342379 w 476372"/>
              <a:gd name="connsiteY105" fmla="*/ 359374 h 465181"/>
              <a:gd name="connsiteX106" fmla="*/ 347594 w 476372"/>
              <a:gd name="connsiteY106" fmla="*/ 316798 h 465181"/>
              <a:gd name="connsiteX107" fmla="*/ 337057 w 476372"/>
              <a:gd name="connsiteY107" fmla="*/ 315298 h 465181"/>
              <a:gd name="connsiteX108" fmla="*/ 333307 w 476372"/>
              <a:gd name="connsiteY108" fmla="*/ 348266 h 465181"/>
              <a:gd name="connsiteX109" fmla="*/ 249082 w 476372"/>
              <a:gd name="connsiteY109" fmla="*/ 235288 h 465181"/>
              <a:gd name="connsiteX110" fmla="*/ 260691 w 476372"/>
              <a:gd name="connsiteY110" fmla="*/ 226822 h 465181"/>
              <a:gd name="connsiteX111" fmla="*/ 268263 w 476372"/>
              <a:gd name="connsiteY111" fmla="*/ 222036 h 465181"/>
              <a:gd name="connsiteX112" fmla="*/ 379705 w 476372"/>
              <a:gd name="connsiteY112" fmla="*/ 240788 h 465181"/>
              <a:gd name="connsiteX113" fmla="*/ 425140 w 476372"/>
              <a:gd name="connsiteY113" fmla="*/ 250611 h 465181"/>
              <a:gd name="connsiteX114" fmla="*/ 418353 w 476372"/>
              <a:gd name="connsiteY114" fmla="*/ 298331 h 465181"/>
              <a:gd name="connsiteX115" fmla="*/ 428890 w 476372"/>
              <a:gd name="connsiteY115" fmla="*/ 299831 h 465181"/>
              <a:gd name="connsiteX116" fmla="*/ 435570 w 476372"/>
              <a:gd name="connsiteY116" fmla="*/ 253075 h 465181"/>
              <a:gd name="connsiteX117" fmla="*/ 471895 w 476372"/>
              <a:gd name="connsiteY117" fmla="*/ 255647 h 465181"/>
              <a:gd name="connsiteX118" fmla="*/ 470574 w 476372"/>
              <a:gd name="connsiteY118" fmla="*/ 245182 h 465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476372" h="465181">
                <a:moveTo>
                  <a:pt x="470574" y="245182"/>
                </a:moveTo>
                <a:cubicBezTo>
                  <a:pt x="458965" y="247039"/>
                  <a:pt x="447571" y="245253"/>
                  <a:pt x="436284" y="242610"/>
                </a:cubicBezTo>
                <a:cubicBezTo>
                  <a:pt x="436570" y="230323"/>
                  <a:pt x="435427" y="218036"/>
                  <a:pt x="437284" y="205784"/>
                </a:cubicBezTo>
                <a:cubicBezTo>
                  <a:pt x="438320" y="198997"/>
                  <a:pt x="427747" y="197497"/>
                  <a:pt x="426747" y="204284"/>
                </a:cubicBezTo>
                <a:cubicBezTo>
                  <a:pt x="424961" y="216214"/>
                  <a:pt x="426033" y="228072"/>
                  <a:pt x="425818" y="240002"/>
                </a:cubicBezTo>
                <a:cubicBezTo>
                  <a:pt x="421211" y="238824"/>
                  <a:pt x="416639" y="237645"/>
                  <a:pt x="412067" y="236645"/>
                </a:cubicBezTo>
                <a:cubicBezTo>
                  <a:pt x="389850" y="231823"/>
                  <a:pt x="384385" y="230787"/>
                  <a:pt x="361917" y="227358"/>
                </a:cubicBezTo>
                <a:cubicBezTo>
                  <a:pt x="329485" y="222357"/>
                  <a:pt x="314340" y="218643"/>
                  <a:pt x="281907" y="213535"/>
                </a:cubicBezTo>
                <a:cubicBezTo>
                  <a:pt x="305160" y="199283"/>
                  <a:pt x="328842" y="185674"/>
                  <a:pt x="349987" y="168315"/>
                </a:cubicBezTo>
                <a:cubicBezTo>
                  <a:pt x="362489" y="158064"/>
                  <a:pt x="374383" y="147205"/>
                  <a:pt x="386528" y="136704"/>
                </a:cubicBezTo>
                <a:cubicBezTo>
                  <a:pt x="387885" y="140133"/>
                  <a:pt x="385028" y="146062"/>
                  <a:pt x="384099" y="149955"/>
                </a:cubicBezTo>
                <a:cubicBezTo>
                  <a:pt x="382170" y="158135"/>
                  <a:pt x="379348" y="166136"/>
                  <a:pt x="378705" y="174566"/>
                </a:cubicBezTo>
                <a:cubicBezTo>
                  <a:pt x="378205" y="181352"/>
                  <a:pt x="388742" y="182924"/>
                  <a:pt x="389242" y="176066"/>
                </a:cubicBezTo>
                <a:cubicBezTo>
                  <a:pt x="389992" y="166208"/>
                  <a:pt x="393314" y="156492"/>
                  <a:pt x="395707" y="146919"/>
                </a:cubicBezTo>
                <a:cubicBezTo>
                  <a:pt x="397208" y="140847"/>
                  <a:pt x="399494" y="133703"/>
                  <a:pt x="394957" y="128310"/>
                </a:cubicBezTo>
                <a:cubicBezTo>
                  <a:pt x="392671" y="125631"/>
                  <a:pt x="389635" y="124416"/>
                  <a:pt x="386385" y="123881"/>
                </a:cubicBezTo>
                <a:cubicBezTo>
                  <a:pt x="386313" y="123631"/>
                  <a:pt x="386170" y="123452"/>
                  <a:pt x="386135" y="123202"/>
                </a:cubicBezTo>
                <a:cubicBezTo>
                  <a:pt x="385885" y="123381"/>
                  <a:pt x="385670" y="123595"/>
                  <a:pt x="385456" y="123809"/>
                </a:cubicBezTo>
                <a:cubicBezTo>
                  <a:pt x="382456" y="123452"/>
                  <a:pt x="379348" y="123523"/>
                  <a:pt x="376455" y="123595"/>
                </a:cubicBezTo>
                <a:cubicBezTo>
                  <a:pt x="367454" y="123845"/>
                  <a:pt x="355417" y="123881"/>
                  <a:pt x="347237" y="119737"/>
                </a:cubicBezTo>
                <a:cubicBezTo>
                  <a:pt x="341093" y="116630"/>
                  <a:pt x="336879" y="126417"/>
                  <a:pt x="342987" y="129524"/>
                </a:cubicBezTo>
                <a:cubicBezTo>
                  <a:pt x="349023" y="132560"/>
                  <a:pt x="355702" y="132918"/>
                  <a:pt x="362310" y="133596"/>
                </a:cubicBezTo>
                <a:cubicBezTo>
                  <a:pt x="366025" y="133953"/>
                  <a:pt x="370097" y="133739"/>
                  <a:pt x="374062" y="133668"/>
                </a:cubicBezTo>
                <a:cubicBezTo>
                  <a:pt x="365061" y="141526"/>
                  <a:pt x="356060" y="149420"/>
                  <a:pt x="346808" y="157171"/>
                </a:cubicBezTo>
                <a:cubicBezTo>
                  <a:pt x="321734" y="178102"/>
                  <a:pt x="293159" y="193782"/>
                  <a:pt x="265655" y="211142"/>
                </a:cubicBezTo>
                <a:cubicBezTo>
                  <a:pt x="260119" y="210320"/>
                  <a:pt x="254547" y="209427"/>
                  <a:pt x="249010" y="208677"/>
                </a:cubicBezTo>
                <a:cubicBezTo>
                  <a:pt x="248046" y="208534"/>
                  <a:pt x="247082" y="208427"/>
                  <a:pt x="246117" y="208284"/>
                </a:cubicBezTo>
                <a:lnTo>
                  <a:pt x="269584" y="45550"/>
                </a:lnTo>
                <a:cubicBezTo>
                  <a:pt x="278086" y="45764"/>
                  <a:pt x="290837" y="46228"/>
                  <a:pt x="292516" y="49086"/>
                </a:cubicBezTo>
                <a:cubicBezTo>
                  <a:pt x="296016" y="54979"/>
                  <a:pt x="304482" y="48550"/>
                  <a:pt x="301053" y="42692"/>
                </a:cubicBezTo>
                <a:cubicBezTo>
                  <a:pt x="296945" y="35763"/>
                  <a:pt x="282086" y="36370"/>
                  <a:pt x="275442" y="35727"/>
                </a:cubicBezTo>
                <a:cubicBezTo>
                  <a:pt x="274049" y="35584"/>
                  <a:pt x="272585" y="35512"/>
                  <a:pt x="271049" y="35406"/>
                </a:cubicBezTo>
                <a:lnTo>
                  <a:pt x="275228" y="5902"/>
                </a:lnTo>
                <a:cubicBezTo>
                  <a:pt x="276192" y="-885"/>
                  <a:pt x="265655" y="-2385"/>
                  <a:pt x="264691" y="4402"/>
                </a:cubicBezTo>
                <a:lnTo>
                  <a:pt x="260369" y="34870"/>
                </a:lnTo>
                <a:cubicBezTo>
                  <a:pt x="252297" y="34370"/>
                  <a:pt x="244046" y="33369"/>
                  <a:pt x="237795" y="29797"/>
                </a:cubicBezTo>
                <a:cubicBezTo>
                  <a:pt x="231830" y="26369"/>
                  <a:pt x="227651" y="36191"/>
                  <a:pt x="233544" y="39584"/>
                </a:cubicBezTo>
                <a:cubicBezTo>
                  <a:pt x="240795" y="43764"/>
                  <a:pt x="250368" y="44335"/>
                  <a:pt x="258905" y="44978"/>
                </a:cubicBezTo>
                <a:lnTo>
                  <a:pt x="235580" y="206927"/>
                </a:lnTo>
                <a:cubicBezTo>
                  <a:pt x="233687" y="206677"/>
                  <a:pt x="231794" y="206463"/>
                  <a:pt x="229901" y="206212"/>
                </a:cubicBezTo>
                <a:cubicBezTo>
                  <a:pt x="210863" y="176709"/>
                  <a:pt x="188539" y="151563"/>
                  <a:pt x="163821" y="126702"/>
                </a:cubicBezTo>
                <a:cubicBezTo>
                  <a:pt x="154677" y="117523"/>
                  <a:pt x="145426" y="108271"/>
                  <a:pt x="136746" y="98556"/>
                </a:cubicBezTo>
                <a:cubicBezTo>
                  <a:pt x="138568" y="97913"/>
                  <a:pt x="140783" y="98092"/>
                  <a:pt x="143283" y="97878"/>
                </a:cubicBezTo>
                <a:cubicBezTo>
                  <a:pt x="149855" y="97306"/>
                  <a:pt x="156213" y="96306"/>
                  <a:pt x="162857" y="96556"/>
                </a:cubicBezTo>
                <a:cubicBezTo>
                  <a:pt x="169643" y="96842"/>
                  <a:pt x="171215" y="86305"/>
                  <a:pt x="164357" y="86019"/>
                </a:cubicBezTo>
                <a:cubicBezTo>
                  <a:pt x="156320" y="85697"/>
                  <a:pt x="148569" y="86805"/>
                  <a:pt x="140604" y="87412"/>
                </a:cubicBezTo>
                <a:cubicBezTo>
                  <a:pt x="136068" y="87769"/>
                  <a:pt x="131246" y="87412"/>
                  <a:pt x="127602" y="90698"/>
                </a:cubicBezTo>
                <a:cubicBezTo>
                  <a:pt x="117351" y="99949"/>
                  <a:pt x="122388" y="123595"/>
                  <a:pt x="120816" y="135739"/>
                </a:cubicBezTo>
                <a:cubicBezTo>
                  <a:pt x="119994" y="142026"/>
                  <a:pt x="128138" y="143669"/>
                  <a:pt x="130996" y="138597"/>
                </a:cubicBezTo>
                <a:cubicBezTo>
                  <a:pt x="131424" y="137811"/>
                  <a:pt x="131889" y="137025"/>
                  <a:pt x="132317" y="136240"/>
                </a:cubicBezTo>
                <a:cubicBezTo>
                  <a:pt x="133460" y="134239"/>
                  <a:pt x="133032" y="132489"/>
                  <a:pt x="131924" y="131167"/>
                </a:cubicBezTo>
                <a:cubicBezTo>
                  <a:pt x="132139" y="127988"/>
                  <a:pt x="132282" y="124774"/>
                  <a:pt x="132353" y="121559"/>
                </a:cubicBezTo>
                <a:cubicBezTo>
                  <a:pt x="132389" y="118380"/>
                  <a:pt x="131996" y="113236"/>
                  <a:pt x="132246" y="108522"/>
                </a:cubicBezTo>
                <a:cubicBezTo>
                  <a:pt x="135782" y="112879"/>
                  <a:pt x="139425" y="117130"/>
                  <a:pt x="143426" y="121202"/>
                </a:cubicBezTo>
                <a:cubicBezTo>
                  <a:pt x="169751" y="147991"/>
                  <a:pt x="194754" y="173708"/>
                  <a:pt x="215899" y="204391"/>
                </a:cubicBezTo>
                <a:cubicBezTo>
                  <a:pt x="183359" y="200355"/>
                  <a:pt x="150748" y="196533"/>
                  <a:pt x="118423" y="190996"/>
                </a:cubicBezTo>
                <a:cubicBezTo>
                  <a:pt x="98420" y="187567"/>
                  <a:pt x="78489" y="183567"/>
                  <a:pt x="58451" y="181352"/>
                </a:cubicBezTo>
                <a:cubicBezTo>
                  <a:pt x="61487" y="170208"/>
                  <a:pt x="62130" y="159314"/>
                  <a:pt x="54736" y="149420"/>
                </a:cubicBezTo>
                <a:cubicBezTo>
                  <a:pt x="50629" y="143919"/>
                  <a:pt x="42092" y="150313"/>
                  <a:pt x="46199" y="155813"/>
                </a:cubicBezTo>
                <a:cubicBezTo>
                  <a:pt x="50950" y="162207"/>
                  <a:pt x="50379" y="171244"/>
                  <a:pt x="48164" y="180352"/>
                </a:cubicBezTo>
                <a:cubicBezTo>
                  <a:pt x="33734" y="179280"/>
                  <a:pt x="19232" y="179388"/>
                  <a:pt x="4587" y="181638"/>
                </a:cubicBezTo>
                <a:cubicBezTo>
                  <a:pt x="551" y="182245"/>
                  <a:pt x="-1307" y="186817"/>
                  <a:pt x="1015" y="190139"/>
                </a:cubicBezTo>
                <a:cubicBezTo>
                  <a:pt x="2373" y="192104"/>
                  <a:pt x="3766" y="194068"/>
                  <a:pt x="5123" y="196068"/>
                </a:cubicBezTo>
                <a:cubicBezTo>
                  <a:pt x="8659" y="201140"/>
                  <a:pt x="15803" y="196461"/>
                  <a:pt x="14374" y="191389"/>
                </a:cubicBezTo>
                <a:cubicBezTo>
                  <a:pt x="24625" y="190389"/>
                  <a:pt x="34841" y="190354"/>
                  <a:pt x="44985" y="190925"/>
                </a:cubicBezTo>
                <a:cubicBezTo>
                  <a:pt x="43199" y="196211"/>
                  <a:pt x="41377" y="201212"/>
                  <a:pt x="40270" y="205212"/>
                </a:cubicBezTo>
                <a:cubicBezTo>
                  <a:pt x="37055" y="217000"/>
                  <a:pt x="33805" y="230001"/>
                  <a:pt x="39377" y="241574"/>
                </a:cubicBezTo>
                <a:cubicBezTo>
                  <a:pt x="42342" y="247718"/>
                  <a:pt x="52236" y="243753"/>
                  <a:pt x="49236" y="237538"/>
                </a:cubicBezTo>
                <a:cubicBezTo>
                  <a:pt x="42413" y="223358"/>
                  <a:pt x="49378" y="207498"/>
                  <a:pt x="55022" y="191782"/>
                </a:cubicBezTo>
                <a:cubicBezTo>
                  <a:pt x="81204" y="194318"/>
                  <a:pt x="107171" y="200283"/>
                  <a:pt x="133210" y="204177"/>
                </a:cubicBezTo>
                <a:cubicBezTo>
                  <a:pt x="163285" y="208713"/>
                  <a:pt x="193468" y="212249"/>
                  <a:pt x="223650" y="216071"/>
                </a:cubicBezTo>
                <a:cubicBezTo>
                  <a:pt x="226508" y="220500"/>
                  <a:pt x="229401" y="224893"/>
                  <a:pt x="232294" y="229287"/>
                </a:cubicBezTo>
                <a:lnTo>
                  <a:pt x="231508" y="234823"/>
                </a:lnTo>
                <a:cubicBezTo>
                  <a:pt x="206684" y="253968"/>
                  <a:pt x="183645" y="275650"/>
                  <a:pt x="158714" y="294688"/>
                </a:cubicBezTo>
                <a:cubicBezTo>
                  <a:pt x="144533" y="305511"/>
                  <a:pt x="130496" y="316583"/>
                  <a:pt x="117923" y="329014"/>
                </a:cubicBezTo>
                <a:cubicBezTo>
                  <a:pt x="117423" y="323906"/>
                  <a:pt x="120459" y="317369"/>
                  <a:pt x="121423" y="312511"/>
                </a:cubicBezTo>
                <a:cubicBezTo>
                  <a:pt x="123602" y="301724"/>
                  <a:pt x="125424" y="290723"/>
                  <a:pt x="127067" y="279829"/>
                </a:cubicBezTo>
                <a:cubicBezTo>
                  <a:pt x="128103" y="273042"/>
                  <a:pt x="117565" y="271542"/>
                  <a:pt x="116530" y="278329"/>
                </a:cubicBezTo>
                <a:cubicBezTo>
                  <a:pt x="114458" y="291937"/>
                  <a:pt x="112172" y="305618"/>
                  <a:pt x="108886" y="318977"/>
                </a:cubicBezTo>
                <a:cubicBezTo>
                  <a:pt x="106886" y="327049"/>
                  <a:pt x="105100" y="335479"/>
                  <a:pt x="111958" y="341658"/>
                </a:cubicBezTo>
                <a:cubicBezTo>
                  <a:pt x="124209" y="352659"/>
                  <a:pt x="145926" y="347337"/>
                  <a:pt x="160749" y="349266"/>
                </a:cubicBezTo>
                <a:cubicBezTo>
                  <a:pt x="167536" y="350159"/>
                  <a:pt x="169072" y="339586"/>
                  <a:pt x="162250" y="338729"/>
                </a:cubicBezTo>
                <a:cubicBezTo>
                  <a:pt x="150748" y="337229"/>
                  <a:pt x="136711" y="340229"/>
                  <a:pt x="125388" y="336550"/>
                </a:cubicBezTo>
                <a:cubicBezTo>
                  <a:pt x="141533" y="320512"/>
                  <a:pt x="160392" y="306939"/>
                  <a:pt x="178323" y="293259"/>
                </a:cubicBezTo>
                <a:cubicBezTo>
                  <a:pt x="195968" y="279793"/>
                  <a:pt x="212292" y="264934"/>
                  <a:pt x="229258" y="250825"/>
                </a:cubicBezTo>
                <a:lnTo>
                  <a:pt x="206791" y="404523"/>
                </a:lnTo>
                <a:cubicBezTo>
                  <a:pt x="198254" y="402666"/>
                  <a:pt x="189789" y="400666"/>
                  <a:pt x="181538" y="399379"/>
                </a:cubicBezTo>
                <a:cubicBezTo>
                  <a:pt x="174751" y="398308"/>
                  <a:pt x="173251" y="408881"/>
                  <a:pt x="180038" y="409917"/>
                </a:cubicBezTo>
                <a:cubicBezTo>
                  <a:pt x="188289" y="411202"/>
                  <a:pt x="196754" y="413167"/>
                  <a:pt x="205291" y="414988"/>
                </a:cubicBezTo>
                <a:lnTo>
                  <a:pt x="199004" y="459280"/>
                </a:lnTo>
                <a:cubicBezTo>
                  <a:pt x="198040" y="466066"/>
                  <a:pt x="208577" y="467567"/>
                  <a:pt x="209541" y="460780"/>
                </a:cubicBezTo>
                <a:lnTo>
                  <a:pt x="215756" y="417096"/>
                </a:lnTo>
                <a:cubicBezTo>
                  <a:pt x="229508" y="419668"/>
                  <a:pt x="243331" y="421097"/>
                  <a:pt x="256797" y="418132"/>
                </a:cubicBezTo>
                <a:cubicBezTo>
                  <a:pt x="263441" y="416667"/>
                  <a:pt x="262155" y="406094"/>
                  <a:pt x="255440" y="407559"/>
                </a:cubicBezTo>
                <a:cubicBezTo>
                  <a:pt x="242938" y="410309"/>
                  <a:pt x="230044" y="409024"/>
                  <a:pt x="217221" y="406630"/>
                </a:cubicBezTo>
                <a:lnTo>
                  <a:pt x="241152" y="242645"/>
                </a:lnTo>
                <a:cubicBezTo>
                  <a:pt x="267227" y="281401"/>
                  <a:pt x="295481" y="319262"/>
                  <a:pt x="325270" y="355374"/>
                </a:cubicBezTo>
                <a:cubicBezTo>
                  <a:pt x="314519" y="357088"/>
                  <a:pt x="302553" y="359482"/>
                  <a:pt x="293980" y="354802"/>
                </a:cubicBezTo>
                <a:cubicBezTo>
                  <a:pt x="287944" y="351517"/>
                  <a:pt x="283765" y="361303"/>
                  <a:pt x="289730" y="364589"/>
                </a:cubicBezTo>
                <a:cubicBezTo>
                  <a:pt x="302267" y="371447"/>
                  <a:pt x="319091" y="366339"/>
                  <a:pt x="333164" y="365054"/>
                </a:cubicBezTo>
                <a:cubicBezTo>
                  <a:pt x="333592" y="365554"/>
                  <a:pt x="333985" y="366090"/>
                  <a:pt x="334450" y="366590"/>
                </a:cubicBezTo>
                <a:cubicBezTo>
                  <a:pt x="334878" y="365982"/>
                  <a:pt x="335414" y="365411"/>
                  <a:pt x="335950" y="364840"/>
                </a:cubicBezTo>
                <a:cubicBezTo>
                  <a:pt x="336486" y="364804"/>
                  <a:pt x="337093" y="364732"/>
                  <a:pt x="337629" y="364732"/>
                </a:cubicBezTo>
                <a:cubicBezTo>
                  <a:pt x="339593" y="364697"/>
                  <a:pt x="341129" y="363089"/>
                  <a:pt x="341844" y="361303"/>
                </a:cubicBezTo>
                <a:cubicBezTo>
                  <a:pt x="342415" y="361125"/>
                  <a:pt x="342987" y="360946"/>
                  <a:pt x="343594" y="360875"/>
                </a:cubicBezTo>
                <a:cubicBezTo>
                  <a:pt x="343165" y="360375"/>
                  <a:pt x="342772" y="359875"/>
                  <a:pt x="342379" y="359374"/>
                </a:cubicBezTo>
                <a:cubicBezTo>
                  <a:pt x="344844" y="345266"/>
                  <a:pt x="345701" y="330978"/>
                  <a:pt x="347594" y="316798"/>
                </a:cubicBezTo>
                <a:cubicBezTo>
                  <a:pt x="348487" y="310011"/>
                  <a:pt x="337950" y="308475"/>
                  <a:pt x="337057" y="315298"/>
                </a:cubicBezTo>
                <a:cubicBezTo>
                  <a:pt x="335593" y="326263"/>
                  <a:pt x="334736" y="337300"/>
                  <a:pt x="333307" y="348266"/>
                </a:cubicBezTo>
                <a:cubicBezTo>
                  <a:pt x="303482" y="312047"/>
                  <a:pt x="275157" y="274150"/>
                  <a:pt x="249082" y="235288"/>
                </a:cubicBezTo>
                <a:cubicBezTo>
                  <a:pt x="252904" y="232430"/>
                  <a:pt x="256690" y="229465"/>
                  <a:pt x="260691" y="226822"/>
                </a:cubicBezTo>
                <a:cubicBezTo>
                  <a:pt x="263191" y="225179"/>
                  <a:pt x="265763" y="223643"/>
                  <a:pt x="268263" y="222036"/>
                </a:cubicBezTo>
                <a:cubicBezTo>
                  <a:pt x="311197" y="228358"/>
                  <a:pt x="336807" y="234002"/>
                  <a:pt x="379705" y="240788"/>
                </a:cubicBezTo>
                <a:cubicBezTo>
                  <a:pt x="400744" y="244110"/>
                  <a:pt x="404459" y="245610"/>
                  <a:pt x="425140" y="250611"/>
                </a:cubicBezTo>
                <a:cubicBezTo>
                  <a:pt x="423461" y="266541"/>
                  <a:pt x="420603" y="282472"/>
                  <a:pt x="418353" y="298331"/>
                </a:cubicBezTo>
                <a:cubicBezTo>
                  <a:pt x="417389" y="305118"/>
                  <a:pt x="427926" y="306618"/>
                  <a:pt x="428890" y="299831"/>
                </a:cubicBezTo>
                <a:cubicBezTo>
                  <a:pt x="431105" y="284294"/>
                  <a:pt x="433891" y="268685"/>
                  <a:pt x="435570" y="253075"/>
                </a:cubicBezTo>
                <a:cubicBezTo>
                  <a:pt x="447535" y="255790"/>
                  <a:pt x="459358" y="257683"/>
                  <a:pt x="471895" y="255647"/>
                </a:cubicBezTo>
                <a:cubicBezTo>
                  <a:pt x="478682" y="254683"/>
                  <a:pt x="477360" y="244110"/>
                  <a:pt x="470574" y="245182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628" name="Graphic 4">
            <a:extLst>
              <a:ext uri="{FF2B5EF4-FFF2-40B4-BE49-F238E27FC236}">
                <a16:creationId xmlns:a16="http://schemas.microsoft.com/office/drawing/2014/main" id="{5F20BDCA-A959-EC48-BD9A-5049C0450834}"/>
              </a:ext>
            </a:extLst>
          </p:cNvPr>
          <p:cNvGrpSpPr/>
          <p:nvPr/>
        </p:nvGrpSpPr>
        <p:grpSpPr>
          <a:xfrm>
            <a:off x="9182529" y="5036668"/>
            <a:ext cx="720371" cy="810276"/>
            <a:chOff x="9182529" y="5036668"/>
            <a:chExt cx="720371" cy="810276"/>
          </a:xfrm>
          <a:solidFill>
            <a:schemeClr val="accent5"/>
          </a:solidFill>
        </p:grpSpPr>
        <p:sp>
          <p:nvSpPr>
            <p:cNvPr id="1629" name="Freeform 1628">
              <a:extLst>
                <a:ext uri="{FF2B5EF4-FFF2-40B4-BE49-F238E27FC236}">
                  <a16:creationId xmlns:a16="http://schemas.microsoft.com/office/drawing/2014/main" id="{6124C683-88DE-A440-BF5F-59F44E249F7E}"/>
                </a:ext>
              </a:extLst>
            </p:cNvPr>
            <p:cNvSpPr/>
            <p:nvPr/>
          </p:nvSpPr>
          <p:spPr>
            <a:xfrm>
              <a:off x="9557005" y="5342987"/>
              <a:ext cx="140954" cy="221779"/>
            </a:xfrm>
            <a:custGeom>
              <a:avLst/>
              <a:gdLst>
                <a:gd name="connsiteX0" fmla="*/ 1058 w 140954"/>
                <a:gd name="connsiteY0" fmla="*/ 206349 h 221779"/>
                <a:gd name="connsiteX1" fmla="*/ 1022 w 140954"/>
                <a:gd name="connsiteY1" fmla="*/ 206635 h 221779"/>
                <a:gd name="connsiteX2" fmla="*/ 1772 w 140954"/>
                <a:gd name="connsiteY2" fmla="*/ 207314 h 221779"/>
                <a:gd name="connsiteX3" fmla="*/ 2736 w 140954"/>
                <a:gd name="connsiteY3" fmla="*/ 207992 h 221779"/>
                <a:gd name="connsiteX4" fmla="*/ 2951 w 140954"/>
                <a:gd name="connsiteY4" fmla="*/ 207992 h 221779"/>
                <a:gd name="connsiteX5" fmla="*/ 3451 w 140954"/>
                <a:gd name="connsiteY5" fmla="*/ 207278 h 221779"/>
                <a:gd name="connsiteX6" fmla="*/ 3629 w 140954"/>
                <a:gd name="connsiteY6" fmla="*/ 207563 h 221779"/>
                <a:gd name="connsiteX7" fmla="*/ 3986 w 140954"/>
                <a:gd name="connsiteY7" fmla="*/ 207599 h 221779"/>
                <a:gd name="connsiteX8" fmla="*/ 4737 w 140954"/>
                <a:gd name="connsiteY8" fmla="*/ 207278 h 221779"/>
                <a:gd name="connsiteX9" fmla="*/ 4951 w 140954"/>
                <a:gd name="connsiteY9" fmla="*/ 206992 h 221779"/>
                <a:gd name="connsiteX10" fmla="*/ 5058 w 140954"/>
                <a:gd name="connsiteY10" fmla="*/ 206885 h 221779"/>
                <a:gd name="connsiteX11" fmla="*/ 5701 w 140954"/>
                <a:gd name="connsiteY11" fmla="*/ 206278 h 221779"/>
                <a:gd name="connsiteX12" fmla="*/ 5273 w 140954"/>
                <a:gd name="connsiteY12" fmla="*/ 205028 h 221779"/>
                <a:gd name="connsiteX13" fmla="*/ 4772 w 140954"/>
                <a:gd name="connsiteY13" fmla="*/ 204992 h 221779"/>
                <a:gd name="connsiteX14" fmla="*/ 4772 w 140954"/>
                <a:gd name="connsiteY14" fmla="*/ 204742 h 221779"/>
                <a:gd name="connsiteX15" fmla="*/ 5665 w 140954"/>
                <a:gd name="connsiteY15" fmla="*/ 204242 h 221779"/>
                <a:gd name="connsiteX16" fmla="*/ 6058 w 140954"/>
                <a:gd name="connsiteY16" fmla="*/ 204492 h 221779"/>
                <a:gd name="connsiteX17" fmla="*/ 6415 w 140954"/>
                <a:gd name="connsiteY17" fmla="*/ 204420 h 221779"/>
                <a:gd name="connsiteX18" fmla="*/ 7023 w 140954"/>
                <a:gd name="connsiteY18" fmla="*/ 203170 h 221779"/>
                <a:gd name="connsiteX19" fmla="*/ 6701 w 140954"/>
                <a:gd name="connsiteY19" fmla="*/ 202170 h 221779"/>
                <a:gd name="connsiteX20" fmla="*/ 6165 w 140954"/>
                <a:gd name="connsiteY20" fmla="*/ 201884 h 221779"/>
                <a:gd name="connsiteX21" fmla="*/ 6201 w 140954"/>
                <a:gd name="connsiteY21" fmla="*/ 201849 h 221779"/>
                <a:gd name="connsiteX22" fmla="*/ 6951 w 140954"/>
                <a:gd name="connsiteY22" fmla="*/ 201992 h 221779"/>
                <a:gd name="connsiteX23" fmla="*/ 7237 w 140954"/>
                <a:gd name="connsiteY23" fmla="*/ 202027 h 221779"/>
                <a:gd name="connsiteX24" fmla="*/ 8201 w 140954"/>
                <a:gd name="connsiteY24" fmla="*/ 201241 h 221779"/>
                <a:gd name="connsiteX25" fmla="*/ 8094 w 140954"/>
                <a:gd name="connsiteY25" fmla="*/ 199205 h 221779"/>
                <a:gd name="connsiteX26" fmla="*/ 7344 w 140954"/>
                <a:gd name="connsiteY26" fmla="*/ 198598 h 221779"/>
                <a:gd name="connsiteX27" fmla="*/ 7451 w 140954"/>
                <a:gd name="connsiteY27" fmla="*/ 198420 h 221779"/>
                <a:gd name="connsiteX28" fmla="*/ 7666 w 140954"/>
                <a:gd name="connsiteY28" fmla="*/ 197705 h 221779"/>
                <a:gd name="connsiteX29" fmla="*/ 7844 w 140954"/>
                <a:gd name="connsiteY29" fmla="*/ 196598 h 221779"/>
                <a:gd name="connsiteX30" fmla="*/ 8523 w 140954"/>
                <a:gd name="connsiteY30" fmla="*/ 195991 h 221779"/>
                <a:gd name="connsiteX31" fmla="*/ 8844 w 140954"/>
                <a:gd name="connsiteY31" fmla="*/ 195348 h 221779"/>
                <a:gd name="connsiteX32" fmla="*/ 9059 w 140954"/>
                <a:gd name="connsiteY32" fmla="*/ 195276 h 221779"/>
                <a:gd name="connsiteX33" fmla="*/ 9344 w 140954"/>
                <a:gd name="connsiteY33" fmla="*/ 194062 h 221779"/>
                <a:gd name="connsiteX34" fmla="*/ 9094 w 140954"/>
                <a:gd name="connsiteY34" fmla="*/ 193526 h 221779"/>
                <a:gd name="connsiteX35" fmla="*/ 9523 w 140954"/>
                <a:gd name="connsiteY35" fmla="*/ 193383 h 221779"/>
                <a:gd name="connsiteX36" fmla="*/ 9880 w 140954"/>
                <a:gd name="connsiteY36" fmla="*/ 192383 h 221779"/>
                <a:gd name="connsiteX37" fmla="*/ 9773 w 140954"/>
                <a:gd name="connsiteY37" fmla="*/ 191848 h 221779"/>
                <a:gd name="connsiteX38" fmla="*/ 9630 w 140954"/>
                <a:gd name="connsiteY38" fmla="*/ 191705 h 221779"/>
                <a:gd name="connsiteX39" fmla="*/ 9630 w 140954"/>
                <a:gd name="connsiteY39" fmla="*/ 191705 h 221779"/>
                <a:gd name="connsiteX40" fmla="*/ 9773 w 140954"/>
                <a:gd name="connsiteY40" fmla="*/ 191633 h 221779"/>
                <a:gd name="connsiteX41" fmla="*/ 10309 w 140954"/>
                <a:gd name="connsiteY41" fmla="*/ 190383 h 221779"/>
                <a:gd name="connsiteX42" fmla="*/ 10202 w 140954"/>
                <a:gd name="connsiteY42" fmla="*/ 190204 h 221779"/>
                <a:gd name="connsiteX43" fmla="*/ 10952 w 140954"/>
                <a:gd name="connsiteY43" fmla="*/ 189633 h 221779"/>
                <a:gd name="connsiteX44" fmla="*/ 10952 w 140954"/>
                <a:gd name="connsiteY44" fmla="*/ 189526 h 221779"/>
                <a:gd name="connsiteX45" fmla="*/ 11094 w 140954"/>
                <a:gd name="connsiteY45" fmla="*/ 188669 h 221779"/>
                <a:gd name="connsiteX46" fmla="*/ 10845 w 140954"/>
                <a:gd name="connsiteY46" fmla="*/ 188347 h 221779"/>
                <a:gd name="connsiteX47" fmla="*/ 11380 w 140954"/>
                <a:gd name="connsiteY47" fmla="*/ 187740 h 221779"/>
                <a:gd name="connsiteX48" fmla="*/ 11845 w 140954"/>
                <a:gd name="connsiteY48" fmla="*/ 186704 h 221779"/>
                <a:gd name="connsiteX49" fmla="*/ 11702 w 140954"/>
                <a:gd name="connsiteY49" fmla="*/ 186347 h 221779"/>
                <a:gd name="connsiteX50" fmla="*/ 11630 w 140954"/>
                <a:gd name="connsiteY50" fmla="*/ 186096 h 221779"/>
                <a:gd name="connsiteX51" fmla="*/ 11952 w 140954"/>
                <a:gd name="connsiteY51" fmla="*/ 185775 h 221779"/>
                <a:gd name="connsiteX52" fmla="*/ 12059 w 140954"/>
                <a:gd name="connsiteY52" fmla="*/ 185490 h 221779"/>
                <a:gd name="connsiteX53" fmla="*/ 12130 w 140954"/>
                <a:gd name="connsiteY53" fmla="*/ 185239 h 221779"/>
                <a:gd name="connsiteX54" fmla="*/ 12416 w 140954"/>
                <a:gd name="connsiteY54" fmla="*/ 183668 h 221779"/>
                <a:gd name="connsiteX55" fmla="*/ 12559 w 140954"/>
                <a:gd name="connsiteY55" fmla="*/ 183596 h 221779"/>
                <a:gd name="connsiteX56" fmla="*/ 12880 w 140954"/>
                <a:gd name="connsiteY56" fmla="*/ 182703 h 221779"/>
                <a:gd name="connsiteX57" fmla="*/ 13881 w 140954"/>
                <a:gd name="connsiteY57" fmla="*/ 180417 h 221779"/>
                <a:gd name="connsiteX58" fmla="*/ 13988 w 140954"/>
                <a:gd name="connsiteY58" fmla="*/ 179524 h 221779"/>
                <a:gd name="connsiteX59" fmla="*/ 14023 w 140954"/>
                <a:gd name="connsiteY59" fmla="*/ 179417 h 221779"/>
                <a:gd name="connsiteX60" fmla="*/ 14202 w 140954"/>
                <a:gd name="connsiteY60" fmla="*/ 178131 h 221779"/>
                <a:gd name="connsiteX61" fmla="*/ 14345 w 140954"/>
                <a:gd name="connsiteY61" fmla="*/ 177846 h 221779"/>
                <a:gd name="connsiteX62" fmla="*/ 14916 w 140954"/>
                <a:gd name="connsiteY62" fmla="*/ 175881 h 221779"/>
                <a:gd name="connsiteX63" fmla="*/ 15095 w 140954"/>
                <a:gd name="connsiteY63" fmla="*/ 175095 h 221779"/>
                <a:gd name="connsiteX64" fmla="*/ 15952 w 140954"/>
                <a:gd name="connsiteY64" fmla="*/ 173738 h 221779"/>
                <a:gd name="connsiteX65" fmla="*/ 15952 w 140954"/>
                <a:gd name="connsiteY65" fmla="*/ 173702 h 221779"/>
                <a:gd name="connsiteX66" fmla="*/ 16452 w 140954"/>
                <a:gd name="connsiteY66" fmla="*/ 171631 h 221779"/>
                <a:gd name="connsiteX67" fmla="*/ 16417 w 140954"/>
                <a:gd name="connsiteY67" fmla="*/ 171595 h 221779"/>
                <a:gd name="connsiteX68" fmla="*/ 16524 w 140954"/>
                <a:gd name="connsiteY68" fmla="*/ 170952 h 221779"/>
                <a:gd name="connsiteX69" fmla="*/ 17345 w 140954"/>
                <a:gd name="connsiteY69" fmla="*/ 170095 h 221779"/>
                <a:gd name="connsiteX70" fmla="*/ 17703 w 140954"/>
                <a:gd name="connsiteY70" fmla="*/ 169309 h 221779"/>
                <a:gd name="connsiteX71" fmla="*/ 18203 w 140954"/>
                <a:gd name="connsiteY71" fmla="*/ 168059 h 221779"/>
                <a:gd name="connsiteX72" fmla="*/ 19739 w 140954"/>
                <a:gd name="connsiteY72" fmla="*/ 164772 h 221779"/>
                <a:gd name="connsiteX73" fmla="*/ 20167 w 140954"/>
                <a:gd name="connsiteY73" fmla="*/ 163308 h 221779"/>
                <a:gd name="connsiteX74" fmla="*/ 20239 w 140954"/>
                <a:gd name="connsiteY74" fmla="*/ 162522 h 221779"/>
                <a:gd name="connsiteX75" fmla="*/ 19953 w 140954"/>
                <a:gd name="connsiteY75" fmla="*/ 162094 h 221779"/>
                <a:gd name="connsiteX76" fmla="*/ 20346 w 140954"/>
                <a:gd name="connsiteY76" fmla="*/ 159808 h 221779"/>
                <a:gd name="connsiteX77" fmla="*/ 19989 w 140954"/>
                <a:gd name="connsiteY77" fmla="*/ 158915 h 221779"/>
                <a:gd name="connsiteX78" fmla="*/ 20453 w 140954"/>
                <a:gd name="connsiteY78" fmla="*/ 158093 h 221779"/>
                <a:gd name="connsiteX79" fmla="*/ 20917 w 140954"/>
                <a:gd name="connsiteY79" fmla="*/ 157272 h 221779"/>
                <a:gd name="connsiteX80" fmla="*/ 22310 w 140954"/>
                <a:gd name="connsiteY80" fmla="*/ 153700 h 221779"/>
                <a:gd name="connsiteX81" fmla="*/ 22775 w 140954"/>
                <a:gd name="connsiteY81" fmla="*/ 151878 h 221779"/>
                <a:gd name="connsiteX82" fmla="*/ 23167 w 140954"/>
                <a:gd name="connsiteY82" fmla="*/ 150878 h 221779"/>
                <a:gd name="connsiteX83" fmla="*/ 23275 w 140954"/>
                <a:gd name="connsiteY83" fmla="*/ 150771 h 221779"/>
                <a:gd name="connsiteX84" fmla="*/ 23596 w 140954"/>
                <a:gd name="connsiteY84" fmla="*/ 150449 h 221779"/>
                <a:gd name="connsiteX85" fmla="*/ 23989 w 140954"/>
                <a:gd name="connsiteY85" fmla="*/ 150199 h 221779"/>
                <a:gd name="connsiteX86" fmla="*/ 25061 w 140954"/>
                <a:gd name="connsiteY86" fmla="*/ 148628 h 221779"/>
                <a:gd name="connsiteX87" fmla="*/ 24418 w 140954"/>
                <a:gd name="connsiteY87" fmla="*/ 148021 h 221779"/>
                <a:gd name="connsiteX88" fmla="*/ 24382 w 140954"/>
                <a:gd name="connsiteY88" fmla="*/ 147842 h 221779"/>
                <a:gd name="connsiteX89" fmla="*/ 24096 w 140954"/>
                <a:gd name="connsiteY89" fmla="*/ 147520 h 221779"/>
                <a:gd name="connsiteX90" fmla="*/ 24239 w 140954"/>
                <a:gd name="connsiteY90" fmla="*/ 147020 h 221779"/>
                <a:gd name="connsiteX91" fmla="*/ 24882 w 140954"/>
                <a:gd name="connsiteY91" fmla="*/ 146556 h 221779"/>
                <a:gd name="connsiteX92" fmla="*/ 24811 w 140954"/>
                <a:gd name="connsiteY92" fmla="*/ 145699 h 221779"/>
                <a:gd name="connsiteX93" fmla="*/ 24846 w 140954"/>
                <a:gd name="connsiteY93" fmla="*/ 145091 h 221779"/>
                <a:gd name="connsiteX94" fmla="*/ 24775 w 140954"/>
                <a:gd name="connsiteY94" fmla="*/ 143270 h 221779"/>
                <a:gd name="connsiteX95" fmla="*/ 24989 w 140954"/>
                <a:gd name="connsiteY95" fmla="*/ 142770 h 221779"/>
                <a:gd name="connsiteX96" fmla="*/ 25668 w 140954"/>
                <a:gd name="connsiteY96" fmla="*/ 142341 h 221779"/>
                <a:gd name="connsiteX97" fmla="*/ 25811 w 140954"/>
                <a:gd name="connsiteY97" fmla="*/ 141448 h 221779"/>
                <a:gd name="connsiteX98" fmla="*/ 25846 w 140954"/>
                <a:gd name="connsiteY98" fmla="*/ 141448 h 221779"/>
                <a:gd name="connsiteX99" fmla="*/ 26632 w 140954"/>
                <a:gd name="connsiteY99" fmla="*/ 140341 h 221779"/>
                <a:gd name="connsiteX100" fmla="*/ 26561 w 140954"/>
                <a:gd name="connsiteY100" fmla="*/ 138948 h 221779"/>
                <a:gd name="connsiteX101" fmla="*/ 26597 w 140954"/>
                <a:gd name="connsiteY101" fmla="*/ 138305 h 221779"/>
                <a:gd name="connsiteX102" fmla="*/ 26847 w 140954"/>
                <a:gd name="connsiteY102" fmla="*/ 137912 h 221779"/>
                <a:gd name="connsiteX103" fmla="*/ 26918 w 140954"/>
                <a:gd name="connsiteY103" fmla="*/ 136876 h 221779"/>
                <a:gd name="connsiteX104" fmla="*/ 26918 w 140954"/>
                <a:gd name="connsiteY104" fmla="*/ 136662 h 221779"/>
                <a:gd name="connsiteX105" fmla="*/ 28883 w 140954"/>
                <a:gd name="connsiteY105" fmla="*/ 132804 h 221779"/>
                <a:gd name="connsiteX106" fmla="*/ 30811 w 140954"/>
                <a:gd name="connsiteY106" fmla="*/ 128482 h 221779"/>
                <a:gd name="connsiteX107" fmla="*/ 30883 w 140954"/>
                <a:gd name="connsiteY107" fmla="*/ 127625 h 221779"/>
                <a:gd name="connsiteX108" fmla="*/ 30990 w 140954"/>
                <a:gd name="connsiteY108" fmla="*/ 127482 h 221779"/>
                <a:gd name="connsiteX109" fmla="*/ 31812 w 140954"/>
                <a:gd name="connsiteY109" fmla="*/ 126625 h 221779"/>
                <a:gd name="connsiteX110" fmla="*/ 32204 w 140954"/>
                <a:gd name="connsiteY110" fmla="*/ 125446 h 221779"/>
                <a:gd name="connsiteX111" fmla="*/ 32597 w 140954"/>
                <a:gd name="connsiteY111" fmla="*/ 124517 h 221779"/>
                <a:gd name="connsiteX112" fmla="*/ 33454 w 140954"/>
                <a:gd name="connsiteY112" fmla="*/ 123803 h 221779"/>
                <a:gd name="connsiteX113" fmla="*/ 32669 w 140954"/>
                <a:gd name="connsiteY113" fmla="*/ 120803 h 221779"/>
                <a:gd name="connsiteX114" fmla="*/ 32776 w 140954"/>
                <a:gd name="connsiteY114" fmla="*/ 120517 h 221779"/>
                <a:gd name="connsiteX115" fmla="*/ 33204 w 140954"/>
                <a:gd name="connsiteY115" fmla="*/ 120053 h 221779"/>
                <a:gd name="connsiteX116" fmla="*/ 34205 w 140954"/>
                <a:gd name="connsiteY116" fmla="*/ 116516 h 221779"/>
                <a:gd name="connsiteX117" fmla="*/ 34312 w 140954"/>
                <a:gd name="connsiteY117" fmla="*/ 115802 h 221779"/>
                <a:gd name="connsiteX118" fmla="*/ 34562 w 140954"/>
                <a:gd name="connsiteY118" fmla="*/ 115195 h 221779"/>
                <a:gd name="connsiteX119" fmla="*/ 35169 w 140954"/>
                <a:gd name="connsiteY119" fmla="*/ 113516 h 221779"/>
                <a:gd name="connsiteX120" fmla="*/ 34990 w 140954"/>
                <a:gd name="connsiteY120" fmla="*/ 112587 h 221779"/>
                <a:gd name="connsiteX121" fmla="*/ 35133 w 140954"/>
                <a:gd name="connsiteY121" fmla="*/ 112302 h 221779"/>
                <a:gd name="connsiteX122" fmla="*/ 35240 w 140954"/>
                <a:gd name="connsiteY122" fmla="*/ 112159 h 221779"/>
                <a:gd name="connsiteX123" fmla="*/ 36133 w 140954"/>
                <a:gd name="connsiteY123" fmla="*/ 110123 h 221779"/>
                <a:gd name="connsiteX124" fmla="*/ 36669 w 140954"/>
                <a:gd name="connsiteY124" fmla="*/ 109301 h 221779"/>
                <a:gd name="connsiteX125" fmla="*/ 36812 w 140954"/>
                <a:gd name="connsiteY125" fmla="*/ 108301 h 221779"/>
                <a:gd name="connsiteX126" fmla="*/ 36491 w 140954"/>
                <a:gd name="connsiteY126" fmla="*/ 107909 h 221779"/>
                <a:gd name="connsiteX127" fmla="*/ 37598 w 140954"/>
                <a:gd name="connsiteY127" fmla="*/ 105908 h 221779"/>
                <a:gd name="connsiteX128" fmla="*/ 37955 w 140954"/>
                <a:gd name="connsiteY128" fmla="*/ 105729 h 221779"/>
                <a:gd name="connsiteX129" fmla="*/ 38419 w 140954"/>
                <a:gd name="connsiteY129" fmla="*/ 105515 h 221779"/>
                <a:gd name="connsiteX130" fmla="*/ 38455 w 140954"/>
                <a:gd name="connsiteY130" fmla="*/ 105551 h 221779"/>
                <a:gd name="connsiteX131" fmla="*/ 39562 w 140954"/>
                <a:gd name="connsiteY131" fmla="*/ 105265 h 221779"/>
                <a:gd name="connsiteX132" fmla="*/ 40241 w 140954"/>
                <a:gd name="connsiteY132" fmla="*/ 103586 h 221779"/>
                <a:gd name="connsiteX133" fmla="*/ 40527 w 140954"/>
                <a:gd name="connsiteY133" fmla="*/ 103158 h 221779"/>
                <a:gd name="connsiteX134" fmla="*/ 40848 w 140954"/>
                <a:gd name="connsiteY134" fmla="*/ 101372 h 221779"/>
                <a:gd name="connsiteX135" fmla="*/ 41134 w 140954"/>
                <a:gd name="connsiteY135" fmla="*/ 99478 h 221779"/>
                <a:gd name="connsiteX136" fmla="*/ 41277 w 140954"/>
                <a:gd name="connsiteY136" fmla="*/ 98193 h 221779"/>
                <a:gd name="connsiteX137" fmla="*/ 41063 w 140954"/>
                <a:gd name="connsiteY137" fmla="*/ 97979 h 221779"/>
                <a:gd name="connsiteX138" fmla="*/ 41170 w 140954"/>
                <a:gd name="connsiteY138" fmla="*/ 97836 h 221779"/>
                <a:gd name="connsiteX139" fmla="*/ 42206 w 140954"/>
                <a:gd name="connsiteY139" fmla="*/ 95550 h 221779"/>
                <a:gd name="connsiteX140" fmla="*/ 42348 w 140954"/>
                <a:gd name="connsiteY140" fmla="*/ 95014 h 221779"/>
                <a:gd name="connsiteX141" fmla="*/ 42456 w 140954"/>
                <a:gd name="connsiteY141" fmla="*/ 94156 h 221779"/>
                <a:gd name="connsiteX142" fmla="*/ 42563 w 140954"/>
                <a:gd name="connsiteY142" fmla="*/ 92657 h 221779"/>
                <a:gd name="connsiteX143" fmla="*/ 43741 w 140954"/>
                <a:gd name="connsiteY143" fmla="*/ 89692 h 221779"/>
                <a:gd name="connsiteX144" fmla="*/ 43849 w 140954"/>
                <a:gd name="connsiteY144" fmla="*/ 88906 h 221779"/>
                <a:gd name="connsiteX145" fmla="*/ 44206 w 140954"/>
                <a:gd name="connsiteY145" fmla="*/ 88799 h 221779"/>
                <a:gd name="connsiteX146" fmla="*/ 44706 w 140954"/>
                <a:gd name="connsiteY146" fmla="*/ 88192 h 221779"/>
                <a:gd name="connsiteX147" fmla="*/ 45170 w 140954"/>
                <a:gd name="connsiteY147" fmla="*/ 86620 h 221779"/>
                <a:gd name="connsiteX148" fmla="*/ 45492 w 140954"/>
                <a:gd name="connsiteY148" fmla="*/ 86227 h 221779"/>
                <a:gd name="connsiteX149" fmla="*/ 45920 w 140954"/>
                <a:gd name="connsiteY149" fmla="*/ 83834 h 221779"/>
                <a:gd name="connsiteX150" fmla="*/ 45956 w 140954"/>
                <a:gd name="connsiteY150" fmla="*/ 83798 h 221779"/>
                <a:gd name="connsiteX151" fmla="*/ 46992 w 140954"/>
                <a:gd name="connsiteY151" fmla="*/ 80083 h 221779"/>
                <a:gd name="connsiteX152" fmla="*/ 47313 w 140954"/>
                <a:gd name="connsiteY152" fmla="*/ 79833 h 221779"/>
                <a:gd name="connsiteX153" fmla="*/ 47528 w 140954"/>
                <a:gd name="connsiteY153" fmla="*/ 79226 h 221779"/>
                <a:gd name="connsiteX154" fmla="*/ 47956 w 140954"/>
                <a:gd name="connsiteY154" fmla="*/ 78512 h 221779"/>
                <a:gd name="connsiteX155" fmla="*/ 49349 w 140954"/>
                <a:gd name="connsiteY155" fmla="*/ 75440 h 221779"/>
                <a:gd name="connsiteX156" fmla="*/ 49635 w 140954"/>
                <a:gd name="connsiteY156" fmla="*/ 74761 h 221779"/>
                <a:gd name="connsiteX157" fmla="*/ 50707 w 140954"/>
                <a:gd name="connsiteY157" fmla="*/ 72297 h 221779"/>
                <a:gd name="connsiteX158" fmla="*/ 51350 w 140954"/>
                <a:gd name="connsiteY158" fmla="*/ 68011 h 221779"/>
                <a:gd name="connsiteX159" fmla="*/ 51350 w 140954"/>
                <a:gd name="connsiteY159" fmla="*/ 66760 h 221779"/>
                <a:gd name="connsiteX160" fmla="*/ 51350 w 140954"/>
                <a:gd name="connsiteY160" fmla="*/ 66653 h 221779"/>
                <a:gd name="connsiteX161" fmla="*/ 51921 w 140954"/>
                <a:gd name="connsiteY161" fmla="*/ 65581 h 221779"/>
                <a:gd name="connsiteX162" fmla="*/ 52100 w 140954"/>
                <a:gd name="connsiteY162" fmla="*/ 65224 h 221779"/>
                <a:gd name="connsiteX163" fmla="*/ 52207 w 140954"/>
                <a:gd name="connsiteY163" fmla="*/ 65189 h 221779"/>
                <a:gd name="connsiteX164" fmla="*/ 52743 w 140954"/>
                <a:gd name="connsiteY164" fmla="*/ 64582 h 221779"/>
                <a:gd name="connsiteX165" fmla="*/ 55207 w 140954"/>
                <a:gd name="connsiteY165" fmla="*/ 58616 h 221779"/>
                <a:gd name="connsiteX166" fmla="*/ 57172 w 140954"/>
                <a:gd name="connsiteY166" fmla="*/ 53901 h 221779"/>
                <a:gd name="connsiteX167" fmla="*/ 57243 w 140954"/>
                <a:gd name="connsiteY167" fmla="*/ 53508 h 221779"/>
                <a:gd name="connsiteX168" fmla="*/ 57493 w 140954"/>
                <a:gd name="connsiteY168" fmla="*/ 52866 h 221779"/>
                <a:gd name="connsiteX169" fmla="*/ 58065 w 140954"/>
                <a:gd name="connsiteY169" fmla="*/ 52151 h 221779"/>
                <a:gd name="connsiteX170" fmla="*/ 58243 w 140954"/>
                <a:gd name="connsiteY170" fmla="*/ 51437 h 221779"/>
                <a:gd name="connsiteX171" fmla="*/ 57958 w 140954"/>
                <a:gd name="connsiteY171" fmla="*/ 50580 h 221779"/>
                <a:gd name="connsiteX172" fmla="*/ 57922 w 140954"/>
                <a:gd name="connsiteY172" fmla="*/ 50508 h 221779"/>
                <a:gd name="connsiteX173" fmla="*/ 57886 w 140954"/>
                <a:gd name="connsiteY173" fmla="*/ 50044 h 221779"/>
                <a:gd name="connsiteX174" fmla="*/ 58422 w 140954"/>
                <a:gd name="connsiteY174" fmla="*/ 49794 h 221779"/>
                <a:gd name="connsiteX175" fmla="*/ 58958 w 140954"/>
                <a:gd name="connsiteY175" fmla="*/ 48830 h 221779"/>
                <a:gd name="connsiteX176" fmla="*/ 59529 w 140954"/>
                <a:gd name="connsiteY176" fmla="*/ 47436 h 221779"/>
                <a:gd name="connsiteX177" fmla="*/ 59315 w 140954"/>
                <a:gd name="connsiteY177" fmla="*/ 46329 h 221779"/>
                <a:gd name="connsiteX178" fmla="*/ 58993 w 140954"/>
                <a:gd name="connsiteY178" fmla="*/ 46115 h 221779"/>
                <a:gd name="connsiteX179" fmla="*/ 60494 w 140954"/>
                <a:gd name="connsiteY179" fmla="*/ 42543 h 221779"/>
                <a:gd name="connsiteX180" fmla="*/ 60994 w 140954"/>
                <a:gd name="connsiteY180" fmla="*/ 41078 h 221779"/>
                <a:gd name="connsiteX181" fmla="*/ 61351 w 140954"/>
                <a:gd name="connsiteY181" fmla="*/ 40221 h 221779"/>
                <a:gd name="connsiteX182" fmla="*/ 61958 w 140954"/>
                <a:gd name="connsiteY182" fmla="*/ 37507 h 221779"/>
                <a:gd name="connsiteX183" fmla="*/ 62029 w 140954"/>
                <a:gd name="connsiteY183" fmla="*/ 37114 h 221779"/>
                <a:gd name="connsiteX184" fmla="*/ 62815 w 140954"/>
                <a:gd name="connsiteY184" fmla="*/ 36042 h 221779"/>
                <a:gd name="connsiteX185" fmla="*/ 63458 w 140954"/>
                <a:gd name="connsiteY185" fmla="*/ 35220 h 221779"/>
                <a:gd name="connsiteX186" fmla="*/ 63601 w 140954"/>
                <a:gd name="connsiteY186" fmla="*/ 35185 h 221779"/>
                <a:gd name="connsiteX187" fmla="*/ 64101 w 140954"/>
                <a:gd name="connsiteY187" fmla="*/ 33899 h 221779"/>
                <a:gd name="connsiteX188" fmla="*/ 63958 w 140954"/>
                <a:gd name="connsiteY188" fmla="*/ 33649 h 221779"/>
                <a:gd name="connsiteX189" fmla="*/ 63994 w 140954"/>
                <a:gd name="connsiteY189" fmla="*/ 33506 h 221779"/>
                <a:gd name="connsiteX190" fmla="*/ 64137 w 140954"/>
                <a:gd name="connsiteY190" fmla="*/ 32756 h 221779"/>
                <a:gd name="connsiteX191" fmla="*/ 64423 w 140954"/>
                <a:gd name="connsiteY191" fmla="*/ 32542 h 221779"/>
                <a:gd name="connsiteX192" fmla="*/ 64744 w 140954"/>
                <a:gd name="connsiteY192" fmla="*/ 31863 h 221779"/>
                <a:gd name="connsiteX193" fmla="*/ 65994 w 140954"/>
                <a:gd name="connsiteY193" fmla="*/ 28541 h 221779"/>
                <a:gd name="connsiteX194" fmla="*/ 67387 w 140954"/>
                <a:gd name="connsiteY194" fmla="*/ 25255 h 221779"/>
                <a:gd name="connsiteX195" fmla="*/ 67352 w 140954"/>
                <a:gd name="connsiteY195" fmla="*/ 24648 h 221779"/>
                <a:gd name="connsiteX196" fmla="*/ 67673 w 140954"/>
                <a:gd name="connsiteY196" fmla="*/ 24469 h 221779"/>
                <a:gd name="connsiteX197" fmla="*/ 68102 w 140954"/>
                <a:gd name="connsiteY197" fmla="*/ 23791 h 221779"/>
                <a:gd name="connsiteX198" fmla="*/ 67887 w 140954"/>
                <a:gd name="connsiteY198" fmla="*/ 22790 h 221779"/>
                <a:gd name="connsiteX199" fmla="*/ 67995 w 140954"/>
                <a:gd name="connsiteY199" fmla="*/ 21754 h 221779"/>
                <a:gd name="connsiteX200" fmla="*/ 67959 w 140954"/>
                <a:gd name="connsiteY200" fmla="*/ 21719 h 221779"/>
                <a:gd name="connsiteX201" fmla="*/ 70173 w 140954"/>
                <a:gd name="connsiteY201" fmla="*/ 16004 h 221779"/>
                <a:gd name="connsiteX202" fmla="*/ 72281 w 140954"/>
                <a:gd name="connsiteY202" fmla="*/ 10503 h 221779"/>
                <a:gd name="connsiteX203" fmla="*/ 72674 w 140954"/>
                <a:gd name="connsiteY203" fmla="*/ 10753 h 221779"/>
                <a:gd name="connsiteX204" fmla="*/ 73031 w 140954"/>
                <a:gd name="connsiteY204" fmla="*/ 11182 h 221779"/>
                <a:gd name="connsiteX205" fmla="*/ 73102 w 140954"/>
                <a:gd name="connsiteY205" fmla="*/ 11896 h 221779"/>
                <a:gd name="connsiteX206" fmla="*/ 74531 w 140954"/>
                <a:gd name="connsiteY206" fmla="*/ 16040 h 221779"/>
                <a:gd name="connsiteX207" fmla="*/ 75245 w 140954"/>
                <a:gd name="connsiteY207" fmla="*/ 18683 h 221779"/>
                <a:gd name="connsiteX208" fmla="*/ 75710 w 140954"/>
                <a:gd name="connsiteY208" fmla="*/ 19254 h 221779"/>
                <a:gd name="connsiteX209" fmla="*/ 76353 w 140954"/>
                <a:gd name="connsiteY209" fmla="*/ 20112 h 221779"/>
                <a:gd name="connsiteX210" fmla="*/ 76460 w 140954"/>
                <a:gd name="connsiteY210" fmla="*/ 20147 h 221779"/>
                <a:gd name="connsiteX211" fmla="*/ 76710 w 140954"/>
                <a:gd name="connsiteY211" fmla="*/ 20790 h 221779"/>
                <a:gd name="connsiteX212" fmla="*/ 77281 w 140954"/>
                <a:gd name="connsiteY212" fmla="*/ 22541 h 221779"/>
                <a:gd name="connsiteX213" fmla="*/ 77103 w 140954"/>
                <a:gd name="connsiteY213" fmla="*/ 23612 h 221779"/>
                <a:gd name="connsiteX214" fmla="*/ 77639 w 140954"/>
                <a:gd name="connsiteY214" fmla="*/ 24362 h 221779"/>
                <a:gd name="connsiteX215" fmla="*/ 77496 w 140954"/>
                <a:gd name="connsiteY215" fmla="*/ 24791 h 221779"/>
                <a:gd name="connsiteX216" fmla="*/ 78353 w 140954"/>
                <a:gd name="connsiteY216" fmla="*/ 27255 h 221779"/>
                <a:gd name="connsiteX217" fmla="*/ 78567 w 140954"/>
                <a:gd name="connsiteY217" fmla="*/ 27612 h 221779"/>
                <a:gd name="connsiteX218" fmla="*/ 79210 w 140954"/>
                <a:gd name="connsiteY218" fmla="*/ 28399 h 221779"/>
                <a:gd name="connsiteX219" fmla="*/ 79960 w 140954"/>
                <a:gd name="connsiteY219" fmla="*/ 30220 h 221779"/>
                <a:gd name="connsiteX220" fmla="*/ 82496 w 140954"/>
                <a:gd name="connsiteY220" fmla="*/ 35328 h 221779"/>
                <a:gd name="connsiteX221" fmla="*/ 83068 w 140954"/>
                <a:gd name="connsiteY221" fmla="*/ 35721 h 221779"/>
                <a:gd name="connsiteX222" fmla="*/ 83246 w 140954"/>
                <a:gd name="connsiteY222" fmla="*/ 36435 h 221779"/>
                <a:gd name="connsiteX223" fmla="*/ 83782 w 140954"/>
                <a:gd name="connsiteY223" fmla="*/ 38221 h 221779"/>
                <a:gd name="connsiteX224" fmla="*/ 84139 w 140954"/>
                <a:gd name="connsiteY224" fmla="*/ 38900 h 221779"/>
                <a:gd name="connsiteX225" fmla="*/ 84532 w 140954"/>
                <a:gd name="connsiteY225" fmla="*/ 39328 h 221779"/>
                <a:gd name="connsiteX226" fmla="*/ 84532 w 140954"/>
                <a:gd name="connsiteY226" fmla="*/ 39364 h 221779"/>
                <a:gd name="connsiteX227" fmla="*/ 84389 w 140954"/>
                <a:gd name="connsiteY227" fmla="*/ 39471 h 221779"/>
                <a:gd name="connsiteX228" fmla="*/ 84175 w 140954"/>
                <a:gd name="connsiteY228" fmla="*/ 40793 h 221779"/>
                <a:gd name="connsiteX229" fmla="*/ 85890 w 140954"/>
                <a:gd name="connsiteY229" fmla="*/ 42579 h 221779"/>
                <a:gd name="connsiteX230" fmla="*/ 85961 w 140954"/>
                <a:gd name="connsiteY230" fmla="*/ 42615 h 221779"/>
                <a:gd name="connsiteX231" fmla="*/ 85997 w 140954"/>
                <a:gd name="connsiteY231" fmla="*/ 42936 h 221779"/>
                <a:gd name="connsiteX232" fmla="*/ 86318 w 140954"/>
                <a:gd name="connsiteY232" fmla="*/ 43472 h 221779"/>
                <a:gd name="connsiteX233" fmla="*/ 86033 w 140954"/>
                <a:gd name="connsiteY233" fmla="*/ 44150 h 221779"/>
                <a:gd name="connsiteX234" fmla="*/ 87176 w 140954"/>
                <a:gd name="connsiteY234" fmla="*/ 47401 h 221779"/>
                <a:gd name="connsiteX235" fmla="*/ 87461 w 140954"/>
                <a:gd name="connsiteY235" fmla="*/ 48222 h 221779"/>
                <a:gd name="connsiteX236" fmla="*/ 87354 w 140954"/>
                <a:gd name="connsiteY236" fmla="*/ 49044 h 221779"/>
                <a:gd name="connsiteX237" fmla="*/ 87926 w 140954"/>
                <a:gd name="connsiteY237" fmla="*/ 49651 h 221779"/>
                <a:gd name="connsiteX238" fmla="*/ 88604 w 140954"/>
                <a:gd name="connsiteY238" fmla="*/ 49794 h 221779"/>
                <a:gd name="connsiteX239" fmla="*/ 88497 w 140954"/>
                <a:gd name="connsiteY239" fmla="*/ 51294 h 221779"/>
                <a:gd name="connsiteX240" fmla="*/ 88461 w 140954"/>
                <a:gd name="connsiteY240" fmla="*/ 51508 h 221779"/>
                <a:gd name="connsiteX241" fmla="*/ 88962 w 140954"/>
                <a:gd name="connsiteY241" fmla="*/ 53008 h 221779"/>
                <a:gd name="connsiteX242" fmla="*/ 89176 w 140954"/>
                <a:gd name="connsiteY242" fmla="*/ 53616 h 221779"/>
                <a:gd name="connsiteX243" fmla="*/ 89176 w 140954"/>
                <a:gd name="connsiteY243" fmla="*/ 54080 h 221779"/>
                <a:gd name="connsiteX244" fmla="*/ 89497 w 140954"/>
                <a:gd name="connsiteY244" fmla="*/ 55366 h 221779"/>
                <a:gd name="connsiteX245" fmla="*/ 89426 w 140954"/>
                <a:gd name="connsiteY245" fmla="*/ 55580 h 221779"/>
                <a:gd name="connsiteX246" fmla="*/ 90247 w 140954"/>
                <a:gd name="connsiteY246" fmla="*/ 56723 h 221779"/>
                <a:gd name="connsiteX247" fmla="*/ 90247 w 140954"/>
                <a:gd name="connsiteY247" fmla="*/ 56723 h 221779"/>
                <a:gd name="connsiteX248" fmla="*/ 90283 w 140954"/>
                <a:gd name="connsiteY248" fmla="*/ 56723 h 221779"/>
                <a:gd name="connsiteX249" fmla="*/ 90390 w 140954"/>
                <a:gd name="connsiteY249" fmla="*/ 57152 h 221779"/>
                <a:gd name="connsiteX250" fmla="*/ 90783 w 140954"/>
                <a:gd name="connsiteY250" fmla="*/ 58295 h 221779"/>
                <a:gd name="connsiteX251" fmla="*/ 90604 w 140954"/>
                <a:gd name="connsiteY251" fmla="*/ 58509 h 221779"/>
                <a:gd name="connsiteX252" fmla="*/ 90819 w 140954"/>
                <a:gd name="connsiteY252" fmla="*/ 59831 h 221779"/>
                <a:gd name="connsiteX253" fmla="*/ 91105 w 140954"/>
                <a:gd name="connsiteY253" fmla="*/ 61081 h 221779"/>
                <a:gd name="connsiteX254" fmla="*/ 92033 w 140954"/>
                <a:gd name="connsiteY254" fmla="*/ 62045 h 221779"/>
                <a:gd name="connsiteX255" fmla="*/ 92319 w 140954"/>
                <a:gd name="connsiteY255" fmla="*/ 62045 h 221779"/>
                <a:gd name="connsiteX256" fmla="*/ 92283 w 140954"/>
                <a:gd name="connsiteY256" fmla="*/ 62117 h 221779"/>
                <a:gd name="connsiteX257" fmla="*/ 92283 w 140954"/>
                <a:gd name="connsiteY257" fmla="*/ 65367 h 221779"/>
                <a:gd name="connsiteX258" fmla="*/ 92390 w 140954"/>
                <a:gd name="connsiteY258" fmla="*/ 65546 h 221779"/>
                <a:gd name="connsiteX259" fmla="*/ 92498 w 140954"/>
                <a:gd name="connsiteY259" fmla="*/ 65689 h 221779"/>
                <a:gd name="connsiteX260" fmla="*/ 92569 w 140954"/>
                <a:gd name="connsiteY260" fmla="*/ 66189 h 221779"/>
                <a:gd name="connsiteX261" fmla="*/ 93926 w 140954"/>
                <a:gd name="connsiteY261" fmla="*/ 67510 h 221779"/>
                <a:gd name="connsiteX262" fmla="*/ 93998 w 140954"/>
                <a:gd name="connsiteY262" fmla="*/ 67510 h 221779"/>
                <a:gd name="connsiteX263" fmla="*/ 94069 w 140954"/>
                <a:gd name="connsiteY263" fmla="*/ 67582 h 221779"/>
                <a:gd name="connsiteX264" fmla="*/ 94069 w 140954"/>
                <a:gd name="connsiteY264" fmla="*/ 67939 h 221779"/>
                <a:gd name="connsiteX265" fmla="*/ 94605 w 140954"/>
                <a:gd name="connsiteY265" fmla="*/ 69332 h 221779"/>
                <a:gd name="connsiteX266" fmla="*/ 94641 w 140954"/>
                <a:gd name="connsiteY266" fmla="*/ 69761 h 221779"/>
                <a:gd name="connsiteX267" fmla="*/ 94498 w 140954"/>
                <a:gd name="connsiteY267" fmla="*/ 69975 h 221779"/>
                <a:gd name="connsiteX268" fmla="*/ 94676 w 140954"/>
                <a:gd name="connsiteY268" fmla="*/ 71047 h 221779"/>
                <a:gd name="connsiteX269" fmla="*/ 95427 w 140954"/>
                <a:gd name="connsiteY269" fmla="*/ 72689 h 221779"/>
                <a:gd name="connsiteX270" fmla="*/ 95462 w 140954"/>
                <a:gd name="connsiteY270" fmla="*/ 72975 h 221779"/>
                <a:gd name="connsiteX271" fmla="*/ 95462 w 140954"/>
                <a:gd name="connsiteY271" fmla="*/ 73011 h 221779"/>
                <a:gd name="connsiteX272" fmla="*/ 95427 w 140954"/>
                <a:gd name="connsiteY272" fmla="*/ 73225 h 221779"/>
                <a:gd name="connsiteX273" fmla="*/ 95998 w 140954"/>
                <a:gd name="connsiteY273" fmla="*/ 75619 h 221779"/>
                <a:gd name="connsiteX274" fmla="*/ 96141 w 140954"/>
                <a:gd name="connsiteY274" fmla="*/ 75976 h 221779"/>
                <a:gd name="connsiteX275" fmla="*/ 96605 w 140954"/>
                <a:gd name="connsiteY275" fmla="*/ 76512 h 221779"/>
                <a:gd name="connsiteX276" fmla="*/ 96355 w 140954"/>
                <a:gd name="connsiteY276" fmla="*/ 77869 h 221779"/>
                <a:gd name="connsiteX277" fmla="*/ 96391 w 140954"/>
                <a:gd name="connsiteY277" fmla="*/ 77905 h 221779"/>
                <a:gd name="connsiteX278" fmla="*/ 97213 w 140954"/>
                <a:gd name="connsiteY278" fmla="*/ 79155 h 221779"/>
                <a:gd name="connsiteX279" fmla="*/ 97213 w 140954"/>
                <a:gd name="connsiteY279" fmla="*/ 79190 h 221779"/>
                <a:gd name="connsiteX280" fmla="*/ 96891 w 140954"/>
                <a:gd name="connsiteY280" fmla="*/ 80012 h 221779"/>
                <a:gd name="connsiteX281" fmla="*/ 97855 w 140954"/>
                <a:gd name="connsiteY281" fmla="*/ 82119 h 221779"/>
                <a:gd name="connsiteX282" fmla="*/ 98177 w 140954"/>
                <a:gd name="connsiteY282" fmla="*/ 82762 h 221779"/>
                <a:gd name="connsiteX283" fmla="*/ 97963 w 140954"/>
                <a:gd name="connsiteY283" fmla="*/ 83655 h 221779"/>
                <a:gd name="connsiteX284" fmla="*/ 98820 w 140954"/>
                <a:gd name="connsiteY284" fmla="*/ 84727 h 221779"/>
                <a:gd name="connsiteX285" fmla="*/ 99141 w 140954"/>
                <a:gd name="connsiteY285" fmla="*/ 84762 h 221779"/>
                <a:gd name="connsiteX286" fmla="*/ 99213 w 140954"/>
                <a:gd name="connsiteY286" fmla="*/ 84762 h 221779"/>
                <a:gd name="connsiteX287" fmla="*/ 99284 w 140954"/>
                <a:gd name="connsiteY287" fmla="*/ 85334 h 221779"/>
                <a:gd name="connsiteX288" fmla="*/ 100177 w 140954"/>
                <a:gd name="connsiteY288" fmla="*/ 88156 h 221779"/>
                <a:gd name="connsiteX289" fmla="*/ 99927 w 140954"/>
                <a:gd name="connsiteY289" fmla="*/ 88727 h 221779"/>
                <a:gd name="connsiteX290" fmla="*/ 99927 w 140954"/>
                <a:gd name="connsiteY290" fmla="*/ 89585 h 221779"/>
                <a:gd name="connsiteX291" fmla="*/ 100106 w 140954"/>
                <a:gd name="connsiteY291" fmla="*/ 89763 h 221779"/>
                <a:gd name="connsiteX292" fmla="*/ 99641 w 140954"/>
                <a:gd name="connsiteY292" fmla="*/ 90692 h 221779"/>
                <a:gd name="connsiteX293" fmla="*/ 99927 w 140954"/>
                <a:gd name="connsiteY293" fmla="*/ 91478 h 221779"/>
                <a:gd name="connsiteX294" fmla="*/ 100034 w 140954"/>
                <a:gd name="connsiteY294" fmla="*/ 91656 h 221779"/>
                <a:gd name="connsiteX295" fmla="*/ 100177 w 140954"/>
                <a:gd name="connsiteY295" fmla="*/ 92049 h 221779"/>
                <a:gd name="connsiteX296" fmla="*/ 100677 w 140954"/>
                <a:gd name="connsiteY296" fmla="*/ 92370 h 221779"/>
                <a:gd name="connsiteX297" fmla="*/ 100356 w 140954"/>
                <a:gd name="connsiteY297" fmla="*/ 92835 h 221779"/>
                <a:gd name="connsiteX298" fmla="*/ 100499 w 140954"/>
                <a:gd name="connsiteY298" fmla="*/ 93799 h 221779"/>
                <a:gd name="connsiteX299" fmla="*/ 101356 w 140954"/>
                <a:gd name="connsiteY299" fmla="*/ 94085 h 221779"/>
                <a:gd name="connsiteX300" fmla="*/ 101856 w 140954"/>
                <a:gd name="connsiteY300" fmla="*/ 95192 h 221779"/>
                <a:gd name="connsiteX301" fmla="*/ 102999 w 140954"/>
                <a:gd name="connsiteY301" fmla="*/ 97121 h 221779"/>
                <a:gd name="connsiteX302" fmla="*/ 102999 w 140954"/>
                <a:gd name="connsiteY302" fmla="*/ 97193 h 221779"/>
                <a:gd name="connsiteX303" fmla="*/ 102999 w 140954"/>
                <a:gd name="connsiteY303" fmla="*/ 97193 h 221779"/>
                <a:gd name="connsiteX304" fmla="*/ 103070 w 140954"/>
                <a:gd name="connsiteY304" fmla="*/ 97371 h 221779"/>
                <a:gd name="connsiteX305" fmla="*/ 103213 w 140954"/>
                <a:gd name="connsiteY305" fmla="*/ 97693 h 221779"/>
                <a:gd name="connsiteX306" fmla="*/ 103428 w 140954"/>
                <a:gd name="connsiteY306" fmla="*/ 97836 h 221779"/>
                <a:gd name="connsiteX307" fmla="*/ 103820 w 140954"/>
                <a:gd name="connsiteY307" fmla="*/ 98300 h 221779"/>
                <a:gd name="connsiteX308" fmla="*/ 103749 w 140954"/>
                <a:gd name="connsiteY308" fmla="*/ 98336 h 221779"/>
                <a:gd name="connsiteX309" fmla="*/ 103356 w 140954"/>
                <a:gd name="connsiteY309" fmla="*/ 99657 h 221779"/>
                <a:gd name="connsiteX310" fmla="*/ 104070 w 140954"/>
                <a:gd name="connsiteY310" fmla="*/ 100336 h 221779"/>
                <a:gd name="connsiteX311" fmla="*/ 104321 w 140954"/>
                <a:gd name="connsiteY311" fmla="*/ 100371 h 221779"/>
                <a:gd name="connsiteX312" fmla="*/ 104499 w 140954"/>
                <a:gd name="connsiteY312" fmla="*/ 100300 h 221779"/>
                <a:gd name="connsiteX313" fmla="*/ 104463 w 140954"/>
                <a:gd name="connsiteY313" fmla="*/ 100514 h 221779"/>
                <a:gd name="connsiteX314" fmla="*/ 104785 w 140954"/>
                <a:gd name="connsiteY314" fmla="*/ 100979 h 221779"/>
                <a:gd name="connsiteX315" fmla="*/ 104821 w 140954"/>
                <a:gd name="connsiteY315" fmla="*/ 101336 h 221779"/>
                <a:gd name="connsiteX316" fmla="*/ 104928 w 140954"/>
                <a:gd name="connsiteY316" fmla="*/ 101693 h 221779"/>
                <a:gd name="connsiteX317" fmla="*/ 105428 w 140954"/>
                <a:gd name="connsiteY317" fmla="*/ 103015 h 221779"/>
                <a:gd name="connsiteX318" fmla="*/ 105714 w 140954"/>
                <a:gd name="connsiteY318" fmla="*/ 103693 h 221779"/>
                <a:gd name="connsiteX319" fmla="*/ 105785 w 140954"/>
                <a:gd name="connsiteY319" fmla="*/ 105729 h 221779"/>
                <a:gd name="connsiteX320" fmla="*/ 105356 w 140954"/>
                <a:gd name="connsiteY320" fmla="*/ 107873 h 221779"/>
                <a:gd name="connsiteX321" fmla="*/ 105356 w 140954"/>
                <a:gd name="connsiteY321" fmla="*/ 108944 h 221779"/>
                <a:gd name="connsiteX322" fmla="*/ 105999 w 140954"/>
                <a:gd name="connsiteY322" fmla="*/ 110052 h 221779"/>
                <a:gd name="connsiteX323" fmla="*/ 106035 w 140954"/>
                <a:gd name="connsiteY323" fmla="*/ 110052 h 221779"/>
                <a:gd name="connsiteX324" fmla="*/ 106214 w 140954"/>
                <a:gd name="connsiteY324" fmla="*/ 110658 h 221779"/>
                <a:gd name="connsiteX325" fmla="*/ 106749 w 140954"/>
                <a:gd name="connsiteY325" fmla="*/ 110873 h 221779"/>
                <a:gd name="connsiteX326" fmla="*/ 106749 w 140954"/>
                <a:gd name="connsiteY326" fmla="*/ 110945 h 221779"/>
                <a:gd name="connsiteX327" fmla="*/ 107857 w 140954"/>
                <a:gd name="connsiteY327" fmla="*/ 111980 h 221779"/>
                <a:gd name="connsiteX328" fmla="*/ 107500 w 140954"/>
                <a:gd name="connsiteY328" fmla="*/ 112302 h 221779"/>
                <a:gd name="connsiteX329" fmla="*/ 107178 w 140954"/>
                <a:gd name="connsiteY329" fmla="*/ 113266 h 221779"/>
                <a:gd name="connsiteX330" fmla="*/ 108178 w 140954"/>
                <a:gd name="connsiteY330" fmla="*/ 114516 h 221779"/>
                <a:gd name="connsiteX331" fmla="*/ 108535 w 140954"/>
                <a:gd name="connsiteY331" fmla="*/ 114516 h 221779"/>
                <a:gd name="connsiteX332" fmla="*/ 109464 w 140954"/>
                <a:gd name="connsiteY332" fmla="*/ 116624 h 221779"/>
                <a:gd name="connsiteX333" fmla="*/ 109286 w 140954"/>
                <a:gd name="connsiteY333" fmla="*/ 116945 h 221779"/>
                <a:gd name="connsiteX334" fmla="*/ 109643 w 140954"/>
                <a:gd name="connsiteY334" fmla="*/ 118088 h 221779"/>
                <a:gd name="connsiteX335" fmla="*/ 109785 w 140954"/>
                <a:gd name="connsiteY335" fmla="*/ 118195 h 221779"/>
                <a:gd name="connsiteX336" fmla="*/ 109964 w 140954"/>
                <a:gd name="connsiteY336" fmla="*/ 118624 h 221779"/>
                <a:gd name="connsiteX337" fmla="*/ 111107 w 140954"/>
                <a:gd name="connsiteY337" fmla="*/ 119303 h 221779"/>
                <a:gd name="connsiteX338" fmla="*/ 111286 w 140954"/>
                <a:gd name="connsiteY338" fmla="*/ 119552 h 221779"/>
                <a:gd name="connsiteX339" fmla="*/ 111250 w 140954"/>
                <a:gd name="connsiteY339" fmla="*/ 119803 h 221779"/>
                <a:gd name="connsiteX340" fmla="*/ 111250 w 140954"/>
                <a:gd name="connsiteY340" fmla="*/ 121696 h 221779"/>
                <a:gd name="connsiteX341" fmla="*/ 110964 w 140954"/>
                <a:gd name="connsiteY341" fmla="*/ 122196 h 221779"/>
                <a:gd name="connsiteX342" fmla="*/ 111143 w 140954"/>
                <a:gd name="connsiteY342" fmla="*/ 122982 h 221779"/>
                <a:gd name="connsiteX343" fmla="*/ 111643 w 140954"/>
                <a:gd name="connsiteY343" fmla="*/ 123732 h 221779"/>
                <a:gd name="connsiteX344" fmla="*/ 112964 w 140954"/>
                <a:gd name="connsiteY344" fmla="*/ 125339 h 221779"/>
                <a:gd name="connsiteX345" fmla="*/ 112857 w 140954"/>
                <a:gd name="connsiteY345" fmla="*/ 126196 h 221779"/>
                <a:gd name="connsiteX346" fmla="*/ 113250 w 140954"/>
                <a:gd name="connsiteY346" fmla="*/ 127089 h 221779"/>
                <a:gd name="connsiteX347" fmla="*/ 113250 w 140954"/>
                <a:gd name="connsiteY347" fmla="*/ 127232 h 221779"/>
                <a:gd name="connsiteX348" fmla="*/ 113250 w 140954"/>
                <a:gd name="connsiteY348" fmla="*/ 127554 h 221779"/>
                <a:gd name="connsiteX349" fmla="*/ 113250 w 140954"/>
                <a:gd name="connsiteY349" fmla="*/ 127661 h 221779"/>
                <a:gd name="connsiteX350" fmla="*/ 112964 w 140954"/>
                <a:gd name="connsiteY350" fmla="*/ 128732 h 221779"/>
                <a:gd name="connsiteX351" fmla="*/ 113286 w 140954"/>
                <a:gd name="connsiteY351" fmla="*/ 129161 h 221779"/>
                <a:gd name="connsiteX352" fmla="*/ 113322 w 140954"/>
                <a:gd name="connsiteY352" fmla="*/ 130626 h 221779"/>
                <a:gd name="connsiteX353" fmla="*/ 113607 w 140954"/>
                <a:gd name="connsiteY353" fmla="*/ 131304 h 221779"/>
                <a:gd name="connsiteX354" fmla="*/ 114358 w 140954"/>
                <a:gd name="connsiteY354" fmla="*/ 132054 h 221779"/>
                <a:gd name="connsiteX355" fmla="*/ 114250 w 140954"/>
                <a:gd name="connsiteY355" fmla="*/ 132125 h 221779"/>
                <a:gd name="connsiteX356" fmla="*/ 114072 w 140954"/>
                <a:gd name="connsiteY356" fmla="*/ 133411 h 221779"/>
                <a:gd name="connsiteX357" fmla="*/ 114893 w 140954"/>
                <a:gd name="connsiteY357" fmla="*/ 134733 h 221779"/>
                <a:gd name="connsiteX358" fmla="*/ 114786 w 140954"/>
                <a:gd name="connsiteY358" fmla="*/ 135591 h 221779"/>
                <a:gd name="connsiteX359" fmla="*/ 114786 w 140954"/>
                <a:gd name="connsiteY359" fmla="*/ 135948 h 221779"/>
                <a:gd name="connsiteX360" fmla="*/ 115286 w 140954"/>
                <a:gd name="connsiteY360" fmla="*/ 136912 h 221779"/>
                <a:gd name="connsiteX361" fmla="*/ 115929 w 140954"/>
                <a:gd name="connsiteY361" fmla="*/ 137055 h 221779"/>
                <a:gd name="connsiteX362" fmla="*/ 116143 w 140954"/>
                <a:gd name="connsiteY362" fmla="*/ 137591 h 221779"/>
                <a:gd name="connsiteX363" fmla="*/ 116215 w 140954"/>
                <a:gd name="connsiteY363" fmla="*/ 137840 h 221779"/>
                <a:gd name="connsiteX364" fmla="*/ 116501 w 140954"/>
                <a:gd name="connsiteY364" fmla="*/ 139127 h 221779"/>
                <a:gd name="connsiteX365" fmla="*/ 116501 w 140954"/>
                <a:gd name="connsiteY365" fmla="*/ 139127 h 221779"/>
                <a:gd name="connsiteX366" fmla="*/ 116572 w 140954"/>
                <a:gd name="connsiteY366" fmla="*/ 139198 h 221779"/>
                <a:gd name="connsiteX367" fmla="*/ 116608 w 140954"/>
                <a:gd name="connsiteY367" fmla="*/ 139233 h 221779"/>
                <a:gd name="connsiteX368" fmla="*/ 116822 w 140954"/>
                <a:gd name="connsiteY368" fmla="*/ 140020 h 221779"/>
                <a:gd name="connsiteX369" fmla="*/ 116858 w 140954"/>
                <a:gd name="connsiteY369" fmla="*/ 140126 h 221779"/>
                <a:gd name="connsiteX370" fmla="*/ 116894 w 140954"/>
                <a:gd name="connsiteY370" fmla="*/ 140234 h 221779"/>
                <a:gd name="connsiteX371" fmla="*/ 116894 w 140954"/>
                <a:gd name="connsiteY371" fmla="*/ 140269 h 221779"/>
                <a:gd name="connsiteX372" fmla="*/ 116644 w 140954"/>
                <a:gd name="connsiteY372" fmla="*/ 141127 h 221779"/>
                <a:gd name="connsiteX373" fmla="*/ 117965 w 140954"/>
                <a:gd name="connsiteY373" fmla="*/ 145556 h 221779"/>
                <a:gd name="connsiteX374" fmla="*/ 117608 w 140954"/>
                <a:gd name="connsiteY374" fmla="*/ 145984 h 221779"/>
                <a:gd name="connsiteX375" fmla="*/ 117822 w 140954"/>
                <a:gd name="connsiteY375" fmla="*/ 146628 h 221779"/>
                <a:gd name="connsiteX376" fmla="*/ 117429 w 140954"/>
                <a:gd name="connsiteY376" fmla="*/ 147092 h 221779"/>
                <a:gd name="connsiteX377" fmla="*/ 117858 w 140954"/>
                <a:gd name="connsiteY377" fmla="*/ 148342 h 221779"/>
                <a:gd name="connsiteX378" fmla="*/ 118144 w 140954"/>
                <a:gd name="connsiteY378" fmla="*/ 148735 h 221779"/>
                <a:gd name="connsiteX379" fmla="*/ 118179 w 140954"/>
                <a:gd name="connsiteY379" fmla="*/ 148771 h 221779"/>
                <a:gd name="connsiteX380" fmla="*/ 118144 w 140954"/>
                <a:gd name="connsiteY380" fmla="*/ 148806 h 221779"/>
                <a:gd name="connsiteX381" fmla="*/ 118787 w 140954"/>
                <a:gd name="connsiteY381" fmla="*/ 151200 h 221779"/>
                <a:gd name="connsiteX382" fmla="*/ 119251 w 140954"/>
                <a:gd name="connsiteY382" fmla="*/ 151592 h 221779"/>
                <a:gd name="connsiteX383" fmla="*/ 119108 w 140954"/>
                <a:gd name="connsiteY383" fmla="*/ 152057 h 221779"/>
                <a:gd name="connsiteX384" fmla="*/ 119072 w 140954"/>
                <a:gd name="connsiteY384" fmla="*/ 152235 h 221779"/>
                <a:gd name="connsiteX385" fmla="*/ 119215 w 140954"/>
                <a:gd name="connsiteY385" fmla="*/ 152986 h 221779"/>
                <a:gd name="connsiteX386" fmla="*/ 119465 w 140954"/>
                <a:gd name="connsiteY386" fmla="*/ 153628 h 221779"/>
                <a:gd name="connsiteX387" fmla="*/ 119680 w 140954"/>
                <a:gd name="connsiteY387" fmla="*/ 153807 h 221779"/>
                <a:gd name="connsiteX388" fmla="*/ 119965 w 140954"/>
                <a:gd name="connsiteY388" fmla="*/ 154057 h 221779"/>
                <a:gd name="connsiteX389" fmla="*/ 119644 w 140954"/>
                <a:gd name="connsiteY389" fmla="*/ 154521 h 221779"/>
                <a:gd name="connsiteX390" fmla="*/ 119751 w 140954"/>
                <a:gd name="connsiteY390" fmla="*/ 155664 h 221779"/>
                <a:gd name="connsiteX391" fmla="*/ 119822 w 140954"/>
                <a:gd name="connsiteY391" fmla="*/ 156022 h 221779"/>
                <a:gd name="connsiteX392" fmla="*/ 120215 w 140954"/>
                <a:gd name="connsiteY392" fmla="*/ 157415 h 221779"/>
                <a:gd name="connsiteX393" fmla="*/ 120358 w 140954"/>
                <a:gd name="connsiteY393" fmla="*/ 157521 h 221779"/>
                <a:gd name="connsiteX394" fmla="*/ 119965 w 140954"/>
                <a:gd name="connsiteY394" fmla="*/ 157629 h 221779"/>
                <a:gd name="connsiteX395" fmla="*/ 119573 w 140954"/>
                <a:gd name="connsiteY395" fmla="*/ 158414 h 221779"/>
                <a:gd name="connsiteX396" fmla="*/ 120287 w 140954"/>
                <a:gd name="connsiteY396" fmla="*/ 159951 h 221779"/>
                <a:gd name="connsiteX397" fmla="*/ 120715 w 140954"/>
                <a:gd name="connsiteY397" fmla="*/ 160594 h 221779"/>
                <a:gd name="connsiteX398" fmla="*/ 121251 w 140954"/>
                <a:gd name="connsiteY398" fmla="*/ 160736 h 221779"/>
                <a:gd name="connsiteX399" fmla="*/ 121287 w 140954"/>
                <a:gd name="connsiteY399" fmla="*/ 160844 h 221779"/>
                <a:gd name="connsiteX400" fmla="*/ 121251 w 140954"/>
                <a:gd name="connsiteY400" fmla="*/ 160879 h 221779"/>
                <a:gd name="connsiteX401" fmla="*/ 121251 w 140954"/>
                <a:gd name="connsiteY401" fmla="*/ 160879 h 221779"/>
                <a:gd name="connsiteX402" fmla="*/ 121037 w 140954"/>
                <a:gd name="connsiteY402" fmla="*/ 160915 h 221779"/>
                <a:gd name="connsiteX403" fmla="*/ 120251 w 140954"/>
                <a:gd name="connsiteY403" fmla="*/ 162022 h 221779"/>
                <a:gd name="connsiteX404" fmla="*/ 120608 w 140954"/>
                <a:gd name="connsiteY404" fmla="*/ 164558 h 221779"/>
                <a:gd name="connsiteX405" fmla="*/ 121108 w 140954"/>
                <a:gd name="connsiteY405" fmla="*/ 165273 h 221779"/>
                <a:gd name="connsiteX406" fmla="*/ 121537 w 140954"/>
                <a:gd name="connsiteY406" fmla="*/ 165416 h 221779"/>
                <a:gd name="connsiteX407" fmla="*/ 121751 w 140954"/>
                <a:gd name="connsiteY407" fmla="*/ 165737 h 221779"/>
                <a:gd name="connsiteX408" fmla="*/ 122037 w 140954"/>
                <a:gd name="connsiteY408" fmla="*/ 166166 h 221779"/>
                <a:gd name="connsiteX409" fmla="*/ 122037 w 140954"/>
                <a:gd name="connsiteY409" fmla="*/ 166201 h 221779"/>
                <a:gd name="connsiteX410" fmla="*/ 122358 w 140954"/>
                <a:gd name="connsiteY410" fmla="*/ 167023 h 221779"/>
                <a:gd name="connsiteX411" fmla="*/ 122287 w 140954"/>
                <a:gd name="connsiteY411" fmla="*/ 167380 h 221779"/>
                <a:gd name="connsiteX412" fmla="*/ 122966 w 140954"/>
                <a:gd name="connsiteY412" fmla="*/ 169202 h 221779"/>
                <a:gd name="connsiteX413" fmla="*/ 123216 w 140954"/>
                <a:gd name="connsiteY413" fmla="*/ 169880 h 221779"/>
                <a:gd name="connsiteX414" fmla="*/ 123180 w 140954"/>
                <a:gd name="connsiteY414" fmla="*/ 170166 h 221779"/>
                <a:gd name="connsiteX415" fmla="*/ 123037 w 140954"/>
                <a:gd name="connsiteY415" fmla="*/ 170523 h 221779"/>
                <a:gd name="connsiteX416" fmla="*/ 122930 w 140954"/>
                <a:gd name="connsiteY416" fmla="*/ 172167 h 221779"/>
                <a:gd name="connsiteX417" fmla="*/ 123894 w 140954"/>
                <a:gd name="connsiteY417" fmla="*/ 172631 h 221779"/>
                <a:gd name="connsiteX418" fmla="*/ 124394 w 140954"/>
                <a:gd name="connsiteY418" fmla="*/ 172488 h 221779"/>
                <a:gd name="connsiteX419" fmla="*/ 124216 w 140954"/>
                <a:gd name="connsiteY419" fmla="*/ 172702 h 221779"/>
                <a:gd name="connsiteX420" fmla="*/ 124180 w 140954"/>
                <a:gd name="connsiteY420" fmla="*/ 173774 h 221779"/>
                <a:gd name="connsiteX421" fmla="*/ 124287 w 140954"/>
                <a:gd name="connsiteY421" fmla="*/ 173917 h 221779"/>
                <a:gd name="connsiteX422" fmla="*/ 124394 w 140954"/>
                <a:gd name="connsiteY422" fmla="*/ 174916 h 221779"/>
                <a:gd name="connsiteX423" fmla="*/ 124895 w 140954"/>
                <a:gd name="connsiteY423" fmla="*/ 175524 h 221779"/>
                <a:gd name="connsiteX424" fmla="*/ 124895 w 140954"/>
                <a:gd name="connsiteY424" fmla="*/ 175560 h 221779"/>
                <a:gd name="connsiteX425" fmla="*/ 125323 w 140954"/>
                <a:gd name="connsiteY425" fmla="*/ 176345 h 221779"/>
                <a:gd name="connsiteX426" fmla="*/ 125466 w 140954"/>
                <a:gd name="connsiteY426" fmla="*/ 177238 h 221779"/>
                <a:gd name="connsiteX427" fmla="*/ 126180 w 140954"/>
                <a:gd name="connsiteY427" fmla="*/ 177989 h 221779"/>
                <a:gd name="connsiteX428" fmla="*/ 126823 w 140954"/>
                <a:gd name="connsiteY428" fmla="*/ 177953 h 221779"/>
                <a:gd name="connsiteX429" fmla="*/ 127395 w 140954"/>
                <a:gd name="connsiteY429" fmla="*/ 178346 h 221779"/>
                <a:gd name="connsiteX430" fmla="*/ 127252 w 140954"/>
                <a:gd name="connsiteY430" fmla="*/ 179024 h 221779"/>
                <a:gd name="connsiteX431" fmla="*/ 127466 w 140954"/>
                <a:gd name="connsiteY431" fmla="*/ 181239 h 221779"/>
                <a:gd name="connsiteX432" fmla="*/ 127681 w 140954"/>
                <a:gd name="connsiteY432" fmla="*/ 183489 h 221779"/>
                <a:gd name="connsiteX433" fmla="*/ 127681 w 140954"/>
                <a:gd name="connsiteY433" fmla="*/ 183489 h 221779"/>
                <a:gd name="connsiteX434" fmla="*/ 127359 w 140954"/>
                <a:gd name="connsiteY434" fmla="*/ 183704 h 221779"/>
                <a:gd name="connsiteX435" fmla="*/ 127073 w 140954"/>
                <a:gd name="connsiteY435" fmla="*/ 184275 h 221779"/>
                <a:gd name="connsiteX436" fmla="*/ 126859 w 140954"/>
                <a:gd name="connsiteY436" fmla="*/ 184525 h 221779"/>
                <a:gd name="connsiteX437" fmla="*/ 126823 w 140954"/>
                <a:gd name="connsiteY437" fmla="*/ 185597 h 221779"/>
                <a:gd name="connsiteX438" fmla="*/ 127359 w 140954"/>
                <a:gd name="connsiteY438" fmla="*/ 186061 h 221779"/>
                <a:gd name="connsiteX439" fmla="*/ 127681 w 140954"/>
                <a:gd name="connsiteY439" fmla="*/ 186668 h 221779"/>
                <a:gd name="connsiteX440" fmla="*/ 127323 w 140954"/>
                <a:gd name="connsiteY440" fmla="*/ 188204 h 221779"/>
                <a:gd name="connsiteX441" fmla="*/ 127752 w 140954"/>
                <a:gd name="connsiteY441" fmla="*/ 188811 h 221779"/>
                <a:gd name="connsiteX442" fmla="*/ 127716 w 140954"/>
                <a:gd name="connsiteY442" fmla="*/ 188775 h 221779"/>
                <a:gd name="connsiteX443" fmla="*/ 127752 w 140954"/>
                <a:gd name="connsiteY443" fmla="*/ 188811 h 221779"/>
                <a:gd name="connsiteX444" fmla="*/ 128788 w 140954"/>
                <a:gd name="connsiteY444" fmla="*/ 189490 h 221779"/>
                <a:gd name="connsiteX445" fmla="*/ 129145 w 140954"/>
                <a:gd name="connsiteY445" fmla="*/ 189419 h 221779"/>
                <a:gd name="connsiteX446" fmla="*/ 129895 w 140954"/>
                <a:gd name="connsiteY446" fmla="*/ 188204 h 221779"/>
                <a:gd name="connsiteX447" fmla="*/ 130252 w 140954"/>
                <a:gd name="connsiteY447" fmla="*/ 188418 h 221779"/>
                <a:gd name="connsiteX448" fmla="*/ 130252 w 140954"/>
                <a:gd name="connsiteY448" fmla="*/ 188454 h 221779"/>
                <a:gd name="connsiteX449" fmla="*/ 130359 w 140954"/>
                <a:gd name="connsiteY449" fmla="*/ 189061 h 221779"/>
                <a:gd name="connsiteX450" fmla="*/ 129859 w 140954"/>
                <a:gd name="connsiteY450" fmla="*/ 189526 h 221779"/>
                <a:gd name="connsiteX451" fmla="*/ 129181 w 140954"/>
                <a:gd name="connsiteY451" fmla="*/ 189633 h 221779"/>
                <a:gd name="connsiteX452" fmla="*/ 128395 w 140954"/>
                <a:gd name="connsiteY452" fmla="*/ 190276 h 221779"/>
                <a:gd name="connsiteX453" fmla="*/ 128573 w 140954"/>
                <a:gd name="connsiteY453" fmla="*/ 191276 h 221779"/>
                <a:gd name="connsiteX454" fmla="*/ 128931 w 140954"/>
                <a:gd name="connsiteY454" fmla="*/ 191740 h 221779"/>
                <a:gd name="connsiteX455" fmla="*/ 129717 w 140954"/>
                <a:gd name="connsiteY455" fmla="*/ 192133 h 221779"/>
                <a:gd name="connsiteX456" fmla="*/ 129824 w 140954"/>
                <a:gd name="connsiteY456" fmla="*/ 192133 h 221779"/>
                <a:gd name="connsiteX457" fmla="*/ 129967 w 140954"/>
                <a:gd name="connsiteY457" fmla="*/ 193240 h 221779"/>
                <a:gd name="connsiteX458" fmla="*/ 130359 w 140954"/>
                <a:gd name="connsiteY458" fmla="*/ 196848 h 221779"/>
                <a:gd name="connsiteX459" fmla="*/ 130717 w 140954"/>
                <a:gd name="connsiteY459" fmla="*/ 197741 h 221779"/>
                <a:gd name="connsiteX460" fmla="*/ 131502 w 140954"/>
                <a:gd name="connsiteY460" fmla="*/ 198420 h 221779"/>
                <a:gd name="connsiteX461" fmla="*/ 131538 w 140954"/>
                <a:gd name="connsiteY461" fmla="*/ 199134 h 221779"/>
                <a:gd name="connsiteX462" fmla="*/ 131967 w 140954"/>
                <a:gd name="connsiteY462" fmla="*/ 199920 h 221779"/>
                <a:gd name="connsiteX463" fmla="*/ 132003 w 140954"/>
                <a:gd name="connsiteY463" fmla="*/ 199955 h 221779"/>
                <a:gd name="connsiteX464" fmla="*/ 132181 w 140954"/>
                <a:gd name="connsiteY464" fmla="*/ 200063 h 221779"/>
                <a:gd name="connsiteX465" fmla="*/ 131574 w 140954"/>
                <a:gd name="connsiteY465" fmla="*/ 200742 h 221779"/>
                <a:gd name="connsiteX466" fmla="*/ 131610 w 140954"/>
                <a:gd name="connsiteY466" fmla="*/ 201741 h 221779"/>
                <a:gd name="connsiteX467" fmla="*/ 132110 w 140954"/>
                <a:gd name="connsiteY467" fmla="*/ 202277 h 221779"/>
                <a:gd name="connsiteX468" fmla="*/ 132038 w 140954"/>
                <a:gd name="connsiteY468" fmla="*/ 202384 h 221779"/>
                <a:gd name="connsiteX469" fmla="*/ 132038 w 140954"/>
                <a:gd name="connsiteY469" fmla="*/ 202956 h 221779"/>
                <a:gd name="connsiteX470" fmla="*/ 132538 w 140954"/>
                <a:gd name="connsiteY470" fmla="*/ 203849 h 221779"/>
                <a:gd name="connsiteX471" fmla="*/ 133003 w 140954"/>
                <a:gd name="connsiteY471" fmla="*/ 203956 h 221779"/>
                <a:gd name="connsiteX472" fmla="*/ 132610 w 140954"/>
                <a:gd name="connsiteY472" fmla="*/ 203956 h 221779"/>
                <a:gd name="connsiteX473" fmla="*/ 132181 w 140954"/>
                <a:gd name="connsiteY473" fmla="*/ 205313 h 221779"/>
                <a:gd name="connsiteX474" fmla="*/ 132217 w 140954"/>
                <a:gd name="connsiteY474" fmla="*/ 205385 h 221779"/>
                <a:gd name="connsiteX475" fmla="*/ 132110 w 140954"/>
                <a:gd name="connsiteY475" fmla="*/ 205671 h 221779"/>
                <a:gd name="connsiteX476" fmla="*/ 132324 w 140954"/>
                <a:gd name="connsiteY476" fmla="*/ 206528 h 221779"/>
                <a:gd name="connsiteX477" fmla="*/ 132824 w 140954"/>
                <a:gd name="connsiteY477" fmla="*/ 206849 h 221779"/>
                <a:gd name="connsiteX478" fmla="*/ 132860 w 140954"/>
                <a:gd name="connsiteY478" fmla="*/ 207457 h 221779"/>
                <a:gd name="connsiteX479" fmla="*/ 132967 w 140954"/>
                <a:gd name="connsiteY479" fmla="*/ 208314 h 221779"/>
                <a:gd name="connsiteX480" fmla="*/ 133360 w 140954"/>
                <a:gd name="connsiteY480" fmla="*/ 208564 h 221779"/>
                <a:gd name="connsiteX481" fmla="*/ 133074 w 140954"/>
                <a:gd name="connsiteY481" fmla="*/ 209314 h 221779"/>
                <a:gd name="connsiteX482" fmla="*/ 133181 w 140954"/>
                <a:gd name="connsiteY482" fmla="*/ 209778 h 221779"/>
                <a:gd name="connsiteX483" fmla="*/ 133431 w 140954"/>
                <a:gd name="connsiteY483" fmla="*/ 210314 h 221779"/>
                <a:gd name="connsiteX484" fmla="*/ 134217 w 140954"/>
                <a:gd name="connsiteY484" fmla="*/ 210707 h 221779"/>
                <a:gd name="connsiteX485" fmla="*/ 134539 w 140954"/>
                <a:gd name="connsiteY485" fmla="*/ 210671 h 221779"/>
                <a:gd name="connsiteX486" fmla="*/ 134789 w 140954"/>
                <a:gd name="connsiteY486" fmla="*/ 210564 h 221779"/>
                <a:gd name="connsiteX487" fmla="*/ 134824 w 140954"/>
                <a:gd name="connsiteY487" fmla="*/ 210528 h 221779"/>
                <a:gd name="connsiteX488" fmla="*/ 135789 w 140954"/>
                <a:gd name="connsiteY488" fmla="*/ 211957 h 221779"/>
                <a:gd name="connsiteX489" fmla="*/ 136467 w 140954"/>
                <a:gd name="connsiteY489" fmla="*/ 212207 h 221779"/>
                <a:gd name="connsiteX490" fmla="*/ 136503 w 140954"/>
                <a:gd name="connsiteY490" fmla="*/ 212600 h 221779"/>
                <a:gd name="connsiteX491" fmla="*/ 136146 w 140954"/>
                <a:gd name="connsiteY491" fmla="*/ 212350 h 221779"/>
                <a:gd name="connsiteX492" fmla="*/ 136146 w 140954"/>
                <a:gd name="connsiteY492" fmla="*/ 212350 h 221779"/>
                <a:gd name="connsiteX493" fmla="*/ 135217 w 140954"/>
                <a:gd name="connsiteY493" fmla="*/ 213029 h 221779"/>
                <a:gd name="connsiteX494" fmla="*/ 134932 w 140954"/>
                <a:gd name="connsiteY494" fmla="*/ 213850 h 221779"/>
                <a:gd name="connsiteX495" fmla="*/ 135146 w 140954"/>
                <a:gd name="connsiteY495" fmla="*/ 214886 h 221779"/>
                <a:gd name="connsiteX496" fmla="*/ 135324 w 140954"/>
                <a:gd name="connsiteY496" fmla="*/ 215029 h 221779"/>
                <a:gd name="connsiteX497" fmla="*/ 136396 w 140954"/>
                <a:gd name="connsiteY497" fmla="*/ 215707 h 221779"/>
                <a:gd name="connsiteX498" fmla="*/ 136682 w 140954"/>
                <a:gd name="connsiteY498" fmla="*/ 215743 h 221779"/>
                <a:gd name="connsiteX499" fmla="*/ 137432 w 140954"/>
                <a:gd name="connsiteY499" fmla="*/ 215422 h 221779"/>
                <a:gd name="connsiteX500" fmla="*/ 137467 w 140954"/>
                <a:gd name="connsiteY500" fmla="*/ 215243 h 221779"/>
                <a:gd name="connsiteX501" fmla="*/ 137861 w 140954"/>
                <a:gd name="connsiteY501" fmla="*/ 215493 h 221779"/>
                <a:gd name="connsiteX502" fmla="*/ 137432 w 140954"/>
                <a:gd name="connsiteY502" fmla="*/ 216065 h 221779"/>
                <a:gd name="connsiteX503" fmla="*/ 137503 w 140954"/>
                <a:gd name="connsiteY503" fmla="*/ 216457 h 221779"/>
                <a:gd name="connsiteX504" fmla="*/ 137503 w 140954"/>
                <a:gd name="connsiteY504" fmla="*/ 216493 h 221779"/>
                <a:gd name="connsiteX505" fmla="*/ 137039 w 140954"/>
                <a:gd name="connsiteY505" fmla="*/ 216672 h 221779"/>
                <a:gd name="connsiteX506" fmla="*/ 137003 w 140954"/>
                <a:gd name="connsiteY506" fmla="*/ 217208 h 221779"/>
                <a:gd name="connsiteX507" fmla="*/ 136896 w 140954"/>
                <a:gd name="connsiteY507" fmla="*/ 217208 h 221779"/>
                <a:gd name="connsiteX508" fmla="*/ 135717 w 140954"/>
                <a:gd name="connsiteY508" fmla="*/ 218529 h 221779"/>
                <a:gd name="connsiteX509" fmla="*/ 135681 w 140954"/>
                <a:gd name="connsiteY509" fmla="*/ 219351 h 221779"/>
                <a:gd name="connsiteX510" fmla="*/ 135610 w 140954"/>
                <a:gd name="connsiteY510" fmla="*/ 219530 h 221779"/>
                <a:gd name="connsiteX511" fmla="*/ 135825 w 140954"/>
                <a:gd name="connsiteY511" fmla="*/ 220494 h 221779"/>
                <a:gd name="connsiteX512" fmla="*/ 136968 w 140954"/>
                <a:gd name="connsiteY512" fmla="*/ 221173 h 221779"/>
                <a:gd name="connsiteX513" fmla="*/ 137110 w 140954"/>
                <a:gd name="connsiteY513" fmla="*/ 221137 h 221779"/>
                <a:gd name="connsiteX514" fmla="*/ 137218 w 140954"/>
                <a:gd name="connsiteY514" fmla="*/ 221351 h 221779"/>
                <a:gd name="connsiteX515" fmla="*/ 138218 w 140954"/>
                <a:gd name="connsiteY515" fmla="*/ 221565 h 221779"/>
                <a:gd name="connsiteX516" fmla="*/ 138861 w 140954"/>
                <a:gd name="connsiteY516" fmla="*/ 221779 h 221779"/>
                <a:gd name="connsiteX517" fmla="*/ 139539 w 140954"/>
                <a:gd name="connsiteY517" fmla="*/ 221494 h 221779"/>
                <a:gd name="connsiteX518" fmla="*/ 139575 w 140954"/>
                <a:gd name="connsiteY518" fmla="*/ 220672 h 221779"/>
                <a:gd name="connsiteX519" fmla="*/ 139682 w 140954"/>
                <a:gd name="connsiteY519" fmla="*/ 220708 h 221779"/>
                <a:gd name="connsiteX520" fmla="*/ 139897 w 140954"/>
                <a:gd name="connsiteY520" fmla="*/ 220708 h 221779"/>
                <a:gd name="connsiteX521" fmla="*/ 140682 w 140954"/>
                <a:gd name="connsiteY521" fmla="*/ 219887 h 221779"/>
                <a:gd name="connsiteX522" fmla="*/ 140718 w 140954"/>
                <a:gd name="connsiteY522" fmla="*/ 219565 h 221779"/>
                <a:gd name="connsiteX523" fmla="*/ 140718 w 140954"/>
                <a:gd name="connsiteY523" fmla="*/ 219387 h 221779"/>
                <a:gd name="connsiteX524" fmla="*/ 140932 w 140954"/>
                <a:gd name="connsiteY524" fmla="*/ 218529 h 221779"/>
                <a:gd name="connsiteX525" fmla="*/ 139932 w 140954"/>
                <a:gd name="connsiteY525" fmla="*/ 217744 h 221779"/>
                <a:gd name="connsiteX526" fmla="*/ 139468 w 140954"/>
                <a:gd name="connsiteY526" fmla="*/ 217994 h 221779"/>
                <a:gd name="connsiteX527" fmla="*/ 139468 w 140954"/>
                <a:gd name="connsiteY527" fmla="*/ 217994 h 221779"/>
                <a:gd name="connsiteX528" fmla="*/ 139289 w 140954"/>
                <a:gd name="connsiteY528" fmla="*/ 217744 h 221779"/>
                <a:gd name="connsiteX529" fmla="*/ 139646 w 140954"/>
                <a:gd name="connsiteY529" fmla="*/ 216958 h 221779"/>
                <a:gd name="connsiteX530" fmla="*/ 139753 w 140954"/>
                <a:gd name="connsiteY530" fmla="*/ 216993 h 221779"/>
                <a:gd name="connsiteX531" fmla="*/ 140539 w 140954"/>
                <a:gd name="connsiteY531" fmla="*/ 216636 h 221779"/>
                <a:gd name="connsiteX532" fmla="*/ 140432 w 140954"/>
                <a:gd name="connsiteY532" fmla="*/ 215243 h 221779"/>
                <a:gd name="connsiteX533" fmla="*/ 139646 w 140954"/>
                <a:gd name="connsiteY533" fmla="*/ 214529 h 221779"/>
                <a:gd name="connsiteX534" fmla="*/ 139039 w 140954"/>
                <a:gd name="connsiteY534" fmla="*/ 214529 h 221779"/>
                <a:gd name="connsiteX535" fmla="*/ 139039 w 140954"/>
                <a:gd name="connsiteY535" fmla="*/ 214493 h 221779"/>
                <a:gd name="connsiteX536" fmla="*/ 139753 w 140954"/>
                <a:gd name="connsiteY536" fmla="*/ 214207 h 221779"/>
                <a:gd name="connsiteX537" fmla="*/ 140004 w 140954"/>
                <a:gd name="connsiteY537" fmla="*/ 214100 h 221779"/>
                <a:gd name="connsiteX538" fmla="*/ 140468 w 140954"/>
                <a:gd name="connsiteY538" fmla="*/ 212886 h 221779"/>
                <a:gd name="connsiteX539" fmla="*/ 139325 w 140954"/>
                <a:gd name="connsiteY539" fmla="*/ 211135 h 221779"/>
                <a:gd name="connsiteX540" fmla="*/ 138396 w 140954"/>
                <a:gd name="connsiteY540" fmla="*/ 211029 h 221779"/>
                <a:gd name="connsiteX541" fmla="*/ 138432 w 140954"/>
                <a:gd name="connsiteY541" fmla="*/ 210742 h 221779"/>
                <a:gd name="connsiteX542" fmla="*/ 138253 w 140954"/>
                <a:gd name="connsiteY542" fmla="*/ 209993 h 221779"/>
                <a:gd name="connsiteX543" fmla="*/ 137861 w 140954"/>
                <a:gd name="connsiteY543" fmla="*/ 208849 h 221779"/>
                <a:gd name="connsiteX544" fmla="*/ 138146 w 140954"/>
                <a:gd name="connsiteY544" fmla="*/ 207956 h 221779"/>
                <a:gd name="connsiteX545" fmla="*/ 138111 w 140954"/>
                <a:gd name="connsiteY545" fmla="*/ 207171 h 221779"/>
                <a:gd name="connsiteX546" fmla="*/ 138253 w 140954"/>
                <a:gd name="connsiteY546" fmla="*/ 207063 h 221779"/>
                <a:gd name="connsiteX547" fmla="*/ 137932 w 140954"/>
                <a:gd name="connsiteY547" fmla="*/ 205885 h 221779"/>
                <a:gd name="connsiteX548" fmla="*/ 137289 w 140954"/>
                <a:gd name="connsiteY548" fmla="*/ 205385 h 221779"/>
                <a:gd name="connsiteX549" fmla="*/ 137717 w 140954"/>
                <a:gd name="connsiteY549" fmla="*/ 205099 h 221779"/>
                <a:gd name="connsiteX550" fmla="*/ 137575 w 140954"/>
                <a:gd name="connsiteY550" fmla="*/ 204027 h 221779"/>
                <a:gd name="connsiteX551" fmla="*/ 137218 w 140954"/>
                <a:gd name="connsiteY551" fmla="*/ 203563 h 221779"/>
                <a:gd name="connsiteX552" fmla="*/ 137003 w 140954"/>
                <a:gd name="connsiteY552" fmla="*/ 203491 h 221779"/>
                <a:gd name="connsiteX553" fmla="*/ 137039 w 140954"/>
                <a:gd name="connsiteY553" fmla="*/ 203385 h 221779"/>
                <a:gd name="connsiteX554" fmla="*/ 137146 w 140954"/>
                <a:gd name="connsiteY554" fmla="*/ 203242 h 221779"/>
                <a:gd name="connsiteX555" fmla="*/ 137003 w 140954"/>
                <a:gd name="connsiteY555" fmla="*/ 201884 h 221779"/>
                <a:gd name="connsiteX556" fmla="*/ 136717 w 140954"/>
                <a:gd name="connsiteY556" fmla="*/ 201706 h 221779"/>
                <a:gd name="connsiteX557" fmla="*/ 137218 w 140954"/>
                <a:gd name="connsiteY557" fmla="*/ 200884 h 221779"/>
                <a:gd name="connsiteX558" fmla="*/ 137146 w 140954"/>
                <a:gd name="connsiteY558" fmla="*/ 200598 h 221779"/>
                <a:gd name="connsiteX559" fmla="*/ 136896 w 140954"/>
                <a:gd name="connsiteY559" fmla="*/ 199884 h 221779"/>
                <a:gd name="connsiteX560" fmla="*/ 136467 w 140954"/>
                <a:gd name="connsiteY560" fmla="*/ 199741 h 221779"/>
                <a:gd name="connsiteX561" fmla="*/ 136467 w 140954"/>
                <a:gd name="connsiteY561" fmla="*/ 199706 h 221779"/>
                <a:gd name="connsiteX562" fmla="*/ 136646 w 140954"/>
                <a:gd name="connsiteY562" fmla="*/ 198777 h 221779"/>
                <a:gd name="connsiteX563" fmla="*/ 136503 w 140954"/>
                <a:gd name="connsiteY563" fmla="*/ 197669 h 221779"/>
                <a:gd name="connsiteX564" fmla="*/ 136253 w 140954"/>
                <a:gd name="connsiteY564" fmla="*/ 197455 h 221779"/>
                <a:gd name="connsiteX565" fmla="*/ 136039 w 140954"/>
                <a:gd name="connsiteY565" fmla="*/ 197241 h 221779"/>
                <a:gd name="connsiteX566" fmla="*/ 136110 w 140954"/>
                <a:gd name="connsiteY566" fmla="*/ 196562 h 221779"/>
                <a:gd name="connsiteX567" fmla="*/ 136039 w 140954"/>
                <a:gd name="connsiteY567" fmla="*/ 196312 h 221779"/>
                <a:gd name="connsiteX568" fmla="*/ 136003 w 140954"/>
                <a:gd name="connsiteY568" fmla="*/ 196134 h 221779"/>
                <a:gd name="connsiteX569" fmla="*/ 136003 w 140954"/>
                <a:gd name="connsiteY569" fmla="*/ 196134 h 221779"/>
                <a:gd name="connsiteX570" fmla="*/ 135467 w 140954"/>
                <a:gd name="connsiteY570" fmla="*/ 194598 h 221779"/>
                <a:gd name="connsiteX571" fmla="*/ 135539 w 140954"/>
                <a:gd name="connsiteY571" fmla="*/ 194455 h 221779"/>
                <a:gd name="connsiteX572" fmla="*/ 135396 w 140954"/>
                <a:gd name="connsiteY572" fmla="*/ 193419 h 221779"/>
                <a:gd name="connsiteX573" fmla="*/ 135110 w 140954"/>
                <a:gd name="connsiteY573" fmla="*/ 190812 h 221779"/>
                <a:gd name="connsiteX574" fmla="*/ 134753 w 140954"/>
                <a:gd name="connsiteY574" fmla="*/ 189954 h 221779"/>
                <a:gd name="connsiteX575" fmla="*/ 134717 w 140954"/>
                <a:gd name="connsiteY575" fmla="*/ 189847 h 221779"/>
                <a:gd name="connsiteX576" fmla="*/ 134217 w 140954"/>
                <a:gd name="connsiteY576" fmla="*/ 188526 h 221779"/>
                <a:gd name="connsiteX577" fmla="*/ 134217 w 140954"/>
                <a:gd name="connsiteY577" fmla="*/ 188204 h 221779"/>
                <a:gd name="connsiteX578" fmla="*/ 133681 w 140954"/>
                <a:gd name="connsiteY578" fmla="*/ 186061 h 221779"/>
                <a:gd name="connsiteX579" fmla="*/ 133467 w 140954"/>
                <a:gd name="connsiteY579" fmla="*/ 185275 h 221779"/>
                <a:gd name="connsiteX580" fmla="*/ 133503 w 140954"/>
                <a:gd name="connsiteY580" fmla="*/ 183596 h 221779"/>
                <a:gd name="connsiteX581" fmla="*/ 133467 w 140954"/>
                <a:gd name="connsiteY581" fmla="*/ 183561 h 221779"/>
                <a:gd name="connsiteX582" fmla="*/ 132896 w 140954"/>
                <a:gd name="connsiteY582" fmla="*/ 181489 h 221779"/>
                <a:gd name="connsiteX583" fmla="*/ 132824 w 140954"/>
                <a:gd name="connsiteY583" fmla="*/ 181453 h 221779"/>
                <a:gd name="connsiteX584" fmla="*/ 132574 w 140954"/>
                <a:gd name="connsiteY584" fmla="*/ 180703 h 221779"/>
                <a:gd name="connsiteX585" fmla="*/ 132860 w 140954"/>
                <a:gd name="connsiteY585" fmla="*/ 179524 h 221779"/>
                <a:gd name="connsiteX586" fmla="*/ 132753 w 140954"/>
                <a:gd name="connsiteY586" fmla="*/ 178560 h 221779"/>
                <a:gd name="connsiteX587" fmla="*/ 132538 w 140954"/>
                <a:gd name="connsiteY587" fmla="*/ 177167 h 221779"/>
                <a:gd name="connsiteX588" fmla="*/ 132145 w 140954"/>
                <a:gd name="connsiteY588" fmla="*/ 173345 h 221779"/>
                <a:gd name="connsiteX589" fmla="*/ 131717 w 140954"/>
                <a:gd name="connsiteY589" fmla="*/ 171773 h 221779"/>
                <a:gd name="connsiteX590" fmla="*/ 131360 w 140954"/>
                <a:gd name="connsiteY590" fmla="*/ 171059 h 221779"/>
                <a:gd name="connsiteX591" fmla="*/ 130895 w 140954"/>
                <a:gd name="connsiteY591" fmla="*/ 170845 h 221779"/>
                <a:gd name="connsiteX592" fmla="*/ 130002 w 140954"/>
                <a:gd name="connsiteY592" fmla="*/ 168523 h 221779"/>
                <a:gd name="connsiteX593" fmla="*/ 129216 w 140954"/>
                <a:gd name="connsiteY593" fmla="*/ 167916 h 221779"/>
                <a:gd name="connsiteX594" fmla="*/ 129181 w 140954"/>
                <a:gd name="connsiteY594" fmla="*/ 166880 h 221779"/>
                <a:gd name="connsiteX595" fmla="*/ 129145 w 140954"/>
                <a:gd name="connsiteY595" fmla="*/ 165844 h 221779"/>
                <a:gd name="connsiteX596" fmla="*/ 128431 w 140954"/>
                <a:gd name="connsiteY596" fmla="*/ 161915 h 221779"/>
                <a:gd name="connsiteX597" fmla="*/ 127824 w 140954"/>
                <a:gd name="connsiteY597" fmla="*/ 159951 h 221779"/>
                <a:gd name="connsiteX598" fmla="*/ 127645 w 140954"/>
                <a:gd name="connsiteY598" fmla="*/ 159129 h 221779"/>
                <a:gd name="connsiteX599" fmla="*/ 127609 w 140954"/>
                <a:gd name="connsiteY599" fmla="*/ 159058 h 221779"/>
                <a:gd name="connsiteX600" fmla="*/ 127645 w 140954"/>
                <a:gd name="connsiteY600" fmla="*/ 158772 h 221779"/>
                <a:gd name="connsiteX601" fmla="*/ 127645 w 140954"/>
                <a:gd name="connsiteY601" fmla="*/ 158629 h 221779"/>
                <a:gd name="connsiteX602" fmla="*/ 127716 w 140954"/>
                <a:gd name="connsiteY602" fmla="*/ 158236 h 221779"/>
                <a:gd name="connsiteX603" fmla="*/ 127895 w 140954"/>
                <a:gd name="connsiteY603" fmla="*/ 157807 h 221779"/>
                <a:gd name="connsiteX604" fmla="*/ 127931 w 140954"/>
                <a:gd name="connsiteY604" fmla="*/ 155843 h 221779"/>
                <a:gd name="connsiteX605" fmla="*/ 127002 w 140954"/>
                <a:gd name="connsiteY605" fmla="*/ 155664 h 221779"/>
                <a:gd name="connsiteX606" fmla="*/ 126895 w 140954"/>
                <a:gd name="connsiteY606" fmla="*/ 155521 h 221779"/>
                <a:gd name="connsiteX607" fmla="*/ 126502 w 140954"/>
                <a:gd name="connsiteY607" fmla="*/ 155414 h 221779"/>
                <a:gd name="connsiteX608" fmla="*/ 126323 w 140954"/>
                <a:gd name="connsiteY608" fmla="*/ 154807 h 221779"/>
                <a:gd name="connsiteX609" fmla="*/ 126538 w 140954"/>
                <a:gd name="connsiteY609" fmla="*/ 153985 h 221779"/>
                <a:gd name="connsiteX610" fmla="*/ 126109 w 140954"/>
                <a:gd name="connsiteY610" fmla="*/ 153307 h 221779"/>
                <a:gd name="connsiteX611" fmla="*/ 125823 w 140954"/>
                <a:gd name="connsiteY611" fmla="*/ 152771 h 221779"/>
                <a:gd name="connsiteX612" fmla="*/ 124787 w 140954"/>
                <a:gd name="connsiteY612" fmla="*/ 151164 h 221779"/>
                <a:gd name="connsiteX613" fmla="*/ 124680 w 140954"/>
                <a:gd name="connsiteY613" fmla="*/ 150485 h 221779"/>
                <a:gd name="connsiteX614" fmla="*/ 125002 w 140954"/>
                <a:gd name="connsiteY614" fmla="*/ 149771 h 221779"/>
                <a:gd name="connsiteX615" fmla="*/ 124645 w 140954"/>
                <a:gd name="connsiteY615" fmla="*/ 148949 h 221779"/>
                <a:gd name="connsiteX616" fmla="*/ 124573 w 140954"/>
                <a:gd name="connsiteY616" fmla="*/ 148914 h 221779"/>
                <a:gd name="connsiteX617" fmla="*/ 124609 w 140954"/>
                <a:gd name="connsiteY617" fmla="*/ 148878 h 221779"/>
                <a:gd name="connsiteX618" fmla="*/ 124680 w 140954"/>
                <a:gd name="connsiteY618" fmla="*/ 147520 h 221779"/>
                <a:gd name="connsiteX619" fmla="*/ 123859 w 140954"/>
                <a:gd name="connsiteY619" fmla="*/ 146270 h 221779"/>
                <a:gd name="connsiteX620" fmla="*/ 123501 w 140954"/>
                <a:gd name="connsiteY620" fmla="*/ 145663 h 221779"/>
                <a:gd name="connsiteX621" fmla="*/ 123501 w 140954"/>
                <a:gd name="connsiteY621" fmla="*/ 145199 h 221779"/>
                <a:gd name="connsiteX622" fmla="*/ 123001 w 140954"/>
                <a:gd name="connsiteY622" fmla="*/ 144234 h 221779"/>
                <a:gd name="connsiteX623" fmla="*/ 122859 w 140954"/>
                <a:gd name="connsiteY623" fmla="*/ 144020 h 221779"/>
                <a:gd name="connsiteX624" fmla="*/ 122323 w 140954"/>
                <a:gd name="connsiteY624" fmla="*/ 139412 h 221779"/>
                <a:gd name="connsiteX625" fmla="*/ 121501 w 140954"/>
                <a:gd name="connsiteY625" fmla="*/ 134555 h 221779"/>
                <a:gd name="connsiteX626" fmla="*/ 121073 w 140954"/>
                <a:gd name="connsiteY626" fmla="*/ 133805 h 221779"/>
                <a:gd name="connsiteX627" fmla="*/ 121073 w 140954"/>
                <a:gd name="connsiteY627" fmla="*/ 133519 h 221779"/>
                <a:gd name="connsiteX628" fmla="*/ 121287 w 140954"/>
                <a:gd name="connsiteY628" fmla="*/ 132376 h 221779"/>
                <a:gd name="connsiteX629" fmla="*/ 120930 w 140954"/>
                <a:gd name="connsiteY629" fmla="*/ 131054 h 221779"/>
                <a:gd name="connsiteX630" fmla="*/ 120715 w 140954"/>
                <a:gd name="connsiteY630" fmla="*/ 129947 h 221779"/>
                <a:gd name="connsiteX631" fmla="*/ 121037 w 140954"/>
                <a:gd name="connsiteY631" fmla="*/ 128875 h 221779"/>
                <a:gd name="connsiteX632" fmla="*/ 118680 w 140954"/>
                <a:gd name="connsiteY632" fmla="*/ 126768 h 221779"/>
                <a:gd name="connsiteX633" fmla="*/ 118572 w 140954"/>
                <a:gd name="connsiteY633" fmla="*/ 126411 h 221779"/>
                <a:gd name="connsiteX634" fmla="*/ 118680 w 140954"/>
                <a:gd name="connsiteY634" fmla="*/ 125732 h 221779"/>
                <a:gd name="connsiteX635" fmla="*/ 117429 w 140954"/>
                <a:gd name="connsiteY635" fmla="*/ 122053 h 221779"/>
                <a:gd name="connsiteX636" fmla="*/ 117108 w 140954"/>
                <a:gd name="connsiteY636" fmla="*/ 121374 h 221779"/>
                <a:gd name="connsiteX637" fmla="*/ 116965 w 140954"/>
                <a:gd name="connsiteY637" fmla="*/ 120767 h 221779"/>
                <a:gd name="connsiteX638" fmla="*/ 116429 w 140954"/>
                <a:gd name="connsiteY638" fmla="*/ 118874 h 221779"/>
                <a:gd name="connsiteX639" fmla="*/ 115751 w 140954"/>
                <a:gd name="connsiteY639" fmla="*/ 118231 h 221779"/>
                <a:gd name="connsiteX640" fmla="*/ 115679 w 140954"/>
                <a:gd name="connsiteY640" fmla="*/ 117766 h 221779"/>
                <a:gd name="connsiteX641" fmla="*/ 115679 w 140954"/>
                <a:gd name="connsiteY641" fmla="*/ 117660 h 221779"/>
                <a:gd name="connsiteX642" fmla="*/ 115286 w 140954"/>
                <a:gd name="connsiteY642" fmla="*/ 115481 h 221779"/>
                <a:gd name="connsiteX643" fmla="*/ 115215 w 140954"/>
                <a:gd name="connsiteY643" fmla="*/ 114338 h 221779"/>
                <a:gd name="connsiteX644" fmla="*/ 114750 w 140954"/>
                <a:gd name="connsiteY644" fmla="*/ 113445 h 221779"/>
                <a:gd name="connsiteX645" fmla="*/ 114250 w 140954"/>
                <a:gd name="connsiteY645" fmla="*/ 113302 h 221779"/>
                <a:gd name="connsiteX646" fmla="*/ 113965 w 140954"/>
                <a:gd name="connsiteY646" fmla="*/ 110837 h 221779"/>
                <a:gd name="connsiteX647" fmla="*/ 114179 w 140954"/>
                <a:gd name="connsiteY647" fmla="*/ 110409 h 221779"/>
                <a:gd name="connsiteX648" fmla="*/ 114393 w 140954"/>
                <a:gd name="connsiteY648" fmla="*/ 109944 h 221779"/>
                <a:gd name="connsiteX649" fmla="*/ 114429 w 140954"/>
                <a:gd name="connsiteY649" fmla="*/ 109944 h 221779"/>
                <a:gd name="connsiteX650" fmla="*/ 115143 w 140954"/>
                <a:gd name="connsiteY650" fmla="*/ 109051 h 221779"/>
                <a:gd name="connsiteX651" fmla="*/ 114643 w 140954"/>
                <a:gd name="connsiteY651" fmla="*/ 107265 h 221779"/>
                <a:gd name="connsiteX652" fmla="*/ 114643 w 140954"/>
                <a:gd name="connsiteY652" fmla="*/ 106658 h 221779"/>
                <a:gd name="connsiteX653" fmla="*/ 113857 w 140954"/>
                <a:gd name="connsiteY653" fmla="*/ 104979 h 221779"/>
                <a:gd name="connsiteX654" fmla="*/ 112929 w 140954"/>
                <a:gd name="connsiteY654" fmla="*/ 103086 h 221779"/>
                <a:gd name="connsiteX655" fmla="*/ 112286 w 140954"/>
                <a:gd name="connsiteY655" fmla="*/ 101979 h 221779"/>
                <a:gd name="connsiteX656" fmla="*/ 112000 w 140954"/>
                <a:gd name="connsiteY656" fmla="*/ 101943 h 221779"/>
                <a:gd name="connsiteX657" fmla="*/ 112000 w 140954"/>
                <a:gd name="connsiteY657" fmla="*/ 101622 h 221779"/>
                <a:gd name="connsiteX658" fmla="*/ 111429 w 140954"/>
                <a:gd name="connsiteY658" fmla="*/ 99050 h 221779"/>
                <a:gd name="connsiteX659" fmla="*/ 111250 w 140954"/>
                <a:gd name="connsiteY659" fmla="*/ 98550 h 221779"/>
                <a:gd name="connsiteX660" fmla="*/ 110821 w 140954"/>
                <a:gd name="connsiteY660" fmla="*/ 97800 h 221779"/>
                <a:gd name="connsiteX661" fmla="*/ 109964 w 140954"/>
                <a:gd name="connsiteY661" fmla="*/ 96371 h 221779"/>
                <a:gd name="connsiteX662" fmla="*/ 109107 w 140954"/>
                <a:gd name="connsiteY662" fmla="*/ 93121 h 221779"/>
                <a:gd name="connsiteX663" fmla="*/ 108678 w 140954"/>
                <a:gd name="connsiteY663" fmla="*/ 92335 h 221779"/>
                <a:gd name="connsiteX664" fmla="*/ 108892 w 140954"/>
                <a:gd name="connsiteY664" fmla="*/ 92013 h 221779"/>
                <a:gd name="connsiteX665" fmla="*/ 108928 w 140954"/>
                <a:gd name="connsiteY665" fmla="*/ 91228 h 221779"/>
                <a:gd name="connsiteX666" fmla="*/ 108321 w 140954"/>
                <a:gd name="connsiteY666" fmla="*/ 89549 h 221779"/>
                <a:gd name="connsiteX667" fmla="*/ 108321 w 140954"/>
                <a:gd name="connsiteY667" fmla="*/ 89049 h 221779"/>
                <a:gd name="connsiteX668" fmla="*/ 107178 w 140954"/>
                <a:gd name="connsiteY668" fmla="*/ 86763 h 221779"/>
                <a:gd name="connsiteX669" fmla="*/ 107178 w 140954"/>
                <a:gd name="connsiteY669" fmla="*/ 86656 h 221779"/>
                <a:gd name="connsiteX670" fmla="*/ 105642 w 140954"/>
                <a:gd name="connsiteY670" fmla="*/ 82870 h 221779"/>
                <a:gd name="connsiteX671" fmla="*/ 105714 w 140954"/>
                <a:gd name="connsiteY671" fmla="*/ 82476 h 221779"/>
                <a:gd name="connsiteX672" fmla="*/ 105499 w 140954"/>
                <a:gd name="connsiteY672" fmla="*/ 81834 h 221779"/>
                <a:gd name="connsiteX673" fmla="*/ 105356 w 140954"/>
                <a:gd name="connsiteY673" fmla="*/ 80941 h 221779"/>
                <a:gd name="connsiteX674" fmla="*/ 104535 w 140954"/>
                <a:gd name="connsiteY674" fmla="*/ 77440 h 221779"/>
                <a:gd name="connsiteX675" fmla="*/ 104392 w 140954"/>
                <a:gd name="connsiteY675" fmla="*/ 76761 h 221779"/>
                <a:gd name="connsiteX676" fmla="*/ 103642 w 140954"/>
                <a:gd name="connsiteY676" fmla="*/ 73976 h 221779"/>
                <a:gd name="connsiteX677" fmla="*/ 101392 w 140954"/>
                <a:gd name="connsiteY677" fmla="*/ 70046 h 221779"/>
                <a:gd name="connsiteX678" fmla="*/ 100606 w 140954"/>
                <a:gd name="connsiteY678" fmla="*/ 68975 h 221779"/>
                <a:gd name="connsiteX679" fmla="*/ 100356 w 140954"/>
                <a:gd name="connsiteY679" fmla="*/ 68760 h 221779"/>
                <a:gd name="connsiteX680" fmla="*/ 100213 w 140954"/>
                <a:gd name="connsiteY680" fmla="*/ 67582 h 221779"/>
                <a:gd name="connsiteX681" fmla="*/ 100142 w 140954"/>
                <a:gd name="connsiteY681" fmla="*/ 67189 h 221779"/>
                <a:gd name="connsiteX682" fmla="*/ 100213 w 140954"/>
                <a:gd name="connsiteY682" fmla="*/ 67082 h 221779"/>
                <a:gd name="connsiteX683" fmla="*/ 100284 w 140954"/>
                <a:gd name="connsiteY683" fmla="*/ 66260 h 221779"/>
                <a:gd name="connsiteX684" fmla="*/ 98463 w 140954"/>
                <a:gd name="connsiteY684" fmla="*/ 60188 h 221779"/>
                <a:gd name="connsiteX685" fmla="*/ 96784 w 140954"/>
                <a:gd name="connsiteY685" fmla="*/ 54544 h 221779"/>
                <a:gd name="connsiteX686" fmla="*/ 96570 w 140954"/>
                <a:gd name="connsiteY686" fmla="*/ 54187 h 221779"/>
                <a:gd name="connsiteX687" fmla="*/ 96355 w 140954"/>
                <a:gd name="connsiteY687" fmla="*/ 53437 h 221779"/>
                <a:gd name="connsiteX688" fmla="*/ 96355 w 140954"/>
                <a:gd name="connsiteY688" fmla="*/ 52509 h 221779"/>
                <a:gd name="connsiteX689" fmla="*/ 96034 w 140954"/>
                <a:gd name="connsiteY689" fmla="*/ 51794 h 221779"/>
                <a:gd name="connsiteX690" fmla="*/ 95284 w 140954"/>
                <a:gd name="connsiteY690" fmla="*/ 51330 h 221779"/>
                <a:gd name="connsiteX691" fmla="*/ 95248 w 140954"/>
                <a:gd name="connsiteY691" fmla="*/ 51294 h 221779"/>
                <a:gd name="connsiteX692" fmla="*/ 94819 w 140954"/>
                <a:gd name="connsiteY692" fmla="*/ 50830 h 221779"/>
                <a:gd name="connsiteX693" fmla="*/ 94926 w 140954"/>
                <a:gd name="connsiteY693" fmla="*/ 50651 h 221779"/>
                <a:gd name="connsiteX694" fmla="*/ 95034 w 140954"/>
                <a:gd name="connsiteY694" fmla="*/ 50437 h 221779"/>
                <a:gd name="connsiteX695" fmla="*/ 94926 w 140954"/>
                <a:gd name="connsiteY695" fmla="*/ 49330 h 221779"/>
                <a:gd name="connsiteX696" fmla="*/ 94391 w 140954"/>
                <a:gd name="connsiteY696" fmla="*/ 47686 h 221779"/>
                <a:gd name="connsiteX697" fmla="*/ 93462 w 140954"/>
                <a:gd name="connsiteY697" fmla="*/ 47008 h 221779"/>
                <a:gd name="connsiteX698" fmla="*/ 93105 w 140954"/>
                <a:gd name="connsiteY698" fmla="*/ 47044 h 221779"/>
                <a:gd name="connsiteX699" fmla="*/ 91819 w 140954"/>
                <a:gd name="connsiteY699" fmla="*/ 43079 h 221779"/>
                <a:gd name="connsiteX700" fmla="*/ 91212 w 140954"/>
                <a:gd name="connsiteY700" fmla="*/ 41507 h 221779"/>
                <a:gd name="connsiteX701" fmla="*/ 90926 w 140954"/>
                <a:gd name="connsiteY701" fmla="*/ 40686 h 221779"/>
                <a:gd name="connsiteX702" fmla="*/ 89569 w 140954"/>
                <a:gd name="connsiteY702" fmla="*/ 38042 h 221779"/>
                <a:gd name="connsiteX703" fmla="*/ 89319 w 140954"/>
                <a:gd name="connsiteY703" fmla="*/ 37650 h 221779"/>
                <a:gd name="connsiteX704" fmla="*/ 89176 w 140954"/>
                <a:gd name="connsiteY704" fmla="*/ 36256 h 221779"/>
                <a:gd name="connsiteX705" fmla="*/ 89069 w 140954"/>
                <a:gd name="connsiteY705" fmla="*/ 35114 h 221779"/>
                <a:gd name="connsiteX706" fmla="*/ 89140 w 140954"/>
                <a:gd name="connsiteY706" fmla="*/ 34971 h 221779"/>
                <a:gd name="connsiteX707" fmla="*/ 88640 w 140954"/>
                <a:gd name="connsiteY707" fmla="*/ 33685 h 221779"/>
                <a:gd name="connsiteX708" fmla="*/ 88390 w 140954"/>
                <a:gd name="connsiteY708" fmla="*/ 33613 h 221779"/>
                <a:gd name="connsiteX709" fmla="*/ 88283 w 140954"/>
                <a:gd name="connsiteY709" fmla="*/ 33435 h 221779"/>
                <a:gd name="connsiteX710" fmla="*/ 87854 w 140954"/>
                <a:gd name="connsiteY710" fmla="*/ 32685 h 221779"/>
                <a:gd name="connsiteX711" fmla="*/ 87926 w 140954"/>
                <a:gd name="connsiteY711" fmla="*/ 32328 h 221779"/>
                <a:gd name="connsiteX712" fmla="*/ 87711 w 140954"/>
                <a:gd name="connsiteY712" fmla="*/ 31613 h 221779"/>
                <a:gd name="connsiteX713" fmla="*/ 86354 w 140954"/>
                <a:gd name="connsiteY713" fmla="*/ 28112 h 221779"/>
                <a:gd name="connsiteX714" fmla="*/ 85140 w 140954"/>
                <a:gd name="connsiteY714" fmla="*/ 24541 h 221779"/>
                <a:gd name="connsiteX715" fmla="*/ 84675 w 140954"/>
                <a:gd name="connsiteY715" fmla="*/ 24076 h 221779"/>
                <a:gd name="connsiteX716" fmla="*/ 84782 w 140954"/>
                <a:gd name="connsiteY716" fmla="*/ 23612 h 221779"/>
                <a:gd name="connsiteX717" fmla="*/ 84639 w 140954"/>
                <a:gd name="connsiteY717" fmla="*/ 22826 h 221779"/>
                <a:gd name="connsiteX718" fmla="*/ 83782 w 140954"/>
                <a:gd name="connsiteY718" fmla="*/ 22219 h 221779"/>
                <a:gd name="connsiteX719" fmla="*/ 83104 w 140954"/>
                <a:gd name="connsiteY719" fmla="*/ 21255 h 221779"/>
                <a:gd name="connsiteX720" fmla="*/ 83104 w 140954"/>
                <a:gd name="connsiteY720" fmla="*/ 21255 h 221779"/>
                <a:gd name="connsiteX721" fmla="*/ 80675 w 140954"/>
                <a:gd name="connsiteY721" fmla="*/ 15111 h 221779"/>
                <a:gd name="connsiteX722" fmla="*/ 77853 w 140954"/>
                <a:gd name="connsiteY722" fmla="*/ 6539 h 221779"/>
                <a:gd name="connsiteX723" fmla="*/ 76889 w 140954"/>
                <a:gd name="connsiteY723" fmla="*/ 5681 h 221779"/>
                <a:gd name="connsiteX724" fmla="*/ 76496 w 140954"/>
                <a:gd name="connsiteY724" fmla="*/ 5503 h 221779"/>
                <a:gd name="connsiteX725" fmla="*/ 76388 w 140954"/>
                <a:gd name="connsiteY725" fmla="*/ 4359 h 221779"/>
                <a:gd name="connsiteX726" fmla="*/ 75853 w 140954"/>
                <a:gd name="connsiteY726" fmla="*/ 3645 h 221779"/>
                <a:gd name="connsiteX727" fmla="*/ 76353 w 140954"/>
                <a:gd name="connsiteY727" fmla="*/ 2645 h 221779"/>
                <a:gd name="connsiteX728" fmla="*/ 76246 w 140954"/>
                <a:gd name="connsiteY728" fmla="*/ 1788 h 221779"/>
                <a:gd name="connsiteX729" fmla="*/ 75460 w 140954"/>
                <a:gd name="connsiteY729" fmla="*/ 1074 h 221779"/>
                <a:gd name="connsiteX730" fmla="*/ 75495 w 140954"/>
                <a:gd name="connsiteY730" fmla="*/ 966 h 221779"/>
                <a:gd name="connsiteX731" fmla="*/ 74710 w 140954"/>
                <a:gd name="connsiteY731" fmla="*/ 216 h 221779"/>
                <a:gd name="connsiteX732" fmla="*/ 73888 w 140954"/>
                <a:gd name="connsiteY732" fmla="*/ 38 h 221779"/>
                <a:gd name="connsiteX733" fmla="*/ 72888 w 140954"/>
                <a:gd name="connsiteY733" fmla="*/ 538 h 221779"/>
                <a:gd name="connsiteX734" fmla="*/ 72888 w 140954"/>
                <a:gd name="connsiteY734" fmla="*/ 1359 h 221779"/>
                <a:gd name="connsiteX735" fmla="*/ 72602 w 140954"/>
                <a:gd name="connsiteY735" fmla="*/ 1538 h 221779"/>
                <a:gd name="connsiteX736" fmla="*/ 72602 w 140954"/>
                <a:gd name="connsiteY736" fmla="*/ 1538 h 221779"/>
                <a:gd name="connsiteX737" fmla="*/ 71209 w 140954"/>
                <a:gd name="connsiteY737" fmla="*/ 1859 h 221779"/>
                <a:gd name="connsiteX738" fmla="*/ 70352 w 140954"/>
                <a:gd name="connsiteY738" fmla="*/ 2074 h 221779"/>
                <a:gd name="connsiteX739" fmla="*/ 69209 w 140954"/>
                <a:gd name="connsiteY739" fmla="*/ 2216 h 221779"/>
                <a:gd name="connsiteX740" fmla="*/ 68995 w 140954"/>
                <a:gd name="connsiteY740" fmla="*/ 3324 h 221779"/>
                <a:gd name="connsiteX741" fmla="*/ 68495 w 140954"/>
                <a:gd name="connsiteY741" fmla="*/ 3931 h 221779"/>
                <a:gd name="connsiteX742" fmla="*/ 67280 w 140954"/>
                <a:gd name="connsiteY742" fmla="*/ 5967 h 221779"/>
                <a:gd name="connsiteX743" fmla="*/ 66887 w 140954"/>
                <a:gd name="connsiteY743" fmla="*/ 6431 h 221779"/>
                <a:gd name="connsiteX744" fmla="*/ 66923 w 140954"/>
                <a:gd name="connsiteY744" fmla="*/ 7289 h 221779"/>
                <a:gd name="connsiteX745" fmla="*/ 66923 w 140954"/>
                <a:gd name="connsiteY745" fmla="*/ 7753 h 221779"/>
                <a:gd name="connsiteX746" fmla="*/ 66459 w 140954"/>
                <a:gd name="connsiteY746" fmla="*/ 8289 h 221779"/>
                <a:gd name="connsiteX747" fmla="*/ 64816 w 140954"/>
                <a:gd name="connsiteY747" fmla="*/ 11968 h 221779"/>
                <a:gd name="connsiteX748" fmla="*/ 63530 w 140954"/>
                <a:gd name="connsiteY748" fmla="*/ 14397 h 221779"/>
                <a:gd name="connsiteX749" fmla="*/ 63494 w 140954"/>
                <a:gd name="connsiteY749" fmla="*/ 15147 h 221779"/>
                <a:gd name="connsiteX750" fmla="*/ 63423 w 140954"/>
                <a:gd name="connsiteY750" fmla="*/ 16218 h 221779"/>
                <a:gd name="connsiteX751" fmla="*/ 63458 w 140954"/>
                <a:gd name="connsiteY751" fmla="*/ 16290 h 221779"/>
                <a:gd name="connsiteX752" fmla="*/ 63244 w 140954"/>
                <a:gd name="connsiteY752" fmla="*/ 16861 h 221779"/>
                <a:gd name="connsiteX753" fmla="*/ 62565 w 140954"/>
                <a:gd name="connsiteY753" fmla="*/ 18433 h 221779"/>
                <a:gd name="connsiteX754" fmla="*/ 61708 w 140954"/>
                <a:gd name="connsiteY754" fmla="*/ 19076 h 221779"/>
                <a:gd name="connsiteX755" fmla="*/ 61601 w 140954"/>
                <a:gd name="connsiteY755" fmla="*/ 19933 h 221779"/>
                <a:gd name="connsiteX756" fmla="*/ 61244 w 140954"/>
                <a:gd name="connsiteY756" fmla="*/ 20147 h 221779"/>
                <a:gd name="connsiteX757" fmla="*/ 60244 w 140954"/>
                <a:gd name="connsiteY757" fmla="*/ 22505 h 221779"/>
                <a:gd name="connsiteX758" fmla="*/ 60172 w 140954"/>
                <a:gd name="connsiteY758" fmla="*/ 22862 h 221779"/>
                <a:gd name="connsiteX759" fmla="*/ 60136 w 140954"/>
                <a:gd name="connsiteY759" fmla="*/ 23862 h 221779"/>
                <a:gd name="connsiteX760" fmla="*/ 59529 w 140954"/>
                <a:gd name="connsiteY760" fmla="*/ 25577 h 221779"/>
                <a:gd name="connsiteX761" fmla="*/ 58136 w 140954"/>
                <a:gd name="connsiteY761" fmla="*/ 30899 h 221779"/>
                <a:gd name="connsiteX762" fmla="*/ 58315 w 140954"/>
                <a:gd name="connsiteY762" fmla="*/ 31542 h 221779"/>
                <a:gd name="connsiteX763" fmla="*/ 58029 w 140954"/>
                <a:gd name="connsiteY763" fmla="*/ 32113 h 221779"/>
                <a:gd name="connsiteX764" fmla="*/ 57243 w 140954"/>
                <a:gd name="connsiteY764" fmla="*/ 33756 h 221779"/>
                <a:gd name="connsiteX765" fmla="*/ 57100 w 140954"/>
                <a:gd name="connsiteY765" fmla="*/ 34506 h 221779"/>
                <a:gd name="connsiteX766" fmla="*/ 57100 w 140954"/>
                <a:gd name="connsiteY766" fmla="*/ 35006 h 221779"/>
                <a:gd name="connsiteX767" fmla="*/ 56886 w 140954"/>
                <a:gd name="connsiteY767" fmla="*/ 34971 h 221779"/>
                <a:gd name="connsiteX768" fmla="*/ 55886 w 140954"/>
                <a:gd name="connsiteY768" fmla="*/ 35864 h 221779"/>
                <a:gd name="connsiteX769" fmla="*/ 56064 w 140954"/>
                <a:gd name="connsiteY769" fmla="*/ 38292 h 221779"/>
                <a:gd name="connsiteX770" fmla="*/ 56064 w 140954"/>
                <a:gd name="connsiteY770" fmla="*/ 38328 h 221779"/>
                <a:gd name="connsiteX771" fmla="*/ 55886 w 140954"/>
                <a:gd name="connsiteY771" fmla="*/ 38543 h 221779"/>
                <a:gd name="connsiteX772" fmla="*/ 55779 w 140954"/>
                <a:gd name="connsiteY772" fmla="*/ 39078 h 221779"/>
                <a:gd name="connsiteX773" fmla="*/ 55172 w 140954"/>
                <a:gd name="connsiteY773" fmla="*/ 39400 h 221779"/>
                <a:gd name="connsiteX774" fmla="*/ 53957 w 140954"/>
                <a:gd name="connsiteY774" fmla="*/ 42507 h 221779"/>
                <a:gd name="connsiteX775" fmla="*/ 53707 w 140954"/>
                <a:gd name="connsiteY775" fmla="*/ 43221 h 221779"/>
                <a:gd name="connsiteX776" fmla="*/ 53064 w 140954"/>
                <a:gd name="connsiteY776" fmla="*/ 43829 h 221779"/>
                <a:gd name="connsiteX777" fmla="*/ 53136 w 140954"/>
                <a:gd name="connsiteY777" fmla="*/ 44686 h 221779"/>
                <a:gd name="connsiteX778" fmla="*/ 53493 w 140954"/>
                <a:gd name="connsiteY778" fmla="*/ 45186 h 221779"/>
                <a:gd name="connsiteX779" fmla="*/ 52528 w 140954"/>
                <a:gd name="connsiteY779" fmla="*/ 46151 h 221779"/>
                <a:gd name="connsiteX780" fmla="*/ 52350 w 140954"/>
                <a:gd name="connsiteY780" fmla="*/ 46294 h 221779"/>
                <a:gd name="connsiteX781" fmla="*/ 51778 w 140954"/>
                <a:gd name="connsiteY781" fmla="*/ 47758 h 221779"/>
                <a:gd name="connsiteX782" fmla="*/ 51600 w 140954"/>
                <a:gd name="connsiteY782" fmla="*/ 48258 h 221779"/>
                <a:gd name="connsiteX783" fmla="*/ 51314 w 140954"/>
                <a:gd name="connsiteY783" fmla="*/ 48615 h 221779"/>
                <a:gd name="connsiteX784" fmla="*/ 50778 w 140954"/>
                <a:gd name="connsiteY784" fmla="*/ 49687 h 221779"/>
                <a:gd name="connsiteX785" fmla="*/ 50564 w 140954"/>
                <a:gd name="connsiteY785" fmla="*/ 49830 h 221779"/>
                <a:gd name="connsiteX786" fmla="*/ 50492 w 140954"/>
                <a:gd name="connsiteY786" fmla="*/ 51222 h 221779"/>
                <a:gd name="connsiteX787" fmla="*/ 50492 w 140954"/>
                <a:gd name="connsiteY787" fmla="*/ 51258 h 221779"/>
                <a:gd name="connsiteX788" fmla="*/ 50528 w 140954"/>
                <a:gd name="connsiteY788" fmla="*/ 51258 h 221779"/>
                <a:gd name="connsiteX789" fmla="*/ 50350 w 140954"/>
                <a:gd name="connsiteY789" fmla="*/ 51580 h 221779"/>
                <a:gd name="connsiteX790" fmla="*/ 49921 w 140954"/>
                <a:gd name="connsiteY790" fmla="*/ 52651 h 221779"/>
                <a:gd name="connsiteX791" fmla="*/ 49635 w 140954"/>
                <a:gd name="connsiteY791" fmla="*/ 52687 h 221779"/>
                <a:gd name="connsiteX792" fmla="*/ 48992 w 140954"/>
                <a:gd name="connsiteY792" fmla="*/ 53830 h 221779"/>
                <a:gd name="connsiteX793" fmla="*/ 48456 w 140954"/>
                <a:gd name="connsiteY793" fmla="*/ 54902 h 221779"/>
                <a:gd name="connsiteX794" fmla="*/ 48564 w 140954"/>
                <a:gd name="connsiteY794" fmla="*/ 56223 h 221779"/>
                <a:gd name="connsiteX795" fmla="*/ 48742 w 140954"/>
                <a:gd name="connsiteY795" fmla="*/ 56366 h 221779"/>
                <a:gd name="connsiteX796" fmla="*/ 46778 w 140954"/>
                <a:gd name="connsiteY796" fmla="*/ 58759 h 221779"/>
                <a:gd name="connsiteX797" fmla="*/ 46742 w 140954"/>
                <a:gd name="connsiteY797" fmla="*/ 58974 h 221779"/>
                <a:gd name="connsiteX798" fmla="*/ 46742 w 140954"/>
                <a:gd name="connsiteY798" fmla="*/ 59117 h 221779"/>
                <a:gd name="connsiteX799" fmla="*/ 46528 w 140954"/>
                <a:gd name="connsiteY799" fmla="*/ 59509 h 221779"/>
                <a:gd name="connsiteX800" fmla="*/ 46778 w 140954"/>
                <a:gd name="connsiteY800" fmla="*/ 61403 h 221779"/>
                <a:gd name="connsiteX801" fmla="*/ 46849 w 140954"/>
                <a:gd name="connsiteY801" fmla="*/ 61474 h 221779"/>
                <a:gd name="connsiteX802" fmla="*/ 46635 w 140954"/>
                <a:gd name="connsiteY802" fmla="*/ 61724 h 221779"/>
                <a:gd name="connsiteX803" fmla="*/ 46206 w 140954"/>
                <a:gd name="connsiteY803" fmla="*/ 63081 h 221779"/>
                <a:gd name="connsiteX804" fmla="*/ 45992 w 140954"/>
                <a:gd name="connsiteY804" fmla="*/ 63403 h 221779"/>
                <a:gd name="connsiteX805" fmla="*/ 45777 w 140954"/>
                <a:gd name="connsiteY805" fmla="*/ 63510 h 221779"/>
                <a:gd name="connsiteX806" fmla="*/ 45242 w 140954"/>
                <a:gd name="connsiteY806" fmla="*/ 64474 h 221779"/>
                <a:gd name="connsiteX807" fmla="*/ 44813 w 140954"/>
                <a:gd name="connsiteY807" fmla="*/ 66117 h 221779"/>
                <a:gd name="connsiteX808" fmla="*/ 44670 w 140954"/>
                <a:gd name="connsiteY808" fmla="*/ 66332 h 221779"/>
                <a:gd name="connsiteX809" fmla="*/ 44492 w 140954"/>
                <a:gd name="connsiteY809" fmla="*/ 66439 h 221779"/>
                <a:gd name="connsiteX810" fmla="*/ 43456 w 140954"/>
                <a:gd name="connsiteY810" fmla="*/ 68582 h 221779"/>
                <a:gd name="connsiteX811" fmla="*/ 43349 w 140954"/>
                <a:gd name="connsiteY811" fmla="*/ 68939 h 221779"/>
                <a:gd name="connsiteX812" fmla="*/ 43349 w 140954"/>
                <a:gd name="connsiteY812" fmla="*/ 69618 h 221779"/>
                <a:gd name="connsiteX813" fmla="*/ 42384 w 140954"/>
                <a:gd name="connsiteY813" fmla="*/ 70546 h 221779"/>
                <a:gd name="connsiteX814" fmla="*/ 42384 w 140954"/>
                <a:gd name="connsiteY814" fmla="*/ 70582 h 221779"/>
                <a:gd name="connsiteX815" fmla="*/ 42277 w 140954"/>
                <a:gd name="connsiteY815" fmla="*/ 71975 h 221779"/>
                <a:gd name="connsiteX816" fmla="*/ 42277 w 140954"/>
                <a:gd name="connsiteY816" fmla="*/ 71975 h 221779"/>
                <a:gd name="connsiteX817" fmla="*/ 41491 w 140954"/>
                <a:gd name="connsiteY817" fmla="*/ 72404 h 221779"/>
                <a:gd name="connsiteX818" fmla="*/ 40991 w 140954"/>
                <a:gd name="connsiteY818" fmla="*/ 74618 h 221779"/>
                <a:gd name="connsiteX819" fmla="*/ 40884 w 140954"/>
                <a:gd name="connsiteY819" fmla="*/ 75262 h 221779"/>
                <a:gd name="connsiteX820" fmla="*/ 40170 w 140954"/>
                <a:gd name="connsiteY820" fmla="*/ 75797 h 221779"/>
                <a:gd name="connsiteX821" fmla="*/ 40170 w 140954"/>
                <a:gd name="connsiteY821" fmla="*/ 77119 h 221779"/>
                <a:gd name="connsiteX822" fmla="*/ 40491 w 140954"/>
                <a:gd name="connsiteY822" fmla="*/ 77333 h 221779"/>
                <a:gd name="connsiteX823" fmla="*/ 40205 w 140954"/>
                <a:gd name="connsiteY823" fmla="*/ 77833 h 221779"/>
                <a:gd name="connsiteX824" fmla="*/ 39241 w 140954"/>
                <a:gd name="connsiteY824" fmla="*/ 80476 h 221779"/>
                <a:gd name="connsiteX825" fmla="*/ 38705 w 140954"/>
                <a:gd name="connsiteY825" fmla="*/ 80762 h 221779"/>
                <a:gd name="connsiteX826" fmla="*/ 38169 w 140954"/>
                <a:gd name="connsiteY826" fmla="*/ 81477 h 221779"/>
                <a:gd name="connsiteX827" fmla="*/ 38205 w 140954"/>
                <a:gd name="connsiteY827" fmla="*/ 81691 h 221779"/>
                <a:gd name="connsiteX828" fmla="*/ 37348 w 140954"/>
                <a:gd name="connsiteY828" fmla="*/ 82119 h 221779"/>
                <a:gd name="connsiteX829" fmla="*/ 37134 w 140954"/>
                <a:gd name="connsiteY829" fmla="*/ 82941 h 221779"/>
                <a:gd name="connsiteX830" fmla="*/ 37098 w 140954"/>
                <a:gd name="connsiteY830" fmla="*/ 83119 h 221779"/>
                <a:gd name="connsiteX831" fmla="*/ 36991 w 140954"/>
                <a:gd name="connsiteY831" fmla="*/ 83512 h 221779"/>
                <a:gd name="connsiteX832" fmla="*/ 37205 w 140954"/>
                <a:gd name="connsiteY832" fmla="*/ 83834 h 221779"/>
                <a:gd name="connsiteX833" fmla="*/ 36705 w 140954"/>
                <a:gd name="connsiteY833" fmla="*/ 84155 h 221779"/>
                <a:gd name="connsiteX834" fmla="*/ 36241 w 140954"/>
                <a:gd name="connsiteY834" fmla="*/ 85013 h 221779"/>
                <a:gd name="connsiteX835" fmla="*/ 36776 w 140954"/>
                <a:gd name="connsiteY835" fmla="*/ 85763 h 221779"/>
                <a:gd name="connsiteX836" fmla="*/ 36526 w 140954"/>
                <a:gd name="connsiteY836" fmla="*/ 86870 h 221779"/>
                <a:gd name="connsiteX837" fmla="*/ 36241 w 140954"/>
                <a:gd name="connsiteY837" fmla="*/ 88942 h 221779"/>
                <a:gd name="connsiteX838" fmla="*/ 35991 w 140954"/>
                <a:gd name="connsiteY838" fmla="*/ 90513 h 221779"/>
                <a:gd name="connsiteX839" fmla="*/ 35169 w 140954"/>
                <a:gd name="connsiteY839" fmla="*/ 91049 h 221779"/>
                <a:gd name="connsiteX840" fmla="*/ 35276 w 140954"/>
                <a:gd name="connsiteY840" fmla="*/ 92049 h 221779"/>
                <a:gd name="connsiteX841" fmla="*/ 35705 w 140954"/>
                <a:gd name="connsiteY841" fmla="*/ 92264 h 221779"/>
                <a:gd name="connsiteX842" fmla="*/ 35562 w 140954"/>
                <a:gd name="connsiteY842" fmla="*/ 92442 h 221779"/>
                <a:gd name="connsiteX843" fmla="*/ 35526 w 140954"/>
                <a:gd name="connsiteY843" fmla="*/ 92942 h 221779"/>
                <a:gd name="connsiteX844" fmla="*/ 35348 w 140954"/>
                <a:gd name="connsiteY844" fmla="*/ 93192 h 221779"/>
                <a:gd name="connsiteX845" fmla="*/ 35205 w 140954"/>
                <a:gd name="connsiteY845" fmla="*/ 93585 h 221779"/>
                <a:gd name="connsiteX846" fmla="*/ 34848 w 140954"/>
                <a:gd name="connsiteY846" fmla="*/ 94907 h 221779"/>
                <a:gd name="connsiteX847" fmla="*/ 34705 w 140954"/>
                <a:gd name="connsiteY847" fmla="*/ 95550 h 221779"/>
                <a:gd name="connsiteX848" fmla="*/ 33597 w 140954"/>
                <a:gd name="connsiteY848" fmla="*/ 97157 h 221779"/>
                <a:gd name="connsiteX849" fmla="*/ 32062 w 140954"/>
                <a:gd name="connsiteY849" fmla="*/ 98586 h 221779"/>
                <a:gd name="connsiteX850" fmla="*/ 31454 w 140954"/>
                <a:gd name="connsiteY850" fmla="*/ 99372 h 221779"/>
                <a:gd name="connsiteX851" fmla="*/ 31311 w 140954"/>
                <a:gd name="connsiteY851" fmla="*/ 100657 h 221779"/>
                <a:gd name="connsiteX852" fmla="*/ 31383 w 140954"/>
                <a:gd name="connsiteY852" fmla="*/ 100693 h 221779"/>
                <a:gd name="connsiteX853" fmla="*/ 31169 w 140954"/>
                <a:gd name="connsiteY853" fmla="*/ 101193 h 221779"/>
                <a:gd name="connsiteX854" fmla="*/ 31418 w 140954"/>
                <a:gd name="connsiteY854" fmla="*/ 101729 h 221779"/>
                <a:gd name="connsiteX855" fmla="*/ 31383 w 140954"/>
                <a:gd name="connsiteY855" fmla="*/ 101800 h 221779"/>
                <a:gd name="connsiteX856" fmla="*/ 31669 w 140954"/>
                <a:gd name="connsiteY856" fmla="*/ 103193 h 221779"/>
                <a:gd name="connsiteX857" fmla="*/ 31276 w 140954"/>
                <a:gd name="connsiteY857" fmla="*/ 103229 h 221779"/>
                <a:gd name="connsiteX858" fmla="*/ 30418 w 140954"/>
                <a:gd name="connsiteY858" fmla="*/ 103837 h 221779"/>
                <a:gd name="connsiteX859" fmla="*/ 30525 w 140954"/>
                <a:gd name="connsiteY859" fmla="*/ 105408 h 221779"/>
                <a:gd name="connsiteX860" fmla="*/ 30847 w 140954"/>
                <a:gd name="connsiteY860" fmla="*/ 105622 h 221779"/>
                <a:gd name="connsiteX861" fmla="*/ 30490 w 140954"/>
                <a:gd name="connsiteY861" fmla="*/ 107730 h 221779"/>
                <a:gd name="connsiteX862" fmla="*/ 30168 w 140954"/>
                <a:gd name="connsiteY862" fmla="*/ 107873 h 221779"/>
                <a:gd name="connsiteX863" fmla="*/ 29811 w 140954"/>
                <a:gd name="connsiteY863" fmla="*/ 109016 h 221779"/>
                <a:gd name="connsiteX864" fmla="*/ 29847 w 140954"/>
                <a:gd name="connsiteY864" fmla="*/ 109159 h 221779"/>
                <a:gd name="connsiteX865" fmla="*/ 29740 w 140954"/>
                <a:gd name="connsiteY865" fmla="*/ 109587 h 221779"/>
                <a:gd name="connsiteX866" fmla="*/ 30276 w 140954"/>
                <a:gd name="connsiteY866" fmla="*/ 110801 h 221779"/>
                <a:gd name="connsiteX867" fmla="*/ 30276 w 140954"/>
                <a:gd name="connsiteY867" fmla="*/ 111051 h 221779"/>
                <a:gd name="connsiteX868" fmla="*/ 30133 w 140954"/>
                <a:gd name="connsiteY868" fmla="*/ 111194 h 221779"/>
                <a:gd name="connsiteX869" fmla="*/ 29061 w 140954"/>
                <a:gd name="connsiteY869" fmla="*/ 112659 h 221779"/>
                <a:gd name="connsiteX870" fmla="*/ 28525 w 140954"/>
                <a:gd name="connsiteY870" fmla="*/ 112945 h 221779"/>
                <a:gd name="connsiteX871" fmla="*/ 28240 w 140954"/>
                <a:gd name="connsiteY871" fmla="*/ 113659 h 221779"/>
                <a:gd name="connsiteX872" fmla="*/ 28240 w 140954"/>
                <a:gd name="connsiteY872" fmla="*/ 114481 h 221779"/>
                <a:gd name="connsiteX873" fmla="*/ 28418 w 140954"/>
                <a:gd name="connsiteY873" fmla="*/ 116481 h 221779"/>
                <a:gd name="connsiteX874" fmla="*/ 27918 w 140954"/>
                <a:gd name="connsiteY874" fmla="*/ 117088 h 221779"/>
                <a:gd name="connsiteX875" fmla="*/ 27740 w 140954"/>
                <a:gd name="connsiteY875" fmla="*/ 118017 h 221779"/>
                <a:gd name="connsiteX876" fmla="*/ 27668 w 140954"/>
                <a:gd name="connsiteY876" fmla="*/ 118195 h 221779"/>
                <a:gd name="connsiteX877" fmla="*/ 27489 w 140954"/>
                <a:gd name="connsiteY877" fmla="*/ 118445 h 221779"/>
                <a:gd name="connsiteX878" fmla="*/ 27489 w 140954"/>
                <a:gd name="connsiteY878" fmla="*/ 118481 h 221779"/>
                <a:gd name="connsiteX879" fmla="*/ 26668 w 140954"/>
                <a:gd name="connsiteY879" fmla="*/ 119231 h 221779"/>
                <a:gd name="connsiteX880" fmla="*/ 26668 w 140954"/>
                <a:gd name="connsiteY880" fmla="*/ 119767 h 221779"/>
                <a:gd name="connsiteX881" fmla="*/ 25918 w 140954"/>
                <a:gd name="connsiteY881" fmla="*/ 120910 h 221779"/>
                <a:gd name="connsiteX882" fmla="*/ 25775 w 140954"/>
                <a:gd name="connsiteY882" fmla="*/ 121660 h 221779"/>
                <a:gd name="connsiteX883" fmla="*/ 25989 w 140954"/>
                <a:gd name="connsiteY883" fmla="*/ 122589 h 221779"/>
                <a:gd name="connsiteX884" fmla="*/ 25846 w 140954"/>
                <a:gd name="connsiteY884" fmla="*/ 122589 h 221779"/>
                <a:gd name="connsiteX885" fmla="*/ 24989 w 140954"/>
                <a:gd name="connsiteY885" fmla="*/ 123589 h 221779"/>
                <a:gd name="connsiteX886" fmla="*/ 24953 w 140954"/>
                <a:gd name="connsiteY886" fmla="*/ 125017 h 221779"/>
                <a:gd name="connsiteX887" fmla="*/ 24382 w 140954"/>
                <a:gd name="connsiteY887" fmla="*/ 125661 h 221779"/>
                <a:gd name="connsiteX888" fmla="*/ 24203 w 140954"/>
                <a:gd name="connsiteY888" fmla="*/ 125910 h 221779"/>
                <a:gd name="connsiteX889" fmla="*/ 24060 w 140954"/>
                <a:gd name="connsiteY889" fmla="*/ 126982 h 221779"/>
                <a:gd name="connsiteX890" fmla="*/ 24203 w 140954"/>
                <a:gd name="connsiteY890" fmla="*/ 127232 h 221779"/>
                <a:gd name="connsiteX891" fmla="*/ 23811 w 140954"/>
                <a:gd name="connsiteY891" fmla="*/ 129661 h 221779"/>
                <a:gd name="connsiteX892" fmla="*/ 23703 w 140954"/>
                <a:gd name="connsiteY892" fmla="*/ 130340 h 221779"/>
                <a:gd name="connsiteX893" fmla="*/ 23668 w 140954"/>
                <a:gd name="connsiteY893" fmla="*/ 130518 h 221779"/>
                <a:gd name="connsiteX894" fmla="*/ 22989 w 140954"/>
                <a:gd name="connsiteY894" fmla="*/ 131090 h 221779"/>
                <a:gd name="connsiteX895" fmla="*/ 21739 w 140954"/>
                <a:gd name="connsiteY895" fmla="*/ 135269 h 221779"/>
                <a:gd name="connsiteX896" fmla="*/ 21203 w 140954"/>
                <a:gd name="connsiteY896" fmla="*/ 135448 h 221779"/>
                <a:gd name="connsiteX897" fmla="*/ 21024 w 140954"/>
                <a:gd name="connsiteY897" fmla="*/ 136269 h 221779"/>
                <a:gd name="connsiteX898" fmla="*/ 20489 w 140954"/>
                <a:gd name="connsiteY898" fmla="*/ 136233 h 221779"/>
                <a:gd name="connsiteX899" fmla="*/ 20203 w 140954"/>
                <a:gd name="connsiteY899" fmla="*/ 137519 h 221779"/>
                <a:gd name="connsiteX900" fmla="*/ 20239 w 140954"/>
                <a:gd name="connsiteY900" fmla="*/ 137876 h 221779"/>
                <a:gd name="connsiteX901" fmla="*/ 20239 w 140954"/>
                <a:gd name="connsiteY901" fmla="*/ 137948 h 221779"/>
                <a:gd name="connsiteX902" fmla="*/ 20167 w 140954"/>
                <a:gd name="connsiteY902" fmla="*/ 137983 h 221779"/>
                <a:gd name="connsiteX903" fmla="*/ 19453 w 140954"/>
                <a:gd name="connsiteY903" fmla="*/ 140269 h 221779"/>
                <a:gd name="connsiteX904" fmla="*/ 19596 w 140954"/>
                <a:gd name="connsiteY904" fmla="*/ 140805 h 221779"/>
                <a:gd name="connsiteX905" fmla="*/ 19310 w 140954"/>
                <a:gd name="connsiteY905" fmla="*/ 141019 h 221779"/>
                <a:gd name="connsiteX906" fmla="*/ 19131 w 140954"/>
                <a:gd name="connsiteY906" fmla="*/ 141198 h 221779"/>
                <a:gd name="connsiteX907" fmla="*/ 18881 w 140954"/>
                <a:gd name="connsiteY907" fmla="*/ 141841 h 221779"/>
                <a:gd name="connsiteX908" fmla="*/ 18738 w 140954"/>
                <a:gd name="connsiteY908" fmla="*/ 142591 h 221779"/>
                <a:gd name="connsiteX909" fmla="*/ 18810 w 140954"/>
                <a:gd name="connsiteY909" fmla="*/ 142805 h 221779"/>
                <a:gd name="connsiteX910" fmla="*/ 18917 w 140954"/>
                <a:gd name="connsiteY910" fmla="*/ 143091 h 221779"/>
                <a:gd name="connsiteX911" fmla="*/ 18488 w 140954"/>
                <a:gd name="connsiteY911" fmla="*/ 143234 h 221779"/>
                <a:gd name="connsiteX912" fmla="*/ 17953 w 140954"/>
                <a:gd name="connsiteY912" fmla="*/ 144306 h 221779"/>
                <a:gd name="connsiteX913" fmla="*/ 17810 w 140954"/>
                <a:gd name="connsiteY913" fmla="*/ 144627 h 221779"/>
                <a:gd name="connsiteX914" fmla="*/ 17417 w 140954"/>
                <a:gd name="connsiteY914" fmla="*/ 145877 h 221779"/>
                <a:gd name="connsiteX915" fmla="*/ 17453 w 140954"/>
                <a:gd name="connsiteY915" fmla="*/ 145984 h 221779"/>
                <a:gd name="connsiteX916" fmla="*/ 17131 w 140954"/>
                <a:gd name="connsiteY916" fmla="*/ 145913 h 221779"/>
                <a:gd name="connsiteX917" fmla="*/ 16345 w 140954"/>
                <a:gd name="connsiteY917" fmla="*/ 146377 h 221779"/>
                <a:gd name="connsiteX918" fmla="*/ 16131 w 140954"/>
                <a:gd name="connsiteY918" fmla="*/ 148056 h 221779"/>
                <a:gd name="connsiteX919" fmla="*/ 16167 w 140954"/>
                <a:gd name="connsiteY919" fmla="*/ 148771 h 221779"/>
                <a:gd name="connsiteX920" fmla="*/ 16560 w 140954"/>
                <a:gd name="connsiteY920" fmla="*/ 149056 h 221779"/>
                <a:gd name="connsiteX921" fmla="*/ 16524 w 140954"/>
                <a:gd name="connsiteY921" fmla="*/ 149235 h 221779"/>
                <a:gd name="connsiteX922" fmla="*/ 16309 w 140954"/>
                <a:gd name="connsiteY922" fmla="*/ 149128 h 221779"/>
                <a:gd name="connsiteX923" fmla="*/ 15059 w 140954"/>
                <a:gd name="connsiteY923" fmla="*/ 149664 h 221779"/>
                <a:gd name="connsiteX924" fmla="*/ 14059 w 140954"/>
                <a:gd name="connsiteY924" fmla="*/ 151878 h 221779"/>
                <a:gd name="connsiteX925" fmla="*/ 14059 w 140954"/>
                <a:gd name="connsiteY925" fmla="*/ 152771 h 221779"/>
                <a:gd name="connsiteX926" fmla="*/ 14381 w 140954"/>
                <a:gd name="connsiteY926" fmla="*/ 153128 h 221779"/>
                <a:gd name="connsiteX927" fmla="*/ 14417 w 140954"/>
                <a:gd name="connsiteY927" fmla="*/ 153485 h 221779"/>
                <a:gd name="connsiteX928" fmla="*/ 14452 w 140954"/>
                <a:gd name="connsiteY928" fmla="*/ 153914 h 221779"/>
                <a:gd name="connsiteX929" fmla="*/ 14452 w 140954"/>
                <a:gd name="connsiteY929" fmla="*/ 153950 h 221779"/>
                <a:gd name="connsiteX930" fmla="*/ 14309 w 140954"/>
                <a:gd name="connsiteY930" fmla="*/ 154771 h 221779"/>
                <a:gd name="connsiteX931" fmla="*/ 14095 w 140954"/>
                <a:gd name="connsiteY931" fmla="*/ 154986 h 221779"/>
                <a:gd name="connsiteX932" fmla="*/ 13773 w 140954"/>
                <a:gd name="connsiteY932" fmla="*/ 156879 h 221779"/>
                <a:gd name="connsiteX933" fmla="*/ 13666 w 140954"/>
                <a:gd name="connsiteY933" fmla="*/ 157486 h 221779"/>
                <a:gd name="connsiteX934" fmla="*/ 13488 w 140954"/>
                <a:gd name="connsiteY934" fmla="*/ 157664 h 221779"/>
                <a:gd name="connsiteX935" fmla="*/ 13202 w 140954"/>
                <a:gd name="connsiteY935" fmla="*/ 157879 h 221779"/>
                <a:gd name="connsiteX936" fmla="*/ 12273 w 140954"/>
                <a:gd name="connsiteY936" fmla="*/ 159236 h 221779"/>
                <a:gd name="connsiteX937" fmla="*/ 12916 w 140954"/>
                <a:gd name="connsiteY937" fmla="*/ 160200 h 221779"/>
                <a:gd name="connsiteX938" fmla="*/ 13130 w 140954"/>
                <a:gd name="connsiteY938" fmla="*/ 160308 h 221779"/>
                <a:gd name="connsiteX939" fmla="*/ 12523 w 140954"/>
                <a:gd name="connsiteY939" fmla="*/ 161236 h 221779"/>
                <a:gd name="connsiteX940" fmla="*/ 12523 w 140954"/>
                <a:gd name="connsiteY940" fmla="*/ 161379 h 221779"/>
                <a:gd name="connsiteX941" fmla="*/ 12130 w 140954"/>
                <a:gd name="connsiteY941" fmla="*/ 162237 h 221779"/>
                <a:gd name="connsiteX942" fmla="*/ 12238 w 140954"/>
                <a:gd name="connsiteY942" fmla="*/ 162987 h 221779"/>
                <a:gd name="connsiteX943" fmla="*/ 12202 w 140954"/>
                <a:gd name="connsiteY943" fmla="*/ 163844 h 221779"/>
                <a:gd name="connsiteX944" fmla="*/ 11880 w 140954"/>
                <a:gd name="connsiteY944" fmla="*/ 164629 h 221779"/>
                <a:gd name="connsiteX945" fmla="*/ 12095 w 140954"/>
                <a:gd name="connsiteY945" fmla="*/ 165594 h 221779"/>
                <a:gd name="connsiteX946" fmla="*/ 12666 w 140954"/>
                <a:gd name="connsiteY946" fmla="*/ 165880 h 221779"/>
                <a:gd name="connsiteX947" fmla="*/ 12952 w 140954"/>
                <a:gd name="connsiteY947" fmla="*/ 166451 h 221779"/>
                <a:gd name="connsiteX948" fmla="*/ 12523 w 140954"/>
                <a:gd name="connsiteY948" fmla="*/ 166951 h 221779"/>
                <a:gd name="connsiteX949" fmla="*/ 11630 w 140954"/>
                <a:gd name="connsiteY949" fmla="*/ 168844 h 221779"/>
                <a:gd name="connsiteX950" fmla="*/ 10737 w 140954"/>
                <a:gd name="connsiteY950" fmla="*/ 170773 h 221779"/>
                <a:gd name="connsiteX951" fmla="*/ 10309 w 140954"/>
                <a:gd name="connsiteY951" fmla="*/ 170809 h 221779"/>
                <a:gd name="connsiteX952" fmla="*/ 9844 w 140954"/>
                <a:gd name="connsiteY952" fmla="*/ 171131 h 221779"/>
                <a:gd name="connsiteX953" fmla="*/ 9523 w 140954"/>
                <a:gd name="connsiteY953" fmla="*/ 171238 h 221779"/>
                <a:gd name="connsiteX954" fmla="*/ 8916 w 140954"/>
                <a:gd name="connsiteY954" fmla="*/ 172131 h 221779"/>
                <a:gd name="connsiteX955" fmla="*/ 9166 w 140954"/>
                <a:gd name="connsiteY955" fmla="*/ 172809 h 221779"/>
                <a:gd name="connsiteX956" fmla="*/ 9166 w 140954"/>
                <a:gd name="connsiteY956" fmla="*/ 173345 h 221779"/>
                <a:gd name="connsiteX957" fmla="*/ 8094 w 140954"/>
                <a:gd name="connsiteY957" fmla="*/ 174524 h 221779"/>
                <a:gd name="connsiteX958" fmla="*/ 8166 w 140954"/>
                <a:gd name="connsiteY958" fmla="*/ 175274 h 221779"/>
                <a:gd name="connsiteX959" fmla="*/ 8130 w 140954"/>
                <a:gd name="connsiteY959" fmla="*/ 175238 h 221779"/>
                <a:gd name="connsiteX960" fmla="*/ 8130 w 140954"/>
                <a:gd name="connsiteY960" fmla="*/ 175274 h 221779"/>
                <a:gd name="connsiteX961" fmla="*/ 9023 w 140954"/>
                <a:gd name="connsiteY961" fmla="*/ 176488 h 221779"/>
                <a:gd name="connsiteX962" fmla="*/ 9237 w 140954"/>
                <a:gd name="connsiteY962" fmla="*/ 176524 h 221779"/>
                <a:gd name="connsiteX963" fmla="*/ 10237 w 140954"/>
                <a:gd name="connsiteY963" fmla="*/ 175845 h 221779"/>
                <a:gd name="connsiteX964" fmla="*/ 10416 w 140954"/>
                <a:gd name="connsiteY964" fmla="*/ 176203 h 221779"/>
                <a:gd name="connsiteX965" fmla="*/ 10237 w 140954"/>
                <a:gd name="connsiteY965" fmla="*/ 176667 h 221779"/>
                <a:gd name="connsiteX966" fmla="*/ 9594 w 140954"/>
                <a:gd name="connsiteY966" fmla="*/ 176810 h 221779"/>
                <a:gd name="connsiteX967" fmla="*/ 8916 w 140954"/>
                <a:gd name="connsiteY967" fmla="*/ 176524 h 221779"/>
                <a:gd name="connsiteX968" fmla="*/ 7916 w 140954"/>
                <a:gd name="connsiteY968" fmla="*/ 176667 h 221779"/>
                <a:gd name="connsiteX969" fmla="*/ 7558 w 140954"/>
                <a:gd name="connsiteY969" fmla="*/ 177631 h 221779"/>
                <a:gd name="connsiteX970" fmla="*/ 7666 w 140954"/>
                <a:gd name="connsiteY970" fmla="*/ 178167 h 221779"/>
                <a:gd name="connsiteX971" fmla="*/ 8273 w 140954"/>
                <a:gd name="connsiteY971" fmla="*/ 178917 h 221779"/>
                <a:gd name="connsiteX972" fmla="*/ 7880 w 140954"/>
                <a:gd name="connsiteY972" fmla="*/ 179917 h 221779"/>
                <a:gd name="connsiteX973" fmla="*/ 6523 w 140954"/>
                <a:gd name="connsiteY973" fmla="*/ 183060 h 221779"/>
                <a:gd name="connsiteX974" fmla="*/ 6415 w 140954"/>
                <a:gd name="connsiteY974" fmla="*/ 183989 h 221779"/>
                <a:gd name="connsiteX975" fmla="*/ 6773 w 140954"/>
                <a:gd name="connsiteY975" fmla="*/ 184954 h 221779"/>
                <a:gd name="connsiteX976" fmla="*/ 6487 w 140954"/>
                <a:gd name="connsiteY976" fmla="*/ 185525 h 221779"/>
                <a:gd name="connsiteX977" fmla="*/ 6451 w 140954"/>
                <a:gd name="connsiteY977" fmla="*/ 186418 h 221779"/>
                <a:gd name="connsiteX978" fmla="*/ 6487 w 140954"/>
                <a:gd name="connsiteY978" fmla="*/ 186525 h 221779"/>
                <a:gd name="connsiteX979" fmla="*/ 6558 w 140954"/>
                <a:gd name="connsiteY979" fmla="*/ 186597 h 221779"/>
                <a:gd name="connsiteX980" fmla="*/ 5737 w 140954"/>
                <a:gd name="connsiteY980" fmla="*/ 186847 h 221779"/>
                <a:gd name="connsiteX981" fmla="*/ 5273 w 140954"/>
                <a:gd name="connsiteY981" fmla="*/ 187704 h 221779"/>
                <a:gd name="connsiteX982" fmla="*/ 5451 w 140954"/>
                <a:gd name="connsiteY982" fmla="*/ 188418 h 221779"/>
                <a:gd name="connsiteX983" fmla="*/ 5344 w 140954"/>
                <a:gd name="connsiteY983" fmla="*/ 188490 h 221779"/>
                <a:gd name="connsiteX984" fmla="*/ 5058 w 140954"/>
                <a:gd name="connsiteY984" fmla="*/ 188954 h 221779"/>
                <a:gd name="connsiteX985" fmla="*/ 5058 w 140954"/>
                <a:gd name="connsiteY985" fmla="*/ 189954 h 221779"/>
                <a:gd name="connsiteX986" fmla="*/ 5915 w 140954"/>
                <a:gd name="connsiteY986" fmla="*/ 190454 h 221779"/>
                <a:gd name="connsiteX987" fmla="*/ 6022 w 140954"/>
                <a:gd name="connsiteY987" fmla="*/ 190454 h 221779"/>
                <a:gd name="connsiteX988" fmla="*/ 6130 w 140954"/>
                <a:gd name="connsiteY988" fmla="*/ 190597 h 221779"/>
                <a:gd name="connsiteX989" fmla="*/ 5130 w 140954"/>
                <a:gd name="connsiteY989" fmla="*/ 190026 h 221779"/>
                <a:gd name="connsiteX990" fmla="*/ 4415 w 140954"/>
                <a:gd name="connsiteY990" fmla="*/ 190276 h 221779"/>
                <a:gd name="connsiteX991" fmla="*/ 4094 w 140954"/>
                <a:gd name="connsiteY991" fmla="*/ 190990 h 221779"/>
                <a:gd name="connsiteX992" fmla="*/ 4094 w 140954"/>
                <a:gd name="connsiteY992" fmla="*/ 191026 h 221779"/>
                <a:gd name="connsiteX993" fmla="*/ 3879 w 140954"/>
                <a:gd name="connsiteY993" fmla="*/ 191204 h 221779"/>
                <a:gd name="connsiteX994" fmla="*/ 3665 w 140954"/>
                <a:gd name="connsiteY994" fmla="*/ 192062 h 221779"/>
                <a:gd name="connsiteX995" fmla="*/ 3986 w 140954"/>
                <a:gd name="connsiteY995" fmla="*/ 192633 h 221779"/>
                <a:gd name="connsiteX996" fmla="*/ 3772 w 140954"/>
                <a:gd name="connsiteY996" fmla="*/ 193062 h 221779"/>
                <a:gd name="connsiteX997" fmla="*/ 3415 w 140954"/>
                <a:gd name="connsiteY997" fmla="*/ 193919 h 221779"/>
                <a:gd name="connsiteX998" fmla="*/ 3629 w 140954"/>
                <a:gd name="connsiteY998" fmla="*/ 194276 h 221779"/>
                <a:gd name="connsiteX999" fmla="*/ 3058 w 140954"/>
                <a:gd name="connsiteY999" fmla="*/ 194705 h 221779"/>
                <a:gd name="connsiteX1000" fmla="*/ 2915 w 140954"/>
                <a:gd name="connsiteY1000" fmla="*/ 195205 h 221779"/>
                <a:gd name="connsiteX1001" fmla="*/ 2879 w 140954"/>
                <a:gd name="connsiteY1001" fmla="*/ 195812 h 221779"/>
                <a:gd name="connsiteX1002" fmla="*/ 3665 w 140954"/>
                <a:gd name="connsiteY1002" fmla="*/ 196634 h 221779"/>
                <a:gd name="connsiteX1003" fmla="*/ 3951 w 140954"/>
                <a:gd name="connsiteY1003" fmla="*/ 196670 h 221779"/>
                <a:gd name="connsiteX1004" fmla="*/ 4058 w 140954"/>
                <a:gd name="connsiteY1004" fmla="*/ 196670 h 221779"/>
                <a:gd name="connsiteX1005" fmla="*/ 4201 w 140954"/>
                <a:gd name="connsiteY1005" fmla="*/ 198312 h 221779"/>
                <a:gd name="connsiteX1006" fmla="*/ 4629 w 140954"/>
                <a:gd name="connsiteY1006" fmla="*/ 198848 h 221779"/>
                <a:gd name="connsiteX1007" fmla="*/ 4487 w 140954"/>
                <a:gd name="connsiteY1007" fmla="*/ 199134 h 221779"/>
                <a:gd name="connsiteX1008" fmla="*/ 4308 w 140954"/>
                <a:gd name="connsiteY1008" fmla="*/ 198741 h 221779"/>
                <a:gd name="connsiteX1009" fmla="*/ 3165 w 140954"/>
                <a:gd name="connsiteY1009" fmla="*/ 198848 h 221779"/>
                <a:gd name="connsiteX1010" fmla="*/ 2522 w 140954"/>
                <a:gd name="connsiteY1010" fmla="*/ 199384 h 221779"/>
                <a:gd name="connsiteX1011" fmla="*/ 2201 w 140954"/>
                <a:gd name="connsiteY1011" fmla="*/ 200420 h 221779"/>
                <a:gd name="connsiteX1012" fmla="*/ 2308 w 140954"/>
                <a:gd name="connsiteY1012" fmla="*/ 200670 h 221779"/>
                <a:gd name="connsiteX1013" fmla="*/ 2986 w 140954"/>
                <a:gd name="connsiteY1013" fmla="*/ 201849 h 221779"/>
                <a:gd name="connsiteX1014" fmla="*/ 3594 w 140954"/>
                <a:gd name="connsiteY1014" fmla="*/ 202063 h 221779"/>
                <a:gd name="connsiteX1015" fmla="*/ 3915 w 140954"/>
                <a:gd name="connsiteY1015" fmla="*/ 202027 h 221779"/>
                <a:gd name="connsiteX1016" fmla="*/ 4058 w 140954"/>
                <a:gd name="connsiteY1016" fmla="*/ 201849 h 221779"/>
                <a:gd name="connsiteX1017" fmla="*/ 4308 w 140954"/>
                <a:gd name="connsiteY1017" fmla="*/ 202277 h 221779"/>
                <a:gd name="connsiteX1018" fmla="*/ 3522 w 140954"/>
                <a:gd name="connsiteY1018" fmla="*/ 202670 h 221779"/>
                <a:gd name="connsiteX1019" fmla="*/ 3451 w 140954"/>
                <a:gd name="connsiteY1019" fmla="*/ 202849 h 221779"/>
                <a:gd name="connsiteX1020" fmla="*/ 2986 w 140954"/>
                <a:gd name="connsiteY1020" fmla="*/ 202742 h 221779"/>
                <a:gd name="connsiteX1021" fmla="*/ 2736 w 140954"/>
                <a:gd name="connsiteY1021" fmla="*/ 203134 h 221779"/>
                <a:gd name="connsiteX1022" fmla="*/ 2701 w 140954"/>
                <a:gd name="connsiteY1022" fmla="*/ 203099 h 221779"/>
                <a:gd name="connsiteX1023" fmla="*/ 2594 w 140954"/>
                <a:gd name="connsiteY1023" fmla="*/ 203099 h 221779"/>
                <a:gd name="connsiteX1024" fmla="*/ 915 w 140954"/>
                <a:gd name="connsiteY1024" fmla="*/ 203563 h 221779"/>
                <a:gd name="connsiteX1025" fmla="*/ 379 w 140954"/>
                <a:gd name="connsiteY1025" fmla="*/ 204278 h 221779"/>
                <a:gd name="connsiteX1026" fmla="*/ 308 w 140954"/>
                <a:gd name="connsiteY1026" fmla="*/ 204349 h 221779"/>
                <a:gd name="connsiteX1027" fmla="*/ 22 w 140954"/>
                <a:gd name="connsiteY1027" fmla="*/ 205277 h 221779"/>
                <a:gd name="connsiteX1028" fmla="*/ 1058 w 140954"/>
                <a:gd name="connsiteY1028" fmla="*/ 206349 h 221779"/>
                <a:gd name="connsiteX1029" fmla="*/ 7523 w 140954"/>
                <a:gd name="connsiteY1029" fmla="*/ 192276 h 221779"/>
                <a:gd name="connsiteX1030" fmla="*/ 7487 w 140954"/>
                <a:gd name="connsiteY1030" fmla="*/ 192205 h 221779"/>
                <a:gd name="connsiteX1031" fmla="*/ 7094 w 140954"/>
                <a:gd name="connsiteY1031" fmla="*/ 191848 h 221779"/>
                <a:gd name="connsiteX1032" fmla="*/ 7094 w 140954"/>
                <a:gd name="connsiteY1032" fmla="*/ 191812 h 221779"/>
                <a:gd name="connsiteX1033" fmla="*/ 6915 w 140954"/>
                <a:gd name="connsiteY1033" fmla="*/ 191347 h 221779"/>
                <a:gd name="connsiteX1034" fmla="*/ 6951 w 140954"/>
                <a:gd name="connsiteY1034" fmla="*/ 191347 h 221779"/>
                <a:gd name="connsiteX1035" fmla="*/ 7058 w 140954"/>
                <a:gd name="connsiteY1035" fmla="*/ 191526 h 221779"/>
                <a:gd name="connsiteX1036" fmla="*/ 7273 w 140954"/>
                <a:gd name="connsiteY1036" fmla="*/ 191562 h 221779"/>
                <a:gd name="connsiteX1037" fmla="*/ 7416 w 140954"/>
                <a:gd name="connsiteY1037" fmla="*/ 191490 h 221779"/>
                <a:gd name="connsiteX1038" fmla="*/ 7451 w 140954"/>
                <a:gd name="connsiteY1038" fmla="*/ 191490 h 221779"/>
                <a:gd name="connsiteX1039" fmla="*/ 7487 w 140954"/>
                <a:gd name="connsiteY1039" fmla="*/ 192062 h 221779"/>
                <a:gd name="connsiteX1040" fmla="*/ 7558 w 140954"/>
                <a:gd name="connsiteY1040" fmla="*/ 192097 h 221779"/>
                <a:gd name="connsiteX1041" fmla="*/ 7523 w 140954"/>
                <a:gd name="connsiteY1041" fmla="*/ 192276 h 221779"/>
                <a:gd name="connsiteX1042" fmla="*/ 14774 w 140954"/>
                <a:gd name="connsiteY1042" fmla="*/ 160486 h 221779"/>
                <a:gd name="connsiteX1043" fmla="*/ 14738 w 140954"/>
                <a:gd name="connsiteY1043" fmla="*/ 160594 h 221779"/>
                <a:gd name="connsiteX1044" fmla="*/ 14273 w 140954"/>
                <a:gd name="connsiteY1044" fmla="*/ 160236 h 221779"/>
                <a:gd name="connsiteX1045" fmla="*/ 14881 w 140954"/>
                <a:gd name="connsiteY1045" fmla="*/ 160343 h 221779"/>
                <a:gd name="connsiteX1046" fmla="*/ 14774 w 140954"/>
                <a:gd name="connsiteY1046" fmla="*/ 160486 h 221779"/>
                <a:gd name="connsiteX1047" fmla="*/ 135789 w 140954"/>
                <a:gd name="connsiteY1047" fmla="*/ 205099 h 221779"/>
                <a:gd name="connsiteX1048" fmla="*/ 135717 w 140954"/>
                <a:gd name="connsiteY1048" fmla="*/ 205063 h 221779"/>
                <a:gd name="connsiteX1049" fmla="*/ 135253 w 140954"/>
                <a:gd name="connsiteY1049" fmla="*/ 204956 h 221779"/>
                <a:gd name="connsiteX1050" fmla="*/ 135217 w 140954"/>
                <a:gd name="connsiteY1050" fmla="*/ 204920 h 221779"/>
                <a:gd name="connsiteX1051" fmla="*/ 134860 w 140954"/>
                <a:gd name="connsiteY1051" fmla="*/ 204599 h 221779"/>
                <a:gd name="connsiteX1052" fmla="*/ 135039 w 140954"/>
                <a:gd name="connsiteY1052" fmla="*/ 204563 h 221779"/>
                <a:gd name="connsiteX1053" fmla="*/ 135253 w 140954"/>
                <a:gd name="connsiteY1053" fmla="*/ 204242 h 221779"/>
                <a:gd name="connsiteX1054" fmla="*/ 135253 w 140954"/>
                <a:gd name="connsiteY1054" fmla="*/ 204242 h 221779"/>
                <a:gd name="connsiteX1055" fmla="*/ 135646 w 140954"/>
                <a:gd name="connsiteY1055" fmla="*/ 204849 h 221779"/>
                <a:gd name="connsiteX1056" fmla="*/ 135717 w 140954"/>
                <a:gd name="connsiteY1056" fmla="*/ 204849 h 221779"/>
                <a:gd name="connsiteX1057" fmla="*/ 135789 w 140954"/>
                <a:gd name="connsiteY1057" fmla="*/ 205099 h 221779"/>
                <a:gd name="connsiteX1058" fmla="*/ 135467 w 140954"/>
                <a:gd name="connsiteY1058" fmla="*/ 208992 h 221779"/>
                <a:gd name="connsiteX1059" fmla="*/ 136075 w 140954"/>
                <a:gd name="connsiteY1059" fmla="*/ 208778 h 221779"/>
                <a:gd name="connsiteX1060" fmla="*/ 136075 w 140954"/>
                <a:gd name="connsiteY1060" fmla="*/ 208992 h 221779"/>
                <a:gd name="connsiteX1061" fmla="*/ 136110 w 140954"/>
                <a:gd name="connsiteY1061" fmla="*/ 209100 h 221779"/>
                <a:gd name="connsiteX1062" fmla="*/ 135717 w 140954"/>
                <a:gd name="connsiteY1062" fmla="*/ 209385 h 221779"/>
                <a:gd name="connsiteX1063" fmla="*/ 135467 w 140954"/>
                <a:gd name="connsiteY1063" fmla="*/ 208992 h 221779"/>
                <a:gd name="connsiteX1064" fmla="*/ 5951 w 140954"/>
                <a:gd name="connsiteY1064" fmla="*/ 195598 h 221779"/>
                <a:gd name="connsiteX1065" fmla="*/ 5915 w 140954"/>
                <a:gd name="connsiteY1065" fmla="*/ 195705 h 221779"/>
                <a:gd name="connsiteX1066" fmla="*/ 5915 w 140954"/>
                <a:gd name="connsiteY1066" fmla="*/ 195777 h 221779"/>
                <a:gd name="connsiteX1067" fmla="*/ 5451 w 140954"/>
                <a:gd name="connsiteY1067" fmla="*/ 195812 h 221779"/>
                <a:gd name="connsiteX1068" fmla="*/ 5451 w 140954"/>
                <a:gd name="connsiteY1068" fmla="*/ 195455 h 221779"/>
                <a:gd name="connsiteX1069" fmla="*/ 5951 w 140954"/>
                <a:gd name="connsiteY1069" fmla="*/ 195598 h 221779"/>
                <a:gd name="connsiteX1070" fmla="*/ 26739 w 140954"/>
                <a:gd name="connsiteY1070" fmla="*/ 136841 h 221779"/>
                <a:gd name="connsiteX1071" fmla="*/ 26739 w 140954"/>
                <a:gd name="connsiteY1071" fmla="*/ 136841 h 221779"/>
                <a:gd name="connsiteX1072" fmla="*/ 26775 w 140954"/>
                <a:gd name="connsiteY1072" fmla="*/ 136805 h 221779"/>
                <a:gd name="connsiteX1073" fmla="*/ 26739 w 140954"/>
                <a:gd name="connsiteY1073" fmla="*/ 136841 h 221779"/>
                <a:gd name="connsiteX1074" fmla="*/ 124966 w 140954"/>
                <a:gd name="connsiteY1074" fmla="*/ 172381 h 221779"/>
                <a:gd name="connsiteX1075" fmla="*/ 124966 w 140954"/>
                <a:gd name="connsiteY1075" fmla="*/ 172381 h 221779"/>
                <a:gd name="connsiteX1076" fmla="*/ 125930 w 140954"/>
                <a:gd name="connsiteY1076" fmla="*/ 171845 h 221779"/>
                <a:gd name="connsiteX1077" fmla="*/ 125859 w 140954"/>
                <a:gd name="connsiteY1077" fmla="*/ 172238 h 221779"/>
                <a:gd name="connsiteX1078" fmla="*/ 125716 w 140954"/>
                <a:gd name="connsiteY1078" fmla="*/ 172202 h 221779"/>
                <a:gd name="connsiteX1079" fmla="*/ 124966 w 140954"/>
                <a:gd name="connsiteY1079" fmla="*/ 172381 h 221779"/>
                <a:gd name="connsiteX1080" fmla="*/ 133824 w 140954"/>
                <a:gd name="connsiteY1080" fmla="*/ 203992 h 221779"/>
                <a:gd name="connsiteX1081" fmla="*/ 133824 w 140954"/>
                <a:gd name="connsiteY1081" fmla="*/ 203992 h 221779"/>
                <a:gd name="connsiteX1082" fmla="*/ 134110 w 140954"/>
                <a:gd name="connsiteY1082" fmla="*/ 204170 h 221779"/>
                <a:gd name="connsiteX1083" fmla="*/ 133324 w 140954"/>
                <a:gd name="connsiteY1083" fmla="*/ 204135 h 221779"/>
                <a:gd name="connsiteX1084" fmla="*/ 133824 w 140954"/>
                <a:gd name="connsiteY1084" fmla="*/ 203992 h 221779"/>
                <a:gd name="connsiteX1085" fmla="*/ 138432 w 140954"/>
                <a:gd name="connsiteY1085" fmla="*/ 221494 h 221779"/>
                <a:gd name="connsiteX1086" fmla="*/ 138432 w 140954"/>
                <a:gd name="connsiteY1086" fmla="*/ 221494 h 221779"/>
                <a:gd name="connsiteX1087" fmla="*/ 138432 w 140954"/>
                <a:gd name="connsiteY1087" fmla="*/ 221494 h 221779"/>
                <a:gd name="connsiteX1088" fmla="*/ 138432 w 140954"/>
                <a:gd name="connsiteY1088" fmla="*/ 221494 h 221779"/>
                <a:gd name="connsiteX1089" fmla="*/ 4165 w 140954"/>
                <a:gd name="connsiteY1089" fmla="*/ 195991 h 221779"/>
                <a:gd name="connsiteX1090" fmla="*/ 4344 w 140954"/>
                <a:gd name="connsiteY1090" fmla="*/ 195669 h 221779"/>
                <a:gd name="connsiteX1091" fmla="*/ 4487 w 140954"/>
                <a:gd name="connsiteY1091" fmla="*/ 195705 h 221779"/>
                <a:gd name="connsiteX1092" fmla="*/ 4487 w 140954"/>
                <a:gd name="connsiteY1092" fmla="*/ 195705 h 221779"/>
                <a:gd name="connsiteX1093" fmla="*/ 4487 w 140954"/>
                <a:gd name="connsiteY1093" fmla="*/ 195705 h 221779"/>
                <a:gd name="connsiteX1094" fmla="*/ 4594 w 140954"/>
                <a:gd name="connsiteY1094" fmla="*/ 195598 h 221779"/>
                <a:gd name="connsiteX1095" fmla="*/ 5094 w 140954"/>
                <a:gd name="connsiteY1095" fmla="*/ 195741 h 221779"/>
                <a:gd name="connsiteX1096" fmla="*/ 5165 w 140954"/>
                <a:gd name="connsiteY1096" fmla="*/ 195777 h 221779"/>
                <a:gd name="connsiteX1097" fmla="*/ 4165 w 140954"/>
                <a:gd name="connsiteY1097" fmla="*/ 195991 h 22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</a:cxnLst>
              <a:rect l="l" t="t" r="r" b="b"/>
              <a:pathLst>
                <a:path w="140954" h="221779">
                  <a:moveTo>
                    <a:pt x="1058" y="206349"/>
                  </a:moveTo>
                  <a:cubicBezTo>
                    <a:pt x="1058" y="206456"/>
                    <a:pt x="950" y="206564"/>
                    <a:pt x="1022" y="206635"/>
                  </a:cubicBezTo>
                  <a:cubicBezTo>
                    <a:pt x="1236" y="207063"/>
                    <a:pt x="1522" y="207242"/>
                    <a:pt x="1772" y="207314"/>
                  </a:cubicBezTo>
                  <a:cubicBezTo>
                    <a:pt x="1915" y="207706"/>
                    <a:pt x="2308" y="207992"/>
                    <a:pt x="2736" y="207992"/>
                  </a:cubicBezTo>
                  <a:cubicBezTo>
                    <a:pt x="2808" y="207992"/>
                    <a:pt x="2879" y="207992"/>
                    <a:pt x="2951" y="207992"/>
                  </a:cubicBezTo>
                  <a:cubicBezTo>
                    <a:pt x="3272" y="207921"/>
                    <a:pt x="3308" y="207563"/>
                    <a:pt x="3451" y="207278"/>
                  </a:cubicBezTo>
                  <a:cubicBezTo>
                    <a:pt x="3522" y="207349"/>
                    <a:pt x="3522" y="207492"/>
                    <a:pt x="3629" y="207563"/>
                  </a:cubicBezTo>
                  <a:cubicBezTo>
                    <a:pt x="3736" y="207599"/>
                    <a:pt x="3844" y="207599"/>
                    <a:pt x="3986" y="207599"/>
                  </a:cubicBezTo>
                  <a:cubicBezTo>
                    <a:pt x="4272" y="207599"/>
                    <a:pt x="4522" y="207492"/>
                    <a:pt x="4737" y="207278"/>
                  </a:cubicBezTo>
                  <a:cubicBezTo>
                    <a:pt x="4808" y="207206"/>
                    <a:pt x="4879" y="207099"/>
                    <a:pt x="4951" y="206992"/>
                  </a:cubicBezTo>
                  <a:cubicBezTo>
                    <a:pt x="4987" y="206957"/>
                    <a:pt x="4987" y="206921"/>
                    <a:pt x="5058" y="206885"/>
                  </a:cubicBezTo>
                  <a:cubicBezTo>
                    <a:pt x="5344" y="206778"/>
                    <a:pt x="5594" y="206564"/>
                    <a:pt x="5701" y="206278"/>
                  </a:cubicBezTo>
                  <a:cubicBezTo>
                    <a:pt x="5880" y="205813"/>
                    <a:pt x="5701" y="205313"/>
                    <a:pt x="5273" y="205028"/>
                  </a:cubicBezTo>
                  <a:cubicBezTo>
                    <a:pt x="5094" y="204920"/>
                    <a:pt x="4951" y="204992"/>
                    <a:pt x="4772" y="204992"/>
                  </a:cubicBezTo>
                  <a:lnTo>
                    <a:pt x="4772" y="204742"/>
                  </a:lnTo>
                  <a:cubicBezTo>
                    <a:pt x="4951" y="204706"/>
                    <a:pt x="5308" y="204563"/>
                    <a:pt x="5665" y="204242"/>
                  </a:cubicBezTo>
                  <a:cubicBezTo>
                    <a:pt x="5808" y="204313"/>
                    <a:pt x="5880" y="204492"/>
                    <a:pt x="6058" y="204492"/>
                  </a:cubicBezTo>
                  <a:cubicBezTo>
                    <a:pt x="6165" y="204492"/>
                    <a:pt x="6308" y="204492"/>
                    <a:pt x="6415" y="204420"/>
                  </a:cubicBezTo>
                  <a:cubicBezTo>
                    <a:pt x="6915" y="204242"/>
                    <a:pt x="7201" y="203670"/>
                    <a:pt x="7023" y="203170"/>
                  </a:cubicBezTo>
                  <a:lnTo>
                    <a:pt x="6701" y="202170"/>
                  </a:lnTo>
                  <a:cubicBezTo>
                    <a:pt x="6630" y="201956"/>
                    <a:pt x="6344" y="201992"/>
                    <a:pt x="6165" y="201884"/>
                  </a:cubicBezTo>
                  <a:cubicBezTo>
                    <a:pt x="6165" y="201884"/>
                    <a:pt x="6165" y="201849"/>
                    <a:pt x="6201" y="201849"/>
                  </a:cubicBezTo>
                  <a:cubicBezTo>
                    <a:pt x="6415" y="201956"/>
                    <a:pt x="6630" y="202063"/>
                    <a:pt x="6951" y="201992"/>
                  </a:cubicBezTo>
                  <a:cubicBezTo>
                    <a:pt x="7058" y="202027"/>
                    <a:pt x="7094" y="202027"/>
                    <a:pt x="7237" y="202027"/>
                  </a:cubicBezTo>
                  <a:cubicBezTo>
                    <a:pt x="7701" y="202027"/>
                    <a:pt x="8094" y="201706"/>
                    <a:pt x="8201" y="201241"/>
                  </a:cubicBezTo>
                  <a:cubicBezTo>
                    <a:pt x="8380" y="200491"/>
                    <a:pt x="8237" y="199813"/>
                    <a:pt x="8094" y="199205"/>
                  </a:cubicBezTo>
                  <a:cubicBezTo>
                    <a:pt x="8023" y="198848"/>
                    <a:pt x="7666" y="198741"/>
                    <a:pt x="7344" y="198598"/>
                  </a:cubicBezTo>
                  <a:cubicBezTo>
                    <a:pt x="7380" y="198527"/>
                    <a:pt x="7416" y="198491"/>
                    <a:pt x="7451" y="198420"/>
                  </a:cubicBezTo>
                  <a:cubicBezTo>
                    <a:pt x="7630" y="198205"/>
                    <a:pt x="7666" y="197955"/>
                    <a:pt x="7666" y="197705"/>
                  </a:cubicBezTo>
                  <a:lnTo>
                    <a:pt x="7844" y="196598"/>
                  </a:lnTo>
                  <a:cubicBezTo>
                    <a:pt x="7951" y="196419"/>
                    <a:pt x="8094" y="196312"/>
                    <a:pt x="8523" y="195991"/>
                  </a:cubicBezTo>
                  <a:cubicBezTo>
                    <a:pt x="8737" y="195848"/>
                    <a:pt x="8809" y="195598"/>
                    <a:pt x="8844" y="195348"/>
                  </a:cubicBezTo>
                  <a:cubicBezTo>
                    <a:pt x="8916" y="195312"/>
                    <a:pt x="8987" y="195312"/>
                    <a:pt x="9059" y="195276"/>
                  </a:cubicBezTo>
                  <a:cubicBezTo>
                    <a:pt x="9416" y="194990"/>
                    <a:pt x="9523" y="194491"/>
                    <a:pt x="9344" y="194062"/>
                  </a:cubicBezTo>
                  <a:lnTo>
                    <a:pt x="9094" y="193526"/>
                  </a:lnTo>
                  <a:cubicBezTo>
                    <a:pt x="9237" y="193490"/>
                    <a:pt x="9416" y="193490"/>
                    <a:pt x="9523" y="193383"/>
                  </a:cubicBezTo>
                  <a:cubicBezTo>
                    <a:pt x="9844" y="193169"/>
                    <a:pt x="9987" y="192776"/>
                    <a:pt x="9880" y="192383"/>
                  </a:cubicBezTo>
                  <a:lnTo>
                    <a:pt x="9773" y="191848"/>
                  </a:lnTo>
                  <a:cubicBezTo>
                    <a:pt x="9773" y="191776"/>
                    <a:pt x="9666" y="191776"/>
                    <a:pt x="9630" y="191705"/>
                  </a:cubicBezTo>
                  <a:cubicBezTo>
                    <a:pt x="9630" y="191705"/>
                    <a:pt x="9630" y="191705"/>
                    <a:pt x="9630" y="191705"/>
                  </a:cubicBezTo>
                  <a:cubicBezTo>
                    <a:pt x="9666" y="191705"/>
                    <a:pt x="9737" y="191669"/>
                    <a:pt x="9773" y="191633"/>
                  </a:cubicBezTo>
                  <a:cubicBezTo>
                    <a:pt x="10237" y="191419"/>
                    <a:pt x="10487" y="190883"/>
                    <a:pt x="10309" y="190383"/>
                  </a:cubicBezTo>
                  <a:cubicBezTo>
                    <a:pt x="10273" y="190311"/>
                    <a:pt x="10237" y="190240"/>
                    <a:pt x="10202" y="190204"/>
                  </a:cubicBezTo>
                  <a:cubicBezTo>
                    <a:pt x="10523" y="190097"/>
                    <a:pt x="10845" y="189954"/>
                    <a:pt x="10952" y="189633"/>
                  </a:cubicBezTo>
                  <a:cubicBezTo>
                    <a:pt x="10952" y="189597"/>
                    <a:pt x="10952" y="189562"/>
                    <a:pt x="10952" y="189526"/>
                  </a:cubicBezTo>
                  <a:lnTo>
                    <a:pt x="11094" y="188669"/>
                  </a:lnTo>
                  <a:cubicBezTo>
                    <a:pt x="11130" y="188490"/>
                    <a:pt x="10880" y="188490"/>
                    <a:pt x="10845" y="188347"/>
                  </a:cubicBezTo>
                  <a:cubicBezTo>
                    <a:pt x="10987" y="188097"/>
                    <a:pt x="11094" y="187918"/>
                    <a:pt x="11380" y="187740"/>
                  </a:cubicBezTo>
                  <a:cubicBezTo>
                    <a:pt x="11738" y="187525"/>
                    <a:pt x="11916" y="187132"/>
                    <a:pt x="11845" y="186704"/>
                  </a:cubicBezTo>
                  <a:cubicBezTo>
                    <a:pt x="11809" y="186561"/>
                    <a:pt x="11773" y="186454"/>
                    <a:pt x="11702" y="186347"/>
                  </a:cubicBezTo>
                  <a:cubicBezTo>
                    <a:pt x="11702" y="186239"/>
                    <a:pt x="11666" y="186168"/>
                    <a:pt x="11630" y="186096"/>
                  </a:cubicBezTo>
                  <a:cubicBezTo>
                    <a:pt x="11738" y="185990"/>
                    <a:pt x="11880" y="185954"/>
                    <a:pt x="11952" y="185775"/>
                  </a:cubicBezTo>
                  <a:cubicBezTo>
                    <a:pt x="11952" y="185775"/>
                    <a:pt x="12023" y="185525"/>
                    <a:pt x="12059" y="185490"/>
                  </a:cubicBezTo>
                  <a:lnTo>
                    <a:pt x="12130" y="185239"/>
                  </a:lnTo>
                  <a:cubicBezTo>
                    <a:pt x="12595" y="184775"/>
                    <a:pt x="12559" y="184096"/>
                    <a:pt x="12416" y="183668"/>
                  </a:cubicBezTo>
                  <a:cubicBezTo>
                    <a:pt x="12452" y="183632"/>
                    <a:pt x="12523" y="183632"/>
                    <a:pt x="12559" y="183596"/>
                  </a:cubicBezTo>
                  <a:lnTo>
                    <a:pt x="12880" y="182703"/>
                  </a:lnTo>
                  <a:cubicBezTo>
                    <a:pt x="13381" y="182096"/>
                    <a:pt x="13845" y="181239"/>
                    <a:pt x="13881" y="180417"/>
                  </a:cubicBezTo>
                  <a:cubicBezTo>
                    <a:pt x="13988" y="180132"/>
                    <a:pt x="13988" y="179810"/>
                    <a:pt x="13988" y="179524"/>
                  </a:cubicBezTo>
                  <a:cubicBezTo>
                    <a:pt x="13988" y="179489"/>
                    <a:pt x="13988" y="179453"/>
                    <a:pt x="14023" y="179417"/>
                  </a:cubicBezTo>
                  <a:lnTo>
                    <a:pt x="14202" y="178131"/>
                  </a:lnTo>
                  <a:cubicBezTo>
                    <a:pt x="14273" y="178060"/>
                    <a:pt x="14309" y="177953"/>
                    <a:pt x="14345" y="177846"/>
                  </a:cubicBezTo>
                  <a:cubicBezTo>
                    <a:pt x="14595" y="177238"/>
                    <a:pt x="14774" y="176560"/>
                    <a:pt x="14916" y="175881"/>
                  </a:cubicBezTo>
                  <a:cubicBezTo>
                    <a:pt x="14988" y="175631"/>
                    <a:pt x="15059" y="175345"/>
                    <a:pt x="15095" y="175095"/>
                  </a:cubicBezTo>
                  <a:cubicBezTo>
                    <a:pt x="15452" y="174631"/>
                    <a:pt x="15738" y="174202"/>
                    <a:pt x="15952" y="173738"/>
                  </a:cubicBezTo>
                  <a:cubicBezTo>
                    <a:pt x="15952" y="173738"/>
                    <a:pt x="15952" y="173702"/>
                    <a:pt x="15952" y="173702"/>
                  </a:cubicBezTo>
                  <a:cubicBezTo>
                    <a:pt x="16452" y="173024"/>
                    <a:pt x="16702" y="172345"/>
                    <a:pt x="16452" y="171631"/>
                  </a:cubicBezTo>
                  <a:cubicBezTo>
                    <a:pt x="16452" y="171631"/>
                    <a:pt x="16417" y="171595"/>
                    <a:pt x="16417" y="171595"/>
                  </a:cubicBezTo>
                  <a:cubicBezTo>
                    <a:pt x="16452" y="171380"/>
                    <a:pt x="16452" y="171202"/>
                    <a:pt x="16524" y="170952"/>
                  </a:cubicBezTo>
                  <a:cubicBezTo>
                    <a:pt x="16952" y="170880"/>
                    <a:pt x="17274" y="170523"/>
                    <a:pt x="17345" y="170095"/>
                  </a:cubicBezTo>
                  <a:cubicBezTo>
                    <a:pt x="17345" y="169952"/>
                    <a:pt x="17560" y="169559"/>
                    <a:pt x="17703" y="169309"/>
                  </a:cubicBezTo>
                  <a:cubicBezTo>
                    <a:pt x="17881" y="168916"/>
                    <a:pt x="18131" y="168487"/>
                    <a:pt x="18203" y="168059"/>
                  </a:cubicBezTo>
                  <a:cubicBezTo>
                    <a:pt x="19131" y="167344"/>
                    <a:pt x="19453" y="165951"/>
                    <a:pt x="19739" y="164772"/>
                  </a:cubicBezTo>
                  <a:cubicBezTo>
                    <a:pt x="19881" y="164201"/>
                    <a:pt x="20024" y="163630"/>
                    <a:pt x="20167" y="163308"/>
                  </a:cubicBezTo>
                  <a:cubicBezTo>
                    <a:pt x="20310" y="163058"/>
                    <a:pt x="20310" y="162772"/>
                    <a:pt x="20239" y="162522"/>
                  </a:cubicBezTo>
                  <a:cubicBezTo>
                    <a:pt x="20203" y="162344"/>
                    <a:pt x="20096" y="162201"/>
                    <a:pt x="19953" y="162094"/>
                  </a:cubicBezTo>
                  <a:cubicBezTo>
                    <a:pt x="20131" y="161379"/>
                    <a:pt x="20239" y="160629"/>
                    <a:pt x="20346" y="159808"/>
                  </a:cubicBezTo>
                  <a:cubicBezTo>
                    <a:pt x="20381" y="159450"/>
                    <a:pt x="20239" y="159129"/>
                    <a:pt x="19989" y="158915"/>
                  </a:cubicBezTo>
                  <a:cubicBezTo>
                    <a:pt x="20096" y="158665"/>
                    <a:pt x="20274" y="158379"/>
                    <a:pt x="20453" y="158093"/>
                  </a:cubicBezTo>
                  <a:cubicBezTo>
                    <a:pt x="20596" y="157843"/>
                    <a:pt x="20774" y="157557"/>
                    <a:pt x="20917" y="157272"/>
                  </a:cubicBezTo>
                  <a:cubicBezTo>
                    <a:pt x="22132" y="156271"/>
                    <a:pt x="22239" y="154843"/>
                    <a:pt x="22310" y="153700"/>
                  </a:cubicBezTo>
                  <a:cubicBezTo>
                    <a:pt x="22346" y="152914"/>
                    <a:pt x="22417" y="152235"/>
                    <a:pt x="22775" y="151878"/>
                  </a:cubicBezTo>
                  <a:cubicBezTo>
                    <a:pt x="22989" y="151664"/>
                    <a:pt x="23167" y="151200"/>
                    <a:pt x="23167" y="150878"/>
                  </a:cubicBezTo>
                  <a:cubicBezTo>
                    <a:pt x="23203" y="150842"/>
                    <a:pt x="23239" y="150806"/>
                    <a:pt x="23275" y="150771"/>
                  </a:cubicBezTo>
                  <a:lnTo>
                    <a:pt x="23596" y="150449"/>
                  </a:lnTo>
                  <a:cubicBezTo>
                    <a:pt x="23739" y="150342"/>
                    <a:pt x="23846" y="150271"/>
                    <a:pt x="23989" y="150199"/>
                  </a:cubicBezTo>
                  <a:cubicBezTo>
                    <a:pt x="24561" y="149842"/>
                    <a:pt x="25239" y="149414"/>
                    <a:pt x="25061" y="148628"/>
                  </a:cubicBezTo>
                  <a:cubicBezTo>
                    <a:pt x="25025" y="148342"/>
                    <a:pt x="24704" y="148199"/>
                    <a:pt x="24418" y="148021"/>
                  </a:cubicBezTo>
                  <a:cubicBezTo>
                    <a:pt x="24382" y="147985"/>
                    <a:pt x="24382" y="147878"/>
                    <a:pt x="24382" y="147842"/>
                  </a:cubicBezTo>
                  <a:cubicBezTo>
                    <a:pt x="24346" y="147735"/>
                    <a:pt x="24239" y="147628"/>
                    <a:pt x="24096" y="147520"/>
                  </a:cubicBezTo>
                  <a:cubicBezTo>
                    <a:pt x="24132" y="147377"/>
                    <a:pt x="24203" y="147199"/>
                    <a:pt x="24239" y="147020"/>
                  </a:cubicBezTo>
                  <a:cubicBezTo>
                    <a:pt x="24525" y="146949"/>
                    <a:pt x="24775" y="146806"/>
                    <a:pt x="24882" y="146556"/>
                  </a:cubicBezTo>
                  <a:cubicBezTo>
                    <a:pt x="25025" y="146235"/>
                    <a:pt x="25025" y="145984"/>
                    <a:pt x="24811" y="145699"/>
                  </a:cubicBezTo>
                  <a:cubicBezTo>
                    <a:pt x="24811" y="145592"/>
                    <a:pt x="24846" y="145306"/>
                    <a:pt x="24846" y="145091"/>
                  </a:cubicBezTo>
                  <a:cubicBezTo>
                    <a:pt x="24882" y="144556"/>
                    <a:pt x="24989" y="143877"/>
                    <a:pt x="24775" y="143270"/>
                  </a:cubicBezTo>
                  <a:cubicBezTo>
                    <a:pt x="24846" y="143091"/>
                    <a:pt x="24918" y="142948"/>
                    <a:pt x="24989" y="142770"/>
                  </a:cubicBezTo>
                  <a:cubicBezTo>
                    <a:pt x="25275" y="142734"/>
                    <a:pt x="25489" y="142591"/>
                    <a:pt x="25668" y="142341"/>
                  </a:cubicBezTo>
                  <a:cubicBezTo>
                    <a:pt x="25846" y="142091"/>
                    <a:pt x="25882" y="141734"/>
                    <a:pt x="25811" y="141448"/>
                  </a:cubicBezTo>
                  <a:cubicBezTo>
                    <a:pt x="25811" y="141448"/>
                    <a:pt x="25846" y="141448"/>
                    <a:pt x="25846" y="141448"/>
                  </a:cubicBezTo>
                  <a:cubicBezTo>
                    <a:pt x="26346" y="141341"/>
                    <a:pt x="26668" y="140841"/>
                    <a:pt x="26632" y="140341"/>
                  </a:cubicBezTo>
                  <a:cubicBezTo>
                    <a:pt x="26525" y="139520"/>
                    <a:pt x="26525" y="139233"/>
                    <a:pt x="26561" y="138948"/>
                  </a:cubicBezTo>
                  <a:cubicBezTo>
                    <a:pt x="26597" y="138733"/>
                    <a:pt x="26597" y="138555"/>
                    <a:pt x="26597" y="138305"/>
                  </a:cubicBezTo>
                  <a:cubicBezTo>
                    <a:pt x="26704" y="138198"/>
                    <a:pt x="26775" y="138055"/>
                    <a:pt x="26847" y="137912"/>
                  </a:cubicBezTo>
                  <a:cubicBezTo>
                    <a:pt x="26954" y="137555"/>
                    <a:pt x="26954" y="137198"/>
                    <a:pt x="26918" y="136876"/>
                  </a:cubicBezTo>
                  <a:cubicBezTo>
                    <a:pt x="26918" y="136805"/>
                    <a:pt x="26918" y="136733"/>
                    <a:pt x="26918" y="136662"/>
                  </a:cubicBezTo>
                  <a:cubicBezTo>
                    <a:pt x="27704" y="135983"/>
                    <a:pt x="28240" y="134555"/>
                    <a:pt x="28883" y="132804"/>
                  </a:cubicBezTo>
                  <a:cubicBezTo>
                    <a:pt x="29418" y="131304"/>
                    <a:pt x="30026" y="129625"/>
                    <a:pt x="30811" y="128482"/>
                  </a:cubicBezTo>
                  <a:cubicBezTo>
                    <a:pt x="30990" y="128232"/>
                    <a:pt x="30990" y="127911"/>
                    <a:pt x="30883" y="127625"/>
                  </a:cubicBezTo>
                  <a:cubicBezTo>
                    <a:pt x="30919" y="127589"/>
                    <a:pt x="30954" y="127518"/>
                    <a:pt x="30990" y="127482"/>
                  </a:cubicBezTo>
                  <a:cubicBezTo>
                    <a:pt x="31418" y="127411"/>
                    <a:pt x="31776" y="127054"/>
                    <a:pt x="31812" y="126625"/>
                  </a:cubicBezTo>
                  <a:cubicBezTo>
                    <a:pt x="31883" y="126161"/>
                    <a:pt x="32026" y="125803"/>
                    <a:pt x="32204" y="125446"/>
                  </a:cubicBezTo>
                  <a:cubicBezTo>
                    <a:pt x="32347" y="125161"/>
                    <a:pt x="32490" y="124839"/>
                    <a:pt x="32597" y="124517"/>
                  </a:cubicBezTo>
                  <a:cubicBezTo>
                    <a:pt x="32990" y="124482"/>
                    <a:pt x="33312" y="124196"/>
                    <a:pt x="33454" y="123803"/>
                  </a:cubicBezTo>
                  <a:cubicBezTo>
                    <a:pt x="33919" y="122267"/>
                    <a:pt x="33347" y="121374"/>
                    <a:pt x="32669" y="120803"/>
                  </a:cubicBezTo>
                  <a:cubicBezTo>
                    <a:pt x="32704" y="120731"/>
                    <a:pt x="32740" y="120624"/>
                    <a:pt x="32776" y="120517"/>
                  </a:cubicBezTo>
                  <a:cubicBezTo>
                    <a:pt x="32955" y="120410"/>
                    <a:pt x="33097" y="120231"/>
                    <a:pt x="33204" y="120053"/>
                  </a:cubicBezTo>
                  <a:cubicBezTo>
                    <a:pt x="33955" y="118481"/>
                    <a:pt x="34383" y="117338"/>
                    <a:pt x="34205" y="116516"/>
                  </a:cubicBezTo>
                  <a:cubicBezTo>
                    <a:pt x="34276" y="116267"/>
                    <a:pt x="34312" y="116016"/>
                    <a:pt x="34312" y="115802"/>
                  </a:cubicBezTo>
                  <a:lnTo>
                    <a:pt x="34562" y="115195"/>
                  </a:lnTo>
                  <a:cubicBezTo>
                    <a:pt x="34776" y="114695"/>
                    <a:pt x="34919" y="114373"/>
                    <a:pt x="35169" y="113516"/>
                  </a:cubicBezTo>
                  <a:cubicBezTo>
                    <a:pt x="35240" y="113195"/>
                    <a:pt x="35169" y="112873"/>
                    <a:pt x="34990" y="112587"/>
                  </a:cubicBezTo>
                  <a:cubicBezTo>
                    <a:pt x="35026" y="112516"/>
                    <a:pt x="35098" y="112409"/>
                    <a:pt x="35133" y="112302"/>
                  </a:cubicBezTo>
                  <a:cubicBezTo>
                    <a:pt x="35169" y="112266"/>
                    <a:pt x="35205" y="112195"/>
                    <a:pt x="35240" y="112159"/>
                  </a:cubicBezTo>
                  <a:cubicBezTo>
                    <a:pt x="35955" y="111159"/>
                    <a:pt x="36098" y="110730"/>
                    <a:pt x="36133" y="110123"/>
                  </a:cubicBezTo>
                  <a:cubicBezTo>
                    <a:pt x="36133" y="110123"/>
                    <a:pt x="36205" y="109909"/>
                    <a:pt x="36669" y="109301"/>
                  </a:cubicBezTo>
                  <a:cubicBezTo>
                    <a:pt x="36884" y="109016"/>
                    <a:pt x="36955" y="108623"/>
                    <a:pt x="36812" y="108301"/>
                  </a:cubicBezTo>
                  <a:cubicBezTo>
                    <a:pt x="36741" y="108123"/>
                    <a:pt x="36633" y="107980"/>
                    <a:pt x="36491" y="107909"/>
                  </a:cubicBezTo>
                  <a:cubicBezTo>
                    <a:pt x="36955" y="107408"/>
                    <a:pt x="37526" y="106765"/>
                    <a:pt x="37598" y="105908"/>
                  </a:cubicBezTo>
                  <a:cubicBezTo>
                    <a:pt x="37741" y="105837"/>
                    <a:pt x="37884" y="105765"/>
                    <a:pt x="37955" y="105729"/>
                  </a:cubicBezTo>
                  <a:cubicBezTo>
                    <a:pt x="38098" y="105658"/>
                    <a:pt x="38277" y="105587"/>
                    <a:pt x="38419" y="105515"/>
                  </a:cubicBezTo>
                  <a:cubicBezTo>
                    <a:pt x="38419" y="105515"/>
                    <a:pt x="38455" y="105515"/>
                    <a:pt x="38455" y="105551"/>
                  </a:cubicBezTo>
                  <a:cubicBezTo>
                    <a:pt x="38848" y="105694"/>
                    <a:pt x="39277" y="105587"/>
                    <a:pt x="39562" y="105265"/>
                  </a:cubicBezTo>
                  <a:cubicBezTo>
                    <a:pt x="39991" y="104801"/>
                    <a:pt x="40384" y="104265"/>
                    <a:pt x="40241" y="103586"/>
                  </a:cubicBezTo>
                  <a:cubicBezTo>
                    <a:pt x="40384" y="103444"/>
                    <a:pt x="40455" y="103301"/>
                    <a:pt x="40527" y="103158"/>
                  </a:cubicBezTo>
                  <a:cubicBezTo>
                    <a:pt x="40884" y="102693"/>
                    <a:pt x="40884" y="102086"/>
                    <a:pt x="40848" y="101372"/>
                  </a:cubicBezTo>
                  <a:cubicBezTo>
                    <a:pt x="40848" y="100765"/>
                    <a:pt x="40813" y="99729"/>
                    <a:pt x="41134" y="99478"/>
                  </a:cubicBezTo>
                  <a:cubicBezTo>
                    <a:pt x="41527" y="99157"/>
                    <a:pt x="41527" y="98657"/>
                    <a:pt x="41277" y="98193"/>
                  </a:cubicBezTo>
                  <a:cubicBezTo>
                    <a:pt x="41241" y="98086"/>
                    <a:pt x="41170" y="98014"/>
                    <a:pt x="41063" y="97979"/>
                  </a:cubicBezTo>
                  <a:cubicBezTo>
                    <a:pt x="41098" y="97943"/>
                    <a:pt x="41134" y="97871"/>
                    <a:pt x="41170" y="97836"/>
                  </a:cubicBezTo>
                  <a:cubicBezTo>
                    <a:pt x="41634" y="97264"/>
                    <a:pt x="42206" y="96442"/>
                    <a:pt x="42206" y="95550"/>
                  </a:cubicBezTo>
                  <a:cubicBezTo>
                    <a:pt x="42313" y="95371"/>
                    <a:pt x="42348" y="95192"/>
                    <a:pt x="42348" y="95014"/>
                  </a:cubicBezTo>
                  <a:cubicBezTo>
                    <a:pt x="42348" y="94800"/>
                    <a:pt x="42384" y="94478"/>
                    <a:pt x="42456" y="94156"/>
                  </a:cubicBezTo>
                  <a:cubicBezTo>
                    <a:pt x="42491" y="93656"/>
                    <a:pt x="42563" y="93157"/>
                    <a:pt x="42563" y="92657"/>
                  </a:cubicBezTo>
                  <a:cubicBezTo>
                    <a:pt x="43527" y="92013"/>
                    <a:pt x="43670" y="90549"/>
                    <a:pt x="43741" y="89692"/>
                  </a:cubicBezTo>
                  <a:cubicBezTo>
                    <a:pt x="43777" y="89478"/>
                    <a:pt x="43777" y="89156"/>
                    <a:pt x="43849" y="88906"/>
                  </a:cubicBezTo>
                  <a:cubicBezTo>
                    <a:pt x="43992" y="88906"/>
                    <a:pt x="44099" y="88870"/>
                    <a:pt x="44206" y="88799"/>
                  </a:cubicBezTo>
                  <a:cubicBezTo>
                    <a:pt x="44456" y="88656"/>
                    <a:pt x="44634" y="88442"/>
                    <a:pt x="44706" y="88192"/>
                  </a:cubicBezTo>
                  <a:lnTo>
                    <a:pt x="45170" y="86620"/>
                  </a:lnTo>
                  <a:cubicBezTo>
                    <a:pt x="45313" y="86513"/>
                    <a:pt x="45385" y="86406"/>
                    <a:pt x="45492" y="86227"/>
                  </a:cubicBezTo>
                  <a:cubicBezTo>
                    <a:pt x="45956" y="85191"/>
                    <a:pt x="46028" y="84441"/>
                    <a:pt x="45920" y="83834"/>
                  </a:cubicBezTo>
                  <a:cubicBezTo>
                    <a:pt x="45920" y="83834"/>
                    <a:pt x="45956" y="83798"/>
                    <a:pt x="45956" y="83798"/>
                  </a:cubicBezTo>
                  <a:cubicBezTo>
                    <a:pt x="46920" y="82083"/>
                    <a:pt x="47099" y="81477"/>
                    <a:pt x="46992" y="80083"/>
                  </a:cubicBezTo>
                  <a:cubicBezTo>
                    <a:pt x="47135" y="80012"/>
                    <a:pt x="47206" y="79940"/>
                    <a:pt x="47313" y="79833"/>
                  </a:cubicBezTo>
                  <a:cubicBezTo>
                    <a:pt x="47456" y="79655"/>
                    <a:pt x="47528" y="79440"/>
                    <a:pt x="47528" y="79226"/>
                  </a:cubicBezTo>
                  <a:cubicBezTo>
                    <a:pt x="47599" y="79047"/>
                    <a:pt x="47813" y="78762"/>
                    <a:pt x="47956" y="78512"/>
                  </a:cubicBezTo>
                  <a:cubicBezTo>
                    <a:pt x="48421" y="77726"/>
                    <a:pt x="49099" y="76655"/>
                    <a:pt x="49349" y="75440"/>
                  </a:cubicBezTo>
                  <a:cubicBezTo>
                    <a:pt x="49528" y="75262"/>
                    <a:pt x="49635" y="75011"/>
                    <a:pt x="49635" y="74761"/>
                  </a:cubicBezTo>
                  <a:cubicBezTo>
                    <a:pt x="49671" y="73976"/>
                    <a:pt x="50207" y="73118"/>
                    <a:pt x="50707" y="72297"/>
                  </a:cubicBezTo>
                  <a:cubicBezTo>
                    <a:pt x="51457" y="71047"/>
                    <a:pt x="52457" y="69404"/>
                    <a:pt x="51350" y="68011"/>
                  </a:cubicBezTo>
                  <a:lnTo>
                    <a:pt x="51350" y="66760"/>
                  </a:lnTo>
                  <a:cubicBezTo>
                    <a:pt x="51350" y="66725"/>
                    <a:pt x="51350" y="66689"/>
                    <a:pt x="51350" y="66653"/>
                  </a:cubicBezTo>
                  <a:cubicBezTo>
                    <a:pt x="51600" y="66332"/>
                    <a:pt x="51778" y="65939"/>
                    <a:pt x="51921" y="65581"/>
                  </a:cubicBezTo>
                  <a:cubicBezTo>
                    <a:pt x="51957" y="65475"/>
                    <a:pt x="52028" y="65332"/>
                    <a:pt x="52100" y="65224"/>
                  </a:cubicBezTo>
                  <a:cubicBezTo>
                    <a:pt x="52136" y="65224"/>
                    <a:pt x="52171" y="65189"/>
                    <a:pt x="52207" y="65189"/>
                  </a:cubicBezTo>
                  <a:cubicBezTo>
                    <a:pt x="52493" y="65081"/>
                    <a:pt x="52671" y="64867"/>
                    <a:pt x="52743" y="64582"/>
                  </a:cubicBezTo>
                  <a:cubicBezTo>
                    <a:pt x="53421" y="62545"/>
                    <a:pt x="54314" y="60545"/>
                    <a:pt x="55207" y="58616"/>
                  </a:cubicBezTo>
                  <a:cubicBezTo>
                    <a:pt x="55922" y="57045"/>
                    <a:pt x="56600" y="55473"/>
                    <a:pt x="57172" y="53901"/>
                  </a:cubicBezTo>
                  <a:cubicBezTo>
                    <a:pt x="57208" y="53759"/>
                    <a:pt x="57243" y="53651"/>
                    <a:pt x="57243" y="53508"/>
                  </a:cubicBezTo>
                  <a:cubicBezTo>
                    <a:pt x="57386" y="53330"/>
                    <a:pt x="57458" y="53116"/>
                    <a:pt x="57493" y="52866"/>
                  </a:cubicBezTo>
                  <a:cubicBezTo>
                    <a:pt x="57779" y="52723"/>
                    <a:pt x="57993" y="52473"/>
                    <a:pt x="58065" y="52151"/>
                  </a:cubicBezTo>
                  <a:lnTo>
                    <a:pt x="58243" y="51437"/>
                  </a:lnTo>
                  <a:cubicBezTo>
                    <a:pt x="58351" y="51116"/>
                    <a:pt x="58208" y="50794"/>
                    <a:pt x="57958" y="50580"/>
                  </a:cubicBezTo>
                  <a:cubicBezTo>
                    <a:pt x="57958" y="50544"/>
                    <a:pt x="57958" y="50544"/>
                    <a:pt x="57922" y="50508"/>
                  </a:cubicBezTo>
                  <a:cubicBezTo>
                    <a:pt x="57850" y="50294"/>
                    <a:pt x="57815" y="50223"/>
                    <a:pt x="57886" y="50044"/>
                  </a:cubicBezTo>
                  <a:cubicBezTo>
                    <a:pt x="58100" y="50008"/>
                    <a:pt x="58279" y="49901"/>
                    <a:pt x="58422" y="49794"/>
                  </a:cubicBezTo>
                  <a:cubicBezTo>
                    <a:pt x="58815" y="49544"/>
                    <a:pt x="58922" y="49115"/>
                    <a:pt x="58958" y="48830"/>
                  </a:cubicBezTo>
                  <a:lnTo>
                    <a:pt x="59529" y="47436"/>
                  </a:lnTo>
                  <a:cubicBezTo>
                    <a:pt x="59708" y="47044"/>
                    <a:pt x="59601" y="46615"/>
                    <a:pt x="59315" y="46329"/>
                  </a:cubicBezTo>
                  <a:cubicBezTo>
                    <a:pt x="59208" y="46222"/>
                    <a:pt x="59136" y="46186"/>
                    <a:pt x="58993" y="46115"/>
                  </a:cubicBezTo>
                  <a:cubicBezTo>
                    <a:pt x="59529" y="45222"/>
                    <a:pt x="59993" y="43972"/>
                    <a:pt x="60494" y="42543"/>
                  </a:cubicBezTo>
                  <a:cubicBezTo>
                    <a:pt x="60708" y="41971"/>
                    <a:pt x="60958" y="41150"/>
                    <a:pt x="60994" y="41078"/>
                  </a:cubicBezTo>
                  <a:cubicBezTo>
                    <a:pt x="61244" y="40864"/>
                    <a:pt x="61387" y="40543"/>
                    <a:pt x="61351" y="40221"/>
                  </a:cubicBezTo>
                  <a:cubicBezTo>
                    <a:pt x="61244" y="39364"/>
                    <a:pt x="61530" y="38578"/>
                    <a:pt x="61958" y="37507"/>
                  </a:cubicBezTo>
                  <a:cubicBezTo>
                    <a:pt x="61994" y="37364"/>
                    <a:pt x="62029" y="37257"/>
                    <a:pt x="62029" y="37114"/>
                  </a:cubicBezTo>
                  <a:cubicBezTo>
                    <a:pt x="62387" y="36828"/>
                    <a:pt x="62601" y="36399"/>
                    <a:pt x="62815" y="36042"/>
                  </a:cubicBezTo>
                  <a:cubicBezTo>
                    <a:pt x="62994" y="35721"/>
                    <a:pt x="63244" y="35292"/>
                    <a:pt x="63458" y="35220"/>
                  </a:cubicBezTo>
                  <a:cubicBezTo>
                    <a:pt x="63494" y="35220"/>
                    <a:pt x="63565" y="35185"/>
                    <a:pt x="63601" y="35185"/>
                  </a:cubicBezTo>
                  <a:cubicBezTo>
                    <a:pt x="64065" y="34971"/>
                    <a:pt x="64280" y="34399"/>
                    <a:pt x="64101" y="33899"/>
                  </a:cubicBezTo>
                  <a:cubicBezTo>
                    <a:pt x="64065" y="33792"/>
                    <a:pt x="63994" y="33721"/>
                    <a:pt x="63958" y="33649"/>
                  </a:cubicBezTo>
                  <a:cubicBezTo>
                    <a:pt x="63958" y="33613"/>
                    <a:pt x="63994" y="33542"/>
                    <a:pt x="63994" y="33506"/>
                  </a:cubicBezTo>
                  <a:cubicBezTo>
                    <a:pt x="64030" y="33256"/>
                    <a:pt x="64101" y="33006"/>
                    <a:pt x="64137" y="32756"/>
                  </a:cubicBezTo>
                  <a:cubicBezTo>
                    <a:pt x="64244" y="32720"/>
                    <a:pt x="64316" y="32613"/>
                    <a:pt x="64423" y="32542"/>
                  </a:cubicBezTo>
                  <a:cubicBezTo>
                    <a:pt x="64637" y="32363"/>
                    <a:pt x="64744" y="32113"/>
                    <a:pt x="64744" y="31863"/>
                  </a:cubicBezTo>
                  <a:cubicBezTo>
                    <a:pt x="64816" y="30827"/>
                    <a:pt x="65387" y="29720"/>
                    <a:pt x="65994" y="28541"/>
                  </a:cubicBezTo>
                  <a:cubicBezTo>
                    <a:pt x="66494" y="27506"/>
                    <a:pt x="67066" y="26470"/>
                    <a:pt x="67387" y="25255"/>
                  </a:cubicBezTo>
                  <a:cubicBezTo>
                    <a:pt x="67423" y="25041"/>
                    <a:pt x="67423" y="24827"/>
                    <a:pt x="67352" y="24648"/>
                  </a:cubicBezTo>
                  <a:lnTo>
                    <a:pt x="67673" y="24469"/>
                  </a:lnTo>
                  <a:cubicBezTo>
                    <a:pt x="67887" y="24327"/>
                    <a:pt x="68066" y="24076"/>
                    <a:pt x="68102" y="23791"/>
                  </a:cubicBezTo>
                  <a:cubicBezTo>
                    <a:pt x="68173" y="23398"/>
                    <a:pt x="68066" y="23076"/>
                    <a:pt x="67887" y="22790"/>
                  </a:cubicBezTo>
                  <a:cubicBezTo>
                    <a:pt x="68102" y="22505"/>
                    <a:pt x="68137" y="22112"/>
                    <a:pt x="67995" y="21754"/>
                  </a:cubicBezTo>
                  <a:cubicBezTo>
                    <a:pt x="67995" y="21754"/>
                    <a:pt x="67995" y="21719"/>
                    <a:pt x="67959" y="21719"/>
                  </a:cubicBezTo>
                  <a:cubicBezTo>
                    <a:pt x="68923" y="19897"/>
                    <a:pt x="69566" y="17933"/>
                    <a:pt x="70173" y="16004"/>
                  </a:cubicBezTo>
                  <a:cubicBezTo>
                    <a:pt x="70781" y="14075"/>
                    <a:pt x="71352" y="12182"/>
                    <a:pt x="72281" y="10503"/>
                  </a:cubicBezTo>
                  <a:cubicBezTo>
                    <a:pt x="72388" y="10610"/>
                    <a:pt x="72531" y="10717"/>
                    <a:pt x="72674" y="10753"/>
                  </a:cubicBezTo>
                  <a:cubicBezTo>
                    <a:pt x="72781" y="10789"/>
                    <a:pt x="72888" y="10825"/>
                    <a:pt x="73031" y="11182"/>
                  </a:cubicBezTo>
                  <a:cubicBezTo>
                    <a:pt x="72959" y="11396"/>
                    <a:pt x="72995" y="11682"/>
                    <a:pt x="73102" y="11896"/>
                  </a:cubicBezTo>
                  <a:cubicBezTo>
                    <a:pt x="73888" y="13504"/>
                    <a:pt x="74174" y="14575"/>
                    <a:pt x="74531" y="16040"/>
                  </a:cubicBezTo>
                  <a:cubicBezTo>
                    <a:pt x="74710" y="16790"/>
                    <a:pt x="74924" y="17647"/>
                    <a:pt x="75245" y="18683"/>
                  </a:cubicBezTo>
                  <a:cubicBezTo>
                    <a:pt x="75317" y="18933"/>
                    <a:pt x="75495" y="19147"/>
                    <a:pt x="75710" y="19254"/>
                  </a:cubicBezTo>
                  <a:cubicBezTo>
                    <a:pt x="75746" y="19647"/>
                    <a:pt x="75996" y="19969"/>
                    <a:pt x="76353" y="20112"/>
                  </a:cubicBezTo>
                  <a:cubicBezTo>
                    <a:pt x="76388" y="20112"/>
                    <a:pt x="76424" y="20147"/>
                    <a:pt x="76460" y="20147"/>
                  </a:cubicBezTo>
                  <a:cubicBezTo>
                    <a:pt x="76531" y="20362"/>
                    <a:pt x="76639" y="20576"/>
                    <a:pt x="76710" y="20790"/>
                  </a:cubicBezTo>
                  <a:cubicBezTo>
                    <a:pt x="76924" y="21362"/>
                    <a:pt x="77317" y="22326"/>
                    <a:pt x="77281" y="22541"/>
                  </a:cubicBezTo>
                  <a:cubicBezTo>
                    <a:pt x="77031" y="22826"/>
                    <a:pt x="76960" y="23255"/>
                    <a:pt x="77103" y="23612"/>
                  </a:cubicBezTo>
                  <a:cubicBezTo>
                    <a:pt x="77174" y="23755"/>
                    <a:pt x="77317" y="24112"/>
                    <a:pt x="77639" y="24362"/>
                  </a:cubicBezTo>
                  <a:cubicBezTo>
                    <a:pt x="77567" y="24505"/>
                    <a:pt x="77496" y="24648"/>
                    <a:pt x="77496" y="24791"/>
                  </a:cubicBezTo>
                  <a:cubicBezTo>
                    <a:pt x="77460" y="25720"/>
                    <a:pt x="77996" y="26613"/>
                    <a:pt x="78353" y="27255"/>
                  </a:cubicBezTo>
                  <a:cubicBezTo>
                    <a:pt x="78460" y="27398"/>
                    <a:pt x="78531" y="27541"/>
                    <a:pt x="78567" y="27612"/>
                  </a:cubicBezTo>
                  <a:cubicBezTo>
                    <a:pt x="78639" y="27970"/>
                    <a:pt x="78889" y="28256"/>
                    <a:pt x="79210" y="28399"/>
                  </a:cubicBezTo>
                  <a:cubicBezTo>
                    <a:pt x="79460" y="28970"/>
                    <a:pt x="79710" y="29577"/>
                    <a:pt x="79960" y="30220"/>
                  </a:cubicBezTo>
                  <a:cubicBezTo>
                    <a:pt x="80675" y="32006"/>
                    <a:pt x="81425" y="33827"/>
                    <a:pt x="82496" y="35328"/>
                  </a:cubicBezTo>
                  <a:cubicBezTo>
                    <a:pt x="82639" y="35507"/>
                    <a:pt x="82854" y="35649"/>
                    <a:pt x="83068" y="35721"/>
                  </a:cubicBezTo>
                  <a:cubicBezTo>
                    <a:pt x="83211" y="36007"/>
                    <a:pt x="83211" y="36185"/>
                    <a:pt x="83246" y="36435"/>
                  </a:cubicBezTo>
                  <a:cubicBezTo>
                    <a:pt x="83318" y="36864"/>
                    <a:pt x="83389" y="37364"/>
                    <a:pt x="83782" y="38221"/>
                  </a:cubicBezTo>
                  <a:cubicBezTo>
                    <a:pt x="83818" y="38471"/>
                    <a:pt x="83925" y="38721"/>
                    <a:pt x="84139" y="38900"/>
                  </a:cubicBezTo>
                  <a:cubicBezTo>
                    <a:pt x="84282" y="39007"/>
                    <a:pt x="84425" y="39150"/>
                    <a:pt x="84532" y="39328"/>
                  </a:cubicBezTo>
                  <a:cubicBezTo>
                    <a:pt x="84532" y="39328"/>
                    <a:pt x="84532" y="39328"/>
                    <a:pt x="84532" y="39364"/>
                  </a:cubicBezTo>
                  <a:cubicBezTo>
                    <a:pt x="84497" y="39400"/>
                    <a:pt x="84425" y="39436"/>
                    <a:pt x="84389" y="39471"/>
                  </a:cubicBezTo>
                  <a:cubicBezTo>
                    <a:pt x="83961" y="39793"/>
                    <a:pt x="83889" y="40364"/>
                    <a:pt x="84175" y="40793"/>
                  </a:cubicBezTo>
                  <a:cubicBezTo>
                    <a:pt x="84961" y="42007"/>
                    <a:pt x="85247" y="42328"/>
                    <a:pt x="85890" y="42579"/>
                  </a:cubicBezTo>
                  <a:cubicBezTo>
                    <a:pt x="85890" y="42579"/>
                    <a:pt x="85925" y="42579"/>
                    <a:pt x="85961" y="42615"/>
                  </a:cubicBezTo>
                  <a:cubicBezTo>
                    <a:pt x="85961" y="42722"/>
                    <a:pt x="85961" y="42829"/>
                    <a:pt x="85997" y="42936"/>
                  </a:cubicBezTo>
                  <a:cubicBezTo>
                    <a:pt x="86033" y="43150"/>
                    <a:pt x="86175" y="43329"/>
                    <a:pt x="86318" y="43472"/>
                  </a:cubicBezTo>
                  <a:cubicBezTo>
                    <a:pt x="86140" y="43650"/>
                    <a:pt x="86033" y="43900"/>
                    <a:pt x="86033" y="44150"/>
                  </a:cubicBezTo>
                  <a:cubicBezTo>
                    <a:pt x="85997" y="45758"/>
                    <a:pt x="86711" y="46758"/>
                    <a:pt x="87176" y="47401"/>
                  </a:cubicBezTo>
                  <a:cubicBezTo>
                    <a:pt x="87604" y="48008"/>
                    <a:pt x="87604" y="48008"/>
                    <a:pt x="87461" y="48222"/>
                  </a:cubicBezTo>
                  <a:cubicBezTo>
                    <a:pt x="87318" y="48472"/>
                    <a:pt x="87283" y="48758"/>
                    <a:pt x="87354" y="49044"/>
                  </a:cubicBezTo>
                  <a:cubicBezTo>
                    <a:pt x="87461" y="49330"/>
                    <a:pt x="87675" y="49544"/>
                    <a:pt x="87926" y="49651"/>
                  </a:cubicBezTo>
                  <a:cubicBezTo>
                    <a:pt x="88176" y="49758"/>
                    <a:pt x="88390" y="49794"/>
                    <a:pt x="88604" y="49794"/>
                  </a:cubicBezTo>
                  <a:cubicBezTo>
                    <a:pt x="88497" y="50223"/>
                    <a:pt x="88426" y="50723"/>
                    <a:pt x="88497" y="51294"/>
                  </a:cubicBezTo>
                  <a:cubicBezTo>
                    <a:pt x="88497" y="51365"/>
                    <a:pt x="88461" y="51437"/>
                    <a:pt x="88461" y="51508"/>
                  </a:cubicBezTo>
                  <a:cubicBezTo>
                    <a:pt x="88426" y="52187"/>
                    <a:pt x="88747" y="52687"/>
                    <a:pt x="88962" y="53008"/>
                  </a:cubicBezTo>
                  <a:cubicBezTo>
                    <a:pt x="89176" y="53330"/>
                    <a:pt x="89212" y="53437"/>
                    <a:pt x="89176" y="53616"/>
                  </a:cubicBezTo>
                  <a:cubicBezTo>
                    <a:pt x="89140" y="53759"/>
                    <a:pt x="89140" y="53937"/>
                    <a:pt x="89176" y="54080"/>
                  </a:cubicBezTo>
                  <a:cubicBezTo>
                    <a:pt x="89104" y="54580"/>
                    <a:pt x="89283" y="55009"/>
                    <a:pt x="89497" y="55366"/>
                  </a:cubicBezTo>
                  <a:cubicBezTo>
                    <a:pt x="89461" y="55437"/>
                    <a:pt x="89461" y="55509"/>
                    <a:pt x="89426" y="55580"/>
                  </a:cubicBezTo>
                  <a:cubicBezTo>
                    <a:pt x="89319" y="56116"/>
                    <a:pt x="89711" y="56616"/>
                    <a:pt x="90247" y="56723"/>
                  </a:cubicBezTo>
                  <a:lnTo>
                    <a:pt x="90247" y="56723"/>
                  </a:lnTo>
                  <a:cubicBezTo>
                    <a:pt x="90247" y="56723"/>
                    <a:pt x="90283" y="56723"/>
                    <a:pt x="90283" y="56723"/>
                  </a:cubicBezTo>
                  <a:cubicBezTo>
                    <a:pt x="90319" y="56795"/>
                    <a:pt x="90354" y="57009"/>
                    <a:pt x="90390" y="57152"/>
                  </a:cubicBezTo>
                  <a:cubicBezTo>
                    <a:pt x="90462" y="57473"/>
                    <a:pt x="90533" y="57902"/>
                    <a:pt x="90783" y="58295"/>
                  </a:cubicBezTo>
                  <a:cubicBezTo>
                    <a:pt x="90712" y="58366"/>
                    <a:pt x="90640" y="58438"/>
                    <a:pt x="90604" y="58509"/>
                  </a:cubicBezTo>
                  <a:cubicBezTo>
                    <a:pt x="90354" y="58938"/>
                    <a:pt x="90426" y="59509"/>
                    <a:pt x="90819" y="59831"/>
                  </a:cubicBezTo>
                  <a:cubicBezTo>
                    <a:pt x="91033" y="60010"/>
                    <a:pt x="91069" y="60259"/>
                    <a:pt x="91105" y="61081"/>
                  </a:cubicBezTo>
                  <a:cubicBezTo>
                    <a:pt x="91140" y="61581"/>
                    <a:pt x="91533" y="62010"/>
                    <a:pt x="92033" y="62045"/>
                  </a:cubicBezTo>
                  <a:cubicBezTo>
                    <a:pt x="92140" y="62045"/>
                    <a:pt x="92248" y="62045"/>
                    <a:pt x="92319" y="62045"/>
                  </a:cubicBezTo>
                  <a:cubicBezTo>
                    <a:pt x="92319" y="62081"/>
                    <a:pt x="92283" y="62081"/>
                    <a:pt x="92283" y="62117"/>
                  </a:cubicBezTo>
                  <a:cubicBezTo>
                    <a:pt x="91926" y="62903"/>
                    <a:pt x="91605" y="63760"/>
                    <a:pt x="92283" y="65367"/>
                  </a:cubicBezTo>
                  <a:cubicBezTo>
                    <a:pt x="92319" y="65439"/>
                    <a:pt x="92355" y="65510"/>
                    <a:pt x="92390" y="65546"/>
                  </a:cubicBezTo>
                  <a:cubicBezTo>
                    <a:pt x="92426" y="65581"/>
                    <a:pt x="92462" y="65653"/>
                    <a:pt x="92498" y="65689"/>
                  </a:cubicBezTo>
                  <a:cubicBezTo>
                    <a:pt x="92498" y="65867"/>
                    <a:pt x="92498" y="66010"/>
                    <a:pt x="92569" y="66189"/>
                  </a:cubicBezTo>
                  <a:cubicBezTo>
                    <a:pt x="92783" y="66725"/>
                    <a:pt x="93105" y="67510"/>
                    <a:pt x="93926" y="67510"/>
                  </a:cubicBezTo>
                  <a:cubicBezTo>
                    <a:pt x="93962" y="67510"/>
                    <a:pt x="93962" y="67510"/>
                    <a:pt x="93998" y="67510"/>
                  </a:cubicBezTo>
                  <a:cubicBezTo>
                    <a:pt x="94034" y="67546"/>
                    <a:pt x="94034" y="67546"/>
                    <a:pt x="94069" y="67582"/>
                  </a:cubicBezTo>
                  <a:cubicBezTo>
                    <a:pt x="94034" y="67689"/>
                    <a:pt x="94034" y="67796"/>
                    <a:pt x="94069" y="67939"/>
                  </a:cubicBezTo>
                  <a:cubicBezTo>
                    <a:pt x="94176" y="68546"/>
                    <a:pt x="94355" y="69011"/>
                    <a:pt x="94605" y="69332"/>
                  </a:cubicBezTo>
                  <a:cubicBezTo>
                    <a:pt x="94605" y="69475"/>
                    <a:pt x="94605" y="69618"/>
                    <a:pt x="94641" y="69761"/>
                  </a:cubicBezTo>
                  <a:cubicBezTo>
                    <a:pt x="94605" y="69832"/>
                    <a:pt x="94534" y="69904"/>
                    <a:pt x="94498" y="69975"/>
                  </a:cubicBezTo>
                  <a:cubicBezTo>
                    <a:pt x="94355" y="70332"/>
                    <a:pt x="94391" y="70761"/>
                    <a:pt x="94676" y="71047"/>
                  </a:cubicBezTo>
                  <a:cubicBezTo>
                    <a:pt x="95248" y="71690"/>
                    <a:pt x="95284" y="71832"/>
                    <a:pt x="95427" y="72689"/>
                  </a:cubicBezTo>
                  <a:lnTo>
                    <a:pt x="95462" y="72975"/>
                  </a:lnTo>
                  <a:cubicBezTo>
                    <a:pt x="95462" y="72975"/>
                    <a:pt x="95462" y="72975"/>
                    <a:pt x="95462" y="73011"/>
                  </a:cubicBezTo>
                  <a:cubicBezTo>
                    <a:pt x="95427" y="73083"/>
                    <a:pt x="95427" y="73154"/>
                    <a:pt x="95427" y="73225"/>
                  </a:cubicBezTo>
                  <a:cubicBezTo>
                    <a:pt x="95284" y="74154"/>
                    <a:pt x="95712" y="75047"/>
                    <a:pt x="95998" y="75619"/>
                  </a:cubicBezTo>
                  <a:cubicBezTo>
                    <a:pt x="96070" y="75762"/>
                    <a:pt x="96141" y="75868"/>
                    <a:pt x="96141" y="75976"/>
                  </a:cubicBezTo>
                  <a:cubicBezTo>
                    <a:pt x="96248" y="76226"/>
                    <a:pt x="96427" y="76404"/>
                    <a:pt x="96605" y="76512"/>
                  </a:cubicBezTo>
                  <a:cubicBezTo>
                    <a:pt x="96177" y="76833"/>
                    <a:pt x="96070" y="77405"/>
                    <a:pt x="96355" y="77869"/>
                  </a:cubicBezTo>
                  <a:cubicBezTo>
                    <a:pt x="96355" y="77869"/>
                    <a:pt x="96355" y="77905"/>
                    <a:pt x="96391" y="77905"/>
                  </a:cubicBezTo>
                  <a:lnTo>
                    <a:pt x="97213" y="79155"/>
                  </a:lnTo>
                  <a:cubicBezTo>
                    <a:pt x="97213" y="79155"/>
                    <a:pt x="97213" y="79190"/>
                    <a:pt x="97213" y="79190"/>
                  </a:cubicBezTo>
                  <a:cubicBezTo>
                    <a:pt x="96998" y="79405"/>
                    <a:pt x="96855" y="79691"/>
                    <a:pt x="96891" y="80012"/>
                  </a:cubicBezTo>
                  <a:cubicBezTo>
                    <a:pt x="96927" y="80833"/>
                    <a:pt x="97427" y="81477"/>
                    <a:pt x="97855" y="82119"/>
                  </a:cubicBezTo>
                  <a:cubicBezTo>
                    <a:pt x="97998" y="82334"/>
                    <a:pt x="98034" y="82548"/>
                    <a:pt x="98177" y="82762"/>
                  </a:cubicBezTo>
                  <a:cubicBezTo>
                    <a:pt x="97998" y="83012"/>
                    <a:pt x="97855" y="83334"/>
                    <a:pt x="97963" y="83655"/>
                  </a:cubicBezTo>
                  <a:cubicBezTo>
                    <a:pt x="98034" y="83905"/>
                    <a:pt x="98248" y="84513"/>
                    <a:pt x="98820" y="84727"/>
                  </a:cubicBezTo>
                  <a:cubicBezTo>
                    <a:pt x="98927" y="84762"/>
                    <a:pt x="98998" y="84762"/>
                    <a:pt x="99141" y="84762"/>
                  </a:cubicBezTo>
                  <a:cubicBezTo>
                    <a:pt x="99177" y="84762"/>
                    <a:pt x="99177" y="84762"/>
                    <a:pt x="99213" y="84762"/>
                  </a:cubicBezTo>
                  <a:cubicBezTo>
                    <a:pt x="99249" y="84941"/>
                    <a:pt x="99284" y="85155"/>
                    <a:pt x="99284" y="85334"/>
                  </a:cubicBezTo>
                  <a:cubicBezTo>
                    <a:pt x="99427" y="86191"/>
                    <a:pt x="99570" y="87156"/>
                    <a:pt x="100177" y="88156"/>
                  </a:cubicBezTo>
                  <a:lnTo>
                    <a:pt x="99927" y="88727"/>
                  </a:lnTo>
                  <a:cubicBezTo>
                    <a:pt x="99784" y="89013"/>
                    <a:pt x="99784" y="89334"/>
                    <a:pt x="99927" y="89585"/>
                  </a:cubicBezTo>
                  <a:cubicBezTo>
                    <a:pt x="99963" y="89692"/>
                    <a:pt x="100070" y="89656"/>
                    <a:pt x="100106" y="89763"/>
                  </a:cubicBezTo>
                  <a:cubicBezTo>
                    <a:pt x="99820" y="90013"/>
                    <a:pt x="99570" y="90335"/>
                    <a:pt x="99641" y="90692"/>
                  </a:cubicBezTo>
                  <a:cubicBezTo>
                    <a:pt x="99713" y="90977"/>
                    <a:pt x="99820" y="91228"/>
                    <a:pt x="99927" y="91478"/>
                  </a:cubicBezTo>
                  <a:cubicBezTo>
                    <a:pt x="99963" y="91513"/>
                    <a:pt x="99998" y="91585"/>
                    <a:pt x="100034" y="91656"/>
                  </a:cubicBezTo>
                  <a:cubicBezTo>
                    <a:pt x="100070" y="91799"/>
                    <a:pt x="100106" y="91942"/>
                    <a:pt x="100177" y="92049"/>
                  </a:cubicBezTo>
                  <a:cubicBezTo>
                    <a:pt x="100284" y="92228"/>
                    <a:pt x="100499" y="92264"/>
                    <a:pt x="100677" y="92370"/>
                  </a:cubicBezTo>
                  <a:cubicBezTo>
                    <a:pt x="100606" y="92549"/>
                    <a:pt x="100391" y="92692"/>
                    <a:pt x="100356" y="92835"/>
                  </a:cubicBezTo>
                  <a:cubicBezTo>
                    <a:pt x="100249" y="93157"/>
                    <a:pt x="100249" y="93514"/>
                    <a:pt x="100499" y="93799"/>
                  </a:cubicBezTo>
                  <a:cubicBezTo>
                    <a:pt x="100749" y="94050"/>
                    <a:pt x="100927" y="94121"/>
                    <a:pt x="101356" y="94085"/>
                  </a:cubicBezTo>
                  <a:cubicBezTo>
                    <a:pt x="101499" y="94228"/>
                    <a:pt x="101713" y="94835"/>
                    <a:pt x="101856" y="95192"/>
                  </a:cubicBezTo>
                  <a:cubicBezTo>
                    <a:pt x="102070" y="95800"/>
                    <a:pt x="102427" y="96621"/>
                    <a:pt x="102999" y="97121"/>
                  </a:cubicBezTo>
                  <a:cubicBezTo>
                    <a:pt x="102999" y="97157"/>
                    <a:pt x="102999" y="97157"/>
                    <a:pt x="102999" y="97193"/>
                  </a:cubicBezTo>
                  <a:lnTo>
                    <a:pt x="102999" y="97193"/>
                  </a:lnTo>
                  <a:cubicBezTo>
                    <a:pt x="102999" y="97228"/>
                    <a:pt x="103035" y="97300"/>
                    <a:pt x="103070" y="97371"/>
                  </a:cubicBezTo>
                  <a:cubicBezTo>
                    <a:pt x="103106" y="97478"/>
                    <a:pt x="103178" y="97586"/>
                    <a:pt x="103213" y="97693"/>
                  </a:cubicBezTo>
                  <a:cubicBezTo>
                    <a:pt x="103249" y="97800"/>
                    <a:pt x="103392" y="97764"/>
                    <a:pt x="103428" y="97836"/>
                  </a:cubicBezTo>
                  <a:cubicBezTo>
                    <a:pt x="103535" y="98014"/>
                    <a:pt x="103678" y="98193"/>
                    <a:pt x="103820" y="98300"/>
                  </a:cubicBezTo>
                  <a:lnTo>
                    <a:pt x="103749" y="98336"/>
                  </a:lnTo>
                  <a:cubicBezTo>
                    <a:pt x="103356" y="98550"/>
                    <a:pt x="103213" y="99193"/>
                    <a:pt x="103356" y="99657"/>
                  </a:cubicBezTo>
                  <a:cubicBezTo>
                    <a:pt x="103463" y="99979"/>
                    <a:pt x="103713" y="100265"/>
                    <a:pt x="104070" y="100336"/>
                  </a:cubicBezTo>
                  <a:cubicBezTo>
                    <a:pt x="104178" y="100371"/>
                    <a:pt x="104249" y="100371"/>
                    <a:pt x="104321" y="100371"/>
                  </a:cubicBezTo>
                  <a:cubicBezTo>
                    <a:pt x="104392" y="100371"/>
                    <a:pt x="104428" y="100300"/>
                    <a:pt x="104499" y="100300"/>
                  </a:cubicBezTo>
                  <a:cubicBezTo>
                    <a:pt x="104535" y="100371"/>
                    <a:pt x="104428" y="100443"/>
                    <a:pt x="104463" y="100514"/>
                  </a:cubicBezTo>
                  <a:lnTo>
                    <a:pt x="104785" y="100979"/>
                  </a:lnTo>
                  <a:cubicBezTo>
                    <a:pt x="104785" y="101086"/>
                    <a:pt x="104785" y="101193"/>
                    <a:pt x="104821" y="101336"/>
                  </a:cubicBezTo>
                  <a:cubicBezTo>
                    <a:pt x="104856" y="101479"/>
                    <a:pt x="104892" y="101586"/>
                    <a:pt x="104928" y="101693"/>
                  </a:cubicBezTo>
                  <a:lnTo>
                    <a:pt x="105428" y="103015"/>
                  </a:lnTo>
                  <a:cubicBezTo>
                    <a:pt x="105428" y="103265"/>
                    <a:pt x="105535" y="103515"/>
                    <a:pt x="105714" y="103693"/>
                  </a:cubicBezTo>
                  <a:cubicBezTo>
                    <a:pt x="105214" y="104443"/>
                    <a:pt x="105249" y="105087"/>
                    <a:pt x="105785" y="105729"/>
                  </a:cubicBezTo>
                  <a:cubicBezTo>
                    <a:pt x="105249" y="106515"/>
                    <a:pt x="105321" y="107265"/>
                    <a:pt x="105356" y="107873"/>
                  </a:cubicBezTo>
                  <a:cubicBezTo>
                    <a:pt x="105392" y="108230"/>
                    <a:pt x="105392" y="108551"/>
                    <a:pt x="105356" y="108944"/>
                  </a:cubicBezTo>
                  <a:cubicBezTo>
                    <a:pt x="105285" y="109408"/>
                    <a:pt x="105535" y="109873"/>
                    <a:pt x="105999" y="110052"/>
                  </a:cubicBezTo>
                  <a:cubicBezTo>
                    <a:pt x="105999" y="110052"/>
                    <a:pt x="106035" y="110052"/>
                    <a:pt x="106035" y="110052"/>
                  </a:cubicBezTo>
                  <a:cubicBezTo>
                    <a:pt x="106071" y="110266"/>
                    <a:pt x="106071" y="110480"/>
                    <a:pt x="106214" y="110658"/>
                  </a:cubicBezTo>
                  <a:cubicBezTo>
                    <a:pt x="106321" y="110801"/>
                    <a:pt x="106535" y="110801"/>
                    <a:pt x="106749" y="110873"/>
                  </a:cubicBezTo>
                  <a:cubicBezTo>
                    <a:pt x="106749" y="110909"/>
                    <a:pt x="106749" y="110945"/>
                    <a:pt x="106749" y="110945"/>
                  </a:cubicBezTo>
                  <a:cubicBezTo>
                    <a:pt x="107106" y="111587"/>
                    <a:pt x="107500" y="111802"/>
                    <a:pt x="107857" y="111980"/>
                  </a:cubicBezTo>
                  <a:cubicBezTo>
                    <a:pt x="107821" y="112052"/>
                    <a:pt x="107678" y="112159"/>
                    <a:pt x="107500" y="112302"/>
                  </a:cubicBezTo>
                  <a:cubicBezTo>
                    <a:pt x="107214" y="112552"/>
                    <a:pt x="107106" y="112909"/>
                    <a:pt x="107178" y="113266"/>
                  </a:cubicBezTo>
                  <a:cubicBezTo>
                    <a:pt x="107250" y="113588"/>
                    <a:pt x="107428" y="114373"/>
                    <a:pt x="108178" y="114516"/>
                  </a:cubicBezTo>
                  <a:cubicBezTo>
                    <a:pt x="108321" y="114552"/>
                    <a:pt x="108464" y="114516"/>
                    <a:pt x="108535" y="114516"/>
                  </a:cubicBezTo>
                  <a:cubicBezTo>
                    <a:pt x="108714" y="115266"/>
                    <a:pt x="109035" y="115909"/>
                    <a:pt x="109464" y="116624"/>
                  </a:cubicBezTo>
                  <a:cubicBezTo>
                    <a:pt x="109393" y="116731"/>
                    <a:pt x="109321" y="116838"/>
                    <a:pt x="109286" y="116945"/>
                  </a:cubicBezTo>
                  <a:cubicBezTo>
                    <a:pt x="109142" y="117374"/>
                    <a:pt x="109286" y="117802"/>
                    <a:pt x="109643" y="118088"/>
                  </a:cubicBezTo>
                  <a:lnTo>
                    <a:pt x="109785" y="118195"/>
                  </a:lnTo>
                  <a:cubicBezTo>
                    <a:pt x="109821" y="118338"/>
                    <a:pt x="109857" y="118481"/>
                    <a:pt x="109964" y="118624"/>
                  </a:cubicBezTo>
                  <a:cubicBezTo>
                    <a:pt x="110321" y="119160"/>
                    <a:pt x="110786" y="119303"/>
                    <a:pt x="111107" y="119303"/>
                  </a:cubicBezTo>
                  <a:cubicBezTo>
                    <a:pt x="111143" y="119410"/>
                    <a:pt x="111214" y="119481"/>
                    <a:pt x="111286" y="119552"/>
                  </a:cubicBezTo>
                  <a:cubicBezTo>
                    <a:pt x="111286" y="119660"/>
                    <a:pt x="111250" y="119731"/>
                    <a:pt x="111250" y="119803"/>
                  </a:cubicBezTo>
                  <a:cubicBezTo>
                    <a:pt x="111178" y="120303"/>
                    <a:pt x="111071" y="121017"/>
                    <a:pt x="111250" y="121696"/>
                  </a:cubicBezTo>
                  <a:cubicBezTo>
                    <a:pt x="111107" y="121838"/>
                    <a:pt x="111036" y="122017"/>
                    <a:pt x="110964" y="122196"/>
                  </a:cubicBezTo>
                  <a:cubicBezTo>
                    <a:pt x="110928" y="122482"/>
                    <a:pt x="110964" y="122731"/>
                    <a:pt x="111143" y="122982"/>
                  </a:cubicBezTo>
                  <a:lnTo>
                    <a:pt x="111643" y="123732"/>
                  </a:lnTo>
                  <a:cubicBezTo>
                    <a:pt x="112143" y="124446"/>
                    <a:pt x="112286" y="124660"/>
                    <a:pt x="112964" y="125339"/>
                  </a:cubicBezTo>
                  <a:lnTo>
                    <a:pt x="112857" y="126196"/>
                  </a:lnTo>
                  <a:cubicBezTo>
                    <a:pt x="112822" y="126554"/>
                    <a:pt x="112964" y="126875"/>
                    <a:pt x="113250" y="127089"/>
                  </a:cubicBezTo>
                  <a:cubicBezTo>
                    <a:pt x="113250" y="127125"/>
                    <a:pt x="113250" y="127196"/>
                    <a:pt x="113250" y="127232"/>
                  </a:cubicBezTo>
                  <a:cubicBezTo>
                    <a:pt x="113250" y="127339"/>
                    <a:pt x="113214" y="127447"/>
                    <a:pt x="113250" y="127554"/>
                  </a:cubicBezTo>
                  <a:cubicBezTo>
                    <a:pt x="113250" y="127589"/>
                    <a:pt x="113250" y="127625"/>
                    <a:pt x="113250" y="127661"/>
                  </a:cubicBezTo>
                  <a:cubicBezTo>
                    <a:pt x="112964" y="127947"/>
                    <a:pt x="112857" y="128340"/>
                    <a:pt x="112964" y="128732"/>
                  </a:cubicBezTo>
                  <a:cubicBezTo>
                    <a:pt x="113036" y="128911"/>
                    <a:pt x="113143" y="129054"/>
                    <a:pt x="113286" y="129161"/>
                  </a:cubicBezTo>
                  <a:lnTo>
                    <a:pt x="113322" y="130626"/>
                  </a:lnTo>
                  <a:cubicBezTo>
                    <a:pt x="113322" y="130875"/>
                    <a:pt x="113429" y="131126"/>
                    <a:pt x="113607" y="131304"/>
                  </a:cubicBezTo>
                  <a:cubicBezTo>
                    <a:pt x="113857" y="131554"/>
                    <a:pt x="114107" y="131804"/>
                    <a:pt x="114358" y="132054"/>
                  </a:cubicBezTo>
                  <a:cubicBezTo>
                    <a:pt x="114322" y="132054"/>
                    <a:pt x="114286" y="132090"/>
                    <a:pt x="114250" y="132125"/>
                  </a:cubicBezTo>
                  <a:cubicBezTo>
                    <a:pt x="113893" y="132447"/>
                    <a:pt x="113786" y="132983"/>
                    <a:pt x="114072" y="133411"/>
                  </a:cubicBezTo>
                  <a:lnTo>
                    <a:pt x="114893" y="134733"/>
                  </a:lnTo>
                  <a:cubicBezTo>
                    <a:pt x="114822" y="134983"/>
                    <a:pt x="114786" y="135269"/>
                    <a:pt x="114786" y="135591"/>
                  </a:cubicBezTo>
                  <a:cubicBezTo>
                    <a:pt x="114786" y="135697"/>
                    <a:pt x="114786" y="135805"/>
                    <a:pt x="114786" y="135948"/>
                  </a:cubicBezTo>
                  <a:cubicBezTo>
                    <a:pt x="114750" y="136340"/>
                    <a:pt x="114929" y="136698"/>
                    <a:pt x="115286" y="136912"/>
                  </a:cubicBezTo>
                  <a:cubicBezTo>
                    <a:pt x="115465" y="137055"/>
                    <a:pt x="115715" y="137055"/>
                    <a:pt x="115929" y="137055"/>
                  </a:cubicBezTo>
                  <a:cubicBezTo>
                    <a:pt x="116001" y="137233"/>
                    <a:pt x="116072" y="137448"/>
                    <a:pt x="116143" y="137591"/>
                  </a:cubicBezTo>
                  <a:cubicBezTo>
                    <a:pt x="116179" y="137662"/>
                    <a:pt x="116179" y="137769"/>
                    <a:pt x="116215" y="137840"/>
                  </a:cubicBezTo>
                  <a:cubicBezTo>
                    <a:pt x="116001" y="138234"/>
                    <a:pt x="116143" y="138805"/>
                    <a:pt x="116501" y="139127"/>
                  </a:cubicBezTo>
                  <a:lnTo>
                    <a:pt x="116501" y="139127"/>
                  </a:lnTo>
                  <a:cubicBezTo>
                    <a:pt x="116536" y="139162"/>
                    <a:pt x="116536" y="139162"/>
                    <a:pt x="116572" y="139198"/>
                  </a:cubicBezTo>
                  <a:cubicBezTo>
                    <a:pt x="116572" y="139198"/>
                    <a:pt x="116608" y="139233"/>
                    <a:pt x="116608" y="139233"/>
                  </a:cubicBezTo>
                  <a:cubicBezTo>
                    <a:pt x="116572" y="139520"/>
                    <a:pt x="116644" y="139805"/>
                    <a:pt x="116822" y="140020"/>
                  </a:cubicBezTo>
                  <a:cubicBezTo>
                    <a:pt x="116822" y="140055"/>
                    <a:pt x="116858" y="140055"/>
                    <a:pt x="116858" y="140126"/>
                  </a:cubicBezTo>
                  <a:cubicBezTo>
                    <a:pt x="116858" y="140162"/>
                    <a:pt x="116894" y="140198"/>
                    <a:pt x="116894" y="140234"/>
                  </a:cubicBezTo>
                  <a:cubicBezTo>
                    <a:pt x="116894" y="140234"/>
                    <a:pt x="116894" y="140269"/>
                    <a:pt x="116894" y="140269"/>
                  </a:cubicBezTo>
                  <a:cubicBezTo>
                    <a:pt x="116679" y="140484"/>
                    <a:pt x="116608" y="140805"/>
                    <a:pt x="116644" y="141127"/>
                  </a:cubicBezTo>
                  <a:cubicBezTo>
                    <a:pt x="116751" y="141770"/>
                    <a:pt x="117143" y="143949"/>
                    <a:pt x="117965" y="145556"/>
                  </a:cubicBezTo>
                  <a:cubicBezTo>
                    <a:pt x="117822" y="145663"/>
                    <a:pt x="117679" y="145806"/>
                    <a:pt x="117608" y="145984"/>
                  </a:cubicBezTo>
                  <a:cubicBezTo>
                    <a:pt x="117501" y="146235"/>
                    <a:pt x="117751" y="146377"/>
                    <a:pt x="117822" y="146628"/>
                  </a:cubicBezTo>
                  <a:cubicBezTo>
                    <a:pt x="117644" y="146735"/>
                    <a:pt x="117501" y="146913"/>
                    <a:pt x="117429" y="147092"/>
                  </a:cubicBezTo>
                  <a:cubicBezTo>
                    <a:pt x="117251" y="147556"/>
                    <a:pt x="117429" y="148092"/>
                    <a:pt x="117858" y="148342"/>
                  </a:cubicBezTo>
                  <a:cubicBezTo>
                    <a:pt x="118072" y="148485"/>
                    <a:pt x="118144" y="148556"/>
                    <a:pt x="118144" y="148735"/>
                  </a:cubicBezTo>
                  <a:cubicBezTo>
                    <a:pt x="118144" y="148735"/>
                    <a:pt x="118179" y="148771"/>
                    <a:pt x="118179" y="148771"/>
                  </a:cubicBezTo>
                  <a:cubicBezTo>
                    <a:pt x="118179" y="148771"/>
                    <a:pt x="118144" y="148771"/>
                    <a:pt x="118144" y="148806"/>
                  </a:cubicBezTo>
                  <a:cubicBezTo>
                    <a:pt x="118144" y="149306"/>
                    <a:pt x="118108" y="150092"/>
                    <a:pt x="118787" y="151200"/>
                  </a:cubicBezTo>
                  <a:cubicBezTo>
                    <a:pt x="118894" y="151378"/>
                    <a:pt x="119072" y="151521"/>
                    <a:pt x="119251" y="151592"/>
                  </a:cubicBezTo>
                  <a:cubicBezTo>
                    <a:pt x="119215" y="151735"/>
                    <a:pt x="119179" y="151878"/>
                    <a:pt x="119108" y="152057"/>
                  </a:cubicBezTo>
                  <a:cubicBezTo>
                    <a:pt x="119072" y="152128"/>
                    <a:pt x="119072" y="152199"/>
                    <a:pt x="119072" y="152235"/>
                  </a:cubicBezTo>
                  <a:cubicBezTo>
                    <a:pt x="119037" y="152521"/>
                    <a:pt x="119072" y="152735"/>
                    <a:pt x="119215" y="152986"/>
                  </a:cubicBezTo>
                  <a:cubicBezTo>
                    <a:pt x="119215" y="153200"/>
                    <a:pt x="119287" y="153450"/>
                    <a:pt x="119465" y="153628"/>
                  </a:cubicBezTo>
                  <a:cubicBezTo>
                    <a:pt x="119537" y="153700"/>
                    <a:pt x="119608" y="153771"/>
                    <a:pt x="119680" y="153807"/>
                  </a:cubicBezTo>
                  <a:lnTo>
                    <a:pt x="119965" y="154057"/>
                  </a:lnTo>
                  <a:cubicBezTo>
                    <a:pt x="119822" y="154200"/>
                    <a:pt x="119715" y="154378"/>
                    <a:pt x="119644" y="154521"/>
                  </a:cubicBezTo>
                  <a:cubicBezTo>
                    <a:pt x="119430" y="154878"/>
                    <a:pt x="119465" y="155343"/>
                    <a:pt x="119751" y="155664"/>
                  </a:cubicBezTo>
                  <a:cubicBezTo>
                    <a:pt x="119787" y="155771"/>
                    <a:pt x="119787" y="155879"/>
                    <a:pt x="119822" y="156022"/>
                  </a:cubicBezTo>
                  <a:cubicBezTo>
                    <a:pt x="119930" y="156664"/>
                    <a:pt x="120037" y="157093"/>
                    <a:pt x="120215" y="157415"/>
                  </a:cubicBezTo>
                  <a:cubicBezTo>
                    <a:pt x="120251" y="157486"/>
                    <a:pt x="120322" y="157450"/>
                    <a:pt x="120358" y="157521"/>
                  </a:cubicBezTo>
                  <a:cubicBezTo>
                    <a:pt x="120251" y="157593"/>
                    <a:pt x="120037" y="157593"/>
                    <a:pt x="119965" y="157629"/>
                  </a:cubicBezTo>
                  <a:cubicBezTo>
                    <a:pt x="119715" y="157807"/>
                    <a:pt x="119573" y="158129"/>
                    <a:pt x="119573" y="158414"/>
                  </a:cubicBezTo>
                  <a:cubicBezTo>
                    <a:pt x="119573" y="159272"/>
                    <a:pt x="119894" y="159736"/>
                    <a:pt x="120287" y="159951"/>
                  </a:cubicBezTo>
                  <a:cubicBezTo>
                    <a:pt x="120322" y="160200"/>
                    <a:pt x="120501" y="160451"/>
                    <a:pt x="120715" y="160594"/>
                  </a:cubicBezTo>
                  <a:cubicBezTo>
                    <a:pt x="120858" y="160700"/>
                    <a:pt x="121073" y="160736"/>
                    <a:pt x="121251" y="160736"/>
                  </a:cubicBezTo>
                  <a:cubicBezTo>
                    <a:pt x="121287" y="160772"/>
                    <a:pt x="121287" y="160808"/>
                    <a:pt x="121287" y="160844"/>
                  </a:cubicBezTo>
                  <a:cubicBezTo>
                    <a:pt x="121287" y="160844"/>
                    <a:pt x="121287" y="160879"/>
                    <a:pt x="121251" y="160879"/>
                  </a:cubicBezTo>
                  <a:lnTo>
                    <a:pt x="121251" y="160879"/>
                  </a:lnTo>
                  <a:cubicBezTo>
                    <a:pt x="121180" y="160879"/>
                    <a:pt x="121108" y="160879"/>
                    <a:pt x="121037" y="160915"/>
                  </a:cubicBezTo>
                  <a:cubicBezTo>
                    <a:pt x="120537" y="161022"/>
                    <a:pt x="120215" y="161522"/>
                    <a:pt x="120251" y="162022"/>
                  </a:cubicBezTo>
                  <a:lnTo>
                    <a:pt x="120608" y="164558"/>
                  </a:lnTo>
                  <a:cubicBezTo>
                    <a:pt x="120644" y="164880"/>
                    <a:pt x="120823" y="165130"/>
                    <a:pt x="121108" y="165273"/>
                  </a:cubicBezTo>
                  <a:cubicBezTo>
                    <a:pt x="121251" y="165380"/>
                    <a:pt x="121394" y="165416"/>
                    <a:pt x="121537" y="165416"/>
                  </a:cubicBezTo>
                  <a:cubicBezTo>
                    <a:pt x="121608" y="165522"/>
                    <a:pt x="121716" y="165665"/>
                    <a:pt x="121751" y="165737"/>
                  </a:cubicBezTo>
                  <a:cubicBezTo>
                    <a:pt x="121823" y="165844"/>
                    <a:pt x="121894" y="165987"/>
                    <a:pt x="122037" y="166166"/>
                  </a:cubicBezTo>
                  <a:cubicBezTo>
                    <a:pt x="122037" y="166166"/>
                    <a:pt x="122037" y="166201"/>
                    <a:pt x="122037" y="166201"/>
                  </a:cubicBezTo>
                  <a:cubicBezTo>
                    <a:pt x="122001" y="166558"/>
                    <a:pt x="122108" y="166844"/>
                    <a:pt x="122358" y="167023"/>
                  </a:cubicBezTo>
                  <a:cubicBezTo>
                    <a:pt x="122323" y="167130"/>
                    <a:pt x="122287" y="167237"/>
                    <a:pt x="122287" y="167380"/>
                  </a:cubicBezTo>
                  <a:cubicBezTo>
                    <a:pt x="122216" y="168237"/>
                    <a:pt x="122680" y="168809"/>
                    <a:pt x="122966" y="169202"/>
                  </a:cubicBezTo>
                  <a:cubicBezTo>
                    <a:pt x="123323" y="169630"/>
                    <a:pt x="123287" y="169666"/>
                    <a:pt x="123216" y="169880"/>
                  </a:cubicBezTo>
                  <a:cubicBezTo>
                    <a:pt x="123180" y="170023"/>
                    <a:pt x="123144" y="170023"/>
                    <a:pt x="123180" y="170166"/>
                  </a:cubicBezTo>
                  <a:cubicBezTo>
                    <a:pt x="123144" y="170273"/>
                    <a:pt x="123073" y="170381"/>
                    <a:pt x="123037" y="170523"/>
                  </a:cubicBezTo>
                  <a:cubicBezTo>
                    <a:pt x="122823" y="170988"/>
                    <a:pt x="122573" y="171595"/>
                    <a:pt x="122930" y="172167"/>
                  </a:cubicBezTo>
                  <a:cubicBezTo>
                    <a:pt x="123109" y="172452"/>
                    <a:pt x="123573" y="172631"/>
                    <a:pt x="123894" y="172631"/>
                  </a:cubicBezTo>
                  <a:cubicBezTo>
                    <a:pt x="124109" y="172631"/>
                    <a:pt x="124216" y="172595"/>
                    <a:pt x="124394" y="172488"/>
                  </a:cubicBezTo>
                  <a:cubicBezTo>
                    <a:pt x="124323" y="172559"/>
                    <a:pt x="124287" y="172631"/>
                    <a:pt x="124216" y="172702"/>
                  </a:cubicBezTo>
                  <a:cubicBezTo>
                    <a:pt x="124002" y="173024"/>
                    <a:pt x="124002" y="173417"/>
                    <a:pt x="124180" y="173774"/>
                  </a:cubicBezTo>
                  <a:cubicBezTo>
                    <a:pt x="124216" y="173809"/>
                    <a:pt x="124252" y="173881"/>
                    <a:pt x="124287" y="173917"/>
                  </a:cubicBezTo>
                  <a:cubicBezTo>
                    <a:pt x="124216" y="174274"/>
                    <a:pt x="124287" y="174631"/>
                    <a:pt x="124394" y="174916"/>
                  </a:cubicBezTo>
                  <a:cubicBezTo>
                    <a:pt x="124502" y="175203"/>
                    <a:pt x="124680" y="175381"/>
                    <a:pt x="124895" y="175524"/>
                  </a:cubicBezTo>
                  <a:cubicBezTo>
                    <a:pt x="124895" y="175524"/>
                    <a:pt x="124895" y="175524"/>
                    <a:pt x="124895" y="175560"/>
                  </a:cubicBezTo>
                  <a:cubicBezTo>
                    <a:pt x="124930" y="175845"/>
                    <a:pt x="125073" y="176167"/>
                    <a:pt x="125323" y="176345"/>
                  </a:cubicBezTo>
                  <a:cubicBezTo>
                    <a:pt x="125323" y="176560"/>
                    <a:pt x="125359" y="176881"/>
                    <a:pt x="125466" y="177238"/>
                  </a:cubicBezTo>
                  <a:cubicBezTo>
                    <a:pt x="125573" y="177595"/>
                    <a:pt x="125823" y="177881"/>
                    <a:pt x="126180" y="177989"/>
                  </a:cubicBezTo>
                  <a:cubicBezTo>
                    <a:pt x="126395" y="178024"/>
                    <a:pt x="126609" y="178024"/>
                    <a:pt x="126823" y="177953"/>
                  </a:cubicBezTo>
                  <a:cubicBezTo>
                    <a:pt x="127002" y="178024"/>
                    <a:pt x="127180" y="178167"/>
                    <a:pt x="127395" y="178346"/>
                  </a:cubicBezTo>
                  <a:cubicBezTo>
                    <a:pt x="127252" y="178560"/>
                    <a:pt x="127216" y="178810"/>
                    <a:pt x="127252" y="179024"/>
                  </a:cubicBezTo>
                  <a:cubicBezTo>
                    <a:pt x="127395" y="179881"/>
                    <a:pt x="127430" y="180560"/>
                    <a:pt x="127466" y="181239"/>
                  </a:cubicBezTo>
                  <a:cubicBezTo>
                    <a:pt x="127502" y="181918"/>
                    <a:pt x="127538" y="182668"/>
                    <a:pt x="127681" y="183489"/>
                  </a:cubicBezTo>
                  <a:cubicBezTo>
                    <a:pt x="127681" y="183489"/>
                    <a:pt x="127681" y="183489"/>
                    <a:pt x="127681" y="183489"/>
                  </a:cubicBezTo>
                  <a:cubicBezTo>
                    <a:pt x="127573" y="183525"/>
                    <a:pt x="127466" y="183632"/>
                    <a:pt x="127359" y="183704"/>
                  </a:cubicBezTo>
                  <a:cubicBezTo>
                    <a:pt x="127216" y="183846"/>
                    <a:pt x="127109" y="184061"/>
                    <a:pt x="127073" y="184275"/>
                  </a:cubicBezTo>
                  <a:cubicBezTo>
                    <a:pt x="127002" y="184346"/>
                    <a:pt x="126931" y="184418"/>
                    <a:pt x="126859" y="184525"/>
                  </a:cubicBezTo>
                  <a:cubicBezTo>
                    <a:pt x="126645" y="184846"/>
                    <a:pt x="126609" y="185275"/>
                    <a:pt x="126823" y="185597"/>
                  </a:cubicBezTo>
                  <a:cubicBezTo>
                    <a:pt x="126931" y="185811"/>
                    <a:pt x="127145" y="185990"/>
                    <a:pt x="127359" y="186061"/>
                  </a:cubicBezTo>
                  <a:cubicBezTo>
                    <a:pt x="127430" y="186204"/>
                    <a:pt x="127573" y="186454"/>
                    <a:pt x="127681" y="186668"/>
                  </a:cubicBezTo>
                  <a:cubicBezTo>
                    <a:pt x="127145" y="187097"/>
                    <a:pt x="127252" y="187811"/>
                    <a:pt x="127323" y="188204"/>
                  </a:cubicBezTo>
                  <a:cubicBezTo>
                    <a:pt x="127395" y="188454"/>
                    <a:pt x="127538" y="188669"/>
                    <a:pt x="127752" y="188811"/>
                  </a:cubicBezTo>
                  <a:cubicBezTo>
                    <a:pt x="127716" y="188811"/>
                    <a:pt x="127716" y="188775"/>
                    <a:pt x="127716" y="188775"/>
                  </a:cubicBezTo>
                  <a:cubicBezTo>
                    <a:pt x="127716" y="188775"/>
                    <a:pt x="127716" y="188775"/>
                    <a:pt x="127752" y="188811"/>
                  </a:cubicBezTo>
                  <a:cubicBezTo>
                    <a:pt x="127895" y="188990"/>
                    <a:pt x="128216" y="189490"/>
                    <a:pt x="128788" y="189490"/>
                  </a:cubicBezTo>
                  <a:cubicBezTo>
                    <a:pt x="128895" y="189490"/>
                    <a:pt x="129002" y="189454"/>
                    <a:pt x="129145" y="189419"/>
                  </a:cubicBezTo>
                  <a:cubicBezTo>
                    <a:pt x="129824" y="189204"/>
                    <a:pt x="129895" y="188561"/>
                    <a:pt x="129895" y="188204"/>
                  </a:cubicBezTo>
                  <a:cubicBezTo>
                    <a:pt x="130002" y="188311"/>
                    <a:pt x="130109" y="188383"/>
                    <a:pt x="130252" y="188418"/>
                  </a:cubicBezTo>
                  <a:cubicBezTo>
                    <a:pt x="130252" y="188418"/>
                    <a:pt x="130252" y="188454"/>
                    <a:pt x="130252" y="188454"/>
                  </a:cubicBezTo>
                  <a:cubicBezTo>
                    <a:pt x="130288" y="188669"/>
                    <a:pt x="130324" y="188883"/>
                    <a:pt x="130359" y="189061"/>
                  </a:cubicBezTo>
                  <a:cubicBezTo>
                    <a:pt x="130145" y="189169"/>
                    <a:pt x="130002" y="189311"/>
                    <a:pt x="129859" y="189526"/>
                  </a:cubicBezTo>
                  <a:lnTo>
                    <a:pt x="129181" y="189633"/>
                  </a:lnTo>
                  <a:cubicBezTo>
                    <a:pt x="128824" y="189668"/>
                    <a:pt x="128502" y="189919"/>
                    <a:pt x="128395" y="190276"/>
                  </a:cubicBezTo>
                  <a:cubicBezTo>
                    <a:pt x="128252" y="190597"/>
                    <a:pt x="128323" y="190990"/>
                    <a:pt x="128573" y="191276"/>
                  </a:cubicBezTo>
                  <a:lnTo>
                    <a:pt x="128931" y="191740"/>
                  </a:lnTo>
                  <a:cubicBezTo>
                    <a:pt x="129109" y="191990"/>
                    <a:pt x="129431" y="192133"/>
                    <a:pt x="129717" y="192133"/>
                  </a:cubicBezTo>
                  <a:cubicBezTo>
                    <a:pt x="129752" y="192133"/>
                    <a:pt x="129788" y="192133"/>
                    <a:pt x="129824" y="192133"/>
                  </a:cubicBezTo>
                  <a:cubicBezTo>
                    <a:pt x="129895" y="192490"/>
                    <a:pt x="129895" y="192776"/>
                    <a:pt x="129967" y="193240"/>
                  </a:cubicBezTo>
                  <a:cubicBezTo>
                    <a:pt x="130181" y="194491"/>
                    <a:pt x="130431" y="195883"/>
                    <a:pt x="130359" y="196848"/>
                  </a:cubicBezTo>
                  <a:cubicBezTo>
                    <a:pt x="130359" y="197134"/>
                    <a:pt x="130574" y="197562"/>
                    <a:pt x="130717" y="197741"/>
                  </a:cubicBezTo>
                  <a:cubicBezTo>
                    <a:pt x="130895" y="197991"/>
                    <a:pt x="131181" y="198241"/>
                    <a:pt x="131502" y="198420"/>
                  </a:cubicBezTo>
                  <a:lnTo>
                    <a:pt x="131538" y="199134"/>
                  </a:lnTo>
                  <a:cubicBezTo>
                    <a:pt x="131538" y="199455"/>
                    <a:pt x="131681" y="199741"/>
                    <a:pt x="131967" y="199920"/>
                  </a:cubicBezTo>
                  <a:cubicBezTo>
                    <a:pt x="131967" y="199920"/>
                    <a:pt x="131967" y="199955"/>
                    <a:pt x="132003" y="199955"/>
                  </a:cubicBezTo>
                  <a:cubicBezTo>
                    <a:pt x="132038" y="200027"/>
                    <a:pt x="132145" y="199991"/>
                    <a:pt x="132181" y="200063"/>
                  </a:cubicBezTo>
                  <a:cubicBezTo>
                    <a:pt x="131895" y="200241"/>
                    <a:pt x="131538" y="200384"/>
                    <a:pt x="131574" y="200742"/>
                  </a:cubicBezTo>
                  <a:lnTo>
                    <a:pt x="131610" y="201741"/>
                  </a:lnTo>
                  <a:cubicBezTo>
                    <a:pt x="131610" y="202027"/>
                    <a:pt x="131931" y="202099"/>
                    <a:pt x="132110" y="202277"/>
                  </a:cubicBezTo>
                  <a:cubicBezTo>
                    <a:pt x="132110" y="202313"/>
                    <a:pt x="132038" y="202349"/>
                    <a:pt x="132038" y="202384"/>
                  </a:cubicBezTo>
                  <a:lnTo>
                    <a:pt x="132038" y="202956"/>
                  </a:lnTo>
                  <a:cubicBezTo>
                    <a:pt x="132038" y="203313"/>
                    <a:pt x="132217" y="203670"/>
                    <a:pt x="132538" y="203849"/>
                  </a:cubicBezTo>
                  <a:cubicBezTo>
                    <a:pt x="132681" y="203920"/>
                    <a:pt x="132860" y="203956"/>
                    <a:pt x="133003" y="203956"/>
                  </a:cubicBezTo>
                  <a:cubicBezTo>
                    <a:pt x="132860" y="203992"/>
                    <a:pt x="132788" y="203885"/>
                    <a:pt x="132610" y="203956"/>
                  </a:cubicBezTo>
                  <a:cubicBezTo>
                    <a:pt x="132110" y="204206"/>
                    <a:pt x="131931" y="204813"/>
                    <a:pt x="132181" y="205313"/>
                  </a:cubicBezTo>
                  <a:lnTo>
                    <a:pt x="132217" y="205385"/>
                  </a:lnTo>
                  <a:cubicBezTo>
                    <a:pt x="132181" y="205492"/>
                    <a:pt x="132145" y="205563"/>
                    <a:pt x="132110" y="205671"/>
                  </a:cubicBezTo>
                  <a:cubicBezTo>
                    <a:pt x="132038" y="205956"/>
                    <a:pt x="132110" y="206278"/>
                    <a:pt x="132324" y="206528"/>
                  </a:cubicBezTo>
                  <a:cubicBezTo>
                    <a:pt x="132467" y="206706"/>
                    <a:pt x="132645" y="206814"/>
                    <a:pt x="132824" y="206849"/>
                  </a:cubicBezTo>
                  <a:cubicBezTo>
                    <a:pt x="132896" y="206957"/>
                    <a:pt x="132967" y="207206"/>
                    <a:pt x="132860" y="207457"/>
                  </a:cubicBezTo>
                  <a:cubicBezTo>
                    <a:pt x="132753" y="207742"/>
                    <a:pt x="132788" y="208064"/>
                    <a:pt x="132967" y="208314"/>
                  </a:cubicBezTo>
                  <a:cubicBezTo>
                    <a:pt x="133038" y="208456"/>
                    <a:pt x="133253" y="208456"/>
                    <a:pt x="133360" y="208564"/>
                  </a:cubicBezTo>
                  <a:cubicBezTo>
                    <a:pt x="133217" y="208742"/>
                    <a:pt x="133074" y="208921"/>
                    <a:pt x="133074" y="209314"/>
                  </a:cubicBezTo>
                  <a:cubicBezTo>
                    <a:pt x="133074" y="209457"/>
                    <a:pt x="133110" y="209635"/>
                    <a:pt x="133181" y="209778"/>
                  </a:cubicBezTo>
                  <a:cubicBezTo>
                    <a:pt x="133217" y="209957"/>
                    <a:pt x="133324" y="210242"/>
                    <a:pt x="133431" y="210314"/>
                  </a:cubicBezTo>
                  <a:cubicBezTo>
                    <a:pt x="133610" y="210564"/>
                    <a:pt x="133931" y="210707"/>
                    <a:pt x="134217" y="210707"/>
                  </a:cubicBezTo>
                  <a:cubicBezTo>
                    <a:pt x="134324" y="210707"/>
                    <a:pt x="134431" y="210707"/>
                    <a:pt x="134539" y="210671"/>
                  </a:cubicBezTo>
                  <a:lnTo>
                    <a:pt x="134789" y="210564"/>
                  </a:lnTo>
                  <a:cubicBezTo>
                    <a:pt x="134789" y="210564"/>
                    <a:pt x="134789" y="210528"/>
                    <a:pt x="134824" y="210528"/>
                  </a:cubicBezTo>
                  <a:cubicBezTo>
                    <a:pt x="135003" y="211278"/>
                    <a:pt x="135324" y="211635"/>
                    <a:pt x="135789" y="211957"/>
                  </a:cubicBezTo>
                  <a:cubicBezTo>
                    <a:pt x="135932" y="212207"/>
                    <a:pt x="136217" y="212136"/>
                    <a:pt x="136467" y="212207"/>
                  </a:cubicBezTo>
                  <a:cubicBezTo>
                    <a:pt x="136467" y="212350"/>
                    <a:pt x="136503" y="212457"/>
                    <a:pt x="136503" y="212600"/>
                  </a:cubicBezTo>
                  <a:cubicBezTo>
                    <a:pt x="136360" y="212528"/>
                    <a:pt x="136325" y="212350"/>
                    <a:pt x="136146" y="212350"/>
                  </a:cubicBezTo>
                  <a:lnTo>
                    <a:pt x="136146" y="212350"/>
                  </a:lnTo>
                  <a:cubicBezTo>
                    <a:pt x="135717" y="212350"/>
                    <a:pt x="135360" y="212636"/>
                    <a:pt x="135217" y="213029"/>
                  </a:cubicBezTo>
                  <a:lnTo>
                    <a:pt x="134932" y="213850"/>
                  </a:lnTo>
                  <a:cubicBezTo>
                    <a:pt x="134789" y="214207"/>
                    <a:pt x="134896" y="214636"/>
                    <a:pt x="135146" y="214886"/>
                  </a:cubicBezTo>
                  <a:cubicBezTo>
                    <a:pt x="135217" y="214957"/>
                    <a:pt x="135289" y="214993"/>
                    <a:pt x="135324" y="215029"/>
                  </a:cubicBezTo>
                  <a:cubicBezTo>
                    <a:pt x="135610" y="215600"/>
                    <a:pt x="136110" y="215672"/>
                    <a:pt x="136396" y="215707"/>
                  </a:cubicBezTo>
                  <a:cubicBezTo>
                    <a:pt x="136503" y="215743"/>
                    <a:pt x="136574" y="215743"/>
                    <a:pt x="136682" y="215743"/>
                  </a:cubicBezTo>
                  <a:cubicBezTo>
                    <a:pt x="136968" y="215743"/>
                    <a:pt x="137218" y="215636"/>
                    <a:pt x="137432" y="215422"/>
                  </a:cubicBezTo>
                  <a:cubicBezTo>
                    <a:pt x="137467" y="215386"/>
                    <a:pt x="137432" y="215279"/>
                    <a:pt x="137467" y="215243"/>
                  </a:cubicBezTo>
                  <a:cubicBezTo>
                    <a:pt x="137575" y="215350"/>
                    <a:pt x="137717" y="215422"/>
                    <a:pt x="137861" y="215493"/>
                  </a:cubicBezTo>
                  <a:cubicBezTo>
                    <a:pt x="137717" y="215707"/>
                    <a:pt x="137396" y="215779"/>
                    <a:pt x="137432" y="216065"/>
                  </a:cubicBezTo>
                  <a:cubicBezTo>
                    <a:pt x="137432" y="216136"/>
                    <a:pt x="137467" y="216279"/>
                    <a:pt x="137503" y="216457"/>
                  </a:cubicBezTo>
                  <a:lnTo>
                    <a:pt x="137503" y="216493"/>
                  </a:lnTo>
                  <a:cubicBezTo>
                    <a:pt x="137360" y="216565"/>
                    <a:pt x="137146" y="216493"/>
                    <a:pt x="137039" y="216672"/>
                  </a:cubicBezTo>
                  <a:cubicBezTo>
                    <a:pt x="136932" y="216815"/>
                    <a:pt x="137039" y="217029"/>
                    <a:pt x="137003" y="217208"/>
                  </a:cubicBezTo>
                  <a:cubicBezTo>
                    <a:pt x="136968" y="217244"/>
                    <a:pt x="136932" y="217172"/>
                    <a:pt x="136896" y="217208"/>
                  </a:cubicBezTo>
                  <a:cubicBezTo>
                    <a:pt x="136467" y="217529"/>
                    <a:pt x="136110" y="217886"/>
                    <a:pt x="135717" y="218529"/>
                  </a:cubicBezTo>
                  <a:cubicBezTo>
                    <a:pt x="135574" y="218779"/>
                    <a:pt x="135574" y="219065"/>
                    <a:pt x="135681" y="219351"/>
                  </a:cubicBezTo>
                  <a:cubicBezTo>
                    <a:pt x="135646" y="219387"/>
                    <a:pt x="135646" y="219458"/>
                    <a:pt x="135610" y="219530"/>
                  </a:cubicBezTo>
                  <a:cubicBezTo>
                    <a:pt x="135503" y="219851"/>
                    <a:pt x="135646" y="220244"/>
                    <a:pt x="135825" y="220494"/>
                  </a:cubicBezTo>
                  <a:cubicBezTo>
                    <a:pt x="136003" y="220672"/>
                    <a:pt x="136396" y="221173"/>
                    <a:pt x="136968" y="221173"/>
                  </a:cubicBezTo>
                  <a:cubicBezTo>
                    <a:pt x="137003" y="221173"/>
                    <a:pt x="137075" y="221173"/>
                    <a:pt x="137110" y="221137"/>
                  </a:cubicBezTo>
                  <a:cubicBezTo>
                    <a:pt x="137182" y="221208"/>
                    <a:pt x="137146" y="221316"/>
                    <a:pt x="137218" y="221351"/>
                  </a:cubicBezTo>
                  <a:cubicBezTo>
                    <a:pt x="137610" y="221601"/>
                    <a:pt x="137968" y="221637"/>
                    <a:pt x="138218" y="221565"/>
                  </a:cubicBezTo>
                  <a:cubicBezTo>
                    <a:pt x="138396" y="221708"/>
                    <a:pt x="138646" y="221779"/>
                    <a:pt x="138861" y="221779"/>
                  </a:cubicBezTo>
                  <a:cubicBezTo>
                    <a:pt x="139111" y="221779"/>
                    <a:pt x="139361" y="221673"/>
                    <a:pt x="139539" y="221494"/>
                  </a:cubicBezTo>
                  <a:cubicBezTo>
                    <a:pt x="139753" y="221280"/>
                    <a:pt x="139575" y="220958"/>
                    <a:pt x="139575" y="220672"/>
                  </a:cubicBezTo>
                  <a:cubicBezTo>
                    <a:pt x="139611" y="220672"/>
                    <a:pt x="139646" y="220708"/>
                    <a:pt x="139682" y="220708"/>
                  </a:cubicBezTo>
                  <a:cubicBezTo>
                    <a:pt x="139753" y="220708"/>
                    <a:pt x="139825" y="220708"/>
                    <a:pt x="139897" y="220708"/>
                  </a:cubicBezTo>
                  <a:cubicBezTo>
                    <a:pt x="140289" y="220601"/>
                    <a:pt x="140611" y="220280"/>
                    <a:pt x="140682" y="219887"/>
                  </a:cubicBezTo>
                  <a:cubicBezTo>
                    <a:pt x="140718" y="219779"/>
                    <a:pt x="140718" y="219672"/>
                    <a:pt x="140718" y="219565"/>
                  </a:cubicBezTo>
                  <a:cubicBezTo>
                    <a:pt x="140718" y="219530"/>
                    <a:pt x="140718" y="219458"/>
                    <a:pt x="140718" y="219387"/>
                  </a:cubicBezTo>
                  <a:cubicBezTo>
                    <a:pt x="140897" y="219172"/>
                    <a:pt x="141004" y="218851"/>
                    <a:pt x="140932" y="218529"/>
                  </a:cubicBezTo>
                  <a:cubicBezTo>
                    <a:pt x="140825" y="218065"/>
                    <a:pt x="140432" y="217744"/>
                    <a:pt x="139932" y="217744"/>
                  </a:cubicBezTo>
                  <a:cubicBezTo>
                    <a:pt x="139718" y="217744"/>
                    <a:pt x="139646" y="217922"/>
                    <a:pt x="139468" y="217994"/>
                  </a:cubicBezTo>
                  <a:cubicBezTo>
                    <a:pt x="139468" y="217994"/>
                    <a:pt x="139468" y="217994"/>
                    <a:pt x="139468" y="217994"/>
                  </a:cubicBezTo>
                  <a:lnTo>
                    <a:pt x="139289" y="217744"/>
                  </a:lnTo>
                  <a:cubicBezTo>
                    <a:pt x="139361" y="217672"/>
                    <a:pt x="139503" y="217244"/>
                    <a:pt x="139646" y="216958"/>
                  </a:cubicBezTo>
                  <a:cubicBezTo>
                    <a:pt x="139682" y="216958"/>
                    <a:pt x="139718" y="216993"/>
                    <a:pt x="139753" y="216993"/>
                  </a:cubicBezTo>
                  <a:cubicBezTo>
                    <a:pt x="140039" y="216993"/>
                    <a:pt x="140325" y="216886"/>
                    <a:pt x="140539" y="216636"/>
                  </a:cubicBezTo>
                  <a:cubicBezTo>
                    <a:pt x="140861" y="216208"/>
                    <a:pt x="140825" y="215600"/>
                    <a:pt x="140432" y="215243"/>
                  </a:cubicBezTo>
                  <a:lnTo>
                    <a:pt x="139646" y="214529"/>
                  </a:lnTo>
                  <a:cubicBezTo>
                    <a:pt x="139468" y="214386"/>
                    <a:pt x="139253" y="214565"/>
                    <a:pt x="139039" y="214529"/>
                  </a:cubicBezTo>
                  <a:cubicBezTo>
                    <a:pt x="139039" y="214529"/>
                    <a:pt x="139039" y="214493"/>
                    <a:pt x="139039" y="214493"/>
                  </a:cubicBezTo>
                  <a:cubicBezTo>
                    <a:pt x="139253" y="214457"/>
                    <a:pt x="139503" y="214422"/>
                    <a:pt x="139753" y="214207"/>
                  </a:cubicBezTo>
                  <a:cubicBezTo>
                    <a:pt x="139825" y="214207"/>
                    <a:pt x="139932" y="214172"/>
                    <a:pt x="140004" y="214100"/>
                  </a:cubicBezTo>
                  <a:cubicBezTo>
                    <a:pt x="140432" y="213886"/>
                    <a:pt x="140611" y="213350"/>
                    <a:pt x="140468" y="212886"/>
                  </a:cubicBezTo>
                  <a:cubicBezTo>
                    <a:pt x="140218" y="212100"/>
                    <a:pt x="139718" y="211528"/>
                    <a:pt x="139325" y="211135"/>
                  </a:cubicBezTo>
                  <a:cubicBezTo>
                    <a:pt x="139075" y="210850"/>
                    <a:pt x="138718" y="210957"/>
                    <a:pt x="138396" y="211029"/>
                  </a:cubicBezTo>
                  <a:cubicBezTo>
                    <a:pt x="138396" y="210921"/>
                    <a:pt x="138396" y="210814"/>
                    <a:pt x="138432" y="210742"/>
                  </a:cubicBezTo>
                  <a:cubicBezTo>
                    <a:pt x="138468" y="210457"/>
                    <a:pt x="138432" y="210207"/>
                    <a:pt x="138253" y="209993"/>
                  </a:cubicBezTo>
                  <a:lnTo>
                    <a:pt x="137861" y="208849"/>
                  </a:lnTo>
                  <a:cubicBezTo>
                    <a:pt x="137861" y="208635"/>
                    <a:pt x="137932" y="208456"/>
                    <a:pt x="138146" y="207956"/>
                  </a:cubicBezTo>
                  <a:cubicBezTo>
                    <a:pt x="138253" y="207706"/>
                    <a:pt x="138218" y="207421"/>
                    <a:pt x="138111" y="207171"/>
                  </a:cubicBezTo>
                  <a:cubicBezTo>
                    <a:pt x="138146" y="207135"/>
                    <a:pt x="138218" y="207135"/>
                    <a:pt x="138253" y="207063"/>
                  </a:cubicBezTo>
                  <a:cubicBezTo>
                    <a:pt x="138432" y="206635"/>
                    <a:pt x="138289" y="206135"/>
                    <a:pt x="137932" y="205885"/>
                  </a:cubicBezTo>
                  <a:lnTo>
                    <a:pt x="137289" y="205385"/>
                  </a:lnTo>
                  <a:cubicBezTo>
                    <a:pt x="137432" y="205277"/>
                    <a:pt x="137646" y="205277"/>
                    <a:pt x="137717" y="205099"/>
                  </a:cubicBezTo>
                  <a:cubicBezTo>
                    <a:pt x="137896" y="204742"/>
                    <a:pt x="137825" y="204349"/>
                    <a:pt x="137575" y="204027"/>
                  </a:cubicBezTo>
                  <a:lnTo>
                    <a:pt x="137218" y="203563"/>
                  </a:lnTo>
                  <a:cubicBezTo>
                    <a:pt x="137146" y="203491"/>
                    <a:pt x="137075" y="203527"/>
                    <a:pt x="137003" y="203491"/>
                  </a:cubicBezTo>
                  <a:cubicBezTo>
                    <a:pt x="137003" y="203456"/>
                    <a:pt x="137039" y="203456"/>
                    <a:pt x="137039" y="203385"/>
                  </a:cubicBezTo>
                  <a:cubicBezTo>
                    <a:pt x="137075" y="203349"/>
                    <a:pt x="137110" y="203277"/>
                    <a:pt x="137146" y="203242"/>
                  </a:cubicBezTo>
                  <a:cubicBezTo>
                    <a:pt x="137467" y="202813"/>
                    <a:pt x="137396" y="202241"/>
                    <a:pt x="137003" y="201884"/>
                  </a:cubicBezTo>
                  <a:cubicBezTo>
                    <a:pt x="136932" y="201813"/>
                    <a:pt x="136825" y="201741"/>
                    <a:pt x="136717" y="201706"/>
                  </a:cubicBezTo>
                  <a:cubicBezTo>
                    <a:pt x="136968" y="201456"/>
                    <a:pt x="137289" y="201241"/>
                    <a:pt x="137218" y="200884"/>
                  </a:cubicBezTo>
                  <a:cubicBezTo>
                    <a:pt x="137218" y="200777"/>
                    <a:pt x="137182" y="200706"/>
                    <a:pt x="137146" y="200598"/>
                  </a:cubicBezTo>
                  <a:lnTo>
                    <a:pt x="136896" y="199884"/>
                  </a:lnTo>
                  <a:cubicBezTo>
                    <a:pt x="136825" y="199706"/>
                    <a:pt x="136610" y="199813"/>
                    <a:pt x="136467" y="199741"/>
                  </a:cubicBezTo>
                  <a:cubicBezTo>
                    <a:pt x="136467" y="199741"/>
                    <a:pt x="136467" y="199706"/>
                    <a:pt x="136467" y="199706"/>
                  </a:cubicBezTo>
                  <a:cubicBezTo>
                    <a:pt x="136467" y="199384"/>
                    <a:pt x="136467" y="199134"/>
                    <a:pt x="136646" y="198777"/>
                  </a:cubicBezTo>
                  <a:cubicBezTo>
                    <a:pt x="136825" y="198420"/>
                    <a:pt x="136789" y="197991"/>
                    <a:pt x="136503" y="197669"/>
                  </a:cubicBezTo>
                  <a:cubicBezTo>
                    <a:pt x="136432" y="197562"/>
                    <a:pt x="136360" y="197527"/>
                    <a:pt x="136253" y="197455"/>
                  </a:cubicBezTo>
                  <a:cubicBezTo>
                    <a:pt x="136217" y="197348"/>
                    <a:pt x="136110" y="197312"/>
                    <a:pt x="136039" y="197241"/>
                  </a:cubicBezTo>
                  <a:cubicBezTo>
                    <a:pt x="136110" y="197027"/>
                    <a:pt x="136146" y="196812"/>
                    <a:pt x="136110" y="196562"/>
                  </a:cubicBezTo>
                  <a:cubicBezTo>
                    <a:pt x="136075" y="196491"/>
                    <a:pt x="136075" y="196419"/>
                    <a:pt x="136039" y="196312"/>
                  </a:cubicBezTo>
                  <a:cubicBezTo>
                    <a:pt x="136039" y="196277"/>
                    <a:pt x="136003" y="196205"/>
                    <a:pt x="136003" y="196134"/>
                  </a:cubicBezTo>
                  <a:cubicBezTo>
                    <a:pt x="136003" y="196134"/>
                    <a:pt x="136003" y="196134"/>
                    <a:pt x="136003" y="196134"/>
                  </a:cubicBezTo>
                  <a:cubicBezTo>
                    <a:pt x="136146" y="195491"/>
                    <a:pt x="135789" y="194919"/>
                    <a:pt x="135467" y="194598"/>
                  </a:cubicBezTo>
                  <a:cubicBezTo>
                    <a:pt x="135467" y="194526"/>
                    <a:pt x="135539" y="194526"/>
                    <a:pt x="135539" y="194455"/>
                  </a:cubicBezTo>
                  <a:lnTo>
                    <a:pt x="135396" y="193419"/>
                  </a:lnTo>
                  <a:cubicBezTo>
                    <a:pt x="135539" y="192633"/>
                    <a:pt x="135467" y="191597"/>
                    <a:pt x="135110" y="190812"/>
                  </a:cubicBezTo>
                  <a:cubicBezTo>
                    <a:pt x="135039" y="190490"/>
                    <a:pt x="134932" y="190204"/>
                    <a:pt x="134753" y="189954"/>
                  </a:cubicBezTo>
                  <a:cubicBezTo>
                    <a:pt x="134753" y="189919"/>
                    <a:pt x="134717" y="189919"/>
                    <a:pt x="134717" y="189847"/>
                  </a:cubicBezTo>
                  <a:lnTo>
                    <a:pt x="134217" y="188526"/>
                  </a:lnTo>
                  <a:cubicBezTo>
                    <a:pt x="134253" y="188418"/>
                    <a:pt x="134253" y="188311"/>
                    <a:pt x="134217" y="188204"/>
                  </a:cubicBezTo>
                  <a:cubicBezTo>
                    <a:pt x="134110" y="187490"/>
                    <a:pt x="133896" y="186775"/>
                    <a:pt x="133681" y="186061"/>
                  </a:cubicBezTo>
                  <a:cubicBezTo>
                    <a:pt x="133610" y="185811"/>
                    <a:pt x="133538" y="185561"/>
                    <a:pt x="133467" y="185275"/>
                  </a:cubicBezTo>
                  <a:cubicBezTo>
                    <a:pt x="133538" y="184668"/>
                    <a:pt x="133538" y="184132"/>
                    <a:pt x="133503" y="183596"/>
                  </a:cubicBezTo>
                  <a:cubicBezTo>
                    <a:pt x="133503" y="183561"/>
                    <a:pt x="133467" y="183561"/>
                    <a:pt x="133467" y="183561"/>
                  </a:cubicBezTo>
                  <a:cubicBezTo>
                    <a:pt x="133574" y="182560"/>
                    <a:pt x="133253" y="181846"/>
                    <a:pt x="132896" y="181489"/>
                  </a:cubicBezTo>
                  <a:cubicBezTo>
                    <a:pt x="132860" y="181453"/>
                    <a:pt x="132860" y="181489"/>
                    <a:pt x="132824" y="181453"/>
                  </a:cubicBezTo>
                  <a:cubicBezTo>
                    <a:pt x="132717" y="181203"/>
                    <a:pt x="132610" y="180989"/>
                    <a:pt x="132574" y="180703"/>
                  </a:cubicBezTo>
                  <a:cubicBezTo>
                    <a:pt x="132931" y="180417"/>
                    <a:pt x="133038" y="179953"/>
                    <a:pt x="132860" y="179524"/>
                  </a:cubicBezTo>
                  <a:cubicBezTo>
                    <a:pt x="132788" y="179381"/>
                    <a:pt x="132753" y="178882"/>
                    <a:pt x="132753" y="178560"/>
                  </a:cubicBezTo>
                  <a:cubicBezTo>
                    <a:pt x="132717" y="178096"/>
                    <a:pt x="132717" y="177595"/>
                    <a:pt x="132538" y="177167"/>
                  </a:cubicBezTo>
                  <a:cubicBezTo>
                    <a:pt x="133003" y="176024"/>
                    <a:pt x="132503" y="174559"/>
                    <a:pt x="132145" y="173345"/>
                  </a:cubicBezTo>
                  <a:cubicBezTo>
                    <a:pt x="131967" y="172773"/>
                    <a:pt x="131753" y="172131"/>
                    <a:pt x="131717" y="171773"/>
                  </a:cubicBezTo>
                  <a:cubicBezTo>
                    <a:pt x="131717" y="171488"/>
                    <a:pt x="131574" y="171238"/>
                    <a:pt x="131360" y="171059"/>
                  </a:cubicBezTo>
                  <a:cubicBezTo>
                    <a:pt x="131217" y="170952"/>
                    <a:pt x="131074" y="170880"/>
                    <a:pt x="130895" y="170845"/>
                  </a:cubicBezTo>
                  <a:cubicBezTo>
                    <a:pt x="130681" y="170130"/>
                    <a:pt x="130395" y="169416"/>
                    <a:pt x="130002" y="168523"/>
                  </a:cubicBezTo>
                  <a:cubicBezTo>
                    <a:pt x="129859" y="168201"/>
                    <a:pt x="129574" y="167987"/>
                    <a:pt x="129216" y="167916"/>
                  </a:cubicBezTo>
                  <a:cubicBezTo>
                    <a:pt x="129181" y="167630"/>
                    <a:pt x="129181" y="167237"/>
                    <a:pt x="129181" y="166880"/>
                  </a:cubicBezTo>
                  <a:cubicBezTo>
                    <a:pt x="129181" y="166558"/>
                    <a:pt x="129181" y="166201"/>
                    <a:pt x="129145" y="165844"/>
                  </a:cubicBezTo>
                  <a:cubicBezTo>
                    <a:pt x="129645" y="164272"/>
                    <a:pt x="128966" y="162951"/>
                    <a:pt x="128431" y="161915"/>
                  </a:cubicBezTo>
                  <a:cubicBezTo>
                    <a:pt x="128038" y="161165"/>
                    <a:pt x="127716" y="160522"/>
                    <a:pt x="127824" y="159951"/>
                  </a:cubicBezTo>
                  <a:cubicBezTo>
                    <a:pt x="127895" y="159665"/>
                    <a:pt x="127824" y="159343"/>
                    <a:pt x="127645" y="159129"/>
                  </a:cubicBezTo>
                  <a:cubicBezTo>
                    <a:pt x="127645" y="159093"/>
                    <a:pt x="127609" y="159093"/>
                    <a:pt x="127609" y="159058"/>
                  </a:cubicBezTo>
                  <a:cubicBezTo>
                    <a:pt x="127645" y="158950"/>
                    <a:pt x="127645" y="158879"/>
                    <a:pt x="127645" y="158772"/>
                  </a:cubicBezTo>
                  <a:cubicBezTo>
                    <a:pt x="127645" y="158736"/>
                    <a:pt x="127645" y="158665"/>
                    <a:pt x="127645" y="158629"/>
                  </a:cubicBezTo>
                  <a:lnTo>
                    <a:pt x="127716" y="158236"/>
                  </a:lnTo>
                  <a:lnTo>
                    <a:pt x="127895" y="157807"/>
                  </a:lnTo>
                  <a:cubicBezTo>
                    <a:pt x="128181" y="157129"/>
                    <a:pt x="128502" y="156414"/>
                    <a:pt x="127931" y="155843"/>
                  </a:cubicBezTo>
                  <a:cubicBezTo>
                    <a:pt x="127716" y="155629"/>
                    <a:pt x="127323" y="155664"/>
                    <a:pt x="127002" y="155664"/>
                  </a:cubicBezTo>
                  <a:cubicBezTo>
                    <a:pt x="126966" y="155629"/>
                    <a:pt x="126931" y="155521"/>
                    <a:pt x="126895" y="155521"/>
                  </a:cubicBezTo>
                  <a:cubicBezTo>
                    <a:pt x="126788" y="155486"/>
                    <a:pt x="126681" y="155414"/>
                    <a:pt x="126502" y="155414"/>
                  </a:cubicBezTo>
                  <a:cubicBezTo>
                    <a:pt x="126466" y="155236"/>
                    <a:pt x="126395" y="155021"/>
                    <a:pt x="126323" y="154807"/>
                  </a:cubicBezTo>
                  <a:cubicBezTo>
                    <a:pt x="126502" y="154593"/>
                    <a:pt x="126573" y="154271"/>
                    <a:pt x="126538" y="153985"/>
                  </a:cubicBezTo>
                  <a:cubicBezTo>
                    <a:pt x="126502" y="153700"/>
                    <a:pt x="126323" y="153485"/>
                    <a:pt x="126109" y="153307"/>
                  </a:cubicBezTo>
                  <a:cubicBezTo>
                    <a:pt x="126038" y="153200"/>
                    <a:pt x="125930" y="152950"/>
                    <a:pt x="125823" y="152771"/>
                  </a:cubicBezTo>
                  <a:cubicBezTo>
                    <a:pt x="125609" y="152271"/>
                    <a:pt x="125287" y="151628"/>
                    <a:pt x="124787" y="151164"/>
                  </a:cubicBezTo>
                  <a:cubicBezTo>
                    <a:pt x="124787" y="150949"/>
                    <a:pt x="124752" y="150735"/>
                    <a:pt x="124680" y="150485"/>
                  </a:cubicBezTo>
                  <a:cubicBezTo>
                    <a:pt x="124859" y="150307"/>
                    <a:pt x="125002" y="150056"/>
                    <a:pt x="125002" y="149771"/>
                  </a:cubicBezTo>
                  <a:cubicBezTo>
                    <a:pt x="125037" y="149449"/>
                    <a:pt x="124895" y="149128"/>
                    <a:pt x="124645" y="148949"/>
                  </a:cubicBezTo>
                  <a:lnTo>
                    <a:pt x="124573" y="148914"/>
                  </a:lnTo>
                  <a:cubicBezTo>
                    <a:pt x="124573" y="148914"/>
                    <a:pt x="124609" y="148878"/>
                    <a:pt x="124609" y="148878"/>
                  </a:cubicBezTo>
                  <a:cubicBezTo>
                    <a:pt x="124966" y="148521"/>
                    <a:pt x="125002" y="147913"/>
                    <a:pt x="124680" y="147520"/>
                  </a:cubicBezTo>
                  <a:cubicBezTo>
                    <a:pt x="124144" y="146842"/>
                    <a:pt x="124002" y="146556"/>
                    <a:pt x="123859" y="146270"/>
                  </a:cubicBezTo>
                  <a:cubicBezTo>
                    <a:pt x="123752" y="146056"/>
                    <a:pt x="123644" y="145877"/>
                    <a:pt x="123501" y="145663"/>
                  </a:cubicBezTo>
                  <a:cubicBezTo>
                    <a:pt x="123537" y="145520"/>
                    <a:pt x="123537" y="145342"/>
                    <a:pt x="123501" y="145199"/>
                  </a:cubicBezTo>
                  <a:cubicBezTo>
                    <a:pt x="123394" y="144842"/>
                    <a:pt x="123180" y="144520"/>
                    <a:pt x="123001" y="144234"/>
                  </a:cubicBezTo>
                  <a:cubicBezTo>
                    <a:pt x="122966" y="144163"/>
                    <a:pt x="122894" y="144091"/>
                    <a:pt x="122859" y="144020"/>
                  </a:cubicBezTo>
                  <a:cubicBezTo>
                    <a:pt x="123180" y="142984"/>
                    <a:pt x="122787" y="141377"/>
                    <a:pt x="122323" y="139412"/>
                  </a:cubicBezTo>
                  <a:cubicBezTo>
                    <a:pt x="121930" y="137805"/>
                    <a:pt x="121501" y="135983"/>
                    <a:pt x="121501" y="134555"/>
                  </a:cubicBezTo>
                  <a:cubicBezTo>
                    <a:pt x="121501" y="134233"/>
                    <a:pt x="121323" y="133983"/>
                    <a:pt x="121073" y="133805"/>
                  </a:cubicBezTo>
                  <a:cubicBezTo>
                    <a:pt x="121073" y="133697"/>
                    <a:pt x="121073" y="133626"/>
                    <a:pt x="121073" y="133519"/>
                  </a:cubicBezTo>
                  <a:cubicBezTo>
                    <a:pt x="121394" y="133233"/>
                    <a:pt x="121466" y="132769"/>
                    <a:pt x="121287" y="132376"/>
                  </a:cubicBezTo>
                  <a:cubicBezTo>
                    <a:pt x="121073" y="131911"/>
                    <a:pt x="121001" y="131483"/>
                    <a:pt x="120930" y="131054"/>
                  </a:cubicBezTo>
                  <a:cubicBezTo>
                    <a:pt x="120894" y="130732"/>
                    <a:pt x="120823" y="130340"/>
                    <a:pt x="120715" y="129947"/>
                  </a:cubicBezTo>
                  <a:cubicBezTo>
                    <a:pt x="121037" y="129697"/>
                    <a:pt x="121144" y="129268"/>
                    <a:pt x="121037" y="128875"/>
                  </a:cubicBezTo>
                  <a:cubicBezTo>
                    <a:pt x="120537" y="127268"/>
                    <a:pt x="119573" y="126839"/>
                    <a:pt x="118680" y="126768"/>
                  </a:cubicBezTo>
                  <a:cubicBezTo>
                    <a:pt x="118644" y="126625"/>
                    <a:pt x="118644" y="126518"/>
                    <a:pt x="118572" y="126411"/>
                  </a:cubicBezTo>
                  <a:cubicBezTo>
                    <a:pt x="118680" y="126196"/>
                    <a:pt x="118680" y="125946"/>
                    <a:pt x="118680" y="125732"/>
                  </a:cubicBezTo>
                  <a:cubicBezTo>
                    <a:pt x="118322" y="123624"/>
                    <a:pt x="117965" y="122589"/>
                    <a:pt x="117429" y="122053"/>
                  </a:cubicBezTo>
                  <a:cubicBezTo>
                    <a:pt x="117358" y="121803"/>
                    <a:pt x="117251" y="121553"/>
                    <a:pt x="117108" y="121374"/>
                  </a:cubicBezTo>
                  <a:lnTo>
                    <a:pt x="116965" y="120767"/>
                  </a:lnTo>
                  <a:cubicBezTo>
                    <a:pt x="116822" y="120124"/>
                    <a:pt x="116751" y="119803"/>
                    <a:pt x="116429" y="118874"/>
                  </a:cubicBezTo>
                  <a:cubicBezTo>
                    <a:pt x="116322" y="118553"/>
                    <a:pt x="116072" y="118302"/>
                    <a:pt x="115751" y="118231"/>
                  </a:cubicBezTo>
                  <a:cubicBezTo>
                    <a:pt x="115751" y="118088"/>
                    <a:pt x="115715" y="117945"/>
                    <a:pt x="115679" y="117766"/>
                  </a:cubicBezTo>
                  <a:cubicBezTo>
                    <a:pt x="115679" y="117731"/>
                    <a:pt x="115679" y="117695"/>
                    <a:pt x="115679" y="117660"/>
                  </a:cubicBezTo>
                  <a:cubicBezTo>
                    <a:pt x="115679" y="116409"/>
                    <a:pt x="115536" y="115945"/>
                    <a:pt x="115286" y="115481"/>
                  </a:cubicBezTo>
                  <a:cubicBezTo>
                    <a:pt x="115250" y="115445"/>
                    <a:pt x="115179" y="115302"/>
                    <a:pt x="115215" y="114338"/>
                  </a:cubicBezTo>
                  <a:cubicBezTo>
                    <a:pt x="115215" y="113981"/>
                    <a:pt x="115036" y="113623"/>
                    <a:pt x="114750" y="113445"/>
                  </a:cubicBezTo>
                  <a:cubicBezTo>
                    <a:pt x="114608" y="113337"/>
                    <a:pt x="114429" y="113302"/>
                    <a:pt x="114250" y="113302"/>
                  </a:cubicBezTo>
                  <a:cubicBezTo>
                    <a:pt x="114322" y="112587"/>
                    <a:pt x="114429" y="111623"/>
                    <a:pt x="113965" y="110837"/>
                  </a:cubicBezTo>
                  <a:cubicBezTo>
                    <a:pt x="114036" y="110694"/>
                    <a:pt x="114107" y="110552"/>
                    <a:pt x="114179" y="110409"/>
                  </a:cubicBezTo>
                  <a:cubicBezTo>
                    <a:pt x="114250" y="110266"/>
                    <a:pt x="114322" y="110123"/>
                    <a:pt x="114393" y="109944"/>
                  </a:cubicBezTo>
                  <a:cubicBezTo>
                    <a:pt x="114393" y="109944"/>
                    <a:pt x="114429" y="109944"/>
                    <a:pt x="114429" y="109944"/>
                  </a:cubicBezTo>
                  <a:cubicBezTo>
                    <a:pt x="114822" y="109837"/>
                    <a:pt x="115108" y="109480"/>
                    <a:pt x="115143" y="109051"/>
                  </a:cubicBezTo>
                  <a:cubicBezTo>
                    <a:pt x="115179" y="108408"/>
                    <a:pt x="115179" y="107694"/>
                    <a:pt x="114643" y="107265"/>
                  </a:cubicBezTo>
                  <a:cubicBezTo>
                    <a:pt x="114679" y="107051"/>
                    <a:pt x="114679" y="106837"/>
                    <a:pt x="114643" y="106658"/>
                  </a:cubicBezTo>
                  <a:cubicBezTo>
                    <a:pt x="114679" y="106087"/>
                    <a:pt x="114286" y="105551"/>
                    <a:pt x="113857" y="104979"/>
                  </a:cubicBezTo>
                  <a:cubicBezTo>
                    <a:pt x="113465" y="104443"/>
                    <a:pt x="112822" y="103550"/>
                    <a:pt x="112929" y="103086"/>
                  </a:cubicBezTo>
                  <a:cubicBezTo>
                    <a:pt x="113036" y="102586"/>
                    <a:pt x="112750" y="102157"/>
                    <a:pt x="112286" y="101979"/>
                  </a:cubicBezTo>
                  <a:cubicBezTo>
                    <a:pt x="112179" y="101943"/>
                    <a:pt x="112107" y="101943"/>
                    <a:pt x="112000" y="101943"/>
                  </a:cubicBezTo>
                  <a:cubicBezTo>
                    <a:pt x="112000" y="101836"/>
                    <a:pt x="112000" y="101729"/>
                    <a:pt x="112000" y="101622"/>
                  </a:cubicBezTo>
                  <a:cubicBezTo>
                    <a:pt x="112000" y="100872"/>
                    <a:pt x="112000" y="99800"/>
                    <a:pt x="111429" y="99050"/>
                  </a:cubicBezTo>
                  <a:cubicBezTo>
                    <a:pt x="111429" y="98872"/>
                    <a:pt x="111357" y="98693"/>
                    <a:pt x="111250" y="98550"/>
                  </a:cubicBezTo>
                  <a:cubicBezTo>
                    <a:pt x="111107" y="98371"/>
                    <a:pt x="110964" y="98086"/>
                    <a:pt x="110821" y="97800"/>
                  </a:cubicBezTo>
                  <a:cubicBezTo>
                    <a:pt x="110536" y="97300"/>
                    <a:pt x="110286" y="96800"/>
                    <a:pt x="109964" y="96371"/>
                  </a:cubicBezTo>
                  <a:cubicBezTo>
                    <a:pt x="110357" y="95264"/>
                    <a:pt x="109607" y="93978"/>
                    <a:pt x="109107" y="93121"/>
                  </a:cubicBezTo>
                  <a:cubicBezTo>
                    <a:pt x="108964" y="92871"/>
                    <a:pt x="108785" y="92585"/>
                    <a:pt x="108678" y="92335"/>
                  </a:cubicBezTo>
                  <a:cubicBezTo>
                    <a:pt x="108785" y="92228"/>
                    <a:pt x="108857" y="92156"/>
                    <a:pt x="108892" y="92013"/>
                  </a:cubicBezTo>
                  <a:cubicBezTo>
                    <a:pt x="109035" y="91764"/>
                    <a:pt x="109035" y="91478"/>
                    <a:pt x="108928" y="91228"/>
                  </a:cubicBezTo>
                  <a:lnTo>
                    <a:pt x="108321" y="89549"/>
                  </a:lnTo>
                  <a:cubicBezTo>
                    <a:pt x="108357" y="89370"/>
                    <a:pt x="108357" y="89227"/>
                    <a:pt x="108321" y="89049"/>
                  </a:cubicBezTo>
                  <a:cubicBezTo>
                    <a:pt x="108071" y="87870"/>
                    <a:pt x="107678" y="87227"/>
                    <a:pt x="107178" y="86763"/>
                  </a:cubicBezTo>
                  <a:cubicBezTo>
                    <a:pt x="107178" y="86727"/>
                    <a:pt x="107178" y="86691"/>
                    <a:pt x="107178" y="86656"/>
                  </a:cubicBezTo>
                  <a:cubicBezTo>
                    <a:pt x="106857" y="84584"/>
                    <a:pt x="106642" y="83977"/>
                    <a:pt x="105642" y="82870"/>
                  </a:cubicBezTo>
                  <a:cubicBezTo>
                    <a:pt x="105678" y="82762"/>
                    <a:pt x="105714" y="82619"/>
                    <a:pt x="105714" y="82476"/>
                  </a:cubicBezTo>
                  <a:cubicBezTo>
                    <a:pt x="105714" y="82262"/>
                    <a:pt x="105642" y="82012"/>
                    <a:pt x="105499" y="81834"/>
                  </a:cubicBezTo>
                  <a:cubicBezTo>
                    <a:pt x="105464" y="81655"/>
                    <a:pt x="105392" y="81226"/>
                    <a:pt x="105356" y="80941"/>
                  </a:cubicBezTo>
                  <a:cubicBezTo>
                    <a:pt x="105249" y="79976"/>
                    <a:pt x="105071" y="78655"/>
                    <a:pt x="104535" y="77440"/>
                  </a:cubicBezTo>
                  <a:cubicBezTo>
                    <a:pt x="104571" y="77226"/>
                    <a:pt x="104499" y="76976"/>
                    <a:pt x="104392" y="76761"/>
                  </a:cubicBezTo>
                  <a:cubicBezTo>
                    <a:pt x="103928" y="76083"/>
                    <a:pt x="103785" y="75011"/>
                    <a:pt x="103642" y="73976"/>
                  </a:cubicBezTo>
                  <a:cubicBezTo>
                    <a:pt x="103428" y="72404"/>
                    <a:pt x="103142" y="70439"/>
                    <a:pt x="101392" y="70046"/>
                  </a:cubicBezTo>
                  <a:lnTo>
                    <a:pt x="100606" y="68975"/>
                  </a:lnTo>
                  <a:cubicBezTo>
                    <a:pt x="100534" y="68903"/>
                    <a:pt x="100463" y="68796"/>
                    <a:pt x="100356" y="68760"/>
                  </a:cubicBezTo>
                  <a:cubicBezTo>
                    <a:pt x="100356" y="68332"/>
                    <a:pt x="100249" y="67903"/>
                    <a:pt x="100213" y="67582"/>
                  </a:cubicBezTo>
                  <a:cubicBezTo>
                    <a:pt x="100177" y="67475"/>
                    <a:pt x="100142" y="67296"/>
                    <a:pt x="100142" y="67189"/>
                  </a:cubicBezTo>
                  <a:cubicBezTo>
                    <a:pt x="100177" y="67153"/>
                    <a:pt x="100177" y="67118"/>
                    <a:pt x="100213" y="67082"/>
                  </a:cubicBezTo>
                  <a:cubicBezTo>
                    <a:pt x="100356" y="66832"/>
                    <a:pt x="100356" y="66546"/>
                    <a:pt x="100284" y="66260"/>
                  </a:cubicBezTo>
                  <a:cubicBezTo>
                    <a:pt x="99570" y="64260"/>
                    <a:pt x="98998" y="62188"/>
                    <a:pt x="98463" y="60188"/>
                  </a:cubicBezTo>
                  <a:cubicBezTo>
                    <a:pt x="97963" y="58295"/>
                    <a:pt x="97391" y="56366"/>
                    <a:pt x="96784" y="54544"/>
                  </a:cubicBezTo>
                  <a:cubicBezTo>
                    <a:pt x="96748" y="54401"/>
                    <a:pt x="96677" y="54295"/>
                    <a:pt x="96570" y="54187"/>
                  </a:cubicBezTo>
                  <a:cubicBezTo>
                    <a:pt x="96570" y="53937"/>
                    <a:pt x="96462" y="53687"/>
                    <a:pt x="96355" y="53437"/>
                  </a:cubicBezTo>
                  <a:cubicBezTo>
                    <a:pt x="96498" y="53151"/>
                    <a:pt x="96498" y="52794"/>
                    <a:pt x="96355" y="52509"/>
                  </a:cubicBezTo>
                  <a:lnTo>
                    <a:pt x="96034" y="51794"/>
                  </a:lnTo>
                  <a:cubicBezTo>
                    <a:pt x="95891" y="51473"/>
                    <a:pt x="95605" y="51330"/>
                    <a:pt x="95284" y="51330"/>
                  </a:cubicBezTo>
                  <a:cubicBezTo>
                    <a:pt x="95248" y="51330"/>
                    <a:pt x="95248" y="51294"/>
                    <a:pt x="95248" y="51294"/>
                  </a:cubicBezTo>
                  <a:cubicBezTo>
                    <a:pt x="95034" y="51151"/>
                    <a:pt x="94926" y="51080"/>
                    <a:pt x="94819" y="50830"/>
                  </a:cubicBezTo>
                  <a:cubicBezTo>
                    <a:pt x="94855" y="50794"/>
                    <a:pt x="94891" y="50723"/>
                    <a:pt x="94926" y="50651"/>
                  </a:cubicBezTo>
                  <a:cubicBezTo>
                    <a:pt x="94962" y="50580"/>
                    <a:pt x="94998" y="50508"/>
                    <a:pt x="95034" y="50437"/>
                  </a:cubicBezTo>
                  <a:cubicBezTo>
                    <a:pt x="95284" y="49901"/>
                    <a:pt x="94998" y="49401"/>
                    <a:pt x="94926" y="49330"/>
                  </a:cubicBezTo>
                  <a:lnTo>
                    <a:pt x="94391" y="47686"/>
                  </a:lnTo>
                  <a:cubicBezTo>
                    <a:pt x="94248" y="47293"/>
                    <a:pt x="93891" y="47008"/>
                    <a:pt x="93462" y="47008"/>
                  </a:cubicBezTo>
                  <a:cubicBezTo>
                    <a:pt x="93355" y="47008"/>
                    <a:pt x="93212" y="47008"/>
                    <a:pt x="93105" y="47044"/>
                  </a:cubicBezTo>
                  <a:cubicBezTo>
                    <a:pt x="92962" y="45936"/>
                    <a:pt x="92426" y="44615"/>
                    <a:pt x="91819" y="43079"/>
                  </a:cubicBezTo>
                  <a:cubicBezTo>
                    <a:pt x="91569" y="42472"/>
                    <a:pt x="91247" y="41650"/>
                    <a:pt x="91212" y="41507"/>
                  </a:cubicBezTo>
                  <a:cubicBezTo>
                    <a:pt x="91247" y="41186"/>
                    <a:pt x="91140" y="40900"/>
                    <a:pt x="90926" y="40686"/>
                  </a:cubicBezTo>
                  <a:cubicBezTo>
                    <a:pt x="90247" y="40007"/>
                    <a:pt x="89926" y="39185"/>
                    <a:pt x="89569" y="38042"/>
                  </a:cubicBezTo>
                  <a:cubicBezTo>
                    <a:pt x="89533" y="37899"/>
                    <a:pt x="89426" y="37757"/>
                    <a:pt x="89319" y="37650"/>
                  </a:cubicBezTo>
                  <a:cubicBezTo>
                    <a:pt x="89390" y="37185"/>
                    <a:pt x="89283" y="36685"/>
                    <a:pt x="89176" y="36256"/>
                  </a:cubicBezTo>
                  <a:cubicBezTo>
                    <a:pt x="89069" y="35828"/>
                    <a:pt x="88962" y="35328"/>
                    <a:pt x="89069" y="35114"/>
                  </a:cubicBezTo>
                  <a:cubicBezTo>
                    <a:pt x="89104" y="35078"/>
                    <a:pt x="89104" y="35006"/>
                    <a:pt x="89140" y="34971"/>
                  </a:cubicBezTo>
                  <a:cubicBezTo>
                    <a:pt x="89319" y="34471"/>
                    <a:pt x="89104" y="33899"/>
                    <a:pt x="88640" y="33685"/>
                  </a:cubicBezTo>
                  <a:cubicBezTo>
                    <a:pt x="88568" y="33649"/>
                    <a:pt x="88461" y="33613"/>
                    <a:pt x="88390" y="33613"/>
                  </a:cubicBezTo>
                  <a:cubicBezTo>
                    <a:pt x="88354" y="33542"/>
                    <a:pt x="88319" y="33470"/>
                    <a:pt x="88283" y="33435"/>
                  </a:cubicBezTo>
                  <a:cubicBezTo>
                    <a:pt x="88140" y="33185"/>
                    <a:pt x="87997" y="32934"/>
                    <a:pt x="87854" y="32685"/>
                  </a:cubicBezTo>
                  <a:cubicBezTo>
                    <a:pt x="87890" y="32577"/>
                    <a:pt x="87926" y="32435"/>
                    <a:pt x="87926" y="32328"/>
                  </a:cubicBezTo>
                  <a:cubicBezTo>
                    <a:pt x="87961" y="32077"/>
                    <a:pt x="87890" y="31792"/>
                    <a:pt x="87711" y="31613"/>
                  </a:cubicBezTo>
                  <a:cubicBezTo>
                    <a:pt x="87033" y="30756"/>
                    <a:pt x="86711" y="29470"/>
                    <a:pt x="86354" y="28112"/>
                  </a:cubicBezTo>
                  <a:cubicBezTo>
                    <a:pt x="86033" y="26934"/>
                    <a:pt x="85711" y="25720"/>
                    <a:pt x="85140" y="24541"/>
                  </a:cubicBezTo>
                  <a:cubicBezTo>
                    <a:pt x="85032" y="24327"/>
                    <a:pt x="84890" y="24184"/>
                    <a:pt x="84675" y="24076"/>
                  </a:cubicBezTo>
                  <a:lnTo>
                    <a:pt x="84782" y="23612"/>
                  </a:lnTo>
                  <a:cubicBezTo>
                    <a:pt x="84854" y="23326"/>
                    <a:pt x="84782" y="23076"/>
                    <a:pt x="84639" y="22826"/>
                  </a:cubicBezTo>
                  <a:cubicBezTo>
                    <a:pt x="84425" y="22469"/>
                    <a:pt x="84104" y="22326"/>
                    <a:pt x="83782" y="22219"/>
                  </a:cubicBezTo>
                  <a:cubicBezTo>
                    <a:pt x="83782" y="21790"/>
                    <a:pt x="83532" y="21433"/>
                    <a:pt x="83104" y="21255"/>
                  </a:cubicBezTo>
                  <a:cubicBezTo>
                    <a:pt x="83104" y="21255"/>
                    <a:pt x="83104" y="21255"/>
                    <a:pt x="83104" y="21255"/>
                  </a:cubicBezTo>
                  <a:cubicBezTo>
                    <a:pt x="82532" y="19111"/>
                    <a:pt x="81603" y="17076"/>
                    <a:pt x="80675" y="15111"/>
                  </a:cubicBezTo>
                  <a:cubicBezTo>
                    <a:pt x="79353" y="12254"/>
                    <a:pt x="78103" y="9610"/>
                    <a:pt x="77853" y="6539"/>
                  </a:cubicBezTo>
                  <a:cubicBezTo>
                    <a:pt x="77817" y="6039"/>
                    <a:pt x="77389" y="5717"/>
                    <a:pt x="76889" y="5681"/>
                  </a:cubicBezTo>
                  <a:cubicBezTo>
                    <a:pt x="76746" y="5610"/>
                    <a:pt x="76639" y="5538"/>
                    <a:pt x="76496" y="5503"/>
                  </a:cubicBezTo>
                  <a:lnTo>
                    <a:pt x="76388" y="4359"/>
                  </a:lnTo>
                  <a:cubicBezTo>
                    <a:pt x="76353" y="4038"/>
                    <a:pt x="76103" y="3824"/>
                    <a:pt x="75853" y="3645"/>
                  </a:cubicBezTo>
                  <a:cubicBezTo>
                    <a:pt x="76210" y="3431"/>
                    <a:pt x="76424" y="3038"/>
                    <a:pt x="76353" y="2645"/>
                  </a:cubicBezTo>
                  <a:lnTo>
                    <a:pt x="76246" y="1788"/>
                  </a:lnTo>
                  <a:cubicBezTo>
                    <a:pt x="76210" y="1395"/>
                    <a:pt x="75817" y="1181"/>
                    <a:pt x="75460" y="1074"/>
                  </a:cubicBezTo>
                  <a:cubicBezTo>
                    <a:pt x="75460" y="1038"/>
                    <a:pt x="75495" y="1002"/>
                    <a:pt x="75495" y="966"/>
                  </a:cubicBezTo>
                  <a:cubicBezTo>
                    <a:pt x="75388" y="573"/>
                    <a:pt x="75103" y="288"/>
                    <a:pt x="74710" y="216"/>
                  </a:cubicBezTo>
                  <a:lnTo>
                    <a:pt x="73888" y="38"/>
                  </a:lnTo>
                  <a:cubicBezTo>
                    <a:pt x="73495" y="-105"/>
                    <a:pt x="73138" y="181"/>
                    <a:pt x="72888" y="538"/>
                  </a:cubicBezTo>
                  <a:cubicBezTo>
                    <a:pt x="72745" y="788"/>
                    <a:pt x="72817" y="1074"/>
                    <a:pt x="72888" y="1359"/>
                  </a:cubicBezTo>
                  <a:cubicBezTo>
                    <a:pt x="72781" y="1395"/>
                    <a:pt x="72709" y="1466"/>
                    <a:pt x="72602" y="1538"/>
                  </a:cubicBezTo>
                  <a:lnTo>
                    <a:pt x="72602" y="1538"/>
                  </a:lnTo>
                  <a:cubicBezTo>
                    <a:pt x="72066" y="1538"/>
                    <a:pt x="71531" y="1716"/>
                    <a:pt x="71209" y="1859"/>
                  </a:cubicBezTo>
                  <a:cubicBezTo>
                    <a:pt x="70923" y="1967"/>
                    <a:pt x="70423" y="2145"/>
                    <a:pt x="70352" y="2074"/>
                  </a:cubicBezTo>
                  <a:cubicBezTo>
                    <a:pt x="69959" y="1895"/>
                    <a:pt x="69531" y="1895"/>
                    <a:pt x="69209" y="2216"/>
                  </a:cubicBezTo>
                  <a:cubicBezTo>
                    <a:pt x="68923" y="2502"/>
                    <a:pt x="68816" y="2931"/>
                    <a:pt x="68995" y="3324"/>
                  </a:cubicBezTo>
                  <a:cubicBezTo>
                    <a:pt x="68959" y="3431"/>
                    <a:pt x="68673" y="3753"/>
                    <a:pt x="68495" y="3931"/>
                  </a:cubicBezTo>
                  <a:cubicBezTo>
                    <a:pt x="68066" y="4395"/>
                    <a:pt x="67459" y="5038"/>
                    <a:pt x="67280" y="5967"/>
                  </a:cubicBezTo>
                  <a:cubicBezTo>
                    <a:pt x="67102" y="6074"/>
                    <a:pt x="66959" y="6217"/>
                    <a:pt x="66887" y="6431"/>
                  </a:cubicBezTo>
                  <a:cubicBezTo>
                    <a:pt x="66780" y="6717"/>
                    <a:pt x="66780" y="7038"/>
                    <a:pt x="66923" y="7289"/>
                  </a:cubicBezTo>
                  <a:cubicBezTo>
                    <a:pt x="66959" y="7396"/>
                    <a:pt x="67030" y="7467"/>
                    <a:pt x="66923" y="7753"/>
                  </a:cubicBezTo>
                  <a:cubicBezTo>
                    <a:pt x="66709" y="7896"/>
                    <a:pt x="66566" y="8074"/>
                    <a:pt x="66459" y="8289"/>
                  </a:cubicBezTo>
                  <a:cubicBezTo>
                    <a:pt x="65959" y="9860"/>
                    <a:pt x="65459" y="10789"/>
                    <a:pt x="64816" y="11968"/>
                  </a:cubicBezTo>
                  <a:cubicBezTo>
                    <a:pt x="64458" y="12646"/>
                    <a:pt x="64030" y="13396"/>
                    <a:pt x="63530" y="14397"/>
                  </a:cubicBezTo>
                  <a:cubicBezTo>
                    <a:pt x="63423" y="14611"/>
                    <a:pt x="63387" y="14897"/>
                    <a:pt x="63494" y="15147"/>
                  </a:cubicBezTo>
                  <a:cubicBezTo>
                    <a:pt x="63280" y="15468"/>
                    <a:pt x="63244" y="15861"/>
                    <a:pt x="63423" y="16218"/>
                  </a:cubicBezTo>
                  <a:cubicBezTo>
                    <a:pt x="63423" y="16254"/>
                    <a:pt x="63458" y="16254"/>
                    <a:pt x="63458" y="16290"/>
                  </a:cubicBezTo>
                  <a:cubicBezTo>
                    <a:pt x="63387" y="16468"/>
                    <a:pt x="63315" y="16647"/>
                    <a:pt x="63244" y="16861"/>
                  </a:cubicBezTo>
                  <a:cubicBezTo>
                    <a:pt x="63030" y="17397"/>
                    <a:pt x="62708" y="18290"/>
                    <a:pt x="62565" y="18433"/>
                  </a:cubicBezTo>
                  <a:cubicBezTo>
                    <a:pt x="62172" y="18469"/>
                    <a:pt x="61815" y="18718"/>
                    <a:pt x="61708" y="19076"/>
                  </a:cubicBezTo>
                  <a:cubicBezTo>
                    <a:pt x="61672" y="19219"/>
                    <a:pt x="61530" y="19540"/>
                    <a:pt x="61601" y="19933"/>
                  </a:cubicBezTo>
                  <a:cubicBezTo>
                    <a:pt x="61458" y="19969"/>
                    <a:pt x="61351" y="20076"/>
                    <a:pt x="61244" y="20147"/>
                  </a:cubicBezTo>
                  <a:cubicBezTo>
                    <a:pt x="60601" y="20790"/>
                    <a:pt x="60387" y="21790"/>
                    <a:pt x="60244" y="22505"/>
                  </a:cubicBezTo>
                  <a:cubicBezTo>
                    <a:pt x="60208" y="22647"/>
                    <a:pt x="60208" y="22790"/>
                    <a:pt x="60172" y="22862"/>
                  </a:cubicBezTo>
                  <a:cubicBezTo>
                    <a:pt x="59993" y="23183"/>
                    <a:pt x="59993" y="23540"/>
                    <a:pt x="60136" y="23862"/>
                  </a:cubicBezTo>
                  <a:cubicBezTo>
                    <a:pt x="59958" y="24398"/>
                    <a:pt x="59744" y="25005"/>
                    <a:pt x="59529" y="25577"/>
                  </a:cubicBezTo>
                  <a:cubicBezTo>
                    <a:pt x="58922" y="27327"/>
                    <a:pt x="58279" y="29113"/>
                    <a:pt x="58136" y="30899"/>
                  </a:cubicBezTo>
                  <a:cubicBezTo>
                    <a:pt x="58100" y="31113"/>
                    <a:pt x="58172" y="31363"/>
                    <a:pt x="58315" y="31542"/>
                  </a:cubicBezTo>
                  <a:cubicBezTo>
                    <a:pt x="58243" y="31792"/>
                    <a:pt x="58136" y="31935"/>
                    <a:pt x="58029" y="32113"/>
                  </a:cubicBezTo>
                  <a:cubicBezTo>
                    <a:pt x="57815" y="32435"/>
                    <a:pt x="57529" y="32899"/>
                    <a:pt x="57243" y="33756"/>
                  </a:cubicBezTo>
                  <a:cubicBezTo>
                    <a:pt x="57100" y="33970"/>
                    <a:pt x="57029" y="34256"/>
                    <a:pt x="57100" y="34506"/>
                  </a:cubicBezTo>
                  <a:cubicBezTo>
                    <a:pt x="57136" y="34649"/>
                    <a:pt x="57136" y="34828"/>
                    <a:pt x="57100" y="35006"/>
                  </a:cubicBezTo>
                  <a:cubicBezTo>
                    <a:pt x="57029" y="34971"/>
                    <a:pt x="56957" y="34971"/>
                    <a:pt x="56886" y="34971"/>
                  </a:cubicBezTo>
                  <a:cubicBezTo>
                    <a:pt x="56386" y="34971"/>
                    <a:pt x="55922" y="35364"/>
                    <a:pt x="55886" y="35864"/>
                  </a:cubicBezTo>
                  <a:cubicBezTo>
                    <a:pt x="55743" y="37292"/>
                    <a:pt x="55743" y="37650"/>
                    <a:pt x="56064" y="38292"/>
                  </a:cubicBezTo>
                  <a:cubicBezTo>
                    <a:pt x="56064" y="38292"/>
                    <a:pt x="56064" y="38292"/>
                    <a:pt x="56064" y="38328"/>
                  </a:cubicBezTo>
                  <a:cubicBezTo>
                    <a:pt x="55993" y="38400"/>
                    <a:pt x="55922" y="38471"/>
                    <a:pt x="55886" y="38543"/>
                  </a:cubicBezTo>
                  <a:cubicBezTo>
                    <a:pt x="55814" y="38721"/>
                    <a:pt x="55743" y="38900"/>
                    <a:pt x="55779" y="39078"/>
                  </a:cubicBezTo>
                  <a:cubicBezTo>
                    <a:pt x="55564" y="39114"/>
                    <a:pt x="55314" y="39221"/>
                    <a:pt x="55172" y="39400"/>
                  </a:cubicBezTo>
                  <a:cubicBezTo>
                    <a:pt x="54136" y="40578"/>
                    <a:pt x="54028" y="41722"/>
                    <a:pt x="53957" y="42507"/>
                  </a:cubicBezTo>
                  <a:cubicBezTo>
                    <a:pt x="53957" y="42722"/>
                    <a:pt x="53921" y="43079"/>
                    <a:pt x="53707" y="43221"/>
                  </a:cubicBezTo>
                  <a:cubicBezTo>
                    <a:pt x="53421" y="43329"/>
                    <a:pt x="53171" y="43543"/>
                    <a:pt x="53064" y="43829"/>
                  </a:cubicBezTo>
                  <a:cubicBezTo>
                    <a:pt x="52957" y="44114"/>
                    <a:pt x="52957" y="44436"/>
                    <a:pt x="53136" y="44686"/>
                  </a:cubicBezTo>
                  <a:cubicBezTo>
                    <a:pt x="53243" y="44901"/>
                    <a:pt x="53386" y="45043"/>
                    <a:pt x="53493" y="45186"/>
                  </a:cubicBezTo>
                  <a:cubicBezTo>
                    <a:pt x="53171" y="45401"/>
                    <a:pt x="52814" y="45722"/>
                    <a:pt x="52528" y="46151"/>
                  </a:cubicBezTo>
                  <a:cubicBezTo>
                    <a:pt x="52493" y="46186"/>
                    <a:pt x="52421" y="46258"/>
                    <a:pt x="52350" y="46294"/>
                  </a:cubicBezTo>
                  <a:cubicBezTo>
                    <a:pt x="51885" y="46793"/>
                    <a:pt x="51814" y="47365"/>
                    <a:pt x="51778" y="47758"/>
                  </a:cubicBezTo>
                  <a:cubicBezTo>
                    <a:pt x="51742" y="48115"/>
                    <a:pt x="51707" y="48186"/>
                    <a:pt x="51600" y="48258"/>
                  </a:cubicBezTo>
                  <a:cubicBezTo>
                    <a:pt x="51493" y="48365"/>
                    <a:pt x="51385" y="48472"/>
                    <a:pt x="51314" y="48615"/>
                  </a:cubicBezTo>
                  <a:cubicBezTo>
                    <a:pt x="50992" y="48901"/>
                    <a:pt x="50849" y="49294"/>
                    <a:pt x="50778" y="49687"/>
                  </a:cubicBezTo>
                  <a:cubicBezTo>
                    <a:pt x="50707" y="49723"/>
                    <a:pt x="50635" y="49794"/>
                    <a:pt x="50564" y="49830"/>
                  </a:cubicBezTo>
                  <a:cubicBezTo>
                    <a:pt x="50171" y="50187"/>
                    <a:pt x="50135" y="50830"/>
                    <a:pt x="50492" y="51222"/>
                  </a:cubicBezTo>
                  <a:lnTo>
                    <a:pt x="50492" y="51258"/>
                  </a:lnTo>
                  <a:cubicBezTo>
                    <a:pt x="50492" y="51258"/>
                    <a:pt x="50492" y="51258"/>
                    <a:pt x="50528" y="51258"/>
                  </a:cubicBezTo>
                  <a:cubicBezTo>
                    <a:pt x="50492" y="51365"/>
                    <a:pt x="50421" y="51473"/>
                    <a:pt x="50350" y="51580"/>
                  </a:cubicBezTo>
                  <a:cubicBezTo>
                    <a:pt x="50207" y="51866"/>
                    <a:pt x="50028" y="52187"/>
                    <a:pt x="49921" y="52651"/>
                  </a:cubicBezTo>
                  <a:cubicBezTo>
                    <a:pt x="49814" y="52651"/>
                    <a:pt x="49742" y="52687"/>
                    <a:pt x="49635" y="52687"/>
                  </a:cubicBezTo>
                  <a:cubicBezTo>
                    <a:pt x="49171" y="52866"/>
                    <a:pt x="48885" y="53330"/>
                    <a:pt x="48992" y="53830"/>
                  </a:cubicBezTo>
                  <a:cubicBezTo>
                    <a:pt x="49028" y="54044"/>
                    <a:pt x="48956" y="54223"/>
                    <a:pt x="48456" y="54902"/>
                  </a:cubicBezTo>
                  <a:cubicBezTo>
                    <a:pt x="48171" y="55294"/>
                    <a:pt x="48206" y="55866"/>
                    <a:pt x="48564" y="56223"/>
                  </a:cubicBezTo>
                  <a:cubicBezTo>
                    <a:pt x="48599" y="56259"/>
                    <a:pt x="48671" y="56330"/>
                    <a:pt x="48742" y="56366"/>
                  </a:cubicBezTo>
                  <a:cubicBezTo>
                    <a:pt x="47956" y="56687"/>
                    <a:pt x="47171" y="57188"/>
                    <a:pt x="46778" y="58759"/>
                  </a:cubicBezTo>
                  <a:cubicBezTo>
                    <a:pt x="46742" y="58831"/>
                    <a:pt x="46742" y="58902"/>
                    <a:pt x="46742" y="58974"/>
                  </a:cubicBezTo>
                  <a:cubicBezTo>
                    <a:pt x="46742" y="59009"/>
                    <a:pt x="46742" y="59081"/>
                    <a:pt x="46742" y="59117"/>
                  </a:cubicBezTo>
                  <a:cubicBezTo>
                    <a:pt x="46635" y="59224"/>
                    <a:pt x="46563" y="59366"/>
                    <a:pt x="46528" y="59509"/>
                  </a:cubicBezTo>
                  <a:cubicBezTo>
                    <a:pt x="46385" y="60010"/>
                    <a:pt x="46099" y="60903"/>
                    <a:pt x="46778" y="61403"/>
                  </a:cubicBezTo>
                  <a:cubicBezTo>
                    <a:pt x="46813" y="61438"/>
                    <a:pt x="46813" y="61438"/>
                    <a:pt x="46849" y="61474"/>
                  </a:cubicBezTo>
                  <a:cubicBezTo>
                    <a:pt x="46778" y="61545"/>
                    <a:pt x="46706" y="61617"/>
                    <a:pt x="46635" y="61724"/>
                  </a:cubicBezTo>
                  <a:cubicBezTo>
                    <a:pt x="46349" y="62224"/>
                    <a:pt x="46206" y="62688"/>
                    <a:pt x="46206" y="63081"/>
                  </a:cubicBezTo>
                  <a:cubicBezTo>
                    <a:pt x="46099" y="63189"/>
                    <a:pt x="46028" y="63295"/>
                    <a:pt x="45992" y="63403"/>
                  </a:cubicBezTo>
                  <a:cubicBezTo>
                    <a:pt x="45920" y="63438"/>
                    <a:pt x="45849" y="63438"/>
                    <a:pt x="45777" y="63510"/>
                  </a:cubicBezTo>
                  <a:cubicBezTo>
                    <a:pt x="45420" y="63689"/>
                    <a:pt x="45206" y="64082"/>
                    <a:pt x="45242" y="64474"/>
                  </a:cubicBezTo>
                  <a:cubicBezTo>
                    <a:pt x="45277" y="65260"/>
                    <a:pt x="45242" y="65367"/>
                    <a:pt x="44813" y="66117"/>
                  </a:cubicBezTo>
                  <a:lnTo>
                    <a:pt x="44670" y="66332"/>
                  </a:lnTo>
                  <a:cubicBezTo>
                    <a:pt x="44634" y="66368"/>
                    <a:pt x="44563" y="66403"/>
                    <a:pt x="44492" y="66439"/>
                  </a:cubicBezTo>
                  <a:cubicBezTo>
                    <a:pt x="43813" y="67046"/>
                    <a:pt x="43599" y="67975"/>
                    <a:pt x="43456" y="68582"/>
                  </a:cubicBezTo>
                  <a:cubicBezTo>
                    <a:pt x="43420" y="68725"/>
                    <a:pt x="43420" y="68832"/>
                    <a:pt x="43349" y="68939"/>
                  </a:cubicBezTo>
                  <a:cubicBezTo>
                    <a:pt x="43277" y="69153"/>
                    <a:pt x="43277" y="69404"/>
                    <a:pt x="43349" y="69618"/>
                  </a:cubicBezTo>
                  <a:cubicBezTo>
                    <a:pt x="42848" y="69618"/>
                    <a:pt x="42420" y="70046"/>
                    <a:pt x="42384" y="70546"/>
                  </a:cubicBezTo>
                  <a:cubicBezTo>
                    <a:pt x="42384" y="70546"/>
                    <a:pt x="42384" y="70582"/>
                    <a:pt x="42384" y="70582"/>
                  </a:cubicBezTo>
                  <a:lnTo>
                    <a:pt x="42277" y="71975"/>
                  </a:lnTo>
                  <a:cubicBezTo>
                    <a:pt x="42277" y="71975"/>
                    <a:pt x="42277" y="71975"/>
                    <a:pt x="42277" y="71975"/>
                  </a:cubicBezTo>
                  <a:cubicBezTo>
                    <a:pt x="41991" y="71975"/>
                    <a:pt x="41670" y="72154"/>
                    <a:pt x="41491" y="72404"/>
                  </a:cubicBezTo>
                  <a:cubicBezTo>
                    <a:pt x="41027" y="73047"/>
                    <a:pt x="41027" y="73868"/>
                    <a:pt x="40991" y="74618"/>
                  </a:cubicBezTo>
                  <a:cubicBezTo>
                    <a:pt x="40991" y="74869"/>
                    <a:pt x="40884" y="75011"/>
                    <a:pt x="40884" y="75262"/>
                  </a:cubicBezTo>
                  <a:cubicBezTo>
                    <a:pt x="40598" y="75368"/>
                    <a:pt x="40277" y="75476"/>
                    <a:pt x="40170" y="75797"/>
                  </a:cubicBezTo>
                  <a:cubicBezTo>
                    <a:pt x="40098" y="76047"/>
                    <a:pt x="39884" y="76619"/>
                    <a:pt x="40170" y="77119"/>
                  </a:cubicBezTo>
                  <a:cubicBezTo>
                    <a:pt x="40205" y="77190"/>
                    <a:pt x="40384" y="77262"/>
                    <a:pt x="40491" y="77333"/>
                  </a:cubicBezTo>
                  <a:cubicBezTo>
                    <a:pt x="40420" y="77512"/>
                    <a:pt x="40313" y="77654"/>
                    <a:pt x="40205" y="77833"/>
                  </a:cubicBezTo>
                  <a:cubicBezTo>
                    <a:pt x="39812" y="78512"/>
                    <a:pt x="39312" y="79334"/>
                    <a:pt x="39241" y="80476"/>
                  </a:cubicBezTo>
                  <a:lnTo>
                    <a:pt x="38705" y="80762"/>
                  </a:lnTo>
                  <a:cubicBezTo>
                    <a:pt x="38419" y="80905"/>
                    <a:pt x="38205" y="81155"/>
                    <a:pt x="38169" y="81477"/>
                  </a:cubicBezTo>
                  <a:cubicBezTo>
                    <a:pt x="38169" y="81548"/>
                    <a:pt x="38205" y="81619"/>
                    <a:pt x="38205" y="81691"/>
                  </a:cubicBezTo>
                  <a:cubicBezTo>
                    <a:pt x="37848" y="81726"/>
                    <a:pt x="37491" y="81762"/>
                    <a:pt x="37348" y="82119"/>
                  </a:cubicBezTo>
                  <a:cubicBezTo>
                    <a:pt x="37205" y="82405"/>
                    <a:pt x="37169" y="82727"/>
                    <a:pt x="37134" y="82941"/>
                  </a:cubicBezTo>
                  <a:cubicBezTo>
                    <a:pt x="37134" y="83012"/>
                    <a:pt x="37098" y="83048"/>
                    <a:pt x="37098" y="83119"/>
                  </a:cubicBezTo>
                  <a:cubicBezTo>
                    <a:pt x="37062" y="83262"/>
                    <a:pt x="37026" y="83369"/>
                    <a:pt x="36991" y="83512"/>
                  </a:cubicBezTo>
                  <a:cubicBezTo>
                    <a:pt x="36955" y="83655"/>
                    <a:pt x="37169" y="83691"/>
                    <a:pt x="37205" y="83834"/>
                  </a:cubicBezTo>
                  <a:cubicBezTo>
                    <a:pt x="36991" y="83941"/>
                    <a:pt x="36848" y="84048"/>
                    <a:pt x="36705" y="84155"/>
                  </a:cubicBezTo>
                  <a:cubicBezTo>
                    <a:pt x="36419" y="84370"/>
                    <a:pt x="36205" y="84656"/>
                    <a:pt x="36241" y="85013"/>
                  </a:cubicBezTo>
                  <a:cubicBezTo>
                    <a:pt x="36276" y="85370"/>
                    <a:pt x="36455" y="85620"/>
                    <a:pt x="36776" y="85763"/>
                  </a:cubicBezTo>
                  <a:cubicBezTo>
                    <a:pt x="36812" y="85941"/>
                    <a:pt x="36633" y="86548"/>
                    <a:pt x="36526" y="86870"/>
                  </a:cubicBezTo>
                  <a:cubicBezTo>
                    <a:pt x="36348" y="87406"/>
                    <a:pt x="36098" y="88227"/>
                    <a:pt x="36241" y="88942"/>
                  </a:cubicBezTo>
                  <a:cubicBezTo>
                    <a:pt x="35741" y="89549"/>
                    <a:pt x="35812" y="90084"/>
                    <a:pt x="35991" y="90513"/>
                  </a:cubicBezTo>
                  <a:cubicBezTo>
                    <a:pt x="35669" y="90620"/>
                    <a:pt x="35312" y="90763"/>
                    <a:pt x="35169" y="91049"/>
                  </a:cubicBezTo>
                  <a:cubicBezTo>
                    <a:pt x="35026" y="91371"/>
                    <a:pt x="35062" y="91764"/>
                    <a:pt x="35276" y="92049"/>
                  </a:cubicBezTo>
                  <a:cubicBezTo>
                    <a:pt x="35383" y="92192"/>
                    <a:pt x="35562" y="92192"/>
                    <a:pt x="35705" y="92264"/>
                  </a:cubicBezTo>
                  <a:cubicBezTo>
                    <a:pt x="35669" y="92335"/>
                    <a:pt x="35562" y="92335"/>
                    <a:pt x="35562" y="92442"/>
                  </a:cubicBezTo>
                  <a:lnTo>
                    <a:pt x="35526" y="92942"/>
                  </a:lnTo>
                  <a:cubicBezTo>
                    <a:pt x="35455" y="93014"/>
                    <a:pt x="35383" y="93121"/>
                    <a:pt x="35348" y="93192"/>
                  </a:cubicBezTo>
                  <a:cubicBezTo>
                    <a:pt x="35276" y="93335"/>
                    <a:pt x="35240" y="93478"/>
                    <a:pt x="35205" y="93585"/>
                  </a:cubicBezTo>
                  <a:lnTo>
                    <a:pt x="34848" y="94907"/>
                  </a:lnTo>
                  <a:cubicBezTo>
                    <a:pt x="34740" y="95085"/>
                    <a:pt x="34669" y="95335"/>
                    <a:pt x="34705" y="95550"/>
                  </a:cubicBezTo>
                  <a:cubicBezTo>
                    <a:pt x="33883" y="95871"/>
                    <a:pt x="33562" y="96371"/>
                    <a:pt x="33597" y="97157"/>
                  </a:cubicBezTo>
                  <a:cubicBezTo>
                    <a:pt x="32740" y="97478"/>
                    <a:pt x="32347" y="98086"/>
                    <a:pt x="32062" y="98586"/>
                  </a:cubicBezTo>
                  <a:cubicBezTo>
                    <a:pt x="31883" y="98872"/>
                    <a:pt x="31740" y="99121"/>
                    <a:pt x="31454" y="99372"/>
                  </a:cubicBezTo>
                  <a:cubicBezTo>
                    <a:pt x="31097" y="99729"/>
                    <a:pt x="31061" y="100265"/>
                    <a:pt x="31311" y="100657"/>
                  </a:cubicBezTo>
                  <a:cubicBezTo>
                    <a:pt x="31311" y="100693"/>
                    <a:pt x="31347" y="100693"/>
                    <a:pt x="31383" y="100693"/>
                  </a:cubicBezTo>
                  <a:cubicBezTo>
                    <a:pt x="31311" y="100872"/>
                    <a:pt x="31204" y="100979"/>
                    <a:pt x="31169" y="101193"/>
                  </a:cubicBezTo>
                  <a:cubicBezTo>
                    <a:pt x="31169" y="101372"/>
                    <a:pt x="31311" y="101550"/>
                    <a:pt x="31418" y="101729"/>
                  </a:cubicBezTo>
                  <a:cubicBezTo>
                    <a:pt x="31418" y="101765"/>
                    <a:pt x="31383" y="101765"/>
                    <a:pt x="31383" y="101800"/>
                  </a:cubicBezTo>
                  <a:cubicBezTo>
                    <a:pt x="31347" y="102443"/>
                    <a:pt x="31490" y="102872"/>
                    <a:pt x="31669" y="103193"/>
                  </a:cubicBezTo>
                  <a:cubicBezTo>
                    <a:pt x="31561" y="103193"/>
                    <a:pt x="31454" y="103229"/>
                    <a:pt x="31276" y="103229"/>
                  </a:cubicBezTo>
                  <a:cubicBezTo>
                    <a:pt x="30919" y="103265"/>
                    <a:pt x="30597" y="103479"/>
                    <a:pt x="30418" y="103837"/>
                  </a:cubicBezTo>
                  <a:cubicBezTo>
                    <a:pt x="30311" y="104122"/>
                    <a:pt x="29954" y="104836"/>
                    <a:pt x="30525" y="105408"/>
                  </a:cubicBezTo>
                  <a:cubicBezTo>
                    <a:pt x="30633" y="105515"/>
                    <a:pt x="30740" y="105587"/>
                    <a:pt x="30847" y="105622"/>
                  </a:cubicBezTo>
                  <a:cubicBezTo>
                    <a:pt x="30597" y="106301"/>
                    <a:pt x="30525" y="106980"/>
                    <a:pt x="30490" y="107730"/>
                  </a:cubicBezTo>
                  <a:cubicBezTo>
                    <a:pt x="30347" y="107765"/>
                    <a:pt x="30240" y="107837"/>
                    <a:pt x="30168" y="107873"/>
                  </a:cubicBezTo>
                  <a:cubicBezTo>
                    <a:pt x="29811" y="108123"/>
                    <a:pt x="29668" y="108587"/>
                    <a:pt x="29811" y="109016"/>
                  </a:cubicBezTo>
                  <a:lnTo>
                    <a:pt x="29847" y="109159"/>
                  </a:lnTo>
                  <a:cubicBezTo>
                    <a:pt x="29776" y="109301"/>
                    <a:pt x="29740" y="109444"/>
                    <a:pt x="29740" y="109587"/>
                  </a:cubicBezTo>
                  <a:cubicBezTo>
                    <a:pt x="29740" y="110230"/>
                    <a:pt x="30061" y="110587"/>
                    <a:pt x="30276" y="110801"/>
                  </a:cubicBezTo>
                  <a:cubicBezTo>
                    <a:pt x="30276" y="110873"/>
                    <a:pt x="30276" y="110980"/>
                    <a:pt x="30276" y="111051"/>
                  </a:cubicBezTo>
                  <a:cubicBezTo>
                    <a:pt x="30240" y="111087"/>
                    <a:pt x="30168" y="111159"/>
                    <a:pt x="30133" y="111194"/>
                  </a:cubicBezTo>
                  <a:cubicBezTo>
                    <a:pt x="29811" y="111516"/>
                    <a:pt x="29311" y="112016"/>
                    <a:pt x="29061" y="112659"/>
                  </a:cubicBezTo>
                  <a:cubicBezTo>
                    <a:pt x="28847" y="112695"/>
                    <a:pt x="28668" y="112802"/>
                    <a:pt x="28525" y="112945"/>
                  </a:cubicBezTo>
                  <a:cubicBezTo>
                    <a:pt x="28347" y="113123"/>
                    <a:pt x="28240" y="113409"/>
                    <a:pt x="28240" y="113659"/>
                  </a:cubicBezTo>
                  <a:lnTo>
                    <a:pt x="28240" y="114481"/>
                  </a:lnTo>
                  <a:cubicBezTo>
                    <a:pt x="28240" y="115338"/>
                    <a:pt x="28240" y="115552"/>
                    <a:pt x="28418" y="116481"/>
                  </a:cubicBezTo>
                  <a:lnTo>
                    <a:pt x="27918" y="117088"/>
                  </a:lnTo>
                  <a:cubicBezTo>
                    <a:pt x="27668" y="117338"/>
                    <a:pt x="27632" y="117695"/>
                    <a:pt x="27740" y="118017"/>
                  </a:cubicBezTo>
                  <a:cubicBezTo>
                    <a:pt x="27704" y="118088"/>
                    <a:pt x="27668" y="118124"/>
                    <a:pt x="27668" y="118195"/>
                  </a:cubicBezTo>
                  <a:cubicBezTo>
                    <a:pt x="27597" y="118267"/>
                    <a:pt x="27525" y="118338"/>
                    <a:pt x="27489" y="118445"/>
                  </a:cubicBezTo>
                  <a:cubicBezTo>
                    <a:pt x="27489" y="118445"/>
                    <a:pt x="27489" y="118481"/>
                    <a:pt x="27489" y="118481"/>
                  </a:cubicBezTo>
                  <a:cubicBezTo>
                    <a:pt x="27097" y="118553"/>
                    <a:pt x="26775" y="118838"/>
                    <a:pt x="26668" y="119231"/>
                  </a:cubicBezTo>
                  <a:cubicBezTo>
                    <a:pt x="26632" y="119410"/>
                    <a:pt x="26632" y="119588"/>
                    <a:pt x="26668" y="119767"/>
                  </a:cubicBezTo>
                  <a:lnTo>
                    <a:pt x="25918" y="120910"/>
                  </a:lnTo>
                  <a:cubicBezTo>
                    <a:pt x="25775" y="121124"/>
                    <a:pt x="25704" y="121410"/>
                    <a:pt x="25775" y="121660"/>
                  </a:cubicBezTo>
                  <a:cubicBezTo>
                    <a:pt x="25846" y="121946"/>
                    <a:pt x="25918" y="122267"/>
                    <a:pt x="25989" y="122589"/>
                  </a:cubicBezTo>
                  <a:cubicBezTo>
                    <a:pt x="25954" y="122589"/>
                    <a:pt x="25882" y="122589"/>
                    <a:pt x="25846" y="122589"/>
                  </a:cubicBezTo>
                  <a:cubicBezTo>
                    <a:pt x="25346" y="122660"/>
                    <a:pt x="24989" y="123089"/>
                    <a:pt x="24989" y="123589"/>
                  </a:cubicBezTo>
                  <a:lnTo>
                    <a:pt x="24953" y="125017"/>
                  </a:lnTo>
                  <a:cubicBezTo>
                    <a:pt x="24739" y="125161"/>
                    <a:pt x="24561" y="125375"/>
                    <a:pt x="24382" y="125661"/>
                  </a:cubicBezTo>
                  <a:cubicBezTo>
                    <a:pt x="24346" y="125732"/>
                    <a:pt x="24275" y="125839"/>
                    <a:pt x="24203" y="125910"/>
                  </a:cubicBezTo>
                  <a:cubicBezTo>
                    <a:pt x="23953" y="126196"/>
                    <a:pt x="23918" y="126589"/>
                    <a:pt x="24060" y="126982"/>
                  </a:cubicBezTo>
                  <a:cubicBezTo>
                    <a:pt x="24096" y="127089"/>
                    <a:pt x="24168" y="127161"/>
                    <a:pt x="24203" y="127232"/>
                  </a:cubicBezTo>
                  <a:cubicBezTo>
                    <a:pt x="23167" y="128053"/>
                    <a:pt x="23561" y="129125"/>
                    <a:pt x="23811" y="129661"/>
                  </a:cubicBezTo>
                  <a:cubicBezTo>
                    <a:pt x="23703" y="129875"/>
                    <a:pt x="23668" y="130090"/>
                    <a:pt x="23703" y="130340"/>
                  </a:cubicBezTo>
                  <a:cubicBezTo>
                    <a:pt x="23703" y="130375"/>
                    <a:pt x="23703" y="130447"/>
                    <a:pt x="23668" y="130518"/>
                  </a:cubicBezTo>
                  <a:cubicBezTo>
                    <a:pt x="23382" y="130590"/>
                    <a:pt x="23132" y="130804"/>
                    <a:pt x="22989" y="131090"/>
                  </a:cubicBezTo>
                  <a:cubicBezTo>
                    <a:pt x="22739" y="131661"/>
                    <a:pt x="21953" y="133554"/>
                    <a:pt x="21739" y="135269"/>
                  </a:cubicBezTo>
                  <a:cubicBezTo>
                    <a:pt x="21560" y="135269"/>
                    <a:pt x="21381" y="135340"/>
                    <a:pt x="21203" y="135448"/>
                  </a:cubicBezTo>
                  <a:cubicBezTo>
                    <a:pt x="20953" y="135626"/>
                    <a:pt x="21024" y="135983"/>
                    <a:pt x="21024" y="136269"/>
                  </a:cubicBezTo>
                  <a:cubicBezTo>
                    <a:pt x="20810" y="136269"/>
                    <a:pt x="20632" y="136090"/>
                    <a:pt x="20489" y="136233"/>
                  </a:cubicBezTo>
                  <a:cubicBezTo>
                    <a:pt x="20096" y="136519"/>
                    <a:pt x="19989" y="137090"/>
                    <a:pt x="20203" y="137519"/>
                  </a:cubicBezTo>
                  <a:cubicBezTo>
                    <a:pt x="20310" y="137734"/>
                    <a:pt x="20310" y="137805"/>
                    <a:pt x="20239" y="137876"/>
                  </a:cubicBezTo>
                  <a:cubicBezTo>
                    <a:pt x="20239" y="137876"/>
                    <a:pt x="20239" y="137912"/>
                    <a:pt x="20239" y="137948"/>
                  </a:cubicBezTo>
                  <a:cubicBezTo>
                    <a:pt x="20239" y="137948"/>
                    <a:pt x="20203" y="137948"/>
                    <a:pt x="20167" y="137983"/>
                  </a:cubicBezTo>
                  <a:cubicBezTo>
                    <a:pt x="19881" y="138376"/>
                    <a:pt x="19453" y="139019"/>
                    <a:pt x="19453" y="140269"/>
                  </a:cubicBezTo>
                  <a:cubicBezTo>
                    <a:pt x="19453" y="140448"/>
                    <a:pt x="19489" y="140662"/>
                    <a:pt x="19596" y="140805"/>
                  </a:cubicBezTo>
                  <a:cubicBezTo>
                    <a:pt x="19524" y="140877"/>
                    <a:pt x="19417" y="140948"/>
                    <a:pt x="19310" y="141019"/>
                  </a:cubicBezTo>
                  <a:cubicBezTo>
                    <a:pt x="19238" y="141055"/>
                    <a:pt x="19167" y="141127"/>
                    <a:pt x="19131" y="141198"/>
                  </a:cubicBezTo>
                  <a:cubicBezTo>
                    <a:pt x="18953" y="141377"/>
                    <a:pt x="18881" y="141591"/>
                    <a:pt x="18881" y="141841"/>
                  </a:cubicBezTo>
                  <a:cubicBezTo>
                    <a:pt x="18738" y="142055"/>
                    <a:pt x="18703" y="142341"/>
                    <a:pt x="18738" y="142591"/>
                  </a:cubicBezTo>
                  <a:cubicBezTo>
                    <a:pt x="18738" y="142663"/>
                    <a:pt x="18774" y="142734"/>
                    <a:pt x="18810" y="142805"/>
                  </a:cubicBezTo>
                  <a:lnTo>
                    <a:pt x="18917" y="143091"/>
                  </a:lnTo>
                  <a:cubicBezTo>
                    <a:pt x="18774" y="143127"/>
                    <a:pt x="18631" y="143198"/>
                    <a:pt x="18488" y="143234"/>
                  </a:cubicBezTo>
                  <a:cubicBezTo>
                    <a:pt x="18095" y="143448"/>
                    <a:pt x="17845" y="143877"/>
                    <a:pt x="17953" y="144306"/>
                  </a:cubicBezTo>
                  <a:cubicBezTo>
                    <a:pt x="17917" y="144413"/>
                    <a:pt x="17881" y="144520"/>
                    <a:pt x="17810" y="144627"/>
                  </a:cubicBezTo>
                  <a:cubicBezTo>
                    <a:pt x="17595" y="145163"/>
                    <a:pt x="17453" y="145556"/>
                    <a:pt x="17417" y="145877"/>
                  </a:cubicBezTo>
                  <a:cubicBezTo>
                    <a:pt x="17417" y="145913"/>
                    <a:pt x="17453" y="145949"/>
                    <a:pt x="17453" y="145984"/>
                  </a:cubicBezTo>
                  <a:cubicBezTo>
                    <a:pt x="17345" y="145984"/>
                    <a:pt x="17202" y="145877"/>
                    <a:pt x="17131" y="145913"/>
                  </a:cubicBezTo>
                  <a:cubicBezTo>
                    <a:pt x="16810" y="145949"/>
                    <a:pt x="16524" y="146092"/>
                    <a:pt x="16345" y="146377"/>
                  </a:cubicBezTo>
                  <a:cubicBezTo>
                    <a:pt x="15881" y="147128"/>
                    <a:pt x="15917" y="147663"/>
                    <a:pt x="16131" y="148056"/>
                  </a:cubicBezTo>
                  <a:cubicBezTo>
                    <a:pt x="16059" y="148270"/>
                    <a:pt x="16059" y="148556"/>
                    <a:pt x="16167" y="148771"/>
                  </a:cubicBezTo>
                  <a:cubicBezTo>
                    <a:pt x="16238" y="148914"/>
                    <a:pt x="16417" y="148949"/>
                    <a:pt x="16560" y="149056"/>
                  </a:cubicBezTo>
                  <a:cubicBezTo>
                    <a:pt x="16560" y="149128"/>
                    <a:pt x="16524" y="149199"/>
                    <a:pt x="16524" y="149235"/>
                  </a:cubicBezTo>
                  <a:cubicBezTo>
                    <a:pt x="16452" y="149199"/>
                    <a:pt x="16381" y="149163"/>
                    <a:pt x="16309" y="149128"/>
                  </a:cubicBezTo>
                  <a:cubicBezTo>
                    <a:pt x="15881" y="148949"/>
                    <a:pt x="15274" y="149163"/>
                    <a:pt x="15059" y="149664"/>
                  </a:cubicBezTo>
                  <a:lnTo>
                    <a:pt x="14059" y="151878"/>
                  </a:lnTo>
                  <a:cubicBezTo>
                    <a:pt x="13916" y="152164"/>
                    <a:pt x="13916" y="152485"/>
                    <a:pt x="14059" y="152771"/>
                  </a:cubicBezTo>
                  <a:cubicBezTo>
                    <a:pt x="14131" y="152914"/>
                    <a:pt x="14238" y="153057"/>
                    <a:pt x="14381" y="153128"/>
                  </a:cubicBezTo>
                  <a:cubicBezTo>
                    <a:pt x="14381" y="153271"/>
                    <a:pt x="14417" y="153414"/>
                    <a:pt x="14417" y="153485"/>
                  </a:cubicBezTo>
                  <a:cubicBezTo>
                    <a:pt x="14417" y="153628"/>
                    <a:pt x="14417" y="153771"/>
                    <a:pt x="14452" y="153914"/>
                  </a:cubicBezTo>
                  <a:cubicBezTo>
                    <a:pt x="14452" y="153914"/>
                    <a:pt x="14452" y="153914"/>
                    <a:pt x="14452" y="153950"/>
                  </a:cubicBezTo>
                  <a:cubicBezTo>
                    <a:pt x="14273" y="154236"/>
                    <a:pt x="14202" y="154485"/>
                    <a:pt x="14309" y="154771"/>
                  </a:cubicBezTo>
                  <a:cubicBezTo>
                    <a:pt x="14238" y="154843"/>
                    <a:pt x="14166" y="154914"/>
                    <a:pt x="14095" y="154986"/>
                  </a:cubicBezTo>
                  <a:cubicBezTo>
                    <a:pt x="13595" y="155664"/>
                    <a:pt x="13702" y="156379"/>
                    <a:pt x="13773" y="156879"/>
                  </a:cubicBezTo>
                  <a:cubicBezTo>
                    <a:pt x="13845" y="157343"/>
                    <a:pt x="13845" y="157379"/>
                    <a:pt x="13666" y="157486"/>
                  </a:cubicBezTo>
                  <a:cubicBezTo>
                    <a:pt x="13559" y="157593"/>
                    <a:pt x="13559" y="157557"/>
                    <a:pt x="13488" y="157664"/>
                  </a:cubicBezTo>
                  <a:cubicBezTo>
                    <a:pt x="13416" y="157736"/>
                    <a:pt x="13309" y="157807"/>
                    <a:pt x="13202" y="157879"/>
                  </a:cubicBezTo>
                  <a:cubicBezTo>
                    <a:pt x="12773" y="158165"/>
                    <a:pt x="12238" y="158522"/>
                    <a:pt x="12273" y="159236"/>
                  </a:cubicBezTo>
                  <a:cubicBezTo>
                    <a:pt x="12273" y="159593"/>
                    <a:pt x="12595" y="160022"/>
                    <a:pt x="12916" y="160200"/>
                  </a:cubicBezTo>
                  <a:cubicBezTo>
                    <a:pt x="13059" y="160272"/>
                    <a:pt x="13202" y="160308"/>
                    <a:pt x="13130" y="160308"/>
                  </a:cubicBezTo>
                  <a:cubicBezTo>
                    <a:pt x="12773" y="160451"/>
                    <a:pt x="12523" y="160844"/>
                    <a:pt x="12523" y="161236"/>
                  </a:cubicBezTo>
                  <a:cubicBezTo>
                    <a:pt x="12523" y="161272"/>
                    <a:pt x="12523" y="161344"/>
                    <a:pt x="12523" y="161379"/>
                  </a:cubicBezTo>
                  <a:cubicBezTo>
                    <a:pt x="12309" y="161629"/>
                    <a:pt x="12202" y="161951"/>
                    <a:pt x="12130" y="162237"/>
                  </a:cubicBezTo>
                  <a:cubicBezTo>
                    <a:pt x="12059" y="162486"/>
                    <a:pt x="12130" y="162737"/>
                    <a:pt x="12238" y="162987"/>
                  </a:cubicBezTo>
                  <a:cubicBezTo>
                    <a:pt x="12130" y="163273"/>
                    <a:pt x="12095" y="163594"/>
                    <a:pt x="12202" y="163844"/>
                  </a:cubicBezTo>
                  <a:cubicBezTo>
                    <a:pt x="12095" y="164058"/>
                    <a:pt x="11987" y="164308"/>
                    <a:pt x="11880" y="164629"/>
                  </a:cubicBezTo>
                  <a:cubicBezTo>
                    <a:pt x="11773" y="164987"/>
                    <a:pt x="11880" y="165344"/>
                    <a:pt x="12095" y="165594"/>
                  </a:cubicBezTo>
                  <a:cubicBezTo>
                    <a:pt x="12238" y="165773"/>
                    <a:pt x="12452" y="165880"/>
                    <a:pt x="12666" y="165880"/>
                  </a:cubicBezTo>
                  <a:cubicBezTo>
                    <a:pt x="12773" y="166023"/>
                    <a:pt x="12880" y="166237"/>
                    <a:pt x="12952" y="166451"/>
                  </a:cubicBezTo>
                  <a:cubicBezTo>
                    <a:pt x="12773" y="166558"/>
                    <a:pt x="12595" y="166737"/>
                    <a:pt x="12523" y="166951"/>
                  </a:cubicBezTo>
                  <a:cubicBezTo>
                    <a:pt x="12238" y="167737"/>
                    <a:pt x="11916" y="168309"/>
                    <a:pt x="11630" y="168844"/>
                  </a:cubicBezTo>
                  <a:cubicBezTo>
                    <a:pt x="11309" y="169416"/>
                    <a:pt x="11023" y="170023"/>
                    <a:pt x="10737" y="170773"/>
                  </a:cubicBezTo>
                  <a:cubicBezTo>
                    <a:pt x="10595" y="170809"/>
                    <a:pt x="10452" y="170773"/>
                    <a:pt x="10309" y="170809"/>
                  </a:cubicBezTo>
                  <a:cubicBezTo>
                    <a:pt x="10130" y="170880"/>
                    <a:pt x="9952" y="170988"/>
                    <a:pt x="9844" y="171131"/>
                  </a:cubicBezTo>
                  <a:cubicBezTo>
                    <a:pt x="9737" y="171166"/>
                    <a:pt x="9666" y="171202"/>
                    <a:pt x="9523" y="171238"/>
                  </a:cubicBezTo>
                  <a:cubicBezTo>
                    <a:pt x="9166" y="171380"/>
                    <a:pt x="8951" y="171738"/>
                    <a:pt x="8916" y="172131"/>
                  </a:cubicBezTo>
                  <a:cubicBezTo>
                    <a:pt x="8916" y="172381"/>
                    <a:pt x="8987" y="172631"/>
                    <a:pt x="9166" y="172809"/>
                  </a:cubicBezTo>
                  <a:cubicBezTo>
                    <a:pt x="9166" y="172952"/>
                    <a:pt x="9166" y="173131"/>
                    <a:pt x="9166" y="173345"/>
                  </a:cubicBezTo>
                  <a:cubicBezTo>
                    <a:pt x="8487" y="173452"/>
                    <a:pt x="8201" y="174167"/>
                    <a:pt x="8094" y="174524"/>
                  </a:cubicBezTo>
                  <a:cubicBezTo>
                    <a:pt x="8023" y="174774"/>
                    <a:pt x="8058" y="175024"/>
                    <a:pt x="8166" y="175274"/>
                  </a:cubicBezTo>
                  <a:cubicBezTo>
                    <a:pt x="8166" y="175238"/>
                    <a:pt x="8166" y="175238"/>
                    <a:pt x="8130" y="175238"/>
                  </a:cubicBezTo>
                  <a:cubicBezTo>
                    <a:pt x="8130" y="175238"/>
                    <a:pt x="8130" y="175238"/>
                    <a:pt x="8130" y="175274"/>
                  </a:cubicBezTo>
                  <a:cubicBezTo>
                    <a:pt x="8166" y="175524"/>
                    <a:pt x="8237" y="176310"/>
                    <a:pt x="9023" y="176488"/>
                  </a:cubicBezTo>
                  <a:cubicBezTo>
                    <a:pt x="9094" y="176488"/>
                    <a:pt x="9166" y="176524"/>
                    <a:pt x="9237" y="176524"/>
                  </a:cubicBezTo>
                  <a:cubicBezTo>
                    <a:pt x="9773" y="176524"/>
                    <a:pt x="10059" y="176131"/>
                    <a:pt x="10237" y="175845"/>
                  </a:cubicBezTo>
                  <a:cubicBezTo>
                    <a:pt x="10273" y="175988"/>
                    <a:pt x="10309" y="176095"/>
                    <a:pt x="10416" y="176203"/>
                  </a:cubicBezTo>
                  <a:cubicBezTo>
                    <a:pt x="10345" y="176381"/>
                    <a:pt x="10273" y="176524"/>
                    <a:pt x="10237" y="176667"/>
                  </a:cubicBezTo>
                  <a:cubicBezTo>
                    <a:pt x="9987" y="176631"/>
                    <a:pt x="9809" y="176702"/>
                    <a:pt x="9594" y="176810"/>
                  </a:cubicBezTo>
                  <a:lnTo>
                    <a:pt x="8916" y="176524"/>
                  </a:lnTo>
                  <a:cubicBezTo>
                    <a:pt x="8594" y="176381"/>
                    <a:pt x="8166" y="176453"/>
                    <a:pt x="7916" y="176667"/>
                  </a:cubicBezTo>
                  <a:cubicBezTo>
                    <a:pt x="7630" y="176917"/>
                    <a:pt x="7523" y="177274"/>
                    <a:pt x="7558" y="177631"/>
                  </a:cubicBezTo>
                  <a:lnTo>
                    <a:pt x="7666" y="178167"/>
                  </a:lnTo>
                  <a:cubicBezTo>
                    <a:pt x="7737" y="178524"/>
                    <a:pt x="7951" y="178774"/>
                    <a:pt x="8273" y="178917"/>
                  </a:cubicBezTo>
                  <a:cubicBezTo>
                    <a:pt x="8130" y="179239"/>
                    <a:pt x="8023" y="179489"/>
                    <a:pt x="7880" y="179917"/>
                  </a:cubicBezTo>
                  <a:cubicBezTo>
                    <a:pt x="7451" y="181025"/>
                    <a:pt x="7023" y="182311"/>
                    <a:pt x="6523" y="183060"/>
                  </a:cubicBezTo>
                  <a:cubicBezTo>
                    <a:pt x="6380" y="183275"/>
                    <a:pt x="6380" y="183739"/>
                    <a:pt x="6415" y="183989"/>
                  </a:cubicBezTo>
                  <a:cubicBezTo>
                    <a:pt x="6451" y="184311"/>
                    <a:pt x="6558" y="184632"/>
                    <a:pt x="6773" y="184954"/>
                  </a:cubicBezTo>
                  <a:lnTo>
                    <a:pt x="6487" y="185525"/>
                  </a:lnTo>
                  <a:cubicBezTo>
                    <a:pt x="6344" y="185811"/>
                    <a:pt x="6308" y="186132"/>
                    <a:pt x="6451" y="186418"/>
                  </a:cubicBezTo>
                  <a:cubicBezTo>
                    <a:pt x="6451" y="186454"/>
                    <a:pt x="6487" y="186490"/>
                    <a:pt x="6487" y="186525"/>
                  </a:cubicBezTo>
                  <a:cubicBezTo>
                    <a:pt x="6487" y="186561"/>
                    <a:pt x="6523" y="186561"/>
                    <a:pt x="6558" y="186597"/>
                  </a:cubicBezTo>
                  <a:cubicBezTo>
                    <a:pt x="6237" y="186632"/>
                    <a:pt x="5880" y="186561"/>
                    <a:pt x="5737" y="186847"/>
                  </a:cubicBezTo>
                  <a:lnTo>
                    <a:pt x="5273" y="187704"/>
                  </a:lnTo>
                  <a:cubicBezTo>
                    <a:pt x="5130" y="187954"/>
                    <a:pt x="5380" y="188168"/>
                    <a:pt x="5451" y="188418"/>
                  </a:cubicBezTo>
                  <a:cubicBezTo>
                    <a:pt x="5415" y="188454"/>
                    <a:pt x="5380" y="188454"/>
                    <a:pt x="5344" y="188490"/>
                  </a:cubicBezTo>
                  <a:lnTo>
                    <a:pt x="5058" y="188954"/>
                  </a:lnTo>
                  <a:cubicBezTo>
                    <a:pt x="4879" y="189275"/>
                    <a:pt x="4879" y="189633"/>
                    <a:pt x="5058" y="189954"/>
                  </a:cubicBezTo>
                  <a:cubicBezTo>
                    <a:pt x="5237" y="190276"/>
                    <a:pt x="5558" y="190454"/>
                    <a:pt x="5915" y="190454"/>
                  </a:cubicBezTo>
                  <a:lnTo>
                    <a:pt x="6022" y="190454"/>
                  </a:lnTo>
                  <a:cubicBezTo>
                    <a:pt x="6022" y="190526"/>
                    <a:pt x="6130" y="190526"/>
                    <a:pt x="6130" y="190597"/>
                  </a:cubicBezTo>
                  <a:cubicBezTo>
                    <a:pt x="5880" y="190311"/>
                    <a:pt x="5630" y="190026"/>
                    <a:pt x="5130" y="190026"/>
                  </a:cubicBezTo>
                  <a:cubicBezTo>
                    <a:pt x="4915" y="189990"/>
                    <a:pt x="4594" y="190097"/>
                    <a:pt x="4415" y="190276"/>
                  </a:cubicBezTo>
                  <a:cubicBezTo>
                    <a:pt x="4201" y="190454"/>
                    <a:pt x="4094" y="190704"/>
                    <a:pt x="4094" y="190990"/>
                  </a:cubicBezTo>
                  <a:lnTo>
                    <a:pt x="4094" y="191026"/>
                  </a:lnTo>
                  <a:cubicBezTo>
                    <a:pt x="3986" y="191061"/>
                    <a:pt x="3951" y="191133"/>
                    <a:pt x="3879" y="191204"/>
                  </a:cubicBezTo>
                  <a:cubicBezTo>
                    <a:pt x="3665" y="191419"/>
                    <a:pt x="3594" y="191740"/>
                    <a:pt x="3665" y="192062"/>
                  </a:cubicBezTo>
                  <a:cubicBezTo>
                    <a:pt x="3701" y="192276"/>
                    <a:pt x="3808" y="192455"/>
                    <a:pt x="3986" y="192633"/>
                  </a:cubicBezTo>
                  <a:cubicBezTo>
                    <a:pt x="3986" y="192741"/>
                    <a:pt x="3951" y="192919"/>
                    <a:pt x="3772" y="193062"/>
                  </a:cubicBezTo>
                  <a:cubicBezTo>
                    <a:pt x="3522" y="193276"/>
                    <a:pt x="3415" y="193598"/>
                    <a:pt x="3415" y="193919"/>
                  </a:cubicBezTo>
                  <a:cubicBezTo>
                    <a:pt x="3415" y="194062"/>
                    <a:pt x="3594" y="194133"/>
                    <a:pt x="3629" y="194276"/>
                  </a:cubicBezTo>
                  <a:cubicBezTo>
                    <a:pt x="3451" y="194383"/>
                    <a:pt x="3237" y="194419"/>
                    <a:pt x="3058" y="194705"/>
                  </a:cubicBezTo>
                  <a:cubicBezTo>
                    <a:pt x="2951" y="194848"/>
                    <a:pt x="2915" y="195026"/>
                    <a:pt x="2915" y="195205"/>
                  </a:cubicBezTo>
                  <a:cubicBezTo>
                    <a:pt x="2879" y="195384"/>
                    <a:pt x="2843" y="195669"/>
                    <a:pt x="2879" y="195812"/>
                  </a:cubicBezTo>
                  <a:cubicBezTo>
                    <a:pt x="2951" y="196241"/>
                    <a:pt x="3272" y="196562"/>
                    <a:pt x="3665" y="196634"/>
                  </a:cubicBezTo>
                  <a:lnTo>
                    <a:pt x="3951" y="196670"/>
                  </a:lnTo>
                  <a:cubicBezTo>
                    <a:pt x="3986" y="196670"/>
                    <a:pt x="4022" y="196670"/>
                    <a:pt x="4058" y="196670"/>
                  </a:cubicBezTo>
                  <a:cubicBezTo>
                    <a:pt x="3879" y="197384"/>
                    <a:pt x="3915" y="197848"/>
                    <a:pt x="4201" y="198312"/>
                  </a:cubicBezTo>
                  <a:cubicBezTo>
                    <a:pt x="4201" y="198562"/>
                    <a:pt x="4487" y="198670"/>
                    <a:pt x="4629" y="198848"/>
                  </a:cubicBezTo>
                  <a:cubicBezTo>
                    <a:pt x="4594" y="198956"/>
                    <a:pt x="4558" y="199027"/>
                    <a:pt x="4487" y="199134"/>
                  </a:cubicBezTo>
                  <a:cubicBezTo>
                    <a:pt x="4415" y="198991"/>
                    <a:pt x="4451" y="198813"/>
                    <a:pt x="4308" y="198741"/>
                  </a:cubicBezTo>
                  <a:cubicBezTo>
                    <a:pt x="3951" y="198527"/>
                    <a:pt x="3487" y="198598"/>
                    <a:pt x="3165" y="198848"/>
                  </a:cubicBezTo>
                  <a:lnTo>
                    <a:pt x="2522" y="199384"/>
                  </a:lnTo>
                  <a:cubicBezTo>
                    <a:pt x="2236" y="199634"/>
                    <a:pt x="2093" y="200027"/>
                    <a:pt x="2201" y="200420"/>
                  </a:cubicBezTo>
                  <a:cubicBezTo>
                    <a:pt x="2236" y="200527"/>
                    <a:pt x="2236" y="200598"/>
                    <a:pt x="2308" y="200670"/>
                  </a:cubicBezTo>
                  <a:cubicBezTo>
                    <a:pt x="2272" y="201313"/>
                    <a:pt x="2665" y="201670"/>
                    <a:pt x="2986" y="201849"/>
                  </a:cubicBezTo>
                  <a:cubicBezTo>
                    <a:pt x="3165" y="201992"/>
                    <a:pt x="3379" y="202063"/>
                    <a:pt x="3594" y="202063"/>
                  </a:cubicBezTo>
                  <a:cubicBezTo>
                    <a:pt x="3701" y="202063"/>
                    <a:pt x="3808" y="202063"/>
                    <a:pt x="3915" y="202027"/>
                  </a:cubicBezTo>
                  <a:cubicBezTo>
                    <a:pt x="3986" y="201992"/>
                    <a:pt x="3986" y="201884"/>
                    <a:pt x="4058" y="201849"/>
                  </a:cubicBezTo>
                  <a:cubicBezTo>
                    <a:pt x="4094" y="201992"/>
                    <a:pt x="4201" y="202134"/>
                    <a:pt x="4308" y="202277"/>
                  </a:cubicBezTo>
                  <a:cubicBezTo>
                    <a:pt x="4022" y="202384"/>
                    <a:pt x="3665" y="202384"/>
                    <a:pt x="3522" y="202670"/>
                  </a:cubicBezTo>
                  <a:lnTo>
                    <a:pt x="3451" y="202849"/>
                  </a:lnTo>
                  <a:cubicBezTo>
                    <a:pt x="3308" y="202849"/>
                    <a:pt x="3165" y="202670"/>
                    <a:pt x="2986" y="202742"/>
                  </a:cubicBezTo>
                  <a:cubicBezTo>
                    <a:pt x="2843" y="202813"/>
                    <a:pt x="2843" y="202992"/>
                    <a:pt x="2736" y="203134"/>
                  </a:cubicBezTo>
                  <a:cubicBezTo>
                    <a:pt x="2736" y="203134"/>
                    <a:pt x="2736" y="203099"/>
                    <a:pt x="2701" y="203099"/>
                  </a:cubicBezTo>
                  <a:cubicBezTo>
                    <a:pt x="2665" y="203099"/>
                    <a:pt x="2665" y="203099"/>
                    <a:pt x="2594" y="203099"/>
                  </a:cubicBezTo>
                  <a:cubicBezTo>
                    <a:pt x="2058" y="203134"/>
                    <a:pt x="1593" y="203242"/>
                    <a:pt x="915" y="203563"/>
                  </a:cubicBezTo>
                  <a:cubicBezTo>
                    <a:pt x="629" y="203706"/>
                    <a:pt x="415" y="203956"/>
                    <a:pt x="379" y="204278"/>
                  </a:cubicBezTo>
                  <a:cubicBezTo>
                    <a:pt x="343" y="204278"/>
                    <a:pt x="343" y="204313"/>
                    <a:pt x="308" y="204349"/>
                  </a:cubicBezTo>
                  <a:cubicBezTo>
                    <a:pt x="58" y="204563"/>
                    <a:pt x="-50" y="204956"/>
                    <a:pt x="22" y="205277"/>
                  </a:cubicBezTo>
                  <a:cubicBezTo>
                    <a:pt x="343" y="205492"/>
                    <a:pt x="522" y="206064"/>
                    <a:pt x="1058" y="206349"/>
                  </a:cubicBezTo>
                  <a:close/>
                  <a:moveTo>
                    <a:pt x="7523" y="192276"/>
                  </a:moveTo>
                  <a:cubicBezTo>
                    <a:pt x="7523" y="192240"/>
                    <a:pt x="7523" y="192240"/>
                    <a:pt x="7487" y="192205"/>
                  </a:cubicBezTo>
                  <a:cubicBezTo>
                    <a:pt x="7380" y="192062"/>
                    <a:pt x="7237" y="191919"/>
                    <a:pt x="7094" y="191848"/>
                  </a:cubicBezTo>
                  <a:cubicBezTo>
                    <a:pt x="7094" y="191848"/>
                    <a:pt x="7094" y="191848"/>
                    <a:pt x="7094" y="191812"/>
                  </a:cubicBezTo>
                  <a:cubicBezTo>
                    <a:pt x="7058" y="191705"/>
                    <a:pt x="6951" y="191526"/>
                    <a:pt x="6915" y="191347"/>
                  </a:cubicBezTo>
                  <a:cubicBezTo>
                    <a:pt x="6915" y="191347"/>
                    <a:pt x="6951" y="191347"/>
                    <a:pt x="6951" y="191347"/>
                  </a:cubicBezTo>
                  <a:cubicBezTo>
                    <a:pt x="7023" y="191383"/>
                    <a:pt x="6987" y="191490"/>
                    <a:pt x="7058" y="191526"/>
                  </a:cubicBezTo>
                  <a:cubicBezTo>
                    <a:pt x="7130" y="191526"/>
                    <a:pt x="7201" y="191562"/>
                    <a:pt x="7273" y="191562"/>
                  </a:cubicBezTo>
                  <a:cubicBezTo>
                    <a:pt x="7308" y="191562"/>
                    <a:pt x="7344" y="191526"/>
                    <a:pt x="7416" y="191490"/>
                  </a:cubicBezTo>
                  <a:cubicBezTo>
                    <a:pt x="7416" y="191490"/>
                    <a:pt x="7416" y="191490"/>
                    <a:pt x="7451" y="191490"/>
                  </a:cubicBezTo>
                  <a:cubicBezTo>
                    <a:pt x="7451" y="191669"/>
                    <a:pt x="7344" y="191883"/>
                    <a:pt x="7487" y="192062"/>
                  </a:cubicBezTo>
                  <a:cubicBezTo>
                    <a:pt x="7487" y="192097"/>
                    <a:pt x="7558" y="192062"/>
                    <a:pt x="7558" y="192097"/>
                  </a:cubicBezTo>
                  <a:cubicBezTo>
                    <a:pt x="7558" y="192169"/>
                    <a:pt x="7523" y="192240"/>
                    <a:pt x="7523" y="192276"/>
                  </a:cubicBezTo>
                  <a:close/>
                  <a:moveTo>
                    <a:pt x="14774" y="160486"/>
                  </a:moveTo>
                  <a:lnTo>
                    <a:pt x="14738" y="160594"/>
                  </a:lnTo>
                  <a:cubicBezTo>
                    <a:pt x="14559" y="160451"/>
                    <a:pt x="14488" y="160308"/>
                    <a:pt x="14273" y="160236"/>
                  </a:cubicBezTo>
                  <a:cubicBezTo>
                    <a:pt x="14452" y="160236"/>
                    <a:pt x="14666" y="160343"/>
                    <a:pt x="14881" y="160343"/>
                  </a:cubicBezTo>
                  <a:cubicBezTo>
                    <a:pt x="14845" y="160415"/>
                    <a:pt x="14774" y="160415"/>
                    <a:pt x="14774" y="160486"/>
                  </a:cubicBezTo>
                  <a:close/>
                  <a:moveTo>
                    <a:pt x="135789" y="205099"/>
                  </a:moveTo>
                  <a:cubicBezTo>
                    <a:pt x="135753" y="205099"/>
                    <a:pt x="135717" y="205063"/>
                    <a:pt x="135717" y="205063"/>
                  </a:cubicBezTo>
                  <a:cubicBezTo>
                    <a:pt x="135574" y="204992"/>
                    <a:pt x="135324" y="205028"/>
                    <a:pt x="135253" y="204956"/>
                  </a:cubicBezTo>
                  <a:cubicBezTo>
                    <a:pt x="135253" y="204956"/>
                    <a:pt x="135253" y="204920"/>
                    <a:pt x="135217" y="204920"/>
                  </a:cubicBezTo>
                  <a:cubicBezTo>
                    <a:pt x="135146" y="204849"/>
                    <a:pt x="134967" y="204706"/>
                    <a:pt x="134860" y="204599"/>
                  </a:cubicBezTo>
                  <a:cubicBezTo>
                    <a:pt x="134932" y="204599"/>
                    <a:pt x="135003" y="204599"/>
                    <a:pt x="135039" y="204563"/>
                  </a:cubicBezTo>
                  <a:cubicBezTo>
                    <a:pt x="135182" y="204527"/>
                    <a:pt x="135146" y="204349"/>
                    <a:pt x="135253" y="204242"/>
                  </a:cubicBezTo>
                  <a:cubicBezTo>
                    <a:pt x="135253" y="204242"/>
                    <a:pt x="135253" y="204242"/>
                    <a:pt x="135253" y="204242"/>
                  </a:cubicBezTo>
                  <a:cubicBezTo>
                    <a:pt x="135360" y="204492"/>
                    <a:pt x="135396" y="204742"/>
                    <a:pt x="135646" y="204849"/>
                  </a:cubicBezTo>
                  <a:cubicBezTo>
                    <a:pt x="135681" y="204849"/>
                    <a:pt x="135681" y="204849"/>
                    <a:pt x="135717" y="204849"/>
                  </a:cubicBezTo>
                  <a:cubicBezTo>
                    <a:pt x="135753" y="204956"/>
                    <a:pt x="135789" y="205028"/>
                    <a:pt x="135789" y="205099"/>
                  </a:cubicBezTo>
                  <a:close/>
                  <a:moveTo>
                    <a:pt x="135467" y="208992"/>
                  </a:moveTo>
                  <a:cubicBezTo>
                    <a:pt x="135681" y="208921"/>
                    <a:pt x="135860" y="208885"/>
                    <a:pt x="136075" y="208778"/>
                  </a:cubicBezTo>
                  <a:cubicBezTo>
                    <a:pt x="136075" y="208849"/>
                    <a:pt x="136075" y="208921"/>
                    <a:pt x="136075" y="208992"/>
                  </a:cubicBezTo>
                  <a:lnTo>
                    <a:pt x="136110" y="209100"/>
                  </a:lnTo>
                  <a:cubicBezTo>
                    <a:pt x="136003" y="209135"/>
                    <a:pt x="135860" y="209278"/>
                    <a:pt x="135717" y="209385"/>
                  </a:cubicBezTo>
                  <a:cubicBezTo>
                    <a:pt x="135646" y="209207"/>
                    <a:pt x="135539" y="209171"/>
                    <a:pt x="135467" y="208992"/>
                  </a:cubicBezTo>
                  <a:close/>
                  <a:moveTo>
                    <a:pt x="5951" y="195598"/>
                  </a:moveTo>
                  <a:cubicBezTo>
                    <a:pt x="5951" y="195634"/>
                    <a:pt x="5915" y="195669"/>
                    <a:pt x="5915" y="195705"/>
                  </a:cubicBezTo>
                  <a:lnTo>
                    <a:pt x="5915" y="195777"/>
                  </a:lnTo>
                  <a:cubicBezTo>
                    <a:pt x="5808" y="195741"/>
                    <a:pt x="5594" y="195812"/>
                    <a:pt x="5451" y="195812"/>
                  </a:cubicBezTo>
                  <a:cubicBezTo>
                    <a:pt x="5487" y="195669"/>
                    <a:pt x="5451" y="195598"/>
                    <a:pt x="5451" y="195455"/>
                  </a:cubicBezTo>
                  <a:cubicBezTo>
                    <a:pt x="5594" y="195491"/>
                    <a:pt x="5772" y="195598"/>
                    <a:pt x="5951" y="195598"/>
                  </a:cubicBezTo>
                  <a:close/>
                  <a:moveTo>
                    <a:pt x="26739" y="136841"/>
                  </a:moveTo>
                  <a:cubicBezTo>
                    <a:pt x="26739" y="136841"/>
                    <a:pt x="26739" y="136841"/>
                    <a:pt x="26739" y="136841"/>
                  </a:cubicBezTo>
                  <a:cubicBezTo>
                    <a:pt x="26739" y="136841"/>
                    <a:pt x="26775" y="136805"/>
                    <a:pt x="26775" y="136805"/>
                  </a:cubicBezTo>
                  <a:cubicBezTo>
                    <a:pt x="26739" y="136805"/>
                    <a:pt x="26739" y="136841"/>
                    <a:pt x="26739" y="136841"/>
                  </a:cubicBezTo>
                  <a:close/>
                  <a:moveTo>
                    <a:pt x="124966" y="172381"/>
                  </a:moveTo>
                  <a:lnTo>
                    <a:pt x="124966" y="172381"/>
                  </a:lnTo>
                  <a:cubicBezTo>
                    <a:pt x="125109" y="172202"/>
                    <a:pt x="125502" y="171988"/>
                    <a:pt x="125930" y="171845"/>
                  </a:cubicBezTo>
                  <a:cubicBezTo>
                    <a:pt x="125930" y="171988"/>
                    <a:pt x="125823" y="172095"/>
                    <a:pt x="125859" y="172238"/>
                  </a:cubicBezTo>
                  <a:cubicBezTo>
                    <a:pt x="125788" y="172238"/>
                    <a:pt x="125788" y="172202"/>
                    <a:pt x="125716" y="172202"/>
                  </a:cubicBezTo>
                  <a:cubicBezTo>
                    <a:pt x="125466" y="172167"/>
                    <a:pt x="125216" y="172202"/>
                    <a:pt x="124966" y="172381"/>
                  </a:cubicBezTo>
                  <a:close/>
                  <a:moveTo>
                    <a:pt x="133824" y="203992"/>
                  </a:moveTo>
                  <a:lnTo>
                    <a:pt x="133824" y="203992"/>
                  </a:lnTo>
                  <a:cubicBezTo>
                    <a:pt x="133896" y="204099"/>
                    <a:pt x="134039" y="204063"/>
                    <a:pt x="134110" y="204170"/>
                  </a:cubicBezTo>
                  <a:cubicBezTo>
                    <a:pt x="133896" y="204063"/>
                    <a:pt x="133610" y="204099"/>
                    <a:pt x="133324" y="204135"/>
                  </a:cubicBezTo>
                  <a:cubicBezTo>
                    <a:pt x="133503" y="204099"/>
                    <a:pt x="133681" y="204063"/>
                    <a:pt x="133824" y="203992"/>
                  </a:cubicBezTo>
                  <a:close/>
                  <a:moveTo>
                    <a:pt x="138432" y="221494"/>
                  </a:moveTo>
                  <a:lnTo>
                    <a:pt x="138432" y="221494"/>
                  </a:lnTo>
                  <a:cubicBezTo>
                    <a:pt x="138432" y="221530"/>
                    <a:pt x="138432" y="221530"/>
                    <a:pt x="138432" y="221494"/>
                  </a:cubicBezTo>
                  <a:cubicBezTo>
                    <a:pt x="138432" y="221530"/>
                    <a:pt x="138432" y="221530"/>
                    <a:pt x="138432" y="221494"/>
                  </a:cubicBezTo>
                  <a:close/>
                  <a:moveTo>
                    <a:pt x="4165" y="195991"/>
                  </a:moveTo>
                  <a:lnTo>
                    <a:pt x="4344" y="195669"/>
                  </a:lnTo>
                  <a:lnTo>
                    <a:pt x="4487" y="195705"/>
                  </a:lnTo>
                  <a:cubicBezTo>
                    <a:pt x="4487" y="195705"/>
                    <a:pt x="4487" y="195705"/>
                    <a:pt x="4487" y="195705"/>
                  </a:cubicBezTo>
                  <a:lnTo>
                    <a:pt x="4487" y="195705"/>
                  </a:lnTo>
                  <a:lnTo>
                    <a:pt x="4594" y="195598"/>
                  </a:lnTo>
                  <a:lnTo>
                    <a:pt x="5094" y="195741"/>
                  </a:lnTo>
                  <a:lnTo>
                    <a:pt x="5165" y="195777"/>
                  </a:lnTo>
                  <a:cubicBezTo>
                    <a:pt x="4987" y="195919"/>
                    <a:pt x="4558" y="196134"/>
                    <a:pt x="4165" y="19599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 1629">
              <a:extLst>
                <a:ext uri="{FF2B5EF4-FFF2-40B4-BE49-F238E27FC236}">
                  <a16:creationId xmlns:a16="http://schemas.microsoft.com/office/drawing/2014/main" id="{A1F39560-9AEA-D34E-A278-95848B7FB7D7}"/>
                </a:ext>
              </a:extLst>
            </p:cNvPr>
            <p:cNvSpPr/>
            <p:nvPr/>
          </p:nvSpPr>
          <p:spPr>
            <a:xfrm>
              <a:off x="9702826" y="5580472"/>
              <a:ext cx="2604" cy="2403"/>
            </a:xfrm>
            <a:custGeom>
              <a:avLst/>
              <a:gdLst>
                <a:gd name="connsiteX0" fmla="*/ 933 w 2604"/>
                <a:gd name="connsiteY0" fmla="*/ 82 h 2403"/>
                <a:gd name="connsiteX1" fmla="*/ 5 w 2604"/>
                <a:gd name="connsiteY1" fmla="*/ 1154 h 2403"/>
                <a:gd name="connsiteX2" fmla="*/ 433 w 2604"/>
                <a:gd name="connsiteY2" fmla="*/ 2082 h 2403"/>
                <a:gd name="connsiteX3" fmla="*/ 790 w 2604"/>
                <a:gd name="connsiteY3" fmla="*/ 2332 h 2403"/>
                <a:gd name="connsiteX4" fmla="*/ 1183 w 2604"/>
                <a:gd name="connsiteY4" fmla="*/ 2404 h 2403"/>
                <a:gd name="connsiteX5" fmla="*/ 1969 w 2604"/>
                <a:gd name="connsiteY5" fmla="*/ 2189 h 2403"/>
                <a:gd name="connsiteX6" fmla="*/ 2505 w 2604"/>
                <a:gd name="connsiteY6" fmla="*/ 1690 h 2403"/>
                <a:gd name="connsiteX7" fmla="*/ 2362 w 2604"/>
                <a:gd name="connsiteY7" fmla="*/ 618 h 2403"/>
                <a:gd name="connsiteX8" fmla="*/ 933 w 2604"/>
                <a:gd name="connsiteY8" fmla="*/ 82 h 2403"/>
                <a:gd name="connsiteX9" fmla="*/ 1255 w 2604"/>
                <a:gd name="connsiteY9" fmla="*/ 1475 h 2403"/>
                <a:gd name="connsiteX10" fmla="*/ 1540 w 2604"/>
                <a:gd name="connsiteY10" fmla="*/ 1261 h 2403"/>
                <a:gd name="connsiteX11" fmla="*/ 1648 w 2604"/>
                <a:gd name="connsiteY11" fmla="*/ 1904 h 2403"/>
                <a:gd name="connsiteX12" fmla="*/ 1255 w 2604"/>
                <a:gd name="connsiteY12" fmla="*/ 1475 h 2403"/>
                <a:gd name="connsiteX13" fmla="*/ 1862 w 2604"/>
                <a:gd name="connsiteY13" fmla="*/ 1761 h 2403"/>
                <a:gd name="connsiteX14" fmla="*/ 1648 w 2604"/>
                <a:gd name="connsiteY14" fmla="*/ 1296 h 2403"/>
                <a:gd name="connsiteX15" fmla="*/ 2005 w 2604"/>
                <a:gd name="connsiteY15" fmla="*/ 1332 h 2403"/>
                <a:gd name="connsiteX16" fmla="*/ 1862 w 2604"/>
                <a:gd name="connsiteY16" fmla="*/ 1761 h 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4" h="2403">
                  <a:moveTo>
                    <a:pt x="933" y="82"/>
                  </a:moveTo>
                  <a:cubicBezTo>
                    <a:pt x="505" y="225"/>
                    <a:pt x="76" y="618"/>
                    <a:pt x="5" y="1154"/>
                  </a:cubicBezTo>
                  <a:cubicBezTo>
                    <a:pt x="-31" y="1511"/>
                    <a:pt x="147" y="1868"/>
                    <a:pt x="433" y="2082"/>
                  </a:cubicBezTo>
                  <a:cubicBezTo>
                    <a:pt x="540" y="2189"/>
                    <a:pt x="683" y="2297"/>
                    <a:pt x="790" y="2332"/>
                  </a:cubicBezTo>
                  <a:cubicBezTo>
                    <a:pt x="933" y="2368"/>
                    <a:pt x="1076" y="2404"/>
                    <a:pt x="1183" y="2404"/>
                  </a:cubicBezTo>
                  <a:cubicBezTo>
                    <a:pt x="1505" y="2404"/>
                    <a:pt x="1790" y="2261"/>
                    <a:pt x="1969" y="2189"/>
                  </a:cubicBezTo>
                  <a:cubicBezTo>
                    <a:pt x="2219" y="2082"/>
                    <a:pt x="2398" y="1904"/>
                    <a:pt x="2505" y="1690"/>
                  </a:cubicBezTo>
                  <a:cubicBezTo>
                    <a:pt x="2683" y="1332"/>
                    <a:pt x="2612" y="903"/>
                    <a:pt x="2362" y="618"/>
                  </a:cubicBezTo>
                  <a:cubicBezTo>
                    <a:pt x="2005" y="82"/>
                    <a:pt x="1433" y="-132"/>
                    <a:pt x="933" y="82"/>
                  </a:cubicBezTo>
                  <a:close/>
                  <a:moveTo>
                    <a:pt x="1255" y="1475"/>
                  </a:moveTo>
                  <a:lnTo>
                    <a:pt x="1540" y="1261"/>
                  </a:lnTo>
                  <a:lnTo>
                    <a:pt x="1648" y="1904"/>
                  </a:lnTo>
                  <a:lnTo>
                    <a:pt x="1255" y="1475"/>
                  </a:lnTo>
                  <a:close/>
                  <a:moveTo>
                    <a:pt x="1862" y="1761"/>
                  </a:moveTo>
                  <a:lnTo>
                    <a:pt x="1648" y="1296"/>
                  </a:lnTo>
                  <a:lnTo>
                    <a:pt x="2005" y="1332"/>
                  </a:lnTo>
                  <a:cubicBezTo>
                    <a:pt x="2005" y="1368"/>
                    <a:pt x="1969" y="1582"/>
                    <a:pt x="1862" y="176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 1630">
              <a:extLst>
                <a:ext uri="{FF2B5EF4-FFF2-40B4-BE49-F238E27FC236}">
                  <a16:creationId xmlns:a16="http://schemas.microsoft.com/office/drawing/2014/main" id="{50E3367B-A91F-BA4B-861F-8A74091CC543}"/>
                </a:ext>
              </a:extLst>
            </p:cNvPr>
            <p:cNvSpPr/>
            <p:nvPr/>
          </p:nvSpPr>
          <p:spPr>
            <a:xfrm>
              <a:off x="9693360" y="5570843"/>
              <a:ext cx="8056" cy="7139"/>
            </a:xfrm>
            <a:custGeom>
              <a:avLst/>
              <a:gdLst>
                <a:gd name="connsiteX0" fmla="*/ 7042 w 8056"/>
                <a:gd name="connsiteY0" fmla="*/ 4925 h 7139"/>
                <a:gd name="connsiteX1" fmla="*/ 7185 w 8056"/>
                <a:gd name="connsiteY1" fmla="*/ 4854 h 7139"/>
                <a:gd name="connsiteX2" fmla="*/ 7257 w 8056"/>
                <a:gd name="connsiteY2" fmla="*/ 3782 h 7139"/>
                <a:gd name="connsiteX3" fmla="*/ 6721 w 8056"/>
                <a:gd name="connsiteY3" fmla="*/ 2853 h 7139"/>
                <a:gd name="connsiteX4" fmla="*/ 5792 w 8056"/>
                <a:gd name="connsiteY4" fmla="*/ 925 h 7139"/>
                <a:gd name="connsiteX5" fmla="*/ 5078 w 8056"/>
                <a:gd name="connsiteY5" fmla="*/ 32 h 7139"/>
                <a:gd name="connsiteX6" fmla="*/ 4435 w 8056"/>
                <a:gd name="connsiteY6" fmla="*/ 246 h 7139"/>
                <a:gd name="connsiteX7" fmla="*/ 4363 w 8056"/>
                <a:gd name="connsiteY7" fmla="*/ 103 h 7139"/>
                <a:gd name="connsiteX8" fmla="*/ 3363 w 8056"/>
                <a:gd name="connsiteY8" fmla="*/ 139 h 7139"/>
                <a:gd name="connsiteX9" fmla="*/ 2827 w 8056"/>
                <a:gd name="connsiteY9" fmla="*/ 996 h 7139"/>
                <a:gd name="connsiteX10" fmla="*/ 2792 w 8056"/>
                <a:gd name="connsiteY10" fmla="*/ 1639 h 7139"/>
                <a:gd name="connsiteX11" fmla="*/ 3149 w 8056"/>
                <a:gd name="connsiteY11" fmla="*/ 2460 h 7139"/>
                <a:gd name="connsiteX12" fmla="*/ 3613 w 8056"/>
                <a:gd name="connsiteY12" fmla="*/ 2818 h 7139"/>
                <a:gd name="connsiteX13" fmla="*/ 4220 w 8056"/>
                <a:gd name="connsiteY13" fmla="*/ 3032 h 7139"/>
                <a:gd name="connsiteX14" fmla="*/ 4256 w 8056"/>
                <a:gd name="connsiteY14" fmla="*/ 3103 h 7139"/>
                <a:gd name="connsiteX15" fmla="*/ 4078 w 8056"/>
                <a:gd name="connsiteY15" fmla="*/ 3139 h 7139"/>
                <a:gd name="connsiteX16" fmla="*/ 4078 w 8056"/>
                <a:gd name="connsiteY16" fmla="*/ 3139 h 7139"/>
                <a:gd name="connsiteX17" fmla="*/ 3113 w 8056"/>
                <a:gd name="connsiteY17" fmla="*/ 2818 h 7139"/>
                <a:gd name="connsiteX18" fmla="*/ 2256 w 8056"/>
                <a:gd name="connsiteY18" fmla="*/ 3068 h 7139"/>
                <a:gd name="connsiteX19" fmla="*/ 1541 w 8056"/>
                <a:gd name="connsiteY19" fmla="*/ 3282 h 7139"/>
                <a:gd name="connsiteX20" fmla="*/ 434 w 8056"/>
                <a:gd name="connsiteY20" fmla="*/ 3496 h 7139"/>
                <a:gd name="connsiteX21" fmla="*/ 220 w 8056"/>
                <a:gd name="connsiteY21" fmla="*/ 4604 h 7139"/>
                <a:gd name="connsiteX22" fmla="*/ 220 w 8056"/>
                <a:gd name="connsiteY22" fmla="*/ 4604 h 7139"/>
                <a:gd name="connsiteX23" fmla="*/ 6 w 8056"/>
                <a:gd name="connsiteY23" fmla="*/ 5175 h 7139"/>
                <a:gd name="connsiteX24" fmla="*/ 434 w 8056"/>
                <a:gd name="connsiteY24" fmla="*/ 5890 h 7139"/>
                <a:gd name="connsiteX25" fmla="*/ 791 w 8056"/>
                <a:gd name="connsiteY25" fmla="*/ 6139 h 7139"/>
                <a:gd name="connsiteX26" fmla="*/ 1363 w 8056"/>
                <a:gd name="connsiteY26" fmla="*/ 6318 h 7139"/>
                <a:gd name="connsiteX27" fmla="*/ 2113 w 8056"/>
                <a:gd name="connsiteY27" fmla="*/ 5996 h 7139"/>
                <a:gd name="connsiteX28" fmla="*/ 2399 w 8056"/>
                <a:gd name="connsiteY28" fmla="*/ 5675 h 7139"/>
                <a:gd name="connsiteX29" fmla="*/ 2542 w 8056"/>
                <a:gd name="connsiteY29" fmla="*/ 5318 h 7139"/>
                <a:gd name="connsiteX30" fmla="*/ 3185 w 8056"/>
                <a:gd name="connsiteY30" fmla="*/ 5461 h 7139"/>
                <a:gd name="connsiteX31" fmla="*/ 3577 w 8056"/>
                <a:gd name="connsiteY31" fmla="*/ 5139 h 7139"/>
                <a:gd name="connsiteX32" fmla="*/ 4042 w 8056"/>
                <a:gd name="connsiteY32" fmla="*/ 5354 h 7139"/>
                <a:gd name="connsiteX33" fmla="*/ 4613 w 8056"/>
                <a:gd name="connsiteY33" fmla="*/ 5175 h 7139"/>
                <a:gd name="connsiteX34" fmla="*/ 5042 w 8056"/>
                <a:gd name="connsiteY34" fmla="*/ 4854 h 7139"/>
                <a:gd name="connsiteX35" fmla="*/ 5042 w 8056"/>
                <a:gd name="connsiteY35" fmla="*/ 4818 h 7139"/>
                <a:gd name="connsiteX36" fmla="*/ 5363 w 8056"/>
                <a:gd name="connsiteY36" fmla="*/ 5068 h 7139"/>
                <a:gd name="connsiteX37" fmla="*/ 5435 w 8056"/>
                <a:gd name="connsiteY37" fmla="*/ 5068 h 7139"/>
                <a:gd name="connsiteX38" fmla="*/ 5506 w 8056"/>
                <a:gd name="connsiteY38" fmla="*/ 6247 h 7139"/>
                <a:gd name="connsiteX39" fmla="*/ 6114 w 8056"/>
                <a:gd name="connsiteY39" fmla="*/ 6854 h 7139"/>
                <a:gd name="connsiteX40" fmla="*/ 7042 w 8056"/>
                <a:gd name="connsiteY40" fmla="*/ 7140 h 7139"/>
                <a:gd name="connsiteX41" fmla="*/ 8007 w 8056"/>
                <a:gd name="connsiteY41" fmla="*/ 6461 h 7139"/>
                <a:gd name="connsiteX42" fmla="*/ 7649 w 8056"/>
                <a:gd name="connsiteY42" fmla="*/ 5318 h 7139"/>
                <a:gd name="connsiteX43" fmla="*/ 7042 w 8056"/>
                <a:gd name="connsiteY43" fmla="*/ 4925 h 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056" h="7139">
                  <a:moveTo>
                    <a:pt x="7042" y="4925"/>
                  </a:moveTo>
                  <a:cubicBezTo>
                    <a:pt x="7078" y="4889"/>
                    <a:pt x="7149" y="4889"/>
                    <a:pt x="7185" y="4854"/>
                  </a:cubicBezTo>
                  <a:cubicBezTo>
                    <a:pt x="7399" y="4532"/>
                    <a:pt x="7435" y="4104"/>
                    <a:pt x="7257" y="3782"/>
                  </a:cubicBezTo>
                  <a:cubicBezTo>
                    <a:pt x="7114" y="3496"/>
                    <a:pt x="6899" y="3175"/>
                    <a:pt x="6721" y="2853"/>
                  </a:cubicBezTo>
                  <a:cubicBezTo>
                    <a:pt x="6328" y="2210"/>
                    <a:pt x="5828" y="1353"/>
                    <a:pt x="5792" y="925"/>
                  </a:cubicBezTo>
                  <a:cubicBezTo>
                    <a:pt x="5756" y="532"/>
                    <a:pt x="5471" y="139"/>
                    <a:pt x="5078" y="32"/>
                  </a:cubicBezTo>
                  <a:cubicBezTo>
                    <a:pt x="4828" y="-40"/>
                    <a:pt x="4649" y="139"/>
                    <a:pt x="4435" y="246"/>
                  </a:cubicBezTo>
                  <a:cubicBezTo>
                    <a:pt x="4399" y="210"/>
                    <a:pt x="4399" y="139"/>
                    <a:pt x="4363" y="103"/>
                  </a:cubicBezTo>
                  <a:cubicBezTo>
                    <a:pt x="4042" y="-40"/>
                    <a:pt x="3649" y="-40"/>
                    <a:pt x="3363" y="139"/>
                  </a:cubicBezTo>
                  <a:cubicBezTo>
                    <a:pt x="3042" y="317"/>
                    <a:pt x="2863" y="639"/>
                    <a:pt x="2827" y="996"/>
                  </a:cubicBezTo>
                  <a:lnTo>
                    <a:pt x="2792" y="1639"/>
                  </a:lnTo>
                  <a:cubicBezTo>
                    <a:pt x="2792" y="1960"/>
                    <a:pt x="2899" y="2246"/>
                    <a:pt x="3149" y="2460"/>
                  </a:cubicBezTo>
                  <a:lnTo>
                    <a:pt x="3613" y="2818"/>
                  </a:lnTo>
                  <a:cubicBezTo>
                    <a:pt x="3792" y="2960"/>
                    <a:pt x="4006" y="2996"/>
                    <a:pt x="4220" y="3032"/>
                  </a:cubicBezTo>
                  <a:cubicBezTo>
                    <a:pt x="4220" y="3032"/>
                    <a:pt x="4256" y="3068"/>
                    <a:pt x="4256" y="3103"/>
                  </a:cubicBezTo>
                  <a:cubicBezTo>
                    <a:pt x="4185" y="3139"/>
                    <a:pt x="4149" y="3103"/>
                    <a:pt x="4078" y="3139"/>
                  </a:cubicBezTo>
                  <a:cubicBezTo>
                    <a:pt x="4078" y="3139"/>
                    <a:pt x="4078" y="3139"/>
                    <a:pt x="4078" y="3139"/>
                  </a:cubicBezTo>
                  <a:cubicBezTo>
                    <a:pt x="3827" y="2889"/>
                    <a:pt x="3470" y="2746"/>
                    <a:pt x="3113" y="2818"/>
                  </a:cubicBezTo>
                  <a:cubicBezTo>
                    <a:pt x="2827" y="2853"/>
                    <a:pt x="2542" y="2960"/>
                    <a:pt x="2256" y="3068"/>
                  </a:cubicBezTo>
                  <a:cubicBezTo>
                    <a:pt x="2006" y="3175"/>
                    <a:pt x="1613" y="3282"/>
                    <a:pt x="1541" y="3282"/>
                  </a:cubicBezTo>
                  <a:cubicBezTo>
                    <a:pt x="1149" y="3139"/>
                    <a:pt x="720" y="3246"/>
                    <a:pt x="434" y="3496"/>
                  </a:cubicBezTo>
                  <a:cubicBezTo>
                    <a:pt x="149" y="3782"/>
                    <a:pt x="77" y="4210"/>
                    <a:pt x="220" y="4604"/>
                  </a:cubicBezTo>
                  <a:cubicBezTo>
                    <a:pt x="220" y="4604"/>
                    <a:pt x="220" y="4604"/>
                    <a:pt x="220" y="4604"/>
                  </a:cubicBezTo>
                  <a:cubicBezTo>
                    <a:pt x="113" y="4782"/>
                    <a:pt x="-30" y="4997"/>
                    <a:pt x="6" y="5175"/>
                  </a:cubicBezTo>
                  <a:cubicBezTo>
                    <a:pt x="41" y="5461"/>
                    <a:pt x="184" y="5747"/>
                    <a:pt x="434" y="5890"/>
                  </a:cubicBezTo>
                  <a:lnTo>
                    <a:pt x="791" y="6139"/>
                  </a:lnTo>
                  <a:cubicBezTo>
                    <a:pt x="970" y="6247"/>
                    <a:pt x="1149" y="6318"/>
                    <a:pt x="1363" y="6318"/>
                  </a:cubicBezTo>
                  <a:cubicBezTo>
                    <a:pt x="1649" y="6318"/>
                    <a:pt x="1899" y="6211"/>
                    <a:pt x="2113" y="5996"/>
                  </a:cubicBezTo>
                  <a:lnTo>
                    <a:pt x="2399" y="5675"/>
                  </a:lnTo>
                  <a:cubicBezTo>
                    <a:pt x="2506" y="5568"/>
                    <a:pt x="2506" y="5425"/>
                    <a:pt x="2542" y="5318"/>
                  </a:cubicBezTo>
                  <a:cubicBezTo>
                    <a:pt x="2756" y="5425"/>
                    <a:pt x="2970" y="5497"/>
                    <a:pt x="3185" y="5461"/>
                  </a:cubicBezTo>
                  <a:cubicBezTo>
                    <a:pt x="3363" y="5461"/>
                    <a:pt x="3435" y="5246"/>
                    <a:pt x="3577" y="5139"/>
                  </a:cubicBezTo>
                  <a:cubicBezTo>
                    <a:pt x="3720" y="5211"/>
                    <a:pt x="3863" y="5354"/>
                    <a:pt x="4042" y="5354"/>
                  </a:cubicBezTo>
                  <a:cubicBezTo>
                    <a:pt x="4256" y="5354"/>
                    <a:pt x="4470" y="5318"/>
                    <a:pt x="4613" y="5175"/>
                  </a:cubicBezTo>
                  <a:lnTo>
                    <a:pt x="5042" y="4854"/>
                  </a:lnTo>
                  <a:cubicBezTo>
                    <a:pt x="5042" y="4854"/>
                    <a:pt x="5042" y="4818"/>
                    <a:pt x="5042" y="4818"/>
                  </a:cubicBezTo>
                  <a:cubicBezTo>
                    <a:pt x="5149" y="4889"/>
                    <a:pt x="5221" y="5032"/>
                    <a:pt x="5363" y="5068"/>
                  </a:cubicBezTo>
                  <a:lnTo>
                    <a:pt x="5435" y="5068"/>
                  </a:lnTo>
                  <a:cubicBezTo>
                    <a:pt x="5221" y="5461"/>
                    <a:pt x="5185" y="5925"/>
                    <a:pt x="5506" y="6247"/>
                  </a:cubicBezTo>
                  <a:lnTo>
                    <a:pt x="6114" y="6854"/>
                  </a:lnTo>
                  <a:cubicBezTo>
                    <a:pt x="6292" y="7032"/>
                    <a:pt x="6792" y="7140"/>
                    <a:pt x="7042" y="7140"/>
                  </a:cubicBezTo>
                  <a:cubicBezTo>
                    <a:pt x="7471" y="7140"/>
                    <a:pt x="7864" y="6854"/>
                    <a:pt x="8007" y="6461"/>
                  </a:cubicBezTo>
                  <a:cubicBezTo>
                    <a:pt x="8150" y="6068"/>
                    <a:pt x="7971" y="5604"/>
                    <a:pt x="7649" y="5318"/>
                  </a:cubicBezTo>
                  <a:lnTo>
                    <a:pt x="7042" y="4925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 1631">
              <a:extLst>
                <a:ext uri="{FF2B5EF4-FFF2-40B4-BE49-F238E27FC236}">
                  <a16:creationId xmlns:a16="http://schemas.microsoft.com/office/drawing/2014/main" id="{96B42038-D8FB-864F-A2DF-3EB519758E89}"/>
                </a:ext>
              </a:extLst>
            </p:cNvPr>
            <p:cNvSpPr/>
            <p:nvPr/>
          </p:nvSpPr>
          <p:spPr>
            <a:xfrm>
              <a:off x="9695321" y="5564856"/>
              <a:ext cx="4776" cy="5303"/>
            </a:xfrm>
            <a:custGeom>
              <a:avLst/>
              <a:gdLst>
                <a:gd name="connsiteX0" fmla="*/ 2259 w 4776"/>
                <a:gd name="connsiteY0" fmla="*/ 481 h 5303"/>
                <a:gd name="connsiteX1" fmla="*/ 2259 w 4776"/>
                <a:gd name="connsiteY1" fmla="*/ 481 h 5303"/>
                <a:gd name="connsiteX2" fmla="*/ 1937 w 4776"/>
                <a:gd name="connsiteY2" fmla="*/ 624 h 5303"/>
                <a:gd name="connsiteX3" fmla="*/ 1794 w 4776"/>
                <a:gd name="connsiteY3" fmla="*/ 410 h 5303"/>
                <a:gd name="connsiteX4" fmla="*/ 544 w 4776"/>
                <a:gd name="connsiteY4" fmla="*/ 124 h 5303"/>
                <a:gd name="connsiteX5" fmla="*/ 44 w 4776"/>
                <a:gd name="connsiteY5" fmla="*/ 1303 h 5303"/>
                <a:gd name="connsiteX6" fmla="*/ 116 w 4776"/>
                <a:gd name="connsiteY6" fmla="*/ 1553 h 5303"/>
                <a:gd name="connsiteX7" fmla="*/ 401 w 4776"/>
                <a:gd name="connsiteY7" fmla="*/ 1982 h 5303"/>
                <a:gd name="connsiteX8" fmla="*/ 1366 w 4776"/>
                <a:gd name="connsiteY8" fmla="*/ 3089 h 5303"/>
                <a:gd name="connsiteX9" fmla="*/ 1437 w 4776"/>
                <a:gd name="connsiteY9" fmla="*/ 3125 h 5303"/>
                <a:gd name="connsiteX10" fmla="*/ 1330 w 4776"/>
                <a:gd name="connsiteY10" fmla="*/ 3446 h 5303"/>
                <a:gd name="connsiteX11" fmla="*/ 2830 w 4776"/>
                <a:gd name="connsiteY11" fmla="*/ 4946 h 5303"/>
                <a:gd name="connsiteX12" fmla="*/ 3080 w 4776"/>
                <a:gd name="connsiteY12" fmla="*/ 4911 h 5303"/>
                <a:gd name="connsiteX13" fmla="*/ 3723 w 4776"/>
                <a:gd name="connsiteY13" fmla="*/ 5303 h 5303"/>
                <a:gd name="connsiteX14" fmla="*/ 3866 w 4776"/>
                <a:gd name="connsiteY14" fmla="*/ 5303 h 5303"/>
                <a:gd name="connsiteX15" fmla="*/ 4723 w 4776"/>
                <a:gd name="connsiteY15" fmla="*/ 4482 h 5303"/>
                <a:gd name="connsiteX16" fmla="*/ 4723 w 4776"/>
                <a:gd name="connsiteY16" fmla="*/ 3803 h 5303"/>
                <a:gd name="connsiteX17" fmla="*/ 4616 w 4776"/>
                <a:gd name="connsiteY17" fmla="*/ 3411 h 5303"/>
                <a:gd name="connsiteX18" fmla="*/ 4152 w 4776"/>
                <a:gd name="connsiteY18" fmla="*/ 2911 h 5303"/>
                <a:gd name="connsiteX19" fmla="*/ 4402 w 4776"/>
                <a:gd name="connsiteY19" fmla="*/ 2196 h 5303"/>
                <a:gd name="connsiteX20" fmla="*/ 4438 w 4776"/>
                <a:gd name="connsiteY20" fmla="*/ 1196 h 5303"/>
                <a:gd name="connsiteX21" fmla="*/ 3152 w 4776"/>
                <a:gd name="connsiteY21" fmla="*/ 196 h 5303"/>
                <a:gd name="connsiteX22" fmla="*/ 3080 w 4776"/>
                <a:gd name="connsiteY22" fmla="*/ 196 h 5303"/>
                <a:gd name="connsiteX23" fmla="*/ 2473 w 4776"/>
                <a:gd name="connsiteY23" fmla="*/ 553 h 5303"/>
                <a:gd name="connsiteX24" fmla="*/ 2259 w 4776"/>
                <a:gd name="connsiteY24" fmla="*/ 481 h 5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76" h="5303">
                  <a:moveTo>
                    <a:pt x="2259" y="481"/>
                  </a:moveTo>
                  <a:cubicBezTo>
                    <a:pt x="2259" y="481"/>
                    <a:pt x="2259" y="481"/>
                    <a:pt x="2259" y="481"/>
                  </a:cubicBezTo>
                  <a:cubicBezTo>
                    <a:pt x="2116" y="481"/>
                    <a:pt x="2044" y="589"/>
                    <a:pt x="1937" y="624"/>
                  </a:cubicBezTo>
                  <a:cubicBezTo>
                    <a:pt x="1866" y="553"/>
                    <a:pt x="1830" y="517"/>
                    <a:pt x="1794" y="410"/>
                  </a:cubicBezTo>
                  <a:cubicBezTo>
                    <a:pt x="1509" y="17"/>
                    <a:pt x="937" y="-126"/>
                    <a:pt x="544" y="124"/>
                  </a:cubicBezTo>
                  <a:cubicBezTo>
                    <a:pt x="116" y="339"/>
                    <a:pt x="-99" y="839"/>
                    <a:pt x="44" y="1303"/>
                  </a:cubicBezTo>
                  <a:lnTo>
                    <a:pt x="116" y="1553"/>
                  </a:lnTo>
                  <a:cubicBezTo>
                    <a:pt x="151" y="1696"/>
                    <a:pt x="294" y="1875"/>
                    <a:pt x="401" y="1982"/>
                  </a:cubicBezTo>
                  <a:cubicBezTo>
                    <a:pt x="723" y="2375"/>
                    <a:pt x="1009" y="2732"/>
                    <a:pt x="1366" y="3089"/>
                  </a:cubicBezTo>
                  <a:cubicBezTo>
                    <a:pt x="1401" y="3125"/>
                    <a:pt x="1437" y="3089"/>
                    <a:pt x="1437" y="3125"/>
                  </a:cubicBezTo>
                  <a:cubicBezTo>
                    <a:pt x="1437" y="3268"/>
                    <a:pt x="1259" y="3339"/>
                    <a:pt x="1330" y="3446"/>
                  </a:cubicBezTo>
                  <a:cubicBezTo>
                    <a:pt x="1794" y="4661"/>
                    <a:pt x="2366" y="4946"/>
                    <a:pt x="2830" y="4946"/>
                  </a:cubicBezTo>
                  <a:cubicBezTo>
                    <a:pt x="2937" y="4946"/>
                    <a:pt x="3009" y="4911"/>
                    <a:pt x="3080" y="4911"/>
                  </a:cubicBezTo>
                  <a:cubicBezTo>
                    <a:pt x="3259" y="5089"/>
                    <a:pt x="3437" y="5303"/>
                    <a:pt x="3723" y="5303"/>
                  </a:cubicBezTo>
                  <a:cubicBezTo>
                    <a:pt x="3759" y="5303"/>
                    <a:pt x="3830" y="5303"/>
                    <a:pt x="3866" y="5303"/>
                  </a:cubicBezTo>
                  <a:cubicBezTo>
                    <a:pt x="4295" y="5232"/>
                    <a:pt x="4652" y="4911"/>
                    <a:pt x="4723" y="4482"/>
                  </a:cubicBezTo>
                  <a:cubicBezTo>
                    <a:pt x="4795" y="4268"/>
                    <a:pt x="4795" y="4018"/>
                    <a:pt x="4723" y="3803"/>
                  </a:cubicBezTo>
                  <a:cubicBezTo>
                    <a:pt x="4688" y="3696"/>
                    <a:pt x="4652" y="3589"/>
                    <a:pt x="4616" y="3411"/>
                  </a:cubicBezTo>
                  <a:cubicBezTo>
                    <a:pt x="4580" y="3160"/>
                    <a:pt x="4330" y="3053"/>
                    <a:pt x="4152" y="2911"/>
                  </a:cubicBezTo>
                  <a:cubicBezTo>
                    <a:pt x="4330" y="2696"/>
                    <a:pt x="4366" y="2446"/>
                    <a:pt x="4402" y="2196"/>
                  </a:cubicBezTo>
                  <a:cubicBezTo>
                    <a:pt x="4580" y="1910"/>
                    <a:pt x="4580" y="1517"/>
                    <a:pt x="4438" y="1196"/>
                  </a:cubicBezTo>
                  <a:cubicBezTo>
                    <a:pt x="4295" y="910"/>
                    <a:pt x="3937" y="196"/>
                    <a:pt x="3152" y="196"/>
                  </a:cubicBezTo>
                  <a:cubicBezTo>
                    <a:pt x="3116" y="196"/>
                    <a:pt x="3116" y="196"/>
                    <a:pt x="3080" y="196"/>
                  </a:cubicBezTo>
                  <a:cubicBezTo>
                    <a:pt x="2794" y="232"/>
                    <a:pt x="2616" y="374"/>
                    <a:pt x="2473" y="553"/>
                  </a:cubicBezTo>
                  <a:cubicBezTo>
                    <a:pt x="2330" y="553"/>
                    <a:pt x="2330" y="481"/>
                    <a:pt x="2259" y="48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 1632">
              <a:extLst>
                <a:ext uri="{FF2B5EF4-FFF2-40B4-BE49-F238E27FC236}">
                  <a16:creationId xmlns:a16="http://schemas.microsoft.com/office/drawing/2014/main" id="{46911B4B-3FD2-A245-A5A1-2B8224BDCF2E}"/>
                </a:ext>
              </a:extLst>
            </p:cNvPr>
            <p:cNvSpPr/>
            <p:nvPr/>
          </p:nvSpPr>
          <p:spPr>
            <a:xfrm>
              <a:off x="9468409" y="5438437"/>
              <a:ext cx="225635" cy="175120"/>
            </a:xfrm>
            <a:custGeom>
              <a:avLst/>
              <a:gdLst>
                <a:gd name="connsiteX0" fmla="*/ 225314 w 225635"/>
                <a:gd name="connsiteY0" fmla="*/ 135509 h 175120"/>
                <a:gd name="connsiteX1" fmla="*/ 225600 w 225635"/>
                <a:gd name="connsiteY1" fmla="*/ 135188 h 175120"/>
                <a:gd name="connsiteX2" fmla="*/ 225278 w 225635"/>
                <a:gd name="connsiteY2" fmla="*/ 134187 h 175120"/>
                <a:gd name="connsiteX3" fmla="*/ 224457 w 225635"/>
                <a:gd name="connsiteY3" fmla="*/ 133902 h 175120"/>
                <a:gd name="connsiteX4" fmla="*/ 224421 w 225635"/>
                <a:gd name="connsiteY4" fmla="*/ 134080 h 175120"/>
                <a:gd name="connsiteX5" fmla="*/ 224421 w 225635"/>
                <a:gd name="connsiteY5" fmla="*/ 134009 h 175120"/>
                <a:gd name="connsiteX6" fmla="*/ 224314 w 225635"/>
                <a:gd name="connsiteY6" fmla="*/ 134044 h 175120"/>
                <a:gd name="connsiteX7" fmla="*/ 224314 w 225635"/>
                <a:gd name="connsiteY7" fmla="*/ 133902 h 175120"/>
                <a:gd name="connsiteX8" fmla="*/ 224028 w 225635"/>
                <a:gd name="connsiteY8" fmla="*/ 134044 h 175120"/>
                <a:gd name="connsiteX9" fmla="*/ 223921 w 225635"/>
                <a:gd name="connsiteY9" fmla="*/ 133902 h 175120"/>
                <a:gd name="connsiteX10" fmla="*/ 222742 w 225635"/>
                <a:gd name="connsiteY10" fmla="*/ 133509 h 175120"/>
                <a:gd name="connsiteX11" fmla="*/ 221778 w 225635"/>
                <a:gd name="connsiteY11" fmla="*/ 134401 h 175120"/>
                <a:gd name="connsiteX12" fmla="*/ 222028 w 225635"/>
                <a:gd name="connsiteY12" fmla="*/ 135509 h 175120"/>
                <a:gd name="connsiteX13" fmla="*/ 221956 w 225635"/>
                <a:gd name="connsiteY13" fmla="*/ 135688 h 175120"/>
                <a:gd name="connsiteX14" fmla="*/ 221813 w 225635"/>
                <a:gd name="connsiteY14" fmla="*/ 135795 h 175120"/>
                <a:gd name="connsiteX15" fmla="*/ 221813 w 225635"/>
                <a:gd name="connsiteY15" fmla="*/ 135616 h 175120"/>
                <a:gd name="connsiteX16" fmla="*/ 221349 w 225635"/>
                <a:gd name="connsiteY16" fmla="*/ 135580 h 175120"/>
                <a:gd name="connsiteX17" fmla="*/ 221528 w 225635"/>
                <a:gd name="connsiteY17" fmla="*/ 135116 h 175120"/>
                <a:gd name="connsiteX18" fmla="*/ 221028 w 225635"/>
                <a:gd name="connsiteY18" fmla="*/ 134259 h 175120"/>
                <a:gd name="connsiteX19" fmla="*/ 220135 w 225635"/>
                <a:gd name="connsiteY19" fmla="*/ 133687 h 175120"/>
                <a:gd name="connsiteX20" fmla="*/ 220099 w 225635"/>
                <a:gd name="connsiteY20" fmla="*/ 133687 h 175120"/>
                <a:gd name="connsiteX21" fmla="*/ 219242 w 225635"/>
                <a:gd name="connsiteY21" fmla="*/ 134437 h 175120"/>
                <a:gd name="connsiteX22" fmla="*/ 219099 w 225635"/>
                <a:gd name="connsiteY22" fmla="*/ 133437 h 175120"/>
                <a:gd name="connsiteX23" fmla="*/ 217777 w 225635"/>
                <a:gd name="connsiteY23" fmla="*/ 133580 h 175120"/>
                <a:gd name="connsiteX24" fmla="*/ 217777 w 225635"/>
                <a:gd name="connsiteY24" fmla="*/ 133473 h 175120"/>
                <a:gd name="connsiteX25" fmla="*/ 216741 w 225635"/>
                <a:gd name="connsiteY25" fmla="*/ 132902 h 175120"/>
                <a:gd name="connsiteX26" fmla="*/ 215241 w 225635"/>
                <a:gd name="connsiteY26" fmla="*/ 133830 h 175120"/>
                <a:gd name="connsiteX27" fmla="*/ 215170 w 225635"/>
                <a:gd name="connsiteY27" fmla="*/ 134544 h 175120"/>
                <a:gd name="connsiteX28" fmla="*/ 214598 w 225635"/>
                <a:gd name="connsiteY28" fmla="*/ 134544 h 175120"/>
                <a:gd name="connsiteX29" fmla="*/ 214313 w 225635"/>
                <a:gd name="connsiteY29" fmla="*/ 134616 h 175120"/>
                <a:gd name="connsiteX30" fmla="*/ 214098 w 225635"/>
                <a:gd name="connsiteY30" fmla="*/ 134401 h 175120"/>
                <a:gd name="connsiteX31" fmla="*/ 213420 w 225635"/>
                <a:gd name="connsiteY31" fmla="*/ 134259 h 175120"/>
                <a:gd name="connsiteX32" fmla="*/ 213205 w 225635"/>
                <a:gd name="connsiteY32" fmla="*/ 133830 h 175120"/>
                <a:gd name="connsiteX33" fmla="*/ 212169 w 225635"/>
                <a:gd name="connsiteY33" fmla="*/ 134116 h 175120"/>
                <a:gd name="connsiteX34" fmla="*/ 212062 w 225635"/>
                <a:gd name="connsiteY34" fmla="*/ 133937 h 175120"/>
                <a:gd name="connsiteX35" fmla="*/ 210919 w 225635"/>
                <a:gd name="connsiteY35" fmla="*/ 134080 h 175120"/>
                <a:gd name="connsiteX36" fmla="*/ 210705 w 225635"/>
                <a:gd name="connsiteY36" fmla="*/ 134259 h 175120"/>
                <a:gd name="connsiteX37" fmla="*/ 210205 w 225635"/>
                <a:gd name="connsiteY37" fmla="*/ 134080 h 175120"/>
                <a:gd name="connsiteX38" fmla="*/ 209241 w 225635"/>
                <a:gd name="connsiteY38" fmla="*/ 133759 h 175120"/>
                <a:gd name="connsiteX39" fmla="*/ 208705 w 225635"/>
                <a:gd name="connsiteY39" fmla="*/ 133902 h 175120"/>
                <a:gd name="connsiteX40" fmla="*/ 208598 w 225635"/>
                <a:gd name="connsiteY40" fmla="*/ 134044 h 175120"/>
                <a:gd name="connsiteX41" fmla="*/ 207526 w 225635"/>
                <a:gd name="connsiteY41" fmla="*/ 133687 h 175120"/>
                <a:gd name="connsiteX42" fmla="*/ 207133 w 225635"/>
                <a:gd name="connsiteY42" fmla="*/ 133973 h 175120"/>
                <a:gd name="connsiteX43" fmla="*/ 207026 w 225635"/>
                <a:gd name="connsiteY43" fmla="*/ 133902 h 175120"/>
                <a:gd name="connsiteX44" fmla="*/ 207026 w 225635"/>
                <a:gd name="connsiteY44" fmla="*/ 133830 h 175120"/>
                <a:gd name="connsiteX45" fmla="*/ 205776 w 225635"/>
                <a:gd name="connsiteY45" fmla="*/ 133937 h 175120"/>
                <a:gd name="connsiteX46" fmla="*/ 205347 w 225635"/>
                <a:gd name="connsiteY46" fmla="*/ 133902 h 175120"/>
                <a:gd name="connsiteX47" fmla="*/ 203525 w 225635"/>
                <a:gd name="connsiteY47" fmla="*/ 133544 h 175120"/>
                <a:gd name="connsiteX48" fmla="*/ 202847 w 225635"/>
                <a:gd name="connsiteY48" fmla="*/ 133723 h 175120"/>
                <a:gd name="connsiteX49" fmla="*/ 202275 w 225635"/>
                <a:gd name="connsiteY49" fmla="*/ 133830 h 175120"/>
                <a:gd name="connsiteX50" fmla="*/ 202097 w 225635"/>
                <a:gd name="connsiteY50" fmla="*/ 133795 h 175120"/>
                <a:gd name="connsiteX51" fmla="*/ 200668 w 225635"/>
                <a:gd name="connsiteY51" fmla="*/ 133795 h 175120"/>
                <a:gd name="connsiteX52" fmla="*/ 200418 w 225635"/>
                <a:gd name="connsiteY52" fmla="*/ 133795 h 175120"/>
                <a:gd name="connsiteX53" fmla="*/ 199418 w 225635"/>
                <a:gd name="connsiteY53" fmla="*/ 133366 h 175120"/>
                <a:gd name="connsiteX54" fmla="*/ 199346 w 225635"/>
                <a:gd name="connsiteY54" fmla="*/ 133366 h 175120"/>
                <a:gd name="connsiteX55" fmla="*/ 197918 w 225635"/>
                <a:gd name="connsiteY55" fmla="*/ 133437 h 175120"/>
                <a:gd name="connsiteX56" fmla="*/ 197668 w 225635"/>
                <a:gd name="connsiteY56" fmla="*/ 133116 h 175120"/>
                <a:gd name="connsiteX57" fmla="*/ 196953 w 225635"/>
                <a:gd name="connsiteY57" fmla="*/ 132973 h 175120"/>
                <a:gd name="connsiteX58" fmla="*/ 196632 w 225635"/>
                <a:gd name="connsiteY58" fmla="*/ 132866 h 175120"/>
                <a:gd name="connsiteX59" fmla="*/ 195917 w 225635"/>
                <a:gd name="connsiteY59" fmla="*/ 132687 h 175120"/>
                <a:gd name="connsiteX60" fmla="*/ 193417 w 225635"/>
                <a:gd name="connsiteY60" fmla="*/ 132044 h 175120"/>
                <a:gd name="connsiteX61" fmla="*/ 192738 w 225635"/>
                <a:gd name="connsiteY61" fmla="*/ 132044 h 175120"/>
                <a:gd name="connsiteX62" fmla="*/ 191881 w 225635"/>
                <a:gd name="connsiteY62" fmla="*/ 132116 h 175120"/>
                <a:gd name="connsiteX63" fmla="*/ 191488 w 225635"/>
                <a:gd name="connsiteY63" fmla="*/ 132544 h 175120"/>
                <a:gd name="connsiteX64" fmla="*/ 190238 w 225635"/>
                <a:gd name="connsiteY64" fmla="*/ 132759 h 175120"/>
                <a:gd name="connsiteX65" fmla="*/ 189631 w 225635"/>
                <a:gd name="connsiteY65" fmla="*/ 133187 h 175120"/>
                <a:gd name="connsiteX66" fmla="*/ 189595 w 225635"/>
                <a:gd name="connsiteY66" fmla="*/ 133151 h 175120"/>
                <a:gd name="connsiteX67" fmla="*/ 189131 w 225635"/>
                <a:gd name="connsiteY67" fmla="*/ 132973 h 175120"/>
                <a:gd name="connsiteX68" fmla="*/ 186273 w 225635"/>
                <a:gd name="connsiteY68" fmla="*/ 132473 h 175120"/>
                <a:gd name="connsiteX69" fmla="*/ 185666 w 225635"/>
                <a:gd name="connsiteY69" fmla="*/ 132616 h 175120"/>
                <a:gd name="connsiteX70" fmla="*/ 184952 w 225635"/>
                <a:gd name="connsiteY70" fmla="*/ 132294 h 175120"/>
                <a:gd name="connsiteX71" fmla="*/ 184773 w 225635"/>
                <a:gd name="connsiteY71" fmla="*/ 132223 h 175120"/>
                <a:gd name="connsiteX72" fmla="*/ 184773 w 225635"/>
                <a:gd name="connsiteY72" fmla="*/ 132223 h 175120"/>
                <a:gd name="connsiteX73" fmla="*/ 184594 w 225635"/>
                <a:gd name="connsiteY73" fmla="*/ 131973 h 175120"/>
                <a:gd name="connsiteX74" fmla="*/ 183094 w 225635"/>
                <a:gd name="connsiteY74" fmla="*/ 131008 h 175120"/>
                <a:gd name="connsiteX75" fmla="*/ 182416 w 225635"/>
                <a:gd name="connsiteY75" fmla="*/ 131901 h 175120"/>
                <a:gd name="connsiteX76" fmla="*/ 182237 w 225635"/>
                <a:gd name="connsiteY76" fmla="*/ 132044 h 175120"/>
                <a:gd name="connsiteX77" fmla="*/ 181773 w 225635"/>
                <a:gd name="connsiteY77" fmla="*/ 131866 h 175120"/>
                <a:gd name="connsiteX78" fmla="*/ 180916 w 225635"/>
                <a:gd name="connsiteY78" fmla="*/ 132151 h 175120"/>
                <a:gd name="connsiteX79" fmla="*/ 180737 w 225635"/>
                <a:gd name="connsiteY79" fmla="*/ 132187 h 175120"/>
                <a:gd name="connsiteX80" fmla="*/ 179773 w 225635"/>
                <a:gd name="connsiteY80" fmla="*/ 132544 h 175120"/>
                <a:gd name="connsiteX81" fmla="*/ 179237 w 225635"/>
                <a:gd name="connsiteY81" fmla="*/ 132080 h 175120"/>
                <a:gd name="connsiteX82" fmla="*/ 178808 w 225635"/>
                <a:gd name="connsiteY82" fmla="*/ 132009 h 175120"/>
                <a:gd name="connsiteX83" fmla="*/ 178808 w 225635"/>
                <a:gd name="connsiteY83" fmla="*/ 132009 h 175120"/>
                <a:gd name="connsiteX84" fmla="*/ 177486 w 225635"/>
                <a:gd name="connsiteY84" fmla="*/ 131758 h 175120"/>
                <a:gd name="connsiteX85" fmla="*/ 176736 w 225635"/>
                <a:gd name="connsiteY85" fmla="*/ 132080 h 175120"/>
                <a:gd name="connsiteX86" fmla="*/ 176522 w 225635"/>
                <a:gd name="connsiteY86" fmla="*/ 132151 h 175120"/>
                <a:gd name="connsiteX87" fmla="*/ 176236 w 225635"/>
                <a:gd name="connsiteY87" fmla="*/ 132080 h 175120"/>
                <a:gd name="connsiteX88" fmla="*/ 175558 w 225635"/>
                <a:gd name="connsiteY88" fmla="*/ 132187 h 175120"/>
                <a:gd name="connsiteX89" fmla="*/ 172950 w 225635"/>
                <a:gd name="connsiteY89" fmla="*/ 131365 h 175120"/>
                <a:gd name="connsiteX90" fmla="*/ 170343 w 225635"/>
                <a:gd name="connsiteY90" fmla="*/ 130651 h 175120"/>
                <a:gd name="connsiteX91" fmla="*/ 169736 w 225635"/>
                <a:gd name="connsiteY91" fmla="*/ 130544 h 175120"/>
                <a:gd name="connsiteX92" fmla="*/ 168664 w 225635"/>
                <a:gd name="connsiteY92" fmla="*/ 130044 h 175120"/>
                <a:gd name="connsiteX93" fmla="*/ 168200 w 225635"/>
                <a:gd name="connsiteY93" fmla="*/ 129972 h 175120"/>
                <a:gd name="connsiteX94" fmla="*/ 167807 w 225635"/>
                <a:gd name="connsiteY94" fmla="*/ 129830 h 175120"/>
                <a:gd name="connsiteX95" fmla="*/ 166914 w 225635"/>
                <a:gd name="connsiteY95" fmla="*/ 129151 h 175120"/>
                <a:gd name="connsiteX96" fmla="*/ 166699 w 225635"/>
                <a:gd name="connsiteY96" fmla="*/ 129151 h 175120"/>
                <a:gd name="connsiteX97" fmla="*/ 164878 w 225635"/>
                <a:gd name="connsiteY97" fmla="*/ 130437 h 175120"/>
                <a:gd name="connsiteX98" fmla="*/ 164771 w 225635"/>
                <a:gd name="connsiteY98" fmla="*/ 130401 h 175120"/>
                <a:gd name="connsiteX99" fmla="*/ 162092 w 225635"/>
                <a:gd name="connsiteY99" fmla="*/ 130258 h 175120"/>
                <a:gd name="connsiteX100" fmla="*/ 161806 w 225635"/>
                <a:gd name="connsiteY100" fmla="*/ 130294 h 175120"/>
                <a:gd name="connsiteX101" fmla="*/ 161556 w 225635"/>
                <a:gd name="connsiteY101" fmla="*/ 130258 h 175120"/>
                <a:gd name="connsiteX102" fmla="*/ 160342 w 225635"/>
                <a:gd name="connsiteY102" fmla="*/ 130115 h 175120"/>
                <a:gd name="connsiteX103" fmla="*/ 160306 w 225635"/>
                <a:gd name="connsiteY103" fmla="*/ 130115 h 175120"/>
                <a:gd name="connsiteX104" fmla="*/ 159806 w 225635"/>
                <a:gd name="connsiteY104" fmla="*/ 130294 h 175120"/>
                <a:gd name="connsiteX105" fmla="*/ 159484 w 225635"/>
                <a:gd name="connsiteY105" fmla="*/ 130294 h 175120"/>
                <a:gd name="connsiteX106" fmla="*/ 158198 w 225635"/>
                <a:gd name="connsiteY106" fmla="*/ 130008 h 175120"/>
                <a:gd name="connsiteX107" fmla="*/ 157913 w 225635"/>
                <a:gd name="connsiteY107" fmla="*/ 129830 h 175120"/>
                <a:gd name="connsiteX108" fmla="*/ 156841 w 225635"/>
                <a:gd name="connsiteY108" fmla="*/ 129758 h 175120"/>
                <a:gd name="connsiteX109" fmla="*/ 156555 w 225635"/>
                <a:gd name="connsiteY109" fmla="*/ 129972 h 175120"/>
                <a:gd name="connsiteX110" fmla="*/ 155698 w 225635"/>
                <a:gd name="connsiteY110" fmla="*/ 129651 h 175120"/>
                <a:gd name="connsiteX111" fmla="*/ 155662 w 225635"/>
                <a:gd name="connsiteY111" fmla="*/ 129580 h 175120"/>
                <a:gd name="connsiteX112" fmla="*/ 155448 w 225635"/>
                <a:gd name="connsiteY112" fmla="*/ 129115 h 175120"/>
                <a:gd name="connsiteX113" fmla="*/ 155484 w 225635"/>
                <a:gd name="connsiteY113" fmla="*/ 128937 h 175120"/>
                <a:gd name="connsiteX114" fmla="*/ 155127 w 225635"/>
                <a:gd name="connsiteY114" fmla="*/ 128008 h 175120"/>
                <a:gd name="connsiteX115" fmla="*/ 153698 w 225635"/>
                <a:gd name="connsiteY115" fmla="*/ 127580 h 175120"/>
                <a:gd name="connsiteX116" fmla="*/ 151983 w 225635"/>
                <a:gd name="connsiteY116" fmla="*/ 127686 h 175120"/>
                <a:gd name="connsiteX117" fmla="*/ 151448 w 225635"/>
                <a:gd name="connsiteY117" fmla="*/ 128044 h 175120"/>
                <a:gd name="connsiteX118" fmla="*/ 150197 w 225635"/>
                <a:gd name="connsiteY118" fmla="*/ 127901 h 175120"/>
                <a:gd name="connsiteX119" fmla="*/ 149947 w 225635"/>
                <a:gd name="connsiteY119" fmla="*/ 128115 h 175120"/>
                <a:gd name="connsiteX120" fmla="*/ 148411 w 225635"/>
                <a:gd name="connsiteY120" fmla="*/ 127829 h 175120"/>
                <a:gd name="connsiteX121" fmla="*/ 147911 w 225635"/>
                <a:gd name="connsiteY121" fmla="*/ 127901 h 175120"/>
                <a:gd name="connsiteX122" fmla="*/ 147483 w 225635"/>
                <a:gd name="connsiteY122" fmla="*/ 128008 h 175120"/>
                <a:gd name="connsiteX123" fmla="*/ 146768 w 225635"/>
                <a:gd name="connsiteY123" fmla="*/ 128186 h 175120"/>
                <a:gd name="connsiteX124" fmla="*/ 146625 w 225635"/>
                <a:gd name="connsiteY124" fmla="*/ 128080 h 175120"/>
                <a:gd name="connsiteX125" fmla="*/ 144518 w 225635"/>
                <a:gd name="connsiteY125" fmla="*/ 127972 h 175120"/>
                <a:gd name="connsiteX126" fmla="*/ 144375 w 225635"/>
                <a:gd name="connsiteY126" fmla="*/ 127758 h 175120"/>
                <a:gd name="connsiteX127" fmla="*/ 143661 w 225635"/>
                <a:gd name="connsiteY127" fmla="*/ 127401 h 175120"/>
                <a:gd name="connsiteX128" fmla="*/ 142839 w 225635"/>
                <a:gd name="connsiteY128" fmla="*/ 127365 h 175120"/>
                <a:gd name="connsiteX129" fmla="*/ 142482 w 225635"/>
                <a:gd name="connsiteY129" fmla="*/ 127187 h 175120"/>
                <a:gd name="connsiteX130" fmla="*/ 140732 w 225635"/>
                <a:gd name="connsiteY130" fmla="*/ 127329 h 175120"/>
                <a:gd name="connsiteX131" fmla="*/ 138446 w 225635"/>
                <a:gd name="connsiteY131" fmla="*/ 127293 h 175120"/>
                <a:gd name="connsiteX132" fmla="*/ 138267 w 225635"/>
                <a:gd name="connsiteY132" fmla="*/ 127222 h 175120"/>
                <a:gd name="connsiteX133" fmla="*/ 137767 w 225635"/>
                <a:gd name="connsiteY133" fmla="*/ 127187 h 175120"/>
                <a:gd name="connsiteX134" fmla="*/ 137481 w 225635"/>
                <a:gd name="connsiteY134" fmla="*/ 127044 h 175120"/>
                <a:gd name="connsiteX135" fmla="*/ 135410 w 225635"/>
                <a:gd name="connsiteY135" fmla="*/ 126508 h 175120"/>
                <a:gd name="connsiteX136" fmla="*/ 135338 w 225635"/>
                <a:gd name="connsiteY136" fmla="*/ 126508 h 175120"/>
                <a:gd name="connsiteX137" fmla="*/ 134517 w 225635"/>
                <a:gd name="connsiteY137" fmla="*/ 126436 h 175120"/>
                <a:gd name="connsiteX138" fmla="*/ 133302 w 225635"/>
                <a:gd name="connsiteY138" fmla="*/ 126115 h 175120"/>
                <a:gd name="connsiteX139" fmla="*/ 130909 w 225635"/>
                <a:gd name="connsiteY139" fmla="*/ 125865 h 175120"/>
                <a:gd name="connsiteX140" fmla="*/ 129945 w 225635"/>
                <a:gd name="connsiteY140" fmla="*/ 126829 h 175120"/>
                <a:gd name="connsiteX141" fmla="*/ 129302 w 225635"/>
                <a:gd name="connsiteY141" fmla="*/ 127151 h 175120"/>
                <a:gd name="connsiteX142" fmla="*/ 128873 w 225635"/>
                <a:gd name="connsiteY142" fmla="*/ 127008 h 175120"/>
                <a:gd name="connsiteX143" fmla="*/ 128730 w 225635"/>
                <a:gd name="connsiteY143" fmla="*/ 126793 h 175120"/>
                <a:gd name="connsiteX144" fmla="*/ 127980 w 225635"/>
                <a:gd name="connsiteY144" fmla="*/ 126472 h 175120"/>
                <a:gd name="connsiteX145" fmla="*/ 124516 w 225635"/>
                <a:gd name="connsiteY145" fmla="*/ 126043 h 175120"/>
                <a:gd name="connsiteX146" fmla="*/ 120694 w 225635"/>
                <a:gd name="connsiteY146" fmla="*/ 125579 h 175120"/>
                <a:gd name="connsiteX147" fmla="*/ 120408 w 225635"/>
                <a:gd name="connsiteY147" fmla="*/ 125615 h 175120"/>
                <a:gd name="connsiteX148" fmla="*/ 120265 w 225635"/>
                <a:gd name="connsiteY148" fmla="*/ 125615 h 175120"/>
                <a:gd name="connsiteX149" fmla="*/ 119444 w 225635"/>
                <a:gd name="connsiteY149" fmla="*/ 125329 h 175120"/>
                <a:gd name="connsiteX150" fmla="*/ 118979 w 225635"/>
                <a:gd name="connsiteY150" fmla="*/ 125365 h 175120"/>
                <a:gd name="connsiteX151" fmla="*/ 118336 w 225635"/>
                <a:gd name="connsiteY151" fmla="*/ 125794 h 175120"/>
                <a:gd name="connsiteX152" fmla="*/ 118265 w 225635"/>
                <a:gd name="connsiteY152" fmla="*/ 125722 h 175120"/>
                <a:gd name="connsiteX153" fmla="*/ 117443 w 225635"/>
                <a:gd name="connsiteY153" fmla="*/ 125543 h 175120"/>
                <a:gd name="connsiteX154" fmla="*/ 116479 w 225635"/>
                <a:gd name="connsiteY154" fmla="*/ 125472 h 175120"/>
                <a:gd name="connsiteX155" fmla="*/ 115550 w 225635"/>
                <a:gd name="connsiteY155" fmla="*/ 125936 h 175120"/>
                <a:gd name="connsiteX156" fmla="*/ 115407 w 225635"/>
                <a:gd name="connsiteY156" fmla="*/ 126258 h 175120"/>
                <a:gd name="connsiteX157" fmla="*/ 113121 w 225635"/>
                <a:gd name="connsiteY157" fmla="*/ 126186 h 175120"/>
                <a:gd name="connsiteX158" fmla="*/ 112514 w 225635"/>
                <a:gd name="connsiteY158" fmla="*/ 126222 h 175120"/>
                <a:gd name="connsiteX159" fmla="*/ 111443 w 225635"/>
                <a:gd name="connsiteY159" fmla="*/ 126365 h 175120"/>
                <a:gd name="connsiteX160" fmla="*/ 110121 w 225635"/>
                <a:gd name="connsiteY160" fmla="*/ 126651 h 175120"/>
                <a:gd name="connsiteX161" fmla="*/ 109907 w 225635"/>
                <a:gd name="connsiteY161" fmla="*/ 126651 h 175120"/>
                <a:gd name="connsiteX162" fmla="*/ 109156 w 225635"/>
                <a:gd name="connsiteY162" fmla="*/ 126401 h 175120"/>
                <a:gd name="connsiteX163" fmla="*/ 108799 w 225635"/>
                <a:gd name="connsiteY163" fmla="*/ 126294 h 175120"/>
                <a:gd name="connsiteX164" fmla="*/ 108728 w 225635"/>
                <a:gd name="connsiteY164" fmla="*/ 126151 h 175120"/>
                <a:gd name="connsiteX165" fmla="*/ 107371 w 225635"/>
                <a:gd name="connsiteY165" fmla="*/ 125865 h 175120"/>
                <a:gd name="connsiteX166" fmla="*/ 106978 w 225635"/>
                <a:gd name="connsiteY166" fmla="*/ 126294 h 175120"/>
                <a:gd name="connsiteX167" fmla="*/ 106942 w 225635"/>
                <a:gd name="connsiteY167" fmla="*/ 126294 h 175120"/>
                <a:gd name="connsiteX168" fmla="*/ 105870 w 225635"/>
                <a:gd name="connsiteY168" fmla="*/ 126151 h 175120"/>
                <a:gd name="connsiteX169" fmla="*/ 104049 w 225635"/>
                <a:gd name="connsiteY169" fmla="*/ 126222 h 175120"/>
                <a:gd name="connsiteX170" fmla="*/ 101441 w 225635"/>
                <a:gd name="connsiteY170" fmla="*/ 126258 h 175120"/>
                <a:gd name="connsiteX171" fmla="*/ 101263 w 225635"/>
                <a:gd name="connsiteY171" fmla="*/ 126294 h 175120"/>
                <a:gd name="connsiteX172" fmla="*/ 100298 w 225635"/>
                <a:gd name="connsiteY172" fmla="*/ 126186 h 175120"/>
                <a:gd name="connsiteX173" fmla="*/ 99691 w 225635"/>
                <a:gd name="connsiteY173" fmla="*/ 126722 h 175120"/>
                <a:gd name="connsiteX174" fmla="*/ 99227 w 225635"/>
                <a:gd name="connsiteY174" fmla="*/ 126936 h 175120"/>
                <a:gd name="connsiteX175" fmla="*/ 99084 w 225635"/>
                <a:gd name="connsiteY175" fmla="*/ 127079 h 175120"/>
                <a:gd name="connsiteX176" fmla="*/ 94726 w 225635"/>
                <a:gd name="connsiteY176" fmla="*/ 127544 h 175120"/>
                <a:gd name="connsiteX177" fmla="*/ 92619 w 225635"/>
                <a:gd name="connsiteY177" fmla="*/ 127794 h 175120"/>
                <a:gd name="connsiteX178" fmla="*/ 92762 w 225635"/>
                <a:gd name="connsiteY178" fmla="*/ 127651 h 175120"/>
                <a:gd name="connsiteX179" fmla="*/ 92440 w 225635"/>
                <a:gd name="connsiteY179" fmla="*/ 126436 h 175120"/>
                <a:gd name="connsiteX180" fmla="*/ 92404 w 225635"/>
                <a:gd name="connsiteY180" fmla="*/ 126151 h 175120"/>
                <a:gd name="connsiteX181" fmla="*/ 92262 w 225635"/>
                <a:gd name="connsiteY181" fmla="*/ 125722 h 175120"/>
                <a:gd name="connsiteX182" fmla="*/ 92226 w 225635"/>
                <a:gd name="connsiteY182" fmla="*/ 125651 h 175120"/>
                <a:gd name="connsiteX183" fmla="*/ 92226 w 225635"/>
                <a:gd name="connsiteY183" fmla="*/ 125651 h 175120"/>
                <a:gd name="connsiteX184" fmla="*/ 92154 w 225635"/>
                <a:gd name="connsiteY184" fmla="*/ 125436 h 175120"/>
                <a:gd name="connsiteX185" fmla="*/ 92297 w 225635"/>
                <a:gd name="connsiteY185" fmla="*/ 124436 h 175120"/>
                <a:gd name="connsiteX186" fmla="*/ 92262 w 225635"/>
                <a:gd name="connsiteY186" fmla="*/ 123865 h 175120"/>
                <a:gd name="connsiteX187" fmla="*/ 92119 w 225635"/>
                <a:gd name="connsiteY187" fmla="*/ 122900 h 175120"/>
                <a:gd name="connsiteX188" fmla="*/ 91797 w 225635"/>
                <a:gd name="connsiteY188" fmla="*/ 120150 h 175120"/>
                <a:gd name="connsiteX189" fmla="*/ 91511 w 225635"/>
                <a:gd name="connsiteY189" fmla="*/ 119150 h 175120"/>
                <a:gd name="connsiteX190" fmla="*/ 91154 w 225635"/>
                <a:gd name="connsiteY190" fmla="*/ 118435 h 175120"/>
                <a:gd name="connsiteX191" fmla="*/ 91011 w 225635"/>
                <a:gd name="connsiteY191" fmla="*/ 118364 h 175120"/>
                <a:gd name="connsiteX192" fmla="*/ 91297 w 225635"/>
                <a:gd name="connsiteY192" fmla="*/ 118257 h 175120"/>
                <a:gd name="connsiteX193" fmla="*/ 91726 w 225635"/>
                <a:gd name="connsiteY193" fmla="*/ 117650 h 175120"/>
                <a:gd name="connsiteX194" fmla="*/ 91869 w 225635"/>
                <a:gd name="connsiteY194" fmla="*/ 117292 h 175120"/>
                <a:gd name="connsiteX195" fmla="*/ 91797 w 225635"/>
                <a:gd name="connsiteY195" fmla="*/ 116614 h 175120"/>
                <a:gd name="connsiteX196" fmla="*/ 91833 w 225635"/>
                <a:gd name="connsiteY196" fmla="*/ 116614 h 175120"/>
                <a:gd name="connsiteX197" fmla="*/ 92440 w 225635"/>
                <a:gd name="connsiteY197" fmla="*/ 116185 h 175120"/>
                <a:gd name="connsiteX198" fmla="*/ 93047 w 225635"/>
                <a:gd name="connsiteY198" fmla="*/ 115364 h 175120"/>
                <a:gd name="connsiteX199" fmla="*/ 92476 w 225635"/>
                <a:gd name="connsiteY199" fmla="*/ 113792 h 175120"/>
                <a:gd name="connsiteX200" fmla="*/ 91761 w 225635"/>
                <a:gd name="connsiteY200" fmla="*/ 113721 h 175120"/>
                <a:gd name="connsiteX201" fmla="*/ 91690 w 225635"/>
                <a:gd name="connsiteY201" fmla="*/ 113578 h 175120"/>
                <a:gd name="connsiteX202" fmla="*/ 91333 w 225635"/>
                <a:gd name="connsiteY202" fmla="*/ 113542 h 175120"/>
                <a:gd name="connsiteX203" fmla="*/ 91333 w 225635"/>
                <a:gd name="connsiteY203" fmla="*/ 113292 h 175120"/>
                <a:gd name="connsiteX204" fmla="*/ 90476 w 225635"/>
                <a:gd name="connsiteY204" fmla="*/ 112363 h 175120"/>
                <a:gd name="connsiteX205" fmla="*/ 90333 w 225635"/>
                <a:gd name="connsiteY205" fmla="*/ 112363 h 175120"/>
                <a:gd name="connsiteX206" fmla="*/ 89547 w 225635"/>
                <a:gd name="connsiteY206" fmla="*/ 112934 h 175120"/>
                <a:gd name="connsiteX207" fmla="*/ 89261 w 225635"/>
                <a:gd name="connsiteY207" fmla="*/ 112292 h 175120"/>
                <a:gd name="connsiteX208" fmla="*/ 88868 w 225635"/>
                <a:gd name="connsiteY208" fmla="*/ 111149 h 175120"/>
                <a:gd name="connsiteX209" fmla="*/ 88725 w 225635"/>
                <a:gd name="connsiteY209" fmla="*/ 110363 h 175120"/>
                <a:gd name="connsiteX210" fmla="*/ 88725 w 225635"/>
                <a:gd name="connsiteY210" fmla="*/ 110184 h 175120"/>
                <a:gd name="connsiteX211" fmla="*/ 88761 w 225635"/>
                <a:gd name="connsiteY211" fmla="*/ 109970 h 175120"/>
                <a:gd name="connsiteX212" fmla="*/ 88868 w 225635"/>
                <a:gd name="connsiteY212" fmla="*/ 109756 h 175120"/>
                <a:gd name="connsiteX213" fmla="*/ 88833 w 225635"/>
                <a:gd name="connsiteY213" fmla="*/ 108041 h 175120"/>
                <a:gd name="connsiteX214" fmla="*/ 88154 w 225635"/>
                <a:gd name="connsiteY214" fmla="*/ 107898 h 175120"/>
                <a:gd name="connsiteX215" fmla="*/ 88047 w 225635"/>
                <a:gd name="connsiteY215" fmla="*/ 107755 h 175120"/>
                <a:gd name="connsiteX216" fmla="*/ 87904 w 225635"/>
                <a:gd name="connsiteY216" fmla="*/ 107684 h 175120"/>
                <a:gd name="connsiteX217" fmla="*/ 87868 w 225635"/>
                <a:gd name="connsiteY217" fmla="*/ 107541 h 175120"/>
                <a:gd name="connsiteX218" fmla="*/ 87975 w 225635"/>
                <a:gd name="connsiteY218" fmla="*/ 106898 h 175120"/>
                <a:gd name="connsiteX219" fmla="*/ 87618 w 225635"/>
                <a:gd name="connsiteY219" fmla="*/ 106291 h 175120"/>
                <a:gd name="connsiteX220" fmla="*/ 87475 w 225635"/>
                <a:gd name="connsiteY220" fmla="*/ 106005 h 175120"/>
                <a:gd name="connsiteX221" fmla="*/ 86761 w 225635"/>
                <a:gd name="connsiteY221" fmla="*/ 104862 h 175120"/>
                <a:gd name="connsiteX222" fmla="*/ 86725 w 225635"/>
                <a:gd name="connsiteY222" fmla="*/ 104648 h 175120"/>
                <a:gd name="connsiteX223" fmla="*/ 86940 w 225635"/>
                <a:gd name="connsiteY223" fmla="*/ 104076 h 175120"/>
                <a:gd name="connsiteX224" fmla="*/ 86725 w 225635"/>
                <a:gd name="connsiteY224" fmla="*/ 103398 h 175120"/>
                <a:gd name="connsiteX225" fmla="*/ 86618 w 225635"/>
                <a:gd name="connsiteY225" fmla="*/ 102255 h 175120"/>
                <a:gd name="connsiteX226" fmla="*/ 86082 w 225635"/>
                <a:gd name="connsiteY226" fmla="*/ 101469 h 175120"/>
                <a:gd name="connsiteX227" fmla="*/ 85904 w 225635"/>
                <a:gd name="connsiteY227" fmla="*/ 101112 h 175120"/>
                <a:gd name="connsiteX228" fmla="*/ 85868 w 225635"/>
                <a:gd name="connsiteY228" fmla="*/ 100755 h 175120"/>
                <a:gd name="connsiteX229" fmla="*/ 85439 w 225635"/>
                <a:gd name="connsiteY229" fmla="*/ 99969 h 175120"/>
                <a:gd name="connsiteX230" fmla="*/ 85046 w 225635"/>
                <a:gd name="connsiteY230" fmla="*/ 96754 h 175120"/>
                <a:gd name="connsiteX231" fmla="*/ 84475 w 225635"/>
                <a:gd name="connsiteY231" fmla="*/ 93468 h 175120"/>
                <a:gd name="connsiteX232" fmla="*/ 84189 w 225635"/>
                <a:gd name="connsiteY232" fmla="*/ 92861 h 175120"/>
                <a:gd name="connsiteX233" fmla="*/ 84296 w 225635"/>
                <a:gd name="connsiteY233" fmla="*/ 91825 h 175120"/>
                <a:gd name="connsiteX234" fmla="*/ 84082 w 225635"/>
                <a:gd name="connsiteY234" fmla="*/ 91004 h 175120"/>
                <a:gd name="connsiteX235" fmla="*/ 83975 w 225635"/>
                <a:gd name="connsiteY235" fmla="*/ 90360 h 175120"/>
                <a:gd name="connsiteX236" fmla="*/ 84153 w 225635"/>
                <a:gd name="connsiteY236" fmla="*/ 89432 h 175120"/>
                <a:gd name="connsiteX237" fmla="*/ 82510 w 225635"/>
                <a:gd name="connsiteY237" fmla="*/ 87789 h 175120"/>
                <a:gd name="connsiteX238" fmla="*/ 82510 w 225635"/>
                <a:gd name="connsiteY238" fmla="*/ 87396 h 175120"/>
                <a:gd name="connsiteX239" fmla="*/ 81617 w 225635"/>
                <a:gd name="connsiteY239" fmla="*/ 84681 h 175120"/>
                <a:gd name="connsiteX240" fmla="*/ 81403 w 225635"/>
                <a:gd name="connsiteY240" fmla="*/ 84217 h 175120"/>
                <a:gd name="connsiteX241" fmla="*/ 81296 w 225635"/>
                <a:gd name="connsiteY241" fmla="*/ 83753 h 175120"/>
                <a:gd name="connsiteX242" fmla="*/ 80939 w 225635"/>
                <a:gd name="connsiteY242" fmla="*/ 82502 h 175120"/>
                <a:gd name="connsiteX243" fmla="*/ 80439 w 225635"/>
                <a:gd name="connsiteY243" fmla="*/ 81931 h 175120"/>
                <a:gd name="connsiteX244" fmla="*/ 80439 w 225635"/>
                <a:gd name="connsiteY244" fmla="*/ 81824 h 175120"/>
                <a:gd name="connsiteX245" fmla="*/ 80439 w 225635"/>
                <a:gd name="connsiteY245" fmla="*/ 81716 h 175120"/>
                <a:gd name="connsiteX246" fmla="*/ 80117 w 225635"/>
                <a:gd name="connsiteY246" fmla="*/ 80073 h 175120"/>
                <a:gd name="connsiteX247" fmla="*/ 80117 w 225635"/>
                <a:gd name="connsiteY247" fmla="*/ 79431 h 175120"/>
                <a:gd name="connsiteX248" fmla="*/ 79653 w 225635"/>
                <a:gd name="connsiteY248" fmla="*/ 78538 h 175120"/>
                <a:gd name="connsiteX249" fmla="*/ 79474 w 225635"/>
                <a:gd name="connsiteY249" fmla="*/ 78430 h 175120"/>
                <a:gd name="connsiteX250" fmla="*/ 79296 w 225635"/>
                <a:gd name="connsiteY250" fmla="*/ 76966 h 175120"/>
                <a:gd name="connsiteX251" fmla="*/ 79367 w 225635"/>
                <a:gd name="connsiteY251" fmla="*/ 76823 h 175120"/>
                <a:gd name="connsiteX252" fmla="*/ 79474 w 225635"/>
                <a:gd name="connsiteY252" fmla="*/ 76645 h 175120"/>
                <a:gd name="connsiteX253" fmla="*/ 80117 w 225635"/>
                <a:gd name="connsiteY253" fmla="*/ 75787 h 175120"/>
                <a:gd name="connsiteX254" fmla="*/ 79796 w 225635"/>
                <a:gd name="connsiteY254" fmla="*/ 74394 h 175120"/>
                <a:gd name="connsiteX255" fmla="*/ 79796 w 225635"/>
                <a:gd name="connsiteY255" fmla="*/ 74108 h 175120"/>
                <a:gd name="connsiteX256" fmla="*/ 79188 w 225635"/>
                <a:gd name="connsiteY256" fmla="*/ 72751 h 175120"/>
                <a:gd name="connsiteX257" fmla="*/ 78581 w 225635"/>
                <a:gd name="connsiteY257" fmla="*/ 71715 h 175120"/>
                <a:gd name="connsiteX258" fmla="*/ 77974 w 225635"/>
                <a:gd name="connsiteY258" fmla="*/ 70644 h 175120"/>
                <a:gd name="connsiteX259" fmla="*/ 77938 w 225635"/>
                <a:gd name="connsiteY259" fmla="*/ 70644 h 175120"/>
                <a:gd name="connsiteX260" fmla="*/ 77545 w 225635"/>
                <a:gd name="connsiteY260" fmla="*/ 68750 h 175120"/>
                <a:gd name="connsiteX261" fmla="*/ 77367 w 225635"/>
                <a:gd name="connsiteY261" fmla="*/ 68322 h 175120"/>
                <a:gd name="connsiteX262" fmla="*/ 77081 w 225635"/>
                <a:gd name="connsiteY262" fmla="*/ 67822 h 175120"/>
                <a:gd name="connsiteX263" fmla="*/ 76545 w 225635"/>
                <a:gd name="connsiteY263" fmla="*/ 66964 h 175120"/>
                <a:gd name="connsiteX264" fmla="*/ 75867 w 225635"/>
                <a:gd name="connsiteY264" fmla="*/ 64643 h 175120"/>
                <a:gd name="connsiteX265" fmla="*/ 75688 w 225635"/>
                <a:gd name="connsiteY265" fmla="*/ 64321 h 175120"/>
                <a:gd name="connsiteX266" fmla="*/ 75760 w 225635"/>
                <a:gd name="connsiteY266" fmla="*/ 64214 h 175120"/>
                <a:gd name="connsiteX267" fmla="*/ 75795 w 225635"/>
                <a:gd name="connsiteY267" fmla="*/ 63428 h 175120"/>
                <a:gd name="connsiteX268" fmla="*/ 75402 w 225635"/>
                <a:gd name="connsiteY268" fmla="*/ 62357 h 175120"/>
                <a:gd name="connsiteX269" fmla="*/ 75402 w 225635"/>
                <a:gd name="connsiteY269" fmla="*/ 61928 h 175120"/>
                <a:gd name="connsiteX270" fmla="*/ 74617 w 225635"/>
                <a:gd name="connsiteY270" fmla="*/ 60285 h 175120"/>
                <a:gd name="connsiteX271" fmla="*/ 73616 w 225635"/>
                <a:gd name="connsiteY271" fmla="*/ 57678 h 175120"/>
                <a:gd name="connsiteX272" fmla="*/ 73616 w 225635"/>
                <a:gd name="connsiteY272" fmla="*/ 57464 h 175120"/>
                <a:gd name="connsiteX273" fmla="*/ 73438 w 225635"/>
                <a:gd name="connsiteY273" fmla="*/ 56892 h 175120"/>
                <a:gd name="connsiteX274" fmla="*/ 73366 w 225635"/>
                <a:gd name="connsiteY274" fmla="*/ 56392 h 175120"/>
                <a:gd name="connsiteX275" fmla="*/ 72795 w 225635"/>
                <a:gd name="connsiteY275" fmla="*/ 53963 h 175120"/>
                <a:gd name="connsiteX276" fmla="*/ 72616 w 225635"/>
                <a:gd name="connsiteY276" fmla="*/ 53356 h 175120"/>
                <a:gd name="connsiteX277" fmla="*/ 72152 w 225635"/>
                <a:gd name="connsiteY277" fmla="*/ 51534 h 175120"/>
                <a:gd name="connsiteX278" fmla="*/ 70473 w 225635"/>
                <a:gd name="connsiteY278" fmla="*/ 48605 h 175120"/>
                <a:gd name="connsiteX279" fmla="*/ 69973 w 225635"/>
                <a:gd name="connsiteY279" fmla="*/ 47962 h 175120"/>
                <a:gd name="connsiteX280" fmla="*/ 69866 w 225635"/>
                <a:gd name="connsiteY280" fmla="*/ 47819 h 175120"/>
                <a:gd name="connsiteX281" fmla="*/ 69759 w 225635"/>
                <a:gd name="connsiteY281" fmla="*/ 47105 h 175120"/>
                <a:gd name="connsiteX282" fmla="*/ 69723 w 225635"/>
                <a:gd name="connsiteY282" fmla="*/ 46962 h 175120"/>
                <a:gd name="connsiteX283" fmla="*/ 69723 w 225635"/>
                <a:gd name="connsiteY283" fmla="*/ 46962 h 175120"/>
                <a:gd name="connsiteX284" fmla="*/ 69794 w 225635"/>
                <a:gd name="connsiteY284" fmla="*/ 46176 h 175120"/>
                <a:gd name="connsiteX285" fmla="*/ 68544 w 225635"/>
                <a:gd name="connsiteY285" fmla="*/ 42033 h 175120"/>
                <a:gd name="connsiteX286" fmla="*/ 67366 w 225635"/>
                <a:gd name="connsiteY286" fmla="*/ 38068 h 175120"/>
                <a:gd name="connsiteX287" fmla="*/ 67223 w 225635"/>
                <a:gd name="connsiteY287" fmla="*/ 37783 h 175120"/>
                <a:gd name="connsiteX288" fmla="*/ 67080 w 225635"/>
                <a:gd name="connsiteY288" fmla="*/ 37390 h 175120"/>
                <a:gd name="connsiteX289" fmla="*/ 67044 w 225635"/>
                <a:gd name="connsiteY289" fmla="*/ 36639 h 175120"/>
                <a:gd name="connsiteX290" fmla="*/ 66830 w 225635"/>
                <a:gd name="connsiteY290" fmla="*/ 36139 h 175120"/>
                <a:gd name="connsiteX291" fmla="*/ 66151 w 225635"/>
                <a:gd name="connsiteY291" fmla="*/ 35639 h 175120"/>
                <a:gd name="connsiteX292" fmla="*/ 66080 w 225635"/>
                <a:gd name="connsiteY292" fmla="*/ 35604 h 175120"/>
                <a:gd name="connsiteX293" fmla="*/ 66151 w 225635"/>
                <a:gd name="connsiteY293" fmla="*/ 35461 h 175120"/>
                <a:gd name="connsiteX294" fmla="*/ 66080 w 225635"/>
                <a:gd name="connsiteY294" fmla="*/ 34496 h 175120"/>
                <a:gd name="connsiteX295" fmla="*/ 65723 w 225635"/>
                <a:gd name="connsiteY295" fmla="*/ 33353 h 175120"/>
                <a:gd name="connsiteX296" fmla="*/ 64794 w 225635"/>
                <a:gd name="connsiteY296" fmla="*/ 32675 h 175120"/>
                <a:gd name="connsiteX297" fmla="*/ 63937 w 225635"/>
                <a:gd name="connsiteY297" fmla="*/ 30139 h 175120"/>
                <a:gd name="connsiteX298" fmla="*/ 63544 w 225635"/>
                <a:gd name="connsiteY298" fmla="*/ 29210 h 175120"/>
                <a:gd name="connsiteX299" fmla="*/ 63222 w 225635"/>
                <a:gd name="connsiteY299" fmla="*/ 28353 h 175120"/>
                <a:gd name="connsiteX300" fmla="*/ 62365 w 225635"/>
                <a:gd name="connsiteY300" fmla="*/ 26674 h 175120"/>
                <a:gd name="connsiteX301" fmla="*/ 62222 w 225635"/>
                <a:gd name="connsiteY301" fmla="*/ 26388 h 175120"/>
                <a:gd name="connsiteX302" fmla="*/ 62115 w 225635"/>
                <a:gd name="connsiteY302" fmla="*/ 25459 h 175120"/>
                <a:gd name="connsiteX303" fmla="*/ 62008 w 225635"/>
                <a:gd name="connsiteY303" fmla="*/ 24888 h 175120"/>
                <a:gd name="connsiteX304" fmla="*/ 62079 w 225635"/>
                <a:gd name="connsiteY304" fmla="*/ 24745 h 175120"/>
                <a:gd name="connsiteX305" fmla="*/ 61579 w 225635"/>
                <a:gd name="connsiteY305" fmla="*/ 23459 h 175120"/>
                <a:gd name="connsiteX306" fmla="*/ 61508 w 225635"/>
                <a:gd name="connsiteY306" fmla="*/ 23424 h 175120"/>
                <a:gd name="connsiteX307" fmla="*/ 61258 w 225635"/>
                <a:gd name="connsiteY307" fmla="*/ 22995 h 175120"/>
                <a:gd name="connsiteX308" fmla="*/ 61293 w 225635"/>
                <a:gd name="connsiteY308" fmla="*/ 22816 h 175120"/>
                <a:gd name="connsiteX309" fmla="*/ 61079 w 225635"/>
                <a:gd name="connsiteY309" fmla="*/ 22102 h 175120"/>
                <a:gd name="connsiteX310" fmla="*/ 60186 w 225635"/>
                <a:gd name="connsiteY310" fmla="*/ 19780 h 175120"/>
                <a:gd name="connsiteX311" fmla="*/ 59329 w 225635"/>
                <a:gd name="connsiteY311" fmla="*/ 17244 h 175120"/>
                <a:gd name="connsiteX312" fmla="*/ 59079 w 225635"/>
                <a:gd name="connsiteY312" fmla="*/ 16923 h 175120"/>
                <a:gd name="connsiteX313" fmla="*/ 59114 w 225635"/>
                <a:gd name="connsiteY313" fmla="*/ 16816 h 175120"/>
                <a:gd name="connsiteX314" fmla="*/ 58972 w 225635"/>
                <a:gd name="connsiteY314" fmla="*/ 16030 h 175120"/>
                <a:gd name="connsiteX315" fmla="*/ 58400 w 225635"/>
                <a:gd name="connsiteY315" fmla="*/ 15530 h 175120"/>
                <a:gd name="connsiteX316" fmla="*/ 57900 w 225635"/>
                <a:gd name="connsiteY316" fmla="*/ 14887 h 175120"/>
                <a:gd name="connsiteX317" fmla="*/ 56221 w 225635"/>
                <a:gd name="connsiteY317" fmla="*/ 10672 h 175120"/>
                <a:gd name="connsiteX318" fmla="*/ 54293 w 225635"/>
                <a:gd name="connsiteY318" fmla="*/ 4850 h 175120"/>
                <a:gd name="connsiteX319" fmla="*/ 53507 w 225635"/>
                <a:gd name="connsiteY319" fmla="*/ 4028 h 175120"/>
                <a:gd name="connsiteX320" fmla="*/ 53328 w 225635"/>
                <a:gd name="connsiteY320" fmla="*/ 3921 h 175120"/>
                <a:gd name="connsiteX321" fmla="*/ 53292 w 225635"/>
                <a:gd name="connsiteY321" fmla="*/ 3314 h 175120"/>
                <a:gd name="connsiteX322" fmla="*/ 52971 w 225635"/>
                <a:gd name="connsiteY322" fmla="*/ 2706 h 175120"/>
                <a:gd name="connsiteX323" fmla="*/ 53292 w 225635"/>
                <a:gd name="connsiteY323" fmla="*/ 2100 h 175120"/>
                <a:gd name="connsiteX324" fmla="*/ 53221 w 225635"/>
                <a:gd name="connsiteY324" fmla="*/ 1492 h 175120"/>
                <a:gd name="connsiteX325" fmla="*/ 52649 w 225635"/>
                <a:gd name="connsiteY325" fmla="*/ 992 h 175120"/>
                <a:gd name="connsiteX326" fmla="*/ 52685 w 225635"/>
                <a:gd name="connsiteY326" fmla="*/ 885 h 175120"/>
                <a:gd name="connsiteX327" fmla="*/ 51899 w 225635"/>
                <a:gd name="connsiteY327" fmla="*/ 135 h 175120"/>
                <a:gd name="connsiteX328" fmla="*/ 51328 w 225635"/>
                <a:gd name="connsiteY328" fmla="*/ 28 h 175120"/>
                <a:gd name="connsiteX329" fmla="*/ 50292 w 225635"/>
                <a:gd name="connsiteY329" fmla="*/ 492 h 175120"/>
                <a:gd name="connsiteX330" fmla="*/ 50292 w 225635"/>
                <a:gd name="connsiteY330" fmla="*/ 1064 h 175120"/>
                <a:gd name="connsiteX331" fmla="*/ 50292 w 225635"/>
                <a:gd name="connsiteY331" fmla="*/ 1064 h 175120"/>
                <a:gd name="connsiteX332" fmla="*/ 49328 w 225635"/>
                <a:gd name="connsiteY332" fmla="*/ 1278 h 175120"/>
                <a:gd name="connsiteX333" fmla="*/ 48970 w 225635"/>
                <a:gd name="connsiteY333" fmla="*/ 1456 h 175120"/>
                <a:gd name="connsiteX334" fmla="*/ 47827 w 225635"/>
                <a:gd name="connsiteY334" fmla="*/ 1635 h 175120"/>
                <a:gd name="connsiteX335" fmla="*/ 47542 w 225635"/>
                <a:gd name="connsiteY335" fmla="*/ 2564 h 175120"/>
                <a:gd name="connsiteX336" fmla="*/ 47327 w 225635"/>
                <a:gd name="connsiteY336" fmla="*/ 2778 h 175120"/>
                <a:gd name="connsiteX337" fmla="*/ 46399 w 225635"/>
                <a:gd name="connsiteY337" fmla="*/ 4243 h 175120"/>
                <a:gd name="connsiteX338" fmla="*/ 46113 w 225635"/>
                <a:gd name="connsiteY338" fmla="*/ 4635 h 175120"/>
                <a:gd name="connsiteX339" fmla="*/ 46149 w 225635"/>
                <a:gd name="connsiteY339" fmla="*/ 5421 h 175120"/>
                <a:gd name="connsiteX340" fmla="*/ 45791 w 225635"/>
                <a:gd name="connsiteY340" fmla="*/ 5921 h 175120"/>
                <a:gd name="connsiteX341" fmla="*/ 44684 w 225635"/>
                <a:gd name="connsiteY341" fmla="*/ 8422 h 175120"/>
                <a:gd name="connsiteX342" fmla="*/ 43791 w 225635"/>
                <a:gd name="connsiteY342" fmla="*/ 10136 h 175120"/>
                <a:gd name="connsiteX343" fmla="*/ 43720 w 225635"/>
                <a:gd name="connsiteY343" fmla="*/ 10743 h 175120"/>
                <a:gd name="connsiteX344" fmla="*/ 43684 w 225635"/>
                <a:gd name="connsiteY344" fmla="*/ 11600 h 175120"/>
                <a:gd name="connsiteX345" fmla="*/ 43577 w 225635"/>
                <a:gd name="connsiteY345" fmla="*/ 11886 h 175120"/>
                <a:gd name="connsiteX346" fmla="*/ 43184 w 225635"/>
                <a:gd name="connsiteY346" fmla="*/ 12779 h 175120"/>
                <a:gd name="connsiteX347" fmla="*/ 42505 w 225635"/>
                <a:gd name="connsiteY347" fmla="*/ 13422 h 175120"/>
                <a:gd name="connsiteX348" fmla="*/ 42398 w 225635"/>
                <a:gd name="connsiteY348" fmla="*/ 13958 h 175120"/>
                <a:gd name="connsiteX349" fmla="*/ 42255 w 225635"/>
                <a:gd name="connsiteY349" fmla="*/ 14065 h 175120"/>
                <a:gd name="connsiteX350" fmla="*/ 41505 w 225635"/>
                <a:gd name="connsiteY350" fmla="*/ 15815 h 175120"/>
                <a:gd name="connsiteX351" fmla="*/ 41469 w 225635"/>
                <a:gd name="connsiteY351" fmla="*/ 16030 h 175120"/>
                <a:gd name="connsiteX352" fmla="*/ 41398 w 225635"/>
                <a:gd name="connsiteY352" fmla="*/ 16887 h 175120"/>
                <a:gd name="connsiteX353" fmla="*/ 41041 w 225635"/>
                <a:gd name="connsiteY353" fmla="*/ 17923 h 175120"/>
                <a:gd name="connsiteX354" fmla="*/ 40041 w 225635"/>
                <a:gd name="connsiteY354" fmla="*/ 21709 h 175120"/>
                <a:gd name="connsiteX355" fmla="*/ 40148 w 225635"/>
                <a:gd name="connsiteY355" fmla="*/ 22138 h 175120"/>
                <a:gd name="connsiteX356" fmla="*/ 40005 w 225635"/>
                <a:gd name="connsiteY356" fmla="*/ 22423 h 175120"/>
                <a:gd name="connsiteX357" fmla="*/ 39469 w 225635"/>
                <a:gd name="connsiteY357" fmla="*/ 23602 h 175120"/>
                <a:gd name="connsiteX358" fmla="*/ 39326 w 225635"/>
                <a:gd name="connsiteY358" fmla="*/ 24281 h 175120"/>
                <a:gd name="connsiteX359" fmla="*/ 38505 w 225635"/>
                <a:gd name="connsiteY359" fmla="*/ 25174 h 175120"/>
                <a:gd name="connsiteX360" fmla="*/ 38612 w 225635"/>
                <a:gd name="connsiteY360" fmla="*/ 26888 h 175120"/>
                <a:gd name="connsiteX361" fmla="*/ 38576 w 225635"/>
                <a:gd name="connsiteY361" fmla="*/ 26924 h 175120"/>
                <a:gd name="connsiteX362" fmla="*/ 38469 w 225635"/>
                <a:gd name="connsiteY362" fmla="*/ 27209 h 175120"/>
                <a:gd name="connsiteX363" fmla="*/ 38112 w 225635"/>
                <a:gd name="connsiteY363" fmla="*/ 27460 h 175120"/>
                <a:gd name="connsiteX364" fmla="*/ 37183 w 225635"/>
                <a:gd name="connsiteY364" fmla="*/ 29782 h 175120"/>
                <a:gd name="connsiteX365" fmla="*/ 37183 w 225635"/>
                <a:gd name="connsiteY365" fmla="*/ 29996 h 175120"/>
                <a:gd name="connsiteX366" fmla="*/ 36576 w 225635"/>
                <a:gd name="connsiteY366" fmla="*/ 30567 h 175120"/>
                <a:gd name="connsiteX367" fmla="*/ 36647 w 225635"/>
                <a:gd name="connsiteY367" fmla="*/ 31424 h 175120"/>
                <a:gd name="connsiteX368" fmla="*/ 36755 w 225635"/>
                <a:gd name="connsiteY368" fmla="*/ 31567 h 175120"/>
                <a:gd name="connsiteX369" fmla="*/ 36290 w 225635"/>
                <a:gd name="connsiteY369" fmla="*/ 32068 h 175120"/>
                <a:gd name="connsiteX370" fmla="*/ 36183 w 225635"/>
                <a:gd name="connsiteY370" fmla="*/ 32174 h 175120"/>
                <a:gd name="connsiteX371" fmla="*/ 35683 w 225635"/>
                <a:gd name="connsiteY371" fmla="*/ 33532 h 175120"/>
                <a:gd name="connsiteX372" fmla="*/ 35469 w 225635"/>
                <a:gd name="connsiteY372" fmla="*/ 33782 h 175120"/>
                <a:gd name="connsiteX373" fmla="*/ 35040 w 225635"/>
                <a:gd name="connsiteY373" fmla="*/ 34568 h 175120"/>
                <a:gd name="connsiteX374" fmla="*/ 34933 w 225635"/>
                <a:gd name="connsiteY374" fmla="*/ 34639 h 175120"/>
                <a:gd name="connsiteX375" fmla="*/ 34754 w 225635"/>
                <a:gd name="connsiteY375" fmla="*/ 35925 h 175120"/>
                <a:gd name="connsiteX376" fmla="*/ 34719 w 225635"/>
                <a:gd name="connsiteY376" fmla="*/ 35961 h 175120"/>
                <a:gd name="connsiteX377" fmla="*/ 34469 w 225635"/>
                <a:gd name="connsiteY377" fmla="*/ 36532 h 175120"/>
                <a:gd name="connsiteX378" fmla="*/ 34433 w 225635"/>
                <a:gd name="connsiteY378" fmla="*/ 36532 h 175120"/>
                <a:gd name="connsiteX379" fmla="*/ 33790 w 225635"/>
                <a:gd name="connsiteY379" fmla="*/ 37640 h 175120"/>
                <a:gd name="connsiteX380" fmla="*/ 33576 w 225635"/>
                <a:gd name="connsiteY380" fmla="*/ 37925 h 175120"/>
                <a:gd name="connsiteX381" fmla="*/ 32933 w 225635"/>
                <a:gd name="connsiteY381" fmla="*/ 39390 h 175120"/>
                <a:gd name="connsiteX382" fmla="*/ 32968 w 225635"/>
                <a:gd name="connsiteY382" fmla="*/ 39604 h 175120"/>
                <a:gd name="connsiteX383" fmla="*/ 32218 w 225635"/>
                <a:gd name="connsiteY383" fmla="*/ 40926 h 175120"/>
                <a:gd name="connsiteX384" fmla="*/ 32183 w 225635"/>
                <a:gd name="connsiteY384" fmla="*/ 41176 h 175120"/>
                <a:gd name="connsiteX385" fmla="*/ 32040 w 225635"/>
                <a:gd name="connsiteY385" fmla="*/ 41497 h 175120"/>
                <a:gd name="connsiteX386" fmla="*/ 32147 w 225635"/>
                <a:gd name="connsiteY386" fmla="*/ 42962 h 175120"/>
                <a:gd name="connsiteX387" fmla="*/ 31790 w 225635"/>
                <a:gd name="connsiteY387" fmla="*/ 43926 h 175120"/>
                <a:gd name="connsiteX388" fmla="*/ 31718 w 225635"/>
                <a:gd name="connsiteY388" fmla="*/ 44033 h 175120"/>
                <a:gd name="connsiteX389" fmla="*/ 31647 w 225635"/>
                <a:gd name="connsiteY389" fmla="*/ 44069 h 175120"/>
                <a:gd name="connsiteX390" fmla="*/ 31111 w 225635"/>
                <a:gd name="connsiteY390" fmla="*/ 45034 h 175120"/>
                <a:gd name="connsiteX391" fmla="*/ 30790 w 225635"/>
                <a:gd name="connsiteY391" fmla="*/ 46105 h 175120"/>
                <a:gd name="connsiteX392" fmla="*/ 30718 w 225635"/>
                <a:gd name="connsiteY392" fmla="*/ 46141 h 175120"/>
                <a:gd name="connsiteX393" fmla="*/ 29861 w 225635"/>
                <a:gd name="connsiteY393" fmla="*/ 47998 h 175120"/>
                <a:gd name="connsiteX394" fmla="*/ 29790 w 225635"/>
                <a:gd name="connsiteY394" fmla="*/ 48319 h 175120"/>
                <a:gd name="connsiteX395" fmla="*/ 29182 w 225635"/>
                <a:gd name="connsiteY395" fmla="*/ 49177 h 175120"/>
                <a:gd name="connsiteX396" fmla="*/ 29182 w 225635"/>
                <a:gd name="connsiteY396" fmla="*/ 49284 h 175120"/>
                <a:gd name="connsiteX397" fmla="*/ 29146 w 225635"/>
                <a:gd name="connsiteY397" fmla="*/ 49963 h 175120"/>
                <a:gd name="connsiteX398" fmla="*/ 28647 w 225635"/>
                <a:gd name="connsiteY398" fmla="*/ 50356 h 175120"/>
                <a:gd name="connsiteX399" fmla="*/ 28253 w 225635"/>
                <a:gd name="connsiteY399" fmla="*/ 52034 h 175120"/>
                <a:gd name="connsiteX400" fmla="*/ 28111 w 225635"/>
                <a:gd name="connsiteY400" fmla="*/ 52856 h 175120"/>
                <a:gd name="connsiteX401" fmla="*/ 28111 w 225635"/>
                <a:gd name="connsiteY401" fmla="*/ 52856 h 175120"/>
                <a:gd name="connsiteX402" fmla="*/ 28111 w 225635"/>
                <a:gd name="connsiteY402" fmla="*/ 52963 h 175120"/>
                <a:gd name="connsiteX403" fmla="*/ 28111 w 225635"/>
                <a:gd name="connsiteY403" fmla="*/ 52999 h 175120"/>
                <a:gd name="connsiteX404" fmla="*/ 27968 w 225635"/>
                <a:gd name="connsiteY404" fmla="*/ 53749 h 175120"/>
                <a:gd name="connsiteX405" fmla="*/ 27789 w 225635"/>
                <a:gd name="connsiteY405" fmla="*/ 54070 h 175120"/>
                <a:gd name="connsiteX406" fmla="*/ 27111 w 225635"/>
                <a:gd name="connsiteY406" fmla="*/ 55856 h 175120"/>
                <a:gd name="connsiteX407" fmla="*/ 26896 w 225635"/>
                <a:gd name="connsiteY407" fmla="*/ 55963 h 175120"/>
                <a:gd name="connsiteX408" fmla="*/ 26360 w 225635"/>
                <a:gd name="connsiteY408" fmla="*/ 56713 h 175120"/>
                <a:gd name="connsiteX409" fmla="*/ 26360 w 225635"/>
                <a:gd name="connsiteY409" fmla="*/ 56785 h 175120"/>
                <a:gd name="connsiteX410" fmla="*/ 25789 w 225635"/>
                <a:gd name="connsiteY410" fmla="*/ 57071 h 175120"/>
                <a:gd name="connsiteX411" fmla="*/ 25610 w 225635"/>
                <a:gd name="connsiteY411" fmla="*/ 57821 h 175120"/>
                <a:gd name="connsiteX412" fmla="*/ 25539 w 225635"/>
                <a:gd name="connsiteY412" fmla="*/ 58106 h 175120"/>
                <a:gd name="connsiteX413" fmla="*/ 25646 w 225635"/>
                <a:gd name="connsiteY413" fmla="*/ 58285 h 175120"/>
                <a:gd name="connsiteX414" fmla="*/ 25467 w 225635"/>
                <a:gd name="connsiteY414" fmla="*/ 58357 h 175120"/>
                <a:gd name="connsiteX415" fmla="*/ 25039 w 225635"/>
                <a:gd name="connsiteY415" fmla="*/ 59285 h 175120"/>
                <a:gd name="connsiteX416" fmla="*/ 25325 w 225635"/>
                <a:gd name="connsiteY416" fmla="*/ 59892 h 175120"/>
                <a:gd name="connsiteX417" fmla="*/ 25182 w 225635"/>
                <a:gd name="connsiteY417" fmla="*/ 60392 h 175120"/>
                <a:gd name="connsiteX418" fmla="*/ 25039 w 225635"/>
                <a:gd name="connsiteY418" fmla="*/ 61821 h 175120"/>
                <a:gd name="connsiteX419" fmla="*/ 25039 w 225635"/>
                <a:gd name="connsiteY419" fmla="*/ 61821 h 175120"/>
                <a:gd name="connsiteX420" fmla="*/ 25003 w 225635"/>
                <a:gd name="connsiteY420" fmla="*/ 62035 h 175120"/>
                <a:gd name="connsiteX421" fmla="*/ 24967 w 225635"/>
                <a:gd name="connsiteY421" fmla="*/ 62357 h 175120"/>
                <a:gd name="connsiteX422" fmla="*/ 25075 w 225635"/>
                <a:gd name="connsiteY422" fmla="*/ 62571 h 175120"/>
                <a:gd name="connsiteX423" fmla="*/ 25075 w 225635"/>
                <a:gd name="connsiteY423" fmla="*/ 62750 h 175120"/>
                <a:gd name="connsiteX424" fmla="*/ 24360 w 225635"/>
                <a:gd name="connsiteY424" fmla="*/ 63178 h 175120"/>
                <a:gd name="connsiteX425" fmla="*/ 24324 w 225635"/>
                <a:gd name="connsiteY425" fmla="*/ 63286 h 175120"/>
                <a:gd name="connsiteX426" fmla="*/ 24432 w 225635"/>
                <a:gd name="connsiteY426" fmla="*/ 64286 h 175120"/>
                <a:gd name="connsiteX427" fmla="*/ 24575 w 225635"/>
                <a:gd name="connsiteY427" fmla="*/ 64357 h 175120"/>
                <a:gd name="connsiteX428" fmla="*/ 24575 w 225635"/>
                <a:gd name="connsiteY428" fmla="*/ 64357 h 175120"/>
                <a:gd name="connsiteX429" fmla="*/ 24575 w 225635"/>
                <a:gd name="connsiteY429" fmla="*/ 64607 h 175120"/>
                <a:gd name="connsiteX430" fmla="*/ 24467 w 225635"/>
                <a:gd name="connsiteY430" fmla="*/ 64786 h 175120"/>
                <a:gd name="connsiteX431" fmla="*/ 24432 w 225635"/>
                <a:gd name="connsiteY431" fmla="*/ 64929 h 175120"/>
                <a:gd name="connsiteX432" fmla="*/ 24146 w 225635"/>
                <a:gd name="connsiteY432" fmla="*/ 65965 h 175120"/>
                <a:gd name="connsiteX433" fmla="*/ 24003 w 225635"/>
                <a:gd name="connsiteY433" fmla="*/ 66322 h 175120"/>
                <a:gd name="connsiteX434" fmla="*/ 23217 w 225635"/>
                <a:gd name="connsiteY434" fmla="*/ 67429 h 175120"/>
                <a:gd name="connsiteX435" fmla="*/ 22181 w 225635"/>
                <a:gd name="connsiteY435" fmla="*/ 68429 h 175120"/>
                <a:gd name="connsiteX436" fmla="*/ 21824 w 225635"/>
                <a:gd name="connsiteY436" fmla="*/ 68929 h 175120"/>
                <a:gd name="connsiteX437" fmla="*/ 21717 w 225635"/>
                <a:gd name="connsiteY437" fmla="*/ 70001 h 175120"/>
                <a:gd name="connsiteX438" fmla="*/ 21539 w 225635"/>
                <a:gd name="connsiteY438" fmla="*/ 70394 h 175120"/>
                <a:gd name="connsiteX439" fmla="*/ 21717 w 225635"/>
                <a:gd name="connsiteY439" fmla="*/ 70715 h 175120"/>
                <a:gd name="connsiteX440" fmla="*/ 21717 w 225635"/>
                <a:gd name="connsiteY440" fmla="*/ 70751 h 175120"/>
                <a:gd name="connsiteX441" fmla="*/ 21753 w 225635"/>
                <a:gd name="connsiteY441" fmla="*/ 71465 h 175120"/>
                <a:gd name="connsiteX442" fmla="*/ 21038 w 225635"/>
                <a:gd name="connsiteY442" fmla="*/ 72072 h 175120"/>
                <a:gd name="connsiteX443" fmla="*/ 21181 w 225635"/>
                <a:gd name="connsiteY443" fmla="*/ 73501 h 175120"/>
                <a:gd name="connsiteX444" fmla="*/ 21253 w 225635"/>
                <a:gd name="connsiteY444" fmla="*/ 73573 h 175120"/>
                <a:gd name="connsiteX445" fmla="*/ 21074 w 225635"/>
                <a:gd name="connsiteY445" fmla="*/ 74680 h 175120"/>
                <a:gd name="connsiteX446" fmla="*/ 20967 w 225635"/>
                <a:gd name="connsiteY446" fmla="*/ 74751 h 175120"/>
                <a:gd name="connsiteX447" fmla="*/ 20610 w 225635"/>
                <a:gd name="connsiteY447" fmla="*/ 75894 h 175120"/>
                <a:gd name="connsiteX448" fmla="*/ 20574 w 225635"/>
                <a:gd name="connsiteY448" fmla="*/ 76216 h 175120"/>
                <a:gd name="connsiteX449" fmla="*/ 20895 w 225635"/>
                <a:gd name="connsiteY449" fmla="*/ 77109 h 175120"/>
                <a:gd name="connsiteX450" fmla="*/ 20217 w 225635"/>
                <a:gd name="connsiteY450" fmla="*/ 78038 h 175120"/>
                <a:gd name="connsiteX451" fmla="*/ 19824 w 225635"/>
                <a:gd name="connsiteY451" fmla="*/ 78287 h 175120"/>
                <a:gd name="connsiteX452" fmla="*/ 19538 w 225635"/>
                <a:gd name="connsiteY452" fmla="*/ 79002 h 175120"/>
                <a:gd name="connsiteX453" fmla="*/ 19538 w 225635"/>
                <a:gd name="connsiteY453" fmla="*/ 79609 h 175120"/>
                <a:gd name="connsiteX454" fmla="*/ 19645 w 225635"/>
                <a:gd name="connsiteY454" fmla="*/ 80823 h 175120"/>
                <a:gd name="connsiteX455" fmla="*/ 19395 w 225635"/>
                <a:gd name="connsiteY455" fmla="*/ 81109 h 175120"/>
                <a:gd name="connsiteX456" fmla="*/ 19145 w 225635"/>
                <a:gd name="connsiteY456" fmla="*/ 81859 h 175120"/>
                <a:gd name="connsiteX457" fmla="*/ 19074 w 225635"/>
                <a:gd name="connsiteY457" fmla="*/ 82002 h 175120"/>
                <a:gd name="connsiteX458" fmla="*/ 18538 w 225635"/>
                <a:gd name="connsiteY458" fmla="*/ 82788 h 175120"/>
                <a:gd name="connsiteX459" fmla="*/ 18502 w 225635"/>
                <a:gd name="connsiteY459" fmla="*/ 82931 h 175120"/>
                <a:gd name="connsiteX460" fmla="*/ 17967 w 225635"/>
                <a:gd name="connsiteY460" fmla="*/ 83753 h 175120"/>
                <a:gd name="connsiteX461" fmla="*/ 17824 w 225635"/>
                <a:gd name="connsiteY461" fmla="*/ 84502 h 175120"/>
                <a:gd name="connsiteX462" fmla="*/ 17895 w 225635"/>
                <a:gd name="connsiteY462" fmla="*/ 84824 h 175120"/>
                <a:gd name="connsiteX463" fmla="*/ 17288 w 225635"/>
                <a:gd name="connsiteY463" fmla="*/ 85753 h 175120"/>
                <a:gd name="connsiteX464" fmla="*/ 17252 w 225635"/>
                <a:gd name="connsiteY464" fmla="*/ 86610 h 175120"/>
                <a:gd name="connsiteX465" fmla="*/ 16824 w 225635"/>
                <a:gd name="connsiteY465" fmla="*/ 87110 h 175120"/>
                <a:gd name="connsiteX466" fmla="*/ 16645 w 225635"/>
                <a:gd name="connsiteY466" fmla="*/ 88217 h 175120"/>
                <a:gd name="connsiteX467" fmla="*/ 16645 w 225635"/>
                <a:gd name="connsiteY467" fmla="*/ 88217 h 175120"/>
                <a:gd name="connsiteX468" fmla="*/ 16466 w 225635"/>
                <a:gd name="connsiteY468" fmla="*/ 89860 h 175120"/>
                <a:gd name="connsiteX469" fmla="*/ 16395 w 225635"/>
                <a:gd name="connsiteY469" fmla="*/ 90289 h 175120"/>
                <a:gd name="connsiteX470" fmla="*/ 15966 w 225635"/>
                <a:gd name="connsiteY470" fmla="*/ 90789 h 175120"/>
                <a:gd name="connsiteX471" fmla="*/ 15145 w 225635"/>
                <a:gd name="connsiteY471" fmla="*/ 93539 h 175120"/>
                <a:gd name="connsiteX472" fmla="*/ 14859 w 225635"/>
                <a:gd name="connsiteY472" fmla="*/ 93682 h 175120"/>
                <a:gd name="connsiteX473" fmla="*/ 14716 w 225635"/>
                <a:gd name="connsiteY473" fmla="*/ 94289 h 175120"/>
                <a:gd name="connsiteX474" fmla="*/ 14395 w 225635"/>
                <a:gd name="connsiteY474" fmla="*/ 94289 h 175120"/>
                <a:gd name="connsiteX475" fmla="*/ 14073 w 225635"/>
                <a:gd name="connsiteY475" fmla="*/ 95504 h 175120"/>
                <a:gd name="connsiteX476" fmla="*/ 14073 w 225635"/>
                <a:gd name="connsiteY476" fmla="*/ 95504 h 175120"/>
                <a:gd name="connsiteX477" fmla="*/ 14073 w 225635"/>
                <a:gd name="connsiteY477" fmla="*/ 95504 h 175120"/>
                <a:gd name="connsiteX478" fmla="*/ 13537 w 225635"/>
                <a:gd name="connsiteY478" fmla="*/ 97254 h 175120"/>
                <a:gd name="connsiteX479" fmla="*/ 13573 w 225635"/>
                <a:gd name="connsiteY479" fmla="*/ 97540 h 175120"/>
                <a:gd name="connsiteX480" fmla="*/ 13573 w 225635"/>
                <a:gd name="connsiteY480" fmla="*/ 97540 h 175120"/>
                <a:gd name="connsiteX481" fmla="*/ 13395 w 225635"/>
                <a:gd name="connsiteY481" fmla="*/ 97719 h 175120"/>
                <a:gd name="connsiteX482" fmla="*/ 13144 w 225635"/>
                <a:gd name="connsiteY482" fmla="*/ 98290 h 175120"/>
                <a:gd name="connsiteX483" fmla="*/ 13037 w 225635"/>
                <a:gd name="connsiteY483" fmla="*/ 98933 h 175120"/>
                <a:gd name="connsiteX484" fmla="*/ 13073 w 225635"/>
                <a:gd name="connsiteY484" fmla="*/ 99040 h 175120"/>
                <a:gd name="connsiteX485" fmla="*/ 13073 w 225635"/>
                <a:gd name="connsiteY485" fmla="*/ 99040 h 175120"/>
                <a:gd name="connsiteX486" fmla="*/ 12502 w 225635"/>
                <a:gd name="connsiteY486" fmla="*/ 100004 h 175120"/>
                <a:gd name="connsiteX487" fmla="*/ 12430 w 225635"/>
                <a:gd name="connsiteY487" fmla="*/ 100183 h 175120"/>
                <a:gd name="connsiteX488" fmla="*/ 12180 w 225635"/>
                <a:gd name="connsiteY488" fmla="*/ 100969 h 175120"/>
                <a:gd name="connsiteX489" fmla="*/ 11466 w 225635"/>
                <a:gd name="connsiteY489" fmla="*/ 101326 h 175120"/>
                <a:gd name="connsiteX490" fmla="*/ 11251 w 225635"/>
                <a:gd name="connsiteY490" fmla="*/ 102683 h 175120"/>
                <a:gd name="connsiteX491" fmla="*/ 11323 w 225635"/>
                <a:gd name="connsiteY491" fmla="*/ 103219 h 175120"/>
                <a:gd name="connsiteX492" fmla="*/ 10573 w 225635"/>
                <a:gd name="connsiteY492" fmla="*/ 103648 h 175120"/>
                <a:gd name="connsiteX493" fmla="*/ 9858 w 225635"/>
                <a:gd name="connsiteY493" fmla="*/ 105220 h 175120"/>
                <a:gd name="connsiteX494" fmla="*/ 9858 w 225635"/>
                <a:gd name="connsiteY494" fmla="*/ 106077 h 175120"/>
                <a:gd name="connsiteX495" fmla="*/ 10073 w 225635"/>
                <a:gd name="connsiteY495" fmla="*/ 106362 h 175120"/>
                <a:gd name="connsiteX496" fmla="*/ 10073 w 225635"/>
                <a:gd name="connsiteY496" fmla="*/ 106470 h 175120"/>
                <a:gd name="connsiteX497" fmla="*/ 10108 w 225635"/>
                <a:gd name="connsiteY497" fmla="*/ 106791 h 175120"/>
                <a:gd name="connsiteX498" fmla="*/ 10001 w 225635"/>
                <a:gd name="connsiteY498" fmla="*/ 107184 h 175120"/>
                <a:gd name="connsiteX499" fmla="*/ 9894 w 225635"/>
                <a:gd name="connsiteY499" fmla="*/ 107327 h 175120"/>
                <a:gd name="connsiteX500" fmla="*/ 9680 w 225635"/>
                <a:gd name="connsiteY500" fmla="*/ 108970 h 175120"/>
                <a:gd name="connsiteX501" fmla="*/ 9358 w 225635"/>
                <a:gd name="connsiteY501" fmla="*/ 109256 h 175120"/>
                <a:gd name="connsiteX502" fmla="*/ 8573 w 225635"/>
                <a:gd name="connsiteY502" fmla="*/ 110434 h 175120"/>
                <a:gd name="connsiteX503" fmla="*/ 8930 w 225635"/>
                <a:gd name="connsiteY503" fmla="*/ 111184 h 175120"/>
                <a:gd name="connsiteX504" fmla="*/ 8715 w 225635"/>
                <a:gd name="connsiteY504" fmla="*/ 111792 h 175120"/>
                <a:gd name="connsiteX505" fmla="*/ 8430 w 225635"/>
                <a:gd name="connsiteY505" fmla="*/ 112435 h 175120"/>
                <a:gd name="connsiteX506" fmla="*/ 8501 w 225635"/>
                <a:gd name="connsiteY506" fmla="*/ 113042 h 175120"/>
                <a:gd name="connsiteX507" fmla="*/ 8465 w 225635"/>
                <a:gd name="connsiteY507" fmla="*/ 113578 h 175120"/>
                <a:gd name="connsiteX508" fmla="*/ 8287 w 225635"/>
                <a:gd name="connsiteY508" fmla="*/ 114042 h 175120"/>
                <a:gd name="connsiteX509" fmla="*/ 8501 w 225635"/>
                <a:gd name="connsiteY509" fmla="*/ 115042 h 175120"/>
                <a:gd name="connsiteX510" fmla="*/ 8965 w 225635"/>
                <a:gd name="connsiteY510" fmla="*/ 115328 h 175120"/>
                <a:gd name="connsiteX511" fmla="*/ 9001 w 225635"/>
                <a:gd name="connsiteY511" fmla="*/ 115364 h 175120"/>
                <a:gd name="connsiteX512" fmla="*/ 8787 w 225635"/>
                <a:gd name="connsiteY512" fmla="*/ 115685 h 175120"/>
                <a:gd name="connsiteX513" fmla="*/ 8180 w 225635"/>
                <a:gd name="connsiteY513" fmla="*/ 116971 h 175120"/>
                <a:gd name="connsiteX514" fmla="*/ 7572 w 225635"/>
                <a:gd name="connsiteY514" fmla="*/ 118292 h 175120"/>
                <a:gd name="connsiteX515" fmla="*/ 7501 w 225635"/>
                <a:gd name="connsiteY515" fmla="*/ 118328 h 175120"/>
                <a:gd name="connsiteX516" fmla="*/ 6894 w 225635"/>
                <a:gd name="connsiteY516" fmla="*/ 118507 h 175120"/>
                <a:gd name="connsiteX517" fmla="*/ 6287 w 225635"/>
                <a:gd name="connsiteY517" fmla="*/ 119400 h 175120"/>
                <a:gd name="connsiteX518" fmla="*/ 6465 w 225635"/>
                <a:gd name="connsiteY518" fmla="*/ 120007 h 175120"/>
                <a:gd name="connsiteX519" fmla="*/ 6465 w 225635"/>
                <a:gd name="connsiteY519" fmla="*/ 120114 h 175120"/>
                <a:gd name="connsiteX520" fmla="*/ 5751 w 225635"/>
                <a:gd name="connsiteY520" fmla="*/ 120971 h 175120"/>
                <a:gd name="connsiteX521" fmla="*/ 5751 w 225635"/>
                <a:gd name="connsiteY521" fmla="*/ 121614 h 175120"/>
                <a:gd name="connsiteX522" fmla="*/ 6072 w 225635"/>
                <a:gd name="connsiteY522" fmla="*/ 122329 h 175120"/>
                <a:gd name="connsiteX523" fmla="*/ 5715 w 225635"/>
                <a:gd name="connsiteY523" fmla="*/ 122400 h 175120"/>
                <a:gd name="connsiteX524" fmla="*/ 5394 w 225635"/>
                <a:gd name="connsiteY524" fmla="*/ 123365 h 175120"/>
                <a:gd name="connsiteX525" fmla="*/ 5465 w 225635"/>
                <a:gd name="connsiteY525" fmla="*/ 123757 h 175120"/>
                <a:gd name="connsiteX526" fmla="*/ 5858 w 225635"/>
                <a:gd name="connsiteY526" fmla="*/ 124257 h 175120"/>
                <a:gd name="connsiteX527" fmla="*/ 5644 w 225635"/>
                <a:gd name="connsiteY527" fmla="*/ 124793 h 175120"/>
                <a:gd name="connsiteX528" fmla="*/ 4751 w 225635"/>
                <a:gd name="connsiteY528" fmla="*/ 126901 h 175120"/>
                <a:gd name="connsiteX529" fmla="*/ 4608 w 225635"/>
                <a:gd name="connsiteY529" fmla="*/ 127758 h 175120"/>
                <a:gd name="connsiteX530" fmla="*/ 4893 w 225635"/>
                <a:gd name="connsiteY530" fmla="*/ 128258 h 175120"/>
                <a:gd name="connsiteX531" fmla="*/ 4679 w 225635"/>
                <a:gd name="connsiteY531" fmla="*/ 128615 h 175120"/>
                <a:gd name="connsiteX532" fmla="*/ 4643 w 225635"/>
                <a:gd name="connsiteY532" fmla="*/ 129365 h 175120"/>
                <a:gd name="connsiteX533" fmla="*/ 4143 w 225635"/>
                <a:gd name="connsiteY533" fmla="*/ 129508 h 175120"/>
                <a:gd name="connsiteX534" fmla="*/ 3822 w 225635"/>
                <a:gd name="connsiteY534" fmla="*/ 130080 h 175120"/>
                <a:gd name="connsiteX535" fmla="*/ 3965 w 225635"/>
                <a:gd name="connsiteY535" fmla="*/ 130544 h 175120"/>
                <a:gd name="connsiteX536" fmla="*/ 3858 w 225635"/>
                <a:gd name="connsiteY536" fmla="*/ 130616 h 175120"/>
                <a:gd name="connsiteX537" fmla="*/ 3679 w 225635"/>
                <a:gd name="connsiteY537" fmla="*/ 130937 h 175120"/>
                <a:gd name="connsiteX538" fmla="*/ 3679 w 225635"/>
                <a:gd name="connsiteY538" fmla="*/ 131652 h 175120"/>
                <a:gd name="connsiteX539" fmla="*/ 3322 w 225635"/>
                <a:gd name="connsiteY539" fmla="*/ 131794 h 175120"/>
                <a:gd name="connsiteX540" fmla="*/ 3000 w 225635"/>
                <a:gd name="connsiteY540" fmla="*/ 132366 h 175120"/>
                <a:gd name="connsiteX541" fmla="*/ 2929 w 225635"/>
                <a:gd name="connsiteY541" fmla="*/ 132437 h 175120"/>
                <a:gd name="connsiteX542" fmla="*/ 2679 w 225635"/>
                <a:gd name="connsiteY542" fmla="*/ 133294 h 175120"/>
                <a:gd name="connsiteX543" fmla="*/ 2857 w 225635"/>
                <a:gd name="connsiteY543" fmla="*/ 133687 h 175120"/>
                <a:gd name="connsiteX544" fmla="*/ 2500 w 225635"/>
                <a:gd name="connsiteY544" fmla="*/ 134509 h 175120"/>
                <a:gd name="connsiteX545" fmla="*/ 2572 w 225635"/>
                <a:gd name="connsiteY545" fmla="*/ 134652 h 175120"/>
                <a:gd name="connsiteX546" fmla="*/ 2286 w 225635"/>
                <a:gd name="connsiteY546" fmla="*/ 134902 h 175120"/>
                <a:gd name="connsiteX547" fmla="*/ 2143 w 225635"/>
                <a:gd name="connsiteY547" fmla="*/ 135330 h 175120"/>
                <a:gd name="connsiteX548" fmla="*/ 2108 w 225635"/>
                <a:gd name="connsiteY548" fmla="*/ 135795 h 175120"/>
                <a:gd name="connsiteX549" fmla="*/ 2965 w 225635"/>
                <a:gd name="connsiteY549" fmla="*/ 136545 h 175120"/>
                <a:gd name="connsiteX550" fmla="*/ 3036 w 225635"/>
                <a:gd name="connsiteY550" fmla="*/ 137509 h 175120"/>
                <a:gd name="connsiteX551" fmla="*/ 3108 w 225635"/>
                <a:gd name="connsiteY551" fmla="*/ 137581 h 175120"/>
                <a:gd name="connsiteX552" fmla="*/ 2465 w 225635"/>
                <a:gd name="connsiteY552" fmla="*/ 137652 h 175120"/>
                <a:gd name="connsiteX553" fmla="*/ 2000 w 225635"/>
                <a:gd name="connsiteY553" fmla="*/ 138045 h 175120"/>
                <a:gd name="connsiteX554" fmla="*/ 1750 w 225635"/>
                <a:gd name="connsiteY554" fmla="*/ 138974 h 175120"/>
                <a:gd name="connsiteX555" fmla="*/ 2357 w 225635"/>
                <a:gd name="connsiteY555" fmla="*/ 140224 h 175120"/>
                <a:gd name="connsiteX556" fmla="*/ 2679 w 225635"/>
                <a:gd name="connsiteY556" fmla="*/ 140331 h 175120"/>
                <a:gd name="connsiteX557" fmla="*/ 2679 w 225635"/>
                <a:gd name="connsiteY557" fmla="*/ 140367 h 175120"/>
                <a:gd name="connsiteX558" fmla="*/ 2429 w 225635"/>
                <a:gd name="connsiteY558" fmla="*/ 140331 h 175120"/>
                <a:gd name="connsiteX559" fmla="*/ 2286 w 225635"/>
                <a:gd name="connsiteY559" fmla="*/ 140581 h 175120"/>
                <a:gd name="connsiteX560" fmla="*/ 2250 w 225635"/>
                <a:gd name="connsiteY560" fmla="*/ 140545 h 175120"/>
                <a:gd name="connsiteX561" fmla="*/ 1072 w 225635"/>
                <a:gd name="connsiteY561" fmla="*/ 140867 h 175120"/>
                <a:gd name="connsiteX562" fmla="*/ 643 w 225635"/>
                <a:gd name="connsiteY562" fmla="*/ 141367 h 175120"/>
                <a:gd name="connsiteX563" fmla="*/ 536 w 225635"/>
                <a:gd name="connsiteY563" fmla="*/ 141438 h 175120"/>
                <a:gd name="connsiteX564" fmla="*/ 214 w 225635"/>
                <a:gd name="connsiteY564" fmla="*/ 142331 h 175120"/>
                <a:gd name="connsiteX565" fmla="*/ 786 w 225635"/>
                <a:gd name="connsiteY565" fmla="*/ 143117 h 175120"/>
                <a:gd name="connsiteX566" fmla="*/ 750 w 225635"/>
                <a:gd name="connsiteY566" fmla="*/ 143474 h 175120"/>
                <a:gd name="connsiteX567" fmla="*/ 1286 w 225635"/>
                <a:gd name="connsiteY567" fmla="*/ 144010 h 175120"/>
                <a:gd name="connsiteX568" fmla="*/ 464 w 225635"/>
                <a:gd name="connsiteY568" fmla="*/ 144617 h 175120"/>
                <a:gd name="connsiteX569" fmla="*/ 429 w 225635"/>
                <a:gd name="connsiteY569" fmla="*/ 145046 h 175120"/>
                <a:gd name="connsiteX570" fmla="*/ 536 w 225635"/>
                <a:gd name="connsiteY570" fmla="*/ 146046 h 175120"/>
                <a:gd name="connsiteX571" fmla="*/ 393 w 225635"/>
                <a:gd name="connsiteY571" fmla="*/ 146153 h 175120"/>
                <a:gd name="connsiteX572" fmla="*/ 286 w 225635"/>
                <a:gd name="connsiteY572" fmla="*/ 146975 h 175120"/>
                <a:gd name="connsiteX573" fmla="*/ 750 w 225635"/>
                <a:gd name="connsiteY573" fmla="*/ 147582 h 175120"/>
                <a:gd name="connsiteX574" fmla="*/ 1107 w 225635"/>
                <a:gd name="connsiteY574" fmla="*/ 148582 h 175120"/>
                <a:gd name="connsiteX575" fmla="*/ 1607 w 225635"/>
                <a:gd name="connsiteY575" fmla="*/ 148725 h 175120"/>
                <a:gd name="connsiteX576" fmla="*/ 2215 w 225635"/>
                <a:gd name="connsiteY576" fmla="*/ 148475 h 175120"/>
                <a:gd name="connsiteX577" fmla="*/ 2465 w 225635"/>
                <a:gd name="connsiteY577" fmla="*/ 148260 h 175120"/>
                <a:gd name="connsiteX578" fmla="*/ 2750 w 225635"/>
                <a:gd name="connsiteY578" fmla="*/ 147760 h 175120"/>
                <a:gd name="connsiteX579" fmla="*/ 2822 w 225635"/>
                <a:gd name="connsiteY579" fmla="*/ 147582 h 175120"/>
                <a:gd name="connsiteX580" fmla="*/ 2750 w 225635"/>
                <a:gd name="connsiteY580" fmla="*/ 147189 h 175120"/>
                <a:gd name="connsiteX581" fmla="*/ 3108 w 225635"/>
                <a:gd name="connsiteY581" fmla="*/ 146939 h 175120"/>
                <a:gd name="connsiteX582" fmla="*/ 3643 w 225635"/>
                <a:gd name="connsiteY582" fmla="*/ 146153 h 175120"/>
                <a:gd name="connsiteX583" fmla="*/ 3108 w 225635"/>
                <a:gd name="connsiteY583" fmla="*/ 144760 h 175120"/>
                <a:gd name="connsiteX584" fmla="*/ 2679 w 225635"/>
                <a:gd name="connsiteY584" fmla="*/ 144724 h 175120"/>
                <a:gd name="connsiteX585" fmla="*/ 2643 w 225635"/>
                <a:gd name="connsiteY585" fmla="*/ 144653 h 175120"/>
                <a:gd name="connsiteX586" fmla="*/ 2429 w 225635"/>
                <a:gd name="connsiteY586" fmla="*/ 144617 h 175120"/>
                <a:gd name="connsiteX587" fmla="*/ 2357 w 225635"/>
                <a:gd name="connsiteY587" fmla="*/ 144582 h 175120"/>
                <a:gd name="connsiteX588" fmla="*/ 2393 w 225635"/>
                <a:gd name="connsiteY588" fmla="*/ 144582 h 175120"/>
                <a:gd name="connsiteX589" fmla="*/ 2679 w 225635"/>
                <a:gd name="connsiteY589" fmla="*/ 144188 h 175120"/>
                <a:gd name="connsiteX590" fmla="*/ 2715 w 225635"/>
                <a:gd name="connsiteY590" fmla="*/ 144260 h 175120"/>
                <a:gd name="connsiteX591" fmla="*/ 3072 w 225635"/>
                <a:gd name="connsiteY591" fmla="*/ 144296 h 175120"/>
                <a:gd name="connsiteX592" fmla="*/ 3822 w 225635"/>
                <a:gd name="connsiteY592" fmla="*/ 143974 h 175120"/>
                <a:gd name="connsiteX593" fmla="*/ 4000 w 225635"/>
                <a:gd name="connsiteY593" fmla="*/ 143760 h 175120"/>
                <a:gd name="connsiteX594" fmla="*/ 4536 w 225635"/>
                <a:gd name="connsiteY594" fmla="*/ 143224 h 175120"/>
                <a:gd name="connsiteX595" fmla="*/ 4143 w 225635"/>
                <a:gd name="connsiteY595" fmla="*/ 142045 h 175120"/>
                <a:gd name="connsiteX596" fmla="*/ 4215 w 225635"/>
                <a:gd name="connsiteY596" fmla="*/ 142010 h 175120"/>
                <a:gd name="connsiteX597" fmla="*/ 4501 w 225635"/>
                <a:gd name="connsiteY597" fmla="*/ 142188 h 175120"/>
                <a:gd name="connsiteX598" fmla="*/ 4858 w 225635"/>
                <a:gd name="connsiteY598" fmla="*/ 142153 h 175120"/>
                <a:gd name="connsiteX599" fmla="*/ 5465 w 225635"/>
                <a:gd name="connsiteY599" fmla="*/ 140903 h 175120"/>
                <a:gd name="connsiteX600" fmla="*/ 5322 w 225635"/>
                <a:gd name="connsiteY600" fmla="*/ 140510 h 175120"/>
                <a:gd name="connsiteX601" fmla="*/ 6251 w 225635"/>
                <a:gd name="connsiteY601" fmla="*/ 139759 h 175120"/>
                <a:gd name="connsiteX602" fmla="*/ 6179 w 225635"/>
                <a:gd name="connsiteY602" fmla="*/ 138188 h 175120"/>
                <a:gd name="connsiteX603" fmla="*/ 5715 w 225635"/>
                <a:gd name="connsiteY603" fmla="*/ 137867 h 175120"/>
                <a:gd name="connsiteX604" fmla="*/ 5894 w 225635"/>
                <a:gd name="connsiteY604" fmla="*/ 137259 h 175120"/>
                <a:gd name="connsiteX605" fmla="*/ 6001 w 225635"/>
                <a:gd name="connsiteY605" fmla="*/ 136581 h 175120"/>
                <a:gd name="connsiteX606" fmla="*/ 6358 w 225635"/>
                <a:gd name="connsiteY606" fmla="*/ 136295 h 175120"/>
                <a:gd name="connsiteX607" fmla="*/ 6572 w 225635"/>
                <a:gd name="connsiteY607" fmla="*/ 135830 h 175120"/>
                <a:gd name="connsiteX608" fmla="*/ 6715 w 225635"/>
                <a:gd name="connsiteY608" fmla="*/ 135759 h 175120"/>
                <a:gd name="connsiteX609" fmla="*/ 7001 w 225635"/>
                <a:gd name="connsiteY609" fmla="*/ 134580 h 175120"/>
                <a:gd name="connsiteX610" fmla="*/ 6965 w 225635"/>
                <a:gd name="connsiteY610" fmla="*/ 134509 h 175120"/>
                <a:gd name="connsiteX611" fmla="*/ 7037 w 225635"/>
                <a:gd name="connsiteY611" fmla="*/ 134473 h 175120"/>
                <a:gd name="connsiteX612" fmla="*/ 7430 w 225635"/>
                <a:gd name="connsiteY612" fmla="*/ 133473 h 175120"/>
                <a:gd name="connsiteX613" fmla="*/ 7358 w 225635"/>
                <a:gd name="connsiteY613" fmla="*/ 133080 h 175120"/>
                <a:gd name="connsiteX614" fmla="*/ 7287 w 225635"/>
                <a:gd name="connsiteY614" fmla="*/ 133009 h 175120"/>
                <a:gd name="connsiteX615" fmla="*/ 7715 w 225635"/>
                <a:gd name="connsiteY615" fmla="*/ 132009 h 175120"/>
                <a:gd name="connsiteX616" fmla="*/ 7715 w 225635"/>
                <a:gd name="connsiteY616" fmla="*/ 132009 h 175120"/>
                <a:gd name="connsiteX617" fmla="*/ 8144 w 225635"/>
                <a:gd name="connsiteY617" fmla="*/ 131687 h 175120"/>
                <a:gd name="connsiteX618" fmla="*/ 8180 w 225635"/>
                <a:gd name="connsiteY618" fmla="*/ 131544 h 175120"/>
                <a:gd name="connsiteX619" fmla="*/ 8287 w 225635"/>
                <a:gd name="connsiteY619" fmla="*/ 130973 h 175120"/>
                <a:gd name="connsiteX620" fmla="*/ 8144 w 225635"/>
                <a:gd name="connsiteY620" fmla="*/ 130759 h 175120"/>
                <a:gd name="connsiteX621" fmla="*/ 8358 w 225635"/>
                <a:gd name="connsiteY621" fmla="*/ 130508 h 175120"/>
                <a:gd name="connsiteX622" fmla="*/ 8823 w 225635"/>
                <a:gd name="connsiteY622" fmla="*/ 129508 h 175120"/>
                <a:gd name="connsiteX623" fmla="*/ 8715 w 225635"/>
                <a:gd name="connsiteY623" fmla="*/ 129222 h 175120"/>
                <a:gd name="connsiteX624" fmla="*/ 8715 w 225635"/>
                <a:gd name="connsiteY624" fmla="*/ 129187 h 175120"/>
                <a:gd name="connsiteX625" fmla="*/ 8965 w 225635"/>
                <a:gd name="connsiteY625" fmla="*/ 128794 h 175120"/>
                <a:gd name="connsiteX626" fmla="*/ 9001 w 225635"/>
                <a:gd name="connsiteY626" fmla="*/ 128579 h 175120"/>
                <a:gd name="connsiteX627" fmla="*/ 9001 w 225635"/>
                <a:gd name="connsiteY627" fmla="*/ 128544 h 175120"/>
                <a:gd name="connsiteX628" fmla="*/ 9001 w 225635"/>
                <a:gd name="connsiteY628" fmla="*/ 128544 h 175120"/>
                <a:gd name="connsiteX629" fmla="*/ 9001 w 225635"/>
                <a:gd name="connsiteY629" fmla="*/ 128508 h 175120"/>
                <a:gd name="connsiteX630" fmla="*/ 8894 w 225635"/>
                <a:gd name="connsiteY630" fmla="*/ 128401 h 175120"/>
                <a:gd name="connsiteX631" fmla="*/ 9037 w 225635"/>
                <a:gd name="connsiteY631" fmla="*/ 127722 h 175120"/>
                <a:gd name="connsiteX632" fmla="*/ 9215 w 225635"/>
                <a:gd name="connsiteY632" fmla="*/ 127580 h 175120"/>
                <a:gd name="connsiteX633" fmla="*/ 9430 w 225635"/>
                <a:gd name="connsiteY633" fmla="*/ 127008 h 175120"/>
                <a:gd name="connsiteX634" fmla="*/ 10144 w 225635"/>
                <a:gd name="connsiteY634" fmla="*/ 125329 h 175120"/>
                <a:gd name="connsiteX635" fmla="*/ 10216 w 225635"/>
                <a:gd name="connsiteY635" fmla="*/ 124650 h 175120"/>
                <a:gd name="connsiteX636" fmla="*/ 10216 w 225635"/>
                <a:gd name="connsiteY636" fmla="*/ 124650 h 175120"/>
                <a:gd name="connsiteX637" fmla="*/ 10323 w 225635"/>
                <a:gd name="connsiteY637" fmla="*/ 123829 h 175120"/>
                <a:gd name="connsiteX638" fmla="*/ 10430 w 225635"/>
                <a:gd name="connsiteY638" fmla="*/ 123650 h 175120"/>
                <a:gd name="connsiteX639" fmla="*/ 10787 w 225635"/>
                <a:gd name="connsiteY639" fmla="*/ 122222 h 175120"/>
                <a:gd name="connsiteX640" fmla="*/ 11180 w 225635"/>
                <a:gd name="connsiteY640" fmla="*/ 121186 h 175120"/>
                <a:gd name="connsiteX641" fmla="*/ 11359 w 225635"/>
                <a:gd name="connsiteY641" fmla="*/ 121114 h 175120"/>
                <a:gd name="connsiteX642" fmla="*/ 11930 w 225635"/>
                <a:gd name="connsiteY642" fmla="*/ 119150 h 175120"/>
                <a:gd name="connsiteX643" fmla="*/ 11894 w 225635"/>
                <a:gd name="connsiteY643" fmla="*/ 119150 h 175120"/>
                <a:gd name="connsiteX644" fmla="*/ 11930 w 225635"/>
                <a:gd name="connsiteY644" fmla="*/ 119007 h 175120"/>
                <a:gd name="connsiteX645" fmla="*/ 12573 w 225635"/>
                <a:gd name="connsiteY645" fmla="*/ 118221 h 175120"/>
                <a:gd name="connsiteX646" fmla="*/ 12787 w 225635"/>
                <a:gd name="connsiteY646" fmla="*/ 117757 h 175120"/>
                <a:gd name="connsiteX647" fmla="*/ 13144 w 225635"/>
                <a:gd name="connsiteY647" fmla="*/ 116935 h 175120"/>
                <a:gd name="connsiteX648" fmla="*/ 14252 w 225635"/>
                <a:gd name="connsiteY648" fmla="*/ 114542 h 175120"/>
                <a:gd name="connsiteX649" fmla="*/ 14502 w 225635"/>
                <a:gd name="connsiteY649" fmla="*/ 113613 h 175120"/>
                <a:gd name="connsiteX650" fmla="*/ 14573 w 225635"/>
                <a:gd name="connsiteY650" fmla="*/ 112828 h 175120"/>
                <a:gd name="connsiteX651" fmla="*/ 14430 w 225635"/>
                <a:gd name="connsiteY651" fmla="*/ 112542 h 175120"/>
                <a:gd name="connsiteX652" fmla="*/ 14680 w 225635"/>
                <a:gd name="connsiteY652" fmla="*/ 111077 h 175120"/>
                <a:gd name="connsiteX653" fmla="*/ 14502 w 225635"/>
                <a:gd name="connsiteY653" fmla="*/ 110363 h 175120"/>
                <a:gd name="connsiteX654" fmla="*/ 14716 w 225635"/>
                <a:gd name="connsiteY654" fmla="*/ 110006 h 175120"/>
                <a:gd name="connsiteX655" fmla="*/ 15002 w 225635"/>
                <a:gd name="connsiteY655" fmla="*/ 109470 h 175120"/>
                <a:gd name="connsiteX656" fmla="*/ 16038 w 225635"/>
                <a:gd name="connsiteY656" fmla="*/ 106827 h 175120"/>
                <a:gd name="connsiteX657" fmla="*/ 16252 w 225635"/>
                <a:gd name="connsiteY657" fmla="*/ 105755 h 175120"/>
                <a:gd name="connsiteX658" fmla="*/ 16538 w 225635"/>
                <a:gd name="connsiteY658" fmla="*/ 105041 h 175120"/>
                <a:gd name="connsiteX659" fmla="*/ 16502 w 225635"/>
                <a:gd name="connsiteY659" fmla="*/ 105041 h 175120"/>
                <a:gd name="connsiteX660" fmla="*/ 16609 w 225635"/>
                <a:gd name="connsiteY660" fmla="*/ 104934 h 175120"/>
                <a:gd name="connsiteX661" fmla="*/ 16609 w 225635"/>
                <a:gd name="connsiteY661" fmla="*/ 104934 h 175120"/>
                <a:gd name="connsiteX662" fmla="*/ 16788 w 225635"/>
                <a:gd name="connsiteY662" fmla="*/ 104755 h 175120"/>
                <a:gd name="connsiteX663" fmla="*/ 17002 w 225635"/>
                <a:gd name="connsiteY663" fmla="*/ 104612 h 175120"/>
                <a:gd name="connsiteX664" fmla="*/ 17931 w 225635"/>
                <a:gd name="connsiteY664" fmla="*/ 103183 h 175120"/>
                <a:gd name="connsiteX665" fmla="*/ 17431 w 225635"/>
                <a:gd name="connsiteY665" fmla="*/ 102719 h 175120"/>
                <a:gd name="connsiteX666" fmla="*/ 17431 w 225635"/>
                <a:gd name="connsiteY666" fmla="*/ 102541 h 175120"/>
                <a:gd name="connsiteX667" fmla="*/ 17324 w 225635"/>
                <a:gd name="connsiteY667" fmla="*/ 102398 h 175120"/>
                <a:gd name="connsiteX668" fmla="*/ 17324 w 225635"/>
                <a:gd name="connsiteY668" fmla="*/ 102362 h 175120"/>
                <a:gd name="connsiteX669" fmla="*/ 17752 w 225635"/>
                <a:gd name="connsiteY669" fmla="*/ 101862 h 175120"/>
                <a:gd name="connsiteX670" fmla="*/ 17788 w 225635"/>
                <a:gd name="connsiteY670" fmla="*/ 101148 h 175120"/>
                <a:gd name="connsiteX671" fmla="*/ 17824 w 225635"/>
                <a:gd name="connsiteY671" fmla="*/ 100862 h 175120"/>
                <a:gd name="connsiteX672" fmla="*/ 17788 w 225635"/>
                <a:gd name="connsiteY672" fmla="*/ 99576 h 175120"/>
                <a:gd name="connsiteX673" fmla="*/ 17824 w 225635"/>
                <a:gd name="connsiteY673" fmla="*/ 99433 h 175120"/>
                <a:gd name="connsiteX674" fmla="*/ 18324 w 225635"/>
                <a:gd name="connsiteY674" fmla="*/ 99076 h 175120"/>
                <a:gd name="connsiteX675" fmla="*/ 18502 w 225635"/>
                <a:gd name="connsiteY675" fmla="*/ 98469 h 175120"/>
                <a:gd name="connsiteX676" fmla="*/ 19002 w 225635"/>
                <a:gd name="connsiteY676" fmla="*/ 97468 h 175120"/>
                <a:gd name="connsiteX677" fmla="*/ 18967 w 225635"/>
                <a:gd name="connsiteY677" fmla="*/ 96575 h 175120"/>
                <a:gd name="connsiteX678" fmla="*/ 18967 w 225635"/>
                <a:gd name="connsiteY678" fmla="*/ 96218 h 175120"/>
                <a:gd name="connsiteX679" fmla="*/ 19145 w 225635"/>
                <a:gd name="connsiteY679" fmla="*/ 95897 h 175120"/>
                <a:gd name="connsiteX680" fmla="*/ 19217 w 225635"/>
                <a:gd name="connsiteY680" fmla="*/ 95075 h 175120"/>
                <a:gd name="connsiteX681" fmla="*/ 20538 w 225635"/>
                <a:gd name="connsiteY681" fmla="*/ 92396 h 175120"/>
                <a:gd name="connsiteX682" fmla="*/ 21860 w 225635"/>
                <a:gd name="connsiteY682" fmla="*/ 89467 h 175120"/>
                <a:gd name="connsiteX683" fmla="*/ 22003 w 225635"/>
                <a:gd name="connsiteY683" fmla="*/ 88860 h 175120"/>
                <a:gd name="connsiteX684" fmla="*/ 22646 w 225635"/>
                <a:gd name="connsiteY684" fmla="*/ 88039 h 175120"/>
                <a:gd name="connsiteX685" fmla="*/ 22896 w 225635"/>
                <a:gd name="connsiteY685" fmla="*/ 87324 h 175120"/>
                <a:gd name="connsiteX686" fmla="*/ 23110 w 225635"/>
                <a:gd name="connsiteY686" fmla="*/ 86824 h 175120"/>
                <a:gd name="connsiteX687" fmla="*/ 23753 w 225635"/>
                <a:gd name="connsiteY687" fmla="*/ 86145 h 175120"/>
                <a:gd name="connsiteX688" fmla="*/ 23289 w 225635"/>
                <a:gd name="connsiteY688" fmla="*/ 83931 h 175120"/>
                <a:gd name="connsiteX689" fmla="*/ 23574 w 225635"/>
                <a:gd name="connsiteY689" fmla="*/ 83574 h 175120"/>
                <a:gd name="connsiteX690" fmla="*/ 24289 w 225635"/>
                <a:gd name="connsiteY690" fmla="*/ 81038 h 175120"/>
                <a:gd name="connsiteX691" fmla="*/ 24360 w 225635"/>
                <a:gd name="connsiteY691" fmla="*/ 80574 h 175120"/>
                <a:gd name="connsiteX692" fmla="*/ 24503 w 225635"/>
                <a:gd name="connsiteY692" fmla="*/ 80216 h 175120"/>
                <a:gd name="connsiteX693" fmla="*/ 24932 w 225635"/>
                <a:gd name="connsiteY693" fmla="*/ 79037 h 175120"/>
                <a:gd name="connsiteX694" fmla="*/ 24825 w 225635"/>
                <a:gd name="connsiteY694" fmla="*/ 78359 h 175120"/>
                <a:gd name="connsiteX695" fmla="*/ 24860 w 225635"/>
                <a:gd name="connsiteY695" fmla="*/ 78252 h 175120"/>
                <a:gd name="connsiteX696" fmla="*/ 24896 w 225635"/>
                <a:gd name="connsiteY696" fmla="*/ 78180 h 175120"/>
                <a:gd name="connsiteX697" fmla="*/ 25539 w 225635"/>
                <a:gd name="connsiteY697" fmla="*/ 76716 h 175120"/>
                <a:gd name="connsiteX698" fmla="*/ 25860 w 225635"/>
                <a:gd name="connsiteY698" fmla="*/ 76252 h 175120"/>
                <a:gd name="connsiteX699" fmla="*/ 26003 w 225635"/>
                <a:gd name="connsiteY699" fmla="*/ 75251 h 175120"/>
                <a:gd name="connsiteX700" fmla="*/ 25896 w 225635"/>
                <a:gd name="connsiteY700" fmla="*/ 75073 h 175120"/>
                <a:gd name="connsiteX701" fmla="*/ 26539 w 225635"/>
                <a:gd name="connsiteY701" fmla="*/ 73894 h 175120"/>
                <a:gd name="connsiteX702" fmla="*/ 26682 w 225635"/>
                <a:gd name="connsiteY702" fmla="*/ 73858 h 175120"/>
                <a:gd name="connsiteX703" fmla="*/ 26861 w 225635"/>
                <a:gd name="connsiteY703" fmla="*/ 73751 h 175120"/>
                <a:gd name="connsiteX704" fmla="*/ 27861 w 225635"/>
                <a:gd name="connsiteY704" fmla="*/ 73430 h 175120"/>
                <a:gd name="connsiteX705" fmla="*/ 28432 w 225635"/>
                <a:gd name="connsiteY705" fmla="*/ 72144 h 175120"/>
                <a:gd name="connsiteX706" fmla="*/ 28575 w 225635"/>
                <a:gd name="connsiteY706" fmla="*/ 71965 h 175120"/>
                <a:gd name="connsiteX707" fmla="*/ 28861 w 225635"/>
                <a:gd name="connsiteY707" fmla="*/ 70536 h 175120"/>
                <a:gd name="connsiteX708" fmla="*/ 28932 w 225635"/>
                <a:gd name="connsiteY708" fmla="*/ 69465 h 175120"/>
                <a:gd name="connsiteX709" fmla="*/ 29111 w 225635"/>
                <a:gd name="connsiteY709" fmla="*/ 68215 h 175120"/>
                <a:gd name="connsiteX710" fmla="*/ 29111 w 225635"/>
                <a:gd name="connsiteY710" fmla="*/ 68179 h 175120"/>
                <a:gd name="connsiteX711" fmla="*/ 29825 w 225635"/>
                <a:gd name="connsiteY711" fmla="*/ 66536 h 175120"/>
                <a:gd name="connsiteX712" fmla="*/ 29932 w 225635"/>
                <a:gd name="connsiteY712" fmla="*/ 66143 h 175120"/>
                <a:gd name="connsiteX713" fmla="*/ 30004 w 225635"/>
                <a:gd name="connsiteY713" fmla="*/ 65643 h 175120"/>
                <a:gd name="connsiteX714" fmla="*/ 30075 w 225635"/>
                <a:gd name="connsiteY714" fmla="*/ 64679 h 175120"/>
                <a:gd name="connsiteX715" fmla="*/ 30897 w 225635"/>
                <a:gd name="connsiteY715" fmla="*/ 62500 h 175120"/>
                <a:gd name="connsiteX716" fmla="*/ 30932 w 225635"/>
                <a:gd name="connsiteY716" fmla="*/ 62178 h 175120"/>
                <a:gd name="connsiteX717" fmla="*/ 31040 w 225635"/>
                <a:gd name="connsiteY717" fmla="*/ 62143 h 175120"/>
                <a:gd name="connsiteX718" fmla="*/ 31540 w 225635"/>
                <a:gd name="connsiteY718" fmla="*/ 61536 h 175120"/>
                <a:gd name="connsiteX719" fmla="*/ 31861 w 225635"/>
                <a:gd name="connsiteY719" fmla="*/ 60535 h 175120"/>
                <a:gd name="connsiteX720" fmla="*/ 32075 w 225635"/>
                <a:gd name="connsiteY720" fmla="*/ 60214 h 175120"/>
                <a:gd name="connsiteX721" fmla="*/ 32397 w 225635"/>
                <a:gd name="connsiteY721" fmla="*/ 58499 h 175120"/>
                <a:gd name="connsiteX722" fmla="*/ 33147 w 225635"/>
                <a:gd name="connsiteY722" fmla="*/ 55963 h 175120"/>
                <a:gd name="connsiteX723" fmla="*/ 33290 w 225635"/>
                <a:gd name="connsiteY723" fmla="*/ 55820 h 175120"/>
                <a:gd name="connsiteX724" fmla="*/ 33504 w 225635"/>
                <a:gd name="connsiteY724" fmla="*/ 55285 h 175120"/>
                <a:gd name="connsiteX725" fmla="*/ 33754 w 225635"/>
                <a:gd name="connsiteY725" fmla="*/ 54892 h 175120"/>
                <a:gd name="connsiteX726" fmla="*/ 34754 w 225635"/>
                <a:gd name="connsiteY726" fmla="*/ 52748 h 175120"/>
                <a:gd name="connsiteX727" fmla="*/ 34969 w 225635"/>
                <a:gd name="connsiteY727" fmla="*/ 52142 h 175120"/>
                <a:gd name="connsiteX728" fmla="*/ 35683 w 225635"/>
                <a:gd name="connsiteY728" fmla="*/ 50570 h 175120"/>
                <a:gd name="connsiteX729" fmla="*/ 36183 w 225635"/>
                <a:gd name="connsiteY729" fmla="*/ 47355 h 175120"/>
                <a:gd name="connsiteX730" fmla="*/ 36183 w 225635"/>
                <a:gd name="connsiteY730" fmla="*/ 46605 h 175120"/>
                <a:gd name="connsiteX731" fmla="*/ 36183 w 225635"/>
                <a:gd name="connsiteY731" fmla="*/ 46462 h 175120"/>
                <a:gd name="connsiteX732" fmla="*/ 36505 w 225635"/>
                <a:gd name="connsiteY732" fmla="*/ 45891 h 175120"/>
                <a:gd name="connsiteX733" fmla="*/ 36576 w 225635"/>
                <a:gd name="connsiteY733" fmla="*/ 45783 h 175120"/>
                <a:gd name="connsiteX734" fmla="*/ 36576 w 225635"/>
                <a:gd name="connsiteY734" fmla="*/ 45783 h 175120"/>
                <a:gd name="connsiteX735" fmla="*/ 37112 w 225635"/>
                <a:gd name="connsiteY735" fmla="*/ 45176 h 175120"/>
                <a:gd name="connsiteX736" fmla="*/ 38791 w 225635"/>
                <a:gd name="connsiteY736" fmla="*/ 41104 h 175120"/>
                <a:gd name="connsiteX737" fmla="*/ 40184 w 225635"/>
                <a:gd name="connsiteY737" fmla="*/ 37818 h 175120"/>
                <a:gd name="connsiteX738" fmla="*/ 40255 w 225635"/>
                <a:gd name="connsiteY738" fmla="*/ 37532 h 175120"/>
                <a:gd name="connsiteX739" fmla="*/ 40398 w 225635"/>
                <a:gd name="connsiteY739" fmla="*/ 37175 h 175120"/>
                <a:gd name="connsiteX740" fmla="*/ 40791 w 225635"/>
                <a:gd name="connsiteY740" fmla="*/ 36604 h 175120"/>
                <a:gd name="connsiteX741" fmla="*/ 40934 w 225635"/>
                <a:gd name="connsiteY741" fmla="*/ 36104 h 175120"/>
                <a:gd name="connsiteX742" fmla="*/ 40719 w 225635"/>
                <a:gd name="connsiteY742" fmla="*/ 35282 h 175120"/>
                <a:gd name="connsiteX743" fmla="*/ 40898 w 225635"/>
                <a:gd name="connsiteY743" fmla="*/ 35175 h 175120"/>
                <a:gd name="connsiteX744" fmla="*/ 41398 w 225635"/>
                <a:gd name="connsiteY744" fmla="*/ 34318 h 175120"/>
                <a:gd name="connsiteX745" fmla="*/ 41791 w 225635"/>
                <a:gd name="connsiteY745" fmla="*/ 33389 h 175120"/>
                <a:gd name="connsiteX746" fmla="*/ 41577 w 225635"/>
                <a:gd name="connsiteY746" fmla="*/ 32282 h 175120"/>
                <a:gd name="connsiteX747" fmla="*/ 41577 w 225635"/>
                <a:gd name="connsiteY747" fmla="*/ 32282 h 175120"/>
                <a:gd name="connsiteX748" fmla="*/ 42505 w 225635"/>
                <a:gd name="connsiteY748" fmla="*/ 29996 h 175120"/>
                <a:gd name="connsiteX749" fmla="*/ 42791 w 225635"/>
                <a:gd name="connsiteY749" fmla="*/ 29138 h 175120"/>
                <a:gd name="connsiteX750" fmla="*/ 43113 w 225635"/>
                <a:gd name="connsiteY750" fmla="*/ 28281 h 175120"/>
                <a:gd name="connsiteX751" fmla="*/ 43505 w 225635"/>
                <a:gd name="connsiteY751" fmla="*/ 26567 h 175120"/>
                <a:gd name="connsiteX752" fmla="*/ 43577 w 225635"/>
                <a:gd name="connsiteY752" fmla="*/ 26317 h 175120"/>
                <a:gd name="connsiteX753" fmla="*/ 44077 w 225635"/>
                <a:gd name="connsiteY753" fmla="*/ 25602 h 175120"/>
                <a:gd name="connsiteX754" fmla="*/ 44327 w 225635"/>
                <a:gd name="connsiteY754" fmla="*/ 25174 h 175120"/>
                <a:gd name="connsiteX755" fmla="*/ 44470 w 225635"/>
                <a:gd name="connsiteY755" fmla="*/ 25138 h 175120"/>
                <a:gd name="connsiteX756" fmla="*/ 44970 w 225635"/>
                <a:gd name="connsiteY756" fmla="*/ 23852 h 175120"/>
                <a:gd name="connsiteX757" fmla="*/ 44898 w 225635"/>
                <a:gd name="connsiteY757" fmla="*/ 23709 h 175120"/>
                <a:gd name="connsiteX758" fmla="*/ 44970 w 225635"/>
                <a:gd name="connsiteY758" fmla="*/ 23316 h 175120"/>
                <a:gd name="connsiteX759" fmla="*/ 45077 w 225635"/>
                <a:gd name="connsiteY759" fmla="*/ 23245 h 175120"/>
                <a:gd name="connsiteX760" fmla="*/ 45434 w 225635"/>
                <a:gd name="connsiteY760" fmla="*/ 22531 h 175120"/>
                <a:gd name="connsiteX761" fmla="*/ 46256 w 225635"/>
                <a:gd name="connsiteY761" fmla="*/ 20388 h 175120"/>
                <a:gd name="connsiteX762" fmla="*/ 47256 w 225635"/>
                <a:gd name="connsiteY762" fmla="*/ 18030 h 175120"/>
                <a:gd name="connsiteX763" fmla="*/ 47292 w 225635"/>
                <a:gd name="connsiteY763" fmla="*/ 17673 h 175120"/>
                <a:gd name="connsiteX764" fmla="*/ 47327 w 225635"/>
                <a:gd name="connsiteY764" fmla="*/ 17637 h 175120"/>
                <a:gd name="connsiteX765" fmla="*/ 47792 w 225635"/>
                <a:gd name="connsiteY765" fmla="*/ 16923 h 175120"/>
                <a:gd name="connsiteX766" fmla="*/ 47684 w 225635"/>
                <a:gd name="connsiteY766" fmla="*/ 16244 h 175120"/>
                <a:gd name="connsiteX767" fmla="*/ 47720 w 225635"/>
                <a:gd name="connsiteY767" fmla="*/ 15458 h 175120"/>
                <a:gd name="connsiteX768" fmla="*/ 49185 w 225635"/>
                <a:gd name="connsiteY768" fmla="*/ 11565 h 175120"/>
                <a:gd name="connsiteX769" fmla="*/ 50471 w 225635"/>
                <a:gd name="connsiteY769" fmla="*/ 8136 h 175120"/>
                <a:gd name="connsiteX770" fmla="*/ 50506 w 225635"/>
                <a:gd name="connsiteY770" fmla="*/ 8136 h 175120"/>
                <a:gd name="connsiteX771" fmla="*/ 50542 w 225635"/>
                <a:gd name="connsiteY771" fmla="*/ 8172 h 175120"/>
                <a:gd name="connsiteX772" fmla="*/ 50613 w 225635"/>
                <a:gd name="connsiteY772" fmla="*/ 8779 h 175120"/>
                <a:gd name="connsiteX773" fmla="*/ 51578 w 225635"/>
                <a:gd name="connsiteY773" fmla="*/ 11636 h 175120"/>
                <a:gd name="connsiteX774" fmla="*/ 52078 w 225635"/>
                <a:gd name="connsiteY774" fmla="*/ 13422 h 175120"/>
                <a:gd name="connsiteX775" fmla="*/ 52435 w 225635"/>
                <a:gd name="connsiteY775" fmla="*/ 13922 h 175120"/>
                <a:gd name="connsiteX776" fmla="*/ 53007 w 225635"/>
                <a:gd name="connsiteY776" fmla="*/ 14601 h 175120"/>
                <a:gd name="connsiteX777" fmla="*/ 53114 w 225635"/>
                <a:gd name="connsiteY777" fmla="*/ 14887 h 175120"/>
                <a:gd name="connsiteX778" fmla="*/ 53578 w 225635"/>
                <a:gd name="connsiteY778" fmla="*/ 15780 h 175120"/>
                <a:gd name="connsiteX779" fmla="*/ 53400 w 225635"/>
                <a:gd name="connsiteY779" fmla="*/ 16851 h 175120"/>
                <a:gd name="connsiteX780" fmla="*/ 53685 w 225635"/>
                <a:gd name="connsiteY780" fmla="*/ 17351 h 175120"/>
                <a:gd name="connsiteX781" fmla="*/ 53650 w 225635"/>
                <a:gd name="connsiteY781" fmla="*/ 17566 h 175120"/>
                <a:gd name="connsiteX782" fmla="*/ 54328 w 225635"/>
                <a:gd name="connsiteY782" fmla="*/ 19495 h 175120"/>
                <a:gd name="connsiteX783" fmla="*/ 54435 w 225635"/>
                <a:gd name="connsiteY783" fmla="*/ 19673 h 175120"/>
                <a:gd name="connsiteX784" fmla="*/ 54935 w 225635"/>
                <a:gd name="connsiteY784" fmla="*/ 20316 h 175120"/>
                <a:gd name="connsiteX785" fmla="*/ 55400 w 225635"/>
                <a:gd name="connsiteY785" fmla="*/ 21459 h 175120"/>
                <a:gd name="connsiteX786" fmla="*/ 57186 w 225635"/>
                <a:gd name="connsiteY786" fmla="*/ 25031 h 175120"/>
                <a:gd name="connsiteX787" fmla="*/ 57579 w 225635"/>
                <a:gd name="connsiteY787" fmla="*/ 25281 h 175120"/>
                <a:gd name="connsiteX788" fmla="*/ 57686 w 225635"/>
                <a:gd name="connsiteY788" fmla="*/ 25638 h 175120"/>
                <a:gd name="connsiteX789" fmla="*/ 58079 w 225635"/>
                <a:gd name="connsiteY789" fmla="*/ 26960 h 175120"/>
                <a:gd name="connsiteX790" fmla="*/ 58436 w 225635"/>
                <a:gd name="connsiteY790" fmla="*/ 27567 h 175120"/>
                <a:gd name="connsiteX791" fmla="*/ 58472 w 225635"/>
                <a:gd name="connsiteY791" fmla="*/ 27603 h 175120"/>
                <a:gd name="connsiteX792" fmla="*/ 58365 w 225635"/>
                <a:gd name="connsiteY792" fmla="*/ 28853 h 175120"/>
                <a:gd name="connsiteX793" fmla="*/ 59579 w 225635"/>
                <a:gd name="connsiteY793" fmla="*/ 30139 h 175120"/>
                <a:gd name="connsiteX794" fmla="*/ 59722 w 225635"/>
                <a:gd name="connsiteY794" fmla="*/ 30532 h 175120"/>
                <a:gd name="connsiteX795" fmla="*/ 59615 w 225635"/>
                <a:gd name="connsiteY795" fmla="*/ 30996 h 175120"/>
                <a:gd name="connsiteX796" fmla="*/ 60436 w 225635"/>
                <a:gd name="connsiteY796" fmla="*/ 33425 h 175120"/>
                <a:gd name="connsiteX797" fmla="*/ 60615 w 225635"/>
                <a:gd name="connsiteY797" fmla="*/ 33639 h 175120"/>
                <a:gd name="connsiteX798" fmla="*/ 60543 w 225635"/>
                <a:gd name="connsiteY798" fmla="*/ 34460 h 175120"/>
                <a:gd name="connsiteX799" fmla="*/ 61115 w 225635"/>
                <a:gd name="connsiteY799" fmla="*/ 35068 h 175120"/>
                <a:gd name="connsiteX800" fmla="*/ 61329 w 225635"/>
                <a:gd name="connsiteY800" fmla="*/ 35139 h 175120"/>
                <a:gd name="connsiteX801" fmla="*/ 61329 w 225635"/>
                <a:gd name="connsiteY801" fmla="*/ 35961 h 175120"/>
                <a:gd name="connsiteX802" fmla="*/ 61329 w 225635"/>
                <a:gd name="connsiteY802" fmla="*/ 36068 h 175120"/>
                <a:gd name="connsiteX803" fmla="*/ 61829 w 225635"/>
                <a:gd name="connsiteY803" fmla="*/ 37496 h 175120"/>
                <a:gd name="connsiteX804" fmla="*/ 61829 w 225635"/>
                <a:gd name="connsiteY804" fmla="*/ 37854 h 175120"/>
                <a:gd name="connsiteX805" fmla="*/ 61972 w 225635"/>
                <a:gd name="connsiteY805" fmla="*/ 38675 h 175120"/>
                <a:gd name="connsiteX806" fmla="*/ 61936 w 225635"/>
                <a:gd name="connsiteY806" fmla="*/ 38854 h 175120"/>
                <a:gd name="connsiteX807" fmla="*/ 62686 w 225635"/>
                <a:gd name="connsiteY807" fmla="*/ 40069 h 175120"/>
                <a:gd name="connsiteX808" fmla="*/ 62865 w 225635"/>
                <a:gd name="connsiteY808" fmla="*/ 40747 h 175120"/>
                <a:gd name="connsiteX809" fmla="*/ 62865 w 225635"/>
                <a:gd name="connsiteY809" fmla="*/ 40747 h 175120"/>
                <a:gd name="connsiteX810" fmla="*/ 63044 w 225635"/>
                <a:gd name="connsiteY810" fmla="*/ 42033 h 175120"/>
                <a:gd name="connsiteX811" fmla="*/ 63079 w 225635"/>
                <a:gd name="connsiteY811" fmla="*/ 42426 h 175120"/>
                <a:gd name="connsiteX812" fmla="*/ 63508 w 225635"/>
                <a:gd name="connsiteY812" fmla="*/ 43962 h 175120"/>
                <a:gd name="connsiteX813" fmla="*/ 63937 w 225635"/>
                <a:gd name="connsiteY813" fmla="*/ 44283 h 175120"/>
                <a:gd name="connsiteX814" fmla="*/ 63937 w 225635"/>
                <a:gd name="connsiteY814" fmla="*/ 44891 h 175120"/>
                <a:gd name="connsiteX815" fmla="*/ 64187 w 225635"/>
                <a:gd name="connsiteY815" fmla="*/ 45426 h 175120"/>
                <a:gd name="connsiteX816" fmla="*/ 64187 w 225635"/>
                <a:gd name="connsiteY816" fmla="*/ 45569 h 175120"/>
                <a:gd name="connsiteX817" fmla="*/ 64187 w 225635"/>
                <a:gd name="connsiteY817" fmla="*/ 46319 h 175120"/>
                <a:gd name="connsiteX818" fmla="*/ 65187 w 225635"/>
                <a:gd name="connsiteY818" fmla="*/ 47426 h 175120"/>
                <a:gd name="connsiteX819" fmla="*/ 65187 w 225635"/>
                <a:gd name="connsiteY819" fmla="*/ 47462 h 175120"/>
                <a:gd name="connsiteX820" fmla="*/ 65544 w 225635"/>
                <a:gd name="connsiteY820" fmla="*/ 48462 h 175120"/>
                <a:gd name="connsiteX821" fmla="*/ 65544 w 225635"/>
                <a:gd name="connsiteY821" fmla="*/ 48605 h 175120"/>
                <a:gd name="connsiteX822" fmla="*/ 65508 w 225635"/>
                <a:gd name="connsiteY822" fmla="*/ 48676 h 175120"/>
                <a:gd name="connsiteX823" fmla="*/ 65687 w 225635"/>
                <a:gd name="connsiteY823" fmla="*/ 49748 h 175120"/>
                <a:gd name="connsiteX824" fmla="*/ 66151 w 225635"/>
                <a:gd name="connsiteY824" fmla="*/ 50891 h 175120"/>
                <a:gd name="connsiteX825" fmla="*/ 66151 w 225635"/>
                <a:gd name="connsiteY825" fmla="*/ 50998 h 175120"/>
                <a:gd name="connsiteX826" fmla="*/ 66651 w 225635"/>
                <a:gd name="connsiteY826" fmla="*/ 53034 h 175120"/>
                <a:gd name="connsiteX827" fmla="*/ 66830 w 225635"/>
                <a:gd name="connsiteY827" fmla="*/ 53356 h 175120"/>
                <a:gd name="connsiteX828" fmla="*/ 66866 w 225635"/>
                <a:gd name="connsiteY828" fmla="*/ 54428 h 175120"/>
                <a:gd name="connsiteX829" fmla="*/ 67330 w 225635"/>
                <a:gd name="connsiteY829" fmla="*/ 55106 h 175120"/>
                <a:gd name="connsiteX830" fmla="*/ 67151 w 225635"/>
                <a:gd name="connsiteY830" fmla="*/ 55784 h 175120"/>
                <a:gd name="connsiteX831" fmla="*/ 67866 w 225635"/>
                <a:gd name="connsiteY831" fmla="*/ 57356 h 175120"/>
                <a:gd name="connsiteX832" fmla="*/ 68044 w 225635"/>
                <a:gd name="connsiteY832" fmla="*/ 57713 h 175120"/>
                <a:gd name="connsiteX833" fmla="*/ 67866 w 225635"/>
                <a:gd name="connsiteY833" fmla="*/ 58321 h 175120"/>
                <a:gd name="connsiteX834" fmla="*/ 68652 w 225635"/>
                <a:gd name="connsiteY834" fmla="*/ 59250 h 175120"/>
                <a:gd name="connsiteX835" fmla="*/ 68759 w 225635"/>
                <a:gd name="connsiteY835" fmla="*/ 59285 h 175120"/>
                <a:gd name="connsiteX836" fmla="*/ 68794 w 225635"/>
                <a:gd name="connsiteY836" fmla="*/ 59464 h 175120"/>
                <a:gd name="connsiteX837" fmla="*/ 69366 w 225635"/>
                <a:gd name="connsiteY837" fmla="*/ 61393 h 175120"/>
                <a:gd name="connsiteX838" fmla="*/ 69259 w 225635"/>
                <a:gd name="connsiteY838" fmla="*/ 61642 h 175120"/>
                <a:gd name="connsiteX839" fmla="*/ 69259 w 225635"/>
                <a:gd name="connsiteY839" fmla="*/ 62500 h 175120"/>
                <a:gd name="connsiteX840" fmla="*/ 69330 w 225635"/>
                <a:gd name="connsiteY840" fmla="*/ 62607 h 175120"/>
                <a:gd name="connsiteX841" fmla="*/ 69044 w 225635"/>
                <a:gd name="connsiteY841" fmla="*/ 63178 h 175120"/>
                <a:gd name="connsiteX842" fmla="*/ 69330 w 225635"/>
                <a:gd name="connsiteY842" fmla="*/ 63893 h 175120"/>
                <a:gd name="connsiteX843" fmla="*/ 69473 w 225635"/>
                <a:gd name="connsiteY843" fmla="*/ 64214 h 175120"/>
                <a:gd name="connsiteX844" fmla="*/ 69687 w 225635"/>
                <a:gd name="connsiteY844" fmla="*/ 64357 h 175120"/>
                <a:gd name="connsiteX845" fmla="*/ 69580 w 225635"/>
                <a:gd name="connsiteY845" fmla="*/ 64536 h 175120"/>
                <a:gd name="connsiteX846" fmla="*/ 69794 w 225635"/>
                <a:gd name="connsiteY846" fmla="*/ 65500 h 175120"/>
                <a:gd name="connsiteX847" fmla="*/ 70402 w 225635"/>
                <a:gd name="connsiteY847" fmla="*/ 65822 h 175120"/>
                <a:gd name="connsiteX848" fmla="*/ 70616 w 225635"/>
                <a:gd name="connsiteY848" fmla="*/ 66358 h 175120"/>
                <a:gd name="connsiteX849" fmla="*/ 71402 w 225635"/>
                <a:gd name="connsiteY849" fmla="*/ 67715 h 175120"/>
                <a:gd name="connsiteX850" fmla="*/ 71438 w 225635"/>
                <a:gd name="connsiteY850" fmla="*/ 67857 h 175120"/>
                <a:gd name="connsiteX851" fmla="*/ 71580 w 225635"/>
                <a:gd name="connsiteY851" fmla="*/ 68179 h 175120"/>
                <a:gd name="connsiteX852" fmla="*/ 71795 w 225635"/>
                <a:gd name="connsiteY852" fmla="*/ 68322 h 175120"/>
                <a:gd name="connsiteX853" fmla="*/ 71938 w 225635"/>
                <a:gd name="connsiteY853" fmla="*/ 68501 h 175120"/>
                <a:gd name="connsiteX854" fmla="*/ 71616 w 225635"/>
                <a:gd name="connsiteY854" fmla="*/ 69358 h 175120"/>
                <a:gd name="connsiteX855" fmla="*/ 72295 w 225635"/>
                <a:gd name="connsiteY855" fmla="*/ 70143 h 175120"/>
                <a:gd name="connsiteX856" fmla="*/ 72438 w 225635"/>
                <a:gd name="connsiteY856" fmla="*/ 70179 h 175120"/>
                <a:gd name="connsiteX857" fmla="*/ 72581 w 225635"/>
                <a:gd name="connsiteY857" fmla="*/ 70394 h 175120"/>
                <a:gd name="connsiteX858" fmla="*/ 72581 w 225635"/>
                <a:gd name="connsiteY858" fmla="*/ 70572 h 175120"/>
                <a:gd name="connsiteX859" fmla="*/ 72616 w 225635"/>
                <a:gd name="connsiteY859" fmla="*/ 70715 h 175120"/>
                <a:gd name="connsiteX860" fmla="*/ 73009 w 225635"/>
                <a:gd name="connsiteY860" fmla="*/ 71823 h 175120"/>
                <a:gd name="connsiteX861" fmla="*/ 73116 w 225635"/>
                <a:gd name="connsiteY861" fmla="*/ 72180 h 175120"/>
                <a:gd name="connsiteX862" fmla="*/ 73152 w 225635"/>
                <a:gd name="connsiteY862" fmla="*/ 73609 h 175120"/>
                <a:gd name="connsiteX863" fmla="*/ 72938 w 225635"/>
                <a:gd name="connsiteY863" fmla="*/ 75108 h 175120"/>
                <a:gd name="connsiteX864" fmla="*/ 72938 w 225635"/>
                <a:gd name="connsiteY864" fmla="*/ 75787 h 175120"/>
                <a:gd name="connsiteX865" fmla="*/ 73438 w 225635"/>
                <a:gd name="connsiteY865" fmla="*/ 76645 h 175120"/>
                <a:gd name="connsiteX866" fmla="*/ 73545 w 225635"/>
                <a:gd name="connsiteY866" fmla="*/ 77180 h 175120"/>
                <a:gd name="connsiteX867" fmla="*/ 73902 w 225635"/>
                <a:gd name="connsiteY867" fmla="*/ 77359 h 175120"/>
                <a:gd name="connsiteX868" fmla="*/ 73902 w 225635"/>
                <a:gd name="connsiteY868" fmla="*/ 77394 h 175120"/>
                <a:gd name="connsiteX869" fmla="*/ 74438 w 225635"/>
                <a:gd name="connsiteY869" fmla="*/ 78002 h 175120"/>
                <a:gd name="connsiteX870" fmla="*/ 74188 w 225635"/>
                <a:gd name="connsiteY870" fmla="*/ 78895 h 175120"/>
                <a:gd name="connsiteX871" fmla="*/ 75152 w 225635"/>
                <a:gd name="connsiteY871" fmla="*/ 80002 h 175120"/>
                <a:gd name="connsiteX872" fmla="*/ 75224 w 225635"/>
                <a:gd name="connsiteY872" fmla="*/ 80002 h 175120"/>
                <a:gd name="connsiteX873" fmla="*/ 75760 w 225635"/>
                <a:gd name="connsiteY873" fmla="*/ 81145 h 175120"/>
                <a:gd name="connsiteX874" fmla="*/ 75688 w 225635"/>
                <a:gd name="connsiteY874" fmla="*/ 81288 h 175120"/>
                <a:gd name="connsiteX875" fmla="*/ 76045 w 225635"/>
                <a:gd name="connsiteY875" fmla="*/ 82395 h 175120"/>
                <a:gd name="connsiteX876" fmla="*/ 76045 w 225635"/>
                <a:gd name="connsiteY876" fmla="*/ 82395 h 175120"/>
                <a:gd name="connsiteX877" fmla="*/ 76188 w 225635"/>
                <a:gd name="connsiteY877" fmla="*/ 82681 h 175120"/>
                <a:gd name="connsiteX878" fmla="*/ 77045 w 225635"/>
                <a:gd name="connsiteY878" fmla="*/ 83288 h 175120"/>
                <a:gd name="connsiteX879" fmla="*/ 77045 w 225635"/>
                <a:gd name="connsiteY879" fmla="*/ 83324 h 175120"/>
                <a:gd name="connsiteX880" fmla="*/ 77010 w 225635"/>
                <a:gd name="connsiteY880" fmla="*/ 84610 h 175120"/>
                <a:gd name="connsiteX881" fmla="*/ 76867 w 225635"/>
                <a:gd name="connsiteY881" fmla="*/ 84967 h 175120"/>
                <a:gd name="connsiteX882" fmla="*/ 77045 w 225635"/>
                <a:gd name="connsiteY882" fmla="*/ 85753 h 175120"/>
                <a:gd name="connsiteX883" fmla="*/ 77402 w 225635"/>
                <a:gd name="connsiteY883" fmla="*/ 86288 h 175120"/>
                <a:gd name="connsiteX884" fmla="*/ 78224 w 225635"/>
                <a:gd name="connsiteY884" fmla="*/ 87324 h 175120"/>
                <a:gd name="connsiteX885" fmla="*/ 78188 w 225635"/>
                <a:gd name="connsiteY885" fmla="*/ 87789 h 175120"/>
                <a:gd name="connsiteX886" fmla="*/ 78438 w 225635"/>
                <a:gd name="connsiteY886" fmla="*/ 88574 h 175120"/>
                <a:gd name="connsiteX887" fmla="*/ 78474 w 225635"/>
                <a:gd name="connsiteY887" fmla="*/ 88682 h 175120"/>
                <a:gd name="connsiteX888" fmla="*/ 78474 w 225635"/>
                <a:gd name="connsiteY888" fmla="*/ 88753 h 175120"/>
                <a:gd name="connsiteX889" fmla="*/ 78438 w 225635"/>
                <a:gd name="connsiteY889" fmla="*/ 89682 h 175120"/>
                <a:gd name="connsiteX890" fmla="*/ 78510 w 225635"/>
                <a:gd name="connsiteY890" fmla="*/ 89825 h 175120"/>
                <a:gd name="connsiteX891" fmla="*/ 78546 w 225635"/>
                <a:gd name="connsiteY891" fmla="*/ 90896 h 175120"/>
                <a:gd name="connsiteX892" fmla="*/ 78831 w 225635"/>
                <a:gd name="connsiteY892" fmla="*/ 91575 h 175120"/>
                <a:gd name="connsiteX893" fmla="*/ 79117 w 225635"/>
                <a:gd name="connsiteY893" fmla="*/ 91861 h 175120"/>
                <a:gd name="connsiteX894" fmla="*/ 79081 w 225635"/>
                <a:gd name="connsiteY894" fmla="*/ 92968 h 175120"/>
                <a:gd name="connsiteX895" fmla="*/ 79617 w 225635"/>
                <a:gd name="connsiteY895" fmla="*/ 93789 h 175120"/>
                <a:gd name="connsiteX896" fmla="*/ 79546 w 225635"/>
                <a:gd name="connsiteY896" fmla="*/ 94540 h 175120"/>
                <a:gd name="connsiteX897" fmla="*/ 80010 w 225635"/>
                <a:gd name="connsiteY897" fmla="*/ 95539 h 175120"/>
                <a:gd name="connsiteX898" fmla="*/ 80010 w 225635"/>
                <a:gd name="connsiteY898" fmla="*/ 95539 h 175120"/>
                <a:gd name="connsiteX899" fmla="*/ 80760 w 225635"/>
                <a:gd name="connsiteY899" fmla="*/ 97111 h 175120"/>
                <a:gd name="connsiteX900" fmla="*/ 80974 w 225635"/>
                <a:gd name="connsiteY900" fmla="*/ 97540 h 175120"/>
                <a:gd name="connsiteX901" fmla="*/ 80867 w 225635"/>
                <a:gd name="connsiteY901" fmla="*/ 98218 h 175120"/>
                <a:gd name="connsiteX902" fmla="*/ 81689 w 225635"/>
                <a:gd name="connsiteY902" fmla="*/ 101148 h 175120"/>
                <a:gd name="connsiteX903" fmla="*/ 81546 w 225635"/>
                <a:gd name="connsiteY903" fmla="*/ 101397 h 175120"/>
                <a:gd name="connsiteX904" fmla="*/ 81689 w 225635"/>
                <a:gd name="connsiteY904" fmla="*/ 101862 h 175120"/>
                <a:gd name="connsiteX905" fmla="*/ 81403 w 225635"/>
                <a:gd name="connsiteY905" fmla="*/ 102184 h 175120"/>
                <a:gd name="connsiteX906" fmla="*/ 81867 w 225635"/>
                <a:gd name="connsiteY906" fmla="*/ 103434 h 175120"/>
                <a:gd name="connsiteX907" fmla="*/ 81867 w 225635"/>
                <a:gd name="connsiteY907" fmla="*/ 103469 h 175120"/>
                <a:gd name="connsiteX908" fmla="*/ 81867 w 225635"/>
                <a:gd name="connsiteY908" fmla="*/ 103469 h 175120"/>
                <a:gd name="connsiteX909" fmla="*/ 81867 w 225635"/>
                <a:gd name="connsiteY909" fmla="*/ 103505 h 175120"/>
                <a:gd name="connsiteX910" fmla="*/ 81867 w 225635"/>
                <a:gd name="connsiteY910" fmla="*/ 103505 h 175120"/>
                <a:gd name="connsiteX911" fmla="*/ 82367 w 225635"/>
                <a:gd name="connsiteY911" fmla="*/ 105291 h 175120"/>
                <a:gd name="connsiteX912" fmla="*/ 82582 w 225635"/>
                <a:gd name="connsiteY912" fmla="*/ 105541 h 175120"/>
                <a:gd name="connsiteX913" fmla="*/ 82582 w 225635"/>
                <a:gd name="connsiteY913" fmla="*/ 105577 h 175120"/>
                <a:gd name="connsiteX914" fmla="*/ 82510 w 225635"/>
                <a:gd name="connsiteY914" fmla="*/ 105826 h 175120"/>
                <a:gd name="connsiteX915" fmla="*/ 82617 w 225635"/>
                <a:gd name="connsiteY915" fmla="*/ 106434 h 175120"/>
                <a:gd name="connsiteX916" fmla="*/ 82832 w 225635"/>
                <a:gd name="connsiteY916" fmla="*/ 107005 h 175120"/>
                <a:gd name="connsiteX917" fmla="*/ 83010 w 225635"/>
                <a:gd name="connsiteY917" fmla="*/ 107184 h 175120"/>
                <a:gd name="connsiteX918" fmla="*/ 82975 w 225635"/>
                <a:gd name="connsiteY918" fmla="*/ 107291 h 175120"/>
                <a:gd name="connsiteX919" fmla="*/ 83010 w 225635"/>
                <a:gd name="connsiteY919" fmla="*/ 108399 h 175120"/>
                <a:gd name="connsiteX920" fmla="*/ 83046 w 225635"/>
                <a:gd name="connsiteY920" fmla="*/ 108577 h 175120"/>
                <a:gd name="connsiteX921" fmla="*/ 83260 w 225635"/>
                <a:gd name="connsiteY921" fmla="*/ 109363 h 175120"/>
                <a:gd name="connsiteX922" fmla="*/ 83225 w 225635"/>
                <a:gd name="connsiteY922" fmla="*/ 109363 h 175120"/>
                <a:gd name="connsiteX923" fmla="*/ 82832 w 225635"/>
                <a:gd name="connsiteY923" fmla="*/ 110184 h 175120"/>
                <a:gd name="connsiteX924" fmla="*/ 83368 w 225635"/>
                <a:gd name="connsiteY924" fmla="*/ 111435 h 175120"/>
                <a:gd name="connsiteX925" fmla="*/ 83761 w 225635"/>
                <a:gd name="connsiteY925" fmla="*/ 111935 h 175120"/>
                <a:gd name="connsiteX926" fmla="*/ 83332 w 225635"/>
                <a:gd name="connsiteY926" fmla="*/ 112720 h 175120"/>
                <a:gd name="connsiteX927" fmla="*/ 83582 w 225635"/>
                <a:gd name="connsiteY927" fmla="*/ 114471 h 175120"/>
                <a:gd name="connsiteX928" fmla="*/ 84082 w 225635"/>
                <a:gd name="connsiteY928" fmla="*/ 115185 h 175120"/>
                <a:gd name="connsiteX929" fmla="*/ 84368 w 225635"/>
                <a:gd name="connsiteY929" fmla="*/ 115292 h 175120"/>
                <a:gd name="connsiteX930" fmla="*/ 84439 w 225635"/>
                <a:gd name="connsiteY930" fmla="*/ 115399 h 175120"/>
                <a:gd name="connsiteX931" fmla="*/ 84653 w 225635"/>
                <a:gd name="connsiteY931" fmla="*/ 115721 h 175120"/>
                <a:gd name="connsiteX932" fmla="*/ 84796 w 225635"/>
                <a:gd name="connsiteY932" fmla="*/ 116149 h 175120"/>
                <a:gd name="connsiteX933" fmla="*/ 84761 w 225635"/>
                <a:gd name="connsiteY933" fmla="*/ 116364 h 175120"/>
                <a:gd name="connsiteX934" fmla="*/ 85296 w 225635"/>
                <a:gd name="connsiteY934" fmla="*/ 117828 h 175120"/>
                <a:gd name="connsiteX935" fmla="*/ 85439 w 225635"/>
                <a:gd name="connsiteY935" fmla="*/ 118007 h 175120"/>
                <a:gd name="connsiteX936" fmla="*/ 85332 w 225635"/>
                <a:gd name="connsiteY936" fmla="*/ 118400 h 175120"/>
                <a:gd name="connsiteX937" fmla="*/ 85296 w 225635"/>
                <a:gd name="connsiteY937" fmla="*/ 119828 h 175120"/>
                <a:gd name="connsiteX938" fmla="*/ 86011 w 225635"/>
                <a:gd name="connsiteY938" fmla="*/ 120293 h 175120"/>
                <a:gd name="connsiteX939" fmla="*/ 86154 w 225635"/>
                <a:gd name="connsiteY939" fmla="*/ 120971 h 175120"/>
                <a:gd name="connsiteX940" fmla="*/ 86261 w 225635"/>
                <a:gd name="connsiteY940" fmla="*/ 121686 h 175120"/>
                <a:gd name="connsiteX941" fmla="*/ 86404 w 225635"/>
                <a:gd name="connsiteY941" fmla="*/ 121971 h 175120"/>
                <a:gd name="connsiteX942" fmla="*/ 86618 w 225635"/>
                <a:gd name="connsiteY942" fmla="*/ 122722 h 175120"/>
                <a:gd name="connsiteX943" fmla="*/ 86689 w 225635"/>
                <a:gd name="connsiteY943" fmla="*/ 122793 h 175120"/>
                <a:gd name="connsiteX944" fmla="*/ 85975 w 225635"/>
                <a:gd name="connsiteY944" fmla="*/ 123650 h 175120"/>
                <a:gd name="connsiteX945" fmla="*/ 86011 w 225635"/>
                <a:gd name="connsiteY945" fmla="*/ 124436 h 175120"/>
                <a:gd name="connsiteX946" fmla="*/ 86439 w 225635"/>
                <a:gd name="connsiteY946" fmla="*/ 125222 h 175120"/>
                <a:gd name="connsiteX947" fmla="*/ 87189 w 225635"/>
                <a:gd name="connsiteY947" fmla="*/ 125543 h 175120"/>
                <a:gd name="connsiteX948" fmla="*/ 87654 w 225635"/>
                <a:gd name="connsiteY948" fmla="*/ 125436 h 175120"/>
                <a:gd name="connsiteX949" fmla="*/ 88190 w 225635"/>
                <a:gd name="connsiteY949" fmla="*/ 124329 h 175120"/>
                <a:gd name="connsiteX950" fmla="*/ 88118 w 225635"/>
                <a:gd name="connsiteY950" fmla="*/ 123936 h 175120"/>
                <a:gd name="connsiteX951" fmla="*/ 88261 w 225635"/>
                <a:gd name="connsiteY951" fmla="*/ 123936 h 175120"/>
                <a:gd name="connsiteX952" fmla="*/ 88297 w 225635"/>
                <a:gd name="connsiteY952" fmla="*/ 123972 h 175120"/>
                <a:gd name="connsiteX953" fmla="*/ 88297 w 225635"/>
                <a:gd name="connsiteY953" fmla="*/ 124400 h 175120"/>
                <a:gd name="connsiteX954" fmla="*/ 88440 w 225635"/>
                <a:gd name="connsiteY954" fmla="*/ 125936 h 175120"/>
                <a:gd name="connsiteX955" fmla="*/ 88547 w 225635"/>
                <a:gd name="connsiteY955" fmla="*/ 127293 h 175120"/>
                <a:gd name="connsiteX956" fmla="*/ 88440 w 225635"/>
                <a:gd name="connsiteY956" fmla="*/ 127401 h 175120"/>
                <a:gd name="connsiteX957" fmla="*/ 88190 w 225635"/>
                <a:gd name="connsiteY957" fmla="*/ 127865 h 175120"/>
                <a:gd name="connsiteX958" fmla="*/ 88118 w 225635"/>
                <a:gd name="connsiteY958" fmla="*/ 127972 h 175120"/>
                <a:gd name="connsiteX959" fmla="*/ 87654 w 225635"/>
                <a:gd name="connsiteY959" fmla="*/ 127829 h 175120"/>
                <a:gd name="connsiteX960" fmla="*/ 86475 w 225635"/>
                <a:gd name="connsiteY960" fmla="*/ 128294 h 175120"/>
                <a:gd name="connsiteX961" fmla="*/ 86511 w 225635"/>
                <a:gd name="connsiteY961" fmla="*/ 128508 h 175120"/>
                <a:gd name="connsiteX962" fmla="*/ 85868 w 225635"/>
                <a:gd name="connsiteY962" fmla="*/ 129079 h 175120"/>
                <a:gd name="connsiteX963" fmla="*/ 85725 w 225635"/>
                <a:gd name="connsiteY963" fmla="*/ 129830 h 175120"/>
                <a:gd name="connsiteX964" fmla="*/ 86118 w 225635"/>
                <a:gd name="connsiteY964" fmla="*/ 130794 h 175120"/>
                <a:gd name="connsiteX965" fmla="*/ 86725 w 225635"/>
                <a:gd name="connsiteY965" fmla="*/ 130973 h 175120"/>
                <a:gd name="connsiteX966" fmla="*/ 86940 w 225635"/>
                <a:gd name="connsiteY966" fmla="*/ 131365 h 175120"/>
                <a:gd name="connsiteX967" fmla="*/ 86975 w 225635"/>
                <a:gd name="connsiteY967" fmla="*/ 131365 h 175120"/>
                <a:gd name="connsiteX968" fmla="*/ 87654 w 225635"/>
                <a:gd name="connsiteY968" fmla="*/ 132437 h 175120"/>
                <a:gd name="connsiteX969" fmla="*/ 88190 w 225635"/>
                <a:gd name="connsiteY969" fmla="*/ 133294 h 175120"/>
                <a:gd name="connsiteX970" fmla="*/ 89047 w 225635"/>
                <a:gd name="connsiteY970" fmla="*/ 134187 h 175120"/>
                <a:gd name="connsiteX971" fmla="*/ 89797 w 225635"/>
                <a:gd name="connsiteY971" fmla="*/ 133973 h 175120"/>
                <a:gd name="connsiteX972" fmla="*/ 89833 w 225635"/>
                <a:gd name="connsiteY972" fmla="*/ 134009 h 175120"/>
                <a:gd name="connsiteX973" fmla="*/ 90190 w 225635"/>
                <a:gd name="connsiteY973" fmla="*/ 134152 h 175120"/>
                <a:gd name="connsiteX974" fmla="*/ 90440 w 225635"/>
                <a:gd name="connsiteY974" fmla="*/ 136688 h 175120"/>
                <a:gd name="connsiteX975" fmla="*/ 90726 w 225635"/>
                <a:gd name="connsiteY975" fmla="*/ 137474 h 175120"/>
                <a:gd name="connsiteX976" fmla="*/ 91226 w 225635"/>
                <a:gd name="connsiteY976" fmla="*/ 137795 h 175120"/>
                <a:gd name="connsiteX977" fmla="*/ 91226 w 225635"/>
                <a:gd name="connsiteY977" fmla="*/ 138295 h 175120"/>
                <a:gd name="connsiteX978" fmla="*/ 91583 w 225635"/>
                <a:gd name="connsiteY978" fmla="*/ 138974 h 175120"/>
                <a:gd name="connsiteX979" fmla="*/ 91226 w 225635"/>
                <a:gd name="connsiteY979" fmla="*/ 139366 h 175120"/>
                <a:gd name="connsiteX980" fmla="*/ 91226 w 225635"/>
                <a:gd name="connsiteY980" fmla="*/ 140045 h 175120"/>
                <a:gd name="connsiteX981" fmla="*/ 91583 w 225635"/>
                <a:gd name="connsiteY981" fmla="*/ 140402 h 175120"/>
                <a:gd name="connsiteX982" fmla="*/ 91511 w 225635"/>
                <a:gd name="connsiteY982" fmla="*/ 140510 h 175120"/>
                <a:gd name="connsiteX983" fmla="*/ 91511 w 225635"/>
                <a:gd name="connsiteY983" fmla="*/ 140903 h 175120"/>
                <a:gd name="connsiteX984" fmla="*/ 91940 w 225635"/>
                <a:gd name="connsiteY984" fmla="*/ 141724 h 175120"/>
                <a:gd name="connsiteX985" fmla="*/ 91619 w 225635"/>
                <a:gd name="connsiteY985" fmla="*/ 142617 h 175120"/>
                <a:gd name="connsiteX986" fmla="*/ 91583 w 225635"/>
                <a:gd name="connsiteY986" fmla="*/ 142760 h 175120"/>
                <a:gd name="connsiteX987" fmla="*/ 91797 w 225635"/>
                <a:gd name="connsiteY987" fmla="*/ 143617 h 175120"/>
                <a:gd name="connsiteX988" fmla="*/ 92262 w 225635"/>
                <a:gd name="connsiteY988" fmla="*/ 143903 h 175120"/>
                <a:gd name="connsiteX989" fmla="*/ 92119 w 225635"/>
                <a:gd name="connsiteY989" fmla="*/ 143939 h 175120"/>
                <a:gd name="connsiteX990" fmla="*/ 92226 w 225635"/>
                <a:gd name="connsiteY990" fmla="*/ 144796 h 175120"/>
                <a:gd name="connsiteX991" fmla="*/ 92404 w 225635"/>
                <a:gd name="connsiteY991" fmla="*/ 144903 h 175120"/>
                <a:gd name="connsiteX992" fmla="*/ 92262 w 225635"/>
                <a:gd name="connsiteY992" fmla="*/ 145260 h 175120"/>
                <a:gd name="connsiteX993" fmla="*/ 92369 w 225635"/>
                <a:gd name="connsiteY993" fmla="*/ 145724 h 175120"/>
                <a:gd name="connsiteX994" fmla="*/ 92619 w 225635"/>
                <a:gd name="connsiteY994" fmla="*/ 146225 h 175120"/>
                <a:gd name="connsiteX995" fmla="*/ 93405 w 225635"/>
                <a:gd name="connsiteY995" fmla="*/ 146582 h 175120"/>
                <a:gd name="connsiteX996" fmla="*/ 93690 w 225635"/>
                <a:gd name="connsiteY996" fmla="*/ 146546 h 175120"/>
                <a:gd name="connsiteX997" fmla="*/ 93762 w 225635"/>
                <a:gd name="connsiteY997" fmla="*/ 146546 h 175120"/>
                <a:gd name="connsiteX998" fmla="*/ 94262 w 225635"/>
                <a:gd name="connsiteY998" fmla="*/ 147332 h 175120"/>
                <a:gd name="connsiteX999" fmla="*/ 94405 w 225635"/>
                <a:gd name="connsiteY999" fmla="*/ 147403 h 175120"/>
                <a:gd name="connsiteX1000" fmla="*/ 93833 w 225635"/>
                <a:gd name="connsiteY1000" fmla="*/ 147832 h 175120"/>
                <a:gd name="connsiteX1001" fmla="*/ 93619 w 225635"/>
                <a:gd name="connsiteY1001" fmla="*/ 148403 h 175120"/>
                <a:gd name="connsiteX1002" fmla="*/ 93869 w 225635"/>
                <a:gd name="connsiteY1002" fmla="*/ 149332 h 175120"/>
                <a:gd name="connsiteX1003" fmla="*/ 94905 w 225635"/>
                <a:gd name="connsiteY1003" fmla="*/ 150118 h 175120"/>
                <a:gd name="connsiteX1004" fmla="*/ 95155 w 225635"/>
                <a:gd name="connsiteY1004" fmla="*/ 150154 h 175120"/>
                <a:gd name="connsiteX1005" fmla="*/ 95441 w 225635"/>
                <a:gd name="connsiteY1005" fmla="*/ 150011 h 175120"/>
                <a:gd name="connsiteX1006" fmla="*/ 95369 w 225635"/>
                <a:gd name="connsiteY1006" fmla="*/ 150118 h 175120"/>
                <a:gd name="connsiteX1007" fmla="*/ 95369 w 225635"/>
                <a:gd name="connsiteY1007" fmla="*/ 150154 h 175120"/>
                <a:gd name="connsiteX1008" fmla="*/ 95369 w 225635"/>
                <a:gd name="connsiteY1008" fmla="*/ 150154 h 175120"/>
                <a:gd name="connsiteX1009" fmla="*/ 95119 w 225635"/>
                <a:gd name="connsiteY1009" fmla="*/ 150225 h 175120"/>
                <a:gd name="connsiteX1010" fmla="*/ 95119 w 225635"/>
                <a:gd name="connsiteY1010" fmla="*/ 150546 h 175120"/>
                <a:gd name="connsiteX1011" fmla="*/ 95083 w 225635"/>
                <a:gd name="connsiteY1011" fmla="*/ 150546 h 175120"/>
                <a:gd name="connsiteX1012" fmla="*/ 94226 w 225635"/>
                <a:gd name="connsiteY1012" fmla="*/ 151547 h 175120"/>
                <a:gd name="connsiteX1013" fmla="*/ 94119 w 225635"/>
                <a:gd name="connsiteY1013" fmla="*/ 152332 h 175120"/>
                <a:gd name="connsiteX1014" fmla="*/ 94369 w 225635"/>
                <a:gd name="connsiteY1014" fmla="*/ 153261 h 175120"/>
                <a:gd name="connsiteX1015" fmla="*/ 95298 w 225635"/>
                <a:gd name="connsiteY1015" fmla="*/ 153797 h 175120"/>
                <a:gd name="connsiteX1016" fmla="*/ 95369 w 225635"/>
                <a:gd name="connsiteY1016" fmla="*/ 153904 h 175120"/>
                <a:gd name="connsiteX1017" fmla="*/ 96119 w 225635"/>
                <a:gd name="connsiteY1017" fmla="*/ 154118 h 175120"/>
                <a:gd name="connsiteX1018" fmla="*/ 95762 w 225635"/>
                <a:gd name="connsiteY1018" fmla="*/ 154940 h 175120"/>
                <a:gd name="connsiteX1019" fmla="*/ 95798 w 225635"/>
                <a:gd name="connsiteY1019" fmla="*/ 155119 h 175120"/>
                <a:gd name="connsiteX1020" fmla="*/ 96155 w 225635"/>
                <a:gd name="connsiteY1020" fmla="*/ 155690 h 175120"/>
                <a:gd name="connsiteX1021" fmla="*/ 96691 w 225635"/>
                <a:gd name="connsiteY1021" fmla="*/ 156297 h 175120"/>
                <a:gd name="connsiteX1022" fmla="*/ 96619 w 225635"/>
                <a:gd name="connsiteY1022" fmla="*/ 156476 h 175120"/>
                <a:gd name="connsiteX1023" fmla="*/ 97798 w 225635"/>
                <a:gd name="connsiteY1023" fmla="*/ 157690 h 175120"/>
                <a:gd name="connsiteX1024" fmla="*/ 97941 w 225635"/>
                <a:gd name="connsiteY1024" fmla="*/ 157690 h 175120"/>
                <a:gd name="connsiteX1025" fmla="*/ 98084 w 225635"/>
                <a:gd name="connsiteY1025" fmla="*/ 157619 h 175120"/>
                <a:gd name="connsiteX1026" fmla="*/ 98584 w 225635"/>
                <a:gd name="connsiteY1026" fmla="*/ 157905 h 175120"/>
                <a:gd name="connsiteX1027" fmla="*/ 98691 w 225635"/>
                <a:gd name="connsiteY1027" fmla="*/ 157905 h 175120"/>
                <a:gd name="connsiteX1028" fmla="*/ 99548 w 225635"/>
                <a:gd name="connsiteY1028" fmla="*/ 157190 h 175120"/>
                <a:gd name="connsiteX1029" fmla="*/ 99548 w 225635"/>
                <a:gd name="connsiteY1029" fmla="*/ 156512 h 175120"/>
                <a:gd name="connsiteX1030" fmla="*/ 99477 w 225635"/>
                <a:gd name="connsiteY1030" fmla="*/ 156261 h 175120"/>
                <a:gd name="connsiteX1031" fmla="*/ 99191 w 225635"/>
                <a:gd name="connsiteY1031" fmla="*/ 155940 h 175120"/>
                <a:gd name="connsiteX1032" fmla="*/ 99334 w 225635"/>
                <a:gd name="connsiteY1032" fmla="*/ 155511 h 175120"/>
                <a:gd name="connsiteX1033" fmla="*/ 99298 w 225635"/>
                <a:gd name="connsiteY1033" fmla="*/ 154583 h 175120"/>
                <a:gd name="connsiteX1034" fmla="*/ 98155 w 225635"/>
                <a:gd name="connsiteY1034" fmla="*/ 153725 h 175120"/>
                <a:gd name="connsiteX1035" fmla="*/ 98048 w 225635"/>
                <a:gd name="connsiteY1035" fmla="*/ 153725 h 175120"/>
                <a:gd name="connsiteX1036" fmla="*/ 97655 w 225635"/>
                <a:gd name="connsiteY1036" fmla="*/ 153940 h 175120"/>
                <a:gd name="connsiteX1037" fmla="*/ 97584 w 225635"/>
                <a:gd name="connsiteY1037" fmla="*/ 153904 h 175120"/>
                <a:gd name="connsiteX1038" fmla="*/ 97405 w 225635"/>
                <a:gd name="connsiteY1038" fmla="*/ 154011 h 175120"/>
                <a:gd name="connsiteX1039" fmla="*/ 97298 w 225635"/>
                <a:gd name="connsiteY1039" fmla="*/ 153976 h 175120"/>
                <a:gd name="connsiteX1040" fmla="*/ 97369 w 225635"/>
                <a:gd name="connsiteY1040" fmla="*/ 153940 h 175120"/>
                <a:gd name="connsiteX1041" fmla="*/ 97369 w 225635"/>
                <a:gd name="connsiteY1041" fmla="*/ 153476 h 175120"/>
                <a:gd name="connsiteX1042" fmla="*/ 97405 w 225635"/>
                <a:gd name="connsiteY1042" fmla="*/ 153476 h 175120"/>
                <a:gd name="connsiteX1043" fmla="*/ 98191 w 225635"/>
                <a:gd name="connsiteY1043" fmla="*/ 152654 h 175120"/>
                <a:gd name="connsiteX1044" fmla="*/ 98227 w 225635"/>
                <a:gd name="connsiteY1044" fmla="*/ 152368 h 175120"/>
                <a:gd name="connsiteX1045" fmla="*/ 98369 w 225635"/>
                <a:gd name="connsiteY1045" fmla="*/ 151582 h 175120"/>
                <a:gd name="connsiteX1046" fmla="*/ 97405 w 225635"/>
                <a:gd name="connsiteY1046" fmla="*/ 150797 h 175120"/>
                <a:gd name="connsiteX1047" fmla="*/ 98048 w 225635"/>
                <a:gd name="connsiteY1047" fmla="*/ 150475 h 175120"/>
                <a:gd name="connsiteX1048" fmla="*/ 97941 w 225635"/>
                <a:gd name="connsiteY1048" fmla="*/ 149082 h 175120"/>
                <a:gd name="connsiteX1049" fmla="*/ 97584 w 225635"/>
                <a:gd name="connsiteY1049" fmla="*/ 148796 h 175120"/>
                <a:gd name="connsiteX1050" fmla="*/ 98048 w 225635"/>
                <a:gd name="connsiteY1050" fmla="*/ 147653 h 175120"/>
                <a:gd name="connsiteX1051" fmla="*/ 97191 w 225635"/>
                <a:gd name="connsiteY1051" fmla="*/ 146332 h 175120"/>
                <a:gd name="connsiteX1052" fmla="*/ 96655 w 225635"/>
                <a:gd name="connsiteY1052" fmla="*/ 146260 h 175120"/>
                <a:gd name="connsiteX1053" fmla="*/ 96655 w 225635"/>
                <a:gd name="connsiteY1053" fmla="*/ 146260 h 175120"/>
                <a:gd name="connsiteX1054" fmla="*/ 96512 w 225635"/>
                <a:gd name="connsiteY1054" fmla="*/ 145617 h 175120"/>
                <a:gd name="connsiteX1055" fmla="*/ 96262 w 225635"/>
                <a:gd name="connsiteY1055" fmla="*/ 144939 h 175120"/>
                <a:gd name="connsiteX1056" fmla="*/ 96405 w 225635"/>
                <a:gd name="connsiteY1056" fmla="*/ 144474 h 175120"/>
                <a:gd name="connsiteX1057" fmla="*/ 96369 w 225635"/>
                <a:gd name="connsiteY1057" fmla="*/ 143903 h 175120"/>
                <a:gd name="connsiteX1058" fmla="*/ 96476 w 225635"/>
                <a:gd name="connsiteY1058" fmla="*/ 143831 h 175120"/>
                <a:gd name="connsiteX1059" fmla="*/ 96155 w 225635"/>
                <a:gd name="connsiteY1059" fmla="*/ 142653 h 175120"/>
                <a:gd name="connsiteX1060" fmla="*/ 96012 w 225635"/>
                <a:gd name="connsiteY1060" fmla="*/ 142545 h 175120"/>
                <a:gd name="connsiteX1061" fmla="*/ 96119 w 225635"/>
                <a:gd name="connsiteY1061" fmla="*/ 142474 h 175120"/>
                <a:gd name="connsiteX1062" fmla="*/ 95976 w 225635"/>
                <a:gd name="connsiteY1062" fmla="*/ 141403 h 175120"/>
                <a:gd name="connsiteX1063" fmla="*/ 95726 w 225635"/>
                <a:gd name="connsiteY1063" fmla="*/ 141081 h 175120"/>
                <a:gd name="connsiteX1064" fmla="*/ 95655 w 225635"/>
                <a:gd name="connsiteY1064" fmla="*/ 141046 h 175120"/>
                <a:gd name="connsiteX1065" fmla="*/ 95512 w 225635"/>
                <a:gd name="connsiteY1065" fmla="*/ 139867 h 175120"/>
                <a:gd name="connsiteX1066" fmla="*/ 95476 w 225635"/>
                <a:gd name="connsiteY1066" fmla="*/ 139831 h 175120"/>
                <a:gd name="connsiteX1067" fmla="*/ 95762 w 225635"/>
                <a:gd name="connsiteY1067" fmla="*/ 139366 h 175120"/>
                <a:gd name="connsiteX1068" fmla="*/ 95726 w 225635"/>
                <a:gd name="connsiteY1068" fmla="*/ 139224 h 175120"/>
                <a:gd name="connsiteX1069" fmla="*/ 95512 w 225635"/>
                <a:gd name="connsiteY1069" fmla="*/ 138652 h 175120"/>
                <a:gd name="connsiteX1070" fmla="*/ 95262 w 225635"/>
                <a:gd name="connsiteY1070" fmla="*/ 138545 h 175120"/>
                <a:gd name="connsiteX1071" fmla="*/ 95333 w 225635"/>
                <a:gd name="connsiteY1071" fmla="*/ 138116 h 175120"/>
                <a:gd name="connsiteX1072" fmla="*/ 95191 w 225635"/>
                <a:gd name="connsiteY1072" fmla="*/ 137009 h 175120"/>
                <a:gd name="connsiteX1073" fmla="*/ 95048 w 225635"/>
                <a:gd name="connsiteY1073" fmla="*/ 136866 h 175120"/>
                <a:gd name="connsiteX1074" fmla="*/ 94941 w 225635"/>
                <a:gd name="connsiteY1074" fmla="*/ 136759 h 175120"/>
                <a:gd name="connsiteX1075" fmla="*/ 94976 w 225635"/>
                <a:gd name="connsiteY1075" fmla="*/ 136366 h 175120"/>
                <a:gd name="connsiteX1076" fmla="*/ 94941 w 225635"/>
                <a:gd name="connsiteY1076" fmla="*/ 136116 h 175120"/>
                <a:gd name="connsiteX1077" fmla="*/ 94905 w 225635"/>
                <a:gd name="connsiteY1077" fmla="*/ 136081 h 175120"/>
                <a:gd name="connsiteX1078" fmla="*/ 94583 w 225635"/>
                <a:gd name="connsiteY1078" fmla="*/ 135009 h 175120"/>
                <a:gd name="connsiteX1079" fmla="*/ 94619 w 225635"/>
                <a:gd name="connsiteY1079" fmla="*/ 134937 h 175120"/>
                <a:gd name="connsiteX1080" fmla="*/ 94512 w 225635"/>
                <a:gd name="connsiteY1080" fmla="*/ 134259 h 175120"/>
                <a:gd name="connsiteX1081" fmla="*/ 94548 w 225635"/>
                <a:gd name="connsiteY1081" fmla="*/ 133759 h 175120"/>
                <a:gd name="connsiteX1082" fmla="*/ 94583 w 225635"/>
                <a:gd name="connsiteY1082" fmla="*/ 133759 h 175120"/>
                <a:gd name="connsiteX1083" fmla="*/ 95905 w 225635"/>
                <a:gd name="connsiteY1083" fmla="*/ 133830 h 175120"/>
                <a:gd name="connsiteX1084" fmla="*/ 97084 w 225635"/>
                <a:gd name="connsiteY1084" fmla="*/ 133902 h 175120"/>
                <a:gd name="connsiteX1085" fmla="*/ 97762 w 225635"/>
                <a:gd name="connsiteY1085" fmla="*/ 133687 h 175120"/>
                <a:gd name="connsiteX1086" fmla="*/ 97977 w 225635"/>
                <a:gd name="connsiteY1086" fmla="*/ 133652 h 175120"/>
                <a:gd name="connsiteX1087" fmla="*/ 98512 w 225635"/>
                <a:gd name="connsiteY1087" fmla="*/ 133223 h 175120"/>
                <a:gd name="connsiteX1088" fmla="*/ 99191 w 225635"/>
                <a:gd name="connsiteY1088" fmla="*/ 133151 h 175120"/>
                <a:gd name="connsiteX1089" fmla="*/ 100120 w 225635"/>
                <a:gd name="connsiteY1089" fmla="*/ 133795 h 175120"/>
                <a:gd name="connsiteX1090" fmla="*/ 100584 w 225635"/>
                <a:gd name="connsiteY1090" fmla="*/ 133687 h 175120"/>
                <a:gd name="connsiteX1091" fmla="*/ 102763 w 225635"/>
                <a:gd name="connsiteY1091" fmla="*/ 133687 h 175120"/>
                <a:gd name="connsiteX1092" fmla="*/ 103584 w 225635"/>
                <a:gd name="connsiteY1092" fmla="*/ 133259 h 175120"/>
                <a:gd name="connsiteX1093" fmla="*/ 104263 w 225635"/>
                <a:gd name="connsiteY1093" fmla="*/ 133187 h 175120"/>
                <a:gd name="connsiteX1094" fmla="*/ 105299 w 225635"/>
                <a:gd name="connsiteY1094" fmla="*/ 133044 h 175120"/>
                <a:gd name="connsiteX1095" fmla="*/ 107871 w 225635"/>
                <a:gd name="connsiteY1095" fmla="*/ 132401 h 175120"/>
                <a:gd name="connsiteX1096" fmla="*/ 108192 w 225635"/>
                <a:gd name="connsiteY1096" fmla="*/ 132151 h 175120"/>
                <a:gd name="connsiteX1097" fmla="*/ 109764 w 225635"/>
                <a:gd name="connsiteY1097" fmla="*/ 132223 h 175120"/>
                <a:gd name="connsiteX1098" fmla="*/ 109871 w 225635"/>
                <a:gd name="connsiteY1098" fmla="*/ 132223 h 175120"/>
                <a:gd name="connsiteX1099" fmla="*/ 109942 w 225635"/>
                <a:gd name="connsiteY1099" fmla="*/ 132366 h 175120"/>
                <a:gd name="connsiteX1100" fmla="*/ 111192 w 225635"/>
                <a:gd name="connsiteY1100" fmla="*/ 132759 h 175120"/>
                <a:gd name="connsiteX1101" fmla="*/ 112550 w 225635"/>
                <a:gd name="connsiteY1101" fmla="*/ 131830 h 175120"/>
                <a:gd name="connsiteX1102" fmla="*/ 112836 w 225635"/>
                <a:gd name="connsiteY1102" fmla="*/ 132044 h 175120"/>
                <a:gd name="connsiteX1103" fmla="*/ 115300 w 225635"/>
                <a:gd name="connsiteY1103" fmla="*/ 132187 h 175120"/>
                <a:gd name="connsiteX1104" fmla="*/ 116122 w 225635"/>
                <a:gd name="connsiteY1104" fmla="*/ 132616 h 175120"/>
                <a:gd name="connsiteX1105" fmla="*/ 116979 w 225635"/>
                <a:gd name="connsiteY1105" fmla="*/ 132116 h 175120"/>
                <a:gd name="connsiteX1106" fmla="*/ 117229 w 225635"/>
                <a:gd name="connsiteY1106" fmla="*/ 132258 h 175120"/>
                <a:gd name="connsiteX1107" fmla="*/ 117336 w 225635"/>
                <a:gd name="connsiteY1107" fmla="*/ 132330 h 175120"/>
                <a:gd name="connsiteX1108" fmla="*/ 118801 w 225635"/>
                <a:gd name="connsiteY1108" fmla="*/ 132473 h 175120"/>
                <a:gd name="connsiteX1109" fmla="*/ 118872 w 225635"/>
                <a:gd name="connsiteY1109" fmla="*/ 132509 h 175120"/>
                <a:gd name="connsiteX1110" fmla="*/ 119801 w 225635"/>
                <a:gd name="connsiteY1110" fmla="*/ 132794 h 175120"/>
                <a:gd name="connsiteX1111" fmla="*/ 120086 w 225635"/>
                <a:gd name="connsiteY1111" fmla="*/ 132937 h 175120"/>
                <a:gd name="connsiteX1112" fmla="*/ 121229 w 225635"/>
                <a:gd name="connsiteY1112" fmla="*/ 132580 h 175120"/>
                <a:gd name="connsiteX1113" fmla="*/ 121480 w 225635"/>
                <a:gd name="connsiteY1113" fmla="*/ 132616 h 175120"/>
                <a:gd name="connsiteX1114" fmla="*/ 121765 w 225635"/>
                <a:gd name="connsiteY1114" fmla="*/ 132973 h 175120"/>
                <a:gd name="connsiteX1115" fmla="*/ 122873 w 225635"/>
                <a:gd name="connsiteY1115" fmla="*/ 133080 h 175120"/>
                <a:gd name="connsiteX1116" fmla="*/ 122873 w 225635"/>
                <a:gd name="connsiteY1116" fmla="*/ 133080 h 175120"/>
                <a:gd name="connsiteX1117" fmla="*/ 124659 w 225635"/>
                <a:gd name="connsiteY1117" fmla="*/ 133330 h 175120"/>
                <a:gd name="connsiteX1118" fmla="*/ 124909 w 225635"/>
                <a:gd name="connsiteY1118" fmla="*/ 133151 h 175120"/>
                <a:gd name="connsiteX1119" fmla="*/ 125087 w 225635"/>
                <a:gd name="connsiteY1119" fmla="*/ 133259 h 175120"/>
                <a:gd name="connsiteX1120" fmla="*/ 125694 w 225635"/>
                <a:gd name="connsiteY1120" fmla="*/ 133366 h 175120"/>
                <a:gd name="connsiteX1121" fmla="*/ 126480 w 225635"/>
                <a:gd name="connsiteY1121" fmla="*/ 133723 h 175120"/>
                <a:gd name="connsiteX1122" fmla="*/ 127873 w 225635"/>
                <a:gd name="connsiteY1122" fmla="*/ 133009 h 175120"/>
                <a:gd name="connsiteX1123" fmla="*/ 127909 w 225635"/>
                <a:gd name="connsiteY1123" fmla="*/ 132973 h 175120"/>
                <a:gd name="connsiteX1124" fmla="*/ 128552 w 225635"/>
                <a:gd name="connsiteY1124" fmla="*/ 133009 h 175120"/>
                <a:gd name="connsiteX1125" fmla="*/ 128838 w 225635"/>
                <a:gd name="connsiteY1125" fmla="*/ 133330 h 175120"/>
                <a:gd name="connsiteX1126" fmla="*/ 129981 w 225635"/>
                <a:gd name="connsiteY1126" fmla="*/ 133366 h 175120"/>
                <a:gd name="connsiteX1127" fmla="*/ 130195 w 225635"/>
                <a:gd name="connsiteY1127" fmla="*/ 133223 h 175120"/>
                <a:gd name="connsiteX1128" fmla="*/ 130481 w 225635"/>
                <a:gd name="connsiteY1128" fmla="*/ 133294 h 175120"/>
                <a:gd name="connsiteX1129" fmla="*/ 130516 w 225635"/>
                <a:gd name="connsiteY1129" fmla="*/ 133330 h 175120"/>
                <a:gd name="connsiteX1130" fmla="*/ 132516 w 225635"/>
                <a:gd name="connsiteY1130" fmla="*/ 133795 h 175120"/>
                <a:gd name="connsiteX1131" fmla="*/ 132659 w 225635"/>
                <a:gd name="connsiteY1131" fmla="*/ 133795 h 175120"/>
                <a:gd name="connsiteX1132" fmla="*/ 133874 w 225635"/>
                <a:gd name="connsiteY1132" fmla="*/ 134259 h 175120"/>
                <a:gd name="connsiteX1133" fmla="*/ 133874 w 225635"/>
                <a:gd name="connsiteY1133" fmla="*/ 134259 h 175120"/>
                <a:gd name="connsiteX1134" fmla="*/ 134195 w 225635"/>
                <a:gd name="connsiteY1134" fmla="*/ 134152 h 175120"/>
                <a:gd name="connsiteX1135" fmla="*/ 134624 w 225635"/>
                <a:gd name="connsiteY1135" fmla="*/ 134544 h 175120"/>
                <a:gd name="connsiteX1136" fmla="*/ 136517 w 225635"/>
                <a:gd name="connsiteY1136" fmla="*/ 134401 h 175120"/>
                <a:gd name="connsiteX1137" fmla="*/ 136981 w 225635"/>
                <a:gd name="connsiteY1137" fmla="*/ 134223 h 175120"/>
                <a:gd name="connsiteX1138" fmla="*/ 137017 w 225635"/>
                <a:gd name="connsiteY1138" fmla="*/ 134330 h 175120"/>
                <a:gd name="connsiteX1139" fmla="*/ 137481 w 225635"/>
                <a:gd name="connsiteY1139" fmla="*/ 134437 h 175120"/>
                <a:gd name="connsiteX1140" fmla="*/ 137910 w 225635"/>
                <a:gd name="connsiteY1140" fmla="*/ 134223 h 175120"/>
                <a:gd name="connsiteX1141" fmla="*/ 137982 w 225635"/>
                <a:gd name="connsiteY1141" fmla="*/ 134223 h 175120"/>
                <a:gd name="connsiteX1142" fmla="*/ 138089 w 225635"/>
                <a:gd name="connsiteY1142" fmla="*/ 134259 h 175120"/>
                <a:gd name="connsiteX1143" fmla="*/ 139732 w 225635"/>
                <a:gd name="connsiteY1143" fmla="*/ 134580 h 175120"/>
                <a:gd name="connsiteX1144" fmla="*/ 139803 w 225635"/>
                <a:gd name="connsiteY1144" fmla="*/ 134688 h 175120"/>
                <a:gd name="connsiteX1145" fmla="*/ 140482 w 225635"/>
                <a:gd name="connsiteY1145" fmla="*/ 135009 h 175120"/>
                <a:gd name="connsiteX1146" fmla="*/ 141125 w 225635"/>
                <a:gd name="connsiteY1146" fmla="*/ 135830 h 175120"/>
                <a:gd name="connsiteX1147" fmla="*/ 141446 w 225635"/>
                <a:gd name="connsiteY1147" fmla="*/ 135866 h 175120"/>
                <a:gd name="connsiteX1148" fmla="*/ 141803 w 225635"/>
                <a:gd name="connsiteY1148" fmla="*/ 135830 h 175120"/>
                <a:gd name="connsiteX1149" fmla="*/ 142232 w 225635"/>
                <a:gd name="connsiteY1149" fmla="*/ 135830 h 175120"/>
                <a:gd name="connsiteX1150" fmla="*/ 142268 w 225635"/>
                <a:gd name="connsiteY1150" fmla="*/ 135795 h 175120"/>
                <a:gd name="connsiteX1151" fmla="*/ 143089 w 225635"/>
                <a:gd name="connsiteY1151" fmla="*/ 136187 h 175120"/>
                <a:gd name="connsiteX1152" fmla="*/ 143768 w 225635"/>
                <a:gd name="connsiteY1152" fmla="*/ 135402 h 175120"/>
                <a:gd name="connsiteX1153" fmla="*/ 144197 w 225635"/>
                <a:gd name="connsiteY1153" fmla="*/ 135402 h 175120"/>
                <a:gd name="connsiteX1154" fmla="*/ 145590 w 225635"/>
                <a:gd name="connsiteY1154" fmla="*/ 135080 h 175120"/>
                <a:gd name="connsiteX1155" fmla="*/ 145625 w 225635"/>
                <a:gd name="connsiteY1155" fmla="*/ 135116 h 175120"/>
                <a:gd name="connsiteX1156" fmla="*/ 145661 w 225635"/>
                <a:gd name="connsiteY1156" fmla="*/ 135116 h 175120"/>
                <a:gd name="connsiteX1157" fmla="*/ 146125 w 225635"/>
                <a:gd name="connsiteY1157" fmla="*/ 135009 h 175120"/>
                <a:gd name="connsiteX1158" fmla="*/ 146197 w 225635"/>
                <a:gd name="connsiteY1158" fmla="*/ 134973 h 175120"/>
                <a:gd name="connsiteX1159" fmla="*/ 146768 w 225635"/>
                <a:gd name="connsiteY1159" fmla="*/ 135616 h 175120"/>
                <a:gd name="connsiteX1160" fmla="*/ 146983 w 225635"/>
                <a:gd name="connsiteY1160" fmla="*/ 135616 h 175120"/>
                <a:gd name="connsiteX1161" fmla="*/ 147697 w 225635"/>
                <a:gd name="connsiteY1161" fmla="*/ 135330 h 175120"/>
                <a:gd name="connsiteX1162" fmla="*/ 147840 w 225635"/>
                <a:gd name="connsiteY1162" fmla="*/ 134830 h 175120"/>
                <a:gd name="connsiteX1163" fmla="*/ 147911 w 225635"/>
                <a:gd name="connsiteY1163" fmla="*/ 134830 h 175120"/>
                <a:gd name="connsiteX1164" fmla="*/ 147983 w 225635"/>
                <a:gd name="connsiteY1164" fmla="*/ 134830 h 175120"/>
                <a:gd name="connsiteX1165" fmla="*/ 148054 w 225635"/>
                <a:gd name="connsiteY1165" fmla="*/ 134830 h 175120"/>
                <a:gd name="connsiteX1166" fmla="*/ 148447 w 225635"/>
                <a:gd name="connsiteY1166" fmla="*/ 134866 h 175120"/>
                <a:gd name="connsiteX1167" fmla="*/ 149126 w 225635"/>
                <a:gd name="connsiteY1167" fmla="*/ 134866 h 175120"/>
                <a:gd name="connsiteX1168" fmla="*/ 149340 w 225635"/>
                <a:gd name="connsiteY1168" fmla="*/ 134902 h 175120"/>
                <a:gd name="connsiteX1169" fmla="*/ 149983 w 225635"/>
                <a:gd name="connsiteY1169" fmla="*/ 135509 h 175120"/>
                <a:gd name="connsiteX1170" fmla="*/ 150412 w 225635"/>
                <a:gd name="connsiteY1170" fmla="*/ 135616 h 175120"/>
                <a:gd name="connsiteX1171" fmla="*/ 150412 w 225635"/>
                <a:gd name="connsiteY1171" fmla="*/ 135616 h 175120"/>
                <a:gd name="connsiteX1172" fmla="*/ 151483 w 225635"/>
                <a:gd name="connsiteY1172" fmla="*/ 136581 h 175120"/>
                <a:gd name="connsiteX1173" fmla="*/ 151876 w 225635"/>
                <a:gd name="connsiteY1173" fmla="*/ 136866 h 175120"/>
                <a:gd name="connsiteX1174" fmla="*/ 151876 w 225635"/>
                <a:gd name="connsiteY1174" fmla="*/ 136866 h 175120"/>
                <a:gd name="connsiteX1175" fmla="*/ 150805 w 225635"/>
                <a:gd name="connsiteY1175" fmla="*/ 173835 h 175120"/>
                <a:gd name="connsiteX1176" fmla="*/ 151090 w 225635"/>
                <a:gd name="connsiteY1176" fmla="*/ 174549 h 175120"/>
                <a:gd name="connsiteX1177" fmla="*/ 151805 w 225635"/>
                <a:gd name="connsiteY1177" fmla="*/ 174871 h 175120"/>
                <a:gd name="connsiteX1178" fmla="*/ 160127 w 225635"/>
                <a:gd name="connsiteY1178" fmla="*/ 175121 h 175120"/>
                <a:gd name="connsiteX1179" fmla="*/ 160163 w 225635"/>
                <a:gd name="connsiteY1179" fmla="*/ 175121 h 175120"/>
                <a:gd name="connsiteX1180" fmla="*/ 161163 w 225635"/>
                <a:gd name="connsiteY1180" fmla="*/ 174156 h 175120"/>
                <a:gd name="connsiteX1181" fmla="*/ 162306 w 225635"/>
                <a:gd name="connsiteY1181" fmla="*/ 136259 h 175120"/>
                <a:gd name="connsiteX1182" fmla="*/ 163163 w 225635"/>
                <a:gd name="connsiteY1182" fmla="*/ 135830 h 175120"/>
                <a:gd name="connsiteX1183" fmla="*/ 163235 w 225635"/>
                <a:gd name="connsiteY1183" fmla="*/ 135902 h 175120"/>
                <a:gd name="connsiteX1184" fmla="*/ 164092 w 225635"/>
                <a:gd name="connsiteY1184" fmla="*/ 136116 h 175120"/>
                <a:gd name="connsiteX1185" fmla="*/ 164913 w 225635"/>
                <a:gd name="connsiteY1185" fmla="*/ 136723 h 175120"/>
                <a:gd name="connsiteX1186" fmla="*/ 165306 w 225635"/>
                <a:gd name="connsiteY1186" fmla="*/ 136688 h 175120"/>
                <a:gd name="connsiteX1187" fmla="*/ 165771 w 225635"/>
                <a:gd name="connsiteY1187" fmla="*/ 136974 h 175120"/>
                <a:gd name="connsiteX1188" fmla="*/ 166878 w 225635"/>
                <a:gd name="connsiteY1188" fmla="*/ 136938 h 175120"/>
                <a:gd name="connsiteX1189" fmla="*/ 168021 w 225635"/>
                <a:gd name="connsiteY1189" fmla="*/ 137259 h 175120"/>
                <a:gd name="connsiteX1190" fmla="*/ 168557 w 225635"/>
                <a:gd name="connsiteY1190" fmla="*/ 137045 h 175120"/>
                <a:gd name="connsiteX1191" fmla="*/ 168950 w 225635"/>
                <a:gd name="connsiteY1191" fmla="*/ 137295 h 175120"/>
                <a:gd name="connsiteX1192" fmla="*/ 170057 w 225635"/>
                <a:gd name="connsiteY1192" fmla="*/ 137438 h 175120"/>
                <a:gd name="connsiteX1193" fmla="*/ 170200 w 225635"/>
                <a:gd name="connsiteY1193" fmla="*/ 137331 h 175120"/>
                <a:gd name="connsiteX1194" fmla="*/ 170771 w 225635"/>
                <a:gd name="connsiteY1194" fmla="*/ 137474 h 175120"/>
                <a:gd name="connsiteX1195" fmla="*/ 171843 w 225635"/>
                <a:gd name="connsiteY1195" fmla="*/ 136974 h 175120"/>
                <a:gd name="connsiteX1196" fmla="*/ 171950 w 225635"/>
                <a:gd name="connsiteY1196" fmla="*/ 136938 h 175120"/>
                <a:gd name="connsiteX1197" fmla="*/ 172486 w 225635"/>
                <a:gd name="connsiteY1197" fmla="*/ 137295 h 175120"/>
                <a:gd name="connsiteX1198" fmla="*/ 174950 w 225635"/>
                <a:gd name="connsiteY1198" fmla="*/ 137509 h 175120"/>
                <a:gd name="connsiteX1199" fmla="*/ 175379 w 225635"/>
                <a:gd name="connsiteY1199" fmla="*/ 138045 h 175120"/>
                <a:gd name="connsiteX1200" fmla="*/ 175808 w 225635"/>
                <a:gd name="connsiteY1200" fmla="*/ 138009 h 175120"/>
                <a:gd name="connsiteX1201" fmla="*/ 175986 w 225635"/>
                <a:gd name="connsiteY1201" fmla="*/ 138473 h 175120"/>
                <a:gd name="connsiteX1202" fmla="*/ 176451 w 225635"/>
                <a:gd name="connsiteY1202" fmla="*/ 138616 h 175120"/>
                <a:gd name="connsiteX1203" fmla="*/ 177129 w 225635"/>
                <a:gd name="connsiteY1203" fmla="*/ 138402 h 175120"/>
                <a:gd name="connsiteX1204" fmla="*/ 178880 w 225635"/>
                <a:gd name="connsiteY1204" fmla="*/ 138473 h 175120"/>
                <a:gd name="connsiteX1205" fmla="*/ 178915 w 225635"/>
                <a:gd name="connsiteY1205" fmla="*/ 138438 h 175120"/>
                <a:gd name="connsiteX1206" fmla="*/ 179665 w 225635"/>
                <a:gd name="connsiteY1206" fmla="*/ 138652 h 175120"/>
                <a:gd name="connsiteX1207" fmla="*/ 180237 w 225635"/>
                <a:gd name="connsiteY1207" fmla="*/ 138616 h 175120"/>
                <a:gd name="connsiteX1208" fmla="*/ 181380 w 225635"/>
                <a:gd name="connsiteY1208" fmla="*/ 138974 h 175120"/>
                <a:gd name="connsiteX1209" fmla="*/ 181415 w 225635"/>
                <a:gd name="connsiteY1209" fmla="*/ 138974 h 175120"/>
                <a:gd name="connsiteX1210" fmla="*/ 181951 w 225635"/>
                <a:gd name="connsiteY1210" fmla="*/ 139009 h 175120"/>
                <a:gd name="connsiteX1211" fmla="*/ 181951 w 225635"/>
                <a:gd name="connsiteY1211" fmla="*/ 139117 h 175120"/>
                <a:gd name="connsiteX1212" fmla="*/ 182487 w 225635"/>
                <a:gd name="connsiteY1212" fmla="*/ 139867 h 175120"/>
                <a:gd name="connsiteX1213" fmla="*/ 183201 w 225635"/>
                <a:gd name="connsiteY1213" fmla="*/ 140081 h 175120"/>
                <a:gd name="connsiteX1214" fmla="*/ 183666 w 225635"/>
                <a:gd name="connsiteY1214" fmla="*/ 139974 h 175120"/>
                <a:gd name="connsiteX1215" fmla="*/ 184094 w 225635"/>
                <a:gd name="connsiteY1215" fmla="*/ 139652 h 175120"/>
                <a:gd name="connsiteX1216" fmla="*/ 184273 w 225635"/>
                <a:gd name="connsiteY1216" fmla="*/ 139545 h 175120"/>
                <a:gd name="connsiteX1217" fmla="*/ 184773 w 225635"/>
                <a:gd name="connsiteY1217" fmla="*/ 140295 h 175120"/>
                <a:gd name="connsiteX1218" fmla="*/ 186238 w 225635"/>
                <a:gd name="connsiteY1218" fmla="*/ 140724 h 175120"/>
                <a:gd name="connsiteX1219" fmla="*/ 187095 w 225635"/>
                <a:gd name="connsiteY1219" fmla="*/ 140581 h 175120"/>
                <a:gd name="connsiteX1220" fmla="*/ 187488 w 225635"/>
                <a:gd name="connsiteY1220" fmla="*/ 140010 h 175120"/>
                <a:gd name="connsiteX1221" fmla="*/ 187631 w 225635"/>
                <a:gd name="connsiteY1221" fmla="*/ 139938 h 175120"/>
                <a:gd name="connsiteX1222" fmla="*/ 187738 w 225635"/>
                <a:gd name="connsiteY1222" fmla="*/ 139902 h 175120"/>
                <a:gd name="connsiteX1223" fmla="*/ 188202 w 225635"/>
                <a:gd name="connsiteY1223" fmla="*/ 139938 h 175120"/>
                <a:gd name="connsiteX1224" fmla="*/ 189738 w 225635"/>
                <a:gd name="connsiteY1224" fmla="*/ 139795 h 175120"/>
                <a:gd name="connsiteX1225" fmla="*/ 189845 w 225635"/>
                <a:gd name="connsiteY1225" fmla="*/ 139831 h 175120"/>
                <a:gd name="connsiteX1226" fmla="*/ 191203 w 225635"/>
                <a:gd name="connsiteY1226" fmla="*/ 140617 h 175120"/>
                <a:gd name="connsiteX1227" fmla="*/ 192024 w 225635"/>
                <a:gd name="connsiteY1227" fmla="*/ 139902 h 175120"/>
                <a:gd name="connsiteX1228" fmla="*/ 192310 w 225635"/>
                <a:gd name="connsiteY1228" fmla="*/ 139938 h 175120"/>
                <a:gd name="connsiteX1229" fmla="*/ 192524 w 225635"/>
                <a:gd name="connsiteY1229" fmla="*/ 139902 h 175120"/>
                <a:gd name="connsiteX1230" fmla="*/ 193024 w 225635"/>
                <a:gd name="connsiteY1230" fmla="*/ 139974 h 175120"/>
                <a:gd name="connsiteX1231" fmla="*/ 193774 w 225635"/>
                <a:gd name="connsiteY1231" fmla="*/ 139688 h 175120"/>
                <a:gd name="connsiteX1232" fmla="*/ 194203 w 225635"/>
                <a:gd name="connsiteY1232" fmla="*/ 139545 h 175120"/>
                <a:gd name="connsiteX1233" fmla="*/ 194560 w 225635"/>
                <a:gd name="connsiteY1233" fmla="*/ 139581 h 175120"/>
                <a:gd name="connsiteX1234" fmla="*/ 195417 w 225635"/>
                <a:gd name="connsiteY1234" fmla="*/ 139295 h 175120"/>
                <a:gd name="connsiteX1235" fmla="*/ 195596 w 225635"/>
                <a:gd name="connsiteY1235" fmla="*/ 138473 h 175120"/>
                <a:gd name="connsiteX1236" fmla="*/ 195703 w 225635"/>
                <a:gd name="connsiteY1236" fmla="*/ 138259 h 175120"/>
                <a:gd name="connsiteX1237" fmla="*/ 195846 w 225635"/>
                <a:gd name="connsiteY1237" fmla="*/ 138295 h 175120"/>
                <a:gd name="connsiteX1238" fmla="*/ 196989 w 225635"/>
                <a:gd name="connsiteY1238" fmla="*/ 138616 h 175120"/>
                <a:gd name="connsiteX1239" fmla="*/ 198096 w 225635"/>
                <a:gd name="connsiteY1239" fmla="*/ 138938 h 175120"/>
                <a:gd name="connsiteX1240" fmla="*/ 198382 w 225635"/>
                <a:gd name="connsiteY1240" fmla="*/ 139545 h 175120"/>
                <a:gd name="connsiteX1241" fmla="*/ 198418 w 225635"/>
                <a:gd name="connsiteY1241" fmla="*/ 139581 h 175120"/>
                <a:gd name="connsiteX1242" fmla="*/ 198525 w 225635"/>
                <a:gd name="connsiteY1242" fmla="*/ 139795 h 175120"/>
                <a:gd name="connsiteX1243" fmla="*/ 199596 w 225635"/>
                <a:gd name="connsiteY1243" fmla="*/ 140367 h 175120"/>
                <a:gd name="connsiteX1244" fmla="*/ 200239 w 225635"/>
                <a:gd name="connsiteY1244" fmla="*/ 139902 h 175120"/>
                <a:gd name="connsiteX1245" fmla="*/ 201168 w 225635"/>
                <a:gd name="connsiteY1245" fmla="*/ 140474 h 175120"/>
                <a:gd name="connsiteX1246" fmla="*/ 201204 w 225635"/>
                <a:gd name="connsiteY1246" fmla="*/ 140474 h 175120"/>
                <a:gd name="connsiteX1247" fmla="*/ 201954 w 225635"/>
                <a:gd name="connsiteY1247" fmla="*/ 140117 h 175120"/>
                <a:gd name="connsiteX1248" fmla="*/ 202204 w 225635"/>
                <a:gd name="connsiteY1248" fmla="*/ 139652 h 175120"/>
                <a:gd name="connsiteX1249" fmla="*/ 202418 w 225635"/>
                <a:gd name="connsiteY1249" fmla="*/ 140045 h 175120"/>
                <a:gd name="connsiteX1250" fmla="*/ 202918 w 225635"/>
                <a:gd name="connsiteY1250" fmla="*/ 140153 h 175120"/>
                <a:gd name="connsiteX1251" fmla="*/ 203561 w 225635"/>
                <a:gd name="connsiteY1251" fmla="*/ 139938 h 175120"/>
                <a:gd name="connsiteX1252" fmla="*/ 203883 w 225635"/>
                <a:gd name="connsiteY1252" fmla="*/ 139652 h 175120"/>
                <a:gd name="connsiteX1253" fmla="*/ 204168 w 225635"/>
                <a:gd name="connsiteY1253" fmla="*/ 139045 h 175120"/>
                <a:gd name="connsiteX1254" fmla="*/ 204561 w 225635"/>
                <a:gd name="connsiteY1254" fmla="*/ 139117 h 175120"/>
                <a:gd name="connsiteX1255" fmla="*/ 206419 w 225635"/>
                <a:gd name="connsiteY1255" fmla="*/ 139474 h 175120"/>
                <a:gd name="connsiteX1256" fmla="*/ 207597 w 225635"/>
                <a:gd name="connsiteY1256" fmla="*/ 139260 h 175120"/>
                <a:gd name="connsiteX1257" fmla="*/ 207883 w 225635"/>
                <a:gd name="connsiteY1257" fmla="*/ 138795 h 175120"/>
                <a:gd name="connsiteX1258" fmla="*/ 207990 w 225635"/>
                <a:gd name="connsiteY1258" fmla="*/ 138831 h 175120"/>
                <a:gd name="connsiteX1259" fmla="*/ 208312 w 225635"/>
                <a:gd name="connsiteY1259" fmla="*/ 138866 h 175120"/>
                <a:gd name="connsiteX1260" fmla="*/ 208669 w 225635"/>
                <a:gd name="connsiteY1260" fmla="*/ 138759 h 175120"/>
                <a:gd name="connsiteX1261" fmla="*/ 208883 w 225635"/>
                <a:gd name="connsiteY1261" fmla="*/ 139152 h 175120"/>
                <a:gd name="connsiteX1262" fmla="*/ 209455 w 225635"/>
                <a:gd name="connsiteY1262" fmla="*/ 139331 h 175120"/>
                <a:gd name="connsiteX1263" fmla="*/ 209741 w 225635"/>
                <a:gd name="connsiteY1263" fmla="*/ 139366 h 175120"/>
                <a:gd name="connsiteX1264" fmla="*/ 210098 w 225635"/>
                <a:gd name="connsiteY1264" fmla="*/ 139117 h 175120"/>
                <a:gd name="connsiteX1265" fmla="*/ 210205 w 225635"/>
                <a:gd name="connsiteY1265" fmla="*/ 139152 h 175120"/>
                <a:gd name="connsiteX1266" fmla="*/ 210598 w 225635"/>
                <a:gd name="connsiteY1266" fmla="*/ 139224 h 175120"/>
                <a:gd name="connsiteX1267" fmla="*/ 210955 w 225635"/>
                <a:gd name="connsiteY1267" fmla="*/ 139081 h 175120"/>
                <a:gd name="connsiteX1268" fmla="*/ 211169 w 225635"/>
                <a:gd name="connsiteY1268" fmla="*/ 139402 h 175120"/>
                <a:gd name="connsiteX1269" fmla="*/ 211669 w 225635"/>
                <a:gd name="connsiteY1269" fmla="*/ 139545 h 175120"/>
                <a:gd name="connsiteX1270" fmla="*/ 212277 w 225635"/>
                <a:gd name="connsiteY1270" fmla="*/ 139724 h 175120"/>
                <a:gd name="connsiteX1271" fmla="*/ 212669 w 225635"/>
                <a:gd name="connsiteY1271" fmla="*/ 139652 h 175120"/>
                <a:gd name="connsiteX1272" fmla="*/ 213098 w 225635"/>
                <a:gd name="connsiteY1272" fmla="*/ 139295 h 175120"/>
                <a:gd name="connsiteX1273" fmla="*/ 213884 w 225635"/>
                <a:gd name="connsiteY1273" fmla="*/ 139224 h 175120"/>
                <a:gd name="connsiteX1274" fmla="*/ 214027 w 225635"/>
                <a:gd name="connsiteY1274" fmla="*/ 139331 h 175120"/>
                <a:gd name="connsiteX1275" fmla="*/ 214384 w 225635"/>
                <a:gd name="connsiteY1275" fmla="*/ 139402 h 175120"/>
                <a:gd name="connsiteX1276" fmla="*/ 214705 w 225635"/>
                <a:gd name="connsiteY1276" fmla="*/ 139366 h 175120"/>
                <a:gd name="connsiteX1277" fmla="*/ 215277 w 225635"/>
                <a:gd name="connsiteY1277" fmla="*/ 139117 h 175120"/>
                <a:gd name="connsiteX1278" fmla="*/ 215634 w 225635"/>
                <a:gd name="connsiteY1278" fmla="*/ 138295 h 175120"/>
                <a:gd name="connsiteX1279" fmla="*/ 215634 w 225635"/>
                <a:gd name="connsiteY1279" fmla="*/ 138009 h 175120"/>
                <a:gd name="connsiteX1280" fmla="*/ 215456 w 225635"/>
                <a:gd name="connsiteY1280" fmla="*/ 137831 h 175120"/>
                <a:gd name="connsiteX1281" fmla="*/ 216206 w 225635"/>
                <a:gd name="connsiteY1281" fmla="*/ 137545 h 175120"/>
                <a:gd name="connsiteX1282" fmla="*/ 216277 w 225635"/>
                <a:gd name="connsiteY1282" fmla="*/ 137867 h 175120"/>
                <a:gd name="connsiteX1283" fmla="*/ 216706 w 225635"/>
                <a:gd name="connsiteY1283" fmla="*/ 138331 h 175120"/>
                <a:gd name="connsiteX1284" fmla="*/ 217420 w 225635"/>
                <a:gd name="connsiteY1284" fmla="*/ 138616 h 175120"/>
                <a:gd name="connsiteX1285" fmla="*/ 217849 w 225635"/>
                <a:gd name="connsiteY1285" fmla="*/ 138509 h 175120"/>
                <a:gd name="connsiteX1286" fmla="*/ 218241 w 225635"/>
                <a:gd name="connsiteY1286" fmla="*/ 138188 h 175120"/>
                <a:gd name="connsiteX1287" fmla="*/ 218313 w 225635"/>
                <a:gd name="connsiteY1287" fmla="*/ 138152 h 175120"/>
                <a:gd name="connsiteX1288" fmla="*/ 218813 w 225635"/>
                <a:gd name="connsiteY1288" fmla="*/ 137223 h 175120"/>
                <a:gd name="connsiteX1289" fmla="*/ 218706 w 225635"/>
                <a:gd name="connsiteY1289" fmla="*/ 136795 h 175120"/>
                <a:gd name="connsiteX1290" fmla="*/ 218813 w 225635"/>
                <a:gd name="connsiteY1290" fmla="*/ 137116 h 175120"/>
                <a:gd name="connsiteX1291" fmla="*/ 218849 w 225635"/>
                <a:gd name="connsiteY1291" fmla="*/ 137116 h 175120"/>
                <a:gd name="connsiteX1292" fmla="*/ 218849 w 225635"/>
                <a:gd name="connsiteY1292" fmla="*/ 137152 h 175120"/>
                <a:gd name="connsiteX1293" fmla="*/ 219420 w 225635"/>
                <a:gd name="connsiteY1293" fmla="*/ 138473 h 175120"/>
                <a:gd name="connsiteX1294" fmla="*/ 220099 w 225635"/>
                <a:gd name="connsiteY1294" fmla="*/ 138938 h 175120"/>
                <a:gd name="connsiteX1295" fmla="*/ 220099 w 225635"/>
                <a:gd name="connsiteY1295" fmla="*/ 138938 h 175120"/>
                <a:gd name="connsiteX1296" fmla="*/ 220277 w 225635"/>
                <a:gd name="connsiteY1296" fmla="*/ 139045 h 175120"/>
                <a:gd name="connsiteX1297" fmla="*/ 220635 w 225635"/>
                <a:gd name="connsiteY1297" fmla="*/ 139117 h 175120"/>
                <a:gd name="connsiteX1298" fmla="*/ 221349 w 225635"/>
                <a:gd name="connsiteY1298" fmla="*/ 138866 h 175120"/>
                <a:gd name="connsiteX1299" fmla="*/ 221885 w 225635"/>
                <a:gd name="connsiteY1299" fmla="*/ 137831 h 175120"/>
                <a:gd name="connsiteX1300" fmla="*/ 222099 w 225635"/>
                <a:gd name="connsiteY1300" fmla="*/ 137688 h 175120"/>
                <a:gd name="connsiteX1301" fmla="*/ 222206 w 225635"/>
                <a:gd name="connsiteY1301" fmla="*/ 137223 h 175120"/>
                <a:gd name="connsiteX1302" fmla="*/ 222742 w 225635"/>
                <a:gd name="connsiteY1302" fmla="*/ 137616 h 175120"/>
                <a:gd name="connsiteX1303" fmla="*/ 222921 w 225635"/>
                <a:gd name="connsiteY1303" fmla="*/ 137616 h 175120"/>
                <a:gd name="connsiteX1304" fmla="*/ 223564 w 225635"/>
                <a:gd name="connsiteY1304" fmla="*/ 137402 h 175120"/>
                <a:gd name="connsiteX1305" fmla="*/ 224099 w 225635"/>
                <a:gd name="connsiteY1305" fmla="*/ 136974 h 175120"/>
                <a:gd name="connsiteX1306" fmla="*/ 224171 w 225635"/>
                <a:gd name="connsiteY1306" fmla="*/ 137009 h 175120"/>
                <a:gd name="connsiteX1307" fmla="*/ 224314 w 225635"/>
                <a:gd name="connsiteY1307" fmla="*/ 137009 h 175120"/>
                <a:gd name="connsiteX1308" fmla="*/ 225207 w 225635"/>
                <a:gd name="connsiteY1308" fmla="*/ 136688 h 175120"/>
                <a:gd name="connsiteX1309" fmla="*/ 225314 w 225635"/>
                <a:gd name="connsiteY1309" fmla="*/ 135509 h 175120"/>
                <a:gd name="connsiteX1310" fmla="*/ 225314 w 225635"/>
                <a:gd name="connsiteY1310" fmla="*/ 135509 h 175120"/>
                <a:gd name="connsiteX1311" fmla="*/ 36 w 225635"/>
                <a:gd name="connsiteY1311" fmla="*/ 142081 h 175120"/>
                <a:gd name="connsiteX1312" fmla="*/ 0 w 225635"/>
                <a:gd name="connsiteY1312" fmla="*/ 141831 h 175120"/>
                <a:gd name="connsiteX1313" fmla="*/ 36 w 225635"/>
                <a:gd name="connsiteY1313" fmla="*/ 142081 h 175120"/>
                <a:gd name="connsiteX1314" fmla="*/ 36 w 225635"/>
                <a:gd name="connsiteY1314" fmla="*/ 142081 h 175120"/>
                <a:gd name="connsiteX1315" fmla="*/ 221421 w 225635"/>
                <a:gd name="connsiteY1315" fmla="*/ 136366 h 175120"/>
                <a:gd name="connsiteX1316" fmla="*/ 221528 w 225635"/>
                <a:gd name="connsiteY1316" fmla="*/ 136545 h 175120"/>
                <a:gd name="connsiteX1317" fmla="*/ 221528 w 225635"/>
                <a:gd name="connsiteY1317" fmla="*/ 136581 h 175120"/>
                <a:gd name="connsiteX1318" fmla="*/ 221385 w 225635"/>
                <a:gd name="connsiteY1318" fmla="*/ 136438 h 175120"/>
                <a:gd name="connsiteX1319" fmla="*/ 221421 w 225635"/>
                <a:gd name="connsiteY1319" fmla="*/ 136366 h 175120"/>
                <a:gd name="connsiteX1320" fmla="*/ 201561 w 225635"/>
                <a:gd name="connsiteY1320" fmla="*/ 138188 h 175120"/>
                <a:gd name="connsiteX1321" fmla="*/ 201418 w 225635"/>
                <a:gd name="connsiteY1321" fmla="*/ 138045 h 175120"/>
                <a:gd name="connsiteX1322" fmla="*/ 201489 w 225635"/>
                <a:gd name="connsiteY1322" fmla="*/ 137938 h 175120"/>
                <a:gd name="connsiteX1323" fmla="*/ 201525 w 225635"/>
                <a:gd name="connsiteY1323" fmla="*/ 138081 h 175120"/>
                <a:gd name="connsiteX1324" fmla="*/ 201597 w 225635"/>
                <a:gd name="connsiteY1324" fmla="*/ 138116 h 175120"/>
                <a:gd name="connsiteX1325" fmla="*/ 201561 w 225635"/>
                <a:gd name="connsiteY1325" fmla="*/ 138188 h 175120"/>
                <a:gd name="connsiteX1326" fmla="*/ 201561 w 225635"/>
                <a:gd name="connsiteY1326" fmla="*/ 138188 h 175120"/>
                <a:gd name="connsiteX1327" fmla="*/ 6322 w 225635"/>
                <a:gd name="connsiteY1327" fmla="*/ 121650 h 175120"/>
                <a:gd name="connsiteX1328" fmla="*/ 6322 w 225635"/>
                <a:gd name="connsiteY1328" fmla="*/ 121793 h 175120"/>
                <a:gd name="connsiteX1329" fmla="*/ 6215 w 225635"/>
                <a:gd name="connsiteY1329" fmla="*/ 121793 h 175120"/>
                <a:gd name="connsiteX1330" fmla="*/ 6322 w 225635"/>
                <a:gd name="connsiteY1330" fmla="*/ 121650 h 175120"/>
                <a:gd name="connsiteX1331" fmla="*/ 154876 w 225635"/>
                <a:gd name="connsiteY1331" fmla="*/ 129580 h 175120"/>
                <a:gd name="connsiteX1332" fmla="*/ 154662 w 225635"/>
                <a:gd name="connsiteY1332" fmla="*/ 129723 h 175120"/>
                <a:gd name="connsiteX1333" fmla="*/ 154662 w 225635"/>
                <a:gd name="connsiteY1333" fmla="*/ 129687 h 175120"/>
                <a:gd name="connsiteX1334" fmla="*/ 154769 w 225635"/>
                <a:gd name="connsiteY1334" fmla="*/ 129401 h 175120"/>
                <a:gd name="connsiteX1335" fmla="*/ 154876 w 225635"/>
                <a:gd name="connsiteY1335" fmla="*/ 129580 h 175120"/>
                <a:gd name="connsiteX1336" fmla="*/ 1893 w 225635"/>
                <a:gd name="connsiteY1336" fmla="*/ 135294 h 175120"/>
                <a:gd name="connsiteX1337" fmla="*/ 2679 w 225635"/>
                <a:gd name="connsiteY1337" fmla="*/ 135509 h 175120"/>
                <a:gd name="connsiteX1338" fmla="*/ 2679 w 225635"/>
                <a:gd name="connsiteY1338" fmla="*/ 135509 h 175120"/>
                <a:gd name="connsiteX1339" fmla="*/ 2679 w 225635"/>
                <a:gd name="connsiteY1339" fmla="*/ 135509 h 175120"/>
                <a:gd name="connsiteX1340" fmla="*/ 2715 w 225635"/>
                <a:gd name="connsiteY1340" fmla="*/ 135509 h 175120"/>
                <a:gd name="connsiteX1341" fmla="*/ 2572 w 225635"/>
                <a:gd name="connsiteY1341" fmla="*/ 135866 h 175120"/>
                <a:gd name="connsiteX1342" fmla="*/ 2465 w 225635"/>
                <a:gd name="connsiteY1342" fmla="*/ 135973 h 175120"/>
                <a:gd name="connsiteX1343" fmla="*/ 2465 w 225635"/>
                <a:gd name="connsiteY1343" fmla="*/ 135973 h 175120"/>
                <a:gd name="connsiteX1344" fmla="*/ 1893 w 225635"/>
                <a:gd name="connsiteY1344" fmla="*/ 135294 h 175120"/>
                <a:gd name="connsiteX1345" fmla="*/ 69437 w 225635"/>
                <a:gd name="connsiteY1345" fmla="*/ 63643 h 175120"/>
                <a:gd name="connsiteX1346" fmla="*/ 69437 w 225635"/>
                <a:gd name="connsiteY1346" fmla="*/ 63643 h 175120"/>
                <a:gd name="connsiteX1347" fmla="*/ 69437 w 225635"/>
                <a:gd name="connsiteY1347" fmla="*/ 63643 h 175120"/>
                <a:gd name="connsiteX1348" fmla="*/ 69437 w 225635"/>
                <a:gd name="connsiteY1348" fmla="*/ 63643 h 175120"/>
                <a:gd name="connsiteX1349" fmla="*/ 200418 w 225635"/>
                <a:gd name="connsiteY1349" fmla="*/ 139509 h 175120"/>
                <a:gd name="connsiteX1350" fmla="*/ 200739 w 225635"/>
                <a:gd name="connsiteY1350" fmla="*/ 139366 h 175120"/>
                <a:gd name="connsiteX1351" fmla="*/ 200596 w 225635"/>
                <a:gd name="connsiteY1351" fmla="*/ 139795 h 175120"/>
                <a:gd name="connsiteX1352" fmla="*/ 200418 w 225635"/>
                <a:gd name="connsiteY1352" fmla="*/ 139509 h 175120"/>
                <a:gd name="connsiteX1353" fmla="*/ 207955 w 225635"/>
                <a:gd name="connsiteY1353" fmla="*/ 138331 h 175120"/>
                <a:gd name="connsiteX1354" fmla="*/ 207955 w 225635"/>
                <a:gd name="connsiteY1354" fmla="*/ 138259 h 175120"/>
                <a:gd name="connsiteX1355" fmla="*/ 207990 w 225635"/>
                <a:gd name="connsiteY1355" fmla="*/ 138295 h 175120"/>
                <a:gd name="connsiteX1356" fmla="*/ 207955 w 225635"/>
                <a:gd name="connsiteY1356" fmla="*/ 138331 h 175120"/>
                <a:gd name="connsiteX1357" fmla="*/ 214170 w 225635"/>
                <a:gd name="connsiteY1357" fmla="*/ 139081 h 175120"/>
                <a:gd name="connsiteX1358" fmla="*/ 214170 w 225635"/>
                <a:gd name="connsiteY1358" fmla="*/ 138438 h 175120"/>
                <a:gd name="connsiteX1359" fmla="*/ 214205 w 225635"/>
                <a:gd name="connsiteY1359" fmla="*/ 138367 h 175120"/>
                <a:gd name="connsiteX1360" fmla="*/ 214741 w 225635"/>
                <a:gd name="connsiteY1360" fmla="*/ 138473 h 175120"/>
                <a:gd name="connsiteX1361" fmla="*/ 214170 w 225635"/>
                <a:gd name="connsiteY1361" fmla="*/ 139081 h 17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225635" h="175120">
                  <a:moveTo>
                    <a:pt x="225314" y="135509"/>
                  </a:moveTo>
                  <a:cubicBezTo>
                    <a:pt x="225421" y="135366"/>
                    <a:pt x="225564" y="135330"/>
                    <a:pt x="225600" y="135188"/>
                  </a:cubicBezTo>
                  <a:cubicBezTo>
                    <a:pt x="225707" y="134830"/>
                    <a:pt x="225564" y="134401"/>
                    <a:pt x="225278" y="134187"/>
                  </a:cubicBezTo>
                  <a:cubicBezTo>
                    <a:pt x="225028" y="133937"/>
                    <a:pt x="224742" y="133830"/>
                    <a:pt x="224457" y="133902"/>
                  </a:cubicBezTo>
                  <a:lnTo>
                    <a:pt x="224421" y="134080"/>
                  </a:lnTo>
                  <a:lnTo>
                    <a:pt x="224421" y="134009"/>
                  </a:lnTo>
                  <a:cubicBezTo>
                    <a:pt x="224385" y="134009"/>
                    <a:pt x="224349" y="134009"/>
                    <a:pt x="224314" y="134044"/>
                  </a:cubicBezTo>
                  <a:lnTo>
                    <a:pt x="224314" y="133902"/>
                  </a:lnTo>
                  <a:cubicBezTo>
                    <a:pt x="224207" y="133902"/>
                    <a:pt x="224135" y="134009"/>
                    <a:pt x="224028" y="134044"/>
                  </a:cubicBezTo>
                  <a:cubicBezTo>
                    <a:pt x="223992" y="134009"/>
                    <a:pt x="223957" y="133937"/>
                    <a:pt x="223921" y="133902"/>
                  </a:cubicBezTo>
                  <a:cubicBezTo>
                    <a:pt x="223707" y="133509"/>
                    <a:pt x="223171" y="133294"/>
                    <a:pt x="222742" y="133509"/>
                  </a:cubicBezTo>
                  <a:cubicBezTo>
                    <a:pt x="222099" y="133723"/>
                    <a:pt x="221885" y="134116"/>
                    <a:pt x="221778" y="134401"/>
                  </a:cubicBezTo>
                  <a:cubicBezTo>
                    <a:pt x="221635" y="134902"/>
                    <a:pt x="221849" y="135259"/>
                    <a:pt x="222028" y="135509"/>
                  </a:cubicBezTo>
                  <a:cubicBezTo>
                    <a:pt x="222028" y="135580"/>
                    <a:pt x="221956" y="135616"/>
                    <a:pt x="221956" y="135688"/>
                  </a:cubicBezTo>
                  <a:lnTo>
                    <a:pt x="221813" y="135795"/>
                  </a:lnTo>
                  <a:cubicBezTo>
                    <a:pt x="221778" y="135723"/>
                    <a:pt x="221849" y="135652"/>
                    <a:pt x="221813" y="135616"/>
                  </a:cubicBezTo>
                  <a:cubicBezTo>
                    <a:pt x="221706" y="135473"/>
                    <a:pt x="221528" y="135616"/>
                    <a:pt x="221349" y="135580"/>
                  </a:cubicBezTo>
                  <a:cubicBezTo>
                    <a:pt x="221385" y="135402"/>
                    <a:pt x="221528" y="135259"/>
                    <a:pt x="221528" y="135116"/>
                  </a:cubicBezTo>
                  <a:cubicBezTo>
                    <a:pt x="221528" y="134795"/>
                    <a:pt x="221313" y="134473"/>
                    <a:pt x="221028" y="134259"/>
                  </a:cubicBezTo>
                  <a:cubicBezTo>
                    <a:pt x="220885" y="133937"/>
                    <a:pt x="220528" y="133687"/>
                    <a:pt x="220135" y="133687"/>
                  </a:cubicBezTo>
                  <a:cubicBezTo>
                    <a:pt x="220135" y="133687"/>
                    <a:pt x="220135" y="133687"/>
                    <a:pt x="220099" y="133687"/>
                  </a:cubicBezTo>
                  <a:cubicBezTo>
                    <a:pt x="219670" y="133687"/>
                    <a:pt x="219385" y="134044"/>
                    <a:pt x="219242" y="134437"/>
                  </a:cubicBezTo>
                  <a:cubicBezTo>
                    <a:pt x="219313" y="134080"/>
                    <a:pt x="219385" y="133687"/>
                    <a:pt x="219099" y="133437"/>
                  </a:cubicBezTo>
                  <a:cubicBezTo>
                    <a:pt x="218706" y="133116"/>
                    <a:pt x="218134" y="133223"/>
                    <a:pt x="217777" y="133580"/>
                  </a:cubicBezTo>
                  <a:cubicBezTo>
                    <a:pt x="217777" y="133544"/>
                    <a:pt x="217777" y="133509"/>
                    <a:pt x="217777" y="133473"/>
                  </a:cubicBezTo>
                  <a:cubicBezTo>
                    <a:pt x="217599" y="133080"/>
                    <a:pt x="217063" y="132866"/>
                    <a:pt x="216741" y="132902"/>
                  </a:cubicBezTo>
                  <a:cubicBezTo>
                    <a:pt x="216063" y="133009"/>
                    <a:pt x="215527" y="133509"/>
                    <a:pt x="215241" y="133830"/>
                  </a:cubicBezTo>
                  <a:cubicBezTo>
                    <a:pt x="215063" y="134009"/>
                    <a:pt x="215170" y="134295"/>
                    <a:pt x="215170" y="134544"/>
                  </a:cubicBezTo>
                  <a:cubicBezTo>
                    <a:pt x="214991" y="134544"/>
                    <a:pt x="214777" y="134437"/>
                    <a:pt x="214598" y="134544"/>
                  </a:cubicBezTo>
                  <a:cubicBezTo>
                    <a:pt x="214491" y="134580"/>
                    <a:pt x="214420" y="134580"/>
                    <a:pt x="214313" y="134616"/>
                  </a:cubicBezTo>
                  <a:cubicBezTo>
                    <a:pt x="214241" y="134544"/>
                    <a:pt x="214205" y="134544"/>
                    <a:pt x="214098" y="134401"/>
                  </a:cubicBezTo>
                  <a:cubicBezTo>
                    <a:pt x="213955" y="134187"/>
                    <a:pt x="213670" y="134295"/>
                    <a:pt x="213420" y="134259"/>
                  </a:cubicBezTo>
                  <a:cubicBezTo>
                    <a:pt x="213312" y="134116"/>
                    <a:pt x="213384" y="133902"/>
                    <a:pt x="213205" y="133830"/>
                  </a:cubicBezTo>
                  <a:cubicBezTo>
                    <a:pt x="212884" y="133652"/>
                    <a:pt x="212455" y="133866"/>
                    <a:pt x="212169" y="134116"/>
                  </a:cubicBezTo>
                  <a:cubicBezTo>
                    <a:pt x="212098" y="134080"/>
                    <a:pt x="212134" y="133973"/>
                    <a:pt x="212062" y="133937"/>
                  </a:cubicBezTo>
                  <a:cubicBezTo>
                    <a:pt x="211669" y="133759"/>
                    <a:pt x="211241" y="133795"/>
                    <a:pt x="210919" y="134080"/>
                  </a:cubicBezTo>
                  <a:lnTo>
                    <a:pt x="210705" y="134259"/>
                  </a:lnTo>
                  <a:cubicBezTo>
                    <a:pt x="210526" y="134187"/>
                    <a:pt x="210384" y="134044"/>
                    <a:pt x="210205" y="134080"/>
                  </a:cubicBezTo>
                  <a:cubicBezTo>
                    <a:pt x="209990" y="133830"/>
                    <a:pt x="209705" y="133652"/>
                    <a:pt x="209241" y="133759"/>
                  </a:cubicBezTo>
                  <a:lnTo>
                    <a:pt x="208705" y="133902"/>
                  </a:lnTo>
                  <a:cubicBezTo>
                    <a:pt x="208633" y="133902"/>
                    <a:pt x="208669" y="134009"/>
                    <a:pt x="208598" y="134044"/>
                  </a:cubicBezTo>
                  <a:cubicBezTo>
                    <a:pt x="208348" y="133723"/>
                    <a:pt x="207919" y="133544"/>
                    <a:pt x="207526" y="133687"/>
                  </a:cubicBezTo>
                  <a:cubicBezTo>
                    <a:pt x="207347" y="133723"/>
                    <a:pt x="207240" y="133866"/>
                    <a:pt x="207133" y="133973"/>
                  </a:cubicBezTo>
                  <a:cubicBezTo>
                    <a:pt x="207097" y="133973"/>
                    <a:pt x="207062" y="133902"/>
                    <a:pt x="207026" y="133902"/>
                  </a:cubicBezTo>
                  <a:cubicBezTo>
                    <a:pt x="207026" y="133902"/>
                    <a:pt x="207026" y="133866"/>
                    <a:pt x="207026" y="133830"/>
                  </a:cubicBezTo>
                  <a:cubicBezTo>
                    <a:pt x="206812" y="133687"/>
                    <a:pt x="206347" y="133616"/>
                    <a:pt x="205776" y="133937"/>
                  </a:cubicBezTo>
                  <a:lnTo>
                    <a:pt x="205347" y="133902"/>
                  </a:lnTo>
                  <a:cubicBezTo>
                    <a:pt x="204847" y="133544"/>
                    <a:pt x="204168" y="133330"/>
                    <a:pt x="203525" y="133544"/>
                  </a:cubicBezTo>
                  <a:cubicBezTo>
                    <a:pt x="203311" y="133544"/>
                    <a:pt x="203061" y="133580"/>
                    <a:pt x="202847" y="133723"/>
                  </a:cubicBezTo>
                  <a:lnTo>
                    <a:pt x="202275" y="133830"/>
                  </a:lnTo>
                  <a:cubicBezTo>
                    <a:pt x="202240" y="133795"/>
                    <a:pt x="202133" y="133795"/>
                    <a:pt x="202097" y="133795"/>
                  </a:cubicBezTo>
                  <a:cubicBezTo>
                    <a:pt x="201632" y="133723"/>
                    <a:pt x="201168" y="133759"/>
                    <a:pt x="200668" y="133795"/>
                  </a:cubicBezTo>
                  <a:cubicBezTo>
                    <a:pt x="200596" y="133795"/>
                    <a:pt x="200525" y="133795"/>
                    <a:pt x="200418" y="133795"/>
                  </a:cubicBezTo>
                  <a:cubicBezTo>
                    <a:pt x="200097" y="133580"/>
                    <a:pt x="199739" y="133437"/>
                    <a:pt x="199418" y="133366"/>
                  </a:cubicBezTo>
                  <a:cubicBezTo>
                    <a:pt x="199382" y="133366"/>
                    <a:pt x="199382" y="133366"/>
                    <a:pt x="199346" y="133366"/>
                  </a:cubicBezTo>
                  <a:cubicBezTo>
                    <a:pt x="198775" y="133116"/>
                    <a:pt x="198311" y="133151"/>
                    <a:pt x="197918" y="133437"/>
                  </a:cubicBezTo>
                  <a:cubicBezTo>
                    <a:pt x="197846" y="133330"/>
                    <a:pt x="197810" y="133187"/>
                    <a:pt x="197668" y="133116"/>
                  </a:cubicBezTo>
                  <a:cubicBezTo>
                    <a:pt x="197453" y="132937"/>
                    <a:pt x="197239" y="132902"/>
                    <a:pt x="196953" y="132973"/>
                  </a:cubicBezTo>
                  <a:cubicBezTo>
                    <a:pt x="196917" y="132973"/>
                    <a:pt x="196739" y="132902"/>
                    <a:pt x="196632" y="132866"/>
                  </a:cubicBezTo>
                  <a:cubicBezTo>
                    <a:pt x="196489" y="132830"/>
                    <a:pt x="196239" y="132723"/>
                    <a:pt x="195917" y="132687"/>
                  </a:cubicBezTo>
                  <a:cubicBezTo>
                    <a:pt x="195203" y="131937"/>
                    <a:pt x="194096" y="132009"/>
                    <a:pt x="193417" y="132044"/>
                  </a:cubicBezTo>
                  <a:cubicBezTo>
                    <a:pt x="193167" y="132044"/>
                    <a:pt x="192810" y="132080"/>
                    <a:pt x="192738" y="132044"/>
                  </a:cubicBezTo>
                  <a:cubicBezTo>
                    <a:pt x="192453" y="131937"/>
                    <a:pt x="192131" y="131973"/>
                    <a:pt x="191881" y="132116"/>
                  </a:cubicBezTo>
                  <a:cubicBezTo>
                    <a:pt x="191702" y="132223"/>
                    <a:pt x="191560" y="132366"/>
                    <a:pt x="191488" y="132544"/>
                  </a:cubicBezTo>
                  <a:cubicBezTo>
                    <a:pt x="191060" y="132580"/>
                    <a:pt x="190667" y="132687"/>
                    <a:pt x="190238" y="132759"/>
                  </a:cubicBezTo>
                  <a:cubicBezTo>
                    <a:pt x="189988" y="132794"/>
                    <a:pt x="189774" y="132973"/>
                    <a:pt x="189631" y="133187"/>
                  </a:cubicBezTo>
                  <a:cubicBezTo>
                    <a:pt x="189631" y="133187"/>
                    <a:pt x="189595" y="133151"/>
                    <a:pt x="189595" y="133151"/>
                  </a:cubicBezTo>
                  <a:cubicBezTo>
                    <a:pt x="189452" y="133080"/>
                    <a:pt x="189309" y="133009"/>
                    <a:pt x="189131" y="132973"/>
                  </a:cubicBezTo>
                  <a:cubicBezTo>
                    <a:pt x="188166" y="131901"/>
                    <a:pt x="186988" y="132294"/>
                    <a:pt x="186273" y="132473"/>
                  </a:cubicBezTo>
                  <a:cubicBezTo>
                    <a:pt x="186059" y="132544"/>
                    <a:pt x="185666" y="132616"/>
                    <a:pt x="185666" y="132616"/>
                  </a:cubicBezTo>
                  <a:cubicBezTo>
                    <a:pt x="185487" y="132401"/>
                    <a:pt x="185202" y="132294"/>
                    <a:pt x="184952" y="132294"/>
                  </a:cubicBezTo>
                  <a:cubicBezTo>
                    <a:pt x="184880" y="132258"/>
                    <a:pt x="184809" y="132223"/>
                    <a:pt x="184773" y="132223"/>
                  </a:cubicBezTo>
                  <a:cubicBezTo>
                    <a:pt x="184773" y="132223"/>
                    <a:pt x="184773" y="132223"/>
                    <a:pt x="184773" y="132223"/>
                  </a:cubicBezTo>
                  <a:lnTo>
                    <a:pt x="184594" y="131973"/>
                  </a:lnTo>
                  <a:cubicBezTo>
                    <a:pt x="184309" y="131508"/>
                    <a:pt x="183809" y="130794"/>
                    <a:pt x="183094" y="131008"/>
                  </a:cubicBezTo>
                  <a:cubicBezTo>
                    <a:pt x="182737" y="131080"/>
                    <a:pt x="182523" y="131544"/>
                    <a:pt x="182416" y="131901"/>
                  </a:cubicBezTo>
                  <a:cubicBezTo>
                    <a:pt x="182344" y="131973"/>
                    <a:pt x="182273" y="132009"/>
                    <a:pt x="182237" y="132044"/>
                  </a:cubicBezTo>
                  <a:cubicBezTo>
                    <a:pt x="182094" y="131937"/>
                    <a:pt x="181951" y="131866"/>
                    <a:pt x="181773" y="131866"/>
                  </a:cubicBezTo>
                  <a:cubicBezTo>
                    <a:pt x="181451" y="131794"/>
                    <a:pt x="181130" y="131901"/>
                    <a:pt x="180916" y="132151"/>
                  </a:cubicBezTo>
                  <a:cubicBezTo>
                    <a:pt x="180880" y="132151"/>
                    <a:pt x="180808" y="132187"/>
                    <a:pt x="180737" y="132187"/>
                  </a:cubicBezTo>
                  <a:cubicBezTo>
                    <a:pt x="180487" y="132258"/>
                    <a:pt x="180130" y="132330"/>
                    <a:pt x="179773" y="132544"/>
                  </a:cubicBezTo>
                  <a:cubicBezTo>
                    <a:pt x="179665" y="132330"/>
                    <a:pt x="179451" y="132151"/>
                    <a:pt x="179237" y="132080"/>
                  </a:cubicBezTo>
                  <a:cubicBezTo>
                    <a:pt x="179094" y="132044"/>
                    <a:pt x="178880" y="132044"/>
                    <a:pt x="178808" y="132009"/>
                  </a:cubicBezTo>
                  <a:lnTo>
                    <a:pt x="178808" y="132009"/>
                  </a:lnTo>
                  <a:cubicBezTo>
                    <a:pt x="178487" y="131580"/>
                    <a:pt x="177915" y="131473"/>
                    <a:pt x="177486" y="131758"/>
                  </a:cubicBezTo>
                  <a:cubicBezTo>
                    <a:pt x="177022" y="132009"/>
                    <a:pt x="176879" y="132044"/>
                    <a:pt x="176736" y="132080"/>
                  </a:cubicBezTo>
                  <a:cubicBezTo>
                    <a:pt x="176665" y="132116"/>
                    <a:pt x="176594" y="132116"/>
                    <a:pt x="176522" y="132151"/>
                  </a:cubicBezTo>
                  <a:cubicBezTo>
                    <a:pt x="176415" y="132116"/>
                    <a:pt x="176343" y="132080"/>
                    <a:pt x="176236" y="132080"/>
                  </a:cubicBezTo>
                  <a:cubicBezTo>
                    <a:pt x="176058" y="132044"/>
                    <a:pt x="175772" y="132116"/>
                    <a:pt x="175558" y="132187"/>
                  </a:cubicBezTo>
                  <a:cubicBezTo>
                    <a:pt x="174915" y="131687"/>
                    <a:pt x="173950" y="131508"/>
                    <a:pt x="172950" y="131365"/>
                  </a:cubicBezTo>
                  <a:cubicBezTo>
                    <a:pt x="172021" y="131223"/>
                    <a:pt x="171021" y="131044"/>
                    <a:pt x="170343" y="130651"/>
                  </a:cubicBezTo>
                  <a:cubicBezTo>
                    <a:pt x="170164" y="130544"/>
                    <a:pt x="169986" y="130544"/>
                    <a:pt x="169736" y="130544"/>
                  </a:cubicBezTo>
                  <a:cubicBezTo>
                    <a:pt x="169557" y="130151"/>
                    <a:pt x="169093" y="129972"/>
                    <a:pt x="168664" y="130044"/>
                  </a:cubicBezTo>
                  <a:cubicBezTo>
                    <a:pt x="168557" y="130080"/>
                    <a:pt x="168450" y="130044"/>
                    <a:pt x="168200" y="129972"/>
                  </a:cubicBezTo>
                  <a:cubicBezTo>
                    <a:pt x="168092" y="129937"/>
                    <a:pt x="167950" y="129866"/>
                    <a:pt x="167807" y="129830"/>
                  </a:cubicBezTo>
                  <a:cubicBezTo>
                    <a:pt x="167664" y="129437"/>
                    <a:pt x="167342" y="129151"/>
                    <a:pt x="166914" y="129151"/>
                  </a:cubicBezTo>
                  <a:cubicBezTo>
                    <a:pt x="166842" y="129151"/>
                    <a:pt x="166771" y="129151"/>
                    <a:pt x="166699" y="129151"/>
                  </a:cubicBezTo>
                  <a:cubicBezTo>
                    <a:pt x="165735" y="129151"/>
                    <a:pt x="165199" y="129758"/>
                    <a:pt x="164878" y="130437"/>
                  </a:cubicBezTo>
                  <a:cubicBezTo>
                    <a:pt x="164842" y="130437"/>
                    <a:pt x="164806" y="130401"/>
                    <a:pt x="164771" y="130401"/>
                  </a:cubicBezTo>
                  <a:cubicBezTo>
                    <a:pt x="163806" y="130080"/>
                    <a:pt x="162842" y="129866"/>
                    <a:pt x="162092" y="130258"/>
                  </a:cubicBezTo>
                  <a:cubicBezTo>
                    <a:pt x="162092" y="130365"/>
                    <a:pt x="161913" y="130294"/>
                    <a:pt x="161806" y="130294"/>
                  </a:cubicBezTo>
                  <a:lnTo>
                    <a:pt x="161556" y="130258"/>
                  </a:lnTo>
                  <a:cubicBezTo>
                    <a:pt x="161199" y="130151"/>
                    <a:pt x="160949" y="130115"/>
                    <a:pt x="160342" y="130115"/>
                  </a:cubicBezTo>
                  <a:cubicBezTo>
                    <a:pt x="160342" y="130115"/>
                    <a:pt x="160306" y="130115"/>
                    <a:pt x="160306" y="130115"/>
                  </a:cubicBezTo>
                  <a:cubicBezTo>
                    <a:pt x="160091" y="130115"/>
                    <a:pt x="159949" y="130187"/>
                    <a:pt x="159806" y="130294"/>
                  </a:cubicBezTo>
                  <a:lnTo>
                    <a:pt x="159484" y="130294"/>
                  </a:lnTo>
                  <a:cubicBezTo>
                    <a:pt x="158984" y="130008"/>
                    <a:pt x="158627" y="129937"/>
                    <a:pt x="158198" y="130008"/>
                  </a:cubicBezTo>
                  <a:cubicBezTo>
                    <a:pt x="158127" y="129972"/>
                    <a:pt x="158055" y="129901"/>
                    <a:pt x="157913" y="129830"/>
                  </a:cubicBezTo>
                  <a:cubicBezTo>
                    <a:pt x="157591" y="129615"/>
                    <a:pt x="157234" y="129580"/>
                    <a:pt x="156841" y="129758"/>
                  </a:cubicBezTo>
                  <a:cubicBezTo>
                    <a:pt x="156734" y="129830"/>
                    <a:pt x="156627" y="129901"/>
                    <a:pt x="156555" y="129972"/>
                  </a:cubicBezTo>
                  <a:cubicBezTo>
                    <a:pt x="156305" y="129830"/>
                    <a:pt x="156019" y="129687"/>
                    <a:pt x="155698" y="129651"/>
                  </a:cubicBezTo>
                  <a:cubicBezTo>
                    <a:pt x="155698" y="129615"/>
                    <a:pt x="155698" y="129615"/>
                    <a:pt x="155662" y="129580"/>
                  </a:cubicBezTo>
                  <a:cubicBezTo>
                    <a:pt x="155591" y="129401"/>
                    <a:pt x="155519" y="129258"/>
                    <a:pt x="155448" y="129115"/>
                  </a:cubicBezTo>
                  <a:cubicBezTo>
                    <a:pt x="155448" y="129079"/>
                    <a:pt x="155484" y="129008"/>
                    <a:pt x="155484" y="128937"/>
                  </a:cubicBezTo>
                  <a:cubicBezTo>
                    <a:pt x="155519" y="128579"/>
                    <a:pt x="155377" y="128258"/>
                    <a:pt x="155127" y="128008"/>
                  </a:cubicBezTo>
                  <a:cubicBezTo>
                    <a:pt x="154912" y="127829"/>
                    <a:pt x="154412" y="127365"/>
                    <a:pt x="153698" y="127580"/>
                  </a:cubicBezTo>
                  <a:cubicBezTo>
                    <a:pt x="153162" y="127151"/>
                    <a:pt x="152376" y="127508"/>
                    <a:pt x="151983" y="127686"/>
                  </a:cubicBezTo>
                  <a:cubicBezTo>
                    <a:pt x="151805" y="127794"/>
                    <a:pt x="151412" y="127972"/>
                    <a:pt x="151448" y="128044"/>
                  </a:cubicBezTo>
                  <a:cubicBezTo>
                    <a:pt x="151126" y="127651"/>
                    <a:pt x="150626" y="127651"/>
                    <a:pt x="150197" y="127901"/>
                  </a:cubicBezTo>
                  <a:cubicBezTo>
                    <a:pt x="150090" y="127972"/>
                    <a:pt x="150019" y="128044"/>
                    <a:pt x="149947" y="128115"/>
                  </a:cubicBezTo>
                  <a:cubicBezTo>
                    <a:pt x="149376" y="127794"/>
                    <a:pt x="148840" y="127686"/>
                    <a:pt x="148411" y="127829"/>
                  </a:cubicBezTo>
                  <a:cubicBezTo>
                    <a:pt x="148269" y="127829"/>
                    <a:pt x="148090" y="127829"/>
                    <a:pt x="147911" y="127901"/>
                  </a:cubicBezTo>
                  <a:cubicBezTo>
                    <a:pt x="147804" y="127937"/>
                    <a:pt x="147626" y="127972"/>
                    <a:pt x="147483" y="128008"/>
                  </a:cubicBezTo>
                  <a:cubicBezTo>
                    <a:pt x="147268" y="128044"/>
                    <a:pt x="147018" y="128115"/>
                    <a:pt x="146768" y="128186"/>
                  </a:cubicBezTo>
                  <a:cubicBezTo>
                    <a:pt x="146733" y="128151"/>
                    <a:pt x="146661" y="128080"/>
                    <a:pt x="146625" y="128080"/>
                  </a:cubicBezTo>
                  <a:cubicBezTo>
                    <a:pt x="145947" y="127580"/>
                    <a:pt x="145090" y="127794"/>
                    <a:pt x="144518" y="127972"/>
                  </a:cubicBezTo>
                  <a:cubicBezTo>
                    <a:pt x="144482" y="127901"/>
                    <a:pt x="144447" y="127829"/>
                    <a:pt x="144375" y="127758"/>
                  </a:cubicBezTo>
                  <a:cubicBezTo>
                    <a:pt x="144197" y="127544"/>
                    <a:pt x="143911" y="127436"/>
                    <a:pt x="143661" y="127401"/>
                  </a:cubicBezTo>
                  <a:lnTo>
                    <a:pt x="142839" y="127365"/>
                  </a:lnTo>
                  <a:cubicBezTo>
                    <a:pt x="142732" y="127258"/>
                    <a:pt x="142625" y="127222"/>
                    <a:pt x="142482" y="127187"/>
                  </a:cubicBezTo>
                  <a:cubicBezTo>
                    <a:pt x="141732" y="127008"/>
                    <a:pt x="141161" y="127151"/>
                    <a:pt x="140732" y="127329"/>
                  </a:cubicBezTo>
                  <a:cubicBezTo>
                    <a:pt x="139732" y="127008"/>
                    <a:pt x="139125" y="126936"/>
                    <a:pt x="138446" y="127293"/>
                  </a:cubicBezTo>
                  <a:cubicBezTo>
                    <a:pt x="138410" y="127258"/>
                    <a:pt x="138339" y="127258"/>
                    <a:pt x="138267" y="127222"/>
                  </a:cubicBezTo>
                  <a:cubicBezTo>
                    <a:pt x="138089" y="127151"/>
                    <a:pt x="137946" y="127115"/>
                    <a:pt x="137767" y="127187"/>
                  </a:cubicBezTo>
                  <a:cubicBezTo>
                    <a:pt x="137660" y="127151"/>
                    <a:pt x="137589" y="127115"/>
                    <a:pt x="137481" y="127044"/>
                  </a:cubicBezTo>
                  <a:cubicBezTo>
                    <a:pt x="136981" y="126829"/>
                    <a:pt x="136231" y="126508"/>
                    <a:pt x="135410" y="126508"/>
                  </a:cubicBezTo>
                  <a:cubicBezTo>
                    <a:pt x="135374" y="126508"/>
                    <a:pt x="135374" y="126508"/>
                    <a:pt x="135338" y="126508"/>
                  </a:cubicBezTo>
                  <a:cubicBezTo>
                    <a:pt x="135088" y="126365"/>
                    <a:pt x="134803" y="126365"/>
                    <a:pt x="134517" y="126436"/>
                  </a:cubicBezTo>
                  <a:cubicBezTo>
                    <a:pt x="134267" y="126615"/>
                    <a:pt x="133731" y="126329"/>
                    <a:pt x="133302" y="126115"/>
                  </a:cubicBezTo>
                  <a:cubicBezTo>
                    <a:pt x="132588" y="125829"/>
                    <a:pt x="131731" y="125472"/>
                    <a:pt x="130909" y="125865"/>
                  </a:cubicBezTo>
                  <a:cubicBezTo>
                    <a:pt x="130481" y="126043"/>
                    <a:pt x="130195" y="126365"/>
                    <a:pt x="129945" y="126829"/>
                  </a:cubicBezTo>
                  <a:lnTo>
                    <a:pt x="129302" y="127151"/>
                  </a:lnTo>
                  <a:cubicBezTo>
                    <a:pt x="129159" y="127079"/>
                    <a:pt x="129016" y="127044"/>
                    <a:pt x="128873" y="127008"/>
                  </a:cubicBezTo>
                  <a:cubicBezTo>
                    <a:pt x="128838" y="126936"/>
                    <a:pt x="128766" y="126865"/>
                    <a:pt x="128730" y="126793"/>
                  </a:cubicBezTo>
                  <a:cubicBezTo>
                    <a:pt x="128552" y="126579"/>
                    <a:pt x="128266" y="126472"/>
                    <a:pt x="127980" y="126472"/>
                  </a:cubicBezTo>
                  <a:cubicBezTo>
                    <a:pt x="126837" y="126436"/>
                    <a:pt x="125659" y="126222"/>
                    <a:pt x="124516" y="126043"/>
                  </a:cubicBezTo>
                  <a:cubicBezTo>
                    <a:pt x="123265" y="125829"/>
                    <a:pt x="121980" y="125579"/>
                    <a:pt x="120694" y="125579"/>
                  </a:cubicBezTo>
                  <a:cubicBezTo>
                    <a:pt x="120587" y="125579"/>
                    <a:pt x="120515" y="125579"/>
                    <a:pt x="120408" y="125615"/>
                  </a:cubicBezTo>
                  <a:cubicBezTo>
                    <a:pt x="120372" y="125615"/>
                    <a:pt x="120301" y="125615"/>
                    <a:pt x="120265" y="125615"/>
                  </a:cubicBezTo>
                  <a:cubicBezTo>
                    <a:pt x="120051" y="125401"/>
                    <a:pt x="119622" y="125329"/>
                    <a:pt x="119444" y="125329"/>
                  </a:cubicBezTo>
                  <a:lnTo>
                    <a:pt x="118979" y="125365"/>
                  </a:lnTo>
                  <a:cubicBezTo>
                    <a:pt x="118693" y="125401"/>
                    <a:pt x="118479" y="125543"/>
                    <a:pt x="118336" y="125794"/>
                  </a:cubicBezTo>
                  <a:cubicBezTo>
                    <a:pt x="118300" y="125758"/>
                    <a:pt x="118300" y="125758"/>
                    <a:pt x="118265" y="125722"/>
                  </a:cubicBezTo>
                  <a:cubicBezTo>
                    <a:pt x="118086" y="125579"/>
                    <a:pt x="117658" y="125436"/>
                    <a:pt x="117443" y="125543"/>
                  </a:cubicBezTo>
                  <a:lnTo>
                    <a:pt x="116479" y="125472"/>
                  </a:lnTo>
                  <a:cubicBezTo>
                    <a:pt x="116014" y="125508"/>
                    <a:pt x="115729" y="125615"/>
                    <a:pt x="115550" y="125936"/>
                  </a:cubicBezTo>
                  <a:cubicBezTo>
                    <a:pt x="115479" y="126043"/>
                    <a:pt x="115443" y="126151"/>
                    <a:pt x="115407" y="126258"/>
                  </a:cubicBezTo>
                  <a:cubicBezTo>
                    <a:pt x="114622" y="126079"/>
                    <a:pt x="113800" y="126115"/>
                    <a:pt x="113121" y="126186"/>
                  </a:cubicBezTo>
                  <a:cubicBezTo>
                    <a:pt x="112907" y="126186"/>
                    <a:pt x="112621" y="126186"/>
                    <a:pt x="112514" y="126222"/>
                  </a:cubicBezTo>
                  <a:cubicBezTo>
                    <a:pt x="112157" y="126043"/>
                    <a:pt x="111728" y="126115"/>
                    <a:pt x="111443" y="126365"/>
                  </a:cubicBezTo>
                  <a:cubicBezTo>
                    <a:pt x="111085" y="126651"/>
                    <a:pt x="110764" y="126651"/>
                    <a:pt x="110121" y="126651"/>
                  </a:cubicBezTo>
                  <a:cubicBezTo>
                    <a:pt x="110049" y="126651"/>
                    <a:pt x="109978" y="126651"/>
                    <a:pt x="109907" y="126651"/>
                  </a:cubicBezTo>
                  <a:cubicBezTo>
                    <a:pt x="109621" y="126508"/>
                    <a:pt x="109335" y="126436"/>
                    <a:pt x="109156" y="126401"/>
                  </a:cubicBezTo>
                  <a:cubicBezTo>
                    <a:pt x="108871" y="126365"/>
                    <a:pt x="108835" y="126329"/>
                    <a:pt x="108799" y="126294"/>
                  </a:cubicBezTo>
                  <a:cubicBezTo>
                    <a:pt x="108764" y="126258"/>
                    <a:pt x="108764" y="126186"/>
                    <a:pt x="108728" y="126151"/>
                  </a:cubicBezTo>
                  <a:cubicBezTo>
                    <a:pt x="108406" y="125722"/>
                    <a:pt x="107799" y="125543"/>
                    <a:pt x="107371" y="125865"/>
                  </a:cubicBezTo>
                  <a:cubicBezTo>
                    <a:pt x="107192" y="125972"/>
                    <a:pt x="107049" y="126115"/>
                    <a:pt x="106978" y="126294"/>
                  </a:cubicBezTo>
                  <a:cubicBezTo>
                    <a:pt x="106978" y="126294"/>
                    <a:pt x="106942" y="126294"/>
                    <a:pt x="106942" y="126294"/>
                  </a:cubicBezTo>
                  <a:cubicBezTo>
                    <a:pt x="106620" y="126043"/>
                    <a:pt x="106192" y="126008"/>
                    <a:pt x="105870" y="126151"/>
                  </a:cubicBezTo>
                  <a:cubicBezTo>
                    <a:pt x="105442" y="126365"/>
                    <a:pt x="104799" y="126294"/>
                    <a:pt x="104049" y="126222"/>
                  </a:cubicBezTo>
                  <a:cubicBezTo>
                    <a:pt x="103263" y="126115"/>
                    <a:pt x="102370" y="126043"/>
                    <a:pt x="101441" y="126258"/>
                  </a:cubicBezTo>
                  <a:cubicBezTo>
                    <a:pt x="101370" y="126258"/>
                    <a:pt x="101298" y="126294"/>
                    <a:pt x="101263" y="126294"/>
                  </a:cubicBezTo>
                  <a:cubicBezTo>
                    <a:pt x="100977" y="126079"/>
                    <a:pt x="100584" y="126043"/>
                    <a:pt x="100298" y="126186"/>
                  </a:cubicBezTo>
                  <a:cubicBezTo>
                    <a:pt x="100013" y="126294"/>
                    <a:pt x="99834" y="126508"/>
                    <a:pt x="99691" y="126722"/>
                  </a:cubicBezTo>
                  <a:cubicBezTo>
                    <a:pt x="99512" y="126758"/>
                    <a:pt x="99370" y="126829"/>
                    <a:pt x="99227" y="126936"/>
                  </a:cubicBezTo>
                  <a:cubicBezTo>
                    <a:pt x="99191" y="126972"/>
                    <a:pt x="99120" y="127044"/>
                    <a:pt x="99084" y="127079"/>
                  </a:cubicBezTo>
                  <a:cubicBezTo>
                    <a:pt x="97691" y="126936"/>
                    <a:pt x="96155" y="127258"/>
                    <a:pt x="94726" y="127544"/>
                  </a:cubicBezTo>
                  <a:cubicBezTo>
                    <a:pt x="94048" y="127686"/>
                    <a:pt x="93333" y="127758"/>
                    <a:pt x="92619" y="127794"/>
                  </a:cubicBezTo>
                  <a:cubicBezTo>
                    <a:pt x="92654" y="127722"/>
                    <a:pt x="92762" y="127758"/>
                    <a:pt x="92762" y="127651"/>
                  </a:cubicBezTo>
                  <a:cubicBezTo>
                    <a:pt x="92869" y="127151"/>
                    <a:pt x="92583" y="126829"/>
                    <a:pt x="92440" y="126436"/>
                  </a:cubicBezTo>
                  <a:cubicBezTo>
                    <a:pt x="92440" y="126329"/>
                    <a:pt x="92440" y="126222"/>
                    <a:pt x="92404" y="126151"/>
                  </a:cubicBezTo>
                  <a:cubicBezTo>
                    <a:pt x="92333" y="126008"/>
                    <a:pt x="92297" y="125865"/>
                    <a:pt x="92262" y="125722"/>
                  </a:cubicBezTo>
                  <a:cubicBezTo>
                    <a:pt x="92226" y="125686"/>
                    <a:pt x="92262" y="125651"/>
                    <a:pt x="92226" y="125651"/>
                  </a:cubicBezTo>
                  <a:cubicBezTo>
                    <a:pt x="92226" y="125651"/>
                    <a:pt x="92226" y="125651"/>
                    <a:pt x="92226" y="125651"/>
                  </a:cubicBezTo>
                  <a:cubicBezTo>
                    <a:pt x="92190" y="125579"/>
                    <a:pt x="92154" y="125508"/>
                    <a:pt x="92154" y="125436"/>
                  </a:cubicBezTo>
                  <a:cubicBezTo>
                    <a:pt x="92333" y="125150"/>
                    <a:pt x="92404" y="124758"/>
                    <a:pt x="92297" y="124436"/>
                  </a:cubicBezTo>
                  <a:cubicBezTo>
                    <a:pt x="92262" y="124329"/>
                    <a:pt x="92262" y="124043"/>
                    <a:pt x="92262" y="123865"/>
                  </a:cubicBezTo>
                  <a:cubicBezTo>
                    <a:pt x="92226" y="123579"/>
                    <a:pt x="92226" y="123221"/>
                    <a:pt x="92119" y="122900"/>
                  </a:cubicBezTo>
                  <a:cubicBezTo>
                    <a:pt x="92404" y="122043"/>
                    <a:pt x="92083" y="121007"/>
                    <a:pt x="91797" y="120150"/>
                  </a:cubicBezTo>
                  <a:cubicBezTo>
                    <a:pt x="91690" y="119793"/>
                    <a:pt x="91547" y="119364"/>
                    <a:pt x="91511" y="119150"/>
                  </a:cubicBezTo>
                  <a:cubicBezTo>
                    <a:pt x="91511" y="118864"/>
                    <a:pt x="91369" y="118614"/>
                    <a:pt x="91154" y="118435"/>
                  </a:cubicBezTo>
                  <a:cubicBezTo>
                    <a:pt x="91119" y="118400"/>
                    <a:pt x="91047" y="118364"/>
                    <a:pt x="91011" y="118364"/>
                  </a:cubicBezTo>
                  <a:cubicBezTo>
                    <a:pt x="91119" y="118328"/>
                    <a:pt x="91226" y="118328"/>
                    <a:pt x="91297" y="118257"/>
                  </a:cubicBezTo>
                  <a:cubicBezTo>
                    <a:pt x="91511" y="118114"/>
                    <a:pt x="91654" y="117899"/>
                    <a:pt x="91726" y="117650"/>
                  </a:cubicBezTo>
                  <a:cubicBezTo>
                    <a:pt x="91761" y="117542"/>
                    <a:pt x="91797" y="117471"/>
                    <a:pt x="91869" y="117292"/>
                  </a:cubicBezTo>
                  <a:cubicBezTo>
                    <a:pt x="91976" y="117078"/>
                    <a:pt x="91869" y="116828"/>
                    <a:pt x="91797" y="116614"/>
                  </a:cubicBezTo>
                  <a:cubicBezTo>
                    <a:pt x="91797" y="116614"/>
                    <a:pt x="91833" y="116614"/>
                    <a:pt x="91833" y="116614"/>
                  </a:cubicBezTo>
                  <a:cubicBezTo>
                    <a:pt x="92083" y="116506"/>
                    <a:pt x="92262" y="116364"/>
                    <a:pt x="92440" y="116185"/>
                  </a:cubicBezTo>
                  <a:cubicBezTo>
                    <a:pt x="92762" y="116042"/>
                    <a:pt x="92976" y="115721"/>
                    <a:pt x="93047" y="115364"/>
                  </a:cubicBezTo>
                  <a:cubicBezTo>
                    <a:pt x="93083" y="115042"/>
                    <a:pt x="93190" y="114185"/>
                    <a:pt x="92476" y="113792"/>
                  </a:cubicBezTo>
                  <a:cubicBezTo>
                    <a:pt x="92226" y="113649"/>
                    <a:pt x="92012" y="113685"/>
                    <a:pt x="91761" y="113721"/>
                  </a:cubicBezTo>
                  <a:cubicBezTo>
                    <a:pt x="91726" y="113685"/>
                    <a:pt x="91726" y="113613"/>
                    <a:pt x="91690" y="113578"/>
                  </a:cubicBezTo>
                  <a:cubicBezTo>
                    <a:pt x="91583" y="113506"/>
                    <a:pt x="91440" y="113578"/>
                    <a:pt x="91333" y="113542"/>
                  </a:cubicBezTo>
                  <a:lnTo>
                    <a:pt x="91333" y="113292"/>
                  </a:lnTo>
                  <a:cubicBezTo>
                    <a:pt x="91297" y="112828"/>
                    <a:pt x="90940" y="112435"/>
                    <a:pt x="90476" y="112363"/>
                  </a:cubicBezTo>
                  <a:cubicBezTo>
                    <a:pt x="90440" y="112363"/>
                    <a:pt x="90368" y="112363"/>
                    <a:pt x="90333" y="112363"/>
                  </a:cubicBezTo>
                  <a:cubicBezTo>
                    <a:pt x="89976" y="112363"/>
                    <a:pt x="89725" y="112649"/>
                    <a:pt x="89547" y="112934"/>
                  </a:cubicBezTo>
                  <a:cubicBezTo>
                    <a:pt x="89440" y="112720"/>
                    <a:pt x="89368" y="112471"/>
                    <a:pt x="89261" y="112292"/>
                  </a:cubicBezTo>
                  <a:cubicBezTo>
                    <a:pt x="89047" y="111827"/>
                    <a:pt x="88833" y="111435"/>
                    <a:pt x="88868" y="111149"/>
                  </a:cubicBezTo>
                  <a:cubicBezTo>
                    <a:pt x="88940" y="110863"/>
                    <a:pt x="88904" y="110577"/>
                    <a:pt x="88725" y="110363"/>
                  </a:cubicBezTo>
                  <a:cubicBezTo>
                    <a:pt x="88725" y="110291"/>
                    <a:pt x="88725" y="110220"/>
                    <a:pt x="88725" y="110184"/>
                  </a:cubicBezTo>
                  <a:lnTo>
                    <a:pt x="88761" y="109970"/>
                  </a:lnTo>
                  <a:lnTo>
                    <a:pt x="88868" y="109756"/>
                  </a:lnTo>
                  <a:cubicBezTo>
                    <a:pt x="89083" y="109256"/>
                    <a:pt x="89368" y="108613"/>
                    <a:pt x="88833" y="108041"/>
                  </a:cubicBezTo>
                  <a:cubicBezTo>
                    <a:pt x="88654" y="107863"/>
                    <a:pt x="88404" y="107934"/>
                    <a:pt x="88154" y="107898"/>
                  </a:cubicBezTo>
                  <a:cubicBezTo>
                    <a:pt x="88118" y="107863"/>
                    <a:pt x="88082" y="107755"/>
                    <a:pt x="88047" y="107755"/>
                  </a:cubicBezTo>
                  <a:cubicBezTo>
                    <a:pt x="88011" y="107755"/>
                    <a:pt x="87940" y="107720"/>
                    <a:pt x="87904" y="107684"/>
                  </a:cubicBezTo>
                  <a:cubicBezTo>
                    <a:pt x="87904" y="107648"/>
                    <a:pt x="87868" y="107612"/>
                    <a:pt x="87868" y="107541"/>
                  </a:cubicBezTo>
                  <a:cubicBezTo>
                    <a:pt x="87975" y="107363"/>
                    <a:pt x="88011" y="107113"/>
                    <a:pt x="87975" y="106898"/>
                  </a:cubicBezTo>
                  <a:cubicBezTo>
                    <a:pt x="87940" y="106648"/>
                    <a:pt x="87797" y="106434"/>
                    <a:pt x="87618" y="106291"/>
                  </a:cubicBezTo>
                  <a:cubicBezTo>
                    <a:pt x="87582" y="106220"/>
                    <a:pt x="87511" y="106113"/>
                    <a:pt x="87475" y="106005"/>
                  </a:cubicBezTo>
                  <a:cubicBezTo>
                    <a:pt x="87297" y="105684"/>
                    <a:pt x="87082" y="105220"/>
                    <a:pt x="86761" y="104862"/>
                  </a:cubicBezTo>
                  <a:cubicBezTo>
                    <a:pt x="86761" y="104791"/>
                    <a:pt x="86761" y="104719"/>
                    <a:pt x="86725" y="104648"/>
                  </a:cubicBezTo>
                  <a:cubicBezTo>
                    <a:pt x="86868" y="104469"/>
                    <a:pt x="86904" y="104291"/>
                    <a:pt x="86940" y="104076"/>
                  </a:cubicBezTo>
                  <a:cubicBezTo>
                    <a:pt x="86940" y="103826"/>
                    <a:pt x="86868" y="103612"/>
                    <a:pt x="86725" y="103398"/>
                  </a:cubicBezTo>
                  <a:cubicBezTo>
                    <a:pt x="86940" y="103041"/>
                    <a:pt x="86904" y="102612"/>
                    <a:pt x="86618" y="102255"/>
                  </a:cubicBezTo>
                  <a:cubicBezTo>
                    <a:pt x="86261" y="101826"/>
                    <a:pt x="86154" y="101648"/>
                    <a:pt x="86082" y="101469"/>
                  </a:cubicBezTo>
                  <a:cubicBezTo>
                    <a:pt x="86047" y="101362"/>
                    <a:pt x="85975" y="101255"/>
                    <a:pt x="85904" y="101112"/>
                  </a:cubicBezTo>
                  <a:cubicBezTo>
                    <a:pt x="85904" y="100969"/>
                    <a:pt x="85904" y="100862"/>
                    <a:pt x="85868" y="100755"/>
                  </a:cubicBezTo>
                  <a:cubicBezTo>
                    <a:pt x="85797" y="100504"/>
                    <a:pt x="85653" y="100255"/>
                    <a:pt x="85439" y="99969"/>
                  </a:cubicBezTo>
                  <a:cubicBezTo>
                    <a:pt x="85618" y="99183"/>
                    <a:pt x="85368" y="98147"/>
                    <a:pt x="85046" y="96754"/>
                  </a:cubicBezTo>
                  <a:cubicBezTo>
                    <a:pt x="84796" y="95647"/>
                    <a:pt x="84510" y="94432"/>
                    <a:pt x="84475" y="93468"/>
                  </a:cubicBezTo>
                  <a:cubicBezTo>
                    <a:pt x="84475" y="93254"/>
                    <a:pt x="84368" y="93039"/>
                    <a:pt x="84189" y="92861"/>
                  </a:cubicBezTo>
                  <a:cubicBezTo>
                    <a:pt x="84403" y="92575"/>
                    <a:pt x="84439" y="92182"/>
                    <a:pt x="84296" y="91825"/>
                  </a:cubicBezTo>
                  <a:cubicBezTo>
                    <a:pt x="84153" y="91539"/>
                    <a:pt x="84118" y="91289"/>
                    <a:pt x="84082" y="91004"/>
                  </a:cubicBezTo>
                  <a:cubicBezTo>
                    <a:pt x="84046" y="90825"/>
                    <a:pt x="84046" y="90575"/>
                    <a:pt x="83975" y="90360"/>
                  </a:cubicBezTo>
                  <a:cubicBezTo>
                    <a:pt x="84153" y="90111"/>
                    <a:pt x="84261" y="89753"/>
                    <a:pt x="84153" y="89432"/>
                  </a:cubicBezTo>
                  <a:cubicBezTo>
                    <a:pt x="83832" y="88325"/>
                    <a:pt x="83153" y="87896"/>
                    <a:pt x="82510" y="87789"/>
                  </a:cubicBezTo>
                  <a:cubicBezTo>
                    <a:pt x="82546" y="87646"/>
                    <a:pt x="82546" y="87503"/>
                    <a:pt x="82510" y="87396"/>
                  </a:cubicBezTo>
                  <a:cubicBezTo>
                    <a:pt x="82296" y="85896"/>
                    <a:pt x="82010" y="85110"/>
                    <a:pt x="81617" y="84681"/>
                  </a:cubicBezTo>
                  <a:cubicBezTo>
                    <a:pt x="81582" y="84502"/>
                    <a:pt x="81474" y="84359"/>
                    <a:pt x="81403" y="84217"/>
                  </a:cubicBezTo>
                  <a:lnTo>
                    <a:pt x="81296" y="83753"/>
                  </a:lnTo>
                  <a:cubicBezTo>
                    <a:pt x="81224" y="83360"/>
                    <a:pt x="81153" y="83109"/>
                    <a:pt x="80939" y="82502"/>
                  </a:cubicBezTo>
                  <a:cubicBezTo>
                    <a:pt x="80867" y="82252"/>
                    <a:pt x="80689" y="82038"/>
                    <a:pt x="80439" y="81931"/>
                  </a:cubicBezTo>
                  <a:cubicBezTo>
                    <a:pt x="80439" y="81895"/>
                    <a:pt x="80439" y="81859"/>
                    <a:pt x="80439" y="81824"/>
                  </a:cubicBezTo>
                  <a:cubicBezTo>
                    <a:pt x="80439" y="81788"/>
                    <a:pt x="80439" y="81752"/>
                    <a:pt x="80439" y="81716"/>
                  </a:cubicBezTo>
                  <a:cubicBezTo>
                    <a:pt x="80439" y="80788"/>
                    <a:pt x="80331" y="80430"/>
                    <a:pt x="80117" y="80073"/>
                  </a:cubicBezTo>
                  <a:cubicBezTo>
                    <a:pt x="80117" y="80073"/>
                    <a:pt x="80081" y="79930"/>
                    <a:pt x="80117" y="79431"/>
                  </a:cubicBezTo>
                  <a:cubicBezTo>
                    <a:pt x="80117" y="79073"/>
                    <a:pt x="79939" y="78716"/>
                    <a:pt x="79653" y="78538"/>
                  </a:cubicBezTo>
                  <a:cubicBezTo>
                    <a:pt x="79581" y="78502"/>
                    <a:pt x="79510" y="78466"/>
                    <a:pt x="79474" y="78430"/>
                  </a:cubicBezTo>
                  <a:cubicBezTo>
                    <a:pt x="79510" y="78002"/>
                    <a:pt x="79510" y="77466"/>
                    <a:pt x="79296" y="76966"/>
                  </a:cubicBezTo>
                  <a:cubicBezTo>
                    <a:pt x="79331" y="76930"/>
                    <a:pt x="79331" y="76859"/>
                    <a:pt x="79367" y="76823"/>
                  </a:cubicBezTo>
                  <a:cubicBezTo>
                    <a:pt x="79403" y="76752"/>
                    <a:pt x="79438" y="76680"/>
                    <a:pt x="79474" y="76645"/>
                  </a:cubicBezTo>
                  <a:cubicBezTo>
                    <a:pt x="79831" y="76502"/>
                    <a:pt x="80081" y="76144"/>
                    <a:pt x="80117" y="75787"/>
                  </a:cubicBezTo>
                  <a:cubicBezTo>
                    <a:pt x="80153" y="75430"/>
                    <a:pt x="80189" y="74823"/>
                    <a:pt x="79796" y="74394"/>
                  </a:cubicBezTo>
                  <a:cubicBezTo>
                    <a:pt x="79796" y="74287"/>
                    <a:pt x="79796" y="74215"/>
                    <a:pt x="79796" y="74108"/>
                  </a:cubicBezTo>
                  <a:cubicBezTo>
                    <a:pt x="79796" y="73609"/>
                    <a:pt x="79474" y="73180"/>
                    <a:pt x="79188" y="72751"/>
                  </a:cubicBezTo>
                  <a:cubicBezTo>
                    <a:pt x="79010" y="72501"/>
                    <a:pt x="78581" y="71929"/>
                    <a:pt x="78581" y="71715"/>
                  </a:cubicBezTo>
                  <a:cubicBezTo>
                    <a:pt x="78689" y="71251"/>
                    <a:pt x="78403" y="70858"/>
                    <a:pt x="77974" y="70644"/>
                  </a:cubicBezTo>
                  <a:cubicBezTo>
                    <a:pt x="77974" y="70644"/>
                    <a:pt x="77938" y="70644"/>
                    <a:pt x="77938" y="70644"/>
                  </a:cubicBezTo>
                  <a:cubicBezTo>
                    <a:pt x="77938" y="70108"/>
                    <a:pt x="77938" y="69358"/>
                    <a:pt x="77545" y="68750"/>
                  </a:cubicBezTo>
                  <a:cubicBezTo>
                    <a:pt x="77545" y="68608"/>
                    <a:pt x="77474" y="68429"/>
                    <a:pt x="77367" y="68322"/>
                  </a:cubicBezTo>
                  <a:cubicBezTo>
                    <a:pt x="77260" y="68179"/>
                    <a:pt x="77188" y="68000"/>
                    <a:pt x="77081" y="67822"/>
                  </a:cubicBezTo>
                  <a:cubicBezTo>
                    <a:pt x="76903" y="67536"/>
                    <a:pt x="76724" y="67215"/>
                    <a:pt x="76545" y="66964"/>
                  </a:cubicBezTo>
                  <a:cubicBezTo>
                    <a:pt x="76724" y="66107"/>
                    <a:pt x="76188" y="65143"/>
                    <a:pt x="75867" y="64643"/>
                  </a:cubicBezTo>
                  <a:cubicBezTo>
                    <a:pt x="75795" y="64536"/>
                    <a:pt x="75724" y="64429"/>
                    <a:pt x="75688" y="64321"/>
                  </a:cubicBezTo>
                  <a:cubicBezTo>
                    <a:pt x="75724" y="64286"/>
                    <a:pt x="75724" y="64250"/>
                    <a:pt x="75760" y="64214"/>
                  </a:cubicBezTo>
                  <a:cubicBezTo>
                    <a:pt x="75902" y="63964"/>
                    <a:pt x="75902" y="63679"/>
                    <a:pt x="75795" y="63428"/>
                  </a:cubicBezTo>
                  <a:lnTo>
                    <a:pt x="75402" y="62357"/>
                  </a:lnTo>
                  <a:cubicBezTo>
                    <a:pt x="75438" y="62214"/>
                    <a:pt x="75438" y="62071"/>
                    <a:pt x="75402" y="61928"/>
                  </a:cubicBezTo>
                  <a:cubicBezTo>
                    <a:pt x="75224" y="61107"/>
                    <a:pt x="74938" y="60643"/>
                    <a:pt x="74617" y="60285"/>
                  </a:cubicBezTo>
                  <a:cubicBezTo>
                    <a:pt x="74402" y="58892"/>
                    <a:pt x="74224" y="58392"/>
                    <a:pt x="73616" y="57678"/>
                  </a:cubicBezTo>
                  <a:cubicBezTo>
                    <a:pt x="73616" y="57606"/>
                    <a:pt x="73616" y="57535"/>
                    <a:pt x="73616" y="57464"/>
                  </a:cubicBezTo>
                  <a:cubicBezTo>
                    <a:pt x="73616" y="57249"/>
                    <a:pt x="73581" y="57071"/>
                    <a:pt x="73438" y="56892"/>
                  </a:cubicBezTo>
                  <a:cubicBezTo>
                    <a:pt x="73402" y="56749"/>
                    <a:pt x="73402" y="56571"/>
                    <a:pt x="73366" y="56392"/>
                  </a:cubicBezTo>
                  <a:cubicBezTo>
                    <a:pt x="73259" y="55749"/>
                    <a:pt x="73188" y="54820"/>
                    <a:pt x="72795" y="53963"/>
                  </a:cubicBezTo>
                  <a:cubicBezTo>
                    <a:pt x="72795" y="53749"/>
                    <a:pt x="72759" y="53535"/>
                    <a:pt x="72616" y="53356"/>
                  </a:cubicBezTo>
                  <a:cubicBezTo>
                    <a:pt x="72330" y="52927"/>
                    <a:pt x="72259" y="52213"/>
                    <a:pt x="72152" y="51534"/>
                  </a:cubicBezTo>
                  <a:cubicBezTo>
                    <a:pt x="72009" y="50498"/>
                    <a:pt x="71795" y="48963"/>
                    <a:pt x="70473" y="48605"/>
                  </a:cubicBezTo>
                  <a:lnTo>
                    <a:pt x="69973" y="47962"/>
                  </a:lnTo>
                  <a:cubicBezTo>
                    <a:pt x="69937" y="47927"/>
                    <a:pt x="69902" y="47855"/>
                    <a:pt x="69866" y="47819"/>
                  </a:cubicBezTo>
                  <a:cubicBezTo>
                    <a:pt x="69866" y="47534"/>
                    <a:pt x="69794" y="47284"/>
                    <a:pt x="69759" y="47105"/>
                  </a:cubicBezTo>
                  <a:cubicBezTo>
                    <a:pt x="69759" y="47069"/>
                    <a:pt x="69723" y="46998"/>
                    <a:pt x="69723" y="46962"/>
                  </a:cubicBezTo>
                  <a:cubicBezTo>
                    <a:pt x="69723" y="46962"/>
                    <a:pt x="69723" y="46962"/>
                    <a:pt x="69723" y="46962"/>
                  </a:cubicBezTo>
                  <a:cubicBezTo>
                    <a:pt x="69866" y="46712"/>
                    <a:pt x="69866" y="46426"/>
                    <a:pt x="69794" y="46176"/>
                  </a:cubicBezTo>
                  <a:cubicBezTo>
                    <a:pt x="69294" y="44783"/>
                    <a:pt x="68937" y="43390"/>
                    <a:pt x="68544" y="42033"/>
                  </a:cubicBezTo>
                  <a:cubicBezTo>
                    <a:pt x="68187" y="40676"/>
                    <a:pt x="67794" y="39354"/>
                    <a:pt x="67366" y="38068"/>
                  </a:cubicBezTo>
                  <a:cubicBezTo>
                    <a:pt x="67330" y="37961"/>
                    <a:pt x="67258" y="37890"/>
                    <a:pt x="67223" y="37783"/>
                  </a:cubicBezTo>
                  <a:cubicBezTo>
                    <a:pt x="67187" y="37640"/>
                    <a:pt x="67151" y="37532"/>
                    <a:pt x="67080" y="37390"/>
                  </a:cubicBezTo>
                  <a:cubicBezTo>
                    <a:pt x="67151" y="37139"/>
                    <a:pt x="67115" y="36890"/>
                    <a:pt x="67044" y="36639"/>
                  </a:cubicBezTo>
                  <a:lnTo>
                    <a:pt x="66830" y="36139"/>
                  </a:lnTo>
                  <a:cubicBezTo>
                    <a:pt x="66687" y="35854"/>
                    <a:pt x="66437" y="35675"/>
                    <a:pt x="66151" y="35639"/>
                  </a:cubicBezTo>
                  <a:cubicBezTo>
                    <a:pt x="66151" y="35639"/>
                    <a:pt x="66115" y="35604"/>
                    <a:pt x="66080" y="35604"/>
                  </a:cubicBezTo>
                  <a:cubicBezTo>
                    <a:pt x="66115" y="35568"/>
                    <a:pt x="66151" y="35496"/>
                    <a:pt x="66151" y="35461"/>
                  </a:cubicBezTo>
                  <a:cubicBezTo>
                    <a:pt x="66366" y="34961"/>
                    <a:pt x="66115" y="34496"/>
                    <a:pt x="66080" y="34496"/>
                  </a:cubicBezTo>
                  <a:lnTo>
                    <a:pt x="65723" y="33353"/>
                  </a:lnTo>
                  <a:cubicBezTo>
                    <a:pt x="65580" y="32961"/>
                    <a:pt x="65222" y="32675"/>
                    <a:pt x="64794" y="32675"/>
                  </a:cubicBezTo>
                  <a:cubicBezTo>
                    <a:pt x="64651" y="31960"/>
                    <a:pt x="64330" y="31103"/>
                    <a:pt x="63937" y="30139"/>
                  </a:cubicBezTo>
                  <a:cubicBezTo>
                    <a:pt x="63794" y="29746"/>
                    <a:pt x="63579" y="29210"/>
                    <a:pt x="63544" y="29210"/>
                  </a:cubicBezTo>
                  <a:cubicBezTo>
                    <a:pt x="63579" y="28889"/>
                    <a:pt x="63472" y="28567"/>
                    <a:pt x="63222" y="28353"/>
                  </a:cubicBezTo>
                  <a:cubicBezTo>
                    <a:pt x="62829" y="27960"/>
                    <a:pt x="62615" y="27460"/>
                    <a:pt x="62365" y="26674"/>
                  </a:cubicBezTo>
                  <a:cubicBezTo>
                    <a:pt x="62329" y="26567"/>
                    <a:pt x="62294" y="26495"/>
                    <a:pt x="62222" y="26388"/>
                  </a:cubicBezTo>
                  <a:cubicBezTo>
                    <a:pt x="62222" y="26067"/>
                    <a:pt x="62151" y="25745"/>
                    <a:pt x="62115" y="25459"/>
                  </a:cubicBezTo>
                  <a:cubicBezTo>
                    <a:pt x="62079" y="25281"/>
                    <a:pt x="62008" y="24960"/>
                    <a:pt x="62008" y="24888"/>
                  </a:cubicBezTo>
                  <a:cubicBezTo>
                    <a:pt x="62043" y="24852"/>
                    <a:pt x="62043" y="24781"/>
                    <a:pt x="62079" y="24745"/>
                  </a:cubicBezTo>
                  <a:cubicBezTo>
                    <a:pt x="62258" y="24245"/>
                    <a:pt x="62043" y="23673"/>
                    <a:pt x="61579" y="23459"/>
                  </a:cubicBezTo>
                  <a:cubicBezTo>
                    <a:pt x="61543" y="23459"/>
                    <a:pt x="61543" y="23424"/>
                    <a:pt x="61508" y="23424"/>
                  </a:cubicBezTo>
                  <a:cubicBezTo>
                    <a:pt x="61436" y="23280"/>
                    <a:pt x="61365" y="23138"/>
                    <a:pt x="61258" y="22995"/>
                  </a:cubicBezTo>
                  <a:cubicBezTo>
                    <a:pt x="61258" y="22923"/>
                    <a:pt x="61258" y="22888"/>
                    <a:pt x="61293" y="22816"/>
                  </a:cubicBezTo>
                  <a:cubicBezTo>
                    <a:pt x="61329" y="22566"/>
                    <a:pt x="61258" y="22316"/>
                    <a:pt x="61079" y="22102"/>
                  </a:cubicBezTo>
                  <a:cubicBezTo>
                    <a:pt x="60650" y="21530"/>
                    <a:pt x="60436" y="20673"/>
                    <a:pt x="60186" y="19780"/>
                  </a:cubicBezTo>
                  <a:cubicBezTo>
                    <a:pt x="59972" y="18994"/>
                    <a:pt x="59757" y="18101"/>
                    <a:pt x="59329" y="17244"/>
                  </a:cubicBezTo>
                  <a:cubicBezTo>
                    <a:pt x="59293" y="17101"/>
                    <a:pt x="59186" y="16994"/>
                    <a:pt x="59079" y="16923"/>
                  </a:cubicBezTo>
                  <a:lnTo>
                    <a:pt x="59114" y="16816"/>
                  </a:lnTo>
                  <a:cubicBezTo>
                    <a:pt x="59186" y="16530"/>
                    <a:pt x="59114" y="16280"/>
                    <a:pt x="58972" y="16030"/>
                  </a:cubicBezTo>
                  <a:cubicBezTo>
                    <a:pt x="58793" y="15780"/>
                    <a:pt x="58614" y="15637"/>
                    <a:pt x="58400" y="15530"/>
                  </a:cubicBezTo>
                  <a:cubicBezTo>
                    <a:pt x="58329" y="15244"/>
                    <a:pt x="58150" y="15030"/>
                    <a:pt x="57900" y="14887"/>
                  </a:cubicBezTo>
                  <a:cubicBezTo>
                    <a:pt x="57507" y="13422"/>
                    <a:pt x="56864" y="12029"/>
                    <a:pt x="56221" y="10672"/>
                  </a:cubicBezTo>
                  <a:cubicBezTo>
                    <a:pt x="55328" y="8743"/>
                    <a:pt x="54471" y="6921"/>
                    <a:pt x="54293" y="4850"/>
                  </a:cubicBezTo>
                  <a:cubicBezTo>
                    <a:pt x="54257" y="4386"/>
                    <a:pt x="53935" y="4100"/>
                    <a:pt x="53507" y="4028"/>
                  </a:cubicBezTo>
                  <a:cubicBezTo>
                    <a:pt x="53471" y="3992"/>
                    <a:pt x="53400" y="3957"/>
                    <a:pt x="53328" y="3921"/>
                  </a:cubicBezTo>
                  <a:lnTo>
                    <a:pt x="53292" y="3314"/>
                  </a:lnTo>
                  <a:cubicBezTo>
                    <a:pt x="53257" y="3064"/>
                    <a:pt x="53114" y="2885"/>
                    <a:pt x="52971" y="2706"/>
                  </a:cubicBezTo>
                  <a:cubicBezTo>
                    <a:pt x="53114" y="2492"/>
                    <a:pt x="53328" y="2349"/>
                    <a:pt x="53292" y="2100"/>
                  </a:cubicBezTo>
                  <a:lnTo>
                    <a:pt x="53221" y="1492"/>
                  </a:lnTo>
                  <a:cubicBezTo>
                    <a:pt x="53185" y="1207"/>
                    <a:pt x="52864" y="1135"/>
                    <a:pt x="52649" y="992"/>
                  </a:cubicBezTo>
                  <a:cubicBezTo>
                    <a:pt x="52649" y="956"/>
                    <a:pt x="52685" y="921"/>
                    <a:pt x="52685" y="885"/>
                  </a:cubicBezTo>
                  <a:cubicBezTo>
                    <a:pt x="52578" y="492"/>
                    <a:pt x="52292" y="206"/>
                    <a:pt x="51899" y="135"/>
                  </a:cubicBezTo>
                  <a:lnTo>
                    <a:pt x="51328" y="28"/>
                  </a:lnTo>
                  <a:cubicBezTo>
                    <a:pt x="50899" y="-79"/>
                    <a:pt x="50506" y="135"/>
                    <a:pt x="50292" y="492"/>
                  </a:cubicBezTo>
                  <a:cubicBezTo>
                    <a:pt x="50185" y="671"/>
                    <a:pt x="50256" y="885"/>
                    <a:pt x="50292" y="1064"/>
                  </a:cubicBezTo>
                  <a:cubicBezTo>
                    <a:pt x="50292" y="1064"/>
                    <a:pt x="50292" y="1064"/>
                    <a:pt x="50292" y="1064"/>
                  </a:cubicBezTo>
                  <a:cubicBezTo>
                    <a:pt x="49899" y="1099"/>
                    <a:pt x="49542" y="1207"/>
                    <a:pt x="49328" y="1278"/>
                  </a:cubicBezTo>
                  <a:cubicBezTo>
                    <a:pt x="49185" y="1313"/>
                    <a:pt x="48935" y="1421"/>
                    <a:pt x="48970" y="1456"/>
                  </a:cubicBezTo>
                  <a:cubicBezTo>
                    <a:pt x="48613" y="1242"/>
                    <a:pt x="48113" y="1313"/>
                    <a:pt x="47827" y="1635"/>
                  </a:cubicBezTo>
                  <a:cubicBezTo>
                    <a:pt x="47577" y="1849"/>
                    <a:pt x="47470" y="2206"/>
                    <a:pt x="47542" y="2564"/>
                  </a:cubicBezTo>
                  <a:cubicBezTo>
                    <a:pt x="47470" y="2635"/>
                    <a:pt x="47399" y="2706"/>
                    <a:pt x="47327" y="2778"/>
                  </a:cubicBezTo>
                  <a:cubicBezTo>
                    <a:pt x="47042" y="3099"/>
                    <a:pt x="46577" y="3564"/>
                    <a:pt x="46399" y="4243"/>
                  </a:cubicBezTo>
                  <a:cubicBezTo>
                    <a:pt x="46292" y="4350"/>
                    <a:pt x="46184" y="4457"/>
                    <a:pt x="46113" y="4635"/>
                  </a:cubicBezTo>
                  <a:cubicBezTo>
                    <a:pt x="46006" y="4921"/>
                    <a:pt x="46006" y="5171"/>
                    <a:pt x="46149" y="5421"/>
                  </a:cubicBezTo>
                  <a:cubicBezTo>
                    <a:pt x="45970" y="5564"/>
                    <a:pt x="45863" y="5707"/>
                    <a:pt x="45791" y="5921"/>
                  </a:cubicBezTo>
                  <a:cubicBezTo>
                    <a:pt x="45470" y="6993"/>
                    <a:pt x="45149" y="7564"/>
                    <a:pt x="44684" y="8422"/>
                  </a:cubicBezTo>
                  <a:cubicBezTo>
                    <a:pt x="44398" y="8886"/>
                    <a:pt x="44113" y="9422"/>
                    <a:pt x="43791" y="10136"/>
                  </a:cubicBezTo>
                  <a:cubicBezTo>
                    <a:pt x="43684" y="10315"/>
                    <a:pt x="43684" y="10529"/>
                    <a:pt x="43720" y="10743"/>
                  </a:cubicBezTo>
                  <a:cubicBezTo>
                    <a:pt x="43577" y="11029"/>
                    <a:pt x="43577" y="11315"/>
                    <a:pt x="43684" y="11600"/>
                  </a:cubicBezTo>
                  <a:cubicBezTo>
                    <a:pt x="43648" y="11708"/>
                    <a:pt x="43613" y="11779"/>
                    <a:pt x="43577" y="11886"/>
                  </a:cubicBezTo>
                  <a:cubicBezTo>
                    <a:pt x="43470" y="12172"/>
                    <a:pt x="43291" y="12601"/>
                    <a:pt x="43184" y="12779"/>
                  </a:cubicBezTo>
                  <a:cubicBezTo>
                    <a:pt x="42863" y="12887"/>
                    <a:pt x="42612" y="13101"/>
                    <a:pt x="42505" y="13422"/>
                  </a:cubicBezTo>
                  <a:cubicBezTo>
                    <a:pt x="42434" y="13601"/>
                    <a:pt x="42398" y="13780"/>
                    <a:pt x="42398" y="13958"/>
                  </a:cubicBezTo>
                  <a:cubicBezTo>
                    <a:pt x="42362" y="13994"/>
                    <a:pt x="42291" y="14029"/>
                    <a:pt x="42255" y="14065"/>
                  </a:cubicBezTo>
                  <a:cubicBezTo>
                    <a:pt x="41755" y="14565"/>
                    <a:pt x="41612" y="15315"/>
                    <a:pt x="41505" y="15815"/>
                  </a:cubicBezTo>
                  <a:cubicBezTo>
                    <a:pt x="41505" y="15923"/>
                    <a:pt x="41469" y="15958"/>
                    <a:pt x="41469" y="16030"/>
                  </a:cubicBezTo>
                  <a:cubicBezTo>
                    <a:pt x="41327" y="16280"/>
                    <a:pt x="41291" y="16601"/>
                    <a:pt x="41398" y="16887"/>
                  </a:cubicBezTo>
                  <a:cubicBezTo>
                    <a:pt x="41291" y="17244"/>
                    <a:pt x="41148" y="17566"/>
                    <a:pt x="41041" y="17923"/>
                  </a:cubicBezTo>
                  <a:cubicBezTo>
                    <a:pt x="40612" y="19173"/>
                    <a:pt x="40148" y="20423"/>
                    <a:pt x="40041" y="21709"/>
                  </a:cubicBezTo>
                  <a:cubicBezTo>
                    <a:pt x="40041" y="21852"/>
                    <a:pt x="40077" y="22030"/>
                    <a:pt x="40148" y="22138"/>
                  </a:cubicBezTo>
                  <a:cubicBezTo>
                    <a:pt x="40112" y="22245"/>
                    <a:pt x="40041" y="22316"/>
                    <a:pt x="40005" y="22423"/>
                  </a:cubicBezTo>
                  <a:cubicBezTo>
                    <a:pt x="39826" y="22709"/>
                    <a:pt x="39612" y="23031"/>
                    <a:pt x="39469" y="23602"/>
                  </a:cubicBezTo>
                  <a:cubicBezTo>
                    <a:pt x="39326" y="23816"/>
                    <a:pt x="39291" y="24067"/>
                    <a:pt x="39326" y="24281"/>
                  </a:cubicBezTo>
                  <a:cubicBezTo>
                    <a:pt x="38898" y="24352"/>
                    <a:pt x="38540" y="24709"/>
                    <a:pt x="38505" y="25174"/>
                  </a:cubicBezTo>
                  <a:cubicBezTo>
                    <a:pt x="38398" y="26102"/>
                    <a:pt x="38398" y="26460"/>
                    <a:pt x="38612" y="26888"/>
                  </a:cubicBezTo>
                  <a:cubicBezTo>
                    <a:pt x="38612" y="26888"/>
                    <a:pt x="38612" y="26924"/>
                    <a:pt x="38576" y="26924"/>
                  </a:cubicBezTo>
                  <a:cubicBezTo>
                    <a:pt x="38540" y="27031"/>
                    <a:pt x="38505" y="27103"/>
                    <a:pt x="38469" y="27209"/>
                  </a:cubicBezTo>
                  <a:cubicBezTo>
                    <a:pt x="38326" y="27245"/>
                    <a:pt x="38219" y="27352"/>
                    <a:pt x="38112" y="27460"/>
                  </a:cubicBezTo>
                  <a:cubicBezTo>
                    <a:pt x="37290" y="28353"/>
                    <a:pt x="37255" y="29246"/>
                    <a:pt x="37183" y="29782"/>
                  </a:cubicBezTo>
                  <a:cubicBezTo>
                    <a:pt x="37183" y="29888"/>
                    <a:pt x="37183" y="29996"/>
                    <a:pt x="37183" y="29996"/>
                  </a:cubicBezTo>
                  <a:cubicBezTo>
                    <a:pt x="36898" y="30103"/>
                    <a:pt x="36683" y="30317"/>
                    <a:pt x="36576" y="30567"/>
                  </a:cubicBezTo>
                  <a:cubicBezTo>
                    <a:pt x="36469" y="30853"/>
                    <a:pt x="36469" y="31175"/>
                    <a:pt x="36647" y="31424"/>
                  </a:cubicBezTo>
                  <a:cubicBezTo>
                    <a:pt x="36683" y="31496"/>
                    <a:pt x="36683" y="31532"/>
                    <a:pt x="36755" y="31567"/>
                  </a:cubicBezTo>
                  <a:cubicBezTo>
                    <a:pt x="36612" y="31710"/>
                    <a:pt x="36433" y="31889"/>
                    <a:pt x="36290" y="32068"/>
                  </a:cubicBezTo>
                  <a:cubicBezTo>
                    <a:pt x="36255" y="32103"/>
                    <a:pt x="36219" y="32139"/>
                    <a:pt x="36183" y="32174"/>
                  </a:cubicBezTo>
                  <a:cubicBezTo>
                    <a:pt x="35755" y="32603"/>
                    <a:pt x="35719" y="33067"/>
                    <a:pt x="35683" y="33532"/>
                  </a:cubicBezTo>
                  <a:cubicBezTo>
                    <a:pt x="35576" y="33603"/>
                    <a:pt x="35504" y="33675"/>
                    <a:pt x="35469" y="33782"/>
                  </a:cubicBezTo>
                  <a:cubicBezTo>
                    <a:pt x="35219" y="33996"/>
                    <a:pt x="35112" y="34282"/>
                    <a:pt x="35040" y="34568"/>
                  </a:cubicBezTo>
                  <a:cubicBezTo>
                    <a:pt x="35004" y="34603"/>
                    <a:pt x="34969" y="34603"/>
                    <a:pt x="34933" y="34639"/>
                  </a:cubicBezTo>
                  <a:cubicBezTo>
                    <a:pt x="34576" y="34961"/>
                    <a:pt x="34504" y="35496"/>
                    <a:pt x="34754" y="35925"/>
                  </a:cubicBezTo>
                  <a:cubicBezTo>
                    <a:pt x="34754" y="35925"/>
                    <a:pt x="34754" y="35925"/>
                    <a:pt x="34719" y="35961"/>
                  </a:cubicBezTo>
                  <a:cubicBezTo>
                    <a:pt x="34647" y="36104"/>
                    <a:pt x="34540" y="36282"/>
                    <a:pt x="34469" y="36532"/>
                  </a:cubicBezTo>
                  <a:cubicBezTo>
                    <a:pt x="34433" y="36532"/>
                    <a:pt x="34433" y="36532"/>
                    <a:pt x="34433" y="36532"/>
                  </a:cubicBezTo>
                  <a:cubicBezTo>
                    <a:pt x="33969" y="36711"/>
                    <a:pt x="33683" y="37175"/>
                    <a:pt x="33790" y="37640"/>
                  </a:cubicBezTo>
                  <a:cubicBezTo>
                    <a:pt x="33754" y="37675"/>
                    <a:pt x="33647" y="37818"/>
                    <a:pt x="33576" y="37925"/>
                  </a:cubicBezTo>
                  <a:cubicBezTo>
                    <a:pt x="33326" y="38247"/>
                    <a:pt x="32933" y="38711"/>
                    <a:pt x="32933" y="39390"/>
                  </a:cubicBezTo>
                  <a:cubicBezTo>
                    <a:pt x="32933" y="39461"/>
                    <a:pt x="32933" y="39533"/>
                    <a:pt x="32968" y="39604"/>
                  </a:cubicBezTo>
                  <a:cubicBezTo>
                    <a:pt x="32683" y="39890"/>
                    <a:pt x="32433" y="40283"/>
                    <a:pt x="32218" y="40926"/>
                  </a:cubicBezTo>
                  <a:cubicBezTo>
                    <a:pt x="32183" y="40997"/>
                    <a:pt x="32183" y="41104"/>
                    <a:pt x="32183" y="41176"/>
                  </a:cubicBezTo>
                  <a:cubicBezTo>
                    <a:pt x="32111" y="41283"/>
                    <a:pt x="32040" y="41390"/>
                    <a:pt x="32040" y="41497"/>
                  </a:cubicBezTo>
                  <a:cubicBezTo>
                    <a:pt x="31933" y="41819"/>
                    <a:pt x="31754" y="42497"/>
                    <a:pt x="32147" y="42962"/>
                  </a:cubicBezTo>
                  <a:cubicBezTo>
                    <a:pt x="32040" y="43140"/>
                    <a:pt x="31825" y="43497"/>
                    <a:pt x="31790" y="43926"/>
                  </a:cubicBezTo>
                  <a:cubicBezTo>
                    <a:pt x="31754" y="43962"/>
                    <a:pt x="31754" y="43998"/>
                    <a:pt x="31718" y="44033"/>
                  </a:cubicBezTo>
                  <a:cubicBezTo>
                    <a:pt x="31683" y="44033"/>
                    <a:pt x="31683" y="44069"/>
                    <a:pt x="31647" y="44069"/>
                  </a:cubicBezTo>
                  <a:cubicBezTo>
                    <a:pt x="31290" y="44247"/>
                    <a:pt x="31111" y="44605"/>
                    <a:pt x="31111" y="45034"/>
                  </a:cubicBezTo>
                  <a:cubicBezTo>
                    <a:pt x="31147" y="45498"/>
                    <a:pt x="31111" y="45498"/>
                    <a:pt x="30790" y="46105"/>
                  </a:cubicBezTo>
                  <a:cubicBezTo>
                    <a:pt x="30754" y="46105"/>
                    <a:pt x="30754" y="46141"/>
                    <a:pt x="30718" y="46141"/>
                  </a:cubicBezTo>
                  <a:cubicBezTo>
                    <a:pt x="30147" y="46641"/>
                    <a:pt x="29968" y="47355"/>
                    <a:pt x="29861" y="47998"/>
                  </a:cubicBezTo>
                  <a:cubicBezTo>
                    <a:pt x="29825" y="48105"/>
                    <a:pt x="29825" y="48212"/>
                    <a:pt x="29790" y="48319"/>
                  </a:cubicBezTo>
                  <a:cubicBezTo>
                    <a:pt x="29468" y="48462"/>
                    <a:pt x="29218" y="48784"/>
                    <a:pt x="29182" y="49177"/>
                  </a:cubicBezTo>
                  <a:cubicBezTo>
                    <a:pt x="29182" y="49212"/>
                    <a:pt x="29182" y="49248"/>
                    <a:pt x="29182" y="49284"/>
                  </a:cubicBezTo>
                  <a:lnTo>
                    <a:pt x="29146" y="49963"/>
                  </a:lnTo>
                  <a:cubicBezTo>
                    <a:pt x="28932" y="50034"/>
                    <a:pt x="28754" y="50177"/>
                    <a:pt x="28647" y="50356"/>
                  </a:cubicBezTo>
                  <a:cubicBezTo>
                    <a:pt x="28289" y="50891"/>
                    <a:pt x="28289" y="51498"/>
                    <a:pt x="28253" y="52034"/>
                  </a:cubicBezTo>
                  <a:cubicBezTo>
                    <a:pt x="28253" y="52356"/>
                    <a:pt x="28218" y="52642"/>
                    <a:pt x="28111" y="52856"/>
                  </a:cubicBezTo>
                  <a:cubicBezTo>
                    <a:pt x="28111" y="52856"/>
                    <a:pt x="28111" y="52856"/>
                    <a:pt x="28111" y="52856"/>
                  </a:cubicBezTo>
                  <a:cubicBezTo>
                    <a:pt x="28075" y="52891"/>
                    <a:pt x="28111" y="52927"/>
                    <a:pt x="28111" y="52963"/>
                  </a:cubicBezTo>
                  <a:cubicBezTo>
                    <a:pt x="28111" y="52963"/>
                    <a:pt x="28111" y="52999"/>
                    <a:pt x="28111" y="52999"/>
                  </a:cubicBezTo>
                  <a:cubicBezTo>
                    <a:pt x="27932" y="53284"/>
                    <a:pt x="27825" y="53463"/>
                    <a:pt x="27968" y="53749"/>
                  </a:cubicBezTo>
                  <a:cubicBezTo>
                    <a:pt x="27896" y="53856"/>
                    <a:pt x="27825" y="53963"/>
                    <a:pt x="27789" y="54070"/>
                  </a:cubicBezTo>
                  <a:cubicBezTo>
                    <a:pt x="27503" y="54534"/>
                    <a:pt x="27182" y="55106"/>
                    <a:pt x="27111" y="55856"/>
                  </a:cubicBezTo>
                  <a:lnTo>
                    <a:pt x="26896" y="55963"/>
                  </a:lnTo>
                  <a:cubicBezTo>
                    <a:pt x="26611" y="56106"/>
                    <a:pt x="26396" y="56392"/>
                    <a:pt x="26360" y="56713"/>
                  </a:cubicBezTo>
                  <a:cubicBezTo>
                    <a:pt x="26360" y="56749"/>
                    <a:pt x="26360" y="56749"/>
                    <a:pt x="26360" y="56785"/>
                  </a:cubicBezTo>
                  <a:cubicBezTo>
                    <a:pt x="26182" y="56892"/>
                    <a:pt x="25896" y="56856"/>
                    <a:pt x="25789" y="57071"/>
                  </a:cubicBezTo>
                  <a:cubicBezTo>
                    <a:pt x="25682" y="57285"/>
                    <a:pt x="25646" y="57499"/>
                    <a:pt x="25610" y="57821"/>
                  </a:cubicBezTo>
                  <a:cubicBezTo>
                    <a:pt x="25575" y="57928"/>
                    <a:pt x="25539" y="57999"/>
                    <a:pt x="25539" y="58106"/>
                  </a:cubicBezTo>
                  <a:cubicBezTo>
                    <a:pt x="25539" y="58178"/>
                    <a:pt x="25646" y="58214"/>
                    <a:pt x="25646" y="58285"/>
                  </a:cubicBezTo>
                  <a:cubicBezTo>
                    <a:pt x="25610" y="58321"/>
                    <a:pt x="25503" y="58357"/>
                    <a:pt x="25467" y="58357"/>
                  </a:cubicBezTo>
                  <a:cubicBezTo>
                    <a:pt x="25182" y="58571"/>
                    <a:pt x="25003" y="58892"/>
                    <a:pt x="25039" y="59285"/>
                  </a:cubicBezTo>
                  <a:cubicBezTo>
                    <a:pt x="25075" y="59499"/>
                    <a:pt x="25182" y="59750"/>
                    <a:pt x="25325" y="59892"/>
                  </a:cubicBezTo>
                  <a:cubicBezTo>
                    <a:pt x="25289" y="60035"/>
                    <a:pt x="25217" y="60249"/>
                    <a:pt x="25182" y="60392"/>
                  </a:cubicBezTo>
                  <a:cubicBezTo>
                    <a:pt x="25075" y="60714"/>
                    <a:pt x="25003" y="61285"/>
                    <a:pt x="25039" y="61821"/>
                  </a:cubicBezTo>
                  <a:lnTo>
                    <a:pt x="25039" y="61821"/>
                  </a:lnTo>
                  <a:cubicBezTo>
                    <a:pt x="25039" y="61857"/>
                    <a:pt x="25003" y="61964"/>
                    <a:pt x="25003" y="62035"/>
                  </a:cubicBezTo>
                  <a:cubicBezTo>
                    <a:pt x="24967" y="62143"/>
                    <a:pt x="24967" y="62250"/>
                    <a:pt x="24967" y="62357"/>
                  </a:cubicBezTo>
                  <a:cubicBezTo>
                    <a:pt x="24967" y="62429"/>
                    <a:pt x="25039" y="62500"/>
                    <a:pt x="25075" y="62571"/>
                  </a:cubicBezTo>
                  <a:cubicBezTo>
                    <a:pt x="25075" y="62643"/>
                    <a:pt x="25075" y="62678"/>
                    <a:pt x="25075" y="62750"/>
                  </a:cubicBezTo>
                  <a:cubicBezTo>
                    <a:pt x="24789" y="62821"/>
                    <a:pt x="24467" y="62893"/>
                    <a:pt x="24360" y="63178"/>
                  </a:cubicBezTo>
                  <a:lnTo>
                    <a:pt x="24324" y="63286"/>
                  </a:lnTo>
                  <a:cubicBezTo>
                    <a:pt x="24182" y="63607"/>
                    <a:pt x="24217" y="64000"/>
                    <a:pt x="24432" y="64286"/>
                  </a:cubicBezTo>
                  <a:cubicBezTo>
                    <a:pt x="24467" y="64321"/>
                    <a:pt x="24539" y="64321"/>
                    <a:pt x="24575" y="64357"/>
                  </a:cubicBezTo>
                  <a:cubicBezTo>
                    <a:pt x="24575" y="64357"/>
                    <a:pt x="24575" y="64357"/>
                    <a:pt x="24575" y="64357"/>
                  </a:cubicBezTo>
                  <a:lnTo>
                    <a:pt x="24575" y="64607"/>
                  </a:lnTo>
                  <a:cubicBezTo>
                    <a:pt x="24539" y="64643"/>
                    <a:pt x="24503" y="64714"/>
                    <a:pt x="24467" y="64786"/>
                  </a:cubicBezTo>
                  <a:cubicBezTo>
                    <a:pt x="24467" y="64821"/>
                    <a:pt x="24432" y="64893"/>
                    <a:pt x="24432" y="64929"/>
                  </a:cubicBezTo>
                  <a:lnTo>
                    <a:pt x="24146" y="65965"/>
                  </a:lnTo>
                  <a:cubicBezTo>
                    <a:pt x="24074" y="66071"/>
                    <a:pt x="24039" y="66179"/>
                    <a:pt x="24003" y="66322"/>
                  </a:cubicBezTo>
                  <a:cubicBezTo>
                    <a:pt x="23503" y="66536"/>
                    <a:pt x="23253" y="66929"/>
                    <a:pt x="23217" y="67429"/>
                  </a:cubicBezTo>
                  <a:cubicBezTo>
                    <a:pt x="22646" y="67715"/>
                    <a:pt x="22396" y="68108"/>
                    <a:pt x="22181" y="68429"/>
                  </a:cubicBezTo>
                  <a:cubicBezTo>
                    <a:pt x="22074" y="68608"/>
                    <a:pt x="21967" y="68786"/>
                    <a:pt x="21824" y="68929"/>
                  </a:cubicBezTo>
                  <a:cubicBezTo>
                    <a:pt x="21539" y="69215"/>
                    <a:pt x="21574" y="69643"/>
                    <a:pt x="21717" y="70001"/>
                  </a:cubicBezTo>
                  <a:cubicBezTo>
                    <a:pt x="21681" y="70143"/>
                    <a:pt x="21539" y="70251"/>
                    <a:pt x="21539" y="70394"/>
                  </a:cubicBezTo>
                  <a:cubicBezTo>
                    <a:pt x="21539" y="70536"/>
                    <a:pt x="21646" y="70608"/>
                    <a:pt x="21717" y="70715"/>
                  </a:cubicBezTo>
                  <a:cubicBezTo>
                    <a:pt x="21717" y="70715"/>
                    <a:pt x="21717" y="70715"/>
                    <a:pt x="21717" y="70751"/>
                  </a:cubicBezTo>
                  <a:cubicBezTo>
                    <a:pt x="21681" y="71036"/>
                    <a:pt x="21717" y="71287"/>
                    <a:pt x="21753" y="71465"/>
                  </a:cubicBezTo>
                  <a:cubicBezTo>
                    <a:pt x="21431" y="71537"/>
                    <a:pt x="21181" y="71751"/>
                    <a:pt x="21038" y="72072"/>
                  </a:cubicBezTo>
                  <a:cubicBezTo>
                    <a:pt x="20788" y="72644"/>
                    <a:pt x="20824" y="73144"/>
                    <a:pt x="21181" y="73501"/>
                  </a:cubicBezTo>
                  <a:cubicBezTo>
                    <a:pt x="21217" y="73501"/>
                    <a:pt x="21217" y="73537"/>
                    <a:pt x="21253" y="73573"/>
                  </a:cubicBezTo>
                  <a:cubicBezTo>
                    <a:pt x="21145" y="73930"/>
                    <a:pt x="21074" y="74287"/>
                    <a:pt x="21074" y="74680"/>
                  </a:cubicBezTo>
                  <a:cubicBezTo>
                    <a:pt x="21038" y="74680"/>
                    <a:pt x="21003" y="74716"/>
                    <a:pt x="20967" y="74751"/>
                  </a:cubicBezTo>
                  <a:cubicBezTo>
                    <a:pt x="20610" y="75001"/>
                    <a:pt x="20431" y="75501"/>
                    <a:pt x="20610" y="75894"/>
                  </a:cubicBezTo>
                  <a:cubicBezTo>
                    <a:pt x="20574" y="76001"/>
                    <a:pt x="20574" y="76109"/>
                    <a:pt x="20574" y="76216"/>
                  </a:cubicBezTo>
                  <a:cubicBezTo>
                    <a:pt x="20574" y="76645"/>
                    <a:pt x="20753" y="76930"/>
                    <a:pt x="20895" y="77109"/>
                  </a:cubicBezTo>
                  <a:cubicBezTo>
                    <a:pt x="20681" y="77323"/>
                    <a:pt x="20395" y="77645"/>
                    <a:pt x="20217" y="78038"/>
                  </a:cubicBezTo>
                  <a:cubicBezTo>
                    <a:pt x="20074" y="78073"/>
                    <a:pt x="19931" y="78180"/>
                    <a:pt x="19824" y="78287"/>
                  </a:cubicBezTo>
                  <a:cubicBezTo>
                    <a:pt x="19645" y="78466"/>
                    <a:pt x="19538" y="78752"/>
                    <a:pt x="19538" y="79002"/>
                  </a:cubicBezTo>
                  <a:lnTo>
                    <a:pt x="19538" y="79609"/>
                  </a:lnTo>
                  <a:cubicBezTo>
                    <a:pt x="19538" y="80145"/>
                    <a:pt x="19538" y="80359"/>
                    <a:pt x="19645" y="80823"/>
                  </a:cubicBezTo>
                  <a:lnTo>
                    <a:pt x="19395" y="81109"/>
                  </a:lnTo>
                  <a:cubicBezTo>
                    <a:pt x="19217" y="81323"/>
                    <a:pt x="19109" y="81574"/>
                    <a:pt x="19145" y="81859"/>
                  </a:cubicBezTo>
                  <a:cubicBezTo>
                    <a:pt x="19109" y="81895"/>
                    <a:pt x="19109" y="81967"/>
                    <a:pt x="19074" y="82002"/>
                  </a:cubicBezTo>
                  <a:cubicBezTo>
                    <a:pt x="18788" y="82145"/>
                    <a:pt x="18610" y="82431"/>
                    <a:pt x="18538" y="82788"/>
                  </a:cubicBezTo>
                  <a:cubicBezTo>
                    <a:pt x="18538" y="82824"/>
                    <a:pt x="18502" y="82895"/>
                    <a:pt x="18502" y="82931"/>
                  </a:cubicBezTo>
                  <a:lnTo>
                    <a:pt x="17967" y="83753"/>
                  </a:lnTo>
                  <a:cubicBezTo>
                    <a:pt x="17824" y="83967"/>
                    <a:pt x="17752" y="84253"/>
                    <a:pt x="17824" y="84502"/>
                  </a:cubicBezTo>
                  <a:cubicBezTo>
                    <a:pt x="17859" y="84610"/>
                    <a:pt x="17859" y="84717"/>
                    <a:pt x="17895" y="84824"/>
                  </a:cubicBezTo>
                  <a:cubicBezTo>
                    <a:pt x="17538" y="84967"/>
                    <a:pt x="17288" y="85324"/>
                    <a:pt x="17288" y="85753"/>
                  </a:cubicBezTo>
                  <a:lnTo>
                    <a:pt x="17252" y="86610"/>
                  </a:lnTo>
                  <a:cubicBezTo>
                    <a:pt x="17109" y="86753"/>
                    <a:pt x="16966" y="86896"/>
                    <a:pt x="16824" y="87110"/>
                  </a:cubicBezTo>
                  <a:cubicBezTo>
                    <a:pt x="16538" y="87396"/>
                    <a:pt x="16466" y="87825"/>
                    <a:pt x="16645" y="88217"/>
                  </a:cubicBezTo>
                  <a:cubicBezTo>
                    <a:pt x="16645" y="88217"/>
                    <a:pt x="16645" y="88217"/>
                    <a:pt x="16645" y="88217"/>
                  </a:cubicBezTo>
                  <a:cubicBezTo>
                    <a:pt x="16288" y="88646"/>
                    <a:pt x="16216" y="89146"/>
                    <a:pt x="16466" y="89860"/>
                  </a:cubicBezTo>
                  <a:cubicBezTo>
                    <a:pt x="16431" y="90003"/>
                    <a:pt x="16395" y="90146"/>
                    <a:pt x="16395" y="90289"/>
                  </a:cubicBezTo>
                  <a:cubicBezTo>
                    <a:pt x="16216" y="90396"/>
                    <a:pt x="16038" y="90575"/>
                    <a:pt x="15966" y="90789"/>
                  </a:cubicBezTo>
                  <a:cubicBezTo>
                    <a:pt x="15681" y="91432"/>
                    <a:pt x="15288" y="92503"/>
                    <a:pt x="15145" y="93539"/>
                  </a:cubicBezTo>
                  <a:cubicBezTo>
                    <a:pt x="15038" y="93575"/>
                    <a:pt x="14930" y="93647"/>
                    <a:pt x="14859" y="93682"/>
                  </a:cubicBezTo>
                  <a:cubicBezTo>
                    <a:pt x="14680" y="93825"/>
                    <a:pt x="14788" y="94075"/>
                    <a:pt x="14716" y="94289"/>
                  </a:cubicBezTo>
                  <a:cubicBezTo>
                    <a:pt x="14609" y="94325"/>
                    <a:pt x="14502" y="94182"/>
                    <a:pt x="14395" y="94289"/>
                  </a:cubicBezTo>
                  <a:cubicBezTo>
                    <a:pt x="14037" y="94575"/>
                    <a:pt x="13930" y="95075"/>
                    <a:pt x="14073" y="95504"/>
                  </a:cubicBezTo>
                  <a:cubicBezTo>
                    <a:pt x="14073" y="95504"/>
                    <a:pt x="14073" y="95504"/>
                    <a:pt x="14073" y="95504"/>
                  </a:cubicBezTo>
                  <a:cubicBezTo>
                    <a:pt x="14073" y="95504"/>
                    <a:pt x="14073" y="95504"/>
                    <a:pt x="14073" y="95504"/>
                  </a:cubicBezTo>
                  <a:cubicBezTo>
                    <a:pt x="13859" y="95790"/>
                    <a:pt x="13537" y="96290"/>
                    <a:pt x="13537" y="97254"/>
                  </a:cubicBezTo>
                  <a:cubicBezTo>
                    <a:pt x="13537" y="97361"/>
                    <a:pt x="13537" y="97468"/>
                    <a:pt x="13573" y="97540"/>
                  </a:cubicBezTo>
                  <a:cubicBezTo>
                    <a:pt x="13573" y="97540"/>
                    <a:pt x="13573" y="97540"/>
                    <a:pt x="13573" y="97540"/>
                  </a:cubicBezTo>
                  <a:cubicBezTo>
                    <a:pt x="13502" y="97576"/>
                    <a:pt x="13466" y="97647"/>
                    <a:pt x="13395" y="97719"/>
                  </a:cubicBezTo>
                  <a:cubicBezTo>
                    <a:pt x="13252" y="97861"/>
                    <a:pt x="13180" y="98076"/>
                    <a:pt x="13144" y="98290"/>
                  </a:cubicBezTo>
                  <a:cubicBezTo>
                    <a:pt x="13037" y="98469"/>
                    <a:pt x="13002" y="98718"/>
                    <a:pt x="13037" y="98933"/>
                  </a:cubicBezTo>
                  <a:cubicBezTo>
                    <a:pt x="13037" y="98969"/>
                    <a:pt x="13037" y="99005"/>
                    <a:pt x="13073" y="99040"/>
                  </a:cubicBezTo>
                  <a:cubicBezTo>
                    <a:pt x="13073" y="99040"/>
                    <a:pt x="13073" y="99040"/>
                    <a:pt x="13073" y="99040"/>
                  </a:cubicBezTo>
                  <a:cubicBezTo>
                    <a:pt x="12680" y="99219"/>
                    <a:pt x="12466" y="99611"/>
                    <a:pt x="12502" y="100004"/>
                  </a:cubicBezTo>
                  <a:cubicBezTo>
                    <a:pt x="12466" y="100040"/>
                    <a:pt x="12466" y="100112"/>
                    <a:pt x="12430" y="100183"/>
                  </a:cubicBezTo>
                  <a:cubicBezTo>
                    <a:pt x="12287" y="100540"/>
                    <a:pt x="12216" y="100755"/>
                    <a:pt x="12180" y="100969"/>
                  </a:cubicBezTo>
                  <a:cubicBezTo>
                    <a:pt x="11894" y="101040"/>
                    <a:pt x="11609" y="101076"/>
                    <a:pt x="11466" y="101326"/>
                  </a:cubicBezTo>
                  <a:cubicBezTo>
                    <a:pt x="11108" y="101933"/>
                    <a:pt x="11108" y="102362"/>
                    <a:pt x="11251" y="102683"/>
                  </a:cubicBezTo>
                  <a:cubicBezTo>
                    <a:pt x="11216" y="102862"/>
                    <a:pt x="11251" y="103041"/>
                    <a:pt x="11323" y="103219"/>
                  </a:cubicBezTo>
                  <a:cubicBezTo>
                    <a:pt x="11037" y="103291"/>
                    <a:pt x="10716" y="103326"/>
                    <a:pt x="10573" y="103648"/>
                  </a:cubicBezTo>
                  <a:lnTo>
                    <a:pt x="9858" y="105220"/>
                  </a:lnTo>
                  <a:cubicBezTo>
                    <a:pt x="9716" y="105505"/>
                    <a:pt x="9716" y="105826"/>
                    <a:pt x="9858" y="106077"/>
                  </a:cubicBezTo>
                  <a:cubicBezTo>
                    <a:pt x="9930" y="106184"/>
                    <a:pt x="10001" y="106255"/>
                    <a:pt x="10073" y="106362"/>
                  </a:cubicBezTo>
                  <a:cubicBezTo>
                    <a:pt x="10073" y="106398"/>
                    <a:pt x="10073" y="106434"/>
                    <a:pt x="10073" y="106470"/>
                  </a:cubicBezTo>
                  <a:cubicBezTo>
                    <a:pt x="10073" y="106541"/>
                    <a:pt x="10073" y="106648"/>
                    <a:pt x="10108" y="106791"/>
                  </a:cubicBezTo>
                  <a:cubicBezTo>
                    <a:pt x="10037" y="106934"/>
                    <a:pt x="10001" y="107041"/>
                    <a:pt x="10001" y="107184"/>
                  </a:cubicBezTo>
                  <a:cubicBezTo>
                    <a:pt x="9965" y="107220"/>
                    <a:pt x="9930" y="107255"/>
                    <a:pt x="9894" y="107327"/>
                  </a:cubicBezTo>
                  <a:cubicBezTo>
                    <a:pt x="9466" y="107898"/>
                    <a:pt x="9573" y="108505"/>
                    <a:pt x="9680" y="108970"/>
                  </a:cubicBezTo>
                  <a:cubicBezTo>
                    <a:pt x="9537" y="109077"/>
                    <a:pt x="9430" y="109113"/>
                    <a:pt x="9358" y="109256"/>
                  </a:cubicBezTo>
                  <a:cubicBezTo>
                    <a:pt x="9037" y="109434"/>
                    <a:pt x="8537" y="109792"/>
                    <a:pt x="8573" y="110434"/>
                  </a:cubicBezTo>
                  <a:cubicBezTo>
                    <a:pt x="8573" y="110720"/>
                    <a:pt x="8751" y="110970"/>
                    <a:pt x="8930" y="111184"/>
                  </a:cubicBezTo>
                  <a:cubicBezTo>
                    <a:pt x="8787" y="111363"/>
                    <a:pt x="8715" y="111542"/>
                    <a:pt x="8715" y="111792"/>
                  </a:cubicBezTo>
                  <a:cubicBezTo>
                    <a:pt x="8537" y="112042"/>
                    <a:pt x="8465" y="112328"/>
                    <a:pt x="8430" y="112435"/>
                  </a:cubicBezTo>
                  <a:cubicBezTo>
                    <a:pt x="8394" y="112649"/>
                    <a:pt x="8430" y="112863"/>
                    <a:pt x="8501" y="113042"/>
                  </a:cubicBezTo>
                  <a:cubicBezTo>
                    <a:pt x="8465" y="113221"/>
                    <a:pt x="8465" y="113399"/>
                    <a:pt x="8465" y="113578"/>
                  </a:cubicBezTo>
                  <a:cubicBezTo>
                    <a:pt x="8394" y="113721"/>
                    <a:pt x="8323" y="113863"/>
                    <a:pt x="8287" y="114042"/>
                  </a:cubicBezTo>
                  <a:cubicBezTo>
                    <a:pt x="8180" y="114399"/>
                    <a:pt x="8251" y="114756"/>
                    <a:pt x="8501" y="115042"/>
                  </a:cubicBezTo>
                  <a:cubicBezTo>
                    <a:pt x="8644" y="115185"/>
                    <a:pt x="8787" y="115256"/>
                    <a:pt x="8965" y="115328"/>
                  </a:cubicBezTo>
                  <a:cubicBezTo>
                    <a:pt x="8965" y="115328"/>
                    <a:pt x="8965" y="115364"/>
                    <a:pt x="9001" y="115364"/>
                  </a:cubicBezTo>
                  <a:cubicBezTo>
                    <a:pt x="8894" y="115471"/>
                    <a:pt x="8858" y="115578"/>
                    <a:pt x="8787" y="115685"/>
                  </a:cubicBezTo>
                  <a:cubicBezTo>
                    <a:pt x="8573" y="116221"/>
                    <a:pt x="8358" y="116614"/>
                    <a:pt x="8180" y="116971"/>
                  </a:cubicBezTo>
                  <a:cubicBezTo>
                    <a:pt x="7965" y="117364"/>
                    <a:pt x="7751" y="117793"/>
                    <a:pt x="7572" y="118292"/>
                  </a:cubicBezTo>
                  <a:cubicBezTo>
                    <a:pt x="7572" y="118292"/>
                    <a:pt x="7537" y="118292"/>
                    <a:pt x="7501" y="118328"/>
                  </a:cubicBezTo>
                  <a:cubicBezTo>
                    <a:pt x="7322" y="118328"/>
                    <a:pt x="7144" y="118400"/>
                    <a:pt x="6894" y="118507"/>
                  </a:cubicBezTo>
                  <a:cubicBezTo>
                    <a:pt x="6537" y="118650"/>
                    <a:pt x="6287" y="119007"/>
                    <a:pt x="6287" y="119400"/>
                  </a:cubicBezTo>
                  <a:cubicBezTo>
                    <a:pt x="6287" y="119614"/>
                    <a:pt x="6322" y="119828"/>
                    <a:pt x="6465" y="120007"/>
                  </a:cubicBezTo>
                  <a:cubicBezTo>
                    <a:pt x="6465" y="120043"/>
                    <a:pt x="6465" y="120078"/>
                    <a:pt x="6465" y="120114"/>
                  </a:cubicBezTo>
                  <a:cubicBezTo>
                    <a:pt x="6036" y="120328"/>
                    <a:pt x="5822" y="120757"/>
                    <a:pt x="5751" y="120971"/>
                  </a:cubicBezTo>
                  <a:cubicBezTo>
                    <a:pt x="5679" y="121186"/>
                    <a:pt x="5715" y="121400"/>
                    <a:pt x="5751" y="121614"/>
                  </a:cubicBezTo>
                  <a:cubicBezTo>
                    <a:pt x="5786" y="121829"/>
                    <a:pt x="5894" y="122114"/>
                    <a:pt x="6072" y="122329"/>
                  </a:cubicBezTo>
                  <a:cubicBezTo>
                    <a:pt x="5965" y="122364"/>
                    <a:pt x="5822" y="122293"/>
                    <a:pt x="5715" y="122400"/>
                  </a:cubicBezTo>
                  <a:cubicBezTo>
                    <a:pt x="5429" y="122650"/>
                    <a:pt x="5322" y="123007"/>
                    <a:pt x="5394" y="123365"/>
                  </a:cubicBezTo>
                  <a:lnTo>
                    <a:pt x="5465" y="123757"/>
                  </a:lnTo>
                  <a:cubicBezTo>
                    <a:pt x="5501" y="123972"/>
                    <a:pt x="5715" y="124114"/>
                    <a:pt x="5858" y="124257"/>
                  </a:cubicBezTo>
                  <a:cubicBezTo>
                    <a:pt x="5786" y="124436"/>
                    <a:pt x="5715" y="124579"/>
                    <a:pt x="5644" y="124793"/>
                  </a:cubicBezTo>
                  <a:cubicBezTo>
                    <a:pt x="5358" y="125543"/>
                    <a:pt x="5072" y="126401"/>
                    <a:pt x="4751" y="126901"/>
                  </a:cubicBezTo>
                  <a:cubicBezTo>
                    <a:pt x="4608" y="127115"/>
                    <a:pt x="4608" y="127508"/>
                    <a:pt x="4608" y="127758"/>
                  </a:cubicBezTo>
                  <a:cubicBezTo>
                    <a:pt x="4608" y="127901"/>
                    <a:pt x="4822" y="128080"/>
                    <a:pt x="4893" y="128258"/>
                  </a:cubicBezTo>
                  <a:lnTo>
                    <a:pt x="4679" y="128615"/>
                  </a:lnTo>
                  <a:cubicBezTo>
                    <a:pt x="4536" y="128830"/>
                    <a:pt x="4572" y="129115"/>
                    <a:pt x="4643" y="129365"/>
                  </a:cubicBezTo>
                  <a:cubicBezTo>
                    <a:pt x="4465" y="129472"/>
                    <a:pt x="4251" y="129330"/>
                    <a:pt x="4143" y="129508"/>
                  </a:cubicBezTo>
                  <a:lnTo>
                    <a:pt x="3822" y="130080"/>
                  </a:lnTo>
                  <a:cubicBezTo>
                    <a:pt x="3715" y="130258"/>
                    <a:pt x="3929" y="130401"/>
                    <a:pt x="3965" y="130544"/>
                  </a:cubicBezTo>
                  <a:cubicBezTo>
                    <a:pt x="3929" y="130580"/>
                    <a:pt x="3893" y="130580"/>
                    <a:pt x="3858" y="130616"/>
                  </a:cubicBezTo>
                  <a:lnTo>
                    <a:pt x="3679" y="130937"/>
                  </a:lnTo>
                  <a:cubicBezTo>
                    <a:pt x="3536" y="131151"/>
                    <a:pt x="3643" y="131401"/>
                    <a:pt x="3679" y="131652"/>
                  </a:cubicBezTo>
                  <a:cubicBezTo>
                    <a:pt x="3536" y="131687"/>
                    <a:pt x="3393" y="131687"/>
                    <a:pt x="3322" y="131794"/>
                  </a:cubicBezTo>
                  <a:cubicBezTo>
                    <a:pt x="3143" y="131937"/>
                    <a:pt x="3036" y="132151"/>
                    <a:pt x="3000" y="132366"/>
                  </a:cubicBezTo>
                  <a:cubicBezTo>
                    <a:pt x="2965" y="132366"/>
                    <a:pt x="2965" y="132401"/>
                    <a:pt x="2929" y="132437"/>
                  </a:cubicBezTo>
                  <a:cubicBezTo>
                    <a:pt x="2715" y="132651"/>
                    <a:pt x="2643" y="132973"/>
                    <a:pt x="2679" y="133294"/>
                  </a:cubicBezTo>
                  <a:cubicBezTo>
                    <a:pt x="2715" y="133437"/>
                    <a:pt x="2750" y="133580"/>
                    <a:pt x="2857" y="133687"/>
                  </a:cubicBezTo>
                  <a:cubicBezTo>
                    <a:pt x="2607" y="133902"/>
                    <a:pt x="2500" y="134187"/>
                    <a:pt x="2500" y="134509"/>
                  </a:cubicBezTo>
                  <a:cubicBezTo>
                    <a:pt x="2500" y="134580"/>
                    <a:pt x="2572" y="134580"/>
                    <a:pt x="2572" y="134652"/>
                  </a:cubicBezTo>
                  <a:cubicBezTo>
                    <a:pt x="2465" y="134759"/>
                    <a:pt x="2357" y="134795"/>
                    <a:pt x="2286" y="134902"/>
                  </a:cubicBezTo>
                  <a:cubicBezTo>
                    <a:pt x="2215" y="135045"/>
                    <a:pt x="2179" y="135188"/>
                    <a:pt x="2143" y="135330"/>
                  </a:cubicBezTo>
                  <a:cubicBezTo>
                    <a:pt x="2108" y="135473"/>
                    <a:pt x="2108" y="135688"/>
                    <a:pt x="2108" y="135795"/>
                  </a:cubicBezTo>
                  <a:cubicBezTo>
                    <a:pt x="2179" y="136152"/>
                    <a:pt x="2572" y="136402"/>
                    <a:pt x="2965" y="136545"/>
                  </a:cubicBezTo>
                  <a:cubicBezTo>
                    <a:pt x="2929" y="136938"/>
                    <a:pt x="2893" y="137331"/>
                    <a:pt x="3036" y="137509"/>
                  </a:cubicBezTo>
                  <a:cubicBezTo>
                    <a:pt x="3036" y="137545"/>
                    <a:pt x="3072" y="137545"/>
                    <a:pt x="3108" y="137581"/>
                  </a:cubicBezTo>
                  <a:cubicBezTo>
                    <a:pt x="2893" y="137581"/>
                    <a:pt x="2643" y="137509"/>
                    <a:pt x="2465" y="137652"/>
                  </a:cubicBezTo>
                  <a:lnTo>
                    <a:pt x="2000" y="138045"/>
                  </a:lnTo>
                  <a:cubicBezTo>
                    <a:pt x="1714" y="138259"/>
                    <a:pt x="1679" y="138616"/>
                    <a:pt x="1750" y="138974"/>
                  </a:cubicBezTo>
                  <a:cubicBezTo>
                    <a:pt x="1643" y="139688"/>
                    <a:pt x="2108" y="140081"/>
                    <a:pt x="2357" y="140224"/>
                  </a:cubicBezTo>
                  <a:cubicBezTo>
                    <a:pt x="2465" y="140295"/>
                    <a:pt x="2572" y="140295"/>
                    <a:pt x="2679" y="140331"/>
                  </a:cubicBezTo>
                  <a:cubicBezTo>
                    <a:pt x="2679" y="140331"/>
                    <a:pt x="2679" y="140367"/>
                    <a:pt x="2679" y="140367"/>
                  </a:cubicBezTo>
                  <a:cubicBezTo>
                    <a:pt x="2572" y="140367"/>
                    <a:pt x="2500" y="140295"/>
                    <a:pt x="2429" y="140331"/>
                  </a:cubicBezTo>
                  <a:cubicBezTo>
                    <a:pt x="2322" y="140367"/>
                    <a:pt x="2357" y="140510"/>
                    <a:pt x="2286" y="140581"/>
                  </a:cubicBezTo>
                  <a:cubicBezTo>
                    <a:pt x="2286" y="140581"/>
                    <a:pt x="2286" y="140545"/>
                    <a:pt x="2250" y="140545"/>
                  </a:cubicBezTo>
                  <a:cubicBezTo>
                    <a:pt x="1893" y="140581"/>
                    <a:pt x="1536" y="140688"/>
                    <a:pt x="1072" y="140867"/>
                  </a:cubicBezTo>
                  <a:cubicBezTo>
                    <a:pt x="893" y="140974"/>
                    <a:pt x="750" y="141152"/>
                    <a:pt x="643" y="141367"/>
                  </a:cubicBezTo>
                  <a:cubicBezTo>
                    <a:pt x="607" y="141403"/>
                    <a:pt x="607" y="141403"/>
                    <a:pt x="536" y="141438"/>
                  </a:cubicBezTo>
                  <a:cubicBezTo>
                    <a:pt x="286" y="141652"/>
                    <a:pt x="179" y="142010"/>
                    <a:pt x="214" y="142331"/>
                  </a:cubicBezTo>
                  <a:cubicBezTo>
                    <a:pt x="250" y="142760"/>
                    <a:pt x="536" y="142903"/>
                    <a:pt x="786" y="143117"/>
                  </a:cubicBezTo>
                  <a:cubicBezTo>
                    <a:pt x="786" y="143260"/>
                    <a:pt x="679" y="143367"/>
                    <a:pt x="750" y="143474"/>
                  </a:cubicBezTo>
                  <a:cubicBezTo>
                    <a:pt x="893" y="143760"/>
                    <a:pt x="1107" y="143903"/>
                    <a:pt x="1286" y="144010"/>
                  </a:cubicBezTo>
                  <a:cubicBezTo>
                    <a:pt x="929" y="144117"/>
                    <a:pt x="536" y="144260"/>
                    <a:pt x="464" y="144617"/>
                  </a:cubicBezTo>
                  <a:cubicBezTo>
                    <a:pt x="429" y="144760"/>
                    <a:pt x="429" y="144903"/>
                    <a:pt x="429" y="145046"/>
                  </a:cubicBezTo>
                  <a:lnTo>
                    <a:pt x="536" y="146046"/>
                  </a:lnTo>
                  <a:cubicBezTo>
                    <a:pt x="500" y="146117"/>
                    <a:pt x="393" y="146082"/>
                    <a:pt x="393" y="146153"/>
                  </a:cubicBezTo>
                  <a:cubicBezTo>
                    <a:pt x="322" y="146474"/>
                    <a:pt x="286" y="146725"/>
                    <a:pt x="286" y="146975"/>
                  </a:cubicBezTo>
                  <a:cubicBezTo>
                    <a:pt x="322" y="147332"/>
                    <a:pt x="571" y="147403"/>
                    <a:pt x="750" y="147582"/>
                  </a:cubicBezTo>
                  <a:cubicBezTo>
                    <a:pt x="714" y="147975"/>
                    <a:pt x="786" y="148403"/>
                    <a:pt x="1107" y="148582"/>
                  </a:cubicBezTo>
                  <a:cubicBezTo>
                    <a:pt x="1286" y="148689"/>
                    <a:pt x="1464" y="148725"/>
                    <a:pt x="1607" y="148725"/>
                  </a:cubicBezTo>
                  <a:cubicBezTo>
                    <a:pt x="1822" y="148725"/>
                    <a:pt x="2000" y="148653"/>
                    <a:pt x="2215" y="148475"/>
                  </a:cubicBezTo>
                  <a:cubicBezTo>
                    <a:pt x="2286" y="148439"/>
                    <a:pt x="2393" y="148332"/>
                    <a:pt x="2465" y="148260"/>
                  </a:cubicBezTo>
                  <a:cubicBezTo>
                    <a:pt x="2607" y="148118"/>
                    <a:pt x="2715" y="147975"/>
                    <a:pt x="2750" y="147760"/>
                  </a:cubicBezTo>
                  <a:lnTo>
                    <a:pt x="2822" y="147582"/>
                  </a:lnTo>
                  <a:cubicBezTo>
                    <a:pt x="2893" y="147439"/>
                    <a:pt x="2786" y="147332"/>
                    <a:pt x="2750" y="147189"/>
                  </a:cubicBezTo>
                  <a:cubicBezTo>
                    <a:pt x="2893" y="147118"/>
                    <a:pt x="3000" y="147046"/>
                    <a:pt x="3108" y="146939"/>
                  </a:cubicBezTo>
                  <a:cubicBezTo>
                    <a:pt x="3393" y="146796"/>
                    <a:pt x="3608" y="146510"/>
                    <a:pt x="3643" y="146153"/>
                  </a:cubicBezTo>
                  <a:cubicBezTo>
                    <a:pt x="3715" y="145510"/>
                    <a:pt x="3536" y="145010"/>
                    <a:pt x="3108" y="144760"/>
                  </a:cubicBezTo>
                  <a:cubicBezTo>
                    <a:pt x="2965" y="144653"/>
                    <a:pt x="2822" y="144724"/>
                    <a:pt x="2679" y="144724"/>
                  </a:cubicBezTo>
                  <a:cubicBezTo>
                    <a:pt x="2643" y="144688"/>
                    <a:pt x="2679" y="144653"/>
                    <a:pt x="2643" y="144653"/>
                  </a:cubicBezTo>
                  <a:cubicBezTo>
                    <a:pt x="2572" y="144617"/>
                    <a:pt x="2500" y="144653"/>
                    <a:pt x="2429" y="144617"/>
                  </a:cubicBezTo>
                  <a:cubicBezTo>
                    <a:pt x="2429" y="144582"/>
                    <a:pt x="2393" y="144582"/>
                    <a:pt x="2357" y="144582"/>
                  </a:cubicBezTo>
                  <a:cubicBezTo>
                    <a:pt x="2357" y="144582"/>
                    <a:pt x="2357" y="144582"/>
                    <a:pt x="2393" y="144582"/>
                  </a:cubicBezTo>
                  <a:cubicBezTo>
                    <a:pt x="2572" y="144546"/>
                    <a:pt x="2536" y="144296"/>
                    <a:pt x="2679" y="144188"/>
                  </a:cubicBezTo>
                  <a:cubicBezTo>
                    <a:pt x="2715" y="144188"/>
                    <a:pt x="2715" y="144260"/>
                    <a:pt x="2715" y="144260"/>
                  </a:cubicBezTo>
                  <a:cubicBezTo>
                    <a:pt x="2822" y="144296"/>
                    <a:pt x="2929" y="144296"/>
                    <a:pt x="3072" y="144296"/>
                  </a:cubicBezTo>
                  <a:cubicBezTo>
                    <a:pt x="3358" y="144296"/>
                    <a:pt x="3608" y="144188"/>
                    <a:pt x="3822" y="143974"/>
                  </a:cubicBezTo>
                  <a:lnTo>
                    <a:pt x="4000" y="143760"/>
                  </a:lnTo>
                  <a:cubicBezTo>
                    <a:pt x="4215" y="143653"/>
                    <a:pt x="4429" y="143474"/>
                    <a:pt x="4536" y="143224"/>
                  </a:cubicBezTo>
                  <a:cubicBezTo>
                    <a:pt x="4715" y="142796"/>
                    <a:pt x="4536" y="142331"/>
                    <a:pt x="4143" y="142045"/>
                  </a:cubicBezTo>
                  <a:cubicBezTo>
                    <a:pt x="4179" y="142045"/>
                    <a:pt x="4179" y="142010"/>
                    <a:pt x="4215" y="142010"/>
                  </a:cubicBezTo>
                  <a:cubicBezTo>
                    <a:pt x="4322" y="142045"/>
                    <a:pt x="4358" y="142188"/>
                    <a:pt x="4501" y="142188"/>
                  </a:cubicBezTo>
                  <a:cubicBezTo>
                    <a:pt x="4608" y="142188"/>
                    <a:pt x="4715" y="142188"/>
                    <a:pt x="4858" y="142153"/>
                  </a:cubicBezTo>
                  <a:cubicBezTo>
                    <a:pt x="5358" y="141974"/>
                    <a:pt x="5644" y="141403"/>
                    <a:pt x="5465" y="140903"/>
                  </a:cubicBezTo>
                  <a:lnTo>
                    <a:pt x="5322" y="140510"/>
                  </a:lnTo>
                  <a:cubicBezTo>
                    <a:pt x="5751" y="140474"/>
                    <a:pt x="6144" y="140188"/>
                    <a:pt x="6251" y="139759"/>
                  </a:cubicBezTo>
                  <a:cubicBezTo>
                    <a:pt x="6394" y="139152"/>
                    <a:pt x="6287" y="138616"/>
                    <a:pt x="6179" y="138188"/>
                  </a:cubicBezTo>
                  <a:cubicBezTo>
                    <a:pt x="6144" y="137973"/>
                    <a:pt x="5858" y="137973"/>
                    <a:pt x="5715" y="137867"/>
                  </a:cubicBezTo>
                  <a:cubicBezTo>
                    <a:pt x="5822" y="137688"/>
                    <a:pt x="5894" y="137474"/>
                    <a:pt x="5894" y="137259"/>
                  </a:cubicBezTo>
                  <a:lnTo>
                    <a:pt x="6001" y="136581"/>
                  </a:lnTo>
                  <a:cubicBezTo>
                    <a:pt x="6036" y="136509"/>
                    <a:pt x="6072" y="136473"/>
                    <a:pt x="6358" y="136295"/>
                  </a:cubicBezTo>
                  <a:cubicBezTo>
                    <a:pt x="6501" y="136187"/>
                    <a:pt x="6501" y="136009"/>
                    <a:pt x="6572" y="135830"/>
                  </a:cubicBezTo>
                  <a:cubicBezTo>
                    <a:pt x="6608" y="135795"/>
                    <a:pt x="6679" y="135830"/>
                    <a:pt x="6715" y="135759"/>
                  </a:cubicBezTo>
                  <a:cubicBezTo>
                    <a:pt x="7072" y="135473"/>
                    <a:pt x="7180" y="134973"/>
                    <a:pt x="7001" y="134580"/>
                  </a:cubicBezTo>
                  <a:lnTo>
                    <a:pt x="6965" y="134509"/>
                  </a:lnTo>
                  <a:cubicBezTo>
                    <a:pt x="7001" y="134509"/>
                    <a:pt x="7001" y="134509"/>
                    <a:pt x="7037" y="134473"/>
                  </a:cubicBezTo>
                  <a:cubicBezTo>
                    <a:pt x="7358" y="134259"/>
                    <a:pt x="7501" y="133830"/>
                    <a:pt x="7430" y="133473"/>
                  </a:cubicBezTo>
                  <a:lnTo>
                    <a:pt x="7358" y="133080"/>
                  </a:lnTo>
                  <a:cubicBezTo>
                    <a:pt x="7358" y="133044"/>
                    <a:pt x="7322" y="133044"/>
                    <a:pt x="7287" y="133009"/>
                  </a:cubicBezTo>
                  <a:cubicBezTo>
                    <a:pt x="7572" y="132759"/>
                    <a:pt x="7858" y="132401"/>
                    <a:pt x="7715" y="132009"/>
                  </a:cubicBezTo>
                  <a:lnTo>
                    <a:pt x="7715" y="132009"/>
                  </a:lnTo>
                  <a:cubicBezTo>
                    <a:pt x="7858" y="131901"/>
                    <a:pt x="8108" y="131901"/>
                    <a:pt x="8144" y="131687"/>
                  </a:cubicBezTo>
                  <a:cubicBezTo>
                    <a:pt x="8144" y="131652"/>
                    <a:pt x="8180" y="131580"/>
                    <a:pt x="8180" y="131544"/>
                  </a:cubicBezTo>
                  <a:lnTo>
                    <a:pt x="8287" y="130973"/>
                  </a:lnTo>
                  <a:cubicBezTo>
                    <a:pt x="8287" y="130865"/>
                    <a:pt x="8144" y="130865"/>
                    <a:pt x="8144" y="130759"/>
                  </a:cubicBezTo>
                  <a:cubicBezTo>
                    <a:pt x="8215" y="130687"/>
                    <a:pt x="8251" y="130580"/>
                    <a:pt x="8358" y="130508"/>
                  </a:cubicBezTo>
                  <a:cubicBezTo>
                    <a:pt x="8715" y="130294"/>
                    <a:pt x="8894" y="129901"/>
                    <a:pt x="8823" y="129508"/>
                  </a:cubicBezTo>
                  <a:cubicBezTo>
                    <a:pt x="8823" y="129401"/>
                    <a:pt x="8787" y="129330"/>
                    <a:pt x="8715" y="129222"/>
                  </a:cubicBezTo>
                  <a:cubicBezTo>
                    <a:pt x="8715" y="129222"/>
                    <a:pt x="8715" y="129187"/>
                    <a:pt x="8715" y="129187"/>
                  </a:cubicBezTo>
                  <a:cubicBezTo>
                    <a:pt x="8787" y="129044"/>
                    <a:pt x="8930" y="128973"/>
                    <a:pt x="8965" y="128794"/>
                  </a:cubicBezTo>
                  <a:cubicBezTo>
                    <a:pt x="8965" y="128794"/>
                    <a:pt x="9001" y="128651"/>
                    <a:pt x="9001" y="128579"/>
                  </a:cubicBezTo>
                  <a:cubicBezTo>
                    <a:pt x="9001" y="128544"/>
                    <a:pt x="9001" y="128544"/>
                    <a:pt x="9001" y="128544"/>
                  </a:cubicBezTo>
                  <a:lnTo>
                    <a:pt x="9001" y="128544"/>
                  </a:lnTo>
                  <a:cubicBezTo>
                    <a:pt x="9001" y="128544"/>
                    <a:pt x="9001" y="128508"/>
                    <a:pt x="9001" y="128508"/>
                  </a:cubicBezTo>
                  <a:cubicBezTo>
                    <a:pt x="9001" y="128437"/>
                    <a:pt x="8894" y="128437"/>
                    <a:pt x="8894" y="128401"/>
                  </a:cubicBezTo>
                  <a:cubicBezTo>
                    <a:pt x="9001" y="128186"/>
                    <a:pt x="9072" y="128008"/>
                    <a:pt x="9037" y="127722"/>
                  </a:cubicBezTo>
                  <a:cubicBezTo>
                    <a:pt x="9072" y="127651"/>
                    <a:pt x="9180" y="127651"/>
                    <a:pt x="9215" y="127580"/>
                  </a:cubicBezTo>
                  <a:lnTo>
                    <a:pt x="9430" y="127008"/>
                  </a:lnTo>
                  <a:cubicBezTo>
                    <a:pt x="9787" y="126544"/>
                    <a:pt x="10108" y="125936"/>
                    <a:pt x="10144" y="125329"/>
                  </a:cubicBezTo>
                  <a:cubicBezTo>
                    <a:pt x="10216" y="125115"/>
                    <a:pt x="10251" y="124865"/>
                    <a:pt x="10216" y="124650"/>
                  </a:cubicBezTo>
                  <a:cubicBezTo>
                    <a:pt x="10216" y="124650"/>
                    <a:pt x="10216" y="124650"/>
                    <a:pt x="10216" y="124650"/>
                  </a:cubicBezTo>
                  <a:lnTo>
                    <a:pt x="10323" y="123829"/>
                  </a:lnTo>
                  <a:cubicBezTo>
                    <a:pt x="10359" y="123793"/>
                    <a:pt x="10394" y="123686"/>
                    <a:pt x="10430" y="123650"/>
                  </a:cubicBezTo>
                  <a:cubicBezTo>
                    <a:pt x="10609" y="123186"/>
                    <a:pt x="10716" y="122722"/>
                    <a:pt x="10787" y="122222"/>
                  </a:cubicBezTo>
                  <a:cubicBezTo>
                    <a:pt x="10858" y="121829"/>
                    <a:pt x="11073" y="121543"/>
                    <a:pt x="11180" y="121186"/>
                  </a:cubicBezTo>
                  <a:cubicBezTo>
                    <a:pt x="11251" y="121150"/>
                    <a:pt x="11323" y="121150"/>
                    <a:pt x="11359" y="121114"/>
                  </a:cubicBezTo>
                  <a:cubicBezTo>
                    <a:pt x="12073" y="120364"/>
                    <a:pt x="12073" y="119650"/>
                    <a:pt x="11930" y="119150"/>
                  </a:cubicBezTo>
                  <a:cubicBezTo>
                    <a:pt x="11930" y="119150"/>
                    <a:pt x="11894" y="119150"/>
                    <a:pt x="11894" y="119150"/>
                  </a:cubicBezTo>
                  <a:cubicBezTo>
                    <a:pt x="11894" y="119114"/>
                    <a:pt x="11894" y="119043"/>
                    <a:pt x="11930" y="119007"/>
                  </a:cubicBezTo>
                  <a:cubicBezTo>
                    <a:pt x="12287" y="118900"/>
                    <a:pt x="12537" y="118578"/>
                    <a:pt x="12573" y="118221"/>
                  </a:cubicBezTo>
                  <a:cubicBezTo>
                    <a:pt x="12573" y="118150"/>
                    <a:pt x="12716" y="117899"/>
                    <a:pt x="12787" y="117757"/>
                  </a:cubicBezTo>
                  <a:cubicBezTo>
                    <a:pt x="12930" y="117542"/>
                    <a:pt x="13073" y="117221"/>
                    <a:pt x="13144" y="116935"/>
                  </a:cubicBezTo>
                  <a:cubicBezTo>
                    <a:pt x="13823" y="116364"/>
                    <a:pt x="14073" y="115328"/>
                    <a:pt x="14252" y="114542"/>
                  </a:cubicBezTo>
                  <a:cubicBezTo>
                    <a:pt x="14323" y="114185"/>
                    <a:pt x="14430" y="113792"/>
                    <a:pt x="14502" y="113613"/>
                  </a:cubicBezTo>
                  <a:cubicBezTo>
                    <a:pt x="14645" y="113364"/>
                    <a:pt x="14645" y="113077"/>
                    <a:pt x="14573" y="112828"/>
                  </a:cubicBezTo>
                  <a:cubicBezTo>
                    <a:pt x="14538" y="112720"/>
                    <a:pt x="14502" y="112649"/>
                    <a:pt x="14430" y="112542"/>
                  </a:cubicBezTo>
                  <a:cubicBezTo>
                    <a:pt x="14538" y="112113"/>
                    <a:pt x="14609" y="111613"/>
                    <a:pt x="14680" y="111077"/>
                  </a:cubicBezTo>
                  <a:cubicBezTo>
                    <a:pt x="14716" y="110827"/>
                    <a:pt x="14645" y="110577"/>
                    <a:pt x="14502" y="110363"/>
                  </a:cubicBezTo>
                  <a:cubicBezTo>
                    <a:pt x="14573" y="110256"/>
                    <a:pt x="14645" y="110113"/>
                    <a:pt x="14716" y="110006"/>
                  </a:cubicBezTo>
                  <a:cubicBezTo>
                    <a:pt x="14823" y="109827"/>
                    <a:pt x="14895" y="109684"/>
                    <a:pt x="15002" y="109470"/>
                  </a:cubicBezTo>
                  <a:cubicBezTo>
                    <a:pt x="15895" y="108684"/>
                    <a:pt x="15966" y="107612"/>
                    <a:pt x="16038" y="106827"/>
                  </a:cubicBezTo>
                  <a:cubicBezTo>
                    <a:pt x="16073" y="106362"/>
                    <a:pt x="16109" y="105934"/>
                    <a:pt x="16252" y="105755"/>
                  </a:cubicBezTo>
                  <a:cubicBezTo>
                    <a:pt x="16466" y="105541"/>
                    <a:pt x="16574" y="105362"/>
                    <a:pt x="16538" y="105041"/>
                  </a:cubicBezTo>
                  <a:lnTo>
                    <a:pt x="16502" y="105041"/>
                  </a:lnTo>
                  <a:cubicBezTo>
                    <a:pt x="16538" y="105005"/>
                    <a:pt x="16574" y="104969"/>
                    <a:pt x="16609" y="104934"/>
                  </a:cubicBezTo>
                  <a:lnTo>
                    <a:pt x="16609" y="104934"/>
                  </a:lnTo>
                  <a:cubicBezTo>
                    <a:pt x="16681" y="104862"/>
                    <a:pt x="16716" y="104827"/>
                    <a:pt x="16788" y="104755"/>
                  </a:cubicBezTo>
                  <a:lnTo>
                    <a:pt x="17002" y="104612"/>
                  </a:lnTo>
                  <a:cubicBezTo>
                    <a:pt x="17467" y="104327"/>
                    <a:pt x="18074" y="103934"/>
                    <a:pt x="17931" y="103183"/>
                  </a:cubicBezTo>
                  <a:cubicBezTo>
                    <a:pt x="17895" y="102969"/>
                    <a:pt x="17609" y="102862"/>
                    <a:pt x="17431" y="102719"/>
                  </a:cubicBezTo>
                  <a:cubicBezTo>
                    <a:pt x="17431" y="102683"/>
                    <a:pt x="17467" y="102576"/>
                    <a:pt x="17431" y="102541"/>
                  </a:cubicBezTo>
                  <a:cubicBezTo>
                    <a:pt x="17395" y="102505"/>
                    <a:pt x="17359" y="102433"/>
                    <a:pt x="17324" y="102398"/>
                  </a:cubicBezTo>
                  <a:cubicBezTo>
                    <a:pt x="17324" y="102398"/>
                    <a:pt x="17324" y="102362"/>
                    <a:pt x="17324" y="102362"/>
                  </a:cubicBezTo>
                  <a:cubicBezTo>
                    <a:pt x="17502" y="102255"/>
                    <a:pt x="17645" y="102076"/>
                    <a:pt x="17752" y="101862"/>
                  </a:cubicBezTo>
                  <a:cubicBezTo>
                    <a:pt x="17859" y="101648"/>
                    <a:pt x="17859" y="101362"/>
                    <a:pt x="17788" y="101148"/>
                  </a:cubicBezTo>
                  <a:cubicBezTo>
                    <a:pt x="17788" y="101076"/>
                    <a:pt x="17788" y="100969"/>
                    <a:pt x="17824" y="100862"/>
                  </a:cubicBezTo>
                  <a:cubicBezTo>
                    <a:pt x="17859" y="100504"/>
                    <a:pt x="17895" y="100040"/>
                    <a:pt x="17788" y="99576"/>
                  </a:cubicBezTo>
                  <a:cubicBezTo>
                    <a:pt x="17824" y="99540"/>
                    <a:pt x="17824" y="99505"/>
                    <a:pt x="17824" y="99433"/>
                  </a:cubicBezTo>
                  <a:cubicBezTo>
                    <a:pt x="18038" y="99362"/>
                    <a:pt x="18216" y="99254"/>
                    <a:pt x="18324" y="99076"/>
                  </a:cubicBezTo>
                  <a:cubicBezTo>
                    <a:pt x="18467" y="98897"/>
                    <a:pt x="18502" y="98683"/>
                    <a:pt x="18502" y="98469"/>
                  </a:cubicBezTo>
                  <a:cubicBezTo>
                    <a:pt x="18860" y="98290"/>
                    <a:pt x="19074" y="97897"/>
                    <a:pt x="19002" y="97468"/>
                  </a:cubicBezTo>
                  <a:cubicBezTo>
                    <a:pt x="18931" y="96933"/>
                    <a:pt x="18967" y="96754"/>
                    <a:pt x="18967" y="96575"/>
                  </a:cubicBezTo>
                  <a:cubicBezTo>
                    <a:pt x="18967" y="96468"/>
                    <a:pt x="18967" y="96361"/>
                    <a:pt x="18967" y="96218"/>
                  </a:cubicBezTo>
                  <a:cubicBezTo>
                    <a:pt x="19038" y="96111"/>
                    <a:pt x="19109" y="96004"/>
                    <a:pt x="19145" y="95897"/>
                  </a:cubicBezTo>
                  <a:cubicBezTo>
                    <a:pt x="19217" y="95647"/>
                    <a:pt x="19217" y="95397"/>
                    <a:pt x="19217" y="95075"/>
                  </a:cubicBezTo>
                  <a:cubicBezTo>
                    <a:pt x="19753" y="94540"/>
                    <a:pt x="20110" y="93611"/>
                    <a:pt x="20538" y="92396"/>
                  </a:cubicBezTo>
                  <a:cubicBezTo>
                    <a:pt x="20895" y="91396"/>
                    <a:pt x="21324" y="90253"/>
                    <a:pt x="21860" y="89467"/>
                  </a:cubicBezTo>
                  <a:cubicBezTo>
                    <a:pt x="21967" y="89289"/>
                    <a:pt x="22003" y="89075"/>
                    <a:pt x="22003" y="88860"/>
                  </a:cubicBezTo>
                  <a:cubicBezTo>
                    <a:pt x="22360" y="88717"/>
                    <a:pt x="22610" y="88431"/>
                    <a:pt x="22646" y="88039"/>
                  </a:cubicBezTo>
                  <a:cubicBezTo>
                    <a:pt x="22681" y="87753"/>
                    <a:pt x="22789" y="87574"/>
                    <a:pt x="22896" y="87324"/>
                  </a:cubicBezTo>
                  <a:cubicBezTo>
                    <a:pt x="22967" y="87181"/>
                    <a:pt x="23039" y="87003"/>
                    <a:pt x="23110" y="86824"/>
                  </a:cubicBezTo>
                  <a:cubicBezTo>
                    <a:pt x="23431" y="86717"/>
                    <a:pt x="23682" y="86467"/>
                    <a:pt x="23753" y="86145"/>
                  </a:cubicBezTo>
                  <a:cubicBezTo>
                    <a:pt x="24074" y="85074"/>
                    <a:pt x="23753" y="84395"/>
                    <a:pt x="23289" y="83931"/>
                  </a:cubicBezTo>
                  <a:cubicBezTo>
                    <a:pt x="23396" y="83824"/>
                    <a:pt x="23503" y="83717"/>
                    <a:pt x="23574" y="83574"/>
                  </a:cubicBezTo>
                  <a:cubicBezTo>
                    <a:pt x="24110" y="82467"/>
                    <a:pt x="24396" y="81681"/>
                    <a:pt x="24289" y="81038"/>
                  </a:cubicBezTo>
                  <a:cubicBezTo>
                    <a:pt x="24324" y="80895"/>
                    <a:pt x="24360" y="80717"/>
                    <a:pt x="24360" y="80574"/>
                  </a:cubicBezTo>
                  <a:lnTo>
                    <a:pt x="24503" y="80216"/>
                  </a:lnTo>
                  <a:cubicBezTo>
                    <a:pt x="24646" y="79859"/>
                    <a:pt x="24753" y="79645"/>
                    <a:pt x="24932" y="79037"/>
                  </a:cubicBezTo>
                  <a:cubicBezTo>
                    <a:pt x="25003" y="78788"/>
                    <a:pt x="24967" y="78573"/>
                    <a:pt x="24825" y="78359"/>
                  </a:cubicBezTo>
                  <a:cubicBezTo>
                    <a:pt x="24860" y="78323"/>
                    <a:pt x="24860" y="78287"/>
                    <a:pt x="24860" y="78252"/>
                  </a:cubicBezTo>
                  <a:cubicBezTo>
                    <a:pt x="24860" y="78216"/>
                    <a:pt x="24896" y="78216"/>
                    <a:pt x="24896" y="78180"/>
                  </a:cubicBezTo>
                  <a:cubicBezTo>
                    <a:pt x="25432" y="77430"/>
                    <a:pt x="25539" y="77073"/>
                    <a:pt x="25539" y="76716"/>
                  </a:cubicBezTo>
                  <a:cubicBezTo>
                    <a:pt x="25539" y="76716"/>
                    <a:pt x="25610" y="76573"/>
                    <a:pt x="25860" y="76252"/>
                  </a:cubicBezTo>
                  <a:cubicBezTo>
                    <a:pt x="26075" y="75966"/>
                    <a:pt x="26146" y="75573"/>
                    <a:pt x="26003" y="75251"/>
                  </a:cubicBezTo>
                  <a:cubicBezTo>
                    <a:pt x="25968" y="75216"/>
                    <a:pt x="25932" y="75144"/>
                    <a:pt x="25896" y="75073"/>
                  </a:cubicBezTo>
                  <a:cubicBezTo>
                    <a:pt x="26182" y="74751"/>
                    <a:pt x="26432" y="74394"/>
                    <a:pt x="26539" y="73894"/>
                  </a:cubicBezTo>
                  <a:cubicBezTo>
                    <a:pt x="26575" y="73858"/>
                    <a:pt x="26646" y="73858"/>
                    <a:pt x="26682" y="73858"/>
                  </a:cubicBezTo>
                  <a:cubicBezTo>
                    <a:pt x="26753" y="73823"/>
                    <a:pt x="26825" y="73787"/>
                    <a:pt x="26861" y="73751"/>
                  </a:cubicBezTo>
                  <a:cubicBezTo>
                    <a:pt x="27289" y="73894"/>
                    <a:pt x="27611" y="73715"/>
                    <a:pt x="27861" y="73430"/>
                  </a:cubicBezTo>
                  <a:cubicBezTo>
                    <a:pt x="28075" y="73180"/>
                    <a:pt x="28468" y="72716"/>
                    <a:pt x="28432" y="72144"/>
                  </a:cubicBezTo>
                  <a:cubicBezTo>
                    <a:pt x="28468" y="72108"/>
                    <a:pt x="28539" y="72001"/>
                    <a:pt x="28575" y="71965"/>
                  </a:cubicBezTo>
                  <a:cubicBezTo>
                    <a:pt x="28897" y="71572"/>
                    <a:pt x="28897" y="71036"/>
                    <a:pt x="28861" y="70536"/>
                  </a:cubicBezTo>
                  <a:cubicBezTo>
                    <a:pt x="28861" y="70251"/>
                    <a:pt x="28825" y="69608"/>
                    <a:pt x="28932" y="69465"/>
                  </a:cubicBezTo>
                  <a:cubicBezTo>
                    <a:pt x="29325" y="69144"/>
                    <a:pt x="29325" y="68679"/>
                    <a:pt x="29111" y="68215"/>
                  </a:cubicBezTo>
                  <a:cubicBezTo>
                    <a:pt x="29111" y="68215"/>
                    <a:pt x="29111" y="68215"/>
                    <a:pt x="29111" y="68179"/>
                  </a:cubicBezTo>
                  <a:cubicBezTo>
                    <a:pt x="29396" y="67786"/>
                    <a:pt x="29825" y="67215"/>
                    <a:pt x="29825" y="66536"/>
                  </a:cubicBezTo>
                  <a:cubicBezTo>
                    <a:pt x="29897" y="66429"/>
                    <a:pt x="29932" y="66286"/>
                    <a:pt x="29932" y="66143"/>
                  </a:cubicBezTo>
                  <a:cubicBezTo>
                    <a:pt x="29932" y="66000"/>
                    <a:pt x="29968" y="65822"/>
                    <a:pt x="30004" y="65643"/>
                  </a:cubicBezTo>
                  <a:cubicBezTo>
                    <a:pt x="30039" y="65322"/>
                    <a:pt x="30075" y="65000"/>
                    <a:pt x="30075" y="64679"/>
                  </a:cubicBezTo>
                  <a:cubicBezTo>
                    <a:pt x="30718" y="64107"/>
                    <a:pt x="30825" y="63035"/>
                    <a:pt x="30897" y="62500"/>
                  </a:cubicBezTo>
                  <a:cubicBezTo>
                    <a:pt x="30897" y="62393"/>
                    <a:pt x="30897" y="62286"/>
                    <a:pt x="30932" y="62178"/>
                  </a:cubicBezTo>
                  <a:cubicBezTo>
                    <a:pt x="30968" y="62178"/>
                    <a:pt x="31004" y="62143"/>
                    <a:pt x="31040" y="62143"/>
                  </a:cubicBezTo>
                  <a:cubicBezTo>
                    <a:pt x="31290" y="62000"/>
                    <a:pt x="31468" y="61785"/>
                    <a:pt x="31540" y="61536"/>
                  </a:cubicBezTo>
                  <a:lnTo>
                    <a:pt x="31861" y="60535"/>
                  </a:lnTo>
                  <a:cubicBezTo>
                    <a:pt x="31933" y="60428"/>
                    <a:pt x="32040" y="60321"/>
                    <a:pt x="32075" y="60214"/>
                  </a:cubicBezTo>
                  <a:cubicBezTo>
                    <a:pt x="32397" y="59499"/>
                    <a:pt x="32433" y="58963"/>
                    <a:pt x="32397" y="58499"/>
                  </a:cubicBezTo>
                  <a:cubicBezTo>
                    <a:pt x="33040" y="57356"/>
                    <a:pt x="33183" y="56856"/>
                    <a:pt x="33147" y="55963"/>
                  </a:cubicBezTo>
                  <a:cubicBezTo>
                    <a:pt x="33183" y="55927"/>
                    <a:pt x="33254" y="55856"/>
                    <a:pt x="33290" y="55820"/>
                  </a:cubicBezTo>
                  <a:cubicBezTo>
                    <a:pt x="33433" y="55678"/>
                    <a:pt x="33468" y="55463"/>
                    <a:pt x="33504" y="55285"/>
                  </a:cubicBezTo>
                  <a:cubicBezTo>
                    <a:pt x="33576" y="55178"/>
                    <a:pt x="33647" y="55035"/>
                    <a:pt x="33754" y="54892"/>
                  </a:cubicBezTo>
                  <a:cubicBezTo>
                    <a:pt x="34076" y="54356"/>
                    <a:pt x="34540" y="53606"/>
                    <a:pt x="34754" y="52748"/>
                  </a:cubicBezTo>
                  <a:cubicBezTo>
                    <a:pt x="34897" y="52570"/>
                    <a:pt x="34969" y="52391"/>
                    <a:pt x="34969" y="52142"/>
                  </a:cubicBezTo>
                  <a:cubicBezTo>
                    <a:pt x="35004" y="51677"/>
                    <a:pt x="35326" y="51106"/>
                    <a:pt x="35683" y="50570"/>
                  </a:cubicBezTo>
                  <a:cubicBezTo>
                    <a:pt x="36183" y="49748"/>
                    <a:pt x="36969" y="48462"/>
                    <a:pt x="36183" y="47355"/>
                  </a:cubicBezTo>
                  <a:lnTo>
                    <a:pt x="36183" y="46605"/>
                  </a:lnTo>
                  <a:cubicBezTo>
                    <a:pt x="36183" y="46569"/>
                    <a:pt x="36183" y="46498"/>
                    <a:pt x="36183" y="46462"/>
                  </a:cubicBezTo>
                  <a:cubicBezTo>
                    <a:pt x="36326" y="46248"/>
                    <a:pt x="36433" y="46033"/>
                    <a:pt x="36505" y="45891"/>
                  </a:cubicBezTo>
                  <a:cubicBezTo>
                    <a:pt x="36540" y="45855"/>
                    <a:pt x="36540" y="45819"/>
                    <a:pt x="36576" y="45783"/>
                  </a:cubicBezTo>
                  <a:lnTo>
                    <a:pt x="36576" y="45783"/>
                  </a:lnTo>
                  <a:cubicBezTo>
                    <a:pt x="36826" y="45676"/>
                    <a:pt x="37040" y="45462"/>
                    <a:pt x="37112" y="45176"/>
                  </a:cubicBezTo>
                  <a:cubicBezTo>
                    <a:pt x="37576" y="43783"/>
                    <a:pt x="38219" y="42426"/>
                    <a:pt x="38791" y="41104"/>
                  </a:cubicBezTo>
                  <a:cubicBezTo>
                    <a:pt x="39291" y="39997"/>
                    <a:pt x="39755" y="38925"/>
                    <a:pt x="40184" y="37818"/>
                  </a:cubicBezTo>
                  <a:cubicBezTo>
                    <a:pt x="40219" y="37711"/>
                    <a:pt x="40255" y="37640"/>
                    <a:pt x="40255" y="37532"/>
                  </a:cubicBezTo>
                  <a:cubicBezTo>
                    <a:pt x="40326" y="37425"/>
                    <a:pt x="40362" y="37318"/>
                    <a:pt x="40398" y="37175"/>
                  </a:cubicBezTo>
                  <a:cubicBezTo>
                    <a:pt x="40576" y="37032"/>
                    <a:pt x="40755" y="36818"/>
                    <a:pt x="40791" y="36604"/>
                  </a:cubicBezTo>
                  <a:lnTo>
                    <a:pt x="40934" y="36104"/>
                  </a:lnTo>
                  <a:cubicBezTo>
                    <a:pt x="41005" y="35782"/>
                    <a:pt x="40934" y="35496"/>
                    <a:pt x="40719" y="35282"/>
                  </a:cubicBezTo>
                  <a:cubicBezTo>
                    <a:pt x="40791" y="35246"/>
                    <a:pt x="40827" y="35211"/>
                    <a:pt x="40898" y="35175"/>
                  </a:cubicBezTo>
                  <a:cubicBezTo>
                    <a:pt x="41255" y="34925"/>
                    <a:pt x="41362" y="34568"/>
                    <a:pt x="41398" y="34318"/>
                  </a:cubicBezTo>
                  <a:lnTo>
                    <a:pt x="41791" y="33389"/>
                  </a:lnTo>
                  <a:cubicBezTo>
                    <a:pt x="41970" y="33032"/>
                    <a:pt x="41862" y="32567"/>
                    <a:pt x="41577" y="32282"/>
                  </a:cubicBezTo>
                  <a:cubicBezTo>
                    <a:pt x="41577" y="32282"/>
                    <a:pt x="41577" y="32282"/>
                    <a:pt x="41577" y="32282"/>
                  </a:cubicBezTo>
                  <a:cubicBezTo>
                    <a:pt x="41898" y="31674"/>
                    <a:pt x="42184" y="30889"/>
                    <a:pt x="42505" y="29996"/>
                  </a:cubicBezTo>
                  <a:cubicBezTo>
                    <a:pt x="42648" y="29639"/>
                    <a:pt x="42791" y="29138"/>
                    <a:pt x="42791" y="29138"/>
                  </a:cubicBezTo>
                  <a:cubicBezTo>
                    <a:pt x="43005" y="28924"/>
                    <a:pt x="43148" y="28603"/>
                    <a:pt x="43113" y="28281"/>
                  </a:cubicBezTo>
                  <a:cubicBezTo>
                    <a:pt x="43041" y="27745"/>
                    <a:pt x="43220" y="27281"/>
                    <a:pt x="43505" y="26567"/>
                  </a:cubicBezTo>
                  <a:cubicBezTo>
                    <a:pt x="43541" y="26460"/>
                    <a:pt x="43541" y="26388"/>
                    <a:pt x="43577" y="26317"/>
                  </a:cubicBezTo>
                  <a:cubicBezTo>
                    <a:pt x="43791" y="26102"/>
                    <a:pt x="43934" y="25817"/>
                    <a:pt x="44077" y="25602"/>
                  </a:cubicBezTo>
                  <a:cubicBezTo>
                    <a:pt x="44148" y="25459"/>
                    <a:pt x="44291" y="25209"/>
                    <a:pt x="44327" y="25174"/>
                  </a:cubicBezTo>
                  <a:cubicBezTo>
                    <a:pt x="44363" y="25174"/>
                    <a:pt x="44434" y="25138"/>
                    <a:pt x="44470" y="25138"/>
                  </a:cubicBezTo>
                  <a:cubicBezTo>
                    <a:pt x="44970" y="24924"/>
                    <a:pt x="45184" y="24352"/>
                    <a:pt x="44970" y="23852"/>
                  </a:cubicBezTo>
                  <a:cubicBezTo>
                    <a:pt x="44970" y="23816"/>
                    <a:pt x="44934" y="23745"/>
                    <a:pt x="44898" y="23709"/>
                  </a:cubicBezTo>
                  <a:cubicBezTo>
                    <a:pt x="44934" y="23602"/>
                    <a:pt x="44970" y="23459"/>
                    <a:pt x="44970" y="23316"/>
                  </a:cubicBezTo>
                  <a:cubicBezTo>
                    <a:pt x="45006" y="23280"/>
                    <a:pt x="45041" y="23280"/>
                    <a:pt x="45077" y="23245"/>
                  </a:cubicBezTo>
                  <a:cubicBezTo>
                    <a:pt x="45291" y="23066"/>
                    <a:pt x="45399" y="22816"/>
                    <a:pt x="45434" y="22531"/>
                  </a:cubicBezTo>
                  <a:cubicBezTo>
                    <a:pt x="45470" y="21887"/>
                    <a:pt x="45827" y="21137"/>
                    <a:pt x="46256" y="20388"/>
                  </a:cubicBezTo>
                  <a:cubicBezTo>
                    <a:pt x="46613" y="19709"/>
                    <a:pt x="47006" y="18887"/>
                    <a:pt x="47256" y="18030"/>
                  </a:cubicBezTo>
                  <a:cubicBezTo>
                    <a:pt x="47292" y="17923"/>
                    <a:pt x="47292" y="17816"/>
                    <a:pt x="47292" y="17673"/>
                  </a:cubicBezTo>
                  <a:lnTo>
                    <a:pt x="47327" y="17637"/>
                  </a:lnTo>
                  <a:cubicBezTo>
                    <a:pt x="47577" y="17458"/>
                    <a:pt x="47720" y="17208"/>
                    <a:pt x="47792" y="16923"/>
                  </a:cubicBezTo>
                  <a:cubicBezTo>
                    <a:pt x="47827" y="16637"/>
                    <a:pt x="47792" y="16423"/>
                    <a:pt x="47684" y="16244"/>
                  </a:cubicBezTo>
                  <a:cubicBezTo>
                    <a:pt x="47792" y="15994"/>
                    <a:pt x="47827" y="15708"/>
                    <a:pt x="47720" y="15458"/>
                  </a:cubicBezTo>
                  <a:cubicBezTo>
                    <a:pt x="48363" y="14208"/>
                    <a:pt x="48792" y="12887"/>
                    <a:pt x="49185" y="11565"/>
                  </a:cubicBezTo>
                  <a:cubicBezTo>
                    <a:pt x="49578" y="10350"/>
                    <a:pt x="49935" y="9172"/>
                    <a:pt x="50471" y="8136"/>
                  </a:cubicBezTo>
                  <a:cubicBezTo>
                    <a:pt x="50471" y="8136"/>
                    <a:pt x="50506" y="8136"/>
                    <a:pt x="50506" y="8136"/>
                  </a:cubicBezTo>
                  <a:cubicBezTo>
                    <a:pt x="50506" y="8136"/>
                    <a:pt x="50506" y="8136"/>
                    <a:pt x="50542" y="8172"/>
                  </a:cubicBezTo>
                  <a:cubicBezTo>
                    <a:pt x="50506" y="8350"/>
                    <a:pt x="50542" y="8564"/>
                    <a:pt x="50613" y="8779"/>
                  </a:cubicBezTo>
                  <a:cubicBezTo>
                    <a:pt x="51149" y="9886"/>
                    <a:pt x="51328" y="10601"/>
                    <a:pt x="51578" y="11636"/>
                  </a:cubicBezTo>
                  <a:cubicBezTo>
                    <a:pt x="51721" y="12172"/>
                    <a:pt x="51864" y="12744"/>
                    <a:pt x="52078" y="13422"/>
                  </a:cubicBezTo>
                  <a:cubicBezTo>
                    <a:pt x="52149" y="13637"/>
                    <a:pt x="52257" y="13815"/>
                    <a:pt x="52435" y="13922"/>
                  </a:cubicBezTo>
                  <a:cubicBezTo>
                    <a:pt x="52507" y="14208"/>
                    <a:pt x="52721" y="14458"/>
                    <a:pt x="53007" y="14601"/>
                  </a:cubicBezTo>
                  <a:cubicBezTo>
                    <a:pt x="53042" y="14708"/>
                    <a:pt x="53078" y="14779"/>
                    <a:pt x="53114" y="14887"/>
                  </a:cubicBezTo>
                  <a:cubicBezTo>
                    <a:pt x="53292" y="15244"/>
                    <a:pt x="53542" y="15780"/>
                    <a:pt x="53578" y="15780"/>
                  </a:cubicBezTo>
                  <a:cubicBezTo>
                    <a:pt x="53328" y="16065"/>
                    <a:pt x="53257" y="16459"/>
                    <a:pt x="53400" y="16851"/>
                  </a:cubicBezTo>
                  <a:cubicBezTo>
                    <a:pt x="53471" y="17065"/>
                    <a:pt x="53578" y="17208"/>
                    <a:pt x="53685" y="17351"/>
                  </a:cubicBezTo>
                  <a:cubicBezTo>
                    <a:pt x="53685" y="17423"/>
                    <a:pt x="53650" y="17494"/>
                    <a:pt x="53650" y="17566"/>
                  </a:cubicBezTo>
                  <a:cubicBezTo>
                    <a:pt x="53614" y="18316"/>
                    <a:pt x="54042" y="19030"/>
                    <a:pt x="54328" y="19495"/>
                  </a:cubicBezTo>
                  <a:cubicBezTo>
                    <a:pt x="54364" y="19566"/>
                    <a:pt x="54435" y="19637"/>
                    <a:pt x="54435" y="19673"/>
                  </a:cubicBezTo>
                  <a:cubicBezTo>
                    <a:pt x="54507" y="19959"/>
                    <a:pt x="54685" y="20173"/>
                    <a:pt x="54935" y="20316"/>
                  </a:cubicBezTo>
                  <a:cubicBezTo>
                    <a:pt x="55078" y="20673"/>
                    <a:pt x="55257" y="21102"/>
                    <a:pt x="55400" y="21459"/>
                  </a:cubicBezTo>
                  <a:cubicBezTo>
                    <a:pt x="55900" y="22709"/>
                    <a:pt x="56400" y="23995"/>
                    <a:pt x="57186" y="25031"/>
                  </a:cubicBezTo>
                  <a:cubicBezTo>
                    <a:pt x="57257" y="25174"/>
                    <a:pt x="57400" y="25245"/>
                    <a:pt x="57579" y="25281"/>
                  </a:cubicBezTo>
                  <a:cubicBezTo>
                    <a:pt x="57614" y="25424"/>
                    <a:pt x="57650" y="25495"/>
                    <a:pt x="57686" y="25638"/>
                  </a:cubicBezTo>
                  <a:cubicBezTo>
                    <a:pt x="57721" y="25924"/>
                    <a:pt x="57793" y="26317"/>
                    <a:pt x="58079" y="26960"/>
                  </a:cubicBezTo>
                  <a:cubicBezTo>
                    <a:pt x="58114" y="27174"/>
                    <a:pt x="58222" y="27424"/>
                    <a:pt x="58436" y="27567"/>
                  </a:cubicBezTo>
                  <a:cubicBezTo>
                    <a:pt x="58436" y="27567"/>
                    <a:pt x="58472" y="27567"/>
                    <a:pt x="58472" y="27603"/>
                  </a:cubicBezTo>
                  <a:cubicBezTo>
                    <a:pt x="58150" y="27924"/>
                    <a:pt x="58114" y="28460"/>
                    <a:pt x="58365" y="28853"/>
                  </a:cubicBezTo>
                  <a:cubicBezTo>
                    <a:pt x="58900" y="29674"/>
                    <a:pt x="59150" y="29960"/>
                    <a:pt x="59579" y="30139"/>
                  </a:cubicBezTo>
                  <a:cubicBezTo>
                    <a:pt x="59579" y="30282"/>
                    <a:pt x="59650" y="30424"/>
                    <a:pt x="59722" y="30532"/>
                  </a:cubicBezTo>
                  <a:cubicBezTo>
                    <a:pt x="59650" y="30675"/>
                    <a:pt x="59615" y="30817"/>
                    <a:pt x="59615" y="30996"/>
                  </a:cubicBezTo>
                  <a:cubicBezTo>
                    <a:pt x="59579" y="32210"/>
                    <a:pt x="60115" y="32961"/>
                    <a:pt x="60436" y="33425"/>
                  </a:cubicBezTo>
                  <a:cubicBezTo>
                    <a:pt x="60508" y="33532"/>
                    <a:pt x="60615" y="33639"/>
                    <a:pt x="60615" y="33639"/>
                  </a:cubicBezTo>
                  <a:cubicBezTo>
                    <a:pt x="60472" y="33889"/>
                    <a:pt x="60436" y="34211"/>
                    <a:pt x="60543" y="34460"/>
                  </a:cubicBezTo>
                  <a:cubicBezTo>
                    <a:pt x="60650" y="34747"/>
                    <a:pt x="60829" y="34961"/>
                    <a:pt x="61115" y="35068"/>
                  </a:cubicBezTo>
                  <a:cubicBezTo>
                    <a:pt x="61186" y="35104"/>
                    <a:pt x="61258" y="35104"/>
                    <a:pt x="61329" y="35139"/>
                  </a:cubicBezTo>
                  <a:cubicBezTo>
                    <a:pt x="61293" y="35389"/>
                    <a:pt x="61293" y="35639"/>
                    <a:pt x="61329" y="35961"/>
                  </a:cubicBezTo>
                  <a:cubicBezTo>
                    <a:pt x="61329" y="35997"/>
                    <a:pt x="61329" y="35997"/>
                    <a:pt x="61329" y="36068"/>
                  </a:cubicBezTo>
                  <a:cubicBezTo>
                    <a:pt x="61293" y="36639"/>
                    <a:pt x="61543" y="37032"/>
                    <a:pt x="61829" y="37496"/>
                  </a:cubicBezTo>
                  <a:cubicBezTo>
                    <a:pt x="61793" y="37640"/>
                    <a:pt x="61793" y="37747"/>
                    <a:pt x="61829" y="37854"/>
                  </a:cubicBezTo>
                  <a:cubicBezTo>
                    <a:pt x="61793" y="38140"/>
                    <a:pt x="61865" y="38425"/>
                    <a:pt x="61972" y="38675"/>
                  </a:cubicBezTo>
                  <a:cubicBezTo>
                    <a:pt x="61936" y="38747"/>
                    <a:pt x="61936" y="38818"/>
                    <a:pt x="61936" y="38854"/>
                  </a:cubicBezTo>
                  <a:cubicBezTo>
                    <a:pt x="61829" y="39390"/>
                    <a:pt x="62151" y="39961"/>
                    <a:pt x="62686" y="40069"/>
                  </a:cubicBezTo>
                  <a:cubicBezTo>
                    <a:pt x="62722" y="40247"/>
                    <a:pt x="62794" y="40461"/>
                    <a:pt x="62865" y="40747"/>
                  </a:cubicBezTo>
                  <a:cubicBezTo>
                    <a:pt x="62865" y="40747"/>
                    <a:pt x="62865" y="40747"/>
                    <a:pt x="62865" y="40747"/>
                  </a:cubicBezTo>
                  <a:cubicBezTo>
                    <a:pt x="62579" y="41176"/>
                    <a:pt x="62686" y="41711"/>
                    <a:pt x="63044" y="42033"/>
                  </a:cubicBezTo>
                  <a:cubicBezTo>
                    <a:pt x="63079" y="42104"/>
                    <a:pt x="63079" y="42319"/>
                    <a:pt x="63079" y="42426"/>
                  </a:cubicBezTo>
                  <a:cubicBezTo>
                    <a:pt x="63079" y="42854"/>
                    <a:pt x="63115" y="43426"/>
                    <a:pt x="63508" y="43962"/>
                  </a:cubicBezTo>
                  <a:cubicBezTo>
                    <a:pt x="63615" y="44105"/>
                    <a:pt x="63794" y="44212"/>
                    <a:pt x="63937" y="44283"/>
                  </a:cubicBezTo>
                  <a:cubicBezTo>
                    <a:pt x="63937" y="44462"/>
                    <a:pt x="63901" y="44640"/>
                    <a:pt x="63937" y="44891"/>
                  </a:cubicBezTo>
                  <a:cubicBezTo>
                    <a:pt x="63937" y="45105"/>
                    <a:pt x="64044" y="45319"/>
                    <a:pt x="64187" y="45426"/>
                  </a:cubicBezTo>
                  <a:cubicBezTo>
                    <a:pt x="64187" y="45533"/>
                    <a:pt x="64187" y="45569"/>
                    <a:pt x="64187" y="45569"/>
                  </a:cubicBezTo>
                  <a:cubicBezTo>
                    <a:pt x="64115" y="45783"/>
                    <a:pt x="64115" y="46069"/>
                    <a:pt x="64187" y="46319"/>
                  </a:cubicBezTo>
                  <a:cubicBezTo>
                    <a:pt x="64330" y="46676"/>
                    <a:pt x="64580" y="47319"/>
                    <a:pt x="65187" y="47426"/>
                  </a:cubicBezTo>
                  <a:cubicBezTo>
                    <a:pt x="65187" y="47426"/>
                    <a:pt x="65187" y="47462"/>
                    <a:pt x="65187" y="47462"/>
                  </a:cubicBezTo>
                  <a:cubicBezTo>
                    <a:pt x="65222" y="47784"/>
                    <a:pt x="65330" y="48177"/>
                    <a:pt x="65544" y="48462"/>
                  </a:cubicBezTo>
                  <a:cubicBezTo>
                    <a:pt x="65544" y="48498"/>
                    <a:pt x="65544" y="48570"/>
                    <a:pt x="65544" y="48605"/>
                  </a:cubicBezTo>
                  <a:cubicBezTo>
                    <a:pt x="65544" y="48641"/>
                    <a:pt x="65508" y="48641"/>
                    <a:pt x="65508" y="48676"/>
                  </a:cubicBezTo>
                  <a:cubicBezTo>
                    <a:pt x="65365" y="49034"/>
                    <a:pt x="65401" y="49463"/>
                    <a:pt x="65687" y="49748"/>
                  </a:cubicBezTo>
                  <a:cubicBezTo>
                    <a:pt x="66008" y="50105"/>
                    <a:pt x="66008" y="50177"/>
                    <a:pt x="66151" y="50891"/>
                  </a:cubicBezTo>
                  <a:cubicBezTo>
                    <a:pt x="66151" y="50927"/>
                    <a:pt x="66151" y="50963"/>
                    <a:pt x="66151" y="50998"/>
                  </a:cubicBezTo>
                  <a:cubicBezTo>
                    <a:pt x="66044" y="51713"/>
                    <a:pt x="66366" y="52391"/>
                    <a:pt x="66651" y="53034"/>
                  </a:cubicBezTo>
                  <a:cubicBezTo>
                    <a:pt x="66687" y="53141"/>
                    <a:pt x="66758" y="53249"/>
                    <a:pt x="66830" y="53356"/>
                  </a:cubicBezTo>
                  <a:cubicBezTo>
                    <a:pt x="66651" y="53677"/>
                    <a:pt x="66651" y="54106"/>
                    <a:pt x="66866" y="54428"/>
                  </a:cubicBezTo>
                  <a:lnTo>
                    <a:pt x="67330" y="55106"/>
                  </a:lnTo>
                  <a:cubicBezTo>
                    <a:pt x="67187" y="55285"/>
                    <a:pt x="67115" y="55535"/>
                    <a:pt x="67151" y="55784"/>
                  </a:cubicBezTo>
                  <a:cubicBezTo>
                    <a:pt x="67187" y="56392"/>
                    <a:pt x="67544" y="56928"/>
                    <a:pt x="67866" y="57356"/>
                  </a:cubicBezTo>
                  <a:cubicBezTo>
                    <a:pt x="67973" y="57499"/>
                    <a:pt x="67973" y="57570"/>
                    <a:pt x="68044" y="57713"/>
                  </a:cubicBezTo>
                  <a:cubicBezTo>
                    <a:pt x="67973" y="57928"/>
                    <a:pt x="67794" y="58106"/>
                    <a:pt x="67866" y="58321"/>
                  </a:cubicBezTo>
                  <a:cubicBezTo>
                    <a:pt x="67937" y="58535"/>
                    <a:pt x="68116" y="59035"/>
                    <a:pt x="68652" y="59250"/>
                  </a:cubicBezTo>
                  <a:cubicBezTo>
                    <a:pt x="68687" y="59250"/>
                    <a:pt x="68723" y="59250"/>
                    <a:pt x="68759" y="59285"/>
                  </a:cubicBezTo>
                  <a:cubicBezTo>
                    <a:pt x="68759" y="59356"/>
                    <a:pt x="68794" y="59428"/>
                    <a:pt x="68794" y="59464"/>
                  </a:cubicBezTo>
                  <a:cubicBezTo>
                    <a:pt x="68901" y="59999"/>
                    <a:pt x="68973" y="60714"/>
                    <a:pt x="69366" y="61393"/>
                  </a:cubicBezTo>
                  <a:lnTo>
                    <a:pt x="69259" y="61642"/>
                  </a:lnTo>
                  <a:cubicBezTo>
                    <a:pt x="69151" y="61928"/>
                    <a:pt x="69151" y="62214"/>
                    <a:pt x="69259" y="62500"/>
                  </a:cubicBezTo>
                  <a:cubicBezTo>
                    <a:pt x="69294" y="62535"/>
                    <a:pt x="69330" y="62535"/>
                    <a:pt x="69330" y="62607"/>
                  </a:cubicBezTo>
                  <a:cubicBezTo>
                    <a:pt x="69223" y="62821"/>
                    <a:pt x="69009" y="62928"/>
                    <a:pt x="69044" y="63178"/>
                  </a:cubicBezTo>
                  <a:cubicBezTo>
                    <a:pt x="69080" y="63428"/>
                    <a:pt x="69187" y="63607"/>
                    <a:pt x="69330" y="63893"/>
                  </a:cubicBezTo>
                  <a:cubicBezTo>
                    <a:pt x="69366" y="64000"/>
                    <a:pt x="69402" y="64107"/>
                    <a:pt x="69473" y="64214"/>
                  </a:cubicBezTo>
                  <a:cubicBezTo>
                    <a:pt x="69509" y="64286"/>
                    <a:pt x="69616" y="64286"/>
                    <a:pt x="69687" y="64357"/>
                  </a:cubicBezTo>
                  <a:cubicBezTo>
                    <a:pt x="69652" y="64429"/>
                    <a:pt x="69616" y="64500"/>
                    <a:pt x="69580" y="64536"/>
                  </a:cubicBezTo>
                  <a:cubicBezTo>
                    <a:pt x="69473" y="64893"/>
                    <a:pt x="69580" y="65250"/>
                    <a:pt x="69794" y="65500"/>
                  </a:cubicBezTo>
                  <a:cubicBezTo>
                    <a:pt x="69973" y="65679"/>
                    <a:pt x="70187" y="65786"/>
                    <a:pt x="70402" y="65822"/>
                  </a:cubicBezTo>
                  <a:cubicBezTo>
                    <a:pt x="70473" y="65965"/>
                    <a:pt x="70545" y="66179"/>
                    <a:pt x="70616" y="66358"/>
                  </a:cubicBezTo>
                  <a:cubicBezTo>
                    <a:pt x="70723" y="66715"/>
                    <a:pt x="71009" y="67286"/>
                    <a:pt x="71402" y="67715"/>
                  </a:cubicBezTo>
                  <a:cubicBezTo>
                    <a:pt x="71402" y="67751"/>
                    <a:pt x="71438" y="67822"/>
                    <a:pt x="71438" y="67857"/>
                  </a:cubicBezTo>
                  <a:cubicBezTo>
                    <a:pt x="71473" y="67965"/>
                    <a:pt x="71545" y="68072"/>
                    <a:pt x="71580" y="68179"/>
                  </a:cubicBezTo>
                  <a:cubicBezTo>
                    <a:pt x="71616" y="68251"/>
                    <a:pt x="71759" y="68251"/>
                    <a:pt x="71795" y="68322"/>
                  </a:cubicBezTo>
                  <a:cubicBezTo>
                    <a:pt x="71866" y="68393"/>
                    <a:pt x="71902" y="68465"/>
                    <a:pt x="71938" y="68501"/>
                  </a:cubicBezTo>
                  <a:cubicBezTo>
                    <a:pt x="71759" y="68750"/>
                    <a:pt x="71545" y="69072"/>
                    <a:pt x="71616" y="69358"/>
                  </a:cubicBezTo>
                  <a:cubicBezTo>
                    <a:pt x="71688" y="69715"/>
                    <a:pt x="71938" y="70037"/>
                    <a:pt x="72295" y="70143"/>
                  </a:cubicBezTo>
                  <a:cubicBezTo>
                    <a:pt x="72330" y="70143"/>
                    <a:pt x="72402" y="70143"/>
                    <a:pt x="72438" y="70179"/>
                  </a:cubicBezTo>
                  <a:lnTo>
                    <a:pt x="72581" y="70394"/>
                  </a:lnTo>
                  <a:cubicBezTo>
                    <a:pt x="72581" y="70465"/>
                    <a:pt x="72581" y="70536"/>
                    <a:pt x="72581" y="70572"/>
                  </a:cubicBezTo>
                  <a:cubicBezTo>
                    <a:pt x="72581" y="70608"/>
                    <a:pt x="72616" y="70679"/>
                    <a:pt x="72616" y="70715"/>
                  </a:cubicBezTo>
                  <a:lnTo>
                    <a:pt x="73009" y="71823"/>
                  </a:lnTo>
                  <a:cubicBezTo>
                    <a:pt x="73009" y="71965"/>
                    <a:pt x="73045" y="72072"/>
                    <a:pt x="73116" y="72180"/>
                  </a:cubicBezTo>
                  <a:cubicBezTo>
                    <a:pt x="72866" y="72680"/>
                    <a:pt x="72866" y="73144"/>
                    <a:pt x="73152" y="73609"/>
                  </a:cubicBezTo>
                  <a:cubicBezTo>
                    <a:pt x="72866" y="74180"/>
                    <a:pt x="72902" y="74716"/>
                    <a:pt x="72938" y="75108"/>
                  </a:cubicBezTo>
                  <a:cubicBezTo>
                    <a:pt x="72938" y="75323"/>
                    <a:pt x="72973" y="75537"/>
                    <a:pt x="72938" y="75787"/>
                  </a:cubicBezTo>
                  <a:cubicBezTo>
                    <a:pt x="72866" y="76180"/>
                    <a:pt x="73152" y="76430"/>
                    <a:pt x="73438" y="76645"/>
                  </a:cubicBezTo>
                  <a:cubicBezTo>
                    <a:pt x="73473" y="76823"/>
                    <a:pt x="73438" y="77002"/>
                    <a:pt x="73545" y="77180"/>
                  </a:cubicBezTo>
                  <a:cubicBezTo>
                    <a:pt x="73616" y="77287"/>
                    <a:pt x="73795" y="77287"/>
                    <a:pt x="73902" y="77359"/>
                  </a:cubicBezTo>
                  <a:cubicBezTo>
                    <a:pt x="73902" y="77359"/>
                    <a:pt x="73902" y="77394"/>
                    <a:pt x="73902" y="77394"/>
                  </a:cubicBezTo>
                  <a:cubicBezTo>
                    <a:pt x="74081" y="77680"/>
                    <a:pt x="74259" y="77859"/>
                    <a:pt x="74438" y="78002"/>
                  </a:cubicBezTo>
                  <a:cubicBezTo>
                    <a:pt x="74224" y="78252"/>
                    <a:pt x="74116" y="78573"/>
                    <a:pt x="74188" y="78895"/>
                  </a:cubicBezTo>
                  <a:cubicBezTo>
                    <a:pt x="74331" y="79538"/>
                    <a:pt x="74652" y="79895"/>
                    <a:pt x="75152" y="80002"/>
                  </a:cubicBezTo>
                  <a:cubicBezTo>
                    <a:pt x="75188" y="80002"/>
                    <a:pt x="75188" y="80002"/>
                    <a:pt x="75224" y="80002"/>
                  </a:cubicBezTo>
                  <a:cubicBezTo>
                    <a:pt x="75331" y="80395"/>
                    <a:pt x="75509" y="80752"/>
                    <a:pt x="75760" y="81145"/>
                  </a:cubicBezTo>
                  <a:cubicBezTo>
                    <a:pt x="75724" y="81181"/>
                    <a:pt x="75724" y="81252"/>
                    <a:pt x="75688" y="81288"/>
                  </a:cubicBezTo>
                  <a:cubicBezTo>
                    <a:pt x="75545" y="81681"/>
                    <a:pt x="75724" y="82145"/>
                    <a:pt x="76045" y="82395"/>
                  </a:cubicBezTo>
                  <a:lnTo>
                    <a:pt x="76045" y="82395"/>
                  </a:lnTo>
                  <a:cubicBezTo>
                    <a:pt x="76081" y="82502"/>
                    <a:pt x="76117" y="82609"/>
                    <a:pt x="76188" y="82681"/>
                  </a:cubicBezTo>
                  <a:cubicBezTo>
                    <a:pt x="76474" y="83074"/>
                    <a:pt x="76795" y="83217"/>
                    <a:pt x="77045" y="83288"/>
                  </a:cubicBezTo>
                  <a:cubicBezTo>
                    <a:pt x="77045" y="83288"/>
                    <a:pt x="77045" y="83288"/>
                    <a:pt x="77045" y="83324"/>
                  </a:cubicBezTo>
                  <a:cubicBezTo>
                    <a:pt x="77010" y="83645"/>
                    <a:pt x="76903" y="84110"/>
                    <a:pt x="77010" y="84610"/>
                  </a:cubicBezTo>
                  <a:cubicBezTo>
                    <a:pt x="76938" y="84717"/>
                    <a:pt x="76867" y="84824"/>
                    <a:pt x="76867" y="84967"/>
                  </a:cubicBezTo>
                  <a:cubicBezTo>
                    <a:pt x="76831" y="85252"/>
                    <a:pt x="76867" y="85503"/>
                    <a:pt x="77045" y="85753"/>
                  </a:cubicBezTo>
                  <a:lnTo>
                    <a:pt x="77402" y="86288"/>
                  </a:lnTo>
                  <a:cubicBezTo>
                    <a:pt x="77724" y="86753"/>
                    <a:pt x="77831" y="86896"/>
                    <a:pt x="78224" y="87324"/>
                  </a:cubicBezTo>
                  <a:lnTo>
                    <a:pt x="78188" y="87789"/>
                  </a:lnTo>
                  <a:cubicBezTo>
                    <a:pt x="78153" y="88110"/>
                    <a:pt x="78260" y="88396"/>
                    <a:pt x="78438" y="88574"/>
                  </a:cubicBezTo>
                  <a:cubicBezTo>
                    <a:pt x="78438" y="88610"/>
                    <a:pt x="78438" y="88646"/>
                    <a:pt x="78474" y="88682"/>
                  </a:cubicBezTo>
                  <a:cubicBezTo>
                    <a:pt x="78474" y="88717"/>
                    <a:pt x="78474" y="88717"/>
                    <a:pt x="78474" y="88753"/>
                  </a:cubicBezTo>
                  <a:cubicBezTo>
                    <a:pt x="78295" y="89039"/>
                    <a:pt x="78331" y="89360"/>
                    <a:pt x="78438" y="89682"/>
                  </a:cubicBezTo>
                  <a:cubicBezTo>
                    <a:pt x="78438" y="89717"/>
                    <a:pt x="78474" y="89789"/>
                    <a:pt x="78510" y="89825"/>
                  </a:cubicBezTo>
                  <a:lnTo>
                    <a:pt x="78546" y="90896"/>
                  </a:lnTo>
                  <a:cubicBezTo>
                    <a:pt x="78546" y="91146"/>
                    <a:pt x="78653" y="91396"/>
                    <a:pt x="78831" y="91575"/>
                  </a:cubicBezTo>
                  <a:cubicBezTo>
                    <a:pt x="78938" y="91682"/>
                    <a:pt x="79010" y="91753"/>
                    <a:pt x="79117" y="91861"/>
                  </a:cubicBezTo>
                  <a:cubicBezTo>
                    <a:pt x="78903" y="92182"/>
                    <a:pt x="78867" y="92646"/>
                    <a:pt x="79081" y="92968"/>
                  </a:cubicBezTo>
                  <a:lnTo>
                    <a:pt x="79617" y="93789"/>
                  </a:lnTo>
                  <a:cubicBezTo>
                    <a:pt x="79581" y="94004"/>
                    <a:pt x="79546" y="94218"/>
                    <a:pt x="79546" y="94540"/>
                  </a:cubicBezTo>
                  <a:cubicBezTo>
                    <a:pt x="79510" y="94933"/>
                    <a:pt x="79689" y="95325"/>
                    <a:pt x="80010" y="95539"/>
                  </a:cubicBezTo>
                  <a:lnTo>
                    <a:pt x="80010" y="95539"/>
                  </a:lnTo>
                  <a:cubicBezTo>
                    <a:pt x="79939" y="96111"/>
                    <a:pt x="80153" y="96611"/>
                    <a:pt x="80760" y="97111"/>
                  </a:cubicBezTo>
                  <a:cubicBezTo>
                    <a:pt x="80796" y="97254"/>
                    <a:pt x="80867" y="97433"/>
                    <a:pt x="80974" y="97540"/>
                  </a:cubicBezTo>
                  <a:cubicBezTo>
                    <a:pt x="80867" y="97719"/>
                    <a:pt x="80796" y="97969"/>
                    <a:pt x="80867" y="98218"/>
                  </a:cubicBezTo>
                  <a:cubicBezTo>
                    <a:pt x="81010" y="99076"/>
                    <a:pt x="81296" y="100219"/>
                    <a:pt x="81689" y="101148"/>
                  </a:cubicBezTo>
                  <a:cubicBezTo>
                    <a:pt x="81653" y="101219"/>
                    <a:pt x="81582" y="101291"/>
                    <a:pt x="81546" y="101397"/>
                  </a:cubicBezTo>
                  <a:cubicBezTo>
                    <a:pt x="81474" y="101576"/>
                    <a:pt x="81689" y="101683"/>
                    <a:pt x="81689" y="101862"/>
                  </a:cubicBezTo>
                  <a:cubicBezTo>
                    <a:pt x="81582" y="101969"/>
                    <a:pt x="81474" y="102041"/>
                    <a:pt x="81403" y="102184"/>
                  </a:cubicBezTo>
                  <a:cubicBezTo>
                    <a:pt x="81224" y="102648"/>
                    <a:pt x="81439" y="103183"/>
                    <a:pt x="81867" y="103434"/>
                  </a:cubicBezTo>
                  <a:cubicBezTo>
                    <a:pt x="81867" y="103434"/>
                    <a:pt x="81867" y="103434"/>
                    <a:pt x="81867" y="103469"/>
                  </a:cubicBezTo>
                  <a:cubicBezTo>
                    <a:pt x="81867" y="103469"/>
                    <a:pt x="81867" y="103469"/>
                    <a:pt x="81867" y="103469"/>
                  </a:cubicBezTo>
                  <a:cubicBezTo>
                    <a:pt x="81867" y="103469"/>
                    <a:pt x="81867" y="103469"/>
                    <a:pt x="81867" y="103505"/>
                  </a:cubicBezTo>
                  <a:cubicBezTo>
                    <a:pt x="81867" y="103505"/>
                    <a:pt x="81867" y="103505"/>
                    <a:pt x="81867" y="103505"/>
                  </a:cubicBezTo>
                  <a:cubicBezTo>
                    <a:pt x="81832" y="104005"/>
                    <a:pt x="81903" y="104576"/>
                    <a:pt x="82367" y="105291"/>
                  </a:cubicBezTo>
                  <a:cubicBezTo>
                    <a:pt x="82403" y="105398"/>
                    <a:pt x="82510" y="105469"/>
                    <a:pt x="82582" y="105541"/>
                  </a:cubicBezTo>
                  <a:cubicBezTo>
                    <a:pt x="82582" y="105541"/>
                    <a:pt x="82582" y="105577"/>
                    <a:pt x="82582" y="105577"/>
                  </a:cubicBezTo>
                  <a:cubicBezTo>
                    <a:pt x="82546" y="105684"/>
                    <a:pt x="82546" y="105755"/>
                    <a:pt x="82510" y="105826"/>
                  </a:cubicBezTo>
                  <a:cubicBezTo>
                    <a:pt x="82475" y="106041"/>
                    <a:pt x="82510" y="106255"/>
                    <a:pt x="82617" y="106434"/>
                  </a:cubicBezTo>
                  <a:cubicBezTo>
                    <a:pt x="82617" y="106648"/>
                    <a:pt x="82725" y="106827"/>
                    <a:pt x="82832" y="107005"/>
                  </a:cubicBezTo>
                  <a:cubicBezTo>
                    <a:pt x="82868" y="107077"/>
                    <a:pt x="82939" y="107113"/>
                    <a:pt x="83010" y="107184"/>
                  </a:cubicBezTo>
                  <a:cubicBezTo>
                    <a:pt x="82975" y="107220"/>
                    <a:pt x="82975" y="107220"/>
                    <a:pt x="82975" y="107291"/>
                  </a:cubicBezTo>
                  <a:cubicBezTo>
                    <a:pt x="82760" y="107648"/>
                    <a:pt x="82796" y="108077"/>
                    <a:pt x="83010" y="108399"/>
                  </a:cubicBezTo>
                  <a:cubicBezTo>
                    <a:pt x="83010" y="108470"/>
                    <a:pt x="83046" y="108541"/>
                    <a:pt x="83046" y="108577"/>
                  </a:cubicBezTo>
                  <a:cubicBezTo>
                    <a:pt x="83118" y="108934"/>
                    <a:pt x="83189" y="109149"/>
                    <a:pt x="83260" y="109363"/>
                  </a:cubicBezTo>
                  <a:cubicBezTo>
                    <a:pt x="83260" y="109363"/>
                    <a:pt x="83260" y="109363"/>
                    <a:pt x="83225" y="109363"/>
                  </a:cubicBezTo>
                  <a:cubicBezTo>
                    <a:pt x="82975" y="109541"/>
                    <a:pt x="82832" y="109863"/>
                    <a:pt x="82832" y="110184"/>
                  </a:cubicBezTo>
                  <a:cubicBezTo>
                    <a:pt x="82832" y="110863"/>
                    <a:pt x="83082" y="111220"/>
                    <a:pt x="83368" y="111435"/>
                  </a:cubicBezTo>
                  <a:cubicBezTo>
                    <a:pt x="83439" y="111649"/>
                    <a:pt x="83582" y="111827"/>
                    <a:pt x="83761" y="111935"/>
                  </a:cubicBezTo>
                  <a:cubicBezTo>
                    <a:pt x="83510" y="112149"/>
                    <a:pt x="83260" y="112399"/>
                    <a:pt x="83332" y="112720"/>
                  </a:cubicBezTo>
                  <a:lnTo>
                    <a:pt x="83582" y="114471"/>
                  </a:lnTo>
                  <a:cubicBezTo>
                    <a:pt x="83618" y="114756"/>
                    <a:pt x="83796" y="115042"/>
                    <a:pt x="84082" y="115185"/>
                  </a:cubicBezTo>
                  <a:cubicBezTo>
                    <a:pt x="84189" y="115221"/>
                    <a:pt x="84261" y="115292"/>
                    <a:pt x="84368" y="115292"/>
                  </a:cubicBezTo>
                  <a:cubicBezTo>
                    <a:pt x="84403" y="115328"/>
                    <a:pt x="84403" y="115364"/>
                    <a:pt x="84439" y="115399"/>
                  </a:cubicBezTo>
                  <a:cubicBezTo>
                    <a:pt x="84475" y="115471"/>
                    <a:pt x="84582" y="115578"/>
                    <a:pt x="84653" y="115721"/>
                  </a:cubicBezTo>
                  <a:cubicBezTo>
                    <a:pt x="84653" y="115864"/>
                    <a:pt x="84689" y="116007"/>
                    <a:pt x="84796" y="116149"/>
                  </a:cubicBezTo>
                  <a:cubicBezTo>
                    <a:pt x="84761" y="116221"/>
                    <a:pt x="84761" y="116292"/>
                    <a:pt x="84761" y="116364"/>
                  </a:cubicBezTo>
                  <a:cubicBezTo>
                    <a:pt x="84725" y="117078"/>
                    <a:pt x="85082" y="117542"/>
                    <a:pt x="85296" y="117828"/>
                  </a:cubicBezTo>
                  <a:cubicBezTo>
                    <a:pt x="85332" y="117899"/>
                    <a:pt x="85439" y="118007"/>
                    <a:pt x="85439" y="118007"/>
                  </a:cubicBezTo>
                  <a:cubicBezTo>
                    <a:pt x="85403" y="118150"/>
                    <a:pt x="85296" y="118257"/>
                    <a:pt x="85332" y="118400"/>
                  </a:cubicBezTo>
                  <a:cubicBezTo>
                    <a:pt x="85189" y="118721"/>
                    <a:pt x="84939" y="119293"/>
                    <a:pt x="85296" y="119828"/>
                  </a:cubicBezTo>
                  <a:cubicBezTo>
                    <a:pt x="85439" y="120043"/>
                    <a:pt x="85725" y="120221"/>
                    <a:pt x="86011" y="120293"/>
                  </a:cubicBezTo>
                  <a:cubicBezTo>
                    <a:pt x="85975" y="120507"/>
                    <a:pt x="86011" y="120757"/>
                    <a:pt x="86154" y="120971"/>
                  </a:cubicBezTo>
                  <a:cubicBezTo>
                    <a:pt x="86118" y="121293"/>
                    <a:pt x="86189" y="121543"/>
                    <a:pt x="86261" y="121686"/>
                  </a:cubicBezTo>
                  <a:cubicBezTo>
                    <a:pt x="86296" y="121793"/>
                    <a:pt x="86368" y="121864"/>
                    <a:pt x="86404" y="121971"/>
                  </a:cubicBezTo>
                  <a:cubicBezTo>
                    <a:pt x="86368" y="122222"/>
                    <a:pt x="86439" y="122507"/>
                    <a:pt x="86618" y="122722"/>
                  </a:cubicBezTo>
                  <a:lnTo>
                    <a:pt x="86689" y="122793"/>
                  </a:lnTo>
                  <a:cubicBezTo>
                    <a:pt x="86296" y="122936"/>
                    <a:pt x="85939" y="123221"/>
                    <a:pt x="85975" y="123650"/>
                  </a:cubicBezTo>
                  <a:lnTo>
                    <a:pt x="86011" y="124436"/>
                  </a:lnTo>
                  <a:cubicBezTo>
                    <a:pt x="86011" y="124650"/>
                    <a:pt x="86261" y="125079"/>
                    <a:pt x="86439" y="125222"/>
                  </a:cubicBezTo>
                  <a:cubicBezTo>
                    <a:pt x="86654" y="125436"/>
                    <a:pt x="86904" y="125543"/>
                    <a:pt x="87189" y="125543"/>
                  </a:cubicBezTo>
                  <a:cubicBezTo>
                    <a:pt x="87332" y="125543"/>
                    <a:pt x="87511" y="125508"/>
                    <a:pt x="87654" y="125436"/>
                  </a:cubicBezTo>
                  <a:cubicBezTo>
                    <a:pt x="88047" y="125222"/>
                    <a:pt x="88261" y="124793"/>
                    <a:pt x="88190" y="124329"/>
                  </a:cubicBezTo>
                  <a:lnTo>
                    <a:pt x="88118" y="123936"/>
                  </a:lnTo>
                  <a:cubicBezTo>
                    <a:pt x="88154" y="123936"/>
                    <a:pt x="88225" y="123936"/>
                    <a:pt x="88261" y="123936"/>
                  </a:cubicBezTo>
                  <a:cubicBezTo>
                    <a:pt x="88261" y="123936"/>
                    <a:pt x="88297" y="123972"/>
                    <a:pt x="88297" y="123972"/>
                  </a:cubicBezTo>
                  <a:cubicBezTo>
                    <a:pt x="88261" y="124114"/>
                    <a:pt x="88261" y="124257"/>
                    <a:pt x="88297" y="124400"/>
                  </a:cubicBezTo>
                  <a:cubicBezTo>
                    <a:pt x="88404" y="125007"/>
                    <a:pt x="88404" y="125472"/>
                    <a:pt x="88440" y="125936"/>
                  </a:cubicBezTo>
                  <a:cubicBezTo>
                    <a:pt x="88475" y="126365"/>
                    <a:pt x="88475" y="126793"/>
                    <a:pt x="88547" y="127293"/>
                  </a:cubicBezTo>
                  <a:cubicBezTo>
                    <a:pt x="88511" y="127329"/>
                    <a:pt x="88475" y="127365"/>
                    <a:pt x="88440" y="127401"/>
                  </a:cubicBezTo>
                  <a:cubicBezTo>
                    <a:pt x="88297" y="127544"/>
                    <a:pt x="88225" y="127722"/>
                    <a:pt x="88190" y="127865"/>
                  </a:cubicBezTo>
                  <a:cubicBezTo>
                    <a:pt x="88154" y="127901"/>
                    <a:pt x="88118" y="127937"/>
                    <a:pt x="88118" y="127972"/>
                  </a:cubicBezTo>
                  <a:lnTo>
                    <a:pt x="87654" y="127829"/>
                  </a:lnTo>
                  <a:cubicBezTo>
                    <a:pt x="87261" y="127686"/>
                    <a:pt x="86725" y="127865"/>
                    <a:pt x="86475" y="128294"/>
                  </a:cubicBezTo>
                  <a:cubicBezTo>
                    <a:pt x="86439" y="128365"/>
                    <a:pt x="86546" y="128437"/>
                    <a:pt x="86511" y="128508"/>
                  </a:cubicBezTo>
                  <a:cubicBezTo>
                    <a:pt x="86225" y="128651"/>
                    <a:pt x="85939" y="128758"/>
                    <a:pt x="85868" y="129079"/>
                  </a:cubicBezTo>
                  <a:lnTo>
                    <a:pt x="85725" y="129830"/>
                  </a:lnTo>
                  <a:cubicBezTo>
                    <a:pt x="85653" y="130187"/>
                    <a:pt x="85832" y="130544"/>
                    <a:pt x="86118" y="130794"/>
                  </a:cubicBezTo>
                  <a:cubicBezTo>
                    <a:pt x="86261" y="130937"/>
                    <a:pt x="86475" y="130937"/>
                    <a:pt x="86725" y="130973"/>
                  </a:cubicBezTo>
                  <a:cubicBezTo>
                    <a:pt x="86797" y="131116"/>
                    <a:pt x="86797" y="131294"/>
                    <a:pt x="86940" y="131365"/>
                  </a:cubicBezTo>
                  <a:cubicBezTo>
                    <a:pt x="86940" y="131365"/>
                    <a:pt x="86940" y="131365"/>
                    <a:pt x="86975" y="131365"/>
                  </a:cubicBezTo>
                  <a:cubicBezTo>
                    <a:pt x="87154" y="131794"/>
                    <a:pt x="87439" y="132151"/>
                    <a:pt x="87654" y="132437"/>
                  </a:cubicBezTo>
                  <a:cubicBezTo>
                    <a:pt x="87868" y="132759"/>
                    <a:pt x="88154" y="133080"/>
                    <a:pt x="88190" y="133294"/>
                  </a:cubicBezTo>
                  <a:cubicBezTo>
                    <a:pt x="88225" y="133759"/>
                    <a:pt x="88618" y="134116"/>
                    <a:pt x="89047" y="134187"/>
                  </a:cubicBezTo>
                  <a:cubicBezTo>
                    <a:pt x="89297" y="134187"/>
                    <a:pt x="89583" y="134152"/>
                    <a:pt x="89797" y="133973"/>
                  </a:cubicBezTo>
                  <a:cubicBezTo>
                    <a:pt x="89797" y="133973"/>
                    <a:pt x="89833" y="133973"/>
                    <a:pt x="89833" y="134009"/>
                  </a:cubicBezTo>
                  <a:cubicBezTo>
                    <a:pt x="89940" y="134044"/>
                    <a:pt x="90047" y="134116"/>
                    <a:pt x="90190" y="134152"/>
                  </a:cubicBezTo>
                  <a:cubicBezTo>
                    <a:pt x="90333" y="135009"/>
                    <a:pt x="90476" y="135973"/>
                    <a:pt x="90440" y="136688"/>
                  </a:cubicBezTo>
                  <a:cubicBezTo>
                    <a:pt x="90440" y="136902"/>
                    <a:pt x="90583" y="137295"/>
                    <a:pt x="90726" y="137474"/>
                  </a:cubicBezTo>
                  <a:cubicBezTo>
                    <a:pt x="90797" y="137581"/>
                    <a:pt x="91083" y="137652"/>
                    <a:pt x="91226" y="137795"/>
                  </a:cubicBezTo>
                  <a:lnTo>
                    <a:pt x="91226" y="138295"/>
                  </a:lnTo>
                  <a:cubicBezTo>
                    <a:pt x="91226" y="138581"/>
                    <a:pt x="91404" y="138795"/>
                    <a:pt x="91583" y="138974"/>
                  </a:cubicBezTo>
                  <a:cubicBezTo>
                    <a:pt x="91476" y="139152"/>
                    <a:pt x="91226" y="139152"/>
                    <a:pt x="91226" y="139366"/>
                  </a:cubicBezTo>
                  <a:lnTo>
                    <a:pt x="91226" y="140045"/>
                  </a:lnTo>
                  <a:cubicBezTo>
                    <a:pt x="91226" y="140259"/>
                    <a:pt x="91476" y="140259"/>
                    <a:pt x="91583" y="140402"/>
                  </a:cubicBezTo>
                  <a:cubicBezTo>
                    <a:pt x="91583" y="140438"/>
                    <a:pt x="91511" y="140474"/>
                    <a:pt x="91511" y="140510"/>
                  </a:cubicBezTo>
                  <a:lnTo>
                    <a:pt x="91511" y="140903"/>
                  </a:lnTo>
                  <a:cubicBezTo>
                    <a:pt x="91511" y="141224"/>
                    <a:pt x="91690" y="141509"/>
                    <a:pt x="91940" y="141724"/>
                  </a:cubicBezTo>
                  <a:cubicBezTo>
                    <a:pt x="91726" y="142010"/>
                    <a:pt x="91476" y="142260"/>
                    <a:pt x="91619" y="142617"/>
                  </a:cubicBezTo>
                  <a:cubicBezTo>
                    <a:pt x="91619" y="142653"/>
                    <a:pt x="91583" y="142724"/>
                    <a:pt x="91583" y="142760"/>
                  </a:cubicBezTo>
                  <a:cubicBezTo>
                    <a:pt x="91547" y="143081"/>
                    <a:pt x="91619" y="143367"/>
                    <a:pt x="91797" y="143617"/>
                  </a:cubicBezTo>
                  <a:cubicBezTo>
                    <a:pt x="91904" y="143760"/>
                    <a:pt x="92083" y="143831"/>
                    <a:pt x="92262" y="143903"/>
                  </a:cubicBezTo>
                  <a:cubicBezTo>
                    <a:pt x="92226" y="143867"/>
                    <a:pt x="92119" y="143867"/>
                    <a:pt x="92119" y="143939"/>
                  </a:cubicBezTo>
                  <a:cubicBezTo>
                    <a:pt x="92012" y="144224"/>
                    <a:pt x="92047" y="144546"/>
                    <a:pt x="92226" y="144796"/>
                  </a:cubicBezTo>
                  <a:cubicBezTo>
                    <a:pt x="92262" y="144867"/>
                    <a:pt x="92369" y="144832"/>
                    <a:pt x="92404" y="144903"/>
                  </a:cubicBezTo>
                  <a:cubicBezTo>
                    <a:pt x="92369" y="145046"/>
                    <a:pt x="92262" y="145153"/>
                    <a:pt x="92262" y="145260"/>
                  </a:cubicBezTo>
                  <a:cubicBezTo>
                    <a:pt x="92262" y="145439"/>
                    <a:pt x="92297" y="145581"/>
                    <a:pt x="92369" y="145724"/>
                  </a:cubicBezTo>
                  <a:cubicBezTo>
                    <a:pt x="92404" y="145903"/>
                    <a:pt x="92512" y="146117"/>
                    <a:pt x="92619" y="146225"/>
                  </a:cubicBezTo>
                  <a:cubicBezTo>
                    <a:pt x="92797" y="146439"/>
                    <a:pt x="93083" y="146582"/>
                    <a:pt x="93405" y="146582"/>
                  </a:cubicBezTo>
                  <a:cubicBezTo>
                    <a:pt x="93476" y="146582"/>
                    <a:pt x="93583" y="146582"/>
                    <a:pt x="93690" y="146546"/>
                  </a:cubicBezTo>
                  <a:lnTo>
                    <a:pt x="93762" y="146546"/>
                  </a:lnTo>
                  <a:cubicBezTo>
                    <a:pt x="93905" y="146867"/>
                    <a:pt x="94048" y="147225"/>
                    <a:pt x="94262" y="147332"/>
                  </a:cubicBezTo>
                  <a:cubicBezTo>
                    <a:pt x="94298" y="147367"/>
                    <a:pt x="94369" y="147367"/>
                    <a:pt x="94405" y="147403"/>
                  </a:cubicBezTo>
                  <a:cubicBezTo>
                    <a:pt x="94190" y="147510"/>
                    <a:pt x="93905" y="147582"/>
                    <a:pt x="93833" y="147832"/>
                  </a:cubicBezTo>
                  <a:lnTo>
                    <a:pt x="93619" y="148403"/>
                  </a:lnTo>
                  <a:cubicBezTo>
                    <a:pt x="93512" y="148725"/>
                    <a:pt x="93619" y="149047"/>
                    <a:pt x="93869" y="149332"/>
                  </a:cubicBezTo>
                  <a:cubicBezTo>
                    <a:pt x="94155" y="150118"/>
                    <a:pt x="94833" y="150154"/>
                    <a:pt x="94905" y="150118"/>
                  </a:cubicBezTo>
                  <a:cubicBezTo>
                    <a:pt x="94976" y="150154"/>
                    <a:pt x="95083" y="150154"/>
                    <a:pt x="95155" y="150154"/>
                  </a:cubicBezTo>
                  <a:cubicBezTo>
                    <a:pt x="95262" y="150154"/>
                    <a:pt x="95333" y="150046"/>
                    <a:pt x="95441" y="150011"/>
                  </a:cubicBezTo>
                  <a:cubicBezTo>
                    <a:pt x="95441" y="150082"/>
                    <a:pt x="95333" y="150082"/>
                    <a:pt x="95369" y="150118"/>
                  </a:cubicBezTo>
                  <a:lnTo>
                    <a:pt x="95369" y="150154"/>
                  </a:lnTo>
                  <a:cubicBezTo>
                    <a:pt x="95369" y="150154"/>
                    <a:pt x="95369" y="150154"/>
                    <a:pt x="95369" y="150154"/>
                  </a:cubicBezTo>
                  <a:cubicBezTo>
                    <a:pt x="95298" y="150225"/>
                    <a:pt x="95191" y="150154"/>
                    <a:pt x="95119" y="150225"/>
                  </a:cubicBezTo>
                  <a:cubicBezTo>
                    <a:pt x="95048" y="150332"/>
                    <a:pt x="95155" y="150439"/>
                    <a:pt x="95119" y="150546"/>
                  </a:cubicBezTo>
                  <a:cubicBezTo>
                    <a:pt x="95119" y="150546"/>
                    <a:pt x="95083" y="150546"/>
                    <a:pt x="95083" y="150546"/>
                  </a:cubicBezTo>
                  <a:cubicBezTo>
                    <a:pt x="94762" y="150797"/>
                    <a:pt x="94512" y="151082"/>
                    <a:pt x="94226" y="151547"/>
                  </a:cubicBezTo>
                  <a:cubicBezTo>
                    <a:pt x="94083" y="151796"/>
                    <a:pt x="94048" y="152083"/>
                    <a:pt x="94119" y="152332"/>
                  </a:cubicBezTo>
                  <a:cubicBezTo>
                    <a:pt x="94048" y="152654"/>
                    <a:pt x="94155" y="153011"/>
                    <a:pt x="94369" y="153261"/>
                  </a:cubicBezTo>
                  <a:cubicBezTo>
                    <a:pt x="94655" y="153618"/>
                    <a:pt x="94976" y="153761"/>
                    <a:pt x="95298" y="153797"/>
                  </a:cubicBezTo>
                  <a:cubicBezTo>
                    <a:pt x="95333" y="153833"/>
                    <a:pt x="95298" y="153904"/>
                    <a:pt x="95369" y="153904"/>
                  </a:cubicBezTo>
                  <a:cubicBezTo>
                    <a:pt x="95619" y="154047"/>
                    <a:pt x="95869" y="154083"/>
                    <a:pt x="96119" y="154118"/>
                  </a:cubicBezTo>
                  <a:cubicBezTo>
                    <a:pt x="95905" y="154369"/>
                    <a:pt x="95655" y="154618"/>
                    <a:pt x="95762" y="154940"/>
                  </a:cubicBezTo>
                  <a:lnTo>
                    <a:pt x="95798" y="155119"/>
                  </a:lnTo>
                  <a:cubicBezTo>
                    <a:pt x="95833" y="155262"/>
                    <a:pt x="96084" y="155583"/>
                    <a:pt x="96155" y="155690"/>
                  </a:cubicBezTo>
                  <a:cubicBezTo>
                    <a:pt x="96334" y="155904"/>
                    <a:pt x="96512" y="156119"/>
                    <a:pt x="96691" y="156297"/>
                  </a:cubicBezTo>
                  <a:cubicBezTo>
                    <a:pt x="96691" y="156369"/>
                    <a:pt x="96583" y="156404"/>
                    <a:pt x="96619" y="156476"/>
                  </a:cubicBezTo>
                  <a:cubicBezTo>
                    <a:pt x="96798" y="156940"/>
                    <a:pt x="97119" y="157583"/>
                    <a:pt x="97798" y="157690"/>
                  </a:cubicBezTo>
                  <a:cubicBezTo>
                    <a:pt x="97834" y="157690"/>
                    <a:pt x="97905" y="157690"/>
                    <a:pt x="97941" y="157690"/>
                  </a:cubicBezTo>
                  <a:cubicBezTo>
                    <a:pt x="98012" y="157690"/>
                    <a:pt x="98048" y="157619"/>
                    <a:pt x="98084" y="157619"/>
                  </a:cubicBezTo>
                  <a:cubicBezTo>
                    <a:pt x="98262" y="157726"/>
                    <a:pt x="98369" y="157905"/>
                    <a:pt x="98584" y="157905"/>
                  </a:cubicBezTo>
                  <a:cubicBezTo>
                    <a:pt x="98619" y="157905"/>
                    <a:pt x="98655" y="157905"/>
                    <a:pt x="98691" y="157905"/>
                  </a:cubicBezTo>
                  <a:cubicBezTo>
                    <a:pt x="99084" y="157869"/>
                    <a:pt x="99441" y="157548"/>
                    <a:pt x="99548" y="157190"/>
                  </a:cubicBezTo>
                  <a:cubicBezTo>
                    <a:pt x="99620" y="156976"/>
                    <a:pt x="99620" y="156726"/>
                    <a:pt x="99548" y="156512"/>
                  </a:cubicBezTo>
                  <a:cubicBezTo>
                    <a:pt x="99548" y="156476"/>
                    <a:pt x="99512" y="156369"/>
                    <a:pt x="99477" y="156261"/>
                  </a:cubicBezTo>
                  <a:cubicBezTo>
                    <a:pt x="99441" y="156119"/>
                    <a:pt x="99262" y="156047"/>
                    <a:pt x="99191" y="155940"/>
                  </a:cubicBezTo>
                  <a:cubicBezTo>
                    <a:pt x="99262" y="155797"/>
                    <a:pt x="99298" y="155654"/>
                    <a:pt x="99334" y="155511"/>
                  </a:cubicBezTo>
                  <a:cubicBezTo>
                    <a:pt x="99477" y="155226"/>
                    <a:pt x="99477" y="154904"/>
                    <a:pt x="99298" y="154583"/>
                  </a:cubicBezTo>
                  <a:cubicBezTo>
                    <a:pt x="99191" y="154369"/>
                    <a:pt x="98834" y="153725"/>
                    <a:pt x="98155" y="153725"/>
                  </a:cubicBezTo>
                  <a:cubicBezTo>
                    <a:pt x="98120" y="153725"/>
                    <a:pt x="98120" y="153725"/>
                    <a:pt x="98048" y="153725"/>
                  </a:cubicBezTo>
                  <a:cubicBezTo>
                    <a:pt x="97869" y="153725"/>
                    <a:pt x="97762" y="153868"/>
                    <a:pt x="97655" y="153940"/>
                  </a:cubicBezTo>
                  <a:cubicBezTo>
                    <a:pt x="97619" y="153940"/>
                    <a:pt x="97619" y="153904"/>
                    <a:pt x="97584" y="153904"/>
                  </a:cubicBezTo>
                  <a:cubicBezTo>
                    <a:pt x="97512" y="153904"/>
                    <a:pt x="97476" y="153976"/>
                    <a:pt x="97405" y="154011"/>
                  </a:cubicBezTo>
                  <a:cubicBezTo>
                    <a:pt x="97369" y="153976"/>
                    <a:pt x="97334" y="154011"/>
                    <a:pt x="97298" y="153976"/>
                  </a:cubicBezTo>
                  <a:cubicBezTo>
                    <a:pt x="97298" y="153976"/>
                    <a:pt x="97334" y="153976"/>
                    <a:pt x="97369" y="153940"/>
                  </a:cubicBezTo>
                  <a:cubicBezTo>
                    <a:pt x="97512" y="153797"/>
                    <a:pt x="97334" y="153654"/>
                    <a:pt x="97369" y="153476"/>
                  </a:cubicBezTo>
                  <a:cubicBezTo>
                    <a:pt x="97369" y="153476"/>
                    <a:pt x="97405" y="153476"/>
                    <a:pt x="97405" y="153476"/>
                  </a:cubicBezTo>
                  <a:cubicBezTo>
                    <a:pt x="97798" y="153368"/>
                    <a:pt x="98120" y="153047"/>
                    <a:pt x="98191" y="152654"/>
                  </a:cubicBezTo>
                  <a:cubicBezTo>
                    <a:pt x="98191" y="152618"/>
                    <a:pt x="98227" y="152475"/>
                    <a:pt x="98227" y="152368"/>
                  </a:cubicBezTo>
                  <a:cubicBezTo>
                    <a:pt x="98369" y="152154"/>
                    <a:pt x="98441" y="151868"/>
                    <a:pt x="98369" y="151582"/>
                  </a:cubicBezTo>
                  <a:cubicBezTo>
                    <a:pt x="98262" y="151118"/>
                    <a:pt x="97869" y="150832"/>
                    <a:pt x="97405" y="150797"/>
                  </a:cubicBezTo>
                  <a:cubicBezTo>
                    <a:pt x="97655" y="150761"/>
                    <a:pt x="97869" y="150689"/>
                    <a:pt x="98048" y="150475"/>
                  </a:cubicBezTo>
                  <a:cubicBezTo>
                    <a:pt x="98369" y="150046"/>
                    <a:pt x="98334" y="149439"/>
                    <a:pt x="97941" y="149082"/>
                  </a:cubicBezTo>
                  <a:lnTo>
                    <a:pt x="97584" y="148796"/>
                  </a:lnTo>
                  <a:cubicBezTo>
                    <a:pt x="97977" y="148546"/>
                    <a:pt x="98191" y="148082"/>
                    <a:pt x="98048" y="147653"/>
                  </a:cubicBezTo>
                  <a:cubicBezTo>
                    <a:pt x="97869" y="147082"/>
                    <a:pt x="97512" y="146689"/>
                    <a:pt x="97191" y="146332"/>
                  </a:cubicBezTo>
                  <a:cubicBezTo>
                    <a:pt x="97048" y="146189"/>
                    <a:pt x="96833" y="146296"/>
                    <a:pt x="96655" y="146260"/>
                  </a:cubicBezTo>
                  <a:cubicBezTo>
                    <a:pt x="96655" y="146260"/>
                    <a:pt x="96655" y="146260"/>
                    <a:pt x="96655" y="146260"/>
                  </a:cubicBezTo>
                  <a:cubicBezTo>
                    <a:pt x="96691" y="146046"/>
                    <a:pt x="96619" y="145796"/>
                    <a:pt x="96512" y="145617"/>
                  </a:cubicBezTo>
                  <a:lnTo>
                    <a:pt x="96262" y="144939"/>
                  </a:lnTo>
                  <a:cubicBezTo>
                    <a:pt x="96262" y="144867"/>
                    <a:pt x="96298" y="144796"/>
                    <a:pt x="96405" y="144474"/>
                  </a:cubicBezTo>
                  <a:cubicBezTo>
                    <a:pt x="96476" y="144296"/>
                    <a:pt x="96405" y="144117"/>
                    <a:pt x="96369" y="143903"/>
                  </a:cubicBezTo>
                  <a:cubicBezTo>
                    <a:pt x="96405" y="143867"/>
                    <a:pt x="96441" y="143867"/>
                    <a:pt x="96476" y="143831"/>
                  </a:cubicBezTo>
                  <a:cubicBezTo>
                    <a:pt x="96655" y="143403"/>
                    <a:pt x="96512" y="142903"/>
                    <a:pt x="96155" y="142653"/>
                  </a:cubicBezTo>
                  <a:lnTo>
                    <a:pt x="96012" y="142545"/>
                  </a:lnTo>
                  <a:cubicBezTo>
                    <a:pt x="96048" y="142510"/>
                    <a:pt x="96084" y="142510"/>
                    <a:pt x="96119" y="142474"/>
                  </a:cubicBezTo>
                  <a:cubicBezTo>
                    <a:pt x="96262" y="142117"/>
                    <a:pt x="96226" y="141724"/>
                    <a:pt x="95976" y="141403"/>
                  </a:cubicBezTo>
                  <a:lnTo>
                    <a:pt x="95726" y="141081"/>
                  </a:lnTo>
                  <a:cubicBezTo>
                    <a:pt x="95726" y="141081"/>
                    <a:pt x="95690" y="141081"/>
                    <a:pt x="95655" y="141046"/>
                  </a:cubicBezTo>
                  <a:cubicBezTo>
                    <a:pt x="95833" y="140652"/>
                    <a:pt x="95869" y="140153"/>
                    <a:pt x="95512" y="139867"/>
                  </a:cubicBezTo>
                  <a:cubicBezTo>
                    <a:pt x="95476" y="139867"/>
                    <a:pt x="95476" y="139831"/>
                    <a:pt x="95476" y="139831"/>
                  </a:cubicBezTo>
                  <a:cubicBezTo>
                    <a:pt x="95548" y="139652"/>
                    <a:pt x="95798" y="139545"/>
                    <a:pt x="95762" y="139366"/>
                  </a:cubicBezTo>
                  <a:cubicBezTo>
                    <a:pt x="95762" y="139331"/>
                    <a:pt x="95726" y="139260"/>
                    <a:pt x="95726" y="139224"/>
                  </a:cubicBezTo>
                  <a:lnTo>
                    <a:pt x="95512" y="138652"/>
                  </a:lnTo>
                  <a:cubicBezTo>
                    <a:pt x="95476" y="138545"/>
                    <a:pt x="95333" y="138616"/>
                    <a:pt x="95262" y="138545"/>
                  </a:cubicBezTo>
                  <a:cubicBezTo>
                    <a:pt x="95262" y="138402"/>
                    <a:pt x="95262" y="138295"/>
                    <a:pt x="95333" y="138116"/>
                  </a:cubicBezTo>
                  <a:cubicBezTo>
                    <a:pt x="95512" y="137759"/>
                    <a:pt x="95476" y="137331"/>
                    <a:pt x="95191" y="137009"/>
                  </a:cubicBezTo>
                  <a:cubicBezTo>
                    <a:pt x="95155" y="136974"/>
                    <a:pt x="95119" y="136902"/>
                    <a:pt x="95048" y="136866"/>
                  </a:cubicBezTo>
                  <a:cubicBezTo>
                    <a:pt x="95012" y="136831"/>
                    <a:pt x="94976" y="136795"/>
                    <a:pt x="94941" y="136759"/>
                  </a:cubicBezTo>
                  <a:cubicBezTo>
                    <a:pt x="94941" y="136616"/>
                    <a:pt x="95012" y="136509"/>
                    <a:pt x="94976" y="136366"/>
                  </a:cubicBezTo>
                  <a:cubicBezTo>
                    <a:pt x="94976" y="136330"/>
                    <a:pt x="94941" y="136223"/>
                    <a:pt x="94941" y="136116"/>
                  </a:cubicBezTo>
                  <a:cubicBezTo>
                    <a:pt x="94941" y="136081"/>
                    <a:pt x="94905" y="136116"/>
                    <a:pt x="94905" y="136081"/>
                  </a:cubicBezTo>
                  <a:cubicBezTo>
                    <a:pt x="94941" y="135616"/>
                    <a:pt x="94797" y="135259"/>
                    <a:pt x="94583" y="135009"/>
                  </a:cubicBezTo>
                  <a:cubicBezTo>
                    <a:pt x="94583" y="134973"/>
                    <a:pt x="94619" y="134973"/>
                    <a:pt x="94619" y="134937"/>
                  </a:cubicBezTo>
                  <a:lnTo>
                    <a:pt x="94512" y="134259"/>
                  </a:lnTo>
                  <a:cubicBezTo>
                    <a:pt x="94548" y="134080"/>
                    <a:pt x="94548" y="133937"/>
                    <a:pt x="94548" y="133759"/>
                  </a:cubicBezTo>
                  <a:cubicBezTo>
                    <a:pt x="94583" y="133759"/>
                    <a:pt x="94583" y="133759"/>
                    <a:pt x="94583" y="133759"/>
                  </a:cubicBezTo>
                  <a:cubicBezTo>
                    <a:pt x="94976" y="133759"/>
                    <a:pt x="95405" y="133795"/>
                    <a:pt x="95905" y="133830"/>
                  </a:cubicBezTo>
                  <a:cubicBezTo>
                    <a:pt x="96262" y="133866"/>
                    <a:pt x="96619" y="133866"/>
                    <a:pt x="97084" y="133902"/>
                  </a:cubicBezTo>
                  <a:cubicBezTo>
                    <a:pt x="97369" y="134009"/>
                    <a:pt x="97584" y="133830"/>
                    <a:pt x="97762" y="133687"/>
                  </a:cubicBezTo>
                  <a:cubicBezTo>
                    <a:pt x="97834" y="133687"/>
                    <a:pt x="97905" y="133652"/>
                    <a:pt x="97977" y="133652"/>
                  </a:cubicBezTo>
                  <a:cubicBezTo>
                    <a:pt x="98191" y="133580"/>
                    <a:pt x="98369" y="133437"/>
                    <a:pt x="98512" y="133223"/>
                  </a:cubicBezTo>
                  <a:cubicBezTo>
                    <a:pt x="98762" y="133223"/>
                    <a:pt x="99155" y="133187"/>
                    <a:pt x="99191" y="133151"/>
                  </a:cubicBezTo>
                  <a:cubicBezTo>
                    <a:pt x="99334" y="133544"/>
                    <a:pt x="99727" y="133795"/>
                    <a:pt x="100120" y="133795"/>
                  </a:cubicBezTo>
                  <a:cubicBezTo>
                    <a:pt x="100263" y="133795"/>
                    <a:pt x="100405" y="133759"/>
                    <a:pt x="100584" y="133687"/>
                  </a:cubicBezTo>
                  <a:cubicBezTo>
                    <a:pt x="101370" y="134187"/>
                    <a:pt x="102156" y="133902"/>
                    <a:pt x="102763" y="133687"/>
                  </a:cubicBezTo>
                  <a:cubicBezTo>
                    <a:pt x="103084" y="133687"/>
                    <a:pt x="103406" y="133544"/>
                    <a:pt x="103584" y="133259"/>
                  </a:cubicBezTo>
                  <a:cubicBezTo>
                    <a:pt x="103799" y="133223"/>
                    <a:pt x="104049" y="133223"/>
                    <a:pt x="104263" y="133187"/>
                  </a:cubicBezTo>
                  <a:lnTo>
                    <a:pt x="105299" y="133044"/>
                  </a:lnTo>
                  <a:cubicBezTo>
                    <a:pt x="106156" y="132937"/>
                    <a:pt x="107013" y="132866"/>
                    <a:pt x="107871" y="132401"/>
                  </a:cubicBezTo>
                  <a:cubicBezTo>
                    <a:pt x="108013" y="132330"/>
                    <a:pt x="108121" y="132258"/>
                    <a:pt x="108192" y="132151"/>
                  </a:cubicBezTo>
                  <a:cubicBezTo>
                    <a:pt x="108585" y="132294"/>
                    <a:pt x="109049" y="132366"/>
                    <a:pt x="109764" y="132223"/>
                  </a:cubicBezTo>
                  <a:cubicBezTo>
                    <a:pt x="109799" y="132223"/>
                    <a:pt x="109835" y="132223"/>
                    <a:pt x="109871" y="132223"/>
                  </a:cubicBezTo>
                  <a:cubicBezTo>
                    <a:pt x="109871" y="132258"/>
                    <a:pt x="109907" y="132330"/>
                    <a:pt x="109942" y="132366"/>
                  </a:cubicBezTo>
                  <a:cubicBezTo>
                    <a:pt x="110228" y="132794"/>
                    <a:pt x="110728" y="132937"/>
                    <a:pt x="111192" y="132759"/>
                  </a:cubicBezTo>
                  <a:cubicBezTo>
                    <a:pt x="111943" y="132437"/>
                    <a:pt x="112300" y="132223"/>
                    <a:pt x="112550" y="131830"/>
                  </a:cubicBezTo>
                  <a:cubicBezTo>
                    <a:pt x="112621" y="131937"/>
                    <a:pt x="112728" y="132009"/>
                    <a:pt x="112836" y="132044"/>
                  </a:cubicBezTo>
                  <a:cubicBezTo>
                    <a:pt x="113836" y="132687"/>
                    <a:pt x="114657" y="132437"/>
                    <a:pt x="115300" y="132187"/>
                  </a:cubicBezTo>
                  <a:cubicBezTo>
                    <a:pt x="115479" y="132473"/>
                    <a:pt x="115729" y="132723"/>
                    <a:pt x="116122" y="132616"/>
                  </a:cubicBezTo>
                  <a:cubicBezTo>
                    <a:pt x="116479" y="132616"/>
                    <a:pt x="116800" y="132437"/>
                    <a:pt x="116979" y="132116"/>
                  </a:cubicBezTo>
                  <a:cubicBezTo>
                    <a:pt x="117050" y="132151"/>
                    <a:pt x="117157" y="132223"/>
                    <a:pt x="117229" y="132258"/>
                  </a:cubicBezTo>
                  <a:cubicBezTo>
                    <a:pt x="117265" y="132294"/>
                    <a:pt x="117265" y="132294"/>
                    <a:pt x="117336" y="132330"/>
                  </a:cubicBezTo>
                  <a:cubicBezTo>
                    <a:pt x="117836" y="132687"/>
                    <a:pt x="118443" y="132616"/>
                    <a:pt x="118801" y="132473"/>
                  </a:cubicBezTo>
                  <a:cubicBezTo>
                    <a:pt x="118836" y="132473"/>
                    <a:pt x="118836" y="132509"/>
                    <a:pt x="118872" y="132509"/>
                  </a:cubicBezTo>
                  <a:cubicBezTo>
                    <a:pt x="119086" y="132687"/>
                    <a:pt x="119479" y="132794"/>
                    <a:pt x="119801" y="132794"/>
                  </a:cubicBezTo>
                  <a:cubicBezTo>
                    <a:pt x="119908" y="132866"/>
                    <a:pt x="119979" y="132902"/>
                    <a:pt x="120086" y="132937"/>
                  </a:cubicBezTo>
                  <a:cubicBezTo>
                    <a:pt x="120515" y="133116"/>
                    <a:pt x="120979" y="132902"/>
                    <a:pt x="121229" y="132580"/>
                  </a:cubicBezTo>
                  <a:cubicBezTo>
                    <a:pt x="121301" y="132580"/>
                    <a:pt x="121408" y="132616"/>
                    <a:pt x="121480" y="132616"/>
                  </a:cubicBezTo>
                  <a:cubicBezTo>
                    <a:pt x="121551" y="132759"/>
                    <a:pt x="121658" y="132902"/>
                    <a:pt x="121765" y="132973"/>
                  </a:cubicBezTo>
                  <a:cubicBezTo>
                    <a:pt x="122087" y="133259"/>
                    <a:pt x="122480" y="133294"/>
                    <a:pt x="122873" y="133080"/>
                  </a:cubicBezTo>
                  <a:cubicBezTo>
                    <a:pt x="122873" y="133080"/>
                    <a:pt x="122873" y="133080"/>
                    <a:pt x="122873" y="133080"/>
                  </a:cubicBezTo>
                  <a:cubicBezTo>
                    <a:pt x="123194" y="133294"/>
                    <a:pt x="123873" y="133759"/>
                    <a:pt x="124659" y="133330"/>
                  </a:cubicBezTo>
                  <a:cubicBezTo>
                    <a:pt x="124766" y="133294"/>
                    <a:pt x="124837" y="133223"/>
                    <a:pt x="124909" y="133151"/>
                  </a:cubicBezTo>
                  <a:cubicBezTo>
                    <a:pt x="124980" y="133187"/>
                    <a:pt x="125016" y="133223"/>
                    <a:pt x="125087" y="133259"/>
                  </a:cubicBezTo>
                  <a:cubicBezTo>
                    <a:pt x="125301" y="133366"/>
                    <a:pt x="125480" y="133366"/>
                    <a:pt x="125694" y="133366"/>
                  </a:cubicBezTo>
                  <a:cubicBezTo>
                    <a:pt x="125873" y="133580"/>
                    <a:pt x="126159" y="133723"/>
                    <a:pt x="126480" y="133723"/>
                  </a:cubicBezTo>
                  <a:cubicBezTo>
                    <a:pt x="126695" y="133723"/>
                    <a:pt x="127552" y="133687"/>
                    <a:pt x="127873" y="133009"/>
                  </a:cubicBezTo>
                  <a:cubicBezTo>
                    <a:pt x="127873" y="133009"/>
                    <a:pt x="127873" y="132973"/>
                    <a:pt x="127909" y="132973"/>
                  </a:cubicBezTo>
                  <a:cubicBezTo>
                    <a:pt x="128087" y="133009"/>
                    <a:pt x="128302" y="133044"/>
                    <a:pt x="128552" y="133009"/>
                  </a:cubicBezTo>
                  <a:cubicBezTo>
                    <a:pt x="128623" y="133116"/>
                    <a:pt x="128730" y="133223"/>
                    <a:pt x="128838" y="133330"/>
                  </a:cubicBezTo>
                  <a:cubicBezTo>
                    <a:pt x="129159" y="133544"/>
                    <a:pt x="129623" y="133580"/>
                    <a:pt x="129981" y="133366"/>
                  </a:cubicBezTo>
                  <a:cubicBezTo>
                    <a:pt x="130123" y="133259"/>
                    <a:pt x="130195" y="133223"/>
                    <a:pt x="130195" y="133223"/>
                  </a:cubicBezTo>
                  <a:cubicBezTo>
                    <a:pt x="130231" y="133223"/>
                    <a:pt x="130338" y="133259"/>
                    <a:pt x="130481" y="133294"/>
                  </a:cubicBezTo>
                  <a:cubicBezTo>
                    <a:pt x="130481" y="133294"/>
                    <a:pt x="130516" y="133330"/>
                    <a:pt x="130516" y="133330"/>
                  </a:cubicBezTo>
                  <a:cubicBezTo>
                    <a:pt x="131159" y="134009"/>
                    <a:pt x="132017" y="133866"/>
                    <a:pt x="132516" y="133795"/>
                  </a:cubicBezTo>
                  <a:cubicBezTo>
                    <a:pt x="132552" y="133795"/>
                    <a:pt x="132588" y="133795"/>
                    <a:pt x="132659" y="133795"/>
                  </a:cubicBezTo>
                  <a:cubicBezTo>
                    <a:pt x="132874" y="134223"/>
                    <a:pt x="133409" y="134401"/>
                    <a:pt x="133874" y="134259"/>
                  </a:cubicBezTo>
                  <a:lnTo>
                    <a:pt x="133874" y="134259"/>
                  </a:lnTo>
                  <a:lnTo>
                    <a:pt x="134195" y="134152"/>
                  </a:lnTo>
                  <a:cubicBezTo>
                    <a:pt x="134302" y="134330"/>
                    <a:pt x="134445" y="134473"/>
                    <a:pt x="134624" y="134544"/>
                  </a:cubicBezTo>
                  <a:cubicBezTo>
                    <a:pt x="135303" y="134902"/>
                    <a:pt x="136017" y="134652"/>
                    <a:pt x="136517" y="134401"/>
                  </a:cubicBezTo>
                  <a:cubicBezTo>
                    <a:pt x="136660" y="134330"/>
                    <a:pt x="136874" y="134259"/>
                    <a:pt x="136981" y="134223"/>
                  </a:cubicBezTo>
                  <a:cubicBezTo>
                    <a:pt x="137017" y="134259"/>
                    <a:pt x="136981" y="134295"/>
                    <a:pt x="137017" y="134330"/>
                  </a:cubicBezTo>
                  <a:cubicBezTo>
                    <a:pt x="137160" y="134401"/>
                    <a:pt x="137339" y="134437"/>
                    <a:pt x="137481" y="134437"/>
                  </a:cubicBezTo>
                  <a:cubicBezTo>
                    <a:pt x="137660" y="134437"/>
                    <a:pt x="137767" y="134295"/>
                    <a:pt x="137910" y="134223"/>
                  </a:cubicBezTo>
                  <a:cubicBezTo>
                    <a:pt x="137946" y="134223"/>
                    <a:pt x="137982" y="134223"/>
                    <a:pt x="137982" y="134223"/>
                  </a:cubicBezTo>
                  <a:cubicBezTo>
                    <a:pt x="138017" y="134223"/>
                    <a:pt x="138053" y="134259"/>
                    <a:pt x="138089" y="134259"/>
                  </a:cubicBezTo>
                  <a:cubicBezTo>
                    <a:pt x="138482" y="134401"/>
                    <a:pt x="139089" y="134544"/>
                    <a:pt x="139732" y="134580"/>
                  </a:cubicBezTo>
                  <a:lnTo>
                    <a:pt x="139803" y="134688"/>
                  </a:lnTo>
                  <a:cubicBezTo>
                    <a:pt x="139946" y="134937"/>
                    <a:pt x="140232" y="134937"/>
                    <a:pt x="140482" y="135009"/>
                  </a:cubicBezTo>
                  <a:cubicBezTo>
                    <a:pt x="140553" y="135366"/>
                    <a:pt x="140732" y="135759"/>
                    <a:pt x="141125" y="135830"/>
                  </a:cubicBezTo>
                  <a:cubicBezTo>
                    <a:pt x="141232" y="135866"/>
                    <a:pt x="141339" y="135866"/>
                    <a:pt x="141446" y="135866"/>
                  </a:cubicBezTo>
                  <a:cubicBezTo>
                    <a:pt x="141589" y="135866"/>
                    <a:pt x="141696" y="135866"/>
                    <a:pt x="141803" y="135830"/>
                  </a:cubicBezTo>
                  <a:cubicBezTo>
                    <a:pt x="141946" y="135866"/>
                    <a:pt x="142089" y="135866"/>
                    <a:pt x="142232" y="135830"/>
                  </a:cubicBezTo>
                  <a:cubicBezTo>
                    <a:pt x="142232" y="135830"/>
                    <a:pt x="142232" y="135795"/>
                    <a:pt x="142268" y="135795"/>
                  </a:cubicBezTo>
                  <a:cubicBezTo>
                    <a:pt x="142482" y="136045"/>
                    <a:pt x="142732" y="136295"/>
                    <a:pt x="143089" y="136187"/>
                  </a:cubicBezTo>
                  <a:cubicBezTo>
                    <a:pt x="143482" y="136081"/>
                    <a:pt x="143696" y="135830"/>
                    <a:pt x="143768" y="135402"/>
                  </a:cubicBezTo>
                  <a:cubicBezTo>
                    <a:pt x="143804" y="135366"/>
                    <a:pt x="144054" y="135402"/>
                    <a:pt x="144197" y="135402"/>
                  </a:cubicBezTo>
                  <a:cubicBezTo>
                    <a:pt x="144482" y="135473"/>
                    <a:pt x="145090" y="135330"/>
                    <a:pt x="145590" y="135080"/>
                  </a:cubicBezTo>
                  <a:cubicBezTo>
                    <a:pt x="145590" y="135080"/>
                    <a:pt x="145625" y="135116"/>
                    <a:pt x="145625" y="135116"/>
                  </a:cubicBezTo>
                  <a:cubicBezTo>
                    <a:pt x="145625" y="135116"/>
                    <a:pt x="145661" y="135116"/>
                    <a:pt x="145661" y="135116"/>
                  </a:cubicBezTo>
                  <a:cubicBezTo>
                    <a:pt x="145804" y="135116"/>
                    <a:pt x="145983" y="135080"/>
                    <a:pt x="146125" y="135009"/>
                  </a:cubicBezTo>
                  <a:cubicBezTo>
                    <a:pt x="146161" y="135009"/>
                    <a:pt x="146161" y="134973"/>
                    <a:pt x="146197" y="134973"/>
                  </a:cubicBezTo>
                  <a:cubicBezTo>
                    <a:pt x="146375" y="135223"/>
                    <a:pt x="146483" y="135545"/>
                    <a:pt x="146768" y="135616"/>
                  </a:cubicBezTo>
                  <a:cubicBezTo>
                    <a:pt x="146840" y="135616"/>
                    <a:pt x="146911" y="135616"/>
                    <a:pt x="146983" y="135616"/>
                  </a:cubicBezTo>
                  <a:cubicBezTo>
                    <a:pt x="147233" y="135616"/>
                    <a:pt x="147483" y="135509"/>
                    <a:pt x="147697" y="135330"/>
                  </a:cubicBezTo>
                  <a:cubicBezTo>
                    <a:pt x="147840" y="135188"/>
                    <a:pt x="147804" y="135009"/>
                    <a:pt x="147840" y="134830"/>
                  </a:cubicBezTo>
                  <a:cubicBezTo>
                    <a:pt x="147876" y="134830"/>
                    <a:pt x="147876" y="134866"/>
                    <a:pt x="147911" y="134830"/>
                  </a:cubicBezTo>
                  <a:lnTo>
                    <a:pt x="147983" y="134830"/>
                  </a:lnTo>
                  <a:cubicBezTo>
                    <a:pt x="148019" y="134830"/>
                    <a:pt x="148019" y="134830"/>
                    <a:pt x="148054" y="134830"/>
                  </a:cubicBezTo>
                  <a:cubicBezTo>
                    <a:pt x="148197" y="134866"/>
                    <a:pt x="148340" y="134902"/>
                    <a:pt x="148447" y="134866"/>
                  </a:cubicBezTo>
                  <a:lnTo>
                    <a:pt x="149126" y="134866"/>
                  </a:lnTo>
                  <a:cubicBezTo>
                    <a:pt x="149197" y="134902"/>
                    <a:pt x="149269" y="134902"/>
                    <a:pt x="149340" y="134902"/>
                  </a:cubicBezTo>
                  <a:cubicBezTo>
                    <a:pt x="149483" y="135188"/>
                    <a:pt x="149662" y="135402"/>
                    <a:pt x="149983" y="135509"/>
                  </a:cubicBezTo>
                  <a:cubicBezTo>
                    <a:pt x="150126" y="135580"/>
                    <a:pt x="150269" y="135616"/>
                    <a:pt x="150412" y="135616"/>
                  </a:cubicBezTo>
                  <a:lnTo>
                    <a:pt x="150412" y="135616"/>
                  </a:lnTo>
                  <a:cubicBezTo>
                    <a:pt x="150733" y="136187"/>
                    <a:pt x="151162" y="136402"/>
                    <a:pt x="151483" y="136581"/>
                  </a:cubicBezTo>
                  <a:cubicBezTo>
                    <a:pt x="151662" y="136688"/>
                    <a:pt x="151769" y="136723"/>
                    <a:pt x="151876" y="136866"/>
                  </a:cubicBezTo>
                  <a:lnTo>
                    <a:pt x="151876" y="136866"/>
                  </a:lnTo>
                  <a:lnTo>
                    <a:pt x="150805" y="173835"/>
                  </a:lnTo>
                  <a:cubicBezTo>
                    <a:pt x="150805" y="174085"/>
                    <a:pt x="150912" y="174371"/>
                    <a:pt x="151090" y="174549"/>
                  </a:cubicBezTo>
                  <a:cubicBezTo>
                    <a:pt x="151269" y="174728"/>
                    <a:pt x="151519" y="174871"/>
                    <a:pt x="151805" y="174871"/>
                  </a:cubicBezTo>
                  <a:lnTo>
                    <a:pt x="160127" y="175121"/>
                  </a:lnTo>
                  <a:cubicBezTo>
                    <a:pt x="160127" y="175121"/>
                    <a:pt x="160127" y="175121"/>
                    <a:pt x="160163" y="175121"/>
                  </a:cubicBezTo>
                  <a:cubicBezTo>
                    <a:pt x="160699" y="175121"/>
                    <a:pt x="161163" y="174692"/>
                    <a:pt x="161163" y="174156"/>
                  </a:cubicBezTo>
                  <a:lnTo>
                    <a:pt x="162306" y="136259"/>
                  </a:lnTo>
                  <a:cubicBezTo>
                    <a:pt x="162699" y="136116"/>
                    <a:pt x="162877" y="136009"/>
                    <a:pt x="163163" y="135830"/>
                  </a:cubicBezTo>
                  <a:lnTo>
                    <a:pt x="163235" y="135902"/>
                  </a:lnTo>
                  <a:cubicBezTo>
                    <a:pt x="163485" y="136116"/>
                    <a:pt x="163842" y="136187"/>
                    <a:pt x="164092" y="136116"/>
                  </a:cubicBezTo>
                  <a:cubicBezTo>
                    <a:pt x="164235" y="136438"/>
                    <a:pt x="164556" y="136688"/>
                    <a:pt x="164913" y="136723"/>
                  </a:cubicBezTo>
                  <a:cubicBezTo>
                    <a:pt x="165092" y="136723"/>
                    <a:pt x="165199" y="136723"/>
                    <a:pt x="165306" y="136688"/>
                  </a:cubicBezTo>
                  <a:lnTo>
                    <a:pt x="165771" y="136974"/>
                  </a:lnTo>
                  <a:cubicBezTo>
                    <a:pt x="166128" y="137152"/>
                    <a:pt x="166557" y="137152"/>
                    <a:pt x="166878" y="136938"/>
                  </a:cubicBezTo>
                  <a:cubicBezTo>
                    <a:pt x="167128" y="137259"/>
                    <a:pt x="167592" y="137402"/>
                    <a:pt x="168021" y="137259"/>
                  </a:cubicBezTo>
                  <a:lnTo>
                    <a:pt x="168557" y="137045"/>
                  </a:lnTo>
                  <a:cubicBezTo>
                    <a:pt x="168700" y="137188"/>
                    <a:pt x="168843" y="137259"/>
                    <a:pt x="168950" y="137295"/>
                  </a:cubicBezTo>
                  <a:cubicBezTo>
                    <a:pt x="169271" y="137581"/>
                    <a:pt x="169700" y="137581"/>
                    <a:pt x="170057" y="137438"/>
                  </a:cubicBezTo>
                  <a:cubicBezTo>
                    <a:pt x="170093" y="137402"/>
                    <a:pt x="170164" y="137402"/>
                    <a:pt x="170200" y="137331"/>
                  </a:cubicBezTo>
                  <a:cubicBezTo>
                    <a:pt x="170414" y="137438"/>
                    <a:pt x="170629" y="137438"/>
                    <a:pt x="170771" y="137474"/>
                  </a:cubicBezTo>
                  <a:cubicBezTo>
                    <a:pt x="171236" y="137474"/>
                    <a:pt x="171593" y="137223"/>
                    <a:pt x="171843" y="136974"/>
                  </a:cubicBezTo>
                  <a:cubicBezTo>
                    <a:pt x="171879" y="136974"/>
                    <a:pt x="171914" y="136974"/>
                    <a:pt x="171950" y="136938"/>
                  </a:cubicBezTo>
                  <a:cubicBezTo>
                    <a:pt x="172093" y="137116"/>
                    <a:pt x="172271" y="137223"/>
                    <a:pt x="172486" y="137295"/>
                  </a:cubicBezTo>
                  <a:cubicBezTo>
                    <a:pt x="173022" y="137438"/>
                    <a:pt x="173986" y="137581"/>
                    <a:pt x="174950" y="137509"/>
                  </a:cubicBezTo>
                  <a:cubicBezTo>
                    <a:pt x="175022" y="137724"/>
                    <a:pt x="175165" y="137902"/>
                    <a:pt x="175379" y="138045"/>
                  </a:cubicBezTo>
                  <a:cubicBezTo>
                    <a:pt x="175522" y="138116"/>
                    <a:pt x="175665" y="138009"/>
                    <a:pt x="175808" y="138009"/>
                  </a:cubicBezTo>
                  <a:cubicBezTo>
                    <a:pt x="175915" y="138152"/>
                    <a:pt x="175808" y="138367"/>
                    <a:pt x="175986" y="138473"/>
                  </a:cubicBezTo>
                  <a:cubicBezTo>
                    <a:pt x="176129" y="138581"/>
                    <a:pt x="176308" y="138616"/>
                    <a:pt x="176451" y="138616"/>
                  </a:cubicBezTo>
                  <a:cubicBezTo>
                    <a:pt x="176701" y="138616"/>
                    <a:pt x="176951" y="138509"/>
                    <a:pt x="177129" y="138402"/>
                  </a:cubicBezTo>
                  <a:cubicBezTo>
                    <a:pt x="177486" y="138616"/>
                    <a:pt x="178058" y="138795"/>
                    <a:pt x="178880" y="138473"/>
                  </a:cubicBezTo>
                  <a:cubicBezTo>
                    <a:pt x="178880" y="138473"/>
                    <a:pt x="178915" y="138473"/>
                    <a:pt x="178915" y="138438"/>
                  </a:cubicBezTo>
                  <a:cubicBezTo>
                    <a:pt x="179130" y="138616"/>
                    <a:pt x="179415" y="138652"/>
                    <a:pt x="179665" y="138652"/>
                  </a:cubicBezTo>
                  <a:cubicBezTo>
                    <a:pt x="179880" y="138688"/>
                    <a:pt x="180058" y="138652"/>
                    <a:pt x="180237" y="138616"/>
                  </a:cubicBezTo>
                  <a:cubicBezTo>
                    <a:pt x="180487" y="138974"/>
                    <a:pt x="180951" y="139117"/>
                    <a:pt x="181380" y="138974"/>
                  </a:cubicBezTo>
                  <a:cubicBezTo>
                    <a:pt x="181380" y="138974"/>
                    <a:pt x="181415" y="138974"/>
                    <a:pt x="181415" y="138974"/>
                  </a:cubicBezTo>
                  <a:cubicBezTo>
                    <a:pt x="181594" y="139009"/>
                    <a:pt x="181773" y="138974"/>
                    <a:pt x="181951" y="139009"/>
                  </a:cubicBezTo>
                  <a:cubicBezTo>
                    <a:pt x="181951" y="139045"/>
                    <a:pt x="181951" y="139081"/>
                    <a:pt x="181951" y="139117"/>
                  </a:cubicBezTo>
                  <a:cubicBezTo>
                    <a:pt x="181987" y="139438"/>
                    <a:pt x="182201" y="139724"/>
                    <a:pt x="182487" y="139867"/>
                  </a:cubicBezTo>
                  <a:cubicBezTo>
                    <a:pt x="182737" y="140010"/>
                    <a:pt x="182987" y="140081"/>
                    <a:pt x="183201" y="140081"/>
                  </a:cubicBezTo>
                  <a:cubicBezTo>
                    <a:pt x="183344" y="140081"/>
                    <a:pt x="183523" y="140045"/>
                    <a:pt x="183666" y="139974"/>
                  </a:cubicBezTo>
                  <a:cubicBezTo>
                    <a:pt x="183845" y="139902"/>
                    <a:pt x="183987" y="139795"/>
                    <a:pt x="184094" y="139652"/>
                  </a:cubicBezTo>
                  <a:cubicBezTo>
                    <a:pt x="184166" y="139652"/>
                    <a:pt x="184202" y="139581"/>
                    <a:pt x="184273" y="139545"/>
                  </a:cubicBezTo>
                  <a:cubicBezTo>
                    <a:pt x="184380" y="139867"/>
                    <a:pt x="184452" y="140188"/>
                    <a:pt x="184773" y="140295"/>
                  </a:cubicBezTo>
                  <a:lnTo>
                    <a:pt x="186238" y="140724"/>
                  </a:lnTo>
                  <a:cubicBezTo>
                    <a:pt x="186523" y="140795"/>
                    <a:pt x="186881" y="140760"/>
                    <a:pt x="187095" y="140581"/>
                  </a:cubicBezTo>
                  <a:cubicBezTo>
                    <a:pt x="187273" y="140438"/>
                    <a:pt x="187416" y="140259"/>
                    <a:pt x="187488" y="140010"/>
                  </a:cubicBezTo>
                  <a:cubicBezTo>
                    <a:pt x="187523" y="139974"/>
                    <a:pt x="187595" y="139974"/>
                    <a:pt x="187631" y="139938"/>
                  </a:cubicBezTo>
                  <a:cubicBezTo>
                    <a:pt x="187666" y="139938"/>
                    <a:pt x="187666" y="139902"/>
                    <a:pt x="187738" y="139902"/>
                  </a:cubicBezTo>
                  <a:cubicBezTo>
                    <a:pt x="187881" y="139938"/>
                    <a:pt x="188059" y="139938"/>
                    <a:pt x="188202" y="139938"/>
                  </a:cubicBezTo>
                  <a:cubicBezTo>
                    <a:pt x="188809" y="140224"/>
                    <a:pt x="189309" y="140045"/>
                    <a:pt x="189738" y="139795"/>
                  </a:cubicBezTo>
                  <a:cubicBezTo>
                    <a:pt x="189774" y="139795"/>
                    <a:pt x="189774" y="139831"/>
                    <a:pt x="189845" y="139831"/>
                  </a:cubicBezTo>
                  <a:cubicBezTo>
                    <a:pt x="190060" y="140153"/>
                    <a:pt x="190559" y="140760"/>
                    <a:pt x="191203" y="140617"/>
                  </a:cubicBezTo>
                  <a:cubicBezTo>
                    <a:pt x="191560" y="140581"/>
                    <a:pt x="191881" y="140224"/>
                    <a:pt x="192024" y="139902"/>
                  </a:cubicBezTo>
                  <a:cubicBezTo>
                    <a:pt x="192131" y="139938"/>
                    <a:pt x="192203" y="139938"/>
                    <a:pt x="192310" y="139938"/>
                  </a:cubicBezTo>
                  <a:cubicBezTo>
                    <a:pt x="192345" y="139938"/>
                    <a:pt x="192453" y="139902"/>
                    <a:pt x="192524" y="139902"/>
                  </a:cubicBezTo>
                  <a:cubicBezTo>
                    <a:pt x="192667" y="139938"/>
                    <a:pt x="192846" y="139974"/>
                    <a:pt x="193024" y="139974"/>
                  </a:cubicBezTo>
                  <a:cubicBezTo>
                    <a:pt x="193310" y="139938"/>
                    <a:pt x="193596" y="139867"/>
                    <a:pt x="193774" y="139688"/>
                  </a:cubicBezTo>
                  <a:cubicBezTo>
                    <a:pt x="193917" y="139652"/>
                    <a:pt x="194060" y="139617"/>
                    <a:pt x="194203" y="139545"/>
                  </a:cubicBezTo>
                  <a:cubicBezTo>
                    <a:pt x="194310" y="139545"/>
                    <a:pt x="194417" y="139581"/>
                    <a:pt x="194560" y="139581"/>
                  </a:cubicBezTo>
                  <a:cubicBezTo>
                    <a:pt x="194953" y="139581"/>
                    <a:pt x="195203" y="139545"/>
                    <a:pt x="195417" y="139295"/>
                  </a:cubicBezTo>
                  <a:cubicBezTo>
                    <a:pt x="195632" y="139045"/>
                    <a:pt x="195703" y="138795"/>
                    <a:pt x="195596" y="138473"/>
                  </a:cubicBezTo>
                  <a:cubicBezTo>
                    <a:pt x="195596" y="138402"/>
                    <a:pt x="195632" y="138331"/>
                    <a:pt x="195703" y="138259"/>
                  </a:cubicBezTo>
                  <a:cubicBezTo>
                    <a:pt x="195739" y="138259"/>
                    <a:pt x="195810" y="138295"/>
                    <a:pt x="195846" y="138295"/>
                  </a:cubicBezTo>
                  <a:cubicBezTo>
                    <a:pt x="196310" y="138402"/>
                    <a:pt x="196667" y="138509"/>
                    <a:pt x="196989" y="138616"/>
                  </a:cubicBezTo>
                  <a:cubicBezTo>
                    <a:pt x="197310" y="138724"/>
                    <a:pt x="197668" y="138831"/>
                    <a:pt x="198096" y="138938"/>
                  </a:cubicBezTo>
                  <a:cubicBezTo>
                    <a:pt x="198132" y="139152"/>
                    <a:pt x="198239" y="139402"/>
                    <a:pt x="198382" y="139545"/>
                  </a:cubicBezTo>
                  <a:cubicBezTo>
                    <a:pt x="198382" y="139545"/>
                    <a:pt x="198418" y="139581"/>
                    <a:pt x="198418" y="139581"/>
                  </a:cubicBezTo>
                  <a:cubicBezTo>
                    <a:pt x="198453" y="139652"/>
                    <a:pt x="198453" y="139724"/>
                    <a:pt x="198525" y="139795"/>
                  </a:cubicBezTo>
                  <a:cubicBezTo>
                    <a:pt x="198703" y="140188"/>
                    <a:pt x="199132" y="140367"/>
                    <a:pt x="199596" y="140367"/>
                  </a:cubicBezTo>
                  <a:cubicBezTo>
                    <a:pt x="199882" y="140331"/>
                    <a:pt x="200061" y="140117"/>
                    <a:pt x="200239" y="139902"/>
                  </a:cubicBezTo>
                  <a:cubicBezTo>
                    <a:pt x="200454" y="140188"/>
                    <a:pt x="200668" y="140474"/>
                    <a:pt x="201168" y="140474"/>
                  </a:cubicBezTo>
                  <a:cubicBezTo>
                    <a:pt x="201168" y="140474"/>
                    <a:pt x="201168" y="140474"/>
                    <a:pt x="201204" y="140474"/>
                  </a:cubicBezTo>
                  <a:cubicBezTo>
                    <a:pt x="201489" y="140474"/>
                    <a:pt x="201775" y="140331"/>
                    <a:pt x="201954" y="140117"/>
                  </a:cubicBezTo>
                  <a:cubicBezTo>
                    <a:pt x="202097" y="140045"/>
                    <a:pt x="202097" y="139831"/>
                    <a:pt x="202204" y="139652"/>
                  </a:cubicBezTo>
                  <a:cubicBezTo>
                    <a:pt x="202275" y="139795"/>
                    <a:pt x="202275" y="139974"/>
                    <a:pt x="202418" y="140045"/>
                  </a:cubicBezTo>
                  <a:cubicBezTo>
                    <a:pt x="202561" y="140117"/>
                    <a:pt x="202740" y="140153"/>
                    <a:pt x="202918" y="140153"/>
                  </a:cubicBezTo>
                  <a:cubicBezTo>
                    <a:pt x="203133" y="140153"/>
                    <a:pt x="203383" y="140081"/>
                    <a:pt x="203561" y="139938"/>
                  </a:cubicBezTo>
                  <a:lnTo>
                    <a:pt x="203883" y="139652"/>
                  </a:lnTo>
                  <a:cubicBezTo>
                    <a:pt x="204061" y="139509"/>
                    <a:pt x="204133" y="139260"/>
                    <a:pt x="204168" y="139045"/>
                  </a:cubicBezTo>
                  <a:cubicBezTo>
                    <a:pt x="204311" y="139045"/>
                    <a:pt x="204418" y="139081"/>
                    <a:pt x="204561" y="139117"/>
                  </a:cubicBezTo>
                  <a:cubicBezTo>
                    <a:pt x="205204" y="139188"/>
                    <a:pt x="205990" y="139260"/>
                    <a:pt x="206419" y="139474"/>
                  </a:cubicBezTo>
                  <a:cubicBezTo>
                    <a:pt x="206740" y="139617"/>
                    <a:pt x="207312" y="139474"/>
                    <a:pt x="207597" y="139260"/>
                  </a:cubicBezTo>
                  <a:cubicBezTo>
                    <a:pt x="207812" y="139081"/>
                    <a:pt x="207740" y="138974"/>
                    <a:pt x="207883" y="138795"/>
                  </a:cubicBezTo>
                  <a:lnTo>
                    <a:pt x="207990" y="138831"/>
                  </a:lnTo>
                  <a:cubicBezTo>
                    <a:pt x="208097" y="138866"/>
                    <a:pt x="208205" y="138866"/>
                    <a:pt x="208312" y="138866"/>
                  </a:cubicBezTo>
                  <a:cubicBezTo>
                    <a:pt x="208455" y="138866"/>
                    <a:pt x="208562" y="138795"/>
                    <a:pt x="208669" y="138759"/>
                  </a:cubicBezTo>
                  <a:cubicBezTo>
                    <a:pt x="208776" y="138866"/>
                    <a:pt x="208740" y="139117"/>
                    <a:pt x="208883" y="139152"/>
                  </a:cubicBezTo>
                  <a:lnTo>
                    <a:pt x="209455" y="139331"/>
                  </a:lnTo>
                  <a:cubicBezTo>
                    <a:pt x="209562" y="139366"/>
                    <a:pt x="209633" y="139366"/>
                    <a:pt x="209741" y="139366"/>
                  </a:cubicBezTo>
                  <a:cubicBezTo>
                    <a:pt x="209883" y="139366"/>
                    <a:pt x="209990" y="139188"/>
                    <a:pt x="210098" y="139117"/>
                  </a:cubicBezTo>
                  <a:lnTo>
                    <a:pt x="210205" y="139152"/>
                  </a:lnTo>
                  <a:cubicBezTo>
                    <a:pt x="210348" y="139188"/>
                    <a:pt x="210491" y="139224"/>
                    <a:pt x="210598" y="139224"/>
                  </a:cubicBezTo>
                  <a:cubicBezTo>
                    <a:pt x="210741" y="139224"/>
                    <a:pt x="210848" y="139152"/>
                    <a:pt x="210955" y="139081"/>
                  </a:cubicBezTo>
                  <a:cubicBezTo>
                    <a:pt x="211026" y="139188"/>
                    <a:pt x="211062" y="139331"/>
                    <a:pt x="211169" y="139402"/>
                  </a:cubicBezTo>
                  <a:cubicBezTo>
                    <a:pt x="211312" y="139509"/>
                    <a:pt x="211491" y="139545"/>
                    <a:pt x="211669" y="139545"/>
                  </a:cubicBezTo>
                  <a:cubicBezTo>
                    <a:pt x="211848" y="139688"/>
                    <a:pt x="212062" y="139724"/>
                    <a:pt x="212277" y="139724"/>
                  </a:cubicBezTo>
                  <a:cubicBezTo>
                    <a:pt x="212420" y="139724"/>
                    <a:pt x="212527" y="139688"/>
                    <a:pt x="212669" y="139652"/>
                  </a:cubicBezTo>
                  <a:cubicBezTo>
                    <a:pt x="212848" y="139581"/>
                    <a:pt x="212991" y="139474"/>
                    <a:pt x="213098" y="139295"/>
                  </a:cubicBezTo>
                  <a:cubicBezTo>
                    <a:pt x="213348" y="139402"/>
                    <a:pt x="213634" y="139366"/>
                    <a:pt x="213884" y="139224"/>
                  </a:cubicBezTo>
                  <a:cubicBezTo>
                    <a:pt x="213920" y="139260"/>
                    <a:pt x="213955" y="139331"/>
                    <a:pt x="214027" y="139331"/>
                  </a:cubicBezTo>
                  <a:cubicBezTo>
                    <a:pt x="214134" y="139366"/>
                    <a:pt x="214277" y="139402"/>
                    <a:pt x="214384" y="139402"/>
                  </a:cubicBezTo>
                  <a:cubicBezTo>
                    <a:pt x="214491" y="139402"/>
                    <a:pt x="214598" y="139402"/>
                    <a:pt x="214705" y="139366"/>
                  </a:cubicBezTo>
                  <a:cubicBezTo>
                    <a:pt x="214920" y="139331"/>
                    <a:pt x="215134" y="139224"/>
                    <a:pt x="215277" y="139117"/>
                  </a:cubicBezTo>
                  <a:cubicBezTo>
                    <a:pt x="215527" y="138938"/>
                    <a:pt x="215634" y="138616"/>
                    <a:pt x="215634" y="138295"/>
                  </a:cubicBezTo>
                  <a:lnTo>
                    <a:pt x="215634" y="138009"/>
                  </a:lnTo>
                  <a:cubicBezTo>
                    <a:pt x="215634" y="137902"/>
                    <a:pt x="215491" y="137938"/>
                    <a:pt x="215456" y="137831"/>
                  </a:cubicBezTo>
                  <a:cubicBezTo>
                    <a:pt x="215777" y="137759"/>
                    <a:pt x="216063" y="137688"/>
                    <a:pt x="216206" y="137545"/>
                  </a:cubicBezTo>
                  <a:cubicBezTo>
                    <a:pt x="216241" y="137652"/>
                    <a:pt x="216206" y="137795"/>
                    <a:pt x="216277" y="137867"/>
                  </a:cubicBezTo>
                  <a:lnTo>
                    <a:pt x="216706" y="138331"/>
                  </a:lnTo>
                  <a:cubicBezTo>
                    <a:pt x="216884" y="138509"/>
                    <a:pt x="217170" y="138616"/>
                    <a:pt x="217420" y="138616"/>
                  </a:cubicBezTo>
                  <a:cubicBezTo>
                    <a:pt x="217563" y="138616"/>
                    <a:pt x="217706" y="138581"/>
                    <a:pt x="217849" y="138509"/>
                  </a:cubicBezTo>
                  <a:cubicBezTo>
                    <a:pt x="218027" y="138438"/>
                    <a:pt x="218134" y="138331"/>
                    <a:pt x="218241" y="138188"/>
                  </a:cubicBezTo>
                  <a:cubicBezTo>
                    <a:pt x="218277" y="138188"/>
                    <a:pt x="218277" y="138152"/>
                    <a:pt x="218313" y="138152"/>
                  </a:cubicBezTo>
                  <a:cubicBezTo>
                    <a:pt x="218777" y="137831"/>
                    <a:pt x="218813" y="137366"/>
                    <a:pt x="218813" y="137223"/>
                  </a:cubicBezTo>
                  <a:cubicBezTo>
                    <a:pt x="218849" y="137080"/>
                    <a:pt x="218742" y="136938"/>
                    <a:pt x="218706" y="136795"/>
                  </a:cubicBezTo>
                  <a:cubicBezTo>
                    <a:pt x="218777" y="136902"/>
                    <a:pt x="218706" y="137045"/>
                    <a:pt x="218813" y="137116"/>
                  </a:cubicBezTo>
                  <a:cubicBezTo>
                    <a:pt x="218813" y="137116"/>
                    <a:pt x="218849" y="137116"/>
                    <a:pt x="218849" y="137116"/>
                  </a:cubicBezTo>
                  <a:cubicBezTo>
                    <a:pt x="218849" y="137116"/>
                    <a:pt x="218849" y="137116"/>
                    <a:pt x="218849" y="137152"/>
                  </a:cubicBezTo>
                  <a:cubicBezTo>
                    <a:pt x="218992" y="137616"/>
                    <a:pt x="219134" y="137973"/>
                    <a:pt x="219420" y="138473"/>
                  </a:cubicBezTo>
                  <a:cubicBezTo>
                    <a:pt x="219563" y="138724"/>
                    <a:pt x="219813" y="138902"/>
                    <a:pt x="220099" y="138938"/>
                  </a:cubicBezTo>
                  <a:cubicBezTo>
                    <a:pt x="220099" y="138938"/>
                    <a:pt x="220099" y="138938"/>
                    <a:pt x="220099" y="138938"/>
                  </a:cubicBezTo>
                  <a:cubicBezTo>
                    <a:pt x="220170" y="138974"/>
                    <a:pt x="220242" y="139009"/>
                    <a:pt x="220277" y="139045"/>
                  </a:cubicBezTo>
                  <a:cubicBezTo>
                    <a:pt x="220385" y="139081"/>
                    <a:pt x="220528" y="139117"/>
                    <a:pt x="220635" y="139117"/>
                  </a:cubicBezTo>
                  <a:cubicBezTo>
                    <a:pt x="220885" y="139117"/>
                    <a:pt x="221135" y="139009"/>
                    <a:pt x="221349" y="138866"/>
                  </a:cubicBezTo>
                  <a:cubicBezTo>
                    <a:pt x="221492" y="138759"/>
                    <a:pt x="221849" y="138367"/>
                    <a:pt x="221885" y="137831"/>
                  </a:cubicBezTo>
                  <a:cubicBezTo>
                    <a:pt x="221956" y="137759"/>
                    <a:pt x="222028" y="137759"/>
                    <a:pt x="222099" y="137688"/>
                  </a:cubicBezTo>
                  <a:cubicBezTo>
                    <a:pt x="222242" y="137438"/>
                    <a:pt x="222206" y="137366"/>
                    <a:pt x="222206" y="137223"/>
                  </a:cubicBezTo>
                  <a:cubicBezTo>
                    <a:pt x="222385" y="137366"/>
                    <a:pt x="222492" y="137616"/>
                    <a:pt x="222742" y="137616"/>
                  </a:cubicBezTo>
                  <a:lnTo>
                    <a:pt x="222921" y="137616"/>
                  </a:lnTo>
                  <a:cubicBezTo>
                    <a:pt x="223135" y="137616"/>
                    <a:pt x="223385" y="137545"/>
                    <a:pt x="223564" y="137402"/>
                  </a:cubicBezTo>
                  <a:lnTo>
                    <a:pt x="224099" y="136974"/>
                  </a:lnTo>
                  <a:cubicBezTo>
                    <a:pt x="224135" y="136974"/>
                    <a:pt x="224135" y="137009"/>
                    <a:pt x="224171" y="137009"/>
                  </a:cubicBezTo>
                  <a:cubicBezTo>
                    <a:pt x="224207" y="137009"/>
                    <a:pt x="224278" y="137009"/>
                    <a:pt x="224314" y="137009"/>
                  </a:cubicBezTo>
                  <a:cubicBezTo>
                    <a:pt x="224671" y="136938"/>
                    <a:pt x="224992" y="136831"/>
                    <a:pt x="225207" y="136688"/>
                  </a:cubicBezTo>
                  <a:cubicBezTo>
                    <a:pt x="225207" y="136402"/>
                    <a:pt x="225421" y="135973"/>
                    <a:pt x="225314" y="135509"/>
                  </a:cubicBezTo>
                  <a:lnTo>
                    <a:pt x="225314" y="135509"/>
                  </a:lnTo>
                  <a:close/>
                  <a:moveTo>
                    <a:pt x="36" y="142081"/>
                  </a:moveTo>
                  <a:cubicBezTo>
                    <a:pt x="0" y="142010"/>
                    <a:pt x="0" y="141903"/>
                    <a:pt x="0" y="141831"/>
                  </a:cubicBezTo>
                  <a:cubicBezTo>
                    <a:pt x="0" y="141939"/>
                    <a:pt x="0" y="142010"/>
                    <a:pt x="36" y="142081"/>
                  </a:cubicBezTo>
                  <a:cubicBezTo>
                    <a:pt x="36" y="142081"/>
                    <a:pt x="36" y="142081"/>
                    <a:pt x="36" y="142081"/>
                  </a:cubicBezTo>
                  <a:close/>
                  <a:moveTo>
                    <a:pt x="221421" y="136366"/>
                  </a:moveTo>
                  <a:cubicBezTo>
                    <a:pt x="221421" y="136366"/>
                    <a:pt x="221492" y="136473"/>
                    <a:pt x="221528" y="136545"/>
                  </a:cubicBezTo>
                  <a:cubicBezTo>
                    <a:pt x="221528" y="136545"/>
                    <a:pt x="221528" y="136545"/>
                    <a:pt x="221528" y="136581"/>
                  </a:cubicBezTo>
                  <a:lnTo>
                    <a:pt x="221385" y="136438"/>
                  </a:lnTo>
                  <a:lnTo>
                    <a:pt x="221421" y="136366"/>
                  </a:lnTo>
                  <a:close/>
                  <a:moveTo>
                    <a:pt x="201561" y="138188"/>
                  </a:moveTo>
                  <a:cubicBezTo>
                    <a:pt x="201489" y="138116"/>
                    <a:pt x="201489" y="138081"/>
                    <a:pt x="201418" y="138045"/>
                  </a:cubicBezTo>
                  <a:cubicBezTo>
                    <a:pt x="201454" y="138009"/>
                    <a:pt x="201454" y="137973"/>
                    <a:pt x="201489" y="137938"/>
                  </a:cubicBezTo>
                  <a:cubicBezTo>
                    <a:pt x="201525" y="137973"/>
                    <a:pt x="201525" y="138045"/>
                    <a:pt x="201525" y="138081"/>
                  </a:cubicBezTo>
                  <a:cubicBezTo>
                    <a:pt x="201525" y="138116"/>
                    <a:pt x="201597" y="138116"/>
                    <a:pt x="201597" y="138116"/>
                  </a:cubicBezTo>
                  <a:cubicBezTo>
                    <a:pt x="201632" y="138152"/>
                    <a:pt x="201597" y="138152"/>
                    <a:pt x="201561" y="138188"/>
                  </a:cubicBezTo>
                  <a:lnTo>
                    <a:pt x="201561" y="138188"/>
                  </a:lnTo>
                  <a:close/>
                  <a:moveTo>
                    <a:pt x="6322" y="121650"/>
                  </a:moveTo>
                  <a:lnTo>
                    <a:pt x="6322" y="121793"/>
                  </a:lnTo>
                  <a:cubicBezTo>
                    <a:pt x="6287" y="121793"/>
                    <a:pt x="6251" y="121793"/>
                    <a:pt x="6215" y="121793"/>
                  </a:cubicBezTo>
                  <a:lnTo>
                    <a:pt x="6322" y="121650"/>
                  </a:lnTo>
                  <a:close/>
                  <a:moveTo>
                    <a:pt x="154876" y="129580"/>
                  </a:moveTo>
                  <a:cubicBezTo>
                    <a:pt x="154805" y="129651"/>
                    <a:pt x="154698" y="129687"/>
                    <a:pt x="154662" y="129723"/>
                  </a:cubicBezTo>
                  <a:cubicBezTo>
                    <a:pt x="154662" y="129723"/>
                    <a:pt x="154662" y="129687"/>
                    <a:pt x="154662" y="129687"/>
                  </a:cubicBezTo>
                  <a:cubicBezTo>
                    <a:pt x="154698" y="129615"/>
                    <a:pt x="154734" y="129508"/>
                    <a:pt x="154769" y="129401"/>
                  </a:cubicBezTo>
                  <a:lnTo>
                    <a:pt x="154876" y="129580"/>
                  </a:lnTo>
                  <a:close/>
                  <a:moveTo>
                    <a:pt x="1893" y="135294"/>
                  </a:moveTo>
                  <a:lnTo>
                    <a:pt x="2679" y="135509"/>
                  </a:lnTo>
                  <a:lnTo>
                    <a:pt x="2679" y="135509"/>
                  </a:lnTo>
                  <a:cubicBezTo>
                    <a:pt x="2679" y="135509"/>
                    <a:pt x="2679" y="135509"/>
                    <a:pt x="2679" y="135509"/>
                  </a:cubicBezTo>
                  <a:lnTo>
                    <a:pt x="2715" y="135509"/>
                  </a:lnTo>
                  <a:lnTo>
                    <a:pt x="2572" y="135866"/>
                  </a:lnTo>
                  <a:cubicBezTo>
                    <a:pt x="2536" y="135902"/>
                    <a:pt x="2500" y="135938"/>
                    <a:pt x="2465" y="135973"/>
                  </a:cubicBezTo>
                  <a:cubicBezTo>
                    <a:pt x="2465" y="135973"/>
                    <a:pt x="2465" y="135973"/>
                    <a:pt x="2465" y="135973"/>
                  </a:cubicBezTo>
                  <a:cubicBezTo>
                    <a:pt x="2072" y="135830"/>
                    <a:pt x="1893" y="135402"/>
                    <a:pt x="1893" y="135294"/>
                  </a:cubicBezTo>
                  <a:close/>
                  <a:moveTo>
                    <a:pt x="69437" y="63643"/>
                  </a:moveTo>
                  <a:lnTo>
                    <a:pt x="69437" y="63643"/>
                  </a:lnTo>
                  <a:cubicBezTo>
                    <a:pt x="69437" y="63643"/>
                    <a:pt x="69437" y="63643"/>
                    <a:pt x="69437" y="63643"/>
                  </a:cubicBezTo>
                  <a:cubicBezTo>
                    <a:pt x="69437" y="63643"/>
                    <a:pt x="69437" y="63643"/>
                    <a:pt x="69437" y="63643"/>
                  </a:cubicBezTo>
                  <a:close/>
                  <a:moveTo>
                    <a:pt x="200418" y="139509"/>
                  </a:moveTo>
                  <a:cubicBezTo>
                    <a:pt x="200525" y="139474"/>
                    <a:pt x="200632" y="139402"/>
                    <a:pt x="200739" y="139366"/>
                  </a:cubicBezTo>
                  <a:lnTo>
                    <a:pt x="200596" y="139795"/>
                  </a:lnTo>
                  <a:cubicBezTo>
                    <a:pt x="200561" y="139759"/>
                    <a:pt x="200489" y="139581"/>
                    <a:pt x="200418" y="139509"/>
                  </a:cubicBezTo>
                  <a:close/>
                  <a:moveTo>
                    <a:pt x="207955" y="138331"/>
                  </a:moveTo>
                  <a:lnTo>
                    <a:pt x="207955" y="138259"/>
                  </a:lnTo>
                  <a:lnTo>
                    <a:pt x="207990" y="138295"/>
                  </a:lnTo>
                  <a:cubicBezTo>
                    <a:pt x="207990" y="138295"/>
                    <a:pt x="207990" y="138295"/>
                    <a:pt x="207955" y="138331"/>
                  </a:cubicBezTo>
                  <a:close/>
                  <a:moveTo>
                    <a:pt x="214170" y="139081"/>
                  </a:moveTo>
                  <a:lnTo>
                    <a:pt x="214170" y="138438"/>
                  </a:lnTo>
                  <a:cubicBezTo>
                    <a:pt x="214170" y="138402"/>
                    <a:pt x="214205" y="138367"/>
                    <a:pt x="214205" y="138367"/>
                  </a:cubicBezTo>
                  <a:lnTo>
                    <a:pt x="214741" y="138473"/>
                  </a:lnTo>
                  <a:cubicBezTo>
                    <a:pt x="214670" y="138866"/>
                    <a:pt x="214313" y="139081"/>
                    <a:pt x="214170" y="13908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 1633">
              <a:extLst>
                <a:ext uri="{FF2B5EF4-FFF2-40B4-BE49-F238E27FC236}">
                  <a16:creationId xmlns:a16="http://schemas.microsoft.com/office/drawing/2014/main" id="{673B31C8-E779-5C48-971F-828B2532E817}"/>
                </a:ext>
              </a:extLst>
            </p:cNvPr>
            <p:cNvSpPr/>
            <p:nvPr/>
          </p:nvSpPr>
          <p:spPr>
            <a:xfrm>
              <a:off x="9182529" y="5036668"/>
              <a:ext cx="720371" cy="810276"/>
            </a:xfrm>
            <a:custGeom>
              <a:avLst/>
              <a:gdLst>
                <a:gd name="connsiteX0" fmla="*/ 717576 w 720371"/>
                <a:gd name="connsiteY0" fmla="*/ 290604 h 810276"/>
                <a:gd name="connsiteX1" fmla="*/ 712612 w 720371"/>
                <a:gd name="connsiteY1" fmla="*/ 255957 h 810276"/>
                <a:gd name="connsiteX2" fmla="*/ 712612 w 720371"/>
                <a:gd name="connsiteY2" fmla="*/ 255921 h 810276"/>
                <a:gd name="connsiteX3" fmla="*/ 708397 w 720371"/>
                <a:gd name="connsiteY3" fmla="*/ 237419 h 810276"/>
                <a:gd name="connsiteX4" fmla="*/ 703289 w 720371"/>
                <a:gd name="connsiteY4" fmla="*/ 216631 h 810276"/>
                <a:gd name="connsiteX5" fmla="*/ 701610 w 720371"/>
                <a:gd name="connsiteY5" fmla="*/ 207094 h 810276"/>
                <a:gd name="connsiteX6" fmla="*/ 698967 w 720371"/>
                <a:gd name="connsiteY6" fmla="*/ 197914 h 810276"/>
                <a:gd name="connsiteX7" fmla="*/ 696252 w 720371"/>
                <a:gd name="connsiteY7" fmla="*/ 189020 h 810276"/>
                <a:gd name="connsiteX8" fmla="*/ 694716 w 720371"/>
                <a:gd name="connsiteY8" fmla="*/ 183055 h 810276"/>
                <a:gd name="connsiteX9" fmla="*/ 694323 w 720371"/>
                <a:gd name="connsiteY9" fmla="*/ 181662 h 810276"/>
                <a:gd name="connsiteX10" fmla="*/ 694431 w 720371"/>
                <a:gd name="connsiteY10" fmla="*/ 180840 h 810276"/>
                <a:gd name="connsiteX11" fmla="*/ 649532 w 720371"/>
                <a:gd name="connsiteY11" fmla="*/ 103402 h 810276"/>
                <a:gd name="connsiteX12" fmla="*/ 640531 w 720371"/>
                <a:gd name="connsiteY12" fmla="*/ 95794 h 810276"/>
                <a:gd name="connsiteX13" fmla="*/ 625851 w 720371"/>
                <a:gd name="connsiteY13" fmla="*/ 83829 h 810276"/>
                <a:gd name="connsiteX14" fmla="*/ 619778 w 720371"/>
                <a:gd name="connsiteY14" fmla="*/ 78864 h 810276"/>
                <a:gd name="connsiteX15" fmla="*/ 619850 w 720371"/>
                <a:gd name="connsiteY15" fmla="*/ 78756 h 810276"/>
                <a:gd name="connsiteX16" fmla="*/ 619636 w 720371"/>
                <a:gd name="connsiteY16" fmla="*/ 77435 h 810276"/>
                <a:gd name="connsiteX17" fmla="*/ 570236 w 720371"/>
                <a:gd name="connsiteY17" fmla="*/ 49789 h 810276"/>
                <a:gd name="connsiteX18" fmla="*/ 569236 w 720371"/>
                <a:gd name="connsiteY18" fmla="*/ 49896 h 810276"/>
                <a:gd name="connsiteX19" fmla="*/ 565236 w 720371"/>
                <a:gd name="connsiteY19" fmla="*/ 48145 h 810276"/>
                <a:gd name="connsiteX20" fmla="*/ 564664 w 720371"/>
                <a:gd name="connsiteY20" fmla="*/ 47359 h 810276"/>
                <a:gd name="connsiteX21" fmla="*/ 540019 w 720371"/>
                <a:gd name="connsiteY21" fmla="*/ 36537 h 810276"/>
                <a:gd name="connsiteX22" fmla="*/ 539161 w 720371"/>
                <a:gd name="connsiteY22" fmla="*/ 36572 h 810276"/>
                <a:gd name="connsiteX23" fmla="*/ 532410 w 720371"/>
                <a:gd name="connsiteY23" fmla="*/ 33072 h 810276"/>
                <a:gd name="connsiteX24" fmla="*/ 513551 w 720371"/>
                <a:gd name="connsiteY24" fmla="*/ 24321 h 810276"/>
                <a:gd name="connsiteX25" fmla="*/ 511015 w 720371"/>
                <a:gd name="connsiteY25" fmla="*/ 24107 h 810276"/>
                <a:gd name="connsiteX26" fmla="*/ 447614 w 720371"/>
                <a:gd name="connsiteY26" fmla="*/ 2783 h 810276"/>
                <a:gd name="connsiteX27" fmla="*/ 446792 w 720371"/>
                <a:gd name="connsiteY27" fmla="*/ 3068 h 810276"/>
                <a:gd name="connsiteX28" fmla="*/ 443006 w 720371"/>
                <a:gd name="connsiteY28" fmla="*/ 2639 h 810276"/>
                <a:gd name="connsiteX29" fmla="*/ 437398 w 720371"/>
                <a:gd name="connsiteY29" fmla="*/ 1997 h 810276"/>
                <a:gd name="connsiteX30" fmla="*/ 436934 w 720371"/>
                <a:gd name="connsiteY30" fmla="*/ 1640 h 810276"/>
                <a:gd name="connsiteX31" fmla="*/ 436327 w 720371"/>
                <a:gd name="connsiteY31" fmla="*/ 1425 h 810276"/>
                <a:gd name="connsiteX32" fmla="*/ 420646 w 720371"/>
                <a:gd name="connsiteY32" fmla="*/ 318 h 810276"/>
                <a:gd name="connsiteX33" fmla="*/ 405573 w 720371"/>
                <a:gd name="connsiteY33" fmla="*/ 568 h 810276"/>
                <a:gd name="connsiteX34" fmla="*/ 404644 w 720371"/>
                <a:gd name="connsiteY34" fmla="*/ 247 h 810276"/>
                <a:gd name="connsiteX35" fmla="*/ 402537 w 720371"/>
                <a:gd name="connsiteY35" fmla="*/ 747 h 810276"/>
                <a:gd name="connsiteX36" fmla="*/ 402501 w 720371"/>
                <a:gd name="connsiteY36" fmla="*/ 782 h 810276"/>
                <a:gd name="connsiteX37" fmla="*/ 398572 w 720371"/>
                <a:gd name="connsiteY37" fmla="*/ 1818 h 810276"/>
                <a:gd name="connsiteX38" fmla="*/ 382213 w 720371"/>
                <a:gd name="connsiteY38" fmla="*/ 3283 h 810276"/>
                <a:gd name="connsiteX39" fmla="*/ 363389 w 720371"/>
                <a:gd name="connsiteY39" fmla="*/ 4926 h 810276"/>
                <a:gd name="connsiteX40" fmla="*/ 362532 w 720371"/>
                <a:gd name="connsiteY40" fmla="*/ 5854 h 810276"/>
                <a:gd name="connsiteX41" fmla="*/ 360174 w 720371"/>
                <a:gd name="connsiteY41" fmla="*/ 6069 h 810276"/>
                <a:gd name="connsiteX42" fmla="*/ 359246 w 720371"/>
                <a:gd name="connsiteY42" fmla="*/ 5640 h 810276"/>
                <a:gd name="connsiteX43" fmla="*/ 349102 w 720371"/>
                <a:gd name="connsiteY43" fmla="*/ 6569 h 810276"/>
                <a:gd name="connsiteX44" fmla="*/ 346280 w 720371"/>
                <a:gd name="connsiteY44" fmla="*/ 6247 h 810276"/>
                <a:gd name="connsiteX45" fmla="*/ 345351 w 720371"/>
                <a:gd name="connsiteY45" fmla="*/ 5640 h 810276"/>
                <a:gd name="connsiteX46" fmla="*/ 345208 w 720371"/>
                <a:gd name="connsiteY46" fmla="*/ 5640 h 810276"/>
                <a:gd name="connsiteX47" fmla="*/ 327492 w 720371"/>
                <a:gd name="connsiteY47" fmla="*/ 8105 h 810276"/>
                <a:gd name="connsiteX48" fmla="*/ 295274 w 720371"/>
                <a:gd name="connsiteY48" fmla="*/ 11962 h 810276"/>
                <a:gd name="connsiteX49" fmla="*/ 286058 w 720371"/>
                <a:gd name="connsiteY49" fmla="*/ 13284 h 810276"/>
                <a:gd name="connsiteX50" fmla="*/ 270485 w 720371"/>
                <a:gd name="connsiteY50" fmla="*/ 16498 h 810276"/>
                <a:gd name="connsiteX51" fmla="*/ 251947 w 720371"/>
                <a:gd name="connsiteY51" fmla="*/ 21571 h 810276"/>
                <a:gd name="connsiteX52" fmla="*/ 247875 w 720371"/>
                <a:gd name="connsiteY52" fmla="*/ 22321 h 810276"/>
                <a:gd name="connsiteX53" fmla="*/ 245339 w 720371"/>
                <a:gd name="connsiteY53" fmla="*/ 22856 h 810276"/>
                <a:gd name="connsiteX54" fmla="*/ 244374 w 720371"/>
                <a:gd name="connsiteY54" fmla="*/ 22678 h 810276"/>
                <a:gd name="connsiteX55" fmla="*/ 208906 w 720371"/>
                <a:gd name="connsiteY55" fmla="*/ 35286 h 810276"/>
                <a:gd name="connsiteX56" fmla="*/ 208406 w 720371"/>
                <a:gd name="connsiteY56" fmla="*/ 35322 h 810276"/>
                <a:gd name="connsiteX57" fmla="*/ 166900 w 720371"/>
                <a:gd name="connsiteY57" fmla="*/ 55289 h 810276"/>
                <a:gd name="connsiteX58" fmla="*/ 147398 w 720371"/>
                <a:gd name="connsiteY58" fmla="*/ 69041 h 810276"/>
                <a:gd name="connsiteX59" fmla="*/ 131896 w 720371"/>
                <a:gd name="connsiteY59" fmla="*/ 80185 h 810276"/>
                <a:gd name="connsiteX60" fmla="*/ 131467 w 720371"/>
                <a:gd name="connsiteY60" fmla="*/ 80792 h 810276"/>
                <a:gd name="connsiteX61" fmla="*/ 127645 w 720371"/>
                <a:gd name="connsiteY61" fmla="*/ 83829 h 810276"/>
                <a:gd name="connsiteX62" fmla="*/ 122788 w 720371"/>
                <a:gd name="connsiteY62" fmla="*/ 88079 h 810276"/>
                <a:gd name="connsiteX63" fmla="*/ 74067 w 720371"/>
                <a:gd name="connsiteY63" fmla="*/ 134942 h 810276"/>
                <a:gd name="connsiteX64" fmla="*/ 61709 w 720371"/>
                <a:gd name="connsiteY64" fmla="*/ 150944 h 810276"/>
                <a:gd name="connsiteX65" fmla="*/ 60994 w 720371"/>
                <a:gd name="connsiteY65" fmla="*/ 151408 h 810276"/>
                <a:gd name="connsiteX66" fmla="*/ 33134 w 720371"/>
                <a:gd name="connsiteY66" fmla="*/ 198414 h 810276"/>
                <a:gd name="connsiteX67" fmla="*/ 28847 w 720371"/>
                <a:gd name="connsiteY67" fmla="*/ 208594 h 810276"/>
                <a:gd name="connsiteX68" fmla="*/ 23025 w 720371"/>
                <a:gd name="connsiteY68" fmla="*/ 222810 h 810276"/>
                <a:gd name="connsiteX69" fmla="*/ 19918 w 720371"/>
                <a:gd name="connsiteY69" fmla="*/ 229275 h 810276"/>
                <a:gd name="connsiteX70" fmla="*/ 16846 w 720371"/>
                <a:gd name="connsiteY70" fmla="*/ 235812 h 810276"/>
                <a:gd name="connsiteX71" fmla="*/ 15453 w 720371"/>
                <a:gd name="connsiteY71" fmla="*/ 240312 h 810276"/>
                <a:gd name="connsiteX72" fmla="*/ 15238 w 720371"/>
                <a:gd name="connsiteY72" fmla="*/ 240705 h 810276"/>
                <a:gd name="connsiteX73" fmla="*/ 12703 w 720371"/>
                <a:gd name="connsiteY73" fmla="*/ 249099 h 810276"/>
                <a:gd name="connsiteX74" fmla="*/ 7238 w 720371"/>
                <a:gd name="connsiteY74" fmla="*/ 266673 h 810276"/>
                <a:gd name="connsiteX75" fmla="*/ 4773 w 720371"/>
                <a:gd name="connsiteY75" fmla="*/ 274602 h 810276"/>
                <a:gd name="connsiteX76" fmla="*/ 4594 w 720371"/>
                <a:gd name="connsiteY76" fmla="*/ 275031 h 810276"/>
                <a:gd name="connsiteX77" fmla="*/ 2773 w 720371"/>
                <a:gd name="connsiteY77" fmla="*/ 350290 h 810276"/>
                <a:gd name="connsiteX78" fmla="*/ 2666 w 720371"/>
                <a:gd name="connsiteY78" fmla="*/ 350290 h 810276"/>
                <a:gd name="connsiteX79" fmla="*/ 1773 w 720371"/>
                <a:gd name="connsiteY79" fmla="*/ 351397 h 810276"/>
                <a:gd name="connsiteX80" fmla="*/ 8916 w 720371"/>
                <a:gd name="connsiteY80" fmla="*/ 387581 h 810276"/>
                <a:gd name="connsiteX81" fmla="*/ 16989 w 720371"/>
                <a:gd name="connsiteY81" fmla="*/ 409833 h 810276"/>
                <a:gd name="connsiteX82" fmla="*/ 22561 w 720371"/>
                <a:gd name="connsiteY82" fmla="*/ 424728 h 810276"/>
                <a:gd name="connsiteX83" fmla="*/ 24990 w 720371"/>
                <a:gd name="connsiteY83" fmla="*/ 429729 h 810276"/>
                <a:gd name="connsiteX84" fmla="*/ 25525 w 720371"/>
                <a:gd name="connsiteY84" fmla="*/ 431265 h 810276"/>
                <a:gd name="connsiteX85" fmla="*/ 27347 w 720371"/>
                <a:gd name="connsiteY85" fmla="*/ 436516 h 810276"/>
                <a:gd name="connsiteX86" fmla="*/ 28276 w 720371"/>
                <a:gd name="connsiteY86" fmla="*/ 437158 h 810276"/>
                <a:gd name="connsiteX87" fmla="*/ 28383 w 720371"/>
                <a:gd name="connsiteY87" fmla="*/ 437158 h 810276"/>
                <a:gd name="connsiteX88" fmla="*/ 29776 w 720371"/>
                <a:gd name="connsiteY88" fmla="*/ 440409 h 810276"/>
                <a:gd name="connsiteX89" fmla="*/ 30098 w 720371"/>
                <a:gd name="connsiteY89" fmla="*/ 442230 h 810276"/>
                <a:gd name="connsiteX90" fmla="*/ 33848 w 720371"/>
                <a:gd name="connsiteY90" fmla="*/ 453196 h 810276"/>
                <a:gd name="connsiteX91" fmla="*/ 53636 w 720371"/>
                <a:gd name="connsiteY91" fmla="*/ 493487 h 810276"/>
                <a:gd name="connsiteX92" fmla="*/ 54494 w 720371"/>
                <a:gd name="connsiteY92" fmla="*/ 493987 h 810276"/>
                <a:gd name="connsiteX93" fmla="*/ 55886 w 720371"/>
                <a:gd name="connsiteY93" fmla="*/ 496594 h 810276"/>
                <a:gd name="connsiteX94" fmla="*/ 60851 w 720371"/>
                <a:gd name="connsiteY94" fmla="*/ 505167 h 810276"/>
                <a:gd name="connsiteX95" fmla="*/ 60851 w 720371"/>
                <a:gd name="connsiteY95" fmla="*/ 506310 h 810276"/>
                <a:gd name="connsiteX96" fmla="*/ 61494 w 720371"/>
                <a:gd name="connsiteY96" fmla="*/ 506881 h 810276"/>
                <a:gd name="connsiteX97" fmla="*/ 65388 w 720371"/>
                <a:gd name="connsiteY97" fmla="*/ 512239 h 810276"/>
                <a:gd name="connsiteX98" fmla="*/ 65531 w 720371"/>
                <a:gd name="connsiteY98" fmla="*/ 513204 h 810276"/>
                <a:gd name="connsiteX99" fmla="*/ 72317 w 720371"/>
                <a:gd name="connsiteY99" fmla="*/ 522562 h 810276"/>
                <a:gd name="connsiteX100" fmla="*/ 82211 w 720371"/>
                <a:gd name="connsiteY100" fmla="*/ 535171 h 810276"/>
                <a:gd name="connsiteX101" fmla="*/ 90998 w 720371"/>
                <a:gd name="connsiteY101" fmla="*/ 545493 h 810276"/>
                <a:gd name="connsiteX102" fmla="*/ 96606 w 720371"/>
                <a:gd name="connsiteY102" fmla="*/ 549923 h 810276"/>
                <a:gd name="connsiteX103" fmla="*/ 113358 w 720371"/>
                <a:gd name="connsiteY103" fmla="*/ 566817 h 810276"/>
                <a:gd name="connsiteX104" fmla="*/ 122966 w 720371"/>
                <a:gd name="connsiteY104" fmla="*/ 576354 h 810276"/>
                <a:gd name="connsiteX105" fmla="*/ 124216 w 720371"/>
                <a:gd name="connsiteY105" fmla="*/ 576497 h 810276"/>
                <a:gd name="connsiteX106" fmla="*/ 127288 w 720371"/>
                <a:gd name="connsiteY106" fmla="*/ 579391 h 810276"/>
                <a:gd name="connsiteX107" fmla="*/ 111786 w 720371"/>
                <a:gd name="connsiteY107" fmla="*/ 580283 h 810276"/>
                <a:gd name="connsiteX108" fmla="*/ 64173 w 720371"/>
                <a:gd name="connsiteY108" fmla="*/ 593678 h 810276"/>
                <a:gd name="connsiteX109" fmla="*/ 34491 w 720371"/>
                <a:gd name="connsiteY109" fmla="*/ 640755 h 810276"/>
                <a:gd name="connsiteX110" fmla="*/ 34134 w 720371"/>
                <a:gd name="connsiteY110" fmla="*/ 678046 h 810276"/>
                <a:gd name="connsiteX111" fmla="*/ 34669 w 720371"/>
                <a:gd name="connsiteY111" fmla="*/ 685796 h 810276"/>
                <a:gd name="connsiteX112" fmla="*/ 36991 w 720371"/>
                <a:gd name="connsiteY112" fmla="*/ 714514 h 810276"/>
                <a:gd name="connsiteX113" fmla="*/ 39563 w 720371"/>
                <a:gd name="connsiteY113" fmla="*/ 745089 h 810276"/>
                <a:gd name="connsiteX114" fmla="*/ 46528 w 720371"/>
                <a:gd name="connsiteY114" fmla="*/ 762056 h 810276"/>
                <a:gd name="connsiteX115" fmla="*/ 59673 w 720371"/>
                <a:gd name="connsiteY115" fmla="*/ 769735 h 810276"/>
                <a:gd name="connsiteX116" fmla="*/ 61387 w 720371"/>
                <a:gd name="connsiteY116" fmla="*/ 770414 h 810276"/>
                <a:gd name="connsiteX117" fmla="*/ 73817 w 720371"/>
                <a:gd name="connsiteY117" fmla="*/ 775486 h 810276"/>
                <a:gd name="connsiteX118" fmla="*/ 73853 w 720371"/>
                <a:gd name="connsiteY118" fmla="*/ 775558 h 810276"/>
                <a:gd name="connsiteX119" fmla="*/ 74710 w 720371"/>
                <a:gd name="connsiteY119" fmla="*/ 775844 h 810276"/>
                <a:gd name="connsiteX120" fmla="*/ 74710 w 720371"/>
                <a:gd name="connsiteY120" fmla="*/ 775844 h 810276"/>
                <a:gd name="connsiteX121" fmla="*/ 81497 w 720371"/>
                <a:gd name="connsiteY121" fmla="*/ 778308 h 810276"/>
                <a:gd name="connsiteX122" fmla="*/ 108429 w 720371"/>
                <a:gd name="connsiteY122" fmla="*/ 786416 h 810276"/>
                <a:gd name="connsiteX123" fmla="*/ 112429 w 720371"/>
                <a:gd name="connsiteY123" fmla="*/ 787952 h 810276"/>
                <a:gd name="connsiteX124" fmla="*/ 123002 w 720371"/>
                <a:gd name="connsiteY124" fmla="*/ 790238 h 810276"/>
                <a:gd name="connsiteX125" fmla="*/ 123609 w 720371"/>
                <a:gd name="connsiteY125" fmla="*/ 790560 h 810276"/>
                <a:gd name="connsiteX126" fmla="*/ 127217 w 720371"/>
                <a:gd name="connsiteY126" fmla="*/ 791095 h 810276"/>
                <a:gd name="connsiteX127" fmla="*/ 137540 w 720371"/>
                <a:gd name="connsiteY127" fmla="*/ 792417 h 810276"/>
                <a:gd name="connsiteX128" fmla="*/ 137968 w 720371"/>
                <a:gd name="connsiteY128" fmla="*/ 792560 h 810276"/>
                <a:gd name="connsiteX129" fmla="*/ 143147 w 720371"/>
                <a:gd name="connsiteY129" fmla="*/ 792810 h 810276"/>
                <a:gd name="connsiteX130" fmla="*/ 143790 w 720371"/>
                <a:gd name="connsiteY130" fmla="*/ 792988 h 810276"/>
                <a:gd name="connsiteX131" fmla="*/ 171008 w 720371"/>
                <a:gd name="connsiteY131" fmla="*/ 793453 h 810276"/>
                <a:gd name="connsiteX132" fmla="*/ 171937 w 720371"/>
                <a:gd name="connsiteY132" fmla="*/ 792988 h 810276"/>
                <a:gd name="connsiteX133" fmla="*/ 186081 w 720371"/>
                <a:gd name="connsiteY133" fmla="*/ 794381 h 810276"/>
                <a:gd name="connsiteX134" fmla="*/ 210334 w 720371"/>
                <a:gd name="connsiteY134" fmla="*/ 797417 h 810276"/>
                <a:gd name="connsiteX135" fmla="*/ 210942 w 720371"/>
                <a:gd name="connsiteY135" fmla="*/ 797668 h 810276"/>
                <a:gd name="connsiteX136" fmla="*/ 233837 w 720371"/>
                <a:gd name="connsiteY136" fmla="*/ 799775 h 810276"/>
                <a:gd name="connsiteX137" fmla="*/ 263877 w 720371"/>
                <a:gd name="connsiteY137" fmla="*/ 802133 h 810276"/>
                <a:gd name="connsiteX138" fmla="*/ 265127 w 720371"/>
                <a:gd name="connsiteY138" fmla="*/ 802454 h 810276"/>
                <a:gd name="connsiteX139" fmla="*/ 265663 w 720371"/>
                <a:gd name="connsiteY139" fmla="*/ 802561 h 810276"/>
                <a:gd name="connsiteX140" fmla="*/ 266091 w 720371"/>
                <a:gd name="connsiteY140" fmla="*/ 802704 h 810276"/>
                <a:gd name="connsiteX141" fmla="*/ 267770 w 720371"/>
                <a:gd name="connsiteY141" fmla="*/ 802811 h 810276"/>
                <a:gd name="connsiteX142" fmla="*/ 287237 w 720371"/>
                <a:gd name="connsiteY142" fmla="*/ 802990 h 810276"/>
                <a:gd name="connsiteX143" fmla="*/ 292523 w 720371"/>
                <a:gd name="connsiteY143" fmla="*/ 803704 h 810276"/>
                <a:gd name="connsiteX144" fmla="*/ 293095 w 720371"/>
                <a:gd name="connsiteY144" fmla="*/ 804133 h 810276"/>
                <a:gd name="connsiteX145" fmla="*/ 294095 w 720371"/>
                <a:gd name="connsiteY145" fmla="*/ 804133 h 810276"/>
                <a:gd name="connsiteX146" fmla="*/ 294202 w 720371"/>
                <a:gd name="connsiteY146" fmla="*/ 804061 h 810276"/>
                <a:gd name="connsiteX147" fmla="*/ 302239 w 720371"/>
                <a:gd name="connsiteY147" fmla="*/ 804240 h 810276"/>
                <a:gd name="connsiteX148" fmla="*/ 302774 w 720371"/>
                <a:gd name="connsiteY148" fmla="*/ 804454 h 810276"/>
                <a:gd name="connsiteX149" fmla="*/ 318884 w 720371"/>
                <a:gd name="connsiteY149" fmla="*/ 805561 h 810276"/>
                <a:gd name="connsiteX150" fmla="*/ 319848 w 720371"/>
                <a:gd name="connsiteY150" fmla="*/ 805026 h 810276"/>
                <a:gd name="connsiteX151" fmla="*/ 320598 w 720371"/>
                <a:gd name="connsiteY151" fmla="*/ 805312 h 810276"/>
                <a:gd name="connsiteX152" fmla="*/ 326099 w 720371"/>
                <a:gd name="connsiteY152" fmla="*/ 806133 h 810276"/>
                <a:gd name="connsiteX153" fmla="*/ 326885 w 720371"/>
                <a:gd name="connsiteY153" fmla="*/ 805847 h 810276"/>
                <a:gd name="connsiteX154" fmla="*/ 327135 w 720371"/>
                <a:gd name="connsiteY154" fmla="*/ 805454 h 810276"/>
                <a:gd name="connsiteX155" fmla="*/ 341244 w 720371"/>
                <a:gd name="connsiteY155" fmla="*/ 807419 h 810276"/>
                <a:gd name="connsiteX156" fmla="*/ 356067 w 720371"/>
                <a:gd name="connsiteY156" fmla="*/ 809419 h 810276"/>
                <a:gd name="connsiteX157" fmla="*/ 381749 w 720371"/>
                <a:gd name="connsiteY157" fmla="*/ 810276 h 810276"/>
                <a:gd name="connsiteX158" fmla="*/ 392607 w 720371"/>
                <a:gd name="connsiteY158" fmla="*/ 810026 h 810276"/>
                <a:gd name="connsiteX159" fmla="*/ 416610 w 720371"/>
                <a:gd name="connsiteY159" fmla="*/ 807955 h 810276"/>
                <a:gd name="connsiteX160" fmla="*/ 429147 w 720371"/>
                <a:gd name="connsiteY160" fmla="*/ 806740 h 810276"/>
                <a:gd name="connsiteX161" fmla="*/ 498870 w 720371"/>
                <a:gd name="connsiteY161" fmla="*/ 801204 h 810276"/>
                <a:gd name="connsiteX162" fmla="*/ 500585 w 720371"/>
                <a:gd name="connsiteY162" fmla="*/ 801561 h 810276"/>
                <a:gd name="connsiteX163" fmla="*/ 507622 w 720371"/>
                <a:gd name="connsiteY163" fmla="*/ 800847 h 810276"/>
                <a:gd name="connsiteX164" fmla="*/ 514372 w 720371"/>
                <a:gd name="connsiteY164" fmla="*/ 799918 h 810276"/>
                <a:gd name="connsiteX165" fmla="*/ 514908 w 720371"/>
                <a:gd name="connsiteY165" fmla="*/ 799954 h 810276"/>
                <a:gd name="connsiteX166" fmla="*/ 519802 w 720371"/>
                <a:gd name="connsiteY166" fmla="*/ 799132 h 810276"/>
                <a:gd name="connsiteX167" fmla="*/ 520802 w 720371"/>
                <a:gd name="connsiteY167" fmla="*/ 799132 h 810276"/>
                <a:gd name="connsiteX168" fmla="*/ 521016 w 720371"/>
                <a:gd name="connsiteY168" fmla="*/ 799132 h 810276"/>
                <a:gd name="connsiteX169" fmla="*/ 521838 w 720371"/>
                <a:gd name="connsiteY169" fmla="*/ 799454 h 810276"/>
                <a:gd name="connsiteX170" fmla="*/ 528267 w 720371"/>
                <a:gd name="connsiteY170" fmla="*/ 798703 h 810276"/>
                <a:gd name="connsiteX171" fmla="*/ 529982 w 720371"/>
                <a:gd name="connsiteY171" fmla="*/ 798382 h 810276"/>
                <a:gd name="connsiteX172" fmla="*/ 535196 w 720371"/>
                <a:gd name="connsiteY172" fmla="*/ 798489 h 810276"/>
                <a:gd name="connsiteX173" fmla="*/ 539126 w 720371"/>
                <a:gd name="connsiteY173" fmla="*/ 798204 h 810276"/>
                <a:gd name="connsiteX174" fmla="*/ 562093 w 720371"/>
                <a:gd name="connsiteY174" fmla="*/ 796346 h 810276"/>
                <a:gd name="connsiteX175" fmla="*/ 584095 w 720371"/>
                <a:gd name="connsiteY175" fmla="*/ 788845 h 810276"/>
                <a:gd name="connsiteX176" fmla="*/ 589275 w 720371"/>
                <a:gd name="connsiteY176" fmla="*/ 786380 h 810276"/>
                <a:gd name="connsiteX177" fmla="*/ 602598 w 720371"/>
                <a:gd name="connsiteY177" fmla="*/ 782844 h 810276"/>
                <a:gd name="connsiteX178" fmla="*/ 608848 w 720371"/>
                <a:gd name="connsiteY178" fmla="*/ 781559 h 810276"/>
                <a:gd name="connsiteX179" fmla="*/ 621600 w 720371"/>
                <a:gd name="connsiteY179" fmla="*/ 777022 h 810276"/>
                <a:gd name="connsiteX180" fmla="*/ 632816 w 720371"/>
                <a:gd name="connsiteY180" fmla="*/ 771986 h 810276"/>
                <a:gd name="connsiteX181" fmla="*/ 639781 w 720371"/>
                <a:gd name="connsiteY181" fmla="*/ 769414 h 810276"/>
                <a:gd name="connsiteX182" fmla="*/ 657212 w 720371"/>
                <a:gd name="connsiteY182" fmla="*/ 761449 h 810276"/>
                <a:gd name="connsiteX183" fmla="*/ 672106 w 720371"/>
                <a:gd name="connsiteY183" fmla="*/ 741982 h 810276"/>
                <a:gd name="connsiteX184" fmla="*/ 677536 w 720371"/>
                <a:gd name="connsiteY184" fmla="*/ 721230 h 810276"/>
                <a:gd name="connsiteX185" fmla="*/ 679107 w 720371"/>
                <a:gd name="connsiteY185" fmla="*/ 714122 h 810276"/>
                <a:gd name="connsiteX186" fmla="*/ 682393 w 720371"/>
                <a:gd name="connsiteY186" fmla="*/ 684118 h 810276"/>
                <a:gd name="connsiteX187" fmla="*/ 683144 w 720371"/>
                <a:gd name="connsiteY187" fmla="*/ 670259 h 810276"/>
                <a:gd name="connsiteX188" fmla="*/ 684108 w 720371"/>
                <a:gd name="connsiteY188" fmla="*/ 654757 h 810276"/>
                <a:gd name="connsiteX189" fmla="*/ 681286 w 720371"/>
                <a:gd name="connsiteY189" fmla="*/ 626218 h 810276"/>
                <a:gd name="connsiteX190" fmla="*/ 680679 w 720371"/>
                <a:gd name="connsiteY190" fmla="*/ 621860 h 810276"/>
                <a:gd name="connsiteX191" fmla="*/ 679857 w 720371"/>
                <a:gd name="connsiteY191" fmla="*/ 611573 h 810276"/>
                <a:gd name="connsiteX192" fmla="*/ 678357 w 720371"/>
                <a:gd name="connsiteY192" fmla="*/ 588213 h 810276"/>
                <a:gd name="connsiteX193" fmla="*/ 677250 w 720371"/>
                <a:gd name="connsiteY193" fmla="*/ 580605 h 810276"/>
                <a:gd name="connsiteX194" fmla="*/ 664713 w 720371"/>
                <a:gd name="connsiteY194" fmla="*/ 564674 h 810276"/>
                <a:gd name="connsiteX195" fmla="*/ 641281 w 720371"/>
                <a:gd name="connsiteY195" fmla="*/ 560281 h 810276"/>
                <a:gd name="connsiteX196" fmla="*/ 632566 w 720371"/>
                <a:gd name="connsiteY196" fmla="*/ 560924 h 810276"/>
                <a:gd name="connsiteX197" fmla="*/ 619814 w 720371"/>
                <a:gd name="connsiteY197" fmla="*/ 562031 h 810276"/>
                <a:gd name="connsiteX198" fmla="*/ 612670 w 720371"/>
                <a:gd name="connsiteY198" fmla="*/ 563853 h 810276"/>
                <a:gd name="connsiteX199" fmla="*/ 630065 w 720371"/>
                <a:gd name="connsiteY199" fmla="*/ 546922 h 810276"/>
                <a:gd name="connsiteX200" fmla="*/ 630530 w 720371"/>
                <a:gd name="connsiteY200" fmla="*/ 546636 h 810276"/>
                <a:gd name="connsiteX201" fmla="*/ 638424 w 720371"/>
                <a:gd name="connsiteY201" fmla="*/ 537707 h 810276"/>
                <a:gd name="connsiteX202" fmla="*/ 651461 w 720371"/>
                <a:gd name="connsiteY202" fmla="*/ 522276 h 810276"/>
                <a:gd name="connsiteX203" fmla="*/ 652247 w 720371"/>
                <a:gd name="connsiteY203" fmla="*/ 521490 h 810276"/>
                <a:gd name="connsiteX204" fmla="*/ 652533 w 720371"/>
                <a:gd name="connsiteY204" fmla="*/ 521205 h 810276"/>
                <a:gd name="connsiteX205" fmla="*/ 652783 w 720371"/>
                <a:gd name="connsiteY205" fmla="*/ 520954 h 810276"/>
                <a:gd name="connsiteX206" fmla="*/ 656926 w 720371"/>
                <a:gd name="connsiteY206" fmla="*/ 515382 h 810276"/>
                <a:gd name="connsiteX207" fmla="*/ 683572 w 720371"/>
                <a:gd name="connsiteY207" fmla="*/ 476628 h 810276"/>
                <a:gd name="connsiteX208" fmla="*/ 684072 w 720371"/>
                <a:gd name="connsiteY208" fmla="*/ 476306 h 810276"/>
                <a:gd name="connsiteX209" fmla="*/ 684429 w 720371"/>
                <a:gd name="connsiteY209" fmla="*/ 475949 h 810276"/>
                <a:gd name="connsiteX210" fmla="*/ 692216 w 720371"/>
                <a:gd name="connsiteY210" fmla="*/ 459233 h 810276"/>
                <a:gd name="connsiteX211" fmla="*/ 692359 w 720371"/>
                <a:gd name="connsiteY211" fmla="*/ 459125 h 810276"/>
                <a:gd name="connsiteX212" fmla="*/ 694716 w 720371"/>
                <a:gd name="connsiteY212" fmla="*/ 452589 h 810276"/>
                <a:gd name="connsiteX213" fmla="*/ 695967 w 720371"/>
                <a:gd name="connsiteY213" fmla="*/ 448660 h 810276"/>
                <a:gd name="connsiteX214" fmla="*/ 695645 w 720371"/>
                <a:gd name="connsiteY214" fmla="*/ 448124 h 810276"/>
                <a:gd name="connsiteX215" fmla="*/ 703396 w 720371"/>
                <a:gd name="connsiteY215" fmla="*/ 417549 h 810276"/>
                <a:gd name="connsiteX216" fmla="*/ 709361 w 720371"/>
                <a:gd name="connsiteY216" fmla="*/ 384437 h 810276"/>
                <a:gd name="connsiteX217" fmla="*/ 713540 w 720371"/>
                <a:gd name="connsiteY217" fmla="*/ 359292 h 810276"/>
                <a:gd name="connsiteX218" fmla="*/ 714397 w 720371"/>
                <a:gd name="connsiteY218" fmla="*/ 357684 h 810276"/>
                <a:gd name="connsiteX219" fmla="*/ 715540 w 720371"/>
                <a:gd name="connsiteY219" fmla="*/ 355791 h 810276"/>
                <a:gd name="connsiteX220" fmla="*/ 717398 w 720371"/>
                <a:gd name="connsiteY220" fmla="*/ 343468 h 810276"/>
                <a:gd name="connsiteX221" fmla="*/ 719898 w 720371"/>
                <a:gd name="connsiteY221" fmla="*/ 315036 h 810276"/>
                <a:gd name="connsiteX222" fmla="*/ 720219 w 720371"/>
                <a:gd name="connsiteY222" fmla="*/ 314536 h 810276"/>
                <a:gd name="connsiteX223" fmla="*/ 720362 w 720371"/>
                <a:gd name="connsiteY223" fmla="*/ 313893 h 810276"/>
                <a:gd name="connsiteX224" fmla="*/ 717576 w 720371"/>
                <a:gd name="connsiteY224" fmla="*/ 290604 h 810276"/>
                <a:gd name="connsiteX225" fmla="*/ 670142 w 720371"/>
                <a:gd name="connsiteY225" fmla="*/ 604786 h 810276"/>
                <a:gd name="connsiteX226" fmla="*/ 670606 w 720371"/>
                <a:gd name="connsiteY226" fmla="*/ 610323 h 810276"/>
                <a:gd name="connsiteX227" fmla="*/ 670535 w 720371"/>
                <a:gd name="connsiteY227" fmla="*/ 610930 h 810276"/>
                <a:gd name="connsiteX228" fmla="*/ 671999 w 720371"/>
                <a:gd name="connsiteY228" fmla="*/ 628075 h 810276"/>
                <a:gd name="connsiteX229" fmla="*/ 672928 w 720371"/>
                <a:gd name="connsiteY229" fmla="*/ 641076 h 810276"/>
                <a:gd name="connsiteX230" fmla="*/ 672749 w 720371"/>
                <a:gd name="connsiteY230" fmla="*/ 641755 h 810276"/>
                <a:gd name="connsiteX231" fmla="*/ 672749 w 720371"/>
                <a:gd name="connsiteY231" fmla="*/ 641863 h 810276"/>
                <a:gd name="connsiteX232" fmla="*/ 673356 w 720371"/>
                <a:gd name="connsiteY232" fmla="*/ 647363 h 810276"/>
                <a:gd name="connsiteX233" fmla="*/ 674321 w 720371"/>
                <a:gd name="connsiteY233" fmla="*/ 659900 h 810276"/>
                <a:gd name="connsiteX234" fmla="*/ 674035 w 720371"/>
                <a:gd name="connsiteY234" fmla="*/ 660579 h 810276"/>
                <a:gd name="connsiteX235" fmla="*/ 673356 w 720371"/>
                <a:gd name="connsiteY235" fmla="*/ 667616 h 810276"/>
                <a:gd name="connsiteX236" fmla="*/ 672499 w 720371"/>
                <a:gd name="connsiteY236" fmla="*/ 675724 h 810276"/>
                <a:gd name="connsiteX237" fmla="*/ 672678 w 720371"/>
                <a:gd name="connsiteY237" fmla="*/ 683296 h 810276"/>
                <a:gd name="connsiteX238" fmla="*/ 672785 w 720371"/>
                <a:gd name="connsiteY238" fmla="*/ 691797 h 810276"/>
                <a:gd name="connsiteX239" fmla="*/ 670713 w 720371"/>
                <a:gd name="connsiteY239" fmla="*/ 713372 h 810276"/>
                <a:gd name="connsiteX240" fmla="*/ 670356 w 720371"/>
                <a:gd name="connsiteY240" fmla="*/ 715800 h 810276"/>
                <a:gd name="connsiteX241" fmla="*/ 670178 w 720371"/>
                <a:gd name="connsiteY241" fmla="*/ 716300 h 810276"/>
                <a:gd name="connsiteX242" fmla="*/ 668284 w 720371"/>
                <a:gd name="connsiteY242" fmla="*/ 726623 h 810276"/>
                <a:gd name="connsiteX243" fmla="*/ 666963 w 720371"/>
                <a:gd name="connsiteY243" fmla="*/ 732231 h 810276"/>
                <a:gd name="connsiteX244" fmla="*/ 666641 w 720371"/>
                <a:gd name="connsiteY244" fmla="*/ 732838 h 810276"/>
                <a:gd name="connsiteX245" fmla="*/ 666499 w 720371"/>
                <a:gd name="connsiteY245" fmla="*/ 733231 h 810276"/>
                <a:gd name="connsiteX246" fmla="*/ 653640 w 720371"/>
                <a:gd name="connsiteY246" fmla="*/ 754019 h 810276"/>
                <a:gd name="connsiteX247" fmla="*/ 653497 w 720371"/>
                <a:gd name="connsiteY247" fmla="*/ 753984 h 810276"/>
                <a:gd name="connsiteX248" fmla="*/ 652640 w 720371"/>
                <a:gd name="connsiteY248" fmla="*/ 754126 h 810276"/>
                <a:gd name="connsiteX249" fmla="*/ 640031 w 720371"/>
                <a:gd name="connsiteY249" fmla="*/ 759984 h 810276"/>
                <a:gd name="connsiteX250" fmla="*/ 639424 w 720371"/>
                <a:gd name="connsiteY250" fmla="*/ 760556 h 810276"/>
                <a:gd name="connsiteX251" fmla="*/ 638924 w 720371"/>
                <a:gd name="connsiteY251" fmla="*/ 760699 h 810276"/>
                <a:gd name="connsiteX252" fmla="*/ 624243 w 720371"/>
                <a:gd name="connsiteY252" fmla="*/ 765914 h 810276"/>
                <a:gd name="connsiteX253" fmla="*/ 617028 w 720371"/>
                <a:gd name="connsiteY253" fmla="*/ 769700 h 810276"/>
                <a:gd name="connsiteX254" fmla="*/ 610634 w 720371"/>
                <a:gd name="connsiteY254" fmla="*/ 773093 h 810276"/>
                <a:gd name="connsiteX255" fmla="*/ 596561 w 720371"/>
                <a:gd name="connsiteY255" fmla="*/ 777165 h 810276"/>
                <a:gd name="connsiteX256" fmla="*/ 595561 w 720371"/>
                <a:gd name="connsiteY256" fmla="*/ 776808 h 810276"/>
                <a:gd name="connsiteX257" fmla="*/ 594204 w 720371"/>
                <a:gd name="connsiteY257" fmla="*/ 776308 h 810276"/>
                <a:gd name="connsiteX258" fmla="*/ 593775 w 720371"/>
                <a:gd name="connsiteY258" fmla="*/ 776343 h 810276"/>
                <a:gd name="connsiteX259" fmla="*/ 574201 w 720371"/>
                <a:gd name="connsiteY259" fmla="*/ 784452 h 810276"/>
                <a:gd name="connsiteX260" fmla="*/ 574166 w 720371"/>
                <a:gd name="connsiteY260" fmla="*/ 784416 h 810276"/>
                <a:gd name="connsiteX261" fmla="*/ 573165 w 720371"/>
                <a:gd name="connsiteY261" fmla="*/ 784380 h 810276"/>
                <a:gd name="connsiteX262" fmla="*/ 554449 w 720371"/>
                <a:gd name="connsiteY262" fmla="*/ 787952 h 810276"/>
                <a:gd name="connsiteX263" fmla="*/ 544590 w 720371"/>
                <a:gd name="connsiteY263" fmla="*/ 788810 h 810276"/>
                <a:gd name="connsiteX264" fmla="*/ 534839 w 720371"/>
                <a:gd name="connsiteY264" fmla="*/ 789202 h 810276"/>
                <a:gd name="connsiteX265" fmla="*/ 523731 w 720371"/>
                <a:gd name="connsiteY265" fmla="*/ 790024 h 810276"/>
                <a:gd name="connsiteX266" fmla="*/ 518587 w 720371"/>
                <a:gd name="connsiteY266" fmla="*/ 789738 h 810276"/>
                <a:gd name="connsiteX267" fmla="*/ 513872 w 720371"/>
                <a:gd name="connsiteY267" fmla="*/ 790417 h 810276"/>
                <a:gd name="connsiteX268" fmla="*/ 509050 w 720371"/>
                <a:gd name="connsiteY268" fmla="*/ 791024 h 810276"/>
                <a:gd name="connsiteX269" fmla="*/ 505728 w 720371"/>
                <a:gd name="connsiteY269" fmla="*/ 790917 h 810276"/>
                <a:gd name="connsiteX270" fmla="*/ 505264 w 720371"/>
                <a:gd name="connsiteY270" fmla="*/ 790917 h 810276"/>
                <a:gd name="connsiteX271" fmla="*/ 504550 w 720371"/>
                <a:gd name="connsiteY271" fmla="*/ 790631 h 810276"/>
                <a:gd name="connsiteX272" fmla="*/ 504514 w 720371"/>
                <a:gd name="connsiteY272" fmla="*/ 790631 h 810276"/>
                <a:gd name="connsiteX273" fmla="*/ 485369 w 720371"/>
                <a:gd name="connsiteY273" fmla="*/ 792203 h 810276"/>
                <a:gd name="connsiteX274" fmla="*/ 458615 w 720371"/>
                <a:gd name="connsiteY274" fmla="*/ 794238 h 810276"/>
                <a:gd name="connsiteX275" fmla="*/ 458330 w 720371"/>
                <a:gd name="connsiteY275" fmla="*/ 794274 h 810276"/>
                <a:gd name="connsiteX276" fmla="*/ 449579 w 720371"/>
                <a:gd name="connsiteY276" fmla="*/ 795560 h 810276"/>
                <a:gd name="connsiteX277" fmla="*/ 442685 w 720371"/>
                <a:gd name="connsiteY277" fmla="*/ 796525 h 810276"/>
                <a:gd name="connsiteX278" fmla="*/ 439184 w 720371"/>
                <a:gd name="connsiteY278" fmla="*/ 796668 h 810276"/>
                <a:gd name="connsiteX279" fmla="*/ 439149 w 720371"/>
                <a:gd name="connsiteY279" fmla="*/ 796453 h 810276"/>
                <a:gd name="connsiteX280" fmla="*/ 437613 w 720371"/>
                <a:gd name="connsiteY280" fmla="*/ 795667 h 810276"/>
                <a:gd name="connsiteX281" fmla="*/ 420861 w 720371"/>
                <a:gd name="connsiteY281" fmla="*/ 797132 h 810276"/>
                <a:gd name="connsiteX282" fmla="*/ 409216 w 720371"/>
                <a:gd name="connsiteY282" fmla="*/ 798453 h 810276"/>
                <a:gd name="connsiteX283" fmla="*/ 408431 w 720371"/>
                <a:gd name="connsiteY283" fmla="*/ 798954 h 810276"/>
                <a:gd name="connsiteX284" fmla="*/ 406752 w 720371"/>
                <a:gd name="connsiteY284" fmla="*/ 799097 h 810276"/>
                <a:gd name="connsiteX285" fmla="*/ 405823 w 720371"/>
                <a:gd name="connsiteY285" fmla="*/ 798739 h 810276"/>
                <a:gd name="connsiteX286" fmla="*/ 392250 w 720371"/>
                <a:gd name="connsiteY286" fmla="*/ 799418 h 810276"/>
                <a:gd name="connsiteX287" fmla="*/ 391464 w 720371"/>
                <a:gd name="connsiteY287" fmla="*/ 799811 h 810276"/>
                <a:gd name="connsiteX288" fmla="*/ 387785 w 720371"/>
                <a:gd name="connsiteY288" fmla="*/ 799596 h 810276"/>
                <a:gd name="connsiteX289" fmla="*/ 377212 w 720371"/>
                <a:gd name="connsiteY289" fmla="*/ 799596 h 810276"/>
                <a:gd name="connsiteX290" fmla="*/ 375605 w 720371"/>
                <a:gd name="connsiteY290" fmla="*/ 800347 h 810276"/>
                <a:gd name="connsiteX291" fmla="*/ 341851 w 720371"/>
                <a:gd name="connsiteY291" fmla="*/ 797739 h 810276"/>
                <a:gd name="connsiteX292" fmla="*/ 341779 w 720371"/>
                <a:gd name="connsiteY292" fmla="*/ 797739 h 810276"/>
                <a:gd name="connsiteX293" fmla="*/ 340994 w 720371"/>
                <a:gd name="connsiteY293" fmla="*/ 798132 h 810276"/>
                <a:gd name="connsiteX294" fmla="*/ 337993 w 720371"/>
                <a:gd name="connsiteY294" fmla="*/ 798025 h 810276"/>
                <a:gd name="connsiteX295" fmla="*/ 336993 w 720371"/>
                <a:gd name="connsiteY295" fmla="*/ 797989 h 810276"/>
                <a:gd name="connsiteX296" fmla="*/ 336922 w 720371"/>
                <a:gd name="connsiteY296" fmla="*/ 797882 h 810276"/>
                <a:gd name="connsiteX297" fmla="*/ 336100 w 720371"/>
                <a:gd name="connsiteY297" fmla="*/ 797453 h 810276"/>
                <a:gd name="connsiteX298" fmla="*/ 327885 w 720371"/>
                <a:gd name="connsiteY298" fmla="*/ 796596 h 810276"/>
                <a:gd name="connsiteX299" fmla="*/ 319205 w 720371"/>
                <a:gd name="connsiteY299" fmla="*/ 795560 h 810276"/>
                <a:gd name="connsiteX300" fmla="*/ 318919 w 720371"/>
                <a:gd name="connsiteY300" fmla="*/ 795596 h 810276"/>
                <a:gd name="connsiteX301" fmla="*/ 316919 w 720371"/>
                <a:gd name="connsiteY301" fmla="*/ 796096 h 810276"/>
                <a:gd name="connsiteX302" fmla="*/ 315955 w 720371"/>
                <a:gd name="connsiteY302" fmla="*/ 796096 h 810276"/>
                <a:gd name="connsiteX303" fmla="*/ 308668 w 720371"/>
                <a:gd name="connsiteY303" fmla="*/ 795489 h 810276"/>
                <a:gd name="connsiteX304" fmla="*/ 298488 w 720371"/>
                <a:gd name="connsiteY304" fmla="*/ 794953 h 810276"/>
                <a:gd name="connsiteX305" fmla="*/ 297524 w 720371"/>
                <a:gd name="connsiteY305" fmla="*/ 795775 h 810276"/>
                <a:gd name="connsiteX306" fmla="*/ 297202 w 720371"/>
                <a:gd name="connsiteY306" fmla="*/ 795775 h 810276"/>
                <a:gd name="connsiteX307" fmla="*/ 296345 w 720371"/>
                <a:gd name="connsiteY307" fmla="*/ 795203 h 810276"/>
                <a:gd name="connsiteX308" fmla="*/ 293202 w 720371"/>
                <a:gd name="connsiteY308" fmla="*/ 795096 h 810276"/>
                <a:gd name="connsiteX309" fmla="*/ 291452 w 720371"/>
                <a:gd name="connsiteY309" fmla="*/ 795060 h 810276"/>
                <a:gd name="connsiteX310" fmla="*/ 290130 w 720371"/>
                <a:gd name="connsiteY310" fmla="*/ 794417 h 810276"/>
                <a:gd name="connsiteX311" fmla="*/ 289130 w 720371"/>
                <a:gd name="connsiteY311" fmla="*/ 793632 h 810276"/>
                <a:gd name="connsiteX312" fmla="*/ 289130 w 720371"/>
                <a:gd name="connsiteY312" fmla="*/ 793632 h 810276"/>
                <a:gd name="connsiteX313" fmla="*/ 279950 w 720371"/>
                <a:gd name="connsiteY313" fmla="*/ 793774 h 810276"/>
                <a:gd name="connsiteX314" fmla="*/ 268342 w 720371"/>
                <a:gd name="connsiteY314" fmla="*/ 792631 h 810276"/>
                <a:gd name="connsiteX315" fmla="*/ 258483 w 720371"/>
                <a:gd name="connsiteY315" fmla="*/ 791524 h 810276"/>
                <a:gd name="connsiteX316" fmla="*/ 241374 w 720371"/>
                <a:gd name="connsiteY316" fmla="*/ 790345 h 810276"/>
                <a:gd name="connsiteX317" fmla="*/ 240552 w 720371"/>
                <a:gd name="connsiteY317" fmla="*/ 790345 h 810276"/>
                <a:gd name="connsiteX318" fmla="*/ 238445 w 720371"/>
                <a:gd name="connsiteY318" fmla="*/ 789774 h 810276"/>
                <a:gd name="connsiteX319" fmla="*/ 237481 w 720371"/>
                <a:gd name="connsiteY319" fmla="*/ 789560 h 810276"/>
                <a:gd name="connsiteX320" fmla="*/ 236516 w 720371"/>
                <a:gd name="connsiteY320" fmla="*/ 788988 h 810276"/>
                <a:gd name="connsiteX321" fmla="*/ 217692 w 720371"/>
                <a:gd name="connsiteY321" fmla="*/ 787774 h 810276"/>
                <a:gd name="connsiteX322" fmla="*/ 217121 w 720371"/>
                <a:gd name="connsiteY322" fmla="*/ 787452 h 810276"/>
                <a:gd name="connsiteX323" fmla="*/ 187224 w 720371"/>
                <a:gd name="connsiteY323" fmla="*/ 783916 h 810276"/>
                <a:gd name="connsiteX324" fmla="*/ 171222 w 720371"/>
                <a:gd name="connsiteY324" fmla="*/ 782344 h 810276"/>
                <a:gd name="connsiteX325" fmla="*/ 170472 w 720371"/>
                <a:gd name="connsiteY325" fmla="*/ 782559 h 810276"/>
                <a:gd name="connsiteX326" fmla="*/ 168222 w 720371"/>
                <a:gd name="connsiteY326" fmla="*/ 782559 h 810276"/>
                <a:gd name="connsiteX327" fmla="*/ 164436 w 720371"/>
                <a:gd name="connsiteY327" fmla="*/ 782987 h 810276"/>
                <a:gd name="connsiteX328" fmla="*/ 143719 w 720371"/>
                <a:gd name="connsiteY328" fmla="*/ 782452 h 810276"/>
                <a:gd name="connsiteX329" fmla="*/ 139183 w 720371"/>
                <a:gd name="connsiteY329" fmla="*/ 782094 h 810276"/>
                <a:gd name="connsiteX330" fmla="*/ 130181 w 720371"/>
                <a:gd name="connsiteY330" fmla="*/ 781987 h 810276"/>
                <a:gd name="connsiteX331" fmla="*/ 121645 w 720371"/>
                <a:gd name="connsiteY331" fmla="*/ 779844 h 810276"/>
                <a:gd name="connsiteX332" fmla="*/ 120788 w 720371"/>
                <a:gd name="connsiteY332" fmla="*/ 779522 h 810276"/>
                <a:gd name="connsiteX333" fmla="*/ 120180 w 720371"/>
                <a:gd name="connsiteY333" fmla="*/ 779094 h 810276"/>
                <a:gd name="connsiteX334" fmla="*/ 113322 w 720371"/>
                <a:gd name="connsiteY334" fmla="*/ 777451 h 810276"/>
                <a:gd name="connsiteX335" fmla="*/ 93320 w 720371"/>
                <a:gd name="connsiteY335" fmla="*/ 771843 h 810276"/>
                <a:gd name="connsiteX336" fmla="*/ 89248 w 720371"/>
                <a:gd name="connsiteY336" fmla="*/ 770843 h 810276"/>
                <a:gd name="connsiteX337" fmla="*/ 80747 w 720371"/>
                <a:gd name="connsiteY337" fmla="*/ 768128 h 810276"/>
                <a:gd name="connsiteX338" fmla="*/ 77425 w 720371"/>
                <a:gd name="connsiteY338" fmla="*/ 766342 h 810276"/>
                <a:gd name="connsiteX339" fmla="*/ 74032 w 720371"/>
                <a:gd name="connsiteY339" fmla="*/ 764378 h 810276"/>
                <a:gd name="connsiteX340" fmla="*/ 73782 w 720371"/>
                <a:gd name="connsiteY340" fmla="*/ 764271 h 810276"/>
                <a:gd name="connsiteX341" fmla="*/ 71781 w 720371"/>
                <a:gd name="connsiteY341" fmla="*/ 763663 h 810276"/>
                <a:gd name="connsiteX342" fmla="*/ 71424 w 720371"/>
                <a:gd name="connsiteY342" fmla="*/ 763413 h 810276"/>
                <a:gd name="connsiteX343" fmla="*/ 66602 w 720371"/>
                <a:gd name="connsiteY343" fmla="*/ 761913 h 810276"/>
                <a:gd name="connsiteX344" fmla="*/ 63887 w 720371"/>
                <a:gd name="connsiteY344" fmla="*/ 760734 h 810276"/>
                <a:gd name="connsiteX345" fmla="*/ 55994 w 720371"/>
                <a:gd name="connsiteY345" fmla="*/ 756877 h 810276"/>
                <a:gd name="connsiteX346" fmla="*/ 55565 w 720371"/>
                <a:gd name="connsiteY346" fmla="*/ 756127 h 810276"/>
                <a:gd name="connsiteX347" fmla="*/ 49243 w 720371"/>
                <a:gd name="connsiteY347" fmla="*/ 740589 h 810276"/>
                <a:gd name="connsiteX348" fmla="*/ 48921 w 720371"/>
                <a:gd name="connsiteY348" fmla="*/ 738160 h 810276"/>
                <a:gd name="connsiteX349" fmla="*/ 47350 w 720371"/>
                <a:gd name="connsiteY349" fmla="*/ 724158 h 810276"/>
                <a:gd name="connsiteX350" fmla="*/ 47885 w 720371"/>
                <a:gd name="connsiteY350" fmla="*/ 723158 h 810276"/>
                <a:gd name="connsiteX351" fmla="*/ 47850 w 720371"/>
                <a:gd name="connsiteY351" fmla="*/ 722694 h 810276"/>
                <a:gd name="connsiteX352" fmla="*/ 48064 w 720371"/>
                <a:gd name="connsiteY352" fmla="*/ 722015 h 810276"/>
                <a:gd name="connsiteX353" fmla="*/ 46385 w 720371"/>
                <a:gd name="connsiteY353" fmla="*/ 702156 h 810276"/>
                <a:gd name="connsiteX354" fmla="*/ 44564 w 720371"/>
                <a:gd name="connsiteY354" fmla="*/ 682475 h 810276"/>
                <a:gd name="connsiteX355" fmla="*/ 43885 w 720371"/>
                <a:gd name="connsiteY355" fmla="*/ 679832 h 810276"/>
                <a:gd name="connsiteX356" fmla="*/ 43885 w 720371"/>
                <a:gd name="connsiteY356" fmla="*/ 679081 h 810276"/>
                <a:gd name="connsiteX357" fmla="*/ 43849 w 720371"/>
                <a:gd name="connsiteY357" fmla="*/ 676045 h 810276"/>
                <a:gd name="connsiteX358" fmla="*/ 43064 w 720371"/>
                <a:gd name="connsiteY358" fmla="*/ 675331 h 810276"/>
                <a:gd name="connsiteX359" fmla="*/ 42813 w 720371"/>
                <a:gd name="connsiteY359" fmla="*/ 673866 h 810276"/>
                <a:gd name="connsiteX360" fmla="*/ 43028 w 720371"/>
                <a:gd name="connsiteY360" fmla="*/ 673259 h 810276"/>
                <a:gd name="connsiteX361" fmla="*/ 43349 w 720371"/>
                <a:gd name="connsiteY361" fmla="*/ 666937 h 810276"/>
                <a:gd name="connsiteX362" fmla="*/ 43171 w 720371"/>
                <a:gd name="connsiteY362" fmla="*/ 659543 h 810276"/>
                <a:gd name="connsiteX363" fmla="*/ 43135 w 720371"/>
                <a:gd name="connsiteY363" fmla="*/ 644291 h 810276"/>
                <a:gd name="connsiteX364" fmla="*/ 42813 w 720371"/>
                <a:gd name="connsiteY364" fmla="*/ 643434 h 810276"/>
                <a:gd name="connsiteX365" fmla="*/ 43421 w 720371"/>
                <a:gd name="connsiteY365" fmla="*/ 640505 h 810276"/>
                <a:gd name="connsiteX366" fmla="*/ 43921 w 720371"/>
                <a:gd name="connsiteY366" fmla="*/ 637969 h 810276"/>
                <a:gd name="connsiteX367" fmla="*/ 44456 w 720371"/>
                <a:gd name="connsiteY367" fmla="*/ 637648 h 810276"/>
                <a:gd name="connsiteX368" fmla="*/ 44564 w 720371"/>
                <a:gd name="connsiteY368" fmla="*/ 636469 h 810276"/>
                <a:gd name="connsiteX369" fmla="*/ 44492 w 720371"/>
                <a:gd name="connsiteY369" fmla="*/ 636362 h 810276"/>
                <a:gd name="connsiteX370" fmla="*/ 44921 w 720371"/>
                <a:gd name="connsiteY370" fmla="*/ 634004 h 810276"/>
                <a:gd name="connsiteX371" fmla="*/ 45457 w 720371"/>
                <a:gd name="connsiteY371" fmla="*/ 633361 h 810276"/>
                <a:gd name="connsiteX372" fmla="*/ 48564 w 720371"/>
                <a:gd name="connsiteY372" fmla="*/ 624789 h 810276"/>
                <a:gd name="connsiteX373" fmla="*/ 48886 w 720371"/>
                <a:gd name="connsiteY373" fmla="*/ 624110 h 810276"/>
                <a:gd name="connsiteX374" fmla="*/ 49350 w 720371"/>
                <a:gd name="connsiteY374" fmla="*/ 623182 h 810276"/>
                <a:gd name="connsiteX375" fmla="*/ 54136 w 720371"/>
                <a:gd name="connsiteY375" fmla="*/ 615645 h 810276"/>
                <a:gd name="connsiteX376" fmla="*/ 55708 w 720371"/>
                <a:gd name="connsiteY376" fmla="*/ 611894 h 810276"/>
                <a:gd name="connsiteX377" fmla="*/ 69781 w 720371"/>
                <a:gd name="connsiteY377" fmla="*/ 600750 h 810276"/>
                <a:gd name="connsiteX378" fmla="*/ 70317 w 720371"/>
                <a:gd name="connsiteY378" fmla="*/ 599714 h 810276"/>
                <a:gd name="connsiteX379" fmla="*/ 93534 w 720371"/>
                <a:gd name="connsiteY379" fmla="*/ 591713 h 810276"/>
                <a:gd name="connsiteX380" fmla="*/ 125931 w 720371"/>
                <a:gd name="connsiteY380" fmla="*/ 585141 h 810276"/>
                <a:gd name="connsiteX381" fmla="*/ 132253 w 720371"/>
                <a:gd name="connsiteY381" fmla="*/ 584069 h 810276"/>
                <a:gd name="connsiteX382" fmla="*/ 137361 w 720371"/>
                <a:gd name="connsiteY382" fmla="*/ 589142 h 810276"/>
                <a:gd name="connsiteX383" fmla="*/ 161400 w 720371"/>
                <a:gd name="connsiteY383" fmla="*/ 609001 h 810276"/>
                <a:gd name="connsiteX384" fmla="*/ 241231 w 720371"/>
                <a:gd name="connsiteY384" fmla="*/ 636612 h 810276"/>
                <a:gd name="connsiteX385" fmla="*/ 242160 w 720371"/>
                <a:gd name="connsiteY385" fmla="*/ 637933 h 810276"/>
                <a:gd name="connsiteX386" fmla="*/ 264270 w 720371"/>
                <a:gd name="connsiteY386" fmla="*/ 646970 h 810276"/>
                <a:gd name="connsiteX387" fmla="*/ 327492 w 720371"/>
                <a:gd name="connsiteY387" fmla="*/ 654507 h 810276"/>
                <a:gd name="connsiteX388" fmla="*/ 328171 w 720371"/>
                <a:gd name="connsiteY388" fmla="*/ 654685 h 810276"/>
                <a:gd name="connsiteX389" fmla="*/ 364211 w 720371"/>
                <a:gd name="connsiteY389" fmla="*/ 650542 h 810276"/>
                <a:gd name="connsiteX390" fmla="*/ 373355 w 720371"/>
                <a:gd name="connsiteY390" fmla="*/ 649328 h 810276"/>
                <a:gd name="connsiteX391" fmla="*/ 409859 w 720371"/>
                <a:gd name="connsiteY391" fmla="*/ 642434 h 810276"/>
                <a:gd name="connsiteX392" fmla="*/ 409895 w 720371"/>
                <a:gd name="connsiteY392" fmla="*/ 642434 h 810276"/>
                <a:gd name="connsiteX393" fmla="*/ 426969 w 720371"/>
                <a:gd name="connsiteY393" fmla="*/ 637933 h 810276"/>
                <a:gd name="connsiteX394" fmla="*/ 439684 w 720371"/>
                <a:gd name="connsiteY394" fmla="*/ 632182 h 810276"/>
                <a:gd name="connsiteX395" fmla="*/ 444614 w 720371"/>
                <a:gd name="connsiteY395" fmla="*/ 629861 h 810276"/>
                <a:gd name="connsiteX396" fmla="*/ 445221 w 720371"/>
                <a:gd name="connsiteY396" fmla="*/ 629718 h 810276"/>
                <a:gd name="connsiteX397" fmla="*/ 484869 w 720371"/>
                <a:gd name="connsiteY397" fmla="*/ 616752 h 810276"/>
                <a:gd name="connsiteX398" fmla="*/ 500371 w 720371"/>
                <a:gd name="connsiteY398" fmla="*/ 613145 h 810276"/>
                <a:gd name="connsiteX399" fmla="*/ 500942 w 720371"/>
                <a:gd name="connsiteY399" fmla="*/ 613180 h 810276"/>
                <a:gd name="connsiteX400" fmla="*/ 521945 w 720371"/>
                <a:gd name="connsiteY400" fmla="*/ 607715 h 810276"/>
                <a:gd name="connsiteX401" fmla="*/ 536661 w 720371"/>
                <a:gd name="connsiteY401" fmla="*/ 604000 h 810276"/>
                <a:gd name="connsiteX402" fmla="*/ 537090 w 720371"/>
                <a:gd name="connsiteY402" fmla="*/ 603965 h 810276"/>
                <a:gd name="connsiteX403" fmla="*/ 592989 w 720371"/>
                <a:gd name="connsiteY403" fmla="*/ 579176 h 810276"/>
                <a:gd name="connsiteX404" fmla="*/ 603741 w 720371"/>
                <a:gd name="connsiteY404" fmla="*/ 571390 h 810276"/>
                <a:gd name="connsiteX405" fmla="*/ 613956 w 720371"/>
                <a:gd name="connsiteY405" fmla="*/ 569461 h 810276"/>
                <a:gd name="connsiteX406" fmla="*/ 627208 w 720371"/>
                <a:gd name="connsiteY406" fmla="*/ 568532 h 810276"/>
                <a:gd name="connsiteX407" fmla="*/ 634602 w 720371"/>
                <a:gd name="connsiteY407" fmla="*/ 568675 h 810276"/>
                <a:gd name="connsiteX408" fmla="*/ 645532 w 720371"/>
                <a:gd name="connsiteY408" fmla="*/ 569032 h 810276"/>
                <a:gd name="connsiteX409" fmla="*/ 646175 w 720371"/>
                <a:gd name="connsiteY409" fmla="*/ 569353 h 810276"/>
                <a:gd name="connsiteX410" fmla="*/ 664677 w 720371"/>
                <a:gd name="connsiteY410" fmla="*/ 576461 h 810276"/>
                <a:gd name="connsiteX411" fmla="*/ 669820 w 720371"/>
                <a:gd name="connsiteY411" fmla="*/ 591356 h 810276"/>
                <a:gd name="connsiteX412" fmla="*/ 670142 w 720371"/>
                <a:gd name="connsiteY412" fmla="*/ 604786 h 810276"/>
                <a:gd name="connsiteX413" fmla="*/ 501299 w 720371"/>
                <a:gd name="connsiteY413" fmla="*/ 602750 h 810276"/>
                <a:gd name="connsiteX414" fmla="*/ 471331 w 720371"/>
                <a:gd name="connsiteY414" fmla="*/ 610501 h 810276"/>
                <a:gd name="connsiteX415" fmla="*/ 463330 w 720371"/>
                <a:gd name="connsiteY415" fmla="*/ 612859 h 810276"/>
                <a:gd name="connsiteX416" fmla="*/ 438649 w 720371"/>
                <a:gd name="connsiteY416" fmla="*/ 622824 h 810276"/>
                <a:gd name="connsiteX417" fmla="*/ 432791 w 720371"/>
                <a:gd name="connsiteY417" fmla="*/ 625610 h 810276"/>
                <a:gd name="connsiteX418" fmla="*/ 403108 w 720371"/>
                <a:gd name="connsiteY418" fmla="*/ 635147 h 810276"/>
                <a:gd name="connsiteX419" fmla="*/ 390393 w 720371"/>
                <a:gd name="connsiteY419" fmla="*/ 637683 h 810276"/>
                <a:gd name="connsiteX420" fmla="*/ 358710 w 720371"/>
                <a:gd name="connsiteY420" fmla="*/ 642005 h 810276"/>
                <a:gd name="connsiteX421" fmla="*/ 349209 w 720371"/>
                <a:gd name="connsiteY421" fmla="*/ 643291 h 810276"/>
                <a:gd name="connsiteX422" fmla="*/ 317955 w 720371"/>
                <a:gd name="connsiteY422" fmla="*/ 646542 h 810276"/>
                <a:gd name="connsiteX423" fmla="*/ 278593 w 720371"/>
                <a:gd name="connsiteY423" fmla="*/ 644220 h 810276"/>
                <a:gd name="connsiteX424" fmla="*/ 248732 w 720371"/>
                <a:gd name="connsiteY424" fmla="*/ 637183 h 810276"/>
                <a:gd name="connsiteX425" fmla="*/ 244053 w 720371"/>
                <a:gd name="connsiteY425" fmla="*/ 633683 h 810276"/>
                <a:gd name="connsiteX426" fmla="*/ 199440 w 720371"/>
                <a:gd name="connsiteY426" fmla="*/ 615109 h 810276"/>
                <a:gd name="connsiteX427" fmla="*/ 187796 w 720371"/>
                <a:gd name="connsiteY427" fmla="*/ 610644 h 810276"/>
                <a:gd name="connsiteX428" fmla="*/ 157649 w 720371"/>
                <a:gd name="connsiteY428" fmla="*/ 596500 h 810276"/>
                <a:gd name="connsiteX429" fmla="*/ 140647 w 720371"/>
                <a:gd name="connsiteY429" fmla="*/ 580890 h 810276"/>
                <a:gd name="connsiteX430" fmla="*/ 140611 w 720371"/>
                <a:gd name="connsiteY430" fmla="*/ 580676 h 810276"/>
                <a:gd name="connsiteX431" fmla="*/ 139397 w 720371"/>
                <a:gd name="connsiteY431" fmla="*/ 579676 h 810276"/>
                <a:gd name="connsiteX432" fmla="*/ 127145 w 720371"/>
                <a:gd name="connsiteY432" fmla="*/ 568103 h 810276"/>
                <a:gd name="connsiteX433" fmla="*/ 125431 w 720371"/>
                <a:gd name="connsiteY433" fmla="*/ 566460 h 810276"/>
                <a:gd name="connsiteX434" fmla="*/ 63673 w 720371"/>
                <a:gd name="connsiteY434" fmla="*/ 493022 h 810276"/>
                <a:gd name="connsiteX435" fmla="*/ 35741 w 720371"/>
                <a:gd name="connsiteY435" fmla="*/ 431050 h 810276"/>
                <a:gd name="connsiteX436" fmla="*/ 30419 w 720371"/>
                <a:gd name="connsiteY436" fmla="*/ 417156 h 810276"/>
                <a:gd name="connsiteX437" fmla="*/ 29812 w 720371"/>
                <a:gd name="connsiteY437" fmla="*/ 415655 h 810276"/>
                <a:gd name="connsiteX438" fmla="*/ 10667 w 720371"/>
                <a:gd name="connsiteY438" fmla="*/ 336110 h 810276"/>
                <a:gd name="connsiteX439" fmla="*/ 13524 w 720371"/>
                <a:gd name="connsiteY439" fmla="*/ 282425 h 810276"/>
                <a:gd name="connsiteX440" fmla="*/ 29526 w 720371"/>
                <a:gd name="connsiteY440" fmla="*/ 231775 h 810276"/>
                <a:gd name="connsiteX441" fmla="*/ 29955 w 720371"/>
                <a:gd name="connsiteY441" fmla="*/ 230633 h 810276"/>
                <a:gd name="connsiteX442" fmla="*/ 30026 w 720371"/>
                <a:gd name="connsiteY442" fmla="*/ 230382 h 810276"/>
                <a:gd name="connsiteX443" fmla="*/ 59137 w 720371"/>
                <a:gd name="connsiteY443" fmla="*/ 172232 h 810276"/>
                <a:gd name="connsiteX444" fmla="*/ 63709 w 720371"/>
                <a:gd name="connsiteY444" fmla="*/ 165982 h 810276"/>
                <a:gd name="connsiteX445" fmla="*/ 75282 w 720371"/>
                <a:gd name="connsiteY445" fmla="*/ 149051 h 810276"/>
                <a:gd name="connsiteX446" fmla="*/ 75818 w 720371"/>
                <a:gd name="connsiteY446" fmla="*/ 148622 h 810276"/>
                <a:gd name="connsiteX447" fmla="*/ 91177 w 720371"/>
                <a:gd name="connsiteY447" fmla="*/ 129155 h 810276"/>
                <a:gd name="connsiteX448" fmla="*/ 91641 w 720371"/>
                <a:gd name="connsiteY448" fmla="*/ 128620 h 810276"/>
                <a:gd name="connsiteX449" fmla="*/ 92070 w 720371"/>
                <a:gd name="connsiteY449" fmla="*/ 128334 h 810276"/>
                <a:gd name="connsiteX450" fmla="*/ 98570 w 720371"/>
                <a:gd name="connsiteY450" fmla="*/ 121404 h 810276"/>
                <a:gd name="connsiteX451" fmla="*/ 99142 w 720371"/>
                <a:gd name="connsiteY451" fmla="*/ 121083 h 810276"/>
                <a:gd name="connsiteX452" fmla="*/ 132968 w 720371"/>
                <a:gd name="connsiteY452" fmla="*/ 93187 h 810276"/>
                <a:gd name="connsiteX453" fmla="*/ 139468 w 720371"/>
                <a:gd name="connsiteY453" fmla="*/ 88508 h 810276"/>
                <a:gd name="connsiteX454" fmla="*/ 139861 w 720371"/>
                <a:gd name="connsiteY454" fmla="*/ 87543 h 810276"/>
                <a:gd name="connsiteX455" fmla="*/ 153792 w 720371"/>
                <a:gd name="connsiteY455" fmla="*/ 77506 h 810276"/>
                <a:gd name="connsiteX456" fmla="*/ 203369 w 720371"/>
                <a:gd name="connsiteY456" fmla="*/ 49145 h 810276"/>
                <a:gd name="connsiteX457" fmla="*/ 203976 w 720371"/>
                <a:gd name="connsiteY457" fmla="*/ 49074 h 810276"/>
                <a:gd name="connsiteX458" fmla="*/ 297917 w 720371"/>
                <a:gd name="connsiteY458" fmla="*/ 21820 h 810276"/>
                <a:gd name="connsiteX459" fmla="*/ 300453 w 720371"/>
                <a:gd name="connsiteY459" fmla="*/ 21321 h 810276"/>
                <a:gd name="connsiteX460" fmla="*/ 302382 w 720371"/>
                <a:gd name="connsiteY460" fmla="*/ 21214 h 810276"/>
                <a:gd name="connsiteX461" fmla="*/ 303775 w 720371"/>
                <a:gd name="connsiteY461" fmla="*/ 21106 h 810276"/>
                <a:gd name="connsiteX462" fmla="*/ 304168 w 720371"/>
                <a:gd name="connsiteY462" fmla="*/ 21106 h 810276"/>
                <a:gd name="connsiteX463" fmla="*/ 327063 w 720371"/>
                <a:gd name="connsiteY463" fmla="*/ 18070 h 810276"/>
                <a:gd name="connsiteX464" fmla="*/ 343172 w 720371"/>
                <a:gd name="connsiteY464" fmla="*/ 15499 h 810276"/>
                <a:gd name="connsiteX465" fmla="*/ 354602 w 720371"/>
                <a:gd name="connsiteY465" fmla="*/ 15105 h 810276"/>
                <a:gd name="connsiteX466" fmla="*/ 355531 w 720371"/>
                <a:gd name="connsiteY466" fmla="*/ 15320 h 810276"/>
                <a:gd name="connsiteX467" fmla="*/ 356317 w 720371"/>
                <a:gd name="connsiteY467" fmla="*/ 15105 h 810276"/>
                <a:gd name="connsiteX468" fmla="*/ 372748 w 720371"/>
                <a:gd name="connsiteY468" fmla="*/ 13355 h 810276"/>
                <a:gd name="connsiteX469" fmla="*/ 373319 w 720371"/>
                <a:gd name="connsiteY469" fmla="*/ 13498 h 810276"/>
                <a:gd name="connsiteX470" fmla="*/ 404037 w 720371"/>
                <a:gd name="connsiteY470" fmla="*/ 10712 h 810276"/>
                <a:gd name="connsiteX471" fmla="*/ 404930 w 720371"/>
                <a:gd name="connsiteY471" fmla="*/ 9998 h 810276"/>
                <a:gd name="connsiteX472" fmla="*/ 407859 w 720371"/>
                <a:gd name="connsiteY472" fmla="*/ 10105 h 810276"/>
                <a:gd name="connsiteX473" fmla="*/ 417432 w 720371"/>
                <a:gd name="connsiteY473" fmla="*/ 9998 h 810276"/>
                <a:gd name="connsiteX474" fmla="*/ 418182 w 720371"/>
                <a:gd name="connsiteY474" fmla="*/ 9569 h 810276"/>
                <a:gd name="connsiteX475" fmla="*/ 418360 w 720371"/>
                <a:gd name="connsiteY475" fmla="*/ 9212 h 810276"/>
                <a:gd name="connsiteX476" fmla="*/ 472331 w 720371"/>
                <a:gd name="connsiteY476" fmla="*/ 19892 h 810276"/>
                <a:gd name="connsiteX477" fmla="*/ 535411 w 720371"/>
                <a:gd name="connsiteY477" fmla="*/ 46181 h 810276"/>
                <a:gd name="connsiteX478" fmla="*/ 554663 w 720371"/>
                <a:gd name="connsiteY478" fmla="*/ 54325 h 810276"/>
                <a:gd name="connsiteX479" fmla="*/ 598097 w 720371"/>
                <a:gd name="connsiteY479" fmla="*/ 75113 h 810276"/>
                <a:gd name="connsiteX480" fmla="*/ 650175 w 720371"/>
                <a:gd name="connsiteY480" fmla="*/ 117797 h 810276"/>
                <a:gd name="connsiteX481" fmla="*/ 680965 w 720371"/>
                <a:gd name="connsiteY481" fmla="*/ 172554 h 810276"/>
                <a:gd name="connsiteX482" fmla="*/ 681572 w 720371"/>
                <a:gd name="connsiteY482" fmla="*/ 176126 h 810276"/>
                <a:gd name="connsiteX483" fmla="*/ 684894 w 720371"/>
                <a:gd name="connsiteY483" fmla="*/ 185805 h 810276"/>
                <a:gd name="connsiteX484" fmla="*/ 689894 w 720371"/>
                <a:gd name="connsiteY484" fmla="*/ 200950 h 810276"/>
                <a:gd name="connsiteX485" fmla="*/ 689930 w 720371"/>
                <a:gd name="connsiteY485" fmla="*/ 201379 h 810276"/>
                <a:gd name="connsiteX486" fmla="*/ 692645 w 720371"/>
                <a:gd name="connsiteY486" fmla="*/ 210630 h 810276"/>
                <a:gd name="connsiteX487" fmla="*/ 693002 w 720371"/>
                <a:gd name="connsiteY487" fmla="*/ 212523 h 810276"/>
                <a:gd name="connsiteX488" fmla="*/ 693216 w 720371"/>
                <a:gd name="connsiteY488" fmla="*/ 213523 h 810276"/>
                <a:gd name="connsiteX489" fmla="*/ 693038 w 720371"/>
                <a:gd name="connsiteY489" fmla="*/ 214380 h 810276"/>
                <a:gd name="connsiteX490" fmla="*/ 696181 w 720371"/>
                <a:gd name="connsiteY490" fmla="*/ 226060 h 810276"/>
                <a:gd name="connsiteX491" fmla="*/ 697217 w 720371"/>
                <a:gd name="connsiteY491" fmla="*/ 229489 h 810276"/>
                <a:gd name="connsiteX492" fmla="*/ 699038 w 720371"/>
                <a:gd name="connsiteY492" fmla="*/ 239026 h 810276"/>
                <a:gd name="connsiteX493" fmla="*/ 701467 w 720371"/>
                <a:gd name="connsiteY493" fmla="*/ 249063 h 810276"/>
                <a:gd name="connsiteX494" fmla="*/ 704825 w 720371"/>
                <a:gd name="connsiteY494" fmla="*/ 264101 h 810276"/>
                <a:gd name="connsiteX495" fmla="*/ 708432 w 720371"/>
                <a:gd name="connsiteY495" fmla="*/ 288747 h 810276"/>
                <a:gd name="connsiteX496" fmla="*/ 711397 w 720371"/>
                <a:gd name="connsiteY496" fmla="*/ 314036 h 810276"/>
                <a:gd name="connsiteX497" fmla="*/ 710182 w 720371"/>
                <a:gd name="connsiteY497" fmla="*/ 335646 h 810276"/>
                <a:gd name="connsiteX498" fmla="*/ 709647 w 720371"/>
                <a:gd name="connsiteY498" fmla="*/ 340111 h 810276"/>
                <a:gd name="connsiteX499" fmla="*/ 692038 w 720371"/>
                <a:gd name="connsiteY499" fmla="*/ 426264 h 810276"/>
                <a:gd name="connsiteX500" fmla="*/ 677036 w 720371"/>
                <a:gd name="connsiteY500" fmla="*/ 471091 h 810276"/>
                <a:gd name="connsiteX501" fmla="*/ 653961 w 720371"/>
                <a:gd name="connsiteY501" fmla="*/ 505953 h 810276"/>
                <a:gd name="connsiteX502" fmla="*/ 575630 w 720371"/>
                <a:gd name="connsiteY502" fmla="*/ 578426 h 810276"/>
                <a:gd name="connsiteX503" fmla="*/ 501299 w 720371"/>
                <a:gd name="connsiteY503" fmla="*/ 602750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</a:cxnLst>
              <a:rect l="l" t="t" r="r" b="b"/>
              <a:pathLst>
                <a:path w="720371" h="810276">
                  <a:moveTo>
                    <a:pt x="717576" y="290604"/>
                  </a:moveTo>
                  <a:cubicBezTo>
                    <a:pt x="716148" y="277210"/>
                    <a:pt x="714897" y="265637"/>
                    <a:pt x="712612" y="255957"/>
                  </a:cubicBezTo>
                  <a:cubicBezTo>
                    <a:pt x="712612" y="255957"/>
                    <a:pt x="712612" y="255921"/>
                    <a:pt x="712612" y="255921"/>
                  </a:cubicBezTo>
                  <a:cubicBezTo>
                    <a:pt x="709754" y="245277"/>
                    <a:pt x="709040" y="241098"/>
                    <a:pt x="708397" y="237419"/>
                  </a:cubicBezTo>
                  <a:cubicBezTo>
                    <a:pt x="707682" y="233168"/>
                    <a:pt x="706968" y="229168"/>
                    <a:pt x="703289" y="216631"/>
                  </a:cubicBezTo>
                  <a:lnTo>
                    <a:pt x="701610" y="207094"/>
                  </a:lnTo>
                  <a:cubicBezTo>
                    <a:pt x="700253" y="201700"/>
                    <a:pt x="699646" y="199950"/>
                    <a:pt x="698967" y="197914"/>
                  </a:cubicBezTo>
                  <a:cubicBezTo>
                    <a:pt x="698360" y="196128"/>
                    <a:pt x="697645" y="194092"/>
                    <a:pt x="696252" y="189020"/>
                  </a:cubicBezTo>
                  <a:cubicBezTo>
                    <a:pt x="696288" y="188341"/>
                    <a:pt x="695859" y="186877"/>
                    <a:pt x="694716" y="183055"/>
                  </a:cubicBezTo>
                  <a:cubicBezTo>
                    <a:pt x="694573" y="182626"/>
                    <a:pt x="694431" y="182126"/>
                    <a:pt x="694323" y="181662"/>
                  </a:cubicBezTo>
                  <a:cubicBezTo>
                    <a:pt x="694466" y="181448"/>
                    <a:pt x="694502" y="181126"/>
                    <a:pt x="694431" y="180840"/>
                  </a:cubicBezTo>
                  <a:cubicBezTo>
                    <a:pt x="687073" y="156445"/>
                    <a:pt x="676000" y="128191"/>
                    <a:pt x="649532" y="103402"/>
                  </a:cubicBezTo>
                  <a:cubicBezTo>
                    <a:pt x="647282" y="101616"/>
                    <a:pt x="643996" y="98795"/>
                    <a:pt x="640531" y="95794"/>
                  </a:cubicBezTo>
                  <a:cubicBezTo>
                    <a:pt x="634852" y="90901"/>
                    <a:pt x="629030" y="85793"/>
                    <a:pt x="625851" y="83829"/>
                  </a:cubicBezTo>
                  <a:cubicBezTo>
                    <a:pt x="625386" y="83185"/>
                    <a:pt x="623993" y="82007"/>
                    <a:pt x="619778" y="78864"/>
                  </a:cubicBezTo>
                  <a:cubicBezTo>
                    <a:pt x="619814" y="78828"/>
                    <a:pt x="619814" y="78792"/>
                    <a:pt x="619850" y="78756"/>
                  </a:cubicBezTo>
                  <a:cubicBezTo>
                    <a:pt x="620136" y="78328"/>
                    <a:pt x="620028" y="77756"/>
                    <a:pt x="619636" y="77435"/>
                  </a:cubicBezTo>
                  <a:cubicBezTo>
                    <a:pt x="603776" y="64254"/>
                    <a:pt x="587489" y="57254"/>
                    <a:pt x="570236" y="49789"/>
                  </a:cubicBezTo>
                  <a:cubicBezTo>
                    <a:pt x="569879" y="49645"/>
                    <a:pt x="569522" y="49681"/>
                    <a:pt x="569236" y="49896"/>
                  </a:cubicBezTo>
                  <a:lnTo>
                    <a:pt x="565236" y="48145"/>
                  </a:lnTo>
                  <a:cubicBezTo>
                    <a:pt x="565200" y="47824"/>
                    <a:pt x="564986" y="47502"/>
                    <a:pt x="564664" y="47359"/>
                  </a:cubicBezTo>
                  <a:lnTo>
                    <a:pt x="540019" y="36537"/>
                  </a:lnTo>
                  <a:cubicBezTo>
                    <a:pt x="539697" y="36430"/>
                    <a:pt x="539411" y="36430"/>
                    <a:pt x="539161" y="36572"/>
                  </a:cubicBezTo>
                  <a:cubicBezTo>
                    <a:pt x="536661" y="35322"/>
                    <a:pt x="534518" y="34179"/>
                    <a:pt x="532410" y="33072"/>
                  </a:cubicBezTo>
                  <a:cubicBezTo>
                    <a:pt x="527267" y="30322"/>
                    <a:pt x="522409" y="27750"/>
                    <a:pt x="513551" y="24321"/>
                  </a:cubicBezTo>
                  <a:cubicBezTo>
                    <a:pt x="512301" y="23857"/>
                    <a:pt x="511515" y="23535"/>
                    <a:pt x="511015" y="24107"/>
                  </a:cubicBezTo>
                  <a:cubicBezTo>
                    <a:pt x="497299" y="17677"/>
                    <a:pt x="471724" y="6855"/>
                    <a:pt x="447614" y="2783"/>
                  </a:cubicBezTo>
                  <a:cubicBezTo>
                    <a:pt x="447293" y="2675"/>
                    <a:pt x="446971" y="2854"/>
                    <a:pt x="446792" y="3068"/>
                  </a:cubicBezTo>
                  <a:cubicBezTo>
                    <a:pt x="445899" y="2997"/>
                    <a:pt x="444435" y="2818"/>
                    <a:pt x="443006" y="2639"/>
                  </a:cubicBezTo>
                  <a:cubicBezTo>
                    <a:pt x="441328" y="2425"/>
                    <a:pt x="439399" y="2175"/>
                    <a:pt x="437398" y="1997"/>
                  </a:cubicBezTo>
                  <a:lnTo>
                    <a:pt x="436934" y="1640"/>
                  </a:lnTo>
                  <a:cubicBezTo>
                    <a:pt x="436755" y="1497"/>
                    <a:pt x="436541" y="1425"/>
                    <a:pt x="436327" y="1425"/>
                  </a:cubicBezTo>
                  <a:cubicBezTo>
                    <a:pt x="425861" y="1140"/>
                    <a:pt x="422754" y="639"/>
                    <a:pt x="420646" y="318"/>
                  </a:cubicBezTo>
                  <a:cubicBezTo>
                    <a:pt x="418003" y="-75"/>
                    <a:pt x="416860" y="-218"/>
                    <a:pt x="405573" y="568"/>
                  </a:cubicBezTo>
                  <a:cubicBezTo>
                    <a:pt x="405359" y="318"/>
                    <a:pt x="405037" y="139"/>
                    <a:pt x="404644" y="247"/>
                  </a:cubicBezTo>
                  <a:lnTo>
                    <a:pt x="402537" y="747"/>
                  </a:lnTo>
                  <a:cubicBezTo>
                    <a:pt x="402501" y="747"/>
                    <a:pt x="402537" y="782"/>
                    <a:pt x="402501" y="782"/>
                  </a:cubicBezTo>
                  <a:lnTo>
                    <a:pt x="398572" y="1818"/>
                  </a:lnTo>
                  <a:cubicBezTo>
                    <a:pt x="388249" y="3211"/>
                    <a:pt x="385321" y="3247"/>
                    <a:pt x="382213" y="3283"/>
                  </a:cubicBezTo>
                  <a:cubicBezTo>
                    <a:pt x="378927" y="3318"/>
                    <a:pt x="375498" y="3354"/>
                    <a:pt x="363389" y="4926"/>
                  </a:cubicBezTo>
                  <a:cubicBezTo>
                    <a:pt x="362889" y="4997"/>
                    <a:pt x="362532" y="5390"/>
                    <a:pt x="362532" y="5854"/>
                  </a:cubicBezTo>
                  <a:cubicBezTo>
                    <a:pt x="361818" y="5926"/>
                    <a:pt x="361032" y="5997"/>
                    <a:pt x="360174" y="6069"/>
                  </a:cubicBezTo>
                  <a:cubicBezTo>
                    <a:pt x="359960" y="5783"/>
                    <a:pt x="359532" y="5676"/>
                    <a:pt x="359246" y="5640"/>
                  </a:cubicBezTo>
                  <a:cubicBezTo>
                    <a:pt x="354424" y="6069"/>
                    <a:pt x="351995" y="6283"/>
                    <a:pt x="349102" y="6569"/>
                  </a:cubicBezTo>
                  <a:cubicBezTo>
                    <a:pt x="348780" y="6319"/>
                    <a:pt x="347959" y="6176"/>
                    <a:pt x="346280" y="6247"/>
                  </a:cubicBezTo>
                  <a:cubicBezTo>
                    <a:pt x="346101" y="5890"/>
                    <a:pt x="345744" y="5640"/>
                    <a:pt x="345351" y="5640"/>
                  </a:cubicBezTo>
                  <a:cubicBezTo>
                    <a:pt x="345316" y="5640"/>
                    <a:pt x="345244" y="5640"/>
                    <a:pt x="345208" y="5640"/>
                  </a:cubicBezTo>
                  <a:lnTo>
                    <a:pt x="327492" y="8105"/>
                  </a:lnTo>
                  <a:cubicBezTo>
                    <a:pt x="317884" y="8569"/>
                    <a:pt x="304275" y="10640"/>
                    <a:pt x="295274" y="11962"/>
                  </a:cubicBezTo>
                  <a:cubicBezTo>
                    <a:pt x="291130" y="12605"/>
                    <a:pt x="287880" y="13070"/>
                    <a:pt x="286058" y="13284"/>
                  </a:cubicBezTo>
                  <a:cubicBezTo>
                    <a:pt x="285987" y="13284"/>
                    <a:pt x="278557" y="14606"/>
                    <a:pt x="270485" y="16498"/>
                  </a:cubicBezTo>
                  <a:cubicBezTo>
                    <a:pt x="263591" y="18106"/>
                    <a:pt x="256054" y="20178"/>
                    <a:pt x="251947" y="21571"/>
                  </a:cubicBezTo>
                  <a:cubicBezTo>
                    <a:pt x="251411" y="21606"/>
                    <a:pt x="250197" y="21785"/>
                    <a:pt x="247875" y="22321"/>
                  </a:cubicBezTo>
                  <a:cubicBezTo>
                    <a:pt x="247089" y="22499"/>
                    <a:pt x="246125" y="22713"/>
                    <a:pt x="245339" y="22856"/>
                  </a:cubicBezTo>
                  <a:cubicBezTo>
                    <a:pt x="245053" y="22642"/>
                    <a:pt x="244660" y="22535"/>
                    <a:pt x="244374" y="22678"/>
                  </a:cubicBezTo>
                  <a:cubicBezTo>
                    <a:pt x="234087" y="26357"/>
                    <a:pt x="220550" y="31179"/>
                    <a:pt x="208906" y="35286"/>
                  </a:cubicBezTo>
                  <a:cubicBezTo>
                    <a:pt x="208727" y="35286"/>
                    <a:pt x="208584" y="35286"/>
                    <a:pt x="208406" y="35322"/>
                  </a:cubicBezTo>
                  <a:cubicBezTo>
                    <a:pt x="191582" y="41502"/>
                    <a:pt x="178366" y="47860"/>
                    <a:pt x="166900" y="55289"/>
                  </a:cubicBezTo>
                  <a:cubicBezTo>
                    <a:pt x="160078" y="59647"/>
                    <a:pt x="153899" y="64183"/>
                    <a:pt x="147398" y="69041"/>
                  </a:cubicBezTo>
                  <a:cubicBezTo>
                    <a:pt x="142469" y="72720"/>
                    <a:pt x="137361" y="76506"/>
                    <a:pt x="131896" y="80185"/>
                  </a:cubicBezTo>
                  <a:cubicBezTo>
                    <a:pt x="131682" y="80328"/>
                    <a:pt x="131539" y="80542"/>
                    <a:pt x="131467" y="80792"/>
                  </a:cubicBezTo>
                  <a:cubicBezTo>
                    <a:pt x="130789" y="81400"/>
                    <a:pt x="129003" y="82757"/>
                    <a:pt x="127645" y="83829"/>
                  </a:cubicBezTo>
                  <a:cubicBezTo>
                    <a:pt x="124216" y="86507"/>
                    <a:pt x="123002" y="87400"/>
                    <a:pt x="122788" y="88079"/>
                  </a:cubicBezTo>
                  <a:cubicBezTo>
                    <a:pt x="99535" y="104545"/>
                    <a:pt x="79568" y="123798"/>
                    <a:pt x="74067" y="134942"/>
                  </a:cubicBezTo>
                  <a:cubicBezTo>
                    <a:pt x="68209" y="142514"/>
                    <a:pt x="64816" y="146908"/>
                    <a:pt x="61709" y="150944"/>
                  </a:cubicBezTo>
                  <a:cubicBezTo>
                    <a:pt x="61423" y="150980"/>
                    <a:pt x="61173" y="151123"/>
                    <a:pt x="60994" y="151408"/>
                  </a:cubicBezTo>
                  <a:cubicBezTo>
                    <a:pt x="46385" y="173375"/>
                    <a:pt x="42670" y="180198"/>
                    <a:pt x="33134" y="198414"/>
                  </a:cubicBezTo>
                  <a:cubicBezTo>
                    <a:pt x="31169" y="202665"/>
                    <a:pt x="30133" y="205308"/>
                    <a:pt x="28847" y="208594"/>
                  </a:cubicBezTo>
                  <a:cubicBezTo>
                    <a:pt x="27597" y="211880"/>
                    <a:pt x="26061" y="215881"/>
                    <a:pt x="23025" y="222810"/>
                  </a:cubicBezTo>
                  <a:cubicBezTo>
                    <a:pt x="22489" y="223060"/>
                    <a:pt x="21847" y="224382"/>
                    <a:pt x="19918" y="229275"/>
                  </a:cubicBezTo>
                  <a:cubicBezTo>
                    <a:pt x="19418" y="229775"/>
                    <a:pt x="18739" y="231383"/>
                    <a:pt x="16846" y="235812"/>
                  </a:cubicBezTo>
                  <a:lnTo>
                    <a:pt x="15453" y="240312"/>
                  </a:lnTo>
                  <a:cubicBezTo>
                    <a:pt x="15346" y="240419"/>
                    <a:pt x="15274" y="240527"/>
                    <a:pt x="15238" y="240705"/>
                  </a:cubicBezTo>
                  <a:cubicBezTo>
                    <a:pt x="13345" y="246313"/>
                    <a:pt x="12667" y="248313"/>
                    <a:pt x="12703" y="249099"/>
                  </a:cubicBezTo>
                  <a:cubicBezTo>
                    <a:pt x="10667" y="254814"/>
                    <a:pt x="8773" y="261422"/>
                    <a:pt x="7238" y="266673"/>
                  </a:cubicBezTo>
                  <a:cubicBezTo>
                    <a:pt x="6166" y="270352"/>
                    <a:pt x="5059" y="274102"/>
                    <a:pt x="4773" y="274602"/>
                  </a:cubicBezTo>
                  <a:cubicBezTo>
                    <a:pt x="4666" y="274709"/>
                    <a:pt x="4594" y="274852"/>
                    <a:pt x="4594" y="275031"/>
                  </a:cubicBezTo>
                  <a:cubicBezTo>
                    <a:pt x="-2157" y="304856"/>
                    <a:pt x="-299" y="327609"/>
                    <a:pt x="2773" y="350290"/>
                  </a:cubicBezTo>
                  <a:cubicBezTo>
                    <a:pt x="2737" y="350290"/>
                    <a:pt x="2701" y="350290"/>
                    <a:pt x="2666" y="350290"/>
                  </a:cubicBezTo>
                  <a:cubicBezTo>
                    <a:pt x="2130" y="350362"/>
                    <a:pt x="1737" y="350826"/>
                    <a:pt x="1773" y="351397"/>
                  </a:cubicBezTo>
                  <a:cubicBezTo>
                    <a:pt x="2987" y="364935"/>
                    <a:pt x="5309" y="376758"/>
                    <a:pt x="8916" y="387581"/>
                  </a:cubicBezTo>
                  <a:cubicBezTo>
                    <a:pt x="11274" y="394939"/>
                    <a:pt x="14060" y="402154"/>
                    <a:pt x="16989" y="409833"/>
                  </a:cubicBezTo>
                  <a:cubicBezTo>
                    <a:pt x="18810" y="414620"/>
                    <a:pt x="20739" y="419620"/>
                    <a:pt x="22561" y="424728"/>
                  </a:cubicBezTo>
                  <a:lnTo>
                    <a:pt x="24990" y="429729"/>
                  </a:lnTo>
                  <a:lnTo>
                    <a:pt x="25525" y="431265"/>
                  </a:lnTo>
                  <a:cubicBezTo>
                    <a:pt x="25633" y="431908"/>
                    <a:pt x="26061" y="433158"/>
                    <a:pt x="27347" y="436516"/>
                  </a:cubicBezTo>
                  <a:cubicBezTo>
                    <a:pt x="27490" y="436908"/>
                    <a:pt x="27883" y="437158"/>
                    <a:pt x="28276" y="437158"/>
                  </a:cubicBezTo>
                  <a:cubicBezTo>
                    <a:pt x="28312" y="437158"/>
                    <a:pt x="28347" y="437158"/>
                    <a:pt x="28383" y="437158"/>
                  </a:cubicBezTo>
                  <a:cubicBezTo>
                    <a:pt x="28847" y="438230"/>
                    <a:pt x="29347" y="439373"/>
                    <a:pt x="29776" y="440409"/>
                  </a:cubicBezTo>
                  <a:cubicBezTo>
                    <a:pt x="30062" y="441409"/>
                    <a:pt x="30062" y="441802"/>
                    <a:pt x="30098" y="442230"/>
                  </a:cubicBezTo>
                  <a:cubicBezTo>
                    <a:pt x="30133" y="443409"/>
                    <a:pt x="30205" y="444338"/>
                    <a:pt x="33848" y="453196"/>
                  </a:cubicBezTo>
                  <a:cubicBezTo>
                    <a:pt x="37527" y="463340"/>
                    <a:pt x="46207" y="481057"/>
                    <a:pt x="53636" y="493487"/>
                  </a:cubicBezTo>
                  <a:cubicBezTo>
                    <a:pt x="53815" y="493808"/>
                    <a:pt x="54136" y="493987"/>
                    <a:pt x="54494" y="493987"/>
                  </a:cubicBezTo>
                  <a:cubicBezTo>
                    <a:pt x="54993" y="494916"/>
                    <a:pt x="55458" y="495773"/>
                    <a:pt x="55886" y="496594"/>
                  </a:cubicBezTo>
                  <a:cubicBezTo>
                    <a:pt x="57565" y="499773"/>
                    <a:pt x="58923" y="502309"/>
                    <a:pt x="60851" y="505167"/>
                  </a:cubicBezTo>
                  <a:cubicBezTo>
                    <a:pt x="60709" y="505417"/>
                    <a:pt x="60637" y="505774"/>
                    <a:pt x="60851" y="506310"/>
                  </a:cubicBezTo>
                  <a:cubicBezTo>
                    <a:pt x="60994" y="506596"/>
                    <a:pt x="61208" y="506810"/>
                    <a:pt x="61494" y="506881"/>
                  </a:cubicBezTo>
                  <a:cubicBezTo>
                    <a:pt x="62209" y="507810"/>
                    <a:pt x="63816" y="510060"/>
                    <a:pt x="65388" y="512239"/>
                  </a:cubicBezTo>
                  <a:cubicBezTo>
                    <a:pt x="65280" y="512560"/>
                    <a:pt x="65280" y="512918"/>
                    <a:pt x="65531" y="513204"/>
                  </a:cubicBezTo>
                  <a:cubicBezTo>
                    <a:pt x="68531" y="517311"/>
                    <a:pt x="70674" y="520312"/>
                    <a:pt x="72317" y="522562"/>
                  </a:cubicBezTo>
                  <a:cubicBezTo>
                    <a:pt x="77425" y="529598"/>
                    <a:pt x="77425" y="529598"/>
                    <a:pt x="82211" y="535171"/>
                  </a:cubicBezTo>
                  <a:cubicBezTo>
                    <a:pt x="84140" y="537421"/>
                    <a:pt x="86819" y="540564"/>
                    <a:pt x="90998" y="545493"/>
                  </a:cubicBezTo>
                  <a:cubicBezTo>
                    <a:pt x="95499" y="550172"/>
                    <a:pt x="95856" y="550529"/>
                    <a:pt x="96606" y="549923"/>
                  </a:cubicBezTo>
                  <a:cubicBezTo>
                    <a:pt x="101964" y="555602"/>
                    <a:pt x="107536" y="561067"/>
                    <a:pt x="113358" y="566817"/>
                  </a:cubicBezTo>
                  <a:cubicBezTo>
                    <a:pt x="116466" y="569853"/>
                    <a:pt x="119645" y="572997"/>
                    <a:pt x="122966" y="576354"/>
                  </a:cubicBezTo>
                  <a:cubicBezTo>
                    <a:pt x="123323" y="576712"/>
                    <a:pt x="123824" y="576783"/>
                    <a:pt x="124216" y="576497"/>
                  </a:cubicBezTo>
                  <a:cubicBezTo>
                    <a:pt x="125288" y="577497"/>
                    <a:pt x="126288" y="578462"/>
                    <a:pt x="127288" y="579391"/>
                  </a:cubicBezTo>
                  <a:cubicBezTo>
                    <a:pt x="119895" y="579676"/>
                    <a:pt x="111893" y="580248"/>
                    <a:pt x="111786" y="580283"/>
                  </a:cubicBezTo>
                  <a:cubicBezTo>
                    <a:pt x="90784" y="582212"/>
                    <a:pt x="76961" y="586106"/>
                    <a:pt x="64173" y="593678"/>
                  </a:cubicBezTo>
                  <a:cubicBezTo>
                    <a:pt x="54494" y="599393"/>
                    <a:pt x="37813" y="613073"/>
                    <a:pt x="34491" y="640755"/>
                  </a:cubicBezTo>
                  <a:cubicBezTo>
                    <a:pt x="32455" y="656793"/>
                    <a:pt x="33348" y="668080"/>
                    <a:pt x="34134" y="678046"/>
                  </a:cubicBezTo>
                  <a:cubicBezTo>
                    <a:pt x="34348" y="680653"/>
                    <a:pt x="34562" y="683225"/>
                    <a:pt x="34669" y="685796"/>
                  </a:cubicBezTo>
                  <a:lnTo>
                    <a:pt x="36991" y="714514"/>
                  </a:lnTo>
                  <a:lnTo>
                    <a:pt x="39563" y="745089"/>
                  </a:lnTo>
                  <a:cubicBezTo>
                    <a:pt x="40099" y="749948"/>
                    <a:pt x="41420" y="756984"/>
                    <a:pt x="46528" y="762056"/>
                  </a:cubicBezTo>
                  <a:cubicBezTo>
                    <a:pt x="50564" y="766271"/>
                    <a:pt x="55851" y="768271"/>
                    <a:pt x="59673" y="769735"/>
                  </a:cubicBezTo>
                  <a:cubicBezTo>
                    <a:pt x="60280" y="769950"/>
                    <a:pt x="60851" y="770200"/>
                    <a:pt x="61387" y="770414"/>
                  </a:cubicBezTo>
                  <a:lnTo>
                    <a:pt x="73817" y="775486"/>
                  </a:lnTo>
                  <a:cubicBezTo>
                    <a:pt x="73853" y="775486"/>
                    <a:pt x="73817" y="775558"/>
                    <a:pt x="73853" y="775558"/>
                  </a:cubicBezTo>
                  <a:lnTo>
                    <a:pt x="74710" y="775844"/>
                  </a:lnTo>
                  <a:lnTo>
                    <a:pt x="74710" y="775844"/>
                  </a:lnTo>
                  <a:cubicBezTo>
                    <a:pt x="76639" y="776522"/>
                    <a:pt x="78925" y="777344"/>
                    <a:pt x="81497" y="778308"/>
                  </a:cubicBezTo>
                  <a:cubicBezTo>
                    <a:pt x="90034" y="781451"/>
                    <a:pt x="100678" y="785380"/>
                    <a:pt x="108429" y="786416"/>
                  </a:cubicBezTo>
                  <a:lnTo>
                    <a:pt x="112429" y="787952"/>
                  </a:lnTo>
                  <a:cubicBezTo>
                    <a:pt x="116680" y="788738"/>
                    <a:pt x="120180" y="789488"/>
                    <a:pt x="123002" y="790238"/>
                  </a:cubicBezTo>
                  <a:cubicBezTo>
                    <a:pt x="123145" y="790417"/>
                    <a:pt x="123359" y="790524"/>
                    <a:pt x="123609" y="790560"/>
                  </a:cubicBezTo>
                  <a:lnTo>
                    <a:pt x="127217" y="791095"/>
                  </a:lnTo>
                  <a:cubicBezTo>
                    <a:pt x="131289" y="791703"/>
                    <a:pt x="135146" y="792310"/>
                    <a:pt x="137540" y="792417"/>
                  </a:cubicBezTo>
                  <a:cubicBezTo>
                    <a:pt x="137682" y="792524"/>
                    <a:pt x="137825" y="792560"/>
                    <a:pt x="137968" y="792560"/>
                  </a:cubicBezTo>
                  <a:cubicBezTo>
                    <a:pt x="139790" y="792703"/>
                    <a:pt x="141504" y="792774"/>
                    <a:pt x="143147" y="792810"/>
                  </a:cubicBezTo>
                  <a:cubicBezTo>
                    <a:pt x="143326" y="792953"/>
                    <a:pt x="143647" y="792953"/>
                    <a:pt x="143790" y="792988"/>
                  </a:cubicBezTo>
                  <a:cubicBezTo>
                    <a:pt x="153470" y="792488"/>
                    <a:pt x="162614" y="792667"/>
                    <a:pt x="171008" y="793453"/>
                  </a:cubicBezTo>
                  <a:cubicBezTo>
                    <a:pt x="171329" y="793524"/>
                    <a:pt x="171758" y="793310"/>
                    <a:pt x="171937" y="792988"/>
                  </a:cubicBezTo>
                  <a:cubicBezTo>
                    <a:pt x="177544" y="793596"/>
                    <a:pt x="182045" y="794024"/>
                    <a:pt x="186081" y="794381"/>
                  </a:cubicBezTo>
                  <a:cubicBezTo>
                    <a:pt x="194047" y="795096"/>
                    <a:pt x="200369" y="795667"/>
                    <a:pt x="210334" y="797417"/>
                  </a:cubicBezTo>
                  <a:cubicBezTo>
                    <a:pt x="210513" y="797560"/>
                    <a:pt x="210692" y="797632"/>
                    <a:pt x="210942" y="797668"/>
                  </a:cubicBezTo>
                  <a:cubicBezTo>
                    <a:pt x="219693" y="798204"/>
                    <a:pt x="226908" y="799025"/>
                    <a:pt x="233837" y="799775"/>
                  </a:cubicBezTo>
                  <a:cubicBezTo>
                    <a:pt x="243196" y="800811"/>
                    <a:pt x="252054" y="801775"/>
                    <a:pt x="263877" y="802133"/>
                  </a:cubicBezTo>
                  <a:cubicBezTo>
                    <a:pt x="264198" y="802275"/>
                    <a:pt x="264663" y="802347"/>
                    <a:pt x="265127" y="802454"/>
                  </a:cubicBezTo>
                  <a:cubicBezTo>
                    <a:pt x="265341" y="802490"/>
                    <a:pt x="265520" y="802525"/>
                    <a:pt x="265663" y="802561"/>
                  </a:cubicBezTo>
                  <a:cubicBezTo>
                    <a:pt x="265806" y="802633"/>
                    <a:pt x="265948" y="802668"/>
                    <a:pt x="266091" y="802704"/>
                  </a:cubicBezTo>
                  <a:lnTo>
                    <a:pt x="267770" y="802811"/>
                  </a:lnTo>
                  <a:cubicBezTo>
                    <a:pt x="281343" y="803668"/>
                    <a:pt x="285808" y="803811"/>
                    <a:pt x="287237" y="802990"/>
                  </a:cubicBezTo>
                  <a:cubicBezTo>
                    <a:pt x="290416" y="803275"/>
                    <a:pt x="292166" y="803490"/>
                    <a:pt x="292523" y="803704"/>
                  </a:cubicBezTo>
                  <a:cubicBezTo>
                    <a:pt x="292630" y="803811"/>
                    <a:pt x="292809" y="803990"/>
                    <a:pt x="293095" y="804133"/>
                  </a:cubicBezTo>
                  <a:cubicBezTo>
                    <a:pt x="293416" y="804311"/>
                    <a:pt x="293809" y="804311"/>
                    <a:pt x="294095" y="804133"/>
                  </a:cubicBezTo>
                  <a:cubicBezTo>
                    <a:pt x="294131" y="804097"/>
                    <a:pt x="294166" y="804097"/>
                    <a:pt x="294202" y="804061"/>
                  </a:cubicBezTo>
                  <a:cubicBezTo>
                    <a:pt x="294988" y="803919"/>
                    <a:pt x="297810" y="803990"/>
                    <a:pt x="302239" y="804240"/>
                  </a:cubicBezTo>
                  <a:cubicBezTo>
                    <a:pt x="302382" y="804347"/>
                    <a:pt x="302596" y="804419"/>
                    <a:pt x="302774" y="804454"/>
                  </a:cubicBezTo>
                  <a:lnTo>
                    <a:pt x="318884" y="805561"/>
                  </a:lnTo>
                  <a:cubicBezTo>
                    <a:pt x="319169" y="805561"/>
                    <a:pt x="319670" y="805383"/>
                    <a:pt x="319848" y="805026"/>
                  </a:cubicBezTo>
                  <a:cubicBezTo>
                    <a:pt x="320277" y="805133"/>
                    <a:pt x="320455" y="805240"/>
                    <a:pt x="320598" y="805312"/>
                  </a:cubicBezTo>
                  <a:cubicBezTo>
                    <a:pt x="321312" y="805704"/>
                    <a:pt x="321848" y="805919"/>
                    <a:pt x="326099" y="806133"/>
                  </a:cubicBezTo>
                  <a:cubicBezTo>
                    <a:pt x="326420" y="806276"/>
                    <a:pt x="326670" y="806026"/>
                    <a:pt x="326885" y="805847"/>
                  </a:cubicBezTo>
                  <a:cubicBezTo>
                    <a:pt x="326992" y="805740"/>
                    <a:pt x="327063" y="805597"/>
                    <a:pt x="327135" y="805454"/>
                  </a:cubicBezTo>
                  <a:cubicBezTo>
                    <a:pt x="332528" y="805954"/>
                    <a:pt x="336957" y="806704"/>
                    <a:pt x="341244" y="807419"/>
                  </a:cubicBezTo>
                  <a:cubicBezTo>
                    <a:pt x="345744" y="808169"/>
                    <a:pt x="350388" y="808919"/>
                    <a:pt x="356067" y="809419"/>
                  </a:cubicBezTo>
                  <a:cubicBezTo>
                    <a:pt x="364318" y="809883"/>
                    <a:pt x="372962" y="810276"/>
                    <a:pt x="381749" y="810276"/>
                  </a:cubicBezTo>
                  <a:cubicBezTo>
                    <a:pt x="385356" y="810276"/>
                    <a:pt x="388964" y="810205"/>
                    <a:pt x="392607" y="810026"/>
                  </a:cubicBezTo>
                  <a:cubicBezTo>
                    <a:pt x="400787" y="809562"/>
                    <a:pt x="408823" y="808740"/>
                    <a:pt x="416610" y="807955"/>
                  </a:cubicBezTo>
                  <a:cubicBezTo>
                    <a:pt x="420789" y="807526"/>
                    <a:pt x="424968" y="807133"/>
                    <a:pt x="429147" y="806740"/>
                  </a:cubicBezTo>
                  <a:cubicBezTo>
                    <a:pt x="453365" y="804454"/>
                    <a:pt x="476939" y="802275"/>
                    <a:pt x="498870" y="801204"/>
                  </a:cubicBezTo>
                  <a:lnTo>
                    <a:pt x="500585" y="801561"/>
                  </a:lnTo>
                  <a:cubicBezTo>
                    <a:pt x="501371" y="801990"/>
                    <a:pt x="503014" y="801704"/>
                    <a:pt x="507622" y="800847"/>
                  </a:cubicBezTo>
                  <a:cubicBezTo>
                    <a:pt x="510015" y="800382"/>
                    <a:pt x="513658" y="799739"/>
                    <a:pt x="514372" y="799918"/>
                  </a:cubicBezTo>
                  <a:cubicBezTo>
                    <a:pt x="514551" y="799990"/>
                    <a:pt x="514694" y="800025"/>
                    <a:pt x="514908" y="799954"/>
                  </a:cubicBezTo>
                  <a:lnTo>
                    <a:pt x="519802" y="799132"/>
                  </a:lnTo>
                  <a:lnTo>
                    <a:pt x="520802" y="799132"/>
                  </a:lnTo>
                  <a:cubicBezTo>
                    <a:pt x="520873" y="799132"/>
                    <a:pt x="520945" y="799132"/>
                    <a:pt x="521016" y="799132"/>
                  </a:cubicBezTo>
                  <a:cubicBezTo>
                    <a:pt x="521195" y="799346"/>
                    <a:pt x="521516" y="799418"/>
                    <a:pt x="521838" y="799454"/>
                  </a:cubicBezTo>
                  <a:cubicBezTo>
                    <a:pt x="525517" y="799168"/>
                    <a:pt x="526445" y="799025"/>
                    <a:pt x="528267" y="798703"/>
                  </a:cubicBezTo>
                  <a:lnTo>
                    <a:pt x="529982" y="798382"/>
                  </a:lnTo>
                  <a:lnTo>
                    <a:pt x="535196" y="798489"/>
                  </a:lnTo>
                  <a:lnTo>
                    <a:pt x="539126" y="798204"/>
                  </a:lnTo>
                  <a:cubicBezTo>
                    <a:pt x="546876" y="797668"/>
                    <a:pt x="554199" y="797132"/>
                    <a:pt x="562093" y="796346"/>
                  </a:cubicBezTo>
                  <a:cubicBezTo>
                    <a:pt x="569879" y="795739"/>
                    <a:pt x="577130" y="792238"/>
                    <a:pt x="584095" y="788845"/>
                  </a:cubicBezTo>
                  <a:cubicBezTo>
                    <a:pt x="585846" y="787988"/>
                    <a:pt x="587560" y="787166"/>
                    <a:pt x="589275" y="786380"/>
                  </a:cubicBezTo>
                  <a:cubicBezTo>
                    <a:pt x="592918" y="784773"/>
                    <a:pt x="597204" y="783916"/>
                    <a:pt x="602598" y="782844"/>
                  </a:cubicBezTo>
                  <a:cubicBezTo>
                    <a:pt x="604562" y="782452"/>
                    <a:pt x="606634" y="782059"/>
                    <a:pt x="608848" y="781559"/>
                  </a:cubicBezTo>
                  <a:cubicBezTo>
                    <a:pt x="613349" y="780558"/>
                    <a:pt x="617742" y="778987"/>
                    <a:pt x="621600" y="777022"/>
                  </a:cubicBezTo>
                  <a:cubicBezTo>
                    <a:pt x="625172" y="775129"/>
                    <a:pt x="628637" y="773593"/>
                    <a:pt x="632816" y="771986"/>
                  </a:cubicBezTo>
                  <a:cubicBezTo>
                    <a:pt x="635066" y="771057"/>
                    <a:pt x="637352" y="770271"/>
                    <a:pt x="639781" y="769414"/>
                  </a:cubicBezTo>
                  <a:cubicBezTo>
                    <a:pt x="645639" y="767343"/>
                    <a:pt x="651711" y="765235"/>
                    <a:pt x="657212" y="761449"/>
                  </a:cubicBezTo>
                  <a:cubicBezTo>
                    <a:pt x="665463" y="756020"/>
                    <a:pt x="669856" y="747876"/>
                    <a:pt x="672106" y="741982"/>
                  </a:cubicBezTo>
                  <a:cubicBezTo>
                    <a:pt x="674571" y="735196"/>
                    <a:pt x="676107" y="728088"/>
                    <a:pt x="677536" y="721230"/>
                  </a:cubicBezTo>
                  <a:cubicBezTo>
                    <a:pt x="678036" y="718872"/>
                    <a:pt x="678536" y="716479"/>
                    <a:pt x="679107" y="714122"/>
                  </a:cubicBezTo>
                  <a:cubicBezTo>
                    <a:pt x="681322" y="703906"/>
                    <a:pt x="682393" y="693833"/>
                    <a:pt x="682393" y="684118"/>
                  </a:cubicBezTo>
                  <a:cubicBezTo>
                    <a:pt x="682251" y="678653"/>
                    <a:pt x="682215" y="674974"/>
                    <a:pt x="683144" y="670259"/>
                  </a:cubicBezTo>
                  <a:cubicBezTo>
                    <a:pt x="684001" y="665187"/>
                    <a:pt x="684858" y="659364"/>
                    <a:pt x="684108" y="654757"/>
                  </a:cubicBezTo>
                  <a:cubicBezTo>
                    <a:pt x="683286" y="644470"/>
                    <a:pt x="682322" y="634826"/>
                    <a:pt x="681286" y="626218"/>
                  </a:cubicBezTo>
                  <a:cubicBezTo>
                    <a:pt x="681286" y="626182"/>
                    <a:pt x="681179" y="623324"/>
                    <a:pt x="680679" y="621860"/>
                  </a:cubicBezTo>
                  <a:cubicBezTo>
                    <a:pt x="680429" y="618395"/>
                    <a:pt x="680143" y="614966"/>
                    <a:pt x="679857" y="611573"/>
                  </a:cubicBezTo>
                  <a:cubicBezTo>
                    <a:pt x="679214" y="603643"/>
                    <a:pt x="678571" y="596142"/>
                    <a:pt x="678357" y="588213"/>
                  </a:cubicBezTo>
                  <a:cubicBezTo>
                    <a:pt x="678357" y="588106"/>
                    <a:pt x="678357" y="585355"/>
                    <a:pt x="677250" y="580605"/>
                  </a:cubicBezTo>
                  <a:cubicBezTo>
                    <a:pt x="676107" y="575176"/>
                    <a:pt x="671785" y="568139"/>
                    <a:pt x="664713" y="564674"/>
                  </a:cubicBezTo>
                  <a:cubicBezTo>
                    <a:pt x="658533" y="561495"/>
                    <a:pt x="650961" y="560067"/>
                    <a:pt x="641281" y="560281"/>
                  </a:cubicBezTo>
                  <a:cubicBezTo>
                    <a:pt x="638174" y="560567"/>
                    <a:pt x="635316" y="560745"/>
                    <a:pt x="632566" y="560924"/>
                  </a:cubicBezTo>
                  <a:cubicBezTo>
                    <a:pt x="628244" y="561209"/>
                    <a:pt x="624136" y="561460"/>
                    <a:pt x="619814" y="562031"/>
                  </a:cubicBezTo>
                  <a:cubicBezTo>
                    <a:pt x="617064" y="562388"/>
                    <a:pt x="614706" y="563103"/>
                    <a:pt x="612670" y="563853"/>
                  </a:cubicBezTo>
                  <a:cubicBezTo>
                    <a:pt x="620564" y="557031"/>
                    <a:pt x="626493" y="550887"/>
                    <a:pt x="630065" y="546922"/>
                  </a:cubicBezTo>
                  <a:cubicBezTo>
                    <a:pt x="630244" y="546886"/>
                    <a:pt x="630387" y="546779"/>
                    <a:pt x="630530" y="546636"/>
                  </a:cubicBezTo>
                  <a:cubicBezTo>
                    <a:pt x="633709" y="542886"/>
                    <a:pt x="636173" y="540207"/>
                    <a:pt x="638424" y="537707"/>
                  </a:cubicBezTo>
                  <a:cubicBezTo>
                    <a:pt x="642353" y="533385"/>
                    <a:pt x="645710" y="529634"/>
                    <a:pt x="651461" y="522276"/>
                  </a:cubicBezTo>
                  <a:cubicBezTo>
                    <a:pt x="651711" y="522026"/>
                    <a:pt x="651997" y="521740"/>
                    <a:pt x="652247" y="521490"/>
                  </a:cubicBezTo>
                  <a:cubicBezTo>
                    <a:pt x="652354" y="521383"/>
                    <a:pt x="652461" y="521276"/>
                    <a:pt x="652533" y="521205"/>
                  </a:cubicBezTo>
                  <a:cubicBezTo>
                    <a:pt x="652640" y="521133"/>
                    <a:pt x="652711" y="521062"/>
                    <a:pt x="652783" y="520954"/>
                  </a:cubicBezTo>
                  <a:cubicBezTo>
                    <a:pt x="654033" y="519311"/>
                    <a:pt x="655390" y="517418"/>
                    <a:pt x="656926" y="515382"/>
                  </a:cubicBezTo>
                  <a:cubicBezTo>
                    <a:pt x="666177" y="502917"/>
                    <a:pt x="678822" y="485879"/>
                    <a:pt x="683572" y="476628"/>
                  </a:cubicBezTo>
                  <a:lnTo>
                    <a:pt x="684072" y="476306"/>
                  </a:lnTo>
                  <a:cubicBezTo>
                    <a:pt x="684215" y="476235"/>
                    <a:pt x="684358" y="476092"/>
                    <a:pt x="684429" y="475949"/>
                  </a:cubicBezTo>
                  <a:cubicBezTo>
                    <a:pt x="687144" y="471306"/>
                    <a:pt x="689680" y="465840"/>
                    <a:pt x="692216" y="459233"/>
                  </a:cubicBezTo>
                  <a:cubicBezTo>
                    <a:pt x="692252" y="459197"/>
                    <a:pt x="692323" y="459197"/>
                    <a:pt x="692359" y="459125"/>
                  </a:cubicBezTo>
                  <a:cubicBezTo>
                    <a:pt x="693181" y="457054"/>
                    <a:pt x="693966" y="454910"/>
                    <a:pt x="694716" y="452589"/>
                  </a:cubicBezTo>
                  <a:cubicBezTo>
                    <a:pt x="695181" y="451303"/>
                    <a:pt x="695574" y="449981"/>
                    <a:pt x="695967" y="448660"/>
                  </a:cubicBezTo>
                  <a:cubicBezTo>
                    <a:pt x="696038" y="448410"/>
                    <a:pt x="695752" y="448302"/>
                    <a:pt x="695645" y="448124"/>
                  </a:cubicBezTo>
                  <a:cubicBezTo>
                    <a:pt x="698038" y="440480"/>
                    <a:pt x="701253" y="429657"/>
                    <a:pt x="703396" y="417549"/>
                  </a:cubicBezTo>
                  <a:cubicBezTo>
                    <a:pt x="705968" y="406797"/>
                    <a:pt x="707682" y="395439"/>
                    <a:pt x="709361" y="384437"/>
                  </a:cubicBezTo>
                  <a:cubicBezTo>
                    <a:pt x="710611" y="376222"/>
                    <a:pt x="711897" y="367721"/>
                    <a:pt x="713540" y="359292"/>
                  </a:cubicBezTo>
                  <a:cubicBezTo>
                    <a:pt x="713933" y="359184"/>
                    <a:pt x="714183" y="358827"/>
                    <a:pt x="714397" y="357684"/>
                  </a:cubicBezTo>
                  <a:cubicBezTo>
                    <a:pt x="715040" y="357541"/>
                    <a:pt x="715255" y="356755"/>
                    <a:pt x="715540" y="355791"/>
                  </a:cubicBezTo>
                  <a:cubicBezTo>
                    <a:pt x="716076" y="351255"/>
                    <a:pt x="716719" y="347290"/>
                    <a:pt x="717398" y="343468"/>
                  </a:cubicBezTo>
                  <a:cubicBezTo>
                    <a:pt x="718827" y="335181"/>
                    <a:pt x="720148" y="327359"/>
                    <a:pt x="719898" y="315036"/>
                  </a:cubicBezTo>
                  <a:lnTo>
                    <a:pt x="720219" y="314536"/>
                  </a:lnTo>
                  <a:cubicBezTo>
                    <a:pt x="720327" y="314321"/>
                    <a:pt x="720398" y="314107"/>
                    <a:pt x="720362" y="313893"/>
                  </a:cubicBezTo>
                  <a:cubicBezTo>
                    <a:pt x="719219" y="305892"/>
                    <a:pt x="718362" y="298105"/>
                    <a:pt x="717576" y="290604"/>
                  </a:cubicBezTo>
                  <a:close/>
                  <a:moveTo>
                    <a:pt x="670142" y="604786"/>
                  </a:moveTo>
                  <a:cubicBezTo>
                    <a:pt x="670356" y="606894"/>
                    <a:pt x="670535" y="608930"/>
                    <a:pt x="670606" y="610323"/>
                  </a:cubicBezTo>
                  <a:cubicBezTo>
                    <a:pt x="670535" y="610501"/>
                    <a:pt x="670499" y="610715"/>
                    <a:pt x="670535" y="610930"/>
                  </a:cubicBezTo>
                  <a:cubicBezTo>
                    <a:pt x="671463" y="616467"/>
                    <a:pt x="671714" y="622396"/>
                    <a:pt x="671999" y="628075"/>
                  </a:cubicBezTo>
                  <a:cubicBezTo>
                    <a:pt x="672213" y="632397"/>
                    <a:pt x="672428" y="636826"/>
                    <a:pt x="672928" y="641076"/>
                  </a:cubicBezTo>
                  <a:cubicBezTo>
                    <a:pt x="672785" y="641255"/>
                    <a:pt x="672714" y="641505"/>
                    <a:pt x="672749" y="641755"/>
                  </a:cubicBezTo>
                  <a:cubicBezTo>
                    <a:pt x="672749" y="641791"/>
                    <a:pt x="672749" y="641827"/>
                    <a:pt x="672749" y="641863"/>
                  </a:cubicBezTo>
                  <a:cubicBezTo>
                    <a:pt x="672928" y="643577"/>
                    <a:pt x="673106" y="645470"/>
                    <a:pt x="673356" y="647363"/>
                  </a:cubicBezTo>
                  <a:cubicBezTo>
                    <a:pt x="673892" y="652114"/>
                    <a:pt x="674607" y="658543"/>
                    <a:pt x="674321" y="659900"/>
                  </a:cubicBezTo>
                  <a:cubicBezTo>
                    <a:pt x="674142" y="660079"/>
                    <a:pt x="674035" y="660329"/>
                    <a:pt x="674035" y="660579"/>
                  </a:cubicBezTo>
                  <a:cubicBezTo>
                    <a:pt x="674035" y="662686"/>
                    <a:pt x="673678" y="665080"/>
                    <a:pt x="673356" y="667616"/>
                  </a:cubicBezTo>
                  <a:cubicBezTo>
                    <a:pt x="673035" y="670045"/>
                    <a:pt x="672678" y="672759"/>
                    <a:pt x="672499" y="675724"/>
                  </a:cubicBezTo>
                  <a:cubicBezTo>
                    <a:pt x="672464" y="678546"/>
                    <a:pt x="672571" y="680974"/>
                    <a:pt x="672678" y="683296"/>
                  </a:cubicBezTo>
                  <a:cubicBezTo>
                    <a:pt x="672785" y="686153"/>
                    <a:pt x="672892" y="688868"/>
                    <a:pt x="672785" y="691797"/>
                  </a:cubicBezTo>
                  <a:cubicBezTo>
                    <a:pt x="672607" y="700012"/>
                    <a:pt x="671535" y="707442"/>
                    <a:pt x="670713" y="713372"/>
                  </a:cubicBezTo>
                  <a:cubicBezTo>
                    <a:pt x="670606" y="714229"/>
                    <a:pt x="670499" y="715015"/>
                    <a:pt x="670356" y="715800"/>
                  </a:cubicBezTo>
                  <a:cubicBezTo>
                    <a:pt x="670249" y="715943"/>
                    <a:pt x="670178" y="716122"/>
                    <a:pt x="670178" y="716300"/>
                  </a:cubicBezTo>
                  <a:cubicBezTo>
                    <a:pt x="669678" y="720944"/>
                    <a:pt x="669106" y="723230"/>
                    <a:pt x="668284" y="726623"/>
                  </a:cubicBezTo>
                  <a:cubicBezTo>
                    <a:pt x="667892" y="728159"/>
                    <a:pt x="667463" y="729909"/>
                    <a:pt x="666963" y="732231"/>
                  </a:cubicBezTo>
                  <a:cubicBezTo>
                    <a:pt x="666784" y="732553"/>
                    <a:pt x="666641" y="732838"/>
                    <a:pt x="666641" y="732838"/>
                  </a:cubicBezTo>
                  <a:cubicBezTo>
                    <a:pt x="666570" y="732981"/>
                    <a:pt x="666534" y="733088"/>
                    <a:pt x="666499" y="733231"/>
                  </a:cubicBezTo>
                  <a:cubicBezTo>
                    <a:pt x="665748" y="740303"/>
                    <a:pt x="658569" y="751019"/>
                    <a:pt x="653640" y="754019"/>
                  </a:cubicBezTo>
                  <a:lnTo>
                    <a:pt x="653497" y="753984"/>
                  </a:lnTo>
                  <a:cubicBezTo>
                    <a:pt x="653211" y="753948"/>
                    <a:pt x="652890" y="753948"/>
                    <a:pt x="652640" y="754126"/>
                  </a:cubicBezTo>
                  <a:cubicBezTo>
                    <a:pt x="649068" y="756591"/>
                    <a:pt x="645032" y="758234"/>
                    <a:pt x="640031" y="759984"/>
                  </a:cubicBezTo>
                  <a:cubicBezTo>
                    <a:pt x="639745" y="760092"/>
                    <a:pt x="639531" y="760306"/>
                    <a:pt x="639424" y="760556"/>
                  </a:cubicBezTo>
                  <a:cubicBezTo>
                    <a:pt x="639245" y="760592"/>
                    <a:pt x="639102" y="760663"/>
                    <a:pt x="638924" y="760699"/>
                  </a:cubicBezTo>
                  <a:cubicBezTo>
                    <a:pt x="635030" y="761770"/>
                    <a:pt x="629673" y="763235"/>
                    <a:pt x="624243" y="765914"/>
                  </a:cubicBezTo>
                  <a:cubicBezTo>
                    <a:pt x="621564" y="766985"/>
                    <a:pt x="619278" y="768342"/>
                    <a:pt x="617028" y="769700"/>
                  </a:cubicBezTo>
                  <a:cubicBezTo>
                    <a:pt x="614885" y="770986"/>
                    <a:pt x="612885" y="772165"/>
                    <a:pt x="610634" y="773093"/>
                  </a:cubicBezTo>
                  <a:cubicBezTo>
                    <a:pt x="606848" y="774736"/>
                    <a:pt x="602419" y="776058"/>
                    <a:pt x="596561" y="777165"/>
                  </a:cubicBezTo>
                  <a:cubicBezTo>
                    <a:pt x="596347" y="776879"/>
                    <a:pt x="596026" y="776737"/>
                    <a:pt x="595561" y="776808"/>
                  </a:cubicBezTo>
                  <a:cubicBezTo>
                    <a:pt x="595240" y="776343"/>
                    <a:pt x="594632" y="776308"/>
                    <a:pt x="594204" y="776308"/>
                  </a:cubicBezTo>
                  <a:cubicBezTo>
                    <a:pt x="594097" y="776308"/>
                    <a:pt x="593918" y="776308"/>
                    <a:pt x="593775" y="776343"/>
                  </a:cubicBezTo>
                  <a:cubicBezTo>
                    <a:pt x="586739" y="778594"/>
                    <a:pt x="582274" y="780451"/>
                    <a:pt x="574201" y="784452"/>
                  </a:cubicBezTo>
                  <a:lnTo>
                    <a:pt x="574166" y="784416"/>
                  </a:lnTo>
                  <a:cubicBezTo>
                    <a:pt x="573844" y="784237"/>
                    <a:pt x="573487" y="784237"/>
                    <a:pt x="573165" y="784380"/>
                  </a:cubicBezTo>
                  <a:cubicBezTo>
                    <a:pt x="567093" y="787702"/>
                    <a:pt x="560378" y="787845"/>
                    <a:pt x="554449" y="787952"/>
                  </a:cubicBezTo>
                  <a:cubicBezTo>
                    <a:pt x="550841" y="788023"/>
                    <a:pt x="547448" y="788095"/>
                    <a:pt x="544590" y="788810"/>
                  </a:cubicBezTo>
                  <a:cubicBezTo>
                    <a:pt x="538947" y="789488"/>
                    <a:pt x="536875" y="789345"/>
                    <a:pt x="534839" y="789202"/>
                  </a:cubicBezTo>
                  <a:cubicBezTo>
                    <a:pt x="532589" y="789095"/>
                    <a:pt x="530410" y="788916"/>
                    <a:pt x="523731" y="790024"/>
                  </a:cubicBezTo>
                  <a:lnTo>
                    <a:pt x="518587" y="789738"/>
                  </a:lnTo>
                  <a:cubicBezTo>
                    <a:pt x="515944" y="789881"/>
                    <a:pt x="514872" y="790167"/>
                    <a:pt x="513872" y="790417"/>
                  </a:cubicBezTo>
                  <a:cubicBezTo>
                    <a:pt x="512872" y="790702"/>
                    <a:pt x="511908" y="790917"/>
                    <a:pt x="509050" y="791024"/>
                  </a:cubicBezTo>
                  <a:cubicBezTo>
                    <a:pt x="508550" y="790845"/>
                    <a:pt x="507586" y="790845"/>
                    <a:pt x="505728" y="790917"/>
                  </a:cubicBezTo>
                  <a:cubicBezTo>
                    <a:pt x="505586" y="790917"/>
                    <a:pt x="505407" y="790917"/>
                    <a:pt x="505264" y="790917"/>
                  </a:cubicBezTo>
                  <a:cubicBezTo>
                    <a:pt x="505085" y="790738"/>
                    <a:pt x="504835" y="790631"/>
                    <a:pt x="504550" y="790631"/>
                  </a:cubicBezTo>
                  <a:cubicBezTo>
                    <a:pt x="504550" y="790631"/>
                    <a:pt x="504514" y="790631"/>
                    <a:pt x="504514" y="790631"/>
                  </a:cubicBezTo>
                  <a:cubicBezTo>
                    <a:pt x="498263" y="790810"/>
                    <a:pt x="492013" y="791488"/>
                    <a:pt x="485369" y="792203"/>
                  </a:cubicBezTo>
                  <a:cubicBezTo>
                    <a:pt x="477118" y="793096"/>
                    <a:pt x="468545" y="794024"/>
                    <a:pt x="458615" y="794238"/>
                  </a:cubicBezTo>
                  <a:cubicBezTo>
                    <a:pt x="458508" y="794238"/>
                    <a:pt x="458437" y="794238"/>
                    <a:pt x="458330" y="794274"/>
                  </a:cubicBezTo>
                  <a:cubicBezTo>
                    <a:pt x="456365" y="794882"/>
                    <a:pt x="452758" y="795239"/>
                    <a:pt x="449579" y="795560"/>
                  </a:cubicBezTo>
                  <a:cubicBezTo>
                    <a:pt x="446685" y="795846"/>
                    <a:pt x="444185" y="796096"/>
                    <a:pt x="442685" y="796525"/>
                  </a:cubicBezTo>
                  <a:cubicBezTo>
                    <a:pt x="442221" y="796489"/>
                    <a:pt x="441292" y="796525"/>
                    <a:pt x="439184" y="796668"/>
                  </a:cubicBezTo>
                  <a:cubicBezTo>
                    <a:pt x="439184" y="796596"/>
                    <a:pt x="439184" y="796525"/>
                    <a:pt x="439149" y="796453"/>
                  </a:cubicBezTo>
                  <a:cubicBezTo>
                    <a:pt x="439006" y="795810"/>
                    <a:pt x="438220" y="795667"/>
                    <a:pt x="437613" y="795667"/>
                  </a:cubicBezTo>
                  <a:cubicBezTo>
                    <a:pt x="431612" y="795667"/>
                    <a:pt x="426361" y="796382"/>
                    <a:pt x="420861" y="797132"/>
                  </a:cubicBezTo>
                  <a:cubicBezTo>
                    <a:pt x="417146" y="797632"/>
                    <a:pt x="413324" y="798168"/>
                    <a:pt x="409216" y="798453"/>
                  </a:cubicBezTo>
                  <a:cubicBezTo>
                    <a:pt x="408859" y="798489"/>
                    <a:pt x="408573" y="798668"/>
                    <a:pt x="408431" y="798954"/>
                  </a:cubicBezTo>
                  <a:lnTo>
                    <a:pt x="406752" y="799097"/>
                  </a:lnTo>
                  <a:cubicBezTo>
                    <a:pt x="406502" y="798846"/>
                    <a:pt x="406144" y="798668"/>
                    <a:pt x="405823" y="798739"/>
                  </a:cubicBezTo>
                  <a:cubicBezTo>
                    <a:pt x="401180" y="799061"/>
                    <a:pt x="396750" y="799346"/>
                    <a:pt x="392250" y="799418"/>
                  </a:cubicBezTo>
                  <a:cubicBezTo>
                    <a:pt x="391929" y="799418"/>
                    <a:pt x="391643" y="799561"/>
                    <a:pt x="391464" y="799811"/>
                  </a:cubicBezTo>
                  <a:cubicBezTo>
                    <a:pt x="390107" y="799775"/>
                    <a:pt x="388928" y="799668"/>
                    <a:pt x="387785" y="799596"/>
                  </a:cubicBezTo>
                  <a:cubicBezTo>
                    <a:pt x="384821" y="799418"/>
                    <a:pt x="382034" y="799203"/>
                    <a:pt x="377212" y="799596"/>
                  </a:cubicBezTo>
                  <a:cubicBezTo>
                    <a:pt x="376712" y="799632"/>
                    <a:pt x="375891" y="799739"/>
                    <a:pt x="375605" y="800347"/>
                  </a:cubicBezTo>
                  <a:lnTo>
                    <a:pt x="341851" y="797739"/>
                  </a:lnTo>
                  <a:cubicBezTo>
                    <a:pt x="341815" y="797739"/>
                    <a:pt x="341815" y="797739"/>
                    <a:pt x="341779" y="797739"/>
                  </a:cubicBezTo>
                  <a:cubicBezTo>
                    <a:pt x="341458" y="797739"/>
                    <a:pt x="341172" y="797882"/>
                    <a:pt x="340994" y="798132"/>
                  </a:cubicBezTo>
                  <a:cubicBezTo>
                    <a:pt x="340351" y="798239"/>
                    <a:pt x="339065" y="798096"/>
                    <a:pt x="337993" y="798025"/>
                  </a:cubicBezTo>
                  <a:lnTo>
                    <a:pt x="336993" y="797989"/>
                  </a:lnTo>
                  <a:lnTo>
                    <a:pt x="336922" y="797882"/>
                  </a:lnTo>
                  <a:cubicBezTo>
                    <a:pt x="336743" y="797596"/>
                    <a:pt x="336422" y="797453"/>
                    <a:pt x="336100" y="797453"/>
                  </a:cubicBezTo>
                  <a:cubicBezTo>
                    <a:pt x="329957" y="797311"/>
                    <a:pt x="328956" y="796953"/>
                    <a:pt x="327885" y="796596"/>
                  </a:cubicBezTo>
                  <a:cubicBezTo>
                    <a:pt x="326706" y="796167"/>
                    <a:pt x="325492" y="795775"/>
                    <a:pt x="319205" y="795560"/>
                  </a:cubicBezTo>
                  <a:cubicBezTo>
                    <a:pt x="319098" y="795560"/>
                    <a:pt x="319027" y="795560"/>
                    <a:pt x="318919" y="795596"/>
                  </a:cubicBezTo>
                  <a:lnTo>
                    <a:pt x="316919" y="796096"/>
                  </a:lnTo>
                  <a:cubicBezTo>
                    <a:pt x="316598" y="796096"/>
                    <a:pt x="316240" y="796096"/>
                    <a:pt x="315955" y="796096"/>
                  </a:cubicBezTo>
                  <a:cubicBezTo>
                    <a:pt x="311490" y="796096"/>
                    <a:pt x="310061" y="795775"/>
                    <a:pt x="308668" y="795489"/>
                  </a:cubicBezTo>
                  <a:cubicBezTo>
                    <a:pt x="306846" y="795096"/>
                    <a:pt x="305168" y="794703"/>
                    <a:pt x="298488" y="794953"/>
                  </a:cubicBezTo>
                  <a:cubicBezTo>
                    <a:pt x="297988" y="794953"/>
                    <a:pt x="297631" y="795310"/>
                    <a:pt x="297524" y="795775"/>
                  </a:cubicBezTo>
                  <a:cubicBezTo>
                    <a:pt x="297417" y="795775"/>
                    <a:pt x="297310" y="795775"/>
                    <a:pt x="297202" y="795775"/>
                  </a:cubicBezTo>
                  <a:cubicBezTo>
                    <a:pt x="297060" y="795453"/>
                    <a:pt x="296702" y="795239"/>
                    <a:pt x="296345" y="795203"/>
                  </a:cubicBezTo>
                  <a:cubicBezTo>
                    <a:pt x="295024" y="795131"/>
                    <a:pt x="294059" y="795096"/>
                    <a:pt x="293202" y="795096"/>
                  </a:cubicBezTo>
                  <a:cubicBezTo>
                    <a:pt x="292559" y="795096"/>
                    <a:pt x="292023" y="795060"/>
                    <a:pt x="291452" y="795060"/>
                  </a:cubicBezTo>
                  <a:cubicBezTo>
                    <a:pt x="291273" y="794810"/>
                    <a:pt x="290880" y="794596"/>
                    <a:pt x="290130" y="794417"/>
                  </a:cubicBezTo>
                  <a:cubicBezTo>
                    <a:pt x="290023" y="793953"/>
                    <a:pt x="289630" y="793632"/>
                    <a:pt x="289130" y="793632"/>
                  </a:cubicBezTo>
                  <a:lnTo>
                    <a:pt x="289130" y="793632"/>
                  </a:lnTo>
                  <a:lnTo>
                    <a:pt x="279950" y="793774"/>
                  </a:lnTo>
                  <a:cubicBezTo>
                    <a:pt x="276557" y="793274"/>
                    <a:pt x="272199" y="792953"/>
                    <a:pt x="268342" y="792631"/>
                  </a:cubicBezTo>
                  <a:cubicBezTo>
                    <a:pt x="264091" y="792310"/>
                    <a:pt x="260091" y="791988"/>
                    <a:pt x="258483" y="791524"/>
                  </a:cubicBezTo>
                  <a:cubicBezTo>
                    <a:pt x="257947" y="791488"/>
                    <a:pt x="246803" y="790345"/>
                    <a:pt x="241374" y="790345"/>
                  </a:cubicBezTo>
                  <a:cubicBezTo>
                    <a:pt x="241088" y="790345"/>
                    <a:pt x="240802" y="790345"/>
                    <a:pt x="240552" y="790345"/>
                  </a:cubicBezTo>
                  <a:cubicBezTo>
                    <a:pt x="240124" y="790131"/>
                    <a:pt x="239409" y="789988"/>
                    <a:pt x="238445" y="789774"/>
                  </a:cubicBezTo>
                  <a:cubicBezTo>
                    <a:pt x="238159" y="789738"/>
                    <a:pt x="237802" y="789631"/>
                    <a:pt x="237481" y="789560"/>
                  </a:cubicBezTo>
                  <a:cubicBezTo>
                    <a:pt x="237338" y="789202"/>
                    <a:pt x="236909" y="788881"/>
                    <a:pt x="236516" y="788988"/>
                  </a:cubicBezTo>
                  <a:cubicBezTo>
                    <a:pt x="232909" y="789167"/>
                    <a:pt x="222872" y="788881"/>
                    <a:pt x="217692" y="787774"/>
                  </a:cubicBezTo>
                  <a:cubicBezTo>
                    <a:pt x="217550" y="787595"/>
                    <a:pt x="217335" y="787488"/>
                    <a:pt x="217121" y="787452"/>
                  </a:cubicBezTo>
                  <a:cubicBezTo>
                    <a:pt x="205869" y="785559"/>
                    <a:pt x="196833" y="784738"/>
                    <a:pt x="187224" y="783916"/>
                  </a:cubicBezTo>
                  <a:cubicBezTo>
                    <a:pt x="182117" y="783452"/>
                    <a:pt x="176830" y="782987"/>
                    <a:pt x="171222" y="782344"/>
                  </a:cubicBezTo>
                  <a:cubicBezTo>
                    <a:pt x="170972" y="782344"/>
                    <a:pt x="170687" y="782380"/>
                    <a:pt x="170472" y="782559"/>
                  </a:cubicBezTo>
                  <a:cubicBezTo>
                    <a:pt x="169972" y="782594"/>
                    <a:pt x="168972" y="782594"/>
                    <a:pt x="168222" y="782559"/>
                  </a:cubicBezTo>
                  <a:cubicBezTo>
                    <a:pt x="166007" y="782559"/>
                    <a:pt x="164936" y="782523"/>
                    <a:pt x="164436" y="782987"/>
                  </a:cubicBezTo>
                  <a:cubicBezTo>
                    <a:pt x="155220" y="782773"/>
                    <a:pt x="149827" y="782630"/>
                    <a:pt x="143719" y="782452"/>
                  </a:cubicBezTo>
                  <a:cubicBezTo>
                    <a:pt x="142112" y="782344"/>
                    <a:pt x="140576" y="782237"/>
                    <a:pt x="139183" y="782094"/>
                  </a:cubicBezTo>
                  <a:cubicBezTo>
                    <a:pt x="135468" y="781808"/>
                    <a:pt x="132503" y="781559"/>
                    <a:pt x="130181" y="781987"/>
                  </a:cubicBezTo>
                  <a:cubicBezTo>
                    <a:pt x="125610" y="781237"/>
                    <a:pt x="123574" y="780523"/>
                    <a:pt x="121645" y="779844"/>
                  </a:cubicBezTo>
                  <a:cubicBezTo>
                    <a:pt x="121359" y="779737"/>
                    <a:pt x="121073" y="779630"/>
                    <a:pt x="120788" y="779522"/>
                  </a:cubicBezTo>
                  <a:cubicBezTo>
                    <a:pt x="120645" y="779308"/>
                    <a:pt x="120430" y="779165"/>
                    <a:pt x="120180" y="779094"/>
                  </a:cubicBezTo>
                  <a:cubicBezTo>
                    <a:pt x="117573" y="778451"/>
                    <a:pt x="115322" y="777951"/>
                    <a:pt x="113322" y="777451"/>
                  </a:cubicBezTo>
                  <a:cubicBezTo>
                    <a:pt x="105071" y="775486"/>
                    <a:pt x="100928" y="774522"/>
                    <a:pt x="93320" y="771843"/>
                  </a:cubicBezTo>
                  <a:cubicBezTo>
                    <a:pt x="91677" y="771343"/>
                    <a:pt x="90427" y="771057"/>
                    <a:pt x="89248" y="770843"/>
                  </a:cubicBezTo>
                  <a:cubicBezTo>
                    <a:pt x="87105" y="770379"/>
                    <a:pt x="85069" y="769950"/>
                    <a:pt x="80747" y="768128"/>
                  </a:cubicBezTo>
                  <a:cubicBezTo>
                    <a:pt x="80568" y="767664"/>
                    <a:pt x="79747" y="767307"/>
                    <a:pt x="77425" y="766342"/>
                  </a:cubicBezTo>
                  <a:cubicBezTo>
                    <a:pt x="77068" y="765878"/>
                    <a:pt x="76032" y="765378"/>
                    <a:pt x="74032" y="764378"/>
                  </a:cubicBezTo>
                  <a:cubicBezTo>
                    <a:pt x="73960" y="764342"/>
                    <a:pt x="73853" y="764306"/>
                    <a:pt x="73782" y="764271"/>
                  </a:cubicBezTo>
                  <a:cubicBezTo>
                    <a:pt x="73246" y="764164"/>
                    <a:pt x="72531" y="763913"/>
                    <a:pt x="71781" y="763663"/>
                  </a:cubicBezTo>
                  <a:cubicBezTo>
                    <a:pt x="71674" y="763556"/>
                    <a:pt x="71567" y="763485"/>
                    <a:pt x="71424" y="763413"/>
                  </a:cubicBezTo>
                  <a:cubicBezTo>
                    <a:pt x="68209" y="762163"/>
                    <a:pt x="67209" y="761842"/>
                    <a:pt x="66602" y="761913"/>
                  </a:cubicBezTo>
                  <a:cubicBezTo>
                    <a:pt x="65709" y="761520"/>
                    <a:pt x="64780" y="761128"/>
                    <a:pt x="63887" y="760734"/>
                  </a:cubicBezTo>
                  <a:cubicBezTo>
                    <a:pt x="60887" y="759448"/>
                    <a:pt x="56779" y="757662"/>
                    <a:pt x="55994" y="756877"/>
                  </a:cubicBezTo>
                  <a:cubicBezTo>
                    <a:pt x="55994" y="756591"/>
                    <a:pt x="55815" y="756305"/>
                    <a:pt x="55565" y="756127"/>
                  </a:cubicBezTo>
                  <a:cubicBezTo>
                    <a:pt x="50743" y="752769"/>
                    <a:pt x="49993" y="746554"/>
                    <a:pt x="49243" y="740589"/>
                  </a:cubicBezTo>
                  <a:cubicBezTo>
                    <a:pt x="49136" y="739767"/>
                    <a:pt x="49028" y="738946"/>
                    <a:pt x="48921" y="738160"/>
                  </a:cubicBezTo>
                  <a:lnTo>
                    <a:pt x="47350" y="724158"/>
                  </a:lnTo>
                  <a:cubicBezTo>
                    <a:pt x="47707" y="723980"/>
                    <a:pt x="47957" y="723587"/>
                    <a:pt x="47885" y="723158"/>
                  </a:cubicBezTo>
                  <a:lnTo>
                    <a:pt x="47850" y="722694"/>
                  </a:lnTo>
                  <a:cubicBezTo>
                    <a:pt x="47993" y="722515"/>
                    <a:pt x="48100" y="722266"/>
                    <a:pt x="48064" y="722015"/>
                  </a:cubicBezTo>
                  <a:cubicBezTo>
                    <a:pt x="47957" y="715586"/>
                    <a:pt x="47207" y="709049"/>
                    <a:pt x="46385" y="702156"/>
                  </a:cubicBezTo>
                  <a:cubicBezTo>
                    <a:pt x="45671" y="695905"/>
                    <a:pt x="44921" y="689476"/>
                    <a:pt x="44564" y="682475"/>
                  </a:cubicBezTo>
                  <a:lnTo>
                    <a:pt x="43885" y="679832"/>
                  </a:lnTo>
                  <a:lnTo>
                    <a:pt x="43885" y="679081"/>
                  </a:lnTo>
                  <a:cubicBezTo>
                    <a:pt x="43992" y="678546"/>
                    <a:pt x="43992" y="677688"/>
                    <a:pt x="43849" y="676045"/>
                  </a:cubicBezTo>
                  <a:cubicBezTo>
                    <a:pt x="43813" y="675617"/>
                    <a:pt x="43421" y="675438"/>
                    <a:pt x="43064" y="675331"/>
                  </a:cubicBezTo>
                  <a:cubicBezTo>
                    <a:pt x="42992" y="674831"/>
                    <a:pt x="42885" y="674331"/>
                    <a:pt x="42813" y="673866"/>
                  </a:cubicBezTo>
                  <a:cubicBezTo>
                    <a:pt x="42885" y="673545"/>
                    <a:pt x="42956" y="673402"/>
                    <a:pt x="43028" y="673259"/>
                  </a:cubicBezTo>
                  <a:cubicBezTo>
                    <a:pt x="43456" y="672473"/>
                    <a:pt x="43706" y="671795"/>
                    <a:pt x="43349" y="666937"/>
                  </a:cubicBezTo>
                  <a:cubicBezTo>
                    <a:pt x="43385" y="664937"/>
                    <a:pt x="43278" y="662329"/>
                    <a:pt x="43171" y="659543"/>
                  </a:cubicBezTo>
                  <a:cubicBezTo>
                    <a:pt x="42956" y="654507"/>
                    <a:pt x="42742" y="648792"/>
                    <a:pt x="43135" y="644291"/>
                  </a:cubicBezTo>
                  <a:cubicBezTo>
                    <a:pt x="43171" y="643970"/>
                    <a:pt x="43028" y="643649"/>
                    <a:pt x="42813" y="643434"/>
                  </a:cubicBezTo>
                  <a:cubicBezTo>
                    <a:pt x="42992" y="642363"/>
                    <a:pt x="43206" y="641398"/>
                    <a:pt x="43421" y="640505"/>
                  </a:cubicBezTo>
                  <a:cubicBezTo>
                    <a:pt x="43599" y="639648"/>
                    <a:pt x="43778" y="638862"/>
                    <a:pt x="43921" y="637969"/>
                  </a:cubicBezTo>
                  <a:cubicBezTo>
                    <a:pt x="44135" y="637898"/>
                    <a:pt x="44349" y="637791"/>
                    <a:pt x="44456" y="637648"/>
                  </a:cubicBezTo>
                  <a:cubicBezTo>
                    <a:pt x="44778" y="637326"/>
                    <a:pt x="44814" y="636826"/>
                    <a:pt x="44564" y="636469"/>
                  </a:cubicBezTo>
                  <a:cubicBezTo>
                    <a:pt x="44528" y="636433"/>
                    <a:pt x="44528" y="636398"/>
                    <a:pt x="44492" y="636362"/>
                  </a:cubicBezTo>
                  <a:cubicBezTo>
                    <a:pt x="44564" y="635826"/>
                    <a:pt x="44706" y="634969"/>
                    <a:pt x="44921" y="634004"/>
                  </a:cubicBezTo>
                  <a:cubicBezTo>
                    <a:pt x="45171" y="633897"/>
                    <a:pt x="45385" y="633647"/>
                    <a:pt x="45457" y="633361"/>
                  </a:cubicBezTo>
                  <a:cubicBezTo>
                    <a:pt x="47028" y="627968"/>
                    <a:pt x="47921" y="626146"/>
                    <a:pt x="48564" y="624789"/>
                  </a:cubicBezTo>
                  <a:lnTo>
                    <a:pt x="48886" y="624110"/>
                  </a:lnTo>
                  <a:cubicBezTo>
                    <a:pt x="49028" y="623824"/>
                    <a:pt x="49171" y="623539"/>
                    <a:pt x="49350" y="623182"/>
                  </a:cubicBezTo>
                  <a:cubicBezTo>
                    <a:pt x="49993" y="621824"/>
                    <a:pt x="50886" y="619967"/>
                    <a:pt x="54136" y="615645"/>
                  </a:cubicBezTo>
                  <a:cubicBezTo>
                    <a:pt x="55708" y="613323"/>
                    <a:pt x="56244" y="612573"/>
                    <a:pt x="55708" y="611894"/>
                  </a:cubicBezTo>
                  <a:cubicBezTo>
                    <a:pt x="58923" y="608215"/>
                    <a:pt x="63316" y="603929"/>
                    <a:pt x="69781" y="600750"/>
                  </a:cubicBezTo>
                  <a:cubicBezTo>
                    <a:pt x="70174" y="600571"/>
                    <a:pt x="70388" y="600143"/>
                    <a:pt x="70317" y="599714"/>
                  </a:cubicBezTo>
                  <a:cubicBezTo>
                    <a:pt x="79532" y="594499"/>
                    <a:pt x="86283" y="592999"/>
                    <a:pt x="93534" y="591713"/>
                  </a:cubicBezTo>
                  <a:cubicBezTo>
                    <a:pt x="108179" y="587927"/>
                    <a:pt x="118859" y="586248"/>
                    <a:pt x="125931" y="585141"/>
                  </a:cubicBezTo>
                  <a:cubicBezTo>
                    <a:pt x="128395" y="584748"/>
                    <a:pt x="130503" y="584427"/>
                    <a:pt x="132253" y="584069"/>
                  </a:cubicBezTo>
                  <a:cubicBezTo>
                    <a:pt x="134039" y="585820"/>
                    <a:pt x="135718" y="587498"/>
                    <a:pt x="137361" y="589142"/>
                  </a:cubicBezTo>
                  <a:cubicBezTo>
                    <a:pt x="145255" y="597071"/>
                    <a:pt x="152077" y="603929"/>
                    <a:pt x="161400" y="609001"/>
                  </a:cubicBezTo>
                  <a:cubicBezTo>
                    <a:pt x="210584" y="626932"/>
                    <a:pt x="231909" y="634040"/>
                    <a:pt x="241231" y="636612"/>
                  </a:cubicBezTo>
                  <a:cubicBezTo>
                    <a:pt x="241267" y="637219"/>
                    <a:pt x="241838" y="637683"/>
                    <a:pt x="242160" y="637933"/>
                  </a:cubicBezTo>
                  <a:cubicBezTo>
                    <a:pt x="243803" y="638969"/>
                    <a:pt x="250197" y="642613"/>
                    <a:pt x="264270" y="646970"/>
                  </a:cubicBezTo>
                  <a:cubicBezTo>
                    <a:pt x="277164" y="650828"/>
                    <a:pt x="297595" y="655828"/>
                    <a:pt x="327492" y="654507"/>
                  </a:cubicBezTo>
                  <a:cubicBezTo>
                    <a:pt x="327671" y="654650"/>
                    <a:pt x="327849" y="654721"/>
                    <a:pt x="328171" y="654685"/>
                  </a:cubicBezTo>
                  <a:cubicBezTo>
                    <a:pt x="342137" y="653507"/>
                    <a:pt x="353352" y="652007"/>
                    <a:pt x="364211" y="650542"/>
                  </a:cubicBezTo>
                  <a:cubicBezTo>
                    <a:pt x="367318" y="650149"/>
                    <a:pt x="370354" y="649721"/>
                    <a:pt x="373355" y="649328"/>
                  </a:cubicBezTo>
                  <a:cubicBezTo>
                    <a:pt x="386713" y="647613"/>
                    <a:pt x="398072" y="645792"/>
                    <a:pt x="409859" y="642434"/>
                  </a:cubicBezTo>
                  <a:cubicBezTo>
                    <a:pt x="409859" y="642434"/>
                    <a:pt x="409895" y="642434"/>
                    <a:pt x="409895" y="642434"/>
                  </a:cubicBezTo>
                  <a:cubicBezTo>
                    <a:pt x="412288" y="642434"/>
                    <a:pt x="419432" y="640898"/>
                    <a:pt x="426969" y="637933"/>
                  </a:cubicBezTo>
                  <a:cubicBezTo>
                    <a:pt x="431505" y="636112"/>
                    <a:pt x="436041" y="633933"/>
                    <a:pt x="439684" y="632182"/>
                  </a:cubicBezTo>
                  <a:cubicBezTo>
                    <a:pt x="441578" y="631290"/>
                    <a:pt x="443221" y="630468"/>
                    <a:pt x="444614" y="629861"/>
                  </a:cubicBezTo>
                  <a:cubicBezTo>
                    <a:pt x="444828" y="629861"/>
                    <a:pt x="445007" y="629861"/>
                    <a:pt x="445221" y="629718"/>
                  </a:cubicBezTo>
                  <a:cubicBezTo>
                    <a:pt x="457115" y="622824"/>
                    <a:pt x="471224" y="619717"/>
                    <a:pt x="484869" y="616752"/>
                  </a:cubicBezTo>
                  <a:cubicBezTo>
                    <a:pt x="490012" y="615645"/>
                    <a:pt x="495263" y="614466"/>
                    <a:pt x="500371" y="613145"/>
                  </a:cubicBezTo>
                  <a:cubicBezTo>
                    <a:pt x="500549" y="613180"/>
                    <a:pt x="500692" y="613216"/>
                    <a:pt x="500942" y="613180"/>
                  </a:cubicBezTo>
                  <a:cubicBezTo>
                    <a:pt x="507586" y="611573"/>
                    <a:pt x="515230" y="609501"/>
                    <a:pt x="521945" y="607715"/>
                  </a:cubicBezTo>
                  <a:cubicBezTo>
                    <a:pt x="528767" y="605894"/>
                    <a:pt x="535839" y="604000"/>
                    <a:pt x="536661" y="604000"/>
                  </a:cubicBezTo>
                  <a:cubicBezTo>
                    <a:pt x="536804" y="604000"/>
                    <a:pt x="536947" y="604000"/>
                    <a:pt x="537090" y="603965"/>
                  </a:cubicBezTo>
                  <a:cubicBezTo>
                    <a:pt x="561021" y="596857"/>
                    <a:pt x="579309" y="588749"/>
                    <a:pt x="592989" y="579176"/>
                  </a:cubicBezTo>
                  <a:cubicBezTo>
                    <a:pt x="597133" y="576426"/>
                    <a:pt x="600883" y="573604"/>
                    <a:pt x="603741" y="571390"/>
                  </a:cubicBezTo>
                  <a:cubicBezTo>
                    <a:pt x="606420" y="571532"/>
                    <a:pt x="609777" y="570889"/>
                    <a:pt x="613956" y="569461"/>
                  </a:cubicBezTo>
                  <a:cubicBezTo>
                    <a:pt x="617028" y="568603"/>
                    <a:pt x="621029" y="568317"/>
                    <a:pt x="627208" y="568532"/>
                  </a:cubicBezTo>
                  <a:cubicBezTo>
                    <a:pt x="629494" y="568711"/>
                    <a:pt x="631959" y="568675"/>
                    <a:pt x="634602" y="568675"/>
                  </a:cubicBezTo>
                  <a:cubicBezTo>
                    <a:pt x="638102" y="568675"/>
                    <a:pt x="641781" y="568603"/>
                    <a:pt x="645532" y="569032"/>
                  </a:cubicBezTo>
                  <a:cubicBezTo>
                    <a:pt x="645710" y="569210"/>
                    <a:pt x="645924" y="569318"/>
                    <a:pt x="646175" y="569353"/>
                  </a:cubicBezTo>
                  <a:cubicBezTo>
                    <a:pt x="654818" y="570175"/>
                    <a:pt x="661212" y="572604"/>
                    <a:pt x="664677" y="576461"/>
                  </a:cubicBezTo>
                  <a:cubicBezTo>
                    <a:pt x="668177" y="580140"/>
                    <a:pt x="669070" y="585177"/>
                    <a:pt x="669820" y="591356"/>
                  </a:cubicBezTo>
                  <a:cubicBezTo>
                    <a:pt x="669106" y="593214"/>
                    <a:pt x="669499" y="597964"/>
                    <a:pt x="670142" y="604786"/>
                  </a:cubicBezTo>
                  <a:close/>
                  <a:moveTo>
                    <a:pt x="501299" y="602750"/>
                  </a:moveTo>
                  <a:cubicBezTo>
                    <a:pt x="491334" y="605179"/>
                    <a:pt x="481047" y="607715"/>
                    <a:pt x="471331" y="610501"/>
                  </a:cubicBezTo>
                  <a:cubicBezTo>
                    <a:pt x="469045" y="610966"/>
                    <a:pt x="463509" y="612823"/>
                    <a:pt x="463330" y="612859"/>
                  </a:cubicBezTo>
                  <a:cubicBezTo>
                    <a:pt x="454508" y="615252"/>
                    <a:pt x="446435" y="619110"/>
                    <a:pt x="438649" y="622824"/>
                  </a:cubicBezTo>
                  <a:cubicBezTo>
                    <a:pt x="436684" y="623753"/>
                    <a:pt x="434719" y="624682"/>
                    <a:pt x="432791" y="625610"/>
                  </a:cubicBezTo>
                  <a:cubicBezTo>
                    <a:pt x="424111" y="629825"/>
                    <a:pt x="414967" y="632754"/>
                    <a:pt x="403108" y="635147"/>
                  </a:cubicBezTo>
                  <a:lnTo>
                    <a:pt x="390393" y="637683"/>
                  </a:lnTo>
                  <a:lnTo>
                    <a:pt x="358710" y="642005"/>
                  </a:lnTo>
                  <a:cubicBezTo>
                    <a:pt x="355638" y="642398"/>
                    <a:pt x="352459" y="642862"/>
                    <a:pt x="349209" y="643291"/>
                  </a:cubicBezTo>
                  <a:cubicBezTo>
                    <a:pt x="338922" y="644756"/>
                    <a:pt x="328313" y="646256"/>
                    <a:pt x="317955" y="646542"/>
                  </a:cubicBezTo>
                  <a:cubicBezTo>
                    <a:pt x="304918" y="647042"/>
                    <a:pt x="291273" y="646256"/>
                    <a:pt x="278593" y="644220"/>
                  </a:cubicBezTo>
                  <a:cubicBezTo>
                    <a:pt x="265556" y="642112"/>
                    <a:pt x="254876" y="639005"/>
                    <a:pt x="248732" y="637183"/>
                  </a:cubicBezTo>
                  <a:cubicBezTo>
                    <a:pt x="248982" y="636219"/>
                    <a:pt x="248018" y="635540"/>
                    <a:pt x="244053" y="633683"/>
                  </a:cubicBezTo>
                  <a:lnTo>
                    <a:pt x="199440" y="615109"/>
                  </a:lnTo>
                  <a:cubicBezTo>
                    <a:pt x="195440" y="613537"/>
                    <a:pt x="191546" y="612073"/>
                    <a:pt x="187796" y="610644"/>
                  </a:cubicBezTo>
                  <a:cubicBezTo>
                    <a:pt x="175830" y="606144"/>
                    <a:pt x="165472" y="602286"/>
                    <a:pt x="157649" y="596500"/>
                  </a:cubicBezTo>
                  <a:cubicBezTo>
                    <a:pt x="151827" y="592070"/>
                    <a:pt x="146148" y="586391"/>
                    <a:pt x="140647" y="580890"/>
                  </a:cubicBezTo>
                  <a:cubicBezTo>
                    <a:pt x="140647" y="580783"/>
                    <a:pt x="140611" y="580712"/>
                    <a:pt x="140611" y="580676"/>
                  </a:cubicBezTo>
                  <a:cubicBezTo>
                    <a:pt x="140433" y="580033"/>
                    <a:pt x="139825" y="579783"/>
                    <a:pt x="139397" y="579676"/>
                  </a:cubicBezTo>
                  <a:cubicBezTo>
                    <a:pt x="135361" y="575640"/>
                    <a:pt x="131360" y="571711"/>
                    <a:pt x="127145" y="568103"/>
                  </a:cubicBezTo>
                  <a:lnTo>
                    <a:pt x="125431" y="566460"/>
                  </a:lnTo>
                  <a:cubicBezTo>
                    <a:pt x="105250" y="547136"/>
                    <a:pt x="84390" y="527134"/>
                    <a:pt x="63673" y="493022"/>
                  </a:cubicBezTo>
                  <a:cubicBezTo>
                    <a:pt x="49671" y="468019"/>
                    <a:pt x="42599" y="449231"/>
                    <a:pt x="35741" y="431050"/>
                  </a:cubicBezTo>
                  <a:cubicBezTo>
                    <a:pt x="33955" y="426335"/>
                    <a:pt x="32241" y="421728"/>
                    <a:pt x="30419" y="417156"/>
                  </a:cubicBezTo>
                  <a:lnTo>
                    <a:pt x="29812" y="415655"/>
                  </a:lnTo>
                  <a:cubicBezTo>
                    <a:pt x="21311" y="393653"/>
                    <a:pt x="13274" y="372864"/>
                    <a:pt x="10667" y="336110"/>
                  </a:cubicBezTo>
                  <a:cubicBezTo>
                    <a:pt x="9238" y="315750"/>
                    <a:pt x="10166" y="298176"/>
                    <a:pt x="13524" y="282425"/>
                  </a:cubicBezTo>
                  <a:cubicBezTo>
                    <a:pt x="17310" y="265923"/>
                    <a:pt x="22704" y="248885"/>
                    <a:pt x="29526" y="231775"/>
                  </a:cubicBezTo>
                  <a:lnTo>
                    <a:pt x="29955" y="230633"/>
                  </a:lnTo>
                  <a:cubicBezTo>
                    <a:pt x="29990" y="230525"/>
                    <a:pt x="29990" y="230454"/>
                    <a:pt x="30026" y="230382"/>
                  </a:cubicBezTo>
                  <a:cubicBezTo>
                    <a:pt x="35312" y="214631"/>
                    <a:pt x="48993" y="189234"/>
                    <a:pt x="59137" y="172232"/>
                  </a:cubicBezTo>
                  <a:lnTo>
                    <a:pt x="63709" y="165982"/>
                  </a:lnTo>
                  <a:cubicBezTo>
                    <a:pt x="66602" y="161231"/>
                    <a:pt x="70924" y="154551"/>
                    <a:pt x="75282" y="149051"/>
                  </a:cubicBezTo>
                  <a:cubicBezTo>
                    <a:pt x="75496" y="148980"/>
                    <a:pt x="75675" y="148837"/>
                    <a:pt x="75818" y="148622"/>
                  </a:cubicBezTo>
                  <a:cubicBezTo>
                    <a:pt x="80890" y="141014"/>
                    <a:pt x="87569" y="133299"/>
                    <a:pt x="91177" y="129155"/>
                  </a:cubicBezTo>
                  <a:lnTo>
                    <a:pt x="91641" y="128620"/>
                  </a:lnTo>
                  <a:cubicBezTo>
                    <a:pt x="91784" y="128584"/>
                    <a:pt x="91962" y="128477"/>
                    <a:pt x="92070" y="128334"/>
                  </a:cubicBezTo>
                  <a:cubicBezTo>
                    <a:pt x="94213" y="125976"/>
                    <a:pt x="96392" y="123655"/>
                    <a:pt x="98570" y="121404"/>
                  </a:cubicBezTo>
                  <a:cubicBezTo>
                    <a:pt x="98785" y="121369"/>
                    <a:pt x="98999" y="121262"/>
                    <a:pt x="99142" y="121083"/>
                  </a:cubicBezTo>
                  <a:cubicBezTo>
                    <a:pt x="109000" y="110332"/>
                    <a:pt x="121180" y="101616"/>
                    <a:pt x="132968" y="93187"/>
                  </a:cubicBezTo>
                  <a:cubicBezTo>
                    <a:pt x="135182" y="91615"/>
                    <a:pt x="137361" y="90044"/>
                    <a:pt x="139468" y="88508"/>
                  </a:cubicBezTo>
                  <a:cubicBezTo>
                    <a:pt x="139790" y="88293"/>
                    <a:pt x="139933" y="87900"/>
                    <a:pt x="139861" y="87543"/>
                  </a:cubicBezTo>
                  <a:cubicBezTo>
                    <a:pt x="145076" y="83829"/>
                    <a:pt x="149648" y="80507"/>
                    <a:pt x="153792" y="77506"/>
                  </a:cubicBezTo>
                  <a:cubicBezTo>
                    <a:pt x="170687" y="65183"/>
                    <a:pt x="180974" y="57682"/>
                    <a:pt x="203369" y="49145"/>
                  </a:cubicBezTo>
                  <a:cubicBezTo>
                    <a:pt x="203584" y="49181"/>
                    <a:pt x="203798" y="49145"/>
                    <a:pt x="203976" y="49074"/>
                  </a:cubicBezTo>
                  <a:cubicBezTo>
                    <a:pt x="238624" y="33893"/>
                    <a:pt x="260948" y="29357"/>
                    <a:pt x="297917" y="21820"/>
                  </a:cubicBezTo>
                  <a:lnTo>
                    <a:pt x="300453" y="21321"/>
                  </a:lnTo>
                  <a:cubicBezTo>
                    <a:pt x="300881" y="21392"/>
                    <a:pt x="301524" y="21285"/>
                    <a:pt x="302382" y="21214"/>
                  </a:cubicBezTo>
                  <a:cubicBezTo>
                    <a:pt x="302917" y="21178"/>
                    <a:pt x="303453" y="21106"/>
                    <a:pt x="303775" y="21106"/>
                  </a:cubicBezTo>
                  <a:cubicBezTo>
                    <a:pt x="303882" y="21142"/>
                    <a:pt x="304025" y="21142"/>
                    <a:pt x="304168" y="21106"/>
                  </a:cubicBezTo>
                  <a:cubicBezTo>
                    <a:pt x="312061" y="19892"/>
                    <a:pt x="320384" y="18892"/>
                    <a:pt x="327063" y="18070"/>
                  </a:cubicBezTo>
                  <a:cubicBezTo>
                    <a:pt x="338565" y="16677"/>
                    <a:pt x="342065" y="16213"/>
                    <a:pt x="343172" y="15499"/>
                  </a:cubicBezTo>
                  <a:cubicBezTo>
                    <a:pt x="353531" y="14677"/>
                    <a:pt x="354102" y="14855"/>
                    <a:pt x="354602" y="15105"/>
                  </a:cubicBezTo>
                  <a:cubicBezTo>
                    <a:pt x="354817" y="15177"/>
                    <a:pt x="355067" y="15284"/>
                    <a:pt x="355531" y="15320"/>
                  </a:cubicBezTo>
                  <a:cubicBezTo>
                    <a:pt x="355888" y="15427"/>
                    <a:pt x="356102" y="15284"/>
                    <a:pt x="356317" y="15105"/>
                  </a:cubicBezTo>
                  <a:cubicBezTo>
                    <a:pt x="356960" y="14927"/>
                    <a:pt x="359817" y="14463"/>
                    <a:pt x="372748" y="13355"/>
                  </a:cubicBezTo>
                  <a:cubicBezTo>
                    <a:pt x="372926" y="13462"/>
                    <a:pt x="373105" y="13498"/>
                    <a:pt x="373319" y="13498"/>
                  </a:cubicBezTo>
                  <a:lnTo>
                    <a:pt x="404037" y="10712"/>
                  </a:lnTo>
                  <a:cubicBezTo>
                    <a:pt x="404466" y="10676"/>
                    <a:pt x="404823" y="10391"/>
                    <a:pt x="404930" y="9998"/>
                  </a:cubicBezTo>
                  <a:cubicBezTo>
                    <a:pt x="406823" y="9962"/>
                    <a:pt x="407395" y="10034"/>
                    <a:pt x="407859" y="10105"/>
                  </a:cubicBezTo>
                  <a:cubicBezTo>
                    <a:pt x="408823" y="10283"/>
                    <a:pt x="409895" y="10426"/>
                    <a:pt x="417432" y="9998"/>
                  </a:cubicBezTo>
                  <a:cubicBezTo>
                    <a:pt x="417753" y="9998"/>
                    <a:pt x="418039" y="9819"/>
                    <a:pt x="418182" y="9569"/>
                  </a:cubicBezTo>
                  <a:cubicBezTo>
                    <a:pt x="418253" y="9462"/>
                    <a:pt x="418325" y="9355"/>
                    <a:pt x="418360" y="9212"/>
                  </a:cubicBezTo>
                  <a:cubicBezTo>
                    <a:pt x="439720" y="9641"/>
                    <a:pt x="452258" y="13391"/>
                    <a:pt x="472331" y="19892"/>
                  </a:cubicBezTo>
                  <a:cubicBezTo>
                    <a:pt x="494156" y="26679"/>
                    <a:pt x="515122" y="36572"/>
                    <a:pt x="535411" y="46181"/>
                  </a:cubicBezTo>
                  <a:cubicBezTo>
                    <a:pt x="541804" y="49038"/>
                    <a:pt x="548341" y="51717"/>
                    <a:pt x="554663" y="54325"/>
                  </a:cubicBezTo>
                  <a:cubicBezTo>
                    <a:pt x="570094" y="60682"/>
                    <a:pt x="584631" y="66683"/>
                    <a:pt x="598097" y="75113"/>
                  </a:cubicBezTo>
                  <a:cubicBezTo>
                    <a:pt x="615099" y="85650"/>
                    <a:pt x="632101" y="99616"/>
                    <a:pt x="650175" y="117797"/>
                  </a:cubicBezTo>
                  <a:cubicBezTo>
                    <a:pt x="663463" y="130977"/>
                    <a:pt x="672964" y="147944"/>
                    <a:pt x="680965" y="172554"/>
                  </a:cubicBezTo>
                  <a:lnTo>
                    <a:pt x="681572" y="176126"/>
                  </a:lnTo>
                  <a:cubicBezTo>
                    <a:pt x="681572" y="177126"/>
                    <a:pt x="682358" y="179340"/>
                    <a:pt x="684894" y="185805"/>
                  </a:cubicBezTo>
                  <a:cubicBezTo>
                    <a:pt x="686965" y="191127"/>
                    <a:pt x="690109" y="199200"/>
                    <a:pt x="689894" y="200950"/>
                  </a:cubicBezTo>
                  <a:cubicBezTo>
                    <a:pt x="689894" y="201093"/>
                    <a:pt x="689894" y="201236"/>
                    <a:pt x="689930" y="201379"/>
                  </a:cubicBezTo>
                  <a:lnTo>
                    <a:pt x="692645" y="210630"/>
                  </a:lnTo>
                  <a:lnTo>
                    <a:pt x="693002" y="212523"/>
                  </a:lnTo>
                  <a:cubicBezTo>
                    <a:pt x="693073" y="212845"/>
                    <a:pt x="693145" y="213166"/>
                    <a:pt x="693216" y="213523"/>
                  </a:cubicBezTo>
                  <a:cubicBezTo>
                    <a:pt x="693038" y="213773"/>
                    <a:pt x="692966" y="214059"/>
                    <a:pt x="693038" y="214380"/>
                  </a:cubicBezTo>
                  <a:cubicBezTo>
                    <a:pt x="694681" y="221131"/>
                    <a:pt x="695181" y="222774"/>
                    <a:pt x="696181" y="226060"/>
                  </a:cubicBezTo>
                  <a:lnTo>
                    <a:pt x="697217" y="229489"/>
                  </a:lnTo>
                  <a:lnTo>
                    <a:pt x="699038" y="239026"/>
                  </a:lnTo>
                  <a:cubicBezTo>
                    <a:pt x="699788" y="242419"/>
                    <a:pt x="700646" y="245813"/>
                    <a:pt x="701467" y="249063"/>
                  </a:cubicBezTo>
                  <a:cubicBezTo>
                    <a:pt x="702789" y="254243"/>
                    <a:pt x="704075" y="259136"/>
                    <a:pt x="704825" y="264101"/>
                  </a:cubicBezTo>
                  <a:lnTo>
                    <a:pt x="708432" y="288747"/>
                  </a:lnTo>
                  <a:cubicBezTo>
                    <a:pt x="709468" y="296605"/>
                    <a:pt x="710611" y="305678"/>
                    <a:pt x="711397" y="314036"/>
                  </a:cubicBezTo>
                  <a:cubicBezTo>
                    <a:pt x="712040" y="320822"/>
                    <a:pt x="711147" y="328038"/>
                    <a:pt x="710182" y="335646"/>
                  </a:cubicBezTo>
                  <a:cubicBezTo>
                    <a:pt x="710004" y="337110"/>
                    <a:pt x="709825" y="338610"/>
                    <a:pt x="709647" y="340111"/>
                  </a:cubicBezTo>
                  <a:cubicBezTo>
                    <a:pt x="706789" y="359292"/>
                    <a:pt x="701217" y="386652"/>
                    <a:pt x="692038" y="426264"/>
                  </a:cubicBezTo>
                  <a:cubicBezTo>
                    <a:pt x="688537" y="442480"/>
                    <a:pt x="684751" y="458125"/>
                    <a:pt x="677036" y="471091"/>
                  </a:cubicBezTo>
                  <a:cubicBezTo>
                    <a:pt x="669749" y="484164"/>
                    <a:pt x="661641" y="495487"/>
                    <a:pt x="653961" y="505953"/>
                  </a:cubicBezTo>
                  <a:cubicBezTo>
                    <a:pt x="629708" y="539243"/>
                    <a:pt x="603348" y="563638"/>
                    <a:pt x="575630" y="578426"/>
                  </a:cubicBezTo>
                  <a:cubicBezTo>
                    <a:pt x="552413" y="590213"/>
                    <a:pt x="526410" y="596571"/>
                    <a:pt x="501299" y="60275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 1634">
              <a:extLst>
                <a:ext uri="{FF2B5EF4-FFF2-40B4-BE49-F238E27FC236}">
                  <a16:creationId xmlns:a16="http://schemas.microsoft.com/office/drawing/2014/main" id="{7C35E3EB-C4CA-EA44-B664-4D543ECFCD8E}"/>
                </a:ext>
              </a:extLst>
            </p:cNvPr>
            <p:cNvSpPr/>
            <p:nvPr/>
          </p:nvSpPr>
          <p:spPr>
            <a:xfrm>
              <a:off x="9427857" y="5284303"/>
              <a:ext cx="10766" cy="11072"/>
            </a:xfrm>
            <a:custGeom>
              <a:avLst/>
              <a:gdLst>
                <a:gd name="connsiteX0" fmla="*/ 5547 w 10766"/>
                <a:gd name="connsiteY0" fmla="*/ 0 h 11072"/>
                <a:gd name="connsiteX1" fmla="*/ 5369 w 10766"/>
                <a:gd name="connsiteY1" fmla="*/ 0 h 11072"/>
                <a:gd name="connsiteX2" fmla="*/ 868 w 10766"/>
                <a:gd name="connsiteY2" fmla="*/ 2429 h 11072"/>
                <a:gd name="connsiteX3" fmla="*/ 690 w 10766"/>
                <a:gd name="connsiteY3" fmla="*/ 8394 h 11072"/>
                <a:gd name="connsiteX4" fmla="*/ 5226 w 10766"/>
                <a:gd name="connsiteY4" fmla="*/ 11073 h 11072"/>
                <a:gd name="connsiteX5" fmla="*/ 5404 w 10766"/>
                <a:gd name="connsiteY5" fmla="*/ 11073 h 11072"/>
                <a:gd name="connsiteX6" fmla="*/ 10762 w 10766"/>
                <a:gd name="connsiteY6" fmla="*/ 5679 h 11072"/>
                <a:gd name="connsiteX7" fmla="*/ 5547 w 10766"/>
                <a:gd name="connsiteY7" fmla="*/ 0 h 11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66" h="11072">
                  <a:moveTo>
                    <a:pt x="5547" y="0"/>
                  </a:moveTo>
                  <a:cubicBezTo>
                    <a:pt x="5476" y="0"/>
                    <a:pt x="5404" y="0"/>
                    <a:pt x="5369" y="0"/>
                  </a:cubicBezTo>
                  <a:cubicBezTo>
                    <a:pt x="3440" y="0"/>
                    <a:pt x="1833" y="857"/>
                    <a:pt x="868" y="2429"/>
                  </a:cubicBezTo>
                  <a:cubicBezTo>
                    <a:pt x="-239" y="4179"/>
                    <a:pt x="-275" y="6608"/>
                    <a:pt x="690" y="8394"/>
                  </a:cubicBezTo>
                  <a:cubicBezTo>
                    <a:pt x="1583" y="10072"/>
                    <a:pt x="3226" y="11037"/>
                    <a:pt x="5226" y="11073"/>
                  </a:cubicBezTo>
                  <a:cubicBezTo>
                    <a:pt x="5297" y="11073"/>
                    <a:pt x="5369" y="11073"/>
                    <a:pt x="5404" y="11073"/>
                  </a:cubicBezTo>
                  <a:cubicBezTo>
                    <a:pt x="8833" y="11073"/>
                    <a:pt x="10691" y="8358"/>
                    <a:pt x="10762" y="5679"/>
                  </a:cubicBezTo>
                  <a:cubicBezTo>
                    <a:pt x="10869" y="2929"/>
                    <a:pt x="9119" y="107"/>
                    <a:pt x="554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 1635">
              <a:extLst>
                <a:ext uri="{FF2B5EF4-FFF2-40B4-BE49-F238E27FC236}">
                  <a16:creationId xmlns:a16="http://schemas.microsoft.com/office/drawing/2014/main" id="{CC6B987F-4600-C34D-BA40-31DC19882D06}"/>
                </a:ext>
              </a:extLst>
            </p:cNvPr>
            <p:cNvSpPr/>
            <p:nvPr/>
          </p:nvSpPr>
          <p:spPr>
            <a:xfrm>
              <a:off x="9528382" y="5215830"/>
              <a:ext cx="10760" cy="11072"/>
            </a:xfrm>
            <a:custGeom>
              <a:avLst/>
              <a:gdLst>
                <a:gd name="connsiteX0" fmla="*/ 5213 w 10760"/>
                <a:gd name="connsiteY0" fmla="*/ 11073 h 11072"/>
                <a:gd name="connsiteX1" fmla="*/ 5392 w 10760"/>
                <a:gd name="connsiteY1" fmla="*/ 11073 h 11072"/>
                <a:gd name="connsiteX2" fmla="*/ 9892 w 10760"/>
                <a:gd name="connsiteY2" fmla="*/ 8644 h 11072"/>
                <a:gd name="connsiteX3" fmla="*/ 10071 w 10760"/>
                <a:gd name="connsiteY3" fmla="*/ 2679 h 11072"/>
                <a:gd name="connsiteX4" fmla="*/ 5535 w 10760"/>
                <a:gd name="connsiteY4" fmla="*/ 0 h 11072"/>
                <a:gd name="connsiteX5" fmla="*/ 5356 w 10760"/>
                <a:gd name="connsiteY5" fmla="*/ 0 h 11072"/>
                <a:gd name="connsiteX6" fmla="*/ 856 w 10760"/>
                <a:gd name="connsiteY6" fmla="*/ 2429 h 11072"/>
                <a:gd name="connsiteX7" fmla="*/ 677 w 10760"/>
                <a:gd name="connsiteY7" fmla="*/ 8394 h 11072"/>
                <a:gd name="connsiteX8" fmla="*/ 5213 w 10760"/>
                <a:gd name="connsiteY8" fmla="*/ 11073 h 11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60" h="11072">
                  <a:moveTo>
                    <a:pt x="5213" y="11073"/>
                  </a:moveTo>
                  <a:cubicBezTo>
                    <a:pt x="5285" y="11073"/>
                    <a:pt x="5356" y="11073"/>
                    <a:pt x="5392" y="11073"/>
                  </a:cubicBezTo>
                  <a:cubicBezTo>
                    <a:pt x="7321" y="11073"/>
                    <a:pt x="8928" y="10216"/>
                    <a:pt x="9892" y="8644"/>
                  </a:cubicBezTo>
                  <a:cubicBezTo>
                    <a:pt x="11000" y="6894"/>
                    <a:pt x="11036" y="4501"/>
                    <a:pt x="10071" y="2679"/>
                  </a:cubicBezTo>
                  <a:cubicBezTo>
                    <a:pt x="9178" y="1000"/>
                    <a:pt x="7535" y="36"/>
                    <a:pt x="5535" y="0"/>
                  </a:cubicBezTo>
                  <a:cubicBezTo>
                    <a:pt x="5463" y="0"/>
                    <a:pt x="5392" y="0"/>
                    <a:pt x="5356" y="0"/>
                  </a:cubicBezTo>
                  <a:cubicBezTo>
                    <a:pt x="3463" y="0"/>
                    <a:pt x="1820" y="893"/>
                    <a:pt x="856" y="2429"/>
                  </a:cubicBezTo>
                  <a:cubicBezTo>
                    <a:pt x="-216" y="4179"/>
                    <a:pt x="-287" y="6572"/>
                    <a:pt x="677" y="8394"/>
                  </a:cubicBezTo>
                  <a:cubicBezTo>
                    <a:pt x="1570" y="10037"/>
                    <a:pt x="3177" y="11001"/>
                    <a:pt x="5213" y="110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 1636">
              <a:extLst>
                <a:ext uri="{FF2B5EF4-FFF2-40B4-BE49-F238E27FC236}">
                  <a16:creationId xmlns:a16="http://schemas.microsoft.com/office/drawing/2014/main" id="{98C66B3E-8FD0-A54D-9985-2EADD9C63723}"/>
                </a:ext>
              </a:extLst>
            </p:cNvPr>
            <p:cNvSpPr/>
            <p:nvPr/>
          </p:nvSpPr>
          <p:spPr>
            <a:xfrm>
              <a:off x="9620059" y="5229617"/>
              <a:ext cx="10760" cy="11108"/>
            </a:xfrm>
            <a:custGeom>
              <a:avLst/>
              <a:gdLst>
                <a:gd name="connsiteX0" fmla="*/ 5226 w 10760"/>
                <a:gd name="connsiteY0" fmla="*/ 11108 h 11108"/>
                <a:gd name="connsiteX1" fmla="*/ 5405 w 10760"/>
                <a:gd name="connsiteY1" fmla="*/ 11108 h 11108"/>
                <a:gd name="connsiteX2" fmla="*/ 9905 w 10760"/>
                <a:gd name="connsiteY2" fmla="*/ 8680 h 11108"/>
                <a:gd name="connsiteX3" fmla="*/ 10084 w 10760"/>
                <a:gd name="connsiteY3" fmla="*/ 2715 h 11108"/>
                <a:gd name="connsiteX4" fmla="*/ 5547 w 10760"/>
                <a:gd name="connsiteY4" fmla="*/ 0 h 11108"/>
                <a:gd name="connsiteX5" fmla="*/ 5369 w 10760"/>
                <a:gd name="connsiteY5" fmla="*/ 0 h 11108"/>
                <a:gd name="connsiteX6" fmla="*/ 868 w 10760"/>
                <a:gd name="connsiteY6" fmla="*/ 2429 h 11108"/>
                <a:gd name="connsiteX7" fmla="*/ 690 w 10760"/>
                <a:gd name="connsiteY7" fmla="*/ 8394 h 11108"/>
                <a:gd name="connsiteX8" fmla="*/ 5226 w 10760"/>
                <a:gd name="connsiteY8" fmla="*/ 11108 h 11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60" h="11108">
                  <a:moveTo>
                    <a:pt x="5226" y="11108"/>
                  </a:moveTo>
                  <a:cubicBezTo>
                    <a:pt x="5297" y="11108"/>
                    <a:pt x="5369" y="11108"/>
                    <a:pt x="5405" y="11108"/>
                  </a:cubicBezTo>
                  <a:cubicBezTo>
                    <a:pt x="7298" y="11108"/>
                    <a:pt x="8941" y="10216"/>
                    <a:pt x="9905" y="8680"/>
                  </a:cubicBezTo>
                  <a:cubicBezTo>
                    <a:pt x="10977" y="6930"/>
                    <a:pt x="11048" y="4536"/>
                    <a:pt x="10084" y="2715"/>
                  </a:cubicBezTo>
                  <a:cubicBezTo>
                    <a:pt x="9155" y="1036"/>
                    <a:pt x="7548" y="72"/>
                    <a:pt x="5547" y="0"/>
                  </a:cubicBezTo>
                  <a:cubicBezTo>
                    <a:pt x="5476" y="0"/>
                    <a:pt x="5405" y="0"/>
                    <a:pt x="5369" y="0"/>
                  </a:cubicBezTo>
                  <a:cubicBezTo>
                    <a:pt x="3440" y="0"/>
                    <a:pt x="1833" y="857"/>
                    <a:pt x="868" y="2429"/>
                  </a:cubicBezTo>
                  <a:cubicBezTo>
                    <a:pt x="-239" y="4179"/>
                    <a:pt x="-275" y="6572"/>
                    <a:pt x="690" y="8394"/>
                  </a:cubicBezTo>
                  <a:cubicBezTo>
                    <a:pt x="1583" y="10108"/>
                    <a:pt x="3226" y="11073"/>
                    <a:pt x="5226" y="111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 1637">
              <a:extLst>
                <a:ext uri="{FF2B5EF4-FFF2-40B4-BE49-F238E27FC236}">
                  <a16:creationId xmlns:a16="http://schemas.microsoft.com/office/drawing/2014/main" id="{C5EB6D75-B45C-D44A-84FD-4B53002C5B62}"/>
                </a:ext>
              </a:extLst>
            </p:cNvPr>
            <p:cNvSpPr/>
            <p:nvPr/>
          </p:nvSpPr>
          <p:spPr>
            <a:xfrm>
              <a:off x="9525917" y="5298304"/>
              <a:ext cx="10751" cy="11108"/>
            </a:xfrm>
            <a:custGeom>
              <a:avLst/>
              <a:gdLst>
                <a:gd name="connsiteX0" fmla="*/ 5249 w 10751"/>
                <a:gd name="connsiteY0" fmla="*/ 11108 h 11108"/>
                <a:gd name="connsiteX1" fmla="*/ 5428 w 10751"/>
                <a:gd name="connsiteY1" fmla="*/ 11108 h 11108"/>
                <a:gd name="connsiteX2" fmla="*/ 9321 w 10751"/>
                <a:gd name="connsiteY2" fmla="*/ 9466 h 11108"/>
                <a:gd name="connsiteX3" fmla="*/ 10750 w 10751"/>
                <a:gd name="connsiteY3" fmla="*/ 5715 h 11108"/>
                <a:gd name="connsiteX4" fmla="*/ 9535 w 10751"/>
                <a:gd name="connsiteY4" fmla="*/ 1893 h 11108"/>
                <a:gd name="connsiteX5" fmla="*/ 5535 w 10751"/>
                <a:gd name="connsiteY5" fmla="*/ 0 h 11108"/>
                <a:gd name="connsiteX6" fmla="*/ 5356 w 10751"/>
                <a:gd name="connsiteY6" fmla="*/ 0 h 11108"/>
                <a:gd name="connsiteX7" fmla="*/ 856 w 10751"/>
                <a:gd name="connsiteY7" fmla="*/ 2429 h 11108"/>
                <a:gd name="connsiteX8" fmla="*/ 677 w 10751"/>
                <a:gd name="connsiteY8" fmla="*/ 8394 h 11108"/>
                <a:gd name="connsiteX9" fmla="*/ 5249 w 10751"/>
                <a:gd name="connsiteY9" fmla="*/ 11108 h 11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51" h="11108">
                  <a:moveTo>
                    <a:pt x="5249" y="11108"/>
                  </a:moveTo>
                  <a:cubicBezTo>
                    <a:pt x="5321" y="11108"/>
                    <a:pt x="5392" y="11108"/>
                    <a:pt x="5428" y="11108"/>
                  </a:cubicBezTo>
                  <a:cubicBezTo>
                    <a:pt x="6999" y="11108"/>
                    <a:pt x="8357" y="10537"/>
                    <a:pt x="9321" y="9466"/>
                  </a:cubicBezTo>
                  <a:cubicBezTo>
                    <a:pt x="10214" y="8465"/>
                    <a:pt x="10714" y="7144"/>
                    <a:pt x="10750" y="5715"/>
                  </a:cubicBezTo>
                  <a:cubicBezTo>
                    <a:pt x="10785" y="4287"/>
                    <a:pt x="10357" y="2929"/>
                    <a:pt x="9535" y="1893"/>
                  </a:cubicBezTo>
                  <a:cubicBezTo>
                    <a:pt x="8571" y="715"/>
                    <a:pt x="7214" y="72"/>
                    <a:pt x="5535" y="0"/>
                  </a:cubicBezTo>
                  <a:cubicBezTo>
                    <a:pt x="5463" y="0"/>
                    <a:pt x="5392" y="0"/>
                    <a:pt x="5356" y="0"/>
                  </a:cubicBezTo>
                  <a:cubicBezTo>
                    <a:pt x="3427" y="0"/>
                    <a:pt x="1820" y="857"/>
                    <a:pt x="856" y="2429"/>
                  </a:cubicBezTo>
                  <a:cubicBezTo>
                    <a:pt x="-216" y="4179"/>
                    <a:pt x="-287" y="6573"/>
                    <a:pt x="677" y="8394"/>
                  </a:cubicBezTo>
                  <a:cubicBezTo>
                    <a:pt x="1570" y="10073"/>
                    <a:pt x="3213" y="11037"/>
                    <a:pt x="5249" y="111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 1638">
              <a:extLst>
                <a:ext uri="{FF2B5EF4-FFF2-40B4-BE49-F238E27FC236}">
                  <a16:creationId xmlns:a16="http://schemas.microsoft.com/office/drawing/2014/main" id="{CBD9F272-4775-914D-8950-C98884DC2A0E}"/>
                </a:ext>
              </a:extLst>
            </p:cNvPr>
            <p:cNvSpPr/>
            <p:nvPr/>
          </p:nvSpPr>
          <p:spPr>
            <a:xfrm>
              <a:off x="9708079" y="5314831"/>
              <a:ext cx="12357" cy="11155"/>
            </a:xfrm>
            <a:custGeom>
              <a:avLst/>
              <a:gdLst>
                <a:gd name="connsiteX0" fmla="*/ 11646 w 12357"/>
                <a:gd name="connsiteY0" fmla="*/ 2762 h 11155"/>
                <a:gd name="connsiteX1" fmla="*/ 7110 w 12357"/>
                <a:gd name="connsiteY1" fmla="*/ 47 h 11155"/>
                <a:gd name="connsiteX2" fmla="*/ 5539 w 12357"/>
                <a:gd name="connsiteY2" fmla="*/ 11 h 11155"/>
                <a:gd name="connsiteX3" fmla="*/ 2 w 12357"/>
                <a:gd name="connsiteY3" fmla="*/ 5405 h 11155"/>
                <a:gd name="connsiteX4" fmla="*/ 1252 w 12357"/>
                <a:gd name="connsiteY4" fmla="*/ 9227 h 11155"/>
                <a:gd name="connsiteX5" fmla="*/ 5253 w 12357"/>
                <a:gd name="connsiteY5" fmla="*/ 11120 h 11155"/>
                <a:gd name="connsiteX6" fmla="*/ 6860 w 12357"/>
                <a:gd name="connsiteY6" fmla="*/ 11156 h 11155"/>
                <a:gd name="connsiteX7" fmla="*/ 7039 w 12357"/>
                <a:gd name="connsiteY7" fmla="*/ 11156 h 11155"/>
                <a:gd name="connsiteX8" fmla="*/ 11539 w 12357"/>
                <a:gd name="connsiteY8" fmla="*/ 8727 h 11155"/>
                <a:gd name="connsiteX9" fmla="*/ 11646 w 12357"/>
                <a:gd name="connsiteY9" fmla="*/ 2762 h 1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57" h="11155">
                  <a:moveTo>
                    <a:pt x="11646" y="2762"/>
                  </a:moveTo>
                  <a:cubicBezTo>
                    <a:pt x="10718" y="1083"/>
                    <a:pt x="9110" y="119"/>
                    <a:pt x="7110" y="47"/>
                  </a:cubicBezTo>
                  <a:lnTo>
                    <a:pt x="5539" y="11"/>
                  </a:lnTo>
                  <a:cubicBezTo>
                    <a:pt x="1967" y="-203"/>
                    <a:pt x="74" y="2654"/>
                    <a:pt x="2" y="5405"/>
                  </a:cubicBezTo>
                  <a:cubicBezTo>
                    <a:pt x="-33" y="6834"/>
                    <a:pt x="395" y="8191"/>
                    <a:pt x="1252" y="9227"/>
                  </a:cubicBezTo>
                  <a:cubicBezTo>
                    <a:pt x="2217" y="10406"/>
                    <a:pt x="3574" y="11049"/>
                    <a:pt x="5253" y="11120"/>
                  </a:cubicBezTo>
                  <a:lnTo>
                    <a:pt x="6860" y="11156"/>
                  </a:lnTo>
                  <a:cubicBezTo>
                    <a:pt x="6931" y="11156"/>
                    <a:pt x="7003" y="11156"/>
                    <a:pt x="7039" y="11156"/>
                  </a:cubicBezTo>
                  <a:cubicBezTo>
                    <a:pt x="8932" y="11156"/>
                    <a:pt x="10575" y="10263"/>
                    <a:pt x="11539" y="8727"/>
                  </a:cubicBezTo>
                  <a:cubicBezTo>
                    <a:pt x="12575" y="6941"/>
                    <a:pt x="12647" y="4548"/>
                    <a:pt x="11646" y="276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 1639">
              <a:extLst>
                <a:ext uri="{FF2B5EF4-FFF2-40B4-BE49-F238E27FC236}">
                  <a16:creationId xmlns:a16="http://schemas.microsoft.com/office/drawing/2014/main" id="{EB202BC8-5DE9-224F-A0BB-8AD63380A286}"/>
                </a:ext>
              </a:extLst>
            </p:cNvPr>
            <p:cNvSpPr/>
            <p:nvPr/>
          </p:nvSpPr>
          <p:spPr>
            <a:xfrm>
              <a:off x="9419793" y="5396817"/>
              <a:ext cx="10789" cy="11144"/>
            </a:xfrm>
            <a:custGeom>
              <a:avLst/>
              <a:gdLst>
                <a:gd name="connsiteX0" fmla="*/ 5538 w 10789"/>
                <a:gd name="connsiteY0" fmla="*/ 0 h 11144"/>
                <a:gd name="connsiteX1" fmla="*/ 5360 w 10789"/>
                <a:gd name="connsiteY1" fmla="*/ 0 h 11144"/>
                <a:gd name="connsiteX2" fmla="*/ 2 w 10789"/>
                <a:gd name="connsiteY2" fmla="*/ 5429 h 11144"/>
                <a:gd name="connsiteX3" fmla="*/ 1252 w 10789"/>
                <a:gd name="connsiteY3" fmla="*/ 9251 h 11144"/>
                <a:gd name="connsiteX4" fmla="*/ 5253 w 10789"/>
                <a:gd name="connsiteY4" fmla="*/ 11144 h 11144"/>
                <a:gd name="connsiteX5" fmla="*/ 5431 w 10789"/>
                <a:gd name="connsiteY5" fmla="*/ 11144 h 11144"/>
                <a:gd name="connsiteX6" fmla="*/ 10789 w 10789"/>
                <a:gd name="connsiteY6" fmla="*/ 5751 h 11144"/>
                <a:gd name="connsiteX7" fmla="*/ 5538 w 10789"/>
                <a:gd name="connsiteY7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89" h="11144">
                  <a:moveTo>
                    <a:pt x="5538" y="0"/>
                  </a:moveTo>
                  <a:cubicBezTo>
                    <a:pt x="5467" y="0"/>
                    <a:pt x="5396" y="0"/>
                    <a:pt x="5360" y="0"/>
                  </a:cubicBezTo>
                  <a:cubicBezTo>
                    <a:pt x="1931" y="0"/>
                    <a:pt x="73" y="2715"/>
                    <a:pt x="2" y="5429"/>
                  </a:cubicBezTo>
                  <a:cubicBezTo>
                    <a:pt x="-34" y="6858"/>
                    <a:pt x="395" y="8215"/>
                    <a:pt x="1252" y="9251"/>
                  </a:cubicBezTo>
                  <a:cubicBezTo>
                    <a:pt x="2217" y="10430"/>
                    <a:pt x="3610" y="11073"/>
                    <a:pt x="5253" y="11144"/>
                  </a:cubicBezTo>
                  <a:cubicBezTo>
                    <a:pt x="5324" y="11144"/>
                    <a:pt x="5396" y="11144"/>
                    <a:pt x="5431" y="11144"/>
                  </a:cubicBezTo>
                  <a:cubicBezTo>
                    <a:pt x="8860" y="11144"/>
                    <a:pt x="10718" y="8430"/>
                    <a:pt x="10789" y="5751"/>
                  </a:cubicBezTo>
                  <a:cubicBezTo>
                    <a:pt x="10825" y="2929"/>
                    <a:pt x="9075" y="107"/>
                    <a:pt x="553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 1640">
              <a:extLst>
                <a:ext uri="{FF2B5EF4-FFF2-40B4-BE49-F238E27FC236}">
                  <a16:creationId xmlns:a16="http://schemas.microsoft.com/office/drawing/2014/main" id="{88F71359-EC15-8B4D-8937-DF9BD87E01E4}"/>
                </a:ext>
              </a:extLst>
            </p:cNvPr>
            <p:cNvSpPr/>
            <p:nvPr/>
          </p:nvSpPr>
          <p:spPr>
            <a:xfrm>
              <a:off x="9310605" y="5384065"/>
              <a:ext cx="12357" cy="11144"/>
            </a:xfrm>
            <a:custGeom>
              <a:avLst/>
              <a:gdLst>
                <a:gd name="connsiteX0" fmla="*/ 7106 w 12357"/>
                <a:gd name="connsiteY0" fmla="*/ 36 h 11144"/>
                <a:gd name="connsiteX1" fmla="*/ 5535 w 12357"/>
                <a:gd name="connsiteY1" fmla="*/ 0 h 11144"/>
                <a:gd name="connsiteX2" fmla="*/ 5356 w 12357"/>
                <a:gd name="connsiteY2" fmla="*/ 0 h 11144"/>
                <a:gd name="connsiteX3" fmla="*/ 856 w 12357"/>
                <a:gd name="connsiteY3" fmla="*/ 2429 h 11144"/>
                <a:gd name="connsiteX4" fmla="*/ 677 w 12357"/>
                <a:gd name="connsiteY4" fmla="*/ 8394 h 11144"/>
                <a:gd name="connsiteX5" fmla="*/ 5213 w 12357"/>
                <a:gd name="connsiteY5" fmla="*/ 11108 h 11144"/>
                <a:gd name="connsiteX6" fmla="*/ 6821 w 12357"/>
                <a:gd name="connsiteY6" fmla="*/ 11144 h 11144"/>
                <a:gd name="connsiteX7" fmla="*/ 6999 w 12357"/>
                <a:gd name="connsiteY7" fmla="*/ 11144 h 11144"/>
                <a:gd name="connsiteX8" fmla="*/ 12357 w 12357"/>
                <a:gd name="connsiteY8" fmla="*/ 5751 h 11144"/>
                <a:gd name="connsiteX9" fmla="*/ 7106 w 12357"/>
                <a:gd name="connsiteY9" fmla="*/ 36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57" h="11144">
                  <a:moveTo>
                    <a:pt x="7106" y="36"/>
                  </a:moveTo>
                  <a:lnTo>
                    <a:pt x="5535" y="0"/>
                  </a:lnTo>
                  <a:cubicBezTo>
                    <a:pt x="5463" y="0"/>
                    <a:pt x="5392" y="0"/>
                    <a:pt x="5356" y="0"/>
                  </a:cubicBezTo>
                  <a:cubicBezTo>
                    <a:pt x="3428" y="0"/>
                    <a:pt x="1820" y="857"/>
                    <a:pt x="856" y="2429"/>
                  </a:cubicBezTo>
                  <a:cubicBezTo>
                    <a:pt x="-216" y="4179"/>
                    <a:pt x="-287" y="6572"/>
                    <a:pt x="677" y="8394"/>
                  </a:cubicBezTo>
                  <a:cubicBezTo>
                    <a:pt x="1570" y="10073"/>
                    <a:pt x="3213" y="11037"/>
                    <a:pt x="5213" y="11108"/>
                  </a:cubicBezTo>
                  <a:lnTo>
                    <a:pt x="6821" y="11144"/>
                  </a:lnTo>
                  <a:cubicBezTo>
                    <a:pt x="6892" y="11144"/>
                    <a:pt x="6964" y="11144"/>
                    <a:pt x="6999" y="11144"/>
                  </a:cubicBezTo>
                  <a:cubicBezTo>
                    <a:pt x="10428" y="11144"/>
                    <a:pt x="12286" y="8430"/>
                    <a:pt x="12357" y="5751"/>
                  </a:cubicBezTo>
                  <a:cubicBezTo>
                    <a:pt x="12393" y="3000"/>
                    <a:pt x="10643" y="143"/>
                    <a:pt x="7106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 1641">
              <a:extLst>
                <a:ext uri="{FF2B5EF4-FFF2-40B4-BE49-F238E27FC236}">
                  <a16:creationId xmlns:a16="http://schemas.microsoft.com/office/drawing/2014/main" id="{EADA36DC-E140-C24C-AE55-5D4F428FC551}"/>
                </a:ext>
              </a:extLst>
            </p:cNvPr>
            <p:cNvSpPr/>
            <p:nvPr/>
          </p:nvSpPr>
          <p:spPr>
            <a:xfrm>
              <a:off x="9336465" y="5206936"/>
              <a:ext cx="10760" cy="11072"/>
            </a:xfrm>
            <a:custGeom>
              <a:avLst/>
              <a:gdLst>
                <a:gd name="connsiteX0" fmla="*/ 5535 w 10760"/>
                <a:gd name="connsiteY0" fmla="*/ 0 h 11072"/>
                <a:gd name="connsiteX1" fmla="*/ 5356 w 10760"/>
                <a:gd name="connsiteY1" fmla="*/ 0 h 11072"/>
                <a:gd name="connsiteX2" fmla="*/ 856 w 10760"/>
                <a:gd name="connsiteY2" fmla="*/ 2429 h 11072"/>
                <a:gd name="connsiteX3" fmla="*/ 677 w 10760"/>
                <a:gd name="connsiteY3" fmla="*/ 8394 h 11072"/>
                <a:gd name="connsiteX4" fmla="*/ 5213 w 10760"/>
                <a:gd name="connsiteY4" fmla="*/ 11073 h 11072"/>
                <a:gd name="connsiteX5" fmla="*/ 5392 w 10760"/>
                <a:gd name="connsiteY5" fmla="*/ 11073 h 11072"/>
                <a:gd name="connsiteX6" fmla="*/ 9893 w 10760"/>
                <a:gd name="connsiteY6" fmla="*/ 8644 h 11072"/>
                <a:gd name="connsiteX7" fmla="*/ 10071 w 10760"/>
                <a:gd name="connsiteY7" fmla="*/ 2679 h 11072"/>
                <a:gd name="connsiteX8" fmla="*/ 5535 w 10760"/>
                <a:gd name="connsiteY8" fmla="*/ 0 h 11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60" h="11072">
                  <a:moveTo>
                    <a:pt x="5535" y="0"/>
                  </a:moveTo>
                  <a:cubicBezTo>
                    <a:pt x="5499" y="0"/>
                    <a:pt x="5428" y="0"/>
                    <a:pt x="5356" y="0"/>
                  </a:cubicBezTo>
                  <a:cubicBezTo>
                    <a:pt x="3428" y="0"/>
                    <a:pt x="1820" y="893"/>
                    <a:pt x="856" y="2429"/>
                  </a:cubicBezTo>
                  <a:cubicBezTo>
                    <a:pt x="-216" y="4179"/>
                    <a:pt x="-287" y="6572"/>
                    <a:pt x="677" y="8394"/>
                  </a:cubicBezTo>
                  <a:cubicBezTo>
                    <a:pt x="1570" y="10072"/>
                    <a:pt x="3213" y="11037"/>
                    <a:pt x="5213" y="11073"/>
                  </a:cubicBezTo>
                  <a:cubicBezTo>
                    <a:pt x="5285" y="11073"/>
                    <a:pt x="5356" y="11073"/>
                    <a:pt x="5392" y="11073"/>
                  </a:cubicBezTo>
                  <a:cubicBezTo>
                    <a:pt x="7321" y="11073"/>
                    <a:pt x="8928" y="10216"/>
                    <a:pt x="9893" y="8644"/>
                  </a:cubicBezTo>
                  <a:cubicBezTo>
                    <a:pt x="11000" y="6893"/>
                    <a:pt x="11036" y="4501"/>
                    <a:pt x="10071" y="2679"/>
                  </a:cubicBezTo>
                  <a:cubicBezTo>
                    <a:pt x="9178" y="1036"/>
                    <a:pt x="7571" y="72"/>
                    <a:pt x="553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 1642">
              <a:extLst>
                <a:ext uri="{FF2B5EF4-FFF2-40B4-BE49-F238E27FC236}">
                  <a16:creationId xmlns:a16="http://schemas.microsoft.com/office/drawing/2014/main" id="{DE2E72BC-6F08-1A4F-8A25-9896B2249127}"/>
                </a:ext>
              </a:extLst>
            </p:cNvPr>
            <p:cNvSpPr/>
            <p:nvPr/>
          </p:nvSpPr>
          <p:spPr>
            <a:xfrm>
              <a:off x="9484837" y="5130319"/>
              <a:ext cx="10755" cy="11108"/>
            </a:xfrm>
            <a:custGeom>
              <a:avLst/>
              <a:gdLst>
                <a:gd name="connsiteX0" fmla="*/ 5217 w 10755"/>
                <a:gd name="connsiteY0" fmla="*/ 11108 h 11108"/>
                <a:gd name="connsiteX1" fmla="*/ 5396 w 10755"/>
                <a:gd name="connsiteY1" fmla="*/ 11108 h 11108"/>
                <a:gd name="connsiteX2" fmla="*/ 10753 w 10755"/>
                <a:gd name="connsiteY2" fmla="*/ 5715 h 11108"/>
                <a:gd name="connsiteX3" fmla="*/ 5539 w 10755"/>
                <a:gd name="connsiteY3" fmla="*/ 0 h 11108"/>
                <a:gd name="connsiteX4" fmla="*/ 5360 w 10755"/>
                <a:gd name="connsiteY4" fmla="*/ 0 h 11108"/>
                <a:gd name="connsiteX5" fmla="*/ 2 w 10755"/>
                <a:gd name="connsiteY5" fmla="*/ 5393 h 11108"/>
                <a:gd name="connsiteX6" fmla="*/ 5217 w 10755"/>
                <a:gd name="connsiteY6" fmla="*/ 11108 h 11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55" h="11108">
                  <a:moveTo>
                    <a:pt x="5217" y="11108"/>
                  </a:moveTo>
                  <a:cubicBezTo>
                    <a:pt x="5289" y="11108"/>
                    <a:pt x="5360" y="11108"/>
                    <a:pt x="5396" y="11108"/>
                  </a:cubicBezTo>
                  <a:cubicBezTo>
                    <a:pt x="8825" y="11108"/>
                    <a:pt x="10682" y="8394"/>
                    <a:pt x="10753" y="5715"/>
                  </a:cubicBezTo>
                  <a:cubicBezTo>
                    <a:pt x="10825" y="2964"/>
                    <a:pt x="9075" y="107"/>
                    <a:pt x="5539" y="0"/>
                  </a:cubicBezTo>
                  <a:cubicBezTo>
                    <a:pt x="5467" y="0"/>
                    <a:pt x="5396" y="0"/>
                    <a:pt x="5360" y="0"/>
                  </a:cubicBezTo>
                  <a:cubicBezTo>
                    <a:pt x="1931" y="0"/>
                    <a:pt x="74" y="2714"/>
                    <a:pt x="2" y="5393"/>
                  </a:cubicBezTo>
                  <a:cubicBezTo>
                    <a:pt x="-69" y="8179"/>
                    <a:pt x="1681" y="11001"/>
                    <a:pt x="5217" y="111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 1643">
              <a:extLst>
                <a:ext uri="{FF2B5EF4-FFF2-40B4-BE49-F238E27FC236}">
                  <a16:creationId xmlns:a16="http://schemas.microsoft.com/office/drawing/2014/main" id="{984D2AAB-9F42-B34D-B3AA-B26E4314743D}"/>
                </a:ext>
              </a:extLst>
            </p:cNvPr>
            <p:cNvSpPr/>
            <p:nvPr/>
          </p:nvSpPr>
          <p:spPr>
            <a:xfrm>
              <a:off x="9631609" y="5109245"/>
              <a:ext cx="10760" cy="11108"/>
            </a:xfrm>
            <a:custGeom>
              <a:avLst/>
              <a:gdLst>
                <a:gd name="connsiteX0" fmla="*/ 5213 w 10760"/>
                <a:gd name="connsiteY0" fmla="*/ 11108 h 11108"/>
                <a:gd name="connsiteX1" fmla="*/ 5392 w 10760"/>
                <a:gd name="connsiteY1" fmla="*/ 11108 h 11108"/>
                <a:gd name="connsiteX2" fmla="*/ 9893 w 10760"/>
                <a:gd name="connsiteY2" fmla="*/ 8679 h 11108"/>
                <a:gd name="connsiteX3" fmla="*/ 10071 w 10760"/>
                <a:gd name="connsiteY3" fmla="*/ 2715 h 11108"/>
                <a:gd name="connsiteX4" fmla="*/ 5535 w 10760"/>
                <a:gd name="connsiteY4" fmla="*/ 0 h 11108"/>
                <a:gd name="connsiteX5" fmla="*/ 5356 w 10760"/>
                <a:gd name="connsiteY5" fmla="*/ 0 h 11108"/>
                <a:gd name="connsiteX6" fmla="*/ 856 w 10760"/>
                <a:gd name="connsiteY6" fmla="*/ 2429 h 11108"/>
                <a:gd name="connsiteX7" fmla="*/ 677 w 10760"/>
                <a:gd name="connsiteY7" fmla="*/ 8394 h 11108"/>
                <a:gd name="connsiteX8" fmla="*/ 5213 w 10760"/>
                <a:gd name="connsiteY8" fmla="*/ 11108 h 11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60" h="11108">
                  <a:moveTo>
                    <a:pt x="5213" y="11108"/>
                  </a:moveTo>
                  <a:cubicBezTo>
                    <a:pt x="5285" y="11108"/>
                    <a:pt x="5356" y="11108"/>
                    <a:pt x="5392" y="11108"/>
                  </a:cubicBezTo>
                  <a:cubicBezTo>
                    <a:pt x="7321" y="11108"/>
                    <a:pt x="8928" y="10251"/>
                    <a:pt x="9893" y="8679"/>
                  </a:cubicBezTo>
                  <a:cubicBezTo>
                    <a:pt x="11000" y="6929"/>
                    <a:pt x="11036" y="4536"/>
                    <a:pt x="10071" y="2715"/>
                  </a:cubicBezTo>
                  <a:cubicBezTo>
                    <a:pt x="9178" y="1036"/>
                    <a:pt x="7571" y="72"/>
                    <a:pt x="5535" y="0"/>
                  </a:cubicBezTo>
                  <a:cubicBezTo>
                    <a:pt x="5464" y="0"/>
                    <a:pt x="5392" y="0"/>
                    <a:pt x="5356" y="0"/>
                  </a:cubicBezTo>
                  <a:cubicBezTo>
                    <a:pt x="3428" y="0"/>
                    <a:pt x="1820" y="857"/>
                    <a:pt x="856" y="2429"/>
                  </a:cubicBezTo>
                  <a:cubicBezTo>
                    <a:pt x="-216" y="4179"/>
                    <a:pt x="-287" y="6572"/>
                    <a:pt x="677" y="8394"/>
                  </a:cubicBezTo>
                  <a:cubicBezTo>
                    <a:pt x="1570" y="10108"/>
                    <a:pt x="3177" y="11073"/>
                    <a:pt x="5213" y="111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 1644">
              <a:extLst>
                <a:ext uri="{FF2B5EF4-FFF2-40B4-BE49-F238E27FC236}">
                  <a16:creationId xmlns:a16="http://schemas.microsoft.com/office/drawing/2014/main" id="{DD577962-1777-D44D-8B3B-6B1173C42057}"/>
                </a:ext>
              </a:extLst>
            </p:cNvPr>
            <p:cNvSpPr/>
            <p:nvPr/>
          </p:nvSpPr>
          <p:spPr>
            <a:xfrm>
              <a:off x="9777224" y="5234261"/>
              <a:ext cx="12420" cy="12537"/>
            </a:xfrm>
            <a:custGeom>
              <a:avLst/>
              <a:gdLst>
                <a:gd name="connsiteX0" fmla="*/ 5581 w 12420"/>
                <a:gd name="connsiteY0" fmla="*/ 36 h 12537"/>
                <a:gd name="connsiteX1" fmla="*/ 402 w 12420"/>
                <a:gd name="connsiteY1" fmla="*/ 3000 h 12537"/>
                <a:gd name="connsiteX2" fmla="*/ 2331 w 12420"/>
                <a:gd name="connsiteY2" fmla="*/ 9965 h 12537"/>
                <a:gd name="connsiteX3" fmla="*/ 7367 w 12420"/>
                <a:gd name="connsiteY3" fmla="*/ 12537 h 12537"/>
                <a:gd name="connsiteX4" fmla="*/ 9189 w 12420"/>
                <a:gd name="connsiteY4" fmla="*/ 12251 h 12537"/>
                <a:gd name="connsiteX5" fmla="*/ 12403 w 12420"/>
                <a:gd name="connsiteY5" fmla="*/ 7251 h 12537"/>
                <a:gd name="connsiteX6" fmla="*/ 5581 w 12420"/>
                <a:gd name="connsiteY6" fmla="*/ 36 h 12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20" h="12537">
                  <a:moveTo>
                    <a:pt x="5581" y="36"/>
                  </a:moveTo>
                  <a:cubicBezTo>
                    <a:pt x="3045" y="-215"/>
                    <a:pt x="1223" y="857"/>
                    <a:pt x="402" y="3000"/>
                  </a:cubicBezTo>
                  <a:cubicBezTo>
                    <a:pt x="-563" y="5465"/>
                    <a:pt x="259" y="8394"/>
                    <a:pt x="2331" y="9965"/>
                  </a:cubicBezTo>
                  <a:cubicBezTo>
                    <a:pt x="3438" y="11573"/>
                    <a:pt x="5403" y="12537"/>
                    <a:pt x="7367" y="12537"/>
                  </a:cubicBezTo>
                  <a:cubicBezTo>
                    <a:pt x="7974" y="12537"/>
                    <a:pt x="8581" y="12430"/>
                    <a:pt x="9189" y="12251"/>
                  </a:cubicBezTo>
                  <a:cubicBezTo>
                    <a:pt x="11368" y="11537"/>
                    <a:pt x="12582" y="9680"/>
                    <a:pt x="12403" y="7251"/>
                  </a:cubicBezTo>
                  <a:cubicBezTo>
                    <a:pt x="12117" y="2964"/>
                    <a:pt x="9867" y="607"/>
                    <a:pt x="5581" y="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 1645">
              <a:extLst>
                <a:ext uri="{FF2B5EF4-FFF2-40B4-BE49-F238E27FC236}">
                  <a16:creationId xmlns:a16="http://schemas.microsoft.com/office/drawing/2014/main" id="{2559C9AA-69AE-BD42-B9CF-89F807B15822}"/>
                </a:ext>
              </a:extLst>
            </p:cNvPr>
            <p:cNvSpPr/>
            <p:nvPr/>
          </p:nvSpPr>
          <p:spPr>
            <a:xfrm>
              <a:off x="9756692" y="5383138"/>
              <a:ext cx="11115" cy="12357"/>
            </a:xfrm>
            <a:custGeom>
              <a:avLst/>
              <a:gdLst>
                <a:gd name="connsiteX0" fmla="*/ 2718 w 11115"/>
                <a:gd name="connsiteY0" fmla="*/ 677 h 12357"/>
                <a:gd name="connsiteX1" fmla="*/ 39 w 11115"/>
                <a:gd name="connsiteY1" fmla="*/ 5213 h 12357"/>
                <a:gd name="connsiteX2" fmla="*/ 3 w 11115"/>
                <a:gd name="connsiteY2" fmla="*/ 6821 h 12357"/>
                <a:gd name="connsiteX3" fmla="*/ 5397 w 11115"/>
                <a:gd name="connsiteY3" fmla="*/ 12357 h 12357"/>
                <a:gd name="connsiteX4" fmla="*/ 5575 w 11115"/>
                <a:gd name="connsiteY4" fmla="*/ 12357 h 12357"/>
                <a:gd name="connsiteX5" fmla="*/ 11076 w 11115"/>
                <a:gd name="connsiteY5" fmla="*/ 7142 h 12357"/>
                <a:gd name="connsiteX6" fmla="*/ 11112 w 11115"/>
                <a:gd name="connsiteY6" fmla="*/ 5535 h 12357"/>
                <a:gd name="connsiteX7" fmla="*/ 8683 w 11115"/>
                <a:gd name="connsiteY7" fmla="*/ 855 h 12357"/>
                <a:gd name="connsiteX8" fmla="*/ 2718 w 11115"/>
                <a:gd name="connsiteY8" fmla="*/ 677 h 1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15" h="12357">
                  <a:moveTo>
                    <a:pt x="2718" y="677"/>
                  </a:moveTo>
                  <a:cubicBezTo>
                    <a:pt x="1039" y="1570"/>
                    <a:pt x="74" y="3213"/>
                    <a:pt x="39" y="5213"/>
                  </a:cubicBezTo>
                  <a:lnTo>
                    <a:pt x="3" y="6821"/>
                  </a:lnTo>
                  <a:cubicBezTo>
                    <a:pt x="-104" y="10357"/>
                    <a:pt x="2646" y="12286"/>
                    <a:pt x="5397" y="12357"/>
                  </a:cubicBezTo>
                  <a:cubicBezTo>
                    <a:pt x="5468" y="12357"/>
                    <a:pt x="5539" y="12357"/>
                    <a:pt x="5575" y="12357"/>
                  </a:cubicBezTo>
                  <a:cubicBezTo>
                    <a:pt x="8254" y="12357"/>
                    <a:pt x="10969" y="10571"/>
                    <a:pt x="11076" y="7142"/>
                  </a:cubicBezTo>
                  <a:lnTo>
                    <a:pt x="11112" y="5535"/>
                  </a:lnTo>
                  <a:cubicBezTo>
                    <a:pt x="11183" y="3534"/>
                    <a:pt x="10290" y="1820"/>
                    <a:pt x="8683" y="855"/>
                  </a:cubicBezTo>
                  <a:cubicBezTo>
                    <a:pt x="6932" y="-216"/>
                    <a:pt x="4504" y="-287"/>
                    <a:pt x="2718" y="67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 1646">
              <a:extLst>
                <a:ext uri="{FF2B5EF4-FFF2-40B4-BE49-F238E27FC236}">
                  <a16:creationId xmlns:a16="http://schemas.microsoft.com/office/drawing/2014/main" id="{99039FF4-4B45-D341-B184-6E64F82A1490}"/>
                </a:ext>
              </a:extLst>
            </p:cNvPr>
            <p:cNvSpPr/>
            <p:nvPr/>
          </p:nvSpPr>
          <p:spPr>
            <a:xfrm>
              <a:off x="9718223" y="5454896"/>
              <a:ext cx="12371" cy="11144"/>
            </a:xfrm>
            <a:custGeom>
              <a:avLst/>
              <a:gdLst>
                <a:gd name="connsiteX0" fmla="*/ 7146 w 12371"/>
                <a:gd name="connsiteY0" fmla="*/ 35 h 11144"/>
                <a:gd name="connsiteX1" fmla="*/ 5538 w 12371"/>
                <a:gd name="connsiteY1" fmla="*/ 0 h 11144"/>
                <a:gd name="connsiteX2" fmla="*/ 5360 w 12371"/>
                <a:gd name="connsiteY2" fmla="*/ 0 h 11144"/>
                <a:gd name="connsiteX3" fmla="*/ 2 w 12371"/>
                <a:gd name="connsiteY3" fmla="*/ 5393 h 11144"/>
                <a:gd name="connsiteX4" fmla="*/ 5217 w 12371"/>
                <a:gd name="connsiteY4" fmla="*/ 11108 h 11144"/>
                <a:gd name="connsiteX5" fmla="*/ 6824 w 12371"/>
                <a:gd name="connsiteY5" fmla="*/ 11144 h 11144"/>
                <a:gd name="connsiteX6" fmla="*/ 7003 w 12371"/>
                <a:gd name="connsiteY6" fmla="*/ 11144 h 11144"/>
                <a:gd name="connsiteX7" fmla="*/ 11503 w 12371"/>
                <a:gd name="connsiteY7" fmla="*/ 8715 h 11144"/>
                <a:gd name="connsiteX8" fmla="*/ 11682 w 12371"/>
                <a:gd name="connsiteY8" fmla="*/ 2750 h 11144"/>
                <a:gd name="connsiteX9" fmla="*/ 7146 w 12371"/>
                <a:gd name="connsiteY9" fmla="*/ 35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71" h="11144">
                  <a:moveTo>
                    <a:pt x="7146" y="35"/>
                  </a:moveTo>
                  <a:lnTo>
                    <a:pt x="5538" y="0"/>
                  </a:lnTo>
                  <a:cubicBezTo>
                    <a:pt x="5467" y="0"/>
                    <a:pt x="5396" y="0"/>
                    <a:pt x="5360" y="0"/>
                  </a:cubicBezTo>
                  <a:cubicBezTo>
                    <a:pt x="1931" y="0"/>
                    <a:pt x="74" y="2714"/>
                    <a:pt x="2" y="5393"/>
                  </a:cubicBezTo>
                  <a:cubicBezTo>
                    <a:pt x="-69" y="8144"/>
                    <a:pt x="1681" y="11001"/>
                    <a:pt x="5217" y="11108"/>
                  </a:cubicBezTo>
                  <a:lnTo>
                    <a:pt x="6824" y="11144"/>
                  </a:lnTo>
                  <a:cubicBezTo>
                    <a:pt x="6896" y="11144"/>
                    <a:pt x="6967" y="11144"/>
                    <a:pt x="7003" y="11144"/>
                  </a:cubicBezTo>
                  <a:cubicBezTo>
                    <a:pt x="8932" y="11144"/>
                    <a:pt x="10539" y="10287"/>
                    <a:pt x="11503" y="8715"/>
                  </a:cubicBezTo>
                  <a:cubicBezTo>
                    <a:pt x="12611" y="6965"/>
                    <a:pt x="12646" y="4572"/>
                    <a:pt x="11682" y="2750"/>
                  </a:cubicBezTo>
                  <a:cubicBezTo>
                    <a:pt x="10753" y="1036"/>
                    <a:pt x="9146" y="107"/>
                    <a:pt x="7146" y="3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 1647">
              <a:extLst>
                <a:ext uri="{FF2B5EF4-FFF2-40B4-BE49-F238E27FC236}">
                  <a16:creationId xmlns:a16="http://schemas.microsoft.com/office/drawing/2014/main" id="{5A28674C-15AE-DA46-B0ED-EF20675C9AD1}"/>
                </a:ext>
              </a:extLst>
            </p:cNvPr>
            <p:cNvSpPr/>
            <p:nvPr/>
          </p:nvSpPr>
          <p:spPr>
            <a:xfrm>
              <a:off x="9792165" y="5477720"/>
              <a:ext cx="10754" cy="11073"/>
            </a:xfrm>
            <a:custGeom>
              <a:avLst/>
              <a:gdLst>
                <a:gd name="connsiteX0" fmla="*/ 5535 w 10754"/>
                <a:gd name="connsiteY0" fmla="*/ 0 h 11073"/>
                <a:gd name="connsiteX1" fmla="*/ 5356 w 10754"/>
                <a:gd name="connsiteY1" fmla="*/ 0 h 11073"/>
                <a:gd name="connsiteX2" fmla="*/ 856 w 10754"/>
                <a:gd name="connsiteY2" fmla="*/ 2429 h 11073"/>
                <a:gd name="connsiteX3" fmla="*/ 677 w 10754"/>
                <a:gd name="connsiteY3" fmla="*/ 8394 h 11073"/>
                <a:gd name="connsiteX4" fmla="*/ 5213 w 10754"/>
                <a:gd name="connsiteY4" fmla="*/ 11073 h 11073"/>
                <a:gd name="connsiteX5" fmla="*/ 5392 w 10754"/>
                <a:gd name="connsiteY5" fmla="*/ 11073 h 11073"/>
                <a:gd name="connsiteX6" fmla="*/ 9285 w 10754"/>
                <a:gd name="connsiteY6" fmla="*/ 9430 h 11073"/>
                <a:gd name="connsiteX7" fmla="*/ 10750 w 10754"/>
                <a:gd name="connsiteY7" fmla="*/ 5680 h 11073"/>
                <a:gd name="connsiteX8" fmla="*/ 5535 w 10754"/>
                <a:gd name="connsiteY8" fmla="*/ 0 h 11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54" h="11073">
                  <a:moveTo>
                    <a:pt x="5535" y="0"/>
                  </a:moveTo>
                  <a:cubicBezTo>
                    <a:pt x="5499" y="0"/>
                    <a:pt x="5428" y="0"/>
                    <a:pt x="5356" y="0"/>
                  </a:cubicBezTo>
                  <a:cubicBezTo>
                    <a:pt x="3427" y="0"/>
                    <a:pt x="1820" y="893"/>
                    <a:pt x="856" y="2429"/>
                  </a:cubicBezTo>
                  <a:cubicBezTo>
                    <a:pt x="-216" y="4179"/>
                    <a:pt x="-287" y="6573"/>
                    <a:pt x="677" y="8394"/>
                  </a:cubicBezTo>
                  <a:cubicBezTo>
                    <a:pt x="1570" y="10073"/>
                    <a:pt x="3213" y="11037"/>
                    <a:pt x="5213" y="11073"/>
                  </a:cubicBezTo>
                  <a:cubicBezTo>
                    <a:pt x="5285" y="11073"/>
                    <a:pt x="5356" y="11073"/>
                    <a:pt x="5392" y="11073"/>
                  </a:cubicBezTo>
                  <a:cubicBezTo>
                    <a:pt x="6964" y="11073"/>
                    <a:pt x="8321" y="10502"/>
                    <a:pt x="9285" y="9430"/>
                  </a:cubicBezTo>
                  <a:cubicBezTo>
                    <a:pt x="10178" y="8465"/>
                    <a:pt x="10714" y="7108"/>
                    <a:pt x="10750" y="5680"/>
                  </a:cubicBezTo>
                  <a:cubicBezTo>
                    <a:pt x="10857" y="2965"/>
                    <a:pt x="9107" y="107"/>
                    <a:pt x="5535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 1648">
              <a:extLst>
                <a:ext uri="{FF2B5EF4-FFF2-40B4-BE49-F238E27FC236}">
                  <a16:creationId xmlns:a16="http://schemas.microsoft.com/office/drawing/2014/main" id="{7DAD0E87-FD85-FA40-81A9-DE829205106D}"/>
                </a:ext>
              </a:extLst>
            </p:cNvPr>
            <p:cNvSpPr/>
            <p:nvPr/>
          </p:nvSpPr>
          <p:spPr>
            <a:xfrm>
              <a:off x="9465765" y="5585462"/>
              <a:ext cx="3196" cy="6164"/>
            </a:xfrm>
            <a:custGeom>
              <a:avLst/>
              <a:gdLst>
                <a:gd name="connsiteX0" fmla="*/ 0 w 3196"/>
                <a:gd name="connsiteY0" fmla="*/ 5129 h 6164"/>
                <a:gd name="connsiteX1" fmla="*/ 357 w 3196"/>
                <a:gd name="connsiteY1" fmla="*/ 5844 h 6164"/>
                <a:gd name="connsiteX2" fmla="*/ 1107 w 3196"/>
                <a:gd name="connsiteY2" fmla="*/ 6165 h 6164"/>
                <a:gd name="connsiteX3" fmla="*/ 1572 w 3196"/>
                <a:gd name="connsiteY3" fmla="*/ 6058 h 6164"/>
                <a:gd name="connsiteX4" fmla="*/ 2107 w 3196"/>
                <a:gd name="connsiteY4" fmla="*/ 4951 h 6164"/>
                <a:gd name="connsiteX5" fmla="*/ 2036 w 3196"/>
                <a:gd name="connsiteY5" fmla="*/ 4665 h 6164"/>
                <a:gd name="connsiteX6" fmla="*/ 2607 w 3196"/>
                <a:gd name="connsiteY6" fmla="*/ 4093 h 6164"/>
                <a:gd name="connsiteX7" fmla="*/ 2786 w 3196"/>
                <a:gd name="connsiteY7" fmla="*/ 3129 h 6164"/>
                <a:gd name="connsiteX8" fmla="*/ 3036 w 3196"/>
                <a:gd name="connsiteY8" fmla="*/ 2022 h 6164"/>
                <a:gd name="connsiteX9" fmla="*/ 3036 w 3196"/>
                <a:gd name="connsiteY9" fmla="*/ 879 h 6164"/>
                <a:gd name="connsiteX10" fmla="*/ 2643 w 3196"/>
                <a:gd name="connsiteY10" fmla="*/ 700 h 6164"/>
                <a:gd name="connsiteX11" fmla="*/ 2643 w 3196"/>
                <a:gd name="connsiteY11" fmla="*/ 629 h 6164"/>
                <a:gd name="connsiteX12" fmla="*/ 1893 w 3196"/>
                <a:gd name="connsiteY12" fmla="*/ 21 h 6164"/>
                <a:gd name="connsiteX13" fmla="*/ 929 w 3196"/>
                <a:gd name="connsiteY13" fmla="*/ 343 h 6164"/>
                <a:gd name="connsiteX14" fmla="*/ 643 w 3196"/>
                <a:gd name="connsiteY14" fmla="*/ 665 h 6164"/>
                <a:gd name="connsiteX15" fmla="*/ 429 w 3196"/>
                <a:gd name="connsiteY15" fmla="*/ 1522 h 6164"/>
                <a:gd name="connsiteX16" fmla="*/ 500 w 3196"/>
                <a:gd name="connsiteY16" fmla="*/ 1915 h 6164"/>
                <a:gd name="connsiteX17" fmla="*/ 750 w 3196"/>
                <a:gd name="connsiteY17" fmla="*/ 2093 h 6164"/>
                <a:gd name="connsiteX18" fmla="*/ 714 w 3196"/>
                <a:gd name="connsiteY18" fmla="*/ 2200 h 6164"/>
                <a:gd name="connsiteX19" fmla="*/ 679 w 3196"/>
                <a:gd name="connsiteY19" fmla="*/ 2522 h 6164"/>
                <a:gd name="connsiteX20" fmla="*/ 321 w 3196"/>
                <a:gd name="connsiteY20" fmla="*/ 3057 h 6164"/>
                <a:gd name="connsiteX21" fmla="*/ 500 w 3196"/>
                <a:gd name="connsiteY21" fmla="*/ 3808 h 6164"/>
                <a:gd name="connsiteX22" fmla="*/ 0 w 3196"/>
                <a:gd name="connsiteY22" fmla="*/ 4415 h 6164"/>
                <a:gd name="connsiteX23" fmla="*/ 0 w 3196"/>
                <a:gd name="connsiteY23" fmla="*/ 5129 h 6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96" h="6164">
                  <a:moveTo>
                    <a:pt x="0" y="5129"/>
                  </a:moveTo>
                  <a:cubicBezTo>
                    <a:pt x="0" y="5344"/>
                    <a:pt x="179" y="5701"/>
                    <a:pt x="357" y="5844"/>
                  </a:cubicBezTo>
                  <a:cubicBezTo>
                    <a:pt x="571" y="6058"/>
                    <a:pt x="821" y="6165"/>
                    <a:pt x="1107" y="6165"/>
                  </a:cubicBezTo>
                  <a:cubicBezTo>
                    <a:pt x="1250" y="6165"/>
                    <a:pt x="1429" y="6129"/>
                    <a:pt x="1572" y="6058"/>
                  </a:cubicBezTo>
                  <a:cubicBezTo>
                    <a:pt x="1964" y="5879"/>
                    <a:pt x="2215" y="5415"/>
                    <a:pt x="2107" y="4951"/>
                  </a:cubicBezTo>
                  <a:lnTo>
                    <a:pt x="2036" y="4665"/>
                  </a:lnTo>
                  <a:cubicBezTo>
                    <a:pt x="2286" y="4522"/>
                    <a:pt x="2536" y="4379"/>
                    <a:pt x="2607" y="4093"/>
                  </a:cubicBezTo>
                  <a:cubicBezTo>
                    <a:pt x="2679" y="3808"/>
                    <a:pt x="2750" y="3486"/>
                    <a:pt x="2786" y="3129"/>
                  </a:cubicBezTo>
                  <a:cubicBezTo>
                    <a:pt x="2822" y="2772"/>
                    <a:pt x="2929" y="2200"/>
                    <a:pt x="3036" y="2022"/>
                  </a:cubicBezTo>
                  <a:cubicBezTo>
                    <a:pt x="3250" y="1700"/>
                    <a:pt x="3250" y="1236"/>
                    <a:pt x="3036" y="879"/>
                  </a:cubicBezTo>
                  <a:cubicBezTo>
                    <a:pt x="2965" y="736"/>
                    <a:pt x="2750" y="771"/>
                    <a:pt x="2643" y="700"/>
                  </a:cubicBezTo>
                  <a:cubicBezTo>
                    <a:pt x="2643" y="665"/>
                    <a:pt x="2679" y="665"/>
                    <a:pt x="2643" y="629"/>
                  </a:cubicBezTo>
                  <a:cubicBezTo>
                    <a:pt x="2500" y="343"/>
                    <a:pt x="2215" y="93"/>
                    <a:pt x="1893" y="21"/>
                  </a:cubicBezTo>
                  <a:cubicBezTo>
                    <a:pt x="1572" y="-50"/>
                    <a:pt x="1179" y="57"/>
                    <a:pt x="929" y="343"/>
                  </a:cubicBezTo>
                  <a:lnTo>
                    <a:pt x="643" y="665"/>
                  </a:lnTo>
                  <a:cubicBezTo>
                    <a:pt x="429" y="914"/>
                    <a:pt x="357" y="1200"/>
                    <a:pt x="429" y="1522"/>
                  </a:cubicBezTo>
                  <a:lnTo>
                    <a:pt x="500" y="1915"/>
                  </a:lnTo>
                  <a:cubicBezTo>
                    <a:pt x="536" y="2022"/>
                    <a:pt x="679" y="2022"/>
                    <a:pt x="750" y="2093"/>
                  </a:cubicBezTo>
                  <a:cubicBezTo>
                    <a:pt x="750" y="2129"/>
                    <a:pt x="714" y="2200"/>
                    <a:pt x="714" y="2200"/>
                  </a:cubicBezTo>
                  <a:cubicBezTo>
                    <a:pt x="714" y="2308"/>
                    <a:pt x="679" y="2415"/>
                    <a:pt x="679" y="2522"/>
                  </a:cubicBezTo>
                  <a:cubicBezTo>
                    <a:pt x="500" y="2665"/>
                    <a:pt x="393" y="2843"/>
                    <a:pt x="321" y="3057"/>
                  </a:cubicBezTo>
                  <a:cubicBezTo>
                    <a:pt x="250" y="3308"/>
                    <a:pt x="357" y="3593"/>
                    <a:pt x="500" y="3808"/>
                  </a:cubicBezTo>
                  <a:cubicBezTo>
                    <a:pt x="321" y="3986"/>
                    <a:pt x="0" y="4093"/>
                    <a:pt x="0" y="4415"/>
                  </a:cubicBezTo>
                  <a:lnTo>
                    <a:pt x="0" y="512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 1649">
              <a:extLst>
                <a:ext uri="{FF2B5EF4-FFF2-40B4-BE49-F238E27FC236}">
                  <a16:creationId xmlns:a16="http://schemas.microsoft.com/office/drawing/2014/main" id="{3A6B4427-D641-754C-9167-3D89C0E224AB}"/>
                </a:ext>
              </a:extLst>
            </p:cNvPr>
            <p:cNvSpPr/>
            <p:nvPr/>
          </p:nvSpPr>
          <p:spPr>
            <a:xfrm>
              <a:off x="9465678" y="5590975"/>
              <a:ext cx="102997" cy="34977"/>
            </a:xfrm>
            <a:custGeom>
              <a:avLst/>
              <a:gdLst>
                <a:gd name="connsiteX0" fmla="*/ 102136 w 102997"/>
                <a:gd name="connsiteY0" fmla="*/ 8653 h 34977"/>
                <a:gd name="connsiteX1" fmla="*/ 102171 w 102997"/>
                <a:gd name="connsiteY1" fmla="*/ 7796 h 34977"/>
                <a:gd name="connsiteX2" fmla="*/ 101814 w 102997"/>
                <a:gd name="connsiteY2" fmla="*/ 7189 h 34977"/>
                <a:gd name="connsiteX3" fmla="*/ 101171 w 102997"/>
                <a:gd name="connsiteY3" fmla="*/ 5938 h 34977"/>
                <a:gd name="connsiteX4" fmla="*/ 100457 w 102997"/>
                <a:gd name="connsiteY4" fmla="*/ 5081 h 34977"/>
                <a:gd name="connsiteX5" fmla="*/ 100064 w 102997"/>
                <a:gd name="connsiteY5" fmla="*/ 5188 h 34977"/>
                <a:gd name="connsiteX6" fmla="*/ 100028 w 102997"/>
                <a:gd name="connsiteY6" fmla="*/ 5152 h 34977"/>
                <a:gd name="connsiteX7" fmla="*/ 99099 w 102997"/>
                <a:gd name="connsiteY7" fmla="*/ 5152 h 34977"/>
                <a:gd name="connsiteX8" fmla="*/ 98528 w 102997"/>
                <a:gd name="connsiteY8" fmla="*/ 6010 h 34977"/>
                <a:gd name="connsiteX9" fmla="*/ 98492 w 102997"/>
                <a:gd name="connsiteY9" fmla="*/ 6438 h 34977"/>
                <a:gd name="connsiteX10" fmla="*/ 98742 w 102997"/>
                <a:gd name="connsiteY10" fmla="*/ 7046 h 34977"/>
                <a:gd name="connsiteX11" fmla="*/ 98278 w 102997"/>
                <a:gd name="connsiteY11" fmla="*/ 7153 h 34977"/>
                <a:gd name="connsiteX12" fmla="*/ 98064 w 102997"/>
                <a:gd name="connsiteY12" fmla="*/ 7331 h 34977"/>
                <a:gd name="connsiteX13" fmla="*/ 97564 w 102997"/>
                <a:gd name="connsiteY13" fmla="*/ 7438 h 34977"/>
                <a:gd name="connsiteX14" fmla="*/ 97635 w 102997"/>
                <a:gd name="connsiteY14" fmla="*/ 7331 h 34977"/>
                <a:gd name="connsiteX15" fmla="*/ 97349 w 102997"/>
                <a:gd name="connsiteY15" fmla="*/ 6331 h 34977"/>
                <a:gd name="connsiteX16" fmla="*/ 96635 w 102997"/>
                <a:gd name="connsiteY16" fmla="*/ 6045 h 34977"/>
                <a:gd name="connsiteX17" fmla="*/ 96564 w 102997"/>
                <a:gd name="connsiteY17" fmla="*/ 6331 h 34977"/>
                <a:gd name="connsiteX18" fmla="*/ 96492 w 102997"/>
                <a:gd name="connsiteY18" fmla="*/ 6224 h 34977"/>
                <a:gd name="connsiteX19" fmla="*/ 96528 w 102997"/>
                <a:gd name="connsiteY19" fmla="*/ 6010 h 34977"/>
                <a:gd name="connsiteX20" fmla="*/ 96314 w 102997"/>
                <a:gd name="connsiteY20" fmla="*/ 6081 h 34977"/>
                <a:gd name="connsiteX21" fmla="*/ 95278 w 102997"/>
                <a:gd name="connsiteY21" fmla="*/ 5724 h 34977"/>
                <a:gd name="connsiteX22" fmla="*/ 94528 w 102997"/>
                <a:gd name="connsiteY22" fmla="*/ 6438 h 34977"/>
                <a:gd name="connsiteX23" fmla="*/ 94492 w 102997"/>
                <a:gd name="connsiteY23" fmla="*/ 6367 h 34977"/>
                <a:gd name="connsiteX24" fmla="*/ 94385 w 102997"/>
                <a:gd name="connsiteY24" fmla="*/ 6296 h 34977"/>
                <a:gd name="connsiteX25" fmla="*/ 93563 w 102997"/>
                <a:gd name="connsiteY25" fmla="*/ 5831 h 34977"/>
                <a:gd name="connsiteX26" fmla="*/ 93527 w 102997"/>
                <a:gd name="connsiteY26" fmla="*/ 5831 h 34977"/>
                <a:gd name="connsiteX27" fmla="*/ 93099 w 102997"/>
                <a:gd name="connsiteY27" fmla="*/ 6224 h 34977"/>
                <a:gd name="connsiteX28" fmla="*/ 93027 w 102997"/>
                <a:gd name="connsiteY28" fmla="*/ 5724 h 34977"/>
                <a:gd name="connsiteX29" fmla="*/ 92134 w 102997"/>
                <a:gd name="connsiteY29" fmla="*/ 5831 h 34977"/>
                <a:gd name="connsiteX30" fmla="*/ 91170 w 102997"/>
                <a:gd name="connsiteY30" fmla="*/ 5331 h 34977"/>
                <a:gd name="connsiteX31" fmla="*/ 89991 w 102997"/>
                <a:gd name="connsiteY31" fmla="*/ 6010 h 34977"/>
                <a:gd name="connsiteX32" fmla="*/ 89955 w 102997"/>
                <a:gd name="connsiteY32" fmla="*/ 6474 h 34977"/>
                <a:gd name="connsiteX33" fmla="*/ 89705 w 102997"/>
                <a:gd name="connsiteY33" fmla="*/ 6474 h 34977"/>
                <a:gd name="connsiteX34" fmla="*/ 89670 w 102997"/>
                <a:gd name="connsiteY34" fmla="*/ 6474 h 34977"/>
                <a:gd name="connsiteX35" fmla="*/ 89670 w 102997"/>
                <a:gd name="connsiteY35" fmla="*/ 6438 h 34977"/>
                <a:gd name="connsiteX36" fmla="*/ 89134 w 102997"/>
                <a:gd name="connsiteY36" fmla="*/ 6331 h 34977"/>
                <a:gd name="connsiteX37" fmla="*/ 88955 w 102997"/>
                <a:gd name="connsiteY37" fmla="*/ 5974 h 34977"/>
                <a:gd name="connsiteX38" fmla="*/ 88277 w 102997"/>
                <a:gd name="connsiteY38" fmla="*/ 6153 h 34977"/>
                <a:gd name="connsiteX39" fmla="*/ 88205 w 102997"/>
                <a:gd name="connsiteY39" fmla="*/ 6045 h 34977"/>
                <a:gd name="connsiteX40" fmla="*/ 87062 w 102997"/>
                <a:gd name="connsiteY40" fmla="*/ 6188 h 34977"/>
                <a:gd name="connsiteX41" fmla="*/ 86991 w 102997"/>
                <a:gd name="connsiteY41" fmla="*/ 6260 h 34977"/>
                <a:gd name="connsiteX42" fmla="*/ 86955 w 102997"/>
                <a:gd name="connsiteY42" fmla="*/ 6260 h 34977"/>
                <a:gd name="connsiteX43" fmla="*/ 86027 w 102997"/>
                <a:gd name="connsiteY43" fmla="*/ 5903 h 34977"/>
                <a:gd name="connsiteX44" fmla="*/ 85669 w 102997"/>
                <a:gd name="connsiteY44" fmla="*/ 6010 h 34977"/>
                <a:gd name="connsiteX45" fmla="*/ 85598 w 102997"/>
                <a:gd name="connsiteY45" fmla="*/ 6117 h 34977"/>
                <a:gd name="connsiteX46" fmla="*/ 84883 w 102997"/>
                <a:gd name="connsiteY46" fmla="*/ 5867 h 34977"/>
                <a:gd name="connsiteX47" fmla="*/ 84669 w 102997"/>
                <a:gd name="connsiteY47" fmla="*/ 6010 h 34977"/>
                <a:gd name="connsiteX48" fmla="*/ 83705 w 102997"/>
                <a:gd name="connsiteY48" fmla="*/ 6081 h 34977"/>
                <a:gd name="connsiteX49" fmla="*/ 83526 w 102997"/>
                <a:gd name="connsiteY49" fmla="*/ 6045 h 34977"/>
                <a:gd name="connsiteX50" fmla="*/ 82098 w 102997"/>
                <a:gd name="connsiteY50" fmla="*/ 5760 h 34977"/>
                <a:gd name="connsiteX51" fmla="*/ 81633 w 102997"/>
                <a:gd name="connsiteY51" fmla="*/ 5867 h 34977"/>
                <a:gd name="connsiteX52" fmla="*/ 81276 w 102997"/>
                <a:gd name="connsiteY52" fmla="*/ 5938 h 34977"/>
                <a:gd name="connsiteX53" fmla="*/ 81240 w 102997"/>
                <a:gd name="connsiteY53" fmla="*/ 5938 h 34977"/>
                <a:gd name="connsiteX54" fmla="*/ 80097 w 102997"/>
                <a:gd name="connsiteY54" fmla="*/ 5974 h 34977"/>
                <a:gd name="connsiteX55" fmla="*/ 79883 w 102997"/>
                <a:gd name="connsiteY55" fmla="*/ 5974 h 34977"/>
                <a:gd name="connsiteX56" fmla="*/ 79883 w 102997"/>
                <a:gd name="connsiteY56" fmla="*/ 5903 h 34977"/>
                <a:gd name="connsiteX57" fmla="*/ 78418 w 102997"/>
                <a:gd name="connsiteY57" fmla="*/ 5617 h 34977"/>
                <a:gd name="connsiteX58" fmla="*/ 78276 w 102997"/>
                <a:gd name="connsiteY58" fmla="*/ 5474 h 34977"/>
                <a:gd name="connsiteX59" fmla="*/ 77490 w 102997"/>
                <a:gd name="connsiteY59" fmla="*/ 5331 h 34977"/>
                <a:gd name="connsiteX60" fmla="*/ 77061 w 102997"/>
                <a:gd name="connsiteY60" fmla="*/ 5188 h 34977"/>
                <a:gd name="connsiteX61" fmla="*/ 75525 w 102997"/>
                <a:gd name="connsiteY61" fmla="*/ 4724 h 34977"/>
                <a:gd name="connsiteX62" fmla="*/ 74775 w 102997"/>
                <a:gd name="connsiteY62" fmla="*/ 4760 h 34977"/>
                <a:gd name="connsiteX63" fmla="*/ 73918 w 102997"/>
                <a:gd name="connsiteY63" fmla="*/ 4831 h 34977"/>
                <a:gd name="connsiteX64" fmla="*/ 73596 w 102997"/>
                <a:gd name="connsiteY64" fmla="*/ 5117 h 34977"/>
                <a:gd name="connsiteX65" fmla="*/ 72811 w 102997"/>
                <a:gd name="connsiteY65" fmla="*/ 5260 h 34977"/>
                <a:gd name="connsiteX66" fmla="*/ 72382 w 102997"/>
                <a:gd name="connsiteY66" fmla="*/ 5474 h 34977"/>
                <a:gd name="connsiteX67" fmla="*/ 72275 w 102997"/>
                <a:gd name="connsiteY67" fmla="*/ 5438 h 34977"/>
                <a:gd name="connsiteX68" fmla="*/ 70025 w 102997"/>
                <a:gd name="connsiteY68" fmla="*/ 5045 h 34977"/>
                <a:gd name="connsiteX69" fmla="*/ 69846 w 102997"/>
                <a:gd name="connsiteY69" fmla="*/ 5152 h 34977"/>
                <a:gd name="connsiteX70" fmla="*/ 69239 w 102997"/>
                <a:gd name="connsiteY70" fmla="*/ 4903 h 34977"/>
                <a:gd name="connsiteX71" fmla="*/ 69239 w 102997"/>
                <a:gd name="connsiteY71" fmla="*/ 4831 h 34977"/>
                <a:gd name="connsiteX72" fmla="*/ 67846 w 102997"/>
                <a:gd name="connsiteY72" fmla="*/ 4010 h 34977"/>
                <a:gd name="connsiteX73" fmla="*/ 67453 w 102997"/>
                <a:gd name="connsiteY73" fmla="*/ 4545 h 34977"/>
                <a:gd name="connsiteX74" fmla="*/ 67453 w 102997"/>
                <a:gd name="connsiteY74" fmla="*/ 4545 h 34977"/>
                <a:gd name="connsiteX75" fmla="*/ 67310 w 102997"/>
                <a:gd name="connsiteY75" fmla="*/ 4652 h 34977"/>
                <a:gd name="connsiteX76" fmla="*/ 67096 w 102997"/>
                <a:gd name="connsiteY76" fmla="*/ 4617 h 34977"/>
                <a:gd name="connsiteX77" fmla="*/ 66238 w 102997"/>
                <a:gd name="connsiteY77" fmla="*/ 4867 h 34977"/>
                <a:gd name="connsiteX78" fmla="*/ 66238 w 102997"/>
                <a:gd name="connsiteY78" fmla="*/ 4831 h 34977"/>
                <a:gd name="connsiteX79" fmla="*/ 66238 w 102997"/>
                <a:gd name="connsiteY79" fmla="*/ 4831 h 34977"/>
                <a:gd name="connsiteX80" fmla="*/ 65738 w 102997"/>
                <a:gd name="connsiteY80" fmla="*/ 4974 h 34977"/>
                <a:gd name="connsiteX81" fmla="*/ 65381 w 102997"/>
                <a:gd name="connsiteY81" fmla="*/ 4724 h 34977"/>
                <a:gd name="connsiteX82" fmla="*/ 65131 w 102997"/>
                <a:gd name="connsiteY82" fmla="*/ 4688 h 34977"/>
                <a:gd name="connsiteX83" fmla="*/ 63917 w 102997"/>
                <a:gd name="connsiteY83" fmla="*/ 4545 h 34977"/>
                <a:gd name="connsiteX84" fmla="*/ 63488 w 102997"/>
                <a:gd name="connsiteY84" fmla="*/ 4724 h 34977"/>
                <a:gd name="connsiteX85" fmla="*/ 63238 w 102997"/>
                <a:gd name="connsiteY85" fmla="*/ 4724 h 34977"/>
                <a:gd name="connsiteX86" fmla="*/ 62809 w 102997"/>
                <a:gd name="connsiteY86" fmla="*/ 4760 h 34977"/>
                <a:gd name="connsiteX87" fmla="*/ 60988 w 102997"/>
                <a:gd name="connsiteY87" fmla="*/ 4224 h 34977"/>
                <a:gd name="connsiteX88" fmla="*/ 59309 w 102997"/>
                <a:gd name="connsiteY88" fmla="*/ 3759 h 34977"/>
                <a:gd name="connsiteX89" fmla="*/ 58845 w 102997"/>
                <a:gd name="connsiteY89" fmla="*/ 3652 h 34977"/>
                <a:gd name="connsiteX90" fmla="*/ 57809 w 102997"/>
                <a:gd name="connsiteY90" fmla="*/ 3259 h 34977"/>
                <a:gd name="connsiteX91" fmla="*/ 57487 w 102997"/>
                <a:gd name="connsiteY91" fmla="*/ 3152 h 34977"/>
                <a:gd name="connsiteX92" fmla="*/ 57309 w 102997"/>
                <a:gd name="connsiteY92" fmla="*/ 3045 h 34977"/>
                <a:gd name="connsiteX93" fmla="*/ 56844 w 102997"/>
                <a:gd name="connsiteY93" fmla="*/ 2652 h 34977"/>
                <a:gd name="connsiteX94" fmla="*/ 56201 w 102997"/>
                <a:gd name="connsiteY94" fmla="*/ 2831 h 34977"/>
                <a:gd name="connsiteX95" fmla="*/ 56166 w 102997"/>
                <a:gd name="connsiteY95" fmla="*/ 2831 h 34977"/>
                <a:gd name="connsiteX96" fmla="*/ 55916 w 102997"/>
                <a:gd name="connsiteY96" fmla="*/ 3152 h 34977"/>
                <a:gd name="connsiteX97" fmla="*/ 55380 w 102997"/>
                <a:gd name="connsiteY97" fmla="*/ 3509 h 34977"/>
                <a:gd name="connsiteX98" fmla="*/ 53344 w 102997"/>
                <a:gd name="connsiteY98" fmla="*/ 3402 h 34977"/>
                <a:gd name="connsiteX99" fmla="*/ 53201 w 102997"/>
                <a:gd name="connsiteY99" fmla="*/ 3402 h 34977"/>
                <a:gd name="connsiteX100" fmla="*/ 53094 w 102997"/>
                <a:gd name="connsiteY100" fmla="*/ 3366 h 34977"/>
                <a:gd name="connsiteX101" fmla="*/ 52201 w 102997"/>
                <a:gd name="connsiteY101" fmla="*/ 3259 h 34977"/>
                <a:gd name="connsiteX102" fmla="*/ 51701 w 102997"/>
                <a:gd name="connsiteY102" fmla="*/ 3402 h 34977"/>
                <a:gd name="connsiteX103" fmla="*/ 51701 w 102997"/>
                <a:gd name="connsiteY103" fmla="*/ 3402 h 34977"/>
                <a:gd name="connsiteX104" fmla="*/ 50915 w 102997"/>
                <a:gd name="connsiteY104" fmla="*/ 3188 h 34977"/>
                <a:gd name="connsiteX105" fmla="*/ 50736 w 102997"/>
                <a:gd name="connsiteY105" fmla="*/ 3152 h 34977"/>
                <a:gd name="connsiteX106" fmla="*/ 49701 w 102997"/>
                <a:gd name="connsiteY106" fmla="*/ 3045 h 34977"/>
                <a:gd name="connsiteX107" fmla="*/ 49593 w 102997"/>
                <a:gd name="connsiteY107" fmla="*/ 3117 h 34977"/>
                <a:gd name="connsiteX108" fmla="*/ 49236 w 102997"/>
                <a:gd name="connsiteY108" fmla="*/ 2974 h 34977"/>
                <a:gd name="connsiteX109" fmla="*/ 49200 w 102997"/>
                <a:gd name="connsiteY109" fmla="*/ 2866 h 34977"/>
                <a:gd name="connsiteX110" fmla="*/ 49200 w 102997"/>
                <a:gd name="connsiteY110" fmla="*/ 2866 h 34977"/>
                <a:gd name="connsiteX111" fmla="*/ 48843 w 102997"/>
                <a:gd name="connsiteY111" fmla="*/ 1938 h 34977"/>
                <a:gd name="connsiteX112" fmla="*/ 47700 w 102997"/>
                <a:gd name="connsiteY112" fmla="*/ 1545 h 34977"/>
                <a:gd name="connsiteX113" fmla="*/ 46307 w 102997"/>
                <a:gd name="connsiteY113" fmla="*/ 1652 h 34977"/>
                <a:gd name="connsiteX114" fmla="*/ 46021 w 102997"/>
                <a:gd name="connsiteY114" fmla="*/ 1759 h 34977"/>
                <a:gd name="connsiteX115" fmla="*/ 45057 w 102997"/>
                <a:gd name="connsiteY115" fmla="*/ 1795 h 34977"/>
                <a:gd name="connsiteX116" fmla="*/ 44950 w 102997"/>
                <a:gd name="connsiteY116" fmla="*/ 1867 h 34977"/>
                <a:gd name="connsiteX117" fmla="*/ 43843 w 102997"/>
                <a:gd name="connsiteY117" fmla="*/ 1724 h 34977"/>
                <a:gd name="connsiteX118" fmla="*/ 43807 w 102997"/>
                <a:gd name="connsiteY118" fmla="*/ 1724 h 34977"/>
                <a:gd name="connsiteX119" fmla="*/ 43450 w 102997"/>
                <a:gd name="connsiteY119" fmla="*/ 1759 h 34977"/>
                <a:gd name="connsiteX120" fmla="*/ 43200 w 102997"/>
                <a:gd name="connsiteY120" fmla="*/ 1831 h 34977"/>
                <a:gd name="connsiteX121" fmla="*/ 42842 w 102997"/>
                <a:gd name="connsiteY121" fmla="*/ 1938 h 34977"/>
                <a:gd name="connsiteX122" fmla="*/ 41342 w 102997"/>
                <a:gd name="connsiteY122" fmla="*/ 1759 h 34977"/>
                <a:gd name="connsiteX123" fmla="*/ 40628 w 102997"/>
                <a:gd name="connsiteY123" fmla="*/ 1438 h 34977"/>
                <a:gd name="connsiteX124" fmla="*/ 40128 w 102997"/>
                <a:gd name="connsiteY124" fmla="*/ 1402 h 34977"/>
                <a:gd name="connsiteX125" fmla="*/ 39842 w 102997"/>
                <a:gd name="connsiteY125" fmla="*/ 1295 h 34977"/>
                <a:gd name="connsiteX126" fmla="*/ 38556 w 102997"/>
                <a:gd name="connsiteY126" fmla="*/ 1366 h 34977"/>
                <a:gd name="connsiteX127" fmla="*/ 36985 w 102997"/>
                <a:gd name="connsiteY127" fmla="*/ 1331 h 34977"/>
                <a:gd name="connsiteX128" fmla="*/ 36913 w 102997"/>
                <a:gd name="connsiteY128" fmla="*/ 1331 h 34977"/>
                <a:gd name="connsiteX129" fmla="*/ 36592 w 102997"/>
                <a:gd name="connsiteY129" fmla="*/ 1295 h 34977"/>
                <a:gd name="connsiteX130" fmla="*/ 36413 w 102997"/>
                <a:gd name="connsiteY130" fmla="*/ 1259 h 34977"/>
                <a:gd name="connsiteX131" fmla="*/ 34877 w 102997"/>
                <a:gd name="connsiteY131" fmla="*/ 866 h 34977"/>
                <a:gd name="connsiteX132" fmla="*/ 34163 w 102997"/>
                <a:gd name="connsiteY132" fmla="*/ 866 h 34977"/>
                <a:gd name="connsiteX133" fmla="*/ 33520 w 102997"/>
                <a:gd name="connsiteY133" fmla="*/ 652 h 34977"/>
                <a:gd name="connsiteX134" fmla="*/ 31627 w 102997"/>
                <a:gd name="connsiteY134" fmla="*/ 473 h 34977"/>
                <a:gd name="connsiteX135" fmla="*/ 30877 w 102997"/>
                <a:gd name="connsiteY135" fmla="*/ 1188 h 34977"/>
                <a:gd name="connsiteX136" fmla="*/ 30662 w 102997"/>
                <a:gd name="connsiteY136" fmla="*/ 1295 h 34977"/>
                <a:gd name="connsiteX137" fmla="*/ 30591 w 102997"/>
                <a:gd name="connsiteY137" fmla="*/ 1259 h 34977"/>
                <a:gd name="connsiteX138" fmla="*/ 30520 w 102997"/>
                <a:gd name="connsiteY138" fmla="*/ 1152 h 34977"/>
                <a:gd name="connsiteX139" fmla="*/ 29805 w 102997"/>
                <a:gd name="connsiteY139" fmla="*/ 831 h 34977"/>
                <a:gd name="connsiteX140" fmla="*/ 27412 w 102997"/>
                <a:gd name="connsiteY140" fmla="*/ 509 h 34977"/>
                <a:gd name="connsiteX141" fmla="*/ 24805 w 102997"/>
                <a:gd name="connsiteY141" fmla="*/ 187 h 34977"/>
                <a:gd name="connsiteX142" fmla="*/ 24805 w 102997"/>
                <a:gd name="connsiteY142" fmla="*/ 187 h 34977"/>
                <a:gd name="connsiteX143" fmla="*/ 24626 w 102997"/>
                <a:gd name="connsiteY143" fmla="*/ 187 h 34977"/>
                <a:gd name="connsiteX144" fmla="*/ 23912 w 102997"/>
                <a:gd name="connsiteY144" fmla="*/ 9 h 34977"/>
                <a:gd name="connsiteX145" fmla="*/ 23590 w 102997"/>
                <a:gd name="connsiteY145" fmla="*/ 45 h 34977"/>
                <a:gd name="connsiteX146" fmla="*/ 23126 w 102997"/>
                <a:gd name="connsiteY146" fmla="*/ 259 h 34977"/>
                <a:gd name="connsiteX147" fmla="*/ 22554 w 102997"/>
                <a:gd name="connsiteY147" fmla="*/ 152 h 34977"/>
                <a:gd name="connsiteX148" fmla="*/ 21911 w 102997"/>
                <a:gd name="connsiteY148" fmla="*/ 116 h 34977"/>
                <a:gd name="connsiteX149" fmla="*/ 20983 w 102997"/>
                <a:gd name="connsiteY149" fmla="*/ 580 h 34977"/>
                <a:gd name="connsiteX150" fmla="*/ 20947 w 102997"/>
                <a:gd name="connsiteY150" fmla="*/ 616 h 34977"/>
                <a:gd name="connsiteX151" fmla="*/ 20233 w 102997"/>
                <a:gd name="connsiteY151" fmla="*/ 580 h 34977"/>
                <a:gd name="connsiteX152" fmla="*/ 19197 w 102997"/>
                <a:gd name="connsiteY152" fmla="*/ 616 h 34977"/>
                <a:gd name="connsiteX153" fmla="*/ 19197 w 102997"/>
                <a:gd name="connsiteY153" fmla="*/ 616 h 34977"/>
                <a:gd name="connsiteX154" fmla="*/ 18197 w 102997"/>
                <a:gd name="connsiteY154" fmla="*/ 795 h 34977"/>
                <a:gd name="connsiteX155" fmla="*/ 17482 w 102997"/>
                <a:gd name="connsiteY155" fmla="*/ 938 h 34977"/>
                <a:gd name="connsiteX156" fmla="*/ 17268 w 102997"/>
                <a:gd name="connsiteY156" fmla="*/ 938 h 34977"/>
                <a:gd name="connsiteX157" fmla="*/ 16804 w 102997"/>
                <a:gd name="connsiteY157" fmla="*/ 831 h 34977"/>
                <a:gd name="connsiteX158" fmla="*/ 16732 w 102997"/>
                <a:gd name="connsiteY158" fmla="*/ 723 h 34977"/>
                <a:gd name="connsiteX159" fmla="*/ 15375 w 102997"/>
                <a:gd name="connsiteY159" fmla="*/ 438 h 34977"/>
                <a:gd name="connsiteX160" fmla="*/ 15160 w 102997"/>
                <a:gd name="connsiteY160" fmla="*/ 616 h 34977"/>
                <a:gd name="connsiteX161" fmla="*/ 14375 w 102997"/>
                <a:gd name="connsiteY161" fmla="*/ 652 h 34977"/>
                <a:gd name="connsiteX162" fmla="*/ 13267 w 102997"/>
                <a:gd name="connsiteY162" fmla="*/ 688 h 34977"/>
                <a:gd name="connsiteX163" fmla="*/ 11374 w 102997"/>
                <a:gd name="connsiteY163" fmla="*/ 723 h 34977"/>
                <a:gd name="connsiteX164" fmla="*/ 11374 w 102997"/>
                <a:gd name="connsiteY164" fmla="*/ 723 h 34977"/>
                <a:gd name="connsiteX165" fmla="*/ 10553 w 102997"/>
                <a:gd name="connsiteY165" fmla="*/ 688 h 34977"/>
                <a:gd name="connsiteX166" fmla="*/ 10053 w 102997"/>
                <a:gd name="connsiteY166" fmla="*/ 1116 h 34977"/>
                <a:gd name="connsiteX167" fmla="*/ 9731 w 102997"/>
                <a:gd name="connsiteY167" fmla="*/ 1295 h 34977"/>
                <a:gd name="connsiteX168" fmla="*/ 9731 w 102997"/>
                <a:gd name="connsiteY168" fmla="*/ 1295 h 34977"/>
                <a:gd name="connsiteX169" fmla="*/ 6767 w 102997"/>
                <a:gd name="connsiteY169" fmla="*/ 1652 h 34977"/>
                <a:gd name="connsiteX170" fmla="*/ 3838 w 102997"/>
                <a:gd name="connsiteY170" fmla="*/ 1652 h 34977"/>
                <a:gd name="connsiteX171" fmla="*/ 2659 w 102997"/>
                <a:gd name="connsiteY171" fmla="*/ 2116 h 34977"/>
                <a:gd name="connsiteX172" fmla="*/ 2409 w 102997"/>
                <a:gd name="connsiteY172" fmla="*/ 2152 h 34977"/>
                <a:gd name="connsiteX173" fmla="*/ 2052 w 102997"/>
                <a:gd name="connsiteY173" fmla="*/ 1795 h 34977"/>
                <a:gd name="connsiteX174" fmla="*/ 1695 w 102997"/>
                <a:gd name="connsiteY174" fmla="*/ 1688 h 34977"/>
                <a:gd name="connsiteX175" fmla="*/ 1016 w 102997"/>
                <a:gd name="connsiteY175" fmla="*/ 1973 h 34977"/>
                <a:gd name="connsiteX176" fmla="*/ 1016 w 102997"/>
                <a:gd name="connsiteY176" fmla="*/ 1973 h 34977"/>
                <a:gd name="connsiteX177" fmla="*/ 1016 w 102997"/>
                <a:gd name="connsiteY177" fmla="*/ 1973 h 34977"/>
                <a:gd name="connsiteX178" fmla="*/ 552 w 102997"/>
                <a:gd name="connsiteY178" fmla="*/ 2152 h 34977"/>
                <a:gd name="connsiteX179" fmla="*/ 587 w 102997"/>
                <a:gd name="connsiteY179" fmla="*/ 2331 h 34977"/>
                <a:gd name="connsiteX180" fmla="*/ 123 w 102997"/>
                <a:gd name="connsiteY180" fmla="*/ 2760 h 34977"/>
                <a:gd name="connsiteX181" fmla="*/ 16 w 102997"/>
                <a:gd name="connsiteY181" fmla="*/ 3259 h 34977"/>
                <a:gd name="connsiteX182" fmla="*/ 409 w 102997"/>
                <a:gd name="connsiteY182" fmla="*/ 4224 h 34977"/>
                <a:gd name="connsiteX183" fmla="*/ 837 w 102997"/>
                <a:gd name="connsiteY183" fmla="*/ 4367 h 34977"/>
                <a:gd name="connsiteX184" fmla="*/ 944 w 102997"/>
                <a:gd name="connsiteY184" fmla="*/ 4581 h 34977"/>
                <a:gd name="connsiteX185" fmla="*/ 1445 w 102997"/>
                <a:gd name="connsiteY185" fmla="*/ 5331 h 34977"/>
                <a:gd name="connsiteX186" fmla="*/ 1730 w 102997"/>
                <a:gd name="connsiteY186" fmla="*/ 5796 h 34977"/>
                <a:gd name="connsiteX187" fmla="*/ 2588 w 102997"/>
                <a:gd name="connsiteY187" fmla="*/ 6689 h 34977"/>
                <a:gd name="connsiteX188" fmla="*/ 3159 w 102997"/>
                <a:gd name="connsiteY188" fmla="*/ 6581 h 34977"/>
                <a:gd name="connsiteX189" fmla="*/ 4338 w 102997"/>
                <a:gd name="connsiteY189" fmla="*/ 6760 h 34977"/>
                <a:gd name="connsiteX190" fmla="*/ 4731 w 102997"/>
                <a:gd name="connsiteY190" fmla="*/ 6796 h 34977"/>
                <a:gd name="connsiteX191" fmla="*/ 5266 w 102997"/>
                <a:gd name="connsiteY191" fmla="*/ 6545 h 34977"/>
                <a:gd name="connsiteX192" fmla="*/ 5552 w 102997"/>
                <a:gd name="connsiteY192" fmla="*/ 6510 h 34977"/>
                <a:gd name="connsiteX193" fmla="*/ 7195 w 102997"/>
                <a:gd name="connsiteY193" fmla="*/ 6474 h 34977"/>
                <a:gd name="connsiteX194" fmla="*/ 8231 w 102997"/>
                <a:gd name="connsiteY194" fmla="*/ 6545 h 34977"/>
                <a:gd name="connsiteX195" fmla="*/ 8874 w 102997"/>
                <a:gd name="connsiteY195" fmla="*/ 6367 h 34977"/>
                <a:gd name="connsiteX196" fmla="*/ 8981 w 102997"/>
                <a:gd name="connsiteY196" fmla="*/ 6331 h 34977"/>
                <a:gd name="connsiteX197" fmla="*/ 9410 w 102997"/>
                <a:gd name="connsiteY197" fmla="*/ 6045 h 34977"/>
                <a:gd name="connsiteX198" fmla="*/ 9588 w 102997"/>
                <a:gd name="connsiteY198" fmla="*/ 6045 h 34977"/>
                <a:gd name="connsiteX199" fmla="*/ 10374 w 102997"/>
                <a:gd name="connsiteY199" fmla="*/ 6438 h 34977"/>
                <a:gd name="connsiteX200" fmla="*/ 10660 w 102997"/>
                <a:gd name="connsiteY200" fmla="*/ 6402 h 34977"/>
                <a:gd name="connsiteX201" fmla="*/ 12267 w 102997"/>
                <a:gd name="connsiteY201" fmla="*/ 6367 h 34977"/>
                <a:gd name="connsiteX202" fmla="*/ 12946 w 102997"/>
                <a:gd name="connsiteY202" fmla="*/ 6045 h 34977"/>
                <a:gd name="connsiteX203" fmla="*/ 13303 w 102997"/>
                <a:gd name="connsiteY203" fmla="*/ 6010 h 34977"/>
                <a:gd name="connsiteX204" fmla="*/ 13910 w 102997"/>
                <a:gd name="connsiteY204" fmla="*/ 5938 h 34977"/>
                <a:gd name="connsiteX205" fmla="*/ 15875 w 102997"/>
                <a:gd name="connsiteY205" fmla="*/ 5474 h 34977"/>
                <a:gd name="connsiteX206" fmla="*/ 16053 w 102997"/>
                <a:gd name="connsiteY206" fmla="*/ 5367 h 34977"/>
                <a:gd name="connsiteX207" fmla="*/ 16768 w 102997"/>
                <a:gd name="connsiteY207" fmla="*/ 5403 h 34977"/>
                <a:gd name="connsiteX208" fmla="*/ 16982 w 102997"/>
                <a:gd name="connsiteY208" fmla="*/ 5403 h 34977"/>
                <a:gd name="connsiteX209" fmla="*/ 18161 w 102997"/>
                <a:gd name="connsiteY209" fmla="*/ 5688 h 34977"/>
                <a:gd name="connsiteX210" fmla="*/ 19018 w 102997"/>
                <a:gd name="connsiteY210" fmla="*/ 5188 h 34977"/>
                <a:gd name="connsiteX211" fmla="*/ 20804 w 102997"/>
                <a:gd name="connsiteY211" fmla="*/ 5367 h 34977"/>
                <a:gd name="connsiteX212" fmla="*/ 21447 w 102997"/>
                <a:gd name="connsiteY212" fmla="*/ 5617 h 34977"/>
                <a:gd name="connsiteX213" fmla="*/ 22126 w 102997"/>
                <a:gd name="connsiteY213" fmla="*/ 5367 h 34977"/>
                <a:gd name="connsiteX214" fmla="*/ 23269 w 102997"/>
                <a:gd name="connsiteY214" fmla="*/ 5545 h 34977"/>
                <a:gd name="connsiteX215" fmla="*/ 23876 w 102997"/>
                <a:gd name="connsiteY215" fmla="*/ 5760 h 34977"/>
                <a:gd name="connsiteX216" fmla="*/ 24090 w 102997"/>
                <a:gd name="connsiteY216" fmla="*/ 5867 h 34977"/>
                <a:gd name="connsiteX217" fmla="*/ 25055 w 102997"/>
                <a:gd name="connsiteY217" fmla="*/ 5688 h 34977"/>
                <a:gd name="connsiteX218" fmla="*/ 25197 w 102997"/>
                <a:gd name="connsiteY218" fmla="*/ 5831 h 34977"/>
                <a:gd name="connsiteX219" fmla="*/ 26090 w 102997"/>
                <a:gd name="connsiteY219" fmla="*/ 6010 h 34977"/>
                <a:gd name="connsiteX220" fmla="*/ 27341 w 102997"/>
                <a:gd name="connsiteY220" fmla="*/ 6188 h 34977"/>
                <a:gd name="connsiteX221" fmla="*/ 28162 w 102997"/>
                <a:gd name="connsiteY221" fmla="*/ 6367 h 34977"/>
                <a:gd name="connsiteX222" fmla="*/ 28341 w 102997"/>
                <a:gd name="connsiteY222" fmla="*/ 6367 h 34977"/>
                <a:gd name="connsiteX223" fmla="*/ 28662 w 102997"/>
                <a:gd name="connsiteY223" fmla="*/ 6402 h 34977"/>
                <a:gd name="connsiteX224" fmla="*/ 29734 w 102997"/>
                <a:gd name="connsiteY224" fmla="*/ 5903 h 34977"/>
                <a:gd name="connsiteX225" fmla="*/ 29841 w 102997"/>
                <a:gd name="connsiteY225" fmla="*/ 5903 h 34977"/>
                <a:gd name="connsiteX226" fmla="*/ 29984 w 102997"/>
                <a:gd name="connsiteY226" fmla="*/ 6010 h 34977"/>
                <a:gd name="connsiteX227" fmla="*/ 31091 w 102997"/>
                <a:gd name="connsiteY227" fmla="*/ 6010 h 34977"/>
                <a:gd name="connsiteX228" fmla="*/ 31198 w 102997"/>
                <a:gd name="connsiteY228" fmla="*/ 6045 h 34977"/>
                <a:gd name="connsiteX229" fmla="*/ 32698 w 102997"/>
                <a:gd name="connsiteY229" fmla="*/ 6438 h 34977"/>
                <a:gd name="connsiteX230" fmla="*/ 33806 w 102997"/>
                <a:gd name="connsiteY230" fmla="*/ 6724 h 34977"/>
                <a:gd name="connsiteX231" fmla="*/ 33841 w 102997"/>
                <a:gd name="connsiteY231" fmla="*/ 6724 h 34977"/>
                <a:gd name="connsiteX232" fmla="*/ 34056 w 102997"/>
                <a:gd name="connsiteY232" fmla="*/ 6903 h 34977"/>
                <a:gd name="connsiteX233" fmla="*/ 35663 w 102997"/>
                <a:gd name="connsiteY233" fmla="*/ 6831 h 34977"/>
                <a:gd name="connsiteX234" fmla="*/ 35734 w 102997"/>
                <a:gd name="connsiteY234" fmla="*/ 6760 h 34977"/>
                <a:gd name="connsiteX235" fmla="*/ 36163 w 102997"/>
                <a:gd name="connsiteY235" fmla="*/ 6903 h 34977"/>
                <a:gd name="connsiteX236" fmla="*/ 36449 w 102997"/>
                <a:gd name="connsiteY236" fmla="*/ 6760 h 34977"/>
                <a:gd name="connsiteX237" fmla="*/ 36520 w 102997"/>
                <a:gd name="connsiteY237" fmla="*/ 6760 h 34977"/>
                <a:gd name="connsiteX238" fmla="*/ 37556 w 102997"/>
                <a:gd name="connsiteY238" fmla="*/ 6974 h 34977"/>
                <a:gd name="connsiteX239" fmla="*/ 37556 w 102997"/>
                <a:gd name="connsiteY239" fmla="*/ 6974 h 34977"/>
                <a:gd name="connsiteX240" fmla="*/ 38199 w 102997"/>
                <a:gd name="connsiteY240" fmla="*/ 7331 h 34977"/>
                <a:gd name="connsiteX241" fmla="*/ 38592 w 102997"/>
                <a:gd name="connsiteY241" fmla="*/ 7831 h 34977"/>
                <a:gd name="connsiteX242" fmla="*/ 38913 w 102997"/>
                <a:gd name="connsiteY242" fmla="*/ 7867 h 34977"/>
                <a:gd name="connsiteX243" fmla="*/ 39092 w 102997"/>
                <a:gd name="connsiteY243" fmla="*/ 7831 h 34977"/>
                <a:gd name="connsiteX244" fmla="*/ 39485 w 102997"/>
                <a:gd name="connsiteY244" fmla="*/ 7831 h 34977"/>
                <a:gd name="connsiteX245" fmla="*/ 39521 w 102997"/>
                <a:gd name="connsiteY245" fmla="*/ 7796 h 34977"/>
                <a:gd name="connsiteX246" fmla="*/ 40128 w 102997"/>
                <a:gd name="connsiteY246" fmla="*/ 8010 h 34977"/>
                <a:gd name="connsiteX247" fmla="*/ 40806 w 102997"/>
                <a:gd name="connsiteY247" fmla="*/ 7546 h 34977"/>
                <a:gd name="connsiteX248" fmla="*/ 41842 w 102997"/>
                <a:gd name="connsiteY248" fmla="*/ 7331 h 34977"/>
                <a:gd name="connsiteX249" fmla="*/ 41878 w 102997"/>
                <a:gd name="connsiteY249" fmla="*/ 7331 h 34977"/>
                <a:gd name="connsiteX250" fmla="*/ 41878 w 102997"/>
                <a:gd name="connsiteY250" fmla="*/ 7331 h 34977"/>
                <a:gd name="connsiteX251" fmla="*/ 42164 w 102997"/>
                <a:gd name="connsiteY251" fmla="*/ 7260 h 34977"/>
                <a:gd name="connsiteX252" fmla="*/ 42450 w 102997"/>
                <a:gd name="connsiteY252" fmla="*/ 7617 h 34977"/>
                <a:gd name="connsiteX253" fmla="*/ 42771 w 102997"/>
                <a:gd name="connsiteY253" fmla="*/ 7653 h 34977"/>
                <a:gd name="connsiteX254" fmla="*/ 43414 w 102997"/>
                <a:gd name="connsiteY254" fmla="*/ 7403 h 34977"/>
                <a:gd name="connsiteX255" fmla="*/ 43521 w 102997"/>
                <a:gd name="connsiteY255" fmla="*/ 7117 h 34977"/>
                <a:gd name="connsiteX256" fmla="*/ 43664 w 102997"/>
                <a:gd name="connsiteY256" fmla="*/ 7117 h 34977"/>
                <a:gd name="connsiteX257" fmla="*/ 44200 w 102997"/>
                <a:gd name="connsiteY257" fmla="*/ 7117 h 34977"/>
                <a:gd name="connsiteX258" fmla="*/ 44736 w 102997"/>
                <a:gd name="connsiteY258" fmla="*/ 7546 h 34977"/>
                <a:gd name="connsiteX259" fmla="*/ 44986 w 102997"/>
                <a:gd name="connsiteY259" fmla="*/ 7617 h 34977"/>
                <a:gd name="connsiteX260" fmla="*/ 45879 w 102997"/>
                <a:gd name="connsiteY260" fmla="*/ 8331 h 34977"/>
                <a:gd name="connsiteX261" fmla="*/ 45128 w 102997"/>
                <a:gd name="connsiteY261" fmla="*/ 33763 h 34977"/>
                <a:gd name="connsiteX262" fmla="*/ 45414 w 102997"/>
                <a:gd name="connsiteY262" fmla="*/ 34478 h 34977"/>
                <a:gd name="connsiteX263" fmla="*/ 46129 w 102997"/>
                <a:gd name="connsiteY263" fmla="*/ 34799 h 34977"/>
                <a:gd name="connsiteX264" fmla="*/ 51879 w 102997"/>
                <a:gd name="connsiteY264" fmla="*/ 34977 h 34977"/>
                <a:gd name="connsiteX265" fmla="*/ 51915 w 102997"/>
                <a:gd name="connsiteY265" fmla="*/ 34977 h 34977"/>
                <a:gd name="connsiteX266" fmla="*/ 52915 w 102997"/>
                <a:gd name="connsiteY266" fmla="*/ 34013 h 34977"/>
                <a:gd name="connsiteX267" fmla="*/ 53701 w 102997"/>
                <a:gd name="connsiteY267" fmla="*/ 7974 h 34977"/>
                <a:gd name="connsiteX268" fmla="*/ 53987 w 102997"/>
                <a:gd name="connsiteY268" fmla="*/ 7831 h 34977"/>
                <a:gd name="connsiteX269" fmla="*/ 54558 w 102997"/>
                <a:gd name="connsiteY269" fmla="*/ 7974 h 34977"/>
                <a:gd name="connsiteX270" fmla="*/ 55273 w 102997"/>
                <a:gd name="connsiteY270" fmla="*/ 8296 h 34977"/>
                <a:gd name="connsiteX271" fmla="*/ 55308 w 102997"/>
                <a:gd name="connsiteY271" fmla="*/ 8296 h 34977"/>
                <a:gd name="connsiteX272" fmla="*/ 55737 w 102997"/>
                <a:gd name="connsiteY272" fmla="*/ 8510 h 34977"/>
                <a:gd name="connsiteX273" fmla="*/ 56594 w 102997"/>
                <a:gd name="connsiteY273" fmla="*/ 8582 h 34977"/>
                <a:gd name="connsiteX274" fmla="*/ 57559 w 102997"/>
                <a:gd name="connsiteY274" fmla="*/ 8724 h 34977"/>
                <a:gd name="connsiteX275" fmla="*/ 57773 w 102997"/>
                <a:gd name="connsiteY275" fmla="*/ 8617 h 34977"/>
                <a:gd name="connsiteX276" fmla="*/ 57880 w 102997"/>
                <a:gd name="connsiteY276" fmla="*/ 8653 h 34977"/>
                <a:gd name="connsiteX277" fmla="*/ 58987 w 102997"/>
                <a:gd name="connsiteY277" fmla="*/ 8796 h 34977"/>
                <a:gd name="connsiteX278" fmla="*/ 58987 w 102997"/>
                <a:gd name="connsiteY278" fmla="*/ 8796 h 34977"/>
                <a:gd name="connsiteX279" fmla="*/ 59309 w 102997"/>
                <a:gd name="connsiteY279" fmla="*/ 8867 h 34977"/>
                <a:gd name="connsiteX280" fmla="*/ 60166 w 102997"/>
                <a:gd name="connsiteY280" fmla="*/ 8582 h 34977"/>
                <a:gd name="connsiteX281" fmla="*/ 60488 w 102997"/>
                <a:gd name="connsiteY281" fmla="*/ 8724 h 34977"/>
                <a:gd name="connsiteX282" fmla="*/ 62095 w 102997"/>
                <a:gd name="connsiteY282" fmla="*/ 8903 h 34977"/>
                <a:gd name="connsiteX283" fmla="*/ 62452 w 102997"/>
                <a:gd name="connsiteY283" fmla="*/ 9224 h 34977"/>
                <a:gd name="connsiteX284" fmla="*/ 62702 w 102997"/>
                <a:gd name="connsiteY284" fmla="*/ 9224 h 34977"/>
                <a:gd name="connsiteX285" fmla="*/ 62809 w 102997"/>
                <a:gd name="connsiteY285" fmla="*/ 9510 h 34977"/>
                <a:gd name="connsiteX286" fmla="*/ 63309 w 102997"/>
                <a:gd name="connsiteY286" fmla="*/ 9653 h 34977"/>
                <a:gd name="connsiteX287" fmla="*/ 63774 w 102997"/>
                <a:gd name="connsiteY287" fmla="*/ 9510 h 34977"/>
                <a:gd name="connsiteX288" fmla="*/ 64952 w 102997"/>
                <a:gd name="connsiteY288" fmla="*/ 9546 h 34977"/>
                <a:gd name="connsiteX289" fmla="*/ 65488 w 102997"/>
                <a:gd name="connsiteY289" fmla="*/ 9689 h 34977"/>
                <a:gd name="connsiteX290" fmla="*/ 65845 w 102997"/>
                <a:gd name="connsiteY290" fmla="*/ 9689 h 34977"/>
                <a:gd name="connsiteX291" fmla="*/ 66703 w 102997"/>
                <a:gd name="connsiteY291" fmla="*/ 9903 h 34977"/>
                <a:gd name="connsiteX292" fmla="*/ 66917 w 102997"/>
                <a:gd name="connsiteY292" fmla="*/ 9903 h 34977"/>
                <a:gd name="connsiteX293" fmla="*/ 67310 w 102997"/>
                <a:gd name="connsiteY293" fmla="*/ 10474 h 34977"/>
                <a:gd name="connsiteX294" fmla="*/ 67953 w 102997"/>
                <a:gd name="connsiteY294" fmla="*/ 10653 h 34977"/>
                <a:gd name="connsiteX295" fmla="*/ 68381 w 102997"/>
                <a:gd name="connsiteY295" fmla="*/ 10582 h 34977"/>
                <a:gd name="connsiteX296" fmla="*/ 68667 w 102997"/>
                <a:gd name="connsiteY296" fmla="*/ 10403 h 34977"/>
                <a:gd name="connsiteX297" fmla="*/ 68953 w 102997"/>
                <a:gd name="connsiteY297" fmla="*/ 10796 h 34977"/>
                <a:gd name="connsiteX298" fmla="*/ 69989 w 102997"/>
                <a:gd name="connsiteY298" fmla="*/ 11082 h 34977"/>
                <a:gd name="connsiteX299" fmla="*/ 70846 w 102997"/>
                <a:gd name="connsiteY299" fmla="*/ 10939 h 34977"/>
                <a:gd name="connsiteX300" fmla="*/ 71167 w 102997"/>
                <a:gd name="connsiteY300" fmla="*/ 10546 h 34977"/>
                <a:gd name="connsiteX301" fmla="*/ 71203 w 102997"/>
                <a:gd name="connsiteY301" fmla="*/ 10510 h 34977"/>
                <a:gd name="connsiteX302" fmla="*/ 72382 w 102997"/>
                <a:gd name="connsiteY302" fmla="*/ 10546 h 34977"/>
                <a:gd name="connsiteX303" fmla="*/ 73525 w 102997"/>
                <a:gd name="connsiteY303" fmla="*/ 11046 h 34977"/>
                <a:gd name="connsiteX304" fmla="*/ 74204 w 102997"/>
                <a:gd name="connsiteY304" fmla="*/ 10546 h 34977"/>
                <a:gd name="connsiteX305" fmla="*/ 74311 w 102997"/>
                <a:gd name="connsiteY305" fmla="*/ 10546 h 34977"/>
                <a:gd name="connsiteX306" fmla="*/ 74704 w 102997"/>
                <a:gd name="connsiteY306" fmla="*/ 10617 h 34977"/>
                <a:gd name="connsiteX307" fmla="*/ 75382 w 102997"/>
                <a:gd name="connsiteY307" fmla="*/ 10403 h 34977"/>
                <a:gd name="connsiteX308" fmla="*/ 75597 w 102997"/>
                <a:gd name="connsiteY308" fmla="*/ 10332 h 34977"/>
                <a:gd name="connsiteX309" fmla="*/ 75775 w 102997"/>
                <a:gd name="connsiteY309" fmla="*/ 10332 h 34977"/>
                <a:gd name="connsiteX310" fmla="*/ 76597 w 102997"/>
                <a:gd name="connsiteY310" fmla="*/ 9974 h 34977"/>
                <a:gd name="connsiteX311" fmla="*/ 76811 w 102997"/>
                <a:gd name="connsiteY311" fmla="*/ 9475 h 34977"/>
                <a:gd name="connsiteX312" fmla="*/ 77383 w 102997"/>
                <a:gd name="connsiteY312" fmla="*/ 9653 h 34977"/>
                <a:gd name="connsiteX313" fmla="*/ 77990 w 102997"/>
                <a:gd name="connsiteY313" fmla="*/ 9832 h 34977"/>
                <a:gd name="connsiteX314" fmla="*/ 78204 w 102997"/>
                <a:gd name="connsiteY314" fmla="*/ 10189 h 34977"/>
                <a:gd name="connsiteX315" fmla="*/ 78240 w 102997"/>
                <a:gd name="connsiteY315" fmla="*/ 10296 h 34977"/>
                <a:gd name="connsiteX316" fmla="*/ 79276 w 102997"/>
                <a:gd name="connsiteY316" fmla="*/ 10867 h 34977"/>
                <a:gd name="connsiteX317" fmla="*/ 79776 w 102997"/>
                <a:gd name="connsiteY317" fmla="*/ 10582 h 34977"/>
                <a:gd name="connsiteX318" fmla="*/ 80347 w 102997"/>
                <a:gd name="connsiteY318" fmla="*/ 10939 h 34977"/>
                <a:gd name="connsiteX319" fmla="*/ 80383 w 102997"/>
                <a:gd name="connsiteY319" fmla="*/ 10939 h 34977"/>
                <a:gd name="connsiteX320" fmla="*/ 81097 w 102997"/>
                <a:gd name="connsiteY320" fmla="*/ 10653 h 34977"/>
                <a:gd name="connsiteX321" fmla="*/ 81097 w 102997"/>
                <a:gd name="connsiteY321" fmla="*/ 10617 h 34977"/>
                <a:gd name="connsiteX322" fmla="*/ 81562 w 102997"/>
                <a:gd name="connsiteY322" fmla="*/ 10725 h 34977"/>
                <a:gd name="connsiteX323" fmla="*/ 82205 w 102997"/>
                <a:gd name="connsiteY323" fmla="*/ 10510 h 34977"/>
                <a:gd name="connsiteX324" fmla="*/ 82419 w 102997"/>
                <a:gd name="connsiteY324" fmla="*/ 10332 h 34977"/>
                <a:gd name="connsiteX325" fmla="*/ 82562 w 102997"/>
                <a:gd name="connsiteY325" fmla="*/ 9974 h 34977"/>
                <a:gd name="connsiteX326" fmla="*/ 82633 w 102997"/>
                <a:gd name="connsiteY326" fmla="*/ 10010 h 34977"/>
                <a:gd name="connsiteX327" fmla="*/ 83812 w 102997"/>
                <a:gd name="connsiteY327" fmla="*/ 10225 h 34977"/>
                <a:gd name="connsiteX328" fmla="*/ 84955 w 102997"/>
                <a:gd name="connsiteY328" fmla="*/ 10046 h 34977"/>
                <a:gd name="connsiteX329" fmla="*/ 85134 w 102997"/>
                <a:gd name="connsiteY329" fmla="*/ 9832 h 34977"/>
                <a:gd name="connsiteX330" fmla="*/ 85241 w 102997"/>
                <a:gd name="connsiteY330" fmla="*/ 9832 h 34977"/>
                <a:gd name="connsiteX331" fmla="*/ 85419 w 102997"/>
                <a:gd name="connsiteY331" fmla="*/ 9760 h 34977"/>
                <a:gd name="connsiteX332" fmla="*/ 85562 w 102997"/>
                <a:gd name="connsiteY332" fmla="*/ 10010 h 34977"/>
                <a:gd name="connsiteX333" fmla="*/ 85955 w 102997"/>
                <a:gd name="connsiteY333" fmla="*/ 10153 h 34977"/>
                <a:gd name="connsiteX334" fmla="*/ 86241 w 102997"/>
                <a:gd name="connsiteY334" fmla="*/ 10189 h 34977"/>
                <a:gd name="connsiteX335" fmla="*/ 86491 w 102997"/>
                <a:gd name="connsiteY335" fmla="*/ 10046 h 34977"/>
                <a:gd name="connsiteX336" fmla="*/ 86491 w 102997"/>
                <a:gd name="connsiteY336" fmla="*/ 10046 h 34977"/>
                <a:gd name="connsiteX337" fmla="*/ 86848 w 102997"/>
                <a:gd name="connsiteY337" fmla="*/ 10117 h 34977"/>
                <a:gd name="connsiteX338" fmla="*/ 86991 w 102997"/>
                <a:gd name="connsiteY338" fmla="*/ 10082 h 34977"/>
                <a:gd name="connsiteX339" fmla="*/ 87098 w 102997"/>
                <a:gd name="connsiteY339" fmla="*/ 10225 h 34977"/>
                <a:gd name="connsiteX340" fmla="*/ 87491 w 102997"/>
                <a:gd name="connsiteY340" fmla="*/ 10368 h 34977"/>
                <a:gd name="connsiteX341" fmla="*/ 87991 w 102997"/>
                <a:gd name="connsiteY341" fmla="*/ 10510 h 34977"/>
                <a:gd name="connsiteX342" fmla="*/ 88384 w 102997"/>
                <a:gd name="connsiteY342" fmla="*/ 10439 h 34977"/>
                <a:gd name="connsiteX343" fmla="*/ 88670 w 102997"/>
                <a:gd name="connsiteY343" fmla="*/ 10260 h 34977"/>
                <a:gd name="connsiteX344" fmla="*/ 89063 w 102997"/>
                <a:gd name="connsiteY344" fmla="*/ 10189 h 34977"/>
                <a:gd name="connsiteX345" fmla="*/ 89098 w 102997"/>
                <a:gd name="connsiteY345" fmla="*/ 10260 h 34977"/>
                <a:gd name="connsiteX346" fmla="*/ 89456 w 102997"/>
                <a:gd name="connsiteY346" fmla="*/ 10332 h 34977"/>
                <a:gd name="connsiteX347" fmla="*/ 89813 w 102997"/>
                <a:gd name="connsiteY347" fmla="*/ 10260 h 34977"/>
                <a:gd name="connsiteX348" fmla="*/ 90313 w 102997"/>
                <a:gd name="connsiteY348" fmla="*/ 9974 h 34977"/>
                <a:gd name="connsiteX349" fmla="*/ 90563 w 102997"/>
                <a:gd name="connsiteY349" fmla="*/ 9189 h 34977"/>
                <a:gd name="connsiteX350" fmla="*/ 90813 w 102997"/>
                <a:gd name="connsiteY350" fmla="*/ 9475 h 34977"/>
                <a:gd name="connsiteX351" fmla="*/ 91420 w 102997"/>
                <a:gd name="connsiteY351" fmla="*/ 9725 h 34977"/>
                <a:gd name="connsiteX352" fmla="*/ 91920 w 102997"/>
                <a:gd name="connsiteY352" fmla="*/ 9617 h 34977"/>
                <a:gd name="connsiteX353" fmla="*/ 92063 w 102997"/>
                <a:gd name="connsiteY353" fmla="*/ 9510 h 34977"/>
                <a:gd name="connsiteX354" fmla="*/ 92313 w 102997"/>
                <a:gd name="connsiteY354" fmla="*/ 9403 h 34977"/>
                <a:gd name="connsiteX355" fmla="*/ 92492 w 102997"/>
                <a:gd name="connsiteY355" fmla="*/ 9117 h 34977"/>
                <a:gd name="connsiteX356" fmla="*/ 92670 w 102997"/>
                <a:gd name="connsiteY356" fmla="*/ 9510 h 34977"/>
                <a:gd name="connsiteX357" fmla="*/ 93099 w 102997"/>
                <a:gd name="connsiteY357" fmla="*/ 9832 h 34977"/>
                <a:gd name="connsiteX358" fmla="*/ 93349 w 102997"/>
                <a:gd name="connsiteY358" fmla="*/ 10010 h 34977"/>
                <a:gd name="connsiteX359" fmla="*/ 93777 w 102997"/>
                <a:gd name="connsiteY359" fmla="*/ 10117 h 34977"/>
                <a:gd name="connsiteX360" fmla="*/ 94420 w 102997"/>
                <a:gd name="connsiteY360" fmla="*/ 9903 h 34977"/>
                <a:gd name="connsiteX361" fmla="*/ 94813 w 102997"/>
                <a:gd name="connsiteY361" fmla="*/ 9153 h 34977"/>
                <a:gd name="connsiteX362" fmla="*/ 95063 w 102997"/>
                <a:gd name="connsiteY362" fmla="*/ 8975 h 34977"/>
                <a:gd name="connsiteX363" fmla="*/ 95063 w 102997"/>
                <a:gd name="connsiteY363" fmla="*/ 8975 h 34977"/>
                <a:gd name="connsiteX364" fmla="*/ 95242 w 102997"/>
                <a:gd name="connsiteY364" fmla="*/ 9081 h 34977"/>
                <a:gd name="connsiteX365" fmla="*/ 95349 w 102997"/>
                <a:gd name="connsiteY365" fmla="*/ 9081 h 34977"/>
                <a:gd name="connsiteX366" fmla="*/ 95992 w 102997"/>
                <a:gd name="connsiteY366" fmla="*/ 8867 h 34977"/>
                <a:gd name="connsiteX367" fmla="*/ 96564 w 102997"/>
                <a:gd name="connsiteY367" fmla="*/ 8403 h 34977"/>
                <a:gd name="connsiteX368" fmla="*/ 96635 w 102997"/>
                <a:gd name="connsiteY368" fmla="*/ 7974 h 34977"/>
                <a:gd name="connsiteX369" fmla="*/ 96671 w 102997"/>
                <a:gd name="connsiteY369" fmla="*/ 7974 h 34977"/>
                <a:gd name="connsiteX370" fmla="*/ 97028 w 102997"/>
                <a:gd name="connsiteY370" fmla="*/ 7867 h 34977"/>
                <a:gd name="connsiteX371" fmla="*/ 96956 w 102997"/>
                <a:gd name="connsiteY371" fmla="*/ 8188 h 34977"/>
                <a:gd name="connsiteX372" fmla="*/ 96742 w 102997"/>
                <a:gd name="connsiteY372" fmla="*/ 8724 h 34977"/>
                <a:gd name="connsiteX373" fmla="*/ 97206 w 102997"/>
                <a:gd name="connsiteY373" fmla="*/ 9510 h 34977"/>
                <a:gd name="connsiteX374" fmla="*/ 97457 w 102997"/>
                <a:gd name="connsiteY374" fmla="*/ 9653 h 34977"/>
                <a:gd name="connsiteX375" fmla="*/ 97992 w 102997"/>
                <a:gd name="connsiteY375" fmla="*/ 9796 h 34977"/>
                <a:gd name="connsiteX376" fmla="*/ 98707 w 102997"/>
                <a:gd name="connsiteY376" fmla="*/ 9510 h 34977"/>
                <a:gd name="connsiteX377" fmla="*/ 98921 w 102997"/>
                <a:gd name="connsiteY377" fmla="*/ 9296 h 34977"/>
                <a:gd name="connsiteX378" fmla="*/ 98992 w 102997"/>
                <a:gd name="connsiteY378" fmla="*/ 9189 h 34977"/>
                <a:gd name="connsiteX379" fmla="*/ 99314 w 102997"/>
                <a:gd name="connsiteY379" fmla="*/ 9224 h 34977"/>
                <a:gd name="connsiteX380" fmla="*/ 99564 w 102997"/>
                <a:gd name="connsiteY380" fmla="*/ 9010 h 34977"/>
                <a:gd name="connsiteX381" fmla="*/ 99885 w 102997"/>
                <a:gd name="connsiteY381" fmla="*/ 9153 h 34977"/>
                <a:gd name="connsiteX382" fmla="*/ 100457 w 102997"/>
                <a:gd name="connsiteY382" fmla="*/ 8975 h 34977"/>
                <a:gd name="connsiteX383" fmla="*/ 100635 w 102997"/>
                <a:gd name="connsiteY383" fmla="*/ 8832 h 34977"/>
                <a:gd name="connsiteX384" fmla="*/ 100671 w 102997"/>
                <a:gd name="connsiteY384" fmla="*/ 8867 h 34977"/>
                <a:gd name="connsiteX385" fmla="*/ 100707 w 102997"/>
                <a:gd name="connsiteY385" fmla="*/ 9689 h 34977"/>
                <a:gd name="connsiteX386" fmla="*/ 101135 w 102997"/>
                <a:gd name="connsiteY386" fmla="*/ 10082 h 34977"/>
                <a:gd name="connsiteX387" fmla="*/ 101993 w 102997"/>
                <a:gd name="connsiteY387" fmla="*/ 10368 h 34977"/>
                <a:gd name="connsiteX388" fmla="*/ 102921 w 102997"/>
                <a:gd name="connsiteY388" fmla="*/ 9725 h 34977"/>
                <a:gd name="connsiteX389" fmla="*/ 102564 w 102997"/>
                <a:gd name="connsiteY389" fmla="*/ 8582 h 34977"/>
                <a:gd name="connsiteX390" fmla="*/ 102136 w 102997"/>
                <a:gd name="connsiteY390" fmla="*/ 8653 h 34977"/>
                <a:gd name="connsiteX391" fmla="*/ 89420 w 102997"/>
                <a:gd name="connsiteY391" fmla="*/ 10260 h 34977"/>
                <a:gd name="connsiteX392" fmla="*/ 89420 w 102997"/>
                <a:gd name="connsiteY392" fmla="*/ 9725 h 34977"/>
                <a:gd name="connsiteX393" fmla="*/ 89527 w 102997"/>
                <a:gd name="connsiteY393" fmla="*/ 9439 h 34977"/>
                <a:gd name="connsiteX394" fmla="*/ 90134 w 102997"/>
                <a:gd name="connsiteY394" fmla="*/ 9546 h 34977"/>
                <a:gd name="connsiteX395" fmla="*/ 89420 w 102997"/>
                <a:gd name="connsiteY395" fmla="*/ 10260 h 3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</a:cxnLst>
              <a:rect l="l" t="t" r="r" b="b"/>
              <a:pathLst>
                <a:path w="102997" h="34977">
                  <a:moveTo>
                    <a:pt x="102136" y="8653"/>
                  </a:moveTo>
                  <a:cubicBezTo>
                    <a:pt x="102243" y="8367"/>
                    <a:pt x="102314" y="8082"/>
                    <a:pt x="102171" y="7796"/>
                  </a:cubicBezTo>
                  <a:cubicBezTo>
                    <a:pt x="102064" y="7617"/>
                    <a:pt x="101957" y="7403"/>
                    <a:pt x="101814" y="7189"/>
                  </a:cubicBezTo>
                  <a:cubicBezTo>
                    <a:pt x="101600" y="6831"/>
                    <a:pt x="101207" y="6188"/>
                    <a:pt x="101171" y="5938"/>
                  </a:cubicBezTo>
                  <a:cubicBezTo>
                    <a:pt x="101135" y="5510"/>
                    <a:pt x="100850" y="5188"/>
                    <a:pt x="100457" y="5081"/>
                  </a:cubicBezTo>
                  <a:cubicBezTo>
                    <a:pt x="100314" y="5045"/>
                    <a:pt x="100207" y="5188"/>
                    <a:pt x="100064" y="5188"/>
                  </a:cubicBezTo>
                  <a:cubicBezTo>
                    <a:pt x="100028" y="5188"/>
                    <a:pt x="100064" y="5152"/>
                    <a:pt x="100028" y="5152"/>
                  </a:cubicBezTo>
                  <a:cubicBezTo>
                    <a:pt x="99742" y="5045"/>
                    <a:pt x="99385" y="5010"/>
                    <a:pt x="99099" y="5152"/>
                  </a:cubicBezTo>
                  <a:cubicBezTo>
                    <a:pt x="98778" y="5295"/>
                    <a:pt x="98528" y="5653"/>
                    <a:pt x="98528" y="6010"/>
                  </a:cubicBezTo>
                  <a:lnTo>
                    <a:pt x="98492" y="6438"/>
                  </a:lnTo>
                  <a:cubicBezTo>
                    <a:pt x="98457" y="6689"/>
                    <a:pt x="98600" y="6867"/>
                    <a:pt x="98742" y="7046"/>
                  </a:cubicBezTo>
                  <a:cubicBezTo>
                    <a:pt x="98600" y="7081"/>
                    <a:pt x="98457" y="7117"/>
                    <a:pt x="98278" y="7153"/>
                  </a:cubicBezTo>
                  <a:cubicBezTo>
                    <a:pt x="98135" y="7189"/>
                    <a:pt x="97921" y="7260"/>
                    <a:pt x="98064" y="7331"/>
                  </a:cubicBezTo>
                  <a:cubicBezTo>
                    <a:pt x="97885" y="7260"/>
                    <a:pt x="97742" y="7403"/>
                    <a:pt x="97564" y="7438"/>
                  </a:cubicBezTo>
                  <a:cubicBezTo>
                    <a:pt x="97564" y="7403"/>
                    <a:pt x="97635" y="7403"/>
                    <a:pt x="97635" y="7331"/>
                  </a:cubicBezTo>
                  <a:cubicBezTo>
                    <a:pt x="97742" y="6974"/>
                    <a:pt x="97599" y="6581"/>
                    <a:pt x="97349" y="6331"/>
                  </a:cubicBezTo>
                  <a:cubicBezTo>
                    <a:pt x="97171" y="6153"/>
                    <a:pt x="96921" y="6045"/>
                    <a:pt x="96635" y="6045"/>
                  </a:cubicBezTo>
                  <a:lnTo>
                    <a:pt x="96564" y="6331"/>
                  </a:lnTo>
                  <a:cubicBezTo>
                    <a:pt x="96528" y="6296"/>
                    <a:pt x="96528" y="6260"/>
                    <a:pt x="96492" y="6224"/>
                  </a:cubicBezTo>
                  <a:lnTo>
                    <a:pt x="96528" y="6010"/>
                  </a:lnTo>
                  <a:cubicBezTo>
                    <a:pt x="96456" y="6010"/>
                    <a:pt x="96421" y="6081"/>
                    <a:pt x="96314" y="6081"/>
                  </a:cubicBezTo>
                  <a:cubicBezTo>
                    <a:pt x="96063" y="5796"/>
                    <a:pt x="95671" y="5653"/>
                    <a:pt x="95278" y="5724"/>
                  </a:cubicBezTo>
                  <a:cubicBezTo>
                    <a:pt x="94778" y="5903"/>
                    <a:pt x="94635" y="6188"/>
                    <a:pt x="94528" y="6438"/>
                  </a:cubicBezTo>
                  <a:cubicBezTo>
                    <a:pt x="94492" y="6402"/>
                    <a:pt x="94528" y="6367"/>
                    <a:pt x="94492" y="6367"/>
                  </a:cubicBezTo>
                  <a:cubicBezTo>
                    <a:pt x="94492" y="6367"/>
                    <a:pt x="94456" y="6331"/>
                    <a:pt x="94385" y="6296"/>
                  </a:cubicBezTo>
                  <a:cubicBezTo>
                    <a:pt x="94206" y="6010"/>
                    <a:pt x="93920" y="5831"/>
                    <a:pt x="93563" y="5831"/>
                  </a:cubicBezTo>
                  <a:cubicBezTo>
                    <a:pt x="93563" y="5831"/>
                    <a:pt x="93527" y="5831"/>
                    <a:pt x="93527" y="5831"/>
                  </a:cubicBezTo>
                  <a:cubicBezTo>
                    <a:pt x="93313" y="5831"/>
                    <a:pt x="93242" y="6081"/>
                    <a:pt x="93099" y="6224"/>
                  </a:cubicBezTo>
                  <a:cubicBezTo>
                    <a:pt x="93027" y="6045"/>
                    <a:pt x="93170" y="5831"/>
                    <a:pt x="93027" y="5724"/>
                  </a:cubicBezTo>
                  <a:cubicBezTo>
                    <a:pt x="92742" y="5510"/>
                    <a:pt x="92420" y="5724"/>
                    <a:pt x="92134" y="5831"/>
                  </a:cubicBezTo>
                  <a:cubicBezTo>
                    <a:pt x="91920" y="5474"/>
                    <a:pt x="91563" y="5188"/>
                    <a:pt x="91170" y="5331"/>
                  </a:cubicBezTo>
                  <a:cubicBezTo>
                    <a:pt x="90634" y="5403"/>
                    <a:pt x="90277" y="5760"/>
                    <a:pt x="89991" y="6010"/>
                  </a:cubicBezTo>
                  <a:cubicBezTo>
                    <a:pt x="89884" y="6117"/>
                    <a:pt x="89991" y="6296"/>
                    <a:pt x="89955" y="6474"/>
                  </a:cubicBezTo>
                  <a:cubicBezTo>
                    <a:pt x="89848" y="6474"/>
                    <a:pt x="89777" y="6438"/>
                    <a:pt x="89705" y="6474"/>
                  </a:cubicBezTo>
                  <a:cubicBezTo>
                    <a:pt x="89705" y="6474"/>
                    <a:pt x="89705" y="6474"/>
                    <a:pt x="89670" y="6474"/>
                  </a:cubicBezTo>
                  <a:cubicBezTo>
                    <a:pt x="89670" y="6474"/>
                    <a:pt x="89670" y="6474"/>
                    <a:pt x="89670" y="6438"/>
                  </a:cubicBezTo>
                  <a:cubicBezTo>
                    <a:pt x="89527" y="6296"/>
                    <a:pt x="89313" y="6402"/>
                    <a:pt x="89134" y="6331"/>
                  </a:cubicBezTo>
                  <a:cubicBezTo>
                    <a:pt x="89027" y="6224"/>
                    <a:pt x="89098" y="6045"/>
                    <a:pt x="88955" y="5974"/>
                  </a:cubicBezTo>
                  <a:cubicBezTo>
                    <a:pt x="88741" y="5867"/>
                    <a:pt x="88491" y="6081"/>
                    <a:pt x="88277" y="6153"/>
                  </a:cubicBezTo>
                  <a:cubicBezTo>
                    <a:pt x="88241" y="6117"/>
                    <a:pt x="88277" y="6081"/>
                    <a:pt x="88205" y="6045"/>
                  </a:cubicBezTo>
                  <a:cubicBezTo>
                    <a:pt x="87848" y="5867"/>
                    <a:pt x="87384" y="5903"/>
                    <a:pt x="87062" y="6188"/>
                  </a:cubicBezTo>
                  <a:lnTo>
                    <a:pt x="86991" y="6260"/>
                  </a:lnTo>
                  <a:cubicBezTo>
                    <a:pt x="86991" y="6260"/>
                    <a:pt x="86955" y="6260"/>
                    <a:pt x="86955" y="6260"/>
                  </a:cubicBezTo>
                  <a:cubicBezTo>
                    <a:pt x="86705" y="5974"/>
                    <a:pt x="86384" y="5796"/>
                    <a:pt x="86027" y="5903"/>
                  </a:cubicBezTo>
                  <a:lnTo>
                    <a:pt x="85669" y="6010"/>
                  </a:lnTo>
                  <a:cubicBezTo>
                    <a:pt x="85634" y="6010"/>
                    <a:pt x="85634" y="6081"/>
                    <a:pt x="85598" y="6117"/>
                  </a:cubicBezTo>
                  <a:cubicBezTo>
                    <a:pt x="85384" y="5974"/>
                    <a:pt x="85169" y="5760"/>
                    <a:pt x="84883" y="5867"/>
                  </a:cubicBezTo>
                  <a:cubicBezTo>
                    <a:pt x="84776" y="5903"/>
                    <a:pt x="84741" y="5974"/>
                    <a:pt x="84669" y="6010"/>
                  </a:cubicBezTo>
                  <a:cubicBezTo>
                    <a:pt x="84526" y="5903"/>
                    <a:pt x="84169" y="5867"/>
                    <a:pt x="83705" y="6081"/>
                  </a:cubicBezTo>
                  <a:lnTo>
                    <a:pt x="83526" y="6045"/>
                  </a:lnTo>
                  <a:cubicBezTo>
                    <a:pt x="83133" y="5796"/>
                    <a:pt x="82597" y="5653"/>
                    <a:pt x="82098" y="5760"/>
                  </a:cubicBezTo>
                  <a:cubicBezTo>
                    <a:pt x="81955" y="5760"/>
                    <a:pt x="81776" y="5796"/>
                    <a:pt x="81633" y="5867"/>
                  </a:cubicBezTo>
                  <a:lnTo>
                    <a:pt x="81276" y="5938"/>
                  </a:lnTo>
                  <a:cubicBezTo>
                    <a:pt x="81276" y="5938"/>
                    <a:pt x="81240" y="5938"/>
                    <a:pt x="81240" y="5938"/>
                  </a:cubicBezTo>
                  <a:cubicBezTo>
                    <a:pt x="80811" y="5903"/>
                    <a:pt x="80454" y="5974"/>
                    <a:pt x="80097" y="5974"/>
                  </a:cubicBezTo>
                  <a:cubicBezTo>
                    <a:pt x="79954" y="6010"/>
                    <a:pt x="79954" y="5938"/>
                    <a:pt x="79883" y="5974"/>
                  </a:cubicBezTo>
                  <a:cubicBezTo>
                    <a:pt x="79847" y="5938"/>
                    <a:pt x="79883" y="5903"/>
                    <a:pt x="79883" y="5903"/>
                  </a:cubicBezTo>
                  <a:cubicBezTo>
                    <a:pt x="79347" y="5438"/>
                    <a:pt x="78847" y="5474"/>
                    <a:pt x="78418" y="5617"/>
                  </a:cubicBezTo>
                  <a:cubicBezTo>
                    <a:pt x="78383" y="5581"/>
                    <a:pt x="78347" y="5510"/>
                    <a:pt x="78276" y="5474"/>
                  </a:cubicBezTo>
                  <a:cubicBezTo>
                    <a:pt x="78061" y="5331"/>
                    <a:pt x="77740" y="5224"/>
                    <a:pt x="77490" y="5331"/>
                  </a:cubicBezTo>
                  <a:cubicBezTo>
                    <a:pt x="77347" y="5260"/>
                    <a:pt x="77168" y="5224"/>
                    <a:pt x="77061" y="5188"/>
                  </a:cubicBezTo>
                  <a:cubicBezTo>
                    <a:pt x="76597" y="4795"/>
                    <a:pt x="75990" y="4724"/>
                    <a:pt x="75525" y="4724"/>
                  </a:cubicBezTo>
                  <a:cubicBezTo>
                    <a:pt x="75168" y="4724"/>
                    <a:pt x="74811" y="4724"/>
                    <a:pt x="74775" y="4760"/>
                  </a:cubicBezTo>
                  <a:cubicBezTo>
                    <a:pt x="74489" y="4617"/>
                    <a:pt x="74204" y="4688"/>
                    <a:pt x="73918" y="4831"/>
                  </a:cubicBezTo>
                  <a:cubicBezTo>
                    <a:pt x="73811" y="4903"/>
                    <a:pt x="73704" y="4974"/>
                    <a:pt x="73596" y="5117"/>
                  </a:cubicBezTo>
                  <a:cubicBezTo>
                    <a:pt x="73346" y="5152"/>
                    <a:pt x="73096" y="5224"/>
                    <a:pt x="72811" y="5260"/>
                  </a:cubicBezTo>
                  <a:cubicBezTo>
                    <a:pt x="72668" y="5295"/>
                    <a:pt x="72525" y="5367"/>
                    <a:pt x="72382" y="5474"/>
                  </a:cubicBezTo>
                  <a:cubicBezTo>
                    <a:pt x="72346" y="5474"/>
                    <a:pt x="72310" y="5438"/>
                    <a:pt x="72275" y="5438"/>
                  </a:cubicBezTo>
                  <a:cubicBezTo>
                    <a:pt x="71489" y="4617"/>
                    <a:pt x="70489" y="4903"/>
                    <a:pt x="70025" y="5045"/>
                  </a:cubicBezTo>
                  <a:cubicBezTo>
                    <a:pt x="69953" y="5081"/>
                    <a:pt x="69846" y="5117"/>
                    <a:pt x="69846" y="5152"/>
                  </a:cubicBezTo>
                  <a:cubicBezTo>
                    <a:pt x="69667" y="5010"/>
                    <a:pt x="69453" y="4974"/>
                    <a:pt x="69239" y="4903"/>
                  </a:cubicBezTo>
                  <a:cubicBezTo>
                    <a:pt x="69239" y="4903"/>
                    <a:pt x="69239" y="4867"/>
                    <a:pt x="69239" y="4831"/>
                  </a:cubicBezTo>
                  <a:cubicBezTo>
                    <a:pt x="69060" y="4510"/>
                    <a:pt x="68488" y="3795"/>
                    <a:pt x="67846" y="4010"/>
                  </a:cubicBezTo>
                  <a:cubicBezTo>
                    <a:pt x="67631" y="4081"/>
                    <a:pt x="67596" y="4331"/>
                    <a:pt x="67453" y="4545"/>
                  </a:cubicBezTo>
                  <a:cubicBezTo>
                    <a:pt x="67453" y="4545"/>
                    <a:pt x="67453" y="4545"/>
                    <a:pt x="67453" y="4545"/>
                  </a:cubicBezTo>
                  <a:cubicBezTo>
                    <a:pt x="67417" y="4581"/>
                    <a:pt x="67346" y="4617"/>
                    <a:pt x="67310" y="4652"/>
                  </a:cubicBezTo>
                  <a:cubicBezTo>
                    <a:pt x="67238" y="4617"/>
                    <a:pt x="67167" y="4617"/>
                    <a:pt x="67096" y="4617"/>
                  </a:cubicBezTo>
                  <a:cubicBezTo>
                    <a:pt x="66810" y="4510"/>
                    <a:pt x="66453" y="4652"/>
                    <a:pt x="66238" y="4867"/>
                  </a:cubicBezTo>
                  <a:cubicBezTo>
                    <a:pt x="66238" y="4867"/>
                    <a:pt x="66274" y="4831"/>
                    <a:pt x="66238" y="4831"/>
                  </a:cubicBezTo>
                  <a:cubicBezTo>
                    <a:pt x="66238" y="4831"/>
                    <a:pt x="66238" y="4831"/>
                    <a:pt x="66238" y="4831"/>
                  </a:cubicBezTo>
                  <a:cubicBezTo>
                    <a:pt x="66131" y="4867"/>
                    <a:pt x="65917" y="4903"/>
                    <a:pt x="65738" y="4974"/>
                  </a:cubicBezTo>
                  <a:cubicBezTo>
                    <a:pt x="65631" y="4867"/>
                    <a:pt x="65524" y="4795"/>
                    <a:pt x="65381" y="4724"/>
                  </a:cubicBezTo>
                  <a:cubicBezTo>
                    <a:pt x="65274" y="4688"/>
                    <a:pt x="65202" y="4688"/>
                    <a:pt x="65131" y="4688"/>
                  </a:cubicBezTo>
                  <a:cubicBezTo>
                    <a:pt x="64810" y="4402"/>
                    <a:pt x="64309" y="4331"/>
                    <a:pt x="63917" y="4545"/>
                  </a:cubicBezTo>
                  <a:cubicBezTo>
                    <a:pt x="63667" y="4688"/>
                    <a:pt x="63595" y="4724"/>
                    <a:pt x="63488" y="4724"/>
                  </a:cubicBezTo>
                  <a:cubicBezTo>
                    <a:pt x="63416" y="4795"/>
                    <a:pt x="63309" y="4724"/>
                    <a:pt x="63238" y="4724"/>
                  </a:cubicBezTo>
                  <a:cubicBezTo>
                    <a:pt x="63095" y="4724"/>
                    <a:pt x="62952" y="4724"/>
                    <a:pt x="62809" y="4760"/>
                  </a:cubicBezTo>
                  <a:cubicBezTo>
                    <a:pt x="62345" y="4438"/>
                    <a:pt x="61666" y="4331"/>
                    <a:pt x="60988" y="4224"/>
                  </a:cubicBezTo>
                  <a:cubicBezTo>
                    <a:pt x="60380" y="4117"/>
                    <a:pt x="59702" y="4045"/>
                    <a:pt x="59309" y="3759"/>
                  </a:cubicBezTo>
                  <a:cubicBezTo>
                    <a:pt x="59166" y="3652"/>
                    <a:pt x="59059" y="3581"/>
                    <a:pt x="58845" y="3652"/>
                  </a:cubicBezTo>
                  <a:cubicBezTo>
                    <a:pt x="58595" y="3331"/>
                    <a:pt x="58130" y="3152"/>
                    <a:pt x="57809" y="3259"/>
                  </a:cubicBezTo>
                  <a:cubicBezTo>
                    <a:pt x="57737" y="3224"/>
                    <a:pt x="57630" y="3188"/>
                    <a:pt x="57487" y="3152"/>
                  </a:cubicBezTo>
                  <a:cubicBezTo>
                    <a:pt x="57452" y="3117"/>
                    <a:pt x="57380" y="3081"/>
                    <a:pt x="57309" y="3045"/>
                  </a:cubicBezTo>
                  <a:cubicBezTo>
                    <a:pt x="57166" y="2902"/>
                    <a:pt x="57094" y="2688"/>
                    <a:pt x="56844" y="2652"/>
                  </a:cubicBezTo>
                  <a:cubicBezTo>
                    <a:pt x="56630" y="2617"/>
                    <a:pt x="56416" y="2688"/>
                    <a:pt x="56201" y="2831"/>
                  </a:cubicBezTo>
                  <a:lnTo>
                    <a:pt x="56166" y="2831"/>
                  </a:lnTo>
                  <a:cubicBezTo>
                    <a:pt x="55987" y="2938"/>
                    <a:pt x="56023" y="3045"/>
                    <a:pt x="55916" y="3152"/>
                  </a:cubicBezTo>
                  <a:cubicBezTo>
                    <a:pt x="55737" y="3259"/>
                    <a:pt x="55523" y="3366"/>
                    <a:pt x="55380" y="3509"/>
                  </a:cubicBezTo>
                  <a:cubicBezTo>
                    <a:pt x="54737" y="3295"/>
                    <a:pt x="53951" y="3081"/>
                    <a:pt x="53344" y="3402"/>
                  </a:cubicBezTo>
                  <a:cubicBezTo>
                    <a:pt x="53308" y="3402"/>
                    <a:pt x="53237" y="3402"/>
                    <a:pt x="53201" y="3402"/>
                  </a:cubicBezTo>
                  <a:lnTo>
                    <a:pt x="53094" y="3366"/>
                  </a:lnTo>
                  <a:cubicBezTo>
                    <a:pt x="52808" y="3295"/>
                    <a:pt x="52665" y="3259"/>
                    <a:pt x="52201" y="3259"/>
                  </a:cubicBezTo>
                  <a:cubicBezTo>
                    <a:pt x="51915" y="3259"/>
                    <a:pt x="51844" y="3295"/>
                    <a:pt x="51701" y="3402"/>
                  </a:cubicBezTo>
                  <a:lnTo>
                    <a:pt x="51701" y="3402"/>
                  </a:lnTo>
                  <a:cubicBezTo>
                    <a:pt x="51415" y="3259"/>
                    <a:pt x="51165" y="3188"/>
                    <a:pt x="50915" y="3188"/>
                  </a:cubicBezTo>
                  <a:cubicBezTo>
                    <a:pt x="50808" y="3188"/>
                    <a:pt x="50808" y="3224"/>
                    <a:pt x="50736" y="3152"/>
                  </a:cubicBezTo>
                  <a:cubicBezTo>
                    <a:pt x="50451" y="2938"/>
                    <a:pt x="50022" y="2866"/>
                    <a:pt x="49701" y="3045"/>
                  </a:cubicBezTo>
                  <a:cubicBezTo>
                    <a:pt x="49665" y="3081"/>
                    <a:pt x="49629" y="3081"/>
                    <a:pt x="49593" y="3117"/>
                  </a:cubicBezTo>
                  <a:cubicBezTo>
                    <a:pt x="49486" y="3081"/>
                    <a:pt x="49379" y="3009"/>
                    <a:pt x="49236" y="2974"/>
                  </a:cubicBezTo>
                  <a:cubicBezTo>
                    <a:pt x="49236" y="2938"/>
                    <a:pt x="49200" y="2902"/>
                    <a:pt x="49200" y="2866"/>
                  </a:cubicBezTo>
                  <a:lnTo>
                    <a:pt x="49200" y="2866"/>
                  </a:lnTo>
                  <a:cubicBezTo>
                    <a:pt x="49272" y="2509"/>
                    <a:pt x="49129" y="2152"/>
                    <a:pt x="48843" y="1938"/>
                  </a:cubicBezTo>
                  <a:cubicBezTo>
                    <a:pt x="48700" y="1795"/>
                    <a:pt x="48200" y="1545"/>
                    <a:pt x="47700" y="1545"/>
                  </a:cubicBezTo>
                  <a:cubicBezTo>
                    <a:pt x="47164" y="1295"/>
                    <a:pt x="46593" y="1545"/>
                    <a:pt x="46307" y="1652"/>
                  </a:cubicBezTo>
                  <a:cubicBezTo>
                    <a:pt x="46236" y="1688"/>
                    <a:pt x="46129" y="1759"/>
                    <a:pt x="46021" y="1759"/>
                  </a:cubicBezTo>
                  <a:cubicBezTo>
                    <a:pt x="45736" y="1616"/>
                    <a:pt x="45379" y="1616"/>
                    <a:pt x="45057" y="1795"/>
                  </a:cubicBezTo>
                  <a:cubicBezTo>
                    <a:pt x="45021" y="1795"/>
                    <a:pt x="44986" y="1831"/>
                    <a:pt x="44950" y="1867"/>
                  </a:cubicBezTo>
                  <a:cubicBezTo>
                    <a:pt x="44486" y="1652"/>
                    <a:pt x="44128" y="1652"/>
                    <a:pt x="43843" y="1724"/>
                  </a:cubicBezTo>
                  <a:cubicBezTo>
                    <a:pt x="43843" y="1724"/>
                    <a:pt x="43807" y="1724"/>
                    <a:pt x="43807" y="1724"/>
                  </a:cubicBezTo>
                  <a:cubicBezTo>
                    <a:pt x="43700" y="1724"/>
                    <a:pt x="43557" y="1724"/>
                    <a:pt x="43450" y="1759"/>
                  </a:cubicBezTo>
                  <a:cubicBezTo>
                    <a:pt x="43378" y="1795"/>
                    <a:pt x="43307" y="1795"/>
                    <a:pt x="43200" y="1831"/>
                  </a:cubicBezTo>
                  <a:cubicBezTo>
                    <a:pt x="43093" y="1867"/>
                    <a:pt x="42985" y="1867"/>
                    <a:pt x="42842" y="1938"/>
                  </a:cubicBezTo>
                  <a:cubicBezTo>
                    <a:pt x="42343" y="1581"/>
                    <a:pt x="41771" y="1652"/>
                    <a:pt x="41342" y="1759"/>
                  </a:cubicBezTo>
                  <a:cubicBezTo>
                    <a:pt x="41164" y="1545"/>
                    <a:pt x="40914" y="1438"/>
                    <a:pt x="40628" y="1438"/>
                  </a:cubicBezTo>
                  <a:lnTo>
                    <a:pt x="40128" y="1402"/>
                  </a:lnTo>
                  <a:cubicBezTo>
                    <a:pt x="40056" y="1366"/>
                    <a:pt x="39949" y="1295"/>
                    <a:pt x="39842" y="1295"/>
                  </a:cubicBezTo>
                  <a:cubicBezTo>
                    <a:pt x="39306" y="1152"/>
                    <a:pt x="38878" y="1223"/>
                    <a:pt x="38556" y="1366"/>
                  </a:cubicBezTo>
                  <a:cubicBezTo>
                    <a:pt x="37878" y="1152"/>
                    <a:pt x="37449" y="1116"/>
                    <a:pt x="36985" y="1331"/>
                  </a:cubicBezTo>
                  <a:cubicBezTo>
                    <a:pt x="36949" y="1331"/>
                    <a:pt x="36949" y="1331"/>
                    <a:pt x="36913" y="1331"/>
                  </a:cubicBezTo>
                  <a:cubicBezTo>
                    <a:pt x="36806" y="1295"/>
                    <a:pt x="36699" y="1295"/>
                    <a:pt x="36592" y="1295"/>
                  </a:cubicBezTo>
                  <a:cubicBezTo>
                    <a:pt x="36520" y="1295"/>
                    <a:pt x="36485" y="1259"/>
                    <a:pt x="36413" y="1259"/>
                  </a:cubicBezTo>
                  <a:cubicBezTo>
                    <a:pt x="36056" y="1116"/>
                    <a:pt x="35484" y="866"/>
                    <a:pt x="34877" y="866"/>
                  </a:cubicBezTo>
                  <a:cubicBezTo>
                    <a:pt x="34663" y="759"/>
                    <a:pt x="34377" y="759"/>
                    <a:pt x="34163" y="866"/>
                  </a:cubicBezTo>
                  <a:cubicBezTo>
                    <a:pt x="34056" y="866"/>
                    <a:pt x="33734" y="759"/>
                    <a:pt x="33520" y="652"/>
                  </a:cubicBezTo>
                  <a:cubicBezTo>
                    <a:pt x="33020" y="438"/>
                    <a:pt x="32341" y="152"/>
                    <a:pt x="31627" y="473"/>
                  </a:cubicBezTo>
                  <a:cubicBezTo>
                    <a:pt x="31305" y="616"/>
                    <a:pt x="31055" y="866"/>
                    <a:pt x="30877" y="1188"/>
                  </a:cubicBezTo>
                  <a:lnTo>
                    <a:pt x="30662" y="1295"/>
                  </a:lnTo>
                  <a:cubicBezTo>
                    <a:pt x="30662" y="1295"/>
                    <a:pt x="30627" y="1295"/>
                    <a:pt x="30591" y="1259"/>
                  </a:cubicBezTo>
                  <a:cubicBezTo>
                    <a:pt x="30591" y="1223"/>
                    <a:pt x="30555" y="1188"/>
                    <a:pt x="30520" y="1152"/>
                  </a:cubicBezTo>
                  <a:cubicBezTo>
                    <a:pt x="30341" y="938"/>
                    <a:pt x="30055" y="831"/>
                    <a:pt x="29805" y="831"/>
                  </a:cubicBezTo>
                  <a:cubicBezTo>
                    <a:pt x="29019" y="795"/>
                    <a:pt x="28234" y="688"/>
                    <a:pt x="27412" y="509"/>
                  </a:cubicBezTo>
                  <a:cubicBezTo>
                    <a:pt x="26555" y="366"/>
                    <a:pt x="25697" y="223"/>
                    <a:pt x="24805" y="187"/>
                  </a:cubicBezTo>
                  <a:lnTo>
                    <a:pt x="24805" y="187"/>
                  </a:lnTo>
                  <a:cubicBezTo>
                    <a:pt x="24733" y="187"/>
                    <a:pt x="24662" y="187"/>
                    <a:pt x="24626" y="187"/>
                  </a:cubicBezTo>
                  <a:cubicBezTo>
                    <a:pt x="24447" y="45"/>
                    <a:pt x="24126" y="-27"/>
                    <a:pt x="23912" y="9"/>
                  </a:cubicBezTo>
                  <a:lnTo>
                    <a:pt x="23590" y="45"/>
                  </a:lnTo>
                  <a:cubicBezTo>
                    <a:pt x="23411" y="81"/>
                    <a:pt x="23269" y="152"/>
                    <a:pt x="23126" y="259"/>
                  </a:cubicBezTo>
                  <a:cubicBezTo>
                    <a:pt x="22947" y="187"/>
                    <a:pt x="22661" y="152"/>
                    <a:pt x="22554" y="152"/>
                  </a:cubicBezTo>
                  <a:lnTo>
                    <a:pt x="21911" y="116"/>
                  </a:lnTo>
                  <a:cubicBezTo>
                    <a:pt x="21483" y="81"/>
                    <a:pt x="21161" y="259"/>
                    <a:pt x="20983" y="580"/>
                  </a:cubicBezTo>
                  <a:cubicBezTo>
                    <a:pt x="20983" y="616"/>
                    <a:pt x="20947" y="616"/>
                    <a:pt x="20947" y="616"/>
                  </a:cubicBezTo>
                  <a:cubicBezTo>
                    <a:pt x="20661" y="580"/>
                    <a:pt x="20411" y="580"/>
                    <a:pt x="20233" y="580"/>
                  </a:cubicBezTo>
                  <a:cubicBezTo>
                    <a:pt x="19875" y="580"/>
                    <a:pt x="19482" y="616"/>
                    <a:pt x="19197" y="616"/>
                  </a:cubicBezTo>
                  <a:lnTo>
                    <a:pt x="19197" y="616"/>
                  </a:lnTo>
                  <a:cubicBezTo>
                    <a:pt x="18875" y="473"/>
                    <a:pt x="18482" y="545"/>
                    <a:pt x="18197" y="795"/>
                  </a:cubicBezTo>
                  <a:cubicBezTo>
                    <a:pt x="18054" y="902"/>
                    <a:pt x="17911" y="938"/>
                    <a:pt x="17482" y="938"/>
                  </a:cubicBezTo>
                  <a:cubicBezTo>
                    <a:pt x="17339" y="938"/>
                    <a:pt x="17339" y="938"/>
                    <a:pt x="17268" y="938"/>
                  </a:cubicBezTo>
                  <a:cubicBezTo>
                    <a:pt x="17125" y="902"/>
                    <a:pt x="16982" y="831"/>
                    <a:pt x="16804" y="831"/>
                  </a:cubicBezTo>
                  <a:cubicBezTo>
                    <a:pt x="16804" y="795"/>
                    <a:pt x="16768" y="759"/>
                    <a:pt x="16732" y="723"/>
                  </a:cubicBezTo>
                  <a:cubicBezTo>
                    <a:pt x="16411" y="259"/>
                    <a:pt x="15839" y="152"/>
                    <a:pt x="15375" y="438"/>
                  </a:cubicBezTo>
                  <a:cubicBezTo>
                    <a:pt x="15303" y="473"/>
                    <a:pt x="15232" y="545"/>
                    <a:pt x="15160" y="616"/>
                  </a:cubicBezTo>
                  <a:cubicBezTo>
                    <a:pt x="14910" y="509"/>
                    <a:pt x="14625" y="545"/>
                    <a:pt x="14375" y="652"/>
                  </a:cubicBezTo>
                  <a:cubicBezTo>
                    <a:pt x="14160" y="759"/>
                    <a:pt x="13732" y="723"/>
                    <a:pt x="13267" y="688"/>
                  </a:cubicBezTo>
                  <a:cubicBezTo>
                    <a:pt x="12696" y="616"/>
                    <a:pt x="12053" y="545"/>
                    <a:pt x="11374" y="723"/>
                  </a:cubicBezTo>
                  <a:lnTo>
                    <a:pt x="11374" y="723"/>
                  </a:lnTo>
                  <a:cubicBezTo>
                    <a:pt x="11089" y="580"/>
                    <a:pt x="10839" y="580"/>
                    <a:pt x="10553" y="688"/>
                  </a:cubicBezTo>
                  <a:cubicBezTo>
                    <a:pt x="10338" y="795"/>
                    <a:pt x="10160" y="938"/>
                    <a:pt x="10053" y="1116"/>
                  </a:cubicBezTo>
                  <a:cubicBezTo>
                    <a:pt x="9946" y="1152"/>
                    <a:pt x="9838" y="1188"/>
                    <a:pt x="9731" y="1295"/>
                  </a:cubicBezTo>
                  <a:cubicBezTo>
                    <a:pt x="9731" y="1295"/>
                    <a:pt x="9731" y="1295"/>
                    <a:pt x="9731" y="1295"/>
                  </a:cubicBezTo>
                  <a:cubicBezTo>
                    <a:pt x="8731" y="1188"/>
                    <a:pt x="7660" y="1438"/>
                    <a:pt x="6767" y="1652"/>
                  </a:cubicBezTo>
                  <a:cubicBezTo>
                    <a:pt x="5802" y="1867"/>
                    <a:pt x="4838" y="2045"/>
                    <a:pt x="3838" y="1652"/>
                  </a:cubicBezTo>
                  <a:cubicBezTo>
                    <a:pt x="3338" y="1509"/>
                    <a:pt x="2909" y="1688"/>
                    <a:pt x="2659" y="2116"/>
                  </a:cubicBezTo>
                  <a:cubicBezTo>
                    <a:pt x="2588" y="2116"/>
                    <a:pt x="2516" y="2152"/>
                    <a:pt x="2409" y="2152"/>
                  </a:cubicBezTo>
                  <a:cubicBezTo>
                    <a:pt x="2302" y="2009"/>
                    <a:pt x="2230" y="1831"/>
                    <a:pt x="2052" y="1795"/>
                  </a:cubicBezTo>
                  <a:lnTo>
                    <a:pt x="1695" y="1688"/>
                  </a:lnTo>
                  <a:cubicBezTo>
                    <a:pt x="1409" y="1616"/>
                    <a:pt x="1230" y="1867"/>
                    <a:pt x="1016" y="1973"/>
                  </a:cubicBezTo>
                  <a:cubicBezTo>
                    <a:pt x="1016" y="1973"/>
                    <a:pt x="1016" y="1973"/>
                    <a:pt x="1016" y="1973"/>
                  </a:cubicBezTo>
                  <a:cubicBezTo>
                    <a:pt x="1016" y="1973"/>
                    <a:pt x="1016" y="1973"/>
                    <a:pt x="1016" y="1973"/>
                  </a:cubicBezTo>
                  <a:cubicBezTo>
                    <a:pt x="873" y="2081"/>
                    <a:pt x="659" y="2009"/>
                    <a:pt x="552" y="2152"/>
                  </a:cubicBezTo>
                  <a:cubicBezTo>
                    <a:pt x="516" y="2224"/>
                    <a:pt x="587" y="2259"/>
                    <a:pt x="587" y="2331"/>
                  </a:cubicBezTo>
                  <a:cubicBezTo>
                    <a:pt x="409" y="2473"/>
                    <a:pt x="159" y="2509"/>
                    <a:pt x="123" y="2760"/>
                  </a:cubicBezTo>
                  <a:lnTo>
                    <a:pt x="16" y="3259"/>
                  </a:lnTo>
                  <a:cubicBezTo>
                    <a:pt x="-56" y="3617"/>
                    <a:pt x="123" y="4010"/>
                    <a:pt x="409" y="4224"/>
                  </a:cubicBezTo>
                  <a:cubicBezTo>
                    <a:pt x="516" y="4331"/>
                    <a:pt x="694" y="4331"/>
                    <a:pt x="837" y="4367"/>
                  </a:cubicBezTo>
                  <a:cubicBezTo>
                    <a:pt x="873" y="4438"/>
                    <a:pt x="873" y="4510"/>
                    <a:pt x="944" y="4581"/>
                  </a:cubicBezTo>
                  <a:cubicBezTo>
                    <a:pt x="1087" y="4867"/>
                    <a:pt x="1266" y="5117"/>
                    <a:pt x="1445" y="5331"/>
                  </a:cubicBezTo>
                  <a:cubicBezTo>
                    <a:pt x="1552" y="5474"/>
                    <a:pt x="1730" y="5688"/>
                    <a:pt x="1730" y="5796"/>
                  </a:cubicBezTo>
                  <a:cubicBezTo>
                    <a:pt x="1766" y="6260"/>
                    <a:pt x="2159" y="6617"/>
                    <a:pt x="2588" y="6689"/>
                  </a:cubicBezTo>
                  <a:cubicBezTo>
                    <a:pt x="2838" y="6689"/>
                    <a:pt x="3016" y="6689"/>
                    <a:pt x="3159" y="6581"/>
                  </a:cubicBezTo>
                  <a:cubicBezTo>
                    <a:pt x="3623" y="6760"/>
                    <a:pt x="3980" y="6867"/>
                    <a:pt x="4338" y="6760"/>
                  </a:cubicBezTo>
                  <a:cubicBezTo>
                    <a:pt x="4445" y="6796"/>
                    <a:pt x="4588" y="6796"/>
                    <a:pt x="4731" y="6796"/>
                  </a:cubicBezTo>
                  <a:cubicBezTo>
                    <a:pt x="4945" y="6760"/>
                    <a:pt x="5123" y="6689"/>
                    <a:pt x="5266" y="6545"/>
                  </a:cubicBezTo>
                  <a:cubicBezTo>
                    <a:pt x="5445" y="6545"/>
                    <a:pt x="5445" y="6545"/>
                    <a:pt x="5552" y="6510"/>
                  </a:cubicBezTo>
                  <a:cubicBezTo>
                    <a:pt x="6195" y="6367"/>
                    <a:pt x="6517" y="6402"/>
                    <a:pt x="7195" y="6474"/>
                  </a:cubicBezTo>
                  <a:cubicBezTo>
                    <a:pt x="7481" y="6510"/>
                    <a:pt x="7838" y="6545"/>
                    <a:pt x="8231" y="6545"/>
                  </a:cubicBezTo>
                  <a:cubicBezTo>
                    <a:pt x="8517" y="6510"/>
                    <a:pt x="8695" y="6510"/>
                    <a:pt x="8874" y="6367"/>
                  </a:cubicBezTo>
                  <a:cubicBezTo>
                    <a:pt x="8910" y="6367"/>
                    <a:pt x="8945" y="6367"/>
                    <a:pt x="8981" y="6331"/>
                  </a:cubicBezTo>
                  <a:cubicBezTo>
                    <a:pt x="9124" y="6260"/>
                    <a:pt x="9267" y="6188"/>
                    <a:pt x="9410" y="6045"/>
                  </a:cubicBezTo>
                  <a:cubicBezTo>
                    <a:pt x="9446" y="6045"/>
                    <a:pt x="9517" y="6045"/>
                    <a:pt x="9588" y="6045"/>
                  </a:cubicBezTo>
                  <a:cubicBezTo>
                    <a:pt x="9767" y="6296"/>
                    <a:pt x="10053" y="6438"/>
                    <a:pt x="10374" y="6438"/>
                  </a:cubicBezTo>
                  <a:cubicBezTo>
                    <a:pt x="10481" y="6438"/>
                    <a:pt x="10553" y="6438"/>
                    <a:pt x="10660" y="6402"/>
                  </a:cubicBezTo>
                  <a:cubicBezTo>
                    <a:pt x="11267" y="6689"/>
                    <a:pt x="11874" y="6510"/>
                    <a:pt x="12267" y="6367"/>
                  </a:cubicBezTo>
                  <a:cubicBezTo>
                    <a:pt x="12517" y="6367"/>
                    <a:pt x="12767" y="6224"/>
                    <a:pt x="12946" y="6045"/>
                  </a:cubicBezTo>
                  <a:cubicBezTo>
                    <a:pt x="13053" y="6045"/>
                    <a:pt x="13196" y="6010"/>
                    <a:pt x="13303" y="6010"/>
                  </a:cubicBezTo>
                  <a:lnTo>
                    <a:pt x="13910" y="5938"/>
                  </a:lnTo>
                  <a:cubicBezTo>
                    <a:pt x="14553" y="5867"/>
                    <a:pt x="15232" y="5796"/>
                    <a:pt x="15875" y="5474"/>
                  </a:cubicBezTo>
                  <a:cubicBezTo>
                    <a:pt x="15946" y="5438"/>
                    <a:pt x="16018" y="5403"/>
                    <a:pt x="16053" y="5367"/>
                  </a:cubicBezTo>
                  <a:cubicBezTo>
                    <a:pt x="16232" y="5403"/>
                    <a:pt x="16411" y="5474"/>
                    <a:pt x="16768" y="5403"/>
                  </a:cubicBezTo>
                  <a:cubicBezTo>
                    <a:pt x="16839" y="5403"/>
                    <a:pt x="16911" y="5403"/>
                    <a:pt x="16982" y="5403"/>
                  </a:cubicBezTo>
                  <a:cubicBezTo>
                    <a:pt x="17304" y="5760"/>
                    <a:pt x="17768" y="5867"/>
                    <a:pt x="18161" y="5688"/>
                  </a:cubicBezTo>
                  <a:cubicBezTo>
                    <a:pt x="18554" y="5510"/>
                    <a:pt x="18804" y="5403"/>
                    <a:pt x="19018" y="5188"/>
                  </a:cubicBezTo>
                  <a:cubicBezTo>
                    <a:pt x="19697" y="5617"/>
                    <a:pt x="20304" y="5545"/>
                    <a:pt x="20804" y="5367"/>
                  </a:cubicBezTo>
                  <a:cubicBezTo>
                    <a:pt x="20983" y="5510"/>
                    <a:pt x="21197" y="5617"/>
                    <a:pt x="21447" y="5617"/>
                  </a:cubicBezTo>
                  <a:cubicBezTo>
                    <a:pt x="21733" y="5653"/>
                    <a:pt x="21947" y="5545"/>
                    <a:pt x="22126" y="5367"/>
                  </a:cubicBezTo>
                  <a:cubicBezTo>
                    <a:pt x="22518" y="5653"/>
                    <a:pt x="22947" y="5653"/>
                    <a:pt x="23269" y="5545"/>
                  </a:cubicBezTo>
                  <a:cubicBezTo>
                    <a:pt x="23411" y="5653"/>
                    <a:pt x="23590" y="5724"/>
                    <a:pt x="23876" y="5760"/>
                  </a:cubicBezTo>
                  <a:cubicBezTo>
                    <a:pt x="23947" y="5796"/>
                    <a:pt x="24019" y="5831"/>
                    <a:pt x="24090" y="5867"/>
                  </a:cubicBezTo>
                  <a:cubicBezTo>
                    <a:pt x="24376" y="5938"/>
                    <a:pt x="24769" y="5903"/>
                    <a:pt x="25055" y="5688"/>
                  </a:cubicBezTo>
                  <a:cubicBezTo>
                    <a:pt x="25090" y="5724"/>
                    <a:pt x="25162" y="5796"/>
                    <a:pt x="25197" y="5831"/>
                  </a:cubicBezTo>
                  <a:cubicBezTo>
                    <a:pt x="25447" y="6045"/>
                    <a:pt x="25805" y="6117"/>
                    <a:pt x="26090" y="6010"/>
                  </a:cubicBezTo>
                  <a:cubicBezTo>
                    <a:pt x="26340" y="6153"/>
                    <a:pt x="26841" y="6367"/>
                    <a:pt x="27341" y="6188"/>
                  </a:cubicBezTo>
                  <a:cubicBezTo>
                    <a:pt x="27555" y="6296"/>
                    <a:pt x="27841" y="6367"/>
                    <a:pt x="28162" y="6367"/>
                  </a:cubicBezTo>
                  <a:cubicBezTo>
                    <a:pt x="28198" y="6367"/>
                    <a:pt x="28305" y="6367"/>
                    <a:pt x="28341" y="6367"/>
                  </a:cubicBezTo>
                  <a:cubicBezTo>
                    <a:pt x="28448" y="6367"/>
                    <a:pt x="28555" y="6402"/>
                    <a:pt x="28662" y="6402"/>
                  </a:cubicBezTo>
                  <a:cubicBezTo>
                    <a:pt x="29162" y="6367"/>
                    <a:pt x="29519" y="6224"/>
                    <a:pt x="29734" y="5903"/>
                  </a:cubicBezTo>
                  <a:cubicBezTo>
                    <a:pt x="29769" y="5903"/>
                    <a:pt x="29805" y="5903"/>
                    <a:pt x="29841" y="5903"/>
                  </a:cubicBezTo>
                  <a:cubicBezTo>
                    <a:pt x="29877" y="5938"/>
                    <a:pt x="29948" y="5974"/>
                    <a:pt x="29984" y="6010"/>
                  </a:cubicBezTo>
                  <a:cubicBezTo>
                    <a:pt x="30341" y="6296"/>
                    <a:pt x="30734" y="6224"/>
                    <a:pt x="31091" y="6010"/>
                  </a:cubicBezTo>
                  <a:cubicBezTo>
                    <a:pt x="31091" y="6010"/>
                    <a:pt x="31127" y="6010"/>
                    <a:pt x="31198" y="6045"/>
                  </a:cubicBezTo>
                  <a:cubicBezTo>
                    <a:pt x="31734" y="6581"/>
                    <a:pt x="32448" y="6474"/>
                    <a:pt x="32698" y="6438"/>
                  </a:cubicBezTo>
                  <a:cubicBezTo>
                    <a:pt x="32984" y="6760"/>
                    <a:pt x="33448" y="6867"/>
                    <a:pt x="33806" y="6724"/>
                  </a:cubicBezTo>
                  <a:cubicBezTo>
                    <a:pt x="33806" y="6724"/>
                    <a:pt x="33841" y="6724"/>
                    <a:pt x="33841" y="6724"/>
                  </a:cubicBezTo>
                  <a:cubicBezTo>
                    <a:pt x="33913" y="6796"/>
                    <a:pt x="33984" y="6867"/>
                    <a:pt x="34056" y="6903"/>
                  </a:cubicBezTo>
                  <a:cubicBezTo>
                    <a:pt x="34627" y="7260"/>
                    <a:pt x="35270" y="7010"/>
                    <a:pt x="35663" y="6831"/>
                  </a:cubicBezTo>
                  <a:cubicBezTo>
                    <a:pt x="35699" y="6831"/>
                    <a:pt x="35734" y="6760"/>
                    <a:pt x="35734" y="6760"/>
                  </a:cubicBezTo>
                  <a:cubicBezTo>
                    <a:pt x="35877" y="6831"/>
                    <a:pt x="36020" y="6903"/>
                    <a:pt x="36163" y="6903"/>
                  </a:cubicBezTo>
                  <a:cubicBezTo>
                    <a:pt x="36270" y="6903"/>
                    <a:pt x="36342" y="6796"/>
                    <a:pt x="36449" y="6760"/>
                  </a:cubicBezTo>
                  <a:cubicBezTo>
                    <a:pt x="36485" y="6760"/>
                    <a:pt x="36485" y="6760"/>
                    <a:pt x="36520" y="6760"/>
                  </a:cubicBezTo>
                  <a:cubicBezTo>
                    <a:pt x="36770" y="6867"/>
                    <a:pt x="37128" y="6974"/>
                    <a:pt x="37556" y="6974"/>
                  </a:cubicBezTo>
                  <a:cubicBezTo>
                    <a:pt x="37556" y="6974"/>
                    <a:pt x="37556" y="6974"/>
                    <a:pt x="37556" y="6974"/>
                  </a:cubicBezTo>
                  <a:cubicBezTo>
                    <a:pt x="37699" y="7189"/>
                    <a:pt x="37949" y="7260"/>
                    <a:pt x="38199" y="7331"/>
                  </a:cubicBezTo>
                  <a:cubicBezTo>
                    <a:pt x="38342" y="7510"/>
                    <a:pt x="38342" y="7796"/>
                    <a:pt x="38592" y="7831"/>
                  </a:cubicBezTo>
                  <a:cubicBezTo>
                    <a:pt x="38699" y="7867"/>
                    <a:pt x="38806" y="7867"/>
                    <a:pt x="38913" y="7867"/>
                  </a:cubicBezTo>
                  <a:cubicBezTo>
                    <a:pt x="39021" y="7867"/>
                    <a:pt x="39092" y="7867"/>
                    <a:pt x="39092" y="7831"/>
                  </a:cubicBezTo>
                  <a:cubicBezTo>
                    <a:pt x="39235" y="7867"/>
                    <a:pt x="39378" y="7831"/>
                    <a:pt x="39485" y="7831"/>
                  </a:cubicBezTo>
                  <a:cubicBezTo>
                    <a:pt x="39521" y="7831"/>
                    <a:pt x="39521" y="7796"/>
                    <a:pt x="39521" y="7796"/>
                  </a:cubicBezTo>
                  <a:cubicBezTo>
                    <a:pt x="39735" y="7903"/>
                    <a:pt x="39878" y="8082"/>
                    <a:pt x="40128" y="8010"/>
                  </a:cubicBezTo>
                  <a:cubicBezTo>
                    <a:pt x="40414" y="7974"/>
                    <a:pt x="40664" y="7796"/>
                    <a:pt x="40806" y="7546"/>
                  </a:cubicBezTo>
                  <a:cubicBezTo>
                    <a:pt x="41235" y="7510"/>
                    <a:pt x="41557" y="7438"/>
                    <a:pt x="41842" y="7331"/>
                  </a:cubicBezTo>
                  <a:cubicBezTo>
                    <a:pt x="41842" y="7331"/>
                    <a:pt x="41878" y="7331"/>
                    <a:pt x="41878" y="7331"/>
                  </a:cubicBezTo>
                  <a:cubicBezTo>
                    <a:pt x="41878" y="7331"/>
                    <a:pt x="41878" y="7331"/>
                    <a:pt x="41878" y="7331"/>
                  </a:cubicBezTo>
                  <a:cubicBezTo>
                    <a:pt x="41985" y="7331"/>
                    <a:pt x="42057" y="7295"/>
                    <a:pt x="42164" y="7260"/>
                  </a:cubicBezTo>
                  <a:cubicBezTo>
                    <a:pt x="42271" y="7367"/>
                    <a:pt x="42307" y="7581"/>
                    <a:pt x="42450" y="7617"/>
                  </a:cubicBezTo>
                  <a:cubicBezTo>
                    <a:pt x="42557" y="7653"/>
                    <a:pt x="42664" y="7653"/>
                    <a:pt x="42771" y="7653"/>
                  </a:cubicBezTo>
                  <a:cubicBezTo>
                    <a:pt x="43021" y="7653"/>
                    <a:pt x="43236" y="7581"/>
                    <a:pt x="43414" y="7403"/>
                  </a:cubicBezTo>
                  <a:cubicBezTo>
                    <a:pt x="43485" y="7331"/>
                    <a:pt x="43450" y="7224"/>
                    <a:pt x="43521" y="7117"/>
                  </a:cubicBezTo>
                  <a:cubicBezTo>
                    <a:pt x="43593" y="7117"/>
                    <a:pt x="43628" y="7153"/>
                    <a:pt x="43664" y="7117"/>
                  </a:cubicBezTo>
                  <a:lnTo>
                    <a:pt x="44200" y="7117"/>
                  </a:lnTo>
                  <a:cubicBezTo>
                    <a:pt x="44307" y="7295"/>
                    <a:pt x="44486" y="7438"/>
                    <a:pt x="44736" y="7546"/>
                  </a:cubicBezTo>
                  <a:cubicBezTo>
                    <a:pt x="44807" y="7581"/>
                    <a:pt x="44914" y="7581"/>
                    <a:pt x="44986" y="7617"/>
                  </a:cubicBezTo>
                  <a:cubicBezTo>
                    <a:pt x="45236" y="7974"/>
                    <a:pt x="45557" y="8153"/>
                    <a:pt x="45879" y="8331"/>
                  </a:cubicBezTo>
                  <a:lnTo>
                    <a:pt x="45128" y="33763"/>
                  </a:lnTo>
                  <a:cubicBezTo>
                    <a:pt x="45128" y="34013"/>
                    <a:pt x="45236" y="34299"/>
                    <a:pt x="45414" y="34478"/>
                  </a:cubicBezTo>
                  <a:cubicBezTo>
                    <a:pt x="45593" y="34656"/>
                    <a:pt x="45843" y="34799"/>
                    <a:pt x="46129" y="34799"/>
                  </a:cubicBezTo>
                  <a:lnTo>
                    <a:pt x="51879" y="34977"/>
                  </a:lnTo>
                  <a:cubicBezTo>
                    <a:pt x="51879" y="34977"/>
                    <a:pt x="51879" y="34977"/>
                    <a:pt x="51915" y="34977"/>
                  </a:cubicBezTo>
                  <a:cubicBezTo>
                    <a:pt x="52451" y="34977"/>
                    <a:pt x="52915" y="34549"/>
                    <a:pt x="52915" y="34013"/>
                  </a:cubicBezTo>
                  <a:lnTo>
                    <a:pt x="53701" y="7974"/>
                  </a:lnTo>
                  <a:cubicBezTo>
                    <a:pt x="53808" y="7939"/>
                    <a:pt x="53880" y="7867"/>
                    <a:pt x="53987" y="7831"/>
                  </a:cubicBezTo>
                  <a:cubicBezTo>
                    <a:pt x="54165" y="7939"/>
                    <a:pt x="54272" y="8046"/>
                    <a:pt x="54558" y="7974"/>
                  </a:cubicBezTo>
                  <a:cubicBezTo>
                    <a:pt x="54737" y="8153"/>
                    <a:pt x="54987" y="8260"/>
                    <a:pt x="55273" y="8296"/>
                  </a:cubicBezTo>
                  <a:cubicBezTo>
                    <a:pt x="55273" y="8296"/>
                    <a:pt x="55308" y="8296"/>
                    <a:pt x="55308" y="8296"/>
                  </a:cubicBezTo>
                  <a:lnTo>
                    <a:pt x="55737" y="8510"/>
                  </a:lnTo>
                  <a:cubicBezTo>
                    <a:pt x="55987" y="8653"/>
                    <a:pt x="56273" y="8689"/>
                    <a:pt x="56594" y="8582"/>
                  </a:cubicBezTo>
                  <a:cubicBezTo>
                    <a:pt x="56844" y="8760"/>
                    <a:pt x="57201" y="8832"/>
                    <a:pt x="57559" y="8724"/>
                  </a:cubicBezTo>
                  <a:lnTo>
                    <a:pt x="57773" y="8617"/>
                  </a:lnTo>
                  <a:cubicBezTo>
                    <a:pt x="57809" y="8653"/>
                    <a:pt x="57844" y="8653"/>
                    <a:pt x="57880" y="8653"/>
                  </a:cubicBezTo>
                  <a:cubicBezTo>
                    <a:pt x="58166" y="8939"/>
                    <a:pt x="58630" y="8975"/>
                    <a:pt x="58987" y="8796"/>
                  </a:cubicBezTo>
                  <a:cubicBezTo>
                    <a:pt x="58987" y="8796"/>
                    <a:pt x="58987" y="8796"/>
                    <a:pt x="58987" y="8796"/>
                  </a:cubicBezTo>
                  <a:cubicBezTo>
                    <a:pt x="59130" y="8832"/>
                    <a:pt x="59237" y="8867"/>
                    <a:pt x="59309" y="8867"/>
                  </a:cubicBezTo>
                  <a:cubicBezTo>
                    <a:pt x="59773" y="8760"/>
                    <a:pt x="59952" y="8760"/>
                    <a:pt x="60166" y="8582"/>
                  </a:cubicBezTo>
                  <a:cubicBezTo>
                    <a:pt x="60237" y="8653"/>
                    <a:pt x="60380" y="8689"/>
                    <a:pt x="60488" y="8724"/>
                  </a:cubicBezTo>
                  <a:cubicBezTo>
                    <a:pt x="60916" y="8832"/>
                    <a:pt x="61452" y="8867"/>
                    <a:pt x="62095" y="8903"/>
                  </a:cubicBezTo>
                  <a:cubicBezTo>
                    <a:pt x="62202" y="9046"/>
                    <a:pt x="62309" y="9153"/>
                    <a:pt x="62452" y="9224"/>
                  </a:cubicBezTo>
                  <a:cubicBezTo>
                    <a:pt x="62524" y="9260"/>
                    <a:pt x="62631" y="9224"/>
                    <a:pt x="62702" y="9224"/>
                  </a:cubicBezTo>
                  <a:cubicBezTo>
                    <a:pt x="62774" y="9296"/>
                    <a:pt x="62702" y="9439"/>
                    <a:pt x="62809" y="9510"/>
                  </a:cubicBezTo>
                  <a:cubicBezTo>
                    <a:pt x="62952" y="9617"/>
                    <a:pt x="63131" y="9653"/>
                    <a:pt x="63309" y="9653"/>
                  </a:cubicBezTo>
                  <a:cubicBezTo>
                    <a:pt x="63488" y="9653"/>
                    <a:pt x="63631" y="9581"/>
                    <a:pt x="63774" y="9510"/>
                  </a:cubicBezTo>
                  <a:cubicBezTo>
                    <a:pt x="64059" y="9653"/>
                    <a:pt x="64417" y="9725"/>
                    <a:pt x="64952" y="9546"/>
                  </a:cubicBezTo>
                  <a:cubicBezTo>
                    <a:pt x="65131" y="9653"/>
                    <a:pt x="65417" y="9760"/>
                    <a:pt x="65488" y="9689"/>
                  </a:cubicBezTo>
                  <a:cubicBezTo>
                    <a:pt x="65595" y="9725"/>
                    <a:pt x="65738" y="9725"/>
                    <a:pt x="65845" y="9689"/>
                  </a:cubicBezTo>
                  <a:cubicBezTo>
                    <a:pt x="66095" y="9903"/>
                    <a:pt x="66417" y="9974"/>
                    <a:pt x="66703" y="9903"/>
                  </a:cubicBezTo>
                  <a:cubicBezTo>
                    <a:pt x="66774" y="9903"/>
                    <a:pt x="66846" y="9903"/>
                    <a:pt x="66917" y="9903"/>
                  </a:cubicBezTo>
                  <a:cubicBezTo>
                    <a:pt x="66988" y="10117"/>
                    <a:pt x="67096" y="10368"/>
                    <a:pt x="67310" y="10474"/>
                  </a:cubicBezTo>
                  <a:cubicBezTo>
                    <a:pt x="67560" y="10617"/>
                    <a:pt x="67774" y="10653"/>
                    <a:pt x="67953" y="10653"/>
                  </a:cubicBezTo>
                  <a:cubicBezTo>
                    <a:pt x="68131" y="10653"/>
                    <a:pt x="68274" y="10617"/>
                    <a:pt x="68381" y="10582"/>
                  </a:cubicBezTo>
                  <a:cubicBezTo>
                    <a:pt x="68453" y="10546"/>
                    <a:pt x="68560" y="10474"/>
                    <a:pt x="68667" y="10403"/>
                  </a:cubicBezTo>
                  <a:cubicBezTo>
                    <a:pt x="68774" y="10546"/>
                    <a:pt x="68774" y="10760"/>
                    <a:pt x="68953" y="10796"/>
                  </a:cubicBezTo>
                  <a:lnTo>
                    <a:pt x="69989" y="11082"/>
                  </a:lnTo>
                  <a:cubicBezTo>
                    <a:pt x="70310" y="11189"/>
                    <a:pt x="70632" y="11118"/>
                    <a:pt x="70846" y="10939"/>
                  </a:cubicBezTo>
                  <a:cubicBezTo>
                    <a:pt x="70989" y="10832"/>
                    <a:pt x="71132" y="10689"/>
                    <a:pt x="71167" y="10546"/>
                  </a:cubicBezTo>
                  <a:cubicBezTo>
                    <a:pt x="71167" y="10546"/>
                    <a:pt x="71203" y="10546"/>
                    <a:pt x="71203" y="10510"/>
                  </a:cubicBezTo>
                  <a:cubicBezTo>
                    <a:pt x="71560" y="10725"/>
                    <a:pt x="71918" y="10689"/>
                    <a:pt x="72382" y="10546"/>
                  </a:cubicBezTo>
                  <a:cubicBezTo>
                    <a:pt x="72560" y="10832"/>
                    <a:pt x="72846" y="11153"/>
                    <a:pt x="73525" y="11046"/>
                  </a:cubicBezTo>
                  <a:cubicBezTo>
                    <a:pt x="73811" y="11010"/>
                    <a:pt x="74061" y="10796"/>
                    <a:pt x="74204" y="10546"/>
                  </a:cubicBezTo>
                  <a:cubicBezTo>
                    <a:pt x="74239" y="10546"/>
                    <a:pt x="74275" y="10546"/>
                    <a:pt x="74311" y="10546"/>
                  </a:cubicBezTo>
                  <a:cubicBezTo>
                    <a:pt x="74418" y="10582"/>
                    <a:pt x="74561" y="10617"/>
                    <a:pt x="74704" y="10617"/>
                  </a:cubicBezTo>
                  <a:cubicBezTo>
                    <a:pt x="74918" y="10617"/>
                    <a:pt x="75204" y="10546"/>
                    <a:pt x="75382" y="10403"/>
                  </a:cubicBezTo>
                  <a:cubicBezTo>
                    <a:pt x="75454" y="10403"/>
                    <a:pt x="75525" y="10368"/>
                    <a:pt x="75597" y="10332"/>
                  </a:cubicBezTo>
                  <a:cubicBezTo>
                    <a:pt x="75668" y="10332"/>
                    <a:pt x="75704" y="10332"/>
                    <a:pt x="75775" y="10332"/>
                  </a:cubicBezTo>
                  <a:cubicBezTo>
                    <a:pt x="76025" y="10260"/>
                    <a:pt x="76418" y="10225"/>
                    <a:pt x="76597" y="9974"/>
                  </a:cubicBezTo>
                  <a:cubicBezTo>
                    <a:pt x="76704" y="9832"/>
                    <a:pt x="76775" y="9653"/>
                    <a:pt x="76811" y="9475"/>
                  </a:cubicBezTo>
                  <a:cubicBezTo>
                    <a:pt x="77025" y="9510"/>
                    <a:pt x="77204" y="9581"/>
                    <a:pt x="77383" y="9653"/>
                  </a:cubicBezTo>
                  <a:cubicBezTo>
                    <a:pt x="77561" y="9725"/>
                    <a:pt x="77740" y="9796"/>
                    <a:pt x="77990" y="9832"/>
                  </a:cubicBezTo>
                  <a:cubicBezTo>
                    <a:pt x="78026" y="9974"/>
                    <a:pt x="78097" y="10082"/>
                    <a:pt x="78204" y="10189"/>
                  </a:cubicBezTo>
                  <a:cubicBezTo>
                    <a:pt x="78204" y="10225"/>
                    <a:pt x="78240" y="10260"/>
                    <a:pt x="78240" y="10296"/>
                  </a:cubicBezTo>
                  <a:cubicBezTo>
                    <a:pt x="78418" y="10689"/>
                    <a:pt x="78776" y="10867"/>
                    <a:pt x="79276" y="10867"/>
                  </a:cubicBezTo>
                  <a:cubicBezTo>
                    <a:pt x="79490" y="10832"/>
                    <a:pt x="79633" y="10689"/>
                    <a:pt x="79776" y="10582"/>
                  </a:cubicBezTo>
                  <a:cubicBezTo>
                    <a:pt x="79990" y="10725"/>
                    <a:pt x="80133" y="10939"/>
                    <a:pt x="80347" y="10939"/>
                  </a:cubicBezTo>
                  <a:cubicBezTo>
                    <a:pt x="80347" y="10939"/>
                    <a:pt x="80347" y="10939"/>
                    <a:pt x="80383" y="10939"/>
                  </a:cubicBezTo>
                  <a:cubicBezTo>
                    <a:pt x="80669" y="10939"/>
                    <a:pt x="80919" y="10832"/>
                    <a:pt x="81097" y="10653"/>
                  </a:cubicBezTo>
                  <a:cubicBezTo>
                    <a:pt x="81097" y="10653"/>
                    <a:pt x="81097" y="10617"/>
                    <a:pt x="81097" y="10617"/>
                  </a:cubicBezTo>
                  <a:cubicBezTo>
                    <a:pt x="81240" y="10689"/>
                    <a:pt x="81419" y="10725"/>
                    <a:pt x="81562" y="10725"/>
                  </a:cubicBezTo>
                  <a:cubicBezTo>
                    <a:pt x="81776" y="10725"/>
                    <a:pt x="82026" y="10653"/>
                    <a:pt x="82205" y="10510"/>
                  </a:cubicBezTo>
                  <a:lnTo>
                    <a:pt x="82419" y="10332"/>
                  </a:lnTo>
                  <a:cubicBezTo>
                    <a:pt x="82526" y="10260"/>
                    <a:pt x="82526" y="10117"/>
                    <a:pt x="82562" y="9974"/>
                  </a:cubicBezTo>
                  <a:cubicBezTo>
                    <a:pt x="82597" y="9974"/>
                    <a:pt x="82597" y="9974"/>
                    <a:pt x="82633" y="10010"/>
                  </a:cubicBezTo>
                  <a:cubicBezTo>
                    <a:pt x="83062" y="10046"/>
                    <a:pt x="83562" y="10117"/>
                    <a:pt x="83812" y="10225"/>
                  </a:cubicBezTo>
                  <a:cubicBezTo>
                    <a:pt x="84133" y="10368"/>
                    <a:pt x="84669" y="10260"/>
                    <a:pt x="84955" y="10046"/>
                  </a:cubicBezTo>
                  <a:cubicBezTo>
                    <a:pt x="85062" y="9974"/>
                    <a:pt x="85062" y="9903"/>
                    <a:pt x="85134" y="9832"/>
                  </a:cubicBezTo>
                  <a:cubicBezTo>
                    <a:pt x="85169" y="9832"/>
                    <a:pt x="85205" y="9832"/>
                    <a:pt x="85241" y="9832"/>
                  </a:cubicBezTo>
                  <a:cubicBezTo>
                    <a:pt x="85312" y="9832"/>
                    <a:pt x="85348" y="9796"/>
                    <a:pt x="85419" y="9760"/>
                  </a:cubicBezTo>
                  <a:cubicBezTo>
                    <a:pt x="85491" y="9832"/>
                    <a:pt x="85455" y="9974"/>
                    <a:pt x="85562" y="10010"/>
                  </a:cubicBezTo>
                  <a:lnTo>
                    <a:pt x="85955" y="10153"/>
                  </a:lnTo>
                  <a:cubicBezTo>
                    <a:pt x="86062" y="10189"/>
                    <a:pt x="86134" y="10189"/>
                    <a:pt x="86241" y="10189"/>
                  </a:cubicBezTo>
                  <a:cubicBezTo>
                    <a:pt x="86348" y="10189"/>
                    <a:pt x="86384" y="10046"/>
                    <a:pt x="86491" y="10046"/>
                  </a:cubicBezTo>
                  <a:cubicBezTo>
                    <a:pt x="86491" y="10046"/>
                    <a:pt x="86491" y="10046"/>
                    <a:pt x="86491" y="10046"/>
                  </a:cubicBezTo>
                  <a:cubicBezTo>
                    <a:pt x="86598" y="10082"/>
                    <a:pt x="86705" y="10117"/>
                    <a:pt x="86848" y="10117"/>
                  </a:cubicBezTo>
                  <a:cubicBezTo>
                    <a:pt x="86884" y="10117"/>
                    <a:pt x="86955" y="10082"/>
                    <a:pt x="86991" y="10082"/>
                  </a:cubicBezTo>
                  <a:cubicBezTo>
                    <a:pt x="87027" y="10117"/>
                    <a:pt x="87027" y="10189"/>
                    <a:pt x="87098" y="10225"/>
                  </a:cubicBezTo>
                  <a:cubicBezTo>
                    <a:pt x="87241" y="10296"/>
                    <a:pt x="87348" y="10332"/>
                    <a:pt x="87491" y="10368"/>
                  </a:cubicBezTo>
                  <a:cubicBezTo>
                    <a:pt x="87634" y="10474"/>
                    <a:pt x="87812" y="10510"/>
                    <a:pt x="87991" y="10510"/>
                  </a:cubicBezTo>
                  <a:cubicBezTo>
                    <a:pt x="88134" y="10510"/>
                    <a:pt x="88241" y="10474"/>
                    <a:pt x="88384" y="10439"/>
                  </a:cubicBezTo>
                  <a:cubicBezTo>
                    <a:pt x="88491" y="10403"/>
                    <a:pt x="88563" y="10332"/>
                    <a:pt x="88670" y="10260"/>
                  </a:cubicBezTo>
                  <a:cubicBezTo>
                    <a:pt x="88812" y="10296"/>
                    <a:pt x="88955" y="10225"/>
                    <a:pt x="89063" y="10189"/>
                  </a:cubicBezTo>
                  <a:cubicBezTo>
                    <a:pt x="89098" y="10189"/>
                    <a:pt x="89063" y="10225"/>
                    <a:pt x="89098" y="10260"/>
                  </a:cubicBezTo>
                  <a:cubicBezTo>
                    <a:pt x="89206" y="10296"/>
                    <a:pt x="89313" y="10332"/>
                    <a:pt x="89456" y="10332"/>
                  </a:cubicBezTo>
                  <a:cubicBezTo>
                    <a:pt x="89598" y="10332"/>
                    <a:pt x="89705" y="10332"/>
                    <a:pt x="89813" y="10260"/>
                  </a:cubicBezTo>
                  <a:cubicBezTo>
                    <a:pt x="89991" y="10225"/>
                    <a:pt x="90170" y="10117"/>
                    <a:pt x="90313" y="9974"/>
                  </a:cubicBezTo>
                  <a:cubicBezTo>
                    <a:pt x="90491" y="9832"/>
                    <a:pt x="90527" y="9475"/>
                    <a:pt x="90563" y="9189"/>
                  </a:cubicBezTo>
                  <a:lnTo>
                    <a:pt x="90813" y="9475"/>
                  </a:lnTo>
                  <a:cubicBezTo>
                    <a:pt x="90991" y="9653"/>
                    <a:pt x="91206" y="9725"/>
                    <a:pt x="91420" y="9725"/>
                  </a:cubicBezTo>
                  <a:cubicBezTo>
                    <a:pt x="91599" y="9725"/>
                    <a:pt x="91777" y="9689"/>
                    <a:pt x="91920" y="9617"/>
                  </a:cubicBezTo>
                  <a:cubicBezTo>
                    <a:pt x="91956" y="9581"/>
                    <a:pt x="92027" y="9581"/>
                    <a:pt x="92063" y="9510"/>
                  </a:cubicBezTo>
                  <a:cubicBezTo>
                    <a:pt x="92170" y="9475"/>
                    <a:pt x="92242" y="9439"/>
                    <a:pt x="92313" y="9403"/>
                  </a:cubicBezTo>
                  <a:cubicBezTo>
                    <a:pt x="92456" y="9296"/>
                    <a:pt x="92420" y="9260"/>
                    <a:pt x="92492" y="9117"/>
                  </a:cubicBezTo>
                  <a:cubicBezTo>
                    <a:pt x="92563" y="9260"/>
                    <a:pt x="92563" y="9367"/>
                    <a:pt x="92670" y="9510"/>
                  </a:cubicBezTo>
                  <a:cubicBezTo>
                    <a:pt x="92777" y="9689"/>
                    <a:pt x="92920" y="9760"/>
                    <a:pt x="93099" y="9832"/>
                  </a:cubicBezTo>
                  <a:cubicBezTo>
                    <a:pt x="93170" y="9903"/>
                    <a:pt x="93277" y="9974"/>
                    <a:pt x="93349" y="10010"/>
                  </a:cubicBezTo>
                  <a:cubicBezTo>
                    <a:pt x="93492" y="10082"/>
                    <a:pt x="93635" y="10117"/>
                    <a:pt x="93777" y="10117"/>
                  </a:cubicBezTo>
                  <a:cubicBezTo>
                    <a:pt x="93992" y="10117"/>
                    <a:pt x="94242" y="10046"/>
                    <a:pt x="94420" y="9903"/>
                  </a:cubicBezTo>
                  <a:cubicBezTo>
                    <a:pt x="94706" y="9689"/>
                    <a:pt x="94742" y="9403"/>
                    <a:pt x="94813" y="9153"/>
                  </a:cubicBezTo>
                  <a:cubicBezTo>
                    <a:pt x="94885" y="9081"/>
                    <a:pt x="95028" y="9046"/>
                    <a:pt x="95063" y="8975"/>
                  </a:cubicBezTo>
                  <a:cubicBezTo>
                    <a:pt x="95063" y="8975"/>
                    <a:pt x="95063" y="8975"/>
                    <a:pt x="95063" y="8975"/>
                  </a:cubicBezTo>
                  <a:cubicBezTo>
                    <a:pt x="95135" y="8975"/>
                    <a:pt x="95135" y="9081"/>
                    <a:pt x="95242" y="9081"/>
                  </a:cubicBezTo>
                  <a:lnTo>
                    <a:pt x="95349" y="9081"/>
                  </a:lnTo>
                  <a:cubicBezTo>
                    <a:pt x="95563" y="9081"/>
                    <a:pt x="95813" y="9010"/>
                    <a:pt x="95992" y="8867"/>
                  </a:cubicBezTo>
                  <a:lnTo>
                    <a:pt x="96564" y="8403"/>
                  </a:lnTo>
                  <a:cubicBezTo>
                    <a:pt x="96706" y="8296"/>
                    <a:pt x="96564" y="8117"/>
                    <a:pt x="96635" y="7974"/>
                  </a:cubicBezTo>
                  <a:cubicBezTo>
                    <a:pt x="96635" y="7974"/>
                    <a:pt x="96635" y="7974"/>
                    <a:pt x="96671" y="7974"/>
                  </a:cubicBezTo>
                  <a:cubicBezTo>
                    <a:pt x="96814" y="7974"/>
                    <a:pt x="96921" y="7939"/>
                    <a:pt x="97028" y="7867"/>
                  </a:cubicBezTo>
                  <a:cubicBezTo>
                    <a:pt x="96992" y="7974"/>
                    <a:pt x="96956" y="8082"/>
                    <a:pt x="96956" y="8188"/>
                  </a:cubicBezTo>
                  <a:cubicBezTo>
                    <a:pt x="96885" y="8367"/>
                    <a:pt x="96742" y="8546"/>
                    <a:pt x="96742" y="8724"/>
                  </a:cubicBezTo>
                  <a:cubicBezTo>
                    <a:pt x="96778" y="9046"/>
                    <a:pt x="96921" y="9332"/>
                    <a:pt x="97206" y="9510"/>
                  </a:cubicBezTo>
                  <a:lnTo>
                    <a:pt x="97457" y="9653"/>
                  </a:lnTo>
                  <a:cubicBezTo>
                    <a:pt x="97635" y="9760"/>
                    <a:pt x="97814" y="9796"/>
                    <a:pt x="97992" y="9796"/>
                  </a:cubicBezTo>
                  <a:cubicBezTo>
                    <a:pt x="98242" y="9796"/>
                    <a:pt x="98492" y="9689"/>
                    <a:pt x="98707" y="9510"/>
                  </a:cubicBezTo>
                  <a:lnTo>
                    <a:pt x="98921" y="9296"/>
                  </a:lnTo>
                  <a:cubicBezTo>
                    <a:pt x="98957" y="9260"/>
                    <a:pt x="98957" y="9224"/>
                    <a:pt x="98992" y="9189"/>
                  </a:cubicBezTo>
                  <a:cubicBezTo>
                    <a:pt x="99099" y="9224"/>
                    <a:pt x="99207" y="9260"/>
                    <a:pt x="99314" y="9224"/>
                  </a:cubicBezTo>
                  <a:cubicBezTo>
                    <a:pt x="99421" y="9224"/>
                    <a:pt x="99457" y="9081"/>
                    <a:pt x="99564" y="9010"/>
                  </a:cubicBezTo>
                  <a:cubicBezTo>
                    <a:pt x="99671" y="9046"/>
                    <a:pt x="99742" y="9153"/>
                    <a:pt x="99885" y="9153"/>
                  </a:cubicBezTo>
                  <a:cubicBezTo>
                    <a:pt x="100100" y="9153"/>
                    <a:pt x="100314" y="9117"/>
                    <a:pt x="100457" y="8975"/>
                  </a:cubicBezTo>
                  <a:lnTo>
                    <a:pt x="100635" y="8832"/>
                  </a:lnTo>
                  <a:cubicBezTo>
                    <a:pt x="100635" y="8832"/>
                    <a:pt x="100635" y="8832"/>
                    <a:pt x="100671" y="8867"/>
                  </a:cubicBezTo>
                  <a:cubicBezTo>
                    <a:pt x="100635" y="9153"/>
                    <a:pt x="100493" y="9475"/>
                    <a:pt x="100707" y="9689"/>
                  </a:cubicBezTo>
                  <a:lnTo>
                    <a:pt x="101135" y="10082"/>
                  </a:lnTo>
                  <a:cubicBezTo>
                    <a:pt x="101314" y="10260"/>
                    <a:pt x="101814" y="10368"/>
                    <a:pt x="101993" y="10368"/>
                  </a:cubicBezTo>
                  <a:cubicBezTo>
                    <a:pt x="102421" y="10368"/>
                    <a:pt x="102779" y="10117"/>
                    <a:pt x="102921" y="9725"/>
                  </a:cubicBezTo>
                  <a:cubicBezTo>
                    <a:pt x="103100" y="9296"/>
                    <a:pt x="102957" y="8832"/>
                    <a:pt x="102564" y="8582"/>
                  </a:cubicBezTo>
                  <a:lnTo>
                    <a:pt x="102136" y="8653"/>
                  </a:lnTo>
                  <a:close/>
                  <a:moveTo>
                    <a:pt x="89420" y="10260"/>
                  </a:moveTo>
                  <a:lnTo>
                    <a:pt x="89420" y="9725"/>
                  </a:lnTo>
                  <a:cubicBezTo>
                    <a:pt x="89456" y="9617"/>
                    <a:pt x="89527" y="9546"/>
                    <a:pt x="89527" y="9439"/>
                  </a:cubicBezTo>
                  <a:lnTo>
                    <a:pt x="90134" y="9546"/>
                  </a:lnTo>
                  <a:cubicBezTo>
                    <a:pt x="90063" y="10010"/>
                    <a:pt x="89705" y="10260"/>
                    <a:pt x="89420" y="1026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51" name="Freeform 1650">
            <a:extLst>
              <a:ext uri="{FF2B5EF4-FFF2-40B4-BE49-F238E27FC236}">
                <a16:creationId xmlns:a16="http://schemas.microsoft.com/office/drawing/2014/main" id="{EB006DAF-2D2E-964E-BB95-52BCB415EBB2}"/>
              </a:ext>
            </a:extLst>
          </p:cNvPr>
          <p:cNvSpPr/>
          <p:nvPr/>
        </p:nvSpPr>
        <p:spPr>
          <a:xfrm>
            <a:off x="7395036" y="5248399"/>
            <a:ext cx="203496" cy="203569"/>
          </a:xfrm>
          <a:custGeom>
            <a:avLst/>
            <a:gdLst>
              <a:gd name="connsiteX0" fmla="*/ 200603 w 203496"/>
              <a:gd name="connsiteY0" fmla="*/ 69051 h 203569"/>
              <a:gd name="connsiteX1" fmla="*/ 184636 w 203496"/>
              <a:gd name="connsiteY1" fmla="*/ 73302 h 203569"/>
              <a:gd name="connsiteX2" fmla="*/ 184672 w 203496"/>
              <a:gd name="connsiteY2" fmla="*/ 73194 h 203569"/>
              <a:gd name="connsiteX3" fmla="*/ 188994 w 203496"/>
              <a:gd name="connsiteY3" fmla="*/ 53978 h 203569"/>
              <a:gd name="connsiteX4" fmla="*/ 184100 w 203496"/>
              <a:gd name="connsiteY4" fmla="*/ 53799 h 203569"/>
              <a:gd name="connsiteX5" fmla="*/ 178993 w 203496"/>
              <a:gd name="connsiteY5" fmla="*/ 74695 h 203569"/>
              <a:gd name="connsiteX6" fmla="*/ 120771 w 203496"/>
              <a:gd name="connsiteY6" fmla="*/ 85303 h 203569"/>
              <a:gd name="connsiteX7" fmla="*/ 134809 w 203496"/>
              <a:gd name="connsiteY7" fmla="*/ 64157 h 203569"/>
              <a:gd name="connsiteX8" fmla="*/ 145846 w 203496"/>
              <a:gd name="connsiteY8" fmla="*/ 71516 h 203569"/>
              <a:gd name="connsiteX9" fmla="*/ 148417 w 203496"/>
              <a:gd name="connsiteY9" fmla="*/ 67336 h 203569"/>
              <a:gd name="connsiteX10" fmla="*/ 137345 w 203496"/>
              <a:gd name="connsiteY10" fmla="*/ 59943 h 203569"/>
              <a:gd name="connsiteX11" fmla="*/ 145203 w 203496"/>
              <a:gd name="connsiteY11" fmla="*/ 46012 h 203569"/>
              <a:gd name="connsiteX12" fmla="*/ 156025 w 203496"/>
              <a:gd name="connsiteY12" fmla="*/ 53906 h 203569"/>
              <a:gd name="connsiteX13" fmla="*/ 159562 w 203496"/>
              <a:gd name="connsiteY13" fmla="*/ 50549 h 203569"/>
              <a:gd name="connsiteX14" fmla="*/ 147239 w 203496"/>
              <a:gd name="connsiteY14" fmla="*/ 41833 h 203569"/>
              <a:gd name="connsiteX15" fmla="*/ 155133 w 203496"/>
              <a:gd name="connsiteY15" fmla="*/ 22616 h 203569"/>
              <a:gd name="connsiteX16" fmla="*/ 150453 w 203496"/>
              <a:gd name="connsiteY16" fmla="*/ 21188 h 203569"/>
              <a:gd name="connsiteX17" fmla="*/ 143381 w 203496"/>
              <a:gd name="connsiteY17" fmla="*/ 38904 h 203569"/>
              <a:gd name="connsiteX18" fmla="*/ 137916 w 203496"/>
              <a:gd name="connsiteY18" fmla="*/ 33118 h 203569"/>
              <a:gd name="connsiteX19" fmla="*/ 133630 w 203496"/>
              <a:gd name="connsiteY19" fmla="*/ 35475 h 203569"/>
              <a:gd name="connsiteX20" fmla="*/ 141274 w 203496"/>
              <a:gd name="connsiteY20" fmla="*/ 43262 h 203569"/>
              <a:gd name="connsiteX21" fmla="*/ 133451 w 203496"/>
              <a:gd name="connsiteY21" fmla="*/ 57585 h 203569"/>
              <a:gd name="connsiteX22" fmla="*/ 122378 w 203496"/>
              <a:gd name="connsiteY22" fmla="*/ 50370 h 203569"/>
              <a:gd name="connsiteX23" fmla="*/ 119807 w 203496"/>
              <a:gd name="connsiteY23" fmla="*/ 54549 h 203569"/>
              <a:gd name="connsiteX24" fmla="*/ 130951 w 203496"/>
              <a:gd name="connsiteY24" fmla="*/ 61800 h 203569"/>
              <a:gd name="connsiteX25" fmla="*/ 114663 w 203496"/>
              <a:gd name="connsiteY25" fmla="*/ 86375 h 203569"/>
              <a:gd name="connsiteX26" fmla="*/ 107198 w 203496"/>
              <a:gd name="connsiteY26" fmla="*/ 87661 h 203569"/>
              <a:gd name="connsiteX27" fmla="*/ 91982 w 203496"/>
              <a:gd name="connsiteY27" fmla="*/ 27224 h 203569"/>
              <a:gd name="connsiteX28" fmla="*/ 117378 w 203496"/>
              <a:gd name="connsiteY28" fmla="*/ 4079 h 203569"/>
              <a:gd name="connsiteX29" fmla="*/ 114020 w 203496"/>
              <a:gd name="connsiteY29" fmla="*/ 507 h 203569"/>
              <a:gd name="connsiteX30" fmla="*/ 92875 w 203496"/>
              <a:gd name="connsiteY30" fmla="*/ 21259 h 203569"/>
              <a:gd name="connsiteX31" fmla="*/ 90946 w 203496"/>
              <a:gd name="connsiteY31" fmla="*/ 21723 h 203569"/>
              <a:gd name="connsiteX32" fmla="*/ 88053 w 203496"/>
              <a:gd name="connsiteY32" fmla="*/ 3507 h 203569"/>
              <a:gd name="connsiteX33" fmla="*/ 83266 w 203496"/>
              <a:gd name="connsiteY33" fmla="*/ 4614 h 203569"/>
              <a:gd name="connsiteX34" fmla="*/ 86017 w 203496"/>
              <a:gd name="connsiteY34" fmla="*/ 22152 h 203569"/>
              <a:gd name="connsiteX35" fmla="*/ 64443 w 203496"/>
              <a:gd name="connsiteY35" fmla="*/ 13544 h 203569"/>
              <a:gd name="connsiteX36" fmla="*/ 61871 w 203496"/>
              <a:gd name="connsiteY36" fmla="*/ 17723 h 203569"/>
              <a:gd name="connsiteX37" fmla="*/ 87017 w 203496"/>
              <a:gd name="connsiteY37" fmla="*/ 27403 h 203569"/>
              <a:gd name="connsiteX38" fmla="*/ 102197 w 203496"/>
              <a:gd name="connsiteY38" fmla="*/ 87946 h 203569"/>
              <a:gd name="connsiteX39" fmla="*/ 76266 w 203496"/>
              <a:gd name="connsiteY39" fmla="*/ 73623 h 203569"/>
              <a:gd name="connsiteX40" fmla="*/ 78087 w 203496"/>
              <a:gd name="connsiteY40" fmla="*/ 70122 h 203569"/>
              <a:gd name="connsiteX41" fmla="*/ 73408 w 203496"/>
              <a:gd name="connsiteY41" fmla="*/ 68694 h 203569"/>
              <a:gd name="connsiteX42" fmla="*/ 72086 w 203496"/>
              <a:gd name="connsiteY42" fmla="*/ 71230 h 203569"/>
              <a:gd name="connsiteX43" fmla="*/ 57156 w 203496"/>
              <a:gd name="connsiteY43" fmla="*/ 62371 h 203569"/>
              <a:gd name="connsiteX44" fmla="*/ 63728 w 203496"/>
              <a:gd name="connsiteY44" fmla="*/ 50870 h 203569"/>
              <a:gd name="connsiteX45" fmla="*/ 59549 w 203496"/>
              <a:gd name="connsiteY45" fmla="*/ 48298 h 203569"/>
              <a:gd name="connsiteX46" fmla="*/ 53120 w 203496"/>
              <a:gd name="connsiteY46" fmla="*/ 59764 h 203569"/>
              <a:gd name="connsiteX47" fmla="*/ 42011 w 203496"/>
              <a:gd name="connsiteY47" fmla="*/ 52406 h 203569"/>
              <a:gd name="connsiteX48" fmla="*/ 39440 w 203496"/>
              <a:gd name="connsiteY48" fmla="*/ 56549 h 203569"/>
              <a:gd name="connsiteX49" fmla="*/ 50548 w 203496"/>
              <a:gd name="connsiteY49" fmla="*/ 63907 h 203569"/>
              <a:gd name="connsiteX50" fmla="*/ 41475 w 203496"/>
              <a:gd name="connsiteY50" fmla="*/ 73909 h 203569"/>
              <a:gd name="connsiteX51" fmla="*/ 43833 w 203496"/>
              <a:gd name="connsiteY51" fmla="*/ 78195 h 203569"/>
              <a:gd name="connsiteX52" fmla="*/ 54584 w 203496"/>
              <a:gd name="connsiteY52" fmla="*/ 66443 h 203569"/>
              <a:gd name="connsiteX53" fmla="*/ 69693 w 203496"/>
              <a:gd name="connsiteY53" fmla="*/ 75337 h 203569"/>
              <a:gd name="connsiteX54" fmla="*/ 64728 w 203496"/>
              <a:gd name="connsiteY54" fmla="*/ 85339 h 203569"/>
              <a:gd name="connsiteX55" fmla="*/ 69408 w 203496"/>
              <a:gd name="connsiteY55" fmla="*/ 86768 h 203569"/>
              <a:gd name="connsiteX56" fmla="*/ 73801 w 203496"/>
              <a:gd name="connsiteY56" fmla="*/ 77731 h 203569"/>
              <a:gd name="connsiteX57" fmla="*/ 95518 w 203496"/>
              <a:gd name="connsiteY57" fmla="*/ 89768 h 203569"/>
              <a:gd name="connsiteX58" fmla="*/ 46476 w 203496"/>
              <a:gd name="connsiteY58" fmla="*/ 101626 h 203569"/>
              <a:gd name="connsiteX59" fmla="*/ 27009 w 203496"/>
              <a:gd name="connsiteY59" fmla="*/ 108306 h 203569"/>
              <a:gd name="connsiteX60" fmla="*/ 8150 w 203496"/>
              <a:gd name="connsiteY60" fmla="*/ 94376 h 203569"/>
              <a:gd name="connsiteX61" fmla="*/ 4578 w 203496"/>
              <a:gd name="connsiteY61" fmla="*/ 97733 h 203569"/>
              <a:gd name="connsiteX62" fmla="*/ 21973 w 203496"/>
              <a:gd name="connsiteY62" fmla="*/ 109913 h 203569"/>
              <a:gd name="connsiteX63" fmla="*/ 2435 w 203496"/>
              <a:gd name="connsiteY63" fmla="*/ 112378 h 203569"/>
              <a:gd name="connsiteX64" fmla="*/ 2256 w 203496"/>
              <a:gd name="connsiteY64" fmla="*/ 117271 h 203569"/>
              <a:gd name="connsiteX65" fmla="*/ 23938 w 203496"/>
              <a:gd name="connsiteY65" fmla="*/ 113949 h 203569"/>
              <a:gd name="connsiteX66" fmla="*/ 19223 w 203496"/>
              <a:gd name="connsiteY66" fmla="*/ 134380 h 203569"/>
              <a:gd name="connsiteX67" fmla="*/ 24116 w 203496"/>
              <a:gd name="connsiteY67" fmla="*/ 134559 h 203569"/>
              <a:gd name="connsiteX68" fmla="*/ 28867 w 203496"/>
              <a:gd name="connsiteY68" fmla="*/ 112199 h 203569"/>
              <a:gd name="connsiteX69" fmla="*/ 38582 w 203496"/>
              <a:gd name="connsiteY69" fmla="*/ 108841 h 203569"/>
              <a:gd name="connsiteX70" fmla="*/ 93125 w 203496"/>
              <a:gd name="connsiteY70" fmla="*/ 95197 h 203569"/>
              <a:gd name="connsiteX71" fmla="*/ 102233 w 203496"/>
              <a:gd name="connsiteY71" fmla="*/ 93447 h 203569"/>
              <a:gd name="connsiteX72" fmla="*/ 104055 w 203496"/>
              <a:gd name="connsiteY72" fmla="*/ 94482 h 203569"/>
              <a:gd name="connsiteX73" fmla="*/ 105376 w 203496"/>
              <a:gd name="connsiteY73" fmla="*/ 99162 h 203569"/>
              <a:gd name="connsiteX74" fmla="*/ 101983 w 203496"/>
              <a:gd name="connsiteY74" fmla="*/ 103770 h 203569"/>
              <a:gd name="connsiteX75" fmla="*/ 84981 w 203496"/>
              <a:gd name="connsiteY75" fmla="*/ 124843 h 203569"/>
              <a:gd name="connsiteX76" fmla="*/ 73051 w 203496"/>
              <a:gd name="connsiteY76" fmla="*/ 117521 h 203569"/>
              <a:gd name="connsiteX77" fmla="*/ 70479 w 203496"/>
              <a:gd name="connsiteY77" fmla="*/ 121700 h 203569"/>
              <a:gd name="connsiteX78" fmla="*/ 81945 w 203496"/>
              <a:gd name="connsiteY78" fmla="*/ 128773 h 203569"/>
              <a:gd name="connsiteX79" fmla="*/ 72408 w 203496"/>
              <a:gd name="connsiteY79" fmla="*/ 143274 h 203569"/>
              <a:gd name="connsiteX80" fmla="*/ 59835 w 203496"/>
              <a:gd name="connsiteY80" fmla="*/ 137452 h 203569"/>
              <a:gd name="connsiteX81" fmla="*/ 57263 w 203496"/>
              <a:gd name="connsiteY81" fmla="*/ 141631 h 203569"/>
              <a:gd name="connsiteX82" fmla="*/ 70265 w 203496"/>
              <a:gd name="connsiteY82" fmla="*/ 147704 h 203569"/>
              <a:gd name="connsiteX83" fmla="*/ 65907 w 203496"/>
              <a:gd name="connsiteY83" fmla="*/ 163420 h 203569"/>
              <a:gd name="connsiteX84" fmla="*/ 70801 w 203496"/>
              <a:gd name="connsiteY84" fmla="*/ 163599 h 203569"/>
              <a:gd name="connsiteX85" fmla="*/ 74658 w 203496"/>
              <a:gd name="connsiteY85" fmla="*/ 149418 h 203569"/>
              <a:gd name="connsiteX86" fmla="*/ 89160 w 203496"/>
              <a:gd name="connsiteY86" fmla="*/ 154526 h 203569"/>
              <a:gd name="connsiteX87" fmla="*/ 90589 w 203496"/>
              <a:gd name="connsiteY87" fmla="*/ 149847 h 203569"/>
              <a:gd name="connsiteX88" fmla="*/ 76730 w 203496"/>
              <a:gd name="connsiteY88" fmla="*/ 144989 h 203569"/>
              <a:gd name="connsiteX89" fmla="*/ 85838 w 203496"/>
              <a:gd name="connsiteY89" fmla="*/ 130773 h 203569"/>
              <a:gd name="connsiteX90" fmla="*/ 95804 w 203496"/>
              <a:gd name="connsiteY90" fmla="*/ 135738 h 203569"/>
              <a:gd name="connsiteX91" fmla="*/ 98375 w 203496"/>
              <a:gd name="connsiteY91" fmla="*/ 131594 h 203569"/>
              <a:gd name="connsiteX92" fmla="*/ 88839 w 203496"/>
              <a:gd name="connsiteY92" fmla="*/ 126844 h 203569"/>
              <a:gd name="connsiteX93" fmla="*/ 106912 w 203496"/>
              <a:gd name="connsiteY93" fmla="*/ 104841 h 203569"/>
              <a:gd name="connsiteX94" fmla="*/ 107591 w 203496"/>
              <a:gd name="connsiteY94" fmla="*/ 107342 h 203569"/>
              <a:gd name="connsiteX95" fmla="*/ 122950 w 203496"/>
              <a:gd name="connsiteY95" fmla="*/ 172707 h 203569"/>
              <a:gd name="connsiteX96" fmla="*/ 106448 w 203496"/>
              <a:gd name="connsiteY96" fmla="*/ 188137 h 203569"/>
              <a:gd name="connsiteX97" fmla="*/ 109805 w 203496"/>
              <a:gd name="connsiteY97" fmla="*/ 191709 h 203569"/>
              <a:gd name="connsiteX98" fmla="*/ 124093 w 203496"/>
              <a:gd name="connsiteY98" fmla="*/ 177993 h 203569"/>
              <a:gd name="connsiteX99" fmla="*/ 129379 w 203496"/>
              <a:gd name="connsiteY99" fmla="*/ 201746 h 203569"/>
              <a:gd name="connsiteX100" fmla="*/ 134166 w 203496"/>
              <a:gd name="connsiteY100" fmla="*/ 200639 h 203569"/>
              <a:gd name="connsiteX101" fmla="*/ 128844 w 203496"/>
              <a:gd name="connsiteY101" fmla="*/ 176636 h 203569"/>
              <a:gd name="connsiteX102" fmla="*/ 131130 w 203496"/>
              <a:gd name="connsiteY102" fmla="*/ 176671 h 203569"/>
              <a:gd name="connsiteX103" fmla="*/ 153597 w 203496"/>
              <a:gd name="connsiteY103" fmla="*/ 185280 h 203569"/>
              <a:gd name="connsiteX104" fmla="*/ 156168 w 203496"/>
              <a:gd name="connsiteY104" fmla="*/ 181100 h 203569"/>
              <a:gd name="connsiteX105" fmla="*/ 128701 w 203496"/>
              <a:gd name="connsiteY105" fmla="*/ 171421 h 203569"/>
              <a:gd name="connsiteX106" fmla="*/ 127736 w 203496"/>
              <a:gd name="connsiteY106" fmla="*/ 171492 h 203569"/>
              <a:gd name="connsiteX107" fmla="*/ 112413 w 203496"/>
              <a:gd name="connsiteY107" fmla="*/ 106198 h 203569"/>
              <a:gd name="connsiteX108" fmla="*/ 110663 w 203496"/>
              <a:gd name="connsiteY108" fmla="*/ 99912 h 203569"/>
              <a:gd name="connsiteX109" fmla="*/ 111520 w 203496"/>
              <a:gd name="connsiteY109" fmla="*/ 98733 h 203569"/>
              <a:gd name="connsiteX110" fmla="*/ 137880 w 203496"/>
              <a:gd name="connsiteY110" fmla="*/ 113878 h 203569"/>
              <a:gd name="connsiteX111" fmla="*/ 133916 w 203496"/>
              <a:gd name="connsiteY111" fmla="*/ 125308 h 203569"/>
              <a:gd name="connsiteX112" fmla="*/ 137988 w 203496"/>
              <a:gd name="connsiteY112" fmla="*/ 122879 h 203569"/>
              <a:gd name="connsiteX113" fmla="*/ 138273 w 203496"/>
              <a:gd name="connsiteY113" fmla="*/ 122308 h 203569"/>
              <a:gd name="connsiteX114" fmla="*/ 139738 w 203496"/>
              <a:gd name="connsiteY114" fmla="*/ 119807 h 203569"/>
              <a:gd name="connsiteX115" fmla="*/ 142274 w 203496"/>
              <a:gd name="connsiteY115" fmla="*/ 116307 h 203569"/>
              <a:gd name="connsiteX116" fmla="*/ 143202 w 203496"/>
              <a:gd name="connsiteY116" fmla="*/ 116807 h 203569"/>
              <a:gd name="connsiteX117" fmla="*/ 161562 w 203496"/>
              <a:gd name="connsiteY117" fmla="*/ 127808 h 203569"/>
              <a:gd name="connsiteX118" fmla="*/ 154418 w 203496"/>
              <a:gd name="connsiteY118" fmla="*/ 137024 h 203569"/>
              <a:gd name="connsiteX119" fmla="*/ 157776 w 203496"/>
              <a:gd name="connsiteY119" fmla="*/ 140596 h 203569"/>
              <a:gd name="connsiteX120" fmla="*/ 165705 w 203496"/>
              <a:gd name="connsiteY120" fmla="*/ 130416 h 203569"/>
              <a:gd name="connsiteX121" fmla="*/ 179386 w 203496"/>
              <a:gd name="connsiteY121" fmla="*/ 138309 h 203569"/>
              <a:gd name="connsiteX122" fmla="*/ 181957 w 203496"/>
              <a:gd name="connsiteY122" fmla="*/ 134131 h 203569"/>
              <a:gd name="connsiteX123" fmla="*/ 167848 w 203496"/>
              <a:gd name="connsiteY123" fmla="*/ 125879 h 203569"/>
              <a:gd name="connsiteX124" fmla="*/ 171706 w 203496"/>
              <a:gd name="connsiteY124" fmla="*/ 115414 h 203569"/>
              <a:gd name="connsiteX125" fmla="*/ 167027 w 203496"/>
              <a:gd name="connsiteY125" fmla="*/ 113985 h 203569"/>
              <a:gd name="connsiteX126" fmla="*/ 163705 w 203496"/>
              <a:gd name="connsiteY126" fmla="*/ 123272 h 203569"/>
              <a:gd name="connsiteX127" fmla="*/ 147667 w 203496"/>
              <a:gd name="connsiteY127" fmla="*/ 113628 h 203569"/>
              <a:gd name="connsiteX128" fmla="*/ 145274 w 203496"/>
              <a:gd name="connsiteY128" fmla="*/ 112307 h 203569"/>
              <a:gd name="connsiteX129" fmla="*/ 151632 w 203496"/>
              <a:gd name="connsiteY129" fmla="*/ 105305 h 203569"/>
              <a:gd name="connsiteX130" fmla="*/ 148275 w 203496"/>
              <a:gd name="connsiteY130" fmla="*/ 101733 h 203569"/>
              <a:gd name="connsiteX131" fmla="*/ 140916 w 203496"/>
              <a:gd name="connsiteY131" fmla="*/ 109877 h 203569"/>
              <a:gd name="connsiteX132" fmla="*/ 114377 w 203496"/>
              <a:gd name="connsiteY132" fmla="*/ 94733 h 203569"/>
              <a:gd name="connsiteX133" fmla="*/ 117021 w 203496"/>
              <a:gd name="connsiteY133" fmla="*/ 90911 h 203569"/>
              <a:gd name="connsiteX134" fmla="*/ 177135 w 203496"/>
              <a:gd name="connsiteY134" fmla="*/ 80195 h 203569"/>
              <a:gd name="connsiteX135" fmla="*/ 177707 w 203496"/>
              <a:gd name="connsiteY135" fmla="*/ 82481 h 203569"/>
              <a:gd name="connsiteX136" fmla="*/ 195530 w 203496"/>
              <a:gd name="connsiteY136" fmla="*/ 92947 h 203569"/>
              <a:gd name="connsiteX137" fmla="*/ 196959 w 203496"/>
              <a:gd name="connsiteY137" fmla="*/ 88267 h 203569"/>
              <a:gd name="connsiteX138" fmla="*/ 186565 w 203496"/>
              <a:gd name="connsiteY138" fmla="*/ 83088 h 203569"/>
              <a:gd name="connsiteX139" fmla="*/ 183279 w 203496"/>
              <a:gd name="connsiteY139" fmla="*/ 78802 h 203569"/>
              <a:gd name="connsiteX140" fmla="*/ 201781 w 203496"/>
              <a:gd name="connsiteY140" fmla="*/ 73944 h 203569"/>
              <a:gd name="connsiteX141" fmla="*/ 200603 w 203496"/>
              <a:gd name="connsiteY141" fmla="*/ 69051 h 203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</a:cxnLst>
            <a:rect l="l" t="t" r="r" b="b"/>
            <a:pathLst>
              <a:path w="203496" h="203569">
                <a:moveTo>
                  <a:pt x="200603" y="69051"/>
                </a:moveTo>
                <a:cubicBezTo>
                  <a:pt x="195316" y="70623"/>
                  <a:pt x="189994" y="72016"/>
                  <a:pt x="184636" y="73302"/>
                </a:cubicBezTo>
                <a:cubicBezTo>
                  <a:pt x="184636" y="73266"/>
                  <a:pt x="184672" y="73230"/>
                  <a:pt x="184672" y="73194"/>
                </a:cubicBezTo>
                <a:cubicBezTo>
                  <a:pt x="186779" y="66908"/>
                  <a:pt x="188458" y="60585"/>
                  <a:pt x="188994" y="53978"/>
                </a:cubicBezTo>
                <a:cubicBezTo>
                  <a:pt x="189244" y="50834"/>
                  <a:pt x="184351" y="50656"/>
                  <a:pt x="184100" y="53799"/>
                </a:cubicBezTo>
                <a:cubicBezTo>
                  <a:pt x="183529" y="61014"/>
                  <a:pt x="181386" y="67908"/>
                  <a:pt x="178993" y="74695"/>
                </a:cubicBezTo>
                <a:cubicBezTo>
                  <a:pt x="159812" y="79052"/>
                  <a:pt x="140202" y="82052"/>
                  <a:pt x="120771" y="85303"/>
                </a:cubicBezTo>
                <a:cubicBezTo>
                  <a:pt x="125593" y="78338"/>
                  <a:pt x="130308" y="71301"/>
                  <a:pt x="134809" y="64157"/>
                </a:cubicBezTo>
                <a:cubicBezTo>
                  <a:pt x="138559" y="66479"/>
                  <a:pt x="142309" y="68837"/>
                  <a:pt x="145846" y="71516"/>
                </a:cubicBezTo>
                <a:cubicBezTo>
                  <a:pt x="148382" y="73409"/>
                  <a:pt x="150918" y="69230"/>
                  <a:pt x="148417" y="67336"/>
                </a:cubicBezTo>
                <a:cubicBezTo>
                  <a:pt x="144846" y="64657"/>
                  <a:pt x="141095" y="62300"/>
                  <a:pt x="137345" y="59943"/>
                </a:cubicBezTo>
                <a:cubicBezTo>
                  <a:pt x="140095" y="55371"/>
                  <a:pt x="142774" y="50763"/>
                  <a:pt x="145203" y="46012"/>
                </a:cubicBezTo>
                <a:cubicBezTo>
                  <a:pt x="148882" y="48512"/>
                  <a:pt x="152668" y="50870"/>
                  <a:pt x="156025" y="53906"/>
                </a:cubicBezTo>
                <a:cubicBezTo>
                  <a:pt x="158347" y="55978"/>
                  <a:pt x="161955" y="52656"/>
                  <a:pt x="159562" y="50549"/>
                </a:cubicBezTo>
                <a:cubicBezTo>
                  <a:pt x="155847" y="47227"/>
                  <a:pt x="151418" y="44691"/>
                  <a:pt x="147239" y="41833"/>
                </a:cubicBezTo>
                <a:cubicBezTo>
                  <a:pt x="150239" y="35654"/>
                  <a:pt x="152918" y="29260"/>
                  <a:pt x="155133" y="22616"/>
                </a:cubicBezTo>
                <a:cubicBezTo>
                  <a:pt x="156133" y="19616"/>
                  <a:pt x="151454" y="18187"/>
                  <a:pt x="150453" y="21188"/>
                </a:cubicBezTo>
                <a:cubicBezTo>
                  <a:pt x="148453" y="27224"/>
                  <a:pt x="146060" y="33154"/>
                  <a:pt x="143381" y="38904"/>
                </a:cubicBezTo>
                <a:cubicBezTo>
                  <a:pt x="141309" y="37226"/>
                  <a:pt x="139416" y="35332"/>
                  <a:pt x="137916" y="33118"/>
                </a:cubicBezTo>
                <a:cubicBezTo>
                  <a:pt x="136166" y="30546"/>
                  <a:pt x="131844" y="32868"/>
                  <a:pt x="133630" y="35475"/>
                </a:cubicBezTo>
                <a:cubicBezTo>
                  <a:pt x="135773" y="38619"/>
                  <a:pt x="138416" y="41047"/>
                  <a:pt x="141274" y="43262"/>
                </a:cubicBezTo>
                <a:cubicBezTo>
                  <a:pt x="138881" y="48120"/>
                  <a:pt x="136202" y="52870"/>
                  <a:pt x="133451" y="57585"/>
                </a:cubicBezTo>
                <a:cubicBezTo>
                  <a:pt x="129701" y="55299"/>
                  <a:pt x="125950" y="52942"/>
                  <a:pt x="122378" y="50370"/>
                </a:cubicBezTo>
                <a:cubicBezTo>
                  <a:pt x="119807" y="48512"/>
                  <a:pt x="117235" y="52692"/>
                  <a:pt x="119807" y="54549"/>
                </a:cubicBezTo>
                <a:cubicBezTo>
                  <a:pt x="123414" y="57157"/>
                  <a:pt x="127165" y="59478"/>
                  <a:pt x="130951" y="61800"/>
                </a:cubicBezTo>
                <a:cubicBezTo>
                  <a:pt x="125843" y="70194"/>
                  <a:pt x="120342" y="78374"/>
                  <a:pt x="114663" y="86375"/>
                </a:cubicBezTo>
                <a:cubicBezTo>
                  <a:pt x="112163" y="86803"/>
                  <a:pt x="109663" y="87232"/>
                  <a:pt x="107198" y="87661"/>
                </a:cubicBezTo>
                <a:cubicBezTo>
                  <a:pt x="101554" y="67622"/>
                  <a:pt x="96018" y="47584"/>
                  <a:pt x="91982" y="27224"/>
                </a:cubicBezTo>
                <a:cubicBezTo>
                  <a:pt x="103519" y="25331"/>
                  <a:pt x="108805" y="10365"/>
                  <a:pt x="117378" y="4079"/>
                </a:cubicBezTo>
                <a:cubicBezTo>
                  <a:pt x="119914" y="2221"/>
                  <a:pt x="116521" y="-1315"/>
                  <a:pt x="114020" y="507"/>
                </a:cubicBezTo>
                <a:cubicBezTo>
                  <a:pt x="106091" y="6329"/>
                  <a:pt x="102126" y="17794"/>
                  <a:pt x="92875" y="21259"/>
                </a:cubicBezTo>
                <a:cubicBezTo>
                  <a:pt x="92268" y="21509"/>
                  <a:pt x="91589" y="21581"/>
                  <a:pt x="90946" y="21723"/>
                </a:cubicBezTo>
                <a:cubicBezTo>
                  <a:pt x="89839" y="15687"/>
                  <a:pt x="88839" y="9615"/>
                  <a:pt x="88053" y="3507"/>
                </a:cubicBezTo>
                <a:cubicBezTo>
                  <a:pt x="87660" y="399"/>
                  <a:pt x="82873" y="1507"/>
                  <a:pt x="83266" y="4614"/>
                </a:cubicBezTo>
                <a:cubicBezTo>
                  <a:pt x="84017" y="10508"/>
                  <a:pt x="84981" y="16330"/>
                  <a:pt x="86017" y="22152"/>
                </a:cubicBezTo>
                <a:cubicBezTo>
                  <a:pt x="78444" y="21688"/>
                  <a:pt x="70015" y="17294"/>
                  <a:pt x="64443" y="13544"/>
                </a:cubicBezTo>
                <a:cubicBezTo>
                  <a:pt x="61799" y="11794"/>
                  <a:pt x="59228" y="15973"/>
                  <a:pt x="61871" y="17723"/>
                </a:cubicBezTo>
                <a:cubicBezTo>
                  <a:pt x="68479" y="22117"/>
                  <a:pt x="78301" y="26867"/>
                  <a:pt x="87017" y="27403"/>
                </a:cubicBezTo>
                <a:cubicBezTo>
                  <a:pt x="91017" y="47834"/>
                  <a:pt x="96554" y="67908"/>
                  <a:pt x="102197" y="87946"/>
                </a:cubicBezTo>
                <a:cubicBezTo>
                  <a:pt x="93553" y="83196"/>
                  <a:pt x="84874" y="78481"/>
                  <a:pt x="76266" y="73623"/>
                </a:cubicBezTo>
                <a:cubicBezTo>
                  <a:pt x="76908" y="72480"/>
                  <a:pt x="77551" y="71337"/>
                  <a:pt x="78087" y="70122"/>
                </a:cubicBezTo>
                <a:cubicBezTo>
                  <a:pt x="79337" y="67229"/>
                  <a:pt x="74658" y="65836"/>
                  <a:pt x="73408" y="68694"/>
                </a:cubicBezTo>
                <a:cubicBezTo>
                  <a:pt x="73015" y="69551"/>
                  <a:pt x="72551" y="70408"/>
                  <a:pt x="72086" y="71230"/>
                </a:cubicBezTo>
                <a:cubicBezTo>
                  <a:pt x="67086" y="68337"/>
                  <a:pt x="62085" y="65443"/>
                  <a:pt x="57156" y="62371"/>
                </a:cubicBezTo>
                <a:cubicBezTo>
                  <a:pt x="59406" y="58550"/>
                  <a:pt x="61514" y="54621"/>
                  <a:pt x="63728" y="50870"/>
                </a:cubicBezTo>
                <a:cubicBezTo>
                  <a:pt x="65336" y="48155"/>
                  <a:pt x="61192" y="45584"/>
                  <a:pt x="59549" y="48298"/>
                </a:cubicBezTo>
                <a:cubicBezTo>
                  <a:pt x="57406" y="51906"/>
                  <a:pt x="55370" y="55871"/>
                  <a:pt x="53120" y="59764"/>
                </a:cubicBezTo>
                <a:cubicBezTo>
                  <a:pt x="49369" y="57371"/>
                  <a:pt x="45655" y="54978"/>
                  <a:pt x="42011" y="52406"/>
                </a:cubicBezTo>
                <a:cubicBezTo>
                  <a:pt x="39440" y="50584"/>
                  <a:pt x="36868" y="54763"/>
                  <a:pt x="39440" y="56549"/>
                </a:cubicBezTo>
                <a:cubicBezTo>
                  <a:pt x="43083" y="59121"/>
                  <a:pt x="46798" y="61514"/>
                  <a:pt x="50548" y="63907"/>
                </a:cubicBezTo>
                <a:cubicBezTo>
                  <a:pt x="48012" y="67765"/>
                  <a:pt x="45119" y="71301"/>
                  <a:pt x="41475" y="73909"/>
                </a:cubicBezTo>
                <a:cubicBezTo>
                  <a:pt x="38939" y="75695"/>
                  <a:pt x="41261" y="80052"/>
                  <a:pt x="43833" y="78195"/>
                </a:cubicBezTo>
                <a:cubicBezTo>
                  <a:pt x="48226" y="75052"/>
                  <a:pt x="51620" y="70944"/>
                  <a:pt x="54584" y="66443"/>
                </a:cubicBezTo>
                <a:cubicBezTo>
                  <a:pt x="59549" y="69551"/>
                  <a:pt x="64621" y="72444"/>
                  <a:pt x="69693" y="75337"/>
                </a:cubicBezTo>
                <a:cubicBezTo>
                  <a:pt x="67729" y="78552"/>
                  <a:pt x="65729" y="81731"/>
                  <a:pt x="64728" y="85339"/>
                </a:cubicBezTo>
                <a:cubicBezTo>
                  <a:pt x="63871" y="88375"/>
                  <a:pt x="68550" y="89839"/>
                  <a:pt x="69408" y="86768"/>
                </a:cubicBezTo>
                <a:cubicBezTo>
                  <a:pt x="70301" y="83589"/>
                  <a:pt x="72015" y="80624"/>
                  <a:pt x="73801" y="77731"/>
                </a:cubicBezTo>
                <a:cubicBezTo>
                  <a:pt x="81016" y="81803"/>
                  <a:pt x="88267" y="85767"/>
                  <a:pt x="95518" y="89768"/>
                </a:cubicBezTo>
                <a:cubicBezTo>
                  <a:pt x="79016" y="92983"/>
                  <a:pt x="62692" y="97269"/>
                  <a:pt x="46476" y="101626"/>
                </a:cubicBezTo>
                <a:cubicBezTo>
                  <a:pt x="40332" y="103270"/>
                  <a:pt x="33725" y="105984"/>
                  <a:pt x="27009" y="108306"/>
                </a:cubicBezTo>
                <a:cubicBezTo>
                  <a:pt x="22616" y="101841"/>
                  <a:pt x="13365" y="99983"/>
                  <a:pt x="8150" y="94376"/>
                </a:cubicBezTo>
                <a:cubicBezTo>
                  <a:pt x="6007" y="92054"/>
                  <a:pt x="2435" y="95411"/>
                  <a:pt x="4578" y="97733"/>
                </a:cubicBezTo>
                <a:cubicBezTo>
                  <a:pt x="9329" y="102877"/>
                  <a:pt x="17615" y="104627"/>
                  <a:pt x="21973" y="109913"/>
                </a:cubicBezTo>
                <a:cubicBezTo>
                  <a:pt x="15365" y="111913"/>
                  <a:pt x="8757" y="113235"/>
                  <a:pt x="2435" y="112378"/>
                </a:cubicBezTo>
                <a:cubicBezTo>
                  <a:pt x="-708" y="111949"/>
                  <a:pt x="-851" y="116842"/>
                  <a:pt x="2256" y="117271"/>
                </a:cubicBezTo>
                <a:cubicBezTo>
                  <a:pt x="9650" y="118271"/>
                  <a:pt x="16865" y="116378"/>
                  <a:pt x="23938" y="113949"/>
                </a:cubicBezTo>
                <a:cubicBezTo>
                  <a:pt x="24973" y="120272"/>
                  <a:pt x="18615" y="127737"/>
                  <a:pt x="19223" y="134380"/>
                </a:cubicBezTo>
                <a:cubicBezTo>
                  <a:pt x="19508" y="137488"/>
                  <a:pt x="24402" y="137703"/>
                  <a:pt x="24116" y="134559"/>
                </a:cubicBezTo>
                <a:cubicBezTo>
                  <a:pt x="23402" y="126629"/>
                  <a:pt x="30831" y="120021"/>
                  <a:pt x="28867" y="112199"/>
                </a:cubicBezTo>
                <a:cubicBezTo>
                  <a:pt x="32117" y="111020"/>
                  <a:pt x="35368" y="109806"/>
                  <a:pt x="38582" y="108841"/>
                </a:cubicBezTo>
                <a:cubicBezTo>
                  <a:pt x="56477" y="103484"/>
                  <a:pt x="74837" y="98947"/>
                  <a:pt x="93125" y="95197"/>
                </a:cubicBezTo>
                <a:cubicBezTo>
                  <a:pt x="96161" y="94590"/>
                  <a:pt x="99197" y="94018"/>
                  <a:pt x="102233" y="93447"/>
                </a:cubicBezTo>
                <a:cubicBezTo>
                  <a:pt x="102840" y="93804"/>
                  <a:pt x="103448" y="94125"/>
                  <a:pt x="104055" y="94482"/>
                </a:cubicBezTo>
                <a:cubicBezTo>
                  <a:pt x="104483" y="96054"/>
                  <a:pt x="104912" y="97626"/>
                  <a:pt x="105376" y="99162"/>
                </a:cubicBezTo>
                <a:cubicBezTo>
                  <a:pt x="104233" y="100698"/>
                  <a:pt x="103126" y="102234"/>
                  <a:pt x="101983" y="103770"/>
                </a:cubicBezTo>
                <a:cubicBezTo>
                  <a:pt x="96875" y="110699"/>
                  <a:pt x="90767" y="117629"/>
                  <a:pt x="84981" y="124843"/>
                </a:cubicBezTo>
                <a:cubicBezTo>
                  <a:pt x="80838" y="122700"/>
                  <a:pt x="76766" y="120379"/>
                  <a:pt x="73051" y="117521"/>
                </a:cubicBezTo>
                <a:cubicBezTo>
                  <a:pt x="70551" y="115592"/>
                  <a:pt x="67979" y="119772"/>
                  <a:pt x="70479" y="121700"/>
                </a:cubicBezTo>
                <a:cubicBezTo>
                  <a:pt x="74051" y="124451"/>
                  <a:pt x="77980" y="126701"/>
                  <a:pt x="81945" y="128773"/>
                </a:cubicBezTo>
                <a:cubicBezTo>
                  <a:pt x="78409" y="133416"/>
                  <a:pt x="75087" y="138238"/>
                  <a:pt x="72408" y="143274"/>
                </a:cubicBezTo>
                <a:cubicBezTo>
                  <a:pt x="68122" y="141560"/>
                  <a:pt x="63871" y="139667"/>
                  <a:pt x="59835" y="137452"/>
                </a:cubicBezTo>
                <a:cubicBezTo>
                  <a:pt x="57085" y="135917"/>
                  <a:pt x="54477" y="140060"/>
                  <a:pt x="57263" y="141631"/>
                </a:cubicBezTo>
                <a:cubicBezTo>
                  <a:pt x="61442" y="143953"/>
                  <a:pt x="65836" y="145918"/>
                  <a:pt x="70265" y="147704"/>
                </a:cubicBezTo>
                <a:cubicBezTo>
                  <a:pt x="68050" y="152704"/>
                  <a:pt x="66479" y="157883"/>
                  <a:pt x="65907" y="163420"/>
                </a:cubicBezTo>
                <a:cubicBezTo>
                  <a:pt x="65586" y="166563"/>
                  <a:pt x="70479" y="166742"/>
                  <a:pt x="70801" y="163599"/>
                </a:cubicBezTo>
                <a:cubicBezTo>
                  <a:pt x="71301" y="158741"/>
                  <a:pt x="72694" y="154026"/>
                  <a:pt x="74658" y="149418"/>
                </a:cubicBezTo>
                <a:cubicBezTo>
                  <a:pt x="79445" y="151204"/>
                  <a:pt x="84338" y="152883"/>
                  <a:pt x="89160" y="154526"/>
                </a:cubicBezTo>
                <a:cubicBezTo>
                  <a:pt x="92160" y="155526"/>
                  <a:pt x="93589" y="150847"/>
                  <a:pt x="90589" y="149847"/>
                </a:cubicBezTo>
                <a:cubicBezTo>
                  <a:pt x="85981" y="148275"/>
                  <a:pt x="81338" y="146703"/>
                  <a:pt x="76730" y="144989"/>
                </a:cubicBezTo>
                <a:cubicBezTo>
                  <a:pt x="79266" y="140131"/>
                  <a:pt x="82409" y="135381"/>
                  <a:pt x="85838" y="130773"/>
                </a:cubicBezTo>
                <a:cubicBezTo>
                  <a:pt x="89160" y="132416"/>
                  <a:pt x="92518" y="134023"/>
                  <a:pt x="95804" y="135738"/>
                </a:cubicBezTo>
                <a:cubicBezTo>
                  <a:pt x="98590" y="137202"/>
                  <a:pt x="101197" y="133059"/>
                  <a:pt x="98375" y="131594"/>
                </a:cubicBezTo>
                <a:cubicBezTo>
                  <a:pt x="95232" y="129951"/>
                  <a:pt x="92018" y="128415"/>
                  <a:pt x="88839" y="126844"/>
                </a:cubicBezTo>
                <a:cubicBezTo>
                  <a:pt x="94804" y="119236"/>
                  <a:pt x="101340" y="111913"/>
                  <a:pt x="106912" y="104841"/>
                </a:cubicBezTo>
                <a:cubicBezTo>
                  <a:pt x="107127" y="105662"/>
                  <a:pt x="107377" y="106484"/>
                  <a:pt x="107591" y="107342"/>
                </a:cubicBezTo>
                <a:cubicBezTo>
                  <a:pt x="113556" y="128951"/>
                  <a:pt x="118235" y="150847"/>
                  <a:pt x="122950" y="172707"/>
                </a:cubicBezTo>
                <a:cubicBezTo>
                  <a:pt x="116271" y="175707"/>
                  <a:pt x="111949" y="183565"/>
                  <a:pt x="106448" y="188137"/>
                </a:cubicBezTo>
                <a:cubicBezTo>
                  <a:pt x="104019" y="190137"/>
                  <a:pt x="107412" y="193709"/>
                  <a:pt x="109805" y="191709"/>
                </a:cubicBezTo>
                <a:cubicBezTo>
                  <a:pt x="114699" y="187637"/>
                  <a:pt x="118521" y="180922"/>
                  <a:pt x="124093" y="177993"/>
                </a:cubicBezTo>
                <a:cubicBezTo>
                  <a:pt x="125807" y="185923"/>
                  <a:pt x="127558" y="193852"/>
                  <a:pt x="129379" y="201746"/>
                </a:cubicBezTo>
                <a:cubicBezTo>
                  <a:pt x="130094" y="204818"/>
                  <a:pt x="134844" y="203711"/>
                  <a:pt x="134166" y="200639"/>
                </a:cubicBezTo>
                <a:cubicBezTo>
                  <a:pt x="132308" y="192638"/>
                  <a:pt x="130558" y="184637"/>
                  <a:pt x="128844" y="176636"/>
                </a:cubicBezTo>
                <a:cubicBezTo>
                  <a:pt x="129594" y="176600"/>
                  <a:pt x="130344" y="176565"/>
                  <a:pt x="131130" y="176671"/>
                </a:cubicBezTo>
                <a:cubicBezTo>
                  <a:pt x="138523" y="177493"/>
                  <a:pt x="147346" y="181458"/>
                  <a:pt x="153597" y="185280"/>
                </a:cubicBezTo>
                <a:cubicBezTo>
                  <a:pt x="156276" y="186923"/>
                  <a:pt x="158883" y="182780"/>
                  <a:pt x="156168" y="181100"/>
                </a:cubicBezTo>
                <a:cubicBezTo>
                  <a:pt x="148632" y="176493"/>
                  <a:pt x="137666" y="171457"/>
                  <a:pt x="128701" y="171421"/>
                </a:cubicBezTo>
                <a:cubicBezTo>
                  <a:pt x="128379" y="171421"/>
                  <a:pt x="128058" y="171457"/>
                  <a:pt x="127736" y="171492"/>
                </a:cubicBezTo>
                <a:cubicBezTo>
                  <a:pt x="123021" y="149632"/>
                  <a:pt x="118378" y="127773"/>
                  <a:pt x="112413" y="106198"/>
                </a:cubicBezTo>
                <a:cubicBezTo>
                  <a:pt x="111841" y="104091"/>
                  <a:pt x="111234" y="102020"/>
                  <a:pt x="110663" y="99912"/>
                </a:cubicBezTo>
                <a:cubicBezTo>
                  <a:pt x="110948" y="99519"/>
                  <a:pt x="111234" y="99126"/>
                  <a:pt x="111520" y="98733"/>
                </a:cubicBezTo>
                <a:cubicBezTo>
                  <a:pt x="120342" y="103770"/>
                  <a:pt x="129022" y="108985"/>
                  <a:pt x="137880" y="113878"/>
                </a:cubicBezTo>
                <a:cubicBezTo>
                  <a:pt x="135880" y="116557"/>
                  <a:pt x="131130" y="122022"/>
                  <a:pt x="133916" y="125308"/>
                </a:cubicBezTo>
                <a:cubicBezTo>
                  <a:pt x="135702" y="127415"/>
                  <a:pt x="138630" y="125094"/>
                  <a:pt x="137988" y="122879"/>
                </a:cubicBezTo>
                <a:cubicBezTo>
                  <a:pt x="138023" y="122772"/>
                  <a:pt x="138095" y="122593"/>
                  <a:pt x="138273" y="122308"/>
                </a:cubicBezTo>
                <a:cubicBezTo>
                  <a:pt x="138773" y="121486"/>
                  <a:pt x="139202" y="120629"/>
                  <a:pt x="139738" y="119807"/>
                </a:cubicBezTo>
                <a:cubicBezTo>
                  <a:pt x="140524" y="118593"/>
                  <a:pt x="141417" y="117450"/>
                  <a:pt x="142274" y="116307"/>
                </a:cubicBezTo>
                <a:cubicBezTo>
                  <a:pt x="142595" y="116485"/>
                  <a:pt x="142881" y="116664"/>
                  <a:pt x="143202" y="116807"/>
                </a:cubicBezTo>
                <a:cubicBezTo>
                  <a:pt x="149560" y="120093"/>
                  <a:pt x="155525" y="123986"/>
                  <a:pt x="161562" y="127808"/>
                </a:cubicBezTo>
                <a:cubicBezTo>
                  <a:pt x="159669" y="131487"/>
                  <a:pt x="157383" y="134809"/>
                  <a:pt x="154418" y="137024"/>
                </a:cubicBezTo>
                <a:cubicBezTo>
                  <a:pt x="151882" y="138917"/>
                  <a:pt x="155275" y="142453"/>
                  <a:pt x="157776" y="140596"/>
                </a:cubicBezTo>
                <a:cubicBezTo>
                  <a:pt x="161062" y="138131"/>
                  <a:pt x="163598" y="134452"/>
                  <a:pt x="165705" y="130416"/>
                </a:cubicBezTo>
                <a:cubicBezTo>
                  <a:pt x="170170" y="133202"/>
                  <a:pt x="174671" y="135952"/>
                  <a:pt x="179386" y="138309"/>
                </a:cubicBezTo>
                <a:cubicBezTo>
                  <a:pt x="182172" y="139703"/>
                  <a:pt x="184779" y="135559"/>
                  <a:pt x="181957" y="134131"/>
                </a:cubicBezTo>
                <a:cubicBezTo>
                  <a:pt x="177064" y="131702"/>
                  <a:pt x="172420" y="128809"/>
                  <a:pt x="167848" y="125879"/>
                </a:cubicBezTo>
                <a:cubicBezTo>
                  <a:pt x="169384" y="122272"/>
                  <a:pt x="170634" y="118593"/>
                  <a:pt x="171706" y="115414"/>
                </a:cubicBezTo>
                <a:cubicBezTo>
                  <a:pt x="172706" y="112413"/>
                  <a:pt x="168027" y="110985"/>
                  <a:pt x="167027" y="113985"/>
                </a:cubicBezTo>
                <a:cubicBezTo>
                  <a:pt x="166062" y="116807"/>
                  <a:pt x="164991" y="120057"/>
                  <a:pt x="163705" y="123272"/>
                </a:cubicBezTo>
                <a:cubicBezTo>
                  <a:pt x="158454" y="119879"/>
                  <a:pt x="153239" y="116521"/>
                  <a:pt x="147667" y="113628"/>
                </a:cubicBezTo>
                <a:cubicBezTo>
                  <a:pt x="146846" y="113200"/>
                  <a:pt x="146096" y="112735"/>
                  <a:pt x="145274" y="112307"/>
                </a:cubicBezTo>
                <a:cubicBezTo>
                  <a:pt x="147203" y="109806"/>
                  <a:pt x="149239" y="107270"/>
                  <a:pt x="151632" y="105305"/>
                </a:cubicBezTo>
                <a:cubicBezTo>
                  <a:pt x="154061" y="103305"/>
                  <a:pt x="150668" y="99733"/>
                  <a:pt x="148275" y="101733"/>
                </a:cubicBezTo>
                <a:cubicBezTo>
                  <a:pt x="145524" y="104020"/>
                  <a:pt x="143167" y="106949"/>
                  <a:pt x="140916" y="109877"/>
                </a:cubicBezTo>
                <a:cubicBezTo>
                  <a:pt x="131987" y="104948"/>
                  <a:pt x="123236" y="99769"/>
                  <a:pt x="114377" y="94733"/>
                </a:cubicBezTo>
                <a:cubicBezTo>
                  <a:pt x="115270" y="93447"/>
                  <a:pt x="116163" y="92197"/>
                  <a:pt x="117021" y="90911"/>
                </a:cubicBezTo>
                <a:cubicBezTo>
                  <a:pt x="137059" y="87482"/>
                  <a:pt x="157311" y="84517"/>
                  <a:pt x="177135" y="80195"/>
                </a:cubicBezTo>
                <a:cubicBezTo>
                  <a:pt x="176921" y="80945"/>
                  <a:pt x="177135" y="81946"/>
                  <a:pt x="177707" y="82481"/>
                </a:cubicBezTo>
                <a:cubicBezTo>
                  <a:pt x="183029" y="87125"/>
                  <a:pt x="189101" y="90125"/>
                  <a:pt x="195530" y="92947"/>
                </a:cubicBezTo>
                <a:cubicBezTo>
                  <a:pt x="198424" y="94197"/>
                  <a:pt x="199817" y="89518"/>
                  <a:pt x="196959" y="88267"/>
                </a:cubicBezTo>
                <a:cubicBezTo>
                  <a:pt x="193495" y="86732"/>
                  <a:pt x="189708" y="85267"/>
                  <a:pt x="186565" y="83088"/>
                </a:cubicBezTo>
                <a:cubicBezTo>
                  <a:pt x="184208" y="81445"/>
                  <a:pt x="183350" y="80231"/>
                  <a:pt x="183279" y="78802"/>
                </a:cubicBezTo>
                <a:cubicBezTo>
                  <a:pt x="189494" y="77338"/>
                  <a:pt x="195673" y="75766"/>
                  <a:pt x="201781" y="73944"/>
                </a:cubicBezTo>
                <a:cubicBezTo>
                  <a:pt x="204710" y="72944"/>
                  <a:pt x="203603" y="68158"/>
                  <a:pt x="200603" y="69051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652" name="Graphic 4">
            <a:extLst>
              <a:ext uri="{FF2B5EF4-FFF2-40B4-BE49-F238E27FC236}">
                <a16:creationId xmlns:a16="http://schemas.microsoft.com/office/drawing/2014/main" id="{C7FBE239-0C98-394C-9B2F-785B54E08DD0}"/>
              </a:ext>
            </a:extLst>
          </p:cNvPr>
          <p:cNvGrpSpPr/>
          <p:nvPr/>
        </p:nvGrpSpPr>
        <p:grpSpPr>
          <a:xfrm>
            <a:off x="7542796" y="2373753"/>
            <a:ext cx="2067528" cy="2474216"/>
            <a:chOff x="7542796" y="2373753"/>
            <a:chExt cx="2067528" cy="2474216"/>
          </a:xfrm>
        </p:grpSpPr>
        <p:sp>
          <p:nvSpPr>
            <p:cNvPr id="1653" name="TextBox 1652">
              <a:extLst>
                <a:ext uri="{FF2B5EF4-FFF2-40B4-BE49-F238E27FC236}">
                  <a16:creationId xmlns:a16="http://schemas.microsoft.com/office/drawing/2014/main" id="{FD89EF1F-C3EE-4C42-91C5-6A85BB1DE000}"/>
                </a:ext>
              </a:extLst>
            </p:cNvPr>
            <p:cNvSpPr txBox="1"/>
            <p:nvPr/>
          </p:nvSpPr>
          <p:spPr>
            <a:xfrm>
              <a:off x="7825685" y="2373753"/>
              <a:ext cx="1569660" cy="5381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97" dirty="0">
                  <a:solidFill>
                    <a:schemeClr val="accent5"/>
                  </a:solidFill>
                  <a:latin typeface="Oooh Baby" pitchFamily="2" charset="77"/>
                  <a:cs typeface="Arial"/>
                  <a:sym typeface="Arial"/>
                  <a:rtl val="0"/>
                </a:rPr>
                <a:t>December</a:t>
              </a:r>
            </a:p>
          </p:txBody>
        </p:sp>
        <p:sp>
          <p:nvSpPr>
            <p:cNvPr id="1654" name="TextBox 1653">
              <a:extLst>
                <a:ext uri="{FF2B5EF4-FFF2-40B4-BE49-F238E27FC236}">
                  <a16:creationId xmlns:a16="http://schemas.microsoft.com/office/drawing/2014/main" id="{70989A2D-79DC-344D-8E1F-72D5027CC660}"/>
                </a:ext>
              </a:extLst>
            </p:cNvPr>
            <p:cNvSpPr txBox="1"/>
            <p:nvPr/>
          </p:nvSpPr>
          <p:spPr>
            <a:xfrm>
              <a:off x="8716979" y="3419891"/>
              <a:ext cx="24718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</a:t>
              </a:r>
            </a:p>
          </p:txBody>
        </p:sp>
        <p:sp>
          <p:nvSpPr>
            <p:cNvPr id="1655" name="TextBox 1654">
              <a:extLst>
                <a:ext uri="{FF2B5EF4-FFF2-40B4-BE49-F238E27FC236}">
                  <a16:creationId xmlns:a16="http://schemas.microsoft.com/office/drawing/2014/main" id="{B7175B40-BB0E-6C48-91FD-2B572E1088F7}"/>
                </a:ext>
              </a:extLst>
            </p:cNvPr>
            <p:cNvSpPr txBox="1"/>
            <p:nvPr/>
          </p:nvSpPr>
          <p:spPr>
            <a:xfrm>
              <a:off x="8792131" y="3419891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56" name="TextBox 1655">
              <a:extLst>
                <a:ext uri="{FF2B5EF4-FFF2-40B4-BE49-F238E27FC236}">
                  <a16:creationId xmlns:a16="http://schemas.microsoft.com/office/drawing/2014/main" id="{A75AF633-FD6B-B340-950F-0A2A9B781C06}"/>
                </a:ext>
              </a:extLst>
            </p:cNvPr>
            <p:cNvSpPr txBox="1"/>
            <p:nvPr/>
          </p:nvSpPr>
          <p:spPr>
            <a:xfrm>
              <a:off x="9001157" y="3419891"/>
              <a:ext cx="27122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</a:t>
              </a:r>
            </a:p>
          </p:txBody>
        </p:sp>
        <p:sp>
          <p:nvSpPr>
            <p:cNvPr id="1657" name="TextBox 1656">
              <a:extLst>
                <a:ext uri="{FF2B5EF4-FFF2-40B4-BE49-F238E27FC236}">
                  <a16:creationId xmlns:a16="http://schemas.microsoft.com/office/drawing/2014/main" id="{CA81E5A5-9A58-6F40-BC29-8BB2A97D5C06}"/>
                </a:ext>
              </a:extLst>
            </p:cNvPr>
            <p:cNvSpPr txBox="1"/>
            <p:nvPr/>
          </p:nvSpPr>
          <p:spPr>
            <a:xfrm>
              <a:off x="9076274" y="3419891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58" name="TextBox 1657">
              <a:extLst>
                <a:ext uri="{FF2B5EF4-FFF2-40B4-BE49-F238E27FC236}">
                  <a16:creationId xmlns:a16="http://schemas.microsoft.com/office/drawing/2014/main" id="{7C9DFAC5-4261-AA40-B33A-12A4AC583F96}"/>
                </a:ext>
              </a:extLst>
            </p:cNvPr>
            <p:cNvSpPr txBox="1"/>
            <p:nvPr/>
          </p:nvSpPr>
          <p:spPr>
            <a:xfrm>
              <a:off x="9285300" y="3419891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</a:t>
              </a:r>
            </a:p>
          </p:txBody>
        </p:sp>
        <p:sp>
          <p:nvSpPr>
            <p:cNvPr id="1659" name="TextBox 1658">
              <a:extLst>
                <a:ext uri="{FF2B5EF4-FFF2-40B4-BE49-F238E27FC236}">
                  <a16:creationId xmlns:a16="http://schemas.microsoft.com/office/drawing/2014/main" id="{06E40597-1725-C141-AEA7-060649A841CB}"/>
                </a:ext>
              </a:extLst>
            </p:cNvPr>
            <p:cNvSpPr txBox="1"/>
            <p:nvPr/>
          </p:nvSpPr>
          <p:spPr>
            <a:xfrm>
              <a:off x="7542796" y="3709463"/>
              <a:ext cx="27603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4</a:t>
              </a:r>
            </a:p>
          </p:txBody>
        </p:sp>
        <p:sp>
          <p:nvSpPr>
            <p:cNvPr id="1660" name="TextBox 1659">
              <a:extLst>
                <a:ext uri="{FF2B5EF4-FFF2-40B4-BE49-F238E27FC236}">
                  <a16:creationId xmlns:a16="http://schemas.microsoft.com/office/drawing/2014/main" id="{1EA65818-3CB7-6C43-8474-60405C695291}"/>
                </a:ext>
              </a:extLst>
            </p:cNvPr>
            <p:cNvSpPr txBox="1"/>
            <p:nvPr/>
          </p:nvSpPr>
          <p:spPr>
            <a:xfrm>
              <a:off x="7617949" y="3709463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61" name="TextBox 1660">
              <a:extLst>
                <a:ext uri="{FF2B5EF4-FFF2-40B4-BE49-F238E27FC236}">
                  <a16:creationId xmlns:a16="http://schemas.microsoft.com/office/drawing/2014/main" id="{384E9F30-AA99-824C-98B2-9F1562A91908}"/>
                </a:ext>
              </a:extLst>
            </p:cNvPr>
            <p:cNvSpPr txBox="1"/>
            <p:nvPr/>
          </p:nvSpPr>
          <p:spPr>
            <a:xfrm>
              <a:off x="7826975" y="3709463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5</a:t>
              </a:r>
            </a:p>
          </p:txBody>
        </p:sp>
        <p:sp>
          <p:nvSpPr>
            <p:cNvPr id="1662" name="TextBox 1661">
              <a:extLst>
                <a:ext uri="{FF2B5EF4-FFF2-40B4-BE49-F238E27FC236}">
                  <a16:creationId xmlns:a16="http://schemas.microsoft.com/office/drawing/2014/main" id="{36C0CE88-541A-9B4F-B15D-D7600B45FE80}"/>
                </a:ext>
              </a:extLst>
            </p:cNvPr>
            <p:cNvSpPr txBox="1"/>
            <p:nvPr/>
          </p:nvSpPr>
          <p:spPr>
            <a:xfrm>
              <a:off x="7902091" y="3709463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63" name="TextBox 1662">
              <a:extLst>
                <a:ext uri="{FF2B5EF4-FFF2-40B4-BE49-F238E27FC236}">
                  <a16:creationId xmlns:a16="http://schemas.microsoft.com/office/drawing/2014/main" id="{65974416-293E-E745-AA7E-C7B0E6F967BD}"/>
                </a:ext>
              </a:extLst>
            </p:cNvPr>
            <p:cNvSpPr txBox="1"/>
            <p:nvPr/>
          </p:nvSpPr>
          <p:spPr>
            <a:xfrm>
              <a:off x="8111118" y="3709463"/>
              <a:ext cx="27443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6</a:t>
              </a:r>
            </a:p>
          </p:txBody>
        </p:sp>
        <p:sp>
          <p:nvSpPr>
            <p:cNvPr id="1664" name="TextBox 1663">
              <a:extLst>
                <a:ext uri="{FF2B5EF4-FFF2-40B4-BE49-F238E27FC236}">
                  <a16:creationId xmlns:a16="http://schemas.microsoft.com/office/drawing/2014/main" id="{13DF41ED-F0DB-A74A-B922-9F302C68A6E2}"/>
                </a:ext>
              </a:extLst>
            </p:cNvPr>
            <p:cNvSpPr txBox="1"/>
            <p:nvPr/>
          </p:nvSpPr>
          <p:spPr>
            <a:xfrm>
              <a:off x="8186234" y="3709463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65" name="TextBox 1664">
              <a:extLst>
                <a:ext uri="{FF2B5EF4-FFF2-40B4-BE49-F238E27FC236}">
                  <a16:creationId xmlns:a16="http://schemas.microsoft.com/office/drawing/2014/main" id="{80825DBC-5984-E34E-AF92-61D71487A591}"/>
                </a:ext>
              </a:extLst>
            </p:cNvPr>
            <p:cNvSpPr txBox="1"/>
            <p:nvPr/>
          </p:nvSpPr>
          <p:spPr>
            <a:xfrm>
              <a:off x="8395260" y="3709463"/>
              <a:ext cx="2600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7</a:t>
              </a:r>
            </a:p>
          </p:txBody>
        </p:sp>
        <p:sp>
          <p:nvSpPr>
            <p:cNvPr id="1666" name="TextBox 1665">
              <a:extLst>
                <a:ext uri="{FF2B5EF4-FFF2-40B4-BE49-F238E27FC236}">
                  <a16:creationId xmlns:a16="http://schemas.microsoft.com/office/drawing/2014/main" id="{1CD31459-6326-A44F-BC58-47351B0BEA7E}"/>
                </a:ext>
              </a:extLst>
            </p:cNvPr>
            <p:cNvSpPr txBox="1"/>
            <p:nvPr/>
          </p:nvSpPr>
          <p:spPr>
            <a:xfrm>
              <a:off x="8470377" y="3709463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67" name="TextBox 1666">
              <a:extLst>
                <a:ext uri="{FF2B5EF4-FFF2-40B4-BE49-F238E27FC236}">
                  <a16:creationId xmlns:a16="http://schemas.microsoft.com/office/drawing/2014/main" id="{1E817A02-E5AE-CF49-AA3F-B3439CD0D2AC}"/>
                </a:ext>
              </a:extLst>
            </p:cNvPr>
            <p:cNvSpPr txBox="1"/>
            <p:nvPr/>
          </p:nvSpPr>
          <p:spPr>
            <a:xfrm>
              <a:off x="8679439" y="3709463"/>
              <a:ext cx="27924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8</a:t>
              </a:r>
            </a:p>
          </p:txBody>
        </p:sp>
        <p:sp>
          <p:nvSpPr>
            <p:cNvPr id="1668" name="TextBox 1667">
              <a:extLst>
                <a:ext uri="{FF2B5EF4-FFF2-40B4-BE49-F238E27FC236}">
                  <a16:creationId xmlns:a16="http://schemas.microsoft.com/office/drawing/2014/main" id="{12CF0D90-26F5-1440-B7D5-E46D4B8C27FA}"/>
                </a:ext>
              </a:extLst>
            </p:cNvPr>
            <p:cNvSpPr txBox="1"/>
            <p:nvPr/>
          </p:nvSpPr>
          <p:spPr>
            <a:xfrm>
              <a:off x="8754555" y="3709463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69" name="TextBox 1668">
              <a:extLst>
                <a:ext uri="{FF2B5EF4-FFF2-40B4-BE49-F238E27FC236}">
                  <a16:creationId xmlns:a16="http://schemas.microsoft.com/office/drawing/2014/main" id="{B479A36A-FA06-394C-8A84-488D27C9573A}"/>
                </a:ext>
              </a:extLst>
            </p:cNvPr>
            <p:cNvSpPr txBox="1"/>
            <p:nvPr/>
          </p:nvSpPr>
          <p:spPr>
            <a:xfrm>
              <a:off x="8963581" y="3709463"/>
              <a:ext cx="27283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9</a:t>
              </a:r>
            </a:p>
          </p:txBody>
        </p:sp>
        <p:sp>
          <p:nvSpPr>
            <p:cNvPr id="1670" name="TextBox 1669">
              <a:extLst>
                <a:ext uri="{FF2B5EF4-FFF2-40B4-BE49-F238E27FC236}">
                  <a16:creationId xmlns:a16="http://schemas.microsoft.com/office/drawing/2014/main" id="{8BCE930A-9E35-0942-ABEE-52ED31EDC7DA}"/>
                </a:ext>
              </a:extLst>
            </p:cNvPr>
            <p:cNvSpPr txBox="1"/>
            <p:nvPr/>
          </p:nvSpPr>
          <p:spPr>
            <a:xfrm>
              <a:off x="9038698" y="3709463"/>
              <a:ext cx="398251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137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71" name="TextBox 1670">
              <a:extLst>
                <a:ext uri="{FF2B5EF4-FFF2-40B4-BE49-F238E27FC236}">
                  <a16:creationId xmlns:a16="http://schemas.microsoft.com/office/drawing/2014/main" id="{674D5FDE-CCBA-914D-B32C-45F06F3F0886}"/>
                </a:ext>
              </a:extLst>
            </p:cNvPr>
            <p:cNvSpPr txBox="1"/>
            <p:nvPr/>
          </p:nvSpPr>
          <p:spPr>
            <a:xfrm>
              <a:off x="9247724" y="3709463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10</a:t>
              </a:r>
            </a:p>
          </p:txBody>
        </p:sp>
        <p:sp>
          <p:nvSpPr>
            <p:cNvPr id="1672" name="TextBox 1671">
              <a:extLst>
                <a:ext uri="{FF2B5EF4-FFF2-40B4-BE49-F238E27FC236}">
                  <a16:creationId xmlns:a16="http://schemas.microsoft.com/office/drawing/2014/main" id="{CE493018-D5B4-614B-B061-B6D33946BA7B}"/>
                </a:ext>
              </a:extLst>
            </p:cNvPr>
            <p:cNvSpPr txBox="1"/>
            <p:nvPr/>
          </p:nvSpPr>
          <p:spPr>
            <a:xfrm>
              <a:off x="7542796" y="3999071"/>
              <a:ext cx="3097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11</a:t>
              </a:r>
            </a:p>
          </p:txBody>
        </p:sp>
        <p:sp>
          <p:nvSpPr>
            <p:cNvPr id="1673" name="TextBox 1672">
              <a:extLst>
                <a:ext uri="{FF2B5EF4-FFF2-40B4-BE49-F238E27FC236}">
                  <a16:creationId xmlns:a16="http://schemas.microsoft.com/office/drawing/2014/main" id="{57C11C4B-6BE2-5D4C-9565-9A7B0B4E7114}"/>
                </a:ext>
              </a:extLst>
            </p:cNvPr>
            <p:cNvSpPr txBox="1"/>
            <p:nvPr/>
          </p:nvSpPr>
          <p:spPr>
            <a:xfrm>
              <a:off x="7693065" y="3999071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74" name="TextBox 1673">
              <a:extLst>
                <a:ext uri="{FF2B5EF4-FFF2-40B4-BE49-F238E27FC236}">
                  <a16:creationId xmlns:a16="http://schemas.microsoft.com/office/drawing/2014/main" id="{C2323D86-0983-1042-AFF4-42B30EA56BBA}"/>
                </a:ext>
              </a:extLst>
            </p:cNvPr>
            <p:cNvSpPr txBox="1"/>
            <p:nvPr/>
          </p:nvSpPr>
          <p:spPr>
            <a:xfrm>
              <a:off x="7826975" y="3999071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12</a:t>
              </a:r>
            </a:p>
          </p:txBody>
        </p:sp>
        <p:sp>
          <p:nvSpPr>
            <p:cNvPr id="1675" name="TextBox 1674">
              <a:extLst>
                <a:ext uri="{FF2B5EF4-FFF2-40B4-BE49-F238E27FC236}">
                  <a16:creationId xmlns:a16="http://schemas.microsoft.com/office/drawing/2014/main" id="{481969FF-106A-4649-91BD-CF70BB4DC5E0}"/>
                </a:ext>
              </a:extLst>
            </p:cNvPr>
            <p:cNvSpPr txBox="1"/>
            <p:nvPr/>
          </p:nvSpPr>
          <p:spPr>
            <a:xfrm>
              <a:off x="7977208" y="3999071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76" name="TextBox 1675">
              <a:extLst>
                <a:ext uri="{FF2B5EF4-FFF2-40B4-BE49-F238E27FC236}">
                  <a16:creationId xmlns:a16="http://schemas.microsoft.com/office/drawing/2014/main" id="{2331F64F-2FB2-A943-8F2E-2B8767AE952F}"/>
                </a:ext>
              </a:extLst>
            </p:cNvPr>
            <p:cNvSpPr txBox="1"/>
            <p:nvPr/>
          </p:nvSpPr>
          <p:spPr>
            <a:xfrm>
              <a:off x="8111118" y="3999071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13</a:t>
              </a:r>
            </a:p>
          </p:txBody>
        </p:sp>
        <p:sp>
          <p:nvSpPr>
            <p:cNvPr id="1677" name="TextBox 1676">
              <a:extLst>
                <a:ext uri="{FF2B5EF4-FFF2-40B4-BE49-F238E27FC236}">
                  <a16:creationId xmlns:a16="http://schemas.microsoft.com/office/drawing/2014/main" id="{5762E027-B68E-3846-9D8A-53B157E6A285}"/>
                </a:ext>
              </a:extLst>
            </p:cNvPr>
            <p:cNvSpPr txBox="1"/>
            <p:nvPr/>
          </p:nvSpPr>
          <p:spPr>
            <a:xfrm>
              <a:off x="8261351" y="3999071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78" name="TextBox 1677">
              <a:extLst>
                <a:ext uri="{FF2B5EF4-FFF2-40B4-BE49-F238E27FC236}">
                  <a16:creationId xmlns:a16="http://schemas.microsoft.com/office/drawing/2014/main" id="{8836FEED-9C5F-A345-8CB6-DA8CE7E8F915}"/>
                </a:ext>
              </a:extLst>
            </p:cNvPr>
            <p:cNvSpPr txBox="1"/>
            <p:nvPr/>
          </p:nvSpPr>
          <p:spPr>
            <a:xfrm>
              <a:off x="8395260" y="3999071"/>
              <a:ext cx="33855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14</a:t>
              </a:r>
            </a:p>
          </p:txBody>
        </p:sp>
        <p:sp>
          <p:nvSpPr>
            <p:cNvPr id="1679" name="TextBox 1678">
              <a:extLst>
                <a:ext uri="{FF2B5EF4-FFF2-40B4-BE49-F238E27FC236}">
                  <a16:creationId xmlns:a16="http://schemas.microsoft.com/office/drawing/2014/main" id="{CF697B96-A159-124A-9991-71550B0A8A04}"/>
                </a:ext>
              </a:extLst>
            </p:cNvPr>
            <p:cNvSpPr txBox="1"/>
            <p:nvPr/>
          </p:nvSpPr>
          <p:spPr>
            <a:xfrm>
              <a:off x="8545529" y="3999071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80" name="TextBox 1679">
              <a:extLst>
                <a:ext uri="{FF2B5EF4-FFF2-40B4-BE49-F238E27FC236}">
                  <a16:creationId xmlns:a16="http://schemas.microsoft.com/office/drawing/2014/main" id="{BDC2C314-449C-2640-B031-2F83E58DDB1A}"/>
                </a:ext>
              </a:extLst>
            </p:cNvPr>
            <p:cNvSpPr txBox="1"/>
            <p:nvPr/>
          </p:nvSpPr>
          <p:spPr>
            <a:xfrm>
              <a:off x="8679439" y="3999071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15</a:t>
              </a:r>
            </a:p>
          </p:txBody>
        </p:sp>
        <p:sp>
          <p:nvSpPr>
            <p:cNvPr id="1681" name="TextBox 1680">
              <a:extLst>
                <a:ext uri="{FF2B5EF4-FFF2-40B4-BE49-F238E27FC236}">
                  <a16:creationId xmlns:a16="http://schemas.microsoft.com/office/drawing/2014/main" id="{AAC58D80-CB66-8D4A-9856-1FBC85763F5C}"/>
                </a:ext>
              </a:extLst>
            </p:cNvPr>
            <p:cNvSpPr txBox="1"/>
            <p:nvPr/>
          </p:nvSpPr>
          <p:spPr>
            <a:xfrm>
              <a:off x="8829672" y="3999071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82" name="TextBox 1681">
              <a:extLst>
                <a:ext uri="{FF2B5EF4-FFF2-40B4-BE49-F238E27FC236}">
                  <a16:creationId xmlns:a16="http://schemas.microsoft.com/office/drawing/2014/main" id="{97A5BD72-862C-1A44-BF9E-A7D3DEBAF481}"/>
                </a:ext>
              </a:extLst>
            </p:cNvPr>
            <p:cNvSpPr txBox="1"/>
            <p:nvPr/>
          </p:nvSpPr>
          <p:spPr>
            <a:xfrm>
              <a:off x="8963581" y="3999071"/>
              <a:ext cx="336952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16</a:t>
              </a:r>
            </a:p>
          </p:txBody>
        </p:sp>
        <p:sp>
          <p:nvSpPr>
            <p:cNvPr id="1683" name="TextBox 1682">
              <a:extLst>
                <a:ext uri="{FF2B5EF4-FFF2-40B4-BE49-F238E27FC236}">
                  <a16:creationId xmlns:a16="http://schemas.microsoft.com/office/drawing/2014/main" id="{0B784CC0-0A2C-2D47-A8FD-ACDA5FF7E2E2}"/>
                </a:ext>
              </a:extLst>
            </p:cNvPr>
            <p:cNvSpPr txBox="1"/>
            <p:nvPr/>
          </p:nvSpPr>
          <p:spPr>
            <a:xfrm>
              <a:off x="9113814" y="3999071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84" name="TextBox 1683">
              <a:extLst>
                <a:ext uri="{FF2B5EF4-FFF2-40B4-BE49-F238E27FC236}">
                  <a16:creationId xmlns:a16="http://schemas.microsoft.com/office/drawing/2014/main" id="{091832AF-100A-A647-B2DA-42A5A64810C5}"/>
                </a:ext>
              </a:extLst>
            </p:cNvPr>
            <p:cNvSpPr txBox="1"/>
            <p:nvPr/>
          </p:nvSpPr>
          <p:spPr>
            <a:xfrm>
              <a:off x="9247724" y="3999071"/>
              <a:ext cx="32252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17</a:t>
              </a:r>
            </a:p>
          </p:txBody>
        </p:sp>
        <p:sp>
          <p:nvSpPr>
            <p:cNvPr id="1685" name="TextBox 1684">
              <a:extLst>
                <a:ext uri="{FF2B5EF4-FFF2-40B4-BE49-F238E27FC236}">
                  <a16:creationId xmlns:a16="http://schemas.microsoft.com/office/drawing/2014/main" id="{5DE60B6C-538D-F84B-AB11-83385527BFF3}"/>
                </a:ext>
              </a:extLst>
            </p:cNvPr>
            <p:cNvSpPr txBox="1"/>
            <p:nvPr/>
          </p:nvSpPr>
          <p:spPr>
            <a:xfrm>
              <a:off x="7542796" y="4288643"/>
              <a:ext cx="34176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18</a:t>
              </a:r>
            </a:p>
          </p:txBody>
        </p:sp>
        <p:sp>
          <p:nvSpPr>
            <p:cNvPr id="1686" name="TextBox 1685">
              <a:extLst>
                <a:ext uri="{FF2B5EF4-FFF2-40B4-BE49-F238E27FC236}">
                  <a16:creationId xmlns:a16="http://schemas.microsoft.com/office/drawing/2014/main" id="{40C8BF68-C558-3747-AB5C-393BFBEA5941}"/>
                </a:ext>
              </a:extLst>
            </p:cNvPr>
            <p:cNvSpPr txBox="1"/>
            <p:nvPr/>
          </p:nvSpPr>
          <p:spPr>
            <a:xfrm>
              <a:off x="7693065" y="4288643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87" name="TextBox 1686">
              <a:extLst>
                <a:ext uri="{FF2B5EF4-FFF2-40B4-BE49-F238E27FC236}">
                  <a16:creationId xmlns:a16="http://schemas.microsoft.com/office/drawing/2014/main" id="{64D4377E-D6FB-3242-8FDA-53B6A73BE22B}"/>
                </a:ext>
              </a:extLst>
            </p:cNvPr>
            <p:cNvSpPr txBox="1"/>
            <p:nvPr/>
          </p:nvSpPr>
          <p:spPr>
            <a:xfrm>
              <a:off x="7826975" y="4288643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19</a:t>
              </a:r>
            </a:p>
          </p:txBody>
        </p:sp>
        <p:sp>
          <p:nvSpPr>
            <p:cNvPr id="1688" name="TextBox 1687">
              <a:extLst>
                <a:ext uri="{FF2B5EF4-FFF2-40B4-BE49-F238E27FC236}">
                  <a16:creationId xmlns:a16="http://schemas.microsoft.com/office/drawing/2014/main" id="{2CC83777-4CB3-1F45-AFAB-9F62B1F4BDD8}"/>
                </a:ext>
              </a:extLst>
            </p:cNvPr>
            <p:cNvSpPr txBox="1"/>
            <p:nvPr/>
          </p:nvSpPr>
          <p:spPr>
            <a:xfrm>
              <a:off x="7977208" y="4288643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89" name="TextBox 1688">
              <a:extLst>
                <a:ext uri="{FF2B5EF4-FFF2-40B4-BE49-F238E27FC236}">
                  <a16:creationId xmlns:a16="http://schemas.microsoft.com/office/drawing/2014/main" id="{FAAAD05E-CEB0-3A43-9239-AB99D608235A}"/>
                </a:ext>
              </a:extLst>
            </p:cNvPr>
            <p:cNvSpPr txBox="1"/>
            <p:nvPr/>
          </p:nvSpPr>
          <p:spPr>
            <a:xfrm>
              <a:off x="8111118" y="4288643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20</a:t>
              </a:r>
            </a:p>
          </p:txBody>
        </p:sp>
        <p:sp>
          <p:nvSpPr>
            <p:cNvPr id="1690" name="TextBox 1689">
              <a:extLst>
                <a:ext uri="{FF2B5EF4-FFF2-40B4-BE49-F238E27FC236}">
                  <a16:creationId xmlns:a16="http://schemas.microsoft.com/office/drawing/2014/main" id="{CFF02868-935F-9D4C-90DB-A11C9EFFC40D}"/>
                </a:ext>
              </a:extLst>
            </p:cNvPr>
            <p:cNvSpPr txBox="1"/>
            <p:nvPr/>
          </p:nvSpPr>
          <p:spPr>
            <a:xfrm>
              <a:off x="8261351" y="4288643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91" name="TextBox 1690">
              <a:extLst>
                <a:ext uri="{FF2B5EF4-FFF2-40B4-BE49-F238E27FC236}">
                  <a16:creationId xmlns:a16="http://schemas.microsoft.com/office/drawing/2014/main" id="{E531EF2A-5099-AC49-8FCE-25987C3AC991}"/>
                </a:ext>
              </a:extLst>
            </p:cNvPr>
            <p:cNvSpPr txBox="1"/>
            <p:nvPr/>
          </p:nvSpPr>
          <p:spPr>
            <a:xfrm>
              <a:off x="8395260" y="4288643"/>
              <a:ext cx="33374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21</a:t>
              </a:r>
            </a:p>
          </p:txBody>
        </p:sp>
        <p:sp>
          <p:nvSpPr>
            <p:cNvPr id="1692" name="TextBox 1691">
              <a:extLst>
                <a:ext uri="{FF2B5EF4-FFF2-40B4-BE49-F238E27FC236}">
                  <a16:creationId xmlns:a16="http://schemas.microsoft.com/office/drawing/2014/main" id="{A8428D9E-4BB7-8B49-8B87-AB2406FEFA46}"/>
                </a:ext>
              </a:extLst>
            </p:cNvPr>
            <p:cNvSpPr txBox="1"/>
            <p:nvPr/>
          </p:nvSpPr>
          <p:spPr>
            <a:xfrm>
              <a:off x="8545529" y="4288643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93" name="TextBox 1692">
              <a:extLst>
                <a:ext uri="{FF2B5EF4-FFF2-40B4-BE49-F238E27FC236}">
                  <a16:creationId xmlns:a16="http://schemas.microsoft.com/office/drawing/2014/main" id="{DBE11C72-47D2-D04A-8D60-EF1CAD339F64}"/>
                </a:ext>
              </a:extLst>
            </p:cNvPr>
            <p:cNvSpPr txBox="1"/>
            <p:nvPr/>
          </p:nvSpPr>
          <p:spPr>
            <a:xfrm>
              <a:off x="8679439" y="4288643"/>
              <a:ext cx="35779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22</a:t>
              </a:r>
            </a:p>
          </p:txBody>
        </p:sp>
        <p:sp>
          <p:nvSpPr>
            <p:cNvPr id="1694" name="TextBox 1693">
              <a:extLst>
                <a:ext uri="{FF2B5EF4-FFF2-40B4-BE49-F238E27FC236}">
                  <a16:creationId xmlns:a16="http://schemas.microsoft.com/office/drawing/2014/main" id="{39050B5E-2313-D84F-BB9C-F0E36F46EAEF}"/>
                </a:ext>
              </a:extLst>
            </p:cNvPr>
            <p:cNvSpPr txBox="1"/>
            <p:nvPr/>
          </p:nvSpPr>
          <p:spPr>
            <a:xfrm>
              <a:off x="8829672" y="4288643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95" name="TextBox 1694">
              <a:extLst>
                <a:ext uri="{FF2B5EF4-FFF2-40B4-BE49-F238E27FC236}">
                  <a16:creationId xmlns:a16="http://schemas.microsoft.com/office/drawing/2014/main" id="{2552D173-E30E-3142-800B-F3C074A8B63C}"/>
                </a:ext>
              </a:extLst>
            </p:cNvPr>
            <p:cNvSpPr txBox="1"/>
            <p:nvPr/>
          </p:nvSpPr>
          <p:spPr>
            <a:xfrm>
              <a:off x="8963581" y="4288643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23</a:t>
              </a:r>
            </a:p>
          </p:txBody>
        </p:sp>
        <p:sp>
          <p:nvSpPr>
            <p:cNvPr id="1696" name="TextBox 1695">
              <a:extLst>
                <a:ext uri="{FF2B5EF4-FFF2-40B4-BE49-F238E27FC236}">
                  <a16:creationId xmlns:a16="http://schemas.microsoft.com/office/drawing/2014/main" id="{38A62B40-3DE5-7840-9784-69BBCFC10CB9}"/>
                </a:ext>
              </a:extLst>
            </p:cNvPr>
            <p:cNvSpPr txBox="1"/>
            <p:nvPr/>
          </p:nvSpPr>
          <p:spPr>
            <a:xfrm>
              <a:off x="9113814" y="4288643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697" name="TextBox 1696">
              <a:extLst>
                <a:ext uri="{FF2B5EF4-FFF2-40B4-BE49-F238E27FC236}">
                  <a16:creationId xmlns:a16="http://schemas.microsoft.com/office/drawing/2014/main" id="{8418FC64-7387-544B-B3D0-1525ADA6A095}"/>
                </a:ext>
              </a:extLst>
            </p:cNvPr>
            <p:cNvSpPr txBox="1"/>
            <p:nvPr/>
          </p:nvSpPr>
          <p:spPr>
            <a:xfrm>
              <a:off x="9247724" y="4288643"/>
              <a:ext cx="36260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bg2"/>
                  </a:solidFill>
                  <a:latin typeface="Rubik-Light"/>
                  <a:cs typeface="Rubik-Light"/>
                  <a:sym typeface="Rubik-Light"/>
                  <a:rtl val="0"/>
                </a:rPr>
                <a:t>24</a:t>
              </a:r>
            </a:p>
          </p:txBody>
        </p:sp>
        <p:sp>
          <p:nvSpPr>
            <p:cNvPr id="1698" name="TextBox 1697">
              <a:extLst>
                <a:ext uri="{FF2B5EF4-FFF2-40B4-BE49-F238E27FC236}">
                  <a16:creationId xmlns:a16="http://schemas.microsoft.com/office/drawing/2014/main" id="{E824B085-76EB-8044-A895-F15639FEA770}"/>
                </a:ext>
              </a:extLst>
            </p:cNvPr>
            <p:cNvSpPr txBox="1"/>
            <p:nvPr/>
          </p:nvSpPr>
          <p:spPr>
            <a:xfrm>
              <a:off x="7542796" y="4578215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bg2"/>
                  </a:solidFill>
                  <a:latin typeface="Rubik-Light"/>
                  <a:cs typeface="Rubik-Light"/>
                  <a:sym typeface="Rubik-Light"/>
                  <a:rtl val="0"/>
                </a:rPr>
                <a:t>25</a:t>
              </a:r>
            </a:p>
          </p:txBody>
        </p:sp>
        <p:sp>
          <p:nvSpPr>
            <p:cNvPr id="1700" name="TextBox 1699">
              <a:extLst>
                <a:ext uri="{FF2B5EF4-FFF2-40B4-BE49-F238E27FC236}">
                  <a16:creationId xmlns:a16="http://schemas.microsoft.com/office/drawing/2014/main" id="{83FAEA14-D502-A242-84E6-B606C71BC01E}"/>
                </a:ext>
              </a:extLst>
            </p:cNvPr>
            <p:cNvSpPr txBox="1"/>
            <p:nvPr/>
          </p:nvSpPr>
          <p:spPr>
            <a:xfrm>
              <a:off x="7826975" y="4578215"/>
              <a:ext cx="36099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26</a:t>
              </a:r>
            </a:p>
          </p:txBody>
        </p:sp>
        <p:sp>
          <p:nvSpPr>
            <p:cNvPr id="1701" name="TextBox 1700">
              <a:extLst>
                <a:ext uri="{FF2B5EF4-FFF2-40B4-BE49-F238E27FC236}">
                  <a16:creationId xmlns:a16="http://schemas.microsoft.com/office/drawing/2014/main" id="{8F27B643-1F55-044A-B2D8-830AEAA36932}"/>
                </a:ext>
              </a:extLst>
            </p:cNvPr>
            <p:cNvSpPr txBox="1"/>
            <p:nvPr/>
          </p:nvSpPr>
          <p:spPr>
            <a:xfrm>
              <a:off x="7977208" y="4578215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702" name="TextBox 1701">
              <a:extLst>
                <a:ext uri="{FF2B5EF4-FFF2-40B4-BE49-F238E27FC236}">
                  <a16:creationId xmlns:a16="http://schemas.microsoft.com/office/drawing/2014/main" id="{21F7BCF7-661F-9C4F-8A0A-C45D40C16FA6}"/>
                </a:ext>
              </a:extLst>
            </p:cNvPr>
            <p:cNvSpPr txBox="1"/>
            <p:nvPr/>
          </p:nvSpPr>
          <p:spPr>
            <a:xfrm>
              <a:off x="8111118" y="4578215"/>
              <a:ext cx="346570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27</a:t>
              </a:r>
            </a:p>
          </p:txBody>
        </p:sp>
        <p:sp>
          <p:nvSpPr>
            <p:cNvPr id="1703" name="TextBox 1702">
              <a:extLst>
                <a:ext uri="{FF2B5EF4-FFF2-40B4-BE49-F238E27FC236}">
                  <a16:creationId xmlns:a16="http://schemas.microsoft.com/office/drawing/2014/main" id="{6136EA7C-29C8-1440-9C20-1F7D32FEEC51}"/>
                </a:ext>
              </a:extLst>
            </p:cNvPr>
            <p:cNvSpPr txBox="1"/>
            <p:nvPr/>
          </p:nvSpPr>
          <p:spPr>
            <a:xfrm>
              <a:off x="8261351" y="4578215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704" name="TextBox 1703">
              <a:extLst>
                <a:ext uri="{FF2B5EF4-FFF2-40B4-BE49-F238E27FC236}">
                  <a16:creationId xmlns:a16="http://schemas.microsoft.com/office/drawing/2014/main" id="{FB518C3A-7368-6B41-AD0B-574E153DFCC0}"/>
                </a:ext>
              </a:extLst>
            </p:cNvPr>
            <p:cNvSpPr txBox="1"/>
            <p:nvPr/>
          </p:nvSpPr>
          <p:spPr>
            <a:xfrm>
              <a:off x="8395260" y="4578215"/>
              <a:ext cx="365806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28</a:t>
              </a:r>
            </a:p>
          </p:txBody>
        </p:sp>
        <p:sp>
          <p:nvSpPr>
            <p:cNvPr id="1705" name="TextBox 1704">
              <a:extLst>
                <a:ext uri="{FF2B5EF4-FFF2-40B4-BE49-F238E27FC236}">
                  <a16:creationId xmlns:a16="http://schemas.microsoft.com/office/drawing/2014/main" id="{7DCB0D16-5C0F-524C-BDE4-A43A7C3502AC}"/>
                </a:ext>
              </a:extLst>
            </p:cNvPr>
            <p:cNvSpPr txBox="1"/>
            <p:nvPr/>
          </p:nvSpPr>
          <p:spPr>
            <a:xfrm>
              <a:off x="8545529" y="4578215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706" name="TextBox 1705">
              <a:extLst>
                <a:ext uri="{FF2B5EF4-FFF2-40B4-BE49-F238E27FC236}">
                  <a16:creationId xmlns:a16="http://schemas.microsoft.com/office/drawing/2014/main" id="{14669E4D-CCE2-134D-9B7E-4C6194058870}"/>
                </a:ext>
              </a:extLst>
            </p:cNvPr>
            <p:cNvSpPr txBox="1"/>
            <p:nvPr/>
          </p:nvSpPr>
          <p:spPr>
            <a:xfrm>
              <a:off x="8679439" y="4578215"/>
              <a:ext cx="359394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29</a:t>
              </a:r>
            </a:p>
          </p:txBody>
        </p:sp>
        <p:sp>
          <p:nvSpPr>
            <p:cNvPr id="1707" name="TextBox 1706">
              <a:extLst>
                <a:ext uri="{FF2B5EF4-FFF2-40B4-BE49-F238E27FC236}">
                  <a16:creationId xmlns:a16="http://schemas.microsoft.com/office/drawing/2014/main" id="{ACAB1797-6765-6E4E-9776-1A236E012E5C}"/>
                </a:ext>
              </a:extLst>
            </p:cNvPr>
            <p:cNvSpPr txBox="1"/>
            <p:nvPr/>
          </p:nvSpPr>
          <p:spPr>
            <a:xfrm>
              <a:off x="8829672" y="4578215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708" name="TextBox 1707">
              <a:extLst>
                <a:ext uri="{FF2B5EF4-FFF2-40B4-BE49-F238E27FC236}">
                  <a16:creationId xmlns:a16="http://schemas.microsoft.com/office/drawing/2014/main" id="{A3EF7E9B-DF42-5F40-862E-D32F50327E61}"/>
                </a:ext>
              </a:extLst>
            </p:cNvPr>
            <p:cNvSpPr txBox="1"/>
            <p:nvPr/>
          </p:nvSpPr>
          <p:spPr>
            <a:xfrm>
              <a:off x="8963581" y="4578215"/>
              <a:ext cx="36740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30</a:t>
              </a:r>
            </a:p>
          </p:txBody>
        </p:sp>
        <p:sp>
          <p:nvSpPr>
            <p:cNvPr id="1709" name="TextBox 1708">
              <a:extLst>
                <a:ext uri="{FF2B5EF4-FFF2-40B4-BE49-F238E27FC236}">
                  <a16:creationId xmlns:a16="http://schemas.microsoft.com/office/drawing/2014/main" id="{428E164E-1DCA-F44B-AAB5-3E49E11DF6F7}"/>
                </a:ext>
              </a:extLst>
            </p:cNvPr>
            <p:cNvSpPr txBox="1"/>
            <p:nvPr/>
          </p:nvSpPr>
          <p:spPr>
            <a:xfrm>
              <a:off x="9113814" y="4578215"/>
              <a:ext cx="322589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788" baseline="0">
                  <a:solidFill>
                    <a:schemeClr val="accent5"/>
                  </a:solidFill>
                  <a:latin typeface="Rubik-Light"/>
                  <a:cs typeface="Rubik-Light"/>
                  <a:sym typeface="Rubik-Light"/>
                  <a:rtl val="0"/>
                </a:rPr>
                <a:t> </a:t>
              </a:r>
            </a:p>
          </p:txBody>
        </p:sp>
        <p:sp>
          <p:nvSpPr>
            <p:cNvPr id="1710" name="TextBox 1709">
              <a:extLst>
                <a:ext uri="{FF2B5EF4-FFF2-40B4-BE49-F238E27FC236}">
                  <a16:creationId xmlns:a16="http://schemas.microsoft.com/office/drawing/2014/main" id="{7B6FA9AE-DA9E-D347-87E8-06D41B8D1D55}"/>
                </a:ext>
              </a:extLst>
            </p:cNvPr>
            <p:cNvSpPr txBox="1"/>
            <p:nvPr/>
          </p:nvSpPr>
          <p:spPr>
            <a:xfrm>
              <a:off x="9247724" y="4578215"/>
              <a:ext cx="335348" cy="269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53" spc="0" baseline="0" dirty="0">
                  <a:solidFill>
                    <a:schemeClr val="bg2"/>
                  </a:solidFill>
                  <a:latin typeface="Rubik-Light"/>
                  <a:cs typeface="Rubik-Light"/>
                  <a:sym typeface="Rubik-Light"/>
                  <a:rtl val="0"/>
                </a:rPr>
                <a:t>31</a:t>
              </a:r>
            </a:p>
          </p:txBody>
        </p:sp>
        <p:sp>
          <p:nvSpPr>
            <p:cNvPr id="1711" name="TextBox 1710">
              <a:extLst>
                <a:ext uri="{FF2B5EF4-FFF2-40B4-BE49-F238E27FC236}">
                  <a16:creationId xmlns:a16="http://schemas.microsoft.com/office/drawing/2014/main" id="{9E81DA06-DB7A-7446-896C-CF49B2BB9198}"/>
                </a:ext>
              </a:extLst>
            </p:cNvPr>
            <p:cNvSpPr txBox="1"/>
            <p:nvPr/>
          </p:nvSpPr>
          <p:spPr>
            <a:xfrm>
              <a:off x="7592396" y="3133766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  <p:sp>
          <p:nvSpPr>
            <p:cNvPr id="1712" name="TextBox 1711">
              <a:extLst>
                <a:ext uri="{FF2B5EF4-FFF2-40B4-BE49-F238E27FC236}">
                  <a16:creationId xmlns:a16="http://schemas.microsoft.com/office/drawing/2014/main" id="{5A8AEF8B-129B-B840-AEC0-D242DAD4231B}"/>
                </a:ext>
              </a:extLst>
            </p:cNvPr>
            <p:cNvSpPr txBox="1"/>
            <p:nvPr/>
          </p:nvSpPr>
          <p:spPr>
            <a:xfrm>
              <a:off x="7643473" y="3133766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713" name="TextBox 1712">
              <a:extLst>
                <a:ext uri="{FF2B5EF4-FFF2-40B4-BE49-F238E27FC236}">
                  <a16:creationId xmlns:a16="http://schemas.microsoft.com/office/drawing/2014/main" id="{3793BBC0-A675-5241-8F71-62B7CF2019E6}"/>
                </a:ext>
              </a:extLst>
            </p:cNvPr>
            <p:cNvSpPr txBox="1"/>
            <p:nvPr/>
          </p:nvSpPr>
          <p:spPr>
            <a:xfrm>
              <a:off x="7876538" y="3133766"/>
              <a:ext cx="27122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M</a:t>
              </a:r>
            </a:p>
          </p:txBody>
        </p:sp>
        <p:sp>
          <p:nvSpPr>
            <p:cNvPr id="1714" name="TextBox 1713">
              <a:extLst>
                <a:ext uri="{FF2B5EF4-FFF2-40B4-BE49-F238E27FC236}">
                  <a16:creationId xmlns:a16="http://schemas.microsoft.com/office/drawing/2014/main" id="{057DA747-3D37-1645-8CA8-C54F4EF134A8}"/>
                </a:ext>
              </a:extLst>
            </p:cNvPr>
            <p:cNvSpPr txBox="1"/>
            <p:nvPr/>
          </p:nvSpPr>
          <p:spPr>
            <a:xfrm>
              <a:off x="7959834" y="3133766"/>
              <a:ext cx="39382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406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715" name="TextBox 1714">
              <a:extLst>
                <a:ext uri="{FF2B5EF4-FFF2-40B4-BE49-F238E27FC236}">
                  <a16:creationId xmlns:a16="http://schemas.microsoft.com/office/drawing/2014/main" id="{62B32F9A-2BBA-1A45-B2F4-82012972C67E}"/>
                </a:ext>
              </a:extLst>
            </p:cNvPr>
            <p:cNvSpPr txBox="1"/>
            <p:nvPr/>
          </p:nvSpPr>
          <p:spPr>
            <a:xfrm>
              <a:off x="8160717" y="3133766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1716" name="TextBox 1715">
              <a:extLst>
                <a:ext uri="{FF2B5EF4-FFF2-40B4-BE49-F238E27FC236}">
                  <a16:creationId xmlns:a16="http://schemas.microsoft.com/office/drawing/2014/main" id="{63896195-1A95-1B4E-91FA-4AD176C976C3}"/>
                </a:ext>
              </a:extLst>
            </p:cNvPr>
            <p:cNvSpPr txBox="1"/>
            <p:nvPr/>
          </p:nvSpPr>
          <p:spPr>
            <a:xfrm>
              <a:off x="8212187" y="3133766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717" name="TextBox 1716">
              <a:extLst>
                <a:ext uri="{FF2B5EF4-FFF2-40B4-BE49-F238E27FC236}">
                  <a16:creationId xmlns:a16="http://schemas.microsoft.com/office/drawing/2014/main" id="{A22D6477-F98F-D244-8BA8-EA84FA147E01}"/>
                </a:ext>
              </a:extLst>
            </p:cNvPr>
            <p:cNvSpPr txBox="1"/>
            <p:nvPr/>
          </p:nvSpPr>
          <p:spPr>
            <a:xfrm>
              <a:off x="8444859" y="3133766"/>
              <a:ext cx="284052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W</a:t>
              </a:r>
            </a:p>
          </p:txBody>
        </p:sp>
        <p:sp>
          <p:nvSpPr>
            <p:cNvPr id="1718" name="TextBox 1717">
              <a:extLst>
                <a:ext uri="{FF2B5EF4-FFF2-40B4-BE49-F238E27FC236}">
                  <a16:creationId xmlns:a16="http://schemas.microsoft.com/office/drawing/2014/main" id="{BD308EB5-D022-364C-AE80-553ECE1FC6C9}"/>
                </a:ext>
              </a:extLst>
            </p:cNvPr>
            <p:cNvSpPr txBox="1"/>
            <p:nvPr/>
          </p:nvSpPr>
          <p:spPr>
            <a:xfrm>
              <a:off x="8532477" y="3133766"/>
              <a:ext cx="386644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35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719" name="TextBox 1718">
              <a:extLst>
                <a:ext uri="{FF2B5EF4-FFF2-40B4-BE49-F238E27FC236}">
                  <a16:creationId xmlns:a16="http://schemas.microsoft.com/office/drawing/2014/main" id="{6CC5D3E0-8C69-BC47-AE0F-761B58BF8364}"/>
                </a:ext>
              </a:extLst>
            </p:cNvPr>
            <p:cNvSpPr txBox="1"/>
            <p:nvPr/>
          </p:nvSpPr>
          <p:spPr>
            <a:xfrm>
              <a:off x="8729002" y="3133766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T</a:t>
              </a:r>
            </a:p>
          </p:txBody>
        </p:sp>
        <p:sp>
          <p:nvSpPr>
            <p:cNvPr id="1720" name="TextBox 1719">
              <a:extLst>
                <a:ext uri="{FF2B5EF4-FFF2-40B4-BE49-F238E27FC236}">
                  <a16:creationId xmlns:a16="http://schemas.microsoft.com/office/drawing/2014/main" id="{0A49FA18-F687-8A42-8BE4-3EBFD9525726}"/>
                </a:ext>
              </a:extLst>
            </p:cNvPr>
            <p:cNvSpPr txBox="1"/>
            <p:nvPr/>
          </p:nvSpPr>
          <p:spPr>
            <a:xfrm>
              <a:off x="8780508" y="3133766"/>
              <a:ext cx="422680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31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721" name="TextBox 1720">
              <a:extLst>
                <a:ext uri="{FF2B5EF4-FFF2-40B4-BE49-F238E27FC236}">
                  <a16:creationId xmlns:a16="http://schemas.microsoft.com/office/drawing/2014/main" id="{85963535-941F-8240-ABDE-9022101028E1}"/>
                </a:ext>
              </a:extLst>
            </p:cNvPr>
            <p:cNvSpPr txBox="1"/>
            <p:nvPr/>
          </p:nvSpPr>
          <p:spPr>
            <a:xfrm>
              <a:off x="9013180" y="3133766"/>
              <a:ext cx="248786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F</a:t>
              </a:r>
            </a:p>
          </p:txBody>
        </p:sp>
        <p:sp>
          <p:nvSpPr>
            <p:cNvPr id="1722" name="TextBox 1721">
              <a:extLst>
                <a:ext uri="{FF2B5EF4-FFF2-40B4-BE49-F238E27FC236}">
                  <a16:creationId xmlns:a16="http://schemas.microsoft.com/office/drawing/2014/main" id="{0814282F-2345-8E4F-933C-EF35A858EDF0}"/>
                </a:ext>
              </a:extLst>
            </p:cNvPr>
            <p:cNvSpPr txBox="1"/>
            <p:nvPr/>
          </p:nvSpPr>
          <p:spPr>
            <a:xfrm>
              <a:off x="9063615" y="3133766"/>
              <a:ext cx="426271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1659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</a:p>
          </p:txBody>
        </p:sp>
        <p:sp>
          <p:nvSpPr>
            <p:cNvPr id="1723" name="TextBox 1722">
              <a:extLst>
                <a:ext uri="{FF2B5EF4-FFF2-40B4-BE49-F238E27FC236}">
                  <a16:creationId xmlns:a16="http://schemas.microsoft.com/office/drawing/2014/main" id="{FE38401C-72AD-1446-812D-EA5E4EB7BCFF}"/>
                </a:ext>
              </a:extLst>
            </p:cNvPr>
            <p:cNvSpPr txBox="1"/>
            <p:nvPr/>
          </p:nvSpPr>
          <p:spPr>
            <a:xfrm>
              <a:off x="9297323" y="3133766"/>
              <a:ext cx="255198" cy="2178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816" spc="0" baseline="0">
                  <a:solidFill>
                    <a:schemeClr val="accent5"/>
                  </a:solidFill>
                  <a:latin typeface="Arial"/>
                  <a:cs typeface="Arial"/>
                  <a:sym typeface="Arial"/>
                  <a:rtl val="0"/>
                </a:rPr>
                <a:t>S</a:t>
              </a:r>
            </a:p>
          </p:txBody>
        </p: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AA76F0C0-3A5A-0F44-AFAB-B019C0F9EAB8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A4BC95C0-6099-8F47-9B5B-DF8E2C26095B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D2BD590E-A7E3-E144-9F28-4484C004D314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B2C8200C-BACB-3A48-BEC4-66D280BD1869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CC11C477-5D35-844C-85D3-BB17B68BEE56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6D6B543B-9A78-EE43-814D-F379939B7710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E5684A7C-74A8-E041-8988-A497DADC52DD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1" name="Graphic 511">
            <a:extLst>
              <a:ext uri="{FF2B5EF4-FFF2-40B4-BE49-F238E27FC236}">
                <a16:creationId xmlns:a16="http://schemas.microsoft.com/office/drawing/2014/main" id="{284F5541-DCAB-0B45-9289-BD4D08C13D31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5FE2A373-4FA7-234E-AA4E-9821EE3A0000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E6B39B86-6E61-BA40-BEA1-FDF9E522B62D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F11DD163-4E20-CB4E-987C-07BE47785BFD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5B8E270D-0D12-BA49-8463-458EAEA4DBC6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" name="Graphic 1">
            <a:extLst>
              <a:ext uri="{FF2B5EF4-FFF2-40B4-BE49-F238E27FC236}">
                <a16:creationId xmlns:a16="http://schemas.microsoft.com/office/drawing/2014/main" id="{D5DDD2BB-DC29-8A4F-90DB-A23F056009FD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F9CB8BB0-52C6-134E-85D1-80CE98B014A9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8CA0D106-6C0A-B14F-8DF3-BC37ACC17010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" name="Graphic 1">
            <a:extLst>
              <a:ext uri="{FF2B5EF4-FFF2-40B4-BE49-F238E27FC236}">
                <a16:creationId xmlns:a16="http://schemas.microsoft.com/office/drawing/2014/main" id="{17C516F7-2CA6-454A-B065-BD34E94FD7F3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9D67781-5808-4743-9BD3-4A556722C03F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0877E2F5-2BB5-684A-9AD3-5A293121CB1B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CFDBF67F-192A-394A-8C9B-4716145C578D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B67536B5-CE29-1D4C-B090-C69A28C45765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2096E35C-5D22-5C44-A02B-B7DCD01A01C5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21E40D66-E76B-5149-B975-D4107F4D7116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6C6120D3-6E19-FF4C-A592-48663E060B3C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C448C4F-F6B8-5B4C-88DF-0E698AD57657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3ABFF785-2485-F642-B997-A3BA2E3C9090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5AA8D554-E564-C043-AF9A-901EACFBCDFA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041374DC-07BB-454C-9F54-7381F88C3B64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7BCC49B2-5E81-C14E-9567-88029A9A1379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2" name="Freeform 31">
            <a:extLst>
              <a:ext uri="{FF2B5EF4-FFF2-40B4-BE49-F238E27FC236}">
                <a16:creationId xmlns:a16="http://schemas.microsoft.com/office/drawing/2014/main" id="{4C66F345-69F6-494D-9A2C-748075202E0F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95830B36-FAA0-C04D-A8FC-7FA418689F06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703CFB19-DC12-3E40-93ED-14583548DB10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08342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raphic 1">
            <a:extLst>
              <a:ext uri="{FF2B5EF4-FFF2-40B4-BE49-F238E27FC236}">
                <a16:creationId xmlns:a16="http://schemas.microsoft.com/office/drawing/2014/main" id="{6FCABFE9-BC0D-3242-A5E9-886D379286FA}"/>
              </a:ext>
            </a:extLst>
          </p:cNvPr>
          <p:cNvGrpSpPr/>
          <p:nvPr/>
        </p:nvGrpSpPr>
        <p:grpSpPr>
          <a:xfrm>
            <a:off x="10172556" y="-56149"/>
            <a:ext cx="1178768" cy="1241757"/>
            <a:chOff x="9148428" y="-56149"/>
            <a:chExt cx="1178768" cy="1241757"/>
          </a:xfrm>
          <a:solidFill>
            <a:schemeClr val="accent2"/>
          </a:solidFill>
        </p:grpSpPr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B33F48ED-F103-F046-8D2F-84567E210698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8381A487-CE7E-6E48-A6AA-2B07C76A9B51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EE6B6A7E-AC05-C748-8E44-390DDC64BC85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01E5B873-2309-2646-854F-81ED43F7DD17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6" name="Graphic 1">
              <a:extLst>
                <a:ext uri="{FF2B5EF4-FFF2-40B4-BE49-F238E27FC236}">
                  <a16:creationId xmlns:a16="http://schemas.microsoft.com/office/drawing/2014/main" id="{7AF63DD7-C223-1E41-A6A8-4923D2F54277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03B509A1-8D95-4043-9EEA-A02AAF065F0B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4DD28CD7-7ED6-5048-B6D7-24F689280E98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2F01C57A-239D-124C-B70D-15D312F9B954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3A70F6A-9355-9B44-A69C-A8B66E200F08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252CD054-39F9-2E48-8BF0-8636EFEDBAD1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7C14BD2A-621D-0C45-8633-2CCBBE94ADDE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C910094C-F44F-F84A-A6A1-D1682213C2A1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58D19557-92D2-B941-BB00-1F8C3B185CD0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12395ED0-5136-B647-8863-FB480FA2DD0F}"/>
              </a:ext>
            </a:extLst>
          </p:cNvPr>
          <p:cNvSpPr txBox="1"/>
          <p:nvPr/>
        </p:nvSpPr>
        <p:spPr>
          <a:xfrm>
            <a:off x="0" y="431329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24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F70D50A-C191-204A-91D7-4F43AC5CAB64}"/>
              </a:ext>
            </a:extLst>
          </p:cNvPr>
          <p:cNvSpPr txBox="1"/>
          <p:nvPr/>
        </p:nvSpPr>
        <p:spPr>
          <a:xfrm>
            <a:off x="3676241" y="2016264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December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8DE938E-C4E0-7648-AB3A-62DE302261B9}"/>
              </a:ext>
            </a:extLst>
          </p:cNvPr>
          <p:cNvSpPr txBox="1"/>
          <p:nvPr/>
        </p:nvSpPr>
        <p:spPr>
          <a:xfrm>
            <a:off x="3676241" y="2639096"/>
            <a:ext cx="18476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Christmas Eve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C0B92D5-CD51-374C-BF3B-3C140D2558AC}"/>
              </a:ext>
            </a:extLst>
          </p:cNvPr>
          <p:cNvSpPr txBox="1"/>
          <p:nvPr/>
        </p:nvSpPr>
        <p:spPr>
          <a:xfrm>
            <a:off x="0" y="2843337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25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FAAFFE7-E228-3345-AAA1-DDAD2542FF69}"/>
              </a:ext>
            </a:extLst>
          </p:cNvPr>
          <p:cNvSpPr txBox="1"/>
          <p:nvPr/>
        </p:nvSpPr>
        <p:spPr>
          <a:xfrm>
            <a:off x="3676241" y="4428272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December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AF9358F-1BF7-C64B-B9BF-A8E091FAC8F1}"/>
              </a:ext>
            </a:extLst>
          </p:cNvPr>
          <p:cNvSpPr txBox="1"/>
          <p:nvPr/>
        </p:nvSpPr>
        <p:spPr>
          <a:xfrm>
            <a:off x="3676241" y="5203509"/>
            <a:ext cx="18476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Christmas Day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01023D4C-AAA4-BB4B-9BDE-528F30B2E87F}"/>
              </a:ext>
            </a:extLst>
          </p:cNvPr>
          <p:cNvSpPr/>
          <p:nvPr/>
        </p:nvSpPr>
        <p:spPr>
          <a:xfrm>
            <a:off x="3486944" y="-214401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5CC5AAAC-CEFD-CD42-8268-09096B8C9367}"/>
              </a:ext>
            </a:extLst>
          </p:cNvPr>
          <p:cNvSpPr/>
          <p:nvPr/>
        </p:nvSpPr>
        <p:spPr>
          <a:xfrm>
            <a:off x="4470841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4EB42B5B-05CF-CC4C-8E48-5448EF2722E4}"/>
              </a:ext>
            </a:extLst>
          </p:cNvPr>
          <p:cNvSpPr/>
          <p:nvPr/>
        </p:nvSpPr>
        <p:spPr>
          <a:xfrm>
            <a:off x="4115463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46D99D8-28C6-684D-99D7-3063386DEFBF}"/>
              </a:ext>
            </a:extLst>
          </p:cNvPr>
          <p:cNvSpPr/>
          <p:nvPr/>
        </p:nvSpPr>
        <p:spPr>
          <a:xfrm>
            <a:off x="3826231" y="6119526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Rubik" pitchFamily="2" charset="-79"/>
              <a:cs typeface="Rubik" pitchFamily="2" charset="-79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13BD25B7-3F0A-C445-865D-B59E72A55B7C}"/>
              </a:ext>
            </a:extLst>
          </p:cNvPr>
          <p:cNvSpPr/>
          <p:nvPr/>
        </p:nvSpPr>
        <p:spPr>
          <a:xfrm>
            <a:off x="4046695" y="3328831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C6239CF0-63BA-B340-92E6-7796D563D99A}"/>
              </a:ext>
            </a:extLst>
          </p:cNvPr>
          <p:cNvSpPr/>
          <p:nvPr/>
        </p:nvSpPr>
        <p:spPr>
          <a:xfrm>
            <a:off x="4525009" y="3968805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4B7F200-6184-FB4C-A5E3-6AA491857242}"/>
              </a:ext>
            </a:extLst>
          </p:cNvPr>
          <p:cNvSpPr txBox="1"/>
          <p:nvPr/>
        </p:nvSpPr>
        <p:spPr>
          <a:xfrm>
            <a:off x="9121892" y="2016264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December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D9911E0-5D5F-1441-987B-BF5131EEC37C}"/>
              </a:ext>
            </a:extLst>
          </p:cNvPr>
          <p:cNvSpPr txBox="1"/>
          <p:nvPr/>
        </p:nvSpPr>
        <p:spPr>
          <a:xfrm>
            <a:off x="9121892" y="2791501"/>
            <a:ext cx="18476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New year’s Eve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8E1B90D-F71B-6C4F-B796-FC245E80D87F}"/>
              </a:ext>
            </a:extLst>
          </p:cNvPr>
          <p:cNvSpPr txBox="1"/>
          <p:nvPr/>
        </p:nvSpPr>
        <p:spPr>
          <a:xfrm>
            <a:off x="5445651" y="431329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31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C823CCE9-7FF7-674C-BEFF-FBF5C03AFE6E}"/>
              </a:ext>
            </a:extLst>
          </p:cNvPr>
          <p:cNvSpPr/>
          <p:nvPr/>
        </p:nvSpPr>
        <p:spPr>
          <a:xfrm>
            <a:off x="9491076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D864B77F-D509-0048-8BE7-68134046F0A6}"/>
              </a:ext>
            </a:extLst>
          </p:cNvPr>
          <p:cNvSpPr/>
          <p:nvPr/>
        </p:nvSpPr>
        <p:spPr>
          <a:xfrm>
            <a:off x="9135698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A9F621EA-DA29-B24B-B30C-1BB5AD4883DA}"/>
              </a:ext>
            </a:extLst>
          </p:cNvPr>
          <p:cNvSpPr/>
          <p:nvPr/>
        </p:nvSpPr>
        <p:spPr>
          <a:xfrm>
            <a:off x="10398589" y="3311755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BAFDD831-E71F-204F-B662-8514B24C1443}"/>
              </a:ext>
            </a:extLst>
          </p:cNvPr>
          <p:cNvSpPr/>
          <p:nvPr/>
        </p:nvSpPr>
        <p:spPr>
          <a:xfrm>
            <a:off x="9539500" y="6171584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5B683772-5595-A945-B133-17582369D507}"/>
              </a:ext>
            </a:extLst>
          </p:cNvPr>
          <p:cNvSpPr/>
          <p:nvPr/>
        </p:nvSpPr>
        <p:spPr>
          <a:xfrm>
            <a:off x="10492969" y="5101022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id="{9D6EB28F-B810-F744-BC07-8DC9C1B4CE87}"/>
              </a:ext>
            </a:extLst>
          </p:cNvPr>
          <p:cNvSpPr/>
          <p:nvPr/>
        </p:nvSpPr>
        <p:spPr>
          <a:xfrm>
            <a:off x="8697038" y="4301675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43" name="Graphic 1">
            <a:extLst>
              <a:ext uri="{FF2B5EF4-FFF2-40B4-BE49-F238E27FC236}">
                <a16:creationId xmlns:a16="http://schemas.microsoft.com/office/drawing/2014/main" id="{4F559AA3-765B-4B47-A447-E59847FA1328}"/>
              </a:ext>
            </a:extLst>
          </p:cNvPr>
          <p:cNvGrpSpPr/>
          <p:nvPr/>
        </p:nvGrpSpPr>
        <p:grpSpPr>
          <a:xfrm>
            <a:off x="8918744" y="4504393"/>
            <a:ext cx="2911305" cy="2269952"/>
            <a:chOff x="8918745" y="5568231"/>
            <a:chExt cx="1546890" cy="1206114"/>
          </a:xfrm>
          <a:solidFill>
            <a:schemeClr val="accent2"/>
          </a:solidFill>
        </p:grpSpPr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FCDD52B3-5892-7641-9D87-B375048FC93E}"/>
                </a:ext>
              </a:extLst>
            </p:cNvPr>
            <p:cNvSpPr/>
            <p:nvPr/>
          </p:nvSpPr>
          <p:spPr>
            <a:xfrm>
              <a:off x="9685512" y="6572821"/>
              <a:ext cx="33138" cy="27646"/>
            </a:xfrm>
            <a:custGeom>
              <a:avLst/>
              <a:gdLst>
                <a:gd name="connsiteX0" fmla="*/ 19784 w 33138"/>
                <a:gd name="connsiteY0" fmla="*/ 0 h 27646"/>
                <a:gd name="connsiteX1" fmla="*/ 13354 w 33138"/>
                <a:gd name="connsiteY1" fmla="*/ 0 h 27646"/>
                <a:gd name="connsiteX2" fmla="*/ 13354 w 33138"/>
                <a:gd name="connsiteY2" fmla="*/ 27646 h 27646"/>
                <a:gd name="connsiteX3" fmla="*/ 19784 w 33138"/>
                <a:gd name="connsiteY3" fmla="*/ 27646 h 27646"/>
                <a:gd name="connsiteX4" fmla="*/ 19784 w 33138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38" h="27646">
                  <a:moveTo>
                    <a:pt x="19784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4" y="27646"/>
                  </a:lnTo>
                  <a:cubicBezTo>
                    <a:pt x="37572" y="27646"/>
                    <a:pt x="37607" y="0"/>
                    <a:pt x="1978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258AF4C7-4CEB-9E48-A03A-F1803A95113A}"/>
                </a:ext>
              </a:extLst>
            </p:cNvPr>
            <p:cNvSpPr/>
            <p:nvPr/>
          </p:nvSpPr>
          <p:spPr>
            <a:xfrm>
              <a:off x="9975298" y="6476237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2F201797-9D95-B844-918B-6FA15CA7AF7F}"/>
                </a:ext>
              </a:extLst>
            </p:cNvPr>
            <p:cNvSpPr/>
            <p:nvPr/>
          </p:nvSpPr>
          <p:spPr>
            <a:xfrm>
              <a:off x="10001051" y="6708052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BA4B56F4-2FDD-2449-B1D5-9DE7E66ACE9F}"/>
                </a:ext>
              </a:extLst>
            </p:cNvPr>
            <p:cNvSpPr/>
            <p:nvPr/>
          </p:nvSpPr>
          <p:spPr>
            <a:xfrm>
              <a:off x="9839598" y="6425177"/>
              <a:ext cx="27646" cy="33124"/>
            </a:xfrm>
            <a:custGeom>
              <a:avLst/>
              <a:gdLst>
                <a:gd name="connsiteX0" fmla="*/ 0 w 27646"/>
                <a:gd name="connsiteY0" fmla="*/ 13341 h 33124"/>
                <a:gd name="connsiteX1" fmla="*/ 0 w 27646"/>
                <a:gd name="connsiteY1" fmla="*/ 19770 h 33124"/>
                <a:gd name="connsiteX2" fmla="*/ 27646 w 27646"/>
                <a:gd name="connsiteY2" fmla="*/ 19770 h 33124"/>
                <a:gd name="connsiteX3" fmla="*/ 27646 w 27646"/>
                <a:gd name="connsiteY3" fmla="*/ 13341 h 33124"/>
                <a:gd name="connsiteX4" fmla="*/ 0 w 27646"/>
                <a:gd name="connsiteY4" fmla="*/ 13341 h 33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46" h="33124">
                  <a:moveTo>
                    <a:pt x="0" y="13341"/>
                  </a:moveTo>
                  <a:lnTo>
                    <a:pt x="0" y="19770"/>
                  </a:lnTo>
                  <a:cubicBezTo>
                    <a:pt x="0" y="37558"/>
                    <a:pt x="27646" y="37594"/>
                    <a:pt x="27646" y="19770"/>
                  </a:cubicBezTo>
                  <a:lnTo>
                    <a:pt x="27646" y="13341"/>
                  </a:lnTo>
                  <a:cubicBezTo>
                    <a:pt x="27646" y="-4447"/>
                    <a:pt x="0" y="-4447"/>
                    <a:pt x="0" y="1334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17C339AE-308D-104E-830F-DC8B170515BD}"/>
                </a:ext>
              </a:extLst>
            </p:cNvPr>
            <p:cNvSpPr/>
            <p:nvPr/>
          </p:nvSpPr>
          <p:spPr>
            <a:xfrm>
              <a:off x="9363543" y="6476237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DE332A81-5566-0F4F-BB92-4ABFF5862B1F}"/>
                </a:ext>
              </a:extLst>
            </p:cNvPr>
            <p:cNvSpPr/>
            <p:nvPr/>
          </p:nvSpPr>
          <p:spPr>
            <a:xfrm>
              <a:off x="9234741" y="6720911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A7198CAE-E56B-A044-895B-56E517C2F042}"/>
                </a:ext>
              </a:extLst>
            </p:cNvPr>
            <p:cNvSpPr/>
            <p:nvPr/>
          </p:nvSpPr>
          <p:spPr>
            <a:xfrm>
              <a:off x="9569604" y="6746700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92C1D760-9D6E-B146-99FE-620B07AE8601}"/>
                </a:ext>
              </a:extLst>
            </p:cNvPr>
            <p:cNvSpPr/>
            <p:nvPr/>
          </p:nvSpPr>
          <p:spPr>
            <a:xfrm>
              <a:off x="8918745" y="6675832"/>
              <a:ext cx="34082" cy="34115"/>
            </a:xfrm>
            <a:custGeom>
              <a:avLst/>
              <a:gdLst>
                <a:gd name="connsiteX0" fmla="*/ 10489 w 34082"/>
                <a:gd name="connsiteY0" fmla="*/ 4074 h 34115"/>
                <a:gd name="connsiteX1" fmla="*/ 4060 w 34082"/>
                <a:gd name="connsiteY1" fmla="*/ 10503 h 34115"/>
                <a:gd name="connsiteX2" fmla="*/ 23598 w 34082"/>
                <a:gd name="connsiteY2" fmla="*/ 30042 h 34115"/>
                <a:gd name="connsiteX3" fmla="*/ 30027 w 34082"/>
                <a:gd name="connsiteY3" fmla="*/ 23612 h 34115"/>
                <a:gd name="connsiteX4" fmla="*/ 10489 w 34082"/>
                <a:gd name="connsiteY4" fmla="*/ 4074 h 3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82" h="34115">
                  <a:moveTo>
                    <a:pt x="10489" y="4074"/>
                  </a:moveTo>
                  <a:lnTo>
                    <a:pt x="4060" y="10503"/>
                  </a:lnTo>
                  <a:cubicBezTo>
                    <a:pt x="-8513" y="23112"/>
                    <a:pt x="10989" y="42650"/>
                    <a:pt x="23598" y="30042"/>
                  </a:cubicBezTo>
                  <a:cubicBezTo>
                    <a:pt x="25741" y="27899"/>
                    <a:pt x="27884" y="25755"/>
                    <a:pt x="30027" y="23612"/>
                  </a:cubicBezTo>
                  <a:cubicBezTo>
                    <a:pt x="42600" y="11003"/>
                    <a:pt x="23062" y="-8535"/>
                    <a:pt x="10489" y="40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8292A3A9-8AD9-0749-9086-C023498299CD}"/>
                </a:ext>
              </a:extLst>
            </p:cNvPr>
            <p:cNvSpPr/>
            <p:nvPr/>
          </p:nvSpPr>
          <p:spPr>
            <a:xfrm>
              <a:off x="9691977" y="6276605"/>
              <a:ext cx="33111" cy="27646"/>
            </a:xfrm>
            <a:custGeom>
              <a:avLst/>
              <a:gdLst>
                <a:gd name="connsiteX0" fmla="*/ 19784 w 33111"/>
                <a:gd name="connsiteY0" fmla="*/ 0 h 27646"/>
                <a:gd name="connsiteX1" fmla="*/ 13354 w 33111"/>
                <a:gd name="connsiteY1" fmla="*/ 0 h 27646"/>
                <a:gd name="connsiteX2" fmla="*/ 13354 w 33111"/>
                <a:gd name="connsiteY2" fmla="*/ 27646 h 27646"/>
                <a:gd name="connsiteX3" fmla="*/ 19784 w 33111"/>
                <a:gd name="connsiteY3" fmla="*/ 27646 h 27646"/>
                <a:gd name="connsiteX4" fmla="*/ 19784 w 33111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1" h="27646">
                  <a:moveTo>
                    <a:pt x="19784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4" y="27646"/>
                  </a:lnTo>
                  <a:cubicBezTo>
                    <a:pt x="37536" y="27646"/>
                    <a:pt x="37572" y="0"/>
                    <a:pt x="1978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B593FC4D-A82B-9549-AD8B-84ED4CC08B2C}"/>
                </a:ext>
              </a:extLst>
            </p:cNvPr>
            <p:cNvSpPr/>
            <p:nvPr/>
          </p:nvSpPr>
          <p:spPr>
            <a:xfrm>
              <a:off x="10149177" y="5922418"/>
              <a:ext cx="26681" cy="27646"/>
            </a:xfrm>
            <a:custGeom>
              <a:avLst/>
              <a:gdLst>
                <a:gd name="connsiteX0" fmla="*/ 13354 w 26681"/>
                <a:gd name="connsiteY0" fmla="*/ 0 h 27646"/>
                <a:gd name="connsiteX1" fmla="*/ 13354 w 26681"/>
                <a:gd name="connsiteY1" fmla="*/ 27647 h 27646"/>
                <a:gd name="connsiteX2" fmla="*/ 13354 w 26681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81" h="27646">
                  <a:moveTo>
                    <a:pt x="13354" y="0"/>
                  </a:moveTo>
                  <a:cubicBezTo>
                    <a:pt x="-4434" y="0"/>
                    <a:pt x="-4469" y="27647"/>
                    <a:pt x="13354" y="27647"/>
                  </a:cubicBezTo>
                  <a:cubicBezTo>
                    <a:pt x="31107" y="27647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AA2E32E9-D0E5-6644-ACD8-62ABEB548255}"/>
                </a:ext>
              </a:extLst>
            </p:cNvPr>
            <p:cNvSpPr/>
            <p:nvPr/>
          </p:nvSpPr>
          <p:spPr>
            <a:xfrm>
              <a:off x="10438927" y="6154233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D8E8DB89-B9D1-F944-AA41-0C79CB80CD23}"/>
                </a:ext>
              </a:extLst>
            </p:cNvPr>
            <p:cNvSpPr/>
            <p:nvPr/>
          </p:nvSpPr>
          <p:spPr>
            <a:xfrm>
              <a:off x="10258619" y="6398942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CB8E7D16-CA3D-604F-8E10-5C7F0ACD720B}"/>
                </a:ext>
              </a:extLst>
            </p:cNvPr>
            <p:cNvSpPr/>
            <p:nvPr/>
          </p:nvSpPr>
          <p:spPr>
            <a:xfrm>
              <a:off x="10104064" y="6173557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F0475C9D-486D-0D4F-BE6E-B23BC5932912}"/>
                </a:ext>
              </a:extLst>
            </p:cNvPr>
            <p:cNvSpPr/>
            <p:nvPr/>
          </p:nvSpPr>
          <p:spPr>
            <a:xfrm>
              <a:off x="10393886" y="6630793"/>
              <a:ext cx="33111" cy="27646"/>
            </a:xfrm>
            <a:custGeom>
              <a:avLst/>
              <a:gdLst>
                <a:gd name="connsiteX0" fmla="*/ 19783 w 33111"/>
                <a:gd name="connsiteY0" fmla="*/ 0 h 27646"/>
                <a:gd name="connsiteX1" fmla="*/ 13354 w 33111"/>
                <a:gd name="connsiteY1" fmla="*/ 0 h 27646"/>
                <a:gd name="connsiteX2" fmla="*/ 13354 w 33111"/>
                <a:gd name="connsiteY2" fmla="*/ 27646 h 27646"/>
                <a:gd name="connsiteX3" fmla="*/ 19783 w 33111"/>
                <a:gd name="connsiteY3" fmla="*/ 27646 h 27646"/>
                <a:gd name="connsiteX4" fmla="*/ 19783 w 33111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1" h="27646">
                  <a:moveTo>
                    <a:pt x="19783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3" y="27646"/>
                  </a:lnTo>
                  <a:cubicBezTo>
                    <a:pt x="37536" y="27611"/>
                    <a:pt x="37572" y="0"/>
                    <a:pt x="1978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B1785F61-9AB3-DF4E-8944-40A77E3619AE}"/>
                </a:ext>
              </a:extLst>
            </p:cNvPr>
            <p:cNvSpPr/>
            <p:nvPr/>
          </p:nvSpPr>
          <p:spPr>
            <a:xfrm>
              <a:off x="9601787" y="6083403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55E77C3D-2418-D64A-A1E3-2D4BD9314A11}"/>
                </a:ext>
              </a:extLst>
            </p:cNvPr>
            <p:cNvSpPr/>
            <p:nvPr/>
          </p:nvSpPr>
          <p:spPr>
            <a:xfrm>
              <a:off x="10419603" y="5568231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FF3ADF65-5AAA-8344-B960-547599AB6507}"/>
                </a:ext>
              </a:extLst>
            </p:cNvPr>
            <p:cNvSpPr/>
            <p:nvPr/>
          </p:nvSpPr>
          <p:spPr>
            <a:xfrm>
              <a:off x="8919202" y="6218634"/>
              <a:ext cx="26708" cy="27646"/>
            </a:xfrm>
            <a:custGeom>
              <a:avLst/>
              <a:gdLst>
                <a:gd name="connsiteX0" fmla="*/ 13354 w 26708"/>
                <a:gd name="connsiteY0" fmla="*/ 27646 h 27646"/>
                <a:gd name="connsiteX1" fmla="*/ 13354 w 26708"/>
                <a:gd name="connsiteY1" fmla="*/ 0 h 27646"/>
                <a:gd name="connsiteX2" fmla="*/ 13354 w 26708"/>
                <a:gd name="connsiteY2" fmla="*/ 27646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27646"/>
                  </a:moveTo>
                  <a:cubicBezTo>
                    <a:pt x="31142" y="27646"/>
                    <a:pt x="31178" y="0"/>
                    <a:pt x="13354" y="0"/>
                  </a:cubicBezTo>
                  <a:cubicBezTo>
                    <a:pt x="-4434" y="0"/>
                    <a:pt x="-4469" y="27646"/>
                    <a:pt x="13354" y="276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" name="Graphic 1">
            <a:extLst>
              <a:ext uri="{FF2B5EF4-FFF2-40B4-BE49-F238E27FC236}">
                <a16:creationId xmlns:a16="http://schemas.microsoft.com/office/drawing/2014/main" id="{C41E1456-895A-634F-B3A4-D0347010D0AA}"/>
              </a:ext>
            </a:extLst>
          </p:cNvPr>
          <p:cNvGrpSpPr/>
          <p:nvPr/>
        </p:nvGrpSpPr>
        <p:grpSpPr>
          <a:xfrm>
            <a:off x="6951724" y="3666671"/>
            <a:ext cx="701201" cy="995901"/>
            <a:chOff x="9433668" y="2265997"/>
            <a:chExt cx="509621" cy="723804"/>
          </a:xfrm>
          <a:solidFill>
            <a:schemeClr val="accent2"/>
          </a:solidFill>
        </p:grpSpPr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1A383A24-6AAE-8D4B-BD0F-10A4FFA20C2D}"/>
                </a:ext>
              </a:extLst>
            </p:cNvPr>
            <p:cNvSpPr/>
            <p:nvPr/>
          </p:nvSpPr>
          <p:spPr>
            <a:xfrm>
              <a:off x="9605202" y="2664475"/>
              <a:ext cx="48595" cy="50291"/>
            </a:xfrm>
            <a:custGeom>
              <a:avLst/>
              <a:gdLst>
                <a:gd name="connsiteX0" fmla="*/ 24298 w 48595"/>
                <a:gd name="connsiteY0" fmla="*/ 0 h 50291"/>
                <a:gd name="connsiteX1" fmla="*/ 24298 w 48595"/>
                <a:gd name="connsiteY1" fmla="*/ 50292 h 50291"/>
                <a:gd name="connsiteX2" fmla="*/ 24298 w 48595"/>
                <a:gd name="connsiteY2" fmla="*/ 0 h 5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595" h="50291">
                  <a:moveTo>
                    <a:pt x="24298" y="0"/>
                  </a:moveTo>
                  <a:cubicBezTo>
                    <a:pt x="-8064" y="0"/>
                    <a:pt x="-8135" y="50292"/>
                    <a:pt x="24298" y="50292"/>
                  </a:cubicBezTo>
                  <a:cubicBezTo>
                    <a:pt x="56659" y="50328"/>
                    <a:pt x="56730" y="0"/>
                    <a:pt x="2429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00D77992-BF4F-7840-8F42-13D8B7AE7F5A}"/>
                </a:ext>
              </a:extLst>
            </p:cNvPr>
            <p:cNvSpPr/>
            <p:nvPr/>
          </p:nvSpPr>
          <p:spPr>
            <a:xfrm>
              <a:off x="9910571" y="2371211"/>
              <a:ext cx="32718" cy="36388"/>
            </a:xfrm>
            <a:custGeom>
              <a:avLst/>
              <a:gdLst>
                <a:gd name="connsiteX0" fmla="*/ 16359 w 32718"/>
                <a:gd name="connsiteY0" fmla="*/ 14 h 36388"/>
                <a:gd name="connsiteX1" fmla="*/ 0 w 32718"/>
                <a:gd name="connsiteY1" fmla="*/ 16373 h 36388"/>
                <a:gd name="connsiteX2" fmla="*/ 0 w 32718"/>
                <a:gd name="connsiteY2" fmla="*/ 20016 h 36388"/>
                <a:gd name="connsiteX3" fmla="*/ 16359 w 32718"/>
                <a:gd name="connsiteY3" fmla="*/ 36375 h 36388"/>
                <a:gd name="connsiteX4" fmla="*/ 32718 w 32718"/>
                <a:gd name="connsiteY4" fmla="*/ 20016 h 36388"/>
                <a:gd name="connsiteX5" fmla="*/ 32718 w 32718"/>
                <a:gd name="connsiteY5" fmla="*/ 16373 h 36388"/>
                <a:gd name="connsiteX6" fmla="*/ 16359 w 32718"/>
                <a:gd name="connsiteY6" fmla="*/ 14 h 3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18" h="36388">
                  <a:moveTo>
                    <a:pt x="16359" y="14"/>
                  </a:moveTo>
                  <a:cubicBezTo>
                    <a:pt x="7501" y="406"/>
                    <a:pt x="0" y="7193"/>
                    <a:pt x="0" y="16373"/>
                  </a:cubicBezTo>
                  <a:lnTo>
                    <a:pt x="0" y="20016"/>
                  </a:lnTo>
                  <a:cubicBezTo>
                    <a:pt x="0" y="28589"/>
                    <a:pt x="7537" y="36768"/>
                    <a:pt x="16359" y="36375"/>
                  </a:cubicBezTo>
                  <a:cubicBezTo>
                    <a:pt x="25217" y="35982"/>
                    <a:pt x="32718" y="29196"/>
                    <a:pt x="32718" y="20016"/>
                  </a:cubicBezTo>
                  <a:lnTo>
                    <a:pt x="32718" y="16373"/>
                  </a:lnTo>
                  <a:cubicBezTo>
                    <a:pt x="32718" y="7800"/>
                    <a:pt x="25182" y="-379"/>
                    <a:pt x="16359" y="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0C5DC461-10A4-804A-ABFF-B37F7372734E}"/>
                </a:ext>
              </a:extLst>
            </p:cNvPr>
            <p:cNvSpPr/>
            <p:nvPr/>
          </p:nvSpPr>
          <p:spPr>
            <a:xfrm>
              <a:off x="9740661" y="2479488"/>
              <a:ext cx="80715" cy="83581"/>
            </a:xfrm>
            <a:custGeom>
              <a:avLst/>
              <a:gdLst>
                <a:gd name="connsiteX0" fmla="*/ 40358 w 80715"/>
                <a:gd name="connsiteY0" fmla="*/ 0 h 83581"/>
                <a:gd name="connsiteX1" fmla="*/ 40358 w 80715"/>
                <a:gd name="connsiteY1" fmla="*/ 83582 h 83581"/>
                <a:gd name="connsiteX2" fmla="*/ 40358 w 80715"/>
                <a:gd name="connsiteY2" fmla="*/ 0 h 8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715" h="83581">
                  <a:moveTo>
                    <a:pt x="40358" y="0"/>
                  </a:moveTo>
                  <a:cubicBezTo>
                    <a:pt x="-13399" y="0"/>
                    <a:pt x="-13506" y="83582"/>
                    <a:pt x="40358" y="83582"/>
                  </a:cubicBezTo>
                  <a:cubicBezTo>
                    <a:pt x="94114" y="83582"/>
                    <a:pt x="94221" y="0"/>
                    <a:pt x="403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43FF072D-B51C-C541-A355-56FF847315D2}"/>
                </a:ext>
              </a:extLst>
            </p:cNvPr>
            <p:cNvSpPr/>
            <p:nvPr/>
          </p:nvSpPr>
          <p:spPr>
            <a:xfrm>
              <a:off x="9433668" y="2453949"/>
              <a:ext cx="32521" cy="33682"/>
            </a:xfrm>
            <a:custGeom>
              <a:avLst/>
              <a:gdLst>
                <a:gd name="connsiteX0" fmla="*/ 16274 w 32521"/>
                <a:gd name="connsiteY0" fmla="*/ 0 h 33682"/>
                <a:gd name="connsiteX1" fmla="*/ 16274 w 32521"/>
                <a:gd name="connsiteY1" fmla="*/ 33683 h 33682"/>
                <a:gd name="connsiteX2" fmla="*/ 16274 w 32521"/>
                <a:gd name="connsiteY2" fmla="*/ 0 h 3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21" h="33682">
                  <a:moveTo>
                    <a:pt x="16274" y="0"/>
                  </a:moveTo>
                  <a:cubicBezTo>
                    <a:pt x="-5407" y="0"/>
                    <a:pt x="-5443" y="33683"/>
                    <a:pt x="16274" y="33683"/>
                  </a:cubicBezTo>
                  <a:cubicBezTo>
                    <a:pt x="37920" y="33683"/>
                    <a:pt x="37956" y="0"/>
                    <a:pt x="1627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AE4E07C9-57FC-074A-97EC-45B3E29B1561}"/>
                </a:ext>
              </a:extLst>
            </p:cNvPr>
            <p:cNvSpPr/>
            <p:nvPr/>
          </p:nvSpPr>
          <p:spPr>
            <a:xfrm>
              <a:off x="9634175" y="2441376"/>
              <a:ext cx="24297" cy="25145"/>
            </a:xfrm>
            <a:custGeom>
              <a:avLst/>
              <a:gdLst>
                <a:gd name="connsiteX0" fmla="*/ 12149 w 24297"/>
                <a:gd name="connsiteY0" fmla="*/ 0 h 25145"/>
                <a:gd name="connsiteX1" fmla="*/ 12149 w 24297"/>
                <a:gd name="connsiteY1" fmla="*/ 25146 h 25145"/>
                <a:gd name="connsiteX2" fmla="*/ 12149 w 24297"/>
                <a:gd name="connsiteY2" fmla="*/ 0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97" h="25145">
                  <a:moveTo>
                    <a:pt x="12149" y="0"/>
                  </a:moveTo>
                  <a:cubicBezTo>
                    <a:pt x="-4032" y="0"/>
                    <a:pt x="-4067" y="25146"/>
                    <a:pt x="12149" y="25146"/>
                  </a:cubicBezTo>
                  <a:cubicBezTo>
                    <a:pt x="28329" y="25146"/>
                    <a:pt x="28365" y="0"/>
                    <a:pt x="1214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9778993D-9E91-EA4A-8A5E-D50B77A5A85C}"/>
                </a:ext>
              </a:extLst>
            </p:cNvPr>
            <p:cNvSpPr/>
            <p:nvPr/>
          </p:nvSpPr>
          <p:spPr>
            <a:xfrm>
              <a:off x="9499515" y="2570428"/>
              <a:ext cx="24284" cy="25145"/>
            </a:xfrm>
            <a:custGeom>
              <a:avLst/>
              <a:gdLst>
                <a:gd name="connsiteX0" fmla="*/ 12149 w 24284"/>
                <a:gd name="connsiteY0" fmla="*/ 0 h 25145"/>
                <a:gd name="connsiteX1" fmla="*/ 12149 w 24284"/>
                <a:gd name="connsiteY1" fmla="*/ 25146 h 25145"/>
                <a:gd name="connsiteX2" fmla="*/ 12149 w 24284"/>
                <a:gd name="connsiteY2" fmla="*/ 0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84" h="25145">
                  <a:moveTo>
                    <a:pt x="12149" y="0"/>
                  </a:moveTo>
                  <a:cubicBezTo>
                    <a:pt x="-4032" y="0"/>
                    <a:pt x="-4067" y="25146"/>
                    <a:pt x="12149" y="25146"/>
                  </a:cubicBezTo>
                  <a:cubicBezTo>
                    <a:pt x="28329" y="25146"/>
                    <a:pt x="28329" y="0"/>
                    <a:pt x="1214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3DF3571C-67D1-0D47-8C65-0125787CC2D8}"/>
                </a:ext>
              </a:extLst>
            </p:cNvPr>
            <p:cNvSpPr/>
            <p:nvPr/>
          </p:nvSpPr>
          <p:spPr>
            <a:xfrm>
              <a:off x="9806598" y="2832782"/>
              <a:ext cx="16194" cy="16752"/>
            </a:xfrm>
            <a:custGeom>
              <a:avLst/>
              <a:gdLst>
                <a:gd name="connsiteX0" fmla="*/ 8104 w 16194"/>
                <a:gd name="connsiteY0" fmla="*/ 0 h 16752"/>
                <a:gd name="connsiteX1" fmla="*/ 8104 w 16194"/>
                <a:gd name="connsiteY1" fmla="*/ 16752 h 16752"/>
                <a:gd name="connsiteX2" fmla="*/ 8104 w 16194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4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52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2BDCA282-316C-4B42-84D8-E18A02F6EACA}"/>
                </a:ext>
              </a:extLst>
            </p:cNvPr>
            <p:cNvSpPr/>
            <p:nvPr/>
          </p:nvSpPr>
          <p:spPr>
            <a:xfrm>
              <a:off x="9542829" y="2827174"/>
              <a:ext cx="16193" cy="16752"/>
            </a:xfrm>
            <a:custGeom>
              <a:avLst/>
              <a:gdLst>
                <a:gd name="connsiteX0" fmla="*/ 8090 w 16193"/>
                <a:gd name="connsiteY0" fmla="*/ 0 h 16752"/>
                <a:gd name="connsiteX1" fmla="*/ 8090 w 16193"/>
                <a:gd name="connsiteY1" fmla="*/ 16752 h 16752"/>
                <a:gd name="connsiteX2" fmla="*/ 8090 w 16193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3" h="16752">
                  <a:moveTo>
                    <a:pt x="8090" y="0"/>
                  </a:moveTo>
                  <a:cubicBezTo>
                    <a:pt x="-2697" y="0"/>
                    <a:pt x="-2697" y="16752"/>
                    <a:pt x="8090" y="16752"/>
                  </a:cubicBezTo>
                  <a:cubicBezTo>
                    <a:pt x="18877" y="16752"/>
                    <a:pt x="18913" y="0"/>
                    <a:pt x="809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700AA6E9-E076-5D4D-A3DD-934F614A07A8}"/>
                </a:ext>
              </a:extLst>
            </p:cNvPr>
            <p:cNvSpPr/>
            <p:nvPr/>
          </p:nvSpPr>
          <p:spPr>
            <a:xfrm>
              <a:off x="9716801" y="2265997"/>
              <a:ext cx="16194" cy="16752"/>
            </a:xfrm>
            <a:custGeom>
              <a:avLst/>
              <a:gdLst>
                <a:gd name="connsiteX0" fmla="*/ 8104 w 16194"/>
                <a:gd name="connsiteY0" fmla="*/ 0 h 16752"/>
                <a:gd name="connsiteX1" fmla="*/ 8104 w 16194"/>
                <a:gd name="connsiteY1" fmla="*/ 16752 h 16752"/>
                <a:gd name="connsiteX2" fmla="*/ 8104 w 16194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4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52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37B4641D-7E66-6B4F-A7B5-AC5442341D9F}"/>
                </a:ext>
              </a:extLst>
            </p:cNvPr>
            <p:cNvSpPr/>
            <p:nvPr/>
          </p:nvSpPr>
          <p:spPr>
            <a:xfrm>
              <a:off x="9660687" y="2973050"/>
              <a:ext cx="16193" cy="16752"/>
            </a:xfrm>
            <a:custGeom>
              <a:avLst/>
              <a:gdLst>
                <a:gd name="connsiteX0" fmla="*/ 8104 w 16193"/>
                <a:gd name="connsiteY0" fmla="*/ 0 h 16752"/>
                <a:gd name="connsiteX1" fmla="*/ 8104 w 16193"/>
                <a:gd name="connsiteY1" fmla="*/ 16752 h 16752"/>
                <a:gd name="connsiteX2" fmla="*/ 8104 w 16193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3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88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60794295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7B04D92-671A-9648-AB73-FB408C0FBDC6}"/>
              </a:ext>
            </a:extLst>
          </p:cNvPr>
          <p:cNvSpPr txBox="1"/>
          <p:nvPr/>
        </p:nvSpPr>
        <p:spPr>
          <a:xfrm>
            <a:off x="1736560" y="2194955"/>
            <a:ext cx="871888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See You Next Year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8DFF552-0313-7C47-819B-FFCFE9CC8FD0}"/>
              </a:ext>
            </a:extLst>
          </p:cNvPr>
          <p:cNvSpPr/>
          <p:nvPr/>
        </p:nvSpPr>
        <p:spPr>
          <a:xfrm>
            <a:off x="3078480" y="3769980"/>
            <a:ext cx="6035040" cy="8930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Praesent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mollis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nisl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ut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tempor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Vivamus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rhoncus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sapien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at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condimentum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molestie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eros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nulla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viverra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tellus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ac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metus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vel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sapien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Donec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accumsan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diam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nec</a:t>
            </a:r>
            <a:r>
              <a:rPr lang="en-ID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auctor dictum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9E0F118-01DB-414D-8B5F-950A1A93D510}"/>
              </a:ext>
            </a:extLst>
          </p:cNvPr>
          <p:cNvGrpSpPr/>
          <p:nvPr/>
        </p:nvGrpSpPr>
        <p:grpSpPr>
          <a:xfrm>
            <a:off x="5363138" y="3349443"/>
            <a:ext cx="1465725" cy="7200"/>
            <a:chOff x="7308666" y="3863190"/>
            <a:chExt cx="1465725" cy="72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7578FDDA-9D0D-394E-9A53-73EDD9FA9B90}"/>
                </a:ext>
              </a:extLst>
            </p:cNvPr>
            <p:cNvSpPr/>
            <p:nvPr/>
          </p:nvSpPr>
          <p:spPr>
            <a:xfrm>
              <a:off x="7525292" y="3863190"/>
              <a:ext cx="1249099" cy="7200"/>
            </a:xfrm>
            <a:custGeom>
              <a:avLst/>
              <a:gdLst>
                <a:gd name="connsiteX0" fmla="*/ 1248071 w 1249099"/>
                <a:gd name="connsiteY0" fmla="*/ 6172 h 7200"/>
                <a:gd name="connsiteX1" fmla="*/ 1249099 w 1249099"/>
                <a:gd name="connsiteY1" fmla="*/ 3600 h 7200"/>
                <a:gd name="connsiteX2" fmla="*/ 1245499 w 1249099"/>
                <a:gd name="connsiteY2" fmla="*/ 0 h 7200"/>
                <a:gd name="connsiteX3" fmla="*/ 3601 w 1249099"/>
                <a:gd name="connsiteY3" fmla="*/ 0 h 7200"/>
                <a:gd name="connsiteX4" fmla="*/ 0 w 1249099"/>
                <a:gd name="connsiteY4" fmla="*/ 3600 h 7200"/>
                <a:gd name="connsiteX5" fmla="*/ 3601 w 1249099"/>
                <a:gd name="connsiteY5" fmla="*/ 7201 h 7200"/>
                <a:gd name="connsiteX6" fmla="*/ 1245499 w 1249099"/>
                <a:gd name="connsiteY6" fmla="*/ 7201 h 7200"/>
                <a:gd name="connsiteX7" fmla="*/ 1248071 w 1249099"/>
                <a:gd name="connsiteY7" fmla="*/ 6172 h 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9099" h="7200">
                  <a:moveTo>
                    <a:pt x="1248071" y="6172"/>
                  </a:moveTo>
                  <a:cubicBezTo>
                    <a:pt x="1248757" y="5486"/>
                    <a:pt x="1249099" y="4629"/>
                    <a:pt x="1249099" y="3600"/>
                  </a:cubicBezTo>
                  <a:cubicBezTo>
                    <a:pt x="1249099" y="1628"/>
                    <a:pt x="1247470" y="0"/>
                    <a:pt x="1245499" y="0"/>
                  </a:cubicBezTo>
                  <a:lnTo>
                    <a:pt x="3601" y="0"/>
                  </a:lnTo>
                  <a:cubicBezTo>
                    <a:pt x="1629" y="0"/>
                    <a:pt x="0" y="1628"/>
                    <a:pt x="0" y="3600"/>
                  </a:cubicBezTo>
                  <a:cubicBezTo>
                    <a:pt x="0" y="5572"/>
                    <a:pt x="1629" y="7201"/>
                    <a:pt x="3601" y="7201"/>
                  </a:cubicBezTo>
                  <a:lnTo>
                    <a:pt x="1245499" y="7201"/>
                  </a:lnTo>
                  <a:cubicBezTo>
                    <a:pt x="1246528" y="7201"/>
                    <a:pt x="1247385" y="6858"/>
                    <a:pt x="1248071" y="6172"/>
                  </a:cubicBezTo>
                  <a:close/>
                </a:path>
              </a:pathLst>
            </a:custGeom>
            <a:noFill/>
            <a:ln w="1516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00B2DD0D-47A7-7540-8D00-0DF6EAA373EA}"/>
                </a:ext>
              </a:extLst>
            </p:cNvPr>
            <p:cNvSpPr/>
            <p:nvPr/>
          </p:nvSpPr>
          <p:spPr>
            <a:xfrm>
              <a:off x="7308666" y="3863190"/>
              <a:ext cx="102184" cy="7200"/>
            </a:xfrm>
            <a:custGeom>
              <a:avLst/>
              <a:gdLst>
                <a:gd name="connsiteX0" fmla="*/ 101155 w 102184"/>
                <a:gd name="connsiteY0" fmla="*/ 6172 h 7200"/>
                <a:gd name="connsiteX1" fmla="*/ 102184 w 102184"/>
                <a:gd name="connsiteY1" fmla="*/ 3600 h 7200"/>
                <a:gd name="connsiteX2" fmla="*/ 98584 w 102184"/>
                <a:gd name="connsiteY2" fmla="*/ 0 h 7200"/>
                <a:gd name="connsiteX3" fmla="*/ 3600 w 102184"/>
                <a:gd name="connsiteY3" fmla="*/ 0 h 7200"/>
                <a:gd name="connsiteX4" fmla="*/ 0 w 102184"/>
                <a:gd name="connsiteY4" fmla="*/ 3600 h 7200"/>
                <a:gd name="connsiteX5" fmla="*/ 3600 w 102184"/>
                <a:gd name="connsiteY5" fmla="*/ 7201 h 7200"/>
                <a:gd name="connsiteX6" fmla="*/ 98584 w 102184"/>
                <a:gd name="connsiteY6" fmla="*/ 7201 h 7200"/>
                <a:gd name="connsiteX7" fmla="*/ 101155 w 102184"/>
                <a:gd name="connsiteY7" fmla="*/ 6172 h 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184" h="7200">
                  <a:moveTo>
                    <a:pt x="101155" y="6172"/>
                  </a:moveTo>
                  <a:cubicBezTo>
                    <a:pt x="101841" y="5486"/>
                    <a:pt x="102184" y="4629"/>
                    <a:pt x="102184" y="3600"/>
                  </a:cubicBezTo>
                  <a:cubicBezTo>
                    <a:pt x="102184" y="1628"/>
                    <a:pt x="100555" y="0"/>
                    <a:pt x="98584" y="0"/>
                  </a:cubicBezTo>
                  <a:lnTo>
                    <a:pt x="3600" y="0"/>
                  </a:lnTo>
                  <a:cubicBezTo>
                    <a:pt x="1629" y="0"/>
                    <a:pt x="0" y="1628"/>
                    <a:pt x="0" y="3600"/>
                  </a:cubicBezTo>
                  <a:cubicBezTo>
                    <a:pt x="0" y="5572"/>
                    <a:pt x="1629" y="7201"/>
                    <a:pt x="3600" y="7201"/>
                  </a:cubicBezTo>
                  <a:lnTo>
                    <a:pt x="98584" y="7201"/>
                  </a:lnTo>
                  <a:cubicBezTo>
                    <a:pt x="99612" y="7201"/>
                    <a:pt x="100555" y="6858"/>
                    <a:pt x="101155" y="6172"/>
                  </a:cubicBezTo>
                  <a:close/>
                </a:path>
              </a:pathLst>
            </a:custGeom>
            <a:noFill/>
            <a:ln w="1516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" name="Graphic 1">
            <a:extLst>
              <a:ext uri="{FF2B5EF4-FFF2-40B4-BE49-F238E27FC236}">
                <a16:creationId xmlns:a16="http://schemas.microsoft.com/office/drawing/2014/main" id="{016AFDAA-89A9-7742-BA14-793907B4D975}"/>
              </a:ext>
            </a:extLst>
          </p:cNvPr>
          <p:cNvGrpSpPr/>
          <p:nvPr/>
        </p:nvGrpSpPr>
        <p:grpSpPr>
          <a:xfrm>
            <a:off x="8918744" y="4504393"/>
            <a:ext cx="2911305" cy="2269952"/>
            <a:chOff x="8918745" y="5568231"/>
            <a:chExt cx="1546890" cy="1206114"/>
          </a:xfrm>
          <a:solidFill>
            <a:schemeClr val="accent2"/>
          </a:solidFill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F7430E09-8D34-684B-9275-10593803AAA4}"/>
                </a:ext>
              </a:extLst>
            </p:cNvPr>
            <p:cNvSpPr/>
            <p:nvPr/>
          </p:nvSpPr>
          <p:spPr>
            <a:xfrm>
              <a:off x="9685512" y="6572821"/>
              <a:ext cx="33138" cy="27646"/>
            </a:xfrm>
            <a:custGeom>
              <a:avLst/>
              <a:gdLst>
                <a:gd name="connsiteX0" fmla="*/ 19784 w 33138"/>
                <a:gd name="connsiteY0" fmla="*/ 0 h 27646"/>
                <a:gd name="connsiteX1" fmla="*/ 13354 w 33138"/>
                <a:gd name="connsiteY1" fmla="*/ 0 h 27646"/>
                <a:gd name="connsiteX2" fmla="*/ 13354 w 33138"/>
                <a:gd name="connsiteY2" fmla="*/ 27646 h 27646"/>
                <a:gd name="connsiteX3" fmla="*/ 19784 w 33138"/>
                <a:gd name="connsiteY3" fmla="*/ 27646 h 27646"/>
                <a:gd name="connsiteX4" fmla="*/ 19784 w 33138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38" h="27646">
                  <a:moveTo>
                    <a:pt x="19784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4" y="27646"/>
                  </a:lnTo>
                  <a:cubicBezTo>
                    <a:pt x="37572" y="27646"/>
                    <a:pt x="37607" y="0"/>
                    <a:pt x="1978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B98958F-0EA4-E840-BF95-3F690CDD3293}"/>
                </a:ext>
              </a:extLst>
            </p:cNvPr>
            <p:cNvSpPr/>
            <p:nvPr/>
          </p:nvSpPr>
          <p:spPr>
            <a:xfrm>
              <a:off x="9975298" y="6476237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6CD20A6-7219-CC4E-802B-AE61282CECC8}"/>
                </a:ext>
              </a:extLst>
            </p:cNvPr>
            <p:cNvSpPr/>
            <p:nvPr/>
          </p:nvSpPr>
          <p:spPr>
            <a:xfrm>
              <a:off x="10001051" y="6708052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638FEA50-49DB-BC41-90D7-856669B25C13}"/>
                </a:ext>
              </a:extLst>
            </p:cNvPr>
            <p:cNvSpPr/>
            <p:nvPr/>
          </p:nvSpPr>
          <p:spPr>
            <a:xfrm>
              <a:off x="9839598" y="6425177"/>
              <a:ext cx="27646" cy="33124"/>
            </a:xfrm>
            <a:custGeom>
              <a:avLst/>
              <a:gdLst>
                <a:gd name="connsiteX0" fmla="*/ 0 w 27646"/>
                <a:gd name="connsiteY0" fmla="*/ 13341 h 33124"/>
                <a:gd name="connsiteX1" fmla="*/ 0 w 27646"/>
                <a:gd name="connsiteY1" fmla="*/ 19770 h 33124"/>
                <a:gd name="connsiteX2" fmla="*/ 27646 w 27646"/>
                <a:gd name="connsiteY2" fmla="*/ 19770 h 33124"/>
                <a:gd name="connsiteX3" fmla="*/ 27646 w 27646"/>
                <a:gd name="connsiteY3" fmla="*/ 13341 h 33124"/>
                <a:gd name="connsiteX4" fmla="*/ 0 w 27646"/>
                <a:gd name="connsiteY4" fmla="*/ 13341 h 33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46" h="33124">
                  <a:moveTo>
                    <a:pt x="0" y="13341"/>
                  </a:moveTo>
                  <a:lnTo>
                    <a:pt x="0" y="19770"/>
                  </a:lnTo>
                  <a:cubicBezTo>
                    <a:pt x="0" y="37558"/>
                    <a:pt x="27646" y="37594"/>
                    <a:pt x="27646" y="19770"/>
                  </a:cubicBezTo>
                  <a:lnTo>
                    <a:pt x="27646" y="13341"/>
                  </a:lnTo>
                  <a:cubicBezTo>
                    <a:pt x="27646" y="-4447"/>
                    <a:pt x="0" y="-4447"/>
                    <a:pt x="0" y="1334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2E30CF59-D632-1042-8212-0E4D8DDBD8D7}"/>
                </a:ext>
              </a:extLst>
            </p:cNvPr>
            <p:cNvSpPr/>
            <p:nvPr/>
          </p:nvSpPr>
          <p:spPr>
            <a:xfrm>
              <a:off x="9363543" y="6476237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B324DE8-6290-A640-89E5-7848E3C3C00D}"/>
                </a:ext>
              </a:extLst>
            </p:cNvPr>
            <p:cNvSpPr/>
            <p:nvPr/>
          </p:nvSpPr>
          <p:spPr>
            <a:xfrm>
              <a:off x="9234741" y="6720911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4E13335-6A0E-3C48-97AE-DF4FD16FFB85}"/>
                </a:ext>
              </a:extLst>
            </p:cNvPr>
            <p:cNvSpPr/>
            <p:nvPr/>
          </p:nvSpPr>
          <p:spPr>
            <a:xfrm>
              <a:off x="9569604" y="6746700"/>
              <a:ext cx="26695" cy="27646"/>
            </a:xfrm>
            <a:custGeom>
              <a:avLst/>
              <a:gdLst>
                <a:gd name="connsiteX0" fmla="*/ 13354 w 26695"/>
                <a:gd name="connsiteY0" fmla="*/ 0 h 27646"/>
                <a:gd name="connsiteX1" fmla="*/ 13354 w 26695"/>
                <a:gd name="connsiteY1" fmla="*/ 27646 h 27646"/>
                <a:gd name="connsiteX2" fmla="*/ 13354 w 26695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95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11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33C640B5-81B1-4040-BC96-A6B228529D2C}"/>
                </a:ext>
              </a:extLst>
            </p:cNvPr>
            <p:cNvSpPr/>
            <p:nvPr/>
          </p:nvSpPr>
          <p:spPr>
            <a:xfrm>
              <a:off x="8918745" y="6675832"/>
              <a:ext cx="34082" cy="34115"/>
            </a:xfrm>
            <a:custGeom>
              <a:avLst/>
              <a:gdLst>
                <a:gd name="connsiteX0" fmla="*/ 10489 w 34082"/>
                <a:gd name="connsiteY0" fmla="*/ 4074 h 34115"/>
                <a:gd name="connsiteX1" fmla="*/ 4060 w 34082"/>
                <a:gd name="connsiteY1" fmla="*/ 10503 h 34115"/>
                <a:gd name="connsiteX2" fmla="*/ 23598 w 34082"/>
                <a:gd name="connsiteY2" fmla="*/ 30042 h 34115"/>
                <a:gd name="connsiteX3" fmla="*/ 30027 w 34082"/>
                <a:gd name="connsiteY3" fmla="*/ 23612 h 34115"/>
                <a:gd name="connsiteX4" fmla="*/ 10489 w 34082"/>
                <a:gd name="connsiteY4" fmla="*/ 4074 h 3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82" h="34115">
                  <a:moveTo>
                    <a:pt x="10489" y="4074"/>
                  </a:moveTo>
                  <a:lnTo>
                    <a:pt x="4060" y="10503"/>
                  </a:lnTo>
                  <a:cubicBezTo>
                    <a:pt x="-8513" y="23112"/>
                    <a:pt x="10989" y="42650"/>
                    <a:pt x="23598" y="30042"/>
                  </a:cubicBezTo>
                  <a:cubicBezTo>
                    <a:pt x="25741" y="27899"/>
                    <a:pt x="27884" y="25755"/>
                    <a:pt x="30027" y="23612"/>
                  </a:cubicBezTo>
                  <a:cubicBezTo>
                    <a:pt x="42600" y="11003"/>
                    <a:pt x="23062" y="-8535"/>
                    <a:pt x="10489" y="40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FDEDF0AD-825E-6D4E-A38B-45F71B070021}"/>
                </a:ext>
              </a:extLst>
            </p:cNvPr>
            <p:cNvSpPr/>
            <p:nvPr/>
          </p:nvSpPr>
          <p:spPr>
            <a:xfrm>
              <a:off x="9691977" y="6276605"/>
              <a:ext cx="33111" cy="27646"/>
            </a:xfrm>
            <a:custGeom>
              <a:avLst/>
              <a:gdLst>
                <a:gd name="connsiteX0" fmla="*/ 19784 w 33111"/>
                <a:gd name="connsiteY0" fmla="*/ 0 h 27646"/>
                <a:gd name="connsiteX1" fmla="*/ 13354 w 33111"/>
                <a:gd name="connsiteY1" fmla="*/ 0 h 27646"/>
                <a:gd name="connsiteX2" fmla="*/ 13354 w 33111"/>
                <a:gd name="connsiteY2" fmla="*/ 27646 h 27646"/>
                <a:gd name="connsiteX3" fmla="*/ 19784 w 33111"/>
                <a:gd name="connsiteY3" fmla="*/ 27646 h 27646"/>
                <a:gd name="connsiteX4" fmla="*/ 19784 w 33111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1" h="27646">
                  <a:moveTo>
                    <a:pt x="19784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4" y="27646"/>
                  </a:lnTo>
                  <a:cubicBezTo>
                    <a:pt x="37536" y="27646"/>
                    <a:pt x="37572" y="0"/>
                    <a:pt x="1978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532253F2-AF09-CE42-950B-2BF9B149DC50}"/>
                </a:ext>
              </a:extLst>
            </p:cNvPr>
            <p:cNvSpPr/>
            <p:nvPr/>
          </p:nvSpPr>
          <p:spPr>
            <a:xfrm>
              <a:off x="10149177" y="5922418"/>
              <a:ext cx="26681" cy="27646"/>
            </a:xfrm>
            <a:custGeom>
              <a:avLst/>
              <a:gdLst>
                <a:gd name="connsiteX0" fmla="*/ 13354 w 26681"/>
                <a:gd name="connsiteY0" fmla="*/ 0 h 27646"/>
                <a:gd name="connsiteX1" fmla="*/ 13354 w 26681"/>
                <a:gd name="connsiteY1" fmla="*/ 27647 h 27646"/>
                <a:gd name="connsiteX2" fmla="*/ 13354 w 26681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81" h="27646">
                  <a:moveTo>
                    <a:pt x="13354" y="0"/>
                  </a:moveTo>
                  <a:cubicBezTo>
                    <a:pt x="-4434" y="0"/>
                    <a:pt x="-4469" y="27647"/>
                    <a:pt x="13354" y="27647"/>
                  </a:cubicBezTo>
                  <a:cubicBezTo>
                    <a:pt x="31107" y="27647"/>
                    <a:pt x="31142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8D053AE3-E620-0B4A-8716-7DED3FB0BD26}"/>
                </a:ext>
              </a:extLst>
            </p:cNvPr>
            <p:cNvSpPr/>
            <p:nvPr/>
          </p:nvSpPr>
          <p:spPr>
            <a:xfrm>
              <a:off x="10438927" y="6154233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89D2CBB3-DCAE-9B48-A418-82F0D3B74089}"/>
                </a:ext>
              </a:extLst>
            </p:cNvPr>
            <p:cNvSpPr/>
            <p:nvPr/>
          </p:nvSpPr>
          <p:spPr>
            <a:xfrm>
              <a:off x="10258619" y="6398942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1718766-9715-0642-B8B5-50E004D17606}"/>
                </a:ext>
              </a:extLst>
            </p:cNvPr>
            <p:cNvSpPr/>
            <p:nvPr/>
          </p:nvSpPr>
          <p:spPr>
            <a:xfrm>
              <a:off x="10104064" y="6173557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A9B22F0C-4583-DA45-8E36-8EAFA93D483D}"/>
                </a:ext>
              </a:extLst>
            </p:cNvPr>
            <p:cNvSpPr/>
            <p:nvPr/>
          </p:nvSpPr>
          <p:spPr>
            <a:xfrm>
              <a:off x="10393886" y="6630793"/>
              <a:ext cx="33111" cy="27646"/>
            </a:xfrm>
            <a:custGeom>
              <a:avLst/>
              <a:gdLst>
                <a:gd name="connsiteX0" fmla="*/ 19783 w 33111"/>
                <a:gd name="connsiteY0" fmla="*/ 0 h 27646"/>
                <a:gd name="connsiteX1" fmla="*/ 13354 w 33111"/>
                <a:gd name="connsiteY1" fmla="*/ 0 h 27646"/>
                <a:gd name="connsiteX2" fmla="*/ 13354 w 33111"/>
                <a:gd name="connsiteY2" fmla="*/ 27646 h 27646"/>
                <a:gd name="connsiteX3" fmla="*/ 19783 w 33111"/>
                <a:gd name="connsiteY3" fmla="*/ 27646 h 27646"/>
                <a:gd name="connsiteX4" fmla="*/ 19783 w 33111"/>
                <a:gd name="connsiteY4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1" h="27646">
                  <a:moveTo>
                    <a:pt x="19783" y="0"/>
                  </a:moveTo>
                  <a:lnTo>
                    <a:pt x="13354" y="0"/>
                  </a:lnTo>
                  <a:cubicBezTo>
                    <a:pt x="-4434" y="0"/>
                    <a:pt x="-4469" y="27646"/>
                    <a:pt x="13354" y="27646"/>
                  </a:cubicBezTo>
                  <a:lnTo>
                    <a:pt x="19783" y="27646"/>
                  </a:lnTo>
                  <a:cubicBezTo>
                    <a:pt x="37536" y="27611"/>
                    <a:pt x="37572" y="0"/>
                    <a:pt x="19783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B4352840-ABA6-7440-B3D7-5DC42127CBC5}"/>
                </a:ext>
              </a:extLst>
            </p:cNvPr>
            <p:cNvSpPr/>
            <p:nvPr/>
          </p:nvSpPr>
          <p:spPr>
            <a:xfrm>
              <a:off x="9601787" y="6083403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06851A87-83B4-6A46-8D6E-17896BAA75A7}"/>
                </a:ext>
              </a:extLst>
            </p:cNvPr>
            <p:cNvSpPr/>
            <p:nvPr/>
          </p:nvSpPr>
          <p:spPr>
            <a:xfrm>
              <a:off x="10419603" y="5568231"/>
              <a:ext cx="26708" cy="27646"/>
            </a:xfrm>
            <a:custGeom>
              <a:avLst/>
              <a:gdLst>
                <a:gd name="connsiteX0" fmla="*/ 13354 w 26708"/>
                <a:gd name="connsiteY0" fmla="*/ 0 h 27646"/>
                <a:gd name="connsiteX1" fmla="*/ 13354 w 26708"/>
                <a:gd name="connsiteY1" fmla="*/ 27646 h 27646"/>
                <a:gd name="connsiteX2" fmla="*/ 13354 w 26708"/>
                <a:gd name="connsiteY2" fmla="*/ 0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0"/>
                  </a:moveTo>
                  <a:cubicBezTo>
                    <a:pt x="-4434" y="0"/>
                    <a:pt x="-4469" y="27646"/>
                    <a:pt x="13354" y="27646"/>
                  </a:cubicBezTo>
                  <a:cubicBezTo>
                    <a:pt x="31142" y="27646"/>
                    <a:pt x="31178" y="0"/>
                    <a:pt x="1335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05C5461-F202-D746-985C-3385ED1C561C}"/>
                </a:ext>
              </a:extLst>
            </p:cNvPr>
            <p:cNvSpPr/>
            <p:nvPr/>
          </p:nvSpPr>
          <p:spPr>
            <a:xfrm>
              <a:off x="8919202" y="6218634"/>
              <a:ext cx="26708" cy="27646"/>
            </a:xfrm>
            <a:custGeom>
              <a:avLst/>
              <a:gdLst>
                <a:gd name="connsiteX0" fmla="*/ 13354 w 26708"/>
                <a:gd name="connsiteY0" fmla="*/ 27646 h 27646"/>
                <a:gd name="connsiteX1" fmla="*/ 13354 w 26708"/>
                <a:gd name="connsiteY1" fmla="*/ 0 h 27646"/>
                <a:gd name="connsiteX2" fmla="*/ 13354 w 26708"/>
                <a:gd name="connsiteY2" fmla="*/ 27646 h 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08" h="27646">
                  <a:moveTo>
                    <a:pt x="13354" y="27646"/>
                  </a:moveTo>
                  <a:cubicBezTo>
                    <a:pt x="31142" y="27646"/>
                    <a:pt x="31178" y="0"/>
                    <a:pt x="13354" y="0"/>
                  </a:cubicBezTo>
                  <a:cubicBezTo>
                    <a:pt x="-4434" y="0"/>
                    <a:pt x="-4469" y="27646"/>
                    <a:pt x="13354" y="2764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aphic 1">
            <a:extLst>
              <a:ext uri="{FF2B5EF4-FFF2-40B4-BE49-F238E27FC236}">
                <a16:creationId xmlns:a16="http://schemas.microsoft.com/office/drawing/2014/main" id="{93DF6D2C-1D5D-FD43-8ED3-039AFFF879F0}"/>
              </a:ext>
            </a:extLst>
          </p:cNvPr>
          <p:cNvGrpSpPr/>
          <p:nvPr/>
        </p:nvGrpSpPr>
        <p:grpSpPr>
          <a:xfrm>
            <a:off x="9779377" y="1934353"/>
            <a:ext cx="599064" cy="850836"/>
            <a:chOff x="9433668" y="2265997"/>
            <a:chExt cx="509621" cy="723804"/>
          </a:xfrm>
          <a:solidFill>
            <a:schemeClr val="accent2"/>
          </a:solidFill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5B5A067D-756B-4041-A5DB-647670868B06}"/>
                </a:ext>
              </a:extLst>
            </p:cNvPr>
            <p:cNvSpPr/>
            <p:nvPr/>
          </p:nvSpPr>
          <p:spPr>
            <a:xfrm>
              <a:off x="9605202" y="2664475"/>
              <a:ext cx="48595" cy="50291"/>
            </a:xfrm>
            <a:custGeom>
              <a:avLst/>
              <a:gdLst>
                <a:gd name="connsiteX0" fmla="*/ 24298 w 48595"/>
                <a:gd name="connsiteY0" fmla="*/ 0 h 50291"/>
                <a:gd name="connsiteX1" fmla="*/ 24298 w 48595"/>
                <a:gd name="connsiteY1" fmla="*/ 50292 h 50291"/>
                <a:gd name="connsiteX2" fmla="*/ 24298 w 48595"/>
                <a:gd name="connsiteY2" fmla="*/ 0 h 5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595" h="50291">
                  <a:moveTo>
                    <a:pt x="24298" y="0"/>
                  </a:moveTo>
                  <a:cubicBezTo>
                    <a:pt x="-8064" y="0"/>
                    <a:pt x="-8135" y="50292"/>
                    <a:pt x="24298" y="50292"/>
                  </a:cubicBezTo>
                  <a:cubicBezTo>
                    <a:pt x="56659" y="50328"/>
                    <a:pt x="56730" y="0"/>
                    <a:pt x="2429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26E07B10-1299-DE4A-A39A-CDBEE573E153}"/>
                </a:ext>
              </a:extLst>
            </p:cNvPr>
            <p:cNvSpPr/>
            <p:nvPr/>
          </p:nvSpPr>
          <p:spPr>
            <a:xfrm>
              <a:off x="9910571" y="2371211"/>
              <a:ext cx="32718" cy="36388"/>
            </a:xfrm>
            <a:custGeom>
              <a:avLst/>
              <a:gdLst>
                <a:gd name="connsiteX0" fmla="*/ 16359 w 32718"/>
                <a:gd name="connsiteY0" fmla="*/ 14 h 36388"/>
                <a:gd name="connsiteX1" fmla="*/ 0 w 32718"/>
                <a:gd name="connsiteY1" fmla="*/ 16373 h 36388"/>
                <a:gd name="connsiteX2" fmla="*/ 0 w 32718"/>
                <a:gd name="connsiteY2" fmla="*/ 20016 h 36388"/>
                <a:gd name="connsiteX3" fmla="*/ 16359 w 32718"/>
                <a:gd name="connsiteY3" fmla="*/ 36375 h 36388"/>
                <a:gd name="connsiteX4" fmla="*/ 32718 w 32718"/>
                <a:gd name="connsiteY4" fmla="*/ 20016 h 36388"/>
                <a:gd name="connsiteX5" fmla="*/ 32718 w 32718"/>
                <a:gd name="connsiteY5" fmla="*/ 16373 h 36388"/>
                <a:gd name="connsiteX6" fmla="*/ 16359 w 32718"/>
                <a:gd name="connsiteY6" fmla="*/ 14 h 3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18" h="36388">
                  <a:moveTo>
                    <a:pt x="16359" y="14"/>
                  </a:moveTo>
                  <a:cubicBezTo>
                    <a:pt x="7501" y="406"/>
                    <a:pt x="0" y="7193"/>
                    <a:pt x="0" y="16373"/>
                  </a:cubicBezTo>
                  <a:lnTo>
                    <a:pt x="0" y="20016"/>
                  </a:lnTo>
                  <a:cubicBezTo>
                    <a:pt x="0" y="28589"/>
                    <a:pt x="7537" y="36768"/>
                    <a:pt x="16359" y="36375"/>
                  </a:cubicBezTo>
                  <a:cubicBezTo>
                    <a:pt x="25217" y="35982"/>
                    <a:pt x="32718" y="29196"/>
                    <a:pt x="32718" y="20016"/>
                  </a:cubicBezTo>
                  <a:lnTo>
                    <a:pt x="32718" y="16373"/>
                  </a:lnTo>
                  <a:cubicBezTo>
                    <a:pt x="32718" y="7800"/>
                    <a:pt x="25182" y="-379"/>
                    <a:pt x="16359" y="1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49F4A39-C5BE-0642-BDC7-3998B25BD099}"/>
                </a:ext>
              </a:extLst>
            </p:cNvPr>
            <p:cNvSpPr/>
            <p:nvPr/>
          </p:nvSpPr>
          <p:spPr>
            <a:xfrm>
              <a:off x="9740661" y="2479488"/>
              <a:ext cx="80715" cy="83581"/>
            </a:xfrm>
            <a:custGeom>
              <a:avLst/>
              <a:gdLst>
                <a:gd name="connsiteX0" fmla="*/ 40358 w 80715"/>
                <a:gd name="connsiteY0" fmla="*/ 0 h 83581"/>
                <a:gd name="connsiteX1" fmla="*/ 40358 w 80715"/>
                <a:gd name="connsiteY1" fmla="*/ 83582 h 83581"/>
                <a:gd name="connsiteX2" fmla="*/ 40358 w 80715"/>
                <a:gd name="connsiteY2" fmla="*/ 0 h 8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715" h="83581">
                  <a:moveTo>
                    <a:pt x="40358" y="0"/>
                  </a:moveTo>
                  <a:cubicBezTo>
                    <a:pt x="-13399" y="0"/>
                    <a:pt x="-13506" y="83582"/>
                    <a:pt x="40358" y="83582"/>
                  </a:cubicBezTo>
                  <a:cubicBezTo>
                    <a:pt x="94114" y="83582"/>
                    <a:pt x="94221" y="0"/>
                    <a:pt x="40358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EAE76967-7EA7-9448-8256-592F7F29BA60}"/>
                </a:ext>
              </a:extLst>
            </p:cNvPr>
            <p:cNvSpPr/>
            <p:nvPr/>
          </p:nvSpPr>
          <p:spPr>
            <a:xfrm>
              <a:off x="9433668" y="2453949"/>
              <a:ext cx="32521" cy="33682"/>
            </a:xfrm>
            <a:custGeom>
              <a:avLst/>
              <a:gdLst>
                <a:gd name="connsiteX0" fmla="*/ 16274 w 32521"/>
                <a:gd name="connsiteY0" fmla="*/ 0 h 33682"/>
                <a:gd name="connsiteX1" fmla="*/ 16274 w 32521"/>
                <a:gd name="connsiteY1" fmla="*/ 33683 h 33682"/>
                <a:gd name="connsiteX2" fmla="*/ 16274 w 32521"/>
                <a:gd name="connsiteY2" fmla="*/ 0 h 3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21" h="33682">
                  <a:moveTo>
                    <a:pt x="16274" y="0"/>
                  </a:moveTo>
                  <a:cubicBezTo>
                    <a:pt x="-5407" y="0"/>
                    <a:pt x="-5443" y="33683"/>
                    <a:pt x="16274" y="33683"/>
                  </a:cubicBezTo>
                  <a:cubicBezTo>
                    <a:pt x="37920" y="33683"/>
                    <a:pt x="37956" y="0"/>
                    <a:pt x="1627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EB3AB150-EBD9-944E-A54C-9822D2F84E25}"/>
                </a:ext>
              </a:extLst>
            </p:cNvPr>
            <p:cNvSpPr/>
            <p:nvPr/>
          </p:nvSpPr>
          <p:spPr>
            <a:xfrm>
              <a:off x="9634175" y="2441376"/>
              <a:ext cx="24297" cy="25145"/>
            </a:xfrm>
            <a:custGeom>
              <a:avLst/>
              <a:gdLst>
                <a:gd name="connsiteX0" fmla="*/ 12149 w 24297"/>
                <a:gd name="connsiteY0" fmla="*/ 0 h 25145"/>
                <a:gd name="connsiteX1" fmla="*/ 12149 w 24297"/>
                <a:gd name="connsiteY1" fmla="*/ 25146 h 25145"/>
                <a:gd name="connsiteX2" fmla="*/ 12149 w 24297"/>
                <a:gd name="connsiteY2" fmla="*/ 0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97" h="25145">
                  <a:moveTo>
                    <a:pt x="12149" y="0"/>
                  </a:moveTo>
                  <a:cubicBezTo>
                    <a:pt x="-4032" y="0"/>
                    <a:pt x="-4067" y="25146"/>
                    <a:pt x="12149" y="25146"/>
                  </a:cubicBezTo>
                  <a:cubicBezTo>
                    <a:pt x="28329" y="25146"/>
                    <a:pt x="28365" y="0"/>
                    <a:pt x="1214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77B4B4D4-904A-0A4A-8FE0-00F4F698244E}"/>
                </a:ext>
              </a:extLst>
            </p:cNvPr>
            <p:cNvSpPr/>
            <p:nvPr/>
          </p:nvSpPr>
          <p:spPr>
            <a:xfrm>
              <a:off x="9499515" y="2570428"/>
              <a:ext cx="24284" cy="25145"/>
            </a:xfrm>
            <a:custGeom>
              <a:avLst/>
              <a:gdLst>
                <a:gd name="connsiteX0" fmla="*/ 12149 w 24284"/>
                <a:gd name="connsiteY0" fmla="*/ 0 h 25145"/>
                <a:gd name="connsiteX1" fmla="*/ 12149 w 24284"/>
                <a:gd name="connsiteY1" fmla="*/ 25146 h 25145"/>
                <a:gd name="connsiteX2" fmla="*/ 12149 w 24284"/>
                <a:gd name="connsiteY2" fmla="*/ 0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84" h="25145">
                  <a:moveTo>
                    <a:pt x="12149" y="0"/>
                  </a:moveTo>
                  <a:cubicBezTo>
                    <a:pt x="-4032" y="0"/>
                    <a:pt x="-4067" y="25146"/>
                    <a:pt x="12149" y="25146"/>
                  </a:cubicBezTo>
                  <a:cubicBezTo>
                    <a:pt x="28329" y="25146"/>
                    <a:pt x="28329" y="0"/>
                    <a:pt x="1214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62E991FD-D7E2-5248-BB04-1D8EC808B53C}"/>
                </a:ext>
              </a:extLst>
            </p:cNvPr>
            <p:cNvSpPr/>
            <p:nvPr/>
          </p:nvSpPr>
          <p:spPr>
            <a:xfrm>
              <a:off x="9806598" y="2832782"/>
              <a:ext cx="16194" cy="16752"/>
            </a:xfrm>
            <a:custGeom>
              <a:avLst/>
              <a:gdLst>
                <a:gd name="connsiteX0" fmla="*/ 8104 w 16194"/>
                <a:gd name="connsiteY0" fmla="*/ 0 h 16752"/>
                <a:gd name="connsiteX1" fmla="*/ 8104 w 16194"/>
                <a:gd name="connsiteY1" fmla="*/ 16752 h 16752"/>
                <a:gd name="connsiteX2" fmla="*/ 8104 w 16194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4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52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81FA71B1-2A55-864B-8A3F-D622B22FFB5A}"/>
                </a:ext>
              </a:extLst>
            </p:cNvPr>
            <p:cNvSpPr/>
            <p:nvPr/>
          </p:nvSpPr>
          <p:spPr>
            <a:xfrm>
              <a:off x="9542829" y="2827174"/>
              <a:ext cx="16193" cy="16752"/>
            </a:xfrm>
            <a:custGeom>
              <a:avLst/>
              <a:gdLst>
                <a:gd name="connsiteX0" fmla="*/ 8090 w 16193"/>
                <a:gd name="connsiteY0" fmla="*/ 0 h 16752"/>
                <a:gd name="connsiteX1" fmla="*/ 8090 w 16193"/>
                <a:gd name="connsiteY1" fmla="*/ 16752 h 16752"/>
                <a:gd name="connsiteX2" fmla="*/ 8090 w 16193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3" h="16752">
                  <a:moveTo>
                    <a:pt x="8090" y="0"/>
                  </a:moveTo>
                  <a:cubicBezTo>
                    <a:pt x="-2697" y="0"/>
                    <a:pt x="-2697" y="16752"/>
                    <a:pt x="8090" y="16752"/>
                  </a:cubicBezTo>
                  <a:cubicBezTo>
                    <a:pt x="18877" y="16752"/>
                    <a:pt x="18913" y="0"/>
                    <a:pt x="809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EC3CE04-AEA0-344C-BA71-00F7B7752678}"/>
                </a:ext>
              </a:extLst>
            </p:cNvPr>
            <p:cNvSpPr/>
            <p:nvPr/>
          </p:nvSpPr>
          <p:spPr>
            <a:xfrm>
              <a:off x="9716801" y="2265997"/>
              <a:ext cx="16194" cy="16752"/>
            </a:xfrm>
            <a:custGeom>
              <a:avLst/>
              <a:gdLst>
                <a:gd name="connsiteX0" fmla="*/ 8104 w 16194"/>
                <a:gd name="connsiteY0" fmla="*/ 0 h 16752"/>
                <a:gd name="connsiteX1" fmla="*/ 8104 w 16194"/>
                <a:gd name="connsiteY1" fmla="*/ 16752 h 16752"/>
                <a:gd name="connsiteX2" fmla="*/ 8104 w 16194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4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52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81EB6A0A-5AE4-104A-BB26-A024AA9C8CD4}"/>
                </a:ext>
              </a:extLst>
            </p:cNvPr>
            <p:cNvSpPr/>
            <p:nvPr/>
          </p:nvSpPr>
          <p:spPr>
            <a:xfrm>
              <a:off x="9660687" y="2973050"/>
              <a:ext cx="16193" cy="16752"/>
            </a:xfrm>
            <a:custGeom>
              <a:avLst/>
              <a:gdLst>
                <a:gd name="connsiteX0" fmla="*/ 8104 w 16193"/>
                <a:gd name="connsiteY0" fmla="*/ 0 h 16752"/>
                <a:gd name="connsiteX1" fmla="*/ 8104 w 16193"/>
                <a:gd name="connsiteY1" fmla="*/ 16752 h 16752"/>
                <a:gd name="connsiteX2" fmla="*/ 8104 w 16193"/>
                <a:gd name="connsiteY2" fmla="*/ 0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3" h="16752">
                  <a:moveTo>
                    <a:pt x="8104" y="0"/>
                  </a:moveTo>
                  <a:cubicBezTo>
                    <a:pt x="-2683" y="0"/>
                    <a:pt x="-2719" y="16752"/>
                    <a:pt x="8104" y="16752"/>
                  </a:cubicBezTo>
                  <a:cubicBezTo>
                    <a:pt x="18891" y="16788"/>
                    <a:pt x="18891" y="0"/>
                    <a:pt x="8104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7" name="Freeform 36">
            <a:extLst>
              <a:ext uri="{FF2B5EF4-FFF2-40B4-BE49-F238E27FC236}">
                <a16:creationId xmlns:a16="http://schemas.microsoft.com/office/drawing/2014/main" id="{829BB98A-B524-E749-8694-00FCE538A95D}"/>
              </a:ext>
            </a:extLst>
          </p:cNvPr>
          <p:cNvSpPr/>
          <p:nvPr/>
        </p:nvSpPr>
        <p:spPr>
          <a:xfrm>
            <a:off x="1478280" y="1250325"/>
            <a:ext cx="353411" cy="329842"/>
          </a:xfrm>
          <a:custGeom>
            <a:avLst/>
            <a:gdLst>
              <a:gd name="connsiteX0" fmla="*/ 266284 w 269337"/>
              <a:gd name="connsiteY0" fmla="*/ 77980 h 251374"/>
              <a:gd name="connsiteX1" fmla="*/ 241709 w 269337"/>
              <a:gd name="connsiteY1" fmla="*/ 83767 h 251374"/>
              <a:gd name="connsiteX2" fmla="*/ 239495 w 269337"/>
              <a:gd name="connsiteY2" fmla="*/ 84517 h 251374"/>
              <a:gd name="connsiteX3" fmla="*/ 239495 w 269337"/>
              <a:gd name="connsiteY3" fmla="*/ 84517 h 251374"/>
              <a:gd name="connsiteX4" fmla="*/ 252032 w 269337"/>
              <a:gd name="connsiteY4" fmla="*/ 56156 h 251374"/>
              <a:gd name="connsiteX5" fmla="*/ 245888 w 269337"/>
              <a:gd name="connsiteY5" fmla="*/ 54584 h 251374"/>
              <a:gd name="connsiteX6" fmla="*/ 235816 w 269337"/>
              <a:gd name="connsiteY6" fmla="*/ 77123 h 251374"/>
              <a:gd name="connsiteX7" fmla="*/ 231601 w 269337"/>
              <a:gd name="connsiteY7" fmla="*/ 87053 h 251374"/>
              <a:gd name="connsiteX8" fmla="*/ 218278 w 269337"/>
              <a:gd name="connsiteY8" fmla="*/ 90732 h 251374"/>
              <a:gd name="connsiteX9" fmla="*/ 143090 w 269337"/>
              <a:gd name="connsiteY9" fmla="*/ 110341 h 251374"/>
              <a:gd name="connsiteX10" fmla="*/ 142090 w 269337"/>
              <a:gd name="connsiteY10" fmla="*/ 110627 h 251374"/>
              <a:gd name="connsiteX11" fmla="*/ 140518 w 269337"/>
              <a:gd name="connsiteY11" fmla="*/ 109948 h 251374"/>
              <a:gd name="connsiteX12" fmla="*/ 163485 w 269337"/>
              <a:gd name="connsiteY12" fmla="*/ 80373 h 251374"/>
              <a:gd name="connsiteX13" fmla="*/ 190703 w 269337"/>
              <a:gd name="connsiteY13" fmla="*/ 41190 h 251374"/>
              <a:gd name="connsiteX14" fmla="*/ 191060 w 269337"/>
              <a:gd name="connsiteY14" fmla="*/ 40547 h 251374"/>
              <a:gd name="connsiteX15" fmla="*/ 191167 w 269337"/>
              <a:gd name="connsiteY15" fmla="*/ 41261 h 251374"/>
              <a:gd name="connsiteX16" fmla="*/ 192025 w 269337"/>
              <a:gd name="connsiteY16" fmla="*/ 49119 h 251374"/>
              <a:gd name="connsiteX17" fmla="*/ 198382 w 269337"/>
              <a:gd name="connsiteY17" fmla="*/ 49084 h 251374"/>
              <a:gd name="connsiteX18" fmla="*/ 197168 w 269337"/>
              <a:gd name="connsiteY18" fmla="*/ 39011 h 251374"/>
              <a:gd name="connsiteX19" fmla="*/ 193739 w 269337"/>
              <a:gd name="connsiteY19" fmla="*/ 28974 h 251374"/>
              <a:gd name="connsiteX20" fmla="*/ 172022 w 269337"/>
              <a:gd name="connsiteY20" fmla="*/ 29438 h 251374"/>
              <a:gd name="connsiteX21" fmla="*/ 172058 w 269337"/>
              <a:gd name="connsiteY21" fmla="*/ 35796 h 251374"/>
              <a:gd name="connsiteX22" fmla="*/ 180952 w 269337"/>
              <a:gd name="connsiteY22" fmla="*/ 33689 h 251374"/>
              <a:gd name="connsiteX23" fmla="*/ 188917 w 269337"/>
              <a:gd name="connsiteY23" fmla="*/ 33260 h 251374"/>
              <a:gd name="connsiteX24" fmla="*/ 190596 w 269337"/>
              <a:gd name="connsiteY24" fmla="*/ 37939 h 251374"/>
              <a:gd name="connsiteX25" fmla="*/ 185131 w 269337"/>
              <a:gd name="connsiteY25" fmla="*/ 38118 h 251374"/>
              <a:gd name="connsiteX26" fmla="*/ 156449 w 269337"/>
              <a:gd name="connsiteY26" fmla="*/ 79230 h 251374"/>
              <a:gd name="connsiteX27" fmla="*/ 134553 w 269337"/>
              <a:gd name="connsiteY27" fmla="*/ 107412 h 251374"/>
              <a:gd name="connsiteX28" fmla="*/ 134303 w 269337"/>
              <a:gd name="connsiteY28" fmla="*/ 107305 h 251374"/>
              <a:gd name="connsiteX29" fmla="*/ 128981 w 269337"/>
              <a:gd name="connsiteY29" fmla="*/ 105055 h 251374"/>
              <a:gd name="connsiteX30" fmla="*/ 109228 w 269337"/>
              <a:gd name="connsiteY30" fmla="*/ 40225 h 251374"/>
              <a:gd name="connsiteX31" fmla="*/ 113729 w 269337"/>
              <a:gd name="connsiteY31" fmla="*/ 32653 h 251374"/>
              <a:gd name="connsiteX32" fmla="*/ 126016 w 269337"/>
              <a:gd name="connsiteY32" fmla="*/ 5471 h 251374"/>
              <a:gd name="connsiteX33" fmla="*/ 121444 w 269337"/>
              <a:gd name="connsiteY33" fmla="*/ 1078 h 251374"/>
              <a:gd name="connsiteX34" fmla="*/ 112336 w 269337"/>
              <a:gd name="connsiteY34" fmla="*/ 18187 h 251374"/>
              <a:gd name="connsiteX35" fmla="*/ 106764 w 269337"/>
              <a:gd name="connsiteY35" fmla="*/ 31796 h 251374"/>
              <a:gd name="connsiteX36" fmla="*/ 101442 w 269337"/>
              <a:gd name="connsiteY36" fmla="*/ 13436 h 251374"/>
              <a:gd name="connsiteX37" fmla="*/ 95334 w 269337"/>
              <a:gd name="connsiteY37" fmla="*/ 15187 h 251374"/>
              <a:gd name="connsiteX38" fmla="*/ 101049 w 269337"/>
              <a:gd name="connsiteY38" fmla="*/ 34975 h 251374"/>
              <a:gd name="connsiteX39" fmla="*/ 74153 w 269337"/>
              <a:gd name="connsiteY39" fmla="*/ 20687 h 251374"/>
              <a:gd name="connsiteX40" fmla="*/ 72581 w 269337"/>
              <a:gd name="connsiteY40" fmla="*/ 26831 h 251374"/>
              <a:gd name="connsiteX41" fmla="*/ 103299 w 269337"/>
              <a:gd name="connsiteY41" fmla="*/ 42654 h 251374"/>
              <a:gd name="connsiteX42" fmla="*/ 121301 w 269337"/>
              <a:gd name="connsiteY42" fmla="*/ 101840 h 251374"/>
              <a:gd name="connsiteX43" fmla="*/ 77617 w 269337"/>
              <a:gd name="connsiteY43" fmla="*/ 84731 h 251374"/>
              <a:gd name="connsiteX44" fmla="*/ 53364 w 269337"/>
              <a:gd name="connsiteY44" fmla="*/ 72444 h 251374"/>
              <a:gd name="connsiteX45" fmla="*/ 40398 w 269337"/>
              <a:gd name="connsiteY45" fmla="*/ 66050 h 251374"/>
              <a:gd name="connsiteX46" fmla="*/ 41827 w 269337"/>
              <a:gd name="connsiteY46" fmla="*/ 64978 h 251374"/>
              <a:gd name="connsiteX47" fmla="*/ 50364 w 269337"/>
              <a:gd name="connsiteY47" fmla="*/ 62050 h 251374"/>
              <a:gd name="connsiteX48" fmla="*/ 48614 w 269337"/>
              <a:gd name="connsiteY48" fmla="*/ 55942 h 251374"/>
              <a:gd name="connsiteX49" fmla="*/ 33005 w 269337"/>
              <a:gd name="connsiteY49" fmla="*/ 66050 h 251374"/>
              <a:gd name="connsiteX50" fmla="*/ 32969 w 269337"/>
              <a:gd name="connsiteY50" fmla="*/ 70515 h 251374"/>
              <a:gd name="connsiteX51" fmla="*/ 39255 w 269337"/>
              <a:gd name="connsiteY51" fmla="*/ 88803 h 251374"/>
              <a:gd name="connsiteX52" fmla="*/ 45363 w 269337"/>
              <a:gd name="connsiteY52" fmla="*/ 87053 h 251374"/>
              <a:gd name="connsiteX53" fmla="*/ 40077 w 269337"/>
              <a:gd name="connsiteY53" fmla="*/ 72444 h 251374"/>
              <a:gd name="connsiteX54" fmla="*/ 58043 w 269337"/>
              <a:gd name="connsiteY54" fmla="*/ 83052 h 251374"/>
              <a:gd name="connsiteX55" fmla="*/ 83082 w 269337"/>
              <a:gd name="connsiteY55" fmla="*/ 93482 h 251374"/>
              <a:gd name="connsiteX56" fmla="*/ 123695 w 269337"/>
              <a:gd name="connsiteY56" fmla="*/ 109734 h 251374"/>
              <a:gd name="connsiteX57" fmla="*/ 125445 w 269337"/>
              <a:gd name="connsiteY57" fmla="*/ 115270 h 251374"/>
              <a:gd name="connsiteX58" fmla="*/ 69045 w 269337"/>
              <a:gd name="connsiteY58" fmla="*/ 131594 h 251374"/>
              <a:gd name="connsiteX59" fmla="*/ 34576 w 269337"/>
              <a:gd name="connsiteY59" fmla="*/ 141452 h 251374"/>
              <a:gd name="connsiteX60" fmla="*/ 28182 w 269337"/>
              <a:gd name="connsiteY60" fmla="*/ 137023 h 251374"/>
              <a:gd name="connsiteX61" fmla="*/ 4751 w 269337"/>
              <a:gd name="connsiteY61" fmla="*/ 120843 h 251374"/>
              <a:gd name="connsiteX62" fmla="*/ 1643 w 269337"/>
              <a:gd name="connsiteY62" fmla="*/ 126379 h 251374"/>
              <a:gd name="connsiteX63" fmla="*/ 21932 w 269337"/>
              <a:gd name="connsiteY63" fmla="*/ 140309 h 251374"/>
              <a:gd name="connsiteX64" fmla="*/ 27147 w 269337"/>
              <a:gd name="connsiteY64" fmla="*/ 143845 h 251374"/>
              <a:gd name="connsiteX65" fmla="*/ 17252 w 269337"/>
              <a:gd name="connsiteY65" fmla="*/ 147382 h 251374"/>
              <a:gd name="connsiteX66" fmla="*/ 5644 w 269337"/>
              <a:gd name="connsiteY66" fmla="*/ 150846 h 251374"/>
              <a:gd name="connsiteX67" fmla="*/ 4072 w 269337"/>
              <a:gd name="connsiteY67" fmla="*/ 156990 h 251374"/>
              <a:gd name="connsiteX68" fmla="*/ 19967 w 269337"/>
              <a:gd name="connsiteY68" fmla="*/ 153097 h 251374"/>
              <a:gd name="connsiteX69" fmla="*/ 32755 w 269337"/>
              <a:gd name="connsiteY69" fmla="*/ 148667 h 251374"/>
              <a:gd name="connsiteX70" fmla="*/ 33862 w 269337"/>
              <a:gd name="connsiteY70" fmla="*/ 150418 h 251374"/>
              <a:gd name="connsiteX71" fmla="*/ 26361 w 269337"/>
              <a:gd name="connsiteY71" fmla="*/ 185351 h 251374"/>
              <a:gd name="connsiteX72" fmla="*/ 32504 w 269337"/>
              <a:gd name="connsiteY72" fmla="*/ 186922 h 251374"/>
              <a:gd name="connsiteX73" fmla="*/ 40006 w 269337"/>
              <a:gd name="connsiteY73" fmla="*/ 147310 h 251374"/>
              <a:gd name="connsiteX74" fmla="*/ 39541 w 269337"/>
              <a:gd name="connsiteY74" fmla="*/ 146560 h 251374"/>
              <a:gd name="connsiteX75" fmla="*/ 54614 w 269337"/>
              <a:gd name="connsiteY75" fmla="*/ 142238 h 251374"/>
              <a:gd name="connsiteX76" fmla="*/ 124337 w 269337"/>
              <a:gd name="connsiteY76" fmla="*/ 122164 h 251374"/>
              <a:gd name="connsiteX77" fmla="*/ 81761 w 269337"/>
              <a:gd name="connsiteY77" fmla="*/ 195138 h 251374"/>
              <a:gd name="connsiteX78" fmla="*/ 78796 w 269337"/>
              <a:gd name="connsiteY78" fmla="*/ 183529 h 251374"/>
              <a:gd name="connsiteX79" fmla="*/ 73367 w 269337"/>
              <a:gd name="connsiteY79" fmla="*/ 186815 h 251374"/>
              <a:gd name="connsiteX80" fmla="*/ 75903 w 269337"/>
              <a:gd name="connsiteY80" fmla="*/ 197781 h 251374"/>
              <a:gd name="connsiteX81" fmla="*/ 77832 w 269337"/>
              <a:gd name="connsiteY81" fmla="*/ 203353 h 251374"/>
              <a:gd name="connsiteX82" fmla="*/ 77546 w 269337"/>
              <a:gd name="connsiteY82" fmla="*/ 203960 h 251374"/>
              <a:gd name="connsiteX83" fmla="*/ 82832 w 269337"/>
              <a:gd name="connsiteY83" fmla="*/ 207496 h 251374"/>
              <a:gd name="connsiteX84" fmla="*/ 99584 w 269337"/>
              <a:gd name="connsiteY84" fmla="*/ 194673 h 251374"/>
              <a:gd name="connsiteX85" fmla="*/ 94048 w 269337"/>
              <a:gd name="connsiteY85" fmla="*/ 191566 h 251374"/>
              <a:gd name="connsiteX86" fmla="*/ 86011 w 269337"/>
              <a:gd name="connsiteY86" fmla="*/ 200995 h 251374"/>
              <a:gd name="connsiteX87" fmla="*/ 129052 w 269337"/>
              <a:gd name="connsiteY87" fmla="*/ 126558 h 251374"/>
              <a:gd name="connsiteX88" fmla="*/ 132660 w 269337"/>
              <a:gd name="connsiteY88" fmla="*/ 137845 h 251374"/>
              <a:gd name="connsiteX89" fmla="*/ 152412 w 269337"/>
              <a:gd name="connsiteY89" fmla="*/ 197459 h 251374"/>
              <a:gd name="connsiteX90" fmla="*/ 156913 w 269337"/>
              <a:gd name="connsiteY90" fmla="*/ 211283 h 251374"/>
              <a:gd name="connsiteX91" fmla="*/ 145304 w 269337"/>
              <a:gd name="connsiteY91" fmla="*/ 224820 h 251374"/>
              <a:gd name="connsiteX92" fmla="*/ 129409 w 269337"/>
              <a:gd name="connsiteY92" fmla="*/ 247501 h 251374"/>
              <a:gd name="connsiteX93" fmla="*/ 135553 w 269337"/>
              <a:gd name="connsiteY93" fmla="*/ 249073 h 251374"/>
              <a:gd name="connsiteX94" fmla="*/ 149876 w 269337"/>
              <a:gd name="connsiteY94" fmla="*/ 229178 h 251374"/>
              <a:gd name="connsiteX95" fmla="*/ 158842 w 269337"/>
              <a:gd name="connsiteY95" fmla="*/ 218248 h 251374"/>
              <a:gd name="connsiteX96" fmla="*/ 159949 w 269337"/>
              <a:gd name="connsiteY96" fmla="*/ 222713 h 251374"/>
              <a:gd name="connsiteX97" fmla="*/ 167057 w 269337"/>
              <a:gd name="connsiteY97" fmla="*/ 243144 h 251374"/>
              <a:gd name="connsiteX98" fmla="*/ 172486 w 269337"/>
              <a:gd name="connsiteY98" fmla="*/ 239858 h 251374"/>
              <a:gd name="connsiteX99" fmla="*/ 164735 w 269337"/>
              <a:gd name="connsiteY99" fmla="*/ 214962 h 251374"/>
              <a:gd name="connsiteX100" fmla="*/ 164700 w 269337"/>
              <a:gd name="connsiteY100" fmla="*/ 214819 h 251374"/>
              <a:gd name="connsiteX101" fmla="*/ 182237 w 269337"/>
              <a:gd name="connsiteY101" fmla="*/ 221069 h 251374"/>
              <a:gd name="connsiteX102" fmla="*/ 200561 w 269337"/>
              <a:gd name="connsiteY102" fmla="*/ 228177 h 251374"/>
              <a:gd name="connsiteX103" fmla="*/ 203669 w 269337"/>
              <a:gd name="connsiteY103" fmla="*/ 222641 h 251374"/>
              <a:gd name="connsiteX104" fmla="*/ 178023 w 269337"/>
              <a:gd name="connsiteY104" fmla="*/ 211997 h 251374"/>
              <a:gd name="connsiteX105" fmla="*/ 162735 w 269337"/>
              <a:gd name="connsiteY105" fmla="*/ 207961 h 251374"/>
              <a:gd name="connsiteX106" fmla="*/ 156484 w 269337"/>
              <a:gd name="connsiteY106" fmla="*/ 189708 h 251374"/>
              <a:gd name="connsiteX107" fmla="*/ 137446 w 269337"/>
              <a:gd name="connsiteY107" fmla="*/ 132023 h 251374"/>
              <a:gd name="connsiteX108" fmla="*/ 133481 w 269337"/>
              <a:gd name="connsiteY108" fmla="*/ 119557 h 251374"/>
              <a:gd name="connsiteX109" fmla="*/ 133588 w 269337"/>
              <a:gd name="connsiteY109" fmla="*/ 119414 h 251374"/>
              <a:gd name="connsiteX110" fmla="*/ 141554 w 269337"/>
              <a:gd name="connsiteY110" fmla="*/ 117271 h 251374"/>
              <a:gd name="connsiteX111" fmla="*/ 149233 w 269337"/>
              <a:gd name="connsiteY111" fmla="*/ 120593 h 251374"/>
              <a:gd name="connsiteX112" fmla="*/ 206133 w 269337"/>
              <a:gd name="connsiteY112" fmla="*/ 140595 h 251374"/>
              <a:gd name="connsiteX113" fmla="*/ 235494 w 269337"/>
              <a:gd name="connsiteY113" fmla="*/ 150775 h 251374"/>
              <a:gd name="connsiteX114" fmla="*/ 236351 w 269337"/>
              <a:gd name="connsiteY114" fmla="*/ 150382 h 251374"/>
              <a:gd name="connsiteX115" fmla="*/ 236137 w 269337"/>
              <a:gd name="connsiteY115" fmla="*/ 151632 h 251374"/>
              <a:gd name="connsiteX116" fmla="*/ 235351 w 269337"/>
              <a:gd name="connsiteY116" fmla="*/ 151668 h 251374"/>
              <a:gd name="connsiteX117" fmla="*/ 233137 w 269337"/>
              <a:gd name="connsiteY117" fmla="*/ 151489 h 251374"/>
              <a:gd name="connsiteX118" fmla="*/ 227600 w 269337"/>
              <a:gd name="connsiteY118" fmla="*/ 150703 h 251374"/>
              <a:gd name="connsiteX119" fmla="*/ 218385 w 269337"/>
              <a:gd name="connsiteY119" fmla="*/ 149882 h 251374"/>
              <a:gd name="connsiteX120" fmla="*/ 218421 w 269337"/>
              <a:gd name="connsiteY120" fmla="*/ 156240 h 251374"/>
              <a:gd name="connsiteX121" fmla="*/ 231494 w 269337"/>
              <a:gd name="connsiteY121" fmla="*/ 157669 h 251374"/>
              <a:gd name="connsiteX122" fmla="*/ 240816 w 269337"/>
              <a:gd name="connsiteY122" fmla="*/ 155954 h 251374"/>
              <a:gd name="connsiteX123" fmla="*/ 237030 w 269337"/>
              <a:gd name="connsiteY123" fmla="*/ 133916 h 251374"/>
              <a:gd name="connsiteX124" fmla="*/ 230922 w 269337"/>
              <a:gd name="connsiteY124" fmla="*/ 135666 h 251374"/>
              <a:gd name="connsiteX125" fmla="*/ 234208 w 269337"/>
              <a:gd name="connsiteY125" fmla="*/ 143917 h 251374"/>
              <a:gd name="connsiteX126" fmla="*/ 234458 w 269337"/>
              <a:gd name="connsiteY126" fmla="*/ 144524 h 251374"/>
              <a:gd name="connsiteX127" fmla="*/ 233708 w 269337"/>
              <a:gd name="connsiteY127" fmla="*/ 144631 h 251374"/>
              <a:gd name="connsiteX128" fmla="*/ 215277 w 269337"/>
              <a:gd name="connsiteY128" fmla="*/ 137595 h 251374"/>
              <a:gd name="connsiteX129" fmla="*/ 197954 w 269337"/>
              <a:gd name="connsiteY129" fmla="*/ 131523 h 251374"/>
              <a:gd name="connsiteX130" fmla="*/ 151412 w 269337"/>
              <a:gd name="connsiteY130" fmla="*/ 114556 h 251374"/>
              <a:gd name="connsiteX131" fmla="*/ 208062 w 269337"/>
              <a:gd name="connsiteY131" fmla="*/ 99911 h 251374"/>
              <a:gd name="connsiteX132" fmla="*/ 231672 w 269337"/>
              <a:gd name="connsiteY132" fmla="*/ 93446 h 251374"/>
              <a:gd name="connsiteX133" fmla="*/ 238852 w 269337"/>
              <a:gd name="connsiteY133" fmla="*/ 101269 h 251374"/>
              <a:gd name="connsiteX134" fmla="*/ 260533 w 269337"/>
              <a:gd name="connsiteY134" fmla="*/ 120450 h 251374"/>
              <a:gd name="connsiteX135" fmla="*/ 264926 w 269337"/>
              <a:gd name="connsiteY135" fmla="*/ 115878 h 251374"/>
              <a:gd name="connsiteX136" fmla="*/ 247460 w 269337"/>
              <a:gd name="connsiteY136" fmla="*/ 99840 h 251374"/>
              <a:gd name="connsiteX137" fmla="*/ 238923 w 269337"/>
              <a:gd name="connsiteY137" fmla="*/ 91232 h 251374"/>
              <a:gd name="connsiteX138" fmla="*/ 266069 w 269337"/>
              <a:gd name="connsiteY138" fmla="*/ 84267 h 251374"/>
              <a:gd name="connsiteX139" fmla="*/ 266284 w 269337"/>
              <a:gd name="connsiteY139" fmla="*/ 77980 h 251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269337" h="251374">
                <a:moveTo>
                  <a:pt x="266284" y="77980"/>
                </a:moveTo>
                <a:cubicBezTo>
                  <a:pt x="257675" y="77623"/>
                  <a:pt x="249710" y="80945"/>
                  <a:pt x="241709" y="83767"/>
                </a:cubicBezTo>
                <a:cubicBezTo>
                  <a:pt x="240959" y="84017"/>
                  <a:pt x="240209" y="84267"/>
                  <a:pt x="239495" y="84517"/>
                </a:cubicBezTo>
                <a:cubicBezTo>
                  <a:pt x="239495" y="84517"/>
                  <a:pt x="239495" y="84517"/>
                  <a:pt x="239495" y="84517"/>
                </a:cubicBezTo>
                <a:cubicBezTo>
                  <a:pt x="243388" y="74944"/>
                  <a:pt x="248531" y="65871"/>
                  <a:pt x="252032" y="56156"/>
                </a:cubicBezTo>
                <a:cubicBezTo>
                  <a:pt x="253425" y="52298"/>
                  <a:pt x="247246" y="50762"/>
                  <a:pt x="245888" y="54584"/>
                </a:cubicBezTo>
                <a:cubicBezTo>
                  <a:pt x="243138" y="62228"/>
                  <a:pt x="239102" y="69658"/>
                  <a:pt x="235816" y="77123"/>
                </a:cubicBezTo>
                <a:cubicBezTo>
                  <a:pt x="234530" y="80052"/>
                  <a:pt x="232458" y="83588"/>
                  <a:pt x="231601" y="87053"/>
                </a:cubicBezTo>
                <a:cubicBezTo>
                  <a:pt x="224493" y="89196"/>
                  <a:pt x="225421" y="88767"/>
                  <a:pt x="218278" y="90732"/>
                </a:cubicBezTo>
                <a:cubicBezTo>
                  <a:pt x="193310" y="97661"/>
                  <a:pt x="168093" y="103483"/>
                  <a:pt x="143090" y="110341"/>
                </a:cubicBezTo>
                <a:cubicBezTo>
                  <a:pt x="142768" y="110448"/>
                  <a:pt x="142411" y="110520"/>
                  <a:pt x="142090" y="110627"/>
                </a:cubicBezTo>
                <a:cubicBezTo>
                  <a:pt x="141554" y="110413"/>
                  <a:pt x="141018" y="110163"/>
                  <a:pt x="140518" y="109948"/>
                </a:cubicBezTo>
                <a:cubicBezTo>
                  <a:pt x="147947" y="99911"/>
                  <a:pt x="155984" y="90446"/>
                  <a:pt x="163485" y="80373"/>
                </a:cubicBezTo>
                <a:cubicBezTo>
                  <a:pt x="172986" y="67622"/>
                  <a:pt x="181273" y="54013"/>
                  <a:pt x="190703" y="41190"/>
                </a:cubicBezTo>
                <a:cubicBezTo>
                  <a:pt x="190846" y="40975"/>
                  <a:pt x="190989" y="40761"/>
                  <a:pt x="191060" y="40547"/>
                </a:cubicBezTo>
                <a:cubicBezTo>
                  <a:pt x="191096" y="40797"/>
                  <a:pt x="191132" y="41047"/>
                  <a:pt x="191167" y="41261"/>
                </a:cubicBezTo>
                <a:cubicBezTo>
                  <a:pt x="191667" y="43797"/>
                  <a:pt x="192203" y="46512"/>
                  <a:pt x="192025" y="49119"/>
                </a:cubicBezTo>
                <a:cubicBezTo>
                  <a:pt x="191774" y="53191"/>
                  <a:pt x="198132" y="53120"/>
                  <a:pt x="198382" y="49084"/>
                </a:cubicBezTo>
                <a:cubicBezTo>
                  <a:pt x="198597" y="45798"/>
                  <a:pt x="197811" y="42261"/>
                  <a:pt x="197168" y="39011"/>
                </a:cubicBezTo>
                <a:cubicBezTo>
                  <a:pt x="196525" y="35761"/>
                  <a:pt x="195811" y="31689"/>
                  <a:pt x="193739" y="28974"/>
                </a:cubicBezTo>
                <a:cubicBezTo>
                  <a:pt x="188453" y="21973"/>
                  <a:pt x="178487" y="29081"/>
                  <a:pt x="172022" y="29438"/>
                </a:cubicBezTo>
                <a:cubicBezTo>
                  <a:pt x="167950" y="29653"/>
                  <a:pt x="167986" y="36011"/>
                  <a:pt x="172058" y="35796"/>
                </a:cubicBezTo>
                <a:cubicBezTo>
                  <a:pt x="175129" y="35618"/>
                  <a:pt x="178023" y="34582"/>
                  <a:pt x="180952" y="33689"/>
                </a:cubicBezTo>
                <a:cubicBezTo>
                  <a:pt x="183166" y="33010"/>
                  <a:pt x="187131" y="31260"/>
                  <a:pt x="188917" y="33260"/>
                </a:cubicBezTo>
                <a:cubicBezTo>
                  <a:pt x="189774" y="34225"/>
                  <a:pt x="190274" y="36118"/>
                  <a:pt x="190596" y="37939"/>
                </a:cubicBezTo>
                <a:cubicBezTo>
                  <a:pt x="189346" y="36511"/>
                  <a:pt x="186595" y="36082"/>
                  <a:pt x="185131" y="38118"/>
                </a:cubicBezTo>
                <a:cubicBezTo>
                  <a:pt x="175272" y="51584"/>
                  <a:pt x="166628" y="65979"/>
                  <a:pt x="156449" y="79230"/>
                </a:cubicBezTo>
                <a:cubicBezTo>
                  <a:pt x="149162" y="88731"/>
                  <a:pt x="141589" y="97804"/>
                  <a:pt x="134553" y="107412"/>
                </a:cubicBezTo>
                <a:cubicBezTo>
                  <a:pt x="134481" y="107377"/>
                  <a:pt x="134374" y="107341"/>
                  <a:pt x="134303" y="107305"/>
                </a:cubicBezTo>
                <a:cubicBezTo>
                  <a:pt x="132553" y="106555"/>
                  <a:pt x="130767" y="105805"/>
                  <a:pt x="128981" y="105055"/>
                </a:cubicBezTo>
                <a:cubicBezTo>
                  <a:pt x="122194" y="83517"/>
                  <a:pt x="115586" y="61907"/>
                  <a:pt x="109228" y="40225"/>
                </a:cubicBezTo>
                <a:cubicBezTo>
                  <a:pt x="111336" y="38297"/>
                  <a:pt x="112586" y="35475"/>
                  <a:pt x="113729" y="32653"/>
                </a:cubicBezTo>
                <a:cubicBezTo>
                  <a:pt x="117336" y="23545"/>
                  <a:pt x="119587" y="13151"/>
                  <a:pt x="126016" y="5471"/>
                </a:cubicBezTo>
                <a:cubicBezTo>
                  <a:pt x="128624" y="2364"/>
                  <a:pt x="124087" y="-2066"/>
                  <a:pt x="121444" y="1078"/>
                </a:cubicBezTo>
                <a:cubicBezTo>
                  <a:pt x="117122" y="6221"/>
                  <a:pt x="114908" y="12079"/>
                  <a:pt x="112336" y="18187"/>
                </a:cubicBezTo>
                <a:cubicBezTo>
                  <a:pt x="110657" y="22259"/>
                  <a:pt x="109514" y="28188"/>
                  <a:pt x="106764" y="31796"/>
                </a:cubicBezTo>
                <a:cubicBezTo>
                  <a:pt x="104978" y="25688"/>
                  <a:pt x="103192" y="19580"/>
                  <a:pt x="101442" y="13436"/>
                </a:cubicBezTo>
                <a:cubicBezTo>
                  <a:pt x="100334" y="9507"/>
                  <a:pt x="94227" y="11222"/>
                  <a:pt x="95334" y="15187"/>
                </a:cubicBezTo>
                <a:cubicBezTo>
                  <a:pt x="97227" y="21795"/>
                  <a:pt x="99120" y="28367"/>
                  <a:pt x="101049" y="34975"/>
                </a:cubicBezTo>
                <a:cubicBezTo>
                  <a:pt x="92691" y="35475"/>
                  <a:pt x="81689" y="23652"/>
                  <a:pt x="74153" y="20687"/>
                </a:cubicBezTo>
                <a:cubicBezTo>
                  <a:pt x="70366" y="19187"/>
                  <a:pt x="68795" y="25366"/>
                  <a:pt x="72581" y="26831"/>
                </a:cubicBezTo>
                <a:cubicBezTo>
                  <a:pt x="81939" y="30510"/>
                  <a:pt x="92262" y="43619"/>
                  <a:pt x="103299" y="42654"/>
                </a:cubicBezTo>
                <a:cubicBezTo>
                  <a:pt x="109121" y="62442"/>
                  <a:pt x="115122" y="82159"/>
                  <a:pt x="121301" y="101840"/>
                </a:cubicBezTo>
                <a:cubicBezTo>
                  <a:pt x="106835" y="95875"/>
                  <a:pt x="92262" y="90303"/>
                  <a:pt x="77617" y="84731"/>
                </a:cubicBezTo>
                <a:cubicBezTo>
                  <a:pt x="68795" y="81373"/>
                  <a:pt x="61222" y="77516"/>
                  <a:pt x="53364" y="72444"/>
                </a:cubicBezTo>
                <a:cubicBezTo>
                  <a:pt x="49150" y="69729"/>
                  <a:pt x="45042" y="67264"/>
                  <a:pt x="40398" y="66050"/>
                </a:cubicBezTo>
                <a:cubicBezTo>
                  <a:pt x="40755" y="65693"/>
                  <a:pt x="41220" y="65336"/>
                  <a:pt x="41827" y="64978"/>
                </a:cubicBezTo>
                <a:cubicBezTo>
                  <a:pt x="44399" y="63478"/>
                  <a:pt x="47506" y="62764"/>
                  <a:pt x="50364" y="62050"/>
                </a:cubicBezTo>
                <a:cubicBezTo>
                  <a:pt x="54329" y="61049"/>
                  <a:pt x="52578" y="54942"/>
                  <a:pt x="48614" y="55942"/>
                </a:cubicBezTo>
                <a:cubicBezTo>
                  <a:pt x="43006" y="57370"/>
                  <a:pt x="34398" y="59549"/>
                  <a:pt x="33005" y="66050"/>
                </a:cubicBezTo>
                <a:cubicBezTo>
                  <a:pt x="31897" y="67193"/>
                  <a:pt x="31897" y="69265"/>
                  <a:pt x="32969" y="70515"/>
                </a:cubicBezTo>
                <a:cubicBezTo>
                  <a:pt x="33755" y="76766"/>
                  <a:pt x="37469" y="82981"/>
                  <a:pt x="39255" y="88803"/>
                </a:cubicBezTo>
                <a:cubicBezTo>
                  <a:pt x="40470" y="92696"/>
                  <a:pt x="46578" y="90982"/>
                  <a:pt x="45363" y="87053"/>
                </a:cubicBezTo>
                <a:cubicBezTo>
                  <a:pt x="43827" y="82123"/>
                  <a:pt x="41506" y="77444"/>
                  <a:pt x="40077" y="72444"/>
                </a:cubicBezTo>
                <a:cubicBezTo>
                  <a:pt x="46613" y="74515"/>
                  <a:pt x="52221" y="79695"/>
                  <a:pt x="58043" y="83052"/>
                </a:cubicBezTo>
                <a:cubicBezTo>
                  <a:pt x="65794" y="87517"/>
                  <a:pt x="74688" y="90410"/>
                  <a:pt x="83082" y="93482"/>
                </a:cubicBezTo>
                <a:cubicBezTo>
                  <a:pt x="96798" y="98518"/>
                  <a:pt x="110264" y="104055"/>
                  <a:pt x="123695" y="109734"/>
                </a:cubicBezTo>
                <a:cubicBezTo>
                  <a:pt x="124266" y="111591"/>
                  <a:pt x="124838" y="113413"/>
                  <a:pt x="125445" y="115270"/>
                </a:cubicBezTo>
                <a:cubicBezTo>
                  <a:pt x="106621" y="120628"/>
                  <a:pt x="87869" y="126236"/>
                  <a:pt x="69045" y="131594"/>
                </a:cubicBezTo>
                <a:cubicBezTo>
                  <a:pt x="57543" y="134880"/>
                  <a:pt x="46006" y="137952"/>
                  <a:pt x="34576" y="141452"/>
                </a:cubicBezTo>
                <a:cubicBezTo>
                  <a:pt x="32433" y="139845"/>
                  <a:pt x="30111" y="138452"/>
                  <a:pt x="28182" y="137023"/>
                </a:cubicBezTo>
                <a:cubicBezTo>
                  <a:pt x="20467" y="131272"/>
                  <a:pt x="13466" y="125129"/>
                  <a:pt x="4751" y="120843"/>
                </a:cubicBezTo>
                <a:cubicBezTo>
                  <a:pt x="1108" y="119057"/>
                  <a:pt x="-2036" y="124593"/>
                  <a:pt x="1643" y="126379"/>
                </a:cubicBezTo>
                <a:cubicBezTo>
                  <a:pt x="9144" y="130058"/>
                  <a:pt x="15359" y="135237"/>
                  <a:pt x="21932" y="140309"/>
                </a:cubicBezTo>
                <a:cubicBezTo>
                  <a:pt x="23503" y="141524"/>
                  <a:pt x="25361" y="142631"/>
                  <a:pt x="27147" y="143845"/>
                </a:cubicBezTo>
                <a:cubicBezTo>
                  <a:pt x="23825" y="144953"/>
                  <a:pt x="20539" y="146096"/>
                  <a:pt x="17252" y="147382"/>
                </a:cubicBezTo>
                <a:cubicBezTo>
                  <a:pt x="14181" y="148596"/>
                  <a:pt x="9037" y="151775"/>
                  <a:pt x="5644" y="150846"/>
                </a:cubicBezTo>
                <a:cubicBezTo>
                  <a:pt x="1679" y="149775"/>
                  <a:pt x="108" y="155918"/>
                  <a:pt x="4072" y="156990"/>
                </a:cubicBezTo>
                <a:cubicBezTo>
                  <a:pt x="9323" y="158419"/>
                  <a:pt x="15217" y="154918"/>
                  <a:pt x="19967" y="153097"/>
                </a:cubicBezTo>
                <a:cubicBezTo>
                  <a:pt x="24182" y="151489"/>
                  <a:pt x="28468" y="150061"/>
                  <a:pt x="32755" y="148667"/>
                </a:cubicBezTo>
                <a:cubicBezTo>
                  <a:pt x="33183" y="149239"/>
                  <a:pt x="33540" y="149811"/>
                  <a:pt x="33862" y="150418"/>
                </a:cubicBezTo>
                <a:cubicBezTo>
                  <a:pt x="38291" y="159669"/>
                  <a:pt x="28397" y="175885"/>
                  <a:pt x="26361" y="185351"/>
                </a:cubicBezTo>
                <a:cubicBezTo>
                  <a:pt x="25504" y="189351"/>
                  <a:pt x="31647" y="190923"/>
                  <a:pt x="32504" y="186922"/>
                </a:cubicBezTo>
                <a:cubicBezTo>
                  <a:pt x="34898" y="175885"/>
                  <a:pt x="45720" y="158562"/>
                  <a:pt x="40006" y="147310"/>
                </a:cubicBezTo>
                <a:cubicBezTo>
                  <a:pt x="39863" y="147060"/>
                  <a:pt x="39684" y="146810"/>
                  <a:pt x="39541" y="146560"/>
                </a:cubicBezTo>
                <a:cubicBezTo>
                  <a:pt x="44542" y="145060"/>
                  <a:pt x="49578" y="143667"/>
                  <a:pt x="54614" y="142238"/>
                </a:cubicBezTo>
                <a:cubicBezTo>
                  <a:pt x="77903" y="135702"/>
                  <a:pt x="101085" y="128808"/>
                  <a:pt x="124337" y="122164"/>
                </a:cubicBezTo>
                <a:cubicBezTo>
                  <a:pt x="109121" y="145631"/>
                  <a:pt x="94119" y="169992"/>
                  <a:pt x="81761" y="195138"/>
                </a:cubicBezTo>
                <a:cubicBezTo>
                  <a:pt x="81153" y="191137"/>
                  <a:pt x="81332" y="186851"/>
                  <a:pt x="78796" y="183529"/>
                </a:cubicBezTo>
                <a:cubicBezTo>
                  <a:pt x="76331" y="180350"/>
                  <a:pt x="70866" y="183600"/>
                  <a:pt x="73367" y="186815"/>
                </a:cubicBezTo>
                <a:cubicBezTo>
                  <a:pt x="75617" y="189708"/>
                  <a:pt x="75224" y="194316"/>
                  <a:pt x="75903" y="197781"/>
                </a:cubicBezTo>
                <a:cubicBezTo>
                  <a:pt x="76260" y="199710"/>
                  <a:pt x="76867" y="201674"/>
                  <a:pt x="77832" y="203353"/>
                </a:cubicBezTo>
                <a:cubicBezTo>
                  <a:pt x="77725" y="203567"/>
                  <a:pt x="77653" y="203746"/>
                  <a:pt x="77546" y="203960"/>
                </a:cubicBezTo>
                <a:cubicBezTo>
                  <a:pt x="75939" y="207496"/>
                  <a:pt x="80868" y="210461"/>
                  <a:pt x="82832" y="207496"/>
                </a:cubicBezTo>
                <a:cubicBezTo>
                  <a:pt x="90476" y="209961"/>
                  <a:pt x="95905" y="199710"/>
                  <a:pt x="99584" y="194673"/>
                </a:cubicBezTo>
                <a:cubicBezTo>
                  <a:pt x="102013" y="191387"/>
                  <a:pt x="96441" y="188315"/>
                  <a:pt x="94048" y="191566"/>
                </a:cubicBezTo>
                <a:cubicBezTo>
                  <a:pt x="92726" y="193387"/>
                  <a:pt x="89047" y="199817"/>
                  <a:pt x="86011" y="200995"/>
                </a:cubicBezTo>
                <a:cubicBezTo>
                  <a:pt x="98370" y="175314"/>
                  <a:pt x="113586" y="150489"/>
                  <a:pt x="129052" y="126558"/>
                </a:cubicBezTo>
                <a:cubicBezTo>
                  <a:pt x="130267" y="130344"/>
                  <a:pt x="131445" y="134094"/>
                  <a:pt x="132660" y="137845"/>
                </a:cubicBezTo>
                <a:cubicBezTo>
                  <a:pt x="139125" y="157776"/>
                  <a:pt x="145697" y="177635"/>
                  <a:pt x="152412" y="197459"/>
                </a:cubicBezTo>
                <a:cubicBezTo>
                  <a:pt x="153984" y="202103"/>
                  <a:pt x="155520" y="206675"/>
                  <a:pt x="156913" y="211283"/>
                </a:cubicBezTo>
                <a:cubicBezTo>
                  <a:pt x="152484" y="215069"/>
                  <a:pt x="149091" y="220927"/>
                  <a:pt x="145304" y="224820"/>
                </a:cubicBezTo>
                <a:cubicBezTo>
                  <a:pt x="138625" y="231714"/>
                  <a:pt x="131946" y="237964"/>
                  <a:pt x="129409" y="247501"/>
                </a:cubicBezTo>
                <a:cubicBezTo>
                  <a:pt x="128338" y="251466"/>
                  <a:pt x="134517" y="253038"/>
                  <a:pt x="135553" y="249073"/>
                </a:cubicBezTo>
                <a:cubicBezTo>
                  <a:pt x="137803" y="240679"/>
                  <a:pt x="144054" y="235178"/>
                  <a:pt x="149876" y="229178"/>
                </a:cubicBezTo>
                <a:cubicBezTo>
                  <a:pt x="152877" y="226070"/>
                  <a:pt x="155591" y="221462"/>
                  <a:pt x="158842" y="218248"/>
                </a:cubicBezTo>
                <a:cubicBezTo>
                  <a:pt x="159235" y="219748"/>
                  <a:pt x="159628" y="221212"/>
                  <a:pt x="159949" y="222713"/>
                </a:cubicBezTo>
                <a:cubicBezTo>
                  <a:pt x="161521" y="229892"/>
                  <a:pt x="163056" y="236857"/>
                  <a:pt x="167057" y="243144"/>
                </a:cubicBezTo>
                <a:cubicBezTo>
                  <a:pt x="169236" y="246573"/>
                  <a:pt x="174701" y="243322"/>
                  <a:pt x="172486" y="239858"/>
                </a:cubicBezTo>
                <a:cubicBezTo>
                  <a:pt x="167664" y="232285"/>
                  <a:pt x="166843" y="223463"/>
                  <a:pt x="164735" y="214962"/>
                </a:cubicBezTo>
                <a:cubicBezTo>
                  <a:pt x="164735" y="214926"/>
                  <a:pt x="164700" y="214854"/>
                  <a:pt x="164700" y="214819"/>
                </a:cubicBezTo>
                <a:cubicBezTo>
                  <a:pt x="170700" y="213676"/>
                  <a:pt x="176737" y="218926"/>
                  <a:pt x="182237" y="221069"/>
                </a:cubicBezTo>
                <a:cubicBezTo>
                  <a:pt x="188488" y="223534"/>
                  <a:pt x="194953" y="224213"/>
                  <a:pt x="200561" y="228177"/>
                </a:cubicBezTo>
                <a:cubicBezTo>
                  <a:pt x="203919" y="230535"/>
                  <a:pt x="206955" y="224963"/>
                  <a:pt x="203669" y="222641"/>
                </a:cubicBezTo>
                <a:cubicBezTo>
                  <a:pt x="196061" y="217283"/>
                  <a:pt x="186345" y="216069"/>
                  <a:pt x="178023" y="211997"/>
                </a:cubicBezTo>
                <a:cubicBezTo>
                  <a:pt x="173308" y="209711"/>
                  <a:pt x="167986" y="206675"/>
                  <a:pt x="162735" y="207961"/>
                </a:cubicBezTo>
                <a:cubicBezTo>
                  <a:pt x="160806" y="201817"/>
                  <a:pt x="158520" y="195781"/>
                  <a:pt x="156484" y="189708"/>
                </a:cubicBezTo>
                <a:cubicBezTo>
                  <a:pt x="150019" y="170527"/>
                  <a:pt x="143661" y="151275"/>
                  <a:pt x="137446" y="132023"/>
                </a:cubicBezTo>
                <a:cubicBezTo>
                  <a:pt x="136125" y="127879"/>
                  <a:pt x="134803" y="123736"/>
                  <a:pt x="133481" y="119557"/>
                </a:cubicBezTo>
                <a:cubicBezTo>
                  <a:pt x="133517" y="119485"/>
                  <a:pt x="133553" y="119450"/>
                  <a:pt x="133588" y="119414"/>
                </a:cubicBezTo>
                <a:cubicBezTo>
                  <a:pt x="136232" y="118664"/>
                  <a:pt x="138911" y="117985"/>
                  <a:pt x="141554" y="117271"/>
                </a:cubicBezTo>
                <a:cubicBezTo>
                  <a:pt x="144126" y="118378"/>
                  <a:pt x="146662" y="119485"/>
                  <a:pt x="149233" y="120593"/>
                </a:cubicBezTo>
                <a:cubicBezTo>
                  <a:pt x="167914" y="128665"/>
                  <a:pt x="187060" y="133809"/>
                  <a:pt x="206133" y="140595"/>
                </a:cubicBezTo>
                <a:cubicBezTo>
                  <a:pt x="213991" y="143381"/>
                  <a:pt x="226743" y="153204"/>
                  <a:pt x="235494" y="150775"/>
                </a:cubicBezTo>
                <a:cubicBezTo>
                  <a:pt x="235816" y="150668"/>
                  <a:pt x="236101" y="150561"/>
                  <a:pt x="236351" y="150382"/>
                </a:cubicBezTo>
                <a:cubicBezTo>
                  <a:pt x="236351" y="150846"/>
                  <a:pt x="236316" y="151275"/>
                  <a:pt x="236137" y="151632"/>
                </a:cubicBezTo>
                <a:cubicBezTo>
                  <a:pt x="236030" y="151668"/>
                  <a:pt x="235816" y="151739"/>
                  <a:pt x="235351" y="151668"/>
                </a:cubicBezTo>
                <a:cubicBezTo>
                  <a:pt x="234637" y="151561"/>
                  <a:pt x="233851" y="151596"/>
                  <a:pt x="233137" y="151489"/>
                </a:cubicBezTo>
                <a:cubicBezTo>
                  <a:pt x="231279" y="151311"/>
                  <a:pt x="229458" y="150989"/>
                  <a:pt x="227600" y="150703"/>
                </a:cubicBezTo>
                <a:cubicBezTo>
                  <a:pt x="224636" y="150275"/>
                  <a:pt x="221421" y="149560"/>
                  <a:pt x="218385" y="149882"/>
                </a:cubicBezTo>
                <a:cubicBezTo>
                  <a:pt x="214349" y="150311"/>
                  <a:pt x="214384" y="156669"/>
                  <a:pt x="218421" y="156240"/>
                </a:cubicBezTo>
                <a:cubicBezTo>
                  <a:pt x="222707" y="155776"/>
                  <a:pt x="227279" y="157133"/>
                  <a:pt x="231494" y="157669"/>
                </a:cubicBezTo>
                <a:cubicBezTo>
                  <a:pt x="234673" y="158062"/>
                  <a:pt x="238494" y="158705"/>
                  <a:pt x="240816" y="155954"/>
                </a:cubicBezTo>
                <a:cubicBezTo>
                  <a:pt x="246067" y="149739"/>
                  <a:pt x="238637" y="140131"/>
                  <a:pt x="237030" y="133916"/>
                </a:cubicBezTo>
                <a:cubicBezTo>
                  <a:pt x="235994" y="129951"/>
                  <a:pt x="229886" y="131701"/>
                  <a:pt x="230922" y="135666"/>
                </a:cubicBezTo>
                <a:cubicBezTo>
                  <a:pt x="231672" y="138523"/>
                  <a:pt x="233101" y="141202"/>
                  <a:pt x="234208" y="143917"/>
                </a:cubicBezTo>
                <a:cubicBezTo>
                  <a:pt x="234280" y="144095"/>
                  <a:pt x="234351" y="144310"/>
                  <a:pt x="234458" y="144524"/>
                </a:cubicBezTo>
                <a:cubicBezTo>
                  <a:pt x="234208" y="144524"/>
                  <a:pt x="233958" y="144560"/>
                  <a:pt x="233708" y="144631"/>
                </a:cubicBezTo>
                <a:cubicBezTo>
                  <a:pt x="229029" y="145917"/>
                  <a:pt x="219385" y="139416"/>
                  <a:pt x="215277" y="137595"/>
                </a:cubicBezTo>
                <a:cubicBezTo>
                  <a:pt x="209598" y="135094"/>
                  <a:pt x="203954" y="133308"/>
                  <a:pt x="197954" y="131523"/>
                </a:cubicBezTo>
                <a:cubicBezTo>
                  <a:pt x="181952" y="126843"/>
                  <a:pt x="166664" y="120914"/>
                  <a:pt x="151412" y="114556"/>
                </a:cubicBezTo>
                <a:cubicBezTo>
                  <a:pt x="170272" y="109591"/>
                  <a:pt x="189238" y="105019"/>
                  <a:pt x="208062" y="99911"/>
                </a:cubicBezTo>
                <a:cubicBezTo>
                  <a:pt x="218635" y="97054"/>
                  <a:pt x="221171" y="96554"/>
                  <a:pt x="231672" y="93446"/>
                </a:cubicBezTo>
                <a:cubicBezTo>
                  <a:pt x="233030" y="96697"/>
                  <a:pt x="236066" y="99054"/>
                  <a:pt x="238852" y="101269"/>
                </a:cubicBezTo>
                <a:cubicBezTo>
                  <a:pt x="246424" y="107305"/>
                  <a:pt x="253282" y="114020"/>
                  <a:pt x="260533" y="120450"/>
                </a:cubicBezTo>
                <a:cubicBezTo>
                  <a:pt x="263569" y="123164"/>
                  <a:pt x="267998" y="118592"/>
                  <a:pt x="264926" y="115878"/>
                </a:cubicBezTo>
                <a:cubicBezTo>
                  <a:pt x="259033" y="110627"/>
                  <a:pt x="253568" y="104841"/>
                  <a:pt x="247460" y="99840"/>
                </a:cubicBezTo>
                <a:cubicBezTo>
                  <a:pt x="244031" y="97054"/>
                  <a:pt x="240280" y="94661"/>
                  <a:pt x="238923" y="91232"/>
                </a:cubicBezTo>
                <a:cubicBezTo>
                  <a:pt x="247746" y="88231"/>
                  <a:pt x="256640" y="83838"/>
                  <a:pt x="266069" y="84267"/>
                </a:cubicBezTo>
                <a:cubicBezTo>
                  <a:pt x="270427" y="84517"/>
                  <a:pt x="270356" y="78159"/>
                  <a:pt x="266284" y="77980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A9D625B8-70B9-9945-A60F-96A997277BE0}"/>
              </a:ext>
            </a:extLst>
          </p:cNvPr>
          <p:cNvSpPr/>
          <p:nvPr/>
        </p:nvSpPr>
        <p:spPr>
          <a:xfrm>
            <a:off x="2157323" y="1766853"/>
            <a:ext cx="199233" cy="188864"/>
          </a:xfrm>
          <a:custGeom>
            <a:avLst/>
            <a:gdLst>
              <a:gd name="connsiteX0" fmla="*/ 150759 w 151836"/>
              <a:gd name="connsiteY0" fmla="*/ 95990 h 143934"/>
              <a:gd name="connsiteX1" fmla="*/ 148973 w 151836"/>
              <a:gd name="connsiteY1" fmla="*/ 92561 h 143934"/>
              <a:gd name="connsiteX2" fmla="*/ 134686 w 151836"/>
              <a:gd name="connsiteY2" fmla="*/ 97133 h 143934"/>
              <a:gd name="connsiteX3" fmla="*/ 128471 w 151836"/>
              <a:gd name="connsiteY3" fmla="*/ 99240 h 143934"/>
              <a:gd name="connsiteX4" fmla="*/ 121399 w 151836"/>
              <a:gd name="connsiteY4" fmla="*/ 94704 h 143934"/>
              <a:gd name="connsiteX5" fmla="*/ 82072 w 151836"/>
              <a:gd name="connsiteY5" fmla="*/ 68558 h 143934"/>
              <a:gd name="connsiteX6" fmla="*/ 81536 w 151836"/>
              <a:gd name="connsiteY6" fmla="*/ 68200 h 143934"/>
              <a:gd name="connsiteX7" fmla="*/ 81215 w 151836"/>
              <a:gd name="connsiteY7" fmla="*/ 67200 h 143934"/>
              <a:gd name="connsiteX8" fmla="*/ 103932 w 151836"/>
              <a:gd name="connsiteY8" fmla="*/ 65629 h 143934"/>
              <a:gd name="connsiteX9" fmla="*/ 132686 w 151836"/>
              <a:gd name="connsiteY9" fmla="*/ 62128 h 143934"/>
              <a:gd name="connsiteX10" fmla="*/ 133114 w 151836"/>
              <a:gd name="connsiteY10" fmla="*/ 62057 h 143934"/>
              <a:gd name="connsiteX11" fmla="*/ 132829 w 151836"/>
              <a:gd name="connsiteY11" fmla="*/ 62414 h 143934"/>
              <a:gd name="connsiteX12" fmla="*/ 129614 w 151836"/>
              <a:gd name="connsiteY12" fmla="*/ 65986 h 143934"/>
              <a:gd name="connsiteX13" fmla="*/ 132221 w 151836"/>
              <a:gd name="connsiteY13" fmla="*/ 68843 h 143934"/>
              <a:gd name="connsiteX14" fmla="*/ 136293 w 151836"/>
              <a:gd name="connsiteY14" fmla="*/ 64236 h 143934"/>
              <a:gd name="connsiteX15" fmla="*/ 139472 w 151836"/>
              <a:gd name="connsiteY15" fmla="*/ 58628 h 143934"/>
              <a:gd name="connsiteX16" fmla="*/ 130471 w 151836"/>
              <a:gd name="connsiteY16" fmla="*/ 48984 h 143934"/>
              <a:gd name="connsiteX17" fmla="*/ 127614 w 151836"/>
              <a:gd name="connsiteY17" fmla="*/ 51591 h 143934"/>
              <a:gd name="connsiteX18" fmla="*/ 132150 w 151836"/>
              <a:gd name="connsiteY18" fmla="*/ 54770 h 143934"/>
              <a:gd name="connsiteX19" fmla="*/ 135579 w 151836"/>
              <a:gd name="connsiteY19" fmla="*/ 58199 h 143934"/>
              <a:gd name="connsiteX20" fmla="*/ 134150 w 151836"/>
              <a:gd name="connsiteY20" fmla="*/ 60842 h 143934"/>
              <a:gd name="connsiteX21" fmla="*/ 131864 w 151836"/>
              <a:gd name="connsiteY21" fmla="*/ 58449 h 143934"/>
              <a:gd name="connsiteX22" fmla="*/ 101610 w 151836"/>
              <a:gd name="connsiteY22" fmla="*/ 62092 h 143934"/>
              <a:gd name="connsiteX23" fmla="*/ 79965 w 151836"/>
              <a:gd name="connsiteY23" fmla="*/ 63557 h 143934"/>
              <a:gd name="connsiteX24" fmla="*/ 79929 w 151836"/>
              <a:gd name="connsiteY24" fmla="*/ 63414 h 143934"/>
              <a:gd name="connsiteX25" fmla="*/ 78786 w 151836"/>
              <a:gd name="connsiteY25" fmla="*/ 60092 h 143934"/>
              <a:gd name="connsiteX26" fmla="*/ 100182 w 151836"/>
              <a:gd name="connsiteY26" fmla="*/ 24909 h 143934"/>
              <a:gd name="connsiteX27" fmla="*/ 105432 w 151836"/>
              <a:gd name="connsiteY27" fmla="*/ 23873 h 143934"/>
              <a:gd name="connsiteX28" fmla="*/ 122720 w 151836"/>
              <a:gd name="connsiteY28" fmla="*/ 18444 h 143934"/>
              <a:gd name="connsiteX29" fmla="*/ 122863 w 151836"/>
              <a:gd name="connsiteY29" fmla="*/ 14587 h 143934"/>
              <a:gd name="connsiteX30" fmla="*/ 111433 w 151836"/>
              <a:gd name="connsiteY30" fmla="*/ 17408 h 143934"/>
              <a:gd name="connsiteX31" fmla="*/ 103003 w 151836"/>
              <a:gd name="connsiteY31" fmla="*/ 20373 h 143934"/>
              <a:gd name="connsiteX32" fmla="*/ 109183 w 151836"/>
              <a:gd name="connsiteY32" fmla="*/ 10550 h 143934"/>
              <a:gd name="connsiteX33" fmla="*/ 105932 w 151836"/>
              <a:gd name="connsiteY33" fmla="*/ 8479 h 143934"/>
              <a:gd name="connsiteX34" fmla="*/ 99289 w 151836"/>
              <a:gd name="connsiteY34" fmla="*/ 19051 h 143934"/>
              <a:gd name="connsiteX35" fmla="*/ 94895 w 151836"/>
              <a:gd name="connsiteY35" fmla="*/ 1085 h 143934"/>
              <a:gd name="connsiteX36" fmla="*/ 91466 w 151836"/>
              <a:gd name="connsiteY36" fmla="*/ 2871 h 143934"/>
              <a:gd name="connsiteX37" fmla="*/ 96717 w 151836"/>
              <a:gd name="connsiteY37" fmla="*/ 23195 h 143934"/>
              <a:gd name="connsiteX38" fmla="*/ 77179 w 151836"/>
              <a:gd name="connsiteY38" fmla="*/ 55306 h 143934"/>
              <a:gd name="connsiteX39" fmla="*/ 67285 w 151836"/>
              <a:gd name="connsiteY39" fmla="*/ 28588 h 143934"/>
              <a:gd name="connsiteX40" fmla="*/ 63070 w 151836"/>
              <a:gd name="connsiteY40" fmla="*/ 12622 h 143934"/>
              <a:gd name="connsiteX41" fmla="*/ 60713 w 151836"/>
              <a:gd name="connsiteY41" fmla="*/ 4157 h 143934"/>
              <a:gd name="connsiteX42" fmla="*/ 61784 w 151836"/>
              <a:gd name="connsiteY42" fmla="*/ 4371 h 143934"/>
              <a:gd name="connsiteX43" fmla="*/ 66570 w 151836"/>
              <a:gd name="connsiteY43" fmla="*/ 7050 h 143934"/>
              <a:gd name="connsiteX44" fmla="*/ 68642 w 151836"/>
              <a:gd name="connsiteY44" fmla="*/ 3800 h 143934"/>
              <a:gd name="connsiteX45" fmla="*/ 57748 w 151836"/>
              <a:gd name="connsiteY45" fmla="*/ 835 h 143934"/>
              <a:gd name="connsiteX46" fmla="*/ 55712 w 151836"/>
              <a:gd name="connsiteY46" fmla="*/ 2621 h 143934"/>
              <a:gd name="connsiteX47" fmla="*/ 49961 w 151836"/>
              <a:gd name="connsiteY47" fmla="*/ 12872 h 143934"/>
              <a:gd name="connsiteX48" fmla="*/ 53212 w 151836"/>
              <a:gd name="connsiteY48" fmla="*/ 14944 h 143934"/>
              <a:gd name="connsiteX49" fmla="*/ 57712 w 151836"/>
              <a:gd name="connsiteY49" fmla="*/ 6657 h 143934"/>
              <a:gd name="connsiteX50" fmla="*/ 60177 w 151836"/>
              <a:gd name="connsiteY50" fmla="*/ 19087 h 143934"/>
              <a:gd name="connsiteX51" fmla="*/ 65570 w 151836"/>
              <a:gd name="connsiteY51" fmla="*/ 34661 h 143934"/>
              <a:gd name="connsiteX52" fmla="*/ 74643 w 151836"/>
              <a:gd name="connsiteY52" fmla="*/ 59628 h 143934"/>
              <a:gd name="connsiteX53" fmla="*/ 72821 w 151836"/>
              <a:gd name="connsiteY53" fmla="*/ 62664 h 143934"/>
              <a:gd name="connsiteX54" fmla="*/ 42603 w 151836"/>
              <a:gd name="connsiteY54" fmla="*/ 43697 h 143934"/>
              <a:gd name="connsiteX55" fmla="*/ 24208 w 151836"/>
              <a:gd name="connsiteY55" fmla="*/ 32053 h 143934"/>
              <a:gd name="connsiteX56" fmla="*/ 23637 w 151836"/>
              <a:gd name="connsiteY56" fmla="*/ 27374 h 143934"/>
              <a:gd name="connsiteX57" fmla="*/ 21493 w 151836"/>
              <a:gd name="connsiteY57" fmla="*/ 10193 h 143934"/>
              <a:gd name="connsiteX58" fmla="*/ 17743 w 151836"/>
              <a:gd name="connsiteY58" fmla="*/ 11050 h 143934"/>
              <a:gd name="connsiteX59" fmla="*/ 19636 w 151836"/>
              <a:gd name="connsiteY59" fmla="*/ 25874 h 143934"/>
              <a:gd name="connsiteX60" fmla="*/ 20136 w 151836"/>
              <a:gd name="connsiteY60" fmla="*/ 29660 h 143934"/>
              <a:gd name="connsiteX61" fmla="*/ 14528 w 151836"/>
              <a:gd name="connsiteY61" fmla="*/ 26588 h 143934"/>
              <a:gd name="connsiteX62" fmla="*/ 8277 w 151836"/>
              <a:gd name="connsiteY62" fmla="*/ 22730 h 143934"/>
              <a:gd name="connsiteX63" fmla="*/ 4848 w 151836"/>
              <a:gd name="connsiteY63" fmla="*/ 24516 h 143934"/>
              <a:gd name="connsiteX64" fmla="*/ 13028 w 151836"/>
              <a:gd name="connsiteY64" fmla="*/ 30160 h 143934"/>
              <a:gd name="connsiteX65" fmla="*/ 20207 w 151836"/>
              <a:gd name="connsiteY65" fmla="*/ 34160 h 143934"/>
              <a:gd name="connsiteX66" fmla="*/ 19850 w 151836"/>
              <a:gd name="connsiteY66" fmla="*/ 35375 h 143934"/>
              <a:gd name="connsiteX67" fmla="*/ 991 w 151836"/>
              <a:gd name="connsiteY67" fmla="*/ 46091 h 143934"/>
              <a:gd name="connsiteX68" fmla="*/ 2777 w 151836"/>
              <a:gd name="connsiteY68" fmla="*/ 49520 h 143934"/>
              <a:gd name="connsiteX69" fmla="*/ 23779 w 151836"/>
              <a:gd name="connsiteY69" fmla="*/ 36911 h 143934"/>
              <a:gd name="connsiteX70" fmla="*/ 23922 w 151836"/>
              <a:gd name="connsiteY70" fmla="*/ 36375 h 143934"/>
              <a:gd name="connsiteX71" fmla="*/ 31959 w 151836"/>
              <a:gd name="connsiteY71" fmla="*/ 41447 h 143934"/>
              <a:gd name="connsiteX72" fmla="*/ 69249 w 151836"/>
              <a:gd name="connsiteY72" fmla="*/ 64950 h 143934"/>
              <a:gd name="connsiteX73" fmla="*/ 18957 w 151836"/>
              <a:gd name="connsiteY73" fmla="*/ 75166 h 143934"/>
              <a:gd name="connsiteX74" fmla="*/ 23029 w 151836"/>
              <a:gd name="connsiteY74" fmla="*/ 69129 h 143934"/>
              <a:gd name="connsiteX75" fmla="*/ 19350 w 151836"/>
              <a:gd name="connsiteY75" fmla="*/ 67986 h 143934"/>
              <a:gd name="connsiteX76" fmla="*/ 15385 w 151836"/>
              <a:gd name="connsiteY76" fmla="*/ 73558 h 143934"/>
              <a:gd name="connsiteX77" fmla="*/ 13635 w 151836"/>
              <a:gd name="connsiteY77" fmla="*/ 76702 h 143934"/>
              <a:gd name="connsiteX78" fmla="*/ 13242 w 151836"/>
              <a:gd name="connsiteY78" fmla="*/ 76809 h 143934"/>
              <a:gd name="connsiteX79" fmla="*/ 13778 w 151836"/>
              <a:gd name="connsiteY79" fmla="*/ 80631 h 143934"/>
              <a:gd name="connsiteX80" fmla="*/ 26387 w 151836"/>
              <a:gd name="connsiteY80" fmla="*/ 83024 h 143934"/>
              <a:gd name="connsiteX81" fmla="*/ 25529 w 151836"/>
              <a:gd name="connsiteY81" fmla="*/ 79273 h 143934"/>
              <a:gd name="connsiteX82" fmla="*/ 17993 w 151836"/>
              <a:gd name="connsiteY82" fmla="*/ 79452 h 143934"/>
              <a:gd name="connsiteX83" fmla="*/ 69178 w 151836"/>
              <a:gd name="connsiteY83" fmla="*/ 68843 h 143934"/>
              <a:gd name="connsiteX84" fmla="*/ 65499 w 151836"/>
              <a:gd name="connsiteY84" fmla="*/ 75058 h 143934"/>
              <a:gd name="connsiteX85" fmla="*/ 46461 w 151836"/>
              <a:gd name="connsiteY85" fmla="*/ 108134 h 143934"/>
              <a:gd name="connsiteX86" fmla="*/ 41996 w 151836"/>
              <a:gd name="connsiteY86" fmla="*/ 115778 h 143934"/>
              <a:gd name="connsiteX87" fmla="*/ 31173 w 151836"/>
              <a:gd name="connsiteY87" fmla="*/ 115992 h 143934"/>
              <a:gd name="connsiteX88" fmla="*/ 14457 w 151836"/>
              <a:gd name="connsiteY88" fmla="*/ 117957 h 143934"/>
              <a:gd name="connsiteX89" fmla="*/ 16243 w 151836"/>
              <a:gd name="connsiteY89" fmla="*/ 121386 h 143934"/>
              <a:gd name="connsiteX90" fmla="*/ 31030 w 151836"/>
              <a:gd name="connsiteY90" fmla="*/ 119850 h 143934"/>
              <a:gd name="connsiteX91" fmla="*/ 39603 w 151836"/>
              <a:gd name="connsiteY91" fmla="*/ 119493 h 143934"/>
              <a:gd name="connsiteX92" fmla="*/ 38031 w 151836"/>
              <a:gd name="connsiteY92" fmla="*/ 121814 h 143934"/>
              <a:gd name="connsiteX93" fmla="*/ 31637 w 151836"/>
              <a:gd name="connsiteY93" fmla="*/ 133316 h 143934"/>
              <a:gd name="connsiteX94" fmla="*/ 35316 w 151836"/>
              <a:gd name="connsiteY94" fmla="*/ 134459 h 143934"/>
              <a:gd name="connsiteX95" fmla="*/ 43460 w 151836"/>
              <a:gd name="connsiteY95" fmla="*/ 120886 h 143934"/>
              <a:gd name="connsiteX96" fmla="*/ 43496 w 151836"/>
              <a:gd name="connsiteY96" fmla="*/ 120814 h 143934"/>
              <a:gd name="connsiteX97" fmla="*/ 47747 w 151836"/>
              <a:gd name="connsiteY97" fmla="*/ 131280 h 143934"/>
              <a:gd name="connsiteX98" fmla="*/ 51961 w 151836"/>
              <a:gd name="connsiteY98" fmla="*/ 142460 h 143934"/>
              <a:gd name="connsiteX99" fmla="*/ 55712 w 151836"/>
              <a:gd name="connsiteY99" fmla="*/ 141602 h 143934"/>
              <a:gd name="connsiteX100" fmla="*/ 50176 w 151836"/>
              <a:gd name="connsiteY100" fmla="*/ 125672 h 143934"/>
              <a:gd name="connsiteX101" fmla="*/ 45818 w 151836"/>
              <a:gd name="connsiteY101" fmla="*/ 117135 h 143934"/>
              <a:gd name="connsiteX102" fmla="*/ 51569 w 151836"/>
              <a:gd name="connsiteY102" fmla="*/ 106920 h 143934"/>
              <a:gd name="connsiteX103" fmla="*/ 69999 w 151836"/>
              <a:gd name="connsiteY103" fmla="*/ 74951 h 143934"/>
              <a:gd name="connsiteX104" fmla="*/ 74036 w 151836"/>
              <a:gd name="connsiteY104" fmla="*/ 68129 h 143934"/>
              <a:gd name="connsiteX105" fmla="*/ 74143 w 151836"/>
              <a:gd name="connsiteY105" fmla="*/ 68129 h 143934"/>
              <a:gd name="connsiteX106" fmla="*/ 78358 w 151836"/>
              <a:gd name="connsiteY106" fmla="*/ 70879 h 143934"/>
              <a:gd name="connsiteX107" fmla="*/ 79965 w 151836"/>
              <a:gd name="connsiteY107" fmla="*/ 75701 h 143934"/>
              <a:gd name="connsiteX108" fmla="*/ 93931 w 151836"/>
              <a:gd name="connsiteY108" fmla="*/ 109598 h 143934"/>
              <a:gd name="connsiteX109" fmla="*/ 101182 w 151836"/>
              <a:gd name="connsiteY109" fmla="*/ 127029 h 143934"/>
              <a:gd name="connsiteX110" fmla="*/ 101718 w 151836"/>
              <a:gd name="connsiteY110" fmla="*/ 127279 h 143934"/>
              <a:gd name="connsiteX111" fmla="*/ 101075 w 151836"/>
              <a:gd name="connsiteY111" fmla="*/ 127708 h 143934"/>
              <a:gd name="connsiteX112" fmla="*/ 100753 w 151836"/>
              <a:gd name="connsiteY112" fmla="*/ 127386 h 143934"/>
              <a:gd name="connsiteX113" fmla="*/ 99932 w 151836"/>
              <a:gd name="connsiteY113" fmla="*/ 126315 h 143934"/>
              <a:gd name="connsiteX114" fmla="*/ 98039 w 151836"/>
              <a:gd name="connsiteY114" fmla="*/ 123493 h 143934"/>
              <a:gd name="connsiteX115" fmla="*/ 94681 w 151836"/>
              <a:gd name="connsiteY115" fmla="*/ 118992 h 143934"/>
              <a:gd name="connsiteX116" fmla="*/ 91823 w 151836"/>
              <a:gd name="connsiteY116" fmla="*/ 121564 h 143934"/>
              <a:gd name="connsiteX117" fmla="*/ 96467 w 151836"/>
              <a:gd name="connsiteY117" fmla="*/ 128065 h 143934"/>
              <a:gd name="connsiteX118" fmla="*/ 101003 w 151836"/>
              <a:gd name="connsiteY118" fmla="*/ 131601 h 143934"/>
              <a:gd name="connsiteX119" fmla="*/ 109469 w 151836"/>
              <a:gd name="connsiteY119" fmla="*/ 120957 h 143934"/>
              <a:gd name="connsiteX120" fmla="*/ 106218 w 151836"/>
              <a:gd name="connsiteY120" fmla="*/ 118885 h 143934"/>
              <a:gd name="connsiteX121" fmla="*/ 103789 w 151836"/>
              <a:gd name="connsiteY121" fmla="*/ 123707 h 143934"/>
              <a:gd name="connsiteX122" fmla="*/ 103611 w 151836"/>
              <a:gd name="connsiteY122" fmla="*/ 124065 h 143934"/>
              <a:gd name="connsiteX123" fmla="*/ 103254 w 151836"/>
              <a:gd name="connsiteY123" fmla="*/ 123779 h 143934"/>
              <a:gd name="connsiteX124" fmla="*/ 99003 w 151836"/>
              <a:gd name="connsiteY124" fmla="*/ 112563 h 143934"/>
              <a:gd name="connsiteX125" fmla="*/ 94752 w 151836"/>
              <a:gd name="connsiteY125" fmla="*/ 102276 h 143934"/>
              <a:gd name="connsiteX126" fmla="*/ 83644 w 151836"/>
              <a:gd name="connsiteY126" fmla="*/ 74308 h 143934"/>
              <a:gd name="connsiteX127" fmla="*/ 113183 w 151836"/>
              <a:gd name="connsiteY127" fmla="*/ 94061 h 143934"/>
              <a:gd name="connsiteX128" fmla="*/ 125685 w 151836"/>
              <a:gd name="connsiteY128" fmla="*/ 102133 h 143934"/>
              <a:gd name="connsiteX129" fmla="*/ 125042 w 151836"/>
              <a:gd name="connsiteY129" fmla="*/ 108563 h 143934"/>
              <a:gd name="connsiteX130" fmla="*/ 125113 w 151836"/>
              <a:gd name="connsiteY130" fmla="*/ 126136 h 143934"/>
              <a:gd name="connsiteX131" fmla="*/ 128971 w 151836"/>
              <a:gd name="connsiteY131" fmla="*/ 126279 h 143934"/>
              <a:gd name="connsiteX132" fmla="*/ 129185 w 151836"/>
              <a:gd name="connsiteY132" fmla="*/ 111884 h 143934"/>
              <a:gd name="connsiteX133" fmla="*/ 129614 w 151836"/>
              <a:gd name="connsiteY133" fmla="*/ 104526 h 143934"/>
              <a:gd name="connsiteX134" fmla="*/ 143759 w 151836"/>
              <a:gd name="connsiteY134" fmla="*/ 114028 h 143934"/>
              <a:gd name="connsiteX135" fmla="*/ 146616 w 151836"/>
              <a:gd name="connsiteY135" fmla="*/ 111420 h 143934"/>
              <a:gd name="connsiteX136" fmla="*/ 134079 w 151836"/>
              <a:gd name="connsiteY136" fmla="*/ 102633 h 143934"/>
              <a:gd name="connsiteX137" fmla="*/ 132829 w 151836"/>
              <a:gd name="connsiteY137" fmla="*/ 101919 h 143934"/>
              <a:gd name="connsiteX138" fmla="*/ 132829 w 151836"/>
              <a:gd name="connsiteY138" fmla="*/ 101919 h 143934"/>
              <a:gd name="connsiteX139" fmla="*/ 150759 w 151836"/>
              <a:gd name="connsiteY139" fmla="*/ 95990 h 14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151836" h="143934">
                <a:moveTo>
                  <a:pt x="150759" y="95990"/>
                </a:moveTo>
                <a:cubicBezTo>
                  <a:pt x="153081" y="95061"/>
                  <a:pt x="151260" y="91632"/>
                  <a:pt x="148973" y="92561"/>
                </a:cubicBezTo>
                <a:cubicBezTo>
                  <a:pt x="144366" y="94418"/>
                  <a:pt x="139401" y="95597"/>
                  <a:pt x="134686" y="97133"/>
                </a:cubicBezTo>
                <a:cubicBezTo>
                  <a:pt x="132829" y="97740"/>
                  <a:pt x="130400" y="98240"/>
                  <a:pt x="128471" y="99240"/>
                </a:cubicBezTo>
                <a:cubicBezTo>
                  <a:pt x="124613" y="96883"/>
                  <a:pt x="125185" y="97133"/>
                  <a:pt x="121399" y="94704"/>
                </a:cubicBezTo>
                <a:cubicBezTo>
                  <a:pt x="108147" y="86203"/>
                  <a:pt x="95288" y="77094"/>
                  <a:pt x="82072" y="68558"/>
                </a:cubicBezTo>
                <a:cubicBezTo>
                  <a:pt x="81894" y="68450"/>
                  <a:pt x="81715" y="68343"/>
                  <a:pt x="81536" y="68200"/>
                </a:cubicBezTo>
                <a:cubicBezTo>
                  <a:pt x="81429" y="67879"/>
                  <a:pt x="81322" y="67522"/>
                  <a:pt x="81215" y="67200"/>
                </a:cubicBezTo>
                <a:cubicBezTo>
                  <a:pt x="88787" y="66522"/>
                  <a:pt x="96324" y="66307"/>
                  <a:pt x="103932" y="65629"/>
                </a:cubicBezTo>
                <a:cubicBezTo>
                  <a:pt x="113541" y="64771"/>
                  <a:pt x="123077" y="63057"/>
                  <a:pt x="132686" y="62128"/>
                </a:cubicBezTo>
                <a:cubicBezTo>
                  <a:pt x="132829" y="62128"/>
                  <a:pt x="132972" y="62092"/>
                  <a:pt x="133114" y="62057"/>
                </a:cubicBezTo>
                <a:cubicBezTo>
                  <a:pt x="133007" y="62164"/>
                  <a:pt x="132936" y="62307"/>
                  <a:pt x="132829" y="62414"/>
                </a:cubicBezTo>
                <a:cubicBezTo>
                  <a:pt x="131864" y="63664"/>
                  <a:pt x="130864" y="65021"/>
                  <a:pt x="129614" y="65986"/>
                </a:cubicBezTo>
                <a:cubicBezTo>
                  <a:pt x="127650" y="67522"/>
                  <a:pt x="130257" y="70379"/>
                  <a:pt x="132221" y="68843"/>
                </a:cubicBezTo>
                <a:cubicBezTo>
                  <a:pt x="133793" y="67593"/>
                  <a:pt x="135079" y="65843"/>
                  <a:pt x="136293" y="64236"/>
                </a:cubicBezTo>
                <a:cubicBezTo>
                  <a:pt x="137508" y="62628"/>
                  <a:pt x="139044" y="60664"/>
                  <a:pt x="139472" y="58628"/>
                </a:cubicBezTo>
                <a:cubicBezTo>
                  <a:pt x="140508" y="53413"/>
                  <a:pt x="133257" y="51770"/>
                  <a:pt x="130471" y="48984"/>
                </a:cubicBezTo>
                <a:cubicBezTo>
                  <a:pt x="128721" y="47234"/>
                  <a:pt x="125864" y="49805"/>
                  <a:pt x="127614" y="51591"/>
                </a:cubicBezTo>
                <a:cubicBezTo>
                  <a:pt x="128935" y="52913"/>
                  <a:pt x="130578" y="53806"/>
                  <a:pt x="132150" y="54770"/>
                </a:cubicBezTo>
                <a:cubicBezTo>
                  <a:pt x="133364" y="55485"/>
                  <a:pt x="135758" y="56592"/>
                  <a:pt x="135579" y="58199"/>
                </a:cubicBezTo>
                <a:cubicBezTo>
                  <a:pt x="135508" y="58985"/>
                  <a:pt x="134829" y="59949"/>
                  <a:pt x="134150" y="60842"/>
                </a:cubicBezTo>
                <a:cubicBezTo>
                  <a:pt x="134293" y="59699"/>
                  <a:pt x="133364" y="58306"/>
                  <a:pt x="131864" y="58449"/>
                </a:cubicBezTo>
                <a:cubicBezTo>
                  <a:pt x="121756" y="59414"/>
                  <a:pt x="111755" y="61342"/>
                  <a:pt x="101610" y="62092"/>
                </a:cubicBezTo>
                <a:cubicBezTo>
                  <a:pt x="94360" y="62628"/>
                  <a:pt x="87180" y="62878"/>
                  <a:pt x="79965" y="63557"/>
                </a:cubicBezTo>
                <a:cubicBezTo>
                  <a:pt x="79965" y="63521"/>
                  <a:pt x="79929" y="63450"/>
                  <a:pt x="79929" y="63414"/>
                </a:cubicBezTo>
                <a:cubicBezTo>
                  <a:pt x="79572" y="62307"/>
                  <a:pt x="79179" y="61200"/>
                  <a:pt x="78786" y="60092"/>
                </a:cubicBezTo>
                <a:cubicBezTo>
                  <a:pt x="85823" y="48305"/>
                  <a:pt x="92931" y="36554"/>
                  <a:pt x="100182" y="24909"/>
                </a:cubicBezTo>
                <a:cubicBezTo>
                  <a:pt x="101896" y="25088"/>
                  <a:pt x="103682" y="24516"/>
                  <a:pt x="105432" y="23873"/>
                </a:cubicBezTo>
                <a:cubicBezTo>
                  <a:pt x="111004" y="21838"/>
                  <a:pt x="116648" y="18659"/>
                  <a:pt x="122720" y="18444"/>
                </a:cubicBezTo>
                <a:cubicBezTo>
                  <a:pt x="125185" y="18373"/>
                  <a:pt x="125363" y="14515"/>
                  <a:pt x="122863" y="14587"/>
                </a:cubicBezTo>
                <a:cubicBezTo>
                  <a:pt x="118791" y="14729"/>
                  <a:pt x="115219" y="16051"/>
                  <a:pt x="111433" y="17408"/>
                </a:cubicBezTo>
                <a:cubicBezTo>
                  <a:pt x="108897" y="18301"/>
                  <a:pt x="105754" y="20159"/>
                  <a:pt x="103003" y="20373"/>
                </a:cubicBezTo>
                <a:cubicBezTo>
                  <a:pt x="105039" y="17087"/>
                  <a:pt x="107111" y="13801"/>
                  <a:pt x="109183" y="10550"/>
                </a:cubicBezTo>
                <a:cubicBezTo>
                  <a:pt x="110505" y="8443"/>
                  <a:pt x="107254" y="6371"/>
                  <a:pt x="105932" y="8479"/>
                </a:cubicBezTo>
                <a:cubicBezTo>
                  <a:pt x="103718" y="12015"/>
                  <a:pt x="101503" y="15515"/>
                  <a:pt x="99289" y="19051"/>
                </a:cubicBezTo>
                <a:cubicBezTo>
                  <a:pt x="95681" y="15480"/>
                  <a:pt x="96610" y="5693"/>
                  <a:pt x="94895" y="1085"/>
                </a:cubicBezTo>
                <a:cubicBezTo>
                  <a:pt x="94038" y="-1237"/>
                  <a:pt x="90609" y="549"/>
                  <a:pt x="91466" y="2871"/>
                </a:cubicBezTo>
                <a:cubicBezTo>
                  <a:pt x="93574" y="8622"/>
                  <a:pt x="91823" y="18587"/>
                  <a:pt x="96717" y="23195"/>
                </a:cubicBezTo>
                <a:cubicBezTo>
                  <a:pt x="90109" y="33839"/>
                  <a:pt x="83608" y="44555"/>
                  <a:pt x="77179" y="55306"/>
                </a:cubicBezTo>
                <a:cubicBezTo>
                  <a:pt x="74036" y="46341"/>
                  <a:pt x="70678" y="37482"/>
                  <a:pt x="67285" y="28588"/>
                </a:cubicBezTo>
                <a:cubicBezTo>
                  <a:pt x="65249" y="23231"/>
                  <a:pt x="63927" y="18230"/>
                  <a:pt x="63070" y="12622"/>
                </a:cubicBezTo>
                <a:cubicBezTo>
                  <a:pt x="62606" y="9622"/>
                  <a:pt x="62034" y="6764"/>
                  <a:pt x="60713" y="4157"/>
                </a:cubicBezTo>
                <a:cubicBezTo>
                  <a:pt x="61034" y="4192"/>
                  <a:pt x="61356" y="4228"/>
                  <a:pt x="61784" y="4371"/>
                </a:cubicBezTo>
                <a:cubicBezTo>
                  <a:pt x="63499" y="4942"/>
                  <a:pt x="65070" y="6050"/>
                  <a:pt x="66570" y="7050"/>
                </a:cubicBezTo>
                <a:cubicBezTo>
                  <a:pt x="68642" y="8443"/>
                  <a:pt x="70678" y="5193"/>
                  <a:pt x="68642" y="3800"/>
                </a:cubicBezTo>
                <a:cubicBezTo>
                  <a:pt x="65713" y="1835"/>
                  <a:pt x="61248" y="-1165"/>
                  <a:pt x="57748" y="835"/>
                </a:cubicBezTo>
                <a:cubicBezTo>
                  <a:pt x="56783" y="799"/>
                  <a:pt x="55855" y="1621"/>
                  <a:pt x="55712" y="2621"/>
                </a:cubicBezTo>
                <a:cubicBezTo>
                  <a:pt x="53176" y="5514"/>
                  <a:pt x="51890" y="9693"/>
                  <a:pt x="49961" y="12872"/>
                </a:cubicBezTo>
                <a:cubicBezTo>
                  <a:pt x="48675" y="14980"/>
                  <a:pt x="51926" y="17051"/>
                  <a:pt x="53212" y="14944"/>
                </a:cubicBezTo>
                <a:cubicBezTo>
                  <a:pt x="54855" y="12265"/>
                  <a:pt x="55998" y="9300"/>
                  <a:pt x="57712" y="6657"/>
                </a:cubicBezTo>
                <a:cubicBezTo>
                  <a:pt x="59427" y="10443"/>
                  <a:pt x="59320" y="15087"/>
                  <a:pt x="60177" y="19087"/>
                </a:cubicBezTo>
                <a:cubicBezTo>
                  <a:pt x="61284" y="24409"/>
                  <a:pt x="63570" y="29624"/>
                  <a:pt x="65570" y="34661"/>
                </a:cubicBezTo>
                <a:cubicBezTo>
                  <a:pt x="68856" y="42912"/>
                  <a:pt x="71785" y="51270"/>
                  <a:pt x="74643" y="59628"/>
                </a:cubicBezTo>
                <a:cubicBezTo>
                  <a:pt x="74036" y="60628"/>
                  <a:pt x="73428" y="61628"/>
                  <a:pt x="72821" y="62664"/>
                </a:cubicBezTo>
                <a:cubicBezTo>
                  <a:pt x="62784" y="56306"/>
                  <a:pt x="52640" y="50055"/>
                  <a:pt x="42603" y="43697"/>
                </a:cubicBezTo>
                <a:cubicBezTo>
                  <a:pt x="36459" y="39804"/>
                  <a:pt x="30423" y="35803"/>
                  <a:pt x="24208" y="32053"/>
                </a:cubicBezTo>
                <a:cubicBezTo>
                  <a:pt x="24065" y="30446"/>
                  <a:pt x="23779" y="28803"/>
                  <a:pt x="23637" y="27374"/>
                </a:cubicBezTo>
                <a:cubicBezTo>
                  <a:pt x="23101" y="21552"/>
                  <a:pt x="23101" y="15908"/>
                  <a:pt x="21493" y="10193"/>
                </a:cubicBezTo>
                <a:cubicBezTo>
                  <a:pt x="20815" y="7800"/>
                  <a:pt x="17064" y="8622"/>
                  <a:pt x="17743" y="11050"/>
                </a:cubicBezTo>
                <a:cubicBezTo>
                  <a:pt x="19100" y="15944"/>
                  <a:pt x="19279" y="20837"/>
                  <a:pt x="19636" y="25874"/>
                </a:cubicBezTo>
                <a:cubicBezTo>
                  <a:pt x="19707" y="27088"/>
                  <a:pt x="19957" y="28374"/>
                  <a:pt x="20136" y="29660"/>
                </a:cubicBezTo>
                <a:cubicBezTo>
                  <a:pt x="18279" y="28588"/>
                  <a:pt x="16421" y="27588"/>
                  <a:pt x="14528" y="26588"/>
                </a:cubicBezTo>
                <a:cubicBezTo>
                  <a:pt x="12742" y="25659"/>
                  <a:pt x="9206" y="24624"/>
                  <a:pt x="8277" y="22730"/>
                </a:cubicBezTo>
                <a:cubicBezTo>
                  <a:pt x="7170" y="20516"/>
                  <a:pt x="3741" y="22266"/>
                  <a:pt x="4848" y="24516"/>
                </a:cubicBezTo>
                <a:cubicBezTo>
                  <a:pt x="6313" y="27481"/>
                  <a:pt x="10278" y="28731"/>
                  <a:pt x="13028" y="30160"/>
                </a:cubicBezTo>
                <a:cubicBezTo>
                  <a:pt x="15457" y="31410"/>
                  <a:pt x="17850" y="32767"/>
                  <a:pt x="20207" y="34160"/>
                </a:cubicBezTo>
                <a:cubicBezTo>
                  <a:pt x="20136" y="34589"/>
                  <a:pt x="20029" y="34982"/>
                  <a:pt x="19850" y="35375"/>
                </a:cubicBezTo>
                <a:cubicBezTo>
                  <a:pt x="17457" y="41126"/>
                  <a:pt x="6098" y="43197"/>
                  <a:pt x="991" y="46091"/>
                </a:cubicBezTo>
                <a:cubicBezTo>
                  <a:pt x="-1188" y="47305"/>
                  <a:pt x="598" y="50734"/>
                  <a:pt x="2777" y="49520"/>
                </a:cubicBezTo>
                <a:cubicBezTo>
                  <a:pt x="8742" y="46162"/>
                  <a:pt x="20958" y="44055"/>
                  <a:pt x="23779" y="36911"/>
                </a:cubicBezTo>
                <a:cubicBezTo>
                  <a:pt x="23851" y="36732"/>
                  <a:pt x="23887" y="36554"/>
                  <a:pt x="23922" y="36375"/>
                </a:cubicBezTo>
                <a:cubicBezTo>
                  <a:pt x="26637" y="38054"/>
                  <a:pt x="29316" y="39768"/>
                  <a:pt x="31959" y="41447"/>
                </a:cubicBezTo>
                <a:cubicBezTo>
                  <a:pt x="44353" y="49377"/>
                  <a:pt x="56855" y="57092"/>
                  <a:pt x="69249" y="64950"/>
                </a:cubicBezTo>
                <a:cubicBezTo>
                  <a:pt x="52462" y="67557"/>
                  <a:pt x="35352" y="70594"/>
                  <a:pt x="18957" y="75166"/>
                </a:cubicBezTo>
                <a:cubicBezTo>
                  <a:pt x="20529" y="73272"/>
                  <a:pt x="22565" y="71629"/>
                  <a:pt x="23029" y="69129"/>
                </a:cubicBezTo>
                <a:cubicBezTo>
                  <a:pt x="23458" y="66736"/>
                  <a:pt x="19779" y="65557"/>
                  <a:pt x="19350" y="67986"/>
                </a:cubicBezTo>
                <a:cubicBezTo>
                  <a:pt x="18957" y="70165"/>
                  <a:pt x="16707" y="71879"/>
                  <a:pt x="15385" y="73558"/>
                </a:cubicBezTo>
                <a:cubicBezTo>
                  <a:pt x="14671" y="74487"/>
                  <a:pt x="14028" y="75558"/>
                  <a:pt x="13635" y="76702"/>
                </a:cubicBezTo>
                <a:cubicBezTo>
                  <a:pt x="13492" y="76737"/>
                  <a:pt x="13385" y="76773"/>
                  <a:pt x="13242" y="76809"/>
                </a:cubicBezTo>
                <a:cubicBezTo>
                  <a:pt x="10992" y="77487"/>
                  <a:pt x="11635" y="80952"/>
                  <a:pt x="13778" y="80631"/>
                </a:cubicBezTo>
                <a:cubicBezTo>
                  <a:pt x="15743" y="85095"/>
                  <a:pt x="22601" y="83381"/>
                  <a:pt x="26387" y="83024"/>
                </a:cubicBezTo>
                <a:cubicBezTo>
                  <a:pt x="28851" y="82774"/>
                  <a:pt x="27994" y="79023"/>
                  <a:pt x="25529" y="79273"/>
                </a:cubicBezTo>
                <a:cubicBezTo>
                  <a:pt x="24172" y="79416"/>
                  <a:pt x="19743" y="80345"/>
                  <a:pt x="17993" y="79452"/>
                </a:cubicBezTo>
                <a:cubicBezTo>
                  <a:pt x="34638" y="74666"/>
                  <a:pt x="52033" y="71522"/>
                  <a:pt x="69178" y="68843"/>
                </a:cubicBezTo>
                <a:cubicBezTo>
                  <a:pt x="67963" y="70915"/>
                  <a:pt x="66713" y="72987"/>
                  <a:pt x="65499" y="75058"/>
                </a:cubicBezTo>
                <a:cubicBezTo>
                  <a:pt x="59069" y="86024"/>
                  <a:pt x="52747" y="97061"/>
                  <a:pt x="46461" y="108134"/>
                </a:cubicBezTo>
                <a:cubicBezTo>
                  <a:pt x="44996" y="110706"/>
                  <a:pt x="43532" y="113277"/>
                  <a:pt x="41996" y="115778"/>
                </a:cubicBezTo>
                <a:cubicBezTo>
                  <a:pt x="38495" y="115313"/>
                  <a:pt x="34459" y="116135"/>
                  <a:pt x="31173" y="115992"/>
                </a:cubicBezTo>
                <a:cubicBezTo>
                  <a:pt x="25351" y="115742"/>
                  <a:pt x="19815" y="115278"/>
                  <a:pt x="14457" y="117957"/>
                </a:cubicBezTo>
                <a:cubicBezTo>
                  <a:pt x="12242" y="119064"/>
                  <a:pt x="14028" y="122493"/>
                  <a:pt x="16243" y="121386"/>
                </a:cubicBezTo>
                <a:cubicBezTo>
                  <a:pt x="20958" y="118992"/>
                  <a:pt x="25958" y="119635"/>
                  <a:pt x="31030" y="119850"/>
                </a:cubicBezTo>
                <a:cubicBezTo>
                  <a:pt x="33638" y="119957"/>
                  <a:pt x="36852" y="119314"/>
                  <a:pt x="39603" y="119493"/>
                </a:cubicBezTo>
                <a:cubicBezTo>
                  <a:pt x="39103" y="120278"/>
                  <a:pt x="38567" y="121028"/>
                  <a:pt x="38031" y="121814"/>
                </a:cubicBezTo>
                <a:cubicBezTo>
                  <a:pt x="35424" y="125458"/>
                  <a:pt x="32888" y="128958"/>
                  <a:pt x="31637" y="133316"/>
                </a:cubicBezTo>
                <a:cubicBezTo>
                  <a:pt x="30959" y="135709"/>
                  <a:pt x="34638" y="136852"/>
                  <a:pt x="35316" y="134459"/>
                </a:cubicBezTo>
                <a:cubicBezTo>
                  <a:pt x="36817" y="129208"/>
                  <a:pt x="40460" y="125279"/>
                  <a:pt x="43460" y="120886"/>
                </a:cubicBezTo>
                <a:cubicBezTo>
                  <a:pt x="43460" y="120850"/>
                  <a:pt x="43496" y="120814"/>
                  <a:pt x="43496" y="120814"/>
                </a:cubicBezTo>
                <a:cubicBezTo>
                  <a:pt x="46425" y="123064"/>
                  <a:pt x="46496" y="127922"/>
                  <a:pt x="47747" y="131280"/>
                </a:cubicBezTo>
                <a:cubicBezTo>
                  <a:pt x="49175" y="135102"/>
                  <a:pt x="51461" y="138316"/>
                  <a:pt x="51961" y="142460"/>
                </a:cubicBezTo>
                <a:cubicBezTo>
                  <a:pt x="52247" y="144924"/>
                  <a:pt x="55998" y="144067"/>
                  <a:pt x="55712" y="141602"/>
                </a:cubicBezTo>
                <a:cubicBezTo>
                  <a:pt x="55069" y="135995"/>
                  <a:pt x="51676" y="131101"/>
                  <a:pt x="50176" y="125672"/>
                </a:cubicBezTo>
                <a:cubicBezTo>
                  <a:pt x="49318" y="122600"/>
                  <a:pt x="48532" y="118992"/>
                  <a:pt x="45818" y="117135"/>
                </a:cubicBezTo>
                <a:cubicBezTo>
                  <a:pt x="47818" y="113778"/>
                  <a:pt x="49640" y="110313"/>
                  <a:pt x="51569" y="106920"/>
                </a:cubicBezTo>
                <a:cubicBezTo>
                  <a:pt x="57641" y="96204"/>
                  <a:pt x="63784" y="85560"/>
                  <a:pt x="69999" y="74951"/>
                </a:cubicBezTo>
                <a:cubicBezTo>
                  <a:pt x="71357" y="72665"/>
                  <a:pt x="72714" y="70379"/>
                  <a:pt x="74036" y="68129"/>
                </a:cubicBezTo>
                <a:cubicBezTo>
                  <a:pt x="74071" y="68129"/>
                  <a:pt x="74107" y="68129"/>
                  <a:pt x="74143" y="68129"/>
                </a:cubicBezTo>
                <a:cubicBezTo>
                  <a:pt x="75536" y="69022"/>
                  <a:pt x="76929" y="69951"/>
                  <a:pt x="78358" y="70879"/>
                </a:cubicBezTo>
                <a:cubicBezTo>
                  <a:pt x="78893" y="72487"/>
                  <a:pt x="79429" y="74094"/>
                  <a:pt x="79965" y="75701"/>
                </a:cubicBezTo>
                <a:cubicBezTo>
                  <a:pt x="83858" y="87453"/>
                  <a:pt x="89288" y="98204"/>
                  <a:pt x="93931" y="109598"/>
                </a:cubicBezTo>
                <a:cubicBezTo>
                  <a:pt x="95860" y="114278"/>
                  <a:pt x="96538" y="124029"/>
                  <a:pt x="101182" y="127029"/>
                </a:cubicBezTo>
                <a:cubicBezTo>
                  <a:pt x="101361" y="127136"/>
                  <a:pt x="101539" y="127208"/>
                  <a:pt x="101718" y="127279"/>
                </a:cubicBezTo>
                <a:cubicBezTo>
                  <a:pt x="101503" y="127458"/>
                  <a:pt x="101289" y="127636"/>
                  <a:pt x="101075" y="127708"/>
                </a:cubicBezTo>
                <a:cubicBezTo>
                  <a:pt x="101003" y="127672"/>
                  <a:pt x="100896" y="127601"/>
                  <a:pt x="100753" y="127386"/>
                </a:cubicBezTo>
                <a:cubicBezTo>
                  <a:pt x="100503" y="127029"/>
                  <a:pt x="100182" y="126672"/>
                  <a:pt x="99932" y="126315"/>
                </a:cubicBezTo>
                <a:cubicBezTo>
                  <a:pt x="99289" y="125386"/>
                  <a:pt x="98682" y="124422"/>
                  <a:pt x="98039" y="123493"/>
                </a:cubicBezTo>
                <a:cubicBezTo>
                  <a:pt x="97039" y="121957"/>
                  <a:pt x="96074" y="120207"/>
                  <a:pt x="94681" y="118992"/>
                </a:cubicBezTo>
                <a:cubicBezTo>
                  <a:pt x="92859" y="117349"/>
                  <a:pt x="89966" y="119921"/>
                  <a:pt x="91823" y="121564"/>
                </a:cubicBezTo>
                <a:cubicBezTo>
                  <a:pt x="93788" y="123314"/>
                  <a:pt x="95003" y="125922"/>
                  <a:pt x="96467" y="128065"/>
                </a:cubicBezTo>
                <a:cubicBezTo>
                  <a:pt x="97574" y="129672"/>
                  <a:pt x="98824" y="131673"/>
                  <a:pt x="101003" y="131601"/>
                </a:cubicBezTo>
                <a:cubicBezTo>
                  <a:pt x="105968" y="131458"/>
                  <a:pt x="107290" y="124243"/>
                  <a:pt x="109469" y="120957"/>
                </a:cubicBezTo>
                <a:cubicBezTo>
                  <a:pt x="110826" y="118885"/>
                  <a:pt x="107576" y="116814"/>
                  <a:pt x="106218" y="118885"/>
                </a:cubicBezTo>
                <a:cubicBezTo>
                  <a:pt x="105218" y="120386"/>
                  <a:pt x="104611" y="122100"/>
                  <a:pt x="103789" y="123707"/>
                </a:cubicBezTo>
                <a:cubicBezTo>
                  <a:pt x="103754" y="123814"/>
                  <a:pt x="103682" y="123922"/>
                  <a:pt x="103611" y="124065"/>
                </a:cubicBezTo>
                <a:cubicBezTo>
                  <a:pt x="103504" y="123957"/>
                  <a:pt x="103396" y="123850"/>
                  <a:pt x="103254" y="123779"/>
                </a:cubicBezTo>
                <a:cubicBezTo>
                  <a:pt x="100789" y="122207"/>
                  <a:pt x="99824" y="115171"/>
                  <a:pt x="99003" y="112563"/>
                </a:cubicBezTo>
                <a:cubicBezTo>
                  <a:pt x="97860" y="108991"/>
                  <a:pt x="96360" y="105669"/>
                  <a:pt x="94752" y="102276"/>
                </a:cubicBezTo>
                <a:cubicBezTo>
                  <a:pt x="90395" y="93132"/>
                  <a:pt x="86894" y="83810"/>
                  <a:pt x="83644" y="74308"/>
                </a:cubicBezTo>
                <a:cubicBezTo>
                  <a:pt x="93538" y="80845"/>
                  <a:pt x="103254" y="87596"/>
                  <a:pt x="113183" y="94061"/>
                </a:cubicBezTo>
                <a:cubicBezTo>
                  <a:pt x="118756" y="97704"/>
                  <a:pt x="120006" y="98633"/>
                  <a:pt x="125685" y="102133"/>
                </a:cubicBezTo>
                <a:cubicBezTo>
                  <a:pt x="124756" y="104062"/>
                  <a:pt x="124935" y="106384"/>
                  <a:pt x="125042" y="108563"/>
                </a:cubicBezTo>
                <a:cubicBezTo>
                  <a:pt x="125363" y="114456"/>
                  <a:pt x="125113" y="120278"/>
                  <a:pt x="125113" y="126136"/>
                </a:cubicBezTo>
                <a:cubicBezTo>
                  <a:pt x="125113" y="128601"/>
                  <a:pt x="128971" y="128779"/>
                  <a:pt x="128971" y="126279"/>
                </a:cubicBezTo>
                <a:cubicBezTo>
                  <a:pt x="128971" y="121493"/>
                  <a:pt x="129400" y="116671"/>
                  <a:pt x="129185" y="111884"/>
                </a:cubicBezTo>
                <a:cubicBezTo>
                  <a:pt x="129078" y="109206"/>
                  <a:pt x="128614" y="106527"/>
                  <a:pt x="129614" y="104526"/>
                </a:cubicBezTo>
                <a:cubicBezTo>
                  <a:pt x="134543" y="107312"/>
                  <a:pt x="140115" y="109563"/>
                  <a:pt x="143759" y="114028"/>
                </a:cubicBezTo>
                <a:cubicBezTo>
                  <a:pt x="145330" y="115956"/>
                  <a:pt x="148188" y="113349"/>
                  <a:pt x="146616" y="111420"/>
                </a:cubicBezTo>
                <a:cubicBezTo>
                  <a:pt x="143294" y="107348"/>
                  <a:pt x="138579" y="105098"/>
                  <a:pt x="134079" y="102633"/>
                </a:cubicBezTo>
                <a:cubicBezTo>
                  <a:pt x="133650" y="102419"/>
                  <a:pt x="133257" y="102169"/>
                  <a:pt x="132829" y="101919"/>
                </a:cubicBezTo>
                <a:cubicBezTo>
                  <a:pt x="132829" y="101919"/>
                  <a:pt x="132829" y="101919"/>
                  <a:pt x="132829" y="101919"/>
                </a:cubicBezTo>
                <a:cubicBezTo>
                  <a:pt x="138722" y="99633"/>
                  <a:pt x="144937" y="98311"/>
                  <a:pt x="150759" y="95990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1" name="Graphic 511">
            <a:extLst>
              <a:ext uri="{FF2B5EF4-FFF2-40B4-BE49-F238E27FC236}">
                <a16:creationId xmlns:a16="http://schemas.microsoft.com/office/drawing/2014/main" id="{79E16EC8-5D34-6747-A6D8-874D72FA8DB4}"/>
              </a:ext>
            </a:extLst>
          </p:cNvPr>
          <p:cNvGrpSpPr/>
          <p:nvPr/>
        </p:nvGrpSpPr>
        <p:grpSpPr>
          <a:xfrm>
            <a:off x="430335" y="5810854"/>
            <a:ext cx="690934" cy="904673"/>
            <a:chOff x="6787145" y="1294198"/>
            <a:chExt cx="784476" cy="1027153"/>
          </a:xfrm>
          <a:solidFill>
            <a:schemeClr val="accent2"/>
          </a:solidFill>
        </p:grpSpPr>
        <p:grpSp>
          <p:nvGrpSpPr>
            <p:cNvPr id="42" name="Graphic 511">
              <a:extLst>
                <a:ext uri="{FF2B5EF4-FFF2-40B4-BE49-F238E27FC236}">
                  <a16:creationId xmlns:a16="http://schemas.microsoft.com/office/drawing/2014/main" id="{3421F08E-1751-EC40-8CB5-32C565DA4A7E}"/>
                </a:ext>
              </a:extLst>
            </p:cNvPr>
            <p:cNvGrpSpPr/>
            <p:nvPr/>
          </p:nvGrpSpPr>
          <p:grpSpPr>
            <a:xfrm>
              <a:off x="6894833" y="1454181"/>
              <a:ext cx="676788" cy="867169"/>
              <a:chOff x="6894833" y="1454181"/>
              <a:chExt cx="676788" cy="867169"/>
            </a:xfrm>
            <a:grpFill/>
          </p:grpSpPr>
          <p:grpSp>
            <p:nvGrpSpPr>
              <p:cNvPr id="61" name="Graphic 511">
                <a:extLst>
                  <a:ext uri="{FF2B5EF4-FFF2-40B4-BE49-F238E27FC236}">
                    <a16:creationId xmlns:a16="http://schemas.microsoft.com/office/drawing/2014/main" id="{B819C064-6B69-2A4F-A4A1-2F2942334FD3}"/>
                  </a:ext>
                </a:extLst>
              </p:cNvPr>
              <p:cNvGrpSpPr/>
              <p:nvPr/>
            </p:nvGrpSpPr>
            <p:grpSpPr>
              <a:xfrm>
                <a:off x="6894833" y="2274034"/>
                <a:ext cx="592008" cy="47317"/>
                <a:chOff x="6894833" y="2274034"/>
                <a:chExt cx="592008" cy="47317"/>
              </a:xfrm>
              <a:grpFill/>
            </p:grpSpPr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CDD9A81A-7883-5747-A911-11A28B4379CB}"/>
                    </a:ext>
                  </a:extLst>
                </p:cNvPr>
                <p:cNvSpPr/>
                <p:nvPr/>
              </p:nvSpPr>
              <p:spPr>
                <a:xfrm>
                  <a:off x="6977597" y="2280995"/>
                  <a:ext cx="1678" cy="753"/>
                </a:xfrm>
                <a:custGeom>
                  <a:avLst/>
                  <a:gdLst>
                    <a:gd name="connsiteX0" fmla="*/ 0 w 1678"/>
                    <a:gd name="connsiteY0" fmla="*/ 754 h 753"/>
                    <a:gd name="connsiteX1" fmla="*/ 1679 w 1678"/>
                    <a:gd name="connsiteY1" fmla="*/ 75 h 753"/>
                    <a:gd name="connsiteX2" fmla="*/ 0 w 1678"/>
                    <a:gd name="connsiteY2" fmla="*/ 754 h 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78" h="753">
                      <a:moveTo>
                        <a:pt x="0" y="754"/>
                      </a:moveTo>
                      <a:lnTo>
                        <a:pt x="1679" y="75"/>
                      </a:lnTo>
                      <a:cubicBezTo>
                        <a:pt x="1500" y="-103"/>
                        <a:pt x="1036" y="4"/>
                        <a:pt x="0" y="75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3FD221C7-48D4-894A-8FE9-24C8FF9156FA}"/>
                    </a:ext>
                  </a:extLst>
                </p:cNvPr>
                <p:cNvSpPr/>
                <p:nvPr/>
              </p:nvSpPr>
              <p:spPr>
                <a:xfrm>
                  <a:off x="7358216" y="2274141"/>
                  <a:ext cx="392" cy="71"/>
                </a:xfrm>
                <a:custGeom>
                  <a:avLst/>
                  <a:gdLst>
                    <a:gd name="connsiteX0" fmla="*/ 0 w 392"/>
                    <a:gd name="connsiteY0" fmla="*/ 72 h 71"/>
                    <a:gd name="connsiteX1" fmla="*/ 393 w 392"/>
                    <a:gd name="connsiteY1" fmla="*/ 0 h 71"/>
                    <a:gd name="connsiteX2" fmla="*/ 0 w 392"/>
                    <a:gd name="connsiteY2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2" h="71">
                      <a:moveTo>
                        <a:pt x="0" y="72"/>
                      </a:moveTo>
                      <a:cubicBezTo>
                        <a:pt x="143" y="36"/>
                        <a:pt x="250" y="36"/>
                        <a:pt x="393" y="0"/>
                      </a:cubicBezTo>
                      <a:cubicBezTo>
                        <a:pt x="143" y="0"/>
                        <a:pt x="36" y="36"/>
                        <a:pt x="0" y="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68E34320-EC01-DF42-A456-239A33BBACEA}"/>
                    </a:ext>
                  </a:extLst>
                </p:cNvPr>
                <p:cNvSpPr/>
                <p:nvPr/>
              </p:nvSpPr>
              <p:spPr>
                <a:xfrm>
                  <a:off x="7023032" y="2320611"/>
                  <a:ext cx="678" cy="71"/>
                </a:xfrm>
                <a:custGeom>
                  <a:avLst/>
                  <a:gdLst>
                    <a:gd name="connsiteX0" fmla="*/ 679 w 678"/>
                    <a:gd name="connsiteY0" fmla="*/ 72 h 71"/>
                    <a:gd name="connsiteX1" fmla="*/ 571 w 678"/>
                    <a:gd name="connsiteY1" fmla="*/ 36 h 71"/>
                    <a:gd name="connsiteX2" fmla="*/ 0 w 678"/>
                    <a:gd name="connsiteY2" fmla="*/ 0 h 71"/>
                    <a:gd name="connsiteX3" fmla="*/ 679 w 678"/>
                    <a:gd name="connsiteY3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8" h="71">
                      <a:moveTo>
                        <a:pt x="679" y="72"/>
                      </a:moveTo>
                      <a:cubicBezTo>
                        <a:pt x="643" y="72"/>
                        <a:pt x="571" y="36"/>
                        <a:pt x="571" y="36"/>
                      </a:cubicBezTo>
                      <a:cubicBezTo>
                        <a:pt x="357" y="0"/>
                        <a:pt x="214" y="0"/>
                        <a:pt x="0" y="0"/>
                      </a:cubicBezTo>
                      <a:lnTo>
                        <a:pt x="679" y="72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30F78EC8-12C1-414E-8CB0-C9BB0561787F}"/>
                    </a:ext>
                  </a:extLst>
                </p:cNvPr>
                <p:cNvSpPr/>
                <p:nvPr/>
              </p:nvSpPr>
              <p:spPr>
                <a:xfrm>
                  <a:off x="6894833" y="2274034"/>
                  <a:ext cx="592008" cy="47317"/>
                </a:xfrm>
                <a:custGeom>
                  <a:avLst/>
                  <a:gdLst>
                    <a:gd name="connsiteX0" fmla="*/ 75442 w 592008"/>
                    <a:gd name="connsiteY0" fmla="*/ 32683 h 47317"/>
                    <a:gd name="connsiteX1" fmla="*/ 86622 w 592008"/>
                    <a:gd name="connsiteY1" fmla="*/ 25217 h 47317"/>
                    <a:gd name="connsiteX2" fmla="*/ 92944 w 592008"/>
                    <a:gd name="connsiteY2" fmla="*/ 20395 h 47317"/>
                    <a:gd name="connsiteX3" fmla="*/ 95302 w 592008"/>
                    <a:gd name="connsiteY3" fmla="*/ 19395 h 47317"/>
                    <a:gd name="connsiteX4" fmla="*/ 95587 w 592008"/>
                    <a:gd name="connsiteY4" fmla="*/ 19752 h 47317"/>
                    <a:gd name="connsiteX5" fmla="*/ 95659 w 592008"/>
                    <a:gd name="connsiteY5" fmla="*/ 19895 h 47317"/>
                    <a:gd name="connsiteX6" fmla="*/ 95766 w 592008"/>
                    <a:gd name="connsiteY6" fmla="*/ 19931 h 47317"/>
                    <a:gd name="connsiteX7" fmla="*/ 95980 w 592008"/>
                    <a:gd name="connsiteY7" fmla="*/ 20395 h 47317"/>
                    <a:gd name="connsiteX8" fmla="*/ 96802 w 592008"/>
                    <a:gd name="connsiteY8" fmla="*/ 22396 h 47317"/>
                    <a:gd name="connsiteX9" fmla="*/ 98123 w 592008"/>
                    <a:gd name="connsiteY9" fmla="*/ 25610 h 47317"/>
                    <a:gd name="connsiteX10" fmla="*/ 100767 w 592008"/>
                    <a:gd name="connsiteY10" fmla="*/ 29825 h 47317"/>
                    <a:gd name="connsiteX11" fmla="*/ 104624 w 592008"/>
                    <a:gd name="connsiteY11" fmla="*/ 33575 h 47317"/>
                    <a:gd name="connsiteX12" fmla="*/ 107946 w 592008"/>
                    <a:gd name="connsiteY12" fmla="*/ 36147 h 47317"/>
                    <a:gd name="connsiteX13" fmla="*/ 114554 w 592008"/>
                    <a:gd name="connsiteY13" fmla="*/ 40291 h 47317"/>
                    <a:gd name="connsiteX14" fmla="*/ 128806 w 592008"/>
                    <a:gd name="connsiteY14" fmla="*/ 46613 h 47317"/>
                    <a:gd name="connsiteX15" fmla="*/ 135342 w 592008"/>
                    <a:gd name="connsiteY15" fmla="*/ 47292 h 47317"/>
                    <a:gd name="connsiteX16" fmla="*/ 142379 w 592008"/>
                    <a:gd name="connsiteY16" fmla="*/ 47006 h 47317"/>
                    <a:gd name="connsiteX17" fmla="*/ 153773 w 592008"/>
                    <a:gd name="connsiteY17" fmla="*/ 43362 h 47317"/>
                    <a:gd name="connsiteX18" fmla="*/ 156452 w 592008"/>
                    <a:gd name="connsiteY18" fmla="*/ 43398 h 47317"/>
                    <a:gd name="connsiteX19" fmla="*/ 162524 w 592008"/>
                    <a:gd name="connsiteY19" fmla="*/ 40469 h 47317"/>
                    <a:gd name="connsiteX20" fmla="*/ 162524 w 592008"/>
                    <a:gd name="connsiteY20" fmla="*/ 40791 h 47317"/>
                    <a:gd name="connsiteX21" fmla="*/ 169275 w 592008"/>
                    <a:gd name="connsiteY21" fmla="*/ 36933 h 47317"/>
                    <a:gd name="connsiteX22" fmla="*/ 169275 w 592008"/>
                    <a:gd name="connsiteY22" fmla="*/ 37255 h 47317"/>
                    <a:gd name="connsiteX23" fmla="*/ 172276 w 592008"/>
                    <a:gd name="connsiteY23" fmla="*/ 35790 h 47317"/>
                    <a:gd name="connsiteX24" fmla="*/ 171918 w 592008"/>
                    <a:gd name="connsiteY24" fmla="*/ 36397 h 47317"/>
                    <a:gd name="connsiteX25" fmla="*/ 174919 w 592008"/>
                    <a:gd name="connsiteY25" fmla="*/ 34683 h 47317"/>
                    <a:gd name="connsiteX26" fmla="*/ 178169 w 592008"/>
                    <a:gd name="connsiteY26" fmla="*/ 33361 h 47317"/>
                    <a:gd name="connsiteX27" fmla="*/ 185206 w 592008"/>
                    <a:gd name="connsiteY27" fmla="*/ 31254 h 47317"/>
                    <a:gd name="connsiteX28" fmla="*/ 184491 w 592008"/>
                    <a:gd name="connsiteY28" fmla="*/ 30218 h 47317"/>
                    <a:gd name="connsiteX29" fmla="*/ 194886 w 592008"/>
                    <a:gd name="connsiteY29" fmla="*/ 27503 h 47317"/>
                    <a:gd name="connsiteX30" fmla="*/ 202672 w 592008"/>
                    <a:gd name="connsiteY30" fmla="*/ 27503 h 47317"/>
                    <a:gd name="connsiteX31" fmla="*/ 202529 w 592008"/>
                    <a:gd name="connsiteY31" fmla="*/ 27789 h 47317"/>
                    <a:gd name="connsiteX32" fmla="*/ 209709 w 592008"/>
                    <a:gd name="connsiteY32" fmla="*/ 28575 h 47317"/>
                    <a:gd name="connsiteX33" fmla="*/ 216245 w 592008"/>
                    <a:gd name="connsiteY33" fmla="*/ 30861 h 47317"/>
                    <a:gd name="connsiteX34" fmla="*/ 230926 w 592008"/>
                    <a:gd name="connsiteY34" fmla="*/ 34468 h 47317"/>
                    <a:gd name="connsiteX35" fmla="*/ 231212 w 592008"/>
                    <a:gd name="connsiteY35" fmla="*/ 35504 h 47317"/>
                    <a:gd name="connsiteX36" fmla="*/ 243356 w 592008"/>
                    <a:gd name="connsiteY36" fmla="*/ 35219 h 47317"/>
                    <a:gd name="connsiteX37" fmla="*/ 247035 w 592008"/>
                    <a:gd name="connsiteY37" fmla="*/ 37505 h 47317"/>
                    <a:gd name="connsiteX38" fmla="*/ 254286 w 592008"/>
                    <a:gd name="connsiteY38" fmla="*/ 36647 h 47317"/>
                    <a:gd name="connsiteX39" fmla="*/ 252714 w 592008"/>
                    <a:gd name="connsiteY39" fmla="*/ 36969 h 47317"/>
                    <a:gd name="connsiteX40" fmla="*/ 262323 w 592008"/>
                    <a:gd name="connsiteY40" fmla="*/ 36647 h 47317"/>
                    <a:gd name="connsiteX41" fmla="*/ 260394 w 592008"/>
                    <a:gd name="connsiteY41" fmla="*/ 34754 h 47317"/>
                    <a:gd name="connsiteX42" fmla="*/ 266502 w 592008"/>
                    <a:gd name="connsiteY42" fmla="*/ 36254 h 47317"/>
                    <a:gd name="connsiteX43" fmla="*/ 266287 w 592008"/>
                    <a:gd name="connsiteY43" fmla="*/ 34647 h 47317"/>
                    <a:gd name="connsiteX44" fmla="*/ 283504 w 592008"/>
                    <a:gd name="connsiteY44" fmla="*/ 36290 h 47317"/>
                    <a:gd name="connsiteX45" fmla="*/ 302649 w 592008"/>
                    <a:gd name="connsiteY45" fmla="*/ 34183 h 47317"/>
                    <a:gd name="connsiteX46" fmla="*/ 322580 w 592008"/>
                    <a:gd name="connsiteY46" fmla="*/ 31468 h 47317"/>
                    <a:gd name="connsiteX47" fmla="*/ 360085 w 592008"/>
                    <a:gd name="connsiteY47" fmla="*/ 30468 h 47317"/>
                    <a:gd name="connsiteX48" fmla="*/ 361085 w 592008"/>
                    <a:gd name="connsiteY48" fmla="*/ 31718 h 47317"/>
                    <a:gd name="connsiteX49" fmla="*/ 368729 w 592008"/>
                    <a:gd name="connsiteY49" fmla="*/ 31040 h 47317"/>
                    <a:gd name="connsiteX50" fmla="*/ 371622 w 592008"/>
                    <a:gd name="connsiteY50" fmla="*/ 30325 h 47317"/>
                    <a:gd name="connsiteX51" fmla="*/ 372693 w 592008"/>
                    <a:gd name="connsiteY51" fmla="*/ 31432 h 47317"/>
                    <a:gd name="connsiteX52" fmla="*/ 377408 w 592008"/>
                    <a:gd name="connsiteY52" fmla="*/ 30754 h 47317"/>
                    <a:gd name="connsiteX53" fmla="*/ 380373 w 592008"/>
                    <a:gd name="connsiteY53" fmla="*/ 31861 h 47317"/>
                    <a:gd name="connsiteX54" fmla="*/ 396554 w 592008"/>
                    <a:gd name="connsiteY54" fmla="*/ 30147 h 47317"/>
                    <a:gd name="connsiteX55" fmla="*/ 412163 w 592008"/>
                    <a:gd name="connsiteY55" fmla="*/ 24860 h 47317"/>
                    <a:gd name="connsiteX56" fmla="*/ 435559 w 592008"/>
                    <a:gd name="connsiteY56" fmla="*/ 17002 h 47317"/>
                    <a:gd name="connsiteX57" fmla="*/ 458811 w 592008"/>
                    <a:gd name="connsiteY57" fmla="*/ 12930 h 47317"/>
                    <a:gd name="connsiteX58" fmla="*/ 488779 w 592008"/>
                    <a:gd name="connsiteY58" fmla="*/ 18502 h 47317"/>
                    <a:gd name="connsiteX59" fmla="*/ 505103 w 592008"/>
                    <a:gd name="connsiteY59" fmla="*/ 22467 h 47317"/>
                    <a:gd name="connsiteX60" fmla="*/ 521569 w 592008"/>
                    <a:gd name="connsiteY60" fmla="*/ 22717 h 47317"/>
                    <a:gd name="connsiteX61" fmla="*/ 523855 w 592008"/>
                    <a:gd name="connsiteY61" fmla="*/ 22253 h 47317"/>
                    <a:gd name="connsiteX62" fmla="*/ 542465 w 592008"/>
                    <a:gd name="connsiteY62" fmla="*/ 23146 h 47317"/>
                    <a:gd name="connsiteX63" fmla="*/ 555645 w 592008"/>
                    <a:gd name="connsiteY63" fmla="*/ 23253 h 47317"/>
                    <a:gd name="connsiteX64" fmla="*/ 579969 w 592008"/>
                    <a:gd name="connsiteY64" fmla="*/ 20824 h 47317"/>
                    <a:gd name="connsiteX65" fmla="*/ 589721 w 592008"/>
                    <a:gd name="connsiteY65" fmla="*/ 16323 h 47317"/>
                    <a:gd name="connsiteX66" fmla="*/ 591935 w 592008"/>
                    <a:gd name="connsiteY66" fmla="*/ 11287 h 47317"/>
                    <a:gd name="connsiteX67" fmla="*/ 590614 w 592008"/>
                    <a:gd name="connsiteY67" fmla="*/ 10680 h 47317"/>
                    <a:gd name="connsiteX68" fmla="*/ 587613 w 592008"/>
                    <a:gd name="connsiteY68" fmla="*/ 12680 h 47317"/>
                    <a:gd name="connsiteX69" fmla="*/ 582648 w 592008"/>
                    <a:gd name="connsiteY69" fmla="*/ 12466 h 47317"/>
                    <a:gd name="connsiteX70" fmla="*/ 564182 w 592008"/>
                    <a:gd name="connsiteY70" fmla="*/ 9144 h 47317"/>
                    <a:gd name="connsiteX71" fmla="*/ 564610 w 592008"/>
                    <a:gd name="connsiteY71" fmla="*/ 8751 h 47317"/>
                    <a:gd name="connsiteX72" fmla="*/ 541357 w 592008"/>
                    <a:gd name="connsiteY72" fmla="*/ 9394 h 47317"/>
                    <a:gd name="connsiteX73" fmla="*/ 530713 w 592008"/>
                    <a:gd name="connsiteY73" fmla="*/ 8001 h 47317"/>
                    <a:gd name="connsiteX74" fmla="*/ 530963 w 592008"/>
                    <a:gd name="connsiteY74" fmla="*/ 7822 h 47317"/>
                    <a:gd name="connsiteX75" fmla="*/ 512461 w 592008"/>
                    <a:gd name="connsiteY75" fmla="*/ 7322 h 47317"/>
                    <a:gd name="connsiteX76" fmla="*/ 514140 w 592008"/>
                    <a:gd name="connsiteY76" fmla="*/ 6536 h 47317"/>
                    <a:gd name="connsiteX77" fmla="*/ 504317 w 592008"/>
                    <a:gd name="connsiteY77" fmla="*/ 4965 h 47317"/>
                    <a:gd name="connsiteX78" fmla="*/ 473063 w 592008"/>
                    <a:gd name="connsiteY78" fmla="*/ 1250 h 47317"/>
                    <a:gd name="connsiteX79" fmla="*/ 473599 w 592008"/>
                    <a:gd name="connsiteY79" fmla="*/ 929 h 47317"/>
                    <a:gd name="connsiteX80" fmla="*/ 463991 w 592008"/>
                    <a:gd name="connsiteY80" fmla="*/ 679 h 47317"/>
                    <a:gd name="connsiteX81" fmla="*/ 463526 w 592008"/>
                    <a:gd name="connsiteY81" fmla="*/ 286 h 47317"/>
                    <a:gd name="connsiteX82" fmla="*/ 447167 w 592008"/>
                    <a:gd name="connsiteY82" fmla="*/ 929 h 47317"/>
                    <a:gd name="connsiteX83" fmla="*/ 446881 w 592008"/>
                    <a:gd name="connsiteY83" fmla="*/ 0 h 47317"/>
                    <a:gd name="connsiteX84" fmla="*/ 437987 w 592008"/>
                    <a:gd name="connsiteY84" fmla="*/ 1357 h 47317"/>
                    <a:gd name="connsiteX85" fmla="*/ 441345 w 592008"/>
                    <a:gd name="connsiteY85" fmla="*/ 964 h 47317"/>
                    <a:gd name="connsiteX86" fmla="*/ 428558 w 592008"/>
                    <a:gd name="connsiteY86" fmla="*/ 4072 h 47317"/>
                    <a:gd name="connsiteX87" fmla="*/ 413627 w 592008"/>
                    <a:gd name="connsiteY87" fmla="*/ 14073 h 47317"/>
                    <a:gd name="connsiteX88" fmla="*/ 411663 w 592008"/>
                    <a:gd name="connsiteY88" fmla="*/ 13752 h 47317"/>
                    <a:gd name="connsiteX89" fmla="*/ 411770 w 592008"/>
                    <a:gd name="connsiteY89" fmla="*/ 11680 h 47317"/>
                    <a:gd name="connsiteX90" fmla="*/ 400983 w 592008"/>
                    <a:gd name="connsiteY90" fmla="*/ 15073 h 47317"/>
                    <a:gd name="connsiteX91" fmla="*/ 400483 w 592008"/>
                    <a:gd name="connsiteY91" fmla="*/ 14144 h 47317"/>
                    <a:gd name="connsiteX92" fmla="*/ 385552 w 592008"/>
                    <a:gd name="connsiteY92" fmla="*/ 17288 h 47317"/>
                    <a:gd name="connsiteX93" fmla="*/ 374515 w 592008"/>
                    <a:gd name="connsiteY93" fmla="*/ 16359 h 47317"/>
                    <a:gd name="connsiteX94" fmla="*/ 371908 w 592008"/>
                    <a:gd name="connsiteY94" fmla="*/ 14859 h 47317"/>
                    <a:gd name="connsiteX95" fmla="*/ 366443 w 592008"/>
                    <a:gd name="connsiteY95" fmla="*/ 15680 h 47317"/>
                    <a:gd name="connsiteX96" fmla="*/ 364228 w 592008"/>
                    <a:gd name="connsiteY96" fmla="*/ 14037 h 47317"/>
                    <a:gd name="connsiteX97" fmla="*/ 338118 w 592008"/>
                    <a:gd name="connsiteY97" fmla="*/ 13823 h 47317"/>
                    <a:gd name="connsiteX98" fmla="*/ 329331 w 592008"/>
                    <a:gd name="connsiteY98" fmla="*/ 16431 h 47317"/>
                    <a:gd name="connsiteX99" fmla="*/ 324723 w 592008"/>
                    <a:gd name="connsiteY99" fmla="*/ 15037 h 47317"/>
                    <a:gd name="connsiteX100" fmla="*/ 326045 w 592008"/>
                    <a:gd name="connsiteY100" fmla="*/ 15109 h 47317"/>
                    <a:gd name="connsiteX101" fmla="*/ 326652 w 592008"/>
                    <a:gd name="connsiteY101" fmla="*/ 14037 h 47317"/>
                    <a:gd name="connsiteX102" fmla="*/ 310793 w 592008"/>
                    <a:gd name="connsiteY102" fmla="*/ 16252 h 47317"/>
                    <a:gd name="connsiteX103" fmla="*/ 313258 w 592008"/>
                    <a:gd name="connsiteY103" fmla="*/ 16966 h 47317"/>
                    <a:gd name="connsiteX104" fmla="*/ 308078 w 592008"/>
                    <a:gd name="connsiteY104" fmla="*/ 17324 h 47317"/>
                    <a:gd name="connsiteX105" fmla="*/ 309078 w 592008"/>
                    <a:gd name="connsiteY105" fmla="*/ 16359 h 47317"/>
                    <a:gd name="connsiteX106" fmla="*/ 301399 w 592008"/>
                    <a:gd name="connsiteY106" fmla="*/ 16538 h 47317"/>
                    <a:gd name="connsiteX107" fmla="*/ 302542 w 592008"/>
                    <a:gd name="connsiteY107" fmla="*/ 17502 h 47317"/>
                    <a:gd name="connsiteX108" fmla="*/ 293184 w 592008"/>
                    <a:gd name="connsiteY108" fmla="*/ 17359 h 47317"/>
                    <a:gd name="connsiteX109" fmla="*/ 292862 w 592008"/>
                    <a:gd name="connsiteY109" fmla="*/ 19145 h 47317"/>
                    <a:gd name="connsiteX110" fmla="*/ 273002 w 592008"/>
                    <a:gd name="connsiteY110" fmla="*/ 19645 h 47317"/>
                    <a:gd name="connsiteX111" fmla="*/ 270395 w 592008"/>
                    <a:gd name="connsiteY111" fmla="*/ 21431 h 47317"/>
                    <a:gd name="connsiteX112" fmla="*/ 270074 w 592008"/>
                    <a:gd name="connsiteY112" fmla="*/ 20431 h 47317"/>
                    <a:gd name="connsiteX113" fmla="*/ 261430 w 592008"/>
                    <a:gd name="connsiteY113" fmla="*/ 20145 h 47317"/>
                    <a:gd name="connsiteX114" fmla="*/ 261894 w 592008"/>
                    <a:gd name="connsiteY114" fmla="*/ 19395 h 47317"/>
                    <a:gd name="connsiteX115" fmla="*/ 260429 w 592008"/>
                    <a:gd name="connsiteY115" fmla="*/ 21646 h 47317"/>
                    <a:gd name="connsiteX116" fmla="*/ 251535 w 592008"/>
                    <a:gd name="connsiteY116" fmla="*/ 22038 h 47317"/>
                    <a:gd name="connsiteX117" fmla="*/ 249464 w 592008"/>
                    <a:gd name="connsiteY117" fmla="*/ 23646 h 47317"/>
                    <a:gd name="connsiteX118" fmla="*/ 250357 w 592008"/>
                    <a:gd name="connsiteY118" fmla="*/ 22753 h 47317"/>
                    <a:gd name="connsiteX119" fmla="*/ 246964 w 592008"/>
                    <a:gd name="connsiteY119" fmla="*/ 22681 h 47317"/>
                    <a:gd name="connsiteX120" fmla="*/ 245249 w 592008"/>
                    <a:gd name="connsiteY120" fmla="*/ 21074 h 47317"/>
                    <a:gd name="connsiteX121" fmla="*/ 247106 w 592008"/>
                    <a:gd name="connsiteY121" fmla="*/ 20145 h 47317"/>
                    <a:gd name="connsiteX122" fmla="*/ 242106 w 592008"/>
                    <a:gd name="connsiteY122" fmla="*/ 21038 h 47317"/>
                    <a:gd name="connsiteX123" fmla="*/ 231283 w 592008"/>
                    <a:gd name="connsiteY123" fmla="*/ 17181 h 47317"/>
                    <a:gd name="connsiteX124" fmla="*/ 220960 w 592008"/>
                    <a:gd name="connsiteY124" fmla="*/ 15252 h 47317"/>
                    <a:gd name="connsiteX125" fmla="*/ 219960 w 592008"/>
                    <a:gd name="connsiteY125" fmla="*/ 12430 h 47317"/>
                    <a:gd name="connsiteX126" fmla="*/ 214281 w 592008"/>
                    <a:gd name="connsiteY126" fmla="*/ 12287 h 47317"/>
                    <a:gd name="connsiteX127" fmla="*/ 208709 w 592008"/>
                    <a:gd name="connsiteY127" fmla="*/ 10323 h 47317"/>
                    <a:gd name="connsiteX128" fmla="*/ 209316 w 592008"/>
                    <a:gd name="connsiteY128" fmla="*/ 10358 h 47317"/>
                    <a:gd name="connsiteX129" fmla="*/ 200101 w 592008"/>
                    <a:gd name="connsiteY129" fmla="*/ 8822 h 47317"/>
                    <a:gd name="connsiteX130" fmla="*/ 192242 w 592008"/>
                    <a:gd name="connsiteY130" fmla="*/ 10072 h 47317"/>
                    <a:gd name="connsiteX131" fmla="*/ 179276 w 592008"/>
                    <a:gd name="connsiteY131" fmla="*/ 13537 h 47317"/>
                    <a:gd name="connsiteX132" fmla="*/ 176955 w 592008"/>
                    <a:gd name="connsiteY132" fmla="*/ 16502 h 47317"/>
                    <a:gd name="connsiteX133" fmla="*/ 170954 w 592008"/>
                    <a:gd name="connsiteY133" fmla="*/ 18717 h 47317"/>
                    <a:gd name="connsiteX134" fmla="*/ 164989 w 592008"/>
                    <a:gd name="connsiteY134" fmla="*/ 20360 h 47317"/>
                    <a:gd name="connsiteX135" fmla="*/ 158702 w 592008"/>
                    <a:gd name="connsiteY135" fmla="*/ 25432 h 47317"/>
                    <a:gd name="connsiteX136" fmla="*/ 152023 w 592008"/>
                    <a:gd name="connsiteY136" fmla="*/ 26932 h 47317"/>
                    <a:gd name="connsiteX137" fmla="*/ 152773 w 592008"/>
                    <a:gd name="connsiteY137" fmla="*/ 26360 h 47317"/>
                    <a:gd name="connsiteX138" fmla="*/ 140164 w 592008"/>
                    <a:gd name="connsiteY138" fmla="*/ 30647 h 47317"/>
                    <a:gd name="connsiteX139" fmla="*/ 134271 w 592008"/>
                    <a:gd name="connsiteY139" fmla="*/ 32290 h 47317"/>
                    <a:gd name="connsiteX140" fmla="*/ 132664 w 592008"/>
                    <a:gd name="connsiteY140" fmla="*/ 30968 h 47317"/>
                    <a:gd name="connsiteX141" fmla="*/ 132342 w 592008"/>
                    <a:gd name="connsiteY141" fmla="*/ 29718 h 47317"/>
                    <a:gd name="connsiteX142" fmla="*/ 130985 w 592008"/>
                    <a:gd name="connsiteY142" fmla="*/ 29789 h 47317"/>
                    <a:gd name="connsiteX143" fmla="*/ 131020 w 592008"/>
                    <a:gd name="connsiteY143" fmla="*/ 29575 h 47317"/>
                    <a:gd name="connsiteX144" fmla="*/ 129806 w 592008"/>
                    <a:gd name="connsiteY144" fmla="*/ 29789 h 47317"/>
                    <a:gd name="connsiteX145" fmla="*/ 129985 w 592008"/>
                    <a:gd name="connsiteY145" fmla="*/ 30504 h 47317"/>
                    <a:gd name="connsiteX146" fmla="*/ 122912 w 592008"/>
                    <a:gd name="connsiteY146" fmla="*/ 25074 h 47317"/>
                    <a:gd name="connsiteX147" fmla="*/ 113875 w 592008"/>
                    <a:gd name="connsiteY147" fmla="*/ 19681 h 47317"/>
                    <a:gd name="connsiteX148" fmla="*/ 108196 w 592008"/>
                    <a:gd name="connsiteY148" fmla="*/ 9608 h 47317"/>
                    <a:gd name="connsiteX149" fmla="*/ 111482 w 592008"/>
                    <a:gd name="connsiteY149" fmla="*/ 12930 h 47317"/>
                    <a:gd name="connsiteX150" fmla="*/ 107660 w 592008"/>
                    <a:gd name="connsiteY150" fmla="*/ 5751 h 47317"/>
                    <a:gd name="connsiteX151" fmla="*/ 111661 w 592008"/>
                    <a:gd name="connsiteY151" fmla="*/ 11716 h 47317"/>
                    <a:gd name="connsiteX152" fmla="*/ 103660 w 592008"/>
                    <a:gd name="connsiteY152" fmla="*/ 893 h 47317"/>
                    <a:gd name="connsiteX153" fmla="*/ 86551 w 592008"/>
                    <a:gd name="connsiteY153" fmla="*/ 5000 h 47317"/>
                    <a:gd name="connsiteX154" fmla="*/ 85229 w 592008"/>
                    <a:gd name="connsiteY154" fmla="*/ 7072 h 47317"/>
                    <a:gd name="connsiteX155" fmla="*/ 84729 w 592008"/>
                    <a:gd name="connsiteY155" fmla="*/ 7287 h 47317"/>
                    <a:gd name="connsiteX156" fmla="*/ 83086 w 592008"/>
                    <a:gd name="connsiteY156" fmla="*/ 10251 h 47317"/>
                    <a:gd name="connsiteX157" fmla="*/ 78621 w 592008"/>
                    <a:gd name="connsiteY157" fmla="*/ 11323 h 47317"/>
                    <a:gd name="connsiteX158" fmla="*/ 70584 w 592008"/>
                    <a:gd name="connsiteY158" fmla="*/ 19288 h 47317"/>
                    <a:gd name="connsiteX159" fmla="*/ 71442 w 592008"/>
                    <a:gd name="connsiteY159" fmla="*/ 20002 h 47317"/>
                    <a:gd name="connsiteX160" fmla="*/ 68191 w 592008"/>
                    <a:gd name="connsiteY160" fmla="*/ 20824 h 47317"/>
                    <a:gd name="connsiteX161" fmla="*/ 67727 w 592008"/>
                    <a:gd name="connsiteY161" fmla="*/ 19574 h 47317"/>
                    <a:gd name="connsiteX162" fmla="*/ 63333 w 592008"/>
                    <a:gd name="connsiteY162" fmla="*/ 22074 h 47317"/>
                    <a:gd name="connsiteX163" fmla="*/ 66155 w 592008"/>
                    <a:gd name="connsiteY163" fmla="*/ 20217 h 47317"/>
                    <a:gd name="connsiteX164" fmla="*/ 55654 w 592008"/>
                    <a:gd name="connsiteY164" fmla="*/ 20788 h 47317"/>
                    <a:gd name="connsiteX165" fmla="*/ 54404 w 592008"/>
                    <a:gd name="connsiteY165" fmla="*/ 23146 h 47317"/>
                    <a:gd name="connsiteX166" fmla="*/ 43545 w 592008"/>
                    <a:gd name="connsiteY166" fmla="*/ 21931 h 47317"/>
                    <a:gd name="connsiteX167" fmla="*/ 44581 w 592008"/>
                    <a:gd name="connsiteY167" fmla="*/ 23360 h 47317"/>
                    <a:gd name="connsiteX168" fmla="*/ 29222 w 592008"/>
                    <a:gd name="connsiteY168" fmla="*/ 19681 h 47317"/>
                    <a:gd name="connsiteX169" fmla="*/ 13649 w 592008"/>
                    <a:gd name="connsiteY169" fmla="*/ 20288 h 47317"/>
                    <a:gd name="connsiteX170" fmla="*/ 4290 w 592008"/>
                    <a:gd name="connsiteY170" fmla="*/ 18538 h 47317"/>
                    <a:gd name="connsiteX171" fmla="*/ 111 w 592008"/>
                    <a:gd name="connsiteY171" fmla="*/ 20181 h 47317"/>
                    <a:gd name="connsiteX172" fmla="*/ 9577 w 592008"/>
                    <a:gd name="connsiteY172" fmla="*/ 28503 h 47317"/>
                    <a:gd name="connsiteX173" fmla="*/ 16113 w 592008"/>
                    <a:gd name="connsiteY173" fmla="*/ 30932 h 47317"/>
                    <a:gd name="connsiteX174" fmla="*/ 29579 w 592008"/>
                    <a:gd name="connsiteY174" fmla="*/ 33933 h 47317"/>
                    <a:gd name="connsiteX175" fmla="*/ 41259 w 592008"/>
                    <a:gd name="connsiteY175" fmla="*/ 36040 h 47317"/>
                    <a:gd name="connsiteX176" fmla="*/ 56190 w 592008"/>
                    <a:gd name="connsiteY176" fmla="*/ 36719 h 47317"/>
                    <a:gd name="connsiteX177" fmla="*/ 64476 w 592008"/>
                    <a:gd name="connsiteY177" fmla="*/ 36004 h 47317"/>
                    <a:gd name="connsiteX178" fmla="*/ 75442 w 592008"/>
                    <a:gd name="connsiteY178" fmla="*/ 32683 h 4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592008" h="47317">
                      <a:moveTo>
                        <a:pt x="75442" y="32683"/>
                      </a:moveTo>
                      <a:cubicBezTo>
                        <a:pt x="81228" y="30039"/>
                        <a:pt x="84015" y="27146"/>
                        <a:pt x="86622" y="25217"/>
                      </a:cubicBezTo>
                      <a:cubicBezTo>
                        <a:pt x="89229" y="23074"/>
                        <a:pt x="91158" y="21538"/>
                        <a:pt x="92944" y="20395"/>
                      </a:cubicBezTo>
                      <a:cubicBezTo>
                        <a:pt x="95445" y="18717"/>
                        <a:pt x="94980" y="19395"/>
                        <a:pt x="95302" y="19395"/>
                      </a:cubicBezTo>
                      <a:cubicBezTo>
                        <a:pt x="95480" y="19502"/>
                        <a:pt x="95552" y="19645"/>
                        <a:pt x="95587" y="19752"/>
                      </a:cubicBezTo>
                      <a:cubicBezTo>
                        <a:pt x="95623" y="19824"/>
                        <a:pt x="95623" y="19860"/>
                        <a:pt x="95659" y="19895"/>
                      </a:cubicBezTo>
                      <a:lnTo>
                        <a:pt x="95766" y="19931"/>
                      </a:lnTo>
                      <a:cubicBezTo>
                        <a:pt x="95837" y="20110"/>
                        <a:pt x="95659" y="19538"/>
                        <a:pt x="95980" y="20395"/>
                      </a:cubicBezTo>
                      <a:cubicBezTo>
                        <a:pt x="96230" y="21038"/>
                        <a:pt x="96516" y="21717"/>
                        <a:pt x="96802" y="22396"/>
                      </a:cubicBezTo>
                      <a:cubicBezTo>
                        <a:pt x="97159" y="23360"/>
                        <a:pt x="97409" y="24146"/>
                        <a:pt x="98123" y="25610"/>
                      </a:cubicBezTo>
                      <a:cubicBezTo>
                        <a:pt x="98838" y="27146"/>
                        <a:pt x="99731" y="28468"/>
                        <a:pt x="100767" y="29825"/>
                      </a:cubicBezTo>
                      <a:cubicBezTo>
                        <a:pt x="102338" y="31647"/>
                        <a:pt x="103553" y="32683"/>
                        <a:pt x="104624" y="33575"/>
                      </a:cubicBezTo>
                      <a:cubicBezTo>
                        <a:pt x="105767" y="34540"/>
                        <a:pt x="106839" y="35326"/>
                        <a:pt x="107946" y="36147"/>
                      </a:cubicBezTo>
                      <a:cubicBezTo>
                        <a:pt x="110125" y="37683"/>
                        <a:pt x="112340" y="39041"/>
                        <a:pt x="114554" y="40291"/>
                      </a:cubicBezTo>
                      <a:cubicBezTo>
                        <a:pt x="119055" y="42755"/>
                        <a:pt x="123448" y="44898"/>
                        <a:pt x="128806" y="46613"/>
                      </a:cubicBezTo>
                      <a:cubicBezTo>
                        <a:pt x="130556" y="46684"/>
                        <a:pt x="132271" y="47077"/>
                        <a:pt x="135342" y="47292"/>
                      </a:cubicBezTo>
                      <a:cubicBezTo>
                        <a:pt x="137771" y="47363"/>
                        <a:pt x="140057" y="47292"/>
                        <a:pt x="142379" y="47006"/>
                      </a:cubicBezTo>
                      <a:cubicBezTo>
                        <a:pt x="146915" y="46434"/>
                        <a:pt x="151023" y="45184"/>
                        <a:pt x="153773" y="43362"/>
                      </a:cubicBezTo>
                      <a:lnTo>
                        <a:pt x="156452" y="43398"/>
                      </a:lnTo>
                      <a:cubicBezTo>
                        <a:pt x="158274" y="42112"/>
                        <a:pt x="160417" y="40827"/>
                        <a:pt x="162524" y="40469"/>
                      </a:cubicBezTo>
                      <a:lnTo>
                        <a:pt x="162524" y="40791"/>
                      </a:lnTo>
                      <a:cubicBezTo>
                        <a:pt x="165025" y="38826"/>
                        <a:pt x="168168" y="37862"/>
                        <a:pt x="169275" y="36933"/>
                      </a:cubicBezTo>
                      <a:lnTo>
                        <a:pt x="169275" y="37255"/>
                      </a:lnTo>
                      <a:lnTo>
                        <a:pt x="172276" y="35790"/>
                      </a:lnTo>
                      <a:lnTo>
                        <a:pt x="171918" y="36397"/>
                      </a:lnTo>
                      <a:cubicBezTo>
                        <a:pt x="172919" y="35719"/>
                        <a:pt x="173919" y="35183"/>
                        <a:pt x="174919" y="34683"/>
                      </a:cubicBezTo>
                      <a:cubicBezTo>
                        <a:pt x="175812" y="34254"/>
                        <a:pt x="176812" y="33826"/>
                        <a:pt x="178169" y="33361"/>
                      </a:cubicBezTo>
                      <a:cubicBezTo>
                        <a:pt x="180634" y="32468"/>
                        <a:pt x="182991" y="31754"/>
                        <a:pt x="185206" y="31254"/>
                      </a:cubicBezTo>
                      <a:lnTo>
                        <a:pt x="184491" y="30218"/>
                      </a:lnTo>
                      <a:cubicBezTo>
                        <a:pt x="189313" y="29396"/>
                        <a:pt x="192207" y="28289"/>
                        <a:pt x="194886" y="27503"/>
                      </a:cubicBezTo>
                      <a:cubicBezTo>
                        <a:pt x="197529" y="26753"/>
                        <a:pt x="200101" y="26182"/>
                        <a:pt x="202672" y="27503"/>
                      </a:cubicBezTo>
                      <a:lnTo>
                        <a:pt x="202529" y="27789"/>
                      </a:lnTo>
                      <a:cubicBezTo>
                        <a:pt x="204494" y="27325"/>
                        <a:pt x="207209" y="27932"/>
                        <a:pt x="209709" y="28575"/>
                      </a:cubicBezTo>
                      <a:cubicBezTo>
                        <a:pt x="212316" y="29254"/>
                        <a:pt x="214102" y="29968"/>
                        <a:pt x="216245" y="30861"/>
                      </a:cubicBezTo>
                      <a:cubicBezTo>
                        <a:pt x="220424" y="32575"/>
                        <a:pt x="224675" y="34397"/>
                        <a:pt x="230926" y="34468"/>
                      </a:cubicBezTo>
                      <a:cubicBezTo>
                        <a:pt x="229354" y="34468"/>
                        <a:pt x="231390" y="35254"/>
                        <a:pt x="231212" y="35504"/>
                      </a:cubicBezTo>
                      <a:cubicBezTo>
                        <a:pt x="236712" y="36576"/>
                        <a:pt x="242856" y="37576"/>
                        <a:pt x="243356" y="35219"/>
                      </a:cubicBezTo>
                      <a:cubicBezTo>
                        <a:pt x="247464" y="35969"/>
                        <a:pt x="246642" y="36504"/>
                        <a:pt x="247035" y="37505"/>
                      </a:cubicBezTo>
                      <a:cubicBezTo>
                        <a:pt x="247178" y="36469"/>
                        <a:pt x="250857" y="36576"/>
                        <a:pt x="254286" y="36647"/>
                      </a:cubicBezTo>
                      <a:lnTo>
                        <a:pt x="252714" y="36969"/>
                      </a:lnTo>
                      <a:cubicBezTo>
                        <a:pt x="255965" y="37076"/>
                        <a:pt x="259179" y="36933"/>
                        <a:pt x="262323" y="36647"/>
                      </a:cubicBezTo>
                      <a:lnTo>
                        <a:pt x="260394" y="34754"/>
                      </a:lnTo>
                      <a:cubicBezTo>
                        <a:pt x="265323" y="35076"/>
                        <a:pt x="261787" y="37147"/>
                        <a:pt x="266502" y="36254"/>
                      </a:cubicBezTo>
                      <a:lnTo>
                        <a:pt x="266287" y="34647"/>
                      </a:lnTo>
                      <a:cubicBezTo>
                        <a:pt x="272967" y="34290"/>
                        <a:pt x="277217" y="36004"/>
                        <a:pt x="283504" y="36290"/>
                      </a:cubicBezTo>
                      <a:cubicBezTo>
                        <a:pt x="289826" y="35397"/>
                        <a:pt x="295612" y="34969"/>
                        <a:pt x="302649" y="34183"/>
                      </a:cubicBezTo>
                      <a:cubicBezTo>
                        <a:pt x="309257" y="33290"/>
                        <a:pt x="315972" y="32361"/>
                        <a:pt x="322580" y="31468"/>
                      </a:cubicBezTo>
                      <a:cubicBezTo>
                        <a:pt x="335653" y="29647"/>
                        <a:pt x="348440" y="28575"/>
                        <a:pt x="360085" y="30468"/>
                      </a:cubicBezTo>
                      <a:lnTo>
                        <a:pt x="361085" y="31718"/>
                      </a:lnTo>
                      <a:cubicBezTo>
                        <a:pt x="361442" y="33540"/>
                        <a:pt x="367836" y="29325"/>
                        <a:pt x="368729" y="31040"/>
                      </a:cubicBezTo>
                      <a:lnTo>
                        <a:pt x="371622" y="30325"/>
                      </a:lnTo>
                      <a:cubicBezTo>
                        <a:pt x="372408" y="30682"/>
                        <a:pt x="374122" y="31075"/>
                        <a:pt x="372693" y="31432"/>
                      </a:cubicBezTo>
                      <a:cubicBezTo>
                        <a:pt x="375372" y="31575"/>
                        <a:pt x="375480" y="31254"/>
                        <a:pt x="377408" y="30754"/>
                      </a:cubicBezTo>
                      <a:lnTo>
                        <a:pt x="380373" y="31861"/>
                      </a:lnTo>
                      <a:cubicBezTo>
                        <a:pt x="385838" y="32218"/>
                        <a:pt x="391160" y="31540"/>
                        <a:pt x="396554" y="30147"/>
                      </a:cubicBezTo>
                      <a:cubicBezTo>
                        <a:pt x="401840" y="28718"/>
                        <a:pt x="406805" y="26646"/>
                        <a:pt x="412163" y="24860"/>
                      </a:cubicBezTo>
                      <a:cubicBezTo>
                        <a:pt x="418985" y="23574"/>
                        <a:pt x="427486" y="19681"/>
                        <a:pt x="435559" y="17002"/>
                      </a:cubicBezTo>
                      <a:cubicBezTo>
                        <a:pt x="443488" y="14216"/>
                        <a:pt x="452096" y="13216"/>
                        <a:pt x="458811" y="12930"/>
                      </a:cubicBezTo>
                      <a:cubicBezTo>
                        <a:pt x="468241" y="12144"/>
                        <a:pt x="478314" y="15323"/>
                        <a:pt x="488779" y="18502"/>
                      </a:cubicBezTo>
                      <a:cubicBezTo>
                        <a:pt x="494030" y="20074"/>
                        <a:pt x="499459" y="21574"/>
                        <a:pt x="505103" y="22467"/>
                      </a:cubicBezTo>
                      <a:cubicBezTo>
                        <a:pt x="510496" y="23431"/>
                        <a:pt x="516926" y="23431"/>
                        <a:pt x="521569" y="22717"/>
                      </a:cubicBezTo>
                      <a:cubicBezTo>
                        <a:pt x="522176" y="22967"/>
                        <a:pt x="523855" y="22467"/>
                        <a:pt x="523855" y="22253"/>
                      </a:cubicBezTo>
                      <a:lnTo>
                        <a:pt x="542465" y="23146"/>
                      </a:lnTo>
                      <a:cubicBezTo>
                        <a:pt x="542465" y="23146"/>
                        <a:pt x="548144" y="23360"/>
                        <a:pt x="555645" y="23253"/>
                      </a:cubicBezTo>
                      <a:cubicBezTo>
                        <a:pt x="563182" y="23110"/>
                        <a:pt x="572504" y="22610"/>
                        <a:pt x="579969" y="20824"/>
                      </a:cubicBezTo>
                      <a:cubicBezTo>
                        <a:pt x="583756" y="19824"/>
                        <a:pt x="586935" y="18824"/>
                        <a:pt x="589721" y="16323"/>
                      </a:cubicBezTo>
                      <a:cubicBezTo>
                        <a:pt x="591078" y="15288"/>
                        <a:pt x="592328" y="12680"/>
                        <a:pt x="591935" y="11287"/>
                      </a:cubicBezTo>
                      <a:cubicBezTo>
                        <a:pt x="591685" y="10072"/>
                        <a:pt x="591114" y="10573"/>
                        <a:pt x="590614" y="10680"/>
                      </a:cubicBezTo>
                      <a:cubicBezTo>
                        <a:pt x="590114" y="11430"/>
                        <a:pt x="589006" y="12644"/>
                        <a:pt x="587613" y="12680"/>
                      </a:cubicBezTo>
                      <a:cubicBezTo>
                        <a:pt x="586256" y="12859"/>
                        <a:pt x="584684" y="12716"/>
                        <a:pt x="582648" y="12466"/>
                      </a:cubicBezTo>
                      <a:cubicBezTo>
                        <a:pt x="578541" y="11894"/>
                        <a:pt x="572576" y="10823"/>
                        <a:pt x="564182" y="9144"/>
                      </a:cubicBezTo>
                      <a:lnTo>
                        <a:pt x="564610" y="8751"/>
                      </a:lnTo>
                      <a:cubicBezTo>
                        <a:pt x="554681" y="8001"/>
                        <a:pt x="548358" y="7572"/>
                        <a:pt x="541357" y="9394"/>
                      </a:cubicBezTo>
                      <a:cubicBezTo>
                        <a:pt x="540322" y="6965"/>
                        <a:pt x="533071" y="8894"/>
                        <a:pt x="530713" y="8001"/>
                      </a:cubicBezTo>
                      <a:lnTo>
                        <a:pt x="530963" y="7822"/>
                      </a:lnTo>
                      <a:cubicBezTo>
                        <a:pt x="524784" y="9358"/>
                        <a:pt x="517783" y="6036"/>
                        <a:pt x="512461" y="7322"/>
                      </a:cubicBezTo>
                      <a:cubicBezTo>
                        <a:pt x="512675" y="7144"/>
                        <a:pt x="512854" y="6501"/>
                        <a:pt x="514140" y="6536"/>
                      </a:cubicBezTo>
                      <a:cubicBezTo>
                        <a:pt x="510104" y="6679"/>
                        <a:pt x="504424" y="6394"/>
                        <a:pt x="504317" y="4965"/>
                      </a:cubicBezTo>
                      <a:cubicBezTo>
                        <a:pt x="494602" y="4000"/>
                        <a:pt x="480386" y="0"/>
                        <a:pt x="473063" y="1250"/>
                      </a:cubicBezTo>
                      <a:lnTo>
                        <a:pt x="473599" y="929"/>
                      </a:lnTo>
                      <a:cubicBezTo>
                        <a:pt x="469491" y="1821"/>
                        <a:pt x="468491" y="393"/>
                        <a:pt x="463991" y="679"/>
                      </a:cubicBezTo>
                      <a:cubicBezTo>
                        <a:pt x="463776" y="464"/>
                        <a:pt x="463455" y="357"/>
                        <a:pt x="463526" y="286"/>
                      </a:cubicBezTo>
                      <a:cubicBezTo>
                        <a:pt x="459097" y="1250"/>
                        <a:pt x="450739" y="-107"/>
                        <a:pt x="447167" y="929"/>
                      </a:cubicBezTo>
                      <a:lnTo>
                        <a:pt x="446881" y="0"/>
                      </a:lnTo>
                      <a:cubicBezTo>
                        <a:pt x="443988" y="214"/>
                        <a:pt x="440881" y="714"/>
                        <a:pt x="437987" y="1357"/>
                      </a:cubicBezTo>
                      <a:cubicBezTo>
                        <a:pt x="439095" y="1214"/>
                        <a:pt x="440202" y="1036"/>
                        <a:pt x="441345" y="964"/>
                      </a:cubicBezTo>
                      <a:cubicBezTo>
                        <a:pt x="440666" y="3643"/>
                        <a:pt x="434237" y="429"/>
                        <a:pt x="428558" y="4072"/>
                      </a:cubicBezTo>
                      <a:cubicBezTo>
                        <a:pt x="422700" y="5608"/>
                        <a:pt x="419449" y="13109"/>
                        <a:pt x="413627" y="14073"/>
                      </a:cubicBezTo>
                      <a:cubicBezTo>
                        <a:pt x="411520" y="16216"/>
                        <a:pt x="415163" y="11359"/>
                        <a:pt x="411663" y="13752"/>
                      </a:cubicBezTo>
                      <a:cubicBezTo>
                        <a:pt x="411055" y="12573"/>
                        <a:pt x="413127" y="12287"/>
                        <a:pt x="411770" y="11680"/>
                      </a:cubicBezTo>
                      <a:cubicBezTo>
                        <a:pt x="408269" y="13752"/>
                        <a:pt x="405233" y="12787"/>
                        <a:pt x="400983" y="15073"/>
                      </a:cubicBezTo>
                      <a:lnTo>
                        <a:pt x="400483" y="14144"/>
                      </a:lnTo>
                      <a:cubicBezTo>
                        <a:pt x="395018" y="17859"/>
                        <a:pt x="389410" y="15288"/>
                        <a:pt x="385552" y="17288"/>
                      </a:cubicBezTo>
                      <a:cubicBezTo>
                        <a:pt x="379159" y="18431"/>
                        <a:pt x="381266" y="14395"/>
                        <a:pt x="374515" y="16359"/>
                      </a:cubicBezTo>
                      <a:lnTo>
                        <a:pt x="371908" y="14859"/>
                      </a:lnTo>
                      <a:cubicBezTo>
                        <a:pt x="368979" y="14537"/>
                        <a:pt x="369729" y="16502"/>
                        <a:pt x="366443" y="15680"/>
                      </a:cubicBezTo>
                      <a:cubicBezTo>
                        <a:pt x="366693" y="14787"/>
                        <a:pt x="362228" y="14787"/>
                        <a:pt x="364228" y="14037"/>
                      </a:cubicBezTo>
                      <a:cubicBezTo>
                        <a:pt x="356620" y="12287"/>
                        <a:pt x="348298" y="15573"/>
                        <a:pt x="338118" y="13823"/>
                      </a:cubicBezTo>
                      <a:cubicBezTo>
                        <a:pt x="336010" y="15680"/>
                        <a:pt x="330831" y="15002"/>
                        <a:pt x="329331" y="16431"/>
                      </a:cubicBezTo>
                      <a:cubicBezTo>
                        <a:pt x="328974" y="15680"/>
                        <a:pt x="319223" y="17181"/>
                        <a:pt x="324723" y="15037"/>
                      </a:cubicBezTo>
                      <a:cubicBezTo>
                        <a:pt x="325188" y="14859"/>
                        <a:pt x="326045" y="14823"/>
                        <a:pt x="326045" y="15109"/>
                      </a:cubicBezTo>
                      <a:lnTo>
                        <a:pt x="326652" y="14037"/>
                      </a:lnTo>
                      <a:cubicBezTo>
                        <a:pt x="320723" y="12609"/>
                        <a:pt x="316365" y="16038"/>
                        <a:pt x="310793" y="16252"/>
                      </a:cubicBezTo>
                      <a:cubicBezTo>
                        <a:pt x="312472" y="16431"/>
                        <a:pt x="314686" y="16145"/>
                        <a:pt x="313258" y="16966"/>
                      </a:cubicBezTo>
                      <a:lnTo>
                        <a:pt x="308078" y="17324"/>
                      </a:lnTo>
                      <a:lnTo>
                        <a:pt x="309078" y="16359"/>
                      </a:lnTo>
                      <a:lnTo>
                        <a:pt x="301399" y="16538"/>
                      </a:lnTo>
                      <a:lnTo>
                        <a:pt x="302542" y="17502"/>
                      </a:lnTo>
                      <a:cubicBezTo>
                        <a:pt x="298720" y="17288"/>
                        <a:pt x="297398" y="15538"/>
                        <a:pt x="293184" y="17359"/>
                      </a:cubicBezTo>
                      <a:cubicBezTo>
                        <a:pt x="291219" y="18359"/>
                        <a:pt x="297077" y="18502"/>
                        <a:pt x="292862" y="19145"/>
                      </a:cubicBezTo>
                      <a:cubicBezTo>
                        <a:pt x="287326" y="18788"/>
                        <a:pt x="279253" y="19002"/>
                        <a:pt x="273002" y="19645"/>
                      </a:cubicBezTo>
                      <a:cubicBezTo>
                        <a:pt x="273753" y="20753"/>
                        <a:pt x="272074" y="20967"/>
                        <a:pt x="270395" y="21431"/>
                      </a:cubicBezTo>
                      <a:lnTo>
                        <a:pt x="270074" y="20431"/>
                      </a:lnTo>
                      <a:cubicBezTo>
                        <a:pt x="263823" y="22646"/>
                        <a:pt x="267430" y="18538"/>
                        <a:pt x="261430" y="20145"/>
                      </a:cubicBezTo>
                      <a:lnTo>
                        <a:pt x="261894" y="19395"/>
                      </a:lnTo>
                      <a:lnTo>
                        <a:pt x="260429" y="21646"/>
                      </a:lnTo>
                      <a:cubicBezTo>
                        <a:pt x="254929" y="23789"/>
                        <a:pt x="257608" y="19681"/>
                        <a:pt x="251535" y="22038"/>
                      </a:cubicBezTo>
                      <a:cubicBezTo>
                        <a:pt x="253929" y="22110"/>
                        <a:pt x="252464" y="24467"/>
                        <a:pt x="249464" y="23646"/>
                      </a:cubicBezTo>
                      <a:lnTo>
                        <a:pt x="250357" y="22753"/>
                      </a:lnTo>
                      <a:cubicBezTo>
                        <a:pt x="248678" y="22717"/>
                        <a:pt x="248035" y="23074"/>
                        <a:pt x="246964" y="22681"/>
                      </a:cubicBezTo>
                      <a:cubicBezTo>
                        <a:pt x="248035" y="22288"/>
                        <a:pt x="247749" y="21360"/>
                        <a:pt x="245249" y="21074"/>
                      </a:cubicBezTo>
                      <a:lnTo>
                        <a:pt x="247106" y="20145"/>
                      </a:lnTo>
                      <a:cubicBezTo>
                        <a:pt x="245463" y="20503"/>
                        <a:pt x="243785" y="20788"/>
                        <a:pt x="242106" y="21038"/>
                      </a:cubicBezTo>
                      <a:cubicBezTo>
                        <a:pt x="238712" y="19217"/>
                        <a:pt x="232497" y="18967"/>
                        <a:pt x="231283" y="17181"/>
                      </a:cubicBezTo>
                      <a:cubicBezTo>
                        <a:pt x="231283" y="17181"/>
                        <a:pt x="223318" y="14288"/>
                        <a:pt x="220960" y="15252"/>
                      </a:cubicBezTo>
                      <a:cubicBezTo>
                        <a:pt x="222925" y="14787"/>
                        <a:pt x="218353" y="13180"/>
                        <a:pt x="219960" y="12430"/>
                      </a:cubicBezTo>
                      <a:cubicBezTo>
                        <a:pt x="218817" y="12680"/>
                        <a:pt x="216174" y="12537"/>
                        <a:pt x="214281" y="12287"/>
                      </a:cubicBezTo>
                      <a:cubicBezTo>
                        <a:pt x="212316" y="12001"/>
                        <a:pt x="210137" y="11251"/>
                        <a:pt x="208709" y="10323"/>
                      </a:cubicBezTo>
                      <a:lnTo>
                        <a:pt x="209316" y="10358"/>
                      </a:lnTo>
                      <a:cubicBezTo>
                        <a:pt x="206708" y="9323"/>
                        <a:pt x="203101" y="8680"/>
                        <a:pt x="200101" y="8822"/>
                      </a:cubicBezTo>
                      <a:cubicBezTo>
                        <a:pt x="197029" y="8930"/>
                        <a:pt x="194636" y="9430"/>
                        <a:pt x="192242" y="10072"/>
                      </a:cubicBezTo>
                      <a:cubicBezTo>
                        <a:pt x="187599" y="11323"/>
                        <a:pt x="183777" y="12859"/>
                        <a:pt x="179276" y="13537"/>
                      </a:cubicBezTo>
                      <a:cubicBezTo>
                        <a:pt x="179991" y="14573"/>
                        <a:pt x="175383" y="15395"/>
                        <a:pt x="176955" y="16502"/>
                      </a:cubicBezTo>
                      <a:cubicBezTo>
                        <a:pt x="174883" y="17609"/>
                        <a:pt x="173061" y="18181"/>
                        <a:pt x="170954" y="18717"/>
                      </a:cubicBezTo>
                      <a:cubicBezTo>
                        <a:pt x="168918" y="19288"/>
                        <a:pt x="166775" y="19860"/>
                        <a:pt x="164989" y="20360"/>
                      </a:cubicBezTo>
                      <a:cubicBezTo>
                        <a:pt x="161524" y="21431"/>
                        <a:pt x="159167" y="22610"/>
                        <a:pt x="158702" y="25432"/>
                      </a:cubicBezTo>
                      <a:cubicBezTo>
                        <a:pt x="155166" y="27360"/>
                        <a:pt x="153952" y="26360"/>
                        <a:pt x="152023" y="26932"/>
                      </a:cubicBezTo>
                      <a:lnTo>
                        <a:pt x="152773" y="26360"/>
                      </a:lnTo>
                      <a:cubicBezTo>
                        <a:pt x="146379" y="29432"/>
                        <a:pt x="144486" y="30039"/>
                        <a:pt x="140164" y="30647"/>
                      </a:cubicBezTo>
                      <a:cubicBezTo>
                        <a:pt x="138128" y="31147"/>
                        <a:pt x="137878" y="33826"/>
                        <a:pt x="134271" y="32290"/>
                      </a:cubicBezTo>
                      <a:cubicBezTo>
                        <a:pt x="135771" y="31825"/>
                        <a:pt x="134199" y="31575"/>
                        <a:pt x="132664" y="30968"/>
                      </a:cubicBezTo>
                      <a:cubicBezTo>
                        <a:pt x="133699" y="31182"/>
                        <a:pt x="134092" y="31004"/>
                        <a:pt x="132342" y="29718"/>
                      </a:cubicBezTo>
                      <a:cubicBezTo>
                        <a:pt x="131949" y="29861"/>
                        <a:pt x="131449" y="29825"/>
                        <a:pt x="130985" y="29789"/>
                      </a:cubicBezTo>
                      <a:cubicBezTo>
                        <a:pt x="130985" y="29718"/>
                        <a:pt x="130949" y="29647"/>
                        <a:pt x="131020" y="29575"/>
                      </a:cubicBezTo>
                      <a:cubicBezTo>
                        <a:pt x="128306" y="28682"/>
                        <a:pt x="128627" y="29111"/>
                        <a:pt x="129806" y="29789"/>
                      </a:cubicBezTo>
                      <a:cubicBezTo>
                        <a:pt x="129699" y="29897"/>
                        <a:pt x="129735" y="30075"/>
                        <a:pt x="129985" y="30504"/>
                      </a:cubicBezTo>
                      <a:cubicBezTo>
                        <a:pt x="127734" y="28289"/>
                        <a:pt x="122412" y="26610"/>
                        <a:pt x="122912" y="25074"/>
                      </a:cubicBezTo>
                      <a:cubicBezTo>
                        <a:pt x="119305" y="23074"/>
                        <a:pt x="115661" y="20895"/>
                        <a:pt x="113875" y="19681"/>
                      </a:cubicBezTo>
                      <a:cubicBezTo>
                        <a:pt x="112411" y="19074"/>
                        <a:pt x="110804" y="14609"/>
                        <a:pt x="108196" y="9608"/>
                      </a:cubicBezTo>
                      <a:cubicBezTo>
                        <a:pt x="108232" y="8001"/>
                        <a:pt x="110018" y="9715"/>
                        <a:pt x="111482" y="12930"/>
                      </a:cubicBezTo>
                      <a:cubicBezTo>
                        <a:pt x="110411" y="10323"/>
                        <a:pt x="109232" y="7787"/>
                        <a:pt x="107660" y="5751"/>
                      </a:cubicBezTo>
                      <a:cubicBezTo>
                        <a:pt x="108553" y="4750"/>
                        <a:pt x="110625" y="9251"/>
                        <a:pt x="111661" y="11716"/>
                      </a:cubicBezTo>
                      <a:cubicBezTo>
                        <a:pt x="110696" y="6858"/>
                        <a:pt x="107982" y="2536"/>
                        <a:pt x="103660" y="893"/>
                      </a:cubicBezTo>
                      <a:cubicBezTo>
                        <a:pt x="97909" y="-857"/>
                        <a:pt x="92408" y="2143"/>
                        <a:pt x="86551" y="5000"/>
                      </a:cubicBezTo>
                      <a:cubicBezTo>
                        <a:pt x="86015" y="5715"/>
                        <a:pt x="85443" y="6536"/>
                        <a:pt x="85229" y="7072"/>
                      </a:cubicBezTo>
                      <a:lnTo>
                        <a:pt x="84729" y="7287"/>
                      </a:lnTo>
                      <a:cubicBezTo>
                        <a:pt x="85015" y="7644"/>
                        <a:pt x="83907" y="9323"/>
                        <a:pt x="83086" y="10251"/>
                      </a:cubicBezTo>
                      <a:cubicBezTo>
                        <a:pt x="81586" y="10287"/>
                        <a:pt x="81586" y="8465"/>
                        <a:pt x="78621" y="11323"/>
                      </a:cubicBezTo>
                      <a:cubicBezTo>
                        <a:pt x="75692" y="12716"/>
                        <a:pt x="72692" y="17645"/>
                        <a:pt x="70584" y="19288"/>
                      </a:cubicBezTo>
                      <a:cubicBezTo>
                        <a:pt x="71977" y="18645"/>
                        <a:pt x="71906" y="19324"/>
                        <a:pt x="71442" y="20002"/>
                      </a:cubicBezTo>
                      <a:cubicBezTo>
                        <a:pt x="70156" y="20788"/>
                        <a:pt x="69084" y="20074"/>
                        <a:pt x="68191" y="20824"/>
                      </a:cubicBezTo>
                      <a:lnTo>
                        <a:pt x="67727" y="19574"/>
                      </a:lnTo>
                      <a:cubicBezTo>
                        <a:pt x="68763" y="20717"/>
                        <a:pt x="64155" y="21610"/>
                        <a:pt x="63333" y="22074"/>
                      </a:cubicBezTo>
                      <a:cubicBezTo>
                        <a:pt x="62298" y="21181"/>
                        <a:pt x="66012" y="21038"/>
                        <a:pt x="66155" y="20217"/>
                      </a:cubicBezTo>
                      <a:cubicBezTo>
                        <a:pt x="59654" y="20931"/>
                        <a:pt x="62762" y="20645"/>
                        <a:pt x="55654" y="20788"/>
                      </a:cubicBezTo>
                      <a:cubicBezTo>
                        <a:pt x="51796" y="21574"/>
                        <a:pt x="56297" y="22074"/>
                        <a:pt x="54404" y="23146"/>
                      </a:cubicBezTo>
                      <a:cubicBezTo>
                        <a:pt x="50975" y="23217"/>
                        <a:pt x="47403" y="23610"/>
                        <a:pt x="43545" y="21931"/>
                      </a:cubicBezTo>
                      <a:lnTo>
                        <a:pt x="44581" y="23360"/>
                      </a:lnTo>
                      <a:cubicBezTo>
                        <a:pt x="37723" y="22824"/>
                        <a:pt x="33794" y="21503"/>
                        <a:pt x="29222" y="19681"/>
                      </a:cubicBezTo>
                      <a:cubicBezTo>
                        <a:pt x="22614" y="20002"/>
                        <a:pt x="17721" y="20538"/>
                        <a:pt x="13649" y="20288"/>
                      </a:cubicBezTo>
                      <a:cubicBezTo>
                        <a:pt x="9612" y="20181"/>
                        <a:pt x="6505" y="19324"/>
                        <a:pt x="4290" y="18538"/>
                      </a:cubicBezTo>
                      <a:cubicBezTo>
                        <a:pt x="40" y="16823"/>
                        <a:pt x="-246" y="18216"/>
                        <a:pt x="111" y="20181"/>
                      </a:cubicBezTo>
                      <a:cubicBezTo>
                        <a:pt x="1397" y="23288"/>
                        <a:pt x="5933" y="26860"/>
                        <a:pt x="9577" y="28503"/>
                      </a:cubicBezTo>
                      <a:cubicBezTo>
                        <a:pt x="13291" y="30254"/>
                        <a:pt x="16113" y="30932"/>
                        <a:pt x="16113" y="30932"/>
                      </a:cubicBezTo>
                      <a:cubicBezTo>
                        <a:pt x="21792" y="32647"/>
                        <a:pt x="26364" y="33290"/>
                        <a:pt x="29579" y="33933"/>
                      </a:cubicBezTo>
                      <a:cubicBezTo>
                        <a:pt x="32937" y="34611"/>
                        <a:pt x="36937" y="35433"/>
                        <a:pt x="41259" y="36040"/>
                      </a:cubicBezTo>
                      <a:cubicBezTo>
                        <a:pt x="45653" y="36683"/>
                        <a:pt x="50832" y="37040"/>
                        <a:pt x="56190" y="36719"/>
                      </a:cubicBezTo>
                      <a:cubicBezTo>
                        <a:pt x="58904" y="36540"/>
                        <a:pt x="61333" y="36362"/>
                        <a:pt x="64476" y="36004"/>
                      </a:cubicBezTo>
                      <a:cubicBezTo>
                        <a:pt x="67191" y="35254"/>
                        <a:pt x="71120" y="34719"/>
                        <a:pt x="75442" y="3268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2" name="Graphic 511">
                <a:extLst>
                  <a:ext uri="{FF2B5EF4-FFF2-40B4-BE49-F238E27FC236}">
                    <a16:creationId xmlns:a16="http://schemas.microsoft.com/office/drawing/2014/main" id="{D82D2DEF-F697-2C4F-AD5E-4BD3E435E369}"/>
                  </a:ext>
                </a:extLst>
              </p:cNvPr>
              <p:cNvGrpSpPr/>
              <p:nvPr/>
            </p:nvGrpSpPr>
            <p:grpSpPr>
              <a:xfrm>
                <a:off x="6964989" y="1454181"/>
                <a:ext cx="606632" cy="855361"/>
                <a:chOff x="6964989" y="1454181"/>
                <a:chExt cx="606632" cy="855361"/>
              </a:xfrm>
              <a:grpFill/>
            </p:grpSpPr>
            <p:grpSp>
              <p:nvGrpSpPr>
                <p:cNvPr id="63" name="Graphic 511">
                  <a:extLst>
                    <a:ext uri="{FF2B5EF4-FFF2-40B4-BE49-F238E27FC236}">
                      <a16:creationId xmlns:a16="http://schemas.microsoft.com/office/drawing/2014/main" id="{38069179-740B-FE41-8CE0-4A3BA3A5ECC3}"/>
                    </a:ext>
                  </a:extLst>
                </p:cNvPr>
                <p:cNvGrpSpPr/>
                <p:nvPr/>
              </p:nvGrpSpPr>
              <p:grpSpPr>
                <a:xfrm>
                  <a:off x="7006029" y="1525690"/>
                  <a:ext cx="436161" cy="783852"/>
                  <a:chOff x="7006029" y="1525690"/>
                  <a:chExt cx="436161" cy="783852"/>
                </a:xfrm>
                <a:grpFill/>
              </p:grpSpPr>
              <p:sp>
                <p:nvSpPr>
                  <p:cNvPr id="184" name="Freeform 183">
                    <a:extLst>
                      <a:ext uri="{FF2B5EF4-FFF2-40B4-BE49-F238E27FC236}">
                        <a16:creationId xmlns:a16="http://schemas.microsoft.com/office/drawing/2014/main" id="{A62F5756-9369-2242-8827-42A0FFF3E6E0}"/>
                      </a:ext>
                    </a:extLst>
                  </p:cNvPr>
                  <p:cNvSpPr/>
                  <p:nvPr/>
                </p:nvSpPr>
                <p:spPr>
                  <a:xfrm>
                    <a:off x="7020522" y="2038361"/>
                    <a:ext cx="223" cy="4750"/>
                  </a:xfrm>
                  <a:custGeom>
                    <a:avLst/>
                    <a:gdLst>
                      <a:gd name="connsiteX0" fmla="*/ 117 w 223"/>
                      <a:gd name="connsiteY0" fmla="*/ 4751 h 4750"/>
                      <a:gd name="connsiteX1" fmla="*/ 224 w 223"/>
                      <a:gd name="connsiteY1" fmla="*/ 0 h 4750"/>
                      <a:gd name="connsiteX2" fmla="*/ 117 w 223"/>
                      <a:gd name="connsiteY2" fmla="*/ 4751 h 47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3" h="4750">
                        <a:moveTo>
                          <a:pt x="117" y="4751"/>
                        </a:moveTo>
                        <a:lnTo>
                          <a:pt x="224" y="0"/>
                        </a:lnTo>
                        <a:cubicBezTo>
                          <a:pt x="10" y="72"/>
                          <a:pt x="-97" y="1286"/>
                          <a:pt x="117" y="475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5" name="Freeform 184">
                    <a:extLst>
                      <a:ext uri="{FF2B5EF4-FFF2-40B4-BE49-F238E27FC236}">
                        <a16:creationId xmlns:a16="http://schemas.microsoft.com/office/drawing/2014/main" id="{AEC2AF5A-DDF6-254D-A55C-CE7871F08AB8}"/>
                      </a:ext>
                    </a:extLst>
                  </p:cNvPr>
                  <p:cNvSpPr/>
                  <p:nvPr/>
                </p:nvSpPr>
                <p:spPr>
                  <a:xfrm>
                    <a:off x="7398186" y="1970389"/>
                    <a:ext cx="214" cy="1107"/>
                  </a:xfrm>
                  <a:custGeom>
                    <a:avLst/>
                    <a:gdLst>
                      <a:gd name="connsiteX0" fmla="*/ 214 w 214"/>
                      <a:gd name="connsiteY0" fmla="*/ 0 h 1107"/>
                      <a:gd name="connsiteX1" fmla="*/ 0 w 214"/>
                      <a:gd name="connsiteY1" fmla="*/ 1107 h 1107"/>
                      <a:gd name="connsiteX2" fmla="*/ 214 w 214"/>
                      <a:gd name="connsiteY2" fmla="*/ 0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4" h="1107">
                        <a:moveTo>
                          <a:pt x="214" y="0"/>
                        </a:moveTo>
                        <a:cubicBezTo>
                          <a:pt x="143" y="357"/>
                          <a:pt x="71" y="786"/>
                          <a:pt x="0" y="1107"/>
                        </a:cubicBezTo>
                        <a:cubicBezTo>
                          <a:pt x="179" y="321"/>
                          <a:pt x="214" y="71"/>
                          <a:pt x="214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6" name="Freeform 185">
                    <a:extLst>
                      <a:ext uri="{FF2B5EF4-FFF2-40B4-BE49-F238E27FC236}">
                        <a16:creationId xmlns:a16="http://schemas.microsoft.com/office/drawing/2014/main" id="{E36A3A34-B611-334E-A8F9-F75A0C956134}"/>
                      </a:ext>
                    </a:extLst>
                  </p:cNvPr>
                  <p:cNvSpPr/>
                  <p:nvPr/>
                </p:nvSpPr>
                <p:spPr>
                  <a:xfrm>
                    <a:off x="7025568" y="1859232"/>
                    <a:ext cx="71" cy="1464"/>
                  </a:xfrm>
                  <a:custGeom>
                    <a:avLst/>
                    <a:gdLst>
                      <a:gd name="connsiteX0" fmla="*/ 0 w 71"/>
                      <a:gd name="connsiteY0" fmla="*/ 0 h 1464"/>
                      <a:gd name="connsiteX1" fmla="*/ 0 w 71"/>
                      <a:gd name="connsiteY1" fmla="*/ 250 h 1464"/>
                      <a:gd name="connsiteX2" fmla="*/ 71 w 71"/>
                      <a:gd name="connsiteY2" fmla="*/ 1464 h 1464"/>
                      <a:gd name="connsiteX3" fmla="*/ 0 w 71"/>
                      <a:gd name="connsiteY3" fmla="*/ 0 h 1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" h="1464">
                        <a:moveTo>
                          <a:pt x="0" y="0"/>
                        </a:moveTo>
                        <a:cubicBezTo>
                          <a:pt x="0" y="107"/>
                          <a:pt x="0" y="179"/>
                          <a:pt x="0" y="250"/>
                        </a:cubicBezTo>
                        <a:cubicBezTo>
                          <a:pt x="36" y="643"/>
                          <a:pt x="71" y="1072"/>
                          <a:pt x="71" y="1464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7" name="Freeform 186">
                    <a:extLst>
                      <a:ext uri="{FF2B5EF4-FFF2-40B4-BE49-F238E27FC236}">
                        <a16:creationId xmlns:a16="http://schemas.microsoft.com/office/drawing/2014/main" id="{C5884617-2F6A-064D-8D83-9C6E5232683B}"/>
                      </a:ext>
                    </a:extLst>
                  </p:cNvPr>
                  <p:cNvSpPr/>
                  <p:nvPr/>
                </p:nvSpPr>
                <p:spPr>
                  <a:xfrm>
                    <a:off x="7006029" y="1525690"/>
                    <a:ext cx="436161" cy="783852"/>
                  </a:xfrm>
                  <a:custGeom>
                    <a:avLst/>
                    <a:gdLst>
                      <a:gd name="connsiteX0" fmla="*/ 32933 w 436161"/>
                      <a:gd name="connsiteY0" fmla="*/ 573465 h 783852"/>
                      <a:gd name="connsiteX1" fmla="*/ 32040 w 436161"/>
                      <a:gd name="connsiteY1" fmla="*/ 552426 h 783852"/>
                      <a:gd name="connsiteX2" fmla="*/ 31611 w 436161"/>
                      <a:gd name="connsiteY2" fmla="*/ 533495 h 783852"/>
                      <a:gd name="connsiteX3" fmla="*/ 30004 w 436161"/>
                      <a:gd name="connsiteY3" fmla="*/ 501527 h 783852"/>
                      <a:gd name="connsiteX4" fmla="*/ 28754 w 436161"/>
                      <a:gd name="connsiteY4" fmla="*/ 469880 h 783852"/>
                      <a:gd name="connsiteX5" fmla="*/ 27646 w 436161"/>
                      <a:gd name="connsiteY5" fmla="*/ 426910 h 783852"/>
                      <a:gd name="connsiteX6" fmla="*/ 23610 w 436161"/>
                      <a:gd name="connsiteY6" fmla="*/ 404193 h 783852"/>
                      <a:gd name="connsiteX7" fmla="*/ 22431 w 436161"/>
                      <a:gd name="connsiteY7" fmla="*/ 379512 h 783852"/>
                      <a:gd name="connsiteX8" fmla="*/ 19502 w 436161"/>
                      <a:gd name="connsiteY8" fmla="*/ 333756 h 783852"/>
                      <a:gd name="connsiteX9" fmla="*/ 19681 w 436161"/>
                      <a:gd name="connsiteY9" fmla="*/ 275892 h 783852"/>
                      <a:gd name="connsiteX10" fmla="*/ 20574 w 436161"/>
                      <a:gd name="connsiteY10" fmla="*/ 269176 h 783852"/>
                      <a:gd name="connsiteX11" fmla="*/ 20002 w 436161"/>
                      <a:gd name="connsiteY11" fmla="*/ 250281 h 783852"/>
                      <a:gd name="connsiteX12" fmla="*/ 20288 w 436161"/>
                      <a:gd name="connsiteY12" fmla="*/ 250638 h 783852"/>
                      <a:gd name="connsiteX13" fmla="*/ 19252 w 436161"/>
                      <a:gd name="connsiteY13" fmla="*/ 227350 h 783852"/>
                      <a:gd name="connsiteX14" fmla="*/ 19538 w 436161"/>
                      <a:gd name="connsiteY14" fmla="*/ 227707 h 783852"/>
                      <a:gd name="connsiteX15" fmla="*/ 19252 w 436161"/>
                      <a:gd name="connsiteY15" fmla="*/ 216920 h 783852"/>
                      <a:gd name="connsiteX16" fmla="*/ 19681 w 436161"/>
                      <a:gd name="connsiteY16" fmla="*/ 218777 h 783852"/>
                      <a:gd name="connsiteX17" fmla="*/ 19038 w 436161"/>
                      <a:gd name="connsiteY17" fmla="*/ 173915 h 783852"/>
                      <a:gd name="connsiteX18" fmla="*/ 17788 w 436161"/>
                      <a:gd name="connsiteY18" fmla="*/ 174986 h 783852"/>
                      <a:gd name="connsiteX19" fmla="*/ 22753 w 436161"/>
                      <a:gd name="connsiteY19" fmla="*/ 142196 h 783852"/>
                      <a:gd name="connsiteX20" fmla="*/ 27361 w 436161"/>
                      <a:gd name="connsiteY20" fmla="*/ 129159 h 783852"/>
                      <a:gd name="connsiteX21" fmla="*/ 31004 w 436161"/>
                      <a:gd name="connsiteY21" fmla="*/ 122515 h 783852"/>
                      <a:gd name="connsiteX22" fmla="*/ 36040 w 436161"/>
                      <a:gd name="connsiteY22" fmla="*/ 114264 h 783852"/>
                      <a:gd name="connsiteX23" fmla="*/ 36112 w 436161"/>
                      <a:gd name="connsiteY23" fmla="*/ 114729 h 783852"/>
                      <a:gd name="connsiteX24" fmla="*/ 46720 w 436161"/>
                      <a:gd name="connsiteY24" fmla="*/ 93154 h 783852"/>
                      <a:gd name="connsiteX25" fmla="*/ 57293 w 436161"/>
                      <a:gd name="connsiteY25" fmla="*/ 77260 h 783852"/>
                      <a:gd name="connsiteX26" fmla="*/ 71223 w 436161"/>
                      <a:gd name="connsiteY26" fmla="*/ 62293 h 783852"/>
                      <a:gd name="connsiteX27" fmla="*/ 86439 w 436161"/>
                      <a:gd name="connsiteY27" fmla="*/ 43863 h 783852"/>
                      <a:gd name="connsiteX28" fmla="*/ 88118 w 436161"/>
                      <a:gd name="connsiteY28" fmla="*/ 43470 h 783852"/>
                      <a:gd name="connsiteX29" fmla="*/ 103763 w 436161"/>
                      <a:gd name="connsiteY29" fmla="*/ 29396 h 783852"/>
                      <a:gd name="connsiteX30" fmla="*/ 111371 w 436161"/>
                      <a:gd name="connsiteY30" fmla="*/ 22788 h 783852"/>
                      <a:gd name="connsiteX31" fmla="*/ 121372 w 436161"/>
                      <a:gd name="connsiteY31" fmla="*/ 21217 h 783852"/>
                      <a:gd name="connsiteX32" fmla="*/ 126623 w 436161"/>
                      <a:gd name="connsiteY32" fmla="*/ 19074 h 783852"/>
                      <a:gd name="connsiteX33" fmla="*/ 139267 w 436161"/>
                      <a:gd name="connsiteY33" fmla="*/ 17716 h 783852"/>
                      <a:gd name="connsiteX34" fmla="*/ 135088 w 436161"/>
                      <a:gd name="connsiteY34" fmla="*/ 18359 h 783852"/>
                      <a:gd name="connsiteX35" fmla="*/ 161163 w 436161"/>
                      <a:gd name="connsiteY35" fmla="*/ 17252 h 783852"/>
                      <a:gd name="connsiteX36" fmla="*/ 156020 w 436161"/>
                      <a:gd name="connsiteY36" fmla="*/ 15288 h 783852"/>
                      <a:gd name="connsiteX37" fmla="*/ 172807 w 436161"/>
                      <a:gd name="connsiteY37" fmla="*/ 17466 h 783852"/>
                      <a:gd name="connsiteX38" fmla="*/ 172700 w 436161"/>
                      <a:gd name="connsiteY38" fmla="*/ 15823 h 783852"/>
                      <a:gd name="connsiteX39" fmla="*/ 220563 w 436161"/>
                      <a:gd name="connsiteY39" fmla="*/ 25325 h 783852"/>
                      <a:gd name="connsiteX40" fmla="*/ 333149 w 436161"/>
                      <a:gd name="connsiteY40" fmla="*/ 60543 h 783852"/>
                      <a:gd name="connsiteX41" fmla="*/ 359116 w 436161"/>
                      <a:gd name="connsiteY41" fmla="*/ 72652 h 783852"/>
                      <a:gd name="connsiteX42" fmla="*/ 378547 w 436161"/>
                      <a:gd name="connsiteY42" fmla="*/ 90976 h 783852"/>
                      <a:gd name="connsiteX43" fmla="*/ 405515 w 436161"/>
                      <a:gd name="connsiteY43" fmla="*/ 137803 h 783852"/>
                      <a:gd name="connsiteX44" fmla="*/ 405444 w 436161"/>
                      <a:gd name="connsiteY44" fmla="*/ 141089 h 783852"/>
                      <a:gd name="connsiteX45" fmla="*/ 412837 w 436161"/>
                      <a:gd name="connsiteY45" fmla="*/ 161735 h 783852"/>
                      <a:gd name="connsiteX46" fmla="*/ 415481 w 436161"/>
                      <a:gd name="connsiteY46" fmla="*/ 169557 h 783852"/>
                      <a:gd name="connsiteX47" fmla="*/ 415052 w 436161"/>
                      <a:gd name="connsiteY47" fmla="*/ 172807 h 783852"/>
                      <a:gd name="connsiteX48" fmla="*/ 418124 w 436161"/>
                      <a:gd name="connsiteY48" fmla="*/ 185773 h 783852"/>
                      <a:gd name="connsiteX49" fmla="*/ 418159 w 436161"/>
                      <a:gd name="connsiteY49" fmla="*/ 194096 h 783852"/>
                      <a:gd name="connsiteX50" fmla="*/ 420124 w 436161"/>
                      <a:gd name="connsiteY50" fmla="*/ 281285 h 783852"/>
                      <a:gd name="connsiteX51" fmla="*/ 403265 w 436161"/>
                      <a:gd name="connsiteY51" fmla="*/ 354401 h 783852"/>
                      <a:gd name="connsiteX52" fmla="*/ 391620 w 436161"/>
                      <a:gd name="connsiteY52" fmla="*/ 394763 h 783852"/>
                      <a:gd name="connsiteX53" fmla="*/ 382726 w 436161"/>
                      <a:gd name="connsiteY53" fmla="*/ 430447 h 783852"/>
                      <a:gd name="connsiteX54" fmla="*/ 369546 w 436161"/>
                      <a:gd name="connsiteY54" fmla="*/ 474273 h 783852"/>
                      <a:gd name="connsiteX55" fmla="*/ 360617 w 436161"/>
                      <a:gd name="connsiteY55" fmla="*/ 496098 h 783852"/>
                      <a:gd name="connsiteX56" fmla="*/ 355580 w 436161"/>
                      <a:gd name="connsiteY56" fmla="*/ 506849 h 783852"/>
                      <a:gd name="connsiteX57" fmla="*/ 352901 w 436161"/>
                      <a:gd name="connsiteY57" fmla="*/ 512171 h 783852"/>
                      <a:gd name="connsiteX58" fmla="*/ 350258 w 436161"/>
                      <a:gd name="connsiteY58" fmla="*/ 516422 h 783852"/>
                      <a:gd name="connsiteX59" fmla="*/ 342900 w 436161"/>
                      <a:gd name="connsiteY59" fmla="*/ 526244 h 783852"/>
                      <a:gd name="connsiteX60" fmla="*/ 336614 w 436161"/>
                      <a:gd name="connsiteY60" fmla="*/ 538567 h 783852"/>
                      <a:gd name="connsiteX61" fmla="*/ 332256 w 436161"/>
                      <a:gd name="connsiteY61" fmla="*/ 549890 h 783852"/>
                      <a:gd name="connsiteX62" fmla="*/ 327684 w 436161"/>
                      <a:gd name="connsiteY62" fmla="*/ 560570 h 783852"/>
                      <a:gd name="connsiteX63" fmla="*/ 310289 w 436161"/>
                      <a:gd name="connsiteY63" fmla="*/ 604254 h 783852"/>
                      <a:gd name="connsiteX64" fmla="*/ 307931 w 436161"/>
                      <a:gd name="connsiteY64" fmla="*/ 610898 h 783852"/>
                      <a:gd name="connsiteX65" fmla="*/ 296573 w 436161"/>
                      <a:gd name="connsiteY65" fmla="*/ 636044 h 783852"/>
                      <a:gd name="connsiteX66" fmla="*/ 290893 w 436161"/>
                      <a:gd name="connsiteY66" fmla="*/ 648617 h 783852"/>
                      <a:gd name="connsiteX67" fmla="*/ 284321 w 436161"/>
                      <a:gd name="connsiteY67" fmla="*/ 659904 h 783852"/>
                      <a:gd name="connsiteX68" fmla="*/ 278070 w 436161"/>
                      <a:gd name="connsiteY68" fmla="*/ 668798 h 783852"/>
                      <a:gd name="connsiteX69" fmla="*/ 262176 w 436161"/>
                      <a:gd name="connsiteY69" fmla="*/ 692980 h 783852"/>
                      <a:gd name="connsiteX70" fmla="*/ 254532 w 436161"/>
                      <a:gd name="connsiteY70" fmla="*/ 708124 h 783852"/>
                      <a:gd name="connsiteX71" fmla="*/ 244781 w 436161"/>
                      <a:gd name="connsiteY71" fmla="*/ 722626 h 783852"/>
                      <a:gd name="connsiteX72" fmla="*/ 233922 w 436161"/>
                      <a:gd name="connsiteY72" fmla="*/ 736771 h 783852"/>
                      <a:gd name="connsiteX73" fmla="*/ 223921 w 436161"/>
                      <a:gd name="connsiteY73" fmla="*/ 750272 h 783852"/>
                      <a:gd name="connsiteX74" fmla="*/ 208490 w 436161"/>
                      <a:gd name="connsiteY74" fmla="*/ 767489 h 783852"/>
                      <a:gd name="connsiteX75" fmla="*/ 204704 w 436161"/>
                      <a:gd name="connsiteY75" fmla="*/ 769918 h 783852"/>
                      <a:gd name="connsiteX76" fmla="*/ 204347 w 436161"/>
                      <a:gd name="connsiteY76" fmla="*/ 771346 h 783852"/>
                      <a:gd name="connsiteX77" fmla="*/ 210026 w 436161"/>
                      <a:gd name="connsiteY77" fmla="*/ 771382 h 783852"/>
                      <a:gd name="connsiteX78" fmla="*/ 222242 w 436161"/>
                      <a:gd name="connsiteY78" fmla="*/ 764024 h 783852"/>
                      <a:gd name="connsiteX79" fmla="*/ 238851 w 436161"/>
                      <a:gd name="connsiteY79" fmla="*/ 747593 h 783852"/>
                      <a:gd name="connsiteX80" fmla="*/ 261568 w 436161"/>
                      <a:gd name="connsiteY80" fmla="*/ 722805 h 783852"/>
                      <a:gd name="connsiteX81" fmla="*/ 261068 w 436161"/>
                      <a:gd name="connsiteY81" fmla="*/ 724198 h 783852"/>
                      <a:gd name="connsiteX82" fmla="*/ 272856 w 436161"/>
                      <a:gd name="connsiteY82" fmla="*/ 705374 h 783852"/>
                      <a:gd name="connsiteX83" fmla="*/ 281214 w 436161"/>
                      <a:gd name="connsiteY83" fmla="*/ 690729 h 783852"/>
                      <a:gd name="connsiteX84" fmla="*/ 298323 w 436161"/>
                      <a:gd name="connsiteY84" fmla="*/ 663619 h 783852"/>
                      <a:gd name="connsiteX85" fmla="*/ 313396 w 436161"/>
                      <a:gd name="connsiteY85" fmla="*/ 634365 h 783852"/>
                      <a:gd name="connsiteX86" fmla="*/ 313289 w 436161"/>
                      <a:gd name="connsiteY86" fmla="*/ 635079 h 783852"/>
                      <a:gd name="connsiteX87" fmla="*/ 324791 w 436161"/>
                      <a:gd name="connsiteY87" fmla="*/ 608826 h 783852"/>
                      <a:gd name="connsiteX88" fmla="*/ 335506 w 436161"/>
                      <a:gd name="connsiteY88" fmla="*/ 583037 h 783852"/>
                      <a:gd name="connsiteX89" fmla="*/ 334328 w 436161"/>
                      <a:gd name="connsiteY89" fmla="*/ 588216 h 783852"/>
                      <a:gd name="connsiteX90" fmla="*/ 347186 w 436161"/>
                      <a:gd name="connsiteY90" fmla="*/ 558748 h 783852"/>
                      <a:gd name="connsiteX91" fmla="*/ 355830 w 436161"/>
                      <a:gd name="connsiteY91" fmla="*/ 536388 h 783852"/>
                      <a:gd name="connsiteX92" fmla="*/ 363010 w 436161"/>
                      <a:gd name="connsiteY92" fmla="*/ 525887 h 783852"/>
                      <a:gd name="connsiteX93" fmla="*/ 366903 w 436161"/>
                      <a:gd name="connsiteY93" fmla="*/ 519029 h 783852"/>
                      <a:gd name="connsiteX94" fmla="*/ 369653 w 436161"/>
                      <a:gd name="connsiteY94" fmla="*/ 512921 h 783852"/>
                      <a:gd name="connsiteX95" fmla="*/ 384012 w 436161"/>
                      <a:gd name="connsiteY95" fmla="*/ 471345 h 783852"/>
                      <a:gd name="connsiteX96" fmla="*/ 383941 w 436161"/>
                      <a:gd name="connsiteY96" fmla="*/ 472773 h 783852"/>
                      <a:gd name="connsiteX97" fmla="*/ 391370 w 436161"/>
                      <a:gd name="connsiteY97" fmla="*/ 445984 h 783852"/>
                      <a:gd name="connsiteX98" fmla="*/ 392120 w 436161"/>
                      <a:gd name="connsiteY98" fmla="*/ 444663 h 783852"/>
                      <a:gd name="connsiteX99" fmla="*/ 403765 w 436161"/>
                      <a:gd name="connsiteY99" fmla="*/ 399836 h 783852"/>
                      <a:gd name="connsiteX100" fmla="*/ 404836 w 436161"/>
                      <a:gd name="connsiteY100" fmla="*/ 399478 h 783852"/>
                      <a:gd name="connsiteX101" fmla="*/ 412016 w 436161"/>
                      <a:gd name="connsiteY101" fmla="*/ 375868 h 783852"/>
                      <a:gd name="connsiteX102" fmla="*/ 409015 w 436161"/>
                      <a:gd name="connsiteY102" fmla="*/ 384619 h 783852"/>
                      <a:gd name="connsiteX103" fmla="*/ 419588 w 436161"/>
                      <a:gd name="connsiteY103" fmla="*/ 349258 h 783852"/>
                      <a:gd name="connsiteX104" fmla="*/ 426982 w 436161"/>
                      <a:gd name="connsiteY104" fmla="*/ 297787 h 783852"/>
                      <a:gd name="connsiteX105" fmla="*/ 428911 w 436161"/>
                      <a:gd name="connsiteY105" fmla="*/ 292929 h 783852"/>
                      <a:gd name="connsiteX106" fmla="*/ 430340 w 436161"/>
                      <a:gd name="connsiteY106" fmla="*/ 295823 h 783852"/>
                      <a:gd name="connsiteX107" fmla="*/ 435090 w 436161"/>
                      <a:gd name="connsiteY107" fmla="*/ 260461 h 783852"/>
                      <a:gd name="connsiteX108" fmla="*/ 436162 w 436161"/>
                      <a:gd name="connsiteY108" fmla="*/ 259890 h 783852"/>
                      <a:gd name="connsiteX109" fmla="*/ 434304 w 436161"/>
                      <a:gd name="connsiteY109" fmla="*/ 208919 h 783852"/>
                      <a:gd name="connsiteX110" fmla="*/ 430554 w 436161"/>
                      <a:gd name="connsiteY110" fmla="*/ 173879 h 783852"/>
                      <a:gd name="connsiteX111" fmla="*/ 430268 w 436161"/>
                      <a:gd name="connsiteY111" fmla="*/ 165342 h 783852"/>
                      <a:gd name="connsiteX112" fmla="*/ 425053 w 436161"/>
                      <a:gd name="connsiteY112" fmla="*/ 149090 h 783852"/>
                      <a:gd name="connsiteX113" fmla="*/ 424446 w 436161"/>
                      <a:gd name="connsiteY113" fmla="*/ 141875 h 783852"/>
                      <a:gd name="connsiteX114" fmla="*/ 384834 w 436161"/>
                      <a:gd name="connsiteY114" fmla="*/ 73723 h 783852"/>
                      <a:gd name="connsiteX115" fmla="*/ 372689 w 436161"/>
                      <a:gd name="connsiteY115" fmla="*/ 63865 h 783852"/>
                      <a:gd name="connsiteX116" fmla="*/ 360617 w 436161"/>
                      <a:gd name="connsiteY116" fmla="*/ 57436 h 783852"/>
                      <a:gd name="connsiteX117" fmla="*/ 349044 w 436161"/>
                      <a:gd name="connsiteY117" fmla="*/ 49792 h 783852"/>
                      <a:gd name="connsiteX118" fmla="*/ 352580 w 436161"/>
                      <a:gd name="connsiteY118" fmla="*/ 51649 h 783852"/>
                      <a:gd name="connsiteX119" fmla="*/ 354937 w 436161"/>
                      <a:gd name="connsiteY119" fmla="*/ 51649 h 783852"/>
                      <a:gd name="connsiteX120" fmla="*/ 309360 w 436161"/>
                      <a:gd name="connsiteY120" fmla="*/ 34397 h 783852"/>
                      <a:gd name="connsiteX121" fmla="*/ 315789 w 436161"/>
                      <a:gd name="connsiteY121" fmla="*/ 37755 h 783852"/>
                      <a:gd name="connsiteX122" fmla="*/ 301109 w 436161"/>
                      <a:gd name="connsiteY122" fmla="*/ 32290 h 783852"/>
                      <a:gd name="connsiteX123" fmla="*/ 304467 w 436161"/>
                      <a:gd name="connsiteY123" fmla="*/ 32575 h 783852"/>
                      <a:gd name="connsiteX124" fmla="*/ 282535 w 436161"/>
                      <a:gd name="connsiteY124" fmla="*/ 24253 h 783852"/>
                      <a:gd name="connsiteX125" fmla="*/ 285250 w 436161"/>
                      <a:gd name="connsiteY125" fmla="*/ 26325 h 783852"/>
                      <a:gd name="connsiteX126" fmla="*/ 258247 w 436161"/>
                      <a:gd name="connsiteY126" fmla="*/ 16609 h 783852"/>
                      <a:gd name="connsiteX127" fmla="*/ 256532 w 436161"/>
                      <a:gd name="connsiteY127" fmla="*/ 17967 h 783852"/>
                      <a:gd name="connsiteX128" fmla="*/ 199239 w 436161"/>
                      <a:gd name="connsiteY128" fmla="*/ 3786 h 783852"/>
                      <a:gd name="connsiteX129" fmla="*/ 190095 w 436161"/>
                      <a:gd name="connsiteY129" fmla="*/ 4250 h 783852"/>
                      <a:gd name="connsiteX130" fmla="*/ 189559 w 436161"/>
                      <a:gd name="connsiteY130" fmla="*/ 3143 h 783852"/>
                      <a:gd name="connsiteX131" fmla="*/ 160770 w 436161"/>
                      <a:gd name="connsiteY131" fmla="*/ 714 h 783852"/>
                      <a:gd name="connsiteX132" fmla="*/ 162627 w 436161"/>
                      <a:gd name="connsiteY132" fmla="*/ 0 h 783852"/>
                      <a:gd name="connsiteX133" fmla="*/ 157055 w 436161"/>
                      <a:gd name="connsiteY133" fmla="*/ 2179 h 783852"/>
                      <a:gd name="connsiteX134" fmla="*/ 125623 w 436161"/>
                      <a:gd name="connsiteY134" fmla="*/ 4322 h 783852"/>
                      <a:gd name="connsiteX135" fmla="*/ 119158 w 436161"/>
                      <a:gd name="connsiteY135" fmla="*/ 7251 h 783852"/>
                      <a:gd name="connsiteX136" fmla="*/ 121729 w 436161"/>
                      <a:gd name="connsiteY136" fmla="*/ 5751 h 783852"/>
                      <a:gd name="connsiteX137" fmla="*/ 109907 w 436161"/>
                      <a:gd name="connsiteY137" fmla="*/ 9358 h 783852"/>
                      <a:gd name="connsiteX138" fmla="*/ 102799 w 436161"/>
                      <a:gd name="connsiteY138" fmla="*/ 11001 h 783852"/>
                      <a:gd name="connsiteX139" fmla="*/ 107978 w 436161"/>
                      <a:gd name="connsiteY139" fmla="*/ 7358 h 783852"/>
                      <a:gd name="connsiteX140" fmla="*/ 93512 w 436161"/>
                      <a:gd name="connsiteY140" fmla="*/ 17074 h 783852"/>
                      <a:gd name="connsiteX141" fmla="*/ 65330 w 436161"/>
                      <a:gd name="connsiteY141" fmla="*/ 42041 h 783852"/>
                      <a:gd name="connsiteX142" fmla="*/ 56400 w 436161"/>
                      <a:gd name="connsiteY142" fmla="*/ 51828 h 783852"/>
                      <a:gd name="connsiteX143" fmla="*/ 44970 w 436161"/>
                      <a:gd name="connsiteY143" fmla="*/ 66401 h 783852"/>
                      <a:gd name="connsiteX144" fmla="*/ 39755 w 436161"/>
                      <a:gd name="connsiteY144" fmla="*/ 69151 h 783852"/>
                      <a:gd name="connsiteX145" fmla="*/ 31468 w 436161"/>
                      <a:gd name="connsiteY145" fmla="*/ 85582 h 783852"/>
                      <a:gd name="connsiteX146" fmla="*/ 22931 w 436161"/>
                      <a:gd name="connsiteY146" fmla="*/ 100227 h 783852"/>
                      <a:gd name="connsiteX147" fmla="*/ 23503 w 436161"/>
                      <a:gd name="connsiteY147" fmla="*/ 98905 h 783852"/>
                      <a:gd name="connsiteX148" fmla="*/ 18359 w 436161"/>
                      <a:gd name="connsiteY148" fmla="*/ 107692 h 783852"/>
                      <a:gd name="connsiteX149" fmla="*/ 13430 w 436161"/>
                      <a:gd name="connsiteY149" fmla="*/ 116550 h 783852"/>
                      <a:gd name="connsiteX150" fmla="*/ 6036 w 436161"/>
                      <a:gd name="connsiteY150" fmla="*/ 135624 h 783852"/>
                      <a:gd name="connsiteX151" fmla="*/ 0 w 436161"/>
                      <a:gd name="connsiteY151" fmla="*/ 174093 h 783852"/>
                      <a:gd name="connsiteX152" fmla="*/ 1857 w 436161"/>
                      <a:gd name="connsiteY152" fmla="*/ 183594 h 783852"/>
                      <a:gd name="connsiteX153" fmla="*/ 4251 w 436161"/>
                      <a:gd name="connsiteY153" fmla="*/ 242459 h 783852"/>
                      <a:gd name="connsiteX154" fmla="*/ 3179 w 436161"/>
                      <a:gd name="connsiteY154" fmla="*/ 263283 h 783852"/>
                      <a:gd name="connsiteX155" fmla="*/ 2893 w 436161"/>
                      <a:gd name="connsiteY155" fmla="*/ 260390 h 783852"/>
                      <a:gd name="connsiteX156" fmla="*/ 2858 w 436161"/>
                      <a:gd name="connsiteY156" fmla="*/ 306538 h 783852"/>
                      <a:gd name="connsiteX157" fmla="*/ 3965 w 436161"/>
                      <a:gd name="connsiteY157" fmla="*/ 331720 h 783852"/>
                      <a:gd name="connsiteX158" fmla="*/ 3072 w 436161"/>
                      <a:gd name="connsiteY158" fmla="*/ 338792 h 783852"/>
                      <a:gd name="connsiteX159" fmla="*/ 2000 w 436161"/>
                      <a:gd name="connsiteY159" fmla="*/ 341543 h 783852"/>
                      <a:gd name="connsiteX160" fmla="*/ 2572 w 436161"/>
                      <a:gd name="connsiteY160" fmla="*/ 345829 h 783852"/>
                      <a:gd name="connsiteX161" fmla="*/ 2357 w 436161"/>
                      <a:gd name="connsiteY161" fmla="*/ 346043 h 783852"/>
                      <a:gd name="connsiteX162" fmla="*/ 3108 w 436161"/>
                      <a:gd name="connsiteY162" fmla="*/ 349544 h 783852"/>
                      <a:gd name="connsiteX163" fmla="*/ 3643 w 436161"/>
                      <a:gd name="connsiteY163" fmla="*/ 348008 h 783852"/>
                      <a:gd name="connsiteX164" fmla="*/ 4322 w 436161"/>
                      <a:gd name="connsiteY164" fmla="*/ 377476 h 783852"/>
                      <a:gd name="connsiteX165" fmla="*/ 6001 w 436161"/>
                      <a:gd name="connsiteY165" fmla="*/ 396621 h 783852"/>
                      <a:gd name="connsiteX166" fmla="*/ 8465 w 436161"/>
                      <a:gd name="connsiteY166" fmla="*/ 415623 h 783852"/>
                      <a:gd name="connsiteX167" fmla="*/ 12252 w 436161"/>
                      <a:gd name="connsiteY167" fmla="*/ 431983 h 783852"/>
                      <a:gd name="connsiteX168" fmla="*/ 13359 w 436161"/>
                      <a:gd name="connsiteY168" fmla="*/ 448806 h 783852"/>
                      <a:gd name="connsiteX169" fmla="*/ 11537 w 436161"/>
                      <a:gd name="connsiteY169" fmla="*/ 439269 h 783852"/>
                      <a:gd name="connsiteX170" fmla="*/ 11751 w 436161"/>
                      <a:gd name="connsiteY170" fmla="*/ 455843 h 783852"/>
                      <a:gd name="connsiteX171" fmla="*/ 11001 w 436161"/>
                      <a:gd name="connsiteY171" fmla="*/ 441198 h 783852"/>
                      <a:gd name="connsiteX172" fmla="*/ 10966 w 436161"/>
                      <a:gd name="connsiteY172" fmla="*/ 472452 h 783852"/>
                      <a:gd name="connsiteX173" fmla="*/ 13180 w 436161"/>
                      <a:gd name="connsiteY173" fmla="*/ 506492 h 783852"/>
                      <a:gd name="connsiteX174" fmla="*/ 14466 w 436161"/>
                      <a:gd name="connsiteY174" fmla="*/ 511278 h 783852"/>
                      <a:gd name="connsiteX175" fmla="*/ 14430 w 436161"/>
                      <a:gd name="connsiteY175" fmla="*/ 512707 h 783852"/>
                      <a:gd name="connsiteX176" fmla="*/ 16395 w 436161"/>
                      <a:gd name="connsiteY176" fmla="*/ 521279 h 783852"/>
                      <a:gd name="connsiteX177" fmla="*/ 15038 w 436161"/>
                      <a:gd name="connsiteY177" fmla="*/ 532781 h 783852"/>
                      <a:gd name="connsiteX178" fmla="*/ 15859 w 436161"/>
                      <a:gd name="connsiteY178" fmla="*/ 550569 h 783852"/>
                      <a:gd name="connsiteX179" fmla="*/ 17824 w 436161"/>
                      <a:gd name="connsiteY179" fmla="*/ 571071 h 783852"/>
                      <a:gd name="connsiteX180" fmla="*/ 18717 w 436161"/>
                      <a:gd name="connsiteY180" fmla="*/ 569357 h 783852"/>
                      <a:gd name="connsiteX181" fmla="*/ 19681 w 436161"/>
                      <a:gd name="connsiteY181" fmla="*/ 583216 h 783852"/>
                      <a:gd name="connsiteX182" fmla="*/ 18431 w 436161"/>
                      <a:gd name="connsiteY182" fmla="*/ 583930 h 783852"/>
                      <a:gd name="connsiteX183" fmla="*/ 22217 w 436161"/>
                      <a:gd name="connsiteY183" fmla="*/ 600825 h 783852"/>
                      <a:gd name="connsiteX184" fmla="*/ 19538 w 436161"/>
                      <a:gd name="connsiteY184" fmla="*/ 590717 h 783852"/>
                      <a:gd name="connsiteX185" fmla="*/ 21217 w 436161"/>
                      <a:gd name="connsiteY185" fmla="*/ 607754 h 783852"/>
                      <a:gd name="connsiteX186" fmla="*/ 21860 w 436161"/>
                      <a:gd name="connsiteY186" fmla="*/ 625221 h 783852"/>
                      <a:gd name="connsiteX187" fmla="*/ 24432 w 436161"/>
                      <a:gd name="connsiteY187" fmla="*/ 628829 h 783852"/>
                      <a:gd name="connsiteX188" fmla="*/ 27325 w 436161"/>
                      <a:gd name="connsiteY188" fmla="*/ 663190 h 783852"/>
                      <a:gd name="connsiteX189" fmla="*/ 28182 w 436161"/>
                      <a:gd name="connsiteY189" fmla="*/ 659118 h 783852"/>
                      <a:gd name="connsiteX190" fmla="*/ 30361 w 436161"/>
                      <a:gd name="connsiteY190" fmla="*/ 705910 h 783852"/>
                      <a:gd name="connsiteX191" fmla="*/ 43863 w 436161"/>
                      <a:gd name="connsiteY191" fmla="*/ 738199 h 783852"/>
                      <a:gd name="connsiteX192" fmla="*/ 44184 w 436161"/>
                      <a:gd name="connsiteY192" fmla="*/ 696909 h 783852"/>
                      <a:gd name="connsiteX193" fmla="*/ 41362 w 436161"/>
                      <a:gd name="connsiteY193" fmla="*/ 659725 h 783852"/>
                      <a:gd name="connsiteX194" fmla="*/ 37612 w 436161"/>
                      <a:gd name="connsiteY194" fmla="*/ 621506 h 783852"/>
                      <a:gd name="connsiteX195" fmla="*/ 36005 w 436161"/>
                      <a:gd name="connsiteY195" fmla="*/ 598753 h 783852"/>
                      <a:gd name="connsiteX196" fmla="*/ 32933 w 436161"/>
                      <a:gd name="connsiteY196" fmla="*/ 573465 h 783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</a:cxnLst>
                    <a:rect l="l" t="t" r="r" b="b"/>
                    <a:pathLst>
                      <a:path w="436161" h="783852">
                        <a:moveTo>
                          <a:pt x="32933" y="573465"/>
                        </a:moveTo>
                        <a:cubicBezTo>
                          <a:pt x="32147" y="565606"/>
                          <a:pt x="32004" y="559427"/>
                          <a:pt x="32040" y="552426"/>
                        </a:cubicBezTo>
                        <a:cubicBezTo>
                          <a:pt x="32004" y="545604"/>
                          <a:pt x="31825" y="539353"/>
                          <a:pt x="31611" y="533495"/>
                        </a:cubicBezTo>
                        <a:cubicBezTo>
                          <a:pt x="31040" y="521922"/>
                          <a:pt x="30540" y="511742"/>
                          <a:pt x="30004" y="501527"/>
                        </a:cubicBezTo>
                        <a:cubicBezTo>
                          <a:pt x="29468" y="491418"/>
                          <a:pt x="28968" y="481346"/>
                          <a:pt x="28754" y="469880"/>
                        </a:cubicBezTo>
                        <a:cubicBezTo>
                          <a:pt x="28182" y="458629"/>
                          <a:pt x="30111" y="445770"/>
                          <a:pt x="27646" y="426910"/>
                        </a:cubicBezTo>
                        <a:cubicBezTo>
                          <a:pt x="26325" y="418052"/>
                          <a:pt x="24074" y="410623"/>
                          <a:pt x="23610" y="404193"/>
                        </a:cubicBezTo>
                        <a:cubicBezTo>
                          <a:pt x="23074" y="397478"/>
                          <a:pt x="23682" y="388870"/>
                          <a:pt x="22431" y="379512"/>
                        </a:cubicBezTo>
                        <a:cubicBezTo>
                          <a:pt x="19788" y="363724"/>
                          <a:pt x="19217" y="348972"/>
                          <a:pt x="19502" y="333756"/>
                        </a:cubicBezTo>
                        <a:cubicBezTo>
                          <a:pt x="18038" y="319540"/>
                          <a:pt x="21610" y="293644"/>
                          <a:pt x="19681" y="275892"/>
                        </a:cubicBezTo>
                        <a:lnTo>
                          <a:pt x="20574" y="269176"/>
                        </a:lnTo>
                        <a:cubicBezTo>
                          <a:pt x="19967" y="263247"/>
                          <a:pt x="19538" y="256282"/>
                          <a:pt x="20002" y="250281"/>
                        </a:cubicBezTo>
                        <a:lnTo>
                          <a:pt x="20288" y="250638"/>
                        </a:lnTo>
                        <a:cubicBezTo>
                          <a:pt x="19395" y="241780"/>
                          <a:pt x="19717" y="231743"/>
                          <a:pt x="19252" y="227350"/>
                        </a:cubicBezTo>
                        <a:lnTo>
                          <a:pt x="19538" y="227707"/>
                        </a:lnTo>
                        <a:lnTo>
                          <a:pt x="19252" y="216920"/>
                        </a:lnTo>
                        <a:lnTo>
                          <a:pt x="19681" y="218777"/>
                        </a:lnTo>
                        <a:cubicBezTo>
                          <a:pt x="18788" y="203311"/>
                          <a:pt x="18038" y="187202"/>
                          <a:pt x="19038" y="173915"/>
                        </a:cubicBezTo>
                        <a:lnTo>
                          <a:pt x="17788" y="174986"/>
                        </a:lnTo>
                        <a:cubicBezTo>
                          <a:pt x="19110" y="160556"/>
                          <a:pt x="20574" y="151090"/>
                          <a:pt x="22753" y="142196"/>
                        </a:cubicBezTo>
                        <a:cubicBezTo>
                          <a:pt x="23932" y="137767"/>
                          <a:pt x="25325" y="133517"/>
                          <a:pt x="27361" y="129159"/>
                        </a:cubicBezTo>
                        <a:cubicBezTo>
                          <a:pt x="28396" y="126980"/>
                          <a:pt x="29611" y="124766"/>
                          <a:pt x="31004" y="122515"/>
                        </a:cubicBezTo>
                        <a:cubicBezTo>
                          <a:pt x="32540" y="119979"/>
                          <a:pt x="34219" y="117229"/>
                          <a:pt x="36040" y="114264"/>
                        </a:cubicBezTo>
                        <a:lnTo>
                          <a:pt x="36112" y="114729"/>
                        </a:lnTo>
                        <a:cubicBezTo>
                          <a:pt x="39648" y="106620"/>
                          <a:pt x="43184" y="99620"/>
                          <a:pt x="46720" y="93154"/>
                        </a:cubicBezTo>
                        <a:cubicBezTo>
                          <a:pt x="49756" y="86939"/>
                          <a:pt x="53042" y="82153"/>
                          <a:pt x="57293" y="77260"/>
                        </a:cubicBezTo>
                        <a:cubicBezTo>
                          <a:pt x="61436" y="72438"/>
                          <a:pt x="66187" y="67758"/>
                          <a:pt x="71223" y="62293"/>
                        </a:cubicBezTo>
                        <a:cubicBezTo>
                          <a:pt x="76438" y="56721"/>
                          <a:pt x="81224" y="50363"/>
                          <a:pt x="86439" y="43863"/>
                        </a:cubicBezTo>
                        <a:cubicBezTo>
                          <a:pt x="83796" y="47149"/>
                          <a:pt x="88118" y="42970"/>
                          <a:pt x="88118" y="43470"/>
                        </a:cubicBezTo>
                        <a:cubicBezTo>
                          <a:pt x="93333" y="37790"/>
                          <a:pt x="99155" y="32825"/>
                          <a:pt x="103763" y="29396"/>
                        </a:cubicBezTo>
                        <a:cubicBezTo>
                          <a:pt x="108371" y="26003"/>
                          <a:pt x="111693" y="23931"/>
                          <a:pt x="111371" y="22788"/>
                        </a:cubicBezTo>
                        <a:cubicBezTo>
                          <a:pt x="121408" y="18931"/>
                          <a:pt x="119872" y="20860"/>
                          <a:pt x="121372" y="21217"/>
                        </a:cubicBezTo>
                        <a:cubicBezTo>
                          <a:pt x="121194" y="20681"/>
                          <a:pt x="123337" y="19824"/>
                          <a:pt x="126623" y="19074"/>
                        </a:cubicBezTo>
                        <a:cubicBezTo>
                          <a:pt x="129766" y="18431"/>
                          <a:pt x="134767" y="17967"/>
                          <a:pt x="139267" y="17716"/>
                        </a:cubicBezTo>
                        <a:lnTo>
                          <a:pt x="135088" y="18359"/>
                        </a:lnTo>
                        <a:cubicBezTo>
                          <a:pt x="143768" y="17681"/>
                          <a:pt x="152448" y="17324"/>
                          <a:pt x="161163" y="17252"/>
                        </a:cubicBezTo>
                        <a:lnTo>
                          <a:pt x="156020" y="15288"/>
                        </a:lnTo>
                        <a:cubicBezTo>
                          <a:pt x="169914" y="15931"/>
                          <a:pt x="159520" y="17574"/>
                          <a:pt x="172807" y="17466"/>
                        </a:cubicBezTo>
                        <a:lnTo>
                          <a:pt x="172700" y="15823"/>
                        </a:lnTo>
                        <a:cubicBezTo>
                          <a:pt x="191881" y="17074"/>
                          <a:pt x="202847" y="20788"/>
                          <a:pt x="220563" y="25325"/>
                        </a:cubicBezTo>
                        <a:cubicBezTo>
                          <a:pt x="257568" y="33040"/>
                          <a:pt x="296001" y="47470"/>
                          <a:pt x="333149" y="60543"/>
                        </a:cubicBezTo>
                        <a:cubicBezTo>
                          <a:pt x="342186" y="64044"/>
                          <a:pt x="351080" y="68044"/>
                          <a:pt x="359116" y="72652"/>
                        </a:cubicBezTo>
                        <a:cubicBezTo>
                          <a:pt x="367010" y="77010"/>
                          <a:pt x="372439" y="83189"/>
                          <a:pt x="378547" y="90976"/>
                        </a:cubicBezTo>
                        <a:cubicBezTo>
                          <a:pt x="390620" y="105620"/>
                          <a:pt x="399836" y="121265"/>
                          <a:pt x="405515" y="137803"/>
                        </a:cubicBezTo>
                        <a:lnTo>
                          <a:pt x="405444" y="141089"/>
                        </a:lnTo>
                        <a:cubicBezTo>
                          <a:pt x="404443" y="142768"/>
                          <a:pt x="414016" y="158520"/>
                          <a:pt x="412837" y="161735"/>
                        </a:cubicBezTo>
                        <a:lnTo>
                          <a:pt x="415481" y="169557"/>
                        </a:lnTo>
                        <a:cubicBezTo>
                          <a:pt x="415659" y="171879"/>
                          <a:pt x="416266" y="176736"/>
                          <a:pt x="415052" y="172807"/>
                        </a:cubicBezTo>
                        <a:cubicBezTo>
                          <a:pt x="416445" y="180272"/>
                          <a:pt x="416731" y="180415"/>
                          <a:pt x="418124" y="185773"/>
                        </a:cubicBezTo>
                        <a:lnTo>
                          <a:pt x="418159" y="194096"/>
                        </a:lnTo>
                        <a:cubicBezTo>
                          <a:pt x="421160" y="224242"/>
                          <a:pt x="424767" y="249924"/>
                          <a:pt x="420124" y="281285"/>
                        </a:cubicBezTo>
                        <a:cubicBezTo>
                          <a:pt x="416231" y="299930"/>
                          <a:pt x="410694" y="327327"/>
                          <a:pt x="403265" y="354401"/>
                        </a:cubicBezTo>
                        <a:cubicBezTo>
                          <a:pt x="399336" y="368082"/>
                          <a:pt x="395371" y="381833"/>
                          <a:pt x="391620" y="394763"/>
                        </a:cubicBezTo>
                        <a:cubicBezTo>
                          <a:pt x="387941" y="408015"/>
                          <a:pt x="385334" y="420267"/>
                          <a:pt x="382726" y="430447"/>
                        </a:cubicBezTo>
                        <a:cubicBezTo>
                          <a:pt x="379369" y="444877"/>
                          <a:pt x="374975" y="459629"/>
                          <a:pt x="369546" y="474273"/>
                        </a:cubicBezTo>
                        <a:cubicBezTo>
                          <a:pt x="366832" y="481596"/>
                          <a:pt x="363831" y="488883"/>
                          <a:pt x="360617" y="496098"/>
                        </a:cubicBezTo>
                        <a:cubicBezTo>
                          <a:pt x="359009" y="499705"/>
                          <a:pt x="357295" y="503277"/>
                          <a:pt x="355580" y="506849"/>
                        </a:cubicBezTo>
                        <a:lnTo>
                          <a:pt x="352901" y="512171"/>
                        </a:lnTo>
                        <a:cubicBezTo>
                          <a:pt x="352115" y="513707"/>
                          <a:pt x="351330" y="514957"/>
                          <a:pt x="350258" y="516422"/>
                        </a:cubicBezTo>
                        <a:cubicBezTo>
                          <a:pt x="348222" y="519315"/>
                          <a:pt x="345543" y="522387"/>
                          <a:pt x="342900" y="526244"/>
                        </a:cubicBezTo>
                        <a:cubicBezTo>
                          <a:pt x="340150" y="530280"/>
                          <a:pt x="338221" y="534638"/>
                          <a:pt x="336614" y="538567"/>
                        </a:cubicBezTo>
                        <a:lnTo>
                          <a:pt x="332256" y="549890"/>
                        </a:lnTo>
                        <a:cubicBezTo>
                          <a:pt x="330720" y="553462"/>
                          <a:pt x="329184" y="557034"/>
                          <a:pt x="327684" y="560570"/>
                        </a:cubicBezTo>
                        <a:cubicBezTo>
                          <a:pt x="321362" y="575250"/>
                          <a:pt x="315432" y="589860"/>
                          <a:pt x="310289" y="604254"/>
                        </a:cubicBezTo>
                        <a:cubicBezTo>
                          <a:pt x="309324" y="606004"/>
                          <a:pt x="307717" y="610826"/>
                          <a:pt x="307931" y="610898"/>
                        </a:cubicBezTo>
                        <a:lnTo>
                          <a:pt x="296573" y="636044"/>
                        </a:lnTo>
                        <a:lnTo>
                          <a:pt x="290893" y="648617"/>
                        </a:lnTo>
                        <a:cubicBezTo>
                          <a:pt x="289000" y="652724"/>
                          <a:pt x="286786" y="656154"/>
                          <a:pt x="284321" y="659904"/>
                        </a:cubicBezTo>
                        <a:cubicBezTo>
                          <a:pt x="284321" y="659904"/>
                          <a:pt x="282142" y="663226"/>
                          <a:pt x="278070" y="668798"/>
                        </a:cubicBezTo>
                        <a:cubicBezTo>
                          <a:pt x="274070" y="674441"/>
                          <a:pt x="267819" y="682299"/>
                          <a:pt x="262176" y="692980"/>
                        </a:cubicBezTo>
                        <a:cubicBezTo>
                          <a:pt x="259282" y="698837"/>
                          <a:pt x="257568" y="703124"/>
                          <a:pt x="254532" y="708124"/>
                        </a:cubicBezTo>
                        <a:cubicBezTo>
                          <a:pt x="251674" y="712982"/>
                          <a:pt x="248317" y="717840"/>
                          <a:pt x="244781" y="722626"/>
                        </a:cubicBezTo>
                        <a:cubicBezTo>
                          <a:pt x="241102" y="727412"/>
                          <a:pt x="237458" y="732199"/>
                          <a:pt x="233922" y="736771"/>
                        </a:cubicBezTo>
                        <a:cubicBezTo>
                          <a:pt x="230243" y="741414"/>
                          <a:pt x="226885" y="746272"/>
                          <a:pt x="223921" y="750272"/>
                        </a:cubicBezTo>
                        <a:cubicBezTo>
                          <a:pt x="217884" y="758452"/>
                          <a:pt x="212277" y="764667"/>
                          <a:pt x="208490" y="767489"/>
                        </a:cubicBezTo>
                        <a:cubicBezTo>
                          <a:pt x="206633" y="768882"/>
                          <a:pt x="205419" y="769453"/>
                          <a:pt x="204704" y="769918"/>
                        </a:cubicBezTo>
                        <a:cubicBezTo>
                          <a:pt x="203918" y="770454"/>
                          <a:pt x="203347" y="770811"/>
                          <a:pt x="204347" y="771346"/>
                        </a:cubicBezTo>
                        <a:cubicBezTo>
                          <a:pt x="204990" y="771739"/>
                          <a:pt x="206812" y="772454"/>
                          <a:pt x="210026" y="771382"/>
                        </a:cubicBezTo>
                        <a:cubicBezTo>
                          <a:pt x="213205" y="770454"/>
                          <a:pt x="217420" y="768060"/>
                          <a:pt x="222242" y="764024"/>
                        </a:cubicBezTo>
                        <a:cubicBezTo>
                          <a:pt x="227100" y="760095"/>
                          <a:pt x="232565" y="754344"/>
                          <a:pt x="238851" y="747593"/>
                        </a:cubicBezTo>
                        <a:cubicBezTo>
                          <a:pt x="245209" y="740914"/>
                          <a:pt x="253174" y="733199"/>
                          <a:pt x="261568" y="722805"/>
                        </a:cubicBezTo>
                        <a:lnTo>
                          <a:pt x="261068" y="724198"/>
                        </a:lnTo>
                        <a:cubicBezTo>
                          <a:pt x="265855" y="717875"/>
                          <a:pt x="269819" y="711625"/>
                          <a:pt x="272856" y="705374"/>
                        </a:cubicBezTo>
                        <a:cubicBezTo>
                          <a:pt x="275499" y="699730"/>
                          <a:pt x="278213" y="695301"/>
                          <a:pt x="281214" y="690729"/>
                        </a:cubicBezTo>
                        <a:cubicBezTo>
                          <a:pt x="287107" y="681764"/>
                          <a:pt x="293322" y="673549"/>
                          <a:pt x="298323" y="663619"/>
                        </a:cubicBezTo>
                        <a:cubicBezTo>
                          <a:pt x="303074" y="661797"/>
                          <a:pt x="309646" y="640544"/>
                          <a:pt x="313396" y="634365"/>
                        </a:cubicBezTo>
                        <a:lnTo>
                          <a:pt x="313289" y="635079"/>
                        </a:lnTo>
                        <a:cubicBezTo>
                          <a:pt x="316254" y="626078"/>
                          <a:pt x="320683" y="617434"/>
                          <a:pt x="324791" y="608826"/>
                        </a:cubicBezTo>
                        <a:cubicBezTo>
                          <a:pt x="328827" y="600218"/>
                          <a:pt x="332827" y="591681"/>
                          <a:pt x="335506" y="583037"/>
                        </a:cubicBezTo>
                        <a:cubicBezTo>
                          <a:pt x="335399" y="583752"/>
                          <a:pt x="335863" y="584359"/>
                          <a:pt x="334328" y="588216"/>
                        </a:cubicBezTo>
                        <a:cubicBezTo>
                          <a:pt x="339114" y="575929"/>
                          <a:pt x="345365" y="559463"/>
                          <a:pt x="347186" y="558748"/>
                        </a:cubicBezTo>
                        <a:cubicBezTo>
                          <a:pt x="350258" y="550854"/>
                          <a:pt x="352401" y="542461"/>
                          <a:pt x="355830" y="536388"/>
                        </a:cubicBezTo>
                        <a:cubicBezTo>
                          <a:pt x="357545" y="533352"/>
                          <a:pt x="360259" y="530031"/>
                          <a:pt x="363010" y="525887"/>
                        </a:cubicBezTo>
                        <a:cubicBezTo>
                          <a:pt x="364367" y="523851"/>
                          <a:pt x="365796" y="521494"/>
                          <a:pt x="366903" y="519029"/>
                        </a:cubicBezTo>
                        <a:cubicBezTo>
                          <a:pt x="367832" y="516993"/>
                          <a:pt x="368760" y="514957"/>
                          <a:pt x="369653" y="512921"/>
                        </a:cubicBezTo>
                        <a:cubicBezTo>
                          <a:pt x="376761" y="496705"/>
                          <a:pt x="381833" y="481310"/>
                          <a:pt x="384012" y="471345"/>
                        </a:cubicBezTo>
                        <a:lnTo>
                          <a:pt x="383941" y="472773"/>
                        </a:lnTo>
                        <a:cubicBezTo>
                          <a:pt x="386155" y="461343"/>
                          <a:pt x="388441" y="458522"/>
                          <a:pt x="391370" y="445984"/>
                        </a:cubicBezTo>
                        <a:cubicBezTo>
                          <a:pt x="391728" y="445377"/>
                          <a:pt x="392085" y="444520"/>
                          <a:pt x="392120" y="444663"/>
                        </a:cubicBezTo>
                        <a:cubicBezTo>
                          <a:pt x="394371" y="432233"/>
                          <a:pt x="401443" y="409408"/>
                          <a:pt x="403765" y="399836"/>
                        </a:cubicBezTo>
                        <a:lnTo>
                          <a:pt x="404836" y="399478"/>
                        </a:lnTo>
                        <a:lnTo>
                          <a:pt x="412016" y="375868"/>
                        </a:lnTo>
                        <a:lnTo>
                          <a:pt x="409015" y="384619"/>
                        </a:lnTo>
                        <a:cubicBezTo>
                          <a:pt x="407444" y="380798"/>
                          <a:pt x="416445" y="367296"/>
                          <a:pt x="419588" y="349258"/>
                        </a:cubicBezTo>
                        <a:cubicBezTo>
                          <a:pt x="424339" y="332899"/>
                          <a:pt x="422660" y="314718"/>
                          <a:pt x="426982" y="297787"/>
                        </a:cubicBezTo>
                        <a:cubicBezTo>
                          <a:pt x="427268" y="289358"/>
                          <a:pt x="427625" y="305360"/>
                          <a:pt x="428911" y="292929"/>
                        </a:cubicBezTo>
                        <a:cubicBezTo>
                          <a:pt x="430304" y="292751"/>
                          <a:pt x="428732" y="298823"/>
                          <a:pt x="430340" y="295823"/>
                        </a:cubicBezTo>
                        <a:cubicBezTo>
                          <a:pt x="431804" y="283607"/>
                          <a:pt x="435054" y="275856"/>
                          <a:pt x="435090" y="260461"/>
                        </a:cubicBezTo>
                        <a:lnTo>
                          <a:pt x="436162" y="259890"/>
                        </a:lnTo>
                        <a:cubicBezTo>
                          <a:pt x="435340" y="239851"/>
                          <a:pt x="437412" y="221992"/>
                          <a:pt x="434304" y="208919"/>
                        </a:cubicBezTo>
                        <a:cubicBezTo>
                          <a:pt x="431090" y="188631"/>
                          <a:pt x="436090" y="194881"/>
                          <a:pt x="430554" y="173879"/>
                        </a:cubicBezTo>
                        <a:lnTo>
                          <a:pt x="430268" y="165342"/>
                        </a:lnTo>
                        <a:cubicBezTo>
                          <a:pt x="428375" y="156198"/>
                          <a:pt x="427161" y="159234"/>
                          <a:pt x="425053" y="149090"/>
                        </a:cubicBezTo>
                        <a:cubicBezTo>
                          <a:pt x="426196" y="149447"/>
                          <a:pt x="421731" y="136338"/>
                          <a:pt x="424446" y="141875"/>
                        </a:cubicBezTo>
                        <a:cubicBezTo>
                          <a:pt x="418409" y="118622"/>
                          <a:pt x="403050" y="98155"/>
                          <a:pt x="384834" y="73723"/>
                        </a:cubicBezTo>
                        <a:cubicBezTo>
                          <a:pt x="381941" y="71652"/>
                          <a:pt x="377547" y="67258"/>
                          <a:pt x="372689" y="63865"/>
                        </a:cubicBezTo>
                        <a:cubicBezTo>
                          <a:pt x="367832" y="60436"/>
                          <a:pt x="363081" y="58043"/>
                          <a:pt x="360617" y="57436"/>
                        </a:cubicBezTo>
                        <a:cubicBezTo>
                          <a:pt x="360402" y="55864"/>
                          <a:pt x="332434" y="44184"/>
                          <a:pt x="349044" y="49792"/>
                        </a:cubicBezTo>
                        <a:cubicBezTo>
                          <a:pt x="350472" y="50292"/>
                          <a:pt x="352866" y="51435"/>
                          <a:pt x="352580" y="51649"/>
                        </a:cubicBezTo>
                        <a:lnTo>
                          <a:pt x="354937" y="51649"/>
                        </a:lnTo>
                        <a:cubicBezTo>
                          <a:pt x="339614" y="42112"/>
                          <a:pt x="324862" y="40398"/>
                          <a:pt x="309360" y="34397"/>
                        </a:cubicBezTo>
                        <a:cubicBezTo>
                          <a:pt x="313932" y="36433"/>
                          <a:pt x="320219" y="38612"/>
                          <a:pt x="315789" y="37755"/>
                        </a:cubicBezTo>
                        <a:lnTo>
                          <a:pt x="301109" y="32290"/>
                        </a:lnTo>
                        <a:lnTo>
                          <a:pt x="304467" y="32575"/>
                        </a:lnTo>
                        <a:lnTo>
                          <a:pt x="282535" y="24253"/>
                        </a:lnTo>
                        <a:lnTo>
                          <a:pt x="285250" y="26325"/>
                        </a:lnTo>
                        <a:cubicBezTo>
                          <a:pt x="274534" y="22074"/>
                          <a:pt x="271248" y="19002"/>
                          <a:pt x="258247" y="16609"/>
                        </a:cubicBezTo>
                        <a:cubicBezTo>
                          <a:pt x="252353" y="15716"/>
                          <a:pt x="268355" y="21181"/>
                          <a:pt x="256532" y="17967"/>
                        </a:cubicBezTo>
                        <a:cubicBezTo>
                          <a:pt x="241995" y="12716"/>
                          <a:pt x="219170" y="6179"/>
                          <a:pt x="199239" y="3786"/>
                        </a:cubicBezTo>
                        <a:cubicBezTo>
                          <a:pt x="200954" y="5179"/>
                          <a:pt x="195632" y="4500"/>
                          <a:pt x="190095" y="4250"/>
                        </a:cubicBezTo>
                        <a:lnTo>
                          <a:pt x="189559" y="3143"/>
                        </a:lnTo>
                        <a:cubicBezTo>
                          <a:pt x="168307" y="3179"/>
                          <a:pt x="181916" y="107"/>
                          <a:pt x="160770" y="714"/>
                        </a:cubicBezTo>
                        <a:lnTo>
                          <a:pt x="162627" y="0"/>
                        </a:lnTo>
                        <a:lnTo>
                          <a:pt x="157055" y="2179"/>
                        </a:lnTo>
                        <a:cubicBezTo>
                          <a:pt x="138089" y="4679"/>
                          <a:pt x="147018" y="-107"/>
                          <a:pt x="125623" y="4322"/>
                        </a:cubicBezTo>
                        <a:cubicBezTo>
                          <a:pt x="134481" y="3429"/>
                          <a:pt x="130016" y="5751"/>
                          <a:pt x="119158" y="7251"/>
                        </a:cubicBezTo>
                        <a:lnTo>
                          <a:pt x="121729" y="5751"/>
                        </a:lnTo>
                        <a:cubicBezTo>
                          <a:pt x="115693" y="7072"/>
                          <a:pt x="113871" y="8251"/>
                          <a:pt x="109907" y="9358"/>
                        </a:cubicBezTo>
                        <a:cubicBezTo>
                          <a:pt x="113264" y="7787"/>
                          <a:pt x="111121" y="6965"/>
                          <a:pt x="102799" y="11001"/>
                        </a:cubicBezTo>
                        <a:cubicBezTo>
                          <a:pt x="104406" y="9644"/>
                          <a:pt x="106228" y="8572"/>
                          <a:pt x="107978" y="7358"/>
                        </a:cubicBezTo>
                        <a:cubicBezTo>
                          <a:pt x="102656" y="10037"/>
                          <a:pt x="97834" y="13395"/>
                          <a:pt x="93512" y="17074"/>
                        </a:cubicBezTo>
                        <a:cubicBezTo>
                          <a:pt x="81546" y="23396"/>
                          <a:pt x="69473" y="39291"/>
                          <a:pt x="65330" y="42041"/>
                        </a:cubicBezTo>
                        <a:cubicBezTo>
                          <a:pt x="65330" y="42041"/>
                          <a:pt x="61115" y="46684"/>
                          <a:pt x="56400" y="51828"/>
                        </a:cubicBezTo>
                        <a:cubicBezTo>
                          <a:pt x="51578" y="57007"/>
                          <a:pt x="46291" y="63401"/>
                          <a:pt x="44970" y="66401"/>
                        </a:cubicBezTo>
                        <a:cubicBezTo>
                          <a:pt x="47613" y="61400"/>
                          <a:pt x="38040" y="73259"/>
                          <a:pt x="39755" y="69151"/>
                        </a:cubicBezTo>
                        <a:cubicBezTo>
                          <a:pt x="38040" y="72295"/>
                          <a:pt x="34326" y="79046"/>
                          <a:pt x="31468" y="85582"/>
                        </a:cubicBezTo>
                        <a:cubicBezTo>
                          <a:pt x="28539" y="91369"/>
                          <a:pt x="25253" y="97191"/>
                          <a:pt x="22931" y="100227"/>
                        </a:cubicBezTo>
                        <a:lnTo>
                          <a:pt x="23503" y="98905"/>
                        </a:lnTo>
                        <a:cubicBezTo>
                          <a:pt x="21717" y="101977"/>
                          <a:pt x="20038" y="104870"/>
                          <a:pt x="18359" y="107692"/>
                        </a:cubicBezTo>
                        <a:cubicBezTo>
                          <a:pt x="16681" y="110728"/>
                          <a:pt x="15038" y="113693"/>
                          <a:pt x="13430" y="116550"/>
                        </a:cubicBezTo>
                        <a:cubicBezTo>
                          <a:pt x="10073" y="122908"/>
                          <a:pt x="7751" y="129302"/>
                          <a:pt x="6036" y="135624"/>
                        </a:cubicBezTo>
                        <a:cubicBezTo>
                          <a:pt x="2607" y="148304"/>
                          <a:pt x="1357" y="160627"/>
                          <a:pt x="0" y="174093"/>
                        </a:cubicBezTo>
                        <a:cubicBezTo>
                          <a:pt x="1179" y="172950"/>
                          <a:pt x="214" y="187095"/>
                          <a:pt x="1857" y="183594"/>
                        </a:cubicBezTo>
                        <a:cubicBezTo>
                          <a:pt x="3608" y="210812"/>
                          <a:pt x="-643" y="232743"/>
                          <a:pt x="4251" y="242459"/>
                        </a:cubicBezTo>
                        <a:cubicBezTo>
                          <a:pt x="4679" y="254675"/>
                          <a:pt x="3322" y="256961"/>
                          <a:pt x="3179" y="263283"/>
                        </a:cubicBezTo>
                        <a:lnTo>
                          <a:pt x="2893" y="260390"/>
                        </a:lnTo>
                        <a:cubicBezTo>
                          <a:pt x="3679" y="283393"/>
                          <a:pt x="3715" y="289536"/>
                          <a:pt x="2858" y="306538"/>
                        </a:cubicBezTo>
                        <a:cubicBezTo>
                          <a:pt x="2965" y="315039"/>
                          <a:pt x="5036" y="316432"/>
                          <a:pt x="3965" y="331720"/>
                        </a:cubicBezTo>
                        <a:cubicBezTo>
                          <a:pt x="3250" y="326719"/>
                          <a:pt x="3143" y="333006"/>
                          <a:pt x="3072" y="338792"/>
                        </a:cubicBezTo>
                        <a:cubicBezTo>
                          <a:pt x="3000" y="335113"/>
                          <a:pt x="2679" y="333935"/>
                          <a:pt x="2000" y="341543"/>
                        </a:cubicBezTo>
                        <a:cubicBezTo>
                          <a:pt x="2286" y="342614"/>
                          <a:pt x="2429" y="344293"/>
                          <a:pt x="2572" y="345829"/>
                        </a:cubicBezTo>
                        <a:cubicBezTo>
                          <a:pt x="2500" y="345900"/>
                          <a:pt x="2465" y="346186"/>
                          <a:pt x="2357" y="346043"/>
                        </a:cubicBezTo>
                        <a:cubicBezTo>
                          <a:pt x="2822" y="355759"/>
                          <a:pt x="3108" y="354044"/>
                          <a:pt x="3108" y="349544"/>
                        </a:cubicBezTo>
                        <a:cubicBezTo>
                          <a:pt x="3250" y="349758"/>
                          <a:pt x="3393" y="349401"/>
                          <a:pt x="3643" y="348008"/>
                        </a:cubicBezTo>
                        <a:cubicBezTo>
                          <a:pt x="2393" y="358080"/>
                          <a:pt x="5394" y="376083"/>
                          <a:pt x="4322" y="377476"/>
                        </a:cubicBezTo>
                        <a:cubicBezTo>
                          <a:pt x="5572" y="384369"/>
                          <a:pt x="5751" y="390049"/>
                          <a:pt x="6001" y="396621"/>
                        </a:cubicBezTo>
                        <a:cubicBezTo>
                          <a:pt x="6144" y="402872"/>
                          <a:pt x="6929" y="409873"/>
                          <a:pt x="8465" y="415623"/>
                        </a:cubicBezTo>
                        <a:cubicBezTo>
                          <a:pt x="9894" y="421481"/>
                          <a:pt x="11501" y="426732"/>
                          <a:pt x="12252" y="431983"/>
                        </a:cubicBezTo>
                        <a:cubicBezTo>
                          <a:pt x="13037" y="437305"/>
                          <a:pt x="13287" y="442913"/>
                          <a:pt x="13359" y="448806"/>
                        </a:cubicBezTo>
                        <a:cubicBezTo>
                          <a:pt x="12502" y="451449"/>
                          <a:pt x="12002" y="445877"/>
                          <a:pt x="11537" y="439269"/>
                        </a:cubicBezTo>
                        <a:cubicBezTo>
                          <a:pt x="11823" y="444663"/>
                          <a:pt x="11751" y="450199"/>
                          <a:pt x="11751" y="455843"/>
                        </a:cubicBezTo>
                        <a:cubicBezTo>
                          <a:pt x="10608" y="455664"/>
                          <a:pt x="11359" y="446127"/>
                          <a:pt x="11001" y="441198"/>
                        </a:cubicBezTo>
                        <a:cubicBezTo>
                          <a:pt x="10287" y="450771"/>
                          <a:pt x="10037" y="461379"/>
                          <a:pt x="10966" y="472452"/>
                        </a:cubicBezTo>
                        <a:cubicBezTo>
                          <a:pt x="11787" y="483417"/>
                          <a:pt x="13073" y="494633"/>
                          <a:pt x="13180" y="506492"/>
                        </a:cubicBezTo>
                        <a:lnTo>
                          <a:pt x="14466" y="511278"/>
                        </a:lnTo>
                        <a:lnTo>
                          <a:pt x="14430" y="512707"/>
                        </a:lnTo>
                        <a:cubicBezTo>
                          <a:pt x="14895" y="512600"/>
                          <a:pt x="15966" y="517815"/>
                          <a:pt x="16395" y="521279"/>
                        </a:cubicBezTo>
                        <a:cubicBezTo>
                          <a:pt x="15681" y="524673"/>
                          <a:pt x="14180" y="521244"/>
                          <a:pt x="15038" y="532781"/>
                        </a:cubicBezTo>
                        <a:cubicBezTo>
                          <a:pt x="14859" y="537353"/>
                          <a:pt x="15395" y="543818"/>
                          <a:pt x="15859" y="550569"/>
                        </a:cubicBezTo>
                        <a:cubicBezTo>
                          <a:pt x="16252" y="557141"/>
                          <a:pt x="16931" y="565035"/>
                          <a:pt x="17824" y="571071"/>
                        </a:cubicBezTo>
                        <a:cubicBezTo>
                          <a:pt x="17431" y="564392"/>
                          <a:pt x="18181" y="566535"/>
                          <a:pt x="18717" y="569357"/>
                        </a:cubicBezTo>
                        <a:cubicBezTo>
                          <a:pt x="19252" y="575286"/>
                          <a:pt x="18717" y="578751"/>
                          <a:pt x="19681" y="583216"/>
                        </a:cubicBezTo>
                        <a:lnTo>
                          <a:pt x="18431" y="583930"/>
                        </a:lnTo>
                        <a:cubicBezTo>
                          <a:pt x="19395" y="581537"/>
                          <a:pt x="21610" y="598825"/>
                          <a:pt x="22217" y="600825"/>
                        </a:cubicBezTo>
                        <a:cubicBezTo>
                          <a:pt x="21574" y="604147"/>
                          <a:pt x="20538" y="592074"/>
                          <a:pt x="19538" y="590717"/>
                        </a:cubicBezTo>
                        <a:cubicBezTo>
                          <a:pt x="20931" y="602182"/>
                          <a:pt x="21003" y="604933"/>
                          <a:pt x="21217" y="607754"/>
                        </a:cubicBezTo>
                        <a:cubicBezTo>
                          <a:pt x="21324" y="610683"/>
                          <a:pt x="21431" y="613577"/>
                          <a:pt x="21860" y="625221"/>
                        </a:cubicBezTo>
                        <a:cubicBezTo>
                          <a:pt x="23467" y="637758"/>
                          <a:pt x="23003" y="622864"/>
                          <a:pt x="24432" y="628829"/>
                        </a:cubicBezTo>
                        <a:cubicBezTo>
                          <a:pt x="25253" y="639901"/>
                          <a:pt x="27111" y="650546"/>
                          <a:pt x="27325" y="663190"/>
                        </a:cubicBezTo>
                        <a:lnTo>
                          <a:pt x="28182" y="659118"/>
                        </a:lnTo>
                        <a:cubicBezTo>
                          <a:pt x="30790" y="679656"/>
                          <a:pt x="31397" y="692015"/>
                          <a:pt x="30361" y="705910"/>
                        </a:cubicBezTo>
                        <a:cubicBezTo>
                          <a:pt x="42112" y="859893"/>
                          <a:pt x="43863" y="738199"/>
                          <a:pt x="43863" y="738199"/>
                        </a:cubicBezTo>
                        <a:cubicBezTo>
                          <a:pt x="44256" y="722947"/>
                          <a:pt x="44434" y="709839"/>
                          <a:pt x="44184" y="696909"/>
                        </a:cubicBezTo>
                        <a:cubicBezTo>
                          <a:pt x="43827" y="683943"/>
                          <a:pt x="42684" y="671905"/>
                          <a:pt x="41362" y="659725"/>
                        </a:cubicBezTo>
                        <a:cubicBezTo>
                          <a:pt x="40076" y="647545"/>
                          <a:pt x="38541" y="635186"/>
                          <a:pt x="37612" y="621506"/>
                        </a:cubicBezTo>
                        <a:cubicBezTo>
                          <a:pt x="37148" y="614970"/>
                          <a:pt x="37005" y="606933"/>
                          <a:pt x="36005" y="598753"/>
                        </a:cubicBezTo>
                        <a:cubicBezTo>
                          <a:pt x="35219" y="590824"/>
                          <a:pt x="34111" y="582466"/>
                          <a:pt x="32933" y="57346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4" name="Graphic 511">
                  <a:extLst>
                    <a:ext uri="{FF2B5EF4-FFF2-40B4-BE49-F238E27FC236}">
                      <a16:creationId xmlns:a16="http://schemas.microsoft.com/office/drawing/2014/main" id="{8AE04D46-CDFD-3141-8304-4E8698D98311}"/>
                    </a:ext>
                  </a:extLst>
                </p:cNvPr>
                <p:cNvGrpSpPr/>
                <p:nvPr/>
              </p:nvGrpSpPr>
              <p:grpSpPr>
                <a:xfrm>
                  <a:off x="7112922" y="1548310"/>
                  <a:ext cx="130417" cy="742118"/>
                  <a:chOff x="7112922" y="1548310"/>
                  <a:chExt cx="130417" cy="742118"/>
                </a:xfrm>
                <a:grpFill/>
              </p:grpSpPr>
              <p:sp>
                <p:nvSpPr>
                  <p:cNvPr id="180" name="Freeform 179">
                    <a:extLst>
                      <a:ext uri="{FF2B5EF4-FFF2-40B4-BE49-F238E27FC236}">
                        <a16:creationId xmlns:a16="http://schemas.microsoft.com/office/drawing/2014/main" id="{1DAB3845-E8F9-1C4C-8D51-522E73BD86F5}"/>
                      </a:ext>
                    </a:extLst>
                  </p:cNvPr>
                  <p:cNvSpPr/>
                  <p:nvPr/>
                </p:nvSpPr>
                <p:spPr>
                  <a:xfrm>
                    <a:off x="7197696" y="1648956"/>
                    <a:ext cx="1178" cy="1615"/>
                  </a:xfrm>
                  <a:custGeom>
                    <a:avLst/>
                    <a:gdLst>
                      <a:gd name="connsiteX0" fmla="*/ 1179 w 1178"/>
                      <a:gd name="connsiteY0" fmla="*/ 0 h 1615"/>
                      <a:gd name="connsiteX1" fmla="*/ 0 w 1178"/>
                      <a:gd name="connsiteY1" fmla="*/ 1607 h 1615"/>
                      <a:gd name="connsiteX2" fmla="*/ 1179 w 1178"/>
                      <a:gd name="connsiteY2" fmla="*/ 0 h 1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8" h="1615">
                        <a:moveTo>
                          <a:pt x="1179" y="0"/>
                        </a:moveTo>
                        <a:lnTo>
                          <a:pt x="0" y="1607"/>
                        </a:lnTo>
                        <a:cubicBezTo>
                          <a:pt x="250" y="1679"/>
                          <a:pt x="572" y="1286"/>
                          <a:pt x="1179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1" name="Freeform 180">
                    <a:extLst>
                      <a:ext uri="{FF2B5EF4-FFF2-40B4-BE49-F238E27FC236}">
                        <a16:creationId xmlns:a16="http://schemas.microsoft.com/office/drawing/2014/main" id="{91FCE8F2-C903-334A-B5CB-9E34F85DAD44}"/>
                      </a:ext>
                    </a:extLst>
                  </p:cNvPr>
                  <p:cNvSpPr/>
                  <p:nvPr/>
                </p:nvSpPr>
                <p:spPr>
                  <a:xfrm>
                    <a:off x="7130223" y="2138267"/>
                    <a:ext cx="50" cy="464"/>
                  </a:xfrm>
                  <a:custGeom>
                    <a:avLst/>
                    <a:gdLst>
                      <a:gd name="connsiteX0" fmla="*/ 0 w 50"/>
                      <a:gd name="connsiteY0" fmla="*/ 0 h 464"/>
                      <a:gd name="connsiteX1" fmla="*/ 36 w 50"/>
                      <a:gd name="connsiteY1" fmla="*/ 464 h 464"/>
                      <a:gd name="connsiteX2" fmla="*/ 0 w 50"/>
                      <a:gd name="connsiteY2" fmla="*/ 0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" h="464">
                        <a:moveTo>
                          <a:pt x="0" y="0"/>
                        </a:moveTo>
                        <a:cubicBezTo>
                          <a:pt x="36" y="179"/>
                          <a:pt x="36" y="286"/>
                          <a:pt x="36" y="464"/>
                        </a:cubicBezTo>
                        <a:cubicBezTo>
                          <a:pt x="71" y="143"/>
                          <a:pt x="36" y="3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2" name="Freeform 181">
                    <a:extLst>
                      <a:ext uri="{FF2B5EF4-FFF2-40B4-BE49-F238E27FC236}">
                        <a16:creationId xmlns:a16="http://schemas.microsoft.com/office/drawing/2014/main" id="{637AD814-24DA-624E-B641-FFBA580D500C}"/>
                      </a:ext>
                    </a:extLst>
                  </p:cNvPr>
                  <p:cNvSpPr/>
                  <p:nvPr/>
                </p:nvSpPr>
                <p:spPr>
                  <a:xfrm>
                    <a:off x="7160013" y="1716357"/>
                    <a:ext cx="35" cy="643"/>
                  </a:xfrm>
                  <a:custGeom>
                    <a:avLst/>
                    <a:gdLst>
                      <a:gd name="connsiteX0" fmla="*/ 0 w 35"/>
                      <a:gd name="connsiteY0" fmla="*/ 643 h 643"/>
                      <a:gd name="connsiteX1" fmla="*/ 36 w 35"/>
                      <a:gd name="connsiteY1" fmla="*/ 536 h 643"/>
                      <a:gd name="connsiteX2" fmla="*/ 36 w 35"/>
                      <a:gd name="connsiteY2" fmla="*/ 0 h 643"/>
                      <a:gd name="connsiteX3" fmla="*/ 0 w 35"/>
                      <a:gd name="connsiteY3" fmla="*/ 643 h 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" h="643">
                        <a:moveTo>
                          <a:pt x="0" y="643"/>
                        </a:moveTo>
                        <a:cubicBezTo>
                          <a:pt x="0" y="607"/>
                          <a:pt x="36" y="536"/>
                          <a:pt x="36" y="536"/>
                        </a:cubicBezTo>
                        <a:cubicBezTo>
                          <a:pt x="36" y="357"/>
                          <a:pt x="36" y="179"/>
                          <a:pt x="36" y="0"/>
                        </a:cubicBezTo>
                        <a:lnTo>
                          <a:pt x="0" y="6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3" name="Freeform 182">
                    <a:extLst>
                      <a:ext uri="{FF2B5EF4-FFF2-40B4-BE49-F238E27FC236}">
                        <a16:creationId xmlns:a16="http://schemas.microsoft.com/office/drawing/2014/main" id="{5DAE85DF-D83A-9445-B645-14FA3551E9EA}"/>
                      </a:ext>
                    </a:extLst>
                  </p:cNvPr>
                  <p:cNvSpPr/>
                  <p:nvPr/>
                </p:nvSpPr>
                <p:spPr>
                  <a:xfrm>
                    <a:off x="7112922" y="1548310"/>
                    <a:ext cx="130417" cy="742118"/>
                  </a:xfrm>
                  <a:custGeom>
                    <a:avLst/>
                    <a:gdLst>
                      <a:gd name="connsiteX0" fmla="*/ 81702 w 130417"/>
                      <a:gd name="connsiteY0" fmla="*/ 72642 h 742118"/>
                      <a:gd name="connsiteX1" fmla="*/ 57485 w 130417"/>
                      <a:gd name="connsiteY1" fmla="*/ 129542 h 742118"/>
                      <a:gd name="connsiteX2" fmla="*/ 47162 w 130417"/>
                      <a:gd name="connsiteY2" fmla="*/ 168583 h 742118"/>
                      <a:gd name="connsiteX3" fmla="*/ 43519 w 130417"/>
                      <a:gd name="connsiteY3" fmla="*/ 192586 h 742118"/>
                      <a:gd name="connsiteX4" fmla="*/ 41983 w 130417"/>
                      <a:gd name="connsiteY4" fmla="*/ 195122 h 742118"/>
                      <a:gd name="connsiteX5" fmla="*/ 40768 w 130417"/>
                      <a:gd name="connsiteY5" fmla="*/ 202944 h 742118"/>
                      <a:gd name="connsiteX6" fmla="*/ 40518 w 130417"/>
                      <a:gd name="connsiteY6" fmla="*/ 202730 h 742118"/>
                      <a:gd name="connsiteX7" fmla="*/ 39340 w 130417"/>
                      <a:gd name="connsiteY7" fmla="*/ 212409 h 742118"/>
                      <a:gd name="connsiteX8" fmla="*/ 39090 w 130417"/>
                      <a:gd name="connsiteY8" fmla="*/ 212195 h 742118"/>
                      <a:gd name="connsiteX9" fmla="*/ 38375 w 130417"/>
                      <a:gd name="connsiteY9" fmla="*/ 216660 h 742118"/>
                      <a:gd name="connsiteX10" fmla="*/ 38125 w 130417"/>
                      <a:gd name="connsiteY10" fmla="*/ 215838 h 742118"/>
                      <a:gd name="connsiteX11" fmla="*/ 35089 w 130417"/>
                      <a:gd name="connsiteY11" fmla="*/ 234734 h 742118"/>
                      <a:gd name="connsiteX12" fmla="*/ 36375 w 130417"/>
                      <a:gd name="connsiteY12" fmla="*/ 234412 h 742118"/>
                      <a:gd name="connsiteX13" fmla="*/ 33268 w 130417"/>
                      <a:gd name="connsiteY13" fmla="*/ 263130 h 742118"/>
                      <a:gd name="connsiteX14" fmla="*/ 32982 w 130417"/>
                      <a:gd name="connsiteY14" fmla="*/ 262951 h 742118"/>
                      <a:gd name="connsiteX15" fmla="*/ 29874 w 130417"/>
                      <a:gd name="connsiteY15" fmla="*/ 299277 h 742118"/>
                      <a:gd name="connsiteX16" fmla="*/ 28874 w 130417"/>
                      <a:gd name="connsiteY16" fmla="*/ 299778 h 742118"/>
                      <a:gd name="connsiteX17" fmla="*/ 29731 w 130417"/>
                      <a:gd name="connsiteY17" fmla="*/ 314101 h 742118"/>
                      <a:gd name="connsiteX18" fmla="*/ 27410 w 130417"/>
                      <a:gd name="connsiteY18" fmla="*/ 318458 h 742118"/>
                      <a:gd name="connsiteX19" fmla="*/ 27767 w 130417"/>
                      <a:gd name="connsiteY19" fmla="*/ 326674 h 742118"/>
                      <a:gd name="connsiteX20" fmla="*/ 27624 w 130417"/>
                      <a:gd name="connsiteY20" fmla="*/ 324852 h 742118"/>
                      <a:gd name="connsiteX21" fmla="*/ 26445 w 130417"/>
                      <a:gd name="connsiteY21" fmla="*/ 335818 h 742118"/>
                      <a:gd name="connsiteX22" fmla="*/ 28696 w 130417"/>
                      <a:gd name="connsiteY22" fmla="*/ 333960 h 742118"/>
                      <a:gd name="connsiteX23" fmla="*/ 25802 w 130417"/>
                      <a:gd name="connsiteY23" fmla="*/ 340711 h 742118"/>
                      <a:gd name="connsiteX24" fmla="*/ 27445 w 130417"/>
                      <a:gd name="connsiteY24" fmla="*/ 340854 h 742118"/>
                      <a:gd name="connsiteX25" fmla="*/ 20873 w 130417"/>
                      <a:gd name="connsiteY25" fmla="*/ 360928 h 742118"/>
                      <a:gd name="connsiteX26" fmla="*/ 18337 w 130417"/>
                      <a:gd name="connsiteY26" fmla="*/ 411184 h 742118"/>
                      <a:gd name="connsiteX27" fmla="*/ 14622 w 130417"/>
                      <a:gd name="connsiteY27" fmla="*/ 458297 h 742118"/>
                      <a:gd name="connsiteX28" fmla="*/ 13265 w 130417"/>
                      <a:gd name="connsiteY28" fmla="*/ 459476 h 742118"/>
                      <a:gd name="connsiteX29" fmla="*/ 13194 w 130417"/>
                      <a:gd name="connsiteY29" fmla="*/ 468942 h 742118"/>
                      <a:gd name="connsiteX30" fmla="*/ 13587 w 130417"/>
                      <a:gd name="connsiteY30" fmla="*/ 472513 h 742118"/>
                      <a:gd name="connsiteX31" fmla="*/ 12372 w 130417"/>
                      <a:gd name="connsiteY31" fmla="*/ 473692 h 742118"/>
                      <a:gd name="connsiteX32" fmla="*/ 12443 w 130417"/>
                      <a:gd name="connsiteY32" fmla="*/ 479371 h 742118"/>
                      <a:gd name="connsiteX33" fmla="*/ 10908 w 130417"/>
                      <a:gd name="connsiteY33" fmla="*/ 482657 h 742118"/>
                      <a:gd name="connsiteX34" fmla="*/ 7014 w 130417"/>
                      <a:gd name="connsiteY34" fmla="*/ 519626 h 742118"/>
                      <a:gd name="connsiteX35" fmla="*/ 4300 w 130417"/>
                      <a:gd name="connsiteY35" fmla="*/ 533878 h 742118"/>
                      <a:gd name="connsiteX36" fmla="*/ 3335 w 130417"/>
                      <a:gd name="connsiteY36" fmla="*/ 542379 h 742118"/>
                      <a:gd name="connsiteX37" fmla="*/ 3014 w 130417"/>
                      <a:gd name="connsiteY37" fmla="*/ 551845 h 742118"/>
                      <a:gd name="connsiteX38" fmla="*/ 4871 w 130417"/>
                      <a:gd name="connsiteY38" fmla="*/ 584099 h 742118"/>
                      <a:gd name="connsiteX39" fmla="*/ 1192 w 130417"/>
                      <a:gd name="connsiteY39" fmla="*/ 623461 h 742118"/>
                      <a:gd name="connsiteX40" fmla="*/ 1014 w 130417"/>
                      <a:gd name="connsiteY40" fmla="*/ 663251 h 742118"/>
                      <a:gd name="connsiteX41" fmla="*/ 1585 w 130417"/>
                      <a:gd name="connsiteY41" fmla="*/ 666180 h 742118"/>
                      <a:gd name="connsiteX42" fmla="*/ 1656 w 130417"/>
                      <a:gd name="connsiteY42" fmla="*/ 689326 h 742118"/>
                      <a:gd name="connsiteX43" fmla="*/ 4907 w 130417"/>
                      <a:gd name="connsiteY43" fmla="*/ 742118 h 742118"/>
                      <a:gd name="connsiteX44" fmla="*/ 15622 w 130417"/>
                      <a:gd name="connsiteY44" fmla="*/ 741976 h 742118"/>
                      <a:gd name="connsiteX45" fmla="*/ 9586 w 130417"/>
                      <a:gd name="connsiteY45" fmla="*/ 742047 h 742118"/>
                      <a:gd name="connsiteX46" fmla="*/ 10908 w 130417"/>
                      <a:gd name="connsiteY46" fmla="*/ 742011 h 742118"/>
                      <a:gd name="connsiteX47" fmla="*/ 16194 w 130417"/>
                      <a:gd name="connsiteY47" fmla="*/ 716044 h 742118"/>
                      <a:gd name="connsiteX48" fmla="*/ 16587 w 130417"/>
                      <a:gd name="connsiteY48" fmla="*/ 716615 h 742118"/>
                      <a:gd name="connsiteX49" fmla="*/ 15372 w 130417"/>
                      <a:gd name="connsiteY49" fmla="*/ 687290 h 742118"/>
                      <a:gd name="connsiteX50" fmla="*/ 16230 w 130417"/>
                      <a:gd name="connsiteY50" fmla="*/ 673931 h 742118"/>
                      <a:gd name="connsiteX51" fmla="*/ 16444 w 130417"/>
                      <a:gd name="connsiteY51" fmla="*/ 674217 h 742118"/>
                      <a:gd name="connsiteX52" fmla="*/ 15980 w 130417"/>
                      <a:gd name="connsiteY52" fmla="*/ 650857 h 742118"/>
                      <a:gd name="connsiteX53" fmla="*/ 16908 w 130417"/>
                      <a:gd name="connsiteY53" fmla="*/ 653000 h 742118"/>
                      <a:gd name="connsiteX54" fmla="*/ 17266 w 130417"/>
                      <a:gd name="connsiteY54" fmla="*/ 639749 h 742118"/>
                      <a:gd name="connsiteX55" fmla="*/ 16408 w 130417"/>
                      <a:gd name="connsiteY55" fmla="*/ 601137 h 742118"/>
                      <a:gd name="connsiteX56" fmla="*/ 16730 w 130417"/>
                      <a:gd name="connsiteY56" fmla="*/ 601708 h 742118"/>
                      <a:gd name="connsiteX57" fmla="*/ 16908 w 130417"/>
                      <a:gd name="connsiteY57" fmla="*/ 590492 h 742118"/>
                      <a:gd name="connsiteX58" fmla="*/ 17337 w 130417"/>
                      <a:gd name="connsiteY58" fmla="*/ 589957 h 742118"/>
                      <a:gd name="connsiteX59" fmla="*/ 17230 w 130417"/>
                      <a:gd name="connsiteY59" fmla="*/ 569883 h 742118"/>
                      <a:gd name="connsiteX60" fmla="*/ 18159 w 130417"/>
                      <a:gd name="connsiteY60" fmla="*/ 569597 h 742118"/>
                      <a:gd name="connsiteX61" fmla="*/ 17694 w 130417"/>
                      <a:gd name="connsiteY61" fmla="*/ 559346 h 742118"/>
                      <a:gd name="connsiteX62" fmla="*/ 17587 w 130417"/>
                      <a:gd name="connsiteY62" fmla="*/ 563132 h 742118"/>
                      <a:gd name="connsiteX63" fmla="*/ 17551 w 130417"/>
                      <a:gd name="connsiteY63" fmla="*/ 548380 h 742118"/>
                      <a:gd name="connsiteX64" fmla="*/ 15694 w 130417"/>
                      <a:gd name="connsiteY64" fmla="*/ 527092 h 742118"/>
                      <a:gd name="connsiteX65" fmla="*/ 16980 w 130417"/>
                      <a:gd name="connsiteY65" fmla="*/ 525127 h 742118"/>
                      <a:gd name="connsiteX66" fmla="*/ 18730 w 130417"/>
                      <a:gd name="connsiteY66" fmla="*/ 526413 h 742118"/>
                      <a:gd name="connsiteX67" fmla="*/ 21016 w 130417"/>
                      <a:gd name="connsiteY67" fmla="*/ 512054 h 742118"/>
                      <a:gd name="connsiteX68" fmla="*/ 22088 w 130417"/>
                      <a:gd name="connsiteY68" fmla="*/ 511947 h 742118"/>
                      <a:gd name="connsiteX69" fmla="*/ 24302 w 130417"/>
                      <a:gd name="connsiteY69" fmla="*/ 491266 h 742118"/>
                      <a:gd name="connsiteX70" fmla="*/ 27124 w 130417"/>
                      <a:gd name="connsiteY70" fmla="*/ 477085 h 742118"/>
                      <a:gd name="connsiteX71" fmla="*/ 28910 w 130417"/>
                      <a:gd name="connsiteY71" fmla="*/ 473871 h 742118"/>
                      <a:gd name="connsiteX72" fmla="*/ 28660 w 130417"/>
                      <a:gd name="connsiteY72" fmla="*/ 466906 h 742118"/>
                      <a:gd name="connsiteX73" fmla="*/ 30517 w 130417"/>
                      <a:gd name="connsiteY73" fmla="*/ 464262 h 742118"/>
                      <a:gd name="connsiteX74" fmla="*/ 33732 w 130417"/>
                      <a:gd name="connsiteY74" fmla="*/ 432580 h 742118"/>
                      <a:gd name="connsiteX75" fmla="*/ 32339 w 130417"/>
                      <a:gd name="connsiteY75" fmla="*/ 421400 h 742118"/>
                      <a:gd name="connsiteX76" fmla="*/ 34303 w 130417"/>
                      <a:gd name="connsiteY76" fmla="*/ 415899 h 742118"/>
                      <a:gd name="connsiteX77" fmla="*/ 34089 w 130417"/>
                      <a:gd name="connsiteY77" fmla="*/ 417506 h 742118"/>
                      <a:gd name="connsiteX78" fmla="*/ 35089 w 130417"/>
                      <a:gd name="connsiteY78" fmla="*/ 418399 h 742118"/>
                      <a:gd name="connsiteX79" fmla="*/ 35018 w 130417"/>
                      <a:gd name="connsiteY79" fmla="*/ 398718 h 742118"/>
                      <a:gd name="connsiteX80" fmla="*/ 33911 w 130417"/>
                      <a:gd name="connsiteY80" fmla="*/ 401612 h 742118"/>
                      <a:gd name="connsiteX81" fmla="*/ 34375 w 130417"/>
                      <a:gd name="connsiteY81" fmla="*/ 395254 h 742118"/>
                      <a:gd name="connsiteX82" fmla="*/ 35161 w 130417"/>
                      <a:gd name="connsiteY82" fmla="*/ 396611 h 742118"/>
                      <a:gd name="connsiteX83" fmla="*/ 36304 w 130417"/>
                      <a:gd name="connsiteY83" fmla="*/ 387181 h 742118"/>
                      <a:gd name="connsiteX84" fmla="*/ 35125 w 130417"/>
                      <a:gd name="connsiteY84" fmla="*/ 388396 h 742118"/>
                      <a:gd name="connsiteX85" fmla="*/ 36947 w 130417"/>
                      <a:gd name="connsiteY85" fmla="*/ 376966 h 742118"/>
                      <a:gd name="connsiteX86" fmla="*/ 35232 w 130417"/>
                      <a:gd name="connsiteY86" fmla="*/ 376287 h 742118"/>
                      <a:gd name="connsiteX87" fmla="*/ 39983 w 130417"/>
                      <a:gd name="connsiteY87" fmla="*/ 353070 h 742118"/>
                      <a:gd name="connsiteX88" fmla="*/ 39054 w 130417"/>
                      <a:gd name="connsiteY88" fmla="*/ 349319 h 742118"/>
                      <a:gd name="connsiteX89" fmla="*/ 40126 w 130417"/>
                      <a:gd name="connsiteY89" fmla="*/ 349212 h 742118"/>
                      <a:gd name="connsiteX90" fmla="*/ 42804 w 130417"/>
                      <a:gd name="connsiteY90" fmla="*/ 337925 h 742118"/>
                      <a:gd name="connsiteX91" fmla="*/ 43412 w 130417"/>
                      <a:gd name="connsiteY91" fmla="*/ 338747 h 742118"/>
                      <a:gd name="connsiteX92" fmla="*/ 41554 w 130417"/>
                      <a:gd name="connsiteY92" fmla="*/ 336246 h 742118"/>
                      <a:gd name="connsiteX93" fmla="*/ 42697 w 130417"/>
                      <a:gd name="connsiteY93" fmla="*/ 323673 h 742118"/>
                      <a:gd name="connsiteX94" fmla="*/ 41233 w 130417"/>
                      <a:gd name="connsiteY94" fmla="*/ 320887 h 742118"/>
                      <a:gd name="connsiteX95" fmla="*/ 42090 w 130417"/>
                      <a:gd name="connsiteY95" fmla="*/ 322066 h 742118"/>
                      <a:gd name="connsiteX96" fmla="*/ 42340 w 130417"/>
                      <a:gd name="connsiteY96" fmla="*/ 317458 h 742118"/>
                      <a:gd name="connsiteX97" fmla="*/ 44019 w 130417"/>
                      <a:gd name="connsiteY97" fmla="*/ 315029 h 742118"/>
                      <a:gd name="connsiteX98" fmla="*/ 44948 w 130417"/>
                      <a:gd name="connsiteY98" fmla="*/ 317458 h 742118"/>
                      <a:gd name="connsiteX99" fmla="*/ 44055 w 130417"/>
                      <a:gd name="connsiteY99" fmla="*/ 310886 h 742118"/>
                      <a:gd name="connsiteX100" fmla="*/ 47305 w 130417"/>
                      <a:gd name="connsiteY100" fmla="*/ 296420 h 742118"/>
                      <a:gd name="connsiteX101" fmla="*/ 48198 w 130417"/>
                      <a:gd name="connsiteY101" fmla="*/ 283168 h 742118"/>
                      <a:gd name="connsiteX102" fmla="*/ 50877 w 130417"/>
                      <a:gd name="connsiteY102" fmla="*/ 281311 h 742118"/>
                      <a:gd name="connsiteX103" fmla="*/ 51234 w 130417"/>
                      <a:gd name="connsiteY103" fmla="*/ 266845 h 742118"/>
                      <a:gd name="connsiteX104" fmla="*/ 51306 w 130417"/>
                      <a:gd name="connsiteY104" fmla="*/ 267488 h 742118"/>
                      <a:gd name="connsiteX105" fmla="*/ 53806 w 130417"/>
                      <a:gd name="connsiteY105" fmla="*/ 237055 h 742118"/>
                      <a:gd name="connsiteX106" fmla="*/ 52341 w 130417"/>
                      <a:gd name="connsiteY106" fmla="*/ 233126 h 742118"/>
                      <a:gd name="connsiteX107" fmla="*/ 55342 w 130417"/>
                      <a:gd name="connsiteY107" fmla="*/ 209123 h 742118"/>
                      <a:gd name="connsiteX108" fmla="*/ 58306 w 130417"/>
                      <a:gd name="connsiteY108" fmla="*/ 200979 h 742118"/>
                      <a:gd name="connsiteX109" fmla="*/ 58342 w 130417"/>
                      <a:gd name="connsiteY109" fmla="*/ 202194 h 742118"/>
                      <a:gd name="connsiteX110" fmla="*/ 61771 w 130417"/>
                      <a:gd name="connsiteY110" fmla="*/ 183370 h 742118"/>
                      <a:gd name="connsiteX111" fmla="*/ 61950 w 130417"/>
                      <a:gd name="connsiteY111" fmla="*/ 172869 h 742118"/>
                      <a:gd name="connsiteX112" fmla="*/ 63343 w 130417"/>
                      <a:gd name="connsiteY112" fmla="*/ 170261 h 742118"/>
                      <a:gd name="connsiteX113" fmla="*/ 64629 w 130417"/>
                      <a:gd name="connsiteY113" fmla="*/ 169440 h 742118"/>
                      <a:gd name="connsiteX114" fmla="*/ 64486 w 130417"/>
                      <a:gd name="connsiteY114" fmla="*/ 167618 h 742118"/>
                      <a:gd name="connsiteX115" fmla="*/ 64700 w 130417"/>
                      <a:gd name="connsiteY115" fmla="*/ 167582 h 742118"/>
                      <a:gd name="connsiteX116" fmla="*/ 64343 w 130417"/>
                      <a:gd name="connsiteY116" fmla="*/ 166046 h 742118"/>
                      <a:gd name="connsiteX117" fmla="*/ 63664 w 130417"/>
                      <a:gd name="connsiteY117" fmla="*/ 166511 h 742118"/>
                      <a:gd name="connsiteX118" fmla="*/ 68093 w 130417"/>
                      <a:gd name="connsiteY118" fmla="*/ 155509 h 742118"/>
                      <a:gd name="connsiteX119" fmla="*/ 74451 w 130417"/>
                      <a:gd name="connsiteY119" fmla="*/ 126220 h 742118"/>
                      <a:gd name="connsiteX120" fmla="*/ 74844 w 130417"/>
                      <a:gd name="connsiteY120" fmla="*/ 130578 h 742118"/>
                      <a:gd name="connsiteX121" fmla="*/ 76773 w 130417"/>
                      <a:gd name="connsiteY121" fmla="*/ 123934 h 742118"/>
                      <a:gd name="connsiteX122" fmla="*/ 75630 w 130417"/>
                      <a:gd name="connsiteY122" fmla="*/ 130006 h 742118"/>
                      <a:gd name="connsiteX123" fmla="*/ 84524 w 130417"/>
                      <a:gd name="connsiteY123" fmla="*/ 104967 h 742118"/>
                      <a:gd name="connsiteX124" fmla="*/ 84417 w 130417"/>
                      <a:gd name="connsiteY124" fmla="*/ 102789 h 742118"/>
                      <a:gd name="connsiteX125" fmla="*/ 84774 w 130417"/>
                      <a:gd name="connsiteY125" fmla="*/ 102324 h 742118"/>
                      <a:gd name="connsiteX126" fmla="*/ 84953 w 130417"/>
                      <a:gd name="connsiteY126" fmla="*/ 98538 h 742118"/>
                      <a:gd name="connsiteX127" fmla="*/ 88739 w 130417"/>
                      <a:gd name="connsiteY127" fmla="*/ 95038 h 742118"/>
                      <a:gd name="connsiteX128" fmla="*/ 94132 w 130417"/>
                      <a:gd name="connsiteY128" fmla="*/ 80321 h 742118"/>
                      <a:gd name="connsiteX129" fmla="*/ 92882 w 130417"/>
                      <a:gd name="connsiteY129" fmla="*/ 80464 h 742118"/>
                      <a:gd name="connsiteX130" fmla="*/ 95740 w 130417"/>
                      <a:gd name="connsiteY130" fmla="*/ 75607 h 742118"/>
                      <a:gd name="connsiteX131" fmla="*/ 97026 w 130417"/>
                      <a:gd name="connsiteY131" fmla="*/ 75964 h 742118"/>
                      <a:gd name="connsiteX132" fmla="*/ 98454 w 130417"/>
                      <a:gd name="connsiteY132" fmla="*/ 68713 h 742118"/>
                      <a:gd name="connsiteX133" fmla="*/ 97954 w 130417"/>
                      <a:gd name="connsiteY133" fmla="*/ 73285 h 742118"/>
                      <a:gd name="connsiteX134" fmla="*/ 104241 w 130417"/>
                      <a:gd name="connsiteY134" fmla="*/ 60390 h 742118"/>
                      <a:gd name="connsiteX135" fmla="*/ 102812 w 130417"/>
                      <a:gd name="connsiteY135" fmla="*/ 57926 h 742118"/>
                      <a:gd name="connsiteX136" fmla="*/ 109420 w 130417"/>
                      <a:gd name="connsiteY136" fmla="*/ 45531 h 742118"/>
                      <a:gd name="connsiteX137" fmla="*/ 107563 w 130417"/>
                      <a:gd name="connsiteY137" fmla="*/ 46317 h 742118"/>
                      <a:gd name="connsiteX138" fmla="*/ 118885 w 130417"/>
                      <a:gd name="connsiteY138" fmla="*/ 30815 h 742118"/>
                      <a:gd name="connsiteX139" fmla="*/ 130387 w 130417"/>
                      <a:gd name="connsiteY139" fmla="*/ 4026 h 742118"/>
                      <a:gd name="connsiteX140" fmla="*/ 127422 w 130417"/>
                      <a:gd name="connsiteY140" fmla="*/ 919 h 742118"/>
                      <a:gd name="connsiteX141" fmla="*/ 121064 w 130417"/>
                      <a:gd name="connsiteY141" fmla="*/ 7777 h 742118"/>
                      <a:gd name="connsiteX142" fmla="*/ 116957 w 130417"/>
                      <a:gd name="connsiteY142" fmla="*/ 12384 h 742118"/>
                      <a:gd name="connsiteX143" fmla="*/ 96775 w 130417"/>
                      <a:gd name="connsiteY143" fmla="*/ 38923 h 742118"/>
                      <a:gd name="connsiteX144" fmla="*/ 81702 w 130417"/>
                      <a:gd name="connsiteY144" fmla="*/ 72642 h 74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</a:cxnLst>
                    <a:rect l="l" t="t" r="r" b="b"/>
                    <a:pathLst>
                      <a:path w="130417" h="742118">
                        <a:moveTo>
                          <a:pt x="81702" y="72642"/>
                        </a:moveTo>
                        <a:cubicBezTo>
                          <a:pt x="70094" y="96859"/>
                          <a:pt x="65450" y="102824"/>
                          <a:pt x="57485" y="129542"/>
                        </a:cubicBezTo>
                        <a:cubicBezTo>
                          <a:pt x="53234" y="142115"/>
                          <a:pt x="49948" y="155938"/>
                          <a:pt x="47162" y="168583"/>
                        </a:cubicBezTo>
                        <a:cubicBezTo>
                          <a:pt x="47412" y="174940"/>
                          <a:pt x="43340" y="185192"/>
                          <a:pt x="43519" y="192586"/>
                        </a:cubicBezTo>
                        <a:lnTo>
                          <a:pt x="41983" y="195122"/>
                        </a:lnTo>
                        <a:cubicBezTo>
                          <a:pt x="42019" y="197658"/>
                          <a:pt x="41804" y="200587"/>
                          <a:pt x="40768" y="202944"/>
                        </a:cubicBezTo>
                        <a:lnTo>
                          <a:pt x="40518" y="202730"/>
                        </a:lnTo>
                        <a:cubicBezTo>
                          <a:pt x="40554" y="206516"/>
                          <a:pt x="39304" y="210552"/>
                          <a:pt x="39340" y="212409"/>
                        </a:cubicBezTo>
                        <a:lnTo>
                          <a:pt x="39090" y="212195"/>
                        </a:lnTo>
                        <a:lnTo>
                          <a:pt x="38375" y="216660"/>
                        </a:lnTo>
                        <a:lnTo>
                          <a:pt x="38125" y="215838"/>
                        </a:lnTo>
                        <a:cubicBezTo>
                          <a:pt x="37732" y="222375"/>
                          <a:pt x="36375" y="228769"/>
                          <a:pt x="35089" y="234734"/>
                        </a:cubicBezTo>
                        <a:lnTo>
                          <a:pt x="36375" y="234412"/>
                        </a:lnTo>
                        <a:cubicBezTo>
                          <a:pt x="33268" y="247164"/>
                          <a:pt x="35696" y="252021"/>
                          <a:pt x="33268" y="263130"/>
                        </a:cubicBezTo>
                        <a:lnTo>
                          <a:pt x="32982" y="262951"/>
                        </a:lnTo>
                        <a:cubicBezTo>
                          <a:pt x="35304" y="277453"/>
                          <a:pt x="29017" y="284276"/>
                          <a:pt x="29874" y="299277"/>
                        </a:cubicBezTo>
                        <a:cubicBezTo>
                          <a:pt x="29767" y="297420"/>
                          <a:pt x="29160" y="299956"/>
                          <a:pt x="28874" y="299778"/>
                        </a:cubicBezTo>
                        <a:cubicBezTo>
                          <a:pt x="28267" y="306493"/>
                          <a:pt x="27374" y="313636"/>
                          <a:pt x="29731" y="314101"/>
                        </a:cubicBezTo>
                        <a:cubicBezTo>
                          <a:pt x="28981" y="318959"/>
                          <a:pt x="28410" y="317958"/>
                          <a:pt x="27410" y="318458"/>
                        </a:cubicBezTo>
                        <a:cubicBezTo>
                          <a:pt x="28446" y="318601"/>
                          <a:pt x="28267" y="322887"/>
                          <a:pt x="27767" y="326674"/>
                        </a:cubicBezTo>
                        <a:lnTo>
                          <a:pt x="27624" y="324852"/>
                        </a:lnTo>
                        <a:lnTo>
                          <a:pt x="26445" y="335818"/>
                        </a:lnTo>
                        <a:lnTo>
                          <a:pt x="28696" y="333960"/>
                        </a:lnTo>
                        <a:cubicBezTo>
                          <a:pt x="27338" y="339675"/>
                          <a:pt x="26088" y="335103"/>
                          <a:pt x="25802" y="340711"/>
                        </a:cubicBezTo>
                        <a:lnTo>
                          <a:pt x="27445" y="340854"/>
                        </a:lnTo>
                        <a:cubicBezTo>
                          <a:pt x="26052" y="348819"/>
                          <a:pt x="22981" y="353213"/>
                          <a:pt x="20873" y="360928"/>
                        </a:cubicBezTo>
                        <a:cubicBezTo>
                          <a:pt x="18623" y="377180"/>
                          <a:pt x="18087" y="394325"/>
                          <a:pt x="18337" y="411184"/>
                        </a:cubicBezTo>
                        <a:cubicBezTo>
                          <a:pt x="18587" y="427436"/>
                          <a:pt x="17623" y="443546"/>
                          <a:pt x="14622" y="458297"/>
                        </a:cubicBezTo>
                        <a:lnTo>
                          <a:pt x="13265" y="459476"/>
                        </a:lnTo>
                        <a:cubicBezTo>
                          <a:pt x="11408" y="459833"/>
                          <a:pt x="15015" y="467977"/>
                          <a:pt x="13194" y="468942"/>
                        </a:cubicBezTo>
                        <a:lnTo>
                          <a:pt x="13587" y="472513"/>
                        </a:lnTo>
                        <a:cubicBezTo>
                          <a:pt x="13158" y="473442"/>
                          <a:pt x="12551" y="475478"/>
                          <a:pt x="12372" y="473692"/>
                        </a:cubicBezTo>
                        <a:cubicBezTo>
                          <a:pt x="11943" y="476871"/>
                          <a:pt x="12193" y="477014"/>
                          <a:pt x="12443" y="479371"/>
                        </a:cubicBezTo>
                        <a:lnTo>
                          <a:pt x="10908" y="482657"/>
                        </a:lnTo>
                        <a:cubicBezTo>
                          <a:pt x="8479" y="495195"/>
                          <a:pt x="9122" y="506268"/>
                          <a:pt x="7014" y="519626"/>
                        </a:cubicBezTo>
                        <a:cubicBezTo>
                          <a:pt x="5943" y="523591"/>
                          <a:pt x="5050" y="528485"/>
                          <a:pt x="4300" y="533878"/>
                        </a:cubicBezTo>
                        <a:cubicBezTo>
                          <a:pt x="3942" y="536629"/>
                          <a:pt x="3585" y="539307"/>
                          <a:pt x="3335" y="542379"/>
                        </a:cubicBezTo>
                        <a:cubicBezTo>
                          <a:pt x="3050" y="545558"/>
                          <a:pt x="2978" y="548737"/>
                          <a:pt x="3014" y="551845"/>
                        </a:cubicBezTo>
                        <a:cubicBezTo>
                          <a:pt x="3264" y="564418"/>
                          <a:pt x="5014" y="575919"/>
                          <a:pt x="4871" y="584099"/>
                        </a:cubicBezTo>
                        <a:cubicBezTo>
                          <a:pt x="4835" y="595922"/>
                          <a:pt x="2371" y="609959"/>
                          <a:pt x="1192" y="623461"/>
                        </a:cubicBezTo>
                        <a:cubicBezTo>
                          <a:pt x="-58" y="637212"/>
                          <a:pt x="-630" y="650607"/>
                          <a:pt x="1014" y="663251"/>
                        </a:cubicBezTo>
                        <a:cubicBezTo>
                          <a:pt x="764" y="664073"/>
                          <a:pt x="1371" y="666180"/>
                          <a:pt x="1585" y="666180"/>
                        </a:cubicBezTo>
                        <a:lnTo>
                          <a:pt x="1656" y="689326"/>
                        </a:lnTo>
                        <a:cubicBezTo>
                          <a:pt x="1656" y="689326"/>
                          <a:pt x="1978" y="727224"/>
                          <a:pt x="4907" y="742118"/>
                        </a:cubicBezTo>
                        <a:lnTo>
                          <a:pt x="15622" y="741976"/>
                        </a:lnTo>
                        <a:cubicBezTo>
                          <a:pt x="14265" y="734975"/>
                          <a:pt x="12336" y="732974"/>
                          <a:pt x="9586" y="742047"/>
                        </a:cubicBezTo>
                        <a:lnTo>
                          <a:pt x="10908" y="742011"/>
                        </a:lnTo>
                        <a:cubicBezTo>
                          <a:pt x="12408" y="737118"/>
                          <a:pt x="14158" y="728760"/>
                          <a:pt x="16194" y="716044"/>
                        </a:cubicBezTo>
                        <a:lnTo>
                          <a:pt x="16587" y="716615"/>
                        </a:lnTo>
                        <a:cubicBezTo>
                          <a:pt x="17373" y="703935"/>
                          <a:pt x="17444" y="695970"/>
                          <a:pt x="15372" y="687290"/>
                        </a:cubicBezTo>
                        <a:cubicBezTo>
                          <a:pt x="17766" y="685861"/>
                          <a:pt x="15480" y="676896"/>
                          <a:pt x="16230" y="673931"/>
                        </a:cubicBezTo>
                        <a:lnTo>
                          <a:pt x="16444" y="674217"/>
                        </a:lnTo>
                        <a:cubicBezTo>
                          <a:pt x="14479" y="666538"/>
                          <a:pt x="17766" y="658287"/>
                          <a:pt x="15980" y="650857"/>
                        </a:cubicBezTo>
                        <a:cubicBezTo>
                          <a:pt x="16158" y="651143"/>
                          <a:pt x="16837" y="651286"/>
                          <a:pt x="16908" y="653000"/>
                        </a:cubicBezTo>
                        <a:cubicBezTo>
                          <a:pt x="16515" y="647571"/>
                          <a:pt x="15873" y="640177"/>
                          <a:pt x="17266" y="639749"/>
                        </a:cubicBezTo>
                        <a:cubicBezTo>
                          <a:pt x="16551" y="626854"/>
                          <a:pt x="17801" y="609388"/>
                          <a:pt x="16408" y="601137"/>
                        </a:cubicBezTo>
                        <a:lnTo>
                          <a:pt x="16730" y="601708"/>
                        </a:lnTo>
                        <a:cubicBezTo>
                          <a:pt x="15622" y="596957"/>
                          <a:pt x="17051" y="595743"/>
                          <a:pt x="16908" y="590492"/>
                        </a:cubicBezTo>
                        <a:cubicBezTo>
                          <a:pt x="17123" y="590242"/>
                          <a:pt x="17266" y="589885"/>
                          <a:pt x="17337" y="589957"/>
                        </a:cubicBezTo>
                        <a:cubicBezTo>
                          <a:pt x="16658" y="584313"/>
                          <a:pt x="18051" y="574098"/>
                          <a:pt x="17230" y="569883"/>
                        </a:cubicBezTo>
                        <a:lnTo>
                          <a:pt x="18159" y="569597"/>
                        </a:lnTo>
                        <a:lnTo>
                          <a:pt x="17694" y="559346"/>
                        </a:lnTo>
                        <a:lnTo>
                          <a:pt x="17587" y="563132"/>
                        </a:lnTo>
                        <a:cubicBezTo>
                          <a:pt x="15015" y="561846"/>
                          <a:pt x="18909" y="555381"/>
                          <a:pt x="17551" y="548380"/>
                        </a:cubicBezTo>
                        <a:cubicBezTo>
                          <a:pt x="18230" y="542093"/>
                          <a:pt x="13658" y="534021"/>
                          <a:pt x="15694" y="527092"/>
                        </a:cubicBezTo>
                        <a:cubicBezTo>
                          <a:pt x="14908" y="523520"/>
                          <a:pt x="17266" y="530342"/>
                          <a:pt x="16980" y="525127"/>
                        </a:cubicBezTo>
                        <a:cubicBezTo>
                          <a:pt x="18337" y="525127"/>
                          <a:pt x="17516" y="527627"/>
                          <a:pt x="18730" y="526413"/>
                        </a:cubicBezTo>
                        <a:cubicBezTo>
                          <a:pt x="18730" y="521305"/>
                          <a:pt x="21123" y="518376"/>
                          <a:pt x="21016" y="512054"/>
                        </a:cubicBezTo>
                        <a:lnTo>
                          <a:pt x="22088" y="511947"/>
                        </a:lnTo>
                        <a:cubicBezTo>
                          <a:pt x="21230" y="503624"/>
                          <a:pt x="25445" y="496874"/>
                          <a:pt x="24302" y="491266"/>
                        </a:cubicBezTo>
                        <a:cubicBezTo>
                          <a:pt x="24516" y="482800"/>
                          <a:pt x="28088" y="486051"/>
                          <a:pt x="27124" y="477085"/>
                        </a:cubicBezTo>
                        <a:lnTo>
                          <a:pt x="28910" y="473871"/>
                        </a:lnTo>
                        <a:cubicBezTo>
                          <a:pt x="29589" y="470156"/>
                          <a:pt x="27517" y="471013"/>
                          <a:pt x="28660" y="466906"/>
                        </a:cubicBezTo>
                        <a:cubicBezTo>
                          <a:pt x="29517" y="467263"/>
                          <a:pt x="29946" y="461726"/>
                          <a:pt x="30517" y="464262"/>
                        </a:cubicBezTo>
                        <a:cubicBezTo>
                          <a:pt x="32910" y="454975"/>
                          <a:pt x="30553" y="444938"/>
                          <a:pt x="33732" y="432580"/>
                        </a:cubicBezTo>
                        <a:cubicBezTo>
                          <a:pt x="32232" y="429758"/>
                          <a:pt x="33553" y="423472"/>
                          <a:pt x="32339" y="421400"/>
                        </a:cubicBezTo>
                        <a:cubicBezTo>
                          <a:pt x="33160" y="421114"/>
                          <a:pt x="32839" y="408720"/>
                          <a:pt x="34303" y="415899"/>
                        </a:cubicBezTo>
                        <a:cubicBezTo>
                          <a:pt x="34411" y="416506"/>
                          <a:pt x="34375" y="417614"/>
                          <a:pt x="34089" y="417506"/>
                        </a:cubicBezTo>
                        <a:lnTo>
                          <a:pt x="35089" y="418399"/>
                        </a:lnTo>
                        <a:cubicBezTo>
                          <a:pt x="37268" y="411113"/>
                          <a:pt x="34303" y="405576"/>
                          <a:pt x="35018" y="398718"/>
                        </a:cubicBezTo>
                        <a:cubicBezTo>
                          <a:pt x="34589" y="400719"/>
                          <a:pt x="34553" y="403433"/>
                          <a:pt x="33911" y="401612"/>
                        </a:cubicBezTo>
                        <a:lnTo>
                          <a:pt x="34375" y="395254"/>
                        </a:lnTo>
                        <a:lnTo>
                          <a:pt x="35161" y="396611"/>
                        </a:lnTo>
                        <a:lnTo>
                          <a:pt x="36304" y="387181"/>
                        </a:lnTo>
                        <a:lnTo>
                          <a:pt x="35125" y="388396"/>
                        </a:lnTo>
                        <a:cubicBezTo>
                          <a:pt x="36054" y="383788"/>
                          <a:pt x="37947" y="382324"/>
                          <a:pt x="36947" y="376966"/>
                        </a:cubicBezTo>
                        <a:cubicBezTo>
                          <a:pt x="36339" y="374501"/>
                          <a:pt x="35089" y="381216"/>
                          <a:pt x="35232" y="376287"/>
                        </a:cubicBezTo>
                        <a:cubicBezTo>
                          <a:pt x="36518" y="370143"/>
                          <a:pt x="38661" y="360964"/>
                          <a:pt x="39983" y="353070"/>
                        </a:cubicBezTo>
                        <a:cubicBezTo>
                          <a:pt x="38697" y="353677"/>
                          <a:pt x="39018" y="351534"/>
                          <a:pt x="39054" y="349319"/>
                        </a:cubicBezTo>
                        <a:lnTo>
                          <a:pt x="40126" y="349212"/>
                        </a:lnTo>
                        <a:cubicBezTo>
                          <a:pt x="39804" y="340604"/>
                          <a:pt x="42804" y="346426"/>
                          <a:pt x="42804" y="337925"/>
                        </a:cubicBezTo>
                        <a:lnTo>
                          <a:pt x="43412" y="338747"/>
                        </a:lnTo>
                        <a:lnTo>
                          <a:pt x="41554" y="336246"/>
                        </a:lnTo>
                        <a:cubicBezTo>
                          <a:pt x="40590" y="328388"/>
                          <a:pt x="44269" y="332496"/>
                          <a:pt x="42697" y="323673"/>
                        </a:cubicBezTo>
                        <a:cubicBezTo>
                          <a:pt x="42376" y="327031"/>
                          <a:pt x="40197" y="324923"/>
                          <a:pt x="41233" y="320887"/>
                        </a:cubicBezTo>
                        <a:lnTo>
                          <a:pt x="42090" y="322066"/>
                        </a:lnTo>
                        <a:cubicBezTo>
                          <a:pt x="42197" y="319780"/>
                          <a:pt x="41911" y="318959"/>
                          <a:pt x="42340" y="317458"/>
                        </a:cubicBezTo>
                        <a:cubicBezTo>
                          <a:pt x="42697" y="318887"/>
                          <a:pt x="43697" y="318387"/>
                          <a:pt x="44019" y="315029"/>
                        </a:cubicBezTo>
                        <a:lnTo>
                          <a:pt x="44948" y="317458"/>
                        </a:lnTo>
                        <a:lnTo>
                          <a:pt x="44055" y="310886"/>
                        </a:lnTo>
                        <a:cubicBezTo>
                          <a:pt x="45841" y="306171"/>
                          <a:pt x="45626" y="298241"/>
                          <a:pt x="47305" y="296420"/>
                        </a:cubicBezTo>
                        <a:cubicBezTo>
                          <a:pt x="47305" y="296420"/>
                          <a:pt x="49520" y="285954"/>
                          <a:pt x="48198" y="283168"/>
                        </a:cubicBezTo>
                        <a:cubicBezTo>
                          <a:pt x="48912" y="285490"/>
                          <a:pt x="49948" y="279489"/>
                          <a:pt x="50877" y="281311"/>
                        </a:cubicBezTo>
                        <a:cubicBezTo>
                          <a:pt x="50127" y="278311"/>
                          <a:pt x="49877" y="270024"/>
                          <a:pt x="51234" y="266845"/>
                        </a:cubicBezTo>
                        <a:lnTo>
                          <a:pt x="51306" y="267488"/>
                        </a:lnTo>
                        <a:cubicBezTo>
                          <a:pt x="53306" y="255522"/>
                          <a:pt x="50948" y="246985"/>
                          <a:pt x="53806" y="237055"/>
                        </a:cubicBezTo>
                        <a:cubicBezTo>
                          <a:pt x="52484" y="237377"/>
                          <a:pt x="54092" y="232019"/>
                          <a:pt x="52341" y="233126"/>
                        </a:cubicBezTo>
                        <a:cubicBezTo>
                          <a:pt x="52949" y="222018"/>
                          <a:pt x="59271" y="213910"/>
                          <a:pt x="55342" y="209123"/>
                        </a:cubicBezTo>
                        <a:cubicBezTo>
                          <a:pt x="56056" y="204123"/>
                          <a:pt x="57592" y="203480"/>
                          <a:pt x="58306" y="200979"/>
                        </a:cubicBezTo>
                        <a:lnTo>
                          <a:pt x="58342" y="202194"/>
                        </a:lnTo>
                        <a:cubicBezTo>
                          <a:pt x="59807" y="192907"/>
                          <a:pt x="60128" y="190121"/>
                          <a:pt x="61771" y="183370"/>
                        </a:cubicBezTo>
                        <a:cubicBezTo>
                          <a:pt x="62057" y="179870"/>
                          <a:pt x="60021" y="178869"/>
                          <a:pt x="61950" y="172869"/>
                        </a:cubicBezTo>
                        <a:cubicBezTo>
                          <a:pt x="62343" y="175048"/>
                          <a:pt x="62771" y="172512"/>
                          <a:pt x="63343" y="170261"/>
                        </a:cubicBezTo>
                        <a:cubicBezTo>
                          <a:pt x="63128" y="171761"/>
                          <a:pt x="63307" y="172262"/>
                          <a:pt x="64629" y="169440"/>
                        </a:cubicBezTo>
                        <a:cubicBezTo>
                          <a:pt x="64486" y="168940"/>
                          <a:pt x="64450" y="168261"/>
                          <a:pt x="64486" y="167618"/>
                        </a:cubicBezTo>
                        <a:cubicBezTo>
                          <a:pt x="64557" y="167618"/>
                          <a:pt x="64629" y="167511"/>
                          <a:pt x="64700" y="167582"/>
                        </a:cubicBezTo>
                        <a:cubicBezTo>
                          <a:pt x="65343" y="163725"/>
                          <a:pt x="64950" y="164332"/>
                          <a:pt x="64343" y="166046"/>
                        </a:cubicBezTo>
                        <a:cubicBezTo>
                          <a:pt x="64236" y="165939"/>
                          <a:pt x="64021" y="166046"/>
                          <a:pt x="63664" y="166511"/>
                        </a:cubicBezTo>
                        <a:cubicBezTo>
                          <a:pt x="65772" y="162868"/>
                          <a:pt x="66450" y="155581"/>
                          <a:pt x="68093" y="155509"/>
                        </a:cubicBezTo>
                        <a:cubicBezTo>
                          <a:pt x="70879" y="144151"/>
                          <a:pt x="71915" y="135685"/>
                          <a:pt x="74451" y="126220"/>
                        </a:cubicBezTo>
                        <a:cubicBezTo>
                          <a:pt x="75559" y="125434"/>
                          <a:pt x="75451" y="127827"/>
                          <a:pt x="74844" y="130578"/>
                        </a:cubicBezTo>
                        <a:lnTo>
                          <a:pt x="76773" y="123934"/>
                        </a:lnTo>
                        <a:cubicBezTo>
                          <a:pt x="77809" y="124363"/>
                          <a:pt x="76094" y="127899"/>
                          <a:pt x="75630" y="130006"/>
                        </a:cubicBezTo>
                        <a:cubicBezTo>
                          <a:pt x="79952" y="122827"/>
                          <a:pt x="79452" y="113361"/>
                          <a:pt x="84524" y="104967"/>
                        </a:cubicBezTo>
                        <a:lnTo>
                          <a:pt x="84417" y="102789"/>
                        </a:lnTo>
                        <a:lnTo>
                          <a:pt x="84774" y="102324"/>
                        </a:lnTo>
                        <a:cubicBezTo>
                          <a:pt x="84310" y="102181"/>
                          <a:pt x="84524" y="99931"/>
                          <a:pt x="84953" y="98538"/>
                        </a:cubicBezTo>
                        <a:cubicBezTo>
                          <a:pt x="86381" y="97645"/>
                          <a:pt x="86989" y="99467"/>
                          <a:pt x="88739" y="95038"/>
                        </a:cubicBezTo>
                        <a:cubicBezTo>
                          <a:pt x="91061" y="91930"/>
                          <a:pt x="92525" y="85036"/>
                          <a:pt x="94132" y="80321"/>
                        </a:cubicBezTo>
                        <a:cubicBezTo>
                          <a:pt x="92846" y="82679"/>
                          <a:pt x="92739" y="81679"/>
                          <a:pt x="92882" y="80464"/>
                        </a:cubicBezTo>
                        <a:cubicBezTo>
                          <a:pt x="93882" y="78286"/>
                          <a:pt x="95347" y="77464"/>
                          <a:pt x="95740" y="75607"/>
                        </a:cubicBezTo>
                        <a:lnTo>
                          <a:pt x="97026" y="75964"/>
                        </a:lnTo>
                        <a:cubicBezTo>
                          <a:pt x="95490" y="76285"/>
                          <a:pt x="98526" y="69749"/>
                          <a:pt x="98454" y="68713"/>
                        </a:cubicBezTo>
                        <a:cubicBezTo>
                          <a:pt x="99919" y="67927"/>
                          <a:pt x="97561" y="72428"/>
                          <a:pt x="97954" y="73285"/>
                        </a:cubicBezTo>
                        <a:cubicBezTo>
                          <a:pt x="102133" y="64677"/>
                          <a:pt x="100062" y="68963"/>
                          <a:pt x="104241" y="60390"/>
                        </a:cubicBezTo>
                        <a:cubicBezTo>
                          <a:pt x="105741" y="55425"/>
                          <a:pt x="102705" y="60640"/>
                          <a:pt x="102812" y="57926"/>
                        </a:cubicBezTo>
                        <a:cubicBezTo>
                          <a:pt x="104705" y="53818"/>
                          <a:pt x="106062" y="49496"/>
                          <a:pt x="109420" y="45531"/>
                        </a:cubicBezTo>
                        <a:lnTo>
                          <a:pt x="107563" y="46317"/>
                        </a:lnTo>
                        <a:cubicBezTo>
                          <a:pt x="111206" y="38566"/>
                          <a:pt x="114421" y="34566"/>
                          <a:pt x="118885" y="30815"/>
                        </a:cubicBezTo>
                        <a:cubicBezTo>
                          <a:pt x="127422" y="17064"/>
                          <a:pt x="130315" y="8348"/>
                          <a:pt x="130387" y="4026"/>
                        </a:cubicBezTo>
                        <a:cubicBezTo>
                          <a:pt x="130637" y="-367"/>
                          <a:pt x="129315" y="-760"/>
                          <a:pt x="127422" y="919"/>
                        </a:cubicBezTo>
                        <a:cubicBezTo>
                          <a:pt x="125601" y="2383"/>
                          <a:pt x="123243" y="5348"/>
                          <a:pt x="121064" y="7777"/>
                        </a:cubicBezTo>
                        <a:cubicBezTo>
                          <a:pt x="118743" y="10384"/>
                          <a:pt x="116957" y="12384"/>
                          <a:pt x="116957" y="12384"/>
                        </a:cubicBezTo>
                        <a:cubicBezTo>
                          <a:pt x="108884" y="20493"/>
                          <a:pt x="101598" y="29351"/>
                          <a:pt x="96775" y="38923"/>
                        </a:cubicBezTo>
                        <a:cubicBezTo>
                          <a:pt x="91811" y="48460"/>
                          <a:pt x="87774" y="58747"/>
                          <a:pt x="81702" y="7264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5" name="Graphic 511">
                  <a:extLst>
                    <a:ext uri="{FF2B5EF4-FFF2-40B4-BE49-F238E27FC236}">
                      <a16:creationId xmlns:a16="http://schemas.microsoft.com/office/drawing/2014/main" id="{202CA8D1-7818-9148-90E8-C7840FE6B4E0}"/>
                    </a:ext>
                  </a:extLst>
                </p:cNvPr>
                <p:cNvGrpSpPr/>
                <p:nvPr/>
              </p:nvGrpSpPr>
              <p:grpSpPr>
                <a:xfrm>
                  <a:off x="7150845" y="1560337"/>
                  <a:ext cx="161698" cy="739287"/>
                  <a:chOff x="7150845" y="1560337"/>
                  <a:chExt cx="161698" cy="739287"/>
                </a:xfrm>
                <a:grpFill/>
              </p:grpSpPr>
              <p:sp>
                <p:nvSpPr>
                  <p:cNvPr id="176" name="Freeform 175">
                    <a:extLst>
                      <a:ext uri="{FF2B5EF4-FFF2-40B4-BE49-F238E27FC236}">
                        <a16:creationId xmlns:a16="http://schemas.microsoft.com/office/drawing/2014/main" id="{41B57B48-2945-0A4A-AFAC-08D18F8689E2}"/>
                      </a:ext>
                    </a:extLst>
                  </p:cNvPr>
                  <p:cNvSpPr/>
                  <p:nvPr/>
                </p:nvSpPr>
                <p:spPr>
                  <a:xfrm>
                    <a:off x="7292208" y="1670315"/>
                    <a:ext cx="236" cy="2035"/>
                  </a:xfrm>
                  <a:custGeom>
                    <a:avLst/>
                    <a:gdLst>
                      <a:gd name="connsiteX0" fmla="*/ 0 w 236"/>
                      <a:gd name="connsiteY0" fmla="*/ 0 h 2035"/>
                      <a:gd name="connsiteX1" fmla="*/ 71 w 236"/>
                      <a:gd name="connsiteY1" fmla="*/ 2036 h 2035"/>
                      <a:gd name="connsiteX2" fmla="*/ 0 w 236"/>
                      <a:gd name="connsiteY2" fmla="*/ 0 h 2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" h="2035">
                        <a:moveTo>
                          <a:pt x="0" y="0"/>
                        </a:moveTo>
                        <a:lnTo>
                          <a:pt x="71" y="2036"/>
                        </a:lnTo>
                        <a:cubicBezTo>
                          <a:pt x="286" y="1964"/>
                          <a:pt x="321" y="1429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7" name="Freeform 176">
                    <a:extLst>
                      <a:ext uri="{FF2B5EF4-FFF2-40B4-BE49-F238E27FC236}">
                        <a16:creationId xmlns:a16="http://schemas.microsoft.com/office/drawing/2014/main" id="{3A456F60-FCB0-0045-8EC9-5A510E69804D}"/>
                      </a:ext>
                    </a:extLst>
                  </p:cNvPr>
                  <p:cNvSpPr/>
                  <p:nvPr/>
                </p:nvSpPr>
                <p:spPr>
                  <a:xfrm>
                    <a:off x="7244488" y="2172235"/>
                    <a:ext cx="142" cy="464"/>
                  </a:xfrm>
                  <a:custGeom>
                    <a:avLst/>
                    <a:gdLst>
                      <a:gd name="connsiteX0" fmla="*/ 143 w 142"/>
                      <a:gd name="connsiteY0" fmla="*/ 0 h 464"/>
                      <a:gd name="connsiteX1" fmla="*/ 0 w 142"/>
                      <a:gd name="connsiteY1" fmla="*/ 464 h 464"/>
                      <a:gd name="connsiteX2" fmla="*/ 143 w 142"/>
                      <a:gd name="connsiteY2" fmla="*/ 0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464">
                        <a:moveTo>
                          <a:pt x="143" y="0"/>
                        </a:moveTo>
                        <a:cubicBezTo>
                          <a:pt x="107" y="179"/>
                          <a:pt x="71" y="286"/>
                          <a:pt x="0" y="464"/>
                        </a:cubicBezTo>
                        <a:cubicBezTo>
                          <a:pt x="143" y="143"/>
                          <a:pt x="143" y="36"/>
                          <a:pt x="143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8" name="Freeform 177">
                    <a:extLst>
                      <a:ext uri="{FF2B5EF4-FFF2-40B4-BE49-F238E27FC236}">
                        <a16:creationId xmlns:a16="http://schemas.microsoft.com/office/drawing/2014/main" id="{E237061D-C94E-D142-B73F-6286F6B2041C}"/>
                      </a:ext>
                    </a:extLst>
                  </p:cNvPr>
                  <p:cNvSpPr/>
                  <p:nvPr/>
                </p:nvSpPr>
                <p:spPr>
                  <a:xfrm>
                    <a:off x="7290494" y="1748468"/>
                    <a:ext cx="178" cy="607"/>
                  </a:xfrm>
                  <a:custGeom>
                    <a:avLst/>
                    <a:gdLst>
                      <a:gd name="connsiteX0" fmla="*/ 179 w 178"/>
                      <a:gd name="connsiteY0" fmla="*/ 607 h 607"/>
                      <a:gd name="connsiteX1" fmla="*/ 179 w 178"/>
                      <a:gd name="connsiteY1" fmla="*/ 500 h 607"/>
                      <a:gd name="connsiteX2" fmla="*/ 0 w 178"/>
                      <a:gd name="connsiteY2" fmla="*/ 0 h 607"/>
                      <a:gd name="connsiteX3" fmla="*/ 179 w 178"/>
                      <a:gd name="connsiteY3" fmla="*/ 607 h 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" h="607">
                        <a:moveTo>
                          <a:pt x="179" y="607"/>
                        </a:moveTo>
                        <a:cubicBezTo>
                          <a:pt x="179" y="572"/>
                          <a:pt x="179" y="500"/>
                          <a:pt x="179" y="500"/>
                        </a:cubicBezTo>
                        <a:cubicBezTo>
                          <a:pt x="107" y="321"/>
                          <a:pt x="71" y="179"/>
                          <a:pt x="0" y="0"/>
                        </a:cubicBezTo>
                        <a:lnTo>
                          <a:pt x="179" y="6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9" name="Freeform 178">
                    <a:extLst>
                      <a:ext uri="{FF2B5EF4-FFF2-40B4-BE49-F238E27FC236}">
                        <a16:creationId xmlns:a16="http://schemas.microsoft.com/office/drawing/2014/main" id="{7475AB80-696D-6C45-8826-589850CEB1FC}"/>
                      </a:ext>
                    </a:extLst>
                  </p:cNvPr>
                  <p:cNvSpPr/>
                  <p:nvPr/>
                </p:nvSpPr>
                <p:spPr>
                  <a:xfrm>
                    <a:off x="7150845" y="1560337"/>
                    <a:ext cx="161698" cy="739287"/>
                  </a:xfrm>
                  <a:custGeom>
                    <a:avLst/>
                    <a:gdLst>
                      <a:gd name="connsiteX0" fmla="*/ 120682 w 161698"/>
                      <a:gd name="connsiteY0" fmla="*/ 90047 h 739287"/>
                      <a:gd name="connsiteX1" fmla="*/ 134220 w 161698"/>
                      <a:gd name="connsiteY1" fmla="*/ 149912 h 739287"/>
                      <a:gd name="connsiteX2" fmla="*/ 139792 w 161698"/>
                      <a:gd name="connsiteY2" fmla="*/ 188631 h 739287"/>
                      <a:gd name="connsiteX3" fmla="*/ 142542 w 161698"/>
                      <a:gd name="connsiteY3" fmla="*/ 212277 h 739287"/>
                      <a:gd name="connsiteX4" fmla="*/ 141614 w 161698"/>
                      <a:gd name="connsiteY4" fmla="*/ 215063 h 739287"/>
                      <a:gd name="connsiteX5" fmla="*/ 142006 w 161698"/>
                      <a:gd name="connsiteY5" fmla="*/ 222956 h 739287"/>
                      <a:gd name="connsiteX6" fmla="*/ 141721 w 161698"/>
                      <a:gd name="connsiteY6" fmla="*/ 222814 h 739287"/>
                      <a:gd name="connsiteX7" fmla="*/ 142506 w 161698"/>
                      <a:gd name="connsiteY7" fmla="*/ 232636 h 739287"/>
                      <a:gd name="connsiteX8" fmla="*/ 142221 w 161698"/>
                      <a:gd name="connsiteY8" fmla="*/ 232493 h 739287"/>
                      <a:gd name="connsiteX9" fmla="*/ 142399 w 161698"/>
                      <a:gd name="connsiteY9" fmla="*/ 237030 h 739287"/>
                      <a:gd name="connsiteX10" fmla="*/ 141971 w 161698"/>
                      <a:gd name="connsiteY10" fmla="*/ 236244 h 739287"/>
                      <a:gd name="connsiteX11" fmla="*/ 142578 w 161698"/>
                      <a:gd name="connsiteY11" fmla="*/ 255353 h 739287"/>
                      <a:gd name="connsiteX12" fmla="*/ 143792 w 161698"/>
                      <a:gd name="connsiteY12" fmla="*/ 254853 h 739287"/>
                      <a:gd name="connsiteX13" fmla="*/ 143149 w 161698"/>
                      <a:gd name="connsiteY13" fmla="*/ 283428 h 739287"/>
                      <a:gd name="connsiteX14" fmla="*/ 142864 w 161698"/>
                      <a:gd name="connsiteY14" fmla="*/ 283250 h 739287"/>
                      <a:gd name="connsiteX15" fmla="*/ 142149 w 161698"/>
                      <a:gd name="connsiteY15" fmla="*/ 320611 h 739287"/>
                      <a:gd name="connsiteX16" fmla="*/ 141185 w 161698"/>
                      <a:gd name="connsiteY16" fmla="*/ 321183 h 739287"/>
                      <a:gd name="connsiteX17" fmla="*/ 142935 w 161698"/>
                      <a:gd name="connsiteY17" fmla="*/ 335506 h 739287"/>
                      <a:gd name="connsiteX18" fmla="*/ 140828 w 161698"/>
                      <a:gd name="connsiteY18" fmla="*/ 340007 h 739287"/>
                      <a:gd name="connsiteX19" fmla="*/ 141471 w 161698"/>
                      <a:gd name="connsiteY19" fmla="*/ 348258 h 739287"/>
                      <a:gd name="connsiteX20" fmla="*/ 141256 w 161698"/>
                      <a:gd name="connsiteY20" fmla="*/ 346436 h 739287"/>
                      <a:gd name="connsiteX21" fmla="*/ 140256 w 161698"/>
                      <a:gd name="connsiteY21" fmla="*/ 357509 h 739287"/>
                      <a:gd name="connsiteX22" fmla="*/ 142506 w 161698"/>
                      <a:gd name="connsiteY22" fmla="*/ 355580 h 739287"/>
                      <a:gd name="connsiteX23" fmla="*/ 139685 w 161698"/>
                      <a:gd name="connsiteY23" fmla="*/ 362438 h 739287"/>
                      <a:gd name="connsiteX24" fmla="*/ 141328 w 161698"/>
                      <a:gd name="connsiteY24" fmla="*/ 362581 h 739287"/>
                      <a:gd name="connsiteX25" fmla="*/ 134398 w 161698"/>
                      <a:gd name="connsiteY25" fmla="*/ 382691 h 739287"/>
                      <a:gd name="connsiteX26" fmla="*/ 118468 w 161698"/>
                      <a:gd name="connsiteY26" fmla="*/ 480453 h 739287"/>
                      <a:gd name="connsiteX27" fmla="*/ 117003 w 161698"/>
                      <a:gd name="connsiteY27" fmla="*/ 481560 h 739287"/>
                      <a:gd name="connsiteX28" fmla="*/ 116217 w 161698"/>
                      <a:gd name="connsiteY28" fmla="*/ 491133 h 739287"/>
                      <a:gd name="connsiteX29" fmla="*/ 116325 w 161698"/>
                      <a:gd name="connsiteY29" fmla="*/ 494776 h 739287"/>
                      <a:gd name="connsiteX30" fmla="*/ 115003 w 161698"/>
                      <a:gd name="connsiteY30" fmla="*/ 495848 h 739287"/>
                      <a:gd name="connsiteX31" fmla="*/ 114610 w 161698"/>
                      <a:gd name="connsiteY31" fmla="*/ 501563 h 739287"/>
                      <a:gd name="connsiteX32" fmla="*/ 112789 w 161698"/>
                      <a:gd name="connsiteY32" fmla="*/ 504742 h 739287"/>
                      <a:gd name="connsiteX33" fmla="*/ 103966 w 161698"/>
                      <a:gd name="connsiteY33" fmla="*/ 540675 h 739287"/>
                      <a:gd name="connsiteX34" fmla="*/ 98180 w 161698"/>
                      <a:gd name="connsiteY34" fmla="*/ 553641 h 739287"/>
                      <a:gd name="connsiteX35" fmla="*/ 96608 w 161698"/>
                      <a:gd name="connsiteY35" fmla="*/ 557427 h 739287"/>
                      <a:gd name="connsiteX36" fmla="*/ 94893 w 161698"/>
                      <a:gd name="connsiteY36" fmla="*/ 561927 h 739287"/>
                      <a:gd name="connsiteX37" fmla="*/ 92250 w 161698"/>
                      <a:gd name="connsiteY37" fmla="*/ 571143 h 739287"/>
                      <a:gd name="connsiteX38" fmla="*/ 84356 w 161698"/>
                      <a:gd name="connsiteY38" fmla="*/ 602075 h 739287"/>
                      <a:gd name="connsiteX39" fmla="*/ 75641 w 161698"/>
                      <a:gd name="connsiteY39" fmla="*/ 619077 h 739287"/>
                      <a:gd name="connsiteX40" fmla="*/ 64747 w 161698"/>
                      <a:gd name="connsiteY40" fmla="*/ 635222 h 739287"/>
                      <a:gd name="connsiteX41" fmla="*/ 51638 w 161698"/>
                      <a:gd name="connsiteY41" fmla="*/ 653117 h 739287"/>
                      <a:gd name="connsiteX42" fmla="*/ 47816 w 161698"/>
                      <a:gd name="connsiteY42" fmla="*/ 662797 h 739287"/>
                      <a:gd name="connsiteX43" fmla="*/ 44851 w 161698"/>
                      <a:gd name="connsiteY43" fmla="*/ 671905 h 739287"/>
                      <a:gd name="connsiteX44" fmla="*/ 44173 w 161698"/>
                      <a:gd name="connsiteY44" fmla="*/ 674763 h 739287"/>
                      <a:gd name="connsiteX45" fmla="*/ 33743 w 161698"/>
                      <a:gd name="connsiteY45" fmla="*/ 695301 h 739287"/>
                      <a:gd name="connsiteX46" fmla="*/ 25956 w 161698"/>
                      <a:gd name="connsiteY46" fmla="*/ 709160 h 739287"/>
                      <a:gd name="connsiteX47" fmla="*/ 9383 w 161698"/>
                      <a:gd name="connsiteY47" fmla="*/ 730020 h 739287"/>
                      <a:gd name="connsiteX48" fmla="*/ 167 w 161698"/>
                      <a:gd name="connsiteY48" fmla="*/ 737521 h 739287"/>
                      <a:gd name="connsiteX49" fmla="*/ 9097 w 161698"/>
                      <a:gd name="connsiteY49" fmla="*/ 739057 h 739287"/>
                      <a:gd name="connsiteX50" fmla="*/ 31243 w 161698"/>
                      <a:gd name="connsiteY50" fmla="*/ 726162 h 739287"/>
                      <a:gd name="connsiteX51" fmla="*/ 31171 w 161698"/>
                      <a:gd name="connsiteY51" fmla="*/ 726877 h 739287"/>
                      <a:gd name="connsiteX52" fmla="*/ 46780 w 161698"/>
                      <a:gd name="connsiteY52" fmla="*/ 700052 h 739287"/>
                      <a:gd name="connsiteX53" fmla="*/ 53960 w 161698"/>
                      <a:gd name="connsiteY53" fmla="*/ 688193 h 739287"/>
                      <a:gd name="connsiteX54" fmla="*/ 53995 w 161698"/>
                      <a:gd name="connsiteY54" fmla="*/ 688550 h 739287"/>
                      <a:gd name="connsiteX55" fmla="*/ 63497 w 161698"/>
                      <a:gd name="connsiteY55" fmla="*/ 666155 h 739287"/>
                      <a:gd name="connsiteX56" fmla="*/ 63532 w 161698"/>
                      <a:gd name="connsiteY56" fmla="*/ 668584 h 739287"/>
                      <a:gd name="connsiteX57" fmla="*/ 66283 w 161698"/>
                      <a:gd name="connsiteY57" fmla="*/ 660547 h 739287"/>
                      <a:gd name="connsiteX58" fmla="*/ 68854 w 161698"/>
                      <a:gd name="connsiteY58" fmla="*/ 657332 h 739287"/>
                      <a:gd name="connsiteX59" fmla="*/ 80749 w 161698"/>
                      <a:gd name="connsiteY59" fmla="*/ 639759 h 739287"/>
                      <a:gd name="connsiteX60" fmla="*/ 88321 w 161698"/>
                      <a:gd name="connsiteY60" fmla="*/ 622471 h 739287"/>
                      <a:gd name="connsiteX61" fmla="*/ 88393 w 161698"/>
                      <a:gd name="connsiteY61" fmla="*/ 623185 h 739287"/>
                      <a:gd name="connsiteX62" fmla="*/ 93179 w 161698"/>
                      <a:gd name="connsiteY62" fmla="*/ 612327 h 739287"/>
                      <a:gd name="connsiteX63" fmla="*/ 93786 w 161698"/>
                      <a:gd name="connsiteY63" fmla="*/ 611934 h 739287"/>
                      <a:gd name="connsiteX64" fmla="*/ 97822 w 161698"/>
                      <a:gd name="connsiteY64" fmla="*/ 602147 h 739287"/>
                      <a:gd name="connsiteX65" fmla="*/ 100966 w 161698"/>
                      <a:gd name="connsiteY65" fmla="*/ 592717 h 739287"/>
                      <a:gd name="connsiteX66" fmla="*/ 101930 w 161698"/>
                      <a:gd name="connsiteY66" fmla="*/ 592717 h 739287"/>
                      <a:gd name="connsiteX67" fmla="*/ 104466 w 161698"/>
                      <a:gd name="connsiteY67" fmla="*/ 582359 h 739287"/>
                      <a:gd name="connsiteX68" fmla="*/ 103287 w 161698"/>
                      <a:gd name="connsiteY68" fmla="*/ 586109 h 739287"/>
                      <a:gd name="connsiteX69" fmla="*/ 107145 w 161698"/>
                      <a:gd name="connsiteY69" fmla="*/ 571357 h 739287"/>
                      <a:gd name="connsiteX70" fmla="*/ 108359 w 161698"/>
                      <a:gd name="connsiteY70" fmla="*/ 560856 h 739287"/>
                      <a:gd name="connsiteX71" fmla="*/ 110824 w 161698"/>
                      <a:gd name="connsiteY71" fmla="*/ 549890 h 739287"/>
                      <a:gd name="connsiteX72" fmla="*/ 112503 w 161698"/>
                      <a:gd name="connsiteY72" fmla="*/ 548176 h 739287"/>
                      <a:gd name="connsiteX73" fmla="*/ 113931 w 161698"/>
                      <a:gd name="connsiteY73" fmla="*/ 549855 h 739287"/>
                      <a:gd name="connsiteX74" fmla="*/ 119039 w 161698"/>
                      <a:gd name="connsiteY74" fmla="*/ 535674 h 739287"/>
                      <a:gd name="connsiteX75" fmla="*/ 120111 w 161698"/>
                      <a:gd name="connsiteY75" fmla="*/ 535710 h 739287"/>
                      <a:gd name="connsiteX76" fmla="*/ 125183 w 161698"/>
                      <a:gd name="connsiteY76" fmla="*/ 514814 h 739287"/>
                      <a:gd name="connsiteX77" fmla="*/ 129398 w 161698"/>
                      <a:gd name="connsiteY77" fmla="*/ 500563 h 739287"/>
                      <a:gd name="connsiteX78" fmla="*/ 131469 w 161698"/>
                      <a:gd name="connsiteY78" fmla="*/ 497419 h 739287"/>
                      <a:gd name="connsiteX79" fmla="*/ 131791 w 161698"/>
                      <a:gd name="connsiteY79" fmla="*/ 490311 h 739287"/>
                      <a:gd name="connsiteX80" fmla="*/ 133863 w 161698"/>
                      <a:gd name="connsiteY80" fmla="*/ 487775 h 739287"/>
                      <a:gd name="connsiteX81" fmla="*/ 139792 w 161698"/>
                      <a:gd name="connsiteY81" fmla="*/ 456200 h 739287"/>
                      <a:gd name="connsiteX82" fmla="*/ 139720 w 161698"/>
                      <a:gd name="connsiteY82" fmla="*/ 444913 h 739287"/>
                      <a:gd name="connsiteX83" fmla="*/ 142399 w 161698"/>
                      <a:gd name="connsiteY83" fmla="*/ 439698 h 739287"/>
                      <a:gd name="connsiteX84" fmla="*/ 141935 w 161698"/>
                      <a:gd name="connsiteY84" fmla="*/ 441269 h 739287"/>
                      <a:gd name="connsiteX85" fmla="*/ 142792 w 161698"/>
                      <a:gd name="connsiteY85" fmla="*/ 442269 h 739287"/>
                      <a:gd name="connsiteX86" fmla="*/ 145471 w 161698"/>
                      <a:gd name="connsiteY86" fmla="*/ 422231 h 739287"/>
                      <a:gd name="connsiteX87" fmla="*/ 144007 w 161698"/>
                      <a:gd name="connsiteY87" fmla="*/ 425089 h 739287"/>
                      <a:gd name="connsiteX88" fmla="*/ 145257 w 161698"/>
                      <a:gd name="connsiteY88" fmla="*/ 418588 h 739287"/>
                      <a:gd name="connsiteX89" fmla="*/ 145864 w 161698"/>
                      <a:gd name="connsiteY89" fmla="*/ 420088 h 739287"/>
                      <a:gd name="connsiteX90" fmla="*/ 148007 w 161698"/>
                      <a:gd name="connsiteY90" fmla="*/ 410444 h 739287"/>
                      <a:gd name="connsiteX91" fmla="*/ 146721 w 161698"/>
                      <a:gd name="connsiteY91" fmla="*/ 411623 h 739287"/>
                      <a:gd name="connsiteX92" fmla="*/ 149507 w 161698"/>
                      <a:gd name="connsiteY92" fmla="*/ 399943 h 739287"/>
                      <a:gd name="connsiteX93" fmla="*/ 147829 w 161698"/>
                      <a:gd name="connsiteY93" fmla="*/ 399157 h 739287"/>
                      <a:gd name="connsiteX94" fmla="*/ 153615 w 161698"/>
                      <a:gd name="connsiteY94" fmla="*/ 375333 h 739287"/>
                      <a:gd name="connsiteX95" fmla="*/ 152758 w 161698"/>
                      <a:gd name="connsiteY95" fmla="*/ 371439 h 739287"/>
                      <a:gd name="connsiteX96" fmla="*/ 153829 w 161698"/>
                      <a:gd name="connsiteY96" fmla="*/ 371332 h 739287"/>
                      <a:gd name="connsiteX97" fmla="*/ 156544 w 161698"/>
                      <a:gd name="connsiteY97" fmla="*/ 359616 h 739287"/>
                      <a:gd name="connsiteX98" fmla="*/ 157151 w 161698"/>
                      <a:gd name="connsiteY98" fmla="*/ 360474 h 739287"/>
                      <a:gd name="connsiteX99" fmla="*/ 155294 w 161698"/>
                      <a:gd name="connsiteY99" fmla="*/ 357902 h 739287"/>
                      <a:gd name="connsiteX100" fmla="*/ 156187 w 161698"/>
                      <a:gd name="connsiteY100" fmla="*/ 344865 h 739287"/>
                      <a:gd name="connsiteX101" fmla="*/ 154651 w 161698"/>
                      <a:gd name="connsiteY101" fmla="*/ 342043 h 739287"/>
                      <a:gd name="connsiteX102" fmla="*/ 155544 w 161698"/>
                      <a:gd name="connsiteY102" fmla="*/ 343221 h 739287"/>
                      <a:gd name="connsiteX103" fmla="*/ 155580 w 161698"/>
                      <a:gd name="connsiteY103" fmla="*/ 338471 h 739287"/>
                      <a:gd name="connsiteX104" fmla="*/ 157115 w 161698"/>
                      <a:gd name="connsiteY104" fmla="*/ 335863 h 739287"/>
                      <a:gd name="connsiteX105" fmla="*/ 158151 w 161698"/>
                      <a:gd name="connsiteY105" fmla="*/ 338328 h 739287"/>
                      <a:gd name="connsiteX106" fmla="*/ 156901 w 161698"/>
                      <a:gd name="connsiteY106" fmla="*/ 331577 h 739287"/>
                      <a:gd name="connsiteX107" fmla="*/ 159151 w 161698"/>
                      <a:gd name="connsiteY107" fmla="*/ 316468 h 739287"/>
                      <a:gd name="connsiteX108" fmla="*/ 158973 w 161698"/>
                      <a:gd name="connsiteY108" fmla="*/ 303038 h 739287"/>
                      <a:gd name="connsiteX109" fmla="*/ 161545 w 161698"/>
                      <a:gd name="connsiteY109" fmla="*/ 301038 h 739287"/>
                      <a:gd name="connsiteX110" fmla="*/ 161152 w 161698"/>
                      <a:gd name="connsiteY110" fmla="*/ 286500 h 739287"/>
                      <a:gd name="connsiteX111" fmla="*/ 161259 w 161698"/>
                      <a:gd name="connsiteY111" fmla="*/ 287143 h 739287"/>
                      <a:gd name="connsiteX112" fmla="*/ 161366 w 161698"/>
                      <a:gd name="connsiteY112" fmla="*/ 255032 h 739287"/>
                      <a:gd name="connsiteX113" fmla="*/ 159259 w 161698"/>
                      <a:gd name="connsiteY113" fmla="*/ 251174 h 739287"/>
                      <a:gd name="connsiteX114" fmla="*/ 157437 w 161698"/>
                      <a:gd name="connsiteY114" fmla="*/ 226350 h 739287"/>
                      <a:gd name="connsiteX115" fmla="*/ 158723 w 161698"/>
                      <a:gd name="connsiteY115" fmla="*/ 217527 h 739287"/>
                      <a:gd name="connsiteX116" fmla="*/ 159009 w 161698"/>
                      <a:gd name="connsiteY116" fmla="*/ 218777 h 739287"/>
                      <a:gd name="connsiteX117" fmla="*/ 158044 w 161698"/>
                      <a:gd name="connsiteY117" fmla="*/ 198811 h 739287"/>
                      <a:gd name="connsiteX118" fmla="*/ 155187 w 161698"/>
                      <a:gd name="connsiteY118" fmla="*/ 188238 h 739287"/>
                      <a:gd name="connsiteX119" fmla="*/ 155651 w 161698"/>
                      <a:gd name="connsiteY119" fmla="*/ 185202 h 739287"/>
                      <a:gd name="connsiteX120" fmla="*/ 156615 w 161698"/>
                      <a:gd name="connsiteY120" fmla="*/ 183952 h 739287"/>
                      <a:gd name="connsiteX121" fmla="*/ 155865 w 161698"/>
                      <a:gd name="connsiteY121" fmla="*/ 182201 h 739287"/>
                      <a:gd name="connsiteX122" fmla="*/ 156080 w 161698"/>
                      <a:gd name="connsiteY122" fmla="*/ 182094 h 739287"/>
                      <a:gd name="connsiteX123" fmla="*/ 155222 w 161698"/>
                      <a:gd name="connsiteY123" fmla="*/ 180701 h 739287"/>
                      <a:gd name="connsiteX124" fmla="*/ 154722 w 161698"/>
                      <a:gd name="connsiteY124" fmla="*/ 181380 h 739287"/>
                      <a:gd name="connsiteX125" fmla="*/ 154829 w 161698"/>
                      <a:gd name="connsiteY125" fmla="*/ 169021 h 739287"/>
                      <a:gd name="connsiteX126" fmla="*/ 147114 w 161698"/>
                      <a:gd name="connsiteY126" fmla="*/ 138589 h 739287"/>
                      <a:gd name="connsiteX127" fmla="*/ 149793 w 161698"/>
                      <a:gd name="connsiteY127" fmla="*/ 142303 h 739287"/>
                      <a:gd name="connsiteX128" fmla="*/ 147829 w 161698"/>
                      <a:gd name="connsiteY128" fmla="*/ 135267 h 739287"/>
                      <a:gd name="connsiteX129" fmla="*/ 150186 w 161698"/>
                      <a:gd name="connsiteY129" fmla="*/ 141339 h 739287"/>
                      <a:gd name="connsiteX130" fmla="*/ 142828 w 161698"/>
                      <a:gd name="connsiteY130" fmla="*/ 114550 h 739287"/>
                      <a:gd name="connsiteX131" fmla="*/ 141399 w 161698"/>
                      <a:gd name="connsiteY131" fmla="*/ 112836 h 739287"/>
                      <a:gd name="connsiteX132" fmla="*/ 141364 w 161698"/>
                      <a:gd name="connsiteY132" fmla="*/ 112228 h 739287"/>
                      <a:gd name="connsiteX133" fmla="*/ 139149 w 161698"/>
                      <a:gd name="connsiteY133" fmla="*/ 109049 h 739287"/>
                      <a:gd name="connsiteX134" fmla="*/ 140006 w 161698"/>
                      <a:gd name="connsiteY134" fmla="*/ 103870 h 739287"/>
                      <a:gd name="connsiteX135" fmla="*/ 135220 w 161698"/>
                      <a:gd name="connsiteY135" fmla="*/ 88690 h 739287"/>
                      <a:gd name="connsiteX136" fmla="*/ 134363 w 161698"/>
                      <a:gd name="connsiteY136" fmla="*/ 89583 h 739287"/>
                      <a:gd name="connsiteX137" fmla="*/ 133398 w 161698"/>
                      <a:gd name="connsiteY137" fmla="*/ 83832 h 739287"/>
                      <a:gd name="connsiteX138" fmla="*/ 134613 w 161698"/>
                      <a:gd name="connsiteY138" fmla="*/ 83296 h 739287"/>
                      <a:gd name="connsiteX139" fmla="*/ 130934 w 161698"/>
                      <a:gd name="connsiteY139" fmla="*/ 76581 h 739287"/>
                      <a:gd name="connsiteX140" fmla="*/ 133613 w 161698"/>
                      <a:gd name="connsiteY140" fmla="*/ 80546 h 739287"/>
                      <a:gd name="connsiteX141" fmla="*/ 129683 w 161698"/>
                      <a:gd name="connsiteY141" fmla="*/ 66151 h 739287"/>
                      <a:gd name="connsiteX142" fmla="*/ 126969 w 161698"/>
                      <a:gd name="connsiteY142" fmla="*/ 65222 h 739287"/>
                      <a:gd name="connsiteX143" fmla="*/ 122933 w 161698"/>
                      <a:gd name="connsiteY143" fmla="*/ 51185 h 739287"/>
                      <a:gd name="connsiteX144" fmla="*/ 122218 w 161698"/>
                      <a:gd name="connsiteY144" fmla="*/ 53150 h 739287"/>
                      <a:gd name="connsiteX145" fmla="*/ 117575 w 161698"/>
                      <a:gd name="connsiteY145" fmla="*/ 33754 h 739287"/>
                      <a:gd name="connsiteX146" fmla="*/ 107609 w 161698"/>
                      <a:gd name="connsiteY146" fmla="*/ 18717 h 739287"/>
                      <a:gd name="connsiteX147" fmla="*/ 102109 w 161698"/>
                      <a:gd name="connsiteY147" fmla="*/ 9073 h 739287"/>
                      <a:gd name="connsiteX148" fmla="*/ 101466 w 161698"/>
                      <a:gd name="connsiteY148" fmla="*/ 7430 h 739287"/>
                      <a:gd name="connsiteX149" fmla="*/ 104609 w 161698"/>
                      <a:gd name="connsiteY149" fmla="*/ 5679 h 739287"/>
                      <a:gd name="connsiteX150" fmla="*/ 103430 w 161698"/>
                      <a:gd name="connsiteY150" fmla="*/ 107 h 739287"/>
                      <a:gd name="connsiteX151" fmla="*/ 96894 w 161698"/>
                      <a:gd name="connsiteY151" fmla="*/ 0 h 739287"/>
                      <a:gd name="connsiteX152" fmla="*/ 96429 w 161698"/>
                      <a:gd name="connsiteY152" fmla="*/ 9644 h 739287"/>
                      <a:gd name="connsiteX153" fmla="*/ 98287 w 161698"/>
                      <a:gd name="connsiteY153" fmla="*/ 21503 h 739287"/>
                      <a:gd name="connsiteX154" fmla="*/ 100108 w 161698"/>
                      <a:gd name="connsiteY154" fmla="*/ 26575 h 739287"/>
                      <a:gd name="connsiteX155" fmla="*/ 103216 w 161698"/>
                      <a:gd name="connsiteY155" fmla="*/ 34683 h 739287"/>
                      <a:gd name="connsiteX156" fmla="*/ 104180 w 161698"/>
                      <a:gd name="connsiteY156" fmla="*/ 37683 h 739287"/>
                      <a:gd name="connsiteX157" fmla="*/ 105109 w 161698"/>
                      <a:gd name="connsiteY157" fmla="*/ 41362 h 739287"/>
                      <a:gd name="connsiteX158" fmla="*/ 109431 w 161698"/>
                      <a:gd name="connsiteY158" fmla="*/ 55936 h 739287"/>
                      <a:gd name="connsiteX159" fmla="*/ 120682 w 161698"/>
                      <a:gd name="connsiteY159" fmla="*/ 90047 h 739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</a:cxnLst>
                    <a:rect l="l" t="t" r="r" b="b"/>
                    <a:pathLst>
                      <a:path w="161698" h="739287">
                        <a:moveTo>
                          <a:pt x="120682" y="90047"/>
                        </a:moveTo>
                        <a:cubicBezTo>
                          <a:pt x="126147" y="116800"/>
                          <a:pt x="127719" y="124480"/>
                          <a:pt x="134220" y="149912"/>
                        </a:cubicBezTo>
                        <a:cubicBezTo>
                          <a:pt x="136291" y="162092"/>
                          <a:pt x="138506" y="176165"/>
                          <a:pt x="139792" y="188631"/>
                        </a:cubicBezTo>
                        <a:cubicBezTo>
                          <a:pt x="142078" y="194489"/>
                          <a:pt x="140935" y="205204"/>
                          <a:pt x="142542" y="212277"/>
                        </a:cubicBezTo>
                        <a:lnTo>
                          <a:pt x="141614" y="215063"/>
                        </a:lnTo>
                        <a:cubicBezTo>
                          <a:pt x="142149" y="217492"/>
                          <a:pt x="142542" y="220420"/>
                          <a:pt x="142006" y="222956"/>
                        </a:cubicBezTo>
                        <a:lnTo>
                          <a:pt x="141721" y="222814"/>
                        </a:lnTo>
                        <a:cubicBezTo>
                          <a:pt x="142506" y="226564"/>
                          <a:pt x="142114" y="230779"/>
                          <a:pt x="142506" y="232636"/>
                        </a:cubicBezTo>
                        <a:lnTo>
                          <a:pt x="142221" y="232493"/>
                        </a:lnTo>
                        <a:lnTo>
                          <a:pt x="142399" y="237030"/>
                        </a:lnTo>
                        <a:lnTo>
                          <a:pt x="141971" y="236244"/>
                        </a:lnTo>
                        <a:cubicBezTo>
                          <a:pt x="142828" y="242745"/>
                          <a:pt x="142935" y="249460"/>
                          <a:pt x="142578" y="255353"/>
                        </a:cubicBezTo>
                        <a:lnTo>
                          <a:pt x="143792" y="254853"/>
                        </a:lnTo>
                        <a:cubicBezTo>
                          <a:pt x="142435" y="267462"/>
                          <a:pt x="144935" y="272106"/>
                          <a:pt x="143149" y="283428"/>
                        </a:cubicBezTo>
                        <a:lnTo>
                          <a:pt x="142864" y="283250"/>
                        </a:lnTo>
                        <a:cubicBezTo>
                          <a:pt x="145757" y="297716"/>
                          <a:pt x="140078" y="305788"/>
                          <a:pt x="142149" y="320611"/>
                        </a:cubicBezTo>
                        <a:cubicBezTo>
                          <a:pt x="141899" y="318754"/>
                          <a:pt x="141471" y="321362"/>
                          <a:pt x="141185" y="321183"/>
                        </a:cubicBezTo>
                        <a:cubicBezTo>
                          <a:pt x="141078" y="327969"/>
                          <a:pt x="140578" y="335185"/>
                          <a:pt x="142935" y="335506"/>
                        </a:cubicBezTo>
                        <a:cubicBezTo>
                          <a:pt x="142435" y="340436"/>
                          <a:pt x="141828" y="339435"/>
                          <a:pt x="140828" y="340007"/>
                        </a:cubicBezTo>
                        <a:cubicBezTo>
                          <a:pt x="141864" y="340078"/>
                          <a:pt x="141828" y="344400"/>
                          <a:pt x="141471" y="348258"/>
                        </a:cubicBezTo>
                        <a:lnTo>
                          <a:pt x="141256" y="346436"/>
                        </a:lnTo>
                        <a:lnTo>
                          <a:pt x="140256" y="357509"/>
                        </a:lnTo>
                        <a:lnTo>
                          <a:pt x="142506" y="355580"/>
                        </a:lnTo>
                        <a:cubicBezTo>
                          <a:pt x="141185" y="361367"/>
                          <a:pt x="139935" y="356759"/>
                          <a:pt x="139685" y="362438"/>
                        </a:cubicBezTo>
                        <a:lnTo>
                          <a:pt x="141328" y="362581"/>
                        </a:lnTo>
                        <a:cubicBezTo>
                          <a:pt x="139899" y="370653"/>
                          <a:pt x="136792" y="375047"/>
                          <a:pt x="134398" y="382691"/>
                        </a:cubicBezTo>
                        <a:cubicBezTo>
                          <a:pt x="128755" y="414981"/>
                          <a:pt x="126540" y="450806"/>
                          <a:pt x="118468" y="480453"/>
                        </a:cubicBezTo>
                        <a:lnTo>
                          <a:pt x="117003" y="481560"/>
                        </a:lnTo>
                        <a:cubicBezTo>
                          <a:pt x="115146" y="481810"/>
                          <a:pt x="118075" y="490311"/>
                          <a:pt x="116217" y="491133"/>
                        </a:cubicBezTo>
                        <a:lnTo>
                          <a:pt x="116325" y="494776"/>
                        </a:lnTo>
                        <a:cubicBezTo>
                          <a:pt x="115825" y="495705"/>
                          <a:pt x="115075" y="497669"/>
                          <a:pt x="115003" y="495848"/>
                        </a:cubicBezTo>
                        <a:cubicBezTo>
                          <a:pt x="114289" y="499027"/>
                          <a:pt x="114574" y="499170"/>
                          <a:pt x="114610" y="501563"/>
                        </a:cubicBezTo>
                        <a:lnTo>
                          <a:pt x="112789" y="504742"/>
                        </a:lnTo>
                        <a:cubicBezTo>
                          <a:pt x="109145" y="517029"/>
                          <a:pt x="108538" y="528102"/>
                          <a:pt x="103966" y="540675"/>
                        </a:cubicBezTo>
                        <a:cubicBezTo>
                          <a:pt x="102144" y="544282"/>
                          <a:pt x="100251" y="548783"/>
                          <a:pt x="98180" y="553641"/>
                        </a:cubicBezTo>
                        <a:cubicBezTo>
                          <a:pt x="97644" y="554891"/>
                          <a:pt x="97144" y="556141"/>
                          <a:pt x="96608" y="557427"/>
                        </a:cubicBezTo>
                        <a:cubicBezTo>
                          <a:pt x="96001" y="558891"/>
                          <a:pt x="95429" y="560427"/>
                          <a:pt x="94893" y="561927"/>
                        </a:cubicBezTo>
                        <a:cubicBezTo>
                          <a:pt x="93858" y="564964"/>
                          <a:pt x="92965" y="568071"/>
                          <a:pt x="92250" y="571143"/>
                        </a:cubicBezTo>
                        <a:cubicBezTo>
                          <a:pt x="89393" y="583502"/>
                          <a:pt x="87857" y="594574"/>
                          <a:pt x="84356" y="602075"/>
                        </a:cubicBezTo>
                        <a:cubicBezTo>
                          <a:pt x="81999" y="607755"/>
                          <a:pt x="78999" y="613434"/>
                          <a:pt x="75641" y="619077"/>
                        </a:cubicBezTo>
                        <a:cubicBezTo>
                          <a:pt x="72212" y="624578"/>
                          <a:pt x="68854" y="630722"/>
                          <a:pt x="64747" y="635222"/>
                        </a:cubicBezTo>
                        <a:cubicBezTo>
                          <a:pt x="60711" y="639901"/>
                          <a:pt x="55031" y="645688"/>
                          <a:pt x="51638" y="653117"/>
                        </a:cubicBezTo>
                        <a:cubicBezTo>
                          <a:pt x="49852" y="657011"/>
                          <a:pt x="48995" y="659618"/>
                          <a:pt x="47816" y="662797"/>
                        </a:cubicBezTo>
                        <a:cubicBezTo>
                          <a:pt x="46709" y="665833"/>
                          <a:pt x="45709" y="668869"/>
                          <a:pt x="44851" y="671905"/>
                        </a:cubicBezTo>
                        <a:cubicBezTo>
                          <a:pt x="44316" y="672548"/>
                          <a:pt x="43958" y="674691"/>
                          <a:pt x="44173" y="674763"/>
                        </a:cubicBezTo>
                        <a:cubicBezTo>
                          <a:pt x="41030" y="681728"/>
                          <a:pt x="37493" y="688372"/>
                          <a:pt x="33743" y="695301"/>
                        </a:cubicBezTo>
                        <a:cubicBezTo>
                          <a:pt x="33743" y="695301"/>
                          <a:pt x="30528" y="701552"/>
                          <a:pt x="25956" y="709160"/>
                        </a:cubicBezTo>
                        <a:cubicBezTo>
                          <a:pt x="21384" y="716732"/>
                          <a:pt x="15062" y="725555"/>
                          <a:pt x="9383" y="730020"/>
                        </a:cubicBezTo>
                        <a:cubicBezTo>
                          <a:pt x="3918" y="734842"/>
                          <a:pt x="-976" y="735271"/>
                          <a:pt x="167" y="737521"/>
                        </a:cubicBezTo>
                        <a:cubicBezTo>
                          <a:pt x="810" y="738307"/>
                          <a:pt x="3453" y="739878"/>
                          <a:pt x="9097" y="739057"/>
                        </a:cubicBezTo>
                        <a:cubicBezTo>
                          <a:pt x="14669" y="738199"/>
                          <a:pt x="22777" y="734306"/>
                          <a:pt x="31243" y="726162"/>
                        </a:cubicBezTo>
                        <a:lnTo>
                          <a:pt x="31171" y="726877"/>
                        </a:lnTo>
                        <a:cubicBezTo>
                          <a:pt x="40279" y="716447"/>
                          <a:pt x="44280" y="708910"/>
                          <a:pt x="46780" y="700052"/>
                        </a:cubicBezTo>
                        <a:cubicBezTo>
                          <a:pt x="49566" y="699945"/>
                          <a:pt x="51924" y="690729"/>
                          <a:pt x="53960" y="688193"/>
                        </a:cubicBezTo>
                        <a:lnTo>
                          <a:pt x="53995" y="688550"/>
                        </a:lnTo>
                        <a:cubicBezTo>
                          <a:pt x="55817" y="680514"/>
                          <a:pt x="62282" y="673977"/>
                          <a:pt x="63497" y="666155"/>
                        </a:cubicBezTo>
                        <a:cubicBezTo>
                          <a:pt x="63568" y="666512"/>
                          <a:pt x="64140" y="666905"/>
                          <a:pt x="63532" y="668584"/>
                        </a:cubicBezTo>
                        <a:cubicBezTo>
                          <a:pt x="64390" y="666048"/>
                          <a:pt x="65497" y="662440"/>
                          <a:pt x="66283" y="660547"/>
                        </a:cubicBezTo>
                        <a:cubicBezTo>
                          <a:pt x="67176" y="658511"/>
                          <a:pt x="68140" y="657154"/>
                          <a:pt x="68854" y="657332"/>
                        </a:cubicBezTo>
                        <a:cubicBezTo>
                          <a:pt x="71069" y="652582"/>
                          <a:pt x="76391" y="646867"/>
                          <a:pt x="80749" y="639759"/>
                        </a:cubicBezTo>
                        <a:cubicBezTo>
                          <a:pt x="84392" y="633008"/>
                          <a:pt x="87214" y="626828"/>
                          <a:pt x="88321" y="622471"/>
                        </a:cubicBezTo>
                        <a:lnTo>
                          <a:pt x="88393" y="623185"/>
                        </a:lnTo>
                        <a:cubicBezTo>
                          <a:pt x="89393" y="618149"/>
                          <a:pt x="91250" y="617506"/>
                          <a:pt x="93179" y="612327"/>
                        </a:cubicBezTo>
                        <a:cubicBezTo>
                          <a:pt x="93500" y="612148"/>
                          <a:pt x="93750" y="611862"/>
                          <a:pt x="93786" y="611934"/>
                        </a:cubicBezTo>
                        <a:cubicBezTo>
                          <a:pt x="94358" y="609219"/>
                          <a:pt x="96322" y="605969"/>
                          <a:pt x="97822" y="602147"/>
                        </a:cubicBezTo>
                        <a:cubicBezTo>
                          <a:pt x="99358" y="598468"/>
                          <a:pt x="100644" y="594896"/>
                          <a:pt x="100966" y="592717"/>
                        </a:cubicBezTo>
                        <a:lnTo>
                          <a:pt x="101930" y="592717"/>
                        </a:lnTo>
                        <a:cubicBezTo>
                          <a:pt x="102894" y="589217"/>
                          <a:pt x="103680" y="585752"/>
                          <a:pt x="104466" y="582359"/>
                        </a:cubicBezTo>
                        <a:lnTo>
                          <a:pt x="103287" y="586109"/>
                        </a:lnTo>
                        <a:cubicBezTo>
                          <a:pt x="101180" y="584144"/>
                          <a:pt x="106716" y="578715"/>
                          <a:pt x="107145" y="571357"/>
                        </a:cubicBezTo>
                        <a:cubicBezTo>
                          <a:pt x="108288" y="568143"/>
                          <a:pt x="108109" y="564678"/>
                          <a:pt x="108359" y="560856"/>
                        </a:cubicBezTo>
                        <a:cubicBezTo>
                          <a:pt x="108645" y="556963"/>
                          <a:pt x="108931" y="553176"/>
                          <a:pt x="110824" y="549890"/>
                        </a:cubicBezTo>
                        <a:cubicBezTo>
                          <a:pt x="110860" y="546140"/>
                          <a:pt x="111645" y="553498"/>
                          <a:pt x="112503" y="548176"/>
                        </a:cubicBezTo>
                        <a:cubicBezTo>
                          <a:pt x="113824" y="548462"/>
                          <a:pt x="112467" y="550819"/>
                          <a:pt x="113931" y="549855"/>
                        </a:cubicBezTo>
                        <a:cubicBezTo>
                          <a:pt x="115039" y="544711"/>
                          <a:pt x="118039" y="542139"/>
                          <a:pt x="119039" y="535674"/>
                        </a:cubicBezTo>
                        <a:lnTo>
                          <a:pt x="120111" y="535710"/>
                        </a:lnTo>
                        <a:cubicBezTo>
                          <a:pt x="120682" y="527102"/>
                          <a:pt x="125683" y="520708"/>
                          <a:pt x="125183" y="514814"/>
                        </a:cubicBezTo>
                        <a:cubicBezTo>
                          <a:pt x="126290" y="506206"/>
                          <a:pt x="129541" y="509814"/>
                          <a:pt x="129398" y="500563"/>
                        </a:cubicBezTo>
                        <a:lnTo>
                          <a:pt x="131469" y="497419"/>
                        </a:lnTo>
                        <a:cubicBezTo>
                          <a:pt x="132434" y="493669"/>
                          <a:pt x="130326" y="494383"/>
                          <a:pt x="131791" y="490311"/>
                        </a:cubicBezTo>
                        <a:cubicBezTo>
                          <a:pt x="132612" y="490740"/>
                          <a:pt x="133470" y="485132"/>
                          <a:pt x="133863" y="487775"/>
                        </a:cubicBezTo>
                        <a:cubicBezTo>
                          <a:pt x="137006" y="478524"/>
                          <a:pt x="135363" y="468166"/>
                          <a:pt x="139792" y="456200"/>
                        </a:cubicBezTo>
                        <a:cubicBezTo>
                          <a:pt x="138542" y="453199"/>
                          <a:pt x="140649" y="447127"/>
                          <a:pt x="139720" y="444913"/>
                        </a:cubicBezTo>
                        <a:cubicBezTo>
                          <a:pt x="140506" y="444699"/>
                          <a:pt x="142006" y="432411"/>
                          <a:pt x="142399" y="439698"/>
                        </a:cubicBezTo>
                        <a:cubicBezTo>
                          <a:pt x="142435" y="440341"/>
                          <a:pt x="142221" y="441377"/>
                          <a:pt x="141935" y="441269"/>
                        </a:cubicBezTo>
                        <a:lnTo>
                          <a:pt x="142792" y="442269"/>
                        </a:lnTo>
                        <a:cubicBezTo>
                          <a:pt x="145936" y="435519"/>
                          <a:pt x="143971" y="429197"/>
                          <a:pt x="145471" y="422231"/>
                        </a:cubicBezTo>
                        <a:cubicBezTo>
                          <a:pt x="144792" y="424267"/>
                          <a:pt x="144400" y="427053"/>
                          <a:pt x="144007" y="425089"/>
                        </a:cubicBezTo>
                        <a:lnTo>
                          <a:pt x="145257" y="418588"/>
                        </a:lnTo>
                        <a:lnTo>
                          <a:pt x="145864" y="420088"/>
                        </a:lnTo>
                        <a:lnTo>
                          <a:pt x="148007" y="410444"/>
                        </a:lnTo>
                        <a:lnTo>
                          <a:pt x="146721" y="411623"/>
                        </a:lnTo>
                        <a:cubicBezTo>
                          <a:pt x="148043" y="406944"/>
                          <a:pt x="150115" y="405551"/>
                          <a:pt x="149507" y="399943"/>
                        </a:cubicBezTo>
                        <a:cubicBezTo>
                          <a:pt x="149079" y="397371"/>
                          <a:pt x="147364" y="404229"/>
                          <a:pt x="147829" y="399157"/>
                        </a:cubicBezTo>
                        <a:cubicBezTo>
                          <a:pt x="149579" y="392906"/>
                          <a:pt x="152151" y="383477"/>
                          <a:pt x="153615" y="375333"/>
                        </a:cubicBezTo>
                        <a:cubicBezTo>
                          <a:pt x="152329" y="375940"/>
                          <a:pt x="152686" y="373725"/>
                          <a:pt x="152758" y="371439"/>
                        </a:cubicBezTo>
                        <a:lnTo>
                          <a:pt x="153829" y="371332"/>
                        </a:lnTo>
                        <a:cubicBezTo>
                          <a:pt x="153579" y="362438"/>
                          <a:pt x="156580" y="368439"/>
                          <a:pt x="156544" y="359616"/>
                        </a:cubicBezTo>
                        <a:lnTo>
                          <a:pt x="157151" y="360474"/>
                        </a:lnTo>
                        <a:lnTo>
                          <a:pt x="155294" y="357902"/>
                        </a:lnTo>
                        <a:cubicBezTo>
                          <a:pt x="154187" y="349830"/>
                          <a:pt x="158008" y="353973"/>
                          <a:pt x="156187" y="344865"/>
                        </a:cubicBezTo>
                        <a:cubicBezTo>
                          <a:pt x="155972" y="348365"/>
                          <a:pt x="153722" y="346222"/>
                          <a:pt x="154651" y="342043"/>
                        </a:cubicBezTo>
                        <a:lnTo>
                          <a:pt x="155544" y="343221"/>
                        </a:lnTo>
                        <a:cubicBezTo>
                          <a:pt x="155615" y="340828"/>
                          <a:pt x="155222" y="340007"/>
                          <a:pt x="155580" y="338471"/>
                        </a:cubicBezTo>
                        <a:cubicBezTo>
                          <a:pt x="155972" y="339935"/>
                          <a:pt x="156973" y="339364"/>
                          <a:pt x="157115" y="335863"/>
                        </a:cubicBezTo>
                        <a:lnTo>
                          <a:pt x="158151" y="338328"/>
                        </a:lnTo>
                        <a:lnTo>
                          <a:pt x="156901" y="331577"/>
                        </a:lnTo>
                        <a:cubicBezTo>
                          <a:pt x="158437" y="326577"/>
                          <a:pt x="157580" y="318468"/>
                          <a:pt x="159151" y="316468"/>
                        </a:cubicBezTo>
                        <a:cubicBezTo>
                          <a:pt x="159151" y="316468"/>
                          <a:pt x="160437" y="305574"/>
                          <a:pt x="158973" y="303038"/>
                        </a:cubicBezTo>
                        <a:cubicBezTo>
                          <a:pt x="159830" y="305252"/>
                          <a:pt x="160473" y="299287"/>
                          <a:pt x="161545" y="301038"/>
                        </a:cubicBezTo>
                        <a:cubicBezTo>
                          <a:pt x="160580" y="298144"/>
                          <a:pt x="159937" y="289822"/>
                          <a:pt x="161152" y="286500"/>
                        </a:cubicBezTo>
                        <a:lnTo>
                          <a:pt x="161259" y="287143"/>
                        </a:lnTo>
                        <a:cubicBezTo>
                          <a:pt x="162723" y="274820"/>
                          <a:pt x="159937" y="266033"/>
                          <a:pt x="161366" y="255032"/>
                        </a:cubicBezTo>
                        <a:cubicBezTo>
                          <a:pt x="160152" y="255532"/>
                          <a:pt x="160795" y="249710"/>
                          <a:pt x="159259" y="251174"/>
                        </a:cubicBezTo>
                        <a:cubicBezTo>
                          <a:pt x="157687" y="239816"/>
                          <a:pt x="162223" y="230422"/>
                          <a:pt x="157437" y="226350"/>
                        </a:cubicBezTo>
                        <a:cubicBezTo>
                          <a:pt x="157115" y="221171"/>
                          <a:pt x="158509" y="220242"/>
                          <a:pt x="158723" y="217527"/>
                        </a:cubicBezTo>
                        <a:lnTo>
                          <a:pt x="159009" y="218777"/>
                        </a:lnTo>
                        <a:cubicBezTo>
                          <a:pt x="158544" y="208883"/>
                          <a:pt x="158401" y="206097"/>
                          <a:pt x="158044" y="198811"/>
                        </a:cubicBezTo>
                        <a:cubicBezTo>
                          <a:pt x="157365" y="195203"/>
                          <a:pt x="155151" y="194774"/>
                          <a:pt x="155187" y="188238"/>
                        </a:cubicBezTo>
                        <a:cubicBezTo>
                          <a:pt x="156223" y="190274"/>
                          <a:pt x="155865" y="187631"/>
                          <a:pt x="155651" y="185202"/>
                        </a:cubicBezTo>
                        <a:cubicBezTo>
                          <a:pt x="155937" y="186738"/>
                          <a:pt x="156294" y="187202"/>
                          <a:pt x="156615" y="183952"/>
                        </a:cubicBezTo>
                        <a:cubicBezTo>
                          <a:pt x="156294" y="183523"/>
                          <a:pt x="156080" y="182844"/>
                          <a:pt x="155865" y="182201"/>
                        </a:cubicBezTo>
                        <a:cubicBezTo>
                          <a:pt x="155937" y="182166"/>
                          <a:pt x="155972" y="182023"/>
                          <a:pt x="156080" y="182094"/>
                        </a:cubicBezTo>
                        <a:cubicBezTo>
                          <a:pt x="155365" y="178058"/>
                          <a:pt x="155187" y="178808"/>
                          <a:pt x="155222" y="180701"/>
                        </a:cubicBezTo>
                        <a:cubicBezTo>
                          <a:pt x="155079" y="180630"/>
                          <a:pt x="154937" y="180808"/>
                          <a:pt x="154722" y="181380"/>
                        </a:cubicBezTo>
                        <a:cubicBezTo>
                          <a:pt x="155472" y="177058"/>
                          <a:pt x="153401" y="169700"/>
                          <a:pt x="154829" y="169021"/>
                        </a:cubicBezTo>
                        <a:cubicBezTo>
                          <a:pt x="152972" y="157020"/>
                          <a:pt x="150150" y="148376"/>
                          <a:pt x="147114" y="138589"/>
                        </a:cubicBezTo>
                        <a:cubicBezTo>
                          <a:pt x="147614" y="137303"/>
                          <a:pt x="148829" y="139446"/>
                          <a:pt x="149793" y="142303"/>
                        </a:cubicBezTo>
                        <a:lnTo>
                          <a:pt x="147829" y="135267"/>
                        </a:lnTo>
                        <a:cubicBezTo>
                          <a:pt x="148936" y="135053"/>
                          <a:pt x="149472" y="139160"/>
                          <a:pt x="150186" y="141339"/>
                        </a:cubicBezTo>
                        <a:cubicBezTo>
                          <a:pt x="150007" y="132374"/>
                          <a:pt x="143971" y="124516"/>
                          <a:pt x="142828" y="114550"/>
                        </a:cubicBezTo>
                        <a:lnTo>
                          <a:pt x="141399" y="112836"/>
                        </a:lnTo>
                        <a:lnTo>
                          <a:pt x="141364" y="112228"/>
                        </a:lnTo>
                        <a:cubicBezTo>
                          <a:pt x="140935" y="112371"/>
                          <a:pt x="139685" y="110407"/>
                          <a:pt x="139149" y="109049"/>
                        </a:cubicBezTo>
                        <a:cubicBezTo>
                          <a:pt x="139720" y="107442"/>
                          <a:pt x="141328" y="108514"/>
                          <a:pt x="140006" y="103870"/>
                        </a:cubicBezTo>
                        <a:cubicBezTo>
                          <a:pt x="139828" y="99905"/>
                          <a:pt x="137042" y="93583"/>
                          <a:pt x="135220" y="88690"/>
                        </a:cubicBezTo>
                        <a:cubicBezTo>
                          <a:pt x="135756" y="91404"/>
                          <a:pt x="135006" y="90654"/>
                          <a:pt x="134363" y="89583"/>
                        </a:cubicBezTo>
                        <a:cubicBezTo>
                          <a:pt x="133720" y="87189"/>
                          <a:pt x="134291" y="85582"/>
                          <a:pt x="133398" y="83832"/>
                        </a:cubicBezTo>
                        <a:lnTo>
                          <a:pt x="134613" y="83296"/>
                        </a:lnTo>
                        <a:cubicBezTo>
                          <a:pt x="133648" y="84511"/>
                          <a:pt x="131684" y="77331"/>
                          <a:pt x="130934" y="76581"/>
                        </a:cubicBezTo>
                        <a:cubicBezTo>
                          <a:pt x="131541" y="74974"/>
                          <a:pt x="132720" y="80117"/>
                          <a:pt x="133613" y="80546"/>
                        </a:cubicBezTo>
                        <a:cubicBezTo>
                          <a:pt x="130969" y="70937"/>
                          <a:pt x="132291" y="75724"/>
                          <a:pt x="129683" y="66151"/>
                        </a:cubicBezTo>
                        <a:cubicBezTo>
                          <a:pt x="127397" y="61258"/>
                          <a:pt x="128719" y="67401"/>
                          <a:pt x="126969" y="65222"/>
                        </a:cubicBezTo>
                        <a:cubicBezTo>
                          <a:pt x="125540" y="60758"/>
                          <a:pt x="123504" y="56614"/>
                          <a:pt x="122933" y="51185"/>
                        </a:cubicBezTo>
                        <a:lnTo>
                          <a:pt x="122218" y="53150"/>
                        </a:lnTo>
                        <a:cubicBezTo>
                          <a:pt x="119111" y="44934"/>
                          <a:pt x="117968" y="39862"/>
                          <a:pt x="117575" y="33754"/>
                        </a:cubicBezTo>
                        <a:cubicBezTo>
                          <a:pt x="114039" y="26860"/>
                          <a:pt x="110217" y="22646"/>
                          <a:pt x="107609" y="18717"/>
                        </a:cubicBezTo>
                        <a:cubicBezTo>
                          <a:pt x="104930" y="14895"/>
                          <a:pt x="103144" y="11716"/>
                          <a:pt x="102109" y="9073"/>
                        </a:cubicBezTo>
                        <a:lnTo>
                          <a:pt x="101466" y="7430"/>
                        </a:lnTo>
                        <a:lnTo>
                          <a:pt x="104609" y="5679"/>
                        </a:lnTo>
                        <a:cubicBezTo>
                          <a:pt x="112288" y="1393"/>
                          <a:pt x="108931" y="214"/>
                          <a:pt x="103430" y="107"/>
                        </a:cubicBezTo>
                        <a:lnTo>
                          <a:pt x="96894" y="0"/>
                        </a:lnTo>
                        <a:lnTo>
                          <a:pt x="96429" y="9644"/>
                        </a:lnTo>
                        <a:cubicBezTo>
                          <a:pt x="96215" y="14002"/>
                          <a:pt x="97322" y="18467"/>
                          <a:pt x="98287" y="21503"/>
                        </a:cubicBezTo>
                        <a:cubicBezTo>
                          <a:pt x="99287" y="24575"/>
                          <a:pt x="100108" y="26575"/>
                          <a:pt x="100108" y="26575"/>
                        </a:cubicBezTo>
                        <a:cubicBezTo>
                          <a:pt x="101216" y="29539"/>
                          <a:pt x="102251" y="32183"/>
                          <a:pt x="103216" y="34683"/>
                        </a:cubicBezTo>
                        <a:cubicBezTo>
                          <a:pt x="103609" y="35790"/>
                          <a:pt x="103966" y="36862"/>
                          <a:pt x="104180" y="37683"/>
                        </a:cubicBezTo>
                        <a:cubicBezTo>
                          <a:pt x="104502" y="38933"/>
                          <a:pt x="104787" y="40184"/>
                          <a:pt x="105109" y="41362"/>
                        </a:cubicBezTo>
                        <a:cubicBezTo>
                          <a:pt x="106395" y="46434"/>
                          <a:pt x="107824" y="51114"/>
                          <a:pt x="109431" y="55936"/>
                        </a:cubicBezTo>
                        <a:cubicBezTo>
                          <a:pt x="112681" y="65437"/>
                          <a:pt x="116432" y="75581"/>
                          <a:pt x="120682" y="9004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6" name="Graphic 511">
                  <a:extLst>
                    <a:ext uri="{FF2B5EF4-FFF2-40B4-BE49-F238E27FC236}">
                      <a16:creationId xmlns:a16="http://schemas.microsoft.com/office/drawing/2014/main" id="{2536BE59-493E-1F4F-8D66-C6D1998E2769}"/>
                    </a:ext>
                  </a:extLst>
                </p:cNvPr>
                <p:cNvGrpSpPr/>
                <p:nvPr/>
              </p:nvGrpSpPr>
              <p:grpSpPr>
                <a:xfrm>
                  <a:off x="7309639" y="1813932"/>
                  <a:ext cx="68723" cy="35284"/>
                  <a:chOff x="7309639" y="1813932"/>
                  <a:chExt cx="68723" cy="35284"/>
                </a:xfrm>
                <a:grpFill/>
              </p:grpSpPr>
              <p:sp>
                <p:nvSpPr>
                  <p:cNvPr id="172" name="Freeform 171">
                    <a:extLst>
                      <a:ext uri="{FF2B5EF4-FFF2-40B4-BE49-F238E27FC236}">
                        <a16:creationId xmlns:a16="http://schemas.microsoft.com/office/drawing/2014/main" id="{CD302C91-533C-A24F-880F-A093D43824D7}"/>
                      </a:ext>
                    </a:extLst>
                  </p:cNvPr>
                  <p:cNvSpPr/>
                  <p:nvPr/>
                </p:nvSpPr>
                <p:spPr>
                  <a:xfrm>
                    <a:off x="7318926" y="1830514"/>
                    <a:ext cx="285" cy="428"/>
                  </a:xfrm>
                  <a:custGeom>
                    <a:avLst/>
                    <a:gdLst>
                      <a:gd name="connsiteX0" fmla="*/ 0 w 285"/>
                      <a:gd name="connsiteY0" fmla="*/ 0 h 428"/>
                      <a:gd name="connsiteX1" fmla="*/ 286 w 285"/>
                      <a:gd name="connsiteY1" fmla="*/ 429 h 428"/>
                      <a:gd name="connsiteX2" fmla="*/ 0 w 285"/>
                      <a:gd name="connsiteY2" fmla="*/ 0 h 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5" h="428">
                        <a:moveTo>
                          <a:pt x="0" y="0"/>
                        </a:moveTo>
                        <a:lnTo>
                          <a:pt x="286" y="429"/>
                        </a:lnTo>
                        <a:cubicBezTo>
                          <a:pt x="214" y="214"/>
                          <a:pt x="107" y="3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3" name="Freeform 172">
                    <a:extLst>
                      <a:ext uri="{FF2B5EF4-FFF2-40B4-BE49-F238E27FC236}">
                        <a16:creationId xmlns:a16="http://schemas.microsoft.com/office/drawing/2014/main" id="{8970955E-D48F-774F-A629-52516998D965}"/>
                      </a:ext>
                    </a:extLst>
                  </p:cNvPr>
                  <p:cNvSpPr/>
                  <p:nvPr/>
                </p:nvSpPr>
                <p:spPr>
                  <a:xfrm>
                    <a:off x="7360772" y="1818512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cubicBezTo>
                          <a:pt x="16" y="107"/>
                          <a:pt x="16" y="36"/>
                          <a:pt x="16" y="0"/>
                        </a:cubicBez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4" name="Freeform 173">
                    <a:extLst>
                      <a:ext uri="{FF2B5EF4-FFF2-40B4-BE49-F238E27FC236}">
                        <a16:creationId xmlns:a16="http://schemas.microsoft.com/office/drawing/2014/main" id="{703A8313-E293-E345-BA6D-632AFB2B0D4F}"/>
                      </a:ext>
                    </a:extLst>
                  </p:cNvPr>
                  <p:cNvSpPr/>
                  <p:nvPr/>
                </p:nvSpPr>
                <p:spPr>
                  <a:xfrm>
                    <a:off x="7330856" y="1843658"/>
                    <a:ext cx="35" cy="143"/>
                  </a:xfrm>
                  <a:custGeom>
                    <a:avLst/>
                    <a:gdLst>
                      <a:gd name="connsiteX0" fmla="*/ 36 w 35"/>
                      <a:gd name="connsiteY0" fmla="*/ 0 h 143"/>
                      <a:gd name="connsiteX1" fmla="*/ 0 w 35"/>
                      <a:gd name="connsiteY1" fmla="*/ 0 h 143"/>
                      <a:gd name="connsiteX2" fmla="*/ 0 w 35"/>
                      <a:gd name="connsiteY2" fmla="*/ 143 h 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3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5" name="Freeform 174">
                    <a:extLst>
                      <a:ext uri="{FF2B5EF4-FFF2-40B4-BE49-F238E27FC236}">
                        <a16:creationId xmlns:a16="http://schemas.microsoft.com/office/drawing/2014/main" id="{5B3604BA-8C67-234D-8618-5CD07DF4BA84}"/>
                      </a:ext>
                    </a:extLst>
                  </p:cNvPr>
                  <p:cNvSpPr/>
                  <p:nvPr/>
                </p:nvSpPr>
                <p:spPr>
                  <a:xfrm>
                    <a:off x="7309639" y="1813932"/>
                    <a:ext cx="68723" cy="35284"/>
                  </a:xfrm>
                  <a:custGeom>
                    <a:avLst/>
                    <a:gdLst>
                      <a:gd name="connsiteX0" fmla="*/ 11001 w 68723"/>
                      <a:gd name="connsiteY0" fmla="*/ 31762 h 35284"/>
                      <a:gd name="connsiteX1" fmla="*/ 17824 w 68723"/>
                      <a:gd name="connsiteY1" fmla="*/ 31727 h 35284"/>
                      <a:gd name="connsiteX2" fmla="*/ 21217 w 68723"/>
                      <a:gd name="connsiteY2" fmla="*/ 29762 h 35284"/>
                      <a:gd name="connsiteX3" fmla="*/ 22681 w 68723"/>
                      <a:gd name="connsiteY3" fmla="*/ 27548 h 35284"/>
                      <a:gd name="connsiteX4" fmla="*/ 23289 w 68723"/>
                      <a:gd name="connsiteY4" fmla="*/ 28369 h 35284"/>
                      <a:gd name="connsiteX5" fmla="*/ 23824 w 68723"/>
                      <a:gd name="connsiteY5" fmla="*/ 27798 h 35284"/>
                      <a:gd name="connsiteX6" fmla="*/ 23932 w 68723"/>
                      <a:gd name="connsiteY6" fmla="*/ 28083 h 35284"/>
                      <a:gd name="connsiteX7" fmla="*/ 24467 w 68723"/>
                      <a:gd name="connsiteY7" fmla="*/ 27119 h 35284"/>
                      <a:gd name="connsiteX8" fmla="*/ 24575 w 68723"/>
                      <a:gd name="connsiteY8" fmla="*/ 27405 h 35284"/>
                      <a:gd name="connsiteX9" fmla="*/ 24896 w 68723"/>
                      <a:gd name="connsiteY9" fmla="*/ 27119 h 35284"/>
                      <a:gd name="connsiteX10" fmla="*/ 25003 w 68723"/>
                      <a:gd name="connsiteY10" fmla="*/ 27548 h 35284"/>
                      <a:gd name="connsiteX11" fmla="*/ 26325 w 68723"/>
                      <a:gd name="connsiteY11" fmla="*/ 26476 h 35284"/>
                      <a:gd name="connsiteX12" fmla="*/ 25825 w 68723"/>
                      <a:gd name="connsiteY12" fmla="*/ 25369 h 35284"/>
                      <a:gd name="connsiteX13" fmla="*/ 28146 w 68723"/>
                      <a:gd name="connsiteY13" fmla="*/ 24940 h 35284"/>
                      <a:gd name="connsiteX14" fmla="*/ 28254 w 68723"/>
                      <a:gd name="connsiteY14" fmla="*/ 25226 h 35284"/>
                      <a:gd name="connsiteX15" fmla="*/ 30611 w 68723"/>
                      <a:gd name="connsiteY15" fmla="*/ 23476 h 35284"/>
                      <a:gd name="connsiteX16" fmla="*/ 30932 w 68723"/>
                      <a:gd name="connsiteY16" fmla="*/ 24333 h 35284"/>
                      <a:gd name="connsiteX17" fmla="*/ 31040 w 68723"/>
                      <a:gd name="connsiteY17" fmla="*/ 21261 h 35284"/>
                      <a:gd name="connsiteX18" fmla="*/ 31790 w 68723"/>
                      <a:gd name="connsiteY18" fmla="*/ 22761 h 35284"/>
                      <a:gd name="connsiteX19" fmla="*/ 31897 w 68723"/>
                      <a:gd name="connsiteY19" fmla="*/ 21154 h 35284"/>
                      <a:gd name="connsiteX20" fmla="*/ 31897 w 68723"/>
                      <a:gd name="connsiteY20" fmla="*/ 21583 h 35284"/>
                      <a:gd name="connsiteX21" fmla="*/ 32504 w 68723"/>
                      <a:gd name="connsiteY21" fmla="*/ 21082 h 35284"/>
                      <a:gd name="connsiteX22" fmla="*/ 31968 w 68723"/>
                      <a:gd name="connsiteY22" fmla="*/ 19189 h 35284"/>
                      <a:gd name="connsiteX23" fmla="*/ 32861 w 68723"/>
                      <a:gd name="connsiteY23" fmla="*/ 20975 h 35284"/>
                      <a:gd name="connsiteX24" fmla="*/ 32540 w 68723"/>
                      <a:gd name="connsiteY24" fmla="*/ 19368 h 35284"/>
                      <a:gd name="connsiteX25" fmla="*/ 34933 w 68723"/>
                      <a:gd name="connsiteY25" fmla="*/ 23011 h 35284"/>
                      <a:gd name="connsiteX26" fmla="*/ 43327 w 68723"/>
                      <a:gd name="connsiteY26" fmla="*/ 21082 h 35284"/>
                      <a:gd name="connsiteX27" fmla="*/ 43648 w 68723"/>
                      <a:gd name="connsiteY27" fmla="*/ 22261 h 35284"/>
                      <a:gd name="connsiteX28" fmla="*/ 44363 w 68723"/>
                      <a:gd name="connsiteY28" fmla="*/ 21118 h 35284"/>
                      <a:gd name="connsiteX29" fmla="*/ 44541 w 68723"/>
                      <a:gd name="connsiteY29" fmla="*/ 20261 h 35284"/>
                      <a:gd name="connsiteX30" fmla="*/ 44863 w 68723"/>
                      <a:gd name="connsiteY30" fmla="*/ 21297 h 35284"/>
                      <a:gd name="connsiteX31" fmla="*/ 45256 w 68723"/>
                      <a:gd name="connsiteY31" fmla="*/ 20440 h 35284"/>
                      <a:gd name="connsiteX32" fmla="*/ 45791 w 68723"/>
                      <a:gd name="connsiteY32" fmla="*/ 21475 h 35284"/>
                      <a:gd name="connsiteX33" fmla="*/ 49149 w 68723"/>
                      <a:gd name="connsiteY33" fmla="*/ 19904 h 35284"/>
                      <a:gd name="connsiteX34" fmla="*/ 55150 w 68723"/>
                      <a:gd name="connsiteY34" fmla="*/ 17118 h 35284"/>
                      <a:gd name="connsiteX35" fmla="*/ 63579 w 68723"/>
                      <a:gd name="connsiteY35" fmla="*/ 14582 h 35284"/>
                      <a:gd name="connsiteX36" fmla="*/ 63579 w 68723"/>
                      <a:gd name="connsiteY36" fmla="*/ 13974 h 35284"/>
                      <a:gd name="connsiteX37" fmla="*/ 65937 w 68723"/>
                      <a:gd name="connsiteY37" fmla="*/ 12546 h 35284"/>
                      <a:gd name="connsiteX38" fmla="*/ 68723 w 68723"/>
                      <a:gd name="connsiteY38" fmla="*/ 7724 h 35284"/>
                      <a:gd name="connsiteX39" fmla="*/ 66365 w 68723"/>
                      <a:gd name="connsiteY39" fmla="*/ 4009 h 35284"/>
                      <a:gd name="connsiteX40" fmla="*/ 58293 w 68723"/>
                      <a:gd name="connsiteY40" fmla="*/ 330 h 35284"/>
                      <a:gd name="connsiteX41" fmla="*/ 58043 w 68723"/>
                      <a:gd name="connsiteY41" fmla="*/ 44 h 35284"/>
                      <a:gd name="connsiteX42" fmla="*/ 57221 w 68723"/>
                      <a:gd name="connsiteY42" fmla="*/ 1866 h 35284"/>
                      <a:gd name="connsiteX43" fmla="*/ 55936 w 68723"/>
                      <a:gd name="connsiteY43" fmla="*/ 1544 h 35284"/>
                      <a:gd name="connsiteX44" fmla="*/ 55828 w 68723"/>
                      <a:gd name="connsiteY44" fmla="*/ 1366 h 35284"/>
                      <a:gd name="connsiteX45" fmla="*/ 54650 w 68723"/>
                      <a:gd name="connsiteY45" fmla="*/ 2259 h 35284"/>
                      <a:gd name="connsiteX46" fmla="*/ 54293 w 68723"/>
                      <a:gd name="connsiteY46" fmla="*/ 1401 h 35284"/>
                      <a:gd name="connsiteX47" fmla="*/ 53328 w 68723"/>
                      <a:gd name="connsiteY47" fmla="*/ 1294 h 35284"/>
                      <a:gd name="connsiteX48" fmla="*/ 51792 w 68723"/>
                      <a:gd name="connsiteY48" fmla="*/ 4152 h 35284"/>
                      <a:gd name="connsiteX49" fmla="*/ 51685 w 68723"/>
                      <a:gd name="connsiteY49" fmla="*/ 3759 h 35284"/>
                      <a:gd name="connsiteX50" fmla="*/ 51256 w 68723"/>
                      <a:gd name="connsiteY50" fmla="*/ 4973 h 35284"/>
                      <a:gd name="connsiteX51" fmla="*/ 51078 w 68723"/>
                      <a:gd name="connsiteY51" fmla="*/ 4652 h 35284"/>
                      <a:gd name="connsiteX52" fmla="*/ 50006 w 68723"/>
                      <a:gd name="connsiteY52" fmla="*/ 5938 h 35284"/>
                      <a:gd name="connsiteX53" fmla="*/ 49721 w 68723"/>
                      <a:gd name="connsiteY53" fmla="*/ 5045 h 35284"/>
                      <a:gd name="connsiteX54" fmla="*/ 49042 w 68723"/>
                      <a:gd name="connsiteY54" fmla="*/ 5473 h 35284"/>
                      <a:gd name="connsiteX55" fmla="*/ 49399 w 68723"/>
                      <a:gd name="connsiteY55" fmla="*/ 5581 h 35284"/>
                      <a:gd name="connsiteX56" fmla="*/ 48292 w 68723"/>
                      <a:gd name="connsiteY56" fmla="*/ 5973 h 35284"/>
                      <a:gd name="connsiteX57" fmla="*/ 47577 w 68723"/>
                      <a:gd name="connsiteY57" fmla="*/ 10367 h 35284"/>
                      <a:gd name="connsiteX58" fmla="*/ 47184 w 68723"/>
                      <a:gd name="connsiteY58" fmla="*/ 9402 h 35284"/>
                      <a:gd name="connsiteX59" fmla="*/ 46827 w 68723"/>
                      <a:gd name="connsiteY59" fmla="*/ 7509 h 35284"/>
                      <a:gd name="connsiteX60" fmla="*/ 45541 w 68723"/>
                      <a:gd name="connsiteY60" fmla="*/ 7331 h 35284"/>
                      <a:gd name="connsiteX61" fmla="*/ 45291 w 68723"/>
                      <a:gd name="connsiteY61" fmla="*/ 6331 h 35284"/>
                      <a:gd name="connsiteX62" fmla="*/ 43720 w 68723"/>
                      <a:gd name="connsiteY62" fmla="*/ 7116 h 35284"/>
                      <a:gd name="connsiteX63" fmla="*/ 42362 w 68723"/>
                      <a:gd name="connsiteY63" fmla="*/ 6295 h 35284"/>
                      <a:gd name="connsiteX64" fmla="*/ 41827 w 68723"/>
                      <a:gd name="connsiteY64" fmla="*/ 4973 h 35284"/>
                      <a:gd name="connsiteX65" fmla="*/ 41434 w 68723"/>
                      <a:gd name="connsiteY65" fmla="*/ 6116 h 35284"/>
                      <a:gd name="connsiteX66" fmla="*/ 40934 w 68723"/>
                      <a:gd name="connsiteY66" fmla="*/ 4616 h 35284"/>
                      <a:gd name="connsiteX67" fmla="*/ 38219 w 68723"/>
                      <a:gd name="connsiteY67" fmla="*/ 4688 h 35284"/>
                      <a:gd name="connsiteX68" fmla="*/ 37576 w 68723"/>
                      <a:gd name="connsiteY68" fmla="*/ 6795 h 35284"/>
                      <a:gd name="connsiteX69" fmla="*/ 36826 w 68723"/>
                      <a:gd name="connsiteY69" fmla="*/ 5116 h 35284"/>
                      <a:gd name="connsiteX70" fmla="*/ 37005 w 68723"/>
                      <a:gd name="connsiteY70" fmla="*/ 5295 h 35284"/>
                      <a:gd name="connsiteX71" fmla="*/ 36933 w 68723"/>
                      <a:gd name="connsiteY71" fmla="*/ 4259 h 35284"/>
                      <a:gd name="connsiteX72" fmla="*/ 35290 w 68723"/>
                      <a:gd name="connsiteY72" fmla="*/ 5295 h 35284"/>
                      <a:gd name="connsiteX73" fmla="*/ 35719 w 68723"/>
                      <a:gd name="connsiteY73" fmla="*/ 6188 h 35284"/>
                      <a:gd name="connsiteX74" fmla="*/ 35112 w 68723"/>
                      <a:gd name="connsiteY74" fmla="*/ 6152 h 35284"/>
                      <a:gd name="connsiteX75" fmla="*/ 35112 w 68723"/>
                      <a:gd name="connsiteY75" fmla="*/ 5295 h 35284"/>
                      <a:gd name="connsiteX76" fmla="*/ 34183 w 68723"/>
                      <a:gd name="connsiteY76" fmla="*/ 4938 h 35284"/>
                      <a:gd name="connsiteX77" fmla="*/ 34469 w 68723"/>
                      <a:gd name="connsiteY77" fmla="*/ 5973 h 35284"/>
                      <a:gd name="connsiteX78" fmla="*/ 33254 w 68723"/>
                      <a:gd name="connsiteY78" fmla="*/ 5330 h 35284"/>
                      <a:gd name="connsiteX79" fmla="*/ 33504 w 68723"/>
                      <a:gd name="connsiteY79" fmla="*/ 7081 h 35284"/>
                      <a:gd name="connsiteX80" fmla="*/ 30932 w 68723"/>
                      <a:gd name="connsiteY80" fmla="*/ 5366 h 35284"/>
                      <a:gd name="connsiteX81" fmla="*/ 30825 w 68723"/>
                      <a:gd name="connsiteY81" fmla="*/ 6795 h 35284"/>
                      <a:gd name="connsiteX82" fmla="*/ 30611 w 68723"/>
                      <a:gd name="connsiteY82" fmla="*/ 5759 h 35284"/>
                      <a:gd name="connsiteX83" fmla="*/ 29218 w 68723"/>
                      <a:gd name="connsiteY83" fmla="*/ 4866 h 35284"/>
                      <a:gd name="connsiteX84" fmla="*/ 29182 w 68723"/>
                      <a:gd name="connsiteY84" fmla="*/ 4116 h 35284"/>
                      <a:gd name="connsiteX85" fmla="*/ 29325 w 68723"/>
                      <a:gd name="connsiteY85" fmla="*/ 6331 h 35284"/>
                      <a:gd name="connsiteX86" fmla="*/ 28004 w 68723"/>
                      <a:gd name="connsiteY86" fmla="*/ 7331 h 35284"/>
                      <a:gd name="connsiteX87" fmla="*/ 28182 w 68723"/>
                      <a:gd name="connsiteY87" fmla="*/ 9188 h 35284"/>
                      <a:gd name="connsiteX88" fmla="*/ 28039 w 68723"/>
                      <a:gd name="connsiteY88" fmla="*/ 8188 h 35284"/>
                      <a:gd name="connsiteX89" fmla="*/ 27646 w 68723"/>
                      <a:gd name="connsiteY89" fmla="*/ 8724 h 35284"/>
                      <a:gd name="connsiteX90" fmla="*/ 27039 w 68723"/>
                      <a:gd name="connsiteY90" fmla="*/ 7545 h 35284"/>
                      <a:gd name="connsiteX91" fmla="*/ 26932 w 68723"/>
                      <a:gd name="connsiteY91" fmla="*/ 6259 h 35284"/>
                      <a:gd name="connsiteX92" fmla="*/ 26753 w 68723"/>
                      <a:gd name="connsiteY92" fmla="*/ 8224 h 35284"/>
                      <a:gd name="connsiteX93" fmla="*/ 24896 w 68723"/>
                      <a:gd name="connsiteY93" fmla="*/ 7616 h 35284"/>
                      <a:gd name="connsiteX94" fmla="*/ 23896 w 68723"/>
                      <a:gd name="connsiteY94" fmla="*/ 8867 h 35284"/>
                      <a:gd name="connsiteX95" fmla="*/ 22860 w 68723"/>
                      <a:gd name="connsiteY95" fmla="*/ 6616 h 35284"/>
                      <a:gd name="connsiteX96" fmla="*/ 21824 w 68723"/>
                      <a:gd name="connsiteY96" fmla="*/ 7902 h 35284"/>
                      <a:gd name="connsiteX97" fmla="*/ 21824 w 68723"/>
                      <a:gd name="connsiteY97" fmla="*/ 7759 h 35284"/>
                      <a:gd name="connsiteX98" fmla="*/ 19074 w 68723"/>
                      <a:gd name="connsiteY98" fmla="*/ 9045 h 35284"/>
                      <a:gd name="connsiteX99" fmla="*/ 19538 w 68723"/>
                      <a:gd name="connsiteY99" fmla="*/ 11117 h 35284"/>
                      <a:gd name="connsiteX100" fmla="*/ 18145 w 68723"/>
                      <a:gd name="connsiteY100" fmla="*/ 13474 h 35284"/>
                      <a:gd name="connsiteX101" fmla="*/ 16931 w 68723"/>
                      <a:gd name="connsiteY101" fmla="*/ 12510 h 35284"/>
                      <a:gd name="connsiteX102" fmla="*/ 16931 w 68723"/>
                      <a:gd name="connsiteY102" fmla="*/ 12224 h 35284"/>
                      <a:gd name="connsiteX103" fmla="*/ 15502 w 68723"/>
                      <a:gd name="connsiteY103" fmla="*/ 13153 h 35284"/>
                      <a:gd name="connsiteX104" fmla="*/ 15502 w 68723"/>
                      <a:gd name="connsiteY104" fmla="*/ 15475 h 35284"/>
                      <a:gd name="connsiteX105" fmla="*/ 15002 w 68723"/>
                      <a:gd name="connsiteY105" fmla="*/ 14903 h 35284"/>
                      <a:gd name="connsiteX106" fmla="*/ 14538 w 68723"/>
                      <a:gd name="connsiteY106" fmla="*/ 13974 h 35284"/>
                      <a:gd name="connsiteX107" fmla="*/ 14609 w 68723"/>
                      <a:gd name="connsiteY107" fmla="*/ 14582 h 35284"/>
                      <a:gd name="connsiteX108" fmla="*/ 14538 w 68723"/>
                      <a:gd name="connsiteY108" fmla="*/ 14367 h 35284"/>
                      <a:gd name="connsiteX109" fmla="*/ 14680 w 68723"/>
                      <a:gd name="connsiteY109" fmla="*/ 15082 h 35284"/>
                      <a:gd name="connsiteX110" fmla="*/ 14930 w 68723"/>
                      <a:gd name="connsiteY110" fmla="*/ 15582 h 35284"/>
                      <a:gd name="connsiteX111" fmla="*/ 13466 w 68723"/>
                      <a:gd name="connsiteY111" fmla="*/ 14617 h 35284"/>
                      <a:gd name="connsiteX112" fmla="*/ 12002 w 68723"/>
                      <a:gd name="connsiteY112" fmla="*/ 17832 h 35284"/>
                      <a:gd name="connsiteX113" fmla="*/ 11716 w 68723"/>
                      <a:gd name="connsiteY113" fmla="*/ 16046 h 35284"/>
                      <a:gd name="connsiteX114" fmla="*/ 11287 w 68723"/>
                      <a:gd name="connsiteY114" fmla="*/ 16511 h 35284"/>
                      <a:gd name="connsiteX115" fmla="*/ 11466 w 68723"/>
                      <a:gd name="connsiteY115" fmla="*/ 15510 h 35284"/>
                      <a:gd name="connsiteX116" fmla="*/ 9501 w 68723"/>
                      <a:gd name="connsiteY116" fmla="*/ 16296 h 35284"/>
                      <a:gd name="connsiteX117" fmla="*/ 9608 w 68723"/>
                      <a:gd name="connsiteY117" fmla="*/ 17189 h 35284"/>
                      <a:gd name="connsiteX118" fmla="*/ 9537 w 68723"/>
                      <a:gd name="connsiteY118" fmla="*/ 17046 h 35284"/>
                      <a:gd name="connsiteX119" fmla="*/ 9608 w 68723"/>
                      <a:gd name="connsiteY119" fmla="*/ 18332 h 35284"/>
                      <a:gd name="connsiteX120" fmla="*/ 8644 w 68723"/>
                      <a:gd name="connsiteY120" fmla="*/ 16332 h 35284"/>
                      <a:gd name="connsiteX121" fmla="*/ 7787 w 68723"/>
                      <a:gd name="connsiteY121" fmla="*/ 17582 h 35284"/>
                      <a:gd name="connsiteX122" fmla="*/ 8072 w 68723"/>
                      <a:gd name="connsiteY122" fmla="*/ 18582 h 35284"/>
                      <a:gd name="connsiteX123" fmla="*/ 7537 w 68723"/>
                      <a:gd name="connsiteY123" fmla="*/ 18189 h 35284"/>
                      <a:gd name="connsiteX124" fmla="*/ 7215 w 68723"/>
                      <a:gd name="connsiteY124" fmla="*/ 16903 h 35284"/>
                      <a:gd name="connsiteX125" fmla="*/ 7108 w 68723"/>
                      <a:gd name="connsiteY125" fmla="*/ 18832 h 35284"/>
                      <a:gd name="connsiteX126" fmla="*/ 7108 w 68723"/>
                      <a:gd name="connsiteY126" fmla="*/ 17225 h 35284"/>
                      <a:gd name="connsiteX127" fmla="*/ 6179 w 68723"/>
                      <a:gd name="connsiteY127" fmla="*/ 17582 h 35284"/>
                      <a:gd name="connsiteX128" fmla="*/ 6465 w 68723"/>
                      <a:gd name="connsiteY128" fmla="*/ 19975 h 35284"/>
                      <a:gd name="connsiteX129" fmla="*/ 5465 w 68723"/>
                      <a:gd name="connsiteY129" fmla="*/ 20475 h 35284"/>
                      <a:gd name="connsiteX130" fmla="*/ 5715 w 68723"/>
                      <a:gd name="connsiteY130" fmla="*/ 21618 h 35284"/>
                      <a:gd name="connsiteX131" fmla="*/ 4179 w 68723"/>
                      <a:gd name="connsiteY131" fmla="*/ 21297 h 35284"/>
                      <a:gd name="connsiteX132" fmla="*/ 964 w 68723"/>
                      <a:gd name="connsiteY132" fmla="*/ 27119 h 35284"/>
                      <a:gd name="connsiteX133" fmla="*/ 0 w 68723"/>
                      <a:gd name="connsiteY133" fmla="*/ 31048 h 35284"/>
                      <a:gd name="connsiteX134" fmla="*/ 2250 w 68723"/>
                      <a:gd name="connsiteY134" fmla="*/ 34298 h 35284"/>
                      <a:gd name="connsiteX135" fmla="*/ 11001 w 68723"/>
                      <a:gd name="connsiteY135" fmla="*/ 31762 h 35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68723" h="35284">
                        <a:moveTo>
                          <a:pt x="11001" y="31762"/>
                        </a:moveTo>
                        <a:cubicBezTo>
                          <a:pt x="13966" y="31620"/>
                          <a:pt x="15431" y="33512"/>
                          <a:pt x="17824" y="31727"/>
                        </a:cubicBezTo>
                        <a:cubicBezTo>
                          <a:pt x="19145" y="31441"/>
                          <a:pt x="20253" y="30476"/>
                          <a:pt x="21217" y="29762"/>
                        </a:cubicBezTo>
                        <a:cubicBezTo>
                          <a:pt x="21074" y="27905"/>
                          <a:pt x="22681" y="29155"/>
                          <a:pt x="22681" y="27548"/>
                        </a:cubicBezTo>
                        <a:lnTo>
                          <a:pt x="23289" y="28369"/>
                        </a:lnTo>
                        <a:cubicBezTo>
                          <a:pt x="23289" y="27833"/>
                          <a:pt x="23396" y="27405"/>
                          <a:pt x="23824" y="27798"/>
                        </a:cubicBezTo>
                        <a:lnTo>
                          <a:pt x="23932" y="28083"/>
                        </a:lnTo>
                        <a:cubicBezTo>
                          <a:pt x="23967" y="27262"/>
                          <a:pt x="24467" y="27548"/>
                          <a:pt x="24467" y="27119"/>
                        </a:cubicBezTo>
                        <a:lnTo>
                          <a:pt x="24575" y="27405"/>
                        </a:lnTo>
                        <a:lnTo>
                          <a:pt x="24896" y="27119"/>
                        </a:lnTo>
                        <a:lnTo>
                          <a:pt x="25003" y="27548"/>
                        </a:lnTo>
                        <a:cubicBezTo>
                          <a:pt x="25217" y="26583"/>
                          <a:pt x="25718" y="26297"/>
                          <a:pt x="26325" y="26476"/>
                        </a:cubicBezTo>
                        <a:lnTo>
                          <a:pt x="25825" y="25369"/>
                        </a:lnTo>
                        <a:cubicBezTo>
                          <a:pt x="27289" y="26262"/>
                          <a:pt x="26753" y="23726"/>
                          <a:pt x="28146" y="24940"/>
                        </a:cubicBezTo>
                        <a:lnTo>
                          <a:pt x="28254" y="25226"/>
                        </a:lnTo>
                        <a:cubicBezTo>
                          <a:pt x="28218" y="21797"/>
                          <a:pt x="30611" y="26690"/>
                          <a:pt x="30611" y="23476"/>
                        </a:cubicBezTo>
                        <a:cubicBezTo>
                          <a:pt x="30611" y="23869"/>
                          <a:pt x="30861" y="24047"/>
                          <a:pt x="30932" y="24333"/>
                        </a:cubicBezTo>
                        <a:cubicBezTo>
                          <a:pt x="31254" y="23869"/>
                          <a:pt x="31683" y="23547"/>
                          <a:pt x="31040" y="21261"/>
                        </a:cubicBezTo>
                        <a:cubicBezTo>
                          <a:pt x="31397" y="21190"/>
                          <a:pt x="31504" y="21904"/>
                          <a:pt x="31790" y="22761"/>
                        </a:cubicBezTo>
                        <a:cubicBezTo>
                          <a:pt x="31504" y="21761"/>
                          <a:pt x="31683" y="21261"/>
                          <a:pt x="31897" y="21154"/>
                        </a:cubicBezTo>
                        <a:lnTo>
                          <a:pt x="31897" y="21583"/>
                        </a:lnTo>
                        <a:lnTo>
                          <a:pt x="32504" y="21082"/>
                        </a:lnTo>
                        <a:lnTo>
                          <a:pt x="31968" y="19189"/>
                        </a:lnTo>
                        <a:cubicBezTo>
                          <a:pt x="32504" y="19654"/>
                          <a:pt x="32504" y="21511"/>
                          <a:pt x="32861" y="20975"/>
                        </a:cubicBezTo>
                        <a:lnTo>
                          <a:pt x="32540" y="19368"/>
                        </a:lnTo>
                        <a:cubicBezTo>
                          <a:pt x="33290" y="19547"/>
                          <a:pt x="34111" y="21940"/>
                          <a:pt x="34933" y="23011"/>
                        </a:cubicBezTo>
                        <a:cubicBezTo>
                          <a:pt x="37683" y="23261"/>
                          <a:pt x="40112" y="18689"/>
                          <a:pt x="43327" y="21082"/>
                        </a:cubicBezTo>
                        <a:lnTo>
                          <a:pt x="43648" y="22261"/>
                        </a:lnTo>
                        <a:cubicBezTo>
                          <a:pt x="44006" y="24011"/>
                          <a:pt x="43970" y="19511"/>
                          <a:pt x="44363" y="21118"/>
                        </a:cubicBezTo>
                        <a:lnTo>
                          <a:pt x="44541" y="20261"/>
                        </a:lnTo>
                        <a:cubicBezTo>
                          <a:pt x="44684" y="20547"/>
                          <a:pt x="44934" y="20868"/>
                          <a:pt x="44863" y="21297"/>
                        </a:cubicBezTo>
                        <a:cubicBezTo>
                          <a:pt x="45184" y="21297"/>
                          <a:pt x="45149" y="21011"/>
                          <a:pt x="45256" y="20440"/>
                        </a:cubicBezTo>
                        <a:lnTo>
                          <a:pt x="45791" y="21475"/>
                        </a:lnTo>
                        <a:cubicBezTo>
                          <a:pt x="47149" y="22118"/>
                          <a:pt x="47792" y="19761"/>
                          <a:pt x="49149" y="19904"/>
                        </a:cubicBezTo>
                        <a:cubicBezTo>
                          <a:pt x="51256" y="21761"/>
                          <a:pt x="53864" y="18939"/>
                          <a:pt x="55150" y="17118"/>
                        </a:cubicBezTo>
                        <a:cubicBezTo>
                          <a:pt x="56400" y="13867"/>
                          <a:pt x="62401" y="19011"/>
                          <a:pt x="63579" y="14582"/>
                        </a:cubicBezTo>
                        <a:cubicBezTo>
                          <a:pt x="63794" y="14724"/>
                          <a:pt x="63687" y="14117"/>
                          <a:pt x="63579" y="13974"/>
                        </a:cubicBezTo>
                        <a:cubicBezTo>
                          <a:pt x="64401" y="13582"/>
                          <a:pt x="65151" y="13046"/>
                          <a:pt x="65937" y="12546"/>
                        </a:cubicBezTo>
                        <a:cubicBezTo>
                          <a:pt x="65937" y="12546"/>
                          <a:pt x="68759" y="10438"/>
                          <a:pt x="68723" y="7724"/>
                        </a:cubicBezTo>
                        <a:cubicBezTo>
                          <a:pt x="68723" y="6402"/>
                          <a:pt x="68080" y="5116"/>
                          <a:pt x="66365" y="4009"/>
                        </a:cubicBezTo>
                        <a:cubicBezTo>
                          <a:pt x="64687" y="2866"/>
                          <a:pt x="61865" y="1973"/>
                          <a:pt x="58293" y="330"/>
                        </a:cubicBezTo>
                        <a:lnTo>
                          <a:pt x="58043" y="44"/>
                        </a:lnTo>
                        <a:cubicBezTo>
                          <a:pt x="56793" y="-99"/>
                          <a:pt x="56471" y="8"/>
                          <a:pt x="57221" y="1866"/>
                        </a:cubicBezTo>
                        <a:cubicBezTo>
                          <a:pt x="55650" y="8"/>
                          <a:pt x="56543" y="2080"/>
                          <a:pt x="55936" y="1544"/>
                        </a:cubicBezTo>
                        <a:lnTo>
                          <a:pt x="55828" y="1366"/>
                        </a:lnTo>
                        <a:cubicBezTo>
                          <a:pt x="56471" y="3187"/>
                          <a:pt x="54150" y="580"/>
                          <a:pt x="54650" y="2259"/>
                        </a:cubicBezTo>
                        <a:cubicBezTo>
                          <a:pt x="54578" y="2080"/>
                          <a:pt x="54257" y="1509"/>
                          <a:pt x="54293" y="1401"/>
                        </a:cubicBezTo>
                        <a:cubicBezTo>
                          <a:pt x="54185" y="1830"/>
                          <a:pt x="54007" y="2544"/>
                          <a:pt x="53328" y="1294"/>
                        </a:cubicBezTo>
                        <a:cubicBezTo>
                          <a:pt x="52792" y="2009"/>
                          <a:pt x="51506" y="1866"/>
                          <a:pt x="51792" y="4152"/>
                        </a:cubicBezTo>
                        <a:lnTo>
                          <a:pt x="51685" y="3759"/>
                        </a:lnTo>
                        <a:cubicBezTo>
                          <a:pt x="51935" y="5295"/>
                          <a:pt x="51364" y="4152"/>
                          <a:pt x="51256" y="4973"/>
                        </a:cubicBezTo>
                        <a:cubicBezTo>
                          <a:pt x="51185" y="4795"/>
                          <a:pt x="51114" y="4723"/>
                          <a:pt x="51078" y="4652"/>
                        </a:cubicBezTo>
                        <a:cubicBezTo>
                          <a:pt x="51221" y="6188"/>
                          <a:pt x="50078" y="5259"/>
                          <a:pt x="50006" y="5938"/>
                        </a:cubicBezTo>
                        <a:lnTo>
                          <a:pt x="49721" y="5045"/>
                        </a:lnTo>
                        <a:lnTo>
                          <a:pt x="49042" y="5473"/>
                        </a:lnTo>
                        <a:lnTo>
                          <a:pt x="49399" y="5581"/>
                        </a:lnTo>
                        <a:cubicBezTo>
                          <a:pt x="50042" y="8081"/>
                          <a:pt x="48363" y="4188"/>
                          <a:pt x="48292" y="5973"/>
                        </a:cubicBezTo>
                        <a:cubicBezTo>
                          <a:pt x="47720" y="5795"/>
                          <a:pt x="48506" y="11403"/>
                          <a:pt x="47577" y="10367"/>
                        </a:cubicBezTo>
                        <a:cubicBezTo>
                          <a:pt x="47577" y="11617"/>
                          <a:pt x="47363" y="8402"/>
                          <a:pt x="47184" y="9402"/>
                        </a:cubicBezTo>
                        <a:cubicBezTo>
                          <a:pt x="46863" y="8117"/>
                          <a:pt x="47184" y="8545"/>
                          <a:pt x="46827" y="7509"/>
                        </a:cubicBezTo>
                        <a:cubicBezTo>
                          <a:pt x="46577" y="8224"/>
                          <a:pt x="45863" y="6331"/>
                          <a:pt x="45541" y="7331"/>
                        </a:cubicBezTo>
                        <a:lnTo>
                          <a:pt x="45291" y="6331"/>
                        </a:lnTo>
                        <a:cubicBezTo>
                          <a:pt x="45006" y="8331"/>
                          <a:pt x="43791" y="5259"/>
                          <a:pt x="43720" y="7116"/>
                        </a:cubicBezTo>
                        <a:cubicBezTo>
                          <a:pt x="43184" y="8081"/>
                          <a:pt x="42684" y="4152"/>
                          <a:pt x="42362" y="6295"/>
                        </a:cubicBezTo>
                        <a:lnTo>
                          <a:pt x="41827" y="4973"/>
                        </a:lnTo>
                        <a:cubicBezTo>
                          <a:pt x="41469" y="4795"/>
                          <a:pt x="41898" y="6724"/>
                          <a:pt x="41434" y="6116"/>
                        </a:cubicBezTo>
                        <a:cubicBezTo>
                          <a:pt x="41291" y="5223"/>
                          <a:pt x="40862" y="5473"/>
                          <a:pt x="40934" y="4616"/>
                        </a:cubicBezTo>
                        <a:cubicBezTo>
                          <a:pt x="39934" y="3366"/>
                          <a:pt x="39684" y="6831"/>
                          <a:pt x="38219" y="4688"/>
                        </a:cubicBezTo>
                        <a:cubicBezTo>
                          <a:pt x="38255" y="6438"/>
                          <a:pt x="37576" y="5509"/>
                          <a:pt x="37576" y="6795"/>
                        </a:cubicBezTo>
                        <a:cubicBezTo>
                          <a:pt x="37433" y="6045"/>
                          <a:pt x="36469" y="6831"/>
                          <a:pt x="36826" y="5116"/>
                        </a:cubicBezTo>
                        <a:cubicBezTo>
                          <a:pt x="36862" y="4973"/>
                          <a:pt x="36969" y="4973"/>
                          <a:pt x="37005" y="5295"/>
                        </a:cubicBezTo>
                        <a:lnTo>
                          <a:pt x="36933" y="4259"/>
                        </a:lnTo>
                        <a:cubicBezTo>
                          <a:pt x="36040" y="2437"/>
                          <a:pt x="35969" y="5473"/>
                          <a:pt x="35290" y="5295"/>
                        </a:cubicBezTo>
                        <a:cubicBezTo>
                          <a:pt x="35540" y="5616"/>
                          <a:pt x="35755" y="5473"/>
                          <a:pt x="35719" y="6188"/>
                        </a:cubicBezTo>
                        <a:lnTo>
                          <a:pt x="35112" y="6152"/>
                        </a:lnTo>
                        <a:lnTo>
                          <a:pt x="35112" y="5295"/>
                        </a:lnTo>
                        <a:lnTo>
                          <a:pt x="34183" y="4938"/>
                        </a:lnTo>
                        <a:lnTo>
                          <a:pt x="34469" y="5973"/>
                        </a:lnTo>
                        <a:cubicBezTo>
                          <a:pt x="33969" y="5509"/>
                          <a:pt x="33504" y="3723"/>
                          <a:pt x="33254" y="5330"/>
                        </a:cubicBezTo>
                        <a:cubicBezTo>
                          <a:pt x="33183" y="6188"/>
                          <a:pt x="33897" y="6688"/>
                          <a:pt x="33504" y="7081"/>
                        </a:cubicBezTo>
                        <a:cubicBezTo>
                          <a:pt x="32826" y="6438"/>
                          <a:pt x="31754" y="5509"/>
                          <a:pt x="30932" y="5366"/>
                        </a:cubicBezTo>
                        <a:cubicBezTo>
                          <a:pt x="31218" y="6545"/>
                          <a:pt x="31004" y="6545"/>
                          <a:pt x="30825" y="6795"/>
                        </a:cubicBezTo>
                        <a:lnTo>
                          <a:pt x="30611" y="5759"/>
                        </a:lnTo>
                        <a:cubicBezTo>
                          <a:pt x="30039" y="7331"/>
                          <a:pt x="29932" y="3545"/>
                          <a:pt x="29218" y="4866"/>
                        </a:cubicBezTo>
                        <a:lnTo>
                          <a:pt x="29182" y="4116"/>
                        </a:lnTo>
                        <a:lnTo>
                          <a:pt x="29325" y="6331"/>
                        </a:lnTo>
                        <a:cubicBezTo>
                          <a:pt x="28897" y="8545"/>
                          <a:pt x="28325" y="4330"/>
                          <a:pt x="28004" y="7331"/>
                        </a:cubicBezTo>
                        <a:cubicBezTo>
                          <a:pt x="28361" y="7081"/>
                          <a:pt x="28754" y="9510"/>
                          <a:pt x="28182" y="9188"/>
                        </a:cubicBezTo>
                        <a:lnTo>
                          <a:pt x="28039" y="8188"/>
                        </a:lnTo>
                        <a:cubicBezTo>
                          <a:pt x="27825" y="8438"/>
                          <a:pt x="27861" y="8902"/>
                          <a:pt x="27646" y="8724"/>
                        </a:cubicBezTo>
                        <a:cubicBezTo>
                          <a:pt x="27646" y="8152"/>
                          <a:pt x="27325" y="7295"/>
                          <a:pt x="27039" y="7545"/>
                        </a:cubicBezTo>
                        <a:lnTo>
                          <a:pt x="26932" y="6259"/>
                        </a:lnTo>
                        <a:lnTo>
                          <a:pt x="26753" y="8224"/>
                        </a:lnTo>
                        <a:cubicBezTo>
                          <a:pt x="25932" y="7331"/>
                          <a:pt x="25503" y="8867"/>
                          <a:pt x="24896" y="7616"/>
                        </a:cubicBezTo>
                        <a:cubicBezTo>
                          <a:pt x="24896" y="7616"/>
                          <a:pt x="23610" y="7331"/>
                          <a:pt x="23896" y="8867"/>
                        </a:cubicBezTo>
                        <a:cubicBezTo>
                          <a:pt x="23789" y="7902"/>
                          <a:pt x="23074" y="7724"/>
                          <a:pt x="22860" y="6616"/>
                        </a:cubicBezTo>
                        <a:cubicBezTo>
                          <a:pt x="22931" y="7724"/>
                          <a:pt x="22539" y="8867"/>
                          <a:pt x="21824" y="7902"/>
                        </a:cubicBezTo>
                        <a:lnTo>
                          <a:pt x="21824" y="7759"/>
                        </a:lnTo>
                        <a:cubicBezTo>
                          <a:pt x="20253" y="7081"/>
                          <a:pt x="20574" y="10010"/>
                          <a:pt x="19074" y="9045"/>
                        </a:cubicBezTo>
                        <a:cubicBezTo>
                          <a:pt x="19574" y="10152"/>
                          <a:pt x="18824" y="9724"/>
                          <a:pt x="19538" y="11117"/>
                        </a:cubicBezTo>
                        <a:cubicBezTo>
                          <a:pt x="19217" y="12903"/>
                          <a:pt x="16645" y="8902"/>
                          <a:pt x="18145" y="13474"/>
                        </a:cubicBezTo>
                        <a:cubicBezTo>
                          <a:pt x="17824" y="13867"/>
                          <a:pt x="17216" y="12653"/>
                          <a:pt x="16931" y="12510"/>
                        </a:cubicBezTo>
                        <a:lnTo>
                          <a:pt x="16931" y="12224"/>
                        </a:lnTo>
                        <a:cubicBezTo>
                          <a:pt x="16323" y="12903"/>
                          <a:pt x="16109" y="13046"/>
                          <a:pt x="15502" y="13153"/>
                        </a:cubicBezTo>
                        <a:cubicBezTo>
                          <a:pt x="15395" y="13689"/>
                          <a:pt x="16181" y="15760"/>
                          <a:pt x="15502" y="15475"/>
                        </a:cubicBezTo>
                        <a:cubicBezTo>
                          <a:pt x="15323" y="14582"/>
                          <a:pt x="15180" y="14832"/>
                          <a:pt x="15002" y="14903"/>
                        </a:cubicBezTo>
                        <a:cubicBezTo>
                          <a:pt x="15073" y="14724"/>
                          <a:pt x="15002" y="14403"/>
                          <a:pt x="14538" y="13974"/>
                        </a:cubicBezTo>
                        <a:cubicBezTo>
                          <a:pt x="14609" y="14224"/>
                          <a:pt x="14609" y="14403"/>
                          <a:pt x="14609" y="14582"/>
                        </a:cubicBezTo>
                        <a:cubicBezTo>
                          <a:pt x="14573" y="14510"/>
                          <a:pt x="14573" y="14475"/>
                          <a:pt x="14538" y="14367"/>
                        </a:cubicBezTo>
                        <a:cubicBezTo>
                          <a:pt x="14359" y="14796"/>
                          <a:pt x="14502" y="15010"/>
                          <a:pt x="14680" y="15082"/>
                        </a:cubicBezTo>
                        <a:cubicBezTo>
                          <a:pt x="14716" y="15225"/>
                          <a:pt x="14788" y="15368"/>
                          <a:pt x="14930" y="15582"/>
                        </a:cubicBezTo>
                        <a:cubicBezTo>
                          <a:pt x="14180" y="14653"/>
                          <a:pt x="14073" y="16010"/>
                          <a:pt x="13466" y="14617"/>
                        </a:cubicBezTo>
                        <a:cubicBezTo>
                          <a:pt x="12680" y="15296"/>
                          <a:pt x="12573" y="17010"/>
                          <a:pt x="12002" y="17832"/>
                        </a:cubicBezTo>
                        <a:cubicBezTo>
                          <a:pt x="11644" y="17118"/>
                          <a:pt x="11609" y="16403"/>
                          <a:pt x="11716" y="16046"/>
                        </a:cubicBezTo>
                        <a:lnTo>
                          <a:pt x="11287" y="16511"/>
                        </a:lnTo>
                        <a:cubicBezTo>
                          <a:pt x="10930" y="15439"/>
                          <a:pt x="11394" y="15796"/>
                          <a:pt x="11466" y="15510"/>
                        </a:cubicBezTo>
                        <a:cubicBezTo>
                          <a:pt x="10251" y="14010"/>
                          <a:pt x="10751" y="17689"/>
                          <a:pt x="9501" y="16296"/>
                        </a:cubicBezTo>
                        <a:lnTo>
                          <a:pt x="9608" y="17189"/>
                        </a:lnTo>
                        <a:lnTo>
                          <a:pt x="9537" y="17046"/>
                        </a:lnTo>
                        <a:cubicBezTo>
                          <a:pt x="9680" y="17511"/>
                          <a:pt x="9680" y="18153"/>
                          <a:pt x="9608" y="18332"/>
                        </a:cubicBezTo>
                        <a:cubicBezTo>
                          <a:pt x="9215" y="17404"/>
                          <a:pt x="8965" y="16189"/>
                          <a:pt x="8644" y="16332"/>
                        </a:cubicBezTo>
                        <a:cubicBezTo>
                          <a:pt x="8144" y="15475"/>
                          <a:pt x="8037" y="16975"/>
                          <a:pt x="7787" y="17582"/>
                        </a:cubicBezTo>
                        <a:cubicBezTo>
                          <a:pt x="8001" y="17689"/>
                          <a:pt x="8072" y="18225"/>
                          <a:pt x="8072" y="18582"/>
                        </a:cubicBezTo>
                        <a:cubicBezTo>
                          <a:pt x="7894" y="18654"/>
                          <a:pt x="7572" y="17725"/>
                          <a:pt x="7537" y="18189"/>
                        </a:cubicBezTo>
                        <a:lnTo>
                          <a:pt x="7215" y="16903"/>
                        </a:lnTo>
                        <a:cubicBezTo>
                          <a:pt x="7572" y="18118"/>
                          <a:pt x="7072" y="18296"/>
                          <a:pt x="7108" y="18832"/>
                        </a:cubicBezTo>
                        <a:cubicBezTo>
                          <a:pt x="6822" y="17903"/>
                          <a:pt x="7215" y="17975"/>
                          <a:pt x="7108" y="17225"/>
                        </a:cubicBezTo>
                        <a:cubicBezTo>
                          <a:pt x="6465" y="17475"/>
                          <a:pt x="6787" y="17332"/>
                          <a:pt x="6179" y="17582"/>
                        </a:cubicBezTo>
                        <a:cubicBezTo>
                          <a:pt x="5965" y="18618"/>
                          <a:pt x="6429" y="18796"/>
                          <a:pt x="6465" y="19975"/>
                        </a:cubicBezTo>
                        <a:cubicBezTo>
                          <a:pt x="6179" y="20297"/>
                          <a:pt x="5929" y="21225"/>
                          <a:pt x="5465" y="20475"/>
                        </a:cubicBezTo>
                        <a:lnTo>
                          <a:pt x="5715" y="21618"/>
                        </a:lnTo>
                        <a:cubicBezTo>
                          <a:pt x="5108" y="22618"/>
                          <a:pt x="4608" y="22511"/>
                          <a:pt x="4179" y="21297"/>
                        </a:cubicBezTo>
                        <a:cubicBezTo>
                          <a:pt x="2965" y="23761"/>
                          <a:pt x="1750" y="25476"/>
                          <a:pt x="964" y="27119"/>
                        </a:cubicBezTo>
                        <a:cubicBezTo>
                          <a:pt x="179" y="28691"/>
                          <a:pt x="36" y="30012"/>
                          <a:pt x="0" y="31048"/>
                        </a:cubicBezTo>
                        <a:cubicBezTo>
                          <a:pt x="214" y="33191"/>
                          <a:pt x="2250" y="34298"/>
                          <a:pt x="2250" y="34298"/>
                        </a:cubicBezTo>
                        <a:cubicBezTo>
                          <a:pt x="6144" y="37049"/>
                          <a:pt x="8001" y="33334"/>
                          <a:pt x="11001" y="3176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" name="Graphic 511">
                  <a:extLst>
                    <a:ext uri="{FF2B5EF4-FFF2-40B4-BE49-F238E27FC236}">
                      <a16:creationId xmlns:a16="http://schemas.microsoft.com/office/drawing/2014/main" id="{20D0F69D-226F-4A47-A0F8-92BF8E9F56B6}"/>
                    </a:ext>
                  </a:extLst>
                </p:cNvPr>
                <p:cNvGrpSpPr/>
                <p:nvPr/>
              </p:nvGrpSpPr>
              <p:grpSpPr>
                <a:xfrm>
                  <a:off x="7278206" y="1647976"/>
                  <a:ext cx="54230" cy="47707"/>
                  <a:chOff x="7278206" y="1647976"/>
                  <a:chExt cx="54230" cy="47707"/>
                </a:xfrm>
                <a:grpFill/>
              </p:grpSpPr>
              <p:sp>
                <p:nvSpPr>
                  <p:cNvPr id="168" name="Freeform 167">
                    <a:extLst>
                      <a:ext uri="{FF2B5EF4-FFF2-40B4-BE49-F238E27FC236}">
                        <a16:creationId xmlns:a16="http://schemas.microsoft.com/office/drawing/2014/main" id="{44B0F1EE-CBCA-684C-934A-B35D14C9F1D1}"/>
                      </a:ext>
                    </a:extLst>
                  </p:cNvPr>
                  <p:cNvSpPr/>
                  <p:nvPr/>
                </p:nvSpPr>
                <p:spPr>
                  <a:xfrm>
                    <a:off x="7281100" y="1677173"/>
                    <a:ext cx="428" cy="285"/>
                  </a:xfrm>
                  <a:custGeom>
                    <a:avLst/>
                    <a:gdLst>
                      <a:gd name="connsiteX0" fmla="*/ 0 w 428"/>
                      <a:gd name="connsiteY0" fmla="*/ 0 h 285"/>
                      <a:gd name="connsiteX1" fmla="*/ 429 w 428"/>
                      <a:gd name="connsiteY1" fmla="*/ 286 h 285"/>
                      <a:gd name="connsiteX2" fmla="*/ 0 w 428"/>
                      <a:gd name="connsiteY2" fmla="*/ 0 h 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" h="285">
                        <a:moveTo>
                          <a:pt x="0" y="0"/>
                        </a:moveTo>
                        <a:lnTo>
                          <a:pt x="429" y="286"/>
                        </a:lnTo>
                        <a:cubicBezTo>
                          <a:pt x="286" y="143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9" name="Freeform 168">
                    <a:extLst>
                      <a:ext uri="{FF2B5EF4-FFF2-40B4-BE49-F238E27FC236}">
                        <a16:creationId xmlns:a16="http://schemas.microsoft.com/office/drawing/2014/main" id="{2EE80694-ED5E-AD41-96F3-8C9E0706C7E6}"/>
                      </a:ext>
                    </a:extLst>
                  </p:cNvPr>
                  <p:cNvSpPr/>
                  <p:nvPr/>
                </p:nvSpPr>
                <p:spPr>
                  <a:xfrm>
                    <a:off x="7315032" y="1653492"/>
                    <a:ext cx="35" cy="107"/>
                  </a:xfrm>
                  <a:custGeom>
                    <a:avLst/>
                    <a:gdLst>
                      <a:gd name="connsiteX0" fmla="*/ 36 w 35"/>
                      <a:gd name="connsiteY0" fmla="*/ 107 h 107"/>
                      <a:gd name="connsiteX1" fmla="*/ 0 w 35"/>
                      <a:gd name="connsiteY1" fmla="*/ 0 h 107"/>
                      <a:gd name="connsiteX2" fmla="*/ 36 w 3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36" y="107"/>
                        </a:moveTo>
                        <a:lnTo>
                          <a:pt x="0" y="0"/>
                        </a:lnTo>
                        <a:cubicBezTo>
                          <a:pt x="36" y="36"/>
                          <a:pt x="36" y="107"/>
                          <a:pt x="3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0" name="Freeform 169">
                    <a:extLst>
                      <a:ext uri="{FF2B5EF4-FFF2-40B4-BE49-F238E27FC236}">
                        <a16:creationId xmlns:a16="http://schemas.microsoft.com/office/drawing/2014/main" id="{614AE9DF-AC54-F240-B3B3-4EA51AFB875E}"/>
                      </a:ext>
                    </a:extLst>
                  </p:cNvPr>
                  <p:cNvSpPr/>
                  <p:nvPr/>
                </p:nvSpPr>
                <p:spPr>
                  <a:xfrm>
                    <a:off x="7296137" y="1686317"/>
                    <a:ext cx="71" cy="107"/>
                  </a:xfrm>
                  <a:custGeom>
                    <a:avLst/>
                    <a:gdLst>
                      <a:gd name="connsiteX0" fmla="*/ 36 w 71"/>
                      <a:gd name="connsiteY0" fmla="*/ 0 h 107"/>
                      <a:gd name="connsiteX1" fmla="*/ 0 w 71"/>
                      <a:gd name="connsiteY1" fmla="*/ 0 h 107"/>
                      <a:gd name="connsiteX2" fmla="*/ 71 w 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107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71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1" name="Freeform 170">
                    <a:extLst>
                      <a:ext uri="{FF2B5EF4-FFF2-40B4-BE49-F238E27FC236}">
                        <a16:creationId xmlns:a16="http://schemas.microsoft.com/office/drawing/2014/main" id="{445C4C82-4EEE-CA40-8CAB-E4519C5E8E71}"/>
                      </a:ext>
                    </a:extLst>
                  </p:cNvPr>
                  <p:cNvSpPr/>
                  <p:nvPr/>
                </p:nvSpPr>
                <p:spPr>
                  <a:xfrm>
                    <a:off x="7278206" y="1647976"/>
                    <a:ext cx="54230" cy="47707"/>
                  </a:xfrm>
                  <a:custGeom>
                    <a:avLst/>
                    <a:gdLst>
                      <a:gd name="connsiteX0" fmla="*/ 10108 w 54230"/>
                      <a:gd name="connsiteY0" fmla="*/ 42628 h 47707"/>
                      <a:gd name="connsiteX1" fmla="*/ 15609 w 54230"/>
                      <a:gd name="connsiteY1" fmla="*/ 40949 h 47707"/>
                      <a:gd name="connsiteX2" fmla="*/ 17931 w 54230"/>
                      <a:gd name="connsiteY2" fmla="*/ 38342 h 47707"/>
                      <a:gd name="connsiteX3" fmla="*/ 18538 w 54230"/>
                      <a:gd name="connsiteY3" fmla="*/ 35913 h 47707"/>
                      <a:gd name="connsiteX4" fmla="*/ 19360 w 54230"/>
                      <a:gd name="connsiteY4" fmla="*/ 36556 h 47707"/>
                      <a:gd name="connsiteX5" fmla="*/ 19681 w 54230"/>
                      <a:gd name="connsiteY5" fmla="*/ 35913 h 47707"/>
                      <a:gd name="connsiteX6" fmla="*/ 19860 w 54230"/>
                      <a:gd name="connsiteY6" fmla="*/ 36163 h 47707"/>
                      <a:gd name="connsiteX7" fmla="*/ 20038 w 54230"/>
                      <a:gd name="connsiteY7" fmla="*/ 35127 h 47707"/>
                      <a:gd name="connsiteX8" fmla="*/ 20217 w 54230"/>
                      <a:gd name="connsiteY8" fmla="*/ 35377 h 47707"/>
                      <a:gd name="connsiteX9" fmla="*/ 20431 w 54230"/>
                      <a:gd name="connsiteY9" fmla="*/ 35055 h 47707"/>
                      <a:gd name="connsiteX10" fmla="*/ 20645 w 54230"/>
                      <a:gd name="connsiteY10" fmla="*/ 35413 h 47707"/>
                      <a:gd name="connsiteX11" fmla="*/ 21538 w 54230"/>
                      <a:gd name="connsiteY11" fmla="*/ 34055 h 47707"/>
                      <a:gd name="connsiteX12" fmla="*/ 20753 w 54230"/>
                      <a:gd name="connsiteY12" fmla="*/ 33127 h 47707"/>
                      <a:gd name="connsiteX13" fmla="*/ 22789 w 54230"/>
                      <a:gd name="connsiteY13" fmla="*/ 32055 h 47707"/>
                      <a:gd name="connsiteX14" fmla="*/ 22967 w 54230"/>
                      <a:gd name="connsiteY14" fmla="*/ 32305 h 47707"/>
                      <a:gd name="connsiteX15" fmla="*/ 24717 w 54230"/>
                      <a:gd name="connsiteY15" fmla="*/ 29841 h 47707"/>
                      <a:gd name="connsiteX16" fmla="*/ 25325 w 54230"/>
                      <a:gd name="connsiteY16" fmla="*/ 30555 h 47707"/>
                      <a:gd name="connsiteX17" fmla="*/ 24432 w 54230"/>
                      <a:gd name="connsiteY17" fmla="*/ 27590 h 47707"/>
                      <a:gd name="connsiteX18" fmla="*/ 25717 w 54230"/>
                      <a:gd name="connsiteY18" fmla="*/ 28698 h 47707"/>
                      <a:gd name="connsiteX19" fmla="*/ 25289 w 54230"/>
                      <a:gd name="connsiteY19" fmla="*/ 27090 h 47707"/>
                      <a:gd name="connsiteX20" fmla="*/ 25432 w 54230"/>
                      <a:gd name="connsiteY20" fmla="*/ 27483 h 47707"/>
                      <a:gd name="connsiteX21" fmla="*/ 25896 w 54230"/>
                      <a:gd name="connsiteY21" fmla="*/ 26697 h 47707"/>
                      <a:gd name="connsiteX22" fmla="*/ 24574 w 54230"/>
                      <a:gd name="connsiteY22" fmla="*/ 25197 h 47707"/>
                      <a:gd name="connsiteX23" fmla="*/ 26146 w 54230"/>
                      <a:gd name="connsiteY23" fmla="*/ 26411 h 47707"/>
                      <a:gd name="connsiteX24" fmla="*/ 25182 w 54230"/>
                      <a:gd name="connsiteY24" fmla="*/ 25090 h 47707"/>
                      <a:gd name="connsiteX25" fmla="*/ 28789 w 54230"/>
                      <a:gd name="connsiteY25" fmla="*/ 27447 h 47707"/>
                      <a:gd name="connsiteX26" fmla="*/ 34611 w 54230"/>
                      <a:gd name="connsiteY26" fmla="*/ 23125 h 47707"/>
                      <a:gd name="connsiteX27" fmla="*/ 35290 w 54230"/>
                      <a:gd name="connsiteY27" fmla="*/ 24161 h 47707"/>
                      <a:gd name="connsiteX28" fmla="*/ 35469 w 54230"/>
                      <a:gd name="connsiteY28" fmla="*/ 22911 h 47707"/>
                      <a:gd name="connsiteX29" fmla="*/ 35326 w 54230"/>
                      <a:gd name="connsiteY29" fmla="*/ 22054 h 47707"/>
                      <a:gd name="connsiteX30" fmla="*/ 35933 w 54230"/>
                      <a:gd name="connsiteY30" fmla="*/ 22947 h 47707"/>
                      <a:gd name="connsiteX31" fmla="*/ 35969 w 54230"/>
                      <a:gd name="connsiteY31" fmla="*/ 22054 h 47707"/>
                      <a:gd name="connsiteX32" fmla="*/ 36755 w 54230"/>
                      <a:gd name="connsiteY32" fmla="*/ 22911 h 47707"/>
                      <a:gd name="connsiteX33" fmla="*/ 39041 w 54230"/>
                      <a:gd name="connsiteY33" fmla="*/ 20697 h 47707"/>
                      <a:gd name="connsiteX34" fmla="*/ 43363 w 54230"/>
                      <a:gd name="connsiteY34" fmla="*/ 17018 h 47707"/>
                      <a:gd name="connsiteX35" fmla="*/ 50256 w 54230"/>
                      <a:gd name="connsiteY35" fmla="*/ 13946 h 47707"/>
                      <a:gd name="connsiteX36" fmla="*/ 50149 w 54230"/>
                      <a:gd name="connsiteY36" fmla="*/ 13338 h 47707"/>
                      <a:gd name="connsiteX37" fmla="*/ 52078 w 54230"/>
                      <a:gd name="connsiteY37" fmla="*/ 12017 h 47707"/>
                      <a:gd name="connsiteX38" fmla="*/ 54221 w 54230"/>
                      <a:gd name="connsiteY38" fmla="*/ 7623 h 47707"/>
                      <a:gd name="connsiteX39" fmla="*/ 43755 w 54230"/>
                      <a:gd name="connsiteY39" fmla="*/ 301 h 47707"/>
                      <a:gd name="connsiteX40" fmla="*/ 43505 w 54230"/>
                      <a:gd name="connsiteY40" fmla="*/ 15 h 47707"/>
                      <a:gd name="connsiteX41" fmla="*/ 42720 w 54230"/>
                      <a:gd name="connsiteY41" fmla="*/ 1908 h 47707"/>
                      <a:gd name="connsiteX42" fmla="*/ 41362 w 54230"/>
                      <a:gd name="connsiteY42" fmla="*/ 1730 h 47707"/>
                      <a:gd name="connsiteX43" fmla="*/ 41255 w 54230"/>
                      <a:gd name="connsiteY43" fmla="*/ 1551 h 47707"/>
                      <a:gd name="connsiteX44" fmla="*/ 40112 w 54230"/>
                      <a:gd name="connsiteY44" fmla="*/ 2623 h 47707"/>
                      <a:gd name="connsiteX45" fmla="*/ 39684 w 54230"/>
                      <a:gd name="connsiteY45" fmla="*/ 1837 h 47707"/>
                      <a:gd name="connsiteX46" fmla="*/ 38648 w 54230"/>
                      <a:gd name="connsiteY46" fmla="*/ 1908 h 47707"/>
                      <a:gd name="connsiteX47" fmla="*/ 37433 w 54230"/>
                      <a:gd name="connsiteY47" fmla="*/ 5087 h 47707"/>
                      <a:gd name="connsiteX48" fmla="*/ 37255 w 54230"/>
                      <a:gd name="connsiteY48" fmla="*/ 4730 h 47707"/>
                      <a:gd name="connsiteX49" fmla="*/ 37076 w 54230"/>
                      <a:gd name="connsiteY49" fmla="*/ 6016 h 47707"/>
                      <a:gd name="connsiteX50" fmla="*/ 36862 w 54230"/>
                      <a:gd name="connsiteY50" fmla="*/ 5730 h 47707"/>
                      <a:gd name="connsiteX51" fmla="*/ 36076 w 54230"/>
                      <a:gd name="connsiteY51" fmla="*/ 7231 h 47707"/>
                      <a:gd name="connsiteX52" fmla="*/ 35576 w 54230"/>
                      <a:gd name="connsiteY52" fmla="*/ 6445 h 47707"/>
                      <a:gd name="connsiteX53" fmla="*/ 35004 w 54230"/>
                      <a:gd name="connsiteY53" fmla="*/ 7016 h 47707"/>
                      <a:gd name="connsiteX54" fmla="*/ 35362 w 54230"/>
                      <a:gd name="connsiteY54" fmla="*/ 7052 h 47707"/>
                      <a:gd name="connsiteX55" fmla="*/ 34361 w 54230"/>
                      <a:gd name="connsiteY55" fmla="*/ 7695 h 47707"/>
                      <a:gd name="connsiteX56" fmla="*/ 34861 w 54230"/>
                      <a:gd name="connsiteY56" fmla="*/ 12088 h 47707"/>
                      <a:gd name="connsiteX57" fmla="*/ 34219 w 54230"/>
                      <a:gd name="connsiteY57" fmla="*/ 11267 h 47707"/>
                      <a:gd name="connsiteX58" fmla="*/ 33361 w 54230"/>
                      <a:gd name="connsiteY58" fmla="*/ 9552 h 47707"/>
                      <a:gd name="connsiteX59" fmla="*/ 32111 w 54230"/>
                      <a:gd name="connsiteY59" fmla="*/ 9731 h 47707"/>
                      <a:gd name="connsiteX60" fmla="*/ 31575 w 54230"/>
                      <a:gd name="connsiteY60" fmla="*/ 8838 h 47707"/>
                      <a:gd name="connsiteX61" fmla="*/ 30289 w 54230"/>
                      <a:gd name="connsiteY61" fmla="*/ 10052 h 47707"/>
                      <a:gd name="connsiteX62" fmla="*/ 28718 w 54230"/>
                      <a:gd name="connsiteY62" fmla="*/ 9695 h 47707"/>
                      <a:gd name="connsiteX63" fmla="*/ 27789 w 54230"/>
                      <a:gd name="connsiteY63" fmla="*/ 8588 h 47707"/>
                      <a:gd name="connsiteX64" fmla="*/ 27789 w 54230"/>
                      <a:gd name="connsiteY64" fmla="*/ 9767 h 47707"/>
                      <a:gd name="connsiteX65" fmla="*/ 26825 w 54230"/>
                      <a:gd name="connsiteY65" fmla="*/ 8516 h 47707"/>
                      <a:gd name="connsiteX66" fmla="*/ 24217 w 54230"/>
                      <a:gd name="connsiteY66" fmla="*/ 9588 h 47707"/>
                      <a:gd name="connsiteX67" fmla="*/ 24396 w 54230"/>
                      <a:gd name="connsiteY67" fmla="*/ 11803 h 47707"/>
                      <a:gd name="connsiteX68" fmla="*/ 23039 w 54230"/>
                      <a:gd name="connsiteY68" fmla="*/ 10552 h 47707"/>
                      <a:gd name="connsiteX69" fmla="*/ 23253 w 54230"/>
                      <a:gd name="connsiteY69" fmla="*/ 10624 h 47707"/>
                      <a:gd name="connsiteX70" fmla="*/ 22789 w 54230"/>
                      <a:gd name="connsiteY70" fmla="*/ 9695 h 47707"/>
                      <a:gd name="connsiteX71" fmla="*/ 21610 w 54230"/>
                      <a:gd name="connsiteY71" fmla="*/ 11338 h 47707"/>
                      <a:gd name="connsiteX72" fmla="*/ 22360 w 54230"/>
                      <a:gd name="connsiteY72" fmla="*/ 11981 h 47707"/>
                      <a:gd name="connsiteX73" fmla="*/ 21788 w 54230"/>
                      <a:gd name="connsiteY73" fmla="*/ 12195 h 47707"/>
                      <a:gd name="connsiteX74" fmla="*/ 21431 w 54230"/>
                      <a:gd name="connsiteY74" fmla="*/ 11410 h 47707"/>
                      <a:gd name="connsiteX75" fmla="*/ 20395 w 54230"/>
                      <a:gd name="connsiteY75" fmla="*/ 11481 h 47707"/>
                      <a:gd name="connsiteX76" fmla="*/ 21074 w 54230"/>
                      <a:gd name="connsiteY76" fmla="*/ 12303 h 47707"/>
                      <a:gd name="connsiteX77" fmla="*/ 19717 w 54230"/>
                      <a:gd name="connsiteY77" fmla="*/ 12195 h 47707"/>
                      <a:gd name="connsiteX78" fmla="*/ 20681 w 54230"/>
                      <a:gd name="connsiteY78" fmla="*/ 13696 h 47707"/>
                      <a:gd name="connsiteX79" fmla="*/ 17681 w 54230"/>
                      <a:gd name="connsiteY79" fmla="*/ 13160 h 47707"/>
                      <a:gd name="connsiteX80" fmla="*/ 18217 w 54230"/>
                      <a:gd name="connsiteY80" fmla="*/ 14481 h 47707"/>
                      <a:gd name="connsiteX81" fmla="*/ 17574 w 54230"/>
                      <a:gd name="connsiteY81" fmla="*/ 13660 h 47707"/>
                      <a:gd name="connsiteX82" fmla="*/ 16073 w 54230"/>
                      <a:gd name="connsiteY82" fmla="*/ 13338 h 47707"/>
                      <a:gd name="connsiteX83" fmla="*/ 15681 w 54230"/>
                      <a:gd name="connsiteY83" fmla="*/ 12695 h 47707"/>
                      <a:gd name="connsiteX84" fmla="*/ 16824 w 54230"/>
                      <a:gd name="connsiteY84" fmla="*/ 14589 h 47707"/>
                      <a:gd name="connsiteX85" fmla="*/ 16323 w 54230"/>
                      <a:gd name="connsiteY85" fmla="*/ 15803 h 47707"/>
                      <a:gd name="connsiteX86" fmla="*/ 17252 w 54230"/>
                      <a:gd name="connsiteY86" fmla="*/ 17410 h 47707"/>
                      <a:gd name="connsiteX87" fmla="*/ 16716 w 54230"/>
                      <a:gd name="connsiteY87" fmla="*/ 16553 h 47707"/>
                      <a:gd name="connsiteX88" fmla="*/ 16645 w 54230"/>
                      <a:gd name="connsiteY88" fmla="*/ 17125 h 47707"/>
                      <a:gd name="connsiteX89" fmla="*/ 15681 w 54230"/>
                      <a:gd name="connsiteY89" fmla="*/ 16232 h 47707"/>
                      <a:gd name="connsiteX90" fmla="*/ 15073 w 54230"/>
                      <a:gd name="connsiteY90" fmla="*/ 15124 h 47707"/>
                      <a:gd name="connsiteX91" fmla="*/ 15752 w 54230"/>
                      <a:gd name="connsiteY91" fmla="*/ 16946 h 47707"/>
                      <a:gd name="connsiteX92" fmla="*/ 14037 w 54230"/>
                      <a:gd name="connsiteY92" fmla="*/ 16839 h 47707"/>
                      <a:gd name="connsiteX93" fmla="*/ 13680 w 54230"/>
                      <a:gd name="connsiteY93" fmla="*/ 18196 h 47707"/>
                      <a:gd name="connsiteX94" fmla="*/ 12002 w 54230"/>
                      <a:gd name="connsiteY94" fmla="*/ 16375 h 47707"/>
                      <a:gd name="connsiteX95" fmla="*/ 11573 w 54230"/>
                      <a:gd name="connsiteY95" fmla="*/ 17768 h 47707"/>
                      <a:gd name="connsiteX96" fmla="*/ 11537 w 54230"/>
                      <a:gd name="connsiteY96" fmla="*/ 17625 h 47707"/>
                      <a:gd name="connsiteX97" fmla="*/ 9608 w 54230"/>
                      <a:gd name="connsiteY97" fmla="*/ 19411 h 47707"/>
                      <a:gd name="connsiteX98" fmla="*/ 10680 w 54230"/>
                      <a:gd name="connsiteY98" fmla="*/ 21232 h 47707"/>
                      <a:gd name="connsiteX99" fmla="*/ 10144 w 54230"/>
                      <a:gd name="connsiteY99" fmla="*/ 23768 h 47707"/>
                      <a:gd name="connsiteX100" fmla="*/ 8751 w 54230"/>
                      <a:gd name="connsiteY100" fmla="*/ 23161 h 47707"/>
                      <a:gd name="connsiteX101" fmla="*/ 8680 w 54230"/>
                      <a:gd name="connsiteY101" fmla="*/ 22911 h 47707"/>
                      <a:gd name="connsiteX102" fmla="*/ 7680 w 54230"/>
                      <a:gd name="connsiteY102" fmla="*/ 24161 h 47707"/>
                      <a:gd name="connsiteX103" fmla="*/ 8358 w 54230"/>
                      <a:gd name="connsiteY103" fmla="*/ 26376 h 47707"/>
                      <a:gd name="connsiteX104" fmla="*/ 7715 w 54230"/>
                      <a:gd name="connsiteY104" fmla="*/ 25947 h 47707"/>
                      <a:gd name="connsiteX105" fmla="*/ 7001 w 54230"/>
                      <a:gd name="connsiteY105" fmla="*/ 25197 h 47707"/>
                      <a:gd name="connsiteX106" fmla="*/ 7251 w 54230"/>
                      <a:gd name="connsiteY106" fmla="*/ 25733 h 47707"/>
                      <a:gd name="connsiteX107" fmla="*/ 7108 w 54230"/>
                      <a:gd name="connsiteY107" fmla="*/ 25554 h 47707"/>
                      <a:gd name="connsiteX108" fmla="*/ 7465 w 54230"/>
                      <a:gd name="connsiteY108" fmla="*/ 26162 h 47707"/>
                      <a:gd name="connsiteX109" fmla="*/ 7858 w 54230"/>
                      <a:gd name="connsiteY109" fmla="*/ 26554 h 47707"/>
                      <a:gd name="connsiteX110" fmla="*/ 6215 w 54230"/>
                      <a:gd name="connsiteY110" fmla="*/ 26019 h 47707"/>
                      <a:gd name="connsiteX111" fmla="*/ 5858 w 54230"/>
                      <a:gd name="connsiteY111" fmla="*/ 29483 h 47707"/>
                      <a:gd name="connsiteX112" fmla="*/ 5036 w 54230"/>
                      <a:gd name="connsiteY112" fmla="*/ 27876 h 47707"/>
                      <a:gd name="connsiteX113" fmla="*/ 4786 w 54230"/>
                      <a:gd name="connsiteY113" fmla="*/ 28447 h 47707"/>
                      <a:gd name="connsiteX114" fmla="*/ 4643 w 54230"/>
                      <a:gd name="connsiteY114" fmla="*/ 27447 h 47707"/>
                      <a:gd name="connsiteX115" fmla="*/ 3072 w 54230"/>
                      <a:gd name="connsiteY115" fmla="*/ 28840 h 47707"/>
                      <a:gd name="connsiteX116" fmla="*/ 3465 w 54230"/>
                      <a:gd name="connsiteY116" fmla="*/ 29662 h 47707"/>
                      <a:gd name="connsiteX117" fmla="*/ 3358 w 54230"/>
                      <a:gd name="connsiteY117" fmla="*/ 29555 h 47707"/>
                      <a:gd name="connsiteX118" fmla="*/ 3893 w 54230"/>
                      <a:gd name="connsiteY118" fmla="*/ 30734 h 47707"/>
                      <a:gd name="connsiteX119" fmla="*/ 2286 w 54230"/>
                      <a:gd name="connsiteY119" fmla="*/ 29162 h 47707"/>
                      <a:gd name="connsiteX120" fmla="*/ 1893 w 54230"/>
                      <a:gd name="connsiteY120" fmla="*/ 30698 h 47707"/>
                      <a:gd name="connsiteX121" fmla="*/ 2536 w 54230"/>
                      <a:gd name="connsiteY121" fmla="*/ 31519 h 47707"/>
                      <a:gd name="connsiteX122" fmla="*/ 1857 w 54230"/>
                      <a:gd name="connsiteY122" fmla="*/ 31341 h 47707"/>
                      <a:gd name="connsiteX123" fmla="*/ 1072 w 54230"/>
                      <a:gd name="connsiteY123" fmla="*/ 30269 h 47707"/>
                      <a:gd name="connsiteX124" fmla="*/ 1679 w 54230"/>
                      <a:gd name="connsiteY124" fmla="*/ 32126 h 47707"/>
                      <a:gd name="connsiteX125" fmla="*/ 1072 w 54230"/>
                      <a:gd name="connsiteY125" fmla="*/ 30626 h 47707"/>
                      <a:gd name="connsiteX126" fmla="*/ 250 w 54230"/>
                      <a:gd name="connsiteY126" fmla="*/ 31412 h 47707"/>
                      <a:gd name="connsiteX127" fmla="*/ 1500 w 54230"/>
                      <a:gd name="connsiteY127" fmla="*/ 33484 h 47707"/>
                      <a:gd name="connsiteX128" fmla="*/ 786 w 54230"/>
                      <a:gd name="connsiteY128" fmla="*/ 34413 h 47707"/>
                      <a:gd name="connsiteX129" fmla="*/ 1536 w 54230"/>
                      <a:gd name="connsiteY129" fmla="*/ 35306 h 47707"/>
                      <a:gd name="connsiteX130" fmla="*/ 0 w 54230"/>
                      <a:gd name="connsiteY130" fmla="*/ 35806 h 47707"/>
                      <a:gd name="connsiteX131" fmla="*/ 2857 w 54230"/>
                      <a:gd name="connsiteY131" fmla="*/ 45842 h 47707"/>
                      <a:gd name="connsiteX132" fmla="*/ 5751 w 54230"/>
                      <a:gd name="connsiteY132" fmla="*/ 47557 h 47707"/>
                      <a:gd name="connsiteX133" fmla="*/ 10108 w 54230"/>
                      <a:gd name="connsiteY133" fmla="*/ 42628 h 47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54230" h="47707">
                        <a:moveTo>
                          <a:pt x="10108" y="42628"/>
                        </a:moveTo>
                        <a:cubicBezTo>
                          <a:pt x="12359" y="41735"/>
                          <a:pt x="14252" y="43164"/>
                          <a:pt x="15609" y="40949"/>
                        </a:cubicBezTo>
                        <a:cubicBezTo>
                          <a:pt x="16645" y="40378"/>
                          <a:pt x="17252" y="39234"/>
                          <a:pt x="17931" y="38342"/>
                        </a:cubicBezTo>
                        <a:cubicBezTo>
                          <a:pt x="17216" y="36627"/>
                          <a:pt x="19002" y="37449"/>
                          <a:pt x="18538" y="35913"/>
                        </a:cubicBezTo>
                        <a:lnTo>
                          <a:pt x="19360" y="36556"/>
                        </a:lnTo>
                        <a:cubicBezTo>
                          <a:pt x="19217" y="36020"/>
                          <a:pt x="19181" y="35627"/>
                          <a:pt x="19681" y="35913"/>
                        </a:cubicBezTo>
                        <a:lnTo>
                          <a:pt x="19860" y="36163"/>
                        </a:lnTo>
                        <a:cubicBezTo>
                          <a:pt x="19610" y="35377"/>
                          <a:pt x="20181" y="35520"/>
                          <a:pt x="20038" y="35127"/>
                        </a:cubicBezTo>
                        <a:lnTo>
                          <a:pt x="20217" y="35377"/>
                        </a:lnTo>
                        <a:lnTo>
                          <a:pt x="20431" y="35055"/>
                        </a:lnTo>
                        <a:lnTo>
                          <a:pt x="20645" y="35413"/>
                        </a:lnTo>
                        <a:cubicBezTo>
                          <a:pt x="20538" y="34448"/>
                          <a:pt x="20931" y="34091"/>
                          <a:pt x="21538" y="34055"/>
                        </a:cubicBezTo>
                        <a:lnTo>
                          <a:pt x="20753" y="33127"/>
                        </a:lnTo>
                        <a:cubicBezTo>
                          <a:pt x="22396" y="33555"/>
                          <a:pt x="21074" y="31376"/>
                          <a:pt x="22789" y="32055"/>
                        </a:cubicBezTo>
                        <a:lnTo>
                          <a:pt x="22967" y="32305"/>
                        </a:lnTo>
                        <a:cubicBezTo>
                          <a:pt x="21860" y="29090"/>
                          <a:pt x="25717" y="32912"/>
                          <a:pt x="24717" y="29841"/>
                        </a:cubicBezTo>
                        <a:cubicBezTo>
                          <a:pt x="24825" y="30233"/>
                          <a:pt x="25146" y="30305"/>
                          <a:pt x="25325" y="30555"/>
                        </a:cubicBezTo>
                        <a:cubicBezTo>
                          <a:pt x="25539" y="29948"/>
                          <a:pt x="25860" y="29483"/>
                          <a:pt x="24432" y="27590"/>
                        </a:cubicBezTo>
                        <a:cubicBezTo>
                          <a:pt x="24753" y="27376"/>
                          <a:pt x="25146" y="27983"/>
                          <a:pt x="25717" y="28698"/>
                        </a:cubicBezTo>
                        <a:cubicBezTo>
                          <a:pt x="25075" y="27876"/>
                          <a:pt x="25075" y="27304"/>
                          <a:pt x="25289" y="27090"/>
                        </a:cubicBezTo>
                        <a:lnTo>
                          <a:pt x="25432" y="27483"/>
                        </a:lnTo>
                        <a:lnTo>
                          <a:pt x="25896" y="26697"/>
                        </a:lnTo>
                        <a:lnTo>
                          <a:pt x="24574" y="25197"/>
                        </a:lnTo>
                        <a:cubicBezTo>
                          <a:pt x="25289" y="25376"/>
                          <a:pt x="26075" y="27054"/>
                          <a:pt x="26146" y="26411"/>
                        </a:cubicBezTo>
                        <a:lnTo>
                          <a:pt x="25182" y="25090"/>
                        </a:lnTo>
                        <a:cubicBezTo>
                          <a:pt x="25896" y="24983"/>
                          <a:pt x="27646" y="26804"/>
                          <a:pt x="28789" y="27447"/>
                        </a:cubicBezTo>
                        <a:cubicBezTo>
                          <a:pt x="31111" y="26662"/>
                          <a:pt x="31040" y="21804"/>
                          <a:pt x="34611" y="23125"/>
                        </a:cubicBezTo>
                        <a:lnTo>
                          <a:pt x="35290" y="24161"/>
                        </a:lnTo>
                        <a:cubicBezTo>
                          <a:pt x="36183" y="25697"/>
                          <a:pt x="34576" y="21518"/>
                          <a:pt x="35469" y="22911"/>
                        </a:cubicBezTo>
                        <a:lnTo>
                          <a:pt x="35326" y="22054"/>
                        </a:lnTo>
                        <a:cubicBezTo>
                          <a:pt x="35540" y="22304"/>
                          <a:pt x="35862" y="22518"/>
                          <a:pt x="35933" y="22947"/>
                        </a:cubicBezTo>
                        <a:cubicBezTo>
                          <a:pt x="36183" y="22875"/>
                          <a:pt x="36040" y="22625"/>
                          <a:pt x="35969" y="22054"/>
                        </a:cubicBezTo>
                        <a:lnTo>
                          <a:pt x="36755" y="22911"/>
                        </a:lnTo>
                        <a:cubicBezTo>
                          <a:pt x="38076" y="23161"/>
                          <a:pt x="37826" y="20839"/>
                          <a:pt x="39041" y="20697"/>
                        </a:cubicBezTo>
                        <a:cubicBezTo>
                          <a:pt x="41327" y="22054"/>
                          <a:pt x="42648" y="18911"/>
                          <a:pt x="43363" y="17018"/>
                        </a:cubicBezTo>
                        <a:cubicBezTo>
                          <a:pt x="43720" y="13660"/>
                          <a:pt x="50042" y="18053"/>
                          <a:pt x="50256" y="13946"/>
                        </a:cubicBezTo>
                        <a:cubicBezTo>
                          <a:pt x="50471" y="14089"/>
                          <a:pt x="50292" y="13517"/>
                          <a:pt x="50149" y="13338"/>
                        </a:cubicBezTo>
                        <a:cubicBezTo>
                          <a:pt x="50792" y="12910"/>
                          <a:pt x="51435" y="12517"/>
                          <a:pt x="52078" y="12017"/>
                        </a:cubicBezTo>
                        <a:cubicBezTo>
                          <a:pt x="52078" y="12017"/>
                          <a:pt x="54400" y="10124"/>
                          <a:pt x="54221" y="7623"/>
                        </a:cubicBezTo>
                        <a:cubicBezTo>
                          <a:pt x="54221" y="4945"/>
                          <a:pt x="51149" y="3194"/>
                          <a:pt x="43755" y="301"/>
                        </a:cubicBezTo>
                        <a:lnTo>
                          <a:pt x="43505" y="15"/>
                        </a:lnTo>
                        <a:cubicBezTo>
                          <a:pt x="42291" y="-56"/>
                          <a:pt x="41827" y="51"/>
                          <a:pt x="42720" y="1908"/>
                        </a:cubicBezTo>
                        <a:cubicBezTo>
                          <a:pt x="41041" y="194"/>
                          <a:pt x="42041" y="2159"/>
                          <a:pt x="41362" y="1730"/>
                        </a:cubicBezTo>
                        <a:lnTo>
                          <a:pt x="41255" y="1551"/>
                        </a:lnTo>
                        <a:cubicBezTo>
                          <a:pt x="42041" y="3337"/>
                          <a:pt x="39505" y="1015"/>
                          <a:pt x="40112" y="2623"/>
                        </a:cubicBezTo>
                        <a:cubicBezTo>
                          <a:pt x="40005" y="2444"/>
                          <a:pt x="39612" y="1908"/>
                          <a:pt x="39684" y="1837"/>
                        </a:cubicBezTo>
                        <a:cubicBezTo>
                          <a:pt x="39576" y="2301"/>
                          <a:pt x="39505" y="3016"/>
                          <a:pt x="38648" y="1908"/>
                        </a:cubicBezTo>
                        <a:cubicBezTo>
                          <a:pt x="38148" y="2730"/>
                          <a:pt x="36755" y="2873"/>
                          <a:pt x="37433" y="5087"/>
                        </a:cubicBezTo>
                        <a:lnTo>
                          <a:pt x="37255" y="4730"/>
                        </a:lnTo>
                        <a:cubicBezTo>
                          <a:pt x="37790" y="6195"/>
                          <a:pt x="37005" y="5159"/>
                          <a:pt x="37076" y="6016"/>
                        </a:cubicBezTo>
                        <a:cubicBezTo>
                          <a:pt x="36969" y="5873"/>
                          <a:pt x="36897" y="5802"/>
                          <a:pt x="36862" y="5730"/>
                        </a:cubicBezTo>
                        <a:cubicBezTo>
                          <a:pt x="37290" y="7195"/>
                          <a:pt x="36005" y="6516"/>
                          <a:pt x="36076" y="7231"/>
                        </a:cubicBezTo>
                        <a:lnTo>
                          <a:pt x="35576" y="6445"/>
                        </a:lnTo>
                        <a:lnTo>
                          <a:pt x="35004" y="7016"/>
                        </a:lnTo>
                        <a:lnTo>
                          <a:pt x="35362" y="7052"/>
                        </a:lnTo>
                        <a:cubicBezTo>
                          <a:pt x="36540" y="9338"/>
                          <a:pt x="34040" y="5945"/>
                          <a:pt x="34361" y="7695"/>
                        </a:cubicBezTo>
                        <a:cubicBezTo>
                          <a:pt x="33719" y="7695"/>
                          <a:pt x="35969" y="12910"/>
                          <a:pt x="34861" y="12088"/>
                        </a:cubicBezTo>
                        <a:cubicBezTo>
                          <a:pt x="35183" y="13267"/>
                          <a:pt x="34147" y="10267"/>
                          <a:pt x="34219" y="11267"/>
                        </a:cubicBezTo>
                        <a:cubicBezTo>
                          <a:pt x="33576" y="10088"/>
                          <a:pt x="33969" y="10445"/>
                          <a:pt x="33361" y="9552"/>
                        </a:cubicBezTo>
                        <a:cubicBezTo>
                          <a:pt x="33290" y="10302"/>
                          <a:pt x="32111" y="8695"/>
                          <a:pt x="32111" y="9731"/>
                        </a:cubicBezTo>
                        <a:lnTo>
                          <a:pt x="31575" y="8838"/>
                        </a:lnTo>
                        <a:cubicBezTo>
                          <a:pt x="31897" y="10838"/>
                          <a:pt x="29789" y="8231"/>
                          <a:pt x="30289" y="10052"/>
                        </a:cubicBezTo>
                        <a:cubicBezTo>
                          <a:pt x="30111" y="11124"/>
                          <a:pt x="28396" y="7552"/>
                          <a:pt x="28718" y="9695"/>
                        </a:cubicBezTo>
                        <a:lnTo>
                          <a:pt x="27789" y="8588"/>
                        </a:lnTo>
                        <a:cubicBezTo>
                          <a:pt x="27396" y="8552"/>
                          <a:pt x="28432" y="10195"/>
                          <a:pt x="27789" y="9767"/>
                        </a:cubicBezTo>
                        <a:cubicBezTo>
                          <a:pt x="27361" y="8981"/>
                          <a:pt x="27039" y="9374"/>
                          <a:pt x="26825" y="8516"/>
                        </a:cubicBezTo>
                        <a:cubicBezTo>
                          <a:pt x="25396" y="7731"/>
                          <a:pt x="26360" y="11017"/>
                          <a:pt x="24217" y="9588"/>
                        </a:cubicBezTo>
                        <a:cubicBezTo>
                          <a:pt x="24896" y="11195"/>
                          <a:pt x="23896" y="10588"/>
                          <a:pt x="24396" y="11803"/>
                        </a:cubicBezTo>
                        <a:cubicBezTo>
                          <a:pt x="23967" y="11160"/>
                          <a:pt x="23360" y="12303"/>
                          <a:pt x="23039" y="10552"/>
                        </a:cubicBezTo>
                        <a:cubicBezTo>
                          <a:pt x="23003" y="10410"/>
                          <a:pt x="23110" y="10374"/>
                          <a:pt x="23253" y="10624"/>
                        </a:cubicBezTo>
                        <a:lnTo>
                          <a:pt x="22789" y="9695"/>
                        </a:lnTo>
                        <a:cubicBezTo>
                          <a:pt x="21181" y="8409"/>
                          <a:pt x="22324" y="11231"/>
                          <a:pt x="21610" y="11338"/>
                        </a:cubicBezTo>
                        <a:cubicBezTo>
                          <a:pt x="21967" y="11517"/>
                          <a:pt x="22110" y="11303"/>
                          <a:pt x="22360" y="11981"/>
                        </a:cubicBezTo>
                        <a:lnTo>
                          <a:pt x="21788" y="12195"/>
                        </a:lnTo>
                        <a:lnTo>
                          <a:pt x="21431" y="11410"/>
                        </a:lnTo>
                        <a:lnTo>
                          <a:pt x="20395" y="11481"/>
                        </a:lnTo>
                        <a:lnTo>
                          <a:pt x="21074" y="12303"/>
                        </a:lnTo>
                        <a:cubicBezTo>
                          <a:pt x="20431" y="12088"/>
                          <a:pt x="19252" y="10659"/>
                          <a:pt x="19717" y="12195"/>
                        </a:cubicBezTo>
                        <a:cubicBezTo>
                          <a:pt x="20002" y="13017"/>
                          <a:pt x="20860" y="13160"/>
                          <a:pt x="20681" y="13696"/>
                        </a:cubicBezTo>
                        <a:cubicBezTo>
                          <a:pt x="19788" y="13410"/>
                          <a:pt x="18467" y="13017"/>
                          <a:pt x="17681" y="13160"/>
                        </a:cubicBezTo>
                        <a:cubicBezTo>
                          <a:pt x="18431" y="14089"/>
                          <a:pt x="18252" y="14160"/>
                          <a:pt x="18217" y="14481"/>
                        </a:cubicBezTo>
                        <a:lnTo>
                          <a:pt x="17574" y="13660"/>
                        </a:lnTo>
                        <a:cubicBezTo>
                          <a:pt x="17788" y="15267"/>
                          <a:pt x="16002" y="11981"/>
                          <a:pt x="16073" y="13338"/>
                        </a:cubicBezTo>
                        <a:lnTo>
                          <a:pt x="15681" y="12695"/>
                        </a:lnTo>
                        <a:lnTo>
                          <a:pt x="16824" y="14589"/>
                        </a:lnTo>
                        <a:cubicBezTo>
                          <a:pt x="17502" y="16660"/>
                          <a:pt x="15252" y="13088"/>
                          <a:pt x="16323" y="15803"/>
                        </a:cubicBezTo>
                        <a:cubicBezTo>
                          <a:pt x="16466" y="15482"/>
                          <a:pt x="17824" y="17553"/>
                          <a:pt x="17252" y="17410"/>
                        </a:cubicBezTo>
                        <a:lnTo>
                          <a:pt x="16716" y="16553"/>
                        </a:lnTo>
                        <a:cubicBezTo>
                          <a:pt x="16681" y="16839"/>
                          <a:pt x="16895" y="17232"/>
                          <a:pt x="16645" y="17125"/>
                        </a:cubicBezTo>
                        <a:cubicBezTo>
                          <a:pt x="16395" y="16625"/>
                          <a:pt x="15823" y="15910"/>
                          <a:pt x="15681" y="16232"/>
                        </a:cubicBezTo>
                        <a:lnTo>
                          <a:pt x="15073" y="15124"/>
                        </a:lnTo>
                        <a:lnTo>
                          <a:pt x="15752" y="16946"/>
                        </a:lnTo>
                        <a:cubicBezTo>
                          <a:pt x="14752" y="16339"/>
                          <a:pt x="15038" y="17839"/>
                          <a:pt x="14037" y="16839"/>
                        </a:cubicBezTo>
                        <a:cubicBezTo>
                          <a:pt x="14037" y="16839"/>
                          <a:pt x="12894" y="16875"/>
                          <a:pt x="13680" y="18196"/>
                        </a:cubicBezTo>
                        <a:cubicBezTo>
                          <a:pt x="13216" y="17339"/>
                          <a:pt x="12609" y="17339"/>
                          <a:pt x="12002" y="16375"/>
                        </a:cubicBezTo>
                        <a:cubicBezTo>
                          <a:pt x="12502" y="17375"/>
                          <a:pt x="12502" y="18518"/>
                          <a:pt x="11573" y="17768"/>
                        </a:cubicBezTo>
                        <a:lnTo>
                          <a:pt x="11537" y="17625"/>
                        </a:lnTo>
                        <a:cubicBezTo>
                          <a:pt x="10001" y="17339"/>
                          <a:pt x="11180" y="19982"/>
                          <a:pt x="9608" y="19411"/>
                        </a:cubicBezTo>
                        <a:cubicBezTo>
                          <a:pt x="10394" y="20339"/>
                          <a:pt x="9608" y="20125"/>
                          <a:pt x="10680" y="21232"/>
                        </a:cubicBezTo>
                        <a:cubicBezTo>
                          <a:pt x="10930" y="23018"/>
                          <a:pt x="7394" y="19839"/>
                          <a:pt x="10144" y="23768"/>
                        </a:cubicBezTo>
                        <a:cubicBezTo>
                          <a:pt x="10001" y="24233"/>
                          <a:pt x="9073" y="23197"/>
                          <a:pt x="8751" y="23161"/>
                        </a:cubicBezTo>
                        <a:lnTo>
                          <a:pt x="8680" y="22911"/>
                        </a:lnTo>
                        <a:cubicBezTo>
                          <a:pt x="8322" y="23697"/>
                          <a:pt x="8180" y="23875"/>
                          <a:pt x="7680" y="24161"/>
                        </a:cubicBezTo>
                        <a:cubicBezTo>
                          <a:pt x="7751" y="24697"/>
                          <a:pt x="9108" y="26447"/>
                          <a:pt x="8358" y="26376"/>
                        </a:cubicBezTo>
                        <a:cubicBezTo>
                          <a:pt x="7930" y="25590"/>
                          <a:pt x="7858" y="25840"/>
                          <a:pt x="7715" y="25947"/>
                        </a:cubicBezTo>
                        <a:cubicBezTo>
                          <a:pt x="7715" y="25769"/>
                          <a:pt x="7537" y="25483"/>
                          <a:pt x="7001" y="25197"/>
                        </a:cubicBezTo>
                        <a:cubicBezTo>
                          <a:pt x="7144" y="25447"/>
                          <a:pt x="7215" y="25590"/>
                          <a:pt x="7251" y="25733"/>
                        </a:cubicBezTo>
                        <a:cubicBezTo>
                          <a:pt x="7215" y="25697"/>
                          <a:pt x="7179" y="25626"/>
                          <a:pt x="7108" y="25554"/>
                        </a:cubicBezTo>
                        <a:cubicBezTo>
                          <a:pt x="7072" y="25983"/>
                          <a:pt x="7251" y="26162"/>
                          <a:pt x="7465" y="26162"/>
                        </a:cubicBezTo>
                        <a:cubicBezTo>
                          <a:pt x="7537" y="26269"/>
                          <a:pt x="7644" y="26411"/>
                          <a:pt x="7858" y="26554"/>
                        </a:cubicBezTo>
                        <a:cubicBezTo>
                          <a:pt x="6894" y="25876"/>
                          <a:pt x="7179" y="27197"/>
                          <a:pt x="6215" y="26019"/>
                        </a:cubicBezTo>
                        <a:cubicBezTo>
                          <a:pt x="5679" y="26876"/>
                          <a:pt x="6144" y="28519"/>
                          <a:pt x="5858" y="29483"/>
                        </a:cubicBezTo>
                        <a:cubicBezTo>
                          <a:pt x="5322" y="28912"/>
                          <a:pt x="5036" y="28269"/>
                          <a:pt x="5036" y="27876"/>
                        </a:cubicBezTo>
                        <a:lnTo>
                          <a:pt x="4786" y="28447"/>
                        </a:lnTo>
                        <a:cubicBezTo>
                          <a:pt x="4108" y="27555"/>
                          <a:pt x="4643" y="27733"/>
                          <a:pt x="4643" y="27447"/>
                        </a:cubicBezTo>
                        <a:cubicBezTo>
                          <a:pt x="3036" y="26411"/>
                          <a:pt x="4679" y="29698"/>
                          <a:pt x="3072" y="28840"/>
                        </a:cubicBezTo>
                        <a:lnTo>
                          <a:pt x="3465" y="29662"/>
                        </a:lnTo>
                        <a:lnTo>
                          <a:pt x="3358" y="29555"/>
                        </a:lnTo>
                        <a:cubicBezTo>
                          <a:pt x="3643" y="29948"/>
                          <a:pt x="3893" y="30555"/>
                          <a:pt x="3893" y="30734"/>
                        </a:cubicBezTo>
                        <a:cubicBezTo>
                          <a:pt x="3215" y="30019"/>
                          <a:pt x="2572" y="28912"/>
                          <a:pt x="2286" y="29162"/>
                        </a:cubicBezTo>
                        <a:cubicBezTo>
                          <a:pt x="1500" y="28555"/>
                          <a:pt x="1893" y="30019"/>
                          <a:pt x="1893" y="30698"/>
                        </a:cubicBezTo>
                        <a:cubicBezTo>
                          <a:pt x="2143" y="30698"/>
                          <a:pt x="2429" y="31198"/>
                          <a:pt x="2536" y="31519"/>
                        </a:cubicBezTo>
                        <a:cubicBezTo>
                          <a:pt x="2393" y="31662"/>
                          <a:pt x="1750" y="30912"/>
                          <a:pt x="1857" y="31341"/>
                        </a:cubicBezTo>
                        <a:lnTo>
                          <a:pt x="1072" y="30269"/>
                        </a:lnTo>
                        <a:cubicBezTo>
                          <a:pt x="1857" y="31234"/>
                          <a:pt x="1429" y="31662"/>
                          <a:pt x="1679" y="32126"/>
                        </a:cubicBezTo>
                        <a:cubicBezTo>
                          <a:pt x="1036" y="31376"/>
                          <a:pt x="1429" y="31269"/>
                          <a:pt x="1072" y="30626"/>
                        </a:cubicBezTo>
                        <a:cubicBezTo>
                          <a:pt x="536" y="31126"/>
                          <a:pt x="786" y="30876"/>
                          <a:pt x="250" y="31412"/>
                        </a:cubicBezTo>
                        <a:cubicBezTo>
                          <a:pt x="464" y="32448"/>
                          <a:pt x="1000" y="32412"/>
                          <a:pt x="1500" y="33484"/>
                        </a:cubicBezTo>
                        <a:cubicBezTo>
                          <a:pt x="1357" y="33912"/>
                          <a:pt x="1572" y="34877"/>
                          <a:pt x="786" y="34413"/>
                        </a:cubicBezTo>
                        <a:lnTo>
                          <a:pt x="1536" y="35306"/>
                        </a:lnTo>
                        <a:cubicBezTo>
                          <a:pt x="1464" y="36448"/>
                          <a:pt x="1000" y="36556"/>
                          <a:pt x="0" y="35806"/>
                        </a:cubicBezTo>
                        <a:cubicBezTo>
                          <a:pt x="286" y="41199"/>
                          <a:pt x="1464" y="44271"/>
                          <a:pt x="2857" y="45842"/>
                        </a:cubicBezTo>
                        <a:cubicBezTo>
                          <a:pt x="4251" y="47414"/>
                          <a:pt x="5751" y="47557"/>
                          <a:pt x="5751" y="47557"/>
                        </a:cubicBezTo>
                        <a:cubicBezTo>
                          <a:pt x="9144" y="48486"/>
                          <a:pt x="8430" y="44914"/>
                          <a:pt x="10108" y="42628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" name="Graphic 511">
                  <a:extLst>
                    <a:ext uri="{FF2B5EF4-FFF2-40B4-BE49-F238E27FC236}">
                      <a16:creationId xmlns:a16="http://schemas.microsoft.com/office/drawing/2014/main" id="{D53EF3D3-5E6F-5A4D-AC75-E289AC1419C3}"/>
                    </a:ext>
                  </a:extLst>
                </p:cNvPr>
                <p:cNvGrpSpPr/>
                <p:nvPr/>
              </p:nvGrpSpPr>
              <p:grpSpPr>
                <a:xfrm>
                  <a:off x="7080103" y="1500098"/>
                  <a:ext cx="30522" cy="38558"/>
                  <a:chOff x="7080103" y="1500098"/>
                  <a:chExt cx="30522" cy="38558"/>
                </a:xfrm>
                <a:grpFill/>
              </p:grpSpPr>
              <p:sp>
                <p:nvSpPr>
                  <p:cNvPr id="164" name="Freeform 163">
                    <a:extLst>
                      <a:ext uri="{FF2B5EF4-FFF2-40B4-BE49-F238E27FC236}">
                        <a16:creationId xmlns:a16="http://schemas.microsoft.com/office/drawing/2014/main" id="{C82E69F5-058B-D040-A2FE-5E8D36DC2455}"/>
                      </a:ext>
                    </a:extLst>
                  </p:cNvPr>
                  <p:cNvSpPr/>
                  <p:nvPr/>
                </p:nvSpPr>
                <p:spPr>
                  <a:xfrm>
                    <a:off x="7099355" y="1536442"/>
                    <a:ext cx="185" cy="464"/>
                  </a:xfrm>
                  <a:custGeom>
                    <a:avLst/>
                    <a:gdLst>
                      <a:gd name="connsiteX0" fmla="*/ 7 w 185"/>
                      <a:gd name="connsiteY0" fmla="*/ 464 h 464"/>
                      <a:gd name="connsiteX1" fmla="*/ 186 w 185"/>
                      <a:gd name="connsiteY1" fmla="*/ 0 h 464"/>
                      <a:gd name="connsiteX2" fmla="*/ 7 w 185"/>
                      <a:gd name="connsiteY2" fmla="*/ 464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5" h="464">
                        <a:moveTo>
                          <a:pt x="7" y="464"/>
                        </a:moveTo>
                        <a:lnTo>
                          <a:pt x="186" y="0"/>
                        </a:lnTo>
                        <a:cubicBezTo>
                          <a:pt x="78" y="179"/>
                          <a:pt x="-29" y="357"/>
                          <a:pt x="7" y="464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5" name="Freeform 164">
                    <a:extLst>
                      <a:ext uri="{FF2B5EF4-FFF2-40B4-BE49-F238E27FC236}">
                        <a16:creationId xmlns:a16="http://schemas.microsoft.com/office/drawing/2014/main" id="{1EA42FAF-FE57-0F4C-A151-E0F30E5F50A7}"/>
                      </a:ext>
                    </a:extLst>
                  </p:cNvPr>
                  <p:cNvSpPr/>
                  <p:nvPr/>
                </p:nvSpPr>
                <p:spPr>
                  <a:xfrm>
                    <a:off x="7083575" y="1515153"/>
                    <a:ext cx="71" cy="71"/>
                  </a:xfrm>
                  <a:custGeom>
                    <a:avLst/>
                    <a:gdLst>
                      <a:gd name="connsiteX0" fmla="*/ 71 w 71"/>
                      <a:gd name="connsiteY0" fmla="*/ 0 h 71"/>
                      <a:gd name="connsiteX1" fmla="*/ 0 w 71"/>
                      <a:gd name="connsiteY1" fmla="*/ 71 h 71"/>
                      <a:gd name="connsiteX2" fmla="*/ 71 w 71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71" y="0"/>
                        </a:moveTo>
                        <a:cubicBezTo>
                          <a:pt x="71" y="0"/>
                          <a:pt x="36" y="36"/>
                          <a:pt x="0" y="71"/>
                        </a:cubicBezTo>
                        <a:lnTo>
                          <a:pt x="71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6" name="Freeform 165">
                    <a:extLst>
                      <a:ext uri="{FF2B5EF4-FFF2-40B4-BE49-F238E27FC236}">
                        <a16:creationId xmlns:a16="http://schemas.microsoft.com/office/drawing/2014/main" id="{CA32D93B-0CCF-734D-9C83-A36D23C02894}"/>
                      </a:ext>
                    </a:extLst>
                  </p:cNvPr>
                  <p:cNvSpPr/>
                  <p:nvPr/>
                </p:nvSpPr>
                <p:spPr>
                  <a:xfrm>
                    <a:off x="7108292" y="1522690"/>
                    <a:ext cx="107" cy="71"/>
                  </a:xfrm>
                  <a:custGeom>
                    <a:avLst/>
                    <a:gdLst>
                      <a:gd name="connsiteX0" fmla="*/ 0 w 107"/>
                      <a:gd name="connsiteY0" fmla="*/ 72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7" name="Freeform 166">
                    <a:extLst>
                      <a:ext uri="{FF2B5EF4-FFF2-40B4-BE49-F238E27FC236}">
                        <a16:creationId xmlns:a16="http://schemas.microsoft.com/office/drawing/2014/main" id="{8B93D9CA-8AA0-5A45-9CAD-92E3FE148374}"/>
                      </a:ext>
                    </a:extLst>
                  </p:cNvPr>
                  <p:cNvSpPr/>
                  <p:nvPr/>
                </p:nvSpPr>
                <p:spPr>
                  <a:xfrm>
                    <a:off x="7080103" y="1500098"/>
                    <a:ext cx="30522" cy="38558"/>
                  </a:xfrm>
                  <a:custGeom>
                    <a:avLst/>
                    <a:gdLst>
                      <a:gd name="connsiteX0" fmla="*/ 28975 w 30522"/>
                      <a:gd name="connsiteY0" fmla="*/ 25271 h 38558"/>
                      <a:gd name="connsiteX1" fmla="*/ 29332 w 30522"/>
                      <a:gd name="connsiteY1" fmla="*/ 23056 h 38558"/>
                      <a:gd name="connsiteX2" fmla="*/ 28189 w 30522"/>
                      <a:gd name="connsiteY2" fmla="*/ 22699 h 38558"/>
                      <a:gd name="connsiteX3" fmla="*/ 26475 w 30522"/>
                      <a:gd name="connsiteY3" fmla="*/ 22914 h 38558"/>
                      <a:gd name="connsiteX4" fmla="*/ 27225 w 30522"/>
                      <a:gd name="connsiteY4" fmla="*/ 22235 h 38558"/>
                      <a:gd name="connsiteX5" fmla="*/ 26796 w 30522"/>
                      <a:gd name="connsiteY5" fmla="*/ 22199 h 38558"/>
                      <a:gd name="connsiteX6" fmla="*/ 27046 w 30522"/>
                      <a:gd name="connsiteY6" fmla="*/ 22021 h 38558"/>
                      <a:gd name="connsiteX7" fmla="*/ 26261 w 30522"/>
                      <a:gd name="connsiteY7" fmla="*/ 22128 h 38558"/>
                      <a:gd name="connsiteX8" fmla="*/ 26511 w 30522"/>
                      <a:gd name="connsiteY8" fmla="*/ 21949 h 38558"/>
                      <a:gd name="connsiteX9" fmla="*/ 26296 w 30522"/>
                      <a:gd name="connsiteY9" fmla="*/ 21878 h 38558"/>
                      <a:gd name="connsiteX10" fmla="*/ 26653 w 30522"/>
                      <a:gd name="connsiteY10" fmla="*/ 21663 h 38558"/>
                      <a:gd name="connsiteX11" fmla="*/ 25796 w 30522"/>
                      <a:gd name="connsiteY11" fmla="*/ 21271 h 38558"/>
                      <a:gd name="connsiteX12" fmla="*/ 24796 w 30522"/>
                      <a:gd name="connsiteY12" fmla="*/ 21949 h 38558"/>
                      <a:gd name="connsiteX13" fmla="*/ 24510 w 30522"/>
                      <a:gd name="connsiteY13" fmla="*/ 20663 h 38558"/>
                      <a:gd name="connsiteX14" fmla="*/ 24760 w 30522"/>
                      <a:gd name="connsiteY14" fmla="*/ 20520 h 38558"/>
                      <a:gd name="connsiteX15" fmla="*/ 23117 w 30522"/>
                      <a:gd name="connsiteY15" fmla="*/ 19413 h 38558"/>
                      <a:gd name="connsiteX16" fmla="*/ 23903 w 30522"/>
                      <a:gd name="connsiteY16" fmla="*/ 18913 h 38558"/>
                      <a:gd name="connsiteX17" fmla="*/ 21010 w 30522"/>
                      <a:gd name="connsiteY17" fmla="*/ 19735 h 38558"/>
                      <a:gd name="connsiteX18" fmla="*/ 22367 w 30522"/>
                      <a:gd name="connsiteY18" fmla="*/ 18735 h 38558"/>
                      <a:gd name="connsiteX19" fmla="*/ 20796 w 30522"/>
                      <a:gd name="connsiteY19" fmla="*/ 19127 h 38558"/>
                      <a:gd name="connsiteX20" fmla="*/ 21188 w 30522"/>
                      <a:gd name="connsiteY20" fmla="*/ 19020 h 38558"/>
                      <a:gd name="connsiteX21" fmla="*/ 20581 w 30522"/>
                      <a:gd name="connsiteY21" fmla="*/ 18699 h 38558"/>
                      <a:gd name="connsiteX22" fmla="*/ 18902 w 30522"/>
                      <a:gd name="connsiteY22" fmla="*/ 19770 h 38558"/>
                      <a:gd name="connsiteX23" fmla="*/ 20403 w 30522"/>
                      <a:gd name="connsiteY23" fmla="*/ 18520 h 38558"/>
                      <a:gd name="connsiteX24" fmla="*/ 18974 w 30522"/>
                      <a:gd name="connsiteY24" fmla="*/ 19306 h 38558"/>
                      <a:gd name="connsiteX25" fmla="*/ 21939 w 30522"/>
                      <a:gd name="connsiteY25" fmla="*/ 16413 h 38558"/>
                      <a:gd name="connsiteX26" fmla="*/ 18581 w 30522"/>
                      <a:gd name="connsiteY26" fmla="*/ 11805 h 38558"/>
                      <a:gd name="connsiteX27" fmla="*/ 19581 w 30522"/>
                      <a:gd name="connsiteY27" fmla="*/ 11091 h 38558"/>
                      <a:gd name="connsiteX28" fmla="*/ 18438 w 30522"/>
                      <a:gd name="connsiteY28" fmla="*/ 11126 h 38558"/>
                      <a:gd name="connsiteX29" fmla="*/ 17617 w 30522"/>
                      <a:gd name="connsiteY29" fmla="*/ 11376 h 38558"/>
                      <a:gd name="connsiteX30" fmla="*/ 18474 w 30522"/>
                      <a:gd name="connsiteY30" fmla="*/ 10734 h 38558"/>
                      <a:gd name="connsiteX31" fmla="*/ 17617 w 30522"/>
                      <a:gd name="connsiteY31" fmla="*/ 10841 h 38558"/>
                      <a:gd name="connsiteX32" fmla="*/ 18402 w 30522"/>
                      <a:gd name="connsiteY32" fmla="*/ 10019 h 38558"/>
                      <a:gd name="connsiteX33" fmla="*/ 16295 w 30522"/>
                      <a:gd name="connsiteY33" fmla="*/ 8483 h 38558"/>
                      <a:gd name="connsiteX34" fmla="*/ 12402 w 30522"/>
                      <a:gd name="connsiteY34" fmla="*/ 5697 h 38558"/>
                      <a:gd name="connsiteX35" fmla="*/ 10509 w 30522"/>
                      <a:gd name="connsiteY35" fmla="*/ 3054 h 38558"/>
                      <a:gd name="connsiteX36" fmla="*/ 7722 w 30522"/>
                      <a:gd name="connsiteY36" fmla="*/ 839 h 38558"/>
                      <a:gd name="connsiteX37" fmla="*/ 7258 w 30522"/>
                      <a:gd name="connsiteY37" fmla="*/ 1232 h 38558"/>
                      <a:gd name="connsiteX38" fmla="*/ 5365 w 30522"/>
                      <a:gd name="connsiteY38" fmla="*/ 268 h 38558"/>
                      <a:gd name="connsiteX39" fmla="*/ 1186 w 30522"/>
                      <a:gd name="connsiteY39" fmla="*/ 1018 h 38558"/>
                      <a:gd name="connsiteX40" fmla="*/ 7 w 30522"/>
                      <a:gd name="connsiteY40" fmla="*/ 5090 h 38558"/>
                      <a:gd name="connsiteX41" fmla="*/ 579 w 30522"/>
                      <a:gd name="connsiteY41" fmla="*/ 13698 h 38558"/>
                      <a:gd name="connsiteX42" fmla="*/ 507 w 30522"/>
                      <a:gd name="connsiteY42" fmla="*/ 14091 h 38558"/>
                      <a:gd name="connsiteX43" fmla="*/ 1365 w 30522"/>
                      <a:gd name="connsiteY43" fmla="*/ 13448 h 38558"/>
                      <a:gd name="connsiteX44" fmla="*/ 1293 w 30522"/>
                      <a:gd name="connsiteY44" fmla="*/ 14520 h 38558"/>
                      <a:gd name="connsiteX45" fmla="*/ 1222 w 30522"/>
                      <a:gd name="connsiteY45" fmla="*/ 14698 h 38558"/>
                      <a:gd name="connsiteX46" fmla="*/ 1686 w 30522"/>
                      <a:gd name="connsiteY46" fmla="*/ 14734 h 38558"/>
                      <a:gd name="connsiteX47" fmla="*/ 1222 w 30522"/>
                      <a:gd name="connsiteY47" fmla="*/ 15484 h 38558"/>
                      <a:gd name="connsiteX48" fmla="*/ 1115 w 30522"/>
                      <a:gd name="connsiteY48" fmla="*/ 16127 h 38558"/>
                      <a:gd name="connsiteX49" fmla="*/ 2972 w 30522"/>
                      <a:gd name="connsiteY49" fmla="*/ 15055 h 38558"/>
                      <a:gd name="connsiteX50" fmla="*/ 2722 w 30522"/>
                      <a:gd name="connsiteY50" fmla="*/ 15341 h 38558"/>
                      <a:gd name="connsiteX51" fmla="*/ 3651 w 30522"/>
                      <a:gd name="connsiteY51" fmla="*/ 14841 h 38558"/>
                      <a:gd name="connsiteX52" fmla="*/ 3436 w 30522"/>
                      <a:gd name="connsiteY52" fmla="*/ 15127 h 38558"/>
                      <a:gd name="connsiteX53" fmla="*/ 4544 w 30522"/>
                      <a:gd name="connsiteY53" fmla="*/ 14913 h 38558"/>
                      <a:gd name="connsiteX54" fmla="*/ 3865 w 30522"/>
                      <a:gd name="connsiteY54" fmla="*/ 15555 h 38558"/>
                      <a:gd name="connsiteX55" fmla="*/ 4258 w 30522"/>
                      <a:gd name="connsiteY55" fmla="*/ 15698 h 38558"/>
                      <a:gd name="connsiteX56" fmla="*/ 4329 w 30522"/>
                      <a:gd name="connsiteY56" fmla="*/ 15448 h 38558"/>
                      <a:gd name="connsiteX57" fmla="*/ 4758 w 30522"/>
                      <a:gd name="connsiteY57" fmla="*/ 15877 h 38558"/>
                      <a:gd name="connsiteX58" fmla="*/ 8508 w 30522"/>
                      <a:gd name="connsiteY58" fmla="*/ 14020 h 38558"/>
                      <a:gd name="connsiteX59" fmla="*/ 7758 w 30522"/>
                      <a:gd name="connsiteY59" fmla="*/ 14734 h 38558"/>
                      <a:gd name="connsiteX60" fmla="*/ 6222 w 30522"/>
                      <a:gd name="connsiteY60" fmla="*/ 15877 h 38558"/>
                      <a:gd name="connsiteX61" fmla="*/ 6222 w 30522"/>
                      <a:gd name="connsiteY61" fmla="*/ 16663 h 38558"/>
                      <a:gd name="connsiteX62" fmla="*/ 5401 w 30522"/>
                      <a:gd name="connsiteY62" fmla="*/ 17306 h 38558"/>
                      <a:gd name="connsiteX63" fmla="*/ 6294 w 30522"/>
                      <a:gd name="connsiteY63" fmla="*/ 17806 h 38558"/>
                      <a:gd name="connsiteX64" fmla="*/ 5758 w 30522"/>
                      <a:gd name="connsiteY64" fmla="*/ 18913 h 38558"/>
                      <a:gd name="connsiteX65" fmla="*/ 4651 w 30522"/>
                      <a:gd name="connsiteY65" fmla="*/ 19806 h 38558"/>
                      <a:gd name="connsiteX66" fmla="*/ 5687 w 30522"/>
                      <a:gd name="connsiteY66" fmla="*/ 19520 h 38558"/>
                      <a:gd name="connsiteX67" fmla="*/ 4436 w 30522"/>
                      <a:gd name="connsiteY67" fmla="*/ 20449 h 38558"/>
                      <a:gd name="connsiteX68" fmla="*/ 4865 w 30522"/>
                      <a:gd name="connsiteY68" fmla="*/ 21878 h 38558"/>
                      <a:gd name="connsiteX69" fmla="*/ 6865 w 30522"/>
                      <a:gd name="connsiteY69" fmla="*/ 21306 h 38558"/>
                      <a:gd name="connsiteX70" fmla="*/ 5472 w 30522"/>
                      <a:gd name="connsiteY70" fmla="*/ 22414 h 38558"/>
                      <a:gd name="connsiteX71" fmla="*/ 5579 w 30522"/>
                      <a:gd name="connsiteY71" fmla="*/ 22235 h 38558"/>
                      <a:gd name="connsiteX72" fmla="*/ 4686 w 30522"/>
                      <a:gd name="connsiteY72" fmla="*/ 22699 h 38558"/>
                      <a:gd name="connsiteX73" fmla="*/ 5829 w 30522"/>
                      <a:gd name="connsiteY73" fmla="*/ 23164 h 38558"/>
                      <a:gd name="connsiteX74" fmla="*/ 6579 w 30522"/>
                      <a:gd name="connsiteY74" fmla="*/ 22556 h 38558"/>
                      <a:gd name="connsiteX75" fmla="*/ 6615 w 30522"/>
                      <a:gd name="connsiteY75" fmla="*/ 22914 h 38558"/>
                      <a:gd name="connsiteX76" fmla="*/ 5829 w 30522"/>
                      <a:gd name="connsiteY76" fmla="*/ 23271 h 38558"/>
                      <a:gd name="connsiteX77" fmla="*/ 5615 w 30522"/>
                      <a:gd name="connsiteY77" fmla="*/ 23949 h 38558"/>
                      <a:gd name="connsiteX78" fmla="*/ 6508 w 30522"/>
                      <a:gd name="connsiteY78" fmla="*/ 23378 h 38558"/>
                      <a:gd name="connsiteX79" fmla="*/ 6044 w 30522"/>
                      <a:gd name="connsiteY79" fmla="*/ 24307 h 38558"/>
                      <a:gd name="connsiteX80" fmla="*/ 7615 w 30522"/>
                      <a:gd name="connsiteY80" fmla="*/ 23485 h 38558"/>
                      <a:gd name="connsiteX81" fmla="*/ 6365 w 30522"/>
                      <a:gd name="connsiteY81" fmla="*/ 25628 h 38558"/>
                      <a:gd name="connsiteX82" fmla="*/ 7687 w 30522"/>
                      <a:gd name="connsiteY82" fmla="*/ 25128 h 38558"/>
                      <a:gd name="connsiteX83" fmla="*/ 6794 w 30522"/>
                      <a:gd name="connsiteY83" fmla="*/ 25628 h 38558"/>
                      <a:gd name="connsiteX84" fmla="*/ 6115 w 30522"/>
                      <a:gd name="connsiteY84" fmla="*/ 26735 h 38558"/>
                      <a:gd name="connsiteX85" fmla="*/ 5472 w 30522"/>
                      <a:gd name="connsiteY85" fmla="*/ 27057 h 38558"/>
                      <a:gd name="connsiteX86" fmla="*/ 7437 w 30522"/>
                      <a:gd name="connsiteY86" fmla="*/ 26093 h 38558"/>
                      <a:gd name="connsiteX87" fmla="*/ 8330 w 30522"/>
                      <a:gd name="connsiteY87" fmla="*/ 26378 h 38558"/>
                      <a:gd name="connsiteX88" fmla="*/ 10008 w 30522"/>
                      <a:gd name="connsiteY88" fmla="*/ 25593 h 38558"/>
                      <a:gd name="connsiteX89" fmla="*/ 9115 w 30522"/>
                      <a:gd name="connsiteY89" fmla="*/ 26021 h 38558"/>
                      <a:gd name="connsiteX90" fmla="*/ 9616 w 30522"/>
                      <a:gd name="connsiteY90" fmla="*/ 26057 h 38558"/>
                      <a:gd name="connsiteX91" fmla="*/ 8580 w 30522"/>
                      <a:gd name="connsiteY91" fmla="*/ 26807 h 38558"/>
                      <a:gd name="connsiteX92" fmla="*/ 7401 w 30522"/>
                      <a:gd name="connsiteY92" fmla="*/ 27307 h 38558"/>
                      <a:gd name="connsiteX93" fmla="*/ 9187 w 30522"/>
                      <a:gd name="connsiteY93" fmla="*/ 26735 h 38558"/>
                      <a:gd name="connsiteX94" fmla="*/ 8615 w 30522"/>
                      <a:gd name="connsiteY94" fmla="*/ 28057 h 38558"/>
                      <a:gd name="connsiteX95" fmla="*/ 9723 w 30522"/>
                      <a:gd name="connsiteY95" fmla="*/ 28271 h 38558"/>
                      <a:gd name="connsiteX96" fmla="*/ 7651 w 30522"/>
                      <a:gd name="connsiteY96" fmla="*/ 29629 h 38558"/>
                      <a:gd name="connsiteX97" fmla="*/ 8794 w 30522"/>
                      <a:gd name="connsiteY97" fmla="*/ 29950 h 38558"/>
                      <a:gd name="connsiteX98" fmla="*/ 8651 w 30522"/>
                      <a:gd name="connsiteY98" fmla="*/ 29986 h 38558"/>
                      <a:gd name="connsiteX99" fmla="*/ 9866 w 30522"/>
                      <a:gd name="connsiteY99" fmla="*/ 31593 h 38558"/>
                      <a:gd name="connsiteX100" fmla="*/ 11759 w 30522"/>
                      <a:gd name="connsiteY100" fmla="*/ 30665 h 38558"/>
                      <a:gd name="connsiteX101" fmla="*/ 13973 w 30522"/>
                      <a:gd name="connsiteY101" fmla="*/ 31022 h 38558"/>
                      <a:gd name="connsiteX102" fmla="*/ 13187 w 30522"/>
                      <a:gd name="connsiteY102" fmla="*/ 32272 h 38558"/>
                      <a:gd name="connsiteX103" fmla="*/ 12937 w 30522"/>
                      <a:gd name="connsiteY103" fmla="*/ 32343 h 38558"/>
                      <a:gd name="connsiteX104" fmla="*/ 13973 w 30522"/>
                      <a:gd name="connsiteY104" fmla="*/ 33201 h 38558"/>
                      <a:gd name="connsiteX105" fmla="*/ 16045 w 30522"/>
                      <a:gd name="connsiteY105" fmla="*/ 32415 h 38558"/>
                      <a:gd name="connsiteX106" fmla="*/ 15616 w 30522"/>
                      <a:gd name="connsiteY106" fmla="*/ 33022 h 38558"/>
                      <a:gd name="connsiteX107" fmla="*/ 14866 w 30522"/>
                      <a:gd name="connsiteY107" fmla="*/ 33736 h 38558"/>
                      <a:gd name="connsiteX108" fmla="*/ 15402 w 30522"/>
                      <a:gd name="connsiteY108" fmla="*/ 33451 h 38558"/>
                      <a:gd name="connsiteX109" fmla="*/ 15223 w 30522"/>
                      <a:gd name="connsiteY109" fmla="*/ 33594 h 38558"/>
                      <a:gd name="connsiteX110" fmla="*/ 15831 w 30522"/>
                      <a:gd name="connsiteY110" fmla="*/ 33201 h 38558"/>
                      <a:gd name="connsiteX111" fmla="*/ 16224 w 30522"/>
                      <a:gd name="connsiteY111" fmla="*/ 32808 h 38558"/>
                      <a:gd name="connsiteX112" fmla="*/ 15688 w 30522"/>
                      <a:gd name="connsiteY112" fmla="*/ 34344 h 38558"/>
                      <a:gd name="connsiteX113" fmla="*/ 18867 w 30522"/>
                      <a:gd name="connsiteY113" fmla="*/ 34094 h 38558"/>
                      <a:gd name="connsiteX114" fmla="*/ 17438 w 30522"/>
                      <a:gd name="connsiteY114" fmla="*/ 35165 h 38558"/>
                      <a:gd name="connsiteX115" fmla="*/ 18009 w 30522"/>
                      <a:gd name="connsiteY115" fmla="*/ 35308 h 38558"/>
                      <a:gd name="connsiteX116" fmla="*/ 17081 w 30522"/>
                      <a:gd name="connsiteY116" fmla="*/ 35630 h 38558"/>
                      <a:gd name="connsiteX117" fmla="*/ 18724 w 30522"/>
                      <a:gd name="connsiteY117" fmla="*/ 36844 h 38558"/>
                      <a:gd name="connsiteX118" fmla="*/ 19403 w 30522"/>
                      <a:gd name="connsiteY118" fmla="*/ 36237 h 38558"/>
                      <a:gd name="connsiteX119" fmla="*/ 19331 w 30522"/>
                      <a:gd name="connsiteY119" fmla="*/ 36380 h 38558"/>
                      <a:gd name="connsiteX120" fmla="*/ 20295 w 30522"/>
                      <a:gd name="connsiteY120" fmla="*/ 35558 h 38558"/>
                      <a:gd name="connsiteX121" fmla="*/ 19224 w 30522"/>
                      <a:gd name="connsiteY121" fmla="*/ 37523 h 38558"/>
                      <a:gd name="connsiteX122" fmla="*/ 20796 w 30522"/>
                      <a:gd name="connsiteY122" fmla="*/ 37415 h 38558"/>
                      <a:gd name="connsiteX123" fmla="*/ 21331 w 30522"/>
                      <a:gd name="connsiteY123" fmla="*/ 36522 h 38558"/>
                      <a:gd name="connsiteX124" fmla="*/ 21403 w 30522"/>
                      <a:gd name="connsiteY124" fmla="*/ 37165 h 38558"/>
                      <a:gd name="connsiteX125" fmla="*/ 20724 w 30522"/>
                      <a:gd name="connsiteY125" fmla="*/ 38308 h 38558"/>
                      <a:gd name="connsiteX126" fmla="*/ 22189 w 30522"/>
                      <a:gd name="connsiteY126" fmla="*/ 36987 h 38558"/>
                      <a:gd name="connsiteX127" fmla="*/ 21081 w 30522"/>
                      <a:gd name="connsiteY127" fmla="*/ 38166 h 38558"/>
                      <a:gd name="connsiteX128" fmla="*/ 22189 w 30522"/>
                      <a:gd name="connsiteY128" fmla="*/ 38558 h 38558"/>
                      <a:gd name="connsiteX129" fmla="*/ 23403 w 30522"/>
                      <a:gd name="connsiteY129" fmla="*/ 36487 h 38558"/>
                      <a:gd name="connsiteX130" fmla="*/ 24403 w 30522"/>
                      <a:gd name="connsiteY130" fmla="*/ 36594 h 38558"/>
                      <a:gd name="connsiteX131" fmla="*/ 24796 w 30522"/>
                      <a:gd name="connsiteY131" fmla="*/ 35487 h 38558"/>
                      <a:gd name="connsiteX132" fmla="*/ 25796 w 30522"/>
                      <a:gd name="connsiteY132" fmla="*/ 36272 h 38558"/>
                      <a:gd name="connsiteX133" fmla="*/ 29654 w 30522"/>
                      <a:gd name="connsiteY133" fmla="*/ 26950 h 38558"/>
                      <a:gd name="connsiteX134" fmla="*/ 30190 w 30522"/>
                      <a:gd name="connsiteY134" fmla="*/ 23985 h 38558"/>
                      <a:gd name="connsiteX135" fmla="*/ 28975 w 30522"/>
                      <a:gd name="connsiteY135" fmla="*/ 25271 h 38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30522" h="38558">
                        <a:moveTo>
                          <a:pt x="28975" y="25271"/>
                        </a:moveTo>
                        <a:cubicBezTo>
                          <a:pt x="28868" y="24450"/>
                          <a:pt x="30332" y="22699"/>
                          <a:pt x="29332" y="23056"/>
                        </a:cubicBezTo>
                        <a:cubicBezTo>
                          <a:pt x="29261" y="22664"/>
                          <a:pt x="28654" y="22771"/>
                          <a:pt x="28189" y="22699"/>
                        </a:cubicBezTo>
                        <a:cubicBezTo>
                          <a:pt x="26689" y="23628"/>
                          <a:pt x="27832" y="22235"/>
                          <a:pt x="26475" y="22914"/>
                        </a:cubicBezTo>
                        <a:lnTo>
                          <a:pt x="27225" y="22235"/>
                        </a:lnTo>
                        <a:cubicBezTo>
                          <a:pt x="26761" y="22449"/>
                          <a:pt x="26403" y="22592"/>
                          <a:pt x="26796" y="22199"/>
                        </a:cubicBezTo>
                        <a:lnTo>
                          <a:pt x="27046" y="22021"/>
                        </a:lnTo>
                        <a:cubicBezTo>
                          <a:pt x="26332" y="22342"/>
                          <a:pt x="26618" y="21985"/>
                          <a:pt x="26261" y="22128"/>
                        </a:cubicBezTo>
                        <a:lnTo>
                          <a:pt x="26511" y="21949"/>
                        </a:lnTo>
                        <a:lnTo>
                          <a:pt x="26296" y="21878"/>
                        </a:lnTo>
                        <a:lnTo>
                          <a:pt x="26653" y="21663"/>
                        </a:lnTo>
                        <a:cubicBezTo>
                          <a:pt x="25832" y="21878"/>
                          <a:pt x="25653" y="21663"/>
                          <a:pt x="25796" y="21271"/>
                        </a:cubicBezTo>
                        <a:lnTo>
                          <a:pt x="24796" y="21949"/>
                        </a:lnTo>
                        <a:cubicBezTo>
                          <a:pt x="25653" y="20771"/>
                          <a:pt x="23403" y="21913"/>
                          <a:pt x="24510" y="20663"/>
                        </a:cubicBezTo>
                        <a:lnTo>
                          <a:pt x="24760" y="20520"/>
                        </a:lnTo>
                        <a:cubicBezTo>
                          <a:pt x="21653" y="21592"/>
                          <a:pt x="26118" y="18484"/>
                          <a:pt x="23117" y="19413"/>
                        </a:cubicBezTo>
                        <a:cubicBezTo>
                          <a:pt x="23474" y="19306"/>
                          <a:pt x="23653" y="19056"/>
                          <a:pt x="23903" y="18913"/>
                        </a:cubicBezTo>
                        <a:cubicBezTo>
                          <a:pt x="23439" y="18806"/>
                          <a:pt x="23117" y="18592"/>
                          <a:pt x="21010" y="19735"/>
                        </a:cubicBezTo>
                        <a:cubicBezTo>
                          <a:pt x="20903" y="19520"/>
                          <a:pt x="21546" y="19199"/>
                          <a:pt x="22367" y="18735"/>
                        </a:cubicBezTo>
                        <a:cubicBezTo>
                          <a:pt x="21438" y="19235"/>
                          <a:pt x="20974" y="19270"/>
                          <a:pt x="20796" y="19127"/>
                        </a:cubicBezTo>
                        <a:lnTo>
                          <a:pt x="21188" y="19020"/>
                        </a:lnTo>
                        <a:lnTo>
                          <a:pt x="20581" y="18699"/>
                        </a:lnTo>
                        <a:lnTo>
                          <a:pt x="18902" y="19770"/>
                        </a:lnTo>
                        <a:cubicBezTo>
                          <a:pt x="19260" y="19235"/>
                          <a:pt x="20974" y="18520"/>
                          <a:pt x="20403" y="18520"/>
                        </a:cubicBezTo>
                        <a:lnTo>
                          <a:pt x="18974" y="19306"/>
                        </a:lnTo>
                        <a:cubicBezTo>
                          <a:pt x="19045" y="18770"/>
                          <a:pt x="21081" y="17341"/>
                          <a:pt x="21939" y="16413"/>
                        </a:cubicBezTo>
                        <a:cubicBezTo>
                          <a:pt x="21689" y="14484"/>
                          <a:pt x="17117" y="14877"/>
                          <a:pt x="18581" y="11805"/>
                        </a:cubicBezTo>
                        <a:lnTo>
                          <a:pt x="19581" y="11091"/>
                        </a:lnTo>
                        <a:cubicBezTo>
                          <a:pt x="21081" y="10091"/>
                          <a:pt x="17081" y="12055"/>
                          <a:pt x="18438" y="11126"/>
                        </a:cubicBezTo>
                        <a:lnTo>
                          <a:pt x="17617" y="11376"/>
                        </a:lnTo>
                        <a:cubicBezTo>
                          <a:pt x="17867" y="11162"/>
                          <a:pt x="18045" y="10841"/>
                          <a:pt x="18474" y="10734"/>
                        </a:cubicBezTo>
                        <a:cubicBezTo>
                          <a:pt x="18402" y="10519"/>
                          <a:pt x="18152" y="10662"/>
                          <a:pt x="17617" y="10841"/>
                        </a:cubicBezTo>
                        <a:lnTo>
                          <a:pt x="18402" y="10019"/>
                        </a:lnTo>
                        <a:cubicBezTo>
                          <a:pt x="18617" y="8805"/>
                          <a:pt x="16438" y="9448"/>
                          <a:pt x="16295" y="8483"/>
                        </a:cubicBezTo>
                        <a:cubicBezTo>
                          <a:pt x="17295" y="6162"/>
                          <a:pt x="14295" y="5661"/>
                          <a:pt x="12402" y="5697"/>
                        </a:cubicBezTo>
                        <a:cubicBezTo>
                          <a:pt x="10759" y="6054"/>
                          <a:pt x="10973" y="4590"/>
                          <a:pt x="10509" y="3054"/>
                        </a:cubicBezTo>
                        <a:cubicBezTo>
                          <a:pt x="10151" y="1590"/>
                          <a:pt x="9508" y="-125"/>
                          <a:pt x="7722" y="839"/>
                        </a:cubicBezTo>
                        <a:cubicBezTo>
                          <a:pt x="7758" y="589"/>
                          <a:pt x="7330" y="1018"/>
                          <a:pt x="7258" y="1232"/>
                        </a:cubicBezTo>
                        <a:lnTo>
                          <a:pt x="5365" y="268"/>
                        </a:lnTo>
                        <a:cubicBezTo>
                          <a:pt x="5401" y="161"/>
                          <a:pt x="2829" y="-589"/>
                          <a:pt x="1186" y="1018"/>
                        </a:cubicBezTo>
                        <a:cubicBezTo>
                          <a:pt x="400" y="1768"/>
                          <a:pt x="-64" y="3054"/>
                          <a:pt x="7" y="5090"/>
                        </a:cubicBezTo>
                        <a:cubicBezTo>
                          <a:pt x="7" y="7126"/>
                          <a:pt x="650" y="9983"/>
                          <a:pt x="579" y="13698"/>
                        </a:cubicBezTo>
                        <a:lnTo>
                          <a:pt x="507" y="14091"/>
                        </a:lnTo>
                        <a:cubicBezTo>
                          <a:pt x="650" y="15020"/>
                          <a:pt x="579" y="15234"/>
                          <a:pt x="1365" y="13448"/>
                        </a:cubicBezTo>
                        <a:cubicBezTo>
                          <a:pt x="650" y="15770"/>
                          <a:pt x="1472" y="13770"/>
                          <a:pt x="1293" y="14520"/>
                        </a:cubicBezTo>
                        <a:lnTo>
                          <a:pt x="1222" y="14698"/>
                        </a:lnTo>
                        <a:cubicBezTo>
                          <a:pt x="2115" y="13055"/>
                          <a:pt x="864" y="16127"/>
                          <a:pt x="1686" y="14734"/>
                        </a:cubicBezTo>
                        <a:cubicBezTo>
                          <a:pt x="1579" y="14913"/>
                          <a:pt x="1293" y="15484"/>
                          <a:pt x="1222" y="15484"/>
                        </a:cubicBezTo>
                        <a:cubicBezTo>
                          <a:pt x="1436" y="15270"/>
                          <a:pt x="1829" y="14913"/>
                          <a:pt x="1115" y="16127"/>
                        </a:cubicBezTo>
                        <a:cubicBezTo>
                          <a:pt x="1507" y="15948"/>
                          <a:pt x="1365" y="16520"/>
                          <a:pt x="2972" y="15055"/>
                        </a:cubicBezTo>
                        <a:lnTo>
                          <a:pt x="2722" y="15341"/>
                        </a:lnTo>
                        <a:cubicBezTo>
                          <a:pt x="3793" y="14270"/>
                          <a:pt x="3008" y="15306"/>
                          <a:pt x="3651" y="14841"/>
                        </a:cubicBezTo>
                        <a:cubicBezTo>
                          <a:pt x="3543" y="14984"/>
                          <a:pt x="3472" y="15055"/>
                          <a:pt x="3436" y="15127"/>
                        </a:cubicBezTo>
                        <a:cubicBezTo>
                          <a:pt x="4579" y="14127"/>
                          <a:pt x="3972" y="15306"/>
                          <a:pt x="4544" y="14913"/>
                        </a:cubicBezTo>
                        <a:lnTo>
                          <a:pt x="3865" y="15555"/>
                        </a:lnTo>
                        <a:cubicBezTo>
                          <a:pt x="4008" y="15555"/>
                          <a:pt x="4151" y="15663"/>
                          <a:pt x="4258" y="15698"/>
                        </a:cubicBezTo>
                        <a:lnTo>
                          <a:pt x="4329" y="15448"/>
                        </a:lnTo>
                        <a:cubicBezTo>
                          <a:pt x="6258" y="13770"/>
                          <a:pt x="3329" y="16770"/>
                          <a:pt x="4758" y="15877"/>
                        </a:cubicBezTo>
                        <a:cubicBezTo>
                          <a:pt x="4651" y="16270"/>
                          <a:pt x="9258" y="12912"/>
                          <a:pt x="8508" y="14020"/>
                        </a:cubicBezTo>
                        <a:cubicBezTo>
                          <a:pt x="9580" y="13412"/>
                          <a:pt x="6865" y="15127"/>
                          <a:pt x="7758" y="14734"/>
                        </a:cubicBezTo>
                        <a:cubicBezTo>
                          <a:pt x="6722" y="15555"/>
                          <a:pt x="7044" y="15163"/>
                          <a:pt x="6222" y="15877"/>
                        </a:cubicBezTo>
                        <a:cubicBezTo>
                          <a:pt x="6865" y="15663"/>
                          <a:pt x="5365" y="16984"/>
                          <a:pt x="6222" y="16663"/>
                        </a:cubicBezTo>
                        <a:lnTo>
                          <a:pt x="5401" y="17306"/>
                        </a:lnTo>
                        <a:cubicBezTo>
                          <a:pt x="7151" y="16484"/>
                          <a:pt x="4651" y="18663"/>
                          <a:pt x="6294" y="17806"/>
                        </a:cubicBezTo>
                        <a:cubicBezTo>
                          <a:pt x="7222" y="17627"/>
                          <a:pt x="3865" y="19735"/>
                          <a:pt x="5758" y="18913"/>
                        </a:cubicBezTo>
                        <a:lnTo>
                          <a:pt x="4651" y="19806"/>
                        </a:lnTo>
                        <a:cubicBezTo>
                          <a:pt x="4544" y="20056"/>
                          <a:pt x="6187" y="18985"/>
                          <a:pt x="5687" y="19520"/>
                        </a:cubicBezTo>
                        <a:cubicBezTo>
                          <a:pt x="4936" y="19985"/>
                          <a:pt x="5222" y="20092"/>
                          <a:pt x="4436" y="20449"/>
                        </a:cubicBezTo>
                        <a:cubicBezTo>
                          <a:pt x="3472" y="21521"/>
                          <a:pt x="6579" y="20163"/>
                          <a:pt x="4865" y="21878"/>
                        </a:cubicBezTo>
                        <a:cubicBezTo>
                          <a:pt x="6401" y="21092"/>
                          <a:pt x="5687" y="21878"/>
                          <a:pt x="6865" y="21306"/>
                        </a:cubicBezTo>
                        <a:cubicBezTo>
                          <a:pt x="6222" y="21699"/>
                          <a:pt x="7080" y="21913"/>
                          <a:pt x="5472" y="22414"/>
                        </a:cubicBezTo>
                        <a:cubicBezTo>
                          <a:pt x="5329" y="22449"/>
                          <a:pt x="5329" y="22378"/>
                          <a:pt x="5579" y="22235"/>
                        </a:cubicBezTo>
                        <a:lnTo>
                          <a:pt x="4686" y="22699"/>
                        </a:lnTo>
                        <a:cubicBezTo>
                          <a:pt x="3186" y="23949"/>
                          <a:pt x="5937" y="22735"/>
                          <a:pt x="5829" y="23164"/>
                        </a:cubicBezTo>
                        <a:cubicBezTo>
                          <a:pt x="6079" y="22914"/>
                          <a:pt x="5937" y="22842"/>
                          <a:pt x="6579" y="22556"/>
                        </a:cubicBezTo>
                        <a:lnTo>
                          <a:pt x="6615" y="22914"/>
                        </a:lnTo>
                        <a:lnTo>
                          <a:pt x="5829" y="23271"/>
                        </a:lnTo>
                        <a:lnTo>
                          <a:pt x="5615" y="23949"/>
                        </a:lnTo>
                        <a:lnTo>
                          <a:pt x="6508" y="23378"/>
                        </a:lnTo>
                        <a:cubicBezTo>
                          <a:pt x="6151" y="23842"/>
                          <a:pt x="4615" y="24807"/>
                          <a:pt x="6044" y="24307"/>
                        </a:cubicBezTo>
                        <a:cubicBezTo>
                          <a:pt x="6830" y="23985"/>
                          <a:pt x="7187" y="23414"/>
                          <a:pt x="7615" y="23485"/>
                        </a:cubicBezTo>
                        <a:cubicBezTo>
                          <a:pt x="7115" y="24092"/>
                          <a:pt x="6437" y="25092"/>
                          <a:pt x="6365" y="25628"/>
                        </a:cubicBezTo>
                        <a:cubicBezTo>
                          <a:pt x="7401" y="25021"/>
                          <a:pt x="7401" y="25128"/>
                          <a:pt x="7687" y="25128"/>
                        </a:cubicBezTo>
                        <a:lnTo>
                          <a:pt x="6794" y="25628"/>
                        </a:lnTo>
                        <a:cubicBezTo>
                          <a:pt x="8294" y="25342"/>
                          <a:pt x="4865" y="26878"/>
                          <a:pt x="6115" y="26735"/>
                        </a:cubicBezTo>
                        <a:lnTo>
                          <a:pt x="5472" y="27057"/>
                        </a:lnTo>
                        <a:lnTo>
                          <a:pt x="7437" y="26093"/>
                        </a:lnTo>
                        <a:cubicBezTo>
                          <a:pt x="9437" y="25450"/>
                          <a:pt x="5651" y="27343"/>
                          <a:pt x="8330" y="26378"/>
                        </a:cubicBezTo>
                        <a:cubicBezTo>
                          <a:pt x="8080" y="26307"/>
                          <a:pt x="10294" y="25200"/>
                          <a:pt x="10008" y="25593"/>
                        </a:cubicBezTo>
                        <a:lnTo>
                          <a:pt x="9115" y="26021"/>
                        </a:lnTo>
                        <a:cubicBezTo>
                          <a:pt x="9366" y="26021"/>
                          <a:pt x="9758" y="25878"/>
                          <a:pt x="9616" y="26057"/>
                        </a:cubicBezTo>
                        <a:cubicBezTo>
                          <a:pt x="9115" y="26235"/>
                          <a:pt x="8330" y="26735"/>
                          <a:pt x="8580" y="26807"/>
                        </a:cubicBezTo>
                        <a:lnTo>
                          <a:pt x="7401" y="27307"/>
                        </a:lnTo>
                        <a:lnTo>
                          <a:pt x="9187" y="26735"/>
                        </a:lnTo>
                        <a:cubicBezTo>
                          <a:pt x="8401" y="27521"/>
                          <a:pt x="9794" y="27236"/>
                          <a:pt x="8615" y="28057"/>
                        </a:cubicBezTo>
                        <a:cubicBezTo>
                          <a:pt x="8615" y="28057"/>
                          <a:pt x="8330" y="28950"/>
                          <a:pt x="9723" y="28271"/>
                        </a:cubicBezTo>
                        <a:cubicBezTo>
                          <a:pt x="8830" y="28664"/>
                          <a:pt x="8687" y="29129"/>
                          <a:pt x="7651" y="29629"/>
                        </a:cubicBezTo>
                        <a:cubicBezTo>
                          <a:pt x="8687" y="29236"/>
                          <a:pt x="9687" y="29164"/>
                          <a:pt x="8794" y="29950"/>
                        </a:cubicBezTo>
                        <a:lnTo>
                          <a:pt x="8651" y="29986"/>
                        </a:lnTo>
                        <a:cubicBezTo>
                          <a:pt x="8044" y="31272"/>
                          <a:pt x="10723" y="30236"/>
                          <a:pt x="9866" y="31593"/>
                        </a:cubicBezTo>
                        <a:cubicBezTo>
                          <a:pt x="10866" y="30915"/>
                          <a:pt x="10509" y="31558"/>
                          <a:pt x="11759" y="30665"/>
                        </a:cubicBezTo>
                        <a:cubicBezTo>
                          <a:pt x="13366" y="30379"/>
                          <a:pt x="9866" y="33522"/>
                          <a:pt x="13973" y="31022"/>
                        </a:cubicBezTo>
                        <a:cubicBezTo>
                          <a:pt x="14366" y="31129"/>
                          <a:pt x="13295" y="31986"/>
                          <a:pt x="13187" y="32272"/>
                        </a:cubicBezTo>
                        <a:lnTo>
                          <a:pt x="12937" y="32343"/>
                        </a:lnTo>
                        <a:cubicBezTo>
                          <a:pt x="13616" y="32629"/>
                          <a:pt x="13759" y="32736"/>
                          <a:pt x="13973" y="33201"/>
                        </a:cubicBezTo>
                        <a:cubicBezTo>
                          <a:pt x="14473" y="33093"/>
                          <a:pt x="16259" y="31772"/>
                          <a:pt x="16045" y="32415"/>
                        </a:cubicBezTo>
                        <a:cubicBezTo>
                          <a:pt x="15295" y="32879"/>
                          <a:pt x="15509" y="32879"/>
                          <a:pt x="15616" y="33022"/>
                        </a:cubicBezTo>
                        <a:cubicBezTo>
                          <a:pt x="15438" y="33022"/>
                          <a:pt x="15152" y="33201"/>
                          <a:pt x="14866" y="33736"/>
                        </a:cubicBezTo>
                        <a:cubicBezTo>
                          <a:pt x="15116" y="33594"/>
                          <a:pt x="15259" y="33522"/>
                          <a:pt x="15402" y="33451"/>
                        </a:cubicBezTo>
                        <a:cubicBezTo>
                          <a:pt x="15366" y="33486"/>
                          <a:pt x="15295" y="33522"/>
                          <a:pt x="15223" y="33594"/>
                        </a:cubicBezTo>
                        <a:cubicBezTo>
                          <a:pt x="15652" y="33594"/>
                          <a:pt x="15831" y="33379"/>
                          <a:pt x="15831" y="33201"/>
                        </a:cubicBezTo>
                        <a:cubicBezTo>
                          <a:pt x="15938" y="33129"/>
                          <a:pt x="16045" y="32986"/>
                          <a:pt x="16224" y="32808"/>
                        </a:cubicBezTo>
                        <a:cubicBezTo>
                          <a:pt x="15545" y="33736"/>
                          <a:pt x="16795" y="33343"/>
                          <a:pt x="15688" y="34344"/>
                        </a:cubicBezTo>
                        <a:cubicBezTo>
                          <a:pt x="16509" y="34737"/>
                          <a:pt x="18045" y="34094"/>
                          <a:pt x="18867" y="34094"/>
                        </a:cubicBezTo>
                        <a:cubicBezTo>
                          <a:pt x="18367" y="34701"/>
                          <a:pt x="17795" y="35094"/>
                          <a:pt x="17438" y="35165"/>
                        </a:cubicBezTo>
                        <a:lnTo>
                          <a:pt x="18009" y="35308"/>
                        </a:lnTo>
                        <a:cubicBezTo>
                          <a:pt x="17224" y="36130"/>
                          <a:pt x="17331" y="35594"/>
                          <a:pt x="17081" y="35630"/>
                        </a:cubicBezTo>
                        <a:cubicBezTo>
                          <a:pt x="16295" y="37380"/>
                          <a:pt x="19260" y="35129"/>
                          <a:pt x="18724" y="36844"/>
                        </a:cubicBezTo>
                        <a:lnTo>
                          <a:pt x="19403" y="36237"/>
                        </a:lnTo>
                        <a:lnTo>
                          <a:pt x="19331" y="36380"/>
                        </a:lnTo>
                        <a:cubicBezTo>
                          <a:pt x="19617" y="36022"/>
                          <a:pt x="20153" y="35594"/>
                          <a:pt x="20295" y="35558"/>
                        </a:cubicBezTo>
                        <a:cubicBezTo>
                          <a:pt x="19760" y="36380"/>
                          <a:pt x="18902" y="37344"/>
                          <a:pt x="19224" y="37523"/>
                        </a:cubicBezTo>
                        <a:cubicBezTo>
                          <a:pt x="18902" y="38451"/>
                          <a:pt x="20153" y="37665"/>
                          <a:pt x="20796" y="37415"/>
                        </a:cubicBezTo>
                        <a:cubicBezTo>
                          <a:pt x="20724" y="37165"/>
                          <a:pt x="21081" y="36772"/>
                          <a:pt x="21331" y="36522"/>
                        </a:cubicBezTo>
                        <a:cubicBezTo>
                          <a:pt x="21510" y="36594"/>
                          <a:pt x="21046" y="37451"/>
                          <a:pt x="21403" y="37165"/>
                        </a:cubicBezTo>
                        <a:lnTo>
                          <a:pt x="20724" y="38308"/>
                        </a:lnTo>
                        <a:cubicBezTo>
                          <a:pt x="21331" y="37237"/>
                          <a:pt x="21867" y="37415"/>
                          <a:pt x="22189" y="36987"/>
                        </a:cubicBezTo>
                        <a:cubicBezTo>
                          <a:pt x="21796" y="37880"/>
                          <a:pt x="21510" y="37558"/>
                          <a:pt x="21081" y="38166"/>
                        </a:cubicBezTo>
                        <a:cubicBezTo>
                          <a:pt x="21796" y="38451"/>
                          <a:pt x="21438" y="38308"/>
                          <a:pt x="22189" y="38558"/>
                        </a:cubicBezTo>
                        <a:cubicBezTo>
                          <a:pt x="23010" y="37880"/>
                          <a:pt x="22724" y="37415"/>
                          <a:pt x="23403" y="36487"/>
                        </a:cubicBezTo>
                        <a:cubicBezTo>
                          <a:pt x="23796" y="36415"/>
                          <a:pt x="24439" y="35701"/>
                          <a:pt x="24403" y="36594"/>
                        </a:cubicBezTo>
                        <a:lnTo>
                          <a:pt x="24796" y="35487"/>
                        </a:lnTo>
                        <a:cubicBezTo>
                          <a:pt x="25653" y="34879"/>
                          <a:pt x="25832" y="35022"/>
                          <a:pt x="25796" y="36272"/>
                        </a:cubicBezTo>
                        <a:cubicBezTo>
                          <a:pt x="29118" y="32308"/>
                          <a:pt x="29297" y="28986"/>
                          <a:pt x="29654" y="26950"/>
                        </a:cubicBezTo>
                        <a:cubicBezTo>
                          <a:pt x="29975" y="24878"/>
                          <a:pt x="30190" y="23985"/>
                          <a:pt x="30190" y="23985"/>
                        </a:cubicBezTo>
                        <a:cubicBezTo>
                          <a:pt x="31083" y="21556"/>
                          <a:pt x="30011" y="24771"/>
                          <a:pt x="28975" y="2527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" name="Graphic 511">
                  <a:extLst>
                    <a:ext uri="{FF2B5EF4-FFF2-40B4-BE49-F238E27FC236}">
                      <a16:creationId xmlns:a16="http://schemas.microsoft.com/office/drawing/2014/main" id="{98B72395-566D-F54C-8BA5-009BFBCB66B2}"/>
                    </a:ext>
                  </a:extLst>
                </p:cNvPr>
                <p:cNvGrpSpPr/>
                <p:nvPr/>
              </p:nvGrpSpPr>
              <p:grpSpPr>
                <a:xfrm>
                  <a:off x="6978654" y="1611302"/>
                  <a:ext cx="51581" cy="25881"/>
                  <a:chOff x="6978654" y="1611302"/>
                  <a:chExt cx="51581" cy="25881"/>
                </a:xfrm>
                <a:grpFill/>
              </p:grpSpPr>
              <p:sp>
                <p:nvSpPr>
                  <p:cNvPr id="160" name="Freeform 159">
                    <a:extLst>
                      <a:ext uri="{FF2B5EF4-FFF2-40B4-BE49-F238E27FC236}">
                        <a16:creationId xmlns:a16="http://schemas.microsoft.com/office/drawing/2014/main" id="{E11D67FD-7E5A-9541-85A5-56A762F23CD4}"/>
                      </a:ext>
                    </a:extLst>
                  </p:cNvPr>
                  <p:cNvSpPr/>
                  <p:nvPr/>
                </p:nvSpPr>
                <p:spPr>
                  <a:xfrm>
                    <a:off x="7021303" y="1635668"/>
                    <a:ext cx="85" cy="500"/>
                  </a:xfrm>
                  <a:custGeom>
                    <a:avLst/>
                    <a:gdLst>
                      <a:gd name="connsiteX0" fmla="*/ 86 w 85"/>
                      <a:gd name="connsiteY0" fmla="*/ 500 h 500"/>
                      <a:gd name="connsiteX1" fmla="*/ 50 w 85"/>
                      <a:gd name="connsiteY1" fmla="*/ 0 h 500"/>
                      <a:gd name="connsiteX2" fmla="*/ 86 w 85"/>
                      <a:gd name="connsiteY2" fmla="*/ 500 h 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" h="500">
                        <a:moveTo>
                          <a:pt x="86" y="500"/>
                        </a:moveTo>
                        <a:lnTo>
                          <a:pt x="50" y="0"/>
                        </a:lnTo>
                        <a:cubicBezTo>
                          <a:pt x="-22" y="214"/>
                          <a:pt x="-22" y="393"/>
                          <a:pt x="86" y="50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1" name="Freeform 160">
                    <a:extLst>
                      <a:ext uri="{FF2B5EF4-FFF2-40B4-BE49-F238E27FC236}">
                        <a16:creationId xmlns:a16="http://schemas.microsoft.com/office/drawing/2014/main" id="{33F73C0F-EAAA-1F4D-9F70-6CBC6D1D5068}"/>
                      </a:ext>
                    </a:extLst>
                  </p:cNvPr>
                  <p:cNvSpPr/>
                  <p:nvPr/>
                </p:nvSpPr>
                <p:spPr>
                  <a:xfrm>
                    <a:off x="6988634" y="1626917"/>
                    <a:ext cx="35" cy="107"/>
                  </a:xfrm>
                  <a:custGeom>
                    <a:avLst/>
                    <a:gdLst>
                      <a:gd name="connsiteX0" fmla="*/ 36 w 35"/>
                      <a:gd name="connsiteY0" fmla="*/ 0 h 107"/>
                      <a:gd name="connsiteX1" fmla="*/ 0 w 35"/>
                      <a:gd name="connsiteY1" fmla="*/ 107 h 107"/>
                      <a:gd name="connsiteX2" fmla="*/ 36 w 35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36" y="0"/>
                        </a:moveTo>
                        <a:cubicBezTo>
                          <a:pt x="36" y="0"/>
                          <a:pt x="0" y="71"/>
                          <a:pt x="0" y="107"/>
                        </a:cubicBezTo>
                        <a:cubicBezTo>
                          <a:pt x="0" y="71"/>
                          <a:pt x="36" y="0"/>
                          <a:pt x="36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161">
                    <a:extLst>
                      <a:ext uri="{FF2B5EF4-FFF2-40B4-BE49-F238E27FC236}">
                        <a16:creationId xmlns:a16="http://schemas.microsoft.com/office/drawing/2014/main" id="{7670D6BB-ADAF-274F-BF04-78DF23A02312}"/>
                      </a:ext>
                    </a:extLst>
                  </p:cNvPr>
                  <p:cNvSpPr/>
                  <p:nvPr/>
                </p:nvSpPr>
                <p:spPr>
                  <a:xfrm>
                    <a:off x="7021496" y="1618880"/>
                    <a:ext cx="71" cy="107"/>
                  </a:xfrm>
                  <a:custGeom>
                    <a:avLst/>
                    <a:gdLst>
                      <a:gd name="connsiteX0" fmla="*/ 0 w 71"/>
                      <a:gd name="connsiteY0" fmla="*/ 107 h 107"/>
                      <a:gd name="connsiteX1" fmla="*/ 0 w 71"/>
                      <a:gd name="connsiteY1" fmla="*/ 107 h 107"/>
                      <a:gd name="connsiteX2" fmla="*/ 71 w 71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107">
                        <a:moveTo>
                          <a:pt x="0" y="107"/>
                        </a:moveTo>
                        <a:lnTo>
                          <a:pt x="0" y="107"/>
                        </a:lnTo>
                        <a:lnTo>
                          <a:pt x="71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3" name="Freeform 162">
                    <a:extLst>
                      <a:ext uri="{FF2B5EF4-FFF2-40B4-BE49-F238E27FC236}">
                        <a16:creationId xmlns:a16="http://schemas.microsoft.com/office/drawing/2014/main" id="{306C19A4-FAFD-264E-8B84-625BC4AE7EA0}"/>
                      </a:ext>
                    </a:extLst>
                  </p:cNvPr>
                  <p:cNvSpPr/>
                  <p:nvPr/>
                </p:nvSpPr>
                <p:spPr>
                  <a:xfrm>
                    <a:off x="6978654" y="1611302"/>
                    <a:ext cx="51581" cy="25881"/>
                  </a:xfrm>
                  <a:custGeom>
                    <a:avLst/>
                    <a:gdLst>
                      <a:gd name="connsiteX0" fmla="*/ 47413 w 51581"/>
                      <a:gd name="connsiteY0" fmla="*/ 10436 h 25881"/>
                      <a:gd name="connsiteX1" fmla="*/ 45092 w 51581"/>
                      <a:gd name="connsiteY1" fmla="*/ 7864 h 25881"/>
                      <a:gd name="connsiteX2" fmla="*/ 42841 w 51581"/>
                      <a:gd name="connsiteY2" fmla="*/ 7721 h 25881"/>
                      <a:gd name="connsiteX3" fmla="*/ 40913 w 51581"/>
                      <a:gd name="connsiteY3" fmla="*/ 8579 h 25881"/>
                      <a:gd name="connsiteX4" fmla="*/ 41127 w 51581"/>
                      <a:gd name="connsiteY4" fmla="*/ 7579 h 25881"/>
                      <a:gd name="connsiteX5" fmla="*/ 40520 w 51581"/>
                      <a:gd name="connsiteY5" fmla="*/ 7650 h 25881"/>
                      <a:gd name="connsiteX6" fmla="*/ 40627 w 51581"/>
                      <a:gd name="connsiteY6" fmla="*/ 7400 h 25881"/>
                      <a:gd name="connsiteX7" fmla="*/ 39770 w 51581"/>
                      <a:gd name="connsiteY7" fmla="*/ 7793 h 25881"/>
                      <a:gd name="connsiteX8" fmla="*/ 39877 w 51581"/>
                      <a:gd name="connsiteY8" fmla="*/ 7543 h 25881"/>
                      <a:gd name="connsiteX9" fmla="*/ 39555 w 51581"/>
                      <a:gd name="connsiteY9" fmla="*/ 7543 h 25881"/>
                      <a:gd name="connsiteX10" fmla="*/ 39770 w 51581"/>
                      <a:gd name="connsiteY10" fmla="*/ 7186 h 25881"/>
                      <a:gd name="connsiteX11" fmla="*/ 38341 w 51581"/>
                      <a:gd name="connsiteY11" fmla="*/ 7114 h 25881"/>
                      <a:gd name="connsiteX12" fmla="*/ 37912 w 51581"/>
                      <a:gd name="connsiteY12" fmla="*/ 8257 h 25881"/>
                      <a:gd name="connsiteX13" fmla="*/ 36126 w 51581"/>
                      <a:gd name="connsiteY13" fmla="*/ 7043 h 25881"/>
                      <a:gd name="connsiteX14" fmla="*/ 36233 w 51581"/>
                      <a:gd name="connsiteY14" fmla="*/ 6757 h 25881"/>
                      <a:gd name="connsiteX15" fmla="*/ 33197 w 51581"/>
                      <a:gd name="connsiteY15" fmla="*/ 6543 h 25881"/>
                      <a:gd name="connsiteX16" fmla="*/ 33447 w 51581"/>
                      <a:gd name="connsiteY16" fmla="*/ 5650 h 25881"/>
                      <a:gd name="connsiteX17" fmla="*/ 31447 w 51581"/>
                      <a:gd name="connsiteY17" fmla="*/ 8043 h 25881"/>
                      <a:gd name="connsiteX18" fmla="*/ 31626 w 51581"/>
                      <a:gd name="connsiteY18" fmla="*/ 6328 h 25881"/>
                      <a:gd name="connsiteX19" fmla="*/ 30554 w 51581"/>
                      <a:gd name="connsiteY19" fmla="*/ 7614 h 25881"/>
                      <a:gd name="connsiteX20" fmla="*/ 30804 w 51581"/>
                      <a:gd name="connsiteY20" fmla="*/ 7257 h 25881"/>
                      <a:gd name="connsiteX21" fmla="*/ 29876 w 51581"/>
                      <a:gd name="connsiteY21" fmla="*/ 7364 h 25881"/>
                      <a:gd name="connsiteX22" fmla="*/ 29483 w 51581"/>
                      <a:gd name="connsiteY22" fmla="*/ 9293 h 25881"/>
                      <a:gd name="connsiteX23" fmla="*/ 29483 w 51581"/>
                      <a:gd name="connsiteY23" fmla="*/ 7293 h 25881"/>
                      <a:gd name="connsiteX24" fmla="*/ 29054 w 51581"/>
                      <a:gd name="connsiteY24" fmla="*/ 8864 h 25881"/>
                      <a:gd name="connsiteX25" fmla="*/ 28483 w 51581"/>
                      <a:gd name="connsiteY25" fmla="*/ 4578 h 25881"/>
                      <a:gd name="connsiteX26" fmla="*/ 21625 w 51581"/>
                      <a:gd name="connsiteY26" fmla="*/ 3614 h 25881"/>
                      <a:gd name="connsiteX27" fmla="*/ 21803 w 51581"/>
                      <a:gd name="connsiteY27" fmla="*/ 2399 h 25881"/>
                      <a:gd name="connsiteX28" fmla="*/ 20910 w 51581"/>
                      <a:gd name="connsiteY28" fmla="*/ 3221 h 25881"/>
                      <a:gd name="connsiteX29" fmla="*/ 20482 w 51581"/>
                      <a:gd name="connsiteY29" fmla="*/ 3971 h 25881"/>
                      <a:gd name="connsiteX30" fmla="*/ 20624 w 51581"/>
                      <a:gd name="connsiteY30" fmla="*/ 2900 h 25881"/>
                      <a:gd name="connsiteX31" fmla="*/ 20053 w 51581"/>
                      <a:gd name="connsiteY31" fmla="*/ 3542 h 25881"/>
                      <a:gd name="connsiteX32" fmla="*/ 20053 w 51581"/>
                      <a:gd name="connsiteY32" fmla="*/ 2399 h 25881"/>
                      <a:gd name="connsiteX33" fmla="*/ 17231 w 51581"/>
                      <a:gd name="connsiteY33" fmla="*/ 2649 h 25881"/>
                      <a:gd name="connsiteX34" fmla="*/ 12338 w 51581"/>
                      <a:gd name="connsiteY34" fmla="*/ 2792 h 25881"/>
                      <a:gd name="connsiteX35" fmla="*/ 6515 w 51581"/>
                      <a:gd name="connsiteY35" fmla="*/ 685 h 25881"/>
                      <a:gd name="connsiteX36" fmla="*/ 6265 w 51581"/>
                      <a:gd name="connsiteY36" fmla="*/ 1185 h 25881"/>
                      <a:gd name="connsiteX37" fmla="*/ 4515 w 51581"/>
                      <a:gd name="connsiteY37" fmla="*/ 828 h 25881"/>
                      <a:gd name="connsiteX38" fmla="*/ 1015 w 51581"/>
                      <a:gd name="connsiteY38" fmla="*/ 2221 h 25881"/>
                      <a:gd name="connsiteX39" fmla="*/ 2015 w 51581"/>
                      <a:gd name="connsiteY39" fmla="*/ 14937 h 25881"/>
                      <a:gd name="connsiteX40" fmla="*/ 1979 w 51581"/>
                      <a:gd name="connsiteY40" fmla="*/ 15330 h 25881"/>
                      <a:gd name="connsiteX41" fmla="*/ 3872 w 51581"/>
                      <a:gd name="connsiteY41" fmla="*/ 14615 h 25881"/>
                      <a:gd name="connsiteX42" fmla="*/ 4658 w 51581"/>
                      <a:gd name="connsiteY42" fmla="*/ 15687 h 25881"/>
                      <a:gd name="connsiteX43" fmla="*/ 4622 w 51581"/>
                      <a:gd name="connsiteY43" fmla="*/ 15865 h 25881"/>
                      <a:gd name="connsiteX44" fmla="*/ 6087 w 51581"/>
                      <a:gd name="connsiteY44" fmla="*/ 15865 h 25881"/>
                      <a:gd name="connsiteX45" fmla="*/ 5873 w 51581"/>
                      <a:gd name="connsiteY45" fmla="*/ 16758 h 25881"/>
                      <a:gd name="connsiteX46" fmla="*/ 6623 w 51581"/>
                      <a:gd name="connsiteY46" fmla="*/ 17401 h 25881"/>
                      <a:gd name="connsiteX47" fmla="*/ 9302 w 51581"/>
                      <a:gd name="connsiteY47" fmla="*/ 15758 h 25881"/>
                      <a:gd name="connsiteX48" fmla="*/ 9194 w 51581"/>
                      <a:gd name="connsiteY48" fmla="*/ 16151 h 25881"/>
                      <a:gd name="connsiteX49" fmla="*/ 10052 w 51581"/>
                      <a:gd name="connsiteY49" fmla="*/ 15294 h 25881"/>
                      <a:gd name="connsiteX50" fmla="*/ 10052 w 51581"/>
                      <a:gd name="connsiteY50" fmla="*/ 15651 h 25881"/>
                      <a:gd name="connsiteX51" fmla="*/ 11409 w 51581"/>
                      <a:gd name="connsiteY51" fmla="*/ 15008 h 25881"/>
                      <a:gd name="connsiteX52" fmla="*/ 11266 w 51581"/>
                      <a:gd name="connsiteY52" fmla="*/ 15937 h 25881"/>
                      <a:gd name="connsiteX53" fmla="*/ 11945 w 51581"/>
                      <a:gd name="connsiteY53" fmla="*/ 15830 h 25881"/>
                      <a:gd name="connsiteX54" fmla="*/ 11730 w 51581"/>
                      <a:gd name="connsiteY54" fmla="*/ 15580 h 25881"/>
                      <a:gd name="connsiteX55" fmla="*/ 12731 w 51581"/>
                      <a:gd name="connsiteY55" fmla="*/ 15723 h 25881"/>
                      <a:gd name="connsiteX56" fmla="*/ 14909 w 51581"/>
                      <a:gd name="connsiteY56" fmla="*/ 12008 h 25881"/>
                      <a:gd name="connsiteX57" fmla="*/ 14838 w 51581"/>
                      <a:gd name="connsiteY57" fmla="*/ 13044 h 25881"/>
                      <a:gd name="connsiteX58" fmla="*/ 14374 w 51581"/>
                      <a:gd name="connsiteY58" fmla="*/ 14901 h 25881"/>
                      <a:gd name="connsiteX59" fmla="*/ 15231 w 51581"/>
                      <a:gd name="connsiteY59" fmla="*/ 15544 h 25881"/>
                      <a:gd name="connsiteX60" fmla="*/ 15017 w 51581"/>
                      <a:gd name="connsiteY60" fmla="*/ 16580 h 25881"/>
                      <a:gd name="connsiteX61" fmla="*/ 16481 w 51581"/>
                      <a:gd name="connsiteY61" fmla="*/ 16437 h 25881"/>
                      <a:gd name="connsiteX62" fmla="*/ 17195 w 51581"/>
                      <a:gd name="connsiteY62" fmla="*/ 17687 h 25881"/>
                      <a:gd name="connsiteX63" fmla="*/ 17124 w 51581"/>
                      <a:gd name="connsiteY63" fmla="*/ 19116 h 25881"/>
                      <a:gd name="connsiteX64" fmla="*/ 17803 w 51581"/>
                      <a:gd name="connsiteY64" fmla="*/ 18187 h 25881"/>
                      <a:gd name="connsiteX65" fmla="*/ 17660 w 51581"/>
                      <a:gd name="connsiteY65" fmla="*/ 19759 h 25881"/>
                      <a:gd name="connsiteX66" fmla="*/ 19696 w 51581"/>
                      <a:gd name="connsiteY66" fmla="*/ 20616 h 25881"/>
                      <a:gd name="connsiteX67" fmla="*/ 20874 w 51581"/>
                      <a:gd name="connsiteY67" fmla="*/ 18830 h 25881"/>
                      <a:gd name="connsiteX68" fmla="*/ 20839 w 51581"/>
                      <a:gd name="connsiteY68" fmla="*/ 20616 h 25881"/>
                      <a:gd name="connsiteX69" fmla="*/ 20767 w 51581"/>
                      <a:gd name="connsiteY69" fmla="*/ 20402 h 25881"/>
                      <a:gd name="connsiteX70" fmla="*/ 20482 w 51581"/>
                      <a:gd name="connsiteY70" fmla="*/ 21402 h 25881"/>
                      <a:gd name="connsiteX71" fmla="*/ 22017 w 51581"/>
                      <a:gd name="connsiteY71" fmla="*/ 20973 h 25881"/>
                      <a:gd name="connsiteX72" fmla="*/ 22017 w 51581"/>
                      <a:gd name="connsiteY72" fmla="*/ 20009 h 25881"/>
                      <a:gd name="connsiteX73" fmla="*/ 22446 w 51581"/>
                      <a:gd name="connsiteY73" fmla="*/ 20259 h 25881"/>
                      <a:gd name="connsiteX74" fmla="*/ 22160 w 51581"/>
                      <a:gd name="connsiteY74" fmla="*/ 21080 h 25881"/>
                      <a:gd name="connsiteX75" fmla="*/ 22732 w 51581"/>
                      <a:gd name="connsiteY75" fmla="*/ 21723 h 25881"/>
                      <a:gd name="connsiteX76" fmla="*/ 22875 w 51581"/>
                      <a:gd name="connsiteY76" fmla="*/ 20652 h 25881"/>
                      <a:gd name="connsiteX77" fmla="*/ 23518 w 51581"/>
                      <a:gd name="connsiteY77" fmla="*/ 21652 h 25881"/>
                      <a:gd name="connsiteX78" fmla="*/ 23946 w 51581"/>
                      <a:gd name="connsiteY78" fmla="*/ 19937 h 25881"/>
                      <a:gd name="connsiteX79" fmla="*/ 24768 w 51581"/>
                      <a:gd name="connsiteY79" fmla="*/ 22330 h 25881"/>
                      <a:gd name="connsiteX80" fmla="*/ 25304 w 51581"/>
                      <a:gd name="connsiteY80" fmla="*/ 21009 h 25881"/>
                      <a:gd name="connsiteX81" fmla="*/ 25054 w 51581"/>
                      <a:gd name="connsiteY81" fmla="*/ 22009 h 25881"/>
                      <a:gd name="connsiteX82" fmla="*/ 25339 w 51581"/>
                      <a:gd name="connsiteY82" fmla="*/ 23295 h 25881"/>
                      <a:gd name="connsiteX83" fmla="*/ 25089 w 51581"/>
                      <a:gd name="connsiteY83" fmla="*/ 23974 h 25881"/>
                      <a:gd name="connsiteX84" fmla="*/ 25804 w 51581"/>
                      <a:gd name="connsiteY84" fmla="*/ 21902 h 25881"/>
                      <a:gd name="connsiteX85" fmla="*/ 26661 w 51581"/>
                      <a:gd name="connsiteY85" fmla="*/ 21473 h 25881"/>
                      <a:gd name="connsiteX86" fmla="*/ 27375 w 51581"/>
                      <a:gd name="connsiteY86" fmla="*/ 19759 h 25881"/>
                      <a:gd name="connsiteX87" fmla="*/ 27018 w 51581"/>
                      <a:gd name="connsiteY87" fmla="*/ 20687 h 25881"/>
                      <a:gd name="connsiteX88" fmla="*/ 27411 w 51581"/>
                      <a:gd name="connsiteY88" fmla="*/ 20366 h 25881"/>
                      <a:gd name="connsiteX89" fmla="*/ 27161 w 51581"/>
                      <a:gd name="connsiteY89" fmla="*/ 21652 h 25881"/>
                      <a:gd name="connsiteX90" fmla="*/ 26661 w 51581"/>
                      <a:gd name="connsiteY90" fmla="*/ 22795 h 25881"/>
                      <a:gd name="connsiteX91" fmla="*/ 27590 w 51581"/>
                      <a:gd name="connsiteY91" fmla="*/ 21152 h 25881"/>
                      <a:gd name="connsiteX92" fmla="*/ 28018 w 51581"/>
                      <a:gd name="connsiteY92" fmla="*/ 22509 h 25881"/>
                      <a:gd name="connsiteX93" fmla="*/ 29054 w 51581"/>
                      <a:gd name="connsiteY93" fmla="*/ 21973 h 25881"/>
                      <a:gd name="connsiteX94" fmla="*/ 28304 w 51581"/>
                      <a:gd name="connsiteY94" fmla="*/ 24331 h 25881"/>
                      <a:gd name="connsiteX95" fmla="*/ 29375 w 51581"/>
                      <a:gd name="connsiteY95" fmla="*/ 23866 h 25881"/>
                      <a:gd name="connsiteX96" fmla="*/ 29304 w 51581"/>
                      <a:gd name="connsiteY96" fmla="*/ 23974 h 25881"/>
                      <a:gd name="connsiteX97" fmla="*/ 31233 w 51581"/>
                      <a:gd name="connsiteY97" fmla="*/ 24545 h 25881"/>
                      <a:gd name="connsiteX98" fmla="*/ 32269 w 51581"/>
                      <a:gd name="connsiteY98" fmla="*/ 22688 h 25881"/>
                      <a:gd name="connsiteX99" fmla="*/ 34448 w 51581"/>
                      <a:gd name="connsiteY99" fmla="*/ 21830 h 25881"/>
                      <a:gd name="connsiteX100" fmla="*/ 34483 w 51581"/>
                      <a:gd name="connsiteY100" fmla="*/ 23331 h 25881"/>
                      <a:gd name="connsiteX101" fmla="*/ 34305 w 51581"/>
                      <a:gd name="connsiteY101" fmla="*/ 23545 h 25881"/>
                      <a:gd name="connsiteX102" fmla="*/ 35769 w 51581"/>
                      <a:gd name="connsiteY102" fmla="*/ 23795 h 25881"/>
                      <a:gd name="connsiteX103" fmla="*/ 37305 w 51581"/>
                      <a:gd name="connsiteY103" fmla="*/ 22080 h 25881"/>
                      <a:gd name="connsiteX104" fmla="*/ 37234 w 51581"/>
                      <a:gd name="connsiteY104" fmla="*/ 22831 h 25881"/>
                      <a:gd name="connsiteX105" fmla="*/ 36948 w 51581"/>
                      <a:gd name="connsiteY105" fmla="*/ 23831 h 25881"/>
                      <a:gd name="connsiteX106" fmla="*/ 37269 w 51581"/>
                      <a:gd name="connsiteY106" fmla="*/ 23331 h 25881"/>
                      <a:gd name="connsiteX107" fmla="*/ 37198 w 51581"/>
                      <a:gd name="connsiteY107" fmla="*/ 23545 h 25881"/>
                      <a:gd name="connsiteX108" fmla="*/ 37555 w 51581"/>
                      <a:gd name="connsiteY108" fmla="*/ 22938 h 25881"/>
                      <a:gd name="connsiteX109" fmla="*/ 37698 w 51581"/>
                      <a:gd name="connsiteY109" fmla="*/ 22402 h 25881"/>
                      <a:gd name="connsiteX110" fmla="*/ 38055 w 51581"/>
                      <a:gd name="connsiteY110" fmla="*/ 24081 h 25881"/>
                      <a:gd name="connsiteX111" fmla="*/ 41091 w 51581"/>
                      <a:gd name="connsiteY111" fmla="*/ 22473 h 25881"/>
                      <a:gd name="connsiteX112" fmla="*/ 40270 w 51581"/>
                      <a:gd name="connsiteY112" fmla="*/ 24081 h 25881"/>
                      <a:gd name="connsiteX113" fmla="*/ 40877 w 51581"/>
                      <a:gd name="connsiteY113" fmla="*/ 23974 h 25881"/>
                      <a:gd name="connsiteX114" fmla="*/ 40127 w 51581"/>
                      <a:gd name="connsiteY114" fmla="*/ 24652 h 25881"/>
                      <a:gd name="connsiteX115" fmla="*/ 42306 w 51581"/>
                      <a:gd name="connsiteY115" fmla="*/ 25117 h 25881"/>
                      <a:gd name="connsiteX116" fmla="*/ 42699 w 51581"/>
                      <a:gd name="connsiteY116" fmla="*/ 24295 h 25881"/>
                      <a:gd name="connsiteX117" fmla="*/ 42699 w 51581"/>
                      <a:gd name="connsiteY117" fmla="*/ 24438 h 25881"/>
                      <a:gd name="connsiteX118" fmla="*/ 43270 w 51581"/>
                      <a:gd name="connsiteY118" fmla="*/ 23295 h 25881"/>
                      <a:gd name="connsiteX119" fmla="*/ 43163 w 51581"/>
                      <a:gd name="connsiteY119" fmla="*/ 25509 h 25881"/>
                      <a:gd name="connsiteX120" fmla="*/ 44663 w 51581"/>
                      <a:gd name="connsiteY120" fmla="*/ 24795 h 25881"/>
                      <a:gd name="connsiteX121" fmla="*/ 44806 w 51581"/>
                      <a:gd name="connsiteY121" fmla="*/ 23759 h 25881"/>
                      <a:gd name="connsiteX122" fmla="*/ 45163 w 51581"/>
                      <a:gd name="connsiteY122" fmla="*/ 24366 h 25881"/>
                      <a:gd name="connsiteX123" fmla="*/ 44949 w 51581"/>
                      <a:gd name="connsiteY123" fmla="*/ 25688 h 25881"/>
                      <a:gd name="connsiteX124" fmla="*/ 45842 w 51581"/>
                      <a:gd name="connsiteY124" fmla="*/ 23938 h 25881"/>
                      <a:gd name="connsiteX125" fmla="*/ 45235 w 51581"/>
                      <a:gd name="connsiteY125" fmla="*/ 25438 h 25881"/>
                      <a:gd name="connsiteX126" fmla="*/ 46485 w 51581"/>
                      <a:gd name="connsiteY126" fmla="*/ 25438 h 25881"/>
                      <a:gd name="connsiteX127" fmla="*/ 46913 w 51581"/>
                      <a:gd name="connsiteY127" fmla="*/ 23081 h 25881"/>
                      <a:gd name="connsiteX128" fmla="*/ 48056 w 51581"/>
                      <a:gd name="connsiteY128" fmla="*/ 22831 h 25881"/>
                      <a:gd name="connsiteX129" fmla="*/ 48021 w 51581"/>
                      <a:gd name="connsiteY129" fmla="*/ 21652 h 25881"/>
                      <a:gd name="connsiteX130" fmla="*/ 49449 w 51581"/>
                      <a:gd name="connsiteY130" fmla="*/ 22152 h 25881"/>
                      <a:gd name="connsiteX131" fmla="*/ 51414 w 51581"/>
                      <a:gd name="connsiteY131" fmla="*/ 12079 h 25881"/>
                      <a:gd name="connsiteX132" fmla="*/ 50557 w 51581"/>
                      <a:gd name="connsiteY132" fmla="*/ 9150 h 25881"/>
                      <a:gd name="connsiteX133" fmla="*/ 47413 w 51581"/>
                      <a:gd name="connsiteY133" fmla="*/ 10436 h 2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51581" h="25881">
                        <a:moveTo>
                          <a:pt x="47413" y="10436"/>
                        </a:moveTo>
                        <a:cubicBezTo>
                          <a:pt x="46270" y="9615"/>
                          <a:pt x="46628" y="7329"/>
                          <a:pt x="45092" y="7864"/>
                        </a:cubicBezTo>
                        <a:cubicBezTo>
                          <a:pt x="44520" y="7472"/>
                          <a:pt x="43663" y="7721"/>
                          <a:pt x="42841" y="7721"/>
                        </a:cubicBezTo>
                        <a:cubicBezTo>
                          <a:pt x="41877" y="9257"/>
                          <a:pt x="41877" y="7364"/>
                          <a:pt x="40913" y="8579"/>
                        </a:cubicBezTo>
                        <a:lnTo>
                          <a:pt x="41127" y="7579"/>
                        </a:lnTo>
                        <a:cubicBezTo>
                          <a:pt x="40805" y="7972"/>
                          <a:pt x="40484" y="8222"/>
                          <a:pt x="40520" y="7650"/>
                        </a:cubicBezTo>
                        <a:lnTo>
                          <a:pt x="40627" y="7400"/>
                        </a:lnTo>
                        <a:cubicBezTo>
                          <a:pt x="40091" y="8007"/>
                          <a:pt x="40020" y="7472"/>
                          <a:pt x="39770" y="7793"/>
                        </a:cubicBezTo>
                        <a:lnTo>
                          <a:pt x="39877" y="7543"/>
                        </a:lnTo>
                        <a:lnTo>
                          <a:pt x="39555" y="7543"/>
                        </a:lnTo>
                        <a:lnTo>
                          <a:pt x="39770" y="7186"/>
                        </a:lnTo>
                        <a:cubicBezTo>
                          <a:pt x="39055" y="7757"/>
                          <a:pt x="38591" y="7614"/>
                          <a:pt x="38341" y="7114"/>
                        </a:cubicBezTo>
                        <a:lnTo>
                          <a:pt x="37912" y="8257"/>
                        </a:lnTo>
                        <a:cubicBezTo>
                          <a:pt x="37591" y="6650"/>
                          <a:pt x="36341" y="8864"/>
                          <a:pt x="36126" y="7043"/>
                        </a:cubicBezTo>
                        <a:lnTo>
                          <a:pt x="36233" y="6757"/>
                        </a:lnTo>
                        <a:cubicBezTo>
                          <a:pt x="34090" y="9365"/>
                          <a:pt x="35341" y="4078"/>
                          <a:pt x="33197" y="6543"/>
                        </a:cubicBezTo>
                        <a:cubicBezTo>
                          <a:pt x="33447" y="6221"/>
                          <a:pt x="33340" y="5936"/>
                          <a:pt x="33447" y="5650"/>
                        </a:cubicBezTo>
                        <a:cubicBezTo>
                          <a:pt x="32804" y="5793"/>
                          <a:pt x="32197" y="5793"/>
                          <a:pt x="31447" y="8043"/>
                        </a:cubicBezTo>
                        <a:cubicBezTo>
                          <a:pt x="31090" y="7900"/>
                          <a:pt x="31376" y="7221"/>
                          <a:pt x="31626" y="6328"/>
                        </a:cubicBezTo>
                        <a:cubicBezTo>
                          <a:pt x="31304" y="7329"/>
                          <a:pt x="30840" y="7650"/>
                          <a:pt x="30554" y="7614"/>
                        </a:cubicBezTo>
                        <a:lnTo>
                          <a:pt x="30804" y="7257"/>
                        </a:lnTo>
                        <a:lnTo>
                          <a:pt x="29876" y="7364"/>
                        </a:lnTo>
                        <a:lnTo>
                          <a:pt x="29483" y="9293"/>
                        </a:lnTo>
                        <a:cubicBezTo>
                          <a:pt x="29197" y="8614"/>
                          <a:pt x="30054" y="6936"/>
                          <a:pt x="29483" y="7293"/>
                        </a:cubicBezTo>
                        <a:lnTo>
                          <a:pt x="29054" y="8864"/>
                        </a:lnTo>
                        <a:cubicBezTo>
                          <a:pt x="28554" y="8364"/>
                          <a:pt x="28804" y="5900"/>
                          <a:pt x="28483" y="4578"/>
                        </a:cubicBezTo>
                        <a:cubicBezTo>
                          <a:pt x="26161" y="3292"/>
                          <a:pt x="23125" y="6900"/>
                          <a:pt x="21625" y="3614"/>
                        </a:cubicBezTo>
                        <a:lnTo>
                          <a:pt x="21803" y="2399"/>
                        </a:lnTo>
                        <a:cubicBezTo>
                          <a:pt x="22160" y="649"/>
                          <a:pt x="20624" y="4864"/>
                          <a:pt x="20910" y="3221"/>
                        </a:cubicBezTo>
                        <a:lnTo>
                          <a:pt x="20482" y="3971"/>
                        </a:lnTo>
                        <a:cubicBezTo>
                          <a:pt x="20482" y="3650"/>
                          <a:pt x="20410" y="3292"/>
                          <a:pt x="20624" y="2900"/>
                        </a:cubicBezTo>
                        <a:cubicBezTo>
                          <a:pt x="20410" y="2792"/>
                          <a:pt x="20339" y="3078"/>
                          <a:pt x="20053" y="3542"/>
                        </a:cubicBezTo>
                        <a:lnTo>
                          <a:pt x="20053" y="2399"/>
                        </a:lnTo>
                        <a:cubicBezTo>
                          <a:pt x="19339" y="1364"/>
                          <a:pt x="18088" y="3292"/>
                          <a:pt x="17231" y="2649"/>
                        </a:cubicBezTo>
                        <a:cubicBezTo>
                          <a:pt x="16517" y="149"/>
                          <a:pt x="13802" y="1792"/>
                          <a:pt x="12338" y="2792"/>
                        </a:cubicBezTo>
                        <a:cubicBezTo>
                          <a:pt x="10195" y="5150"/>
                          <a:pt x="8837" y="-2208"/>
                          <a:pt x="6515" y="685"/>
                        </a:cubicBezTo>
                        <a:cubicBezTo>
                          <a:pt x="6480" y="435"/>
                          <a:pt x="6265" y="971"/>
                          <a:pt x="6265" y="1185"/>
                        </a:cubicBezTo>
                        <a:lnTo>
                          <a:pt x="4515" y="828"/>
                        </a:lnTo>
                        <a:cubicBezTo>
                          <a:pt x="4515" y="828"/>
                          <a:pt x="2336" y="542"/>
                          <a:pt x="1015" y="2221"/>
                        </a:cubicBezTo>
                        <a:cubicBezTo>
                          <a:pt x="-378" y="3900"/>
                          <a:pt x="-593" y="7436"/>
                          <a:pt x="2015" y="14937"/>
                        </a:cubicBezTo>
                        <a:lnTo>
                          <a:pt x="1979" y="15330"/>
                        </a:lnTo>
                        <a:cubicBezTo>
                          <a:pt x="2765" y="16330"/>
                          <a:pt x="3229" y="16544"/>
                          <a:pt x="3872" y="14615"/>
                        </a:cubicBezTo>
                        <a:cubicBezTo>
                          <a:pt x="3801" y="17044"/>
                          <a:pt x="4515" y="14901"/>
                          <a:pt x="4658" y="15687"/>
                        </a:cubicBezTo>
                        <a:lnTo>
                          <a:pt x="4622" y="15865"/>
                        </a:lnTo>
                        <a:cubicBezTo>
                          <a:pt x="5265" y="14044"/>
                          <a:pt x="5480" y="17473"/>
                          <a:pt x="6087" y="15865"/>
                        </a:cubicBezTo>
                        <a:cubicBezTo>
                          <a:pt x="6051" y="16044"/>
                          <a:pt x="5980" y="16723"/>
                          <a:pt x="5873" y="16758"/>
                        </a:cubicBezTo>
                        <a:cubicBezTo>
                          <a:pt x="6230" y="16473"/>
                          <a:pt x="6766" y="16008"/>
                          <a:pt x="6623" y="17401"/>
                        </a:cubicBezTo>
                        <a:cubicBezTo>
                          <a:pt x="7444" y="17116"/>
                          <a:pt x="8480" y="17901"/>
                          <a:pt x="9302" y="15758"/>
                        </a:cubicBezTo>
                        <a:lnTo>
                          <a:pt x="9194" y="16151"/>
                        </a:lnTo>
                        <a:cubicBezTo>
                          <a:pt x="9694" y="14687"/>
                          <a:pt x="9623" y="15972"/>
                          <a:pt x="10052" y="15294"/>
                        </a:cubicBezTo>
                        <a:cubicBezTo>
                          <a:pt x="10052" y="15472"/>
                          <a:pt x="10052" y="15580"/>
                          <a:pt x="10052" y="15651"/>
                        </a:cubicBezTo>
                        <a:cubicBezTo>
                          <a:pt x="10623" y="14222"/>
                          <a:pt x="11052" y="15580"/>
                          <a:pt x="11409" y="15008"/>
                        </a:cubicBezTo>
                        <a:lnTo>
                          <a:pt x="11266" y="15937"/>
                        </a:lnTo>
                        <a:lnTo>
                          <a:pt x="11945" y="15830"/>
                        </a:lnTo>
                        <a:lnTo>
                          <a:pt x="11730" y="15580"/>
                        </a:lnTo>
                        <a:cubicBezTo>
                          <a:pt x="12266" y="13079"/>
                          <a:pt x="11945" y="17258"/>
                          <a:pt x="12731" y="15723"/>
                        </a:cubicBezTo>
                        <a:cubicBezTo>
                          <a:pt x="13123" y="16115"/>
                          <a:pt x="14659" y="10650"/>
                          <a:pt x="14909" y="12008"/>
                        </a:cubicBezTo>
                        <a:cubicBezTo>
                          <a:pt x="15374" y="10865"/>
                          <a:pt x="14302" y="13865"/>
                          <a:pt x="14838" y="13044"/>
                        </a:cubicBezTo>
                        <a:cubicBezTo>
                          <a:pt x="14588" y="14365"/>
                          <a:pt x="14516" y="13829"/>
                          <a:pt x="14374" y="14901"/>
                        </a:cubicBezTo>
                        <a:cubicBezTo>
                          <a:pt x="14838" y="14365"/>
                          <a:pt x="14624" y="16330"/>
                          <a:pt x="15231" y="15544"/>
                        </a:cubicBezTo>
                        <a:lnTo>
                          <a:pt x="15017" y="16580"/>
                        </a:lnTo>
                        <a:cubicBezTo>
                          <a:pt x="15945" y="14830"/>
                          <a:pt x="15731" y="18151"/>
                          <a:pt x="16481" y="16437"/>
                        </a:cubicBezTo>
                        <a:cubicBezTo>
                          <a:pt x="17231" y="15723"/>
                          <a:pt x="16195" y="19544"/>
                          <a:pt x="17195" y="17687"/>
                        </a:cubicBezTo>
                        <a:lnTo>
                          <a:pt x="17124" y="19116"/>
                        </a:lnTo>
                        <a:cubicBezTo>
                          <a:pt x="17303" y="19402"/>
                          <a:pt x="17695" y="17473"/>
                          <a:pt x="17803" y="18187"/>
                        </a:cubicBezTo>
                        <a:cubicBezTo>
                          <a:pt x="17588" y="19044"/>
                          <a:pt x="17981" y="18973"/>
                          <a:pt x="17660" y="19759"/>
                        </a:cubicBezTo>
                        <a:cubicBezTo>
                          <a:pt x="17981" y="21259"/>
                          <a:pt x="19374" y="18116"/>
                          <a:pt x="19696" y="20616"/>
                        </a:cubicBezTo>
                        <a:cubicBezTo>
                          <a:pt x="20267" y="18973"/>
                          <a:pt x="20446" y="20080"/>
                          <a:pt x="20874" y="18830"/>
                        </a:cubicBezTo>
                        <a:cubicBezTo>
                          <a:pt x="20732" y="19580"/>
                          <a:pt x="21696" y="19152"/>
                          <a:pt x="20839" y="20616"/>
                        </a:cubicBezTo>
                        <a:cubicBezTo>
                          <a:pt x="20767" y="20723"/>
                          <a:pt x="20696" y="20687"/>
                          <a:pt x="20767" y="20402"/>
                        </a:cubicBezTo>
                        <a:lnTo>
                          <a:pt x="20482" y="21402"/>
                        </a:lnTo>
                        <a:cubicBezTo>
                          <a:pt x="20517" y="23402"/>
                          <a:pt x="21589" y="20580"/>
                          <a:pt x="22017" y="20973"/>
                        </a:cubicBezTo>
                        <a:cubicBezTo>
                          <a:pt x="21946" y="20616"/>
                          <a:pt x="21732" y="20652"/>
                          <a:pt x="22017" y="20009"/>
                        </a:cubicBezTo>
                        <a:lnTo>
                          <a:pt x="22446" y="20259"/>
                        </a:lnTo>
                        <a:lnTo>
                          <a:pt x="22160" y="21080"/>
                        </a:lnTo>
                        <a:lnTo>
                          <a:pt x="22732" y="21723"/>
                        </a:lnTo>
                        <a:lnTo>
                          <a:pt x="22875" y="20652"/>
                        </a:lnTo>
                        <a:cubicBezTo>
                          <a:pt x="23089" y="21259"/>
                          <a:pt x="22803" y="23045"/>
                          <a:pt x="23518" y="21652"/>
                        </a:cubicBezTo>
                        <a:cubicBezTo>
                          <a:pt x="23875" y="20866"/>
                          <a:pt x="23518" y="20187"/>
                          <a:pt x="23946" y="19937"/>
                        </a:cubicBezTo>
                        <a:cubicBezTo>
                          <a:pt x="24232" y="20759"/>
                          <a:pt x="24411" y="21938"/>
                          <a:pt x="24768" y="22330"/>
                        </a:cubicBezTo>
                        <a:cubicBezTo>
                          <a:pt x="25018" y="21152"/>
                          <a:pt x="25125" y="21223"/>
                          <a:pt x="25304" y="21009"/>
                        </a:cubicBezTo>
                        <a:lnTo>
                          <a:pt x="25054" y="22009"/>
                        </a:lnTo>
                        <a:cubicBezTo>
                          <a:pt x="25875" y="20723"/>
                          <a:pt x="24589" y="24259"/>
                          <a:pt x="25339" y="23295"/>
                        </a:cubicBezTo>
                        <a:lnTo>
                          <a:pt x="25089" y="23974"/>
                        </a:lnTo>
                        <a:lnTo>
                          <a:pt x="25804" y="21902"/>
                        </a:lnTo>
                        <a:cubicBezTo>
                          <a:pt x="26804" y="20044"/>
                          <a:pt x="25375" y="24045"/>
                          <a:pt x="26661" y="21473"/>
                        </a:cubicBezTo>
                        <a:cubicBezTo>
                          <a:pt x="26411" y="21580"/>
                          <a:pt x="27268" y="19259"/>
                          <a:pt x="27375" y="19759"/>
                        </a:cubicBezTo>
                        <a:lnTo>
                          <a:pt x="27018" y="20687"/>
                        </a:lnTo>
                        <a:cubicBezTo>
                          <a:pt x="27197" y="20509"/>
                          <a:pt x="27375" y="20152"/>
                          <a:pt x="27411" y="20366"/>
                        </a:cubicBezTo>
                        <a:cubicBezTo>
                          <a:pt x="27161" y="20866"/>
                          <a:pt x="26911" y="21759"/>
                          <a:pt x="27161" y="21652"/>
                        </a:cubicBezTo>
                        <a:lnTo>
                          <a:pt x="26661" y="22795"/>
                        </a:lnTo>
                        <a:lnTo>
                          <a:pt x="27590" y="21152"/>
                        </a:lnTo>
                        <a:cubicBezTo>
                          <a:pt x="27518" y="22259"/>
                          <a:pt x="28375" y="21116"/>
                          <a:pt x="28018" y="22509"/>
                        </a:cubicBezTo>
                        <a:cubicBezTo>
                          <a:pt x="28018" y="22509"/>
                          <a:pt x="28375" y="23366"/>
                          <a:pt x="29054" y="21973"/>
                        </a:cubicBezTo>
                        <a:cubicBezTo>
                          <a:pt x="28590" y="22831"/>
                          <a:pt x="28804" y="23295"/>
                          <a:pt x="28304" y="24331"/>
                        </a:cubicBezTo>
                        <a:cubicBezTo>
                          <a:pt x="28840" y="23366"/>
                          <a:pt x="29626" y="22688"/>
                          <a:pt x="29375" y="23866"/>
                        </a:cubicBezTo>
                        <a:lnTo>
                          <a:pt x="29304" y="23974"/>
                        </a:lnTo>
                        <a:cubicBezTo>
                          <a:pt x="29554" y="25367"/>
                          <a:pt x="31090" y="22938"/>
                          <a:pt x="31233" y="24545"/>
                        </a:cubicBezTo>
                        <a:cubicBezTo>
                          <a:pt x="31661" y="23402"/>
                          <a:pt x="31769" y="24152"/>
                          <a:pt x="32269" y="22688"/>
                        </a:cubicBezTo>
                        <a:cubicBezTo>
                          <a:pt x="33519" y="21545"/>
                          <a:pt x="32376" y="26152"/>
                          <a:pt x="34448" y="21830"/>
                        </a:cubicBezTo>
                        <a:cubicBezTo>
                          <a:pt x="34876" y="21723"/>
                          <a:pt x="34412" y="23045"/>
                          <a:pt x="34483" y="23331"/>
                        </a:cubicBezTo>
                        <a:lnTo>
                          <a:pt x="34305" y="23545"/>
                        </a:lnTo>
                        <a:cubicBezTo>
                          <a:pt x="35090" y="23438"/>
                          <a:pt x="35305" y="23473"/>
                          <a:pt x="35769" y="23795"/>
                        </a:cubicBezTo>
                        <a:cubicBezTo>
                          <a:pt x="36198" y="23473"/>
                          <a:pt x="37055" y="21402"/>
                          <a:pt x="37305" y="22080"/>
                        </a:cubicBezTo>
                        <a:cubicBezTo>
                          <a:pt x="36841" y="22866"/>
                          <a:pt x="37091" y="22759"/>
                          <a:pt x="37234" y="22831"/>
                        </a:cubicBezTo>
                        <a:cubicBezTo>
                          <a:pt x="37091" y="22902"/>
                          <a:pt x="36912" y="23223"/>
                          <a:pt x="36948" y="23831"/>
                        </a:cubicBezTo>
                        <a:cubicBezTo>
                          <a:pt x="37091" y="23581"/>
                          <a:pt x="37198" y="23438"/>
                          <a:pt x="37269" y="23331"/>
                        </a:cubicBezTo>
                        <a:cubicBezTo>
                          <a:pt x="37234" y="23402"/>
                          <a:pt x="37234" y="23438"/>
                          <a:pt x="37198" y="23545"/>
                        </a:cubicBezTo>
                        <a:cubicBezTo>
                          <a:pt x="37591" y="23366"/>
                          <a:pt x="37627" y="23081"/>
                          <a:pt x="37555" y="22938"/>
                        </a:cubicBezTo>
                        <a:cubicBezTo>
                          <a:pt x="37591" y="22795"/>
                          <a:pt x="37662" y="22652"/>
                          <a:pt x="37698" y="22402"/>
                        </a:cubicBezTo>
                        <a:cubicBezTo>
                          <a:pt x="37591" y="23581"/>
                          <a:pt x="38519" y="22652"/>
                          <a:pt x="38055" y="24081"/>
                        </a:cubicBezTo>
                        <a:cubicBezTo>
                          <a:pt x="39055" y="24081"/>
                          <a:pt x="40198" y="22795"/>
                          <a:pt x="41091" y="22473"/>
                        </a:cubicBezTo>
                        <a:cubicBezTo>
                          <a:pt x="40948" y="23259"/>
                          <a:pt x="40555" y="23866"/>
                          <a:pt x="40270" y="24081"/>
                        </a:cubicBezTo>
                        <a:lnTo>
                          <a:pt x="40877" y="23974"/>
                        </a:lnTo>
                        <a:cubicBezTo>
                          <a:pt x="40555" y="25045"/>
                          <a:pt x="40377" y="24509"/>
                          <a:pt x="40127" y="24652"/>
                        </a:cubicBezTo>
                        <a:cubicBezTo>
                          <a:pt x="40270" y="26617"/>
                          <a:pt x="41948" y="23331"/>
                          <a:pt x="42306" y="25117"/>
                        </a:cubicBezTo>
                        <a:lnTo>
                          <a:pt x="42699" y="24295"/>
                        </a:lnTo>
                        <a:lnTo>
                          <a:pt x="42699" y="24438"/>
                        </a:lnTo>
                        <a:cubicBezTo>
                          <a:pt x="42806" y="23974"/>
                          <a:pt x="43127" y="23402"/>
                          <a:pt x="43270" y="23295"/>
                        </a:cubicBezTo>
                        <a:cubicBezTo>
                          <a:pt x="43163" y="24259"/>
                          <a:pt x="42734" y="25474"/>
                          <a:pt x="43163" y="25509"/>
                        </a:cubicBezTo>
                        <a:cubicBezTo>
                          <a:pt x="43270" y="26510"/>
                          <a:pt x="44199" y="25224"/>
                          <a:pt x="44663" y="24795"/>
                        </a:cubicBezTo>
                        <a:cubicBezTo>
                          <a:pt x="44485" y="24581"/>
                          <a:pt x="44663" y="24081"/>
                          <a:pt x="44806" y="23759"/>
                        </a:cubicBezTo>
                        <a:cubicBezTo>
                          <a:pt x="44985" y="23759"/>
                          <a:pt x="44949" y="24759"/>
                          <a:pt x="45163" y="24366"/>
                        </a:cubicBezTo>
                        <a:lnTo>
                          <a:pt x="44949" y="25688"/>
                        </a:lnTo>
                        <a:cubicBezTo>
                          <a:pt x="45092" y="24438"/>
                          <a:pt x="45699" y="24474"/>
                          <a:pt x="45842" y="23938"/>
                        </a:cubicBezTo>
                        <a:cubicBezTo>
                          <a:pt x="45806" y="24902"/>
                          <a:pt x="45413" y="24724"/>
                          <a:pt x="45235" y="25438"/>
                        </a:cubicBezTo>
                        <a:cubicBezTo>
                          <a:pt x="46056" y="25438"/>
                          <a:pt x="45663" y="25438"/>
                          <a:pt x="46485" y="25438"/>
                        </a:cubicBezTo>
                        <a:cubicBezTo>
                          <a:pt x="47021" y="24509"/>
                          <a:pt x="46556" y="24188"/>
                          <a:pt x="46913" y="23081"/>
                        </a:cubicBezTo>
                        <a:cubicBezTo>
                          <a:pt x="47306" y="22866"/>
                          <a:pt x="47735" y="22009"/>
                          <a:pt x="48056" y="22831"/>
                        </a:cubicBezTo>
                        <a:lnTo>
                          <a:pt x="48021" y="21652"/>
                        </a:lnTo>
                        <a:cubicBezTo>
                          <a:pt x="48735" y="20795"/>
                          <a:pt x="49057" y="20937"/>
                          <a:pt x="49449" y="22152"/>
                        </a:cubicBezTo>
                        <a:cubicBezTo>
                          <a:pt x="51914" y="17401"/>
                          <a:pt x="51700" y="14115"/>
                          <a:pt x="51414" y="12079"/>
                        </a:cubicBezTo>
                        <a:cubicBezTo>
                          <a:pt x="51092" y="10008"/>
                          <a:pt x="50557" y="9150"/>
                          <a:pt x="50557" y="9150"/>
                        </a:cubicBezTo>
                        <a:cubicBezTo>
                          <a:pt x="49592" y="6364"/>
                          <a:pt x="49021" y="9757"/>
                          <a:pt x="47413" y="1043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0" name="Graphic 511">
                  <a:extLst>
                    <a:ext uri="{FF2B5EF4-FFF2-40B4-BE49-F238E27FC236}">
                      <a16:creationId xmlns:a16="http://schemas.microsoft.com/office/drawing/2014/main" id="{74EA0D61-6E29-AB46-A2B1-AB547AB0F8BB}"/>
                    </a:ext>
                  </a:extLst>
                </p:cNvPr>
                <p:cNvGrpSpPr/>
                <p:nvPr/>
              </p:nvGrpSpPr>
              <p:grpSpPr>
                <a:xfrm>
                  <a:off x="7160426" y="1739023"/>
                  <a:ext cx="65446" cy="38147"/>
                  <a:chOff x="7160426" y="1739023"/>
                  <a:chExt cx="65446" cy="38147"/>
                </a:xfrm>
                <a:grpFill/>
              </p:grpSpPr>
              <p:sp>
                <p:nvSpPr>
                  <p:cNvPr id="156" name="Freeform 155">
                    <a:extLst>
                      <a:ext uri="{FF2B5EF4-FFF2-40B4-BE49-F238E27FC236}">
                        <a16:creationId xmlns:a16="http://schemas.microsoft.com/office/drawing/2014/main" id="{91722C91-498F-F448-AC38-91E01E4D23E7}"/>
                      </a:ext>
                    </a:extLst>
                  </p:cNvPr>
                  <p:cNvSpPr/>
                  <p:nvPr/>
                </p:nvSpPr>
                <p:spPr>
                  <a:xfrm>
                    <a:off x="7169693" y="1758826"/>
                    <a:ext cx="250" cy="464"/>
                  </a:xfrm>
                  <a:custGeom>
                    <a:avLst/>
                    <a:gdLst>
                      <a:gd name="connsiteX0" fmla="*/ 0 w 250"/>
                      <a:gd name="connsiteY0" fmla="*/ 0 h 464"/>
                      <a:gd name="connsiteX1" fmla="*/ 250 w 250"/>
                      <a:gd name="connsiteY1" fmla="*/ 464 h 464"/>
                      <a:gd name="connsiteX2" fmla="*/ 0 w 250"/>
                      <a:gd name="connsiteY2" fmla="*/ 0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0" h="464">
                        <a:moveTo>
                          <a:pt x="0" y="0"/>
                        </a:moveTo>
                        <a:lnTo>
                          <a:pt x="250" y="464"/>
                        </a:lnTo>
                        <a:cubicBezTo>
                          <a:pt x="214" y="214"/>
                          <a:pt x="143" y="3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156">
                    <a:extLst>
                      <a:ext uri="{FF2B5EF4-FFF2-40B4-BE49-F238E27FC236}">
                        <a16:creationId xmlns:a16="http://schemas.microsoft.com/office/drawing/2014/main" id="{BDF82344-41A3-3347-9F2E-A8E702B6A837}"/>
                      </a:ext>
                    </a:extLst>
                  </p:cNvPr>
                  <p:cNvSpPr/>
                  <p:nvPr/>
                </p:nvSpPr>
                <p:spPr>
                  <a:xfrm>
                    <a:off x="7209019" y="1744575"/>
                    <a:ext cx="3571" cy="107"/>
                  </a:xfrm>
                  <a:custGeom>
                    <a:avLst/>
                    <a:gdLst>
                      <a:gd name="connsiteX0" fmla="*/ 0 w 3571"/>
                      <a:gd name="connsiteY0" fmla="*/ 107 h 107"/>
                      <a:gd name="connsiteX1" fmla="*/ 0 w 3571"/>
                      <a:gd name="connsiteY1" fmla="*/ 0 h 107"/>
                      <a:gd name="connsiteX2" fmla="*/ 0 w 35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07">
                        <a:moveTo>
                          <a:pt x="0" y="107"/>
                        </a:moveTo>
                        <a:lnTo>
                          <a:pt x="0" y="0"/>
                        </a:lnTo>
                        <a:cubicBezTo>
                          <a:pt x="0" y="36"/>
                          <a:pt x="0" y="107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157">
                    <a:extLst>
                      <a:ext uri="{FF2B5EF4-FFF2-40B4-BE49-F238E27FC236}">
                        <a16:creationId xmlns:a16="http://schemas.microsoft.com/office/drawing/2014/main" id="{E61C4F95-7A78-7948-AA75-C5886619D370}"/>
                      </a:ext>
                    </a:extLst>
                  </p:cNvPr>
                  <p:cNvSpPr/>
                  <p:nvPr/>
                </p:nvSpPr>
                <p:spPr>
                  <a:xfrm>
                    <a:off x="7180444" y="1772971"/>
                    <a:ext cx="35" cy="142"/>
                  </a:xfrm>
                  <a:custGeom>
                    <a:avLst/>
                    <a:gdLst>
                      <a:gd name="connsiteX0" fmla="*/ 36 w 35"/>
                      <a:gd name="connsiteY0" fmla="*/ 0 h 142"/>
                      <a:gd name="connsiteX1" fmla="*/ 0 w 35"/>
                      <a:gd name="connsiteY1" fmla="*/ 0 h 142"/>
                      <a:gd name="connsiteX2" fmla="*/ 0 w 35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2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158">
                    <a:extLst>
                      <a:ext uri="{FF2B5EF4-FFF2-40B4-BE49-F238E27FC236}">
                        <a16:creationId xmlns:a16="http://schemas.microsoft.com/office/drawing/2014/main" id="{2E5A0EAA-EC4E-6945-BF13-DC22FFCD139F}"/>
                      </a:ext>
                    </a:extLst>
                  </p:cNvPr>
                  <p:cNvSpPr/>
                  <p:nvPr/>
                </p:nvSpPr>
                <p:spPr>
                  <a:xfrm>
                    <a:off x="7160426" y="1739023"/>
                    <a:ext cx="65446" cy="38147"/>
                  </a:xfrm>
                  <a:custGeom>
                    <a:avLst/>
                    <a:gdLst>
                      <a:gd name="connsiteX0" fmla="*/ 9588 w 65446"/>
                      <a:gd name="connsiteY0" fmla="*/ 35056 h 38147"/>
                      <a:gd name="connsiteX1" fmla="*/ 16339 w 65446"/>
                      <a:gd name="connsiteY1" fmla="*/ 35663 h 38147"/>
                      <a:gd name="connsiteX2" fmla="*/ 20054 w 65446"/>
                      <a:gd name="connsiteY2" fmla="*/ 33948 h 38147"/>
                      <a:gd name="connsiteX3" fmla="*/ 21769 w 65446"/>
                      <a:gd name="connsiteY3" fmla="*/ 31805 h 38147"/>
                      <a:gd name="connsiteX4" fmla="*/ 22340 w 65446"/>
                      <a:gd name="connsiteY4" fmla="*/ 32663 h 38147"/>
                      <a:gd name="connsiteX5" fmla="*/ 22947 w 65446"/>
                      <a:gd name="connsiteY5" fmla="*/ 32127 h 38147"/>
                      <a:gd name="connsiteX6" fmla="*/ 23019 w 65446"/>
                      <a:gd name="connsiteY6" fmla="*/ 32413 h 38147"/>
                      <a:gd name="connsiteX7" fmla="*/ 23626 w 65446"/>
                      <a:gd name="connsiteY7" fmla="*/ 31448 h 38147"/>
                      <a:gd name="connsiteX8" fmla="*/ 23697 w 65446"/>
                      <a:gd name="connsiteY8" fmla="*/ 31734 h 38147"/>
                      <a:gd name="connsiteX9" fmla="*/ 24055 w 65446"/>
                      <a:gd name="connsiteY9" fmla="*/ 31484 h 38147"/>
                      <a:gd name="connsiteX10" fmla="*/ 24126 w 65446"/>
                      <a:gd name="connsiteY10" fmla="*/ 31912 h 38147"/>
                      <a:gd name="connsiteX11" fmla="*/ 25590 w 65446"/>
                      <a:gd name="connsiteY11" fmla="*/ 30841 h 38147"/>
                      <a:gd name="connsiteX12" fmla="*/ 25126 w 65446"/>
                      <a:gd name="connsiteY12" fmla="*/ 29698 h 38147"/>
                      <a:gd name="connsiteX13" fmla="*/ 27662 w 65446"/>
                      <a:gd name="connsiteY13" fmla="*/ 29234 h 38147"/>
                      <a:gd name="connsiteX14" fmla="*/ 27769 w 65446"/>
                      <a:gd name="connsiteY14" fmla="*/ 29519 h 38147"/>
                      <a:gd name="connsiteX15" fmla="*/ 30484 w 65446"/>
                      <a:gd name="connsiteY15" fmla="*/ 27591 h 38147"/>
                      <a:gd name="connsiteX16" fmla="*/ 30841 w 65446"/>
                      <a:gd name="connsiteY16" fmla="*/ 28448 h 38147"/>
                      <a:gd name="connsiteX17" fmla="*/ 30948 w 65446"/>
                      <a:gd name="connsiteY17" fmla="*/ 25305 h 38147"/>
                      <a:gd name="connsiteX18" fmla="*/ 31877 w 65446"/>
                      <a:gd name="connsiteY18" fmla="*/ 26733 h 38147"/>
                      <a:gd name="connsiteX19" fmla="*/ 31984 w 65446"/>
                      <a:gd name="connsiteY19" fmla="*/ 25055 h 38147"/>
                      <a:gd name="connsiteX20" fmla="*/ 31984 w 65446"/>
                      <a:gd name="connsiteY20" fmla="*/ 25483 h 38147"/>
                      <a:gd name="connsiteX21" fmla="*/ 32734 w 65446"/>
                      <a:gd name="connsiteY21" fmla="*/ 24840 h 38147"/>
                      <a:gd name="connsiteX22" fmla="*/ 31913 w 65446"/>
                      <a:gd name="connsiteY22" fmla="*/ 23019 h 38147"/>
                      <a:gd name="connsiteX23" fmla="*/ 33091 w 65446"/>
                      <a:gd name="connsiteY23" fmla="*/ 24662 h 38147"/>
                      <a:gd name="connsiteX24" fmla="*/ 32556 w 65446"/>
                      <a:gd name="connsiteY24" fmla="*/ 23126 h 38147"/>
                      <a:gd name="connsiteX25" fmla="*/ 35413 w 65446"/>
                      <a:gd name="connsiteY25" fmla="*/ 26412 h 38147"/>
                      <a:gd name="connsiteX26" fmla="*/ 38878 w 65446"/>
                      <a:gd name="connsiteY26" fmla="*/ 24233 h 38147"/>
                      <a:gd name="connsiteX27" fmla="*/ 43664 w 65446"/>
                      <a:gd name="connsiteY27" fmla="*/ 23269 h 38147"/>
                      <a:gd name="connsiteX28" fmla="*/ 44200 w 65446"/>
                      <a:gd name="connsiteY28" fmla="*/ 24376 h 38147"/>
                      <a:gd name="connsiteX29" fmla="*/ 44771 w 65446"/>
                      <a:gd name="connsiteY29" fmla="*/ 23126 h 38147"/>
                      <a:gd name="connsiteX30" fmla="*/ 44807 w 65446"/>
                      <a:gd name="connsiteY30" fmla="*/ 22233 h 38147"/>
                      <a:gd name="connsiteX31" fmla="*/ 45307 w 65446"/>
                      <a:gd name="connsiteY31" fmla="*/ 23197 h 38147"/>
                      <a:gd name="connsiteX32" fmla="*/ 45557 w 65446"/>
                      <a:gd name="connsiteY32" fmla="*/ 22268 h 38147"/>
                      <a:gd name="connsiteX33" fmla="*/ 46307 w 65446"/>
                      <a:gd name="connsiteY33" fmla="*/ 23161 h 38147"/>
                      <a:gd name="connsiteX34" fmla="*/ 49308 w 65446"/>
                      <a:gd name="connsiteY34" fmla="*/ 20947 h 38147"/>
                      <a:gd name="connsiteX35" fmla="*/ 54165 w 65446"/>
                      <a:gd name="connsiteY35" fmla="*/ 17446 h 38147"/>
                      <a:gd name="connsiteX36" fmla="*/ 60773 w 65446"/>
                      <a:gd name="connsiteY36" fmla="*/ 15696 h 38147"/>
                      <a:gd name="connsiteX37" fmla="*/ 60773 w 65446"/>
                      <a:gd name="connsiteY37" fmla="*/ 15125 h 38147"/>
                      <a:gd name="connsiteX38" fmla="*/ 62559 w 65446"/>
                      <a:gd name="connsiteY38" fmla="*/ 14589 h 38147"/>
                      <a:gd name="connsiteX39" fmla="*/ 65238 w 65446"/>
                      <a:gd name="connsiteY39" fmla="*/ 11874 h 38147"/>
                      <a:gd name="connsiteX40" fmla="*/ 59238 w 65446"/>
                      <a:gd name="connsiteY40" fmla="*/ 587 h 38147"/>
                      <a:gd name="connsiteX41" fmla="*/ 59130 w 65446"/>
                      <a:gd name="connsiteY41" fmla="*/ 194 h 38147"/>
                      <a:gd name="connsiteX42" fmla="*/ 56844 w 65446"/>
                      <a:gd name="connsiteY42" fmla="*/ 2052 h 38147"/>
                      <a:gd name="connsiteX43" fmla="*/ 55273 w 65446"/>
                      <a:gd name="connsiteY43" fmla="*/ 1623 h 38147"/>
                      <a:gd name="connsiteX44" fmla="*/ 55201 w 65446"/>
                      <a:gd name="connsiteY44" fmla="*/ 1444 h 38147"/>
                      <a:gd name="connsiteX45" fmla="*/ 53273 w 65446"/>
                      <a:gd name="connsiteY45" fmla="*/ 2480 h 38147"/>
                      <a:gd name="connsiteX46" fmla="*/ 53058 w 65446"/>
                      <a:gd name="connsiteY46" fmla="*/ 1587 h 38147"/>
                      <a:gd name="connsiteX47" fmla="*/ 51701 w 65446"/>
                      <a:gd name="connsiteY47" fmla="*/ 1623 h 38147"/>
                      <a:gd name="connsiteX48" fmla="*/ 49415 w 65446"/>
                      <a:gd name="connsiteY48" fmla="*/ 4945 h 38147"/>
                      <a:gd name="connsiteX49" fmla="*/ 49272 w 65446"/>
                      <a:gd name="connsiteY49" fmla="*/ 4588 h 38147"/>
                      <a:gd name="connsiteX50" fmla="*/ 48843 w 65446"/>
                      <a:gd name="connsiteY50" fmla="*/ 5909 h 38147"/>
                      <a:gd name="connsiteX51" fmla="*/ 48629 w 65446"/>
                      <a:gd name="connsiteY51" fmla="*/ 5624 h 38147"/>
                      <a:gd name="connsiteX52" fmla="*/ 47557 w 65446"/>
                      <a:gd name="connsiteY52" fmla="*/ 7159 h 38147"/>
                      <a:gd name="connsiteX53" fmla="*/ 47129 w 65446"/>
                      <a:gd name="connsiteY53" fmla="*/ 6338 h 38147"/>
                      <a:gd name="connsiteX54" fmla="*/ 46450 w 65446"/>
                      <a:gd name="connsiteY54" fmla="*/ 6909 h 38147"/>
                      <a:gd name="connsiteX55" fmla="*/ 46843 w 65446"/>
                      <a:gd name="connsiteY55" fmla="*/ 6945 h 38147"/>
                      <a:gd name="connsiteX56" fmla="*/ 45700 w 65446"/>
                      <a:gd name="connsiteY56" fmla="*/ 7552 h 38147"/>
                      <a:gd name="connsiteX57" fmla="*/ 45807 w 65446"/>
                      <a:gd name="connsiteY57" fmla="*/ 12017 h 38147"/>
                      <a:gd name="connsiteX58" fmla="*/ 45200 w 65446"/>
                      <a:gd name="connsiteY58" fmla="*/ 11160 h 38147"/>
                      <a:gd name="connsiteX59" fmla="*/ 44486 w 65446"/>
                      <a:gd name="connsiteY59" fmla="*/ 9410 h 38147"/>
                      <a:gd name="connsiteX60" fmla="*/ 43200 w 65446"/>
                      <a:gd name="connsiteY60" fmla="*/ 9481 h 38147"/>
                      <a:gd name="connsiteX61" fmla="*/ 42771 w 65446"/>
                      <a:gd name="connsiteY61" fmla="*/ 8552 h 38147"/>
                      <a:gd name="connsiteX62" fmla="*/ 41414 w 65446"/>
                      <a:gd name="connsiteY62" fmla="*/ 9624 h 38147"/>
                      <a:gd name="connsiteX63" fmla="*/ 39985 w 65446"/>
                      <a:gd name="connsiteY63" fmla="*/ 9088 h 38147"/>
                      <a:gd name="connsiteX64" fmla="*/ 39235 w 65446"/>
                      <a:gd name="connsiteY64" fmla="*/ 7874 h 38147"/>
                      <a:gd name="connsiteX65" fmla="*/ 39128 w 65446"/>
                      <a:gd name="connsiteY65" fmla="*/ 9017 h 38147"/>
                      <a:gd name="connsiteX66" fmla="*/ 38378 w 65446"/>
                      <a:gd name="connsiteY66" fmla="*/ 7624 h 38147"/>
                      <a:gd name="connsiteX67" fmla="*/ 36127 w 65446"/>
                      <a:gd name="connsiteY67" fmla="*/ 7981 h 38147"/>
                      <a:gd name="connsiteX68" fmla="*/ 35949 w 65446"/>
                      <a:gd name="connsiteY68" fmla="*/ 10124 h 38147"/>
                      <a:gd name="connsiteX69" fmla="*/ 35092 w 65446"/>
                      <a:gd name="connsiteY69" fmla="*/ 8552 h 38147"/>
                      <a:gd name="connsiteX70" fmla="*/ 35235 w 65446"/>
                      <a:gd name="connsiteY70" fmla="*/ 8695 h 38147"/>
                      <a:gd name="connsiteX71" fmla="*/ 35020 w 65446"/>
                      <a:gd name="connsiteY71" fmla="*/ 7695 h 38147"/>
                      <a:gd name="connsiteX72" fmla="*/ 33663 w 65446"/>
                      <a:gd name="connsiteY72" fmla="*/ 8874 h 38147"/>
                      <a:gd name="connsiteX73" fmla="*/ 34199 w 65446"/>
                      <a:gd name="connsiteY73" fmla="*/ 9731 h 38147"/>
                      <a:gd name="connsiteX74" fmla="*/ 33520 w 65446"/>
                      <a:gd name="connsiteY74" fmla="*/ 9767 h 38147"/>
                      <a:gd name="connsiteX75" fmla="*/ 33413 w 65446"/>
                      <a:gd name="connsiteY75" fmla="*/ 8910 h 38147"/>
                      <a:gd name="connsiteX76" fmla="*/ 32341 w 65446"/>
                      <a:gd name="connsiteY76" fmla="*/ 8695 h 38147"/>
                      <a:gd name="connsiteX77" fmla="*/ 32770 w 65446"/>
                      <a:gd name="connsiteY77" fmla="*/ 9695 h 38147"/>
                      <a:gd name="connsiteX78" fmla="*/ 31413 w 65446"/>
                      <a:gd name="connsiteY78" fmla="*/ 9195 h 38147"/>
                      <a:gd name="connsiteX79" fmla="*/ 31877 w 65446"/>
                      <a:gd name="connsiteY79" fmla="*/ 10910 h 38147"/>
                      <a:gd name="connsiteX80" fmla="*/ 29019 w 65446"/>
                      <a:gd name="connsiteY80" fmla="*/ 9553 h 38147"/>
                      <a:gd name="connsiteX81" fmla="*/ 29127 w 65446"/>
                      <a:gd name="connsiteY81" fmla="*/ 10981 h 38147"/>
                      <a:gd name="connsiteX82" fmla="*/ 28769 w 65446"/>
                      <a:gd name="connsiteY82" fmla="*/ 10017 h 38147"/>
                      <a:gd name="connsiteX83" fmla="*/ 27341 w 65446"/>
                      <a:gd name="connsiteY83" fmla="*/ 9303 h 38147"/>
                      <a:gd name="connsiteX84" fmla="*/ 27162 w 65446"/>
                      <a:gd name="connsiteY84" fmla="*/ 8588 h 38147"/>
                      <a:gd name="connsiteX85" fmla="*/ 27662 w 65446"/>
                      <a:gd name="connsiteY85" fmla="*/ 10731 h 38147"/>
                      <a:gd name="connsiteX86" fmla="*/ 26769 w 65446"/>
                      <a:gd name="connsiteY86" fmla="*/ 11731 h 38147"/>
                      <a:gd name="connsiteX87" fmla="*/ 27162 w 65446"/>
                      <a:gd name="connsiteY87" fmla="*/ 13553 h 38147"/>
                      <a:gd name="connsiteX88" fmla="*/ 26912 w 65446"/>
                      <a:gd name="connsiteY88" fmla="*/ 12589 h 38147"/>
                      <a:gd name="connsiteX89" fmla="*/ 26662 w 65446"/>
                      <a:gd name="connsiteY89" fmla="*/ 13124 h 38147"/>
                      <a:gd name="connsiteX90" fmla="*/ 25983 w 65446"/>
                      <a:gd name="connsiteY90" fmla="*/ 11981 h 38147"/>
                      <a:gd name="connsiteX91" fmla="*/ 25769 w 65446"/>
                      <a:gd name="connsiteY91" fmla="*/ 10731 h 38147"/>
                      <a:gd name="connsiteX92" fmla="*/ 25840 w 65446"/>
                      <a:gd name="connsiteY92" fmla="*/ 12660 h 38147"/>
                      <a:gd name="connsiteX93" fmla="*/ 24197 w 65446"/>
                      <a:gd name="connsiteY93" fmla="*/ 12053 h 38147"/>
                      <a:gd name="connsiteX94" fmla="*/ 23412 w 65446"/>
                      <a:gd name="connsiteY94" fmla="*/ 13267 h 38147"/>
                      <a:gd name="connsiteX95" fmla="*/ 22376 w 65446"/>
                      <a:gd name="connsiteY95" fmla="*/ 11017 h 38147"/>
                      <a:gd name="connsiteX96" fmla="*/ 21518 w 65446"/>
                      <a:gd name="connsiteY96" fmla="*/ 12232 h 38147"/>
                      <a:gd name="connsiteX97" fmla="*/ 21518 w 65446"/>
                      <a:gd name="connsiteY97" fmla="*/ 12089 h 38147"/>
                      <a:gd name="connsiteX98" fmla="*/ 19054 w 65446"/>
                      <a:gd name="connsiteY98" fmla="*/ 13196 h 38147"/>
                      <a:gd name="connsiteX99" fmla="*/ 19483 w 65446"/>
                      <a:gd name="connsiteY99" fmla="*/ 15268 h 38147"/>
                      <a:gd name="connsiteX100" fmla="*/ 18125 w 65446"/>
                      <a:gd name="connsiteY100" fmla="*/ 17518 h 38147"/>
                      <a:gd name="connsiteX101" fmla="*/ 16982 w 65446"/>
                      <a:gd name="connsiteY101" fmla="*/ 16482 h 38147"/>
                      <a:gd name="connsiteX102" fmla="*/ 16982 w 65446"/>
                      <a:gd name="connsiteY102" fmla="*/ 16196 h 38147"/>
                      <a:gd name="connsiteX103" fmla="*/ 15589 w 65446"/>
                      <a:gd name="connsiteY103" fmla="*/ 17018 h 38147"/>
                      <a:gd name="connsiteX104" fmla="*/ 15446 w 65446"/>
                      <a:gd name="connsiteY104" fmla="*/ 19340 h 38147"/>
                      <a:gd name="connsiteX105" fmla="*/ 15018 w 65446"/>
                      <a:gd name="connsiteY105" fmla="*/ 18732 h 38147"/>
                      <a:gd name="connsiteX106" fmla="*/ 14625 w 65446"/>
                      <a:gd name="connsiteY106" fmla="*/ 17768 h 38147"/>
                      <a:gd name="connsiteX107" fmla="*/ 14660 w 65446"/>
                      <a:gd name="connsiteY107" fmla="*/ 18375 h 38147"/>
                      <a:gd name="connsiteX108" fmla="*/ 14589 w 65446"/>
                      <a:gd name="connsiteY108" fmla="*/ 18161 h 38147"/>
                      <a:gd name="connsiteX109" fmla="*/ 14696 w 65446"/>
                      <a:gd name="connsiteY109" fmla="*/ 18875 h 38147"/>
                      <a:gd name="connsiteX110" fmla="*/ 14911 w 65446"/>
                      <a:gd name="connsiteY110" fmla="*/ 19375 h 38147"/>
                      <a:gd name="connsiteX111" fmla="*/ 13589 w 65446"/>
                      <a:gd name="connsiteY111" fmla="*/ 18268 h 38147"/>
                      <a:gd name="connsiteX112" fmla="*/ 11910 w 65446"/>
                      <a:gd name="connsiteY112" fmla="*/ 21304 h 38147"/>
                      <a:gd name="connsiteX113" fmla="*/ 11803 w 65446"/>
                      <a:gd name="connsiteY113" fmla="*/ 19518 h 38147"/>
                      <a:gd name="connsiteX114" fmla="*/ 11339 w 65446"/>
                      <a:gd name="connsiteY114" fmla="*/ 19947 h 38147"/>
                      <a:gd name="connsiteX115" fmla="*/ 11589 w 65446"/>
                      <a:gd name="connsiteY115" fmla="*/ 18982 h 38147"/>
                      <a:gd name="connsiteX116" fmla="*/ 9624 w 65446"/>
                      <a:gd name="connsiteY116" fmla="*/ 19590 h 38147"/>
                      <a:gd name="connsiteX117" fmla="*/ 9660 w 65446"/>
                      <a:gd name="connsiteY117" fmla="*/ 20483 h 38147"/>
                      <a:gd name="connsiteX118" fmla="*/ 9588 w 65446"/>
                      <a:gd name="connsiteY118" fmla="*/ 20340 h 38147"/>
                      <a:gd name="connsiteX119" fmla="*/ 9553 w 65446"/>
                      <a:gd name="connsiteY119" fmla="*/ 21626 h 38147"/>
                      <a:gd name="connsiteX120" fmla="*/ 8803 w 65446"/>
                      <a:gd name="connsiteY120" fmla="*/ 19554 h 38147"/>
                      <a:gd name="connsiteX121" fmla="*/ 7802 w 65446"/>
                      <a:gd name="connsiteY121" fmla="*/ 20697 h 38147"/>
                      <a:gd name="connsiteX122" fmla="*/ 8017 w 65446"/>
                      <a:gd name="connsiteY122" fmla="*/ 21733 h 38147"/>
                      <a:gd name="connsiteX123" fmla="*/ 7517 w 65446"/>
                      <a:gd name="connsiteY123" fmla="*/ 21268 h 38147"/>
                      <a:gd name="connsiteX124" fmla="*/ 7338 w 65446"/>
                      <a:gd name="connsiteY124" fmla="*/ 19947 h 38147"/>
                      <a:gd name="connsiteX125" fmla="*/ 7017 w 65446"/>
                      <a:gd name="connsiteY125" fmla="*/ 21876 h 38147"/>
                      <a:gd name="connsiteX126" fmla="*/ 7160 w 65446"/>
                      <a:gd name="connsiteY126" fmla="*/ 20268 h 38147"/>
                      <a:gd name="connsiteX127" fmla="*/ 6124 w 65446"/>
                      <a:gd name="connsiteY127" fmla="*/ 20554 h 38147"/>
                      <a:gd name="connsiteX128" fmla="*/ 6195 w 65446"/>
                      <a:gd name="connsiteY128" fmla="*/ 22947 h 38147"/>
                      <a:gd name="connsiteX129" fmla="*/ 5088 w 65446"/>
                      <a:gd name="connsiteY129" fmla="*/ 23412 h 38147"/>
                      <a:gd name="connsiteX130" fmla="*/ 5266 w 65446"/>
                      <a:gd name="connsiteY130" fmla="*/ 24590 h 38147"/>
                      <a:gd name="connsiteX131" fmla="*/ 3695 w 65446"/>
                      <a:gd name="connsiteY131" fmla="*/ 24197 h 38147"/>
                      <a:gd name="connsiteX132" fmla="*/ 52 w 65446"/>
                      <a:gd name="connsiteY132" fmla="*/ 34091 h 38147"/>
                      <a:gd name="connsiteX133" fmla="*/ 1837 w 65446"/>
                      <a:gd name="connsiteY133" fmla="*/ 37163 h 38147"/>
                      <a:gd name="connsiteX134" fmla="*/ 9588 w 65446"/>
                      <a:gd name="connsiteY134" fmla="*/ 35056 h 38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65446" h="38147">
                        <a:moveTo>
                          <a:pt x="9588" y="35056"/>
                        </a:moveTo>
                        <a:cubicBezTo>
                          <a:pt x="12482" y="35234"/>
                          <a:pt x="13768" y="37270"/>
                          <a:pt x="16339" y="35663"/>
                        </a:cubicBezTo>
                        <a:cubicBezTo>
                          <a:pt x="17732" y="35520"/>
                          <a:pt x="18911" y="34591"/>
                          <a:pt x="20054" y="33948"/>
                        </a:cubicBezTo>
                        <a:cubicBezTo>
                          <a:pt x="20054" y="32091"/>
                          <a:pt x="21590" y="33413"/>
                          <a:pt x="21769" y="31805"/>
                        </a:cubicBezTo>
                        <a:lnTo>
                          <a:pt x="22340" y="32663"/>
                        </a:lnTo>
                        <a:cubicBezTo>
                          <a:pt x="22411" y="32091"/>
                          <a:pt x="22519" y="31698"/>
                          <a:pt x="22947" y="32127"/>
                        </a:cubicBezTo>
                        <a:lnTo>
                          <a:pt x="23019" y="32413"/>
                        </a:lnTo>
                        <a:cubicBezTo>
                          <a:pt x="23090" y="31591"/>
                          <a:pt x="23590" y="31877"/>
                          <a:pt x="23626" y="31448"/>
                        </a:cubicBezTo>
                        <a:lnTo>
                          <a:pt x="23697" y="31734"/>
                        </a:lnTo>
                        <a:lnTo>
                          <a:pt x="24055" y="31484"/>
                        </a:lnTo>
                        <a:lnTo>
                          <a:pt x="24126" y="31912"/>
                        </a:lnTo>
                        <a:cubicBezTo>
                          <a:pt x="24412" y="30948"/>
                          <a:pt x="24948" y="30698"/>
                          <a:pt x="25590" y="30841"/>
                        </a:cubicBezTo>
                        <a:lnTo>
                          <a:pt x="25126" y="29698"/>
                        </a:lnTo>
                        <a:cubicBezTo>
                          <a:pt x="26662" y="30591"/>
                          <a:pt x="26162" y="28091"/>
                          <a:pt x="27662" y="29234"/>
                        </a:cubicBezTo>
                        <a:lnTo>
                          <a:pt x="27769" y="29519"/>
                        </a:lnTo>
                        <a:cubicBezTo>
                          <a:pt x="27841" y="26055"/>
                          <a:pt x="30341" y="30877"/>
                          <a:pt x="30484" y="27591"/>
                        </a:cubicBezTo>
                        <a:cubicBezTo>
                          <a:pt x="30484" y="28019"/>
                          <a:pt x="30770" y="28162"/>
                          <a:pt x="30841" y="28448"/>
                        </a:cubicBezTo>
                        <a:cubicBezTo>
                          <a:pt x="31234" y="27912"/>
                          <a:pt x="31734" y="27555"/>
                          <a:pt x="30948" y="25305"/>
                        </a:cubicBezTo>
                        <a:cubicBezTo>
                          <a:pt x="31341" y="25197"/>
                          <a:pt x="31520" y="25876"/>
                          <a:pt x="31877" y="26733"/>
                        </a:cubicBezTo>
                        <a:cubicBezTo>
                          <a:pt x="31520" y="25733"/>
                          <a:pt x="31698" y="25233"/>
                          <a:pt x="31984" y="25055"/>
                        </a:cubicBezTo>
                        <a:lnTo>
                          <a:pt x="31984" y="25483"/>
                        </a:lnTo>
                        <a:lnTo>
                          <a:pt x="32734" y="24840"/>
                        </a:lnTo>
                        <a:lnTo>
                          <a:pt x="31913" y="23019"/>
                        </a:lnTo>
                        <a:cubicBezTo>
                          <a:pt x="32556" y="23412"/>
                          <a:pt x="32806" y="25269"/>
                          <a:pt x="33091" y="24662"/>
                        </a:cubicBezTo>
                        <a:lnTo>
                          <a:pt x="32556" y="23126"/>
                        </a:lnTo>
                        <a:cubicBezTo>
                          <a:pt x="33306" y="23197"/>
                          <a:pt x="34449" y="25412"/>
                          <a:pt x="35413" y="26412"/>
                        </a:cubicBezTo>
                        <a:cubicBezTo>
                          <a:pt x="36806" y="26340"/>
                          <a:pt x="37521" y="25233"/>
                          <a:pt x="38878" y="24233"/>
                        </a:cubicBezTo>
                        <a:cubicBezTo>
                          <a:pt x="40378" y="23233"/>
                          <a:pt x="41771" y="22447"/>
                          <a:pt x="43664" y="23269"/>
                        </a:cubicBezTo>
                        <a:lnTo>
                          <a:pt x="44200" y="24376"/>
                        </a:lnTo>
                        <a:cubicBezTo>
                          <a:pt x="44879" y="26055"/>
                          <a:pt x="44057" y="21590"/>
                          <a:pt x="44771" y="23126"/>
                        </a:cubicBezTo>
                        <a:lnTo>
                          <a:pt x="44807" y="22233"/>
                        </a:lnTo>
                        <a:cubicBezTo>
                          <a:pt x="45021" y="22483"/>
                          <a:pt x="45343" y="22733"/>
                          <a:pt x="45307" y="23197"/>
                        </a:cubicBezTo>
                        <a:cubicBezTo>
                          <a:pt x="45629" y="23126"/>
                          <a:pt x="45521" y="22876"/>
                          <a:pt x="45557" y="22268"/>
                        </a:cubicBezTo>
                        <a:lnTo>
                          <a:pt x="46307" y="23161"/>
                        </a:lnTo>
                        <a:cubicBezTo>
                          <a:pt x="47843" y="23483"/>
                          <a:pt x="47950" y="21054"/>
                          <a:pt x="49308" y="20947"/>
                        </a:cubicBezTo>
                        <a:cubicBezTo>
                          <a:pt x="51701" y="22376"/>
                          <a:pt x="53344" y="19197"/>
                          <a:pt x="54165" y="17446"/>
                        </a:cubicBezTo>
                        <a:cubicBezTo>
                          <a:pt x="54916" y="14053"/>
                          <a:pt x="60309" y="19304"/>
                          <a:pt x="60773" y="15696"/>
                        </a:cubicBezTo>
                        <a:cubicBezTo>
                          <a:pt x="60952" y="15911"/>
                          <a:pt x="60845" y="15303"/>
                          <a:pt x="60773" y="15125"/>
                        </a:cubicBezTo>
                        <a:lnTo>
                          <a:pt x="62559" y="14589"/>
                        </a:lnTo>
                        <a:cubicBezTo>
                          <a:pt x="62559" y="14589"/>
                          <a:pt x="64560" y="13875"/>
                          <a:pt x="65238" y="11874"/>
                        </a:cubicBezTo>
                        <a:cubicBezTo>
                          <a:pt x="65774" y="9910"/>
                          <a:pt x="65738" y="6088"/>
                          <a:pt x="59238" y="587"/>
                        </a:cubicBezTo>
                        <a:lnTo>
                          <a:pt x="59130" y="194"/>
                        </a:lnTo>
                        <a:cubicBezTo>
                          <a:pt x="57594" y="-234"/>
                          <a:pt x="56809" y="-91"/>
                          <a:pt x="56844" y="2052"/>
                        </a:cubicBezTo>
                        <a:cubicBezTo>
                          <a:pt x="55737" y="-91"/>
                          <a:pt x="55844" y="2230"/>
                          <a:pt x="55273" y="1623"/>
                        </a:cubicBezTo>
                        <a:lnTo>
                          <a:pt x="55201" y="1444"/>
                        </a:lnTo>
                        <a:cubicBezTo>
                          <a:pt x="55308" y="3445"/>
                          <a:pt x="53165" y="694"/>
                          <a:pt x="53273" y="2480"/>
                        </a:cubicBezTo>
                        <a:cubicBezTo>
                          <a:pt x="53201" y="2302"/>
                          <a:pt x="52951" y="1694"/>
                          <a:pt x="53058" y="1587"/>
                        </a:cubicBezTo>
                        <a:cubicBezTo>
                          <a:pt x="52737" y="2087"/>
                          <a:pt x="52344" y="2873"/>
                          <a:pt x="51701" y="1623"/>
                        </a:cubicBezTo>
                        <a:cubicBezTo>
                          <a:pt x="50808" y="2480"/>
                          <a:pt x="49058" y="2623"/>
                          <a:pt x="49415" y="4945"/>
                        </a:cubicBezTo>
                        <a:lnTo>
                          <a:pt x="49272" y="4588"/>
                        </a:lnTo>
                        <a:cubicBezTo>
                          <a:pt x="49593" y="6124"/>
                          <a:pt x="48915" y="5016"/>
                          <a:pt x="48843" y="5909"/>
                        </a:cubicBezTo>
                        <a:cubicBezTo>
                          <a:pt x="48736" y="5766"/>
                          <a:pt x="48665" y="5695"/>
                          <a:pt x="48629" y="5624"/>
                        </a:cubicBezTo>
                        <a:cubicBezTo>
                          <a:pt x="48915" y="7159"/>
                          <a:pt x="47557" y="6409"/>
                          <a:pt x="47557" y="7159"/>
                        </a:cubicBezTo>
                        <a:lnTo>
                          <a:pt x="47129" y="6338"/>
                        </a:lnTo>
                        <a:lnTo>
                          <a:pt x="46450" y="6909"/>
                        </a:lnTo>
                        <a:lnTo>
                          <a:pt x="46843" y="6945"/>
                        </a:lnTo>
                        <a:cubicBezTo>
                          <a:pt x="47879" y="9303"/>
                          <a:pt x="45557" y="5802"/>
                          <a:pt x="45700" y="7552"/>
                        </a:cubicBezTo>
                        <a:cubicBezTo>
                          <a:pt x="45057" y="7517"/>
                          <a:pt x="46915" y="12874"/>
                          <a:pt x="45807" y="12017"/>
                        </a:cubicBezTo>
                        <a:cubicBezTo>
                          <a:pt x="46057" y="13232"/>
                          <a:pt x="45236" y="10124"/>
                          <a:pt x="45200" y="11160"/>
                        </a:cubicBezTo>
                        <a:cubicBezTo>
                          <a:pt x="44629" y="9945"/>
                          <a:pt x="45021" y="10303"/>
                          <a:pt x="44486" y="9410"/>
                        </a:cubicBezTo>
                        <a:cubicBezTo>
                          <a:pt x="44379" y="10160"/>
                          <a:pt x="43307" y="8481"/>
                          <a:pt x="43200" y="9481"/>
                        </a:cubicBezTo>
                        <a:lnTo>
                          <a:pt x="42771" y="8552"/>
                        </a:lnTo>
                        <a:cubicBezTo>
                          <a:pt x="42914" y="10553"/>
                          <a:pt x="41092" y="7802"/>
                          <a:pt x="41414" y="9624"/>
                        </a:cubicBezTo>
                        <a:cubicBezTo>
                          <a:pt x="41128" y="10660"/>
                          <a:pt x="39842" y="6909"/>
                          <a:pt x="39985" y="9088"/>
                        </a:cubicBezTo>
                        <a:lnTo>
                          <a:pt x="39235" y="7874"/>
                        </a:lnTo>
                        <a:cubicBezTo>
                          <a:pt x="38878" y="7767"/>
                          <a:pt x="39664" y="9553"/>
                          <a:pt x="39128" y="9017"/>
                        </a:cubicBezTo>
                        <a:cubicBezTo>
                          <a:pt x="38842" y="8195"/>
                          <a:pt x="38521" y="8481"/>
                          <a:pt x="38378" y="7624"/>
                        </a:cubicBezTo>
                        <a:cubicBezTo>
                          <a:pt x="37270" y="6552"/>
                          <a:pt x="37699" y="9945"/>
                          <a:pt x="36127" y="7981"/>
                        </a:cubicBezTo>
                        <a:cubicBezTo>
                          <a:pt x="36449" y="9695"/>
                          <a:pt x="35735" y="8838"/>
                          <a:pt x="35949" y="10124"/>
                        </a:cubicBezTo>
                        <a:cubicBezTo>
                          <a:pt x="35735" y="9410"/>
                          <a:pt x="35056" y="10231"/>
                          <a:pt x="35092" y="8552"/>
                        </a:cubicBezTo>
                        <a:cubicBezTo>
                          <a:pt x="35092" y="8410"/>
                          <a:pt x="35163" y="8410"/>
                          <a:pt x="35235" y="8695"/>
                        </a:cubicBezTo>
                        <a:lnTo>
                          <a:pt x="35020" y="7695"/>
                        </a:lnTo>
                        <a:cubicBezTo>
                          <a:pt x="34056" y="5945"/>
                          <a:pt x="34520" y="8945"/>
                          <a:pt x="33663" y="8874"/>
                        </a:cubicBezTo>
                        <a:cubicBezTo>
                          <a:pt x="33949" y="9160"/>
                          <a:pt x="34199" y="8981"/>
                          <a:pt x="34199" y="9731"/>
                        </a:cubicBezTo>
                        <a:lnTo>
                          <a:pt x="33520" y="9767"/>
                        </a:lnTo>
                        <a:lnTo>
                          <a:pt x="33413" y="8910"/>
                        </a:lnTo>
                        <a:lnTo>
                          <a:pt x="32341" y="8695"/>
                        </a:lnTo>
                        <a:lnTo>
                          <a:pt x="32770" y="9695"/>
                        </a:lnTo>
                        <a:cubicBezTo>
                          <a:pt x="32163" y="9303"/>
                          <a:pt x="31448" y="7588"/>
                          <a:pt x="31413" y="9195"/>
                        </a:cubicBezTo>
                        <a:cubicBezTo>
                          <a:pt x="31448" y="10088"/>
                          <a:pt x="32234" y="10446"/>
                          <a:pt x="31877" y="10910"/>
                        </a:cubicBezTo>
                        <a:cubicBezTo>
                          <a:pt x="31091" y="10410"/>
                          <a:pt x="29841" y="9624"/>
                          <a:pt x="29019" y="9553"/>
                        </a:cubicBezTo>
                        <a:cubicBezTo>
                          <a:pt x="29448" y="10660"/>
                          <a:pt x="29269" y="10696"/>
                          <a:pt x="29127" y="10981"/>
                        </a:cubicBezTo>
                        <a:lnTo>
                          <a:pt x="28769" y="10017"/>
                        </a:lnTo>
                        <a:cubicBezTo>
                          <a:pt x="28448" y="11660"/>
                          <a:pt x="27734" y="7945"/>
                          <a:pt x="27341" y="9303"/>
                        </a:cubicBezTo>
                        <a:lnTo>
                          <a:pt x="27162" y="8588"/>
                        </a:lnTo>
                        <a:lnTo>
                          <a:pt x="27662" y="10731"/>
                        </a:lnTo>
                        <a:cubicBezTo>
                          <a:pt x="27662" y="12910"/>
                          <a:pt x="26555" y="8802"/>
                          <a:pt x="26769" y="11731"/>
                        </a:cubicBezTo>
                        <a:cubicBezTo>
                          <a:pt x="26983" y="11446"/>
                          <a:pt x="27662" y="13839"/>
                          <a:pt x="27162" y="13553"/>
                        </a:cubicBezTo>
                        <a:lnTo>
                          <a:pt x="26912" y="12589"/>
                        </a:lnTo>
                        <a:cubicBezTo>
                          <a:pt x="26769" y="12874"/>
                          <a:pt x="26876" y="13267"/>
                          <a:pt x="26662" y="13124"/>
                        </a:cubicBezTo>
                        <a:cubicBezTo>
                          <a:pt x="26591" y="12589"/>
                          <a:pt x="26233" y="11731"/>
                          <a:pt x="25983" y="11981"/>
                        </a:cubicBezTo>
                        <a:lnTo>
                          <a:pt x="25769" y="10731"/>
                        </a:lnTo>
                        <a:lnTo>
                          <a:pt x="25840" y="12660"/>
                        </a:lnTo>
                        <a:cubicBezTo>
                          <a:pt x="25055" y="11803"/>
                          <a:pt x="24840" y="13303"/>
                          <a:pt x="24197" y="12053"/>
                        </a:cubicBezTo>
                        <a:cubicBezTo>
                          <a:pt x="24197" y="12053"/>
                          <a:pt x="23054" y="11731"/>
                          <a:pt x="23412" y="13267"/>
                        </a:cubicBezTo>
                        <a:cubicBezTo>
                          <a:pt x="23269" y="12303"/>
                          <a:pt x="22626" y="12124"/>
                          <a:pt x="22376" y="11017"/>
                        </a:cubicBezTo>
                        <a:cubicBezTo>
                          <a:pt x="22519" y="12124"/>
                          <a:pt x="22197" y="13196"/>
                          <a:pt x="21518" y="12232"/>
                        </a:cubicBezTo>
                        <a:lnTo>
                          <a:pt x="21518" y="12089"/>
                        </a:lnTo>
                        <a:cubicBezTo>
                          <a:pt x="20125" y="11339"/>
                          <a:pt x="20411" y="14232"/>
                          <a:pt x="19054" y="13196"/>
                        </a:cubicBezTo>
                        <a:cubicBezTo>
                          <a:pt x="19518" y="14303"/>
                          <a:pt x="18840" y="13875"/>
                          <a:pt x="19483" y="15268"/>
                        </a:cubicBezTo>
                        <a:cubicBezTo>
                          <a:pt x="19090" y="17054"/>
                          <a:pt x="16839" y="12874"/>
                          <a:pt x="18125" y="17518"/>
                        </a:cubicBezTo>
                        <a:cubicBezTo>
                          <a:pt x="17804" y="17911"/>
                          <a:pt x="17268" y="16625"/>
                          <a:pt x="16982" y="16482"/>
                        </a:cubicBezTo>
                        <a:lnTo>
                          <a:pt x="16982" y="16196"/>
                        </a:lnTo>
                        <a:cubicBezTo>
                          <a:pt x="16375" y="16839"/>
                          <a:pt x="16196" y="16911"/>
                          <a:pt x="15589" y="17018"/>
                        </a:cubicBezTo>
                        <a:cubicBezTo>
                          <a:pt x="15482" y="17554"/>
                          <a:pt x="16125" y="19661"/>
                          <a:pt x="15446" y="19340"/>
                        </a:cubicBezTo>
                        <a:cubicBezTo>
                          <a:pt x="15339" y="18447"/>
                          <a:pt x="15196" y="18661"/>
                          <a:pt x="15018" y="18732"/>
                        </a:cubicBezTo>
                        <a:cubicBezTo>
                          <a:pt x="15089" y="18554"/>
                          <a:pt x="15018" y="18232"/>
                          <a:pt x="14625" y="17768"/>
                        </a:cubicBezTo>
                        <a:cubicBezTo>
                          <a:pt x="14660" y="18054"/>
                          <a:pt x="14660" y="18196"/>
                          <a:pt x="14660" y="18375"/>
                        </a:cubicBezTo>
                        <a:cubicBezTo>
                          <a:pt x="14625" y="18304"/>
                          <a:pt x="14625" y="18268"/>
                          <a:pt x="14589" y="18161"/>
                        </a:cubicBezTo>
                        <a:cubicBezTo>
                          <a:pt x="14375" y="18554"/>
                          <a:pt x="14518" y="18804"/>
                          <a:pt x="14696" y="18875"/>
                        </a:cubicBezTo>
                        <a:cubicBezTo>
                          <a:pt x="14732" y="19018"/>
                          <a:pt x="14803" y="19161"/>
                          <a:pt x="14911" y="19375"/>
                        </a:cubicBezTo>
                        <a:cubicBezTo>
                          <a:pt x="14268" y="18375"/>
                          <a:pt x="14053" y="19697"/>
                          <a:pt x="13589" y="18268"/>
                        </a:cubicBezTo>
                        <a:cubicBezTo>
                          <a:pt x="12803" y="18875"/>
                          <a:pt x="12553" y="20554"/>
                          <a:pt x="11910" y="21304"/>
                        </a:cubicBezTo>
                        <a:cubicBezTo>
                          <a:pt x="11624" y="20554"/>
                          <a:pt x="11660" y="19840"/>
                          <a:pt x="11803" y="19518"/>
                        </a:cubicBezTo>
                        <a:lnTo>
                          <a:pt x="11339" y="19947"/>
                        </a:lnTo>
                        <a:cubicBezTo>
                          <a:pt x="11089" y="18840"/>
                          <a:pt x="11482" y="19232"/>
                          <a:pt x="11589" y="18982"/>
                        </a:cubicBezTo>
                        <a:cubicBezTo>
                          <a:pt x="10553" y="17375"/>
                          <a:pt x="10696" y="21054"/>
                          <a:pt x="9624" y="19590"/>
                        </a:cubicBezTo>
                        <a:lnTo>
                          <a:pt x="9660" y="20483"/>
                        </a:lnTo>
                        <a:lnTo>
                          <a:pt x="9588" y="20340"/>
                        </a:lnTo>
                        <a:cubicBezTo>
                          <a:pt x="9696" y="20804"/>
                          <a:pt x="9624" y="21447"/>
                          <a:pt x="9553" y="21626"/>
                        </a:cubicBezTo>
                        <a:cubicBezTo>
                          <a:pt x="9267" y="20697"/>
                          <a:pt x="9124" y="19411"/>
                          <a:pt x="8803" y="19554"/>
                        </a:cubicBezTo>
                        <a:cubicBezTo>
                          <a:pt x="8374" y="18661"/>
                          <a:pt x="8124" y="20125"/>
                          <a:pt x="7802" y="20697"/>
                        </a:cubicBezTo>
                        <a:cubicBezTo>
                          <a:pt x="8017" y="20840"/>
                          <a:pt x="8053" y="21376"/>
                          <a:pt x="8017" y="21733"/>
                        </a:cubicBezTo>
                        <a:cubicBezTo>
                          <a:pt x="7838" y="21804"/>
                          <a:pt x="7588" y="20840"/>
                          <a:pt x="7517" y="21268"/>
                        </a:cubicBezTo>
                        <a:lnTo>
                          <a:pt x="7338" y="19947"/>
                        </a:lnTo>
                        <a:cubicBezTo>
                          <a:pt x="7552" y="21161"/>
                          <a:pt x="7052" y="21340"/>
                          <a:pt x="7017" y="21876"/>
                        </a:cubicBezTo>
                        <a:cubicBezTo>
                          <a:pt x="6802" y="20911"/>
                          <a:pt x="7195" y="21018"/>
                          <a:pt x="7160" y="20268"/>
                        </a:cubicBezTo>
                        <a:cubicBezTo>
                          <a:pt x="6481" y="20447"/>
                          <a:pt x="6802" y="20375"/>
                          <a:pt x="6124" y="20554"/>
                        </a:cubicBezTo>
                        <a:cubicBezTo>
                          <a:pt x="5838" y="21590"/>
                          <a:pt x="6302" y="21804"/>
                          <a:pt x="6195" y="22947"/>
                        </a:cubicBezTo>
                        <a:cubicBezTo>
                          <a:pt x="5874" y="23233"/>
                          <a:pt x="5552" y="24197"/>
                          <a:pt x="5088" y="23412"/>
                        </a:cubicBezTo>
                        <a:lnTo>
                          <a:pt x="5266" y="24590"/>
                        </a:lnTo>
                        <a:cubicBezTo>
                          <a:pt x="4588" y="25519"/>
                          <a:pt x="4123" y="25376"/>
                          <a:pt x="3695" y="24197"/>
                        </a:cubicBezTo>
                        <a:cubicBezTo>
                          <a:pt x="909" y="28841"/>
                          <a:pt x="-270" y="31948"/>
                          <a:pt x="52" y="34091"/>
                        </a:cubicBezTo>
                        <a:cubicBezTo>
                          <a:pt x="302" y="36199"/>
                          <a:pt x="1837" y="37163"/>
                          <a:pt x="1837" y="37163"/>
                        </a:cubicBezTo>
                        <a:cubicBezTo>
                          <a:pt x="4838" y="39842"/>
                          <a:pt x="6552" y="36342"/>
                          <a:pt x="9588" y="3505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1" name="Graphic 511">
                  <a:extLst>
                    <a:ext uri="{FF2B5EF4-FFF2-40B4-BE49-F238E27FC236}">
                      <a16:creationId xmlns:a16="http://schemas.microsoft.com/office/drawing/2014/main" id="{D54E833E-DB34-9F45-B7A1-7EB1CE222FAF}"/>
                    </a:ext>
                  </a:extLst>
                </p:cNvPr>
                <p:cNvGrpSpPr/>
                <p:nvPr/>
              </p:nvGrpSpPr>
              <p:grpSpPr>
                <a:xfrm>
                  <a:off x="6964989" y="1923496"/>
                  <a:ext cx="57222" cy="38248"/>
                  <a:chOff x="6964989" y="1923496"/>
                  <a:chExt cx="57222" cy="38248"/>
                </a:xfrm>
                <a:grpFill/>
              </p:grpSpPr>
              <p:sp>
                <p:nvSpPr>
                  <p:cNvPr id="152" name="Freeform 151">
                    <a:extLst>
                      <a:ext uri="{FF2B5EF4-FFF2-40B4-BE49-F238E27FC236}">
                        <a16:creationId xmlns:a16="http://schemas.microsoft.com/office/drawing/2014/main" id="{F17BC28B-8F46-9940-9F8A-EE689EE9D359}"/>
                      </a:ext>
                    </a:extLst>
                  </p:cNvPr>
                  <p:cNvSpPr/>
                  <p:nvPr/>
                </p:nvSpPr>
                <p:spPr>
                  <a:xfrm>
                    <a:off x="7010987" y="1958423"/>
                    <a:ext cx="221" cy="464"/>
                  </a:xfrm>
                  <a:custGeom>
                    <a:avLst/>
                    <a:gdLst>
                      <a:gd name="connsiteX0" fmla="*/ 7 w 221"/>
                      <a:gd name="connsiteY0" fmla="*/ 464 h 464"/>
                      <a:gd name="connsiteX1" fmla="*/ 221 w 221"/>
                      <a:gd name="connsiteY1" fmla="*/ 0 h 464"/>
                      <a:gd name="connsiteX2" fmla="*/ 7 w 221"/>
                      <a:gd name="connsiteY2" fmla="*/ 464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1" h="464">
                        <a:moveTo>
                          <a:pt x="7" y="464"/>
                        </a:moveTo>
                        <a:lnTo>
                          <a:pt x="221" y="0"/>
                        </a:lnTo>
                        <a:cubicBezTo>
                          <a:pt x="78" y="179"/>
                          <a:pt x="-29" y="357"/>
                          <a:pt x="7" y="464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3" name="Freeform 152">
                    <a:extLst>
                      <a:ext uri="{FF2B5EF4-FFF2-40B4-BE49-F238E27FC236}">
                        <a16:creationId xmlns:a16="http://schemas.microsoft.com/office/drawing/2014/main" id="{C5B09D4F-A85C-E346-B5E1-891180F9434B}"/>
                      </a:ext>
                    </a:extLst>
                  </p:cNvPr>
                  <p:cNvSpPr/>
                  <p:nvPr/>
                </p:nvSpPr>
                <p:spPr>
                  <a:xfrm>
                    <a:off x="6977597" y="1939563"/>
                    <a:ext cx="71" cy="71"/>
                  </a:xfrm>
                  <a:custGeom>
                    <a:avLst/>
                    <a:gdLst>
                      <a:gd name="connsiteX0" fmla="*/ 71 w 71"/>
                      <a:gd name="connsiteY0" fmla="*/ 0 h 71"/>
                      <a:gd name="connsiteX1" fmla="*/ 0 w 71"/>
                      <a:gd name="connsiteY1" fmla="*/ 72 h 71"/>
                      <a:gd name="connsiteX2" fmla="*/ 71 w 71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71" y="0"/>
                        </a:moveTo>
                        <a:cubicBezTo>
                          <a:pt x="71" y="0"/>
                          <a:pt x="36" y="36"/>
                          <a:pt x="0" y="72"/>
                        </a:cubicBezTo>
                        <a:cubicBezTo>
                          <a:pt x="36" y="36"/>
                          <a:pt x="71" y="0"/>
                          <a:pt x="71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153">
                    <a:extLst>
                      <a:ext uri="{FF2B5EF4-FFF2-40B4-BE49-F238E27FC236}">
                        <a16:creationId xmlns:a16="http://schemas.microsoft.com/office/drawing/2014/main" id="{8E3086E5-9377-2940-BC2C-AB1CFD0C31DA}"/>
                      </a:ext>
                    </a:extLst>
                  </p:cNvPr>
                  <p:cNvSpPr/>
                  <p:nvPr/>
                </p:nvSpPr>
                <p:spPr>
                  <a:xfrm>
                    <a:off x="7013959" y="1941421"/>
                    <a:ext cx="107" cy="71"/>
                  </a:xfrm>
                  <a:custGeom>
                    <a:avLst/>
                    <a:gdLst>
                      <a:gd name="connsiteX0" fmla="*/ 0 w 107"/>
                      <a:gd name="connsiteY0" fmla="*/ 71 h 71"/>
                      <a:gd name="connsiteX1" fmla="*/ 0 w 107"/>
                      <a:gd name="connsiteY1" fmla="*/ 71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0" y="71"/>
                        </a:moveTo>
                        <a:lnTo>
                          <a:pt x="0" y="71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154">
                    <a:extLst>
                      <a:ext uri="{FF2B5EF4-FFF2-40B4-BE49-F238E27FC236}">
                        <a16:creationId xmlns:a16="http://schemas.microsoft.com/office/drawing/2014/main" id="{0614A9DB-5A95-3A4B-8881-6FA86050913B}"/>
                      </a:ext>
                    </a:extLst>
                  </p:cNvPr>
                  <p:cNvSpPr/>
                  <p:nvPr/>
                </p:nvSpPr>
                <p:spPr>
                  <a:xfrm>
                    <a:off x="6964989" y="1923496"/>
                    <a:ext cx="57222" cy="38248"/>
                  </a:xfrm>
                  <a:custGeom>
                    <a:avLst/>
                    <a:gdLst>
                      <a:gd name="connsiteX0" fmla="*/ 57007 w 57222"/>
                      <a:gd name="connsiteY0" fmla="*/ 24961 h 38248"/>
                      <a:gd name="connsiteX1" fmla="*/ 53935 w 57222"/>
                      <a:gd name="connsiteY1" fmla="*/ 19925 h 38248"/>
                      <a:gd name="connsiteX2" fmla="*/ 51149 w 57222"/>
                      <a:gd name="connsiteY2" fmla="*/ 18460 h 38248"/>
                      <a:gd name="connsiteX3" fmla="*/ 48970 w 57222"/>
                      <a:gd name="connsiteY3" fmla="*/ 17996 h 38248"/>
                      <a:gd name="connsiteX4" fmla="*/ 46149 w 57222"/>
                      <a:gd name="connsiteY4" fmla="*/ 18496 h 38248"/>
                      <a:gd name="connsiteX5" fmla="*/ 46220 w 57222"/>
                      <a:gd name="connsiteY5" fmla="*/ 17460 h 38248"/>
                      <a:gd name="connsiteX6" fmla="*/ 45399 w 57222"/>
                      <a:gd name="connsiteY6" fmla="*/ 17496 h 38248"/>
                      <a:gd name="connsiteX7" fmla="*/ 45506 w 57222"/>
                      <a:gd name="connsiteY7" fmla="*/ 17210 h 38248"/>
                      <a:gd name="connsiteX8" fmla="*/ 44434 w 57222"/>
                      <a:gd name="connsiteY8" fmla="*/ 17567 h 38248"/>
                      <a:gd name="connsiteX9" fmla="*/ 44541 w 57222"/>
                      <a:gd name="connsiteY9" fmla="*/ 17281 h 38248"/>
                      <a:gd name="connsiteX10" fmla="*/ 44113 w 57222"/>
                      <a:gd name="connsiteY10" fmla="*/ 17281 h 38248"/>
                      <a:gd name="connsiteX11" fmla="*/ 44327 w 57222"/>
                      <a:gd name="connsiteY11" fmla="*/ 16924 h 38248"/>
                      <a:gd name="connsiteX12" fmla="*/ 42577 w 57222"/>
                      <a:gd name="connsiteY12" fmla="*/ 16888 h 38248"/>
                      <a:gd name="connsiteX13" fmla="*/ 42255 w 57222"/>
                      <a:gd name="connsiteY13" fmla="*/ 18067 h 38248"/>
                      <a:gd name="connsiteX14" fmla="*/ 40255 w 57222"/>
                      <a:gd name="connsiteY14" fmla="*/ 16996 h 38248"/>
                      <a:gd name="connsiteX15" fmla="*/ 40362 w 57222"/>
                      <a:gd name="connsiteY15" fmla="*/ 16710 h 38248"/>
                      <a:gd name="connsiteX16" fmla="*/ 37719 w 57222"/>
                      <a:gd name="connsiteY16" fmla="*/ 16710 h 38248"/>
                      <a:gd name="connsiteX17" fmla="*/ 38005 w 57222"/>
                      <a:gd name="connsiteY17" fmla="*/ 15853 h 38248"/>
                      <a:gd name="connsiteX18" fmla="*/ 36112 w 57222"/>
                      <a:gd name="connsiteY18" fmla="*/ 18210 h 38248"/>
                      <a:gd name="connsiteX19" fmla="*/ 36505 w 57222"/>
                      <a:gd name="connsiteY19" fmla="*/ 16567 h 38248"/>
                      <a:gd name="connsiteX20" fmla="*/ 35397 w 57222"/>
                      <a:gd name="connsiteY20" fmla="*/ 17781 h 38248"/>
                      <a:gd name="connsiteX21" fmla="*/ 35683 w 57222"/>
                      <a:gd name="connsiteY21" fmla="*/ 17460 h 38248"/>
                      <a:gd name="connsiteX22" fmla="*/ 34933 w 57222"/>
                      <a:gd name="connsiteY22" fmla="*/ 17496 h 38248"/>
                      <a:gd name="connsiteX23" fmla="*/ 34147 w 57222"/>
                      <a:gd name="connsiteY23" fmla="*/ 19317 h 38248"/>
                      <a:gd name="connsiteX24" fmla="*/ 34647 w 57222"/>
                      <a:gd name="connsiteY24" fmla="*/ 17389 h 38248"/>
                      <a:gd name="connsiteX25" fmla="*/ 33897 w 57222"/>
                      <a:gd name="connsiteY25" fmla="*/ 18817 h 38248"/>
                      <a:gd name="connsiteX26" fmla="*/ 34933 w 57222"/>
                      <a:gd name="connsiteY26" fmla="*/ 14781 h 38248"/>
                      <a:gd name="connsiteX27" fmla="*/ 32040 w 57222"/>
                      <a:gd name="connsiteY27" fmla="*/ 13817 h 38248"/>
                      <a:gd name="connsiteX28" fmla="*/ 29361 w 57222"/>
                      <a:gd name="connsiteY28" fmla="*/ 10816 h 38248"/>
                      <a:gd name="connsiteX29" fmla="*/ 30075 w 57222"/>
                      <a:gd name="connsiteY29" fmla="*/ 9816 h 38248"/>
                      <a:gd name="connsiteX30" fmla="*/ 28825 w 57222"/>
                      <a:gd name="connsiteY30" fmla="*/ 10066 h 38248"/>
                      <a:gd name="connsiteX31" fmla="*/ 28075 w 57222"/>
                      <a:gd name="connsiteY31" fmla="*/ 10495 h 38248"/>
                      <a:gd name="connsiteX32" fmla="*/ 28682 w 57222"/>
                      <a:gd name="connsiteY32" fmla="*/ 9602 h 38248"/>
                      <a:gd name="connsiteX33" fmla="*/ 27825 w 57222"/>
                      <a:gd name="connsiteY33" fmla="*/ 9888 h 38248"/>
                      <a:gd name="connsiteX34" fmla="*/ 28289 w 57222"/>
                      <a:gd name="connsiteY34" fmla="*/ 8816 h 38248"/>
                      <a:gd name="connsiteX35" fmla="*/ 25146 w 57222"/>
                      <a:gd name="connsiteY35" fmla="*/ 7423 h 38248"/>
                      <a:gd name="connsiteX36" fmla="*/ 19467 w 57222"/>
                      <a:gd name="connsiteY36" fmla="*/ 4887 h 38248"/>
                      <a:gd name="connsiteX37" fmla="*/ 15788 w 57222"/>
                      <a:gd name="connsiteY37" fmla="*/ 2244 h 38248"/>
                      <a:gd name="connsiteX38" fmla="*/ 13216 w 57222"/>
                      <a:gd name="connsiteY38" fmla="*/ 244 h 38248"/>
                      <a:gd name="connsiteX39" fmla="*/ 9287 w 57222"/>
                      <a:gd name="connsiteY39" fmla="*/ 779 h 38248"/>
                      <a:gd name="connsiteX40" fmla="*/ 8644 w 57222"/>
                      <a:gd name="connsiteY40" fmla="*/ 1422 h 38248"/>
                      <a:gd name="connsiteX41" fmla="*/ 3250 w 57222"/>
                      <a:gd name="connsiteY41" fmla="*/ 3601 h 38248"/>
                      <a:gd name="connsiteX42" fmla="*/ 893 w 57222"/>
                      <a:gd name="connsiteY42" fmla="*/ 6494 h 38248"/>
                      <a:gd name="connsiteX43" fmla="*/ 0 w 57222"/>
                      <a:gd name="connsiteY43" fmla="*/ 9245 h 38248"/>
                      <a:gd name="connsiteX44" fmla="*/ 429 w 57222"/>
                      <a:gd name="connsiteY44" fmla="*/ 11424 h 38248"/>
                      <a:gd name="connsiteX45" fmla="*/ 4215 w 57222"/>
                      <a:gd name="connsiteY45" fmla="*/ 13638 h 38248"/>
                      <a:gd name="connsiteX46" fmla="*/ 12823 w 57222"/>
                      <a:gd name="connsiteY46" fmla="*/ 13852 h 38248"/>
                      <a:gd name="connsiteX47" fmla="*/ 13180 w 57222"/>
                      <a:gd name="connsiteY47" fmla="*/ 13995 h 38248"/>
                      <a:gd name="connsiteX48" fmla="*/ 11144 w 57222"/>
                      <a:gd name="connsiteY48" fmla="*/ 12995 h 38248"/>
                      <a:gd name="connsiteX49" fmla="*/ 10501 w 57222"/>
                      <a:gd name="connsiteY49" fmla="*/ 12495 h 38248"/>
                      <a:gd name="connsiteX50" fmla="*/ 10466 w 57222"/>
                      <a:gd name="connsiteY50" fmla="*/ 12567 h 38248"/>
                      <a:gd name="connsiteX51" fmla="*/ 10466 w 57222"/>
                      <a:gd name="connsiteY51" fmla="*/ 12531 h 38248"/>
                      <a:gd name="connsiteX52" fmla="*/ 10573 w 57222"/>
                      <a:gd name="connsiteY52" fmla="*/ 13424 h 38248"/>
                      <a:gd name="connsiteX53" fmla="*/ 10608 w 57222"/>
                      <a:gd name="connsiteY53" fmla="*/ 15317 h 38248"/>
                      <a:gd name="connsiteX54" fmla="*/ 10644 w 57222"/>
                      <a:gd name="connsiteY54" fmla="*/ 14924 h 38248"/>
                      <a:gd name="connsiteX55" fmla="*/ 10430 w 57222"/>
                      <a:gd name="connsiteY55" fmla="*/ 16424 h 38248"/>
                      <a:gd name="connsiteX56" fmla="*/ 10180 w 57222"/>
                      <a:gd name="connsiteY56" fmla="*/ 17246 h 38248"/>
                      <a:gd name="connsiteX57" fmla="*/ 12109 w 57222"/>
                      <a:gd name="connsiteY57" fmla="*/ 15995 h 38248"/>
                      <a:gd name="connsiteX58" fmla="*/ 11894 w 57222"/>
                      <a:gd name="connsiteY58" fmla="*/ 16317 h 38248"/>
                      <a:gd name="connsiteX59" fmla="*/ 12930 w 57222"/>
                      <a:gd name="connsiteY59" fmla="*/ 15710 h 38248"/>
                      <a:gd name="connsiteX60" fmla="*/ 12787 w 57222"/>
                      <a:gd name="connsiteY60" fmla="*/ 16031 h 38248"/>
                      <a:gd name="connsiteX61" fmla="*/ 14323 w 57222"/>
                      <a:gd name="connsiteY61" fmla="*/ 15924 h 38248"/>
                      <a:gd name="connsiteX62" fmla="*/ 13859 w 57222"/>
                      <a:gd name="connsiteY62" fmla="*/ 16710 h 38248"/>
                      <a:gd name="connsiteX63" fmla="*/ 14538 w 57222"/>
                      <a:gd name="connsiteY63" fmla="*/ 16888 h 38248"/>
                      <a:gd name="connsiteX64" fmla="*/ 14430 w 57222"/>
                      <a:gd name="connsiteY64" fmla="*/ 16567 h 38248"/>
                      <a:gd name="connsiteX65" fmla="*/ 15359 w 57222"/>
                      <a:gd name="connsiteY65" fmla="*/ 17139 h 38248"/>
                      <a:gd name="connsiteX66" fmla="*/ 19038 w 57222"/>
                      <a:gd name="connsiteY66" fmla="*/ 14745 h 38248"/>
                      <a:gd name="connsiteX67" fmla="*/ 18574 w 57222"/>
                      <a:gd name="connsiteY67" fmla="*/ 15674 h 38248"/>
                      <a:gd name="connsiteX68" fmla="*/ 17359 w 57222"/>
                      <a:gd name="connsiteY68" fmla="*/ 17139 h 38248"/>
                      <a:gd name="connsiteX69" fmla="*/ 17967 w 57222"/>
                      <a:gd name="connsiteY69" fmla="*/ 18174 h 38248"/>
                      <a:gd name="connsiteX70" fmla="*/ 17359 w 57222"/>
                      <a:gd name="connsiteY70" fmla="*/ 18996 h 38248"/>
                      <a:gd name="connsiteX71" fmla="*/ 18859 w 57222"/>
                      <a:gd name="connsiteY71" fmla="*/ 19603 h 38248"/>
                      <a:gd name="connsiteX72" fmla="*/ 19038 w 57222"/>
                      <a:gd name="connsiteY72" fmla="*/ 21103 h 38248"/>
                      <a:gd name="connsiteX73" fmla="*/ 18324 w 57222"/>
                      <a:gd name="connsiteY73" fmla="*/ 22354 h 38248"/>
                      <a:gd name="connsiteX74" fmla="*/ 19395 w 57222"/>
                      <a:gd name="connsiteY74" fmla="*/ 21889 h 38248"/>
                      <a:gd name="connsiteX75" fmla="*/ 18574 w 57222"/>
                      <a:gd name="connsiteY75" fmla="*/ 23211 h 38248"/>
                      <a:gd name="connsiteX76" fmla="*/ 20181 w 57222"/>
                      <a:gd name="connsiteY76" fmla="*/ 25068 h 38248"/>
                      <a:gd name="connsiteX77" fmla="*/ 22146 w 57222"/>
                      <a:gd name="connsiteY77" fmla="*/ 24139 h 38248"/>
                      <a:gd name="connsiteX78" fmla="*/ 21324 w 57222"/>
                      <a:gd name="connsiteY78" fmla="*/ 25747 h 38248"/>
                      <a:gd name="connsiteX79" fmla="*/ 21360 w 57222"/>
                      <a:gd name="connsiteY79" fmla="*/ 25532 h 38248"/>
                      <a:gd name="connsiteX80" fmla="*/ 20645 w 57222"/>
                      <a:gd name="connsiteY80" fmla="*/ 26247 h 38248"/>
                      <a:gd name="connsiteX81" fmla="*/ 22396 w 57222"/>
                      <a:gd name="connsiteY81" fmla="*/ 26747 h 38248"/>
                      <a:gd name="connsiteX82" fmla="*/ 22824 w 57222"/>
                      <a:gd name="connsiteY82" fmla="*/ 25854 h 38248"/>
                      <a:gd name="connsiteX83" fmla="*/ 23146 w 57222"/>
                      <a:gd name="connsiteY83" fmla="*/ 26318 h 38248"/>
                      <a:gd name="connsiteX84" fmla="*/ 22503 w 57222"/>
                      <a:gd name="connsiteY84" fmla="*/ 26890 h 38248"/>
                      <a:gd name="connsiteX85" fmla="*/ 22896 w 57222"/>
                      <a:gd name="connsiteY85" fmla="*/ 27854 h 38248"/>
                      <a:gd name="connsiteX86" fmla="*/ 23467 w 57222"/>
                      <a:gd name="connsiteY86" fmla="*/ 26961 h 38248"/>
                      <a:gd name="connsiteX87" fmla="*/ 23824 w 57222"/>
                      <a:gd name="connsiteY87" fmla="*/ 28354 h 38248"/>
                      <a:gd name="connsiteX88" fmla="*/ 24967 w 57222"/>
                      <a:gd name="connsiteY88" fmla="*/ 26997 h 38248"/>
                      <a:gd name="connsiteX89" fmla="*/ 26396 w 57222"/>
                      <a:gd name="connsiteY89" fmla="*/ 30533 h 38248"/>
                      <a:gd name="connsiteX90" fmla="*/ 27432 w 57222"/>
                      <a:gd name="connsiteY90" fmla="*/ 29533 h 38248"/>
                      <a:gd name="connsiteX91" fmla="*/ 26932 w 57222"/>
                      <a:gd name="connsiteY91" fmla="*/ 30462 h 38248"/>
                      <a:gd name="connsiteX92" fmla="*/ 27575 w 57222"/>
                      <a:gd name="connsiteY92" fmla="*/ 32105 h 38248"/>
                      <a:gd name="connsiteX93" fmla="*/ 27182 w 57222"/>
                      <a:gd name="connsiteY93" fmla="*/ 32712 h 38248"/>
                      <a:gd name="connsiteX94" fmla="*/ 28396 w 57222"/>
                      <a:gd name="connsiteY94" fmla="*/ 30890 h 38248"/>
                      <a:gd name="connsiteX95" fmla="*/ 29932 w 57222"/>
                      <a:gd name="connsiteY95" fmla="*/ 30890 h 38248"/>
                      <a:gd name="connsiteX96" fmla="*/ 30932 w 57222"/>
                      <a:gd name="connsiteY96" fmla="*/ 29319 h 38248"/>
                      <a:gd name="connsiteX97" fmla="*/ 30432 w 57222"/>
                      <a:gd name="connsiteY97" fmla="*/ 30176 h 38248"/>
                      <a:gd name="connsiteX98" fmla="*/ 31040 w 57222"/>
                      <a:gd name="connsiteY98" fmla="*/ 29962 h 38248"/>
                      <a:gd name="connsiteX99" fmla="*/ 30790 w 57222"/>
                      <a:gd name="connsiteY99" fmla="*/ 31247 h 38248"/>
                      <a:gd name="connsiteX100" fmla="*/ 30075 w 57222"/>
                      <a:gd name="connsiteY100" fmla="*/ 32319 h 38248"/>
                      <a:gd name="connsiteX101" fmla="*/ 31432 w 57222"/>
                      <a:gd name="connsiteY101" fmla="*/ 30890 h 38248"/>
                      <a:gd name="connsiteX102" fmla="*/ 32397 w 57222"/>
                      <a:gd name="connsiteY102" fmla="*/ 32498 h 38248"/>
                      <a:gd name="connsiteX103" fmla="*/ 33897 w 57222"/>
                      <a:gd name="connsiteY103" fmla="*/ 32105 h 38248"/>
                      <a:gd name="connsiteX104" fmla="*/ 33290 w 57222"/>
                      <a:gd name="connsiteY104" fmla="*/ 34498 h 38248"/>
                      <a:gd name="connsiteX105" fmla="*/ 34826 w 57222"/>
                      <a:gd name="connsiteY105" fmla="*/ 34141 h 38248"/>
                      <a:gd name="connsiteX106" fmla="*/ 34719 w 57222"/>
                      <a:gd name="connsiteY106" fmla="*/ 34248 h 38248"/>
                      <a:gd name="connsiteX107" fmla="*/ 37290 w 57222"/>
                      <a:gd name="connsiteY107" fmla="*/ 34855 h 38248"/>
                      <a:gd name="connsiteX108" fmla="*/ 38183 w 57222"/>
                      <a:gd name="connsiteY108" fmla="*/ 32926 h 38248"/>
                      <a:gd name="connsiteX109" fmla="*/ 40398 w 57222"/>
                      <a:gd name="connsiteY109" fmla="*/ 31926 h 38248"/>
                      <a:gd name="connsiteX110" fmla="*/ 40505 w 57222"/>
                      <a:gd name="connsiteY110" fmla="*/ 33426 h 38248"/>
                      <a:gd name="connsiteX111" fmla="*/ 40326 w 57222"/>
                      <a:gd name="connsiteY111" fmla="*/ 33641 h 38248"/>
                      <a:gd name="connsiteX112" fmla="*/ 41648 w 57222"/>
                      <a:gd name="connsiteY112" fmla="*/ 33783 h 38248"/>
                      <a:gd name="connsiteX113" fmla="*/ 43113 w 57222"/>
                      <a:gd name="connsiteY113" fmla="*/ 32069 h 38248"/>
                      <a:gd name="connsiteX114" fmla="*/ 43005 w 57222"/>
                      <a:gd name="connsiteY114" fmla="*/ 32819 h 38248"/>
                      <a:gd name="connsiteX115" fmla="*/ 42648 w 57222"/>
                      <a:gd name="connsiteY115" fmla="*/ 33819 h 38248"/>
                      <a:gd name="connsiteX116" fmla="*/ 42970 w 57222"/>
                      <a:gd name="connsiteY116" fmla="*/ 33319 h 38248"/>
                      <a:gd name="connsiteX117" fmla="*/ 42898 w 57222"/>
                      <a:gd name="connsiteY117" fmla="*/ 33534 h 38248"/>
                      <a:gd name="connsiteX118" fmla="*/ 43255 w 57222"/>
                      <a:gd name="connsiteY118" fmla="*/ 32926 h 38248"/>
                      <a:gd name="connsiteX119" fmla="*/ 43434 w 57222"/>
                      <a:gd name="connsiteY119" fmla="*/ 32390 h 38248"/>
                      <a:gd name="connsiteX120" fmla="*/ 43541 w 57222"/>
                      <a:gd name="connsiteY120" fmla="*/ 34033 h 38248"/>
                      <a:gd name="connsiteX121" fmla="*/ 46006 w 57222"/>
                      <a:gd name="connsiteY121" fmla="*/ 32641 h 38248"/>
                      <a:gd name="connsiteX122" fmla="*/ 44791 w 57222"/>
                      <a:gd name="connsiteY122" fmla="*/ 33926 h 38248"/>
                      <a:gd name="connsiteX123" fmla="*/ 45220 w 57222"/>
                      <a:gd name="connsiteY123" fmla="*/ 33891 h 38248"/>
                      <a:gd name="connsiteX124" fmla="*/ 44470 w 57222"/>
                      <a:gd name="connsiteY124" fmla="*/ 34426 h 38248"/>
                      <a:gd name="connsiteX125" fmla="*/ 45720 w 57222"/>
                      <a:gd name="connsiteY125" fmla="*/ 35284 h 38248"/>
                      <a:gd name="connsiteX126" fmla="*/ 46434 w 57222"/>
                      <a:gd name="connsiteY126" fmla="*/ 34712 h 38248"/>
                      <a:gd name="connsiteX127" fmla="*/ 46363 w 57222"/>
                      <a:gd name="connsiteY127" fmla="*/ 34855 h 38248"/>
                      <a:gd name="connsiteX128" fmla="*/ 47434 w 57222"/>
                      <a:gd name="connsiteY128" fmla="*/ 34105 h 38248"/>
                      <a:gd name="connsiteX129" fmla="*/ 46256 w 57222"/>
                      <a:gd name="connsiteY129" fmla="*/ 35998 h 38248"/>
                      <a:gd name="connsiteX130" fmla="*/ 48185 w 57222"/>
                      <a:gd name="connsiteY130" fmla="*/ 36319 h 38248"/>
                      <a:gd name="connsiteX131" fmla="*/ 48792 w 57222"/>
                      <a:gd name="connsiteY131" fmla="*/ 35426 h 38248"/>
                      <a:gd name="connsiteX132" fmla="*/ 49006 w 57222"/>
                      <a:gd name="connsiteY132" fmla="*/ 36248 h 38248"/>
                      <a:gd name="connsiteX133" fmla="*/ 48256 w 57222"/>
                      <a:gd name="connsiteY133" fmla="*/ 37355 h 38248"/>
                      <a:gd name="connsiteX134" fmla="*/ 50113 w 57222"/>
                      <a:gd name="connsiteY134" fmla="*/ 36319 h 38248"/>
                      <a:gd name="connsiteX135" fmla="*/ 48756 w 57222"/>
                      <a:gd name="connsiteY135" fmla="*/ 37320 h 38248"/>
                      <a:gd name="connsiteX136" fmla="*/ 50792 w 57222"/>
                      <a:gd name="connsiteY136" fmla="*/ 38248 h 38248"/>
                      <a:gd name="connsiteX137" fmla="*/ 51971 w 57222"/>
                      <a:gd name="connsiteY137" fmla="*/ 36141 h 38248"/>
                      <a:gd name="connsiteX138" fmla="*/ 53828 w 57222"/>
                      <a:gd name="connsiteY138" fmla="*/ 36319 h 38248"/>
                      <a:gd name="connsiteX139" fmla="*/ 53864 w 57222"/>
                      <a:gd name="connsiteY139" fmla="*/ 35141 h 38248"/>
                      <a:gd name="connsiteX140" fmla="*/ 55936 w 57222"/>
                      <a:gd name="connsiteY140" fmla="*/ 35712 h 38248"/>
                      <a:gd name="connsiteX141" fmla="*/ 57114 w 57222"/>
                      <a:gd name="connsiteY141" fmla="*/ 29390 h 38248"/>
                      <a:gd name="connsiteX142" fmla="*/ 56043 w 57222"/>
                      <a:gd name="connsiteY142" fmla="*/ 25497 h 38248"/>
                      <a:gd name="connsiteX143" fmla="*/ 55221 w 57222"/>
                      <a:gd name="connsiteY143" fmla="*/ 23497 h 38248"/>
                      <a:gd name="connsiteX144" fmla="*/ 55435 w 57222"/>
                      <a:gd name="connsiteY144" fmla="*/ 27854 h 38248"/>
                      <a:gd name="connsiteX145" fmla="*/ 55400 w 57222"/>
                      <a:gd name="connsiteY145" fmla="*/ 27961 h 38248"/>
                      <a:gd name="connsiteX146" fmla="*/ 55578 w 57222"/>
                      <a:gd name="connsiteY146" fmla="*/ 27497 h 38248"/>
                      <a:gd name="connsiteX147" fmla="*/ 56257 w 57222"/>
                      <a:gd name="connsiteY147" fmla="*/ 26283 h 38248"/>
                      <a:gd name="connsiteX148" fmla="*/ 57114 w 57222"/>
                      <a:gd name="connsiteY148" fmla="*/ 24925 h 38248"/>
                      <a:gd name="connsiteX149" fmla="*/ 57007 w 57222"/>
                      <a:gd name="connsiteY149" fmla="*/ 24961 h 38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</a:cxnLst>
                    <a:rect l="l" t="t" r="r" b="b"/>
                    <a:pathLst>
                      <a:path w="57222" h="38248">
                        <a:moveTo>
                          <a:pt x="57007" y="24961"/>
                        </a:moveTo>
                        <a:cubicBezTo>
                          <a:pt x="56721" y="24032"/>
                          <a:pt x="57650" y="21496"/>
                          <a:pt x="53935" y="19925"/>
                        </a:cubicBezTo>
                        <a:cubicBezTo>
                          <a:pt x="53149" y="19282"/>
                          <a:pt x="52185" y="18817"/>
                          <a:pt x="51149" y="18460"/>
                        </a:cubicBezTo>
                        <a:cubicBezTo>
                          <a:pt x="50328" y="18246"/>
                          <a:pt x="49649" y="18139"/>
                          <a:pt x="48970" y="17996"/>
                        </a:cubicBezTo>
                        <a:cubicBezTo>
                          <a:pt x="47720" y="19389"/>
                          <a:pt x="47327" y="17353"/>
                          <a:pt x="46149" y="18496"/>
                        </a:cubicBezTo>
                        <a:lnTo>
                          <a:pt x="46220" y="17460"/>
                        </a:lnTo>
                        <a:cubicBezTo>
                          <a:pt x="45827" y="17853"/>
                          <a:pt x="45434" y="18103"/>
                          <a:pt x="45399" y="17496"/>
                        </a:cubicBezTo>
                        <a:lnTo>
                          <a:pt x="45506" y="17210"/>
                        </a:lnTo>
                        <a:cubicBezTo>
                          <a:pt x="44934" y="17817"/>
                          <a:pt x="44720" y="17281"/>
                          <a:pt x="44434" y="17567"/>
                        </a:cubicBezTo>
                        <a:lnTo>
                          <a:pt x="44541" y="17281"/>
                        </a:lnTo>
                        <a:lnTo>
                          <a:pt x="44113" y="17281"/>
                        </a:lnTo>
                        <a:lnTo>
                          <a:pt x="44327" y="16924"/>
                        </a:lnTo>
                        <a:cubicBezTo>
                          <a:pt x="43541" y="17496"/>
                          <a:pt x="42934" y="17389"/>
                          <a:pt x="42577" y="16888"/>
                        </a:cubicBezTo>
                        <a:lnTo>
                          <a:pt x="42255" y="18067"/>
                        </a:lnTo>
                        <a:cubicBezTo>
                          <a:pt x="41648" y="16460"/>
                          <a:pt x="40577" y="18782"/>
                          <a:pt x="40255" y="16996"/>
                        </a:cubicBezTo>
                        <a:lnTo>
                          <a:pt x="40362" y="16710"/>
                        </a:lnTo>
                        <a:cubicBezTo>
                          <a:pt x="38362" y="19425"/>
                          <a:pt x="39576" y="14174"/>
                          <a:pt x="37719" y="16710"/>
                        </a:cubicBezTo>
                        <a:cubicBezTo>
                          <a:pt x="37969" y="16388"/>
                          <a:pt x="37898" y="16103"/>
                          <a:pt x="38005" y="15853"/>
                        </a:cubicBezTo>
                        <a:cubicBezTo>
                          <a:pt x="37505" y="16031"/>
                          <a:pt x="37040" y="16031"/>
                          <a:pt x="36112" y="18210"/>
                        </a:cubicBezTo>
                        <a:cubicBezTo>
                          <a:pt x="35826" y="18067"/>
                          <a:pt x="36183" y="17424"/>
                          <a:pt x="36505" y="16567"/>
                        </a:cubicBezTo>
                        <a:cubicBezTo>
                          <a:pt x="36076" y="17531"/>
                          <a:pt x="35647" y="17817"/>
                          <a:pt x="35397" y="17781"/>
                        </a:cubicBezTo>
                        <a:lnTo>
                          <a:pt x="35683" y="17460"/>
                        </a:lnTo>
                        <a:lnTo>
                          <a:pt x="34933" y="17496"/>
                        </a:lnTo>
                        <a:lnTo>
                          <a:pt x="34147" y="19317"/>
                        </a:lnTo>
                        <a:cubicBezTo>
                          <a:pt x="34040" y="18639"/>
                          <a:pt x="35147" y="17139"/>
                          <a:pt x="34647" y="17389"/>
                        </a:cubicBezTo>
                        <a:lnTo>
                          <a:pt x="33897" y="18817"/>
                        </a:lnTo>
                        <a:cubicBezTo>
                          <a:pt x="33611" y="18317"/>
                          <a:pt x="34469" y="15924"/>
                          <a:pt x="34933" y="14781"/>
                        </a:cubicBezTo>
                        <a:cubicBezTo>
                          <a:pt x="35112" y="14495"/>
                          <a:pt x="33397" y="14210"/>
                          <a:pt x="32040" y="13817"/>
                        </a:cubicBezTo>
                        <a:cubicBezTo>
                          <a:pt x="30647" y="13388"/>
                          <a:pt x="29397" y="12745"/>
                          <a:pt x="29361" y="10816"/>
                        </a:cubicBezTo>
                        <a:lnTo>
                          <a:pt x="30075" y="9816"/>
                        </a:lnTo>
                        <a:cubicBezTo>
                          <a:pt x="31182" y="8423"/>
                          <a:pt x="27825" y="11388"/>
                          <a:pt x="28825" y="10066"/>
                        </a:cubicBezTo>
                        <a:lnTo>
                          <a:pt x="28075" y="10495"/>
                        </a:lnTo>
                        <a:cubicBezTo>
                          <a:pt x="28218" y="10209"/>
                          <a:pt x="28289" y="9816"/>
                          <a:pt x="28682" y="9602"/>
                        </a:cubicBezTo>
                        <a:cubicBezTo>
                          <a:pt x="28504" y="9352"/>
                          <a:pt x="28325" y="9602"/>
                          <a:pt x="27825" y="9888"/>
                        </a:cubicBezTo>
                        <a:lnTo>
                          <a:pt x="28289" y="8816"/>
                        </a:lnTo>
                        <a:cubicBezTo>
                          <a:pt x="27968" y="7423"/>
                          <a:pt x="25860" y="8495"/>
                          <a:pt x="25146" y="7423"/>
                        </a:cubicBezTo>
                        <a:cubicBezTo>
                          <a:pt x="25360" y="4708"/>
                          <a:pt x="21610" y="4673"/>
                          <a:pt x="19467" y="4887"/>
                        </a:cubicBezTo>
                        <a:cubicBezTo>
                          <a:pt x="17681" y="5458"/>
                          <a:pt x="17145" y="3851"/>
                          <a:pt x="15788" y="2244"/>
                        </a:cubicBezTo>
                        <a:cubicBezTo>
                          <a:pt x="15002" y="1458"/>
                          <a:pt x="14502" y="636"/>
                          <a:pt x="13216" y="244"/>
                        </a:cubicBezTo>
                        <a:cubicBezTo>
                          <a:pt x="11894" y="-114"/>
                          <a:pt x="10716" y="-185"/>
                          <a:pt x="9287" y="779"/>
                        </a:cubicBezTo>
                        <a:cubicBezTo>
                          <a:pt x="9037" y="565"/>
                          <a:pt x="8608" y="1208"/>
                          <a:pt x="8644" y="1422"/>
                        </a:cubicBezTo>
                        <a:cubicBezTo>
                          <a:pt x="6751" y="1636"/>
                          <a:pt x="4965" y="2244"/>
                          <a:pt x="3250" y="3601"/>
                        </a:cubicBezTo>
                        <a:cubicBezTo>
                          <a:pt x="3250" y="3601"/>
                          <a:pt x="1500" y="4851"/>
                          <a:pt x="893" y="6494"/>
                        </a:cubicBezTo>
                        <a:cubicBezTo>
                          <a:pt x="500" y="7316"/>
                          <a:pt x="71" y="8387"/>
                          <a:pt x="0" y="9245"/>
                        </a:cubicBezTo>
                        <a:cubicBezTo>
                          <a:pt x="36" y="9995"/>
                          <a:pt x="143" y="10745"/>
                          <a:pt x="429" y="11424"/>
                        </a:cubicBezTo>
                        <a:cubicBezTo>
                          <a:pt x="1000" y="12745"/>
                          <a:pt x="2179" y="13567"/>
                          <a:pt x="4215" y="13638"/>
                        </a:cubicBezTo>
                        <a:cubicBezTo>
                          <a:pt x="6215" y="13852"/>
                          <a:pt x="9287" y="12924"/>
                          <a:pt x="12823" y="13852"/>
                        </a:cubicBezTo>
                        <a:lnTo>
                          <a:pt x="13180" y="13995"/>
                        </a:lnTo>
                        <a:cubicBezTo>
                          <a:pt x="12466" y="13888"/>
                          <a:pt x="11680" y="13460"/>
                          <a:pt x="11144" y="12995"/>
                        </a:cubicBezTo>
                        <a:cubicBezTo>
                          <a:pt x="10394" y="12245"/>
                          <a:pt x="10751" y="12745"/>
                          <a:pt x="10501" y="12495"/>
                        </a:cubicBezTo>
                        <a:cubicBezTo>
                          <a:pt x="10430" y="12531"/>
                          <a:pt x="10216" y="11959"/>
                          <a:pt x="10466" y="12567"/>
                        </a:cubicBezTo>
                        <a:lnTo>
                          <a:pt x="10466" y="12531"/>
                        </a:lnTo>
                        <a:cubicBezTo>
                          <a:pt x="10573" y="12852"/>
                          <a:pt x="10608" y="13138"/>
                          <a:pt x="10573" y="13424"/>
                        </a:cubicBezTo>
                        <a:cubicBezTo>
                          <a:pt x="10537" y="13674"/>
                          <a:pt x="10716" y="14781"/>
                          <a:pt x="10608" y="15317"/>
                        </a:cubicBezTo>
                        <a:cubicBezTo>
                          <a:pt x="10608" y="15246"/>
                          <a:pt x="10644" y="14924"/>
                          <a:pt x="10644" y="14924"/>
                        </a:cubicBezTo>
                        <a:cubicBezTo>
                          <a:pt x="10644" y="15424"/>
                          <a:pt x="10537" y="15995"/>
                          <a:pt x="10430" y="16424"/>
                        </a:cubicBezTo>
                        <a:cubicBezTo>
                          <a:pt x="10394" y="16388"/>
                          <a:pt x="10287" y="16638"/>
                          <a:pt x="10180" y="17246"/>
                        </a:cubicBezTo>
                        <a:cubicBezTo>
                          <a:pt x="10430" y="17067"/>
                          <a:pt x="10644" y="17710"/>
                          <a:pt x="12109" y="15995"/>
                        </a:cubicBezTo>
                        <a:lnTo>
                          <a:pt x="11894" y="16317"/>
                        </a:lnTo>
                        <a:cubicBezTo>
                          <a:pt x="12787" y="15067"/>
                          <a:pt x="12287" y="16246"/>
                          <a:pt x="12930" y="15710"/>
                        </a:cubicBezTo>
                        <a:cubicBezTo>
                          <a:pt x="12859" y="15888"/>
                          <a:pt x="12823" y="15960"/>
                          <a:pt x="12787" y="16031"/>
                        </a:cubicBezTo>
                        <a:cubicBezTo>
                          <a:pt x="13787" y="14888"/>
                          <a:pt x="13752" y="16353"/>
                          <a:pt x="14323" y="15924"/>
                        </a:cubicBezTo>
                        <a:lnTo>
                          <a:pt x="13859" y="16710"/>
                        </a:lnTo>
                        <a:cubicBezTo>
                          <a:pt x="14073" y="16781"/>
                          <a:pt x="14323" y="16781"/>
                          <a:pt x="14538" y="16888"/>
                        </a:cubicBezTo>
                        <a:lnTo>
                          <a:pt x="14430" y="16567"/>
                        </a:lnTo>
                        <a:cubicBezTo>
                          <a:pt x="15895" y="14460"/>
                          <a:pt x="14002" y="18210"/>
                          <a:pt x="15359" y="17139"/>
                        </a:cubicBezTo>
                        <a:cubicBezTo>
                          <a:pt x="15538" y="17674"/>
                          <a:pt x="19288" y="13352"/>
                          <a:pt x="19038" y="14745"/>
                        </a:cubicBezTo>
                        <a:cubicBezTo>
                          <a:pt x="19967" y="13959"/>
                          <a:pt x="17681" y="16174"/>
                          <a:pt x="18574" y="15674"/>
                        </a:cubicBezTo>
                        <a:cubicBezTo>
                          <a:pt x="17788" y="16746"/>
                          <a:pt x="17931" y="16246"/>
                          <a:pt x="17359" y="17139"/>
                        </a:cubicBezTo>
                        <a:cubicBezTo>
                          <a:pt x="18038" y="16853"/>
                          <a:pt x="17038" y="18603"/>
                          <a:pt x="17967" y="18174"/>
                        </a:cubicBezTo>
                        <a:lnTo>
                          <a:pt x="17359" y="18996"/>
                        </a:lnTo>
                        <a:cubicBezTo>
                          <a:pt x="19002" y="17853"/>
                          <a:pt x="17395" y="20782"/>
                          <a:pt x="18859" y="19603"/>
                        </a:cubicBezTo>
                        <a:cubicBezTo>
                          <a:pt x="19895" y="19353"/>
                          <a:pt x="17252" y="22282"/>
                          <a:pt x="19038" y="21103"/>
                        </a:cubicBezTo>
                        <a:lnTo>
                          <a:pt x="18324" y="22354"/>
                        </a:lnTo>
                        <a:cubicBezTo>
                          <a:pt x="18395" y="22711"/>
                          <a:pt x="19574" y="21139"/>
                          <a:pt x="19395" y="21889"/>
                        </a:cubicBezTo>
                        <a:cubicBezTo>
                          <a:pt x="18824" y="22568"/>
                          <a:pt x="19252" y="22675"/>
                          <a:pt x="18574" y="23211"/>
                        </a:cubicBezTo>
                        <a:cubicBezTo>
                          <a:pt x="18217" y="24747"/>
                          <a:pt x="20967" y="22639"/>
                          <a:pt x="20181" y="25068"/>
                        </a:cubicBezTo>
                        <a:cubicBezTo>
                          <a:pt x="21467" y="23889"/>
                          <a:pt x="21181" y="24997"/>
                          <a:pt x="22146" y="24139"/>
                        </a:cubicBezTo>
                        <a:cubicBezTo>
                          <a:pt x="21646" y="24711"/>
                          <a:pt x="22824" y="24889"/>
                          <a:pt x="21324" y="25747"/>
                        </a:cubicBezTo>
                        <a:cubicBezTo>
                          <a:pt x="21217" y="25818"/>
                          <a:pt x="21145" y="25747"/>
                          <a:pt x="21360" y="25532"/>
                        </a:cubicBezTo>
                        <a:lnTo>
                          <a:pt x="20645" y="26247"/>
                        </a:lnTo>
                        <a:cubicBezTo>
                          <a:pt x="19824" y="28104"/>
                          <a:pt x="22146" y="26140"/>
                          <a:pt x="22396" y="26747"/>
                        </a:cubicBezTo>
                        <a:cubicBezTo>
                          <a:pt x="22503" y="26390"/>
                          <a:pt x="22253" y="26283"/>
                          <a:pt x="22824" y="25854"/>
                        </a:cubicBezTo>
                        <a:lnTo>
                          <a:pt x="23146" y="26318"/>
                        </a:lnTo>
                        <a:lnTo>
                          <a:pt x="22503" y="26890"/>
                        </a:lnTo>
                        <a:lnTo>
                          <a:pt x="22896" y="27854"/>
                        </a:lnTo>
                        <a:lnTo>
                          <a:pt x="23467" y="26961"/>
                        </a:lnTo>
                        <a:cubicBezTo>
                          <a:pt x="23467" y="27676"/>
                          <a:pt x="22396" y="29176"/>
                          <a:pt x="23824" y="28354"/>
                        </a:cubicBezTo>
                        <a:cubicBezTo>
                          <a:pt x="24574" y="27890"/>
                          <a:pt x="24289" y="26890"/>
                          <a:pt x="24967" y="26997"/>
                        </a:cubicBezTo>
                        <a:cubicBezTo>
                          <a:pt x="25110" y="28033"/>
                          <a:pt x="25860" y="29890"/>
                          <a:pt x="26396" y="30533"/>
                        </a:cubicBezTo>
                        <a:cubicBezTo>
                          <a:pt x="26932" y="29462"/>
                          <a:pt x="27111" y="29604"/>
                          <a:pt x="27432" y="29533"/>
                        </a:cubicBezTo>
                        <a:lnTo>
                          <a:pt x="26932" y="30462"/>
                        </a:lnTo>
                        <a:cubicBezTo>
                          <a:pt x="28468" y="29640"/>
                          <a:pt x="26146" y="32641"/>
                          <a:pt x="27575" y="32105"/>
                        </a:cubicBezTo>
                        <a:lnTo>
                          <a:pt x="27182" y="32712"/>
                        </a:lnTo>
                        <a:lnTo>
                          <a:pt x="28396" y="30890"/>
                        </a:lnTo>
                        <a:cubicBezTo>
                          <a:pt x="30039" y="29390"/>
                          <a:pt x="27861" y="33033"/>
                          <a:pt x="29932" y="30890"/>
                        </a:cubicBezTo>
                        <a:cubicBezTo>
                          <a:pt x="29539" y="30890"/>
                          <a:pt x="30754" y="28747"/>
                          <a:pt x="30932" y="29319"/>
                        </a:cubicBezTo>
                        <a:lnTo>
                          <a:pt x="30432" y="30176"/>
                        </a:lnTo>
                        <a:cubicBezTo>
                          <a:pt x="30754" y="30069"/>
                          <a:pt x="30968" y="29712"/>
                          <a:pt x="31040" y="29962"/>
                        </a:cubicBezTo>
                        <a:cubicBezTo>
                          <a:pt x="30682" y="30390"/>
                          <a:pt x="30397" y="31283"/>
                          <a:pt x="30790" y="31247"/>
                        </a:cubicBezTo>
                        <a:lnTo>
                          <a:pt x="30075" y="32319"/>
                        </a:lnTo>
                        <a:lnTo>
                          <a:pt x="31432" y="30890"/>
                        </a:lnTo>
                        <a:cubicBezTo>
                          <a:pt x="31504" y="32069"/>
                          <a:pt x="32718" y="31104"/>
                          <a:pt x="32397" y="32498"/>
                        </a:cubicBezTo>
                        <a:cubicBezTo>
                          <a:pt x="32397" y="32498"/>
                          <a:pt x="33183" y="33534"/>
                          <a:pt x="33897" y="32105"/>
                        </a:cubicBezTo>
                        <a:cubicBezTo>
                          <a:pt x="33397" y="32962"/>
                          <a:pt x="33790" y="33462"/>
                          <a:pt x="33290" y="34498"/>
                        </a:cubicBezTo>
                        <a:cubicBezTo>
                          <a:pt x="33897" y="33534"/>
                          <a:pt x="34897" y="32926"/>
                          <a:pt x="34826" y="34141"/>
                        </a:cubicBezTo>
                        <a:lnTo>
                          <a:pt x="34719" y="34248"/>
                        </a:lnTo>
                        <a:cubicBezTo>
                          <a:pt x="35433" y="35712"/>
                          <a:pt x="36897" y="33212"/>
                          <a:pt x="37290" y="34855"/>
                        </a:cubicBezTo>
                        <a:cubicBezTo>
                          <a:pt x="37612" y="33676"/>
                          <a:pt x="37826" y="34462"/>
                          <a:pt x="38183" y="32926"/>
                        </a:cubicBezTo>
                        <a:cubicBezTo>
                          <a:pt x="39469" y="31712"/>
                          <a:pt x="38612" y="36355"/>
                          <a:pt x="40398" y="31926"/>
                        </a:cubicBezTo>
                        <a:cubicBezTo>
                          <a:pt x="40827" y="31819"/>
                          <a:pt x="40434" y="33140"/>
                          <a:pt x="40505" y="33426"/>
                        </a:cubicBezTo>
                        <a:lnTo>
                          <a:pt x="40326" y="33641"/>
                        </a:lnTo>
                        <a:cubicBezTo>
                          <a:pt x="41077" y="33498"/>
                          <a:pt x="41255" y="33498"/>
                          <a:pt x="41648" y="33783"/>
                        </a:cubicBezTo>
                        <a:cubicBezTo>
                          <a:pt x="42041" y="33426"/>
                          <a:pt x="42898" y="31390"/>
                          <a:pt x="43113" y="32069"/>
                        </a:cubicBezTo>
                        <a:cubicBezTo>
                          <a:pt x="42648" y="32819"/>
                          <a:pt x="42863" y="32748"/>
                          <a:pt x="43005" y="32819"/>
                        </a:cubicBezTo>
                        <a:cubicBezTo>
                          <a:pt x="42863" y="32890"/>
                          <a:pt x="42720" y="33212"/>
                          <a:pt x="42648" y="33819"/>
                        </a:cubicBezTo>
                        <a:cubicBezTo>
                          <a:pt x="42791" y="33569"/>
                          <a:pt x="42898" y="33426"/>
                          <a:pt x="42970" y="33319"/>
                        </a:cubicBezTo>
                        <a:cubicBezTo>
                          <a:pt x="42934" y="33391"/>
                          <a:pt x="42934" y="33426"/>
                          <a:pt x="42898" y="33534"/>
                        </a:cubicBezTo>
                        <a:cubicBezTo>
                          <a:pt x="43255" y="33355"/>
                          <a:pt x="43327" y="33105"/>
                          <a:pt x="43255" y="32926"/>
                        </a:cubicBezTo>
                        <a:cubicBezTo>
                          <a:pt x="43327" y="32819"/>
                          <a:pt x="43363" y="32641"/>
                          <a:pt x="43434" y="32390"/>
                        </a:cubicBezTo>
                        <a:cubicBezTo>
                          <a:pt x="43220" y="33534"/>
                          <a:pt x="44148" y="32641"/>
                          <a:pt x="43541" y="34033"/>
                        </a:cubicBezTo>
                        <a:cubicBezTo>
                          <a:pt x="44077" y="33926"/>
                          <a:pt x="45148" y="32712"/>
                          <a:pt x="46006" y="32641"/>
                        </a:cubicBezTo>
                        <a:cubicBezTo>
                          <a:pt x="45577" y="33283"/>
                          <a:pt x="45077" y="33783"/>
                          <a:pt x="44791" y="33926"/>
                        </a:cubicBezTo>
                        <a:lnTo>
                          <a:pt x="45220" y="33891"/>
                        </a:lnTo>
                        <a:cubicBezTo>
                          <a:pt x="44506" y="34784"/>
                          <a:pt x="44684" y="34283"/>
                          <a:pt x="44470" y="34426"/>
                        </a:cubicBezTo>
                        <a:cubicBezTo>
                          <a:pt x="43613" y="36034"/>
                          <a:pt x="46291" y="33534"/>
                          <a:pt x="45720" y="35284"/>
                        </a:cubicBezTo>
                        <a:lnTo>
                          <a:pt x="46434" y="34712"/>
                        </a:lnTo>
                        <a:lnTo>
                          <a:pt x="46363" y="34855"/>
                        </a:lnTo>
                        <a:cubicBezTo>
                          <a:pt x="46684" y="34498"/>
                          <a:pt x="47256" y="34141"/>
                          <a:pt x="47434" y="34105"/>
                        </a:cubicBezTo>
                        <a:cubicBezTo>
                          <a:pt x="46863" y="34926"/>
                          <a:pt x="45899" y="35784"/>
                          <a:pt x="46256" y="35998"/>
                        </a:cubicBezTo>
                        <a:cubicBezTo>
                          <a:pt x="45899" y="36962"/>
                          <a:pt x="47399" y="36391"/>
                          <a:pt x="48185" y="36319"/>
                        </a:cubicBezTo>
                        <a:cubicBezTo>
                          <a:pt x="48042" y="35998"/>
                          <a:pt x="48470" y="35641"/>
                          <a:pt x="48792" y="35426"/>
                        </a:cubicBezTo>
                        <a:cubicBezTo>
                          <a:pt x="49006" y="35569"/>
                          <a:pt x="48542" y="36427"/>
                          <a:pt x="49006" y="36248"/>
                        </a:cubicBezTo>
                        <a:lnTo>
                          <a:pt x="48256" y="37355"/>
                        </a:lnTo>
                        <a:cubicBezTo>
                          <a:pt x="48899" y="36284"/>
                          <a:pt x="49685" y="36712"/>
                          <a:pt x="50113" y="36319"/>
                        </a:cubicBezTo>
                        <a:cubicBezTo>
                          <a:pt x="49756" y="37248"/>
                          <a:pt x="49220" y="36784"/>
                          <a:pt x="48756" y="37320"/>
                        </a:cubicBezTo>
                        <a:cubicBezTo>
                          <a:pt x="50006" y="37963"/>
                          <a:pt x="49363" y="37677"/>
                          <a:pt x="50792" y="38248"/>
                        </a:cubicBezTo>
                        <a:cubicBezTo>
                          <a:pt x="51935" y="37641"/>
                          <a:pt x="51149" y="37070"/>
                          <a:pt x="51971" y="36141"/>
                        </a:cubicBezTo>
                        <a:cubicBezTo>
                          <a:pt x="52649" y="36177"/>
                          <a:pt x="53364" y="35391"/>
                          <a:pt x="53828" y="36319"/>
                        </a:cubicBezTo>
                        <a:lnTo>
                          <a:pt x="53864" y="35141"/>
                        </a:lnTo>
                        <a:cubicBezTo>
                          <a:pt x="54935" y="34426"/>
                          <a:pt x="55257" y="34534"/>
                          <a:pt x="55936" y="35712"/>
                        </a:cubicBezTo>
                        <a:cubicBezTo>
                          <a:pt x="57436" y="33212"/>
                          <a:pt x="57293" y="31033"/>
                          <a:pt x="57114" y="29390"/>
                        </a:cubicBezTo>
                        <a:cubicBezTo>
                          <a:pt x="56900" y="27711"/>
                          <a:pt x="56543" y="26425"/>
                          <a:pt x="56043" y="25497"/>
                        </a:cubicBezTo>
                        <a:cubicBezTo>
                          <a:pt x="55293" y="23604"/>
                          <a:pt x="54935" y="22389"/>
                          <a:pt x="55221" y="23497"/>
                        </a:cubicBezTo>
                        <a:cubicBezTo>
                          <a:pt x="55686" y="26390"/>
                          <a:pt x="55543" y="27283"/>
                          <a:pt x="55435" y="27854"/>
                        </a:cubicBezTo>
                        <a:lnTo>
                          <a:pt x="55400" y="27961"/>
                        </a:lnTo>
                        <a:cubicBezTo>
                          <a:pt x="55435" y="27854"/>
                          <a:pt x="55507" y="27640"/>
                          <a:pt x="55578" y="27497"/>
                        </a:cubicBezTo>
                        <a:cubicBezTo>
                          <a:pt x="55686" y="27283"/>
                          <a:pt x="55971" y="26640"/>
                          <a:pt x="56257" y="26283"/>
                        </a:cubicBezTo>
                        <a:cubicBezTo>
                          <a:pt x="56578" y="25818"/>
                          <a:pt x="56864" y="25354"/>
                          <a:pt x="57114" y="24925"/>
                        </a:cubicBezTo>
                        <a:cubicBezTo>
                          <a:pt x="57221" y="24639"/>
                          <a:pt x="57007" y="25032"/>
                          <a:pt x="57007" y="2496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2" name="Graphic 511">
                  <a:extLst>
                    <a:ext uri="{FF2B5EF4-FFF2-40B4-BE49-F238E27FC236}">
                      <a16:creationId xmlns:a16="http://schemas.microsoft.com/office/drawing/2014/main" id="{95939E64-1CF4-7743-ADE9-1E68A93C7135}"/>
                    </a:ext>
                  </a:extLst>
                </p:cNvPr>
                <p:cNvGrpSpPr/>
                <p:nvPr/>
              </p:nvGrpSpPr>
              <p:grpSpPr>
                <a:xfrm>
                  <a:off x="7117701" y="2063085"/>
                  <a:ext cx="63924" cy="39556"/>
                  <a:chOff x="7117701" y="2063085"/>
                  <a:chExt cx="63924" cy="39556"/>
                </a:xfrm>
                <a:grpFill/>
              </p:grpSpPr>
              <p:sp>
                <p:nvSpPr>
                  <p:cNvPr id="148" name="Freeform 147">
                    <a:extLst>
                      <a:ext uri="{FF2B5EF4-FFF2-40B4-BE49-F238E27FC236}">
                        <a16:creationId xmlns:a16="http://schemas.microsoft.com/office/drawing/2014/main" id="{6195558A-0910-8244-86E4-19B52CF15AB8}"/>
                      </a:ext>
                    </a:extLst>
                  </p:cNvPr>
                  <p:cNvSpPr/>
                  <p:nvPr/>
                </p:nvSpPr>
                <p:spPr>
                  <a:xfrm>
                    <a:off x="7123508" y="2083617"/>
                    <a:ext cx="321" cy="392"/>
                  </a:xfrm>
                  <a:custGeom>
                    <a:avLst/>
                    <a:gdLst>
                      <a:gd name="connsiteX0" fmla="*/ 0 w 321"/>
                      <a:gd name="connsiteY0" fmla="*/ 0 h 392"/>
                      <a:gd name="connsiteX1" fmla="*/ 321 w 321"/>
                      <a:gd name="connsiteY1" fmla="*/ 393 h 392"/>
                      <a:gd name="connsiteX2" fmla="*/ 0 w 321"/>
                      <a:gd name="connsiteY2" fmla="*/ 0 h 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1" h="392">
                        <a:moveTo>
                          <a:pt x="0" y="0"/>
                        </a:moveTo>
                        <a:lnTo>
                          <a:pt x="321" y="393"/>
                        </a:lnTo>
                        <a:cubicBezTo>
                          <a:pt x="250" y="179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9" name="Freeform 148">
                    <a:extLst>
                      <a:ext uri="{FF2B5EF4-FFF2-40B4-BE49-F238E27FC236}">
                        <a16:creationId xmlns:a16="http://schemas.microsoft.com/office/drawing/2014/main" id="{D242FD6B-A1AA-C340-8462-2A69698B5AF9}"/>
                      </a:ext>
                    </a:extLst>
                  </p:cNvPr>
                  <p:cNvSpPr/>
                  <p:nvPr/>
                </p:nvSpPr>
                <p:spPr>
                  <a:xfrm>
                    <a:off x="7164283" y="2068222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lnTo>
                          <a:pt x="16" y="0"/>
                        </a:ln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0" name="Freeform 149">
                    <a:extLst>
                      <a:ext uri="{FF2B5EF4-FFF2-40B4-BE49-F238E27FC236}">
                        <a16:creationId xmlns:a16="http://schemas.microsoft.com/office/drawing/2014/main" id="{93E44D6E-DD61-A54C-BF58-C1C12BDC1265}"/>
                      </a:ext>
                    </a:extLst>
                  </p:cNvPr>
                  <p:cNvSpPr/>
                  <p:nvPr/>
                </p:nvSpPr>
                <p:spPr>
                  <a:xfrm>
                    <a:off x="7135224" y="2096976"/>
                    <a:ext cx="3571" cy="142"/>
                  </a:xfrm>
                  <a:custGeom>
                    <a:avLst/>
                    <a:gdLst>
                      <a:gd name="connsiteX0" fmla="*/ 0 w 3571"/>
                      <a:gd name="connsiteY0" fmla="*/ 0 h 142"/>
                      <a:gd name="connsiteX1" fmla="*/ 0 w 3571"/>
                      <a:gd name="connsiteY1" fmla="*/ 0 h 142"/>
                      <a:gd name="connsiteX2" fmla="*/ 0 w 3571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1" name="Freeform 150">
                    <a:extLst>
                      <a:ext uri="{FF2B5EF4-FFF2-40B4-BE49-F238E27FC236}">
                        <a16:creationId xmlns:a16="http://schemas.microsoft.com/office/drawing/2014/main" id="{8F52B323-EC93-E84D-A7EA-DD6943B81B3A}"/>
                      </a:ext>
                    </a:extLst>
                  </p:cNvPr>
                  <p:cNvSpPr/>
                  <p:nvPr/>
                </p:nvSpPr>
                <p:spPr>
                  <a:xfrm>
                    <a:off x="7117701" y="2063085"/>
                    <a:ext cx="63924" cy="39556"/>
                  </a:xfrm>
                  <a:custGeom>
                    <a:avLst/>
                    <a:gdLst>
                      <a:gd name="connsiteX0" fmla="*/ 8701 w 63924"/>
                      <a:gd name="connsiteY0" fmla="*/ 35499 h 39556"/>
                      <a:gd name="connsiteX1" fmla="*/ 14380 w 63924"/>
                      <a:gd name="connsiteY1" fmla="*/ 35606 h 39556"/>
                      <a:gd name="connsiteX2" fmla="*/ 17523 w 63924"/>
                      <a:gd name="connsiteY2" fmla="*/ 33891 h 39556"/>
                      <a:gd name="connsiteX3" fmla="*/ 19059 w 63924"/>
                      <a:gd name="connsiteY3" fmla="*/ 31784 h 39556"/>
                      <a:gd name="connsiteX4" fmla="*/ 19631 w 63924"/>
                      <a:gd name="connsiteY4" fmla="*/ 32641 h 39556"/>
                      <a:gd name="connsiteX5" fmla="*/ 20202 w 63924"/>
                      <a:gd name="connsiteY5" fmla="*/ 32141 h 39556"/>
                      <a:gd name="connsiteX6" fmla="*/ 20274 w 63924"/>
                      <a:gd name="connsiteY6" fmla="*/ 32427 h 39556"/>
                      <a:gd name="connsiteX7" fmla="*/ 20881 w 63924"/>
                      <a:gd name="connsiteY7" fmla="*/ 31498 h 39556"/>
                      <a:gd name="connsiteX8" fmla="*/ 20952 w 63924"/>
                      <a:gd name="connsiteY8" fmla="*/ 31784 h 39556"/>
                      <a:gd name="connsiteX9" fmla="*/ 21274 w 63924"/>
                      <a:gd name="connsiteY9" fmla="*/ 31534 h 39556"/>
                      <a:gd name="connsiteX10" fmla="*/ 21345 w 63924"/>
                      <a:gd name="connsiteY10" fmla="*/ 31962 h 39556"/>
                      <a:gd name="connsiteX11" fmla="*/ 22774 w 63924"/>
                      <a:gd name="connsiteY11" fmla="*/ 30962 h 39556"/>
                      <a:gd name="connsiteX12" fmla="*/ 22345 w 63924"/>
                      <a:gd name="connsiteY12" fmla="*/ 29819 h 39556"/>
                      <a:gd name="connsiteX13" fmla="*/ 24881 w 63924"/>
                      <a:gd name="connsiteY13" fmla="*/ 29426 h 39556"/>
                      <a:gd name="connsiteX14" fmla="*/ 24953 w 63924"/>
                      <a:gd name="connsiteY14" fmla="*/ 29712 h 39556"/>
                      <a:gd name="connsiteX15" fmla="*/ 27810 w 63924"/>
                      <a:gd name="connsiteY15" fmla="*/ 27819 h 39556"/>
                      <a:gd name="connsiteX16" fmla="*/ 28167 w 63924"/>
                      <a:gd name="connsiteY16" fmla="*/ 28676 h 39556"/>
                      <a:gd name="connsiteX17" fmla="*/ 28382 w 63924"/>
                      <a:gd name="connsiteY17" fmla="*/ 25497 h 39556"/>
                      <a:gd name="connsiteX18" fmla="*/ 29346 w 63924"/>
                      <a:gd name="connsiteY18" fmla="*/ 26926 h 39556"/>
                      <a:gd name="connsiteX19" fmla="*/ 29525 w 63924"/>
                      <a:gd name="connsiteY19" fmla="*/ 25212 h 39556"/>
                      <a:gd name="connsiteX20" fmla="*/ 29525 w 63924"/>
                      <a:gd name="connsiteY20" fmla="*/ 25640 h 39556"/>
                      <a:gd name="connsiteX21" fmla="*/ 30346 w 63924"/>
                      <a:gd name="connsiteY21" fmla="*/ 24961 h 39556"/>
                      <a:gd name="connsiteX22" fmla="*/ 29489 w 63924"/>
                      <a:gd name="connsiteY22" fmla="*/ 23176 h 39556"/>
                      <a:gd name="connsiteX23" fmla="*/ 30739 w 63924"/>
                      <a:gd name="connsiteY23" fmla="*/ 24783 h 39556"/>
                      <a:gd name="connsiteX24" fmla="*/ 30168 w 63924"/>
                      <a:gd name="connsiteY24" fmla="*/ 23247 h 39556"/>
                      <a:gd name="connsiteX25" fmla="*/ 33275 w 63924"/>
                      <a:gd name="connsiteY25" fmla="*/ 26390 h 39556"/>
                      <a:gd name="connsiteX26" fmla="*/ 41348 w 63924"/>
                      <a:gd name="connsiteY26" fmla="*/ 22711 h 39556"/>
                      <a:gd name="connsiteX27" fmla="*/ 41919 w 63924"/>
                      <a:gd name="connsiteY27" fmla="*/ 23818 h 39556"/>
                      <a:gd name="connsiteX28" fmla="*/ 42348 w 63924"/>
                      <a:gd name="connsiteY28" fmla="*/ 22568 h 39556"/>
                      <a:gd name="connsiteX29" fmla="*/ 42348 w 63924"/>
                      <a:gd name="connsiteY29" fmla="*/ 21675 h 39556"/>
                      <a:gd name="connsiteX30" fmla="*/ 42848 w 63924"/>
                      <a:gd name="connsiteY30" fmla="*/ 22640 h 39556"/>
                      <a:gd name="connsiteX31" fmla="*/ 43026 w 63924"/>
                      <a:gd name="connsiteY31" fmla="*/ 21747 h 39556"/>
                      <a:gd name="connsiteX32" fmla="*/ 43741 w 63924"/>
                      <a:gd name="connsiteY32" fmla="*/ 22675 h 39556"/>
                      <a:gd name="connsiteX33" fmla="*/ 46563 w 63924"/>
                      <a:gd name="connsiteY33" fmla="*/ 20604 h 39556"/>
                      <a:gd name="connsiteX34" fmla="*/ 51563 w 63924"/>
                      <a:gd name="connsiteY34" fmla="*/ 17318 h 39556"/>
                      <a:gd name="connsiteX35" fmla="*/ 58707 w 63924"/>
                      <a:gd name="connsiteY35" fmla="*/ 15532 h 39556"/>
                      <a:gd name="connsiteX36" fmla="*/ 58707 w 63924"/>
                      <a:gd name="connsiteY36" fmla="*/ 14925 h 39556"/>
                      <a:gd name="connsiteX37" fmla="*/ 60743 w 63924"/>
                      <a:gd name="connsiteY37" fmla="*/ 14210 h 39556"/>
                      <a:gd name="connsiteX38" fmla="*/ 63779 w 63924"/>
                      <a:gd name="connsiteY38" fmla="*/ 10924 h 39556"/>
                      <a:gd name="connsiteX39" fmla="*/ 56385 w 63924"/>
                      <a:gd name="connsiteY39" fmla="*/ 494 h 39556"/>
                      <a:gd name="connsiteX40" fmla="*/ 56242 w 63924"/>
                      <a:gd name="connsiteY40" fmla="*/ 137 h 39556"/>
                      <a:gd name="connsiteX41" fmla="*/ 54385 w 63924"/>
                      <a:gd name="connsiteY41" fmla="*/ 1994 h 39556"/>
                      <a:gd name="connsiteX42" fmla="*/ 52921 w 63924"/>
                      <a:gd name="connsiteY42" fmla="*/ 1566 h 39556"/>
                      <a:gd name="connsiteX43" fmla="*/ 52849 w 63924"/>
                      <a:gd name="connsiteY43" fmla="*/ 1387 h 39556"/>
                      <a:gd name="connsiteX44" fmla="*/ 51135 w 63924"/>
                      <a:gd name="connsiteY44" fmla="*/ 2387 h 39556"/>
                      <a:gd name="connsiteX45" fmla="*/ 50920 w 63924"/>
                      <a:gd name="connsiteY45" fmla="*/ 1494 h 39556"/>
                      <a:gd name="connsiteX46" fmla="*/ 49670 w 63924"/>
                      <a:gd name="connsiteY46" fmla="*/ 1458 h 39556"/>
                      <a:gd name="connsiteX47" fmla="*/ 47456 w 63924"/>
                      <a:gd name="connsiteY47" fmla="*/ 4637 h 39556"/>
                      <a:gd name="connsiteX48" fmla="*/ 47348 w 63924"/>
                      <a:gd name="connsiteY48" fmla="*/ 4280 h 39556"/>
                      <a:gd name="connsiteX49" fmla="*/ 46848 w 63924"/>
                      <a:gd name="connsiteY49" fmla="*/ 5602 h 39556"/>
                      <a:gd name="connsiteX50" fmla="*/ 46670 w 63924"/>
                      <a:gd name="connsiteY50" fmla="*/ 5280 h 39556"/>
                      <a:gd name="connsiteX51" fmla="*/ 45527 w 63924"/>
                      <a:gd name="connsiteY51" fmla="*/ 6745 h 39556"/>
                      <a:gd name="connsiteX52" fmla="*/ 45134 w 63924"/>
                      <a:gd name="connsiteY52" fmla="*/ 5888 h 39556"/>
                      <a:gd name="connsiteX53" fmla="*/ 44420 w 63924"/>
                      <a:gd name="connsiteY53" fmla="*/ 6459 h 39556"/>
                      <a:gd name="connsiteX54" fmla="*/ 44812 w 63924"/>
                      <a:gd name="connsiteY54" fmla="*/ 6495 h 39556"/>
                      <a:gd name="connsiteX55" fmla="*/ 43634 w 63924"/>
                      <a:gd name="connsiteY55" fmla="*/ 7066 h 39556"/>
                      <a:gd name="connsiteX56" fmla="*/ 43491 w 63924"/>
                      <a:gd name="connsiteY56" fmla="*/ 11531 h 39556"/>
                      <a:gd name="connsiteX57" fmla="*/ 42919 w 63924"/>
                      <a:gd name="connsiteY57" fmla="*/ 10638 h 39556"/>
                      <a:gd name="connsiteX58" fmla="*/ 42276 w 63924"/>
                      <a:gd name="connsiteY58" fmla="*/ 8852 h 39556"/>
                      <a:gd name="connsiteX59" fmla="*/ 40919 w 63924"/>
                      <a:gd name="connsiteY59" fmla="*/ 8924 h 39556"/>
                      <a:gd name="connsiteX60" fmla="*/ 40490 w 63924"/>
                      <a:gd name="connsiteY60" fmla="*/ 7959 h 39556"/>
                      <a:gd name="connsiteX61" fmla="*/ 38990 w 63924"/>
                      <a:gd name="connsiteY61" fmla="*/ 9031 h 39556"/>
                      <a:gd name="connsiteX62" fmla="*/ 37454 w 63924"/>
                      <a:gd name="connsiteY62" fmla="*/ 8531 h 39556"/>
                      <a:gd name="connsiteX63" fmla="*/ 36669 w 63924"/>
                      <a:gd name="connsiteY63" fmla="*/ 7316 h 39556"/>
                      <a:gd name="connsiteX64" fmla="*/ 36526 w 63924"/>
                      <a:gd name="connsiteY64" fmla="*/ 8495 h 39556"/>
                      <a:gd name="connsiteX65" fmla="*/ 35740 w 63924"/>
                      <a:gd name="connsiteY65" fmla="*/ 7138 h 39556"/>
                      <a:gd name="connsiteX66" fmla="*/ 33061 w 63924"/>
                      <a:gd name="connsiteY66" fmla="*/ 7745 h 39556"/>
                      <a:gd name="connsiteX67" fmla="*/ 32882 w 63924"/>
                      <a:gd name="connsiteY67" fmla="*/ 9960 h 39556"/>
                      <a:gd name="connsiteX68" fmla="*/ 31811 w 63924"/>
                      <a:gd name="connsiteY68" fmla="*/ 8495 h 39556"/>
                      <a:gd name="connsiteX69" fmla="*/ 31989 w 63924"/>
                      <a:gd name="connsiteY69" fmla="*/ 8602 h 39556"/>
                      <a:gd name="connsiteX70" fmla="*/ 31704 w 63924"/>
                      <a:gd name="connsiteY70" fmla="*/ 7602 h 39556"/>
                      <a:gd name="connsiteX71" fmla="*/ 30382 w 63924"/>
                      <a:gd name="connsiteY71" fmla="*/ 8924 h 39556"/>
                      <a:gd name="connsiteX72" fmla="*/ 30954 w 63924"/>
                      <a:gd name="connsiteY72" fmla="*/ 9709 h 39556"/>
                      <a:gd name="connsiteX73" fmla="*/ 30382 w 63924"/>
                      <a:gd name="connsiteY73" fmla="*/ 9781 h 39556"/>
                      <a:gd name="connsiteX74" fmla="*/ 30203 w 63924"/>
                      <a:gd name="connsiteY74" fmla="*/ 8924 h 39556"/>
                      <a:gd name="connsiteX75" fmla="*/ 29239 w 63924"/>
                      <a:gd name="connsiteY75" fmla="*/ 8745 h 39556"/>
                      <a:gd name="connsiteX76" fmla="*/ 29703 w 63924"/>
                      <a:gd name="connsiteY76" fmla="*/ 9709 h 39556"/>
                      <a:gd name="connsiteX77" fmla="*/ 28453 w 63924"/>
                      <a:gd name="connsiteY77" fmla="*/ 9281 h 39556"/>
                      <a:gd name="connsiteX78" fmla="*/ 29025 w 63924"/>
                      <a:gd name="connsiteY78" fmla="*/ 10960 h 39556"/>
                      <a:gd name="connsiteX79" fmla="*/ 26346 w 63924"/>
                      <a:gd name="connsiteY79" fmla="*/ 9638 h 39556"/>
                      <a:gd name="connsiteX80" fmla="*/ 26524 w 63924"/>
                      <a:gd name="connsiteY80" fmla="*/ 11067 h 39556"/>
                      <a:gd name="connsiteX81" fmla="*/ 26131 w 63924"/>
                      <a:gd name="connsiteY81" fmla="*/ 10102 h 39556"/>
                      <a:gd name="connsiteX82" fmla="*/ 24810 w 63924"/>
                      <a:gd name="connsiteY82" fmla="*/ 9388 h 39556"/>
                      <a:gd name="connsiteX83" fmla="*/ 24631 w 63924"/>
                      <a:gd name="connsiteY83" fmla="*/ 8674 h 39556"/>
                      <a:gd name="connsiteX84" fmla="*/ 25167 w 63924"/>
                      <a:gd name="connsiteY84" fmla="*/ 10781 h 39556"/>
                      <a:gd name="connsiteX85" fmla="*/ 24346 w 63924"/>
                      <a:gd name="connsiteY85" fmla="*/ 11781 h 39556"/>
                      <a:gd name="connsiteX86" fmla="*/ 24738 w 63924"/>
                      <a:gd name="connsiteY86" fmla="*/ 13603 h 39556"/>
                      <a:gd name="connsiteX87" fmla="*/ 24488 w 63924"/>
                      <a:gd name="connsiteY87" fmla="*/ 12638 h 39556"/>
                      <a:gd name="connsiteX88" fmla="*/ 24238 w 63924"/>
                      <a:gd name="connsiteY88" fmla="*/ 13174 h 39556"/>
                      <a:gd name="connsiteX89" fmla="*/ 23595 w 63924"/>
                      <a:gd name="connsiteY89" fmla="*/ 12031 h 39556"/>
                      <a:gd name="connsiteX90" fmla="*/ 23345 w 63924"/>
                      <a:gd name="connsiteY90" fmla="*/ 10781 h 39556"/>
                      <a:gd name="connsiteX91" fmla="*/ 23453 w 63924"/>
                      <a:gd name="connsiteY91" fmla="*/ 12710 h 39556"/>
                      <a:gd name="connsiteX92" fmla="*/ 21845 w 63924"/>
                      <a:gd name="connsiteY92" fmla="*/ 12067 h 39556"/>
                      <a:gd name="connsiteX93" fmla="*/ 21059 w 63924"/>
                      <a:gd name="connsiteY93" fmla="*/ 13246 h 39556"/>
                      <a:gd name="connsiteX94" fmla="*/ 20095 w 63924"/>
                      <a:gd name="connsiteY94" fmla="*/ 10960 h 39556"/>
                      <a:gd name="connsiteX95" fmla="*/ 19202 w 63924"/>
                      <a:gd name="connsiteY95" fmla="*/ 12138 h 39556"/>
                      <a:gd name="connsiteX96" fmla="*/ 19202 w 63924"/>
                      <a:gd name="connsiteY96" fmla="*/ 11996 h 39556"/>
                      <a:gd name="connsiteX97" fmla="*/ 16666 w 63924"/>
                      <a:gd name="connsiteY97" fmla="*/ 13067 h 39556"/>
                      <a:gd name="connsiteX98" fmla="*/ 17023 w 63924"/>
                      <a:gd name="connsiteY98" fmla="*/ 15175 h 39556"/>
                      <a:gd name="connsiteX99" fmla="*/ 15523 w 63924"/>
                      <a:gd name="connsiteY99" fmla="*/ 17425 h 39556"/>
                      <a:gd name="connsiteX100" fmla="*/ 14344 w 63924"/>
                      <a:gd name="connsiteY100" fmla="*/ 16389 h 39556"/>
                      <a:gd name="connsiteX101" fmla="*/ 14380 w 63924"/>
                      <a:gd name="connsiteY101" fmla="*/ 16103 h 39556"/>
                      <a:gd name="connsiteX102" fmla="*/ 12880 w 63924"/>
                      <a:gd name="connsiteY102" fmla="*/ 16960 h 39556"/>
                      <a:gd name="connsiteX103" fmla="*/ 12701 w 63924"/>
                      <a:gd name="connsiteY103" fmla="*/ 19282 h 39556"/>
                      <a:gd name="connsiteX104" fmla="*/ 12237 w 63924"/>
                      <a:gd name="connsiteY104" fmla="*/ 18675 h 39556"/>
                      <a:gd name="connsiteX105" fmla="*/ 11808 w 63924"/>
                      <a:gd name="connsiteY105" fmla="*/ 17710 h 39556"/>
                      <a:gd name="connsiteX106" fmla="*/ 11844 w 63924"/>
                      <a:gd name="connsiteY106" fmla="*/ 18318 h 39556"/>
                      <a:gd name="connsiteX107" fmla="*/ 11773 w 63924"/>
                      <a:gd name="connsiteY107" fmla="*/ 18103 h 39556"/>
                      <a:gd name="connsiteX108" fmla="*/ 11880 w 63924"/>
                      <a:gd name="connsiteY108" fmla="*/ 18818 h 39556"/>
                      <a:gd name="connsiteX109" fmla="*/ 12094 w 63924"/>
                      <a:gd name="connsiteY109" fmla="*/ 19318 h 39556"/>
                      <a:gd name="connsiteX110" fmla="*/ 10630 w 63924"/>
                      <a:gd name="connsiteY110" fmla="*/ 18282 h 39556"/>
                      <a:gd name="connsiteX111" fmla="*/ 8915 w 63924"/>
                      <a:gd name="connsiteY111" fmla="*/ 21532 h 39556"/>
                      <a:gd name="connsiteX112" fmla="*/ 8701 w 63924"/>
                      <a:gd name="connsiteY112" fmla="*/ 19746 h 39556"/>
                      <a:gd name="connsiteX113" fmla="*/ 8201 w 63924"/>
                      <a:gd name="connsiteY113" fmla="*/ 20211 h 39556"/>
                      <a:gd name="connsiteX114" fmla="*/ 8451 w 63924"/>
                      <a:gd name="connsiteY114" fmla="*/ 19211 h 39556"/>
                      <a:gd name="connsiteX115" fmla="*/ 6236 w 63924"/>
                      <a:gd name="connsiteY115" fmla="*/ 20104 h 39556"/>
                      <a:gd name="connsiteX116" fmla="*/ 6343 w 63924"/>
                      <a:gd name="connsiteY116" fmla="*/ 20997 h 39556"/>
                      <a:gd name="connsiteX117" fmla="*/ 6236 w 63924"/>
                      <a:gd name="connsiteY117" fmla="*/ 20889 h 39556"/>
                      <a:gd name="connsiteX118" fmla="*/ 6343 w 63924"/>
                      <a:gd name="connsiteY118" fmla="*/ 22175 h 39556"/>
                      <a:gd name="connsiteX119" fmla="*/ 5236 w 63924"/>
                      <a:gd name="connsiteY119" fmla="*/ 20247 h 39556"/>
                      <a:gd name="connsiteX120" fmla="*/ 4236 w 63924"/>
                      <a:gd name="connsiteY120" fmla="*/ 21640 h 39556"/>
                      <a:gd name="connsiteX121" fmla="*/ 4629 w 63924"/>
                      <a:gd name="connsiteY121" fmla="*/ 22604 h 39556"/>
                      <a:gd name="connsiteX122" fmla="*/ 3986 w 63924"/>
                      <a:gd name="connsiteY122" fmla="*/ 22283 h 39556"/>
                      <a:gd name="connsiteX123" fmla="*/ 3522 w 63924"/>
                      <a:gd name="connsiteY123" fmla="*/ 21032 h 39556"/>
                      <a:gd name="connsiteX124" fmla="*/ 3522 w 63924"/>
                      <a:gd name="connsiteY124" fmla="*/ 23033 h 39556"/>
                      <a:gd name="connsiteX125" fmla="*/ 3379 w 63924"/>
                      <a:gd name="connsiteY125" fmla="*/ 21425 h 39556"/>
                      <a:gd name="connsiteX126" fmla="*/ 2200 w 63924"/>
                      <a:gd name="connsiteY126" fmla="*/ 22033 h 39556"/>
                      <a:gd name="connsiteX127" fmla="*/ 2843 w 63924"/>
                      <a:gd name="connsiteY127" fmla="*/ 24354 h 39556"/>
                      <a:gd name="connsiteX128" fmla="*/ 1771 w 63924"/>
                      <a:gd name="connsiteY128" fmla="*/ 25140 h 39556"/>
                      <a:gd name="connsiteX129" fmla="*/ 2307 w 63924"/>
                      <a:gd name="connsiteY129" fmla="*/ 26212 h 39556"/>
                      <a:gd name="connsiteX130" fmla="*/ 521 w 63924"/>
                      <a:gd name="connsiteY130" fmla="*/ 26390 h 39556"/>
                      <a:gd name="connsiteX131" fmla="*/ 3700 w 63924"/>
                      <a:gd name="connsiteY131" fmla="*/ 39106 h 39556"/>
                      <a:gd name="connsiteX132" fmla="*/ 8701 w 63924"/>
                      <a:gd name="connsiteY132" fmla="*/ 35499 h 39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</a:cxnLst>
                    <a:rect l="l" t="t" r="r" b="b"/>
                    <a:pathLst>
                      <a:path w="63924" h="39556">
                        <a:moveTo>
                          <a:pt x="8701" y="35499"/>
                        </a:moveTo>
                        <a:cubicBezTo>
                          <a:pt x="11094" y="35320"/>
                          <a:pt x="12416" y="37249"/>
                          <a:pt x="14380" y="35606"/>
                        </a:cubicBezTo>
                        <a:cubicBezTo>
                          <a:pt x="15523" y="35427"/>
                          <a:pt x="16523" y="34534"/>
                          <a:pt x="17523" y="33891"/>
                        </a:cubicBezTo>
                        <a:cubicBezTo>
                          <a:pt x="17452" y="32034"/>
                          <a:pt x="18916" y="33391"/>
                          <a:pt x="19059" y="31784"/>
                        </a:cubicBezTo>
                        <a:lnTo>
                          <a:pt x="19631" y="32641"/>
                        </a:lnTo>
                        <a:cubicBezTo>
                          <a:pt x="19666" y="32105"/>
                          <a:pt x="19809" y="31677"/>
                          <a:pt x="20202" y="32141"/>
                        </a:cubicBezTo>
                        <a:lnTo>
                          <a:pt x="20274" y="32427"/>
                        </a:lnTo>
                        <a:cubicBezTo>
                          <a:pt x="20345" y="31605"/>
                          <a:pt x="20845" y="31927"/>
                          <a:pt x="20881" y="31498"/>
                        </a:cubicBezTo>
                        <a:lnTo>
                          <a:pt x="20952" y="31784"/>
                        </a:lnTo>
                        <a:lnTo>
                          <a:pt x="21274" y="31534"/>
                        </a:lnTo>
                        <a:lnTo>
                          <a:pt x="21345" y="31962"/>
                        </a:lnTo>
                        <a:cubicBezTo>
                          <a:pt x="21631" y="30998"/>
                          <a:pt x="22167" y="30784"/>
                          <a:pt x="22774" y="30962"/>
                        </a:cubicBezTo>
                        <a:lnTo>
                          <a:pt x="22345" y="29819"/>
                        </a:lnTo>
                        <a:cubicBezTo>
                          <a:pt x="23845" y="30748"/>
                          <a:pt x="23417" y="28212"/>
                          <a:pt x="24881" y="29426"/>
                        </a:cubicBezTo>
                        <a:lnTo>
                          <a:pt x="24953" y="29712"/>
                        </a:lnTo>
                        <a:cubicBezTo>
                          <a:pt x="25096" y="26283"/>
                          <a:pt x="27560" y="31105"/>
                          <a:pt x="27810" y="27819"/>
                        </a:cubicBezTo>
                        <a:cubicBezTo>
                          <a:pt x="27775" y="28248"/>
                          <a:pt x="28096" y="28390"/>
                          <a:pt x="28167" y="28676"/>
                        </a:cubicBezTo>
                        <a:cubicBezTo>
                          <a:pt x="28632" y="28140"/>
                          <a:pt x="29168" y="27747"/>
                          <a:pt x="28382" y="25497"/>
                        </a:cubicBezTo>
                        <a:cubicBezTo>
                          <a:pt x="28810" y="25390"/>
                          <a:pt x="28989" y="26069"/>
                          <a:pt x="29346" y="26926"/>
                        </a:cubicBezTo>
                        <a:cubicBezTo>
                          <a:pt x="28989" y="25926"/>
                          <a:pt x="29203" y="25390"/>
                          <a:pt x="29525" y="25212"/>
                        </a:cubicBezTo>
                        <a:lnTo>
                          <a:pt x="29525" y="25640"/>
                        </a:lnTo>
                        <a:lnTo>
                          <a:pt x="30346" y="24961"/>
                        </a:lnTo>
                        <a:lnTo>
                          <a:pt x="29489" y="23176"/>
                        </a:lnTo>
                        <a:cubicBezTo>
                          <a:pt x="30168" y="23533"/>
                          <a:pt x="30418" y="25390"/>
                          <a:pt x="30739" y="24783"/>
                        </a:cubicBezTo>
                        <a:lnTo>
                          <a:pt x="30168" y="23247"/>
                        </a:lnTo>
                        <a:cubicBezTo>
                          <a:pt x="30954" y="23318"/>
                          <a:pt x="32204" y="25497"/>
                          <a:pt x="33275" y="26390"/>
                        </a:cubicBezTo>
                        <a:cubicBezTo>
                          <a:pt x="36276" y="26033"/>
                          <a:pt x="37740" y="21032"/>
                          <a:pt x="41348" y="22711"/>
                        </a:cubicBezTo>
                        <a:lnTo>
                          <a:pt x="41919" y="23818"/>
                        </a:lnTo>
                        <a:cubicBezTo>
                          <a:pt x="42634" y="25461"/>
                          <a:pt x="41633" y="21068"/>
                          <a:pt x="42348" y="22568"/>
                        </a:cubicBezTo>
                        <a:lnTo>
                          <a:pt x="42348" y="21675"/>
                        </a:lnTo>
                        <a:cubicBezTo>
                          <a:pt x="42562" y="21925"/>
                          <a:pt x="42848" y="22175"/>
                          <a:pt x="42848" y="22640"/>
                        </a:cubicBezTo>
                        <a:cubicBezTo>
                          <a:pt x="43134" y="22604"/>
                          <a:pt x="43062" y="22318"/>
                          <a:pt x="43026" y="21747"/>
                        </a:cubicBezTo>
                        <a:lnTo>
                          <a:pt x="43741" y="22675"/>
                        </a:lnTo>
                        <a:cubicBezTo>
                          <a:pt x="45170" y="23033"/>
                          <a:pt x="45277" y="20675"/>
                          <a:pt x="46563" y="20604"/>
                        </a:cubicBezTo>
                        <a:cubicBezTo>
                          <a:pt x="48813" y="22140"/>
                          <a:pt x="50599" y="19104"/>
                          <a:pt x="51563" y="17318"/>
                        </a:cubicBezTo>
                        <a:cubicBezTo>
                          <a:pt x="52492" y="13996"/>
                          <a:pt x="57921" y="19318"/>
                          <a:pt x="58707" y="15532"/>
                        </a:cubicBezTo>
                        <a:cubicBezTo>
                          <a:pt x="58886" y="15710"/>
                          <a:pt x="58814" y="15139"/>
                          <a:pt x="58707" y="14925"/>
                        </a:cubicBezTo>
                        <a:lnTo>
                          <a:pt x="60743" y="14210"/>
                        </a:lnTo>
                        <a:cubicBezTo>
                          <a:pt x="60743" y="14210"/>
                          <a:pt x="63172" y="13174"/>
                          <a:pt x="63779" y="10924"/>
                        </a:cubicBezTo>
                        <a:cubicBezTo>
                          <a:pt x="64422" y="8674"/>
                          <a:pt x="63100" y="5352"/>
                          <a:pt x="56385" y="494"/>
                        </a:cubicBezTo>
                        <a:lnTo>
                          <a:pt x="56242" y="137"/>
                        </a:lnTo>
                        <a:cubicBezTo>
                          <a:pt x="54849" y="-185"/>
                          <a:pt x="54171" y="-77"/>
                          <a:pt x="54385" y="1994"/>
                        </a:cubicBezTo>
                        <a:cubicBezTo>
                          <a:pt x="53206" y="-113"/>
                          <a:pt x="53492" y="2173"/>
                          <a:pt x="52921" y="1566"/>
                        </a:cubicBezTo>
                        <a:lnTo>
                          <a:pt x="52849" y="1387"/>
                        </a:lnTo>
                        <a:cubicBezTo>
                          <a:pt x="53063" y="3352"/>
                          <a:pt x="50956" y="601"/>
                          <a:pt x="51135" y="2387"/>
                        </a:cubicBezTo>
                        <a:cubicBezTo>
                          <a:pt x="51063" y="2209"/>
                          <a:pt x="50813" y="1601"/>
                          <a:pt x="50920" y="1494"/>
                        </a:cubicBezTo>
                        <a:cubicBezTo>
                          <a:pt x="50635" y="1959"/>
                          <a:pt x="50277" y="2709"/>
                          <a:pt x="49670" y="1458"/>
                        </a:cubicBezTo>
                        <a:cubicBezTo>
                          <a:pt x="48813" y="2244"/>
                          <a:pt x="47170" y="2316"/>
                          <a:pt x="47456" y="4637"/>
                        </a:cubicBezTo>
                        <a:lnTo>
                          <a:pt x="47348" y="4280"/>
                        </a:lnTo>
                        <a:cubicBezTo>
                          <a:pt x="47598" y="5816"/>
                          <a:pt x="46956" y="4709"/>
                          <a:pt x="46848" y="5602"/>
                        </a:cubicBezTo>
                        <a:cubicBezTo>
                          <a:pt x="46741" y="5459"/>
                          <a:pt x="46670" y="5387"/>
                          <a:pt x="46670" y="5280"/>
                        </a:cubicBezTo>
                        <a:cubicBezTo>
                          <a:pt x="46884" y="6816"/>
                          <a:pt x="45598" y="6031"/>
                          <a:pt x="45527" y="6745"/>
                        </a:cubicBezTo>
                        <a:lnTo>
                          <a:pt x="45134" y="5888"/>
                        </a:lnTo>
                        <a:lnTo>
                          <a:pt x="44420" y="6459"/>
                        </a:lnTo>
                        <a:lnTo>
                          <a:pt x="44812" y="6495"/>
                        </a:lnTo>
                        <a:cubicBezTo>
                          <a:pt x="45741" y="8888"/>
                          <a:pt x="43562" y="5280"/>
                          <a:pt x="43634" y="7066"/>
                        </a:cubicBezTo>
                        <a:cubicBezTo>
                          <a:pt x="42955" y="6995"/>
                          <a:pt x="44562" y="12460"/>
                          <a:pt x="43491" y="11531"/>
                        </a:cubicBezTo>
                        <a:cubicBezTo>
                          <a:pt x="43669" y="12745"/>
                          <a:pt x="42991" y="9638"/>
                          <a:pt x="42919" y="10638"/>
                        </a:cubicBezTo>
                        <a:cubicBezTo>
                          <a:pt x="42384" y="9424"/>
                          <a:pt x="42776" y="9781"/>
                          <a:pt x="42276" y="8852"/>
                        </a:cubicBezTo>
                        <a:cubicBezTo>
                          <a:pt x="42098" y="9602"/>
                          <a:pt x="41098" y="7852"/>
                          <a:pt x="40919" y="8924"/>
                        </a:cubicBezTo>
                        <a:lnTo>
                          <a:pt x="40490" y="7959"/>
                        </a:lnTo>
                        <a:cubicBezTo>
                          <a:pt x="40562" y="9995"/>
                          <a:pt x="38740" y="7173"/>
                          <a:pt x="38990" y="9031"/>
                        </a:cubicBezTo>
                        <a:cubicBezTo>
                          <a:pt x="38633" y="10102"/>
                          <a:pt x="37383" y="6352"/>
                          <a:pt x="37454" y="8531"/>
                        </a:cubicBezTo>
                        <a:lnTo>
                          <a:pt x="36669" y="7316"/>
                        </a:lnTo>
                        <a:cubicBezTo>
                          <a:pt x="36276" y="7209"/>
                          <a:pt x="37097" y="8995"/>
                          <a:pt x="36526" y="8495"/>
                        </a:cubicBezTo>
                        <a:cubicBezTo>
                          <a:pt x="36204" y="7673"/>
                          <a:pt x="35847" y="7995"/>
                          <a:pt x="35740" y="7138"/>
                        </a:cubicBezTo>
                        <a:cubicBezTo>
                          <a:pt x="34490" y="6138"/>
                          <a:pt x="34918" y="9567"/>
                          <a:pt x="33061" y="7745"/>
                        </a:cubicBezTo>
                        <a:cubicBezTo>
                          <a:pt x="33454" y="9424"/>
                          <a:pt x="32597" y="8674"/>
                          <a:pt x="32882" y="9960"/>
                        </a:cubicBezTo>
                        <a:cubicBezTo>
                          <a:pt x="32597" y="9281"/>
                          <a:pt x="31811" y="10245"/>
                          <a:pt x="31811" y="8495"/>
                        </a:cubicBezTo>
                        <a:cubicBezTo>
                          <a:pt x="31811" y="8352"/>
                          <a:pt x="31918" y="8352"/>
                          <a:pt x="31989" y="8602"/>
                        </a:cubicBezTo>
                        <a:lnTo>
                          <a:pt x="31704" y="7602"/>
                        </a:lnTo>
                        <a:cubicBezTo>
                          <a:pt x="30453" y="5995"/>
                          <a:pt x="31061" y="8995"/>
                          <a:pt x="30382" y="8924"/>
                        </a:cubicBezTo>
                        <a:cubicBezTo>
                          <a:pt x="30668" y="9174"/>
                          <a:pt x="30846" y="8995"/>
                          <a:pt x="30954" y="9709"/>
                        </a:cubicBezTo>
                        <a:lnTo>
                          <a:pt x="30382" y="9781"/>
                        </a:lnTo>
                        <a:lnTo>
                          <a:pt x="30203" y="8924"/>
                        </a:lnTo>
                        <a:lnTo>
                          <a:pt x="29239" y="8745"/>
                        </a:lnTo>
                        <a:lnTo>
                          <a:pt x="29703" y="9709"/>
                        </a:lnTo>
                        <a:cubicBezTo>
                          <a:pt x="29132" y="9352"/>
                          <a:pt x="28382" y="7673"/>
                          <a:pt x="28453" y="9281"/>
                        </a:cubicBezTo>
                        <a:cubicBezTo>
                          <a:pt x="28560" y="10138"/>
                          <a:pt x="29310" y="10495"/>
                          <a:pt x="29025" y="10960"/>
                        </a:cubicBezTo>
                        <a:cubicBezTo>
                          <a:pt x="28275" y="10460"/>
                          <a:pt x="27096" y="9709"/>
                          <a:pt x="26346" y="9638"/>
                        </a:cubicBezTo>
                        <a:cubicBezTo>
                          <a:pt x="26810" y="10745"/>
                          <a:pt x="26632" y="10781"/>
                          <a:pt x="26524" y="11067"/>
                        </a:cubicBezTo>
                        <a:lnTo>
                          <a:pt x="26131" y="10102"/>
                        </a:lnTo>
                        <a:cubicBezTo>
                          <a:pt x="25917" y="11710"/>
                          <a:pt x="25096" y="8031"/>
                          <a:pt x="24810" y="9388"/>
                        </a:cubicBezTo>
                        <a:lnTo>
                          <a:pt x="24631" y="8674"/>
                        </a:lnTo>
                        <a:lnTo>
                          <a:pt x="25167" y="10781"/>
                        </a:lnTo>
                        <a:cubicBezTo>
                          <a:pt x="25239" y="12960"/>
                          <a:pt x="24096" y="8852"/>
                          <a:pt x="24346" y="11781"/>
                        </a:cubicBezTo>
                        <a:cubicBezTo>
                          <a:pt x="24560" y="11531"/>
                          <a:pt x="25239" y="13889"/>
                          <a:pt x="24738" y="13603"/>
                        </a:cubicBezTo>
                        <a:lnTo>
                          <a:pt x="24488" y="12638"/>
                        </a:lnTo>
                        <a:cubicBezTo>
                          <a:pt x="24381" y="12889"/>
                          <a:pt x="24453" y="13317"/>
                          <a:pt x="24238" y="13174"/>
                        </a:cubicBezTo>
                        <a:cubicBezTo>
                          <a:pt x="24167" y="12638"/>
                          <a:pt x="23810" y="11781"/>
                          <a:pt x="23595" y="12031"/>
                        </a:cubicBezTo>
                        <a:lnTo>
                          <a:pt x="23345" y="10781"/>
                        </a:lnTo>
                        <a:lnTo>
                          <a:pt x="23453" y="12710"/>
                        </a:lnTo>
                        <a:cubicBezTo>
                          <a:pt x="22703" y="11853"/>
                          <a:pt x="22488" y="13353"/>
                          <a:pt x="21845" y="12067"/>
                        </a:cubicBezTo>
                        <a:cubicBezTo>
                          <a:pt x="21845" y="12067"/>
                          <a:pt x="20738" y="11710"/>
                          <a:pt x="21059" y="13246"/>
                        </a:cubicBezTo>
                        <a:cubicBezTo>
                          <a:pt x="20917" y="12281"/>
                          <a:pt x="20309" y="12103"/>
                          <a:pt x="20095" y="10960"/>
                        </a:cubicBezTo>
                        <a:cubicBezTo>
                          <a:pt x="20238" y="12067"/>
                          <a:pt x="19845" y="13139"/>
                          <a:pt x="19202" y="12138"/>
                        </a:cubicBezTo>
                        <a:lnTo>
                          <a:pt x="19202" y="11996"/>
                        </a:lnTo>
                        <a:cubicBezTo>
                          <a:pt x="17809" y="11210"/>
                          <a:pt x="18023" y="14139"/>
                          <a:pt x="16666" y="13067"/>
                        </a:cubicBezTo>
                        <a:cubicBezTo>
                          <a:pt x="17095" y="14210"/>
                          <a:pt x="16416" y="13746"/>
                          <a:pt x="17023" y="15175"/>
                        </a:cubicBezTo>
                        <a:cubicBezTo>
                          <a:pt x="16595" y="16925"/>
                          <a:pt x="14309" y="12781"/>
                          <a:pt x="15523" y="17425"/>
                        </a:cubicBezTo>
                        <a:cubicBezTo>
                          <a:pt x="15166" y="17818"/>
                          <a:pt x="14666" y="16532"/>
                          <a:pt x="14344" y="16389"/>
                        </a:cubicBezTo>
                        <a:lnTo>
                          <a:pt x="14380" y="16103"/>
                        </a:lnTo>
                        <a:cubicBezTo>
                          <a:pt x="13701" y="16746"/>
                          <a:pt x="13487" y="16853"/>
                          <a:pt x="12880" y="16960"/>
                        </a:cubicBezTo>
                        <a:cubicBezTo>
                          <a:pt x="12737" y="17496"/>
                          <a:pt x="13416" y="19639"/>
                          <a:pt x="12701" y="19282"/>
                        </a:cubicBezTo>
                        <a:cubicBezTo>
                          <a:pt x="12594" y="18389"/>
                          <a:pt x="12416" y="18603"/>
                          <a:pt x="12237" y="18675"/>
                        </a:cubicBezTo>
                        <a:cubicBezTo>
                          <a:pt x="12308" y="18496"/>
                          <a:pt x="12237" y="18175"/>
                          <a:pt x="11808" y="17710"/>
                        </a:cubicBezTo>
                        <a:cubicBezTo>
                          <a:pt x="11844" y="17996"/>
                          <a:pt x="11844" y="18175"/>
                          <a:pt x="11844" y="18318"/>
                        </a:cubicBezTo>
                        <a:cubicBezTo>
                          <a:pt x="11808" y="18246"/>
                          <a:pt x="11808" y="18211"/>
                          <a:pt x="11773" y="18103"/>
                        </a:cubicBezTo>
                        <a:cubicBezTo>
                          <a:pt x="11558" y="18496"/>
                          <a:pt x="11701" y="18746"/>
                          <a:pt x="11880" y="18818"/>
                        </a:cubicBezTo>
                        <a:cubicBezTo>
                          <a:pt x="11915" y="18961"/>
                          <a:pt x="11987" y="19104"/>
                          <a:pt x="12094" y="19318"/>
                        </a:cubicBezTo>
                        <a:cubicBezTo>
                          <a:pt x="11380" y="18353"/>
                          <a:pt x="11165" y="19711"/>
                          <a:pt x="10630" y="18282"/>
                        </a:cubicBezTo>
                        <a:cubicBezTo>
                          <a:pt x="9737" y="18961"/>
                          <a:pt x="9558" y="20675"/>
                          <a:pt x="8915" y="21532"/>
                        </a:cubicBezTo>
                        <a:cubicBezTo>
                          <a:pt x="8558" y="20818"/>
                          <a:pt x="8558" y="20104"/>
                          <a:pt x="8701" y="19746"/>
                        </a:cubicBezTo>
                        <a:lnTo>
                          <a:pt x="8201" y="20211"/>
                        </a:lnTo>
                        <a:cubicBezTo>
                          <a:pt x="7844" y="19139"/>
                          <a:pt x="8344" y="19496"/>
                          <a:pt x="8451" y="19211"/>
                        </a:cubicBezTo>
                        <a:cubicBezTo>
                          <a:pt x="7165" y="17746"/>
                          <a:pt x="7594" y="21425"/>
                          <a:pt x="6236" y="20104"/>
                        </a:cubicBezTo>
                        <a:lnTo>
                          <a:pt x="6343" y="20997"/>
                        </a:lnTo>
                        <a:lnTo>
                          <a:pt x="6236" y="20889"/>
                        </a:lnTo>
                        <a:cubicBezTo>
                          <a:pt x="6379" y="21318"/>
                          <a:pt x="6415" y="21997"/>
                          <a:pt x="6343" y="22175"/>
                        </a:cubicBezTo>
                        <a:cubicBezTo>
                          <a:pt x="5915" y="21282"/>
                          <a:pt x="5629" y="20032"/>
                          <a:pt x="5236" y="20247"/>
                        </a:cubicBezTo>
                        <a:cubicBezTo>
                          <a:pt x="4593" y="19461"/>
                          <a:pt x="4486" y="20997"/>
                          <a:pt x="4236" y="21640"/>
                        </a:cubicBezTo>
                        <a:cubicBezTo>
                          <a:pt x="4522" y="21711"/>
                          <a:pt x="4629" y="22247"/>
                          <a:pt x="4629" y="22604"/>
                        </a:cubicBezTo>
                        <a:cubicBezTo>
                          <a:pt x="4450" y="22711"/>
                          <a:pt x="3986" y="21818"/>
                          <a:pt x="3986" y="22283"/>
                        </a:cubicBezTo>
                        <a:lnTo>
                          <a:pt x="3522" y="21032"/>
                        </a:lnTo>
                        <a:cubicBezTo>
                          <a:pt x="4022" y="22175"/>
                          <a:pt x="3414" y="22497"/>
                          <a:pt x="3522" y="23033"/>
                        </a:cubicBezTo>
                        <a:cubicBezTo>
                          <a:pt x="3093" y="22140"/>
                          <a:pt x="3557" y="22140"/>
                          <a:pt x="3379" y="21425"/>
                        </a:cubicBezTo>
                        <a:cubicBezTo>
                          <a:pt x="2593" y="21818"/>
                          <a:pt x="2986" y="21640"/>
                          <a:pt x="2200" y="22033"/>
                        </a:cubicBezTo>
                        <a:cubicBezTo>
                          <a:pt x="2093" y="23140"/>
                          <a:pt x="2700" y="23176"/>
                          <a:pt x="2843" y="24354"/>
                        </a:cubicBezTo>
                        <a:cubicBezTo>
                          <a:pt x="2557" y="24747"/>
                          <a:pt x="2486" y="25711"/>
                          <a:pt x="1771" y="25140"/>
                        </a:cubicBezTo>
                        <a:lnTo>
                          <a:pt x="2307" y="26212"/>
                        </a:lnTo>
                        <a:cubicBezTo>
                          <a:pt x="1878" y="27319"/>
                          <a:pt x="1414" y="27355"/>
                          <a:pt x="521" y="26390"/>
                        </a:cubicBezTo>
                        <a:cubicBezTo>
                          <a:pt x="-1658" y="37249"/>
                          <a:pt x="3700" y="39106"/>
                          <a:pt x="3700" y="39106"/>
                        </a:cubicBezTo>
                        <a:cubicBezTo>
                          <a:pt x="6522" y="40821"/>
                          <a:pt x="6486" y="37213"/>
                          <a:pt x="8701" y="35499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3" name="Graphic 511">
                  <a:extLst>
                    <a:ext uri="{FF2B5EF4-FFF2-40B4-BE49-F238E27FC236}">
                      <a16:creationId xmlns:a16="http://schemas.microsoft.com/office/drawing/2014/main" id="{A9C7C56B-3E49-774F-8700-5BCBAEE8E0A3}"/>
                    </a:ext>
                  </a:extLst>
                </p:cNvPr>
                <p:cNvGrpSpPr/>
                <p:nvPr/>
              </p:nvGrpSpPr>
              <p:grpSpPr>
                <a:xfrm>
                  <a:off x="6997185" y="2217620"/>
                  <a:ext cx="52931" cy="28034"/>
                  <a:chOff x="6997185" y="2217620"/>
                  <a:chExt cx="52931" cy="28034"/>
                </a:xfrm>
                <a:grpFill/>
              </p:grpSpPr>
              <p:sp>
                <p:nvSpPr>
                  <p:cNvPr id="144" name="Freeform 143">
                    <a:extLst>
                      <a:ext uri="{FF2B5EF4-FFF2-40B4-BE49-F238E27FC236}">
                        <a16:creationId xmlns:a16="http://schemas.microsoft.com/office/drawing/2014/main" id="{EE9C6610-0FA1-1844-B7F8-3BE910200436}"/>
                      </a:ext>
                    </a:extLst>
                  </p:cNvPr>
                  <p:cNvSpPr/>
                  <p:nvPr/>
                </p:nvSpPr>
                <p:spPr>
                  <a:xfrm>
                    <a:off x="7032176" y="2243673"/>
                    <a:ext cx="321" cy="392"/>
                  </a:xfrm>
                  <a:custGeom>
                    <a:avLst/>
                    <a:gdLst>
                      <a:gd name="connsiteX0" fmla="*/ 0 w 321"/>
                      <a:gd name="connsiteY0" fmla="*/ 393 h 392"/>
                      <a:gd name="connsiteX1" fmla="*/ 321 w 321"/>
                      <a:gd name="connsiteY1" fmla="*/ 0 h 392"/>
                      <a:gd name="connsiteX2" fmla="*/ 0 w 321"/>
                      <a:gd name="connsiteY2" fmla="*/ 393 h 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1" h="392">
                        <a:moveTo>
                          <a:pt x="0" y="393"/>
                        </a:moveTo>
                        <a:lnTo>
                          <a:pt x="321" y="0"/>
                        </a:lnTo>
                        <a:cubicBezTo>
                          <a:pt x="179" y="179"/>
                          <a:pt x="36" y="321"/>
                          <a:pt x="0" y="39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5" name="Freeform 144">
                    <a:extLst>
                      <a:ext uri="{FF2B5EF4-FFF2-40B4-BE49-F238E27FC236}">
                        <a16:creationId xmlns:a16="http://schemas.microsoft.com/office/drawing/2014/main" id="{66884755-B068-F644-973C-2860D1D5FACB}"/>
                      </a:ext>
                    </a:extLst>
                  </p:cNvPr>
                  <p:cNvSpPr/>
                  <p:nvPr/>
                </p:nvSpPr>
                <p:spPr>
                  <a:xfrm>
                    <a:off x="7005386" y="2231600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0 h 71"/>
                      <a:gd name="connsiteX1" fmla="*/ 0 w 107"/>
                      <a:gd name="connsiteY1" fmla="*/ 71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0"/>
                        </a:moveTo>
                        <a:lnTo>
                          <a:pt x="0" y="71"/>
                        </a:lnTo>
                        <a:cubicBezTo>
                          <a:pt x="36" y="71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6" name="Freeform 145">
                    <a:extLst>
                      <a:ext uri="{FF2B5EF4-FFF2-40B4-BE49-F238E27FC236}">
                        <a16:creationId xmlns:a16="http://schemas.microsoft.com/office/drawing/2014/main" id="{825B4541-3DC6-1349-AD2A-8B2F199219B5}"/>
                      </a:ext>
                    </a:extLst>
                  </p:cNvPr>
                  <p:cNvSpPr/>
                  <p:nvPr/>
                </p:nvSpPr>
                <p:spPr>
                  <a:xfrm>
                    <a:off x="7038212" y="2228064"/>
                    <a:ext cx="107" cy="107"/>
                  </a:xfrm>
                  <a:custGeom>
                    <a:avLst/>
                    <a:gdLst>
                      <a:gd name="connsiteX0" fmla="*/ 0 w 107"/>
                      <a:gd name="connsiteY0" fmla="*/ 107 h 107"/>
                      <a:gd name="connsiteX1" fmla="*/ 0 w 107"/>
                      <a:gd name="connsiteY1" fmla="*/ 107 h 107"/>
                      <a:gd name="connsiteX2" fmla="*/ 107 w 107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107">
                        <a:moveTo>
                          <a:pt x="0" y="107"/>
                        </a:moveTo>
                        <a:lnTo>
                          <a:pt x="0" y="107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7" name="Freeform 146">
                    <a:extLst>
                      <a:ext uri="{FF2B5EF4-FFF2-40B4-BE49-F238E27FC236}">
                        <a16:creationId xmlns:a16="http://schemas.microsoft.com/office/drawing/2014/main" id="{B91F4940-0634-DD4D-B481-82E3F768E55D}"/>
                      </a:ext>
                    </a:extLst>
                  </p:cNvPr>
                  <p:cNvSpPr/>
                  <p:nvPr/>
                </p:nvSpPr>
                <p:spPr>
                  <a:xfrm>
                    <a:off x="6997185" y="2217620"/>
                    <a:ext cx="52931" cy="28034"/>
                  </a:xfrm>
                  <a:custGeom>
                    <a:avLst/>
                    <a:gdLst>
                      <a:gd name="connsiteX0" fmla="*/ 47813 w 52931"/>
                      <a:gd name="connsiteY0" fmla="*/ 18266 h 28034"/>
                      <a:gd name="connsiteX1" fmla="*/ 44456 w 52931"/>
                      <a:gd name="connsiteY1" fmla="*/ 12123 h 28034"/>
                      <a:gd name="connsiteX2" fmla="*/ 41027 w 52931"/>
                      <a:gd name="connsiteY2" fmla="*/ 10551 h 28034"/>
                      <a:gd name="connsiteX3" fmla="*/ 38526 w 52931"/>
                      <a:gd name="connsiteY3" fmla="*/ 10837 h 28034"/>
                      <a:gd name="connsiteX4" fmla="*/ 38812 w 52931"/>
                      <a:gd name="connsiteY4" fmla="*/ 9837 h 28034"/>
                      <a:gd name="connsiteX5" fmla="*/ 38133 w 52931"/>
                      <a:gd name="connsiteY5" fmla="*/ 9872 h 28034"/>
                      <a:gd name="connsiteX6" fmla="*/ 38276 w 52931"/>
                      <a:gd name="connsiteY6" fmla="*/ 9622 h 28034"/>
                      <a:gd name="connsiteX7" fmla="*/ 37312 w 52931"/>
                      <a:gd name="connsiteY7" fmla="*/ 9908 h 28034"/>
                      <a:gd name="connsiteX8" fmla="*/ 37455 w 52931"/>
                      <a:gd name="connsiteY8" fmla="*/ 9658 h 28034"/>
                      <a:gd name="connsiteX9" fmla="*/ 37097 w 52931"/>
                      <a:gd name="connsiteY9" fmla="*/ 9622 h 28034"/>
                      <a:gd name="connsiteX10" fmla="*/ 37312 w 52931"/>
                      <a:gd name="connsiteY10" fmla="*/ 9265 h 28034"/>
                      <a:gd name="connsiteX11" fmla="*/ 35812 w 52931"/>
                      <a:gd name="connsiteY11" fmla="*/ 9087 h 28034"/>
                      <a:gd name="connsiteX12" fmla="*/ 35347 w 52931"/>
                      <a:gd name="connsiteY12" fmla="*/ 10194 h 28034"/>
                      <a:gd name="connsiteX13" fmla="*/ 33704 w 52931"/>
                      <a:gd name="connsiteY13" fmla="*/ 8979 h 28034"/>
                      <a:gd name="connsiteX14" fmla="*/ 33811 w 52931"/>
                      <a:gd name="connsiteY14" fmla="*/ 8729 h 28034"/>
                      <a:gd name="connsiteX15" fmla="*/ 31132 w 52931"/>
                      <a:gd name="connsiteY15" fmla="*/ 8551 h 28034"/>
                      <a:gd name="connsiteX16" fmla="*/ 31418 w 52931"/>
                      <a:gd name="connsiteY16" fmla="*/ 7694 h 28034"/>
                      <a:gd name="connsiteX17" fmla="*/ 29525 w 52931"/>
                      <a:gd name="connsiteY17" fmla="*/ 10087 h 28034"/>
                      <a:gd name="connsiteX18" fmla="*/ 29847 w 52931"/>
                      <a:gd name="connsiteY18" fmla="*/ 8408 h 28034"/>
                      <a:gd name="connsiteX19" fmla="*/ 28811 w 52931"/>
                      <a:gd name="connsiteY19" fmla="*/ 9658 h 28034"/>
                      <a:gd name="connsiteX20" fmla="*/ 29061 w 52931"/>
                      <a:gd name="connsiteY20" fmla="*/ 9337 h 28034"/>
                      <a:gd name="connsiteX21" fmla="*/ 28275 w 52931"/>
                      <a:gd name="connsiteY21" fmla="*/ 9408 h 28034"/>
                      <a:gd name="connsiteX22" fmla="*/ 27703 w 52931"/>
                      <a:gd name="connsiteY22" fmla="*/ 11301 h 28034"/>
                      <a:gd name="connsiteX23" fmla="*/ 27954 w 52931"/>
                      <a:gd name="connsiteY23" fmla="*/ 9337 h 28034"/>
                      <a:gd name="connsiteX24" fmla="*/ 27382 w 52931"/>
                      <a:gd name="connsiteY24" fmla="*/ 10873 h 28034"/>
                      <a:gd name="connsiteX25" fmla="*/ 27561 w 52931"/>
                      <a:gd name="connsiteY25" fmla="*/ 6658 h 28034"/>
                      <a:gd name="connsiteX26" fmla="*/ 21917 w 52931"/>
                      <a:gd name="connsiteY26" fmla="*/ 5122 h 28034"/>
                      <a:gd name="connsiteX27" fmla="*/ 22310 w 52931"/>
                      <a:gd name="connsiteY27" fmla="*/ 3943 h 28034"/>
                      <a:gd name="connsiteX28" fmla="*/ 21417 w 52931"/>
                      <a:gd name="connsiteY28" fmla="*/ 4657 h 28034"/>
                      <a:gd name="connsiteX29" fmla="*/ 20917 w 52931"/>
                      <a:gd name="connsiteY29" fmla="*/ 5336 h 28034"/>
                      <a:gd name="connsiteX30" fmla="*/ 21274 w 52931"/>
                      <a:gd name="connsiteY30" fmla="*/ 4336 h 28034"/>
                      <a:gd name="connsiteX31" fmla="*/ 20703 w 52931"/>
                      <a:gd name="connsiteY31" fmla="*/ 4907 h 28034"/>
                      <a:gd name="connsiteX32" fmla="*/ 20988 w 52931"/>
                      <a:gd name="connsiteY32" fmla="*/ 3800 h 28034"/>
                      <a:gd name="connsiteX33" fmla="*/ 18810 w 52931"/>
                      <a:gd name="connsiteY33" fmla="*/ 3764 h 28034"/>
                      <a:gd name="connsiteX34" fmla="*/ 15595 w 52931"/>
                      <a:gd name="connsiteY34" fmla="*/ 3157 h 28034"/>
                      <a:gd name="connsiteX35" fmla="*/ 14773 w 52931"/>
                      <a:gd name="connsiteY35" fmla="*/ 1550 h 28034"/>
                      <a:gd name="connsiteX36" fmla="*/ 14273 w 52931"/>
                      <a:gd name="connsiteY36" fmla="*/ 371 h 28034"/>
                      <a:gd name="connsiteX37" fmla="*/ 13845 w 52931"/>
                      <a:gd name="connsiteY37" fmla="*/ 657 h 28034"/>
                      <a:gd name="connsiteX38" fmla="*/ 13845 w 52931"/>
                      <a:gd name="connsiteY38" fmla="*/ 157 h 28034"/>
                      <a:gd name="connsiteX39" fmla="*/ 13523 w 52931"/>
                      <a:gd name="connsiteY39" fmla="*/ 14 h 28034"/>
                      <a:gd name="connsiteX40" fmla="*/ 12130 w 52931"/>
                      <a:gd name="connsiteY40" fmla="*/ 86 h 28034"/>
                      <a:gd name="connsiteX41" fmla="*/ 7880 w 52931"/>
                      <a:gd name="connsiteY41" fmla="*/ 621 h 28034"/>
                      <a:gd name="connsiteX42" fmla="*/ 557 w 52931"/>
                      <a:gd name="connsiteY42" fmla="*/ 5372 h 28034"/>
                      <a:gd name="connsiteX43" fmla="*/ 164 w 52931"/>
                      <a:gd name="connsiteY43" fmla="*/ 5479 h 28034"/>
                      <a:gd name="connsiteX44" fmla="*/ 2272 w 52931"/>
                      <a:gd name="connsiteY44" fmla="*/ 7694 h 28034"/>
                      <a:gd name="connsiteX45" fmla="*/ 2200 w 52931"/>
                      <a:gd name="connsiteY45" fmla="*/ 9372 h 28034"/>
                      <a:gd name="connsiteX46" fmla="*/ 2022 w 52931"/>
                      <a:gd name="connsiteY46" fmla="*/ 9480 h 28034"/>
                      <a:gd name="connsiteX47" fmla="*/ 3593 w 52931"/>
                      <a:gd name="connsiteY47" fmla="*/ 11123 h 28034"/>
                      <a:gd name="connsiteX48" fmla="*/ 2807 w 52931"/>
                      <a:gd name="connsiteY48" fmla="*/ 11587 h 28034"/>
                      <a:gd name="connsiteX49" fmla="*/ 3343 w 52931"/>
                      <a:gd name="connsiteY49" fmla="*/ 12873 h 28034"/>
                      <a:gd name="connsiteX50" fmla="*/ 7272 w 52931"/>
                      <a:gd name="connsiteY50" fmla="*/ 13552 h 28034"/>
                      <a:gd name="connsiteX51" fmla="*/ 7022 w 52931"/>
                      <a:gd name="connsiteY51" fmla="*/ 13837 h 28034"/>
                      <a:gd name="connsiteX52" fmla="*/ 8344 w 52931"/>
                      <a:gd name="connsiteY52" fmla="*/ 13516 h 28034"/>
                      <a:gd name="connsiteX53" fmla="*/ 8201 w 52931"/>
                      <a:gd name="connsiteY53" fmla="*/ 13837 h 28034"/>
                      <a:gd name="connsiteX54" fmla="*/ 9916 w 52931"/>
                      <a:gd name="connsiteY54" fmla="*/ 13909 h 28034"/>
                      <a:gd name="connsiteX55" fmla="*/ 9451 w 52931"/>
                      <a:gd name="connsiteY55" fmla="*/ 14730 h 28034"/>
                      <a:gd name="connsiteX56" fmla="*/ 10201 w 52931"/>
                      <a:gd name="connsiteY56" fmla="*/ 14909 h 28034"/>
                      <a:gd name="connsiteX57" fmla="*/ 10058 w 52931"/>
                      <a:gd name="connsiteY57" fmla="*/ 14587 h 28034"/>
                      <a:gd name="connsiteX58" fmla="*/ 11059 w 52931"/>
                      <a:gd name="connsiteY58" fmla="*/ 15052 h 28034"/>
                      <a:gd name="connsiteX59" fmla="*/ 14238 w 52931"/>
                      <a:gd name="connsiteY59" fmla="*/ 12123 h 28034"/>
                      <a:gd name="connsiteX60" fmla="*/ 13916 w 52931"/>
                      <a:gd name="connsiteY60" fmla="*/ 13123 h 28034"/>
                      <a:gd name="connsiteX61" fmla="*/ 13023 w 52931"/>
                      <a:gd name="connsiteY61" fmla="*/ 14802 h 28034"/>
                      <a:gd name="connsiteX62" fmla="*/ 13737 w 52931"/>
                      <a:gd name="connsiteY62" fmla="*/ 15659 h 28034"/>
                      <a:gd name="connsiteX63" fmla="*/ 13309 w 52931"/>
                      <a:gd name="connsiteY63" fmla="*/ 16623 h 28034"/>
                      <a:gd name="connsiteX64" fmla="*/ 14809 w 52931"/>
                      <a:gd name="connsiteY64" fmla="*/ 16802 h 28034"/>
                      <a:gd name="connsiteX65" fmla="*/ 15309 w 52931"/>
                      <a:gd name="connsiteY65" fmla="*/ 18159 h 28034"/>
                      <a:gd name="connsiteX66" fmla="*/ 14988 w 52931"/>
                      <a:gd name="connsiteY66" fmla="*/ 19552 h 28034"/>
                      <a:gd name="connsiteX67" fmla="*/ 15809 w 52931"/>
                      <a:gd name="connsiteY67" fmla="*/ 18766 h 28034"/>
                      <a:gd name="connsiteX68" fmla="*/ 15381 w 52931"/>
                      <a:gd name="connsiteY68" fmla="*/ 20267 h 28034"/>
                      <a:gd name="connsiteX69" fmla="*/ 17202 w 52931"/>
                      <a:gd name="connsiteY69" fmla="*/ 21374 h 28034"/>
                      <a:gd name="connsiteX70" fmla="*/ 18595 w 52931"/>
                      <a:gd name="connsiteY70" fmla="*/ 19767 h 28034"/>
                      <a:gd name="connsiteX71" fmla="*/ 18309 w 52931"/>
                      <a:gd name="connsiteY71" fmla="*/ 21553 h 28034"/>
                      <a:gd name="connsiteX72" fmla="*/ 18274 w 52931"/>
                      <a:gd name="connsiteY72" fmla="*/ 21338 h 28034"/>
                      <a:gd name="connsiteX73" fmla="*/ 17845 w 52931"/>
                      <a:gd name="connsiteY73" fmla="*/ 22267 h 28034"/>
                      <a:gd name="connsiteX74" fmla="*/ 19310 w 52931"/>
                      <a:gd name="connsiteY74" fmla="*/ 22017 h 28034"/>
                      <a:gd name="connsiteX75" fmla="*/ 19452 w 52931"/>
                      <a:gd name="connsiteY75" fmla="*/ 21052 h 28034"/>
                      <a:gd name="connsiteX76" fmla="*/ 19774 w 52931"/>
                      <a:gd name="connsiteY76" fmla="*/ 21338 h 28034"/>
                      <a:gd name="connsiteX77" fmla="*/ 19381 w 52931"/>
                      <a:gd name="connsiteY77" fmla="*/ 22124 h 28034"/>
                      <a:gd name="connsiteX78" fmla="*/ 19774 w 52931"/>
                      <a:gd name="connsiteY78" fmla="*/ 22803 h 28034"/>
                      <a:gd name="connsiteX79" fmla="*/ 20060 w 52931"/>
                      <a:gd name="connsiteY79" fmla="*/ 21767 h 28034"/>
                      <a:gd name="connsiteX80" fmla="*/ 20453 w 52931"/>
                      <a:gd name="connsiteY80" fmla="*/ 22803 h 28034"/>
                      <a:gd name="connsiteX81" fmla="*/ 21096 w 52931"/>
                      <a:gd name="connsiteY81" fmla="*/ 21160 h 28034"/>
                      <a:gd name="connsiteX82" fmla="*/ 21738 w 52931"/>
                      <a:gd name="connsiteY82" fmla="*/ 23696 h 28034"/>
                      <a:gd name="connsiteX83" fmla="*/ 22417 w 52931"/>
                      <a:gd name="connsiteY83" fmla="*/ 22446 h 28034"/>
                      <a:gd name="connsiteX84" fmla="*/ 22060 w 52931"/>
                      <a:gd name="connsiteY84" fmla="*/ 23446 h 28034"/>
                      <a:gd name="connsiteX85" fmla="*/ 22310 w 52931"/>
                      <a:gd name="connsiteY85" fmla="*/ 24767 h 28034"/>
                      <a:gd name="connsiteX86" fmla="*/ 22024 w 52931"/>
                      <a:gd name="connsiteY86" fmla="*/ 25446 h 28034"/>
                      <a:gd name="connsiteX87" fmla="*/ 22917 w 52931"/>
                      <a:gd name="connsiteY87" fmla="*/ 23446 h 28034"/>
                      <a:gd name="connsiteX88" fmla="*/ 23846 w 52931"/>
                      <a:gd name="connsiteY88" fmla="*/ 23088 h 28034"/>
                      <a:gd name="connsiteX89" fmla="*/ 24632 w 52931"/>
                      <a:gd name="connsiteY89" fmla="*/ 21410 h 28034"/>
                      <a:gd name="connsiteX90" fmla="*/ 24203 w 52931"/>
                      <a:gd name="connsiteY90" fmla="*/ 22338 h 28034"/>
                      <a:gd name="connsiteX91" fmla="*/ 24596 w 52931"/>
                      <a:gd name="connsiteY91" fmla="*/ 22053 h 28034"/>
                      <a:gd name="connsiteX92" fmla="*/ 24274 w 52931"/>
                      <a:gd name="connsiteY92" fmla="*/ 23303 h 28034"/>
                      <a:gd name="connsiteX93" fmla="*/ 23703 w 52931"/>
                      <a:gd name="connsiteY93" fmla="*/ 24446 h 28034"/>
                      <a:gd name="connsiteX94" fmla="*/ 24739 w 52931"/>
                      <a:gd name="connsiteY94" fmla="*/ 22838 h 28034"/>
                      <a:gd name="connsiteX95" fmla="*/ 25132 w 52931"/>
                      <a:gd name="connsiteY95" fmla="*/ 24231 h 28034"/>
                      <a:gd name="connsiteX96" fmla="*/ 26132 w 52931"/>
                      <a:gd name="connsiteY96" fmla="*/ 23696 h 28034"/>
                      <a:gd name="connsiteX97" fmla="*/ 25310 w 52931"/>
                      <a:gd name="connsiteY97" fmla="*/ 26017 h 28034"/>
                      <a:gd name="connsiteX98" fmla="*/ 26346 w 52931"/>
                      <a:gd name="connsiteY98" fmla="*/ 25553 h 28034"/>
                      <a:gd name="connsiteX99" fmla="*/ 26275 w 52931"/>
                      <a:gd name="connsiteY99" fmla="*/ 25660 h 28034"/>
                      <a:gd name="connsiteX100" fmla="*/ 27882 w 52931"/>
                      <a:gd name="connsiteY100" fmla="*/ 26160 h 28034"/>
                      <a:gd name="connsiteX101" fmla="*/ 28918 w 52931"/>
                      <a:gd name="connsiteY101" fmla="*/ 24338 h 28034"/>
                      <a:gd name="connsiteX102" fmla="*/ 30811 w 52931"/>
                      <a:gd name="connsiteY102" fmla="*/ 23410 h 28034"/>
                      <a:gd name="connsiteX103" fmla="*/ 30597 w 52931"/>
                      <a:gd name="connsiteY103" fmla="*/ 24839 h 28034"/>
                      <a:gd name="connsiteX104" fmla="*/ 30418 w 52931"/>
                      <a:gd name="connsiteY104" fmla="*/ 25053 h 28034"/>
                      <a:gd name="connsiteX105" fmla="*/ 31347 w 52931"/>
                      <a:gd name="connsiteY105" fmla="*/ 25196 h 28034"/>
                      <a:gd name="connsiteX106" fmla="*/ 32847 w 52931"/>
                      <a:gd name="connsiteY106" fmla="*/ 23589 h 28034"/>
                      <a:gd name="connsiteX107" fmla="*/ 32597 w 52931"/>
                      <a:gd name="connsiteY107" fmla="*/ 24267 h 28034"/>
                      <a:gd name="connsiteX108" fmla="*/ 32097 w 52931"/>
                      <a:gd name="connsiteY108" fmla="*/ 25196 h 28034"/>
                      <a:gd name="connsiteX109" fmla="*/ 32490 w 52931"/>
                      <a:gd name="connsiteY109" fmla="*/ 24732 h 28034"/>
                      <a:gd name="connsiteX110" fmla="*/ 32383 w 52931"/>
                      <a:gd name="connsiteY110" fmla="*/ 24910 h 28034"/>
                      <a:gd name="connsiteX111" fmla="*/ 32811 w 52931"/>
                      <a:gd name="connsiteY111" fmla="*/ 24338 h 28034"/>
                      <a:gd name="connsiteX112" fmla="*/ 33061 w 52931"/>
                      <a:gd name="connsiteY112" fmla="*/ 23839 h 28034"/>
                      <a:gd name="connsiteX113" fmla="*/ 32776 w 52931"/>
                      <a:gd name="connsiteY113" fmla="*/ 25339 h 28034"/>
                      <a:gd name="connsiteX114" fmla="*/ 35276 w 52931"/>
                      <a:gd name="connsiteY114" fmla="*/ 24124 h 28034"/>
                      <a:gd name="connsiteX115" fmla="*/ 34026 w 52931"/>
                      <a:gd name="connsiteY115" fmla="*/ 25410 h 28034"/>
                      <a:gd name="connsiteX116" fmla="*/ 34419 w 52931"/>
                      <a:gd name="connsiteY116" fmla="*/ 25374 h 28034"/>
                      <a:gd name="connsiteX117" fmla="*/ 33668 w 52931"/>
                      <a:gd name="connsiteY117" fmla="*/ 25910 h 28034"/>
                      <a:gd name="connsiteX118" fmla="*/ 34490 w 52931"/>
                      <a:gd name="connsiteY118" fmla="*/ 26410 h 28034"/>
                      <a:gd name="connsiteX119" fmla="*/ 35169 w 52931"/>
                      <a:gd name="connsiteY119" fmla="*/ 25839 h 28034"/>
                      <a:gd name="connsiteX120" fmla="*/ 35062 w 52931"/>
                      <a:gd name="connsiteY120" fmla="*/ 25946 h 28034"/>
                      <a:gd name="connsiteX121" fmla="*/ 36062 w 52931"/>
                      <a:gd name="connsiteY121" fmla="*/ 25196 h 28034"/>
                      <a:gd name="connsiteX122" fmla="*/ 34526 w 52931"/>
                      <a:gd name="connsiteY122" fmla="*/ 26767 h 28034"/>
                      <a:gd name="connsiteX123" fmla="*/ 35597 w 52931"/>
                      <a:gd name="connsiteY123" fmla="*/ 26446 h 28034"/>
                      <a:gd name="connsiteX124" fmla="*/ 36455 w 52931"/>
                      <a:gd name="connsiteY124" fmla="*/ 25803 h 28034"/>
                      <a:gd name="connsiteX125" fmla="*/ 36169 w 52931"/>
                      <a:gd name="connsiteY125" fmla="*/ 26232 h 28034"/>
                      <a:gd name="connsiteX126" fmla="*/ 35062 w 52931"/>
                      <a:gd name="connsiteY126" fmla="*/ 26982 h 28034"/>
                      <a:gd name="connsiteX127" fmla="*/ 36740 w 52931"/>
                      <a:gd name="connsiteY127" fmla="*/ 26124 h 28034"/>
                      <a:gd name="connsiteX128" fmla="*/ 35383 w 52931"/>
                      <a:gd name="connsiteY128" fmla="*/ 26839 h 28034"/>
                      <a:gd name="connsiteX129" fmla="*/ 35597 w 52931"/>
                      <a:gd name="connsiteY129" fmla="*/ 26982 h 28034"/>
                      <a:gd name="connsiteX130" fmla="*/ 37776 w 52931"/>
                      <a:gd name="connsiteY130" fmla="*/ 25982 h 28034"/>
                      <a:gd name="connsiteX131" fmla="*/ 38348 w 52931"/>
                      <a:gd name="connsiteY131" fmla="*/ 26303 h 28034"/>
                      <a:gd name="connsiteX132" fmla="*/ 39419 w 52931"/>
                      <a:gd name="connsiteY132" fmla="*/ 25839 h 28034"/>
                      <a:gd name="connsiteX133" fmla="*/ 39276 w 52931"/>
                      <a:gd name="connsiteY133" fmla="*/ 26839 h 28034"/>
                      <a:gd name="connsiteX134" fmla="*/ 49492 w 52931"/>
                      <a:gd name="connsiteY134" fmla="*/ 27803 h 28034"/>
                      <a:gd name="connsiteX135" fmla="*/ 52135 w 52931"/>
                      <a:gd name="connsiteY135" fmla="*/ 25589 h 28034"/>
                      <a:gd name="connsiteX136" fmla="*/ 47813 w 52931"/>
                      <a:gd name="connsiteY136" fmla="*/ 18266 h 28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</a:cxnLst>
                    <a:rect l="l" t="t" r="r" b="b"/>
                    <a:pathLst>
                      <a:path w="52931" h="28034">
                        <a:moveTo>
                          <a:pt x="47813" y="18266"/>
                        </a:moveTo>
                        <a:cubicBezTo>
                          <a:pt x="46456" y="15623"/>
                          <a:pt x="47277" y="13087"/>
                          <a:pt x="44456" y="12123"/>
                        </a:cubicBezTo>
                        <a:cubicBezTo>
                          <a:pt x="43455" y="11051"/>
                          <a:pt x="42098" y="10837"/>
                          <a:pt x="41027" y="10551"/>
                        </a:cubicBezTo>
                        <a:cubicBezTo>
                          <a:pt x="39669" y="11801"/>
                          <a:pt x="39776" y="9837"/>
                          <a:pt x="38526" y="10837"/>
                        </a:cubicBezTo>
                        <a:lnTo>
                          <a:pt x="38812" y="9837"/>
                        </a:lnTo>
                        <a:cubicBezTo>
                          <a:pt x="38419" y="10194"/>
                          <a:pt x="38062" y="10408"/>
                          <a:pt x="38133" y="9872"/>
                        </a:cubicBezTo>
                        <a:lnTo>
                          <a:pt x="38276" y="9622"/>
                        </a:lnTo>
                        <a:cubicBezTo>
                          <a:pt x="37669" y="10194"/>
                          <a:pt x="37598" y="9658"/>
                          <a:pt x="37312" y="9908"/>
                        </a:cubicBezTo>
                        <a:lnTo>
                          <a:pt x="37455" y="9658"/>
                        </a:lnTo>
                        <a:lnTo>
                          <a:pt x="37097" y="9622"/>
                        </a:lnTo>
                        <a:lnTo>
                          <a:pt x="37312" y="9265"/>
                        </a:lnTo>
                        <a:cubicBezTo>
                          <a:pt x="36526" y="9765"/>
                          <a:pt x="36062" y="9622"/>
                          <a:pt x="35812" y="9087"/>
                        </a:cubicBezTo>
                        <a:lnTo>
                          <a:pt x="35347" y="10194"/>
                        </a:lnTo>
                        <a:cubicBezTo>
                          <a:pt x="35062" y="8551"/>
                          <a:pt x="33776" y="10765"/>
                          <a:pt x="33704" y="8979"/>
                        </a:cubicBezTo>
                        <a:lnTo>
                          <a:pt x="33811" y="8729"/>
                        </a:lnTo>
                        <a:cubicBezTo>
                          <a:pt x="31704" y="11337"/>
                          <a:pt x="33204" y="6122"/>
                          <a:pt x="31132" y="8551"/>
                        </a:cubicBezTo>
                        <a:cubicBezTo>
                          <a:pt x="31382" y="8229"/>
                          <a:pt x="31311" y="7944"/>
                          <a:pt x="31418" y="7694"/>
                        </a:cubicBezTo>
                        <a:cubicBezTo>
                          <a:pt x="30882" y="7872"/>
                          <a:pt x="30382" y="7872"/>
                          <a:pt x="29525" y="10087"/>
                        </a:cubicBezTo>
                        <a:cubicBezTo>
                          <a:pt x="29239" y="9944"/>
                          <a:pt x="29561" y="9301"/>
                          <a:pt x="29847" y="8408"/>
                        </a:cubicBezTo>
                        <a:cubicBezTo>
                          <a:pt x="29489" y="9372"/>
                          <a:pt x="29061" y="9694"/>
                          <a:pt x="28811" y="9658"/>
                        </a:cubicBezTo>
                        <a:lnTo>
                          <a:pt x="29061" y="9337"/>
                        </a:lnTo>
                        <a:lnTo>
                          <a:pt x="28275" y="9408"/>
                        </a:lnTo>
                        <a:lnTo>
                          <a:pt x="27703" y="11301"/>
                        </a:lnTo>
                        <a:cubicBezTo>
                          <a:pt x="27561" y="10623"/>
                          <a:pt x="28454" y="9015"/>
                          <a:pt x="27954" y="9337"/>
                        </a:cubicBezTo>
                        <a:lnTo>
                          <a:pt x="27382" y="10873"/>
                        </a:lnTo>
                        <a:cubicBezTo>
                          <a:pt x="27025" y="10408"/>
                          <a:pt x="27596" y="7944"/>
                          <a:pt x="27561" y="6658"/>
                        </a:cubicBezTo>
                        <a:cubicBezTo>
                          <a:pt x="25918" y="5301"/>
                          <a:pt x="22453" y="8444"/>
                          <a:pt x="21917" y="5122"/>
                        </a:cubicBezTo>
                        <a:lnTo>
                          <a:pt x="22310" y="3943"/>
                        </a:lnTo>
                        <a:cubicBezTo>
                          <a:pt x="22953" y="2264"/>
                          <a:pt x="20845" y="6229"/>
                          <a:pt x="21417" y="4657"/>
                        </a:cubicBezTo>
                        <a:lnTo>
                          <a:pt x="20917" y="5336"/>
                        </a:lnTo>
                        <a:cubicBezTo>
                          <a:pt x="20988" y="5015"/>
                          <a:pt x="21024" y="4657"/>
                          <a:pt x="21274" y="4336"/>
                        </a:cubicBezTo>
                        <a:cubicBezTo>
                          <a:pt x="21131" y="4193"/>
                          <a:pt x="21024" y="4479"/>
                          <a:pt x="20703" y="4907"/>
                        </a:cubicBezTo>
                        <a:lnTo>
                          <a:pt x="20988" y="3800"/>
                        </a:lnTo>
                        <a:cubicBezTo>
                          <a:pt x="20738" y="2729"/>
                          <a:pt x="19310" y="4479"/>
                          <a:pt x="18810" y="3764"/>
                        </a:cubicBezTo>
                        <a:cubicBezTo>
                          <a:pt x="19202" y="1336"/>
                          <a:pt x="16845" y="2622"/>
                          <a:pt x="15595" y="3157"/>
                        </a:cubicBezTo>
                        <a:cubicBezTo>
                          <a:pt x="14452" y="3979"/>
                          <a:pt x="14416" y="2693"/>
                          <a:pt x="14773" y="1550"/>
                        </a:cubicBezTo>
                        <a:cubicBezTo>
                          <a:pt x="15166" y="407"/>
                          <a:pt x="15738" y="-450"/>
                          <a:pt x="14273" y="371"/>
                        </a:cubicBezTo>
                        <a:cubicBezTo>
                          <a:pt x="14452" y="193"/>
                          <a:pt x="14023" y="514"/>
                          <a:pt x="13845" y="657"/>
                        </a:cubicBezTo>
                        <a:lnTo>
                          <a:pt x="13845" y="157"/>
                        </a:lnTo>
                        <a:cubicBezTo>
                          <a:pt x="13845" y="157"/>
                          <a:pt x="13809" y="50"/>
                          <a:pt x="13523" y="14"/>
                        </a:cubicBezTo>
                        <a:cubicBezTo>
                          <a:pt x="13416" y="-22"/>
                          <a:pt x="13059" y="14"/>
                          <a:pt x="12130" y="86"/>
                        </a:cubicBezTo>
                        <a:cubicBezTo>
                          <a:pt x="11237" y="193"/>
                          <a:pt x="9844" y="228"/>
                          <a:pt x="7880" y="621"/>
                        </a:cubicBezTo>
                        <a:cubicBezTo>
                          <a:pt x="5951" y="1121"/>
                          <a:pt x="3272" y="1871"/>
                          <a:pt x="557" y="5372"/>
                        </a:cubicBezTo>
                        <a:lnTo>
                          <a:pt x="164" y="5479"/>
                        </a:lnTo>
                        <a:cubicBezTo>
                          <a:pt x="-300" y="7194"/>
                          <a:pt x="164" y="8051"/>
                          <a:pt x="2272" y="7694"/>
                        </a:cubicBezTo>
                        <a:cubicBezTo>
                          <a:pt x="343" y="9158"/>
                          <a:pt x="2665" y="8694"/>
                          <a:pt x="2200" y="9372"/>
                        </a:cubicBezTo>
                        <a:lnTo>
                          <a:pt x="2022" y="9480"/>
                        </a:lnTo>
                        <a:cubicBezTo>
                          <a:pt x="3879" y="8979"/>
                          <a:pt x="1843" y="11766"/>
                          <a:pt x="3593" y="11123"/>
                        </a:cubicBezTo>
                        <a:cubicBezTo>
                          <a:pt x="3450" y="11230"/>
                          <a:pt x="2950" y="11694"/>
                          <a:pt x="2807" y="11587"/>
                        </a:cubicBezTo>
                        <a:cubicBezTo>
                          <a:pt x="3415" y="11730"/>
                          <a:pt x="4272" y="11801"/>
                          <a:pt x="3343" y="12873"/>
                        </a:cubicBezTo>
                        <a:cubicBezTo>
                          <a:pt x="4522" y="13552"/>
                          <a:pt x="5451" y="15087"/>
                          <a:pt x="7272" y="13552"/>
                        </a:cubicBezTo>
                        <a:lnTo>
                          <a:pt x="7022" y="13837"/>
                        </a:lnTo>
                        <a:cubicBezTo>
                          <a:pt x="8201" y="12801"/>
                          <a:pt x="7558" y="13944"/>
                          <a:pt x="8344" y="13516"/>
                        </a:cubicBezTo>
                        <a:cubicBezTo>
                          <a:pt x="8272" y="13694"/>
                          <a:pt x="8237" y="13766"/>
                          <a:pt x="8201" y="13837"/>
                        </a:cubicBezTo>
                        <a:cubicBezTo>
                          <a:pt x="9344" y="12801"/>
                          <a:pt x="9308" y="14302"/>
                          <a:pt x="9916" y="13909"/>
                        </a:cubicBezTo>
                        <a:lnTo>
                          <a:pt x="9451" y="14730"/>
                        </a:lnTo>
                        <a:lnTo>
                          <a:pt x="10201" y="14909"/>
                        </a:lnTo>
                        <a:lnTo>
                          <a:pt x="10058" y="14587"/>
                        </a:lnTo>
                        <a:cubicBezTo>
                          <a:pt x="11416" y="12409"/>
                          <a:pt x="9773" y="16266"/>
                          <a:pt x="11059" y="15052"/>
                        </a:cubicBezTo>
                        <a:cubicBezTo>
                          <a:pt x="11380" y="15587"/>
                          <a:pt x="14416" y="10801"/>
                          <a:pt x="14238" y="12123"/>
                        </a:cubicBezTo>
                        <a:cubicBezTo>
                          <a:pt x="14952" y="11158"/>
                          <a:pt x="13202" y="13766"/>
                          <a:pt x="13916" y="13123"/>
                        </a:cubicBezTo>
                        <a:cubicBezTo>
                          <a:pt x="13345" y="14337"/>
                          <a:pt x="13416" y="13801"/>
                          <a:pt x="13023" y="14802"/>
                        </a:cubicBezTo>
                        <a:cubicBezTo>
                          <a:pt x="13630" y="14409"/>
                          <a:pt x="12952" y="16302"/>
                          <a:pt x="13737" y="15659"/>
                        </a:cubicBezTo>
                        <a:lnTo>
                          <a:pt x="13309" y="16623"/>
                        </a:lnTo>
                        <a:cubicBezTo>
                          <a:pt x="14595" y="15123"/>
                          <a:pt x="13702" y="18302"/>
                          <a:pt x="14809" y="16802"/>
                        </a:cubicBezTo>
                        <a:cubicBezTo>
                          <a:pt x="15666" y="16230"/>
                          <a:pt x="13952" y="19802"/>
                          <a:pt x="15309" y="18159"/>
                        </a:cubicBezTo>
                        <a:lnTo>
                          <a:pt x="14988" y="19552"/>
                        </a:lnTo>
                        <a:cubicBezTo>
                          <a:pt x="15130" y="19874"/>
                          <a:pt x="15809" y="18052"/>
                          <a:pt x="15809" y="18766"/>
                        </a:cubicBezTo>
                        <a:cubicBezTo>
                          <a:pt x="15452" y="19588"/>
                          <a:pt x="15881" y="19552"/>
                          <a:pt x="15381" y="20267"/>
                        </a:cubicBezTo>
                        <a:cubicBezTo>
                          <a:pt x="15452" y="21803"/>
                          <a:pt x="17309" y="18909"/>
                          <a:pt x="17202" y="21374"/>
                        </a:cubicBezTo>
                        <a:cubicBezTo>
                          <a:pt x="17988" y="19838"/>
                          <a:pt x="18024" y="20945"/>
                          <a:pt x="18595" y="19767"/>
                        </a:cubicBezTo>
                        <a:cubicBezTo>
                          <a:pt x="18345" y="20481"/>
                          <a:pt x="19310" y="20195"/>
                          <a:pt x="18309" y="21553"/>
                        </a:cubicBezTo>
                        <a:cubicBezTo>
                          <a:pt x="18238" y="21660"/>
                          <a:pt x="18167" y="21624"/>
                          <a:pt x="18274" y="21338"/>
                        </a:cubicBezTo>
                        <a:lnTo>
                          <a:pt x="17845" y="22267"/>
                        </a:lnTo>
                        <a:cubicBezTo>
                          <a:pt x="17631" y="24267"/>
                          <a:pt x="19024" y="21588"/>
                          <a:pt x="19310" y="22017"/>
                        </a:cubicBezTo>
                        <a:cubicBezTo>
                          <a:pt x="19310" y="21660"/>
                          <a:pt x="19095" y="21695"/>
                          <a:pt x="19452" y="21052"/>
                        </a:cubicBezTo>
                        <a:lnTo>
                          <a:pt x="19774" y="21338"/>
                        </a:lnTo>
                        <a:lnTo>
                          <a:pt x="19381" y="22124"/>
                        </a:lnTo>
                        <a:lnTo>
                          <a:pt x="19774" y="22803"/>
                        </a:lnTo>
                        <a:lnTo>
                          <a:pt x="20060" y="21767"/>
                        </a:lnTo>
                        <a:cubicBezTo>
                          <a:pt x="20131" y="22374"/>
                          <a:pt x="19595" y="24124"/>
                          <a:pt x="20453" y="22803"/>
                        </a:cubicBezTo>
                        <a:cubicBezTo>
                          <a:pt x="20881" y="22053"/>
                          <a:pt x="20703" y="21374"/>
                          <a:pt x="21096" y="21160"/>
                        </a:cubicBezTo>
                        <a:cubicBezTo>
                          <a:pt x="21203" y="21981"/>
                          <a:pt x="21417" y="23231"/>
                          <a:pt x="21738" y="23696"/>
                        </a:cubicBezTo>
                        <a:cubicBezTo>
                          <a:pt x="22131" y="22553"/>
                          <a:pt x="22203" y="22624"/>
                          <a:pt x="22417" y="22446"/>
                        </a:cubicBezTo>
                        <a:lnTo>
                          <a:pt x="22060" y="23446"/>
                        </a:lnTo>
                        <a:cubicBezTo>
                          <a:pt x="23060" y="22267"/>
                          <a:pt x="21417" y="25660"/>
                          <a:pt x="22310" y="24767"/>
                        </a:cubicBezTo>
                        <a:lnTo>
                          <a:pt x="22024" y="25446"/>
                        </a:lnTo>
                        <a:lnTo>
                          <a:pt x="22917" y="23446"/>
                        </a:lnTo>
                        <a:cubicBezTo>
                          <a:pt x="24096" y="21660"/>
                          <a:pt x="22381" y="25553"/>
                          <a:pt x="23846" y="23088"/>
                        </a:cubicBezTo>
                        <a:cubicBezTo>
                          <a:pt x="23596" y="23195"/>
                          <a:pt x="24560" y="20910"/>
                          <a:pt x="24632" y="21410"/>
                        </a:cubicBezTo>
                        <a:lnTo>
                          <a:pt x="24203" y="22338"/>
                        </a:lnTo>
                        <a:cubicBezTo>
                          <a:pt x="24417" y="22195"/>
                          <a:pt x="24596" y="21803"/>
                          <a:pt x="24596" y="22053"/>
                        </a:cubicBezTo>
                        <a:cubicBezTo>
                          <a:pt x="24310" y="22517"/>
                          <a:pt x="24024" y="23410"/>
                          <a:pt x="24274" y="23303"/>
                        </a:cubicBezTo>
                        <a:lnTo>
                          <a:pt x="23703" y="24446"/>
                        </a:lnTo>
                        <a:lnTo>
                          <a:pt x="24739" y="22838"/>
                        </a:lnTo>
                        <a:cubicBezTo>
                          <a:pt x="24632" y="23946"/>
                          <a:pt x="25560" y="22838"/>
                          <a:pt x="25132" y="24231"/>
                        </a:cubicBezTo>
                        <a:cubicBezTo>
                          <a:pt x="25132" y="24231"/>
                          <a:pt x="25417" y="25089"/>
                          <a:pt x="26132" y="23696"/>
                        </a:cubicBezTo>
                        <a:cubicBezTo>
                          <a:pt x="25668" y="24553"/>
                          <a:pt x="25810" y="25017"/>
                          <a:pt x="25310" y="26017"/>
                        </a:cubicBezTo>
                        <a:cubicBezTo>
                          <a:pt x="25846" y="25053"/>
                          <a:pt x="26632" y="24410"/>
                          <a:pt x="26346" y="25553"/>
                        </a:cubicBezTo>
                        <a:lnTo>
                          <a:pt x="26275" y="25660"/>
                        </a:lnTo>
                        <a:cubicBezTo>
                          <a:pt x="26418" y="27017"/>
                          <a:pt x="27989" y="24589"/>
                          <a:pt x="27882" y="26160"/>
                        </a:cubicBezTo>
                        <a:cubicBezTo>
                          <a:pt x="28346" y="25053"/>
                          <a:pt x="28346" y="25767"/>
                          <a:pt x="28918" y="24338"/>
                        </a:cubicBezTo>
                        <a:cubicBezTo>
                          <a:pt x="30097" y="23231"/>
                          <a:pt x="28489" y="27625"/>
                          <a:pt x="30811" y="23410"/>
                        </a:cubicBezTo>
                        <a:cubicBezTo>
                          <a:pt x="31168" y="23303"/>
                          <a:pt x="30597" y="24553"/>
                          <a:pt x="30597" y="24839"/>
                        </a:cubicBezTo>
                        <a:lnTo>
                          <a:pt x="30418" y="25053"/>
                        </a:lnTo>
                        <a:cubicBezTo>
                          <a:pt x="31025" y="24910"/>
                          <a:pt x="31132" y="24946"/>
                          <a:pt x="31347" y="25196"/>
                        </a:cubicBezTo>
                        <a:cubicBezTo>
                          <a:pt x="31704" y="24874"/>
                          <a:pt x="32847" y="22981"/>
                          <a:pt x="32847" y="23589"/>
                        </a:cubicBezTo>
                        <a:cubicBezTo>
                          <a:pt x="32311" y="24303"/>
                          <a:pt x="32490" y="24231"/>
                          <a:pt x="32597" y="24267"/>
                        </a:cubicBezTo>
                        <a:cubicBezTo>
                          <a:pt x="32454" y="24338"/>
                          <a:pt x="32275" y="24624"/>
                          <a:pt x="32097" y="25196"/>
                        </a:cubicBezTo>
                        <a:cubicBezTo>
                          <a:pt x="32275" y="24981"/>
                          <a:pt x="32383" y="24839"/>
                          <a:pt x="32490" y="24732"/>
                        </a:cubicBezTo>
                        <a:cubicBezTo>
                          <a:pt x="32454" y="24803"/>
                          <a:pt x="32418" y="24839"/>
                          <a:pt x="32383" y="24910"/>
                        </a:cubicBezTo>
                        <a:cubicBezTo>
                          <a:pt x="32704" y="24732"/>
                          <a:pt x="32811" y="24482"/>
                          <a:pt x="32811" y="24338"/>
                        </a:cubicBezTo>
                        <a:cubicBezTo>
                          <a:pt x="32883" y="24231"/>
                          <a:pt x="32954" y="24053"/>
                          <a:pt x="33061" y="23839"/>
                        </a:cubicBezTo>
                        <a:cubicBezTo>
                          <a:pt x="32633" y="24910"/>
                          <a:pt x="33597" y="24053"/>
                          <a:pt x="32776" y="25339"/>
                        </a:cubicBezTo>
                        <a:cubicBezTo>
                          <a:pt x="33383" y="25303"/>
                          <a:pt x="34526" y="24267"/>
                          <a:pt x="35276" y="24124"/>
                        </a:cubicBezTo>
                        <a:cubicBezTo>
                          <a:pt x="34811" y="24767"/>
                          <a:pt x="34276" y="25231"/>
                          <a:pt x="34026" y="25410"/>
                        </a:cubicBezTo>
                        <a:lnTo>
                          <a:pt x="34419" y="25374"/>
                        </a:lnTo>
                        <a:cubicBezTo>
                          <a:pt x="33704" y="26232"/>
                          <a:pt x="33883" y="25767"/>
                          <a:pt x="33668" y="25910"/>
                        </a:cubicBezTo>
                        <a:cubicBezTo>
                          <a:pt x="32668" y="27446"/>
                          <a:pt x="35490" y="24946"/>
                          <a:pt x="34490" y="26410"/>
                        </a:cubicBezTo>
                        <a:lnTo>
                          <a:pt x="35169" y="25839"/>
                        </a:lnTo>
                        <a:lnTo>
                          <a:pt x="35062" y="25946"/>
                        </a:lnTo>
                        <a:cubicBezTo>
                          <a:pt x="35383" y="25625"/>
                          <a:pt x="35919" y="25231"/>
                          <a:pt x="36062" y="25196"/>
                        </a:cubicBezTo>
                        <a:cubicBezTo>
                          <a:pt x="35383" y="25874"/>
                          <a:pt x="34383" y="26732"/>
                          <a:pt x="34526" y="26767"/>
                        </a:cubicBezTo>
                        <a:cubicBezTo>
                          <a:pt x="33847" y="27446"/>
                          <a:pt x="35062" y="26660"/>
                          <a:pt x="35597" y="26446"/>
                        </a:cubicBezTo>
                        <a:cubicBezTo>
                          <a:pt x="35669" y="26303"/>
                          <a:pt x="36133" y="25982"/>
                          <a:pt x="36455" y="25803"/>
                        </a:cubicBezTo>
                        <a:cubicBezTo>
                          <a:pt x="36562" y="25839"/>
                          <a:pt x="35776" y="26446"/>
                          <a:pt x="36169" y="26232"/>
                        </a:cubicBezTo>
                        <a:lnTo>
                          <a:pt x="35062" y="26982"/>
                        </a:lnTo>
                        <a:cubicBezTo>
                          <a:pt x="36097" y="26267"/>
                          <a:pt x="36276" y="26374"/>
                          <a:pt x="36740" y="26124"/>
                        </a:cubicBezTo>
                        <a:cubicBezTo>
                          <a:pt x="35919" y="26660"/>
                          <a:pt x="35990" y="26482"/>
                          <a:pt x="35383" y="26839"/>
                        </a:cubicBezTo>
                        <a:cubicBezTo>
                          <a:pt x="35526" y="26946"/>
                          <a:pt x="35454" y="26875"/>
                          <a:pt x="35597" y="26982"/>
                        </a:cubicBezTo>
                        <a:cubicBezTo>
                          <a:pt x="36526" y="26660"/>
                          <a:pt x="36705" y="26410"/>
                          <a:pt x="37776" y="25982"/>
                        </a:cubicBezTo>
                        <a:cubicBezTo>
                          <a:pt x="38062" y="26017"/>
                          <a:pt x="39026" y="25839"/>
                          <a:pt x="38348" y="26303"/>
                        </a:cubicBezTo>
                        <a:lnTo>
                          <a:pt x="39419" y="25839"/>
                        </a:lnTo>
                        <a:cubicBezTo>
                          <a:pt x="40491" y="25874"/>
                          <a:pt x="40419" y="26303"/>
                          <a:pt x="39276" y="26839"/>
                        </a:cubicBezTo>
                        <a:cubicBezTo>
                          <a:pt x="44134" y="27625"/>
                          <a:pt x="47492" y="28446"/>
                          <a:pt x="49492" y="27803"/>
                        </a:cubicBezTo>
                        <a:cubicBezTo>
                          <a:pt x="51492" y="27232"/>
                          <a:pt x="52135" y="25589"/>
                          <a:pt x="52135" y="25589"/>
                        </a:cubicBezTo>
                        <a:cubicBezTo>
                          <a:pt x="54707" y="22338"/>
                          <a:pt x="50456" y="20624"/>
                          <a:pt x="47813" y="1826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4" name="Graphic 511">
                  <a:extLst>
                    <a:ext uri="{FF2B5EF4-FFF2-40B4-BE49-F238E27FC236}">
                      <a16:creationId xmlns:a16="http://schemas.microsoft.com/office/drawing/2014/main" id="{15EB6329-C47B-AC4B-BD39-5DCCC52D4721}"/>
                    </a:ext>
                  </a:extLst>
                </p:cNvPr>
                <p:cNvGrpSpPr/>
                <p:nvPr/>
              </p:nvGrpSpPr>
              <p:grpSpPr>
                <a:xfrm>
                  <a:off x="7237487" y="1959573"/>
                  <a:ext cx="51420" cy="64435"/>
                  <a:chOff x="7237487" y="1959573"/>
                  <a:chExt cx="51420" cy="64435"/>
                </a:xfrm>
                <a:grpFill/>
              </p:grpSpPr>
              <p:sp>
                <p:nvSpPr>
                  <p:cNvPr id="140" name="Freeform 139">
                    <a:extLst>
                      <a:ext uri="{FF2B5EF4-FFF2-40B4-BE49-F238E27FC236}">
                        <a16:creationId xmlns:a16="http://schemas.microsoft.com/office/drawing/2014/main" id="{FBFA3B62-9BE1-4C46-9E43-AE0EDCBBEB45}"/>
                      </a:ext>
                    </a:extLst>
                  </p:cNvPr>
                  <p:cNvSpPr/>
                  <p:nvPr/>
                </p:nvSpPr>
                <p:spPr>
                  <a:xfrm>
                    <a:off x="7269598" y="2016323"/>
                    <a:ext cx="392" cy="357"/>
                  </a:xfrm>
                  <a:custGeom>
                    <a:avLst/>
                    <a:gdLst>
                      <a:gd name="connsiteX0" fmla="*/ 0 w 392"/>
                      <a:gd name="connsiteY0" fmla="*/ 357 h 357"/>
                      <a:gd name="connsiteX1" fmla="*/ 393 w 392"/>
                      <a:gd name="connsiteY1" fmla="*/ 0 h 357"/>
                      <a:gd name="connsiteX2" fmla="*/ 0 w 392"/>
                      <a:gd name="connsiteY2" fmla="*/ 357 h 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" h="357">
                        <a:moveTo>
                          <a:pt x="0" y="357"/>
                        </a:moveTo>
                        <a:lnTo>
                          <a:pt x="393" y="0"/>
                        </a:lnTo>
                        <a:cubicBezTo>
                          <a:pt x="179" y="107"/>
                          <a:pt x="0" y="214"/>
                          <a:pt x="0" y="35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1" name="Freeform 140">
                    <a:extLst>
                      <a:ext uri="{FF2B5EF4-FFF2-40B4-BE49-F238E27FC236}">
                        <a16:creationId xmlns:a16="http://schemas.microsoft.com/office/drawing/2014/main" id="{5C7AFE1F-F8BD-7A4C-A2EC-AC23ED172FC7}"/>
                      </a:ext>
                    </a:extLst>
                  </p:cNvPr>
                  <p:cNvSpPr/>
                  <p:nvPr/>
                </p:nvSpPr>
                <p:spPr>
                  <a:xfrm>
                    <a:off x="7244166" y="1978390"/>
                    <a:ext cx="107" cy="35"/>
                  </a:xfrm>
                  <a:custGeom>
                    <a:avLst/>
                    <a:gdLst>
                      <a:gd name="connsiteX0" fmla="*/ 107 w 107"/>
                      <a:gd name="connsiteY0" fmla="*/ 0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107" y="0"/>
                        </a:moveTo>
                        <a:lnTo>
                          <a:pt x="0" y="36"/>
                        </a:lnTo>
                        <a:cubicBezTo>
                          <a:pt x="36" y="36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2" name="Freeform 141">
                    <a:extLst>
                      <a:ext uri="{FF2B5EF4-FFF2-40B4-BE49-F238E27FC236}">
                        <a16:creationId xmlns:a16="http://schemas.microsoft.com/office/drawing/2014/main" id="{9F196F39-3039-9A42-91F6-98AAE156EB20}"/>
                      </a:ext>
                    </a:extLst>
                  </p:cNvPr>
                  <p:cNvSpPr/>
                  <p:nvPr/>
                </p:nvSpPr>
                <p:spPr>
                  <a:xfrm>
                    <a:off x="7281064" y="2002750"/>
                    <a:ext cx="107" cy="35"/>
                  </a:xfrm>
                  <a:custGeom>
                    <a:avLst/>
                    <a:gdLst>
                      <a:gd name="connsiteX0" fmla="*/ 0 w 107"/>
                      <a:gd name="connsiteY0" fmla="*/ 0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0" y="0"/>
                        </a:moveTo>
                        <a:lnTo>
                          <a:pt x="0" y="36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3" name="Freeform 142">
                    <a:extLst>
                      <a:ext uri="{FF2B5EF4-FFF2-40B4-BE49-F238E27FC236}">
                        <a16:creationId xmlns:a16="http://schemas.microsoft.com/office/drawing/2014/main" id="{D78A2A65-3FC7-C442-91ED-D0A06EA7786F}"/>
                      </a:ext>
                    </a:extLst>
                  </p:cNvPr>
                  <p:cNvSpPr/>
                  <p:nvPr/>
                </p:nvSpPr>
                <p:spPr>
                  <a:xfrm>
                    <a:off x="7237487" y="1959573"/>
                    <a:ext cx="51420" cy="64435"/>
                  </a:xfrm>
                  <a:custGeom>
                    <a:avLst/>
                    <a:gdLst>
                      <a:gd name="connsiteX0" fmla="*/ 47006 w 51420"/>
                      <a:gd name="connsiteY0" fmla="*/ 53749 h 64435"/>
                      <a:gd name="connsiteX1" fmla="*/ 46113 w 51420"/>
                      <a:gd name="connsiteY1" fmla="*/ 46749 h 64435"/>
                      <a:gd name="connsiteX2" fmla="*/ 43577 w 51420"/>
                      <a:gd name="connsiteY2" fmla="*/ 43177 h 64435"/>
                      <a:gd name="connsiteX3" fmla="*/ 41005 w 51420"/>
                      <a:gd name="connsiteY3" fmla="*/ 41712 h 64435"/>
                      <a:gd name="connsiteX4" fmla="*/ 41720 w 51420"/>
                      <a:gd name="connsiteY4" fmla="*/ 40962 h 64435"/>
                      <a:gd name="connsiteX5" fmla="*/ 41041 w 51420"/>
                      <a:gd name="connsiteY5" fmla="*/ 40426 h 64435"/>
                      <a:gd name="connsiteX6" fmla="*/ 41291 w 51420"/>
                      <a:gd name="connsiteY6" fmla="*/ 40284 h 64435"/>
                      <a:gd name="connsiteX7" fmla="*/ 40184 w 51420"/>
                      <a:gd name="connsiteY7" fmla="*/ 39783 h 64435"/>
                      <a:gd name="connsiteX8" fmla="*/ 40434 w 51420"/>
                      <a:gd name="connsiteY8" fmla="*/ 39641 h 64435"/>
                      <a:gd name="connsiteX9" fmla="*/ 40076 w 51420"/>
                      <a:gd name="connsiteY9" fmla="*/ 39319 h 64435"/>
                      <a:gd name="connsiteX10" fmla="*/ 40469 w 51420"/>
                      <a:gd name="connsiteY10" fmla="*/ 39176 h 64435"/>
                      <a:gd name="connsiteX11" fmla="*/ 38969 w 51420"/>
                      <a:gd name="connsiteY11" fmla="*/ 37783 h 64435"/>
                      <a:gd name="connsiteX12" fmla="*/ 37969 w 51420"/>
                      <a:gd name="connsiteY12" fmla="*/ 38498 h 64435"/>
                      <a:gd name="connsiteX13" fmla="*/ 36719 w 51420"/>
                      <a:gd name="connsiteY13" fmla="*/ 35819 h 64435"/>
                      <a:gd name="connsiteX14" fmla="*/ 36969 w 51420"/>
                      <a:gd name="connsiteY14" fmla="*/ 35676 h 64435"/>
                      <a:gd name="connsiteX15" fmla="*/ 34004 w 51420"/>
                      <a:gd name="connsiteY15" fmla="*/ 33033 h 64435"/>
                      <a:gd name="connsiteX16" fmla="*/ 34719 w 51420"/>
                      <a:gd name="connsiteY16" fmla="*/ 32425 h 64435"/>
                      <a:gd name="connsiteX17" fmla="*/ 31540 w 51420"/>
                      <a:gd name="connsiteY17" fmla="*/ 33033 h 64435"/>
                      <a:gd name="connsiteX18" fmla="*/ 32576 w 51420"/>
                      <a:gd name="connsiteY18" fmla="*/ 31640 h 64435"/>
                      <a:gd name="connsiteX19" fmla="*/ 30825 w 51420"/>
                      <a:gd name="connsiteY19" fmla="*/ 31961 h 64435"/>
                      <a:gd name="connsiteX20" fmla="*/ 31254 w 51420"/>
                      <a:gd name="connsiteY20" fmla="*/ 31854 h 64435"/>
                      <a:gd name="connsiteX21" fmla="*/ 30290 w 51420"/>
                      <a:gd name="connsiteY21" fmla="*/ 31211 h 64435"/>
                      <a:gd name="connsiteX22" fmla="*/ 28897 w 51420"/>
                      <a:gd name="connsiteY22" fmla="*/ 32640 h 64435"/>
                      <a:gd name="connsiteX23" fmla="*/ 29932 w 51420"/>
                      <a:gd name="connsiteY23" fmla="*/ 30854 h 64435"/>
                      <a:gd name="connsiteX24" fmla="*/ 28682 w 51420"/>
                      <a:gd name="connsiteY24" fmla="*/ 31890 h 64435"/>
                      <a:gd name="connsiteX25" fmla="*/ 30540 w 51420"/>
                      <a:gd name="connsiteY25" fmla="*/ 27818 h 64435"/>
                      <a:gd name="connsiteX26" fmla="*/ 25396 w 51420"/>
                      <a:gd name="connsiteY26" fmla="*/ 21281 h 64435"/>
                      <a:gd name="connsiteX27" fmla="*/ 26360 w 51420"/>
                      <a:gd name="connsiteY27" fmla="*/ 20531 h 64435"/>
                      <a:gd name="connsiteX28" fmla="*/ 25039 w 51420"/>
                      <a:gd name="connsiteY28" fmla="*/ 20317 h 64435"/>
                      <a:gd name="connsiteX29" fmla="*/ 24182 w 51420"/>
                      <a:gd name="connsiteY29" fmla="*/ 20460 h 64435"/>
                      <a:gd name="connsiteX30" fmla="*/ 25003 w 51420"/>
                      <a:gd name="connsiteY30" fmla="*/ 19781 h 64435"/>
                      <a:gd name="connsiteX31" fmla="*/ 24074 w 51420"/>
                      <a:gd name="connsiteY31" fmla="*/ 19710 h 64435"/>
                      <a:gd name="connsiteX32" fmla="*/ 24825 w 51420"/>
                      <a:gd name="connsiteY32" fmla="*/ 18817 h 64435"/>
                      <a:gd name="connsiteX33" fmla="*/ 22110 w 51420"/>
                      <a:gd name="connsiteY33" fmla="*/ 16173 h 64435"/>
                      <a:gd name="connsiteX34" fmla="*/ 17466 w 51420"/>
                      <a:gd name="connsiteY34" fmla="*/ 11351 h 64435"/>
                      <a:gd name="connsiteX35" fmla="*/ 12573 w 51420"/>
                      <a:gd name="connsiteY35" fmla="*/ 3779 h 64435"/>
                      <a:gd name="connsiteX36" fmla="*/ 11930 w 51420"/>
                      <a:gd name="connsiteY36" fmla="*/ 3922 h 64435"/>
                      <a:gd name="connsiteX37" fmla="*/ 9751 w 51420"/>
                      <a:gd name="connsiteY37" fmla="*/ 1850 h 64435"/>
                      <a:gd name="connsiteX38" fmla="*/ 7787 w 51420"/>
                      <a:gd name="connsiteY38" fmla="*/ 707 h 64435"/>
                      <a:gd name="connsiteX39" fmla="*/ 3179 w 51420"/>
                      <a:gd name="connsiteY39" fmla="*/ 207 h 64435"/>
                      <a:gd name="connsiteX40" fmla="*/ 464 w 51420"/>
                      <a:gd name="connsiteY40" fmla="*/ 3815 h 64435"/>
                      <a:gd name="connsiteX41" fmla="*/ 179 w 51420"/>
                      <a:gd name="connsiteY41" fmla="*/ 12637 h 64435"/>
                      <a:gd name="connsiteX42" fmla="*/ 0 w 51420"/>
                      <a:gd name="connsiteY42" fmla="*/ 12994 h 64435"/>
                      <a:gd name="connsiteX43" fmla="*/ 1822 w 51420"/>
                      <a:gd name="connsiteY43" fmla="*/ 13137 h 64435"/>
                      <a:gd name="connsiteX44" fmla="*/ 1893 w 51420"/>
                      <a:gd name="connsiteY44" fmla="*/ 14495 h 64435"/>
                      <a:gd name="connsiteX45" fmla="*/ 1750 w 51420"/>
                      <a:gd name="connsiteY45" fmla="*/ 14638 h 64435"/>
                      <a:gd name="connsiteX46" fmla="*/ 3036 w 51420"/>
                      <a:gd name="connsiteY46" fmla="*/ 15638 h 64435"/>
                      <a:gd name="connsiteX47" fmla="*/ 2286 w 51420"/>
                      <a:gd name="connsiteY47" fmla="*/ 16173 h 64435"/>
                      <a:gd name="connsiteX48" fmla="*/ 2536 w 51420"/>
                      <a:gd name="connsiteY48" fmla="*/ 17245 h 64435"/>
                      <a:gd name="connsiteX49" fmla="*/ 6036 w 51420"/>
                      <a:gd name="connsiteY49" fmla="*/ 18316 h 64435"/>
                      <a:gd name="connsiteX50" fmla="*/ 5715 w 51420"/>
                      <a:gd name="connsiteY50" fmla="*/ 18531 h 64435"/>
                      <a:gd name="connsiteX51" fmla="*/ 7108 w 51420"/>
                      <a:gd name="connsiteY51" fmla="*/ 18674 h 64435"/>
                      <a:gd name="connsiteX52" fmla="*/ 6858 w 51420"/>
                      <a:gd name="connsiteY52" fmla="*/ 18924 h 64435"/>
                      <a:gd name="connsiteX53" fmla="*/ 8573 w 51420"/>
                      <a:gd name="connsiteY53" fmla="*/ 19745 h 64435"/>
                      <a:gd name="connsiteX54" fmla="*/ 7822 w 51420"/>
                      <a:gd name="connsiteY54" fmla="*/ 20317 h 64435"/>
                      <a:gd name="connsiteX55" fmla="*/ 8537 w 51420"/>
                      <a:gd name="connsiteY55" fmla="*/ 20924 h 64435"/>
                      <a:gd name="connsiteX56" fmla="*/ 8501 w 51420"/>
                      <a:gd name="connsiteY56" fmla="*/ 20531 h 64435"/>
                      <a:gd name="connsiteX57" fmla="*/ 9323 w 51420"/>
                      <a:gd name="connsiteY57" fmla="*/ 21603 h 64435"/>
                      <a:gd name="connsiteX58" fmla="*/ 13823 w 51420"/>
                      <a:gd name="connsiteY58" fmla="*/ 20960 h 64435"/>
                      <a:gd name="connsiteX59" fmla="*/ 13073 w 51420"/>
                      <a:gd name="connsiteY59" fmla="*/ 21710 h 64435"/>
                      <a:gd name="connsiteX60" fmla="*/ 11430 w 51420"/>
                      <a:gd name="connsiteY60" fmla="*/ 22674 h 64435"/>
                      <a:gd name="connsiteX61" fmla="*/ 11787 w 51420"/>
                      <a:gd name="connsiteY61" fmla="*/ 24067 h 64435"/>
                      <a:gd name="connsiteX62" fmla="*/ 10930 w 51420"/>
                      <a:gd name="connsiteY62" fmla="*/ 24675 h 64435"/>
                      <a:gd name="connsiteX63" fmla="*/ 12359 w 51420"/>
                      <a:gd name="connsiteY63" fmla="*/ 26067 h 64435"/>
                      <a:gd name="connsiteX64" fmla="*/ 12180 w 51420"/>
                      <a:gd name="connsiteY64" fmla="*/ 27782 h 64435"/>
                      <a:gd name="connsiteX65" fmla="*/ 11180 w 51420"/>
                      <a:gd name="connsiteY65" fmla="*/ 28818 h 64435"/>
                      <a:gd name="connsiteX66" fmla="*/ 12430 w 51420"/>
                      <a:gd name="connsiteY66" fmla="*/ 28818 h 64435"/>
                      <a:gd name="connsiteX67" fmla="*/ 11251 w 51420"/>
                      <a:gd name="connsiteY67" fmla="*/ 29889 h 64435"/>
                      <a:gd name="connsiteX68" fmla="*/ 12573 w 51420"/>
                      <a:gd name="connsiteY68" fmla="*/ 32675 h 64435"/>
                      <a:gd name="connsiteX69" fmla="*/ 14823 w 51420"/>
                      <a:gd name="connsiteY69" fmla="*/ 32497 h 64435"/>
                      <a:gd name="connsiteX70" fmla="*/ 13680 w 51420"/>
                      <a:gd name="connsiteY70" fmla="*/ 33926 h 64435"/>
                      <a:gd name="connsiteX71" fmla="*/ 13752 w 51420"/>
                      <a:gd name="connsiteY71" fmla="*/ 33676 h 64435"/>
                      <a:gd name="connsiteX72" fmla="*/ 12859 w 51420"/>
                      <a:gd name="connsiteY72" fmla="*/ 34176 h 64435"/>
                      <a:gd name="connsiteX73" fmla="*/ 14645 w 51420"/>
                      <a:gd name="connsiteY73" fmla="*/ 35461 h 64435"/>
                      <a:gd name="connsiteX74" fmla="*/ 15252 w 51420"/>
                      <a:gd name="connsiteY74" fmla="*/ 34676 h 64435"/>
                      <a:gd name="connsiteX75" fmla="*/ 15538 w 51420"/>
                      <a:gd name="connsiteY75" fmla="*/ 35319 h 64435"/>
                      <a:gd name="connsiteX76" fmla="*/ 14752 w 51420"/>
                      <a:gd name="connsiteY76" fmla="*/ 35676 h 64435"/>
                      <a:gd name="connsiteX77" fmla="*/ 14966 w 51420"/>
                      <a:gd name="connsiteY77" fmla="*/ 36855 h 64435"/>
                      <a:gd name="connsiteX78" fmla="*/ 15752 w 51420"/>
                      <a:gd name="connsiteY78" fmla="*/ 36104 h 64435"/>
                      <a:gd name="connsiteX79" fmla="*/ 15823 w 51420"/>
                      <a:gd name="connsiteY79" fmla="*/ 37676 h 64435"/>
                      <a:gd name="connsiteX80" fmla="*/ 17288 w 51420"/>
                      <a:gd name="connsiteY80" fmla="*/ 36676 h 64435"/>
                      <a:gd name="connsiteX81" fmla="*/ 17359 w 51420"/>
                      <a:gd name="connsiteY81" fmla="*/ 40212 h 64435"/>
                      <a:gd name="connsiteX82" fmla="*/ 18645 w 51420"/>
                      <a:gd name="connsiteY82" fmla="*/ 39533 h 64435"/>
                      <a:gd name="connsiteX83" fmla="*/ 17859 w 51420"/>
                      <a:gd name="connsiteY83" fmla="*/ 40212 h 64435"/>
                      <a:gd name="connsiteX84" fmla="*/ 17609 w 51420"/>
                      <a:gd name="connsiteY84" fmla="*/ 41677 h 64435"/>
                      <a:gd name="connsiteX85" fmla="*/ 17002 w 51420"/>
                      <a:gd name="connsiteY85" fmla="*/ 42070 h 64435"/>
                      <a:gd name="connsiteX86" fmla="*/ 18824 w 51420"/>
                      <a:gd name="connsiteY86" fmla="*/ 40855 h 64435"/>
                      <a:gd name="connsiteX87" fmla="*/ 20003 w 51420"/>
                      <a:gd name="connsiteY87" fmla="*/ 41284 h 64435"/>
                      <a:gd name="connsiteX88" fmla="*/ 21610 w 51420"/>
                      <a:gd name="connsiteY88" fmla="*/ 40319 h 64435"/>
                      <a:gd name="connsiteX89" fmla="*/ 20753 w 51420"/>
                      <a:gd name="connsiteY89" fmla="*/ 40855 h 64435"/>
                      <a:gd name="connsiteX90" fmla="*/ 21324 w 51420"/>
                      <a:gd name="connsiteY90" fmla="*/ 40927 h 64435"/>
                      <a:gd name="connsiteX91" fmla="*/ 20431 w 51420"/>
                      <a:gd name="connsiteY91" fmla="*/ 41891 h 64435"/>
                      <a:gd name="connsiteX92" fmla="*/ 19324 w 51420"/>
                      <a:gd name="connsiteY92" fmla="*/ 42498 h 64435"/>
                      <a:gd name="connsiteX93" fmla="*/ 21110 w 51420"/>
                      <a:gd name="connsiteY93" fmla="*/ 41819 h 64435"/>
                      <a:gd name="connsiteX94" fmla="*/ 20967 w 51420"/>
                      <a:gd name="connsiteY94" fmla="*/ 43534 h 64435"/>
                      <a:gd name="connsiteX95" fmla="*/ 22324 w 51420"/>
                      <a:gd name="connsiteY95" fmla="*/ 43963 h 64435"/>
                      <a:gd name="connsiteX96" fmla="*/ 20431 w 51420"/>
                      <a:gd name="connsiteY96" fmla="*/ 45534 h 64435"/>
                      <a:gd name="connsiteX97" fmla="*/ 21788 w 51420"/>
                      <a:gd name="connsiteY97" fmla="*/ 46034 h 64435"/>
                      <a:gd name="connsiteX98" fmla="*/ 21646 w 51420"/>
                      <a:gd name="connsiteY98" fmla="*/ 46070 h 64435"/>
                      <a:gd name="connsiteX99" fmla="*/ 23289 w 51420"/>
                      <a:gd name="connsiteY99" fmla="*/ 48213 h 64435"/>
                      <a:gd name="connsiteX100" fmla="*/ 25217 w 51420"/>
                      <a:gd name="connsiteY100" fmla="*/ 47356 h 64435"/>
                      <a:gd name="connsiteX101" fmla="*/ 27753 w 51420"/>
                      <a:gd name="connsiteY101" fmla="*/ 48320 h 64435"/>
                      <a:gd name="connsiteX102" fmla="*/ 26968 w 51420"/>
                      <a:gd name="connsiteY102" fmla="*/ 49678 h 64435"/>
                      <a:gd name="connsiteX103" fmla="*/ 26682 w 51420"/>
                      <a:gd name="connsiteY103" fmla="*/ 49713 h 64435"/>
                      <a:gd name="connsiteX104" fmla="*/ 27825 w 51420"/>
                      <a:gd name="connsiteY104" fmla="*/ 50999 h 64435"/>
                      <a:gd name="connsiteX105" fmla="*/ 30147 w 51420"/>
                      <a:gd name="connsiteY105" fmla="*/ 50749 h 64435"/>
                      <a:gd name="connsiteX106" fmla="*/ 29647 w 51420"/>
                      <a:gd name="connsiteY106" fmla="*/ 51321 h 64435"/>
                      <a:gd name="connsiteX107" fmla="*/ 28754 w 51420"/>
                      <a:gd name="connsiteY107" fmla="*/ 51928 h 64435"/>
                      <a:gd name="connsiteX108" fmla="*/ 29325 w 51420"/>
                      <a:gd name="connsiteY108" fmla="*/ 51785 h 64435"/>
                      <a:gd name="connsiteX109" fmla="*/ 29147 w 51420"/>
                      <a:gd name="connsiteY109" fmla="*/ 51892 h 64435"/>
                      <a:gd name="connsiteX110" fmla="*/ 29825 w 51420"/>
                      <a:gd name="connsiteY110" fmla="*/ 51678 h 64435"/>
                      <a:gd name="connsiteX111" fmla="*/ 30290 w 51420"/>
                      <a:gd name="connsiteY111" fmla="*/ 51356 h 64435"/>
                      <a:gd name="connsiteX112" fmla="*/ 29504 w 51420"/>
                      <a:gd name="connsiteY112" fmla="*/ 52964 h 64435"/>
                      <a:gd name="connsiteX113" fmla="*/ 32933 w 51420"/>
                      <a:gd name="connsiteY113" fmla="*/ 54214 h 64435"/>
                      <a:gd name="connsiteX114" fmla="*/ 31183 w 51420"/>
                      <a:gd name="connsiteY114" fmla="*/ 54642 h 64435"/>
                      <a:gd name="connsiteX115" fmla="*/ 31683 w 51420"/>
                      <a:gd name="connsiteY115" fmla="*/ 55071 h 64435"/>
                      <a:gd name="connsiteX116" fmla="*/ 30682 w 51420"/>
                      <a:gd name="connsiteY116" fmla="*/ 54964 h 64435"/>
                      <a:gd name="connsiteX117" fmla="*/ 31790 w 51420"/>
                      <a:gd name="connsiteY117" fmla="*/ 57000 h 64435"/>
                      <a:gd name="connsiteX118" fmla="*/ 32683 w 51420"/>
                      <a:gd name="connsiteY118" fmla="*/ 56821 h 64435"/>
                      <a:gd name="connsiteX119" fmla="*/ 32576 w 51420"/>
                      <a:gd name="connsiteY119" fmla="*/ 56928 h 64435"/>
                      <a:gd name="connsiteX120" fmla="*/ 33861 w 51420"/>
                      <a:gd name="connsiteY120" fmla="*/ 56750 h 64435"/>
                      <a:gd name="connsiteX121" fmla="*/ 31968 w 51420"/>
                      <a:gd name="connsiteY121" fmla="*/ 57964 h 64435"/>
                      <a:gd name="connsiteX122" fmla="*/ 33397 w 51420"/>
                      <a:gd name="connsiteY122" fmla="*/ 58857 h 64435"/>
                      <a:gd name="connsiteX123" fmla="*/ 34361 w 51420"/>
                      <a:gd name="connsiteY123" fmla="*/ 58429 h 64435"/>
                      <a:gd name="connsiteX124" fmla="*/ 34040 w 51420"/>
                      <a:gd name="connsiteY124" fmla="*/ 59072 h 64435"/>
                      <a:gd name="connsiteX125" fmla="*/ 32790 w 51420"/>
                      <a:gd name="connsiteY125" fmla="*/ 59536 h 64435"/>
                      <a:gd name="connsiteX126" fmla="*/ 34754 w 51420"/>
                      <a:gd name="connsiteY126" fmla="*/ 59500 h 64435"/>
                      <a:gd name="connsiteX127" fmla="*/ 33147 w 51420"/>
                      <a:gd name="connsiteY127" fmla="*/ 59679 h 64435"/>
                      <a:gd name="connsiteX128" fmla="*/ 33719 w 51420"/>
                      <a:gd name="connsiteY128" fmla="*/ 60750 h 64435"/>
                      <a:gd name="connsiteX129" fmla="*/ 36040 w 51420"/>
                      <a:gd name="connsiteY129" fmla="*/ 60143 h 64435"/>
                      <a:gd name="connsiteX130" fmla="*/ 36755 w 51420"/>
                      <a:gd name="connsiteY130" fmla="*/ 61251 h 64435"/>
                      <a:gd name="connsiteX131" fmla="*/ 37826 w 51420"/>
                      <a:gd name="connsiteY131" fmla="*/ 60786 h 64435"/>
                      <a:gd name="connsiteX132" fmla="*/ 37862 w 51420"/>
                      <a:gd name="connsiteY132" fmla="*/ 62572 h 64435"/>
                      <a:gd name="connsiteX133" fmla="*/ 48363 w 51420"/>
                      <a:gd name="connsiteY133" fmla="*/ 64036 h 64435"/>
                      <a:gd name="connsiteX134" fmla="*/ 50935 w 51420"/>
                      <a:gd name="connsiteY134" fmla="*/ 61429 h 64435"/>
                      <a:gd name="connsiteX135" fmla="*/ 47006 w 51420"/>
                      <a:gd name="connsiteY135" fmla="*/ 53749 h 64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51420" h="64435">
                        <a:moveTo>
                          <a:pt x="47006" y="53749"/>
                        </a:moveTo>
                        <a:cubicBezTo>
                          <a:pt x="46506" y="50785"/>
                          <a:pt x="48256" y="49106"/>
                          <a:pt x="46113" y="46749"/>
                        </a:cubicBezTo>
                        <a:cubicBezTo>
                          <a:pt x="45649" y="45356"/>
                          <a:pt x="44470" y="44248"/>
                          <a:pt x="43577" y="43177"/>
                        </a:cubicBezTo>
                        <a:cubicBezTo>
                          <a:pt x="41720" y="43463"/>
                          <a:pt x="42648" y="41641"/>
                          <a:pt x="41005" y="41712"/>
                        </a:cubicBezTo>
                        <a:lnTo>
                          <a:pt x="41720" y="40962"/>
                        </a:lnTo>
                        <a:cubicBezTo>
                          <a:pt x="41148" y="40998"/>
                          <a:pt x="40684" y="40927"/>
                          <a:pt x="41041" y="40426"/>
                        </a:cubicBezTo>
                        <a:lnTo>
                          <a:pt x="41291" y="40284"/>
                        </a:lnTo>
                        <a:cubicBezTo>
                          <a:pt x="40434" y="40355"/>
                          <a:pt x="40612" y="39748"/>
                          <a:pt x="40184" y="39783"/>
                        </a:cubicBezTo>
                        <a:lnTo>
                          <a:pt x="40434" y="39641"/>
                        </a:lnTo>
                        <a:lnTo>
                          <a:pt x="40076" y="39319"/>
                        </a:lnTo>
                        <a:lnTo>
                          <a:pt x="40469" y="39176"/>
                        </a:lnTo>
                        <a:cubicBezTo>
                          <a:pt x="39434" y="39033"/>
                          <a:pt x="39005" y="38498"/>
                          <a:pt x="38969" y="37783"/>
                        </a:cubicBezTo>
                        <a:lnTo>
                          <a:pt x="37969" y="38498"/>
                        </a:lnTo>
                        <a:cubicBezTo>
                          <a:pt x="38398" y="36640"/>
                          <a:pt x="36040" y="37676"/>
                          <a:pt x="36719" y="35819"/>
                        </a:cubicBezTo>
                        <a:lnTo>
                          <a:pt x="36969" y="35676"/>
                        </a:lnTo>
                        <a:cubicBezTo>
                          <a:pt x="33504" y="36319"/>
                          <a:pt x="37398" y="32461"/>
                          <a:pt x="34004" y="33033"/>
                        </a:cubicBezTo>
                        <a:cubicBezTo>
                          <a:pt x="34433" y="32961"/>
                          <a:pt x="34469" y="32604"/>
                          <a:pt x="34719" y="32425"/>
                        </a:cubicBezTo>
                        <a:cubicBezTo>
                          <a:pt x="34004" y="32068"/>
                          <a:pt x="33433" y="31568"/>
                          <a:pt x="31540" y="33033"/>
                        </a:cubicBezTo>
                        <a:cubicBezTo>
                          <a:pt x="31254" y="32604"/>
                          <a:pt x="31861" y="32247"/>
                          <a:pt x="32576" y="31640"/>
                        </a:cubicBezTo>
                        <a:cubicBezTo>
                          <a:pt x="31754" y="32283"/>
                          <a:pt x="31147" y="32211"/>
                          <a:pt x="30825" y="31961"/>
                        </a:cubicBezTo>
                        <a:lnTo>
                          <a:pt x="31254" y="31854"/>
                        </a:lnTo>
                        <a:lnTo>
                          <a:pt x="30290" y="31211"/>
                        </a:lnTo>
                        <a:lnTo>
                          <a:pt x="28897" y="32640"/>
                        </a:lnTo>
                        <a:cubicBezTo>
                          <a:pt x="28968" y="31818"/>
                          <a:pt x="30682" y="30997"/>
                          <a:pt x="29932" y="30854"/>
                        </a:cubicBezTo>
                        <a:lnTo>
                          <a:pt x="28682" y="31890"/>
                        </a:lnTo>
                        <a:cubicBezTo>
                          <a:pt x="28468" y="31140"/>
                          <a:pt x="29861" y="28961"/>
                          <a:pt x="30540" y="27818"/>
                        </a:cubicBezTo>
                        <a:cubicBezTo>
                          <a:pt x="29789" y="25818"/>
                          <a:pt x="24467" y="25210"/>
                          <a:pt x="25396" y="21281"/>
                        </a:cubicBezTo>
                        <a:lnTo>
                          <a:pt x="26360" y="20531"/>
                        </a:lnTo>
                        <a:cubicBezTo>
                          <a:pt x="27861" y="19531"/>
                          <a:pt x="23682" y="21281"/>
                          <a:pt x="25039" y="20317"/>
                        </a:cubicBezTo>
                        <a:lnTo>
                          <a:pt x="24182" y="20460"/>
                        </a:lnTo>
                        <a:cubicBezTo>
                          <a:pt x="24396" y="20210"/>
                          <a:pt x="24575" y="19852"/>
                          <a:pt x="25003" y="19781"/>
                        </a:cubicBezTo>
                        <a:cubicBezTo>
                          <a:pt x="24896" y="19460"/>
                          <a:pt x="24646" y="19638"/>
                          <a:pt x="24074" y="19710"/>
                        </a:cubicBezTo>
                        <a:lnTo>
                          <a:pt x="24825" y="18817"/>
                        </a:lnTo>
                        <a:cubicBezTo>
                          <a:pt x="24896" y="17281"/>
                          <a:pt x="22467" y="17531"/>
                          <a:pt x="22110" y="16173"/>
                        </a:cubicBezTo>
                        <a:cubicBezTo>
                          <a:pt x="23146" y="13566"/>
                          <a:pt x="19538" y="12066"/>
                          <a:pt x="17466" y="11351"/>
                        </a:cubicBezTo>
                        <a:cubicBezTo>
                          <a:pt x="13895" y="11066"/>
                          <a:pt x="17181" y="3886"/>
                          <a:pt x="12573" y="3779"/>
                        </a:cubicBezTo>
                        <a:cubicBezTo>
                          <a:pt x="12680" y="3529"/>
                          <a:pt x="12073" y="3779"/>
                          <a:pt x="11930" y="3922"/>
                        </a:cubicBezTo>
                        <a:cubicBezTo>
                          <a:pt x="11216" y="3208"/>
                          <a:pt x="10644" y="2529"/>
                          <a:pt x="9751" y="1850"/>
                        </a:cubicBezTo>
                        <a:cubicBezTo>
                          <a:pt x="9751" y="1850"/>
                          <a:pt x="8965" y="1243"/>
                          <a:pt x="7787" y="707"/>
                        </a:cubicBezTo>
                        <a:cubicBezTo>
                          <a:pt x="6429" y="207"/>
                          <a:pt x="4822" y="-293"/>
                          <a:pt x="3179" y="207"/>
                        </a:cubicBezTo>
                        <a:cubicBezTo>
                          <a:pt x="1572" y="636"/>
                          <a:pt x="607" y="1743"/>
                          <a:pt x="464" y="3815"/>
                        </a:cubicBezTo>
                        <a:cubicBezTo>
                          <a:pt x="250" y="5886"/>
                          <a:pt x="893" y="8780"/>
                          <a:pt x="179" y="12637"/>
                        </a:cubicBezTo>
                        <a:lnTo>
                          <a:pt x="0" y="12994"/>
                        </a:lnTo>
                        <a:cubicBezTo>
                          <a:pt x="71" y="13995"/>
                          <a:pt x="214" y="14495"/>
                          <a:pt x="1822" y="13137"/>
                        </a:cubicBezTo>
                        <a:cubicBezTo>
                          <a:pt x="429" y="15066"/>
                          <a:pt x="2215" y="13780"/>
                          <a:pt x="1893" y="14495"/>
                        </a:cubicBezTo>
                        <a:lnTo>
                          <a:pt x="1750" y="14638"/>
                        </a:lnTo>
                        <a:cubicBezTo>
                          <a:pt x="3393" y="13566"/>
                          <a:pt x="1500" y="16424"/>
                          <a:pt x="3036" y="15638"/>
                        </a:cubicBezTo>
                        <a:cubicBezTo>
                          <a:pt x="2893" y="15745"/>
                          <a:pt x="2429" y="16209"/>
                          <a:pt x="2286" y="16173"/>
                        </a:cubicBezTo>
                        <a:cubicBezTo>
                          <a:pt x="2786" y="16245"/>
                          <a:pt x="3536" y="16245"/>
                          <a:pt x="2536" y="17245"/>
                        </a:cubicBezTo>
                        <a:cubicBezTo>
                          <a:pt x="3465" y="17709"/>
                          <a:pt x="3858" y="19138"/>
                          <a:pt x="6036" y="18316"/>
                        </a:cubicBezTo>
                        <a:lnTo>
                          <a:pt x="5715" y="18531"/>
                        </a:lnTo>
                        <a:cubicBezTo>
                          <a:pt x="7144" y="17888"/>
                          <a:pt x="6215" y="18817"/>
                          <a:pt x="7108" y="18674"/>
                        </a:cubicBezTo>
                        <a:cubicBezTo>
                          <a:pt x="6965" y="18817"/>
                          <a:pt x="6929" y="18888"/>
                          <a:pt x="6858" y="18924"/>
                        </a:cubicBezTo>
                        <a:cubicBezTo>
                          <a:pt x="8322" y="18352"/>
                          <a:pt x="7822" y="19817"/>
                          <a:pt x="8573" y="19745"/>
                        </a:cubicBezTo>
                        <a:lnTo>
                          <a:pt x="7822" y="20317"/>
                        </a:lnTo>
                        <a:lnTo>
                          <a:pt x="8537" y="20924"/>
                        </a:lnTo>
                        <a:lnTo>
                          <a:pt x="8501" y="20531"/>
                        </a:lnTo>
                        <a:cubicBezTo>
                          <a:pt x="10644" y="19138"/>
                          <a:pt x="7608" y="21996"/>
                          <a:pt x="9323" y="21603"/>
                        </a:cubicBezTo>
                        <a:cubicBezTo>
                          <a:pt x="9394" y="22281"/>
                          <a:pt x="14466" y="19674"/>
                          <a:pt x="13823" y="20960"/>
                        </a:cubicBezTo>
                        <a:cubicBezTo>
                          <a:pt x="15002" y="20567"/>
                          <a:pt x="12037" y="21817"/>
                          <a:pt x="13073" y="21710"/>
                        </a:cubicBezTo>
                        <a:cubicBezTo>
                          <a:pt x="11966" y="22460"/>
                          <a:pt x="12252" y="21996"/>
                          <a:pt x="11430" y="22674"/>
                        </a:cubicBezTo>
                        <a:cubicBezTo>
                          <a:pt x="12216" y="22710"/>
                          <a:pt x="10716" y="24067"/>
                          <a:pt x="11787" y="24067"/>
                        </a:cubicBezTo>
                        <a:lnTo>
                          <a:pt x="10930" y="24675"/>
                        </a:lnTo>
                        <a:cubicBezTo>
                          <a:pt x="12930" y="24281"/>
                          <a:pt x="10537" y="26603"/>
                          <a:pt x="12359" y="26067"/>
                        </a:cubicBezTo>
                        <a:cubicBezTo>
                          <a:pt x="13502" y="26282"/>
                          <a:pt x="10037" y="28175"/>
                          <a:pt x="12180" y="27782"/>
                        </a:cubicBezTo>
                        <a:lnTo>
                          <a:pt x="11180" y="28818"/>
                        </a:lnTo>
                        <a:cubicBezTo>
                          <a:pt x="11180" y="29246"/>
                          <a:pt x="12787" y="28103"/>
                          <a:pt x="12430" y="28818"/>
                        </a:cubicBezTo>
                        <a:cubicBezTo>
                          <a:pt x="11680" y="29282"/>
                          <a:pt x="12109" y="29639"/>
                          <a:pt x="11251" y="29889"/>
                        </a:cubicBezTo>
                        <a:cubicBezTo>
                          <a:pt x="10573" y="31390"/>
                          <a:pt x="13895" y="30354"/>
                          <a:pt x="12573" y="32675"/>
                        </a:cubicBezTo>
                        <a:cubicBezTo>
                          <a:pt x="14180" y="31961"/>
                          <a:pt x="13645" y="33033"/>
                          <a:pt x="14823" y="32497"/>
                        </a:cubicBezTo>
                        <a:cubicBezTo>
                          <a:pt x="14216" y="32926"/>
                          <a:pt x="15431" y="33640"/>
                          <a:pt x="13680" y="33926"/>
                        </a:cubicBezTo>
                        <a:cubicBezTo>
                          <a:pt x="13537" y="33961"/>
                          <a:pt x="13502" y="33854"/>
                          <a:pt x="13752" y="33676"/>
                        </a:cubicBezTo>
                        <a:lnTo>
                          <a:pt x="12859" y="34176"/>
                        </a:lnTo>
                        <a:cubicBezTo>
                          <a:pt x="11644" y="35855"/>
                          <a:pt x="14502" y="34711"/>
                          <a:pt x="14645" y="35461"/>
                        </a:cubicBezTo>
                        <a:cubicBezTo>
                          <a:pt x="14788" y="35104"/>
                          <a:pt x="14573" y="34890"/>
                          <a:pt x="15252" y="34676"/>
                        </a:cubicBezTo>
                        <a:lnTo>
                          <a:pt x="15538" y="35319"/>
                        </a:lnTo>
                        <a:lnTo>
                          <a:pt x="14752" y="35676"/>
                        </a:lnTo>
                        <a:lnTo>
                          <a:pt x="14966" y="36855"/>
                        </a:lnTo>
                        <a:lnTo>
                          <a:pt x="15752" y="36104"/>
                        </a:lnTo>
                        <a:cubicBezTo>
                          <a:pt x="15609" y="36855"/>
                          <a:pt x="14252" y="38069"/>
                          <a:pt x="15823" y="37676"/>
                        </a:cubicBezTo>
                        <a:cubicBezTo>
                          <a:pt x="16645" y="37390"/>
                          <a:pt x="16681" y="36426"/>
                          <a:pt x="17288" y="36676"/>
                        </a:cubicBezTo>
                        <a:cubicBezTo>
                          <a:pt x="17109" y="37640"/>
                          <a:pt x="17181" y="39498"/>
                          <a:pt x="17359" y="40212"/>
                        </a:cubicBezTo>
                        <a:cubicBezTo>
                          <a:pt x="18252" y="39391"/>
                          <a:pt x="18324" y="39569"/>
                          <a:pt x="18645" y="39533"/>
                        </a:cubicBezTo>
                        <a:lnTo>
                          <a:pt x="17859" y="40212"/>
                        </a:lnTo>
                        <a:cubicBezTo>
                          <a:pt x="19431" y="39855"/>
                          <a:pt x="16252" y="41891"/>
                          <a:pt x="17609" y="41677"/>
                        </a:cubicBezTo>
                        <a:lnTo>
                          <a:pt x="17002" y="42070"/>
                        </a:lnTo>
                        <a:lnTo>
                          <a:pt x="18824" y="40855"/>
                        </a:lnTo>
                        <a:cubicBezTo>
                          <a:pt x="20860" y="40069"/>
                          <a:pt x="17359" y="42462"/>
                          <a:pt x="20003" y="41284"/>
                        </a:cubicBezTo>
                        <a:cubicBezTo>
                          <a:pt x="19681" y="41177"/>
                          <a:pt x="21717" y="39748"/>
                          <a:pt x="21610" y="40319"/>
                        </a:cubicBezTo>
                        <a:lnTo>
                          <a:pt x="20753" y="40855"/>
                        </a:lnTo>
                        <a:cubicBezTo>
                          <a:pt x="21038" y="40891"/>
                          <a:pt x="21431" y="40676"/>
                          <a:pt x="21324" y="40927"/>
                        </a:cubicBezTo>
                        <a:cubicBezTo>
                          <a:pt x="20824" y="41177"/>
                          <a:pt x="20145" y="41784"/>
                          <a:pt x="20431" y="41891"/>
                        </a:cubicBezTo>
                        <a:lnTo>
                          <a:pt x="19324" y="42498"/>
                        </a:lnTo>
                        <a:lnTo>
                          <a:pt x="21110" y="41819"/>
                        </a:lnTo>
                        <a:cubicBezTo>
                          <a:pt x="20503" y="42820"/>
                          <a:pt x="22003" y="42534"/>
                          <a:pt x="20967" y="43534"/>
                        </a:cubicBezTo>
                        <a:cubicBezTo>
                          <a:pt x="20967" y="43534"/>
                          <a:pt x="20931" y="44677"/>
                          <a:pt x="22324" y="43963"/>
                        </a:cubicBezTo>
                        <a:cubicBezTo>
                          <a:pt x="21431" y="44391"/>
                          <a:pt x="21431" y="44999"/>
                          <a:pt x="20431" y="45534"/>
                        </a:cubicBezTo>
                        <a:cubicBezTo>
                          <a:pt x="21467" y="45070"/>
                          <a:pt x="22610" y="45141"/>
                          <a:pt x="21788" y="46034"/>
                        </a:cubicBezTo>
                        <a:lnTo>
                          <a:pt x="21646" y="46070"/>
                        </a:lnTo>
                        <a:cubicBezTo>
                          <a:pt x="21253" y="47570"/>
                          <a:pt x="24003" y="46606"/>
                          <a:pt x="23289" y="48213"/>
                        </a:cubicBezTo>
                        <a:cubicBezTo>
                          <a:pt x="24289" y="47534"/>
                          <a:pt x="24003" y="48285"/>
                          <a:pt x="25217" y="47356"/>
                        </a:cubicBezTo>
                        <a:cubicBezTo>
                          <a:pt x="27075" y="47356"/>
                          <a:pt x="23467" y="50499"/>
                          <a:pt x="27753" y="48320"/>
                        </a:cubicBezTo>
                        <a:cubicBezTo>
                          <a:pt x="28218" y="48570"/>
                          <a:pt x="27075" y="49356"/>
                          <a:pt x="26968" y="49678"/>
                        </a:cubicBezTo>
                        <a:lnTo>
                          <a:pt x="26682" y="49713"/>
                        </a:lnTo>
                        <a:cubicBezTo>
                          <a:pt x="27432" y="50213"/>
                          <a:pt x="27611" y="50428"/>
                          <a:pt x="27825" y="50999"/>
                        </a:cubicBezTo>
                        <a:cubicBezTo>
                          <a:pt x="28396" y="51035"/>
                          <a:pt x="30361" y="49999"/>
                          <a:pt x="30147" y="50749"/>
                        </a:cubicBezTo>
                        <a:cubicBezTo>
                          <a:pt x="29289" y="51035"/>
                          <a:pt x="29539" y="51142"/>
                          <a:pt x="29647" y="51321"/>
                        </a:cubicBezTo>
                        <a:cubicBezTo>
                          <a:pt x="29468" y="51285"/>
                          <a:pt x="29147" y="51392"/>
                          <a:pt x="28754" y="51928"/>
                        </a:cubicBezTo>
                        <a:cubicBezTo>
                          <a:pt x="29004" y="51821"/>
                          <a:pt x="29182" y="51785"/>
                          <a:pt x="29325" y="51785"/>
                        </a:cubicBezTo>
                        <a:cubicBezTo>
                          <a:pt x="29254" y="51821"/>
                          <a:pt x="29218" y="51856"/>
                          <a:pt x="29147" y="51892"/>
                        </a:cubicBezTo>
                        <a:cubicBezTo>
                          <a:pt x="29575" y="52035"/>
                          <a:pt x="29789" y="51856"/>
                          <a:pt x="29825" y="51678"/>
                        </a:cubicBezTo>
                        <a:cubicBezTo>
                          <a:pt x="29932" y="51606"/>
                          <a:pt x="30075" y="51535"/>
                          <a:pt x="30290" y="51356"/>
                        </a:cubicBezTo>
                        <a:cubicBezTo>
                          <a:pt x="29468" y="52214"/>
                          <a:pt x="30825" y="52214"/>
                          <a:pt x="29504" y="52964"/>
                        </a:cubicBezTo>
                        <a:cubicBezTo>
                          <a:pt x="30290" y="53714"/>
                          <a:pt x="32004" y="53678"/>
                          <a:pt x="32933" y="54214"/>
                        </a:cubicBezTo>
                        <a:cubicBezTo>
                          <a:pt x="32254" y="54642"/>
                          <a:pt x="31575" y="54750"/>
                          <a:pt x="31183" y="54642"/>
                        </a:cubicBezTo>
                        <a:lnTo>
                          <a:pt x="31683" y="55071"/>
                        </a:lnTo>
                        <a:cubicBezTo>
                          <a:pt x="30647" y="55535"/>
                          <a:pt x="30968" y="55035"/>
                          <a:pt x="30682" y="54964"/>
                        </a:cubicBezTo>
                        <a:cubicBezTo>
                          <a:pt x="29325" y="56357"/>
                          <a:pt x="32933" y="55571"/>
                          <a:pt x="31790" y="57000"/>
                        </a:cubicBezTo>
                        <a:lnTo>
                          <a:pt x="32683" y="56821"/>
                        </a:lnTo>
                        <a:lnTo>
                          <a:pt x="32576" y="56928"/>
                        </a:lnTo>
                        <a:cubicBezTo>
                          <a:pt x="33004" y="56750"/>
                          <a:pt x="33683" y="56678"/>
                          <a:pt x="33861" y="56750"/>
                        </a:cubicBezTo>
                        <a:cubicBezTo>
                          <a:pt x="33004" y="57250"/>
                          <a:pt x="31790" y="57607"/>
                          <a:pt x="31968" y="57964"/>
                        </a:cubicBezTo>
                        <a:cubicBezTo>
                          <a:pt x="31218" y="58607"/>
                          <a:pt x="32754" y="58643"/>
                          <a:pt x="33397" y="58857"/>
                        </a:cubicBezTo>
                        <a:cubicBezTo>
                          <a:pt x="33469" y="58572"/>
                          <a:pt x="34004" y="58464"/>
                          <a:pt x="34361" y="58429"/>
                        </a:cubicBezTo>
                        <a:cubicBezTo>
                          <a:pt x="34469" y="58607"/>
                          <a:pt x="33576" y="59072"/>
                          <a:pt x="34040" y="59072"/>
                        </a:cubicBezTo>
                        <a:lnTo>
                          <a:pt x="32790" y="59536"/>
                        </a:lnTo>
                        <a:cubicBezTo>
                          <a:pt x="33933" y="59036"/>
                          <a:pt x="34219" y="59572"/>
                          <a:pt x="34754" y="59500"/>
                        </a:cubicBezTo>
                        <a:cubicBezTo>
                          <a:pt x="33861" y="59929"/>
                          <a:pt x="33861" y="59465"/>
                          <a:pt x="33147" y="59679"/>
                        </a:cubicBezTo>
                        <a:cubicBezTo>
                          <a:pt x="33540" y="60393"/>
                          <a:pt x="33326" y="60036"/>
                          <a:pt x="33719" y="60750"/>
                        </a:cubicBezTo>
                        <a:cubicBezTo>
                          <a:pt x="34790" y="60858"/>
                          <a:pt x="34897" y="60286"/>
                          <a:pt x="36040" y="60143"/>
                        </a:cubicBezTo>
                        <a:cubicBezTo>
                          <a:pt x="36397" y="60429"/>
                          <a:pt x="37398" y="60572"/>
                          <a:pt x="36755" y="61251"/>
                        </a:cubicBezTo>
                        <a:lnTo>
                          <a:pt x="37826" y="60786"/>
                        </a:lnTo>
                        <a:cubicBezTo>
                          <a:pt x="38933" y="61286"/>
                          <a:pt x="38898" y="61822"/>
                          <a:pt x="37862" y="62572"/>
                        </a:cubicBezTo>
                        <a:cubicBezTo>
                          <a:pt x="43113" y="64430"/>
                          <a:pt x="46363" y="64858"/>
                          <a:pt x="48363" y="64036"/>
                        </a:cubicBezTo>
                        <a:cubicBezTo>
                          <a:pt x="50328" y="63251"/>
                          <a:pt x="50935" y="61429"/>
                          <a:pt x="50935" y="61429"/>
                        </a:cubicBezTo>
                        <a:cubicBezTo>
                          <a:pt x="52757" y="57464"/>
                          <a:pt x="49006" y="56571"/>
                          <a:pt x="47006" y="53749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5" name="Graphic 511">
                  <a:extLst>
                    <a:ext uri="{FF2B5EF4-FFF2-40B4-BE49-F238E27FC236}">
                      <a16:creationId xmlns:a16="http://schemas.microsoft.com/office/drawing/2014/main" id="{1152EF8D-0DDC-D44B-AF14-39C79B4862FD}"/>
                    </a:ext>
                  </a:extLst>
                </p:cNvPr>
                <p:cNvGrpSpPr/>
                <p:nvPr/>
              </p:nvGrpSpPr>
              <p:grpSpPr>
                <a:xfrm>
                  <a:off x="7370611" y="1978965"/>
                  <a:ext cx="68892" cy="44821"/>
                  <a:chOff x="7370611" y="1978965"/>
                  <a:chExt cx="68892" cy="44821"/>
                </a:xfrm>
                <a:grpFill/>
              </p:grpSpPr>
              <p:sp>
                <p:nvSpPr>
                  <p:cNvPr id="136" name="Freeform 135">
                    <a:extLst>
                      <a:ext uri="{FF2B5EF4-FFF2-40B4-BE49-F238E27FC236}">
                        <a16:creationId xmlns:a16="http://schemas.microsoft.com/office/drawing/2014/main" id="{C2B7D9BE-7C97-1041-A0B9-4B941F53F60D}"/>
                      </a:ext>
                    </a:extLst>
                  </p:cNvPr>
                  <p:cNvSpPr/>
                  <p:nvPr/>
                </p:nvSpPr>
                <p:spPr>
                  <a:xfrm>
                    <a:off x="7375683" y="2004464"/>
                    <a:ext cx="392" cy="357"/>
                  </a:xfrm>
                  <a:custGeom>
                    <a:avLst/>
                    <a:gdLst>
                      <a:gd name="connsiteX0" fmla="*/ 0 w 392"/>
                      <a:gd name="connsiteY0" fmla="*/ 0 h 357"/>
                      <a:gd name="connsiteX1" fmla="*/ 393 w 392"/>
                      <a:gd name="connsiteY1" fmla="*/ 357 h 357"/>
                      <a:gd name="connsiteX2" fmla="*/ 0 w 392"/>
                      <a:gd name="connsiteY2" fmla="*/ 0 h 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" h="357">
                        <a:moveTo>
                          <a:pt x="0" y="0"/>
                        </a:moveTo>
                        <a:lnTo>
                          <a:pt x="393" y="357"/>
                        </a:lnTo>
                        <a:cubicBezTo>
                          <a:pt x="286" y="143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" name="Freeform 136">
                    <a:extLst>
                      <a:ext uri="{FF2B5EF4-FFF2-40B4-BE49-F238E27FC236}">
                        <a16:creationId xmlns:a16="http://schemas.microsoft.com/office/drawing/2014/main" id="{7020E008-7B6E-644F-8277-95FF4DD12512}"/>
                      </a:ext>
                    </a:extLst>
                  </p:cNvPr>
                  <p:cNvSpPr/>
                  <p:nvPr/>
                </p:nvSpPr>
                <p:spPr>
                  <a:xfrm>
                    <a:off x="7420672" y="1983926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lnTo>
                          <a:pt x="16" y="0"/>
                        </a:ln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" name="Freeform 137">
                    <a:extLst>
                      <a:ext uri="{FF2B5EF4-FFF2-40B4-BE49-F238E27FC236}">
                        <a16:creationId xmlns:a16="http://schemas.microsoft.com/office/drawing/2014/main" id="{AB6F1EB6-BFD0-C24D-9DF5-3998C519C078}"/>
                      </a:ext>
                    </a:extLst>
                  </p:cNvPr>
                  <p:cNvSpPr/>
                  <p:nvPr/>
                </p:nvSpPr>
                <p:spPr>
                  <a:xfrm>
                    <a:off x="7389720" y="2015752"/>
                    <a:ext cx="3571" cy="142"/>
                  </a:xfrm>
                  <a:custGeom>
                    <a:avLst/>
                    <a:gdLst>
                      <a:gd name="connsiteX0" fmla="*/ 0 w 3571"/>
                      <a:gd name="connsiteY0" fmla="*/ 0 h 142"/>
                      <a:gd name="connsiteX1" fmla="*/ 0 w 3571"/>
                      <a:gd name="connsiteY1" fmla="*/ 0 h 142"/>
                      <a:gd name="connsiteX2" fmla="*/ 0 w 3571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9" name="Freeform 138">
                    <a:extLst>
                      <a:ext uri="{FF2B5EF4-FFF2-40B4-BE49-F238E27FC236}">
                        <a16:creationId xmlns:a16="http://schemas.microsoft.com/office/drawing/2014/main" id="{77F3CF7E-896B-5B42-804F-835CB1F0FF8B}"/>
                      </a:ext>
                    </a:extLst>
                  </p:cNvPr>
                  <p:cNvSpPr/>
                  <p:nvPr/>
                </p:nvSpPr>
                <p:spPr>
                  <a:xfrm>
                    <a:off x="7370611" y="1978965"/>
                    <a:ext cx="68892" cy="44821"/>
                  </a:xfrm>
                  <a:custGeom>
                    <a:avLst/>
                    <a:gdLst>
                      <a:gd name="connsiteX0" fmla="*/ 10108 w 68892"/>
                      <a:gd name="connsiteY0" fmla="*/ 39894 h 44821"/>
                      <a:gd name="connsiteX1" fmla="*/ 16002 w 68892"/>
                      <a:gd name="connsiteY1" fmla="*/ 39001 h 44821"/>
                      <a:gd name="connsiteX2" fmla="*/ 19073 w 68892"/>
                      <a:gd name="connsiteY2" fmla="*/ 36786 h 44821"/>
                      <a:gd name="connsiteX3" fmla="*/ 20466 w 68892"/>
                      <a:gd name="connsiteY3" fmla="*/ 34429 h 44821"/>
                      <a:gd name="connsiteX4" fmla="*/ 21145 w 68892"/>
                      <a:gd name="connsiteY4" fmla="*/ 35215 h 44821"/>
                      <a:gd name="connsiteX5" fmla="*/ 21681 w 68892"/>
                      <a:gd name="connsiteY5" fmla="*/ 34607 h 44821"/>
                      <a:gd name="connsiteX6" fmla="*/ 21788 w 68892"/>
                      <a:gd name="connsiteY6" fmla="*/ 34893 h 44821"/>
                      <a:gd name="connsiteX7" fmla="*/ 22324 w 68892"/>
                      <a:gd name="connsiteY7" fmla="*/ 33857 h 44821"/>
                      <a:gd name="connsiteX8" fmla="*/ 22431 w 68892"/>
                      <a:gd name="connsiteY8" fmla="*/ 34143 h 44821"/>
                      <a:gd name="connsiteX9" fmla="*/ 22752 w 68892"/>
                      <a:gd name="connsiteY9" fmla="*/ 33822 h 44821"/>
                      <a:gd name="connsiteX10" fmla="*/ 22860 w 68892"/>
                      <a:gd name="connsiteY10" fmla="*/ 34214 h 44821"/>
                      <a:gd name="connsiteX11" fmla="*/ 24288 w 68892"/>
                      <a:gd name="connsiteY11" fmla="*/ 33000 h 44821"/>
                      <a:gd name="connsiteX12" fmla="*/ 23717 w 68892"/>
                      <a:gd name="connsiteY12" fmla="*/ 31928 h 44821"/>
                      <a:gd name="connsiteX13" fmla="*/ 26396 w 68892"/>
                      <a:gd name="connsiteY13" fmla="*/ 31143 h 44821"/>
                      <a:gd name="connsiteX14" fmla="*/ 26503 w 68892"/>
                      <a:gd name="connsiteY14" fmla="*/ 31429 h 44821"/>
                      <a:gd name="connsiteX15" fmla="*/ 29432 w 68892"/>
                      <a:gd name="connsiteY15" fmla="*/ 29107 h 44821"/>
                      <a:gd name="connsiteX16" fmla="*/ 29896 w 68892"/>
                      <a:gd name="connsiteY16" fmla="*/ 29928 h 44821"/>
                      <a:gd name="connsiteX17" fmla="*/ 29896 w 68892"/>
                      <a:gd name="connsiteY17" fmla="*/ 26714 h 44821"/>
                      <a:gd name="connsiteX18" fmla="*/ 31039 w 68892"/>
                      <a:gd name="connsiteY18" fmla="*/ 28035 h 44821"/>
                      <a:gd name="connsiteX19" fmla="*/ 31111 w 68892"/>
                      <a:gd name="connsiteY19" fmla="*/ 26285 h 44821"/>
                      <a:gd name="connsiteX20" fmla="*/ 31146 w 68892"/>
                      <a:gd name="connsiteY20" fmla="*/ 26714 h 44821"/>
                      <a:gd name="connsiteX21" fmla="*/ 31968 w 68892"/>
                      <a:gd name="connsiteY21" fmla="*/ 25928 h 44821"/>
                      <a:gd name="connsiteX22" fmla="*/ 30932 w 68892"/>
                      <a:gd name="connsiteY22" fmla="*/ 24249 h 44821"/>
                      <a:gd name="connsiteX23" fmla="*/ 32397 w 68892"/>
                      <a:gd name="connsiteY23" fmla="*/ 25678 h 44821"/>
                      <a:gd name="connsiteX24" fmla="*/ 31682 w 68892"/>
                      <a:gd name="connsiteY24" fmla="*/ 24213 h 44821"/>
                      <a:gd name="connsiteX25" fmla="*/ 35254 w 68892"/>
                      <a:gd name="connsiteY25" fmla="*/ 26928 h 44821"/>
                      <a:gd name="connsiteX26" fmla="*/ 43184 w 68892"/>
                      <a:gd name="connsiteY26" fmla="*/ 22427 h 44821"/>
                      <a:gd name="connsiteX27" fmla="*/ 43755 w 68892"/>
                      <a:gd name="connsiteY27" fmla="*/ 23535 h 44821"/>
                      <a:gd name="connsiteX28" fmla="*/ 44112 w 68892"/>
                      <a:gd name="connsiteY28" fmla="*/ 22320 h 44821"/>
                      <a:gd name="connsiteX29" fmla="*/ 44077 w 68892"/>
                      <a:gd name="connsiteY29" fmla="*/ 21463 h 44821"/>
                      <a:gd name="connsiteX30" fmla="*/ 44577 w 68892"/>
                      <a:gd name="connsiteY30" fmla="*/ 22427 h 44821"/>
                      <a:gd name="connsiteX31" fmla="*/ 44755 w 68892"/>
                      <a:gd name="connsiteY31" fmla="*/ 21534 h 44821"/>
                      <a:gd name="connsiteX32" fmla="*/ 45434 w 68892"/>
                      <a:gd name="connsiteY32" fmla="*/ 22463 h 44821"/>
                      <a:gd name="connsiteX33" fmla="*/ 48327 w 68892"/>
                      <a:gd name="connsiteY33" fmla="*/ 20534 h 44821"/>
                      <a:gd name="connsiteX34" fmla="*/ 54006 w 68892"/>
                      <a:gd name="connsiteY34" fmla="*/ 17498 h 44821"/>
                      <a:gd name="connsiteX35" fmla="*/ 62579 w 68892"/>
                      <a:gd name="connsiteY35" fmla="*/ 15391 h 44821"/>
                      <a:gd name="connsiteX36" fmla="*/ 62650 w 68892"/>
                      <a:gd name="connsiteY36" fmla="*/ 14783 h 44821"/>
                      <a:gd name="connsiteX37" fmla="*/ 65186 w 68892"/>
                      <a:gd name="connsiteY37" fmla="*/ 13640 h 44821"/>
                      <a:gd name="connsiteX38" fmla="*/ 68794 w 68892"/>
                      <a:gd name="connsiteY38" fmla="*/ 9140 h 44821"/>
                      <a:gd name="connsiteX39" fmla="*/ 59436 w 68892"/>
                      <a:gd name="connsiteY39" fmla="*/ 389 h 44821"/>
                      <a:gd name="connsiteX40" fmla="*/ 59221 w 68892"/>
                      <a:gd name="connsiteY40" fmla="*/ 67 h 44821"/>
                      <a:gd name="connsiteX41" fmla="*/ 57828 w 68892"/>
                      <a:gd name="connsiteY41" fmla="*/ 1996 h 44821"/>
                      <a:gd name="connsiteX42" fmla="*/ 56399 w 68892"/>
                      <a:gd name="connsiteY42" fmla="*/ 1639 h 44821"/>
                      <a:gd name="connsiteX43" fmla="*/ 56328 w 68892"/>
                      <a:gd name="connsiteY43" fmla="*/ 1460 h 44821"/>
                      <a:gd name="connsiteX44" fmla="*/ 54756 w 68892"/>
                      <a:gd name="connsiteY44" fmla="*/ 2425 h 44821"/>
                      <a:gd name="connsiteX45" fmla="*/ 54506 w 68892"/>
                      <a:gd name="connsiteY45" fmla="*/ 1532 h 44821"/>
                      <a:gd name="connsiteX46" fmla="*/ 53328 w 68892"/>
                      <a:gd name="connsiteY46" fmla="*/ 1460 h 44821"/>
                      <a:gd name="connsiteX47" fmla="*/ 50970 w 68892"/>
                      <a:gd name="connsiteY47" fmla="*/ 4532 h 44821"/>
                      <a:gd name="connsiteX48" fmla="*/ 50899 w 68892"/>
                      <a:gd name="connsiteY48" fmla="*/ 4139 h 44821"/>
                      <a:gd name="connsiteX49" fmla="*/ 50256 w 68892"/>
                      <a:gd name="connsiteY49" fmla="*/ 5425 h 44821"/>
                      <a:gd name="connsiteX50" fmla="*/ 50077 w 68892"/>
                      <a:gd name="connsiteY50" fmla="*/ 5104 h 44821"/>
                      <a:gd name="connsiteX51" fmla="*/ 48684 w 68892"/>
                      <a:gd name="connsiteY51" fmla="*/ 6532 h 44821"/>
                      <a:gd name="connsiteX52" fmla="*/ 48363 w 68892"/>
                      <a:gd name="connsiteY52" fmla="*/ 5675 h 44821"/>
                      <a:gd name="connsiteX53" fmla="*/ 47506 w 68892"/>
                      <a:gd name="connsiteY53" fmla="*/ 6211 h 44821"/>
                      <a:gd name="connsiteX54" fmla="*/ 47934 w 68892"/>
                      <a:gd name="connsiteY54" fmla="*/ 6282 h 44821"/>
                      <a:gd name="connsiteX55" fmla="*/ 46577 w 68892"/>
                      <a:gd name="connsiteY55" fmla="*/ 6782 h 44821"/>
                      <a:gd name="connsiteX56" fmla="*/ 45898 w 68892"/>
                      <a:gd name="connsiteY56" fmla="*/ 11319 h 44821"/>
                      <a:gd name="connsiteX57" fmla="*/ 45362 w 68892"/>
                      <a:gd name="connsiteY57" fmla="*/ 10426 h 44821"/>
                      <a:gd name="connsiteX58" fmla="*/ 44862 w 68892"/>
                      <a:gd name="connsiteY58" fmla="*/ 8568 h 44821"/>
                      <a:gd name="connsiteX59" fmla="*/ 43326 w 68892"/>
                      <a:gd name="connsiteY59" fmla="*/ 8604 h 44821"/>
                      <a:gd name="connsiteX60" fmla="*/ 42969 w 68892"/>
                      <a:gd name="connsiteY60" fmla="*/ 7640 h 44821"/>
                      <a:gd name="connsiteX61" fmla="*/ 41112 w 68892"/>
                      <a:gd name="connsiteY61" fmla="*/ 8783 h 44821"/>
                      <a:gd name="connsiteX62" fmla="*/ 39326 w 68892"/>
                      <a:gd name="connsiteY62" fmla="*/ 8354 h 44821"/>
                      <a:gd name="connsiteX63" fmla="*/ 38469 w 68892"/>
                      <a:gd name="connsiteY63" fmla="*/ 7175 h 44821"/>
                      <a:gd name="connsiteX64" fmla="*/ 38147 w 68892"/>
                      <a:gd name="connsiteY64" fmla="*/ 8426 h 44821"/>
                      <a:gd name="connsiteX65" fmla="*/ 37254 w 68892"/>
                      <a:gd name="connsiteY65" fmla="*/ 7104 h 44821"/>
                      <a:gd name="connsiteX66" fmla="*/ 33754 w 68892"/>
                      <a:gd name="connsiteY66" fmla="*/ 8247 h 44821"/>
                      <a:gd name="connsiteX67" fmla="*/ 33575 w 68892"/>
                      <a:gd name="connsiteY67" fmla="*/ 10569 h 44821"/>
                      <a:gd name="connsiteX68" fmla="*/ 32325 w 68892"/>
                      <a:gd name="connsiteY68" fmla="*/ 9247 h 44821"/>
                      <a:gd name="connsiteX69" fmla="*/ 32539 w 68892"/>
                      <a:gd name="connsiteY69" fmla="*/ 9354 h 44821"/>
                      <a:gd name="connsiteX70" fmla="*/ 32146 w 68892"/>
                      <a:gd name="connsiteY70" fmla="*/ 8390 h 44821"/>
                      <a:gd name="connsiteX71" fmla="*/ 30825 w 68892"/>
                      <a:gd name="connsiteY71" fmla="*/ 9926 h 44821"/>
                      <a:gd name="connsiteX72" fmla="*/ 31504 w 68892"/>
                      <a:gd name="connsiteY72" fmla="*/ 10640 h 44821"/>
                      <a:gd name="connsiteX73" fmla="*/ 30896 w 68892"/>
                      <a:gd name="connsiteY73" fmla="*/ 10783 h 44821"/>
                      <a:gd name="connsiteX74" fmla="*/ 30611 w 68892"/>
                      <a:gd name="connsiteY74" fmla="*/ 9962 h 44821"/>
                      <a:gd name="connsiteX75" fmla="*/ 29575 w 68892"/>
                      <a:gd name="connsiteY75" fmla="*/ 9926 h 44821"/>
                      <a:gd name="connsiteX76" fmla="*/ 30146 w 68892"/>
                      <a:gd name="connsiteY76" fmla="*/ 10819 h 44821"/>
                      <a:gd name="connsiteX77" fmla="*/ 28789 w 68892"/>
                      <a:gd name="connsiteY77" fmla="*/ 10569 h 44821"/>
                      <a:gd name="connsiteX78" fmla="*/ 29539 w 68892"/>
                      <a:gd name="connsiteY78" fmla="*/ 12176 h 44821"/>
                      <a:gd name="connsiteX79" fmla="*/ 26539 w 68892"/>
                      <a:gd name="connsiteY79" fmla="*/ 11247 h 44821"/>
                      <a:gd name="connsiteX80" fmla="*/ 26824 w 68892"/>
                      <a:gd name="connsiteY80" fmla="*/ 12676 h 44821"/>
                      <a:gd name="connsiteX81" fmla="*/ 26360 w 68892"/>
                      <a:gd name="connsiteY81" fmla="*/ 11747 h 44821"/>
                      <a:gd name="connsiteX82" fmla="*/ 24860 w 68892"/>
                      <a:gd name="connsiteY82" fmla="*/ 11212 h 44821"/>
                      <a:gd name="connsiteX83" fmla="*/ 24610 w 68892"/>
                      <a:gd name="connsiteY83" fmla="*/ 10533 h 44821"/>
                      <a:gd name="connsiteX84" fmla="*/ 25360 w 68892"/>
                      <a:gd name="connsiteY84" fmla="*/ 12605 h 44821"/>
                      <a:gd name="connsiteX85" fmla="*/ 24538 w 68892"/>
                      <a:gd name="connsiteY85" fmla="*/ 13712 h 44821"/>
                      <a:gd name="connsiteX86" fmla="*/ 25110 w 68892"/>
                      <a:gd name="connsiteY86" fmla="*/ 15498 h 44821"/>
                      <a:gd name="connsiteX87" fmla="*/ 24753 w 68892"/>
                      <a:gd name="connsiteY87" fmla="*/ 14533 h 44821"/>
                      <a:gd name="connsiteX88" fmla="*/ 24538 w 68892"/>
                      <a:gd name="connsiteY88" fmla="*/ 15105 h 44821"/>
                      <a:gd name="connsiteX89" fmla="*/ 23753 w 68892"/>
                      <a:gd name="connsiteY89" fmla="*/ 14033 h 44821"/>
                      <a:gd name="connsiteX90" fmla="*/ 23395 w 68892"/>
                      <a:gd name="connsiteY90" fmla="*/ 12819 h 44821"/>
                      <a:gd name="connsiteX91" fmla="*/ 23645 w 68892"/>
                      <a:gd name="connsiteY91" fmla="*/ 14748 h 44821"/>
                      <a:gd name="connsiteX92" fmla="*/ 21859 w 68892"/>
                      <a:gd name="connsiteY92" fmla="*/ 14319 h 44821"/>
                      <a:gd name="connsiteX93" fmla="*/ 21074 w 68892"/>
                      <a:gd name="connsiteY93" fmla="*/ 15641 h 44821"/>
                      <a:gd name="connsiteX94" fmla="*/ 19824 w 68892"/>
                      <a:gd name="connsiteY94" fmla="*/ 13498 h 44821"/>
                      <a:gd name="connsiteX95" fmla="*/ 18931 w 68892"/>
                      <a:gd name="connsiteY95" fmla="*/ 14819 h 44821"/>
                      <a:gd name="connsiteX96" fmla="*/ 18931 w 68892"/>
                      <a:gd name="connsiteY96" fmla="*/ 14676 h 44821"/>
                      <a:gd name="connsiteX97" fmla="*/ 16216 w 68892"/>
                      <a:gd name="connsiteY97" fmla="*/ 16177 h 44821"/>
                      <a:gd name="connsiteX98" fmla="*/ 16787 w 68892"/>
                      <a:gd name="connsiteY98" fmla="*/ 18248 h 44821"/>
                      <a:gd name="connsiteX99" fmla="*/ 15323 w 68892"/>
                      <a:gd name="connsiteY99" fmla="*/ 20748 h 44821"/>
                      <a:gd name="connsiteX100" fmla="*/ 13966 w 68892"/>
                      <a:gd name="connsiteY100" fmla="*/ 19891 h 44821"/>
                      <a:gd name="connsiteX101" fmla="*/ 13966 w 68892"/>
                      <a:gd name="connsiteY101" fmla="*/ 19606 h 44821"/>
                      <a:gd name="connsiteX102" fmla="*/ 12394 w 68892"/>
                      <a:gd name="connsiteY102" fmla="*/ 20748 h 44821"/>
                      <a:gd name="connsiteX103" fmla="*/ 12430 w 68892"/>
                      <a:gd name="connsiteY103" fmla="*/ 23142 h 44821"/>
                      <a:gd name="connsiteX104" fmla="*/ 11858 w 68892"/>
                      <a:gd name="connsiteY104" fmla="*/ 22606 h 44821"/>
                      <a:gd name="connsiteX105" fmla="*/ 11287 w 68892"/>
                      <a:gd name="connsiteY105" fmla="*/ 21713 h 44821"/>
                      <a:gd name="connsiteX106" fmla="*/ 11394 w 68892"/>
                      <a:gd name="connsiteY106" fmla="*/ 22320 h 44821"/>
                      <a:gd name="connsiteX107" fmla="*/ 11287 w 68892"/>
                      <a:gd name="connsiteY107" fmla="*/ 22142 h 44821"/>
                      <a:gd name="connsiteX108" fmla="*/ 11465 w 68892"/>
                      <a:gd name="connsiteY108" fmla="*/ 22856 h 44821"/>
                      <a:gd name="connsiteX109" fmla="*/ 11751 w 68892"/>
                      <a:gd name="connsiteY109" fmla="*/ 23320 h 44821"/>
                      <a:gd name="connsiteX110" fmla="*/ 10037 w 68892"/>
                      <a:gd name="connsiteY110" fmla="*/ 22534 h 44821"/>
                      <a:gd name="connsiteX111" fmla="*/ 8465 w 68892"/>
                      <a:gd name="connsiteY111" fmla="*/ 26106 h 44821"/>
                      <a:gd name="connsiteX112" fmla="*/ 8036 w 68892"/>
                      <a:gd name="connsiteY112" fmla="*/ 24356 h 44821"/>
                      <a:gd name="connsiteX113" fmla="*/ 7536 w 68892"/>
                      <a:gd name="connsiteY113" fmla="*/ 24928 h 44821"/>
                      <a:gd name="connsiteX114" fmla="*/ 7679 w 68892"/>
                      <a:gd name="connsiteY114" fmla="*/ 23856 h 44821"/>
                      <a:gd name="connsiteX115" fmla="*/ 5357 w 68892"/>
                      <a:gd name="connsiteY115" fmla="*/ 25213 h 44821"/>
                      <a:gd name="connsiteX116" fmla="*/ 5572 w 68892"/>
                      <a:gd name="connsiteY116" fmla="*/ 26106 h 44821"/>
                      <a:gd name="connsiteX117" fmla="*/ 5465 w 68892"/>
                      <a:gd name="connsiteY117" fmla="*/ 25999 h 44821"/>
                      <a:gd name="connsiteX118" fmla="*/ 5715 w 68892"/>
                      <a:gd name="connsiteY118" fmla="*/ 27285 h 44821"/>
                      <a:gd name="connsiteX119" fmla="*/ 4286 w 68892"/>
                      <a:gd name="connsiteY119" fmla="*/ 25571 h 44821"/>
                      <a:gd name="connsiteX120" fmla="*/ 3357 w 68892"/>
                      <a:gd name="connsiteY120" fmla="*/ 27214 h 44821"/>
                      <a:gd name="connsiteX121" fmla="*/ 3929 w 68892"/>
                      <a:gd name="connsiteY121" fmla="*/ 28106 h 44821"/>
                      <a:gd name="connsiteX122" fmla="*/ 3179 w 68892"/>
                      <a:gd name="connsiteY122" fmla="*/ 27928 h 44821"/>
                      <a:gd name="connsiteX123" fmla="*/ 2536 w 68892"/>
                      <a:gd name="connsiteY123" fmla="*/ 26785 h 44821"/>
                      <a:gd name="connsiteX124" fmla="*/ 2786 w 68892"/>
                      <a:gd name="connsiteY124" fmla="*/ 28785 h 44821"/>
                      <a:gd name="connsiteX125" fmla="*/ 2428 w 68892"/>
                      <a:gd name="connsiteY125" fmla="*/ 27178 h 44821"/>
                      <a:gd name="connsiteX126" fmla="*/ 1214 w 68892"/>
                      <a:gd name="connsiteY126" fmla="*/ 28035 h 44821"/>
                      <a:gd name="connsiteX127" fmla="*/ 2250 w 68892"/>
                      <a:gd name="connsiteY127" fmla="*/ 30214 h 44821"/>
                      <a:gd name="connsiteX128" fmla="*/ 1214 w 68892"/>
                      <a:gd name="connsiteY128" fmla="*/ 31250 h 44821"/>
                      <a:gd name="connsiteX129" fmla="*/ 1928 w 68892"/>
                      <a:gd name="connsiteY129" fmla="*/ 32178 h 44821"/>
                      <a:gd name="connsiteX130" fmla="*/ 35 w 68892"/>
                      <a:gd name="connsiteY130" fmla="*/ 32786 h 44821"/>
                      <a:gd name="connsiteX131" fmla="*/ 2679 w 68892"/>
                      <a:gd name="connsiteY131" fmla="*/ 42966 h 44821"/>
                      <a:gd name="connsiteX132" fmla="*/ 5536 w 68892"/>
                      <a:gd name="connsiteY132" fmla="*/ 44680 h 44821"/>
                      <a:gd name="connsiteX133" fmla="*/ 10108 w 68892"/>
                      <a:gd name="connsiteY133" fmla="*/ 39894 h 448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68892" h="44821">
                        <a:moveTo>
                          <a:pt x="10108" y="39894"/>
                        </a:moveTo>
                        <a:cubicBezTo>
                          <a:pt x="12573" y="39251"/>
                          <a:pt x="14180" y="40965"/>
                          <a:pt x="16002" y="39001"/>
                        </a:cubicBezTo>
                        <a:cubicBezTo>
                          <a:pt x="17180" y="38608"/>
                          <a:pt x="18109" y="37572"/>
                          <a:pt x="19073" y="36786"/>
                        </a:cubicBezTo>
                        <a:cubicBezTo>
                          <a:pt x="18788" y="34929"/>
                          <a:pt x="20502" y="36072"/>
                          <a:pt x="20466" y="34429"/>
                        </a:cubicBezTo>
                        <a:lnTo>
                          <a:pt x="21145" y="35215"/>
                        </a:lnTo>
                        <a:cubicBezTo>
                          <a:pt x="21145" y="34643"/>
                          <a:pt x="21252" y="34214"/>
                          <a:pt x="21681" y="34607"/>
                        </a:cubicBezTo>
                        <a:lnTo>
                          <a:pt x="21788" y="34893"/>
                        </a:lnTo>
                        <a:cubicBezTo>
                          <a:pt x="21788" y="34072"/>
                          <a:pt x="22324" y="34286"/>
                          <a:pt x="22324" y="33857"/>
                        </a:cubicBezTo>
                        <a:lnTo>
                          <a:pt x="22431" y="34143"/>
                        </a:lnTo>
                        <a:lnTo>
                          <a:pt x="22752" y="33822"/>
                        </a:lnTo>
                        <a:lnTo>
                          <a:pt x="22860" y="34214"/>
                        </a:lnTo>
                        <a:cubicBezTo>
                          <a:pt x="23074" y="33214"/>
                          <a:pt x="23610" y="32893"/>
                          <a:pt x="24288" y="33000"/>
                        </a:cubicBezTo>
                        <a:lnTo>
                          <a:pt x="23717" y="31928"/>
                        </a:lnTo>
                        <a:cubicBezTo>
                          <a:pt x="25396" y="32643"/>
                          <a:pt x="24717" y="30178"/>
                          <a:pt x="26396" y="31143"/>
                        </a:cubicBezTo>
                        <a:lnTo>
                          <a:pt x="26503" y="31429"/>
                        </a:lnTo>
                        <a:cubicBezTo>
                          <a:pt x="26396" y="27928"/>
                          <a:pt x="29432" y="32464"/>
                          <a:pt x="29432" y="29107"/>
                        </a:cubicBezTo>
                        <a:cubicBezTo>
                          <a:pt x="29432" y="29535"/>
                          <a:pt x="29753" y="29643"/>
                          <a:pt x="29896" y="29928"/>
                        </a:cubicBezTo>
                        <a:cubicBezTo>
                          <a:pt x="30361" y="29321"/>
                          <a:pt x="30896" y="28857"/>
                          <a:pt x="29896" y="26714"/>
                        </a:cubicBezTo>
                        <a:cubicBezTo>
                          <a:pt x="30361" y="26535"/>
                          <a:pt x="30575" y="27214"/>
                          <a:pt x="31039" y="28035"/>
                        </a:cubicBezTo>
                        <a:cubicBezTo>
                          <a:pt x="30575" y="27106"/>
                          <a:pt x="30789" y="26535"/>
                          <a:pt x="31111" y="26285"/>
                        </a:cubicBezTo>
                        <a:lnTo>
                          <a:pt x="31146" y="26714"/>
                        </a:lnTo>
                        <a:lnTo>
                          <a:pt x="31968" y="25928"/>
                        </a:lnTo>
                        <a:lnTo>
                          <a:pt x="30932" y="24249"/>
                        </a:lnTo>
                        <a:cubicBezTo>
                          <a:pt x="31682" y="24499"/>
                          <a:pt x="32111" y="26356"/>
                          <a:pt x="32397" y="25678"/>
                        </a:cubicBezTo>
                        <a:lnTo>
                          <a:pt x="31682" y="24213"/>
                        </a:lnTo>
                        <a:cubicBezTo>
                          <a:pt x="32539" y="24178"/>
                          <a:pt x="34040" y="26178"/>
                          <a:pt x="35254" y="26928"/>
                        </a:cubicBezTo>
                        <a:cubicBezTo>
                          <a:pt x="38469" y="26178"/>
                          <a:pt x="39897" y="20677"/>
                          <a:pt x="43184" y="22427"/>
                        </a:cubicBezTo>
                        <a:lnTo>
                          <a:pt x="43755" y="23535"/>
                        </a:lnTo>
                        <a:cubicBezTo>
                          <a:pt x="44469" y="25178"/>
                          <a:pt x="43362" y="20820"/>
                          <a:pt x="44112" y="22320"/>
                        </a:cubicBezTo>
                        <a:lnTo>
                          <a:pt x="44077" y="21463"/>
                        </a:lnTo>
                        <a:cubicBezTo>
                          <a:pt x="44291" y="21713"/>
                          <a:pt x="44577" y="21999"/>
                          <a:pt x="44577" y="22427"/>
                        </a:cubicBezTo>
                        <a:cubicBezTo>
                          <a:pt x="44862" y="22392"/>
                          <a:pt x="44755" y="22106"/>
                          <a:pt x="44755" y="21534"/>
                        </a:cubicBezTo>
                        <a:lnTo>
                          <a:pt x="45434" y="22463"/>
                        </a:lnTo>
                        <a:cubicBezTo>
                          <a:pt x="46791" y="22892"/>
                          <a:pt x="46970" y="20534"/>
                          <a:pt x="48327" y="20534"/>
                        </a:cubicBezTo>
                        <a:cubicBezTo>
                          <a:pt x="50470" y="22213"/>
                          <a:pt x="52685" y="19284"/>
                          <a:pt x="54006" y="17498"/>
                        </a:cubicBezTo>
                        <a:cubicBezTo>
                          <a:pt x="55364" y="14176"/>
                          <a:pt x="61079" y="19641"/>
                          <a:pt x="62579" y="15391"/>
                        </a:cubicBezTo>
                        <a:cubicBezTo>
                          <a:pt x="62793" y="15569"/>
                          <a:pt x="62757" y="14962"/>
                          <a:pt x="62650" y="14783"/>
                        </a:cubicBezTo>
                        <a:lnTo>
                          <a:pt x="65186" y="13640"/>
                        </a:lnTo>
                        <a:cubicBezTo>
                          <a:pt x="65186" y="13640"/>
                          <a:pt x="68294" y="11890"/>
                          <a:pt x="68794" y="9140"/>
                        </a:cubicBezTo>
                        <a:cubicBezTo>
                          <a:pt x="69473" y="6247"/>
                          <a:pt x="66687" y="4104"/>
                          <a:pt x="59436" y="389"/>
                        </a:cubicBezTo>
                        <a:lnTo>
                          <a:pt x="59221" y="67"/>
                        </a:lnTo>
                        <a:cubicBezTo>
                          <a:pt x="57935" y="-111"/>
                          <a:pt x="57364" y="-75"/>
                          <a:pt x="57828" y="1996"/>
                        </a:cubicBezTo>
                        <a:cubicBezTo>
                          <a:pt x="56507" y="-4"/>
                          <a:pt x="56971" y="2175"/>
                          <a:pt x="56399" y="1639"/>
                        </a:cubicBezTo>
                        <a:lnTo>
                          <a:pt x="56328" y="1460"/>
                        </a:lnTo>
                        <a:cubicBezTo>
                          <a:pt x="56685" y="3425"/>
                          <a:pt x="54506" y="675"/>
                          <a:pt x="54756" y="2425"/>
                        </a:cubicBezTo>
                        <a:cubicBezTo>
                          <a:pt x="54685" y="2246"/>
                          <a:pt x="54435" y="1639"/>
                          <a:pt x="54506" y="1532"/>
                        </a:cubicBezTo>
                        <a:cubicBezTo>
                          <a:pt x="54292" y="1996"/>
                          <a:pt x="53935" y="2746"/>
                          <a:pt x="53328" y="1460"/>
                        </a:cubicBezTo>
                        <a:cubicBezTo>
                          <a:pt x="52542" y="2246"/>
                          <a:pt x="50899" y="2175"/>
                          <a:pt x="50970" y="4532"/>
                        </a:cubicBezTo>
                        <a:lnTo>
                          <a:pt x="50899" y="4139"/>
                        </a:lnTo>
                        <a:cubicBezTo>
                          <a:pt x="51042" y="5711"/>
                          <a:pt x="50470" y="4532"/>
                          <a:pt x="50256" y="5425"/>
                        </a:cubicBezTo>
                        <a:cubicBezTo>
                          <a:pt x="50184" y="5247"/>
                          <a:pt x="50113" y="5175"/>
                          <a:pt x="50077" y="5104"/>
                        </a:cubicBezTo>
                        <a:cubicBezTo>
                          <a:pt x="50149" y="6675"/>
                          <a:pt x="48827" y="5782"/>
                          <a:pt x="48684" y="6532"/>
                        </a:cubicBezTo>
                        <a:lnTo>
                          <a:pt x="48363" y="5675"/>
                        </a:lnTo>
                        <a:lnTo>
                          <a:pt x="47506" y="6211"/>
                        </a:lnTo>
                        <a:lnTo>
                          <a:pt x="47934" y="6282"/>
                        </a:lnTo>
                        <a:cubicBezTo>
                          <a:pt x="48649" y="8747"/>
                          <a:pt x="46720" y="4997"/>
                          <a:pt x="46577" y="6782"/>
                        </a:cubicBezTo>
                        <a:cubicBezTo>
                          <a:pt x="45827" y="6675"/>
                          <a:pt x="46970" y="12283"/>
                          <a:pt x="45898" y="11319"/>
                        </a:cubicBezTo>
                        <a:cubicBezTo>
                          <a:pt x="45970" y="12569"/>
                          <a:pt x="45577" y="9390"/>
                          <a:pt x="45362" y="10426"/>
                        </a:cubicBezTo>
                        <a:cubicBezTo>
                          <a:pt x="44934" y="9176"/>
                          <a:pt x="45327" y="9568"/>
                          <a:pt x="44862" y="8568"/>
                        </a:cubicBezTo>
                        <a:cubicBezTo>
                          <a:pt x="44577" y="9319"/>
                          <a:pt x="43648" y="7533"/>
                          <a:pt x="43326" y="8604"/>
                        </a:cubicBezTo>
                        <a:lnTo>
                          <a:pt x="42969" y="7640"/>
                        </a:lnTo>
                        <a:cubicBezTo>
                          <a:pt x="42826" y="9711"/>
                          <a:pt x="41005" y="6890"/>
                          <a:pt x="41112" y="8783"/>
                        </a:cubicBezTo>
                        <a:cubicBezTo>
                          <a:pt x="40612" y="9890"/>
                          <a:pt x="39469" y="6104"/>
                          <a:pt x="39326" y="8354"/>
                        </a:cubicBezTo>
                        <a:lnTo>
                          <a:pt x="38469" y="7175"/>
                        </a:lnTo>
                        <a:cubicBezTo>
                          <a:pt x="38004" y="7104"/>
                          <a:pt x="38826" y="8890"/>
                          <a:pt x="38147" y="8426"/>
                        </a:cubicBezTo>
                        <a:cubicBezTo>
                          <a:pt x="37826" y="7568"/>
                          <a:pt x="37326" y="7997"/>
                          <a:pt x="37254" y="7104"/>
                        </a:cubicBezTo>
                        <a:cubicBezTo>
                          <a:pt x="35683" y="6247"/>
                          <a:pt x="36076" y="9747"/>
                          <a:pt x="33754" y="8247"/>
                        </a:cubicBezTo>
                        <a:cubicBezTo>
                          <a:pt x="34218" y="9926"/>
                          <a:pt x="33147" y="9319"/>
                          <a:pt x="33575" y="10569"/>
                        </a:cubicBezTo>
                        <a:cubicBezTo>
                          <a:pt x="33218" y="9926"/>
                          <a:pt x="32468" y="10997"/>
                          <a:pt x="32325" y="9247"/>
                        </a:cubicBezTo>
                        <a:cubicBezTo>
                          <a:pt x="32325" y="9104"/>
                          <a:pt x="32432" y="9069"/>
                          <a:pt x="32539" y="9354"/>
                        </a:cubicBezTo>
                        <a:lnTo>
                          <a:pt x="32146" y="8390"/>
                        </a:lnTo>
                        <a:cubicBezTo>
                          <a:pt x="30682" y="6961"/>
                          <a:pt x="31539" y="9890"/>
                          <a:pt x="30825" y="9926"/>
                        </a:cubicBezTo>
                        <a:cubicBezTo>
                          <a:pt x="31146" y="10140"/>
                          <a:pt x="31325" y="9926"/>
                          <a:pt x="31504" y="10640"/>
                        </a:cubicBezTo>
                        <a:lnTo>
                          <a:pt x="30896" y="10783"/>
                        </a:lnTo>
                        <a:lnTo>
                          <a:pt x="30611" y="9962"/>
                        </a:lnTo>
                        <a:lnTo>
                          <a:pt x="29575" y="9926"/>
                        </a:lnTo>
                        <a:lnTo>
                          <a:pt x="30146" y="10819"/>
                        </a:lnTo>
                        <a:cubicBezTo>
                          <a:pt x="29503" y="10533"/>
                          <a:pt x="28539" y="8961"/>
                          <a:pt x="28789" y="10569"/>
                        </a:cubicBezTo>
                        <a:cubicBezTo>
                          <a:pt x="28968" y="11426"/>
                          <a:pt x="29789" y="11676"/>
                          <a:pt x="29539" y="12176"/>
                        </a:cubicBezTo>
                        <a:cubicBezTo>
                          <a:pt x="28682" y="11783"/>
                          <a:pt x="27360" y="11212"/>
                          <a:pt x="26539" y="11247"/>
                        </a:cubicBezTo>
                        <a:cubicBezTo>
                          <a:pt x="27110" y="12283"/>
                          <a:pt x="26932" y="12355"/>
                          <a:pt x="26824" y="12676"/>
                        </a:cubicBezTo>
                        <a:lnTo>
                          <a:pt x="26360" y="11747"/>
                        </a:lnTo>
                        <a:cubicBezTo>
                          <a:pt x="26253" y="13426"/>
                          <a:pt x="25110" y="9818"/>
                          <a:pt x="24860" y="11212"/>
                        </a:cubicBezTo>
                        <a:lnTo>
                          <a:pt x="24610" y="10533"/>
                        </a:lnTo>
                        <a:lnTo>
                          <a:pt x="25360" y="12605"/>
                        </a:lnTo>
                        <a:cubicBezTo>
                          <a:pt x="25574" y="14783"/>
                          <a:pt x="24074" y="10819"/>
                          <a:pt x="24538" y="13712"/>
                        </a:cubicBezTo>
                        <a:cubicBezTo>
                          <a:pt x="24753" y="13426"/>
                          <a:pt x="25681" y="15712"/>
                          <a:pt x="25110" y="15498"/>
                        </a:cubicBezTo>
                        <a:lnTo>
                          <a:pt x="24753" y="14533"/>
                        </a:lnTo>
                        <a:cubicBezTo>
                          <a:pt x="24646" y="14819"/>
                          <a:pt x="24753" y="15248"/>
                          <a:pt x="24538" y="15105"/>
                        </a:cubicBezTo>
                        <a:cubicBezTo>
                          <a:pt x="24431" y="14569"/>
                          <a:pt x="23967" y="13748"/>
                          <a:pt x="23753" y="14033"/>
                        </a:cubicBezTo>
                        <a:lnTo>
                          <a:pt x="23395" y="12819"/>
                        </a:lnTo>
                        <a:lnTo>
                          <a:pt x="23645" y="14748"/>
                        </a:lnTo>
                        <a:cubicBezTo>
                          <a:pt x="22752" y="13962"/>
                          <a:pt x="22645" y="15534"/>
                          <a:pt x="21859" y="14319"/>
                        </a:cubicBezTo>
                        <a:cubicBezTo>
                          <a:pt x="21859" y="14319"/>
                          <a:pt x="20645" y="14141"/>
                          <a:pt x="21074" y="15641"/>
                        </a:cubicBezTo>
                        <a:cubicBezTo>
                          <a:pt x="20859" y="14676"/>
                          <a:pt x="20181" y="14605"/>
                          <a:pt x="19824" y="13498"/>
                        </a:cubicBezTo>
                        <a:cubicBezTo>
                          <a:pt x="20038" y="14605"/>
                          <a:pt x="19716" y="15748"/>
                          <a:pt x="18931" y="14819"/>
                        </a:cubicBezTo>
                        <a:lnTo>
                          <a:pt x="18931" y="14676"/>
                        </a:lnTo>
                        <a:cubicBezTo>
                          <a:pt x="17359" y="14105"/>
                          <a:pt x="17788" y="16998"/>
                          <a:pt x="16216" y="16177"/>
                        </a:cubicBezTo>
                        <a:cubicBezTo>
                          <a:pt x="16787" y="17248"/>
                          <a:pt x="16002" y="16891"/>
                          <a:pt x="16787" y="18248"/>
                        </a:cubicBezTo>
                        <a:cubicBezTo>
                          <a:pt x="16466" y="20106"/>
                          <a:pt x="13608" y="16284"/>
                          <a:pt x="15323" y="20748"/>
                        </a:cubicBezTo>
                        <a:cubicBezTo>
                          <a:pt x="14966" y="21213"/>
                          <a:pt x="14287" y="19998"/>
                          <a:pt x="13966" y="19891"/>
                        </a:cubicBezTo>
                        <a:lnTo>
                          <a:pt x="13966" y="19606"/>
                        </a:lnTo>
                        <a:cubicBezTo>
                          <a:pt x="13287" y="20356"/>
                          <a:pt x="13073" y="20534"/>
                          <a:pt x="12394" y="20748"/>
                        </a:cubicBezTo>
                        <a:cubicBezTo>
                          <a:pt x="12287" y="21320"/>
                          <a:pt x="13216" y="23356"/>
                          <a:pt x="12430" y="23142"/>
                        </a:cubicBezTo>
                        <a:cubicBezTo>
                          <a:pt x="12215" y="22249"/>
                          <a:pt x="12073" y="22534"/>
                          <a:pt x="11858" y="22606"/>
                        </a:cubicBezTo>
                        <a:cubicBezTo>
                          <a:pt x="11930" y="22427"/>
                          <a:pt x="11823" y="22106"/>
                          <a:pt x="11287" y="21713"/>
                        </a:cubicBezTo>
                        <a:cubicBezTo>
                          <a:pt x="11358" y="21963"/>
                          <a:pt x="11394" y="22142"/>
                          <a:pt x="11394" y="22320"/>
                        </a:cubicBezTo>
                        <a:cubicBezTo>
                          <a:pt x="11358" y="22249"/>
                          <a:pt x="11322" y="22213"/>
                          <a:pt x="11287" y="22142"/>
                        </a:cubicBezTo>
                        <a:cubicBezTo>
                          <a:pt x="11072" y="22606"/>
                          <a:pt x="11251" y="22820"/>
                          <a:pt x="11465" y="22856"/>
                        </a:cubicBezTo>
                        <a:cubicBezTo>
                          <a:pt x="11537" y="22963"/>
                          <a:pt x="11608" y="23142"/>
                          <a:pt x="11751" y="23320"/>
                        </a:cubicBezTo>
                        <a:cubicBezTo>
                          <a:pt x="10894" y="22463"/>
                          <a:pt x="10787" y="23892"/>
                          <a:pt x="10037" y="22534"/>
                        </a:cubicBezTo>
                        <a:cubicBezTo>
                          <a:pt x="9144" y="23392"/>
                          <a:pt x="9072" y="25178"/>
                          <a:pt x="8465" y="26106"/>
                        </a:cubicBezTo>
                        <a:cubicBezTo>
                          <a:pt x="8001" y="25463"/>
                          <a:pt x="7893" y="24749"/>
                          <a:pt x="8036" y="24356"/>
                        </a:cubicBezTo>
                        <a:lnTo>
                          <a:pt x="7536" y="24928"/>
                        </a:lnTo>
                        <a:cubicBezTo>
                          <a:pt x="7036" y="23927"/>
                          <a:pt x="7608" y="24178"/>
                          <a:pt x="7679" y="23856"/>
                        </a:cubicBezTo>
                        <a:cubicBezTo>
                          <a:pt x="6108" y="22606"/>
                          <a:pt x="6965" y="26249"/>
                          <a:pt x="5357" y="25213"/>
                        </a:cubicBezTo>
                        <a:lnTo>
                          <a:pt x="5572" y="26106"/>
                        </a:lnTo>
                        <a:lnTo>
                          <a:pt x="5465" y="25999"/>
                        </a:lnTo>
                        <a:cubicBezTo>
                          <a:pt x="5679" y="26428"/>
                          <a:pt x="5786" y="27071"/>
                          <a:pt x="5715" y="27285"/>
                        </a:cubicBezTo>
                        <a:cubicBezTo>
                          <a:pt x="5143" y="26499"/>
                          <a:pt x="4679" y="25285"/>
                          <a:pt x="4286" y="25571"/>
                        </a:cubicBezTo>
                        <a:cubicBezTo>
                          <a:pt x="3500" y="24928"/>
                          <a:pt x="3536" y="26499"/>
                          <a:pt x="3357" y="27214"/>
                        </a:cubicBezTo>
                        <a:cubicBezTo>
                          <a:pt x="3679" y="27249"/>
                          <a:pt x="3857" y="27749"/>
                          <a:pt x="3929" y="28106"/>
                        </a:cubicBezTo>
                        <a:cubicBezTo>
                          <a:pt x="3750" y="28249"/>
                          <a:pt x="3143" y="27464"/>
                          <a:pt x="3179" y="27928"/>
                        </a:cubicBezTo>
                        <a:lnTo>
                          <a:pt x="2536" y="26785"/>
                        </a:lnTo>
                        <a:cubicBezTo>
                          <a:pt x="3214" y="27821"/>
                          <a:pt x="2607" y="28285"/>
                          <a:pt x="2786" y="28785"/>
                        </a:cubicBezTo>
                        <a:cubicBezTo>
                          <a:pt x="2178" y="27999"/>
                          <a:pt x="2714" y="27857"/>
                          <a:pt x="2428" y="27178"/>
                        </a:cubicBezTo>
                        <a:cubicBezTo>
                          <a:pt x="1643" y="27749"/>
                          <a:pt x="2036" y="27464"/>
                          <a:pt x="1214" y="28035"/>
                        </a:cubicBezTo>
                        <a:cubicBezTo>
                          <a:pt x="1250" y="29142"/>
                          <a:pt x="1893" y="29071"/>
                          <a:pt x="2250" y="30214"/>
                        </a:cubicBezTo>
                        <a:cubicBezTo>
                          <a:pt x="1964" y="30643"/>
                          <a:pt x="2036" y="31678"/>
                          <a:pt x="1214" y="31250"/>
                        </a:cubicBezTo>
                        <a:lnTo>
                          <a:pt x="1928" y="32178"/>
                        </a:lnTo>
                        <a:cubicBezTo>
                          <a:pt x="1643" y="33393"/>
                          <a:pt x="1143" y="33536"/>
                          <a:pt x="35" y="32786"/>
                        </a:cubicBezTo>
                        <a:cubicBezTo>
                          <a:pt x="-250" y="38501"/>
                          <a:pt x="1250" y="41430"/>
                          <a:pt x="2679" y="42966"/>
                        </a:cubicBezTo>
                        <a:cubicBezTo>
                          <a:pt x="4143" y="44501"/>
                          <a:pt x="5536" y="44680"/>
                          <a:pt x="5536" y="44680"/>
                        </a:cubicBezTo>
                        <a:cubicBezTo>
                          <a:pt x="8786" y="45573"/>
                          <a:pt x="8072" y="42037"/>
                          <a:pt x="10108" y="39894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6" name="Graphic 511">
                  <a:extLst>
                    <a:ext uri="{FF2B5EF4-FFF2-40B4-BE49-F238E27FC236}">
                      <a16:creationId xmlns:a16="http://schemas.microsoft.com/office/drawing/2014/main" id="{21059724-897E-0D4E-AF28-D56779D81184}"/>
                    </a:ext>
                  </a:extLst>
                </p:cNvPr>
                <p:cNvGrpSpPr/>
                <p:nvPr/>
              </p:nvGrpSpPr>
              <p:grpSpPr>
                <a:xfrm>
                  <a:off x="7426939" y="1657968"/>
                  <a:ext cx="56646" cy="56551"/>
                  <a:chOff x="7426939" y="1657968"/>
                  <a:chExt cx="56646" cy="56551"/>
                </a:xfrm>
                <a:grpFill/>
              </p:grpSpPr>
              <p:sp>
                <p:nvSpPr>
                  <p:cNvPr id="132" name="Freeform 131">
                    <a:extLst>
                      <a:ext uri="{FF2B5EF4-FFF2-40B4-BE49-F238E27FC236}">
                        <a16:creationId xmlns:a16="http://schemas.microsoft.com/office/drawing/2014/main" id="{A1500794-B794-AD48-A0DA-18FD26CD04C6}"/>
                      </a:ext>
                    </a:extLst>
                  </p:cNvPr>
                  <p:cNvSpPr/>
                  <p:nvPr/>
                </p:nvSpPr>
                <p:spPr>
                  <a:xfrm>
                    <a:off x="7429011" y="1696910"/>
                    <a:ext cx="500" cy="158"/>
                  </a:xfrm>
                  <a:custGeom>
                    <a:avLst/>
                    <a:gdLst>
                      <a:gd name="connsiteX0" fmla="*/ 0 w 500"/>
                      <a:gd name="connsiteY0" fmla="*/ 52 h 158"/>
                      <a:gd name="connsiteX1" fmla="*/ 500 w 500"/>
                      <a:gd name="connsiteY1" fmla="*/ 159 h 158"/>
                      <a:gd name="connsiteX2" fmla="*/ 0 w 500"/>
                      <a:gd name="connsiteY2" fmla="*/ 52 h 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0" h="158">
                        <a:moveTo>
                          <a:pt x="0" y="52"/>
                        </a:moveTo>
                        <a:lnTo>
                          <a:pt x="500" y="159"/>
                        </a:lnTo>
                        <a:cubicBezTo>
                          <a:pt x="321" y="16"/>
                          <a:pt x="143" y="-56"/>
                          <a:pt x="0" y="5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3" name="Freeform 132">
                    <a:extLst>
                      <a:ext uri="{FF2B5EF4-FFF2-40B4-BE49-F238E27FC236}">
                        <a16:creationId xmlns:a16="http://schemas.microsoft.com/office/drawing/2014/main" id="{09EA706A-ED19-164F-B1ED-D2245F1D906A}"/>
                      </a:ext>
                    </a:extLst>
                  </p:cNvPr>
                  <p:cNvSpPr/>
                  <p:nvPr/>
                </p:nvSpPr>
                <p:spPr>
                  <a:xfrm>
                    <a:off x="7466107" y="1664100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lnTo>
                          <a:pt x="16" y="0"/>
                        </a:ln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4" name="Freeform 133">
                    <a:extLst>
                      <a:ext uri="{FF2B5EF4-FFF2-40B4-BE49-F238E27FC236}">
                        <a16:creationId xmlns:a16="http://schemas.microsoft.com/office/drawing/2014/main" id="{01EA29CC-0392-354F-942B-32700CB68642}"/>
                      </a:ext>
                    </a:extLst>
                  </p:cNvPr>
                  <p:cNvSpPr/>
                  <p:nvPr/>
                </p:nvSpPr>
                <p:spPr>
                  <a:xfrm>
                    <a:off x="7445656" y="1702212"/>
                    <a:ext cx="71" cy="107"/>
                  </a:xfrm>
                  <a:custGeom>
                    <a:avLst/>
                    <a:gdLst>
                      <a:gd name="connsiteX0" fmla="*/ 0 w 71"/>
                      <a:gd name="connsiteY0" fmla="*/ 0 h 107"/>
                      <a:gd name="connsiteX1" fmla="*/ 0 w 71"/>
                      <a:gd name="connsiteY1" fmla="*/ 0 h 107"/>
                      <a:gd name="connsiteX2" fmla="*/ 71 w 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1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5" name="Freeform 134">
                    <a:extLst>
                      <a:ext uri="{FF2B5EF4-FFF2-40B4-BE49-F238E27FC236}">
                        <a16:creationId xmlns:a16="http://schemas.microsoft.com/office/drawing/2014/main" id="{9BA3A45E-FF7E-F247-85C7-26FF25C16655}"/>
                      </a:ext>
                    </a:extLst>
                  </p:cNvPr>
                  <p:cNvSpPr/>
                  <p:nvPr/>
                </p:nvSpPr>
                <p:spPr>
                  <a:xfrm>
                    <a:off x="7426939" y="1657968"/>
                    <a:ext cx="56646" cy="56551"/>
                  </a:xfrm>
                  <a:custGeom>
                    <a:avLst/>
                    <a:gdLst>
                      <a:gd name="connsiteX0" fmla="*/ 13752 w 56646"/>
                      <a:gd name="connsiteY0" fmla="*/ 48816 h 56551"/>
                      <a:gd name="connsiteX1" fmla="*/ 17824 w 56646"/>
                      <a:gd name="connsiteY1" fmla="*/ 46102 h 56551"/>
                      <a:gd name="connsiteX2" fmla="*/ 18717 w 56646"/>
                      <a:gd name="connsiteY2" fmla="*/ 44244 h 56551"/>
                      <a:gd name="connsiteX3" fmla="*/ 18824 w 56646"/>
                      <a:gd name="connsiteY3" fmla="*/ 42173 h 56551"/>
                      <a:gd name="connsiteX4" fmla="*/ 19610 w 56646"/>
                      <a:gd name="connsiteY4" fmla="*/ 42816 h 56551"/>
                      <a:gd name="connsiteX5" fmla="*/ 19931 w 56646"/>
                      <a:gd name="connsiteY5" fmla="*/ 42173 h 56551"/>
                      <a:gd name="connsiteX6" fmla="*/ 20110 w 56646"/>
                      <a:gd name="connsiteY6" fmla="*/ 42423 h 56551"/>
                      <a:gd name="connsiteX7" fmla="*/ 20360 w 56646"/>
                      <a:gd name="connsiteY7" fmla="*/ 41387 h 56551"/>
                      <a:gd name="connsiteX8" fmla="*/ 20538 w 56646"/>
                      <a:gd name="connsiteY8" fmla="*/ 41637 h 56551"/>
                      <a:gd name="connsiteX9" fmla="*/ 20788 w 56646"/>
                      <a:gd name="connsiteY9" fmla="*/ 41315 h 56551"/>
                      <a:gd name="connsiteX10" fmla="*/ 20967 w 56646"/>
                      <a:gd name="connsiteY10" fmla="*/ 41708 h 56551"/>
                      <a:gd name="connsiteX11" fmla="*/ 22038 w 56646"/>
                      <a:gd name="connsiteY11" fmla="*/ 40351 h 56551"/>
                      <a:gd name="connsiteX12" fmla="*/ 21288 w 56646"/>
                      <a:gd name="connsiteY12" fmla="*/ 39387 h 56551"/>
                      <a:gd name="connsiteX13" fmla="*/ 23717 w 56646"/>
                      <a:gd name="connsiteY13" fmla="*/ 38208 h 56551"/>
                      <a:gd name="connsiteX14" fmla="*/ 23860 w 56646"/>
                      <a:gd name="connsiteY14" fmla="*/ 38458 h 56551"/>
                      <a:gd name="connsiteX15" fmla="*/ 26396 w 56646"/>
                      <a:gd name="connsiteY15" fmla="*/ 35493 h 56551"/>
                      <a:gd name="connsiteX16" fmla="*/ 27003 w 56646"/>
                      <a:gd name="connsiteY16" fmla="*/ 36172 h 56551"/>
                      <a:gd name="connsiteX17" fmla="*/ 26360 w 56646"/>
                      <a:gd name="connsiteY17" fmla="*/ 32957 h 56551"/>
                      <a:gd name="connsiteX18" fmla="*/ 27789 w 56646"/>
                      <a:gd name="connsiteY18" fmla="*/ 33922 h 56551"/>
                      <a:gd name="connsiteX19" fmla="*/ 27468 w 56646"/>
                      <a:gd name="connsiteY19" fmla="*/ 32171 h 56551"/>
                      <a:gd name="connsiteX20" fmla="*/ 27575 w 56646"/>
                      <a:gd name="connsiteY20" fmla="*/ 32600 h 56551"/>
                      <a:gd name="connsiteX21" fmla="*/ 28218 w 56646"/>
                      <a:gd name="connsiteY21" fmla="*/ 31564 h 56551"/>
                      <a:gd name="connsiteX22" fmla="*/ 26753 w 56646"/>
                      <a:gd name="connsiteY22" fmla="*/ 30243 h 56551"/>
                      <a:gd name="connsiteX23" fmla="*/ 28611 w 56646"/>
                      <a:gd name="connsiteY23" fmla="*/ 31171 h 56551"/>
                      <a:gd name="connsiteX24" fmla="*/ 27503 w 56646"/>
                      <a:gd name="connsiteY24" fmla="*/ 29957 h 56551"/>
                      <a:gd name="connsiteX25" fmla="*/ 31897 w 56646"/>
                      <a:gd name="connsiteY25" fmla="*/ 31314 h 56551"/>
                      <a:gd name="connsiteX26" fmla="*/ 37683 w 56646"/>
                      <a:gd name="connsiteY26" fmla="*/ 24813 h 56551"/>
                      <a:gd name="connsiteX27" fmla="*/ 38576 w 56646"/>
                      <a:gd name="connsiteY27" fmla="*/ 25671 h 56551"/>
                      <a:gd name="connsiteX28" fmla="*/ 38541 w 56646"/>
                      <a:gd name="connsiteY28" fmla="*/ 24385 h 56551"/>
                      <a:gd name="connsiteX29" fmla="*/ 38219 w 56646"/>
                      <a:gd name="connsiteY29" fmla="*/ 23563 h 56551"/>
                      <a:gd name="connsiteX30" fmla="*/ 39005 w 56646"/>
                      <a:gd name="connsiteY30" fmla="*/ 24313 h 56551"/>
                      <a:gd name="connsiteX31" fmla="*/ 38862 w 56646"/>
                      <a:gd name="connsiteY31" fmla="*/ 23420 h 56551"/>
                      <a:gd name="connsiteX32" fmla="*/ 39791 w 56646"/>
                      <a:gd name="connsiteY32" fmla="*/ 24099 h 56551"/>
                      <a:gd name="connsiteX33" fmla="*/ 41719 w 56646"/>
                      <a:gd name="connsiteY33" fmla="*/ 21492 h 56551"/>
                      <a:gd name="connsiteX34" fmla="*/ 45541 w 56646"/>
                      <a:gd name="connsiteY34" fmla="*/ 17563 h 56551"/>
                      <a:gd name="connsiteX35" fmla="*/ 51685 w 56646"/>
                      <a:gd name="connsiteY35" fmla="*/ 15919 h 56551"/>
                      <a:gd name="connsiteX36" fmla="*/ 51685 w 56646"/>
                      <a:gd name="connsiteY36" fmla="*/ 15348 h 56551"/>
                      <a:gd name="connsiteX37" fmla="*/ 53364 w 56646"/>
                      <a:gd name="connsiteY37" fmla="*/ 14991 h 56551"/>
                      <a:gd name="connsiteX38" fmla="*/ 56078 w 56646"/>
                      <a:gd name="connsiteY38" fmla="*/ 12740 h 56551"/>
                      <a:gd name="connsiteX39" fmla="*/ 51792 w 56646"/>
                      <a:gd name="connsiteY39" fmla="*/ 703 h 56551"/>
                      <a:gd name="connsiteX40" fmla="*/ 51756 w 56646"/>
                      <a:gd name="connsiteY40" fmla="*/ 310 h 56551"/>
                      <a:gd name="connsiteX41" fmla="*/ 48756 w 56646"/>
                      <a:gd name="connsiteY41" fmla="*/ 2025 h 56551"/>
                      <a:gd name="connsiteX42" fmla="*/ 47006 w 56646"/>
                      <a:gd name="connsiteY42" fmla="*/ 1560 h 56551"/>
                      <a:gd name="connsiteX43" fmla="*/ 46970 w 56646"/>
                      <a:gd name="connsiteY43" fmla="*/ 1382 h 56551"/>
                      <a:gd name="connsiteX44" fmla="*/ 44613 w 56646"/>
                      <a:gd name="connsiteY44" fmla="*/ 2489 h 56551"/>
                      <a:gd name="connsiteX45" fmla="*/ 44470 w 56646"/>
                      <a:gd name="connsiteY45" fmla="*/ 1560 h 56551"/>
                      <a:gd name="connsiteX46" fmla="*/ 42863 w 56646"/>
                      <a:gd name="connsiteY46" fmla="*/ 1668 h 56551"/>
                      <a:gd name="connsiteX47" fmla="*/ 40005 w 56646"/>
                      <a:gd name="connsiteY47" fmla="*/ 5418 h 56551"/>
                      <a:gd name="connsiteX48" fmla="*/ 39862 w 56646"/>
                      <a:gd name="connsiteY48" fmla="*/ 5061 h 56551"/>
                      <a:gd name="connsiteX49" fmla="*/ 39326 w 56646"/>
                      <a:gd name="connsiteY49" fmla="*/ 6525 h 56551"/>
                      <a:gd name="connsiteX50" fmla="*/ 39076 w 56646"/>
                      <a:gd name="connsiteY50" fmla="*/ 6240 h 56551"/>
                      <a:gd name="connsiteX51" fmla="*/ 37862 w 56646"/>
                      <a:gd name="connsiteY51" fmla="*/ 8061 h 56551"/>
                      <a:gd name="connsiteX52" fmla="*/ 37326 w 56646"/>
                      <a:gd name="connsiteY52" fmla="*/ 7311 h 56551"/>
                      <a:gd name="connsiteX53" fmla="*/ 36540 w 56646"/>
                      <a:gd name="connsiteY53" fmla="*/ 8061 h 56551"/>
                      <a:gd name="connsiteX54" fmla="*/ 36969 w 56646"/>
                      <a:gd name="connsiteY54" fmla="*/ 7990 h 56551"/>
                      <a:gd name="connsiteX55" fmla="*/ 35719 w 56646"/>
                      <a:gd name="connsiteY55" fmla="*/ 8919 h 56551"/>
                      <a:gd name="connsiteX56" fmla="*/ 36397 w 56646"/>
                      <a:gd name="connsiteY56" fmla="*/ 13455 h 56551"/>
                      <a:gd name="connsiteX57" fmla="*/ 35612 w 56646"/>
                      <a:gd name="connsiteY57" fmla="*/ 12740 h 56551"/>
                      <a:gd name="connsiteX58" fmla="*/ 34540 w 56646"/>
                      <a:gd name="connsiteY58" fmla="*/ 11169 h 56551"/>
                      <a:gd name="connsiteX59" fmla="*/ 33076 w 56646"/>
                      <a:gd name="connsiteY59" fmla="*/ 11669 h 56551"/>
                      <a:gd name="connsiteX60" fmla="*/ 32433 w 56646"/>
                      <a:gd name="connsiteY60" fmla="*/ 10847 h 56551"/>
                      <a:gd name="connsiteX61" fmla="*/ 31075 w 56646"/>
                      <a:gd name="connsiteY61" fmla="*/ 12526 h 56551"/>
                      <a:gd name="connsiteX62" fmla="*/ 29289 w 56646"/>
                      <a:gd name="connsiteY62" fmla="*/ 12669 h 56551"/>
                      <a:gd name="connsiteX63" fmla="*/ 28111 w 56646"/>
                      <a:gd name="connsiteY63" fmla="*/ 11812 h 56551"/>
                      <a:gd name="connsiteX64" fmla="*/ 28253 w 56646"/>
                      <a:gd name="connsiteY64" fmla="*/ 13062 h 56551"/>
                      <a:gd name="connsiteX65" fmla="*/ 27003 w 56646"/>
                      <a:gd name="connsiteY65" fmla="*/ 12098 h 56551"/>
                      <a:gd name="connsiteX66" fmla="*/ 24324 w 56646"/>
                      <a:gd name="connsiteY66" fmla="*/ 14026 h 56551"/>
                      <a:gd name="connsiteX67" fmla="*/ 24896 w 56646"/>
                      <a:gd name="connsiteY67" fmla="*/ 16241 h 56551"/>
                      <a:gd name="connsiteX68" fmla="*/ 23253 w 56646"/>
                      <a:gd name="connsiteY68" fmla="*/ 15384 h 56551"/>
                      <a:gd name="connsiteX69" fmla="*/ 23503 w 56646"/>
                      <a:gd name="connsiteY69" fmla="*/ 15384 h 56551"/>
                      <a:gd name="connsiteX70" fmla="*/ 22860 w 56646"/>
                      <a:gd name="connsiteY70" fmla="*/ 14598 h 56551"/>
                      <a:gd name="connsiteX71" fmla="*/ 21931 w 56646"/>
                      <a:gd name="connsiteY71" fmla="*/ 16598 h 56551"/>
                      <a:gd name="connsiteX72" fmla="*/ 22824 w 56646"/>
                      <a:gd name="connsiteY72" fmla="*/ 17063 h 56551"/>
                      <a:gd name="connsiteX73" fmla="*/ 22253 w 56646"/>
                      <a:gd name="connsiteY73" fmla="*/ 17420 h 56551"/>
                      <a:gd name="connsiteX74" fmla="*/ 21753 w 56646"/>
                      <a:gd name="connsiteY74" fmla="*/ 16705 h 56551"/>
                      <a:gd name="connsiteX75" fmla="*/ 20681 w 56646"/>
                      <a:gd name="connsiteY75" fmla="*/ 17063 h 56551"/>
                      <a:gd name="connsiteX76" fmla="*/ 21538 w 56646"/>
                      <a:gd name="connsiteY76" fmla="*/ 17705 h 56551"/>
                      <a:gd name="connsiteX77" fmla="*/ 20074 w 56646"/>
                      <a:gd name="connsiteY77" fmla="*/ 17991 h 56551"/>
                      <a:gd name="connsiteX78" fmla="*/ 21324 w 56646"/>
                      <a:gd name="connsiteY78" fmla="*/ 19241 h 56551"/>
                      <a:gd name="connsiteX79" fmla="*/ 18538 w 56646"/>
                      <a:gd name="connsiteY79" fmla="*/ 19027 h 56551"/>
                      <a:gd name="connsiteX80" fmla="*/ 19324 w 56646"/>
                      <a:gd name="connsiteY80" fmla="*/ 20241 h 56551"/>
                      <a:gd name="connsiteX81" fmla="*/ 18609 w 56646"/>
                      <a:gd name="connsiteY81" fmla="*/ 19491 h 56551"/>
                      <a:gd name="connsiteX82" fmla="*/ 17216 w 56646"/>
                      <a:gd name="connsiteY82" fmla="*/ 19206 h 56551"/>
                      <a:gd name="connsiteX83" fmla="*/ 16788 w 56646"/>
                      <a:gd name="connsiteY83" fmla="*/ 18634 h 56551"/>
                      <a:gd name="connsiteX84" fmla="*/ 18109 w 56646"/>
                      <a:gd name="connsiteY84" fmla="*/ 20384 h 56551"/>
                      <a:gd name="connsiteX85" fmla="*/ 17824 w 56646"/>
                      <a:gd name="connsiteY85" fmla="*/ 21527 h 56551"/>
                      <a:gd name="connsiteX86" fmla="*/ 18859 w 56646"/>
                      <a:gd name="connsiteY86" fmla="*/ 23063 h 56551"/>
                      <a:gd name="connsiteX87" fmla="*/ 18288 w 56646"/>
                      <a:gd name="connsiteY87" fmla="*/ 22242 h 56551"/>
                      <a:gd name="connsiteX88" fmla="*/ 18288 w 56646"/>
                      <a:gd name="connsiteY88" fmla="*/ 22813 h 56551"/>
                      <a:gd name="connsiteX89" fmla="*/ 17324 w 56646"/>
                      <a:gd name="connsiteY89" fmla="*/ 21956 h 56551"/>
                      <a:gd name="connsiteX90" fmla="*/ 16681 w 56646"/>
                      <a:gd name="connsiteY90" fmla="*/ 20884 h 56551"/>
                      <a:gd name="connsiteX91" fmla="*/ 17466 w 56646"/>
                      <a:gd name="connsiteY91" fmla="*/ 22635 h 56551"/>
                      <a:gd name="connsiteX92" fmla="*/ 15823 w 56646"/>
                      <a:gd name="connsiteY92" fmla="*/ 22456 h 56551"/>
                      <a:gd name="connsiteX93" fmla="*/ 15466 w 56646"/>
                      <a:gd name="connsiteY93" fmla="*/ 23813 h 56551"/>
                      <a:gd name="connsiteX94" fmla="*/ 13859 w 56646"/>
                      <a:gd name="connsiteY94" fmla="*/ 21920 h 56551"/>
                      <a:gd name="connsiteX95" fmla="*/ 13359 w 56646"/>
                      <a:gd name="connsiteY95" fmla="*/ 23313 h 56551"/>
                      <a:gd name="connsiteX96" fmla="*/ 13323 w 56646"/>
                      <a:gd name="connsiteY96" fmla="*/ 23170 h 56551"/>
                      <a:gd name="connsiteX97" fmla="*/ 11037 w 56646"/>
                      <a:gd name="connsiteY97" fmla="*/ 25028 h 56551"/>
                      <a:gd name="connsiteX98" fmla="*/ 11966 w 56646"/>
                      <a:gd name="connsiteY98" fmla="*/ 26957 h 56551"/>
                      <a:gd name="connsiteX99" fmla="*/ 10966 w 56646"/>
                      <a:gd name="connsiteY99" fmla="*/ 29707 h 56551"/>
                      <a:gd name="connsiteX100" fmla="*/ 9430 w 56646"/>
                      <a:gd name="connsiteY100" fmla="*/ 29135 h 56551"/>
                      <a:gd name="connsiteX101" fmla="*/ 9358 w 56646"/>
                      <a:gd name="connsiteY101" fmla="*/ 28850 h 56551"/>
                      <a:gd name="connsiteX102" fmla="*/ 7858 w 56646"/>
                      <a:gd name="connsiteY102" fmla="*/ 30457 h 56551"/>
                      <a:gd name="connsiteX103" fmla="*/ 8322 w 56646"/>
                      <a:gd name="connsiteY103" fmla="*/ 32886 h 56551"/>
                      <a:gd name="connsiteX104" fmla="*/ 7572 w 56646"/>
                      <a:gd name="connsiteY104" fmla="*/ 32600 h 56551"/>
                      <a:gd name="connsiteX105" fmla="*/ 6751 w 56646"/>
                      <a:gd name="connsiteY105" fmla="*/ 31921 h 56551"/>
                      <a:gd name="connsiteX106" fmla="*/ 7001 w 56646"/>
                      <a:gd name="connsiteY106" fmla="*/ 32493 h 56551"/>
                      <a:gd name="connsiteX107" fmla="*/ 6858 w 56646"/>
                      <a:gd name="connsiteY107" fmla="*/ 32350 h 56551"/>
                      <a:gd name="connsiteX108" fmla="*/ 7215 w 56646"/>
                      <a:gd name="connsiteY108" fmla="*/ 32993 h 56551"/>
                      <a:gd name="connsiteX109" fmla="*/ 7644 w 56646"/>
                      <a:gd name="connsiteY109" fmla="*/ 33350 h 56551"/>
                      <a:gd name="connsiteX110" fmla="*/ 5608 w 56646"/>
                      <a:gd name="connsiteY110" fmla="*/ 33350 h 56551"/>
                      <a:gd name="connsiteX111" fmla="*/ 5322 w 56646"/>
                      <a:gd name="connsiteY111" fmla="*/ 37636 h 56551"/>
                      <a:gd name="connsiteX112" fmla="*/ 4179 w 56646"/>
                      <a:gd name="connsiteY112" fmla="*/ 36208 h 56551"/>
                      <a:gd name="connsiteX113" fmla="*/ 3929 w 56646"/>
                      <a:gd name="connsiteY113" fmla="*/ 37029 h 56551"/>
                      <a:gd name="connsiteX114" fmla="*/ 3643 w 56646"/>
                      <a:gd name="connsiteY114" fmla="*/ 35958 h 56551"/>
                      <a:gd name="connsiteX115" fmla="*/ 2072 w 56646"/>
                      <a:gd name="connsiteY115" fmla="*/ 38529 h 56551"/>
                      <a:gd name="connsiteX116" fmla="*/ 2715 w 56646"/>
                      <a:gd name="connsiteY116" fmla="*/ 39172 h 56551"/>
                      <a:gd name="connsiteX117" fmla="*/ 2572 w 56646"/>
                      <a:gd name="connsiteY117" fmla="*/ 39137 h 56551"/>
                      <a:gd name="connsiteX118" fmla="*/ 3429 w 56646"/>
                      <a:gd name="connsiteY118" fmla="*/ 40101 h 56551"/>
                      <a:gd name="connsiteX119" fmla="*/ 1322 w 56646"/>
                      <a:gd name="connsiteY119" fmla="*/ 39351 h 56551"/>
                      <a:gd name="connsiteX120" fmla="*/ 1357 w 56646"/>
                      <a:gd name="connsiteY120" fmla="*/ 41208 h 56551"/>
                      <a:gd name="connsiteX121" fmla="*/ 2286 w 56646"/>
                      <a:gd name="connsiteY121" fmla="*/ 41708 h 56551"/>
                      <a:gd name="connsiteX122" fmla="*/ 1572 w 56646"/>
                      <a:gd name="connsiteY122" fmla="*/ 41887 h 56551"/>
                      <a:gd name="connsiteX123" fmla="*/ 429 w 56646"/>
                      <a:gd name="connsiteY123" fmla="*/ 41208 h 56551"/>
                      <a:gd name="connsiteX124" fmla="*/ 1679 w 56646"/>
                      <a:gd name="connsiteY124" fmla="*/ 42744 h 56551"/>
                      <a:gd name="connsiteX125" fmla="*/ 536 w 56646"/>
                      <a:gd name="connsiteY125" fmla="*/ 41601 h 56551"/>
                      <a:gd name="connsiteX126" fmla="*/ 0 w 56646"/>
                      <a:gd name="connsiteY126" fmla="*/ 42780 h 56551"/>
                      <a:gd name="connsiteX127" fmla="*/ 1965 w 56646"/>
                      <a:gd name="connsiteY127" fmla="*/ 44173 h 56551"/>
                      <a:gd name="connsiteX128" fmla="*/ 1607 w 56646"/>
                      <a:gd name="connsiteY128" fmla="*/ 45423 h 56551"/>
                      <a:gd name="connsiteX129" fmla="*/ 2643 w 56646"/>
                      <a:gd name="connsiteY129" fmla="*/ 45959 h 56551"/>
                      <a:gd name="connsiteX130" fmla="*/ 1322 w 56646"/>
                      <a:gd name="connsiteY130" fmla="*/ 47138 h 56551"/>
                      <a:gd name="connsiteX131" fmla="*/ 7072 w 56646"/>
                      <a:gd name="connsiteY131" fmla="*/ 56032 h 56551"/>
                      <a:gd name="connsiteX132" fmla="*/ 10716 w 56646"/>
                      <a:gd name="connsiteY132" fmla="*/ 56282 h 56551"/>
                      <a:gd name="connsiteX133" fmla="*/ 13752 w 56646"/>
                      <a:gd name="connsiteY133" fmla="*/ 48816 h 56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56646" h="56551">
                        <a:moveTo>
                          <a:pt x="13752" y="48816"/>
                        </a:moveTo>
                        <a:cubicBezTo>
                          <a:pt x="15538" y="47030"/>
                          <a:pt x="17681" y="47888"/>
                          <a:pt x="17824" y="46102"/>
                        </a:cubicBezTo>
                        <a:cubicBezTo>
                          <a:pt x="18395" y="45673"/>
                          <a:pt x="18431" y="44852"/>
                          <a:pt x="18717" y="44244"/>
                        </a:cubicBezTo>
                        <a:cubicBezTo>
                          <a:pt x="17824" y="42673"/>
                          <a:pt x="19181" y="43780"/>
                          <a:pt x="18824" y="42173"/>
                        </a:cubicBezTo>
                        <a:lnTo>
                          <a:pt x="19610" y="42816"/>
                        </a:lnTo>
                        <a:cubicBezTo>
                          <a:pt x="19467" y="42280"/>
                          <a:pt x="19431" y="41887"/>
                          <a:pt x="19931" y="42173"/>
                        </a:cubicBezTo>
                        <a:lnTo>
                          <a:pt x="20110" y="42423"/>
                        </a:lnTo>
                        <a:cubicBezTo>
                          <a:pt x="19895" y="41637"/>
                          <a:pt x="20467" y="41780"/>
                          <a:pt x="20360" y="41387"/>
                        </a:cubicBezTo>
                        <a:lnTo>
                          <a:pt x="20538" y="41637"/>
                        </a:lnTo>
                        <a:lnTo>
                          <a:pt x="20788" y="41315"/>
                        </a:lnTo>
                        <a:lnTo>
                          <a:pt x="20967" y="41708"/>
                        </a:lnTo>
                        <a:cubicBezTo>
                          <a:pt x="20931" y="40744"/>
                          <a:pt x="21395" y="40351"/>
                          <a:pt x="22038" y="40351"/>
                        </a:cubicBezTo>
                        <a:lnTo>
                          <a:pt x="21288" y="39387"/>
                        </a:lnTo>
                        <a:cubicBezTo>
                          <a:pt x="23003" y="39815"/>
                          <a:pt x="21896" y="37529"/>
                          <a:pt x="23717" y="38208"/>
                        </a:cubicBezTo>
                        <a:lnTo>
                          <a:pt x="23860" y="38458"/>
                        </a:lnTo>
                        <a:cubicBezTo>
                          <a:pt x="23110" y="35065"/>
                          <a:pt x="27003" y="38887"/>
                          <a:pt x="26396" y="35493"/>
                        </a:cubicBezTo>
                        <a:cubicBezTo>
                          <a:pt x="26468" y="35922"/>
                          <a:pt x="26860" y="35922"/>
                          <a:pt x="27003" y="36172"/>
                        </a:cubicBezTo>
                        <a:cubicBezTo>
                          <a:pt x="27361" y="35458"/>
                          <a:pt x="27861" y="34815"/>
                          <a:pt x="26360" y="32957"/>
                        </a:cubicBezTo>
                        <a:cubicBezTo>
                          <a:pt x="26789" y="32636"/>
                          <a:pt x="27146" y="33279"/>
                          <a:pt x="27789" y="33922"/>
                        </a:cubicBezTo>
                        <a:cubicBezTo>
                          <a:pt x="27111" y="33100"/>
                          <a:pt x="27182" y="32493"/>
                          <a:pt x="27468" y="32171"/>
                        </a:cubicBezTo>
                        <a:lnTo>
                          <a:pt x="27575" y="32600"/>
                        </a:lnTo>
                        <a:lnTo>
                          <a:pt x="28218" y="31564"/>
                        </a:lnTo>
                        <a:lnTo>
                          <a:pt x="26753" y="30243"/>
                        </a:lnTo>
                        <a:cubicBezTo>
                          <a:pt x="27575" y="30278"/>
                          <a:pt x="28468" y="31957"/>
                          <a:pt x="28611" y="31171"/>
                        </a:cubicBezTo>
                        <a:lnTo>
                          <a:pt x="27503" y="29957"/>
                        </a:lnTo>
                        <a:cubicBezTo>
                          <a:pt x="28325" y="29635"/>
                          <a:pt x="30397" y="31064"/>
                          <a:pt x="31897" y="31314"/>
                        </a:cubicBezTo>
                        <a:cubicBezTo>
                          <a:pt x="34754" y="29350"/>
                          <a:pt x="33647" y="24528"/>
                          <a:pt x="37683" y="24813"/>
                        </a:cubicBezTo>
                        <a:lnTo>
                          <a:pt x="38576" y="25671"/>
                        </a:lnTo>
                        <a:cubicBezTo>
                          <a:pt x="39791" y="26992"/>
                          <a:pt x="37362" y="23206"/>
                          <a:pt x="38541" y="24385"/>
                        </a:cubicBezTo>
                        <a:lnTo>
                          <a:pt x="38219" y="23563"/>
                        </a:lnTo>
                        <a:cubicBezTo>
                          <a:pt x="38505" y="23742"/>
                          <a:pt x="38862" y="23885"/>
                          <a:pt x="39005" y="24313"/>
                        </a:cubicBezTo>
                        <a:cubicBezTo>
                          <a:pt x="39255" y="24171"/>
                          <a:pt x="39076" y="23956"/>
                          <a:pt x="38862" y="23420"/>
                        </a:cubicBezTo>
                        <a:lnTo>
                          <a:pt x="39791" y="24099"/>
                        </a:lnTo>
                        <a:cubicBezTo>
                          <a:pt x="41184" y="24099"/>
                          <a:pt x="40505" y="21813"/>
                          <a:pt x="41719" y="21492"/>
                        </a:cubicBezTo>
                        <a:cubicBezTo>
                          <a:pt x="44148" y="22456"/>
                          <a:pt x="44934" y="19420"/>
                          <a:pt x="45541" y="17563"/>
                        </a:cubicBezTo>
                        <a:cubicBezTo>
                          <a:pt x="46041" y="14098"/>
                          <a:pt x="51364" y="19384"/>
                          <a:pt x="51685" y="15919"/>
                        </a:cubicBezTo>
                        <a:cubicBezTo>
                          <a:pt x="51828" y="16134"/>
                          <a:pt x="51756" y="15562"/>
                          <a:pt x="51685" y="15348"/>
                        </a:cubicBezTo>
                        <a:cubicBezTo>
                          <a:pt x="52256" y="15205"/>
                          <a:pt x="52828" y="15062"/>
                          <a:pt x="53364" y="14991"/>
                        </a:cubicBezTo>
                        <a:cubicBezTo>
                          <a:pt x="53364" y="14991"/>
                          <a:pt x="55221" y="14526"/>
                          <a:pt x="56078" y="12740"/>
                        </a:cubicBezTo>
                        <a:cubicBezTo>
                          <a:pt x="56686" y="10955"/>
                          <a:pt x="58079" y="7026"/>
                          <a:pt x="51792" y="703"/>
                        </a:cubicBezTo>
                        <a:lnTo>
                          <a:pt x="51756" y="310"/>
                        </a:lnTo>
                        <a:cubicBezTo>
                          <a:pt x="50078" y="-297"/>
                          <a:pt x="49042" y="-154"/>
                          <a:pt x="48756" y="2025"/>
                        </a:cubicBezTo>
                        <a:cubicBezTo>
                          <a:pt x="47827" y="-225"/>
                          <a:pt x="47542" y="2168"/>
                          <a:pt x="47006" y="1560"/>
                        </a:cubicBezTo>
                        <a:lnTo>
                          <a:pt x="46970" y="1382"/>
                        </a:lnTo>
                        <a:cubicBezTo>
                          <a:pt x="46863" y="3418"/>
                          <a:pt x="44684" y="596"/>
                          <a:pt x="44613" y="2489"/>
                        </a:cubicBezTo>
                        <a:cubicBezTo>
                          <a:pt x="44577" y="2311"/>
                          <a:pt x="44291" y="1703"/>
                          <a:pt x="44470" y="1560"/>
                        </a:cubicBezTo>
                        <a:cubicBezTo>
                          <a:pt x="44041" y="2096"/>
                          <a:pt x="43541" y="2918"/>
                          <a:pt x="42863" y="1668"/>
                        </a:cubicBezTo>
                        <a:cubicBezTo>
                          <a:pt x="41719" y="2632"/>
                          <a:pt x="39612" y="3025"/>
                          <a:pt x="40005" y="5418"/>
                        </a:cubicBezTo>
                        <a:lnTo>
                          <a:pt x="39862" y="5061"/>
                        </a:lnTo>
                        <a:cubicBezTo>
                          <a:pt x="40184" y="6633"/>
                          <a:pt x="39433" y="5597"/>
                          <a:pt x="39326" y="6525"/>
                        </a:cubicBezTo>
                        <a:cubicBezTo>
                          <a:pt x="39219" y="6383"/>
                          <a:pt x="39112" y="6311"/>
                          <a:pt x="39076" y="6240"/>
                        </a:cubicBezTo>
                        <a:cubicBezTo>
                          <a:pt x="39398" y="7776"/>
                          <a:pt x="37898" y="7275"/>
                          <a:pt x="37862" y="8061"/>
                        </a:cubicBezTo>
                        <a:lnTo>
                          <a:pt x="37326" y="7311"/>
                        </a:lnTo>
                        <a:lnTo>
                          <a:pt x="36540" y="8061"/>
                        </a:lnTo>
                        <a:lnTo>
                          <a:pt x="36969" y="7990"/>
                        </a:lnTo>
                        <a:cubicBezTo>
                          <a:pt x="38291" y="10169"/>
                          <a:pt x="35397" y="7097"/>
                          <a:pt x="35719" y="8919"/>
                        </a:cubicBezTo>
                        <a:cubicBezTo>
                          <a:pt x="34933" y="9061"/>
                          <a:pt x="37683" y="14062"/>
                          <a:pt x="36397" y="13455"/>
                        </a:cubicBezTo>
                        <a:cubicBezTo>
                          <a:pt x="36862" y="14634"/>
                          <a:pt x="35469" y="11705"/>
                          <a:pt x="35612" y="12740"/>
                        </a:cubicBezTo>
                        <a:cubicBezTo>
                          <a:pt x="34790" y="11669"/>
                          <a:pt x="35290" y="11919"/>
                          <a:pt x="34540" y="11169"/>
                        </a:cubicBezTo>
                        <a:cubicBezTo>
                          <a:pt x="34504" y="11990"/>
                          <a:pt x="33040" y="10597"/>
                          <a:pt x="33076" y="11669"/>
                        </a:cubicBezTo>
                        <a:lnTo>
                          <a:pt x="32433" y="10847"/>
                        </a:lnTo>
                        <a:cubicBezTo>
                          <a:pt x="32968" y="12848"/>
                          <a:pt x="30361" y="10740"/>
                          <a:pt x="31075" y="12526"/>
                        </a:cubicBezTo>
                        <a:cubicBezTo>
                          <a:pt x="30968" y="13705"/>
                          <a:pt x="28646" y="10526"/>
                          <a:pt x="29289" y="12669"/>
                        </a:cubicBezTo>
                        <a:lnTo>
                          <a:pt x="28111" y="11812"/>
                        </a:lnTo>
                        <a:cubicBezTo>
                          <a:pt x="27682" y="11883"/>
                          <a:pt x="29039" y="13312"/>
                          <a:pt x="28253" y="13062"/>
                        </a:cubicBezTo>
                        <a:cubicBezTo>
                          <a:pt x="27682" y="12383"/>
                          <a:pt x="27396" y="12883"/>
                          <a:pt x="27003" y="12098"/>
                        </a:cubicBezTo>
                        <a:cubicBezTo>
                          <a:pt x="25360" y="11740"/>
                          <a:pt x="26860" y="14848"/>
                          <a:pt x="24324" y="14026"/>
                        </a:cubicBezTo>
                        <a:cubicBezTo>
                          <a:pt x="25289" y="15491"/>
                          <a:pt x="24146" y="15169"/>
                          <a:pt x="24896" y="16241"/>
                        </a:cubicBezTo>
                        <a:cubicBezTo>
                          <a:pt x="24360" y="15705"/>
                          <a:pt x="23896" y="17063"/>
                          <a:pt x="23253" y="15384"/>
                        </a:cubicBezTo>
                        <a:cubicBezTo>
                          <a:pt x="23217" y="15241"/>
                          <a:pt x="23289" y="15169"/>
                          <a:pt x="23503" y="15384"/>
                        </a:cubicBezTo>
                        <a:lnTo>
                          <a:pt x="22860" y="14598"/>
                        </a:lnTo>
                        <a:cubicBezTo>
                          <a:pt x="20967" y="13741"/>
                          <a:pt x="22646" y="16312"/>
                          <a:pt x="21931" y="16598"/>
                        </a:cubicBezTo>
                        <a:cubicBezTo>
                          <a:pt x="22324" y="16670"/>
                          <a:pt x="22467" y="16419"/>
                          <a:pt x="22824" y="17063"/>
                        </a:cubicBezTo>
                        <a:lnTo>
                          <a:pt x="22253" y="17420"/>
                        </a:lnTo>
                        <a:lnTo>
                          <a:pt x="21753" y="16705"/>
                        </a:lnTo>
                        <a:lnTo>
                          <a:pt x="20681" y="17063"/>
                        </a:lnTo>
                        <a:lnTo>
                          <a:pt x="21538" y="17705"/>
                        </a:lnTo>
                        <a:cubicBezTo>
                          <a:pt x="20824" y="17670"/>
                          <a:pt x="19360" y="16562"/>
                          <a:pt x="20074" y="17991"/>
                        </a:cubicBezTo>
                        <a:cubicBezTo>
                          <a:pt x="20503" y="18741"/>
                          <a:pt x="21431" y="18634"/>
                          <a:pt x="21324" y="19241"/>
                        </a:cubicBezTo>
                        <a:cubicBezTo>
                          <a:pt x="20395" y="19134"/>
                          <a:pt x="19181" y="18848"/>
                          <a:pt x="18538" y="19027"/>
                        </a:cubicBezTo>
                        <a:cubicBezTo>
                          <a:pt x="19395" y="19849"/>
                          <a:pt x="19252" y="19956"/>
                          <a:pt x="19324" y="20241"/>
                        </a:cubicBezTo>
                        <a:lnTo>
                          <a:pt x="18609" y="19491"/>
                        </a:lnTo>
                        <a:cubicBezTo>
                          <a:pt x="19109" y="20991"/>
                          <a:pt x="16895" y="17955"/>
                          <a:pt x="17216" y="19206"/>
                        </a:cubicBezTo>
                        <a:lnTo>
                          <a:pt x="16788" y="18634"/>
                        </a:lnTo>
                        <a:lnTo>
                          <a:pt x="18109" y="20384"/>
                        </a:lnTo>
                        <a:cubicBezTo>
                          <a:pt x="19002" y="22313"/>
                          <a:pt x="16466" y="18956"/>
                          <a:pt x="17824" y="21527"/>
                        </a:cubicBezTo>
                        <a:cubicBezTo>
                          <a:pt x="17895" y="21242"/>
                          <a:pt x="19395" y="23206"/>
                          <a:pt x="18859" y="23063"/>
                        </a:cubicBezTo>
                        <a:lnTo>
                          <a:pt x="18288" y="22242"/>
                        </a:lnTo>
                        <a:cubicBezTo>
                          <a:pt x="18288" y="22527"/>
                          <a:pt x="18502" y="22885"/>
                          <a:pt x="18288" y="22813"/>
                        </a:cubicBezTo>
                        <a:cubicBezTo>
                          <a:pt x="18038" y="22313"/>
                          <a:pt x="17395" y="21635"/>
                          <a:pt x="17324" y="21956"/>
                        </a:cubicBezTo>
                        <a:lnTo>
                          <a:pt x="16681" y="20884"/>
                        </a:lnTo>
                        <a:lnTo>
                          <a:pt x="17466" y="22635"/>
                        </a:lnTo>
                        <a:cubicBezTo>
                          <a:pt x="16502" y="22027"/>
                          <a:pt x="16824" y="23492"/>
                          <a:pt x="15823" y="22456"/>
                        </a:cubicBezTo>
                        <a:cubicBezTo>
                          <a:pt x="15823" y="22456"/>
                          <a:pt x="14716" y="22420"/>
                          <a:pt x="15466" y="23813"/>
                        </a:cubicBezTo>
                        <a:cubicBezTo>
                          <a:pt x="15038" y="22920"/>
                          <a:pt x="14430" y="22920"/>
                          <a:pt x="13859" y="21920"/>
                        </a:cubicBezTo>
                        <a:cubicBezTo>
                          <a:pt x="14323" y="22956"/>
                          <a:pt x="14288" y="24063"/>
                          <a:pt x="13359" y="23313"/>
                        </a:cubicBezTo>
                        <a:lnTo>
                          <a:pt x="13323" y="23170"/>
                        </a:lnTo>
                        <a:cubicBezTo>
                          <a:pt x="11751" y="22813"/>
                          <a:pt x="12752" y="25599"/>
                          <a:pt x="11037" y="25028"/>
                        </a:cubicBezTo>
                        <a:cubicBezTo>
                          <a:pt x="11787" y="25992"/>
                          <a:pt x="10930" y="25778"/>
                          <a:pt x="11966" y="26957"/>
                        </a:cubicBezTo>
                        <a:cubicBezTo>
                          <a:pt x="12002" y="28814"/>
                          <a:pt x="8465" y="25599"/>
                          <a:pt x="10966" y="29707"/>
                        </a:cubicBezTo>
                        <a:cubicBezTo>
                          <a:pt x="10716" y="30207"/>
                          <a:pt x="9823" y="29171"/>
                          <a:pt x="9430" y="29135"/>
                        </a:cubicBezTo>
                        <a:lnTo>
                          <a:pt x="9358" y="28850"/>
                        </a:lnTo>
                        <a:cubicBezTo>
                          <a:pt x="8823" y="29778"/>
                          <a:pt x="8644" y="29921"/>
                          <a:pt x="7858" y="30457"/>
                        </a:cubicBezTo>
                        <a:cubicBezTo>
                          <a:pt x="7822" y="31100"/>
                          <a:pt x="9215" y="32814"/>
                          <a:pt x="8322" y="32886"/>
                        </a:cubicBezTo>
                        <a:cubicBezTo>
                          <a:pt x="7894" y="32064"/>
                          <a:pt x="7787" y="32386"/>
                          <a:pt x="7572" y="32600"/>
                        </a:cubicBezTo>
                        <a:cubicBezTo>
                          <a:pt x="7608" y="32386"/>
                          <a:pt x="7430" y="32100"/>
                          <a:pt x="6751" y="31921"/>
                        </a:cubicBezTo>
                        <a:cubicBezTo>
                          <a:pt x="6894" y="32171"/>
                          <a:pt x="6965" y="32350"/>
                          <a:pt x="7001" y="32493"/>
                        </a:cubicBezTo>
                        <a:cubicBezTo>
                          <a:pt x="6965" y="32457"/>
                          <a:pt x="6894" y="32422"/>
                          <a:pt x="6858" y="32350"/>
                        </a:cubicBezTo>
                        <a:cubicBezTo>
                          <a:pt x="6715" y="32922"/>
                          <a:pt x="7001" y="33029"/>
                          <a:pt x="7215" y="32993"/>
                        </a:cubicBezTo>
                        <a:cubicBezTo>
                          <a:pt x="7287" y="33100"/>
                          <a:pt x="7430" y="33207"/>
                          <a:pt x="7644" y="33350"/>
                        </a:cubicBezTo>
                        <a:cubicBezTo>
                          <a:pt x="6465" y="32850"/>
                          <a:pt x="6751" y="34350"/>
                          <a:pt x="5608" y="33350"/>
                        </a:cubicBezTo>
                        <a:cubicBezTo>
                          <a:pt x="4858" y="34672"/>
                          <a:pt x="5501" y="36422"/>
                          <a:pt x="5322" y="37636"/>
                        </a:cubicBezTo>
                        <a:cubicBezTo>
                          <a:pt x="4608" y="37279"/>
                          <a:pt x="4215" y="36672"/>
                          <a:pt x="4179" y="36208"/>
                        </a:cubicBezTo>
                        <a:lnTo>
                          <a:pt x="3929" y="37029"/>
                        </a:lnTo>
                        <a:cubicBezTo>
                          <a:pt x="3000" y="36386"/>
                          <a:pt x="3679" y="36279"/>
                          <a:pt x="3643" y="35958"/>
                        </a:cubicBezTo>
                        <a:cubicBezTo>
                          <a:pt x="1572" y="35708"/>
                          <a:pt x="4000" y="38565"/>
                          <a:pt x="2072" y="38529"/>
                        </a:cubicBezTo>
                        <a:lnTo>
                          <a:pt x="2715" y="39172"/>
                        </a:lnTo>
                        <a:lnTo>
                          <a:pt x="2572" y="39137"/>
                        </a:lnTo>
                        <a:cubicBezTo>
                          <a:pt x="2965" y="39387"/>
                          <a:pt x="3393" y="39922"/>
                          <a:pt x="3429" y="40101"/>
                        </a:cubicBezTo>
                        <a:cubicBezTo>
                          <a:pt x="2536" y="39708"/>
                          <a:pt x="1536" y="38887"/>
                          <a:pt x="1322" y="39351"/>
                        </a:cubicBezTo>
                        <a:cubicBezTo>
                          <a:pt x="321" y="39172"/>
                          <a:pt x="1179" y="40530"/>
                          <a:pt x="1357" y="41208"/>
                        </a:cubicBezTo>
                        <a:cubicBezTo>
                          <a:pt x="1643" y="41066"/>
                          <a:pt x="2036" y="41423"/>
                          <a:pt x="2286" y="41708"/>
                        </a:cubicBezTo>
                        <a:cubicBezTo>
                          <a:pt x="2215" y="41923"/>
                          <a:pt x="1286" y="41530"/>
                          <a:pt x="1572" y="41887"/>
                        </a:cubicBezTo>
                        <a:lnTo>
                          <a:pt x="429" y="41208"/>
                        </a:lnTo>
                        <a:cubicBezTo>
                          <a:pt x="1536" y="41780"/>
                          <a:pt x="1286" y="42423"/>
                          <a:pt x="1679" y="42744"/>
                        </a:cubicBezTo>
                        <a:cubicBezTo>
                          <a:pt x="786" y="42351"/>
                          <a:pt x="1143" y="42030"/>
                          <a:pt x="536" y="41601"/>
                        </a:cubicBezTo>
                        <a:cubicBezTo>
                          <a:pt x="179" y="42387"/>
                          <a:pt x="357" y="41994"/>
                          <a:pt x="0" y="42780"/>
                        </a:cubicBezTo>
                        <a:cubicBezTo>
                          <a:pt x="607" y="43673"/>
                          <a:pt x="1107" y="43387"/>
                          <a:pt x="1965" y="44173"/>
                        </a:cubicBezTo>
                        <a:cubicBezTo>
                          <a:pt x="1965" y="44637"/>
                          <a:pt x="2536" y="45495"/>
                          <a:pt x="1607" y="45423"/>
                        </a:cubicBezTo>
                        <a:lnTo>
                          <a:pt x="2643" y="45959"/>
                        </a:lnTo>
                        <a:cubicBezTo>
                          <a:pt x="2965" y="47102"/>
                          <a:pt x="2572" y="47423"/>
                          <a:pt x="1322" y="47138"/>
                        </a:cubicBezTo>
                        <a:cubicBezTo>
                          <a:pt x="3358" y="52317"/>
                          <a:pt x="5108" y="55031"/>
                          <a:pt x="7072" y="56032"/>
                        </a:cubicBezTo>
                        <a:cubicBezTo>
                          <a:pt x="8965" y="57032"/>
                          <a:pt x="10716" y="56282"/>
                          <a:pt x="10716" y="56282"/>
                        </a:cubicBezTo>
                        <a:cubicBezTo>
                          <a:pt x="14895" y="55210"/>
                          <a:pt x="13073" y="51674"/>
                          <a:pt x="13752" y="4881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" name="Graphic 511">
                  <a:extLst>
                    <a:ext uri="{FF2B5EF4-FFF2-40B4-BE49-F238E27FC236}">
                      <a16:creationId xmlns:a16="http://schemas.microsoft.com/office/drawing/2014/main" id="{513922D8-626E-F44B-BA07-02E6CC22ADF6}"/>
                    </a:ext>
                  </a:extLst>
                </p:cNvPr>
                <p:cNvGrpSpPr/>
                <p:nvPr/>
              </p:nvGrpSpPr>
              <p:grpSpPr>
                <a:xfrm>
                  <a:off x="7342786" y="1539263"/>
                  <a:ext cx="31227" cy="48484"/>
                  <a:chOff x="7342786" y="1539263"/>
                  <a:chExt cx="31227" cy="48484"/>
                </a:xfrm>
                <a:grpFill/>
              </p:grpSpPr>
              <p:sp>
                <p:nvSpPr>
                  <p:cNvPr id="128" name="Freeform 127">
                    <a:extLst>
                      <a:ext uri="{FF2B5EF4-FFF2-40B4-BE49-F238E27FC236}">
                        <a16:creationId xmlns:a16="http://schemas.microsoft.com/office/drawing/2014/main" id="{032B14E2-4555-534F-A0BA-3050277E3B0F}"/>
                      </a:ext>
                    </a:extLst>
                  </p:cNvPr>
                  <p:cNvSpPr/>
                  <p:nvPr/>
                </p:nvSpPr>
                <p:spPr>
                  <a:xfrm>
                    <a:off x="7343893" y="1577238"/>
                    <a:ext cx="500" cy="101"/>
                  </a:xfrm>
                  <a:custGeom>
                    <a:avLst/>
                    <a:gdLst>
                      <a:gd name="connsiteX0" fmla="*/ 0 w 500"/>
                      <a:gd name="connsiteY0" fmla="*/ 30 h 101"/>
                      <a:gd name="connsiteX1" fmla="*/ 500 w 500"/>
                      <a:gd name="connsiteY1" fmla="*/ 101 h 101"/>
                      <a:gd name="connsiteX2" fmla="*/ 0 w 500"/>
                      <a:gd name="connsiteY2" fmla="*/ 30 h 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0" h="101">
                        <a:moveTo>
                          <a:pt x="0" y="30"/>
                        </a:moveTo>
                        <a:lnTo>
                          <a:pt x="500" y="101"/>
                        </a:lnTo>
                        <a:cubicBezTo>
                          <a:pt x="286" y="30"/>
                          <a:pt x="107" y="-42"/>
                          <a:pt x="0" y="3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9" name="Freeform 128">
                    <a:extLst>
                      <a:ext uri="{FF2B5EF4-FFF2-40B4-BE49-F238E27FC236}">
                        <a16:creationId xmlns:a16="http://schemas.microsoft.com/office/drawing/2014/main" id="{070C1115-1190-8849-946A-A22D40EF1A5D}"/>
                      </a:ext>
                    </a:extLst>
                  </p:cNvPr>
                  <p:cNvSpPr/>
                  <p:nvPr/>
                </p:nvSpPr>
                <p:spPr>
                  <a:xfrm>
                    <a:off x="7358216" y="1547943"/>
                    <a:ext cx="71" cy="71"/>
                  </a:xfrm>
                  <a:custGeom>
                    <a:avLst/>
                    <a:gdLst>
                      <a:gd name="connsiteX0" fmla="*/ 71 w 71"/>
                      <a:gd name="connsiteY0" fmla="*/ 72 h 71"/>
                      <a:gd name="connsiteX1" fmla="*/ 0 w 71"/>
                      <a:gd name="connsiteY1" fmla="*/ 0 h 71"/>
                      <a:gd name="connsiteX2" fmla="*/ 71 w 71"/>
                      <a:gd name="connsiteY2" fmla="*/ 72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71" y="72"/>
                        </a:moveTo>
                        <a:lnTo>
                          <a:pt x="0" y="0"/>
                        </a:lnTo>
                        <a:cubicBezTo>
                          <a:pt x="0" y="36"/>
                          <a:pt x="71" y="72"/>
                          <a:pt x="71" y="7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0" name="Freeform 129">
                    <a:extLst>
                      <a:ext uri="{FF2B5EF4-FFF2-40B4-BE49-F238E27FC236}">
                        <a16:creationId xmlns:a16="http://schemas.microsoft.com/office/drawing/2014/main" id="{1EAB9E7F-27F9-A84C-8788-72D49499F1C5}"/>
                      </a:ext>
                    </a:extLst>
                  </p:cNvPr>
                  <p:cNvSpPr/>
                  <p:nvPr/>
                </p:nvSpPr>
                <p:spPr>
                  <a:xfrm>
                    <a:off x="7360502" y="1581304"/>
                    <a:ext cx="107" cy="107"/>
                  </a:xfrm>
                  <a:custGeom>
                    <a:avLst/>
                    <a:gdLst>
                      <a:gd name="connsiteX0" fmla="*/ 0 w 107"/>
                      <a:gd name="connsiteY0" fmla="*/ 0 h 107"/>
                      <a:gd name="connsiteX1" fmla="*/ 0 w 107"/>
                      <a:gd name="connsiteY1" fmla="*/ 0 h 107"/>
                      <a:gd name="connsiteX2" fmla="*/ 107 w 107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07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1" name="Freeform 130">
                    <a:extLst>
                      <a:ext uri="{FF2B5EF4-FFF2-40B4-BE49-F238E27FC236}">
                        <a16:creationId xmlns:a16="http://schemas.microsoft.com/office/drawing/2014/main" id="{7FC1B6F7-03AD-7E43-B9A5-7E1B446135FD}"/>
                      </a:ext>
                    </a:extLst>
                  </p:cNvPr>
                  <p:cNvSpPr/>
                  <p:nvPr/>
                </p:nvSpPr>
                <p:spPr>
                  <a:xfrm>
                    <a:off x="7342786" y="1539263"/>
                    <a:ext cx="31227" cy="48484"/>
                  </a:xfrm>
                  <a:custGeom>
                    <a:avLst/>
                    <a:gdLst>
                      <a:gd name="connsiteX0" fmla="*/ 14216 w 31227"/>
                      <a:gd name="connsiteY0" fmla="*/ 45613 h 48484"/>
                      <a:gd name="connsiteX1" fmla="*/ 17145 w 31227"/>
                      <a:gd name="connsiteY1" fmla="*/ 44113 h 48484"/>
                      <a:gd name="connsiteX2" fmla="*/ 17716 w 31227"/>
                      <a:gd name="connsiteY2" fmla="*/ 42041 h 48484"/>
                      <a:gd name="connsiteX3" fmla="*/ 17252 w 31227"/>
                      <a:gd name="connsiteY3" fmla="*/ 40005 h 48484"/>
                      <a:gd name="connsiteX4" fmla="*/ 18181 w 31227"/>
                      <a:gd name="connsiteY4" fmla="*/ 40434 h 48484"/>
                      <a:gd name="connsiteX5" fmla="*/ 18217 w 31227"/>
                      <a:gd name="connsiteY5" fmla="*/ 39862 h 48484"/>
                      <a:gd name="connsiteX6" fmla="*/ 18467 w 31227"/>
                      <a:gd name="connsiteY6" fmla="*/ 40041 h 48484"/>
                      <a:gd name="connsiteX7" fmla="*/ 18252 w 31227"/>
                      <a:gd name="connsiteY7" fmla="*/ 39148 h 48484"/>
                      <a:gd name="connsiteX8" fmla="*/ 18502 w 31227"/>
                      <a:gd name="connsiteY8" fmla="*/ 39326 h 48484"/>
                      <a:gd name="connsiteX9" fmla="*/ 18574 w 31227"/>
                      <a:gd name="connsiteY9" fmla="*/ 39005 h 48484"/>
                      <a:gd name="connsiteX10" fmla="*/ 18895 w 31227"/>
                      <a:gd name="connsiteY10" fmla="*/ 39291 h 48484"/>
                      <a:gd name="connsiteX11" fmla="*/ 19217 w 31227"/>
                      <a:gd name="connsiteY11" fmla="*/ 37969 h 48484"/>
                      <a:gd name="connsiteX12" fmla="*/ 18181 w 31227"/>
                      <a:gd name="connsiteY12" fmla="*/ 37326 h 48484"/>
                      <a:gd name="connsiteX13" fmla="*/ 19681 w 31227"/>
                      <a:gd name="connsiteY13" fmla="*/ 35897 h 48484"/>
                      <a:gd name="connsiteX14" fmla="*/ 19931 w 31227"/>
                      <a:gd name="connsiteY14" fmla="*/ 36076 h 48484"/>
                      <a:gd name="connsiteX15" fmla="*/ 20681 w 31227"/>
                      <a:gd name="connsiteY15" fmla="*/ 33218 h 48484"/>
                      <a:gd name="connsiteX16" fmla="*/ 21503 w 31227"/>
                      <a:gd name="connsiteY16" fmla="*/ 33647 h 48484"/>
                      <a:gd name="connsiteX17" fmla="*/ 19502 w 31227"/>
                      <a:gd name="connsiteY17" fmla="*/ 31254 h 48484"/>
                      <a:gd name="connsiteX18" fmla="*/ 21145 w 31227"/>
                      <a:gd name="connsiteY18" fmla="*/ 31718 h 48484"/>
                      <a:gd name="connsiteX19" fmla="*/ 20074 w 31227"/>
                      <a:gd name="connsiteY19" fmla="*/ 30432 h 48484"/>
                      <a:gd name="connsiteX20" fmla="*/ 20360 w 31227"/>
                      <a:gd name="connsiteY20" fmla="*/ 30754 h 48484"/>
                      <a:gd name="connsiteX21" fmla="*/ 20431 w 31227"/>
                      <a:gd name="connsiteY21" fmla="*/ 29825 h 48484"/>
                      <a:gd name="connsiteX22" fmla="*/ 18574 w 31227"/>
                      <a:gd name="connsiteY22" fmla="*/ 29111 h 48484"/>
                      <a:gd name="connsiteX23" fmla="*/ 20538 w 31227"/>
                      <a:gd name="connsiteY23" fmla="*/ 29468 h 48484"/>
                      <a:gd name="connsiteX24" fmla="*/ 19074 w 31227"/>
                      <a:gd name="connsiteY24" fmla="*/ 28754 h 48484"/>
                      <a:gd name="connsiteX25" fmla="*/ 23360 w 31227"/>
                      <a:gd name="connsiteY25" fmla="*/ 29004 h 48484"/>
                      <a:gd name="connsiteX26" fmla="*/ 25325 w 31227"/>
                      <a:gd name="connsiteY26" fmla="*/ 22217 h 48484"/>
                      <a:gd name="connsiteX27" fmla="*/ 26503 w 31227"/>
                      <a:gd name="connsiteY27" fmla="*/ 22539 h 48484"/>
                      <a:gd name="connsiteX28" fmla="*/ 25753 w 31227"/>
                      <a:gd name="connsiteY28" fmla="*/ 21610 h 48484"/>
                      <a:gd name="connsiteX29" fmla="*/ 25039 w 31227"/>
                      <a:gd name="connsiteY29" fmla="*/ 21110 h 48484"/>
                      <a:gd name="connsiteX30" fmla="*/ 26075 w 31227"/>
                      <a:gd name="connsiteY30" fmla="*/ 21395 h 48484"/>
                      <a:gd name="connsiteX31" fmla="*/ 25467 w 31227"/>
                      <a:gd name="connsiteY31" fmla="*/ 20788 h 48484"/>
                      <a:gd name="connsiteX32" fmla="*/ 26610 w 31227"/>
                      <a:gd name="connsiteY32" fmla="*/ 20931 h 48484"/>
                      <a:gd name="connsiteX33" fmla="*/ 26575 w 31227"/>
                      <a:gd name="connsiteY33" fmla="*/ 18502 h 48484"/>
                      <a:gd name="connsiteX34" fmla="*/ 27003 w 31227"/>
                      <a:gd name="connsiteY34" fmla="*/ 14895 h 48484"/>
                      <a:gd name="connsiteX35" fmla="*/ 30111 w 31227"/>
                      <a:gd name="connsiteY35" fmla="*/ 12537 h 48484"/>
                      <a:gd name="connsiteX36" fmla="*/ 29789 w 31227"/>
                      <a:gd name="connsiteY36" fmla="*/ 12109 h 48484"/>
                      <a:gd name="connsiteX37" fmla="*/ 30647 w 31227"/>
                      <a:gd name="connsiteY37" fmla="*/ 11501 h 48484"/>
                      <a:gd name="connsiteX38" fmla="*/ 31111 w 31227"/>
                      <a:gd name="connsiteY38" fmla="*/ 8965 h 48484"/>
                      <a:gd name="connsiteX39" fmla="*/ 21753 w 31227"/>
                      <a:gd name="connsiteY39" fmla="*/ 321 h 48484"/>
                      <a:gd name="connsiteX40" fmla="*/ 21538 w 31227"/>
                      <a:gd name="connsiteY40" fmla="*/ 0 h 48484"/>
                      <a:gd name="connsiteX41" fmla="*/ 20395 w 31227"/>
                      <a:gd name="connsiteY41" fmla="*/ 2322 h 48484"/>
                      <a:gd name="connsiteX42" fmla="*/ 18895 w 31227"/>
                      <a:gd name="connsiteY42" fmla="*/ 2500 h 48484"/>
                      <a:gd name="connsiteX43" fmla="*/ 18752 w 31227"/>
                      <a:gd name="connsiteY43" fmla="*/ 2357 h 48484"/>
                      <a:gd name="connsiteX44" fmla="*/ 17609 w 31227"/>
                      <a:gd name="connsiteY44" fmla="*/ 4000 h 48484"/>
                      <a:gd name="connsiteX45" fmla="*/ 17002 w 31227"/>
                      <a:gd name="connsiteY45" fmla="*/ 3322 h 48484"/>
                      <a:gd name="connsiteX46" fmla="*/ 15859 w 31227"/>
                      <a:gd name="connsiteY46" fmla="*/ 3965 h 48484"/>
                      <a:gd name="connsiteX47" fmla="*/ 15788 w 31227"/>
                      <a:gd name="connsiteY47" fmla="*/ 7858 h 48484"/>
                      <a:gd name="connsiteX48" fmla="*/ 15466 w 31227"/>
                      <a:gd name="connsiteY48" fmla="*/ 7644 h 48484"/>
                      <a:gd name="connsiteX49" fmla="*/ 15895 w 31227"/>
                      <a:gd name="connsiteY49" fmla="*/ 8930 h 48484"/>
                      <a:gd name="connsiteX50" fmla="*/ 15573 w 31227"/>
                      <a:gd name="connsiteY50" fmla="*/ 8823 h 48484"/>
                      <a:gd name="connsiteX51" fmla="*/ 15716 w 31227"/>
                      <a:gd name="connsiteY51" fmla="*/ 10537 h 48484"/>
                      <a:gd name="connsiteX52" fmla="*/ 14859 w 31227"/>
                      <a:gd name="connsiteY52" fmla="*/ 10180 h 48484"/>
                      <a:gd name="connsiteX53" fmla="*/ 14752 w 31227"/>
                      <a:gd name="connsiteY53" fmla="*/ 11001 h 48484"/>
                      <a:gd name="connsiteX54" fmla="*/ 15038 w 31227"/>
                      <a:gd name="connsiteY54" fmla="*/ 10823 h 48484"/>
                      <a:gd name="connsiteX55" fmla="*/ 14645 w 31227"/>
                      <a:gd name="connsiteY55" fmla="*/ 11894 h 48484"/>
                      <a:gd name="connsiteX56" fmla="*/ 17859 w 31227"/>
                      <a:gd name="connsiteY56" fmla="*/ 14823 h 48484"/>
                      <a:gd name="connsiteX57" fmla="*/ 16859 w 31227"/>
                      <a:gd name="connsiteY57" fmla="*/ 14573 h 48484"/>
                      <a:gd name="connsiteX58" fmla="*/ 15109 w 31227"/>
                      <a:gd name="connsiteY58" fmla="*/ 13823 h 48484"/>
                      <a:gd name="connsiteX59" fmla="*/ 14323 w 31227"/>
                      <a:gd name="connsiteY59" fmla="*/ 14609 h 48484"/>
                      <a:gd name="connsiteX60" fmla="*/ 13323 w 31227"/>
                      <a:gd name="connsiteY60" fmla="*/ 14252 h 48484"/>
                      <a:gd name="connsiteX61" fmla="*/ 13252 w 31227"/>
                      <a:gd name="connsiteY61" fmla="*/ 15752 h 48484"/>
                      <a:gd name="connsiteX62" fmla="*/ 11930 w 31227"/>
                      <a:gd name="connsiteY62" fmla="*/ 16323 h 48484"/>
                      <a:gd name="connsiteX63" fmla="*/ 10537 w 31227"/>
                      <a:gd name="connsiteY63" fmla="*/ 16073 h 48484"/>
                      <a:gd name="connsiteX64" fmla="*/ 11394 w 31227"/>
                      <a:gd name="connsiteY64" fmla="*/ 16824 h 48484"/>
                      <a:gd name="connsiteX65" fmla="*/ 9858 w 31227"/>
                      <a:gd name="connsiteY65" fmla="*/ 16502 h 48484"/>
                      <a:gd name="connsiteX66" fmla="*/ 8858 w 31227"/>
                      <a:gd name="connsiteY66" fmla="*/ 18252 h 48484"/>
                      <a:gd name="connsiteX67" fmla="*/ 10501 w 31227"/>
                      <a:gd name="connsiteY67" fmla="*/ 19574 h 48484"/>
                      <a:gd name="connsiteX68" fmla="*/ 8751 w 31227"/>
                      <a:gd name="connsiteY68" fmla="*/ 19252 h 48484"/>
                      <a:gd name="connsiteX69" fmla="*/ 8965 w 31227"/>
                      <a:gd name="connsiteY69" fmla="*/ 19217 h 48484"/>
                      <a:gd name="connsiteX70" fmla="*/ 8037 w 31227"/>
                      <a:gd name="connsiteY70" fmla="*/ 18824 h 48484"/>
                      <a:gd name="connsiteX71" fmla="*/ 8358 w 31227"/>
                      <a:gd name="connsiteY71" fmla="*/ 20145 h 48484"/>
                      <a:gd name="connsiteX72" fmla="*/ 9323 w 31227"/>
                      <a:gd name="connsiteY72" fmla="*/ 20324 h 48484"/>
                      <a:gd name="connsiteX73" fmla="*/ 9073 w 31227"/>
                      <a:gd name="connsiteY73" fmla="*/ 20610 h 48484"/>
                      <a:gd name="connsiteX74" fmla="*/ 8287 w 31227"/>
                      <a:gd name="connsiteY74" fmla="*/ 20217 h 48484"/>
                      <a:gd name="connsiteX75" fmla="*/ 7608 w 31227"/>
                      <a:gd name="connsiteY75" fmla="*/ 20538 h 48484"/>
                      <a:gd name="connsiteX76" fmla="*/ 8644 w 31227"/>
                      <a:gd name="connsiteY76" fmla="*/ 20860 h 48484"/>
                      <a:gd name="connsiteX77" fmla="*/ 7608 w 31227"/>
                      <a:gd name="connsiteY77" fmla="*/ 21145 h 48484"/>
                      <a:gd name="connsiteX78" fmla="*/ 9215 w 31227"/>
                      <a:gd name="connsiteY78" fmla="*/ 21860 h 48484"/>
                      <a:gd name="connsiteX79" fmla="*/ 6751 w 31227"/>
                      <a:gd name="connsiteY79" fmla="*/ 22181 h 48484"/>
                      <a:gd name="connsiteX80" fmla="*/ 7930 w 31227"/>
                      <a:gd name="connsiteY80" fmla="*/ 22931 h 48484"/>
                      <a:gd name="connsiteX81" fmla="*/ 6965 w 31227"/>
                      <a:gd name="connsiteY81" fmla="*/ 22503 h 48484"/>
                      <a:gd name="connsiteX82" fmla="*/ 5679 w 31227"/>
                      <a:gd name="connsiteY82" fmla="*/ 22503 h 48484"/>
                      <a:gd name="connsiteX83" fmla="*/ 5036 w 31227"/>
                      <a:gd name="connsiteY83" fmla="*/ 22146 h 48484"/>
                      <a:gd name="connsiteX84" fmla="*/ 6929 w 31227"/>
                      <a:gd name="connsiteY84" fmla="*/ 23181 h 48484"/>
                      <a:gd name="connsiteX85" fmla="*/ 7251 w 31227"/>
                      <a:gd name="connsiteY85" fmla="*/ 24003 h 48484"/>
                      <a:gd name="connsiteX86" fmla="*/ 8822 w 31227"/>
                      <a:gd name="connsiteY86" fmla="*/ 24967 h 48484"/>
                      <a:gd name="connsiteX87" fmla="*/ 7965 w 31227"/>
                      <a:gd name="connsiteY87" fmla="*/ 24432 h 48484"/>
                      <a:gd name="connsiteX88" fmla="*/ 8215 w 31227"/>
                      <a:gd name="connsiteY88" fmla="*/ 24860 h 48484"/>
                      <a:gd name="connsiteX89" fmla="*/ 7001 w 31227"/>
                      <a:gd name="connsiteY89" fmla="*/ 24360 h 48484"/>
                      <a:gd name="connsiteX90" fmla="*/ 5965 w 31227"/>
                      <a:gd name="connsiteY90" fmla="*/ 23646 h 48484"/>
                      <a:gd name="connsiteX91" fmla="*/ 7429 w 31227"/>
                      <a:gd name="connsiteY91" fmla="*/ 24825 h 48484"/>
                      <a:gd name="connsiteX92" fmla="*/ 6072 w 31227"/>
                      <a:gd name="connsiteY92" fmla="*/ 24932 h 48484"/>
                      <a:gd name="connsiteX93" fmla="*/ 6429 w 31227"/>
                      <a:gd name="connsiteY93" fmla="*/ 25967 h 48484"/>
                      <a:gd name="connsiteX94" fmla="*/ 4286 w 31227"/>
                      <a:gd name="connsiteY94" fmla="*/ 24753 h 48484"/>
                      <a:gd name="connsiteX95" fmla="*/ 4572 w 31227"/>
                      <a:gd name="connsiteY95" fmla="*/ 25825 h 48484"/>
                      <a:gd name="connsiteX96" fmla="*/ 4465 w 31227"/>
                      <a:gd name="connsiteY96" fmla="*/ 25718 h 48484"/>
                      <a:gd name="connsiteX97" fmla="*/ 3608 w 31227"/>
                      <a:gd name="connsiteY97" fmla="*/ 27361 h 48484"/>
                      <a:gd name="connsiteX98" fmla="*/ 5215 w 31227"/>
                      <a:gd name="connsiteY98" fmla="*/ 28718 h 48484"/>
                      <a:gd name="connsiteX99" fmla="*/ 5679 w 31227"/>
                      <a:gd name="connsiteY99" fmla="*/ 30932 h 48484"/>
                      <a:gd name="connsiteX100" fmla="*/ 4215 w 31227"/>
                      <a:gd name="connsiteY100" fmla="*/ 30647 h 48484"/>
                      <a:gd name="connsiteX101" fmla="*/ 4036 w 31227"/>
                      <a:gd name="connsiteY101" fmla="*/ 30432 h 48484"/>
                      <a:gd name="connsiteX102" fmla="*/ 3572 w 31227"/>
                      <a:gd name="connsiteY102" fmla="*/ 31718 h 48484"/>
                      <a:gd name="connsiteX103" fmla="*/ 4965 w 31227"/>
                      <a:gd name="connsiteY103" fmla="*/ 33504 h 48484"/>
                      <a:gd name="connsiteX104" fmla="*/ 4250 w 31227"/>
                      <a:gd name="connsiteY104" fmla="*/ 33290 h 48484"/>
                      <a:gd name="connsiteX105" fmla="*/ 3322 w 31227"/>
                      <a:gd name="connsiteY105" fmla="*/ 32790 h 48484"/>
                      <a:gd name="connsiteX106" fmla="*/ 3750 w 31227"/>
                      <a:gd name="connsiteY106" fmla="*/ 33218 h 48484"/>
                      <a:gd name="connsiteX107" fmla="*/ 3572 w 31227"/>
                      <a:gd name="connsiteY107" fmla="*/ 33111 h 48484"/>
                      <a:gd name="connsiteX108" fmla="*/ 4108 w 31227"/>
                      <a:gd name="connsiteY108" fmla="*/ 33576 h 48484"/>
                      <a:gd name="connsiteX109" fmla="*/ 4608 w 31227"/>
                      <a:gd name="connsiteY109" fmla="*/ 33826 h 48484"/>
                      <a:gd name="connsiteX110" fmla="*/ 2929 w 31227"/>
                      <a:gd name="connsiteY110" fmla="*/ 33790 h 48484"/>
                      <a:gd name="connsiteX111" fmla="*/ 3929 w 31227"/>
                      <a:gd name="connsiteY111" fmla="*/ 36969 h 48484"/>
                      <a:gd name="connsiteX112" fmla="*/ 2536 w 31227"/>
                      <a:gd name="connsiteY112" fmla="*/ 35826 h 48484"/>
                      <a:gd name="connsiteX113" fmla="*/ 2536 w 31227"/>
                      <a:gd name="connsiteY113" fmla="*/ 36433 h 48484"/>
                      <a:gd name="connsiteX114" fmla="*/ 2000 w 31227"/>
                      <a:gd name="connsiteY114" fmla="*/ 35612 h 48484"/>
                      <a:gd name="connsiteX115" fmla="*/ 1107 w 31227"/>
                      <a:gd name="connsiteY115" fmla="*/ 37540 h 48484"/>
                      <a:gd name="connsiteX116" fmla="*/ 1822 w 31227"/>
                      <a:gd name="connsiteY116" fmla="*/ 38076 h 48484"/>
                      <a:gd name="connsiteX117" fmla="*/ 1679 w 31227"/>
                      <a:gd name="connsiteY117" fmla="*/ 38040 h 48484"/>
                      <a:gd name="connsiteX118" fmla="*/ 2679 w 31227"/>
                      <a:gd name="connsiteY118" fmla="*/ 38862 h 48484"/>
                      <a:gd name="connsiteX119" fmla="*/ 536 w 31227"/>
                      <a:gd name="connsiteY119" fmla="*/ 38255 h 48484"/>
                      <a:gd name="connsiteX120" fmla="*/ 929 w 31227"/>
                      <a:gd name="connsiteY120" fmla="*/ 39826 h 48484"/>
                      <a:gd name="connsiteX121" fmla="*/ 1929 w 31227"/>
                      <a:gd name="connsiteY121" fmla="*/ 40184 h 48484"/>
                      <a:gd name="connsiteX122" fmla="*/ 1286 w 31227"/>
                      <a:gd name="connsiteY122" fmla="*/ 40398 h 48484"/>
                      <a:gd name="connsiteX123" fmla="*/ 71 w 31227"/>
                      <a:gd name="connsiteY123" fmla="*/ 39934 h 48484"/>
                      <a:gd name="connsiteX124" fmla="*/ 1607 w 31227"/>
                      <a:gd name="connsiteY124" fmla="*/ 41184 h 48484"/>
                      <a:gd name="connsiteX125" fmla="*/ 250 w 31227"/>
                      <a:gd name="connsiteY125" fmla="*/ 40291 h 48484"/>
                      <a:gd name="connsiteX126" fmla="*/ 0 w 31227"/>
                      <a:gd name="connsiteY126" fmla="*/ 41469 h 48484"/>
                      <a:gd name="connsiteX127" fmla="*/ 2250 w 31227"/>
                      <a:gd name="connsiteY127" fmla="*/ 42362 h 48484"/>
                      <a:gd name="connsiteX128" fmla="*/ 2286 w 31227"/>
                      <a:gd name="connsiteY128" fmla="*/ 43505 h 48484"/>
                      <a:gd name="connsiteX129" fmla="*/ 3429 w 31227"/>
                      <a:gd name="connsiteY129" fmla="*/ 43720 h 48484"/>
                      <a:gd name="connsiteX130" fmla="*/ 2679 w 31227"/>
                      <a:gd name="connsiteY130" fmla="*/ 44970 h 48484"/>
                      <a:gd name="connsiteX131" fmla="*/ 12287 w 31227"/>
                      <a:gd name="connsiteY131" fmla="*/ 48470 h 48484"/>
                      <a:gd name="connsiteX132" fmla="*/ 15288 w 31227"/>
                      <a:gd name="connsiteY132" fmla="*/ 48327 h 48484"/>
                      <a:gd name="connsiteX133" fmla="*/ 14216 w 31227"/>
                      <a:gd name="connsiteY133" fmla="*/ 45613 h 48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31227" h="48484">
                        <a:moveTo>
                          <a:pt x="14216" y="45613"/>
                        </a:moveTo>
                        <a:cubicBezTo>
                          <a:pt x="15216" y="44791"/>
                          <a:pt x="17324" y="45684"/>
                          <a:pt x="17145" y="44113"/>
                        </a:cubicBezTo>
                        <a:cubicBezTo>
                          <a:pt x="17609" y="43684"/>
                          <a:pt x="17574" y="42791"/>
                          <a:pt x="17716" y="42041"/>
                        </a:cubicBezTo>
                        <a:cubicBezTo>
                          <a:pt x="16431" y="40755"/>
                          <a:pt x="18217" y="41219"/>
                          <a:pt x="17252" y="40005"/>
                        </a:cubicBezTo>
                        <a:lnTo>
                          <a:pt x="18181" y="40434"/>
                        </a:lnTo>
                        <a:cubicBezTo>
                          <a:pt x="17859" y="40005"/>
                          <a:pt x="17681" y="39683"/>
                          <a:pt x="18217" y="39862"/>
                        </a:cubicBezTo>
                        <a:lnTo>
                          <a:pt x="18467" y="40041"/>
                        </a:lnTo>
                        <a:cubicBezTo>
                          <a:pt x="17967" y="39434"/>
                          <a:pt x="18502" y="39469"/>
                          <a:pt x="18252" y="39148"/>
                        </a:cubicBezTo>
                        <a:lnTo>
                          <a:pt x="18502" y="39326"/>
                        </a:lnTo>
                        <a:lnTo>
                          <a:pt x="18574" y="39005"/>
                        </a:lnTo>
                        <a:lnTo>
                          <a:pt x="18895" y="39291"/>
                        </a:lnTo>
                        <a:cubicBezTo>
                          <a:pt x="18467" y="38469"/>
                          <a:pt x="18681" y="38112"/>
                          <a:pt x="19217" y="37969"/>
                        </a:cubicBezTo>
                        <a:lnTo>
                          <a:pt x="18181" y="37326"/>
                        </a:lnTo>
                        <a:cubicBezTo>
                          <a:pt x="19788" y="37362"/>
                          <a:pt x="17859" y="35719"/>
                          <a:pt x="19681" y="35897"/>
                        </a:cubicBezTo>
                        <a:lnTo>
                          <a:pt x="19931" y="36076"/>
                        </a:lnTo>
                        <a:cubicBezTo>
                          <a:pt x="17788" y="33504"/>
                          <a:pt x="22717" y="35790"/>
                          <a:pt x="20681" y="33218"/>
                        </a:cubicBezTo>
                        <a:cubicBezTo>
                          <a:pt x="20931" y="33540"/>
                          <a:pt x="21253" y="33468"/>
                          <a:pt x="21503" y="33647"/>
                        </a:cubicBezTo>
                        <a:cubicBezTo>
                          <a:pt x="21467" y="33004"/>
                          <a:pt x="21610" y="32397"/>
                          <a:pt x="19502" y="31254"/>
                        </a:cubicBezTo>
                        <a:cubicBezTo>
                          <a:pt x="19717" y="30932"/>
                          <a:pt x="20324" y="31361"/>
                          <a:pt x="21145" y="31718"/>
                        </a:cubicBezTo>
                        <a:cubicBezTo>
                          <a:pt x="20217" y="31218"/>
                          <a:pt x="20002" y="30718"/>
                          <a:pt x="20074" y="30432"/>
                        </a:cubicBezTo>
                        <a:lnTo>
                          <a:pt x="20360" y="30754"/>
                        </a:lnTo>
                        <a:lnTo>
                          <a:pt x="20431" y="29825"/>
                        </a:lnTo>
                        <a:lnTo>
                          <a:pt x="18574" y="29111"/>
                        </a:lnTo>
                        <a:cubicBezTo>
                          <a:pt x="19288" y="28968"/>
                          <a:pt x="20788" y="30075"/>
                          <a:pt x="20538" y="29468"/>
                        </a:cubicBezTo>
                        <a:lnTo>
                          <a:pt x="19074" y="28754"/>
                        </a:lnTo>
                        <a:cubicBezTo>
                          <a:pt x="19610" y="28361"/>
                          <a:pt x="22003" y="29075"/>
                          <a:pt x="23360" y="29004"/>
                        </a:cubicBezTo>
                        <a:cubicBezTo>
                          <a:pt x="25039" y="26896"/>
                          <a:pt x="21967" y="23110"/>
                          <a:pt x="25325" y="22217"/>
                        </a:cubicBezTo>
                        <a:lnTo>
                          <a:pt x="26503" y="22539"/>
                        </a:lnTo>
                        <a:cubicBezTo>
                          <a:pt x="28218" y="23074"/>
                          <a:pt x="24182" y="21145"/>
                          <a:pt x="25753" y="21610"/>
                        </a:cubicBezTo>
                        <a:lnTo>
                          <a:pt x="25039" y="21110"/>
                        </a:lnTo>
                        <a:cubicBezTo>
                          <a:pt x="25360" y="21145"/>
                          <a:pt x="25717" y="21145"/>
                          <a:pt x="26075" y="21395"/>
                        </a:cubicBezTo>
                        <a:cubicBezTo>
                          <a:pt x="26218" y="21217"/>
                          <a:pt x="25932" y="21110"/>
                          <a:pt x="25467" y="20788"/>
                        </a:cubicBezTo>
                        <a:lnTo>
                          <a:pt x="26610" y="20931"/>
                        </a:lnTo>
                        <a:cubicBezTo>
                          <a:pt x="27682" y="20431"/>
                          <a:pt x="25896" y="19145"/>
                          <a:pt x="26575" y="18502"/>
                        </a:cubicBezTo>
                        <a:cubicBezTo>
                          <a:pt x="29039" y="18431"/>
                          <a:pt x="27646" y="16216"/>
                          <a:pt x="27003" y="14895"/>
                        </a:cubicBezTo>
                        <a:cubicBezTo>
                          <a:pt x="25325" y="12323"/>
                          <a:pt x="32040" y="15002"/>
                          <a:pt x="30111" y="12537"/>
                        </a:cubicBezTo>
                        <a:cubicBezTo>
                          <a:pt x="30325" y="12680"/>
                          <a:pt x="29932" y="12252"/>
                          <a:pt x="29789" y="12109"/>
                        </a:cubicBezTo>
                        <a:lnTo>
                          <a:pt x="30647" y="11501"/>
                        </a:lnTo>
                        <a:cubicBezTo>
                          <a:pt x="30647" y="11501"/>
                          <a:pt x="31540" y="10787"/>
                          <a:pt x="31111" y="8965"/>
                        </a:cubicBezTo>
                        <a:cubicBezTo>
                          <a:pt x="30504" y="7251"/>
                          <a:pt x="29254" y="3608"/>
                          <a:pt x="21753" y="321"/>
                        </a:cubicBezTo>
                        <a:lnTo>
                          <a:pt x="21538" y="0"/>
                        </a:lnTo>
                        <a:cubicBezTo>
                          <a:pt x="20145" y="71"/>
                          <a:pt x="19431" y="429"/>
                          <a:pt x="20395" y="2322"/>
                        </a:cubicBezTo>
                        <a:cubicBezTo>
                          <a:pt x="18538" y="786"/>
                          <a:pt x="19645" y="2822"/>
                          <a:pt x="18895" y="2500"/>
                        </a:cubicBezTo>
                        <a:lnTo>
                          <a:pt x="18752" y="2357"/>
                        </a:lnTo>
                        <a:cubicBezTo>
                          <a:pt x="19752" y="4000"/>
                          <a:pt x="16681" y="2465"/>
                          <a:pt x="17609" y="4000"/>
                        </a:cubicBezTo>
                        <a:cubicBezTo>
                          <a:pt x="17466" y="3858"/>
                          <a:pt x="16931" y="3465"/>
                          <a:pt x="17002" y="3322"/>
                        </a:cubicBezTo>
                        <a:cubicBezTo>
                          <a:pt x="16966" y="3893"/>
                          <a:pt x="17038" y="4715"/>
                          <a:pt x="15859" y="3965"/>
                        </a:cubicBezTo>
                        <a:cubicBezTo>
                          <a:pt x="15538" y="5108"/>
                          <a:pt x="14145" y="6179"/>
                          <a:pt x="15788" y="7858"/>
                        </a:cubicBezTo>
                        <a:lnTo>
                          <a:pt x="15466" y="7644"/>
                        </a:lnTo>
                        <a:cubicBezTo>
                          <a:pt x="16609" y="8715"/>
                          <a:pt x="15430" y="8180"/>
                          <a:pt x="15895" y="8930"/>
                        </a:cubicBezTo>
                        <a:cubicBezTo>
                          <a:pt x="15716" y="8858"/>
                          <a:pt x="15645" y="8823"/>
                          <a:pt x="15573" y="8823"/>
                        </a:cubicBezTo>
                        <a:cubicBezTo>
                          <a:pt x="16716" y="9858"/>
                          <a:pt x="15288" y="9966"/>
                          <a:pt x="15716" y="10537"/>
                        </a:cubicBezTo>
                        <a:lnTo>
                          <a:pt x="14859" y="10180"/>
                        </a:lnTo>
                        <a:lnTo>
                          <a:pt x="14752" y="11001"/>
                        </a:lnTo>
                        <a:lnTo>
                          <a:pt x="15038" y="10823"/>
                        </a:lnTo>
                        <a:cubicBezTo>
                          <a:pt x="17359" y="11930"/>
                          <a:pt x="13323" y="10716"/>
                          <a:pt x="14645" y="11894"/>
                        </a:cubicBezTo>
                        <a:cubicBezTo>
                          <a:pt x="14145" y="12287"/>
                          <a:pt x="19217" y="14823"/>
                          <a:pt x="17859" y="14823"/>
                        </a:cubicBezTo>
                        <a:cubicBezTo>
                          <a:pt x="18895" y="15466"/>
                          <a:pt x="16109" y="13930"/>
                          <a:pt x="16859" y="14573"/>
                        </a:cubicBezTo>
                        <a:cubicBezTo>
                          <a:pt x="15609" y="14109"/>
                          <a:pt x="16145" y="14109"/>
                          <a:pt x="15109" y="13823"/>
                        </a:cubicBezTo>
                        <a:cubicBezTo>
                          <a:pt x="15573" y="14395"/>
                          <a:pt x="13609" y="13895"/>
                          <a:pt x="14323" y="14609"/>
                        </a:cubicBezTo>
                        <a:lnTo>
                          <a:pt x="13323" y="14252"/>
                        </a:lnTo>
                        <a:cubicBezTo>
                          <a:pt x="14930" y="15431"/>
                          <a:pt x="11644" y="14823"/>
                          <a:pt x="13252" y="15752"/>
                        </a:cubicBezTo>
                        <a:cubicBezTo>
                          <a:pt x="13859" y="16573"/>
                          <a:pt x="10216" y="15073"/>
                          <a:pt x="11930" y="16323"/>
                        </a:cubicBezTo>
                        <a:lnTo>
                          <a:pt x="10537" y="16073"/>
                        </a:lnTo>
                        <a:cubicBezTo>
                          <a:pt x="10251" y="16252"/>
                          <a:pt x="12109" y="16824"/>
                          <a:pt x="11394" y="16824"/>
                        </a:cubicBezTo>
                        <a:cubicBezTo>
                          <a:pt x="10573" y="16502"/>
                          <a:pt x="10608" y="16895"/>
                          <a:pt x="9858" y="16502"/>
                        </a:cubicBezTo>
                        <a:cubicBezTo>
                          <a:pt x="8358" y="16609"/>
                          <a:pt x="11323" y="18324"/>
                          <a:pt x="8858" y="18252"/>
                        </a:cubicBezTo>
                        <a:cubicBezTo>
                          <a:pt x="10430" y="19002"/>
                          <a:pt x="9323" y="19002"/>
                          <a:pt x="10501" y="19574"/>
                        </a:cubicBezTo>
                        <a:cubicBezTo>
                          <a:pt x="9787" y="19324"/>
                          <a:pt x="10108" y="20217"/>
                          <a:pt x="8751" y="19252"/>
                        </a:cubicBezTo>
                        <a:cubicBezTo>
                          <a:pt x="8644" y="19181"/>
                          <a:pt x="8680" y="19110"/>
                          <a:pt x="8965" y="19217"/>
                        </a:cubicBezTo>
                        <a:lnTo>
                          <a:pt x="8037" y="18824"/>
                        </a:lnTo>
                        <a:cubicBezTo>
                          <a:pt x="6072" y="18538"/>
                          <a:pt x="8787" y="19895"/>
                          <a:pt x="8358" y="20145"/>
                        </a:cubicBezTo>
                        <a:cubicBezTo>
                          <a:pt x="8715" y="20145"/>
                          <a:pt x="8680" y="19967"/>
                          <a:pt x="9323" y="20324"/>
                        </a:cubicBezTo>
                        <a:lnTo>
                          <a:pt x="9073" y="20610"/>
                        </a:lnTo>
                        <a:lnTo>
                          <a:pt x="8287" y="20217"/>
                        </a:lnTo>
                        <a:lnTo>
                          <a:pt x="7608" y="20538"/>
                        </a:lnTo>
                        <a:lnTo>
                          <a:pt x="8644" y="20860"/>
                        </a:lnTo>
                        <a:cubicBezTo>
                          <a:pt x="8037" y="20895"/>
                          <a:pt x="6322" y="20288"/>
                          <a:pt x="7608" y="21145"/>
                        </a:cubicBezTo>
                        <a:cubicBezTo>
                          <a:pt x="8322" y="21610"/>
                          <a:pt x="9037" y="21467"/>
                          <a:pt x="9215" y="21860"/>
                        </a:cubicBezTo>
                        <a:cubicBezTo>
                          <a:pt x="8430" y="21931"/>
                          <a:pt x="7179" y="21931"/>
                          <a:pt x="6751" y="22181"/>
                        </a:cubicBezTo>
                        <a:cubicBezTo>
                          <a:pt x="7858" y="22646"/>
                          <a:pt x="7787" y="22717"/>
                          <a:pt x="7930" y="22931"/>
                        </a:cubicBezTo>
                        <a:lnTo>
                          <a:pt x="6965" y="22503"/>
                        </a:lnTo>
                        <a:cubicBezTo>
                          <a:pt x="8108" y="23539"/>
                          <a:pt x="4822" y="21681"/>
                          <a:pt x="5679" y="22503"/>
                        </a:cubicBezTo>
                        <a:lnTo>
                          <a:pt x="5036" y="22146"/>
                        </a:lnTo>
                        <a:lnTo>
                          <a:pt x="6929" y="23181"/>
                        </a:lnTo>
                        <a:cubicBezTo>
                          <a:pt x="8608" y="24432"/>
                          <a:pt x="4929" y="22360"/>
                          <a:pt x="7251" y="24003"/>
                        </a:cubicBezTo>
                        <a:cubicBezTo>
                          <a:pt x="7179" y="23789"/>
                          <a:pt x="9323" y="25003"/>
                          <a:pt x="8822" y="24967"/>
                        </a:cubicBezTo>
                        <a:lnTo>
                          <a:pt x="7965" y="24432"/>
                        </a:lnTo>
                        <a:cubicBezTo>
                          <a:pt x="8108" y="24646"/>
                          <a:pt x="8430" y="24860"/>
                          <a:pt x="8215" y="24860"/>
                        </a:cubicBezTo>
                        <a:cubicBezTo>
                          <a:pt x="7787" y="24539"/>
                          <a:pt x="6965" y="24146"/>
                          <a:pt x="7001" y="24360"/>
                        </a:cubicBezTo>
                        <a:lnTo>
                          <a:pt x="5965" y="23646"/>
                        </a:lnTo>
                        <a:lnTo>
                          <a:pt x="7429" y="24825"/>
                        </a:lnTo>
                        <a:cubicBezTo>
                          <a:pt x="6358" y="24503"/>
                          <a:pt x="7358" y="25539"/>
                          <a:pt x="6072" y="24932"/>
                        </a:cubicBezTo>
                        <a:cubicBezTo>
                          <a:pt x="6072" y="24932"/>
                          <a:pt x="5179" y="25039"/>
                          <a:pt x="6429" y="25967"/>
                        </a:cubicBezTo>
                        <a:cubicBezTo>
                          <a:pt x="5679" y="25360"/>
                          <a:pt x="5179" y="25432"/>
                          <a:pt x="4286" y="24753"/>
                        </a:cubicBezTo>
                        <a:cubicBezTo>
                          <a:pt x="5143" y="25432"/>
                          <a:pt x="5644" y="26325"/>
                          <a:pt x="4572" y="25825"/>
                        </a:cubicBezTo>
                        <a:lnTo>
                          <a:pt x="4465" y="25718"/>
                        </a:lnTo>
                        <a:cubicBezTo>
                          <a:pt x="3108" y="25610"/>
                          <a:pt x="5179" y="27611"/>
                          <a:pt x="3608" y="27361"/>
                        </a:cubicBezTo>
                        <a:cubicBezTo>
                          <a:pt x="4643" y="28003"/>
                          <a:pt x="3893" y="27932"/>
                          <a:pt x="5215" y="28718"/>
                        </a:cubicBezTo>
                        <a:cubicBezTo>
                          <a:pt x="6072" y="30182"/>
                          <a:pt x="1893" y="28039"/>
                          <a:pt x="5679" y="30932"/>
                        </a:cubicBezTo>
                        <a:cubicBezTo>
                          <a:pt x="5715" y="31361"/>
                          <a:pt x="4536" y="30647"/>
                          <a:pt x="4215" y="30647"/>
                        </a:cubicBezTo>
                        <a:lnTo>
                          <a:pt x="4036" y="30432"/>
                        </a:lnTo>
                        <a:cubicBezTo>
                          <a:pt x="4000" y="31183"/>
                          <a:pt x="3929" y="31361"/>
                          <a:pt x="3572" y="31718"/>
                        </a:cubicBezTo>
                        <a:cubicBezTo>
                          <a:pt x="3822" y="32183"/>
                          <a:pt x="5644" y="33433"/>
                          <a:pt x="4965" y="33504"/>
                        </a:cubicBezTo>
                        <a:cubicBezTo>
                          <a:pt x="4322" y="32897"/>
                          <a:pt x="4358" y="33147"/>
                          <a:pt x="4250" y="33290"/>
                        </a:cubicBezTo>
                        <a:cubicBezTo>
                          <a:pt x="4179" y="33111"/>
                          <a:pt x="3929" y="32933"/>
                          <a:pt x="3322" y="32790"/>
                        </a:cubicBezTo>
                        <a:cubicBezTo>
                          <a:pt x="3536" y="32968"/>
                          <a:pt x="3643" y="33111"/>
                          <a:pt x="3750" y="33218"/>
                        </a:cubicBezTo>
                        <a:cubicBezTo>
                          <a:pt x="3679" y="33183"/>
                          <a:pt x="3643" y="33147"/>
                          <a:pt x="3572" y="33111"/>
                        </a:cubicBezTo>
                        <a:cubicBezTo>
                          <a:pt x="3679" y="33540"/>
                          <a:pt x="3929" y="33647"/>
                          <a:pt x="4108" y="33576"/>
                        </a:cubicBezTo>
                        <a:cubicBezTo>
                          <a:pt x="4215" y="33647"/>
                          <a:pt x="4358" y="33754"/>
                          <a:pt x="4608" y="33826"/>
                        </a:cubicBezTo>
                        <a:cubicBezTo>
                          <a:pt x="3500" y="33468"/>
                          <a:pt x="4250" y="34576"/>
                          <a:pt x="2929" y="33790"/>
                        </a:cubicBezTo>
                        <a:cubicBezTo>
                          <a:pt x="2750" y="34719"/>
                          <a:pt x="3786" y="36076"/>
                          <a:pt x="3929" y="36969"/>
                        </a:cubicBezTo>
                        <a:cubicBezTo>
                          <a:pt x="3215" y="36647"/>
                          <a:pt x="2679" y="36183"/>
                          <a:pt x="2536" y="35826"/>
                        </a:cubicBezTo>
                        <a:lnTo>
                          <a:pt x="2536" y="36433"/>
                        </a:lnTo>
                        <a:cubicBezTo>
                          <a:pt x="1572" y="35862"/>
                          <a:pt x="2143" y="35862"/>
                          <a:pt x="2000" y="35612"/>
                        </a:cubicBezTo>
                        <a:cubicBezTo>
                          <a:pt x="71" y="35290"/>
                          <a:pt x="2929" y="37648"/>
                          <a:pt x="1107" y="37540"/>
                        </a:cubicBezTo>
                        <a:lnTo>
                          <a:pt x="1822" y="38076"/>
                        </a:lnTo>
                        <a:lnTo>
                          <a:pt x="1679" y="38040"/>
                        </a:lnTo>
                        <a:cubicBezTo>
                          <a:pt x="2107" y="38255"/>
                          <a:pt x="2607" y="38683"/>
                          <a:pt x="2679" y="38862"/>
                        </a:cubicBezTo>
                        <a:cubicBezTo>
                          <a:pt x="1750" y="38541"/>
                          <a:pt x="643" y="37862"/>
                          <a:pt x="536" y="38255"/>
                        </a:cubicBezTo>
                        <a:cubicBezTo>
                          <a:pt x="-464" y="38148"/>
                          <a:pt x="571" y="39255"/>
                          <a:pt x="929" y="39826"/>
                        </a:cubicBezTo>
                        <a:cubicBezTo>
                          <a:pt x="1179" y="39683"/>
                          <a:pt x="1643" y="39969"/>
                          <a:pt x="1929" y="40184"/>
                        </a:cubicBezTo>
                        <a:cubicBezTo>
                          <a:pt x="1893" y="40362"/>
                          <a:pt x="929" y="40112"/>
                          <a:pt x="1286" y="40398"/>
                        </a:cubicBezTo>
                        <a:lnTo>
                          <a:pt x="71" y="39934"/>
                        </a:lnTo>
                        <a:cubicBezTo>
                          <a:pt x="1250" y="40327"/>
                          <a:pt x="1107" y="40898"/>
                          <a:pt x="1607" y="41184"/>
                        </a:cubicBezTo>
                        <a:cubicBezTo>
                          <a:pt x="643" y="40934"/>
                          <a:pt x="929" y="40612"/>
                          <a:pt x="250" y="40291"/>
                        </a:cubicBezTo>
                        <a:cubicBezTo>
                          <a:pt x="71" y="41077"/>
                          <a:pt x="179" y="40684"/>
                          <a:pt x="0" y="41469"/>
                        </a:cubicBezTo>
                        <a:cubicBezTo>
                          <a:pt x="822" y="42184"/>
                          <a:pt x="1214" y="41791"/>
                          <a:pt x="2250" y="42362"/>
                        </a:cubicBezTo>
                        <a:cubicBezTo>
                          <a:pt x="2393" y="42791"/>
                          <a:pt x="3143" y="43363"/>
                          <a:pt x="2286" y="43505"/>
                        </a:cubicBezTo>
                        <a:lnTo>
                          <a:pt x="3429" y="43720"/>
                        </a:lnTo>
                        <a:cubicBezTo>
                          <a:pt x="4108" y="44577"/>
                          <a:pt x="3929" y="44827"/>
                          <a:pt x="2679" y="44970"/>
                        </a:cubicBezTo>
                        <a:cubicBezTo>
                          <a:pt x="6894" y="48185"/>
                          <a:pt x="10216" y="48363"/>
                          <a:pt x="12287" y="48470"/>
                        </a:cubicBezTo>
                        <a:cubicBezTo>
                          <a:pt x="14395" y="48542"/>
                          <a:pt x="15288" y="48327"/>
                          <a:pt x="15288" y="48327"/>
                        </a:cubicBezTo>
                        <a:cubicBezTo>
                          <a:pt x="17859" y="48256"/>
                          <a:pt x="14573" y="47220"/>
                          <a:pt x="14216" y="4561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" name="Graphic 511">
                  <a:extLst>
                    <a:ext uri="{FF2B5EF4-FFF2-40B4-BE49-F238E27FC236}">
                      <a16:creationId xmlns:a16="http://schemas.microsoft.com/office/drawing/2014/main" id="{75029EF6-D39D-584C-ADE0-8A2DD6473289}"/>
                    </a:ext>
                  </a:extLst>
                </p:cNvPr>
                <p:cNvGrpSpPr/>
                <p:nvPr/>
              </p:nvGrpSpPr>
              <p:grpSpPr>
                <a:xfrm>
                  <a:off x="7384751" y="1454181"/>
                  <a:ext cx="127535" cy="154723"/>
                  <a:chOff x="7384751" y="1454181"/>
                  <a:chExt cx="127535" cy="154723"/>
                </a:xfrm>
                <a:grpFill/>
              </p:grpSpPr>
              <p:sp>
                <p:nvSpPr>
                  <p:cNvPr id="124" name="Freeform 123">
                    <a:extLst>
                      <a:ext uri="{FF2B5EF4-FFF2-40B4-BE49-F238E27FC236}">
                        <a16:creationId xmlns:a16="http://schemas.microsoft.com/office/drawing/2014/main" id="{A2CF9860-7E25-AB44-B678-813E5B1E83A3}"/>
                      </a:ext>
                    </a:extLst>
                  </p:cNvPr>
                  <p:cNvSpPr/>
                  <p:nvPr/>
                </p:nvSpPr>
                <p:spPr>
                  <a:xfrm>
                    <a:off x="7404936" y="1553510"/>
                    <a:ext cx="857" cy="719"/>
                  </a:xfrm>
                  <a:custGeom>
                    <a:avLst/>
                    <a:gdLst>
                      <a:gd name="connsiteX0" fmla="*/ 0 w 857"/>
                      <a:gd name="connsiteY0" fmla="*/ 720 h 719"/>
                      <a:gd name="connsiteX1" fmla="*/ 857 w 857"/>
                      <a:gd name="connsiteY1" fmla="*/ 5 h 719"/>
                      <a:gd name="connsiteX2" fmla="*/ 0 w 857"/>
                      <a:gd name="connsiteY2" fmla="*/ 720 h 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7" h="719">
                        <a:moveTo>
                          <a:pt x="0" y="720"/>
                        </a:moveTo>
                        <a:lnTo>
                          <a:pt x="857" y="5"/>
                        </a:lnTo>
                        <a:cubicBezTo>
                          <a:pt x="643" y="-31"/>
                          <a:pt x="357" y="112"/>
                          <a:pt x="0" y="72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5" name="Freeform 124">
                    <a:extLst>
                      <a:ext uri="{FF2B5EF4-FFF2-40B4-BE49-F238E27FC236}">
                        <a16:creationId xmlns:a16="http://schemas.microsoft.com/office/drawing/2014/main" id="{F6EF128B-6C3E-6B4D-8DB2-F9611424D07B}"/>
                      </a:ext>
                    </a:extLst>
                  </p:cNvPr>
                  <p:cNvSpPr/>
                  <p:nvPr/>
                </p:nvSpPr>
                <p:spPr>
                  <a:xfrm>
                    <a:off x="7458765" y="1572910"/>
                    <a:ext cx="142" cy="214"/>
                  </a:xfrm>
                  <a:custGeom>
                    <a:avLst/>
                    <a:gdLst>
                      <a:gd name="connsiteX0" fmla="*/ 143 w 142"/>
                      <a:gd name="connsiteY0" fmla="*/ 0 h 214"/>
                      <a:gd name="connsiteX1" fmla="*/ 0 w 142"/>
                      <a:gd name="connsiteY1" fmla="*/ 214 h 214"/>
                      <a:gd name="connsiteX2" fmla="*/ 143 w 142"/>
                      <a:gd name="connsiteY2" fmla="*/ 0 h 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214">
                        <a:moveTo>
                          <a:pt x="143" y="0"/>
                        </a:moveTo>
                        <a:cubicBezTo>
                          <a:pt x="107" y="72"/>
                          <a:pt x="71" y="143"/>
                          <a:pt x="0" y="214"/>
                        </a:cubicBezTo>
                        <a:cubicBezTo>
                          <a:pt x="107" y="107"/>
                          <a:pt x="143" y="0"/>
                          <a:pt x="143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6" name="Freeform 125">
                    <a:extLst>
                      <a:ext uri="{FF2B5EF4-FFF2-40B4-BE49-F238E27FC236}">
                        <a16:creationId xmlns:a16="http://schemas.microsoft.com/office/drawing/2014/main" id="{F634DF11-B627-204D-BEF1-038C21C9D224}"/>
                      </a:ext>
                    </a:extLst>
                  </p:cNvPr>
                  <p:cNvSpPr/>
                  <p:nvPr/>
                </p:nvSpPr>
                <p:spPr>
                  <a:xfrm>
                    <a:off x="7436369" y="1526798"/>
                    <a:ext cx="35" cy="321"/>
                  </a:xfrm>
                  <a:custGeom>
                    <a:avLst/>
                    <a:gdLst>
                      <a:gd name="connsiteX0" fmla="*/ 36 w 35"/>
                      <a:gd name="connsiteY0" fmla="*/ 0 h 321"/>
                      <a:gd name="connsiteX1" fmla="*/ 0 w 35"/>
                      <a:gd name="connsiteY1" fmla="*/ 36 h 321"/>
                      <a:gd name="connsiteX2" fmla="*/ 0 w 35"/>
                      <a:gd name="connsiteY2" fmla="*/ 321 h 321"/>
                      <a:gd name="connsiteX3" fmla="*/ 36 w 35"/>
                      <a:gd name="connsiteY3" fmla="*/ 0 h 3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" h="321">
                        <a:moveTo>
                          <a:pt x="36" y="0"/>
                        </a:moveTo>
                        <a:lnTo>
                          <a:pt x="0" y="36"/>
                        </a:lnTo>
                        <a:cubicBezTo>
                          <a:pt x="0" y="143"/>
                          <a:pt x="0" y="214"/>
                          <a:pt x="0" y="321"/>
                        </a:cubicBezTo>
                        <a:lnTo>
                          <a:pt x="36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126">
                    <a:extLst>
                      <a:ext uri="{FF2B5EF4-FFF2-40B4-BE49-F238E27FC236}">
                        <a16:creationId xmlns:a16="http://schemas.microsoft.com/office/drawing/2014/main" id="{48323A4B-4C79-EA4B-AD48-9E4D714AF1BC}"/>
                      </a:ext>
                    </a:extLst>
                  </p:cNvPr>
                  <p:cNvSpPr/>
                  <p:nvPr/>
                </p:nvSpPr>
                <p:spPr>
                  <a:xfrm>
                    <a:off x="7384751" y="1454181"/>
                    <a:ext cx="127535" cy="154723"/>
                  </a:xfrm>
                  <a:custGeom>
                    <a:avLst/>
                    <a:gdLst>
                      <a:gd name="connsiteX0" fmla="*/ 28722 w 127535"/>
                      <a:gd name="connsiteY0" fmla="*/ 117515 h 154723"/>
                      <a:gd name="connsiteX1" fmla="*/ 43367 w 127535"/>
                      <a:gd name="connsiteY1" fmla="*/ 90333 h 154723"/>
                      <a:gd name="connsiteX2" fmla="*/ 51653 w 127535"/>
                      <a:gd name="connsiteY2" fmla="*/ 72688 h 154723"/>
                      <a:gd name="connsiteX3" fmla="*/ 55975 w 127535"/>
                      <a:gd name="connsiteY3" fmla="*/ 61401 h 154723"/>
                      <a:gd name="connsiteX4" fmla="*/ 57511 w 127535"/>
                      <a:gd name="connsiteY4" fmla="*/ 60686 h 154723"/>
                      <a:gd name="connsiteX5" fmla="*/ 59083 w 127535"/>
                      <a:gd name="connsiteY5" fmla="*/ 57186 h 154723"/>
                      <a:gd name="connsiteX6" fmla="*/ 59297 w 127535"/>
                      <a:gd name="connsiteY6" fmla="*/ 57400 h 154723"/>
                      <a:gd name="connsiteX7" fmla="*/ 61047 w 127535"/>
                      <a:gd name="connsiteY7" fmla="*/ 53007 h 154723"/>
                      <a:gd name="connsiteX8" fmla="*/ 61262 w 127535"/>
                      <a:gd name="connsiteY8" fmla="*/ 53221 h 154723"/>
                      <a:gd name="connsiteX9" fmla="*/ 62262 w 127535"/>
                      <a:gd name="connsiteY9" fmla="*/ 51328 h 154723"/>
                      <a:gd name="connsiteX10" fmla="*/ 62440 w 127535"/>
                      <a:gd name="connsiteY10" fmla="*/ 51864 h 154723"/>
                      <a:gd name="connsiteX11" fmla="*/ 66869 w 127535"/>
                      <a:gd name="connsiteY11" fmla="*/ 44148 h 154723"/>
                      <a:gd name="connsiteX12" fmla="*/ 65727 w 127535"/>
                      <a:gd name="connsiteY12" fmla="*/ 43648 h 154723"/>
                      <a:gd name="connsiteX13" fmla="*/ 74192 w 127535"/>
                      <a:gd name="connsiteY13" fmla="*/ 34004 h 154723"/>
                      <a:gd name="connsiteX14" fmla="*/ 74370 w 127535"/>
                      <a:gd name="connsiteY14" fmla="*/ 34254 h 154723"/>
                      <a:gd name="connsiteX15" fmla="*/ 87086 w 127535"/>
                      <a:gd name="connsiteY15" fmla="*/ 23896 h 154723"/>
                      <a:gd name="connsiteX16" fmla="*/ 87765 w 127535"/>
                      <a:gd name="connsiteY16" fmla="*/ 24575 h 154723"/>
                      <a:gd name="connsiteX17" fmla="*/ 92158 w 127535"/>
                      <a:gd name="connsiteY17" fmla="*/ 19217 h 154723"/>
                      <a:gd name="connsiteX18" fmla="*/ 94659 w 127535"/>
                      <a:gd name="connsiteY18" fmla="*/ 20074 h 154723"/>
                      <a:gd name="connsiteX19" fmla="*/ 97445 w 127535"/>
                      <a:gd name="connsiteY19" fmla="*/ 17609 h 154723"/>
                      <a:gd name="connsiteX20" fmla="*/ 96838 w 127535"/>
                      <a:gd name="connsiteY20" fmla="*/ 18217 h 154723"/>
                      <a:gd name="connsiteX21" fmla="*/ 101017 w 127535"/>
                      <a:gd name="connsiteY21" fmla="*/ 17145 h 154723"/>
                      <a:gd name="connsiteX22" fmla="*/ 100017 w 127535"/>
                      <a:gd name="connsiteY22" fmla="*/ 15216 h 154723"/>
                      <a:gd name="connsiteX23" fmla="*/ 102731 w 127535"/>
                      <a:gd name="connsiteY23" fmla="*/ 17074 h 154723"/>
                      <a:gd name="connsiteX24" fmla="*/ 102803 w 127535"/>
                      <a:gd name="connsiteY24" fmla="*/ 15431 h 154723"/>
                      <a:gd name="connsiteX25" fmla="*/ 105982 w 127535"/>
                      <a:gd name="connsiteY25" fmla="*/ 20824 h 154723"/>
                      <a:gd name="connsiteX26" fmla="*/ 108839 w 127535"/>
                      <a:gd name="connsiteY26" fmla="*/ 28146 h 154723"/>
                      <a:gd name="connsiteX27" fmla="*/ 110018 w 127535"/>
                      <a:gd name="connsiteY27" fmla="*/ 38683 h 154723"/>
                      <a:gd name="connsiteX28" fmla="*/ 104017 w 127535"/>
                      <a:gd name="connsiteY28" fmla="*/ 59722 h 154723"/>
                      <a:gd name="connsiteX29" fmla="*/ 102660 w 127535"/>
                      <a:gd name="connsiteY29" fmla="*/ 59829 h 154723"/>
                      <a:gd name="connsiteX30" fmla="*/ 101767 w 127535"/>
                      <a:gd name="connsiteY30" fmla="*/ 64294 h 154723"/>
                      <a:gd name="connsiteX31" fmla="*/ 101802 w 127535"/>
                      <a:gd name="connsiteY31" fmla="*/ 66151 h 154723"/>
                      <a:gd name="connsiteX32" fmla="*/ 100588 w 127535"/>
                      <a:gd name="connsiteY32" fmla="*/ 66258 h 154723"/>
                      <a:gd name="connsiteX33" fmla="*/ 100052 w 127535"/>
                      <a:gd name="connsiteY33" fmla="*/ 68973 h 154723"/>
                      <a:gd name="connsiteX34" fmla="*/ 98302 w 127535"/>
                      <a:gd name="connsiteY34" fmla="*/ 69902 h 154723"/>
                      <a:gd name="connsiteX35" fmla="*/ 89551 w 127535"/>
                      <a:gd name="connsiteY35" fmla="*/ 85153 h 154723"/>
                      <a:gd name="connsiteX36" fmla="*/ 79300 w 127535"/>
                      <a:gd name="connsiteY36" fmla="*/ 95583 h 154723"/>
                      <a:gd name="connsiteX37" fmla="*/ 68513 w 127535"/>
                      <a:gd name="connsiteY37" fmla="*/ 106906 h 154723"/>
                      <a:gd name="connsiteX38" fmla="*/ 52011 w 127535"/>
                      <a:gd name="connsiteY38" fmla="*/ 116908 h 154723"/>
                      <a:gd name="connsiteX39" fmla="*/ 42724 w 127535"/>
                      <a:gd name="connsiteY39" fmla="*/ 121301 h 154723"/>
                      <a:gd name="connsiteX40" fmla="*/ 38437 w 127535"/>
                      <a:gd name="connsiteY40" fmla="*/ 124051 h 154723"/>
                      <a:gd name="connsiteX41" fmla="*/ 35044 w 127535"/>
                      <a:gd name="connsiteY41" fmla="*/ 126944 h 154723"/>
                      <a:gd name="connsiteX42" fmla="*/ 34115 w 127535"/>
                      <a:gd name="connsiteY42" fmla="*/ 128087 h 154723"/>
                      <a:gd name="connsiteX43" fmla="*/ 24007 w 127535"/>
                      <a:gd name="connsiteY43" fmla="*/ 132874 h 154723"/>
                      <a:gd name="connsiteX44" fmla="*/ 16470 w 127535"/>
                      <a:gd name="connsiteY44" fmla="*/ 136660 h 154723"/>
                      <a:gd name="connsiteX45" fmla="*/ 3469 w 127535"/>
                      <a:gd name="connsiteY45" fmla="*/ 146483 h 154723"/>
                      <a:gd name="connsiteX46" fmla="*/ 1004 w 127535"/>
                      <a:gd name="connsiteY46" fmla="*/ 154484 h 154723"/>
                      <a:gd name="connsiteX47" fmla="*/ 18399 w 127535"/>
                      <a:gd name="connsiteY47" fmla="*/ 151590 h 154723"/>
                      <a:gd name="connsiteX48" fmla="*/ 18363 w 127535"/>
                      <a:gd name="connsiteY48" fmla="*/ 152055 h 154723"/>
                      <a:gd name="connsiteX49" fmla="*/ 30722 w 127535"/>
                      <a:gd name="connsiteY49" fmla="*/ 144911 h 154723"/>
                      <a:gd name="connsiteX50" fmla="*/ 37437 w 127535"/>
                      <a:gd name="connsiteY50" fmla="*/ 142804 h 154723"/>
                      <a:gd name="connsiteX51" fmla="*/ 37402 w 127535"/>
                      <a:gd name="connsiteY51" fmla="*/ 143054 h 154723"/>
                      <a:gd name="connsiteX52" fmla="*/ 48189 w 127535"/>
                      <a:gd name="connsiteY52" fmla="*/ 136660 h 154723"/>
                      <a:gd name="connsiteX53" fmla="*/ 47760 w 127535"/>
                      <a:gd name="connsiteY53" fmla="*/ 137982 h 154723"/>
                      <a:gd name="connsiteX54" fmla="*/ 53618 w 127535"/>
                      <a:gd name="connsiteY54" fmla="*/ 134910 h 154723"/>
                      <a:gd name="connsiteX55" fmla="*/ 69477 w 127535"/>
                      <a:gd name="connsiteY55" fmla="*/ 122444 h 154723"/>
                      <a:gd name="connsiteX56" fmla="*/ 69441 w 127535"/>
                      <a:gd name="connsiteY56" fmla="*/ 122944 h 154723"/>
                      <a:gd name="connsiteX57" fmla="*/ 73763 w 127535"/>
                      <a:gd name="connsiteY57" fmla="*/ 118765 h 154723"/>
                      <a:gd name="connsiteX58" fmla="*/ 74228 w 127535"/>
                      <a:gd name="connsiteY58" fmla="*/ 118872 h 154723"/>
                      <a:gd name="connsiteX59" fmla="*/ 81728 w 127535"/>
                      <a:gd name="connsiteY59" fmla="*/ 112085 h 154723"/>
                      <a:gd name="connsiteX60" fmla="*/ 82443 w 127535"/>
                      <a:gd name="connsiteY60" fmla="*/ 112728 h 154723"/>
                      <a:gd name="connsiteX61" fmla="*/ 86443 w 127535"/>
                      <a:gd name="connsiteY61" fmla="*/ 109049 h 154723"/>
                      <a:gd name="connsiteX62" fmla="*/ 84765 w 127535"/>
                      <a:gd name="connsiteY62" fmla="*/ 110228 h 154723"/>
                      <a:gd name="connsiteX63" fmla="*/ 90658 w 127535"/>
                      <a:gd name="connsiteY63" fmla="*/ 104692 h 154723"/>
                      <a:gd name="connsiteX64" fmla="*/ 95123 w 127535"/>
                      <a:gd name="connsiteY64" fmla="*/ 93583 h 154723"/>
                      <a:gd name="connsiteX65" fmla="*/ 96623 w 127535"/>
                      <a:gd name="connsiteY65" fmla="*/ 93369 h 154723"/>
                      <a:gd name="connsiteX66" fmla="*/ 97766 w 127535"/>
                      <a:gd name="connsiteY66" fmla="*/ 94976 h 154723"/>
                      <a:gd name="connsiteX67" fmla="*/ 102731 w 127535"/>
                      <a:gd name="connsiteY67" fmla="*/ 89118 h 154723"/>
                      <a:gd name="connsiteX68" fmla="*/ 103660 w 127535"/>
                      <a:gd name="connsiteY68" fmla="*/ 89618 h 154723"/>
                      <a:gd name="connsiteX69" fmla="*/ 109161 w 127535"/>
                      <a:gd name="connsiteY69" fmla="*/ 80081 h 154723"/>
                      <a:gd name="connsiteX70" fmla="*/ 113733 w 127535"/>
                      <a:gd name="connsiteY70" fmla="*/ 73866 h 154723"/>
                      <a:gd name="connsiteX71" fmla="*/ 115804 w 127535"/>
                      <a:gd name="connsiteY71" fmla="*/ 72831 h 154723"/>
                      <a:gd name="connsiteX72" fmla="*/ 116411 w 127535"/>
                      <a:gd name="connsiteY72" fmla="*/ 69044 h 154723"/>
                      <a:gd name="connsiteX73" fmla="*/ 118447 w 127535"/>
                      <a:gd name="connsiteY73" fmla="*/ 68294 h 154723"/>
                      <a:gd name="connsiteX74" fmla="*/ 124377 w 127535"/>
                      <a:gd name="connsiteY74" fmla="*/ 51935 h 154723"/>
                      <a:gd name="connsiteX75" fmla="*/ 123662 w 127535"/>
                      <a:gd name="connsiteY75" fmla="*/ 45541 h 154723"/>
                      <a:gd name="connsiteX76" fmla="*/ 125877 w 127535"/>
                      <a:gd name="connsiteY76" fmla="*/ 42720 h 154723"/>
                      <a:gd name="connsiteX77" fmla="*/ 125591 w 127535"/>
                      <a:gd name="connsiteY77" fmla="*/ 43613 h 154723"/>
                      <a:gd name="connsiteX78" fmla="*/ 126520 w 127535"/>
                      <a:gd name="connsiteY78" fmla="*/ 44220 h 154723"/>
                      <a:gd name="connsiteX79" fmla="*/ 126413 w 127535"/>
                      <a:gd name="connsiteY79" fmla="*/ 32540 h 154723"/>
                      <a:gd name="connsiteX80" fmla="*/ 125484 w 127535"/>
                      <a:gd name="connsiteY80" fmla="*/ 34326 h 154723"/>
                      <a:gd name="connsiteX81" fmla="*/ 125520 w 127535"/>
                      <a:gd name="connsiteY81" fmla="*/ 30504 h 154723"/>
                      <a:gd name="connsiteX82" fmla="*/ 126484 w 127535"/>
                      <a:gd name="connsiteY82" fmla="*/ 31254 h 154723"/>
                      <a:gd name="connsiteX83" fmla="*/ 126306 w 127535"/>
                      <a:gd name="connsiteY83" fmla="*/ 25289 h 154723"/>
                      <a:gd name="connsiteX84" fmla="*/ 125341 w 127535"/>
                      <a:gd name="connsiteY84" fmla="*/ 26253 h 154723"/>
                      <a:gd name="connsiteX85" fmla="*/ 124555 w 127535"/>
                      <a:gd name="connsiteY85" fmla="*/ 18967 h 154723"/>
                      <a:gd name="connsiteX86" fmla="*/ 122769 w 127535"/>
                      <a:gd name="connsiteY86" fmla="*/ 19181 h 154723"/>
                      <a:gd name="connsiteX87" fmla="*/ 120126 w 127535"/>
                      <a:gd name="connsiteY87" fmla="*/ 11323 h 154723"/>
                      <a:gd name="connsiteX88" fmla="*/ 112411 w 127535"/>
                      <a:gd name="connsiteY88" fmla="*/ 3679 h 154723"/>
                      <a:gd name="connsiteX89" fmla="*/ 108982 w 127535"/>
                      <a:gd name="connsiteY89" fmla="*/ 3893 h 154723"/>
                      <a:gd name="connsiteX90" fmla="*/ 109089 w 127535"/>
                      <a:gd name="connsiteY90" fmla="*/ 2822 h 154723"/>
                      <a:gd name="connsiteX91" fmla="*/ 104446 w 127535"/>
                      <a:gd name="connsiteY91" fmla="*/ 1464 h 154723"/>
                      <a:gd name="connsiteX92" fmla="*/ 99981 w 127535"/>
                      <a:gd name="connsiteY92" fmla="*/ 750 h 154723"/>
                      <a:gd name="connsiteX93" fmla="*/ 100517 w 127535"/>
                      <a:gd name="connsiteY93" fmla="*/ 0 h 154723"/>
                      <a:gd name="connsiteX94" fmla="*/ 99016 w 127535"/>
                      <a:gd name="connsiteY94" fmla="*/ 2286 h 154723"/>
                      <a:gd name="connsiteX95" fmla="*/ 91123 w 127535"/>
                      <a:gd name="connsiteY95" fmla="*/ 4608 h 154723"/>
                      <a:gd name="connsiteX96" fmla="*/ 90265 w 127535"/>
                      <a:gd name="connsiteY96" fmla="*/ 6822 h 154723"/>
                      <a:gd name="connsiteX97" fmla="*/ 90515 w 127535"/>
                      <a:gd name="connsiteY97" fmla="*/ 5679 h 154723"/>
                      <a:gd name="connsiteX98" fmla="*/ 88158 w 127535"/>
                      <a:gd name="connsiteY98" fmla="*/ 7037 h 154723"/>
                      <a:gd name="connsiteX99" fmla="*/ 86229 w 127535"/>
                      <a:gd name="connsiteY99" fmla="*/ 6394 h 154723"/>
                      <a:gd name="connsiteX100" fmla="*/ 87015 w 127535"/>
                      <a:gd name="connsiteY100" fmla="*/ 4751 h 154723"/>
                      <a:gd name="connsiteX101" fmla="*/ 84336 w 127535"/>
                      <a:gd name="connsiteY101" fmla="*/ 7930 h 154723"/>
                      <a:gd name="connsiteX102" fmla="*/ 76442 w 127535"/>
                      <a:gd name="connsiteY102" fmla="*/ 10859 h 154723"/>
                      <a:gd name="connsiteX103" fmla="*/ 70834 w 127535"/>
                      <a:gd name="connsiteY103" fmla="*/ 15573 h 154723"/>
                      <a:gd name="connsiteX104" fmla="*/ 68441 w 127535"/>
                      <a:gd name="connsiteY104" fmla="*/ 14252 h 154723"/>
                      <a:gd name="connsiteX105" fmla="*/ 62512 w 127535"/>
                      <a:gd name="connsiteY105" fmla="*/ 20288 h 154723"/>
                      <a:gd name="connsiteX106" fmla="*/ 62690 w 127535"/>
                      <a:gd name="connsiteY106" fmla="*/ 19931 h 154723"/>
                      <a:gd name="connsiteX107" fmla="*/ 51368 w 127535"/>
                      <a:gd name="connsiteY107" fmla="*/ 33647 h 154723"/>
                      <a:gd name="connsiteX108" fmla="*/ 51939 w 127535"/>
                      <a:gd name="connsiteY108" fmla="*/ 36540 h 154723"/>
                      <a:gd name="connsiteX109" fmla="*/ 46617 w 127535"/>
                      <a:gd name="connsiteY109" fmla="*/ 48292 h 154723"/>
                      <a:gd name="connsiteX110" fmla="*/ 43224 w 127535"/>
                      <a:gd name="connsiteY110" fmla="*/ 51506 h 154723"/>
                      <a:gd name="connsiteX111" fmla="*/ 43295 w 127535"/>
                      <a:gd name="connsiteY111" fmla="*/ 50828 h 154723"/>
                      <a:gd name="connsiteX112" fmla="*/ 38902 w 127535"/>
                      <a:gd name="connsiteY112" fmla="*/ 59686 h 154723"/>
                      <a:gd name="connsiteX113" fmla="*/ 38366 w 127535"/>
                      <a:gd name="connsiteY113" fmla="*/ 65330 h 154723"/>
                      <a:gd name="connsiteX114" fmla="*/ 37044 w 127535"/>
                      <a:gd name="connsiteY114" fmla="*/ 66258 h 154723"/>
                      <a:gd name="connsiteX115" fmla="*/ 35830 w 127535"/>
                      <a:gd name="connsiteY115" fmla="*/ 66258 h 154723"/>
                      <a:gd name="connsiteX116" fmla="*/ 35937 w 127535"/>
                      <a:gd name="connsiteY116" fmla="*/ 67294 h 154723"/>
                      <a:gd name="connsiteX117" fmla="*/ 35723 w 127535"/>
                      <a:gd name="connsiteY117" fmla="*/ 67223 h 154723"/>
                      <a:gd name="connsiteX118" fmla="*/ 36008 w 127535"/>
                      <a:gd name="connsiteY118" fmla="*/ 68187 h 154723"/>
                      <a:gd name="connsiteX119" fmla="*/ 36651 w 127535"/>
                      <a:gd name="connsiteY119" fmla="*/ 68187 h 154723"/>
                      <a:gd name="connsiteX120" fmla="*/ 32508 w 127535"/>
                      <a:gd name="connsiteY120" fmla="*/ 72973 h 154723"/>
                      <a:gd name="connsiteX121" fmla="*/ 28043 w 127535"/>
                      <a:gd name="connsiteY121" fmla="*/ 88011 h 154723"/>
                      <a:gd name="connsiteX122" fmla="*/ 27293 w 127535"/>
                      <a:gd name="connsiteY122" fmla="*/ 85404 h 154723"/>
                      <a:gd name="connsiteX123" fmla="*/ 26079 w 127535"/>
                      <a:gd name="connsiteY123" fmla="*/ 88761 h 154723"/>
                      <a:gd name="connsiteX124" fmla="*/ 26614 w 127535"/>
                      <a:gd name="connsiteY124" fmla="*/ 85546 h 154723"/>
                      <a:gd name="connsiteX125" fmla="*/ 21078 w 127535"/>
                      <a:gd name="connsiteY125" fmla="*/ 98048 h 154723"/>
                      <a:gd name="connsiteX126" fmla="*/ 21471 w 127535"/>
                      <a:gd name="connsiteY126" fmla="*/ 99334 h 154723"/>
                      <a:gd name="connsiteX127" fmla="*/ 21221 w 127535"/>
                      <a:gd name="connsiteY127" fmla="*/ 99548 h 154723"/>
                      <a:gd name="connsiteX128" fmla="*/ 21614 w 127535"/>
                      <a:gd name="connsiteY128" fmla="*/ 101727 h 154723"/>
                      <a:gd name="connsiteX129" fmla="*/ 18613 w 127535"/>
                      <a:gd name="connsiteY129" fmla="*/ 102977 h 154723"/>
                      <a:gd name="connsiteX130" fmla="*/ 16149 w 127535"/>
                      <a:gd name="connsiteY130" fmla="*/ 110585 h 154723"/>
                      <a:gd name="connsiteX131" fmla="*/ 17256 w 127535"/>
                      <a:gd name="connsiteY131" fmla="*/ 110728 h 154723"/>
                      <a:gd name="connsiteX132" fmla="*/ 15613 w 127535"/>
                      <a:gd name="connsiteY132" fmla="*/ 112836 h 154723"/>
                      <a:gd name="connsiteX133" fmla="*/ 14399 w 127535"/>
                      <a:gd name="connsiteY133" fmla="*/ 112300 h 154723"/>
                      <a:gd name="connsiteX134" fmla="*/ 14327 w 127535"/>
                      <a:gd name="connsiteY134" fmla="*/ 116122 h 154723"/>
                      <a:gd name="connsiteX135" fmla="*/ 14006 w 127535"/>
                      <a:gd name="connsiteY135" fmla="*/ 113550 h 154723"/>
                      <a:gd name="connsiteX136" fmla="*/ 10470 w 127535"/>
                      <a:gd name="connsiteY136" fmla="*/ 119479 h 154723"/>
                      <a:gd name="connsiteX137" fmla="*/ 12041 w 127535"/>
                      <a:gd name="connsiteY137" fmla="*/ 121480 h 154723"/>
                      <a:gd name="connsiteX138" fmla="*/ 8291 w 127535"/>
                      <a:gd name="connsiteY138" fmla="*/ 127695 h 154723"/>
                      <a:gd name="connsiteX139" fmla="*/ 9755 w 127535"/>
                      <a:gd name="connsiteY139" fmla="*/ 127623 h 154723"/>
                      <a:gd name="connsiteX140" fmla="*/ 4219 w 127535"/>
                      <a:gd name="connsiteY140" fmla="*/ 136088 h 154723"/>
                      <a:gd name="connsiteX141" fmla="*/ 6398 w 127535"/>
                      <a:gd name="connsiteY141" fmla="*/ 151198 h 154723"/>
                      <a:gd name="connsiteX142" fmla="*/ 10398 w 127535"/>
                      <a:gd name="connsiteY142" fmla="*/ 151733 h 154723"/>
                      <a:gd name="connsiteX143" fmla="*/ 14041 w 127535"/>
                      <a:gd name="connsiteY143" fmla="*/ 146447 h 154723"/>
                      <a:gd name="connsiteX144" fmla="*/ 20399 w 127535"/>
                      <a:gd name="connsiteY144" fmla="*/ 135195 h 154723"/>
                      <a:gd name="connsiteX145" fmla="*/ 28722 w 127535"/>
                      <a:gd name="connsiteY145" fmla="*/ 117515 h 154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</a:cxnLst>
                    <a:rect l="l" t="t" r="r" b="b"/>
                    <a:pathLst>
                      <a:path w="127535" h="154723">
                        <a:moveTo>
                          <a:pt x="28722" y="117515"/>
                        </a:moveTo>
                        <a:cubicBezTo>
                          <a:pt x="35187" y="105370"/>
                          <a:pt x="38473" y="103013"/>
                          <a:pt x="43367" y="90333"/>
                        </a:cubicBezTo>
                        <a:cubicBezTo>
                          <a:pt x="46081" y="84546"/>
                          <a:pt x="48974" y="78367"/>
                          <a:pt x="51653" y="72688"/>
                        </a:cubicBezTo>
                        <a:cubicBezTo>
                          <a:pt x="51546" y="69116"/>
                          <a:pt x="55582" y="65187"/>
                          <a:pt x="55975" y="61401"/>
                        </a:cubicBezTo>
                        <a:lnTo>
                          <a:pt x="57511" y="60686"/>
                        </a:lnTo>
                        <a:cubicBezTo>
                          <a:pt x="57654" y="59365"/>
                          <a:pt x="58047" y="57972"/>
                          <a:pt x="59083" y="57186"/>
                        </a:cubicBezTo>
                        <a:lnTo>
                          <a:pt x="59297" y="57400"/>
                        </a:lnTo>
                        <a:cubicBezTo>
                          <a:pt x="59511" y="55471"/>
                          <a:pt x="60904" y="53935"/>
                          <a:pt x="61047" y="53007"/>
                        </a:cubicBezTo>
                        <a:lnTo>
                          <a:pt x="61262" y="53221"/>
                        </a:lnTo>
                        <a:lnTo>
                          <a:pt x="62262" y="51328"/>
                        </a:lnTo>
                        <a:lnTo>
                          <a:pt x="62440" y="51864"/>
                        </a:lnTo>
                        <a:cubicBezTo>
                          <a:pt x="63333" y="48828"/>
                          <a:pt x="65012" y="46149"/>
                          <a:pt x="66869" y="44148"/>
                        </a:cubicBezTo>
                        <a:lnTo>
                          <a:pt x="65727" y="43648"/>
                        </a:lnTo>
                        <a:cubicBezTo>
                          <a:pt x="70191" y="39791"/>
                          <a:pt x="69548" y="36505"/>
                          <a:pt x="74192" y="34004"/>
                        </a:cubicBezTo>
                        <a:lnTo>
                          <a:pt x="74370" y="34254"/>
                        </a:lnTo>
                        <a:cubicBezTo>
                          <a:pt x="76621" y="27646"/>
                          <a:pt x="83086" y="29718"/>
                          <a:pt x="87086" y="23896"/>
                        </a:cubicBezTo>
                        <a:cubicBezTo>
                          <a:pt x="86551" y="24646"/>
                          <a:pt x="87694" y="24253"/>
                          <a:pt x="87765" y="24575"/>
                        </a:cubicBezTo>
                        <a:cubicBezTo>
                          <a:pt x="90230" y="22824"/>
                          <a:pt x="92980" y="21431"/>
                          <a:pt x="92158" y="19217"/>
                        </a:cubicBezTo>
                        <a:cubicBezTo>
                          <a:pt x="94230" y="18467"/>
                          <a:pt x="94087" y="19288"/>
                          <a:pt x="94659" y="20074"/>
                        </a:cubicBezTo>
                        <a:cubicBezTo>
                          <a:pt x="94302" y="19038"/>
                          <a:pt x="95909" y="18109"/>
                          <a:pt x="97445" y="17609"/>
                        </a:cubicBezTo>
                        <a:lnTo>
                          <a:pt x="96838" y="18217"/>
                        </a:lnTo>
                        <a:cubicBezTo>
                          <a:pt x="98266" y="17752"/>
                          <a:pt x="99695" y="17288"/>
                          <a:pt x="101017" y="17145"/>
                        </a:cubicBezTo>
                        <a:cubicBezTo>
                          <a:pt x="100731" y="16502"/>
                          <a:pt x="100374" y="15859"/>
                          <a:pt x="100017" y="15216"/>
                        </a:cubicBezTo>
                        <a:cubicBezTo>
                          <a:pt x="102410" y="15681"/>
                          <a:pt x="100838" y="17467"/>
                          <a:pt x="102731" y="17074"/>
                        </a:cubicBezTo>
                        <a:lnTo>
                          <a:pt x="102803" y="15431"/>
                        </a:lnTo>
                        <a:cubicBezTo>
                          <a:pt x="105982" y="16073"/>
                          <a:pt x="106089" y="19145"/>
                          <a:pt x="105982" y="20824"/>
                        </a:cubicBezTo>
                        <a:cubicBezTo>
                          <a:pt x="106910" y="21931"/>
                          <a:pt x="107875" y="24860"/>
                          <a:pt x="108839" y="28146"/>
                        </a:cubicBezTo>
                        <a:cubicBezTo>
                          <a:pt x="109518" y="31433"/>
                          <a:pt x="110125" y="34969"/>
                          <a:pt x="110018" y="38683"/>
                        </a:cubicBezTo>
                        <a:cubicBezTo>
                          <a:pt x="109982" y="46042"/>
                          <a:pt x="108017" y="53721"/>
                          <a:pt x="104017" y="59722"/>
                        </a:cubicBezTo>
                        <a:lnTo>
                          <a:pt x="102660" y="59829"/>
                        </a:lnTo>
                        <a:cubicBezTo>
                          <a:pt x="100981" y="59365"/>
                          <a:pt x="103553" y="64472"/>
                          <a:pt x="101767" y="64294"/>
                        </a:cubicBezTo>
                        <a:lnTo>
                          <a:pt x="101802" y="66151"/>
                        </a:lnTo>
                        <a:cubicBezTo>
                          <a:pt x="101302" y="66437"/>
                          <a:pt x="100588" y="67187"/>
                          <a:pt x="100588" y="66258"/>
                        </a:cubicBezTo>
                        <a:cubicBezTo>
                          <a:pt x="99838" y="67580"/>
                          <a:pt x="100052" y="67758"/>
                          <a:pt x="100052" y="68973"/>
                        </a:cubicBezTo>
                        <a:lnTo>
                          <a:pt x="98302" y="69902"/>
                        </a:lnTo>
                        <a:cubicBezTo>
                          <a:pt x="94659" y="74724"/>
                          <a:pt x="93766" y="80260"/>
                          <a:pt x="89551" y="85153"/>
                        </a:cubicBezTo>
                        <a:cubicBezTo>
                          <a:pt x="86300" y="87475"/>
                          <a:pt x="82907" y="91654"/>
                          <a:pt x="79300" y="95583"/>
                        </a:cubicBezTo>
                        <a:cubicBezTo>
                          <a:pt x="75513" y="99691"/>
                          <a:pt x="71584" y="103906"/>
                          <a:pt x="68513" y="106906"/>
                        </a:cubicBezTo>
                        <a:cubicBezTo>
                          <a:pt x="64476" y="111550"/>
                          <a:pt x="58261" y="114229"/>
                          <a:pt x="52011" y="116908"/>
                        </a:cubicBezTo>
                        <a:cubicBezTo>
                          <a:pt x="48867" y="118265"/>
                          <a:pt x="45688" y="119622"/>
                          <a:pt x="42724" y="121301"/>
                        </a:cubicBezTo>
                        <a:cubicBezTo>
                          <a:pt x="41223" y="122122"/>
                          <a:pt x="39795" y="123051"/>
                          <a:pt x="38437" y="124051"/>
                        </a:cubicBezTo>
                        <a:cubicBezTo>
                          <a:pt x="37152" y="124980"/>
                          <a:pt x="36187" y="125909"/>
                          <a:pt x="35044" y="126944"/>
                        </a:cubicBezTo>
                        <a:cubicBezTo>
                          <a:pt x="34580" y="126909"/>
                          <a:pt x="34008" y="127909"/>
                          <a:pt x="34115" y="128087"/>
                        </a:cubicBezTo>
                        <a:cubicBezTo>
                          <a:pt x="30936" y="129766"/>
                          <a:pt x="27543" y="131266"/>
                          <a:pt x="24007" y="132874"/>
                        </a:cubicBezTo>
                        <a:cubicBezTo>
                          <a:pt x="24007" y="132874"/>
                          <a:pt x="20792" y="134303"/>
                          <a:pt x="16470" y="136660"/>
                        </a:cubicBezTo>
                        <a:cubicBezTo>
                          <a:pt x="12148" y="138946"/>
                          <a:pt x="6755" y="142696"/>
                          <a:pt x="3469" y="146483"/>
                        </a:cubicBezTo>
                        <a:cubicBezTo>
                          <a:pt x="147" y="150305"/>
                          <a:pt x="-1032" y="153734"/>
                          <a:pt x="1004" y="154484"/>
                        </a:cubicBezTo>
                        <a:cubicBezTo>
                          <a:pt x="3112" y="155448"/>
                          <a:pt x="8041" y="153305"/>
                          <a:pt x="18399" y="151590"/>
                        </a:cubicBezTo>
                        <a:lnTo>
                          <a:pt x="18363" y="152055"/>
                        </a:lnTo>
                        <a:cubicBezTo>
                          <a:pt x="23864" y="149983"/>
                          <a:pt x="27543" y="148626"/>
                          <a:pt x="30722" y="144911"/>
                        </a:cubicBezTo>
                        <a:cubicBezTo>
                          <a:pt x="32365" y="146804"/>
                          <a:pt x="35687" y="142839"/>
                          <a:pt x="37437" y="142804"/>
                        </a:cubicBezTo>
                        <a:lnTo>
                          <a:pt x="37402" y="143054"/>
                        </a:lnTo>
                        <a:cubicBezTo>
                          <a:pt x="40080" y="139660"/>
                          <a:pt x="45903" y="140160"/>
                          <a:pt x="48189" y="136660"/>
                        </a:cubicBezTo>
                        <a:cubicBezTo>
                          <a:pt x="48189" y="136910"/>
                          <a:pt x="48474" y="137481"/>
                          <a:pt x="47760" y="137982"/>
                        </a:cubicBezTo>
                        <a:cubicBezTo>
                          <a:pt x="49832" y="136267"/>
                          <a:pt x="52689" y="133838"/>
                          <a:pt x="53618" y="134910"/>
                        </a:cubicBezTo>
                        <a:cubicBezTo>
                          <a:pt x="58869" y="131159"/>
                          <a:pt x="67155" y="126766"/>
                          <a:pt x="69477" y="122444"/>
                        </a:cubicBezTo>
                        <a:lnTo>
                          <a:pt x="69441" y="122944"/>
                        </a:lnTo>
                        <a:cubicBezTo>
                          <a:pt x="70620" y="120336"/>
                          <a:pt x="71942" y="120979"/>
                          <a:pt x="73763" y="118765"/>
                        </a:cubicBezTo>
                        <a:cubicBezTo>
                          <a:pt x="73978" y="118836"/>
                          <a:pt x="74192" y="118801"/>
                          <a:pt x="74228" y="118872"/>
                        </a:cubicBezTo>
                        <a:cubicBezTo>
                          <a:pt x="75549" y="116122"/>
                          <a:pt x="80443" y="113979"/>
                          <a:pt x="81728" y="112085"/>
                        </a:cubicBezTo>
                        <a:lnTo>
                          <a:pt x="82443" y="112728"/>
                        </a:lnTo>
                        <a:lnTo>
                          <a:pt x="86443" y="109049"/>
                        </a:lnTo>
                        <a:lnTo>
                          <a:pt x="84765" y="110228"/>
                        </a:lnTo>
                        <a:cubicBezTo>
                          <a:pt x="83586" y="107835"/>
                          <a:pt x="88944" y="108799"/>
                          <a:pt x="90658" y="104692"/>
                        </a:cubicBezTo>
                        <a:cubicBezTo>
                          <a:pt x="93659" y="102191"/>
                          <a:pt x="91908" y="95655"/>
                          <a:pt x="95123" y="93583"/>
                        </a:cubicBezTo>
                        <a:cubicBezTo>
                          <a:pt x="95302" y="91440"/>
                          <a:pt x="95659" y="96012"/>
                          <a:pt x="96623" y="93369"/>
                        </a:cubicBezTo>
                        <a:cubicBezTo>
                          <a:pt x="97731" y="94119"/>
                          <a:pt x="96480" y="94869"/>
                          <a:pt x="97766" y="94976"/>
                        </a:cubicBezTo>
                        <a:cubicBezTo>
                          <a:pt x="98945" y="92547"/>
                          <a:pt x="101517" y="92297"/>
                          <a:pt x="102731" y="89118"/>
                        </a:cubicBezTo>
                        <a:lnTo>
                          <a:pt x="103660" y="89618"/>
                        </a:lnTo>
                        <a:cubicBezTo>
                          <a:pt x="104517" y="85011"/>
                          <a:pt x="109303" y="83510"/>
                          <a:pt x="109161" y="80081"/>
                        </a:cubicBezTo>
                        <a:cubicBezTo>
                          <a:pt x="110625" y="75831"/>
                          <a:pt x="113304" y="78938"/>
                          <a:pt x="113733" y="73866"/>
                        </a:cubicBezTo>
                        <a:lnTo>
                          <a:pt x="115804" y="72831"/>
                        </a:lnTo>
                        <a:cubicBezTo>
                          <a:pt x="116876" y="71080"/>
                          <a:pt x="114840" y="70795"/>
                          <a:pt x="116411" y="69044"/>
                        </a:cubicBezTo>
                        <a:cubicBezTo>
                          <a:pt x="117197" y="69544"/>
                          <a:pt x="118197" y="66723"/>
                          <a:pt x="118447" y="68294"/>
                        </a:cubicBezTo>
                        <a:cubicBezTo>
                          <a:pt x="121662" y="63972"/>
                          <a:pt x="120519" y="58043"/>
                          <a:pt x="124377" y="51935"/>
                        </a:cubicBezTo>
                        <a:cubicBezTo>
                          <a:pt x="123162" y="50113"/>
                          <a:pt x="124698" y="46863"/>
                          <a:pt x="123662" y="45541"/>
                        </a:cubicBezTo>
                        <a:cubicBezTo>
                          <a:pt x="124591" y="45541"/>
                          <a:pt x="124662" y="38541"/>
                          <a:pt x="125877" y="42720"/>
                        </a:cubicBezTo>
                        <a:cubicBezTo>
                          <a:pt x="125984" y="43077"/>
                          <a:pt x="125877" y="43684"/>
                          <a:pt x="125591" y="43613"/>
                        </a:cubicBezTo>
                        <a:lnTo>
                          <a:pt x="126520" y="44220"/>
                        </a:lnTo>
                        <a:cubicBezTo>
                          <a:pt x="128949" y="40291"/>
                          <a:pt x="126234" y="36612"/>
                          <a:pt x="126413" y="32540"/>
                        </a:cubicBezTo>
                        <a:cubicBezTo>
                          <a:pt x="126091" y="33790"/>
                          <a:pt x="126163" y="35397"/>
                          <a:pt x="125484" y="34326"/>
                        </a:cubicBezTo>
                        <a:cubicBezTo>
                          <a:pt x="125484" y="33040"/>
                          <a:pt x="125627" y="31790"/>
                          <a:pt x="125520" y="30504"/>
                        </a:cubicBezTo>
                        <a:lnTo>
                          <a:pt x="126484" y="31254"/>
                        </a:lnTo>
                        <a:lnTo>
                          <a:pt x="126306" y="25289"/>
                        </a:lnTo>
                        <a:lnTo>
                          <a:pt x="125341" y="26253"/>
                        </a:lnTo>
                        <a:cubicBezTo>
                          <a:pt x="125484" y="23360"/>
                          <a:pt x="126806" y="21788"/>
                          <a:pt x="124555" y="18967"/>
                        </a:cubicBezTo>
                        <a:cubicBezTo>
                          <a:pt x="123377" y="17788"/>
                          <a:pt x="123912" y="22074"/>
                          <a:pt x="122769" y="19181"/>
                        </a:cubicBezTo>
                        <a:cubicBezTo>
                          <a:pt x="122234" y="17038"/>
                          <a:pt x="121912" y="14323"/>
                          <a:pt x="120126" y="11323"/>
                        </a:cubicBezTo>
                        <a:cubicBezTo>
                          <a:pt x="118626" y="8358"/>
                          <a:pt x="115626" y="5358"/>
                          <a:pt x="112411" y="3679"/>
                        </a:cubicBezTo>
                        <a:cubicBezTo>
                          <a:pt x="112482" y="5072"/>
                          <a:pt x="110839" y="4072"/>
                          <a:pt x="108982" y="3893"/>
                        </a:cubicBezTo>
                        <a:lnTo>
                          <a:pt x="109089" y="2822"/>
                        </a:lnTo>
                        <a:cubicBezTo>
                          <a:pt x="105374" y="2465"/>
                          <a:pt x="105053" y="2286"/>
                          <a:pt x="104446" y="1464"/>
                        </a:cubicBezTo>
                        <a:cubicBezTo>
                          <a:pt x="103946" y="857"/>
                          <a:pt x="103088" y="-107"/>
                          <a:pt x="99981" y="750"/>
                        </a:cubicBezTo>
                        <a:lnTo>
                          <a:pt x="100517" y="0"/>
                        </a:lnTo>
                        <a:cubicBezTo>
                          <a:pt x="99981" y="750"/>
                          <a:pt x="99481" y="1536"/>
                          <a:pt x="99016" y="2286"/>
                        </a:cubicBezTo>
                        <a:cubicBezTo>
                          <a:pt x="94373" y="5108"/>
                          <a:pt x="95552" y="429"/>
                          <a:pt x="91123" y="4608"/>
                        </a:cubicBezTo>
                        <a:cubicBezTo>
                          <a:pt x="93087" y="3858"/>
                          <a:pt x="92658" y="6501"/>
                          <a:pt x="90265" y="6822"/>
                        </a:cubicBezTo>
                        <a:lnTo>
                          <a:pt x="90515" y="5679"/>
                        </a:lnTo>
                        <a:cubicBezTo>
                          <a:pt x="89301" y="6358"/>
                          <a:pt x="89051" y="6894"/>
                          <a:pt x="88158" y="7037"/>
                        </a:cubicBezTo>
                        <a:cubicBezTo>
                          <a:pt x="88694" y="6251"/>
                          <a:pt x="88015" y="5501"/>
                          <a:pt x="86229" y="6394"/>
                        </a:cubicBezTo>
                        <a:lnTo>
                          <a:pt x="87015" y="4751"/>
                        </a:lnTo>
                        <a:cubicBezTo>
                          <a:pt x="86015" y="5751"/>
                          <a:pt x="85193" y="6894"/>
                          <a:pt x="84336" y="7930"/>
                        </a:cubicBezTo>
                        <a:cubicBezTo>
                          <a:pt x="81264" y="8108"/>
                          <a:pt x="78121" y="11501"/>
                          <a:pt x="76442" y="10859"/>
                        </a:cubicBezTo>
                        <a:cubicBezTo>
                          <a:pt x="76442" y="10859"/>
                          <a:pt x="71013" y="13466"/>
                          <a:pt x="70834" y="15573"/>
                        </a:cubicBezTo>
                        <a:cubicBezTo>
                          <a:pt x="71263" y="14073"/>
                          <a:pt x="68370" y="15716"/>
                          <a:pt x="68441" y="14252"/>
                        </a:cubicBezTo>
                        <a:cubicBezTo>
                          <a:pt x="67870" y="15966"/>
                          <a:pt x="64583" y="19788"/>
                          <a:pt x="62512" y="20288"/>
                        </a:cubicBezTo>
                        <a:lnTo>
                          <a:pt x="62690" y="19931"/>
                        </a:lnTo>
                        <a:cubicBezTo>
                          <a:pt x="56654" y="24110"/>
                          <a:pt x="55904" y="29718"/>
                          <a:pt x="51368" y="33647"/>
                        </a:cubicBezTo>
                        <a:cubicBezTo>
                          <a:pt x="52475" y="34111"/>
                          <a:pt x="50225" y="36290"/>
                          <a:pt x="51939" y="36540"/>
                        </a:cubicBezTo>
                        <a:cubicBezTo>
                          <a:pt x="49939" y="42291"/>
                          <a:pt x="43509" y="44077"/>
                          <a:pt x="46617" y="48292"/>
                        </a:cubicBezTo>
                        <a:cubicBezTo>
                          <a:pt x="45545" y="50685"/>
                          <a:pt x="44117" y="50435"/>
                          <a:pt x="43224" y="51506"/>
                        </a:cubicBezTo>
                        <a:lnTo>
                          <a:pt x="43295" y="50828"/>
                        </a:lnTo>
                        <a:cubicBezTo>
                          <a:pt x="41259" y="55328"/>
                          <a:pt x="40652" y="56578"/>
                          <a:pt x="38902" y="59686"/>
                        </a:cubicBezTo>
                        <a:cubicBezTo>
                          <a:pt x="38473" y="61472"/>
                          <a:pt x="40295" y="62758"/>
                          <a:pt x="38366" y="65330"/>
                        </a:cubicBezTo>
                        <a:cubicBezTo>
                          <a:pt x="38080" y="64008"/>
                          <a:pt x="37616" y="65222"/>
                          <a:pt x="37044" y="66258"/>
                        </a:cubicBezTo>
                        <a:cubicBezTo>
                          <a:pt x="37294" y="65544"/>
                          <a:pt x="37116" y="65187"/>
                          <a:pt x="35830" y="66258"/>
                        </a:cubicBezTo>
                        <a:cubicBezTo>
                          <a:pt x="35973" y="66580"/>
                          <a:pt x="35973" y="66937"/>
                          <a:pt x="35937" y="67294"/>
                        </a:cubicBezTo>
                        <a:cubicBezTo>
                          <a:pt x="35866" y="67258"/>
                          <a:pt x="35794" y="67294"/>
                          <a:pt x="35723" y="67223"/>
                        </a:cubicBezTo>
                        <a:cubicBezTo>
                          <a:pt x="35080" y="69116"/>
                          <a:pt x="35473" y="68973"/>
                          <a:pt x="36008" y="68187"/>
                        </a:cubicBezTo>
                        <a:cubicBezTo>
                          <a:pt x="36116" y="68294"/>
                          <a:pt x="36294" y="68294"/>
                          <a:pt x="36651" y="68187"/>
                        </a:cubicBezTo>
                        <a:cubicBezTo>
                          <a:pt x="34651" y="69473"/>
                          <a:pt x="33973" y="73438"/>
                          <a:pt x="32508" y="72973"/>
                        </a:cubicBezTo>
                        <a:cubicBezTo>
                          <a:pt x="30008" y="78617"/>
                          <a:pt x="29615" y="83225"/>
                          <a:pt x="28043" y="88011"/>
                        </a:cubicBezTo>
                        <a:cubicBezTo>
                          <a:pt x="27115" y="88190"/>
                          <a:pt x="26972" y="86832"/>
                          <a:pt x="27293" y="85404"/>
                        </a:cubicBezTo>
                        <a:lnTo>
                          <a:pt x="26079" y="88761"/>
                        </a:lnTo>
                        <a:cubicBezTo>
                          <a:pt x="25079" y="88261"/>
                          <a:pt x="26329" y="86618"/>
                          <a:pt x="26614" y="85546"/>
                        </a:cubicBezTo>
                        <a:cubicBezTo>
                          <a:pt x="23185" y="88654"/>
                          <a:pt x="24650" y="94262"/>
                          <a:pt x="21078" y="98048"/>
                        </a:cubicBezTo>
                        <a:lnTo>
                          <a:pt x="21471" y="99334"/>
                        </a:lnTo>
                        <a:lnTo>
                          <a:pt x="21221" y="99548"/>
                        </a:lnTo>
                        <a:cubicBezTo>
                          <a:pt x="21650" y="99727"/>
                          <a:pt x="21792" y="101013"/>
                          <a:pt x="21614" y="101727"/>
                        </a:cubicBezTo>
                        <a:cubicBezTo>
                          <a:pt x="20435" y="101941"/>
                          <a:pt x="19578" y="100763"/>
                          <a:pt x="18613" y="102977"/>
                        </a:cubicBezTo>
                        <a:cubicBezTo>
                          <a:pt x="16970" y="104334"/>
                          <a:pt x="16756" y="108085"/>
                          <a:pt x="16149" y="110585"/>
                        </a:cubicBezTo>
                        <a:cubicBezTo>
                          <a:pt x="16863" y="109442"/>
                          <a:pt x="17185" y="110049"/>
                          <a:pt x="17256" y="110728"/>
                        </a:cubicBezTo>
                        <a:cubicBezTo>
                          <a:pt x="16756" y="111871"/>
                          <a:pt x="15613" y="111871"/>
                          <a:pt x="15613" y="112836"/>
                        </a:cubicBezTo>
                        <a:lnTo>
                          <a:pt x="14399" y="112300"/>
                        </a:lnTo>
                        <a:cubicBezTo>
                          <a:pt x="15720" y="112514"/>
                          <a:pt x="14149" y="115479"/>
                          <a:pt x="14327" y="116122"/>
                        </a:cubicBezTo>
                        <a:cubicBezTo>
                          <a:pt x="13184" y="116157"/>
                          <a:pt x="14542" y="114157"/>
                          <a:pt x="14006" y="113550"/>
                        </a:cubicBezTo>
                        <a:cubicBezTo>
                          <a:pt x="11791" y="117479"/>
                          <a:pt x="12934" y="115479"/>
                          <a:pt x="10470" y="119479"/>
                        </a:cubicBezTo>
                        <a:cubicBezTo>
                          <a:pt x="9827" y="122158"/>
                          <a:pt x="11755" y="119801"/>
                          <a:pt x="12041" y="121480"/>
                        </a:cubicBezTo>
                        <a:cubicBezTo>
                          <a:pt x="10970" y="123516"/>
                          <a:pt x="10434" y="125909"/>
                          <a:pt x="8291" y="127695"/>
                        </a:cubicBezTo>
                        <a:lnTo>
                          <a:pt x="9755" y="127623"/>
                        </a:lnTo>
                        <a:cubicBezTo>
                          <a:pt x="8076" y="131802"/>
                          <a:pt x="6648" y="133910"/>
                          <a:pt x="4219" y="136088"/>
                        </a:cubicBezTo>
                        <a:cubicBezTo>
                          <a:pt x="2576" y="144875"/>
                          <a:pt x="4755" y="149447"/>
                          <a:pt x="6398" y="151198"/>
                        </a:cubicBezTo>
                        <a:cubicBezTo>
                          <a:pt x="8041" y="153055"/>
                          <a:pt x="9434" y="153019"/>
                          <a:pt x="10398" y="151733"/>
                        </a:cubicBezTo>
                        <a:cubicBezTo>
                          <a:pt x="12291" y="149983"/>
                          <a:pt x="13934" y="146483"/>
                          <a:pt x="14041" y="146447"/>
                        </a:cubicBezTo>
                        <a:cubicBezTo>
                          <a:pt x="16470" y="142875"/>
                          <a:pt x="18328" y="139517"/>
                          <a:pt x="20399" y="135195"/>
                        </a:cubicBezTo>
                        <a:cubicBezTo>
                          <a:pt x="22292" y="130588"/>
                          <a:pt x="24936" y="125766"/>
                          <a:pt x="28722" y="11751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9" name="Graphic 511">
                  <a:extLst>
                    <a:ext uri="{FF2B5EF4-FFF2-40B4-BE49-F238E27FC236}">
                      <a16:creationId xmlns:a16="http://schemas.microsoft.com/office/drawing/2014/main" id="{24F645F7-2132-4D41-8FF0-9DF520DD6640}"/>
                    </a:ext>
                  </a:extLst>
                </p:cNvPr>
                <p:cNvGrpSpPr/>
                <p:nvPr/>
              </p:nvGrpSpPr>
              <p:grpSpPr>
                <a:xfrm>
                  <a:off x="7385456" y="1563123"/>
                  <a:ext cx="158247" cy="70974"/>
                  <a:chOff x="7385456" y="1563123"/>
                  <a:chExt cx="158247" cy="70974"/>
                </a:xfrm>
                <a:grpFill/>
              </p:grpSpPr>
              <p:sp>
                <p:nvSpPr>
                  <p:cNvPr id="120" name="Freeform 119">
                    <a:extLst>
                      <a:ext uri="{FF2B5EF4-FFF2-40B4-BE49-F238E27FC236}">
                        <a16:creationId xmlns:a16="http://schemas.microsoft.com/office/drawing/2014/main" id="{5B1FEF96-9BCE-D246-9BB7-DF743357DBDC}"/>
                      </a:ext>
                    </a:extLst>
                  </p:cNvPr>
                  <p:cNvSpPr/>
                  <p:nvPr/>
                </p:nvSpPr>
                <p:spPr>
                  <a:xfrm>
                    <a:off x="7433297" y="1589775"/>
                    <a:ext cx="1000" cy="209"/>
                  </a:xfrm>
                  <a:custGeom>
                    <a:avLst/>
                    <a:gdLst>
                      <a:gd name="connsiteX0" fmla="*/ 0 w 1000"/>
                      <a:gd name="connsiteY0" fmla="*/ 66 h 209"/>
                      <a:gd name="connsiteX1" fmla="*/ 1000 w 1000"/>
                      <a:gd name="connsiteY1" fmla="*/ 209 h 209"/>
                      <a:gd name="connsiteX2" fmla="*/ 0 w 1000"/>
                      <a:gd name="connsiteY2" fmla="*/ 66 h 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00" h="209">
                        <a:moveTo>
                          <a:pt x="0" y="66"/>
                        </a:moveTo>
                        <a:lnTo>
                          <a:pt x="1000" y="209"/>
                        </a:lnTo>
                        <a:cubicBezTo>
                          <a:pt x="929" y="30"/>
                          <a:pt x="643" y="-77"/>
                          <a:pt x="0" y="6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1" name="Freeform 120">
                    <a:extLst>
                      <a:ext uri="{FF2B5EF4-FFF2-40B4-BE49-F238E27FC236}">
                        <a16:creationId xmlns:a16="http://schemas.microsoft.com/office/drawing/2014/main" id="{B7C8B654-6176-3046-BD40-960133F95735}"/>
                      </a:ext>
                    </a:extLst>
                  </p:cNvPr>
                  <p:cNvSpPr/>
                  <p:nvPr/>
                </p:nvSpPr>
                <p:spPr>
                  <a:xfrm>
                    <a:off x="7447978" y="1631311"/>
                    <a:ext cx="214" cy="107"/>
                  </a:xfrm>
                  <a:custGeom>
                    <a:avLst/>
                    <a:gdLst>
                      <a:gd name="connsiteX0" fmla="*/ 214 w 214"/>
                      <a:gd name="connsiteY0" fmla="*/ 0 h 107"/>
                      <a:gd name="connsiteX1" fmla="*/ 0 w 214"/>
                      <a:gd name="connsiteY1" fmla="*/ 107 h 107"/>
                      <a:gd name="connsiteX2" fmla="*/ 214 w 214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4" h="107">
                        <a:moveTo>
                          <a:pt x="214" y="0"/>
                        </a:moveTo>
                        <a:cubicBezTo>
                          <a:pt x="143" y="36"/>
                          <a:pt x="107" y="72"/>
                          <a:pt x="0" y="107"/>
                        </a:cubicBezTo>
                        <a:cubicBezTo>
                          <a:pt x="143" y="72"/>
                          <a:pt x="214" y="0"/>
                          <a:pt x="214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2" name="Freeform 121">
                    <a:extLst>
                      <a:ext uri="{FF2B5EF4-FFF2-40B4-BE49-F238E27FC236}">
                        <a16:creationId xmlns:a16="http://schemas.microsoft.com/office/drawing/2014/main" id="{732BE9D9-6B90-514C-B5F3-C6EE38965FCD}"/>
                      </a:ext>
                    </a:extLst>
                  </p:cNvPr>
                  <p:cNvSpPr/>
                  <p:nvPr/>
                </p:nvSpPr>
                <p:spPr>
                  <a:xfrm>
                    <a:off x="7469480" y="1592699"/>
                    <a:ext cx="178" cy="214"/>
                  </a:xfrm>
                  <a:custGeom>
                    <a:avLst/>
                    <a:gdLst>
                      <a:gd name="connsiteX0" fmla="*/ 179 w 178"/>
                      <a:gd name="connsiteY0" fmla="*/ 0 h 214"/>
                      <a:gd name="connsiteX1" fmla="*/ 143 w 178"/>
                      <a:gd name="connsiteY1" fmla="*/ 36 h 214"/>
                      <a:gd name="connsiteX2" fmla="*/ 0 w 178"/>
                      <a:gd name="connsiteY2" fmla="*/ 214 h 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8" h="214">
                        <a:moveTo>
                          <a:pt x="179" y="0"/>
                        </a:moveTo>
                        <a:lnTo>
                          <a:pt x="143" y="36"/>
                        </a:lnTo>
                        <a:lnTo>
                          <a:pt x="0" y="214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3" name="Freeform 122">
                    <a:extLst>
                      <a:ext uri="{FF2B5EF4-FFF2-40B4-BE49-F238E27FC236}">
                        <a16:creationId xmlns:a16="http://schemas.microsoft.com/office/drawing/2014/main" id="{3F8EF4E6-6036-2343-A7DC-D4A75872B7DC}"/>
                      </a:ext>
                    </a:extLst>
                  </p:cNvPr>
                  <p:cNvSpPr/>
                  <p:nvPr/>
                </p:nvSpPr>
                <p:spPr>
                  <a:xfrm>
                    <a:off x="7385456" y="1563123"/>
                    <a:ext cx="158247" cy="70974"/>
                  </a:xfrm>
                  <a:custGeom>
                    <a:avLst/>
                    <a:gdLst>
                      <a:gd name="connsiteX0" fmla="*/ 44055 w 158247"/>
                      <a:gd name="connsiteY0" fmla="*/ 44577 h 70974"/>
                      <a:gd name="connsiteX1" fmla="*/ 55949 w 158247"/>
                      <a:gd name="connsiteY1" fmla="*/ 41470 h 70974"/>
                      <a:gd name="connsiteX2" fmla="*/ 68951 w 158247"/>
                      <a:gd name="connsiteY2" fmla="*/ 36790 h 70974"/>
                      <a:gd name="connsiteX3" fmla="*/ 84167 w 158247"/>
                      <a:gd name="connsiteY3" fmla="*/ 29611 h 70974"/>
                      <a:gd name="connsiteX4" fmla="*/ 92561 w 158247"/>
                      <a:gd name="connsiteY4" fmla="*/ 24896 h 70974"/>
                      <a:gd name="connsiteX5" fmla="*/ 93883 w 158247"/>
                      <a:gd name="connsiteY5" fmla="*/ 25503 h 70974"/>
                      <a:gd name="connsiteX6" fmla="*/ 96669 w 158247"/>
                      <a:gd name="connsiteY6" fmla="*/ 24396 h 70974"/>
                      <a:gd name="connsiteX7" fmla="*/ 96704 w 158247"/>
                      <a:gd name="connsiteY7" fmla="*/ 24682 h 70974"/>
                      <a:gd name="connsiteX8" fmla="*/ 99812 w 158247"/>
                      <a:gd name="connsiteY8" fmla="*/ 23253 h 70974"/>
                      <a:gd name="connsiteX9" fmla="*/ 99812 w 158247"/>
                      <a:gd name="connsiteY9" fmla="*/ 23539 h 70974"/>
                      <a:gd name="connsiteX10" fmla="*/ 101241 w 158247"/>
                      <a:gd name="connsiteY10" fmla="*/ 23181 h 70974"/>
                      <a:gd name="connsiteX11" fmla="*/ 101062 w 158247"/>
                      <a:gd name="connsiteY11" fmla="*/ 23646 h 70974"/>
                      <a:gd name="connsiteX12" fmla="*/ 108099 w 158247"/>
                      <a:gd name="connsiteY12" fmla="*/ 22646 h 70974"/>
                      <a:gd name="connsiteX13" fmla="*/ 107849 w 158247"/>
                      <a:gd name="connsiteY13" fmla="*/ 21431 h 70974"/>
                      <a:gd name="connsiteX14" fmla="*/ 121422 w 158247"/>
                      <a:gd name="connsiteY14" fmla="*/ 20395 h 70974"/>
                      <a:gd name="connsiteX15" fmla="*/ 121422 w 158247"/>
                      <a:gd name="connsiteY15" fmla="*/ 20717 h 70974"/>
                      <a:gd name="connsiteX16" fmla="*/ 129030 w 158247"/>
                      <a:gd name="connsiteY16" fmla="*/ 18181 h 70974"/>
                      <a:gd name="connsiteX17" fmla="*/ 132745 w 158247"/>
                      <a:gd name="connsiteY17" fmla="*/ 17645 h 70974"/>
                      <a:gd name="connsiteX18" fmla="*/ 132566 w 158247"/>
                      <a:gd name="connsiteY18" fmla="*/ 18538 h 70974"/>
                      <a:gd name="connsiteX19" fmla="*/ 137102 w 158247"/>
                      <a:gd name="connsiteY19" fmla="*/ 17752 h 70974"/>
                      <a:gd name="connsiteX20" fmla="*/ 137281 w 158247"/>
                      <a:gd name="connsiteY20" fmla="*/ 20003 h 70974"/>
                      <a:gd name="connsiteX21" fmla="*/ 140103 w 158247"/>
                      <a:gd name="connsiteY21" fmla="*/ 20610 h 70974"/>
                      <a:gd name="connsiteX22" fmla="*/ 139460 w 158247"/>
                      <a:gd name="connsiteY22" fmla="*/ 20467 h 70974"/>
                      <a:gd name="connsiteX23" fmla="*/ 141531 w 158247"/>
                      <a:gd name="connsiteY23" fmla="*/ 22681 h 70974"/>
                      <a:gd name="connsiteX24" fmla="*/ 142960 w 158247"/>
                      <a:gd name="connsiteY24" fmla="*/ 21181 h 70974"/>
                      <a:gd name="connsiteX25" fmla="*/ 142067 w 158247"/>
                      <a:gd name="connsiteY25" fmla="*/ 23789 h 70974"/>
                      <a:gd name="connsiteX26" fmla="*/ 143603 w 158247"/>
                      <a:gd name="connsiteY26" fmla="*/ 23217 h 70974"/>
                      <a:gd name="connsiteX27" fmla="*/ 139817 w 158247"/>
                      <a:gd name="connsiteY27" fmla="*/ 28325 h 70974"/>
                      <a:gd name="connsiteX28" fmla="*/ 131459 w 158247"/>
                      <a:gd name="connsiteY28" fmla="*/ 42470 h 70974"/>
                      <a:gd name="connsiteX29" fmla="*/ 116135 w 158247"/>
                      <a:gd name="connsiteY29" fmla="*/ 50149 h 70974"/>
                      <a:gd name="connsiteX30" fmla="*/ 115314 w 158247"/>
                      <a:gd name="connsiteY30" fmla="*/ 49113 h 70974"/>
                      <a:gd name="connsiteX31" fmla="*/ 112135 w 158247"/>
                      <a:gd name="connsiteY31" fmla="*/ 50971 h 70974"/>
                      <a:gd name="connsiteX32" fmla="*/ 110992 w 158247"/>
                      <a:gd name="connsiteY32" fmla="*/ 52078 h 70974"/>
                      <a:gd name="connsiteX33" fmla="*/ 110278 w 158247"/>
                      <a:gd name="connsiteY33" fmla="*/ 51149 h 70974"/>
                      <a:gd name="connsiteX34" fmla="*/ 108242 w 158247"/>
                      <a:gd name="connsiteY34" fmla="*/ 52292 h 70974"/>
                      <a:gd name="connsiteX35" fmla="*/ 106706 w 158247"/>
                      <a:gd name="connsiteY35" fmla="*/ 51435 h 70974"/>
                      <a:gd name="connsiteX36" fmla="*/ 91882 w 158247"/>
                      <a:gd name="connsiteY36" fmla="*/ 53578 h 70974"/>
                      <a:gd name="connsiteX37" fmla="*/ 64558 w 158247"/>
                      <a:gd name="connsiteY37" fmla="*/ 55114 h 70974"/>
                      <a:gd name="connsiteX38" fmla="*/ 47770 w 158247"/>
                      <a:gd name="connsiteY38" fmla="*/ 54507 h 70974"/>
                      <a:gd name="connsiteX39" fmla="*/ 43448 w 158247"/>
                      <a:gd name="connsiteY39" fmla="*/ 53828 h 70974"/>
                      <a:gd name="connsiteX40" fmla="*/ 38590 w 158247"/>
                      <a:gd name="connsiteY40" fmla="*/ 53578 h 70974"/>
                      <a:gd name="connsiteX41" fmla="*/ 30303 w 158247"/>
                      <a:gd name="connsiteY41" fmla="*/ 55007 h 70974"/>
                      <a:gd name="connsiteX42" fmla="*/ 29125 w 158247"/>
                      <a:gd name="connsiteY42" fmla="*/ 55614 h 70974"/>
                      <a:gd name="connsiteX43" fmla="*/ 19802 w 158247"/>
                      <a:gd name="connsiteY43" fmla="*/ 55793 h 70974"/>
                      <a:gd name="connsiteX44" fmla="*/ 12944 w 158247"/>
                      <a:gd name="connsiteY44" fmla="*/ 55543 h 70974"/>
                      <a:gd name="connsiteX45" fmla="*/ 9051 w 158247"/>
                      <a:gd name="connsiteY45" fmla="*/ 55043 h 70974"/>
                      <a:gd name="connsiteX46" fmla="*/ 8479 w 158247"/>
                      <a:gd name="connsiteY46" fmla="*/ 55614 h 70974"/>
                      <a:gd name="connsiteX47" fmla="*/ 8015 w 158247"/>
                      <a:gd name="connsiteY47" fmla="*/ 55936 h 70974"/>
                      <a:gd name="connsiteX48" fmla="*/ 8015 w 158247"/>
                      <a:gd name="connsiteY48" fmla="*/ 55971 h 70974"/>
                      <a:gd name="connsiteX49" fmla="*/ 7943 w 158247"/>
                      <a:gd name="connsiteY49" fmla="*/ 56078 h 70974"/>
                      <a:gd name="connsiteX50" fmla="*/ 7800 w 158247"/>
                      <a:gd name="connsiteY50" fmla="*/ 56150 h 70974"/>
                      <a:gd name="connsiteX51" fmla="*/ 8586 w 158247"/>
                      <a:gd name="connsiteY51" fmla="*/ 55936 h 70974"/>
                      <a:gd name="connsiteX52" fmla="*/ 8122 w 158247"/>
                      <a:gd name="connsiteY52" fmla="*/ 55900 h 70974"/>
                      <a:gd name="connsiteX53" fmla="*/ 3621 w 158247"/>
                      <a:gd name="connsiteY53" fmla="*/ 61186 h 70974"/>
                      <a:gd name="connsiteX54" fmla="*/ 2014 w 158247"/>
                      <a:gd name="connsiteY54" fmla="*/ 54114 h 70974"/>
                      <a:gd name="connsiteX55" fmla="*/ 1585 w 158247"/>
                      <a:gd name="connsiteY55" fmla="*/ 53971 h 70974"/>
                      <a:gd name="connsiteX56" fmla="*/ 871 w 158247"/>
                      <a:gd name="connsiteY56" fmla="*/ 55471 h 70974"/>
                      <a:gd name="connsiteX57" fmla="*/ 478 w 158247"/>
                      <a:gd name="connsiteY57" fmla="*/ 61686 h 70974"/>
                      <a:gd name="connsiteX58" fmla="*/ 6515 w 158247"/>
                      <a:gd name="connsiteY58" fmla="*/ 68437 h 70974"/>
                      <a:gd name="connsiteX59" fmla="*/ 6086 w 158247"/>
                      <a:gd name="connsiteY59" fmla="*/ 68723 h 70974"/>
                      <a:gd name="connsiteX60" fmla="*/ 20695 w 158247"/>
                      <a:gd name="connsiteY60" fmla="*/ 69616 h 70974"/>
                      <a:gd name="connsiteX61" fmla="*/ 26767 w 158247"/>
                      <a:gd name="connsiteY61" fmla="*/ 70437 h 70974"/>
                      <a:gd name="connsiteX62" fmla="*/ 26660 w 158247"/>
                      <a:gd name="connsiteY62" fmla="*/ 70652 h 70974"/>
                      <a:gd name="connsiteX63" fmla="*/ 36840 w 158247"/>
                      <a:gd name="connsiteY63" fmla="*/ 69687 h 70974"/>
                      <a:gd name="connsiteX64" fmla="*/ 36018 w 158247"/>
                      <a:gd name="connsiteY64" fmla="*/ 70652 h 70974"/>
                      <a:gd name="connsiteX65" fmla="*/ 41483 w 158247"/>
                      <a:gd name="connsiteY65" fmla="*/ 70759 h 70974"/>
                      <a:gd name="connsiteX66" fmla="*/ 57878 w 158247"/>
                      <a:gd name="connsiteY66" fmla="*/ 68509 h 70974"/>
                      <a:gd name="connsiteX67" fmla="*/ 57628 w 158247"/>
                      <a:gd name="connsiteY67" fmla="*/ 68902 h 70974"/>
                      <a:gd name="connsiteX68" fmla="*/ 62522 w 158247"/>
                      <a:gd name="connsiteY68" fmla="*/ 67830 h 70974"/>
                      <a:gd name="connsiteX69" fmla="*/ 62772 w 158247"/>
                      <a:gd name="connsiteY69" fmla="*/ 68187 h 70974"/>
                      <a:gd name="connsiteX70" fmla="*/ 70987 w 158247"/>
                      <a:gd name="connsiteY70" fmla="*/ 67187 h 70974"/>
                      <a:gd name="connsiteX71" fmla="*/ 71130 w 158247"/>
                      <a:gd name="connsiteY71" fmla="*/ 68116 h 70974"/>
                      <a:gd name="connsiteX72" fmla="*/ 75523 w 158247"/>
                      <a:gd name="connsiteY72" fmla="*/ 67830 h 70974"/>
                      <a:gd name="connsiteX73" fmla="*/ 73880 w 158247"/>
                      <a:gd name="connsiteY73" fmla="*/ 67651 h 70974"/>
                      <a:gd name="connsiteX74" fmla="*/ 80381 w 158247"/>
                      <a:gd name="connsiteY74" fmla="*/ 67508 h 70974"/>
                      <a:gd name="connsiteX75" fmla="*/ 89489 w 158247"/>
                      <a:gd name="connsiteY75" fmla="*/ 63258 h 70974"/>
                      <a:gd name="connsiteX76" fmla="*/ 90418 w 158247"/>
                      <a:gd name="connsiteY76" fmla="*/ 64258 h 70974"/>
                      <a:gd name="connsiteX77" fmla="*/ 90025 w 158247"/>
                      <a:gd name="connsiteY77" fmla="*/ 66187 h 70974"/>
                      <a:gd name="connsiteX78" fmla="*/ 96419 w 158247"/>
                      <a:gd name="connsiteY78" fmla="*/ 66366 h 70974"/>
                      <a:gd name="connsiteX79" fmla="*/ 96597 w 158247"/>
                      <a:gd name="connsiteY79" fmla="*/ 67401 h 70974"/>
                      <a:gd name="connsiteX80" fmla="*/ 105813 w 158247"/>
                      <a:gd name="connsiteY80" fmla="*/ 66115 h 70974"/>
                      <a:gd name="connsiteX81" fmla="*/ 112492 w 158247"/>
                      <a:gd name="connsiteY81" fmla="*/ 66151 h 70974"/>
                      <a:gd name="connsiteX82" fmla="*/ 114349 w 158247"/>
                      <a:gd name="connsiteY82" fmla="*/ 67187 h 70974"/>
                      <a:gd name="connsiteX83" fmla="*/ 117278 w 158247"/>
                      <a:gd name="connsiteY83" fmla="*/ 65473 h 70974"/>
                      <a:gd name="connsiteX84" fmla="*/ 118993 w 158247"/>
                      <a:gd name="connsiteY84" fmla="*/ 66615 h 70974"/>
                      <a:gd name="connsiteX85" fmla="*/ 133673 w 158247"/>
                      <a:gd name="connsiteY85" fmla="*/ 61043 h 70974"/>
                      <a:gd name="connsiteX86" fmla="*/ 137245 w 158247"/>
                      <a:gd name="connsiteY86" fmla="*/ 56364 h 70974"/>
                      <a:gd name="connsiteX87" fmla="*/ 140531 w 158247"/>
                      <a:gd name="connsiteY87" fmla="*/ 56043 h 70974"/>
                      <a:gd name="connsiteX88" fmla="*/ 139781 w 158247"/>
                      <a:gd name="connsiteY88" fmla="*/ 56436 h 70974"/>
                      <a:gd name="connsiteX89" fmla="*/ 140067 w 158247"/>
                      <a:gd name="connsiteY89" fmla="*/ 57507 h 70974"/>
                      <a:gd name="connsiteX90" fmla="*/ 147068 w 158247"/>
                      <a:gd name="connsiteY90" fmla="*/ 49792 h 70974"/>
                      <a:gd name="connsiteX91" fmla="*/ 145318 w 158247"/>
                      <a:gd name="connsiteY91" fmla="*/ 50292 h 70974"/>
                      <a:gd name="connsiteX92" fmla="*/ 147568 w 158247"/>
                      <a:gd name="connsiteY92" fmla="*/ 47863 h 70974"/>
                      <a:gd name="connsiteX93" fmla="*/ 147818 w 158247"/>
                      <a:gd name="connsiteY93" fmla="*/ 48935 h 70974"/>
                      <a:gd name="connsiteX94" fmla="*/ 151247 w 158247"/>
                      <a:gd name="connsiteY94" fmla="*/ 45256 h 70974"/>
                      <a:gd name="connsiteX95" fmla="*/ 149997 w 158247"/>
                      <a:gd name="connsiteY95" fmla="*/ 45220 h 70974"/>
                      <a:gd name="connsiteX96" fmla="*/ 153890 w 158247"/>
                      <a:gd name="connsiteY96" fmla="*/ 40505 h 70974"/>
                      <a:gd name="connsiteX97" fmla="*/ 152461 w 158247"/>
                      <a:gd name="connsiteY97" fmla="*/ 39434 h 70974"/>
                      <a:gd name="connsiteX98" fmla="*/ 158248 w 158247"/>
                      <a:gd name="connsiteY98" fmla="*/ 26146 h 70974"/>
                      <a:gd name="connsiteX99" fmla="*/ 156712 w 158247"/>
                      <a:gd name="connsiteY99" fmla="*/ 23646 h 70974"/>
                      <a:gd name="connsiteX100" fmla="*/ 157712 w 158247"/>
                      <a:gd name="connsiteY100" fmla="*/ 23324 h 70974"/>
                      <a:gd name="connsiteX101" fmla="*/ 157212 w 158247"/>
                      <a:gd name="connsiteY101" fmla="*/ 19038 h 70974"/>
                      <a:gd name="connsiteX102" fmla="*/ 156176 w 158247"/>
                      <a:gd name="connsiteY102" fmla="*/ 14859 h 70974"/>
                      <a:gd name="connsiteX103" fmla="*/ 157069 w 158247"/>
                      <a:gd name="connsiteY103" fmla="*/ 15038 h 70974"/>
                      <a:gd name="connsiteX104" fmla="*/ 154390 w 158247"/>
                      <a:gd name="connsiteY104" fmla="*/ 14645 h 70974"/>
                      <a:gd name="connsiteX105" fmla="*/ 152104 w 158247"/>
                      <a:gd name="connsiteY105" fmla="*/ 11466 h 70974"/>
                      <a:gd name="connsiteX106" fmla="*/ 148925 w 158247"/>
                      <a:gd name="connsiteY106" fmla="*/ 8965 h 70974"/>
                      <a:gd name="connsiteX107" fmla="*/ 146639 w 158247"/>
                      <a:gd name="connsiteY107" fmla="*/ 9358 h 70974"/>
                      <a:gd name="connsiteX108" fmla="*/ 147747 w 158247"/>
                      <a:gd name="connsiteY108" fmla="*/ 8965 h 70974"/>
                      <a:gd name="connsiteX109" fmla="*/ 145568 w 158247"/>
                      <a:gd name="connsiteY109" fmla="*/ 7751 h 70974"/>
                      <a:gd name="connsiteX110" fmla="*/ 145175 w 158247"/>
                      <a:gd name="connsiteY110" fmla="*/ 5822 h 70974"/>
                      <a:gd name="connsiteX111" fmla="*/ 146961 w 158247"/>
                      <a:gd name="connsiteY111" fmla="*/ 5572 h 70974"/>
                      <a:gd name="connsiteX112" fmla="*/ 142924 w 158247"/>
                      <a:gd name="connsiteY112" fmla="*/ 5036 h 70974"/>
                      <a:gd name="connsiteX113" fmla="*/ 133995 w 158247"/>
                      <a:gd name="connsiteY113" fmla="*/ 679 h 70974"/>
                      <a:gd name="connsiteX114" fmla="*/ 129923 w 158247"/>
                      <a:gd name="connsiteY114" fmla="*/ 429 h 70974"/>
                      <a:gd name="connsiteX115" fmla="*/ 125637 w 158247"/>
                      <a:gd name="connsiteY115" fmla="*/ 2143 h 70974"/>
                      <a:gd name="connsiteX116" fmla="*/ 123958 w 158247"/>
                      <a:gd name="connsiteY116" fmla="*/ 0 h 70974"/>
                      <a:gd name="connsiteX117" fmla="*/ 118421 w 158247"/>
                      <a:gd name="connsiteY117" fmla="*/ 2357 h 70974"/>
                      <a:gd name="connsiteX118" fmla="*/ 118600 w 158247"/>
                      <a:gd name="connsiteY118" fmla="*/ 2179 h 70974"/>
                      <a:gd name="connsiteX119" fmla="*/ 107349 w 158247"/>
                      <a:gd name="connsiteY119" fmla="*/ 3643 h 70974"/>
                      <a:gd name="connsiteX120" fmla="*/ 105777 w 158247"/>
                      <a:gd name="connsiteY120" fmla="*/ 5822 h 70974"/>
                      <a:gd name="connsiteX121" fmla="*/ 94383 w 158247"/>
                      <a:gd name="connsiteY121" fmla="*/ 8965 h 70974"/>
                      <a:gd name="connsiteX122" fmla="*/ 90168 w 158247"/>
                      <a:gd name="connsiteY122" fmla="*/ 8715 h 70974"/>
                      <a:gd name="connsiteX123" fmla="*/ 90632 w 158247"/>
                      <a:gd name="connsiteY123" fmla="*/ 8323 h 70974"/>
                      <a:gd name="connsiteX124" fmla="*/ 82381 w 158247"/>
                      <a:gd name="connsiteY124" fmla="*/ 11430 h 70974"/>
                      <a:gd name="connsiteX125" fmla="*/ 78881 w 158247"/>
                      <a:gd name="connsiteY125" fmla="*/ 15109 h 70974"/>
                      <a:gd name="connsiteX126" fmla="*/ 77416 w 158247"/>
                      <a:gd name="connsiteY126" fmla="*/ 14930 h 70974"/>
                      <a:gd name="connsiteX127" fmla="*/ 76559 w 158247"/>
                      <a:gd name="connsiteY127" fmla="*/ 14145 h 70974"/>
                      <a:gd name="connsiteX128" fmla="*/ 76059 w 158247"/>
                      <a:gd name="connsiteY128" fmla="*/ 14966 h 70974"/>
                      <a:gd name="connsiteX129" fmla="*/ 75952 w 158247"/>
                      <a:gd name="connsiteY129" fmla="*/ 14788 h 70974"/>
                      <a:gd name="connsiteX130" fmla="*/ 75666 w 158247"/>
                      <a:gd name="connsiteY130" fmla="*/ 15681 h 70974"/>
                      <a:gd name="connsiteX131" fmla="*/ 76130 w 158247"/>
                      <a:gd name="connsiteY131" fmla="*/ 16073 h 70974"/>
                      <a:gd name="connsiteX132" fmla="*/ 70808 w 158247"/>
                      <a:gd name="connsiteY132" fmla="*/ 16788 h 70974"/>
                      <a:gd name="connsiteX133" fmla="*/ 59986 w 158247"/>
                      <a:gd name="connsiteY133" fmla="*/ 24182 h 70974"/>
                      <a:gd name="connsiteX134" fmla="*/ 60879 w 158247"/>
                      <a:gd name="connsiteY134" fmla="*/ 21896 h 70974"/>
                      <a:gd name="connsiteX135" fmla="*/ 58271 w 158247"/>
                      <a:gd name="connsiteY135" fmla="*/ 23289 h 70974"/>
                      <a:gd name="connsiteX136" fmla="*/ 60307 w 158247"/>
                      <a:gd name="connsiteY136" fmla="*/ 21503 h 70974"/>
                      <a:gd name="connsiteX137" fmla="*/ 49913 w 158247"/>
                      <a:gd name="connsiteY137" fmla="*/ 25682 h 70974"/>
                      <a:gd name="connsiteX138" fmla="*/ 49341 w 158247"/>
                      <a:gd name="connsiteY138" fmla="*/ 26825 h 70974"/>
                      <a:gd name="connsiteX139" fmla="*/ 49056 w 158247"/>
                      <a:gd name="connsiteY139" fmla="*/ 26789 h 70974"/>
                      <a:gd name="connsiteX140" fmla="*/ 48020 w 158247"/>
                      <a:gd name="connsiteY140" fmla="*/ 28539 h 70974"/>
                      <a:gd name="connsiteX141" fmla="*/ 45269 w 158247"/>
                      <a:gd name="connsiteY141" fmla="*/ 27253 h 70974"/>
                      <a:gd name="connsiteX142" fmla="*/ 39269 w 158247"/>
                      <a:gd name="connsiteY142" fmla="*/ 30825 h 70974"/>
                      <a:gd name="connsiteX143" fmla="*/ 39947 w 158247"/>
                      <a:gd name="connsiteY143" fmla="*/ 31683 h 70974"/>
                      <a:gd name="connsiteX144" fmla="*/ 37483 w 158247"/>
                      <a:gd name="connsiteY144" fmla="*/ 32147 h 70974"/>
                      <a:gd name="connsiteX145" fmla="*/ 36876 w 158247"/>
                      <a:gd name="connsiteY145" fmla="*/ 30968 h 70974"/>
                      <a:gd name="connsiteX146" fmla="*/ 34768 w 158247"/>
                      <a:gd name="connsiteY146" fmla="*/ 33897 h 70974"/>
                      <a:gd name="connsiteX147" fmla="*/ 35875 w 158247"/>
                      <a:gd name="connsiteY147" fmla="*/ 31718 h 70974"/>
                      <a:gd name="connsiteX148" fmla="*/ 30268 w 158247"/>
                      <a:gd name="connsiteY148" fmla="*/ 34254 h 70974"/>
                      <a:gd name="connsiteX149" fmla="*/ 30589 w 158247"/>
                      <a:gd name="connsiteY149" fmla="*/ 36719 h 70974"/>
                      <a:gd name="connsiteX150" fmla="*/ 25124 w 158247"/>
                      <a:gd name="connsiteY150" fmla="*/ 39255 h 70974"/>
                      <a:gd name="connsiteX151" fmla="*/ 26196 w 158247"/>
                      <a:gd name="connsiteY151" fmla="*/ 40112 h 70974"/>
                      <a:gd name="connsiteX152" fmla="*/ 18302 w 158247"/>
                      <a:gd name="connsiteY152" fmla="*/ 42291 h 70974"/>
                      <a:gd name="connsiteX153" fmla="*/ 6872 w 158247"/>
                      <a:gd name="connsiteY153" fmla="*/ 50435 h 70974"/>
                      <a:gd name="connsiteX154" fmla="*/ 6265 w 158247"/>
                      <a:gd name="connsiteY154" fmla="*/ 54507 h 70974"/>
                      <a:gd name="connsiteX155" fmla="*/ 11765 w 158247"/>
                      <a:gd name="connsiteY155" fmla="*/ 56257 h 70974"/>
                      <a:gd name="connsiteX156" fmla="*/ 15337 w 158247"/>
                      <a:gd name="connsiteY156" fmla="*/ 56364 h 70974"/>
                      <a:gd name="connsiteX157" fmla="*/ 44055 w 158247"/>
                      <a:gd name="connsiteY157" fmla="*/ 44577 h 70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</a:cxnLst>
                    <a:rect l="l" t="t" r="r" b="b"/>
                    <a:pathLst>
                      <a:path w="158247" h="70974">
                        <a:moveTo>
                          <a:pt x="44055" y="44577"/>
                        </a:moveTo>
                        <a:cubicBezTo>
                          <a:pt x="49306" y="42648"/>
                          <a:pt x="52735" y="42041"/>
                          <a:pt x="55949" y="41470"/>
                        </a:cubicBezTo>
                        <a:cubicBezTo>
                          <a:pt x="59593" y="40755"/>
                          <a:pt x="63665" y="39576"/>
                          <a:pt x="68951" y="36790"/>
                        </a:cubicBezTo>
                        <a:cubicBezTo>
                          <a:pt x="74309" y="34683"/>
                          <a:pt x="79452" y="31825"/>
                          <a:pt x="84167" y="29611"/>
                        </a:cubicBezTo>
                        <a:cubicBezTo>
                          <a:pt x="85810" y="27039"/>
                          <a:pt x="90418" y="27146"/>
                          <a:pt x="92561" y="24896"/>
                        </a:cubicBezTo>
                        <a:lnTo>
                          <a:pt x="93883" y="25503"/>
                        </a:lnTo>
                        <a:cubicBezTo>
                          <a:pt x="94633" y="24753"/>
                          <a:pt x="95597" y="24110"/>
                          <a:pt x="96669" y="24396"/>
                        </a:cubicBezTo>
                        <a:lnTo>
                          <a:pt x="96704" y="24682"/>
                        </a:lnTo>
                        <a:cubicBezTo>
                          <a:pt x="97919" y="23574"/>
                          <a:pt x="99419" y="23682"/>
                          <a:pt x="99812" y="23253"/>
                        </a:cubicBezTo>
                        <a:lnTo>
                          <a:pt x="99812" y="23539"/>
                        </a:lnTo>
                        <a:lnTo>
                          <a:pt x="101241" y="23181"/>
                        </a:lnTo>
                        <a:lnTo>
                          <a:pt x="101062" y="23646"/>
                        </a:lnTo>
                        <a:cubicBezTo>
                          <a:pt x="103027" y="22539"/>
                          <a:pt x="105634" y="22396"/>
                          <a:pt x="108099" y="22646"/>
                        </a:cubicBezTo>
                        <a:lnTo>
                          <a:pt x="107849" y="21431"/>
                        </a:lnTo>
                        <a:cubicBezTo>
                          <a:pt x="113314" y="22539"/>
                          <a:pt x="115635" y="20003"/>
                          <a:pt x="121422" y="20395"/>
                        </a:cubicBezTo>
                        <a:lnTo>
                          <a:pt x="121422" y="20717"/>
                        </a:lnTo>
                        <a:cubicBezTo>
                          <a:pt x="124494" y="18359"/>
                          <a:pt x="127065" y="18074"/>
                          <a:pt x="129030" y="18181"/>
                        </a:cubicBezTo>
                        <a:cubicBezTo>
                          <a:pt x="131244" y="18324"/>
                          <a:pt x="131316" y="18824"/>
                          <a:pt x="132745" y="17645"/>
                        </a:cubicBezTo>
                        <a:cubicBezTo>
                          <a:pt x="132352" y="17895"/>
                          <a:pt x="132673" y="18288"/>
                          <a:pt x="132566" y="18538"/>
                        </a:cubicBezTo>
                        <a:cubicBezTo>
                          <a:pt x="133602" y="18395"/>
                          <a:pt x="135674" y="19681"/>
                          <a:pt x="137102" y="17752"/>
                        </a:cubicBezTo>
                        <a:cubicBezTo>
                          <a:pt x="138388" y="18824"/>
                          <a:pt x="137710" y="19181"/>
                          <a:pt x="137281" y="20003"/>
                        </a:cubicBezTo>
                        <a:cubicBezTo>
                          <a:pt x="137960" y="19181"/>
                          <a:pt x="139281" y="19788"/>
                          <a:pt x="140103" y="20610"/>
                        </a:cubicBezTo>
                        <a:lnTo>
                          <a:pt x="139460" y="20467"/>
                        </a:lnTo>
                        <a:cubicBezTo>
                          <a:pt x="140246" y="21181"/>
                          <a:pt x="140996" y="21931"/>
                          <a:pt x="141531" y="22681"/>
                        </a:cubicBezTo>
                        <a:cubicBezTo>
                          <a:pt x="142032" y="22217"/>
                          <a:pt x="142532" y="21717"/>
                          <a:pt x="142960" y="21181"/>
                        </a:cubicBezTo>
                        <a:cubicBezTo>
                          <a:pt x="143282" y="23039"/>
                          <a:pt x="141103" y="22681"/>
                          <a:pt x="142067" y="23789"/>
                        </a:cubicBezTo>
                        <a:lnTo>
                          <a:pt x="143603" y="23217"/>
                        </a:lnTo>
                        <a:cubicBezTo>
                          <a:pt x="143996" y="25718"/>
                          <a:pt x="141424" y="26896"/>
                          <a:pt x="139817" y="28325"/>
                        </a:cubicBezTo>
                        <a:cubicBezTo>
                          <a:pt x="138495" y="32075"/>
                          <a:pt x="135281" y="38398"/>
                          <a:pt x="131459" y="42470"/>
                        </a:cubicBezTo>
                        <a:cubicBezTo>
                          <a:pt x="127494" y="46756"/>
                          <a:pt x="122029" y="49970"/>
                          <a:pt x="116135" y="50149"/>
                        </a:cubicBezTo>
                        <a:lnTo>
                          <a:pt x="115314" y="49113"/>
                        </a:lnTo>
                        <a:cubicBezTo>
                          <a:pt x="114671" y="47434"/>
                          <a:pt x="113028" y="52542"/>
                          <a:pt x="112135" y="50971"/>
                        </a:cubicBezTo>
                        <a:lnTo>
                          <a:pt x="110992" y="52078"/>
                        </a:lnTo>
                        <a:cubicBezTo>
                          <a:pt x="110563" y="51864"/>
                          <a:pt x="109706" y="51685"/>
                          <a:pt x="110278" y="51149"/>
                        </a:cubicBezTo>
                        <a:cubicBezTo>
                          <a:pt x="109027" y="51328"/>
                          <a:pt x="109063" y="51578"/>
                          <a:pt x="108242" y="52292"/>
                        </a:cubicBezTo>
                        <a:lnTo>
                          <a:pt x="106706" y="51435"/>
                        </a:lnTo>
                        <a:cubicBezTo>
                          <a:pt x="101705" y="51328"/>
                          <a:pt x="97490" y="53792"/>
                          <a:pt x="91882" y="53578"/>
                        </a:cubicBezTo>
                        <a:cubicBezTo>
                          <a:pt x="85203" y="51578"/>
                          <a:pt x="72058" y="53757"/>
                          <a:pt x="64558" y="55114"/>
                        </a:cubicBezTo>
                        <a:cubicBezTo>
                          <a:pt x="59271" y="56543"/>
                          <a:pt x="53556" y="55507"/>
                          <a:pt x="47770" y="54507"/>
                        </a:cubicBezTo>
                        <a:cubicBezTo>
                          <a:pt x="46305" y="54257"/>
                          <a:pt x="44841" y="54042"/>
                          <a:pt x="43448" y="53828"/>
                        </a:cubicBezTo>
                        <a:cubicBezTo>
                          <a:pt x="42090" y="53614"/>
                          <a:pt x="39912" y="53542"/>
                          <a:pt x="38590" y="53578"/>
                        </a:cubicBezTo>
                        <a:cubicBezTo>
                          <a:pt x="35554" y="53614"/>
                          <a:pt x="32839" y="54042"/>
                          <a:pt x="30303" y="55007"/>
                        </a:cubicBezTo>
                        <a:cubicBezTo>
                          <a:pt x="29946" y="54793"/>
                          <a:pt x="29089" y="55436"/>
                          <a:pt x="29125" y="55614"/>
                        </a:cubicBezTo>
                        <a:cubicBezTo>
                          <a:pt x="25946" y="55757"/>
                          <a:pt x="22802" y="55900"/>
                          <a:pt x="19802" y="55793"/>
                        </a:cubicBezTo>
                        <a:cubicBezTo>
                          <a:pt x="19802" y="55793"/>
                          <a:pt x="16409" y="55828"/>
                          <a:pt x="12944" y="55543"/>
                        </a:cubicBezTo>
                        <a:cubicBezTo>
                          <a:pt x="11194" y="55436"/>
                          <a:pt x="9694" y="55043"/>
                          <a:pt x="9051" y="55043"/>
                        </a:cubicBezTo>
                        <a:cubicBezTo>
                          <a:pt x="8943" y="55114"/>
                          <a:pt x="9336" y="54900"/>
                          <a:pt x="8479" y="55614"/>
                        </a:cubicBezTo>
                        <a:lnTo>
                          <a:pt x="8015" y="55936"/>
                        </a:lnTo>
                        <a:lnTo>
                          <a:pt x="8015" y="55971"/>
                        </a:lnTo>
                        <a:cubicBezTo>
                          <a:pt x="8015" y="55971"/>
                          <a:pt x="7979" y="56043"/>
                          <a:pt x="7943" y="56078"/>
                        </a:cubicBezTo>
                        <a:lnTo>
                          <a:pt x="7800" y="56150"/>
                        </a:lnTo>
                        <a:cubicBezTo>
                          <a:pt x="8086" y="56043"/>
                          <a:pt x="8408" y="55936"/>
                          <a:pt x="8586" y="55936"/>
                        </a:cubicBezTo>
                        <a:cubicBezTo>
                          <a:pt x="8479" y="55971"/>
                          <a:pt x="8336" y="55971"/>
                          <a:pt x="8122" y="55900"/>
                        </a:cubicBezTo>
                        <a:lnTo>
                          <a:pt x="3621" y="61186"/>
                        </a:lnTo>
                        <a:cubicBezTo>
                          <a:pt x="7408" y="58936"/>
                          <a:pt x="8408" y="56436"/>
                          <a:pt x="2014" y="54114"/>
                        </a:cubicBezTo>
                        <a:lnTo>
                          <a:pt x="1585" y="53971"/>
                        </a:lnTo>
                        <a:lnTo>
                          <a:pt x="871" y="55471"/>
                        </a:lnTo>
                        <a:cubicBezTo>
                          <a:pt x="264" y="56757"/>
                          <a:pt x="-522" y="58793"/>
                          <a:pt x="478" y="61686"/>
                        </a:cubicBezTo>
                        <a:cubicBezTo>
                          <a:pt x="1478" y="64222"/>
                          <a:pt x="3907" y="66830"/>
                          <a:pt x="6515" y="68437"/>
                        </a:cubicBezTo>
                        <a:lnTo>
                          <a:pt x="6086" y="68723"/>
                        </a:lnTo>
                        <a:cubicBezTo>
                          <a:pt x="12908" y="71652"/>
                          <a:pt x="16659" y="71473"/>
                          <a:pt x="20695" y="69616"/>
                        </a:cubicBezTo>
                        <a:cubicBezTo>
                          <a:pt x="21374" y="72045"/>
                          <a:pt x="25446" y="69723"/>
                          <a:pt x="26767" y="70437"/>
                        </a:cubicBezTo>
                        <a:lnTo>
                          <a:pt x="26660" y="70652"/>
                        </a:lnTo>
                        <a:cubicBezTo>
                          <a:pt x="29982" y="68580"/>
                          <a:pt x="33839" y="71652"/>
                          <a:pt x="36840" y="69687"/>
                        </a:cubicBezTo>
                        <a:cubicBezTo>
                          <a:pt x="36733" y="69902"/>
                          <a:pt x="36733" y="70545"/>
                          <a:pt x="36018" y="70652"/>
                        </a:cubicBezTo>
                        <a:cubicBezTo>
                          <a:pt x="38340" y="70116"/>
                          <a:pt x="41269" y="69330"/>
                          <a:pt x="41483" y="70759"/>
                        </a:cubicBezTo>
                        <a:cubicBezTo>
                          <a:pt x="46198" y="70223"/>
                          <a:pt x="54556" y="70830"/>
                          <a:pt x="57878" y="68509"/>
                        </a:cubicBezTo>
                        <a:lnTo>
                          <a:pt x="57628" y="68902"/>
                        </a:lnTo>
                        <a:cubicBezTo>
                          <a:pt x="59628" y="67366"/>
                          <a:pt x="60236" y="68651"/>
                          <a:pt x="62522" y="67830"/>
                        </a:cubicBezTo>
                        <a:cubicBezTo>
                          <a:pt x="62664" y="68009"/>
                          <a:pt x="62807" y="68116"/>
                          <a:pt x="62772" y="68187"/>
                        </a:cubicBezTo>
                        <a:cubicBezTo>
                          <a:pt x="64950" y="66651"/>
                          <a:pt x="69201" y="67866"/>
                          <a:pt x="70987" y="67187"/>
                        </a:cubicBezTo>
                        <a:lnTo>
                          <a:pt x="71130" y="68116"/>
                        </a:lnTo>
                        <a:lnTo>
                          <a:pt x="75523" y="67830"/>
                        </a:lnTo>
                        <a:lnTo>
                          <a:pt x="73880" y="67651"/>
                        </a:lnTo>
                        <a:cubicBezTo>
                          <a:pt x="74416" y="65080"/>
                          <a:pt x="77238" y="69223"/>
                          <a:pt x="80381" y="67508"/>
                        </a:cubicBezTo>
                        <a:cubicBezTo>
                          <a:pt x="83381" y="67794"/>
                          <a:pt x="86382" y="62079"/>
                          <a:pt x="89489" y="63258"/>
                        </a:cubicBezTo>
                        <a:cubicBezTo>
                          <a:pt x="90954" y="62008"/>
                          <a:pt x="88239" y="65258"/>
                          <a:pt x="90418" y="64258"/>
                        </a:cubicBezTo>
                        <a:cubicBezTo>
                          <a:pt x="90525" y="65580"/>
                          <a:pt x="89418" y="65115"/>
                          <a:pt x="90025" y="66187"/>
                        </a:cubicBezTo>
                        <a:cubicBezTo>
                          <a:pt x="92204" y="65473"/>
                          <a:pt x="93704" y="67437"/>
                          <a:pt x="96419" y="66366"/>
                        </a:cubicBezTo>
                        <a:lnTo>
                          <a:pt x="96597" y="67401"/>
                        </a:lnTo>
                        <a:cubicBezTo>
                          <a:pt x="100062" y="65294"/>
                          <a:pt x="103562" y="68259"/>
                          <a:pt x="105813" y="66115"/>
                        </a:cubicBezTo>
                        <a:cubicBezTo>
                          <a:pt x="109420" y="64794"/>
                          <a:pt x="108813" y="68830"/>
                          <a:pt x="112492" y="66151"/>
                        </a:cubicBezTo>
                        <a:lnTo>
                          <a:pt x="114349" y="67187"/>
                        </a:lnTo>
                        <a:cubicBezTo>
                          <a:pt x="116135" y="67008"/>
                          <a:pt x="115207" y="65222"/>
                          <a:pt x="117278" y="65473"/>
                        </a:cubicBezTo>
                        <a:cubicBezTo>
                          <a:pt x="117386" y="66366"/>
                          <a:pt x="119886" y="65473"/>
                          <a:pt x="118993" y="66615"/>
                        </a:cubicBezTo>
                        <a:cubicBezTo>
                          <a:pt x="123922" y="66723"/>
                          <a:pt x="127137" y="62008"/>
                          <a:pt x="133673" y="61043"/>
                        </a:cubicBezTo>
                        <a:cubicBezTo>
                          <a:pt x="134030" y="58972"/>
                          <a:pt x="137174" y="58007"/>
                          <a:pt x="137245" y="56364"/>
                        </a:cubicBezTo>
                        <a:cubicBezTo>
                          <a:pt x="137888" y="57007"/>
                          <a:pt x="142210" y="52471"/>
                          <a:pt x="140531" y="56043"/>
                        </a:cubicBezTo>
                        <a:cubicBezTo>
                          <a:pt x="140388" y="56364"/>
                          <a:pt x="139924" y="56686"/>
                          <a:pt x="139781" y="56436"/>
                        </a:cubicBezTo>
                        <a:lnTo>
                          <a:pt x="140067" y="57507"/>
                        </a:lnTo>
                        <a:cubicBezTo>
                          <a:pt x="144282" y="56650"/>
                          <a:pt x="144532" y="52257"/>
                          <a:pt x="147068" y="49792"/>
                        </a:cubicBezTo>
                        <a:cubicBezTo>
                          <a:pt x="146139" y="50399"/>
                          <a:pt x="145175" y="51435"/>
                          <a:pt x="145318" y="50292"/>
                        </a:cubicBezTo>
                        <a:cubicBezTo>
                          <a:pt x="146139" y="49542"/>
                          <a:pt x="146818" y="48685"/>
                          <a:pt x="147568" y="47863"/>
                        </a:cubicBezTo>
                        <a:lnTo>
                          <a:pt x="147818" y="48935"/>
                        </a:lnTo>
                        <a:cubicBezTo>
                          <a:pt x="148961" y="47720"/>
                          <a:pt x="150247" y="46542"/>
                          <a:pt x="151247" y="45256"/>
                        </a:cubicBezTo>
                        <a:lnTo>
                          <a:pt x="149997" y="45220"/>
                        </a:lnTo>
                        <a:cubicBezTo>
                          <a:pt x="151747" y="43613"/>
                          <a:pt x="153819" y="43827"/>
                          <a:pt x="153890" y="40505"/>
                        </a:cubicBezTo>
                        <a:cubicBezTo>
                          <a:pt x="153747" y="39005"/>
                          <a:pt x="151497" y="41898"/>
                          <a:pt x="152461" y="39434"/>
                        </a:cubicBezTo>
                        <a:cubicBezTo>
                          <a:pt x="154605" y="37005"/>
                          <a:pt x="157926" y="32111"/>
                          <a:pt x="158248" y="26146"/>
                        </a:cubicBezTo>
                        <a:cubicBezTo>
                          <a:pt x="157069" y="26682"/>
                          <a:pt x="157069" y="25146"/>
                          <a:pt x="156712" y="23646"/>
                        </a:cubicBezTo>
                        <a:lnTo>
                          <a:pt x="157712" y="23324"/>
                        </a:lnTo>
                        <a:cubicBezTo>
                          <a:pt x="156498" y="20395"/>
                          <a:pt x="156783" y="19824"/>
                          <a:pt x="157212" y="19038"/>
                        </a:cubicBezTo>
                        <a:cubicBezTo>
                          <a:pt x="157569" y="18359"/>
                          <a:pt x="158141" y="17395"/>
                          <a:pt x="156176" y="14859"/>
                        </a:cubicBezTo>
                        <a:lnTo>
                          <a:pt x="157069" y="15038"/>
                        </a:lnTo>
                        <a:cubicBezTo>
                          <a:pt x="156176" y="14859"/>
                          <a:pt x="155283" y="14680"/>
                          <a:pt x="154390" y="14645"/>
                        </a:cubicBezTo>
                        <a:cubicBezTo>
                          <a:pt x="152140" y="13037"/>
                          <a:pt x="152211" y="12287"/>
                          <a:pt x="152104" y="11466"/>
                        </a:cubicBezTo>
                        <a:cubicBezTo>
                          <a:pt x="151997" y="10680"/>
                          <a:pt x="151711" y="9608"/>
                          <a:pt x="148925" y="8965"/>
                        </a:cubicBezTo>
                        <a:cubicBezTo>
                          <a:pt x="150461" y="10216"/>
                          <a:pt x="147961" y="11180"/>
                          <a:pt x="146639" y="9358"/>
                        </a:cubicBezTo>
                        <a:lnTo>
                          <a:pt x="147747" y="8965"/>
                        </a:lnTo>
                        <a:cubicBezTo>
                          <a:pt x="146639" y="8287"/>
                          <a:pt x="146068" y="8430"/>
                          <a:pt x="145568" y="7751"/>
                        </a:cubicBezTo>
                        <a:cubicBezTo>
                          <a:pt x="146461" y="7787"/>
                          <a:pt x="146818" y="6822"/>
                          <a:pt x="145175" y="5822"/>
                        </a:cubicBezTo>
                        <a:lnTo>
                          <a:pt x="146961" y="5572"/>
                        </a:lnTo>
                        <a:cubicBezTo>
                          <a:pt x="145675" y="5286"/>
                          <a:pt x="144246" y="5144"/>
                          <a:pt x="142924" y="5036"/>
                        </a:cubicBezTo>
                        <a:cubicBezTo>
                          <a:pt x="141103" y="2429"/>
                          <a:pt x="135316" y="2036"/>
                          <a:pt x="133995" y="679"/>
                        </a:cubicBezTo>
                        <a:cubicBezTo>
                          <a:pt x="133995" y="679"/>
                          <a:pt x="131995" y="250"/>
                          <a:pt x="129923" y="429"/>
                        </a:cubicBezTo>
                        <a:cubicBezTo>
                          <a:pt x="127887" y="607"/>
                          <a:pt x="126030" y="1250"/>
                          <a:pt x="125637" y="2143"/>
                        </a:cubicBezTo>
                        <a:cubicBezTo>
                          <a:pt x="126530" y="929"/>
                          <a:pt x="123386" y="1322"/>
                          <a:pt x="123958" y="0"/>
                        </a:cubicBezTo>
                        <a:cubicBezTo>
                          <a:pt x="122708" y="1464"/>
                          <a:pt x="119814" y="3250"/>
                          <a:pt x="118421" y="2357"/>
                        </a:cubicBezTo>
                        <a:lnTo>
                          <a:pt x="118600" y="2179"/>
                        </a:lnTo>
                        <a:cubicBezTo>
                          <a:pt x="114385" y="2036"/>
                          <a:pt x="112242" y="4893"/>
                          <a:pt x="107349" y="3643"/>
                        </a:cubicBezTo>
                        <a:cubicBezTo>
                          <a:pt x="107634" y="4858"/>
                          <a:pt x="105063" y="4286"/>
                          <a:pt x="105777" y="5822"/>
                        </a:cubicBezTo>
                        <a:cubicBezTo>
                          <a:pt x="101169" y="7430"/>
                          <a:pt x="95097" y="3751"/>
                          <a:pt x="94383" y="8965"/>
                        </a:cubicBezTo>
                        <a:cubicBezTo>
                          <a:pt x="92168" y="9787"/>
                          <a:pt x="91418" y="8608"/>
                          <a:pt x="90168" y="8715"/>
                        </a:cubicBezTo>
                        <a:lnTo>
                          <a:pt x="90632" y="8323"/>
                        </a:lnTo>
                        <a:cubicBezTo>
                          <a:pt x="86525" y="9966"/>
                          <a:pt x="85382" y="10466"/>
                          <a:pt x="82381" y="11430"/>
                        </a:cubicBezTo>
                        <a:cubicBezTo>
                          <a:pt x="81060" y="12430"/>
                          <a:pt x="81631" y="14573"/>
                          <a:pt x="78881" y="15109"/>
                        </a:cubicBezTo>
                        <a:cubicBezTo>
                          <a:pt x="79381" y="13966"/>
                          <a:pt x="78381" y="14538"/>
                          <a:pt x="77416" y="14930"/>
                        </a:cubicBezTo>
                        <a:cubicBezTo>
                          <a:pt x="77988" y="14538"/>
                          <a:pt x="78059" y="14180"/>
                          <a:pt x="76559" y="14145"/>
                        </a:cubicBezTo>
                        <a:cubicBezTo>
                          <a:pt x="76488" y="14466"/>
                          <a:pt x="76273" y="14752"/>
                          <a:pt x="76059" y="14966"/>
                        </a:cubicBezTo>
                        <a:cubicBezTo>
                          <a:pt x="76023" y="14895"/>
                          <a:pt x="75952" y="14895"/>
                          <a:pt x="75952" y="14788"/>
                        </a:cubicBezTo>
                        <a:cubicBezTo>
                          <a:pt x="74487" y="15752"/>
                          <a:pt x="74880" y="15895"/>
                          <a:pt x="75666" y="15681"/>
                        </a:cubicBezTo>
                        <a:cubicBezTo>
                          <a:pt x="75666" y="15823"/>
                          <a:pt x="75809" y="15966"/>
                          <a:pt x="76130" y="16073"/>
                        </a:cubicBezTo>
                        <a:cubicBezTo>
                          <a:pt x="74023" y="15716"/>
                          <a:pt x="71594" y="18074"/>
                          <a:pt x="70808" y="16788"/>
                        </a:cubicBezTo>
                        <a:cubicBezTo>
                          <a:pt x="66272" y="19145"/>
                          <a:pt x="63629" y="22039"/>
                          <a:pt x="59986" y="24182"/>
                        </a:cubicBezTo>
                        <a:cubicBezTo>
                          <a:pt x="59271" y="23646"/>
                          <a:pt x="59878" y="22610"/>
                          <a:pt x="60879" y="21896"/>
                        </a:cubicBezTo>
                        <a:lnTo>
                          <a:pt x="58271" y="23289"/>
                        </a:lnTo>
                        <a:cubicBezTo>
                          <a:pt x="57878" y="22253"/>
                          <a:pt x="59557" y="22074"/>
                          <a:pt x="60307" y="21503"/>
                        </a:cubicBezTo>
                        <a:cubicBezTo>
                          <a:pt x="56378" y="21181"/>
                          <a:pt x="54485" y="25825"/>
                          <a:pt x="49913" y="25682"/>
                        </a:cubicBezTo>
                        <a:lnTo>
                          <a:pt x="49341" y="26825"/>
                        </a:lnTo>
                        <a:lnTo>
                          <a:pt x="49056" y="26789"/>
                        </a:lnTo>
                        <a:cubicBezTo>
                          <a:pt x="49234" y="27218"/>
                          <a:pt x="48556" y="28146"/>
                          <a:pt x="48020" y="28539"/>
                        </a:cubicBezTo>
                        <a:cubicBezTo>
                          <a:pt x="47091" y="27861"/>
                          <a:pt x="47234" y="26432"/>
                          <a:pt x="45269" y="27253"/>
                        </a:cubicBezTo>
                        <a:cubicBezTo>
                          <a:pt x="43341" y="27003"/>
                          <a:pt x="41019" y="29504"/>
                          <a:pt x="39269" y="30825"/>
                        </a:cubicBezTo>
                        <a:cubicBezTo>
                          <a:pt x="40412" y="30540"/>
                          <a:pt x="40269" y="31183"/>
                          <a:pt x="39947" y="31683"/>
                        </a:cubicBezTo>
                        <a:cubicBezTo>
                          <a:pt x="39019" y="32111"/>
                          <a:pt x="38054" y="31468"/>
                          <a:pt x="37483" y="32147"/>
                        </a:cubicBezTo>
                        <a:lnTo>
                          <a:pt x="36876" y="30968"/>
                        </a:lnTo>
                        <a:cubicBezTo>
                          <a:pt x="37733" y="31968"/>
                          <a:pt x="34911" y="33254"/>
                          <a:pt x="34768" y="33897"/>
                        </a:cubicBezTo>
                        <a:cubicBezTo>
                          <a:pt x="33839" y="33219"/>
                          <a:pt x="35911" y="32504"/>
                          <a:pt x="35875" y="31718"/>
                        </a:cubicBezTo>
                        <a:cubicBezTo>
                          <a:pt x="32125" y="33433"/>
                          <a:pt x="34018" y="32575"/>
                          <a:pt x="30268" y="34254"/>
                        </a:cubicBezTo>
                        <a:cubicBezTo>
                          <a:pt x="28624" y="35969"/>
                          <a:pt x="31089" y="35254"/>
                          <a:pt x="30589" y="36719"/>
                        </a:cubicBezTo>
                        <a:cubicBezTo>
                          <a:pt x="28910" y="37683"/>
                          <a:pt x="27482" y="39219"/>
                          <a:pt x="25124" y="39255"/>
                        </a:cubicBezTo>
                        <a:lnTo>
                          <a:pt x="26196" y="40112"/>
                        </a:lnTo>
                        <a:cubicBezTo>
                          <a:pt x="23124" y="42220"/>
                          <a:pt x="20945" y="42791"/>
                          <a:pt x="18302" y="42291"/>
                        </a:cubicBezTo>
                        <a:cubicBezTo>
                          <a:pt x="12587" y="46399"/>
                          <a:pt x="8801" y="48649"/>
                          <a:pt x="6872" y="50435"/>
                        </a:cubicBezTo>
                        <a:cubicBezTo>
                          <a:pt x="4979" y="52221"/>
                          <a:pt x="5264" y="53507"/>
                          <a:pt x="6265" y="54507"/>
                        </a:cubicBezTo>
                        <a:cubicBezTo>
                          <a:pt x="7443" y="55436"/>
                          <a:pt x="9801" y="56114"/>
                          <a:pt x="11765" y="56257"/>
                        </a:cubicBezTo>
                        <a:cubicBezTo>
                          <a:pt x="13765" y="56507"/>
                          <a:pt x="15337" y="56364"/>
                          <a:pt x="15337" y="56364"/>
                        </a:cubicBezTo>
                        <a:cubicBezTo>
                          <a:pt x="28160" y="56293"/>
                          <a:pt x="32661" y="50328"/>
                          <a:pt x="44055" y="4457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0" name="Graphic 511">
                  <a:extLst>
                    <a:ext uri="{FF2B5EF4-FFF2-40B4-BE49-F238E27FC236}">
                      <a16:creationId xmlns:a16="http://schemas.microsoft.com/office/drawing/2014/main" id="{72BBD7CF-41CF-6348-8C3C-91AD845181DB}"/>
                    </a:ext>
                  </a:extLst>
                </p:cNvPr>
                <p:cNvGrpSpPr/>
                <p:nvPr/>
              </p:nvGrpSpPr>
              <p:grpSpPr>
                <a:xfrm>
                  <a:off x="7483929" y="1478184"/>
                  <a:ext cx="87691" cy="92975"/>
                  <a:chOff x="7483929" y="1478184"/>
                  <a:chExt cx="87691" cy="92975"/>
                </a:xfrm>
                <a:grpFill/>
              </p:grpSpPr>
              <p:sp>
                <p:nvSpPr>
                  <p:cNvPr id="116" name="Freeform 115">
                    <a:extLst>
                      <a:ext uri="{FF2B5EF4-FFF2-40B4-BE49-F238E27FC236}">
                        <a16:creationId xmlns:a16="http://schemas.microsoft.com/office/drawing/2014/main" id="{79EFD9A7-A9F3-1745-9030-8856C23FF7F1}"/>
                      </a:ext>
                    </a:extLst>
                  </p:cNvPr>
                  <p:cNvSpPr/>
                  <p:nvPr/>
                </p:nvSpPr>
                <p:spPr>
                  <a:xfrm>
                    <a:off x="7496198" y="1501281"/>
                    <a:ext cx="714" cy="120"/>
                  </a:xfrm>
                  <a:custGeom>
                    <a:avLst/>
                    <a:gdLst>
                      <a:gd name="connsiteX0" fmla="*/ 0 w 714"/>
                      <a:gd name="connsiteY0" fmla="*/ 121 h 120"/>
                      <a:gd name="connsiteX1" fmla="*/ 714 w 714"/>
                      <a:gd name="connsiteY1" fmla="*/ 121 h 120"/>
                      <a:gd name="connsiteX2" fmla="*/ 0 w 714"/>
                      <a:gd name="connsiteY2" fmla="*/ 121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4" h="120">
                        <a:moveTo>
                          <a:pt x="0" y="121"/>
                        </a:moveTo>
                        <a:lnTo>
                          <a:pt x="714" y="121"/>
                        </a:lnTo>
                        <a:cubicBezTo>
                          <a:pt x="536" y="-22"/>
                          <a:pt x="321" y="-58"/>
                          <a:pt x="0" y="12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7" name="Freeform 116">
                    <a:extLst>
                      <a:ext uri="{FF2B5EF4-FFF2-40B4-BE49-F238E27FC236}">
                        <a16:creationId xmlns:a16="http://schemas.microsoft.com/office/drawing/2014/main" id="{71DEFD8D-042F-A44F-8C50-245BC05F05A7}"/>
                      </a:ext>
                    </a:extLst>
                  </p:cNvPr>
                  <p:cNvSpPr/>
                  <p:nvPr/>
                </p:nvSpPr>
                <p:spPr>
                  <a:xfrm>
                    <a:off x="7540060" y="1548943"/>
                    <a:ext cx="35" cy="178"/>
                  </a:xfrm>
                  <a:custGeom>
                    <a:avLst/>
                    <a:gdLst>
                      <a:gd name="connsiteX0" fmla="*/ 36 w 35"/>
                      <a:gd name="connsiteY0" fmla="*/ 0 h 178"/>
                      <a:gd name="connsiteX1" fmla="*/ 0 w 35"/>
                      <a:gd name="connsiteY1" fmla="*/ 179 h 178"/>
                      <a:gd name="connsiteX2" fmla="*/ 36 w 35"/>
                      <a:gd name="connsiteY2" fmla="*/ 0 h 1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78">
                        <a:moveTo>
                          <a:pt x="36" y="0"/>
                        </a:moveTo>
                        <a:cubicBezTo>
                          <a:pt x="36" y="72"/>
                          <a:pt x="36" y="107"/>
                          <a:pt x="0" y="179"/>
                        </a:cubicBezTo>
                        <a:cubicBezTo>
                          <a:pt x="36" y="107"/>
                          <a:pt x="36" y="0"/>
                          <a:pt x="36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8" name="Freeform 117">
                    <a:extLst>
                      <a:ext uri="{FF2B5EF4-FFF2-40B4-BE49-F238E27FC236}">
                        <a16:creationId xmlns:a16="http://schemas.microsoft.com/office/drawing/2014/main" id="{376E487F-A36C-C14C-9D8D-EDA7F01ABB88}"/>
                      </a:ext>
                    </a:extLst>
                  </p:cNvPr>
                  <p:cNvSpPr/>
                  <p:nvPr/>
                </p:nvSpPr>
                <p:spPr>
                  <a:xfrm>
                    <a:off x="7520165" y="1504045"/>
                    <a:ext cx="35" cy="142"/>
                  </a:xfrm>
                  <a:custGeom>
                    <a:avLst/>
                    <a:gdLst>
                      <a:gd name="connsiteX0" fmla="*/ 36 w 35"/>
                      <a:gd name="connsiteY0" fmla="*/ 0 h 142"/>
                      <a:gd name="connsiteX1" fmla="*/ 0 w 35"/>
                      <a:gd name="connsiteY1" fmla="*/ 0 h 142"/>
                      <a:gd name="connsiteX2" fmla="*/ 0 w 35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2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9" name="Freeform 118">
                    <a:extLst>
                      <a:ext uri="{FF2B5EF4-FFF2-40B4-BE49-F238E27FC236}">
                        <a16:creationId xmlns:a16="http://schemas.microsoft.com/office/drawing/2014/main" id="{18CFA8E3-4682-3C40-8DB8-94FB6476CFE4}"/>
                      </a:ext>
                    </a:extLst>
                  </p:cNvPr>
                  <p:cNvSpPr/>
                  <p:nvPr/>
                </p:nvSpPr>
                <p:spPr>
                  <a:xfrm>
                    <a:off x="7483929" y="1478184"/>
                    <a:ext cx="87691" cy="92975"/>
                  </a:xfrm>
                  <a:custGeom>
                    <a:avLst/>
                    <a:gdLst>
                      <a:gd name="connsiteX0" fmla="*/ 18376 w 87691"/>
                      <a:gd name="connsiteY0" fmla="*/ 38255 h 92975"/>
                      <a:gd name="connsiteX1" fmla="*/ 29949 w 87691"/>
                      <a:gd name="connsiteY1" fmla="*/ 30575 h 92975"/>
                      <a:gd name="connsiteX2" fmla="*/ 36236 w 87691"/>
                      <a:gd name="connsiteY2" fmla="*/ 25860 h 92975"/>
                      <a:gd name="connsiteX3" fmla="*/ 37700 w 87691"/>
                      <a:gd name="connsiteY3" fmla="*/ 24253 h 92975"/>
                      <a:gd name="connsiteX4" fmla="*/ 39629 w 87691"/>
                      <a:gd name="connsiteY4" fmla="*/ 22931 h 92975"/>
                      <a:gd name="connsiteX5" fmla="*/ 40558 w 87691"/>
                      <a:gd name="connsiteY5" fmla="*/ 23717 h 92975"/>
                      <a:gd name="connsiteX6" fmla="*/ 42344 w 87691"/>
                      <a:gd name="connsiteY6" fmla="*/ 22896 h 92975"/>
                      <a:gd name="connsiteX7" fmla="*/ 42379 w 87691"/>
                      <a:gd name="connsiteY7" fmla="*/ 23181 h 92975"/>
                      <a:gd name="connsiteX8" fmla="*/ 44415 w 87691"/>
                      <a:gd name="connsiteY8" fmla="*/ 21896 h 92975"/>
                      <a:gd name="connsiteX9" fmla="*/ 44451 w 87691"/>
                      <a:gd name="connsiteY9" fmla="*/ 22181 h 92975"/>
                      <a:gd name="connsiteX10" fmla="*/ 45416 w 87691"/>
                      <a:gd name="connsiteY10" fmla="*/ 21788 h 92975"/>
                      <a:gd name="connsiteX11" fmla="*/ 45344 w 87691"/>
                      <a:gd name="connsiteY11" fmla="*/ 22253 h 92975"/>
                      <a:gd name="connsiteX12" fmla="*/ 49380 w 87691"/>
                      <a:gd name="connsiteY12" fmla="*/ 20753 h 92975"/>
                      <a:gd name="connsiteX13" fmla="*/ 49023 w 87691"/>
                      <a:gd name="connsiteY13" fmla="*/ 19574 h 92975"/>
                      <a:gd name="connsiteX14" fmla="*/ 55060 w 87691"/>
                      <a:gd name="connsiteY14" fmla="*/ 19038 h 92975"/>
                      <a:gd name="connsiteX15" fmla="*/ 55060 w 87691"/>
                      <a:gd name="connsiteY15" fmla="*/ 19324 h 92975"/>
                      <a:gd name="connsiteX16" fmla="*/ 61703 w 87691"/>
                      <a:gd name="connsiteY16" fmla="*/ 18645 h 92975"/>
                      <a:gd name="connsiteX17" fmla="*/ 61596 w 87691"/>
                      <a:gd name="connsiteY17" fmla="*/ 19574 h 92975"/>
                      <a:gd name="connsiteX18" fmla="*/ 64489 w 87691"/>
                      <a:gd name="connsiteY18" fmla="*/ 17467 h 92975"/>
                      <a:gd name="connsiteX19" fmla="*/ 64346 w 87691"/>
                      <a:gd name="connsiteY19" fmla="*/ 19288 h 92975"/>
                      <a:gd name="connsiteX20" fmla="*/ 66097 w 87691"/>
                      <a:gd name="connsiteY20" fmla="*/ 18574 h 92975"/>
                      <a:gd name="connsiteX21" fmla="*/ 65668 w 87691"/>
                      <a:gd name="connsiteY21" fmla="*/ 18752 h 92975"/>
                      <a:gd name="connsiteX22" fmla="*/ 67132 w 87691"/>
                      <a:gd name="connsiteY22" fmla="*/ 19502 h 92975"/>
                      <a:gd name="connsiteX23" fmla="*/ 68240 w 87691"/>
                      <a:gd name="connsiteY23" fmla="*/ 17788 h 92975"/>
                      <a:gd name="connsiteX24" fmla="*/ 67668 w 87691"/>
                      <a:gd name="connsiteY24" fmla="*/ 20003 h 92975"/>
                      <a:gd name="connsiteX25" fmla="*/ 68883 w 87691"/>
                      <a:gd name="connsiteY25" fmla="*/ 18895 h 92975"/>
                      <a:gd name="connsiteX26" fmla="*/ 67347 w 87691"/>
                      <a:gd name="connsiteY26" fmla="*/ 23896 h 92975"/>
                      <a:gd name="connsiteX27" fmla="*/ 68347 w 87691"/>
                      <a:gd name="connsiteY27" fmla="*/ 41362 h 92975"/>
                      <a:gd name="connsiteX28" fmla="*/ 67132 w 87691"/>
                      <a:gd name="connsiteY28" fmla="*/ 41112 h 92975"/>
                      <a:gd name="connsiteX29" fmla="*/ 67490 w 87691"/>
                      <a:gd name="connsiteY29" fmla="*/ 42648 h 92975"/>
                      <a:gd name="connsiteX30" fmla="*/ 67954 w 87691"/>
                      <a:gd name="connsiteY30" fmla="*/ 43470 h 92975"/>
                      <a:gd name="connsiteX31" fmla="*/ 66954 w 87691"/>
                      <a:gd name="connsiteY31" fmla="*/ 43041 h 92975"/>
                      <a:gd name="connsiteX32" fmla="*/ 67132 w 87691"/>
                      <a:gd name="connsiteY32" fmla="*/ 44113 h 92975"/>
                      <a:gd name="connsiteX33" fmla="*/ 65954 w 87691"/>
                      <a:gd name="connsiteY33" fmla="*/ 43791 h 92975"/>
                      <a:gd name="connsiteX34" fmla="*/ 61025 w 87691"/>
                      <a:gd name="connsiteY34" fmla="*/ 48792 h 92975"/>
                      <a:gd name="connsiteX35" fmla="*/ 53345 w 87691"/>
                      <a:gd name="connsiteY35" fmla="*/ 53542 h 92975"/>
                      <a:gd name="connsiteX36" fmla="*/ 48559 w 87691"/>
                      <a:gd name="connsiteY36" fmla="*/ 60079 h 92975"/>
                      <a:gd name="connsiteX37" fmla="*/ 40879 w 87691"/>
                      <a:gd name="connsiteY37" fmla="*/ 65615 h 92975"/>
                      <a:gd name="connsiteX38" fmla="*/ 36450 w 87691"/>
                      <a:gd name="connsiteY38" fmla="*/ 67794 h 92975"/>
                      <a:gd name="connsiteX39" fmla="*/ 32307 w 87691"/>
                      <a:gd name="connsiteY39" fmla="*/ 72438 h 92975"/>
                      <a:gd name="connsiteX40" fmla="*/ 32092 w 87691"/>
                      <a:gd name="connsiteY40" fmla="*/ 73402 h 92975"/>
                      <a:gd name="connsiteX41" fmla="*/ 27949 w 87691"/>
                      <a:gd name="connsiteY41" fmla="*/ 77581 h 92975"/>
                      <a:gd name="connsiteX42" fmla="*/ 22663 w 87691"/>
                      <a:gd name="connsiteY42" fmla="*/ 83903 h 92975"/>
                      <a:gd name="connsiteX43" fmla="*/ 21591 w 87691"/>
                      <a:gd name="connsiteY43" fmla="*/ 88368 h 92975"/>
                      <a:gd name="connsiteX44" fmla="*/ 24127 w 87691"/>
                      <a:gd name="connsiteY44" fmla="*/ 91583 h 92975"/>
                      <a:gd name="connsiteX45" fmla="*/ 32735 w 87691"/>
                      <a:gd name="connsiteY45" fmla="*/ 92547 h 92975"/>
                      <a:gd name="connsiteX46" fmla="*/ 32842 w 87691"/>
                      <a:gd name="connsiteY46" fmla="*/ 92976 h 92975"/>
                      <a:gd name="connsiteX47" fmla="*/ 38415 w 87691"/>
                      <a:gd name="connsiteY47" fmla="*/ 86547 h 92975"/>
                      <a:gd name="connsiteX48" fmla="*/ 41415 w 87691"/>
                      <a:gd name="connsiteY48" fmla="*/ 84761 h 92975"/>
                      <a:gd name="connsiteX49" fmla="*/ 41522 w 87691"/>
                      <a:gd name="connsiteY49" fmla="*/ 84939 h 92975"/>
                      <a:gd name="connsiteX50" fmla="*/ 44880 w 87691"/>
                      <a:gd name="connsiteY50" fmla="*/ 81367 h 92975"/>
                      <a:gd name="connsiteX51" fmla="*/ 45201 w 87691"/>
                      <a:gd name="connsiteY51" fmla="*/ 82296 h 92975"/>
                      <a:gd name="connsiteX52" fmla="*/ 47559 w 87691"/>
                      <a:gd name="connsiteY52" fmla="*/ 81010 h 92975"/>
                      <a:gd name="connsiteX53" fmla="*/ 54024 w 87691"/>
                      <a:gd name="connsiteY53" fmla="*/ 72902 h 92975"/>
                      <a:gd name="connsiteX54" fmla="*/ 54167 w 87691"/>
                      <a:gd name="connsiteY54" fmla="*/ 73295 h 92975"/>
                      <a:gd name="connsiteX55" fmla="*/ 55738 w 87691"/>
                      <a:gd name="connsiteY55" fmla="*/ 70616 h 92975"/>
                      <a:gd name="connsiteX56" fmla="*/ 56095 w 87691"/>
                      <a:gd name="connsiteY56" fmla="*/ 70795 h 92975"/>
                      <a:gd name="connsiteX57" fmla="*/ 59239 w 87691"/>
                      <a:gd name="connsiteY57" fmla="*/ 66937 h 92975"/>
                      <a:gd name="connsiteX58" fmla="*/ 59917 w 87691"/>
                      <a:gd name="connsiteY58" fmla="*/ 67580 h 92975"/>
                      <a:gd name="connsiteX59" fmla="*/ 61775 w 87691"/>
                      <a:gd name="connsiteY59" fmla="*/ 65722 h 92975"/>
                      <a:gd name="connsiteX60" fmla="*/ 60917 w 87691"/>
                      <a:gd name="connsiteY60" fmla="*/ 66223 h 92975"/>
                      <a:gd name="connsiteX61" fmla="*/ 63632 w 87691"/>
                      <a:gd name="connsiteY61" fmla="*/ 63794 h 92975"/>
                      <a:gd name="connsiteX62" fmla="*/ 65132 w 87691"/>
                      <a:gd name="connsiteY62" fmla="*/ 57614 h 92975"/>
                      <a:gd name="connsiteX63" fmla="*/ 66132 w 87691"/>
                      <a:gd name="connsiteY63" fmla="*/ 58186 h 92975"/>
                      <a:gd name="connsiteX64" fmla="*/ 66990 w 87691"/>
                      <a:gd name="connsiteY64" fmla="*/ 59900 h 92975"/>
                      <a:gd name="connsiteX65" fmla="*/ 70311 w 87691"/>
                      <a:gd name="connsiteY65" fmla="*/ 58186 h 92975"/>
                      <a:gd name="connsiteX66" fmla="*/ 70954 w 87691"/>
                      <a:gd name="connsiteY66" fmla="*/ 59007 h 92975"/>
                      <a:gd name="connsiteX67" fmla="*/ 75455 w 87691"/>
                      <a:gd name="connsiteY67" fmla="*/ 54793 h 92975"/>
                      <a:gd name="connsiteX68" fmla="*/ 79348 w 87691"/>
                      <a:gd name="connsiteY68" fmla="*/ 51792 h 92975"/>
                      <a:gd name="connsiteX69" fmla="*/ 81206 w 87691"/>
                      <a:gd name="connsiteY69" fmla="*/ 51542 h 92975"/>
                      <a:gd name="connsiteX70" fmla="*/ 81491 w 87691"/>
                      <a:gd name="connsiteY70" fmla="*/ 48899 h 92975"/>
                      <a:gd name="connsiteX71" fmla="*/ 83313 w 87691"/>
                      <a:gd name="connsiteY71" fmla="*/ 48649 h 92975"/>
                      <a:gd name="connsiteX72" fmla="*/ 84813 w 87691"/>
                      <a:gd name="connsiteY72" fmla="*/ 43613 h 92975"/>
                      <a:gd name="connsiteX73" fmla="*/ 86171 w 87691"/>
                      <a:gd name="connsiteY73" fmla="*/ 38433 h 92975"/>
                      <a:gd name="connsiteX74" fmla="*/ 84385 w 87691"/>
                      <a:gd name="connsiteY74" fmla="*/ 35112 h 92975"/>
                      <a:gd name="connsiteX75" fmla="*/ 86171 w 87691"/>
                      <a:gd name="connsiteY75" fmla="*/ 33576 h 92975"/>
                      <a:gd name="connsiteX76" fmla="*/ 85992 w 87691"/>
                      <a:gd name="connsiteY76" fmla="*/ 34040 h 92975"/>
                      <a:gd name="connsiteX77" fmla="*/ 87028 w 87691"/>
                      <a:gd name="connsiteY77" fmla="*/ 34290 h 92975"/>
                      <a:gd name="connsiteX78" fmla="*/ 86099 w 87691"/>
                      <a:gd name="connsiteY78" fmla="*/ 28432 h 92975"/>
                      <a:gd name="connsiteX79" fmla="*/ 85206 w 87691"/>
                      <a:gd name="connsiteY79" fmla="*/ 29397 h 92975"/>
                      <a:gd name="connsiteX80" fmla="*/ 85171 w 87691"/>
                      <a:gd name="connsiteY80" fmla="*/ 27468 h 92975"/>
                      <a:gd name="connsiteX81" fmla="*/ 86063 w 87691"/>
                      <a:gd name="connsiteY81" fmla="*/ 27789 h 92975"/>
                      <a:gd name="connsiteX82" fmla="*/ 86171 w 87691"/>
                      <a:gd name="connsiteY82" fmla="*/ 24717 h 92975"/>
                      <a:gd name="connsiteX83" fmla="*/ 85171 w 87691"/>
                      <a:gd name="connsiteY83" fmla="*/ 25289 h 92975"/>
                      <a:gd name="connsiteX84" fmla="*/ 85206 w 87691"/>
                      <a:gd name="connsiteY84" fmla="*/ 21288 h 92975"/>
                      <a:gd name="connsiteX85" fmla="*/ 83456 w 87691"/>
                      <a:gd name="connsiteY85" fmla="*/ 21574 h 92975"/>
                      <a:gd name="connsiteX86" fmla="*/ 81884 w 87691"/>
                      <a:gd name="connsiteY86" fmla="*/ 12966 h 92975"/>
                      <a:gd name="connsiteX87" fmla="*/ 79955 w 87691"/>
                      <a:gd name="connsiteY87" fmla="*/ 12609 h 92975"/>
                      <a:gd name="connsiteX88" fmla="*/ 80741 w 87691"/>
                      <a:gd name="connsiteY88" fmla="*/ 11930 h 92975"/>
                      <a:gd name="connsiteX89" fmla="*/ 78563 w 87691"/>
                      <a:gd name="connsiteY89" fmla="*/ 7644 h 92975"/>
                      <a:gd name="connsiteX90" fmla="*/ 79277 w 87691"/>
                      <a:gd name="connsiteY90" fmla="*/ 7358 h 92975"/>
                      <a:gd name="connsiteX91" fmla="*/ 77134 w 87691"/>
                      <a:gd name="connsiteY91" fmla="*/ 8287 h 92975"/>
                      <a:gd name="connsiteX92" fmla="*/ 72776 w 87691"/>
                      <a:gd name="connsiteY92" fmla="*/ 5858 h 92975"/>
                      <a:gd name="connsiteX93" fmla="*/ 71026 w 87691"/>
                      <a:gd name="connsiteY93" fmla="*/ 7037 h 92975"/>
                      <a:gd name="connsiteX94" fmla="*/ 71847 w 87691"/>
                      <a:gd name="connsiteY94" fmla="*/ 6322 h 92975"/>
                      <a:gd name="connsiteX95" fmla="*/ 70169 w 87691"/>
                      <a:gd name="connsiteY95" fmla="*/ 5965 h 92975"/>
                      <a:gd name="connsiteX96" fmla="*/ 69811 w 87691"/>
                      <a:gd name="connsiteY96" fmla="*/ 4358 h 92975"/>
                      <a:gd name="connsiteX97" fmla="*/ 71097 w 87691"/>
                      <a:gd name="connsiteY97" fmla="*/ 3572 h 92975"/>
                      <a:gd name="connsiteX98" fmla="*/ 68168 w 87691"/>
                      <a:gd name="connsiteY98" fmla="*/ 4393 h 92975"/>
                      <a:gd name="connsiteX99" fmla="*/ 63382 w 87691"/>
                      <a:gd name="connsiteY99" fmla="*/ 2036 h 92975"/>
                      <a:gd name="connsiteX100" fmla="*/ 59024 w 87691"/>
                      <a:gd name="connsiteY100" fmla="*/ 2500 h 92975"/>
                      <a:gd name="connsiteX101" fmla="*/ 58417 w 87691"/>
                      <a:gd name="connsiteY101" fmla="*/ 0 h 92975"/>
                      <a:gd name="connsiteX102" fmla="*/ 53988 w 87691"/>
                      <a:gd name="connsiteY102" fmla="*/ 1000 h 92975"/>
                      <a:gd name="connsiteX103" fmla="*/ 54167 w 87691"/>
                      <a:gd name="connsiteY103" fmla="*/ 857 h 92975"/>
                      <a:gd name="connsiteX104" fmla="*/ 45165 w 87691"/>
                      <a:gd name="connsiteY104" fmla="*/ 2465 h 92975"/>
                      <a:gd name="connsiteX105" fmla="*/ 44630 w 87691"/>
                      <a:gd name="connsiteY105" fmla="*/ 4751 h 92975"/>
                      <a:gd name="connsiteX106" fmla="*/ 38879 w 87691"/>
                      <a:gd name="connsiteY106" fmla="*/ 7930 h 92975"/>
                      <a:gd name="connsiteX107" fmla="*/ 36414 w 87691"/>
                      <a:gd name="connsiteY107" fmla="*/ 7215 h 92975"/>
                      <a:gd name="connsiteX108" fmla="*/ 36629 w 87691"/>
                      <a:gd name="connsiteY108" fmla="*/ 6894 h 92975"/>
                      <a:gd name="connsiteX109" fmla="*/ 31485 w 87691"/>
                      <a:gd name="connsiteY109" fmla="*/ 8858 h 92975"/>
                      <a:gd name="connsiteX110" fmla="*/ 29521 w 87691"/>
                      <a:gd name="connsiteY110" fmla="*/ 12073 h 92975"/>
                      <a:gd name="connsiteX111" fmla="*/ 28449 w 87691"/>
                      <a:gd name="connsiteY111" fmla="*/ 11787 h 92975"/>
                      <a:gd name="connsiteX112" fmla="*/ 27699 w 87691"/>
                      <a:gd name="connsiteY112" fmla="*/ 11001 h 92975"/>
                      <a:gd name="connsiteX113" fmla="*/ 27520 w 87691"/>
                      <a:gd name="connsiteY113" fmla="*/ 11751 h 92975"/>
                      <a:gd name="connsiteX114" fmla="*/ 27413 w 87691"/>
                      <a:gd name="connsiteY114" fmla="*/ 11573 h 92975"/>
                      <a:gd name="connsiteX115" fmla="*/ 27378 w 87691"/>
                      <a:gd name="connsiteY115" fmla="*/ 12394 h 92975"/>
                      <a:gd name="connsiteX116" fmla="*/ 27806 w 87691"/>
                      <a:gd name="connsiteY116" fmla="*/ 12787 h 92975"/>
                      <a:gd name="connsiteX117" fmla="*/ 24199 w 87691"/>
                      <a:gd name="connsiteY117" fmla="*/ 13216 h 92975"/>
                      <a:gd name="connsiteX118" fmla="*/ 19019 w 87691"/>
                      <a:gd name="connsiteY118" fmla="*/ 20003 h 92975"/>
                      <a:gd name="connsiteX119" fmla="*/ 18769 w 87691"/>
                      <a:gd name="connsiteY119" fmla="*/ 17931 h 92975"/>
                      <a:gd name="connsiteX120" fmla="*/ 17483 w 87691"/>
                      <a:gd name="connsiteY120" fmla="*/ 19324 h 92975"/>
                      <a:gd name="connsiteX121" fmla="*/ 18234 w 87691"/>
                      <a:gd name="connsiteY121" fmla="*/ 17609 h 92975"/>
                      <a:gd name="connsiteX122" fmla="*/ 12876 w 87691"/>
                      <a:gd name="connsiteY122" fmla="*/ 22324 h 92975"/>
                      <a:gd name="connsiteX123" fmla="*/ 13090 w 87691"/>
                      <a:gd name="connsiteY123" fmla="*/ 23324 h 92975"/>
                      <a:gd name="connsiteX124" fmla="*/ 12876 w 87691"/>
                      <a:gd name="connsiteY124" fmla="*/ 23324 h 92975"/>
                      <a:gd name="connsiteX125" fmla="*/ 13019 w 87691"/>
                      <a:gd name="connsiteY125" fmla="*/ 24896 h 92975"/>
                      <a:gd name="connsiteX126" fmla="*/ 10625 w 87691"/>
                      <a:gd name="connsiteY126" fmla="*/ 24110 h 92975"/>
                      <a:gd name="connsiteX127" fmla="*/ 8375 w 87691"/>
                      <a:gd name="connsiteY127" fmla="*/ 27682 h 92975"/>
                      <a:gd name="connsiteX128" fmla="*/ 9232 w 87691"/>
                      <a:gd name="connsiteY128" fmla="*/ 28325 h 92975"/>
                      <a:gd name="connsiteX129" fmla="*/ 7839 w 87691"/>
                      <a:gd name="connsiteY129" fmla="*/ 28968 h 92975"/>
                      <a:gd name="connsiteX130" fmla="*/ 6875 w 87691"/>
                      <a:gd name="connsiteY130" fmla="*/ 28075 h 92975"/>
                      <a:gd name="connsiteX131" fmla="*/ 6911 w 87691"/>
                      <a:gd name="connsiteY131" fmla="*/ 30718 h 92975"/>
                      <a:gd name="connsiteX132" fmla="*/ 6589 w 87691"/>
                      <a:gd name="connsiteY132" fmla="*/ 28825 h 92975"/>
                      <a:gd name="connsiteX133" fmla="*/ 4125 w 87691"/>
                      <a:gd name="connsiteY133" fmla="*/ 31611 h 92975"/>
                      <a:gd name="connsiteX134" fmla="*/ 5589 w 87691"/>
                      <a:gd name="connsiteY134" fmla="*/ 33576 h 92975"/>
                      <a:gd name="connsiteX135" fmla="*/ 3375 w 87691"/>
                      <a:gd name="connsiteY135" fmla="*/ 36433 h 92975"/>
                      <a:gd name="connsiteX136" fmla="*/ 4518 w 87691"/>
                      <a:gd name="connsiteY136" fmla="*/ 36933 h 92975"/>
                      <a:gd name="connsiteX137" fmla="*/ 874 w 87691"/>
                      <a:gd name="connsiteY137" fmla="*/ 40184 h 92975"/>
                      <a:gd name="connsiteX138" fmla="*/ 2874 w 87691"/>
                      <a:gd name="connsiteY138" fmla="*/ 52757 h 92975"/>
                      <a:gd name="connsiteX139" fmla="*/ 8054 w 87691"/>
                      <a:gd name="connsiteY139" fmla="*/ 51578 h 92975"/>
                      <a:gd name="connsiteX140" fmla="*/ 18376 w 87691"/>
                      <a:gd name="connsiteY140" fmla="*/ 38255 h 92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</a:cxnLst>
                    <a:rect l="l" t="t" r="r" b="b"/>
                    <a:pathLst>
                      <a:path w="87691" h="92975">
                        <a:moveTo>
                          <a:pt x="18376" y="38255"/>
                        </a:moveTo>
                        <a:cubicBezTo>
                          <a:pt x="23270" y="34326"/>
                          <a:pt x="25949" y="34933"/>
                          <a:pt x="29949" y="30575"/>
                        </a:cubicBezTo>
                        <a:cubicBezTo>
                          <a:pt x="32271" y="29075"/>
                          <a:pt x="34307" y="27146"/>
                          <a:pt x="36236" y="25860"/>
                        </a:cubicBezTo>
                        <a:cubicBezTo>
                          <a:pt x="36307" y="24860"/>
                          <a:pt x="37022" y="24467"/>
                          <a:pt x="37700" y="24253"/>
                        </a:cubicBezTo>
                        <a:cubicBezTo>
                          <a:pt x="38486" y="24039"/>
                          <a:pt x="38808" y="23932"/>
                          <a:pt x="39629" y="22931"/>
                        </a:cubicBezTo>
                        <a:lnTo>
                          <a:pt x="40558" y="23717"/>
                        </a:lnTo>
                        <a:cubicBezTo>
                          <a:pt x="41022" y="23074"/>
                          <a:pt x="41629" y="22539"/>
                          <a:pt x="42344" y="22896"/>
                        </a:cubicBezTo>
                        <a:lnTo>
                          <a:pt x="42379" y="23181"/>
                        </a:lnTo>
                        <a:cubicBezTo>
                          <a:pt x="43022" y="22217"/>
                          <a:pt x="44130" y="22360"/>
                          <a:pt x="44415" y="21896"/>
                        </a:cubicBezTo>
                        <a:lnTo>
                          <a:pt x="44451" y="22181"/>
                        </a:lnTo>
                        <a:lnTo>
                          <a:pt x="45416" y="21788"/>
                        </a:lnTo>
                        <a:lnTo>
                          <a:pt x="45344" y="22253"/>
                        </a:lnTo>
                        <a:cubicBezTo>
                          <a:pt x="46594" y="21074"/>
                          <a:pt x="48023" y="20681"/>
                          <a:pt x="49380" y="20753"/>
                        </a:cubicBezTo>
                        <a:lnTo>
                          <a:pt x="49023" y="19574"/>
                        </a:lnTo>
                        <a:cubicBezTo>
                          <a:pt x="51952" y="20360"/>
                          <a:pt x="52559" y="17681"/>
                          <a:pt x="55060" y="19038"/>
                        </a:cubicBezTo>
                        <a:lnTo>
                          <a:pt x="55060" y="19324"/>
                        </a:lnTo>
                        <a:cubicBezTo>
                          <a:pt x="57846" y="15895"/>
                          <a:pt x="59274" y="21217"/>
                          <a:pt x="61703" y="18645"/>
                        </a:cubicBezTo>
                        <a:cubicBezTo>
                          <a:pt x="61346" y="18967"/>
                          <a:pt x="61703" y="19288"/>
                          <a:pt x="61596" y="19574"/>
                        </a:cubicBezTo>
                        <a:cubicBezTo>
                          <a:pt x="62561" y="19502"/>
                          <a:pt x="63525" y="19574"/>
                          <a:pt x="64489" y="17467"/>
                        </a:cubicBezTo>
                        <a:cubicBezTo>
                          <a:pt x="65168" y="17859"/>
                          <a:pt x="64704" y="18431"/>
                          <a:pt x="64346" y="19288"/>
                        </a:cubicBezTo>
                        <a:cubicBezTo>
                          <a:pt x="64811" y="18359"/>
                          <a:pt x="65632" y="18217"/>
                          <a:pt x="66097" y="18574"/>
                        </a:cubicBezTo>
                        <a:lnTo>
                          <a:pt x="65668" y="18752"/>
                        </a:lnTo>
                        <a:cubicBezTo>
                          <a:pt x="66132" y="19002"/>
                          <a:pt x="66740" y="19110"/>
                          <a:pt x="67132" y="19502"/>
                        </a:cubicBezTo>
                        <a:lnTo>
                          <a:pt x="68240" y="17788"/>
                        </a:lnTo>
                        <a:cubicBezTo>
                          <a:pt x="68561" y="18967"/>
                          <a:pt x="66740" y="19717"/>
                          <a:pt x="67668" y="20003"/>
                        </a:cubicBezTo>
                        <a:lnTo>
                          <a:pt x="68883" y="18895"/>
                        </a:lnTo>
                        <a:cubicBezTo>
                          <a:pt x="69597" y="20324"/>
                          <a:pt x="68025" y="22253"/>
                          <a:pt x="67347" y="23896"/>
                        </a:cubicBezTo>
                        <a:cubicBezTo>
                          <a:pt x="68633" y="26968"/>
                          <a:pt x="72705" y="37862"/>
                          <a:pt x="68347" y="41362"/>
                        </a:cubicBezTo>
                        <a:lnTo>
                          <a:pt x="67132" y="41112"/>
                        </a:lnTo>
                        <a:cubicBezTo>
                          <a:pt x="65489" y="40434"/>
                          <a:pt x="69097" y="43220"/>
                          <a:pt x="67490" y="42648"/>
                        </a:cubicBezTo>
                        <a:lnTo>
                          <a:pt x="67954" y="43470"/>
                        </a:lnTo>
                        <a:cubicBezTo>
                          <a:pt x="67633" y="43434"/>
                          <a:pt x="67168" y="43470"/>
                          <a:pt x="66954" y="43041"/>
                        </a:cubicBezTo>
                        <a:cubicBezTo>
                          <a:pt x="66632" y="43327"/>
                          <a:pt x="66883" y="43505"/>
                          <a:pt x="67132" y="44113"/>
                        </a:cubicBezTo>
                        <a:lnTo>
                          <a:pt x="65954" y="43791"/>
                        </a:lnTo>
                        <a:cubicBezTo>
                          <a:pt x="64311" y="44398"/>
                          <a:pt x="64061" y="47292"/>
                          <a:pt x="61025" y="48792"/>
                        </a:cubicBezTo>
                        <a:cubicBezTo>
                          <a:pt x="58810" y="48935"/>
                          <a:pt x="55917" y="50721"/>
                          <a:pt x="53345" y="53542"/>
                        </a:cubicBezTo>
                        <a:cubicBezTo>
                          <a:pt x="51381" y="55757"/>
                          <a:pt x="49773" y="58222"/>
                          <a:pt x="48559" y="60079"/>
                        </a:cubicBezTo>
                        <a:cubicBezTo>
                          <a:pt x="47166" y="63044"/>
                          <a:pt x="43987" y="64330"/>
                          <a:pt x="40879" y="65615"/>
                        </a:cubicBezTo>
                        <a:cubicBezTo>
                          <a:pt x="39308" y="66258"/>
                          <a:pt x="37772" y="66901"/>
                          <a:pt x="36450" y="67794"/>
                        </a:cubicBezTo>
                        <a:cubicBezTo>
                          <a:pt x="34843" y="68830"/>
                          <a:pt x="32878" y="70652"/>
                          <a:pt x="32307" y="72438"/>
                        </a:cubicBezTo>
                        <a:cubicBezTo>
                          <a:pt x="31950" y="72438"/>
                          <a:pt x="31950" y="73259"/>
                          <a:pt x="32092" y="73402"/>
                        </a:cubicBezTo>
                        <a:lnTo>
                          <a:pt x="27949" y="77581"/>
                        </a:lnTo>
                        <a:cubicBezTo>
                          <a:pt x="27842" y="77724"/>
                          <a:pt x="23663" y="82046"/>
                          <a:pt x="22663" y="83903"/>
                        </a:cubicBezTo>
                        <a:cubicBezTo>
                          <a:pt x="22127" y="85011"/>
                          <a:pt x="21305" y="86332"/>
                          <a:pt x="21591" y="88368"/>
                        </a:cubicBezTo>
                        <a:cubicBezTo>
                          <a:pt x="21770" y="89333"/>
                          <a:pt x="22413" y="90583"/>
                          <a:pt x="24127" y="91583"/>
                        </a:cubicBezTo>
                        <a:cubicBezTo>
                          <a:pt x="25842" y="92619"/>
                          <a:pt x="28913" y="93190"/>
                          <a:pt x="32735" y="92547"/>
                        </a:cubicBezTo>
                        <a:lnTo>
                          <a:pt x="32842" y="92976"/>
                        </a:lnTo>
                        <a:cubicBezTo>
                          <a:pt x="36629" y="91190"/>
                          <a:pt x="38307" y="89547"/>
                          <a:pt x="38415" y="86547"/>
                        </a:cubicBezTo>
                        <a:cubicBezTo>
                          <a:pt x="40451" y="87904"/>
                          <a:pt x="40379" y="84725"/>
                          <a:pt x="41415" y="84761"/>
                        </a:cubicBezTo>
                        <a:lnTo>
                          <a:pt x="41522" y="84939"/>
                        </a:lnTo>
                        <a:cubicBezTo>
                          <a:pt x="41415" y="82296"/>
                          <a:pt x="45058" y="83368"/>
                          <a:pt x="44880" y="81367"/>
                        </a:cubicBezTo>
                        <a:cubicBezTo>
                          <a:pt x="44951" y="81546"/>
                          <a:pt x="45380" y="82046"/>
                          <a:pt x="45201" y="82296"/>
                        </a:cubicBezTo>
                        <a:cubicBezTo>
                          <a:pt x="45487" y="81689"/>
                          <a:pt x="46594" y="80010"/>
                          <a:pt x="47559" y="81010"/>
                        </a:cubicBezTo>
                        <a:cubicBezTo>
                          <a:pt x="49880" y="78546"/>
                          <a:pt x="53809" y="76009"/>
                          <a:pt x="54024" y="72902"/>
                        </a:cubicBezTo>
                        <a:lnTo>
                          <a:pt x="54167" y="73295"/>
                        </a:lnTo>
                        <a:cubicBezTo>
                          <a:pt x="54131" y="71330"/>
                          <a:pt x="55202" y="72116"/>
                          <a:pt x="55738" y="70616"/>
                        </a:cubicBezTo>
                        <a:cubicBezTo>
                          <a:pt x="55917" y="70723"/>
                          <a:pt x="56060" y="70723"/>
                          <a:pt x="56095" y="70795"/>
                        </a:cubicBezTo>
                        <a:cubicBezTo>
                          <a:pt x="56131" y="68794"/>
                          <a:pt x="58846" y="68116"/>
                          <a:pt x="59239" y="66937"/>
                        </a:cubicBezTo>
                        <a:lnTo>
                          <a:pt x="59917" y="67580"/>
                        </a:lnTo>
                        <a:lnTo>
                          <a:pt x="61775" y="65722"/>
                        </a:lnTo>
                        <a:lnTo>
                          <a:pt x="60917" y="66223"/>
                        </a:lnTo>
                        <a:cubicBezTo>
                          <a:pt x="59382" y="64151"/>
                          <a:pt x="63668" y="65973"/>
                          <a:pt x="63632" y="63794"/>
                        </a:cubicBezTo>
                        <a:cubicBezTo>
                          <a:pt x="64847" y="63186"/>
                          <a:pt x="62882" y="57614"/>
                          <a:pt x="65132" y="57614"/>
                        </a:cubicBezTo>
                        <a:cubicBezTo>
                          <a:pt x="65168" y="56150"/>
                          <a:pt x="65597" y="59650"/>
                          <a:pt x="66132" y="58186"/>
                        </a:cubicBezTo>
                        <a:cubicBezTo>
                          <a:pt x="66918" y="59257"/>
                          <a:pt x="66097" y="59222"/>
                          <a:pt x="66990" y="59900"/>
                        </a:cubicBezTo>
                        <a:cubicBezTo>
                          <a:pt x="67668" y="58686"/>
                          <a:pt x="69454" y="59900"/>
                          <a:pt x="70311" y="58186"/>
                        </a:cubicBezTo>
                        <a:lnTo>
                          <a:pt x="70954" y="59007"/>
                        </a:lnTo>
                        <a:cubicBezTo>
                          <a:pt x="71597" y="56257"/>
                          <a:pt x="75383" y="57364"/>
                          <a:pt x="75455" y="54793"/>
                        </a:cubicBezTo>
                        <a:cubicBezTo>
                          <a:pt x="76634" y="52292"/>
                          <a:pt x="79134" y="55543"/>
                          <a:pt x="79348" y="51792"/>
                        </a:cubicBezTo>
                        <a:cubicBezTo>
                          <a:pt x="79955" y="51756"/>
                          <a:pt x="80563" y="51649"/>
                          <a:pt x="81206" y="51542"/>
                        </a:cubicBezTo>
                        <a:cubicBezTo>
                          <a:pt x="82099" y="50435"/>
                          <a:pt x="80241" y="49863"/>
                          <a:pt x="81491" y="48899"/>
                        </a:cubicBezTo>
                        <a:cubicBezTo>
                          <a:pt x="82242" y="49399"/>
                          <a:pt x="82920" y="47506"/>
                          <a:pt x="83313" y="48649"/>
                        </a:cubicBezTo>
                        <a:cubicBezTo>
                          <a:pt x="84635" y="47363"/>
                          <a:pt x="84778" y="45434"/>
                          <a:pt x="84813" y="43613"/>
                        </a:cubicBezTo>
                        <a:cubicBezTo>
                          <a:pt x="84849" y="41791"/>
                          <a:pt x="84849" y="40148"/>
                          <a:pt x="86171" y="38433"/>
                        </a:cubicBezTo>
                        <a:cubicBezTo>
                          <a:pt x="84528" y="37469"/>
                          <a:pt x="85671" y="35755"/>
                          <a:pt x="84385" y="35112"/>
                        </a:cubicBezTo>
                        <a:cubicBezTo>
                          <a:pt x="85171" y="35040"/>
                          <a:pt x="84563" y="31540"/>
                          <a:pt x="86171" y="33576"/>
                        </a:cubicBezTo>
                        <a:cubicBezTo>
                          <a:pt x="86314" y="33754"/>
                          <a:pt x="86278" y="34076"/>
                          <a:pt x="85992" y="34040"/>
                        </a:cubicBezTo>
                        <a:lnTo>
                          <a:pt x="87028" y="34290"/>
                        </a:lnTo>
                        <a:cubicBezTo>
                          <a:pt x="88992" y="32183"/>
                          <a:pt x="85956" y="30468"/>
                          <a:pt x="86099" y="28432"/>
                        </a:cubicBezTo>
                        <a:cubicBezTo>
                          <a:pt x="85813" y="29075"/>
                          <a:pt x="85956" y="29897"/>
                          <a:pt x="85206" y="29397"/>
                        </a:cubicBezTo>
                        <a:lnTo>
                          <a:pt x="85171" y="27468"/>
                        </a:lnTo>
                        <a:lnTo>
                          <a:pt x="86063" y="27789"/>
                        </a:lnTo>
                        <a:cubicBezTo>
                          <a:pt x="86135" y="26789"/>
                          <a:pt x="86206" y="25789"/>
                          <a:pt x="86171" y="24717"/>
                        </a:cubicBezTo>
                        <a:lnTo>
                          <a:pt x="85171" y="25289"/>
                        </a:lnTo>
                        <a:cubicBezTo>
                          <a:pt x="85492" y="23753"/>
                          <a:pt x="87171" y="22824"/>
                          <a:pt x="85206" y="21288"/>
                        </a:cubicBezTo>
                        <a:cubicBezTo>
                          <a:pt x="84170" y="20717"/>
                          <a:pt x="84206" y="23146"/>
                          <a:pt x="83456" y="21574"/>
                        </a:cubicBezTo>
                        <a:cubicBezTo>
                          <a:pt x="83492" y="19074"/>
                          <a:pt x="83349" y="15823"/>
                          <a:pt x="81884" y="12966"/>
                        </a:cubicBezTo>
                        <a:cubicBezTo>
                          <a:pt x="81027" y="13859"/>
                          <a:pt x="80634" y="13144"/>
                          <a:pt x="79955" y="12609"/>
                        </a:cubicBezTo>
                        <a:lnTo>
                          <a:pt x="80741" y="11930"/>
                        </a:lnTo>
                        <a:cubicBezTo>
                          <a:pt x="77670" y="10216"/>
                          <a:pt x="81777" y="9465"/>
                          <a:pt x="78563" y="7644"/>
                        </a:cubicBezTo>
                        <a:lnTo>
                          <a:pt x="79277" y="7358"/>
                        </a:lnTo>
                        <a:lnTo>
                          <a:pt x="77134" y="8287"/>
                        </a:lnTo>
                        <a:cubicBezTo>
                          <a:pt x="73562" y="8001"/>
                          <a:pt x="77134" y="5429"/>
                          <a:pt x="72776" y="5858"/>
                        </a:cubicBezTo>
                        <a:cubicBezTo>
                          <a:pt x="73955" y="6394"/>
                          <a:pt x="72097" y="8037"/>
                          <a:pt x="71026" y="7037"/>
                        </a:cubicBezTo>
                        <a:lnTo>
                          <a:pt x="71847" y="6322"/>
                        </a:lnTo>
                        <a:cubicBezTo>
                          <a:pt x="70990" y="6108"/>
                          <a:pt x="70562" y="6394"/>
                          <a:pt x="70169" y="5965"/>
                        </a:cubicBezTo>
                        <a:cubicBezTo>
                          <a:pt x="70847" y="5679"/>
                          <a:pt x="71062" y="4751"/>
                          <a:pt x="69811" y="4358"/>
                        </a:cubicBezTo>
                        <a:lnTo>
                          <a:pt x="71097" y="3572"/>
                        </a:lnTo>
                        <a:cubicBezTo>
                          <a:pt x="70061" y="3751"/>
                          <a:pt x="69097" y="4000"/>
                          <a:pt x="68168" y="4393"/>
                        </a:cubicBezTo>
                        <a:cubicBezTo>
                          <a:pt x="66775" y="2715"/>
                          <a:pt x="63811" y="3500"/>
                          <a:pt x="63382" y="2036"/>
                        </a:cubicBezTo>
                        <a:cubicBezTo>
                          <a:pt x="63346" y="1929"/>
                          <a:pt x="59846" y="929"/>
                          <a:pt x="59024" y="2500"/>
                        </a:cubicBezTo>
                        <a:cubicBezTo>
                          <a:pt x="59739" y="1572"/>
                          <a:pt x="57846" y="1107"/>
                          <a:pt x="58417" y="0"/>
                        </a:cubicBezTo>
                        <a:cubicBezTo>
                          <a:pt x="57524" y="1107"/>
                          <a:pt x="54988" y="2036"/>
                          <a:pt x="53988" y="1000"/>
                        </a:cubicBezTo>
                        <a:lnTo>
                          <a:pt x="54167" y="857"/>
                        </a:lnTo>
                        <a:cubicBezTo>
                          <a:pt x="50273" y="-36"/>
                          <a:pt x="48416" y="3286"/>
                          <a:pt x="45165" y="2465"/>
                        </a:cubicBezTo>
                        <a:cubicBezTo>
                          <a:pt x="45558" y="3608"/>
                          <a:pt x="43915" y="3322"/>
                          <a:pt x="44630" y="4751"/>
                        </a:cubicBezTo>
                        <a:cubicBezTo>
                          <a:pt x="42094" y="6894"/>
                          <a:pt x="38593" y="3072"/>
                          <a:pt x="38879" y="7930"/>
                        </a:cubicBezTo>
                        <a:cubicBezTo>
                          <a:pt x="37700" y="8537"/>
                          <a:pt x="37093" y="7251"/>
                          <a:pt x="36414" y="7215"/>
                        </a:cubicBezTo>
                        <a:lnTo>
                          <a:pt x="36629" y="6894"/>
                        </a:lnTo>
                        <a:cubicBezTo>
                          <a:pt x="34593" y="7858"/>
                          <a:pt x="33664" y="8215"/>
                          <a:pt x="31485" y="8858"/>
                        </a:cubicBezTo>
                        <a:cubicBezTo>
                          <a:pt x="30628" y="9680"/>
                          <a:pt x="31414" y="11823"/>
                          <a:pt x="29521" y="12073"/>
                        </a:cubicBezTo>
                        <a:cubicBezTo>
                          <a:pt x="29664" y="11037"/>
                          <a:pt x="29056" y="11501"/>
                          <a:pt x="28449" y="11787"/>
                        </a:cubicBezTo>
                        <a:cubicBezTo>
                          <a:pt x="28771" y="11466"/>
                          <a:pt x="28735" y="11109"/>
                          <a:pt x="27699" y="11001"/>
                        </a:cubicBezTo>
                        <a:cubicBezTo>
                          <a:pt x="27699" y="11323"/>
                          <a:pt x="27628" y="11537"/>
                          <a:pt x="27520" y="11751"/>
                        </a:cubicBezTo>
                        <a:cubicBezTo>
                          <a:pt x="27485" y="11680"/>
                          <a:pt x="27413" y="11680"/>
                          <a:pt x="27413" y="11573"/>
                        </a:cubicBezTo>
                        <a:cubicBezTo>
                          <a:pt x="26556" y="12394"/>
                          <a:pt x="26877" y="12537"/>
                          <a:pt x="27378" y="12394"/>
                        </a:cubicBezTo>
                        <a:cubicBezTo>
                          <a:pt x="27413" y="12537"/>
                          <a:pt x="27520" y="12644"/>
                          <a:pt x="27806" y="12787"/>
                        </a:cubicBezTo>
                        <a:cubicBezTo>
                          <a:pt x="26235" y="12323"/>
                          <a:pt x="25056" y="14430"/>
                          <a:pt x="24199" y="13216"/>
                        </a:cubicBezTo>
                        <a:cubicBezTo>
                          <a:pt x="21555" y="15288"/>
                          <a:pt x="20662" y="17931"/>
                          <a:pt x="19019" y="20003"/>
                        </a:cubicBezTo>
                        <a:cubicBezTo>
                          <a:pt x="18305" y="19574"/>
                          <a:pt x="18341" y="18645"/>
                          <a:pt x="18769" y="17931"/>
                        </a:cubicBezTo>
                        <a:lnTo>
                          <a:pt x="17483" y="19324"/>
                        </a:lnTo>
                        <a:cubicBezTo>
                          <a:pt x="16805" y="18431"/>
                          <a:pt x="17912" y="18145"/>
                          <a:pt x="18234" y="17609"/>
                        </a:cubicBezTo>
                        <a:cubicBezTo>
                          <a:pt x="15305" y="17574"/>
                          <a:pt x="15840" y="21896"/>
                          <a:pt x="12876" y="22324"/>
                        </a:cubicBezTo>
                        <a:lnTo>
                          <a:pt x="13090" y="23324"/>
                        </a:lnTo>
                        <a:lnTo>
                          <a:pt x="12876" y="23324"/>
                        </a:lnTo>
                        <a:cubicBezTo>
                          <a:pt x="13197" y="23682"/>
                          <a:pt x="13197" y="24503"/>
                          <a:pt x="13019" y="24896"/>
                        </a:cubicBezTo>
                        <a:cubicBezTo>
                          <a:pt x="12090" y="24432"/>
                          <a:pt x="11518" y="23217"/>
                          <a:pt x="10625" y="24110"/>
                        </a:cubicBezTo>
                        <a:cubicBezTo>
                          <a:pt x="9268" y="24110"/>
                          <a:pt x="8875" y="26396"/>
                          <a:pt x="8375" y="27682"/>
                        </a:cubicBezTo>
                        <a:cubicBezTo>
                          <a:pt x="8982" y="27325"/>
                          <a:pt x="9197" y="27861"/>
                          <a:pt x="9232" y="28325"/>
                        </a:cubicBezTo>
                        <a:cubicBezTo>
                          <a:pt x="8804" y="28789"/>
                          <a:pt x="7875" y="28325"/>
                          <a:pt x="7839" y="28968"/>
                        </a:cubicBezTo>
                        <a:lnTo>
                          <a:pt x="6875" y="28075"/>
                        </a:lnTo>
                        <a:cubicBezTo>
                          <a:pt x="7911" y="28789"/>
                          <a:pt x="6661" y="30147"/>
                          <a:pt x="6911" y="30718"/>
                        </a:cubicBezTo>
                        <a:cubicBezTo>
                          <a:pt x="5982" y="30290"/>
                          <a:pt x="6982" y="29432"/>
                          <a:pt x="6589" y="28825"/>
                        </a:cubicBezTo>
                        <a:cubicBezTo>
                          <a:pt x="4946" y="30682"/>
                          <a:pt x="5768" y="29754"/>
                          <a:pt x="4125" y="31611"/>
                        </a:cubicBezTo>
                        <a:cubicBezTo>
                          <a:pt x="3910" y="33254"/>
                          <a:pt x="5196" y="32326"/>
                          <a:pt x="5589" y="33576"/>
                        </a:cubicBezTo>
                        <a:cubicBezTo>
                          <a:pt x="4982" y="34576"/>
                          <a:pt x="4875" y="36040"/>
                          <a:pt x="3375" y="36433"/>
                        </a:cubicBezTo>
                        <a:lnTo>
                          <a:pt x="4518" y="36933"/>
                        </a:lnTo>
                        <a:cubicBezTo>
                          <a:pt x="3696" y="39112"/>
                          <a:pt x="2732" y="39969"/>
                          <a:pt x="874" y="40184"/>
                        </a:cubicBezTo>
                        <a:cubicBezTo>
                          <a:pt x="-1090" y="49220"/>
                          <a:pt x="553" y="52149"/>
                          <a:pt x="2874" y="52757"/>
                        </a:cubicBezTo>
                        <a:cubicBezTo>
                          <a:pt x="5196" y="53328"/>
                          <a:pt x="8054" y="51578"/>
                          <a:pt x="8054" y="51578"/>
                        </a:cubicBezTo>
                        <a:cubicBezTo>
                          <a:pt x="14376" y="48578"/>
                          <a:pt x="13947" y="43934"/>
                          <a:pt x="18376" y="3825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1" name="Graphic 511">
                  <a:extLst>
                    <a:ext uri="{FF2B5EF4-FFF2-40B4-BE49-F238E27FC236}">
                      <a16:creationId xmlns:a16="http://schemas.microsoft.com/office/drawing/2014/main" id="{E11E8DDB-428F-144F-9293-84F4197FEE09}"/>
                    </a:ext>
                  </a:extLst>
                </p:cNvPr>
                <p:cNvGrpSpPr/>
                <p:nvPr/>
              </p:nvGrpSpPr>
              <p:grpSpPr>
                <a:xfrm>
                  <a:off x="7157929" y="2190670"/>
                  <a:ext cx="46177" cy="44037"/>
                  <a:chOff x="7157929" y="2190670"/>
                  <a:chExt cx="46177" cy="44037"/>
                </a:xfrm>
                <a:grpFill/>
              </p:grpSpPr>
              <p:sp>
                <p:nvSpPr>
                  <p:cNvPr id="112" name="Freeform 111">
                    <a:extLst>
                      <a:ext uri="{FF2B5EF4-FFF2-40B4-BE49-F238E27FC236}">
                        <a16:creationId xmlns:a16="http://schemas.microsoft.com/office/drawing/2014/main" id="{902E3C0E-EF9E-9A45-964F-2CFDADE21CBD}"/>
                      </a:ext>
                    </a:extLst>
                  </p:cNvPr>
                  <p:cNvSpPr/>
                  <p:nvPr/>
                </p:nvSpPr>
                <p:spPr>
                  <a:xfrm>
                    <a:off x="7186902" y="2232386"/>
                    <a:ext cx="256" cy="428"/>
                  </a:xfrm>
                  <a:custGeom>
                    <a:avLst/>
                    <a:gdLst>
                      <a:gd name="connsiteX0" fmla="*/ 7 w 256"/>
                      <a:gd name="connsiteY0" fmla="*/ 429 h 428"/>
                      <a:gd name="connsiteX1" fmla="*/ 257 w 256"/>
                      <a:gd name="connsiteY1" fmla="*/ 0 h 428"/>
                      <a:gd name="connsiteX2" fmla="*/ 7 w 256"/>
                      <a:gd name="connsiteY2" fmla="*/ 429 h 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6" h="428">
                        <a:moveTo>
                          <a:pt x="7" y="429"/>
                        </a:moveTo>
                        <a:lnTo>
                          <a:pt x="257" y="0"/>
                        </a:lnTo>
                        <a:cubicBezTo>
                          <a:pt x="78" y="143"/>
                          <a:pt x="-29" y="322"/>
                          <a:pt x="7" y="429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3" name="Freeform 112">
                    <a:extLst>
                      <a:ext uri="{FF2B5EF4-FFF2-40B4-BE49-F238E27FC236}">
                        <a16:creationId xmlns:a16="http://schemas.microsoft.com/office/drawing/2014/main" id="{C72DEF4C-389C-6F44-9E2B-E73FD879D1F7}"/>
                      </a:ext>
                    </a:extLst>
                  </p:cNvPr>
                  <p:cNvSpPr/>
                  <p:nvPr/>
                </p:nvSpPr>
                <p:spPr>
                  <a:xfrm>
                    <a:off x="7164406" y="2205239"/>
                    <a:ext cx="107" cy="35"/>
                  </a:xfrm>
                  <a:custGeom>
                    <a:avLst/>
                    <a:gdLst>
                      <a:gd name="connsiteX0" fmla="*/ 107 w 107"/>
                      <a:gd name="connsiteY0" fmla="*/ 0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107" y="0"/>
                        </a:moveTo>
                        <a:lnTo>
                          <a:pt x="0" y="36"/>
                        </a:lnTo>
                        <a:cubicBezTo>
                          <a:pt x="36" y="36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4" name="Freeform 113">
                    <a:extLst>
                      <a:ext uri="{FF2B5EF4-FFF2-40B4-BE49-F238E27FC236}">
                        <a16:creationId xmlns:a16="http://schemas.microsoft.com/office/drawing/2014/main" id="{CA973021-8E83-734F-BD51-7D4DB2B7C738}"/>
                      </a:ext>
                    </a:extLst>
                  </p:cNvPr>
                  <p:cNvSpPr/>
                  <p:nvPr/>
                </p:nvSpPr>
                <p:spPr>
                  <a:xfrm>
                    <a:off x="7195767" y="2218027"/>
                    <a:ext cx="107" cy="71"/>
                  </a:xfrm>
                  <a:custGeom>
                    <a:avLst/>
                    <a:gdLst>
                      <a:gd name="connsiteX0" fmla="*/ 0 w 107"/>
                      <a:gd name="connsiteY0" fmla="*/ 72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5" name="Freeform 114">
                    <a:extLst>
                      <a:ext uri="{FF2B5EF4-FFF2-40B4-BE49-F238E27FC236}">
                        <a16:creationId xmlns:a16="http://schemas.microsoft.com/office/drawing/2014/main" id="{4C4FC19A-D3B6-5F49-B6EE-A3F2990648BA}"/>
                      </a:ext>
                    </a:extLst>
                  </p:cNvPr>
                  <p:cNvSpPr/>
                  <p:nvPr/>
                </p:nvSpPr>
                <p:spPr>
                  <a:xfrm>
                    <a:off x="7157929" y="2190670"/>
                    <a:ext cx="46177" cy="44037"/>
                  </a:xfrm>
                  <a:custGeom>
                    <a:avLst/>
                    <a:gdLst>
                      <a:gd name="connsiteX0" fmla="*/ 41196 w 46177"/>
                      <a:gd name="connsiteY0" fmla="*/ 33107 h 44037"/>
                      <a:gd name="connsiteX1" fmla="*/ 39803 w 46177"/>
                      <a:gd name="connsiteY1" fmla="*/ 28714 h 44037"/>
                      <a:gd name="connsiteX2" fmla="*/ 37838 w 46177"/>
                      <a:gd name="connsiteY2" fmla="*/ 27392 h 44037"/>
                      <a:gd name="connsiteX3" fmla="*/ 35873 w 46177"/>
                      <a:gd name="connsiteY3" fmla="*/ 27321 h 44037"/>
                      <a:gd name="connsiteX4" fmla="*/ 36588 w 46177"/>
                      <a:gd name="connsiteY4" fmla="*/ 26606 h 44037"/>
                      <a:gd name="connsiteX5" fmla="*/ 36124 w 46177"/>
                      <a:gd name="connsiteY5" fmla="*/ 26463 h 44037"/>
                      <a:gd name="connsiteX6" fmla="*/ 36374 w 46177"/>
                      <a:gd name="connsiteY6" fmla="*/ 26285 h 44037"/>
                      <a:gd name="connsiteX7" fmla="*/ 35445 w 46177"/>
                      <a:gd name="connsiteY7" fmla="*/ 26178 h 44037"/>
                      <a:gd name="connsiteX8" fmla="*/ 35695 w 46177"/>
                      <a:gd name="connsiteY8" fmla="*/ 26035 h 44037"/>
                      <a:gd name="connsiteX9" fmla="*/ 35409 w 46177"/>
                      <a:gd name="connsiteY9" fmla="*/ 25856 h 44037"/>
                      <a:gd name="connsiteX10" fmla="*/ 35766 w 46177"/>
                      <a:gd name="connsiteY10" fmla="*/ 25678 h 44037"/>
                      <a:gd name="connsiteX11" fmla="*/ 34552 w 46177"/>
                      <a:gd name="connsiteY11" fmla="*/ 24856 h 44037"/>
                      <a:gd name="connsiteX12" fmla="*/ 33587 w 46177"/>
                      <a:gd name="connsiteY12" fmla="*/ 25570 h 44037"/>
                      <a:gd name="connsiteX13" fmla="*/ 32766 w 46177"/>
                      <a:gd name="connsiteY13" fmla="*/ 23642 h 44037"/>
                      <a:gd name="connsiteX14" fmla="*/ 33016 w 46177"/>
                      <a:gd name="connsiteY14" fmla="*/ 23463 h 44037"/>
                      <a:gd name="connsiteX15" fmla="*/ 30730 w 46177"/>
                      <a:gd name="connsiteY15" fmla="*/ 21784 h 44037"/>
                      <a:gd name="connsiteX16" fmla="*/ 31444 w 46177"/>
                      <a:gd name="connsiteY16" fmla="*/ 21213 h 44037"/>
                      <a:gd name="connsiteX17" fmla="*/ 28480 w 46177"/>
                      <a:gd name="connsiteY17" fmla="*/ 22106 h 44037"/>
                      <a:gd name="connsiteX18" fmla="*/ 29623 w 46177"/>
                      <a:gd name="connsiteY18" fmla="*/ 20856 h 44037"/>
                      <a:gd name="connsiteX19" fmla="*/ 28051 w 46177"/>
                      <a:gd name="connsiteY19" fmla="*/ 21284 h 44037"/>
                      <a:gd name="connsiteX20" fmla="*/ 28444 w 46177"/>
                      <a:gd name="connsiteY20" fmla="*/ 21141 h 44037"/>
                      <a:gd name="connsiteX21" fmla="*/ 27694 w 46177"/>
                      <a:gd name="connsiteY21" fmla="*/ 20713 h 44037"/>
                      <a:gd name="connsiteX22" fmla="*/ 26194 w 46177"/>
                      <a:gd name="connsiteY22" fmla="*/ 21998 h 44037"/>
                      <a:gd name="connsiteX23" fmla="*/ 27444 w 46177"/>
                      <a:gd name="connsiteY23" fmla="*/ 20427 h 44037"/>
                      <a:gd name="connsiteX24" fmla="*/ 26122 w 46177"/>
                      <a:gd name="connsiteY24" fmla="*/ 21391 h 44037"/>
                      <a:gd name="connsiteX25" fmla="*/ 28480 w 46177"/>
                      <a:gd name="connsiteY25" fmla="*/ 17784 h 44037"/>
                      <a:gd name="connsiteX26" fmla="*/ 23515 w 46177"/>
                      <a:gd name="connsiteY26" fmla="*/ 12176 h 44037"/>
                      <a:gd name="connsiteX27" fmla="*/ 24372 w 46177"/>
                      <a:gd name="connsiteY27" fmla="*/ 11283 h 44037"/>
                      <a:gd name="connsiteX28" fmla="*/ 23086 w 46177"/>
                      <a:gd name="connsiteY28" fmla="*/ 11354 h 44037"/>
                      <a:gd name="connsiteX29" fmla="*/ 22300 w 46177"/>
                      <a:gd name="connsiteY29" fmla="*/ 11712 h 44037"/>
                      <a:gd name="connsiteX30" fmla="*/ 23015 w 46177"/>
                      <a:gd name="connsiteY30" fmla="*/ 10926 h 44037"/>
                      <a:gd name="connsiteX31" fmla="*/ 22158 w 46177"/>
                      <a:gd name="connsiteY31" fmla="*/ 11104 h 44037"/>
                      <a:gd name="connsiteX32" fmla="*/ 22800 w 46177"/>
                      <a:gd name="connsiteY32" fmla="*/ 10140 h 44037"/>
                      <a:gd name="connsiteX33" fmla="*/ 20300 w 46177"/>
                      <a:gd name="connsiteY33" fmla="*/ 8711 h 44037"/>
                      <a:gd name="connsiteX34" fmla="*/ 16657 w 46177"/>
                      <a:gd name="connsiteY34" fmla="*/ 6247 h 44037"/>
                      <a:gd name="connsiteX35" fmla="*/ 15228 w 46177"/>
                      <a:gd name="connsiteY35" fmla="*/ 1996 h 44037"/>
                      <a:gd name="connsiteX36" fmla="*/ 14692 w 46177"/>
                      <a:gd name="connsiteY36" fmla="*/ 2139 h 44037"/>
                      <a:gd name="connsiteX37" fmla="*/ 14442 w 46177"/>
                      <a:gd name="connsiteY37" fmla="*/ 1175 h 44037"/>
                      <a:gd name="connsiteX38" fmla="*/ 12478 w 46177"/>
                      <a:gd name="connsiteY38" fmla="*/ 103 h 44037"/>
                      <a:gd name="connsiteX39" fmla="*/ 8227 w 46177"/>
                      <a:gd name="connsiteY39" fmla="*/ 246 h 44037"/>
                      <a:gd name="connsiteX40" fmla="*/ 619 w 46177"/>
                      <a:gd name="connsiteY40" fmla="*/ 4746 h 44037"/>
                      <a:gd name="connsiteX41" fmla="*/ 226 w 46177"/>
                      <a:gd name="connsiteY41" fmla="*/ 4818 h 44037"/>
                      <a:gd name="connsiteX42" fmla="*/ 2048 w 46177"/>
                      <a:gd name="connsiteY42" fmla="*/ 7211 h 44037"/>
                      <a:gd name="connsiteX43" fmla="*/ 1726 w 46177"/>
                      <a:gd name="connsiteY43" fmla="*/ 8818 h 44037"/>
                      <a:gd name="connsiteX44" fmla="*/ 1548 w 46177"/>
                      <a:gd name="connsiteY44" fmla="*/ 8890 h 44037"/>
                      <a:gd name="connsiteX45" fmla="*/ 2762 w 46177"/>
                      <a:gd name="connsiteY45" fmla="*/ 10711 h 44037"/>
                      <a:gd name="connsiteX46" fmla="*/ 1905 w 46177"/>
                      <a:gd name="connsiteY46" fmla="*/ 11033 h 44037"/>
                      <a:gd name="connsiteX47" fmla="*/ 2119 w 46177"/>
                      <a:gd name="connsiteY47" fmla="*/ 12355 h 44037"/>
                      <a:gd name="connsiteX48" fmla="*/ 5763 w 46177"/>
                      <a:gd name="connsiteY48" fmla="*/ 13890 h 44037"/>
                      <a:gd name="connsiteX49" fmla="*/ 5441 w 46177"/>
                      <a:gd name="connsiteY49" fmla="*/ 14105 h 44037"/>
                      <a:gd name="connsiteX50" fmla="*/ 6798 w 46177"/>
                      <a:gd name="connsiteY50" fmla="*/ 14176 h 44037"/>
                      <a:gd name="connsiteX51" fmla="*/ 6548 w 46177"/>
                      <a:gd name="connsiteY51" fmla="*/ 14426 h 44037"/>
                      <a:gd name="connsiteX52" fmla="*/ 8191 w 46177"/>
                      <a:gd name="connsiteY52" fmla="*/ 14962 h 44037"/>
                      <a:gd name="connsiteX53" fmla="*/ 7513 w 46177"/>
                      <a:gd name="connsiteY53" fmla="*/ 15605 h 44037"/>
                      <a:gd name="connsiteX54" fmla="*/ 8191 w 46177"/>
                      <a:gd name="connsiteY54" fmla="*/ 16033 h 44037"/>
                      <a:gd name="connsiteX55" fmla="*/ 8156 w 46177"/>
                      <a:gd name="connsiteY55" fmla="*/ 15676 h 44037"/>
                      <a:gd name="connsiteX56" fmla="*/ 8977 w 46177"/>
                      <a:gd name="connsiteY56" fmla="*/ 16498 h 44037"/>
                      <a:gd name="connsiteX57" fmla="*/ 13014 w 46177"/>
                      <a:gd name="connsiteY57" fmla="*/ 14855 h 44037"/>
                      <a:gd name="connsiteX58" fmla="*/ 12371 w 46177"/>
                      <a:gd name="connsiteY58" fmla="*/ 15676 h 44037"/>
                      <a:gd name="connsiteX59" fmla="*/ 10942 w 46177"/>
                      <a:gd name="connsiteY59" fmla="*/ 16926 h 44037"/>
                      <a:gd name="connsiteX60" fmla="*/ 11299 w 46177"/>
                      <a:gd name="connsiteY60" fmla="*/ 17998 h 44037"/>
                      <a:gd name="connsiteX61" fmla="*/ 10549 w 46177"/>
                      <a:gd name="connsiteY61" fmla="*/ 18712 h 44037"/>
                      <a:gd name="connsiteX62" fmla="*/ 11835 w 46177"/>
                      <a:gd name="connsiteY62" fmla="*/ 19463 h 44037"/>
                      <a:gd name="connsiteX63" fmla="*/ 11692 w 46177"/>
                      <a:gd name="connsiteY63" fmla="*/ 20856 h 44037"/>
                      <a:gd name="connsiteX64" fmla="*/ 10799 w 46177"/>
                      <a:gd name="connsiteY64" fmla="*/ 21963 h 44037"/>
                      <a:gd name="connsiteX65" fmla="*/ 11870 w 46177"/>
                      <a:gd name="connsiteY65" fmla="*/ 21570 h 44037"/>
                      <a:gd name="connsiteX66" fmla="*/ 10799 w 46177"/>
                      <a:gd name="connsiteY66" fmla="*/ 22713 h 44037"/>
                      <a:gd name="connsiteX67" fmla="*/ 11585 w 46177"/>
                      <a:gd name="connsiteY67" fmla="*/ 24249 h 44037"/>
                      <a:gd name="connsiteX68" fmla="*/ 13621 w 46177"/>
                      <a:gd name="connsiteY68" fmla="*/ 23642 h 44037"/>
                      <a:gd name="connsiteX69" fmla="*/ 12442 w 46177"/>
                      <a:gd name="connsiteY69" fmla="*/ 24999 h 44037"/>
                      <a:gd name="connsiteX70" fmla="*/ 12513 w 46177"/>
                      <a:gd name="connsiteY70" fmla="*/ 24785 h 44037"/>
                      <a:gd name="connsiteX71" fmla="*/ 11656 w 46177"/>
                      <a:gd name="connsiteY71" fmla="*/ 25356 h 44037"/>
                      <a:gd name="connsiteX72" fmla="*/ 13049 w 46177"/>
                      <a:gd name="connsiteY72" fmla="*/ 25999 h 44037"/>
                      <a:gd name="connsiteX73" fmla="*/ 13692 w 46177"/>
                      <a:gd name="connsiteY73" fmla="*/ 25249 h 44037"/>
                      <a:gd name="connsiteX74" fmla="*/ 13835 w 46177"/>
                      <a:gd name="connsiteY74" fmla="*/ 25713 h 44037"/>
                      <a:gd name="connsiteX75" fmla="*/ 13085 w 46177"/>
                      <a:gd name="connsiteY75" fmla="*/ 26142 h 44037"/>
                      <a:gd name="connsiteX76" fmla="*/ 13085 w 46177"/>
                      <a:gd name="connsiteY76" fmla="*/ 26999 h 44037"/>
                      <a:gd name="connsiteX77" fmla="*/ 13871 w 46177"/>
                      <a:gd name="connsiteY77" fmla="*/ 26285 h 44037"/>
                      <a:gd name="connsiteX78" fmla="*/ 13656 w 46177"/>
                      <a:gd name="connsiteY78" fmla="*/ 27463 h 44037"/>
                      <a:gd name="connsiteX79" fmla="*/ 15085 w 46177"/>
                      <a:gd name="connsiteY79" fmla="*/ 26428 h 44037"/>
                      <a:gd name="connsiteX80" fmla="*/ 14335 w 46177"/>
                      <a:gd name="connsiteY80" fmla="*/ 29035 h 44037"/>
                      <a:gd name="connsiteX81" fmla="*/ 15621 w 46177"/>
                      <a:gd name="connsiteY81" fmla="*/ 28392 h 44037"/>
                      <a:gd name="connsiteX82" fmla="*/ 14799 w 46177"/>
                      <a:gd name="connsiteY82" fmla="*/ 29035 h 44037"/>
                      <a:gd name="connsiteX83" fmla="*/ 14335 w 46177"/>
                      <a:gd name="connsiteY83" fmla="*/ 30357 h 44037"/>
                      <a:gd name="connsiteX84" fmla="*/ 13728 w 46177"/>
                      <a:gd name="connsiteY84" fmla="*/ 30750 h 44037"/>
                      <a:gd name="connsiteX85" fmla="*/ 15585 w 46177"/>
                      <a:gd name="connsiteY85" fmla="*/ 29571 h 44037"/>
                      <a:gd name="connsiteX86" fmla="*/ 16621 w 46177"/>
                      <a:gd name="connsiteY86" fmla="*/ 29892 h 44037"/>
                      <a:gd name="connsiteX87" fmla="*/ 18228 w 46177"/>
                      <a:gd name="connsiteY87" fmla="*/ 28928 h 44037"/>
                      <a:gd name="connsiteX88" fmla="*/ 17371 w 46177"/>
                      <a:gd name="connsiteY88" fmla="*/ 29464 h 44037"/>
                      <a:gd name="connsiteX89" fmla="*/ 17907 w 46177"/>
                      <a:gd name="connsiteY89" fmla="*/ 29464 h 44037"/>
                      <a:gd name="connsiteX90" fmla="*/ 16978 w 46177"/>
                      <a:gd name="connsiteY90" fmla="*/ 30392 h 44037"/>
                      <a:gd name="connsiteX91" fmla="*/ 15871 w 46177"/>
                      <a:gd name="connsiteY91" fmla="*/ 31000 h 44037"/>
                      <a:gd name="connsiteX92" fmla="*/ 17621 w 46177"/>
                      <a:gd name="connsiteY92" fmla="*/ 30250 h 44037"/>
                      <a:gd name="connsiteX93" fmla="*/ 17300 w 46177"/>
                      <a:gd name="connsiteY93" fmla="*/ 31750 h 44037"/>
                      <a:gd name="connsiteX94" fmla="*/ 18514 w 46177"/>
                      <a:gd name="connsiteY94" fmla="*/ 31964 h 44037"/>
                      <a:gd name="connsiteX95" fmla="*/ 16585 w 46177"/>
                      <a:gd name="connsiteY95" fmla="*/ 33536 h 44037"/>
                      <a:gd name="connsiteX96" fmla="*/ 17836 w 46177"/>
                      <a:gd name="connsiteY96" fmla="*/ 33857 h 44037"/>
                      <a:gd name="connsiteX97" fmla="*/ 17693 w 46177"/>
                      <a:gd name="connsiteY97" fmla="*/ 33893 h 44037"/>
                      <a:gd name="connsiteX98" fmla="*/ 19121 w 46177"/>
                      <a:gd name="connsiteY98" fmla="*/ 35536 h 44037"/>
                      <a:gd name="connsiteX99" fmla="*/ 20979 w 46177"/>
                      <a:gd name="connsiteY99" fmla="*/ 34536 h 44037"/>
                      <a:gd name="connsiteX100" fmla="*/ 23300 w 46177"/>
                      <a:gd name="connsiteY100" fmla="*/ 34964 h 44037"/>
                      <a:gd name="connsiteX101" fmla="*/ 22622 w 46177"/>
                      <a:gd name="connsiteY101" fmla="*/ 36357 h 44037"/>
                      <a:gd name="connsiteX102" fmla="*/ 22336 w 46177"/>
                      <a:gd name="connsiteY102" fmla="*/ 36429 h 44037"/>
                      <a:gd name="connsiteX103" fmla="*/ 23586 w 46177"/>
                      <a:gd name="connsiteY103" fmla="*/ 37572 h 44037"/>
                      <a:gd name="connsiteX104" fmla="*/ 25801 w 46177"/>
                      <a:gd name="connsiteY104" fmla="*/ 36893 h 44037"/>
                      <a:gd name="connsiteX105" fmla="*/ 25408 w 46177"/>
                      <a:gd name="connsiteY105" fmla="*/ 37536 h 44037"/>
                      <a:gd name="connsiteX106" fmla="*/ 24658 w 46177"/>
                      <a:gd name="connsiteY106" fmla="*/ 38286 h 44037"/>
                      <a:gd name="connsiteX107" fmla="*/ 25194 w 46177"/>
                      <a:gd name="connsiteY107" fmla="*/ 38036 h 44037"/>
                      <a:gd name="connsiteX108" fmla="*/ 25015 w 46177"/>
                      <a:gd name="connsiteY108" fmla="*/ 38179 h 44037"/>
                      <a:gd name="connsiteX109" fmla="*/ 25622 w 46177"/>
                      <a:gd name="connsiteY109" fmla="*/ 37822 h 44037"/>
                      <a:gd name="connsiteX110" fmla="*/ 26015 w 46177"/>
                      <a:gd name="connsiteY110" fmla="*/ 37429 h 44037"/>
                      <a:gd name="connsiteX111" fmla="*/ 25515 w 46177"/>
                      <a:gd name="connsiteY111" fmla="*/ 39072 h 44037"/>
                      <a:gd name="connsiteX112" fmla="*/ 28908 w 46177"/>
                      <a:gd name="connsiteY112" fmla="*/ 39108 h 44037"/>
                      <a:gd name="connsiteX113" fmla="*/ 27408 w 46177"/>
                      <a:gd name="connsiteY113" fmla="*/ 40072 h 44037"/>
                      <a:gd name="connsiteX114" fmla="*/ 27980 w 46177"/>
                      <a:gd name="connsiteY114" fmla="*/ 40251 h 44037"/>
                      <a:gd name="connsiteX115" fmla="*/ 27015 w 46177"/>
                      <a:gd name="connsiteY115" fmla="*/ 40501 h 44037"/>
                      <a:gd name="connsiteX116" fmla="*/ 28480 w 46177"/>
                      <a:gd name="connsiteY116" fmla="*/ 41858 h 44037"/>
                      <a:gd name="connsiteX117" fmla="*/ 29230 w 46177"/>
                      <a:gd name="connsiteY117" fmla="*/ 41358 h 44037"/>
                      <a:gd name="connsiteX118" fmla="*/ 29158 w 46177"/>
                      <a:gd name="connsiteY118" fmla="*/ 41501 h 44037"/>
                      <a:gd name="connsiteX119" fmla="*/ 30266 w 46177"/>
                      <a:gd name="connsiteY119" fmla="*/ 40822 h 44037"/>
                      <a:gd name="connsiteX120" fmla="*/ 28873 w 46177"/>
                      <a:gd name="connsiteY120" fmla="*/ 42572 h 44037"/>
                      <a:gd name="connsiteX121" fmla="*/ 30337 w 46177"/>
                      <a:gd name="connsiteY121" fmla="*/ 42715 h 44037"/>
                      <a:gd name="connsiteX122" fmla="*/ 31087 w 46177"/>
                      <a:gd name="connsiteY122" fmla="*/ 41965 h 44037"/>
                      <a:gd name="connsiteX123" fmla="*/ 30980 w 46177"/>
                      <a:gd name="connsiteY123" fmla="*/ 42608 h 44037"/>
                      <a:gd name="connsiteX124" fmla="*/ 30016 w 46177"/>
                      <a:gd name="connsiteY124" fmla="*/ 43501 h 44037"/>
                      <a:gd name="connsiteX125" fmla="*/ 31730 w 46177"/>
                      <a:gd name="connsiteY125" fmla="*/ 42572 h 44037"/>
                      <a:gd name="connsiteX126" fmla="*/ 30373 w 46177"/>
                      <a:gd name="connsiteY126" fmla="*/ 43430 h 44037"/>
                      <a:gd name="connsiteX127" fmla="*/ 31159 w 46177"/>
                      <a:gd name="connsiteY127" fmla="*/ 44037 h 44037"/>
                      <a:gd name="connsiteX128" fmla="*/ 33016 w 46177"/>
                      <a:gd name="connsiteY128" fmla="*/ 42501 h 44037"/>
                      <a:gd name="connsiteX129" fmla="*/ 33945 w 46177"/>
                      <a:gd name="connsiteY129" fmla="*/ 42966 h 44037"/>
                      <a:gd name="connsiteX130" fmla="*/ 34766 w 46177"/>
                      <a:gd name="connsiteY130" fmla="*/ 42108 h 44037"/>
                      <a:gd name="connsiteX131" fmla="*/ 35302 w 46177"/>
                      <a:gd name="connsiteY131" fmla="*/ 43394 h 44037"/>
                      <a:gd name="connsiteX132" fmla="*/ 44696 w 46177"/>
                      <a:gd name="connsiteY132" fmla="*/ 39036 h 44037"/>
                      <a:gd name="connsiteX133" fmla="*/ 46089 w 46177"/>
                      <a:gd name="connsiteY133" fmla="*/ 36036 h 44037"/>
                      <a:gd name="connsiteX134" fmla="*/ 41196 w 46177"/>
                      <a:gd name="connsiteY134" fmla="*/ 33107 h 4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46177" h="44037">
                        <a:moveTo>
                          <a:pt x="41196" y="33107"/>
                        </a:moveTo>
                        <a:cubicBezTo>
                          <a:pt x="40303" y="31285"/>
                          <a:pt x="41624" y="29357"/>
                          <a:pt x="39803" y="28714"/>
                        </a:cubicBezTo>
                        <a:cubicBezTo>
                          <a:pt x="39410" y="27999"/>
                          <a:pt x="38481" y="27749"/>
                          <a:pt x="37838" y="27392"/>
                        </a:cubicBezTo>
                        <a:cubicBezTo>
                          <a:pt x="36231" y="28249"/>
                          <a:pt x="37267" y="26713"/>
                          <a:pt x="35873" y="27321"/>
                        </a:cubicBezTo>
                        <a:lnTo>
                          <a:pt x="36588" y="26606"/>
                        </a:lnTo>
                        <a:cubicBezTo>
                          <a:pt x="36124" y="26821"/>
                          <a:pt x="35731" y="26892"/>
                          <a:pt x="36124" y="26463"/>
                        </a:cubicBezTo>
                        <a:lnTo>
                          <a:pt x="36374" y="26285"/>
                        </a:lnTo>
                        <a:cubicBezTo>
                          <a:pt x="35659" y="26606"/>
                          <a:pt x="35802" y="26035"/>
                          <a:pt x="35445" y="26178"/>
                        </a:cubicBezTo>
                        <a:lnTo>
                          <a:pt x="35695" y="26035"/>
                        </a:lnTo>
                        <a:lnTo>
                          <a:pt x="35409" y="25856"/>
                        </a:lnTo>
                        <a:lnTo>
                          <a:pt x="35766" y="25678"/>
                        </a:lnTo>
                        <a:cubicBezTo>
                          <a:pt x="34838" y="25749"/>
                          <a:pt x="34516" y="25392"/>
                          <a:pt x="34552" y="24856"/>
                        </a:cubicBezTo>
                        <a:lnTo>
                          <a:pt x="33587" y="25570"/>
                        </a:lnTo>
                        <a:cubicBezTo>
                          <a:pt x="34159" y="24034"/>
                          <a:pt x="31909" y="25249"/>
                          <a:pt x="32766" y="23642"/>
                        </a:cubicBezTo>
                        <a:lnTo>
                          <a:pt x="33016" y="23463"/>
                        </a:lnTo>
                        <a:cubicBezTo>
                          <a:pt x="29801" y="24499"/>
                          <a:pt x="33838" y="20856"/>
                          <a:pt x="30730" y="21784"/>
                        </a:cubicBezTo>
                        <a:cubicBezTo>
                          <a:pt x="31123" y="21677"/>
                          <a:pt x="31194" y="21355"/>
                          <a:pt x="31444" y="21213"/>
                        </a:cubicBezTo>
                        <a:cubicBezTo>
                          <a:pt x="30873" y="21034"/>
                          <a:pt x="30409" y="20713"/>
                          <a:pt x="28480" y="22106"/>
                        </a:cubicBezTo>
                        <a:cubicBezTo>
                          <a:pt x="28301" y="21784"/>
                          <a:pt x="28908" y="21427"/>
                          <a:pt x="29623" y="20856"/>
                        </a:cubicBezTo>
                        <a:cubicBezTo>
                          <a:pt x="28765" y="21463"/>
                          <a:pt x="28265" y="21498"/>
                          <a:pt x="28051" y="21284"/>
                        </a:cubicBezTo>
                        <a:lnTo>
                          <a:pt x="28444" y="21141"/>
                        </a:lnTo>
                        <a:lnTo>
                          <a:pt x="27694" y="20713"/>
                        </a:lnTo>
                        <a:lnTo>
                          <a:pt x="26194" y="21998"/>
                        </a:lnTo>
                        <a:cubicBezTo>
                          <a:pt x="26408" y="21320"/>
                          <a:pt x="28087" y="20498"/>
                          <a:pt x="27444" y="20427"/>
                        </a:cubicBezTo>
                        <a:lnTo>
                          <a:pt x="26122" y="21391"/>
                        </a:lnTo>
                        <a:cubicBezTo>
                          <a:pt x="26051" y="20748"/>
                          <a:pt x="27837" y="18962"/>
                          <a:pt x="28480" y="17784"/>
                        </a:cubicBezTo>
                        <a:cubicBezTo>
                          <a:pt x="27551" y="15391"/>
                          <a:pt x="23086" y="16069"/>
                          <a:pt x="23515" y="12176"/>
                        </a:cubicBezTo>
                        <a:lnTo>
                          <a:pt x="24372" y="11283"/>
                        </a:lnTo>
                        <a:cubicBezTo>
                          <a:pt x="25694" y="10068"/>
                          <a:pt x="21907" y="12497"/>
                          <a:pt x="23086" y="11354"/>
                        </a:cubicBezTo>
                        <a:lnTo>
                          <a:pt x="22300" y="11712"/>
                        </a:lnTo>
                        <a:cubicBezTo>
                          <a:pt x="22479" y="11426"/>
                          <a:pt x="22622" y="11104"/>
                          <a:pt x="23015" y="10926"/>
                        </a:cubicBezTo>
                        <a:cubicBezTo>
                          <a:pt x="22908" y="10676"/>
                          <a:pt x="22658" y="10890"/>
                          <a:pt x="22158" y="11104"/>
                        </a:cubicBezTo>
                        <a:lnTo>
                          <a:pt x="22800" y="10140"/>
                        </a:lnTo>
                        <a:cubicBezTo>
                          <a:pt x="22765" y="8818"/>
                          <a:pt x="20622" y="9676"/>
                          <a:pt x="20300" y="8711"/>
                        </a:cubicBezTo>
                        <a:cubicBezTo>
                          <a:pt x="21157" y="6282"/>
                          <a:pt x="18264" y="6282"/>
                          <a:pt x="16657" y="6247"/>
                        </a:cubicBezTo>
                        <a:cubicBezTo>
                          <a:pt x="13478" y="6675"/>
                          <a:pt x="18264" y="1139"/>
                          <a:pt x="15228" y="1996"/>
                        </a:cubicBezTo>
                        <a:cubicBezTo>
                          <a:pt x="15442" y="1853"/>
                          <a:pt x="14871" y="2032"/>
                          <a:pt x="14692" y="2139"/>
                        </a:cubicBezTo>
                        <a:cubicBezTo>
                          <a:pt x="14585" y="1782"/>
                          <a:pt x="14549" y="1460"/>
                          <a:pt x="14442" y="1175"/>
                        </a:cubicBezTo>
                        <a:cubicBezTo>
                          <a:pt x="14407" y="1103"/>
                          <a:pt x="14228" y="282"/>
                          <a:pt x="12478" y="103"/>
                        </a:cubicBezTo>
                        <a:cubicBezTo>
                          <a:pt x="11585" y="-4"/>
                          <a:pt x="10227" y="-111"/>
                          <a:pt x="8227" y="246"/>
                        </a:cubicBezTo>
                        <a:cubicBezTo>
                          <a:pt x="6298" y="639"/>
                          <a:pt x="3477" y="1532"/>
                          <a:pt x="619" y="4746"/>
                        </a:cubicBezTo>
                        <a:lnTo>
                          <a:pt x="226" y="4818"/>
                        </a:lnTo>
                        <a:cubicBezTo>
                          <a:pt x="-274" y="6389"/>
                          <a:pt x="-60" y="7318"/>
                          <a:pt x="2048" y="7211"/>
                        </a:cubicBezTo>
                        <a:cubicBezTo>
                          <a:pt x="-60" y="8390"/>
                          <a:pt x="2298" y="8211"/>
                          <a:pt x="1726" y="8818"/>
                        </a:cubicBezTo>
                        <a:lnTo>
                          <a:pt x="1548" y="8890"/>
                        </a:lnTo>
                        <a:cubicBezTo>
                          <a:pt x="3512" y="8604"/>
                          <a:pt x="976" y="10961"/>
                          <a:pt x="2762" y="10711"/>
                        </a:cubicBezTo>
                        <a:cubicBezTo>
                          <a:pt x="2584" y="10783"/>
                          <a:pt x="2012" y="11140"/>
                          <a:pt x="1905" y="11033"/>
                        </a:cubicBezTo>
                        <a:cubicBezTo>
                          <a:pt x="2441" y="11319"/>
                          <a:pt x="3262" y="11533"/>
                          <a:pt x="2119" y="12355"/>
                        </a:cubicBezTo>
                        <a:cubicBezTo>
                          <a:pt x="3084" y="13140"/>
                          <a:pt x="3584" y="14783"/>
                          <a:pt x="5763" y="13890"/>
                        </a:cubicBezTo>
                        <a:lnTo>
                          <a:pt x="5441" y="14105"/>
                        </a:lnTo>
                        <a:cubicBezTo>
                          <a:pt x="6870" y="13426"/>
                          <a:pt x="5941" y="14355"/>
                          <a:pt x="6798" y="14176"/>
                        </a:cubicBezTo>
                        <a:cubicBezTo>
                          <a:pt x="6691" y="14319"/>
                          <a:pt x="6620" y="14390"/>
                          <a:pt x="6548" y="14426"/>
                        </a:cubicBezTo>
                        <a:cubicBezTo>
                          <a:pt x="7941" y="13747"/>
                          <a:pt x="7513" y="15140"/>
                          <a:pt x="8191" y="14962"/>
                        </a:cubicBezTo>
                        <a:lnTo>
                          <a:pt x="7513" y="15605"/>
                        </a:lnTo>
                        <a:lnTo>
                          <a:pt x="8191" y="16033"/>
                        </a:lnTo>
                        <a:lnTo>
                          <a:pt x="8156" y="15676"/>
                        </a:lnTo>
                        <a:cubicBezTo>
                          <a:pt x="10120" y="14033"/>
                          <a:pt x="7370" y="17212"/>
                          <a:pt x="8977" y="16498"/>
                        </a:cubicBezTo>
                        <a:cubicBezTo>
                          <a:pt x="9084" y="17105"/>
                          <a:pt x="13585" y="13605"/>
                          <a:pt x="13014" y="14855"/>
                        </a:cubicBezTo>
                        <a:cubicBezTo>
                          <a:pt x="14049" y="14212"/>
                          <a:pt x="11442" y="16033"/>
                          <a:pt x="12371" y="15676"/>
                        </a:cubicBezTo>
                        <a:cubicBezTo>
                          <a:pt x="11406" y="16605"/>
                          <a:pt x="11656" y="16141"/>
                          <a:pt x="10942" y="16926"/>
                        </a:cubicBezTo>
                        <a:cubicBezTo>
                          <a:pt x="11656" y="16748"/>
                          <a:pt x="10335" y="18284"/>
                          <a:pt x="11299" y="17998"/>
                        </a:cubicBezTo>
                        <a:lnTo>
                          <a:pt x="10549" y="18712"/>
                        </a:lnTo>
                        <a:cubicBezTo>
                          <a:pt x="12335" y="17819"/>
                          <a:pt x="10263" y="20427"/>
                          <a:pt x="11835" y="19463"/>
                        </a:cubicBezTo>
                        <a:cubicBezTo>
                          <a:pt x="12835" y="19284"/>
                          <a:pt x="9799" y="21820"/>
                          <a:pt x="11692" y="20856"/>
                        </a:cubicBezTo>
                        <a:lnTo>
                          <a:pt x="10799" y="21963"/>
                        </a:lnTo>
                        <a:cubicBezTo>
                          <a:pt x="10799" y="22284"/>
                          <a:pt x="12192" y="20927"/>
                          <a:pt x="11870" y="21570"/>
                        </a:cubicBezTo>
                        <a:cubicBezTo>
                          <a:pt x="11192" y="22141"/>
                          <a:pt x="11549" y="22284"/>
                          <a:pt x="10799" y="22713"/>
                        </a:cubicBezTo>
                        <a:cubicBezTo>
                          <a:pt x="10085" y="24034"/>
                          <a:pt x="13014" y="22284"/>
                          <a:pt x="11585" y="24249"/>
                        </a:cubicBezTo>
                        <a:cubicBezTo>
                          <a:pt x="13049" y="23356"/>
                          <a:pt x="12513" y="24320"/>
                          <a:pt x="13621" y="23642"/>
                        </a:cubicBezTo>
                        <a:cubicBezTo>
                          <a:pt x="13049" y="24106"/>
                          <a:pt x="14049" y="24427"/>
                          <a:pt x="12442" y="24999"/>
                        </a:cubicBezTo>
                        <a:cubicBezTo>
                          <a:pt x="12299" y="25035"/>
                          <a:pt x="12299" y="24963"/>
                          <a:pt x="12513" y="24785"/>
                        </a:cubicBezTo>
                        <a:lnTo>
                          <a:pt x="11656" y="25356"/>
                        </a:lnTo>
                        <a:cubicBezTo>
                          <a:pt x="10406" y="26928"/>
                          <a:pt x="13014" y="25427"/>
                          <a:pt x="13049" y="25999"/>
                        </a:cubicBezTo>
                        <a:cubicBezTo>
                          <a:pt x="13228" y="25678"/>
                          <a:pt x="13049" y="25570"/>
                          <a:pt x="13692" y="25249"/>
                        </a:cubicBezTo>
                        <a:lnTo>
                          <a:pt x="13835" y="25713"/>
                        </a:lnTo>
                        <a:lnTo>
                          <a:pt x="13085" y="26142"/>
                        </a:lnTo>
                        <a:lnTo>
                          <a:pt x="13085" y="26999"/>
                        </a:lnTo>
                        <a:lnTo>
                          <a:pt x="13871" y="26285"/>
                        </a:lnTo>
                        <a:cubicBezTo>
                          <a:pt x="13621" y="26892"/>
                          <a:pt x="12228" y="28071"/>
                          <a:pt x="13656" y="27463"/>
                        </a:cubicBezTo>
                        <a:cubicBezTo>
                          <a:pt x="14442" y="27106"/>
                          <a:pt x="14621" y="26356"/>
                          <a:pt x="15085" y="26428"/>
                        </a:cubicBezTo>
                        <a:cubicBezTo>
                          <a:pt x="14764" y="27213"/>
                          <a:pt x="14264" y="28392"/>
                          <a:pt x="14335" y="29035"/>
                        </a:cubicBezTo>
                        <a:cubicBezTo>
                          <a:pt x="15264" y="28285"/>
                          <a:pt x="15335" y="28428"/>
                          <a:pt x="15621" y="28392"/>
                        </a:cubicBezTo>
                        <a:lnTo>
                          <a:pt x="14799" y="29035"/>
                        </a:lnTo>
                        <a:cubicBezTo>
                          <a:pt x="16300" y="28642"/>
                          <a:pt x="13085" y="30571"/>
                          <a:pt x="14335" y="30357"/>
                        </a:cubicBezTo>
                        <a:lnTo>
                          <a:pt x="13728" y="30750"/>
                        </a:lnTo>
                        <a:lnTo>
                          <a:pt x="15585" y="29571"/>
                        </a:lnTo>
                        <a:cubicBezTo>
                          <a:pt x="17550" y="28785"/>
                          <a:pt x="14014" y="31071"/>
                          <a:pt x="16621" y="29892"/>
                        </a:cubicBezTo>
                        <a:cubicBezTo>
                          <a:pt x="16335" y="29821"/>
                          <a:pt x="18407" y="28428"/>
                          <a:pt x="18228" y="28928"/>
                        </a:cubicBezTo>
                        <a:lnTo>
                          <a:pt x="17371" y="29464"/>
                        </a:lnTo>
                        <a:cubicBezTo>
                          <a:pt x="17621" y="29464"/>
                          <a:pt x="18014" y="29249"/>
                          <a:pt x="17907" y="29464"/>
                        </a:cubicBezTo>
                        <a:cubicBezTo>
                          <a:pt x="17407" y="29714"/>
                          <a:pt x="16693" y="30285"/>
                          <a:pt x="16978" y="30392"/>
                        </a:cubicBezTo>
                        <a:lnTo>
                          <a:pt x="15871" y="31000"/>
                        </a:lnTo>
                        <a:lnTo>
                          <a:pt x="17621" y="30250"/>
                        </a:lnTo>
                        <a:cubicBezTo>
                          <a:pt x="16943" y="31178"/>
                          <a:pt x="18371" y="30785"/>
                          <a:pt x="17300" y="31750"/>
                        </a:cubicBezTo>
                        <a:cubicBezTo>
                          <a:pt x="17300" y="31750"/>
                          <a:pt x="17157" y="32750"/>
                          <a:pt x="18514" y="31964"/>
                        </a:cubicBezTo>
                        <a:cubicBezTo>
                          <a:pt x="17657" y="32393"/>
                          <a:pt x="17586" y="32964"/>
                          <a:pt x="16585" y="33536"/>
                        </a:cubicBezTo>
                        <a:cubicBezTo>
                          <a:pt x="17586" y="33036"/>
                          <a:pt x="18621" y="33000"/>
                          <a:pt x="17836" y="33857"/>
                        </a:cubicBezTo>
                        <a:lnTo>
                          <a:pt x="17693" y="33893"/>
                        </a:lnTo>
                        <a:cubicBezTo>
                          <a:pt x="17193" y="35250"/>
                          <a:pt x="19836" y="34107"/>
                          <a:pt x="19121" y="35536"/>
                        </a:cubicBezTo>
                        <a:cubicBezTo>
                          <a:pt x="20086" y="34822"/>
                          <a:pt x="19764" y="35500"/>
                          <a:pt x="20979" y="34536"/>
                        </a:cubicBezTo>
                        <a:cubicBezTo>
                          <a:pt x="22693" y="34286"/>
                          <a:pt x="19229" y="37465"/>
                          <a:pt x="23300" y="34964"/>
                        </a:cubicBezTo>
                        <a:cubicBezTo>
                          <a:pt x="23765" y="35143"/>
                          <a:pt x="22693" y="36036"/>
                          <a:pt x="22622" y="36357"/>
                        </a:cubicBezTo>
                        <a:lnTo>
                          <a:pt x="22336" y="36429"/>
                        </a:lnTo>
                        <a:cubicBezTo>
                          <a:pt x="23158" y="36893"/>
                          <a:pt x="23336" y="37036"/>
                          <a:pt x="23586" y="37572"/>
                        </a:cubicBezTo>
                        <a:cubicBezTo>
                          <a:pt x="24158" y="37536"/>
                          <a:pt x="25908" y="36179"/>
                          <a:pt x="25801" y="36893"/>
                        </a:cubicBezTo>
                        <a:cubicBezTo>
                          <a:pt x="25015" y="37322"/>
                          <a:pt x="25265" y="37393"/>
                          <a:pt x="25408" y="37536"/>
                        </a:cubicBezTo>
                        <a:cubicBezTo>
                          <a:pt x="25229" y="37536"/>
                          <a:pt x="24944" y="37715"/>
                          <a:pt x="24658" y="38286"/>
                        </a:cubicBezTo>
                        <a:cubicBezTo>
                          <a:pt x="24908" y="38143"/>
                          <a:pt x="25051" y="38072"/>
                          <a:pt x="25194" y="38036"/>
                        </a:cubicBezTo>
                        <a:cubicBezTo>
                          <a:pt x="25158" y="38072"/>
                          <a:pt x="25086" y="38108"/>
                          <a:pt x="25015" y="38179"/>
                        </a:cubicBezTo>
                        <a:cubicBezTo>
                          <a:pt x="25444" y="38215"/>
                          <a:pt x="25622" y="38001"/>
                          <a:pt x="25622" y="37822"/>
                        </a:cubicBezTo>
                        <a:cubicBezTo>
                          <a:pt x="25729" y="37750"/>
                          <a:pt x="25872" y="37608"/>
                          <a:pt x="26015" y="37429"/>
                        </a:cubicBezTo>
                        <a:cubicBezTo>
                          <a:pt x="25336" y="38393"/>
                          <a:pt x="26658" y="38072"/>
                          <a:pt x="25515" y="39072"/>
                        </a:cubicBezTo>
                        <a:cubicBezTo>
                          <a:pt x="26408" y="39536"/>
                          <a:pt x="27980" y="39001"/>
                          <a:pt x="28908" y="39108"/>
                        </a:cubicBezTo>
                        <a:cubicBezTo>
                          <a:pt x="28373" y="39679"/>
                          <a:pt x="27765" y="40037"/>
                          <a:pt x="27408" y="40072"/>
                        </a:cubicBezTo>
                        <a:lnTo>
                          <a:pt x="27980" y="40251"/>
                        </a:lnTo>
                        <a:cubicBezTo>
                          <a:pt x="27158" y="41001"/>
                          <a:pt x="27301" y="40465"/>
                          <a:pt x="27015" y="40501"/>
                        </a:cubicBezTo>
                        <a:cubicBezTo>
                          <a:pt x="26087" y="42180"/>
                          <a:pt x="29230" y="40215"/>
                          <a:pt x="28480" y="41858"/>
                        </a:cubicBezTo>
                        <a:lnTo>
                          <a:pt x="29230" y="41358"/>
                        </a:lnTo>
                        <a:lnTo>
                          <a:pt x="29158" y="41501"/>
                        </a:lnTo>
                        <a:cubicBezTo>
                          <a:pt x="29516" y="41180"/>
                          <a:pt x="30087" y="40858"/>
                          <a:pt x="30266" y="40822"/>
                        </a:cubicBezTo>
                        <a:cubicBezTo>
                          <a:pt x="29623" y="41572"/>
                          <a:pt x="28623" y="42358"/>
                          <a:pt x="28873" y="42572"/>
                        </a:cubicBezTo>
                        <a:cubicBezTo>
                          <a:pt x="28373" y="43430"/>
                          <a:pt x="29730" y="42787"/>
                          <a:pt x="30337" y="42715"/>
                        </a:cubicBezTo>
                        <a:cubicBezTo>
                          <a:pt x="30337" y="42465"/>
                          <a:pt x="30766" y="42144"/>
                          <a:pt x="31087" y="41965"/>
                        </a:cubicBezTo>
                        <a:cubicBezTo>
                          <a:pt x="31230" y="42073"/>
                          <a:pt x="30587" y="42787"/>
                          <a:pt x="30980" y="42608"/>
                        </a:cubicBezTo>
                        <a:lnTo>
                          <a:pt x="30016" y="43501"/>
                        </a:lnTo>
                        <a:cubicBezTo>
                          <a:pt x="30873" y="42608"/>
                          <a:pt x="31302" y="42894"/>
                          <a:pt x="31730" y="42572"/>
                        </a:cubicBezTo>
                        <a:cubicBezTo>
                          <a:pt x="31087" y="43287"/>
                          <a:pt x="30944" y="42966"/>
                          <a:pt x="30373" y="43430"/>
                        </a:cubicBezTo>
                        <a:cubicBezTo>
                          <a:pt x="30909" y="43823"/>
                          <a:pt x="30623" y="43644"/>
                          <a:pt x="31159" y="44037"/>
                        </a:cubicBezTo>
                        <a:cubicBezTo>
                          <a:pt x="32123" y="43644"/>
                          <a:pt x="32052" y="43144"/>
                          <a:pt x="33016" y="42501"/>
                        </a:cubicBezTo>
                        <a:cubicBezTo>
                          <a:pt x="33409" y="42572"/>
                          <a:pt x="34302" y="42180"/>
                          <a:pt x="33945" y="42966"/>
                        </a:cubicBezTo>
                        <a:lnTo>
                          <a:pt x="34766" y="42108"/>
                        </a:lnTo>
                        <a:cubicBezTo>
                          <a:pt x="35838" y="41965"/>
                          <a:pt x="35981" y="42322"/>
                          <a:pt x="35302" y="43394"/>
                        </a:cubicBezTo>
                        <a:cubicBezTo>
                          <a:pt x="40374" y="42073"/>
                          <a:pt x="43267" y="40608"/>
                          <a:pt x="44696" y="39036"/>
                        </a:cubicBezTo>
                        <a:cubicBezTo>
                          <a:pt x="46125" y="37500"/>
                          <a:pt x="46089" y="36036"/>
                          <a:pt x="46089" y="36036"/>
                        </a:cubicBezTo>
                        <a:cubicBezTo>
                          <a:pt x="46768" y="32821"/>
                          <a:pt x="43374" y="34143"/>
                          <a:pt x="41196" y="33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2" name="Graphic 511">
                  <a:extLst>
                    <a:ext uri="{FF2B5EF4-FFF2-40B4-BE49-F238E27FC236}">
                      <a16:creationId xmlns:a16="http://schemas.microsoft.com/office/drawing/2014/main" id="{0443EA35-917C-9A4A-96C0-6DD056DC8AC4}"/>
                    </a:ext>
                  </a:extLst>
                </p:cNvPr>
                <p:cNvGrpSpPr/>
                <p:nvPr/>
              </p:nvGrpSpPr>
              <p:grpSpPr>
                <a:xfrm>
                  <a:off x="7268393" y="2080509"/>
                  <a:ext cx="54261" cy="23079"/>
                  <a:chOff x="7268393" y="2080509"/>
                  <a:chExt cx="54261" cy="23079"/>
                </a:xfrm>
                <a:grpFill/>
              </p:grpSpPr>
              <p:sp>
                <p:nvSpPr>
                  <p:cNvPr id="108" name="Freeform 107">
                    <a:extLst>
                      <a:ext uri="{FF2B5EF4-FFF2-40B4-BE49-F238E27FC236}">
                        <a16:creationId xmlns:a16="http://schemas.microsoft.com/office/drawing/2014/main" id="{97F3844C-4C74-2F4E-B3E9-B1AB189FE89A}"/>
                      </a:ext>
                    </a:extLst>
                  </p:cNvPr>
                  <p:cNvSpPr/>
                  <p:nvPr/>
                </p:nvSpPr>
                <p:spPr>
                  <a:xfrm>
                    <a:off x="7276313" y="2085903"/>
                    <a:ext cx="142" cy="500"/>
                  </a:xfrm>
                  <a:custGeom>
                    <a:avLst/>
                    <a:gdLst>
                      <a:gd name="connsiteX0" fmla="*/ 0 w 142"/>
                      <a:gd name="connsiteY0" fmla="*/ 0 h 500"/>
                      <a:gd name="connsiteX1" fmla="*/ 143 w 142"/>
                      <a:gd name="connsiteY1" fmla="*/ 500 h 500"/>
                      <a:gd name="connsiteX2" fmla="*/ 0 w 142"/>
                      <a:gd name="connsiteY2" fmla="*/ 0 h 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500">
                        <a:moveTo>
                          <a:pt x="0" y="0"/>
                        </a:moveTo>
                        <a:lnTo>
                          <a:pt x="143" y="500"/>
                        </a:lnTo>
                        <a:cubicBezTo>
                          <a:pt x="143" y="250"/>
                          <a:pt x="107" y="7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" name="Freeform 108">
                    <a:extLst>
                      <a:ext uri="{FF2B5EF4-FFF2-40B4-BE49-F238E27FC236}">
                        <a16:creationId xmlns:a16="http://schemas.microsoft.com/office/drawing/2014/main" id="{9A31E72F-E00E-1845-933D-FD48DF744312}"/>
                      </a:ext>
                    </a:extLst>
                  </p:cNvPr>
                  <p:cNvSpPr/>
                  <p:nvPr/>
                </p:nvSpPr>
                <p:spPr>
                  <a:xfrm>
                    <a:off x="7311389" y="2083367"/>
                    <a:ext cx="35" cy="107"/>
                  </a:xfrm>
                  <a:custGeom>
                    <a:avLst/>
                    <a:gdLst>
                      <a:gd name="connsiteX0" fmla="*/ 0 w 35"/>
                      <a:gd name="connsiteY0" fmla="*/ 107 h 107"/>
                      <a:gd name="connsiteX1" fmla="*/ 36 w 35"/>
                      <a:gd name="connsiteY1" fmla="*/ 0 h 107"/>
                      <a:gd name="connsiteX2" fmla="*/ 0 w 3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0" y="107"/>
                        </a:moveTo>
                        <a:lnTo>
                          <a:pt x="36" y="0"/>
                        </a:lnTo>
                        <a:cubicBezTo>
                          <a:pt x="0" y="71"/>
                          <a:pt x="0" y="107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" name="Freeform 109">
                    <a:extLst>
                      <a:ext uri="{FF2B5EF4-FFF2-40B4-BE49-F238E27FC236}">
                        <a16:creationId xmlns:a16="http://schemas.microsoft.com/office/drawing/2014/main" id="{CB8B12A5-FBE4-6D4C-B5A9-276A483FF934}"/>
                      </a:ext>
                    </a:extLst>
                  </p:cNvPr>
                  <p:cNvSpPr/>
                  <p:nvPr/>
                </p:nvSpPr>
                <p:spPr>
                  <a:xfrm>
                    <a:off x="7281492" y="2102405"/>
                    <a:ext cx="35" cy="143"/>
                  </a:xfrm>
                  <a:custGeom>
                    <a:avLst/>
                    <a:gdLst>
                      <a:gd name="connsiteX0" fmla="*/ 36 w 35"/>
                      <a:gd name="connsiteY0" fmla="*/ 0 h 143"/>
                      <a:gd name="connsiteX1" fmla="*/ 36 w 35"/>
                      <a:gd name="connsiteY1" fmla="*/ 0 h 143"/>
                      <a:gd name="connsiteX2" fmla="*/ 0 w 35"/>
                      <a:gd name="connsiteY2" fmla="*/ 143 h 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3">
                        <a:moveTo>
                          <a:pt x="36" y="0"/>
                        </a:moveTo>
                        <a:lnTo>
                          <a:pt x="36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1" name="Freeform 110">
                    <a:extLst>
                      <a:ext uri="{FF2B5EF4-FFF2-40B4-BE49-F238E27FC236}">
                        <a16:creationId xmlns:a16="http://schemas.microsoft.com/office/drawing/2014/main" id="{D68A0D25-D195-D549-A3B1-BC672117140C}"/>
                      </a:ext>
                    </a:extLst>
                  </p:cNvPr>
                  <p:cNvSpPr/>
                  <p:nvPr/>
                </p:nvSpPr>
                <p:spPr>
                  <a:xfrm>
                    <a:off x="7268393" y="2080509"/>
                    <a:ext cx="54261" cy="23079"/>
                  </a:xfrm>
                  <a:custGeom>
                    <a:avLst/>
                    <a:gdLst>
                      <a:gd name="connsiteX0" fmla="*/ 5956 w 54261"/>
                      <a:gd name="connsiteY0" fmla="*/ 20467 h 23079"/>
                      <a:gd name="connsiteX1" fmla="*/ 10206 w 54261"/>
                      <a:gd name="connsiteY1" fmla="*/ 22503 h 23079"/>
                      <a:gd name="connsiteX2" fmla="*/ 13135 w 54261"/>
                      <a:gd name="connsiteY2" fmla="*/ 21931 h 23079"/>
                      <a:gd name="connsiteX3" fmla="*/ 14921 w 54261"/>
                      <a:gd name="connsiteY3" fmla="*/ 20431 h 23079"/>
                      <a:gd name="connsiteX4" fmla="*/ 15135 w 54261"/>
                      <a:gd name="connsiteY4" fmla="*/ 21431 h 23079"/>
                      <a:gd name="connsiteX5" fmla="*/ 15742 w 54261"/>
                      <a:gd name="connsiteY5" fmla="*/ 21110 h 23079"/>
                      <a:gd name="connsiteX6" fmla="*/ 15742 w 54261"/>
                      <a:gd name="connsiteY6" fmla="*/ 21396 h 23079"/>
                      <a:gd name="connsiteX7" fmla="*/ 16457 w 54261"/>
                      <a:gd name="connsiteY7" fmla="*/ 20717 h 23079"/>
                      <a:gd name="connsiteX8" fmla="*/ 16457 w 54261"/>
                      <a:gd name="connsiteY8" fmla="*/ 21003 h 23079"/>
                      <a:gd name="connsiteX9" fmla="*/ 16778 w 54261"/>
                      <a:gd name="connsiteY9" fmla="*/ 20860 h 23079"/>
                      <a:gd name="connsiteX10" fmla="*/ 16743 w 54261"/>
                      <a:gd name="connsiteY10" fmla="*/ 21288 h 23079"/>
                      <a:gd name="connsiteX11" fmla="*/ 18171 w 54261"/>
                      <a:gd name="connsiteY11" fmla="*/ 20788 h 23079"/>
                      <a:gd name="connsiteX12" fmla="*/ 18100 w 54261"/>
                      <a:gd name="connsiteY12" fmla="*/ 19574 h 23079"/>
                      <a:gd name="connsiteX13" fmla="*/ 20279 w 54261"/>
                      <a:gd name="connsiteY13" fmla="*/ 19967 h 23079"/>
                      <a:gd name="connsiteX14" fmla="*/ 20279 w 54261"/>
                      <a:gd name="connsiteY14" fmla="*/ 20253 h 23079"/>
                      <a:gd name="connsiteX15" fmla="*/ 23136 w 54261"/>
                      <a:gd name="connsiteY15" fmla="*/ 19217 h 23079"/>
                      <a:gd name="connsiteX16" fmla="*/ 23243 w 54261"/>
                      <a:gd name="connsiteY16" fmla="*/ 20145 h 23079"/>
                      <a:gd name="connsiteX17" fmla="*/ 24101 w 54261"/>
                      <a:gd name="connsiteY17" fmla="*/ 17145 h 23079"/>
                      <a:gd name="connsiteX18" fmla="*/ 24601 w 54261"/>
                      <a:gd name="connsiteY18" fmla="*/ 18788 h 23079"/>
                      <a:gd name="connsiteX19" fmla="*/ 25065 w 54261"/>
                      <a:gd name="connsiteY19" fmla="*/ 17181 h 23079"/>
                      <a:gd name="connsiteX20" fmla="*/ 24958 w 54261"/>
                      <a:gd name="connsiteY20" fmla="*/ 17610 h 23079"/>
                      <a:gd name="connsiteX21" fmla="*/ 25779 w 54261"/>
                      <a:gd name="connsiteY21" fmla="*/ 17145 h 23079"/>
                      <a:gd name="connsiteX22" fmla="*/ 25387 w 54261"/>
                      <a:gd name="connsiteY22" fmla="*/ 15216 h 23079"/>
                      <a:gd name="connsiteX23" fmla="*/ 26137 w 54261"/>
                      <a:gd name="connsiteY23" fmla="*/ 17074 h 23079"/>
                      <a:gd name="connsiteX24" fmla="*/ 25922 w 54261"/>
                      <a:gd name="connsiteY24" fmla="*/ 15466 h 23079"/>
                      <a:gd name="connsiteX25" fmla="*/ 28065 w 54261"/>
                      <a:gd name="connsiteY25" fmla="*/ 19217 h 23079"/>
                      <a:gd name="connsiteX26" fmla="*/ 31745 w 54261"/>
                      <a:gd name="connsiteY26" fmla="*/ 17431 h 23079"/>
                      <a:gd name="connsiteX27" fmla="*/ 34602 w 54261"/>
                      <a:gd name="connsiteY27" fmla="*/ 17502 h 23079"/>
                      <a:gd name="connsiteX28" fmla="*/ 34816 w 54261"/>
                      <a:gd name="connsiteY28" fmla="*/ 18717 h 23079"/>
                      <a:gd name="connsiteX29" fmla="*/ 35245 w 54261"/>
                      <a:gd name="connsiteY29" fmla="*/ 17645 h 23079"/>
                      <a:gd name="connsiteX30" fmla="*/ 35388 w 54261"/>
                      <a:gd name="connsiteY30" fmla="*/ 16824 h 23079"/>
                      <a:gd name="connsiteX31" fmla="*/ 35566 w 54261"/>
                      <a:gd name="connsiteY31" fmla="*/ 17895 h 23079"/>
                      <a:gd name="connsiteX32" fmla="*/ 35852 w 54261"/>
                      <a:gd name="connsiteY32" fmla="*/ 17109 h 23079"/>
                      <a:gd name="connsiteX33" fmla="*/ 36174 w 54261"/>
                      <a:gd name="connsiteY33" fmla="*/ 18217 h 23079"/>
                      <a:gd name="connsiteX34" fmla="*/ 38424 w 54261"/>
                      <a:gd name="connsiteY34" fmla="*/ 17216 h 23079"/>
                      <a:gd name="connsiteX35" fmla="*/ 42639 w 54261"/>
                      <a:gd name="connsiteY35" fmla="*/ 16073 h 23079"/>
                      <a:gd name="connsiteX36" fmla="*/ 48068 w 54261"/>
                      <a:gd name="connsiteY36" fmla="*/ 17502 h 23079"/>
                      <a:gd name="connsiteX37" fmla="*/ 48282 w 54261"/>
                      <a:gd name="connsiteY37" fmla="*/ 16966 h 23079"/>
                      <a:gd name="connsiteX38" fmla="*/ 49961 w 54261"/>
                      <a:gd name="connsiteY38" fmla="*/ 17252 h 23079"/>
                      <a:gd name="connsiteX39" fmla="*/ 53319 w 54261"/>
                      <a:gd name="connsiteY39" fmla="*/ 15752 h 23079"/>
                      <a:gd name="connsiteX40" fmla="*/ 51961 w 54261"/>
                      <a:gd name="connsiteY40" fmla="*/ 3072 h 23079"/>
                      <a:gd name="connsiteX41" fmla="*/ 51997 w 54261"/>
                      <a:gd name="connsiteY41" fmla="*/ 2679 h 23079"/>
                      <a:gd name="connsiteX42" fmla="*/ 49961 w 54261"/>
                      <a:gd name="connsiteY42" fmla="*/ 3465 h 23079"/>
                      <a:gd name="connsiteX43" fmla="*/ 49032 w 54261"/>
                      <a:gd name="connsiteY43" fmla="*/ 2429 h 23079"/>
                      <a:gd name="connsiteX44" fmla="*/ 49068 w 54261"/>
                      <a:gd name="connsiteY44" fmla="*/ 2215 h 23079"/>
                      <a:gd name="connsiteX45" fmla="*/ 47425 w 54261"/>
                      <a:gd name="connsiteY45" fmla="*/ 2322 h 23079"/>
                      <a:gd name="connsiteX46" fmla="*/ 47604 w 54261"/>
                      <a:gd name="connsiteY46" fmla="*/ 1429 h 23079"/>
                      <a:gd name="connsiteX47" fmla="*/ 46675 w 54261"/>
                      <a:gd name="connsiteY47" fmla="*/ 857 h 23079"/>
                      <a:gd name="connsiteX48" fmla="*/ 43782 w 54261"/>
                      <a:gd name="connsiteY48" fmla="*/ 2786 h 23079"/>
                      <a:gd name="connsiteX49" fmla="*/ 43817 w 54261"/>
                      <a:gd name="connsiteY49" fmla="*/ 2393 h 23079"/>
                      <a:gd name="connsiteX50" fmla="*/ 42960 w 54261"/>
                      <a:gd name="connsiteY50" fmla="*/ 3393 h 23079"/>
                      <a:gd name="connsiteX51" fmla="*/ 42924 w 54261"/>
                      <a:gd name="connsiteY51" fmla="*/ 3036 h 23079"/>
                      <a:gd name="connsiteX52" fmla="*/ 41496 w 54261"/>
                      <a:gd name="connsiteY52" fmla="*/ 3929 h 23079"/>
                      <a:gd name="connsiteX53" fmla="*/ 41460 w 54261"/>
                      <a:gd name="connsiteY53" fmla="*/ 3000 h 23079"/>
                      <a:gd name="connsiteX54" fmla="*/ 40710 w 54261"/>
                      <a:gd name="connsiteY54" fmla="*/ 3215 h 23079"/>
                      <a:gd name="connsiteX55" fmla="*/ 40996 w 54261"/>
                      <a:gd name="connsiteY55" fmla="*/ 3393 h 23079"/>
                      <a:gd name="connsiteX56" fmla="*/ 39853 w 54261"/>
                      <a:gd name="connsiteY56" fmla="*/ 3465 h 23079"/>
                      <a:gd name="connsiteX57" fmla="*/ 38424 w 54261"/>
                      <a:gd name="connsiteY57" fmla="*/ 7573 h 23079"/>
                      <a:gd name="connsiteX58" fmla="*/ 38210 w 54261"/>
                      <a:gd name="connsiteY58" fmla="*/ 6537 h 23079"/>
                      <a:gd name="connsiteX59" fmla="*/ 38210 w 54261"/>
                      <a:gd name="connsiteY59" fmla="*/ 4644 h 23079"/>
                      <a:gd name="connsiteX60" fmla="*/ 37102 w 54261"/>
                      <a:gd name="connsiteY60" fmla="*/ 4251 h 23079"/>
                      <a:gd name="connsiteX61" fmla="*/ 37031 w 54261"/>
                      <a:gd name="connsiteY61" fmla="*/ 3215 h 23079"/>
                      <a:gd name="connsiteX62" fmla="*/ 35459 w 54261"/>
                      <a:gd name="connsiteY62" fmla="*/ 3751 h 23079"/>
                      <a:gd name="connsiteX63" fmla="*/ 34245 w 54261"/>
                      <a:gd name="connsiteY63" fmla="*/ 2786 h 23079"/>
                      <a:gd name="connsiteX64" fmla="*/ 33816 w 54261"/>
                      <a:gd name="connsiteY64" fmla="*/ 1393 h 23079"/>
                      <a:gd name="connsiteX65" fmla="*/ 33388 w 54261"/>
                      <a:gd name="connsiteY65" fmla="*/ 2500 h 23079"/>
                      <a:gd name="connsiteX66" fmla="*/ 32995 w 54261"/>
                      <a:gd name="connsiteY66" fmla="*/ 1000 h 23079"/>
                      <a:gd name="connsiteX67" fmla="*/ 30316 w 54261"/>
                      <a:gd name="connsiteY67" fmla="*/ 1000 h 23079"/>
                      <a:gd name="connsiteX68" fmla="*/ 29744 w 54261"/>
                      <a:gd name="connsiteY68" fmla="*/ 3108 h 23079"/>
                      <a:gd name="connsiteX69" fmla="*/ 28958 w 54261"/>
                      <a:gd name="connsiteY69" fmla="*/ 1465 h 23079"/>
                      <a:gd name="connsiteX70" fmla="*/ 29137 w 54261"/>
                      <a:gd name="connsiteY70" fmla="*/ 1607 h 23079"/>
                      <a:gd name="connsiteX71" fmla="*/ 29030 w 54261"/>
                      <a:gd name="connsiteY71" fmla="*/ 572 h 23079"/>
                      <a:gd name="connsiteX72" fmla="*/ 27673 w 54261"/>
                      <a:gd name="connsiteY72" fmla="*/ 1607 h 23079"/>
                      <a:gd name="connsiteX73" fmla="*/ 28030 w 54261"/>
                      <a:gd name="connsiteY73" fmla="*/ 2500 h 23079"/>
                      <a:gd name="connsiteX74" fmla="*/ 27637 w 54261"/>
                      <a:gd name="connsiteY74" fmla="*/ 2429 h 23079"/>
                      <a:gd name="connsiteX75" fmla="*/ 27530 w 54261"/>
                      <a:gd name="connsiteY75" fmla="*/ 1572 h 23079"/>
                      <a:gd name="connsiteX76" fmla="*/ 26887 w 54261"/>
                      <a:gd name="connsiteY76" fmla="*/ 1179 h 23079"/>
                      <a:gd name="connsiteX77" fmla="*/ 27173 w 54261"/>
                      <a:gd name="connsiteY77" fmla="*/ 2215 h 23079"/>
                      <a:gd name="connsiteX78" fmla="*/ 26351 w 54261"/>
                      <a:gd name="connsiteY78" fmla="*/ 1500 h 23079"/>
                      <a:gd name="connsiteX79" fmla="*/ 26601 w 54261"/>
                      <a:gd name="connsiteY79" fmla="*/ 3251 h 23079"/>
                      <a:gd name="connsiteX80" fmla="*/ 24887 w 54261"/>
                      <a:gd name="connsiteY80" fmla="*/ 1357 h 23079"/>
                      <a:gd name="connsiteX81" fmla="*/ 24851 w 54261"/>
                      <a:gd name="connsiteY81" fmla="*/ 2786 h 23079"/>
                      <a:gd name="connsiteX82" fmla="*/ 24708 w 54261"/>
                      <a:gd name="connsiteY82" fmla="*/ 1750 h 23079"/>
                      <a:gd name="connsiteX83" fmla="*/ 23886 w 54261"/>
                      <a:gd name="connsiteY83" fmla="*/ 714 h 23079"/>
                      <a:gd name="connsiteX84" fmla="*/ 23851 w 54261"/>
                      <a:gd name="connsiteY84" fmla="*/ 0 h 23079"/>
                      <a:gd name="connsiteX85" fmla="*/ 23958 w 54261"/>
                      <a:gd name="connsiteY85" fmla="*/ 2179 h 23079"/>
                      <a:gd name="connsiteX86" fmla="*/ 23243 w 54261"/>
                      <a:gd name="connsiteY86" fmla="*/ 2929 h 23079"/>
                      <a:gd name="connsiteX87" fmla="*/ 23243 w 54261"/>
                      <a:gd name="connsiteY87" fmla="*/ 4786 h 23079"/>
                      <a:gd name="connsiteX88" fmla="*/ 23208 w 54261"/>
                      <a:gd name="connsiteY88" fmla="*/ 3786 h 23079"/>
                      <a:gd name="connsiteX89" fmla="*/ 22958 w 54261"/>
                      <a:gd name="connsiteY89" fmla="*/ 4251 h 23079"/>
                      <a:gd name="connsiteX90" fmla="*/ 22672 w 54261"/>
                      <a:gd name="connsiteY90" fmla="*/ 2965 h 23079"/>
                      <a:gd name="connsiteX91" fmla="*/ 22708 w 54261"/>
                      <a:gd name="connsiteY91" fmla="*/ 1715 h 23079"/>
                      <a:gd name="connsiteX92" fmla="*/ 22493 w 54261"/>
                      <a:gd name="connsiteY92" fmla="*/ 3608 h 23079"/>
                      <a:gd name="connsiteX93" fmla="*/ 21493 w 54261"/>
                      <a:gd name="connsiteY93" fmla="*/ 2536 h 23079"/>
                      <a:gd name="connsiteX94" fmla="*/ 20707 w 54261"/>
                      <a:gd name="connsiteY94" fmla="*/ 3429 h 23079"/>
                      <a:gd name="connsiteX95" fmla="*/ 20457 w 54261"/>
                      <a:gd name="connsiteY95" fmla="*/ 964 h 23079"/>
                      <a:gd name="connsiteX96" fmla="*/ 19600 w 54261"/>
                      <a:gd name="connsiteY96" fmla="*/ 1822 h 23079"/>
                      <a:gd name="connsiteX97" fmla="*/ 19636 w 54261"/>
                      <a:gd name="connsiteY97" fmla="*/ 1679 h 23079"/>
                      <a:gd name="connsiteX98" fmla="*/ 17636 w 54261"/>
                      <a:gd name="connsiteY98" fmla="*/ 1929 h 23079"/>
                      <a:gd name="connsiteX99" fmla="*/ 17421 w 54261"/>
                      <a:gd name="connsiteY99" fmla="*/ 4036 h 23079"/>
                      <a:gd name="connsiteX100" fmla="*/ 15814 w 54261"/>
                      <a:gd name="connsiteY100" fmla="*/ 5679 h 23079"/>
                      <a:gd name="connsiteX101" fmla="*/ 15207 w 54261"/>
                      <a:gd name="connsiteY101" fmla="*/ 4322 h 23079"/>
                      <a:gd name="connsiteX102" fmla="*/ 15278 w 54261"/>
                      <a:gd name="connsiteY102" fmla="*/ 4072 h 23079"/>
                      <a:gd name="connsiteX103" fmla="*/ 13957 w 54261"/>
                      <a:gd name="connsiteY103" fmla="*/ 4394 h 23079"/>
                      <a:gd name="connsiteX104" fmla="*/ 13242 w 54261"/>
                      <a:gd name="connsiteY104" fmla="*/ 6537 h 23079"/>
                      <a:gd name="connsiteX105" fmla="*/ 13064 w 54261"/>
                      <a:gd name="connsiteY105" fmla="*/ 5822 h 23079"/>
                      <a:gd name="connsiteX106" fmla="*/ 12992 w 54261"/>
                      <a:gd name="connsiteY106" fmla="*/ 4751 h 23079"/>
                      <a:gd name="connsiteX107" fmla="*/ 12849 w 54261"/>
                      <a:gd name="connsiteY107" fmla="*/ 5322 h 23079"/>
                      <a:gd name="connsiteX108" fmla="*/ 12849 w 54261"/>
                      <a:gd name="connsiteY108" fmla="*/ 5108 h 23079"/>
                      <a:gd name="connsiteX109" fmla="*/ 12742 w 54261"/>
                      <a:gd name="connsiteY109" fmla="*/ 5822 h 23079"/>
                      <a:gd name="connsiteX110" fmla="*/ 12778 w 54261"/>
                      <a:gd name="connsiteY110" fmla="*/ 6358 h 23079"/>
                      <a:gd name="connsiteX111" fmla="*/ 11956 w 54261"/>
                      <a:gd name="connsiteY111" fmla="*/ 4894 h 23079"/>
                      <a:gd name="connsiteX112" fmla="*/ 9813 w 54261"/>
                      <a:gd name="connsiteY112" fmla="*/ 7358 h 23079"/>
                      <a:gd name="connsiteX113" fmla="*/ 10135 w 54261"/>
                      <a:gd name="connsiteY113" fmla="*/ 5572 h 23079"/>
                      <a:gd name="connsiteX114" fmla="*/ 9635 w 54261"/>
                      <a:gd name="connsiteY114" fmla="*/ 5858 h 23079"/>
                      <a:gd name="connsiteX115" fmla="*/ 10099 w 54261"/>
                      <a:gd name="connsiteY115" fmla="*/ 5001 h 23079"/>
                      <a:gd name="connsiteX116" fmla="*/ 8206 w 54261"/>
                      <a:gd name="connsiteY116" fmla="*/ 5108 h 23079"/>
                      <a:gd name="connsiteX117" fmla="*/ 8027 w 54261"/>
                      <a:gd name="connsiteY117" fmla="*/ 6001 h 23079"/>
                      <a:gd name="connsiteX118" fmla="*/ 7991 w 54261"/>
                      <a:gd name="connsiteY118" fmla="*/ 5858 h 23079"/>
                      <a:gd name="connsiteX119" fmla="*/ 7706 w 54261"/>
                      <a:gd name="connsiteY119" fmla="*/ 7108 h 23079"/>
                      <a:gd name="connsiteX120" fmla="*/ 7420 w 54261"/>
                      <a:gd name="connsiteY120" fmla="*/ 4894 h 23079"/>
                      <a:gd name="connsiteX121" fmla="*/ 6277 w 54261"/>
                      <a:gd name="connsiteY121" fmla="*/ 5858 h 23079"/>
                      <a:gd name="connsiteX122" fmla="*/ 6313 w 54261"/>
                      <a:gd name="connsiteY122" fmla="*/ 6929 h 23079"/>
                      <a:gd name="connsiteX123" fmla="*/ 5920 w 54261"/>
                      <a:gd name="connsiteY123" fmla="*/ 6394 h 23079"/>
                      <a:gd name="connsiteX124" fmla="*/ 5920 w 54261"/>
                      <a:gd name="connsiteY124" fmla="*/ 5072 h 23079"/>
                      <a:gd name="connsiteX125" fmla="*/ 5384 w 54261"/>
                      <a:gd name="connsiteY125" fmla="*/ 6929 h 23079"/>
                      <a:gd name="connsiteX126" fmla="*/ 5741 w 54261"/>
                      <a:gd name="connsiteY126" fmla="*/ 5358 h 23079"/>
                      <a:gd name="connsiteX127" fmla="*/ 4670 w 54261"/>
                      <a:gd name="connsiteY127" fmla="*/ 5537 h 23079"/>
                      <a:gd name="connsiteX128" fmla="*/ 4527 w 54261"/>
                      <a:gd name="connsiteY128" fmla="*/ 7930 h 23079"/>
                      <a:gd name="connsiteX129" fmla="*/ 3491 w 54261"/>
                      <a:gd name="connsiteY129" fmla="*/ 8287 h 23079"/>
                      <a:gd name="connsiteX130" fmla="*/ 3598 w 54261"/>
                      <a:gd name="connsiteY130" fmla="*/ 9466 h 23079"/>
                      <a:gd name="connsiteX131" fmla="*/ 2205 w 54261"/>
                      <a:gd name="connsiteY131" fmla="*/ 9037 h 23079"/>
                      <a:gd name="connsiteX132" fmla="*/ 133 w 54261"/>
                      <a:gd name="connsiteY132" fmla="*/ 19145 h 23079"/>
                      <a:gd name="connsiteX133" fmla="*/ 1312 w 54261"/>
                      <a:gd name="connsiteY133" fmla="*/ 22074 h 23079"/>
                      <a:gd name="connsiteX134" fmla="*/ 5956 w 54261"/>
                      <a:gd name="connsiteY134" fmla="*/ 20467 h 23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54261" h="23079">
                        <a:moveTo>
                          <a:pt x="5956" y="20467"/>
                        </a:moveTo>
                        <a:cubicBezTo>
                          <a:pt x="7777" y="21074"/>
                          <a:pt x="8242" y="23360"/>
                          <a:pt x="10206" y="22503"/>
                        </a:cubicBezTo>
                        <a:cubicBezTo>
                          <a:pt x="11135" y="22717"/>
                          <a:pt x="12171" y="22181"/>
                          <a:pt x="13135" y="21931"/>
                        </a:cubicBezTo>
                        <a:cubicBezTo>
                          <a:pt x="13599" y="20145"/>
                          <a:pt x="14385" y="21896"/>
                          <a:pt x="14921" y="20431"/>
                        </a:cubicBezTo>
                        <a:lnTo>
                          <a:pt x="15135" y="21431"/>
                        </a:lnTo>
                        <a:cubicBezTo>
                          <a:pt x="15314" y="20931"/>
                          <a:pt x="15528" y="20574"/>
                          <a:pt x="15742" y="21110"/>
                        </a:cubicBezTo>
                        <a:lnTo>
                          <a:pt x="15742" y="21396"/>
                        </a:lnTo>
                        <a:cubicBezTo>
                          <a:pt x="16028" y="20646"/>
                          <a:pt x="16350" y="21074"/>
                          <a:pt x="16457" y="20717"/>
                        </a:cubicBezTo>
                        <a:lnTo>
                          <a:pt x="16457" y="21003"/>
                        </a:lnTo>
                        <a:lnTo>
                          <a:pt x="16778" y="20860"/>
                        </a:lnTo>
                        <a:lnTo>
                          <a:pt x="16743" y="21288"/>
                        </a:lnTo>
                        <a:cubicBezTo>
                          <a:pt x="17207" y="20467"/>
                          <a:pt x="17707" y="20395"/>
                          <a:pt x="18171" y="20788"/>
                        </a:cubicBezTo>
                        <a:lnTo>
                          <a:pt x="18100" y="19574"/>
                        </a:lnTo>
                        <a:cubicBezTo>
                          <a:pt x="19100" y="20931"/>
                          <a:pt x="19350" y="18395"/>
                          <a:pt x="20279" y="19967"/>
                        </a:cubicBezTo>
                        <a:lnTo>
                          <a:pt x="20279" y="20253"/>
                        </a:lnTo>
                        <a:cubicBezTo>
                          <a:pt x="21207" y="17002"/>
                          <a:pt x="22172" y="22324"/>
                          <a:pt x="23136" y="19217"/>
                        </a:cubicBezTo>
                        <a:cubicBezTo>
                          <a:pt x="23029" y="19610"/>
                          <a:pt x="23243" y="19824"/>
                          <a:pt x="23243" y="20145"/>
                        </a:cubicBezTo>
                        <a:cubicBezTo>
                          <a:pt x="23743" y="19753"/>
                          <a:pt x="24315" y="19538"/>
                          <a:pt x="24101" y="17145"/>
                        </a:cubicBezTo>
                        <a:cubicBezTo>
                          <a:pt x="24494" y="17145"/>
                          <a:pt x="24494" y="17859"/>
                          <a:pt x="24601" y="18788"/>
                        </a:cubicBezTo>
                        <a:cubicBezTo>
                          <a:pt x="24494" y="17752"/>
                          <a:pt x="24779" y="17288"/>
                          <a:pt x="25065" y="17181"/>
                        </a:cubicBezTo>
                        <a:lnTo>
                          <a:pt x="24958" y="17610"/>
                        </a:lnTo>
                        <a:lnTo>
                          <a:pt x="25779" y="17145"/>
                        </a:lnTo>
                        <a:lnTo>
                          <a:pt x="25387" y="15216"/>
                        </a:lnTo>
                        <a:cubicBezTo>
                          <a:pt x="25887" y="15716"/>
                          <a:pt x="25779" y="17610"/>
                          <a:pt x="26137" y="17074"/>
                        </a:cubicBezTo>
                        <a:lnTo>
                          <a:pt x="25922" y="15466"/>
                        </a:lnTo>
                        <a:cubicBezTo>
                          <a:pt x="26565" y="15716"/>
                          <a:pt x="27244" y="18145"/>
                          <a:pt x="28065" y="19217"/>
                        </a:cubicBezTo>
                        <a:cubicBezTo>
                          <a:pt x="29387" y="19395"/>
                          <a:pt x="30852" y="18217"/>
                          <a:pt x="31745" y="17431"/>
                        </a:cubicBezTo>
                        <a:cubicBezTo>
                          <a:pt x="32566" y="16645"/>
                          <a:pt x="33530" y="16181"/>
                          <a:pt x="34602" y="17502"/>
                        </a:cubicBezTo>
                        <a:lnTo>
                          <a:pt x="34816" y="18717"/>
                        </a:lnTo>
                        <a:cubicBezTo>
                          <a:pt x="35066" y="20503"/>
                          <a:pt x="34995" y="16002"/>
                          <a:pt x="35245" y="17645"/>
                        </a:cubicBezTo>
                        <a:lnTo>
                          <a:pt x="35388" y="16824"/>
                        </a:lnTo>
                        <a:cubicBezTo>
                          <a:pt x="35495" y="17145"/>
                          <a:pt x="35638" y="17467"/>
                          <a:pt x="35566" y="17895"/>
                        </a:cubicBezTo>
                        <a:cubicBezTo>
                          <a:pt x="35781" y="17931"/>
                          <a:pt x="35745" y="17645"/>
                          <a:pt x="35852" y="17109"/>
                        </a:cubicBezTo>
                        <a:lnTo>
                          <a:pt x="36174" y="18217"/>
                        </a:lnTo>
                        <a:cubicBezTo>
                          <a:pt x="36995" y="19002"/>
                          <a:pt x="37531" y="16824"/>
                          <a:pt x="38424" y="17216"/>
                        </a:cubicBezTo>
                        <a:cubicBezTo>
                          <a:pt x="39531" y="19431"/>
                          <a:pt x="41424" y="17288"/>
                          <a:pt x="42639" y="16073"/>
                        </a:cubicBezTo>
                        <a:cubicBezTo>
                          <a:pt x="44353" y="13395"/>
                          <a:pt x="46246" y="20574"/>
                          <a:pt x="48068" y="17502"/>
                        </a:cubicBezTo>
                        <a:cubicBezTo>
                          <a:pt x="48139" y="17752"/>
                          <a:pt x="48282" y="17181"/>
                          <a:pt x="48282" y="16966"/>
                        </a:cubicBezTo>
                        <a:lnTo>
                          <a:pt x="49961" y="17252"/>
                        </a:lnTo>
                        <a:cubicBezTo>
                          <a:pt x="49961" y="17252"/>
                          <a:pt x="51997" y="17431"/>
                          <a:pt x="53319" y="15752"/>
                        </a:cubicBezTo>
                        <a:cubicBezTo>
                          <a:pt x="54640" y="14038"/>
                          <a:pt x="54890" y="10501"/>
                          <a:pt x="51961" y="3072"/>
                        </a:cubicBezTo>
                        <a:lnTo>
                          <a:pt x="51997" y="2679"/>
                        </a:lnTo>
                        <a:cubicBezTo>
                          <a:pt x="51140" y="1715"/>
                          <a:pt x="50604" y="1500"/>
                          <a:pt x="49961" y="3465"/>
                        </a:cubicBezTo>
                        <a:cubicBezTo>
                          <a:pt x="49890" y="1036"/>
                          <a:pt x="49247" y="3215"/>
                          <a:pt x="49032" y="2429"/>
                        </a:cubicBezTo>
                        <a:lnTo>
                          <a:pt x="49068" y="2215"/>
                        </a:lnTo>
                        <a:cubicBezTo>
                          <a:pt x="48497" y="4072"/>
                          <a:pt x="47961" y="643"/>
                          <a:pt x="47425" y="2322"/>
                        </a:cubicBezTo>
                        <a:cubicBezTo>
                          <a:pt x="47461" y="2143"/>
                          <a:pt x="47461" y="1465"/>
                          <a:pt x="47604" y="1429"/>
                        </a:cubicBezTo>
                        <a:cubicBezTo>
                          <a:pt x="47211" y="1715"/>
                          <a:pt x="46675" y="2250"/>
                          <a:pt x="46675" y="857"/>
                        </a:cubicBezTo>
                        <a:cubicBezTo>
                          <a:pt x="45746" y="1215"/>
                          <a:pt x="44425" y="536"/>
                          <a:pt x="43782" y="2786"/>
                        </a:cubicBezTo>
                        <a:lnTo>
                          <a:pt x="43817" y="2393"/>
                        </a:lnTo>
                        <a:cubicBezTo>
                          <a:pt x="43460" y="3893"/>
                          <a:pt x="43353" y="2608"/>
                          <a:pt x="42960" y="3393"/>
                        </a:cubicBezTo>
                        <a:cubicBezTo>
                          <a:pt x="42924" y="3215"/>
                          <a:pt x="42924" y="3108"/>
                          <a:pt x="42924" y="3036"/>
                        </a:cubicBezTo>
                        <a:cubicBezTo>
                          <a:pt x="42532" y="4536"/>
                          <a:pt x="41817" y="3286"/>
                          <a:pt x="41496" y="3929"/>
                        </a:cubicBezTo>
                        <a:lnTo>
                          <a:pt x="41460" y="3000"/>
                        </a:lnTo>
                        <a:lnTo>
                          <a:pt x="40710" y="3215"/>
                        </a:lnTo>
                        <a:lnTo>
                          <a:pt x="40996" y="3393"/>
                        </a:lnTo>
                        <a:cubicBezTo>
                          <a:pt x="40924" y="5965"/>
                          <a:pt x="40388" y="1786"/>
                          <a:pt x="39853" y="3465"/>
                        </a:cubicBezTo>
                        <a:cubicBezTo>
                          <a:pt x="39317" y="3143"/>
                          <a:pt x="38960" y="8823"/>
                          <a:pt x="38424" y="7573"/>
                        </a:cubicBezTo>
                        <a:cubicBezTo>
                          <a:pt x="38210" y="8787"/>
                          <a:pt x="38567" y="5608"/>
                          <a:pt x="38210" y="6537"/>
                        </a:cubicBezTo>
                        <a:cubicBezTo>
                          <a:pt x="38138" y="5215"/>
                          <a:pt x="38352" y="5679"/>
                          <a:pt x="38210" y="4644"/>
                        </a:cubicBezTo>
                        <a:cubicBezTo>
                          <a:pt x="37852" y="5287"/>
                          <a:pt x="37531" y="3322"/>
                          <a:pt x="37102" y="4251"/>
                        </a:cubicBezTo>
                        <a:lnTo>
                          <a:pt x="37031" y="3215"/>
                        </a:lnTo>
                        <a:cubicBezTo>
                          <a:pt x="36531" y="5144"/>
                          <a:pt x="35745" y="1929"/>
                          <a:pt x="35459" y="3751"/>
                        </a:cubicBezTo>
                        <a:cubicBezTo>
                          <a:pt x="34888" y="4679"/>
                          <a:pt x="34745" y="714"/>
                          <a:pt x="34245" y="2786"/>
                        </a:cubicBezTo>
                        <a:lnTo>
                          <a:pt x="33816" y="1393"/>
                        </a:lnTo>
                        <a:cubicBezTo>
                          <a:pt x="33495" y="1215"/>
                          <a:pt x="33780" y="3143"/>
                          <a:pt x="33388" y="2500"/>
                        </a:cubicBezTo>
                        <a:cubicBezTo>
                          <a:pt x="33316" y="1607"/>
                          <a:pt x="32887" y="1857"/>
                          <a:pt x="32995" y="1000"/>
                        </a:cubicBezTo>
                        <a:cubicBezTo>
                          <a:pt x="32030" y="-286"/>
                          <a:pt x="31709" y="3143"/>
                          <a:pt x="30316" y="1000"/>
                        </a:cubicBezTo>
                        <a:cubicBezTo>
                          <a:pt x="30387" y="2750"/>
                          <a:pt x="29673" y="1822"/>
                          <a:pt x="29744" y="3108"/>
                        </a:cubicBezTo>
                        <a:cubicBezTo>
                          <a:pt x="29601" y="2358"/>
                          <a:pt x="28673" y="3179"/>
                          <a:pt x="28958" y="1465"/>
                        </a:cubicBezTo>
                        <a:cubicBezTo>
                          <a:pt x="28994" y="1322"/>
                          <a:pt x="29066" y="1322"/>
                          <a:pt x="29137" y="1607"/>
                        </a:cubicBezTo>
                        <a:lnTo>
                          <a:pt x="29030" y="572"/>
                        </a:lnTo>
                        <a:cubicBezTo>
                          <a:pt x="28065" y="-1214"/>
                          <a:pt x="28030" y="1857"/>
                          <a:pt x="27673" y="1607"/>
                        </a:cubicBezTo>
                        <a:cubicBezTo>
                          <a:pt x="27851" y="1929"/>
                          <a:pt x="27994" y="1786"/>
                          <a:pt x="28030" y="2500"/>
                        </a:cubicBezTo>
                        <a:lnTo>
                          <a:pt x="27637" y="2429"/>
                        </a:lnTo>
                        <a:lnTo>
                          <a:pt x="27530" y="1572"/>
                        </a:lnTo>
                        <a:lnTo>
                          <a:pt x="26887" y="1179"/>
                        </a:lnTo>
                        <a:lnTo>
                          <a:pt x="27173" y="2215"/>
                        </a:lnTo>
                        <a:cubicBezTo>
                          <a:pt x="26780" y="1715"/>
                          <a:pt x="26422" y="-36"/>
                          <a:pt x="26351" y="1500"/>
                        </a:cubicBezTo>
                        <a:cubicBezTo>
                          <a:pt x="26351" y="2358"/>
                          <a:pt x="26851" y="2893"/>
                          <a:pt x="26601" y="3251"/>
                        </a:cubicBezTo>
                        <a:cubicBezTo>
                          <a:pt x="26101" y="2608"/>
                          <a:pt x="25387" y="1607"/>
                          <a:pt x="24887" y="1357"/>
                        </a:cubicBezTo>
                        <a:cubicBezTo>
                          <a:pt x="25101" y="2536"/>
                          <a:pt x="24958" y="2500"/>
                          <a:pt x="24851" y="2786"/>
                        </a:cubicBezTo>
                        <a:lnTo>
                          <a:pt x="24708" y="1750"/>
                        </a:lnTo>
                        <a:cubicBezTo>
                          <a:pt x="24386" y="3251"/>
                          <a:pt x="24244" y="-500"/>
                          <a:pt x="23886" y="714"/>
                        </a:cubicBezTo>
                        <a:lnTo>
                          <a:pt x="23851" y="0"/>
                        </a:lnTo>
                        <a:lnTo>
                          <a:pt x="23958" y="2179"/>
                        </a:lnTo>
                        <a:cubicBezTo>
                          <a:pt x="23708" y="4286"/>
                          <a:pt x="23493" y="72"/>
                          <a:pt x="23243" y="2929"/>
                        </a:cubicBezTo>
                        <a:cubicBezTo>
                          <a:pt x="23422" y="2750"/>
                          <a:pt x="23565" y="5215"/>
                          <a:pt x="23243" y="4786"/>
                        </a:cubicBezTo>
                        <a:lnTo>
                          <a:pt x="23208" y="3786"/>
                        </a:lnTo>
                        <a:cubicBezTo>
                          <a:pt x="23065" y="4001"/>
                          <a:pt x="23065" y="4429"/>
                          <a:pt x="22958" y="4251"/>
                        </a:cubicBezTo>
                        <a:cubicBezTo>
                          <a:pt x="22993" y="3715"/>
                          <a:pt x="22851" y="2786"/>
                          <a:pt x="22672" y="2965"/>
                        </a:cubicBezTo>
                        <a:lnTo>
                          <a:pt x="22708" y="1715"/>
                        </a:lnTo>
                        <a:lnTo>
                          <a:pt x="22493" y="3608"/>
                        </a:lnTo>
                        <a:cubicBezTo>
                          <a:pt x="22100" y="2572"/>
                          <a:pt x="21708" y="3965"/>
                          <a:pt x="21493" y="2536"/>
                        </a:cubicBezTo>
                        <a:cubicBezTo>
                          <a:pt x="21493" y="2536"/>
                          <a:pt x="20779" y="1893"/>
                          <a:pt x="20707" y="3429"/>
                        </a:cubicBezTo>
                        <a:cubicBezTo>
                          <a:pt x="20779" y="2465"/>
                          <a:pt x="20386" y="2108"/>
                          <a:pt x="20457" y="964"/>
                        </a:cubicBezTo>
                        <a:cubicBezTo>
                          <a:pt x="20350" y="2072"/>
                          <a:pt x="19886" y="3000"/>
                          <a:pt x="19600" y="1822"/>
                        </a:cubicBezTo>
                        <a:lnTo>
                          <a:pt x="19636" y="1679"/>
                        </a:lnTo>
                        <a:cubicBezTo>
                          <a:pt x="18850" y="536"/>
                          <a:pt x="18386" y="3358"/>
                          <a:pt x="17636" y="1929"/>
                        </a:cubicBezTo>
                        <a:cubicBezTo>
                          <a:pt x="17707" y="3143"/>
                          <a:pt x="17314" y="2500"/>
                          <a:pt x="17421" y="4036"/>
                        </a:cubicBezTo>
                        <a:cubicBezTo>
                          <a:pt x="16707" y="5572"/>
                          <a:pt x="16028" y="893"/>
                          <a:pt x="15814" y="5679"/>
                        </a:cubicBezTo>
                        <a:cubicBezTo>
                          <a:pt x="15457" y="5929"/>
                          <a:pt x="15385" y="4572"/>
                          <a:pt x="15207" y="4322"/>
                        </a:cubicBezTo>
                        <a:lnTo>
                          <a:pt x="15278" y="4072"/>
                        </a:lnTo>
                        <a:cubicBezTo>
                          <a:pt x="14635" y="4465"/>
                          <a:pt x="14457" y="4501"/>
                          <a:pt x="13957" y="4394"/>
                        </a:cubicBezTo>
                        <a:cubicBezTo>
                          <a:pt x="13707" y="4858"/>
                          <a:pt x="13671" y="7072"/>
                          <a:pt x="13242" y="6537"/>
                        </a:cubicBezTo>
                        <a:cubicBezTo>
                          <a:pt x="13385" y="5644"/>
                          <a:pt x="13206" y="5822"/>
                          <a:pt x="13064" y="5822"/>
                        </a:cubicBezTo>
                        <a:cubicBezTo>
                          <a:pt x="13171" y="5679"/>
                          <a:pt x="13206" y="5358"/>
                          <a:pt x="12992" y="4751"/>
                        </a:cubicBezTo>
                        <a:cubicBezTo>
                          <a:pt x="12956" y="5036"/>
                          <a:pt x="12921" y="5179"/>
                          <a:pt x="12849" y="5322"/>
                        </a:cubicBezTo>
                        <a:cubicBezTo>
                          <a:pt x="12849" y="5251"/>
                          <a:pt x="12849" y="5215"/>
                          <a:pt x="12849" y="5108"/>
                        </a:cubicBezTo>
                        <a:cubicBezTo>
                          <a:pt x="12563" y="5429"/>
                          <a:pt x="12635" y="5679"/>
                          <a:pt x="12742" y="5822"/>
                        </a:cubicBezTo>
                        <a:cubicBezTo>
                          <a:pt x="12742" y="5965"/>
                          <a:pt x="12742" y="6144"/>
                          <a:pt x="12778" y="6358"/>
                        </a:cubicBezTo>
                        <a:cubicBezTo>
                          <a:pt x="12492" y="5215"/>
                          <a:pt x="11992" y="6430"/>
                          <a:pt x="11956" y="4894"/>
                        </a:cubicBezTo>
                        <a:cubicBezTo>
                          <a:pt x="11135" y="5251"/>
                          <a:pt x="10492" y="6787"/>
                          <a:pt x="9813" y="7358"/>
                        </a:cubicBezTo>
                        <a:cubicBezTo>
                          <a:pt x="9742" y="6572"/>
                          <a:pt x="9920" y="5894"/>
                          <a:pt x="10135" y="5572"/>
                        </a:cubicBezTo>
                        <a:lnTo>
                          <a:pt x="9635" y="5858"/>
                        </a:lnTo>
                        <a:cubicBezTo>
                          <a:pt x="9670" y="4751"/>
                          <a:pt x="9920" y="5215"/>
                          <a:pt x="10099" y="5001"/>
                        </a:cubicBezTo>
                        <a:cubicBezTo>
                          <a:pt x="9563" y="3179"/>
                          <a:pt x="8849" y="6787"/>
                          <a:pt x="8206" y="5108"/>
                        </a:cubicBezTo>
                        <a:lnTo>
                          <a:pt x="8027" y="6001"/>
                        </a:lnTo>
                        <a:lnTo>
                          <a:pt x="7991" y="5858"/>
                        </a:lnTo>
                        <a:cubicBezTo>
                          <a:pt x="7991" y="6322"/>
                          <a:pt x="7813" y="6965"/>
                          <a:pt x="7706" y="7108"/>
                        </a:cubicBezTo>
                        <a:cubicBezTo>
                          <a:pt x="7634" y="6144"/>
                          <a:pt x="7741" y="4858"/>
                          <a:pt x="7420" y="4894"/>
                        </a:cubicBezTo>
                        <a:cubicBezTo>
                          <a:pt x="7170" y="3929"/>
                          <a:pt x="6634" y="5358"/>
                          <a:pt x="6277" y="5858"/>
                        </a:cubicBezTo>
                        <a:cubicBezTo>
                          <a:pt x="6456" y="6036"/>
                          <a:pt x="6384" y="6572"/>
                          <a:pt x="6313" y="6929"/>
                        </a:cubicBezTo>
                        <a:cubicBezTo>
                          <a:pt x="6134" y="6965"/>
                          <a:pt x="6063" y="5965"/>
                          <a:pt x="5920" y="6394"/>
                        </a:cubicBezTo>
                        <a:lnTo>
                          <a:pt x="5920" y="5072"/>
                        </a:lnTo>
                        <a:cubicBezTo>
                          <a:pt x="5956" y="6322"/>
                          <a:pt x="5455" y="6394"/>
                          <a:pt x="5384" y="6929"/>
                        </a:cubicBezTo>
                        <a:cubicBezTo>
                          <a:pt x="5313" y="5965"/>
                          <a:pt x="5670" y="6108"/>
                          <a:pt x="5741" y="5358"/>
                        </a:cubicBezTo>
                        <a:cubicBezTo>
                          <a:pt x="5027" y="5465"/>
                          <a:pt x="5384" y="5429"/>
                          <a:pt x="4670" y="5537"/>
                        </a:cubicBezTo>
                        <a:cubicBezTo>
                          <a:pt x="4277" y="6537"/>
                          <a:pt x="4705" y="6787"/>
                          <a:pt x="4527" y="7930"/>
                        </a:cubicBezTo>
                        <a:cubicBezTo>
                          <a:pt x="4205" y="8180"/>
                          <a:pt x="3884" y="9108"/>
                          <a:pt x="3491" y="8287"/>
                        </a:cubicBezTo>
                        <a:lnTo>
                          <a:pt x="3598" y="9466"/>
                        </a:lnTo>
                        <a:cubicBezTo>
                          <a:pt x="2991" y="10359"/>
                          <a:pt x="2634" y="10251"/>
                          <a:pt x="2205" y="9037"/>
                        </a:cubicBezTo>
                        <a:cubicBezTo>
                          <a:pt x="-81" y="13823"/>
                          <a:pt x="-188" y="17074"/>
                          <a:pt x="133" y="19145"/>
                        </a:cubicBezTo>
                        <a:cubicBezTo>
                          <a:pt x="491" y="21217"/>
                          <a:pt x="1312" y="22074"/>
                          <a:pt x="1312" y="22074"/>
                        </a:cubicBezTo>
                        <a:cubicBezTo>
                          <a:pt x="2991" y="24753"/>
                          <a:pt x="3848" y="21324"/>
                          <a:pt x="5956" y="2046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3" name="Graphic 511">
                  <a:extLst>
                    <a:ext uri="{FF2B5EF4-FFF2-40B4-BE49-F238E27FC236}">
                      <a16:creationId xmlns:a16="http://schemas.microsoft.com/office/drawing/2014/main" id="{6EF70881-7E77-824F-8DCD-95CAA0546A39}"/>
                    </a:ext>
                  </a:extLst>
                </p:cNvPr>
                <p:cNvGrpSpPr/>
                <p:nvPr/>
              </p:nvGrpSpPr>
              <p:grpSpPr>
                <a:xfrm>
                  <a:off x="7276934" y="2219085"/>
                  <a:ext cx="60655" cy="23326"/>
                  <a:chOff x="7276934" y="2219085"/>
                  <a:chExt cx="60655" cy="23326"/>
                </a:xfrm>
                <a:grpFill/>
              </p:grpSpPr>
              <p:sp>
                <p:nvSpPr>
                  <p:cNvPr id="104" name="Freeform 103">
                    <a:extLst>
                      <a:ext uri="{FF2B5EF4-FFF2-40B4-BE49-F238E27FC236}">
                        <a16:creationId xmlns:a16="http://schemas.microsoft.com/office/drawing/2014/main" id="{0417F306-DD61-4F40-A21E-F71BA09DC09B}"/>
                      </a:ext>
                    </a:extLst>
                  </p:cNvPr>
                  <p:cNvSpPr/>
                  <p:nvPr/>
                </p:nvSpPr>
                <p:spPr>
                  <a:xfrm>
                    <a:off x="7285850" y="2224670"/>
                    <a:ext cx="142" cy="499"/>
                  </a:xfrm>
                  <a:custGeom>
                    <a:avLst/>
                    <a:gdLst>
                      <a:gd name="connsiteX0" fmla="*/ 0 w 142"/>
                      <a:gd name="connsiteY0" fmla="*/ 0 h 499"/>
                      <a:gd name="connsiteX1" fmla="*/ 143 w 142"/>
                      <a:gd name="connsiteY1" fmla="*/ 500 h 499"/>
                      <a:gd name="connsiteX2" fmla="*/ 0 w 142"/>
                      <a:gd name="connsiteY2" fmla="*/ 0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499">
                        <a:moveTo>
                          <a:pt x="0" y="0"/>
                        </a:moveTo>
                        <a:lnTo>
                          <a:pt x="143" y="500"/>
                        </a:lnTo>
                        <a:cubicBezTo>
                          <a:pt x="143" y="250"/>
                          <a:pt x="107" y="7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5" name="Freeform 104">
                    <a:extLst>
                      <a:ext uri="{FF2B5EF4-FFF2-40B4-BE49-F238E27FC236}">
                        <a16:creationId xmlns:a16="http://schemas.microsoft.com/office/drawing/2014/main" id="{CEBE658A-9D9B-5540-896A-18633EEF33C1}"/>
                      </a:ext>
                    </a:extLst>
                  </p:cNvPr>
                  <p:cNvSpPr/>
                  <p:nvPr/>
                </p:nvSpPr>
                <p:spPr>
                  <a:xfrm>
                    <a:off x="7325141" y="2222313"/>
                    <a:ext cx="3571" cy="107"/>
                  </a:xfrm>
                  <a:custGeom>
                    <a:avLst/>
                    <a:gdLst>
                      <a:gd name="connsiteX0" fmla="*/ 0 w 3571"/>
                      <a:gd name="connsiteY0" fmla="*/ 107 h 107"/>
                      <a:gd name="connsiteX1" fmla="*/ 0 w 3571"/>
                      <a:gd name="connsiteY1" fmla="*/ 0 h 107"/>
                      <a:gd name="connsiteX2" fmla="*/ 0 w 35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07">
                        <a:moveTo>
                          <a:pt x="0" y="107"/>
                        </a:moveTo>
                        <a:cubicBezTo>
                          <a:pt x="0" y="107"/>
                          <a:pt x="0" y="36"/>
                          <a:pt x="0" y="0"/>
                        </a:cubicBezTo>
                        <a:cubicBezTo>
                          <a:pt x="0" y="36"/>
                          <a:pt x="0" y="107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6" name="Freeform 105">
                    <a:extLst>
                      <a:ext uri="{FF2B5EF4-FFF2-40B4-BE49-F238E27FC236}">
                        <a16:creationId xmlns:a16="http://schemas.microsoft.com/office/drawing/2014/main" id="{57FC91E6-2BE9-3F48-80EE-B4DFCE3775CB}"/>
                      </a:ext>
                    </a:extLst>
                  </p:cNvPr>
                  <p:cNvSpPr/>
                  <p:nvPr/>
                </p:nvSpPr>
                <p:spPr>
                  <a:xfrm>
                    <a:off x="7291779" y="2241137"/>
                    <a:ext cx="35" cy="142"/>
                  </a:xfrm>
                  <a:custGeom>
                    <a:avLst/>
                    <a:gdLst>
                      <a:gd name="connsiteX0" fmla="*/ 36 w 35"/>
                      <a:gd name="connsiteY0" fmla="*/ 0 h 142"/>
                      <a:gd name="connsiteX1" fmla="*/ 36 w 35"/>
                      <a:gd name="connsiteY1" fmla="*/ 0 h 142"/>
                      <a:gd name="connsiteX2" fmla="*/ 0 w 35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2">
                        <a:moveTo>
                          <a:pt x="36" y="0"/>
                        </a:moveTo>
                        <a:lnTo>
                          <a:pt x="36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7" name="Freeform 106">
                    <a:extLst>
                      <a:ext uri="{FF2B5EF4-FFF2-40B4-BE49-F238E27FC236}">
                        <a16:creationId xmlns:a16="http://schemas.microsoft.com/office/drawing/2014/main" id="{0BFCA547-1DBF-2A40-8695-D0A68A586933}"/>
                      </a:ext>
                    </a:extLst>
                  </p:cNvPr>
                  <p:cNvSpPr/>
                  <p:nvPr/>
                </p:nvSpPr>
                <p:spPr>
                  <a:xfrm>
                    <a:off x="7276934" y="2219085"/>
                    <a:ext cx="60655" cy="23326"/>
                  </a:xfrm>
                  <a:custGeom>
                    <a:avLst/>
                    <a:gdLst>
                      <a:gd name="connsiteX0" fmla="*/ 6808 w 60655"/>
                      <a:gd name="connsiteY0" fmla="*/ 20658 h 23326"/>
                      <a:gd name="connsiteX1" fmla="*/ 11630 w 60655"/>
                      <a:gd name="connsiteY1" fmla="*/ 22658 h 23326"/>
                      <a:gd name="connsiteX2" fmla="*/ 14881 w 60655"/>
                      <a:gd name="connsiteY2" fmla="*/ 22051 h 23326"/>
                      <a:gd name="connsiteX3" fmla="*/ 16845 w 60655"/>
                      <a:gd name="connsiteY3" fmla="*/ 20551 h 23326"/>
                      <a:gd name="connsiteX4" fmla="*/ 17095 w 60655"/>
                      <a:gd name="connsiteY4" fmla="*/ 21551 h 23326"/>
                      <a:gd name="connsiteX5" fmla="*/ 17738 w 60655"/>
                      <a:gd name="connsiteY5" fmla="*/ 21230 h 23326"/>
                      <a:gd name="connsiteX6" fmla="*/ 17738 w 60655"/>
                      <a:gd name="connsiteY6" fmla="*/ 21515 h 23326"/>
                      <a:gd name="connsiteX7" fmla="*/ 18524 w 60655"/>
                      <a:gd name="connsiteY7" fmla="*/ 20837 h 23326"/>
                      <a:gd name="connsiteX8" fmla="*/ 18524 w 60655"/>
                      <a:gd name="connsiteY8" fmla="*/ 21123 h 23326"/>
                      <a:gd name="connsiteX9" fmla="*/ 18917 w 60655"/>
                      <a:gd name="connsiteY9" fmla="*/ 20980 h 23326"/>
                      <a:gd name="connsiteX10" fmla="*/ 18846 w 60655"/>
                      <a:gd name="connsiteY10" fmla="*/ 21408 h 23326"/>
                      <a:gd name="connsiteX11" fmla="*/ 20453 w 60655"/>
                      <a:gd name="connsiteY11" fmla="*/ 20873 h 23326"/>
                      <a:gd name="connsiteX12" fmla="*/ 20381 w 60655"/>
                      <a:gd name="connsiteY12" fmla="*/ 19658 h 23326"/>
                      <a:gd name="connsiteX13" fmla="*/ 22810 w 60655"/>
                      <a:gd name="connsiteY13" fmla="*/ 20015 h 23326"/>
                      <a:gd name="connsiteX14" fmla="*/ 22810 w 60655"/>
                      <a:gd name="connsiteY14" fmla="*/ 20301 h 23326"/>
                      <a:gd name="connsiteX15" fmla="*/ 25954 w 60655"/>
                      <a:gd name="connsiteY15" fmla="*/ 19230 h 23326"/>
                      <a:gd name="connsiteX16" fmla="*/ 26096 w 60655"/>
                      <a:gd name="connsiteY16" fmla="*/ 20158 h 23326"/>
                      <a:gd name="connsiteX17" fmla="*/ 27061 w 60655"/>
                      <a:gd name="connsiteY17" fmla="*/ 17158 h 23326"/>
                      <a:gd name="connsiteX18" fmla="*/ 27632 w 60655"/>
                      <a:gd name="connsiteY18" fmla="*/ 18765 h 23326"/>
                      <a:gd name="connsiteX19" fmla="*/ 28168 w 60655"/>
                      <a:gd name="connsiteY19" fmla="*/ 17158 h 23326"/>
                      <a:gd name="connsiteX20" fmla="*/ 28061 w 60655"/>
                      <a:gd name="connsiteY20" fmla="*/ 17586 h 23326"/>
                      <a:gd name="connsiteX21" fmla="*/ 28954 w 60655"/>
                      <a:gd name="connsiteY21" fmla="*/ 17122 h 23326"/>
                      <a:gd name="connsiteX22" fmla="*/ 28561 w 60655"/>
                      <a:gd name="connsiteY22" fmla="*/ 15193 h 23326"/>
                      <a:gd name="connsiteX23" fmla="*/ 29383 w 60655"/>
                      <a:gd name="connsiteY23" fmla="*/ 17051 h 23326"/>
                      <a:gd name="connsiteX24" fmla="*/ 29168 w 60655"/>
                      <a:gd name="connsiteY24" fmla="*/ 15443 h 23326"/>
                      <a:gd name="connsiteX25" fmla="*/ 31490 w 60655"/>
                      <a:gd name="connsiteY25" fmla="*/ 19194 h 23326"/>
                      <a:gd name="connsiteX26" fmla="*/ 35205 w 60655"/>
                      <a:gd name="connsiteY26" fmla="*/ 17444 h 23326"/>
                      <a:gd name="connsiteX27" fmla="*/ 38491 w 60655"/>
                      <a:gd name="connsiteY27" fmla="*/ 17622 h 23326"/>
                      <a:gd name="connsiteX28" fmla="*/ 38669 w 60655"/>
                      <a:gd name="connsiteY28" fmla="*/ 18837 h 23326"/>
                      <a:gd name="connsiteX29" fmla="*/ 39277 w 60655"/>
                      <a:gd name="connsiteY29" fmla="*/ 17801 h 23326"/>
                      <a:gd name="connsiteX30" fmla="*/ 39491 w 60655"/>
                      <a:gd name="connsiteY30" fmla="*/ 16979 h 23326"/>
                      <a:gd name="connsiteX31" fmla="*/ 39634 w 60655"/>
                      <a:gd name="connsiteY31" fmla="*/ 18051 h 23326"/>
                      <a:gd name="connsiteX32" fmla="*/ 39991 w 60655"/>
                      <a:gd name="connsiteY32" fmla="*/ 17265 h 23326"/>
                      <a:gd name="connsiteX33" fmla="*/ 40277 w 60655"/>
                      <a:gd name="connsiteY33" fmla="*/ 18372 h 23326"/>
                      <a:gd name="connsiteX34" fmla="*/ 42991 w 60655"/>
                      <a:gd name="connsiteY34" fmla="*/ 17444 h 23326"/>
                      <a:gd name="connsiteX35" fmla="*/ 48028 w 60655"/>
                      <a:gd name="connsiteY35" fmla="*/ 16372 h 23326"/>
                      <a:gd name="connsiteX36" fmla="*/ 55779 w 60655"/>
                      <a:gd name="connsiteY36" fmla="*/ 16729 h 23326"/>
                      <a:gd name="connsiteX37" fmla="*/ 55886 w 60655"/>
                      <a:gd name="connsiteY37" fmla="*/ 16158 h 23326"/>
                      <a:gd name="connsiteX38" fmla="*/ 57493 w 60655"/>
                      <a:gd name="connsiteY38" fmla="*/ 16122 h 23326"/>
                      <a:gd name="connsiteX39" fmla="*/ 59672 w 60655"/>
                      <a:gd name="connsiteY39" fmla="*/ 14407 h 23326"/>
                      <a:gd name="connsiteX40" fmla="*/ 60636 w 60655"/>
                      <a:gd name="connsiteY40" fmla="*/ 10264 h 23326"/>
                      <a:gd name="connsiteX41" fmla="*/ 57886 w 60655"/>
                      <a:gd name="connsiteY41" fmla="*/ 1763 h 23326"/>
                      <a:gd name="connsiteX42" fmla="*/ 57922 w 60655"/>
                      <a:gd name="connsiteY42" fmla="*/ 1370 h 23326"/>
                      <a:gd name="connsiteX43" fmla="*/ 55100 w 60655"/>
                      <a:gd name="connsiteY43" fmla="*/ 2549 h 23326"/>
                      <a:gd name="connsiteX44" fmla="*/ 53743 w 60655"/>
                      <a:gd name="connsiteY44" fmla="*/ 1763 h 23326"/>
                      <a:gd name="connsiteX45" fmla="*/ 53743 w 60655"/>
                      <a:gd name="connsiteY45" fmla="*/ 1549 h 23326"/>
                      <a:gd name="connsiteX46" fmla="*/ 51885 w 60655"/>
                      <a:gd name="connsiteY46" fmla="*/ 2049 h 23326"/>
                      <a:gd name="connsiteX47" fmla="*/ 51885 w 60655"/>
                      <a:gd name="connsiteY47" fmla="*/ 1156 h 23326"/>
                      <a:gd name="connsiteX48" fmla="*/ 50814 w 60655"/>
                      <a:gd name="connsiteY48" fmla="*/ 799 h 23326"/>
                      <a:gd name="connsiteX49" fmla="*/ 48742 w 60655"/>
                      <a:gd name="connsiteY49" fmla="*/ 3085 h 23326"/>
                      <a:gd name="connsiteX50" fmla="*/ 48742 w 60655"/>
                      <a:gd name="connsiteY50" fmla="*/ 2692 h 23326"/>
                      <a:gd name="connsiteX51" fmla="*/ 48206 w 60655"/>
                      <a:gd name="connsiteY51" fmla="*/ 3728 h 23326"/>
                      <a:gd name="connsiteX52" fmla="*/ 48171 w 60655"/>
                      <a:gd name="connsiteY52" fmla="*/ 3370 h 23326"/>
                      <a:gd name="connsiteX53" fmla="*/ 46813 w 60655"/>
                      <a:gd name="connsiteY53" fmla="*/ 4263 h 23326"/>
                      <a:gd name="connsiteX54" fmla="*/ 46778 w 60655"/>
                      <a:gd name="connsiteY54" fmla="*/ 3335 h 23326"/>
                      <a:gd name="connsiteX55" fmla="*/ 45956 w 60655"/>
                      <a:gd name="connsiteY55" fmla="*/ 3549 h 23326"/>
                      <a:gd name="connsiteX56" fmla="*/ 46278 w 60655"/>
                      <a:gd name="connsiteY56" fmla="*/ 3763 h 23326"/>
                      <a:gd name="connsiteX57" fmla="*/ 45063 w 60655"/>
                      <a:gd name="connsiteY57" fmla="*/ 3835 h 23326"/>
                      <a:gd name="connsiteX58" fmla="*/ 43384 w 60655"/>
                      <a:gd name="connsiteY58" fmla="*/ 7907 h 23326"/>
                      <a:gd name="connsiteX59" fmla="*/ 43206 w 60655"/>
                      <a:gd name="connsiteY59" fmla="*/ 6871 h 23326"/>
                      <a:gd name="connsiteX60" fmla="*/ 43277 w 60655"/>
                      <a:gd name="connsiteY60" fmla="*/ 4978 h 23326"/>
                      <a:gd name="connsiteX61" fmla="*/ 42063 w 60655"/>
                      <a:gd name="connsiteY61" fmla="*/ 4549 h 23326"/>
                      <a:gd name="connsiteX62" fmla="*/ 42027 w 60655"/>
                      <a:gd name="connsiteY62" fmla="*/ 3513 h 23326"/>
                      <a:gd name="connsiteX63" fmla="*/ 40277 w 60655"/>
                      <a:gd name="connsiteY63" fmla="*/ 4013 h 23326"/>
                      <a:gd name="connsiteX64" fmla="*/ 38991 w 60655"/>
                      <a:gd name="connsiteY64" fmla="*/ 3013 h 23326"/>
                      <a:gd name="connsiteX65" fmla="*/ 38634 w 60655"/>
                      <a:gd name="connsiteY65" fmla="*/ 1620 h 23326"/>
                      <a:gd name="connsiteX66" fmla="*/ 38098 w 60655"/>
                      <a:gd name="connsiteY66" fmla="*/ 2692 h 23326"/>
                      <a:gd name="connsiteX67" fmla="*/ 37741 w 60655"/>
                      <a:gd name="connsiteY67" fmla="*/ 1156 h 23326"/>
                      <a:gd name="connsiteX68" fmla="*/ 34812 w 60655"/>
                      <a:gd name="connsiteY68" fmla="*/ 1013 h 23326"/>
                      <a:gd name="connsiteX69" fmla="*/ 34026 w 60655"/>
                      <a:gd name="connsiteY69" fmla="*/ 3120 h 23326"/>
                      <a:gd name="connsiteX70" fmla="*/ 33276 w 60655"/>
                      <a:gd name="connsiteY70" fmla="*/ 1442 h 23326"/>
                      <a:gd name="connsiteX71" fmla="*/ 33455 w 60655"/>
                      <a:gd name="connsiteY71" fmla="*/ 1620 h 23326"/>
                      <a:gd name="connsiteX72" fmla="*/ 33383 w 60655"/>
                      <a:gd name="connsiteY72" fmla="*/ 584 h 23326"/>
                      <a:gd name="connsiteX73" fmla="*/ 31597 w 60655"/>
                      <a:gd name="connsiteY73" fmla="*/ 1620 h 23326"/>
                      <a:gd name="connsiteX74" fmla="*/ 32026 w 60655"/>
                      <a:gd name="connsiteY74" fmla="*/ 2513 h 23326"/>
                      <a:gd name="connsiteX75" fmla="*/ 31383 w 60655"/>
                      <a:gd name="connsiteY75" fmla="*/ 2477 h 23326"/>
                      <a:gd name="connsiteX76" fmla="*/ 31347 w 60655"/>
                      <a:gd name="connsiteY76" fmla="*/ 1620 h 23326"/>
                      <a:gd name="connsiteX77" fmla="*/ 30454 w 60655"/>
                      <a:gd name="connsiteY77" fmla="*/ 1263 h 23326"/>
                      <a:gd name="connsiteX78" fmla="*/ 30740 w 60655"/>
                      <a:gd name="connsiteY78" fmla="*/ 2299 h 23326"/>
                      <a:gd name="connsiteX79" fmla="*/ 29811 w 60655"/>
                      <a:gd name="connsiteY79" fmla="*/ 1585 h 23326"/>
                      <a:gd name="connsiteX80" fmla="*/ 30061 w 60655"/>
                      <a:gd name="connsiteY80" fmla="*/ 3335 h 23326"/>
                      <a:gd name="connsiteX81" fmla="*/ 28132 w 60655"/>
                      <a:gd name="connsiteY81" fmla="*/ 1442 h 23326"/>
                      <a:gd name="connsiteX82" fmla="*/ 28061 w 60655"/>
                      <a:gd name="connsiteY82" fmla="*/ 2870 h 23326"/>
                      <a:gd name="connsiteX83" fmla="*/ 27918 w 60655"/>
                      <a:gd name="connsiteY83" fmla="*/ 1835 h 23326"/>
                      <a:gd name="connsiteX84" fmla="*/ 26989 w 60655"/>
                      <a:gd name="connsiteY84" fmla="*/ 799 h 23326"/>
                      <a:gd name="connsiteX85" fmla="*/ 26954 w 60655"/>
                      <a:gd name="connsiteY85" fmla="*/ 84 h 23326"/>
                      <a:gd name="connsiteX86" fmla="*/ 27061 w 60655"/>
                      <a:gd name="connsiteY86" fmla="*/ 2263 h 23326"/>
                      <a:gd name="connsiteX87" fmla="*/ 26239 w 60655"/>
                      <a:gd name="connsiteY87" fmla="*/ 3013 h 23326"/>
                      <a:gd name="connsiteX88" fmla="*/ 26239 w 60655"/>
                      <a:gd name="connsiteY88" fmla="*/ 4871 h 23326"/>
                      <a:gd name="connsiteX89" fmla="*/ 26204 w 60655"/>
                      <a:gd name="connsiteY89" fmla="*/ 3870 h 23326"/>
                      <a:gd name="connsiteX90" fmla="*/ 25918 w 60655"/>
                      <a:gd name="connsiteY90" fmla="*/ 4335 h 23326"/>
                      <a:gd name="connsiteX91" fmla="*/ 25596 w 60655"/>
                      <a:gd name="connsiteY91" fmla="*/ 3049 h 23326"/>
                      <a:gd name="connsiteX92" fmla="*/ 25632 w 60655"/>
                      <a:gd name="connsiteY92" fmla="*/ 1799 h 23326"/>
                      <a:gd name="connsiteX93" fmla="*/ 25346 w 60655"/>
                      <a:gd name="connsiteY93" fmla="*/ 3692 h 23326"/>
                      <a:gd name="connsiteX94" fmla="*/ 24203 w 60655"/>
                      <a:gd name="connsiteY94" fmla="*/ 2620 h 23326"/>
                      <a:gd name="connsiteX95" fmla="*/ 23310 w 60655"/>
                      <a:gd name="connsiteY95" fmla="*/ 3549 h 23326"/>
                      <a:gd name="connsiteX96" fmla="*/ 23025 w 60655"/>
                      <a:gd name="connsiteY96" fmla="*/ 1084 h 23326"/>
                      <a:gd name="connsiteX97" fmla="*/ 22060 w 60655"/>
                      <a:gd name="connsiteY97" fmla="*/ 1977 h 23326"/>
                      <a:gd name="connsiteX98" fmla="*/ 22096 w 60655"/>
                      <a:gd name="connsiteY98" fmla="*/ 1835 h 23326"/>
                      <a:gd name="connsiteX99" fmla="*/ 19810 w 60655"/>
                      <a:gd name="connsiteY99" fmla="*/ 2120 h 23326"/>
                      <a:gd name="connsiteX100" fmla="*/ 19596 w 60655"/>
                      <a:gd name="connsiteY100" fmla="*/ 4228 h 23326"/>
                      <a:gd name="connsiteX101" fmla="*/ 17774 w 60655"/>
                      <a:gd name="connsiteY101" fmla="*/ 5906 h 23326"/>
                      <a:gd name="connsiteX102" fmla="*/ 17095 w 60655"/>
                      <a:gd name="connsiteY102" fmla="*/ 4549 h 23326"/>
                      <a:gd name="connsiteX103" fmla="*/ 17202 w 60655"/>
                      <a:gd name="connsiteY103" fmla="*/ 4299 h 23326"/>
                      <a:gd name="connsiteX104" fmla="*/ 15738 w 60655"/>
                      <a:gd name="connsiteY104" fmla="*/ 4621 h 23326"/>
                      <a:gd name="connsiteX105" fmla="*/ 14916 w 60655"/>
                      <a:gd name="connsiteY105" fmla="*/ 6764 h 23326"/>
                      <a:gd name="connsiteX106" fmla="*/ 14702 w 60655"/>
                      <a:gd name="connsiteY106" fmla="*/ 6049 h 23326"/>
                      <a:gd name="connsiteX107" fmla="*/ 14631 w 60655"/>
                      <a:gd name="connsiteY107" fmla="*/ 4978 h 23326"/>
                      <a:gd name="connsiteX108" fmla="*/ 14488 w 60655"/>
                      <a:gd name="connsiteY108" fmla="*/ 5549 h 23326"/>
                      <a:gd name="connsiteX109" fmla="*/ 14488 w 60655"/>
                      <a:gd name="connsiteY109" fmla="*/ 5335 h 23326"/>
                      <a:gd name="connsiteX110" fmla="*/ 14381 w 60655"/>
                      <a:gd name="connsiteY110" fmla="*/ 6049 h 23326"/>
                      <a:gd name="connsiteX111" fmla="*/ 14416 w 60655"/>
                      <a:gd name="connsiteY111" fmla="*/ 6585 h 23326"/>
                      <a:gd name="connsiteX112" fmla="*/ 13488 w 60655"/>
                      <a:gd name="connsiteY112" fmla="*/ 5121 h 23326"/>
                      <a:gd name="connsiteX113" fmla="*/ 11095 w 60655"/>
                      <a:gd name="connsiteY113" fmla="*/ 7621 h 23326"/>
                      <a:gd name="connsiteX114" fmla="*/ 11452 w 60655"/>
                      <a:gd name="connsiteY114" fmla="*/ 5835 h 23326"/>
                      <a:gd name="connsiteX115" fmla="*/ 10880 w 60655"/>
                      <a:gd name="connsiteY115" fmla="*/ 6121 h 23326"/>
                      <a:gd name="connsiteX116" fmla="*/ 11380 w 60655"/>
                      <a:gd name="connsiteY116" fmla="*/ 5263 h 23326"/>
                      <a:gd name="connsiteX117" fmla="*/ 9237 w 60655"/>
                      <a:gd name="connsiteY117" fmla="*/ 5371 h 23326"/>
                      <a:gd name="connsiteX118" fmla="*/ 9059 w 60655"/>
                      <a:gd name="connsiteY118" fmla="*/ 6264 h 23326"/>
                      <a:gd name="connsiteX119" fmla="*/ 9023 w 60655"/>
                      <a:gd name="connsiteY119" fmla="*/ 6121 h 23326"/>
                      <a:gd name="connsiteX120" fmla="*/ 8701 w 60655"/>
                      <a:gd name="connsiteY120" fmla="*/ 7371 h 23326"/>
                      <a:gd name="connsiteX121" fmla="*/ 8344 w 60655"/>
                      <a:gd name="connsiteY121" fmla="*/ 5156 h 23326"/>
                      <a:gd name="connsiteX122" fmla="*/ 7058 w 60655"/>
                      <a:gd name="connsiteY122" fmla="*/ 6156 h 23326"/>
                      <a:gd name="connsiteX123" fmla="*/ 7094 w 60655"/>
                      <a:gd name="connsiteY123" fmla="*/ 7192 h 23326"/>
                      <a:gd name="connsiteX124" fmla="*/ 6630 w 60655"/>
                      <a:gd name="connsiteY124" fmla="*/ 6657 h 23326"/>
                      <a:gd name="connsiteX125" fmla="*/ 6630 w 60655"/>
                      <a:gd name="connsiteY125" fmla="*/ 5335 h 23326"/>
                      <a:gd name="connsiteX126" fmla="*/ 6023 w 60655"/>
                      <a:gd name="connsiteY126" fmla="*/ 7228 h 23326"/>
                      <a:gd name="connsiteX127" fmla="*/ 6380 w 60655"/>
                      <a:gd name="connsiteY127" fmla="*/ 5656 h 23326"/>
                      <a:gd name="connsiteX128" fmla="*/ 5201 w 60655"/>
                      <a:gd name="connsiteY128" fmla="*/ 5835 h 23326"/>
                      <a:gd name="connsiteX129" fmla="*/ 5058 w 60655"/>
                      <a:gd name="connsiteY129" fmla="*/ 8228 h 23326"/>
                      <a:gd name="connsiteX130" fmla="*/ 3915 w 60655"/>
                      <a:gd name="connsiteY130" fmla="*/ 8621 h 23326"/>
                      <a:gd name="connsiteX131" fmla="*/ 4058 w 60655"/>
                      <a:gd name="connsiteY131" fmla="*/ 9800 h 23326"/>
                      <a:gd name="connsiteX132" fmla="*/ 2486 w 60655"/>
                      <a:gd name="connsiteY132" fmla="*/ 9371 h 23326"/>
                      <a:gd name="connsiteX133" fmla="*/ 165 w 60655"/>
                      <a:gd name="connsiteY133" fmla="*/ 19479 h 23326"/>
                      <a:gd name="connsiteX134" fmla="*/ 1486 w 60655"/>
                      <a:gd name="connsiteY134" fmla="*/ 22408 h 23326"/>
                      <a:gd name="connsiteX135" fmla="*/ 6808 w 60655"/>
                      <a:gd name="connsiteY135" fmla="*/ 20658 h 233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60655" h="23326">
                        <a:moveTo>
                          <a:pt x="6808" y="20658"/>
                        </a:moveTo>
                        <a:cubicBezTo>
                          <a:pt x="8880" y="21265"/>
                          <a:pt x="9416" y="23551"/>
                          <a:pt x="11630" y="22658"/>
                        </a:cubicBezTo>
                        <a:cubicBezTo>
                          <a:pt x="12702" y="22837"/>
                          <a:pt x="13845" y="22337"/>
                          <a:pt x="14881" y="22051"/>
                        </a:cubicBezTo>
                        <a:cubicBezTo>
                          <a:pt x="15381" y="20265"/>
                          <a:pt x="16274" y="22016"/>
                          <a:pt x="16845" y="20551"/>
                        </a:cubicBezTo>
                        <a:lnTo>
                          <a:pt x="17095" y="21551"/>
                        </a:lnTo>
                        <a:cubicBezTo>
                          <a:pt x="17310" y="21051"/>
                          <a:pt x="17524" y="20694"/>
                          <a:pt x="17738" y="21230"/>
                        </a:cubicBezTo>
                        <a:lnTo>
                          <a:pt x="17738" y="21515"/>
                        </a:lnTo>
                        <a:cubicBezTo>
                          <a:pt x="18024" y="20765"/>
                          <a:pt x="18381" y="21194"/>
                          <a:pt x="18524" y="20837"/>
                        </a:cubicBezTo>
                        <a:lnTo>
                          <a:pt x="18524" y="21123"/>
                        </a:lnTo>
                        <a:lnTo>
                          <a:pt x="18917" y="20980"/>
                        </a:lnTo>
                        <a:lnTo>
                          <a:pt x="18846" y="21408"/>
                        </a:lnTo>
                        <a:cubicBezTo>
                          <a:pt x="19381" y="20587"/>
                          <a:pt x="19917" y="20515"/>
                          <a:pt x="20453" y="20873"/>
                        </a:cubicBezTo>
                        <a:lnTo>
                          <a:pt x="20381" y="19658"/>
                        </a:lnTo>
                        <a:cubicBezTo>
                          <a:pt x="21489" y="20980"/>
                          <a:pt x="21774" y="18444"/>
                          <a:pt x="22810" y="20015"/>
                        </a:cubicBezTo>
                        <a:lnTo>
                          <a:pt x="22810" y="20301"/>
                        </a:lnTo>
                        <a:cubicBezTo>
                          <a:pt x="23846" y="17015"/>
                          <a:pt x="24882" y="22373"/>
                          <a:pt x="25954" y="19230"/>
                        </a:cubicBezTo>
                        <a:cubicBezTo>
                          <a:pt x="25811" y="19622"/>
                          <a:pt x="26061" y="19837"/>
                          <a:pt x="26096" y="20158"/>
                        </a:cubicBezTo>
                        <a:cubicBezTo>
                          <a:pt x="26668" y="19765"/>
                          <a:pt x="27275" y="19515"/>
                          <a:pt x="27061" y="17158"/>
                        </a:cubicBezTo>
                        <a:cubicBezTo>
                          <a:pt x="27490" y="17158"/>
                          <a:pt x="27490" y="17872"/>
                          <a:pt x="27632" y="18765"/>
                        </a:cubicBezTo>
                        <a:cubicBezTo>
                          <a:pt x="27525" y="17729"/>
                          <a:pt x="27847" y="17265"/>
                          <a:pt x="28168" y="17158"/>
                        </a:cubicBezTo>
                        <a:lnTo>
                          <a:pt x="28061" y="17586"/>
                        </a:lnTo>
                        <a:lnTo>
                          <a:pt x="28954" y="17122"/>
                        </a:lnTo>
                        <a:lnTo>
                          <a:pt x="28561" y="15193"/>
                        </a:lnTo>
                        <a:cubicBezTo>
                          <a:pt x="29133" y="15693"/>
                          <a:pt x="28954" y="17586"/>
                          <a:pt x="29383" y="17051"/>
                        </a:cubicBezTo>
                        <a:lnTo>
                          <a:pt x="29168" y="15443"/>
                        </a:lnTo>
                        <a:cubicBezTo>
                          <a:pt x="29883" y="15658"/>
                          <a:pt x="30597" y="18087"/>
                          <a:pt x="31490" y="19194"/>
                        </a:cubicBezTo>
                        <a:cubicBezTo>
                          <a:pt x="33062" y="19301"/>
                          <a:pt x="34383" y="18158"/>
                          <a:pt x="35205" y="17444"/>
                        </a:cubicBezTo>
                        <a:cubicBezTo>
                          <a:pt x="36205" y="16693"/>
                          <a:pt x="37348" y="16265"/>
                          <a:pt x="38491" y="17622"/>
                        </a:cubicBezTo>
                        <a:lnTo>
                          <a:pt x="38669" y="18837"/>
                        </a:lnTo>
                        <a:cubicBezTo>
                          <a:pt x="38812" y="20622"/>
                          <a:pt x="39062" y="16158"/>
                          <a:pt x="39277" y="17801"/>
                        </a:cubicBezTo>
                        <a:lnTo>
                          <a:pt x="39491" y="16979"/>
                        </a:lnTo>
                        <a:cubicBezTo>
                          <a:pt x="39562" y="17301"/>
                          <a:pt x="39741" y="17622"/>
                          <a:pt x="39634" y="18051"/>
                        </a:cubicBezTo>
                        <a:cubicBezTo>
                          <a:pt x="39884" y="18122"/>
                          <a:pt x="39848" y="17801"/>
                          <a:pt x="39991" y="17265"/>
                        </a:cubicBezTo>
                        <a:lnTo>
                          <a:pt x="40277" y="18372"/>
                        </a:lnTo>
                        <a:cubicBezTo>
                          <a:pt x="41205" y="19194"/>
                          <a:pt x="41956" y="17015"/>
                          <a:pt x="42991" y="17444"/>
                        </a:cubicBezTo>
                        <a:cubicBezTo>
                          <a:pt x="44206" y="19694"/>
                          <a:pt x="46599" y="17586"/>
                          <a:pt x="48028" y="16372"/>
                        </a:cubicBezTo>
                        <a:cubicBezTo>
                          <a:pt x="50492" y="13693"/>
                          <a:pt x="54350" y="20123"/>
                          <a:pt x="55779" y="16729"/>
                        </a:cubicBezTo>
                        <a:cubicBezTo>
                          <a:pt x="55886" y="16979"/>
                          <a:pt x="55957" y="16372"/>
                          <a:pt x="55886" y="16158"/>
                        </a:cubicBezTo>
                        <a:lnTo>
                          <a:pt x="57493" y="16122"/>
                        </a:lnTo>
                        <a:cubicBezTo>
                          <a:pt x="57565" y="16122"/>
                          <a:pt x="59065" y="16051"/>
                          <a:pt x="59672" y="14407"/>
                        </a:cubicBezTo>
                        <a:cubicBezTo>
                          <a:pt x="60029" y="13586"/>
                          <a:pt x="60494" y="12300"/>
                          <a:pt x="60636" y="10264"/>
                        </a:cubicBezTo>
                        <a:cubicBezTo>
                          <a:pt x="60744" y="8264"/>
                          <a:pt x="60458" y="5335"/>
                          <a:pt x="57886" y="1763"/>
                        </a:cubicBezTo>
                        <a:lnTo>
                          <a:pt x="57922" y="1370"/>
                        </a:lnTo>
                        <a:cubicBezTo>
                          <a:pt x="56457" y="513"/>
                          <a:pt x="55564" y="477"/>
                          <a:pt x="55100" y="2549"/>
                        </a:cubicBezTo>
                        <a:cubicBezTo>
                          <a:pt x="54564" y="191"/>
                          <a:pt x="54100" y="2477"/>
                          <a:pt x="53743" y="1763"/>
                        </a:cubicBezTo>
                        <a:lnTo>
                          <a:pt x="53743" y="1549"/>
                        </a:lnTo>
                        <a:cubicBezTo>
                          <a:pt x="53457" y="3513"/>
                          <a:pt x="52100" y="298"/>
                          <a:pt x="51885" y="2049"/>
                        </a:cubicBezTo>
                        <a:cubicBezTo>
                          <a:pt x="51885" y="1870"/>
                          <a:pt x="51743" y="1191"/>
                          <a:pt x="51885" y="1156"/>
                        </a:cubicBezTo>
                        <a:cubicBezTo>
                          <a:pt x="51528" y="1549"/>
                          <a:pt x="51100" y="2156"/>
                          <a:pt x="50814" y="799"/>
                        </a:cubicBezTo>
                        <a:cubicBezTo>
                          <a:pt x="49957" y="1334"/>
                          <a:pt x="48956" y="834"/>
                          <a:pt x="48742" y="3085"/>
                        </a:cubicBezTo>
                        <a:lnTo>
                          <a:pt x="48742" y="2692"/>
                        </a:lnTo>
                        <a:cubicBezTo>
                          <a:pt x="48599" y="4228"/>
                          <a:pt x="48421" y="2942"/>
                          <a:pt x="48206" y="3728"/>
                        </a:cubicBezTo>
                        <a:cubicBezTo>
                          <a:pt x="48171" y="3549"/>
                          <a:pt x="48171" y="3442"/>
                          <a:pt x="48171" y="3370"/>
                        </a:cubicBezTo>
                        <a:cubicBezTo>
                          <a:pt x="48063" y="4871"/>
                          <a:pt x="47063" y="3621"/>
                          <a:pt x="46813" y="4263"/>
                        </a:cubicBezTo>
                        <a:lnTo>
                          <a:pt x="46778" y="3335"/>
                        </a:lnTo>
                        <a:lnTo>
                          <a:pt x="45956" y="3549"/>
                        </a:lnTo>
                        <a:lnTo>
                          <a:pt x="46278" y="3763"/>
                        </a:lnTo>
                        <a:cubicBezTo>
                          <a:pt x="46170" y="6335"/>
                          <a:pt x="45635" y="2156"/>
                          <a:pt x="45063" y="3835"/>
                        </a:cubicBezTo>
                        <a:cubicBezTo>
                          <a:pt x="44492" y="3513"/>
                          <a:pt x="43956" y="9157"/>
                          <a:pt x="43384" y="7907"/>
                        </a:cubicBezTo>
                        <a:cubicBezTo>
                          <a:pt x="43134" y="9121"/>
                          <a:pt x="43599" y="5942"/>
                          <a:pt x="43206" y="6871"/>
                        </a:cubicBezTo>
                        <a:cubicBezTo>
                          <a:pt x="43170" y="5549"/>
                          <a:pt x="43384" y="6014"/>
                          <a:pt x="43277" y="4978"/>
                        </a:cubicBezTo>
                        <a:cubicBezTo>
                          <a:pt x="42884" y="5621"/>
                          <a:pt x="42563" y="3621"/>
                          <a:pt x="42063" y="4549"/>
                        </a:cubicBezTo>
                        <a:lnTo>
                          <a:pt x="42027" y="3513"/>
                        </a:lnTo>
                        <a:cubicBezTo>
                          <a:pt x="41384" y="5442"/>
                          <a:pt x="40705" y="2156"/>
                          <a:pt x="40277" y="4013"/>
                        </a:cubicBezTo>
                        <a:cubicBezTo>
                          <a:pt x="39598" y="4906"/>
                          <a:pt x="39670" y="942"/>
                          <a:pt x="38991" y="3013"/>
                        </a:cubicBezTo>
                        <a:lnTo>
                          <a:pt x="38634" y="1620"/>
                        </a:lnTo>
                        <a:cubicBezTo>
                          <a:pt x="38277" y="1406"/>
                          <a:pt x="38491" y="3370"/>
                          <a:pt x="38098" y="2692"/>
                        </a:cubicBezTo>
                        <a:cubicBezTo>
                          <a:pt x="38062" y="1799"/>
                          <a:pt x="37598" y="2013"/>
                          <a:pt x="37741" y="1156"/>
                        </a:cubicBezTo>
                        <a:cubicBezTo>
                          <a:pt x="36776" y="-166"/>
                          <a:pt x="36205" y="3227"/>
                          <a:pt x="34812" y="1013"/>
                        </a:cubicBezTo>
                        <a:cubicBezTo>
                          <a:pt x="34740" y="2763"/>
                          <a:pt x="34062" y="1799"/>
                          <a:pt x="34026" y="3120"/>
                        </a:cubicBezTo>
                        <a:cubicBezTo>
                          <a:pt x="33919" y="2370"/>
                          <a:pt x="32847" y="3156"/>
                          <a:pt x="33276" y="1442"/>
                        </a:cubicBezTo>
                        <a:cubicBezTo>
                          <a:pt x="33312" y="1299"/>
                          <a:pt x="33419" y="1299"/>
                          <a:pt x="33455" y="1620"/>
                        </a:cubicBezTo>
                        <a:lnTo>
                          <a:pt x="33383" y="584"/>
                        </a:lnTo>
                        <a:cubicBezTo>
                          <a:pt x="32419" y="-1237"/>
                          <a:pt x="32312" y="1799"/>
                          <a:pt x="31597" y="1620"/>
                        </a:cubicBezTo>
                        <a:cubicBezTo>
                          <a:pt x="31847" y="1906"/>
                          <a:pt x="32097" y="1799"/>
                          <a:pt x="32026" y="2513"/>
                        </a:cubicBezTo>
                        <a:lnTo>
                          <a:pt x="31383" y="2477"/>
                        </a:lnTo>
                        <a:lnTo>
                          <a:pt x="31347" y="1620"/>
                        </a:lnTo>
                        <a:cubicBezTo>
                          <a:pt x="30990" y="1513"/>
                          <a:pt x="30633" y="1406"/>
                          <a:pt x="30454" y="1263"/>
                        </a:cubicBezTo>
                        <a:lnTo>
                          <a:pt x="30740" y="2299"/>
                        </a:lnTo>
                        <a:cubicBezTo>
                          <a:pt x="30311" y="1799"/>
                          <a:pt x="29918" y="49"/>
                          <a:pt x="29811" y="1585"/>
                        </a:cubicBezTo>
                        <a:cubicBezTo>
                          <a:pt x="29776" y="2442"/>
                          <a:pt x="30347" y="2942"/>
                          <a:pt x="30061" y="3335"/>
                        </a:cubicBezTo>
                        <a:cubicBezTo>
                          <a:pt x="29525" y="2692"/>
                          <a:pt x="28704" y="1692"/>
                          <a:pt x="28132" y="1442"/>
                        </a:cubicBezTo>
                        <a:cubicBezTo>
                          <a:pt x="28347" y="2620"/>
                          <a:pt x="28204" y="2620"/>
                          <a:pt x="28061" y="2870"/>
                        </a:cubicBezTo>
                        <a:lnTo>
                          <a:pt x="27918" y="1835"/>
                        </a:lnTo>
                        <a:cubicBezTo>
                          <a:pt x="27525" y="3335"/>
                          <a:pt x="27418" y="-416"/>
                          <a:pt x="26989" y="799"/>
                        </a:cubicBezTo>
                        <a:lnTo>
                          <a:pt x="26954" y="84"/>
                        </a:lnTo>
                        <a:lnTo>
                          <a:pt x="27061" y="2263"/>
                        </a:lnTo>
                        <a:cubicBezTo>
                          <a:pt x="26739" y="4370"/>
                          <a:pt x="26561" y="156"/>
                          <a:pt x="26239" y="3013"/>
                        </a:cubicBezTo>
                        <a:cubicBezTo>
                          <a:pt x="26454" y="2799"/>
                          <a:pt x="26597" y="5299"/>
                          <a:pt x="26239" y="4871"/>
                        </a:cubicBezTo>
                        <a:lnTo>
                          <a:pt x="26204" y="3870"/>
                        </a:lnTo>
                        <a:cubicBezTo>
                          <a:pt x="26061" y="4085"/>
                          <a:pt x="26061" y="4513"/>
                          <a:pt x="25918" y="4335"/>
                        </a:cubicBezTo>
                        <a:cubicBezTo>
                          <a:pt x="25954" y="3799"/>
                          <a:pt x="25846" y="2870"/>
                          <a:pt x="25596" y="3049"/>
                        </a:cubicBezTo>
                        <a:lnTo>
                          <a:pt x="25632" y="1799"/>
                        </a:lnTo>
                        <a:lnTo>
                          <a:pt x="25346" y="3692"/>
                        </a:lnTo>
                        <a:cubicBezTo>
                          <a:pt x="24918" y="2656"/>
                          <a:pt x="24453" y="4049"/>
                          <a:pt x="24203" y="2620"/>
                        </a:cubicBezTo>
                        <a:cubicBezTo>
                          <a:pt x="24203" y="2620"/>
                          <a:pt x="23418" y="1977"/>
                          <a:pt x="23310" y="3549"/>
                        </a:cubicBezTo>
                        <a:cubicBezTo>
                          <a:pt x="23418" y="2585"/>
                          <a:pt x="22953" y="2227"/>
                          <a:pt x="23025" y="1084"/>
                        </a:cubicBezTo>
                        <a:cubicBezTo>
                          <a:pt x="22882" y="2192"/>
                          <a:pt x="22346" y="3120"/>
                          <a:pt x="22060" y="1977"/>
                        </a:cubicBezTo>
                        <a:lnTo>
                          <a:pt x="22096" y="1835"/>
                        </a:lnTo>
                        <a:cubicBezTo>
                          <a:pt x="21167" y="692"/>
                          <a:pt x="20667" y="3513"/>
                          <a:pt x="19810" y="2120"/>
                        </a:cubicBezTo>
                        <a:cubicBezTo>
                          <a:pt x="19881" y="3335"/>
                          <a:pt x="19453" y="2692"/>
                          <a:pt x="19596" y="4228"/>
                        </a:cubicBezTo>
                        <a:cubicBezTo>
                          <a:pt x="18774" y="5764"/>
                          <a:pt x="18024" y="1120"/>
                          <a:pt x="17774" y="5906"/>
                        </a:cubicBezTo>
                        <a:cubicBezTo>
                          <a:pt x="17381" y="6156"/>
                          <a:pt x="17310" y="4799"/>
                          <a:pt x="17095" y="4549"/>
                        </a:cubicBezTo>
                        <a:lnTo>
                          <a:pt x="17202" y="4299"/>
                        </a:lnTo>
                        <a:cubicBezTo>
                          <a:pt x="16488" y="4692"/>
                          <a:pt x="16274" y="4763"/>
                          <a:pt x="15738" y="4621"/>
                        </a:cubicBezTo>
                        <a:cubicBezTo>
                          <a:pt x="15452" y="5085"/>
                          <a:pt x="15417" y="7299"/>
                          <a:pt x="14916" y="6764"/>
                        </a:cubicBezTo>
                        <a:cubicBezTo>
                          <a:pt x="15095" y="5871"/>
                          <a:pt x="14881" y="6049"/>
                          <a:pt x="14702" y="6049"/>
                        </a:cubicBezTo>
                        <a:cubicBezTo>
                          <a:pt x="14809" y="5906"/>
                          <a:pt x="14845" y="5585"/>
                          <a:pt x="14631" y="4978"/>
                        </a:cubicBezTo>
                        <a:cubicBezTo>
                          <a:pt x="14595" y="5263"/>
                          <a:pt x="14559" y="5406"/>
                          <a:pt x="14488" y="5549"/>
                        </a:cubicBezTo>
                        <a:cubicBezTo>
                          <a:pt x="14488" y="5478"/>
                          <a:pt x="14488" y="5442"/>
                          <a:pt x="14488" y="5335"/>
                        </a:cubicBezTo>
                        <a:cubicBezTo>
                          <a:pt x="14166" y="5656"/>
                          <a:pt x="14238" y="5906"/>
                          <a:pt x="14381" y="6049"/>
                        </a:cubicBezTo>
                        <a:cubicBezTo>
                          <a:pt x="14381" y="6192"/>
                          <a:pt x="14381" y="6371"/>
                          <a:pt x="14416" y="6585"/>
                        </a:cubicBezTo>
                        <a:cubicBezTo>
                          <a:pt x="14095" y="5442"/>
                          <a:pt x="13523" y="6657"/>
                          <a:pt x="13488" y="5121"/>
                        </a:cubicBezTo>
                        <a:cubicBezTo>
                          <a:pt x="12559" y="5478"/>
                          <a:pt x="11880" y="7014"/>
                          <a:pt x="11095" y="7621"/>
                        </a:cubicBezTo>
                        <a:cubicBezTo>
                          <a:pt x="11023" y="6835"/>
                          <a:pt x="11202" y="6156"/>
                          <a:pt x="11452" y="5835"/>
                        </a:cubicBezTo>
                        <a:lnTo>
                          <a:pt x="10880" y="6121"/>
                        </a:lnTo>
                        <a:cubicBezTo>
                          <a:pt x="10916" y="5013"/>
                          <a:pt x="11202" y="5478"/>
                          <a:pt x="11380" y="5263"/>
                        </a:cubicBezTo>
                        <a:cubicBezTo>
                          <a:pt x="10737" y="3442"/>
                          <a:pt x="9987" y="7049"/>
                          <a:pt x="9237" y="5371"/>
                        </a:cubicBezTo>
                        <a:lnTo>
                          <a:pt x="9059" y="6264"/>
                        </a:lnTo>
                        <a:lnTo>
                          <a:pt x="9023" y="6121"/>
                        </a:lnTo>
                        <a:cubicBezTo>
                          <a:pt x="9023" y="6585"/>
                          <a:pt x="8844" y="7228"/>
                          <a:pt x="8701" y="7371"/>
                        </a:cubicBezTo>
                        <a:cubicBezTo>
                          <a:pt x="8594" y="6406"/>
                          <a:pt x="8737" y="5121"/>
                          <a:pt x="8344" y="5156"/>
                        </a:cubicBezTo>
                        <a:cubicBezTo>
                          <a:pt x="8058" y="4192"/>
                          <a:pt x="7451" y="5621"/>
                          <a:pt x="7058" y="6156"/>
                        </a:cubicBezTo>
                        <a:cubicBezTo>
                          <a:pt x="7273" y="6335"/>
                          <a:pt x="7201" y="6871"/>
                          <a:pt x="7094" y="7192"/>
                        </a:cubicBezTo>
                        <a:cubicBezTo>
                          <a:pt x="6916" y="7228"/>
                          <a:pt x="6808" y="6228"/>
                          <a:pt x="6630" y="6657"/>
                        </a:cubicBezTo>
                        <a:lnTo>
                          <a:pt x="6630" y="5335"/>
                        </a:lnTo>
                        <a:cubicBezTo>
                          <a:pt x="6701" y="6585"/>
                          <a:pt x="6094" y="6657"/>
                          <a:pt x="6023" y="7228"/>
                        </a:cubicBezTo>
                        <a:cubicBezTo>
                          <a:pt x="5915" y="6264"/>
                          <a:pt x="6344" y="6406"/>
                          <a:pt x="6380" y="5656"/>
                        </a:cubicBezTo>
                        <a:cubicBezTo>
                          <a:pt x="5594" y="5764"/>
                          <a:pt x="5987" y="5728"/>
                          <a:pt x="5201" y="5835"/>
                        </a:cubicBezTo>
                        <a:cubicBezTo>
                          <a:pt x="4772" y="6835"/>
                          <a:pt x="5272" y="7085"/>
                          <a:pt x="5058" y="8228"/>
                        </a:cubicBezTo>
                        <a:cubicBezTo>
                          <a:pt x="4701" y="8478"/>
                          <a:pt x="4344" y="9407"/>
                          <a:pt x="3915" y="8621"/>
                        </a:cubicBezTo>
                        <a:lnTo>
                          <a:pt x="4058" y="9800"/>
                        </a:lnTo>
                        <a:cubicBezTo>
                          <a:pt x="3379" y="10693"/>
                          <a:pt x="2951" y="10585"/>
                          <a:pt x="2486" y="9371"/>
                        </a:cubicBezTo>
                        <a:cubicBezTo>
                          <a:pt x="-85" y="14157"/>
                          <a:pt x="-228" y="17408"/>
                          <a:pt x="165" y="19479"/>
                        </a:cubicBezTo>
                        <a:cubicBezTo>
                          <a:pt x="558" y="21551"/>
                          <a:pt x="1486" y="22408"/>
                          <a:pt x="1486" y="22408"/>
                        </a:cubicBezTo>
                        <a:cubicBezTo>
                          <a:pt x="3451" y="24945"/>
                          <a:pt x="4451" y="21515"/>
                          <a:pt x="6808" y="20658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4" name="Graphic 511">
                  <a:extLst>
                    <a:ext uri="{FF2B5EF4-FFF2-40B4-BE49-F238E27FC236}">
                      <a16:creationId xmlns:a16="http://schemas.microsoft.com/office/drawing/2014/main" id="{F9BD6560-367F-D745-B67D-6C63CFA1AB60}"/>
                    </a:ext>
                  </a:extLst>
                </p:cNvPr>
                <p:cNvGrpSpPr/>
                <p:nvPr/>
              </p:nvGrpSpPr>
              <p:grpSpPr>
                <a:xfrm>
                  <a:off x="7155612" y="1579124"/>
                  <a:ext cx="49503" cy="43113"/>
                  <a:chOff x="7155612" y="1579124"/>
                  <a:chExt cx="49503" cy="43113"/>
                </a:xfrm>
                <a:grpFill/>
              </p:grpSpPr>
              <p:sp>
                <p:nvSpPr>
                  <p:cNvPr id="100" name="Freeform 99">
                    <a:extLst>
                      <a:ext uri="{FF2B5EF4-FFF2-40B4-BE49-F238E27FC236}">
                        <a16:creationId xmlns:a16="http://schemas.microsoft.com/office/drawing/2014/main" id="{C587CAE0-EDE6-CA43-80E1-1D4EA3562E3B}"/>
                      </a:ext>
                    </a:extLst>
                  </p:cNvPr>
                  <p:cNvSpPr/>
                  <p:nvPr/>
                </p:nvSpPr>
                <p:spPr>
                  <a:xfrm>
                    <a:off x="7188195" y="1619166"/>
                    <a:ext cx="321" cy="392"/>
                  </a:xfrm>
                  <a:custGeom>
                    <a:avLst/>
                    <a:gdLst>
                      <a:gd name="connsiteX0" fmla="*/ 0 w 321"/>
                      <a:gd name="connsiteY0" fmla="*/ 393 h 392"/>
                      <a:gd name="connsiteX1" fmla="*/ 322 w 321"/>
                      <a:gd name="connsiteY1" fmla="*/ 0 h 392"/>
                      <a:gd name="connsiteX2" fmla="*/ 0 w 321"/>
                      <a:gd name="connsiteY2" fmla="*/ 393 h 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1" h="392">
                        <a:moveTo>
                          <a:pt x="0" y="393"/>
                        </a:moveTo>
                        <a:lnTo>
                          <a:pt x="322" y="0"/>
                        </a:lnTo>
                        <a:cubicBezTo>
                          <a:pt x="107" y="143"/>
                          <a:pt x="0" y="286"/>
                          <a:pt x="0" y="39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1" name="Freeform 100">
                    <a:extLst>
                      <a:ext uri="{FF2B5EF4-FFF2-40B4-BE49-F238E27FC236}">
                        <a16:creationId xmlns:a16="http://schemas.microsoft.com/office/drawing/2014/main" id="{F7A7A5DF-E290-E649-BDAF-0B6A3999D3DA}"/>
                      </a:ext>
                    </a:extLst>
                  </p:cNvPr>
                  <p:cNvSpPr/>
                  <p:nvPr/>
                </p:nvSpPr>
                <p:spPr>
                  <a:xfrm>
                    <a:off x="7162978" y="1596592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0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0"/>
                        </a:moveTo>
                        <a:lnTo>
                          <a:pt x="0" y="72"/>
                        </a:lnTo>
                        <a:cubicBezTo>
                          <a:pt x="36" y="36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2" name="Freeform 101">
                    <a:extLst>
                      <a:ext uri="{FF2B5EF4-FFF2-40B4-BE49-F238E27FC236}">
                        <a16:creationId xmlns:a16="http://schemas.microsoft.com/office/drawing/2014/main" id="{E2DDBE97-F9F5-944D-BBE3-85E70ADB17D4}"/>
                      </a:ext>
                    </a:extLst>
                  </p:cNvPr>
                  <p:cNvSpPr/>
                  <p:nvPr/>
                </p:nvSpPr>
                <p:spPr>
                  <a:xfrm>
                    <a:off x="7197875" y="1605057"/>
                    <a:ext cx="107" cy="35"/>
                  </a:xfrm>
                  <a:custGeom>
                    <a:avLst/>
                    <a:gdLst>
                      <a:gd name="connsiteX0" fmla="*/ 0 w 107"/>
                      <a:gd name="connsiteY0" fmla="*/ 36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0" y="36"/>
                        </a:moveTo>
                        <a:lnTo>
                          <a:pt x="0" y="36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3" name="Freeform 102">
                    <a:extLst>
                      <a:ext uri="{FF2B5EF4-FFF2-40B4-BE49-F238E27FC236}">
                        <a16:creationId xmlns:a16="http://schemas.microsoft.com/office/drawing/2014/main" id="{9C7A322D-3B24-094E-B715-9C8D4D578016}"/>
                      </a:ext>
                    </a:extLst>
                  </p:cNvPr>
                  <p:cNvSpPr/>
                  <p:nvPr/>
                </p:nvSpPr>
                <p:spPr>
                  <a:xfrm>
                    <a:off x="7155612" y="1579124"/>
                    <a:ext cx="49503" cy="43113"/>
                  </a:xfrm>
                  <a:custGeom>
                    <a:avLst/>
                    <a:gdLst>
                      <a:gd name="connsiteX0" fmla="*/ 45692 w 49503"/>
                      <a:gd name="connsiteY0" fmla="*/ 32791 h 43113"/>
                      <a:gd name="connsiteX1" fmla="*/ 44727 w 49503"/>
                      <a:gd name="connsiteY1" fmla="*/ 28219 h 43113"/>
                      <a:gd name="connsiteX2" fmla="*/ 42227 w 49503"/>
                      <a:gd name="connsiteY2" fmla="*/ 25969 h 43113"/>
                      <a:gd name="connsiteX3" fmla="*/ 39727 w 49503"/>
                      <a:gd name="connsiteY3" fmla="*/ 25290 h 43113"/>
                      <a:gd name="connsiteX4" fmla="*/ 40298 w 49503"/>
                      <a:gd name="connsiteY4" fmla="*/ 24433 h 43113"/>
                      <a:gd name="connsiteX5" fmla="*/ 39584 w 49503"/>
                      <a:gd name="connsiteY5" fmla="*/ 24076 h 43113"/>
                      <a:gd name="connsiteX6" fmla="*/ 39798 w 49503"/>
                      <a:gd name="connsiteY6" fmla="*/ 23897 h 43113"/>
                      <a:gd name="connsiteX7" fmla="*/ 38655 w 49503"/>
                      <a:gd name="connsiteY7" fmla="*/ 23683 h 43113"/>
                      <a:gd name="connsiteX8" fmla="*/ 38869 w 49503"/>
                      <a:gd name="connsiteY8" fmla="*/ 23504 h 43113"/>
                      <a:gd name="connsiteX9" fmla="*/ 38476 w 49503"/>
                      <a:gd name="connsiteY9" fmla="*/ 23290 h 43113"/>
                      <a:gd name="connsiteX10" fmla="*/ 38834 w 49503"/>
                      <a:gd name="connsiteY10" fmla="*/ 23040 h 43113"/>
                      <a:gd name="connsiteX11" fmla="*/ 37298 w 49503"/>
                      <a:gd name="connsiteY11" fmla="*/ 22183 h 43113"/>
                      <a:gd name="connsiteX12" fmla="*/ 36476 w 49503"/>
                      <a:gd name="connsiteY12" fmla="*/ 23076 h 43113"/>
                      <a:gd name="connsiteX13" fmla="*/ 35047 w 49503"/>
                      <a:gd name="connsiteY13" fmla="*/ 21147 h 43113"/>
                      <a:gd name="connsiteX14" fmla="*/ 35262 w 49503"/>
                      <a:gd name="connsiteY14" fmla="*/ 20933 h 43113"/>
                      <a:gd name="connsiteX15" fmla="*/ 32511 w 49503"/>
                      <a:gd name="connsiteY15" fmla="*/ 19647 h 43113"/>
                      <a:gd name="connsiteX16" fmla="*/ 33083 w 49503"/>
                      <a:gd name="connsiteY16" fmla="*/ 18932 h 43113"/>
                      <a:gd name="connsiteX17" fmla="*/ 30404 w 49503"/>
                      <a:gd name="connsiteY17" fmla="*/ 20468 h 43113"/>
                      <a:gd name="connsiteX18" fmla="*/ 31226 w 49503"/>
                      <a:gd name="connsiteY18" fmla="*/ 18968 h 43113"/>
                      <a:gd name="connsiteX19" fmla="*/ 29761 w 49503"/>
                      <a:gd name="connsiteY19" fmla="*/ 19754 h 43113"/>
                      <a:gd name="connsiteX20" fmla="*/ 30118 w 49503"/>
                      <a:gd name="connsiteY20" fmla="*/ 19540 h 43113"/>
                      <a:gd name="connsiteX21" fmla="*/ 29297 w 49503"/>
                      <a:gd name="connsiteY21" fmla="*/ 19289 h 43113"/>
                      <a:gd name="connsiteX22" fmla="*/ 28154 w 49503"/>
                      <a:gd name="connsiteY22" fmla="*/ 20897 h 43113"/>
                      <a:gd name="connsiteX23" fmla="*/ 29011 w 49503"/>
                      <a:gd name="connsiteY23" fmla="*/ 19111 h 43113"/>
                      <a:gd name="connsiteX24" fmla="*/ 27939 w 49503"/>
                      <a:gd name="connsiteY24" fmla="*/ 20361 h 43113"/>
                      <a:gd name="connsiteX25" fmla="*/ 29475 w 49503"/>
                      <a:gd name="connsiteY25" fmla="*/ 16396 h 43113"/>
                      <a:gd name="connsiteX26" fmla="*/ 24689 w 49503"/>
                      <a:gd name="connsiteY26" fmla="*/ 12539 h 43113"/>
                      <a:gd name="connsiteX27" fmla="*/ 25546 w 49503"/>
                      <a:gd name="connsiteY27" fmla="*/ 11646 h 43113"/>
                      <a:gd name="connsiteX28" fmla="*/ 24260 w 49503"/>
                      <a:gd name="connsiteY28" fmla="*/ 11717 h 43113"/>
                      <a:gd name="connsiteX29" fmla="*/ 23439 w 49503"/>
                      <a:gd name="connsiteY29" fmla="*/ 12039 h 43113"/>
                      <a:gd name="connsiteX30" fmla="*/ 24117 w 49503"/>
                      <a:gd name="connsiteY30" fmla="*/ 11217 h 43113"/>
                      <a:gd name="connsiteX31" fmla="*/ 23189 w 49503"/>
                      <a:gd name="connsiteY31" fmla="*/ 11360 h 43113"/>
                      <a:gd name="connsiteX32" fmla="*/ 23725 w 49503"/>
                      <a:gd name="connsiteY32" fmla="*/ 10324 h 43113"/>
                      <a:gd name="connsiteX33" fmla="*/ 19760 w 49503"/>
                      <a:gd name="connsiteY33" fmla="*/ 8217 h 43113"/>
                      <a:gd name="connsiteX34" fmla="*/ 17081 w 49503"/>
                      <a:gd name="connsiteY34" fmla="*/ 5895 h 43113"/>
                      <a:gd name="connsiteX35" fmla="*/ 15331 w 49503"/>
                      <a:gd name="connsiteY35" fmla="*/ 7038 h 43113"/>
                      <a:gd name="connsiteX36" fmla="*/ 14009 w 49503"/>
                      <a:gd name="connsiteY36" fmla="*/ 3359 h 43113"/>
                      <a:gd name="connsiteX37" fmla="*/ 13473 w 49503"/>
                      <a:gd name="connsiteY37" fmla="*/ 3502 h 43113"/>
                      <a:gd name="connsiteX38" fmla="*/ 12580 w 49503"/>
                      <a:gd name="connsiteY38" fmla="*/ 1930 h 43113"/>
                      <a:gd name="connsiteX39" fmla="*/ 8901 w 49503"/>
                      <a:gd name="connsiteY39" fmla="*/ 1 h 43113"/>
                      <a:gd name="connsiteX40" fmla="*/ 400 w 49503"/>
                      <a:gd name="connsiteY40" fmla="*/ 9503 h 43113"/>
                      <a:gd name="connsiteX41" fmla="*/ 79 w 49503"/>
                      <a:gd name="connsiteY41" fmla="*/ 9717 h 43113"/>
                      <a:gd name="connsiteX42" fmla="*/ 1900 w 49503"/>
                      <a:gd name="connsiteY42" fmla="*/ 10610 h 43113"/>
                      <a:gd name="connsiteX43" fmla="*/ 1650 w 49503"/>
                      <a:gd name="connsiteY43" fmla="*/ 11967 h 43113"/>
                      <a:gd name="connsiteX44" fmla="*/ 1472 w 49503"/>
                      <a:gd name="connsiteY44" fmla="*/ 12074 h 43113"/>
                      <a:gd name="connsiteX45" fmla="*/ 2615 w 49503"/>
                      <a:gd name="connsiteY45" fmla="*/ 13324 h 43113"/>
                      <a:gd name="connsiteX46" fmla="*/ 1793 w 49503"/>
                      <a:gd name="connsiteY46" fmla="*/ 13753 h 43113"/>
                      <a:gd name="connsiteX47" fmla="*/ 1972 w 49503"/>
                      <a:gd name="connsiteY47" fmla="*/ 14896 h 43113"/>
                      <a:gd name="connsiteX48" fmla="*/ 6187 w 49503"/>
                      <a:gd name="connsiteY48" fmla="*/ 16718 h 43113"/>
                      <a:gd name="connsiteX49" fmla="*/ 5865 w 49503"/>
                      <a:gd name="connsiteY49" fmla="*/ 16968 h 43113"/>
                      <a:gd name="connsiteX50" fmla="*/ 7473 w 49503"/>
                      <a:gd name="connsiteY50" fmla="*/ 17003 h 43113"/>
                      <a:gd name="connsiteX51" fmla="*/ 7330 w 49503"/>
                      <a:gd name="connsiteY51" fmla="*/ 17325 h 43113"/>
                      <a:gd name="connsiteX52" fmla="*/ 9580 w 49503"/>
                      <a:gd name="connsiteY52" fmla="*/ 17718 h 43113"/>
                      <a:gd name="connsiteX53" fmla="*/ 9151 w 49503"/>
                      <a:gd name="connsiteY53" fmla="*/ 18539 h 43113"/>
                      <a:gd name="connsiteX54" fmla="*/ 10294 w 49503"/>
                      <a:gd name="connsiteY54" fmla="*/ 18861 h 43113"/>
                      <a:gd name="connsiteX55" fmla="*/ 10009 w 49503"/>
                      <a:gd name="connsiteY55" fmla="*/ 18504 h 43113"/>
                      <a:gd name="connsiteX56" fmla="*/ 11294 w 49503"/>
                      <a:gd name="connsiteY56" fmla="*/ 19039 h 43113"/>
                      <a:gd name="connsiteX57" fmla="*/ 14223 w 49503"/>
                      <a:gd name="connsiteY57" fmla="*/ 15968 h 43113"/>
                      <a:gd name="connsiteX58" fmla="*/ 13795 w 49503"/>
                      <a:gd name="connsiteY58" fmla="*/ 16896 h 43113"/>
                      <a:gd name="connsiteX59" fmla="*/ 12759 w 49503"/>
                      <a:gd name="connsiteY59" fmla="*/ 18504 h 43113"/>
                      <a:gd name="connsiteX60" fmla="*/ 13009 w 49503"/>
                      <a:gd name="connsiteY60" fmla="*/ 19218 h 43113"/>
                      <a:gd name="connsiteX61" fmla="*/ 12402 w 49503"/>
                      <a:gd name="connsiteY61" fmla="*/ 20075 h 43113"/>
                      <a:gd name="connsiteX62" fmla="*/ 13295 w 49503"/>
                      <a:gd name="connsiteY62" fmla="*/ 20254 h 43113"/>
                      <a:gd name="connsiteX63" fmla="*/ 13045 w 49503"/>
                      <a:gd name="connsiteY63" fmla="*/ 21504 h 43113"/>
                      <a:gd name="connsiteX64" fmla="*/ 12152 w 49503"/>
                      <a:gd name="connsiteY64" fmla="*/ 22611 h 43113"/>
                      <a:gd name="connsiteX65" fmla="*/ 13188 w 49503"/>
                      <a:gd name="connsiteY65" fmla="*/ 22183 h 43113"/>
                      <a:gd name="connsiteX66" fmla="*/ 12152 w 49503"/>
                      <a:gd name="connsiteY66" fmla="*/ 23361 h 43113"/>
                      <a:gd name="connsiteX67" fmla="*/ 13545 w 49503"/>
                      <a:gd name="connsiteY67" fmla="*/ 25433 h 43113"/>
                      <a:gd name="connsiteX68" fmla="*/ 15652 w 49503"/>
                      <a:gd name="connsiteY68" fmla="*/ 24719 h 43113"/>
                      <a:gd name="connsiteX69" fmla="*/ 14759 w 49503"/>
                      <a:gd name="connsiteY69" fmla="*/ 26290 h 43113"/>
                      <a:gd name="connsiteX70" fmla="*/ 14795 w 49503"/>
                      <a:gd name="connsiteY70" fmla="*/ 26076 h 43113"/>
                      <a:gd name="connsiteX71" fmla="*/ 14009 w 49503"/>
                      <a:gd name="connsiteY71" fmla="*/ 26755 h 43113"/>
                      <a:gd name="connsiteX72" fmla="*/ 15795 w 49503"/>
                      <a:gd name="connsiteY72" fmla="*/ 27398 h 43113"/>
                      <a:gd name="connsiteX73" fmla="*/ 16259 w 49503"/>
                      <a:gd name="connsiteY73" fmla="*/ 26540 h 43113"/>
                      <a:gd name="connsiteX74" fmla="*/ 16545 w 49503"/>
                      <a:gd name="connsiteY74" fmla="*/ 27005 h 43113"/>
                      <a:gd name="connsiteX75" fmla="*/ 15866 w 49503"/>
                      <a:gd name="connsiteY75" fmla="*/ 27576 h 43113"/>
                      <a:gd name="connsiteX76" fmla="*/ 16117 w 49503"/>
                      <a:gd name="connsiteY76" fmla="*/ 28505 h 43113"/>
                      <a:gd name="connsiteX77" fmla="*/ 16759 w 49503"/>
                      <a:gd name="connsiteY77" fmla="*/ 27648 h 43113"/>
                      <a:gd name="connsiteX78" fmla="*/ 16902 w 49503"/>
                      <a:gd name="connsiteY78" fmla="*/ 28934 h 43113"/>
                      <a:gd name="connsiteX79" fmla="*/ 18117 w 49503"/>
                      <a:gd name="connsiteY79" fmla="*/ 27648 h 43113"/>
                      <a:gd name="connsiteX80" fmla="*/ 18117 w 49503"/>
                      <a:gd name="connsiteY80" fmla="*/ 30505 h 43113"/>
                      <a:gd name="connsiteX81" fmla="*/ 19260 w 49503"/>
                      <a:gd name="connsiteY81" fmla="*/ 29612 h 43113"/>
                      <a:gd name="connsiteX82" fmla="*/ 18581 w 49503"/>
                      <a:gd name="connsiteY82" fmla="*/ 30434 h 43113"/>
                      <a:gd name="connsiteX83" fmla="*/ 18510 w 49503"/>
                      <a:gd name="connsiteY83" fmla="*/ 31862 h 43113"/>
                      <a:gd name="connsiteX84" fmla="*/ 18010 w 49503"/>
                      <a:gd name="connsiteY84" fmla="*/ 32398 h 43113"/>
                      <a:gd name="connsiteX85" fmla="*/ 19546 w 49503"/>
                      <a:gd name="connsiteY85" fmla="*/ 30862 h 43113"/>
                      <a:gd name="connsiteX86" fmla="*/ 20689 w 49503"/>
                      <a:gd name="connsiteY86" fmla="*/ 30969 h 43113"/>
                      <a:gd name="connsiteX87" fmla="*/ 22010 w 49503"/>
                      <a:gd name="connsiteY87" fmla="*/ 29684 h 43113"/>
                      <a:gd name="connsiteX88" fmla="*/ 21296 w 49503"/>
                      <a:gd name="connsiteY88" fmla="*/ 30398 h 43113"/>
                      <a:gd name="connsiteX89" fmla="*/ 21831 w 49503"/>
                      <a:gd name="connsiteY89" fmla="*/ 30291 h 43113"/>
                      <a:gd name="connsiteX90" fmla="*/ 21153 w 49503"/>
                      <a:gd name="connsiteY90" fmla="*/ 31398 h 43113"/>
                      <a:gd name="connsiteX91" fmla="*/ 20224 w 49503"/>
                      <a:gd name="connsiteY91" fmla="*/ 32255 h 43113"/>
                      <a:gd name="connsiteX92" fmla="*/ 21760 w 49503"/>
                      <a:gd name="connsiteY92" fmla="*/ 31148 h 43113"/>
                      <a:gd name="connsiteX93" fmla="*/ 21796 w 49503"/>
                      <a:gd name="connsiteY93" fmla="*/ 32684 h 43113"/>
                      <a:gd name="connsiteX94" fmla="*/ 23010 w 49503"/>
                      <a:gd name="connsiteY94" fmla="*/ 32613 h 43113"/>
                      <a:gd name="connsiteX95" fmla="*/ 21474 w 49503"/>
                      <a:gd name="connsiteY95" fmla="*/ 34541 h 43113"/>
                      <a:gd name="connsiteX96" fmla="*/ 22689 w 49503"/>
                      <a:gd name="connsiteY96" fmla="*/ 34506 h 43113"/>
                      <a:gd name="connsiteX97" fmla="*/ 22582 w 49503"/>
                      <a:gd name="connsiteY97" fmla="*/ 34577 h 43113"/>
                      <a:gd name="connsiteX98" fmla="*/ 24082 w 49503"/>
                      <a:gd name="connsiteY98" fmla="*/ 35720 h 43113"/>
                      <a:gd name="connsiteX99" fmla="*/ 25725 w 49503"/>
                      <a:gd name="connsiteY99" fmla="*/ 34363 h 43113"/>
                      <a:gd name="connsiteX100" fmla="*/ 27904 w 49503"/>
                      <a:gd name="connsiteY100" fmla="*/ 34256 h 43113"/>
                      <a:gd name="connsiteX101" fmla="*/ 27225 w 49503"/>
                      <a:gd name="connsiteY101" fmla="*/ 35541 h 43113"/>
                      <a:gd name="connsiteX102" fmla="*/ 26975 w 49503"/>
                      <a:gd name="connsiteY102" fmla="*/ 35649 h 43113"/>
                      <a:gd name="connsiteX103" fmla="*/ 27939 w 49503"/>
                      <a:gd name="connsiteY103" fmla="*/ 36292 h 43113"/>
                      <a:gd name="connsiteX104" fmla="*/ 30011 w 49503"/>
                      <a:gd name="connsiteY104" fmla="*/ 35434 h 43113"/>
                      <a:gd name="connsiteX105" fmla="*/ 29582 w 49503"/>
                      <a:gd name="connsiteY105" fmla="*/ 36042 h 43113"/>
                      <a:gd name="connsiteX106" fmla="*/ 28797 w 49503"/>
                      <a:gd name="connsiteY106" fmla="*/ 36756 h 43113"/>
                      <a:gd name="connsiteX107" fmla="*/ 29332 w 49503"/>
                      <a:gd name="connsiteY107" fmla="*/ 36470 h 43113"/>
                      <a:gd name="connsiteX108" fmla="*/ 29154 w 49503"/>
                      <a:gd name="connsiteY108" fmla="*/ 36613 h 43113"/>
                      <a:gd name="connsiteX109" fmla="*/ 29761 w 49503"/>
                      <a:gd name="connsiteY109" fmla="*/ 36256 h 43113"/>
                      <a:gd name="connsiteX110" fmla="*/ 30154 w 49503"/>
                      <a:gd name="connsiteY110" fmla="*/ 35899 h 43113"/>
                      <a:gd name="connsiteX111" fmla="*/ 29475 w 49503"/>
                      <a:gd name="connsiteY111" fmla="*/ 37399 h 43113"/>
                      <a:gd name="connsiteX112" fmla="*/ 32726 w 49503"/>
                      <a:gd name="connsiteY112" fmla="*/ 37577 h 43113"/>
                      <a:gd name="connsiteX113" fmla="*/ 31118 w 49503"/>
                      <a:gd name="connsiteY113" fmla="*/ 38399 h 43113"/>
                      <a:gd name="connsiteX114" fmla="*/ 31654 w 49503"/>
                      <a:gd name="connsiteY114" fmla="*/ 38613 h 43113"/>
                      <a:gd name="connsiteX115" fmla="*/ 30690 w 49503"/>
                      <a:gd name="connsiteY115" fmla="*/ 38792 h 43113"/>
                      <a:gd name="connsiteX116" fmla="*/ 31976 w 49503"/>
                      <a:gd name="connsiteY116" fmla="*/ 40292 h 43113"/>
                      <a:gd name="connsiteX117" fmla="*/ 32797 w 49503"/>
                      <a:gd name="connsiteY117" fmla="*/ 39899 h 43113"/>
                      <a:gd name="connsiteX118" fmla="*/ 32690 w 49503"/>
                      <a:gd name="connsiteY118" fmla="*/ 40006 h 43113"/>
                      <a:gd name="connsiteX119" fmla="*/ 33869 w 49503"/>
                      <a:gd name="connsiteY119" fmla="*/ 39471 h 43113"/>
                      <a:gd name="connsiteX120" fmla="*/ 32297 w 49503"/>
                      <a:gd name="connsiteY120" fmla="*/ 41078 h 43113"/>
                      <a:gd name="connsiteX121" fmla="*/ 33833 w 49503"/>
                      <a:gd name="connsiteY121" fmla="*/ 41471 h 43113"/>
                      <a:gd name="connsiteX122" fmla="*/ 34655 w 49503"/>
                      <a:gd name="connsiteY122" fmla="*/ 40792 h 43113"/>
                      <a:gd name="connsiteX123" fmla="*/ 34512 w 49503"/>
                      <a:gd name="connsiteY123" fmla="*/ 41471 h 43113"/>
                      <a:gd name="connsiteX124" fmla="*/ 33476 w 49503"/>
                      <a:gd name="connsiteY124" fmla="*/ 42292 h 43113"/>
                      <a:gd name="connsiteX125" fmla="*/ 35297 w 49503"/>
                      <a:gd name="connsiteY125" fmla="*/ 41578 h 43113"/>
                      <a:gd name="connsiteX126" fmla="*/ 33833 w 49503"/>
                      <a:gd name="connsiteY126" fmla="*/ 42292 h 43113"/>
                      <a:gd name="connsiteX127" fmla="*/ 34690 w 49503"/>
                      <a:gd name="connsiteY127" fmla="*/ 43114 h 43113"/>
                      <a:gd name="connsiteX128" fmla="*/ 36619 w 49503"/>
                      <a:gd name="connsiteY128" fmla="*/ 41685 h 43113"/>
                      <a:gd name="connsiteX129" fmla="*/ 37619 w 49503"/>
                      <a:gd name="connsiteY129" fmla="*/ 42292 h 43113"/>
                      <a:gd name="connsiteX130" fmla="*/ 38441 w 49503"/>
                      <a:gd name="connsiteY130" fmla="*/ 41435 h 43113"/>
                      <a:gd name="connsiteX131" fmla="*/ 39119 w 49503"/>
                      <a:gd name="connsiteY131" fmla="*/ 42828 h 43113"/>
                      <a:gd name="connsiteX132" fmla="*/ 47692 w 49503"/>
                      <a:gd name="connsiteY132" fmla="*/ 37149 h 43113"/>
                      <a:gd name="connsiteX133" fmla="*/ 49156 w 49503"/>
                      <a:gd name="connsiteY133" fmla="*/ 34470 h 43113"/>
                      <a:gd name="connsiteX134" fmla="*/ 45692 w 49503"/>
                      <a:gd name="connsiteY134" fmla="*/ 32791 h 431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49503" h="43113">
                        <a:moveTo>
                          <a:pt x="45692" y="32791"/>
                        </a:moveTo>
                        <a:cubicBezTo>
                          <a:pt x="45120" y="31077"/>
                          <a:pt x="46727" y="29362"/>
                          <a:pt x="44727" y="28219"/>
                        </a:cubicBezTo>
                        <a:cubicBezTo>
                          <a:pt x="44263" y="27290"/>
                          <a:pt x="43156" y="26683"/>
                          <a:pt x="42227" y="25969"/>
                        </a:cubicBezTo>
                        <a:cubicBezTo>
                          <a:pt x="40548" y="26683"/>
                          <a:pt x="41263" y="24826"/>
                          <a:pt x="39727" y="25290"/>
                        </a:cubicBezTo>
                        <a:lnTo>
                          <a:pt x="40298" y="24433"/>
                        </a:lnTo>
                        <a:cubicBezTo>
                          <a:pt x="39762" y="24612"/>
                          <a:pt x="39334" y="24612"/>
                          <a:pt x="39584" y="24076"/>
                        </a:cubicBezTo>
                        <a:lnTo>
                          <a:pt x="39798" y="23897"/>
                        </a:lnTo>
                        <a:cubicBezTo>
                          <a:pt x="39012" y="24147"/>
                          <a:pt x="39048" y="23576"/>
                          <a:pt x="38655" y="23683"/>
                        </a:cubicBezTo>
                        <a:lnTo>
                          <a:pt x="38869" y="23504"/>
                        </a:lnTo>
                        <a:lnTo>
                          <a:pt x="38476" y="23290"/>
                        </a:lnTo>
                        <a:lnTo>
                          <a:pt x="38834" y="23040"/>
                        </a:lnTo>
                        <a:cubicBezTo>
                          <a:pt x="37833" y="23147"/>
                          <a:pt x="37405" y="22826"/>
                          <a:pt x="37298" y="22183"/>
                        </a:cubicBezTo>
                        <a:lnTo>
                          <a:pt x="36476" y="23076"/>
                        </a:lnTo>
                        <a:cubicBezTo>
                          <a:pt x="36655" y="21361"/>
                          <a:pt x="34655" y="22933"/>
                          <a:pt x="35047" y="21147"/>
                        </a:cubicBezTo>
                        <a:lnTo>
                          <a:pt x="35262" y="20933"/>
                        </a:lnTo>
                        <a:cubicBezTo>
                          <a:pt x="32297" y="22576"/>
                          <a:pt x="35333" y="18075"/>
                          <a:pt x="32511" y="19647"/>
                        </a:cubicBezTo>
                        <a:cubicBezTo>
                          <a:pt x="32869" y="19432"/>
                          <a:pt x="32869" y="19147"/>
                          <a:pt x="33083" y="18932"/>
                        </a:cubicBezTo>
                        <a:cubicBezTo>
                          <a:pt x="32476" y="18861"/>
                          <a:pt x="31940" y="18647"/>
                          <a:pt x="30404" y="20468"/>
                        </a:cubicBezTo>
                        <a:cubicBezTo>
                          <a:pt x="30154" y="20218"/>
                          <a:pt x="30654" y="19718"/>
                          <a:pt x="31226" y="18968"/>
                        </a:cubicBezTo>
                        <a:cubicBezTo>
                          <a:pt x="30547" y="19754"/>
                          <a:pt x="30047" y="19897"/>
                          <a:pt x="29761" y="19754"/>
                        </a:cubicBezTo>
                        <a:lnTo>
                          <a:pt x="30118" y="19540"/>
                        </a:lnTo>
                        <a:lnTo>
                          <a:pt x="29297" y="19289"/>
                        </a:lnTo>
                        <a:lnTo>
                          <a:pt x="28154" y="20897"/>
                        </a:lnTo>
                        <a:cubicBezTo>
                          <a:pt x="28189" y="20182"/>
                          <a:pt x="29618" y="19004"/>
                          <a:pt x="29011" y="19111"/>
                        </a:cubicBezTo>
                        <a:lnTo>
                          <a:pt x="27939" y="20361"/>
                        </a:lnTo>
                        <a:cubicBezTo>
                          <a:pt x="27725" y="19754"/>
                          <a:pt x="29082" y="17646"/>
                          <a:pt x="29475" y="16396"/>
                        </a:cubicBezTo>
                        <a:cubicBezTo>
                          <a:pt x="28297" y="14467"/>
                          <a:pt x="24010" y="16146"/>
                          <a:pt x="24689" y="12539"/>
                        </a:cubicBezTo>
                        <a:lnTo>
                          <a:pt x="25546" y="11646"/>
                        </a:lnTo>
                        <a:cubicBezTo>
                          <a:pt x="26832" y="10396"/>
                          <a:pt x="23117" y="12932"/>
                          <a:pt x="24260" y="11717"/>
                        </a:cubicBezTo>
                        <a:lnTo>
                          <a:pt x="23439" y="12039"/>
                        </a:lnTo>
                        <a:cubicBezTo>
                          <a:pt x="23617" y="11753"/>
                          <a:pt x="23725" y="11360"/>
                          <a:pt x="24117" y="11217"/>
                        </a:cubicBezTo>
                        <a:cubicBezTo>
                          <a:pt x="23939" y="10931"/>
                          <a:pt x="23725" y="11146"/>
                          <a:pt x="23189" y="11360"/>
                        </a:cubicBezTo>
                        <a:lnTo>
                          <a:pt x="23725" y="10324"/>
                        </a:lnTo>
                        <a:cubicBezTo>
                          <a:pt x="23332" y="8717"/>
                          <a:pt x="20831" y="9431"/>
                          <a:pt x="19760" y="8217"/>
                        </a:cubicBezTo>
                        <a:cubicBezTo>
                          <a:pt x="19581" y="6717"/>
                          <a:pt x="17938" y="5859"/>
                          <a:pt x="17081" y="5895"/>
                        </a:cubicBezTo>
                        <a:cubicBezTo>
                          <a:pt x="16438" y="6038"/>
                          <a:pt x="15974" y="6752"/>
                          <a:pt x="15331" y="7038"/>
                        </a:cubicBezTo>
                        <a:cubicBezTo>
                          <a:pt x="12795" y="8538"/>
                          <a:pt x="17688" y="3073"/>
                          <a:pt x="14009" y="3359"/>
                        </a:cubicBezTo>
                        <a:cubicBezTo>
                          <a:pt x="14188" y="3145"/>
                          <a:pt x="13616" y="3395"/>
                          <a:pt x="13473" y="3502"/>
                        </a:cubicBezTo>
                        <a:lnTo>
                          <a:pt x="12580" y="1930"/>
                        </a:lnTo>
                        <a:cubicBezTo>
                          <a:pt x="12580" y="1930"/>
                          <a:pt x="11223" y="-34"/>
                          <a:pt x="8901" y="1"/>
                        </a:cubicBezTo>
                        <a:cubicBezTo>
                          <a:pt x="6472" y="-70"/>
                          <a:pt x="4186" y="2609"/>
                          <a:pt x="400" y="9503"/>
                        </a:cubicBezTo>
                        <a:lnTo>
                          <a:pt x="79" y="9717"/>
                        </a:lnTo>
                        <a:cubicBezTo>
                          <a:pt x="-136" y="10931"/>
                          <a:pt x="-28" y="11396"/>
                          <a:pt x="1900" y="10610"/>
                        </a:cubicBezTo>
                        <a:cubicBezTo>
                          <a:pt x="79" y="12181"/>
                          <a:pt x="2150" y="11324"/>
                          <a:pt x="1650" y="11967"/>
                        </a:cubicBezTo>
                        <a:lnTo>
                          <a:pt x="1472" y="12074"/>
                        </a:lnTo>
                        <a:cubicBezTo>
                          <a:pt x="3258" y="11360"/>
                          <a:pt x="936" y="13932"/>
                          <a:pt x="2615" y="13324"/>
                        </a:cubicBezTo>
                        <a:cubicBezTo>
                          <a:pt x="2436" y="13432"/>
                          <a:pt x="1936" y="13825"/>
                          <a:pt x="1793" y="13753"/>
                        </a:cubicBezTo>
                        <a:cubicBezTo>
                          <a:pt x="2293" y="13896"/>
                          <a:pt x="3079" y="14003"/>
                          <a:pt x="1972" y="14896"/>
                        </a:cubicBezTo>
                        <a:cubicBezTo>
                          <a:pt x="2686" y="15218"/>
                          <a:pt x="4044" y="17861"/>
                          <a:pt x="6187" y="16718"/>
                        </a:cubicBezTo>
                        <a:lnTo>
                          <a:pt x="5865" y="16968"/>
                        </a:lnTo>
                        <a:cubicBezTo>
                          <a:pt x="7258" y="16182"/>
                          <a:pt x="6544" y="17254"/>
                          <a:pt x="7473" y="17003"/>
                        </a:cubicBezTo>
                        <a:cubicBezTo>
                          <a:pt x="7401" y="17182"/>
                          <a:pt x="7365" y="17254"/>
                          <a:pt x="7330" y="17325"/>
                        </a:cubicBezTo>
                        <a:cubicBezTo>
                          <a:pt x="8651" y="16468"/>
                          <a:pt x="8866" y="18039"/>
                          <a:pt x="9580" y="17718"/>
                        </a:cubicBezTo>
                        <a:lnTo>
                          <a:pt x="9151" y="18539"/>
                        </a:lnTo>
                        <a:lnTo>
                          <a:pt x="10294" y="18861"/>
                        </a:lnTo>
                        <a:lnTo>
                          <a:pt x="10009" y="18504"/>
                        </a:lnTo>
                        <a:cubicBezTo>
                          <a:pt x="11259" y="16253"/>
                          <a:pt x="10187" y="20361"/>
                          <a:pt x="11294" y="19039"/>
                        </a:cubicBezTo>
                        <a:cubicBezTo>
                          <a:pt x="11509" y="19504"/>
                          <a:pt x="14366" y="14575"/>
                          <a:pt x="14223" y="15968"/>
                        </a:cubicBezTo>
                        <a:cubicBezTo>
                          <a:pt x="15009" y="15039"/>
                          <a:pt x="13080" y="17575"/>
                          <a:pt x="13795" y="16896"/>
                        </a:cubicBezTo>
                        <a:cubicBezTo>
                          <a:pt x="13116" y="18039"/>
                          <a:pt x="13259" y="17539"/>
                          <a:pt x="12759" y="18504"/>
                        </a:cubicBezTo>
                        <a:cubicBezTo>
                          <a:pt x="13295" y="18075"/>
                          <a:pt x="12295" y="19825"/>
                          <a:pt x="13009" y="19218"/>
                        </a:cubicBezTo>
                        <a:lnTo>
                          <a:pt x="12402" y="20075"/>
                        </a:lnTo>
                        <a:cubicBezTo>
                          <a:pt x="13830" y="18754"/>
                          <a:pt x="11937" y="21433"/>
                          <a:pt x="13295" y="20254"/>
                        </a:cubicBezTo>
                        <a:cubicBezTo>
                          <a:pt x="14188" y="19932"/>
                          <a:pt x="11294" y="22611"/>
                          <a:pt x="13045" y="21504"/>
                        </a:cubicBezTo>
                        <a:lnTo>
                          <a:pt x="12152" y="22611"/>
                        </a:lnTo>
                        <a:cubicBezTo>
                          <a:pt x="12116" y="22933"/>
                          <a:pt x="13509" y="21540"/>
                          <a:pt x="13188" y="22183"/>
                        </a:cubicBezTo>
                        <a:cubicBezTo>
                          <a:pt x="12509" y="22754"/>
                          <a:pt x="12902" y="22897"/>
                          <a:pt x="12152" y="23361"/>
                        </a:cubicBezTo>
                        <a:cubicBezTo>
                          <a:pt x="11544" y="24754"/>
                          <a:pt x="14509" y="23040"/>
                          <a:pt x="13545" y="25433"/>
                        </a:cubicBezTo>
                        <a:cubicBezTo>
                          <a:pt x="14974" y="24397"/>
                          <a:pt x="14616" y="25540"/>
                          <a:pt x="15652" y="24719"/>
                        </a:cubicBezTo>
                        <a:cubicBezTo>
                          <a:pt x="15152" y="25255"/>
                          <a:pt x="16331" y="25540"/>
                          <a:pt x="14759" y="26290"/>
                        </a:cubicBezTo>
                        <a:cubicBezTo>
                          <a:pt x="14616" y="26362"/>
                          <a:pt x="14581" y="26255"/>
                          <a:pt x="14795" y="26076"/>
                        </a:cubicBezTo>
                        <a:lnTo>
                          <a:pt x="14009" y="26755"/>
                        </a:lnTo>
                        <a:cubicBezTo>
                          <a:pt x="13116" y="28576"/>
                          <a:pt x="15581" y="26790"/>
                          <a:pt x="15795" y="27398"/>
                        </a:cubicBezTo>
                        <a:cubicBezTo>
                          <a:pt x="15902" y="27041"/>
                          <a:pt x="15652" y="26933"/>
                          <a:pt x="16259" y="26540"/>
                        </a:cubicBezTo>
                        <a:lnTo>
                          <a:pt x="16545" y="27005"/>
                        </a:lnTo>
                        <a:lnTo>
                          <a:pt x="15866" y="27576"/>
                        </a:lnTo>
                        <a:lnTo>
                          <a:pt x="16117" y="28505"/>
                        </a:lnTo>
                        <a:lnTo>
                          <a:pt x="16759" y="27648"/>
                        </a:lnTo>
                        <a:cubicBezTo>
                          <a:pt x="16688" y="28326"/>
                          <a:pt x="15581" y="29755"/>
                          <a:pt x="16902" y="28934"/>
                        </a:cubicBezTo>
                        <a:cubicBezTo>
                          <a:pt x="17617" y="28433"/>
                          <a:pt x="17581" y="27612"/>
                          <a:pt x="18117" y="27648"/>
                        </a:cubicBezTo>
                        <a:cubicBezTo>
                          <a:pt x="18010" y="28541"/>
                          <a:pt x="17867" y="29862"/>
                          <a:pt x="18117" y="30505"/>
                        </a:cubicBezTo>
                        <a:cubicBezTo>
                          <a:pt x="18867" y="29541"/>
                          <a:pt x="18938" y="29684"/>
                          <a:pt x="19260" y="29612"/>
                        </a:cubicBezTo>
                        <a:lnTo>
                          <a:pt x="18581" y="30434"/>
                        </a:lnTo>
                        <a:cubicBezTo>
                          <a:pt x="20010" y="29755"/>
                          <a:pt x="17295" y="32327"/>
                          <a:pt x="18510" y="31862"/>
                        </a:cubicBezTo>
                        <a:lnTo>
                          <a:pt x="18010" y="32398"/>
                        </a:lnTo>
                        <a:lnTo>
                          <a:pt x="19546" y="30862"/>
                        </a:lnTo>
                        <a:cubicBezTo>
                          <a:pt x="21331" y="29648"/>
                          <a:pt x="18403" y="32720"/>
                          <a:pt x="20689" y="30969"/>
                        </a:cubicBezTo>
                        <a:cubicBezTo>
                          <a:pt x="20403" y="30934"/>
                          <a:pt x="22082" y="29148"/>
                          <a:pt x="22010" y="29684"/>
                        </a:cubicBezTo>
                        <a:lnTo>
                          <a:pt x="21296" y="30398"/>
                        </a:lnTo>
                        <a:cubicBezTo>
                          <a:pt x="21546" y="30327"/>
                          <a:pt x="21867" y="30041"/>
                          <a:pt x="21831" y="30291"/>
                        </a:cubicBezTo>
                        <a:cubicBezTo>
                          <a:pt x="21403" y="30648"/>
                          <a:pt x="20831" y="31362"/>
                          <a:pt x="21153" y="31398"/>
                        </a:cubicBezTo>
                        <a:lnTo>
                          <a:pt x="20224" y="32255"/>
                        </a:lnTo>
                        <a:lnTo>
                          <a:pt x="21760" y="31148"/>
                        </a:lnTo>
                        <a:cubicBezTo>
                          <a:pt x="21331" y="32184"/>
                          <a:pt x="22617" y="31505"/>
                          <a:pt x="21796" y="32684"/>
                        </a:cubicBezTo>
                        <a:cubicBezTo>
                          <a:pt x="21796" y="32684"/>
                          <a:pt x="21903" y="33684"/>
                          <a:pt x="23010" y="32613"/>
                        </a:cubicBezTo>
                        <a:cubicBezTo>
                          <a:pt x="22260" y="33256"/>
                          <a:pt x="22332" y="33791"/>
                          <a:pt x="21474" y="34541"/>
                        </a:cubicBezTo>
                        <a:cubicBezTo>
                          <a:pt x="22332" y="33827"/>
                          <a:pt x="23332" y="33506"/>
                          <a:pt x="22689" y="34506"/>
                        </a:cubicBezTo>
                        <a:lnTo>
                          <a:pt x="22582" y="34577"/>
                        </a:lnTo>
                        <a:cubicBezTo>
                          <a:pt x="22332" y="35934"/>
                          <a:pt x="24618" y="34220"/>
                          <a:pt x="24082" y="35720"/>
                        </a:cubicBezTo>
                        <a:cubicBezTo>
                          <a:pt x="24903" y="34827"/>
                          <a:pt x="24689" y="35541"/>
                          <a:pt x="25725" y="34363"/>
                        </a:cubicBezTo>
                        <a:cubicBezTo>
                          <a:pt x="27332" y="33791"/>
                          <a:pt x="24225" y="37363"/>
                          <a:pt x="27904" y="34256"/>
                        </a:cubicBezTo>
                        <a:cubicBezTo>
                          <a:pt x="28297" y="34291"/>
                          <a:pt x="27296" y="35292"/>
                          <a:pt x="27225" y="35541"/>
                        </a:cubicBezTo>
                        <a:lnTo>
                          <a:pt x="26975" y="35649"/>
                        </a:lnTo>
                        <a:cubicBezTo>
                          <a:pt x="27618" y="35792"/>
                          <a:pt x="27761" y="35899"/>
                          <a:pt x="27939" y="36292"/>
                        </a:cubicBezTo>
                        <a:cubicBezTo>
                          <a:pt x="28439" y="36149"/>
                          <a:pt x="30190" y="34791"/>
                          <a:pt x="30011" y="35434"/>
                        </a:cubicBezTo>
                        <a:cubicBezTo>
                          <a:pt x="29225" y="35899"/>
                          <a:pt x="29475" y="35899"/>
                          <a:pt x="29582" y="36042"/>
                        </a:cubicBezTo>
                        <a:cubicBezTo>
                          <a:pt x="29404" y="36042"/>
                          <a:pt x="29154" y="36220"/>
                          <a:pt x="28797" y="36756"/>
                        </a:cubicBezTo>
                        <a:cubicBezTo>
                          <a:pt x="29011" y="36613"/>
                          <a:pt x="29190" y="36542"/>
                          <a:pt x="29332" y="36470"/>
                        </a:cubicBezTo>
                        <a:cubicBezTo>
                          <a:pt x="29261" y="36506"/>
                          <a:pt x="29225" y="36542"/>
                          <a:pt x="29154" y="36613"/>
                        </a:cubicBezTo>
                        <a:cubicBezTo>
                          <a:pt x="29547" y="36613"/>
                          <a:pt x="29761" y="36399"/>
                          <a:pt x="29761" y="36256"/>
                        </a:cubicBezTo>
                        <a:cubicBezTo>
                          <a:pt x="29868" y="36185"/>
                          <a:pt x="30011" y="36077"/>
                          <a:pt x="30154" y="35899"/>
                        </a:cubicBezTo>
                        <a:cubicBezTo>
                          <a:pt x="29404" y="36792"/>
                          <a:pt x="30690" y="36470"/>
                          <a:pt x="29475" y="37399"/>
                        </a:cubicBezTo>
                        <a:cubicBezTo>
                          <a:pt x="30225" y="37792"/>
                          <a:pt x="31833" y="37363"/>
                          <a:pt x="32726" y="37577"/>
                        </a:cubicBezTo>
                        <a:cubicBezTo>
                          <a:pt x="32154" y="38113"/>
                          <a:pt x="31476" y="38363"/>
                          <a:pt x="31118" y="38399"/>
                        </a:cubicBezTo>
                        <a:lnTo>
                          <a:pt x="31654" y="38613"/>
                        </a:lnTo>
                        <a:cubicBezTo>
                          <a:pt x="30761" y="39256"/>
                          <a:pt x="30975" y="38756"/>
                          <a:pt x="30690" y="38792"/>
                        </a:cubicBezTo>
                        <a:cubicBezTo>
                          <a:pt x="29547" y="40328"/>
                          <a:pt x="32869" y="38721"/>
                          <a:pt x="31976" y="40292"/>
                        </a:cubicBezTo>
                        <a:lnTo>
                          <a:pt x="32797" y="39899"/>
                        </a:lnTo>
                        <a:lnTo>
                          <a:pt x="32690" y="40006"/>
                        </a:lnTo>
                        <a:cubicBezTo>
                          <a:pt x="33083" y="39721"/>
                          <a:pt x="33690" y="39471"/>
                          <a:pt x="33869" y="39471"/>
                        </a:cubicBezTo>
                        <a:cubicBezTo>
                          <a:pt x="33154" y="40149"/>
                          <a:pt x="32047" y="40792"/>
                          <a:pt x="32297" y="41078"/>
                        </a:cubicBezTo>
                        <a:cubicBezTo>
                          <a:pt x="31726" y="41864"/>
                          <a:pt x="33190" y="41471"/>
                          <a:pt x="33833" y="41471"/>
                        </a:cubicBezTo>
                        <a:cubicBezTo>
                          <a:pt x="33833" y="41185"/>
                          <a:pt x="34297" y="40935"/>
                          <a:pt x="34655" y="40792"/>
                        </a:cubicBezTo>
                        <a:cubicBezTo>
                          <a:pt x="34797" y="40935"/>
                          <a:pt x="34083" y="41614"/>
                          <a:pt x="34512" y="41471"/>
                        </a:cubicBezTo>
                        <a:lnTo>
                          <a:pt x="33476" y="42292"/>
                        </a:lnTo>
                        <a:cubicBezTo>
                          <a:pt x="34405" y="41471"/>
                          <a:pt x="34833" y="41864"/>
                          <a:pt x="35297" y="41578"/>
                        </a:cubicBezTo>
                        <a:cubicBezTo>
                          <a:pt x="34583" y="42257"/>
                          <a:pt x="34440" y="41864"/>
                          <a:pt x="33833" y="42292"/>
                        </a:cubicBezTo>
                        <a:cubicBezTo>
                          <a:pt x="34405" y="42828"/>
                          <a:pt x="34119" y="42578"/>
                          <a:pt x="34690" y="43114"/>
                        </a:cubicBezTo>
                        <a:cubicBezTo>
                          <a:pt x="35726" y="42828"/>
                          <a:pt x="35619" y="42257"/>
                          <a:pt x="36619" y="41685"/>
                        </a:cubicBezTo>
                        <a:cubicBezTo>
                          <a:pt x="37048" y="41792"/>
                          <a:pt x="37976" y="41471"/>
                          <a:pt x="37619" y="42292"/>
                        </a:cubicBezTo>
                        <a:lnTo>
                          <a:pt x="38441" y="41435"/>
                        </a:lnTo>
                        <a:cubicBezTo>
                          <a:pt x="39548" y="41364"/>
                          <a:pt x="39691" y="41685"/>
                          <a:pt x="39119" y="42828"/>
                        </a:cubicBezTo>
                        <a:cubicBezTo>
                          <a:pt x="44299" y="41328"/>
                          <a:pt x="46477" y="38828"/>
                          <a:pt x="47692" y="37149"/>
                        </a:cubicBezTo>
                        <a:cubicBezTo>
                          <a:pt x="48942" y="35470"/>
                          <a:pt x="49156" y="34470"/>
                          <a:pt x="49156" y="34470"/>
                        </a:cubicBezTo>
                        <a:cubicBezTo>
                          <a:pt x="50514" y="31898"/>
                          <a:pt x="47585" y="33756"/>
                          <a:pt x="45692" y="3279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5" name="Graphic 511">
                  <a:extLst>
                    <a:ext uri="{FF2B5EF4-FFF2-40B4-BE49-F238E27FC236}">
                      <a16:creationId xmlns:a16="http://schemas.microsoft.com/office/drawing/2014/main" id="{790B5446-9709-674E-8F71-50804D88668F}"/>
                    </a:ext>
                  </a:extLst>
                </p:cNvPr>
                <p:cNvGrpSpPr/>
                <p:nvPr/>
              </p:nvGrpSpPr>
              <p:grpSpPr>
                <a:xfrm>
                  <a:off x="7091157" y="1894414"/>
                  <a:ext cx="48710" cy="29862"/>
                  <a:chOff x="7091157" y="1894414"/>
                  <a:chExt cx="48710" cy="29862"/>
                </a:xfrm>
                <a:grpFill/>
              </p:grpSpPr>
              <p:sp>
                <p:nvSpPr>
                  <p:cNvPr id="96" name="Freeform 95">
                    <a:extLst>
                      <a:ext uri="{FF2B5EF4-FFF2-40B4-BE49-F238E27FC236}">
                        <a16:creationId xmlns:a16="http://schemas.microsoft.com/office/drawing/2014/main" id="{9079A270-EF39-0F41-B52C-6E3932D91379}"/>
                      </a:ext>
                    </a:extLst>
                  </p:cNvPr>
                  <p:cNvSpPr/>
                  <p:nvPr/>
                </p:nvSpPr>
                <p:spPr>
                  <a:xfrm>
                    <a:off x="7129899" y="1922597"/>
                    <a:ext cx="74" cy="500"/>
                  </a:xfrm>
                  <a:custGeom>
                    <a:avLst/>
                    <a:gdLst>
                      <a:gd name="connsiteX0" fmla="*/ 39 w 74"/>
                      <a:gd name="connsiteY0" fmla="*/ 500 h 500"/>
                      <a:gd name="connsiteX1" fmla="*/ 75 w 74"/>
                      <a:gd name="connsiteY1" fmla="*/ 0 h 500"/>
                      <a:gd name="connsiteX2" fmla="*/ 39 w 74"/>
                      <a:gd name="connsiteY2" fmla="*/ 500 h 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" h="500">
                        <a:moveTo>
                          <a:pt x="39" y="500"/>
                        </a:moveTo>
                        <a:lnTo>
                          <a:pt x="75" y="0"/>
                        </a:lnTo>
                        <a:cubicBezTo>
                          <a:pt x="3" y="214"/>
                          <a:pt x="-32" y="393"/>
                          <a:pt x="39" y="50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" name="Freeform 96">
                    <a:extLst>
                      <a:ext uri="{FF2B5EF4-FFF2-40B4-BE49-F238E27FC236}">
                        <a16:creationId xmlns:a16="http://schemas.microsoft.com/office/drawing/2014/main" id="{7C9FBB3C-894B-E24B-8C33-D87D70DF1E61}"/>
                      </a:ext>
                    </a:extLst>
                  </p:cNvPr>
                  <p:cNvSpPr/>
                  <p:nvPr/>
                </p:nvSpPr>
                <p:spPr>
                  <a:xfrm>
                    <a:off x="7098898" y="1909095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0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0"/>
                        </a:moveTo>
                        <a:lnTo>
                          <a:pt x="0" y="72"/>
                        </a:lnTo>
                        <a:cubicBezTo>
                          <a:pt x="71" y="72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" name="Freeform 97">
                    <a:extLst>
                      <a:ext uri="{FF2B5EF4-FFF2-40B4-BE49-F238E27FC236}">
                        <a16:creationId xmlns:a16="http://schemas.microsoft.com/office/drawing/2014/main" id="{905FDB40-9BA8-4D4F-B166-C18A7DA0F913}"/>
                      </a:ext>
                    </a:extLst>
                  </p:cNvPr>
                  <p:cNvSpPr/>
                  <p:nvPr/>
                </p:nvSpPr>
                <p:spPr>
                  <a:xfrm>
                    <a:off x="7131867" y="1905988"/>
                    <a:ext cx="71" cy="71"/>
                  </a:xfrm>
                  <a:custGeom>
                    <a:avLst/>
                    <a:gdLst>
                      <a:gd name="connsiteX0" fmla="*/ 0 w 71"/>
                      <a:gd name="connsiteY0" fmla="*/ 72 h 71"/>
                      <a:gd name="connsiteX1" fmla="*/ 0 w 71"/>
                      <a:gd name="connsiteY1" fmla="*/ 72 h 71"/>
                      <a:gd name="connsiteX2" fmla="*/ 71 w 71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71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" name="Freeform 98">
                    <a:extLst>
                      <a:ext uri="{FF2B5EF4-FFF2-40B4-BE49-F238E27FC236}">
                        <a16:creationId xmlns:a16="http://schemas.microsoft.com/office/drawing/2014/main" id="{8C69BE34-5FEA-9345-9B26-23CD5358BDF2}"/>
                      </a:ext>
                    </a:extLst>
                  </p:cNvPr>
                  <p:cNvSpPr/>
                  <p:nvPr/>
                </p:nvSpPr>
                <p:spPr>
                  <a:xfrm>
                    <a:off x="7091157" y="1894414"/>
                    <a:ext cx="48710" cy="29862"/>
                  </a:xfrm>
                  <a:custGeom>
                    <a:avLst/>
                    <a:gdLst>
                      <a:gd name="connsiteX0" fmla="*/ 45317 w 48710"/>
                      <a:gd name="connsiteY0" fmla="*/ 15003 h 29862"/>
                      <a:gd name="connsiteX1" fmla="*/ 43067 w 48710"/>
                      <a:gd name="connsiteY1" fmla="*/ 12039 h 29862"/>
                      <a:gd name="connsiteX2" fmla="*/ 40745 w 48710"/>
                      <a:gd name="connsiteY2" fmla="*/ 11681 h 29862"/>
                      <a:gd name="connsiteX3" fmla="*/ 38780 w 48710"/>
                      <a:gd name="connsiteY3" fmla="*/ 12431 h 29862"/>
                      <a:gd name="connsiteX4" fmla="*/ 39066 w 48710"/>
                      <a:gd name="connsiteY4" fmla="*/ 11467 h 29862"/>
                      <a:gd name="connsiteX5" fmla="*/ 38495 w 48710"/>
                      <a:gd name="connsiteY5" fmla="*/ 11538 h 29862"/>
                      <a:gd name="connsiteX6" fmla="*/ 38637 w 48710"/>
                      <a:gd name="connsiteY6" fmla="*/ 11289 h 29862"/>
                      <a:gd name="connsiteX7" fmla="*/ 37780 w 48710"/>
                      <a:gd name="connsiteY7" fmla="*/ 11646 h 29862"/>
                      <a:gd name="connsiteX8" fmla="*/ 37923 w 48710"/>
                      <a:gd name="connsiteY8" fmla="*/ 11396 h 29862"/>
                      <a:gd name="connsiteX9" fmla="*/ 37602 w 48710"/>
                      <a:gd name="connsiteY9" fmla="*/ 11396 h 29862"/>
                      <a:gd name="connsiteX10" fmla="*/ 37816 w 48710"/>
                      <a:gd name="connsiteY10" fmla="*/ 11038 h 29862"/>
                      <a:gd name="connsiteX11" fmla="*/ 36530 w 48710"/>
                      <a:gd name="connsiteY11" fmla="*/ 10967 h 29862"/>
                      <a:gd name="connsiteX12" fmla="*/ 36030 w 48710"/>
                      <a:gd name="connsiteY12" fmla="*/ 12074 h 29862"/>
                      <a:gd name="connsiteX13" fmla="*/ 34566 w 48710"/>
                      <a:gd name="connsiteY13" fmla="*/ 10860 h 29862"/>
                      <a:gd name="connsiteX14" fmla="*/ 34708 w 48710"/>
                      <a:gd name="connsiteY14" fmla="*/ 10610 h 29862"/>
                      <a:gd name="connsiteX15" fmla="*/ 32029 w 48710"/>
                      <a:gd name="connsiteY15" fmla="*/ 10288 h 29862"/>
                      <a:gd name="connsiteX16" fmla="*/ 32387 w 48710"/>
                      <a:gd name="connsiteY16" fmla="*/ 9431 h 29862"/>
                      <a:gd name="connsiteX17" fmla="*/ 30279 w 48710"/>
                      <a:gd name="connsiteY17" fmla="*/ 11681 h 29862"/>
                      <a:gd name="connsiteX18" fmla="*/ 30636 w 48710"/>
                      <a:gd name="connsiteY18" fmla="*/ 10003 h 29862"/>
                      <a:gd name="connsiteX19" fmla="*/ 29458 w 48710"/>
                      <a:gd name="connsiteY19" fmla="*/ 11181 h 29862"/>
                      <a:gd name="connsiteX20" fmla="*/ 29743 w 48710"/>
                      <a:gd name="connsiteY20" fmla="*/ 10860 h 29862"/>
                      <a:gd name="connsiteX21" fmla="*/ 28886 w 48710"/>
                      <a:gd name="connsiteY21" fmla="*/ 10860 h 29862"/>
                      <a:gd name="connsiteX22" fmla="*/ 28279 w 48710"/>
                      <a:gd name="connsiteY22" fmla="*/ 12753 h 29862"/>
                      <a:gd name="connsiteX23" fmla="*/ 28565 w 48710"/>
                      <a:gd name="connsiteY23" fmla="*/ 10788 h 29862"/>
                      <a:gd name="connsiteX24" fmla="*/ 27958 w 48710"/>
                      <a:gd name="connsiteY24" fmla="*/ 12289 h 29862"/>
                      <a:gd name="connsiteX25" fmla="*/ 28100 w 48710"/>
                      <a:gd name="connsiteY25" fmla="*/ 8038 h 29862"/>
                      <a:gd name="connsiteX26" fmla="*/ 22028 w 48710"/>
                      <a:gd name="connsiteY26" fmla="*/ 6324 h 29862"/>
                      <a:gd name="connsiteX27" fmla="*/ 22421 w 48710"/>
                      <a:gd name="connsiteY27" fmla="*/ 5145 h 29862"/>
                      <a:gd name="connsiteX28" fmla="*/ 21528 w 48710"/>
                      <a:gd name="connsiteY28" fmla="*/ 5859 h 29862"/>
                      <a:gd name="connsiteX29" fmla="*/ 21028 w 48710"/>
                      <a:gd name="connsiteY29" fmla="*/ 6538 h 29862"/>
                      <a:gd name="connsiteX30" fmla="*/ 21385 w 48710"/>
                      <a:gd name="connsiteY30" fmla="*/ 5538 h 29862"/>
                      <a:gd name="connsiteX31" fmla="*/ 20778 w 48710"/>
                      <a:gd name="connsiteY31" fmla="*/ 6109 h 29862"/>
                      <a:gd name="connsiteX32" fmla="*/ 21028 w 48710"/>
                      <a:gd name="connsiteY32" fmla="*/ 5002 h 29862"/>
                      <a:gd name="connsiteX33" fmla="*/ 18849 w 48710"/>
                      <a:gd name="connsiteY33" fmla="*/ 4931 h 29862"/>
                      <a:gd name="connsiteX34" fmla="*/ 15599 w 48710"/>
                      <a:gd name="connsiteY34" fmla="*/ 4252 h 29862"/>
                      <a:gd name="connsiteX35" fmla="*/ 14813 w 48710"/>
                      <a:gd name="connsiteY35" fmla="*/ 2573 h 29862"/>
                      <a:gd name="connsiteX36" fmla="*/ 14242 w 48710"/>
                      <a:gd name="connsiteY36" fmla="*/ 1180 h 29862"/>
                      <a:gd name="connsiteX37" fmla="*/ 13777 w 48710"/>
                      <a:gd name="connsiteY37" fmla="*/ 1430 h 29862"/>
                      <a:gd name="connsiteX38" fmla="*/ 13527 w 48710"/>
                      <a:gd name="connsiteY38" fmla="*/ 680 h 29862"/>
                      <a:gd name="connsiteX39" fmla="*/ 11455 w 48710"/>
                      <a:gd name="connsiteY39" fmla="*/ 1 h 29862"/>
                      <a:gd name="connsiteX40" fmla="*/ 454 w 48710"/>
                      <a:gd name="connsiteY40" fmla="*/ 6395 h 29862"/>
                      <a:gd name="connsiteX41" fmla="*/ 97 w 48710"/>
                      <a:gd name="connsiteY41" fmla="*/ 6538 h 29862"/>
                      <a:gd name="connsiteX42" fmla="*/ 2169 w 48710"/>
                      <a:gd name="connsiteY42" fmla="*/ 8467 h 29862"/>
                      <a:gd name="connsiteX43" fmla="*/ 2061 w 48710"/>
                      <a:gd name="connsiteY43" fmla="*/ 10074 h 29862"/>
                      <a:gd name="connsiteX44" fmla="*/ 1883 w 48710"/>
                      <a:gd name="connsiteY44" fmla="*/ 10181 h 29862"/>
                      <a:gd name="connsiteX45" fmla="*/ 3383 w 48710"/>
                      <a:gd name="connsiteY45" fmla="*/ 11788 h 29862"/>
                      <a:gd name="connsiteX46" fmla="*/ 2597 w 48710"/>
                      <a:gd name="connsiteY46" fmla="*/ 12253 h 29862"/>
                      <a:gd name="connsiteX47" fmla="*/ 3062 w 48710"/>
                      <a:gd name="connsiteY47" fmla="*/ 13574 h 29862"/>
                      <a:gd name="connsiteX48" fmla="*/ 7062 w 48710"/>
                      <a:gd name="connsiteY48" fmla="*/ 14432 h 29862"/>
                      <a:gd name="connsiteX49" fmla="*/ 6776 w 48710"/>
                      <a:gd name="connsiteY49" fmla="*/ 14717 h 29862"/>
                      <a:gd name="connsiteX50" fmla="*/ 8134 w 48710"/>
                      <a:gd name="connsiteY50" fmla="*/ 14503 h 29862"/>
                      <a:gd name="connsiteX51" fmla="*/ 7955 w 48710"/>
                      <a:gd name="connsiteY51" fmla="*/ 14825 h 29862"/>
                      <a:gd name="connsiteX52" fmla="*/ 9741 w 48710"/>
                      <a:gd name="connsiteY52" fmla="*/ 14967 h 29862"/>
                      <a:gd name="connsiteX53" fmla="*/ 9277 w 48710"/>
                      <a:gd name="connsiteY53" fmla="*/ 15753 h 29862"/>
                      <a:gd name="connsiteX54" fmla="*/ 10098 w 48710"/>
                      <a:gd name="connsiteY54" fmla="*/ 16003 h 29862"/>
                      <a:gd name="connsiteX55" fmla="*/ 9955 w 48710"/>
                      <a:gd name="connsiteY55" fmla="*/ 15682 h 29862"/>
                      <a:gd name="connsiteX56" fmla="*/ 11027 w 48710"/>
                      <a:gd name="connsiteY56" fmla="*/ 16218 h 29862"/>
                      <a:gd name="connsiteX57" fmla="*/ 14313 w 48710"/>
                      <a:gd name="connsiteY57" fmla="*/ 13360 h 29862"/>
                      <a:gd name="connsiteX58" fmla="*/ 13991 w 48710"/>
                      <a:gd name="connsiteY58" fmla="*/ 14360 h 29862"/>
                      <a:gd name="connsiteX59" fmla="*/ 13063 w 48710"/>
                      <a:gd name="connsiteY59" fmla="*/ 16039 h 29862"/>
                      <a:gd name="connsiteX60" fmla="*/ 13813 w 48710"/>
                      <a:gd name="connsiteY60" fmla="*/ 16932 h 29862"/>
                      <a:gd name="connsiteX61" fmla="*/ 13384 w 48710"/>
                      <a:gd name="connsiteY61" fmla="*/ 17896 h 29862"/>
                      <a:gd name="connsiteX62" fmla="*/ 14956 w 48710"/>
                      <a:gd name="connsiteY62" fmla="*/ 18146 h 29862"/>
                      <a:gd name="connsiteX63" fmla="*/ 15492 w 48710"/>
                      <a:gd name="connsiteY63" fmla="*/ 19504 h 29862"/>
                      <a:gd name="connsiteX64" fmla="*/ 15170 w 48710"/>
                      <a:gd name="connsiteY64" fmla="*/ 20897 h 29862"/>
                      <a:gd name="connsiteX65" fmla="*/ 16027 w 48710"/>
                      <a:gd name="connsiteY65" fmla="*/ 20111 h 29862"/>
                      <a:gd name="connsiteX66" fmla="*/ 15635 w 48710"/>
                      <a:gd name="connsiteY66" fmla="*/ 21611 h 29862"/>
                      <a:gd name="connsiteX67" fmla="*/ 17563 w 48710"/>
                      <a:gd name="connsiteY67" fmla="*/ 22790 h 29862"/>
                      <a:gd name="connsiteX68" fmla="*/ 18956 w 48710"/>
                      <a:gd name="connsiteY68" fmla="*/ 21182 h 29862"/>
                      <a:gd name="connsiteX69" fmla="*/ 18671 w 48710"/>
                      <a:gd name="connsiteY69" fmla="*/ 22968 h 29862"/>
                      <a:gd name="connsiteX70" fmla="*/ 18635 w 48710"/>
                      <a:gd name="connsiteY70" fmla="*/ 22754 h 29862"/>
                      <a:gd name="connsiteX71" fmla="*/ 18206 w 48710"/>
                      <a:gd name="connsiteY71" fmla="*/ 23683 h 29862"/>
                      <a:gd name="connsiteX72" fmla="*/ 19706 w 48710"/>
                      <a:gd name="connsiteY72" fmla="*/ 23433 h 29862"/>
                      <a:gd name="connsiteX73" fmla="*/ 19849 w 48710"/>
                      <a:gd name="connsiteY73" fmla="*/ 22468 h 29862"/>
                      <a:gd name="connsiteX74" fmla="*/ 20207 w 48710"/>
                      <a:gd name="connsiteY74" fmla="*/ 22754 h 29862"/>
                      <a:gd name="connsiteX75" fmla="*/ 19814 w 48710"/>
                      <a:gd name="connsiteY75" fmla="*/ 23540 h 29862"/>
                      <a:gd name="connsiteX76" fmla="*/ 20207 w 48710"/>
                      <a:gd name="connsiteY76" fmla="*/ 24219 h 29862"/>
                      <a:gd name="connsiteX77" fmla="*/ 20492 w 48710"/>
                      <a:gd name="connsiteY77" fmla="*/ 23183 h 29862"/>
                      <a:gd name="connsiteX78" fmla="*/ 20850 w 48710"/>
                      <a:gd name="connsiteY78" fmla="*/ 24219 h 29862"/>
                      <a:gd name="connsiteX79" fmla="*/ 21528 w 48710"/>
                      <a:gd name="connsiteY79" fmla="*/ 22576 h 29862"/>
                      <a:gd name="connsiteX80" fmla="*/ 22064 w 48710"/>
                      <a:gd name="connsiteY80" fmla="*/ 25112 h 29862"/>
                      <a:gd name="connsiteX81" fmla="*/ 22778 w 48710"/>
                      <a:gd name="connsiteY81" fmla="*/ 23897 h 29862"/>
                      <a:gd name="connsiteX82" fmla="*/ 22385 w 48710"/>
                      <a:gd name="connsiteY82" fmla="*/ 24862 h 29862"/>
                      <a:gd name="connsiteX83" fmla="*/ 22564 w 48710"/>
                      <a:gd name="connsiteY83" fmla="*/ 26147 h 29862"/>
                      <a:gd name="connsiteX84" fmla="*/ 22243 w 48710"/>
                      <a:gd name="connsiteY84" fmla="*/ 26790 h 29862"/>
                      <a:gd name="connsiteX85" fmla="*/ 23207 w 48710"/>
                      <a:gd name="connsiteY85" fmla="*/ 24826 h 29862"/>
                      <a:gd name="connsiteX86" fmla="*/ 24100 w 48710"/>
                      <a:gd name="connsiteY86" fmla="*/ 24504 h 29862"/>
                      <a:gd name="connsiteX87" fmla="*/ 24993 w 48710"/>
                      <a:gd name="connsiteY87" fmla="*/ 22861 h 29862"/>
                      <a:gd name="connsiteX88" fmla="*/ 24529 w 48710"/>
                      <a:gd name="connsiteY88" fmla="*/ 23754 h 29862"/>
                      <a:gd name="connsiteX89" fmla="*/ 24957 w 48710"/>
                      <a:gd name="connsiteY89" fmla="*/ 23469 h 29862"/>
                      <a:gd name="connsiteX90" fmla="*/ 24564 w 48710"/>
                      <a:gd name="connsiteY90" fmla="*/ 24719 h 29862"/>
                      <a:gd name="connsiteX91" fmla="*/ 23921 w 48710"/>
                      <a:gd name="connsiteY91" fmla="*/ 25826 h 29862"/>
                      <a:gd name="connsiteX92" fmla="*/ 25029 w 48710"/>
                      <a:gd name="connsiteY92" fmla="*/ 24290 h 29862"/>
                      <a:gd name="connsiteX93" fmla="*/ 25350 w 48710"/>
                      <a:gd name="connsiteY93" fmla="*/ 25683 h 29862"/>
                      <a:gd name="connsiteX94" fmla="*/ 26422 w 48710"/>
                      <a:gd name="connsiteY94" fmla="*/ 25254 h 29862"/>
                      <a:gd name="connsiteX95" fmla="*/ 25457 w 48710"/>
                      <a:gd name="connsiteY95" fmla="*/ 27541 h 29862"/>
                      <a:gd name="connsiteX96" fmla="*/ 26600 w 48710"/>
                      <a:gd name="connsiteY96" fmla="*/ 27183 h 29862"/>
                      <a:gd name="connsiteX97" fmla="*/ 26493 w 48710"/>
                      <a:gd name="connsiteY97" fmla="*/ 27290 h 29862"/>
                      <a:gd name="connsiteX98" fmla="*/ 28386 w 48710"/>
                      <a:gd name="connsiteY98" fmla="*/ 28005 h 29862"/>
                      <a:gd name="connsiteX99" fmla="*/ 29529 w 48710"/>
                      <a:gd name="connsiteY99" fmla="*/ 26219 h 29862"/>
                      <a:gd name="connsiteX100" fmla="*/ 31708 w 48710"/>
                      <a:gd name="connsiteY100" fmla="*/ 25433 h 29862"/>
                      <a:gd name="connsiteX101" fmla="*/ 31637 w 48710"/>
                      <a:gd name="connsiteY101" fmla="*/ 26933 h 29862"/>
                      <a:gd name="connsiteX102" fmla="*/ 31458 w 48710"/>
                      <a:gd name="connsiteY102" fmla="*/ 27112 h 29862"/>
                      <a:gd name="connsiteX103" fmla="*/ 32780 w 48710"/>
                      <a:gd name="connsiteY103" fmla="*/ 27398 h 29862"/>
                      <a:gd name="connsiteX104" fmla="*/ 34351 w 48710"/>
                      <a:gd name="connsiteY104" fmla="*/ 25755 h 29862"/>
                      <a:gd name="connsiteX105" fmla="*/ 34244 w 48710"/>
                      <a:gd name="connsiteY105" fmla="*/ 26505 h 29862"/>
                      <a:gd name="connsiteX106" fmla="*/ 33887 w 48710"/>
                      <a:gd name="connsiteY106" fmla="*/ 27505 h 29862"/>
                      <a:gd name="connsiteX107" fmla="*/ 34244 w 48710"/>
                      <a:gd name="connsiteY107" fmla="*/ 27040 h 29862"/>
                      <a:gd name="connsiteX108" fmla="*/ 34173 w 48710"/>
                      <a:gd name="connsiteY108" fmla="*/ 27255 h 29862"/>
                      <a:gd name="connsiteX109" fmla="*/ 34566 w 48710"/>
                      <a:gd name="connsiteY109" fmla="*/ 26648 h 29862"/>
                      <a:gd name="connsiteX110" fmla="*/ 34744 w 48710"/>
                      <a:gd name="connsiteY110" fmla="*/ 26112 h 29862"/>
                      <a:gd name="connsiteX111" fmla="*/ 34887 w 48710"/>
                      <a:gd name="connsiteY111" fmla="*/ 27755 h 29862"/>
                      <a:gd name="connsiteX112" fmla="*/ 37816 w 48710"/>
                      <a:gd name="connsiteY112" fmla="*/ 26290 h 29862"/>
                      <a:gd name="connsiteX113" fmla="*/ 36852 w 48710"/>
                      <a:gd name="connsiteY113" fmla="*/ 27826 h 29862"/>
                      <a:gd name="connsiteX114" fmla="*/ 37423 w 48710"/>
                      <a:gd name="connsiteY114" fmla="*/ 27755 h 29862"/>
                      <a:gd name="connsiteX115" fmla="*/ 36673 w 48710"/>
                      <a:gd name="connsiteY115" fmla="*/ 28398 h 29862"/>
                      <a:gd name="connsiteX116" fmla="*/ 38530 w 48710"/>
                      <a:gd name="connsiteY116" fmla="*/ 29005 h 29862"/>
                      <a:gd name="connsiteX117" fmla="*/ 38995 w 48710"/>
                      <a:gd name="connsiteY117" fmla="*/ 28219 h 29862"/>
                      <a:gd name="connsiteX118" fmla="*/ 38995 w 48710"/>
                      <a:gd name="connsiteY118" fmla="*/ 28362 h 29862"/>
                      <a:gd name="connsiteX119" fmla="*/ 39673 w 48710"/>
                      <a:gd name="connsiteY119" fmla="*/ 27290 h 29862"/>
                      <a:gd name="connsiteX120" fmla="*/ 39245 w 48710"/>
                      <a:gd name="connsiteY120" fmla="*/ 29469 h 29862"/>
                      <a:gd name="connsiteX121" fmla="*/ 40709 w 48710"/>
                      <a:gd name="connsiteY121" fmla="*/ 28933 h 29862"/>
                      <a:gd name="connsiteX122" fmla="*/ 40995 w 48710"/>
                      <a:gd name="connsiteY122" fmla="*/ 27933 h 29862"/>
                      <a:gd name="connsiteX123" fmla="*/ 41209 w 48710"/>
                      <a:gd name="connsiteY123" fmla="*/ 28576 h 29862"/>
                      <a:gd name="connsiteX124" fmla="*/ 40816 w 48710"/>
                      <a:gd name="connsiteY124" fmla="*/ 29826 h 29862"/>
                      <a:gd name="connsiteX125" fmla="*/ 41924 w 48710"/>
                      <a:gd name="connsiteY125" fmla="*/ 28183 h 29862"/>
                      <a:gd name="connsiteX126" fmla="*/ 41138 w 48710"/>
                      <a:gd name="connsiteY126" fmla="*/ 29577 h 29862"/>
                      <a:gd name="connsiteX127" fmla="*/ 42245 w 48710"/>
                      <a:gd name="connsiteY127" fmla="*/ 29719 h 29862"/>
                      <a:gd name="connsiteX128" fmla="*/ 43031 w 48710"/>
                      <a:gd name="connsiteY128" fmla="*/ 27433 h 29862"/>
                      <a:gd name="connsiteX129" fmla="*/ 44138 w 48710"/>
                      <a:gd name="connsiteY129" fmla="*/ 27326 h 29862"/>
                      <a:gd name="connsiteX130" fmla="*/ 44317 w 48710"/>
                      <a:gd name="connsiteY130" fmla="*/ 26147 h 29862"/>
                      <a:gd name="connsiteX131" fmla="*/ 45567 w 48710"/>
                      <a:gd name="connsiteY131" fmla="*/ 26862 h 29862"/>
                      <a:gd name="connsiteX132" fmla="*/ 48710 w 48710"/>
                      <a:gd name="connsiteY132" fmla="*/ 17146 h 29862"/>
                      <a:gd name="connsiteX133" fmla="*/ 48567 w 48710"/>
                      <a:gd name="connsiteY133" fmla="*/ 14146 h 29862"/>
                      <a:gd name="connsiteX134" fmla="*/ 45317 w 48710"/>
                      <a:gd name="connsiteY134" fmla="*/ 15003 h 2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48710" h="29862">
                        <a:moveTo>
                          <a:pt x="45317" y="15003"/>
                        </a:moveTo>
                        <a:cubicBezTo>
                          <a:pt x="44210" y="14003"/>
                          <a:pt x="44781" y="11753"/>
                          <a:pt x="43067" y="12039"/>
                        </a:cubicBezTo>
                        <a:cubicBezTo>
                          <a:pt x="42495" y="11574"/>
                          <a:pt x="41566" y="11753"/>
                          <a:pt x="40745" y="11681"/>
                        </a:cubicBezTo>
                        <a:cubicBezTo>
                          <a:pt x="39673" y="13146"/>
                          <a:pt x="39816" y="11289"/>
                          <a:pt x="38780" y="12431"/>
                        </a:cubicBezTo>
                        <a:lnTo>
                          <a:pt x="39066" y="11467"/>
                        </a:lnTo>
                        <a:cubicBezTo>
                          <a:pt x="38709" y="11860"/>
                          <a:pt x="38387" y="12110"/>
                          <a:pt x="38495" y="11538"/>
                        </a:cubicBezTo>
                        <a:lnTo>
                          <a:pt x="38637" y="11289"/>
                        </a:lnTo>
                        <a:cubicBezTo>
                          <a:pt x="38102" y="11860"/>
                          <a:pt x="38066" y="11360"/>
                          <a:pt x="37780" y="11646"/>
                        </a:cubicBezTo>
                        <a:lnTo>
                          <a:pt x="37923" y="11396"/>
                        </a:lnTo>
                        <a:lnTo>
                          <a:pt x="37602" y="11396"/>
                        </a:lnTo>
                        <a:lnTo>
                          <a:pt x="37816" y="11038"/>
                        </a:lnTo>
                        <a:cubicBezTo>
                          <a:pt x="37102" y="11574"/>
                          <a:pt x="36709" y="11467"/>
                          <a:pt x="36530" y="10967"/>
                        </a:cubicBezTo>
                        <a:lnTo>
                          <a:pt x="36030" y="12074"/>
                        </a:lnTo>
                        <a:cubicBezTo>
                          <a:pt x="35887" y="10503"/>
                          <a:pt x="34530" y="12646"/>
                          <a:pt x="34566" y="10860"/>
                        </a:cubicBezTo>
                        <a:lnTo>
                          <a:pt x="34708" y="10610"/>
                        </a:lnTo>
                        <a:cubicBezTo>
                          <a:pt x="32458" y="13074"/>
                          <a:pt x="34280" y="7967"/>
                          <a:pt x="32029" y="10288"/>
                        </a:cubicBezTo>
                        <a:cubicBezTo>
                          <a:pt x="32315" y="10003"/>
                          <a:pt x="32244" y="9681"/>
                          <a:pt x="32387" y="9431"/>
                        </a:cubicBezTo>
                        <a:cubicBezTo>
                          <a:pt x="31815" y="9538"/>
                          <a:pt x="31244" y="9503"/>
                          <a:pt x="30279" y="11681"/>
                        </a:cubicBezTo>
                        <a:cubicBezTo>
                          <a:pt x="29958" y="11503"/>
                          <a:pt x="30315" y="10895"/>
                          <a:pt x="30636" y="10003"/>
                        </a:cubicBezTo>
                        <a:cubicBezTo>
                          <a:pt x="30208" y="10967"/>
                          <a:pt x="29743" y="11253"/>
                          <a:pt x="29458" y="11181"/>
                        </a:cubicBezTo>
                        <a:lnTo>
                          <a:pt x="29743" y="10860"/>
                        </a:lnTo>
                        <a:lnTo>
                          <a:pt x="28886" y="10860"/>
                        </a:lnTo>
                        <a:lnTo>
                          <a:pt x="28279" y="12753"/>
                        </a:lnTo>
                        <a:cubicBezTo>
                          <a:pt x="28136" y="12074"/>
                          <a:pt x="29101" y="10503"/>
                          <a:pt x="28565" y="10788"/>
                        </a:cubicBezTo>
                        <a:lnTo>
                          <a:pt x="27958" y="12289"/>
                        </a:lnTo>
                        <a:cubicBezTo>
                          <a:pt x="27565" y="11788"/>
                          <a:pt x="28172" y="9360"/>
                          <a:pt x="28100" y="8038"/>
                        </a:cubicBezTo>
                        <a:cubicBezTo>
                          <a:pt x="26207" y="6538"/>
                          <a:pt x="22635" y="9681"/>
                          <a:pt x="22028" y="6324"/>
                        </a:cubicBezTo>
                        <a:lnTo>
                          <a:pt x="22421" y="5145"/>
                        </a:lnTo>
                        <a:cubicBezTo>
                          <a:pt x="23064" y="3466"/>
                          <a:pt x="20957" y="7431"/>
                          <a:pt x="21528" y="5859"/>
                        </a:cubicBezTo>
                        <a:lnTo>
                          <a:pt x="21028" y="6538"/>
                        </a:lnTo>
                        <a:cubicBezTo>
                          <a:pt x="21100" y="6216"/>
                          <a:pt x="21135" y="5859"/>
                          <a:pt x="21385" y="5538"/>
                        </a:cubicBezTo>
                        <a:cubicBezTo>
                          <a:pt x="21242" y="5395"/>
                          <a:pt x="21135" y="5681"/>
                          <a:pt x="20778" y="6109"/>
                        </a:cubicBezTo>
                        <a:lnTo>
                          <a:pt x="21028" y="5002"/>
                        </a:lnTo>
                        <a:cubicBezTo>
                          <a:pt x="20742" y="3930"/>
                          <a:pt x="19314" y="5645"/>
                          <a:pt x="18849" y="4931"/>
                        </a:cubicBezTo>
                        <a:cubicBezTo>
                          <a:pt x="19135" y="2537"/>
                          <a:pt x="16956" y="3752"/>
                          <a:pt x="15599" y="4252"/>
                        </a:cubicBezTo>
                        <a:cubicBezTo>
                          <a:pt x="14349" y="5038"/>
                          <a:pt x="14456" y="3680"/>
                          <a:pt x="14813" y="2573"/>
                        </a:cubicBezTo>
                        <a:cubicBezTo>
                          <a:pt x="15099" y="1394"/>
                          <a:pt x="15635" y="501"/>
                          <a:pt x="14242" y="1180"/>
                        </a:cubicBezTo>
                        <a:cubicBezTo>
                          <a:pt x="14420" y="1002"/>
                          <a:pt x="13920" y="1323"/>
                          <a:pt x="13777" y="1430"/>
                        </a:cubicBezTo>
                        <a:lnTo>
                          <a:pt x="13527" y="680"/>
                        </a:lnTo>
                        <a:cubicBezTo>
                          <a:pt x="13527" y="680"/>
                          <a:pt x="13241" y="-34"/>
                          <a:pt x="11455" y="1"/>
                        </a:cubicBezTo>
                        <a:cubicBezTo>
                          <a:pt x="9777" y="323"/>
                          <a:pt x="5669" y="-106"/>
                          <a:pt x="454" y="6395"/>
                        </a:cubicBezTo>
                        <a:lnTo>
                          <a:pt x="97" y="6538"/>
                        </a:lnTo>
                        <a:cubicBezTo>
                          <a:pt x="-189" y="8002"/>
                          <a:pt x="61" y="8931"/>
                          <a:pt x="2169" y="8467"/>
                        </a:cubicBezTo>
                        <a:cubicBezTo>
                          <a:pt x="240" y="9931"/>
                          <a:pt x="2526" y="9395"/>
                          <a:pt x="2061" y="10074"/>
                        </a:cubicBezTo>
                        <a:lnTo>
                          <a:pt x="1883" y="10181"/>
                        </a:lnTo>
                        <a:cubicBezTo>
                          <a:pt x="3740" y="9610"/>
                          <a:pt x="1669" y="12324"/>
                          <a:pt x="3383" y="11788"/>
                        </a:cubicBezTo>
                        <a:cubicBezTo>
                          <a:pt x="3240" y="11896"/>
                          <a:pt x="2740" y="12324"/>
                          <a:pt x="2597" y="12253"/>
                        </a:cubicBezTo>
                        <a:cubicBezTo>
                          <a:pt x="3169" y="12467"/>
                          <a:pt x="4026" y="12574"/>
                          <a:pt x="3062" y="13574"/>
                        </a:cubicBezTo>
                        <a:cubicBezTo>
                          <a:pt x="4205" y="14182"/>
                          <a:pt x="5133" y="15825"/>
                          <a:pt x="7062" y="14432"/>
                        </a:cubicBezTo>
                        <a:lnTo>
                          <a:pt x="6776" y="14717"/>
                        </a:lnTo>
                        <a:cubicBezTo>
                          <a:pt x="7991" y="13753"/>
                          <a:pt x="7312" y="14860"/>
                          <a:pt x="8134" y="14503"/>
                        </a:cubicBezTo>
                        <a:cubicBezTo>
                          <a:pt x="8062" y="14682"/>
                          <a:pt x="7991" y="14753"/>
                          <a:pt x="7955" y="14825"/>
                        </a:cubicBezTo>
                        <a:cubicBezTo>
                          <a:pt x="9169" y="13824"/>
                          <a:pt x="9098" y="15325"/>
                          <a:pt x="9741" y="14967"/>
                        </a:cubicBezTo>
                        <a:lnTo>
                          <a:pt x="9277" y="15753"/>
                        </a:lnTo>
                        <a:lnTo>
                          <a:pt x="10098" y="16003"/>
                        </a:lnTo>
                        <a:lnTo>
                          <a:pt x="9955" y="15682"/>
                        </a:lnTo>
                        <a:cubicBezTo>
                          <a:pt x="11348" y="13539"/>
                          <a:pt x="9670" y="17361"/>
                          <a:pt x="11027" y="16218"/>
                        </a:cubicBezTo>
                        <a:cubicBezTo>
                          <a:pt x="11384" y="16789"/>
                          <a:pt x="14492" y="12003"/>
                          <a:pt x="14313" y="13360"/>
                        </a:cubicBezTo>
                        <a:cubicBezTo>
                          <a:pt x="15063" y="12396"/>
                          <a:pt x="13241" y="15003"/>
                          <a:pt x="13991" y="14360"/>
                        </a:cubicBezTo>
                        <a:cubicBezTo>
                          <a:pt x="13384" y="15575"/>
                          <a:pt x="13456" y="15039"/>
                          <a:pt x="13063" y="16039"/>
                        </a:cubicBezTo>
                        <a:cubicBezTo>
                          <a:pt x="13670" y="15646"/>
                          <a:pt x="12991" y="17575"/>
                          <a:pt x="13813" y="16932"/>
                        </a:cubicBezTo>
                        <a:lnTo>
                          <a:pt x="13384" y="17896"/>
                        </a:lnTo>
                        <a:cubicBezTo>
                          <a:pt x="14742" y="16432"/>
                          <a:pt x="13849" y="19611"/>
                          <a:pt x="14956" y="18146"/>
                        </a:cubicBezTo>
                        <a:cubicBezTo>
                          <a:pt x="15849" y="17611"/>
                          <a:pt x="14099" y="21147"/>
                          <a:pt x="15492" y="19504"/>
                        </a:cubicBezTo>
                        <a:lnTo>
                          <a:pt x="15170" y="20897"/>
                        </a:lnTo>
                        <a:cubicBezTo>
                          <a:pt x="15349" y="21218"/>
                          <a:pt x="16027" y="19361"/>
                          <a:pt x="16027" y="20111"/>
                        </a:cubicBezTo>
                        <a:cubicBezTo>
                          <a:pt x="15670" y="20932"/>
                          <a:pt x="16099" y="20897"/>
                          <a:pt x="15635" y="21611"/>
                        </a:cubicBezTo>
                        <a:cubicBezTo>
                          <a:pt x="15742" y="23147"/>
                          <a:pt x="17635" y="20290"/>
                          <a:pt x="17563" y="22790"/>
                        </a:cubicBezTo>
                        <a:cubicBezTo>
                          <a:pt x="18349" y="21254"/>
                          <a:pt x="18385" y="22361"/>
                          <a:pt x="18956" y="21182"/>
                        </a:cubicBezTo>
                        <a:cubicBezTo>
                          <a:pt x="18706" y="21897"/>
                          <a:pt x="19706" y="21611"/>
                          <a:pt x="18671" y="22968"/>
                        </a:cubicBezTo>
                        <a:cubicBezTo>
                          <a:pt x="18599" y="23076"/>
                          <a:pt x="18528" y="23040"/>
                          <a:pt x="18635" y="22754"/>
                        </a:cubicBezTo>
                        <a:lnTo>
                          <a:pt x="18206" y="23683"/>
                        </a:lnTo>
                        <a:cubicBezTo>
                          <a:pt x="17992" y="25683"/>
                          <a:pt x="19385" y="23004"/>
                          <a:pt x="19706" y="23433"/>
                        </a:cubicBezTo>
                        <a:cubicBezTo>
                          <a:pt x="19706" y="23076"/>
                          <a:pt x="19492" y="23076"/>
                          <a:pt x="19849" y="22468"/>
                        </a:cubicBezTo>
                        <a:lnTo>
                          <a:pt x="20207" y="22754"/>
                        </a:lnTo>
                        <a:lnTo>
                          <a:pt x="19814" y="23540"/>
                        </a:lnTo>
                        <a:lnTo>
                          <a:pt x="20207" y="24219"/>
                        </a:lnTo>
                        <a:lnTo>
                          <a:pt x="20492" y="23183"/>
                        </a:lnTo>
                        <a:cubicBezTo>
                          <a:pt x="20599" y="23790"/>
                          <a:pt x="20028" y="25540"/>
                          <a:pt x="20850" y="24219"/>
                        </a:cubicBezTo>
                        <a:cubicBezTo>
                          <a:pt x="21278" y="23469"/>
                          <a:pt x="21100" y="22790"/>
                          <a:pt x="21528" y="22576"/>
                        </a:cubicBezTo>
                        <a:cubicBezTo>
                          <a:pt x="21635" y="23397"/>
                          <a:pt x="21778" y="24612"/>
                          <a:pt x="22064" y="25112"/>
                        </a:cubicBezTo>
                        <a:cubicBezTo>
                          <a:pt x="22457" y="23969"/>
                          <a:pt x="22564" y="24076"/>
                          <a:pt x="22778" y="23897"/>
                        </a:cubicBezTo>
                        <a:lnTo>
                          <a:pt x="22385" y="24862"/>
                        </a:lnTo>
                        <a:cubicBezTo>
                          <a:pt x="23386" y="23719"/>
                          <a:pt x="21671" y="27040"/>
                          <a:pt x="22564" y="26147"/>
                        </a:cubicBezTo>
                        <a:lnTo>
                          <a:pt x="22243" y="26790"/>
                        </a:lnTo>
                        <a:lnTo>
                          <a:pt x="23207" y="24826"/>
                        </a:lnTo>
                        <a:cubicBezTo>
                          <a:pt x="24386" y="23111"/>
                          <a:pt x="22564" y="26898"/>
                          <a:pt x="24100" y="24504"/>
                        </a:cubicBezTo>
                        <a:cubicBezTo>
                          <a:pt x="23850" y="24576"/>
                          <a:pt x="24921" y="22361"/>
                          <a:pt x="24993" y="22861"/>
                        </a:cubicBezTo>
                        <a:lnTo>
                          <a:pt x="24529" y="23754"/>
                        </a:lnTo>
                        <a:cubicBezTo>
                          <a:pt x="24743" y="23611"/>
                          <a:pt x="24957" y="23254"/>
                          <a:pt x="24957" y="23469"/>
                        </a:cubicBezTo>
                        <a:cubicBezTo>
                          <a:pt x="24671" y="23933"/>
                          <a:pt x="24314" y="24790"/>
                          <a:pt x="24564" y="24719"/>
                        </a:cubicBezTo>
                        <a:lnTo>
                          <a:pt x="23921" y="25826"/>
                        </a:lnTo>
                        <a:lnTo>
                          <a:pt x="25029" y="24290"/>
                        </a:lnTo>
                        <a:cubicBezTo>
                          <a:pt x="24850" y="25397"/>
                          <a:pt x="25814" y="24362"/>
                          <a:pt x="25350" y="25683"/>
                        </a:cubicBezTo>
                        <a:cubicBezTo>
                          <a:pt x="25350" y="25683"/>
                          <a:pt x="25636" y="26576"/>
                          <a:pt x="26422" y="25254"/>
                        </a:cubicBezTo>
                        <a:cubicBezTo>
                          <a:pt x="25886" y="26076"/>
                          <a:pt x="26064" y="26540"/>
                          <a:pt x="25457" y="27541"/>
                        </a:cubicBezTo>
                        <a:cubicBezTo>
                          <a:pt x="26064" y="26612"/>
                          <a:pt x="26922" y="26040"/>
                          <a:pt x="26600" y="27183"/>
                        </a:cubicBezTo>
                        <a:lnTo>
                          <a:pt x="26493" y="27290"/>
                        </a:lnTo>
                        <a:cubicBezTo>
                          <a:pt x="26636" y="28684"/>
                          <a:pt x="28386" y="26398"/>
                          <a:pt x="28386" y="28005"/>
                        </a:cubicBezTo>
                        <a:cubicBezTo>
                          <a:pt x="28886" y="26898"/>
                          <a:pt x="28922" y="27648"/>
                          <a:pt x="29529" y="26219"/>
                        </a:cubicBezTo>
                        <a:cubicBezTo>
                          <a:pt x="30851" y="25147"/>
                          <a:pt x="29386" y="29648"/>
                          <a:pt x="31708" y="25433"/>
                        </a:cubicBezTo>
                        <a:cubicBezTo>
                          <a:pt x="32137" y="25362"/>
                          <a:pt x="31601" y="26612"/>
                          <a:pt x="31637" y="26933"/>
                        </a:cubicBezTo>
                        <a:lnTo>
                          <a:pt x="31458" y="27112"/>
                        </a:lnTo>
                        <a:cubicBezTo>
                          <a:pt x="32208" y="27040"/>
                          <a:pt x="32387" y="27076"/>
                          <a:pt x="32780" y="27398"/>
                        </a:cubicBezTo>
                        <a:cubicBezTo>
                          <a:pt x="33208" y="27076"/>
                          <a:pt x="34173" y="25076"/>
                          <a:pt x="34351" y="25755"/>
                        </a:cubicBezTo>
                        <a:cubicBezTo>
                          <a:pt x="33851" y="26505"/>
                          <a:pt x="34065" y="26433"/>
                          <a:pt x="34244" y="26505"/>
                        </a:cubicBezTo>
                        <a:cubicBezTo>
                          <a:pt x="34101" y="26576"/>
                          <a:pt x="33923" y="26862"/>
                          <a:pt x="33887" y="27505"/>
                        </a:cubicBezTo>
                        <a:cubicBezTo>
                          <a:pt x="34030" y="27255"/>
                          <a:pt x="34137" y="27147"/>
                          <a:pt x="34244" y="27040"/>
                        </a:cubicBezTo>
                        <a:cubicBezTo>
                          <a:pt x="34208" y="27112"/>
                          <a:pt x="34208" y="27147"/>
                          <a:pt x="34173" y="27255"/>
                        </a:cubicBezTo>
                        <a:cubicBezTo>
                          <a:pt x="34566" y="27076"/>
                          <a:pt x="34601" y="26826"/>
                          <a:pt x="34566" y="26648"/>
                        </a:cubicBezTo>
                        <a:cubicBezTo>
                          <a:pt x="34637" y="26540"/>
                          <a:pt x="34673" y="26362"/>
                          <a:pt x="34744" y="26112"/>
                        </a:cubicBezTo>
                        <a:cubicBezTo>
                          <a:pt x="34530" y="27255"/>
                          <a:pt x="35494" y="26362"/>
                          <a:pt x="34887" y="27755"/>
                        </a:cubicBezTo>
                        <a:cubicBezTo>
                          <a:pt x="35780" y="27791"/>
                          <a:pt x="36959" y="26576"/>
                          <a:pt x="37816" y="26290"/>
                        </a:cubicBezTo>
                        <a:cubicBezTo>
                          <a:pt x="37602" y="27040"/>
                          <a:pt x="37173" y="27612"/>
                          <a:pt x="36852" y="27826"/>
                        </a:cubicBezTo>
                        <a:lnTo>
                          <a:pt x="37423" y="27755"/>
                        </a:lnTo>
                        <a:cubicBezTo>
                          <a:pt x="36994" y="28791"/>
                          <a:pt x="36923" y="28255"/>
                          <a:pt x="36673" y="28398"/>
                        </a:cubicBezTo>
                        <a:cubicBezTo>
                          <a:pt x="36530" y="30326"/>
                          <a:pt x="38495" y="27183"/>
                          <a:pt x="38530" y="29005"/>
                        </a:cubicBezTo>
                        <a:lnTo>
                          <a:pt x="38995" y="28219"/>
                        </a:lnTo>
                        <a:lnTo>
                          <a:pt x="38995" y="28362"/>
                        </a:lnTo>
                        <a:cubicBezTo>
                          <a:pt x="39173" y="27933"/>
                          <a:pt x="39530" y="27398"/>
                          <a:pt x="39673" y="27290"/>
                        </a:cubicBezTo>
                        <a:cubicBezTo>
                          <a:pt x="39423" y="28255"/>
                          <a:pt x="38852" y="29398"/>
                          <a:pt x="39245" y="29469"/>
                        </a:cubicBezTo>
                        <a:cubicBezTo>
                          <a:pt x="39209" y="30469"/>
                          <a:pt x="40173" y="29291"/>
                          <a:pt x="40709" y="28933"/>
                        </a:cubicBezTo>
                        <a:cubicBezTo>
                          <a:pt x="40566" y="28719"/>
                          <a:pt x="40816" y="28219"/>
                          <a:pt x="40995" y="27933"/>
                        </a:cubicBezTo>
                        <a:cubicBezTo>
                          <a:pt x="41173" y="27969"/>
                          <a:pt x="40959" y="28933"/>
                          <a:pt x="41209" y="28576"/>
                        </a:cubicBezTo>
                        <a:lnTo>
                          <a:pt x="40816" y="29826"/>
                        </a:lnTo>
                        <a:cubicBezTo>
                          <a:pt x="41138" y="28612"/>
                          <a:pt x="41674" y="28684"/>
                          <a:pt x="41924" y="28183"/>
                        </a:cubicBezTo>
                        <a:cubicBezTo>
                          <a:pt x="41709" y="29148"/>
                          <a:pt x="41388" y="28898"/>
                          <a:pt x="41138" y="29577"/>
                        </a:cubicBezTo>
                        <a:cubicBezTo>
                          <a:pt x="41888" y="29684"/>
                          <a:pt x="41495" y="29612"/>
                          <a:pt x="42245" y="29719"/>
                        </a:cubicBezTo>
                        <a:cubicBezTo>
                          <a:pt x="42888" y="28898"/>
                          <a:pt x="42531" y="28505"/>
                          <a:pt x="43031" y="27433"/>
                        </a:cubicBezTo>
                        <a:cubicBezTo>
                          <a:pt x="43424" y="27290"/>
                          <a:pt x="43960" y="26469"/>
                          <a:pt x="44138" y="27326"/>
                        </a:cubicBezTo>
                        <a:lnTo>
                          <a:pt x="44317" y="26147"/>
                        </a:lnTo>
                        <a:cubicBezTo>
                          <a:pt x="45103" y="25433"/>
                          <a:pt x="45388" y="25612"/>
                          <a:pt x="45567" y="26862"/>
                        </a:cubicBezTo>
                        <a:cubicBezTo>
                          <a:pt x="48674" y="22576"/>
                          <a:pt x="48674" y="19182"/>
                          <a:pt x="48710" y="17146"/>
                        </a:cubicBezTo>
                        <a:cubicBezTo>
                          <a:pt x="48710" y="15039"/>
                          <a:pt x="48567" y="14146"/>
                          <a:pt x="48567" y="14146"/>
                        </a:cubicBezTo>
                        <a:cubicBezTo>
                          <a:pt x="48174" y="11324"/>
                          <a:pt x="47067" y="14610"/>
                          <a:pt x="45317" y="1500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6" name="Graphic 511">
                  <a:extLst>
                    <a:ext uri="{FF2B5EF4-FFF2-40B4-BE49-F238E27FC236}">
                      <a16:creationId xmlns:a16="http://schemas.microsoft.com/office/drawing/2014/main" id="{6DABC54E-6354-AC4F-83B3-E8BD7436B8CB}"/>
                    </a:ext>
                  </a:extLst>
                </p:cNvPr>
                <p:cNvGrpSpPr/>
                <p:nvPr/>
              </p:nvGrpSpPr>
              <p:grpSpPr>
                <a:xfrm>
                  <a:off x="7024175" y="1770140"/>
                  <a:ext cx="53978" cy="35018"/>
                  <a:chOff x="7024175" y="1770140"/>
                  <a:chExt cx="53978" cy="35018"/>
                </a:xfrm>
                <a:grpFill/>
              </p:grpSpPr>
              <p:sp>
                <p:nvSpPr>
                  <p:cNvPr id="92" name="Freeform 91">
                    <a:extLst>
                      <a:ext uri="{FF2B5EF4-FFF2-40B4-BE49-F238E27FC236}">
                        <a16:creationId xmlns:a16="http://schemas.microsoft.com/office/drawing/2014/main" id="{AC17B414-6582-9341-95FD-BF6B1405AEB0}"/>
                      </a:ext>
                    </a:extLst>
                  </p:cNvPr>
                  <p:cNvSpPr/>
                  <p:nvPr/>
                </p:nvSpPr>
                <p:spPr>
                  <a:xfrm>
                    <a:off x="7027496" y="1786830"/>
                    <a:ext cx="392" cy="357"/>
                  </a:xfrm>
                  <a:custGeom>
                    <a:avLst/>
                    <a:gdLst>
                      <a:gd name="connsiteX0" fmla="*/ 0 w 392"/>
                      <a:gd name="connsiteY0" fmla="*/ 0 h 357"/>
                      <a:gd name="connsiteX1" fmla="*/ 393 w 392"/>
                      <a:gd name="connsiteY1" fmla="*/ 357 h 357"/>
                      <a:gd name="connsiteX2" fmla="*/ 0 w 392"/>
                      <a:gd name="connsiteY2" fmla="*/ 0 h 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" h="357">
                        <a:moveTo>
                          <a:pt x="0" y="0"/>
                        </a:moveTo>
                        <a:lnTo>
                          <a:pt x="393" y="357"/>
                        </a:lnTo>
                        <a:cubicBezTo>
                          <a:pt x="250" y="143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3" name="Freeform 92">
                    <a:extLst>
                      <a:ext uri="{FF2B5EF4-FFF2-40B4-BE49-F238E27FC236}">
                        <a16:creationId xmlns:a16="http://schemas.microsoft.com/office/drawing/2014/main" id="{25090586-2E2E-9E45-84F2-FB4988F3DFF1}"/>
                      </a:ext>
                    </a:extLst>
                  </p:cNvPr>
                  <p:cNvSpPr/>
                  <p:nvPr/>
                </p:nvSpPr>
                <p:spPr>
                  <a:xfrm>
                    <a:off x="7064592" y="1773400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cubicBezTo>
                          <a:pt x="16" y="107"/>
                          <a:pt x="16" y="36"/>
                          <a:pt x="16" y="0"/>
                        </a:cubicBez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" name="Freeform 93">
                    <a:extLst>
                      <a:ext uri="{FF2B5EF4-FFF2-40B4-BE49-F238E27FC236}">
                        <a16:creationId xmlns:a16="http://schemas.microsoft.com/office/drawing/2014/main" id="{1CA290C6-9D92-F847-BA37-AB51684780BF}"/>
                      </a:ext>
                    </a:extLst>
                  </p:cNvPr>
                  <p:cNvSpPr/>
                  <p:nvPr/>
                </p:nvSpPr>
                <p:spPr>
                  <a:xfrm>
                    <a:off x="7040319" y="1798546"/>
                    <a:ext cx="35" cy="107"/>
                  </a:xfrm>
                  <a:custGeom>
                    <a:avLst/>
                    <a:gdLst>
                      <a:gd name="connsiteX0" fmla="*/ 0 w 35"/>
                      <a:gd name="connsiteY0" fmla="*/ 0 h 107"/>
                      <a:gd name="connsiteX1" fmla="*/ 0 w 35"/>
                      <a:gd name="connsiteY1" fmla="*/ 0 h 107"/>
                      <a:gd name="connsiteX2" fmla="*/ 36 w 3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6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" name="Freeform 94">
                    <a:extLst>
                      <a:ext uri="{FF2B5EF4-FFF2-40B4-BE49-F238E27FC236}">
                        <a16:creationId xmlns:a16="http://schemas.microsoft.com/office/drawing/2014/main" id="{4A22223D-35E2-034C-8BC1-DADEBFC7831A}"/>
                      </a:ext>
                    </a:extLst>
                  </p:cNvPr>
                  <p:cNvSpPr/>
                  <p:nvPr/>
                </p:nvSpPr>
                <p:spPr>
                  <a:xfrm>
                    <a:off x="7024175" y="1770140"/>
                    <a:ext cx="53978" cy="35018"/>
                  </a:xfrm>
                  <a:custGeom>
                    <a:avLst/>
                    <a:gdLst>
                      <a:gd name="connsiteX0" fmla="*/ 9358 w 53978"/>
                      <a:gd name="connsiteY0" fmla="*/ 30620 h 35018"/>
                      <a:gd name="connsiteX1" fmla="*/ 14002 w 53978"/>
                      <a:gd name="connsiteY1" fmla="*/ 30227 h 35018"/>
                      <a:gd name="connsiteX2" fmla="*/ 16145 w 53978"/>
                      <a:gd name="connsiteY2" fmla="*/ 28406 h 35018"/>
                      <a:gd name="connsiteX3" fmla="*/ 16966 w 53978"/>
                      <a:gd name="connsiteY3" fmla="*/ 26298 h 35018"/>
                      <a:gd name="connsiteX4" fmla="*/ 17574 w 53978"/>
                      <a:gd name="connsiteY4" fmla="*/ 27120 h 35018"/>
                      <a:gd name="connsiteX5" fmla="*/ 17931 w 53978"/>
                      <a:gd name="connsiteY5" fmla="*/ 26620 h 35018"/>
                      <a:gd name="connsiteX6" fmla="*/ 18038 w 53978"/>
                      <a:gd name="connsiteY6" fmla="*/ 26870 h 35018"/>
                      <a:gd name="connsiteX7" fmla="*/ 18359 w 53978"/>
                      <a:gd name="connsiteY7" fmla="*/ 25977 h 35018"/>
                      <a:gd name="connsiteX8" fmla="*/ 18467 w 53978"/>
                      <a:gd name="connsiteY8" fmla="*/ 26262 h 35018"/>
                      <a:gd name="connsiteX9" fmla="*/ 18681 w 53978"/>
                      <a:gd name="connsiteY9" fmla="*/ 26012 h 35018"/>
                      <a:gd name="connsiteX10" fmla="*/ 18824 w 53978"/>
                      <a:gd name="connsiteY10" fmla="*/ 26405 h 35018"/>
                      <a:gd name="connsiteX11" fmla="*/ 19788 w 53978"/>
                      <a:gd name="connsiteY11" fmla="*/ 25405 h 35018"/>
                      <a:gd name="connsiteX12" fmla="*/ 19252 w 53978"/>
                      <a:gd name="connsiteY12" fmla="*/ 24298 h 35018"/>
                      <a:gd name="connsiteX13" fmla="*/ 21253 w 53978"/>
                      <a:gd name="connsiteY13" fmla="*/ 23905 h 35018"/>
                      <a:gd name="connsiteX14" fmla="*/ 21360 w 53978"/>
                      <a:gd name="connsiteY14" fmla="*/ 24191 h 35018"/>
                      <a:gd name="connsiteX15" fmla="*/ 23431 w 53978"/>
                      <a:gd name="connsiteY15" fmla="*/ 22405 h 35018"/>
                      <a:gd name="connsiteX16" fmla="*/ 23824 w 53978"/>
                      <a:gd name="connsiteY16" fmla="*/ 23262 h 35018"/>
                      <a:gd name="connsiteX17" fmla="*/ 23682 w 53978"/>
                      <a:gd name="connsiteY17" fmla="*/ 20190 h 35018"/>
                      <a:gd name="connsiteX18" fmla="*/ 24574 w 53978"/>
                      <a:gd name="connsiteY18" fmla="*/ 21655 h 35018"/>
                      <a:gd name="connsiteX19" fmla="*/ 24574 w 53978"/>
                      <a:gd name="connsiteY19" fmla="*/ 20012 h 35018"/>
                      <a:gd name="connsiteX20" fmla="*/ 24610 w 53978"/>
                      <a:gd name="connsiteY20" fmla="*/ 20440 h 35018"/>
                      <a:gd name="connsiteX21" fmla="*/ 25217 w 53978"/>
                      <a:gd name="connsiteY21" fmla="*/ 19833 h 35018"/>
                      <a:gd name="connsiteX22" fmla="*/ 24396 w 53978"/>
                      <a:gd name="connsiteY22" fmla="*/ 18011 h 35018"/>
                      <a:gd name="connsiteX23" fmla="*/ 25503 w 53978"/>
                      <a:gd name="connsiteY23" fmla="*/ 19654 h 35018"/>
                      <a:gd name="connsiteX24" fmla="*/ 24967 w 53978"/>
                      <a:gd name="connsiteY24" fmla="*/ 18119 h 35018"/>
                      <a:gd name="connsiteX25" fmla="*/ 27646 w 53978"/>
                      <a:gd name="connsiteY25" fmla="*/ 21440 h 35018"/>
                      <a:gd name="connsiteX26" fmla="*/ 33826 w 53978"/>
                      <a:gd name="connsiteY26" fmla="*/ 19119 h 35018"/>
                      <a:gd name="connsiteX27" fmla="*/ 34183 w 53978"/>
                      <a:gd name="connsiteY27" fmla="*/ 20298 h 35018"/>
                      <a:gd name="connsiteX28" fmla="*/ 34683 w 53978"/>
                      <a:gd name="connsiteY28" fmla="*/ 19190 h 35018"/>
                      <a:gd name="connsiteX29" fmla="*/ 34790 w 53978"/>
                      <a:gd name="connsiteY29" fmla="*/ 18333 h 35018"/>
                      <a:gd name="connsiteX30" fmla="*/ 35112 w 53978"/>
                      <a:gd name="connsiteY30" fmla="*/ 19369 h 35018"/>
                      <a:gd name="connsiteX31" fmla="*/ 35362 w 53978"/>
                      <a:gd name="connsiteY31" fmla="*/ 18547 h 35018"/>
                      <a:gd name="connsiteX32" fmla="*/ 35862 w 53978"/>
                      <a:gd name="connsiteY32" fmla="*/ 19583 h 35018"/>
                      <a:gd name="connsiteX33" fmla="*/ 38469 w 53978"/>
                      <a:gd name="connsiteY33" fmla="*/ 18154 h 35018"/>
                      <a:gd name="connsiteX34" fmla="*/ 43077 w 53978"/>
                      <a:gd name="connsiteY34" fmla="*/ 16154 h 35018"/>
                      <a:gd name="connsiteX35" fmla="*/ 47113 w 53978"/>
                      <a:gd name="connsiteY35" fmla="*/ 16904 h 35018"/>
                      <a:gd name="connsiteX36" fmla="*/ 50613 w 53978"/>
                      <a:gd name="connsiteY36" fmla="*/ 15547 h 35018"/>
                      <a:gd name="connsiteX37" fmla="*/ 50685 w 53978"/>
                      <a:gd name="connsiteY37" fmla="*/ 14940 h 35018"/>
                      <a:gd name="connsiteX38" fmla="*/ 52578 w 53978"/>
                      <a:gd name="connsiteY38" fmla="*/ 14332 h 35018"/>
                      <a:gd name="connsiteX39" fmla="*/ 53935 w 53978"/>
                      <a:gd name="connsiteY39" fmla="*/ 12118 h 35018"/>
                      <a:gd name="connsiteX40" fmla="*/ 53578 w 53978"/>
                      <a:gd name="connsiteY40" fmla="*/ 7939 h 35018"/>
                      <a:gd name="connsiteX41" fmla="*/ 48649 w 53978"/>
                      <a:gd name="connsiteY41" fmla="*/ 545 h 35018"/>
                      <a:gd name="connsiteX42" fmla="*/ 48577 w 53978"/>
                      <a:gd name="connsiteY42" fmla="*/ 152 h 35018"/>
                      <a:gd name="connsiteX43" fmla="*/ 46434 w 53978"/>
                      <a:gd name="connsiteY43" fmla="*/ 2010 h 35018"/>
                      <a:gd name="connsiteX44" fmla="*/ 45148 w 53978"/>
                      <a:gd name="connsiteY44" fmla="*/ 1509 h 35018"/>
                      <a:gd name="connsiteX45" fmla="*/ 45077 w 53978"/>
                      <a:gd name="connsiteY45" fmla="*/ 1331 h 35018"/>
                      <a:gd name="connsiteX46" fmla="*/ 44041 w 53978"/>
                      <a:gd name="connsiteY46" fmla="*/ 1902 h 35018"/>
                      <a:gd name="connsiteX47" fmla="*/ 43791 w 53978"/>
                      <a:gd name="connsiteY47" fmla="*/ 1045 h 35018"/>
                      <a:gd name="connsiteX48" fmla="*/ 43327 w 53978"/>
                      <a:gd name="connsiteY48" fmla="*/ 616 h 35018"/>
                      <a:gd name="connsiteX49" fmla="*/ 43220 w 53978"/>
                      <a:gd name="connsiteY49" fmla="*/ 759 h 35018"/>
                      <a:gd name="connsiteX50" fmla="*/ 41291 w 53978"/>
                      <a:gd name="connsiteY50" fmla="*/ 3045 h 35018"/>
                      <a:gd name="connsiteX51" fmla="*/ 41255 w 53978"/>
                      <a:gd name="connsiteY51" fmla="*/ 2652 h 35018"/>
                      <a:gd name="connsiteX52" fmla="*/ 40648 w 53978"/>
                      <a:gd name="connsiteY52" fmla="*/ 3795 h 35018"/>
                      <a:gd name="connsiteX53" fmla="*/ 40541 w 53978"/>
                      <a:gd name="connsiteY53" fmla="*/ 3474 h 35018"/>
                      <a:gd name="connsiteX54" fmla="*/ 39326 w 53978"/>
                      <a:gd name="connsiteY54" fmla="*/ 4617 h 35018"/>
                      <a:gd name="connsiteX55" fmla="*/ 39112 w 53978"/>
                      <a:gd name="connsiteY55" fmla="*/ 3724 h 35018"/>
                      <a:gd name="connsiteX56" fmla="*/ 38398 w 53978"/>
                      <a:gd name="connsiteY56" fmla="*/ 4081 h 35018"/>
                      <a:gd name="connsiteX57" fmla="*/ 38719 w 53978"/>
                      <a:gd name="connsiteY57" fmla="*/ 4224 h 35018"/>
                      <a:gd name="connsiteX58" fmla="*/ 37612 w 53978"/>
                      <a:gd name="connsiteY58" fmla="*/ 4510 h 35018"/>
                      <a:gd name="connsiteX59" fmla="*/ 36933 w 53978"/>
                      <a:gd name="connsiteY59" fmla="*/ 8796 h 35018"/>
                      <a:gd name="connsiteX60" fmla="*/ 36540 w 53978"/>
                      <a:gd name="connsiteY60" fmla="*/ 7832 h 35018"/>
                      <a:gd name="connsiteX61" fmla="*/ 36219 w 53978"/>
                      <a:gd name="connsiteY61" fmla="*/ 5939 h 35018"/>
                      <a:gd name="connsiteX62" fmla="*/ 35040 w 53978"/>
                      <a:gd name="connsiteY62" fmla="*/ 5724 h 35018"/>
                      <a:gd name="connsiteX63" fmla="*/ 34790 w 53978"/>
                      <a:gd name="connsiteY63" fmla="*/ 4724 h 35018"/>
                      <a:gd name="connsiteX64" fmla="*/ 33361 w 53978"/>
                      <a:gd name="connsiteY64" fmla="*/ 5474 h 35018"/>
                      <a:gd name="connsiteX65" fmla="*/ 32075 w 53978"/>
                      <a:gd name="connsiteY65" fmla="*/ 4653 h 35018"/>
                      <a:gd name="connsiteX66" fmla="*/ 31540 w 53978"/>
                      <a:gd name="connsiteY66" fmla="*/ 3331 h 35018"/>
                      <a:gd name="connsiteX67" fmla="*/ 31254 w 53978"/>
                      <a:gd name="connsiteY67" fmla="*/ 4474 h 35018"/>
                      <a:gd name="connsiteX68" fmla="*/ 30718 w 53978"/>
                      <a:gd name="connsiteY68" fmla="*/ 3010 h 35018"/>
                      <a:gd name="connsiteX69" fmla="*/ 28003 w 53978"/>
                      <a:gd name="connsiteY69" fmla="*/ 3260 h 35018"/>
                      <a:gd name="connsiteX70" fmla="*/ 27611 w 53978"/>
                      <a:gd name="connsiteY70" fmla="*/ 5439 h 35018"/>
                      <a:gd name="connsiteX71" fmla="*/ 26718 w 53978"/>
                      <a:gd name="connsiteY71" fmla="*/ 3867 h 35018"/>
                      <a:gd name="connsiteX72" fmla="*/ 26896 w 53978"/>
                      <a:gd name="connsiteY72" fmla="*/ 4010 h 35018"/>
                      <a:gd name="connsiteX73" fmla="*/ 26718 w 53978"/>
                      <a:gd name="connsiteY73" fmla="*/ 3010 h 35018"/>
                      <a:gd name="connsiteX74" fmla="*/ 25289 w 53978"/>
                      <a:gd name="connsiteY74" fmla="*/ 4188 h 35018"/>
                      <a:gd name="connsiteX75" fmla="*/ 25789 w 53978"/>
                      <a:gd name="connsiteY75" fmla="*/ 5046 h 35018"/>
                      <a:gd name="connsiteX76" fmla="*/ 25217 w 53978"/>
                      <a:gd name="connsiteY76" fmla="*/ 5081 h 35018"/>
                      <a:gd name="connsiteX77" fmla="*/ 25075 w 53978"/>
                      <a:gd name="connsiteY77" fmla="*/ 4224 h 35018"/>
                      <a:gd name="connsiteX78" fmla="*/ 24146 w 53978"/>
                      <a:gd name="connsiteY78" fmla="*/ 3974 h 35018"/>
                      <a:gd name="connsiteX79" fmla="*/ 24574 w 53978"/>
                      <a:gd name="connsiteY79" fmla="*/ 4974 h 35018"/>
                      <a:gd name="connsiteX80" fmla="*/ 23360 w 53978"/>
                      <a:gd name="connsiteY80" fmla="*/ 4438 h 35018"/>
                      <a:gd name="connsiteX81" fmla="*/ 23860 w 53978"/>
                      <a:gd name="connsiteY81" fmla="*/ 6153 h 35018"/>
                      <a:gd name="connsiteX82" fmla="*/ 21288 w 53978"/>
                      <a:gd name="connsiteY82" fmla="*/ 4760 h 35018"/>
                      <a:gd name="connsiteX83" fmla="*/ 21467 w 53978"/>
                      <a:gd name="connsiteY83" fmla="*/ 6189 h 35018"/>
                      <a:gd name="connsiteX84" fmla="*/ 21110 w 53978"/>
                      <a:gd name="connsiteY84" fmla="*/ 5224 h 35018"/>
                      <a:gd name="connsiteX85" fmla="*/ 19788 w 53978"/>
                      <a:gd name="connsiteY85" fmla="*/ 4474 h 35018"/>
                      <a:gd name="connsiteX86" fmla="*/ 19610 w 53978"/>
                      <a:gd name="connsiteY86" fmla="*/ 3760 h 35018"/>
                      <a:gd name="connsiteX87" fmla="*/ 20181 w 53978"/>
                      <a:gd name="connsiteY87" fmla="*/ 5867 h 35018"/>
                      <a:gd name="connsiteX88" fmla="*/ 19395 w 53978"/>
                      <a:gd name="connsiteY88" fmla="*/ 6831 h 35018"/>
                      <a:gd name="connsiteX89" fmla="*/ 19824 w 53978"/>
                      <a:gd name="connsiteY89" fmla="*/ 8617 h 35018"/>
                      <a:gd name="connsiteX90" fmla="*/ 19538 w 53978"/>
                      <a:gd name="connsiteY90" fmla="*/ 7653 h 35018"/>
                      <a:gd name="connsiteX91" fmla="*/ 19324 w 53978"/>
                      <a:gd name="connsiteY91" fmla="*/ 8189 h 35018"/>
                      <a:gd name="connsiteX92" fmla="*/ 18645 w 53978"/>
                      <a:gd name="connsiteY92" fmla="*/ 7046 h 35018"/>
                      <a:gd name="connsiteX93" fmla="*/ 18359 w 53978"/>
                      <a:gd name="connsiteY93" fmla="*/ 5796 h 35018"/>
                      <a:gd name="connsiteX94" fmla="*/ 18538 w 53978"/>
                      <a:gd name="connsiteY94" fmla="*/ 7724 h 35018"/>
                      <a:gd name="connsiteX95" fmla="*/ 16966 w 53978"/>
                      <a:gd name="connsiteY95" fmla="*/ 7117 h 35018"/>
                      <a:gd name="connsiteX96" fmla="*/ 16288 w 53978"/>
                      <a:gd name="connsiteY96" fmla="*/ 8332 h 35018"/>
                      <a:gd name="connsiteX97" fmla="*/ 15180 w 53978"/>
                      <a:gd name="connsiteY97" fmla="*/ 6117 h 35018"/>
                      <a:gd name="connsiteX98" fmla="*/ 14395 w 53978"/>
                      <a:gd name="connsiteY98" fmla="*/ 7332 h 35018"/>
                      <a:gd name="connsiteX99" fmla="*/ 14395 w 53978"/>
                      <a:gd name="connsiteY99" fmla="*/ 7189 h 35018"/>
                      <a:gd name="connsiteX100" fmla="*/ 12073 w 53978"/>
                      <a:gd name="connsiteY100" fmla="*/ 8403 h 35018"/>
                      <a:gd name="connsiteX101" fmla="*/ 12644 w 53978"/>
                      <a:gd name="connsiteY101" fmla="*/ 10439 h 35018"/>
                      <a:gd name="connsiteX102" fmla="*/ 11537 w 53978"/>
                      <a:gd name="connsiteY102" fmla="*/ 12761 h 35018"/>
                      <a:gd name="connsiteX103" fmla="*/ 10323 w 53978"/>
                      <a:gd name="connsiteY103" fmla="*/ 11832 h 35018"/>
                      <a:gd name="connsiteX104" fmla="*/ 10287 w 53978"/>
                      <a:gd name="connsiteY104" fmla="*/ 11546 h 35018"/>
                      <a:gd name="connsiteX105" fmla="*/ 9037 w 53978"/>
                      <a:gd name="connsiteY105" fmla="*/ 12547 h 35018"/>
                      <a:gd name="connsiteX106" fmla="*/ 9251 w 53978"/>
                      <a:gd name="connsiteY106" fmla="*/ 14833 h 35018"/>
                      <a:gd name="connsiteX107" fmla="*/ 8715 w 53978"/>
                      <a:gd name="connsiteY107" fmla="*/ 14297 h 35018"/>
                      <a:gd name="connsiteX108" fmla="*/ 8144 w 53978"/>
                      <a:gd name="connsiteY108" fmla="*/ 13404 h 35018"/>
                      <a:gd name="connsiteX109" fmla="*/ 8287 w 53978"/>
                      <a:gd name="connsiteY109" fmla="*/ 13975 h 35018"/>
                      <a:gd name="connsiteX110" fmla="*/ 8180 w 53978"/>
                      <a:gd name="connsiteY110" fmla="*/ 13797 h 35018"/>
                      <a:gd name="connsiteX111" fmla="*/ 8394 w 53978"/>
                      <a:gd name="connsiteY111" fmla="*/ 14475 h 35018"/>
                      <a:gd name="connsiteX112" fmla="*/ 8680 w 53978"/>
                      <a:gd name="connsiteY112" fmla="*/ 14940 h 35018"/>
                      <a:gd name="connsiteX113" fmla="*/ 7179 w 53978"/>
                      <a:gd name="connsiteY113" fmla="*/ 14118 h 35018"/>
                      <a:gd name="connsiteX114" fmla="*/ 6251 w 53978"/>
                      <a:gd name="connsiteY114" fmla="*/ 17476 h 35018"/>
                      <a:gd name="connsiteX115" fmla="*/ 5679 w 53978"/>
                      <a:gd name="connsiteY115" fmla="*/ 15761 h 35018"/>
                      <a:gd name="connsiteX116" fmla="*/ 5322 w 53978"/>
                      <a:gd name="connsiteY116" fmla="*/ 16297 h 35018"/>
                      <a:gd name="connsiteX117" fmla="*/ 5322 w 53978"/>
                      <a:gd name="connsiteY117" fmla="*/ 15297 h 35018"/>
                      <a:gd name="connsiteX118" fmla="*/ 3500 w 53978"/>
                      <a:gd name="connsiteY118" fmla="*/ 16476 h 35018"/>
                      <a:gd name="connsiteX119" fmla="*/ 3786 w 53978"/>
                      <a:gd name="connsiteY119" fmla="*/ 17333 h 35018"/>
                      <a:gd name="connsiteX120" fmla="*/ 3679 w 53978"/>
                      <a:gd name="connsiteY120" fmla="*/ 17226 h 35018"/>
                      <a:gd name="connsiteX121" fmla="*/ 4072 w 53978"/>
                      <a:gd name="connsiteY121" fmla="*/ 18476 h 35018"/>
                      <a:gd name="connsiteX122" fmla="*/ 2643 w 53978"/>
                      <a:gd name="connsiteY122" fmla="*/ 16761 h 35018"/>
                      <a:gd name="connsiteX123" fmla="*/ 2072 w 53978"/>
                      <a:gd name="connsiteY123" fmla="*/ 18262 h 35018"/>
                      <a:gd name="connsiteX124" fmla="*/ 2643 w 53978"/>
                      <a:gd name="connsiteY124" fmla="*/ 19154 h 35018"/>
                      <a:gd name="connsiteX125" fmla="*/ 2000 w 53978"/>
                      <a:gd name="connsiteY125" fmla="*/ 18940 h 35018"/>
                      <a:gd name="connsiteX126" fmla="*/ 1322 w 53978"/>
                      <a:gd name="connsiteY126" fmla="*/ 17797 h 35018"/>
                      <a:gd name="connsiteX127" fmla="*/ 1786 w 53978"/>
                      <a:gd name="connsiteY127" fmla="*/ 19690 h 35018"/>
                      <a:gd name="connsiteX128" fmla="*/ 1286 w 53978"/>
                      <a:gd name="connsiteY128" fmla="*/ 18154 h 35018"/>
                      <a:gd name="connsiteX129" fmla="*/ 393 w 53978"/>
                      <a:gd name="connsiteY129" fmla="*/ 18904 h 35018"/>
                      <a:gd name="connsiteX130" fmla="*/ 1536 w 53978"/>
                      <a:gd name="connsiteY130" fmla="*/ 21012 h 35018"/>
                      <a:gd name="connsiteX131" fmla="*/ 786 w 53978"/>
                      <a:gd name="connsiteY131" fmla="*/ 21941 h 35018"/>
                      <a:gd name="connsiteX132" fmla="*/ 1500 w 53978"/>
                      <a:gd name="connsiteY132" fmla="*/ 22869 h 35018"/>
                      <a:gd name="connsiteX133" fmla="*/ 0 w 53978"/>
                      <a:gd name="connsiteY133" fmla="*/ 23334 h 35018"/>
                      <a:gd name="connsiteX134" fmla="*/ 3608 w 53978"/>
                      <a:gd name="connsiteY134" fmla="*/ 33049 h 35018"/>
                      <a:gd name="connsiteX135" fmla="*/ 6251 w 53978"/>
                      <a:gd name="connsiteY135" fmla="*/ 34835 h 35018"/>
                      <a:gd name="connsiteX136" fmla="*/ 9358 w 53978"/>
                      <a:gd name="connsiteY136" fmla="*/ 30620 h 350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</a:cxnLst>
                    <a:rect l="l" t="t" r="r" b="b"/>
                    <a:pathLst>
                      <a:path w="53978" h="35018">
                        <a:moveTo>
                          <a:pt x="9358" y="30620"/>
                        </a:moveTo>
                        <a:cubicBezTo>
                          <a:pt x="11251" y="30192"/>
                          <a:pt x="12787" y="31942"/>
                          <a:pt x="14002" y="30227"/>
                        </a:cubicBezTo>
                        <a:cubicBezTo>
                          <a:pt x="14895" y="29977"/>
                          <a:pt x="15466" y="29049"/>
                          <a:pt x="16145" y="28406"/>
                        </a:cubicBezTo>
                        <a:cubicBezTo>
                          <a:pt x="15716" y="26620"/>
                          <a:pt x="17181" y="27870"/>
                          <a:pt x="16966" y="26298"/>
                        </a:cubicBezTo>
                        <a:lnTo>
                          <a:pt x="17574" y="27120"/>
                        </a:lnTo>
                        <a:cubicBezTo>
                          <a:pt x="17502" y="26584"/>
                          <a:pt x="17538" y="26191"/>
                          <a:pt x="17931" y="26620"/>
                        </a:cubicBezTo>
                        <a:lnTo>
                          <a:pt x="18038" y="26870"/>
                        </a:lnTo>
                        <a:cubicBezTo>
                          <a:pt x="17931" y="26084"/>
                          <a:pt x="18395" y="26370"/>
                          <a:pt x="18359" y="25977"/>
                        </a:cubicBezTo>
                        <a:lnTo>
                          <a:pt x="18467" y="26262"/>
                        </a:lnTo>
                        <a:lnTo>
                          <a:pt x="18681" y="26012"/>
                        </a:lnTo>
                        <a:lnTo>
                          <a:pt x="18824" y="26405"/>
                        </a:lnTo>
                        <a:cubicBezTo>
                          <a:pt x="18895" y="25477"/>
                          <a:pt x="19288" y="25227"/>
                          <a:pt x="19788" y="25405"/>
                        </a:cubicBezTo>
                        <a:lnTo>
                          <a:pt x="19252" y="24298"/>
                        </a:lnTo>
                        <a:cubicBezTo>
                          <a:pt x="20610" y="25191"/>
                          <a:pt x="19860" y="22726"/>
                          <a:pt x="21253" y="23905"/>
                        </a:cubicBezTo>
                        <a:lnTo>
                          <a:pt x="21360" y="24191"/>
                        </a:lnTo>
                        <a:cubicBezTo>
                          <a:pt x="21038" y="20833"/>
                          <a:pt x="23610" y="25620"/>
                          <a:pt x="23431" y="22405"/>
                        </a:cubicBezTo>
                        <a:cubicBezTo>
                          <a:pt x="23467" y="22798"/>
                          <a:pt x="23717" y="22976"/>
                          <a:pt x="23824" y="23262"/>
                        </a:cubicBezTo>
                        <a:cubicBezTo>
                          <a:pt x="24146" y="22762"/>
                          <a:pt x="24539" y="22405"/>
                          <a:pt x="23682" y="20190"/>
                        </a:cubicBezTo>
                        <a:cubicBezTo>
                          <a:pt x="24003" y="20119"/>
                          <a:pt x="24217" y="20798"/>
                          <a:pt x="24574" y="21655"/>
                        </a:cubicBezTo>
                        <a:cubicBezTo>
                          <a:pt x="24217" y="20690"/>
                          <a:pt x="24324" y="20155"/>
                          <a:pt x="24574" y="20012"/>
                        </a:cubicBezTo>
                        <a:lnTo>
                          <a:pt x="24610" y="20440"/>
                        </a:lnTo>
                        <a:lnTo>
                          <a:pt x="25217" y="19833"/>
                        </a:lnTo>
                        <a:lnTo>
                          <a:pt x="24396" y="18011"/>
                        </a:lnTo>
                        <a:cubicBezTo>
                          <a:pt x="24967" y="18404"/>
                          <a:pt x="25289" y="20226"/>
                          <a:pt x="25503" y="19654"/>
                        </a:cubicBezTo>
                        <a:lnTo>
                          <a:pt x="24967" y="18119"/>
                        </a:lnTo>
                        <a:cubicBezTo>
                          <a:pt x="25610" y="18226"/>
                          <a:pt x="26753" y="20476"/>
                          <a:pt x="27646" y="21440"/>
                        </a:cubicBezTo>
                        <a:cubicBezTo>
                          <a:pt x="29861" y="21440"/>
                          <a:pt x="31147" y="16726"/>
                          <a:pt x="33826" y="19119"/>
                        </a:cubicBezTo>
                        <a:lnTo>
                          <a:pt x="34183" y="20298"/>
                        </a:lnTo>
                        <a:cubicBezTo>
                          <a:pt x="34576" y="22048"/>
                          <a:pt x="34254" y="17583"/>
                          <a:pt x="34683" y="19190"/>
                        </a:cubicBezTo>
                        <a:lnTo>
                          <a:pt x="34790" y="18333"/>
                        </a:lnTo>
                        <a:cubicBezTo>
                          <a:pt x="34933" y="18619"/>
                          <a:pt x="35147" y="18940"/>
                          <a:pt x="35112" y="19369"/>
                        </a:cubicBezTo>
                        <a:cubicBezTo>
                          <a:pt x="35362" y="19405"/>
                          <a:pt x="35326" y="19083"/>
                          <a:pt x="35362" y="18547"/>
                        </a:cubicBezTo>
                        <a:lnTo>
                          <a:pt x="35862" y="19583"/>
                        </a:lnTo>
                        <a:cubicBezTo>
                          <a:pt x="37005" y="20226"/>
                          <a:pt x="37362" y="17940"/>
                          <a:pt x="38469" y="18154"/>
                        </a:cubicBezTo>
                        <a:cubicBezTo>
                          <a:pt x="40184" y="20119"/>
                          <a:pt x="42041" y="17619"/>
                          <a:pt x="43077" y="16154"/>
                        </a:cubicBezTo>
                        <a:cubicBezTo>
                          <a:pt x="43863" y="14297"/>
                          <a:pt x="45541" y="16083"/>
                          <a:pt x="47113" y="16904"/>
                        </a:cubicBezTo>
                        <a:cubicBezTo>
                          <a:pt x="48542" y="17297"/>
                          <a:pt x="50221" y="17011"/>
                          <a:pt x="50613" y="15547"/>
                        </a:cubicBezTo>
                        <a:cubicBezTo>
                          <a:pt x="50792" y="15761"/>
                          <a:pt x="50756" y="15118"/>
                          <a:pt x="50685" y="14940"/>
                        </a:cubicBezTo>
                        <a:lnTo>
                          <a:pt x="52578" y="14332"/>
                        </a:lnTo>
                        <a:cubicBezTo>
                          <a:pt x="52685" y="14261"/>
                          <a:pt x="54257" y="13690"/>
                          <a:pt x="53935" y="12118"/>
                        </a:cubicBezTo>
                        <a:cubicBezTo>
                          <a:pt x="53828" y="11261"/>
                          <a:pt x="53828" y="9939"/>
                          <a:pt x="53578" y="7939"/>
                        </a:cubicBezTo>
                        <a:cubicBezTo>
                          <a:pt x="53328" y="5974"/>
                          <a:pt x="52292" y="3152"/>
                          <a:pt x="48649" y="545"/>
                        </a:cubicBezTo>
                        <a:lnTo>
                          <a:pt x="48577" y="152"/>
                        </a:lnTo>
                        <a:cubicBezTo>
                          <a:pt x="46934" y="-205"/>
                          <a:pt x="46184" y="-62"/>
                          <a:pt x="46434" y="2010"/>
                        </a:cubicBezTo>
                        <a:cubicBezTo>
                          <a:pt x="45256" y="-98"/>
                          <a:pt x="45613" y="2117"/>
                          <a:pt x="45148" y="1509"/>
                        </a:cubicBezTo>
                        <a:lnTo>
                          <a:pt x="45077" y="1331"/>
                        </a:lnTo>
                        <a:cubicBezTo>
                          <a:pt x="45399" y="3260"/>
                          <a:pt x="43648" y="295"/>
                          <a:pt x="44041" y="1902"/>
                        </a:cubicBezTo>
                        <a:cubicBezTo>
                          <a:pt x="43970" y="1724"/>
                          <a:pt x="43755" y="1117"/>
                          <a:pt x="43791" y="1045"/>
                        </a:cubicBezTo>
                        <a:cubicBezTo>
                          <a:pt x="43791" y="1367"/>
                          <a:pt x="43755" y="1938"/>
                          <a:pt x="43327" y="616"/>
                        </a:cubicBezTo>
                        <a:cubicBezTo>
                          <a:pt x="43291" y="688"/>
                          <a:pt x="43255" y="724"/>
                          <a:pt x="43220" y="759"/>
                        </a:cubicBezTo>
                        <a:cubicBezTo>
                          <a:pt x="42470" y="1045"/>
                          <a:pt x="41362" y="1117"/>
                          <a:pt x="41291" y="3045"/>
                        </a:cubicBezTo>
                        <a:lnTo>
                          <a:pt x="41255" y="2652"/>
                        </a:lnTo>
                        <a:cubicBezTo>
                          <a:pt x="41255" y="4188"/>
                          <a:pt x="40862" y="2974"/>
                          <a:pt x="40648" y="3795"/>
                        </a:cubicBezTo>
                        <a:cubicBezTo>
                          <a:pt x="40577" y="3617"/>
                          <a:pt x="40541" y="3545"/>
                          <a:pt x="40541" y="3474"/>
                        </a:cubicBezTo>
                        <a:cubicBezTo>
                          <a:pt x="40505" y="5010"/>
                          <a:pt x="39469" y="3938"/>
                          <a:pt x="39326" y="4617"/>
                        </a:cubicBezTo>
                        <a:lnTo>
                          <a:pt x="39112" y="3724"/>
                        </a:lnTo>
                        <a:lnTo>
                          <a:pt x="38398" y="4081"/>
                        </a:lnTo>
                        <a:lnTo>
                          <a:pt x="38719" y="4224"/>
                        </a:lnTo>
                        <a:cubicBezTo>
                          <a:pt x="39183" y="6760"/>
                          <a:pt x="37790" y="2760"/>
                          <a:pt x="37612" y="4510"/>
                        </a:cubicBezTo>
                        <a:cubicBezTo>
                          <a:pt x="37040" y="4295"/>
                          <a:pt x="37719" y="9939"/>
                          <a:pt x="36933" y="8796"/>
                        </a:cubicBezTo>
                        <a:cubicBezTo>
                          <a:pt x="36933" y="10010"/>
                          <a:pt x="36719" y="6831"/>
                          <a:pt x="36540" y="7832"/>
                        </a:cubicBezTo>
                        <a:cubicBezTo>
                          <a:pt x="36219" y="6546"/>
                          <a:pt x="36540" y="6974"/>
                          <a:pt x="36219" y="5939"/>
                        </a:cubicBezTo>
                        <a:cubicBezTo>
                          <a:pt x="35969" y="6653"/>
                          <a:pt x="35326" y="4724"/>
                          <a:pt x="35040" y="5724"/>
                        </a:cubicBezTo>
                        <a:lnTo>
                          <a:pt x="34790" y="4724"/>
                        </a:lnTo>
                        <a:cubicBezTo>
                          <a:pt x="34611" y="6724"/>
                          <a:pt x="33361" y="3617"/>
                          <a:pt x="33361" y="5474"/>
                        </a:cubicBezTo>
                        <a:cubicBezTo>
                          <a:pt x="32933" y="6439"/>
                          <a:pt x="32290" y="2545"/>
                          <a:pt x="32075" y="4653"/>
                        </a:cubicBezTo>
                        <a:lnTo>
                          <a:pt x="31540" y="3331"/>
                        </a:lnTo>
                        <a:cubicBezTo>
                          <a:pt x="31218" y="3152"/>
                          <a:pt x="31718" y="5046"/>
                          <a:pt x="31254" y="4474"/>
                        </a:cubicBezTo>
                        <a:cubicBezTo>
                          <a:pt x="31075" y="3617"/>
                          <a:pt x="30718" y="3867"/>
                          <a:pt x="30718" y="3010"/>
                        </a:cubicBezTo>
                        <a:cubicBezTo>
                          <a:pt x="29647" y="1831"/>
                          <a:pt x="29575" y="5296"/>
                          <a:pt x="28003" y="3260"/>
                        </a:cubicBezTo>
                        <a:cubicBezTo>
                          <a:pt x="28218" y="5010"/>
                          <a:pt x="27432" y="4117"/>
                          <a:pt x="27611" y="5439"/>
                        </a:cubicBezTo>
                        <a:cubicBezTo>
                          <a:pt x="27396" y="4724"/>
                          <a:pt x="26575" y="5581"/>
                          <a:pt x="26718" y="3867"/>
                        </a:cubicBezTo>
                        <a:cubicBezTo>
                          <a:pt x="26718" y="3724"/>
                          <a:pt x="26825" y="3724"/>
                          <a:pt x="26896" y="4010"/>
                        </a:cubicBezTo>
                        <a:lnTo>
                          <a:pt x="26718" y="3010"/>
                        </a:lnTo>
                        <a:cubicBezTo>
                          <a:pt x="25610" y="1295"/>
                          <a:pt x="25932" y="4331"/>
                          <a:pt x="25289" y="4188"/>
                        </a:cubicBezTo>
                        <a:cubicBezTo>
                          <a:pt x="25539" y="4474"/>
                          <a:pt x="25753" y="4295"/>
                          <a:pt x="25789" y="5046"/>
                        </a:cubicBezTo>
                        <a:lnTo>
                          <a:pt x="25217" y="5081"/>
                        </a:lnTo>
                        <a:lnTo>
                          <a:pt x="25075" y="4224"/>
                        </a:lnTo>
                        <a:lnTo>
                          <a:pt x="24146" y="3974"/>
                        </a:lnTo>
                        <a:lnTo>
                          <a:pt x="24574" y="4974"/>
                        </a:lnTo>
                        <a:cubicBezTo>
                          <a:pt x="24039" y="4581"/>
                          <a:pt x="23360" y="2867"/>
                          <a:pt x="23360" y="4438"/>
                        </a:cubicBezTo>
                        <a:cubicBezTo>
                          <a:pt x="23431" y="5296"/>
                          <a:pt x="24146" y="5689"/>
                          <a:pt x="23860" y="6153"/>
                        </a:cubicBezTo>
                        <a:cubicBezTo>
                          <a:pt x="23146" y="5617"/>
                          <a:pt x="22038" y="4831"/>
                          <a:pt x="21288" y="4760"/>
                        </a:cubicBezTo>
                        <a:cubicBezTo>
                          <a:pt x="21753" y="5867"/>
                          <a:pt x="21538" y="5903"/>
                          <a:pt x="21467" y="6189"/>
                        </a:cubicBezTo>
                        <a:lnTo>
                          <a:pt x="21110" y="5224"/>
                        </a:lnTo>
                        <a:cubicBezTo>
                          <a:pt x="20895" y="6831"/>
                          <a:pt x="20110" y="3152"/>
                          <a:pt x="19788" y="4474"/>
                        </a:cubicBezTo>
                        <a:lnTo>
                          <a:pt x="19610" y="3760"/>
                        </a:lnTo>
                        <a:lnTo>
                          <a:pt x="20181" y="5867"/>
                        </a:lnTo>
                        <a:cubicBezTo>
                          <a:pt x="20288" y="8046"/>
                          <a:pt x="19110" y="3938"/>
                          <a:pt x="19395" y="6831"/>
                        </a:cubicBezTo>
                        <a:cubicBezTo>
                          <a:pt x="19610" y="6582"/>
                          <a:pt x="20324" y="8939"/>
                          <a:pt x="19824" y="8617"/>
                        </a:cubicBezTo>
                        <a:lnTo>
                          <a:pt x="19538" y="7653"/>
                        </a:lnTo>
                        <a:cubicBezTo>
                          <a:pt x="19431" y="7903"/>
                          <a:pt x="19538" y="8332"/>
                          <a:pt x="19324" y="8189"/>
                        </a:cubicBezTo>
                        <a:cubicBezTo>
                          <a:pt x="19252" y="7653"/>
                          <a:pt x="18859" y="6796"/>
                          <a:pt x="18645" y="7046"/>
                        </a:cubicBezTo>
                        <a:lnTo>
                          <a:pt x="18359" y="5796"/>
                        </a:lnTo>
                        <a:lnTo>
                          <a:pt x="18538" y="7724"/>
                        </a:lnTo>
                        <a:cubicBezTo>
                          <a:pt x="17788" y="6867"/>
                          <a:pt x="17681" y="8367"/>
                          <a:pt x="16966" y="7117"/>
                        </a:cubicBezTo>
                        <a:cubicBezTo>
                          <a:pt x="16966" y="7117"/>
                          <a:pt x="15859" y="6796"/>
                          <a:pt x="16288" y="8332"/>
                        </a:cubicBezTo>
                        <a:cubicBezTo>
                          <a:pt x="16073" y="7367"/>
                          <a:pt x="15502" y="7224"/>
                          <a:pt x="15180" y="6117"/>
                        </a:cubicBezTo>
                        <a:cubicBezTo>
                          <a:pt x="15395" y="7224"/>
                          <a:pt x="15109" y="8296"/>
                          <a:pt x="14395" y="7332"/>
                        </a:cubicBezTo>
                        <a:lnTo>
                          <a:pt x="14395" y="7189"/>
                        </a:lnTo>
                        <a:cubicBezTo>
                          <a:pt x="13002" y="6474"/>
                          <a:pt x="13466" y="9368"/>
                          <a:pt x="12073" y="8403"/>
                        </a:cubicBezTo>
                        <a:cubicBezTo>
                          <a:pt x="12609" y="9475"/>
                          <a:pt x="11894" y="9082"/>
                          <a:pt x="12644" y="10439"/>
                        </a:cubicBezTo>
                        <a:cubicBezTo>
                          <a:pt x="12466" y="12189"/>
                          <a:pt x="9787" y="8296"/>
                          <a:pt x="11537" y="12761"/>
                        </a:cubicBezTo>
                        <a:cubicBezTo>
                          <a:pt x="11287" y="13154"/>
                          <a:pt x="10608" y="11975"/>
                          <a:pt x="10323" y="11832"/>
                        </a:cubicBezTo>
                        <a:lnTo>
                          <a:pt x="10287" y="11546"/>
                        </a:lnTo>
                        <a:cubicBezTo>
                          <a:pt x="9751" y="12225"/>
                          <a:pt x="9608" y="12368"/>
                          <a:pt x="9037" y="12547"/>
                        </a:cubicBezTo>
                        <a:cubicBezTo>
                          <a:pt x="9001" y="13082"/>
                          <a:pt x="9966" y="15083"/>
                          <a:pt x="9251" y="14833"/>
                        </a:cubicBezTo>
                        <a:cubicBezTo>
                          <a:pt x="9001" y="13975"/>
                          <a:pt x="8894" y="14225"/>
                          <a:pt x="8715" y="14297"/>
                        </a:cubicBezTo>
                        <a:cubicBezTo>
                          <a:pt x="8751" y="14118"/>
                          <a:pt x="8644" y="13797"/>
                          <a:pt x="8144" y="13404"/>
                        </a:cubicBezTo>
                        <a:cubicBezTo>
                          <a:pt x="8251" y="13654"/>
                          <a:pt x="8251" y="13832"/>
                          <a:pt x="8287" y="13975"/>
                        </a:cubicBezTo>
                        <a:cubicBezTo>
                          <a:pt x="8251" y="13904"/>
                          <a:pt x="8215" y="13868"/>
                          <a:pt x="8180" y="13797"/>
                        </a:cubicBezTo>
                        <a:cubicBezTo>
                          <a:pt x="8037" y="14225"/>
                          <a:pt x="8215" y="14440"/>
                          <a:pt x="8394" y="14475"/>
                        </a:cubicBezTo>
                        <a:cubicBezTo>
                          <a:pt x="8465" y="14582"/>
                          <a:pt x="8537" y="14761"/>
                          <a:pt x="8680" y="14940"/>
                        </a:cubicBezTo>
                        <a:cubicBezTo>
                          <a:pt x="7858" y="14082"/>
                          <a:pt x="7930" y="15440"/>
                          <a:pt x="7179" y="14118"/>
                        </a:cubicBezTo>
                        <a:cubicBezTo>
                          <a:pt x="6501" y="14868"/>
                          <a:pt x="6644" y="16583"/>
                          <a:pt x="6251" y="17476"/>
                        </a:cubicBezTo>
                        <a:cubicBezTo>
                          <a:pt x="5786" y="16833"/>
                          <a:pt x="5608" y="16154"/>
                          <a:pt x="5679" y="15761"/>
                        </a:cubicBezTo>
                        <a:lnTo>
                          <a:pt x="5322" y="16297"/>
                        </a:lnTo>
                        <a:cubicBezTo>
                          <a:pt x="4786" y="15297"/>
                          <a:pt x="5286" y="15583"/>
                          <a:pt x="5322" y="15297"/>
                        </a:cubicBezTo>
                        <a:cubicBezTo>
                          <a:pt x="3858" y="14047"/>
                          <a:pt x="5001" y="17547"/>
                          <a:pt x="3500" y="16476"/>
                        </a:cubicBezTo>
                        <a:lnTo>
                          <a:pt x="3786" y="17333"/>
                        </a:lnTo>
                        <a:lnTo>
                          <a:pt x="3679" y="17226"/>
                        </a:lnTo>
                        <a:cubicBezTo>
                          <a:pt x="3929" y="17619"/>
                          <a:pt x="4072" y="18262"/>
                          <a:pt x="4072" y="18476"/>
                        </a:cubicBezTo>
                        <a:cubicBezTo>
                          <a:pt x="3500" y="17690"/>
                          <a:pt x="2965" y="16511"/>
                          <a:pt x="2643" y="16761"/>
                        </a:cubicBezTo>
                        <a:cubicBezTo>
                          <a:pt x="1893" y="16118"/>
                          <a:pt x="2143" y="17619"/>
                          <a:pt x="2072" y="18262"/>
                        </a:cubicBezTo>
                        <a:cubicBezTo>
                          <a:pt x="2322" y="18297"/>
                          <a:pt x="2572" y="18797"/>
                          <a:pt x="2643" y="19154"/>
                        </a:cubicBezTo>
                        <a:cubicBezTo>
                          <a:pt x="2500" y="19297"/>
                          <a:pt x="1893" y="18512"/>
                          <a:pt x="2000" y="18940"/>
                        </a:cubicBezTo>
                        <a:lnTo>
                          <a:pt x="1322" y="17797"/>
                        </a:lnTo>
                        <a:cubicBezTo>
                          <a:pt x="2036" y="18833"/>
                          <a:pt x="1572" y="19226"/>
                          <a:pt x="1786" y="19690"/>
                        </a:cubicBezTo>
                        <a:cubicBezTo>
                          <a:pt x="1179" y="18904"/>
                          <a:pt x="1607" y="18797"/>
                          <a:pt x="1286" y="18154"/>
                        </a:cubicBezTo>
                        <a:cubicBezTo>
                          <a:pt x="679" y="18654"/>
                          <a:pt x="1000" y="18404"/>
                          <a:pt x="393" y="18904"/>
                        </a:cubicBezTo>
                        <a:cubicBezTo>
                          <a:pt x="571" y="19976"/>
                          <a:pt x="1107" y="19940"/>
                          <a:pt x="1536" y="21012"/>
                        </a:cubicBezTo>
                        <a:cubicBezTo>
                          <a:pt x="1357" y="21405"/>
                          <a:pt x="1572" y="22369"/>
                          <a:pt x="786" y="21941"/>
                        </a:cubicBezTo>
                        <a:lnTo>
                          <a:pt x="1500" y="22869"/>
                        </a:lnTo>
                        <a:cubicBezTo>
                          <a:pt x="1429" y="23977"/>
                          <a:pt x="1036" y="24084"/>
                          <a:pt x="0" y="23334"/>
                        </a:cubicBezTo>
                        <a:cubicBezTo>
                          <a:pt x="536" y="28691"/>
                          <a:pt x="2179" y="31513"/>
                          <a:pt x="3608" y="33049"/>
                        </a:cubicBezTo>
                        <a:cubicBezTo>
                          <a:pt x="5036" y="34585"/>
                          <a:pt x="6251" y="34835"/>
                          <a:pt x="6251" y="34835"/>
                        </a:cubicBezTo>
                        <a:cubicBezTo>
                          <a:pt x="9108" y="35835"/>
                          <a:pt x="8001" y="32513"/>
                          <a:pt x="9358" y="3062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7" name="Graphic 511">
                  <a:extLst>
                    <a:ext uri="{FF2B5EF4-FFF2-40B4-BE49-F238E27FC236}">
                      <a16:creationId xmlns:a16="http://schemas.microsoft.com/office/drawing/2014/main" id="{CFD34081-79DA-C64E-B758-919404F48E41}"/>
                    </a:ext>
                  </a:extLst>
                </p:cNvPr>
                <p:cNvGrpSpPr/>
                <p:nvPr/>
              </p:nvGrpSpPr>
              <p:grpSpPr>
                <a:xfrm>
                  <a:off x="7238630" y="1495165"/>
                  <a:ext cx="23041" cy="45391"/>
                  <a:chOff x="7238630" y="1495165"/>
                  <a:chExt cx="23041" cy="45391"/>
                </a:xfrm>
                <a:grpFill/>
              </p:grpSpPr>
              <p:sp>
                <p:nvSpPr>
                  <p:cNvPr id="88" name="Freeform 87">
                    <a:extLst>
                      <a:ext uri="{FF2B5EF4-FFF2-40B4-BE49-F238E27FC236}">
                        <a16:creationId xmlns:a16="http://schemas.microsoft.com/office/drawing/2014/main" id="{B07CC85D-E5D8-6143-A70C-1DE45D03C8F6}"/>
                      </a:ext>
                    </a:extLst>
                  </p:cNvPr>
                  <p:cNvSpPr/>
                  <p:nvPr/>
                </p:nvSpPr>
                <p:spPr>
                  <a:xfrm>
                    <a:off x="7243809" y="1534048"/>
                    <a:ext cx="500" cy="107"/>
                  </a:xfrm>
                  <a:custGeom>
                    <a:avLst/>
                    <a:gdLst>
                      <a:gd name="connsiteX0" fmla="*/ 0 w 500"/>
                      <a:gd name="connsiteY0" fmla="*/ 107 h 107"/>
                      <a:gd name="connsiteX1" fmla="*/ 500 w 500"/>
                      <a:gd name="connsiteY1" fmla="*/ 0 h 107"/>
                      <a:gd name="connsiteX2" fmla="*/ 0 w 500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0" h="107">
                        <a:moveTo>
                          <a:pt x="0" y="107"/>
                        </a:moveTo>
                        <a:lnTo>
                          <a:pt x="500" y="0"/>
                        </a:lnTo>
                        <a:cubicBezTo>
                          <a:pt x="250" y="0"/>
                          <a:pt x="71" y="36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9" name="Freeform 88">
                    <a:extLst>
                      <a:ext uri="{FF2B5EF4-FFF2-40B4-BE49-F238E27FC236}">
                        <a16:creationId xmlns:a16="http://schemas.microsoft.com/office/drawing/2014/main" id="{5D723F65-4152-3240-92CF-019208915089}"/>
                      </a:ext>
                    </a:extLst>
                  </p:cNvPr>
                  <p:cNvSpPr/>
                  <p:nvPr/>
                </p:nvSpPr>
                <p:spPr>
                  <a:xfrm>
                    <a:off x="7243309" y="1503330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71 h 71"/>
                      <a:gd name="connsiteX1" fmla="*/ 0 w 107"/>
                      <a:gd name="connsiteY1" fmla="*/ 0 h 71"/>
                      <a:gd name="connsiteX2" fmla="*/ 107 w 107"/>
                      <a:gd name="connsiteY2" fmla="*/ 71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71"/>
                        </a:moveTo>
                        <a:lnTo>
                          <a:pt x="0" y="0"/>
                        </a:lnTo>
                        <a:cubicBezTo>
                          <a:pt x="71" y="36"/>
                          <a:pt x="107" y="71"/>
                          <a:pt x="107" y="7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0" name="Freeform 89">
                    <a:extLst>
                      <a:ext uri="{FF2B5EF4-FFF2-40B4-BE49-F238E27FC236}">
                        <a16:creationId xmlns:a16="http://schemas.microsoft.com/office/drawing/2014/main" id="{A27041EF-ECE4-7442-8356-95F4C6E6CF02}"/>
                      </a:ext>
                    </a:extLst>
                  </p:cNvPr>
                  <p:cNvSpPr/>
                  <p:nvPr/>
                </p:nvSpPr>
                <p:spPr>
                  <a:xfrm>
                    <a:off x="7260168" y="1529405"/>
                    <a:ext cx="107" cy="35"/>
                  </a:xfrm>
                  <a:custGeom>
                    <a:avLst/>
                    <a:gdLst>
                      <a:gd name="connsiteX0" fmla="*/ 0 w 107"/>
                      <a:gd name="connsiteY0" fmla="*/ 0 h 35"/>
                      <a:gd name="connsiteX1" fmla="*/ 0 w 107"/>
                      <a:gd name="connsiteY1" fmla="*/ 0 h 35"/>
                      <a:gd name="connsiteX2" fmla="*/ 107 w 107"/>
                      <a:gd name="connsiteY2" fmla="*/ 36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07" y="36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1" name="Freeform 90">
                    <a:extLst>
                      <a:ext uri="{FF2B5EF4-FFF2-40B4-BE49-F238E27FC236}">
                        <a16:creationId xmlns:a16="http://schemas.microsoft.com/office/drawing/2014/main" id="{625E3466-C502-FA4B-9F3E-E23284945149}"/>
                      </a:ext>
                    </a:extLst>
                  </p:cNvPr>
                  <p:cNvSpPr/>
                  <p:nvPr/>
                </p:nvSpPr>
                <p:spPr>
                  <a:xfrm>
                    <a:off x="7238630" y="1495165"/>
                    <a:ext cx="23041" cy="45391"/>
                  </a:xfrm>
                  <a:custGeom>
                    <a:avLst/>
                    <a:gdLst>
                      <a:gd name="connsiteX0" fmla="*/ 20288 w 23041"/>
                      <a:gd name="connsiteY0" fmla="*/ 40205 h 45391"/>
                      <a:gd name="connsiteX1" fmla="*/ 22181 w 23041"/>
                      <a:gd name="connsiteY1" fmla="*/ 36597 h 45391"/>
                      <a:gd name="connsiteX2" fmla="*/ 21538 w 23041"/>
                      <a:gd name="connsiteY2" fmla="*/ 34240 h 45391"/>
                      <a:gd name="connsiteX3" fmla="*/ 20002 w 23041"/>
                      <a:gd name="connsiteY3" fmla="*/ 32847 h 45391"/>
                      <a:gd name="connsiteX4" fmla="*/ 21003 w 23041"/>
                      <a:gd name="connsiteY4" fmla="*/ 32668 h 45391"/>
                      <a:gd name="connsiteX5" fmla="*/ 20681 w 23041"/>
                      <a:gd name="connsiteY5" fmla="*/ 32204 h 45391"/>
                      <a:gd name="connsiteX6" fmla="*/ 20967 w 23041"/>
                      <a:gd name="connsiteY6" fmla="*/ 32204 h 45391"/>
                      <a:gd name="connsiteX7" fmla="*/ 20288 w 23041"/>
                      <a:gd name="connsiteY7" fmla="*/ 31633 h 45391"/>
                      <a:gd name="connsiteX8" fmla="*/ 20574 w 23041"/>
                      <a:gd name="connsiteY8" fmla="*/ 31633 h 45391"/>
                      <a:gd name="connsiteX9" fmla="*/ 20431 w 23041"/>
                      <a:gd name="connsiteY9" fmla="*/ 31383 h 45391"/>
                      <a:gd name="connsiteX10" fmla="*/ 20860 w 23041"/>
                      <a:gd name="connsiteY10" fmla="*/ 31418 h 45391"/>
                      <a:gd name="connsiteX11" fmla="*/ 20360 w 23041"/>
                      <a:gd name="connsiteY11" fmla="*/ 30311 h 45391"/>
                      <a:gd name="connsiteX12" fmla="*/ 19145 w 23041"/>
                      <a:gd name="connsiteY12" fmla="*/ 30347 h 45391"/>
                      <a:gd name="connsiteX13" fmla="*/ 19574 w 23041"/>
                      <a:gd name="connsiteY13" fmla="*/ 28668 h 45391"/>
                      <a:gd name="connsiteX14" fmla="*/ 19860 w 23041"/>
                      <a:gd name="connsiteY14" fmla="*/ 28668 h 45391"/>
                      <a:gd name="connsiteX15" fmla="*/ 18967 w 23041"/>
                      <a:gd name="connsiteY15" fmla="*/ 26489 h 45391"/>
                      <a:gd name="connsiteX16" fmla="*/ 19895 w 23041"/>
                      <a:gd name="connsiteY16" fmla="*/ 26453 h 45391"/>
                      <a:gd name="connsiteX17" fmla="*/ 16966 w 23041"/>
                      <a:gd name="connsiteY17" fmla="*/ 25668 h 45391"/>
                      <a:gd name="connsiteX18" fmla="*/ 18645 w 23041"/>
                      <a:gd name="connsiteY18" fmla="*/ 25382 h 45391"/>
                      <a:gd name="connsiteX19" fmla="*/ 17109 w 23041"/>
                      <a:gd name="connsiteY19" fmla="*/ 24917 h 45391"/>
                      <a:gd name="connsiteX20" fmla="*/ 17502 w 23041"/>
                      <a:gd name="connsiteY20" fmla="*/ 25025 h 45391"/>
                      <a:gd name="connsiteX21" fmla="*/ 17145 w 23041"/>
                      <a:gd name="connsiteY21" fmla="*/ 24382 h 45391"/>
                      <a:gd name="connsiteX22" fmla="*/ 15180 w 23041"/>
                      <a:gd name="connsiteY22" fmla="*/ 24525 h 45391"/>
                      <a:gd name="connsiteX23" fmla="*/ 17109 w 23041"/>
                      <a:gd name="connsiteY23" fmla="*/ 24060 h 45391"/>
                      <a:gd name="connsiteX24" fmla="*/ 15466 w 23041"/>
                      <a:gd name="connsiteY24" fmla="*/ 24096 h 45391"/>
                      <a:gd name="connsiteX25" fmla="*/ 19467 w 23041"/>
                      <a:gd name="connsiteY25" fmla="*/ 22810 h 45391"/>
                      <a:gd name="connsiteX26" fmla="*/ 18681 w 23041"/>
                      <a:gd name="connsiteY26" fmla="*/ 16702 h 45391"/>
                      <a:gd name="connsiteX27" fmla="*/ 19895 w 23041"/>
                      <a:gd name="connsiteY27" fmla="*/ 16559 h 45391"/>
                      <a:gd name="connsiteX28" fmla="*/ 18859 w 23041"/>
                      <a:gd name="connsiteY28" fmla="*/ 16059 h 45391"/>
                      <a:gd name="connsiteX29" fmla="*/ 18038 w 23041"/>
                      <a:gd name="connsiteY29" fmla="*/ 15916 h 45391"/>
                      <a:gd name="connsiteX30" fmla="*/ 19109 w 23041"/>
                      <a:gd name="connsiteY30" fmla="*/ 15773 h 45391"/>
                      <a:gd name="connsiteX31" fmla="*/ 18324 w 23041"/>
                      <a:gd name="connsiteY31" fmla="*/ 15488 h 45391"/>
                      <a:gd name="connsiteX32" fmla="*/ 19431 w 23041"/>
                      <a:gd name="connsiteY32" fmla="*/ 15238 h 45391"/>
                      <a:gd name="connsiteX33" fmla="*/ 18502 w 23041"/>
                      <a:gd name="connsiteY33" fmla="*/ 13380 h 45391"/>
                      <a:gd name="connsiteX34" fmla="*/ 17681 w 23041"/>
                      <a:gd name="connsiteY34" fmla="*/ 10809 h 45391"/>
                      <a:gd name="connsiteX35" fmla="*/ 17609 w 23041"/>
                      <a:gd name="connsiteY35" fmla="*/ 10773 h 45391"/>
                      <a:gd name="connsiteX36" fmla="*/ 19931 w 23041"/>
                      <a:gd name="connsiteY36" fmla="*/ 8558 h 45391"/>
                      <a:gd name="connsiteX37" fmla="*/ 19538 w 23041"/>
                      <a:gd name="connsiteY37" fmla="*/ 8165 h 45391"/>
                      <a:gd name="connsiteX38" fmla="*/ 20538 w 23041"/>
                      <a:gd name="connsiteY38" fmla="*/ 6272 h 45391"/>
                      <a:gd name="connsiteX39" fmla="*/ 19824 w 23041"/>
                      <a:gd name="connsiteY39" fmla="*/ 1022 h 45391"/>
                      <a:gd name="connsiteX40" fmla="*/ 15573 w 23041"/>
                      <a:gd name="connsiteY40" fmla="*/ 164 h 45391"/>
                      <a:gd name="connsiteX41" fmla="*/ 7144 w 23041"/>
                      <a:gd name="connsiteY41" fmla="*/ 1557 h 45391"/>
                      <a:gd name="connsiteX42" fmla="*/ 6751 w 23041"/>
                      <a:gd name="connsiteY42" fmla="*/ 1522 h 45391"/>
                      <a:gd name="connsiteX43" fmla="*/ 7430 w 23041"/>
                      <a:gd name="connsiteY43" fmla="*/ 2093 h 45391"/>
                      <a:gd name="connsiteX44" fmla="*/ 6322 w 23041"/>
                      <a:gd name="connsiteY44" fmla="*/ 2093 h 45391"/>
                      <a:gd name="connsiteX45" fmla="*/ 6144 w 23041"/>
                      <a:gd name="connsiteY45" fmla="*/ 2022 h 45391"/>
                      <a:gd name="connsiteX46" fmla="*/ 5786 w 23041"/>
                      <a:gd name="connsiteY46" fmla="*/ 3093 h 45391"/>
                      <a:gd name="connsiteX47" fmla="*/ 5036 w 23041"/>
                      <a:gd name="connsiteY47" fmla="*/ 2593 h 45391"/>
                      <a:gd name="connsiteX48" fmla="*/ 4143 w 23041"/>
                      <a:gd name="connsiteY48" fmla="*/ 3165 h 45391"/>
                      <a:gd name="connsiteX49" fmla="*/ 4822 w 23041"/>
                      <a:gd name="connsiteY49" fmla="*/ 7165 h 45391"/>
                      <a:gd name="connsiteX50" fmla="*/ 4465 w 23041"/>
                      <a:gd name="connsiteY50" fmla="*/ 7022 h 45391"/>
                      <a:gd name="connsiteX51" fmla="*/ 5215 w 23041"/>
                      <a:gd name="connsiteY51" fmla="*/ 8273 h 45391"/>
                      <a:gd name="connsiteX52" fmla="*/ 4858 w 23041"/>
                      <a:gd name="connsiteY52" fmla="*/ 8273 h 45391"/>
                      <a:gd name="connsiteX53" fmla="*/ 5501 w 23041"/>
                      <a:gd name="connsiteY53" fmla="*/ 8915 h 45391"/>
                      <a:gd name="connsiteX54" fmla="*/ 5501 w 23041"/>
                      <a:gd name="connsiteY54" fmla="*/ 10023 h 45391"/>
                      <a:gd name="connsiteX55" fmla="*/ 4572 w 23041"/>
                      <a:gd name="connsiteY55" fmla="*/ 9951 h 45391"/>
                      <a:gd name="connsiteX56" fmla="*/ 4715 w 23041"/>
                      <a:gd name="connsiteY56" fmla="*/ 10773 h 45391"/>
                      <a:gd name="connsiteX57" fmla="*/ 4929 w 23041"/>
                      <a:gd name="connsiteY57" fmla="*/ 10487 h 45391"/>
                      <a:gd name="connsiteX58" fmla="*/ 4929 w 23041"/>
                      <a:gd name="connsiteY58" fmla="*/ 11630 h 45391"/>
                      <a:gd name="connsiteX59" fmla="*/ 8965 w 23041"/>
                      <a:gd name="connsiteY59" fmla="*/ 13130 h 45391"/>
                      <a:gd name="connsiteX60" fmla="*/ 7930 w 23041"/>
                      <a:gd name="connsiteY60" fmla="*/ 13273 h 45391"/>
                      <a:gd name="connsiteX61" fmla="*/ 6036 w 23041"/>
                      <a:gd name="connsiteY61" fmla="*/ 13202 h 45391"/>
                      <a:gd name="connsiteX62" fmla="*/ 5608 w 23041"/>
                      <a:gd name="connsiteY62" fmla="*/ 14166 h 45391"/>
                      <a:gd name="connsiteX63" fmla="*/ 4572 w 23041"/>
                      <a:gd name="connsiteY63" fmla="*/ 14202 h 45391"/>
                      <a:gd name="connsiteX64" fmla="*/ 5072 w 23041"/>
                      <a:gd name="connsiteY64" fmla="*/ 15559 h 45391"/>
                      <a:gd name="connsiteX65" fmla="*/ 4072 w 23041"/>
                      <a:gd name="connsiteY65" fmla="*/ 16524 h 45391"/>
                      <a:gd name="connsiteX66" fmla="*/ 2679 w 23041"/>
                      <a:gd name="connsiteY66" fmla="*/ 16809 h 45391"/>
                      <a:gd name="connsiteX67" fmla="*/ 3750 w 23041"/>
                      <a:gd name="connsiteY67" fmla="*/ 17166 h 45391"/>
                      <a:gd name="connsiteX68" fmla="*/ 2215 w 23041"/>
                      <a:gd name="connsiteY68" fmla="*/ 17417 h 45391"/>
                      <a:gd name="connsiteX69" fmla="*/ 1929 w 23041"/>
                      <a:gd name="connsiteY69" fmla="*/ 19167 h 45391"/>
                      <a:gd name="connsiteX70" fmla="*/ 3929 w 23041"/>
                      <a:gd name="connsiteY70" fmla="*/ 19631 h 45391"/>
                      <a:gd name="connsiteX71" fmla="*/ 2179 w 23041"/>
                      <a:gd name="connsiteY71" fmla="*/ 19953 h 45391"/>
                      <a:gd name="connsiteX72" fmla="*/ 2357 w 23041"/>
                      <a:gd name="connsiteY72" fmla="*/ 19881 h 45391"/>
                      <a:gd name="connsiteX73" fmla="*/ 1322 w 23041"/>
                      <a:gd name="connsiteY73" fmla="*/ 19881 h 45391"/>
                      <a:gd name="connsiteX74" fmla="*/ 2107 w 23041"/>
                      <a:gd name="connsiteY74" fmla="*/ 20881 h 45391"/>
                      <a:gd name="connsiteX75" fmla="*/ 3072 w 23041"/>
                      <a:gd name="connsiteY75" fmla="*/ 20703 h 45391"/>
                      <a:gd name="connsiteX76" fmla="*/ 2929 w 23041"/>
                      <a:gd name="connsiteY76" fmla="*/ 21096 h 45391"/>
                      <a:gd name="connsiteX77" fmla="*/ 2072 w 23041"/>
                      <a:gd name="connsiteY77" fmla="*/ 21024 h 45391"/>
                      <a:gd name="connsiteX78" fmla="*/ 1572 w 23041"/>
                      <a:gd name="connsiteY78" fmla="*/ 21596 h 45391"/>
                      <a:gd name="connsiteX79" fmla="*/ 2643 w 23041"/>
                      <a:gd name="connsiteY79" fmla="*/ 21488 h 45391"/>
                      <a:gd name="connsiteX80" fmla="*/ 1822 w 23041"/>
                      <a:gd name="connsiteY80" fmla="*/ 22203 h 45391"/>
                      <a:gd name="connsiteX81" fmla="*/ 3608 w 23041"/>
                      <a:gd name="connsiteY81" fmla="*/ 22203 h 45391"/>
                      <a:gd name="connsiteX82" fmla="*/ 1500 w 23041"/>
                      <a:gd name="connsiteY82" fmla="*/ 23632 h 45391"/>
                      <a:gd name="connsiteX83" fmla="*/ 2893 w 23041"/>
                      <a:gd name="connsiteY83" fmla="*/ 23846 h 45391"/>
                      <a:gd name="connsiteX84" fmla="*/ 1857 w 23041"/>
                      <a:gd name="connsiteY84" fmla="*/ 23882 h 45391"/>
                      <a:gd name="connsiteX85" fmla="*/ 714 w 23041"/>
                      <a:gd name="connsiteY85" fmla="*/ 24596 h 45391"/>
                      <a:gd name="connsiteX86" fmla="*/ 0 w 23041"/>
                      <a:gd name="connsiteY86" fmla="*/ 24560 h 45391"/>
                      <a:gd name="connsiteX87" fmla="*/ 2179 w 23041"/>
                      <a:gd name="connsiteY87" fmla="*/ 24667 h 45391"/>
                      <a:gd name="connsiteX88" fmla="*/ 2858 w 23041"/>
                      <a:gd name="connsiteY88" fmla="*/ 25417 h 45391"/>
                      <a:gd name="connsiteX89" fmla="*/ 4715 w 23041"/>
                      <a:gd name="connsiteY89" fmla="*/ 25525 h 45391"/>
                      <a:gd name="connsiteX90" fmla="*/ 3715 w 23041"/>
                      <a:gd name="connsiteY90" fmla="*/ 25489 h 45391"/>
                      <a:gd name="connsiteX91" fmla="*/ 4143 w 23041"/>
                      <a:gd name="connsiteY91" fmla="*/ 25739 h 45391"/>
                      <a:gd name="connsiteX92" fmla="*/ 2858 w 23041"/>
                      <a:gd name="connsiteY92" fmla="*/ 25918 h 45391"/>
                      <a:gd name="connsiteX93" fmla="*/ 1607 w 23041"/>
                      <a:gd name="connsiteY93" fmla="*/ 25810 h 45391"/>
                      <a:gd name="connsiteX94" fmla="*/ 3465 w 23041"/>
                      <a:gd name="connsiteY94" fmla="*/ 26168 h 45391"/>
                      <a:gd name="connsiteX95" fmla="*/ 2322 w 23041"/>
                      <a:gd name="connsiteY95" fmla="*/ 27061 h 45391"/>
                      <a:gd name="connsiteX96" fmla="*/ 3179 w 23041"/>
                      <a:gd name="connsiteY96" fmla="*/ 27811 h 45391"/>
                      <a:gd name="connsiteX97" fmla="*/ 714 w 23041"/>
                      <a:gd name="connsiteY97" fmla="*/ 27954 h 45391"/>
                      <a:gd name="connsiteX98" fmla="*/ 1536 w 23041"/>
                      <a:gd name="connsiteY98" fmla="*/ 28775 h 45391"/>
                      <a:gd name="connsiteX99" fmla="*/ 1393 w 23041"/>
                      <a:gd name="connsiteY99" fmla="*/ 28739 h 45391"/>
                      <a:gd name="connsiteX100" fmla="*/ 1607 w 23041"/>
                      <a:gd name="connsiteY100" fmla="*/ 30597 h 45391"/>
                      <a:gd name="connsiteX101" fmla="*/ 3715 w 23041"/>
                      <a:gd name="connsiteY101" fmla="*/ 30775 h 45391"/>
                      <a:gd name="connsiteX102" fmla="*/ 5358 w 23041"/>
                      <a:gd name="connsiteY102" fmla="*/ 32204 h 45391"/>
                      <a:gd name="connsiteX103" fmla="*/ 4000 w 23041"/>
                      <a:gd name="connsiteY103" fmla="*/ 32740 h 45391"/>
                      <a:gd name="connsiteX104" fmla="*/ 3750 w 23041"/>
                      <a:gd name="connsiteY104" fmla="*/ 32668 h 45391"/>
                      <a:gd name="connsiteX105" fmla="*/ 4108 w 23041"/>
                      <a:gd name="connsiteY105" fmla="*/ 33811 h 45391"/>
                      <a:gd name="connsiteX106" fmla="*/ 6251 w 23041"/>
                      <a:gd name="connsiteY106" fmla="*/ 34383 h 45391"/>
                      <a:gd name="connsiteX107" fmla="*/ 5536 w 23041"/>
                      <a:gd name="connsiteY107" fmla="*/ 34561 h 45391"/>
                      <a:gd name="connsiteX108" fmla="*/ 4501 w 23041"/>
                      <a:gd name="connsiteY108" fmla="*/ 34633 h 45391"/>
                      <a:gd name="connsiteX109" fmla="*/ 5072 w 23041"/>
                      <a:gd name="connsiteY109" fmla="*/ 34740 h 45391"/>
                      <a:gd name="connsiteX110" fmla="*/ 4858 w 23041"/>
                      <a:gd name="connsiteY110" fmla="*/ 34740 h 45391"/>
                      <a:gd name="connsiteX111" fmla="*/ 5572 w 23041"/>
                      <a:gd name="connsiteY111" fmla="*/ 34812 h 45391"/>
                      <a:gd name="connsiteX112" fmla="*/ 6108 w 23041"/>
                      <a:gd name="connsiteY112" fmla="*/ 34776 h 45391"/>
                      <a:gd name="connsiteX113" fmla="*/ 4679 w 23041"/>
                      <a:gd name="connsiteY113" fmla="*/ 35490 h 45391"/>
                      <a:gd name="connsiteX114" fmla="*/ 7215 w 23041"/>
                      <a:gd name="connsiteY114" fmla="*/ 37240 h 45391"/>
                      <a:gd name="connsiteX115" fmla="*/ 5429 w 23041"/>
                      <a:gd name="connsiteY115" fmla="*/ 37026 h 45391"/>
                      <a:gd name="connsiteX116" fmla="*/ 5715 w 23041"/>
                      <a:gd name="connsiteY116" fmla="*/ 37419 h 45391"/>
                      <a:gd name="connsiteX117" fmla="*/ 4822 w 23041"/>
                      <a:gd name="connsiteY117" fmla="*/ 37062 h 45391"/>
                      <a:gd name="connsiteX118" fmla="*/ 5001 w 23041"/>
                      <a:gd name="connsiteY118" fmla="*/ 38669 h 45391"/>
                      <a:gd name="connsiteX119" fmla="*/ 5894 w 23041"/>
                      <a:gd name="connsiteY119" fmla="*/ 38776 h 45391"/>
                      <a:gd name="connsiteX120" fmla="*/ 5751 w 23041"/>
                      <a:gd name="connsiteY120" fmla="*/ 38812 h 45391"/>
                      <a:gd name="connsiteX121" fmla="*/ 7001 w 23041"/>
                      <a:gd name="connsiteY121" fmla="*/ 39026 h 45391"/>
                      <a:gd name="connsiteX122" fmla="*/ 4822 w 23041"/>
                      <a:gd name="connsiteY122" fmla="*/ 39348 h 45391"/>
                      <a:gd name="connsiteX123" fmla="*/ 5822 w 23041"/>
                      <a:gd name="connsiteY123" fmla="*/ 40277 h 45391"/>
                      <a:gd name="connsiteX124" fmla="*/ 6894 w 23041"/>
                      <a:gd name="connsiteY124" fmla="*/ 40205 h 45391"/>
                      <a:gd name="connsiteX125" fmla="*/ 6358 w 23041"/>
                      <a:gd name="connsiteY125" fmla="*/ 40562 h 45391"/>
                      <a:gd name="connsiteX126" fmla="*/ 5036 w 23041"/>
                      <a:gd name="connsiteY126" fmla="*/ 40598 h 45391"/>
                      <a:gd name="connsiteX127" fmla="*/ 6929 w 23041"/>
                      <a:gd name="connsiteY127" fmla="*/ 40991 h 45391"/>
                      <a:gd name="connsiteX128" fmla="*/ 5358 w 23041"/>
                      <a:gd name="connsiteY128" fmla="*/ 40741 h 45391"/>
                      <a:gd name="connsiteX129" fmla="*/ 5536 w 23041"/>
                      <a:gd name="connsiteY129" fmla="*/ 41598 h 45391"/>
                      <a:gd name="connsiteX130" fmla="*/ 7930 w 23041"/>
                      <a:gd name="connsiteY130" fmla="*/ 41670 h 45391"/>
                      <a:gd name="connsiteX131" fmla="*/ 8322 w 23041"/>
                      <a:gd name="connsiteY131" fmla="*/ 42527 h 45391"/>
                      <a:gd name="connsiteX132" fmla="*/ 9501 w 23041"/>
                      <a:gd name="connsiteY132" fmla="*/ 42420 h 45391"/>
                      <a:gd name="connsiteX133" fmla="*/ 9108 w 23041"/>
                      <a:gd name="connsiteY133" fmla="*/ 43598 h 45391"/>
                      <a:gd name="connsiteX134" fmla="*/ 22146 w 23041"/>
                      <a:gd name="connsiteY134" fmla="*/ 44206 h 45391"/>
                      <a:gd name="connsiteX135" fmla="*/ 20288 w 23041"/>
                      <a:gd name="connsiteY135" fmla="*/ 40205 h 4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23041" h="45391">
                        <a:moveTo>
                          <a:pt x="20288" y="40205"/>
                        </a:moveTo>
                        <a:cubicBezTo>
                          <a:pt x="20860" y="38633"/>
                          <a:pt x="23110" y="38169"/>
                          <a:pt x="22181" y="36597"/>
                        </a:cubicBezTo>
                        <a:cubicBezTo>
                          <a:pt x="22360" y="35812"/>
                          <a:pt x="21824" y="34990"/>
                          <a:pt x="21538" y="34240"/>
                        </a:cubicBezTo>
                        <a:cubicBezTo>
                          <a:pt x="19752" y="33919"/>
                          <a:pt x="21503" y="33240"/>
                          <a:pt x="20002" y="32847"/>
                        </a:cubicBezTo>
                        <a:lnTo>
                          <a:pt x="21003" y="32668"/>
                        </a:lnTo>
                        <a:cubicBezTo>
                          <a:pt x="20503" y="32526"/>
                          <a:pt x="20145" y="32347"/>
                          <a:pt x="20681" y="32204"/>
                        </a:cubicBezTo>
                        <a:lnTo>
                          <a:pt x="20967" y="32204"/>
                        </a:lnTo>
                        <a:cubicBezTo>
                          <a:pt x="20217" y="31990"/>
                          <a:pt x="20645" y="31740"/>
                          <a:pt x="20288" y="31633"/>
                        </a:cubicBezTo>
                        <a:lnTo>
                          <a:pt x="20574" y="31633"/>
                        </a:lnTo>
                        <a:lnTo>
                          <a:pt x="20431" y="31383"/>
                        </a:lnTo>
                        <a:lnTo>
                          <a:pt x="20860" y="31418"/>
                        </a:lnTo>
                        <a:cubicBezTo>
                          <a:pt x="20038" y="31061"/>
                          <a:pt x="20002" y="30668"/>
                          <a:pt x="20360" y="30311"/>
                        </a:cubicBezTo>
                        <a:lnTo>
                          <a:pt x="19145" y="30347"/>
                        </a:lnTo>
                        <a:cubicBezTo>
                          <a:pt x="20503" y="29597"/>
                          <a:pt x="17967" y="29347"/>
                          <a:pt x="19574" y="28668"/>
                        </a:cubicBezTo>
                        <a:lnTo>
                          <a:pt x="19860" y="28668"/>
                        </a:lnTo>
                        <a:cubicBezTo>
                          <a:pt x="16645" y="27882"/>
                          <a:pt x="22038" y="27311"/>
                          <a:pt x="18967" y="26489"/>
                        </a:cubicBezTo>
                        <a:cubicBezTo>
                          <a:pt x="19360" y="26596"/>
                          <a:pt x="19610" y="26418"/>
                          <a:pt x="19895" y="26453"/>
                        </a:cubicBezTo>
                        <a:cubicBezTo>
                          <a:pt x="19538" y="26061"/>
                          <a:pt x="19360" y="25632"/>
                          <a:pt x="16966" y="25668"/>
                        </a:cubicBezTo>
                        <a:cubicBezTo>
                          <a:pt x="17002" y="25382"/>
                          <a:pt x="17716" y="25417"/>
                          <a:pt x="18645" y="25382"/>
                        </a:cubicBezTo>
                        <a:cubicBezTo>
                          <a:pt x="17609" y="25382"/>
                          <a:pt x="17145" y="25168"/>
                          <a:pt x="17109" y="24917"/>
                        </a:cubicBezTo>
                        <a:lnTo>
                          <a:pt x="17502" y="25025"/>
                        </a:lnTo>
                        <a:lnTo>
                          <a:pt x="17145" y="24382"/>
                        </a:lnTo>
                        <a:lnTo>
                          <a:pt x="15180" y="24525"/>
                        </a:lnTo>
                        <a:cubicBezTo>
                          <a:pt x="15752" y="24167"/>
                          <a:pt x="17574" y="24417"/>
                          <a:pt x="17109" y="24060"/>
                        </a:cubicBezTo>
                        <a:lnTo>
                          <a:pt x="15466" y="24096"/>
                        </a:lnTo>
                        <a:cubicBezTo>
                          <a:pt x="15788" y="23596"/>
                          <a:pt x="18252" y="23310"/>
                          <a:pt x="19467" y="22810"/>
                        </a:cubicBezTo>
                        <a:cubicBezTo>
                          <a:pt x="20145" y="20988"/>
                          <a:pt x="15931" y="18667"/>
                          <a:pt x="18681" y="16702"/>
                        </a:cubicBezTo>
                        <a:lnTo>
                          <a:pt x="19895" y="16559"/>
                        </a:lnTo>
                        <a:cubicBezTo>
                          <a:pt x="21681" y="16416"/>
                          <a:pt x="17216" y="16238"/>
                          <a:pt x="18859" y="16059"/>
                        </a:cubicBezTo>
                        <a:lnTo>
                          <a:pt x="18038" y="15916"/>
                        </a:lnTo>
                        <a:cubicBezTo>
                          <a:pt x="18359" y="15845"/>
                          <a:pt x="18681" y="15702"/>
                          <a:pt x="19109" y="15773"/>
                        </a:cubicBezTo>
                        <a:cubicBezTo>
                          <a:pt x="19181" y="15595"/>
                          <a:pt x="18859" y="15595"/>
                          <a:pt x="18324" y="15488"/>
                        </a:cubicBezTo>
                        <a:lnTo>
                          <a:pt x="19431" y="15238"/>
                        </a:lnTo>
                        <a:cubicBezTo>
                          <a:pt x="20253" y="14523"/>
                          <a:pt x="18074" y="14059"/>
                          <a:pt x="18502" y="13380"/>
                        </a:cubicBezTo>
                        <a:cubicBezTo>
                          <a:pt x="20717" y="12594"/>
                          <a:pt x="18788" y="11523"/>
                          <a:pt x="17681" y="10809"/>
                        </a:cubicBezTo>
                        <a:lnTo>
                          <a:pt x="17609" y="10773"/>
                        </a:lnTo>
                        <a:cubicBezTo>
                          <a:pt x="15216" y="9201"/>
                          <a:pt x="22003" y="11451"/>
                          <a:pt x="19931" y="8558"/>
                        </a:cubicBezTo>
                        <a:cubicBezTo>
                          <a:pt x="20181" y="8594"/>
                          <a:pt x="19717" y="8237"/>
                          <a:pt x="19538" y="8165"/>
                        </a:cubicBezTo>
                        <a:cubicBezTo>
                          <a:pt x="19860" y="7630"/>
                          <a:pt x="20181" y="7058"/>
                          <a:pt x="20538" y="6272"/>
                        </a:cubicBezTo>
                        <a:cubicBezTo>
                          <a:pt x="20574" y="6487"/>
                          <a:pt x="21681" y="2986"/>
                          <a:pt x="19824" y="1022"/>
                        </a:cubicBezTo>
                        <a:cubicBezTo>
                          <a:pt x="18931" y="93"/>
                          <a:pt x="17574" y="-229"/>
                          <a:pt x="15573" y="164"/>
                        </a:cubicBezTo>
                        <a:cubicBezTo>
                          <a:pt x="13573" y="450"/>
                          <a:pt x="10894" y="1736"/>
                          <a:pt x="7144" y="1557"/>
                        </a:cubicBezTo>
                        <a:lnTo>
                          <a:pt x="6751" y="1522"/>
                        </a:lnTo>
                        <a:cubicBezTo>
                          <a:pt x="5786" y="1486"/>
                          <a:pt x="5644" y="1236"/>
                          <a:pt x="7430" y="2093"/>
                        </a:cubicBezTo>
                        <a:cubicBezTo>
                          <a:pt x="5144" y="1307"/>
                          <a:pt x="7108" y="2272"/>
                          <a:pt x="6322" y="2093"/>
                        </a:cubicBezTo>
                        <a:lnTo>
                          <a:pt x="6144" y="2022"/>
                        </a:lnTo>
                        <a:cubicBezTo>
                          <a:pt x="7751" y="3022"/>
                          <a:pt x="4465" y="1986"/>
                          <a:pt x="5786" y="3093"/>
                        </a:cubicBezTo>
                        <a:cubicBezTo>
                          <a:pt x="5608" y="2986"/>
                          <a:pt x="5001" y="2700"/>
                          <a:pt x="5036" y="2593"/>
                        </a:cubicBezTo>
                        <a:cubicBezTo>
                          <a:pt x="5179" y="2986"/>
                          <a:pt x="5465" y="3701"/>
                          <a:pt x="4143" y="3165"/>
                        </a:cubicBezTo>
                        <a:cubicBezTo>
                          <a:pt x="4108" y="4093"/>
                          <a:pt x="2786" y="5844"/>
                          <a:pt x="4822" y="7165"/>
                        </a:cubicBezTo>
                        <a:lnTo>
                          <a:pt x="4465" y="7022"/>
                        </a:lnTo>
                        <a:cubicBezTo>
                          <a:pt x="5822" y="7808"/>
                          <a:pt x="4536" y="7630"/>
                          <a:pt x="5215" y="8273"/>
                        </a:cubicBezTo>
                        <a:cubicBezTo>
                          <a:pt x="5036" y="8273"/>
                          <a:pt x="4929" y="8273"/>
                          <a:pt x="4858" y="8273"/>
                        </a:cubicBezTo>
                        <a:cubicBezTo>
                          <a:pt x="5286" y="8487"/>
                          <a:pt x="5429" y="8701"/>
                          <a:pt x="5501" y="8915"/>
                        </a:cubicBezTo>
                        <a:cubicBezTo>
                          <a:pt x="5608" y="9380"/>
                          <a:pt x="5072" y="9737"/>
                          <a:pt x="5501" y="10023"/>
                        </a:cubicBezTo>
                        <a:lnTo>
                          <a:pt x="4572" y="9951"/>
                        </a:lnTo>
                        <a:lnTo>
                          <a:pt x="4715" y="10773"/>
                        </a:lnTo>
                        <a:lnTo>
                          <a:pt x="4929" y="10487"/>
                        </a:lnTo>
                        <a:cubicBezTo>
                          <a:pt x="7465" y="10773"/>
                          <a:pt x="3286" y="10987"/>
                          <a:pt x="4929" y="11630"/>
                        </a:cubicBezTo>
                        <a:cubicBezTo>
                          <a:pt x="4572" y="12166"/>
                          <a:pt x="10216" y="12737"/>
                          <a:pt x="8965" y="13130"/>
                        </a:cubicBezTo>
                        <a:cubicBezTo>
                          <a:pt x="10180" y="13345"/>
                          <a:pt x="7001" y="12952"/>
                          <a:pt x="7930" y="13273"/>
                        </a:cubicBezTo>
                        <a:cubicBezTo>
                          <a:pt x="6608" y="13309"/>
                          <a:pt x="7072" y="13130"/>
                          <a:pt x="6036" y="13202"/>
                        </a:cubicBezTo>
                        <a:cubicBezTo>
                          <a:pt x="6679" y="13523"/>
                          <a:pt x="4679" y="13773"/>
                          <a:pt x="5608" y="14166"/>
                        </a:cubicBezTo>
                        <a:lnTo>
                          <a:pt x="4572" y="14202"/>
                        </a:lnTo>
                        <a:cubicBezTo>
                          <a:pt x="6501" y="14666"/>
                          <a:pt x="3250" y="15273"/>
                          <a:pt x="5072" y="15559"/>
                        </a:cubicBezTo>
                        <a:cubicBezTo>
                          <a:pt x="5965" y="16059"/>
                          <a:pt x="2000" y="16095"/>
                          <a:pt x="4072" y="16524"/>
                        </a:cubicBezTo>
                        <a:lnTo>
                          <a:pt x="2679" y="16809"/>
                        </a:lnTo>
                        <a:cubicBezTo>
                          <a:pt x="2465" y="17059"/>
                          <a:pt x="4429" y="16881"/>
                          <a:pt x="3750" y="17166"/>
                        </a:cubicBezTo>
                        <a:cubicBezTo>
                          <a:pt x="2858" y="17202"/>
                          <a:pt x="3072" y="17524"/>
                          <a:pt x="2215" y="17417"/>
                        </a:cubicBezTo>
                        <a:cubicBezTo>
                          <a:pt x="857" y="18059"/>
                          <a:pt x="4251" y="18417"/>
                          <a:pt x="1929" y="19167"/>
                        </a:cubicBezTo>
                        <a:cubicBezTo>
                          <a:pt x="3643" y="19238"/>
                          <a:pt x="2643" y="19595"/>
                          <a:pt x="3929" y="19631"/>
                        </a:cubicBezTo>
                        <a:cubicBezTo>
                          <a:pt x="3179" y="19702"/>
                          <a:pt x="3822" y="20238"/>
                          <a:pt x="2179" y="19953"/>
                        </a:cubicBezTo>
                        <a:cubicBezTo>
                          <a:pt x="2036" y="19917"/>
                          <a:pt x="2072" y="19881"/>
                          <a:pt x="2357" y="19881"/>
                        </a:cubicBezTo>
                        <a:lnTo>
                          <a:pt x="1322" y="19881"/>
                        </a:lnTo>
                        <a:cubicBezTo>
                          <a:pt x="-607" y="20238"/>
                          <a:pt x="2393" y="20417"/>
                          <a:pt x="2107" y="20881"/>
                        </a:cubicBezTo>
                        <a:cubicBezTo>
                          <a:pt x="2429" y="20738"/>
                          <a:pt x="2357" y="20595"/>
                          <a:pt x="3072" y="20703"/>
                        </a:cubicBezTo>
                        <a:lnTo>
                          <a:pt x="2929" y="21096"/>
                        </a:lnTo>
                        <a:lnTo>
                          <a:pt x="2072" y="21024"/>
                        </a:lnTo>
                        <a:lnTo>
                          <a:pt x="1572" y="21596"/>
                        </a:lnTo>
                        <a:lnTo>
                          <a:pt x="2643" y="21488"/>
                        </a:lnTo>
                        <a:cubicBezTo>
                          <a:pt x="2107" y="21774"/>
                          <a:pt x="286" y="21917"/>
                          <a:pt x="1822" y="22203"/>
                        </a:cubicBezTo>
                        <a:cubicBezTo>
                          <a:pt x="2679" y="22346"/>
                          <a:pt x="3250" y="21917"/>
                          <a:pt x="3608" y="22203"/>
                        </a:cubicBezTo>
                        <a:cubicBezTo>
                          <a:pt x="2893" y="22596"/>
                          <a:pt x="1786" y="23167"/>
                          <a:pt x="1500" y="23632"/>
                        </a:cubicBezTo>
                        <a:cubicBezTo>
                          <a:pt x="2715" y="23560"/>
                          <a:pt x="2643" y="23703"/>
                          <a:pt x="2893" y="23846"/>
                        </a:cubicBezTo>
                        <a:lnTo>
                          <a:pt x="1857" y="23882"/>
                        </a:lnTo>
                        <a:cubicBezTo>
                          <a:pt x="3322" y="24382"/>
                          <a:pt x="-429" y="24096"/>
                          <a:pt x="714" y="24596"/>
                        </a:cubicBezTo>
                        <a:lnTo>
                          <a:pt x="0" y="24560"/>
                        </a:lnTo>
                        <a:lnTo>
                          <a:pt x="2179" y="24667"/>
                        </a:lnTo>
                        <a:cubicBezTo>
                          <a:pt x="4251" y="25096"/>
                          <a:pt x="36" y="24953"/>
                          <a:pt x="2858" y="25417"/>
                        </a:cubicBezTo>
                        <a:cubicBezTo>
                          <a:pt x="2679" y="25203"/>
                          <a:pt x="5144" y="25275"/>
                          <a:pt x="4715" y="25525"/>
                        </a:cubicBezTo>
                        <a:lnTo>
                          <a:pt x="3715" y="25489"/>
                        </a:lnTo>
                        <a:cubicBezTo>
                          <a:pt x="3929" y="25632"/>
                          <a:pt x="4358" y="25668"/>
                          <a:pt x="4143" y="25739"/>
                        </a:cubicBezTo>
                        <a:cubicBezTo>
                          <a:pt x="3608" y="25668"/>
                          <a:pt x="2679" y="25703"/>
                          <a:pt x="2858" y="25918"/>
                        </a:cubicBezTo>
                        <a:lnTo>
                          <a:pt x="1607" y="25810"/>
                        </a:lnTo>
                        <a:lnTo>
                          <a:pt x="3465" y="26168"/>
                        </a:lnTo>
                        <a:cubicBezTo>
                          <a:pt x="2393" y="26489"/>
                          <a:pt x="3750" y="26918"/>
                          <a:pt x="2322" y="27061"/>
                        </a:cubicBezTo>
                        <a:cubicBezTo>
                          <a:pt x="2322" y="27061"/>
                          <a:pt x="1643" y="27704"/>
                          <a:pt x="3179" y="27811"/>
                        </a:cubicBezTo>
                        <a:cubicBezTo>
                          <a:pt x="2215" y="27704"/>
                          <a:pt x="1857" y="28061"/>
                          <a:pt x="714" y="27954"/>
                        </a:cubicBezTo>
                        <a:cubicBezTo>
                          <a:pt x="1822" y="28096"/>
                          <a:pt x="2715" y="28561"/>
                          <a:pt x="1536" y="28775"/>
                        </a:cubicBezTo>
                        <a:lnTo>
                          <a:pt x="1393" y="28739"/>
                        </a:lnTo>
                        <a:cubicBezTo>
                          <a:pt x="214" y="29454"/>
                          <a:pt x="3036" y="29918"/>
                          <a:pt x="1607" y="30597"/>
                        </a:cubicBezTo>
                        <a:cubicBezTo>
                          <a:pt x="2822" y="30561"/>
                          <a:pt x="2179" y="30882"/>
                          <a:pt x="3715" y="30775"/>
                        </a:cubicBezTo>
                        <a:cubicBezTo>
                          <a:pt x="5251" y="31418"/>
                          <a:pt x="572" y="32025"/>
                          <a:pt x="5358" y="32204"/>
                        </a:cubicBezTo>
                        <a:cubicBezTo>
                          <a:pt x="5608" y="32490"/>
                          <a:pt x="4251" y="32561"/>
                          <a:pt x="4000" y="32740"/>
                        </a:cubicBezTo>
                        <a:lnTo>
                          <a:pt x="3750" y="32668"/>
                        </a:lnTo>
                        <a:cubicBezTo>
                          <a:pt x="4143" y="33240"/>
                          <a:pt x="4215" y="33383"/>
                          <a:pt x="4108" y="33811"/>
                        </a:cubicBezTo>
                        <a:cubicBezTo>
                          <a:pt x="4572" y="34026"/>
                          <a:pt x="6787" y="34026"/>
                          <a:pt x="6251" y="34383"/>
                        </a:cubicBezTo>
                        <a:cubicBezTo>
                          <a:pt x="5358" y="34276"/>
                          <a:pt x="5536" y="34419"/>
                          <a:pt x="5536" y="34561"/>
                        </a:cubicBezTo>
                        <a:cubicBezTo>
                          <a:pt x="5394" y="34490"/>
                          <a:pt x="5072" y="34454"/>
                          <a:pt x="4501" y="34633"/>
                        </a:cubicBezTo>
                        <a:cubicBezTo>
                          <a:pt x="4786" y="34669"/>
                          <a:pt x="4929" y="34704"/>
                          <a:pt x="5072" y="34740"/>
                        </a:cubicBezTo>
                        <a:cubicBezTo>
                          <a:pt x="5001" y="34740"/>
                          <a:pt x="4965" y="34740"/>
                          <a:pt x="4858" y="34740"/>
                        </a:cubicBezTo>
                        <a:cubicBezTo>
                          <a:pt x="5179" y="34954"/>
                          <a:pt x="5465" y="34919"/>
                          <a:pt x="5572" y="34812"/>
                        </a:cubicBezTo>
                        <a:cubicBezTo>
                          <a:pt x="5715" y="34812"/>
                          <a:pt x="5894" y="34812"/>
                          <a:pt x="6108" y="34776"/>
                        </a:cubicBezTo>
                        <a:cubicBezTo>
                          <a:pt x="4965" y="35026"/>
                          <a:pt x="6179" y="35454"/>
                          <a:pt x="4679" y="35490"/>
                        </a:cubicBezTo>
                        <a:cubicBezTo>
                          <a:pt x="5036" y="36205"/>
                          <a:pt x="6608" y="36669"/>
                          <a:pt x="7215" y="37240"/>
                        </a:cubicBezTo>
                        <a:cubicBezTo>
                          <a:pt x="6429" y="37312"/>
                          <a:pt x="5751" y="37205"/>
                          <a:pt x="5429" y="37026"/>
                        </a:cubicBezTo>
                        <a:lnTo>
                          <a:pt x="5715" y="37419"/>
                        </a:lnTo>
                        <a:cubicBezTo>
                          <a:pt x="4608" y="37419"/>
                          <a:pt x="5072" y="37205"/>
                          <a:pt x="4822" y="37062"/>
                        </a:cubicBezTo>
                        <a:cubicBezTo>
                          <a:pt x="3000" y="37598"/>
                          <a:pt x="6644" y="38062"/>
                          <a:pt x="5001" y="38669"/>
                        </a:cubicBezTo>
                        <a:lnTo>
                          <a:pt x="5894" y="38776"/>
                        </a:lnTo>
                        <a:lnTo>
                          <a:pt x="5751" y="38812"/>
                        </a:lnTo>
                        <a:cubicBezTo>
                          <a:pt x="6215" y="38812"/>
                          <a:pt x="6858" y="38919"/>
                          <a:pt x="7001" y="39026"/>
                        </a:cubicBezTo>
                        <a:cubicBezTo>
                          <a:pt x="6036" y="39133"/>
                          <a:pt x="4751" y="39062"/>
                          <a:pt x="4822" y="39348"/>
                        </a:cubicBezTo>
                        <a:cubicBezTo>
                          <a:pt x="3893" y="39598"/>
                          <a:pt x="5286" y="39991"/>
                          <a:pt x="5822" y="40277"/>
                        </a:cubicBezTo>
                        <a:cubicBezTo>
                          <a:pt x="6001" y="40098"/>
                          <a:pt x="6537" y="40169"/>
                          <a:pt x="6894" y="40205"/>
                        </a:cubicBezTo>
                        <a:cubicBezTo>
                          <a:pt x="6929" y="40348"/>
                          <a:pt x="5965" y="40455"/>
                          <a:pt x="6358" y="40562"/>
                        </a:cubicBezTo>
                        <a:lnTo>
                          <a:pt x="5036" y="40598"/>
                        </a:lnTo>
                        <a:cubicBezTo>
                          <a:pt x="6286" y="40527"/>
                          <a:pt x="6394" y="40955"/>
                          <a:pt x="6929" y="40991"/>
                        </a:cubicBezTo>
                        <a:cubicBezTo>
                          <a:pt x="5965" y="41098"/>
                          <a:pt x="6072" y="40777"/>
                          <a:pt x="5358" y="40741"/>
                        </a:cubicBezTo>
                        <a:cubicBezTo>
                          <a:pt x="5501" y="41312"/>
                          <a:pt x="5429" y="41027"/>
                          <a:pt x="5536" y="41598"/>
                        </a:cubicBezTo>
                        <a:cubicBezTo>
                          <a:pt x="6537" y="41884"/>
                          <a:pt x="6787" y="41527"/>
                          <a:pt x="7930" y="41670"/>
                        </a:cubicBezTo>
                        <a:cubicBezTo>
                          <a:pt x="8180" y="41955"/>
                          <a:pt x="9108" y="42205"/>
                          <a:pt x="8322" y="42527"/>
                        </a:cubicBezTo>
                        <a:lnTo>
                          <a:pt x="9501" y="42420"/>
                        </a:lnTo>
                        <a:cubicBezTo>
                          <a:pt x="10430" y="42920"/>
                          <a:pt x="10287" y="43205"/>
                          <a:pt x="9108" y="43598"/>
                        </a:cubicBezTo>
                        <a:cubicBezTo>
                          <a:pt x="18717" y="47242"/>
                          <a:pt x="22146" y="44206"/>
                          <a:pt x="22146" y="44206"/>
                        </a:cubicBezTo>
                        <a:cubicBezTo>
                          <a:pt x="24646" y="42705"/>
                          <a:pt x="21217" y="41955"/>
                          <a:pt x="20288" y="4020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43" name="Graphic 511">
              <a:extLst>
                <a:ext uri="{FF2B5EF4-FFF2-40B4-BE49-F238E27FC236}">
                  <a16:creationId xmlns:a16="http://schemas.microsoft.com/office/drawing/2014/main" id="{12375CD3-5732-6C46-A062-3BBF334316C6}"/>
                </a:ext>
              </a:extLst>
            </p:cNvPr>
            <p:cNvGrpSpPr/>
            <p:nvPr/>
          </p:nvGrpSpPr>
          <p:grpSpPr>
            <a:xfrm>
              <a:off x="6897840" y="1294198"/>
              <a:ext cx="62491" cy="96298"/>
              <a:chOff x="6897840" y="1294198"/>
              <a:chExt cx="62491" cy="96298"/>
            </a:xfrm>
            <a:grpFill/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BB4F9004-9FC8-C34D-9322-4F53C4D827D8}"/>
                  </a:ext>
                </a:extLst>
              </p:cNvPr>
              <p:cNvSpPr/>
              <p:nvPr/>
            </p:nvSpPr>
            <p:spPr>
              <a:xfrm>
                <a:off x="6918697" y="1330487"/>
                <a:ext cx="464" cy="643"/>
              </a:xfrm>
              <a:custGeom>
                <a:avLst/>
                <a:gdLst>
                  <a:gd name="connsiteX0" fmla="*/ 464 w 464"/>
                  <a:gd name="connsiteY0" fmla="*/ 0 h 643"/>
                  <a:gd name="connsiteX1" fmla="*/ 0 w 464"/>
                  <a:gd name="connsiteY1" fmla="*/ 643 h 643"/>
                  <a:gd name="connsiteX2" fmla="*/ 464 w 464"/>
                  <a:gd name="connsiteY2" fmla="*/ 0 h 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643">
                    <a:moveTo>
                      <a:pt x="464" y="0"/>
                    </a:moveTo>
                    <a:lnTo>
                      <a:pt x="0" y="643"/>
                    </a:lnTo>
                    <a:cubicBezTo>
                      <a:pt x="214" y="607"/>
                      <a:pt x="429" y="429"/>
                      <a:pt x="4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42182AB6-E071-C94C-8CDC-E9661717EA91}"/>
                  </a:ext>
                </a:extLst>
              </p:cNvPr>
              <p:cNvSpPr/>
              <p:nvPr/>
            </p:nvSpPr>
            <p:spPr>
              <a:xfrm>
                <a:off x="6929448" y="1327594"/>
                <a:ext cx="178" cy="15"/>
              </a:xfrm>
              <a:custGeom>
                <a:avLst/>
                <a:gdLst>
                  <a:gd name="connsiteX0" fmla="*/ 179 w 178"/>
                  <a:gd name="connsiteY0" fmla="*/ 0 h 15"/>
                  <a:gd name="connsiteX1" fmla="*/ 0 w 178"/>
                  <a:gd name="connsiteY1" fmla="*/ 0 h 15"/>
                  <a:gd name="connsiteX2" fmla="*/ 179 w 178"/>
                  <a:gd name="connsiteY2" fmla="*/ 0 h 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" h="15">
                    <a:moveTo>
                      <a:pt x="179" y="0"/>
                    </a:moveTo>
                    <a:cubicBezTo>
                      <a:pt x="107" y="0"/>
                      <a:pt x="71" y="0"/>
                      <a:pt x="0" y="0"/>
                    </a:cubicBezTo>
                    <a:cubicBezTo>
                      <a:pt x="107" y="36"/>
                      <a:pt x="179" y="0"/>
                      <a:pt x="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7F08AD-07E6-484B-A9CA-BDA104050E4D}"/>
                  </a:ext>
                </a:extLst>
              </p:cNvPr>
              <p:cNvSpPr/>
              <p:nvPr/>
            </p:nvSpPr>
            <p:spPr>
              <a:xfrm>
                <a:off x="6902659" y="1351954"/>
                <a:ext cx="142" cy="178"/>
              </a:xfrm>
              <a:custGeom>
                <a:avLst/>
                <a:gdLst>
                  <a:gd name="connsiteX0" fmla="*/ 143 w 142"/>
                  <a:gd name="connsiteY0" fmla="*/ 179 h 178"/>
                  <a:gd name="connsiteX1" fmla="*/ 143 w 142"/>
                  <a:gd name="connsiteY1" fmla="*/ 143 h 178"/>
                  <a:gd name="connsiteX2" fmla="*/ 0 w 142"/>
                  <a:gd name="connsiteY2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178">
                    <a:moveTo>
                      <a:pt x="143" y="179"/>
                    </a:moveTo>
                    <a:lnTo>
                      <a:pt x="143" y="14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3D8AECB2-BF02-A140-89E8-4AD1029300AC}"/>
                  </a:ext>
                </a:extLst>
              </p:cNvPr>
              <p:cNvSpPr/>
              <p:nvPr/>
            </p:nvSpPr>
            <p:spPr>
              <a:xfrm>
                <a:off x="6897840" y="1294198"/>
                <a:ext cx="62491" cy="96298"/>
              </a:xfrm>
              <a:custGeom>
                <a:avLst/>
                <a:gdLst>
                  <a:gd name="connsiteX0" fmla="*/ 5676 w 62491"/>
                  <a:gd name="connsiteY0" fmla="*/ 31111 h 96298"/>
                  <a:gd name="connsiteX1" fmla="*/ 4712 w 62491"/>
                  <a:gd name="connsiteY1" fmla="*/ 38361 h 96298"/>
                  <a:gd name="connsiteX2" fmla="*/ 4319 w 62491"/>
                  <a:gd name="connsiteY2" fmla="*/ 46791 h 96298"/>
                  <a:gd name="connsiteX3" fmla="*/ 4926 w 62491"/>
                  <a:gd name="connsiteY3" fmla="*/ 57900 h 96298"/>
                  <a:gd name="connsiteX4" fmla="*/ 6426 w 62491"/>
                  <a:gd name="connsiteY4" fmla="*/ 64615 h 96298"/>
                  <a:gd name="connsiteX5" fmla="*/ 5426 w 62491"/>
                  <a:gd name="connsiteY5" fmla="*/ 65472 h 96298"/>
                  <a:gd name="connsiteX6" fmla="*/ 5784 w 62491"/>
                  <a:gd name="connsiteY6" fmla="*/ 68008 h 96298"/>
                  <a:gd name="connsiteX7" fmla="*/ 5498 w 62491"/>
                  <a:gd name="connsiteY7" fmla="*/ 67972 h 96298"/>
                  <a:gd name="connsiteX8" fmla="*/ 6391 w 62491"/>
                  <a:gd name="connsiteY8" fmla="*/ 71187 h 96298"/>
                  <a:gd name="connsiteX9" fmla="*/ 6105 w 62491"/>
                  <a:gd name="connsiteY9" fmla="*/ 71151 h 96298"/>
                  <a:gd name="connsiteX10" fmla="*/ 6426 w 62491"/>
                  <a:gd name="connsiteY10" fmla="*/ 72687 h 96298"/>
                  <a:gd name="connsiteX11" fmla="*/ 5998 w 62491"/>
                  <a:gd name="connsiteY11" fmla="*/ 72473 h 96298"/>
                  <a:gd name="connsiteX12" fmla="*/ 7927 w 62491"/>
                  <a:gd name="connsiteY12" fmla="*/ 79295 h 96298"/>
                  <a:gd name="connsiteX13" fmla="*/ 9034 w 62491"/>
                  <a:gd name="connsiteY13" fmla="*/ 78759 h 96298"/>
                  <a:gd name="connsiteX14" fmla="*/ 14785 w 62491"/>
                  <a:gd name="connsiteY14" fmla="*/ 89118 h 96298"/>
                  <a:gd name="connsiteX15" fmla="*/ 14535 w 62491"/>
                  <a:gd name="connsiteY15" fmla="*/ 89296 h 96298"/>
                  <a:gd name="connsiteX16" fmla="*/ 21321 w 62491"/>
                  <a:gd name="connsiteY16" fmla="*/ 93404 h 96298"/>
                  <a:gd name="connsiteX17" fmla="*/ 28143 w 62491"/>
                  <a:gd name="connsiteY17" fmla="*/ 95297 h 96298"/>
                  <a:gd name="connsiteX18" fmla="*/ 28179 w 62491"/>
                  <a:gd name="connsiteY18" fmla="*/ 96226 h 96298"/>
                  <a:gd name="connsiteX19" fmla="*/ 33323 w 62491"/>
                  <a:gd name="connsiteY19" fmla="*/ 94083 h 96298"/>
                  <a:gd name="connsiteX20" fmla="*/ 34787 w 62491"/>
                  <a:gd name="connsiteY20" fmla="*/ 95869 h 96298"/>
                  <a:gd name="connsiteX21" fmla="*/ 37895 w 62491"/>
                  <a:gd name="connsiteY21" fmla="*/ 94297 h 96298"/>
                  <a:gd name="connsiteX22" fmla="*/ 37252 w 62491"/>
                  <a:gd name="connsiteY22" fmla="*/ 94726 h 96298"/>
                  <a:gd name="connsiteX23" fmla="*/ 41431 w 62491"/>
                  <a:gd name="connsiteY23" fmla="*/ 93797 h 96298"/>
                  <a:gd name="connsiteX24" fmla="*/ 40216 w 62491"/>
                  <a:gd name="connsiteY24" fmla="*/ 92047 h 96298"/>
                  <a:gd name="connsiteX25" fmla="*/ 43324 w 62491"/>
                  <a:gd name="connsiteY25" fmla="*/ 93261 h 96298"/>
                  <a:gd name="connsiteX26" fmla="*/ 42752 w 62491"/>
                  <a:gd name="connsiteY26" fmla="*/ 91689 h 96298"/>
                  <a:gd name="connsiteX27" fmla="*/ 51932 w 62491"/>
                  <a:gd name="connsiteY27" fmla="*/ 90689 h 96298"/>
                  <a:gd name="connsiteX28" fmla="*/ 59469 w 62491"/>
                  <a:gd name="connsiteY28" fmla="*/ 73830 h 96298"/>
                  <a:gd name="connsiteX29" fmla="*/ 60898 w 62491"/>
                  <a:gd name="connsiteY29" fmla="*/ 58364 h 96298"/>
                  <a:gd name="connsiteX30" fmla="*/ 62076 w 62491"/>
                  <a:gd name="connsiteY30" fmla="*/ 57828 h 96298"/>
                  <a:gd name="connsiteX31" fmla="*/ 60755 w 62491"/>
                  <a:gd name="connsiteY31" fmla="*/ 54863 h 96298"/>
                  <a:gd name="connsiteX32" fmla="*/ 59790 w 62491"/>
                  <a:gd name="connsiteY32" fmla="*/ 53863 h 96298"/>
                  <a:gd name="connsiteX33" fmla="*/ 60790 w 62491"/>
                  <a:gd name="connsiteY33" fmla="*/ 53292 h 96298"/>
                  <a:gd name="connsiteX34" fmla="*/ 59755 w 62491"/>
                  <a:gd name="connsiteY34" fmla="*/ 51613 h 96298"/>
                  <a:gd name="connsiteX35" fmla="*/ 60612 w 62491"/>
                  <a:gd name="connsiteY35" fmla="*/ 50256 h 96298"/>
                  <a:gd name="connsiteX36" fmla="*/ 55290 w 62491"/>
                  <a:gd name="connsiteY36" fmla="*/ 38504 h 96298"/>
                  <a:gd name="connsiteX37" fmla="*/ 49610 w 62491"/>
                  <a:gd name="connsiteY37" fmla="*/ 29432 h 96298"/>
                  <a:gd name="connsiteX38" fmla="*/ 40609 w 62491"/>
                  <a:gd name="connsiteY38" fmla="*/ 23717 h 96298"/>
                  <a:gd name="connsiteX39" fmla="*/ 22036 w 62491"/>
                  <a:gd name="connsiteY39" fmla="*/ 10394 h 96298"/>
                  <a:gd name="connsiteX40" fmla="*/ 21107 w 62491"/>
                  <a:gd name="connsiteY40" fmla="*/ 10429 h 96298"/>
                  <a:gd name="connsiteX41" fmla="*/ 16142 w 62491"/>
                  <a:gd name="connsiteY41" fmla="*/ 6929 h 96298"/>
                  <a:gd name="connsiteX42" fmla="*/ 12820 w 62491"/>
                  <a:gd name="connsiteY42" fmla="*/ 4643 h 96298"/>
                  <a:gd name="connsiteX43" fmla="*/ 6748 w 62491"/>
                  <a:gd name="connsiteY43" fmla="*/ 892 h 96298"/>
                  <a:gd name="connsiteX44" fmla="*/ 1390 w 62491"/>
                  <a:gd name="connsiteY44" fmla="*/ 964 h 96298"/>
                  <a:gd name="connsiteX45" fmla="*/ 1497 w 62491"/>
                  <a:gd name="connsiteY45" fmla="*/ 13501 h 96298"/>
                  <a:gd name="connsiteX46" fmla="*/ 1104 w 62491"/>
                  <a:gd name="connsiteY46" fmla="*/ 13680 h 96298"/>
                  <a:gd name="connsiteX47" fmla="*/ 8748 w 62491"/>
                  <a:gd name="connsiteY47" fmla="*/ 18573 h 96298"/>
                  <a:gd name="connsiteX48" fmla="*/ 11499 w 62491"/>
                  <a:gd name="connsiteY48" fmla="*/ 21609 h 96298"/>
                  <a:gd name="connsiteX49" fmla="*/ 11320 w 62491"/>
                  <a:gd name="connsiteY49" fmla="*/ 21716 h 96298"/>
                  <a:gd name="connsiteX50" fmla="*/ 17178 w 62491"/>
                  <a:gd name="connsiteY50" fmla="*/ 25110 h 96298"/>
                  <a:gd name="connsiteX51" fmla="*/ 16178 w 62491"/>
                  <a:gd name="connsiteY51" fmla="*/ 25574 h 96298"/>
                  <a:gd name="connsiteX52" fmla="*/ 19107 w 62491"/>
                  <a:gd name="connsiteY52" fmla="*/ 27967 h 96298"/>
                  <a:gd name="connsiteX53" fmla="*/ 29144 w 62491"/>
                  <a:gd name="connsiteY53" fmla="*/ 31861 h 96298"/>
                  <a:gd name="connsiteX54" fmla="*/ 28822 w 62491"/>
                  <a:gd name="connsiteY54" fmla="*/ 32111 h 96298"/>
                  <a:gd name="connsiteX55" fmla="*/ 31787 w 62491"/>
                  <a:gd name="connsiteY55" fmla="*/ 33004 h 96298"/>
                  <a:gd name="connsiteX56" fmla="*/ 31715 w 62491"/>
                  <a:gd name="connsiteY56" fmla="*/ 33396 h 96298"/>
                  <a:gd name="connsiteX57" fmla="*/ 36073 w 62491"/>
                  <a:gd name="connsiteY57" fmla="*/ 35754 h 96298"/>
                  <a:gd name="connsiteX58" fmla="*/ 35502 w 62491"/>
                  <a:gd name="connsiteY58" fmla="*/ 36504 h 96298"/>
                  <a:gd name="connsiteX59" fmla="*/ 37502 w 62491"/>
                  <a:gd name="connsiteY59" fmla="*/ 38040 h 96298"/>
                  <a:gd name="connsiteX60" fmla="*/ 36930 w 62491"/>
                  <a:gd name="connsiteY60" fmla="*/ 37254 h 96298"/>
                  <a:gd name="connsiteX61" fmla="*/ 39538 w 62491"/>
                  <a:gd name="connsiteY61" fmla="*/ 39897 h 96298"/>
                  <a:gd name="connsiteX62" fmla="*/ 46039 w 62491"/>
                  <a:gd name="connsiteY62" fmla="*/ 41790 h 96298"/>
                  <a:gd name="connsiteX63" fmla="*/ 45431 w 62491"/>
                  <a:gd name="connsiteY63" fmla="*/ 42826 h 96298"/>
                  <a:gd name="connsiteX64" fmla="*/ 43681 w 62491"/>
                  <a:gd name="connsiteY64" fmla="*/ 43576 h 96298"/>
                  <a:gd name="connsiteX65" fmla="*/ 44967 w 62491"/>
                  <a:gd name="connsiteY65" fmla="*/ 46862 h 96298"/>
                  <a:gd name="connsiteX66" fmla="*/ 44038 w 62491"/>
                  <a:gd name="connsiteY66" fmla="*/ 47362 h 96298"/>
                  <a:gd name="connsiteX67" fmla="*/ 46003 w 62491"/>
                  <a:gd name="connsiteY67" fmla="*/ 51649 h 96298"/>
                  <a:gd name="connsiteX68" fmla="*/ 45681 w 62491"/>
                  <a:gd name="connsiteY68" fmla="*/ 55292 h 96298"/>
                  <a:gd name="connsiteX69" fmla="*/ 44395 w 62491"/>
                  <a:gd name="connsiteY69" fmla="*/ 56328 h 96298"/>
                  <a:gd name="connsiteX70" fmla="*/ 45681 w 62491"/>
                  <a:gd name="connsiteY70" fmla="*/ 57792 h 96298"/>
                  <a:gd name="connsiteX71" fmla="*/ 44181 w 62491"/>
                  <a:gd name="connsiteY71" fmla="*/ 58614 h 96298"/>
                  <a:gd name="connsiteX72" fmla="*/ 43895 w 62491"/>
                  <a:gd name="connsiteY72" fmla="*/ 65901 h 96298"/>
                  <a:gd name="connsiteX73" fmla="*/ 45610 w 62491"/>
                  <a:gd name="connsiteY73" fmla="*/ 68615 h 96298"/>
                  <a:gd name="connsiteX74" fmla="*/ 43681 w 62491"/>
                  <a:gd name="connsiteY74" fmla="*/ 69580 h 96298"/>
                  <a:gd name="connsiteX75" fmla="*/ 43895 w 62491"/>
                  <a:gd name="connsiteY75" fmla="*/ 69258 h 96298"/>
                  <a:gd name="connsiteX76" fmla="*/ 42895 w 62491"/>
                  <a:gd name="connsiteY76" fmla="*/ 68901 h 96298"/>
                  <a:gd name="connsiteX77" fmla="*/ 42717 w 62491"/>
                  <a:gd name="connsiteY77" fmla="*/ 73044 h 96298"/>
                  <a:gd name="connsiteX78" fmla="*/ 43824 w 62491"/>
                  <a:gd name="connsiteY78" fmla="*/ 72759 h 96298"/>
                  <a:gd name="connsiteX79" fmla="*/ 43252 w 62491"/>
                  <a:gd name="connsiteY79" fmla="*/ 73937 h 96298"/>
                  <a:gd name="connsiteX80" fmla="*/ 42538 w 62491"/>
                  <a:gd name="connsiteY80" fmla="*/ 73401 h 96298"/>
                  <a:gd name="connsiteX81" fmla="*/ 41431 w 62491"/>
                  <a:gd name="connsiteY81" fmla="*/ 74866 h 96298"/>
                  <a:gd name="connsiteX82" fmla="*/ 42502 w 62491"/>
                  <a:gd name="connsiteY82" fmla="*/ 75116 h 96298"/>
                  <a:gd name="connsiteX83" fmla="*/ 40824 w 62491"/>
                  <a:gd name="connsiteY83" fmla="*/ 76438 h 96298"/>
                  <a:gd name="connsiteX84" fmla="*/ 42252 w 62491"/>
                  <a:gd name="connsiteY84" fmla="*/ 77473 h 96298"/>
                  <a:gd name="connsiteX85" fmla="*/ 40288 w 62491"/>
                  <a:gd name="connsiteY85" fmla="*/ 78009 h 96298"/>
                  <a:gd name="connsiteX86" fmla="*/ 38752 w 62491"/>
                  <a:gd name="connsiteY86" fmla="*/ 78045 h 96298"/>
                  <a:gd name="connsiteX87" fmla="*/ 39145 w 62491"/>
                  <a:gd name="connsiteY87" fmla="*/ 79402 h 96298"/>
                  <a:gd name="connsiteX88" fmla="*/ 38645 w 62491"/>
                  <a:gd name="connsiteY88" fmla="*/ 78473 h 96298"/>
                  <a:gd name="connsiteX89" fmla="*/ 37395 w 62491"/>
                  <a:gd name="connsiteY89" fmla="*/ 77723 h 96298"/>
                  <a:gd name="connsiteX90" fmla="*/ 37252 w 62491"/>
                  <a:gd name="connsiteY90" fmla="*/ 77009 h 96298"/>
                  <a:gd name="connsiteX91" fmla="*/ 37573 w 62491"/>
                  <a:gd name="connsiteY91" fmla="*/ 79188 h 96298"/>
                  <a:gd name="connsiteX92" fmla="*/ 35966 w 62491"/>
                  <a:gd name="connsiteY92" fmla="*/ 79974 h 96298"/>
                  <a:gd name="connsiteX93" fmla="*/ 35502 w 62491"/>
                  <a:gd name="connsiteY93" fmla="*/ 81831 h 96298"/>
                  <a:gd name="connsiteX94" fmla="*/ 35716 w 62491"/>
                  <a:gd name="connsiteY94" fmla="*/ 80831 h 96298"/>
                  <a:gd name="connsiteX95" fmla="*/ 34859 w 62491"/>
                  <a:gd name="connsiteY95" fmla="*/ 81260 h 96298"/>
                  <a:gd name="connsiteX96" fmla="*/ 34394 w 62491"/>
                  <a:gd name="connsiteY96" fmla="*/ 79902 h 96298"/>
                  <a:gd name="connsiteX97" fmla="*/ 35037 w 62491"/>
                  <a:gd name="connsiteY97" fmla="*/ 78724 h 96298"/>
                  <a:gd name="connsiteX98" fmla="*/ 33394 w 62491"/>
                  <a:gd name="connsiteY98" fmla="*/ 80402 h 96298"/>
                  <a:gd name="connsiteX99" fmla="*/ 30644 w 62491"/>
                  <a:gd name="connsiteY99" fmla="*/ 78688 h 96298"/>
                  <a:gd name="connsiteX100" fmla="*/ 28215 w 62491"/>
                  <a:gd name="connsiteY100" fmla="*/ 78759 h 96298"/>
                  <a:gd name="connsiteX101" fmla="*/ 29072 w 62491"/>
                  <a:gd name="connsiteY101" fmla="*/ 76402 h 96298"/>
                  <a:gd name="connsiteX102" fmla="*/ 27429 w 62491"/>
                  <a:gd name="connsiteY102" fmla="*/ 76295 h 96298"/>
                  <a:gd name="connsiteX103" fmla="*/ 27572 w 62491"/>
                  <a:gd name="connsiteY103" fmla="*/ 76223 h 96298"/>
                  <a:gd name="connsiteX104" fmla="*/ 25679 w 62491"/>
                  <a:gd name="connsiteY104" fmla="*/ 73437 h 96298"/>
                  <a:gd name="connsiteX105" fmla="*/ 23500 w 62491"/>
                  <a:gd name="connsiteY105" fmla="*/ 73366 h 96298"/>
                  <a:gd name="connsiteX106" fmla="*/ 21107 w 62491"/>
                  <a:gd name="connsiteY106" fmla="*/ 68222 h 96298"/>
                  <a:gd name="connsiteX107" fmla="*/ 22393 w 62491"/>
                  <a:gd name="connsiteY107" fmla="*/ 66043 h 96298"/>
                  <a:gd name="connsiteX108" fmla="*/ 22643 w 62491"/>
                  <a:gd name="connsiteY108" fmla="*/ 66329 h 96298"/>
                  <a:gd name="connsiteX109" fmla="*/ 22286 w 62491"/>
                  <a:gd name="connsiteY109" fmla="*/ 61114 h 96298"/>
                  <a:gd name="connsiteX110" fmla="*/ 20142 w 62491"/>
                  <a:gd name="connsiteY110" fmla="*/ 58185 h 96298"/>
                  <a:gd name="connsiteX111" fmla="*/ 20857 w 62491"/>
                  <a:gd name="connsiteY111" fmla="*/ 57364 h 96298"/>
                  <a:gd name="connsiteX112" fmla="*/ 21928 w 62491"/>
                  <a:gd name="connsiteY112" fmla="*/ 57042 h 96298"/>
                  <a:gd name="connsiteX113" fmla="*/ 21357 w 62491"/>
                  <a:gd name="connsiteY113" fmla="*/ 56542 h 96298"/>
                  <a:gd name="connsiteX114" fmla="*/ 21571 w 62491"/>
                  <a:gd name="connsiteY114" fmla="*/ 56506 h 96298"/>
                  <a:gd name="connsiteX115" fmla="*/ 20857 w 62491"/>
                  <a:gd name="connsiteY115" fmla="*/ 56114 h 96298"/>
                  <a:gd name="connsiteX116" fmla="*/ 20285 w 62491"/>
                  <a:gd name="connsiteY116" fmla="*/ 56292 h 96298"/>
                  <a:gd name="connsiteX117" fmla="*/ 21714 w 62491"/>
                  <a:gd name="connsiteY117" fmla="*/ 52970 h 96298"/>
                  <a:gd name="connsiteX118" fmla="*/ 19214 w 62491"/>
                  <a:gd name="connsiteY118" fmla="*/ 44469 h 96298"/>
                  <a:gd name="connsiteX119" fmla="*/ 21000 w 62491"/>
                  <a:gd name="connsiteY119" fmla="*/ 45612 h 96298"/>
                  <a:gd name="connsiteX120" fmla="*/ 20714 w 62491"/>
                  <a:gd name="connsiteY120" fmla="*/ 43648 h 96298"/>
                  <a:gd name="connsiteX121" fmla="*/ 21571 w 62491"/>
                  <a:gd name="connsiteY121" fmla="*/ 45398 h 96298"/>
                  <a:gd name="connsiteX122" fmla="*/ 21393 w 62491"/>
                  <a:gd name="connsiteY122" fmla="*/ 37683 h 96298"/>
                  <a:gd name="connsiteX123" fmla="*/ 20500 w 62491"/>
                  <a:gd name="connsiteY123" fmla="*/ 37075 h 96298"/>
                  <a:gd name="connsiteX124" fmla="*/ 20643 w 62491"/>
                  <a:gd name="connsiteY124" fmla="*/ 36897 h 96298"/>
                  <a:gd name="connsiteX125" fmla="*/ 19321 w 62491"/>
                  <a:gd name="connsiteY125" fmla="*/ 35861 h 96298"/>
                  <a:gd name="connsiteX126" fmla="*/ 21428 w 62491"/>
                  <a:gd name="connsiteY126" fmla="*/ 34289 h 96298"/>
                  <a:gd name="connsiteX127" fmla="*/ 19928 w 62491"/>
                  <a:gd name="connsiteY127" fmla="*/ 29610 h 96298"/>
                  <a:gd name="connsiteX128" fmla="*/ 18928 w 62491"/>
                  <a:gd name="connsiteY128" fmla="*/ 29932 h 96298"/>
                  <a:gd name="connsiteX129" fmla="*/ 19214 w 62491"/>
                  <a:gd name="connsiteY129" fmla="*/ 28217 h 96298"/>
                  <a:gd name="connsiteX130" fmla="*/ 20500 w 62491"/>
                  <a:gd name="connsiteY130" fmla="*/ 27967 h 96298"/>
                  <a:gd name="connsiteX131" fmla="*/ 18321 w 62491"/>
                  <a:gd name="connsiteY131" fmla="*/ 26181 h 96298"/>
                  <a:gd name="connsiteX132" fmla="*/ 20071 w 62491"/>
                  <a:gd name="connsiteY132" fmla="*/ 27181 h 96298"/>
                  <a:gd name="connsiteX133" fmla="*/ 19178 w 62491"/>
                  <a:gd name="connsiteY133" fmla="*/ 23074 h 96298"/>
                  <a:gd name="connsiteX134" fmla="*/ 16749 w 62491"/>
                  <a:gd name="connsiteY134" fmla="*/ 23074 h 96298"/>
                  <a:gd name="connsiteX135" fmla="*/ 15678 w 62491"/>
                  <a:gd name="connsiteY135" fmla="*/ 19216 h 96298"/>
                  <a:gd name="connsiteX136" fmla="*/ 14606 w 62491"/>
                  <a:gd name="connsiteY136" fmla="*/ 19859 h 96298"/>
                  <a:gd name="connsiteX137" fmla="*/ 14142 w 62491"/>
                  <a:gd name="connsiteY137" fmla="*/ 14466 h 96298"/>
                  <a:gd name="connsiteX138" fmla="*/ 3390 w 62491"/>
                  <a:gd name="connsiteY138" fmla="*/ 6215 h 96298"/>
                  <a:gd name="connsiteX139" fmla="*/ 747 w 62491"/>
                  <a:gd name="connsiteY139" fmla="*/ 12001 h 96298"/>
                  <a:gd name="connsiteX140" fmla="*/ 5676 w 62491"/>
                  <a:gd name="connsiteY140" fmla="*/ 31111 h 96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62491" h="96298">
                    <a:moveTo>
                      <a:pt x="5676" y="31111"/>
                    </a:moveTo>
                    <a:cubicBezTo>
                      <a:pt x="5855" y="34468"/>
                      <a:pt x="5248" y="36468"/>
                      <a:pt x="4712" y="38361"/>
                    </a:cubicBezTo>
                    <a:cubicBezTo>
                      <a:pt x="4212" y="40397"/>
                      <a:pt x="3855" y="43041"/>
                      <a:pt x="4319" y="46791"/>
                    </a:cubicBezTo>
                    <a:cubicBezTo>
                      <a:pt x="4140" y="50434"/>
                      <a:pt x="4676" y="54328"/>
                      <a:pt x="4926" y="57900"/>
                    </a:cubicBezTo>
                    <a:cubicBezTo>
                      <a:pt x="6712" y="59614"/>
                      <a:pt x="4962" y="62579"/>
                      <a:pt x="6426" y="64615"/>
                    </a:cubicBezTo>
                    <a:cubicBezTo>
                      <a:pt x="6105" y="64865"/>
                      <a:pt x="5748" y="65186"/>
                      <a:pt x="5426" y="65472"/>
                    </a:cubicBezTo>
                    <a:cubicBezTo>
                      <a:pt x="5962" y="66258"/>
                      <a:pt x="6284" y="67186"/>
                      <a:pt x="5784" y="68008"/>
                    </a:cubicBezTo>
                    <a:lnTo>
                      <a:pt x="5498" y="67972"/>
                    </a:lnTo>
                    <a:cubicBezTo>
                      <a:pt x="6319" y="69187"/>
                      <a:pt x="5926" y="70580"/>
                      <a:pt x="6391" y="71187"/>
                    </a:cubicBezTo>
                    <a:lnTo>
                      <a:pt x="6105" y="71151"/>
                    </a:lnTo>
                    <a:lnTo>
                      <a:pt x="6426" y="72687"/>
                    </a:lnTo>
                    <a:lnTo>
                      <a:pt x="5998" y="72473"/>
                    </a:lnTo>
                    <a:cubicBezTo>
                      <a:pt x="7034" y="74616"/>
                      <a:pt x="7605" y="76973"/>
                      <a:pt x="7927" y="79295"/>
                    </a:cubicBezTo>
                    <a:lnTo>
                      <a:pt x="9034" y="78759"/>
                    </a:lnTo>
                    <a:cubicBezTo>
                      <a:pt x="9498" y="83938"/>
                      <a:pt x="12606" y="84617"/>
                      <a:pt x="14785" y="89118"/>
                    </a:cubicBezTo>
                    <a:lnTo>
                      <a:pt x="14535" y="89296"/>
                    </a:lnTo>
                    <a:cubicBezTo>
                      <a:pt x="17928" y="90332"/>
                      <a:pt x="19464" y="91832"/>
                      <a:pt x="21321" y="93404"/>
                    </a:cubicBezTo>
                    <a:cubicBezTo>
                      <a:pt x="23143" y="94904"/>
                      <a:pt x="25250" y="96226"/>
                      <a:pt x="28143" y="95297"/>
                    </a:cubicBezTo>
                    <a:cubicBezTo>
                      <a:pt x="27429" y="95547"/>
                      <a:pt x="28286" y="95976"/>
                      <a:pt x="28179" y="96226"/>
                    </a:cubicBezTo>
                    <a:cubicBezTo>
                      <a:pt x="30644" y="96404"/>
                      <a:pt x="33037" y="96440"/>
                      <a:pt x="33323" y="94083"/>
                    </a:cubicBezTo>
                    <a:cubicBezTo>
                      <a:pt x="34859" y="94297"/>
                      <a:pt x="34680" y="94904"/>
                      <a:pt x="34787" y="95869"/>
                    </a:cubicBezTo>
                    <a:cubicBezTo>
                      <a:pt x="34859" y="94833"/>
                      <a:pt x="36502" y="94404"/>
                      <a:pt x="37895" y="94297"/>
                    </a:cubicBezTo>
                    <a:lnTo>
                      <a:pt x="37252" y="94726"/>
                    </a:lnTo>
                    <a:cubicBezTo>
                      <a:pt x="38645" y="94654"/>
                      <a:pt x="40038" y="94333"/>
                      <a:pt x="41431" y="93797"/>
                    </a:cubicBezTo>
                    <a:lnTo>
                      <a:pt x="40216" y="92047"/>
                    </a:lnTo>
                    <a:cubicBezTo>
                      <a:pt x="42395" y="92118"/>
                      <a:pt x="41324" y="94261"/>
                      <a:pt x="43324" y="93261"/>
                    </a:cubicBezTo>
                    <a:lnTo>
                      <a:pt x="42752" y="91689"/>
                    </a:lnTo>
                    <a:cubicBezTo>
                      <a:pt x="45538" y="90904"/>
                      <a:pt x="48503" y="92190"/>
                      <a:pt x="51932" y="90689"/>
                    </a:cubicBezTo>
                    <a:cubicBezTo>
                      <a:pt x="57504" y="85903"/>
                      <a:pt x="58933" y="79224"/>
                      <a:pt x="59469" y="73830"/>
                    </a:cubicBezTo>
                    <a:cubicBezTo>
                      <a:pt x="60005" y="68258"/>
                      <a:pt x="59790" y="63293"/>
                      <a:pt x="60898" y="58364"/>
                    </a:cubicBezTo>
                    <a:lnTo>
                      <a:pt x="62076" y="57828"/>
                    </a:lnTo>
                    <a:cubicBezTo>
                      <a:pt x="63862" y="57435"/>
                      <a:pt x="59219" y="55399"/>
                      <a:pt x="60755" y="54863"/>
                    </a:cubicBezTo>
                    <a:lnTo>
                      <a:pt x="59790" y="53863"/>
                    </a:lnTo>
                    <a:cubicBezTo>
                      <a:pt x="60076" y="53506"/>
                      <a:pt x="60290" y="52792"/>
                      <a:pt x="60790" y="53292"/>
                    </a:cubicBezTo>
                    <a:cubicBezTo>
                      <a:pt x="60683" y="52220"/>
                      <a:pt x="60433" y="52256"/>
                      <a:pt x="59755" y="51613"/>
                    </a:cubicBezTo>
                    <a:lnTo>
                      <a:pt x="60612" y="50256"/>
                    </a:lnTo>
                    <a:cubicBezTo>
                      <a:pt x="60612" y="46005"/>
                      <a:pt x="57254" y="42505"/>
                      <a:pt x="55290" y="38504"/>
                    </a:cubicBezTo>
                    <a:cubicBezTo>
                      <a:pt x="54968" y="35540"/>
                      <a:pt x="52647" y="32003"/>
                      <a:pt x="49610" y="29432"/>
                    </a:cubicBezTo>
                    <a:cubicBezTo>
                      <a:pt x="46646" y="26717"/>
                      <a:pt x="43110" y="24895"/>
                      <a:pt x="40609" y="23717"/>
                    </a:cubicBezTo>
                    <a:cubicBezTo>
                      <a:pt x="33144" y="21359"/>
                      <a:pt x="29429" y="11287"/>
                      <a:pt x="22036" y="10394"/>
                    </a:cubicBezTo>
                    <a:cubicBezTo>
                      <a:pt x="21964" y="10072"/>
                      <a:pt x="21214" y="10251"/>
                      <a:pt x="21107" y="10429"/>
                    </a:cubicBezTo>
                    <a:cubicBezTo>
                      <a:pt x="19357" y="9286"/>
                      <a:pt x="17749" y="8108"/>
                      <a:pt x="16142" y="6929"/>
                    </a:cubicBezTo>
                    <a:cubicBezTo>
                      <a:pt x="16142" y="6929"/>
                      <a:pt x="14749" y="5857"/>
                      <a:pt x="12820" y="4643"/>
                    </a:cubicBezTo>
                    <a:cubicBezTo>
                      <a:pt x="10963" y="3357"/>
                      <a:pt x="8748" y="1857"/>
                      <a:pt x="6748" y="892"/>
                    </a:cubicBezTo>
                    <a:cubicBezTo>
                      <a:pt x="4855" y="-108"/>
                      <a:pt x="2783" y="-501"/>
                      <a:pt x="1390" y="964"/>
                    </a:cubicBezTo>
                    <a:cubicBezTo>
                      <a:pt x="104" y="2393"/>
                      <a:pt x="-1003" y="6179"/>
                      <a:pt x="1497" y="13501"/>
                    </a:cubicBezTo>
                    <a:lnTo>
                      <a:pt x="1104" y="13680"/>
                    </a:lnTo>
                    <a:cubicBezTo>
                      <a:pt x="3498" y="17037"/>
                      <a:pt x="5498" y="18716"/>
                      <a:pt x="8748" y="18573"/>
                    </a:cubicBezTo>
                    <a:cubicBezTo>
                      <a:pt x="7748" y="20788"/>
                      <a:pt x="11213" y="20502"/>
                      <a:pt x="11499" y="21609"/>
                    </a:cubicBezTo>
                    <a:lnTo>
                      <a:pt x="11320" y="21716"/>
                    </a:lnTo>
                    <a:cubicBezTo>
                      <a:pt x="14213" y="21323"/>
                      <a:pt x="14499" y="25503"/>
                      <a:pt x="17178" y="25110"/>
                    </a:cubicBezTo>
                    <a:cubicBezTo>
                      <a:pt x="16999" y="25217"/>
                      <a:pt x="16642" y="25788"/>
                      <a:pt x="16178" y="25574"/>
                    </a:cubicBezTo>
                    <a:cubicBezTo>
                      <a:pt x="17678" y="26110"/>
                      <a:pt x="19750" y="26681"/>
                      <a:pt x="19107" y="27967"/>
                    </a:cubicBezTo>
                    <a:cubicBezTo>
                      <a:pt x="22500" y="29467"/>
                      <a:pt x="26107" y="32503"/>
                      <a:pt x="29144" y="31861"/>
                    </a:cubicBezTo>
                    <a:lnTo>
                      <a:pt x="28822" y="32111"/>
                    </a:lnTo>
                    <a:cubicBezTo>
                      <a:pt x="30679" y="31575"/>
                      <a:pt x="30251" y="32825"/>
                      <a:pt x="31787" y="33004"/>
                    </a:cubicBezTo>
                    <a:cubicBezTo>
                      <a:pt x="31751" y="33182"/>
                      <a:pt x="31751" y="33325"/>
                      <a:pt x="31715" y="33396"/>
                    </a:cubicBezTo>
                    <a:cubicBezTo>
                      <a:pt x="33680" y="33004"/>
                      <a:pt x="34894" y="35540"/>
                      <a:pt x="36073" y="35754"/>
                    </a:cubicBezTo>
                    <a:lnTo>
                      <a:pt x="35502" y="36504"/>
                    </a:lnTo>
                    <a:lnTo>
                      <a:pt x="37502" y="38040"/>
                    </a:lnTo>
                    <a:lnTo>
                      <a:pt x="36930" y="37254"/>
                    </a:lnTo>
                    <a:cubicBezTo>
                      <a:pt x="39002" y="35647"/>
                      <a:pt x="37180" y="39683"/>
                      <a:pt x="39538" y="39897"/>
                    </a:cubicBezTo>
                    <a:cubicBezTo>
                      <a:pt x="40395" y="41219"/>
                      <a:pt x="45896" y="39397"/>
                      <a:pt x="46039" y="41790"/>
                    </a:cubicBezTo>
                    <a:cubicBezTo>
                      <a:pt x="47503" y="41933"/>
                      <a:pt x="44003" y="42148"/>
                      <a:pt x="45431" y="42826"/>
                    </a:cubicBezTo>
                    <a:cubicBezTo>
                      <a:pt x="44324" y="43576"/>
                      <a:pt x="44431" y="42719"/>
                      <a:pt x="43681" y="43576"/>
                    </a:cubicBezTo>
                    <a:cubicBezTo>
                      <a:pt x="44824" y="44362"/>
                      <a:pt x="43538" y="46005"/>
                      <a:pt x="44967" y="46862"/>
                    </a:cubicBezTo>
                    <a:lnTo>
                      <a:pt x="44038" y="47362"/>
                    </a:lnTo>
                    <a:cubicBezTo>
                      <a:pt x="46539" y="48220"/>
                      <a:pt x="43931" y="50970"/>
                      <a:pt x="46003" y="51649"/>
                    </a:cubicBezTo>
                    <a:cubicBezTo>
                      <a:pt x="47253" y="53506"/>
                      <a:pt x="43324" y="53613"/>
                      <a:pt x="45681" y="55292"/>
                    </a:cubicBezTo>
                    <a:lnTo>
                      <a:pt x="44395" y="56328"/>
                    </a:lnTo>
                    <a:cubicBezTo>
                      <a:pt x="44288" y="57221"/>
                      <a:pt x="46217" y="56721"/>
                      <a:pt x="45681" y="57792"/>
                    </a:cubicBezTo>
                    <a:cubicBezTo>
                      <a:pt x="44788" y="57828"/>
                      <a:pt x="45074" y="59114"/>
                      <a:pt x="44181" y="58614"/>
                    </a:cubicBezTo>
                    <a:cubicBezTo>
                      <a:pt x="42967" y="60828"/>
                      <a:pt x="46503" y="63150"/>
                      <a:pt x="43895" y="65901"/>
                    </a:cubicBezTo>
                    <a:cubicBezTo>
                      <a:pt x="45610" y="66686"/>
                      <a:pt x="44431" y="68008"/>
                      <a:pt x="45610" y="68615"/>
                    </a:cubicBezTo>
                    <a:cubicBezTo>
                      <a:pt x="44860" y="68579"/>
                      <a:pt x="45074" y="71437"/>
                      <a:pt x="43681" y="69580"/>
                    </a:cubicBezTo>
                    <a:cubicBezTo>
                      <a:pt x="43574" y="69437"/>
                      <a:pt x="43610" y="69187"/>
                      <a:pt x="43895" y="69258"/>
                    </a:cubicBezTo>
                    <a:lnTo>
                      <a:pt x="42895" y="68901"/>
                    </a:lnTo>
                    <a:cubicBezTo>
                      <a:pt x="40824" y="70044"/>
                      <a:pt x="43395" y="71723"/>
                      <a:pt x="42717" y="73044"/>
                    </a:cubicBezTo>
                    <a:cubicBezTo>
                      <a:pt x="43217" y="72794"/>
                      <a:pt x="43217" y="72187"/>
                      <a:pt x="43824" y="72759"/>
                    </a:cubicBezTo>
                    <a:cubicBezTo>
                      <a:pt x="43681" y="73187"/>
                      <a:pt x="43431" y="73544"/>
                      <a:pt x="43252" y="73937"/>
                    </a:cubicBezTo>
                    <a:lnTo>
                      <a:pt x="42538" y="73401"/>
                    </a:lnTo>
                    <a:cubicBezTo>
                      <a:pt x="42145" y="73901"/>
                      <a:pt x="41824" y="74473"/>
                      <a:pt x="41431" y="74866"/>
                    </a:cubicBezTo>
                    <a:lnTo>
                      <a:pt x="42502" y="75116"/>
                    </a:lnTo>
                    <a:cubicBezTo>
                      <a:pt x="41574" y="75616"/>
                      <a:pt x="39895" y="74866"/>
                      <a:pt x="40824" y="76438"/>
                    </a:cubicBezTo>
                    <a:cubicBezTo>
                      <a:pt x="41324" y="77223"/>
                      <a:pt x="42395" y="76545"/>
                      <a:pt x="42252" y="77473"/>
                    </a:cubicBezTo>
                    <a:cubicBezTo>
                      <a:pt x="41681" y="77616"/>
                      <a:pt x="40966" y="77831"/>
                      <a:pt x="40288" y="78009"/>
                    </a:cubicBezTo>
                    <a:cubicBezTo>
                      <a:pt x="39573" y="77938"/>
                      <a:pt x="39145" y="78081"/>
                      <a:pt x="38752" y="78045"/>
                    </a:cubicBezTo>
                    <a:cubicBezTo>
                      <a:pt x="39466" y="79045"/>
                      <a:pt x="39216" y="79081"/>
                      <a:pt x="39145" y="79402"/>
                    </a:cubicBezTo>
                    <a:lnTo>
                      <a:pt x="38645" y="78473"/>
                    </a:lnTo>
                    <a:cubicBezTo>
                      <a:pt x="38538" y="80224"/>
                      <a:pt x="37609" y="76509"/>
                      <a:pt x="37395" y="77723"/>
                    </a:cubicBezTo>
                    <a:lnTo>
                      <a:pt x="37252" y="77009"/>
                    </a:lnTo>
                    <a:cubicBezTo>
                      <a:pt x="37395" y="77723"/>
                      <a:pt x="37502" y="78438"/>
                      <a:pt x="37573" y="79188"/>
                    </a:cubicBezTo>
                    <a:cubicBezTo>
                      <a:pt x="37002" y="81545"/>
                      <a:pt x="36966" y="77081"/>
                      <a:pt x="35966" y="79974"/>
                    </a:cubicBezTo>
                    <a:cubicBezTo>
                      <a:pt x="36466" y="79795"/>
                      <a:pt x="36252" y="82260"/>
                      <a:pt x="35502" y="81831"/>
                    </a:cubicBezTo>
                    <a:lnTo>
                      <a:pt x="35716" y="80831"/>
                    </a:lnTo>
                    <a:cubicBezTo>
                      <a:pt x="35323" y="81045"/>
                      <a:pt x="35216" y="81510"/>
                      <a:pt x="34859" y="81260"/>
                    </a:cubicBezTo>
                    <a:cubicBezTo>
                      <a:pt x="35216" y="80760"/>
                      <a:pt x="35144" y="79831"/>
                      <a:pt x="34394" y="79902"/>
                    </a:cubicBezTo>
                    <a:lnTo>
                      <a:pt x="35037" y="78724"/>
                    </a:lnTo>
                    <a:lnTo>
                      <a:pt x="33394" y="80402"/>
                    </a:lnTo>
                    <a:cubicBezTo>
                      <a:pt x="32501" y="79188"/>
                      <a:pt x="30608" y="80188"/>
                      <a:pt x="30644" y="78688"/>
                    </a:cubicBezTo>
                    <a:cubicBezTo>
                      <a:pt x="30537" y="78688"/>
                      <a:pt x="29179" y="77509"/>
                      <a:pt x="28215" y="78759"/>
                    </a:cubicBezTo>
                    <a:cubicBezTo>
                      <a:pt x="28858" y="78009"/>
                      <a:pt x="28358" y="77295"/>
                      <a:pt x="29072" y="76402"/>
                    </a:cubicBezTo>
                    <a:cubicBezTo>
                      <a:pt x="28322" y="77259"/>
                      <a:pt x="26858" y="77438"/>
                      <a:pt x="27429" y="76295"/>
                    </a:cubicBezTo>
                    <a:lnTo>
                      <a:pt x="27572" y="76223"/>
                    </a:lnTo>
                    <a:cubicBezTo>
                      <a:pt x="27822" y="74902"/>
                      <a:pt x="24964" y="75723"/>
                      <a:pt x="25679" y="73437"/>
                    </a:cubicBezTo>
                    <a:cubicBezTo>
                      <a:pt x="24536" y="73901"/>
                      <a:pt x="24929" y="72723"/>
                      <a:pt x="23500" y="73366"/>
                    </a:cubicBezTo>
                    <a:cubicBezTo>
                      <a:pt x="21428" y="71401"/>
                      <a:pt x="25929" y="68829"/>
                      <a:pt x="21107" y="68222"/>
                    </a:cubicBezTo>
                    <a:cubicBezTo>
                      <a:pt x="20750" y="66972"/>
                      <a:pt x="22178" y="66686"/>
                      <a:pt x="22393" y="66043"/>
                    </a:cubicBezTo>
                    <a:lnTo>
                      <a:pt x="22643" y="66329"/>
                    </a:lnTo>
                    <a:cubicBezTo>
                      <a:pt x="22214" y="64043"/>
                      <a:pt x="22178" y="63007"/>
                      <a:pt x="22286" y="61114"/>
                    </a:cubicBezTo>
                    <a:cubicBezTo>
                      <a:pt x="21821" y="60114"/>
                      <a:pt x="19607" y="59935"/>
                      <a:pt x="20142" y="58185"/>
                    </a:cubicBezTo>
                    <a:cubicBezTo>
                      <a:pt x="21035" y="58757"/>
                      <a:pt x="20857" y="58042"/>
                      <a:pt x="20857" y="57364"/>
                    </a:cubicBezTo>
                    <a:cubicBezTo>
                      <a:pt x="21000" y="57792"/>
                      <a:pt x="21321" y="57935"/>
                      <a:pt x="21928" y="57042"/>
                    </a:cubicBezTo>
                    <a:cubicBezTo>
                      <a:pt x="21643" y="56935"/>
                      <a:pt x="21500" y="56721"/>
                      <a:pt x="21357" y="56542"/>
                    </a:cubicBezTo>
                    <a:cubicBezTo>
                      <a:pt x="21428" y="56542"/>
                      <a:pt x="21464" y="56506"/>
                      <a:pt x="21571" y="56506"/>
                    </a:cubicBezTo>
                    <a:cubicBezTo>
                      <a:pt x="21250" y="55399"/>
                      <a:pt x="21000" y="55578"/>
                      <a:pt x="20857" y="56114"/>
                    </a:cubicBezTo>
                    <a:cubicBezTo>
                      <a:pt x="20714" y="56078"/>
                      <a:pt x="20535" y="56114"/>
                      <a:pt x="20285" y="56292"/>
                    </a:cubicBezTo>
                    <a:cubicBezTo>
                      <a:pt x="21428" y="55149"/>
                      <a:pt x="20214" y="53078"/>
                      <a:pt x="21714" y="52970"/>
                    </a:cubicBezTo>
                    <a:cubicBezTo>
                      <a:pt x="21357" y="49649"/>
                      <a:pt x="19785" y="47255"/>
                      <a:pt x="19214" y="44469"/>
                    </a:cubicBezTo>
                    <a:cubicBezTo>
                      <a:pt x="20000" y="44148"/>
                      <a:pt x="20678" y="44826"/>
                      <a:pt x="21000" y="45612"/>
                    </a:cubicBezTo>
                    <a:lnTo>
                      <a:pt x="20714" y="43648"/>
                    </a:lnTo>
                    <a:cubicBezTo>
                      <a:pt x="21857" y="43683"/>
                      <a:pt x="21357" y="44791"/>
                      <a:pt x="21571" y="45398"/>
                    </a:cubicBezTo>
                    <a:cubicBezTo>
                      <a:pt x="23393" y="43005"/>
                      <a:pt x="19785" y="40719"/>
                      <a:pt x="21393" y="37683"/>
                    </a:cubicBezTo>
                    <a:lnTo>
                      <a:pt x="20500" y="37075"/>
                    </a:lnTo>
                    <a:lnTo>
                      <a:pt x="20643" y="36897"/>
                    </a:lnTo>
                    <a:cubicBezTo>
                      <a:pt x="20178" y="36933"/>
                      <a:pt x="19500" y="36290"/>
                      <a:pt x="19321" y="35861"/>
                    </a:cubicBezTo>
                    <a:cubicBezTo>
                      <a:pt x="20285" y="35397"/>
                      <a:pt x="21571" y="35790"/>
                      <a:pt x="21428" y="34289"/>
                    </a:cubicBezTo>
                    <a:cubicBezTo>
                      <a:pt x="22286" y="33039"/>
                      <a:pt x="20643" y="31003"/>
                      <a:pt x="19928" y="29610"/>
                    </a:cubicBezTo>
                    <a:cubicBezTo>
                      <a:pt x="19857" y="30432"/>
                      <a:pt x="19285" y="30253"/>
                      <a:pt x="18928" y="29932"/>
                    </a:cubicBezTo>
                    <a:cubicBezTo>
                      <a:pt x="18785" y="29253"/>
                      <a:pt x="19714" y="28682"/>
                      <a:pt x="19214" y="28217"/>
                    </a:cubicBezTo>
                    <a:lnTo>
                      <a:pt x="20500" y="27967"/>
                    </a:lnTo>
                    <a:cubicBezTo>
                      <a:pt x="19321" y="28432"/>
                      <a:pt x="18892" y="26360"/>
                      <a:pt x="18321" y="26181"/>
                    </a:cubicBezTo>
                    <a:cubicBezTo>
                      <a:pt x="19214" y="25610"/>
                      <a:pt x="19321" y="27110"/>
                      <a:pt x="20071" y="27181"/>
                    </a:cubicBezTo>
                    <a:cubicBezTo>
                      <a:pt x="19500" y="24431"/>
                      <a:pt x="19785" y="25824"/>
                      <a:pt x="19178" y="23074"/>
                    </a:cubicBezTo>
                    <a:cubicBezTo>
                      <a:pt x="17928" y="21824"/>
                      <a:pt x="17999" y="23538"/>
                      <a:pt x="16749" y="23074"/>
                    </a:cubicBezTo>
                    <a:cubicBezTo>
                      <a:pt x="16285" y="21859"/>
                      <a:pt x="15142" y="20788"/>
                      <a:pt x="15678" y="19216"/>
                    </a:cubicBezTo>
                    <a:lnTo>
                      <a:pt x="14606" y="19859"/>
                    </a:lnTo>
                    <a:cubicBezTo>
                      <a:pt x="13284" y="17680"/>
                      <a:pt x="13213" y="16216"/>
                      <a:pt x="14142" y="14466"/>
                    </a:cubicBezTo>
                    <a:cubicBezTo>
                      <a:pt x="8320" y="6357"/>
                      <a:pt x="5569" y="4714"/>
                      <a:pt x="3390" y="6215"/>
                    </a:cubicBezTo>
                    <a:cubicBezTo>
                      <a:pt x="1319" y="7715"/>
                      <a:pt x="747" y="12001"/>
                      <a:pt x="747" y="12001"/>
                    </a:cubicBezTo>
                    <a:cubicBezTo>
                      <a:pt x="-789" y="20431"/>
                      <a:pt x="3676" y="23610"/>
                      <a:pt x="5676" y="311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" name="Graphic 511">
              <a:extLst>
                <a:ext uri="{FF2B5EF4-FFF2-40B4-BE49-F238E27FC236}">
                  <a16:creationId xmlns:a16="http://schemas.microsoft.com/office/drawing/2014/main" id="{46BCB646-7466-5244-9771-798C5F47CD3A}"/>
                </a:ext>
              </a:extLst>
            </p:cNvPr>
            <p:cNvGrpSpPr/>
            <p:nvPr/>
          </p:nvGrpSpPr>
          <p:grpSpPr>
            <a:xfrm>
              <a:off x="6787145" y="1480502"/>
              <a:ext cx="60997" cy="90397"/>
              <a:chOff x="6787145" y="1480502"/>
              <a:chExt cx="60997" cy="90397"/>
            </a:xfrm>
            <a:grpFill/>
          </p:grpSpPr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B3220836-66DB-7941-A6CF-CF6BFF8E6EFE}"/>
                  </a:ext>
                </a:extLst>
              </p:cNvPr>
              <p:cNvSpPr/>
              <p:nvPr/>
            </p:nvSpPr>
            <p:spPr>
              <a:xfrm>
                <a:off x="6814220" y="1510617"/>
                <a:ext cx="678" cy="244"/>
              </a:xfrm>
              <a:custGeom>
                <a:avLst/>
                <a:gdLst>
                  <a:gd name="connsiteX0" fmla="*/ 679 w 678"/>
                  <a:gd name="connsiteY0" fmla="*/ 0 h 244"/>
                  <a:gd name="connsiteX1" fmla="*/ 0 w 678"/>
                  <a:gd name="connsiteY1" fmla="*/ 179 h 244"/>
                  <a:gd name="connsiteX2" fmla="*/ 679 w 678"/>
                  <a:gd name="connsiteY2" fmla="*/ 0 h 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8" h="244">
                    <a:moveTo>
                      <a:pt x="679" y="0"/>
                    </a:moveTo>
                    <a:lnTo>
                      <a:pt x="0" y="179"/>
                    </a:lnTo>
                    <a:cubicBezTo>
                      <a:pt x="214" y="286"/>
                      <a:pt x="429" y="286"/>
                      <a:pt x="6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14A4D6FE-AB3C-DE42-9B64-F2CF76C1F7D1}"/>
                  </a:ext>
                </a:extLst>
              </p:cNvPr>
              <p:cNvSpPr/>
              <p:nvPr/>
            </p:nvSpPr>
            <p:spPr>
              <a:xfrm>
                <a:off x="6830472" y="1523797"/>
                <a:ext cx="142" cy="3571"/>
              </a:xfrm>
              <a:custGeom>
                <a:avLst/>
                <a:gdLst>
                  <a:gd name="connsiteX0" fmla="*/ 143 w 142"/>
                  <a:gd name="connsiteY0" fmla="*/ 0 h 3571"/>
                  <a:gd name="connsiteX1" fmla="*/ 0 w 142"/>
                  <a:gd name="connsiteY1" fmla="*/ 0 h 3571"/>
                  <a:gd name="connsiteX2" fmla="*/ 143 w 142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71">
                    <a:moveTo>
                      <a:pt x="143" y="0"/>
                    </a:moveTo>
                    <a:lnTo>
                      <a:pt x="0" y="0"/>
                    </a:lnTo>
                    <a:cubicBezTo>
                      <a:pt x="71" y="0"/>
                      <a:pt x="143" y="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A64833C6-00AC-3941-9DD4-BB77A930F351}"/>
                  </a:ext>
                </a:extLst>
              </p:cNvPr>
              <p:cNvSpPr/>
              <p:nvPr/>
            </p:nvSpPr>
            <p:spPr>
              <a:xfrm>
                <a:off x="6791431" y="1520654"/>
                <a:ext cx="71" cy="214"/>
              </a:xfrm>
              <a:custGeom>
                <a:avLst/>
                <a:gdLst>
                  <a:gd name="connsiteX0" fmla="*/ 71 w 71"/>
                  <a:gd name="connsiteY0" fmla="*/ 214 h 214"/>
                  <a:gd name="connsiteX1" fmla="*/ 71 w 71"/>
                  <a:gd name="connsiteY1" fmla="*/ 179 h 214"/>
                  <a:gd name="connsiteX2" fmla="*/ 0 w 71"/>
                  <a:gd name="connsiteY2" fmla="*/ 0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214">
                    <a:moveTo>
                      <a:pt x="71" y="214"/>
                    </a:moveTo>
                    <a:lnTo>
                      <a:pt x="71" y="1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0439498F-1BF4-D943-8FBA-C9F4405595E1}"/>
                  </a:ext>
                </a:extLst>
              </p:cNvPr>
              <p:cNvSpPr/>
              <p:nvPr/>
            </p:nvSpPr>
            <p:spPr>
              <a:xfrm>
                <a:off x="6787145" y="1480502"/>
                <a:ext cx="60997" cy="90397"/>
              </a:xfrm>
              <a:custGeom>
                <a:avLst/>
                <a:gdLst>
                  <a:gd name="connsiteX0" fmla="*/ 17609 w 60997"/>
                  <a:gd name="connsiteY0" fmla="*/ 17399 h 90397"/>
                  <a:gd name="connsiteX1" fmla="*/ 8322 w 60997"/>
                  <a:gd name="connsiteY1" fmla="*/ 30365 h 90397"/>
                  <a:gd name="connsiteX2" fmla="*/ 4358 w 60997"/>
                  <a:gd name="connsiteY2" fmla="*/ 40331 h 90397"/>
                  <a:gd name="connsiteX3" fmla="*/ 3393 w 60997"/>
                  <a:gd name="connsiteY3" fmla="*/ 47046 h 90397"/>
                  <a:gd name="connsiteX4" fmla="*/ 2215 w 60997"/>
                  <a:gd name="connsiteY4" fmla="*/ 47474 h 90397"/>
                  <a:gd name="connsiteX5" fmla="*/ 1822 w 60997"/>
                  <a:gd name="connsiteY5" fmla="*/ 49689 h 90397"/>
                  <a:gd name="connsiteX6" fmla="*/ 1572 w 60997"/>
                  <a:gd name="connsiteY6" fmla="*/ 49546 h 90397"/>
                  <a:gd name="connsiteX7" fmla="*/ 1464 w 60997"/>
                  <a:gd name="connsiteY7" fmla="*/ 52439 h 90397"/>
                  <a:gd name="connsiteX8" fmla="*/ 1179 w 60997"/>
                  <a:gd name="connsiteY8" fmla="*/ 52332 h 90397"/>
                  <a:gd name="connsiteX9" fmla="*/ 964 w 60997"/>
                  <a:gd name="connsiteY9" fmla="*/ 53618 h 90397"/>
                  <a:gd name="connsiteX10" fmla="*/ 607 w 60997"/>
                  <a:gd name="connsiteY10" fmla="*/ 53297 h 90397"/>
                  <a:gd name="connsiteX11" fmla="*/ 0 w 60997"/>
                  <a:gd name="connsiteY11" fmla="*/ 59012 h 90397"/>
                  <a:gd name="connsiteX12" fmla="*/ 1214 w 60997"/>
                  <a:gd name="connsiteY12" fmla="*/ 59047 h 90397"/>
                  <a:gd name="connsiteX13" fmla="*/ 500 w 60997"/>
                  <a:gd name="connsiteY13" fmla="*/ 68156 h 90397"/>
                  <a:gd name="connsiteX14" fmla="*/ 214 w 60997"/>
                  <a:gd name="connsiteY14" fmla="*/ 68120 h 90397"/>
                  <a:gd name="connsiteX15" fmla="*/ 2250 w 60997"/>
                  <a:gd name="connsiteY15" fmla="*/ 74656 h 90397"/>
                  <a:gd name="connsiteX16" fmla="*/ 6322 w 60997"/>
                  <a:gd name="connsiteY16" fmla="*/ 80836 h 90397"/>
                  <a:gd name="connsiteX17" fmla="*/ 5786 w 60997"/>
                  <a:gd name="connsiteY17" fmla="*/ 81621 h 90397"/>
                  <a:gd name="connsiteX18" fmla="*/ 11716 w 60997"/>
                  <a:gd name="connsiteY18" fmla="*/ 82943 h 90397"/>
                  <a:gd name="connsiteX19" fmla="*/ 12180 w 60997"/>
                  <a:gd name="connsiteY19" fmla="*/ 85265 h 90397"/>
                  <a:gd name="connsiteX20" fmla="*/ 15359 w 60997"/>
                  <a:gd name="connsiteY20" fmla="*/ 85158 h 90397"/>
                  <a:gd name="connsiteX21" fmla="*/ 14645 w 60997"/>
                  <a:gd name="connsiteY21" fmla="*/ 85265 h 90397"/>
                  <a:gd name="connsiteX22" fmla="*/ 18074 w 60997"/>
                  <a:gd name="connsiteY22" fmla="*/ 86265 h 90397"/>
                  <a:gd name="connsiteX23" fmla="*/ 18109 w 60997"/>
                  <a:gd name="connsiteY23" fmla="*/ 84193 h 90397"/>
                  <a:gd name="connsiteX24" fmla="*/ 19574 w 60997"/>
                  <a:gd name="connsiteY24" fmla="*/ 86658 h 90397"/>
                  <a:gd name="connsiteX25" fmla="*/ 20002 w 60997"/>
                  <a:gd name="connsiteY25" fmla="*/ 85086 h 90397"/>
                  <a:gd name="connsiteX26" fmla="*/ 25467 w 60997"/>
                  <a:gd name="connsiteY26" fmla="*/ 90158 h 90397"/>
                  <a:gd name="connsiteX27" fmla="*/ 41898 w 60997"/>
                  <a:gd name="connsiteY27" fmla="*/ 85515 h 90397"/>
                  <a:gd name="connsiteX28" fmla="*/ 53328 w 60997"/>
                  <a:gd name="connsiteY28" fmla="*/ 75121 h 90397"/>
                  <a:gd name="connsiteX29" fmla="*/ 54578 w 60997"/>
                  <a:gd name="connsiteY29" fmla="*/ 75442 h 90397"/>
                  <a:gd name="connsiteX30" fmla="*/ 55221 w 60997"/>
                  <a:gd name="connsiteY30" fmla="*/ 72335 h 90397"/>
                  <a:gd name="connsiteX31" fmla="*/ 54971 w 60997"/>
                  <a:gd name="connsiteY31" fmla="*/ 70977 h 90397"/>
                  <a:gd name="connsiteX32" fmla="*/ 56114 w 60997"/>
                  <a:gd name="connsiteY32" fmla="*/ 71084 h 90397"/>
                  <a:gd name="connsiteX33" fmla="*/ 56186 w 60997"/>
                  <a:gd name="connsiteY33" fmla="*/ 69191 h 90397"/>
                  <a:gd name="connsiteX34" fmla="*/ 57614 w 60997"/>
                  <a:gd name="connsiteY34" fmla="*/ 68620 h 90397"/>
                  <a:gd name="connsiteX35" fmla="*/ 59686 w 60997"/>
                  <a:gd name="connsiteY35" fmla="*/ 57297 h 90397"/>
                  <a:gd name="connsiteX36" fmla="*/ 60472 w 60997"/>
                  <a:gd name="connsiteY36" fmla="*/ 47260 h 90397"/>
                  <a:gd name="connsiteX37" fmla="*/ 55114 w 60997"/>
                  <a:gd name="connsiteY37" fmla="*/ 37259 h 90397"/>
                  <a:gd name="connsiteX38" fmla="*/ 41612 w 60997"/>
                  <a:gd name="connsiteY38" fmla="*/ 20757 h 90397"/>
                  <a:gd name="connsiteX39" fmla="*/ 40791 w 60997"/>
                  <a:gd name="connsiteY39" fmla="*/ 20650 h 90397"/>
                  <a:gd name="connsiteX40" fmla="*/ 38040 w 60997"/>
                  <a:gd name="connsiteY40" fmla="*/ 16970 h 90397"/>
                  <a:gd name="connsiteX41" fmla="*/ 34790 w 60997"/>
                  <a:gd name="connsiteY41" fmla="*/ 10363 h 90397"/>
                  <a:gd name="connsiteX42" fmla="*/ 30575 w 60997"/>
                  <a:gd name="connsiteY42" fmla="*/ 7291 h 90397"/>
                  <a:gd name="connsiteX43" fmla="*/ 22717 w 60997"/>
                  <a:gd name="connsiteY43" fmla="*/ 16470 h 90397"/>
                  <a:gd name="connsiteX44" fmla="*/ 22288 w 60997"/>
                  <a:gd name="connsiteY44" fmla="*/ 16363 h 90397"/>
                  <a:gd name="connsiteX45" fmla="*/ 27003 w 60997"/>
                  <a:gd name="connsiteY45" fmla="*/ 25257 h 90397"/>
                  <a:gd name="connsiteX46" fmla="*/ 28718 w 60997"/>
                  <a:gd name="connsiteY46" fmla="*/ 29043 h 90397"/>
                  <a:gd name="connsiteX47" fmla="*/ 28504 w 60997"/>
                  <a:gd name="connsiteY47" fmla="*/ 29115 h 90397"/>
                  <a:gd name="connsiteX48" fmla="*/ 33004 w 60997"/>
                  <a:gd name="connsiteY48" fmla="*/ 33651 h 90397"/>
                  <a:gd name="connsiteX49" fmla="*/ 31968 w 60997"/>
                  <a:gd name="connsiteY49" fmla="*/ 33866 h 90397"/>
                  <a:gd name="connsiteX50" fmla="*/ 34147 w 60997"/>
                  <a:gd name="connsiteY50" fmla="*/ 36759 h 90397"/>
                  <a:gd name="connsiteX51" fmla="*/ 41970 w 60997"/>
                  <a:gd name="connsiteY51" fmla="*/ 41724 h 90397"/>
                  <a:gd name="connsiteX52" fmla="*/ 41612 w 60997"/>
                  <a:gd name="connsiteY52" fmla="*/ 41902 h 90397"/>
                  <a:gd name="connsiteX53" fmla="*/ 43720 w 60997"/>
                  <a:gd name="connsiteY53" fmla="*/ 43045 h 90397"/>
                  <a:gd name="connsiteX54" fmla="*/ 43470 w 60997"/>
                  <a:gd name="connsiteY54" fmla="*/ 43331 h 90397"/>
                  <a:gd name="connsiteX55" fmla="*/ 45827 w 60997"/>
                  <a:gd name="connsiteY55" fmla="*/ 46010 h 90397"/>
                  <a:gd name="connsiteX56" fmla="*/ 44970 w 60997"/>
                  <a:gd name="connsiteY56" fmla="*/ 46367 h 90397"/>
                  <a:gd name="connsiteX57" fmla="*/ 45684 w 60997"/>
                  <a:gd name="connsiteY57" fmla="*/ 48010 h 90397"/>
                  <a:gd name="connsiteX58" fmla="*/ 45720 w 60997"/>
                  <a:gd name="connsiteY58" fmla="*/ 47296 h 90397"/>
                  <a:gd name="connsiteX59" fmla="*/ 46256 w 60997"/>
                  <a:gd name="connsiteY59" fmla="*/ 50082 h 90397"/>
                  <a:gd name="connsiteX60" fmla="*/ 50399 w 60997"/>
                  <a:gd name="connsiteY60" fmla="*/ 54725 h 90397"/>
                  <a:gd name="connsiteX61" fmla="*/ 49328 w 60997"/>
                  <a:gd name="connsiteY61" fmla="*/ 55118 h 90397"/>
                  <a:gd name="connsiteX62" fmla="*/ 47470 w 60997"/>
                  <a:gd name="connsiteY62" fmla="*/ 54725 h 90397"/>
                  <a:gd name="connsiteX63" fmla="*/ 46577 w 60997"/>
                  <a:gd name="connsiteY63" fmla="*/ 57761 h 90397"/>
                  <a:gd name="connsiteX64" fmla="*/ 45541 w 60997"/>
                  <a:gd name="connsiteY64" fmla="*/ 57618 h 90397"/>
                  <a:gd name="connsiteX65" fmla="*/ 44863 w 60997"/>
                  <a:gd name="connsiteY65" fmla="*/ 61940 h 90397"/>
                  <a:gd name="connsiteX66" fmla="*/ 42755 w 60997"/>
                  <a:gd name="connsiteY66" fmla="*/ 64262 h 90397"/>
                  <a:gd name="connsiteX67" fmla="*/ 41184 w 60997"/>
                  <a:gd name="connsiteY67" fmla="*/ 64226 h 90397"/>
                  <a:gd name="connsiteX68" fmla="*/ 41505 w 60997"/>
                  <a:gd name="connsiteY68" fmla="*/ 65905 h 90397"/>
                  <a:gd name="connsiteX69" fmla="*/ 39898 w 60997"/>
                  <a:gd name="connsiteY69" fmla="*/ 65548 h 90397"/>
                  <a:gd name="connsiteX70" fmla="*/ 36255 w 60997"/>
                  <a:gd name="connsiteY70" fmla="*/ 69549 h 90397"/>
                  <a:gd name="connsiteX71" fmla="*/ 36147 w 60997"/>
                  <a:gd name="connsiteY71" fmla="*/ 72227 h 90397"/>
                  <a:gd name="connsiteX72" fmla="*/ 34433 w 60997"/>
                  <a:gd name="connsiteY72" fmla="*/ 71263 h 90397"/>
                  <a:gd name="connsiteX73" fmla="*/ 34754 w 60997"/>
                  <a:gd name="connsiteY73" fmla="*/ 71299 h 90397"/>
                  <a:gd name="connsiteX74" fmla="*/ 34290 w 60997"/>
                  <a:gd name="connsiteY74" fmla="*/ 70406 h 90397"/>
                  <a:gd name="connsiteX75" fmla="*/ 32218 w 60997"/>
                  <a:gd name="connsiteY75" fmla="*/ 72335 h 90397"/>
                  <a:gd name="connsiteX76" fmla="*/ 32968 w 60997"/>
                  <a:gd name="connsiteY76" fmla="*/ 73049 h 90397"/>
                  <a:gd name="connsiteX77" fmla="*/ 32040 w 60997"/>
                  <a:gd name="connsiteY77" fmla="*/ 73299 h 90397"/>
                  <a:gd name="connsiteX78" fmla="*/ 31933 w 60997"/>
                  <a:gd name="connsiteY78" fmla="*/ 72406 h 90397"/>
                  <a:gd name="connsiteX79" fmla="*/ 30575 w 60997"/>
                  <a:gd name="connsiteY79" fmla="*/ 72227 h 90397"/>
                  <a:gd name="connsiteX80" fmla="*/ 30968 w 60997"/>
                  <a:gd name="connsiteY80" fmla="*/ 73228 h 90397"/>
                  <a:gd name="connsiteX81" fmla="*/ 29254 w 60997"/>
                  <a:gd name="connsiteY81" fmla="*/ 72620 h 90397"/>
                  <a:gd name="connsiteX82" fmla="*/ 29325 w 60997"/>
                  <a:gd name="connsiteY82" fmla="*/ 74406 h 90397"/>
                  <a:gd name="connsiteX83" fmla="*/ 25682 w 60997"/>
                  <a:gd name="connsiteY83" fmla="*/ 72013 h 90397"/>
                  <a:gd name="connsiteX84" fmla="*/ 24753 w 60997"/>
                  <a:gd name="connsiteY84" fmla="*/ 73263 h 90397"/>
                  <a:gd name="connsiteX85" fmla="*/ 24932 w 60997"/>
                  <a:gd name="connsiteY85" fmla="*/ 72227 h 90397"/>
                  <a:gd name="connsiteX86" fmla="*/ 23431 w 60997"/>
                  <a:gd name="connsiteY86" fmla="*/ 70656 h 90397"/>
                  <a:gd name="connsiteX87" fmla="*/ 23753 w 60997"/>
                  <a:gd name="connsiteY87" fmla="*/ 70013 h 90397"/>
                  <a:gd name="connsiteX88" fmla="*/ 22717 w 60997"/>
                  <a:gd name="connsiteY88" fmla="*/ 71977 h 90397"/>
                  <a:gd name="connsiteX89" fmla="*/ 20753 w 60997"/>
                  <a:gd name="connsiteY89" fmla="*/ 71870 h 90397"/>
                  <a:gd name="connsiteX90" fmla="*/ 19502 w 60997"/>
                  <a:gd name="connsiteY90" fmla="*/ 73299 h 90397"/>
                  <a:gd name="connsiteX91" fmla="*/ 20110 w 60997"/>
                  <a:gd name="connsiteY91" fmla="*/ 72513 h 90397"/>
                  <a:gd name="connsiteX92" fmla="*/ 19395 w 60997"/>
                  <a:gd name="connsiteY92" fmla="*/ 72513 h 90397"/>
                  <a:gd name="connsiteX93" fmla="*/ 19860 w 60997"/>
                  <a:gd name="connsiteY93" fmla="*/ 71263 h 90397"/>
                  <a:gd name="connsiteX94" fmla="*/ 20788 w 60997"/>
                  <a:gd name="connsiteY94" fmla="*/ 70370 h 90397"/>
                  <a:gd name="connsiteX95" fmla="*/ 19074 w 60997"/>
                  <a:gd name="connsiteY95" fmla="*/ 71442 h 90397"/>
                  <a:gd name="connsiteX96" fmla="*/ 18931 w 60997"/>
                  <a:gd name="connsiteY96" fmla="*/ 69584 h 90397"/>
                  <a:gd name="connsiteX97" fmla="*/ 17538 w 60997"/>
                  <a:gd name="connsiteY97" fmla="*/ 68870 h 90397"/>
                  <a:gd name="connsiteX98" fmla="*/ 19788 w 60997"/>
                  <a:gd name="connsiteY98" fmla="*/ 67798 h 90397"/>
                  <a:gd name="connsiteX99" fmla="*/ 18681 w 60997"/>
                  <a:gd name="connsiteY99" fmla="*/ 66512 h 90397"/>
                  <a:gd name="connsiteX100" fmla="*/ 18824 w 60997"/>
                  <a:gd name="connsiteY100" fmla="*/ 66584 h 90397"/>
                  <a:gd name="connsiteX101" fmla="*/ 18752 w 60997"/>
                  <a:gd name="connsiteY101" fmla="*/ 61548 h 90397"/>
                  <a:gd name="connsiteX102" fmla="*/ 16788 w 60997"/>
                  <a:gd name="connsiteY102" fmla="*/ 60476 h 90397"/>
                  <a:gd name="connsiteX103" fmla="*/ 16431 w 60997"/>
                  <a:gd name="connsiteY103" fmla="*/ 54940 h 90397"/>
                  <a:gd name="connsiteX104" fmla="*/ 18324 w 60997"/>
                  <a:gd name="connsiteY104" fmla="*/ 53475 h 90397"/>
                  <a:gd name="connsiteX105" fmla="*/ 18467 w 60997"/>
                  <a:gd name="connsiteY105" fmla="*/ 53797 h 90397"/>
                  <a:gd name="connsiteX106" fmla="*/ 19645 w 60997"/>
                  <a:gd name="connsiteY106" fmla="*/ 49510 h 90397"/>
                  <a:gd name="connsiteX107" fmla="*/ 18574 w 60997"/>
                  <a:gd name="connsiteY107" fmla="*/ 46438 h 90397"/>
                  <a:gd name="connsiteX108" fmla="*/ 19502 w 60997"/>
                  <a:gd name="connsiteY108" fmla="*/ 46081 h 90397"/>
                  <a:gd name="connsiteX109" fmla="*/ 20574 w 60997"/>
                  <a:gd name="connsiteY109" fmla="*/ 46260 h 90397"/>
                  <a:gd name="connsiteX110" fmla="*/ 20217 w 60997"/>
                  <a:gd name="connsiteY110" fmla="*/ 45653 h 90397"/>
                  <a:gd name="connsiteX111" fmla="*/ 20431 w 60997"/>
                  <a:gd name="connsiteY111" fmla="*/ 45724 h 90397"/>
                  <a:gd name="connsiteX112" fmla="*/ 19931 w 60997"/>
                  <a:gd name="connsiteY112" fmla="*/ 45117 h 90397"/>
                  <a:gd name="connsiteX113" fmla="*/ 19360 w 60997"/>
                  <a:gd name="connsiteY113" fmla="*/ 45045 h 90397"/>
                  <a:gd name="connsiteX114" fmla="*/ 21824 w 60997"/>
                  <a:gd name="connsiteY114" fmla="*/ 43045 h 90397"/>
                  <a:gd name="connsiteX115" fmla="*/ 22824 w 60997"/>
                  <a:gd name="connsiteY115" fmla="*/ 35366 h 90397"/>
                  <a:gd name="connsiteX116" fmla="*/ 23932 w 60997"/>
                  <a:gd name="connsiteY116" fmla="*/ 37080 h 90397"/>
                  <a:gd name="connsiteX117" fmla="*/ 24467 w 60997"/>
                  <a:gd name="connsiteY117" fmla="*/ 35437 h 90397"/>
                  <a:gd name="connsiteX118" fmla="*/ 24539 w 60997"/>
                  <a:gd name="connsiteY118" fmla="*/ 37187 h 90397"/>
                  <a:gd name="connsiteX119" fmla="*/ 27503 w 60997"/>
                  <a:gd name="connsiteY119" fmla="*/ 31330 h 90397"/>
                  <a:gd name="connsiteX120" fmla="*/ 26968 w 60997"/>
                  <a:gd name="connsiteY120" fmla="*/ 30472 h 90397"/>
                  <a:gd name="connsiteX121" fmla="*/ 27146 w 60997"/>
                  <a:gd name="connsiteY121" fmla="*/ 30401 h 90397"/>
                  <a:gd name="connsiteX122" fmla="*/ 26468 w 60997"/>
                  <a:gd name="connsiteY122" fmla="*/ 29008 h 90397"/>
                  <a:gd name="connsiteX123" fmla="*/ 28968 w 60997"/>
                  <a:gd name="connsiteY123" fmla="*/ 29079 h 90397"/>
                  <a:gd name="connsiteX124" fmla="*/ 30039 w 60997"/>
                  <a:gd name="connsiteY124" fmla="*/ 25186 h 90397"/>
                  <a:gd name="connsiteX125" fmla="*/ 29039 w 60997"/>
                  <a:gd name="connsiteY125" fmla="*/ 24793 h 90397"/>
                  <a:gd name="connsiteX126" fmla="*/ 30218 w 60997"/>
                  <a:gd name="connsiteY126" fmla="*/ 23829 h 90397"/>
                  <a:gd name="connsiteX127" fmla="*/ 31397 w 60997"/>
                  <a:gd name="connsiteY127" fmla="*/ 24436 h 90397"/>
                  <a:gd name="connsiteX128" fmla="*/ 30682 w 60997"/>
                  <a:gd name="connsiteY128" fmla="*/ 21935 h 90397"/>
                  <a:gd name="connsiteX129" fmla="*/ 31504 w 60997"/>
                  <a:gd name="connsiteY129" fmla="*/ 23686 h 90397"/>
                  <a:gd name="connsiteX130" fmla="*/ 33183 w 60997"/>
                  <a:gd name="connsiteY130" fmla="*/ 20471 h 90397"/>
                  <a:gd name="connsiteX131" fmla="*/ 31325 w 60997"/>
                  <a:gd name="connsiteY131" fmla="*/ 18899 h 90397"/>
                  <a:gd name="connsiteX132" fmla="*/ 32826 w 60997"/>
                  <a:gd name="connsiteY132" fmla="*/ 15613 h 90397"/>
                  <a:gd name="connsiteX133" fmla="*/ 31611 w 60997"/>
                  <a:gd name="connsiteY133" fmla="*/ 15363 h 90397"/>
                  <a:gd name="connsiteX134" fmla="*/ 34469 w 60997"/>
                  <a:gd name="connsiteY134" fmla="*/ 11363 h 90397"/>
                  <a:gd name="connsiteX135" fmla="*/ 29254 w 60997"/>
                  <a:gd name="connsiteY135" fmla="*/ 4 h 90397"/>
                  <a:gd name="connsiteX136" fmla="*/ 24860 w 60997"/>
                  <a:gd name="connsiteY136" fmla="*/ 1933 h 90397"/>
                  <a:gd name="connsiteX137" fmla="*/ 17609 w 60997"/>
                  <a:gd name="connsiteY137" fmla="*/ 17399 h 90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</a:cxnLst>
                <a:rect l="l" t="t" r="r" b="b"/>
                <a:pathLst>
                  <a:path w="60997" h="90397">
                    <a:moveTo>
                      <a:pt x="17609" y="17399"/>
                    </a:moveTo>
                    <a:cubicBezTo>
                      <a:pt x="13716" y="22971"/>
                      <a:pt x="10823" y="23471"/>
                      <a:pt x="8322" y="30365"/>
                    </a:cubicBezTo>
                    <a:cubicBezTo>
                      <a:pt x="6572" y="33365"/>
                      <a:pt x="5465" y="37009"/>
                      <a:pt x="4358" y="40331"/>
                    </a:cubicBezTo>
                    <a:cubicBezTo>
                      <a:pt x="5358" y="42509"/>
                      <a:pt x="2643" y="44617"/>
                      <a:pt x="3393" y="47046"/>
                    </a:cubicBezTo>
                    <a:lnTo>
                      <a:pt x="2215" y="47474"/>
                    </a:lnTo>
                    <a:cubicBezTo>
                      <a:pt x="2465" y="48296"/>
                      <a:pt x="2572" y="49189"/>
                      <a:pt x="1822" y="49689"/>
                    </a:cubicBezTo>
                    <a:lnTo>
                      <a:pt x="1572" y="49546"/>
                    </a:lnTo>
                    <a:cubicBezTo>
                      <a:pt x="1965" y="50761"/>
                      <a:pt x="1250" y="51832"/>
                      <a:pt x="1464" y="52439"/>
                    </a:cubicBezTo>
                    <a:lnTo>
                      <a:pt x="1179" y="52332"/>
                    </a:lnTo>
                    <a:lnTo>
                      <a:pt x="964" y="53618"/>
                    </a:lnTo>
                    <a:lnTo>
                      <a:pt x="607" y="53297"/>
                    </a:lnTo>
                    <a:cubicBezTo>
                      <a:pt x="964" y="55368"/>
                      <a:pt x="571" y="57226"/>
                      <a:pt x="0" y="59012"/>
                    </a:cubicBezTo>
                    <a:lnTo>
                      <a:pt x="1214" y="59047"/>
                    </a:lnTo>
                    <a:cubicBezTo>
                      <a:pt x="-643" y="62762"/>
                      <a:pt x="1857" y="64298"/>
                      <a:pt x="500" y="68156"/>
                    </a:cubicBezTo>
                    <a:lnTo>
                      <a:pt x="214" y="68120"/>
                    </a:lnTo>
                    <a:cubicBezTo>
                      <a:pt x="2107" y="70441"/>
                      <a:pt x="2036" y="72335"/>
                      <a:pt x="2250" y="74656"/>
                    </a:cubicBezTo>
                    <a:cubicBezTo>
                      <a:pt x="2536" y="76871"/>
                      <a:pt x="3250" y="79514"/>
                      <a:pt x="6322" y="80836"/>
                    </a:cubicBezTo>
                    <a:cubicBezTo>
                      <a:pt x="5572" y="80514"/>
                      <a:pt x="6036" y="81479"/>
                      <a:pt x="5786" y="81621"/>
                    </a:cubicBezTo>
                    <a:cubicBezTo>
                      <a:pt x="7930" y="83479"/>
                      <a:pt x="10323" y="85015"/>
                      <a:pt x="11716" y="82943"/>
                    </a:cubicBezTo>
                    <a:cubicBezTo>
                      <a:pt x="13109" y="83908"/>
                      <a:pt x="12466" y="84336"/>
                      <a:pt x="12180" y="85265"/>
                    </a:cubicBezTo>
                    <a:cubicBezTo>
                      <a:pt x="12716" y="84443"/>
                      <a:pt x="14180" y="84693"/>
                      <a:pt x="15359" y="85158"/>
                    </a:cubicBezTo>
                    <a:lnTo>
                      <a:pt x="14645" y="85265"/>
                    </a:lnTo>
                    <a:cubicBezTo>
                      <a:pt x="15823" y="85693"/>
                      <a:pt x="16966" y="86086"/>
                      <a:pt x="18074" y="86265"/>
                    </a:cubicBezTo>
                    <a:lnTo>
                      <a:pt x="18109" y="84193"/>
                    </a:lnTo>
                    <a:cubicBezTo>
                      <a:pt x="19574" y="85229"/>
                      <a:pt x="17752" y="86622"/>
                      <a:pt x="19574" y="86658"/>
                    </a:cubicBezTo>
                    <a:lnTo>
                      <a:pt x="20002" y="85086"/>
                    </a:lnTo>
                    <a:cubicBezTo>
                      <a:pt x="22217" y="85979"/>
                      <a:pt x="22896" y="88694"/>
                      <a:pt x="25467" y="90158"/>
                    </a:cubicBezTo>
                    <a:cubicBezTo>
                      <a:pt x="31111" y="91158"/>
                      <a:pt x="37469" y="88908"/>
                      <a:pt x="41898" y="85515"/>
                    </a:cubicBezTo>
                    <a:cubicBezTo>
                      <a:pt x="46470" y="82157"/>
                      <a:pt x="49542" y="78264"/>
                      <a:pt x="53328" y="75121"/>
                    </a:cubicBezTo>
                    <a:lnTo>
                      <a:pt x="54578" y="75442"/>
                    </a:lnTo>
                    <a:cubicBezTo>
                      <a:pt x="56257" y="76192"/>
                      <a:pt x="53685" y="71835"/>
                      <a:pt x="55221" y="72335"/>
                    </a:cubicBezTo>
                    <a:lnTo>
                      <a:pt x="54971" y="70977"/>
                    </a:lnTo>
                    <a:cubicBezTo>
                      <a:pt x="55400" y="70870"/>
                      <a:pt x="56007" y="70406"/>
                      <a:pt x="56114" y="71084"/>
                    </a:cubicBezTo>
                    <a:cubicBezTo>
                      <a:pt x="56614" y="70192"/>
                      <a:pt x="56400" y="70049"/>
                      <a:pt x="56186" y="69191"/>
                    </a:cubicBezTo>
                    <a:lnTo>
                      <a:pt x="57614" y="68620"/>
                    </a:lnTo>
                    <a:cubicBezTo>
                      <a:pt x="59972" y="65119"/>
                      <a:pt x="58722" y="61262"/>
                      <a:pt x="59686" y="57297"/>
                    </a:cubicBezTo>
                    <a:cubicBezTo>
                      <a:pt x="61186" y="54975"/>
                      <a:pt x="61329" y="51082"/>
                      <a:pt x="60472" y="47260"/>
                    </a:cubicBezTo>
                    <a:cubicBezTo>
                      <a:pt x="59543" y="43224"/>
                      <a:pt x="57150" y="39402"/>
                      <a:pt x="55114" y="37259"/>
                    </a:cubicBezTo>
                    <a:cubicBezTo>
                      <a:pt x="48720" y="31937"/>
                      <a:pt x="47470" y="22757"/>
                      <a:pt x="41612" y="20757"/>
                    </a:cubicBezTo>
                    <a:cubicBezTo>
                      <a:pt x="41648" y="20435"/>
                      <a:pt x="40934" y="20507"/>
                      <a:pt x="40791" y="20650"/>
                    </a:cubicBezTo>
                    <a:cubicBezTo>
                      <a:pt x="39648" y="19328"/>
                      <a:pt x="38648" y="18042"/>
                      <a:pt x="38040" y="16970"/>
                    </a:cubicBezTo>
                    <a:cubicBezTo>
                      <a:pt x="37755" y="16578"/>
                      <a:pt x="36433" y="14577"/>
                      <a:pt x="34790" y="10363"/>
                    </a:cubicBezTo>
                    <a:cubicBezTo>
                      <a:pt x="33897" y="8469"/>
                      <a:pt x="32611" y="6934"/>
                      <a:pt x="30575" y="7291"/>
                    </a:cubicBezTo>
                    <a:cubicBezTo>
                      <a:pt x="28682" y="7862"/>
                      <a:pt x="25396" y="9255"/>
                      <a:pt x="22717" y="16470"/>
                    </a:cubicBezTo>
                    <a:lnTo>
                      <a:pt x="22288" y="16363"/>
                    </a:lnTo>
                    <a:cubicBezTo>
                      <a:pt x="22146" y="20828"/>
                      <a:pt x="23860" y="24257"/>
                      <a:pt x="27003" y="25257"/>
                    </a:cubicBezTo>
                    <a:cubicBezTo>
                      <a:pt x="25325" y="27079"/>
                      <a:pt x="28789" y="28008"/>
                      <a:pt x="28718" y="29043"/>
                    </a:cubicBezTo>
                    <a:lnTo>
                      <a:pt x="28504" y="29115"/>
                    </a:lnTo>
                    <a:cubicBezTo>
                      <a:pt x="31361" y="29544"/>
                      <a:pt x="30361" y="33365"/>
                      <a:pt x="33004" y="33651"/>
                    </a:cubicBezTo>
                    <a:cubicBezTo>
                      <a:pt x="32826" y="33723"/>
                      <a:pt x="32325" y="34187"/>
                      <a:pt x="31968" y="33866"/>
                    </a:cubicBezTo>
                    <a:cubicBezTo>
                      <a:pt x="33254" y="34723"/>
                      <a:pt x="35040" y="35651"/>
                      <a:pt x="34147" y="36759"/>
                    </a:cubicBezTo>
                    <a:cubicBezTo>
                      <a:pt x="37005" y="38866"/>
                      <a:pt x="39326" y="41974"/>
                      <a:pt x="41970" y="41724"/>
                    </a:cubicBezTo>
                    <a:lnTo>
                      <a:pt x="41612" y="41902"/>
                    </a:lnTo>
                    <a:cubicBezTo>
                      <a:pt x="43398" y="41652"/>
                      <a:pt x="42541" y="42688"/>
                      <a:pt x="43720" y="43045"/>
                    </a:cubicBezTo>
                    <a:cubicBezTo>
                      <a:pt x="43613" y="43188"/>
                      <a:pt x="43541" y="43295"/>
                      <a:pt x="43470" y="43331"/>
                    </a:cubicBezTo>
                    <a:cubicBezTo>
                      <a:pt x="45327" y="43331"/>
                      <a:pt x="45006" y="45545"/>
                      <a:pt x="45827" y="46010"/>
                    </a:cubicBezTo>
                    <a:lnTo>
                      <a:pt x="44970" y="46367"/>
                    </a:lnTo>
                    <a:cubicBezTo>
                      <a:pt x="45256" y="46867"/>
                      <a:pt x="45470" y="47439"/>
                      <a:pt x="45684" y="48010"/>
                    </a:cubicBezTo>
                    <a:lnTo>
                      <a:pt x="45720" y="47296"/>
                    </a:lnTo>
                    <a:cubicBezTo>
                      <a:pt x="48292" y="46974"/>
                      <a:pt x="44541" y="48939"/>
                      <a:pt x="46256" y="50082"/>
                    </a:cubicBezTo>
                    <a:cubicBezTo>
                      <a:pt x="46077" y="51332"/>
                      <a:pt x="51721" y="52939"/>
                      <a:pt x="50399" y="54725"/>
                    </a:cubicBezTo>
                    <a:cubicBezTo>
                      <a:pt x="51506" y="55618"/>
                      <a:pt x="48542" y="53868"/>
                      <a:pt x="49328" y="55118"/>
                    </a:cubicBezTo>
                    <a:cubicBezTo>
                      <a:pt x="48006" y="55047"/>
                      <a:pt x="48542" y="54511"/>
                      <a:pt x="47470" y="54725"/>
                    </a:cubicBezTo>
                    <a:cubicBezTo>
                      <a:pt x="47935" y="55904"/>
                      <a:pt x="46006" y="56333"/>
                      <a:pt x="46577" y="57761"/>
                    </a:cubicBezTo>
                    <a:lnTo>
                      <a:pt x="45541" y="57618"/>
                    </a:lnTo>
                    <a:cubicBezTo>
                      <a:pt x="47113" y="59762"/>
                      <a:pt x="43434" y="60333"/>
                      <a:pt x="44863" y="61940"/>
                    </a:cubicBezTo>
                    <a:cubicBezTo>
                      <a:pt x="44970" y="63905"/>
                      <a:pt x="41612" y="61869"/>
                      <a:pt x="42755" y="64262"/>
                    </a:cubicBezTo>
                    <a:lnTo>
                      <a:pt x="41184" y="64226"/>
                    </a:lnTo>
                    <a:cubicBezTo>
                      <a:pt x="40648" y="64762"/>
                      <a:pt x="42470" y="65512"/>
                      <a:pt x="41505" y="65905"/>
                    </a:cubicBezTo>
                    <a:cubicBezTo>
                      <a:pt x="40755" y="65441"/>
                      <a:pt x="40362" y="66370"/>
                      <a:pt x="39898" y="65548"/>
                    </a:cubicBezTo>
                    <a:cubicBezTo>
                      <a:pt x="37933" y="66155"/>
                      <a:pt x="39469" y="69691"/>
                      <a:pt x="36255" y="69549"/>
                    </a:cubicBezTo>
                    <a:cubicBezTo>
                      <a:pt x="37112" y="71156"/>
                      <a:pt x="35612" y="70977"/>
                      <a:pt x="36147" y="72227"/>
                    </a:cubicBezTo>
                    <a:cubicBezTo>
                      <a:pt x="35683" y="71763"/>
                      <a:pt x="34361" y="73192"/>
                      <a:pt x="34433" y="71263"/>
                    </a:cubicBezTo>
                    <a:cubicBezTo>
                      <a:pt x="34433" y="71120"/>
                      <a:pt x="34576" y="71049"/>
                      <a:pt x="34754" y="71299"/>
                    </a:cubicBezTo>
                    <a:lnTo>
                      <a:pt x="34290" y="70406"/>
                    </a:lnTo>
                    <a:cubicBezTo>
                      <a:pt x="32468" y="69227"/>
                      <a:pt x="33361" y="72227"/>
                      <a:pt x="32218" y="72335"/>
                    </a:cubicBezTo>
                    <a:cubicBezTo>
                      <a:pt x="32611" y="72513"/>
                      <a:pt x="32933" y="72299"/>
                      <a:pt x="32968" y="73049"/>
                    </a:cubicBezTo>
                    <a:cubicBezTo>
                      <a:pt x="32647" y="73120"/>
                      <a:pt x="32361" y="73263"/>
                      <a:pt x="32040" y="73299"/>
                    </a:cubicBezTo>
                    <a:lnTo>
                      <a:pt x="31933" y="72406"/>
                    </a:lnTo>
                    <a:lnTo>
                      <a:pt x="30575" y="72227"/>
                    </a:lnTo>
                    <a:lnTo>
                      <a:pt x="30968" y="73228"/>
                    </a:lnTo>
                    <a:cubicBezTo>
                      <a:pt x="30182" y="72942"/>
                      <a:pt x="29789" y="71049"/>
                      <a:pt x="29254" y="72620"/>
                    </a:cubicBezTo>
                    <a:cubicBezTo>
                      <a:pt x="28968" y="73513"/>
                      <a:pt x="30039" y="73978"/>
                      <a:pt x="29325" y="74406"/>
                    </a:cubicBezTo>
                    <a:cubicBezTo>
                      <a:pt x="28182" y="73763"/>
                      <a:pt x="27146" y="72656"/>
                      <a:pt x="25682" y="72013"/>
                    </a:cubicBezTo>
                    <a:cubicBezTo>
                      <a:pt x="25610" y="73228"/>
                      <a:pt x="25217" y="73085"/>
                      <a:pt x="24753" y="73263"/>
                    </a:cubicBezTo>
                    <a:lnTo>
                      <a:pt x="24932" y="72227"/>
                    </a:lnTo>
                    <a:cubicBezTo>
                      <a:pt x="23074" y="73335"/>
                      <a:pt x="25003" y="69870"/>
                      <a:pt x="23431" y="70656"/>
                    </a:cubicBezTo>
                    <a:lnTo>
                      <a:pt x="23753" y="70013"/>
                    </a:lnTo>
                    <a:lnTo>
                      <a:pt x="22717" y="71977"/>
                    </a:lnTo>
                    <a:cubicBezTo>
                      <a:pt x="20753" y="73513"/>
                      <a:pt x="23074" y="69763"/>
                      <a:pt x="20753" y="71870"/>
                    </a:cubicBezTo>
                    <a:cubicBezTo>
                      <a:pt x="21288" y="71906"/>
                      <a:pt x="19895" y="74049"/>
                      <a:pt x="19502" y="73299"/>
                    </a:cubicBezTo>
                    <a:lnTo>
                      <a:pt x="20110" y="72513"/>
                    </a:lnTo>
                    <a:cubicBezTo>
                      <a:pt x="19752" y="72513"/>
                      <a:pt x="19431" y="72799"/>
                      <a:pt x="19395" y="72513"/>
                    </a:cubicBezTo>
                    <a:cubicBezTo>
                      <a:pt x="19860" y="72156"/>
                      <a:pt x="20288" y="71334"/>
                      <a:pt x="19860" y="71263"/>
                    </a:cubicBezTo>
                    <a:lnTo>
                      <a:pt x="20788" y="70370"/>
                    </a:lnTo>
                    <a:cubicBezTo>
                      <a:pt x="20288" y="70763"/>
                      <a:pt x="19645" y="71156"/>
                      <a:pt x="19074" y="71442"/>
                    </a:cubicBezTo>
                    <a:cubicBezTo>
                      <a:pt x="19431" y="70299"/>
                      <a:pt x="17859" y="70620"/>
                      <a:pt x="18931" y="69584"/>
                    </a:cubicBezTo>
                    <a:cubicBezTo>
                      <a:pt x="18859" y="69584"/>
                      <a:pt x="19145" y="68513"/>
                      <a:pt x="17538" y="68870"/>
                    </a:cubicBezTo>
                    <a:cubicBezTo>
                      <a:pt x="18502" y="68727"/>
                      <a:pt x="18681" y="68013"/>
                      <a:pt x="19788" y="67798"/>
                    </a:cubicBezTo>
                    <a:cubicBezTo>
                      <a:pt x="18681" y="68013"/>
                      <a:pt x="17538" y="67191"/>
                      <a:pt x="18681" y="66512"/>
                    </a:cubicBezTo>
                    <a:lnTo>
                      <a:pt x="18824" y="66584"/>
                    </a:lnTo>
                    <a:cubicBezTo>
                      <a:pt x="19824" y="65048"/>
                      <a:pt x="17002" y="63512"/>
                      <a:pt x="18752" y="61548"/>
                    </a:cubicBezTo>
                    <a:cubicBezTo>
                      <a:pt x="17538" y="61476"/>
                      <a:pt x="18359" y="60476"/>
                      <a:pt x="16788" y="60476"/>
                    </a:cubicBezTo>
                    <a:cubicBezTo>
                      <a:pt x="15716" y="57797"/>
                      <a:pt x="20788" y="57083"/>
                      <a:pt x="16431" y="54940"/>
                    </a:cubicBezTo>
                    <a:cubicBezTo>
                      <a:pt x="16502" y="53761"/>
                      <a:pt x="17931" y="53939"/>
                      <a:pt x="18324" y="53475"/>
                    </a:cubicBezTo>
                    <a:lnTo>
                      <a:pt x="18467" y="53797"/>
                    </a:lnTo>
                    <a:cubicBezTo>
                      <a:pt x="18717" y="51618"/>
                      <a:pt x="18967" y="51010"/>
                      <a:pt x="19645" y="49510"/>
                    </a:cubicBezTo>
                    <a:cubicBezTo>
                      <a:pt x="19502" y="48582"/>
                      <a:pt x="17502" y="47617"/>
                      <a:pt x="18574" y="46438"/>
                    </a:cubicBezTo>
                    <a:cubicBezTo>
                      <a:pt x="19217" y="47224"/>
                      <a:pt x="19288" y="46581"/>
                      <a:pt x="19502" y="46081"/>
                    </a:cubicBezTo>
                    <a:cubicBezTo>
                      <a:pt x="19502" y="46474"/>
                      <a:pt x="19752" y="46689"/>
                      <a:pt x="20574" y="46260"/>
                    </a:cubicBezTo>
                    <a:cubicBezTo>
                      <a:pt x="20360" y="46046"/>
                      <a:pt x="20253" y="45831"/>
                      <a:pt x="20217" y="45653"/>
                    </a:cubicBezTo>
                    <a:cubicBezTo>
                      <a:pt x="20288" y="45688"/>
                      <a:pt x="20360" y="45653"/>
                      <a:pt x="20431" y="45724"/>
                    </a:cubicBezTo>
                    <a:cubicBezTo>
                      <a:pt x="20538" y="44724"/>
                      <a:pt x="20217" y="44760"/>
                      <a:pt x="19931" y="45117"/>
                    </a:cubicBezTo>
                    <a:cubicBezTo>
                      <a:pt x="19824" y="45045"/>
                      <a:pt x="19645" y="45010"/>
                      <a:pt x="19360" y="45045"/>
                    </a:cubicBezTo>
                    <a:cubicBezTo>
                      <a:pt x="20788" y="44617"/>
                      <a:pt x="20395" y="42509"/>
                      <a:pt x="21824" y="43045"/>
                    </a:cubicBezTo>
                    <a:cubicBezTo>
                      <a:pt x="22717" y="40331"/>
                      <a:pt x="22217" y="37795"/>
                      <a:pt x="22824" y="35366"/>
                    </a:cubicBezTo>
                    <a:cubicBezTo>
                      <a:pt x="23646" y="35473"/>
                      <a:pt x="24003" y="36294"/>
                      <a:pt x="23932" y="37080"/>
                    </a:cubicBezTo>
                    <a:lnTo>
                      <a:pt x="24467" y="35437"/>
                    </a:lnTo>
                    <a:cubicBezTo>
                      <a:pt x="25467" y="35973"/>
                      <a:pt x="24574" y="36616"/>
                      <a:pt x="24539" y="37187"/>
                    </a:cubicBezTo>
                    <a:cubicBezTo>
                      <a:pt x="27075" y="36223"/>
                      <a:pt x="24896" y="32615"/>
                      <a:pt x="27503" y="31330"/>
                    </a:cubicBezTo>
                    <a:lnTo>
                      <a:pt x="26968" y="30472"/>
                    </a:lnTo>
                    <a:lnTo>
                      <a:pt x="27146" y="30401"/>
                    </a:lnTo>
                    <a:cubicBezTo>
                      <a:pt x="26718" y="30186"/>
                      <a:pt x="26432" y="29401"/>
                      <a:pt x="26468" y="29008"/>
                    </a:cubicBezTo>
                    <a:cubicBezTo>
                      <a:pt x="27503" y="29186"/>
                      <a:pt x="28432" y="30115"/>
                      <a:pt x="28968" y="29079"/>
                    </a:cubicBezTo>
                    <a:cubicBezTo>
                      <a:pt x="30254" y="28722"/>
                      <a:pt x="29897" y="26507"/>
                      <a:pt x="30039" y="25186"/>
                    </a:cubicBezTo>
                    <a:cubicBezTo>
                      <a:pt x="29575" y="25686"/>
                      <a:pt x="29182" y="25222"/>
                      <a:pt x="29039" y="24793"/>
                    </a:cubicBezTo>
                    <a:cubicBezTo>
                      <a:pt x="29325" y="24257"/>
                      <a:pt x="30325" y="24436"/>
                      <a:pt x="30218" y="23829"/>
                    </a:cubicBezTo>
                    <a:lnTo>
                      <a:pt x="31397" y="24436"/>
                    </a:lnTo>
                    <a:cubicBezTo>
                      <a:pt x="30218" y="24007"/>
                      <a:pt x="31040" y="22400"/>
                      <a:pt x="30682" y="21935"/>
                    </a:cubicBezTo>
                    <a:cubicBezTo>
                      <a:pt x="31683" y="22150"/>
                      <a:pt x="30932" y="23186"/>
                      <a:pt x="31504" y="23686"/>
                    </a:cubicBezTo>
                    <a:cubicBezTo>
                      <a:pt x="32611" y="21542"/>
                      <a:pt x="32075" y="22614"/>
                      <a:pt x="33183" y="20471"/>
                    </a:cubicBezTo>
                    <a:cubicBezTo>
                      <a:pt x="33004" y="18864"/>
                      <a:pt x="32004" y="20042"/>
                      <a:pt x="31325" y="18899"/>
                    </a:cubicBezTo>
                    <a:cubicBezTo>
                      <a:pt x="31683" y="17792"/>
                      <a:pt x="31468" y="16363"/>
                      <a:pt x="32826" y="15613"/>
                    </a:cubicBezTo>
                    <a:lnTo>
                      <a:pt x="31611" y="15363"/>
                    </a:lnTo>
                    <a:cubicBezTo>
                      <a:pt x="31933" y="13042"/>
                      <a:pt x="32718" y="12006"/>
                      <a:pt x="34469" y="11363"/>
                    </a:cubicBezTo>
                    <a:cubicBezTo>
                      <a:pt x="34504" y="1897"/>
                      <a:pt x="31504" y="-32"/>
                      <a:pt x="29254" y="4"/>
                    </a:cubicBezTo>
                    <a:cubicBezTo>
                      <a:pt x="27003" y="-103"/>
                      <a:pt x="24860" y="1933"/>
                      <a:pt x="24860" y="1933"/>
                    </a:cubicBezTo>
                    <a:cubicBezTo>
                      <a:pt x="19574" y="5719"/>
                      <a:pt x="20681" y="10363"/>
                      <a:pt x="17609" y="1739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" name="Graphic 511">
              <a:extLst>
                <a:ext uri="{FF2B5EF4-FFF2-40B4-BE49-F238E27FC236}">
                  <a16:creationId xmlns:a16="http://schemas.microsoft.com/office/drawing/2014/main" id="{1447C962-AACB-9247-A17B-DDACE7E5123D}"/>
                </a:ext>
              </a:extLst>
            </p:cNvPr>
            <p:cNvGrpSpPr/>
            <p:nvPr/>
          </p:nvGrpSpPr>
          <p:grpSpPr>
            <a:xfrm>
              <a:off x="7058721" y="1366537"/>
              <a:ext cx="78564" cy="63920"/>
              <a:chOff x="7058721" y="1366537"/>
              <a:chExt cx="78564" cy="63920"/>
            </a:xfrm>
            <a:grpFill/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5E44ACDE-A910-BA41-B3E3-F88D4B77F702}"/>
                  </a:ext>
                </a:extLst>
              </p:cNvPr>
              <p:cNvSpPr/>
              <p:nvPr/>
            </p:nvSpPr>
            <p:spPr>
              <a:xfrm>
                <a:off x="7082789" y="1394674"/>
                <a:ext cx="209" cy="607"/>
              </a:xfrm>
              <a:custGeom>
                <a:avLst/>
                <a:gdLst>
                  <a:gd name="connsiteX0" fmla="*/ 143 w 209"/>
                  <a:gd name="connsiteY0" fmla="*/ 0 h 607"/>
                  <a:gd name="connsiteX1" fmla="*/ 0 w 209"/>
                  <a:gd name="connsiteY1" fmla="*/ 607 h 607"/>
                  <a:gd name="connsiteX2" fmla="*/ 143 w 209"/>
                  <a:gd name="connsiteY2" fmla="*/ 0 h 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9" h="607">
                    <a:moveTo>
                      <a:pt x="143" y="0"/>
                    </a:moveTo>
                    <a:lnTo>
                      <a:pt x="0" y="607"/>
                    </a:lnTo>
                    <a:cubicBezTo>
                      <a:pt x="179" y="464"/>
                      <a:pt x="286" y="25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AFD291DE-FEF1-2743-9ADB-E957296B0716}"/>
                  </a:ext>
                </a:extLst>
              </p:cNvPr>
              <p:cNvSpPr/>
              <p:nvPr/>
            </p:nvSpPr>
            <p:spPr>
              <a:xfrm>
                <a:off x="7090254" y="1386066"/>
                <a:ext cx="142" cy="35"/>
              </a:xfrm>
              <a:custGeom>
                <a:avLst/>
                <a:gdLst>
                  <a:gd name="connsiteX0" fmla="*/ 143 w 142"/>
                  <a:gd name="connsiteY0" fmla="*/ 0 h 35"/>
                  <a:gd name="connsiteX1" fmla="*/ 0 w 142"/>
                  <a:gd name="connsiteY1" fmla="*/ 36 h 35"/>
                  <a:gd name="connsiteX2" fmla="*/ 143 w 142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">
                    <a:moveTo>
                      <a:pt x="143" y="0"/>
                    </a:moveTo>
                    <a:lnTo>
                      <a:pt x="0" y="36"/>
                    </a:lnTo>
                    <a:cubicBezTo>
                      <a:pt x="71" y="36"/>
                      <a:pt x="143" y="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643D1019-38B1-E94F-B1C1-D447ED88B361}"/>
                  </a:ext>
                </a:extLst>
              </p:cNvPr>
              <p:cNvSpPr/>
              <p:nvPr/>
            </p:nvSpPr>
            <p:spPr>
              <a:xfrm>
                <a:off x="7085218" y="1419105"/>
                <a:ext cx="214" cy="35"/>
              </a:xfrm>
              <a:custGeom>
                <a:avLst/>
                <a:gdLst>
                  <a:gd name="connsiteX0" fmla="*/ 214 w 214"/>
                  <a:gd name="connsiteY0" fmla="*/ 36 h 35"/>
                  <a:gd name="connsiteX1" fmla="*/ 179 w 214"/>
                  <a:gd name="connsiteY1" fmla="*/ 0 h 35"/>
                  <a:gd name="connsiteX2" fmla="*/ 0 w 214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" h="35">
                    <a:moveTo>
                      <a:pt x="214" y="36"/>
                    </a:moveTo>
                    <a:lnTo>
                      <a:pt x="179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E2DCCC4-9146-F745-92EE-B1B647AC2F35}"/>
                  </a:ext>
                </a:extLst>
              </p:cNvPr>
              <p:cNvSpPr/>
              <p:nvPr/>
            </p:nvSpPr>
            <p:spPr>
              <a:xfrm>
                <a:off x="7058721" y="1366537"/>
                <a:ext cx="78564" cy="63920"/>
              </a:xfrm>
              <a:custGeom>
                <a:avLst/>
                <a:gdLst>
                  <a:gd name="connsiteX0" fmla="*/ 8423 w 78564"/>
                  <a:gd name="connsiteY0" fmla="*/ 31531 h 63920"/>
                  <a:gd name="connsiteX1" fmla="*/ 17389 w 78564"/>
                  <a:gd name="connsiteY1" fmla="*/ 46104 h 63920"/>
                  <a:gd name="connsiteX2" fmla="*/ 26675 w 78564"/>
                  <a:gd name="connsiteY2" fmla="*/ 52569 h 63920"/>
                  <a:gd name="connsiteX3" fmla="*/ 32676 w 78564"/>
                  <a:gd name="connsiteY3" fmla="*/ 54462 h 63920"/>
                  <a:gd name="connsiteX4" fmla="*/ 32783 w 78564"/>
                  <a:gd name="connsiteY4" fmla="*/ 55676 h 63920"/>
                  <a:gd name="connsiteX5" fmla="*/ 34676 w 78564"/>
                  <a:gd name="connsiteY5" fmla="*/ 56391 h 63920"/>
                  <a:gd name="connsiteX6" fmla="*/ 34498 w 78564"/>
                  <a:gd name="connsiteY6" fmla="*/ 56641 h 63920"/>
                  <a:gd name="connsiteX7" fmla="*/ 37034 w 78564"/>
                  <a:gd name="connsiteY7" fmla="*/ 57212 h 63920"/>
                  <a:gd name="connsiteX8" fmla="*/ 36855 w 78564"/>
                  <a:gd name="connsiteY8" fmla="*/ 57462 h 63920"/>
                  <a:gd name="connsiteX9" fmla="*/ 37927 w 78564"/>
                  <a:gd name="connsiteY9" fmla="*/ 57891 h 63920"/>
                  <a:gd name="connsiteX10" fmla="*/ 37570 w 78564"/>
                  <a:gd name="connsiteY10" fmla="*/ 58177 h 63920"/>
                  <a:gd name="connsiteX11" fmla="*/ 42249 w 78564"/>
                  <a:gd name="connsiteY11" fmla="*/ 59855 h 63920"/>
                  <a:gd name="connsiteX12" fmla="*/ 42606 w 78564"/>
                  <a:gd name="connsiteY12" fmla="*/ 58677 h 63920"/>
                  <a:gd name="connsiteX13" fmla="*/ 49571 w 78564"/>
                  <a:gd name="connsiteY13" fmla="*/ 61784 h 63920"/>
                  <a:gd name="connsiteX14" fmla="*/ 49428 w 78564"/>
                  <a:gd name="connsiteY14" fmla="*/ 62070 h 63920"/>
                  <a:gd name="connsiteX15" fmla="*/ 54715 w 78564"/>
                  <a:gd name="connsiteY15" fmla="*/ 62892 h 63920"/>
                  <a:gd name="connsiteX16" fmla="*/ 57858 w 78564"/>
                  <a:gd name="connsiteY16" fmla="*/ 63892 h 63920"/>
                  <a:gd name="connsiteX17" fmla="*/ 61823 w 78564"/>
                  <a:gd name="connsiteY17" fmla="*/ 62856 h 63920"/>
                  <a:gd name="connsiteX18" fmla="*/ 62251 w 78564"/>
                  <a:gd name="connsiteY18" fmla="*/ 63749 h 63920"/>
                  <a:gd name="connsiteX19" fmla="*/ 66502 w 78564"/>
                  <a:gd name="connsiteY19" fmla="*/ 59820 h 63920"/>
                  <a:gd name="connsiteX20" fmla="*/ 68824 w 78564"/>
                  <a:gd name="connsiteY20" fmla="*/ 60606 h 63920"/>
                  <a:gd name="connsiteX21" fmla="*/ 70431 w 78564"/>
                  <a:gd name="connsiteY21" fmla="*/ 57819 h 63920"/>
                  <a:gd name="connsiteX22" fmla="*/ 70181 w 78564"/>
                  <a:gd name="connsiteY22" fmla="*/ 58463 h 63920"/>
                  <a:gd name="connsiteX23" fmla="*/ 71110 w 78564"/>
                  <a:gd name="connsiteY23" fmla="*/ 57712 h 63920"/>
                  <a:gd name="connsiteX24" fmla="*/ 72717 w 78564"/>
                  <a:gd name="connsiteY24" fmla="*/ 55569 h 63920"/>
                  <a:gd name="connsiteX25" fmla="*/ 70788 w 78564"/>
                  <a:gd name="connsiteY25" fmla="*/ 54819 h 63920"/>
                  <a:gd name="connsiteX26" fmla="*/ 73646 w 78564"/>
                  <a:gd name="connsiteY26" fmla="*/ 54140 h 63920"/>
                  <a:gd name="connsiteX27" fmla="*/ 72288 w 78564"/>
                  <a:gd name="connsiteY27" fmla="*/ 53212 h 63920"/>
                  <a:gd name="connsiteX28" fmla="*/ 78218 w 78564"/>
                  <a:gd name="connsiteY28" fmla="*/ 47854 h 63920"/>
                  <a:gd name="connsiteX29" fmla="*/ 78503 w 78564"/>
                  <a:gd name="connsiteY29" fmla="*/ 42889 h 63920"/>
                  <a:gd name="connsiteX30" fmla="*/ 77896 w 78564"/>
                  <a:gd name="connsiteY30" fmla="*/ 39139 h 63920"/>
                  <a:gd name="connsiteX31" fmla="*/ 75360 w 78564"/>
                  <a:gd name="connsiteY31" fmla="*/ 32316 h 63920"/>
                  <a:gd name="connsiteX32" fmla="*/ 67823 w 78564"/>
                  <a:gd name="connsiteY32" fmla="*/ 19350 h 63920"/>
                  <a:gd name="connsiteX33" fmla="*/ 68288 w 78564"/>
                  <a:gd name="connsiteY33" fmla="*/ 18136 h 63920"/>
                  <a:gd name="connsiteX34" fmla="*/ 65037 w 78564"/>
                  <a:gd name="connsiteY34" fmla="*/ 16922 h 63920"/>
                  <a:gd name="connsiteX35" fmla="*/ 63573 w 78564"/>
                  <a:gd name="connsiteY35" fmla="*/ 16993 h 63920"/>
                  <a:gd name="connsiteX36" fmla="*/ 63716 w 78564"/>
                  <a:gd name="connsiteY36" fmla="*/ 15850 h 63920"/>
                  <a:gd name="connsiteX37" fmla="*/ 61680 w 78564"/>
                  <a:gd name="connsiteY37" fmla="*/ 15636 h 63920"/>
                  <a:gd name="connsiteX38" fmla="*/ 61108 w 78564"/>
                  <a:gd name="connsiteY38" fmla="*/ 14136 h 63920"/>
                  <a:gd name="connsiteX39" fmla="*/ 51250 w 78564"/>
                  <a:gd name="connsiteY39" fmla="*/ 12100 h 63920"/>
                  <a:gd name="connsiteX40" fmla="*/ 45392 w 78564"/>
                  <a:gd name="connsiteY40" fmla="*/ 9421 h 63920"/>
                  <a:gd name="connsiteX41" fmla="*/ 38070 w 78564"/>
                  <a:gd name="connsiteY41" fmla="*/ 8242 h 63920"/>
                  <a:gd name="connsiteX42" fmla="*/ 18353 w 78564"/>
                  <a:gd name="connsiteY42" fmla="*/ 277 h 63920"/>
                  <a:gd name="connsiteX43" fmla="*/ 17496 w 78564"/>
                  <a:gd name="connsiteY43" fmla="*/ 741 h 63920"/>
                  <a:gd name="connsiteX44" fmla="*/ 12245 w 78564"/>
                  <a:gd name="connsiteY44" fmla="*/ 312 h 63920"/>
                  <a:gd name="connsiteX45" fmla="*/ 9888 w 78564"/>
                  <a:gd name="connsiteY45" fmla="*/ 134 h 63920"/>
                  <a:gd name="connsiteX46" fmla="*/ 9530 w 78564"/>
                  <a:gd name="connsiteY46" fmla="*/ 169 h 63920"/>
                  <a:gd name="connsiteX47" fmla="*/ 8995 w 78564"/>
                  <a:gd name="connsiteY47" fmla="*/ 1062 h 63920"/>
                  <a:gd name="connsiteX48" fmla="*/ 8602 w 78564"/>
                  <a:gd name="connsiteY48" fmla="*/ 1705 h 63920"/>
                  <a:gd name="connsiteX49" fmla="*/ 8387 w 78564"/>
                  <a:gd name="connsiteY49" fmla="*/ 1955 h 63920"/>
                  <a:gd name="connsiteX50" fmla="*/ 8423 w 78564"/>
                  <a:gd name="connsiteY50" fmla="*/ 1955 h 63920"/>
                  <a:gd name="connsiteX51" fmla="*/ 9173 w 78564"/>
                  <a:gd name="connsiteY51" fmla="*/ 1527 h 63920"/>
                  <a:gd name="connsiteX52" fmla="*/ 4923 w 78564"/>
                  <a:gd name="connsiteY52" fmla="*/ 312 h 63920"/>
                  <a:gd name="connsiteX53" fmla="*/ 1422 w 78564"/>
                  <a:gd name="connsiteY53" fmla="*/ 2420 h 63920"/>
                  <a:gd name="connsiteX54" fmla="*/ 172 w 78564"/>
                  <a:gd name="connsiteY54" fmla="*/ 6027 h 63920"/>
                  <a:gd name="connsiteX55" fmla="*/ 2387 w 78564"/>
                  <a:gd name="connsiteY55" fmla="*/ 12135 h 63920"/>
                  <a:gd name="connsiteX56" fmla="*/ 1958 w 78564"/>
                  <a:gd name="connsiteY56" fmla="*/ 12350 h 63920"/>
                  <a:gd name="connsiteX57" fmla="*/ 11888 w 78564"/>
                  <a:gd name="connsiteY57" fmla="*/ 14100 h 63920"/>
                  <a:gd name="connsiteX58" fmla="*/ 15174 w 78564"/>
                  <a:gd name="connsiteY58" fmla="*/ 15243 h 63920"/>
                  <a:gd name="connsiteX59" fmla="*/ 15103 w 78564"/>
                  <a:gd name="connsiteY59" fmla="*/ 15421 h 63920"/>
                  <a:gd name="connsiteX60" fmla="*/ 19317 w 78564"/>
                  <a:gd name="connsiteY60" fmla="*/ 15600 h 63920"/>
                  <a:gd name="connsiteX61" fmla="*/ 18960 w 78564"/>
                  <a:gd name="connsiteY61" fmla="*/ 16421 h 63920"/>
                  <a:gd name="connsiteX62" fmla="*/ 20782 w 78564"/>
                  <a:gd name="connsiteY62" fmla="*/ 17493 h 63920"/>
                  <a:gd name="connsiteX63" fmla="*/ 29176 w 78564"/>
                  <a:gd name="connsiteY63" fmla="*/ 18708 h 63920"/>
                  <a:gd name="connsiteX64" fmla="*/ 28890 w 78564"/>
                  <a:gd name="connsiteY64" fmla="*/ 18993 h 63920"/>
                  <a:gd name="connsiteX65" fmla="*/ 31676 w 78564"/>
                  <a:gd name="connsiteY65" fmla="*/ 19172 h 63920"/>
                  <a:gd name="connsiteX66" fmla="*/ 31640 w 78564"/>
                  <a:gd name="connsiteY66" fmla="*/ 19565 h 63920"/>
                  <a:gd name="connsiteX67" fmla="*/ 36177 w 78564"/>
                  <a:gd name="connsiteY67" fmla="*/ 20672 h 63920"/>
                  <a:gd name="connsiteX68" fmla="*/ 35855 w 78564"/>
                  <a:gd name="connsiteY68" fmla="*/ 21565 h 63920"/>
                  <a:gd name="connsiteX69" fmla="*/ 38284 w 78564"/>
                  <a:gd name="connsiteY69" fmla="*/ 22387 h 63920"/>
                  <a:gd name="connsiteX70" fmla="*/ 37463 w 78564"/>
                  <a:gd name="connsiteY70" fmla="*/ 21815 h 63920"/>
                  <a:gd name="connsiteX71" fmla="*/ 41070 w 78564"/>
                  <a:gd name="connsiteY71" fmla="*/ 23208 h 63920"/>
                  <a:gd name="connsiteX72" fmla="*/ 47428 w 78564"/>
                  <a:gd name="connsiteY72" fmla="*/ 20958 h 63920"/>
                  <a:gd name="connsiteX73" fmla="*/ 47642 w 78564"/>
                  <a:gd name="connsiteY73" fmla="*/ 22065 h 63920"/>
                  <a:gd name="connsiteX74" fmla="*/ 46892 w 78564"/>
                  <a:gd name="connsiteY74" fmla="*/ 23851 h 63920"/>
                  <a:gd name="connsiteX75" fmla="*/ 50178 w 78564"/>
                  <a:gd name="connsiteY75" fmla="*/ 25137 h 63920"/>
                  <a:gd name="connsiteX76" fmla="*/ 50000 w 78564"/>
                  <a:gd name="connsiteY76" fmla="*/ 26173 h 63920"/>
                  <a:gd name="connsiteX77" fmla="*/ 54286 w 78564"/>
                  <a:gd name="connsiteY77" fmla="*/ 26923 h 63920"/>
                  <a:gd name="connsiteX78" fmla="*/ 56036 w 78564"/>
                  <a:gd name="connsiteY78" fmla="*/ 28816 h 63920"/>
                  <a:gd name="connsiteX79" fmla="*/ 55715 w 78564"/>
                  <a:gd name="connsiteY79" fmla="*/ 30280 h 63920"/>
                  <a:gd name="connsiteX80" fmla="*/ 57036 w 78564"/>
                  <a:gd name="connsiteY80" fmla="*/ 29888 h 63920"/>
                  <a:gd name="connsiteX81" fmla="*/ 56358 w 78564"/>
                  <a:gd name="connsiteY81" fmla="*/ 31352 h 63920"/>
                  <a:gd name="connsiteX82" fmla="*/ 57822 w 78564"/>
                  <a:gd name="connsiteY82" fmla="*/ 32531 h 63920"/>
                  <a:gd name="connsiteX83" fmla="*/ 58537 w 78564"/>
                  <a:gd name="connsiteY83" fmla="*/ 34531 h 63920"/>
                  <a:gd name="connsiteX84" fmla="*/ 61073 w 78564"/>
                  <a:gd name="connsiteY84" fmla="*/ 35210 h 63920"/>
                  <a:gd name="connsiteX85" fmla="*/ 59787 w 78564"/>
                  <a:gd name="connsiteY85" fmla="*/ 36710 h 63920"/>
                  <a:gd name="connsiteX86" fmla="*/ 59858 w 78564"/>
                  <a:gd name="connsiteY86" fmla="*/ 36388 h 63920"/>
                  <a:gd name="connsiteX87" fmla="*/ 58858 w 78564"/>
                  <a:gd name="connsiteY87" fmla="*/ 36638 h 63920"/>
                  <a:gd name="connsiteX88" fmla="*/ 60537 w 78564"/>
                  <a:gd name="connsiteY88" fmla="*/ 39603 h 63920"/>
                  <a:gd name="connsiteX89" fmla="*/ 61358 w 78564"/>
                  <a:gd name="connsiteY89" fmla="*/ 38853 h 63920"/>
                  <a:gd name="connsiteX90" fmla="*/ 61466 w 78564"/>
                  <a:gd name="connsiteY90" fmla="*/ 39996 h 63920"/>
                  <a:gd name="connsiteX91" fmla="*/ 60573 w 78564"/>
                  <a:gd name="connsiteY91" fmla="*/ 39924 h 63920"/>
                  <a:gd name="connsiteX92" fmla="*/ 60358 w 78564"/>
                  <a:gd name="connsiteY92" fmla="*/ 41603 h 63920"/>
                  <a:gd name="connsiteX93" fmla="*/ 61394 w 78564"/>
                  <a:gd name="connsiteY93" fmla="*/ 41210 h 63920"/>
                  <a:gd name="connsiteX94" fmla="*/ 60751 w 78564"/>
                  <a:gd name="connsiteY94" fmla="*/ 43175 h 63920"/>
                  <a:gd name="connsiteX95" fmla="*/ 62537 w 78564"/>
                  <a:gd name="connsiteY95" fmla="*/ 43175 h 63920"/>
                  <a:gd name="connsiteX96" fmla="*/ 60323 w 78564"/>
                  <a:gd name="connsiteY96" fmla="*/ 44318 h 63920"/>
                  <a:gd name="connsiteX97" fmla="*/ 61608 w 78564"/>
                  <a:gd name="connsiteY97" fmla="*/ 45139 h 63920"/>
                  <a:gd name="connsiteX98" fmla="*/ 60644 w 78564"/>
                  <a:gd name="connsiteY98" fmla="*/ 44639 h 63920"/>
                  <a:gd name="connsiteX99" fmla="*/ 59465 w 78564"/>
                  <a:gd name="connsiteY99" fmla="*/ 44282 h 63920"/>
                  <a:gd name="connsiteX100" fmla="*/ 58858 w 78564"/>
                  <a:gd name="connsiteY100" fmla="*/ 43746 h 63920"/>
                  <a:gd name="connsiteX101" fmla="*/ 60608 w 78564"/>
                  <a:gd name="connsiteY101" fmla="*/ 45354 h 63920"/>
                  <a:gd name="connsiteX102" fmla="*/ 60465 w 78564"/>
                  <a:gd name="connsiteY102" fmla="*/ 45604 h 63920"/>
                  <a:gd name="connsiteX103" fmla="*/ 60537 w 78564"/>
                  <a:gd name="connsiteY103" fmla="*/ 46318 h 63920"/>
                  <a:gd name="connsiteX104" fmla="*/ 61430 w 78564"/>
                  <a:gd name="connsiteY104" fmla="*/ 48104 h 63920"/>
                  <a:gd name="connsiteX105" fmla="*/ 60930 w 78564"/>
                  <a:gd name="connsiteY105" fmla="*/ 47140 h 63920"/>
                  <a:gd name="connsiteX106" fmla="*/ 60787 w 78564"/>
                  <a:gd name="connsiteY106" fmla="*/ 47675 h 63920"/>
                  <a:gd name="connsiteX107" fmla="*/ 60001 w 78564"/>
                  <a:gd name="connsiteY107" fmla="*/ 46497 h 63920"/>
                  <a:gd name="connsiteX108" fmla="*/ 59537 w 78564"/>
                  <a:gd name="connsiteY108" fmla="*/ 45247 h 63920"/>
                  <a:gd name="connsiteX109" fmla="*/ 59965 w 78564"/>
                  <a:gd name="connsiteY109" fmla="*/ 47140 h 63920"/>
                  <a:gd name="connsiteX110" fmla="*/ 58787 w 78564"/>
                  <a:gd name="connsiteY110" fmla="*/ 46068 h 63920"/>
                  <a:gd name="connsiteX111" fmla="*/ 57644 w 78564"/>
                  <a:gd name="connsiteY111" fmla="*/ 46818 h 63920"/>
                  <a:gd name="connsiteX112" fmla="*/ 57751 w 78564"/>
                  <a:gd name="connsiteY112" fmla="*/ 44318 h 63920"/>
                  <a:gd name="connsiteX113" fmla="*/ 55286 w 78564"/>
                  <a:gd name="connsiteY113" fmla="*/ 44532 h 63920"/>
                  <a:gd name="connsiteX114" fmla="*/ 55429 w 78564"/>
                  <a:gd name="connsiteY114" fmla="*/ 44425 h 63920"/>
                  <a:gd name="connsiteX115" fmla="*/ 49714 w 78564"/>
                  <a:gd name="connsiteY115" fmla="*/ 42496 h 63920"/>
                  <a:gd name="connsiteX116" fmla="*/ 48142 w 78564"/>
                  <a:gd name="connsiteY116" fmla="*/ 44104 h 63920"/>
                  <a:gd name="connsiteX117" fmla="*/ 42677 w 78564"/>
                  <a:gd name="connsiteY117" fmla="*/ 43211 h 63920"/>
                  <a:gd name="connsiteX118" fmla="*/ 41677 w 78564"/>
                  <a:gd name="connsiteY118" fmla="*/ 41103 h 63920"/>
                  <a:gd name="connsiteX119" fmla="*/ 42035 w 78564"/>
                  <a:gd name="connsiteY119" fmla="*/ 40996 h 63920"/>
                  <a:gd name="connsiteX120" fmla="*/ 38213 w 78564"/>
                  <a:gd name="connsiteY120" fmla="*/ 39139 h 63920"/>
                  <a:gd name="connsiteX121" fmla="*/ 35105 w 78564"/>
                  <a:gd name="connsiteY121" fmla="*/ 39746 h 63920"/>
                  <a:gd name="connsiteX122" fmla="*/ 34962 w 78564"/>
                  <a:gd name="connsiteY122" fmla="*/ 38781 h 63920"/>
                  <a:gd name="connsiteX123" fmla="*/ 35319 w 78564"/>
                  <a:gd name="connsiteY123" fmla="*/ 37781 h 63920"/>
                  <a:gd name="connsiteX124" fmla="*/ 34676 w 78564"/>
                  <a:gd name="connsiteY124" fmla="*/ 38067 h 63920"/>
                  <a:gd name="connsiteX125" fmla="*/ 34784 w 78564"/>
                  <a:gd name="connsiteY125" fmla="*/ 37888 h 63920"/>
                  <a:gd name="connsiteX126" fmla="*/ 34141 w 78564"/>
                  <a:gd name="connsiteY126" fmla="*/ 38317 h 63920"/>
                  <a:gd name="connsiteX127" fmla="*/ 33962 w 78564"/>
                  <a:gd name="connsiteY127" fmla="*/ 38853 h 63920"/>
                  <a:gd name="connsiteX128" fmla="*/ 32783 w 78564"/>
                  <a:gd name="connsiteY128" fmla="*/ 36245 h 63920"/>
                  <a:gd name="connsiteX129" fmla="*/ 26497 w 78564"/>
                  <a:gd name="connsiteY129" fmla="*/ 33995 h 63920"/>
                  <a:gd name="connsiteX130" fmla="*/ 28354 w 78564"/>
                  <a:gd name="connsiteY130" fmla="*/ 33388 h 63920"/>
                  <a:gd name="connsiteX131" fmla="*/ 27140 w 78564"/>
                  <a:gd name="connsiteY131" fmla="*/ 32531 h 63920"/>
                  <a:gd name="connsiteX132" fmla="*/ 28640 w 78564"/>
                  <a:gd name="connsiteY132" fmla="*/ 32852 h 63920"/>
                  <a:gd name="connsiteX133" fmla="*/ 24925 w 78564"/>
                  <a:gd name="connsiteY133" fmla="*/ 28780 h 63920"/>
                  <a:gd name="connsiteX134" fmla="*/ 23961 w 78564"/>
                  <a:gd name="connsiteY134" fmla="*/ 28995 h 63920"/>
                  <a:gd name="connsiteX135" fmla="*/ 23997 w 78564"/>
                  <a:gd name="connsiteY135" fmla="*/ 28816 h 63920"/>
                  <a:gd name="connsiteX136" fmla="*/ 22532 w 78564"/>
                  <a:gd name="connsiteY136" fmla="*/ 28959 h 63920"/>
                  <a:gd name="connsiteX137" fmla="*/ 23747 w 78564"/>
                  <a:gd name="connsiteY137" fmla="*/ 26887 h 63920"/>
                  <a:gd name="connsiteX138" fmla="*/ 21139 w 78564"/>
                  <a:gd name="connsiteY138" fmla="*/ 24637 h 63920"/>
                  <a:gd name="connsiteX139" fmla="*/ 20318 w 78564"/>
                  <a:gd name="connsiteY139" fmla="*/ 25280 h 63920"/>
                  <a:gd name="connsiteX140" fmla="*/ 20175 w 78564"/>
                  <a:gd name="connsiteY140" fmla="*/ 23958 h 63920"/>
                  <a:gd name="connsiteX141" fmla="*/ 21318 w 78564"/>
                  <a:gd name="connsiteY141" fmla="*/ 23280 h 63920"/>
                  <a:gd name="connsiteX142" fmla="*/ 18925 w 78564"/>
                  <a:gd name="connsiteY142" fmla="*/ 22851 h 63920"/>
                  <a:gd name="connsiteX143" fmla="*/ 20746 w 78564"/>
                  <a:gd name="connsiteY143" fmla="*/ 22922 h 63920"/>
                  <a:gd name="connsiteX144" fmla="*/ 19246 w 78564"/>
                  <a:gd name="connsiteY144" fmla="*/ 20315 h 63920"/>
                  <a:gd name="connsiteX145" fmla="*/ 16924 w 78564"/>
                  <a:gd name="connsiteY145" fmla="*/ 20993 h 63920"/>
                  <a:gd name="connsiteX146" fmla="*/ 15424 w 78564"/>
                  <a:gd name="connsiteY146" fmla="*/ 18243 h 63920"/>
                  <a:gd name="connsiteX147" fmla="*/ 14424 w 78564"/>
                  <a:gd name="connsiteY147" fmla="*/ 18993 h 63920"/>
                  <a:gd name="connsiteX148" fmla="*/ 13567 w 78564"/>
                  <a:gd name="connsiteY148" fmla="*/ 14743 h 63920"/>
                  <a:gd name="connsiteX149" fmla="*/ 6744 w 78564"/>
                  <a:gd name="connsiteY149" fmla="*/ 8528 h 63920"/>
                  <a:gd name="connsiteX150" fmla="*/ 2708 w 78564"/>
                  <a:gd name="connsiteY150" fmla="*/ 8063 h 63920"/>
                  <a:gd name="connsiteX151" fmla="*/ 601 w 78564"/>
                  <a:gd name="connsiteY151" fmla="*/ 11349 h 63920"/>
                  <a:gd name="connsiteX152" fmla="*/ 172 w 78564"/>
                  <a:gd name="connsiteY152" fmla="*/ 13564 h 63920"/>
                  <a:gd name="connsiteX153" fmla="*/ 8423 w 78564"/>
                  <a:gd name="connsiteY153" fmla="*/ 31531 h 63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78564" h="63920">
                    <a:moveTo>
                      <a:pt x="8423" y="31531"/>
                    </a:moveTo>
                    <a:cubicBezTo>
                      <a:pt x="11745" y="37924"/>
                      <a:pt x="11138" y="41103"/>
                      <a:pt x="17389" y="46104"/>
                    </a:cubicBezTo>
                    <a:cubicBezTo>
                      <a:pt x="19889" y="48818"/>
                      <a:pt x="23925" y="51176"/>
                      <a:pt x="26675" y="52569"/>
                    </a:cubicBezTo>
                    <a:cubicBezTo>
                      <a:pt x="28926" y="51926"/>
                      <a:pt x="30319" y="54855"/>
                      <a:pt x="32676" y="54462"/>
                    </a:cubicBezTo>
                    <a:lnTo>
                      <a:pt x="32783" y="55676"/>
                    </a:lnTo>
                    <a:cubicBezTo>
                      <a:pt x="33569" y="55534"/>
                      <a:pt x="34391" y="55605"/>
                      <a:pt x="34676" y="56391"/>
                    </a:cubicBezTo>
                    <a:lnTo>
                      <a:pt x="34498" y="56641"/>
                    </a:lnTo>
                    <a:cubicBezTo>
                      <a:pt x="35677" y="56427"/>
                      <a:pt x="36427" y="57319"/>
                      <a:pt x="37034" y="57212"/>
                    </a:cubicBezTo>
                    <a:lnTo>
                      <a:pt x="36855" y="57462"/>
                    </a:lnTo>
                    <a:lnTo>
                      <a:pt x="37927" y="57891"/>
                    </a:lnTo>
                    <a:lnTo>
                      <a:pt x="37570" y="58177"/>
                    </a:lnTo>
                    <a:cubicBezTo>
                      <a:pt x="39427" y="58212"/>
                      <a:pt x="40999" y="58891"/>
                      <a:pt x="42249" y="59855"/>
                    </a:cubicBezTo>
                    <a:lnTo>
                      <a:pt x="42606" y="58677"/>
                    </a:lnTo>
                    <a:cubicBezTo>
                      <a:pt x="45142" y="61213"/>
                      <a:pt x="47107" y="59320"/>
                      <a:pt x="49571" y="61784"/>
                    </a:cubicBezTo>
                    <a:lnTo>
                      <a:pt x="49428" y="62070"/>
                    </a:lnTo>
                    <a:cubicBezTo>
                      <a:pt x="51750" y="61141"/>
                      <a:pt x="53179" y="61963"/>
                      <a:pt x="54715" y="62892"/>
                    </a:cubicBezTo>
                    <a:cubicBezTo>
                      <a:pt x="55465" y="63284"/>
                      <a:pt x="56429" y="63713"/>
                      <a:pt x="57858" y="63892"/>
                    </a:cubicBezTo>
                    <a:cubicBezTo>
                      <a:pt x="59108" y="64035"/>
                      <a:pt x="60501" y="63642"/>
                      <a:pt x="61823" y="62856"/>
                    </a:cubicBezTo>
                    <a:cubicBezTo>
                      <a:pt x="61144" y="63249"/>
                      <a:pt x="62251" y="63463"/>
                      <a:pt x="62251" y="63749"/>
                    </a:cubicBezTo>
                    <a:cubicBezTo>
                      <a:pt x="64966" y="63213"/>
                      <a:pt x="67573" y="61999"/>
                      <a:pt x="66502" y="59820"/>
                    </a:cubicBezTo>
                    <a:cubicBezTo>
                      <a:pt x="68074" y="59177"/>
                      <a:pt x="68145" y="59927"/>
                      <a:pt x="68824" y="60606"/>
                    </a:cubicBezTo>
                    <a:cubicBezTo>
                      <a:pt x="68359" y="59784"/>
                      <a:pt x="69359" y="58605"/>
                      <a:pt x="70431" y="57819"/>
                    </a:cubicBezTo>
                    <a:lnTo>
                      <a:pt x="70181" y="58463"/>
                    </a:lnTo>
                    <a:lnTo>
                      <a:pt x="71110" y="57712"/>
                    </a:lnTo>
                    <a:cubicBezTo>
                      <a:pt x="71645" y="56998"/>
                      <a:pt x="72253" y="56319"/>
                      <a:pt x="72717" y="55569"/>
                    </a:cubicBezTo>
                    <a:cubicBezTo>
                      <a:pt x="72074" y="55355"/>
                      <a:pt x="71431" y="55105"/>
                      <a:pt x="70788" y="54819"/>
                    </a:cubicBezTo>
                    <a:cubicBezTo>
                      <a:pt x="72324" y="53748"/>
                      <a:pt x="72896" y="55998"/>
                      <a:pt x="73646" y="54140"/>
                    </a:cubicBezTo>
                    <a:lnTo>
                      <a:pt x="72288" y="53212"/>
                    </a:lnTo>
                    <a:cubicBezTo>
                      <a:pt x="73717" y="51212"/>
                      <a:pt x="76432" y="50711"/>
                      <a:pt x="78218" y="47854"/>
                    </a:cubicBezTo>
                    <a:cubicBezTo>
                      <a:pt x="78432" y="46247"/>
                      <a:pt x="78682" y="44568"/>
                      <a:pt x="78503" y="42889"/>
                    </a:cubicBezTo>
                    <a:cubicBezTo>
                      <a:pt x="78432" y="41568"/>
                      <a:pt x="78182" y="40353"/>
                      <a:pt x="77896" y="39139"/>
                    </a:cubicBezTo>
                    <a:cubicBezTo>
                      <a:pt x="77325" y="36710"/>
                      <a:pt x="76396" y="34495"/>
                      <a:pt x="75360" y="32316"/>
                    </a:cubicBezTo>
                    <a:cubicBezTo>
                      <a:pt x="73503" y="28102"/>
                      <a:pt x="70502" y="23530"/>
                      <a:pt x="67823" y="19350"/>
                    </a:cubicBezTo>
                    <a:lnTo>
                      <a:pt x="68288" y="18136"/>
                    </a:lnTo>
                    <a:cubicBezTo>
                      <a:pt x="69252" y="16564"/>
                      <a:pt x="64359" y="18422"/>
                      <a:pt x="65037" y="16922"/>
                    </a:cubicBezTo>
                    <a:cubicBezTo>
                      <a:pt x="64537" y="16922"/>
                      <a:pt x="64073" y="16922"/>
                      <a:pt x="63573" y="16993"/>
                    </a:cubicBezTo>
                    <a:cubicBezTo>
                      <a:pt x="63466" y="16564"/>
                      <a:pt x="63001" y="15886"/>
                      <a:pt x="63716" y="15850"/>
                    </a:cubicBezTo>
                    <a:cubicBezTo>
                      <a:pt x="62787" y="15207"/>
                      <a:pt x="62609" y="15493"/>
                      <a:pt x="61680" y="15636"/>
                    </a:cubicBezTo>
                    <a:lnTo>
                      <a:pt x="61108" y="14136"/>
                    </a:lnTo>
                    <a:cubicBezTo>
                      <a:pt x="57394" y="11671"/>
                      <a:pt x="54000" y="13278"/>
                      <a:pt x="51250" y="12100"/>
                    </a:cubicBezTo>
                    <a:cubicBezTo>
                      <a:pt x="49714" y="10528"/>
                      <a:pt x="47785" y="9956"/>
                      <a:pt x="45392" y="9421"/>
                    </a:cubicBezTo>
                    <a:cubicBezTo>
                      <a:pt x="42999" y="8921"/>
                      <a:pt x="40177" y="8528"/>
                      <a:pt x="38070" y="8242"/>
                    </a:cubicBezTo>
                    <a:cubicBezTo>
                      <a:pt x="31676" y="8456"/>
                      <a:pt x="28390" y="-1795"/>
                      <a:pt x="18353" y="277"/>
                    </a:cubicBezTo>
                    <a:cubicBezTo>
                      <a:pt x="18139" y="-9"/>
                      <a:pt x="17496" y="562"/>
                      <a:pt x="17496" y="741"/>
                    </a:cubicBezTo>
                    <a:lnTo>
                      <a:pt x="12245" y="312"/>
                    </a:lnTo>
                    <a:cubicBezTo>
                      <a:pt x="12245" y="312"/>
                      <a:pt x="11281" y="241"/>
                      <a:pt x="9888" y="134"/>
                    </a:cubicBezTo>
                    <a:cubicBezTo>
                      <a:pt x="9816" y="98"/>
                      <a:pt x="9495" y="134"/>
                      <a:pt x="9530" y="169"/>
                    </a:cubicBezTo>
                    <a:cubicBezTo>
                      <a:pt x="9638" y="27"/>
                      <a:pt x="9316" y="669"/>
                      <a:pt x="8995" y="1062"/>
                    </a:cubicBezTo>
                    <a:cubicBezTo>
                      <a:pt x="8816" y="1348"/>
                      <a:pt x="8780" y="1491"/>
                      <a:pt x="8602" y="1705"/>
                    </a:cubicBezTo>
                    <a:cubicBezTo>
                      <a:pt x="8352" y="1955"/>
                      <a:pt x="8280" y="2027"/>
                      <a:pt x="8387" y="1955"/>
                    </a:cubicBezTo>
                    <a:cubicBezTo>
                      <a:pt x="8423" y="1920"/>
                      <a:pt x="8352" y="1991"/>
                      <a:pt x="8423" y="1955"/>
                    </a:cubicBezTo>
                    <a:cubicBezTo>
                      <a:pt x="8745" y="1634"/>
                      <a:pt x="9673" y="1491"/>
                      <a:pt x="9173" y="1527"/>
                    </a:cubicBezTo>
                    <a:cubicBezTo>
                      <a:pt x="8245" y="1527"/>
                      <a:pt x="6959" y="27"/>
                      <a:pt x="4923" y="312"/>
                    </a:cubicBezTo>
                    <a:cubicBezTo>
                      <a:pt x="3923" y="420"/>
                      <a:pt x="2708" y="884"/>
                      <a:pt x="1422" y="2420"/>
                    </a:cubicBezTo>
                    <a:cubicBezTo>
                      <a:pt x="922" y="3241"/>
                      <a:pt x="208" y="4313"/>
                      <a:pt x="172" y="6027"/>
                    </a:cubicBezTo>
                    <a:cubicBezTo>
                      <a:pt x="-6" y="7706"/>
                      <a:pt x="744" y="10028"/>
                      <a:pt x="2387" y="12135"/>
                    </a:cubicBezTo>
                    <a:lnTo>
                      <a:pt x="1958" y="12350"/>
                    </a:lnTo>
                    <a:cubicBezTo>
                      <a:pt x="6744" y="15957"/>
                      <a:pt x="9495" y="15779"/>
                      <a:pt x="11888" y="14100"/>
                    </a:cubicBezTo>
                    <a:cubicBezTo>
                      <a:pt x="12174" y="16529"/>
                      <a:pt x="14567" y="14421"/>
                      <a:pt x="15174" y="15243"/>
                    </a:cubicBezTo>
                    <a:lnTo>
                      <a:pt x="15103" y="15421"/>
                    </a:lnTo>
                    <a:cubicBezTo>
                      <a:pt x="16960" y="13600"/>
                      <a:pt x="18389" y="17064"/>
                      <a:pt x="19317" y="15600"/>
                    </a:cubicBezTo>
                    <a:cubicBezTo>
                      <a:pt x="19246" y="15779"/>
                      <a:pt x="19103" y="16421"/>
                      <a:pt x="18960" y="16421"/>
                    </a:cubicBezTo>
                    <a:cubicBezTo>
                      <a:pt x="19210" y="16100"/>
                      <a:pt x="21246" y="16136"/>
                      <a:pt x="20782" y="17493"/>
                    </a:cubicBezTo>
                    <a:cubicBezTo>
                      <a:pt x="23246" y="17850"/>
                      <a:pt x="26533" y="19958"/>
                      <a:pt x="29176" y="18708"/>
                    </a:cubicBezTo>
                    <a:lnTo>
                      <a:pt x="28890" y="18993"/>
                    </a:lnTo>
                    <a:cubicBezTo>
                      <a:pt x="30497" y="18065"/>
                      <a:pt x="30247" y="19386"/>
                      <a:pt x="31676" y="19172"/>
                    </a:cubicBezTo>
                    <a:cubicBezTo>
                      <a:pt x="31676" y="19350"/>
                      <a:pt x="31712" y="19493"/>
                      <a:pt x="31640" y="19565"/>
                    </a:cubicBezTo>
                    <a:cubicBezTo>
                      <a:pt x="33355" y="18708"/>
                      <a:pt x="34998" y="20851"/>
                      <a:pt x="36177" y="20672"/>
                    </a:cubicBezTo>
                    <a:lnTo>
                      <a:pt x="35855" y="21565"/>
                    </a:lnTo>
                    <a:lnTo>
                      <a:pt x="38284" y="22387"/>
                    </a:lnTo>
                    <a:lnTo>
                      <a:pt x="37463" y="21815"/>
                    </a:lnTo>
                    <a:cubicBezTo>
                      <a:pt x="38748" y="19565"/>
                      <a:pt x="38606" y="24065"/>
                      <a:pt x="41070" y="23208"/>
                    </a:cubicBezTo>
                    <a:cubicBezTo>
                      <a:pt x="42713" y="24172"/>
                      <a:pt x="46178" y="19350"/>
                      <a:pt x="47428" y="20958"/>
                    </a:cubicBezTo>
                    <a:cubicBezTo>
                      <a:pt x="48535" y="20029"/>
                      <a:pt x="46214" y="22637"/>
                      <a:pt x="47642" y="22065"/>
                    </a:cubicBezTo>
                    <a:cubicBezTo>
                      <a:pt x="47357" y="23387"/>
                      <a:pt x="46857" y="22708"/>
                      <a:pt x="46892" y="23851"/>
                    </a:cubicBezTo>
                    <a:cubicBezTo>
                      <a:pt x="48250" y="23565"/>
                      <a:pt x="48571" y="25673"/>
                      <a:pt x="50178" y="25137"/>
                    </a:cubicBezTo>
                    <a:lnTo>
                      <a:pt x="50000" y="26173"/>
                    </a:lnTo>
                    <a:cubicBezTo>
                      <a:pt x="52322" y="24780"/>
                      <a:pt x="52822" y="28316"/>
                      <a:pt x="54286" y="26923"/>
                    </a:cubicBezTo>
                    <a:cubicBezTo>
                      <a:pt x="56072" y="26673"/>
                      <a:pt x="54036" y="30102"/>
                      <a:pt x="56036" y="28816"/>
                    </a:cubicBezTo>
                    <a:lnTo>
                      <a:pt x="55715" y="30280"/>
                    </a:lnTo>
                    <a:cubicBezTo>
                      <a:pt x="55965" y="30709"/>
                      <a:pt x="56929" y="29030"/>
                      <a:pt x="57036" y="29888"/>
                    </a:cubicBezTo>
                    <a:cubicBezTo>
                      <a:pt x="56501" y="30602"/>
                      <a:pt x="57108" y="30852"/>
                      <a:pt x="56358" y="31352"/>
                    </a:cubicBezTo>
                    <a:cubicBezTo>
                      <a:pt x="56322" y="32209"/>
                      <a:pt x="57036" y="32209"/>
                      <a:pt x="57822" y="32531"/>
                    </a:cubicBezTo>
                    <a:cubicBezTo>
                      <a:pt x="58679" y="32995"/>
                      <a:pt x="59215" y="33245"/>
                      <a:pt x="58537" y="34531"/>
                    </a:cubicBezTo>
                    <a:cubicBezTo>
                      <a:pt x="60251" y="33995"/>
                      <a:pt x="59751" y="35388"/>
                      <a:pt x="61073" y="35210"/>
                    </a:cubicBezTo>
                    <a:cubicBezTo>
                      <a:pt x="60430" y="35531"/>
                      <a:pt x="61716" y="37317"/>
                      <a:pt x="59787" y="36710"/>
                    </a:cubicBezTo>
                    <a:cubicBezTo>
                      <a:pt x="59608" y="36674"/>
                      <a:pt x="59572" y="36495"/>
                      <a:pt x="59858" y="36388"/>
                    </a:cubicBezTo>
                    <a:lnTo>
                      <a:pt x="58858" y="36638"/>
                    </a:lnTo>
                    <a:cubicBezTo>
                      <a:pt x="57429" y="38281"/>
                      <a:pt x="60537" y="38281"/>
                      <a:pt x="60537" y="39603"/>
                    </a:cubicBezTo>
                    <a:cubicBezTo>
                      <a:pt x="60823" y="39174"/>
                      <a:pt x="60573" y="38710"/>
                      <a:pt x="61358" y="38853"/>
                    </a:cubicBezTo>
                    <a:lnTo>
                      <a:pt x="61466" y="39996"/>
                    </a:lnTo>
                    <a:lnTo>
                      <a:pt x="60573" y="39924"/>
                    </a:lnTo>
                    <a:cubicBezTo>
                      <a:pt x="60537" y="40496"/>
                      <a:pt x="60430" y="41067"/>
                      <a:pt x="60358" y="41603"/>
                    </a:cubicBezTo>
                    <a:lnTo>
                      <a:pt x="61394" y="41210"/>
                    </a:lnTo>
                    <a:cubicBezTo>
                      <a:pt x="61001" y="42139"/>
                      <a:pt x="59144" y="42496"/>
                      <a:pt x="60751" y="43175"/>
                    </a:cubicBezTo>
                    <a:cubicBezTo>
                      <a:pt x="61608" y="43532"/>
                      <a:pt x="62144" y="42389"/>
                      <a:pt x="62537" y="43175"/>
                    </a:cubicBezTo>
                    <a:cubicBezTo>
                      <a:pt x="61858" y="44068"/>
                      <a:pt x="60715" y="44175"/>
                      <a:pt x="60323" y="44318"/>
                    </a:cubicBezTo>
                    <a:cubicBezTo>
                      <a:pt x="61501" y="44782"/>
                      <a:pt x="61394" y="44889"/>
                      <a:pt x="61608" y="45139"/>
                    </a:cubicBezTo>
                    <a:lnTo>
                      <a:pt x="60644" y="44639"/>
                    </a:lnTo>
                    <a:cubicBezTo>
                      <a:pt x="61787" y="45854"/>
                      <a:pt x="58537" y="43425"/>
                      <a:pt x="59465" y="44282"/>
                    </a:cubicBezTo>
                    <a:lnTo>
                      <a:pt x="58858" y="43746"/>
                    </a:lnTo>
                    <a:cubicBezTo>
                      <a:pt x="59465" y="44246"/>
                      <a:pt x="60037" y="44782"/>
                      <a:pt x="60608" y="45354"/>
                    </a:cubicBezTo>
                    <a:cubicBezTo>
                      <a:pt x="61287" y="46282"/>
                      <a:pt x="60787" y="45961"/>
                      <a:pt x="60465" y="45604"/>
                    </a:cubicBezTo>
                    <a:cubicBezTo>
                      <a:pt x="60073" y="45282"/>
                      <a:pt x="59858" y="44925"/>
                      <a:pt x="60537" y="46318"/>
                    </a:cubicBezTo>
                    <a:cubicBezTo>
                      <a:pt x="60608" y="46032"/>
                      <a:pt x="62109" y="48283"/>
                      <a:pt x="61430" y="48104"/>
                    </a:cubicBezTo>
                    <a:lnTo>
                      <a:pt x="60930" y="47140"/>
                    </a:lnTo>
                    <a:cubicBezTo>
                      <a:pt x="60894" y="47390"/>
                      <a:pt x="61037" y="47818"/>
                      <a:pt x="60787" y="47675"/>
                    </a:cubicBezTo>
                    <a:cubicBezTo>
                      <a:pt x="60644" y="47104"/>
                      <a:pt x="60108" y="46282"/>
                      <a:pt x="60001" y="46497"/>
                    </a:cubicBezTo>
                    <a:lnTo>
                      <a:pt x="59537" y="45247"/>
                    </a:lnTo>
                    <a:cubicBezTo>
                      <a:pt x="59751" y="45854"/>
                      <a:pt x="59930" y="46532"/>
                      <a:pt x="59965" y="47140"/>
                    </a:cubicBezTo>
                    <a:cubicBezTo>
                      <a:pt x="59322" y="46140"/>
                      <a:pt x="59072" y="47497"/>
                      <a:pt x="58787" y="46068"/>
                    </a:cubicBezTo>
                    <a:cubicBezTo>
                      <a:pt x="58644" y="46068"/>
                      <a:pt x="58644" y="45354"/>
                      <a:pt x="57644" y="46818"/>
                    </a:cubicBezTo>
                    <a:cubicBezTo>
                      <a:pt x="58144" y="45925"/>
                      <a:pt x="57286" y="45389"/>
                      <a:pt x="57751" y="44318"/>
                    </a:cubicBezTo>
                    <a:cubicBezTo>
                      <a:pt x="57144" y="45282"/>
                      <a:pt x="55536" y="45889"/>
                      <a:pt x="55286" y="44532"/>
                    </a:cubicBezTo>
                    <a:lnTo>
                      <a:pt x="55429" y="44425"/>
                    </a:lnTo>
                    <a:cubicBezTo>
                      <a:pt x="53786" y="42746"/>
                      <a:pt x="51179" y="44675"/>
                      <a:pt x="49714" y="42496"/>
                    </a:cubicBezTo>
                    <a:cubicBezTo>
                      <a:pt x="49321" y="43675"/>
                      <a:pt x="48500" y="42568"/>
                      <a:pt x="48142" y="44104"/>
                    </a:cubicBezTo>
                    <a:cubicBezTo>
                      <a:pt x="45285" y="44496"/>
                      <a:pt x="45678" y="39389"/>
                      <a:pt x="42677" y="43211"/>
                    </a:cubicBezTo>
                    <a:cubicBezTo>
                      <a:pt x="41570" y="42889"/>
                      <a:pt x="42070" y="41603"/>
                      <a:pt x="41677" y="41103"/>
                    </a:cubicBezTo>
                    <a:lnTo>
                      <a:pt x="42035" y="40996"/>
                    </a:lnTo>
                    <a:cubicBezTo>
                      <a:pt x="40034" y="40317"/>
                      <a:pt x="39463" y="40032"/>
                      <a:pt x="38213" y="39139"/>
                    </a:cubicBezTo>
                    <a:cubicBezTo>
                      <a:pt x="37320" y="39139"/>
                      <a:pt x="36034" y="40960"/>
                      <a:pt x="35105" y="39746"/>
                    </a:cubicBezTo>
                    <a:cubicBezTo>
                      <a:pt x="35962" y="39246"/>
                      <a:pt x="35391" y="39067"/>
                      <a:pt x="34962" y="38781"/>
                    </a:cubicBezTo>
                    <a:cubicBezTo>
                      <a:pt x="35319" y="38853"/>
                      <a:pt x="35569" y="38639"/>
                      <a:pt x="35319" y="37781"/>
                    </a:cubicBezTo>
                    <a:cubicBezTo>
                      <a:pt x="35105" y="37960"/>
                      <a:pt x="34891" y="38031"/>
                      <a:pt x="34676" y="38067"/>
                    </a:cubicBezTo>
                    <a:cubicBezTo>
                      <a:pt x="34712" y="37996"/>
                      <a:pt x="34712" y="37960"/>
                      <a:pt x="34784" y="37888"/>
                    </a:cubicBezTo>
                    <a:cubicBezTo>
                      <a:pt x="33891" y="37674"/>
                      <a:pt x="33855" y="37960"/>
                      <a:pt x="34141" y="38317"/>
                    </a:cubicBezTo>
                    <a:cubicBezTo>
                      <a:pt x="34034" y="38424"/>
                      <a:pt x="33998" y="38567"/>
                      <a:pt x="33962" y="38853"/>
                    </a:cubicBezTo>
                    <a:cubicBezTo>
                      <a:pt x="33819" y="37388"/>
                      <a:pt x="31926" y="37531"/>
                      <a:pt x="32783" y="36245"/>
                    </a:cubicBezTo>
                    <a:cubicBezTo>
                      <a:pt x="30747" y="35138"/>
                      <a:pt x="28390" y="35102"/>
                      <a:pt x="26497" y="33995"/>
                    </a:cubicBezTo>
                    <a:cubicBezTo>
                      <a:pt x="26890" y="33281"/>
                      <a:pt x="27747" y="33174"/>
                      <a:pt x="28354" y="33388"/>
                    </a:cubicBezTo>
                    <a:lnTo>
                      <a:pt x="27140" y="32531"/>
                    </a:lnTo>
                    <a:cubicBezTo>
                      <a:pt x="27961" y="31781"/>
                      <a:pt x="28176" y="32674"/>
                      <a:pt x="28640" y="32852"/>
                    </a:cubicBezTo>
                    <a:cubicBezTo>
                      <a:pt x="28819" y="30423"/>
                      <a:pt x="24854" y="31495"/>
                      <a:pt x="24925" y="28780"/>
                    </a:cubicBezTo>
                    <a:lnTo>
                      <a:pt x="23961" y="28995"/>
                    </a:lnTo>
                    <a:lnTo>
                      <a:pt x="23997" y="28816"/>
                    </a:lnTo>
                    <a:cubicBezTo>
                      <a:pt x="23639" y="29102"/>
                      <a:pt x="22818" y="29102"/>
                      <a:pt x="22532" y="28959"/>
                    </a:cubicBezTo>
                    <a:cubicBezTo>
                      <a:pt x="23175" y="28137"/>
                      <a:pt x="24389" y="27673"/>
                      <a:pt x="23747" y="26887"/>
                    </a:cubicBezTo>
                    <a:cubicBezTo>
                      <a:pt x="24068" y="25744"/>
                      <a:pt x="22139" y="25316"/>
                      <a:pt x="21139" y="24637"/>
                    </a:cubicBezTo>
                    <a:cubicBezTo>
                      <a:pt x="21282" y="25208"/>
                      <a:pt x="20746" y="25316"/>
                      <a:pt x="20318" y="25280"/>
                    </a:cubicBezTo>
                    <a:cubicBezTo>
                      <a:pt x="19996" y="24851"/>
                      <a:pt x="20746" y="24101"/>
                      <a:pt x="20175" y="23958"/>
                    </a:cubicBezTo>
                    <a:lnTo>
                      <a:pt x="21318" y="23280"/>
                    </a:lnTo>
                    <a:cubicBezTo>
                      <a:pt x="20318" y="24065"/>
                      <a:pt x="19496" y="22779"/>
                      <a:pt x="18925" y="22851"/>
                    </a:cubicBezTo>
                    <a:cubicBezTo>
                      <a:pt x="19675" y="22136"/>
                      <a:pt x="20068" y="23172"/>
                      <a:pt x="20746" y="22922"/>
                    </a:cubicBezTo>
                    <a:cubicBezTo>
                      <a:pt x="19675" y="21208"/>
                      <a:pt x="20246" y="22065"/>
                      <a:pt x="19246" y="20315"/>
                    </a:cubicBezTo>
                    <a:cubicBezTo>
                      <a:pt x="17924" y="19743"/>
                      <a:pt x="18174" y="20993"/>
                      <a:pt x="16924" y="20993"/>
                    </a:cubicBezTo>
                    <a:cubicBezTo>
                      <a:pt x="16353" y="20172"/>
                      <a:pt x="15031" y="19600"/>
                      <a:pt x="15424" y="18243"/>
                    </a:cubicBezTo>
                    <a:lnTo>
                      <a:pt x="14424" y="18993"/>
                    </a:lnTo>
                    <a:cubicBezTo>
                      <a:pt x="12924" y="17493"/>
                      <a:pt x="12745" y="16243"/>
                      <a:pt x="13567" y="14743"/>
                    </a:cubicBezTo>
                    <a:cubicBezTo>
                      <a:pt x="10423" y="11849"/>
                      <a:pt x="8459" y="9635"/>
                      <a:pt x="6744" y="8528"/>
                    </a:cubicBezTo>
                    <a:cubicBezTo>
                      <a:pt x="5030" y="7420"/>
                      <a:pt x="3744" y="7563"/>
                      <a:pt x="2708" y="8063"/>
                    </a:cubicBezTo>
                    <a:cubicBezTo>
                      <a:pt x="1708" y="8742"/>
                      <a:pt x="994" y="10135"/>
                      <a:pt x="601" y="11349"/>
                    </a:cubicBezTo>
                    <a:cubicBezTo>
                      <a:pt x="244" y="12528"/>
                      <a:pt x="172" y="13564"/>
                      <a:pt x="172" y="13564"/>
                    </a:cubicBezTo>
                    <a:cubicBezTo>
                      <a:pt x="-971" y="21851"/>
                      <a:pt x="3780" y="24851"/>
                      <a:pt x="8423" y="315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aphic 511">
              <a:extLst>
                <a:ext uri="{FF2B5EF4-FFF2-40B4-BE49-F238E27FC236}">
                  <a16:creationId xmlns:a16="http://schemas.microsoft.com/office/drawing/2014/main" id="{3DFCBDF8-0769-4748-BD25-2E0FEB98EF48}"/>
                </a:ext>
              </a:extLst>
            </p:cNvPr>
            <p:cNvGrpSpPr/>
            <p:nvPr/>
          </p:nvGrpSpPr>
          <p:grpSpPr>
            <a:xfrm>
              <a:off x="7533595" y="1887950"/>
              <a:ext cx="30110" cy="50684"/>
              <a:chOff x="7533595" y="1887950"/>
              <a:chExt cx="30110" cy="50684"/>
            </a:xfrm>
            <a:grpFill/>
          </p:grpSpPr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97A8DAB7-7C4D-AD4F-9C8D-A03DC94C551A}"/>
                  </a:ext>
                </a:extLst>
              </p:cNvPr>
              <p:cNvSpPr/>
              <p:nvPr/>
            </p:nvSpPr>
            <p:spPr>
              <a:xfrm>
                <a:off x="7562563" y="1887950"/>
                <a:ext cx="1143" cy="643"/>
              </a:xfrm>
              <a:custGeom>
                <a:avLst/>
                <a:gdLst>
                  <a:gd name="connsiteX0" fmla="*/ 1143 w 1143"/>
                  <a:gd name="connsiteY0" fmla="*/ 0 h 643"/>
                  <a:gd name="connsiteX1" fmla="*/ 0 w 1143"/>
                  <a:gd name="connsiteY1" fmla="*/ 607 h 643"/>
                  <a:gd name="connsiteX2" fmla="*/ 1143 w 1143"/>
                  <a:gd name="connsiteY2" fmla="*/ 0 h 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" h="643">
                    <a:moveTo>
                      <a:pt x="1143" y="0"/>
                    </a:moveTo>
                    <a:lnTo>
                      <a:pt x="0" y="607"/>
                    </a:lnTo>
                    <a:cubicBezTo>
                      <a:pt x="143" y="714"/>
                      <a:pt x="500" y="607"/>
                      <a:pt x="1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9D42CB12-B2A1-904F-B43D-2B443C649CCB}"/>
                  </a:ext>
                </a:extLst>
              </p:cNvPr>
              <p:cNvSpPr/>
              <p:nvPr/>
            </p:nvSpPr>
            <p:spPr>
              <a:xfrm>
                <a:off x="7533595" y="1938170"/>
                <a:ext cx="107" cy="464"/>
              </a:xfrm>
              <a:custGeom>
                <a:avLst/>
                <a:gdLst>
                  <a:gd name="connsiteX0" fmla="*/ 107 w 107"/>
                  <a:gd name="connsiteY0" fmla="*/ 464 h 464"/>
                  <a:gd name="connsiteX1" fmla="*/ 107 w 107"/>
                  <a:gd name="connsiteY1" fmla="*/ 393 h 464"/>
                  <a:gd name="connsiteX2" fmla="*/ 0 w 107"/>
                  <a:gd name="connsiteY2" fmla="*/ 0 h 464"/>
                  <a:gd name="connsiteX3" fmla="*/ 107 w 107"/>
                  <a:gd name="connsiteY3" fmla="*/ 464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" h="464">
                    <a:moveTo>
                      <a:pt x="107" y="464"/>
                    </a:moveTo>
                    <a:lnTo>
                      <a:pt x="107" y="393"/>
                    </a:lnTo>
                    <a:cubicBezTo>
                      <a:pt x="71" y="250"/>
                      <a:pt x="36" y="143"/>
                      <a:pt x="0" y="0"/>
                    </a:cubicBezTo>
                    <a:lnTo>
                      <a:pt x="107" y="464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92" name="Graphic 1">
            <a:extLst>
              <a:ext uri="{FF2B5EF4-FFF2-40B4-BE49-F238E27FC236}">
                <a16:creationId xmlns:a16="http://schemas.microsoft.com/office/drawing/2014/main" id="{C8E29DA4-FC96-0044-BFF6-ABEAC62E9ABE}"/>
              </a:ext>
            </a:extLst>
          </p:cNvPr>
          <p:cNvGrpSpPr/>
          <p:nvPr/>
        </p:nvGrpSpPr>
        <p:grpSpPr>
          <a:xfrm>
            <a:off x="3991429" y="5491177"/>
            <a:ext cx="512008" cy="610038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68034CFA-3ED9-514F-B5A7-FF40255FDD50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FA5D656E-E62A-5144-910E-51B4D276A2EB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3EB8A972-21B8-9549-B557-B160EE86F234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85DA1ACF-F907-D843-B198-7B0F81B35C0C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C8CA5EE0-210D-A845-AED3-C354E8B187AB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FFDF8801-617F-9248-B654-6CFC47F50717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F20AB336-C0C8-AC4C-9C06-31ECB76480F6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079DC2A7-542C-674F-9E68-52CAD33F7111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C3E9BFDD-1B97-EE43-8D84-B5A4782208ED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9F763E06-AB43-8145-9EFC-49344C5654F4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4F954E32-FAF5-BE4F-9886-85BC440ECECC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98FEE1C7-B047-D04B-B792-E174AA103DE4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05" name="Freeform 204">
            <a:extLst>
              <a:ext uri="{FF2B5EF4-FFF2-40B4-BE49-F238E27FC236}">
                <a16:creationId xmlns:a16="http://schemas.microsoft.com/office/drawing/2014/main" id="{C34CE90A-D744-0548-8D77-A95FFE1B0924}"/>
              </a:ext>
            </a:extLst>
          </p:cNvPr>
          <p:cNvSpPr/>
          <p:nvPr/>
        </p:nvSpPr>
        <p:spPr>
          <a:xfrm>
            <a:off x="2354965" y="582090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206" name="Graphic 1">
            <a:extLst>
              <a:ext uri="{FF2B5EF4-FFF2-40B4-BE49-F238E27FC236}">
                <a16:creationId xmlns:a16="http://schemas.microsoft.com/office/drawing/2014/main" id="{6E44DDE9-EA94-A34E-8F89-27D01CE62BB3}"/>
              </a:ext>
            </a:extLst>
          </p:cNvPr>
          <p:cNvGrpSpPr/>
          <p:nvPr/>
        </p:nvGrpSpPr>
        <p:grpSpPr>
          <a:xfrm>
            <a:off x="5506616" y="-56149"/>
            <a:ext cx="1178768" cy="1241757"/>
            <a:chOff x="9148428" y="-56149"/>
            <a:chExt cx="1178768" cy="1241757"/>
          </a:xfrm>
          <a:solidFill>
            <a:schemeClr val="accent2"/>
          </a:solidFill>
        </p:grpSpPr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E76CA563-64FD-274F-AEFF-C69399F49F55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B86AB270-5114-2941-AB7F-65A16E9DC945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BEF95263-32F5-D449-847E-418B59427B86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915629BC-F3A2-8243-8BE6-580A28F90A4F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11" name="Graphic 1">
              <a:extLst>
                <a:ext uri="{FF2B5EF4-FFF2-40B4-BE49-F238E27FC236}">
                  <a16:creationId xmlns:a16="http://schemas.microsoft.com/office/drawing/2014/main" id="{723EB23D-E680-4B4A-B374-00BF9360D81E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6A64C6AC-FB97-0747-B91F-F7C1454F192A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AB3EBDB8-A732-C243-9D6E-41A3CB538EF8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E4493E71-0734-984F-9768-5488BCBEA51B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C25E5592-3A63-F74A-92AA-BAD8DF8B558D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27575ABF-8765-6B4A-9F0B-1DF9ED750A70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FFC3F24C-BB95-5640-BEC6-D73EB60B3A4C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8548A99C-EDF0-644A-A2AB-9D139F4A3C2E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08D7E2E7-C77F-984C-BA2A-8DEAAFBBF32E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20" name="Freeform 219">
            <a:extLst>
              <a:ext uri="{FF2B5EF4-FFF2-40B4-BE49-F238E27FC236}">
                <a16:creationId xmlns:a16="http://schemas.microsoft.com/office/drawing/2014/main" id="{C2987D95-805E-3C4F-9000-59770EA467CA}"/>
              </a:ext>
            </a:extLst>
          </p:cNvPr>
          <p:cNvSpPr/>
          <p:nvPr/>
        </p:nvSpPr>
        <p:spPr>
          <a:xfrm>
            <a:off x="1295401" y="4270931"/>
            <a:ext cx="404190" cy="375400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21" name="Freeform 220">
            <a:extLst>
              <a:ext uri="{FF2B5EF4-FFF2-40B4-BE49-F238E27FC236}">
                <a16:creationId xmlns:a16="http://schemas.microsoft.com/office/drawing/2014/main" id="{6C60AB4C-60C4-F549-AE0A-45ED8B23C486}"/>
              </a:ext>
            </a:extLst>
          </p:cNvPr>
          <p:cNvSpPr/>
          <p:nvPr/>
        </p:nvSpPr>
        <p:spPr>
          <a:xfrm>
            <a:off x="10880007" y="830200"/>
            <a:ext cx="668573" cy="634023"/>
          </a:xfrm>
          <a:custGeom>
            <a:avLst/>
            <a:gdLst>
              <a:gd name="connsiteX0" fmla="*/ 667962 w 668573"/>
              <a:gd name="connsiteY0" fmla="*/ 279658 h 634023"/>
              <a:gd name="connsiteX1" fmla="*/ 664568 w 668573"/>
              <a:gd name="connsiteY1" fmla="*/ 276372 h 634023"/>
              <a:gd name="connsiteX2" fmla="*/ 633315 w 668573"/>
              <a:gd name="connsiteY2" fmla="*/ 278372 h 634023"/>
              <a:gd name="connsiteX3" fmla="*/ 623849 w 668573"/>
              <a:gd name="connsiteY3" fmla="*/ 281122 h 634023"/>
              <a:gd name="connsiteX4" fmla="*/ 639672 w 668573"/>
              <a:gd name="connsiteY4" fmla="*/ 186468 h 634023"/>
              <a:gd name="connsiteX5" fmla="*/ 650924 w 668573"/>
              <a:gd name="connsiteY5" fmla="*/ 140605 h 634023"/>
              <a:gd name="connsiteX6" fmla="*/ 648709 w 668573"/>
              <a:gd name="connsiteY6" fmla="*/ 133854 h 634023"/>
              <a:gd name="connsiteX7" fmla="*/ 642816 w 668573"/>
              <a:gd name="connsiteY7" fmla="*/ 132675 h 634023"/>
              <a:gd name="connsiteX8" fmla="*/ 616920 w 668573"/>
              <a:gd name="connsiteY8" fmla="*/ 146034 h 634023"/>
              <a:gd name="connsiteX9" fmla="*/ 610383 w 668573"/>
              <a:gd name="connsiteY9" fmla="*/ 150999 h 634023"/>
              <a:gd name="connsiteX10" fmla="*/ 588702 w 668573"/>
              <a:gd name="connsiteY10" fmla="*/ 161643 h 634023"/>
              <a:gd name="connsiteX11" fmla="*/ 587773 w 668573"/>
              <a:gd name="connsiteY11" fmla="*/ 161429 h 634023"/>
              <a:gd name="connsiteX12" fmla="*/ 586880 w 668573"/>
              <a:gd name="connsiteY12" fmla="*/ 161714 h 634023"/>
              <a:gd name="connsiteX13" fmla="*/ 585951 w 668573"/>
              <a:gd name="connsiteY13" fmla="*/ 161929 h 634023"/>
              <a:gd name="connsiteX14" fmla="*/ 585344 w 668573"/>
              <a:gd name="connsiteY14" fmla="*/ 159536 h 634023"/>
              <a:gd name="connsiteX15" fmla="*/ 585130 w 668573"/>
              <a:gd name="connsiteY15" fmla="*/ 158571 h 634023"/>
              <a:gd name="connsiteX16" fmla="*/ 581129 w 668573"/>
              <a:gd name="connsiteY16" fmla="*/ 148606 h 634023"/>
              <a:gd name="connsiteX17" fmla="*/ 579594 w 668573"/>
              <a:gd name="connsiteY17" fmla="*/ 144748 h 634023"/>
              <a:gd name="connsiteX18" fmla="*/ 574986 w 668573"/>
              <a:gd name="connsiteY18" fmla="*/ 133425 h 634023"/>
              <a:gd name="connsiteX19" fmla="*/ 558948 w 668573"/>
              <a:gd name="connsiteY19" fmla="*/ 104993 h 634023"/>
              <a:gd name="connsiteX20" fmla="*/ 554662 w 668573"/>
              <a:gd name="connsiteY20" fmla="*/ 102421 h 634023"/>
              <a:gd name="connsiteX21" fmla="*/ 550340 w 668573"/>
              <a:gd name="connsiteY21" fmla="*/ 103636 h 634023"/>
              <a:gd name="connsiteX22" fmla="*/ 512835 w 668573"/>
              <a:gd name="connsiteY22" fmla="*/ 149284 h 634023"/>
              <a:gd name="connsiteX23" fmla="*/ 491261 w 668573"/>
              <a:gd name="connsiteY23" fmla="*/ 179110 h 634023"/>
              <a:gd name="connsiteX24" fmla="*/ 473223 w 668573"/>
              <a:gd name="connsiteY24" fmla="*/ 195076 h 634023"/>
              <a:gd name="connsiteX25" fmla="*/ 467187 w 668573"/>
              <a:gd name="connsiteY25" fmla="*/ 192611 h 634023"/>
              <a:gd name="connsiteX26" fmla="*/ 463972 w 668573"/>
              <a:gd name="connsiteY26" fmla="*/ 188754 h 634023"/>
              <a:gd name="connsiteX27" fmla="*/ 435826 w 668573"/>
              <a:gd name="connsiteY27" fmla="*/ 165894 h 634023"/>
              <a:gd name="connsiteX28" fmla="*/ 418716 w 668573"/>
              <a:gd name="connsiteY28" fmla="*/ 153321 h 634023"/>
              <a:gd name="connsiteX29" fmla="*/ 413573 w 668573"/>
              <a:gd name="connsiteY29" fmla="*/ 151963 h 634023"/>
              <a:gd name="connsiteX30" fmla="*/ 409858 w 668573"/>
              <a:gd name="connsiteY30" fmla="*/ 154678 h 634023"/>
              <a:gd name="connsiteX31" fmla="*/ 398107 w 668573"/>
              <a:gd name="connsiteY31" fmla="*/ 186753 h 634023"/>
              <a:gd name="connsiteX32" fmla="*/ 382926 w 668573"/>
              <a:gd name="connsiteY32" fmla="*/ 224830 h 634023"/>
              <a:gd name="connsiteX33" fmla="*/ 385248 w 668573"/>
              <a:gd name="connsiteY33" fmla="*/ 207399 h 634023"/>
              <a:gd name="connsiteX34" fmla="*/ 388427 w 668573"/>
              <a:gd name="connsiteY34" fmla="*/ 182789 h 634023"/>
              <a:gd name="connsiteX35" fmla="*/ 388927 w 668573"/>
              <a:gd name="connsiteY35" fmla="*/ 178395 h 634023"/>
              <a:gd name="connsiteX36" fmla="*/ 388212 w 668573"/>
              <a:gd name="connsiteY36" fmla="*/ 128925 h 634023"/>
              <a:gd name="connsiteX37" fmla="*/ 384605 w 668573"/>
              <a:gd name="connsiteY37" fmla="*/ 124281 h 634023"/>
              <a:gd name="connsiteX38" fmla="*/ 379926 w 668573"/>
              <a:gd name="connsiteY38" fmla="*/ 124067 h 634023"/>
              <a:gd name="connsiteX39" fmla="*/ 357923 w 668573"/>
              <a:gd name="connsiteY39" fmla="*/ 132997 h 634023"/>
              <a:gd name="connsiteX40" fmla="*/ 333813 w 668573"/>
              <a:gd name="connsiteY40" fmla="*/ 142748 h 634023"/>
              <a:gd name="connsiteX41" fmla="*/ 336599 w 668573"/>
              <a:gd name="connsiteY41" fmla="*/ 128282 h 634023"/>
              <a:gd name="connsiteX42" fmla="*/ 345600 w 668573"/>
              <a:gd name="connsiteY42" fmla="*/ 46343 h 634023"/>
              <a:gd name="connsiteX43" fmla="*/ 342064 w 668573"/>
              <a:gd name="connsiteY43" fmla="*/ 41057 h 634023"/>
              <a:gd name="connsiteX44" fmla="*/ 336706 w 668573"/>
              <a:gd name="connsiteY44" fmla="*/ 40985 h 634023"/>
              <a:gd name="connsiteX45" fmla="*/ 314382 w 668573"/>
              <a:gd name="connsiteY45" fmla="*/ 58487 h 634023"/>
              <a:gd name="connsiteX46" fmla="*/ 304309 w 668573"/>
              <a:gd name="connsiteY46" fmla="*/ 67238 h 634023"/>
              <a:gd name="connsiteX47" fmla="*/ 303380 w 668573"/>
              <a:gd name="connsiteY47" fmla="*/ 67989 h 634023"/>
              <a:gd name="connsiteX48" fmla="*/ 284771 w 668573"/>
              <a:gd name="connsiteY48" fmla="*/ 78883 h 634023"/>
              <a:gd name="connsiteX49" fmla="*/ 275413 w 668573"/>
              <a:gd name="connsiteY49" fmla="*/ 68417 h 634023"/>
              <a:gd name="connsiteX50" fmla="*/ 271698 w 668573"/>
              <a:gd name="connsiteY50" fmla="*/ 62881 h 634023"/>
              <a:gd name="connsiteX51" fmla="*/ 206333 w 668573"/>
              <a:gd name="connsiteY51" fmla="*/ 730 h 634023"/>
              <a:gd name="connsiteX52" fmla="*/ 200082 w 668573"/>
              <a:gd name="connsiteY52" fmla="*/ 1266 h 634023"/>
              <a:gd name="connsiteX53" fmla="*/ 198224 w 668573"/>
              <a:gd name="connsiteY53" fmla="*/ 8517 h 634023"/>
              <a:gd name="connsiteX54" fmla="*/ 202654 w 668573"/>
              <a:gd name="connsiteY54" fmla="*/ 63988 h 634023"/>
              <a:gd name="connsiteX55" fmla="*/ 203761 w 668573"/>
              <a:gd name="connsiteY55" fmla="*/ 107065 h 634023"/>
              <a:gd name="connsiteX56" fmla="*/ 148647 w 668573"/>
              <a:gd name="connsiteY56" fmla="*/ 122960 h 634023"/>
              <a:gd name="connsiteX57" fmla="*/ 145182 w 668573"/>
              <a:gd name="connsiteY57" fmla="*/ 128139 h 634023"/>
              <a:gd name="connsiteX58" fmla="*/ 147790 w 668573"/>
              <a:gd name="connsiteY58" fmla="*/ 133925 h 634023"/>
              <a:gd name="connsiteX59" fmla="*/ 165649 w 668573"/>
              <a:gd name="connsiteY59" fmla="*/ 145141 h 634023"/>
              <a:gd name="connsiteX60" fmla="*/ 195831 w 668573"/>
              <a:gd name="connsiteY60" fmla="*/ 165929 h 634023"/>
              <a:gd name="connsiteX61" fmla="*/ 203618 w 668573"/>
              <a:gd name="connsiteY61" fmla="*/ 179717 h 634023"/>
              <a:gd name="connsiteX62" fmla="*/ 179615 w 668573"/>
              <a:gd name="connsiteY62" fmla="*/ 201041 h 634023"/>
              <a:gd name="connsiteX63" fmla="*/ 170150 w 668573"/>
              <a:gd name="connsiteY63" fmla="*/ 206649 h 634023"/>
              <a:gd name="connsiteX64" fmla="*/ 167756 w 668573"/>
              <a:gd name="connsiteY64" fmla="*/ 211149 h 634023"/>
              <a:gd name="connsiteX65" fmla="*/ 170185 w 668573"/>
              <a:gd name="connsiteY65" fmla="*/ 216793 h 634023"/>
              <a:gd name="connsiteX66" fmla="*/ 173686 w 668573"/>
              <a:gd name="connsiteY66" fmla="*/ 219722 h 634023"/>
              <a:gd name="connsiteX67" fmla="*/ 257375 w 668573"/>
              <a:gd name="connsiteY67" fmla="*/ 300732 h 634023"/>
              <a:gd name="connsiteX68" fmla="*/ 210226 w 668573"/>
              <a:gd name="connsiteY68" fmla="*/ 278158 h 634023"/>
              <a:gd name="connsiteX69" fmla="*/ 167899 w 668573"/>
              <a:gd name="connsiteY69" fmla="*/ 257084 h 634023"/>
              <a:gd name="connsiteX70" fmla="*/ 162899 w 668573"/>
              <a:gd name="connsiteY70" fmla="*/ 257262 h 634023"/>
              <a:gd name="connsiteX71" fmla="*/ 160077 w 668573"/>
              <a:gd name="connsiteY71" fmla="*/ 260691 h 634023"/>
              <a:gd name="connsiteX72" fmla="*/ 154112 w 668573"/>
              <a:gd name="connsiteY72" fmla="*/ 285551 h 634023"/>
              <a:gd name="connsiteX73" fmla="*/ 152469 w 668573"/>
              <a:gd name="connsiteY73" fmla="*/ 294195 h 634023"/>
              <a:gd name="connsiteX74" fmla="*/ 151326 w 668573"/>
              <a:gd name="connsiteY74" fmla="*/ 300303 h 634023"/>
              <a:gd name="connsiteX75" fmla="*/ 150719 w 668573"/>
              <a:gd name="connsiteY75" fmla="*/ 304947 h 634023"/>
              <a:gd name="connsiteX76" fmla="*/ 149826 w 668573"/>
              <a:gd name="connsiteY76" fmla="*/ 312376 h 634023"/>
              <a:gd name="connsiteX77" fmla="*/ 131180 w 668573"/>
              <a:gd name="connsiteY77" fmla="*/ 302482 h 634023"/>
              <a:gd name="connsiteX78" fmla="*/ 124287 w 668573"/>
              <a:gd name="connsiteY78" fmla="*/ 298625 h 634023"/>
              <a:gd name="connsiteX79" fmla="*/ 119786 w 668573"/>
              <a:gd name="connsiteY79" fmla="*/ 296338 h 634023"/>
              <a:gd name="connsiteX80" fmla="*/ 72102 w 668573"/>
              <a:gd name="connsiteY80" fmla="*/ 293767 h 634023"/>
              <a:gd name="connsiteX81" fmla="*/ 68208 w 668573"/>
              <a:gd name="connsiteY81" fmla="*/ 322270 h 634023"/>
              <a:gd name="connsiteX82" fmla="*/ 69173 w 668573"/>
              <a:gd name="connsiteY82" fmla="*/ 331807 h 634023"/>
              <a:gd name="connsiteX83" fmla="*/ 67565 w 668573"/>
              <a:gd name="connsiteY83" fmla="*/ 368955 h 634023"/>
              <a:gd name="connsiteX84" fmla="*/ 25881 w 668573"/>
              <a:gd name="connsiteY84" fmla="*/ 395422 h 634023"/>
              <a:gd name="connsiteX85" fmla="*/ 3414 w 668573"/>
              <a:gd name="connsiteY85" fmla="*/ 403102 h 634023"/>
              <a:gd name="connsiteX86" fmla="*/ 21 w 668573"/>
              <a:gd name="connsiteY86" fmla="*/ 408317 h 634023"/>
              <a:gd name="connsiteX87" fmla="*/ 2593 w 668573"/>
              <a:gd name="connsiteY87" fmla="*/ 413996 h 634023"/>
              <a:gd name="connsiteX88" fmla="*/ 56778 w 668573"/>
              <a:gd name="connsiteY88" fmla="*/ 437892 h 634023"/>
              <a:gd name="connsiteX89" fmla="*/ 68065 w 668573"/>
              <a:gd name="connsiteY89" fmla="*/ 441464 h 634023"/>
              <a:gd name="connsiteX90" fmla="*/ 76388 w 668573"/>
              <a:gd name="connsiteY90" fmla="*/ 450465 h 634023"/>
              <a:gd name="connsiteX91" fmla="*/ 76852 w 668573"/>
              <a:gd name="connsiteY91" fmla="*/ 460430 h 634023"/>
              <a:gd name="connsiteX92" fmla="*/ 77102 w 668573"/>
              <a:gd name="connsiteY92" fmla="*/ 467824 h 634023"/>
              <a:gd name="connsiteX93" fmla="*/ 84139 w 668573"/>
              <a:gd name="connsiteY93" fmla="*/ 517366 h 634023"/>
              <a:gd name="connsiteX94" fmla="*/ 87675 w 668573"/>
              <a:gd name="connsiteY94" fmla="*/ 522045 h 634023"/>
              <a:gd name="connsiteX95" fmla="*/ 92461 w 668573"/>
              <a:gd name="connsiteY95" fmla="*/ 522260 h 634023"/>
              <a:gd name="connsiteX96" fmla="*/ 122179 w 668573"/>
              <a:gd name="connsiteY96" fmla="*/ 508508 h 634023"/>
              <a:gd name="connsiteX97" fmla="*/ 181901 w 668573"/>
              <a:gd name="connsiteY97" fmla="*/ 486577 h 634023"/>
              <a:gd name="connsiteX98" fmla="*/ 181580 w 668573"/>
              <a:gd name="connsiteY98" fmla="*/ 490113 h 634023"/>
              <a:gd name="connsiteX99" fmla="*/ 188187 w 668573"/>
              <a:gd name="connsiteY99" fmla="*/ 538905 h 634023"/>
              <a:gd name="connsiteX100" fmla="*/ 222156 w 668573"/>
              <a:gd name="connsiteY100" fmla="*/ 544012 h 634023"/>
              <a:gd name="connsiteX101" fmla="*/ 223799 w 668573"/>
              <a:gd name="connsiteY101" fmla="*/ 543369 h 634023"/>
              <a:gd name="connsiteX102" fmla="*/ 319240 w 668573"/>
              <a:gd name="connsiteY102" fmla="*/ 504043 h 634023"/>
              <a:gd name="connsiteX103" fmla="*/ 348457 w 668573"/>
              <a:gd name="connsiteY103" fmla="*/ 491649 h 634023"/>
              <a:gd name="connsiteX104" fmla="*/ 348850 w 668573"/>
              <a:gd name="connsiteY104" fmla="*/ 492863 h 634023"/>
              <a:gd name="connsiteX105" fmla="*/ 351636 w 668573"/>
              <a:gd name="connsiteY105" fmla="*/ 496149 h 634023"/>
              <a:gd name="connsiteX106" fmla="*/ 356780 w 668573"/>
              <a:gd name="connsiteY106" fmla="*/ 496542 h 634023"/>
              <a:gd name="connsiteX107" fmla="*/ 380033 w 668573"/>
              <a:gd name="connsiteY107" fmla="*/ 486969 h 634023"/>
              <a:gd name="connsiteX108" fmla="*/ 407643 w 668573"/>
              <a:gd name="connsiteY108" fmla="*/ 475611 h 634023"/>
              <a:gd name="connsiteX109" fmla="*/ 431682 w 668573"/>
              <a:gd name="connsiteY109" fmla="*/ 532618 h 634023"/>
              <a:gd name="connsiteX110" fmla="*/ 436576 w 668573"/>
              <a:gd name="connsiteY110" fmla="*/ 545155 h 634023"/>
              <a:gd name="connsiteX111" fmla="*/ 475259 w 668573"/>
              <a:gd name="connsiteY111" fmla="*/ 630952 h 634023"/>
              <a:gd name="connsiteX112" fmla="*/ 480188 w 668573"/>
              <a:gd name="connsiteY112" fmla="*/ 634024 h 634023"/>
              <a:gd name="connsiteX113" fmla="*/ 480224 w 668573"/>
              <a:gd name="connsiteY113" fmla="*/ 634024 h 634023"/>
              <a:gd name="connsiteX114" fmla="*/ 485225 w 668573"/>
              <a:gd name="connsiteY114" fmla="*/ 630952 h 634023"/>
              <a:gd name="connsiteX115" fmla="*/ 485117 w 668573"/>
              <a:gd name="connsiteY115" fmla="*/ 624094 h 634023"/>
              <a:gd name="connsiteX116" fmla="*/ 447113 w 668573"/>
              <a:gd name="connsiteY116" fmla="*/ 539297 h 634023"/>
              <a:gd name="connsiteX117" fmla="*/ 440005 w 668573"/>
              <a:gd name="connsiteY117" fmla="*/ 521045 h 634023"/>
              <a:gd name="connsiteX118" fmla="*/ 418716 w 668573"/>
              <a:gd name="connsiteY118" fmla="*/ 470967 h 634023"/>
              <a:gd name="connsiteX119" fmla="*/ 483153 w 668573"/>
              <a:gd name="connsiteY119" fmla="*/ 441428 h 634023"/>
              <a:gd name="connsiteX120" fmla="*/ 547804 w 668573"/>
              <a:gd name="connsiteY120" fmla="*/ 419104 h 634023"/>
              <a:gd name="connsiteX121" fmla="*/ 555341 w 668573"/>
              <a:gd name="connsiteY121" fmla="*/ 418211 h 634023"/>
              <a:gd name="connsiteX122" fmla="*/ 603811 w 668573"/>
              <a:gd name="connsiteY122" fmla="*/ 405495 h 634023"/>
              <a:gd name="connsiteX123" fmla="*/ 606954 w 668573"/>
              <a:gd name="connsiteY123" fmla="*/ 399387 h 634023"/>
              <a:gd name="connsiteX124" fmla="*/ 603204 w 668573"/>
              <a:gd name="connsiteY124" fmla="*/ 393922 h 634023"/>
              <a:gd name="connsiteX125" fmla="*/ 542303 w 668573"/>
              <a:gd name="connsiteY125" fmla="*/ 377491 h 634023"/>
              <a:gd name="connsiteX126" fmla="*/ 597560 w 668573"/>
              <a:gd name="connsiteY126" fmla="*/ 342880 h 634023"/>
              <a:gd name="connsiteX127" fmla="*/ 667926 w 668573"/>
              <a:gd name="connsiteY127" fmla="*/ 284658 h 634023"/>
              <a:gd name="connsiteX128" fmla="*/ 667962 w 668573"/>
              <a:gd name="connsiteY128" fmla="*/ 279658 h 634023"/>
              <a:gd name="connsiteX129" fmla="*/ 526087 w 668573"/>
              <a:gd name="connsiteY129" fmla="*/ 378492 h 634023"/>
              <a:gd name="connsiteX130" fmla="*/ 525765 w 668573"/>
              <a:gd name="connsiteY130" fmla="*/ 384850 h 634023"/>
              <a:gd name="connsiteX131" fmla="*/ 530480 w 668573"/>
              <a:gd name="connsiteY131" fmla="*/ 388564 h 634023"/>
              <a:gd name="connsiteX132" fmla="*/ 584273 w 668573"/>
              <a:gd name="connsiteY132" fmla="*/ 400102 h 634023"/>
              <a:gd name="connsiteX133" fmla="*/ 554376 w 668573"/>
              <a:gd name="connsiteY133" fmla="*/ 405459 h 634023"/>
              <a:gd name="connsiteX134" fmla="*/ 536695 w 668573"/>
              <a:gd name="connsiteY134" fmla="*/ 407924 h 634023"/>
              <a:gd name="connsiteX135" fmla="*/ 478009 w 668573"/>
              <a:gd name="connsiteY135" fmla="*/ 429891 h 634023"/>
              <a:gd name="connsiteX136" fmla="*/ 413609 w 668573"/>
              <a:gd name="connsiteY136" fmla="*/ 459395 h 634023"/>
              <a:gd name="connsiteX137" fmla="*/ 390606 w 668573"/>
              <a:gd name="connsiteY137" fmla="*/ 411710 h 634023"/>
              <a:gd name="connsiteX138" fmla="*/ 387427 w 668573"/>
              <a:gd name="connsiteY138" fmla="*/ 405245 h 634023"/>
              <a:gd name="connsiteX139" fmla="*/ 425181 w 668573"/>
              <a:gd name="connsiteY139" fmla="*/ 351917 h 634023"/>
              <a:gd name="connsiteX140" fmla="*/ 471723 w 668573"/>
              <a:gd name="connsiteY140" fmla="*/ 288409 h 634023"/>
              <a:gd name="connsiteX141" fmla="*/ 470866 w 668573"/>
              <a:gd name="connsiteY141" fmla="*/ 278622 h 634023"/>
              <a:gd name="connsiteX142" fmla="*/ 463150 w 668573"/>
              <a:gd name="connsiteY142" fmla="*/ 278943 h 634023"/>
              <a:gd name="connsiteX143" fmla="*/ 415394 w 668573"/>
              <a:gd name="connsiteY143" fmla="*/ 343880 h 634023"/>
              <a:gd name="connsiteX144" fmla="*/ 382426 w 668573"/>
              <a:gd name="connsiteY144" fmla="*/ 391029 h 634023"/>
              <a:gd name="connsiteX145" fmla="*/ 380176 w 668573"/>
              <a:gd name="connsiteY145" fmla="*/ 390457 h 634023"/>
              <a:gd name="connsiteX146" fmla="*/ 274770 w 668573"/>
              <a:gd name="connsiteY146" fmla="*/ 153499 h 634023"/>
              <a:gd name="connsiteX147" fmla="*/ 266804 w 668573"/>
              <a:gd name="connsiteY147" fmla="*/ 149963 h 634023"/>
              <a:gd name="connsiteX148" fmla="*/ 263590 w 668573"/>
              <a:gd name="connsiteY148" fmla="*/ 153178 h 634023"/>
              <a:gd name="connsiteX149" fmla="*/ 263697 w 668573"/>
              <a:gd name="connsiteY149" fmla="*/ 158143 h 634023"/>
              <a:gd name="connsiteX150" fmla="*/ 364960 w 668573"/>
              <a:gd name="connsiteY150" fmla="*/ 386671 h 634023"/>
              <a:gd name="connsiteX151" fmla="*/ 201725 w 668573"/>
              <a:gd name="connsiteY151" fmla="*/ 371026 h 634023"/>
              <a:gd name="connsiteX152" fmla="*/ 201689 w 668573"/>
              <a:gd name="connsiteY152" fmla="*/ 371026 h 634023"/>
              <a:gd name="connsiteX153" fmla="*/ 196224 w 668573"/>
              <a:gd name="connsiteY153" fmla="*/ 376670 h 634023"/>
              <a:gd name="connsiteX154" fmla="*/ 202689 w 668573"/>
              <a:gd name="connsiteY154" fmla="*/ 383742 h 634023"/>
              <a:gd name="connsiteX155" fmla="*/ 372175 w 668573"/>
              <a:gd name="connsiteY155" fmla="*/ 401387 h 634023"/>
              <a:gd name="connsiteX156" fmla="*/ 373996 w 668573"/>
              <a:gd name="connsiteY156" fmla="*/ 405066 h 634023"/>
              <a:gd name="connsiteX157" fmla="*/ 375497 w 668573"/>
              <a:gd name="connsiteY157" fmla="*/ 408102 h 634023"/>
              <a:gd name="connsiteX158" fmla="*/ 376604 w 668573"/>
              <a:gd name="connsiteY158" fmla="*/ 410353 h 634023"/>
              <a:gd name="connsiteX159" fmla="*/ 382390 w 668573"/>
              <a:gd name="connsiteY159" fmla="*/ 422069 h 634023"/>
              <a:gd name="connsiteX160" fmla="*/ 402500 w 668573"/>
              <a:gd name="connsiteY160" fmla="*/ 464038 h 634023"/>
              <a:gd name="connsiteX161" fmla="*/ 376318 w 668573"/>
              <a:gd name="connsiteY161" fmla="*/ 474789 h 634023"/>
              <a:gd name="connsiteX162" fmla="*/ 363531 w 668573"/>
              <a:gd name="connsiteY162" fmla="*/ 480004 h 634023"/>
              <a:gd name="connsiteX163" fmla="*/ 363102 w 668573"/>
              <a:gd name="connsiteY163" fmla="*/ 478683 h 634023"/>
              <a:gd name="connsiteX164" fmla="*/ 355173 w 668573"/>
              <a:gd name="connsiteY164" fmla="*/ 475039 h 634023"/>
              <a:gd name="connsiteX165" fmla="*/ 312703 w 668573"/>
              <a:gd name="connsiteY165" fmla="*/ 492256 h 634023"/>
              <a:gd name="connsiteX166" fmla="*/ 241230 w 668573"/>
              <a:gd name="connsiteY166" fmla="*/ 522081 h 634023"/>
              <a:gd name="connsiteX167" fmla="*/ 232514 w 668573"/>
              <a:gd name="connsiteY167" fmla="*/ 526439 h 634023"/>
              <a:gd name="connsiteX168" fmla="*/ 205261 w 668573"/>
              <a:gd name="connsiteY168" fmla="*/ 535940 h 634023"/>
              <a:gd name="connsiteX169" fmla="*/ 198439 w 668573"/>
              <a:gd name="connsiteY169" fmla="*/ 532761 h 634023"/>
              <a:gd name="connsiteX170" fmla="*/ 194081 w 668573"/>
              <a:gd name="connsiteY170" fmla="*/ 488255 h 634023"/>
              <a:gd name="connsiteX171" fmla="*/ 194688 w 668573"/>
              <a:gd name="connsiteY171" fmla="*/ 480290 h 634023"/>
              <a:gd name="connsiteX172" fmla="*/ 192652 w 668573"/>
              <a:gd name="connsiteY172" fmla="*/ 475075 h 634023"/>
              <a:gd name="connsiteX173" fmla="*/ 188259 w 668573"/>
              <a:gd name="connsiteY173" fmla="*/ 473253 h 634023"/>
              <a:gd name="connsiteX174" fmla="*/ 187937 w 668573"/>
              <a:gd name="connsiteY174" fmla="*/ 473253 h 634023"/>
              <a:gd name="connsiteX175" fmla="*/ 117214 w 668573"/>
              <a:gd name="connsiteY175" fmla="*/ 496828 h 634023"/>
              <a:gd name="connsiteX176" fmla="*/ 94354 w 668573"/>
              <a:gd name="connsiteY176" fmla="*/ 507686 h 634023"/>
              <a:gd name="connsiteX177" fmla="*/ 88389 w 668573"/>
              <a:gd name="connsiteY177" fmla="*/ 440571 h 634023"/>
              <a:gd name="connsiteX178" fmla="*/ 84425 w 668573"/>
              <a:gd name="connsiteY178" fmla="*/ 434177 h 634023"/>
              <a:gd name="connsiteX179" fmla="*/ 61172 w 668573"/>
              <a:gd name="connsiteY179" fmla="*/ 426390 h 634023"/>
              <a:gd name="connsiteX180" fmla="*/ 20131 w 668573"/>
              <a:gd name="connsiteY180" fmla="*/ 410460 h 634023"/>
              <a:gd name="connsiteX181" fmla="*/ 32168 w 668573"/>
              <a:gd name="connsiteY181" fmla="*/ 406852 h 634023"/>
              <a:gd name="connsiteX182" fmla="*/ 62958 w 668573"/>
              <a:gd name="connsiteY182" fmla="*/ 394672 h 634023"/>
              <a:gd name="connsiteX183" fmla="*/ 82960 w 668573"/>
              <a:gd name="connsiteY183" fmla="*/ 345880 h 634023"/>
              <a:gd name="connsiteX184" fmla="*/ 81817 w 668573"/>
              <a:gd name="connsiteY184" fmla="*/ 333736 h 634023"/>
              <a:gd name="connsiteX185" fmla="*/ 84389 w 668573"/>
              <a:gd name="connsiteY185" fmla="*/ 300446 h 634023"/>
              <a:gd name="connsiteX186" fmla="*/ 96283 w 668573"/>
              <a:gd name="connsiteY186" fmla="*/ 300125 h 634023"/>
              <a:gd name="connsiteX187" fmla="*/ 134716 w 668573"/>
              <a:gd name="connsiteY187" fmla="*/ 318091 h 634023"/>
              <a:gd name="connsiteX188" fmla="*/ 150826 w 668573"/>
              <a:gd name="connsiteY188" fmla="*/ 326664 h 634023"/>
              <a:gd name="connsiteX189" fmla="*/ 155969 w 668573"/>
              <a:gd name="connsiteY189" fmla="*/ 326735 h 634023"/>
              <a:gd name="connsiteX190" fmla="*/ 159041 w 668573"/>
              <a:gd name="connsiteY190" fmla="*/ 323020 h 634023"/>
              <a:gd name="connsiteX191" fmla="*/ 163077 w 668573"/>
              <a:gd name="connsiteY191" fmla="*/ 302375 h 634023"/>
              <a:gd name="connsiteX192" fmla="*/ 169078 w 668573"/>
              <a:gd name="connsiteY192" fmla="*/ 274693 h 634023"/>
              <a:gd name="connsiteX193" fmla="*/ 170400 w 668573"/>
              <a:gd name="connsiteY193" fmla="*/ 271478 h 634023"/>
              <a:gd name="connsiteX194" fmla="*/ 170400 w 668573"/>
              <a:gd name="connsiteY194" fmla="*/ 271478 h 634023"/>
              <a:gd name="connsiteX195" fmla="*/ 174614 w 668573"/>
              <a:gd name="connsiteY195" fmla="*/ 273228 h 634023"/>
              <a:gd name="connsiteX196" fmla="*/ 177186 w 668573"/>
              <a:gd name="connsiteY196" fmla="*/ 274479 h 634023"/>
              <a:gd name="connsiteX197" fmla="*/ 196260 w 668573"/>
              <a:gd name="connsiteY197" fmla="*/ 284444 h 634023"/>
              <a:gd name="connsiteX198" fmla="*/ 204761 w 668573"/>
              <a:gd name="connsiteY198" fmla="*/ 289266 h 634023"/>
              <a:gd name="connsiteX199" fmla="*/ 270984 w 668573"/>
              <a:gd name="connsiteY199" fmla="*/ 316913 h 634023"/>
              <a:gd name="connsiteX200" fmla="*/ 276734 w 668573"/>
              <a:gd name="connsiteY200" fmla="*/ 314305 h 634023"/>
              <a:gd name="connsiteX201" fmla="*/ 276520 w 668573"/>
              <a:gd name="connsiteY201" fmla="*/ 307054 h 634023"/>
              <a:gd name="connsiteX202" fmla="*/ 184723 w 668573"/>
              <a:gd name="connsiteY202" fmla="*/ 213114 h 634023"/>
              <a:gd name="connsiteX203" fmla="*/ 186473 w 668573"/>
              <a:gd name="connsiteY203" fmla="*/ 212185 h 634023"/>
              <a:gd name="connsiteX204" fmla="*/ 213691 w 668573"/>
              <a:gd name="connsiteY204" fmla="*/ 168180 h 634023"/>
              <a:gd name="connsiteX205" fmla="*/ 189688 w 668573"/>
              <a:gd name="connsiteY205" fmla="*/ 146105 h 634023"/>
              <a:gd name="connsiteX206" fmla="*/ 186616 w 668573"/>
              <a:gd name="connsiteY206" fmla="*/ 144069 h 634023"/>
              <a:gd name="connsiteX207" fmla="*/ 171078 w 668573"/>
              <a:gd name="connsiteY207" fmla="*/ 134318 h 634023"/>
              <a:gd name="connsiteX208" fmla="*/ 164756 w 668573"/>
              <a:gd name="connsiteY208" fmla="*/ 130425 h 634023"/>
              <a:gd name="connsiteX209" fmla="*/ 211690 w 668573"/>
              <a:gd name="connsiteY209" fmla="*/ 119031 h 634023"/>
              <a:gd name="connsiteX210" fmla="*/ 215834 w 668573"/>
              <a:gd name="connsiteY210" fmla="*/ 116602 h 634023"/>
              <a:gd name="connsiteX211" fmla="*/ 216798 w 668573"/>
              <a:gd name="connsiteY211" fmla="*/ 111744 h 634023"/>
              <a:gd name="connsiteX212" fmla="*/ 214441 w 668573"/>
              <a:gd name="connsiteY212" fmla="*/ 63381 h 634023"/>
              <a:gd name="connsiteX213" fmla="*/ 213191 w 668573"/>
              <a:gd name="connsiteY213" fmla="*/ 19911 h 634023"/>
              <a:gd name="connsiteX214" fmla="*/ 275806 w 668573"/>
              <a:gd name="connsiteY214" fmla="*/ 89991 h 634023"/>
              <a:gd name="connsiteX215" fmla="*/ 282771 w 668573"/>
              <a:gd name="connsiteY215" fmla="*/ 92527 h 634023"/>
              <a:gd name="connsiteX216" fmla="*/ 321061 w 668573"/>
              <a:gd name="connsiteY216" fmla="*/ 68917 h 634023"/>
              <a:gd name="connsiteX217" fmla="*/ 333670 w 668573"/>
              <a:gd name="connsiteY217" fmla="*/ 58594 h 634023"/>
              <a:gd name="connsiteX218" fmla="*/ 324669 w 668573"/>
              <a:gd name="connsiteY218" fmla="*/ 125853 h 634023"/>
              <a:gd name="connsiteX219" fmla="*/ 319811 w 668573"/>
              <a:gd name="connsiteY219" fmla="*/ 151678 h 634023"/>
              <a:gd name="connsiteX220" fmla="*/ 322026 w 668573"/>
              <a:gd name="connsiteY220" fmla="*/ 157535 h 634023"/>
              <a:gd name="connsiteX221" fmla="*/ 328134 w 668573"/>
              <a:gd name="connsiteY221" fmla="*/ 158821 h 634023"/>
              <a:gd name="connsiteX222" fmla="*/ 362888 w 668573"/>
              <a:gd name="connsiteY222" fmla="*/ 145105 h 634023"/>
              <a:gd name="connsiteX223" fmla="*/ 377961 w 668573"/>
              <a:gd name="connsiteY223" fmla="*/ 138890 h 634023"/>
              <a:gd name="connsiteX224" fmla="*/ 376568 w 668573"/>
              <a:gd name="connsiteY224" fmla="*/ 179538 h 634023"/>
              <a:gd name="connsiteX225" fmla="*/ 375890 w 668573"/>
              <a:gd name="connsiteY225" fmla="*/ 185110 h 634023"/>
              <a:gd name="connsiteX226" fmla="*/ 373068 w 668573"/>
              <a:gd name="connsiteY226" fmla="*/ 206149 h 634023"/>
              <a:gd name="connsiteX227" fmla="*/ 368817 w 668573"/>
              <a:gd name="connsiteY227" fmla="*/ 241224 h 634023"/>
              <a:gd name="connsiteX228" fmla="*/ 371853 w 668573"/>
              <a:gd name="connsiteY228" fmla="*/ 247368 h 634023"/>
              <a:gd name="connsiteX229" fmla="*/ 378461 w 668573"/>
              <a:gd name="connsiteY229" fmla="*/ 247368 h 634023"/>
              <a:gd name="connsiteX230" fmla="*/ 408894 w 668573"/>
              <a:gd name="connsiteY230" fmla="*/ 193076 h 634023"/>
              <a:gd name="connsiteX231" fmla="*/ 417395 w 668573"/>
              <a:gd name="connsiteY231" fmla="*/ 167930 h 634023"/>
              <a:gd name="connsiteX232" fmla="*/ 428575 w 668573"/>
              <a:gd name="connsiteY232" fmla="*/ 175966 h 634023"/>
              <a:gd name="connsiteX233" fmla="*/ 463079 w 668573"/>
              <a:gd name="connsiteY233" fmla="*/ 207792 h 634023"/>
              <a:gd name="connsiteX234" fmla="*/ 470080 w 668573"/>
              <a:gd name="connsiteY234" fmla="*/ 210256 h 634023"/>
              <a:gd name="connsiteX235" fmla="*/ 513550 w 668573"/>
              <a:gd name="connsiteY235" fmla="*/ 170823 h 634023"/>
              <a:gd name="connsiteX236" fmla="*/ 523122 w 668573"/>
              <a:gd name="connsiteY236" fmla="*/ 156678 h 634023"/>
              <a:gd name="connsiteX237" fmla="*/ 553197 w 668573"/>
              <a:gd name="connsiteY237" fmla="*/ 118245 h 634023"/>
              <a:gd name="connsiteX238" fmla="*/ 570450 w 668573"/>
              <a:gd name="connsiteY238" fmla="*/ 154499 h 634023"/>
              <a:gd name="connsiteX239" fmla="*/ 578165 w 668573"/>
              <a:gd name="connsiteY239" fmla="*/ 173002 h 634023"/>
              <a:gd name="connsiteX240" fmla="*/ 584951 w 668573"/>
              <a:gd name="connsiteY240" fmla="*/ 176895 h 634023"/>
              <a:gd name="connsiteX241" fmla="*/ 619277 w 668573"/>
              <a:gd name="connsiteY241" fmla="*/ 159893 h 634023"/>
              <a:gd name="connsiteX242" fmla="*/ 636351 w 668573"/>
              <a:gd name="connsiteY242" fmla="*/ 149570 h 634023"/>
              <a:gd name="connsiteX243" fmla="*/ 627850 w 668573"/>
              <a:gd name="connsiteY243" fmla="*/ 182860 h 634023"/>
              <a:gd name="connsiteX244" fmla="*/ 611955 w 668573"/>
              <a:gd name="connsiteY244" fmla="*/ 289123 h 634023"/>
              <a:gd name="connsiteX245" fmla="*/ 614205 w 668573"/>
              <a:gd name="connsiteY245" fmla="*/ 293445 h 634023"/>
              <a:gd name="connsiteX246" fmla="*/ 618741 w 668573"/>
              <a:gd name="connsiteY246" fmla="*/ 295017 h 634023"/>
              <a:gd name="connsiteX247" fmla="*/ 638101 w 668573"/>
              <a:gd name="connsiteY247" fmla="*/ 290338 h 634023"/>
              <a:gd name="connsiteX248" fmla="*/ 642923 w 668573"/>
              <a:gd name="connsiteY248" fmla="*/ 288766 h 634023"/>
              <a:gd name="connsiteX249" fmla="*/ 652496 w 668573"/>
              <a:gd name="connsiteY249" fmla="*/ 286659 h 634023"/>
              <a:gd name="connsiteX250" fmla="*/ 653889 w 668573"/>
              <a:gd name="connsiteY250" fmla="*/ 286409 h 634023"/>
              <a:gd name="connsiteX251" fmla="*/ 653889 w 668573"/>
              <a:gd name="connsiteY251" fmla="*/ 286516 h 634023"/>
              <a:gd name="connsiteX252" fmla="*/ 648602 w 668573"/>
              <a:gd name="connsiteY252" fmla="*/ 294553 h 634023"/>
              <a:gd name="connsiteX253" fmla="*/ 647459 w 668573"/>
              <a:gd name="connsiteY253" fmla="*/ 295910 h 634023"/>
              <a:gd name="connsiteX254" fmla="*/ 604847 w 668573"/>
              <a:gd name="connsiteY254" fmla="*/ 324771 h 634023"/>
              <a:gd name="connsiteX255" fmla="*/ 592881 w 668573"/>
              <a:gd name="connsiteY255" fmla="*/ 330343 h 634023"/>
              <a:gd name="connsiteX256" fmla="*/ 526087 w 668573"/>
              <a:gd name="connsiteY256" fmla="*/ 378492 h 634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</a:cxnLst>
            <a:rect l="l" t="t" r="r" b="b"/>
            <a:pathLst>
              <a:path w="668573" h="634023">
                <a:moveTo>
                  <a:pt x="667962" y="279658"/>
                </a:moveTo>
                <a:cubicBezTo>
                  <a:pt x="667212" y="278050"/>
                  <a:pt x="665997" y="276872"/>
                  <a:pt x="664568" y="276372"/>
                </a:cubicBezTo>
                <a:cubicBezTo>
                  <a:pt x="652888" y="272085"/>
                  <a:pt x="642923" y="275300"/>
                  <a:pt x="633315" y="278372"/>
                </a:cubicBezTo>
                <a:cubicBezTo>
                  <a:pt x="630243" y="279372"/>
                  <a:pt x="627064" y="280372"/>
                  <a:pt x="623849" y="281122"/>
                </a:cubicBezTo>
                <a:cubicBezTo>
                  <a:pt x="622992" y="248154"/>
                  <a:pt x="631457" y="216828"/>
                  <a:pt x="639672" y="186468"/>
                </a:cubicBezTo>
                <a:cubicBezTo>
                  <a:pt x="643709" y="171502"/>
                  <a:pt x="647888" y="156071"/>
                  <a:pt x="650924" y="140605"/>
                </a:cubicBezTo>
                <a:cubicBezTo>
                  <a:pt x="651424" y="138069"/>
                  <a:pt x="650567" y="135461"/>
                  <a:pt x="648709" y="133854"/>
                </a:cubicBezTo>
                <a:cubicBezTo>
                  <a:pt x="647102" y="132425"/>
                  <a:pt x="644887" y="131961"/>
                  <a:pt x="642816" y="132675"/>
                </a:cubicBezTo>
                <a:cubicBezTo>
                  <a:pt x="632493" y="136033"/>
                  <a:pt x="623921" y="141319"/>
                  <a:pt x="616920" y="146034"/>
                </a:cubicBezTo>
                <a:cubicBezTo>
                  <a:pt x="614955" y="147356"/>
                  <a:pt x="612741" y="149106"/>
                  <a:pt x="610383" y="150999"/>
                </a:cubicBezTo>
                <a:cubicBezTo>
                  <a:pt x="603561" y="156464"/>
                  <a:pt x="595060" y="163250"/>
                  <a:pt x="588702" y="161643"/>
                </a:cubicBezTo>
                <a:lnTo>
                  <a:pt x="587773" y="161429"/>
                </a:lnTo>
                <a:lnTo>
                  <a:pt x="586880" y="161714"/>
                </a:lnTo>
                <a:cubicBezTo>
                  <a:pt x="586273" y="161893"/>
                  <a:pt x="585987" y="161893"/>
                  <a:pt x="585951" y="161929"/>
                </a:cubicBezTo>
                <a:cubicBezTo>
                  <a:pt x="585844" y="161786"/>
                  <a:pt x="585487" y="161214"/>
                  <a:pt x="585344" y="159536"/>
                </a:cubicBezTo>
                <a:lnTo>
                  <a:pt x="585130" y="158571"/>
                </a:lnTo>
                <a:cubicBezTo>
                  <a:pt x="583773" y="155285"/>
                  <a:pt x="582451" y="151963"/>
                  <a:pt x="581129" y="148606"/>
                </a:cubicBezTo>
                <a:lnTo>
                  <a:pt x="579594" y="144748"/>
                </a:lnTo>
                <a:cubicBezTo>
                  <a:pt x="578093" y="140962"/>
                  <a:pt x="576629" y="137176"/>
                  <a:pt x="574986" y="133425"/>
                </a:cubicBezTo>
                <a:cubicBezTo>
                  <a:pt x="569878" y="121709"/>
                  <a:pt x="564949" y="112923"/>
                  <a:pt x="558948" y="104993"/>
                </a:cubicBezTo>
                <a:cubicBezTo>
                  <a:pt x="557877" y="103529"/>
                  <a:pt x="556341" y="102636"/>
                  <a:pt x="554662" y="102421"/>
                </a:cubicBezTo>
                <a:cubicBezTo>
                  <a:pt x="553090" y="102243"/>
                  <a:pt x="551554" y="102671"/>
                  <a:pt x="550340" y="103636"/>
                </a:cubicBezTo>
                <a:cubicBezTo>
                  <a:pt x="534981" y="115923"/>
                  <a:pt x="523729" y="132889"/>
                  <a:pt x="512835" y="149284"/>
                </a:cubicBezTo>
                <a:cubicBezTo>
                  <a:pt x="506084" y="159464"/>
                  <a:pt x="499084" y="170001"/>
                  <a:pt x="491261" y="179110"/>
                </a:cubicBezTo>
                <a:cubicBezTo>
                  <a:pt x="486332" y="184860"/>
                  <a:pt x="480331" y="191254"/>
                  <a:pt x="473223" y="195076"/>
                </a:cubicBezTo>
                <a:cubicBezTo>
                  <a:pt x="470330" y="196612"/>
                  <a:pt x="470187" y="196540"/>
                  <a:pt x="467187" y="192611"/>
                </a:cubicBezTo>
                <a:cubicBezTo>
                  <a:pt x="466258" y="191433"/>
                  <a:pt x="465222" y="190111"/>
                  <a:pt x="463972" y="188754"/>
                </a:cubicBezTo>
                <a:cubicBezTo>
                  <a:pt x="455542" y="179538"/>
                  <a:pt x="445541" y="172609"/>
                  <a:pt x="435826" y="165894"/>
                </a:cubicBezTo>
                <a:cubicBezTo>
                  <a:pt x="430111" y="161929"/>
                  <a:pt x="424181" y="157821"/>
                  <a:pt x="418716" y="153321"/>
                </a:cubicBezTo>
                <a:cubicBezTo>
                  <a:pt x="417288" y="152142"/>
                  <a:pt x="415394" y="151606"/>
                  <a:pt x="413573" y="151963"/>
                </a:cubicBezTo>
                <a:cubicBezTo>
                  <a:pt x="411965" y="152285"/>
                  <a:pt x="410644" y="153249"/>
                  <a:pt x="409858" y="154678"/>
                </a:cubicBezTo>
                <a:cubicBezTo>
                  <a:pt x="404857" y="164001"/>
                  <a:pt x="401428" y="175573"/>
                  <a:pt x="398107" y="186753"/>
                </a:cubicBezTo>
                <a:cubicBezTo>
                  <a:pt x="394070" y="200362"/>
                  <a:pt x="389891" y="214364"/>
                  <a:pt x="382926" y="224830"/>
                </a:cubicBezTo>
                <a:cubicBezTo>
                  <a:pt x="383676" y="219007"/>
                  <a:pt x="384462" y="213221"/>
                  <a:pt x="385248" y="207399"/>
                </a:cubicBezTo>
                <a:cubicBezTo>
                  <a:pt x="386391" y="199219"/>
                  <a:pt x="387498" y="191040"/>
                  <a:pt x="388427" y="182789"/>
                </a:cubicBezTo>
                <a:lnTo>
                  <a:pt x="388927" y="178395"/>
                </a:lnTo>
                <a:cubicBezTo>
                  <a:pt x="390749" y="162786"/>
                  <a:pt x="392820" y="145070"/>
                  <a:pt x="388212" y="128925"/>
                </a:cubicBezTo>
                <a:cubicBezTo>
                  <a:pt x="387605" y="126853"/>
                  <a:pt x="386319" y="125139"/>
                  <a:pt x="384605" y="124281"/>
                </a:cubicBezTo>
                <a:cubicBezTo>
                  <a:pt x="383140" y="123531"/>
                  <a:pt x="381497" y="123495"/>
                  <a:pt x="379926" y="124067"/>
                </a:cubicBezTo>
                <a:cubicBezTo>
                  <a:pt x="372532" y="126960"/>
                  <a:pt x="365245" y="129996"/>
                  <a:pt x="357923" y="132997"/>
                </a:cubicBezTo>
                <a:cubicBezTo>
                  <a:pt x="350029" y="136247"/>
                  <a:pt x="341957" y="139640"/>
                  <a:pt x="333813" y="142748"/>
                </a:cubicBezTo>
                <a:cubicBezTo>
                  <a:pt x="334706" y="137926"/>
                  <a:pt x="335670" y="133104"/>
                  <a:pt x="336599" y="128282"/>
                </a:cubicBezTo>
                <a:cubicBezTo>
                  <a:pt x="341742" y="101993"/>
                  <a:pt x="347029" y="74847"/>
                  <a:pt x="345600" y="46343"/>
                </a:cubicBezTo>
                <a:cubicBezTo>
                  <a:pt x="345493" y="44200"/>
                  <a:pt x="344136" y="42164"/>
                  <a:pt x="342064" y="41057"/>
                </a:cubicBezTo>
                <a:cubicBezTo>
                  <a:pt x="340278" y="40092"/>
                  <a:pt x="338242" y="40092"/>
                  <a:pt x="336706" y="40985"/>
                </a:cubicBezTo>
                <a:cubicBezTo>
                  <a:pt x="328384" y="45950"/>
                  <a:pt x="321276" y="52308"/>
                  <a:pt x="314382" y="58487"/>
                </a:cubicBezTo>
                <a:cubicBezTo>
                  <a:pt x="311060" y="61452"/>
                  <a:pt x="307774" y="64417"/>
                  <a:pt x="304309" y="67238"/>
                </a:cubicBezTo>
                <a:lnTo>
                  <a:pt x="303380" y="67989"/>
                </a:lnTo>
                <a:cubicBezTo>
                  <a:pt x="293986" y="75775"/>
                  <a:pt x="287771" y="79454"/>
                  <a:pt x="284771" y="78883"/>
                </a:cubicBezTo>
                <a:cubicBezTo>
                  <a:pt x="281628" y="78275"/>
                  <a:pt x="278199" y="72811"/>
                  <a:pt x="275413" y="68417"/>
                </a:cubicBezTo>
                <a:cubicBezTo>
                  <a:pt x="274127" y="66381"/>
                  <a:pt x="272877" y="64452"/>
                  <a:pt x="271698" y="62881"/>
                </a:cubicBezTo>
                <a:cubicBezTo>
                  <a:pt x="256660" y="43307"/>
                  <a:pt x="233515" y="15553"/>
                  <a:pt x="206333" y="730"/>
                </a:cubicBezTo>
                <a:cubicBezTo>
                  <a:pt x="204189" y="-413"/>
                  <a:pt x="201832" y="-199"/>
                  <a:pt x="200082" y="1266"/>
                </a:cubicBezTo>
                <a:cubicBezTo>
                  <a:pt x="198082" y="2945"/>
                  <a:pt x="197331" y="5838"/>
                  <a:pt x="198224" y="8517"/>
                </a:cubicBezTo>
                <a:cubicBezTo>
                  <a:pt x="204332" y="26769"/>
                  <a:pt x="203511" y="44843"/>
                  <a:pt x="202654" y="63988"/>
                </a:cubicBezTo>
                <a:cubicBezTo>
                  <a:pt x="202046" y="78025"/>
                  <a:pt x="201403" y="92527"/>
                  <a:pt x="203761" y="107065"/>
                </a:cubicBezTo>
                <a:cubicBezTo>
                  <a:pt x="185044" y="109601"/>
                  <a:pt x="166506" y="114923"/>
                  <a:pt x="148647" y="122960"/>
                </a:cubicBezTo>
                <a:cubicBezTo>
                  <a:pt x="146718" y="123817"/>
                  <a:pt x="145396" y="125817"/>
                  <a:pt x="145182" y="128139"/>
                </a:cubicBezTo>
                <a:cubicBezTo>
                  <a:pt x="144968" y="130496"/>
                  <a:pt x="145932" y="132639"/>
                  <a:pt x="147790" y="133925"/>
                </a:cubicBezTo>
                <a:cubicBezTo>
                  <a:pt x="153612" y="137926"/>
                  <a:pt x="159755" y="141605"/>
                  <a:pt x="165649" y="145141"/>
                </a:cubicBezTo>
                <a:cubicBezTo>
                  <a:pt x="175936" y="151320"/>
                  <a:pt x="186580" y="157714"/>
                  <a:pt x="195831" y="165929"/>
                </a:cubicBezTo>
                <a:cubicBezTo>
                  <a:pt x="201475" y="170894"/>
                  <a:pt x="204082" y="175538"/>
                  <a:pt x="203618" y="179717"/>
                </a:cubicBezTo>
                <a:cubicBezTo>
                  <a:pt x="202689" y="188182"/>
                  <a:pt x="189902" y="195290"/>
                  <a:pt x="179615" y="201041"/>
                </a:cubicBezTo>
                <a:cubicBezTo>
                  <a:pt x="176007" y="203041"/>
                  <a:pt x="172686" y="204898"/>
                  <a:pt x="170150" y="206649"/>
                </a:cubicBezTo>
                <a:cubicBezTo>
                  <a:pt x="168721" y="207613"/>
                  <a:pt x="167863" y="209256"/>
                  <a:pt x="167756" y="211149"/>
                </a:cubicBezTo>
                <a:cubicBezTo>
                  <a:pt x="167649" y="213328"/>
                  <a:pt x="168614" y="215507"/>
                  <a:pt x="170185" y="216793"/>
                </a:cubicBezTo>
                <a:lnTo>
                  <a:pt x="173686" y="219722"/>
                </a:lnTo>
                <a:cubicBezTo>
                  <a:pt x="203189" y="244153"/>
                  <a:pt x="233657" y="269371"/>
                  <a:pt x="257375" y="300732"/>
                </a:cubicBezTo>
                <a:cubicBezTo>
                  <a:pt x="241087" y="295660"/>
                  <a:pt x="225442" y="286802"/>
                  <a:pt x="210226" y="278158"/>
                </a:cubicBezTo>
                <a:cubicBezTo>
                  <a:pt x="196617" y="270442"/>
                  <a:pt x="182544" y="262477"/>
                  <a:pt x="167899" y="257084"/>
                </a:cubicBezTo>
                <a:cubicBezTo>
                  <a:pt x="166220" y="256441"/>
                  <a:pt x="164399" y="256512"/>
                  <a:pt x="162899" y="257262"/>
                </a:cubicBezTo>
                <a:cubicBezTo>
                  <a:pt x="161541" y="257941"/>
                  <a:pt x="160541" y="259191"/>
                  <a:pt x="160077" y="260691"/>
                </a:cubicBezTo>
                <a:cubicBezTo>
                  <a:pt x="157862" y="268085"/>
                  <a:pt x="156005" y="275979"/>
                  <a:pt x="154112" y="285551"/>
                </a:cubicBezTo>
                <a:cubicBezTo>
                  <a:pt x="153540" y="288409"/>
                  <a:pt x="153005" y="291302"/>
                  <a:pt x="152469" y="294195"/>
                </a:cubicBezTo>
                <a:lnTo>
                  <a:pt x="151326" y="300303"/>
                </a:lnTo>
                <a:cubicBezTo>
                  <a:pt x="151147" y="301161"/>
                  <a:pt x="150933" y="302911"/>
                  <a:pt x="150719" y="304947"/>
                </a:cubicBezTo>
                <a:cubicBezTo>
                  <a:pt x="150504" y="306876"/>
                  <a:pt x="150111" y="310376"/>
                  <a:pt x="149826" y="312376"/>
                </a:cubicBezTo>
                <a:cubicBezTo>
                  <a:pt x="145468" y="310662"/>
                  <a:pt x="135717" y="305090"/>
                  <a:pt x="131180" y="302482"/>
                </a:cubicBezTo>
                <a:cubicBezTo>
                  <a:pt x="128144" y="300732"/>
                  <a:pt x="125644" y="299303"/>
                  <a:pt x="124287" y="298625"/>
                </a:cubicBezTo>
                <a:cubicBezTo>
                  <a:pt x="122894" y="297946"/>
                  <a:pt x="121393" y="297160"/>
                  <a:pt x="119786" y="296338"/>
                </a:cubicBezTo>
                <a:cubicBezTo>
                  <a:pt x="105999" y="289159"/>
                  <a:pt x="82853" y="277158"/>
                  <a:pt x="72102" y="293767"/>
                </a:cubicBezTo>
                <a:cubicBezTo>
                  <a:pt x="66922" y="301768"/>
                  <a:pt x="67351" y="312662"/>
                  <a:pt x="68208" y="322270"/>
                </a:cubicBezTo>
                <a:cubicBezTo>
                  <a:pt x="68494" y="325449"/>
                  <a:pt x="68851" y="328664"/>
                  <a:pt x="69173" y="331807"/>
                </a:cubicBezTo>
                <a:cubicBezTo>
                  <a:pt x="70637" y="344880"/>
                  <a:pt x="71994" y="357203"/>
                  <a:pt x="67565" y="368955"/>
                </a:cubicBezTo>
                <a:cubicBezTo>
                  <a:pt x="61314" y="385600"/>
                  <a:pt x="43312" y="390600"/>
                  <a:pt x="25881" y="395422"/>
                </a:cubicBezTo>
                <a:cubicBezTo>
                  <a:pt x="17738" y="397673"/>
                  <a:pt x="10058" y="399816"/>
                  <a:pt x="3414" y="403102"/>
                </a:cubicBezTo>
                <a:cubicBezTo>
                  <a:pt x="1521" y="404030"/>
                  <a:pt x="235" y="406031"/>
                  <a:pt x="21" y="408317"/>
                </a:cubicBezTo>
                <a:cubicBezTo>
                  <a:pt x="-157" y="410567"/>
                  <a:pt x="807" y="412710"/>
                  <a:pt x="2593" y="413996"/>
                </a:cubicBezTo>
                <a:cubicBezTo>
                  <a:pt x="19631" y="426212"/>
                  <a:pt x="38526" y="432177"/>
                  <a:pt x="56778" y="437892"/>
                </a:cubicBezTo>
                <a:lnTo>
                  <a:pt x="68065" y="441464"/>
                </a:lnTo>
                <a:cubicBezTo>
                  <a:pt x="74530" y="443428"/>
                  <a:pt x="75709" y="443750"/>
                  <a:pt x="76388" y="450465"/>
                </a:cubicBezTo>
                <a:cubicBezTo>
                  <a:pt x="76709" y="453751"/>
                  <a:pt x="76781" y="457109"/>
                  <a:pt x="76852" y="460430"/>
                </a:cubicBezTo>
                <a:cubicBezTo>
                  <a:pt x="76888" y="462895"/>
                  <a:pt x="76959" y="465395"/>
                  <a:pt x="77102" y="467824"/>
                </a:cubicBezTo>
                <a:cubicBezTo>
                  <a:pt x="78209" y="486755"/>
                  <a:pt x="80460" y="502507"/>
                  <a:pt x="84139" y="517366"/>
                </a:cubicBezTo>
                <a:cubicBezTo>
                  <a:pt x="84639" y="519438"/>
                  <a:pt x="85960" y="521152"/>
                  <a:pt x="87675" y="522045"/>
                </a:cubicBezTo>
                <a:cubicBezTo>
                  <a:pt x="89211" y="522795"/>
                  <a:pt x="90890" y="522902"/>
                  <a:pt x="92461" y="522260"/>
                </a:cubicBezTo>
                <a:cubicBezTo>
                  <a:pt x="102534" y="518259"/>
                  <a:pt x="112535" y="513294"/>
                  <a:pt x="122179" y="508508"/>
                </a:cubicBezTo>
                <a:cubicBezTo>
                  <a:pt x="141182" y="499078"/>
                  <a:pt x="160791" y="489363"/>
                  <a:pt x="181901" y="486577"/>
                </a:cubicBezTo>
                <a:cubicBezTo>
                  <a:pt x="181794" y="487755"/>
                  <a:pt x="181687" y="488934"/>
                  <a:pt x="181580" y="490113"/>
                </a:cubicBezTo>
                <a:cubicBezTo>
                  <a:pt x="180151" y="505793"/>
                  <a:pt x="178401" y="525331"/>
                  <a:pt x="188187" y="538905"/>
                </a:cubicBezTo>
                <a:cubicBezTo>
                  <a:pt x="198474" y="553228"/>
                  <a:pt x="212155" y="547906"/>
                  <a:pt x="222156" y="544012"/>
                </a:cubicBezTo>
                <a:lnTo>
                  <a:pt x="223799" y="543369"/>
                </a:lnTo>
                <a:cubicBezTo>
                  <a:pt x="255874" y="531046"/>
                  <a:pt x="288093" y="517330"/>
                  <a:pt x="319240" y="504043"/>
                </a:cubicBezTo>
                <a:cubicBezTo>
                  <a:pt x="328991" y="499900"/>
                  <a:pt x="338706" y="495721"/>
                  <a:pt x="348457" y="491649"/>
                </a:cubicBezTo>
                <a:cubicBezTo>
                  <a:pt x="348565" y="492077"/>
                  <a:pt x="348672" y="492470"/>
                  <a:pt x="348850" y="492863"/>
                </a:cubicBezTo>
                <a:cubicBezTo>
                  <a:pt x="349422" y="494256"/>
                  <a:pt x="350422" y="495435"/>
                  <a:pt x="351636" y="496149"/>
                </a:cubicBezTo>
                <a:cubicBezTo>
                  <a:pt x="353208" y="497114"/>
                  <a:pt x="355101" y="497221"/>
                  <a:pt x="356780" y="496542"/>
                </a:cubicBezTo>
                <a:cubicBezTo>
                  <a:pt x="364531" y="493327"/>
                  <a:pt x="372282" y="490148"/>
                  <a:pt x="380033" y="486969"/>
                </a:cubicBezTo>
                <a:cubicBezTo>
                  <a:pt x="389248" y="483183"/>
                  <a:pt x="398464" y="479397"/>
                  <a:pt x="407643" y="475611"/>
                </a:cubicBezTo>
                <a:cubicBezTo>
                  <a:pt x="416323" y="494971"/>
                  <a:pt x="424217" y="513651"/>
                  <a:pt x="431682" y="532618"/>
                </a:cubicBezTo>
                <a:lnTo>
                  <a:pt x="436576" y="545155"/>
                </a:lnTo>
                <a:cubicBezTo>
                  <a:pt x="447827" y="574016"/>
                  <a:pt x="459471" y="603841"/>
                  <a:pt x="475259" y="630952"/>
                </a:cubicBezTo>
                <a:cubicBezTo>
                  <a:pt x="476402" y="632881"/>
                  <a:pt x="478188" y="634024"/>
                  <a:pt x="480188" y="634024"/>
                </a:cubicBezTo>
                <a:cubicBezTo>
                  <a:pt x="480188" y="634024"/>
                  <a:pt x="480188" y="634024"/>
                  <a:pt x="480224" y="634024"/>
                </a:cubicBezTo>
                <a:cubicBezTo>
                  <a:pt x="482260" y="634024"/>
                  <a:pt x="484153" y="632845"/>
                  <a:pt x="485225" y="630952"/>
                </a:cubicBezTo>
                <a:cubicBezTo>
                  <a:pt x="486439" y="628844"/>
                  <a:pt x="486368" y="626273"/>
                  <a:pt x="485117" y="624094"/>
                </a:cubicBezTo>
                <a:cubicBezTo>
                  <a:pt x="469616" y="597555"/>
                  <a:pt x="458185" y="567944"/>
                  <a:pt x="447113" y="539297"/>
                </a:cubicBezTo>
                <a:cubicBezTo>
                  <a:pt x="444755" y="533190"/>
                  <a:pt x="442398" y="527082"/>
                  <a:pt x="440005" y="521045"/>
                </a:cubicBezTo>
                <a:cubicBezTo>
                  <a:pt x="433754" y="505150"/>
                  <a:pt x="426753" y="488755"/>
                  <a:pt x="418716" y="470967"/>
                </a:cubicBezTo>
                <a:cubicBezTo>
                  <a:pt x="444684" y="460002"/>
                  <a:pt x="464651" y="450858"/>
                  <a:pt x="483153" y="441428"/>
                </a:cubicBezTo>
                <a:cubicBezTo>
                  <a:pt x="501405" y="432105"/>
                  <a:pt x="523372" y="422176"/>
                  <a:pt x="547804" y="419104"/>
                </a:cubicBezTo>
                <a:lnTo>
                  <a:pt x="555341" y="418211"/>
                </a:lnTo>
                <a:cubicBezTo>
                  <a:pt x="572378" y="416211"/>
                  <a:pt x="588488" y="414318"/>
                  <a:pt x="603811" y="405495"/>
                </a:cubicBezTo>
                <a:cubicBezTo>
                  <a:pt x="605883" y="404316"/>
                  <a:pt x="607097" y="401923"/>
                  <a:pt x="606954" y="399387"/>
                </a:cubicBezTo>
                <a:cubicBezTo>
                  <a:pt x="606811" y="396922"/>
                  <a:pt x="605418" y="394886"/>
                  <a:pt x="603204" y="393922"/>
                </a:cubicBezTo>
                <a:cubicBezTo>
                  <a:pt x="582594" y="384957"/>
                  <a:pt x="561877" y="380599"/>
                  <a:pt x="542303" y="377491"/>
                </a:cubicBezTo>
                <a:cubicBezTo>
                  <a:pt x="556698" y="361061"/>
                  <a:pt x="577450" y="351845"/>
                  <a:pt x="597560" y="342880"/>
                </a:cubicBezTo>
                <a:cubicBezTo>
                  <a:pt x="625778" y="330343"/>
                  <a:pt x="654960" y="317413"/>
                  <a:pt x="667926" y="284658"/>
                </a:cubicBezTo>
                <a:cubicBezTo>
                  <a:pt x="668819" y="283230"/>
                  <a:pt x="668748" y="281372"/>
                  <a:pt x="667962" y="279658"/>
                </a:cubicBezTo>
                <a:close/>
                <a:moveTo>
                  <a:pt x="526087" y="378492"/>
                </a:moveTo>
                <a:cubicBezTo>
                  <a:pt x="524908" y="380278"/>
                  <a:pt x="524801" y="382706"/>
                  <a:pt x="525765" y="384850"/>
                </a:cubicBezTo>
                <a:cubicBezTo>
                  <a:pt x="526694" y="386886"/>
                  <a:pt x="528444" y="388243"/>
                  <a:pt x="530480" y="388564"/>
                </a:cubicBezTo>
                <a:cubicBezTo>
                  <a:pt x="546947" y="390922"/>
                  <a:pt x="565699" y="393922"/>
                  <a:pt x="584273" y="400102"/>
                </a:cubicBezTo>
                <a:cubicBezTo>
                  <a:pt x="574772" y="403030"/>
                  <a:pt x="564770" y="404209"/>
                  <a:pt x="554376" y="405459"/>
                </a:cubicBezTo>
                <a:cubicBezTo>
                  <a:pt x="548483" y="406174"/>
                  <a:pt x="542589" y="406888"/>
                  <a:pt x="536695" y="407924"/>
                </a:cubicBezTo>
                <a:cubicBezTo>
                  <a:pt x="516907" y="411389"/>
                  <a:pt x="498905" y="419211"/>
                  <a:pt x="478009" y="429891"/>
                </a:cubicBezTo>
                <a:cubicBezTo>
                  <a:pt x="455042" y="441607"/>
                  <a:pt x="431825" y="451715"/>
                  <a:pt x="413609" y="459395"/>
                </a:cubicBezTo>
                <a:cubicBezTo>
                  <a:pt x="406536" y="444143"/>
                  <a:pt x="399000" y="428498"/>
                  <a:pt x="390606" y="411710"/>
                </a:cubicBezTo>
                <a:lnTo>
                  <a:pt x="387427" y="405245"/>
                </a:lnTo>
                <a:cubicBezTo>
                  <a:pt x="401143" y="388421"/>
                  <a:pt x="413359" y="369883"/>
                  <a:pt x="425181" y="351917"/>
                </a:cubicBezTo>
                <a:cubicBezTo>
                  <a:pt x="439505" y="330200"/>
                  <a:pt x="454328" y="307733"/>
                  <a:pt x="471723" y="288409"/>
                </a:cubicBezTo>
                <a:cubicBezTo>
                  <a:pt x="474402" y="285444"/>
                  <a:pt x="473437" y="280944"/>
                  <a:pt x="470866" y="278622"/>
                </a:cubicBezTo>
                <a:cubicBezTo>
                  <a:pt x="468473" y="276479"/>
                  <a:pt x="465222" y="276622"/>
                  <a:pt x="463150" y="278943"/>
                </a:cubicBezTo>
                <a:cubicBezTo>
                  <a:pt x="445220" y="298839"/>
                  <a:pt x="430075" y="321735"/>
                  <a:pt x="415394" y="343880"/>
                </a:cubicBezTo>
                <a:cubicBezTo>
                  <a:pt x="404929" y="359668"/>
                  <a:pt x="394106" y="375991"/>
                  <a:pt x="382426" y="391029"/>
                </a:cubicBezTo>
                <a:lnTo>
                  <a:pt x="380176" y="390457"/>
                </a:lnTo>
                <a:cubicBezTo>
                  <a:pt x="340457" y="309054"/>
                  <a:pt x="304631" y="225044"/>
                  <a:pt x="274770" y="153499"/>
                </a:cubicBezTo>
                <a:cubicBezTo>
                  <a:pt x="273377" y="150177"/>
                  <a:pt x="269948" y="148641"/>
                  <a:pt x="266804" y="149963"/>
                </a:cubicBezTo>
                <a:cubicBezTo>
                  <a:pt x="265340" y="150570"/>
                  <a:pt x="264197" y="151713"/>
                  <a:pt x="263590" y="153178"/>
                </a:cubicBezTo>
                <a:cubicBezTo>
                  <a:pt x="262983" y="154714"/>
                  <a:pt x="263018" y="156464"/>
                  <a:pt x="263697" y="158143"/>
                </a:cubicBezTo>
                <a:cubicBezTo>
                  <a:pt x="292558" y="227294"/>
                  <a:pt x="327026" y="308233"/>
                  <a:pt x="364960" y="386671"/>
                </a:cubicBezTo>
                <a:cubicBezTo>
                  <a:pt x="308452" y="373527"/>
                  <a:pt x="250910" y="371348"/>
                  <a:pt x="201725" y="371026"/>
                </a:cubicBezTo>
                <a:cubicBezTo>
                  <a:pt x="201725" y="371026"/>
                  <a:pt x="201689" y="371026"/>
                  <a:pt x="201689" y="371026"/>
                </a:cubicBezTo>
                <a:cubicBezTo>
                  <a:pt x="198546" y="371026"/>
                  <a:pt x="196224" y="373420"/>
                  <a:pt x="196224" y="376670"/>
                </a:cubicBezTo>
                <a:cubicBezTo>
                  <a:pt x="196188" y="380063"/>
                  <a:pt x="198653" y="383742"/>
                  <a:pt x="202689" y="383742"/>
                </a:cubicBezTo>
                <a:cubicBezTo>
                  <a:pt x="253731" y="384099"/>
                  <a:pt x="313739" y="386457"/>
                  <a:pt x="372175" y="401387"/>
                </a:cubicBezTo>
                <a:lnTo>
                  <a:pt x="373996" y="405066"/>
                </a:lnTo>
                <a:cubicBezTo>
                  <a:pt x="374211" y="406174"/>
                  <a:pt x="374746" y="407210"/>
                  <a:pt x="375497" y="408102"/>
                </a:cubicBezTo>
                <a:lnTo>
                  <a:pt x="376604" y="410353"/>
                </a:lnTo>
                <a:cubicBezTo>
                  <a:pt x="378533" y="414246"/>
                  <a:pt x="380426" y="418175"/>
                  <a:pt x="382390" y="422069"/>
                </a:cubicBezTo>
                <a:cubicBezTo>
                  <a:pt x="388963" y="435177"/>
                  <a:pt x="395571" y="448965"/>
                  <a:pt x="402500" y="464038"/>
                </a:cubicBezTo>
                <a:cubicBezTo>
                  <a:pt x="393785" y="467646"/>
                  <a:pt x="385069" y="471217"/>
                  <a:pt x="376318" y="474789"/>
                </a:cubicBezTo>
                <a:cubicBezTo>
                  <a:pt x="372068" y="476540"/>
                  <a:pt x="367817" y="478290"/>
                  <a:pt x="363531" y="480004"/>
                </a:cubicBezTo>
                <a:cubicBezTo>
                  <a:pt x="363424" y="479540"/>
                  <a:pt x="363317" y="479111"/>
                  <a:pt x="363102" y="478683"/>
                </a:cubicBezTo>
                <a:cubicBezTo>
                  <a:pt x="361673" y="475289"/>
                  <a:pt x="358280" y="473682"/>
                  <a:pt x="355173" y="475039"/>
                </a:cubicBezTo>
                <a:cubicBezTo>
                  <a:pt x="341099" y="480933"/>
                  <a:pt x="326919" y="486612"/>
                  <a:pt x="312703" y="492256"/>
                </a:cubicBezTo>
                <a:cubicBezTo>
                  <a:pt x="289129" y="501686"/>
                  <a:pt x="264733" y="511401"/>
                  <a:pt x="241230" y="522081"/>
                </a:cubicBezTo>
                <a:cubicBezTo>
                  <a:pt x="238515" y="523295"/>
                  <a:pt x="235586" y="524831"/>
                  <a:pt x="232514" y="526439"/>
                </a:cubicBezTo>
                <a:cubicBezTo>
                  <a:pt x="223656" y="531082"/>
                  <a:pt x="213762" y="536333"/>
                  <a:pt x="205261" y="535940"/>
                </a:cubicBezTo>
                <a:cubicBezTo>
                  <a:pt x="202439" y="535797"/>
                  <a:pt x="200225" y="534761"/>
                  <a:pt x="198439" y="532761"/>
                </a:cubicBezTo>
                <a:cubicBezTo>
                  <a:pt x="190974" y="524260"/>
                  <a:pt x="192938" y="501721"/>
                  <a:pt x="194081" y="488255"/>
                </a:cubicBezTo>
                <a:cubicBezTo>
                  <a:pt x="194367" y="485076"/>
                  <a:pt x="194581" y="482362"/>
                  <a:pt x="194688" y="480290"/>
                </a:cubicBezTo>
                <a:cubicBezTo>
                  <a:pt x="194760" y="478326"/>
                  <a:pt x="194010" y="476432"/>
                  <a:pt x="192652" y="475075"/>
                </a:cubicBezTo>
                <a:cubicBezTo>
                  <a:pt x="191438" y="473896"/>
                  <a:pt x="189902" y="473253"/>
                  <a:pt x="188259" y="473253"/>
                </a:cubicBezTo>
                <a:cubicBezTo>
                  <a:pt x="188152" y="473253"/>
                  <a:pt x="188045" y="473253"/>
                  <a:pt x="187937" y="473253"/>
                </a:cubicBezTo>
                <a:cubicBezTo>
                  <a:pt x="162148" y="474575"/>
                  <a:pt x="139324" y="485862"/>
                  <a:pt x="117214" y="496828"/>
                </a:cubicBezTo>
                <a:cubicBezTo>
                  <a:pt x="109749" y="500507"/>
                  <a:pt x="102034" y="504329"/>
                  <a:pt x="94354" y="507686"/>
                </a:cubicBezTo>
                <a:cubicBezTo>
                  <a:pt x="89639" y="484934"/>
                  <a:pt x="88675" y="462002"/>
                  <a:pt x="88389" y="440571"/>
                </a:cubicBezTo>
                <a:cubicBezTo>
                  <a:pt x="88354" y="438142"/>
                  <a:pt x="87139" y="435213"/>
                  <a:pt x="84425" y="434177"/>
                </a:cubicBezTo>
                <a:cubicBezTo>
                  <a:pt x="76745" y="431248"/>
                  <a:pt x="68851" y="428784"/>
                  <a:pt x="61172" y="426390"/>
                </a:cubicBezTo>
                <a:cubicBezTo>
                  <a:pt x="47384" y="422069"/>
                  <a:pt x="33204" y="417639"/>
                  <a:pt x="20131" y="410460"/>
                </a:cubicBezTo>
                <a:cubicBezTo>
                  <a:pt x="24096" y="409138"/>
                  <a:pt x="28167" y="407995"/>
                  <a:pt x="32168" y="406852"/>
                </a:cubicBezTo>
                <a:cubicBezTo>
                  <a:pt x="42669" y="403852"/>
                  <a:pt x="53528" y="400744"/>
                  <a:pt x="62958" y="394672"/>
                </a:cubicBezTo>
                <a:cubicBezTo>
                  <a:pt x="76709" y="385778"/>
                  <a:pt x="83996" y="368026"/>
                  <a:pt x="82960" y="345880"/>
                </a:cubicBezTo>
                <a:cubicBezTo>
                  <a:pt x="82781" y="342344"/>
                  <a:pt x="82317" y="338165"/>
                  <a:pt x="81817" y="333736"/>
                </a:cubicBezTo>
                <a:cubicBezTo>
                  <a:pt x="80460" y="321735"/>
                  <a:pt x="78531" y="305232"/>
                  <a:pt x="84389" y="300446"/>
                </a:cubicBezTo>
                <a:cubicBezTo>
                  <a:pt x="86782" y="298482"/>
                  <a:pt x="90782" y="298374"/>
                  <a:pt x="96283" y="300125"/>
                </a:cubicBezTo>
                <a:cubicBezTo>
                  <a:pt x="109392" y="304268"/>
                  <a:pt x="122251" y="311305"/>
                  <a:pt x="134716" y="318091"/>
                </a:cubicBezTo>
                <a:cubicBezTo>
                  <a:pt x="140074" y="321020"/>
                  <a:pt x="145432" y="323949"/>
                  <a:pt x="150826" y="326664"/>
                </a:cubicBezTo>
                <a:cubicBezTo>
                  <a:pt x="152433" y="327485"/>
                  <a:pt x="154326" y="327485"/>
                  <a:pt x="155969" y="326735"/>
                </a:cubicBezTo>
                <a:cubicBezTo>
                  <a:pt x="157541" y="326021"/>
                  <a:pt x="158648" y="324663"/>
                  <a:pt x="159041" y="323020"/>
                </a:cubicBezTo>
                <a:cubicBezTo>
                  <a:pt x="160684" y="316270"/>
                  <a:pt x="161898" y="309233"/>
                  <a:pt x="163077" y="302375"/>
                </a:cubicBezTo>
                <a:cubicBezTo>
                  <a:pt x="164685" y="293088"/>
                  <a:pt x="166328" y="283444"/>
                  <a:pt x="169078" y="274693"/>
                </a:cubicBezTo>
                <a:cubicBezTo>
                  <a:pt x="169864" y="272157"/>
                  <a:pt x="170435" y="271550"/>
                  <a:pt x="170400" y="271478"/>
                </a:cubicBezTo>
                <a:lnTo>
                  <a:pt x="170400" y="271478"/>
                </a:lnTo>
                <a:cubicBezTo>
                  <a:pt x="171078" y="271478"/>
                  <a:pt x="173043" y="272443"/>
                  <a:pt x="174614" y="273228"/>
                </a:cubicBezTo>
                <a:lnTo>
                  <a:pt x="177186" y="274479"/>
                </a:lnTo>
                <a:cubicBezTo>
                  <a:pt x="183901" y="277586"/>
                  <a:pt x="190331" y="281122"/>
                  <a:pt x="196260" y="284444"/>
                </a:cubicBezTo>
                <a:lnTo>
                  <a:pt x="204761" y="289266"/>
                </a:lnTo>
                <a:cubicBezTo>
                  <a:pt x="225692" y="301161"/>
                  <a:pt x="247302" y="313448"/>
                  <a:pt x="270984" y="316913"/>
                </a:cubicBezTo>
                <a:cubicBezTo>
                  <a:pt x="273270" y="317305"/>
                  <a:pt x="275484" y="316270"/>
                  <a:pt x="276734" y="314305"/>
                </a:cubicBezTo>
                <a:cubicBezTo>
                  <a:pt x="278092" y="312162"/>
                  <a:pt x="278020" y="309304"/>
                  <a:pt x="276520" y="307054"/>
                </a:cubicBezTo>
                <a:cubicBezTo>
                  <a:pt x="251838" y="269371"/>
                  <a:pt x="217941" y="240653"/>
                  <a:pt x="184723" y="213114"/>
                </a:cubicBezTo>
                <a:cubicBezTo>
                  <a:pt x="185294" y="212828"/>
                  <a:pt x="185866" y="212507"/>
                  <a:pt x="186473" y="212185"/>
                </a:cubicBezTo>
                <a:cubicBezTo>
                  <a:pt x="201225" y="204327"/>
                  <a:pt x="225942" y="191218"/>
                  <a:pt x="213691" y="168180"/>
                </a:cubicBezTo>
                <a:cubicBezTo>
                  <a:pt x="208547" y="158500"/>
                  <a:pt x="198082" y="151642"/>
                  <a:pt x="189688" y="146105"/>
                </a:cubicBezTo>
                <a:lnTo>
                  <a:pt x="186616" y="144069"/>
                </a:lnTo>
                <a:cubicBezTo>
                  <a:pt x="181508" y="140640"/>
                  <a:pt x="176293" y="137461"/>
                  <a:pt x="171078" y="134318"/>
                </a:cubicBezTo>
                <a:cubicBezTo>
                  <a:pt x="168971" y="133032"/>
                  <a:pt x="166863" y="131746"/>
                  <a:pt x="164756" y="130425"/>
                </a:cubicBezTo>
                <a:cubicBezTo>
                  <a:pt x="180508" y="124424"/>
                  <a:pt x="196260" y="120602"/>
                  <a:pt x="211690" y="119031"/>
                </a:cubicBezTo>
                <a:cubicBezTo>
                  <a:pt x="213333" y="118852"/>
                  <a:pt x="214834" y="117995"/>
                  <a:pt x="215834" y="116602"/>
                </a:cubicBezTo>
                <a:cubicBezTo>
                  <a:pt x="216834" y="115173"/>
                  <a:pt x="217191" y="113423"/>
                  <a:pt x="216798" y="111744"/>
                </a:cubicBezTo>
                <a:cubicBezTo>
                  <a:pt x="213119" y="95635"/>
                  <a:pt x="213798" y="79240"/>
                  <a:pt x="214441" y="63381"/>
                </a:cubicBezTo>
                <a:cubicBezTo>
                  <a:pt x="215012" y="49200"/>
                  <a:pt x="215619" y="34591"/>
                  <a:pt x="213191" y="19911"/>
                </a:cubicBezTo>
                <a:cubicBezTo>
                  <a:pt x="241658" y="39985"/>
                  <a:pt x="264376" y="71953"/>
                  <a:pt x="275806" y="89991"/>
                </a:cubicBezTo>
                <a:cubicBezTo>
                  <a:pt x="277270" y="92313"/>
                  <a:pt x="279913" y="93313"/>
                  <a:pt x="282771" y="92527"/>
                </a:cubicBezTo>
                <a:cubicBezTo>
                  <a:pt x="298451" y="88205"/>
                  <a:pt x="309953" y="78418"/>
                  <a:pt x="321061" y="68917"/>
                </a:cubicBezTo>
                <a:cubicBezTo>
                  <a:pt x="325133" y="65452"/>
                  <a:pt x="329277" y="61881"/>
                  <a:pt x="333670" y="58594"/>
                </a:cubicBezTo>
                <a:cubicBezTo>
                  <a:pt x="333384" y="81562"/>
                  <a:pt x="328955" y="104064"/>
                  <a:pt x="324669" y="125853"/>
                </a:cubicBezTo>
                <a:cubicBezTo>
                  <a:pt x="322990" y="134461"/>
                  <a:pt x="321276" y="143034"/>
                  <a:pt x="319811" y="151678"/>
                </a:cubicBezTo>
                <a:cubicBezTo>
                  <a:pt x="319454" y="153856"/>
                  <a:pt x="320275" y="156035"/>
                  <a:pt x="322026" y="157535"/>
                </a:cubicBezTo>
                <a:cubicBezTo>
                  <a:pt x="323812" y="159000"/>
                  <a:pt x="326133" y="159464"/>
                  <a:pt x="328134" y="158821"/>
                </a:cubicBezTo>
                <a:cubicBezTo>
                  <a:pt x="339921" y="154678"/>
                  <a:pt x="351601" y="149820"/>
                  <a:pt x="362888" y="145105"/>
                </a:cubicBezTo>
                <a:cubicBezTo>
                  <a:pt x="367924" y="143034"/>
                  <a:pt x="372925" y="140926"/>
                  <a:pt x="377961" y="138890"/>
                </a:cubicBezTo>
                <a:cubicBezTo>
                  <a:pt x="379961" y="152178"/>
                  <a:pt x="378176" y="166644"/>
                  <a:pt x="376568" y="179538"/>
                </a:cubicBezTo>
                <a:lnTo>
                  <a:pt x="375890" y="185110"/>
                </a:lnTo>
                <a:cubicBezTo>
                  <a:pt x="375032" y="192147"/>
                  <a:pt x="374068" y="199148"/>
                  <a:pt x="373068" y="206149"/>
                </a:cubicBezTo>
                <a:cubicBezTo>
                  <a:pt x="371460" y="217579"/>
                  <a:pt x="369817" y="229402"/>
                  <a:pt x="368817" y="241224"/>
                </a:cubicBezTo>
                <a:cubicBezTo>
                  <a:pt x="368603" y="243796"/>
                  <a:pt x="369746" y="246082"/>
                  <a:pt x="371853" y="247368"/>
                </a:cubicBezTo>
                <a:cubicBezTo>
                  <a:pt x="373889" y="248618"/>
                  <a:pt x="376497" y="248618"/>
                  <a:pt x="378461" y="247368"/>
                </a:cubicBezTo>
                <a:cubicBezTo>
                  <a:pt x="395999" y="236331"/>
                  <a:pt x="402571" y="214328"/>
                  <a:pt x="408894" y="193076"/>
                </a:cubicBezTo>
                <a:cubicBezTo>
                  <a:pt x="411573" y="184074"/>
                  <a:pt x="414109" y="175502"/>
                  <a:pt x="417395" y="167930"/>
                </a:cubicBezTo>
                <a:cubicBezTo>
                  <a:pt x="421074" y="170680"/>
                  <a:pt x="424824" y="173323"/>
                  <a:pt x="428575" y="175966"/>
                </a:cubicBezTo>
                <a:cubicBezTo>
                  <a:pt x="441755" y="185217"/>
                  <a:pt x="454185" y="193933"/>
                  <a:pt x="463079" y="207792"/>
                </a:cubicBezTo>
                <a:cubicBezTo>
                  <a:pt x="464579" y="210078"/>
                  <a:pt x="467401" y="211078"/>
                  <a:pt x="470080" y="210256"/>
                </a:cubicBezTo>
                <a:cubicBezTo>
                  <a:pt x="490011" y="204256"/>
                  <a:pt x="503048" y="185717"/>
                  <a:pt x="513550" y="170823"/>
                </a:cubicBezTo>
                <a:cubicBezTo>
                  <a:pt x="516800" y="166215"/>
                  <a:pt x="519979" y="161464"/>
                  <a:pt x="523122" y="156678"/>
                </a:cubicBezTo>
                <a:cubicBezTo>
                  <a:pt x="532195" y="143069"/>
                  <a:pt x="541553" y="128996"/>
                  <a:pt x="553197" y="118245"/>
                </a:cubicBezTo>
                <a:cubicBezTo>
                  <a:pt x="560448" y="129425"/>
                  <a:pt x="565520" y="142141"/>
                  <a:pt x="570450" y="154499"/>
                </a:cubicBezTo>
                <a:cubicBezTo>
                  <a:pt x="572914" y="160714"/>
                  <a:pt x="575414" y="166929"/>
                  <a:pt x="578165" y="173002"/>
                </a:cubicBezTo>
                <a:cubicBezTo>
                  <a:pt x="579236" y="175430"/>
                  <a:pt x="582058" y="177574"/>
                  <a:pt x="584951" y="176895"/>
                </a:cubicBezTo>
                <a:cubicBezTo>
                  <a:pt x="597917" y="173787"/>
                  <a:pt x="608776" y="166715"/>
                  <a:pt x="619277" y="159893"/>
                </a:cubicBezTo>
                <a:cubicBezTo>
                  <a:pt x="624778" y="156321"/>
                  <a:pt x="630421" y="152642"/>
                  <a:pt x="636351" y="149570"/>
                </a:cubicBezTo>
                <a:cubicBezTo>
                  <a:pt x="633779" y="160750"/>
                  <a:pt x="630779" y="171966"/>
                  <a:pt x="627850" y="182860"/>
                </a:cubicBezTo>
                <a:cubicBezTo>
                  <a:pt x="618813" y="216614"/>
                  <a:pt x="609454" y="251476"/>
                  <a:pt x="611955" y="289123"/>
                </a:cubicBezTo>
                <a:cubicBezTo>
                  <a:pt x="612062" y="290766"/>
                  <a:pt x="612848" y="292302"/>
                  <a:pt x="614205" y="293445"/>
                </a:cubicBezTo>
                <a:cubicBezTo>
                  <a:pt x="615527" y="294553"/>
                  <a:pt x="617027" y="295160"/>
                  <a:pt x="618741" y="295017"/>
                </a:cubicBezTo>
                <a:cubicBezTo>
                  <a:pt x="625742" y="294445"/>
                  <a:pt x="632029" y="292374"/>
                  <a:pt x="638101" y="290338"/>
                </a:cubicBezTo>
                <a:lnTo>
                  <a:pt x="642923" y="288766"/>
                </a:lnTo>
                <a:cubicBezTo>
                  <a:pt x="645888" y="287659"/>
                  <a:pt x="648995" y="286944"/>
                  <a:pt x="652496" y="286659"/>
                </a:cubicBezTo>
                <a:cubicBezTo>
                  <a:pt x="652996" y="286552"/>
                  <a:pt x="653460" y="286480"/>
                  <a:pt x="653889" y="286409"/>
                </a:cubicBezTo>
                <a:lnTo>
                  <a:pt x="653889" y="286516"/>
                </a:lnTo>
                <a:cubicBezTo>
                  <a:pt x="653496" y="288873"/>
                  <a:pt x="650531" y="292302"/>
                  <a:pt x="648602" y="294553"/>
                </a:cubicBezTo>
                <a:lnTo>
                  <a:pt x="647459" y="295910"/>
                </a:lnTo>
                <a:cubicBezTo>
                  <a:pt x="636672" y="308911"/>
                  <a:pt x="621777" y="316698"/>
                  <a:pt x="604847" y="324771"/>
                </a:cubicBezTo>
                <a:cubicBezTo>
                  <a:pt x="600918" y="326664"/>
                  <a:pt x="596917" y="328485"/>
                  <a:pt x="592881" y="330343"/>
                </a:cubicBezTo>
                <a:cubicBezTo>
                  <a:pt x="568056" y="341666"/>
                  <a:pt x="542232" y="353524"/>
                  <a:pt x="526087" y="378492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" name="Freeform 221">
            <a:extLst>
              <a:ext uri="{FF2B5EF4-FFF2-40B4-BE49-F238E27FC236}">
                <a16:creationId xmlns:a16="http://schemas.microsoft.com/office/drawing/2014/main" id="{3E598534-DDBF-CD47-AE31-7E462C861131}"/>
              </a:ext>
            </a:extLst>
          </p:cNvPr>
          <p:cNvSpPr/>
          <p:nvPr/>
        </p:nvSpPr>
        <p:spPr>
          <a:xfrm>
            <a:off x="11270365" y="313866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23" name="Freeform 222">
            <a:extLst>
              <a:ext uri="{FF2B5EF4-FFF2-40B4-BE49-F238E27FC236}">
                <a16:creationId xmlns:a16="http://schemas.microsoft.com/office/drawing/2014/main" id="{0C78E00B-D7D5-A749-B6CC-F7DD307BF51F}"/>
              </a:ext>
            </a:extLst>
          </p:cNvPr>
          <p:cNvSpPr/>
          <p:nvPr/>
        </p:nvSpPr>
        <p:spPr>
          <a:xfrm>
            <a:off x="10073641" y="4651931"/>
            <a:ext cx="404190" cy="375400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61220034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Rectangle 1045">
            <a:extLst>
              <a:ext uri="{FF2B5EF4-FFF2-40B4-BE49-F238E27FC236}">
                <a16:creationId xmlns:a16="http://schemas.microsoft.com/office/drawing/2014/main" id="{5FE89A09-FEF6-BD4F-B38A-FE9538CDE3AD}"/>
              </a:ext>
            </a:extLst>
          </p:cNvPr>
          <p:cNvSpPr/>
          <p:nvPr/>
        </p:nvSpPr>
        <p:spPr>
          <a:xfrm>
            <a:off x="6523211" y="-2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9" name="Oval 1048">
            <a:extLst>
              <a:ext uri="{FF2B5EF4-FFF2-40B4-BE49-F238E27FC236}">
                <a16:creationId xmlns:a16="http://schemas.microsoft.com/office/drawing/2014/main" id="{1B2CF1DA-431D-2D49-B94E-B96908EE487B}"/>
              </a:ext>
            </a:extLst>
          </p:cNvPr>
          <p:cNvSpPr/>
          <p:nvPr/>
        </p:nvSpPr>
        <p:spPr>
          <a:xfrm>
            <a:off x="9298746" y="3428363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44" name="Graphic 511">
            <a:extLst>
              <a:ext uri="{FF2B5EF4-FFF2-40B4-BE49-F238E27FC236}">
                <a16:creationId xmlns:a16="http://schemas.microsoft.com/office/drawing/2014/main" id="{57943409-D797-2C44-A7BB-40134A63F74B}"/>
              </a:ext>
            </a:extLst>
          </p:cNvPr>
          <p:cNvGrpSpPr/>
          <p:nvPr/>
        </p:nvGrpSpPr>
        <p:grpSpPr>
          <a:xfrm>
            <a:off x="9148516" y="5136356"/>
            <a:ext cx="843136" cy="726483"/>
            <a:chOff x="9148516" y="5136356"/>
            <a:chExt cx="843136" cy="726483"/>
          </a:xfrm>
          <a:solidFill>
            <a:schemeClr val="accent5"/>
          </a:solidFill>
        </p:grpSpPr>
        <p:grpSp>
          <p:nvGrpSpPr>
            <p:cNvPr id="545" name="Graphic 511">
              <a:extLst>
                <a:ext uri="{FF2B5EF4-FFF2-40B4-BE49-F238E27FC236}">
                  <a16:creationId xmlns:a16="http://schemas.microsoft.com/office/drawing/2014/main" id="{BE543086-B6A9-6543-B29F-8621DC762441}"/>
                </a:ext>
              </a:extLst>
            </p:cNvPr>
            <p:cNvGrpSpPr/>
            <p:nvPr/>
          </p:nvGrpSpPr>
          <p:grpSpPr>
            <a:xfrm>
              <a:off x="9148516" y="5481774"/>
              <a:ext cx="843136" cy="313431"/>
              <a:chOff x="9148516" y="5481774"/>
              <a:chExt cx="843136" cy="313431"/>
            </a:xfrm>
            <a:grpFill/>
          </p:grpSpPr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18926D76-1E71-CA4C-8C6B-A97FE3507DBD}"/>
                  </a:ext>
                </a:extLst>
              </p:cNvPr>
              <p:cNvSpPr/>
              <p:nvPr/>
            </p:nvSpPr>
            <p:spPr>
              <a:xfrm>
                <a:off x="9217939" y="5661707"/>
                <a:ext cx="296" cy="3179"/>
              </a:xfrm>
              <a:custGeom>
                <a:avLst/>
                <a:gdLst>
                  <a:gd name="connsiteX0" fmla="*/ 296 w 296"/>
                  <a:gd name="connsiteY0" fmla="*/ 3179 h 3179"/>
                  <a:gd name="connsiteX1" fmla="*/ 117 w 296"/>
                  <a:gd name="connsiteY1" fmla="*/ 0 h 3179"/>
                  <a:gd name="connsiteX2" fmla="*/ 296 w 296"/>
                  <a:gd name="connsiteY2" fmla="*/ 3179 h 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6" h="3179">
                    <a:moveTo>
                      <a:pt x="296" y="3179"/>
                    </a:moveTo>
                    <a:lnTo>
                      <a:pt x="117" y="0"/>
                    </a:lnTo>
                    <a:cubicBezTo>
                      <a:pt x="-61" y="72"/>
                      <a:pt x="-61" y="857"/>
                      <a:pt x="296" y="3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1BA5F01C-A5FF-824A-A3EB-D72731E84D0B}"/>
                  </a:ext>
                </a:extLst>
              </p:cNvPr>
              <p:cNvSpPr/>
              <p:nvPr/>
            </p:nvSpPr>
            <p:spPr>
              <a:xfrm>
                <a:off x="9793163" y="5519190"/>
                <a:ext cx="750" cy="142"/>
              </a:xfrm>
              <a:custGeom>
                <a:avLst/>
                <a:gdLst>
                  <a:gd name="connsiteX0" fmla="*/ 0 w 750"/>
                  <a:gd name="connsiteY0" fmla="*/ 143 h 142"/>
                  <a:gd name="connsiteX1" fmla="*/ 750 w 750"/>
                  <a:gd name="connsiteY1" fmla="*/ 0 h 142"/>
                  <a:gd name="connsiteX2" fmla="*/ 0 w 750"/>
                  <a:gd name="connsiteY2" fmla="*/ 143 h 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0" h="142">
                    <a:moveTo>
                      <a:pt x="0" y="143"/>
                    </a:moveTo>
                    <a:lnTo>
                      <a:pt x="750" y="0"/>
                    </a:lnTo>
                    <a:cubicBezTo>
                      <a:pt x="214" y="71"/>
                      <a:pt x="36" y="107"/>
                      <a:pt x="0" y="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8" name="Freeform 547">
                <a:extLst>
                  <a:ext uri="{FF2B5EF4-FFF2-40B4-BE49-F238E27FC236}">
                    <a16:creationId xmlns:a16="http://schemas.microsoft.com/office/drawing/2014/main" id="{65B69DBE-B2A0-FD4E-A3A4-8EBAC544667E}"/>
                  </a:ext>
                </a:extLst>
              </p:cNvPr>
              <p:cNvSpPr/>
              <p:nvPr/>
            </p:nvSpPr>
            <p:spPr>
              <a:xfrm>
                <a:off x="9168657" y="5552336"/>
                <a:ext cx="1000" cy="535"/>
              </a:xfrm>
              <a:custGeom>
                <a:avLst/>
                <a:gdLst>
                  <a:gd name="connsiteX0" fmla="*/ 0 w 1000"/>
                  <a:gd name="connsiteY0" fmla="*/ 0 h 535"/>
                  <a:gd name="connsiteX1" fmla="*/ 143 w 1000"/>
                  <a:gd name="connsiteY1" fmla="*/ 107 h 535"/>
                  <a:gd name="connsiteX2" fmla="*/ 1000 w 1000"/>
                  <a:gd name="connsiteY2" fmla="*/ 536 h 535"/>
                  <a:gd name="connsiteX3" fmla="*/ 0 w 1000"/>
                  <a:gd name="connsiteY3" fmla="*/ 0 h 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" h="535">
                    <a:moveTo>
                      <a:pt x="0" y="0"/>
                    </a:moveTo>
                    <a:cubicBezTo>
                      <a:pt x="71" y="36"/>
                      <a:pt x="107" y="72"/>
                      <a:pt x="143" y="107"/>
                    </a:cubicBezTo>
                    <a:cubicBezTo>
                      <a:pt x="429" y="250"/>
                      <a:pt x="714" y="393"/>
                      <a:pt x="1000" y="53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eform 548">
                <a:extLst>
                  <a:ext uri="{FF2B5EF4-FFF2-40B4-BE49-F238E27FC236}">
                    <a16:creationId xmlns:a16="http://schemas.microsoft.com/office/drawing/2014/main" id="{11DE3E31-72E7-0648-B59B-D6FDFBB415D7}"/>
                  </a:ext>
                </a:extLst>
              </p:cNvPr>
              <p:cNvSpPr/>
              <p:nvPr/>
            </p:nvSpPr>
            <p:spPr>
              <a:xfrm>
                <a:off x="9148516" y="5481774"/>
                <a:ext cx="843136" cy="313431"/>
              </a:xfrm>
              <a:custGeom>
                <a:avLst/>
                <a:gdLst>
                  <a:gd name="connsiteX0" fmla="*/ 95865 w 843136"/>
                  <a:gd name="connsiteY0" fmla="*/ 214652 h 313431"/>
                  <a:gd name="connsiteX1" fmla="*/ 85077 w 843136"/>
                  <a:gd name="connsiteY1" fmla="*/ 190291 h 313431"/>
                  <a:gd name="connsiteX2" fmla="*/ 81041 w 843136"/>
                  <a:gd name="connsiteY2" fmla="*/ 170289 h 313431"/>
                  <a:gd name="connsiteX3" fmla="*/ 73433 w 843136"/>
                  <a:gd name="connsiteY3" fmla="*/ 148822 h 313431"/>
                  <a:gd name="connsiteX4" fmla="*/ 69218 w 843136"/>
                  <a:gd name="connsiteY4" fmla="*/ 137892 h 313431"/>
                  <a:gd name="connsiteX5" fmla="*/ 64682 w 843136"/>
                  <a:gd name="connsiteY5" fmla="*/ 122783 h 313431"/>
                  <a:gd name="connsiteX6" fmla="*/ 61039 w 843136"/>
                  <a:gd name="connsiteY6" fmla="*/ 114925 h 313431"/>
                  <a:gd name="connsiteX7" fmla="*/ 57824 w 843136"/>
                  <a:gd name="connsiteY7" fmla="*/ 107710 h 313431"/>
                  <a:gd name="connsiteX8" fmla="*/ 52288 w 843136"/>
                  <a:gd name="connsiteY8" fmla="*/ 98780 h 313431"/>
                  <a:gd name="connsiteX9" fmla="*/ 45787 w 843136"/>
                  <a:gd name="connsiteY9" fmla="*/ 92279 h 313431"/>
                  <a:gd name="connsiteX10" fmla="*/ 20319 w 843136"/>
                  <a:gd name="connsiteY10" fmla="*/ 70669 h 313431"/>
                  <a:gd name="connsiteX11" fmla="*/ 15676 w 843136"/>
                  <a:gd name="connsiteY11" fmla="*/ 67847 h 313431"/>
                  <a:gd name="connsiteX12" fmla="*/ 14140 w 843136"/>
                  <a:gd name="connsiteY12" fmla="*/ 63561 h 313431"/>
                  <a:gd name="connsiteX13" fmla="*/ 13997 w 843136"/>
                  <a:gd name="connsiteY13" fmla="*/ 54346 h 313431"/>
                  <a:gd name="connsiteX14" fmla="*/ 13640 w 843136"/>
                  <a:gd name="connsiteY14" fmla="*/ 49488 h 313431"/>
                  <a:gd name="connsiteX15" fmla="*/ 13533 w 843136"/>
                  <a:gd name="connsiteY15" fmla="*/ 48631 h 313431"/>
                  <a:gd name="connsiteX16" fmla="*/ 13497 w 843136"/>
                  <a:gd name="connsiteY16" fmla="*/ 48166 h 313431"/>
                  <a:gd name="connsiteX17" fmla="*/ 13568 w 843136"/>
                  <a:gd name="connsiteY17" fmla="*/ 47667 h 313431"/>
                  <a:gd name="connsiteX18" fmla="*/ 15033 w 843136"/>
                  <a:gd name="connsiteY18" fmla="*/ 47559 h 313431"/>
                  <a:gd name="connsiteX19" fmla="*/ 19176 w 843136"/>
                  <a:gd name="connsiteY19" fmla="*/ 45273 h 313431"/>
                  <a:gd name="connsiteX20" fmla="*/ 22284 w 843136"/>
                  <a:gd name="connsiteY20" fmla="*/ 44166 h 313431"/>
                  <a:gd name="connsiteX21" fmla="*/ 24927 w 843136"/>
                  <a:gd name="connsiteY21" fmla="*/ 43487 h 313431"/>
                  <a:gd name="connsiteX22" fmla="*/ 24820 w 843136"/>
                  <a:gd name="connsiteY22" fmla="*/ 43773 h 313431"/>
                  <a:gd name="connsiteX23" fmla="*/ 37929 w 843136"/>
                  <a:gd name="connsiteY23" fmla="*/ 41344 h 313431"/>
                  <a:gd name="connsiteX24" fmla="*/ 37714 w 843136"/>
                  <a:gd name="connsiteY24" fmla="*/ 41594 h 313431"/>
                  <a:gd name="connsiteX25" fmla="*/ 44680 w 843136"/>
                  <a:gd name="connsiteY25" fmla="*/ 41452 h 313431"/>
                  <a:gd name="connsiteX26" fmla="*/ 43465 w 843136"/>
                  <a:gd name="connsiteY26" fmla="*/ 41773 h 313431"/>
                  <a:gd name="connsiteX27" fmla="*/ 58895 w 843136"/>
                  <a:gd name="connsiteY27" fmla="*/ 41201 h 313431"/>
                  <a:gd name="connsiteX28" fmla="*/ 64932 w 843136"/>
                  <a:gd name="connsiteY28" fmla="*/ 41773 h 313431"/>
                  <a:gd name="connsiteX29" fmla="*/ 72647 w 843136"/>
                  <a:gd name="connsiteY29" fmla="*/ 43630 h 313431"/>
                  <a:gd name="connsiteX30" fmla="*/ 71897 w 843136"/>
                  <a:gd name="connsiteY30" fmla="*/ 42487 h 313431"/>
                  <a:gd name="connsiteX31" fmla="*/ 96722 w 843136"/>
                  <a:gd name="connsiteY31" fmla="*/ 43130 h 313431"/>
                  <a:gd name="connsiteX32" fmla="*/ 118367 w 843136"/>
                  <a:gd name="connsiteY32" fmla="*/ 43380 h 313431"/>
                  <a:gd name="connsiteX33" fmla="*/ 118117 w 843136"/>
                  <a:gd name="connsiteY33" fmla="*/ 43630 h 313431"/>
                  <a:gd name="connsiteX34" fmla="*/ 177768 w 843136"/>
                  <a:gd name="connsiteY34" fmla="*/ 45952 h 313431"/>
                  <a:gd name="connsiteX35" fmla="*/ 178732 w 843136"/>
                  <a:gd name="connsiteY35" fmla="*/ 46774 h 313431"/>
                  <a:gd name="connsiteX36" fmla="*/ 201628 w 843136"/>
                  <a:gd name="connsiteY36" fmla="*/ 45452 h 313431"/>
                  <a:gd name="connsiteX37" fmla="*/ 209129 w 843136"/>
                  <a:gd name="connsiteY37" fmla="*/ 47059 h 313431"/>
                  <a:gd name="connsiteX38" fmla="*/ 222309 w 843136"/>
                  <a:gd name="connsiteY38" fmla="*/ 45987 h 313431"/>
                  <a:gd name="connsiteX39" fmla="*/ 219416 w 843136"/>
                  <a:gd name="connsiteY39" fmla="*/ 46309 h 313431"/>
                  <a:gd name="connsiteX40" fmla="*/ 236882 w 843136"/>
                  <a:gd name="connsiteY40" fmla="*/ 46416 h 313431"/>
                  <a:gd name="connsiteX41" fmla="*/ 233596 w 843136"/>
                  <a:gd name="connsiteY41" fmla="*/ 44594 h 313431"/>
                  <a:gd name="connsiteX42" fmla="*/ 244633 w 843136"/>
                  <a:gd name="connsiteY42" fmla="*/ 47095 h 313431"/>
                  <a:gd name="connsiteX43" fmla="*/ 244669 w 843136"/>
                  <a:gd name="connsiteY43" fmla="*/ 45738 h 313431"/>
                  <a:gd name="connsiteX44" fmla="*/ 276708 w 843136"/>
                  <a:gd name="connsiteY44" fmla="*/ 53774 h 313431"/>
                  <a:gd name="connsiteX45" fmla="*/ 281495 w 843136"/>
                  <a:gd name="connsiteY45" fmla="*/ 54560 h 313431"/>
                  <a:gd name="connsiteX46" fmla="*/ 283888 w 843136"/>
                  <a:gd name="connsiteY46" fmla="*/ 54953 h 313431"/>
                  <a:gd name="connsiteX47" fmla="*/ 287245 w 843136"/>
                  <a:gd name="connsiteY47" fmla="*/ 55417 h 313431"/>
                  <a:gd name="connsiteX48" fmla="*/ 297675 w 843136"/>
                  <a:gd name="connsiteY48" fmla="*/ 55203 h 313431"/>
                  <a:gd name="connsiteX49" fmla="*/ 305748 w 843136"/>
                  <a:gd name="connsiteY49" fmla="*/ 56667 h 313431"/>
                  <a:gd name="connsiteX50" fmla="*/ 311820 w 843136"/>
                  <a:gd name="connsiteY50" fmla="*/ 57668 h 313431"/>
                  <a:gd name="connsiteX51" fmla="*/ 316321 w 843136"/>
                  <a:gd name="connsiteY51" fmla="*/ 58168 h 313431"/>
                  <a:gd name="connsiteX52" fmla="*/ 326465 w 843136"/>
                  <a:gd name="connsiteY52" fmla="*/ 59704 h 313431"/>
                  <a:gd name="connsiteX53" fmla="*/ 337466 w 843136"/>
                  <a:gd name="connsiteY53" fmla="*/ 59704 h 313431"/>
                  <a:gd name="connsiteX54" fmla="*/ 341288 w 843136"/>
                  <a:gd name="connsiteY54" fmla="*/ 59882 h 313431"/>
                  <a:gd name="connsiteX55" fmla="*/ 346539 w 843136"/>
                  <a:gd name="connsiteY55" fmla="*/ 60633 h 313431"/>
                  <a:gd name="connsiteX56" fmla="*/ 357111 w 843136"/>
                  <a:gd name="connsiteY56" fmla="*/ 61382 h 313431"/>
                  <a:gd name="connsiteX57" fmla="*/ 434693 w 843136"/>
                  <a:gd name="connsiteY57" fmla="*/ 60882 h 313431"/>
                  <a:gd name="connsiteX58" fmla="*/ 436836 w 843136"/>
                  <a:gd name="connsiteY58" fmla="*/ 61918 h 313431"/>
                  <a:gd name="connsiteX59" fmla="*/ 452088 w 843136"/>
                  <a:gd name="connsiteY59" fmla="*/ 61347 h 313431"/>
                  <a:gd name="connsiteX60" fmla="*/ 457767 w 843136"/>
                  <a:gd name="connsiteY60" fmla="*/ 60811 h 313431"/>
                  <a:gd name="connsiteX61" fmla="*/ 459874 w 843136"/>
                  <a:gd name="connsiteY61" fmla="*/ 61740 h 313431"/>
                  <a:gd name="connsiteX62" fmla="*/ 469018 w 843136"/>
                  <a:gd name="connsiteY62" fmla="*/ 61382 h 313431"/>
                  <a:gd name="connsiteX63" fmla="*/ 474626 w 843136"/>
                  <a:gd name="connsiteY63" fmla="*/ 62490 h 313431"/>
                  <a:gd name="connsiteX64" fmla="*/ 535312 w 843136"/>
                  <a:gd name="connsiteY64" fmla="*/ 61382 h 313431"/>
                  <a:gd name="connsiteX65" fmla="*/ 586462 w 843136"/>
                  <a:gd name="connsiteY65" fmla="*/ 56561 h 313431"/>
                  <a:gd name="connsiteX66" fmla="*/ 638647 w 843136"/>
                  <a:gd name="connsiteY66" fmla="*/ 48988 h 313431"/>
                  <a:gd name="connsiteX67" fmla="*/ 701797 w 843136"/>
                  <a:gd name="connsiteY67" fmla="*/ 44237 h 313431"/>
                  <a:gd name="connsiteX68" fmla="*/ 718514 w 843136"/>
                  <a:gd name="connsiteY68" fmla="*/ 41844 h 313431"/>
                  <a:gd name="connsiteX69" fmla="*/ 734409 w 843136"/>
                  <a:gd name="connsiteY69" fmla="*/ 38058 h 313431"/>
                  <a:gd name="connsiteX70" fmla="*/ 749339 w 843136"/>
                  <a:gd name="connsiteY70" fmla="*/ 34736 h 313431"/>
                  <a:gd name="connsiteX71" fmla="*/ 757054 w 843136"/>
                  <a:gd name="connsiteY71" fmla="*/ 33415 h 313431"/>
                  <a:gd name="connsiteX72" fmla="*/ 765627 w 843136"/>
                  <a:gd name="connsiteY72" fmla="*/ 30521 h 313431"/>
                  <a:gd name="connsiteX73" fmla="*/ 769842 w 843136"/>
                  <a:gd name="connsiteY73" fmla="*/ 28414 h 313431"/>
                  <a:gd name="connsiteX74" fmla="*/ 777807 w 843136"/>
                  <a:gd name="connsiteY74" fmla="*/ 26414 h 313431"/>
                  <a:gd name="connsiteX75" fmla="*/ 782843 w 843136"/>
                  <a:gd name="connsiteY75" fmla="*/ 25378 h 313431"/>
                  <a:gd name="connsiteX76" fmla="*/ 788094 w 843136"/>
                  <a:gd name="connsiteY76" fmla="*/ 23592 h 313431"/>
                  <a:gd name="connsiteX77" fmla="*/ 805167 w 843136"/>
                  <a:gd name="connsiteY77" fmla="*/ 16555 h 313431"/>
                  <a:gd name="connsiteX78" fmla="*/ 806953 w 843136"/>
                  <a:gd name="connsiteY78" fmla="*/ 15948 h 313431"/>
                  <a:gd name="connsiteX79" fmla="*/ 811811 w 843136"/>
                  <a:gd name="connsiteY79" fmla="*/ 14376 h 313431"/>
                  <a:gd name="connsiteX80" fmla="*/ 826241 w 843136"/>
                  <a:gd name="connsiteY80" fmla="*/ 13162 h 313431"/>
                  <a:gd name="connsiteX81" fmla="*/ 830385 w 843136"/>
                  <a:gd name="connsiteY81" fmla="*/ 17234 h 313431"/>
                  <a:gd name="connsiteX82" fmla="*/ 831242 w 843136"/>
                  <a:gd name="connsiteY82" fmla="*/ 26271 h 313431"/>
                  <a:gd name="connsiteX83" fmla="*/ 823455 w 843136"/>
                  <a:gd name="connsiteY83" fmla="*/ 45059 h 313431"/>
                  <a:gd name="connsiteX84" fmla="*/ 811311 w 843136"/>
                  <a:gd name="connsiteY84" fmla="*/ 61311 h 313431"/>
                  <a:gd name="connsiteX85" fmla="*/ 823563 w 843136"/>
                  <a:gd name="connsiteY85" fmla="*/ 54989 h 313431"/>
                  <a:gd name="connsiteX86" fmla="*/ 834564 w 843136"/>
                  <a:gd name="connsiteY86" fmla="*/ 43309 h 313431"/>
                  <a:gd name="connsiteX87" fmla="*/ 842708 w 843136"/>
                  <a:gd name="connsiteY87" fmla="*/ 20199 h 313431"/>
                  <a:gd name="connsiteX88" fmla="*/ 843136 w 843136"/>
                  <a:gd name="connsiteY88" fmla="*/ 21306 h 313431"/>
                  <a:gd name="connsiteX89" fmla="*/ 841422 w 843136"/>
                  <a:gd name="connsiteY89" fmla="*/ 12233 h 313431"/>
                  <a:gd name="connsiteX90" fmla="*/ 839207 w 843136"/>
                  <a:gd name="connsiteY90" fmla="*/ 7947 h 313431"/>
                  <a:gd name="connsiteX91" fmla="*/ 835850 w 843136"/>
                  <a:gd name="connsiteY91" fmla="*/ 4304 h 313431"/>
                  <a:gd name="connsiteX92" fmla="*/ 820419 w 843136"/>
                  <a:gd name="connsiteY92" fmla="*/ 53 h 313431"/>
                  <a:gd name="connsiteX93" fmla="*/ 798345 w 843136"/>
                  <a:gd name="connsiteY93" fmla="*/ 6983 h 313431"/>
                  <a:gd name="connsiteX94" fmla="*/ 778843 w 843136"/>
                  <a:gd name="connsiteY94" fmla="*/ 13841 h 313431"/>
                  <a:gd name="connsiteX95" fmla="*/ 779164 w 843136"/>
                  <a:gd name="connsiteY95" fmla="*/ 13591 h 313431"/>
                  <a:gd name="connsiteX96" fmla="*/ 769806 w 843136"/>
                  <a:gd name="connsiteY96" fmla="*/ 15984 h 313431"/>
                  <a:gd name="connsiteX97" fmla="*/ 760269 w 843136"/>
                  <a:gd name="connsiteY97" fmla="*/ 19056 h 313431"/>
                  <a:gd name="connsiteX98" fmla="*/ 756304 w 843136"/>
                  <a:gd name="connsiteY98" fmla="*/ 20056 h 313431"/>
                  <a:gd name="connsiteX99" fmla="*/ 752304 w 843136"/>
                  <a:gd name="connsiteY99" fmla="*/ 20556 h 313431"/>
                  <a:gd name="connsiteX100" fmla="*/ 742838 w 843136"/>
                  <a:gd name="connsiteY100" fmla="*/ 22520 h 313431"/>
                  <a:gd name="connsiteX101" fmla="*/ 746267 w 843136"/>
                  <a:gd name="connsiteY101" fmla="*/ 21127 h 313431"/>
                  <a:gd name="connsiteX102" fmla="*/ 724729 w 843136"/>
                  <a:gd name="connsiteY102" fmla="*/ 25771 h 313431"/>
                  <a:gd name="connsiteX103" fmla="*/ 663435 w 843136"/>
                  <a:gd name="connsiteY103" fmla="*/ 35808 h 313431"/>
                  <a:gd name="connsiteX104" fmla="*/ 664328 w 843136"/>
                  <a:gd name="connsiteY104" fmla="*/ 35415 h 313431"/>
                  <a:gd name="connsiteX105" fmla="*/ 645862 w 843136"/>
                  <a:gd name="connsiteY105" fmla="*/ 37665 h 313431"/>
                  <a:gd name="connsiteX106" fmla="*/ 644862 w 843136"/>
                  <a:gd name="connsiteY106" fmla="*/ 37451 h 313431"/>
                  <a:gd name="connsiteX107" fmla="*/ 614036 w 843136"/>
                  <a:gd name="connsiteY107" fmla="*/ 41701 h 313431"/>
                  <a:gd name="connsiteX108" fmla="*/ 613501 w 843136"/>
                  <a:gd name="connsiteY108" fmla="*/ 40987 h 313431"/>
                  <a:gd name="connsiteX109" fmla="*/ 597070 w 843136"/>
                  <a:gd name="connsiteY109" fmla="*/ 43094 h 313431"/>
                  <a:gd name="connsiteX110" fmla="*/ 603249 w 843136"/>
                  <a:gd name="connsiteY110" fmla="*/ 42559 h 313431"/>
                  <a:gd name="connsiteX111" fmla="*/ 578853 w 843136"/>
                  <a:gd name="connsiteY111" fmla="*/ 45452 h 313431"/>
                  <a:gd name="connsiteX112" fmla="*/ 544992 w 843136"/>
                  <a:gd name="connsiteY112" fmla="*/ 52703 h 313431"/>
                  <a:gd name="connsiteX113" fmla="*/ 541527 w 843136"/>
                  <a:gd name="connsiteY113" fmla="*/ 52131 h 313431"/>
                  <a:gd name="connsiteX114" fmla="*/ 543099 w 843136"/>
                  <a:gd name="connsiteY114" fmla="*/ 50417 h 313431"/>
                  <a:gd name="connsiteX115" fmla="*/ 519846 w 843136"/>
                  <a:gd name="connsiteY115" fmla="*/ 51453 h 313431"/>
                  <a:gd name="connsiteX116" fmla="*/ 519417 w 843136"/>
                  <a:gd name="connsiteY116" fmla="*/ 50595 h 313431"/>
                  <a:gd name="connsiteX117" fmla="*/ 486127 w 843136"/>
                  <a:gd name="connsiteY117" fmla="*/ 50881 h 313431"/>
                  <a:gd name="connsiteX118" fmla="*/ 462946 w 843136"/>
                  <a:gd name="connsiteY118" fmla="*/ 49345 h 313431"/>
                  <a:gd name="connsiteX119" fmla="*/ 457481 w 843136"/>
                  <a:gd name="connsiteY119" fmla="*/ 48024 h 313431"/>
                  <a:gd name="connsiteX120" fmla="*/ 446372 w 843136"/>
                  <a:gd name="connsiteY120" fmla="*/ 48631 h 313431"/>
                  <a:gd name="connsiteX121" fmla="*/ 441836 w 843136"/>
                  <a:gd name="connsiteY121" fmla="*/ 47273 h 313431"/>
                  <a:gd name="connsiteX122" fmla="*/ 390937 w 843136"/>
                  <a:gd name="connsiteY122" fmla="*/ 47595 h 313431"/>
                  <a:gd name="connsiteX123" fmla="*/ 373292 w 843136"/>
                  <a:gd name="connsiteY123" fmla="*/ 49667 h 313431"/>
                  <a:gd name="connsiteX124" fmla="*/ 364505 w 843136"/>
                  <a:gd name="connsiteY124" fmla="*/ 48202 h 313431"/>
                  <a:gd name="connsiteX125" fmla="*/ 367005 w 843136"/>
                  <a:gd name="connsiteY125" fmla="*/ 48381 h 313431"/>
                  <a:gd name="connsiteX126" fmla="*/ 368327 w 843136"/>
                  <a:gd name="connsiteY126" fmla="*/ 47524 h 313431"/>
                  <a:gd name="connsiteX127" fmla="*/ 353004 w 843136"/>
                  <a:gd name="connsiteY127" fmla="*/ 46809 h 313431"/>
                  <a:gd name="connsiteX128" fmla="*/ 345824 w 843136"/>
                  <a:gd name="connsiteY128" fmla="*/ 46488 h 313431"/>
                  <a:gd name="connsiteX129" fmla="*/ 344003 w 843136"/>
                  <a:gd name="connsiteY129" fmla="*/ 46274 h 313431"/>
                  <a:gd name="connsiteX130" fmla="*/ 341252 w 843136"/>
                  <a:gd name="connsiteY130" fmla="*/ 45987 h 313431"/>
                  <a:gd name="connsiteX131" fmla="*/ 336216 w 843136"/>
                  <a:gd name="connsiteY131" fmla="*/ 45881 h 313431"/>
                  <a:gd name="connsiteX132" fmla="*/ 342038 w 843136"/>
                  <a:gd name="connsiteY132" fmla="*/ 46880 h 313431"/>
                  <a:gd name="connsiteX133" fmla="*/ 330894 w 843136"/>
                  <a:gd name="connsiteY133" fmla="*/ 46666 h 313431"/>
                  <a:gd name="connsiteX134" fmla="*/ 332751 w 843136"/>
                  <a:gd name="connsiteY134" fmla="*/ 45952 h 313431"/>
                  <a:gd name="connsiteX135" fmla="*/ 318749 w 843136"/>
                  <a:gd name="connsiteY135" fmla="*/ 43701 h 313431"/>
                  <a:gd name="connsiteX136" fmla="*/ 320821 w 843136"/>
                  <a:gd name="connsiteY136" fmla="*/ 44952 h 313431"/>
                  <a:gd name="connsiteX137" fmla="*/ 311784 w 843136"/>
                  <a:gd name="connsiteY137" fmla="*/ 42702 h 313431"/>
                  <a:gd name="connsiteX138" fmla="*/ 302105 w 843136"/>
                  <a:gd name="connsiteY138" fmla="*/ 40737 h 313431"/>
                  <a:gd name="connsiteX139" fmla="*/ 303426 w 843136"/>
                  <a:gd name="connsiteY139" fmla="*/ 41880 h 313431"/>
                  <a:gd name="connsiteX140" fmla="*/ 300783 w 843136"/>
                  <a:gd name="connsiteY140" fmla="*/ 42059 h 313431"/>
                  <a:gd name="connsiteX141" fmla="*/ 291389 w 843136"/>
                  <a:gd name="connsiteY141" fmla="*/ 41666 h 313431"/>
                  <a:gd name="connsiteX142" fmla="*/ 283424 w 843136"/>
                  <a:gd name="connsiteY142" fmla="*/ 40416 h 313431"/>
                  <a:gd name="connsiteX143" fmla="*/ 263100 w 843136"/>
                  <a:gd name="connsiteY143" fmla="*/ 36379 h 313431"/>
                  <a:gd name="connsiteX144" fmla="*/ 256992 w 843136"/>
                  <a:gd name="connsiteY144" fmla="*/ 36593 h 313431"/>
                  <a:gd name="connsiteX145" fmla="*/ 256670 w 843136"/>
                  <a:gd name="connsiteY145" fmla="*/ 35665 h 313431"/>
                  <a:gd name="connsiteX146" fmla="*/ 237597 w 843136"/>
                  <a:gd name="connsiteY146" fmla="*/ 32700 h 313431"/>
                  <a:gd name="connsiteX147" fmla="*/ 238918 w 843136"/>
                  <a:gd name="connsiteY147" fmla="*/ 32200 h 313431"/>
                  <a:gd name="connsiteX148" fmla="*/ 235025 w 843136"/>
                  <a:gd name="connsiteY148" fmla="*/ 33772 h 313431"/>
                  <a:gd name="connsiteX149" fmla="*/ 214308 w 843136"/>
                  <a:gd name="connsiteY149" fmla="*/ 33950 h 313431"/>
                  <a:gd name="connsiteX150" fmla="*/ 210165 w 843136"/>
                  <a:gd name="connsiteY150" fmla="*/ 35379 h 313431"/>
                  <a:gd name="connsiteX151" fmla="*/ 211879 w 843136"/>
                  <a:gd name="connsiteY151" fmla="*/ 34593 h 313431"/>
                  <a:gd name="connsiteX152" fmla="*/ 204521 w 843136"/>
                  <a:gd name="connsiteY152" fmla="*/ 34736 h 313431"/>
                  <a:gd name="connsiteX153" fmla="*/ 200306 w 843136"/>
                  <a:gd name="connsiteY153" fmla="*/ 33522 h 313431"/>
                  <a:gd name="connsiteX154" fmla="*/ 203949 w 843136"/>
                  <a:gd name="connsiteY154" fmla="*/ 32629 h 313431"/>
                  <a:gd name="connsiteX155" fmla="*/ 193662 w 843136"/>
                  <a:gd name="connsiteY155" fmla="*/ 33736 h 313431"/>
                  <a:gd name="connsiteX156" fmla="*/ 170016 w 843136"/>
                  <a:gd name="connsiteY156" fmla="*/ 31486 h 313431"/>
                  <a:gd name="connsiteX157" fmla="*/ 148943 w 843136"/>
                  <a:gd name="connsiteY157" fmla="*/ 30950 h 313431"/>
                  <a:gd name="connsiteX158" fmla="*/ 145728 w 843136"/>
                  <a:gd name="connsiteY158" fmla="*/ 28735 h 313431"/>
                  <a:gd name="connsiteX159" fmla="*/ 122761 w 843136"/>
                  <a:gd name="connsiteY159" fmla="*/ 28414 h 313431"/>
                  <a:gd name="connsiteX160" fmla="*/ 123761 w 843136"/>
                  <a:gd name="connsiteY160" fmla="*/ 28343 h 313431"/>
                  <a:gd name="connsiteX161" fmla="*/ 97186 w 843136"/>
                  <a:gd name="connsiteY161" fmla="*/ 28307 h 313431"/>
                  <a:gd name="connsiteX162" fmla="*/ 74255 w 843136"/>
                  <a:gd name="connsiteY162" fmla="*/ 28021 h 313431"/>
                  <a:gd name="connsiteX163" fmla="*/ 71219 w 843136"/>
                  <a:gd name="connsiteY163" fmla="*/ 28128 h 313431"/>
                  <a:gd name="connsiteX164" fmla="*/ 68504 w 843136"/>
                  <a:gd name="connsiteY164" fmla="*/ 28450 h 313431"/>
                  <a:gd name="connsiteX165" fmla="*/ 60717 w 843136"/>
                  <a:gd name="connsiteY165" fmla="*/ 27664 h 313431"/>
                  <a:gd name="connsiteX166" fmla="*/ 54395 w 843136"/>
                  <a:gd name="connsiteY166" fmla="*/ 27628 h 313431"/>
                  <a:gd name="connsiteX167" fmla="*/ 43179 w 843136"/>
                  <a:gd name="connsiteY167" fmla="*/ 27093 h 313431"/>
                  <a:gd name="connsiteX168" fmla="*/ 26963 w 843136"/>
                  <a:gd name="connsiteY168" fmla="*/ 29807 h 313431"/>
                  <a:gd name="connsiteX169" fmla="*/ 17890 w 843136"/>
                  <a:gd name="connsiteY169" fmla="*/ 31915 h 313431"/>
                  <a:gd name="connsiteX170" fmla="*/ 12318 w 843136"/>
                  <a:gd name="connsiteY170" fmla="*/ 33165 h 313431"/>
                  <a:gd name="connsiteX171" fmla="*/ 14283 w 843136"/>
                  <a:gd name="connsiteY171" fmla="*/ 32200 h 313431"/>
                  <a:gd name="connsiteX172" fmla="*/ 6103 w 843136"/>
                  <a:gd name="connsiteY172" fmla="*/ 36379 h 313431"/>
                  <a:gd name="connsiteX173" fmla="*/ 960 w 843136"/>
                  <a:gd name="connsiteY173" fmla="*/ 42987 h 313431"/>
                  <a:gd name="connsiteX174" fmla="*/ 31 w 843136"/>
                  <a:gd name="connsiteY174" fmla="*/ 50238 h 313431"/>
                  <a:gd name="connsiteX175" fmla="*/ 281 w 843136"/>
                  <a:gd name="connsiteY175" fmla="*/ 54453 h 313431"/>
                  <a:gd name="connsiteX176" fmla="*/ 388 w 843136"/>
                  <a:gd name="connsiteY176" fmla="*/ 64204 h 313431"/>
                  <a:gd name="connsiteX177" fmla="*/ 3674 w 843136"/>
                  <a:gd name="connsiteY177" fmla="*/ 72348 h 313431"/>
                  <a:gd name="connsiteX178" fmla="*/ 12747 w 843136"/>
                  <a:gd name="connsiteY178" fmla="*/ 80778 h 313431"/>
                  <a:gd name="connsiteX179" fmla="*/ 16140 w 843136"/>
                  <a:gd name="connsiteY179" fmla="*/ 83707 h 313431"/>
                  <a:gd name="connsiteX180" fmla="*/ 16997 w 843136"/>
                  <a:gd name="connsiteY180" fmla="*/ 85385 h 313431"/>
                  <a:gd name="connsiteX181" fmla="*/ 19355 w 843136"/>
                  <a:gd name="connsiteY181" fmla="*/ 86600 h 313431"/>
                  <a:gd name="connsiteX182" fmla="*/ 19355 w 843136"/>
                  <a:gd name="connsiteY182" fmla="*/ 86814 h 313431"/>
                  <a:gd name="connsiteX183" fmla="*/ 21391 w 843136"/>
                  <a:gd name="connsiteY183" fmla="*/ 87743 h 313431"/>
                  <a:gd name="connsiteX184" fmla="*/ 20962 w 843136"/>
                  <a:gd name="connsiteY184" fmla="*/ 86778 h 313431"/>
                  <a:gd name="connsiteX185" fmla="*/ 33857 w 843136"/>
                  <a:gd name="connsiteY185" fmla="*/ 100637 h 313431"/>
                  <a:gd name="connsiteX186" fmla="*/ 42786 w 843136"/>
                  <a:gd name="connsiteY186" fmla="*/ 109281 h 313431"/>
                  <a:gd name="connsiteX187" fmla="*/ 48144 w 843136"/>
                  <a:gd name="connsiteY187" fmla="*/ 119068 h 313431"/>
                  <a:gd name="connsiteX188" fmla="*/ 51073 w 843136"/>
                  <a:gd name="connsiteY188" fmla="*/ 124247 h 313431"/>
                  <a:gd name="connsiteX189" fmla="*/ 53288 w 843136"/>
                  <a:gd name="connsiteY189" fmla="*/ 128927 h 313431"/>
                  <a:gd name="connsiteX190" fmla="*/ 56788 w 843136"/>
                  <a:gd name="connsiteY190" fmla="*/ 139821 h 313431"/>
                  <a:gd name="connsiteX191" fmla="*/ 53681 w 843136"/>
                  <a:gd name="connsiteY191" fmla="*/ 133820 h 313431"/>
                  <a:gd name="connsiteX192" fmla="*/ 57110 w 843136"/>
                  <a:gd name="connsiteY192" fmla="*/ 145000 h 313431"/>
                  <a:gd name="connsiteX193" fmla="*/ 53538 w 843136"/>
                  <a:gd name="connsiteY193" fmla="*/ 135178 h 313431"/>
                  <a:gd name="connsiteX194" fmla="*/ 68218 w 843136"/>
                  <a:gd name="connsiteY194" fmla="*/ 175968 h 313431"/>
                  <a:gd name="connsiteX195" fmla="*/ 69575 w 843136"/>
                  <a:gd name="connsiteY195" fmla="*/ 178826 h 313431"/>
                  <a:gd name="connsiteX196" fmla="*/ 69647 w 843136"/>
                  <a:gd name="connsiteY196" fmla="*/ 179754 h 313431"/>
                  <a:gd name="connsiteX197" fmla="*/ 71790 w 843136"/>
                  <a:gd name="connsiteY197" fmla="*/ 185362 h 313431"/>
                  <a:gd name="connsiteX198" fmla="*/ 72254 w 843136"/>
                  <a:gd name="connsiteY198" fmla="*/ 193863 h 313431"/>
                  <a:gd name="connsiteX199" fmla="*/ 74505 w 843136"/>
                  <a:gd name="connsiteY199" fmla="*/ 199507 h 313431"/>
                  <a:gd name="connsiteX200" fmla="*/ 77541 w 843136"/>
                  <a:gd name="connsiteY200" fmla="*/ 205258 h 313431"/>
                  <a:gd name="connsiteX201" fmla="*/ 83970 w 843136"/>
                  <a:gd name="connsiteY201" fmla="*/ 217152 h 313431"/>
                  <a:gd name="connsiteX202" fmla="*/ 84327 w 843136"/>
                  <a:gd name="connsiteY202" fmla="*/ 215795 h 313431"/>
                  <a:gd name="connsiteX203" fmla="*/ 87863 w 843136"/>
                  <a:gd name="connsiteY203" fmla="*/ 224367 h 313431"/>
                  <a:gd name="connsiteX204" fmla="*/ 87042 w 843136"/>
                  <a:gd name="connsiteY204" fmla="*/ 225189 h 313431"/>
                  <a:gd name="connsiteX205" fmla="*/ 93936 w 843136"/>
                  <a:gd name="connsiteY205" fmla="*/ 235047 h 313431"/>
                  <a:gd name="connsiteX206" fmla="*/ 89364 w 843136"/>
                  <a:gd name="connsiteY206" fmla="*/ 229296 h 313431"/>
                  <a:gd name="connsiteX207" fmla="*/ 101615 w 843136"/>
                  <a:gd name="connsiteY207" fmla="*/ 249799 h 313431"/>
                  <a:gd name="connsiteX208" fmla="*/ 104615 w 843136"/>
                  <a:gd name="connsiteY208" fmla="*/ 250835 h 313431"/>
                  <a:gd name="connsiteX209" fmla="*/ 117689 w 843136"/>
                  <a:gd name="connsiteY209" fmla="*/ 270016 h 313431"/>
                  <a:gd name="connsiteX210" fmla="*/ 116903 w 843136"/>
                  <a:gd name="connsiteY210" fmla="*/ 267265 h 313431"/>
                  <a:gd name="connsiteX211" fmla="*/ 128154 w 843136"/>
                  <a:gd name="connsiteY211" fmla="*/ 280803 h 313431"/>
                  <a:gd name="connsiteX212" fmla="*/ 133155 w 843136"/>
                  <a:gd name="connsiteY212" fmla="*/ 286196 h 313431"/>
                  <a:gd name="connsiteX213" fmla="*/ 138620 w 843136"/>
                  <a:gd name="connsiteY213" fmla="*/ 290518 h 313431"/>
                  <a:gd name="connsiteX214" fmla="*/ 145121 w 843136"/>
                  <a:gd name="connsiteY214" fmla="*/ 296483 h 313431"/>
                  <a:gd name="connsiteX215" fmla="*/ 152979 w 843136"/>
                  <a:gd name="connsiteY215" fmla="*/ 299734 h 313431"/>
                  <a:gd name="connsiteX216" fmla="*/ 165016 w 843136"/>
                  <a:gd name="connsiteY216" fmla="*/ 305234 h 313431"/>
                  <a:gd name="connsiteX217" fmla="*/ 180768 w 843136"/>
                  <a:gd name="connsiteY217" fmla="*/ 311092 h 313431"/>
                  <a:gd name="connsiteX218" fmla="*/ 186376 w 843136"/>
                  <a:gd name="connsiteY218" fmla="*/ 313378 h 313431"/>
                  <a:gd name="connsiteX219" fmla="*/ 185411 w 843136"/>
                  <a:gd name="connsiteY219" fmla="*/ 310485 h 313431"/>
                  <a:gd name="connsiteX220" fmla="*/ 170588 w 843136"/>
                  <a:gd name="connsiteY220" fmla="*/ 299805 h 313431"/>
                  <a:gd name="connsiteX221" fmla="*/ 165266 w 843136"/>
                  <a:gd name="connsiteY221" fmla="*/ 295554 h 313431"/>
                  <a:gd name="connsiteX222" fmla="*/ 161480 w 843136"/>
                  <a:gd name="connsiteY222" fmla="*/ 293018 h 313431"/>
                  <a:gd name="connsiteX223" fmla="*/ 153764 w 843136"/>
                  <a:gd name="connsiteY223" fmla="*/ 289697 h 313431"/>
                  <a:gd name="connsiteX224" fmla="*/ 152693 w 843136"/>
                  <a:gd name="connsiteY224" fmla="*/ 289018 h 313431"/>
                  <a:gd name="connsiteX225" fmla="*/ 152193 w 843136"/>
                  <a:gd name="connsiteY225" fmla="*/ 288304 h 313431"/>
                  <a:gd name="connsiteX226" fmla="*/ 150086 w 843136"/>
                  <a:gd name="connsiteY226" fmla="*/ 285482 h 313431"/>
                  <a:gd name="connsiteX227" fmla="*/ 146192 w 843136"/>
                  <a:gd name="connsiteY227" fmla="*/ 281695 h 313431"/>
                  <a:gd name="connsiteX228" fmla="*/ 140584 w 843136"/>
                  <a:gd name="connsiteY228" fmla="*/ 277874 h 313431"/>
                  <a:gd name="connsiteX229" fmla="*/ 139406 w 843136"/>
                  <a:gd name="connsiteY229" fmla="*/ 276909 h 313431"/>
                  <a:gd name="connsiteX230" fmla="*/ 137513 w 843136"/>
                  <a:gd name="connsiteY230" fmla="*/ 274945 h 313431"/>
                  <a:gd name="connsiteX231" fmla="*/ 133762 w 843136"/>
                  <a:gd name="connsiteY231" fmla="*/ 270802 h 313431"/>
                  <a:gd name="connsiteX232" fmla="*/ 126547 w 843136"/>
                  <a:gd name="connsiteY232" fmla="*/ 261908 h 313431"/>
                  <a:gd name="connsiteX233" fmla="*/ 111831 w 843136"/>
                  <a:gd name="connsiteY233" fmla="*/ 241119 h 313431"/>
                  <a:gd name="connsiteX234" fmla="*/ 103830 w 843136"/>
                  <a:gd name="connsiteY234" fmla="*/ 228939 h 313431"/>
                  <a:gd name="connsiteX235" fmla="*/ 95865 w 843136"/>
                  <a:gd name="connsiteY235" fmla="*/ 214652 h 31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843136" h="313431">
                    <a:moveTo>
                      <a:pt x="95865" y="214652"/>
                    </a:moveTo>
                    <a:cubicBezTo>
                      <a:pt x="91650" y="205079"/>
                      <a:pt x="88185" y="197257"/>
                      <a:pt x="85077" y="190291"/>
                    </a:cubicBezTo>
                    <a:cubicBezTo>
                      <a:pt x="83006" y="184719"/>
                      <a:pt x="82934" y="178147"/>
                      <a:pt x="81041" y="170289"/>
                    </a:cubicBezTo>
                    <a:cubicBezTo>
                      <a:pt x="79184" y="162860"/>
                      <a:pt x="76469" y="156073"/>
                      <a:pt x="73433" y="148822"/>
                    </a:cubicBezTo>
                    <a:cubicBezTo>
                      <a:pt x="71933" y="145143"/>
                      <a:pt x="70254" y="141428"/>
                      <a:pt x="69218" y="137892"/>
                    </a:cubicBezTo>
                    <a:cubicBezTo>
                      <a:pt x="68004" y="134034"/>
                      <a:pt x="67075" y="128998"/>
                      <a:pt x="64682" y="122783"/>
                    </a:cubicBezTo>
                    <a:cubicBezTo>
                      <a:pt x="63682" y="119818"/>
                      <a:pt x="61789" y="116496"/>
                      <a:pt x="61039" y="114925"/>
                    </a:cubicBezTo>
                    <a:cubicBezTo>
                      <a:pt x="59967" y="112532"/>
                      <a:pt x="58895" y="110103"/>
                      <a:pt x="57824" y="107710"/>
                    </a:cubicBezTo>
                    <a:cubicBezTo>
                      <a:pt x="56788" y="105281"/>
                      <a:pt x="54538" y="101245"/>
                      <a:pt x="52288" y="98780"/>
                    </a:cubicBezTo>
                    <a:cubicBezTo>
                      <a:pt x="50037" y="96137"/>
                      <a:pt x="47751" y="94101"/>
                      <a:pt x="45787" y="92279"/>
                    </a:cubicBezTo>
                    <a:cubicBezTo>
                      <a:pt x="38500" y="85528"/>
                      <a:pt x="30356" y="76670"/>
                      <a:pt x="20319" y="70669"/>
                    </a:cubicBezTo>
                    <a:cubicBezTo>
                      <a:pt x="18248" y="69776"/>
                      <a:pt x="16712" y="68919"/>
                      <a:pt x="15676" y="67847"/>
                    </a:cubicBezTo>
                    <a:cubicBezTo>
                      <a:pt x="14783" y="66848"/>
                      <a:pt x="14354" y="66097"/>
                      <a:pt x="14140" y="63561"/>
                    </a:cubicBezTo>
                    <a:cubicBezTo>
                      <a:pt x="13926" y="61168"/>
                      <a:pt x="14069" y="57703"/>
                      <a:pt x="13997" y="54346"/>
                    </a:cubicBezTo>
                    <a:cubicBezTo>
                      <a:pt x="13926" y="52096"/>
                      <a:pt x="13711" y="50631"/>
                      <a:pt x="13640" y="49488"/>
                    </a:cubicBezTo>
                    <a:cubicBezTo>
                      <a:pt x="13604" y="48809"/>
                      <a:pt x="13568" y="48774"/>
                      <a:pt x="13533" y="48631"/>
                    </a:cubicBezTo>
                    <a:cubicBezTo>
                      <a:pt x="13497" y="48488"/>
                      <a:pt x="13497" y="48309"/>
                      <a:pt x="13497" y="48166"/>
                    </a:cubicBezTo>
                    <a:lnTo>
                      <a:pt x="13568" y="47667"/>
                    </a:lnTo>
                    <a:cubicBezTo>
                      <a:pt x="14104" y="47488"/>
                      <a:pt x="14176" y="47773"/>
                      <a:pt x="15033" y="47559"/>
                    </a:cubicBezTo>
                    <a:cubicBezTo>
                      <a:pt x="15819" y="46845"/>
                      <a:pt x="17319" y="46023"/>
                      <a:pt x="19176" y="45273"/>
                    </a:cubicBezTo>
                    <a:cubicBezTo>
                      <a:pt x="20212" y="44916"/>
                      <a:pt x="21248" y="44523"/>
                      <a:pt x="22284" y="44166"/>
                    </a:cubicBezTo>
                    <a:cubicBezTo>
                      <a:pt x="23463" y="43773"/>
                      <a:pt x="24034" y="43630"/>
                      <a:pt x="24927" y="43487"/>
                    </a:cubicBezTo>
                    <a:lnTo>
                      <a:pt x="24820" y="43773"/>
                    </a:lnTo>
                    <a:cubicBezTo>
                      <a:pt x="29177" y="41630"/>
                      <a:pt x="35178" y="41701"/>
                      <a:pt x="37929" y="41344"/>
                    </a:cubicBezTo>
                    <a:lnTo>
                      <a:pt x="37714" y="41594"/>
                    </a:lnTo>
                    <a:lnTo>
                      <a:pt x="44680" y="41452"/>
                    </a:lnTo>
                    <a:lnTo>
                      <a:pt x="43465" y="41773"/>
                    </a:lnTo>
                    <a:cubicBezTo>
                      <a:pt x="48716" y="41487"/>
                      <a:pt x="53859" y="41273"/>
                      <a:pt x="58895" y="41201"/>
                    </a:cubicBezTo>
                    <a:cubicBezTo>
                      <a:pt x="61824" y="41094"/>
                      <a:pt x="62682" y="41237"/>
                      <a:pt x="64932" y="41773"/>
                    </a:cubicBezTo>
                    <a:cubicBezTo>
                      <a:pt x="66932" y="42273"/>
                      <a:pt x="69754" y="43166"/>
                      <a:pt x="72647" y="43630"/>
                    </a:cubicBezTo>
                    <a:lnTo>
                      <a:pt x="71897" y="42487"/>
                    </a:lnTo>
                    <a:cubicBezTo>
                      <a:pt x="83149" y="44594"/>
                      <a:pt x="90149" y="43452"/>
                      <a:pt x="96722" y="43130"/>
                    </a:cubicBezTo>
                    <a:cubicBezTo>
                      <a:pt x="103187" y="42630"/>
                      <a:pt x="109330" y="42523"/>
                      <a:pt x="118367" y="43380"/>
                    </a:cubicBezTo>
                    <a:lnTo>
                      <a:pt x="118117" y="43630"/>
                    </a:lnTo>
                    <a:cubicBezTo>
                      <a:pt x="140942" y="41594"/>
                      <a:pt x="153979" y="47131"/>
                      <a:pt x="177768" y="45952"/>
                    </a:cubicBezTo>
                    <a:cubicBezTo>
                      <a:pt x="174803" y="46095"/>
                      <a:pt x="179018" y="46559"/>
                      <a:pt x="178732" y="46774"/>
                    </a:cubicBezTo>
                    <a:cubicBezTo>
                      <a:pt x="189662" y="47131"/>
                      <a:pt x="201413" y="47452"/>
                      <a:pt x="201628" y="45452"/>
                    </a:cubicBezTo>
                    <a:cubicBezTo>
                      <a:pt x="209629" y="45738"/>
                      <a:pt x="208129" y="46274"/>
                      <a:pt x="209129" y="47059"/>
                    </a:cubicBezTo>
                    <a:cubicBezTo>
                      <a:pt x="209093" y="46202"/>
                      <a:pt x="216058" y="46023"/>
                      <a:pt x="222309" y="45987"/>
                    </a:cubicBezTo>
                    <a:lnTo>
                      <a:pt x="219416" y="46309"/>
                    </a:lnTo>
                    <a:cubicBezTo>
                      <a:pt x="225524" y="46238"/>
                      <a:pt x="231096" y="46095"/>
                      <a:pt x="236882" y="46416"/>
                    </a:cubicBezTo>
                    <a:lnTo>
                      <a:pt x="233596" y="44594"/>
                    </a:lnTo>
                    <a:cubicBezTo>
                      <a:pt x="242776" y="45666"/>
                      <a:pt x="235775" y="46666"/>
                      <a:pt x="244633" y="47095"/>
                    </a:cubicBezTo>
                    <a:lnTo>
                      <a:pt x="244669" y="45738"/>
                    </a:lnTo>
                    <a:cubicBezTo>
                      <a:pt x="257492" y="47345"/>
                      <a:pt x="264636" y="50952"/>
                      <a:pt x="276708" y="53774"/>
                    </a:cubicBezTo>
                    <a:lnTo>
                      <a:pt x="281495" y="54560"/>
                    </a:lnTo>
                    <a:lnTo>
                      <a:pt x="283888" y="54953"/>
                    </a:lnTo>
                    <a:cubicBezTo>
                      <a:pt x="285031" y="55167"/>
                      <a:pt x="286174" y="55346"/>
                      <a:pt x="287245" y="55417"/>
                    </a:cubicBezTo>
                    <a:cubicBezTo>
                      <a:pt x="291567" y="55703"/>
                      <a:pt x="295032" y="55167"/>
                      <a:pt x="297675" y="55203"/>
                    </a:cubicBezTo>
                    <a:cubicBezTo>
                      <a:pt x="300140" y="55132"/>
                      <a:pt x="301926" y="55668"/>
                      <a:pt x="305748" y="56667"/>
                    </a:cubicBezTo>
                    <a:cubicBezTo>
                      <a:pt x="307462" y="57132"/>
                      <a:pt x="309927" y="57596"/>
                      <a:pt x="311820" y="57668"/>
                    </a:cubicBezTo>
                    <a:cubicBezTo>
                      <a:pt x="313285" y="57775"/>
                      <a:pt x="314749" y="57954"/>
                      <a:pt x="316321" y="58168"/>
                    </a:cubicBezTo>
                    <a:cubicBezTo>
                      <a:pt x="319428" y="58632"/>
                      <a:pt x="322821" y="59275"/>
                      <a:pt x="326465" y="59704"/>
                    </a:cubicBezTo>
                    <a:cubicBezTo>
                      <a:pt x="330537" y="60275"/>
                      <a:pt x="334644" y="59811"/>
                      <a:pt x="337466" y="59704"/>
                    </a:cubicBezTo>
                    <a:cubicBezTo>
                      <a:pt x="338931" y="59668"/>
                      <a:pt x="340181" y="59704"/>
                      <a:pt x="341288" y="59882"/>
                    </a:cubicBezTo>
                    <a:cubicBezTo>
                      <a:pt x="342931" y="60132"/>
                      <a:pt x="344789" y="60454"/>
                      <a:pt x="346539" y="60633"/>
                    </a:cubicBezTo>
                    <a:cubicBezTo>
                      <a:pt x="350075" y="61061"/>
                      <a:pt x="353611" y="61275"/>
                      <a:pt x="357111" y="61382"/>
                    </a:cubicBezTo>
                    <a:cubicBezTo>
                      <a:pt x="384365" y="61668"/>
                      <a:pt x="410297" y="59204"/>
                      <a:pt x="434693" y="60882"/>
                    </a:cubicBezTo>
                    <a:lnTo>
                      <a:pt x="436836" y="61918"/>
                    </a:lnTo>
                    <a:cubicBezTo>
                      <a:pt x="437729" y="63382"/>
                      <a:pt x="450266" y="59918"/>
                      <a:pt x="452088" y="61347"/>
                    </a:cubicBezTo>
                    <a:lnTo>
                      <a:pt x="457767" y="60811"/>
                    </a:lnTo>
                    <a:cubicBezTo>
                      <a:pt x="459338" y="61132"/>
                      <a:pt x="462696" y="61490"/>
                      <a:pt x="459874" y="61740"/>
                    </a:cubicBezTo>
                    <a:cubicBezTo>
                      <a:pt x="465089" y="61954"/>
                      <a:pt x="465232" y="61704"/>
                      <a:pt x="469018" y="61382"/>
                    </a:cubicBezTo>
                    <a:lnTo>
                      <a:pt x="474626" y="62490"/>
                    </a:lnTo>
                    <a:cubicBezTo>
                      <a:pt x="495307" y="63811"/>
                      <a:pt x="513238" y="62561"/>
                      <a:pt x="535312" y="61382"/>
                    </a:cubicBezTo>
                    <a:cubicBezTo>
                      <a:pt x="548778" y="61490"/>
                      <a:pt x="567531" y="58989"/>
                      <a:pt x="586462" y="56561"/>
                    </a:cubicBezTo>
                    <a:cubicBezTo>
                      <a:pt x="605428" y="54024"/>
                      <a:pt x="624609" y="51095"/>
                      <a:pt x="638647" y="48988"/>
                    </a:cubicBezTo>
                    <a:cubicBezTo>
                      <a:pt x="658006" y="45416"/>
                      <a:pt x="679616" y="46309"/>
                      <a:pt x="701797" y="44237"/>
                    </a:cubicBezTo>
                    <a:cubicBezTo>
                      <a:pt x="707334" y="43666"/>
                      <a:pt x="712942" y="42987"/>
                      <a:pt x="718514" y="41844"/>
                    </a:cubicBezTo>
                    <a:cubicBezTo>
                      <a:pt x="724229" y="40665"/>
                      <a:pt x="729337" y="39272"/>
                      <a:pt x="734409" y="38058"/>
                    </a:cubicBezTo>
                    <a:cubicBezTo>
                      <a:pt x="739481" y="36808"/>
                      <a:pt x="744481" y="35665"/>
                      <a:pt x="749339" y="34736"/>
                    </a:cubicBezTo>
                    <a:lnTo>
                      <a:pt x="757054" y="33415"/>
                    </a:lnTo>
                    <a:cubicBezTo>
                      <a:pt x="760340" y="32736"/>
                      <a:pt x="763198" y="31593"/>
                      <a:pt x="765627" y="30521"/>
                    </a:cubicBezTo>
                    <a:cubicBezTo>
                      <a:pt x="767091" y="30200"/>
                      <a:pt x="769949" y="28557"/>
                      <a:pt x="769842" y="28414"/>
                    </a:cubicBezTo>
                    <a:cubicBezTo>
                      <a:pt x="772592" y="27378"/>
                      <a:pt x="774521" y="26985"/>
                      <a:pt x="777807" y="26414"/>
                    </a:cubicBezTo>
                    <a:cubicBezTo>
                      <a:pt x="779343" y="26128"/>
                      <a:pt x="781021" y="25842"/>
                      <a:pt x="782843" y="25378"/>
                    </a:cubicBezTo>
                    <a:cubicBezTo>
                      <a:pt x="784736" y="24914"/>
                      <a:pt x="786522" y="24199"/>
                      <a:pt x="788094" y="23592"/>
                    </a:cubicBezTo>
                    <a:cubicBezTo>
                      <a:pt x="794130" y="21092"/>
                      <a:pt x="799595" y="18591"/>
                      <a:pt x="805167" y="16555"/>
                    </a:cubicBezTo>
                    <a:cubicBezTo>
                      <a:pt x="805167" y="16555"/>
                      <a:pt x="805810" y="16341"/>
                      <a:pt x="806953" y="15948"/>
                    </a:cubicBezTo>
                    <a:cubicBezTo>
                      <a:pt x="808096" y="15520"/>
                      <a:pt x="809775" y="14984"/>
                      <a:pt x="811811" y="14376"/>
                    </a:cubicBezTo>
                    <a:cubicBezTo>
                      <a:pt x="815704" y="13305"/>
                      <a:pt x="822170" y="11733"/>
                      <a:pt x="826241" y="13162"/>
                    </a:cubicBezTo>
                    <a:cubicBezTo>
                      <a:pt x="828170" y="13841"/>
                      <a:pt x="829277" y="14877"/>
                      <a:pt x="830385" y="17234"/>
                    </a:cubicBezTo>
                    <a:cubicBezTo>
                      <a:pt x="831457" y="19842"/>
                      <a:pt x="831671" y="22985"/>
                      <a:pt x="831242" y="26271"/>
                    </a:cubicBezTo>
                    <a:cubicBezTo>
                      <a:pt x="830456" y="32915"/>
                      <a:pt x="826992" y="39701"/>
                      <a:pt x="823455" y="45059"/>
                    </a:cubicBezTo>
                    <a:cubicBezTo>
                      <a:pt x="816205" y="56025"/>
                      <a:pt x="808454" y="60918"/>
                      <a:pt x="811311" y="61311"/>
                    </a:cubicBezTo>
                    <a:cubicBezTo>
                      <a:pt x="812633" y="61382"/>
                      <a:pt x="816883" y="60239"/>
                      <a:pt x="823563" y="54989"/>
                    </a:cubicBezTo>
                    <a:cubicBezTo>
                      <a:pt x="826849" y="52346"/>
                      <a:pt x="830742" y="48702"/>
                      <a:pt x="834564" y="43309"/>
                    </a:cubicBezTo>
                    <a:cubicBezTo>
                      <a:pt x="838207" y="37915"/>
                      <a:pt x="842601" y="30771"/>
                      <a:pt x="842708" y="20199"/>
                    </a:cubicBezTo>
                    <a:lnTo>
                      <a:pt x="843136" y="21306"/>
                    </a:lnTo>
                    <a:cubicBezTo>
                      <a:pt x="842994" y="18127"/>
                      <a:pt x="842493" y="15162"/>
                      <a:pt x="841422" y="12233"/>
                    </a:cubicBezTo>
                    <a:cubicBezTo>
                      <a:pt x="840708" y="10769"/>
                      <a:pt x="840065" y="9305"/>
                      <a:pt x="839207" y="7947"/>
                    </a:cubicBezTo>
                    <a:cubicBezTo>
                      <a:pt x="838136" y="6661"/>
                      <a:pt x="837029" y="5375"/>
                      <a:pt x="835850" y="4304"/>
                    </a:cubicBezTo>
                    <a:cubicBezTo>
                      <a:pt x="830528" y="89"/>
                      <a:pt x="824741" y="-161"/>
                      <a:pt x="820419" y="53"/>
                    </a:cubicBezTo>
                    <a:cubicBezTo>
                      <a:pt x="811382" y="661"/>
                      <a:pt x="804882" y="3697"/>
                      <a:pt x="798345" y="6983"/>
                    </a:cubicBezTo>
                    <a:cubicBezTo>
                      <a:pt x="795452" y="5733"/>
                      <a:pt x="782164" y="14055"/>
                      <a:pt x="778843" y="13841"/>
                    </a:cubicBezTo>
                    <a:lnTo>
                      <a:pt x="779164" y="13591"/>
                    </a:lnTo>
                    <a:cubicBezTo>
                      <a:pt x="776664" y="14591"/>
                      <a:pt x="773449" y="15055"/>
                      <a:pt x="769806" y="15984"/>
                    </a:cubicBezTo>
                    <a:cubicBezTo>
                      <a:pt x="766163" y="16984"/>
                      <a:pt x="763091" y="18199"/>
                      <a:pt x="760269" y="19056"/>
                    </a:cubicBezTo>
                    <a:cubicBezTo>
                      <a:pt x="758876" y="19484"/>
                      <a:pt x="757519" y="19842"/>
                      <a:pt x="756304" y="20056"/>
                    </a:cubicBezTo>
                    <a:cubicBezTo>
                      <a:pt x="754983" y="20306"/>
                      <a:pt x="754197" y="20342"/>
                      <a:pt x="752304" y="20556"/>
                    </a:cubicBezTo>
                    <a:cubicBezTo>
                      <a:pt x="749018" y="20913"/>
                      <a:pt x="745839" y="21556"/>
                      <a:pt x="742838" y="22520"/>
                    </a:cubicBezTo>
                    <a:cubicBezTo>
                      <a:pt x="743267" y="22270"/>
                      <a:pt x="743445" y="21663"/>
                      <a:pt x="746267" y="21127"/>
                    </a:cubicBezTo>
                    <a:cubicBezTo>
                      <a:pt x="737195" y="22949"/>
                      <a:pt x="725657" y="26735"/>
                      <a:pt x="724729" y="25771"/>
                    </a:cubicBezTo>
                    <a:cubicBezTo>
                      <a:pt x="705548" y="32343"/>
                      <a:pt x="676866" y="33022"/>
                      <a:pt x="663435" y="35808"/>
                    </a:cubicBezTo>
                    <a:lnTo>
                      <a:pt x="664328" y="35415"/>
                    </a:lnTo>
                    <a:cubicBezTo>
                      <a:pt x="656756" y="37201"/>
                      <a:pt x="654434" y="36236"/>
                      <a:pt x="645862" y="37665"/>
                    </a:cubicBezTo>
                    <a:cubicBezTo>
                      <a:pt x="645362" y="37558"/>
                      <a:pt x="644755" y="37522"/>
                      <a:pt x="644862" y="37451"/>
                    </a:cubicBezTo>
                    <a:cubicBezTo>
                      <a:pt x="636539" y="39558"/>
                      <a:pt x="620716" y="40416"/>
                      <a:pt x="614036" y="41701"/>
                    </a:cubicBezTo>
                    <a:lnTo>
                      <a:pt x="613501" y="40987"/>
                    </a:lnTo>
                    <a:lnTo>
                      <a:pt x="597070" y="43094"/>
                    </a:lnTo>
                    <a:lnTo>
                      <a:pt x="603249" y="42559"/>
                    </a:lnTo>
                    <a:cubicBezTo>
                      <a:pt x="601356" y="44916"/>
                      <a:pt x="590641" y="42666"/>
                      <a:pt x="578853" y="45452"/>
                    </a:cubicBezTo>
                    <a:cubicBezTo>
                      <a:pt x="567673" y="46452"/>
                      <a:pt x="556672" y="52560"/>
                      <a:pt x="544992" y="52703"/>
                    </a:cubicBezTo>
                    <a:cubicBezTo>
                      <a:pt x="539563" y="54167"/>
                      <a:pt x="549707" y="50667"/>
                      <a:pt x="541527" y="52131"/>
                    </a:cubicBezTo>
                    <a:cubicBezTo>
                      <a:pt x="541170" y="51060"/>
                      <a:pt x="545313" y="51095"/>
                      <a:pt x="543099" y="50417"/>
                    </a:cubicBezTo>
                    <a:cubicBezTo>
                      <a:pt x="535062" y="51667"/>
                      <a:pt x="529776" y="50345"/>
                      <a:pt x="519846" y="51453"/>
                    </a:cubicBezTo>
                    <a:lnTo>
                      <a:pt x="519417" y="50595"/>
                    </a:lnTo>
                    <a:cubicBezTo>
                      <a:pt x="506451" y="52560"/>
                      <a:pt x="494879" y="49631"/>
                      <a:pt x="486127" y="50881"/>
                    </a:cubicBezTo>
                    <a:cubicBezTo>
                      <a:pt x="472554" y="51238"/>
                      <a:pt x="477126" y="48059"/>
                      <a:pt x="462946" y="49345"/>
                    </a:cubicBezTo>
                    <a:lnTo>
                      <a:pt x="457481" y="48024"/>
                    </a:lnTo>
                    <a:cubicBezTo>
                      <a:pt x="451409" y="47667"/>
                      <a:pt x="453088" y="49345"/>
                      <a:pt x="446372" y="48631"/>
                    </a:cubicBezTo>
                    <a:cubicBezTo>
                      <a:pt x="446801" y="47881"/>
                      <a:pt x="437872" y="47881"/>
                      <a:pt x="441836" y="47273"/>
                    </a:cubicBezTo>
                    <a:cubicBezTo>
                      <a:pt x="426549" y="45738"/>
                      <a:pt x="410904" y="48988"/>
                      <a:pt x="390937" y="47595"/>
                    </a:cubicBezTo>
                    <a:cubicBezTo>
                      <a:pt x="386579" y="49131"/>
                      <a:pt x="376542" y="48560"/>
                      <a:pt x="373292" y="49667"/>
                    </a:cubicBezTo>
                    <a:cubicBezTo>
                      <a:pt x="372613" y="49131"/>
                      <a:pt x="353468" y="49381"/>
                      <a:pt x="364505" y="48202"/>
                    </a:cubicBezTo>
                    <a:cubicBezTo>
                      <a:pt x="365470" y="48095"/>
                      <a:pt x="367148" y="48131"/>
                      <a:pt x="367005" y="48381"/>
                    </a:cubicBezTo>
                    <a:lnTo>
                      <a:pt x="368327" y="47524"/>
                    </a:lnTo>
                    <a:cubicBezTo>
                      <a:pt x="362683" y="46702"/>
                      <a:pt x="357826" y="46845"/>
                      <a:pt x="353004" y="46809"/>
                    </a:cubicBezTo>
                    <a:cubicBezTo>
                      <a:pt x="350610" y="46809"/>
                      <a:pt x="348253" y="46738"/>
                      <a:pt x="345824" y="46488"/>
                    </a:cubicBezTo>
                    <a:lnTo>
                      <a:pt x="344003" y="46274"/>
                    </a:lnTo>
                    <a:cubicBezTo>
                      <a:pt x="343074" y="46130"/>
                      <a:pt x="342145" y="46023"/>
                      <a:pt x="341252" y="45987"/>
                    </a:cubicBezTo>
                    <a:cubicBezTo>
                      <a:pt x="339466" y="45881"/>
                      <a:pt x="337788" y="45881"/>
                      <a:pt x="336216" y="45881"/>
                    </a:cubicBezTo>
                    <a:cubicBezTo>
                      <a:pt x="339859" y="45845"/>
                      <a:pt x="346181" y="46916"/>
                      <a:pt x="342038" y="46880"/>
                    </a:cubicBezTo>
                    <a:cubicBezTo>
                      <a:pt x="337466" y="46309"/>
                      <a:pt x="333680" y="46809"/>
                      <a:pt x="330894" y="46666"/>
                    </a:cubicBezTo>
                    <a:lnTo>
                      <a:pt x="332751" y="45952"/>
                    </a:lnTo>
                    <a:cubicBezTo>
                      <a:pt x="328858" y="46059"/>
                      <a:pt x="324286" y="44737"/>
                      <a:pt x="318749" y="43701"/>
                    </a:cubicBezTo>
                    <a:lnTo>
                      <a:pt x="320821" y="44952"/>
                    </a:lnTo>
                    <a:cubicBezTo>
                      <a:pt x="317249" y="44059"/>
                      <a:pt x="314428" y="43380"/>
                      <a:pt x="311784" y="42702"/>
                    </a:cubicBezTo>
                    <a:cubicBezTo>
                      <a:pt x="310106" y="42273"/>
                      <a:pt x="308070" y="41201"/>
                      <a:pt x="302105" y="40737"/>
                    </a:cubicBezTo>
                    <a:cubicBezTo>
                      <a:pt x="299354" y="40773"/>
                      <a:pt x="301926" y="41309"/>
                      <a:pt x="303426" y="41880"/>
                    </a:cubicBezTo>
                    <a:cubicBezTo>
                      <a:pt x="304855" y="42523"/>
                      <a:pt x="305962" y="42702"/>
                      <a:pt x="300783" y="42059"/>
                    </a:cubicBezTo>
                    <a:cubicBezTo>
                      <a:pt x="297425" y="41558"/>
                      <a:pt x="294175" y="41737"/>
                      <a:pt x="291389" y="41666"/>
                    </a:cubicBezTo>
                    <a:cubicBezTo>
                      <a:pt x="288281" y="41666"/>
                      <a:pt x="287353" y="41237"/>
                      <a:pt x="283424" y="40416"/>
                    </a:cubicBezTo>
                    <a:cubicBezTo>
                      <a:pt x="276708" y="38987"/>
                      <a:pt x="269636" y="37558"/>
                      <a:pt x="263100" y="36379"/>
                    </a:cubicBezTo>
                    <a:cubicBezTo>
                      <a:pt x="264171" y="37558"/>
                      <a:pt x="260671" y="36951"/>
                      <a:pt x="256992" y="36593"/>
                    </a:cubicBezTo>
                    <a:lnTo>
                      <a:pt x="256670" y="35665"/>
                    </a:lnTo>
                    <a:cubicBezTo>
                      <a:pt x="242597" y="35201"/>
                      <a:pt x="251884" y="32986"/>
                      <a:pt x="237597" y="32700"/>
                    </a:cubicBezTo>
                    <a:lnTo>
                      <a:pt x="238918" y="32200"/>
                    </a:lnTo>
                    <a:lnTo>
                      <a:pt x="235025" y="33772"/>
                    </a:lnTo>
                    <a:cubicBezTo>
                      <a:pt x="222023" y="34986"/>
                      <a:pt x="227952" y="31879"/>
                      <a:pt x="214308" y="33950"/>
                    </a:cubicBezTo>
                    <a:cubicBezTo>
                      <a:pt x="219701" y="33879"/>
                      <a:pt x="216808" y="35915"/>
                      <a:pt x="210165" y="35379"/>
                    </a:cubicBezTo>
                    <a:lnTo>
                      <a:pt x="211879" y="34593"/>
                    </a:lnTo>
                    <a:cubicBezTo>
                      <a:pt x="208200" y="34665"/>
                      <a:pt x="206950" y="34986"/>
                      <a:pt x="204521" y="34736"/>
                    </a:cubicBezTo>
                    <a:cubicBezTo>
                      <a:pt x="206735" y="34343"/>
                      <a:pt x="205735" y="33593"/>
                      <a:pt x="200306" y="33522"/>
                    </a:cubicBezTo>
                    <a:lnTo>
                      <a:pt x="203949" y="32629"/>
                    </a:lnTo>
                    <a:lnTo>
                      <a:pt x="193662" y="33736"/>
                    </a:lnTo>
                    <a:cubicBezTo>
                      <a:pt x="185804" y="32486"/>
                      <a:pt x="173195" y="32843"/>
                      <a:pt x="170016" y="31486"/>
                    </a:cubicBezTo>
                    <a:cubicBezTo>
                      <a:pt x="170016" y="31486"/>
                      <a:pt x="152979" y="29878"/>
                      <a:pt x="148943" y="30950"/>
                    </a:cubicBezTo>
                    <a:cubicBezTo>
                      <a:pt x="152443" y="30343"/>
                      <a:pt x="142978" y="29521"/>
                      <a:pt x="145728" y="28735"/>
                    </a:cubicBezTo>
                    <a:cubicBezTo>
                      <a:pt x="141227" y="29379"/>
                      <a:pt x="128047" y="29485"/>
                      <a:pt x="122761" y="28414"/>
                    </a:cubicBezTo>
                    <a:lnTo>
                      <a:pt x="123761" y="28343"/>
                    </a:lnTo>
                    <a:cubicBezTo>
                      <a:pt x="113974" y="27593"/>
                      <a:pt x="105616" y="27664"/>
                      <a:pt x="97186" y="28307"/>
                    </a:cubicBezTo>
                    <a:cubicBezTo>
                      <a:pt x="89114" y="28914"/>
                      <a:pt x="81470" y="29700"/>
                      <a:pt x="74255" y="28021"/>
                    </a:cubicBezTo>
                    <a:cubicBezTo>
                      <a:pt x="74433" y="28557"/>
                      <a:pt x="73004" y="28450"/>
                      <a:pt x="71219" y="28128"/>
                    </a:cubicBezTo>
                    <a:cubicBezTo>
                      <a:pt x="69433" y="27807"/>
                      <a:pt x="67397" y="27521"/>
                      <a:pt x="68504" y="28450"/>
                    </a:cubicBezTo>
                    <a:cubicBezTo>
                      <a:pt x="66218" y="28021"/>
                      <a:pt x="63003" y="27557"/>
                      <a:pt x="60717" y="27664"/>
                    </a:cubicBezTo>
                    <a:cubicBezTo>
                      <a:pt x="58538" y="27664"/>
                      <a:pt x="56431" y="27628"/>
                      <a:pt x="54395" y="27628"/>
                    </a:cubicBezTo>
                    <a:cubicBezTo>
                      <a:pt x="50252" y="27521"/>
                      <a:pt x="46572" y="27307"/>
                      <a:pt x="43179" y="27093"/>
                    </a:cubicBezTo>
                    <a:cubicBezTo>
                      <a:pt x="36357" y="26664"/>
                      <a:pt x="30178" y="27128"/>
                      <a:pt x="26963" y="29807"/>
                    </a:cubicBezTo>
                    <a:cubicBezTo>
                      <a:pt x="22570" y="30700"/>
                      <a:pt x="19783" y="31522"/>
                      <a:pt x="17890" y="31915"/>
                    </a:cubicBezTo>
                    <a:cubicBezTo>
                      <a:pt x="16140" y="32236"/>
                      <a:pt x="14604" y="32379"/>
                      <a:pt x="12318" y="33165"/>
                    </a:cubicBezTo>
                    <a:lnTo>
                      <a:pt x="14283" y="32200"/>
                    </a:lnTo>
                    <a:cubicBezTo>
                      <a:pt x="11425" y="33272"/>
                      <a:pt x="8675" y="34486"/>
                      <a:pt x="6103" y="36379"/>
                    </a:cubicBezTo>
                    <a:cubicBezTo>
                      <a:pt x="3353" y="38451"/>
                      <a:pt x="1745" y="40916"/>
                      <a:pt x="960" y="42987"/>
                    </a:cubicBezTo>
                    <a:cubicBezTo>
                      <a:pt x="-76" y="45487"/>
                      <a:pt x="-40" y="48702"/>
                      <a:pt x="31" y="50238"/>
                    </a:cubicBezTo>
                    <a:cubicBezTo>
                      <a:pt x="103" y="51703"/>
                      <a:pt x="210" y="53060"/>
                      <a:pt x="281" y="54453"/>
                    </a:cubicBezTo>
                    <a:cubicBezTo>
                      <a:pt x="352" y="57239"/>
                      <a:pt x="174" y="60025"/>
                      <a:pt x="388" y="64204"/>
                    </a:cubicBezTo>
                    <a:cubicBezTo>
                      <a:pt x="853" y="67562"/>
                      <a:pt x="1960" y="69848"/>
                      <a:pt x="3674" y="72348"/>
                    </a:cubicBezTo>
                    <a:cubicBezTo>
                      <a:pt x="5460" y="74849"/>
                      <a:pt x="8068" y="77599"/>
                      <a:pt x="12747" y="80778"/>
                    </a:cubicBezTo>
                    <a:cubicBezTo>
                      <a:pt x="9211" y="79385"/>
                      <a:pt x="13461" y="81885"/>
                      <a:pt x="16140" y="83707"/>
                    </a:cubicBezTo>
                    <a:cubicBezTo>
                      <a:pt x="14176" y="82528"/>
                      <a:pt x="13533" y="82314"/>
                      <a:pt x="16997" y="85385"/>
                    </a:cubicBezTo>
                    <a:cubicBezTo>
                      <a:pt x="17640" y="85600"/>
                      <a:pt x="18533" y="86100"/>
                      <a:pt x="19355" y="86600"/>
                    </a:cubicBezTo>
                    <a:cubicBezTo>
                      <a:pt x="19355" y="86671"/>
                      <a:pt x="19462" y="86814"/>
                      <a:pt x="19355" y="86814"/>
                    </a:cubicBezTo>
                    <a:cubicBezTo>
                      <a:pt x="24105" y="90458"/>
                      <a:pt x="23463" y="89707"/>
                      <a:pt x="21391" y="87743"/>
                    </a:cubicBezTo>
                    <a:cubicBezTo>
                      <a:pt x="21569" y="87743"/>
                      <a:pt x="21498" y="87493"/>
                      <a:pt x="20962" y="86778"/>
                    </a:cubicBezTo>
                    <a:cubicBezTo>
                      <a:pt x="25177" y="91386"/>
                      <a:pt x="33928" y="99065"/>
                      <a:pt x="33857" y="100637"/>
                    </a:cubicBezTo>
                    <a:cubicBezTo>
                      <a:pt x="37572" y="104066"/>
                      <a:pt x="40750" y="106638"/>
                      <a:pt x="42786" y="109281"/>
                    </a:cubicBezTo>
                    <a:cubicBezTo>
                      <a:pt x="44644" y="111603"/>
                      <a:pt x="46322" y="115603"/>
                      <a:pt x="48144" y="119068"/>
                    </a:cubicBezTo>
                    <a:cubicBezTo>
                      <a:pt x="49001" y="120783"/>
                      <a:pt x="50287" y="122962"/>
                      <a:pt x="51073" y="124247"/>
                    </a:cubicBezTo>
                    <a:cubicBezTo>
                      <a:pt x="51895" y="125712"/>
                      <a:pt x="52645" y="127283"/>
                      <a:pt x="53288" y="128927"/>
                    </a:cubicBezTo>
                    <a:cubicBezTo>
                      <a:pt x="54609" y="132213"/>
                      <a:pt x="55574" y="135892"/>
                      <a:pt x="56788" y="139821"/>
                    </a:cubicBezTo>
                    <a:cubicBezTo>
                      <a:pt x="56681" y="141821"/>
                      <a:pt x="55038" y="138106"/>
                      <a:pt x="53681" y="133820"/>
                    </a:cubicBezTo>
                    <a:cubicBezTo>
                      <a:pt x="54681" y="137321"/>
                      <a:pt x="55645" y="141142"/>
                      <a:pt x="57110" y="145000"/>
                    </a:cubicBezTo>
                    <a:cubicBezTo>
                      <a:pt x="56074" y="145214"/>
                      <a:pt x="54466" y="138392"/>
                      <a:pt x="53538" y="135178"/>
                    </a:cubicBezTo>
                    <a:cubicBezTo>
                      <a:pt x="55002" y="149822"/>
                      <a:pt x="66182" y="161395"/>
                      <a:pt x="68218" y="175968"/>
                    </a:cubicBezTo>
                    <a:cubicBezTo>
                      <a:pt x="68682" y="176861"/>
                      <a:pt x="69147" y="177826"/>
                      <a:pt x="69575" y="178826"/>
                    </a:cubicBezTo>
                    <a:lnTo>
                      <a:pt x="69647" y="179754"/>
                    </a:lnTo>
                    <a:cubicBezTo>
                      <a:pt x="70040" y="179611"/>
                      <a:pt x="71147" y="182969"/>
                      <a:pt x="71790" y="185362"/>
                    </a:cubicBezTo>
                    <a:cubicBezTo>
                      <a:pt x="71647" y="187863"/>
                      <a:pt x="69575" y="185469"/>
                      <a:pt x="72254" y="193863"/>
                    </a:cubicBezTo>
                    <a:cubicBezTo>
                      <a:pt x="72612" y="195471"/>
                      <a:pt x="73647" y="197899"/>
                      <a:pt x="74505" y="199507"/>
                    </a:cubicBezTo>
                    <a:cubicBezTo>
                      <a:pt x="75433" y="201293"/>
                      <a:pt x="76469" y="203221"/>
                      <a:pt x="77541" y="205258"/>
                    </a:cubicBezTo>
                    <a:cubicBezTo>
                      <a:pt x="79720" y="209294"/>
                      <a:pt x="82077" y="213616"/>
                      <a:pt x="83970" y="217152"/>
                    </a:cubicBezTo>
                    <a:cubicBezTo>
                      <a:pt x="82256" y="213116"/>
                      <a:pt x="83256" y="214223"/>
                      <a:pt x="84327" y="215795"/>
                    </a:cubicBezTo>
                    <a:cubicBezTo>
                      <a:pt x="85970" y="219331"/>
                      <a:pt x="86220" y="221760"/>
                      <a:pt x="87863" y="224367"/>
                    </a:cubicBezTo>
                    <a:lnTo>
                      <a:pt x="87042" y="225189"/>
                    </a:lnTo>
                    <a:cubicBezTo>
                      <a:pt x="87220" y="223367"/>
                      <a:pt x="92686" y="234011"/>
                      <a:pt x="93936" y="235047"/>
                    </a:cubicBezTo>
                    <a:cubicBezTo>
                      <a:pt x="94328" y="237440"/>
                      <a:pt x="90328" y="229939"/>
                      <a:pt x="89364" y="229296"/>
                    </a:cubicBezTo>
                    <a:cubicBezTo>
                      <a:pt x="97079" y="243405"/>
                      <a:pt x="93400" y="236512"/>
                      <a:pt x="101615" y="249799"/>
                    </a:cubicBezTo>
                    <a:cubicBezTo>
                      <a:pt x="106759" y="256478"/>
                      <a:pt x="101686" y="247941"/>
                      <a:pt x="104615" y="250835"/>
                    </a:cubicBezTo>
                    <a:cubicBezTo>
                      <a:pt x="108723" y="257014"/>
                      <a:pt x="113224" y="262693"/>
                      <a:pt x="117689" y="270016"/>
                    </a:cubicBezTo>
                    <a:lnTo>
                      <a:pt x="116903" y="267265"/>
                    </a:lnTo>
                    <a:cubicBezTo>
                      <a:pt x="121225" y="272766"/>
                      <a:pt x="124832" y="277017"/>
                      <a:pt x="128154" y="280803"/>
                    </a:cubicBezTo>
                    <a:cubicBezTo>
                      <a:pt x="129833" y="282696"/>
                      <a:pt x="131262" y="284482"/>
                      <a:pt x="133155" y="286196"/>
                    </a:cubicBezTo>
                    <a:cubicBezTo>
                      <a:pt x="135012" y="287804"/>
                      <a:pt x="137012" y="289054"/>
                      <a:pt x="138620" y="290518"/>
                    </a:cubicBezTo>
                    <a:cubicBezTo>
                      <a:pt x="141227" y="291840"/>
                      <a:pt x="142620" y="294304"/>
                      <a:pt x="145121" y="296483"/>
                    </a:cubicBezTo>
                    <a:cubicBezTo>
                      <a:pt x="147657" y="298591"/>
                      <a:pt x="150514" y="299162"/>
                      <a:pt x="152979" y="299734"/>
                    </a:cubicBezTo>
                    <a:cubicBezTo>
                      <a:pt x="158051" y="300484"/>
                      <a:pt x="161694" y="303555"/>
                      <a:pt x="165016" y="305234"/>
                    </a:cubicBezTo>
                    <a:cubicBezTo>
                      <a:pt x="171802" y="308270"/>
                      <a:pt x="177232" y="309235"/>
                      <a:pt x="180768" y="311092"/>
                    </a:cubicBezTo>
                    <a:cubicBezTo>
                      <a:pt x="184483" y="313021"/>
                      <a:pt x="185697" y="313628"/>
                      <a:pt x="186376" y="313378"/>
                    </a:cubicBezTo>
                    <a:cubicBezTo>
                      <a:pt x="186947" y="313164"/>
                      <a:pt x="186483" y="312056"/>
                      <a:pt x="185411" y="310485"/>
                    </a:cubicBezTo>
                    <a:cubicBezTo>
                      <a:pt x="182232" y="306092"/>
                      <a:pt x="174446" y="302341"/>
                      <a:pt x="170588" y="299805"/>
                    </a:cubicBezTo>
                    <a:cubicBezTo>
                      <a:pt x="168731" y="298591"/>
                      <a:pt x="167338" y="297198"/>
                      <a:pt x="165266" y="295554"/>
                    </a:cubicBezTo>
                    <a:cubicBezTo>
                      <a:pt x="163301" y="293983"/>
                      <a:pt x="161480" y="293018"/>
                      <a:pt x="161480" y="293018"/>
                    </a:cubicBezTo>
                    <a:cubicBezTo>
                      <a:pt x="157765" y="291018"/>
                      <a:pt x="155122" y="290411"/>
                      <a:pt x="153764" y="289697"/>
                    </a:cubicBezTo>
                    <a:cubicBezTo>
                      <a:pt x="153086" y="289375"/>
                      <a:pt x="152729" y="289125"/>
                      <a:pt x="152693" y="289018"/>
                    </a:cubicBezTo>
                    <a:cubicBezTo>
                      <a:pt x="152657" y="288947"/>
                      <a:pt x="152621" y="288911"/>
                      <a:pt x="152193" y="288304"/>
                    </a:cubicBezTo>
                    <a:cubicBezTo>
                      <a:pt x="151800" y="287768"/>
                      <a:pt x="151121" y="286732"/>
                      <a:pt x="150086" y="285482"/>
                    </a:cubicBezTo>
                    <a:cubicBezTo>
                      <a:pt x="149157" y="284232"/>
                      <a:pt x="147335" y="282553"/>
                      <a:pt x="146192" y="281695"/>
                    </a:cubicBezTo>
                    <a:cubicBezTo>
                      <a:pt x="143620" y="279731"/>
                      <a:pt x="141620" y="278659"/>
                      <a:pt x="140584" y="277874"/>
                    </a:cubicBezTo>
                    <a:cubicBezTo>
                      <a:pt x="140049" y="277481"/>
                      <a:pt x="139691" y="277195"/>
                      <a:pt x="139406" y="276909"/>
                    </a:cubicBezTo>
                    <a:lnTo>
                      <a:pt x="137513" y="274945"/>
                    </a:lnTo>
                    <a:lnTo>
                      <a:pt x="133762" y="270802"/>
                    </a:lnTo>
                    <a:cubicBezTo>
                      <a:pt x="131297" y="267980"/>
                      <a:pt x="128904" y="265015"/>
                      <a:pt x="126547" y="261908"/>
                    </a:cubicBezTo>
                    <a:cubicBezTo>
                      <a:pt x="121796" y="255693"/>
                      <a:pt x="117081" y="248906"/>
                      <a:pt x="111831" y="241119"/>
                    </a:cubicBezTo>
                    <a:cubicBezTo>
                      <a:pt x="109223" y="237154"/>
                      <a:pt x="106330" y="233082"/>
                      <a:pt x="103830" y="228939"/>
                    </a:cubicBezTo>
                    <a:cubicBezTo>
                      <a:pt x="101008" y="224832"/>
                      <a:pt x="98472" y="220010"/>
                      <a:pt x="95865" y="2146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0" name="Graphic 511">
              <a:extLst>
                <a:ext uri="{FF2B5EF4-FFF2-40B4-BE49-F238E27FC236}">
                  <a16:creationId xmlns:a16="http://schemas.microsoft.com/office/drawing/2014/main" id="{0F7A7F97-84CA-504B-9C27-8634E9D15F28}"/>
                </a:ext>
              </a:extLst>
            </p:cNvPr>
            <p:cNvGrpSpPr/>
            <p:nvPr/>
          </p:nvGrpSpPr>
          <p:grpSpPr>
            <a:xfrm>
              <a:off x="9329878" y="5524512"/>
              <a:ext cx="650856" cy="292221"/>
              <a:chOff x="9329878" y="5524512"/>
              <a:chExt cx="650856" cy="292221"/>
            </a:xfrm>
            <a:grpFill/>
          </p:grpSpPr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F3218EDC-098B-D346-8F6B-081F07277E0F}"/>
                  </a:ext>
                </a:extLst>
              </p:cNvPr>
              <p:cNvSpPr/>
              <p:nvPr/>
            </p:nvSpPr>
            <p:spPr>
              <a:xfrm>
                <a:off x="9450942" y="5798153"/>
                <a:ext cx="2107" cy="606"/>
              </a:xfrm>
              <a:custGeom>
                <a:avLst/>
                <a:gdLst>
                  <a:gd name="connsiteX0" fmla="*/ 0 w 2107"/>
                  <a:gd name="connsiteY0" fmla="*/ 0 h 606"/>
                  <a:gd name="connsiteX1" fmla="*/ 2108 w 2107"/>
                  <a:gd name="connsiteY1" fmla="*/ 607 h 606"/>
                  <a:gd name="connsiteX2" fmla="*/ 0 w 2107"/>
                  <a:gd name="connsiteY2" fmla="*/ 0 h 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07" h="606">
                    <a:moveTo>
                      <a:pt x="0" y="0"/>
                    </a:moveTo>
                    <a:lnTo>
                      <a:pt x="2108" y="607"/>
                    </a:lnTo>
                    <a:cubicBezTo>
                      <a:pt x="2072" y="393"/>
                      <a:pt x="1536" y="178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A75F0102-C3A4-A348-8D30-4B46AEC541B8}"/>
                  </a:ext>
                </a:extLst>
              </p:cNvPr>
              <p:cNvSpPr/>
              <p:nvPr/>
            </p:nvSpPr>
            <p:spPr>
              <a:xfrm>
                <a:off x="9902154" y="5671708"/>
                <a:ext cx="59" cy="535"/>
              </a:xfrm>
              <a:custGeom>
                <a:avLst/>
                <a:gdLst>
                  <a:gd name="connsiteX0" fmla="*/ 23 w 59"/>
                  <a:gd name="connsiteY0" fmla="*/ 536 h 535"/>
                  <a:gd name="connsiteX1" fmla="*/ 59 w 59"/>
                  <a:gd name="connsiteY1" fmla="*/ 0 h 535"/>
                  <a:gd name="connsiteX2" fmla="*/ 23 w 59"/>
                  <a:gd name="connsiteY2" fmla="*/ 536 h 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" h="535">
                    <a:moveTo>
                      <a:pt x="23" y="536"/>
                    </a:moveTo>
                    <a:lnTo>
                      <a:pt x="59" y="0"/>
                    </a:lnTo>
                    <a:cubicBezTo>
                      <a:pt x="-12" y="393"/>
                      <a:pt x="-12" y="500"/>
                      <a:pt x="23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CB3EADFB-6ED8-6D4F-BAC3-98247EFFE6A5}"/>
                  </a:ext>
                </a:extLst>
              </p:cNvPr>
              <p:cNvSpPr/>
              <p:nvPr/>
            </p:nvSpPr>
            <p:spPr>
              <a:xfrm>
                <a:off x="9532524" y="5815512"/>
                <a:ext cx="642" cy="107"/>
              </a:xfrm>
              <a:custGeom>
                <a:avLst/>
                <a:gdLst>
                  <a:gd name="connsiteX0" fmla="*/ 643 w 642"/>
                  <a:gd name="connsiteY0" fmla="*/ 0 h 107"/>
                  <a:gd name="connsiteX1" fmla="*/ 536 w 642"/>
                  <a:gd name="connsiteY1" fmla="*/ 0 h 107"/>
                  <a:gd name="connsiteX2" fmla="*/ 0 w 642"/>
                  <a:gd name="connsiteY2" fmla="*/ 107 h 107"/>
                  <a:gd name="connsiteX3" fmla="*/ 643 w 642"/>
                  <a:gd name="connsiteY3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2" h="107">
                    <a:moveTo>
                      <a:pt x="643" y="0"/>
                    </a:moveTo>
                    <a:cubicBezTo>
                      <a:pt x="607" y="0"/>
                      <a:pt x="536" y="0"/>
                      <a:pt x="536" y="0"/>
                    </a:cubicBezTo>
                    <a:cubicBezTo>
                      <a:pt x="357" y="36"/>
                      <a:pt x="179" y="72"/>
                      <a:pt x="0" y="107"/>
                    </a:cubicBezTo>
                    <a:lnTo>
                      <a:pt x="643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4" name="Freeform 553">
                <a:extLst>
                  <a:ext uri="{FF2B5EF4-FFF2-40B4-BE49-F238E27FC236}">
                    <a16:creationId xmlns:a16="http://schemas.microsoft.com/office/drawing/2014/main" id="{2A9437EB-C4CB-894A-9E54-851D4FECD770}"/>
                  </a:ext>
                </a:extLst>
              </p:cNvPr>
              <p:cNvSpPr/>
              <p:nvPr/>
            </p:nvSpPr>
            <p:spPr>
              <a:xfrm>
                <a:off x="9329878" y="5524512"/>
                <a:ext cx="650856" cy="292221"/>
              </a:xfrm>
              <a:custGeom>
                <a:avLst/>
                <a:gdLst>
                  <a:gd name="connsiteX0" fmla="*/ 94239 w 650856"/>
                  <a:gd name="connsiteY0" fmla="*/ 283964 h 292221"/>
                  <a:gd name="connsiteX1" fmla="*/ 126279 w 650856"/>
                  <a:gd name="connsiteY1" fmla="*/ 287965 h 292221"/>
                  <a:gd name="connsiteX2" fmla="*/ 140459 w 650856"/>
                  <a:gd name="connsiteY2" fmla="*/ 289929 h 292221"/>
                  <a:gd name="connsiteX3" fmla="*/ 148781 w 650856"/>
                  <a:gd name="connsiteY3" fmla="*/ 291001 h 292221"/>
                  <a:gd name="connsiteX4" fmla="*/ 159569 w 650856"/>
                  <a:gd name="connsiteY4" fmla="*/ 291858 h 292221"/>
                  <a:gd name="connsiteX5" fmla="*/ 203146 w 650856"/>
                  <a:gd name="connsiteY5" fmla="*/ 291001 h 292221"/>
                  <a:gd name="connsiteX6" fmla="*/ 228827 w 650856"/>
                  <a:gd name="connsiteY6" fmla="*/ 289715 h 292221"/>
                  <a:gd name="connsiteX7" fmla="*/ 231828 w 650856"/>
                  <a:gd name="connsiteY7" fmla="*/ 290536 h 292221"/>
                  <a:gd name="connsiteX8" fmla="*/ 240293 w 650856"/>
                  <a:gd name="connsiteY8" fmla="*/ 290286 h 292221"/>
                  <a:gd name="connsiteX9" fmla="*/ 240114 w 650856"/>
                  <a:gd name="connsiteY9" fmla="*/ 290536 h 292221"/>
                  <a:gd name="connsiteX10" fmla="*/ 250580 w 650856"/>
                  <a:gd name="connsiteY10" fmla="*/ 289965 h 292221"/>
                  <a:gd name="connsiteX11" fmla="*/ 250401 w 650856"/>
                  <a:gd name="connsiteY11" fmla="*/ 290215 h 292221"/>
                  <a:gd name="connsiteX12" fmla="*/ 255223 w 650856"/>
                  <a:gd name="connsiteY12" fmla="*/ 290108 h 292221"/>
                  <a:gd name="connsiteX13" fmla="*/ 254402 w 650856"/>
                  <a:gd name="connsiteY13" fmla="*/ 290465 h 292221"/>
                  <a:gd name="connsiteX14" fmla="*/ 274797 w 650856"/>
                  <a:gd name="connsiteY14" fmla="*/ 290072 h 292221"/>
                  <a:gd name="connsiteX15" fmla="*/ 274261 w 650856"/>
                  <a:gd name="connsiteY15" fmla="*/ 289072 h 292221"/>
                  <a:gd name="connsiteX16" fmla="*/ 289728 w 650856"/>
                  <a:gd name="connsiteY16" fmla="*/ 289322 h 292221"/>
                  <a:gd name="connsiteX17" fmla="*/ 305872 w 650856"/>
                  <a:gd name="connsiteY17" fmla="*/ 289143 h 292221"/>
                  <a:gd name="connsiteX18" fmla="*/ 305730 w 650856"/>
                  <a:gd name="connsiteY18" fmla="*/ 289429 h 292221"/>
                  <a:gd name="connsiteX19" fmla="*/ 324375 w 650856"/>
                  <a:gd name="connsiteY19" fmla="*/ 286893 h 292221"/>
                  <a:gd name="connsiteX20" fmla="*/ 344842 w 650856"/>
                  <a:gd name="connsiteY20" fmla="*/ 286285 h 292221"/>
                  <a:gd name="connsiteX21" fmla="*/ 345556 w 650856"/>
                  <a:gd name="connsiteY21" fmla="*/ 287036 h 292221"/>
                  <a:gd name="connsiteX22" fmla="*/ 360737 w 650856"/>
                  <a:gd name="connsiteY22" fmla="*/ 284107 h 292221"/>
                  <a:gd name="connsiteX23" fmla="*/ 365809 w 650856"/>
                  <a:gd name="connsiteY23" fmla="*/ 285286 h 292221"/>
                  <a:gd name="connsiteX24" fmla="*/ 374488 w 650856"/>
                  <a:gd name="connsiteY24" fmla="*/ 283642 h 292221"/>
                  <a:gd name="connsiteX25" fmla="*/ 372595 w 650856"/>
                  <a:gd name="connsiteY25" fmla="*/ 284071 h 292221"/>
                  <a:gd name="connsiteX26" fmla="*/ 384454 w 650856"/>
                  <a:gd name="connsiteY26" fmla="*/ 283285 h 292221"/>
                  <a:gd name="connsiteX27" fmla="*/ 382061 w 650856"/>
                  <a:gd name="connsiteY27" fmla="*/ 281750 h 292221"/>
                  <a:gd name="connsiteX28" fmla="*/ 389740 w 650856"/>
                  <a:gd name="connsiteY28" fmla="*/ 283071 h 292221"/>
                  <a:gd name="connsiteX29" fmla="*/ 389633 w 650856"/>
                  <a:gd name="connsiteY29" fmla="*/ 281714 h 292221"/>
                  <a:gd name="connsiteX30" fmla="*/ 411672 w 650856"/>
                  <a:gd name="connsiteY30" fmla="*/ 284643 h 292221"/>
                  <a:gd name="connsiteX31" fmla="*/ 465893 w 650856"/>
                  <a:gd name="connsiteY31" fmla="*/ 285000 h 292221"/>
                  <a:gd name="connsiteX32" fmla="*/ 479787 w 650856"/>
                  <a:gd name="connsiteY32" fmla="*/ 282964 h 292221"/>
                  <a:gd name="connsiteX33" fmla="*/ 492789 w 650856"/>
                  <a:gd name="connsiteY33" fmla="*/ 280249 h 292221"/>
                  <a:gd name="connsiteX34" fmla="*/ 518042 w 650856"/>
                  <a:gd name="connsiteY34" fmla="*/ 274570 h 292221"/>
                  <a:gd name="connsiteX35" fmla="*/ 519792 w 650856"/>
                  <a:gd name="connsiteY35" fmla="*/ 275105 h 292221"/>
                  <a:gd name="connsiteX36" fmla="*/ 530186 w 650856"/>
                  <a:gd name="connsiteY36" fmla="*/ 270069 h 292221"/>
                  <a:gd name="connsiteX37" fmla="*/ 533508 w 650856"/>
                  <a:gd name="connsiteY37" fmla="*/ 267176 h 292221"/>
                  <a:gd name="connsiteX38" fmla="*/ 535294 w 650856"/>
                  <a:gd name="connsiteY38" fmla="*/ 267033 h 292221"/>
                  <a:gd name="connsiteX39" fmla="*/ 540402 w 650856"/>
                  <a:gd name="connsiteY39" fmla="*/ 262640 h 292221"/>
                  <a:gd name="connsiteX40" fmla="*/ 544045 w 650856"/>
                  <a:gd name="connsiteY40" fmla="*/ 260532 h 292221"/>
                  <a:gd name="connsiteX41" fmla="*/ 566762 w 650856"/>
                  <a:gd name="connsiteY41" fmla="*/ 223956 h 292221"/>
                  <a:gd name="connsiteX42" fmla="*/ 576478 w 650856"/>
                  <a:gd name="connsiteY42" fmla="*/ 190059 h 292221"/>
                  <a:gd name="connsiteX43" fmla="*/ 581621 w 650856"/>
                  <a:gd name="connsiteY43" fmla="*/ 155126 h 292221"/>
                  <a:gd name="connsiteX44" fmla="*/ 586300 w 650856"/>
                  <a:gd name="connsiteY44" fmla="*/ 135552 h 292221"/>
                  <a:gd name="connsiteX45" fmla="*/ 592515 w 650856"/>
                  <a:gd name="connsiteY45" fmla="*/ 113942 h 292221"/>
                  <a:gd name="connsiteX46" fmla="*/ 598123 w 650856"/>
                  <a:gd name="connsiteY46" fmla="*/ 94297 h 292221"/>
                  <a:gd name="connsiteX47" fmla="*/ 604303 w 650856"/>
                  <a:gd name="connsiteY47" fmla="*/ 74474 h 292221"/>
                  <a:gd name="connsiteX48" fmla="*/ 605089 w 650856"/>
                  <a:gd name="connsiteY48" fmla="*/ 71830 h 292221"/>
                  <a:gd name="connsiteX49" fmla="*/ 606446 w 650856"/>
                  <a:gd name="connsiteY49" fmla="*/ 69401 h 292221"/>
                  <a:gd name="connsiteX50" fmla="*/ 608196 w 650856"/>
                  <a:gd name="connsiteY50" fmla="*/ 66151 h 292221"/>
                  <a:gd name="connsiteX51" fmla="*/ 610839 w 650856"/>
                  <a:gd name="connsiteY51" fmla="*/ 59865 h 292221"/>
                  <a:gd name="connsiteX52" fmla="*/ 615447 w 650856"/>
                  <a:gd name="connsiteY52" fmla="*/ 49149 h 292221"/>
                  <a:gd name="connsiteX53" fmla="*/ 624055 w 650856"/>
                  <a:gd name="connsiteY53" fmla="*/ 34576 h 292221"/>
                  <a:gd name="connsiteX54" fmla="*/ 641950 w 650856"/>
                  <a:gd name="connsiteY54" fmla="*/ 10108 h 292221"/>
                  <a:gd name="connsiteX55" fmla="*/ 648951 w 650856"/>
                  <a:gd name="connsiteY55" fmla="*/ 3322 h 292221"/>
                  <a:gd name="connsiteX56" fmla="*/ 650594 w 650856"/>
                  <a:gd name="connsiteY56" fmla="*/ 678 h 292221"/>
                  <a:gd name="connsiteX57" fmla="*/ 647844 w 650856"/>
                  <a:gd name="connsiteY57" fmla="*/ 0 h 292221"/>
                  <a:gd name="connsiteX58" fmla="*/ 641557 w 650856"/>
                  <a:gd name="connsiteY58" fmla="*/ 1929 h 292221"/>
                  <a:gd name="connsiteX59" fmla="*/ 621090 w 650856"/>
                  <a:gd name="connsiteY59" fmla="*/ 18359 h 292221"/>
                  <a:gd name="connsiteX60" fmla="*/ 621198 w 650856"/>
                  <a:gd name="connsiteY60" fmla="*/ 17645 h 292221"/>
                  <a:gd name="connsiteX61" fmla="*/ 604338 w 650856"/>
                  <a:gd name="connsiteY61" fmla="*/ 45684 h 292221"/>
                  <a:gd name="connsiteX62" fmla="*/ 600659 w 650856"/>
                  <a:gd name="connsiteY62" fmla="*/ 51899 h 292221"/>
                  <a:gd name="connsiteX63" fmla="*/ 598052 w 650856"/>
                  <a:gd name="connsiteY63" fmla="*/ 59079 h 292221"/>
                  <a:gd name="connsiteX64" fmla="*/ 598016 w 650856"/>
                  <a:gd name="connsiteY64" fmla="*/ 58757 h 292221"/>
                  <a:gd name="connsiteX65" fmla="*/ 595980 w 650856"/>
                  <a:gd name="connsiteY65" fmla="*/ 63936 h 292221"/>
                  <a:gd name="connsiteX66" fmla="*/ 592444 w 650856"/>
                  <a:gd name="connsiteY66" fmla="*/ 70223 h 292221"/>
                  <a:gd name="connsiteX67" fmla="*/ 588265 w 650856"/>
                  <a:gd name="connsiteY67" fmla="*/ 82582 h 292221"/>
                  <a:gd name="connsiteX68" fmla="*/ 588229 w 650856"/>
                  <a:gd name="connsiteY68" fmla="*/ 80153 h 292221"/>
                  <a:gd name="connsiteX69" fmla="*/ 585729 w 650856"/>
                  <a:gd name="connsiteY69" fmla="*/ 88546 h 292221"/>
                  <a:gd name="connsiteX70" fmla="*/ 583157 w 650856"/>
                  <a:gd name="connsiteY70" fmla="*/ 93690 h 292221"/>
                  <a:gd name="connsiteX71" fmla="*/ 578621 w 650856"/>
                  <a:gd name="connsiteY71" fmla="*/ 117193 h 292221"/>
                  <a:gd name="connsiteX72" fmla="*/ 575156 w 650856"/>
                  <a:gd name="connsiteY72" fmla="*/ 135588 h 292221"/>
                  <a:gd name="connsiteX73" fmla="*/ 575049 w 650856"/>
                  <a:gd name="connsiteY73" fmla="*/ 134874 h 292221"/>
                  <a:gd name="connsiteX74" fmla="*/ 572513 w 650856"/>
                  <a:gd name="connsiteY74" fmla="*/ 147376 h 292221"/>
                  <a:gd name="connsiteX75" fmla="*/ 572084 w 650856"/>
                  <a:gd name="connsiteY75" fmla="*/ 147947 h 292221"/>
                  <a:gd name="connsiteX76" fmla="*/ 568655 w 650856"/>
                  <a:gd name="connsiteY76" fmla="*/ 168700 h 292221"/>
                  <a:gd name="connsiteX77" fmla="*/ 567834 w 650856"/>
                  <a:gd name="connsiteY77" fmla="*/ 168842 h 292221"/>
                  <a:gd name="connsiteX78" fmla="*/ 566012 w 650856"/>
                  <a:gd name="connsiteY78" fmla="*/ 179808 h 292221"/>
                  <a:gd name="connsiteX79" fmla="*/ 566941 w 650856"/>
                  <a:gd name="connsiteY79" fmla="*/ 175772 h 292221"/>
                  <a:gd name="connsiteX80" fmla="*/ 563869 w 650856"/>
                  <a:gd name="connsiteY80" fmla="*/ 191810 h 292221"/>
                  <a:gd name="connsiteX81" fmla="*/ 561440 w 650856"/>
                  <a:gd name="connsiteY81" fmla="*/ 214741 h 292221"/>
                  <a:gd name="connsiteX82" fmla="*/ 559904 w 650856"/>
                  <a:gd name="connsiteY82" fmla="*/ 216634 h 292221"/>
                  <a:gd name="connsiteX83" fmla="*/ 558761 w 650856"/>
                  <a:gd name="connsiteY83" fmla="*/ 215062 h 292221"/>
                  <a:gd name="connsiteX84" fmla="*/ 552832 w 650856"/>
                  <a:gd name="connsiteY84" fmla="*/ 229100 h 292221"/>
                  <a:gd name="connsiteX85" fmla="*/ 551939 w 650856"/>
                  <a:gd name="connsiteY85" fmla="*/ 228957 h 292221"/>
                  <a:gd name="connsiteX86" fmla="*/ 546367 w 650856"/>
                  <a:gd name="connsiteY86" fmla="*/ 239208 h 292221"/>
                  <a:gd name="connsiteX87" fmla="*/ 540759 w 650856"/>
                  <a:gd name="connsiteY87" fmla="*/ 246852 h 292221"/>
                  <a:gd name="connsiteX88" fmla="*/ 535223 w 650856"/>
                  <a:gd name="connsiteY88" fmla="*/ 251281 h 292221"/>
                  <a:gd name="connsiteX89" fmla="*/ 529544 w 650856"/>
                  <a:gd name="connsiteY89" fmla="*/ 255746 h 292221"/>
                  <a:gd name="connsiteX90" fmla="*/ 526150 w 650856"/>
                  <a:gd name="connsiteY90" fmla="*/ 256711 h 292221"/>
                  <a:gd name="connsiteX91" fmla="*/ 521042 w 650856"/>
                  <a:gd name="connsiteY91" fmla="*/ 260425 h 292221"/>
                  <a:gd name="connsiteX92" fmla="*/ 518042 w 650856"/>
                  <a:gd name="connsiteY92" fmla="*/ 260175 h 292221"/>
                  <a:gd name="connsiteX93" fmla="*/ 486038 w 650856"/>
                  <a:gd name="connsiteY93" fmla="*/ 268248 h 292221"/>
                  <a:gd name="connsiteX94" fmla="*/ 475001 w 650856"/>
                  <a:gd name="connsiteY94" fmla="*/ 272069 h 292221"/>
                  <a:gd name="connsiteX95" fmla="*/ 469286 w 650856"/>
                  <a:gd name="connsiteY95" fmla="*/ 271355 h 292221"/>
                  <a:gd name="connsiteX96" fmla="*/ 470893 w 650856"/>
                  <a:gd name="connsiteY96" fmla="*/ 271320 h 292221"/>
                  <a:gd name="connsiteX97" fmla="*/ 471608 w 650856"/>
                  <a:gd name="connsiteY97" fmla="*/ 270355 h 292221"/>
                  <a:gd name="connsiteX98" fmla="*/ 451319 w 650856"/>
                  <a:gd name="connsiteY98" fmla="*/ 271998 h 292221"/>
                  <a:gd name="connsiteX99" fmla="*/ 454427 w 650856"/>
                  <a:gd name="connsiteY99" fmla="*/ 272784 h 292221"/>
                  <a:gd name="connsiteX100" fmla="*/ 447605 w 650856"/>
                  <a:gd name="connsiteY100" fmla="*/ 272605 h 292221"/>
                  <a:gd name="connsiteX101" fmla="*/ 449033 w 650856"/>
                  <a:gd name="connsiteY101" fmla="*/ 271927 h 292221"/>
                  <a:gd name="connsiteX102" fmla="*/ 438782 w 650856"/>
                  <a:gd name="connsiteY102" fmla="*/ 271141 h 292221"/>
                  <a:gd name="connsiteX103" fmla="*/ 440175 w 650856"/>
                  <a:gd name="connsiteY103" fmla="*/ 272105 h 292221"/>
                  <a:gd name="connsiteX104" fmla="*/ 427602 w 650856"/>
                  <a:gd name="connsiteY104" fmla="*/ 270748 h 292221"/>
                  <a:gd name="connsiteX105" fmla="*/ 426959 w 650856"/>
                  <a:gd name="connsiteY105" fmla="*/ 272177 h 292221"/>
                  <a:gd name="connsiteX106" fmla="*/ 400599 w 650856"/>
                  <a:gd name="connsiteY106" fmla="*/ 269819 h 292221"/>
                  <a:gd name="connsiteX107" fmla="*/ 396634 w 650856"/>
                  <a:gd name="connsiteY107" fmla="*/ 271105 h 292221"/>
                  <a:gd name="connsiteX108" fmla="*/ 396312 w 650856"/>
                  <a:gd name="connsiteY108" fmla="*/ 270248 h 292221"/>
                  <a:gd name="connsiteX109" fmla="*/ 383597 w 650856"/>
                  <a:gd name="connsiteY109" fmla="*/ 269748 h 292221"/>
                  <a:gd name="connsiteX110" fmla="*/ 384382 w 650856"/>
                  <a:gd name="connsiteY110" fmla="*/ 269105 h 292221"/>
                  <a:gd name="connsiteX111" fmla="*/ 382025 w 650856"/>
                  <a:gd name="connsiteY111" fmla="*/ 270998 h 292221"/>
                  <a:gd name="connsiteX112" fmla="*/ 368345 w 650856"/>
                  <a:gd name="connsiteY112" fmla="*/ 272105 h 292221"/>
                  <a:gd name="connsiteX113" fmla="*/ 365630 w 650856"/>
                  <a:gd name="connsiteY113" fmla="*/ 273749 h 292221"/>
                  <a:gd name="connsiteX114" fmla="*/ 366737 w 650856"/>
                  <a:gd name="connsiteY114" fmla="*/ 272856 h 292221"/>
                  <a:gd name="connsiteX115" fmla="*/ 361808 w 650856"/>
                  <a:gd name="connsiteY115" fmla="*/ 273391 h 292221"/>
                  <a:gd name="connsiteX116" fmla="*/ 358915 w 650856"/>
                  <a:gd name="connsiteY116" fmla="*/ 272427 h 292221"/>
                  <a:gd name="connsiteX117" fmla="*/ 361308 w 650856"/>
                  <a:gd name="connsiteY117" fmla="*/ 271284 h 292221"/>
                  <a:gd name="connsiteX118" fmla="*/ 354486 w 650856"/>
                  <a:gd name="connsiteY118" fmla="*/ 273070 h 292221"/>
                  <a:gd name="connsiteX119" fmla="*/ 338591 w 650856"/>
                  <a:gd name="connsiteY119" fmla="*/ 272605 h 292221"/>
                  <a:gd name="connsiteX120" fmla="*/ 324661 w 650856"/>
                  <a:gd name="connsiteY120" fmla="*/ 273463 h 292221"/>
                  <a:gd name="connsiteX121" fmla="*/ 322482 w 650856"/>
                  <a:gd name="connsiteY121" fmla="*/ 271427 h 292221"/>
                  <a:gd name="connsiteX122" fmla="*/ 314016 w 650856"/>
                  <a:gd name="connsiteY122" fmla="*/ 272998 h 292221"/>
                  <a:gd name="connsiteX123" fmla="*/ 305908 w 650856"/>
                  <a:gd name="connsiteY123" fmla="*/ 273963 h 292221"/>
                  <a:gd name="connsiteX124" fmla="*/ 306516 w 650856"/>
                  <a:gd name="connsiteY124" fmla="*/ 273749 h 292221"/>
                  <a:gd name="connsiteX125" fmla="*/ 298586 w 650856"/>
                  <a:gd name="connsiteY125" fmla="*/ 274570 h 292221"/>
                  <a:gd name="connsiteX126" fmla="*/ 290978 w 650856"/>
                  <a:gd name="connsiteY126" fmla="*/ 274748 h 292221"/>
                  <a:gd name="connsiteX127" fmla="*/ 274154 w 650856"/>
                  <a:gd name="connsiteY127" fmla="*/ 274570 h 292221"/>
                  <a:gd name="connsiteX128" fmla="*/ 270047 w 650856"/>
                  <a:gd name="connsiteY128" fmla="*/ 276320 h 292221"/>
                  <a:gd name="connsiteX129" fmla="*/ 243686 w 650856"/>
                  <a:gd name="connsiteY129" fmla="*/ 277678 h 292221"/>
                  <a:gd name="connsiteX130" fmla="*/ 234328 w 650856"/>
                  <a:gd name="connsiteY130" fmla="*/ 276534 h 292221"/>
                  <a:gd name="connsiteX131" fmla="*/ 235650 w 650856"/>
                  <a:gd name="connsiteY131" fmla="*/ 276320 h 292221"/>
                  <a:gd name="connsiteX132" fmla="*/ 214718 w 650856"/>
                  <a:gd name="connsiteY132" fmla="*/ 276606 h 292221"/>
                  <a:gd name="connsiteX133" fmla="*/ 203395 w 650856"/>
                  <a:gd name="connsiteY133" fmla="*/ 278427 h 292221"/>
                  <a:gd name="connsiteX134" fmla="*/ 200217 w 650856"/>
                  <a:gd name="connsiteY134" fmla="*/ 277892 h 292221"/>
                  <a:gd name="connsiteX135" fmla="*/ 198966 w 650856"/>
                  <a:gd name="connsiteY135" fmla="*/ 277034 h 292221"/>
                  <a:gd name="connsiteX136" fmla="*/ 197073 w 650856"/>
                  <a:gd name="connsiteY136" fmla="*/ 277570 h 292221"/>
                  <a:gd name="connsiteX137" fmla="*/ 196966 w 650856"/>
                  <a:gd name="connsiteY137" fmla="*/ 277392 h 292221"/>
                  <a:gd name="connsiteX138" fmla="*/ 195430 w 650856"/>
                  <a:gd name="connsiteY138" fmla="*/ 278035 h 292221"/>
                  <a:gd name="connsiteX139" fmla="*/ 196109 w 650856"/>
                  <a:gd name="connsiteY139" fmla="*/ 278463 h 292221"/>
                  <a:gd name="connsiteX140" fmla="*/ 183214 w 650856"/>
                  <a:gd name="connsiteY140" fmla="*/ 277642 h 292221"/>
                  <a:gd name="connsiteX141" fmla="*/ 151175 w 650856"/>
                  <a:gd name="connsiteY141" fmla="*/ 278749 h 292221"/>
                  <a:gd name="connsiteX142" fmla="*/ 155568 w 650856"/>
                  <a:gd name="connsiteY142" fmla="*/ 277749 h 292221"/>
                  <a:gd name="connsiteX143" fmla="*/ 148210 w 650856"/>
                  <a:gd name="connsiteY143" fmla="*/ 277142 h 292221"/>
                  <a:gd name="connsiteX144" fmla="*/ 154782 w 650856"/>
                  <a:gd name="connsiteY144" fmla="*/ 277177 h 292221"/>
                  <a:gd name="connsiteX145" fmla="*/ 125779 w 650856"/>
                  <a:gd name="connsiteY145" fmla="*/ 274070 h 292221"/>
                  <a:gd name="connsiteX146" fmla="*/ 123528 w 650856"/>
                  <a:gd name="connsiteY146" fmla="*/ 274606 h 292221"/>
                  <a:gd name="connsiteX147" fmla="*/ 122921 w 650856"/>
                  <a:gd name="connsiteY147" fmla="*/ 274427 h 292221"/>
                  <a:gd name="connsiteX148" fmla="*/ 118921 w 650856"/>
                  <a:gd name="connsiteY148" fmla="*/ 275105 h 292221"/>
                  <a:gd name="connsiteX149" fmla="*/ 113956 w 650856"/>
                  <a:gd name="connsiteY149" fmla="*/ 272856 h 292221"/>
                  <a:gd name="connsiteX150" fmla="*/ 96739 w 650856"/>
                  <a:gd name="connsiteY150" fmla="*/ 272284 h 292221"/>
                  <a:gd name="connsiteX151" fmla="*/ 97382 w 650856"/>
                  <a:gd name="connsiteY151" fmla="*/ 273213 h 292221"/>
                  <a:gd name="connsiteX152" fmla="*/ 91274 w 650856"/>
                  <a:gd name="connsiteY152" fmla="*/ 272284 h 292221"/>
                  <a:gd name="connsiteX153" fmla="*/ 91096 w 650856"/>
                  <a:gd name="connsiteY153" fmla="*/ 271176 h 292221"/>
                  <a:gd name="connsiteX154" fmla="*/ 83202 w 650856"/>
                  <a:gd name="connsiteY154" fmla="*/ 272105 h 292221"/>
                  <a:gd name="connsiteX155" fmla="*/ 87988 w 650856"/>
                  <a:gd name="connsiteY155" fmla="*/ 271176 h 292221"/>
                  <a:gd name="connsiteX156" fmla="*/ 72308 w 650856"/>
                  <a:gd name="connsiteY156" fmla="*/ 270034 h 292221"/>
                  <a:gd name="connsiteX157" fmla="*/ 70486 w 650856"/>
                  <a:gd name="connsiteY157" fmla="*/ 271891 h 292221"/>
                  <a:gd name="connsiteX158" fmla="*/ 55127 w 650856"/>
                  <a:gd name="connsiteY158" fmla="*/ 270784 h 292221"/>
                  <a:gd name="connsiteX159" fmla="*/ 56806 w 650856"/>
                  <a:gd name="connsiteY159" fmla="*/ 271927 h 292221"/>
                  <a:gd name="connsiteX160" fmla="*/ 35910 w 650856"/>
                  <a:gd name="connsiteY160" fmla="*/ 269248 h 292221"/>
                  <a:gd name="connsiteX161" fmla="*/ 3978 w 650856"/>
                  <a:gd name="connsiteY161" fmla="*/ 268998 h 292221"/>
                  <a:gd name="connsiteX162" fmla="*/ 1477 w 650856"/>
                  <a:gd name="connsiteY162" fmla="*/ 271891 h 292221"/>
                  <a:gd name="connsiteX163" fmla="*/ 12372 w 650856"/>
                  <a:gd name="connsiteY163" fmla="*/ 275998 h 292221"/>
                  <a:gd name="connsiteX164" fmla="*/ 19801 w 650856"/>
                  <a:gd name="connsiteY164" fmla="*/ 277856 h 292221"/>
                  <a:gd name="connsiteX165" fmla="*/ 94239 w 650856"/>
                  <a:gd name="connsiteY165" fmla="*/ 283964 h 292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650856" h="292221">
                    <a:moveTo>
                      <a:pt x="94239" y="283964"/>
                    </a:moveTo>
                    <a:cubicBezTo>
                      <a:pt x="108419" y="285321"/>
                      <a:pt x="117313" y="286679"/>
                      <a:pt x="126279" y="287965"/>
                    </a:cubicBezTo>
                    <a:cubicBezTo>
                      <a:pt x="130815" y="288607"/>
                      <a:pt x="135315" y="289215"/>
                      <a:pt x="140459" y="289929"/>
                    </a:cubicBezTo>
                    <a:cubicBezTo>
                      <a:pt x="143031" y="290251"/>
                      <a:pt x="145781" y="290608"/>
                      <a:pt x="148781" y="291001"/>
                    </a:cubicBezTo>
                    <a:cubicBezTo>
                      <a:pt x="152103" y="291393"/>
                      <a:pt x="155675" y="291715"/>
                      <a:pt x="159569" y="291858"/>
                    </a:cubicBezTo>
                    <a:cubicBezTo>
                      <a:pt x="174428" y="292894"/>
                      <a:pt x="189679" y="291429"/>
                      <a:pt x="203146" y="291001"/>
                    </a:cubicBezTo>
                    <a:cubicBezTo>
                      <a:pt x="209396" y="289429"/>
                      <a:pt x="221148" y="290965"/>
                      <a:pt x="228827" y="289715"/>
                    </a:cubicBezTo>
                    <a:lnTo>
                      <a:pt x="231828" y="290536"/>
                    </a:lnTo>
                    <a:cubicBezTo>
                      <a:pt x="234506" y="290108"/>
                      <a:pt x="237614" y="289822"/>
                      <a:pt x="240293" y="290286"/>
                    </a:cubicBezTo>
                    <a:lnTo>
                      <a:pt x="240114" y="290536"/>
                    </a:lnTo>
                    <a:cubicBezTo>
                      <a:pt x="244115" y="289893"/>
                      <a:pt x="248580" y="290286"/>
                      <a:pt x="250580" y="289965"/>
                    </a:cubicBezTo>
                    <a:lnTo>
                      <a:pt x="250401" y="290215"/>
                    </a:lnTo>
                    <a:lnTo>
                      <a:pt x="255223" y="290108"/>
                    </a:lnTo>
                    <a:lnTo>
                      <a:pt x="254402" y="290465"/>
                    </a:lnTo>
                    <a:cubicBezTo>
                      <a:pt x="261331" y="289786"/>
                      <a:pt x="268511" y="289750"/>
                      <a:pt x="274797" y="290072"/>
                    </a:cubicBezTo>
                    <a:lnTo>
                      <a:pt x="274261" y="289072"/>
                    </a:lnTo>
                    <a:cubicBezTo>
                      <a:pt x="281048" y="289679"/>
                      <a:pt x="285620" y="289286"/>
                      <a:pt x="289728" y="289322"/>
                    </a:cubicBezTo>
                    <a:cubicBezTo>
                      <a:pt x="293943" y="289250"/>
                      <a:pt x="298979" y="289643"/>
                      <a:pt x="305872" y="289143"/>
                    </a:cubicBezTo>
                    <a:lnTo>
                      <a:pt x="305730" y="289429"/>
                    </a:lnTo>
                    <a:cubicBezTo>
                      <a:pt x="313766" y="286714"/>
                      <a:pt x="318446" y="286179"/>
                      <a:pt x="324375" y="286893"/>
                    </a:cubicBezTo>
                    <a:cubicBezTo>
                      <a:pt x="330590" y="287357"/>
                      <a:pt x="336877" y="287786"/>
                      <a:pt x="344842" y="286285"/>
                    </a:cubicBezTo>
                    <a:cubicBezTo>
                      <a:pt x="342877" y="286643"/>
                      <a:pt x="345699" y="286786"/>
                      <a:pt x="345556" y="287036"/>
                    </a:cubicBezTo>
                    <a:cubicBezTo>
                      <a:pt x="352914" y="286536"/>
                      <a:pt x="360701" y="286071"/>
                      <a:pt x="360737" y="284107"/>
                    </a:cubicBezTo>
                    <a:cubicBezTo>
                      <a:pt x="366059" y="283928"/>
                      <a:pt x="365094" y="284571"/>
                      <a:pt x="365809" y="285286"/>
                    </a:cubicBezTo>
                    <a:cubicBezTo>
                      <a:pt x="365737" y="284428"/>
                      <a:pt x="370345" y="283857"/>
                      <a:pt x="374488" y="283642"/>
                    </a:cubicBezTo>
                    <a:lnTo>
                      <a:pt x="372595" y="284071"/>
                    </a:lnTo>
                    <a:lnTo>
                      <a:pt x="384454" y="283285"/>
                    </a:lnTo>
                    <a:lnTo>
                      <a:pt x="382061" y="281750"/>
                    </a:lnTo>
                    <a:cubicBezTo>
                      <a:pt x="388383" y="281964"/>
                      <a:pt x="383740" y="283678"/>
                      <a:pt x="389740" y="283071"/>
                    </a:cubicBezTo>
                    <a:lnTo>
                      <a:pt x="389633" y="281714"/>
                    </a:lnTo>
                    <a:cubicBezTo>
                      <a:pt x="398384" y="281714"/>
                      <a:pt x="403528" y="283500"/>
                      <a:pt x="411672" y="284643"/>
                    </a:cubicBezTo>
                    <a:cubicBezTo>
                      <a:pt x="428781" y="285286"/>
                      <a:pt x="447247" y="286679"/>
                      <a:pt x="465893" y="285000"/>
                    </a:cubicBezTo>
                    <a:cubicBezTo>
                      <a:pt x="470536" y="284500"/>
                      <a:pt x="475215" y="283964"/>
                      <a:pt x="479787" y="282964"/>
                    </a:cubicBezTo>
                    <a:cubicBezTo>
                      <a:pt x="484181" y="282035"/>
                      <a:pt x="488502" y="281142"/>
                      <a:pt x="492789" y="280249"/>
                    </a:cubicBezTo>
                    <a:cubicBezTo>
                      <a:pt x="501326" y="278571"/>
                      <a:pt x="510148" y="276463"/>
                      <a:pt x="518042" y="274570"/>
                    </a:cubicBezTo>
                    <a:lnTo>
                      <a:pt x="519792" y="275105"/>
                    </a:lnTo>
                    <a:cubicBezTo>
                      <a:pt x="520864" y="276463"/>
                      <a:pt x="528329" y="269783"/>
                      <a:pt x="530186" y="270069"/>
                    </a:cubicBezTo>
                    <a:cubicBezTo>
                      <a:pt x="531472" y="269176"/>
                      <a:pt x="532580" y="268176"/>
                      <a:pt x="533508" y="267176"/>
                    </a:cubicBezTo>
                    <a:cubicBezTo>
                      <a:pt x="534616" y="266747"/>
                      <a:pt x="536794" y="265569"/>
                      <a:pt x="535294" y="267033"/>
                    </a:cubicBezTo>
                    <a:cubicBezTo>
                      <a:pt x="538509" y="264854"/>
                      <a:pt x="538473" y="264604"/>
                      <a:pt x="540402" y="262640"/>
                    </a:cubicBezTo>
                    <a:lnTo>
                      <a:pt x="544045" y="260532"/>
                    </a:lnTo>
                    <a:cubicBezTo>
                      <a:pt x="555904" y="250460"/>
                      <a:pt x="561012" y="237923"/>
                      <a:pt x="566762" y="223956"/>
                    </a:cubicBezTo>
                    <a:cubicBezTo>
                      <a:pt x="570870" y="215634"/>
                      <a:pt x="574335" y="202882"/>
                      <a:pt x="576478" y="190059"/>
                    </a:cubicBezTo>
                    <a:cubicBezTo>
                      <a:pt x="578692" y="177236"/>
                      <a:pt x="580121" y="164342"/>
                      <a:pt x="581621" y="155126"/>
                    </a:cubicBezTo>
                    <a:cubicBezTo>
                      <a:pt x="582407" y="148554"/>
                      <a:pt x="584015" y="141946"/>
                      <a:pt x="586300" y="135552"/>
                    </a:cubicBezTo>
                    <a:cubicBezTo>
                      <a:pt x="588908" y="128766"/>
                      <a:pt x="590944" y="120979"/>
                      <a:pt x="592515" y="113942"/>
                    </a:cubicBezTo>
                    <a:cubicBezTo>
                      <a:pt x="594159" y="106834"/>
                      <a:pt x="595766" y="100084"/>
                      <a:pt x="598123" y="94297"/>
                    </a:cubicBezTo>
                    <a:cubicBezTo>
                      <a:pt x="601088" y="87296"/>
                      <a:pt x="602588" y="79974"/>
                      <a:pt x="604303" y="74474"/>
                    </a:cubicBezTo>
                    <a:cubicBezTo>
                      <a:pt x="604767" y="73830"/>
                      <a:pt x="605231" y="71866"/>
                      <a:pt x="605089" y="71830"/>
                    </a:cubicBezTo>
                    <a:lnTo>
                      <a:pt x="606446" y="69401"/>
                    </a:lnTo>
                    <a:cubicBezTo>
                      <a:pt x="607089" y="68330"/>
                      <a:pt x="607660" y="67222"/>
                      <a:pt x="608196" y="66151"/>
                    </a:cubicBezTo>
                    <a:cubicBezTo>
                      <a:pt x="609232" y="63972"/>
                      <a:pt x="610089" y="61865"/>
                      <a:pt x="610839" y="59865"/>
                    </a:cubicBezTo>
                    <a:cubicBezTo>
                      <a:pt x="612375" y="55685"/>
                      <a:pt x="613554" y="52542"/>
                      <a:pt x="615447" y="49149"/>
                    </a:cubicBezTo>
                    <a:cubicBezTo>
                      <a:pt x="615447" y="49149"/>
                      <a:pt x="618805" y="42755"/>
                      <a:pt x="624055" y="34576"/>
                    </a:cubicBezTo>
                    <a:cubicBezTo>
                      <a:pt x="629199" y="26396"/>
                      <a:pt x="636164" y="16609"/>
                      <a:pt x="641950" y="10108"/>
                    </a:cubicBezTo>
                    <a:cubicBezTo>
                      <a:pt x="644879" y="6893"/>
                      <a:pt x="647380" y="4643"/>
                      <a:pt x="648951" y="3322"/>
                    </a:cubicBezTo>
                    <a:cubicBezTo>
                      <a:pt x="650273" y="2321"/>
                      <a:pt x="651380" y="1393"/>
                      <a:pt x="650594" y="678"/>
                    </a:cubicBezTo>
                    <a:cubicBezTo>
                      <a:pt x="650237" y="357"/>
                      <a:pt x="649416" y="107"/>
                      <a:pt x="647844" y="0"/>
                    </a:cubicBezTo>
                    <a:cubicBezTo>
                      <a:pt x="646344" y="178"/>
                      <a:pt x="644165" y="643"/>
                      <a:pt x="641557" y="1929"/>
                    </a:cubicBezTo>
                    <a:cubicBezTo>
                      <a:pt x="636271" y="4429"/>
                      <a:pt x="629413" y="9787"/>
                      <a:pt x="621090" y="18359"/>
                    </a:cubicBezTo>
                    <a:lnTo>
                      <a:pt x="621198" y="17645"/>
                    </a:lnTo>
                    <a:cubicBezTo>
                      <a:pt x="612268" y="28611"/>
                      <a:pt x="607517" y="36076"/>
                      <a:pt x="604338" y="45684"/>
                    </a:cubicBezTo>
                    <a:cubicBezTo>
                      <a:pt x="603088" y="45899"/>
                      <a:pt x="601588" y="48935"/>
                      <a:pt x="600659" y="51899"/>
                    </a:cubicBezTo>
                    <a:cubicBezTo>
                      <a:pt x="599695" y="54900"/>
                      <a:pt x="598909" y="57900"/>
                      <a:pt x="598052" y="59079"/>
                    </a:cubicBezTo>
                    <a:lnTo>
                      <a:pt x="598016" y="58757"/>
                    </a:lnTo>
                    <a:cubicBezTo>
                      <a:pt x="597623" y="60686"/>
                      <a:pt x="596980" y="62293"/>
                      <a:pt x="595980" y="63936"/>
                    </a:cubicBezTo>
                    <a:cubicBezTo>
                      <a:pt x="594730" y="66008"/>
                      <a:pt x="593516" y="68115"/>
                      <a:pt x="592444" y="70223"/>
                    </a:cubicBezTo>
                    <a:cubicBezTo>
                      <a:pt x="590301" y="74474"/>
                      <a:pt x="588801" y="78652"/>
                      <a:pt x="588265" y="82582"/>
                    </a:cubicBezTo>
                    <a:cubicBezTo>
                      <a:pt x="588194" y="82224"/>
                      <a:pt x="587729" y="81939"/>
                      <a:pt x="588229" y="80153"/>
                    </a:cubicBezTo>
                    <a:cubicBezTo>
                      <a:pt x="587479" y="83010"/>
                      <a:pt x="586658" y="86154"/>
                      <a:pt x="585729" y="88546"/>
                    </a:cubicBezTo>
                    <a:cubicBezTo>
                      <a:pt x="584622" y="91440"/>
                      <a:pt x="583800" y="93619"/>
                      <a:pt x="583157" y="93690"/>
                    </a:cubicBezTo>
                    <a:cubicBezTo>
                      <a:pt x="581050" y="101155"/>
                      <a:pt x="579835" y="109799"/>
                      <a:pt x="578621" y="117193"/>
                    </a:cubicBezTo>
                    <a:cubicBezTo>
                      <a:pt x="577514" y="124730"/>
                      <a:pt x="575763" y="130445"/>
                      <a:pt x="575156" y="135588"/>
                    </a:cubicBezTo>
                    <a:lnTo>
                      <a:pt x="575049" y="134874"/>
                    </a:lnTo>
                    <a:cubicBezTo>
                      <a:pt x="574585" y="140303"/>
                      <a:pt x="573406" y="141518"/>
                      <a:pt x="572513" y="147376"/>
                    </a:cubicBezTo>
                    <a:cubicBezTo>
                      <a:pt x="572299" y="147661"/>
                      <a:pt x="572120" y="148054"/>
                      <a:pt x="572084" y="147947"/>
                    </a:cubicBezTo>
                    <a:cubicBezTo>
                      <a:pt x="572049" y="153769"/>
                      <a:pt x="568941" y="164163"/>
                      <a:pt x="568655" y="168700"/>
                    </a:cubicBezTo>
                    <a:lnTo>
                      <a:pt x="567834" y="168842"/>
                    </a:lnTo>
                    <a:lnTo>
                      <a:pt x="566012" y="179808"/>
                    </a:lnTo>
                    <a:lnTo>
                      <a:pt x="566941" y="175772"/>
                    </a:lnTo>
                    <a:cubicBezTo>
                      <a:pt x="568763" y="177558"/>
                      <a:pt x="564155" y="183773"/>
                      <a:pt x="563869" y="191810"/>
                    </a:cubicBezTo>
                    <a:cubicBezTo>
                      <a:pt x="562083" y="198953"/>
                      <a:pt x="564869" y="207597"/>
                      <a:pt x="561440" y="214741"/>
                    </a:cubicBezTo>
                    <a:cubicBezTo>
                      <a:pt x="561226" y="218563"/>
                      <a:pt x="560904" y="211169"/>
                      <a:pt x="559904" y="216634"/>
                    </a:cubicBezTo>
                    <a:cubicBezTo>
                      <a:pt x="558797" y="216456"/>
                      <a:pt x="560047" y="213991"/>
                      <a:pt x="558761" y="215062"/>
                    </a:cubicBezTo>
                    <a:cubicBezTo>
                      <a:pt x="557654" y="220349"/>
                      <a:pt x="554796" y="222885"/>
                      <a:pt x="552832" y="229100"/>
                    </a:cubicBezTo>
                    <a:lnTo>
                      <a:pt x="551939" y="228957"/>
                    </a:lnTo>
                    <a:cubicBezTo>
                      <a:pt x="550796" y="233065"/>
                      <a:pt x="548689" y="236458"/>
                      <a:pt x="546367" y="239208"/>
                    </a:cubicBezTo>
                    <a:cubicBezTo>
                      <a:pt x="544331" y="242173"/>
                      <a:pt x="541902" y="244209"/>
                      <a:pt x="540759" y="246852"/>
                    </a:cubicBezTo>
                    <a:cubicBezTo>
                      <a:pt x="538330" y="250388"/>
                      <a:pt x="536508" y="250602"/>
                      <a:pt x="535223" y="251281"/>
                    </a:cubicBezTo>
                    <a:cubicBezTo>
                      <a:pt x="533794" y="251853"/>
                      <a:pt x="532651" y="252710"/>
                      <a:pt x="529544" y="255746"/>
                    </a:cubicBezTo>
                    <a:lnTo>
                      <a:pt x="526150" y="256711"/>
                    </a:lnTo>
                    <a:cubicBezTo>
                      <a:pt x="523114" y="258497"/>
                      <a:pt x="524900" y="259282"/>
                      <a:pt x="521042" y="260425"/>
                    </a:cubicBezTo>
                    <a:cubicBezTo>
                      <a:pt x="521042" y="259711"/>
                      <a:pt x="516042" y="261640"/>
                      <a:pt x="518042" y="260175"/>
                    </a:cubicBezTo>
                    <a:cubicBezTo>
                      <a:pt x="508505" y="262104"/>
                      <a:pt x="499468" y="267640"/>
                      <a:pt x="486038" y="268248"/>
                    </a:cubicBezTo>
                    <a:cubicBezTo>
                      <a:pt x="483466" y="270248"/>
                      <a:pt x="476680" y="270748"/>
                      <a:pt x="475001" y="272069"/>
                    </a:cubicBezTo>
                    <a:cubicBezTo>
                      <a:pt x="474608" y="271677"/>
                      <a:pt x="462285" y="273391"/>
                      <a:pt x="469286" y="271355"/>
                    </a:cubicBezTo>
                    <a:cubicBezTo>
                      <a:pt x="469893" y="271212"/>
                      <a:pt x="470929" y="271070"/>
                      <a:pt x="470893" y="271320"/>
                    </a:cubicBezTo>
                    <a:lnTo>
                      <a:pt x="471608" y="270355"/>
                    </a:lnTo>
                    <a:cubicBezTo>
                      <a:pt x="464464" y="269641"/>
                      <a:pt x="458677" y="272284"/>
                      <a:pt x="451319" y="271998"/>
                    </a:cubicBezTo>
                    <a:cubicBezTo>
                      <a:pt x="453498" y="272284"/>
                      <a:pt x="456391" y="272212"/>
                      <a:pt x="454427" y="272784"/>
                    </a:cubicBezTo>
                    <a:lnTo>
                      <a:pt x="447605" y="272605"/>
                    </a:lnTo>
                    <a:lnTo>
                      <a:pt x="449033" y="271927"/>
                    </a:lnTo>
                    <a:lnTo>
                      <a:pt x="438782" y="271141"/>
                    </a:lnTo>
                    <a:lnTo>
                      <a:pt x="440175" y="272105"/>
                    </a:lnTo>
                    <a:cubicBezTo>
                      <a:pt x="435139" y="271427"/>
                      <a:pt x="433424" y="269819"/>
                      <a:pt x="427602" y="270748"/>
                    </a:cubicBezTo>
                    <a:cubicBezTo>
                      <a:pt x="424959" y="271320"/>
                      <a:pt x="432388" y="272212"/>
                      <a:pt x="426959" y="272177"/>
                    </a:cubicBezTo>
                    <a:cubicBezTo>
                      <a:pt x="420172" y="271212"/>
                      <a:pt x="409707" y="269783"/>
                      <a:pt x="400599" y="269819"/>
                    </a:cubicBezTo>
                    <a:cubicBezTo>
                      <a:pt x="401456" y="270784"/>
                      <a:pt x="399063" y="270819"/>
                      <a:pt x="396634" y="271105"/>
                    </a:cubicBezTo>
                    <a:lnTo>
                      <a:pt x="396312" y="270248"/>
                    </a:lnTo>
                    <a:cubicBezTo>
                      <a:pt x="387026" y="271748"/>
                      <a:pt x="392812" y="268462"/>
                      <a:pt x="383597" y="269748"/>
                    </a:cubicBezTo>
                    <a:lnTo>
                      <a:pt x="384382" y="269105"/>
                    </a:lnTo>
                    <a:lnTo>
                      <a:pt x="382025" y="270998"/>
                    </a:lnTo>
                    <a:cubicBezTo>
                      <a:pt x="373774" y="273034"/>
                      <a:pt x="377453" y="269391"/>
                      <a:pt x="368345" y="272105"/>
                    </a:cubicBezTo>
                    <a:cubicBezTo>
                      <a:pt x="371988" y="271820"/>
                      <a:pt x="370131" y="273927"/>
                      <a:pt x="365630" y="273749"/>
                    </a:cubicBezTo>
                    <a:lnTo>
                      <a:pt x="366737" y="272856"/>
                    </a:lnTo>
                    <a:cubicBezTo>
                      <a:pt x="364273" y="273141"/>
                      <a:pt x="363451" y="273498"/>
                      <a:pt x="361808" y="273391"/>
                    </a:cubicBezTo>
                    <a:cubicBezTo>
                      <a:pt x="363273" y="272891"/>
                      <a:pt x="362523" y="272141"/>
                      <a:pt x="358915" y="272427"/>
                    </a:cubicBezTo>
                    <a:lnTo>
                      <a:pt x="361308" y="271284"/>
                    </a:lnTo>
                    <a:lnTo>
                      <a:pt x="354486" y="273070"/>
                    </a:lnTo>
                    <a:cubicBezTo>
                      <a:pt x="349128" y="272391"/>
                      <a:pt x="340770" y="273749"/>
                      <a:pt x="338591" y="272605"/>
                    </a:cubicBezTo>
                    <a:cubicBezTo>
                      <a:pt x="338591" y="272605"/>
                      <a:pt x="327232" y="272212"/>
                      <a:pt x="324661" y="273463"/>
                    </a:cubicBezTo>
                    <a:cubicBezTo>
                      <a:pt x="326947" y="272677"/>
                      <a:pt x="320696" y="272355"/>
                      <a:pt x="322482" y="271427"/>
                    </a:cubicBezTo>
                    <a:cubicBezTo>
                      <a:pt x="320874" y="271855"/>
                      <a:pt x="317267" y="272355"/>
                      <a:pt x="314016" y="272998"/>
                    </a:cubicBezTo>
                    <a:cubicBezTo>
                      <a:pt x="310730" y="273606"/>
                      <a:pt x="307658" y="274141"/>
                      <a:pt x="305908" y="273963"/>
                    </a:cubicBezTo>
                    <a:lnTo>
                      <a:pt x="306516" y="273749"/>
                    </a:lnTo>
                    <a:cubicBezTo>
                      <a:pt x="303265" y="274070"/>
                      <a:pt x="300693" y="274463"/>
                      <a:pt x="298586" y="274570"/>
                    </a:cubicBezTo>
                    <a:cubicBezTo>
                      <a:pt x="296229" y="274713"/>
                      <a:pt x="293692" y="274748"/>
                      <a:pt x="290978" y="274748"/>
                    </a:cubicBezTo>
                    <a:cubicBezTo>
                      <a:pt x="285191" y="274748"/>
                      <a:pt x="279905" y="275213"/>
                      <a:pt x="274154" y="274570"/>
                    </a:cubicBezTo>
                    <a:cubicBezTo>
                      <a:pt x="274690" y="275570"/>
                      <a:pt x="268511" y="275034"/>
                      <a:pt x="270047" y="276320"/>
                    </a:cubicBezTo>
                    <a:cubicBezTo>
                      <a:pt x="257974" y="277570"/>
                      <a:pt x="248044" y="273713"/>
                      <a:pt x="243686" y="277678"/>
                    </a:cubicBezTo>
                    <a:cubicBezTo>
                      <a:pt x="238186" y="277892"/>
                      <a:pt x="237185" y="276749"/>
                      <a:pt x="234328" y="276534"/>
                    </a:cubicBezTo>
                    <a:lnTo>
                      <a:pt x="235650" y="276320"/>
                    </a:lnTo>
                    <a:cubicBezTo>
                      <a:pt x="225362" y="276642"/>
                      <a:pt x="222362" y="276677"/>
                      <a:pt x="214718" y="276606"/>
                    </a:cubicBezTo>
                    <a:cubicBezTo>
                      <a:pt x="210896" y="276999"/>
                      <a:pt x="210361" y="278785"/>
                      <a:pt x="203395" y="278427"/>
                    </a:cubicBezTo>
                    <a:cubicBezTo>
                      <a:pt x="205610" y="277678"/>
                      <a:pt x="202788" y="277820"/>
                      <a:pt x="200217" y="277892"/>
                    </a:cubicBezTo>
                    <a:cubicBezTo>
                      <a:pt x="201859" y="277749"/>
                      <a:pt x="202360" y="277463"/>
                      <a:pt x="198966" y="277034"/>
                    </a:cubicBezTo>
                    <a:cubicBezTo>
                      <a:pt x="198502" y="277285"/>
                      <a:pt x="197752" y="277427"/>
                      <a:pt x="197073" y="277570"/>
                    </a:cubicBezTo>
                    <a:cubicBezTo>
                      <a:pt x="197038" y="277499"/>
                      <a:pt x="196895" y="277463"/>
                      <a:pt x="196966" y="277392"/>
                    </a:cubicBezTo>
                    <a:cubicBezTo>
                      <a:pt x="192680" y="277784"/>
                      <a:pt x="193430" y="277963"/>
                      <a:pt x="195430" y="278035"/>
                    </a:cubicBezTo>
                    <a:cubicBezTo>
                      <a:pt x="195323" y="278142"/>
                      <a:pt x="195502" y="278284"/>
                      <a:pt x="196109" y="278463"/>
                    </a:cubicBezTo>
                    <a:cubicBezTo>
                      <a:pt x="191608" y="277642"/>
                      <a:pt x="183786" y="278892"/>
                      <a:pt x="183214" y="277642"/>
                    </a:cubicBezTo>
                    <a:cubicBezTo>
                      <a:pt x="170534" y="278249"/>
                      <a:pt x="161533" y="279499"/>
                      <a:pt x="151175" y="278749"/>
                    </a:cubicBezTo>
                    <a:cubicBezTo>
                      <a:pt x="150103" y="277963"/>
                      <a:pt x="152568" y="277749"/>
                      <a:pt x="155568" y="277749"/>
                    </a:cubicBezTo>
                    <a:cubicBezTo>
                      <a:pt x="153104" y="277642"/>
                      <a:pt x="150817" y="277356"/>
                      <a:pt x="148210" y="277142"/>
                    </a:cubicBezTo>
                    <a:cubicBezTo>
                      <a:pt x="148460" y="276213"/>
                      <a:pt x="152568" y="277177"/>
                      <a:pt x="154782" y="277177"/>
                    </a:cubicBezTo>
                    <a:cubicBezTo>
                      <a:pt x="146388" y="274677"/>
                      <a:pt x="136066" y="276320"/>
                      <a:pt x="125779" y="274070"/>
                    </a:cubicBezTo>
                    <a:lnTo>
                      <a:pt x="123528" y="274606"/>
                    </a:lnTo>
                    <a:lnTo>
                      <a:pt x="122921" y="274427"/>
                    </a:lnTo>
                    <a:cubicBezTo>
                      <a:pt x="122921" y="274820"/>
                      <a:pt x="120492" y="275141"/>
                      <a:pt x="118921" y="275105"/>
                    </a:cubicBezTo>
                    <a:cubicBezTo>
                      <a:pt x="117492" y="274177"/>
                      <a:pt x="119206" y="273248"/>
                      <a:pt x="113956" y="272856"/>
                    </a:cubicBezTo>
                    <a:cubicBezTo>
                      <a:pt x="109884" y="271712"/>
                      <a:pt x="102169" y="272284"/>
                      <a:pt x="96739" y="272284"/>
                    </a:cubicBezTo>
                    <a:cubicBezTo>
                      <a:pt x="99632" y="272641"/>
                      <a:pt x="98668" y="273034"/>
                      <a:pt x="97382" y="273213"/>
                    </a:cubicBezTo>
                    <a:cubicBezTo>
                      <a:pt x="94775" y="273034"/>
                      <a:pt x="93346" y="272105"/>
                      <a:pt x="91274" y="272284"/>
                    </a:cubicBezTo>
                    <a:lnTo>
                      <a:pt x="91096" y="271176"/>
                    </a:lnTo>
                    <a:cubicBezTo>
                      <a:pt x="92024" y="272284"/>
                      <a:pt x="84202" y="271748"/>
                      <a:pt x="83202" y="272105"/>
                    </a:cubicBezTo>
                    <a:cubicBezTo>
                      <a:pt x="81773" y="271176"/>
                      <a:pt x="87309" y="271748"/>
                      <a:pt x="87988" y="271176"/>
                    </a:cubicBezTo>
                    <a:cubicBezTo>
                      <a:pt x="77523" y="270427"/>
                      <a:pt x="82773" y="270784"/>
                      <a:pt x="72308" y="270034"/>
                    </a:cubicBezTo>
                    <a:cubicBezTo>
                      <a:pt x="66664" y="270391"/>
                      <a:pt x="73236" y="271141"/>
                      <a:pt x="70486" y="271891"/>
                    </a:cubicBezTo>
                    <a:cubicBezTo>
                      <a:pt x="65557" y="271677"/>
                      <a:pt x="60699" y="271998"/>
                      <a:pt x="55127" y="270784"/>
                    </a:cubicBezTo>
                    <a:lnTo>
                      <a:pt x="56806" y="271927"/>
                    </a:lnTo>
                    <a:cubicBezTo>
                      <a:pt x="47519" y="271748"/>
                      <a:pt x="41983" y="270998"/>
                      <a:pt x="35910" y="269248"/>
                    </a:cubicBezTo>
                    <a:cubicBezTo>
                      <a:pt x="18551" y="268998"/>
                      <a:pt x="8835" y="268605"/>
                      <a:pt x="3978" y="268998"/>
                    </a:cubicBezTo>
                    <a:cubicBezTo>
                      <a:pt x="-880" y="269391"/>
                      <a:pt x="-737" y="270498"/>
                      <a:pt x="1477" y="271891"/>
                    </a:cubicBezTo>
                    <a:cubicBezTo>
                      <a:pt x="3799" y="273213"/>
                      <a:pt x="8371" y="274927"/>
                      <a:pt x="12372" y="275998"/>
                    </a:cubicBezTo>
                    <a:cubicBezTo>
                      <a:pt x="16372" y="277142"/>
                      <a:pt x="19801" y="277856"/>
                      <a:pt x="19801" y="277856"/>
                    </a:cubicBezTo>
                    <a:cubicBezTo>
                      <a:pt x="47340" y="283964"/>
                      <a:pt x="61842" y="282071"/>
                      <a:pt x="94239" y="2839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511">
              <a:extLst>
                <a:ext uri="{FF2B5EF4-FFF2-40B4-BE49-F238E27FC236}">
                  <a16:creationId xmlns:a16="http://schemas.microsoft.com/office/drawing/2014/main" id="{5516FEF2-E7E7-3445-B5C7-F9C9644C9AF3}"/>
                </a:ext>
              </a:extLst>
            </p:cNvPr>
            <p:cNvGrpSpPr/>
            <p:nvPr/>
          </p:nvGrpSpPr>
          <p:grpSpPr>
            <a:xfrm>
              <a:off x="9307674" y="5789393"/>
              <a:ext cx="128587" cy="73446"/>
              <a:chOff x="9307674" y="5789393"/>
              <a:chExt cx="128587" cy="73446"/>
            </a:xfrm>
            <a:grpFill/>
          </p:grpSpPr>
          <p:sp>
            <p:nvSpPr>
              <p:cNvPr id="556" name="Freeform 555">
                <a:extLst>
                  <a:ext uri="{FF2B5EF4-FFF2-40B4-BE49-F238E27FC236}">
                    <a16:creationId xmlns:a16="http://schemas.microsoft.com/office/drawing/2014/main" id="{40FCFE98-9A37-104E-9FFB-EB5010F0E67B}"/>
                  </a:ext>
                </a:extLst>
              </p:cNvPr>
              <p:cNvSpPr/>
              <p:nvPr/>
            </p:nvSpPr>
            <p:spPr>
              <a:xfrm>
                <a:off x="9333177" y="5820263"/>
                <a:ext cx="571" cy="542"/>
              </a:xfrm>
              <a:custGeom>
                <a:avLst/>
                <a:gdLst>
                  <a:gd name="connsiteX0" fmla="*/ 571 w 571"/>
                  <a:gd name="connsiteY0" fmla="*/ 0 h 542"/>
                  <a:gd name="connsiteX1" fmla="*/ 0 w 571"/>
                  <a:gd name="connsiteY1" fmla="*/ 536 h 542"/>
                  <a:gd name="connsiteX2" fmla="*/ 571 w 571"/>
                  <a:gd name="connsiteY2" fmla="*/ 0 h 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" h="542">
                    <a:moveTo>
                      <a:pt x="571" y="0"/>
                    </a:moveTo>
                    <a:lnTo>
                      <a:pt x="0" y="536"/>
                    </a:lnTo>
                    <a:cubicBezTo>
                      <a:pt x="214" y="572"/>
                      <a:pt x="393" y="464"/>
                      <a:pt x="57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7" name="Freeform 556">
                <a:extLst>
                  <a:ext uri="{FF2B5EF4-FFF2-40B4-BE49-F238E27FC236}">
                    <a16:creationId xmlns:a16="http://schemas.microsoft.com/office/drawing/2014/main" id="{C47C6713-6A71-A140-A492-B65D6139098E}"/>
                  </a:ext>
                </a:extLst>
              </p:cNvPr>
              <p:cNvSpPr/>
              <p:nvPr/>
            </p:nvSpPr>
            <p:spPr>
              <a:xfrm>
                <a:off x="9397614" y="5811297"/>
                <a:ext cx="107" cy="107"/>
              </a:xfrm>
              <a:custGeom>
                <a:avLst/>
                <a:gdLst>
                  <a:gd name="connsiteX0" fmla="*/ 0 w 107"/>
                  <a:gd name="connsiteY0" fmla="*/ 107 h 107"/>
                  <a:gd name="connsiteX1" fmla="*/ 107 w 107"/>
                  <a:gd name="connsiteY1" fmla="*/ 0 h 107"/>
                  <a:gd name="connsiteX2" fmla="*/ 0 w 107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7">
                    <a:moveTo>
                      <a:pt x="0" y="107"/>
                    </a:moveTo>
                    <a:lnTo>
                      <a:pt x="107" y="0"/>
                    </a:lnTo>
                    <a:cubicBezTo>
                      <a:pt x="36" y="72"/>
                      <a:pt x="0" y="107"/>
                      <a:pt x="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5D3A2172-99D5-514C-88E1-0D7DC038D2A8}"/>
                  </a:ext>
                </a:extLst>
              </p:cNvPr>
              <p:cNvSpPr/>
              <p:nvPr/>
            </p:nvSpPr>
            <p:spPr>
              <a:xfrm>
                <a:off x="9311639" y="5834086"/>
                <a:ext cx="35" cy="250"/>
              </a:xfrm>
              <a:custGeom>
                <a:avLst/>
                <a:gdLst>
                  <a:gd name="connsiteX0" fmla="*/ 36 w 35"/>
                  <a:gd name="connsiteY0" fmla="*/ 250 h 250"/>
                  <a:gd name="connsiteX1" fmla="*/ 36 w 35"/>
                  <a:gd name="connsiteY1" fmla="*/ 250 h 250"/>
                  <a:gd name="connsiteX2" fmla="*/ 0 w 35"/>
                  <a:gd name="connsiteY2" fmla="*/ 0 h 250"/>
                  <a:gd name="connsiteX3" fmla="*/ 36 w 35"/>
                  <a:gd name="connsiteY3" fmla="*/ 250 h 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" h="250">
                    <a:moveTo>
                      <a:pt x="36" y="250"/>
                    </a:moveTo>
                    <a:lnTo>
                      <a:pt x="36" y="250"/>
                    </a:lnTo>
                    <a:cubicBezTo>
                      <a:pt x="36" y="143"/>
                      <a:pt x="36" y="107"/>
                      <a:pt x="0" y="0"/>
                    </a:cubicBezTo>
                    <a:lnTo>
                      <a:pt x="36" y="25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3F3E2E58-A3C5-7541-9ECA-632DCB9A672F}"/>
                  </a:ext>
                </a:extLst>
              </p:cNvPr>
              <p:cNvSpPr/>
              <p:nvPr/>
            </p:nvSpPr>
            <p:spPr>
              <a:xfrm>
                <a:off x="9307674" y="5789393"/>
                <a:ext cx="128587" cy="73446"/>
              </a:xfrm>
              <a:custGeom>
                <a:avLst/>
                <a:gdLst>
                  <a:gd name="connsiteX0" fmla="*/ 13895 w 128587"/>
                  <a:gd name="connsiteY0" fmla="*/ 23940 h 73446"/>
                  <a:gd name="connsiteX1" fmla="*/ 13430 w 128587"/>
                  <a:gd name="connsiteY1" fmla="*/ 27226 h 73446"/>
                  <a:gd name="connsiteX2" fmla="*/ 13216 w 128587"/>
                  <a:gd name="connsiteY2" fmla="*/ 27584 h 73446"/>
                  <a:gd name="connsiteX3" fmla="*/ 13109 w 128587"/>
                  <a:gd name="connsiteY3" fmla="*/ 27619 h 73446"/>
                  <a:gd name="connsiteX4" fmla="*/ 13180 w 128587"/>
                  <a:gd name="connsiteY4" fmla="*/ 27655 h 73446"/>
                  <a:gd name="connsiteX5" fmla="*/ 14180 w 128587"/>
                  <a:gd name="connsiteY5" fmla="*/ 27905 h 73446"/>
                  <a:gd name="connsiteX6" fmla="*/ 14430 w 128587"/>
                  <a:gd name="connsiteY6" fmla="*/ 27976 h 73446"/>
                  <a:gd name="connsiteX7" fmla="*/ 13037 w 128587"/>
                  <a:gd name="connsiteY7" fmla="*/ 27619 h 73446"/>
                  <a:gd name="connsiteX8" fmla="*/ 13037 w 128587"/>
                  <a:gd name="connsiteY8" fmla="*/ 27619 h 73446"/>
                  <a:gd name="connsiteX9" fmla="*/ 13037 w 128587"/>
                  <a:gd name="connsiteY9" fmla="*/ 27619 h 73446"/>
                  <a:gd name="connsiteX10" fmla="*/ 13037 w 128587"/>
                  <a:gd name="connsiteY10" fmla="*/ 27619 h 73446"/>
                  <a:gd name="connsiteX11" fmla="*/ 13037 w 128587"/>
                  <a:gd name="connsiteY11" fmla="*/ 27619 h 73446"/>
                  <a:gd name="connsiteX12" fmla="*/ 13002 w 128587"/>
                  <a:gd name="connsiteY12" fmla="*/ 27690 h 73446"/>
                  <a:gd name="connsiteX13" fmla="*/ 12930 w 128587"/>
                  <a:gd name="connsiteY13" fmla="*/ 27798 h 73446"/>
                  <a:gd name="connsiteX14" fmla="*/ 12787 w 128587"/>
                  <a:gd name="connsiteY14" fmla="*/ 28012 h 73446"/>
                  <a:gd name="connsiteX15" fmla="*/ 12466 w 128587"/>
                  <a:gd name="connsiteY15" fmla="*/ 28476 h 73446"/>
                  <a:gd name="connsiteX16" fmla="*/ 9394 w 128587"/>
                  <a:gd name="connsiteY16" fmla="*/ 33834 h 73446"/>
                  <a:gd name="connsiteX17" fmla="*/ 4072 w 128587"/>
                  <a:gd name="connsiteY17" fmla="*/ 44871 h 73446"/>
                  <a:gd name="connsiteX18" fmla="*/ 2429 w 128587"/>
                  <a:gd name="connsiteY18" fmla="*/ 52944 h 73446"/>
                  <a:gd name="connsiteX19" fmla="*/ 1250 w 128587"/>
                  <a:gd name="connsiteY19" fmla="*/ 53729 h 73446"/>
                  <a:gd name="connsiteX20" fmla="*/ 571 w 128587"/>
                  <a:gd name="connsiteY20" fmla="*/ 56480 h 73446"/>
                  <a:gd name="connsiteX21" fmla="*/ 322 w 128587"/>
                  <a:gd name="connsiteY21" fmla="*/ 56408 h 73446"/>
                  <a:gd name="connsiteX22" fmla="*/ 357 w 128587"/>
                  <a:gd name="connsiteY22" fmla="*/ 60659 h 73446"/>
                  <a:gd name="connsiteX23" fmla="*/ 107 w 128587"/>
                  <a:gd name="connsiteY23" fmla="*/ 60659 h 73446"/>
                  <a:gd name="connsiteX24" fmla="*/ 393 w 128587"/>
                  <a:gd name="connsiteY24" fmla="*/ 62552 h 73446"/>
                  <a:gd name="connsiteX25" fmla="*/ 0 w 128587"/>
                  <a:gd name="connsiteY25" fmla="*/ 62338 h 73446"/>
                  <a:gd name="connsiteX26" fmla="*/ 4358 w 128587"/>
                  <a:gd name="connsiteY26" fmla="*/ 69267 h 73446"/>
                  <a:gd name="connsiteX27" fmla="*/ 5001 w 128587"/>
                  <a:gd name="connsiteY27" fmla="*/ 68481 h 73446"/>
                  <a:gd name="connsiteX28" fmla="*/ 10394 w 128587"/>
                  <a:gd name="connsiteY28" fmla="*/ 71589 h 73446"/>
                  <a:gd name="connsiteX29" fmla="*/ 16359 w 128587"/>
                  <a:gd name="connsiteY29" fmla="*/ 73232 h 73446"/>
                  <a:gd name="connsiteX30" fmla="*/ 16252 w 128587"/>
                  <a:gd name="connsiteY30" fmla="*/ 73446 h 73446"/>
                  <a:gd name="connsiteX31" fmla="*/ 24324 w 128587"/>
                  <a:gd name="connsiteY31" fmla="*/ 72232 h 73446"/>
                  <a:gd name="connsiteX32" fmla="*/ 30539 w 128587"/>
                  <a:gd name="connsiteY32" fmla="*/ 68660 h 73446"/>
                  <a:gd name="connsiteX33" fmla="*/ 31182 w 128587"/>
                  <a:gd name="connsiteY33" fmla="*/ 69124 h 73446"/>
                  <a:gd name="connsiteX34" fmla="*/ 33147 w 128587"/>
                  <a:gd name="connsiteY34" fmla="*/ 64195 h 73446"/>
                  <a:gd name="connsiteX35" fmla="*/ 35147 w 128587"/>
                  <a:gd name="connsiteY35" fmla="*/ 64088 h 73446"/>
                  <a:gd name="connsiteX36" fmla="*/ 35790 w 128587"/>
                  <a:gd name="connsiteY36" fmla="*/ 61373 h 73446"/>
                  <a:gd name="connsiteX37" fmla="*/ 35719 w 128587"/>
                  <a:gd name="connsiteY37" fmla="*/ 61981 h 73446"/>
                  <a:gd name="connsiteX38" fmla="*/ 37469 w 128587"/>
                  <a:gd name="connsiteY38" fmla="*/ 59230 h 73446"/>
                  <a:gd name="connsiteX39" fmla="*/ 35790 w 128587"/>
                  <a:gd name="connsiteY39" fmla="*/ 58730 h 73446"/>
                  <a:gd name="connsiteX40" fmla="*/ 38255 w 128587"/>
                  <a:gd name="connsiteY40" fmla="*/ 58051 h 73446"/>
                  <a:gd name="connsiteX41" fmla="*/ 37148 w 128587"/>
                  <a:gd name="connsiteY41" fmla="*/ 57266 h 73446"/>
                  <a:gd name="connsiteX42" fmla="*/ 43041 w 128587"/>
                  <a:gd name="connsiteY42" fmla="*/ 54622 h 73446"/>
                  <a:gd name="connsiteX43" fmla="*/ 59722 w 128587"/>
                  <a:gd name="connsiteY43" fmla="*/ 37728 h 73446"/>
                  <a:gd name="connsiteX44" fmla="*/ 60579 w 128587"/>
                  <a:gd name="connsiteY44" fmla="*/ 38370 h 73446"/>
                  <a:gd name="connsiteX45" fmla="*/ 62115 w 128587"/>
                  <a:gd name="connsiteY45" fmla="*/ 36370 h 73446"/>
                  <a:gd name="connsiteX46" fmla="*/ 62508 w 128587"/>
                  <a:gd name="connsiteY46" fmla="*/ 35334 h 73446"/>
                  <a:gd name="connsiteX47" fmla="*/ 63258 w 128587"/>
                  <a:gd name="connsiteY47" fmla="*/ 35906 h 73446"/>
                  <a:gd name="connsiteX48" fmla="*/ 64079 w 128587"/>
                  <a:gd name="connsiteY48" fmla="*/ 34656 h 73446"/>
                  <a:gd name="connsiteX49" fmla="*/ 64972 w 128587"/>
                  <a:gd name="connsiteY49" fmla="*/ 35227 h 73446"/>
                  <a:gd name="connsiteX50" fmla="*/ 71616 w 128587"/>
                  <a:gd name="connsiteY50" fmla="*/ 33298 h 73446"/>
                  <a:gd name="connsiteX51" fmla="*/ 88868 w 128587"/>
                  <a:gd name="connsiteY51" fmla="*/ 32727 h 73446"/>
                  <a:gd name="connsiteX52" fmla="*/ 99477 w 128587"/>
                  <a:gd name="connsiteY52" fmla="*/ 33441 h 73446"/>
                  <a:gd name="connsiteX53" fmla="*/ 110764 w 128587"/>
                  <a:gd name="connsiteY53" fmla="*/ 33691 h 73446"/>
                  <a:gd name="connsiteX54" fmla="*/ 111764 w 128587"/>
                  <a:gd name="connsiteY54" fmla="*/ 33120 h 73446"/>
                  <a:gd name="connsiteX55" fmla="*/ 120408 w 128587"/>
                  <a:gd name="connsiteY55" fmla="*/ 29691 h 73446"/>
                  <a:gd name="connsiteX56" fmla="*/ 124408 w 128587"/>
                  <a:gd name="connsiteY56" fmla="*/ 25976 h 73446"/>
                  <a:gd name="connsiteX57" fmla="*/ 128016 w 128587"/>
                  <a:gd name="connsiteY57" fmla="*/ 20476 h 73446"/>
                  <a:gd name="connsiteX58" fmla="*/ 128588 w 128587"/>
                  <a:gd name="connsiteY58" fmla="*/ 16796 h 73446"/>
                  <a:gd name="connsiteX59" fmla="*/ 125980 w 128587"/>
                  <a:gd name="connsiteY59" fmla="*/ 14296 h 73446"/>
                  <a:gd name="connsiteX60" fmla="*/ 117658 w 128587"/>
                  <a:gd name="connsiteY60" fmla="*/ 15975 h 73446"/>
                  <a:gd name="connsiteX61" fmla="*/ 117515 w 128587"/>
                  <a:gd name="connsiteY61" fmla="*/ 15653 h 73446"/>
                  <a:gd name="connsiteX62" fmla="*/ 114657 w 128587"/>
                  <a:gd name="connsiteY62" fmla="*/ 17975 h 73446"/>
                  <a:gd name="connsiteX63" fmla="*/ 113264 w 128587"/>
                  <a:gd name="connsiteY63" fmla="*/ 20761 h 73446"/>
                  <a:gd name="connsiteX64" fmla="*/ 111157 w 128587"/>
                  <a:gd name="connsiteY64" fmla="*/ 20939 h 73446"/>
                  <a:gd name="connsiteX65" fmla="*/ 111121 w 128587"/>
                  <a:gd name="connsiteY65" fmla="*/ 20761 h 73446"/>
                  <a:gd name="connsiteX66" fmla="*/ 106620 w 128587"/>
                  <a:gd name="connsiteY66" fmla="*/ 21368 h 73446"/>
                  <a:gd name="connsiteX67" fmla="*/ 107121 w 128587"/>
                  <a:gd name="connsiteY67" fmla="*/ 20618 h 73446"/>
                  <a:gd name="connsiteX68" fmla="*/ 103620 w 128587"/>
                  <a:gd name="connsiteY68" fmla="*/ 20154 h 73446"/>
                  <a:gd name="connsiteX69" fmla="*/ 93119 w 128587"/>
                  <a:gd name="connsiteY69" fmla="*/ 21761 h 73446"/>
                  <a:gd name="connsiteX70" fmla="*/ 93262 w 128587"/>
                  <a:gd name="connsiteY70" fmla="*/ 21440 h 73446"/>
                  <a:gd name="connsiteX71" fmla="*/ 90226 w 128587"/>
                  <a:gd name="connsiteY71" fmla="*/ 22261 h 73446"/>
                  <a:gd name="connsiteX72" fmla="*/ 90047 w 128587"/>
                  <a:gd name="connsiteY72" fmla="*/ 21975 h 73446"/>
                  <a:gd name="connsiteX73" fmla="*/ 84904 w 128587"/>
                  <a:gd name="connsiteY73" fmla="*/ 22690 h 73446"/>
                  <a:gd name="connsiteX74" fmla="*/ 84832 w 128587"/>
                  <a:gd name="connsiteY74" fmla="*/ 21904 h 73446"/>
                  <a:gd name="connsiteX75" fmla="*/ 82082 w 128587"/>
                  <a:gd name="connsiteY75" fmla="*/ 22083 h 73446"/>
                  <a:gd name="connsiteX76" fmla="*/ 83118 w 128587"/>
                  <a:gd name="connsiteY76" fmla="*/ 22261 h 73446"/>
                  <a:gd name="connsiteX77" fmla="*/ 79224 w 128587"/>
                  <a:gd name="connsiteY77" fmla="*/ 22226 h 73446"/>
                  <a:gd name="connsiteX78" fmla="*/ 73331 w 128587"/>
                  <a:gd name="connsiteY78" fmla="*/ 25404 h 73446"/>
                  <a:gd name="connsiteX79" fmla="*/ 72759 w 128587"/>
                  <a:gd name="connsiteY79" fmla="*/ 24547 h 73446"/>
                  <a:gd name="connsiteX80" fmla="*/ 73081 w 128587"/>
                  <a:gd name="connsiteY80" fmla="*/ 22976 h 73446"/>
                  <a:gd name="connsiteX81" fmla="*/ 68759 w 128587"/>
                  <a:gd name="connsiteY81" fmla="*/ 22725 h 73446"/>
                  <a:gd name="connsiteX82" fmla="*/ 68616 w 128587"/>
                  <a:gd name="connsiteY82" fmla="*/ 21868 h 73446"/>
                  <a:gd name="connsiteX83" fmla="*/ 61972 w 128587"/>
                  <a:gd name="connsiteY83" fmla="*/ 23618 h 73446"/>
                  <a:gd name="connsiteX84" fmla="*/ 57150 w 128587"/>
                  <a:gd name="connsiteY84" fmla="*/ 25011 h 73446"/>
                  <a:gd name="connsiteX85" fmla="*/ 55721 w 128587"/>
                  <a:gd name="connsiteY85" fmla="*/ 24511 h 73446"/>
                  <a:gd name="connsiteX86" fmla="*/ 54543 w 128587"/>
                  <a:gd name="connsiteY86" fmla="*/ 26297 h 73446"/>
                  <a:gd name="connsiteX87" fmla="*/ 53150 w 128587"/>
                  <a:gd name="connsiteY87" fmla="*/ 25655 h 73446"/>
                  <a:gd name="connsiteX88" fmla="*/ 45541 w 128587"/>
                  <a:gd name="connsiteY88" fmla="*/ 30869 h 73446"/>
                  <a:gd name="connsiteX89" fmla="*/ 44184 w 128587"/>
                  <a:gd name="connsiteY89" fmla="*/ 34227 h 73446"/>
                  <a:gd name="connsiteX90" fmla="*/ 42005 w 128587"/>
                  <a:gd name="connsiteY90" fmla="*/ 34227 h 73446"/>
                  <a:gd name="connsiteX91" fmla="*/ 42470 w 128587"/>
                  <a:gd name="connsiteY91" fmla="*/ 34013 h 73446"/>
                  <a:gd name="connsiteX92" fmla="*/ 42077 w 128587"/>
                  <a:gd name="connsiteY92" fmla="*/ 33227 h 73446"/>
                  <a:gd name="connsiteX93" fmla="*/ 38291 w 128587"/>
                  <a:gd name="connsiteY93" fmla="*/ 37871 h 73446"/>
                  <a:gd name="connsiteX94" fmla="*/ 39469 w 128587"/>
                  <a:gd name="connsiteY94" fmla="*/ 37763 h 73446"/>
                  <a:gd name="connsiteX95" fmla="*/ 38076 w 128587"/>
                  <a:gd name="connsiteY95" fmla="*/ 39085 h 73446"/>
                  <a:gd name="connsiteX96" fmla="*/ 37826 w 128587"/>
                  <a:gd name="connsiteY96" fmla="*/ 38299 h 73446"/>
                  <a:gd name="connsiteX97" fmla="*/ 35612 w 128587"/>
                  <a:gd name="connsiteY97" fmla="*/ 40192 h 73446"/>
                  <a:gd name="connsiteX98" fmla="*/ 36540 w 128587"/>
                  <a:gd name="connsiteY98" fmla="*/ 40478 h 73446"/>
                  <a:gd name="connsiteX99" fmla="*/ 33790 w 128587"/>
                  <a:gd name="connsiteY99" fmla="*/ 42728 h 73446"/>
                  <a:gd name="connsiteX100" fmla="*/ 34862 w 128587"/>
                  <a:gd name="connsiteY100" fmla="*/ 43764 h 73446"/>
                  <a:gd name="connsiteX101" fmla="*/ 29396 w 128587"/>
                  <a:gd name="connsiteY101" fmla="*/ 48300 h 73446"/>
                  <a:gd name="connsiteX102" fmla="*/ 29825 w 128587"/>
                  <a:gd name="connsiteY102" fmla="*/ 49729 h 73446"/>
                  <a:gd name="connsiteX103" fmla="*/ 29075 w 128587"/>
                  <a:gd name="connsiteY103" fmla="*/ 49300 h 73446"/>
                  <a:gd name="connsiteX104" fmla="*/ 26646 w 128587"/>
                  <a:gd name="connsiteY104" fmla="*/ 51086 h 73446"/>
                  <a:gd name="connsiteX105" fmla="*/ 26253 w 128587"/>
                  <a:gd name="connsiteY105" fmla="*/ 50586 h 73446"/>
                  <a:gd name="connsiteX106" fmla="*/ 27396 w 128587"/>
                  <a:gd name="connsiteY106" fmla="*/ 52087 h 73446"/>
                  <a:gd name="connsiteX107" fmla="*/ 26003 w 128587"/>
                  <a:gd name="connsiteY107" fmla="*/ 54694 h 73446"/>
                  <a:gd name="connsiteX108" fmla="*/ 26753 w 128587"/>
                  <a:gd name="connsiteY108" fmla="*/ 56123 h 73446"/>
                  <a:gd name="connsiteX109" fmla="*/ 26289 w 128587"/>
                  <a:gd name="connsiteY109" fmla="*/ 55408 h 73446"/>
                  <a:gd name="connsiteX110" fmla="*/ 25860 w 128587"/>
                  <a:gd name="connsiteY110" fmla="*/ 56408 h 73446"/>
                  <a:gd name="connsiteX111" fmla="*/ 24682 w 128587"/>
                  <a:gd name="connsiteY111" fmla="*/ 56051 h 73446"/>
                  <a:gd name="connsiteX112" fmla="*/ 24253 w 128587"/>
                  <a:gd name="connsiteY112" fmla="*/ 54980 h 73446"/>
                  <a:gd name="connsiteX113" fmla="*/ 24432 w 128587"/>
                  <a:gd name="connsiteY113" fmla="*/ 56980 h 73446"/>
                  <a:gd name="connsiteX114" fmla="*/ 21788 w 128587"/>
                  <a:gd name="connsiteY114" fmla="*/ 57837 h 73446"/>
                  <a:gd name="connsiteX115" fmla="*/ 20431 w 128587"/>
                  <a:gd name="connsiteY115" fmla="*/ 59266 h 73446"/>
                  <a:gd name="connsiteX116" fmla="*/ 19610 w 128587"/>
                  <a:gd name="connsiteY116" fmla="*/ 57373 h 73446"/>
                  <a:gd name="connsiteX117" fmla="*/ 18860 w 128587"/>
                  <a:gd name="connsiteY117" fmla="*/ 58194 h 73446"/>
                  <a:gd name="connsiteX118" fmla="*/ 18895 w 128587"/>
                  <a:gd name="connsiteY118" fmla="*/ 58087 h 73446"/>
                  <a:gd name="connsiteX119" fmla="*/ 18216 w 128587"/>
                  <a:gd name="connsiteY119" fmla="*/ 58159 h 73446"/>
                  <a:gd name="connsiteX120" fmla="*/ 17645 w 128587"/>
                  <a:gd name="connsiteY120" fmla="*/ 57909 h 73446"/>
                  <a:gd name="connsiteX121" fmla="*/ 15788 w 128587"/>
                  <a:gd name="connsiteY121" fmla="*/ 59052 h 73446"/>
                  <a:gd name="connsiteX122" fmla="*/ 15681 w 128587"/>
                  <a:gd name="connsiteY122" fmla="*/ 57730 h 73446"/>
                  <a:gd name="connsiteX123" fmla="*/ 14002 w 128587"/>
                  <a:gd name="connsiteY123" fmla="*/ 57087 h 73446"/>
                  <a:gd name="connsiteX124" fmla="*/ 15681 w 128587"/>
                  <a:gd name="connsiteY124" fmla="*/ 55801 h 73446"/>
                  <a:gd name="connsiteX125" fmla="*/ 15823 w 128587"/>
                  <a:gd name="connsiteY125" fmla="*/ 56051 h 73446"/>
                  <a:gd name="connsiteX126" fmla="*/ 16966 w 128587"/>
                  <a:gd name="connsiteY126" fmla="*/ 52229 h 73446"/>
                  <a:gd name="connsiteX127" fmla="*/ 16073 w 128587"/>
                  <a:gd name="connsiteY127" fmla="*/ 49550 h 73446"/>
                  <a:gd name="connsiteX128" fmla="*/ 16859 w 128587"/>
                  <a:gd name="connsiteY128" fmla="*/ 49157 h 73446"/>
                  <a:gd name="connsiteX129" fmla="*/ 17752 w 128587"/>
                  <a:gd name="connsiteY129" fmla="*/ 49265 h 73446"/>
                  <a:gd name="connsiteX130" fmla="*/ 17431 w 128587"/>
                  <a:gd name="connsiteY130" fmla="*/ 48729 h 73446"/>
                  <a:gd name="connsiteX131" fmla="*/ 17609 w 128587"/>
                  <a:gd name="connsiteY131" fmla="*/ 48800 h 73446"/>
                  <a:gd name="connsiteX132" fmla="*/ 17216 w 128587"/>
                  <a:gd name="connsiteY132" fmla="*/ 48264 h 73446"/>
                  <a:gd name="connsiteX133" fmla="*/ 16752 w 128587"/>
                  <a:gd name="connsiteY133" fmla="*/ 48193 h 73446"/>
                  <a:gd name="connsiteX134" fmla="*/ 19074 w 128587"/>
                  <a:gd name="connsiteY134" fmla="*/ 46264 h 73446"/>
                  <a:gd name="connsiteX135" fmla="*/ 21467 w 128587"/>
                  <a:gd name="connsiteY135" fmla="*/ 38299 h 73446"/>
                  <a:gd name="connsiteX136" fmla="*/ 22146 w 128587"/>
                  <a:gd name="connsiteY136" fmla="*/ 40049 h 73446"/>
                  <a:gd name="connsiteX137" fmla="*/ 22967 w 128587"/>
                  <a:gd name="connsiteY137" fmla="*/ 38156 h 73446"/>
                  <a:gd name="connsiteX138" fmla="*/ 22681 w 128587"/>
                  <a:gd name="connsiteY138" fmla="*/ 40121 h 73446"/>
                  <a:gd name="connsiteX139" fmla="*/ 26110 w 128587"/>
                  <a:gd name="connsiteY139" fmla="*/ 32370 h 73446"/>
                  <a:gd name="connsiteX140" fmla="*/ 25575 w 128587"/>
                  <a:gd name="connsiteY140" fmla="*/ 31513 h 73446"/>
                  <a:gd name="connsiteX141" fmla="*/ 25753 w 128587"/>
                  <a:gd name="connsiteY141" fmla="*/ 31369 h 73446"/>
                  <a:gd name="connsiteX142" fmla="*/ 25003 w 128587"/>
                  <a:gd name="connsiteY142" fmla="*/ 29905 h 73446"/>
                  <a:gd name="connsiteX143" fmla="*/ 27039 w 128587"/>
                  <a:gd name="connsiteY143" fmla="*/ 28369 h 73446"/>
                  <a:gd name="connsiteX144" fmla="*/ 26146 w 128587"/>
                  <a:gd name="connsiteY144" fmla="*/ 23297 h 73446"/>
                  <a:gd name="connsiteX145" fmla="*/ 25289 w 128587"/>
                  <a:gd name="connsiteY145" fmla="*/ 23547 h 73446"/>
                  <a:gd name="connsiteX146" fmla="*/ 25575 w 128587"/>
                  <a:gd name="connsiteY146" fmla="*/ 21868 h 73446"/>
                  <a:gd name="connsiteX147" fmla="*/ 26646 w 128587"/>
                  <a:gd name="connsiteY147" fmla="*/ 21690 h 73446"/>
                  <a:gd name="connsiteX148" fmla="*/ 24860 w 128587"/>
                  <a:gd name="connsiteY148" fmla="*/ 19832 h 73446"/>
                  <a:gd name="connsiteX149" fmla="*/ 26325 w 128587"/>
                  <a:gd name="connsiteY149" fmla="*/ 20904 h 73446"/>
                  <a:gd name="connsiteX150" fmla="*/ 25610 w 128587"/>
                  <a:gd name="connsiteY150" fmla="*/ 16868 h 73446"/>
                  <a:gd name="connsiteX151" fmla="*/ 23574 w 128587"/>
                  <a:gd name="connsiteY151" fmla="*/ 16761 h 73446"/>
                  <a:gd name="connsiteX152" fmla="*/ 22610 w 128587"/>
                  <a:gd name="connsiteY152" fmla="*/ 12974 h 73446"/>
                  <a:gd name="connsiteX153" fmla="*/ 21717 w 128587"/>
                  <a:gd name="connsiteY153" fmla="*/ 13582 h 73446"/>
                  <a:gd name="connsiteX154" fmla="*/ 21181 w 128587"/>
                  <a:gd name="connsiteY154" fmla="*/ 8367 h 73446"/>
                  <a:gd name="connsiteX155" fmla="*/ 11859 w 128587"/>
                  <a:gd name="connsiteY155" fmla="*/ 473 h 73446"/>
                  <a:gd name="connsiteX156" fmla="*/ 9930 w 128587"/>
                  <a:gd name="connsiteY156" fmla="*/ 6331 h 73446"/>
                  <a:gd name="connsiteX157" fmla="*/ 13895 w 128587"/>
                  <a:gd name="connsiteY157" fmla="*/ 23940 h 73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128587" h="73446">
                    <a:moveTo>
                      <a:pt x="13895" y="23940"/>
                    </a:moveTo>
                    <a:cubicBezTo>
                      <a:pt x="13895" y="25404"/>
                      <a:pt x="13752" y="26655"/>
                      <a:pt x="13430" y="27226"/>
                    </a:cubicBezTo>
                    <a:cubicBezTo>
                      <a:pt x="13359" y="27369"/>
                      <a:pt x="13323" y="27584"/>
                      <a:pt x="13216" y="27584"/>
                    </a:cubicBezTo>
                    <a:lnTo>
                      <a:pt x="13109" y="27619"/>
                    </a:lnTo>
                    <a:cubicBezTo>
                      <a:pt x="13144" y="27619"/>
                      <a:pt x="12966" y="27619"/>
                      <a:pt x="13180" y="27655"/>
                    </a:cubicBezTo>
                    <a:lnTo>
                      <a:pt x="14180" y="27905"/>
                    </a:lnTo>
                    <a:lnTo>
                      <a:pt x="14430" y="27976"/>
                    </a:lnTo>
                    <a:cubicBezTo>
                      <a:pt x="14752" y="28048"/>
                      <a:pt x="11751" y="27333"/>
                      <a:pt x="13037" y="27619"/>
                    </a:cubicBezTo>
                    <a:lnTo>
                      <a:pt x="13037" y="27619"/>
                    </a:lnTo>
                    <a:lnTo>
                      <a:pt x="13037" y="27619"/>
                    </a:lnTo>
                    <a:lnTo>
                      <a:pt x="13037" y="27619"/>
                    </a:lnTo>
                    <a:lnTo>
                      <a:pt x="13037" y="27619"/>
                    </a:lnTo>
                    <a:lnTo>
                      <a:pt x="13002" y="27690"/>
                    </a:lnTo>
                    <a:lnTo>
                      <a:pt x="12930" y="27798"/>
                    </a:lnTo>
                    <a:lnTo>
                      <a:pt x="12787" y="28012"/>
                    </a:lnTo>
                    <a:lnTo>
                      <a:pt x="12466" y="28476"/>
                    </a:lnTo>
                    <a:cubicBezTo>
                      <a:pt x="11573" y="29691"/>
                      <a:pt x="10823" y="30798"/>
                      <a:pt x="9394" y="33834"/>
                    </a:cubicBezTo>
                    <a:cubicBezTo>
                      <a:pt x="7644" y="36477"/>
                      <a:pt x="5358" y="40406"/>
                      <a:pt x="4072" y="44871"/>
                    </a:cubicBezTo>
                    <a:cubicBezTo>
                      <a:pt x="4715" y="47336"/>
                      <a:pt x="2072" y="50407"/>
                      <a:pt x="2429" y="52944"/>
                    </a:cubicBezTo>
                    <a:lnTo>
                      <a:pt x="1250" y="53729"/>
                    </a:lnTo>
                    <a:cubicBezTo>
                      <a:pt x="1393" y="54658"/>
                      <a:pt x="1322" y="55337"/>
                      <a:pt x="571" y="56480"/>
                    </a:cubicBezTo>
                    <a:lnTo>
                      <a:pt x="322" y="56408"/>
                    </a:lnTo>
                    <a:cubicBezTo>
                      <a:pt x="464" y="58087"/>
                      <a:pt x="0" y="59909"/>
                      <a:pt x="357" y="60659"/>
                    </a:cubicBezTo>
                    <a:lnTo>
                      <a:pt x="107" y="60659"/>
                    </a:lnTo>
                    <a:cubicBezTo>
                      <a:pt x="143" y="61302"/>
                      <a:pt x="250" y="61945"/>
                      <a:pt x="393" y="62552"/>
                    </a:cubicBezTo>
                    <a:lnTo>
                      <a:pt x="0" y="62338"/>
                    </a:lnTo>
                    <a:cubicBezTo>
                      <a:pt x="1000" y="64981"/>
                      <a:pt x="2643" y="67445"/>
                      <a:pt x="4358" y="69267"/>
                    </a:cubicBezTo>
                    <a:lnTo>
                      <a:pt x="5001" y="68481"/>
                    </a:lnTo>
                    <a:cubicBezTo>
                      <a:pt x="6572" y="70517"/>
                      <a:pt x="8573" y="71160"/>
                      <a:pt x="10394" y="71589"/>
                    </a:cubicBezTo>
                    <a:cubicBezTo>
                      <a:pt x="12287" y="71946"/>
                      <a:pt x="13895" y="72303"/>
                      <a:pt x="16359" y="73232"/>
                    </a:cubicBezTo>
                    <a:lnTo>
                      <a:pt x="16252" y="73446"/>
                    </a:lnTo>
                    <a:cubicBezTo>
                      <a:pt x="19717" y="72446"/>
                      <a:pt x="21967" y="72518"/>
                      <a:pt x="24324" y="72232"/>
                    </a:cubicBezTo>
                    <a:cubicBezTo>
                      <a:pt x="26611" y="71982"/>
                      <a:pt x="29182" y="71267"/>
                      <a:pt x="30539" y="68660"/>
                    </a:cubicBezTo>
                    <a:cubicBezTo>
                      <a:pt x="30182" y="69303"/>
                      <a:pt x="31075" y="68910"/>
                      <a:pt x="31182" y="69124"/>
                    </a:cubicBezTo>
                    <a:cubicBezTo>
                      <a:pt x="33004" y="67410"/>
                      <a:pt x="34540" y="65553"/>
                      <a:pt x="33147" y="64195"/>
                    </a:cubicBezTo>
                    <a:cubicBezTo>
                      <a:pt x="34183" y="63088"/>
                      <a:pt x="34433" y="63695"/>
                      <a:pt x="35147" y="64088"/>
                    </a:cubicBezTo>
                    <a:cubicBezTo>
                      <a:pt x="34504" y="63516"/>
                      <a:pt x="35112" y="62302"/>
                      <a:pt x="35790" y="61373"/>
                    </a:cubicBezTo>
                    <a:lnTo>
                      <a:pt x="35719" y="61981"/>
                    </a:lnTo>
                    <a:cubicBezTo>
                      <a:pt x="36362" y="61052"/>
                      <a:pt x="36933" y="60159"/>
                      <a:pt x="37469" y="59230"/>
                    </a:cubicBezTo>
                    <a:lnTo>
                      <a:pt x="35790" y="58730"/>
                    </a:lnTo>
                    <a:cubicBezTo>
                      <a:pt x="37148" y="57694"/>
                      <a:pt x="37647" y="59587"/>
                      <a:pt x="38255" y="58051"/>
                    </a:cubicBezTo>
                    <a:lnTo>
                      <a:pt x="37148" y="57266"/>
                    </a:lnTo>
                    <a:cubicBezTo>
                      <a:pt x="38648" y="55623"/>
                      <a:pt x="41112" y="55587"/>
                      <a:pt x="43041" y="54622"/>
                    </a:cubicBezTo>
                    <a:cubicBezTo>
                      <a:pt x="47899" y="48550"/>
                      <a:pt x="51864" y="40085"/>
                      <a:pt x="59722" y="37728"/>
                    </a:cubicBezTo>
                    <a:lnTo>
                      <a:pt x="60579" y="38370"/>
                    </a:lnTo>
                    <a:cubicBezTo>
                      <a:pt x="61508" y="39513"/>
                      <a:pt x="61115" y="35370"/>
                      <a:pt x="62115" y="36370"/>
                    </a:cubicBezTo>
                    <a:lnTo>
                      <a:pt x="62508" y="35334"/>
                    </a:lnTo>
                    <a:cubicBezTo>
                      <a:pt x="62865" y="35441"/>
                      <a:pt x="63472" y="35406"/>
                      <a:pt x="63258" y="35906"/>
                    </a:cubicBezTo>
                    <a:cubicBezTo>
                      <a:pt x="63972" y="35549"/>
                      <a:pt x="63937" y="35263"/>
                      <a:pt x="64079" y="34656"/>
                    </a:cubicBezTo>
                    <a:lnTo>
                      <a:pt x="64972" y="35227"/>
                    </a:lnTo>
                    <a:cubicBezTo>
                      <a:pt x="66723" y="35156"/>
                      <a:pt x="68366" y="33012"/>
                      <a:pt x="71616" y="33298"/>
                    </a:cubicBezTo>
                    <a:cubicBezTo>
                      <a:pt x="75045" y="35227"/>
                      <a:pt x="84368" y="33870"/>
                      <a:pt x="88868" y="32727"/>
                    </a:cubicBezTo>
                    <a:cubicBezTo>
                      <a:pt x="92190" y="31620"/>
                      <a:pt x="95833" y="32548"/>
                      <a:pt x="99477" y="33441"/>
                    </a:cubicBezTo>
                    <a:cubicBezTo>
                      <a:pt x="103263" y="34263"/>
                      <a:pt x="106442" y="35370"/>
                      <a:pt x="110764" y="33691"/>
                    </a:cubicBezTo>
                    <a:cubicBezTo>
                      <a:pt x="111085" y="33870"/>
                      <a:pt x="111764" y="33298"/>
                      <a:pt x="111764" y="33120"/>
                    </a:cubicBezTo>
                    <a:cubicBezTo>
                      <a:pt x="114586" y="32906"/>
                      <a:pt x="118265" y="31334"/>
                      <a:pt x="120408" y="29691"/>
                    </a:cubicBezTo>
                    <a:cubicBezTo>
                      <a:pt x="120551" y="29584"/>
                      <a:pt x="122230" y="28441"/>
                      <a:pt x="124408" y="25976"/>
                    </a:cubicBezTo>
                    <a:cubicBezTo>
                      <a:pt x="126444" y="23476"/>
                      <a:pt x="127695" y="21368"/>
                      <a:pt x="128016" y="20476"/>
                    </a:cubicBezTo>
                    <a:cubicBezTo>
                      <a:pt x="128087" y="19547"/>
                      <a:pt x="128588" y="18511"/>
                      <a:pt x="128588" y="16796"/>
                    </a:cubicBezTo>
                    <a:cubicBezTo>
                      <a:pt x="128480" y="16011"/>
                      <a:pt x="127945" y="14832"/>
                      <a:pt x="125980" y="14296"/>
                    </a:cubicBezTo>
                    <a:cubicBezTo>
                      <a:pt x="124051" y="13725"/>
                      <a:pt x="120801" y="14546"/>
                      <a:pt x="117658" y="15975"/>
                    </a:cubicBezTo>
                    <a:lnTo>
                      <a:pt x="117515" y="15653"/>
                    </a:lnTo>
                    <a:cubicBezTo>
                      <a:pt x="116014" y="16832"/>
                      <a:pt x="115157" y="17475"/>
                      <a:pt x="114657" y="17975"/>
                    </a:cubicBezTo>
                    <a:cubicBezTo>
                      <a:pt x="113871" y="18796"/>
                      <a:pt x="113443" y="19618"/>
                      <a:pt x="113264" y="20761"/>
                    </a:cubicBezTo>
                    <a:cubicBezTo>
                      <a:pt x="111871" y="19332"/>
                      <a:pt x="111800" y="21440"/>
                      <a:pt x="111157" y="20939"/>
                    </a:cubicBezTo>
                    <a:lnTo>
                      <a:pt x="111121" y="20761"/>
                    </a:lnTo>
                    <a:cubicBezTo>
                      <a:pt x="110550" y="22583"/>
                      <a:pt x="108335" y="19940"/>
                      <a:pt x="106620" y="21368"/>
                    </a:cubicBezTo>
                    <a:cubicBezTo>
                      <a:pt x="106692" y="21225"/>
                      <a:pt x="106728" y="20654"/>
                      <a:pt x="107121" y="20618"/>
                    </a:cubicBezTo>
                    <a:cubicBezTo>
                      <a:pt x="105763" y="20904"/>
                      <a:pt x="103727" y="21333"/>
                      <a:pt x="103620" y="20154"/>
                    </a:cubicBezTo>
                    <a:cubicBezTo>
                      <a:pt x="100155" y="20440"/>
                      <a:pt x="95333" y="19904"/>
                      <a:pt x="93119" y="21761"/>
                    </a:cubicBezTo>
                    <a:lnTo>
                      <a:pt x="93262" y="21440"/>
                    </a:lnTo>
                    <a:cubicBezTo>
                      <a:pt x="92012" y="22690"/>
                      <a:pt x="91619" y="21618"/>
                      <a:pt x="90226" y="22261"/>
                    </a:cubicBezTo>
                    <a:cubicBezTo>
                      <a:pt x="90154" y="22118"/>
                      <a:pt x="90047" y="22047"/>
                      <a:pt x="90047" y="21975"/>
                    </a:cubicBezTo>
                    <a:cubicBezTo>
                      <a:pt x="88690" y="23226"/>
                      <a:pt x="86011" y="22154"/>
                      <a:pt x="84904" y="22690"/>
                    </a:cubicBezTo>
                    <a:lnTo>
                      <a:pt x="84832" y="21904"/>
                    </a:lnTo>
                    <a:lnTo>
                      <a:pt x="82082" y="22083"/>
                    </a:lnTo>
                    <a:lnTo>
                      <a:pt x="83118" y="22261"/>
                    </a:lnTo>
                    <a:cubicBezTo>
                      <a:pt x="82689" y="24369"/>
                      <a:pt x="81117" y="20939"/>
                      <a:pt x="79224" y="22226"/>
                    </a:cubicBezTo>
                    <a:cubicBezTo>
                      <a:pt x="77402" y="21904"/>
                      <a:pt x="75259" y="26476"/>
                      <a:pt x="73331" y="25404"/>
                    </a:cubicBezTo>
                    <a:cubicBezTo>
                      <a:pt x="72366" y="26405"/>
                      <a:pt x="74188" y="23797"/>
                      <a:pt x="72759" y="24547"/>
                    </a:cubicBezTo>
                    <a:cubicBezTo>
                      <a:pt x="72723" y="23440"/>
                      <a:pt x="73438" y="23869"/>
                      <a:pt x="73081" y="22976"/>
                    </a:cubicBezTo>
                    <a:cubicBezTo>
                      <a:pt x="71652" y="23476"/>
                      <a:pt x="70652" y="21832"/>
                      <a:pt x="68759" y="22725"/>
                    </a:cubicBezTo>
                    <a:lnTo>
                      <a:pt x="68616" y="21868"/>
                    </a:lnTo>
                    <a:cubicBezTo>
                      <a:pt x="66330" y="23618"/>
                      <a:pt x="63365" y="21511"/>
                      <a:pt x="61972" y="23618"/>
                    </a:cubicBezTo>
                    <a:cubicBezTo>
                      <a:pt x="59722" y="25297"/>
                      <a:pt x="58686" y="22190"/>
                      <a:pt x="57150" y="25011"/>
                    </a:cubicBezTo>
                    <a:lnTo>
                      <a:pt x="55721" y="24511"/>
                    </a:lnTo>
                    <a:cubicBezTo>
                      <a:pt x="54721" y="24905"/>
                      <a:pt x="55828" y="26119"/>
                      <a:pt x="54543" y="26297"/>
                    </a:cubicBezTo>
                    <a:cubicBezTo>
                      <a:pt x="54185" y="25655"/>
                      <a:pt x="52971" y="26619"/>
                      <a:pt x="53150" y="25655"/>
                    </a:cubicBezTo>
                    <a:cubicBezTo>
                      <a:pt x="50185" y="26226"/>
                      <a:pt x="49542" y="30084"/>
                      <a:pt x="45541" y="30869"/>
                    </a:cubicBezTo>
                    <a:cubicBezTo>
                      <a:pt x="45827" y="32477"/>
                      <a:pt x="43898" y="33012"/>
                      <a:pt x="44184" y="34227"/>
                    </a:cubicBezTo>
                    <a:cubicBezTo>
                      <a:pt x="43684" y="33799"/>
                      <a:pt x="41434" y="36656"/>
                      <a:pt x="42005" y="34227"/>
                    </a:cubicBezTo>
                    <a:cubicBezTo>
                      <a:pt x="42077" y="34013"/>
                      <a:pt x="42291" y="33834"/>
                      <a:pt x="42470" y="34013"/>
                    </a:cubicBezTo>
                    <a:lnTo>
                      <a:pt x="42077" y="33227"/>
                    </a:lnTo>
                    <a:cubicBezTo>
                      <a:pt x="39398" y="33513"/>
                      <a:pt x="39862" y="36513"/>
                      <a:pt x="38291" y="37871"/>
                    </a:cubicBezTo>
                    <a:cubicBezTo>
                      <a:pt x="38934" y="37620"/>
                      <a:pt x="39433" y="36978"/>
                      <a:pt x="39469" y="37763"/>
                    </a:cubicBezTo>
                    <a:lnTo>
                      <a:pt x="38076" y="39085"/>
                    </a:lnTo>
                    <a:lnTo>
                      <a:pt x="37826" y="38299"/>
                    </a:lnTo>
                    <a:lnTo>
                      <a:pt x="35612" y="40192"/>
                    </a:lnTo>
                    <a:lnTo>
                      <a:pt x="36540" y="40478"/>
                    </a:lnTo>
                    <a:cubicBezTo>
                      <a:pt x="35290" y="41228"/>
                      <a:pt x="33790" y="40692"/>
                      <a:pt x="33790" y="42728"/>
                    </a:cubicBezTo>
                    <a:cubicBezTo>
                      <a:pt x="33897" y="43728"/>
                      <a:pt x="35540" y="42442"/>
                      <a:pt x="34862" y="43764"/>
                    </a:cubicBezTo>
                    <a:cubicBezTo>
                      <a:pt x="33254" y="44800"/>
                      <a:pt x="30825" y="46657"/>
                      <a:pt x="29396" y="48300"/>
                    </a:cubicBezTo>
                    <a:cubicBezTo>
                      <a:pt x="30325" y="48693"/>
                      <a:pt x="29968" y="49157"/>
                      <a:pt x="29825" y="49729"/>
                    </a:cubicBezTo>
                    <a:lnTo>
                      <a:pt x="29075" y="49300"/>
                    </a:lnTo>
                    <a:cubicBezTo>
                      <a:pt x="28825" y="51765"/>
                      <a:pt x="27075" y="48872"/>
                      <a:pt x="26646" y="51086"/>
                    </a:cubicBezTo>
                    <a:lnTo>
                      <a:pt x="26253" y="50586"/>
                    </a:lnTo>
                    <a:lnTo>
                      <a:pt x="27396" y="52087"/>
                    </a:lnTo>
                    <a:cubicBezTo>
                      <a:pt x="27646" y="54551"/>
                      <a:pt x="25432" y="51765"/>
                      <a:pt x="26003" y="54694"/>
                    </a:cubicBezTo>
                    <a:cubicBezTo>
                      <a:pt x="26360" y="54015"/>
                      <a:pt x="27718" y="55658"/>
                      <a:pt x="26753" y="56123"/>
                    </a:cubicBezTo>
                    <a:lnTo>
                      <a:pt x="26289" y="55408"/>
                    </a:lnTo>
                    <a:cubicBezTo>
                      <a:pt x="26075" y="55908"/>
                      <a:pt x="26218" y="56265"/>
                      <a:pt x="25860" y="56408"/>
                    </a:cubicBezTo>
                    <a:cubicBezTo>
                      <a:pt x="25753" y="55872"/>
                      <a:pt x="25075" y="55480"/>
                      <a:pt x="24682" y="56051"/>
                    </a:cubicBezTo>
                    <a:lnTo>
                      <a:pt x="24253" y="54980"/>
                    </a:lnTo>
                    <a:lnTo>
                      <a:pt x="24432" y="56980"/>
                    </a:lnTo>
                    <a:cubicBezTo>
                      <a:pt x="23146" y="56980"/>
                      <a:pt x="22681" y="58694"/>
                      <a:pt x="21788" y="57837"/>
                    </a:cubicBezTo>
                    <a:cubicBezTo>
                      <a:pt x="21717" y="57909"/>
                      <a:pt x="20288" y="58016"/>
                      <a:pt x="20431" y="59266"/>
                    </a:cubicBezTo>
                    <a:cubicBezTo>
                      <a:pt x="20395" y="58444"/>
                      <a:pt x="19681" y="58337"/>
                      <a:pt x="19610" y="57373"/>
                    </a:cubicBezTo>
                    <a:cubicBezTo>
                      <a:pt x="19645" y="58373"/>
                      <a:pt x="18931" y="59159"/>
                      <a:pt x="18860" y="58194"/>
                    </a:cubicBezTo>
                    <a:lnTo>
                      <a:pt x="18895" y="58087"/>
                    </a:lnTo>
                    <a:cubicBezTo>
                      <a:pt x="18752" y="57587"/>
                      <a:pt x="18610" y="57909"/>
                      <a:pt x="18216" y="58159"/>
                    </a:cubicBezTo>
                    <a:cubicBezTo>
                      <a:pt x="17895" y="58409"/>
                      <a:pt x="17288" y="58516"/>
                      <a:pt x="17645" y="57909"/>
                    </a:cubicBezTo>
                    <a:cubicBezTo>
                      <a:pt x="16752" y="58694"/>
                      <a:pt x="17002" y="58087"/>
                      <a:pt x="15788" y="59052"/>
                    </a:cubicBezTo>
                    <a:cubicBezTo>
                      <a:pt x="14680" y="59159"/>
                      <a:pt x="15252" y="58123"/>
                      <a:pt x="15681" y="57730"/>
                    </a:cubicBezTo>
                    <a:cubicBezTo>
                      <a:pt x="16073" y="57266"/>
                      <a:pt x="16109" y="57194"/>
                      <a:pt x="14002" y="57087"/>
                    </a:cubicBezTo>
                    <a:cubicBezTo>
                      <a:pt x="14002" y="56516"/>
                      <a:pt x="15288" y="56301"/>
                      <a:pt x="15681" y="55801"/>
                    </a:cubicBezTo>
                    <a:lnTo>
                      <a:pt x="15823" y="56051"/>
                    </a:lnTo>
                    <a:cubicBezTo>
                      <a:pt x="16181" y="54158"/>
                      <a:pt x="16359" y="53586"/>
                      <a:pt x="16966" y="52229"/>
                    </a:cubicBezTo>
                    <a:cubicBezTo>
                      <a:pt x="16859" y="51443"/>
                      <a:pt x="15145" y="50765"/>
                      <a:pt x="16073" y="49550"/>
                    </a:cubicBezTo>
                    <a:cubicBezTo>
                      <a:pt x="16609" y="50229"/>
                      <a:pt x="16681" y="49657"/>
                      <a:pt x="16859" y="49157"/>
                    </a:cubicBezTo>
                    <a:cubicBezTo>
                      <a:pt x="16859" y="49514"/>
                      <a:pt x="17074" y="49693"/>
                      <a:pt x="17752" y="49265"/>
                    </a:cubicBezTo>
                    <a:cubicBezTo>
                      <a:pt x="17574" y="49086"/>
                      <a:pt x="17502" y="48908"/>
                      <a:pt x="17431" y="48729"/>
                    </a:cubicBezTo>
                    <a:cubicBezTo>
                      <a:pt x="17502" y="48765"/>
                      <a:pt x="17538" y="48729"/>
                      <a:pt x="17609" y="48800"/>
                    </a:cubicBezTo>
                    <a:cubicBezTo>
                      <a:pt x="17752" y="47907"/>
                      <a:pt x="17467" y="47943"/>
                      <a:pt x="17216" y="48264"/>
                    </a:cubicBezTo>
                    <a:cubicBezTo>
                      <a:pt x="17109" y="48193"/>
                      <a:pt x="16966" y="48158"/>
                      <a:pt x="16752" y="48193"/>
                    </a:cubicBezTo>
                    <a:cubicBezTo>
                      <a:pt x="17967" y="47764"/>
                      <a:pt x="17931" y="45764"/>
                      <a:pt x="19074" y="46264"/>
                    </a:cubicBezTo>
                    <a:cubicBezTo>
                      <a:pt x="20217" y="43657"/>
                      <a:pt x="20503" y="40978"/>
                      <a:pt x="21467" y="38299"/>
                    </a:cubicBezTo>
                    <a:cubicBezTo>
                      <a:pt x="22181" y="38335"/>
                      <a:pt x="22360" y="39228"/>
                      <a:pt x="22146" y="40049"/>
                    </a:cubicBezTo>
                    <a:lnTo>
                      <a:pt x="22967" y="38156"/>
                    </a:lnTo>
                    <a:cubicBezTo>
                      <a:pt x="23789" y="38620"/>
                      <a:pt x="22860" y="39478"/>
                      <a:pt x="22681" y="40121"/>
                    </a:cubicBezTo>
                    <a:cubicBezTo>
                      <a:pt x="25253" y="38692"/>
                      <a:pt x="23896" y="34906"/>
                      <a:pt x="26110" y="32370"/>
                    </a:cubicBezTo>
                    <a:lnTo>
                      <a:pt x="25575" y="31513"/>
                    </a:lnTo>
                    <a:lnTo>
                      <a:pt x="25753" y="31369"/>
                    </a:lnTo>
                    <a:cubicBezTo>
                      <a:pt x="25360" y="31262"/>
                      <a:pt x="25075" y="30512"/>
                      <a:pt x="25003" y="29905"/>
                    </a:cubicBezTo>
                    <a:cubicBezTo>
                      <a:pt x="25860" y="29584"/>
                      <a:pt x="26896" y="30227"/>
                      <a:pt x="27039" y="28369"/>
                    </a:cubicBezTo>
                    <a:cubicBezTo>
                      <a:pt x="27968" y="26940"/>
                      <a:pt x="26682" y="24690"/>
                      <a:pt x="26146" y="23297"/>
                    </a:cubicBezTo>
                    <a:cubicBezTo>
                      <a:pt x="26075" y="24118"/>
                      <a:pt x="25610" y="23869"/>
                      <a:pt x="25289" y="23547"/>
                    </a:cubicBezTo>
                    <a:cubicBezTo>
                      <a:pt x="25217" y="22833"/>
                      <a:pt x="25968" y="22368"/>
                      <a:pt x="25575" y="21868"/>
                    </a:cubicBezTo>
                    <a:lnTo>
                      <a:pt x="26646" y="21690"/>
                    </a:lnTo>
                    <a:cubicBezTo>
                      <a:pt x="25646" y="22047"/>
                      <a:pt x="25325" y="20011"/>
                      <a:pt x="24860" y="19832"/>
                    </a:cubicBezTo>
                    <a:cubicBezTo>
                      <a:pt x="25610" y="19332"/>
                      <a:pt x="25682" y="20797"/>
                      <a:pt x="26325" y="20904"/>
                    </a:cubicBezTo>
                    <a:cubicBezTo>
                      <a:pt x="25860" y="18225"/>
                      <a:pt x="26075" y="19547"/>
                      <a:pt x="25610" y="16868"/>
                    </a:cubicBezTo>
                    <a:cubicBezTo>
                      <a:pt x="24575" y="15582"/>
                      <a:pt x="24646" y="17297"/>
                      <a:pt x="23574" y="16761"/>
                    </a:cubicBezTo>
                    <a:cubicBezTo>
                      <a:pt x="23181" y="15546"/>
                      <a:pt x="22217" y="14475"/>
                      <a:pt x="22610" y="12974"/>
                    </a:cubicBezTo>
                    <a:lnTo>
                      <a:pt x="21717" y="13582"/>
                    </a:lnTo>
                    <a:cubicBezTo>
                      <a:pt x="20574" y="11439"/>
                      <a:pt x="20467" y="10045"/>
                      <a:pt x="21181" y="8367"/>
                    </a:cubicBezTo>
                    <a:cubicBezTo>
                      <a:pt x="15859" y="759"/>
                      <a:pt x="13680" y="-991"/>
                      <a:pt x="11859" y="473"/>
                    </a:cubicBezTo>
                    <a:cubicBezTo>
                      <a:pt x="10108" y="2509"/>
                      <a:pt x="9930" y="6331"/>
                      <a:pt x="9930" y="6331"/>
                    </a:cubicBezTo>
                    <a:cubicBezTo>
                      <a:pt x="8644" y="13867"/>
                      <a:pt x="12323" y="16761"/>
                      <a:pt x="13895" y="2394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511">
              <a:extLst>
                <a:ext uri="{FF2B5EF4-FFF2-40B4-BE49-F238E27FC236}">
                  <a16:creationId xmlns:a16="http://schemas.microsoft.com/office/drawing/2014/main" id="{0E7CFA5C-6AFD-1447-9458-A1E89E5A006E}"/>
                </a:ext>
              </a:extLst>
            </p:cNvPr>
            <p:cNvGrpSpPr/>
            <p:nvPr/>
          </p:nvGrpSpPr>
          <p:grpSpPr>
            <a:xfrm>
              <a:off x="9753123" y="5789900"/>
              <a:ext cx="100763" cy="63532"/>
              <a:chOff x="9753123" y="5789900"/>
              <a:chExt cx="100763" cy="63532"/>
            </a:xfrm>
            <a:grpFill/>
          </p:grpSpPr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7715989-8A44-7E42-A3FD-B810372C448A}"/>
                  </a:ext>
                </a:extLst>
              </p:cNvPr>
              <p:cNvSpPr/>
              <p:nvPr/>
            </p:nvSpPr>
            <p:spPr>
              <a:xfrm>
                <a:off x="9780340" y="5809869"/>
                <a:ext cx="219" cy="571"/>
              </a:xfrm>
              <a:custGeom>
                <a:avLst/>
                <a:gdLst>
                  <a:gd name="connsiteX0" fmla="*/ 0 w 219"/>
                  <a:gd name="connsiteY0" fmla="*/ 0 h 571"/>
                  <a:gd name="connsiteX1" fmla="*/ 179 w 219"/>
                  <a:gd name="connsiteY1" fmla="*/ 571 h 571"/>
                  <a:gd name="connsiteX2" fmla="*/ 0 w 219"/>
                  <a:gd name="connsiteY2" fmla="*/ 0 h 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9" h="571">
                    <a:moveTo>
                      <a:pt x="0" y="0"/>
                    </a:moveTo>
                    <a:lnTo>
                      <a:pt x="179" y="571"/>
                    </a:lnTo>
                    <a:cubicBezTo>
                      <a:pt x="250" y="393"/>
                      <a:pt x="250" y="214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eform 561">
                <a:extLst>
                  <a:ext uri="{FF2B5EF4-FFF2-40B4-BE49-F238E27FC236}">
                    <a16:creationId xmlns:a16="http://schemas.microsoft.com/office/drawing/2014/main" id="{475759EF-43E6-E347-9C5F-9391137B172A}"/>
                  </a:ext>
                </a:extLst>
              </p:cNvPr>
              <p:cNvSpPr/>
              <p:nvPr/>
            </p:nvSpPr>
            <p:spPr>
              <a:xfrm>
                <a:off x="9841134" y="5821870"/>
                <a:ext cx="107" cy="106"/>
              </a:xfrm>
              <a:custGeom>
                <a:avLst/>
                <a:gdLst>
                  <a:gd name="connsiteX0" fmla="*/ 107 w 107"/>
                  <a:gd name="connsiteY0" fmla="*/ 107 h 106"/>
                  <a:gd name="connsiteX1" fmla="*/ 0 w 107"/>
                  <a:gd name="connsiteY1" fmla="*/ 0 h 106"/>
                  <a:gd name="connsiteX2" fmla="*/ 107 w 107"/>
                  <a:gd name="connsiteY2" fmla="*/ 107 h 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6">
                    <a:moveTo>
                      <a:pt x="107" y="107"/>
                    </a:moveTo>
                    <a:lnTo>
                      <a:pt x="0" y="0"/>
                    </a:lnTo>
                    <a:cubicBezTo>
                      <a:pt x="72" y="71"/>
                      <a:pt x="107" y="107"/>
                      <a:pt x="107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3" name="Freeform 562">
                <a:extLst>
                  <a:ext uri="{FF2B5EF4-FFF2-40B4-BE49-F238E27FC236}">
                    <a16:creationId xmlns:a16="http://schemas.microsoft.com/office/drawing/2014/main" id="{F2611F7B-598D-D447-9DE9-98A38D95B657}"/>
                  </a:ext>
                </a:extLst>
              </p:cNvPr>
              <p:cNvSpPr/>
              <p:nvPr/>
            </p:nvSpPr>
            <p:spPr>
              <a:xfrm>
                <a:off x="9790663" y="5828335"/>
                <a:ext cx="178" cy="107"/>
              </a:xfrm>
              <a:custGeom>
                <a:avLst/>
                <a:gdLst>
                  <a:gd name="connsiteX0" fmla="*/ 179 w 178"/>
                  <a:gd name="connsiteY0" fmla="*/ 0 h 107"/>
                  <a:gd name="connsiteX1" fmla="*/ 143 w 178"/>
                  <a:gd name="connsiteY1" fmla="*/ 0 h 107"/>
                  <a:gd name="connsiteX2" fmla="*/ 0 w 178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" h="107">
                    <a:moveTo>
                      <a:pt x="179" y="0"/>
                    </a:moveTo>
                    <a:lnTo>
                      <a:pt x="143" y="0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4" name="Freeform 563">
                <a:extLst>
                  <a:ext uri="{FF2B5EF4-FFF2-40B4-BE49-F238E27FC236}">
                    <a16:creationId xmlns:a16="http://schemas.microsoft.com/office/drawing/2014/main" id="{2ABD6496-0F0C-D44B-A82C-6510D722CAF9}"/>
                  </a:ext>
                </a:extLst>
              </p:cNvPr>
              <p:cNvSpPr/>
              <p:nvPr/>
            </p:nvSpPr>
            <p:spPr>
              <a:xfrm>
                <a:off x="9753123" y="5789900"/>
                <a:ext cx="100763" cy="63532"/>
              </a:xfrm>
              <a:custGeom>
                <a:avLst/>
                <a:gdLst>
                  <a:gd name="connsiteX0" fmla="*/ 17895 w 100763"/>
                  <a:gd name="connsiteY0" fmla="*/ 29398 h 63532"/>
                  <a:gd name="connsiteX1" fmla="*/ 21538 w 100763"/>
                  <a:gd name="connsiteY1" fmla="*/ 32612 h 63532"/>
                  <a:gd name="connsiteX2" fmla="*/ 27432 w 100763"/>
                  <a:gd name="connsiteY2" fmla="*/ 36149 h 63532"/>
                  <a:gd name="connsiteX3" fmla="*/ 33183 w 100763"/>
                  <a:gd name="connsiteY3" fmla="*/ 38042 h 63532"/>
                  <a:gd name="connsiteX4" fmla="*/ 37719 w 100763"/>
                  <a:gd name="connsiteY4" fmla="*/ 38435 h 63532"/>
                  <a:gd name="connsiteX5" fmla="*/ 42720 w 100763"/>
                  <a:gd name="connsiteY5" fmla="*/ 37863 h 63532"/>
                  <a:gd name="connsiteX6" fmla="*/ 43113 w 100763"/>
                  <a:gd name="connsiteY6" fmla="*/ 38756 h 63532"/>
                  <a:gd name="connsiteX7" fmla="*/ 44577 w 100763"/>
                  <a:gd name="connsiteY7" fmla="*/ 38721 h 63532"/>
                  <a:gd name="connsiteX8" fmla="*/ 44506 w 100763"/>
                  <a:gd name="connsiteY8" fmla="*/ 38971 h 63532"/>
                  <a:gd name="connsiteX9" fmla="*/ 46291 w 100763"/>
                  <a:gd name="connsiteY9" fmla="*/ 38721 h 63532"/>
                  <a:gd name="connsiteX10" fmla="*/ 46220 w 100763"/>
                  <a:gd name="connsiteY10" fmla="*/ 38971 h 63532"/>
                  <a:gd name="connsiteX11" fmla="*/ 46970 w 100763"/>
                  <a:gd name="connsiteY11" fmla="*/ 39006 h 63532"/>
                  <a:gd name="connsiteX12" fmla="*/ 46792 w 100763"/>
                  <a:gd name="connsiteY12" fmla="*/ 39328 h 63532"/>
                  <a:gd name="connsiteX13" fmla="*/ 49828 w 100763"/>
                  <a:gd name="connsiteY13" fmla="*/ 39685 h 63532"/>
                  <a:gd name="connsiteX14" fmla="*/ 50042 w 100763"/>
                  <a:gd name="connsiteY14" fmla="*/ 38721 h 63532"/>
                  <a:gd name="connsiteX15" fmla="*/ 54078 w 100763"/>
                  <a:gd name="connsiteY15" fmla="*/ 40792 h 63532"/>
                  <a:gd name="connsiteX16" fmla="*/ 53935 w 100763"/>
                  <a:gd name="connsiteY16" fmla="*/ 41006 h 63532"/>
                  <a:gd name="connsiteX17" fmla="*/ 59436 w 100763"/>
                  <a:gd name="connsiteY17" fmla="*/ 43757 h 63532"/>
                  <a:gd name="connsiteX18" fmla="*/ 59043 w 100763"/>
                  <a:gd name="connsiteY18" fmla="*/ 44436 h 63532"/>
                  <a:gd name="connsiteX19" fmla="*/ 62508 w 100763"/>
                  <a:gd name="connsiteY19" fmla="*/ 44221 h 63532"/>
                  <a:gd name="connsiteX20" fmla="*/ 62222 w 100763"/>
                  <a:gd name="connsiteY20" fmla="*/ 45829 h 63532"/>
                  <a:gd name="connsiteX21" fmla="*/ 64222 w 100763"/>
                  <a:gd name="connsiteY21" fmla="*/ 45936 h 63532"/>
                  <a:gd name="connsiteX22" fmla="*/ 63758 w 100763"/>
                  <a:gd name="connsiteY22" fmla="*/ 45936 h 63532"/>
                  <a:gd name="connsiteX23" fmla="*/ 65472 w 100763"/>
                  <a:gd name="connsiteY23" fmla="*/ 47186 h 63532"/>
                  <a:gd name="connsiteX24" fmla="*/ 66330 w 100763"/>
                  <a:gd name="connsiteY24" fmla="*/ 45721 h 63532"/>
                  <a:gd name="connsiteX25" fmla="*/ 66187 w 100763"/>
                  <a:gd name="connsiteY25" fmla="*/ 47829 h 63532"/>
                  <a:gd name="connsiteX26" fmla="*/ 67116 w 100763"/>
                  <a:gd name="connsiteY26" fmla="*/ 46864 h 63532"/>
                  <a:gd name="connsiteX27" fmla="*/ 66973 w 100763"/>
                  <a:gd name="connsiteY27" fmla="*/ 51651 h 63532"/>
                  <a:gd name="connsiteX28" fmla="*/ 78867 w 100763"/>
                  <a:gd name="connsiteY28" fmla="*/ 61259 h 63532"/>
                  <a:gd name="connsiteX29" fmla="*/ 90511 w 100763"/>
                  <a:gd name="connsiteY29" fmla="*/ 62616 h 63532"/>
                  <a:gd name="connsiteX30" fmla="*/ 91440 w 100763"/>
                  <a:gd name="connsiteY30" fmla="*/ 63331 h 63532"/>
                  <a:gd name="connsiteX31" fmla="*/ 93083 w 100763"/>
                  <a:gd name="connsiteY31" fmla="*/ 62045 h 63532"/>
                  <a:gd name="connsiteX32" fmla="*/ 94548 w 100763"/>
                  <a:gd name="connsiteY32" fmla="*/ 60366 h 63532"/>
                  <a:gd name="connsiteX33" fmla="*/ 95012 w 100763"/>
                  <a:gd name="connsiteY33" fmla="*/ 58866 h 63532"/>
                  <a:gd name="connsiteX34" fmla="*/ 96048 w 100763"/>
                  <a:gd name="connsiteY34" fmla="*/ 59044 h 63532"/>
                  <a:gd name="connsiteX35" fmla="*/ 96691 w 100763"/>
                  <a:gd name="connsiteY35" fmla="*/ 56973 h 63532"/>
                  <a:gd name="connsiteX36" fmla="*/ 98084 w 100763"/>
                  <a:gd name="connsiteY36" fmla="*/ 56366 h 63532"/>
                  <a:gd name="connsiteX37" fmla="*/ 99691 w 100763"/>
                  <a:gd name="connsiteY37" fmla="*/ 46364 h 63532"/>
                  <a:gd name="connsiteX38" fmla="*/ 98941 w 100763"/>
                  <a:gd name="connsiteY38" fmla="*/ 32970 h 63532"/>
                  <a:gd name="connsiteX39" fmla="*/ 100120 w 100763"/>
                  <a:gd name="connsiteY39" fmla="*/ 17111 h 63532"/>
                  <a:gd name="connsiteX40" fmla="*/ 99691 w 100763"/>
                  <a:gd name="connsiteY40" fmla="*/ 16503 h 63532"/>
                  <a:gd name="connsiteX41" fmla="*/ 99905 w 100763"/>
                  <a:gd name="connsiteY41" fmla="*/ 11860 h 63532"/>
                  <a:gd name="connsiteX42" fmla="*/ 88154 w 100763"/>
                  <a:gd name="connsiteY42" fmla="*/ 6467 h 63532"/>
                  <a:gd name="connsiteX43" fmla="*/ 87832 w 100763"/>
                  <a:gd name="connsiteY43" fmla="*/ 6359 h 63532"/>
                  <a:gd name="connsiteX44" fmla="*/ 88511 w 100763"/>
                  <a:gd name="connsiteY44" fmla="*/ 12289 h 63532"/>
                  <a:gd name="connsiteX45" fmla="*/ 87654 w 100763"/>
                  <a:gd name="connsiteY45" fmla="*/ 15003 h 63532"/>
                  <a:gd name="connsiteX46" fmla="*/ 87475 w 100763"/>
                  <a:gd name="connsiteY46" fmla="*/ 14932 h 63532"/>
                  <a:gd name="connsiteX47" fmla="*/ 87582 w 100763"/>
                  <a:gd name="connsiteY47" fmla="*/ 19647 h 63532"/>
                  <a:gd name="connsiteX48" fmla="*/ 86832 w 100763"/>
                  <a:gd name="connsiteY48" fmla="*/ 19218 h 63532"/>
                  <a:gd name="connsiteX49" fmla="*/ 86368 w 100763"/>
                  <a:gd name="connsiteY49" fmla="*/ 21897 h 63532"/>
                  <a:gd name="connsiteX50" fmla="*/ 87975 w 100763"/>
                  <a:gd name="connsiteY50" fmla="*/ 29826 h 63532"/>
                  <a:gd name="connsiteX51" fmla="*/ 87654 w 100763"/>
                  <a:gd name="connsiteY51" fmla="*/ 29720 h 63532"/>
                  <a:gd name="connsiteX52" fmla="*/ 88475 w 100763"/>
                  <a:gd name="connsiteY52" fmla="*/ 32006 h 63532"/>
                  <a:gd name="connsiteX53" fmla="*/ 88190 w 100763"/>
                  <a:gd name="connsiteY53" fmla="*/ 32112 h 63532"/>
                  <a:gd name="connsiteX54" fmla="*/ 88904 w 100763"/>
                  <a:gd name="connsiteY54" fmla="*/ 35970 h 63532"/>
                  <a:gd name="connsiteX55" fmla="*/ 88118 w 100763"/>
                  <a:gd name="connsiteY55" fmla="*/ 36042 h 63532"/>
                  <a:gd name="connsiteX56" fmla="*/ 88297 w 100763"/>
                  <a:gd name="connsiteY56" fmla="*/ 38113 h 63532"/>
                  <a:gd name="connsiteX57" fmla="*/ 88475 w 100763"/>
                  <a:gd name="connsiteY57" fmla="*/ 37328 h 63532"/>
                  <a:gd name="connsiteX58" fmla="*/ 88511 w 100763"/>
                  <a:gd name="connsiteY58" fmla="*/ 40399 h 63532"/>
                  <a:gd name="connsiteX59" fmla="*/ 91869 w 100763"/>
                  <a:gd name="connsiteY59" fmla="*/ 44614 h 63532"/>
                  <a:gd name="connsiteX60" fmla="*/ 91011 w 100763"/>
                  <a:gd name="connsiteY60" fmla="*/ 45007 h 63532"/>
                  <a:gd name="connsiteX61" fmla="*/ 89440 w 100763"/>
                  <a:gd name="connsiteY61" fmla="*/ 44757 h 63532"/>
                  <a:gd name="connsiteX62" fmla="*/ 88868 w 100763"/>
                  <a:gd name="connsiteY62" fmla="*/ 47329 h 63532"/>
                  <a:gd name="connsiteX63" fmla="*/ 88011 w 100763"/>
                  <a:gd name="connsiteY63" fmla="*/ 47257 h 63532"/>
                  <a:gd name="connsiteX64" fmla="*/ 87725 w 100763"/>
                  <a:gd name="connsiteY64" fmla="*/ 50400 h 63532"/>
                  <a:gd name="connsiteX65" fmla="*/ 86368 w 100763"/>
                  <a:gd name="connsiteY65" fmla="*/ 51222 h 63532"/>
                  <a:gd name="connsiteX66" fmla="*/ 85475 w 100763"/>
                  <a:gd name="connsiteY66" fmla="*/ 50579 h 63532"/>
                  <a:gd name="connsiteX67" fmla="*/ 86154 w 100763"/>
                  <a:gd name="connsiteY67" fmla="*/ 51293 h 63532"/>
                  <a:gd name="connsiteX68" fmla="*/ 86297 w 100763"/>
                  <a:gd name="connsiteY68" fmla="*/ 51508 h 63532"/>
                  <a:gd name="connsiteX69" fmla="*/ 86082 w 100763"/>
                  <a:gd name="connsiteY69" fmla="*/ 50972 h 63532"/>
                  <a:gd name="connsiteX70" fmla="*/ 85904 w 100763"/>
                  <a:gd name="connsiteY70" fmla="*/ 50222 h 63532"/>
                  <a:gd name="connsiteX71" fmla="*/ 85904 w 100763"/>
                  <a:gd name="connsiteY71" fmla="*/ 49865 h 63532"/>
                  <a:gd name="connsiteX72" fmla="*/ 85868 w 100763"/>
                  <a:gd name="connsiteY72" fmla="*/ 49972 h 63532"/>
                  <a:gd name="connsiteX73" fmla="*/ 84903 w 100763"/>
                  <a:gd name="connsiteY73" fmla="*/ 49329 h 63532"/>
                  <a:gd name="connsiteX74" fmla="*/ 83439 w 100763"/>
                  <a:gd name="connsiteY74" fmla="*/ 50151 h 63532"/>
                  <a:gd name="connsiteX75" fmla="*/ 83189 w 100763"/>
                  <a:gd name="connsiteY75" fmla="*/ 50472 h 63532"/>
                  <a:gd name="connsiteX76" fmla="*/ 83546 w 100763"/>
                  <a:gd name="connsiteY76" fmla="*/ 49043 h 63532"/>
                  <a:gd name="connsiteX77" fmla="*/ 83546 w 100763"/>
                  <a:gd name="connsiteY77" fmla="*/ 49222 h 63532"/>
                  <a:gd name="connsiteX78" fmla="*/ 83975 w 100763"/>
                  <a:gd name="connsiteY78" fmla="*/ 48508 h 63532"/>
                  <a:gd name="connsiteX79" fmla="*/ 82439 w 100763"/>
                  <a:gd name="connsiteY79" fmla="*/ 48043 h 63532"/>
                  <a:gd name="connsiteX80" fmla="*/ 82153 w 100763"/>
                  <a:gd name="connsiteY80" fmla="*/ 48865 h 63532"/>
                  <a:gd name="connsiteX81" fmla="*/ 81653 w 100763"/>
                  <a:gd name="connsiteY81" fmla="*/ 48186 h 63532"/>
                  <a:gd name="connsiteX82" fmla="*/ 82296 w 100763"/>
                  <a:gd name="connsiteY82" fmla="*/ 47829 h 63532"/>
                  <a:gd name="connsiteX83" fmla="*/ 81689 w 100763"/>
                  <a:gd name="connsiteY83" fmla="*/ 46471 h 63532"/>
                  <a:gd name="connsiteX84" fmla="*/ 81153 w 100763"/>
                  <a:gd name="connsiteY84" fmla="*/ 47186 h 63532"/>
                  <a:gd name="connsiteX85" fmla="*/ 80439 w 100763"/>
                  <a:gd name="connsiteY85" fmla="*/ 45114 h 63532"/>
                  <a:gd name="connsiteX86" fmla="*/ 79224 w 100763"/>
                  <a:gd name="connsiteY86" fmla="*/ 45936 h 63532"/>
                  <a:gd name="connsiteX87" fmla="*/ 77295 w 100763"/>
                  <a:gd name="connsiteY87" fmla="*/ 40613 h 63532"/>
                  <a:gd name="connsiteX88" fmla="*/ 75759 w 100763"/>
                  <a:gd name="connsiteY88" fmla="*/ 40649 h 63532"/>
                  <a:gd name="connsiteX89" fmla="*/ 76331 w 100763"/>
                  <a:gd name="connsiteY89" fmla="*/ 40007 h 63532"/>
                  <a:gd name="connsiteX90" fmla="*/ 75152 w 100763"/>
                  <a:gd name="connsiteY90" fmla="*/ 37470 h 63532"/>
                  <a:gd name="connsiteX91" fmla="*/ 75688 w 100763"/>
                  <a:gd name="connsiteY91" fmla="*/ 37149 h 63532"/>
                  <a:gd name="connsiteX92" fmla="*/ 74081 w 100763"/>
                  <a:gd name="connsiteY92" fmla="*/ 38113 h 63532"/>
                  <a:gd name="connsiteX93" fmla="*/ 71723 w 100763"/>
                  <a:gd name="connsiteY93" fmla="*/ 36613 h 63532"/>
                  <a:gd name="connsiteX94" fmla="*/ 70259 w 100763"/>
                  <a:gd name="connsiteY94" fmla="*/ 37363 h 63532"/>
                  <a:gd name="connsiteX95" fmla="*/ 71009 w 100763"/>
                  <a:gd name="connsiteY95" fmla="*/ 36899 h 63532"/>
                  <a:gd name="connsiteX96" fmla="*/ 70045 w 100763"/>
                  <a:gd name="connsiteY96" fmla="*/ 36470 h 63532"/>
                  <a:gd name="connsiteX97" fmla="*/ 70330 w 100763"/>
                  <a:gd name="connsiteY97" fmla="*/ 35291 h 63532"/>
                  <a:gd name="connsiteX98" fmla="*/ 71402 w 100763"/>
                  <a:gd name="connsiteY98" fmla="*/ 34863 h 63532"/>
                  <a:gd name="connsiteX99" fmla="*/ 69294 w 100763"/>
                  <a:gd name="connsiteY99" fmla="*/ 35077 h 63532"/>
                  <a:gd name="connsiteX100" fmla="*/ 67258 w 100763"/>
                  <a:gd name="connsiteY100" fmla="*/ 32220 h 63532"/>
                  <a:gd name="connsiteX101" fmla="*/ 64330 w 100763"/>
                  <a:gd name="connsiteY101" fmla="*/ 31005 h 63532"/>
                  <a:gd name="connsiteX102" fmla="*/ 65044 w 100763"/>
                  <a:gd name="connsiteY102" fmla="*/ 29005 h 63532"/>
                  <a:gd name="connsiteX103" fmla="*/ 61686 w 100763"/>
                  <a:gd name="connsiteY103" fmla="*/ 27826 h 63532"/>
                  <a:gd name="connsiteX104" fmla="*/ 61865 w 100763"/>
                  <a:gd name="connsiteY104" fmla="*/ 27791 h 63532"/>
                  <a:gd name="connsiteX105" fmla="*/ 54614 w 100763"/>
                  <a:gd name="connsiteY105" fmla="*/ 24862 h 63532"/>
                  <a:gd name="connsiteX106" fmla="*/ 53221 w 100763"/>
                  <a:gd name="connsiteY106" fmla="*/ 26254 h 63532"/>
                  <a:gd name="connsiteX107" fmla="*/ 47542 w 100763"/>
                  <a:gd name="connsiteY107" fmla="*/ 26362 h 63532"/>
                  <a:gd name="connsiteX108" fmla="*/ 45899 w 100763"/>
                  <a:gd name="connsiteY108" fmla="*/ 24933 h 63532"/>
                  <a:gd name="connsiteX109" fmla="*/ 46184 w 100763"/>
                  <a:gd name="connsiteY109" fmla="*/ 24755 h 63532"/>
                  <a:gd name="connsiteX110" fmla="*/ 42184 w 100763"/>
                  <a:gd name="connsiteY110" fmla="*/ 24469 h 63532"/>
                  <a:gd name="connsiteX111" fmla="*/ 39934 w 100763"/>
                  <a:gd name="connsiteY111" fmla="*/ 25933 h 63532"/>
                  <a:gd name="connsiteX112" fmla="*/ 39469 w 100763"/>
                  <a:gd name="connsiteY112" fmla="*/ 25255 h 63532"/>
                  <a:gd name="connsiteX113" fmla="*/ 39398 w 100763"/>
                  <a:gd name="connsiteY113" fmla="*/ 24362 h 63532"/>
                  <a:gd name="connsiteX114" fmla="*/ 39005 w 100763"/>
                  <a:gd name="connsiteY114" fmla="*/ 24790 h 63532"/>
                  <a:gd name="connsiteX115" fmla="*/ 39005 w 100763"/>
                  <a:gd name="connsiteY115" fmla="*/ 24612 h 63532"/>
                  <a:gd name="connsiteX116" fmla="*/ 38648 w 100763"/>
                  <a:gd name="connsiteY116" fmla="*/ 25147 h 63532"/>
                  <a:gd name="connsiteX117" fmla="*/ 38683 w 100763"/>
                  <a:gd name="connsiteY117" fmla="*/ 25612 h 63532"/>
                  <a:gd name="connsiteX118" fmla="*/ 36755 w 100763"/>
                  <a:gd name="connsiteY118" fmla="*/ 24040 h 63532"/>
                  <a:gd name="connsiteX119" fmla="*/ 31575 w 100763"/>
                  <a:gd name="connsiteY119" fmla="*/ 24219 h 63532"/>
                  <a:gd name="connsiteX120" fmla="*/ 32897 w 100763"/>
                  <a:gd name="connsiteY120" fmla="*/ 23254 h 63532"/>
                  <a:gd name="connsiteX121" fmla="*/ 31647 w 100763"/>
                  <a:gd name="connsiteY121" fmla="*/ 22861 h 63532"/>
                  <a:gd name="connsiteX122" fmla="*/ 32968 w 100763"/>
                  <a:gd name="connsiteY122" fmla="*/ 22754 h 63532"/>
                  <a:gd name="connsiteX123" fmla="*/ 28361 w 100763"/>
                  <a:gd name="connsiteY123" fmla="*/ 20325 h 63532"/>
                  <a:gd name="connsiteX124" fmla="*/ 27646 w 100763"/>
                  <a:gd name="connsiteY124" fmla="*/ 20754 h 63532"/>
                  <a:gd name="connsiteX125" fmla="*/ 27611 w 100763"/>
                  <a:gd name="connsiteY125" fmla="*/ 20575 h 63532"/>
                  <a:gd name="connsiteX126" fmla="*/ 26432 w 100763"/>
                  <a:gd name="connsiteY126" fmla="*/ 21111 h 63532"/>
                  <a:gd name="connsiteX127" fmla="*/ 26361 w 100763"/>
                  <a:gd name="connsiteY127" fmla="*/ 19004 h 63532"/>
                  <a:gd name="connsiteX128" fmla="*/ 22574 w 100763"/>
                  <a:gd name="connsiteY128" fmla="*/ 18182 h 63532"/>
                  <a:gd name="connsiteX129" fmla="*/ 22431 w 100763"/>
                  <a:gd name="connsiteY129" fmla="*/ 19040 h 63532"/>
                  <a:gd name="connsiteX130" fmla="*/ 21288 w 100763"/>
                  <a:gd name="connsiteY130" fmla="*/ 18182 h 63532"/>
                  <a:gd name="connsiteX131" fmla="*/ 21574 w 100763"/>
                  <a:gd name="connsiteY131" fmla="*/ 17111 h 63532"/>
                  <a:gd name="connsiteX132" fmla="*/ 19574 w 100763"/>
                  <a:gd name="connsiteY132" fmla="*/ 18147 h 63532"/>
                  <a:gd name="connsiteX133" fmla="*/ 20860 w 100763"/>
                  <a:gd name="connsiteY133" fmla="*/ 17146 h 63532"/>
                  <a:gd name="connsiteX134" fmla="*/ 17860 w 100763"/>
                  <a:gd name="connsiteY134" fmla="*/ 16468 h 63532"/>
                  <a:gd name="connsiteX135" fmla="*/ 17074 w 100763"/>
                  <a:gd name="connsiteY135" fmla="*/ 18325 h 63532"/>
                  <a:gd name="connsiteX136" fmla="*/ 14359 w 100763"/>
                  <a:gd name="connsiteY136" fmla="*/ 17861 h 63532"/>
                  <a:gd name="connsiteX137" fmla="*/ 14359 w 100763"/>
                  <a:gd name="connsiteY137" fmla="*/ 18897 h 63532"/>
                  <a:gd name="connsiteX138" fmla="*/ 11109 w 100763"/>
                  <a:gd name="connsiteY138" fmla="*/ 17289 h 63532"/>
                  <a:gd name="connsiteX139" fmla="*/ 3572 w 100763"/>
                  <a:gd name="connsiteY139" fmla="*/ 16325 h 63532"/>
                  <a:gd name="connsiteX140" fmla="*/ 357 w 100763"/>
                  <a:gd name="connsiteY140" fmla="*/ 17361 h 63532"/>
                  <a:gd name="connsiteX141" fmla="*/ 2000 w 100763"/>
                  <a:gd name="connsiteY141" fmla="*/ 24040 h 63532"/>
                  <a:gd name="connsiteX142" fmla="*/ 11001 w 100763"/>
                  <a:gd name="connsiteY142" fmla="*/ 29184 h 63532"/>
                  <a:gd name="connsiteX143" fmla="*/ 17895 w 100763"/>
                  <a:gd name="connsiteY143" fmla="*/ 29398 h 63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00763" h="63532">
                    <a:moveTo>
                      <a:pt x="17895" y="29398"/>
                    </a:moveTo>
                    <a:cubicBezTo>
                      <a:pt x="19324" y="30184"/>
                      <a:pt x="20395" y="31470"/>
                      <a:pt x="21538" y="32612"/>
                    </a:cubicBezTo>
                    <a:cubicBezTo>
                      <a:pt x="22789" y="33791"/>
                      <a:pt x="24039" y="34970"/>
                      <a:pt x="27432" y="36149"/>
                    </a:cubicBezTo>
                    <a:cubicBezTo>
                      <a:pt x="28932" y="36935"/>
                      <a:pt x="30897" y="37685"/>
                      <a:pt x="33183" y="38042"/>
                    </a:cubicBezTo>
                    <a:cubicBezTo>
                      <a:pt x="34790" y="38256"/>
                      <a:pt x="36326" y="38363"/>
                      <a:pt x="37719" y="38435"/>
                    </a:cubicBezTo>
                    <a:cubicBezTo>
                      <a:pt x="39255" y="37185"/>
                      <a:pt x="41219" y="38899"/>
                      <a:pt x="42720" y="37863"/>
                    </a:cubicBezTo>
                    <a:lnTo>
                      <a:pt x="43113" y="38756"/>
                    </a:lnTo>
                    <a:cubicBezTo>
                      <a:pt x="43648" y="38399"/>
                      <a:pt x="44184" y="38221"/>
                      <a:pt x="44577" y="38721"/>
                    </a:cubicBezTo>
                    <a:lnTo>
                      <a:pt x="44506" y="38971"/>
                    </a:lnTo>
                    <a:cubicBezTo>
                      <a:pt x="45256" y="38470"/>
                      <a:pt x="45934" y="38971"/>
                      <a:pt x="46291" y="38721"/>
                    </a:cubicBezTo>
                    <a:lnTo>
                      <a:pt x="46220" y="38971"/>
                    </a:lnTo>
                    <a:lnTo>
                      <a:pt x="46970" y="39006"/>
                    </a:lnTo>
                    <a:lnTo>
                      <a:pt x="46792" y="39328"/>
                    </a:lnTo>
                    <a:cubicBezTo>
                      <a:pt x="47970" y="38899"/>
                      <a:pt x="49042" y="39149"/>
                      <a:pt x="49828" y="39685"/>
                    </a:cubicBezTo>
                    <a:lnTo>
                      <a:pt x="50042" y="38721"/>
                    </a:lnTo>
                    <a:cubicBezTo>
                      <a:pt x="51471" y="40399"/>
                      <a:pt x="52971" y="38756"/>
                      <a:pt x="54078" y="40792"/>
                    </a:cubicBezTo>
                    <a:lnTo>
                      <a:pt x="53935" y="41006"/>
                    </a:lnTo>
                    <a:cubicBezTo>
                      <a:pt x="57364" y="39828"/>
                      <a:pt x="56043" y="44293"/>
                      <a:pt x="59436" y="43757"/>
                    </a:cubicBezTo>
                    <a:cubicBezTo>
                      <a:pt x="59007" y="43792"/>
                      <a:pt x="59222" y="44257"/>
                      <a:pt x="59043" y="44436"/>
                    </a:cubicBezTo>
                    <a:cubicBezTo>
                      <a:pt x="60115" y="44936"/>
                      <a:pt x="61186" y="45686"/>
                      <a:pt x="62508" y="44221"/>
                    </a:cubicBezTo>
                    <a:cubicBezTo>
                      <a:pt x="63187" y="44864"/>
                      <a:pt x="62651" y="45186"/>
                      <a:pt x="62222" y="45829"/>
                    </a:cubicBezTo>
                    <a:cubicBezTo>
                      <a:pt x="62794" y="45186"/>
                      <a:pt x="63651" y="45471"/>
                      <a:pt x="64222" y="45936"/>
                    </a:cubicBezTo>
                    <a:lnTo>
                      <a:pt x="63758" y="45936"/>
                    </a:lnTo>
                    <a:lnTo>
                      <a:pt x="65472" y="47186"/>
                    </a:lnTo>
                    <a:lnTo>
                      <a:pt x="66330" y="45721"/>
                    </a:lnTo>
                    <a:cubicBezTo>
                      <a:pt x="66830" y="46864"/>
                      <a:pt x="65151" y="47329"/>
                      <a:pt x="66187" y="47829"/>
                    </a:cubicBezTo>
                    <a:lnTo>
                      <a:pt x="67116" y="46864"/>
                    </a:lnTo>
                    <a:cubicBezTo>
                      <a:pt x="68116" y="48222"/>
                      <a:pt x="66866" y="49936"/>
                      <a:pt x="66973" y="51651"/>
                    </a:cubicBezTo>
                    <a:cubicBezTo>
                      <a:pt x="68937" y="54437"/>
                      <a:pt x="72331" y="58759"/>
                      <a:pt x="78867" y="61259"/>
                    </a:cubicBezTo>
                    <a:cubicBezTo>
                      <a:pt x="82046" y="62080"/>
                      <a:pt x="85332" y="63474"/>
                      <a:pt x="90511" y="62616"/>
                    </a:cubicBezTo>
                    <a:lnTo>
                      <a:pt x="91440" y="63331"/>
                    </a:lnTo>
                    <a:cubicBezTo>
                      <a:pt x="91833" y="63938"/>
                      <a:pt x="92619" y="63081"/>
                      <a:pt x="93083" y="62045"/>
                    </a:cubicBezTo>
                    <a:cubicBezTo>
                      <a:pt x="93583" y="61009"/>
                      <a:pt x="93905" y="60009"/>
                      <a:pt x="94548" y="60366"/>
                    </a:cubicBezTo>
                    <a:lnTo>
                      <a:pt x="95012" y="58866"/>
                    </a:lnTo>
                    <a:cubicBezTo>
                      <a:pt x="95476" y="58759"/>
                      <a:pt x="96226" y="58295"/>
                      <a:pt x="96048" y="59044"/>
                    </a:cubicBezTo>
                    <a:cubicBezTo>
                      <a:pt x="96905" y="58080"/>
                      <a:pt x="96619" y="57902"/>
                      <a:pt x="96691" y="56973"/>
                    </a:cubicBezTo>
                    <a:lnTo>
                      <a:pt x="98084" y="56366"/>
                    </a:lnTo>
                    <a:cubicBezTo>
                      <a:pt x="100548" y="52579"/>
                      <a:pt x="99084" y="49401"/>
                      <a:pt x="99691" y="46364"/>
                    </a:cubicBezTo>
                    <a:cubicBezTo>
                      <a:pt x="101799" y="42364"/>
                      <a:pt x="99905" y="36541"/>
                      <a:pt x="98941" y="32970"/>
                    </a:cubicBezTo>
                    <a:cubicBezTo>
                      <a:pt x="96726" y="28005"/>
                      <a:pt x="102656" y="22183"/>
                      <a:pt x="100120" y="17111"/>
                    </a:cubicBezTo>
                    <a:cubicBezTo>
                      <a:pt x="100334" y="16932"/>
                      <a:pt x="99870" y="16503"/>
                      <a:pt x="99691" y="16503"/>
                    </a:cubicBezTo>
                    <a:lnTo>
                      <a:pt x="99905" y="11860"/>
                    </a:lnTo>
                    <a:cubicBezTo>
                      <a:pt x="99905" y="11860"/>
                      <a:pt x="100477" y="-10750"/>
                      <a:pt x="88154" y="6467"/>
                    </a:cubicBezTo>
                    <a:lnTo>
                      <a:pt x="87832" y="6359"/>
                    </a:lnTo>
                    <a:cubicBezTo>
                      <a:pt x="87047" y="8931"/>
                      <a:pt x="86868" y="10539"/>
                      <a:pt x="88511" y="12289"/>
                    </a:cubicBezTo>
                    <a:cubicBezTo>
                      <a:pt x="86511" y="12574"/>
                      <a:pt x="88297" y="14396"/>
                      <a:pt x="87654" y="15003"/>
                    </a:cubicBezTo>
                    <a:lnTo>
                      <a:pt x="87475" y="14932"/>
                    </a:lnTo>
                    <a:cubicBezTo>
                      <a:pt x="89011" y="16468"/>
                      <a:pt x="86189" y="18147"/>
                      <a:pt x="87582" y="19647"/>
                    </a:cubicBezTo>
                    <a:cubicBezTo>
                      <a:pt x="87440" y="19575"/>
                      <a:pt x="86868" y="19575"/>
                      <a:pt x="86832" y="19218"/>
                    </a:cubicBezTo>
                    <a:cubicBezTo>
                      <a:pt x="87082" y="20325"/>
                      <a:pt x="87547" y="21790"/>
                      <a:pt x="86368" y="21897"/>
                    </a:cubicBezTo>
                    <a:cubicBezTo>
                      <a:pt x="86689" y="24504"/>
                      <a:pt x="86118" y="28183"/>
                      <a:pt x="87975" y="29826"/>
                    </a:cubicBezTo>
                    <a:lnTo>
                      <a:pt x="87654" y="29720"/>
                    </a:lnTo>
                    <a:cubicBezTo>
                      <a:pt x="88904" y="30684"/>
                      <a:pt x="87832" y="30970"/>
                      <a:pt x="88475" y="32006"/>
                    </a:cubicBezTo>
                    <a:cubicBezTo>
                      <a:pt x="88333" y="32077"/>
                      <a:pt x="88261" y="32148"/>
                      <a:pt x="88190" y="32112"/>
                    </a:cubicBezTo>
                    <a:cubicBezTo>
                      <a:pt x="89440" y="33148"/>
                      <a:pt x="88368" y="35149"/>
                      <a:pt x="88904" y="35970"/>
                    </a:cubicBezTo>
                    <a:lnTo>
                      <a:pt x="88118" y="36042"/>
                    </a:lnTo>
                    <a:lnTo>
                      <a:pt x="88297" y="38113"/>
                    </a:lnTo>
                    <a:lnTo>
                      <a:pt x="88475" y="37328"/>
                    </a:lnTo>
                    <a:cubicBezTo>
                      <a:pt x="90619" y="37577"/>
                      <a:pt x="87154" y="38899"/>
                      <a:pt x="88511" y="40399"/>
                    </a:cubicBezTo>
                    <a:cubicBezTo>
                      <a:pt x="88225" y="41828"/>
                      <a:pt x="92940" y="43150"/>
                      <a:pt x="91869" y="44614"/>
                    </a:cubicBezTo>
                    <a:cubicBezTo>
                      <a:pt x="92833" y="45329"/>
                      <a:pt x="90261" y="43971"/>
                      <a:pt x="91011" y="45007"/>
                    </a:cubicBezTo>
                    <a:cubicBezTo>
                      <a:pt x="89904" y="44971"/>
                      <a:pt x="90333" y="44542"/>
                      <a:pt x="89440" y="44757"/>
                    </a:cubicBezTo>
                    <a:cubicBezTo>
                      <a:pt x="89904" y="45721"/>
                      <a:pt x="88225" y="46186"/>
                      <a:pt x="88868" y="47329"/>
                    </a:cubicBezTo>
                    <a:lnTo>
                      <a:pt x="88011" y="47257"/>
                    </a:lnTo>
                    <a:cubicBezTo>
                      <a:pt x="89368" y="48900"/>
                      <a:pt x="86475" y="49365"/>
                      <a:pt x="87725" y="50400"/>
                    </a:cubicBezTo>
                    <a:cubicBezTo>
                      <a:pt x="87975" y="51686"/>
                      <a:pt x="85154" y="49972"/>
                      <a:pt x="86368" y="51222"/>
                    </a:cubicBezTo>
                    <a:cubicBezTo>
                      <a:pt x="86046" y="51079"/>
                      <a:pt x="85618" y="50722"/>
                      <a:pt x="85475" y="50579"/>
                    </a:cubicBezTo>
                    <a:cubicBezTo>
                      <a:pt x="86046" y="51115"/>
                      <a:pt x="86011" y="51151"/>
                      <a:pt x="86154" y="51293"/>
                    </a:cubicBezTo>
                    <a:cubicBezTo>
                      <a:pt x="86225" y="51401"/>
                      <a:pt x="86225" y="51401"/>
                      <a:pt x="86297" y="51508"/>
                    </a:cubicBezTo>
                    <a:cubicBezTo>
                      <a:pt x="86154" y="51293"/>
                      <a:pt x="86225" y="51329"/>
                      <a:pt x="86082" y="50972"/>
                    </a:cubicBezTo>
                    <a:cubicBezTo>
                      <a:pt x="86011" y="50722"/>
                      <a:pt x="85939" y="50472"/>
                      <a:pt x="85904" y="50222"/>
                    </a:cubicBezTo>
                    <a:lnTo>
                      <a:pt x="85904" y="49865"/>
                    </a:lnTo>
                    <a:cubicBezTo>
                      <a:pt x="85939" y="49936"/>
                      <a:pt x="85904" y="49936"/>
                      <a:pt x="85868" y="49972"/>
                    </a:cubicBezTo>
                    <a:cubicBezTo>
                      <a:pt x="85796" y="50294"/>
                      <a:pt x="85225" y="50436"/>
                      <a:pt x="84903" y="49329"/>
                    </a:cubicBezTo>
                    <a:cubicBezTo>
                      <a:pt x="84332" y="50365"/>
                      <a:pt x="83868" y="49829"/>
                      <a:pt x="83439" y="50151"/>
                    </a:cubicBezTo>
                    <a:cubicBezTo>
                      <a:pt x="83368" y="50222"/>
                      <a:pt x="83296" y="50329"/>
                      <a:pt x="83189" y="50472"/>
                    </a:cubicBezTo>
                    <a:cubicBezTo>
                      <a:pt x="83403" y="49900"/>
                      <a:pt x="82510" y="49972"/>
                      <a:pt x="83546" y="49043"/>
                    </a:cubicBezTo>
                    <a:cubicBezTo>
                      <a:pt x="83618" y="48972"/>
                      <a:pt x="83653" y="49007"/>
                      <a:pt x="83546" y="49222"/>
                    </a:cubicBezTo>
                    <a:lnTo>
                      <a:pt x="83975" y="48508"/>
                    </a:lnTo>
                    <a:cubicBezTo>
                      <a:pt x="84761" y="47150"/>
                      <a:pt x="82975" y="48936"/>
                      <a:pt x="82439" y="48043"/>
                    </a:cubicBezTo>
                    <a:cubicBezTo>
                      <a:pt x="82439" y="48436"/>
                      <a:pt x="82689" y="48579"/>
                      <a:pt x="82153" y="48865"/>
                    </a:cubicBezTo>
                    <a:lnTo>
                      <a:pt x="81653" y="48186"/>
                    </a:lnTo>
                    <a:lnTo>
                      <a:pt x="82296" y="47829"/>
                    </a:lnTo>
                    <a:lnTo>
                      <a:pt x="81689" y="46471"/>
                    </a:lnTo>
                    <a:lnTo>
                      <a:pt x="81153" y="47186"/>
                    </a:lnTo>
                    <a:cubicBezTo>
                      <a:pt x="81010" y="46293"/>
                      <a:pt x="82046" y="45150"/>
                      <a:pt x="80439" y="45114"/>
                    </a:cubicBezTo>
                    <a:cubicBezTo>
                      <a:pt x="79617" y="45186"/>
                      <a:pt x="80010" y="46507"/>
                      <a:pt x="79224" y="45936"/>
                    </a:cubicBezTo>
                    <a:cubicBezTo>
                      <a:pt x="78974" y="44614"/>
                      <a:pt x="78546" y="42435"/>
                      <a:pt x="77295" y="40613"/>
                    </a:cubicBezTo>
                    <a:cubicBezTo>
                      <a:pt x="76688" y="41435"/>
                      <a:pt x="76367" y="40971"/>
                      <a:pt x="75759" y="40649"/>
                    </a:cubicBezTo>
                    <a:lnTo>
                      <a:pt x="76331" y="40007"/>
                    </a:lnTo>
                    <a:cubicBezTo>
                      <a:pt x="74009" y="39328"/>
                      <a:pt x="77153" y="38113"/>
                      <a:pt x="75152" y="37470"/>
                    </a:cubicBezTo>
                    <a:lnTo>
                      <a:pt x="75688" y="37149"/>
                    </a:lnTo>
                    <a:lnTo>
                      <a:pt x="74081" y="38113"/>
                    </a:lnTo>
                    <a:cubicBezTo>
                      <a:pt x="71723" y="38221"/>
                      <a:pt x="74688" y="36184"/>
                      <a:pt x="71723" y="36613"/>
                    </a:cubicBezTo>
                    <a:cubicBezTo>
                      <a:pt x="72366" y="37006"/>
                      <a:pt x="70687" y="38256"/>
                      <a:pt x="70259" y="37363"/>
                    </a:cubicBezTo>
                    <a:lnTo>
                      <a:pt x="71009" y="36899"/>
                    </a:lnTo>
                    <a:cubicBezTo>
                      <a:pt x="70509" y="36684"/>
                      <a:pt x="70152" y="36828"/>
                      <a:pt x="70045" y="36470"/>
                    </a:cubicBezTo>
                    <a:cubicBezTo>
                      <a:pt x="70580" y="36327"/>
                      <a:pt x="70973" y="35684"/>
                      <a:pt x="70330" y="35291"/>
                    </a:cubicBezTo>
                    <a:lnTo>
                      <a:pt x="71402" y="34863"/>
                    </a:lnTo>
                    <a:lnTo>
                      <a:pt x="69294" y="35077"/>
                    </a:lnTo>
                    <a:cubicBezTo>
                      <a:pt x="69009" y="33648"/>
                      <a:pt x="66937" y="33398"/>
                      <a:pt x="67258" y="32220"/>
                    </a:cubicBezTo>
                    <a:cubicBezTo>
                      <a:pt x="67258" y="32220"/>
                      <a:pt x="65544" y="30255"/>
                      <a:pt x="64330" y="31005"/>
                    </a:cubicBezTo>
                    <a:cubicBezTo>
                      <a:pt x="65187" y="30612"/>
                      <a:pt x="64187" y="29576"/>
                      <a:pt x="65044" y="29005"/>
                    </a:cubicBezTo>
                    <a:cubicBezTo>
                      <a:pt x="63972" y="29398"/>
                      <a:pt x="61936" y="29041"/>
                      <a:pt x="61686" y="27826"/>
                    </a:cubicBezTo>
                    <a:lnTo>
                      <a:pt x="61865" y="27791"/>
                    </a:lnTo>
                    <a:cubicBezTo>
                      <a:pt x="59615" y="25505"/>
                      <a:pt x="56757" y="26826"/>
                      <a:pt x="54614" y="24862"/>
                    </a:cubicBezTo>
                    <a:cubicBezTo>
                      <a:pt x="54435" y="25862"/>
                      <a:pt x="53257" y="24933"/>
                      <a:pt x="53221" y="26254"/>
                    </a:cubicBezTo>
                    <a:cubicBezTo>
                      <a:pt x="50435" y="26755"/>
                      <a:pt x="49113" y="22612"/>
                      <a:pt x="47542" y="26362"/>
                    </a:cubicBezTo>
                    <a:cubicBezTo>
                      <a:pt x="46435" y="26397"/>
                      <a:pt x="46435" y="25219"/>
                      <a:pt x="45899" y="24933"/>
                    </a:cubicBezTo>
                    <a:lnTo>
                      <a:pt x="46184" y="24755"/>
                    </a:lnTo>
                    <a:cubicBezTo>
                      <a:pt x="44148" y="24790"/>
                      <a:pt x="43577" y="24755"/>
                      <a:pt x="42184" y="24469"/>
                    </a:cubicBezTo>
                    <a:cubicBezTo>
                      <a:pt x="41434" y="24755"/>
                      <a:pt x="41077" y="26576"/>
                      <a:pt x="39934" y="25933"/>
                    </a:cubicBezTo>
                    <a:cubicBezTo>
                      <a:pt x="40434" y="25255"/>
                      <a:pt x="39934" y="25326"/>
                      <a:pt x="39469" y="25255"/>
                    </a:cubicBezTo>
                    <a:cubicBezTo>
                      <a:pt x="39791" y="25183"/>
                      <a:pt x="39898" y="24933"/>
                      <a:pt x="39398" y="24362"/>
                    </a:cubicBezTo>
                    <a:cubicBezTo>
                      <a:pt x="39291" y="24576"/>
                      <a:pt x="39148" y="24683"/>
                      <a:pt x="39005" y="24790"/>
                    </a:cubicBezTo>
                    <a:cubicBezTo>
                      <a:pt x="39005" y="24719"/>
                      <a:pt x="39005" y="24683"/>
                      <a:pt x="39005" y="24612"/>
                    </a:cubicBezTo>
                    <a:cubicBezTo>
                      <a:pt x="38219" y="24755"/>
                      <a:pt x="38326" y="25004"/>
                      <a:pt x="38648" y="25147"/>
                    </a:cubicBezTo>
                    <a:cubicBezTo>
                      <a:pt x="38612" y="25255"/>
                      <a:pt x="38612" y="25397"/>
                      <a:pt x="38683" y="25612"/>
                    </a:cubicBezTo>
                    <a:cubicBezTo>
                      <a:pt x="38076" y="24576"/>
                      <a:pt x="36576" y="25290"/>
                      <a:pt x="36755" y="24040"/>
                    </a:cubicBezTo>
                    <a:cubicBezTo>
                      <a:pt x="35219" y="24040"/>
                      <a:pt x="33504" y="24647"/>
                      <a:pt x="31575" y="24219"/>
                    </a:cubicBezTo>
                    <a:cubicBezTo>
                      <a:pt x="31683" y="23540"/>
                      <a:pt x="32326" y="23254"/>
                      <a:pt x="32897" y="23254"/>
                    </a:cubicBezTo>
                    <a:lnTo>
                      <a:pt x="31647" y="22861"/>
                    </a:lnTo>
                    <a:cubicBezTo>
                      <a:pt x="32111" y="22040"/>
                      <a:pt x="32540" y="22718"/>
                      <a:pt x="32968" y="22754"/>
                    </a:cubicBezTo>
                    <a:cubicBezTo>
                      <a:pt x="32397" y="20790"/>
                      <a:pt x="29468" y="22540"/>
                      <a:pt x="28361" y="20325"/>
                    </a:cubicBezTo>
                    <a:lnTo>
                      <a:pt x="27646" y="20754"/>
                    </a:lnTo>
                    <a:lnTo>
                      <a:pt x="27611" y="20575"/>
                    </a:lnTo>
                    <a:cubicBezTo>
                      <a:pt x="27432" y="20932"/>
                      <a:pt x="26753" y="21147"/>
                      <a:pt x="26432" y="21111"/>
                    </a:cubicBezTo>
                    <a:cubicBezTo>
                      <a:pt x="26539" y="20254"/>
                      <a:pt x="27361" y="19468"/>
                      <a:pt x="26361" y="19004"/>
                    </a:cubicBezTo>
                    <a:cubicBezTo>
                      <a:pt x="25968" y="17896"/>
                      <a:pt x="23896" y="18218"/>
                      <a:pt x="22574" y="18182"/>
                    </a:cubicBezTo>
                    <a:cubicBezTo>
                      <a:pt x="23146" y="18540"/>
                      <a:pt x="22789" y="18897"/>
                      <a:pt x="22431" y="19040"/>
                    </a:cubicBezTo>
                    <a:cubicBezTo>
                      <a:pt x="21896" y="18861"/>
                      <a:pt x="21824" y="18004"/>
                      <a:pt x="21288" y="18182"/>
                    </a:cubicBezTo>
                    <a:lnTo>
                      <a:pt x="21574" y="17111"/>
                    </a:lnTo>
                    <a:cubicBezTo>
                      <a:pt x="21467" y="18147"/>
                      <a:pt x="19860" y="17753"/>
                      <a:pt x="19574" y="18147"/>
                    </a:cubicBezTo>
                    <a:cubicBezTo>
                      <a:pt x="19502" y="17289"/>
                      <a:pt x="20538" y="17682"/>
                      <a:pt x="20860" y="17146"/>
                    </a:cubicBezTo>
                    <a:cubicBezTo>
                      <a:pt x="18860" y="16718"/>
                      <a:pt x="19860" y="16932"/>
                      <a:pt x="17860" y="16468"/>
                    </a:cubicBezTo>
                    <a:cubicBezTo>
                      <a:pt x="16681" y="17003"/>
                      <a:pt x="17788" y="17504"/>
                      <a:pt x="17074" y="18325"/>
                    </a:cubicBezTo>
                    <a:cubicBezTo>
                      <a:pt x="16145" y="18289"/>
                      <a:pt x="15109" y="18789"/>
                      <a:pt x="14359" y="17861"/>
                    </a:cubicBezTo>
                    <a:lnTo>
                      <a:pt x="14359" y="18897"/>
                    </a:lnTo>
                    <a:cubicBezTo>
                      <a:pt x="12573" y="19111"/>
                      <a:pt x="11573" y="18611"/>
                      <a:pt x="11109" y="17289"/>
                    </a:cubicBezTo>
                    <a:cubicBezTo>
                      <a:pt x="7715" y="17968"/>
                      <a:pt x="5072" y="16754"/>
                      <a:pt x="3572" y="16325"/>
                    </a:cubicBezTo>
                    <a:cubicBezTo>
                      <a:pt x="1929" y="15932"/>
                      <a:pt x="964" y="16646"/>
                      <a:pt x="357" y="17361"/>
                    </a:cubicBezTo>
                    <a:cubicBezTo>
                      <a:pt x="-929" y="19682"/>
                      <a:pt x="1643" y="24040"/>
                      <a:pt x="2000" y="24040"/>
                    </a:cubicBezTo>
                    <a:cubicBezTo>
                      <a:pt x="5572" y="28434"/>
                      <a:pt x="8465" y="28827"/>
                      <a:pt x="11001" y="29184"/>
                    </a:cubicBezTo>
                    <a:cubicBezTo>
                      <a:pt x="13145" y="29433"/>
                      <a:pt x="15966" y="29112"/>
                      <a:pt x="17895" y="2939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511">
              <a:extLst>
                <a:ext uri="{FF2B5EF4-FFF2-40B4-BE49-F238E27FC236}">
                  <a16:creationId xmlns:a16="http://schemas.microsoft.com/office/drawing/2014/main" id="{6EE423EF-33AE-3742-9D08-3F8A6004FBE7}"/>
                </a:ext>
              </a:extLst>
            </p:cNvPr>
            <p:cNvGrpSpPr/>
            <p:nvPr/>
          </p:nvGrpSpPr>
          <p:grpSpPr>
            <a:xfrm>
              <a:off x="9158757" y="5449074"/>
              <a:ext cx="817154" cy="76871"/>
              <a:chOff x="9158757" y="5449074"/>
              <a:chExt cx="817154" cy="76871"/>
            </a:xfrm>
            <a:grpFill/>
          </p:grpSpPr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1B8DBF70-48C8-B648-B597-C9D57D03409F}"/>
                  </a:ext>
                </a:extLst>
              </p:cNvPr>
              <p:cNvSpPr/>
              <p:nvPr/>
            </p:nvSpPr>
            <p:spPr>
              <a:xfrm>
                <a:off x="9264812" y="5471584"/>
                <a:ext cx="2214" cy="242"/>
              </a:xfrm>
              <a:custGeom>
                <a:avLst/>
                <a:gdLst>
                  <a:gd name="connsiteX0" fmla="*/ 0 w 2214"/>
                  <a:gd name="connsiteY0" fmla="*/ 242 h 242"/>
                  <a:gd name="connsiteX1" fmla="*/ 2215 w 2214"/>
                  <a:gd name="connsiteY1" fmla="*/ 135 h 242"/>
                  <a:gd name="connsiteX2" fmla="*/ 0 w 2214"/>
                  <a:gd name="connsiteY2" fmla="*/ 242 h 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14" h="242">
                    <a:moveTo>
                      <a:pt x="0" y="242"/>
                    </a:moveTo>
                    <a:lnTo>
                      <a:pt x="2215" y="135"/>
                    </a:lnTo>
                    <a:cubicBezTo>
                      <a:pt x="2143" y="-44"/>
                      <a:pt x="1572" y="-79"/>
                      <a:pt x="0" y="24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9AB37051-9EB9-1343-8FC5-B08D9629A971}"/>
                  </a:ext>
                </a:extLst>
              </p:cNvPr>
              <p:cNvSpPr/>
              <p:nvPr/>
            </p:nvSpPr>
            <p:spPr>
              <a:xfrm>
                <a:off x="9805272" y="5468183"/>
                <a:ext cx="500" cy="178"/>
              </a:xfrm>
              <a:custGeom>
                <a:avLst/>
                <a:gdLst>
                  <a:gd name="connsiteX0" fmla="*/ 0 w 500"/>
                  <a:gd name="connsiteY0" fmla="*/ 178 h 178"/>
                  <a:gd name="connsiteX1" fmla="*/ 500 w 500"/>
                  <a:gd name="connsiteY1" fmla="*/ 0 h 178"/>
                  <a:gd name="connsiteX2" fmla="*/ 0 w 500"/>
                  <a:gd name="connsiteY2" fmla="*/ 178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178">
                    <a:moveTo>
                      <a:pt x="0" y="178"/>
                    </a:moveTo>
                    <a:lnTo>
                      <a:pt x="500" y="0"/>
                    </a:lnTo>
                    <a:cubicBezTo>
                      <a:pt x="143" y="107"/>
                      <a:pt x="36" y="143"/>
                      <a:pt x="0" y="1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75492C3C-19D4-3E4D-B050-FAC0416C39E2}"/>
                  </a:ext>
                </a:extLst>
              </p:cNvPr>
              <p:cNvSpPr/>
              <p:nvPr/>
            </p:nvSpPr>
            <p:spPr>
              <a:xfrm>
                <a:off x="9349179" y="5473541"/>
                <a:ext cx="642" cy="214"/>
              </a:xfrm>
              <a:custGeom>
                <a:avLst/>
                <a:gdLst>
                  <a:gd name="connsiteX0" fmla="*/ 643 w 642"/>
                  <a:gd name="connsiteY0" fmla="*/ 0 h 214"/>
                  <a:gd name="connsiteX1" fmla="*/ 536 w 642"/>
                  <a:gd name="connsiteY1" fmla="*/ 36 h 214"/>
                  <a:gd name="connsiteX2" fmla="*/ 0 w 642"/>
                  <a:gd name="connsiteY2" fmla="*/ 214 h 214"/>
                  <a:gd name="connsiteX3" fmla="*/ 643 w 642"/>
                  <a:gd name="connsiteY3" fmla="*/ 0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2" h="214">
                    <a:moveTo>
                      <a:pt x="643" y="0"/>
                    </a:moveTo>
                    <a:cubicBezTo>
                      <a:pt x="607" y="0"/>
                      <a:pt x="536" y="36"/>
                      <a:pt x="536" y="36"/>
                    </a:cubicBezTo>
                    <a:cubicBezTo>
                      <a:pt x="357" y="107"/>
                      <a:pt x="179" y="178"/>
                      <a:pt x="0" y="214"/>
                    </a:cubicBezTo>
                    <a:lnTo>
                      <a:pt x="643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9" name="Freeform 568">
                <a:extLst>
                  <a:ext uri="{FF2B5EF4-FFF2-40B4-BE49-F238E27FC236}">
                    <a16:creationId xmlns:a16="http://schemas.microsoft.com/office/drawing/2014/main" id="{8A90FDCC-E174-254E-9B44-5483BBC88548}"/>
                  </a:ext>
                </a:extLst>
              </p:cNvPr>
              <p:cNvSpPr/>
              <p:nvPr/>
            </p:nvSpPr>
            <p:spPr>
              <a:xfrm>
                <a:off x="9158757" y="5449074"/>
                <a:ext cx="817154" cy="76871"/>
              </a:xfrm>
              <a:custGeom>
                <a:avLst/>
                <a:gdLst>
                  <a:gd name="connsiteX0" fmla="*/ 85659 w 817154"/>
                  <a:gd name="connsiteY0" fmla="*/ 42576 h 76871"/>
                  <a:gd name="connsiteX1" fmla="*/ 115377 w 817154"/>
                  <a:gd name="connsiteY1" fmla="*/ 34933 h 76871"/>
                  <a:gd name="connsiteX2" fmla="*/ 129593 w 817154"/>
                  <a:gd name="connsiteY2" fmla="*/ 33040 h 76871"/>
                  <a:gd name="connsiteX3" fmla="*/ 147381 w 817154"/>
                  <a:gd name="connsiteY3" fmla="*/ 30111 h 76871"/>
                  <a:gd name="connsiteX4" fmla="*/ 190886 w 817154"/>
                  <a:gd name="connsiteY4" fmla="*/ 24467 h 76871"/>
                  <a:gd name="connsiteX5" fmla="*/ 215890 w 817154"/>
                  <a:gd name="connsiteY5" fmla="*/ 19359 h 76871"/>
                  <a:gd name="connsiteX6" fmla="*/ 218783 w 817154"/>
                  <a:gd name="connsiteY6" fmla="*/ 19931 h 76871"/>
                  <a:gd name="connsiteX7" fmla="*/ 222712 w 817154"/>
                  <a:gd name="connsiteY7" fmla="*/ 19252 h 76871"/>
                  <a:gd name="connsiteX8" fmla="*/ 224784 w 817154"/>
                  <a:gd name="connsiteY8" fmla="*/ 19181 h 76871"/>
                  <a:gd name="connsiteX9" fmla="*/ 227534 w 817154"/>
                  <a:gd name="connsiteY9" fmla="*/ 19217 h 76871"/>
                  <a:gd name="connsiteX10" fmla="*/ 227355 w 817154"/>
                  <a:gd name="connsiteY10" fmla="*/ 19467 h 76871"/>
                  <a:gd name="connsiteX11" fmla="*/ 237357 w 817154"/>
                  <a:gd name="connsiteY11" fmla="*/ 17395 h 76871"/>
                  <a:gd name="connsiteX12" fmla="*/ 237249 w 817154"/>
                  <a:gd name="connsiteY12" fmla="*/ 17645 h 76871"/>
                  <a:gd name="connsiteX13" fmla="*/ 242214 w 817154"/>
                  <a:gd name="connsiteY13" fmla="*/ 17359 h 76871"/>
                  <a:gd name="connsiteX14" fmla="*/ 241250 w 817154"/>
                  <a:gd name="connsiteY14" fmla="*/ 17752 h 76871"/>
                  <a:gd name="connsiteX15" fmla="*/ 252073 w 817154"/>
                  <a:gd name="connsiteY15" fmla="*/ 15930 h 76871"/>
                  <a:gd name="connsiteX16" fmla="*/ 261217 w 817154"/>
                  <a:gd name="connsiteY16" fmla="*/ 15680 h 76871"/>
                  <a:gd name="connsiteX17" fmla="*/ 260717 w 817154"/>
                  <a:gd name="connsiteY17" fmla="*/ 14680 h 76871"/>
                  <a:gd name="connsiteX18" fmla="*/ 290863 w 817154"/>
                  <a:gd name="connsiteY18" fmla="*/ 17037 h 76871"/>
                  <a:gd name="connsiteX19" fmla="*/ 290685 w 817154"/>
                  <a:gd name="connsiteY19" fmla="*/ 17252 h 76871"/>
                  <a:gd name="connsiteX20" fmla="*/ 330832 w 817154"/>
                  <a:gd name="connsiteY20" fmla="*/ 19716 h 76871"/>
                  <a:gd name="connsiteX21" fmla="*/ 331440 w 817154"/>
                  <a:gd name="connsiteY21" fmla="*/ 20574 h 76871"/>
                  <a:gd name="connsiteX22" fmla="*/ 346870 w 817154"/>
                  <a:gd name="connsiteY22" fmla="*/ 20038 h 76871"/>
                  <a:gd name="connsiteX23" fmla="*/ 351728 w 817154"/>
                  <a:gd name="connsiteY23" fmla="*/ 22038 h 76871"/>
                  <a:gd name="connsiteX24" fmla="*/ 361122 w 817154"/>
                  <a:gd name="connsiteY24" fmla="*/ 21467 h 76871"/>
                  <a:gd name="connsiteX25" fmla="*/ 359086 w 817154"/>
                  <a:gd name="connsiteY25" fmla="*/ 21753 h 76871"/>
                  <a:gd name="connsiteX26" fmla="*/ 371373 w 817154"/>
                  <a:gd name="connsiteY26" fmla="*/ 21467 h 76871"/>
                  <a:gd name="connsiteX27" fmla="*/ 369016 w 817154"/>
                  <a:gd name="connsiteY27" fmla="*/ 19859 h 76871"/>
                  <a:gd name="connsiteX28" fmla="*/ 376588 w 817154"/>
                  <a:gd name="connsiteY28" fmla="*/ 21395 h 76871"/>
                  <a:gd name="connsiteX29" fmla="*/ 376517 w 817154"/>
                  <a:gd name="connsiteY29" fmla="*/ 20038 h 76871"/>
                  <a:gd name="connsiteX30" fmla="*/ 387590 w 817154"/>
                  <a:gd name="connsiteY30" fmla="*/ 22110 h 76871"/>
                  <a:gd name="connsiteX31" fmla="*/ 398841 w 817154"/>
                  <a:gd name="connsiteY31" fmla="*/ 24360 h 76871"/>
                  <a:gd name="connsiteX32" fmla="*/ 411485 w 817154"/>
                  <a:gd name="connsiteY32" fmla="*/ 25074 h 76871"/>
                  <a:gd name="connsiteX33" fmla="*/ 425380 w 817154"/>
                  <a:gd name="connsiteY33" fmla="*/ 25932 h 76871"/>
                  <a:gd name="connsiteX34" fmla="*/ 432417 w 817154"/>
                  <a:gd name="connsiteY34" fmla="*/ 26217 h 76871"/>
                  <a:gd name="connsiteX35" fmla="*/ 438953 w 817154"/>
                  <a:gd name="connsiteY35" fmla="*/ 26289 h 76871"/>
                  <a:gd name="connsiteX36" fmla="*/ 452455 w 817154"/>
                  <a:gd name="connsiteY36" fmla="*/ 26860 h 76871"/>
                  <a:gd name="connsiteX37" fmla="*/ 504604 w 817154"/>
                  <a:gd name="connsiteY37" fmla="*/ 29075 h 76871"/>
                  <a:gd name="connsiteX38" fmla="*/ 506140 w 817154"/>
                  <a:gd name="connsiteY38" fmla="*/ 30182 h 76871"/>
                  <a:gd name="connsiteX39" fmla="*/ 516606 w 817154"/>
                  <a:gd name="connsiteY39" fmla="*/ 29539 h 76871"/>
                  <a:gd name="connsiteX40" fmla="*/ 520106 w 817154"/>
                  <a:gd name="connsiteY40" fmla="*/ 29039 h 76871"/>
                  <a:gd name="connsiteX41" fmla="*/ 521285 w 817154"/>
                  <a:gd name="connsiteY41" fmla="*/ 30039 h 76871"/>
                  <a:gd name="connsiteX42" fmla="*/ 527357 w 817154"/>
                  <a:gd name="connsiteY42" fmla="*/ 30218 h 76871"/>
                  <a:gd name="connsiteX43" fmla="*/ 531393 w 817154"/>
                  <a:gd name="connsiteY43" fmla="*/ 31575 h 76871"/>
                  <a:gd name="connsiteX44" fmla="*/ 572256 w 817154"/>
                  <a:gd name="connsiteY44" fmla="*/ 30325 h 76871"/>
                  <a:gd name="connsiteX45" fmla="*/ 587222 w 817154"/>
                  <a:gd name="connsiteY45" fmla="*/ 32540 h 76871"/>
                  <a:gd name="connsiteX46" fmla="*/ 606653 w 817154"/>
                  <a:gd name="connsiteY46" fmla="*/ 33540 h 76871"/>
                  <a:gd name="connsiteX47" fmla="*/ 625941 w 817154"/>
                  <a:gd name="connsiteY47" fmla="*/ 32647 h 76871"/>
                  <a:gd name="connsiteX48" fmla="*/ 642979 w 817154"/>
                  <a:gd name="connsiteY48" fmla="*/ 30647 h 76871"/>
                  <a:gd name="connsiteX49" fmla="*/ 653158 w 817154"/>
                  <a:gd name="connsiteY49" fmla="*/ 28718 h 76871"/>
                  <a:gd name="connsiteX50" fmla="*/ 663124 w 817154"/>
                  <a:gd name="connsiteY50" fmla="*/ 28003 h 76871"/>
                  <a:gd name="connsiteX51" fmla="*/ 673733 w 817154"/>
                  <a:gd name="connsiteY51" fmla="*/ 28468 h 76871"/>
                  <a:gd name="connsiteX52" fmla="*/ 685413 w 817154"/>
                  <a:gd name="connsiteY52" fmla="*/ 28432 h 76871"/>
                  <a:gd name="connsiteX53" fmla="*/ 695878 w 817154"/>
                  <a:gd name="connsiteY53" fmla="*/ 28111 h 76871"/>
                  <a:gd name="connsiteX54" fmla="*/ 706522 w 817154"/>
                  <a:gd name="connsiteY54" fmla="*/ 28503 h 76871"/>
                  <a:gd name="connsiteX55" fmla="*/ 727775 w 817154"/>
                  <a:gd name="connsiteY55" fmla="*/ 27932 h 76871"/>
                  <a:gd name="connsiteX56" fmla="*/ 730990 w 817154"/>
                  <a:gd name="connsiteY56" fmla="*/ 27503 h 76871"/>
                  <a:gd name="connsiteX57" fmla="*/ 756207 w 817154"/>
                  <a:gd name="connsiteY57" fmla="*/ 27718 h 76871"/>
                  <a:gd name="connsiteX58" fmla="*/ 761208 w 817154"/>
                  <a:gd name="connsiteY58" fmla="*/ 27718 h 76871"/>
                  <a:gd name="connsiteX59" fmla="*/ 773031 w 817154"/>
                  <a:gd name="connsiteY59" fmla="*/ 28325 h 76871"/>
                  <a:gd name="connsiteX60" fmla="*/ 787390 w 817154"/>
                  <a:gd name="connsiteY60" fmla="*/ 31396 h 76871"/>
                  <a:gd name="connsiteX61" fmla="*/ 801177 w 817154"/>
                  <a:gd name="connsiteY61" fmla="*/ 37362 h 76871"/>
                  <a:gd name="connsiteX62" fmla="*/ 813250 w 817154"/>
                  <a:gd name="connsiteY62" fmla="*/ 40648 h 76871"/>
                  <a:gd name="connsiteX63" fmla="*/ 816965 w 817154"/>
                  <a:gd name="connsiteY63" fmla="*/ 39183 h 76871"/>
                  <a:gd name="connsiteX64" fmla="*/ 808821 w 817154"/>
                  <a:gd name="connsiteY64" fmla="*/ 33826 h 76871"/>
                  <a:gd name="connsiteX65" fmla="*/ 800498 w 817154"/>
                  <a:gd name="connsiteY65" fmla="*/ 27539 h 76871"/>
                  <a:gd name="connsiteX66" fmla="*/ 786818 w 817154"/>
                  <a:gd name="connsiteY66" fmla="*/ 19288 h 76871"/>
                  <a:gd name="connsiteX67" fmla="*/ 787568 w 817154"/>
                  <a:gd name="connsiteY67" fmla="*/ 19181 h 76871"/>
                  <a:gd name="connsiteX68" fmla="*/ 754243 w 817154"/>
                  <a:gd name="connsiteY68" fmla="*/ 16288 h 76871"/>
                  <a:gd name="connsiteX69" fmla="*/ 739669 w 817154"/>
                  <a:gd name="connsiteY69" fmla="*/ 15430 h 76871"/>
                  <a:gd name="connsiteX70" fmla="*/ 739991 w 817154"/>
                  <a:gd name="connsiteY70" fmla="*/ 15252 h 76871"/>
                  <a:gd name="connsiteX71" fmla="*/ 714559 w 817154"/>
                  <a:gd name="connsiteY71" fmla="*/ 15359 h 76871"/>
                  <a:gd name="connsiteX72" fmla="*/ 716917 w 817154"/>
                  <a:gd name="connsiteY72" fmla="*/ 14609 h 76871"/>
                  <a:gd name="connsiteX73" fmla="*/ 702486 w 817154"/>
                  <a:gd name="connsiteY73" fmla="*/ 14144 h 76871"/>
                  <a:gd name="connsiteX74" fmla="*/ 690449 w 817154"/>
                  <a:gd name="connsiteY74" fmla="*/ 14645 h 76871"/>
                  <a:gd name="connsiteX75" fmla="*/ 678733 w 817154"/>
                  <a:gd name="connsiteY75" fmla="*/ 15930 h 76871"/>
                  <a:gd name="connsiteX76" fmla="*/ 668196 w 817154"/>
                  <a:gd name="connsiteY76" fmla="*/ 16395 h 76871"/>
                  <a:gd name="connsiteX77" fmla="*/ 659338 w 817154"/>
                  <a:gd name="connsiteY77" fmla="*/ 17573 h 76871"/>
                  <a:gd name="connsiteX78" fmla="*/ 659981 w 817154"/>
                  <a:gd name="connsiteY78" fmla="*/ 17216 h 76871"/>
                  <a:gd name="connsiteX79" fmla="*/ 647229 w 817154"/>
                  <a:gd name="connsiteY79" fmla="*/ 19467 h 76871"/>
                  <a:gd name="connsiteX80" fmla="*/ 646551 w 817154"/>
                  <a:gd name="connsiteY80" fmla="*/ 19252 h 76871"/>
                  <a:gd name="connsiteX81" fmla="*/ 636085 w 817154"/>
                  <a:gd name="connsiteY81" fmla="*/ 21181 h 76871"/>
                  <a:gd name="connsiteX82" fmla="*/ 626334 w 817154"/>
                  <a:gd name="connsiteY82" fmla="*/ 21717 h 76871"/>
                  <a:gd name="connsiteX83" fmla="*/ 626012 w 817154"/>
                  <a:gd name="connsiteY83" fmla="*/ 20967 h 76871"/>
                  <a:gd name="connsiteX84" fmla="*/ 614904 w 817154"/>
                  <a:gd name="connsiteY84" fmla="*/ 21360 h 76871"/>
                  <a:gd name="connsiteX85" fmla="*/ 619047 w 817154"/>
                  <a:gd name="connsiteY85" fmla="*/ 21467 h 76871"/>
                  <a:gd name="connsiteX86" fmla="*/ 602724 w 817154"/>
                  <a:gd name="connsiteY86" fmla="*/ 21467 h 76871"/>
                  <a:gd name="connsiteX87" fmla="*/ 579542 w 817154"/>
                  <a:gd name="connsiteY87" fmla="*/ 22789 h 76871"/>
                  <a:gd name="connsiteX88" fmla="*/ 577256 w 817154"/>
                  <a:gd name="connsiteY88" fmla="*/ 21753 h 76871"/>
                  <a:gd name="connsiteX89" fmla="*/ 578578 w 817154"/>
                  <a:gd name="connsiteY89" fmla="*/ 20252 h 76871"/>
                  <a:gd name="connsiteX90" fmla="*/ 562326 w 817154"/>
                  <a:gd name="connsiteY90" fmla="*/ 19574 h 76871"/>
                  <a:gd name="connsiteX91" fmla="*/ 562004 w 817154"/>
                  <a:gd name="connsiteY91" fmla="*/ 18717 h 76871"/>
                  <a:gd name="connsiteX92" fmla="*/ 539466 w 817154"/>
                  <a:gd name="connsiteY92" fmla="*/ 19824 h 76871"/>
                  <a:gd name="connsiteX93" fmla="*/ 524607 w 817154"/>
                  <a:gd name="connsiteY93" fmla="*/ 17824 h 76871"/>
                  <a:gd name="connsiteX94" fmla="*/ 520713 w 817154"/>
                  <a:gd name="connsiteY94" fmla="*/ 16216 h 76871"/>
                  <a:gd name="connsiteX95" fmla="*/ 512784 w 817154"/>
                  <a:gd name="connsiteY95" fmla="*/ 16823 h 76871"/>
                  <a:gd name="connsiteX96" fmla="*/ 509784 w 817154"/>
                  <a:gd name="connsiteY96" fmla="*/ 15502 h 76871"/>
                  <a:gd name="connsiteX97" fmla="*/ 502568 w 817154"/>
                  <a:gd name="connsiteY97" fmla="*/ 14823 h 76871"/>
                  <a:gd name="connsiteX98" fmla="*/ 494103 w 817154"/>
                  <a:gd name="connsiteY98" fmla="*/ 14680 h 76871"/>
                  <a:gd name="connsiteX99" fmla="*/ 475458 w 817154"/>
                  <a:gd name="connsiteY99" fmla="*/ 13859 h 76871"/>
                  <a:gd name="connsiteX100" fmla="*/ 463635 w 817154"/>
                  <a:gd name="connsiteY100" fmla="*/ 15395 h 76871"/>
                  <a:gd name="connsiteX101" fmla="*/ 457920 w 817154"/>
                  <a:gd name="connsiteY101" fmla="*/ 13752 h 76871"/>
                  <a:gd name="connsiteX102" fmla="*/ 459563 w 817154"/>
                  <a:gd name="connsiteY102" fmla="*/ 13966 h 76871"/>
                  <a:gd name="connsiteX103" fmla="*/ 460456 w 817154"/>
                  <a:gd name="connsiteY103" fmla="*/ 13144 h 76871"/>
                  <a:gd name="connsiteX104" fmla="*/ 439025 w 817154"/>
                  <a:gd name="connsiteY104" fmla="*/ 12359 h 76871"/>
                  <a:gd name="connsiteX105" fmla="*/ 442311 w 817154"/>
                  <a:gd name="connsiteY105" fmla="*/ 13359 h 76871"/>
                  <a:gd name="connsiteX106" fmla="*/ 435060 w 817154"/>
                  <a:gd name="connsiteY106" fmla="*/ 12859 h 76871"/>
                  <a:gd name="connsiteX107" fmla="*/ 436631 w 817154"/>
                  <a:gd name="connsiteY107" fmla="*/ 12216 h 76871"/>
                  <a:gd name="connsiteX108" fmla="*/ 426273 w 817154"/>
                  <a:gd name="connsiteY108" fmla="*/ 11251 h 76871"/>
                  <a:gd name="connsiteX109" fmla="*/ 427595 w 817154"/>
                  <a:gd name="connsiteY109" fmla="*/ 12216 h 76871"/>
                  <a:gd name="connsiteX110" fmla="*/ 415593 w 817154"/>
                  <a:gd name="connsiteY110" fmla="*/ 10716 h 76871"/>
                  <a:gd name="connsiteX111" fmla="*/ 414807 w 817154"/>
                  <a:gd name="connsiteY111" fmla="*/ 12108 h 76871"/>
                  <a:gd name="connsiteX112" fmla="*/ 388375 w 817154"/>
                  <a:gd name="connsiteY112" fmla="*/ 9037 h 76871"/>
                  <a:gd name="connsiteX113" fmla="*/ 384589 w 817154"/>
                  <a:gd name="connsiteY113" fmla="*/ 9929 h 76871"/>
                  <a:gd name="connsiteX114" fmla="*/ 384411 w 817154"/>
                  <a:gd name="connsiteY114" fmla="*/ 9037 h 76871"/>
                  <a:gd name="connsiteX115" fmla="*/ 370873 w 817154"/>
                  <a:gd name="connsiteY115" fmla="*/ 7679 h 76871"/>
                  <a:gd name="connsiteX116" fmla="*/ 371695 w 817154"/>
                  <a:gd name="connsiteY116" fmla="*/ 7072 h 76871"/>
                  <a:gd name="connsiteX117" fmla="*/ 369230 w 817154"/>
                  <a:gd name="connsiteY117" fmla="*/ 8930 h 76871"/>
                  <a:gd name="connsiteX118" fmla="*/ 356228 w 817154"/>
                  <a:gd name="connsiteY118" fmla="*/ 9251 h 76871"/>
                  <a:gd name="connsiteX119" fmla="*/ 353443 w 817154"/>
                  <a:gd name="connsiteY119" fmla="*/ 10465 h 76871"/>
                  <a:gd name="connsiteX120" fmla="*/ 354693 w 817154"/>
                  <a:gd name="connsiteY120" fmla="*/ 9787 h 76871"/>
                  <a:gd name="connsiteX121" fmla="*/ 349692 w 817154"/>
                  <a:gd name="connsiteY121" fmla="*/ 9537 h 76871"/>
                  <a:gd name="connsiteX122" fmla="*/ 346942 w 817154"/>
                  <a:gd name="connsiteY122" fmla="*/ 8108 h 76871"/>
                  <a:gd name="connsiteX123" fmla="*/ 349513 w 817154"/>
                  <a:gd name="connsiteY123" fmla="*/ 7358 h 76871"/>
                  <a:gd name="connsiteX124" fmla="*/ 342441 w 817154"/>
                  <a:gd name="connsiteY124" fmla="*/ 8037 h 76871"/>
                  <a:gd name="connsiteX125" fmla="*/ 326546 w 817154"/>
                  <a:gd name="connsiteY125" fmla="*/ 5143 h 76871"/>
                  <a:gd name="connsiteX126" fmla="*/ 320367 w 817154"/>
                  <a:gd name="connsiteY126" fmla="*/ 4358 h 76871"/>
                  <a:gd name="connsiteX127" fmla="*/ 312080 w 817154"/>
                  <a:gd name="connsiteY127" fmla="*/ 4572 h 76871"/>
                  <a:gd name="connsiteX128" fmla="*/ 309937 w 817154"/>
                  <a:gd name="connsiteY128" fmla="*/ 2393 h 76871"/>
                  <a:gd name="connsiteX129" fmla="*/ 294649 w 817154"/>
                  <a:gd name="connsiteY129" fmla="*/ 2179 h 76871"/>
                  <a:gd name="connsiteX130" fmla="*/ 295328 w 817154"/>
                  <a:gd name="connsiteY130" fmla="*/ 2107 h 76871"/>
                  <a:gd name="connsiteX131" fmla="*/ 260752 w 817154"/>
                  <a:gd name="connsiteY131" fmla="*/ 0 h 76871"/>
                  <a:gd name="connsiteX132" fmla="*/ 256466 w 817154"/>
                  <a:gd name="connsiteY132" fmla="*/ 1822 h 76871"/>
                  <a:gd name="connsiteX133" fmla="*/ 240214 w 817154"/>
                  <a:gd name="connsiteY133" fmla="*/ 3143 h 76871"/>
                  <a:gd name="connsiteX134" fmla="*/ 233606 w 817154"/>
                  <a:gd name="connsiteY134" fmla="*/ 3536 h 76871"/>
                  <a:gd name="connsiteX135" fmla="*/ 229427 w 817154"/>
                  <a:gd name="connsiteY135" fmla="*/ 6001 h 76871"/>
                  <a:gd name="connsiteX136" fmla="*/ 224498 w 817154"/>
                  <a:gd name="connsiteY136" fmla="*/ 6215 h 76871"/>
                  <a:gd name="connsiteX137" fmla="*/ 220640 w 817154"/>
                  <a:gd name="connsiteY137" fmla="*/ 5643 h 76871"/>
                  <a:gd name="connsiteX138" fmla="*/ 222033 w 817154"/>
                  <a:gd name="connsiteY138" fmla="*/ 5358 h 76871"/>
                  <a:gd name="connsiteX139" fmla="*/ 200423 w 817154"/>
                  <a:gd name="connsiteY139" fmla="*/ 8108 h 76871"/>
                  <a:gd name="connsiteX140" fmla="*/ 189565 w 817154"/>
                  <a:gd name="connsiteY140" fmla="*/ 11787 h 76871"/>
                  <a:gd name="connsiteX141" fmla="*/ 186386 w 817154"/>
                  <a:gd name="connsiteY141" fmla="*/ 11715 h 76871"/>
                  <a:gd name="connsiteX142" fmla="*/ 185064 w 817154"/>
                  <a:gd name="connsiteY142" fmla="*/ 11037 h 76871"/>
                  <a:gd name="connsiteX143" fmla="*/ 183278 w 817154"/>
                  <a:gd name="connsiteY143" fmla="*/ 11751 h 76871"/>
                  <a:gd name="connsiteX144" fmla="*/ 183171 w 817154"/>
                  <a:gd name="connsiteY144" fmla="*/ 11573 h 76871"/>
                  <a:gd name="connsiteX145" fmla="*/ 181742 w 817154"/>
                  <a:gd name="connsiteY145" fmla="*/ 12323 h 76871"/>
                  <a:gd name="connsiteX146" fmla="*/ 182493 w 817154"/>
                  <a:gd name="connsiteY146" fmla="*/ 12716 h 76871"/>
                  <a:gd name="connsiteX147" fmla="*/ 169562 w 817154"/>
                  <a:gd name="connsiteY147" fmla="*/ 12966 h 76871"/>
                  <a:gd name="connsiteX148" fmla="*/ 137023 w 817154"/>
                  <a:gd name="connsiteY148" fmla="*/ 18859 h 76871"/>
                  <a:gd name="connsiteX149" fmla="*/ 141345 w 817154"/>
                  <a:gd name="connsiteY149" fmla="*/ 16716 h 76871"/>
                  <a:gd name="connsiteX150" fmla="*/ 133629 w 817154"/>
                  <a:gd name="connsiteY150" fmla="*/ 18181 h 76871"/>
                  <a:gd name="connsiteX151" fmla="*/ 140344 w 817154"/>
                  <a:gd name="connsiteY151" fmla="*/ 16359 h 76871"/>
                  <a:gd name="connsiteX152" fmla="*/ 111055 w 817154"/>
                  <a:gd name="connsiteY152" fmla="*/ 21467 h 76871"/>
                  <a:gd name="connsiteX153" fmla="*/ 108983 w 817154"/>
                  <a:gd name="connsiteY153" fmla="*/ 22610 h 76871"/>
                  <a:gd name="connsiteX154" fmla="*/ 108340 w 817154"/>
                  <a:gd name="connsiteY154" fmla="*/ 22646 h 76871"/>
                  <a:gd name="connsiteX155" fmla="*/ 104697 w 817154"/>
                  <a:gd name="connsiteY155" fmla="*/ 24575 h 76871"/>
                  <a:gd name="connsiteX156" fmla="*/ 99125 w 817154"/>
                  <a:gd name="connsiteY156" fmla="*/ 24146 h 76871"/>
                  <a:gd name="connsiteX157" fmla="*/ 82409 w 817154"/>
                  <a:gd name="connsiteY157" fmla="*/ 30861 h 76871"/>
                  <a:gd name="connsiteX158" fmla="*/ 83444 w 817154"/>
                  <a:gd name="connsiteY158" fmla="*/ 31361 h 76871"/>
                  <a:gd name="connsiteX159" fmla="*/ 77622 w 817154"/>
                  <a:gd name="connsiteY159" fmla="*/ 33575 h 76871"/>
                  <a:gd name="connsiteX160" fmla="*/ 76979 w 817154"/>
                  <a:gd name="connsiteY160" fmla="*/ 32682 h 76871"/>
                  <a:gd name="connsiteX161" fmla="*/ 70657 w 817154"/>
                  <a:gd name="connsiteY161" fmla="*/ 36683 h 76871"/>
                  <a:gd name="connsiteX162" fmla="*/ 74479 w 817154"/>
                  <a:gd name="connsiteY162" fmla="*/ 34004 h 76871"/>
                  <a:gd name="connsiteX163" fmla="*/ 59906 w 817154"/>
                  <a:gd name="connsiteY163" fmla="*/ 38398 h 76871"/>
                  <a:gd name="connsiteX164" fmla="*/ 58763 w 817154"/>
                  <a:gd name="connsiteY164" fmla="*/ 40719 h 76871"/>
                  <a:gd name="connsiteX165" fmla="*/ 51333 w 817154"/>
                  <a:gd name="connsiteY165" fmla="*/ 43434 h 76871"/>
                  <a:gd name="connsiteX166" fmla="*/ 43939 w 817154"/>
                  <a:gd name="connsiteY166" fmla="*/ 46827 h 76871"/>
                  <a:gd name="connsiteX167" fmla="*/ 45940 w 817154"/>
                  <a:gd name="connsiteY167" fmla="*/ 46934 h 76871"/>
                  <a:gd name="connsiteX168" fmla="*/ 35331 w 817154"/>
                  <a:gd name="connsiteY168" fmla="*/ 51364 h 76871"/>
                  <a:gd name="connsiteX169" fmla="*/ 26044 w 817154"/>
                  <a:gd name="connsiteY169" fmla="*/ 53828 h 76871"/>
                  <a:gd name="connsiteX170" fmla="*/ 15615 w 817154"/>
                  <a:gd name="connsiteY170" fmla="*/ 58972 h 76871"/>
                  <a:gd name="connsiteX171" fmla="*/ 7685 w 817154"/>
                  <a:gd name="connsiteY171" fmla="*/ 62793 h 76871"/>
                  <a:gd name="connsiteX172" fmla="*/ 2006 w 817154"/>
                  <a:gd name="connsiteY172" fmla="*/ 72402 h 76871"/>
                  <a:gd name="connsiteX173" fmla="*/ 41 w 817154"/>
                  <a:gd name="connsiteY173" fmla="*/ 76474 h 76871"/>
                  <a:gd name="connsiteX174" fmla="*/ 2363 w 817154"/>
                  <a:gd name="connsiteY174" fmla="*/ 76545 h 76871"/>
                  <a:gd name="connsiteX175" fmla="*/ 7864 w 817154"/>
                  <a:gd name="connsiteY175" fmla="*/ 72366 h 76871"/>
                  <a:gd name="connsiteX176" fmla="*/ 11614 w 817154"/>
                  <a:gd name="connsiteY176" fmla="*/ 69223 h 76871"/>
                  <a:gd name="connsiteX177" fmla="*/ 12829 w 817154"/>
                  <a:gd name="connsiteY177" fmla="*/ 69080 h 76871"/>
                  <a:gd name="connsiteX178" fmla="*/ 14614 w 817154"/>
                  <a:gd name="connsiteY178" fmla="*/ 68830 h 76871"/>
                  <a:gd name="connsiteX179" fmla="*/ 33760 w 817154"/>
                  <a:gd name="connsiteY179" fmla="*/ 63258 h 76871"/>
                  <a:gd name="connsiteX180" fmla="*/ 41082 w 817154"/>
                  <a:gd name="connsiteY180" fmla="*/ 60758 h 76871"/>
                  <a:gd name="connsiteX181" fmla="*/ 50154 w 817154"/>
                  <a:gd name="connsiteY181" fmla="*/ 56935 h 76871"/>
                  <a:gd name="connsiteX182" fmla="*/ 56727 w 817154"/>
                  <a:gd name="connsiteY182" fmla="*/ 53328 h 76871"/>
                  <a:gd name="connsiteX183" fmla="*/ 64406 w 817154"/>
                  <a:gd name="connsiteY183" fmla="*/ 50828 h 76871"/>
                  <a:gd name="connsiteX184" fmla="*/ 74515 w 817154"/>
                  <a:gd name="connsiteY184" fmla="*/ 47577 h 76871"/>
                  <a:gd name="connsiteX185" fmla="*/ 80194 w 817154"/>
                  <a:gd name="connsiteY185" fmla="*/ 45327 h 76871"/>
                  <a:gd name="connsiteX186" fmla="*/ 85659 w 817154"/>
                  <a:gd name="connsiteY186" fmla="*/ 42576 h 76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</a:cxnLst>
                <a:rect l="l" t="t" r="r" b="b"/>
                <a:pathLst>
                  <a:path w="817154" h="76871">
                    <a:moveTo>
                      <a:pt x="85659" y="42576"/>
                    </a:moveTo>
                    <a:cubicBezTo>
                      <a:pt x="97839" y="37433"/>
                      <a:pt x="106662" y="36218"/>
                      <a:pt x="115377" y="34933"/>
                    </a:cubicBezTo>
                    <a:cubicBezTo>
                      <a:pt x="119913" y="34326"/>
                      <a:pt x="124414" y="33718"/>
                      <a:pt x="129593" y="33040"/>
                    </a:cubicBezTo>
                    <a:cubicBezTo>
                      <a:pt x="135165" y="32183"/>
                      <a:pt x="140702" y="30896"/>
                      <a:pt x="147381" y="30111"/>
                    </a:cubicBezTo>
                    <a:cubicBezTo>
                      <a:pt x="161704" y="28575"/>
                      <a:pt x="176921" y="26753"/>
                      <a:pt x="190886" y="24467"/>
                    </a:cubicBezTo>
                    <a:cubicBezTo>
                      <a:pt x="197280" y="21896"/>
                      <a:pt x="208746" y="21252"/>
                      <a:pt x="215890" y="19359"/>
                    </a:cubicBezTo>
                    <a:lnTo>
                      <a:pt x="218783" y="19931"/>
                    </a:lnTo>
                    <a:cubicBezTo>
                      <a:pt x="220033" y="19610"/>
                      <a:pt x="221355" y="19359"/>
                      <a:pt x="222712" y="19252"/>
                    </a:cubicBezTo>
                    <a:cubicBezTo>
                      <a:pt x="223426" y="19181"/>
                      <a:pt x="223998" y="19181"/>
                      <a:pt x="224784" y="19181"/>
                    </a:cubicBezTo>
                    <a:cubicBezTo>
                      <a:pt x="225676" y="19181"/>
                      <a:pt x="226534" y="19181"/>
                      <a:pt x="227534" y="19217"/>
                    </a:cubicBezTo>
                    <a:lnTo>
                      <a:pt x="227355" y="19467"/>
                    </a:lnTo>
                    <a:cubicBezTo>
                      <a:pt x="232499" y="18181"/>
                      <a:pt x="236071" y="17645"/>
                      <a:pt x="237357" y="17395"/>
                    </a:cubicBezTo>
                    <a:lnTo>
                      <a:pt x="237249" y="17645"/>
                    </a:lnTo>
                    <a:cubicBezTo>
                      <a:pt x="237928" y="17573"/>
                      <a:pt x="240536" y="17538"/>
                      <a:pt x="242214" y="17359"/>
                    </a:cubicBezTo>
                    <a:lnTo>
                      <a:pt x="241250" y="17752"/>
                    </a:lnTo>
                    <a:cubicBezTo>
                      <a:pt x="245000" y="17109"/>
                      <a:pt x="248572" y="16502"/>
                      <a:pt x="252073" y="15930"/>
                    </a:cubicBezTo>
                    <a:cubicBezTo>
                      <a:pt x="255037" y="15502"/>
                      <a:pt x="258109" y="15538"/>
                      <a:pt x="261217" y="15680"/>
                    </a:cubicBezTo>
                    <a:lnTo>
                      <a:pt x="260717" y="14680"/>
                    </a:lnTo>
                    <a:cubicBezTo>
                      <a:pt x="273790" y="15895"/>
                      <a:pt x="278397" y="14645"/>
                      <a:pt x="290863" y="17037"/>
                    </a:cubicBezTo>
                    <a:lnTo>
                      <a:pt x="290685" y="17252"/>
                    </a:lnTo>
                    <a:cubicBezTo>
                      <a:pt x="306722" y="15787"/>
                      <a:pt x="314866" y="20074"/>
                      <a:pt x="330832" y="19716"/>
                    </a:cubicBezTo>
                    <a:cubicBezTo>
                      <a:pt x="328832" y="19788"/>
                      <a:pt x="331618" y="20324"/>
                      <a:pt x="331440" y="20574"/>
                    </a:cubicBezTo>
                    <a:cubicBezTo>
                      <a:pt x="338762" y="21181"/>
                      <a:pt x="346549" y="21967"/>
                      <a:pt x="346870" y="20038"/>
                    </a:cubicBezTo>
                    <a:cubicBezTo>
                      <a:pt x="352192" y="20717"/>
                      <a:pt x="351121" y="21181"/>
                      <a:pt x="351728" y="22038"/>
                    </a:cubicBezTo>
                    <a:cubicBezTo>
                      <a:pt x="351657" y="21145"/>
                      <a:pt x="356693" y="21502"/>
                      <a:pt x="361122" y="21467"/>
                    </a:cubicBezTo>
                    <a:lnTo>
                      <a:pt x="359086" y="21753"/>
                    </a:lnTo>
                    <a:cubicBezTo>
                      <a:pt x="363337" y="21824"/>
                      <a:pt x="367444" y="21610"/>
                      <a:pt x="371373" y="21467"/>
                    </a:cubicBezTo>
                    <a:lnTo>
                      <a:pt x="369016" y="19859"/>
                    </a:lnTo>
                    <a:cubicBezTo>
                      <a:pt x="375338" y="20252"/>
                      <a:pt x="370695" y="21788"/>
                      <a:pt x="376588" y="21395"/>
                    </a:cubicBezTo>
                    <a:lnTo>
                      <a:pt x="376517" y="20038"/>
                    </a:lnTo>
                    <a:cubicBezTo>
                      <a:pt x="380732" y="20181"/>
                      <a:pt x="383875" y="21252"/>
                      <a:pt x="387590" y="22110"/>
                    </a:cubicBezTo>
                    <a:cubicBezTo>
                      <a:pt x="391126" y="22967"/>
                      <a:pt x="394626" y="23788"/>
                      <a:pt x="398841" y="24360"/>
                    </a:cubicBezTo>
                    <a:cubicBezTo>
                      <a:pt x="403199" y="24503"/>
                      <a:pt x="407449" y="24646"/>
                      <a:pt x="411485" y="25074"/>
                    </a:cubicBezTo>
                    <a:cubicBezTo>
                      <a:pt x="415593" y="25539"/>
                      <a:pt x="420772" y="25682"/>
                      <a:pt x="425380" y="25932"/>
                    </a:cubicBezTo>
                    <a:lnTo>
                      <a:pt x="432417" y="26217"/>
                    </a:lnTo>
                    <a:lnTo>
                      <a:pt x="438953" y="26289"/>
                    </a:lnTo>
                    <a:cubicBezTo>
                      <a:pt x="443454" y="26467"/>
                      <a:pt x="447954" y="26682"/>
                      <a:pt x="452455" y="26860"/>
                    </a:cubicBezTo>
                    <a:cubicBezTo>
                      <a:pt x="471207" y="27575"/>
                      <a:pt x="488424" y="26110"/>
                      <a:pt x="504604" y="29075"/>
                    </a:cubicBezTo>
                    <a:lnTo>
                      <a:pt x="506140" y="30182"/>
                    </a:lnTo>
                    <a:cubicBezTo>
                      <a:pt x="506997" y="31789"/>
                      <a:pt x="515641" y="28111"/>
                      <a:pt x="516606" y="29539"/>
                    </a:cubicBezTo>
                    <a:lnTo>
                      <a:pt x="520106" y="29039"/>
                    </a:lnTo>
                    <a:cubicBezTo>
                      <a:pt x="521035" y="29396"/>
                      <a:pt x="523071" y="29932"/>
                      <a:pt x="521285" y="30039"/>
                    </a:cubicBezTo>
                    <a:cubicBezTo>
                      <a:pt x="524535" y="30468"/>
                      <a:pt x="524678" y="30325"/>
                      <a:pt x="527357" y="30218"/>
                    </a:cubicBezTo>
                    <a:cubicBezTo>
                      <a:pt x="528643" y="30682"/>
                      <a:pt x="529965" y="31182"/>
                      <a:pt x="531393" y="31575"/>
                    </a:cubicBezTo>
                    <a:cubicBezTo>
                      <a:pt x="546574" y="33004"/>
                      <a:pt x="558111" y="29575"/>
                      <a:pt x="572256" y="30325"/>
                    </a:cubicBezTo>
                    <a:cubicBezTo>
                      <a:pt x="576720" y="30968"/>
                      <a:pt x="581721" y="31718"/>
                      <a:pt x="587222" y="32540"/>
                    </a:cubicBezTo>
                    <a:cubicBezTo>
                      <a:pt x="593365" y="33361"/>
                      <a:pt x="600045" y="33611"/>
                      <a:pt x="606653" y="33540"/>
                    </a:cubicBezTo>
                    <a:cubicBezTo>
                      <a:pt x="613261" y="33468"/>
                      <a:pt x="619833" y="33076"/>
                      <a:pt x="625941" y="32647"/>
                    </a:cubicBezTo>
                    <a:cubicBezTo>
                      <a:pt x="631870" y="32325"/>
                      <a:pt x="638335" y="31575"/>
                      <a:pt x="642979" y="30647"/>
                    </a:cubicBezTo>
                    <a:cubicBezTo>
                      <a:pt x="646372" y="29932"/>
                      <a:pt x="649765" y="29253"/>
                      <a:pt x="653158" y="28718"/>
                    </a:cubicBezTo>
                    <a:cubicBezTo>
                      <a:pt x="656409" y="28182"/>
                      <a:pt x="659695" y="28003"/>
                      <a:pt x="663124" y="28003"/>
                    </a:cubicBezTo>
                    <a:cubicBezTo>
                      <a:pt x="666553" y="28003"/>
                      <a:pt x="670089" y="28253"/>
                      <a:pt x="673733" y="28468"/>
                    </a:cubicBezTo>
                    <a:cubicBezTo>
                      <a:pt x="677590" y="28753"/>
                      <a:pt x="681733" y="28611"/>
                      <a:pt x="685413" y="28432"/>
                    </a:cubicBezTo>
                    <a:cubicBezTo>
                      <a:pt x="689127" y="28253"/>
                      <a:pt x="692628" y="28039"/>
                      <a:pt x="695878" y="28111"/>
                    </a:cubicBezTo>
                    <a:cubicBezTo>
                      <a:pt x="699486" y="28253"/>
                      <a:pt x="703022" y="28360"/>
                      <a:pt x="706522" y="28503"/>
                    </a:cubicBezTo>
                    <a:cubicBezTo>
                      <a:pt x="713773" y="28682"/>
                      <a:pt x="720881" y="28539"/>
                      <a:pt x="727775" y="27932"/>
                    </a:cubicBezTo>
                    <a:cubicBezTo>
                      <a:pt x="728668" y="28146"/>
                      <a:pt x="730990" y="27682"/>
                      <a:pt x="730990" y="27503"/>
                    </a:cubicBezTo>
                    <a:lnTo>
                      <a:pt x="756207" y="27718"/>
                    </a:lnTo>
                    <a:cubicBezTo>
                      <a:pt x="756207" y="27718"/>
                      <a:pt x="758100" y="27718"/>
                      <a:pt x="761208" y="27718"/>
                    </a:cubicBezTo>
                    <a:cubicBezTo>
                      <a:pt x="764244" y="27753"/>
                      <a:pt x="768459" y="27825"/>
                      <a:pt x="773031" y="28325"/>
                    </a:cubicBezTo>
                    <a:cubicBezTo>
                      <a:pt x="777603" y="28825"/>
                      <a:pt x="782603" y="29789"/>
                      <a:pt x="787390" y="31396"/>
                    </a:cubicBezTo>
                    <a:cubicBezTo>
                      <a:pt x="791854" y="32861"/>
                      <a:pt x="796641" y="35433"/>
                      <a:pt x="801177" y="37362"/>
                    </a:cubicBezTo>
                    <a:cubicBezTo>
                      <a:pt x="805713" y="39326"/>
                      <a:pt x="810178" y="40576"/>
                      <a:pt x="813250" y="40648"/>
                    </a:cubicBezTo>
                    <a:cubicBezTo>
                      <a:pt x="816357" y="40755"/>
                      <a:pt x="817679" y="40076"/>
                      <a:pt x="816965" y="39183"/>
                    </a:cubicBezTo>
                    <a:cubicBezTo>
                      <a:pt x="816215" y="38183"/>
                      <a:pt x="813321" y="37005"/>
                      <a:pt x="808821" y="33826"/>
                    </a:cubicBezTo>
                    <a:cubicBezTo>
                      <a:pt x="806535" y="32254"/>
                      <a:pt x="803892" y="30146"/>
                      <a:pt x="800498" y="27539"/>
                    </a:cubicBezTo>
                    <a:cubicBezTo>
                      <a:pt x="797248" y="25003"/>
                      <a:pt x="792605" y="21717"/>
                      <a:pt x="786818" y="19288"/>
                    </a:cubicBezTo>
                    <a:lnTo>
                      <a:pt x="787568" y="19181"/>
                    </a:lnTo>
                    <a:cubicBezTo>
                      <a:pt x="773352" y="14252"/>
                      <a:pt x="763529" y="14787"/>
                      <a:pt x="754243" y="16288"/>
                    </a:cubicBezTo>
                    <a:cubicBezTo>
                      <a:pt x="752742" y="14288"/>
                      <a:pt x="742920" y="16073"/>
                      <a:pt x="739669" y="15430"/>
                    </a:cubicBezTo>
                    <a:lnTo>
                      <a:pt x="739991" y="15252"/>
                    </a:lnTo>
                    <a:cubicBezTo>
                      <a:pt x="731561" y="16788"/>
                      <a:pt x="722667" y="13966"/>
                      <a:pt x="714559" y="15359"/>
                    </a:cubicBezTo>
                    <a:cubicBezTo>
                      <a:pt x="714881" y="15216"/>
                      <a:pt x="715059" y="14645"/>
                      <a:pt x="716917" y="14609"/>
                    </a:cubicBezTo>
                    <a:cubicBezTo>
                      <a:pt x="711023" y="14859"/>
                      <a:pt x="702950" y="15323"/>
                      <a:pt x="702486" y="14144"/>
                    </a:cubicBezTo>
                    <a:cubicBezTo>
                      <a:pt x="699164" y="14216"/>
                      <a:pt x="694699" y="14144"/>
                      <a:pt x="690449" y="14645"/>
                    </a:cubicBezTo>
                    <a:cubicBezTo>
                      <a:pt x="686556" y="15073"/>
                      <a:pt x="682591" y="15502"/>
                      <a:pt x="678733" y="15930"/>
                    </a:cubicBezTo>
                    <a:cubicBezTo>
                      <a:pt x="675376" y="16252"/>
                      <a:pt x="671661" y="16145"/>
                      <a:pt x="668196" y="16395"/>
                    </a:cubicBezTo>
                    <a:cubicBezTo>
                      <a:pt x="664767" y="16609"/>
                      <a:pt x="661695" y="16966"/>
                      <a:pt x="659338" y="17573"/>
                    </a:cubicBezTo>
                    <a:lnTo>
                      <a:pt x="659981" y="17216"/>
                    </a:lnTo>
                    <a:cubicBezTo>
                      <a:pt x="654659" y="18752"/>
                      <a:pt x="652730" y="18038"/>
                      <a:pt x="647229" y="19467"/>
                    </a:cubicBezTo>
                    <a:cubicBezTo>
                      <a:pt x="646908" y="19359"/>
                      <a:pt x="646479" y="19324"/>
                      <a:pt x="646551" y="19252"/>
                    </a:cubicBezTo>
                    <a:cubicBezTo>
                      <a:pt x="643872" y="20252"/>
                      <a:pt x="639907" y="20860"/>
                      <a:pt x="636085" y="21181"/>
                    </a:cubicBezTo>
                    <a:cubicBezTo>
                      <a:pt x="632335" y="21502"/>
                      <a:pt x="628691" y="21395"/>
                      <a:pt x="626334" y="21717"/>
                    </a:cubicBezTo>
                    <a:lnTo>
                      <a:pt x="626012" y="20967"/>
                    </a:lnTo>
                    <a:lnTo>
                      <a:pt x="614904" y="21360"/>
                    </a:lnTo>
                    <a:lnTo>
                      <a:pt x="619047" y="21467"/>
                    </a:lnTo>
                    <a:cubicBezTo>
                      <a:pt x="617618" y="23610"/>
                      <a:pt x="610653" y="20324"/>
                      <a:pt x="602724" y="21467"/>
                    </a:cubicBezTo>
                    <a:cubicBezTo>
                      <a:pt x="595330" y="21074"/>
                      <a:pt x="587472" y="24824"/>
                      <a:pt x="579542" y="22789"/>
                    </a:cubicBezTo>
                    <a:cubicBezTo>
                      <a:pt x="575649" y="23431"/>
                      <a:pt x="583043" y="21467"/>
                      <a:pt x="577256" y="21753"/>
                    </a:cubicBezTo>
                    <a:cubicBezTo>
                      <a:pt x="577149" y="20609"/>
                      <a:pt x="580007" y="21252"/>
                      <a:pt x="578578" y="20252"/>
                    </a:cubicBezTo>
                    <a:cubicBezTo>
                      <a:pt x="572863" y="20360"/>
                      <a:pt x="569255" y="18681"/>
                      <a:pt x="562326" y="19574"/>
                    </a:cubicBezTo>
                    <a:lnTo>
                      <a:pt x="562004" y="18717"/>
                    </a:lnTo>
                    <a:cubicBezTo>
                      <a:pt x="553039" y="20574"/>
                      <a:pt x="545181" y="18288"/>
                      <a:pt x="539466" y="19824"/>
                    </a:cubicBezTo>
                    <a:cubicBezTo>
                      <a:pt x="530286" y="20360"/>
                      <a:pt x="534358" y="17395"/>
                      <a:pt x="524607" y="17824"/>
                    </a:cubicBezTo>
                    <a:cubicBezTo>
                      <a:pt x="523392" y="17252"/>
                      <a:pt x="522106" y="16716"/>
                      <a:pt x="520713" y="16216"/>
                    </a:cubicBezTo>
                    <a:cubicBezTo>
                      <a:pt x="516213" y="15787"/>
                      <a:pt x="517427" y="17466"/>
                      <a:pt x="512784" y="16823"/>
                    </a:cubicBezTo>
                    <a:cubicBezTo>
                      <a:pt x="512998" y="16109"/>
                      <a:pt x="507212" y="16180"/>
                      <a:pt x="509784" y="15502"/>
                    </a:cubicBezTo>
                    <a:cubicBezTo>
                      <a:pt x="507212" y="15180"/>
                      <a:pt x="505319" y="15037"/>
                      <a:pt x="502568" y="14823"/>
                    </a:cubicBezTo>
                    <a:cubicBezTo>
                      <a:pt x="499818" y="14645"/>
                      <a:pt x="496996" y="14645"/>
                      <a:pt x="494103" y="14680"/>
                    </a:cubicBezTo>
                    <a:cubicBezTo>
                      <a:pt x="488317" y="14716"/>
                      <a:pt x="482209" y="14859"/>
                      <a:pt x="475458" y="13859"/>
                    </a:cubicBezTo>
                    <a:cubicBezTo>
                      <a:pt x="472493" y="15287"/>
                      <a:pt x="465778" y="14359"/>
                      <a:pt x="463635" y="15395"/>
                    </a:cubicBezTo>
                    <a:cubicBezTo>
                      <a:pt x="463278" y="14859"/>
                      <a:pt x="450490" y="14680"/>
                      <a:pt x="457920" y="13752"/>
                    </a:cubicBezTo>
                    <a:cubicBezTo>
                      <a:pt x="458563" y="13680"/>
                      <a:pt x="459670" y="13752"/>
                      <a:pt x="459563" y="13966"/>
                    </a:cubicBezTo>
                    <a:lnTo>
                      <a:pt x="460456" y="13144"/>
                    </a:lnTo>
                    <a:cubicBezTo>
                      <a:pt x="453241" y="11251"/>
                      <a:pt x="446847" y="13073"/>
                      <a:pt x="439025" y="12359"/>
                    </a:cubicBezTo>
                    <a:cubicBezTo>
                      <a:pt x="441346" y="12751"/>
                      <a:pt x="444383" y="12930"/>
                      <a:pt x="442311" y="13359"/>
                    </a:cubicBezTo>
                    <a:lnTo>
                      <a:pt x="435060" y="12859"/>
                    </a:lnTo>
                    <a:lnTo>
                      <a:pt x="436631" y="12216"/>
                    </a:lnTo>
                    <a:cubicBezTo>
                      <a:pt x="432845" y="11966"/>
                      <a:pt x="429488" y="11644"/>
                      <a:pt x="426273" y="11251"/>
                    </a:cubicBezTo>
                    <a:lnTo>
                      <a:pt x="427595" y="12216"/>
                    </a:lnTo>
                    <a:cubicBezTo>
                      <a:pt x="422737" y="11430"/>
                      <a:pt x="421237" y="9823"/>
                      <a:pt x="415593" y="10716"/>
                    </a:cubicBezTo>
                    <a:cubicBezTo>
                      <a:pt x="412950" y="11215"/>
                      <a:pt x="420094" y="12216"/>
                      <a:pt x="414807" y="12108"/>
                    </a:cubicBezTo>
                    <a:cubicBezTo>
                      <a:pt x="407378" y="10322"/>
                      <a:pt x="396519" y="9715"/>
                      <a:pt x="388375" y="9037"/>
                    </a:cubicBezTo>
                    <a:cubicBezTo>
                      <a:pt x="389090" y="10072"/>
                      <a:pt x="386839" y="9929"/>
                      <a:pt x="384589" y="9929"/>
                    </a:cubicBezTo>
                    <a:lnTo>
                      <a:pt x="384411" y="9037"/>
                    </a:lnTo>
                    <a:cubicBezTo>
                      <a:pt x="374338" y="9608"/>
                      <a:pt x="380589" y="6750"/>
                      <a:pt x="370873" y="7679"/>
                    </a:cubicBezTo>
                    <a:lnTo>
                      <a:pt x="371695" y="7072"/>
                    </a:lnTo>
                    <a:lnTo>
                      <a:pt x="369230" y="8930"/>
                    </a:lnTo>
                    <a:cubicBezTo>
                      <a:pt x="361051" y="10680"/>
                      <a:pt x="364730" y="7394"/>
                      <a:pt x="356228" y="9251"/>
                    </a:cubicBezTo>
                    <a:cubicBezTo>
                      <a:pt x="359479" y="9323"/>
                      <a:pt x="357765" y="11358"/>
                      <a:pt x="353443" y="10465"/>
                    </a:cubicBezTo>
                    <a:lnTo>
                      <a:pt x="354693" y="9787"/>
                    </a:lnTo>
                    <a:cubicBezTo>
                      <a:pt x="352192" y="9644"/>
                      <a:pt x="351299" y="9894"/>
                      <a:pt x="349692" y="9537"/>
                    </a:cubicBezTo>
                    <a:cubicBezTo>
                      <a:pt x="351228" y="9287"/>
                      <a:pt x="350621" y="8430"/>
                      <a:pt x="346942" y="8108"/>
                    </a:cubicBezTo>
                    <a:lnTo>
                      <a:pt x="349513" y="7358"/>
                    </a:lnTo>
                    <a:lnTo>
                      <a:pt x="342441" y="8037"/>
                    </a:lnTo>
                    <a:cubicBezTo>
                      <a:pt x="337191" y="6501"/>
                      <a:pt x="328618" y="6572"/>
                      <a:pt x="326546" y="5143"/>
                    </a:cubicBezTo>
                    <a:cubicBezTo>
                      <a:pt x="326546" y="5143"/>
                      <a:pt x="323689" y="4607"/>
                      <a:pt x="320367" y="4358"/>
                    </a:cubicBezTo>
                    <a:cubicBezTo>
                      <a:pt x="317045" y="4072"/>
                      <a:pt x="313437" y="4036"/>
                      <a:pt x="312080" y="4572"/>
                    </a:cubicBezTo>
                    <a:cubicBezTo>
                      <a:pt x="314473" y="3929"/>
                      <a:pt x="308044" y="3214"/>
                      <a:pt x="309937" y="2393"/>
                    </a:cubicBezTo>
                    <a:cubicBezTo>
                      <a:pt x="306830" y="3108"/>
                      <a:pt x="298007" y="3393"/>
                      <a:pt x="294649" y="2179"/>
                    </a:cubicBezTo>
                    <a:lnTo>
                      <a:pt x="295328" y="2107"/>
                    </a:lnTo>
                    <a:cubicBezTo>
                      <a:pt x="283005" y="214"/>
                      <a:pt x="272861" y="1107"/>
                      <a:pt x="260752" y="0"/>
                    </a:cubicBezTo>
                    <a:cubicBezTo>
                      <a:pt x="261324" y="964"/>
                      <a:pt x="254787" y="571"/>
                      <a:pt x="256466" y="1822"/>
                    </a:cubicBezTo>
                    <a:cubicBezTo>
                      <a:pt x="249680" y="2643"/>
                      <a:pt x="244072" y="3322"/>
                      <a:pt x="240214" y="3143"/>
                    </a:cubicBezTo>
                    <a:cubicBezTo>
                      <a:pt x="238750" y="3036"/>
                      <a:pt x="235499" y="2964"/>
                      <a:pt x="233606" y="3536"/>
                    </a:cubicBezTo>
                    <a:cubicBezTo>
                      <a:pt x="231606" y="4036"/>
                      <a:pt x="230284" y="4822"/>
                      <a:pt x="229427" y="6001"/>
                    </a:cubicBezTo>
                    <a:cubicBezTo>
                      <a:pt x="226819" y="6572"/>
                      <a:pt x="225534" y="6465"/>
                      <a:pt x="224498" y="6215"/>
                    </a:cubicBezTo>
                    <a:cubicBezTo>
                      <a:pt x="223248" y="5965"/>
                      <a:pt x="222105" y="5643"/>
                      <a:pt x="220640" y="5643"/>
                    </a:cubicBezTo>
                    <a:lnTo>
                      <a:pt x="222033" y="5358"/>
                    </a:lnTo>
                    <a:cubicBezTo>
                      <a:pt x="211139" y="6322"/>
                      <a:pt x="208174" y="7036"/>
                      <a:pt x="200423" y="8108"/>
                    </a:cubicBezTo>
                    <a:cubicBezTo>
                      <a:pt x="196673" y="9108"/>
                      <a:pt x="196352" y="11073"/>
                      <a:pt x="189565" y="11787"/>
                    </a:cubicBezTo>
                    <a:cubicBezTo>
                      <a:pt x="191637" y="10680"/>
                      <a:pt x="188886" y="11287"/>
                      <a:pt x="186386" y="11715"/>
                    </a:cubicBezTo>
                    <a:cubicBezTo>
                      <a:pt x="187957" y="11323"/>
                      <a:pt x="188422" y="11001"/>
                      <a:pt x="185064" y="11037"/>
                    </a:cubicBezTo>
                    <a:cubicBezTo>
                      <a:pt x="184636" y="11323"/>
                      <a:pt x="183957" y="11609"/>
                      <a:pt x="183278" y="11751"/>
                    </a:cubicBezTo>
                    <a:cubicBezTo>
                      <a:pt x="183243" y="11680"/>
                      <a:pt x="183100" y="11680"/>
                      <a:pt x="183171" y="11573"/>
                    </a:cubicBezTo>
                    <a:cubicBezTo>
                      <a:pt x="178992" y="12287"/>
                      <a:pt x="179742" y="12430"/>
                      <a:pt x="181742" y="12323"/>
                    </a:cubicBezTo>
                    <a:cubicBezTo>
                      <a:pt x="181671" y="12430"/>
                      <a:pt x="181850" y="12573"/>
                      <a:pt x="182493" y="12716"/>
                    </a:cubicBezTo>
                    <a:cubicBezTo>
                      <a:pt x="177956" y="12287"/>
                      <a:pt x="170241" y="14144"/>
                      <a:pt x="169562" y="12966"/>
                    </a:cubicBezTo>
                    <a:cubicBezTo>
                      <a:pt x="156775" y="14752"/>
                      <a:pt x="148202" y="16788"/>
                      <a:pt x="137023" y="18859"/>
                    </a:cubicBezTo>
                    <a:cubicBezTo>
                      <a:pt x="135701" y="18431"/>
                      <a:pt x="138094" y="17395"/>
                      <a:pt x="141345" y="16716"/>
                    </a:cubicBezTo>
                    <a:cubicBezTo>
                      <a:pt x="138701" y="17145"/>
                      <a:pt x="136130" y="17681"/>
                      <a:pt x="133629" y="18181"/>
                    </a:cubicBezTo>
                    <a:cubicBezTo>
                      <a:pt x="133522" y="17252"/>
                      <a:pt x="137915" y="16859"/>
                      <a:pt x="140344" y="16359"/>
                    </a:cubicBezTo>
                    <a:cubicBezTo>
                      <a:pt x="130557" y="16431"/>
                      <a:pt x="122414" y="20967"/>
                      <a:pt x="111055" y="21467"/>
                    </a:cubicBezTo>
                    <a:cubicBezTo>
                      <a:pt x="110341" y="21824"/>
                      <a:pt x="109662" y="22217"/>
                      <a:pt x="108983" y="22610"/>
                    </a:cubicBezTo>
                    <a:lnTo>
                      <a:pt x="108340" y="22646"/>
                    </a:lnTo>
                    <a:cubicBezTo>
                      <a:pt x="108448" y="23003"/>
                      <a:pt x="106197" y="24074"/>
                      <a:pt x="104697" y="24575"/>
                    </a:cubicBezTo>
                    <a:cubicBezTo>
                      <a:pt x="103018" y="24181"/>
                      <a:pt x="104376" y="22681"/>
                      <a:pt x="99125" y="24146"/>
                    </a:cubicBezTo>
                    <a:cubicBezTo>
                      <a:pt x="94732" y="24467"/>
                      <a:pt x="87409" y="28111"/>
                      <a:pt x="82409" y="30861"/>
                    </a:cubicBezTo>
                    <a:cubicBezTo>
                      <a:pt x="85302" y="29754"/>
                      <a:pt x="84552" y="30575"/>
                      <a:pt x="83444" y="31361"/>
                    </a:cubicBezTo>
                    <a:cubicBezTo>
                      <a:pt x="81016" y="32432"/>
                      <a:pt x="79051" y="32540"/>
                      <a:pt x="77622" y="33575"/>
                    </a:cubicBezTo>
                    <a:lnTo>
                      <a:pt x="76979" y="32682"/>
                    </a:lnTo>
                    <a:cubicBezTo>
                      <a:pt x="78337" y="33325"/>
                      <a:pt x="71479" y="36112"/>
                      <a:pt x="70657" y="36683"/>
                    </a:cubicBezTo>
                    <a:cubicBezTo>
                      <a:pt x="69050" y="36361"/>
                      <a:pt x="74158" y="34826"/>
                      <a:pt x="74479" y="34004"/>
                    </a:cubicBezTo>
                    <a:cubicBezTo>
                      <a:pt x="65085" y="37254"/>
                      <a:pt x="69871" y="35683"/>
                      <a:pt x="59906" y="38398"/>
                    </a:cubicBezTo>
                    <a:cubicBezTo>
                      <a:pt x="54619" y="40505"/>
                      <a:pt x="61156" y="39148"/>
                      <a:pt x="58763" y="40719"/>
                    </a:cubicBezTo>
                    <a:cubicBezTo>
                      <a:pt x="56477" y="41362"/>
                      <a:pt x="53762" y="42219"/>
                      <a:pt x="51333" y="43434"/>
                    </a:cubicBezTo>
                    <a:cubicBezTo>
                      <a:pt x="48904" y="44577"/>
                      <a:pt x="46511" y="45934"/>
                      <a:pt x="43939" y="46827"/>
                    </a:cubicBezTo>
                    <a:lnTo>
                      <a:pt x="45940" y="46934"/>
                    </a:lnTo>
                    <a:cubicBezTo>
                      <a:pt x="42082" y="49399"/>
                      <a:pt x="38582" y="50435"/>
                      <a:pt x="35331" y="51364"/>
                    </a:cubicBezTo>
                    <a:cubicBezTo>
                      <a:pt x="32045" y="52292"/>
                      <a:pt x="29152" y="53150"/>
                      <a:pt x="26044" y="53828"/>
                    </a:cubicBezTo>
                    <a:cubicBezTo>
                      <a:pt x="22187" y="55864"/>
                      <a:pt x="18794" y="57650"/>
                      <a:pt x="15615" y="58972"/>
                    </a:cubicBezTo>
                    <a:cubicBezTo>
                      <a:pt x="12507" y="60293"/>
                      <a:pt x="9328" y="61007"/>
                      <a:pt x="7685" y="62793"/>
                    </a:cubicBezTo>
                    <a:cubicBezTo>
                      <a:pt x="4327" y="66473"/>
                      <a:pt x="3613" y="69937"/>
                      <a:pt x="2006" y="72402"/>
                    </a:cubicBezTo>
                    <a:cubicBezTo>
                      <a:pt x="220" y="75045"/>
                      <a:pt x="-137" y="75795"/>
                      <a:pt x="41" y="76474"/>
                    </a:cubicBezTo>
                    <a:cubicBezTo>
                      <a:pt x="220" y="77009"/>
                      <a:pt x="1113" y="76974"/>
                      <a:pt x="2363" y="76545"/>
                    </a:cubicBezTo>
                    <a:cubicBezTo>
                      <a:pt x="4327" y="75652"/>
                      <a:pt x="6363" y="73866"/>
                      <a:pt x="7864" y="72366"/>
                    </a:cubicBezTo>
                    <a:cubicBezTo>
                      <a:pt x="9507" y="70759"/>
                      <a:pt x="10328" y="70116"/>
                      <a:pt x="11614" y="69223"/>
                    </a:cubicBezTo>
                    <a:cubicBezTo>
                      <a:pt x="12507" y="68794"/>
                      <a:pt x="11900" y="69294"/>
                      <a:pt x="12829" y="69080"/>
                    </a:cubicBezTo>
                    <a:cubicBezTo>
                      <a:pt x="13936" y="68937"/>
                      <a:pt x="14614" y="68830"/>
                      <a:pt x="14614" y="68830"/>
                    </a:cubicBezTo>
                    <a:cubicBezTo>
                      <a:pt x="22758" y="67615"/>
                      <a:pt x="28759" y="65008"/>
                      <a:pt x="33760" y="63258"/>
                    </a:cubicBezTo>
                    <a:cubicBezTo>
                      <a:pt x="36331" y="62293"/>
                      <a:pt x="38225" y="61686"/>
                      <a:pt x="41082" y="60758"/>
                    </a:cubicBezTo>
                    <a:cubicBezTo>
                      <a:pt x="43797" y="59900"/>
                      <a:pt x="47226" y="58578"/>
                      <a:pt x="50154" y="56935"/>
                    </a:cubicBezTo>
                    <a:cubicBezTo>
                      <a:pt x="52691" y="55507"/>
                      <a:pt x="54834" y="54221"/>
                      <a:pt x="56727" y="53328"/>
                    </a:cubicBezTo>
                    <a:cubicBezTo>
                      <a:pt x="58048" y="52614"/>
                      <a:pt x="61406" y="51756"/>
                      <a:pt x="64406" y="50828"/>
                    </a:cubicBezTo>
                    <a:cubicBezTo>
                      <a:pt x="67514" y="49899"/>
                      <a:pt x="70872" y="48863"/>
                      <a:pt x="74515" y="47577"/>
                    </a:cubicBezTo>
                    <a:cubicBezTo>
                      <a:pt x="76336" y="46934"/>
                      <a:pt x="78230" y="46184"/>
                      <a:pt x="80194" y="45327"/>
                    </a:cubicBezTo>
                    <a:cubicBezTo>
                      <a:pt x="81909" y="44505"/>
                      <a:pt x="84159" y="43327"/>
                      <a:pt x="85659" y="4257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511">
              <a:extLst>
                <a:ext uri="{FF2B5EF4-FFF2-40B4-BE49-F238E27FC236}">
                  <a16:creationId xmlns:a16="http://schemas.microsoft.com/office/drawing/2014/main" id="{CE6E9060-6ADC-A343-8D25-ED0423C912C2}"/>
                </a:ext>
              </a:extLst>
            </p:cNvPr>
            <p:cNvGrpSpPr/>
            <p:nvPr/>
          </p:nvGrpSpPr>
          <p:grpSpPr>
            <a:xfrm>
              <a:off x="9848600" y="5374135"/>
              <a:ext cx="75774" cy="100492"/>
              <a:chOff x="9848600" y="5374135"/>
              <a:chExt cx="75774" cy="100492"/>
            </a:xfrm>
            <a:grpFill/>
          </p:grpSpPr>
          <p:sp>
            <p:nvSpPr>
              <p:cNvPr id="571" name="Freeform 570">
                <a:extLst>
                  <a:ext uri="{FF2B5EF4-FFF2-40B4-BE49-F238E27FC236}">
                    <a16:creationId xmlns:a16="http://schemas.microsoft.com/office/drawing/2014/main" id="{B9A7CDEB-631F-B141-9295-81CCA0AA587E}"/>
                  </a:ext>
                </a:extLst>
              </p:cNvPr>
              <p:cNvSpPr/>
              <p:nvPr/>
            </p:nvSpPr>
            <p:spPr>
              <a:xfrm>
                <a:off x="9910107" y="5442823"/>
                <a:ext cx="357" cy="535"/>
              </a:xfrm>
              <a:custGeom>
                <a:avLst/>
                <a:gdLst>
                  <a:gd name="connsiteX0" fmla="*/ 0 w 357"/>
                  <a:gd name="connsiteY0" fmla="*/ 535 h 535"/>
                  <a:gd name="connsiteX1" fmla="*/ 357 w 357"/>
                  <a:gd name="connsiteY1" fmla="*/ 0 h 535"/>
                  <a:gd name="connsiteX2" fmla="*/ 0 w 357"/>
                  <a:gd name="connsiteY2" fmla="*/ 535 h 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" h="535">
                    <a:moveTo>
                      <a:pt x="0" y="535"/>
                    </a:moveTo>
                    <a:lnTo>
                      <a:pt x="357" y="0"/>
                    </a:lnTo>
                    <a:cubicBezTo>
                      <a:pt x="179" y="0"/>
                      <a:pt x="36" y="143"/>
                      <a:pt x="0" y="5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eform 571">
                <a:extLst>
                  <a:ext uri="{FF2B5EF4-FFF2-40B4-BE49-F238E27FC236}">
                    <a16:creationId xmlns:a16="http://schemas.microsoft.com/office/drawing/2014/main" id="{CDD14B09-AC08-5249-A969-A2191DF86855}"/>
                  </a:ext>
                </a:extLst>
              </p:cNvPr>
              <p:cNvSpPr/>
              <p:nvPr/>
            </p:nvSpPr>
            <p:spPr>
              <a:xfrm>
                <a:off x="9880246" y="5391709"/>
                <a:ext cx="143" cy="107"/>
              </a:xfrm>
              <a:custGeom>
                <a:avLst/>
                <a:gdLst>
                  <a:gd name="connsiteX0" fmla="*/ 0 w 143"/>
                  <a:gd name="connsiteY0" fmla="*/ 107 h 107"/>
                  <a:gd name="connsiteX1" fmla="*/ 143 w 143"/>
                  <a:gd name="connsiteY1" fmla="*/ 0 h 107"/>
                  <a:gd name="connsiteX2" fmla="*/ 0 w 143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3" h="107">
                    <a:moveTo>
                      <a:pt x="0" y="107"/>
                    </a:moveTo>
                    <a:cubicBezTo>
                      <a:pt x="36" y="72"/>
                      <a:pt x="72" y="36"/>
                      <a:pt x="143" y="0"/>
                    </a:cubicBezTo>
                    <a:cubicBezTo>
                      <a:pt x="36" y="36"/>
                      <a:pt x="0" y="107"/>
                      <a:pt x="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E5C751A6-6A45-6F40-AB39-F0557C186D3C}"/>
                  </a:ext>
                </a:extLst>
              </p:cNvPr>
              <p:cNvSpPr/>
              <p:nvPr/>
            </p:nvSpPr>
            <p:spPr>
              <a:xfrm>
                <a:off x="9916750" y="5417141"/>
                <a:ext cx="250" cy="178"/>
              </a:xfrm>
              <a:custGeom>
                <a:avLst/>
                <a:gdLst>
                  <a:gd name="connsiteX0" fmla="*/ 0 w 250"/>
                  <a:gd name="connsiteY0" fmla="*/ 0 h 178"/>
                  <a:gd name="connsiteX1" fmla="*/ 36 w 250"/>
                  <a:gd name="connsiteY1" fmla="*/ 36 h 178"/>
                  <a:gd name="connsiteX2" fmla="*/ 250 w 250"/>
                  <a:gd name="connsiteY2" fmla="*/ 179 h 178"/>
                  <a:gd name="connsiteX3" fmla="*/ 0 w 250"/>
                  <a:gd name="connsiteY3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" h="178">
                    <a:moveTo>
                      <a:pt x="0" y="0"/>
                    </a:moveTo>
                    <a:lnTo>
                      <a:pt x="36" y="36"/>
                    </a:lnTo>
                    <a:cubicBezTo>
                      <a:pt x="107" y="72"/>
                      <a:pt x="179" y="107"/>
                      <a:pt x="250" y="179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ECDC494D-5A0E-A147-897F-9937885FB10B}"/>
                  </a:ext>
                </a:extLst>
              </p:cNvPr>
              <p:cNvSpPr/>
              <p:nvPr/>
            </p:nvSpPr>
            <p:spPr>
              <a:xfrm>
                <a:off x="9848600" y="5374135"/>
                <a:ext cx="75774" cy="100492"/>
              </a:xfrm>
              <a:custGeom>
                <a:avLst/>
                <a:gdLst>
                  <a:gd name="connsiteX0" fmla="*/ 74115 w 75774"/>
                  <a:gd name="connsiteY0" fmla="*/ 75867 h 100492"/>
                  <a:gd name="connsiteX1" fmla="*/ 74187 w 75774"/>
                  <a:gd name="connsiteY1" fmla="*/ 56686 h 100492"/>
                  <a:gd name="connsiteX2" fmla="*/ 72222 w 75774"/>
                  <a:gd name="connsiteY2" fmla="*/ 50078 h 100492"/>
                  <a:gd name="connsiteX3" fmla="*/ 68186 w 75774"/>
                  <a:gd name="connsiteY3" fmla="*/ 43077 h 100492"/>
                  <a:gd name="connsiteX4" fmla="*/ 64078 w 75774"/>
                  <a:gd name="connsiteY4" fmla="*/ 39684 h 100492"/>
                  <a:gd name="connsiteX5" fmla="*/ 59078 w 75774"/>
                  <a:gd name="connsiteY5" fmla="*/ 37148 h 100492"/>
                  <a:gd name="connsiteX6" fmla="*/ 58292 w 75774"/>
                  <a:gd name="connsiteY6" fmla="*/ 35898 h 100492"/>
                  <a:gd name="connsiteX7" fmla="*/ 55077 w 75774"/>
                  <a:gd name="connsiteY7" fmla="*/ 35148 h 100492"/>
                  <a:gd name="connsiteX8" fmla="*/ 55184 w 75774"/>
                  <a:gd name="connsiteY8" fmla="*/ 34933 h 100492"/>
                  <a:gd name="connsiteX9" fmla="*/ 51470 w 75774"/>
                  <a:gd name="connsiteY9" fmla="*/ 34826 h 100492"/>
                  <a:gd name="connsiteX10" fmla="*/ 51541 w 75774"/>
                  <a:gd name="connsiteY10" fmla="*/ 34576 h 100492"/>
                  <a:gd name="connsiteX11" fmla="*/ 49969 w 75774"/>
                  <a:gd name="connsiteY11" fmla="*/ 34504 h 100492"/>
                  <a:gd name="connsiteX12" fmla="*/ 50255 w 75774"/>
                  <a:gd name="connsiteY12" fmla="*/ 34183 h 100492"/>
                  <a:gd name="connsiteX13" fmla="*/ 44147 w 75774"/>
                  <a:gd name="connsiteY13" fmla="*/ 34290 h 100492"/>
                  <a:gd name="connsiteX14" fmla="*/ 44290 w 75774"/>
                  <a:gd name="connsiteY14" fmla="*/ 35290 h 100492"/>
                  <a:gd name="connsiteX15" fmla="*/ 41897 w 75774"/>
                  <a:gd name="connsiteY15" fmla="*/ 34933 h 100492"/>
                  <a:gd name="connsiteX16" fmla="*/ 41218 w 75774"/>
                  <a:gd name="connsiteY16" fmla="*/ 35005 h 100492"/>
                  <a:gd name="connsiteX17" fmla="*/ 40611 w 75774"/>
                  <a:gd name="connsiteY17" fmla="*/ 35112 h 100492"/>
                  <a:gd name="connsiteX18" fmla="*/ 36646 w 75774"/>
                  <a:gd name="connsiteY18" fmla="*/ 34469 h 100492"/>
                  <a:gd name="connsiteX19" fmla="*/ 36753 w 75774"/>
                  <a:gd name="connsiteY19" fmla="*/ 34219 h 100492"/>
                  <a:gd name="connsiteX20" fmla="*/ 28003 w 75774"/>
                  <a:gd name="connsiteY20" fmla="*/ 35683 h 100492"/>
                  <a:gd name="connsiteX21" fmla="*/ 22145 w 75774"/>
                  <a:gd name="connsiteY21" fmla="*/ 42184 h 100492"/>
                  <a:gd name="connsiteX22" fmla="*/ 21394 w 75774"/>
                  <a:gd name="connsiteY22" fmla="*/ 41934 h 100492"/>
                  <a:gd name="connsiteX23" fmla="*/ 21216 w 75774"/>
                  <a:gd name="connsiteY23" fmla="*/ 46792 h 100492"/>
                  <a:gd name="connsiteX24" fmla="*/ 19787 w 75774"/>
                  <a:gd name="connsiteY24" fmla="*/ 46470 h 100492"/>
                  <a:gd name="connsiteX25" fmla="*/ 20251 w 75774"/>
                  <a:gd name="connsiteY25" fmla="*/ 48256 h 100492"/>
                  <a:gd name="connsiteX26" fmla="*/ 20144 w 75774"/>
                  <a:gd name="connsiteY26" fmla="*/ 47792 h 100492"/>
                  <a:gd name="connsiteX27" fmla="*/ 19644 w 75774"/>
                  <a:gd name="connsiteY27" fmla="*/ 49328 h 100492"/>
                  <a:gd name="connsiteX28" fmla="*/ 20680 w 75774"/>
                  <a:gd name="connsiteY28" fmla="*/ 50792 h 100492"/>
                  <a:gd name="connsiteX29" fmla="*/ 19358 w 75774"/>
                  <a:gd name="connsiteY29" fmla="*/ 49971 h 100492"/>
                  <a:gd name="connsiteX30" fmla="*/ 20001 w 75774"/>
                  <a:gd name="connsiteY30" fmla="*/ 51650 h 100492"/>
                  <a:gd name="connsiteX31" fmla="*/ 17930 w 75774"/>
                  <a:gd name="connsiteY31" fmla="*/ 49042 h 100492"/>
                  <a:gd name="connsiteX32" fmla="*/ 14072 w 75774"/>
                  <a:gd name="connsiteY32" fmla="*/ 49899 h 100492"/>
                  <a:gd name="connsiteX33" fmla="*/ 14179 w 75774"/>
                  <a:gd name="connsiteY33" fmla="*/ 44899 h 100492"/>
                  <a:gd name="connsiteX34" fmla="*/ 15215 w 75774"/>
                  <a:gd name="connsiteY34" fmla="*/ 44648 h 100492"/>
                  <a:gd name="connsiteX35" fmla="*/ 14858 w 75774"/>
                  <a:gd name="connsiteY35" fmla="*/ 44363 h 100492"/>
                  <a:gd name="connsiteX36" fmla="*/ 14501 w 75774"/>
                  <a:gd name="connsiteY36" fmla="*/ 43577 h 100492"/>
                  <a:gd name="connsiteX37" fmla="*/ 13929 w 75774"/>
                  <a:gd name="connsiteY37" fmla="*/ 42827 h 100492"/>
                  <a:gd name="connsiteX38" fmla="*/ 14858 w 75774"/>
                  <a:gd name="connsiteY38" fmla="*/ 42684 h 100492"/>
                  <a:gd name="connsiteX39" fmla="*/ 14501 w 75774"/>
                  <a:gd name="connsiteY39" fmla="*/ 41327 h 100492"/>
                  <a:gd name="connsiteX40" fmla="*/ 15572 w 75774"/>
                  <a:gd name="connsiteY40" fmla="*/ 40862 h 100492"/>
                  <a:gd name="connsiteX41" fmla="*/ 18501 w 75774"/>
                  <a:gd name="connsiteY41" fmla="*/ 34647 h 100492"/>
                  <a:gd name="connsiteX42" fmla="*/ 24466 w 75774"/>
                  <a:gd name="connsiteY42" fmla="*/ 31897 h 100492"/>
                  <a:gd name="connsiteX43" fmla="*/ 31717 w 75774"/>
                  <a:gd name="connsiteY43" fmla="*/ 28468 h 100492"/>
                  <a:gd name="connsiteX44" fmla="*/ 42040 w 75774"/>
                  <a:gd name="connsiteY44" fmla="*/ 28647 h 100492"/>
                  <a:gd name="connsiteX45" fmla="*/ 44862 w 75774"/>
                  <a:gd name="connsiteY45" fmla="*/ 29290 h 100492"/>
                  <a:gd name="connsiteX46" fmla="*/ 48469 w 75774"/>
                  <a:gd name="connsiteY46" fmla="*/ 29790 h 100492"/>
                  <a:gd name="connsiteX47" fmla="*/ 57220 w 75774"/>
                  <a:gd name="connsiteY47" fmla="*/ 27468 h 100492"/>
                  <a:gd name="connsiteX48" fmla="*/ 58042 w 75774"/>
                  <a:gd name="connsiteY48" fmla="*/ 26396 h 100492"/>
                  <a:gd name="connsiteX49" fmla="*/ 62793 w 75774"/>
                  <a:gd name="connsiteY49" fmla="*/ 17288 h 100492"/>
                  <a:gd name="connsiteX50" fmla="*/ 63007 w 75774"/>
                  <a:gd name="connsiteY50" fmla="*/ 14502 h 100492"/>
                  <a:gd name="connsiteX51" fmla="*/ 62900 w 75774"/>
                  <a:gd name="connsiteY51" fmla="*/ 11644 h 100492"/>
                  <a:gd name="connsiteX52" fmla="*/ 62578 w 75774"/>
                  <a:gd name="connsiteY52" fmla="*/ 9251 h 100492"/>
                  <a:gd name="connsiteX53" fmla="*/ 60935 w 75774"/>
                  <a:gd name="connsiteY53" fmla="*/ 2179 h 100492"/>
                  <a:gd name="connsiteX54" fmla="*/ 57149 w 75774"/>
                  <a:gd name="connsiteY54" fmla="*/ 5429 h 100492"/>
                  <a:gd name="connsiteX55" fmla="*/ 56399 w 75774"/>
                  <a:gd name="connsiteY55" fmla="*/ 0 h 100492"/>
                  <a:gd name="connsiteX56" fmla="*/ 55685 w 75774"/>
                  <a:gd name="connsiteY56" fmla="*/ 607 h 100492"/>
                  <a:gd name="connsiteX57" fmla="*/ 50862 w 75774"/>
                  <a:gd name="connsiteY57" fmla="*/ 8287 h 100492"/>
                  <a:gd name="connsiteX58" fmla="*/ 50541 w 75774"/>
                  <a:gd name="connsiteY58" fmla="*/ 8144 h 100492"/>
                  <a:gd name="connsiteX59" fmla="*/ 50362 w 75774"/>
                  <a:gd name="connsiteY59" fmla="*/ 12609 h 100492"/>
                  <a:gd name="connsiteX60" fmla="*/ 51577 w 75774"/>
                  <a:gd name="connsiteY60" fmla="*/ 14466 h 100492"/>
                  <a:gd name="connsiteX61" fmla="*/ 50327 w 75774"/>
                  <a:gd name="connsiteY61" fmla="*/ 15609 h 100492"/>
                  <a:gd name="connsiteX62" fmla="*/ 50184 w 75774"/>
                  <a:gd name="connsiteY62" fmla="*/ 15466 h 100492"/>
                  <a:gd name="connsiteX63" fmla="*/ 49398 w 75774"/>
                  <a:gd name="connsiteY63" fmla="*/ 16431 h 100492"/>
                  <a:gd name="connsiteX64" fmla="*/ 48148 w 75774"/>
                  <a:gd name="connsiteY64" fmla="*/ 16609 h 100492"/>
                  <a:gd name="connsiteX65" fmla="*/ 48112 w 75774"/>
                  <a:gd name="connsiteY65" fmla="*/ 15859 h 100492"/>
                  <a:gd name="connsiteX66" fmla="*/ 46719 w 75774"/>
                  <a:gd name="connsiteY66" fmla="*/ 15359 h 100492"/>
                  <a:gd name="connsiteX67" fmla="*/ 35182 w 75774"/>
                  <a:gd name="connsiteY67" fmla="*/ 17074 h 100492"/>
                  <a:gd name="connsiteX68" fmla="*/ 35325 w 75774"/>
                  <a:gd name="connsiteY68" fmla="*/ 16752 h 100492"/>
                  <a:gd name="connsiteX69" fmla="*/ 31860 w 75774"/>
                  <a:gd name="connsiteY69" fmla="*/ 17859 h 100492"/>
                  <a:gd name="connsiteX70" fmla="*/ 31646 w 75774"/>
                  <a:gd name="connsiteY70" fmla="*/ 17574 h 100492"/>
                  <a:gd name="connsiteX71" fmla="*/ 25788 w 75774"/>
                  <a:gd name="connsiteY71" fmla="*/ 19360 h 100492"/>
                  <a:gd name="connsiteX72" fmla="*/ 25502 w 75774"/>
                  <a:gd name="connsiteY72" fmla="*/ 18646 h 100492"/>
                  <a:gd name="connsiteX73" fmla="*/ 22359 w 75774"/>
                  <a:gd name="connsiteY73" fmla="*/ 19717 h 100492"/>
                  <a:gd name="connsiteX74" fmla="*/ 23573 w 75774"/>
                  <a:gd name="connsiteY74" fmla="*/ 19503 h 100492"/>
                  <a:gd name="connsiteX75" fmla="*/ 18966 w 75774"/>
                  <a:gd name="connsiteY75" fmla="*/ 21217 h 100492"/>
                  <a:gd name="connsiteX76" fmla="*/ 14679 w 75774"/>
                  <a:gd name="connsiteY76" fmla="*/ 27504 h 100492"/>
                  <a:gd name="connsiteX77" fmla="*/ 13644 w 75774"/>
                  <a:gd name="connsiteY77" fmla="*/ 27253 h 100492"/>
                  <a:gd name="connsiteX78" fmla="*/ 12929 w 75774"/>
                  <a:gd name="connsiteY78" fmla="*/ 25789 h 100492"/>
                  <a:gd name="connsiteX79" fmla="*/ 9036 w 75774"/>
                  <a:gd name="connsiteY79" fmla="*/ 29039 h 100492"/>
                  <a:gd name="connsiteX80" fmla="*/ 8322 w 75774"/>
                  <a:gd name="connsiteY80" fmla="*/ 28575 h 100492"/>
                  <a:gd name="connsiteX81" fmla="*/ 4892 w 75774"/>
                  <a:gd name="connsiteY81" fmla="*/ 35254 h 100492"/>
                  <a:gd name="connsiteX82" fmla="*/ 2678 w 75774"/>
                  <a:gd name="connsiteY82" fmla="*/ 39791 h 100492"/>
                  <a:gd name="connsiteX83" fmla="*/ 1321 w 75774"/>
                  <a:gd name="connsiteY83" fmla="*/ 40719 h 100492"/>
                  <a:gd name="connsiteX84" fmla="*/ 1821 w 75774"/>
                  <a:gd name="connsiteY84" fmla="*/ 43470 h 100492"/>
                  <a:gd name="connsiteX85" fmla="*/ 428 w 75774"/>
                  <a:gd name="connsiteY85" fmla="*/ 44756 h 100492"/>
                  <a:gd name="connsiteX86" fmla="*/ 428 w 75774"/>
                  <a:gd name="connsiteY86" fmla="*/ 51935 h 100492"/>
                  <a:gd name="connsiteX87" fmla="*/ 892 w 75774"/>
                  <a:gd name="connsiteY87" fmla="*/ 59865 h 100492"/>
                  <a:gd name="connsiteX88" fmla="*/ 3607 w 75774"/>
                  <a:gd name="connsiteY88" fmla="*/ 62115 h 100492"/>
                  <a:gd name="connsiteX89" fmla="*/ 3571 w 75774"/>
                  <a:gd name="connsiteY89" fmla="*/ 65080 h 100492"/>
                  <a:gd name="connsiteX90" fmla="*/ 3357 w 75774"/>
                  <a:gd name="connsiteY90" fmla="*/ 64473 h 100492"/>
                  <a:gd name="connsiteX91" fmla="*/ 2642 w 75774"/>
                  <a:gd name="connsiteY91" fmla="*/ 65008 h 100492"/>
                  <a:gd name="connsiteX92" fmla="*/ 8286 w 75774"/>
                  <a:gd name="connsiteY92" fmla="*/ 69330 h 100492"/>
                  <a:gd name="connsiteX93" fmla="*/ 7607 w 75774"/>
                  <a:gd name="connsiteY93" fmla="*/ 67973 h 100492"/>
                  <a:gd name="connsiteX94" fmla="*/ 9714 w 75774"/>
                  <a:gd name="connsiteY94" fmla="*/ 69259 h 100492"/>
                  <a:gd name="connsiteX95" fmla="*/ 9036 w 75774"/>
                  <a:gd name="connsiteY95" fmla="*/ 69723 h 100492"/>
                  <a:gd name="connsiteX96" fmla="*/ 12536 w 75774"/>
                  <a:gd name="connsiteY96" fmla="*/ 71438 h 100492"/>
                  <a:gd name="connsiteX97" fmla="*/ 12179 w 75774"/>
                  <a:gd name="connsiteY97" fmla="*/ 70438 h 100492"/>
                  <a:gd name="connsiteX98" fmla="*/ 16608 w 75774"/>
                  <a:gd name="connsiteY98" fmla="*/ 71795 h 100492"/>
                  <a:gd name="connsiteX99" fmla="*/ 16823 w 75774"/>
                  <a:gd name="connsiteY99" fmla="*/ 70330 h 100492"/>
                  <a:gd name="connsiteX100" fmla="*/ 20430 w 75774"/>
                  <a:gd name="connsiteY100" fmla="*/ 70366 h 100492"/>
                  <a:gd name="connsiteX101" fmla="*/ 23252 w 75774"/>
                  <a:gd name="connsiteY101" fmla="*/ 69402 h 100492"/>
                  <a:gd name="connsiteX102" fmla="*/ 23609 w 75774"/>
                  <a:gd name="connsiteY102" fmla="*/ 67116 h 100492"/>
                  <a:gd name="connsiteX103" fmla="*/ 24002 w 75774"/>
                  <a:gd name="connsiteY103" fmla="*/ 68223 h 100492"/>
                  <a:gd name="connsiteX104" fmla="*/ 27467 w 75774"/>
                  <a:gd name="connsiteY104" fmla="*/ 65401 h 100492"/>
                  <a:gd name="connsiteX105" fmla="*/ 27610 w 75774"/>
                  <a:gd name="connsiteY105" fmla="*/ 66508 h 100492"/>
                  <a:gd name="connsiteX106" fmla="*/ 27110 w 75774"/>
                  <a:gd name="connsiteY106" fmla="*/ 63187 h 100492"/>
                  <a:gd name="connsiteX107" fmla="*/ 28324 w 75774"/>
                  <a:gd name="connsiteY107" fmla="*/ 59936 h 100492"/>
                  <a:gd name="connsiteX108" fmla="*/ 29360 w 75774"/>
                  <a:gd name="connsiteY108" fmla="*/ 56222 h 100492"/>
                  <a:gd name="connsiteX109" fmla="*/ 28788 w 75774"/>
                  <a:gd name="connsiteY109" fmla="*/ 54078 h 100492"/>
                  <a:gd name="connsiteX110" fmla="*/ 29181 w 75774"/>
                  <a:gd name="connsiteY110" fmla="*/ 55078 h 100492"/>
                  <a:gd name="connsiteX111" fmla="*/ 29967 w 75774"/>
                  <a:gd name="connsiteY111" fmla="*/ 52971 h 100492"/>
                  <a:gd name="connsiteX112" fmla="*/ 31431 w 75774"/>
                  <a:gd name="connsiteY112" fmla="*/ 52543 h 100492"/>
                  <a:gd name="connsiteX113" fmla="*/ 31824 w 75774"/>
                  <a:gd name="connsiteY113" fmla="*/ 53971 h 100492"/>
                  <a:gd name="connsiteX114" fmla="*/ 31610 w 75774"/>
                  <a:gd name="connsiteY114" fmla="*/ 51328 h 100492"/>
                  <a:gd name="connsiteX115" fmla="*/ 33110 w 75774"/>
                  <a:gd name="connsiteY115" fmla="*/ 49649 h 100492"/>
                  <a:gd name="connsiteX116" fmla="*/ 34003 w 75774"/>
                  <a:gd name="connsiteY116" fmla="*/ 49364 h 100492"/>
                  <a:gd name="connsiteX117" fmla="*/ 34218 w 75774"/>
                  <a:gd name="connsiteY117" fmla="*/ 48078 h 100492"/>
                  <a:gd name="connsiteX118" fmla="*/ 35253 w 75774"/>
                  <a:gd name="connsiteY118" fmla="*/ 50006 h 100492"/>
                  <a:gd name="connsiteX119" fmla="*/ 35575 w 75774"/>
                  <a:gd name="connsiteY119" fmla="*/ 49292 h 100492"/>
                  <a:gd name="connsiteX120" fmla="*/ 35539 w 75774"/>
                  <a:gd name="connsiteY120" fmla="*/ 49399 h 100492"/>
                  <a:gd name="connsiteX121" fmla="*/ 36897 w 75774"/>
                  <a:gd name="connsiteY121" fmla="*/ 49756 h 100492"/>
                  <a:gd name="connsiteX122" fmla="*/ 39218 w 75774"/>
                  <a:gd name="connsiteY122" fmla="*/ 49613 h 100492"/>
                  <a:gd name="connsiteX123" fmla="*/ 42040 w 75774"/>
                  <a:gd name="connsiteY123" fmla="*/ 49399 h 100492"/>
                  <a:gd name="connsiteX124" fmla="*/ 44147 w 75774"/>
                  <a:gd name="connsiteY124" fmla="*/ 49756 h 100492"/>
                  <a:gd name="connsiteX125" fmla="*/ 45183 w 75774"/>
                  <a:gd name="connsiteY125" fmla="*/ 48042 h 100492"/>
                  <a:gd name="connsiteX126" fmla="*/ 51255 w 75774"/>
                  <a:gd name="connsiteY126" fmla="*/ 47221 h 100492"/>
                  <a:gd name="connsiteX127" fmla="*/ 52648 w 75774"/>
                  <a:gd name="connsiteY127" fmla="*/ 48756 h 100492"/>
                  <a:gd name="connsiteX128" fmla="*/ 52363 w 75774"/>
                  <a:gd name="connsiteY128" fmla="*/ 48899 h 100492"/>
                  <a:gd name="connsiteX129" fmla="*/ 55149 w 75774"/>
                  <a:gd name="connsiteY129" fmla="*/ 50078 h 100492"/>
                  <a:gd name="connsiteX130" fmla="*/ 57685 w 75774"/>
                  <a:gd name="connsiteY130" fmla="*/ 50221 h 100492"/>
                  <a:gd name="connsiteX131" fmla="*/ 57506 w 75774"/>
                  <a:gd name="connsiteY131" fmla="*/ 51078 h 100492"/>
                  <a:gd name="connsiteX132" fmla="*/ 56899 w 75774"/>
                  <a:gd name="connsiteY132" fmla="*/ 51721 h 100492"/>
                  <a:gd name="connsiteX133" fmla="*/ 57506 w 75774"/>
                  <a:gd name="connsiteY133" fmla="*/ 51757 h 100492"/>
                  <a:gd name="connsiteX134" fmla="*/ 57363 w 75774"/>
                  <a:gd name="connsiteY134" fmla="*/ 51864 h 100492"/>
                  <a:gd name="connsiteX135" fmla="*/ 58006 w 75774"/>
                  <a:gd name="connsiteY135" fmla="*/ 51828 h 100492"/>
                  <a:gd name="connsiteX136" fmla="*/ 58328 w 75774"/>
                  <a:gd name="connsiteY136" fmla="*/ 51471 h 100492"/>
                  <a:gd name="connsiteX137" fmla="*/ 58328 w 75774"/>
                  <a:gd name="connsiteY137" fmla="*/ 54364 h 100492"/>
                  <a:gd name="connsiteX138" fmla="*/ 62257 w 75774"/>
                  <a:gd name="connsiteY138" fmla="*/ 61329 h 100492"/>
                  <a:gd name="connsiteX139" fmla="*/ 60614 w 75774"/>
                  <a:gd name="connsiteY139" fmla="*/ 60544 h 100492"/>
                  <a:gd name="connsiteX140" fmla="*/ 61149 w 75774"/>
                  <a:gd name="connsiteY140" fmla="*/ 62294 h 100492"/>
                  <a:gd name="connsiteX141" fmla="*/ 60185 w 75774"/>
                  <a:gd name="connsiteY141" fmla="*/ 60829 h 100492"/>
                  <a:gd name="connsiteX142" fmla="*/ 61114 w 75774"/>
                  <a:gd name="connsiteY142" fmla="*/ 67830 h 100492"/>
                  <a:gd name="connsiteX143" fmla="*/ 61864 w 75774"/>
                  <a:gd name="connsiteY143" fmla="*/ 68330 h 100492"/>
                  <a:gd name="connsiteX144" fmla="*/ 61757 w 75774"/>
                  <a:gd name="connsiteY144" fmla="*/ 68509 h 100492"/>
                  <a:gd name="connsiteX145" fmla="*/ 62864 w 75774"/>
                  <a:gd name="connsiteY145" fmla="*/ 69437 h 100492"/>
                  <a:gd name="connsiteX146" fmla="*/ 61078 w 75774"/>
                  <a:gd name="connsiteY146" fmla="*/ 70795 h 100492"/>
                  <a:gd name="connsiteX147" fmla="*/ 61935 w 75774"/>
                  <a:gd name="connsiteY147" fmla="*/ 75152 h 100492"/>
                  <a:gd name="connsiteX148" fmla="*/ 62793 w 75774"/>
                  <a:gd name="connsiteY148" fmla="*/ 74974 h 100492"/>
                  <a:gd name="connsiteX149" fmla="*/ 62328 w 75774"/>
                  <a:gd name="connsiteY149" fmla="*/ 76545 h 100492"/>
                  <a:gd name="connsiteX150" fmla="*/ 61221 w 75774"/>
                  <a:gd name="connsiteY150" fmla="*/ 76581 h 100492"/>
                  <a:gd name="connsiteX151" fmla="*/ 62721 w 75774"/>
                  <a:gd name="connsiteY151" fmla="*/ 78617 h 100492"/>
                  <a:gd name="connsiteX152" fmla="*/ 61435 w 75774"/>
                  <a:gd name="connsiteY152" fmla="*/ 77367 h 100492"/>
                  <a:gd name="connsiteX153" fmla="*/ 61471 w 75774"/>
                  <a:gd name="connsiteY153" fmla="*/ 81439 h 100492"/>
                  <a:gd name="connsiteX154" fmla="*/ 63436 w 75774"/>
                  <a:gd name="connsiteY154" fmla="*/ 81939 h 100492"/>
                  <a:gd name="connsiteX155" fmla="*/ 63578 w 75774"/>
                  <a:gd name="connsiteY155" fmla="*/ 86011 h 100492"/>
                  <a:gd name="connsiteX156" fmla="*/ 64579 w 75774"/>
                  <a:gd name="connsiteY156" fmla="*/ 85582 h 100492"/>
                  <a:gd name="connsiteX157" fmla="*/ 63971 w 75774"/>
                  <a:gd name="connsiteY157" fmla="*/ 91154 h 100492"/>
                  <a:gd name="connsiteX158" fmla="*/ 72115 w 75774"/>
                  <a:gd name="connsiteY158" fmla="*/ 100013 h 100492"/>
                  <a:gd name="connsiteX159" fmla="*/ 74651 w 75774"/>
                  <a:gd name="connsiteY159" fmla="*/ 95369 h 100492"/>
                  <a:gd name="connsiteX160" fmla="*/ 74115 w 75774"/>
                  <a:gd name="connsiteY160" fmla="*/ 75867 h 10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75774" h="100492">
                    <a:moveTo>
                      <a:pt x="74115" y="75867"/>
                    </a:moveTo>
                    <a:cubicBezTo>
                      <a:pt x="74508" y="67937"/>
                      <a:pt x="76544" y="65580"/>
                      <a:pt x="74187" y="56686"/>
                    </a:cubicBezTo>
                    <a:cubicBezTo>
                      <a:pt x="73794" y="54507"/>
                      <a:pt x="73115" y="52257"/>
                      <a:pt x="72222" y="50078"/>
                    </a:cubicBezTo>
                    <a:cubicBezTo>
                      <a:pt x="71222" y="47756"/>
                      <a:pt x="70008" y="45327"/>
                      <a:pt x="68186" y="43077"/>
                    </a:cubicBezTo>
                    <a:cubicBezTo>
                      <a:pt x="66793" y="42398"/>
                      <a:pt x="65614" y="41005"/>
                      <a:pt x="64078" y="39684"/>
                    </a:cubicBezTo>
                    <a:cubicBezTo>
                      <a:pt x="62578" y="38398"/>
                      <a:pt x="60757" y="37219"/>
                      <a:pt x="59078" y="37148"/>
                    </a:cubicBezTo>
                    <a:lnTo>
                      <a:pt x="58292" y="35898"/>
                    </a:lnTo>
                    <a:cubicBezTo>
                      <a:pt x="57149" y="35898"/>
                      <a:pt x="55934" y="35826"/>
                      <a:pt x="55077" y="35148"/>
                    </a:cubicBezTo>
                    <a:lnTo>
                      <a:pt x="55184" y="34933"/>
                    </a:lnTo>
                    <a:cubicBezTo>
                      <a:pt x="53577" y="35183"/>
                      <a:pt x="52184" y="34612"/>
                      <a:pt x="51470" y="34826"/>
                    </a:cubicBezTo>
                    <a:lnTo>
                      <a:pt x="51541" y="34576"/>
                    </a:lnTo>
                    <a:lnTo>
                      <a:pt x="49969" y="34504"/>
                    </a:lnTo>
                    <a:lnTo>
                      <a:pt x="50255" y="34183"/>
                    </a:lnTo>
                    <a:cubicBezTo>
                      <a:pt x="47969" y="34612"/>
                      <a:pt x="45897" y="34612"/>
                      <a:pt x="44147" y="34290"/>
                    </a:cubicBezTo>
                    <a:lnTo>
                      <a:pt x="44290" y="35290"/>
                    </a:lnTo>
                    <a:cubicBezTo>
                      <a:pt x="43362" y="35005"/>
                      <a:pt x="42576" y="34933"/>
                      <a:pt x="41897" y="34933"/>
                    </a:cubicBezTo>
                    <a:cubicBezTo>
                      <a:pt x="41504" y="34933"/>
                      <a:pt x="41254" y="34969"/>
                      <a:pt x="41218" y="35005"/>
                    </a:cubicBezTo>
                    <a:lnTo>
                      <a:pt x="40611" y="35112"/>
                    </a:lnTo>
                    <a:cubicBezTo>
                      <a:pt x="39575" y="35254"/>
                      <a:pt x="38539" y="35290"/>
                      <a:pt x="36646" y="34469"/>
                    </a:cubicBezTo>
                    <a:lnTo>
                      <a:pt x="36753" y="34219"/>
                    </a:lnTo>
                    <a:cubicBezTo>
                      <a:pt x="33217" y="35326"/>
                      <a:pt x="30753" y="34933"/>
                      <a:pt x="28003" y="35683"/>
                    </a:cubicBezTo>
                    <a:cubicBezTo>
                      <a:pt x="25466" y="36362"/>
                      <a:pt x="22930" y="38684"/>
                      <a:pt x="22145" y="42184"/>
                    </a:cubicBezTo>
                    <a:cubicBezTo>
                      <a:pt x="22216" y="41505"/>
                      <a:pt x="21573" y="42113"/>
                      <a:pt x="21394" y="41934"/>
                    </a:cubicBezTo>
                    <a:cubicBezTo>
                      <a:pt x="20466" y="43863"/>
                      <a:pt x="19430" y="45935"/>
                      <a:pt x="21216" y="46792"/>
                    </a:cubicBezTo>
                    <a:cubicBezTo>
                      <a:pt x="20859" y="47363"/>
                      <a:pt x="20430" y="46899"/>
                      <a:pt x="19787" y="46470"/>
                    </a:cubicBezTo>
                    <a:cubicBezTo>
                      <a:pt x="20502" y="47006"/>
                      <a:pt x="20466" y="47721"/>
                      <a:pt x="20251" y="48256"/>
                    </a:cubicBezTo>
                    <a:lnTo>
                      <a:pt x="20144" y="47792"/>
                    </a:lnTo>
                    <a:lnTo>
                      <a:pt x="19644" y="49328"/>
                    </a:lnTo>
                    <a:cubicBezTo>
                      <a:pt x="19966" y="49828"/>
                      <a:pt x="20323" y="50328"/>
                      <a:pt x="20680" y="50792"/>
                    </a:cubicBezTo>
                    <a:cubicBezTo>
                      <a:pt x="19966" y="51221"/>
                      <a:pt x="19501" y="48792"/>
                      <a:pt x="19358" y="49971"/>
                    </a:cubicBezTo>
                    <a:lnTo>
                      <a:pt x="20001" y="51650"/>
                    </a:lnTo>
                    <a:cubicBezTo>
                      <a:pt x="19323" y="52721"/>
                      <a:pt x="18430" y="50400"/>
                      <a:pt x="17930" y="49042"/>
                    </a:cubicBezTo>
                    <a:cubicBezTo>
                      <a:pt x="17394" y="49721"/>
                      <a:pt x="15358" y="50578"/>
                      <a:pt x="14072" y="49899"/>
                    </a:cubicBezTo>
                    <a:cubicBezTo>
                      <a:pt x="13001" y="49185"/>
                      <a:pt x="12965" y="46542"/>
                      <a:pt x="14179" y="44899"/>
                    </a:cubicBezTo>
                    <a:lnTo>
                      <a:pt x="15215" y="44648"/>
                    </a:lnTo>
                    <a:cubicBezTo>
                      <a:pt x="15965" y="44542"/>
                      <a:pt x="15430" y="44542"/>
                      <a:pt x="14858" y="44363"/>
                    </a:cubicBezTo>
                    <a:cubicBezTo>
                      <a:pt x="14322" y="44077"/>
                      <a:pt x="13822" y="43577"/>
                      <a:pt x="14501" y="43577"/>
                    </a:cubicBezTo>
                    <a:cubicBezTo>
                      <a:pt x="14286" y="43363"/>
                      <a:pt x="14108" y="43149"/>
                      <a:pt x="13929" y="42827"/>
                    </a:cubicBezTo>
                    <a:cubicBezTo>
                      <a:pt x="14251" y="42648"/>
                      <a:pt x="14608" y="42256"/>
                      <a:pt x="14858" y="42684"/>
                    </a:cubicBezTo>
                    <a:cubicBezTo>
                      <a:pt x="15072" y="42005"/>
                      <a:pt x="14787" y="41934"/>
                      <a:pt x="14501" y="41327"/>
                    </a:cubicBezTo>
                    <a:lnTo>
                      <a:pt x="15572" y="40862"/>
                    </a:lnTo>
                    <a:cubicBezTo>
                      <a:pt x="16965" y="38755"/>
                      <a:pt x="16287" y="36290"/>
                      <a:pt x="18501" y="34647"/>
                    </a:cubicBezTo>
                    <a:cubicBezTo>
                      <a:pt x="20251" y="34326"/>
                      <a:pt x="22002" y="33183"/>
                      <a:pt x="24466" y="31897"/>
                    </a:cubicBezTo>
                    <a:cubicBezTo>
                      <a:pt x="26931" y="30575"/>
                      <a:pt x="29574" y="29290"/>
                      <a:pt x="31717" y="28468"/>
                    </a:cubicBezTo>
                    <a:cubicBezTo>
                      <a:pt x="34682" y="26896"/>
                      <a:pt x="38361" y="27718"/>
                      <a:pt x="42040" y="28647"/>
                    </a:cubicBezTo>
                    <a:cubicBezTo>
                      <a:pt x="43004" y="28861"/>
                      <a:pt x="43969" y="29111"/>
                      <a:pt x="44862" y="29290"/>
                    </a:cubicBezTo>
                    <a:cubicBezTo>
                      <a:pt x="45755" y="29468"/>
                      <a:pt x="46648" y="29647"/>
                      <a:pt x="48469" y="29790"/>
                    </a:cubicBezTo>
                    <a:cubicBezTo>
                      <a:pt x="51863" y="30111"/>
                      <a:pt x="55149" y="29468"/>
                      <a:pt x="57220" y="27468"/>
                    </a:cubicBezTo>
                    <a:cubicBezTo>
                      <a:pt x="57685" y="27468"/>
                      <a:pt x="58185" y="26503"/>
                      <a:pt x="58042" y="26396"/>
                    </a:cubicBezTo>
                    <a:cubicBezTo>
                      <a:pt x="60792" y="24253"/>
                      <a:pt x="62221" y="20896"/>
                      <a:pt x="62793" y="17288"/>
                    </a:cubicBezTo>
                    <a:cubicBezTo>
                      <a:pt x="62793" y="17288"/>
                      <a:pt x="62971" y="16252"/>
                      <a:pt x="63007" y="14502"/>
                    </a:cubicBezTo>
                    <a:cubicBezTo>
                      <a:pt x="63007" y="13609"/>
                      <a:pt x="62971" y="12609"/>
                      <a:pt x="62900" y="11644"/>
                    </a:cubicBezTo>
                    <a:cubicBezTo>
                      <a:pt x="62793" y="10930"/>
                      <a:pt x="62685" y="10109"/>
                      <a:pt x="62578" y="9251"/>
                    </a:cubicBezTo>
                    <a:cubicBezTo>
                      <a:pt x="62007" y="6001"/>
                      <a:pt x="61507" y="3715"/>
                      <a:pt x="60935" y="2179"/>
                    </a:cubicBezTo>
                    <a:lnTo>
                      <a:pt x="57149" y="5429"/>
                    </a:lnTo>
                    <a:cubicBezTo>
                      <a:pt x="59364" y="4036"/>
                      <a:pt x="59899" y="2215"/>
                      <a:pt x="56399" y="0"/>
                    </a:cubicBezTo>
                    <a:lnTo>
                      <a:pt x="55685" y="607"/>
                    </a:lnTo>
                    <a:cubicBezTo>
                      <a:pt x="54041" y="1643"/>
                      <a:pt x="52184" y="4394"/>
                      <a:pt x="50862" y="8287"/>
                    </a:cubicBezTo>
                    <a:lnTo>
                      <a:pt x="50541" y="8144"/>
                    </a:lnTo>
                    <a:cubicBezTo>
                      <a:pt x="50327" y="10144"/>
                      <a:pt x="50255" y="11644"/>
                      <a:pt x="50362" y="12609"/>
                    </a:cubicBezTo>
                    <a:cubicBezTo>
                      <a:pt x="50470" y="13323"/>
                      <a:pt x="50827" y="13538"/>
                      <a:pt x="51577" y="14466"/>
                    </a:cubicBezTo>
                    <a:cubicBezTo>
                      <a:pt x="49612" y="13895"/>
                      <a:pt x="51148" y="15609"/>
                      <a:pt x="50327" y="15609"/>
                    </a:cubicBezTo>
                    <a:lnTo>
                      <a:pt x="50184" y="15466"/>
                    </a:lnTo>
                    <a:cubicBezTo>
                      <a:pt x="50684" y="16431"/>
                      <a:pt x="50005" y="16645"/>
                      <a:pt x="49398" y="16431"/>
                    </a:cubicBezTo>
                    <a:cubicBezTo>
                      <a:pt x="48755" y="16288"/>
                      <a:pt x="48327" y="15895"/>
                      <a:pt x="48148" y="16609"/>
                    </a:cubicBezTo>
                    <a:cubicBezTo>
                      <a:pt x="48112" y="16467"/>
                      <a:pt x="47969" y="15895"/>
                      <a:pt x="48112" y="15859"/>
                    </a:cubicBezTo>
                    <a:cubicBezTo>
                      <a:pt x="47755" y="16145"/>
                      <a:pt x="47005" y="16538"/>
                      <a:pt x="46719" y="15359"/>
                    </a:cubicBezTo>
                    <a:cubicBezTo>
                      <a:pt x="43362" y="15574"/>
                      <a:pt x="37611" y="15002"/>
                      <a:pt x="35182" y="17074"/>
                    </a:cubicBezTo>
                    <a:lnTo>
                      <a:pt x="35325" y="16752"/>
                    </a:lnTo>
                    <a:cubicBezTo>
                      <a:pt x="33932" y="18110"/>
                      <a:pt x="33432" y="17074"/>
                      <a:pt x="31860" y="17859"/>
                    </a:cubicBezTo>
                    <a:cubicBezTo>
                      <a:pt x="31753" y="17717"/>
                      <a:pt x="31610" y="17645"/>
                      <a:pt x="31646" y="17574"/>
                    </a:cubicBezTo>
                    <a:cubicBezTo>
                      <a:pt x="30217" y="18967"/>
                      <a:pt x="26967" y="18467"/>
                      <a:pt x="25788" y="19360"/>
                    </a:cubicBezTo>
                    <a:lnTo>
                      <a:pt x="25502" y="18646"/>
                    </a:lnTo>
                    <a:cubicBezTo>
                      <a:pt x="24431" y="18967"/>
                      <a:pt x="23395" y="19324"/>
                      <a:pt x="22359" y="19717"/>
                    </a:cubicBezTo>
                    <a:lnTo>
                      <a:pt x="23573" y="19503"/>
                    </a:lnTo>
                    <a:cubicBezTo>
                      <a:pt x="23823" y="21646"/>
                      <a:pt x="20752" y="18931"/>
                      <a:pt x="18966" y="21217"/>
                    </a:cubicBezTo>
                    <a:cubicBezTo>
                      <a:pt x="16573" y="21896"/>
                      <a:pt x="16894" y="27147"/>
                      <a:pt x="14679" y="27504"/>
                    </a:cubicBezTo>
                    <a:cubicBezTo>
                      <a:pt x="14465" y="28968"/>
                      <a:pt x="14465" y="25611"/>
                      <a:pt x="13644" y="27253"/>
                    </a:cubicBezTo>
                    <a:cubicBezTo>
                      <a:pt x="12893" y="26432"/>
                      <a:pt x="13822" y="26218"/>
                      <a:pt x="12929" y="25789"/>
                    </a:cubicBezTo>
                    <a:cubicBezTo>
                      <a:pt x="11965" y="27218"/>
                      <a:pt x="9929" y="26789"/>
                      <a:pt x="9036" y="29039"/>
                    </a:cubicBezTo>
                    <a:lnTo>
                      <a:pt x="8322" y="28575"/>
                    </a:lnTo>
                    <a:cubicBezTo>
                      <a:pt x="7750" y="31718"/>
                      <a:pt x="4250" y="32790"/>
                      <a:pt x="4892" y="35254"/>
                    </a:cubicBezTo>
                    <a:cubicBezTo>
                      <a:pt x="4642" y="38184"/>
                      <a:pt x="1749" y="36433"/>
                      <a:pt x="2678" y="39791"/>
                    </a:cubicBezTo>
                    <a:lnTo>
                      <a:pt x="1321" y="40719"/>
                    </a:lnTo>
                    <a:cubicBezTo>
                      <a:pt x="892" y="42113"/>
                      <a:pt x="2571" y="41934"/>
                      <a:pt x="1821" y="43470"/>
                    </a:cubicBezTo>
                    <a:cubicBezTo>
                      <a:pt x="1070" y="43184"/>
                      <a:pt x="1070" y="45935"/>
                      <a:pt x="428" y="44756"/>
                    </a:cubicBezTo>
                    <a:cubicBezTo>
                      <a:pt x="-323" y="47149"/>
                      <a:pt x="70" y="49613"/>
                      <a:pt x="428" y="51935"/>
                    </a:cubicBezTo>
                    <a:cubicBezTo>
                      <a:pt x="749" y="54329"/>
                      <a:pt x="1070" y="56721"/>
                      <a:pt x="892" y="59865"/>
                    </a:cubicBezTo>
                    <a:cubicBezTo>
                      <a:pt x="2356" y="59758"/>
                      <a:pt x="2464" y="62508"/>
                      <a:pt x="3607" y="62115"/>
                    </a:cubicBezTo>
                    <a:cubicBezTo>
                      <a:pt x="3071" y="62865"/>
                      <a:pt x="5750" y="65794"/>
                      <a:pt x="3571" y="65080"/>
                    </a:cubicBezTo>
                    <a:cubicBezTo>
                      <a:pt x="3357" y="65008"/>
                      <a:pt x="3178" y="64687"/>
                      <a:pt x="3357" y="64473"/>
                    </a:cubicBezTo>
                    <a:lnTo>
                      <a:pt x="2642" y="65008"/>
                    </a:lnTo>
                    <a:cubicBezTo>
                      <a:pt x="3142" y="68580"/>
                      <a:pt x="6178" y="67759"/>
                      <a:pt x="8286" y="69330"/>
                    </a:cubicBezTo>
                    <a:cubicBezTo>
                      <a:pt x="7679" y="68688"/>
                      <a:pt x="6821" y="68152"/>
                      <a:pt x="7607" y="67973"/>
                    </a:cubicBezTo>
                    <a:cubicBezTo>
                      <a:pt x="8286" y="68437"/>
                      <a:pt x="8964" y="68902"/>
                      <a:pt x="9714" y="69259"/>
                    </a:cubicBezTo>
                    <a:lnTo>
                      <a:pt x="9036" y="69723"/>
                    </a:lnTo>
                    <a:cubicBezTo>
                      <a:pt x="10107" y="70438"/>
                      <a:pt x="11322" y="70973"/>
                      <a:pt x="12536" y="71438"/>
                    </a:cubicBezTo>
                    <a:lnTo>
                      <a:pt x="12179" y="70438"/>
                    </a:lnTo>
                    <a:cubicBezTo>
                      <a:pt x="13822" y="71366"/>
                      <a:pt x="14429" y="73009"/>
                      <a:pt x="16608" y="71795"/>
                    </a:cubicBezTo>
                    <a:cubicBezTo>
                      <a:pt x="17537" y="71045"/>
                      <a:pt x="14929" y="70688"/>
                      <a:pt x="16823" y="70330"/>
                    </a:cubicBezTo>
                    <a:cubicBezTo>
                      <a:pt x="18001" y="70580"/>
                      <a:pt x="19430" y="70545"/>
                      <a:pt x="20430" y="70366"/>
                    </a:cubicBezTo>
                    <a:cubicBezTo>
                      <a:pt x="21466" y="70187"/>
                      <a:pt x="22359" y="69973"/>
                      <a:pt x="23252" y="69402"/>
                    </a:cubicBezTo>
                    <a:cubicBezTo>
                      <a:pt x="22788" y="68223"/>
                      <a:pt x="23216" y="67901"/>
                      <a:pt x="23609" y="67116"/>
                    </a:cubicBezTo>
                    <a:lnTo>
                      <a:pt x="24002" y="68223"/>
                    </a:lnTo>
                    <a:cubicBezTo>
                      <a:pt x="25466" y="64223"/>
                      <a:pt x="25645" y="70330"/>
                      <a:pt x="27467" y="65401"/>
                    </a:cubicBezTo>
                    <a:lnTo>
                      <a:pt x="27610" y="66508"/>
                    </a:lnTo>
                    <a:lnTo>
                      <a:pt x="27110" y="63187"/>
                    </a:lnTo>
                    <a:cubicBezTo>
                      <a:pt x="27431" y="60258"/>
                      <a:pt x="27860" y="60222"/>
                      <a:pt x="28324" y="59936"/>
                    </a:cubicBezTo>
                    <a:cubicBezTo>
                      <a:pt x="28753" y="59686"/>
                      <a:pt x="29253" y="59079"/>
                      <a:pt x="29360" y="56222"/>
                    </a:cubicBezTo>
                    <a:cubicBezTo>
                      <a:pt x="28753" y="57900"/>
                      <a:pt x="27610" y="55364"/>
                      <a:pt x="28788" y="54078"/>
                    </a:cubicBezTo>
                    <a:lnTo>
                      <a:pt x="29181" y="55078"/>
                    </a:lnTo>
                    <a:cubicBezTo>
                      <a:pt x="29574" y="54007"/>
                      <a:pt x="29467" y="53507"/>
                      <a:pt x="29967" y="52971"/>
                    </a:cubicBezTo>
                    <a:cubicBezTo>
                      <a:pt x="30003" y="53828"/>
                      <a:pt x="30860" y="53864"/>
                      <a:pt x="31431" y="52543"/>
                    </a:cubicBezTo>
                    <a:cubicBezTo>
                      <a:pt x="31681" y="52828"/>
                      <a:pt x="31681" y="53471"/>
                      <a:pt x="31824" y="53971"/>
                    </a:cubicBezTo>
                    <a:cubicBezTo>
                      <a:pt x="32074" y="52507"/>
                      <a:pt x="31646" y="52257"/>
                      <a:pt x="31610" y="51328"/>
                    </a:cubicBezTo>
                    <a:cubicBezTo>
                      <a:pt x="32324" y="51006"/>
                      <a:pt x="32717" y="50257"/>
                      <a:pt x="33110" y="49649"/>
                    </a:cubicBezTo>
                    <a:cubicBezTo>
                      <a:pt x="33539" y="48935"/>
                      <a:pt x="33432" y="49149"/>
                      <a:pt x="34003" y="49364"/>
                    </a:cubicBezTo>
                    <a:cubicBezTo>
                      <a:pt x="34039" y="49292"/>
                      <a:pt x="34646" y="49399"/>
                      <a:pt x="34218" y="48078"/>
                    </a:cubicBezTo>
                    <a:cubicBezTo>
                      <a:pt x="34503" y="48899"/>
                      <a:pt x="34968" y="49042"/>
                      <a:pt x="35253" y="50006"/>
                    </a:cubicBezTo>
                    <a:cubicBezTo>
                      <a:pt x="34825" y="49078"/>
                      <a:pt x="35361" y="48328"/>
                      <a:pt x="35575" y="49292"/>
                    </a:cubicBezTo>
                    <a:lnTo>
                      <a:pt x="35539" y="49399"/>
                    </a:lnTo>
                    <a:cubicBezTo>
                      <a:pt x="35432" y="49649"/>
                      <a:pt x="36146" y="49721"/>
                      <a:pt x="36897" y="49756"/>
                    </a:cubicBezTo>
                    <a:cubicBezTo>
                      <a:pt x="37611" y="49756"/>
                      <a:pt x="38361" y="49685"/>
                      <a:pt x="39218" y="49613"/>
                    </a:cubicBezTo>
                    <a:cubicBezTo>
                      <a:pt x="40254" y="49542"/>
                      <a:pt x="41218" y="49435"/>
                      <a:pt x="42040" y="49399"/>
                    </a:cubicBezTo>
                    <a:cubicBezTo>
                      <a:pt x="42754" y="49364"/>
                      <a:pt x="43469" y="49435"/>
                      <a:pt x="44147" y="49756"/>
                    </a:cubicBezTo>
                    <a:cubicBezTo>
                      <a:pt x="44040" y="48756"/>
                      <a:pt x="45540" y="49328"/>
                      <a:pt x="45183" y="48042"/>
                    </a:cubicBezTo>
                    <a:cubicBezTo>
                      <a:pt x="48362" y="46828"/>
                      <a:pt x="49791" y="50971"/>
                      <a:pt x="51255" y="47221"/>
                    </a:cubicBezTo>
                    <a:cubicBezTo>
                      <a:pt x="52434" y="47256"/>
                      <a:pt x="52291" y="48435"/>
                      <a:pt x="52648" y="48756"/>
                    </a:cubicBezTo>
                    <a:lnTo>
                      <a:pt x="52363" y="48899"/>
                    </a:lnTo>
                    <a:cubicBezTo>
                      <a:pt x="54041" y="49149"/>
                      <a:pt x="54399" y="49364"/>
                      <a:pt x="55149" y="50078"/>
                    </a:cubicBezTo>
                    <a:cubicBezTo>
                      <a:pt x="55756" y="50114"/>
                      <a:pt x="57220" y="48935"/>
                      <a:pt x="57685" y="50221"/>
                    </a:cubicBezTo>
                    <a:cubicBezTo>
                      <a:pt x="56863" y="50328"/>
                      <a:pt x="57256" y="50649"/>
                      <a:pt x="57506" y="51078"/>
                    </a:cubicBezTo>
                    <a:cubicBezTo>
                      <a:pt x="57256" y="50899"/>
                      <a:pt x="56970" y="50971"/>
                      <a:pt x="56899" y="51721"/>
                    </a:cubicBezTo>
                    <a:cubicBezTo>
                      <a:pt x="57149" y="51650"/>
                      <a:pt x="57328" y="51685"/>
                      <a:pt x="57506" y="51757"/>
                    </a:cubicBezTo>
                    <a:cubicBezTo>
                      <a:pt x="57471" y="51792"/>
                      <a:pt x="57435" y="51828"/>
                      <a:pt x="57363" y="51864"/>
                    </a:cubicBezTo>
                    <a:cubicBezTo>
                      <a:pt x="57970" y="52471"/>
                      <a:pt x="58113" y="52257"/>
                      <a:pt x="58006" y="51828"/>
                    </a:cubicBezTo>
                    <a:cubicBezTo>
                      <a:pt x="58113" y="51792"/>
                      <a:pt x="58220" y="51685"/>
                      <a:pt x="58328" y="51471"/>
                    </a:cubicBezTo>
                    <a:cubicBezTo>
                      <a:pt x="57935" y="52650"/>
                      <a:pt x="59471" y="53793"/>
                      <a:pt x="58328" y="54364"/>
                    </a:cubicBezTo>
                    <a:cubicBezTo>
                      <a:pt x="59542" y="56900"/>
                      <a:pt x="61292" y="58793"/>
                      <a:pt x="62257" y="61329"/>
                    </a:cubicBezTo>
                    <a:cubicBezTo>
                      <a:pt x="61685" y="61722"/>
                      <a:pt x="61007" y="61222"/>
                      <a:pt x="60614" y="60544"/>
                    </a:cubicBezTo>
                    <a:cubicBezTo>
                      <a:pt x="60792" y="61115"/>
                      <a:pt x="61007" y="61686"/>
                      <a:pt x="61149" y="62294"/>
                    </a:cubicBezTo>
                    <a:cubicBezTo>
                      <a:pt x="60256" y="62401"/>
                      <a:pt x="60471" y="61329"/>
                      <a:pt x="60185" y="60829"/>
                    </a:cubicBezTo>
                    <a:cubicBezTo>
                      <a:pt x="59078" y="63115"/>
                      <a:pt x="62328" y="65080"/>
                      <a:pt x="61114" y="67830"/>
                    </a:cubicBezTo>
                    <a:lnTo>
                      <a:pt x="61864" y="68330"/>
                    </a:lnTo>
                    <a:lnTo>
                      <a:pt x="61757" y="68509"/>
                    </a:lnTo>
                    <a:cubicBezTo>
                      <a:pt x="62150" y="68473"/>
                      <a:pt x="62721" y="69045"/>
                      <a:pt x="62864" y="69437"/>
                    </a:cubicBezTo>
                    <a:cubicBezTo>
                      <a:pt x="62078" y="69866"/>
                      <a:pt x="61007" y="69473"/>
                      <a:pt x="61078" y="70795"/>
                    </a:cubicBezTo>
                    <a:cubicBezTo>
                      <a:pt x="60328" y="71831"/>
                      <a:pt x="61542" y="73724"/>
                      <a:pt x="61935" y="75152"/>
                    </a:cubicBezTo>
                    <a:cubicBezTo>
                      <a:pt x="62078" y="74402"/>
                      <a:pt x="62507" y="74652"/>
                      <a:pt x="62793" y="74974"/>
                    </a:cubicBezTo>
                    <a:cubicBezTo>
                      <a:pt x="62828" y="75653"/>
                      <a:pt x="62007" y="76010"/>
                      <a:pt x="62328" y="76545"/>
                    </a:cubicBezTo>
                    <a:lnTo>
                      <a:pt x="61221" y="76581"/>
                    </a:lnTo>
                    <a:cubicBezTo>
                      <a:pt x="62257" y="76331"/>
                      <a:pt x="62292" y="78367"/>
                      <a:pt x="62721" y="78617"/>
                    </a:cubicBezTo>
                    <a:cubicBezTo>
                      <a:pt x="61900" y="78975"/>
                      <a:pt x="62042" y="77546"/>
                      <a:pt x="61435" y="77367"/>
                    </a:cubicBezTo>
                    <a:cubicBezTo>
                      <a:pt x="61471" y="80082"/>
                      <a:pt x="61435" y="78724"/>
                      <a:pt x="61471" y="81439"/>
                    </a:cubicBezTo>
                    <a:cubicBezTo>
                      <a:pt x="62257" y="82939"/>
                      <a:pt x="62507" y="81225"/>
                      <a:pt x="63436" y="81939"/>
                    </a:cubicBezTo>
                    <a:cubicBezTo>
                      <a:pt x="63578" y="83261"/>
                      <a:pt x="64293" y="84546"/>
                      <a:pt x="63578" y="86011"/>
                    </a:cubicBezTo>
                    <a:lnTo>
                      <a:pt x="64579" y="85582"/>
                    </a:lnTo>
                    <a:cubicBezTo>
                      <a:pt x="65221" y="88083"/>
                      <a:pt x="65043" y="89511"/>
                      <a:pt x="63971" y="91154"/>
                    </a:cubicBezTo>
                    <a:cubicBezTo>
                      <a:pt x="67543" y="100513"/>
                      <a:pt x="70436" y="101299"/>
                      <a:pt x="72115" y="100013"/>
                    </a:cubicBezTo>
                    <a:cubicBezTo>
                      <a:pt x="73830" y="98762"/>
                      <a:pt x="74651" y="95369"/>
                      <a:pt x="74651" y="95369"/>
                    </a:cubicBezTo>
                    <a:cubicBezTo>
                      <a:pt x="77187" y="88690"/>
                      <a:pt x="74723" y="84797"/>
                      <a:pt x="74115" y="7586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5" name="Graphic 511">
              <a:extLst>
                <a:ext uri="{FF2B5EF4-FFF2-40B4-BE49-F238E27FC236}">
                  <a16:creationId xmlns:a16="http://schemas.microsoft.com/office/drawing/2014/main" id="{6FA95989-A78C-6744-9D9B-59FB413ED4C9}"/>
                </a:ext>
              </a:extLst>
            </p:cNvPr>
            <p:cNvGrpSpPr/>
            <p:nvPr/>
          </p:nvGrpSpPr>
          <p:grpSpPr>
            <a:xfrm>
              <a:off x="9874674" y="5354061"/>
              <a:ext cx="70905" cy="30611"/>
              <a:chOff x="9874674" y="5354061"/>
              <a:chExt cx="70905" cy="30611"/>
            </a:xfrm>
            <a:grpFill/>
          </p:grpSpPr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0B134588-9A3F-494E-A8BC-F49962260A45}"/>
                  </a:ext>
                </a:extLst>
              </p:cNvPr>
              <p:cNvSpPr/>
              <p:nvPr/>
            </p:nvSpPr>
            <p:spPr>
              <a:xfrm>
                <a:off x="9886997" y="5383101"/>
                <a:ext cx="250" cy="464"/>
              </a:xfrm>
              <a:custGeom>
                <a:avLst/>
                <a:gdLst>
                  <a:gd name="connsiteX0" fmla="*/ 250 w 250"/>
                  <a:gd name="connsiteY0" fmla="*/ 464 h 464"/>
                  <a:gd name="connsiteX1" fmla="*/ 0 w 250"/>
                  <a:gd name="connsiteY1" fmla="*/ 0 h 464"/>
                  <a:gd name="connsiteX2" fmla="*/ 250 w 250"/>
                  <a:gd name="connsiteY2" fmla="*/ 464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0" h="464">
                    <a:moveTo>
                      <a:pt x="250" y="464"/>
                    </a:moveTo>
                    <a:lnTo>
                      <a:pt x="0" y="0"/>
                    </a:lnTo>
                    <a:cubicBezTo>
                      <a:pt x="0" y="179"/>
                      <a:pt x="36" y="322"/>
                      <a:pt x="250" y="46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reeform 576">
                <a:extLst>
                  <a:ext uri="{FF2B5EF4-FFF2-40B4-BE49-F238E27FC236}">
                    <a16:creationId xmlns:a16="http://schemas.microsoft.com/office/drawing/2014/main" id="{3E251E62-D707-C049-AC2A-3D34E1154BF8}"/>
                  </a:ext>
                </a:extLst>
              </p:cNvPr>
              <p:cNvSpPr/>
              <p:nvPr/>
            </p:nvSpPr>
            <p:spPr>
              <a:xfrm>
                <a:off x="9943897" y="5368956"/>
                <a:ext cx="142" cy="107"/>
              </a:xfrm>
              <a:custGeom>
                <a:avLst/>
                <a:gdLst>
                  <a:gd name="connsiteX0" fmla="*/ 0 w 142"/>
                  <a:gd name="connsiteY0" fmla="*/ 0 h 107"/>
                  <a:gd name="connsiteX1" fmla="*/ 143 w 142"/>
                  <a:gd name="connsiteY1" fmla="*/ 107 h 107"/>
                  <a:gd name="connsiteX2" fmla="*/ 0 w 142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107">
                    <a:moveTo>
                      <a:pt x="0" y="0"/>
                    </a:moveTo>
                    <a:cubicBezTo>
                      <a:pt x="36" y="36"/>
                      <a:pt x="72" y="72"/>
                      <a:pt x="143" y="107"/>
                    </a:cubicBezTo>
                    <a:cubicBezTo>
                      <a:pt x="72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73E53C2A-4F31-AC40-9B7E-F57DC4B14D87}"/>
                  </a:ext>
                </a:extLst>
              </p:cNvPr>
              <p:cNvSpPr/>
              <p:nvPr/>
            </p:nvSpPr>
            <p:spPr>
              <a:xfrm>
                <a:off x="9883746" y="5372457"/>
                <a:ext cx="35" cy="3571"/>
              </a:xfrm>
              <a:custGeom>
                <a:avLst/>
                <a:gdLst>
                  <a:gd name="connsiteX0" fmla="*/ 36 w 35"/>
                  <a:gd name="connsiteY0" fmla="*/ 0 h 3571"/>
                  <a:gd name="connsiteX1" fmla="*/ 0 w 35"/>
                  <a:gd name="connsiteY1" fmla="*/ 0 h 3571"/>
                  <a:gd name="connsiteX2" fmla="*/ 0 w 35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3571">
                    <a:moveTo>
                      <a:pt x="36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reeform 578">
                <a:extLst>
                  <a:ext uri="{FF2B5EF4-FFF2-40B4-BE49-F238E27FC236}">
                    <a16:creationId xmlns:a16="http://schemas.microsoft.com/office/drawing/2014/main" id="{65EF3047-66A7-174A-A336-1E789F3483EA}"/>
                  </a:ext>
                </a:extLst>
              </p:cNvPr>
              <p:cNvSpPr/>
              <p:nvPr/>
            </p:nvSpPr>
            <p:spPr>
              <a:xfrm>
                <a:off x="9874674" y="5354061"/>
                <a:ext cx="70905" cy="30611"/>
              </a:xfrm>
              <a:custGeom>
                <a:avLst/>
                <a:gdLst>
                  <a:gd name="connsiteX0" fmla="*/ 18574 w 70905"/>
                  <a:gd name="connsiteY0" fmla="*/ 17931 h 30611"/>
                  <a:gd name="connsiteX1" fmla="*/ 13180 w 70905"/>
                  <a:gd name="connsiteY1" fmla="*/ 14823 h 30611"/>
                  <a:gd name="connsiteX2" fmla="*/ 13144 w 70905"/>
                  <a:gd name="connsiteY2" fmla="*/ 14752 h 30611"/>
                  <a:gd name="connsiteX3" fmla="*/ 13073 w 70905"/>
                  <a:gd name="connsiteY3" fmla="*/ 14823 h 30611"/>
                  <a:gd name="connsiteX4" fmla="*/ 12466 w 70905"/>
                  <a:gd name="connsiteY4" fmla="*/ 15574 h 30611"/>
                  <a:gd name="connsiteX5" fmla="*/ 10394 w 70905"/>
                  <a:gd name="connsiteY5" fmla="*/ 17645 h 30611"/>
                  <a:gd name="connsiteX6" fmla="*/ 9108 w 70905"/>
                  <a:gd name="connsiteY6" fmla="*/ 18431 h 30611"/>
                  <a:gd name="connsiteX7" fmla="*/ 10787 w 70905"/>
                  <a:gd name="connsiteY7" fmla="*/ 19146 h 30611"/>
                  <a:gd name="connsiteX8" fmla="*/ 12287 w 70905"/>
                  <a:gd name="connsiteY8" fmla="*/ 20217 h 30611"/>
                  <a:gd name="connsiteX9" fmla="*/ 12894 w 70905"/>
                  <a:gd name="connsiteY9" fmla="*/ 20789 h 30611"/>
                  <a:gd name="connsiteX10" fmla="*/ 13002 w 70905"/>
                  <a:gd name="connsiteY10" fmla="*/ 20396 h 30611"/>
                  <a:gd name="connsiteX11" fmla="*/ 13144 w 70905"/>
                  <a:gd name="connsiteY11" fmla="*/ 20610 h 30611"/>
                  <a:gd name="connsiteX12" fmla="*/ 13573 w 70905"/>
                  <a:gd name="connsiteY12" fmla="*/ 19681 h 30611"/>
                  <a:gd name="connsiteX13" fmla="*/ 13680 w 70905"/>
                  <a:gd name="connsiteY13" fmla="*/ 19896 h 30611"/>
                  <a:gd name="connsiteX14" fmla="*/ 14073 w 70905"/>
                  <a:gd name="connsiteY14" fmla="*/ 19538 h 30611"/>
                  <a:gd name="connsiteX15" fmla="*/ 14145 w 70905"/>
                  <a:gd name="connsiteY15" fmla="*/ 19896 h 30611"/>
                  <a:gd name="connsiteX16" fmla="*/ 15859 w 70905"/>
                  <a:gd name="connsiteY16" fmla="*/ 18610 h 30611"/>
                  <a:gd name="connsiteX17" fmla="*/ 15431 w 70905"/>
                  <a:gd name="connsiteY17" fmla="*/ 17717 h 30611"/>
                  <a:gd name="connsiteX18" fmla="*/ 18574 w 70905"/>
                  <a:gd name="connsiteY18" fmla="*/ 17038 h 30611"/>
                  <a:gd name="connsiteX19" fmla="*/ 18610 w 70905"/>
                  <a:gd name="connsiteY19" fmla="*/ 17288 h 30611"/>
                  <a:gd name="connsiteX20" fmla="*/ 22931 w 70905"/>
                  <a:gd name="connsiteY20" fmla="*/ 15895 h 30611"/>
                  <a:gd name="connsiteX21" fmla="*/ 23074 w 70905"/>
                  <a:gd name="connsiteY21" fmla="*/ 16645 h 30611"/>
                  <a:gd name="connsiteX22" fmla="*/ 24825 w 70905"/>
                  <a:gd name="connsiteY22" fmla="*/ 14145 h 30611"/>
                  <a:gd name="connsiteX23" fmla="*/ 25503 w 70905"/>
                  <a:gd name="connsiteY23" fmla="*/ 15502 h 30611"/>
                  <a:gd name="connsiteX24" fmla="*/ 26611 w 70905"/>
                  <a:gd name="connsiteY24" fmla="*/ 14216 h 30611"/>
                  <a:gd name="connsiteX25" fmla="*/ 26360 w 70905"/>
                  <a:gd name="connsiteY25" fmla="*/ 14538 h 30611"/>
                  <a:gd name="connsiteX26" fmla="*/ 27932 w 70905"/>
                  <a:gd name="connsiteY26" fmla="*/ 14252 h 30611"/>
                  <a:gd name="connsiteX27" fmla="*/ 27646 w 70905"/>
                  <a:gd name="connsiteY27" fmla="*/ 12609 h 30611"/>
                  <a:gd name="connsiteX28" fmla="*/ 28718 w 70905"/>
                  <a:gd name="connsiteY28" fmla="*/ 14216 h 30611"/>
                  <a:gd name="connsiteX29" fmla="*/ 28718 w 70905"/>
                  <a:gd name="connsiteY29" fmla="*/ 12859 h 30611"/>
                  <a:gd name="connsiteX30" fmla="*/ 31968 w 70905"/>
                  <a:gd name="connsiteY30" fmla="*/ 16181 h 30611"/>
                  <a:gd name="connsiteX31" fmla="*/ 45649 w 70905"/>
                  <a:gd name="connsiteY31" fmla="*/ 16467 h 30611"/>
                  <a:gd name="connsiteX32" fmla="*/ 45684 w 70905"/>
                  <a:gd name="connsiteY32" fmla="*/ 17502 h 30611"/>
                  <a:gd name="connsiteX33" fmla="*/ 47185 w 70905"/>
                  <a:gd name="connsiteY33" fmla="*/ 16895 h 30611"/>
                  <a:gd name="connsiteX34" fmla="*/ 47792 w 70905"/>
                  <a:gd name="connsiteY34" fmla="*/ 16324 h 30611"/>
                  <a:gd name="connsiteX35" fmla="*/ 47827 w 70905"/>
                  <a:gd name="connsiteY35" fmla="*/ 17217 h 30611"/>
                  <a:gd name="connsiteX36" fmla="*/ 48756 w 70905"/>
                  <a:gd name="connsiteY36" fmla="*/ 16717 h 30611"/>
                  <a:gd name="connsiteX37" fmla="*/ 49113 w 70905"/>
                  <a:gd name="connsiteY37" fmla="*/ 17717 h 30611"/>
                  <a:gd name="connsiteX38" fmla="*/ 54471 w 70905"/>
                  <a:gd name="connsiteY38" fmla="*/ 18038 h 30611"/>
                  <a:gd name="connsiteX39" fmla="*/ 58043 w 70905"/>
                  <a:gd name="connsiteY39" fmla="*/ 19681 h 30611"/>
                  <a:gd name="connsiteX40" fmla="*/ 58293 w 70905"/>
                  <a:gd name="connsiteY40" fmla="*/ 19645 h 30611"/>
                  <a:gd name="connsiteX41" fmla="*/ 58365 w 70905"/>
                  <a:gd name="connsiteY41" fmla="*/ 19610 h 30611"/>
                  <a:gd name="connsiteX42" fmla="*/ 59007 w 70905"/>
                  <a:gd name="connsiteY42" fmla="*/ 18253 h 30611"/>
                  <a:gd name="connsiteX43" fmla="*/ 59007 w 70905"/>
                  <a:gd name="connsiteY43" fmla="*/ 18288 h 30611"/>
                  <a:gd name="connsiteX44" fmla="*/ 58972 w 70905"/>
                  <a:gd name="connsiteY44" fmla="*/ 18359 h 30611"/>
                  <a:gd name="connsiteX45" fmla="*/ 58865 w 70905"/>
                  <a:gd name="connsiteY45" fmla="*/ 18574 h 30611"/>
                  <a:gd name="connsiteX46" fmla="*/ 58507 w 70905"/>
                  <a:gd name="connsiteY46" fmla="*/ 19110 h 30611"/>
                  <a:gd name="connsiteX47" fmla="*/ 59293 w 70905"/>
                  <a:gd name="connsiteY47" fmla="*/ 18788 h 30611"/>
                  <a:gd name="connsiteX48" fmla="*/ 59793 w 70905"/>
                  <a:gd name="connsiteY48" fmla="*/ 18717 h 30611"/>
                  <a:gd name="connsiteX49" fmla="*/ 61222 w 70905"/>
                  <a:gd name="connsiteY49" fmla="*/ 18610 h 30611"/>
                  <a:gd name="connsiteX50" fmla="*/ 61186 w 70905"/>
                  <a:gd name="connsiteY50" fmla="*/ 18002 h 30611"/>
                  <a:gd name="connsiteX51" fmla="*/ 60007 w 70905"/>
                  <a:gd name="connsiteY51" fmla="*/ 16002 h 30611"/>
                  <a:gd name="connsiteX52" fmla="*/ 59936 w 70905"/>
                  <a:gd name="connsiteY52" fmla="*/ 15931 h 30611"/>
                  <a:gd name="connsiteX53" fmla="*/ 59829 w 70905"/>
                  <a:gd name="connsiteY53" fmla="*/ 15824 h 30611"/>
                  <a:gd name="connsiteX54" fmla="*/ 59472 w 70905"/>
                  <a:gd name="connsiteY54" fmla="*/ 15645 h 30611"/>
                  <a:gd name="connsiteX55" fmla="*/ 58615 w 70905"/>
                  <a:gd name="connsiteY55" fmla="*/ 15502 h 30611"/>
                  <a:gd name="connsiteX56" fmla="*/ 56579 w 70905"/>
                  <a:gd name="connsiteY56" fmla="*/ 16502 h 30611"/>
                  <a:gd name="connsiteX57" fmla="*/ 56293 w 70905"/>
                  <a:gd name="connsiteY57" fmla="*/ 17002 h 30611"/>
                  <a:gd name="connsiteX58" fmla="*/ 53185 w 70905"/>
                  <a:gd name="connsiteY58" fmla="*/ 17109 h 30611"/>
                  <a:gd name="connsiteX59" fmla="*/ 46756 w 70905"/>
                  <a:gd name="connsiteY59" fmla="*/ 18574 h 30611"/>
                  <a:gd name="connsiteX60" fmla="*/ 49720 w 70905"/>
                  <a:gd name="connsiteY60" fmla="*/ 29039 h 30611"/>
                  <a:gd name="connsiteX61" fmla="*/ 49649 w 70905"/>
                  <a:gd name="connsiteY61" fmla="*/ 29361 h 30611"/>
                  <a:gd name="connsiteX62" fmla="*/ 54328 w 70905"/>
                  <a:gd name="connsiteY62" fmla="*/ 28468 h 30611"/>
                  <a:gd name="connsiteX63" fmla="*/ 56614 w 70905"/>
                  <a:gd name="connsiteY63" fmla="*/ 29111 h 30611"/>
                  <a:gd name="connsiteX64" fmla="*/ 56579 w 70905"/>
                  <a:gd name="connsiteY64" fmla="*/ 29290 h 30611"/>
                  <a:gd name="connsiteX65" fmla="*/ 60615 w 70905"/>
                  <a:gd name="connsiteY65" fmla="*/ 28539 h 30611"/>
                  <a:gd name="connsiteX66" fmla="*/ 60365 w 70905"/>
                  <a:gd name="connsiteY66" fmla="*/ 29325 h 30611"/>
                  <a:gd name="connsiteX67" fmla="*/ 63079 w 70905"/>
                  <a:gd name="connsiteY67" fmla="*/ 29147 h 30611"/>
                  <a:gd name="connsiteX68" fmla="*/ 68652 w 70905"/>
                  <a:gd name="connsiteY68" fmla="*/ 25860 h 30611"/>
                  <a:gd name="connsiteX69" fmla="*/ 70294 w 70905"/>
                  <a:gd name="connsiteY69" fmla="*/ 18395 h 30611"/>
                  <a:gd name="connsiteX70" fmla="*/ 70616 w 70905"/>
                  <a:gd name="connsiteY70" fmla="*/ 18610 h 30611"/>
                  <a:gd name="connsiteX71" fmla="*/ 69151 w 70905"/>
                  <a:gd name="connsiteY71" fmla="*/ 15180 h 30611"/>
                  <a:gd name="connsiteX72" fmla="*/ 69366 w 70905"/>
                  <a:gd name="connsiteY72" fmla="*/ 14895 h 30611"/>
                  <a:gd name="connsiteX73" fmla="*/ 65937 w 70905"/>
                  <a:gd name="connsiteY73" fmla="*/ 11144 h 30611"/>
                  <a:gd name="connsiteX74" fmla="*/ 66401 w 70905"/>
                  <a:gd name="connsiteY74" fmla="*/ 10537 h 30611"/>
                  <a:gd name="connsiteX75" fmla="*/ 63972 w 70905"/>
                  <a:gd name="connsiteY75" fmla="*/ 9037 h 30611"/>
                  <a:gd name="connsiteX76" fmla="*/ 64830 w 70905"/>
                  <a:gd name="connsiteY76" fmla="*/ 9716 h 30611"/>
                  <a:gd name="connsiteX77" fmla="*/ 61544 w 70905"/>
                  <a:gd name="connsiteY77" fmla="*/ 8215 h 30611"/>
                  <a:gd name="connsiteX78" fmla="*/ 57222 w 70905"/>
                  <a:gd name="connsiteY78" fmla="*/ 10537 h 30611"/>
                  <a:gd name="connsiteX79" fmla="*/ 57079 w 70905"/>
                  <a:gd name="connsiteY79" fmla="*/ 9644 h 30611"/>
                  <a:gd name="connsiteX80" fmla="*/ 57614 w 70905"/>
                  <a:gd name="connsiteY80" fmla="*/ 8144 h 30611"/>
                  <a:gd name="connsiteX81" fmla="*/ 55436 w 70905"/>
                  <a:gd name="connsiteY81" fmla="*/ 7287 h 30611"/>
                  <a:gd name="connsiteX82" fmla="*/ 55578 w 70905"/>
                  <a:gd name="connsiteY82" fmla="*/ 6430 h 30611"/>
                  <a:gd name="connsiteX83" fmla="*/ 52292 w 70905"/>
                  <a:gd name="connsiteY83" fmla="*/ 6180 h 30611"/>
                  <a:gd name="connsiteX84" fmla="*/ 50221 w 70905"/>
                  <a:gd name="connsiteY84" fmla="*/ 4929 h 30611"/>
                  <a:gd name="connsiteX85" fmla="*/ 49899 w 70905"/>
                  <a:gd name="connsiteY85" fmla="*/ 3679 h 30611"/>
                  <a:gd name="connsiteX86" fmla="*/ 48720 w 70905"/>
                  <a:gd name="connsiteY86" fmla="*/ 4358 h 30611"/>
                  <a:gd name="connsiteX87" fmla="*/ 48470 w 70905"/>
                  <a:gd name="connsiteY87" fmla="*/ 3036 h 30611"/>
                  <a:gd name="connsiteX88" fmla="*/ 43541 w 70905"/>
                  <a:gd name="connsiteY88" fmla="*/ 2036 h 30611"/>
                  <a:gd name="connsiteX89" fmla="*/ 41469 w 70905"/>
                  <a:gd name="connsiteY89" fmla="*/ 3465 h 30611"/>
                  <a:gd name="connsiteX90" fmla="*/ 40612 w 70905"/>
                  <a:gd name="connsiteY90" fmla="*/ 1929 h 30611"/>
                  <a:gd name="connsiteX91" fmla="*/ 40898 w 70905"/>
                  <a:gd name="connsiteY91" fmla="*/ 2108 h 30611"/>
                  <a:gd name="connsiteX92" fmla="*/ 41112 w 70905"/>
                  <a:gd name="connsiteY92" fmla="*/ 1286 h 30611"/>
                  <a:gd name="connsiteX93" fmla="*/ 37648 w 70905"/>
                  <a:gd name="connsiteY93" fmla="*/ 1786 h 30611"/>
                  <a:gd name="connsiteX94" fmla="*/ 38112 w 70905"/>
                  <a:gd name="connsiteY94" fmla="*/ 2572 h 30611"/>
                  <a:gd name="connsiteX95" fmla="*/ 37040 w 70905"/>
                  <a:gd name="connsiteY95" fmla="*/ 2429 h 30611"/>
                  <a:gd name="connsiteX96" fmla="*/ 37255 w 70905"/>
                  <a:gd name="connsiteY96" fmla="*/ 1715 h 30611"/>
                  <a:gd name="connsiteX97" fmla="*/ 35683 w 70905"/>
                  <a:gd name="connsiteY97" fmla="*/ 1286 h 30611"/>
                  <a:gd name="connsiteX98" fmla="*/ 35897 w 70905"/>
                  <a:gd name="connsiteY98" fmla="*/ 2179 h 30611"/>
                  <a:gd name="connsiteX99" fmla="*/ 34040 w 70905"/>
                  <a:gd name="connsiteY99" fmla="*/ 1500 h 30611"/>
                  <a:gd name="connsiteX100" fmla="*/ 33969 w 70905"/>
                  <a:gd name="connsiteY100" fmla="*/ 2965 h 30611"/>
                  <a:gd name="connsiteX101" fmla="*/ 30361 w 70905"/>
                  <a:gd name="connsiteY101" fmla="*/ 1251 h 30611"/>
                  <a:gd name="connsiteX102" fmla="*/ 29861 w 70905"/>
                  <a:gd name="connsiteY102" fmla="*/ 2429 h 30611"/>
                  <a:gd name="connsiteX103" fmla="*/ 29825 w 70905"/>
                  <a:gd name="connsiteY103" fmla="*/ 1572 h 30611"/>
                  <a:gd name="connsiteX104" fmla="*/ 28182 w 70905"/>
                  <a:gd name="connsiteY104" fmla="*/ 607 h 30611"/>
                  <a:gd name="connsiteX105" fmla="*/ 28325 w 70905"/>
                  <a:gd name="connsiteY105" fmla="*/ 0 h 30611"/>
                  <a:gd name="connsiteX106" fmla="*/ 27932 w 70905"/>
                  <a:gd name="connsiteY106" fmla="*/ 1822 h 30611"/>
                  <a:gd name="connsiteX107" fmla="*/ 25825 w 70905"/>
                  <a:gd name="connsiteY107" fmla="*/ 2393 h 30611"/>
                  <a:gd name="connsiteX108" fmla="*/ 25432 w 70905"/>
                  <a:gd name="connsiteY108" fmla="*/ 3929 h 30611"/>
                  <a:gd name="connsiteX109" fmla="*/ 25575 w 70905"/>
                  <a:gd name="connsiteY109" fmla="*/ 3108 h 30611"/>
                  <a:gd name="connsiteX110" fmla="*/ 24825 w 70905"/>
                  <a:gd name="connsiteY110" fmla="*/ 3465 h 30611"/>
                  <a:gd name="connsiteX111" fmla="*/ 24324 w 70905"/>
                  <a:gd name="connsiteY111" fmla="*/ 2393 h 30611"/>
                  <a:gd name="connsiteX112" fmla="*/ 24682 w 70905"/>
                  <a:gd name="connsiteY112" fmla="*/ 1322 h 30611"/>
                  <a:gd name="connsiteX113" fmla="*/ 23646 w 70905"/>
                  <a:gd name="connsiteY113" fmla="*/ 2893 h 30611"/>
                  <a:gd name="connsiteX114" fmla="*/ 21003 w 70905"/>
                  <a:gd name="connsiteY114" fmla="*/ 2143 h 30611"/>
                  <a:gd name="connsiteX115" fmla="*/ 18752 w 70905"/>
                  <a:gd name="connsiteY115" fmla="*/ 3143 h 30611"/>
                  <a:gd name="connsiteX116" fmla="*/ 18074 w 70905"/>
                  <a:gd name="connsiteY116" fmla="*/ 1179 h 30611"/>
                  <a:gd name="connsiteX117" fmla="*/ 15538 w 70905"/>
                  <a:gd name="connsiteY117" fmla="*/ 2358 h 30611"/>
                  <a:gd name="connsiteX118" fmla="*/ 15645 w 70905"/>
                  <a:gd name="connsiteY118" fmla="*/ 2215 h 30611"/>
                  <a:gd name="connsiteX119" fmla="*/ 9823 w 70905"/>
                  <a:gd name="connsiteY119" fmla="*/ 4287 h 30611"/>
                  <a:gd name="connsiteX120" fmla="*/ 9858 w 70905"/>
                  <a:gd name="connsiteY120" fmla="*/ 6180 h 30611"/>
                  <a:gd name="connsiteX121" fmla="*/ 6608 w 70905"/>
                  <a:gd name="connsiteY121" fmla="*/ 9466 h 30611"/>
                  <a:gd name="connsiteX122" fmla="*/ 4394 w 70905"/>
                  <a:gd name="connsiteY122" fmla="*/ 9644 h 30611"/>
                  <a:gd name="connsiteX123" fmla="*/ 4501 w 70905"/>
                  <a:gd name="connsiteY123" fmla="*/ 9323 h 30611"/>
                  <a:gd name="connsiteX124" fmla="*/ 1143 w 70905"/>
                  <a:gd name="connsiteY124" fmla="*/ 13359 h 30611"/>
                  <a:gd name="connsiteX125" fmla="*/ 1572 w 70905"/>
                  <a:gd name="connsiteY125" fmla="*/ 17145 h 30611"/>
                  <a:gd name="connsiteX126" fmla="*/ 893 w 70905"/>
                  <a:gd name="connsiteY126" fmla="*/ 18074 h 30611"/>
                  <a:gd name="connsiteX127" fmla="*/ 0 w 70905"/>
                  <a:gd name="connsiteY127" fmla="*/ 18467 h 30611"/>
                  <a:gd name="connsiteX128" fmla="*/ 536 w 70905"/>
                  <a:gd name="connsiteY128" fmla="*/ 19146 h 30611"/>
                  <a:gd name="connsiteX129" fmla="*/ 357 w 70905"/>
                  <a:gd name="connsiteY129" fmla="*/ 19181 h 30611"/>
                  <a:gd name="connsiteX130" fmla="*/ 1000 w 70905"/>
                  <a:gd name="connsiteY130" fmla="*/ 19645 h 30611"/>
                  <a:gd name="connsiteX131" fmla="*/ 1429 w 70905"/>
                  <a:gd name="connsiteY131" fmla="*/ 19360 h 30611"/>
                  <a:gd name="connsiteX132" fmla="*/ 1750 w 70905"/>
                  <a:gd name="connsiteY132" fmla="*/ 23539 h 30611"/>
                  <a:gd name="connsiteX133" fmla="*/ 8501 w 70905"/>
                  <a:gd name="connsiteY133" fmla="*/ 26396 h 30611"/>
                  <a:gd name="connsiteX134" fmla="*/ 7144 w 70905"/>
                  <a:gd name="connsiteY134" fmla="*/ 27361 h 30611"/>
                  <a:gd name="connsiteX135" fmla="*/ 8537 w 70905"/>
                  <a:gd name="connsiteY135" fmla="*/ 27754 h 30611"/>
                  <a:gd name="connsiteX136" fmla="*/ 7072 w 70905"/>
                  <a:gd name="connsiteY136" fmla="*/ 27861 h 30611"/>
                  <a:gd name="connsiteX137" fmla="*/ 12001 w 70905"/>
                  <a:gd name="connsiteY137" fmla="*/ 29539 h 30611"/>
                  <a:gd name="connsiteX138" fmla="*/ 12537 w 70905"/>
                  <a:gd name="connsiteY138" fmla="*/ 28897 h 30611"/>
                  <a:gd name="connsiteX139" fmla="*/ 12609 w 70905"/>
                  <a:gd name="connsiteY139" fmla="*/ 29039 h 30611"/>
                  <a:gd name="connsiteX140" fmla="*/ 13430 w 70905"/>
                  <a:gd name="connsiteY140" fmla="*/ 28182 h 30611"/>
                  <a:gd name="connsiteX141" fmla="*/ 13823 w 70905"/>
                  <a:gd name="connsiteY141" fmla="*/ 30147 h 30611"/>
                  <a:gd name="connsiteX142" fmla="*/ 16538 w 70905"/>
                  <a:gd name="connsiteY142" fmla="*/ 29826 h 30611"/>
                  <a:gd name="connsiteX143" fmla="*/ 16574 w 70905"/>
                  <a:gd name="connsiteY143" fmla="*/ 28933 h 30611"/>
                  <a:gd name="connsiteX144" fmla="*/ 17395 w 70905"/>
                  <a:gd name="connsiteY144" fmla="*/ 29504 h 30611"/>
                  <a:gd name="connsiteX145" fmla="*/ 17252 w 70905"/>
                  <a:gd name="connsiteY145" fmla="*/ 30575 h 30611"/>
                  <a:gd name="connsiteX146" fmla="*/ 18610 w 70905"/>
                  <a:gd name="connsiteY146" fmla="*/ 29218 h 30611"/>
                  <a:gd name="connsiteX147" fmla="*/ 17752 w 70905"/>
                  <a:gd name="connsiteY147" fmla="*/ 30397 h 30611"/>
                  <a:gd name="connsiteX148" fmla="*/ 19681 w 70905"/>
                  <a:gd name="connsiteY148" fmla="*/ 30611 h 30611"/>
                  <a:gd name="connsiteX149" fmla="*/ 20324 w 70905"/>
                  <a:gd name="connsiteY149" fmla="*/ 28718 h 30611"/>
                  <a:gd name="connsiteX150" fmla="*/ 22431 w 70905"/>
                  <a:gd name="connsiteY150" fmla="*/ 28933 h 30611"/>
                  <a:gd name="connsiteX151" fmla="*/ 22431 w 70905"/>
                  <a:gd name="connsiteY151" fmla="*/ 27932 h 30611"/>
                  <a:gd name="connsiteX152" fmla="*/ 25325 w 70905"/>
                  <a:gd name="connsiteY152" fmla="*/ 28968 h 30611"/>
                  <a:gd name="connsiteX153" fmla="*/ 29790 w 70905"/>
                  <a:gd name="connsiteY153" fmla="*/ 24360 h 30611"/>
                  <a:gd name="connsiteX154" fmla="*/ 29504 w 70905"/>
                  <a:gd name="connsiteY154" fmla="*/ 21038 h 30611"/>
                  <a:gd name="connsiteX155" fmla="*/ 28754 w 70905"/>
                  <a:gd name="connsiteY155" fmla="*/ 18574 h 30611"/>
                  <a:gd name="connsiteX156" fmla="*/ 25253 w 70905"/>
                  <a:gd name="connsiteY156" fmla="*/ 17431 h 30611"/>
                  <a:gd name="connsiteX157" fmla="*/ 22360 w 70905"/>
                  <a:gd name="connsiteY157" fmla="*/ 17717 h 30611"/>
                  <a:gd name="connsiteX158" fmla="*/ 18574 w 70905"/>
                  <a:gd name="connsiteY158" fmla="*/ 17931 h 30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70905" h="30611">
                    <a:moveTo>
                      <a:pt x="18574" y="17931"/>
                    </a:moveTo>
                    <a:cubicBezTo>
                      <a:pt x="15180" y="16824"/>
                      <a:pt x="14538" y="14681"/>
                      <a:pt x="13180" y="14823"/>
                    </a:cubicBezTo>
                    <a:cubicBezTo>
                      <a:pt x="13180" y="14788"/>
                      <a:pt x="13144" y="14752"/>
                      <a:pt x="13144" y="14752"/>
                    </a:cubicBezTo>
                    <a:cubicBezTo>
                      <a:pt x="13144" y="14752"/>
                      <a:pt x="13180" y="14681"/>
                      <a:pt x="13073" y="14823"/>
                    </a:cubicBezTo>
                    <a:lnTo>
                      <a:pt x="12466" y="15574"/>
                    </a:lnTo>
                    <a:cubicBezTo>
                      <a:pt x="11752" y="16467"/>
                      <a:pt x="11037" y="17145"/>
                      <a:pt x="10394" y="17645"/>
                    </a:cubicBezTo>
                    <a:cubicBezTo>
                      <a:pt x="9180" y="18610"/>
                      <a:pt x="8573" y="18395"/>
                      <a:pt x="9108" y="18431"/>
                    </a:cubicBezTo>
                    <a:cubicBezTo>
                      <a:pt x="9358" y="18467"/>
                      <a:pt x="9894" y="18610"/>
                      <a:pt x="10787" y="19146"/>
                    </a:cubicBezTo>
                    <a:cubicBezTo>
                      <a:pt x="11466" y="19467"/>
                      <a:pt x="13109" y="21110"/>
                      <a:pt x="12287" y="20217"/>
                    </a:cubicBezTo>
                    <a:lnTo>
                      <a:pt x="12894" y="20789"/>
                    </a:lnTo>
                    <a:cubicBezTo>
                      <a:pt x="12645" y="20431"/>
                      <a:pt x="12645" y="20110"/>
                      <a:pt x="13002" y="20396"/>
                    </a:cubicBezTo>
                    <a:lnTo>
                      <a:pt x="13144" y="20610"/>
                    </a:lnTo>
                    <a:cubicBezTo>
                      <a:pt x="12894" y="20003"/>
                      <a:pt x="13502" y="20074"/>
                      <a:pt x="13573" y="19681"/>
                    </a:cubicBezTo>
                    <a:lnTo>
                      <a:pt x="13680" y="19896"/>
                    </a:lnTo>
                    <a:lnTo>
                      <a:pt x="14073" y="19538"/>
                    </a:lnTo>
                    <a:lnTo>
                      <a:pt x="14145" y="19896"/>
                    </a:lnTo>
                    <a:cubicBezTo>
                      <a:pt x="14466" y="18967"/>
                      <a:pt x="15145" y="18574"/>
                      <a:pt x="15859" y="18610"/>
                    </a:cubicBezTo>
                    <a:lnTo>
                      <a:pt x="15431" y="17717"/>
                    </a:lnTo>
                    <a:cubicBezTo>
                      <a:pt x="17109" y="18253"/>
                      <a:pt x="16931" y="16109"/>
                      <a:pt x="18574" y="17038"/>
                    </a:cubicBezTo>
                    <a:lnTo>
                      <a:pt x="18610" y="17288"/>
                    </a:lnTo>
                    <a:cubicBezTo>
                      <a:pt x="19717" y="14288"/>
                      <a:pt x="21395" y="18574"/>
                      <a:pt x="22931" y="15895"/>
                    </a:cubicBezTo>
                    <a:cubicBezTo>
                      <a:pt x="22717" y="16216"/>
                      <a:pt x="23074" y="16395"/>
                      <a:pt x="23074" y="16645"/>
                    </a:cubicBezTo>
                    <a:cubicBezTo>
                      <a:pt x="23932" y="16288"/>
                      <a:pt x="24860" y="16109"/>
                      <a:pt x="24825" y="14145"/>
                    </a:cubicBezTo>
                    <a:cubicBezTo>
                      <a:pt x="25503" y="14145"/>
                      <a:pt x="25396" y="14752"/>
                      <a:pt x="25503" y="15502"/>
                    </a:cubicBezTo>
                    <a:cubicBezTo>
                      <a:pt x="25467" y="14645"/>
                      <a:pt x="26075" y="14252"/>
                      <a:pt x="26611" y="14216"/>
                    </a:cubicBezTo>
                    <a:lnTo>
                      <a:pt x="26360" y="14538"/>
                    </a:lnTo>
                    <a:lnTo>
                      <a:pt x="27932" y="14252"/>
                    </a:lnTo>
                    <a:lnTo>
                      <a:pt x="27646" y="12609"/>
                    </a:lnTo>
                    <a:cubicBezTo>
                      <a:pt x="28504" y="13073"/>
                      <a:pt x="27789" y="14609"/>
                      <a:pt x="28718" y="14216"/>
                    </a:cubicBezTo>
                    <a:lnTo>
                      <a:pt x="28718" y="12859"/>
                    </a:lnTo>
                    <a:cubicBezTo>
                      <a:pt x="30004" y="13145"/>
                      <a:pt x="30754" y="15180"/>
                      <a:pt x="31968" y="16181"/>
                    </a:cubicBezTo>
                    <a:cubicBezTo>
                      <a:pt x="37076" y="16574"/>
                      <a:pt x="41291" y="13288"/>
                      <a:pt x="45649" y="16467"/>
                    </a:cubicBezTo>
                    <a:lnTo>
                      <a:pt x="45684" y="17502"/>
                    </a:lnTo>
                    <a:cubicBezTo>
                      <a:pt x="45541" y="19003"/>
                      <a:pt x="47220" y="15502"/>
                      <a:pt x="47185" y="16895"/>
                    </a:cubicBezTo>
                    <a:lnTo>
                      <a:pt x="47792" y="16324"/>
                    </a:lnTo>
                    <a:cubicBezTo>
                      <a:pt x="47899" y="16609"/>
                      <a:pt x="48149" y="16931"/>
                      <a:pt x="47827" y="17217"/>
                    </a:cubicBezTo>
                    <a:cubicBezTo>
                      <a:pt x="48292" y="17360"/>
                      <a:pt x="48328" y="17109"/>
                      <a:pt x="48756" y="16717"/>
                    </a:cubicBezTo>
                    <a:lnTo>
                      <a:pt x="49113" y="17717"/>
                    </a:lnTo>
                    <a:cubicBezTo>
                      <a:pt x="50792" y="18752"/>
                      <a:pt x="52685" y="17288"/>
                      <a:pt x="54471" y="18038"/>
                    </a:cubicBezTo>
                    <a:cubicBezTo>
                      <a:pt x="55328" y="19181"/>
                      <a:pt x="56936" y="19645"/>
                      <a:pt x="58043" y="19681"/>
                    </a:cubicBezTo>
                    <a:cubicBezTo>
                      <a:pt x="58186" y="19681"/>
                      <a:pt x="58186" y="19645"/>
                      <a:pt x="58293" y="19645"/>
                    </a:cubicBezTo>
                    <a:lnTo>
                      <a:pt x="58365" y="19610"/>
                    </a:lnTo>
                    <a:lnTo>
                      <a:pt x="59007" y="18253"/>
                    </a:lnTo>
                    <a:lnTo>
                      <a:pt x="59007" y="18288"/>
                    </a:lnTo>
                    <a:lnTo>
                      <a:pt x="58972" y="18359"/>
                    </a:lnTo>
                    <a:lnTo>
                      <a:pt x="58865" y="18574"/>
                    </a:lnTo>
                    <a:cubicBezTo>
                      <a:pt x="58757" y="18788"/>
                      <a:pt x="58400" y="19217"/>
                      <a:pt x="58507" y="19110"/>
                    </a:cubicBezTo>
                    <a:cubicBezTo>
                      <a:pt x="58722" y="18931"/>
                      <a:pt x="59043" y="18824"/>
                      <a:pt x="59293" y="18788"/>
                    </a:cubicBezTo>
                    <a:cubicBezTo>
                      <a:pt x="59543" y="18717"/>
                      <a:pt x="59722" y="18717"/>
                      <a:pt x="59793" y="18717"/>
                    </a:cubicBezTo>
                    <a:cubicBezTo>
                      <a:pt x="60222" y="18610"/>
                      <a:pt x="60793" y="18538"/>
                      <a:pt x="61222" y="18610"/>
                    </a:cubicBezTo>
                    <a:cubicBezTo>
                      <a:pt x="62115" y="18717"/>
                      <a:pt x="61829" y="19038"/>
                      <a:pt x="61186" y="18002"/>
                    </a:cubicBezTo>
                    <a:lnTo>
                      <a:pt x="60007" y="16002"/>
                    </a:lnTo>
                    <a:lnTo>
                      <a:pt x="59936" y="15931"/>
                    </a:lnTo>
                    <a:lnTo>
                      <a:pt x="59829" y="15824"/>
                    </a:lnTo>
                    <a:cubicBezTo>
                      <a:pt x="59793" y="15752"/>
                      <a:pt x="59579" y="15681"/>
                      <a:pt x="59472" y="15645"/>
                    </a:cubicBezTo>
                    <a:cubicBezTo>
                      <a:pt x="59258" y="15538"/>
                      <a:pt x="58865" y="15466"/>
                      <a:pt x="58615" y="15502"/>
                    </a:cubicBezTo>
                    <a:cubicBezTo>
                      <a:pt x="57936" y="15502"/>
                      <a:pt x="57293" y="15752"/>
                      <a:pt x="56579" y="16502"/>
                    </a:cubicBezTo>
                    <a:cubicBezTo>
                      <a:pt x="56436" y="16324"/>
                      <a:pt x="56257" y="16824"/>
                      <a:pt x="56293" y="17002"/>
                    </a:cubicBezTo>
                    <a:lnTo>
                      <a:pt x="53185" y="17109"/>
                    </a:lnTo>
                    <a:cubicBezTo>
                      <a:pt x="53185" y="17109"/>
                      <a:pt x="49328" y="17217"/>
                      <a:pt x="46756" y="18574"/>
                    </a:cubicBezTo>
                    <a:cubicBezTo>
                      <a:pt x="44291" y="19931"/>
                      <a:pt x="42898" y="22967"/>
                      <a:pt x="49720" y="29039"/>
                    </a:cubicBezTo>
                    <a:lnTo>
                      <a:pt x="49649" y="29361"/>
                    </a:lnTo>
                    <a:cubicBezTo>
                      <a:pt x="51685" y="30111"/>
                      <a:pt x="53042" y="30183"/>
                      <a:pt x="54328" y="28468"/>
                    </a:cubicBezTo>
                    <a:cubicBezTo>
                      <a:pt x="54721" y="30468"/>
                      <a:pt x="56043" y="28539"/>
                      <a:pt x="56614" y="29111"/>
                    </a:cubicBezTo>
                    <a:lnTo>
                      <a:pt x="56579" y="29290"/>
                    </a:lnTo>
                    <a:cubicBezTo>
                      <a:pt x="57650" y="27611"/>
                      <a:pt x="59508" y="30183"/>
                      <a:pt x="60615" y="28539"/>
                    </a:cubicBezTo>
                    <a:cubicBezTo>
                      <a:pt x="60579" y="28718"/>
                      <a:pt x="60686" y="29254"/>
                      <a:pt x="60365" y="29325"/>
                    </a:cubicBezTo>
                    <a:cubicBezTo>
                      <a:pt x="61293" y="28897"/>
                      <a:pt x="62615" y="28075"/>
                      <a:pt x="63079" y="29147"/>
                    </a:cubicBezTo>
                    <a:cubicBezTo>
                      <a:pt x="64472" y="28432"/>
                      <a:pt x="65901" y="28432"/>
                      <a:pt x="68652" y="25860"/>
                    </a:cubicBezTo>
                    <a:cubicBezTo>
                      <a:pt x="71152" y="23360"/>
                      <a:pt x="71366" y="19681"/>
                      <a:pt x="70294" y="18395"/>
                    </a:cubicBezTo>
                    <a:lnTo>
                      <a:pt x="70616" y="18610"/>
                    </a:lnTo>
                    <a:cubicBezTo>
                      <a:pt x="69294" y="17074"/>
                      <a:pt x="70259" y="16502"/>
                      <a:pt x="69151" y="15180"/>
                    </a:cubicBezTo>
                    <a:cubicBezTo>
                      <a:pt x="69259" y="15038"/>
                      <a:pt x="69294" y="14931"/>
                      <a:pt x="69366" y="14895"/>
                    </a:cubicBezTo>
                    <a:cubicBezTo>
                      <a:pt x="67794" y="14002"/>
                      <a:pt x="67187" y="11538"/>
                      <a:pt x="65937" y="11144"/>
                    </a:cubicBezTo>
                    <a:lnTo>
                      <a:pt x="66401" y="10537"/>
                    </a:lnTo>
                    <a:cubicBezTo>
                      <a:pt x="65687" y="9966"/>
                      <a:pt x="64865" y="9430"/>
                      <a:pt x="63972" y="9037"/>
                    </a:cubicBezTo>
                    <a:cubicBezTo>
                      <a:pt x="64258" y="9251"/>
                      <a:pt x="64580" y="9466"/>
                      <a:pt x="64830" y="9716"/>
                    </a:cubicBezTo>
                    <a:cubicBezTo>
                      <a:pt x="63544" y="11323"/>
                      <a:pt x="63401" y="7358"/>
                      <a:pt x="61544" y="8215"/>
                    </a:cubicBezTo>
                    <a:cubicBezTo>
                      <a:pt x="60329" y="7537"/>
                      <a:pt x="58043" y="11787"/>
                      <a:pt x="57222" y="10537"/>
                    </a:cubicBezTo>
                    <a:cubicBezTo>
                      <a:pt x="56471" y="11395"/>
                      <a:pt x="58043" y="9073"/>
                      <a:pt x="57079" y="9644"/>
                    </a:cubicBezTo>
                    <a:cubicBezTo>
                      <a:pt x="57293" y="8573"/>
                      <a:pt x="57614" y="9073"/>
                      <a:pt x="57614" y="8144"/>
                    </a:cubicBezTo>
                    <a:cubicBezTo>
                      <a:pt x="56721" y="8465"/>
                      <a:pt x="56579" y="6751"/>
                      <a:pt x="55436" y="7287"/>
                    </a:cubicBezTo>
                    <a:lnTo>
                      <a:pt x="55578" y="6430"/>
                    </a:lnTo>
                    <a:cubicBezTo>
                      <a:pt x="54007" y="7715"/>
                      <a:pt x="53400" y="4858"/>
                      <a:pt x="52292" y="6180"/>
                    </a:cubicBezTo>
                    <a:cubicBezTo>
                      <a:pt x="50863" y="6644"/>
                      <a:pt x="51864" y="3501"/>
                      <a:pt x="50221" y="4929"/>
                    </a:cubicBezTo>
                    <a:lnTo>
                      <a:pt x="49899" y="3679"/>
                    </a:lnTo>
                    <a:cubicBezTo>
                      <a:pt x="49363" y="3394"/>
                      <a:pt x="49256" y="5036"/>
                      <a:pt x="48720" y="4358"/>
                    </a:cubicBezTo>
                    <a:cubicBezTo>
                      <a:pt x="48863" y="3643"/>
                      <a:pt x="48006" y="3643"/>
                      <a:pt x="48470" y="3036"/>
                    </a:cubicBezTo>
                    <a:cubicBezTo>
                      <a:pt x="47149" y="1679"/>
                      <a:pt x="45291" y="4215"/>
                      <a:pt x="43541" y="2036"/>
                    </a:cubicBezTo>
                    <a:cubicBezTo>
                      <a:pt x="42970" y="3394"/>
                      <a:pt x="41898" y="2429"/>
                      <a:pt x="41469" y="3465"/>
                    </a:cubicBezTo>
                    <a:cubicBezTo>
                      <a:pt x="41469" y="2822"/>
                      <a:pt x="39291" y="3215"/>
                      <a:pt x="40612" y="1929"/>
                    </a:cubicBezTo>
                    <a:cubicBezTo>
                      <a:pt x="40719" y="1822"/>
                      <a:pt x="40898" y="1857"/>
                      <a:pt x="40898" y="2108"/>
                    </a:cubicBezTo>
                    <a:lnTo>
                      <a:pt x="41112" y="1286"/>
                    </a:lnTo>
                    <a:cubicBezTo>
                      <a:pt x="39934" y="-393"/>
                      <a:pt x="38791" y="2036"/>
                      <a:pt x="37648" y="1786"/>
                    </a:cubicBezTo>
                    <a:cubicBezTo>
                      <a:pt x="37969" y="2072"/>
                      <a:pt x="38469" y="2000"/>
                      <a:pt x="38112" y="2572"/>
                    </a:cubicBezTo>
                    <a:lnTo>
                      <a:pt x="37040" y="2429"/>
                    </a:lnTo>
                    <a:lnTo>
                      <a:pt x="37255" y="1715"/>
                    </a:lnTo>
                    <a:lnTo>
                      <a:pt x="35683" y="1286"/>
                    </a:lnTo>
                    <a:lnTo>
                      <a:pt x="35897" y="2179"/>
                    </a:lnTo>
                    <a:cubicBezTo>
                      <a:pt x="35147" y="1715"/>
                      <a:pt x="34862" y="215"/>
                      <a:pt x="34040" y="1500"/>
                    </a:cubicBezTo>
                    <a:cubicBezTo>
                      <a:pt x="33683" y="2215"/>
                      <a:pt x="34754" y="2679"/>
                      <a:pt x="33969" y="2965"/>
                    </a:cubicBezTo>
                    <a:cubicBezTo>
                      <a:pt x="32969" y="2358"/>
                      <a:pt x="31540" y="1500"/>
                      <a:pt x="30361" y="1251"/>
                    </a:cubicBezTo>
                    <a:cubicBezTo>
                      <a:pt x="30468" y="2250"/>
                      <a:pt x="30147" y="2215"/>
                      <a:pt x="29861" y="2429"/>
                    </a:cubicBezTo>
                    <a:lnTo>
                      <a:pt x="29825" y="1572"/>
                    </a:lnTo>
                    <a:cubicBezTo>
                      <a:pt x="28575" y="2786"/>
                      <a:pt x="29468" y="-321"/>
                      <a:pt x="28182" y="607"/>
                    </a:cubicBezTo>
                    <a:lnTo>
                      <a:pt x="28325" y="0"/>
                    </a:lnTo>
                    <a:lnTo>
                      <a:pt x="27932" y="1822"/>
                    </a:lnTo>
                    <a:cubicBezTo>
                      <a:pt x="26682" y="3536"/>
                      <a:pt x="27253" y="0"/>
                      <a:pt x="25825" y="2393"/>
                    </a:cubicBezTo>
                    <a:cubicBezTo>
                      <a:pt x="26396" y="2250"/>
                      <a:pt x="26110" y="4287"/>
                      <a:pt x="25432" y="3929"/>
                    </a:cubicBezTo>
                    <a:lnTo>
                      <a:pt x="25575" y="3108"/>
                    </a:lnTo>
                    <a:cubicBezTo>
                      <a:pt x="25217" y="3286"/>
                      <a:pt x="25075" y="3643"/>
                      <a:pt x="24825" y="3465"/>
                    </a:cubicBezTo>
                    <a:cubicBezTo>
                      <a:pt x="25039" y="3001"/>
                      <a:pt x="24896" y="2250"/>
                      <a:pt x="24324" y="2393"/>
                    </a:cubicBezTo>
                    <a:lnTo>
                      <a:pt x="24682" y="1322"/>
                    </a:lnTo>
                    <a:lnTo>
                      <a:pt x="23646" y="2893"/>
                    </a:lnTo>
                    <a:cubicBezTo>
                      <a:pt x="22753" y="2036"/>
                      <a:pt x="21467" y="3251"/>
                      <a:pt x="21003" y="2143"/>
                    </a:cubicBezTo>
                    <a:cubicBezTo>
                      <a:pt x="21003" y="2143"/>
                      <a:pt x="19002" y="1786"/>
                      <a:pt x="18752" y="3143"/>
                    </a:cubicBezTo>
                    <a:cubicBezTo>
                      <a:pt x="19038" y="2286"/>
                      <a:pt x="17895" y="2143"/>
                      <a:pt x="18074" y="1179"/>
                    </a:cubicBezTo>
                    <a:cubicBezTo>
                      <a:pt x="17681" y="2143"/>
                      <a:pt x="16359" y="3143"/>
                      <a:pt x="15538" y="2358"/>
                    </a:cubicBezTo>
                    <a:lnTo>
                      <a:pt x="15645" y="2215"/>
                    </a:lnTo>
                    <a:cubicBezTo>
                      <a:pt x="13037" y="1822"/>
                      <a:pt x="12144" y="4572"/>
                      <a:pt x="9823" y="4287"/>
                    </a:cubicBezTo>
                    <a:cubicBezTo>
                      <a:pt x="10287" y="5179"/>
                      <a:pt x="9073" y="5108"/>
                      <a:pt x="9858" y="6180"/>
                    </a:cubicBezTo>
                    <a:cubicBezTo>
                      <a:pt x="8573" y="8144"/>
                      <a:pt x="5287" y="5608"/>
                      <a:pt x="6608" y="9466"/>
                    </a:cubicBezTo>
                    <a:cubicBezTo>
                      <a:pt x="5858" y="10216"/>
                      <a:pt x="5001" y="9430"/>
                      <a:pt x="4394" y="9644"/>
                    </a:cubicBezTo>
                    <a:lnTo>
                      <a:pt x="4501" y="9323"/>
                    </a:lnTo>
                    <a:cubicBezTo>
                      <a:pt x="2893" y="11037"/>
                      <a:pt x="2429" y="11573"/>
                      <a:pt x="1143" y="13359"/>
                    </a:cubicBezTo>
                    <a:cubicBezTo>
                      <a:pt x="929" y="14609"/>
                      <a:pt x="2465" y="15395"/>
                      <a:pt x="1572" y="17145"/>
                    </a:cubicBezTo>
                    <a:cubicBezTo>
                      <a:pt x="1000" y="16359"/>
                      <a:pt x="929" y="17217"/>
                      <a:pt x="893" y="18074"/>
                    </a:cubicBezTo>
                    <a:cubicBezTo>
                      <a:pt x="822" y="17538"/>
                      <a:pt x="536" y="17288"/>
                      <a:pt x="0" y="18467"/>
                    </a:cubicBezTo>
                    <a:cubicBezTo>
                      <a:pt x="250" y="18646"/>
                      <a:pt x="393" y="18895"/>
                      <a:pt x="536" y="19146"/>
                    </a:cubicBezTo>
                    <a:cubicBezTo>
                      <a:pt x="464" y="19146"/>
                      <a:pt x="429" y="19217"/>
                      <a:pt x="357" y="19181"/>
                    </a:cubicBezTo>
                    <a:cubicBezTo>
                      <a:pt x="786" y="20681"/>
                      <a:pt x="1036" y="20288"/>
                      <a:pt x="1000" y="19645"/>
                    </a:cubicBezTo>
                    <a:cubicBezTo>
                      <a:pt x="1107" y="19645"/>
                      <a:pt x="1250" y="19574"/>
                      <a:pt x="1429" y="19360"/>
                    </a:cubicBezTo>
                    <a:cubicBezTo>
                      <a:pt x="607" y="21110"/>
                      <a:pt x="2715" y="22860"/>
                      <a:pt x="1750" y="23539"/>
                    </a:cubicBezTo>
                    <a:cubicBezTo>
                      <a:pt x="4286" y="26468"/>
                      <a:pt x="6644" y="25968"/>
                      <a:pt x="8501" y="26396"/>
                    </a:cubicBezTo>
                    <a:cubicBezTo>
                      <a:pt x="8430" y="27075"/>
                      <a:pt x="7787" y="27396"/>
                      <a:pt x="7144" y="27361"/>
                    </a:cubicBezTo>
                    <a:lnTo>
                      <a:pt x="8537" y="27754"/>
                    </a:lnTo>
                    <a:cubicBezTo>
                      <a:pt x="8180" y="28611"/>
                      <a:pt x="7572" y="27932"/>
                      <a:pt x="7072" y="27861"/>
                    </a:cubicBezTo>
                    <a:cubicBezTo>
                      <a:pt x="8144" y="30075"/>
                      <a:pt x="10787" y="27789"/>
                      <a:pt x="12001" y="29539"/>
                    </a:cubicBezTo>
                    <a:lnTo>
                      <a:pt x="12537" y="28897"/>
                    </a:lnTo>
                    <a:lnTo>
                      <a:pt x="12609" y="29039"/>
                    </a:lnTo>
                    <a:cubicBezTo>
                      <a:pt x="12716" y="28647"/>
                      <a:pt x="13180" y="28254"/>
                      <a:pt x="13430" y="28182"/>
                    </a:cubicBezTo>
                    <a:cubicBezTo>
                      <a:pt x="13466" y="29004"/>
                      <a:pt x="13002" y="30004"/>
                      <a:pt x="13823" y="30147"/>
                    </a:cubicBezTo>
                    <a:cubicBezTo>
                      <a:pt x="14323" y="31040"/>
                      <a:pt x="15681" y="30111"/>
                      <a:pt x="16538" y="29826"/>
                    </a:cubicBezTo>
                    <a:cubicBezTo>
                      <a:pt x="16145" y="29611"/>
                      <a:pt x="16359" y="29182"/>
                      <a:pt x="16574" y="28933"/>
                    </a:cubicBezTo>
                    <a:cubicBezTo>
                      <a:pt x="16966" y="28968"/>
                      <a:pt x="17038" y="29826"/>
                      <a:pt x="17395" y="29504"/>
                    </a:cubicBezTo>
                    <a:lnTo>
                      <a:pt x="17252" y="30575"/>
                    </a:lnTo>
                    <a:cubicBezTo>
                      <a:pt x="17288" y="29539"/>
                      <a:pt x="18395" y="29647"/>
                      <a:pt x="18610" y="29218"/>
                    </a:cubicBezTo>
                    <a:cubicBezTo>
                      <a:pt x="18681" y="30040"/>
                      <a:pt x="17931" y="29826"/>
                      <a:pt x="17752" y="30397"/>
                    </a:cubicBezTo>
                    <a:cubicBezTo>
                      <a:pt x="19038" y="30540"/>
                      <a:pt x="18395" y="30468"/>
                      <a:pt x="19681" y="30611"/>
                    </a:cubicBezTo>
                    <a:cubicBezTo>
                      <a:pt x="20538" y="29968"/>
                      <a:pt x="19788" y="29575"/>
                      <a:pt x="20324" y="28718"/>
                    </a:cubicBezTo>
                    <a:cubicBezTo>
                      <a:pt x="21003" y="28647"/>
                      <a:pt x="21824" y="28075"/>
                      <a:pt x="22431" y="28933"/>
                    </a:cubicBezTo>
                    <a:lnTo>
                      <a:pt x="22431" y="27932"/>
                    </a:lnTo>
                    <a:cubicBezTo>
                      <a:pt x="23896" y="27539"/>
                      <a:pt x="24610" y="27825"/>
                      <a:pt x="25325" y="28968"/>
                    </a:cubicBezTo>
                    <a:cubicBezTo>
                      <a:pt x="28289" y="27575"/>
                      <a:pt x="29575" y="25789"/>
                      <a:pt x="29790" y="24360"/>
                    </a:cubicBezTo>
                    <a:cubicBezTo>
                      <a:pt x="30075" y="22932"/>
                      <a:pt x="30004" y="21825"/>
                      <a:pt x="29504" y="21038"/>
                    </a:cubicBezTo>
                    <a:cubicBezTo>
                      <a:pt x="29289" y="19360"/>
                      <a:pt x="28825" y="18574"/>
                      <a:pt x="28754" y="18574"/>
                    </a:cubicBezTo>
                    <a:cubicBezTo>
                      <a:pt x="28004" y="17395"/>
                      <a:pt x="26861" y="17288"/>
                      <a:pt x="25253" y="17431"/>
                    </a:cubicBezTo>
                    <a:cubicBezTo>
                      <a:pt x="24432" y="17502"/>
                      <a:pt x="23396" y="17610"/>
                      <a:pt x="22360" y="17717"/>
                    </a:cubicBezTo>
                    <a:cubicBezTo>
                      <a:pt x="20717" y="17753"/>
                      <a:pt x="19574" y="17931"/>
                      <a:pt x="18574" y="179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511">
              <a:extLst>
                <a:ext uri="{FF2B5EF4-FFF2-40B4-BE49-F238E27FC236}">
                  <a16:creationId xmlns:a16="http://schemas.microsoft.com/office/drawing/2014/main" id="{589F0334-92E6-1647-940D-848934946220}"/>
                </a:ext>
              </a:extLst>
            </p:cNvPr>
            <p:cNvGrpSpPr/>
            <p:nvPr/>
          </p:nvGrpSpPr>
          <p:grpSpPr>
            <a:xfrm>
              <a:off x="9913684" y="5373866"/>
              <a:ext cx="50187" cy="110225"/>
              <a:chOff x="9913684" y="5373866"/>
              <a:chExt cx="50187" cy="110225"/>
            </a:xfrm>
            <a:grpFill/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2EBB7D89-58E3-8C4B-8308-7CA2BA10915F}"/>
                  </a:ext>
                </a:extLst>
              </p:cNvPr>
              <p:cNvSpPr/>
              <p:nvPr/>
            </p:nvSpPr>
            <p:spPr>
              <a:xfrm>
                <a:off x="9928609" y="5389137"/>
                <a:ext cx="428" cy="285"/>
              </a:xfrm>
              <a:custGeom>
                <a:avLst/>
                <a:gdLst>
                  <a:gd name="connsiteX0" fmla="*/ 429 w 428"/>
                  <a:gd name="connsiteY0" fmla="*/ 0 h 285"/>
                  <a:gd name="connsiteX1" fmla="*/ 0 w 428"/>
                  <a:gd name="connsiteY1" fmla="*/ 286 h 285"/>
                  <a:gd name="connsiteX2" fmla="*/ 429 w 428"/>
                  <a:gd name="connsiteY2" fmla="*/ 0 h 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285">
                    <a:moveTo>
                      <a:pt x="429" y="0"/>
                    </a:moveTo>
                    <a:lnTo>
                      <a:pt x="0" y="286"/>
                    </a:lnTo>
                    <a:cubicBezTo>
                      <a:pt x="179" y="286"/>
                      <a:pt x="357" y="214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6ED46454-8CDF-074D-9F8E-85F0A0DB0562}"/>
                  </a:ext>
                </a:extLst>
              </p:cNvPr>
              <p:cNvSpPr/>
              <p:nvPr/>
            </p:nvSpPr>
            <p:spPr>
              <a:xfrm>
                <a:off x="9959934" y="5458003"/>
                <a:ext cx="107" cy="71"/>
              </a:xfrm>
              <a:custGeom>
                <a:avLst/>
                <a:gdLst>
                  <a:gd name="connsiteX0" fmla="*/ 0 w 107"/>
                  <a:gd name="connsiteY0" fmla="*/ 0 h 71"/>
                  <a:gd name="connsiteX1" fmla="*/ 107 w 107"/>
                  <a:gd name="connsiteY1" fmla="*/ 71 h 71"/>
                  <a:gd name="connsiteX2" fmla="*/ 0 w 107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0" y="0"/>
                    </a:moveTo>
                    <a:lnTo>
                      <a:pt x="107" y="71"/>
                    </a:lnTo>
                    <a:cubicBezTo>
                      <a:pt x="36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FEB2CF4C-30B0-464F-9461-ACB577B0D561}"/>
                  </a:ext>
                </a:extLst>
              </p:cNvPr>
              <p:cNvSpPr/>
              <p:nvPr/>
            </p:nvSpPr>
            <p:spPr>
              <a:xfrm>
                <a:off x="9919679" y="5405461"/>
                <a:ext cx="142" cy="35"/>
              </a:xfrm>
              <a:custGeom>
                <a:avLst/>
                <a:gdLst>
                  <a:gd name="connsiteX0" fmla="*/ 143 w 142"/>
                  <a:gd name="connsiteY0" fmla="*/ 36 h 35"/>
                  <a:gd name="connsiteX1" fmla="*/ 143 w 142"/>
                  <a:gd name="connsiteY1" fmla="*/ 36 h 35"/>
                  <a:gd name="connsiteX2" fmla="*/ 0 w 142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">
                    <a:moveTo>
                      <a:pt x="143" y="36"/>
                    </a:moveTo>
                    <a:lnTo>
                      <a:pt x="143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85A403E4-2486-0F4A-8AD4-4DAF80892317}"/>
                  </a:ext>
                </a:extLst>
              </p:cNvPr>
              <p:cNvSpPr/>
              <p:nvPr/>
            </p:nvSpPr>
            <p:spPr>
              <a:xfrm>
                <a:off x="9913684" y="5373866"/>
                <a:ext cx="50187" cy="110225"/>
              </a:xfrm>
              <a:custGeom>
                <a:avLst/>
                <a:gdLst>
                  <a:gd name="connsiteX0" fmla="*/ 2959 w 50187"/>
                  <a:gd name="connsiteY0" fmla="*/ 11128 h 110225"/>
                  <a:gd name="connsiteX1" fmla="*/ 1673 w 50187"/>
                  <a:gd name="connsiteY1" fmla="*/ 22630 h 110225"/>
                  <a:gd name="connsiteX2" fmla="*/ 3316 w 50187"/>
                  <a:gd name="connsiteY2" fmla="*/ 27595 h 110225"/>
                  <a:gd name="connsiteX3" fmla="*/ 4745 w 50187"/>
                  <a:gd name="connsiteY3" fmla="*/ 29916 h 110225"/>
                  <a:gd name="connsiteX4" fmla="*/ 6102 w 50187"/>
                  <a:gd name="connsiteY4" fmla="*/ 31595 h 110225"/>
                  <a:gd name="connsiteX5" fmla="*/ 10102 w 50187"/>
                  <a:gd name="connsiteY5" fmla="*/ 34524 h 110225"/>
                  <a:gd name="connsiteX6" fmla="*/ 9852 w 50187"/>
                  <a:gd name="connsiteY6" fmla="*/ 35489 h 110225"/>
                  <a:gd name="connsiteX7" fmla="*/ 11067 w 50187"/>
                  <a:gd name="connsiteY7" fmla="*/ 36346 h 110225"/>
                  <a:gd name="connsiteX8" fmla="*/ 10888 w 50187"/>
                  <a:gd name="connsiteY8" fmla="*/ 36489 h 110225"/>
                  <a:gd name="connsiteX9" fmla="*/ 12531 w 50187"/>
                  <a:gd name="connsiteY9" fmla="*/ 37310 h 110225"/>
                  <a:gd name="connsiteX10" fmla="*/ 12353 w 50187"/>
                  <a:gd name="connsiteY10" fmla="*/ 37453 h 110225"/>
                  <a:gd name="connsiteX11" fmla="*/ 12996 w 50187"/>
                  <a:gd name="connsiteY11" fmla="*/ 37917 h 110225"/>
                  <a:gd name="connsiteX12" fmla="*/ 12674 w 50187"/>
                  <a:gd name="connsiteY12" fmla="*/ 38096 h 110225"/>
                  <a:gd name="connsiteX13" fmla="*/ 15317 w 50187"/>
                  <a:gd name="connsiteY13" fmla="*/ 39954 h 110225"/>
                  <a:gd name="connsiteX14" fmla="*/ 15925 w 50187"/>
                  <a:gd name="connsiteY14" fmla="*/ 39132 h 110225"/>
                  <a:gd name="connsiteX15" fmla="*/ 18925 w 50187"/>
                  <a:gd name="connsiteY15" fmla="*/ 42346 h 110225"/>
                  <a:gd name="connsiteX16" fmla="*/ 18746 w 50187"/>
                  <a:gd name="connsiteY16" fmla="*/ 42525 h 110225"/>
                  <a:gd name="connsiteX17" fmla="*/ 22818 w 50187"/>
                  <a:gd name="connsiteY17" fmla="*/ 45669 h 110225"/>
                  <a:gd name="connsiteX18" fmla="*/ 22283 w 50187"/>
                  <a:gd name="connsiteY18" fmla="*/ 46240 h 110225"/>
                  <a:gd name="connsiteX19" fmla="*/ 25283 w 50187"/>
                  <a:gd name="connsiteY19" fmla="*/ 46133 h 110225"/>
                  <a:gd name="connsiteX20" fmla="*/ 24497 w 50187"/>
                  <a:gd name="connsiteY20" fmla="*/ 47419 h 110225"/>
                  <a:gd name="connsiteX21" fmla="*/ 26140 w 50187"/>
                  <a:gd name="connsiteY21" fmla="*/ 47597 h 110225"/>
                  <a:gd name="connsiteX22" fmla="*/ 25711 w 50187"/>
                  <a:gd name="connsiteY22" fmla="*/ 47597 h 110225"/>
                  <a:gd name="connsiteX23" fmla="*/ 26712 w 50187"/>
                  <a:gd name="connsiteY23" fmla="*/ 48705 h 110225"/>
                  <a:gd name="connsiteX24" fmla="*/ 27962 w 50187"/>
                  <a:gd name="connsiteY24" fmla="*/ 47633 h 110225"/>
                  <a:gd name="connsiteX25" fmla="*/ 27069 w 50187"/>
                  <a:gd name="connsiteY25" fmla="*/ 49276 h 110225"/>
                  <a:gd name="connsiteX26" fmla="*/ 28248 w 50187"/>
                  <a:gd name="connsiteY26" fmla="*/ 48633 h 110225"/>
                  <a:gd name="connsiteX27" fmla="*/ 26497 w 50187"/>
                  <a:gd name="connsiteY27" fmla="*/ 52669 h 110225"/>
                  <a:gd name="connsiteX28" fmla="*/ 30962 w 50187"/>
                  <a:gd name="connsiteY28" fmla="*/ 66028 h 110225"/>
                  <a:gd name="connsiteX29" fmla="*/ 29998 w 50187"/>
                  <a:gd name="connsiteY29" fmla="*/ 66421 h 110225"/>
                  <a:gd name="connsiteX30" fmla="*/ 31105 w 50187"/>
                  <a:gd name="connsiteY30" fmla="*/ 67671 h 110225"/>
                  <a:gd name="connsiteX31" fmla="*/ 31891 w 50187"/>
                  <a:gd name="connsiteY31" fmla="*/ 68064 h 110225"/>
                  <a:gd name="connsiteX32" fmla="*/ 31069 w 50187"/>
                  <a:gd name="connsiteY32" fmla="*/ 68421 h 110225"/>
                  <a:gd name="connsiteX33" fmla="*/ 31855 w 50187"/>
                  <a:gd name="connsiteY33" fmla="*/ 69171 h 110225"/>
                  <a:gd name="connsiteX34" fmla="*/ 31034 w 50187"/>
                  <a:gd name="connsiteY34" fmla="*/ 69850 h 110225"/>
                  <a:gd name="connsiteX35" fmla="*/ 32712 w 50187"/>
                  <a:gd name="connsiteY35" fmla="*/ 75458 h 110225"/>
                  <a:gd name="connsiteX36" fmla="*/ 35463 w 50187"/>
                  <a:gd name="connsiteY36" fmla="*/ 85530 h 110225"/>
                  <a:gd name="connsiteX37" fmla="*/ 36606 w 50187"/>
                  <a:gd name="connsiteY37" fmla="*/ 97782 h 110225"/>
                  <a:gd name="connsiteX38" fmla="*/ 37106 w 50187"/>
                  <a:gd name="connsiteY38" fmla="*/ 98139 h 110225"/>
                  <a:gd name="connsiteX39" fmla="*/ 37356 w 50187"/>
                  <a:gd name="connsiteY39" fmla="*/ 101604 h 110225"/>
                  <a:gd name="connsiteX40" fmla="*/ 39106 w 50187"/>
                  <a:gd name="connsiteY40" fmla="*/ 108212 h 110225"/>
                  <a:gd name="connsiteX41" fmla="*/ 49465 w 50187"/>
                  <a:gd name="connsiteY41" fmla="*/ 104783 h 110225"/>
                  <a:gd name="connsiteX42" fmla="*/ 49786 w 50187"/>
                  <a:gd name="connsiteY42" fmla="*/ 104854 h 110225"/>
                  <a:gd name="connsiteX43" fmla="*/ 48643 w 50187"/>
                  <a:gd name="connsiteY43" fmla="*/ 99997 h 110225"/>
                  <a:gd name="connsiteX44" fmla="*/ 49214 w 50187"/>
                  <a:gd name="connsiteY44" fmla="*/ 97675 h 110225"/>
                  <a:gd name="connsiteX45" fmla="*/ 49393 w 50187"/>
                  <a:gd name="connsiteY45" fmla="*/ 97711 h 110225"/>
                  <a:gd name="connsiteX46" fmla="*/ 48679 w 50187"/>
                  <a:gd name="connsiteY46" fmla="*/ 93889 h 110225"/>
                  <a:gd name="connsiteX47" fmla="*/ 49465 w 50187"/>
                  <a:gd name="connsiteY47" fmla="*/ 94103 h 110225"/>
                  <a:gd name="connsiteX48" fmla="*/ 49536 w 50187"/>
                  <a:gd name="connsiteY48" fmla="*/ 91853 h 110225"/>
                  <a:gd name="connsiteX49" fmla="*/ 46714 w 50187"/>
                  <a:gd name="connsiteY49" fmla="*/ 85888 h 110225"/>
                  <a:gd name="connsiteX50" fmla="*/ 47036 w 50187"/>
                  <a:gd name="connsiteY50" fmla="*/ 85924 h 110225"/>
                  <a:gd name="connsiteX51" fmla="*/ 45857 w 50187"/>
                  <a:gd name="connsiteY51" fmla="*/ 84316 h 110225"/>
                  <a:gd name="connsiteX52" fmla="*/ 46143 w 50187"/>
                  <a:gd name="connsiteY52" fmla="*/ 84173 h 110225"/>
                  <a:gd name="connsiteX53" fmla="*/ 44857 w 50187"/>
                  <a:gd name="connsiteY53" fmla="*/ 81352 h 110225"/>
                  <a:gd name="connsiteX54" fmla="*/ 45607 w 50187"/>
                  <a:gd name="connsiteY54" fmla="*/ 81173 h 110225"/>
                  <a:gd name="connsiteX55" fmla="*/ 45107 w 50187"/>
                  <a:gd name="connsiteY55" fmla="*/ 79637 h 110225"/>
                  <a:gd name="connsiteX56" fmla="*/ 45071 w 50187"/>
                  <a:gd name="connsiteY56" fmla="*/ 80244 h 110225"/>
                  <a:gd name="connsiteX57" fmla="*/ 44571 w 50187"/>
                  <a:gd name="connsiteY57" fmla="*/ 77923 h 110225"/>
                  <a:gd name="connsiteX58" fmla="*/ 40678 w 50187"/>
                  <a:gd name="connsiteY58" fmla="*/ 75208 h 110225"/>
                  <a:gd name="connsiteX59" fmla="*/ 41464 w 50187"/>
                  <a:gd name="connsiteY59" fmla="*/ 74744 h 110225"/>
                  <a:gd name="connsiteX60" fmla="*/ 43035 w 50187"/>
                  <a:gd name="connsiteY60" fmla="*/ 74636 h 110225"/>
                  <a:gd name="connsiteX61" fmla="*/ 43035 w 50187"/>
                  <a:gd name="connsiteY61" fmla="*/ 72279 h 110225"/>
                  <a:gd name="connsiteX62" fmla="*/ 43892 w 50187"/>
                  <a:gd name="connsiteY62" fmla="*/ 72100 h 110225"/>
                  <a:gd name="connsiteX63" fmla="*/ 42964 w 50187"/>
                  <a:gd name="connsiteY63" fmla="*/ 68850 h 110225"/>
                  <a:gd name="connsiteX64" fmla="*/ 43392 w 50187"/>
                  <a:gd name="connsiteY64" fmla="*/ 66385 h 110225"/>
                  <a:gd name="connsiteX65" fmla="*/ 44428 w 50187"/>
                  <a:gd name="connsiteY65" fmla="*/ 65599 h 110225"/>
                  <a:gd name="connsiteX66" fmla="*/ 43357 w 50187"/>
                  <a:gd name="connsiteY66" fmla="*/ 64671 h 110225"/>
                  <a:gd name="connsiteX67" fmla="*/ 44535 w 50187"/>
                  <a:gd name="connsiteY67" fmla="*/ 63956 h 110225"/>
                  <a:gd name="connsiteX68" fmla="*/ 43678 w 50187"/>
                  <a:gd name="connsiteY68" fmla="*/ 58706 h 110225"/>
                  <a:gd name="connsiteX69" fmla="*/ 41606 w 50187"/>
                  <a:gd name="connsiteY69" fmla="*/ 57313 h 110225"/>
                  <a:gd name="connsiteX70" fmla="*/ 42749 w 50187"/>
                  <a:gd name="connsiteY70" fmla="*/ 56027 h 110225"/>
                  <a:gd name="connsiteX71" fmla="*/ 42678 w 50187"/>
                  <a:gd name="connsiteY71" fmla="*/ 56348 h 110225"/>
                  <a:gd name="connsiteX72" fmla="*/ 43535 w 50187"/>
                  <a:gd name="connsiteY72" fmla="*/ 56277 h 110225"/>
                  <a:gd name="connsiteX73" fmla="*/ 41963 w 50187"/>
                  <a:gd name="connsiteY73" fmla="*/ 53134 h 110225"/>
                  <a:gd name="connsiteX74" fmla="*/ 41356 w 50187"/>
                  <a:gd name="connsiteY74" fmla="*/ 53884 h 110225"/>
                  <a:gd name="connsiteX75" fmla="*/ 41106 w 50187"/>
                  <a:gd name="connsiteY75" fmla="*/ 52777 h 110225"/>
                  <a:gd name="connsiteX76" fmla="*/ 41856 w 50187"/>
                  <a:gd name="connsiteY76" fmla="*/ 52777 h 110225"/>
                  <a:gd name="connsiteX77" fmla="*/ 41678 w 50187"/>
                  <a:gd name="connsiteY77" fmla="*/ 50991 h 110225"/>
                  <a:gd name="connsiteX78" fmla="*/ 40928 w 50187"/>
                  <a:gd name="connsiteY78" fmla="*/ 51526 h 110225"/>
                  <a:gd name="connsiteX79" fmla="*/ 40856 w 50187"/>
                  <a:gd name="connsiteY79" fmla="*/ 49312 h 110225"/>
                  <a:gd name="connsiteX80" fmla="*/ 39463 w 50187"/>
                  <a:gd name="connsiteY80" fmla="*/ 49740 h 110225"/>
                  <a:gd name="connsiteX81" fmla="*/ 39356 w 50187"/>
                  <a:gd name="connsiteY81" fmla="*/ 45025 h 110225"/>
                  <a:gd name="connsiteX82" fmla="*/ 37999 w 50187"/>
                  <a:gd name="connsiteY82" fmla="*/ 44918 h 110225"/>
                  <a:gd name="connsiteX83" fmla="*/ 38749 w 50187"/>
                  <a:gd name="connsiteY83" fmla="*/ 44490 h 110225"/>
                  <a:gd name="connsiteX84" fmla="*/ 38535 w 50187"/>
                  <a:gd name="connsiteY84" fmla="*/ 42061 h 110225"/>
                  <a:gd name="connsiteX85" fmla="*/ 39142 w 50187"/>
                  <a:gd name="connsiteY85" fmla="*/ 41882 h 110225"/>
                  <a:gd name="connsiteX86" fmla="*/ 37356 w 50187"/>
                  <a:gd name="connsiteY86" fmla="*/ 42382 h 110225"/>
                  <a:gd name="connsiteX87" fmla="*/ 35606 w 50187"/>
                  <a:gd name="connsiteY87" fmla="*/ 40561 h 110225"/>
                  <a:gd name="connsiteX88" fmla="*/ 34070 w 50187"/>
                  <a:gd name="connsiteY88" fmla="*/ 40989 h 110225"/>
                  <a:gd name="connsiteX89" fmla="*/ 34855 w 50187"/>
                  <a:gd name="connsiteY89" fmla="*/ 40668 h 110225"/>
                  <a:gd name="connsiteX90" fmla="*/ 34070 w 50187"/>
                  <a:gd name="connsiteY90" fmla="*/ 40132 h 110225"/>
                  <a:gd name="connsiteX91" fmla="*/ 34641 w 50187"/>
                  <a:gd name="connsiteY91" fmla="*/ 39096 h 110225"/>
                  <a:gd name="connsiteX92" fmla="*/ 35748 w 50187"/>
                  <a:gd name="connsiteY92" fmla="*/ 38846 h 110225"/>
                  <a:gd name="connsiteX93" fmla="*/ 33748 w 50187"/>
                  <a:gd name="connsiteY93" fmla="*/ 38739 h 110225"/>
                  <a:gd name="connsiteX94" fmla="*/ 32641 w 50187"/>
                  <a:gd name="connsiteY94" fmla="*/ 35953 h 110225"/>
                  <a:gd name="connsiteX95" fmla="*/ 30462 w 50187"/>
                  <a:gd name="connsiteY95" fmla="*/ 34703 h 110225"/>
                  <a:gd name="connsiteX96" fmla="*/ 31641 w 50187"/>
                  <a:gd name="connsiteY96" fmla="*/ 32988 h 110225"/>
                  <a:gd name="connsiteX97" fmla="*/ 29355 w 50187"/>
                  <a:gd name="connsiteY97" fmla="*/ 31738 h 110225"/>
                  <a:gd name="connsiteX98" fmla="*/ 29498 w 50187"/>
                  <a:gd name="connsiteY98" fmla="*/ 31738 h 110225"/>
                  <a:gd name="connsiteX99" fmla="*/ 25569 w 50187"/>
                  <a:gd name="connsiteY99" fmla="*/ 28416 h 110225"/>
                  <a:gd name="connsiteX100" fmla="*/ 23961 w 50187"/>
                  <a:gd name="connsiteY100" fmla="*/ 29309 h 110225"/>
                  <a:gd name="connsiteX101" fmla="*/ 20389 w 50187"/>
                  <a:gd name="connsiteY101" fmla="*/ 27809 h 110225"/>
                  <a:gd name="connsiteX102" fmla="*/ 20354 w 50187"/>
                  <a:gd name="connsiteY102" fmla="*/ 26130 h 110225"/>
                  <a:gd name="connsiteX103" fmla="*/ 20639 w 50187"/>
                  <a:gd name="connsiteY103" fmla="*/ 26095 h 110225"/>
                  <a:gd name="connsiteX104" fmla="*/ 18746 w 50187"/>
                  <a:gd name="connsiteY104" fmla="*/ 24380 h 110225"/>
                  <a:gd name="connsiteX105" fmla="*/ 16532 w 50187"/>
                  <a:gd name="connsiteY105" fmla="*/ 24380 h 110225"/>
                  <a:gd name="connsiteX106" fmla="*/ 16818 w 50187"/>
                  <a:gd name="connsiteY106" fmla="*/ 23737 h 110225"/>
                  <a:gd name="connsiteX107" fmla="*/ 17460 w 50187"/>
                  <a:gd name="connsiteY107" fmla="*/ 23130 h 110225"/>
                  <a:gd name="connsiteX108" fmla="*/ 16960 w 50187"/>
                  <a:gd name="connsiteY108" fmla="*/ 23237 h 110225"/>
                  <a:gd name="connsiteX109" fmla="*/ 17103 w 50187"/>
                  <a:gd name="connsiteY109" fmla="*/ 23130 h 110225"/>
                  <a:gd name="connsiteX110" fmla="*/ 16532 w 50187"/>
                  <a:gd name="connsiteY110" fmla="*/ 23309 h 110225"/>
                  <a:gd name="connsiteX111" fmla="*/ 16175 w 50187"/>
                  <a:gd name="connsiteY111" fmla="*/ 23630 h 110225"/>
                  <a:gd name="connsiteX112" fmla="*/ 16603 w 50187"/>
                  <a:gd name="connsiteY112" fmla="*/ 21987 h 110225"/>
                  <a:gd name="connsiteX113" fmla="*/ 13782 w 50187"/>
                  <a:gd name="connsiteY113" fmla="*/ 19344 h 110225"/>
                  <a:gd name="connsiteX114" fmla="*/ 15317 w 50187"/>
                  <a:gd name="connsiteY114" fmla="*/ 19665 h 110225"/>
                  <a:gd name="connsiteX115" fmla="*/ 14996 w 50187"/>
                  <a:gd name="connsiteY115" fmla="*/ 18844 h 110225"/>
                  <a:gd name="connsiteX116" fmla="*/ 15782 w 50187"/>
                  <a:gd name="connsiteY116" fmla="*/ 19486 h 110225"/>
                  <a:gd name="connsiteX117" fmla="*/ 15496 w 50187"/>
                  <a:gd name="connsiteY117" fmla="*/ 16022 h 110225"/>
                  <a:gd name="connsiteX118" fmla="*/ 14782 w 50187"/>
                  <a:gd name="connsiteY118" fmla="*/ 15700 h 110225"/>
                  <a:gd name="connsiteX119" fmla="*/ 14889 w 50187"/>
                  <a:gd name="connsiteY119" fmla="*/ 15629 h 110225"/>
                  <a:gd name="connsiteX120" fmla="*/ 13853 w 50187"/>
                  <a:gd name="connsiteY120" fmla="*/ 15057 h 110225"/>
                  <a:gd name="connsiteX121" fmla="*/ 15710 w 50187"/>
                  <a:gd name="connsiteY121" fmla="*/ 14415 h 110225"/>
                  <a:gd name="connsiteX122" fmla="*/ 14996 w 50187"/>
                  <a:gd name="connsiteY122" fmla="*/ 11843 h 110225"/>
                  <a:gd name="connsiteX123" fmla="*/ 14139 w 50187"/>
                  <a:gd name="connsiteY123" fmla="*/ 11914 h 110225"/>
                  <a:gd name="connsiteX124" fmla="*/ 14603 w 50187"/>
                  <a:gd name="connsiteY124" fmla="*/ 10985 h 110225"/>
                  <a:gd name="connsiteX125" fmla="*/ 15710 w 50187"/>
                  <a:gd name="connsiteY125" fmla="*/ 10950 h 110225"/>
                  <a:gd name="connsiteX126" fmla="*/ 14174 w 50187"/>
                  <a:gd name="connsiteY126" fmla="*/ 9699 h 110225"/>
                  <a:gd name="connsiteX127" fmla="*/ 15460 w 50187"/>
                  <a:gd name="connsiteY127" fmla="*/ 10450 h 110225"/>
                  <a:gd name="connsiteX128" fmla="*/ 15282 w 50187"/>
                  <a:gd name="connsiteY128" fmla="*/ 7878 h 110225"/>
                  <a:gd name="connsiteX129" fmla="*/ 13281 w 50187"/>
                  <a:gd name="connsiteY129" fmla="*/ 7699 h 110225"/>
                  <a:gd name="connsiteX130" fmla="*/ 12746 w 50187"/>
                  <a:gd name="connsiteY130" fmla="*/ 5199 h 110225"/>
                  <a:gd name="connsiteX131" fmla="*/ 11817 w 50187"/>
                  <a:gd name="connsiteY131" fmla="*/ 5627 h 110225"/>
                  <a:gd name="connsiteX132" fmla="*/ 10960 w 50187"/>
                  <a:gd name="connsiteY132" fmla="*/ 1734 h 110225"/>
                  <a:gd name="connsiteX133" fmla="*/ 4923 w 50187"/>
                  <a:gd name="connsiteY133" fmla="*/ 56 h 110225"/>
                  <a:gd name="connsiteX134" fmla="*/ 1566 w 50187"/>
                  <a:gd name="connsiteY134" fmla="*/ 1020 h 110225"/>
                  <a:gd name="connsiteX135" fmla="*/ 887 w 50187"/>
                  <a:gd name="connsiteY135" fmla="*/ 6485 h 110225"/>
                  <a:gd name="connsiteX136" fmla="*/ 1530 w 50187"/>
                  <a:gd name="connsiteY136" fmla="*/ 7878 h 110225"/>
                  <a:gd name="connsiteX137" fmla="*/ 2173 w 50187"/>
                  <a:gd name="connsiteY137" fmla="*/ 8914 h 110225"/>
                  <a:gd name="connsiteX138" fmla="*/ 2209 w 50187"/>
                  <a:gd name="connsiteY138" fmla="*/ 8985 h 110225"/>
                  <a:gd name="connsiteX139" fmla="*/ 3995 w 50187"/>
                  <a:gd name="connsiteY139" fmla="*/ 7307 h 110225"/>
                  <a:gd name="connsiteX140" fmla="*/ 6316 w 50187"/>
                  <a:gd name="connsiteY140" fmla="*/ 5306 h 110225"/>
                  <a:gd name="connsiteX141" fmla="*/ 7424 w 50187"/>
                  <a:gd name="connsiteY141" fmla="*/ 4556 h 110225"/>
                  <a:gd name="connsiteX142" fmla="*/ 7281 w 50187"/>
                  <a:gd name="connsiteY142" fmla="*/ 4592 h 110225"/>
                  <a:gd name="connsiteX143" fmla="*/ 7281 w 50187"/>
                  <a:gd name="connsiteY143" fmla="*/ 4592 h 110225"/>
                  <a:gd name="connsiteX144" fmla="*/ 7281 w 50187"/>
                  <a:gd name="connsiteY144" fmla="*/ 4592 h 110225"/>
                  <a:gd name="connsiteX145" fmla="*/ 601 w 50187"/>
                  <a:gd name="connsiteY145" fmla="*/ 6056 h 110225"/>
                  <a:gd name="connsiteX146" fmla="*/ 601 w 50187"/>
                  <a:gd name="connsiteY146" fmla="*/ 6056 h 110225"/>
                  <a:gd name="connsiteX147" fmla="*/ 601 w 50187"/>
                  <a:gd name="connsiteY147" fmla="*/ 6056 h 110225"/>
                  <a:gd name="connsiteX148" fmla="*/ 601 w 50187"/>
                  <a:gd name="connsiteY148" fmla="*/ 6092 h 110225"/>
                  <a:gd name="connsiteX149" fmla="*/ 601 w 50187"/>
                  <a:gd name="connsiteY149" fmla="*/ 6128 h 110225"/>
                  <a:gd name="connsiteX150" fmla="*/ 637 w 50187"/>
                  <a:gd name="connsiteY150" fmla="*/ 6199 h 110225"/>
                  <a:gd name="connsiteX151" fmla="*/ 708 w 50187"/>
                  <a:gd name="connsiteY151" fmla="*/ 6342 h 110225"/>
                  <a:gd name="connsiteX152" fmla="*/ 1137 w 50187"/>
                  <a:gd name="connsiteY152" fmla="*/ 6949 h 110225"/>
                  <a:gd name="connsiteX153" fmla="*/ 2959 w 50187"/>
                  <a:gd name="connsiteY153" fmla="*/ 11128 h 11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87" h="110225">
                    <a:moveTo>
                      <a:pt x="2959" y="11128"/>
                    </a:moveTo>
                    <a:cubicBezTo>
                      <a:pt x="2459" y="15093"/>
                      <a:pt x="30" y="16272"/>
                      <a:pt x="1673" y="22630"/>
                    </a:cubicBezTo>
                    <a:cubicBezTo>
                      <a:pt x="1887" y="24237"/>
                      <a:pt x="2459" y="25952"/>
                      <a:pt x="3316" y="27595"/>
                    </a:cubicBezTo>
                    <a:cubicBezTo>
                      <a:pt x="3709" y="28416"/>
                      <a:pt x="4280" y="29238"/>
                      <a:pt x="4745" y="29916"/>
                    </a:cubicBezTo>
                    <a:cubicBezTo>
                      <a:pt x="5209" y="30488"/>
                      <a:pt x="5673" y="31059"/>
                      <a:pt x="6102" y="31595"/>
                    </a:cubicBezTo>
                    <a:cubicBezTo>
                      <a:pt x="8031" y="31774"/>
                      <a:pt x="8245" y="34381"/>
                      <a:pt x="10102" y="34524"/>
                    </a:cubicBezTo>
                    <a:lnTo>
                      <a:pt x="9852" y="35489"/>
                    </a:lnTo>
                    <a:cubicBezTo>
                      <a:pt x="10495" y="35560"/>
                      <a:pt x="11067" y="35703"/>
                      <a:pt x="11067" y="36346"/>
                    </a:cubicBezTo>
                    <a:lnTo>
                      <a:pt x="10888" y="36489"/>
                    </a:lnTo>
                    <a:cubicBezTo>
                      <a:pt x="11817" y="36560"/>
                      <a:pt x="12067" y="37310"/>
                      <a:pt x="12531" y="37310"/>
                    </a:cubicBezTo>
                    <a:lnTo>
                      <a:pt x="12353" y="37453"/>
                    </a:lnTo>
                    <a:lnTo>
                      <a:pt x="12996" y="37917"/>
                    </a:lnTo>
                    <a:lnTo>
                      <a:pt x="12674" y="38096"/>
                    </a:lnTo>
                    <a:cubicBezTo>
                      <a:pt x="13960" y="38382"/>
                      <a:pt x="14782" y="39096"/>
                      <a:pt x="15317" y="39954"/>
                    </a:cubicBezTo>
                    <a:lnTo>
                      <a:pt x="15925" y="39132"/>
                    </a:lnTo>
                    <a:cubicBezTo>
                      <a:pt x="16675" y="41311"/>
                      <a:pt x="18603" y="40239"/>
                      <a:pt x="18925" y="42346"/>
                    </a:cubicBezTo>
                    <a:lnTo>
                      <a:pt x="18746" y="42525"/>
                    </a:lnTo>
                    <a:cubicBezTo>
                      <a:pt x="22140" y="42061"/>
                      <a:pt x="19782" y="45990"/>
                      <a:pt x="22818" y="45669"/>
                    </a:cubicBezTo>
                    <a:cubicBezTo>
                      <a:pt x="22425" y="45704"/>
                      <a:pt x="22497" y="46097"/>
                      <a:pt x="22283" y="46240"/>
                    </a:cubicBezTo>
                    <a:cubicBezTo>
                      <a:pt x="23068" y="46704"/>
                      <a:pt x="23640" y="47276"/>
                      <a:pt x="25283" y="46133"/>
                    </a:cubicBezTo>
                    <a:cubicBezTo>
                      <a:pt x="25640" y="46704"/>
                      <a:pt x="25069" y="46919"/>
                      <a:pt x="24497" y="47419"/>
                    </a:cubicBezTo>
                    <a:cubicBezTo>
                      <a:pt x="25212" y="46919"/>
                      <a:pt x="25819" y="47168"/>
                      <a:pt x="26140" y="47597"/>
                    </a:cubicBezTo>
                    <a:lnTo>
                      <a:pt x="25711" y="47597"/>
                    </a:lnTo>
                    <a:cubicBezTo>
                      <a:pt x="26069" y="47919"/>
                      <a:pt x="26390" y="48347"/>
                      <a:pt x="26712" y="48705"/>
                    </a:cubicBezTo>
                    <a:lnTo>
                      <a:pt x="27962" y="47633"/>
                    </a:lnTo>
                    <a:cubicBezTo>
                      <a:pt x="27962" y="48597"/>
                      <a:pt x="26319" y="48812"/>
                      <a:pt x="27069" y="49276"/>
                    </a:cubicBezTo>
                    <a:lnTo>
                      <a:pt x="28248" y="48633"/>
                    </a:lnTo>
                    <a:cubicBezTo>
                      <a:pt x="28533" y="49812"/>
                      <a:pt x="26998" y="51276"/>
                      <a:pt x="26497" y="52669"/>
                    </a:cubicBezTo>
                    <a:cubicBezTo>
                      <a:pt x="27712" y="56741"/>
                      <a:pt x="32391" y="60956"/>
                      <a:pt x="30962" y="66028"/>
                    </a:cubicBezTo>
                    <a:lnTo>
                      <a:pt x="29998" y="66421"/>
                    </a:lnTo>
                    <a:cubicBezTo>
                      <a:pt x="28569" y="66814"/>
                      <a:pt x="32427" y="67207"/>
                      <a:pt x="31105" y="67671"/>
                    </a:cubicBezTo>
                    <a:lnTo>
                      <a:pt x="31891" y="68064"/>
                    </a:lnTo>
                    <a:cubicBezTo>
                      <a:pt x="31677" y="68278"/>
                      <a:pt x="31427" y="68635"/>
                      <a:pt x="31069" y="68421"/>
                    </a:cubicBezTo>
                    <a:cubicBezTo>
                      <a:pt x="31105" y="68921"/>
                      <a:pt x="31355" y="68886"/>
                      <a:pt x="31855" y="69171"/>
                    </a:cubicBezTo>
                    <a:lnTo>
                      <a:pt x="31034" y="69850"/>
                    </a:lnTo>
                    <a:cubicBezTo>
                      <a:pt x="30676" y="71922"/>
                      <a:pt x="32712" y="73279"/>
                      <a:pt x="32712" y="75458"/>
                    </a:cubicBezTo>
                    <a:cubicBezTo>
                      <a:pt x="31248" y="78280"/>
                      <a:pt x="33927" y="83030"/>
                      <a:pt x="35463" y="85530"/>
                    </a:cubicBezTo>
                    <a:cubicBezTo>
                      <a:pt x="38427" y="88995"/>
                      <a:pt x="33534" y="94496"/>
                      <a:pt x="36606" y="97782"/>
                    </a:cubicBezTo>
                    <a:cubicBezTo>
                      <a:pt x="36427" y="97925"/>
                      <a:pt x="36927" y="98175"/>
                      <a:pt x="37106" y="98139"/>
                    </a:cubicBezTo>
                    <a:lnTo>
                      <a:pt x="37356" y="101604"/>
                    </a:lnTo>
                    <a:cubicBezTo>
                      <a:pt x="37356" y="101604"/>
                      <a:pt x="37677" y="105676"/>
                      <a:pt x="39106" y="108212"/>
                    </a:cubicBezTo>
                    <a:cubicBezTo>
                      <a:pt x="40499" y="110605"/>
                      <a:pt x="43607" y="112248"/>
                      <a:pt x="49465" y="104783"/>
                    </a:cubicBezTo>
                    <a:lnTo>
                      <a:pt x="49786" y="104854"/>
                    </a:lnTo>
                    <a:cubicBezTo>
                      <a:pt x="50429" y="102640"/>
                      <a:pt x="50465" y="101247"/>
                      <a:pt x="48643" y="99997"/>
                    </a:cubicBezTo>
                    <a:cubicBezTo>
                      <a:pt x="50608" y="99532"/>
                      <a:pt x="48643" y="98246"/>
                      <a:pt x="49214" y="97675"/>
                    </a:cubicBezTo>
                    <a:lnTo>
                      <a:pt x="49393" y="97711"/>
                    </a:lnTo>
                    <a:cubicBezTo>
                      <a:pt x="47714" y="96675"/>
                      <a:pt x="50250" y="94889"/>
                      <a:pt x="48679" y="93889"/>
                    </a:cubicBezTo>
                    <a:cubicBezTo>
                      <a:pt x="48857" y="93925"/>
                      <a:pt x="49393" y="93853"/>
                      <a:pt x="49465" y="94103"/>
                    </a:cubicBezTo>
                    <a:cubicBezTo>
                      <a:pt x="49072" y="93246"/>
                      <a:pt x="48429" y="92139"/>
                      <a:pt x="49536" y="91853"/>
                    </a:cubicBezTo>
                    <a:cubicBezTo>
                      <a:pt x="48857" y="89781"/>
                      <a:pt x="48786" y="86817"/>
                      <a:pt x="46714" y="85888"/>
                    </a:cubicBezTo>
                    <a:lnTo>
                      <a:pt x="47036" y="85924"/>
                    </a:lnTo>
                    <a:cubicBezTo>
                      <a:pt x="45643" y="85423"/>
                      <a:pt x="46643" y="84995"/>
                      <a:pt x="45857" y="84316"/>
                    </a:cubicBezTo>
                    <a:cubicBezTo>
                      <a:pt x="46000" y="84244"/>
                      <a:pt x="46071" y="84173"/>
                      <a:pt x="46143" y="84173"/>
                    </a:cubicBezTo>
                    <a:cubicBezTo>
                      <a:pt x="44750" y="83638"/>
                      <a:pt x="45464" y="81887"/>
                      <a:pt x="44857" y="81352"/>
                    </a:cubicBezTo>
                    <a:lnTo>
                      <a:pt x="45607" y="81173"/>
                    </a:lnTo>
                    <a:lnTo>
                      <a:pt x="45107" y="79637"/>
                    </a:lnTo>
                    <a:lnTo>
                      <a:pt x="45071" y="80244"/>
                    </a:lnTo>
                    <a:cubicBezTo>
                      <a:pt x="42928" y="80459"/>
                      <a:pt x="46143" y="78816"/>
                      <a:pt x="44571" y="77923"/>
                    </a:cubicBezTo>
                    <a:cubicBezTo>
                      <a:pt x="44642" y="76815"/>
                      <a:pt x="39820" y="76530"/>
                      <a:pt x="40678" y="75208"/>
                    </a:cubicBezTo>
                    <a:cubicBezTo>
                      <a:pt x="39606" y="74850"/>
                      <a:pt x="42357" y="75422"/>
                      <a:pt x="41464" y="74744"/>
                    </a:cubicBezTo>
                    <a:cubicBezTo>
                      <a:pt x="42535" y="74529"/>
                      <a:pt x="42214" y="74993"/>
                      <a:pt x="43035" y="74636"/>
                    </a:cubicBezTo>
                    <a:cubicBezTo>
                      <a:pt x="42392" y="73922"/>
                      <a:pt x="43928" y="73136"/>
                      <a:pt x="43035" y="72279"/>
                    </a:cubicBezTo>
                    <a:lnTo>
                      <a:pt x="43892" y="72100"/>
                    </a:lnTo>
                    <a:cubicBezTo>
                      <a:pt x="42106" y="71100"/>
                      <a:pt x="44607" y="69457"/>
                      <a:pt x="42964" y="68850"/>
                    </a:cubicBezTo>
                    <a:cubicBezTo>
                      <a:pt x="42035" y="67636"/>
                      <a:pt x="45321" y="67493"/>
                      <a:pt x="43392" y="66385"/>
                    </a:cubicBezTo>
                    <a:lnTo>
                      <a:pt x="44428" y="65599"/>
                    </a:lnTo>
                    <a:cubicBezTo>
                      <a:pt x="44500" y="64957"/>
                      <a:pt x="42964" y="65456"/>
                      <a:pt x="43357" y="64671"/>
                    </a:cubicBezTo>
                    <a:cubicBezTo>
                      <a:pt x="44071" y="64563"/>
                      <a:pt x="43749" y="63706"/>
                      <a:pt x="44535" y="63956"/>
                    </a:cubicBezTo>
                    <a:cubicBezTo>
                      <a:pt x="45357" y="62171"/>
                      <a:pt x="42285" y="61206"/>
                      <a:pt x="43678" y="58706"/>
                    </a:cubicBezTo>
                    <a:cubicBezTo>
                      <a:pt x="42178" y="58599"/>
                      <a:pt x="42749" y="57384"/>
                      <a:pt x="41606" y="57313"/>
                    </a:cubicBezTo>
                    <a:cubicBezTo>
                      <a:pt x="42214" y="57098"/>
                      <a:pt x="41142" y="55241"/>
                      <a:pt x="42749" y="56027"/>
                    </a:cubicBezTo>
                    <a:cubicBezTo>
                      <a:pt x="42892" y="56098"/>
                      <a:pt x="42928" y="56277"/>
                      <a:pt x="42678" y="56348"/>
                    </a:cubicBezTo>
                    <a:lnTo>
                      <a:pt x="43535" y="56277"/>
                    </a:lnTo>
                    <a:cubicBezTo>
                      <a:pt x="44785" y="54670"/>
                      <a:pt x="42071" y="54348"/>
                      <a:pt x="41963" y="53134"/>
                    </a:cubicBezTo>
                    <a:cubicBezTo>
                      <a:pt x="41785" y="53562"/>
                      <a:pt x="41999" y="53991"/>
                      <a:pt x="41356" y="53884"/>
                    </a:cubicBezTo>
                    <a:lnTo>
                      <a:pt x="41106" y="52777"/>
                    </a:lnTo>
                    <a:lnTo>
                      <a:pt x="41856" y="52777"/>
                    </a:lnTo>
                    <a:lnTo>
                      <a:pt x="41678" y="50991"/>
                    </a:lnTo>
                    <a:lnTo>
                      <a:pt x="40928" y="51526"/>
                    </a:lnTo>
                    <a:cubicBezTo>
                      <a:pt x="41106" y="50598"/>
                      <a:pt x="42392" y="49776"/>
                      <a:pt x="40856" y="49312"/>
                    </a:cubicBezTo>
                    <a:cubicBezTo>
                      <a:pt x="40035" y="49169"/>
                      <a:pt x="40035" y="50490"/>
                      <a:pt x="39463" y="49740"/>
                    </a:cubicBezTo>
                    <a:cubicBezTo>
                      <a:pt x="39642" y="48490"/>
                      <a:pt x="39785" y="46526"/>
                      <a:pt x="39356" y="45025"/>
                    </a:cubicBezTo>
                    <a:cubicBezTo>
                      <a:pt x="38535" y="45597"/>
                      <a:pt x="38356" y="45204"/>
                      <a:pt x="37999" y="44918"/>
                    </a:cubicBezTo>
                    <a:lnTo>
                      <a:pt x="38749" y="44490"/>
                    </a:lnTo>
                    <a:cubicBezTo>
                      <a:pt x="36927" y="43597"/>
                      <a:pt x="40213" y="43061"/>
                      <a:pt x="38535" y="42061"/>
                    </a:cubicBezTo>
                    <a:lnTo>
                      <a:pt x="39142" y="41882"/>
                    </a:lnTo>
                    <a:lnTo>
                      <a:pt x="37356" y="42382"/>
                    </a:lnTo>
                    <a:cubicBezTo>
                      <a:pt x="35141" y="41989"/>
                      <a:pt x="38499" y="40739"/>
                      <a:pt x="35606" y="40561"/>
                    </a:cubicBezTo>
                    <a:cubicBezTo>
                      <a:pt x="36106" y="41025"/>
                      <a:pt x="34177" y="41846"/>
                      <a:pt x="34070" y="40989"/>
                    </a:cubicBezTo>
                    <a:lnTo>
                      <a:pt x="34855" y="40668"/>
                    </a:lnTo>
                    <a:cubicBezTo>
                      <a:pt x="34463" y="40382"/>
                      <a:pt x="34106" y="40489"/>
                      <a:pt x="34070" y="40132"/>
                    </a:cubicBezTo>
                    <a:cubicBezTo>
                      <a:pt x="34570" y="40096"/>
                      <a:pt x="35141" y="39525"/>
                      <a:pt x="34641" y="39096"/>
                    </a:cubicBezTo>
                    <a:lnTo>
                      <a:pt x="35748" y="38846"/>
                    </a:lnTo>
                    <a:lnTo>
                      <a:pt x="33748" y="38739"/>
                    </a:lnTo>
                    <a:cubicBezTo>
                      <a:pt x="33855" y="37382"/>
                      <a:pt x="32034" y="37024"/>
                      <a:pt x="32641" y="35953"/>
                    </a:cubicBezTo>
                    <a:cubicBezTo>
                      <a:pt x="32641" y="35953"/>
                      <a:pt x="31677" y="34060"/>
                      <a:pt x="30462" y="34703"/>
                    </a:cubicBezTo>
                    <a:cubicBezTo>
                      <a:pt x="31319" y="34417"/>
                      <a:pt x="30784" y="33453"/>
                      <a:pt x="31641" y="32988"/>
                    </a:cubicBezTo>
                    <a:cubicBezTo>
                      <a:pt x="30641" y="33238"/>
                      <a:pt x="29105" y="32810"/>
                      <a:pt x="29355" y="31738"/>
                    </a:cubicBezTo>
                    <a:lnTo>
                      <a:pt x="29498" y="31738"/>
                    </a:lnTo>
                    <a:cubicBezTo>
                      <a:pt x="28640" y="29595"/>
                      <a:pt x="26033" y="30417"/>
                      <a:pt x="25569" y="28416"/>
                    </a:cubicBezTo>
                    <a:cubicBezTo>
                      <a:pt x="24962" y="29202"/>
                      <a:pt x="24676" y="28238"/>
                      <a:pt x="23961" y="29309"/>
                    </a:cubicBezTo>
                    <a:cubicBezTo>
                      <a:pt x="21783" y="29059"/>
                      <a:pt x="23568" y="25380"/>
                      <a:pt x="20389" y="27809"/>
                    </a:cubicBezTo>
                    <a:cubicBezTo>
                      <a:pt x="19747" y="27452"/>
                      <a:pt x="20461" y="26559"/>
                      <a:pt x="20354" y="26130"/>
                    </a:cubicBezTo>
                    <a:lnTo>
                      <a:pt x="20639" y="26095"/>
                    </a:lnTo>
                    <a:cubicBezTo>
                      <a:pt x="19532" y="25380"/>
                      <a:pt x="19246" y="25130"/>
                      <a:pt x="18746" y="24380"/>
                    </a:cubicBezTo>
                    <a:cubicBezTo>
                      <a:pt x="18139" y="24273"/>
                      <a:pt x="16675" y="25344"/>
                      <a:pt x="16532" y="24380"/>
                    </a:cubicBezTo>
                    <a:cubicBezTo>
                      <a:pt x="17282" y="24166"/>
                      <a:pt x="16960" y="23987"/>
                      <a:pt x="16818" y="23737"/>
                    </a:cubicBezTo>
                    <a:cubicBezTo>
                      <a:pt x="17032" y="23844"/>
                      <a:pt x="17246" y="23701"/>
                      <a:pt x="17460" y="23130"/>
                    </a:cubicBezTo>
                    <a:cubicBezTo>
                      <a:pt x="17246" y="23201"/>
                      <a:pt x="17068" y="23237"/>
                      <a:pt x="16960" y="23237"/>
                    </a:cubicBezTo>
                    <a:cubicBezTo>
                      <a:pt x="16996" y="23201"/>
                      <a:pt x="17032" y="23166"/>
                      <a:pt x="17103" y="23130"/>
                    </a:cubicBezTo>
                    <a:cubicBezTo>
                      <a:pt x="16639" y="22880"/>
                      <a:pt x="16460" y="23058"/>
                      <a:pt x="16532" y="23309"/>
                    </a:cubicBezTo>
                    <a:cubicBezTo>
                      <a:pt x="16425" y="23344"/>
                      <a:pt x="16317" y="23452"/>
                      <a:pt x="16175" y="23630"/>
                    </a:cubicBezTo>
                    <a:cubicBezTo>
                      <a:pt x="16639" y="22630"/>
                      <a:pt x="15496" y="22594"/>
                      <a:pt x="16603" y="21987"/>
                    </a:cubicBezTo>
                    <a:cubicBezTo>
                      <a:pt x="15925" y="21237"/>
                      <a:pt x="14424" y="20630"/>
                      <a:pt x="13782" y="19344"/>
                    </a:cubicBezTo>
                    <a:cubicBezTo>
                      <a:pt x="14424" y="19129"/>
                      <a:pt x="14996" y="19380"/>
                      <a:pt x="15317" y="19665"/>
                    </a:cubicBezTo>
                    <a:lnTo>
                      <a:pt x="14996" y="18844"/>
                    </a:lnTo>
                    <a:cubicBezTo>
                      <a:pt x="15925" y="18772"/>
                      <a:pt x="15567" y="19272"/>
                      <a:pt x="15782" y="19486"/>
                    </a:cubicBezTo>
                    <a:cubicBezTo>
                      <a:pt x="17139" y="18487"/>
                      <a:pt x="14103" y="17486"/>
                      <a:pt x="15496" y="16022"/>
                    </a:cubicBezTo>
                    <a:lnTo>
                      <a:pt x="14782" y="15700"/>
                    </a:lnTo>
                    <a:lnTo>
                      <a:pt x="14889" y="15629"/>
                    </a:lnTo>
                    <a:cubicBezTo>
                      <a:pt x="14496" y="15629"/>
                      <a:pt x="13996" y="15272"/>
                      <a:pt x="13853" y="15057"/>
                    </a:cubicBezTo>
                    <a:cubicBezTo>
                      <a:pt x="14675" y="14879"/>
                      <a:pt x="15710" y="15129"/>
                      <a:pt x="15710" y="14415"/>
                    </a:cubicBezTo>
                    <a:cubicBezTo>
                      <a:pt x="16532" y="13879"/>
                      <a:pt x="15389" y="12664"/>
                      <a:pt x="14996" y="11843"/>
                    </a:cubicBezTo>
                    <a:cubicBezTo>
                      <a:pt x="14853" y="12272"/>
                      <a:pt x="14389" y="12129"/>
                      <a:pt x="14139" y="11914"/>
                    </a:cubicBezTo>
                    <a:cubicBezTo>
                      <a:pt x="14139" y="11521"/>
                      <a:pt x="14925" y="11307"/>
                      <a:pt x="14603" y="10985"/>
                    </a:cubicBezTo>
                    <a:lnTo>
                      <a:pt x="15710" y="10950"/>
                    </a:lnTo>
                    <a:cubicBezTo>
                      <a:pt x="14675" y="11093"/>
                      <a:pt x="14603" y="9878"/>
                      <a:pt x="14174" y="9699"/>
                    </a:cubicBezTo>
                    <a:cubicBezTo>
                      <a:pt x="14996" y="9450"/>
                      <a:pt x="14853" y="10343"/>
                      <a:pt x="15460" y="10450"/>
                    </a:cubicBezTo>
                    <a:cubicBezTo>
                      <a:pt x="15353" y="8735"/>
                      <a:pt x="15389" y="9593"/>
                      <a:pt x="15282" y="7878"/>
                    </a:cubicBezTo>
                    <a:cubicBezTo>
                      <a:pt x="14424" y="6985"/>
                      <a:pt x="14246" y="8092"/>
                      <a:pt x="13281" y="7699"/>
                    </a:cubicBezTo>
                    <a:cubicBezTo>
                      <a:pt x="13031" y="6914"/>
                      <a:pt x="12210" y="6199"/>
                      <a:pt x="12746" y="5199"/>
                    </a:cubicBezTo>
                    <a:lnTo>
                      <a:pt x="11817" y="5627"/>
                    </a:lnTo>
                    <a:cubicBezTo>
                      <a:pt x="10781" y="4306"/>
                      <a:pt x="11067" y="3627"/>
                      <a:pt x="10960" y="1734"/>
                    </a:cubicBezTo>
                    <a:cubicBezTo>
                      <a:pt x="7352" y="1270"/>
                      <a:pt x="6316" y="341"/>
                      <a:pt x="4923" y="56"/>
                    </a:cubicBezTo>
                    <a:cubicBezTo>
                      <a:pt x="3495" y="-195"/>
                      <a:pt x="2280" y="448"/>
                      <a:pt x="1566" y="1020"/>
                    </a:cubicBezTo>
                    <a:cubicBezTo>
                      <a:pt x="-327" y="2770"/>
                      <a:pt x="673" y="6485"/>
                      <a:pt x="887" y="6485"/>
                    </a:cubicBezTo>
                    <a:cubicBezTo>
                      <a:pt x="1066" y="6985"/>
                      <a:pt x="1208" y="7378"/>
                      <a:pt x="1530" y="7878"/>
                    </a:cubicBezTo>
                    <a:cubicBezTo>
                      <a:pt x="1887" y="8449"/>
                      <a:pt x="2173" y="8807"/>
                      <a:pt x="2173" y="8914"/>
                    </a:cubicBezTo>
                    <a:lnTo>
                      <a:pt x="2209" y="8985"/>
                    </a:lnTo>
                    <a:cubicBezTo>
                      <a:pt x="2816" y="8414"/>
                      <a:pt x="3423" y="7842"/>
                      <a:pt x="3995" y="7307"/>
                    </a:cubicBezTo>
                    <a:cubicBezTo>
                      <a:pt x="4816" y="6592"/>
                      <a:pt x="5602" y="5914"/>
                      <a:pt x="6316" y="5306"/>
                    </a:cubicBezTo>
                    <a:cubicBezTo>
                      <a:pt x="7173" y="4663"/>
                      <a:pt x="7245" y="4628"/>
                      <a:pt x="7424" y="4556"/>
                    </a:cubicBezTo>
                    <a:cubicBezTo>
                      <a:pt x="7567" y="4485"/>
                      <a:pt x="7424" y="4556"/>
                      <a:pt x="7281" y="4592"/>
                    </a:cubicBezTo>
                    <a:lnTo>
                      <a:pt x="7281" y="4592"/>
                    </a:lnTo>
                    <a:lnTo>
                      <a:pt x="7281" y="4592"/>
                    </a:lnTo>
                    <a:cubicBezTo>
                      <a:pt x="-6042" y="7556"/>
                      <a:pt x="3602" y="5413"/>
                      <a:pt x="601" y="6056"/>
                    </a:cubicBezTo>
                    <a:lnTo>
                      <a:pt x="601" y="6056"/>
                    </a:lnTo>
                    <a:lnTo>
                      <a:pt x="601" y="6056"/>
                    </a:lnTo>
                    <a:lnTo>
                      <a:pt x="601" y="6092"/>
                    </a:lnTo>
                    <a:lnTo>
                      <a:pt x="601" y="6128"/>
                    </a:lnTo>
                    <a:lnTo>
                      <a:pt x="637" y="6199"/>
                    </a:lnTo>
                    <a:lnTo>
                      <a:pt x="708" y="6342"/>
                    </a:lnTo>
                    <a:cubicBezTo>
                      <a:pt x="816" y="6556"/>
                      <a:pt x="958" y="6735"/>
                      <a:pt x="1137" y="6949"/>
                    </a:cubicBezTo>
                    <a:cubicBezTo>
                      <a:pt x="1709" y="7699"/>
                      <a:pt x="2673" y="8914"/>
                      <a:pt x="2959" y="1112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511">
              <a:extLst>
                <a:ext uri="{FF2B5EF4-FFF2-40B4-BE49-F238E27FC236}">
                  <a16:creationId xmlns:a16="http://schemas.microsoft.com/office/drawing/2014/main" id="{FCFB1BCF-FF84-2D4E-8274-84910827230F}"/>
                </a:ext>
              </a:extLst>
            </p:cNvPr>
            <p:cNvGrpSpPr/>
            <p:nvPr/>
          </p:nvGrpSpPr>
          <p:grpSpPr>
            <a:xfrm>
              <a:off x="9350645" y="5384977"/>
              <a:ext cx="77117" cy="124044"/>
              <a:chOff x="9350645" y="5384977"/>
              <a:chExt cx="77117" cy="124044"/>
            </a:xfrm>
            <a:grpFill/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7C2903F2-5933-C94F-829B-64D94367CB79}"/>
                  </a:ext>
                </a:extLst>
              </p:cNvPr>
              <p:cNvSpPr/>
              <p:nvPr/>
            </p:nvSpPr>
            <p:spPr>
              <a:xfrm>
                <a:off x="9406752" y="5489507"/>
                <a:ext cx="291" cy="535"/>
              </a:xfrm>
              <a:custGeom>
                <a:avLst/>
                <a:gdLst>
                  <a:gd name="connsiteX0" fmla="*/ 6 w 291"/>
                  <a:gd name="connsiteY0" fmla="*/ 536 h 535"/>
                  <a:gd name="connsiteX1" fmla="*/ 291 w 291"/>
                  <a:gd name="connsiteY1" fmla="*/ 0 h 535"/>
                  <a:gd name="connsiteX2" fmla="*/ 6 w 291"/>
                  <a:gd name="connsiteY2" fmla="*/ 536 h 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1" h="535">
                    <a:moveTo>
                      <a:pt x="6" y="536"/>
                    </a:moveTo>
                    <a:lnTo>
                      <a:pt x="291" y="0"/>
                    </a:lnTo>
                    <a:cubicBezTo>
                      <a:pt x="113" y="72"/>
                      <a:pt x="-30" y="215"/>
                      <a:pt x="6" y="5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B8EDDBFF-545F-6642-9ABF-6A98900B586D}"/>
                  </a:ext>
                </a:extLst>
              </p:cNvPr>
              <p:cNvSpPr/>
              <p:nvPr/>
            </p:nvSpPr>
            <p:spPr>
              <a:xfrm>
                <a:off x="9363610" y="5416212"/>
                <a:ext cx="143" cy="15"/>
              </a:xfrm>
              <a:custGeom>
                <a:avLst/>
                <a:gdLst>
                  <a:gd name="connsiteX0" fmla="*/ 143 w 143"/>
                  <a:gd name="connsiteY0" fmla="*/ 0 h 15"/>
                  <a:gd name="connsiteX1" fmla="*/ 0 w 143"/>
                  <a:gd name="connsiteY1" fmla="*/ 0 h 15"/>
                  <a:gd name="connsiteX2" fmla="*/ 143 w 143"/>
                  <a:gd name="connsiteY2" fmla="*/ 0 h 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3" h="15">
                    <a:moveTo>
                      <a:pt x="143" y="0"/>
                    </a:moveTo>
                    <a:cubicBezTo>
                      <a:pt x="107" y="0"/>
                      <a:pt x="72" y="0"/>
                      <a:pt x="0" y="0"/>
                    </a:cubicBezTo>
                    <a:cubicBezTo>
                      <a:pt x="107" y="36"/>
                      <a:pt x="143" y="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069D4977-242F-BF4E-A306-3CFDE517E981}"/>
                  </a:ext>
                </a:extLst>
              </p:cNvPr>
              <p:cNvSpPr/>
              <p:nvPr/>
            </p:nvSpPr>
            <p:spPr>
              <a:xfrm>
                <a:off x="9417617" y="5472541"/>
                <a:ext cx="142" cy="107"/>
              </a:xfrm>
              <a:custGeom>
                <a:avLst/>
                <a:gdLst>
                  <a:gd name="connsiteX0" fmla="*/ 0 w 142"/>
                  <a:gd name="connsiteY0" fmla="*/ 0 h 107"/>
                  <a:gd name="connsiteX1" fmla="*/ 0 w 142"/>
                  <a:gd name="connsiteY1" fmla="*/ 36 h 107"/>
                  <a:gd name="connsiteX2" fmla="*/ 143 w 142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107">
                    <a:moveTo>
                      <a:pt x="0" y="0"/>
                    </a:moveTo>
                    <a:lnTo>
                      <a:pt x="0" y="36"/>
                    </a:lnTo>
                    <a:lnTo>
                      <a:pt x="143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207389F7-D361-9549-B3E1-F04F4362F197}"/>
                  </a:ext>
                </a:extLst>
              </p:cNvPr>
              <p:cNvSpPr/>
              <p:nvPr/>
            </p:nvSpPr>
            <p:spPr>
              <a:xfrm>
                <a:off x="9350645" y="5384977"/>
                <a:ext cx="77117" cy="124044"/>
              </a:xfrm>
              <a:custGeom>
                <a:avLst/>
                <a:gdLst>
                  <a:gd name="connsiteX0" fmla="*/ 69329 w 77117"/>
                  <a:gd name="connsiteY0" fmla="*/ 104959 h 124044"/>
                  <a:gd name="connsiteX1" fmla="*/ 69150 w 77117"/>
                  <a:gd name="connsiteY1" fmla="*/ 100494 h 124044"/>
                  <a:gd name="connsiteX2" fmla="*/ 68579 w 77117"/>
                  <a:gd name="connsiteY2" fmla="*/ 95493 h 124044"/>
                  <a:gd name="connsiteX3" fmla="*/ 66936 w 77117"/>
                  <a:gd name="connsiteY3" fmla="*/ 87599 h 124044"/>
                  <a:gd name="connsiteX4" fmla="*/ 64614 w 77117"/>
                  <a:gd name="connsiteY4" fmla="*/ 82706 h 124044"/>
                  <a:gd name="connsiteX5" fmla="*/ 65257 w 77117"/>
                  <a:gd name="connsiteY5" fmla="*/ 81885 h 124044"/>
                  <a:gd name="connsiteX6" fmla="*/ 64507 w 77117"/>
                  <a:gd name="connsiteY6" fmla="*/ 80206 h 124044"/>
                  <a:gd name="connsiteX7" fmla="*/ 64757 w 77117"/>
                  <a:gd name="connsiteY7" fmla="*/ 80170 h 124044"/>
                  <a:gd name="connsiteX8" fmla="*/ 63471 w 77117"/>
                  <a:gd name="connsiteY8" fmla="*/ 78134 h 124044"/>
                  <a:gd name="connsiteX9" fmla="*/ 63721 w 77117"/>
                  <a:gd name="connsiteY9" fmla="*/ 78098 h 124044"/>
                  <a:gd name="connsiteX10" fmla="*/ 63221 w 77117"/>
                  <a:gd name="connsiteY10" fmla="*/ 77098 h 124044"/>
                  <a:gd name="connsiteX11" fmla="*/ 63614 w 77117"/>
                  <a:gd name="connsiteY11" fmla="*/ 77134 h 124044"/>
                  <a:gd name="connsiteX12" fmla="*/ 60899 w 77117"/>
                  <a:gd name="connsiteY12" fmla="*/ 72705 h 124044"/>
                  <a:gd name="connsiteX13" fmla="*/ 60113 w 77117"/>
                  <a:gd name="connsiteY13" fmla="*/ 73383 h 124044"/>
                  <a:gd name="connsiteX14" fmla="*/ 57470 w 77117"/>
                  <a:gd name="connsiteY14" fmla="*/ 69954 h 124044"/>
                  <a:gd name="connsiteX15" fmla="*/ 53756 w 77117"/>
                  <a:gd name="connsiteY15" fmla="*/ 67133 h 124044"/>
                  <a:gd name="connsiteX16" fmla="*/ 53898 w 77117"/>
                  <a:gd name="connsiteY16" fmla="*/ 66954 h 124044"/>
                  <a:gd name="connsiteX17" fmla="*/ 49112 w 77117"/>
                  <a:gd name="connsiteY17" fmla="*/ 65525 h 124044"/>
                  <a:gd name="connsiteX18" fmla="*/ 45290 w 77117"/>
                  <a:gd name="connsiteY18" fmla="*/ 64847 h 124044"/>
                  <a:gd name="connsiteX19" fmla="*/ 45362 w 77117"/>
                  <a:gd name="connsiteY19" fmla="*/ 64097 h 124044"/>
                  <a:gd name="connsiteX20" fmla="*/ 42468 w 77117"/>
                  <a:gd name="connsiteY20" fmla="*/ 65775 h 124044"/>
                  <a:gd name="connsiteX21" fmla="*/ 42290 w 77117"/>
                  <a:gd name="connsiteY21" fmla="*/ 64239 h 124044"/>
                  <a:gd name="connsiteX22" fmla="*/ 40790 w 77117"/>
                  <a:gd name="connsiteY22" fmla="*/ 64990 h 124044"/>
                  <a:gd name="connsiteX23" fmla="*/ 41147 w 77117"/>
                  <a:gd name="connsiteY23" fmla="*/ 64811 h 124044"/>
                  <a:gd name="connsiteX24" fmla="*/ 39754 w 77117"/>
                  <a:gd name="connsiteY24" fmla="*/ 64382 h 124044"/>
                  <a:gd name="connsiteX25" fmla="*/ 39147 w 77117"/>
                  <a:gd name="connsiteY25" fmla="*/ 65918 h 124044"/>
                  <a:gd name="connsiteX26" fmla="*/ 39254 w 77117"/>
                  <a:gd name="connsiteY26" fmla="*/ 64061 h 124044"/>
                  <a:gd name="connsiteX27" fmla="*/ 38432 w 77117"/>
                  <a:gd name="connsiteY27" fmla="*/ 65168 h 124044"/>
                  <a:gd name="connsiteX28" fmla="*/ 38825 w 77117"/>
                  <a:gd name="connsiteY28" fmla="*/ 60953 h 124044"/>
                  <a:gd name="connsiteX29" fmla="*/ 35825 w 77117"/>
                  <a:gd name="connsiteY29" fmla="*/ 55596 h 124044"/>
                  <a:gd name="connsiteX30" fmla="*/ 36039 w 77117"/>
                  <a:gd name="connsiteY30" fmla="*/ 47273 h 124044"/>
                  <a:gd name="connsiteX31" fmla="*/ 37075 w 77117"/>
                  <a:gd name="connsiteY31" fmla="*/ 47059 h 124044"/>
                  <a:gd name="connsiteX32" fmla="*/ 36289 w 77117"/>
                  <a:gd name="connsiteY32" fmla="*/ 44987 h 124044"/>
                  <a:gd name="connsiteX33" fmla="*/ 35575 w 77117"/>
                  <a:gd name="connsiteY33" fmla="*/ 44165 h 124044"/>
                  <a:gd name="connsiteX34" fmla="*/ 36468 w 77117"/>
                  <a:gd name="connsiteY34" fmla="*/ 43808 h 124044"/>
                  <a:gd name="connsiteX35" fmla="*/ 35753 w 77117"/>
                  <a:gd name="connsiteY35" fmla="*/ 42451 h 124044"/>
                  <a:gd name="connsiteX36" fmla="*/ 36575 w 77117"/>
                  <a:gd name="connsiteY36" fmla="*/ 41451 h 124044"/>
                  <a:gd name="connsiteX37" fmla="*/ 31753 w 77117"/>
                  <a:gd name="connsiteY37" fmla="*/ 31628 h 124044"/>
                  <a:gd name="connsiteX38" fmla="*/ 26216 w 77117"/>
                  <a:gd name="connsiteY38" fmla="*/ 25842 h 124044"/>
                  <a:gd name="connsiteX39" fmla="*/ 20466 w 77117"/>
                  <a:gd name="connsiteY39" fmla="*/ 23556 h 124044"/>
                  <a:gd name="connsiteX40" fmla="*/ 16429 w 77117"/>
                  <a:gd name="connsiteY40" fmla="*/ 18734 h 124044"/>
                  <a:gd name="connsiteX41" fmla="*/ 14393 w 77117"/>
                  <a:gd name="connsiteY41" fmla="*/ 13947 h 124044"/>
                  <a:gd name="connsiteX42" fmla="*/ 13822 w 77117"/>
                  <a:gd name="connsiteY42" fmla="*/ 13590 h 124044"/>
                  <a:gd name="connsiteX43" fmla="*/ 13000 w 77117"/>
                  <a:gd name="connsiteY43" fmla="*/ 9554 h 124044"/>
                  <a:gd name="connsiteX44" fmla="*/ 10536 w 77117"/>
                  <a:gd name="connsiteY44" fmla="*/ 2053 h 124044"/>
                  <a:gd name="connsiteX45" fmla="*/ 7143 w 77117"/>
                  <a:gd name="connsiteY45" fmla="*/ 17 h 124044"/>
                  <a:gd name="connsiteX46" fmla="*/ 463 w 77117"/>
                  <a:gd name="connsiteY46" fmla="*/ 6661 h 124044"/>
                  <a:gd name="connsiteX47" fmla="*/ 142 w 77117"/>
                  <a:gd name="connsiteY47" fmla="*/ 6589 h 124044"/>
                  <a:gd name="connsiteX48" fmla="*/ 1999 w 77117"/>
                  <a:gd name="connsiteY48" fmla="*/ 12483 h 124044"/>
                  <a:gd name="connsiteX49" fmla="*/ 1856 w 77117"/>
                  <a:gd name="connsiteY49" fmla="*/ 15376 h 124044"/>
                  <a:gd name="connsiteX50" fmla="*/ 1678 w 77117"/>
                  <a:gd name="connsiteY50" fmla="*/ 15376 h 124044"/>
                  <a:gd name="connsiteX51" fmla="*/ 3464 w 77117"/>
                  <a:gd name="connsiteY51" fmla="*/ 20484 h 124044"/>
                  <a:gd name="connsiteX52" fmla="*/ 2571 w 77117"/>
                  <a:gd name="connsiteY52" fmla="*/ 20234 h 124044"/>
                  <a:gd name="connsiteX53" fmla="*/ 3714 w 77117"/>
                  <a:gd name="connsiteY53" fmla="*/ 23627 h 124044"/>
                  <a:gd name="connsiteX54" fmla="*/ 11036 w 77117"/>
                  <a:gd name="connsiteY54" fmla="*/ 29949 h 124044"/>
                  <a:gd name="connsiteX55" fmla="*/ 10715 w 77117"/>
                  <a:gd name="connsiteY55" fmla="*/ 30092 h 124044"/>
                  <a:gd name="connsiteX56" fmla="*/ 13143 w 77117"/>
                  <a:gd name="connsiteY56" fmla="*/ 31128 h 124044"/>
                  <a:gd name="connsiteX57" fmla="*/ 13072 w 77117"/>
                  <a:gd name="connsiteY57" fmla="*/ 31450 h 124044"/>
                  <a:gd name="connsiteX58" fmla="*/ 16715 w 77117"/>
                  <a:gd name="connsiteY58" fmla="*/ 33307 h 124044"/>
                  <a:gd name="connsiteX59" fmla="*/ 16322 w 77117"/>
                  <a:gd name="connsiteY59" fmla="*/ 33950 h 124044"/>
                  <a:gd name="connsiteX60" fmla="*/ 18108 w 77117"/>
                  <a:gd name="connsiteY60" fmla="*/ 34986 h 124044"/>
                  <a:gd name="connsiteX61" fmla="*/ 17572 w 77117"/>
                  <a:gd name="connsiteY61" fmla="*/ 34414 h 124044"/>
                  <a:gd name="connsiteX62" fmla="*/ 20001 w 77117"/>
                  <a:gd name="connsiteY62" fmla="*/ 36057 h 124044"/>
                  <a:gd name="connsiteX63" fmla="*/ 24966 w 77117"/>
                  <a:gd name="connsiteY63" fmla="*/ 35807 h 124044"/>
                  <a:gd name="connsiteX64" fmla="*/ 24609 w 77117"/>
                  <a:gd name="connsiteY64" fmla="*/ 36664 h 124044"/>
                  <a:gd name="connsiteX65" fmla="*/ 23359 w 77117"/>
                  <a:gd name="connsiteY65" fmla="*/ 37629 h 124044"/>
                  <a:gd name="connsiteX66" fmla="*/ 24252 w 77117"/>
                  <a:gd name="connsiteY66" fmla="*/ 39379 h 124044"/>
                  <a:gd name="connsiteX67" fmla="*/ 23537 w 77117"/>
                  <a:gd name="connsiteY67" fmla="*/ 39843 h 124044"/>
                  <a:gd name="connsiteX68" fmla="*/ 24716 w 77117"/>
                  <a:gd name="connsiteY68" fmla="*/ 41951 h 124044"/>
                  <a:gd name="connsiteX69" fmla="*/ 24109 w 77117"/>
                  <a:gd name="connsiteY69" fmla="*/ 44058 h 124044"/>
                  <a:gd name="connsiteX70" fmla="*/ 22966 w 77117"/>
                  <a:gd name="connsiteY70" fmla="*/ 44630 h 124044"/>
                  <a:gd name="connsiteX71" fmla="*/ 23823 w 77117"/>
                  <a:gd name="connsiteY71" fmla="*/ 45701 h 124044"/>
                  <a:gd name="connsiteX72" fmla="*/ 22537 w 77117"/>
                  <a:gd name="connsiteY72" fmla="*/ 46130 h 124044"/>
                  <a:gd name="connsiteX73" fmla="*/ 22144 w 77117"/>
                  <a:gd name="connsiteY73" fmla="*/ 52631 h 124044"/>
                  <a:gd name="connsiteX74" fmla="*/ 23930 w 77117"/>
                  <a:gd name="connsiteY74" fmla="*/ 54988 h 124044"/>
                  <a:gd name="connsiteX75" fmla="*/ 22609 w 77117"/>
                  <a:gd name="connsiteY75" fmla="*/ 56381 h 124044"/>
                  <a:gd name="connsiteX76" fmla="*/ 22716 w 77117"/>
                  <a:gd name="connsiteY76" fmla="*/ 55988 h 124044"/>
                  <a:gd name="connsiteX77" fmla="*/ 21859 w 77117"/>
                  <a:gd name="connsiteY77" fmla="*/ 55881 h 124044"/>
                  <a:gd name="connsiteX78" fmla="*/ 23287 w 77117"/>
                  <a:gd name="connsiteY78" fmla="*/ 60739 h 124044"/>
                  <a:gd name="connsiteX79" fmla="*/ 23895 w 77117"/>
                  <a:gd name="connsiteY79" fmla="*/ 59810 h 124044"/>
                  <a:gd name="connsiteX80" fmla="*/ 24180 w 77117"/>
                  <a:gd name="connsiteY80" fmla="*/ 61454 h 124044"/>
                  <a:gd name="connsiteX81" fmla="*/ 23395 w 77117"/>
                  <a:gd name="connsiteY81" fmla="*/ 61310 h 124044"/>
                  <a:gd name="connsiteX82" fmla="*/ 23823 w 77117"/>
                  <a:gd name="connsiteY82" fmla="*/ 63989 h 124044"/>
                  <a:gd name="connsiteX83" fmla="*/ 24538 w 77117"/>
                  <a:gd name="connsiteY83" fmla="*/ 63346 h 124044"/>
                  <a:gd name="connsiteX84" fmla="*/ 25216 w 77117"/>
                  <a:gd name="connsiteY84" fmla="*/ 66633 h 124044"/>
                  <a:gd name="connsiteX85" fmla="*/ 26574 w 77117"/>
                  <a:gd name="connsiteY85" fmla="*/ 66061 h 124044"/>
                  <a:gd name="connsiteX86" fmla="*/ 29253 w 77117"/>
                  <a:gd name="connsiteY86" fmla="*/ 72490 h 124044"/>
                  <a:gd name="connsiteX87" fmla="*/ 30788 w 77117"/>
                  <a:gd name="connsiteY87" fmla="*/ 72347 h 124044"/>
                  <a:gd name="connsiteX88" fmla="*/ 30253 w 77117"/>
                  <a:gd name="connsiteY88" fmla="*/ 73026 h 124044"/>
                  <a:gd name="connsiteX89" fmla="*/ 32503 w 77117"/>
                  <a:gd name="connsiteY89" fmla="*/ 75919 h 124044"/>
                  <a:gd name="connsiteX90" fmla="*/ 31967 w 77117"/>
                  <a:gd name="connsiteY90" fmla="*/ 76312 h 124044"/>
                  <a:gd name="connsiteX91" fmla="*/ 33539 w 77117"/>
                  <a:gd name="connsiteY91" fmla="*/ 75169 h 124044"/>
                  <a:gd name="connsiteX92" fmla="*/ 36968 w 77117"/>
                  <a:gd name="connsiteY92" fmla="*/ 76312 h 124044"/>
                  <a:gd name="connsiteX93" fmla="*/ 38147 w 77117"/>
                  <a:gd name="connsiteY93" fmla="*/ 75169 h 124044"/>
                  <a:gd name="connsiteX94" fmla="*/ 37575 w 77117"/>
                  <a:gd name="connsiteY94" fmla="*/ 75848 h 124044"/>
                  <a:gd name="connsiteX95" fmla="*/ 38789 w 77117"/>
                  <a:gd name="connsiteY95" fmla="*/ 75919 h 124044"/>
                  <a:gd name="connsiteX96" fmla="*/ 39075 w 77117"/>
                  <a:gd name="connsiteY96" fmla="*/ 77169 h 124044"/>
                  <a:gd name="connsiteX97" fmla="*/ 38182 w 77117"/>
                  <a:gd name="connsiteY97" fmla="*/ 77956 h 124044"/>
                  <a:gd name="connsiteX98" fmla="*/ 40147 w 77117"/>
                  <a:gd name="connsiteY98" fmla="*/ 76991 h 124044"/>
                  <a:gd name="connsiteX99" fmla="*/ 43004 w 77117"/>
                  <a:gd name="connsiteY99" fmla="*/ 78741 h 124044"/>
                  <a:gd name="connsiteX100" fmla="*/ 45397 w 77117"/>
                  <a:gd name="connsiteY100" fmla="*/ 78634 h 124044"/>
                  <a:gd name="connsiteX101" fmla="*/ 45112 w 77117"/>
                  <a:gd name="connsiteY101" fmla="*/ 80670 h 124044"/>
                  <a:gd name="connsiteX102" fmla="*/ 46790 w 77117"/>
                  <a:gd name="connsiteY102" fmla="*/ 80563 h 124044"/>
                  <a:gd name="connsiteX103" fmla="*/ 46683 w 77117"/>
                  <a:gd name="connsiteY103" fmla="*/ 80634 h 124044"/>
                  <a:gd name="connsiteX104" fmla="*/ 47576 w 77117"/>
                  <a:gd name="connsiteY104" fmla="*/ 80884 h 124044"/>
                  <a:gd name="connsiteX105" fmla="*/ 47933 w 77117"/>
                  <a:gd name="connsiteY105" fmla="*/ 81492 h 124044"/>
                  <a:gd name="connsiteX106" fmla="*/ 49612 w 77117"/>
                  <a:gd name="connsiteY106" fmla="*/ 80920 h 124044"/>
                  <a:gd name="connsiteX107" fmla="*/ 52255 w 77117"/>
                  <a:gd name="connsiteY107" fmla="*/ 83670 h 124044"/>
                  <a:gd name="connsiteX108" fmla="*/ 51577 w 77117"/>
                  <a:gd name="connsiteY108" fmla="*/ 85385 h 124044"/>
                  <a:gd name="connsiteX109" fmla="*/ 51327 w 77117"/>
                  <a:gd name="connsiteY109" fmla="*/ 85242 h 124044"/>
                  <a:gd name="connsiteX110" fmla="*/ 52363 w 77117"/>
                  <a:gd name="connsiteY110" fmla="*/ 88385 h 124044"/>
                  <a:gd name="connsiteX111" fmla="*/ 54470 w 77117"/>
                  <a:gd name="connsiteY111" fmla="*/ 89885 h 124044"/>
                  <a:gd name="connsiteX112" fmla="*/ 53970 w 77117"/>
                  <a:gd name="connsiteY112" fmla="*/ 90492 h 124044"/>
                  <a:gd name="connsiteX113" fmla="*/ 53148 w 77117"/>
                  <a:gd name="connsiteY113" fmla="*/ 90850 h 124044"/>
                  <a:gd name="connsiteX114" fmla="*/ 53684 w 77117"/>
                  <a:gd name="connsiteY114" fmla="*/ 91100 h 124044"/>
                  <a:gd name="connsiteX115" fmla="*/ 53506 w 77117"/>
                  <a:gd name="connsiteY115" fmla="*/ 91136 h 124044"/>
                  <a:gd name="connsiteX116" fmla="*/ 54113 w 77117"/>
                  <a:gd name="connsiteY116" fmla="*/ 91314 h 124044"/>
                  <a:gd name="connsiteX117" fmla="*/ 54541 w 77117"/>
                  <a:gd name="connsiteY117" fmla="*/ 91136 h 124044"/>
                  <a:gd name="connsiteX118" fmla="*/ 53684 w 77117"/>
                  <a:gd name="connsiteY118" fmla="*/ 93493 h 124044"/>
                  <a:gd name="connsiteX119" fmla="*/ 56542 w 77117"/>
                  <a:gd name="connsiteY119" fmla="*/ 99101 h 124044"/>
                  <a:gd name="connsiteX120" fmla="*/ 54970 w 77117"/>
                  <a:gd name="connsiteY120" fmla="*/ 98494 h 124044"/>
                  <a:gd name="connsiteX121" fmla="*/ 55434 w 77117"/>
                  <a:gd name="connsiteY121" fmla="*/ 99886 h 124044"/>
                  <a:gd name="connsiteX122" fmla="*/ 54541 w 77117"/>
                  <a:gd name="connsiteY122" fmla="*/ 98744 h 124044"/>
                  <a:gd name="connsiteX123" fmla="*/ 55756 w 77117"/>
                  <a:gd name="connsiteY123" fmla="*/ 104423 h 124044"/>
                  <a:gd name="connsiteX124" fmla="*/ 56577 w 77117"/>
                  <a:gd name="connsiteY124" fmla="*/ 104673 h 124044"/>
                  <a:gd name="connsiteX125" fmla="*/ 56506 w 77117"/>
                  <a:gd name="connsiteY125" fmla="*/ 104816 h 124044"/>
                  <a:gd name="connsiteX126" fmla="*/ 57720 w 77117"/>
                  <a:gd name="connsiteY126" fmla="*/ 105280 h 124044"/>
                  <a:gd name="connsiteX127" fmla="*/ 56291 w 77117"/>
                  <a:gd name="connsiteY127" fmla="*/ 106816 h 124044"/>
                  <a:gd name="connsiteX128" fmla="*/ 58363 w 77117"/>
                  <a:gd name="connsiteY128" fmla="*/ 109924 h 124044"/>
                  <a:gd name="connsiteX129" fmla="*/ 59113 w 77117"/>
                  <a:gd name="connsiteY129" fmla="*/ 109424 h 124044"/>
                  <a:gd name="connsiteX130" fmla="*/ 59256 w 77117"/>
                  <a:gd name="connsiteY130" fmla="*/ 110745 h 124044"/>
                  <a:gd name="connsiteX131" fmla="*/ 58292 w 77117"/>
                  <a:gd name="connsiteY131" fmla="*/ 111281 h 124044"/>
                  <a:gd name="connsiteX132" fmla="*/ 60399 w 77117"/>
                  <a:gd name="connsiteY132" fmla="*/ 111959 h 124044"/>
                  <a:gd name="connsiteX133" fmla="*/ 58792 w 77117"/>
                  <a:gd name="connsiteY133" fmla="*/ 111745 h 124044"/>
                  <a:gd name="connsiteX134" fmla="*/ 60399 w 77117"/>
                  <a:gd name="connsiteY134" fmla="*/ 114353 h 124044"/>
                  <a:gd name="connsiteX135" fmla="*/ 62292 w 77117"/>
                  <a:gd name="connsiteY135" fmla="*/ 113639 h 124044"/>
                  <a:gd name="connsiteX136" fmla="*/ 63900 w 77117"/>
                  <a:gd name="connsiteY136" fmla="*/ 115853 h 124044"/>
                  <a:gd name="connsiteX137" fmla="*/ 64614 w 77117"/>
                  <a:gd name="connsiteY137" fmla="*/ 115103 h 124044"/>
                  <a:gd name="connsiteX138" fmla="*/ 65864 w 77117"/>
                  <a:gd name="connsiteY138" fmla="*/ 118460 h 124044"/>
                  <a:gd name="connsiteX139" fmla="*/ 71865 w 77117"/>
                  <a:gd name="connsiteY139" fmla="*/ 123282 h 124044"/>
                  <a:gd name="connsiteX140" fmla="*/ 75223 w 77117"/>
                  <a:gd name="connsiteY140" fmla="*/ 123747 h 124044"/>
                  <a:gd name="connsiteX141" fmla="*/ 76901 w 77117"/>
                  <a:gd name="connsiteY141" fmla="*/ 120532 h 124044"/>
                  <a:gd name="connsiteX142" fmla="*/ 77116 w 77117"/>
                  <a:gd name="connsiteY142" fmla="*/ 118317 h 124044"/>
                  <a:gd name="connsiteX143" fmla="*/ 69329 w 77117"/>
                  <a:gd name="connsiteY143" fmla="*/ 104959 h 124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77117" h="124044">
                    <a:moveTo>
                      <a:pt x="69329" y="104959"/>
                    </a:moveTo>
                    <a:cubicBezTo>
                      <a:pt x="68865" y="103387"/>
                      <a:pt x="69043" y="101744"/>
                      <a:pt x="69150" y="100494"/>
                    </a:cubicBezTo>
                    <a:cubicBezTo>
                      <a:pt x="69257" y="99137"/>
                      <a:pt x="69293" y="97851"/>
                      <a:pt x="68579" y="95493"/>
                    </a:cubicBezTo>
                    <a:cubicBezTo>
                      <a:pt x="68400" y="93136"/>
                      <a:pt x="67650" y="90314"/>
                      <a:pt x="66936" y="87599"/>
                    </a:cubicBezTo>
                    <a:cubicBezTo>
                      <a:pt x="65293" y="86599"/>
                      <a:pt x="66221" y="83992"/>
                      <a:pt x="64614" y="82706"/>
                    </a:cubicBezTo>
                    <a:lnTo>
                      <a:pt x="65257" y="81885"/>
                    </a:lnTo>
                    <a:cubicBezTo>
                      <a:pt x="64686" y="81420"/>
                      <a:pt x="64257" y="80884"/>
                      <a:pt x="64507" y="80206"/>
                    </a:cubicBezTo>
                    <a:lnTo>
                      <a:pt x="64757" y="80170"/>
                    </a:lnTo>
                    <a:cubicBezTo>
                      <a:pt x="63900" y="79527"/>
                      <a:pt x="63935" y="78455"/>
                      <a:pt x="63471" y="78134"/>
                    </a:cubicBezTo>
                    <a:lnTo>
                      <a:pt x="63721" y="78098"/>
                    </a:lnTo>
                    <a:lnTo>
                      <a:pt x="63221" y="77098"/>
                    </a:lnTo>
                    <a:lnTo>
                      <a:pt x="63614" y="77134"/>
                    </a:lnTo>
                    <a:cubicBezTo>
                      <a:pt x="62399" y="75884"/>
                      <a:pt x="61614" y="74348"/>
                      <a:pt x="60899" y="72705"/>
                    </a:cubicBezTo>
                    <a:lnTo>
                      <a:pt x="60113" y="73383"/>
                    </a:lnTo>
                    <a:cubicBezTo>
                      <a:pt x="59685" y="71705"/>
                      <a:pt x="58506" y="70669"/>
                      <a:pt x="57470" y="69954"/>
                    </a:cubicBezTo>
                    <a:cubicBezTo>
                      <a:pt x="56184" y="69133"/>
                      <a:pt x="55041" y="68597"/>
                      <a:pt x="53756" y="67133"/>
                    </a:cubicBezTo>
                    <a:lnTo>
                      <a:pt x="53898" y="66954"/>
                    </a:lnTo>
                    <a:cubicBezTo>
                      <a:pt x="51398" y="67168"/>
                      <a:pt x="50291" y="66347"/>
                      <a:pt x="49112" y="65525"/>
                    </a:cubicBezTo>
                    <a:cubicBezTo>
                      <a:pt x="47969" y="64704"/>
                      <a:pt x="46862" y="63954"/>
                      <a:pt x="45290" y="64847"/>
                    </a:cubicBezTo>
                    <a:cubicBezTo>
                      <a:pt x="45683" y="64632"/>
                      <a:pt x="45290" y="64311"/>
                      <a:pt x="45362" y="64097"/>
                    </a:cubicBezTo>
                    <a:cubicBezTo>
                      <a:pt x="44147" y="64061"/>
                      <a:pt x="43147" y="63918"/>
                      <a:pt x="42468" y="65775"/>
                    </a:cubicBezTo>
                    <a:cubicBezTo>
                      <a:pt x="41754" y="65489"/>
                      <a:pt x="42111" y="64990"/>
                      <a:pt x="42290" y="64239"/>
                    </a:cubicBezTo>
                    <a:cubicBezTo>
                      <a:pt x="42004" y="65061"/>
                      <a:pt x="41290" y="65168"/>
                      <a:pt x="40790" y="64990"/>
                    </a:cubicBezTo>
                    <a:lnTo>
                      <a:pt x="41147" y="64811"/>
                    </a:lnTo>
                    <a:cubicBezTo>
                      <a:pt x="40682" y="64668"/>
                      <a:pt x="40183" y="64561"/>
                      <a:pt x="39754" y="64382"/>
                    </a:cubicBezTo>
                    <a:lnTo>
                      <a:pt x="39147" y="65918"/>
                    </a:lnTo>
                    <a:cubicBezTo>
                      <a:pt x="38682" y="65061"/>
                      <a:pt x="40040" y="64168"/>
                      <a:pt x="39254" y="64061"/>
                    </a:cubicBezTo>
                    <a:lnTo>
                      <a:pt x="38432" y="65168"/>
                    </a:lnTo>
                    <a:cubicBezTo>
                      <a:pt x="37646" y="64239"/>
                      <a:pt x="38575" y="62168"/>
                      <a:pt x="38825" y="60953"/>
                    </a:cubicBezTo>
                    <a:cubicBezTo>
                      <a:pt x="38039" y="59489"/>
                      <a:pt x="36682" y="58096"/>
                      <a:pt x="35825" y="55596"/>
                    </a:cubicBezTo>
                    <a:cubicBezTo>
                      <a:pt x="35003" y="53131"/>
                      <a:pt x="34789" y="50131"/>
                      <a:pt x="36039" y="47273"/>
                    </a:cubicBezTo>
                    <a:lnTo>
                      <a:pt x="37075" y="47059"/>
                    </a:lnTo>
                    <a:cubicBezTo>
                      <a:pt x="38575" y="47059"/>
                      <a:pt x="34896" y="45237"/>
                      <a:pt x="36289" y="44987"/>
                    </a:cubicBezTo>
                    <a:lnTo>
                      <a:pt x="35575" y="44165"/>
                    </a:lnTo>
                    <a:cubicBezTo>
                      <a:pt x="35825" y="43915"/>
                      <a:pt x="36111" y="43415"/>
                      <a:pt x="36468" y="43808"/>
                    </a:cubicBezTo>
                    <a:cubicBezTo>
                      <a:pt x="36503" y="43023"/>
                      <a:pt x="36218" y="42987"/>
                      <a:pt x="35753" y="42451"/>
                    </a:cubicBezTo>
                    <a:cubicBezTo>
                      <a:pt x="36039" y="42130"/>
                      <a:pt x="36325" y="41808"/>
                      <a:pt x="36575" y="41451"/>
                    </a:cubicBezTo>
                    <a:cubicBezTo>
                      <a:pt x="36896" y="37843"/>
                      <a:pt x="33896" y="34664"/>
                      <a:pt x="31753" y="31628"/>
                    </a:cubicBezTo>
                    <a:cubicBezTo>
                      <a:pt x="31003" y="29164"/>
                      <a:pt x="28502" y="27021"/>
                      <a:pt x="26216" y="25842"/>
                    </a:cubicBezTo>
                    <a:cubicBezTo>
                      <a:pt x="24145" y="24806"/>
                      <a:pt x="21966" y="24127"/>
                      <a:pt x="20466" y="23556"/>
                    </a:cubicBezTo>
                    <a:cubicBezTo>
                      <a:pt x="18073" y="23091"/>
                      <a:pt x="16930" y="20806"/>
                      <a:pt x="16429" y="18734"/>
                    </a:cubicBezTo>
                    <a:cubicBezTo>
                      <a:pt x="15858" y="16519"/>
                      <a:pt x="16144" y="15269"/>
                      <a:pt x="14393" y="13947"/>
                    </a:cubicBezTo>
                    <a:cubicBezTo>
                      <a:pt x="14536" y="13769"/>
                      <a:pt x="14001" y="13519"/>
                      <a:pt x="13822" y="13590"/>
                    </a:cubicBezTo>
                    <a:cubicBezTo>
                      <a:pt x="13501" y="12269"/>
                      <a:pt x="13215" y="10911"/>
                      <a:pt x="13000" y="9554"/>
                    </a:cubicBezTo>
                    <a:cubicBezTo>
                      <a:pt x="13000" y="9554"/>
                      <a:pt x="12000" y="4553"/>
                      <a:pt x="10536" y="2053"/>
                    </a:cubicBezTo>
                    <a:cubicBezTo>
                      <a:pt x="9786" y="838"/>
                      <a:pt x="8821" y="196"/>
                      <a:pt x="7143" y="17"/>
                    </a:cubicBezTo>
                    <a:cubicBezTo>
                      <a:pt x="5500" y="-197"/>
                      <a:pt x="2785" y="1589"/>
                      <a:pt x="463" y="6661"/>
                    </a:cubicBezTo>
                    <a:lnTo>
                      <a:pt x="142" y="6589"/>
                    </a:lnTo>
                    <a:cubicBezTo>
                      <a:pt x="-215" y="9411"/>
                      <a:pt x="-1" y="11125"/>
                      <a:pt x="1999" y="12483"/>
                    </a:cubicBezTo>
                    <a:cubicBezTo>
                      <a:pt x="106" y="13233"/>
                      <a:pt x="2321" y="14626"/>
                      <a:pt x="1856" y="15376"/>
                    </a:cubicBezTo>
                    <a:lnTo>
                      <a:pt x="1678" y="15376"/>
                    </a:lnTo>
                    <a:cubicBezTo>
                      <a:pt x="3571" y="16448"/>
                      <a:pt x="1356" y="18984"/>
                      <a:pt x="3464" y="20484"/>
                    </a:cubicBezTo>
                    <a:cubicBezTo>
                      <a:pt x="3285" y="20484"/>
                      <a:pt x="2749" y="20663"/>
                      <a:pt x="2571" y="20234"/>
                    </a:cubicBezTo>
                    <a:cubicBezTo>
                      <a:pt x="3357" y="21520"/>
                      <a:pt x="4642" y="22949"/>
                      <a:pt x="3714" y="23627"/>
                    </a:cubicBezTo>
                    <a:cubicBezTo>
                      <a:pt x="5642" y="26520"/>
                      <a:pt x="8393" y="30128"/>
                      <a:pt x="11036" y="29949"/>
                    </a:cubicBezTo>
                    <a:lnTo>
                      <a:pt x="10715" y="30092"/>
                    </a:lnTo>
                    <a:cubicBezTo>
                      <a:pt x="12322" y="29878"/>
                      <a:pt x="11857" y="30842"/>
                      <a:pt x="13143" y="31128"/>
                    </a:cubicBezTo>
                    <a:cubicBezTo>
                      <a:pt x="13108" y="31271"/>
                      <a:pt x="13108" y="31414"/>
                      <a:pt x="13072" y="31450"/>
                    </a:cubicBezTo>
                    <a:cubicBezTo>
                      <a:pt x="14715" y="31199"/>
                      <a:pt x="15715" y="33236"/>
                      <a:pt x="16715" y="33307"/>
                    </a:cubicBezTo>
                    <a:lnTo>
                      <a:pt x="16322" y="33950"/>
                    </a:lnTo>
                    <a:lnTo>
                      <a:pt x="18108" y="34986"/>
                    </a:lnTo>
                    <a:lnTo>
                      <a:pt x="17572" y="34414"/>
                    </a:lnTo>
                    <a:cubicBezTo>
                      <a:pt x="19001" y="32807"/>
                      <a:pt x="18144" y="36415"/>
                      <a:pt x="20001" y="36057"/>
                    </a:cubicBezTo>
                    <a:cubicBezTo>
                      <a:pt x="20716" y="36879"/>
                      <a:pt x="24680" y="34057"/>
                      <a:pt x="24966" y="35807"/>
                    </a:cubicBezTo>
                    <a:cubicBezTo>
                      <a:pt x="26074" y="35557"/>
                      <a:pt x="23466" y="36557"/>
                      <a:pt x="24609" y="36664"/>
                    </a:cubicBezTo>
                    <a:cubicBezTo>
                      <a:pt x="23823" y="37414"/>
                      <a:pt x="23859" y="36879"/>
                      <a:pt x="23359" y="37629"/>
                    </a:cubicBezTo>
                    <a:cubicBezTo>
                      <a:pt x="24288" y="37843"/>
                      <a:pt x="23252" y="39200"/>
                      <a:pt x="24252" y="39379"/>
                    </a:cubicBezTo>
                    <a:lnTo>
                      <a:pt x="23537" y="39843"/>
                    </a:lnTo>
                    <a:cubicBezTo>
                      <a:pt x="25431" y="39987"/>
                      <a:pt x="23145" y="41701"/>
                      <a:pt x="24716" y="41951"/>
                    </a:cubicBezTo>
                    <a:cubicBezTo>
                      <a:pt x="25609" y="43023"/>
                      <a:pt x="22323" y="42987"/>
                      <a:pt x="24109" y="44058"/>
                    </a:cubicBezTo>
                    <a:lnTo>
                      <a:pt x="22966" y="44630"/>
                    </a:lnTo>
                    <a:cubicBezTo>
                      <a:pt x="22787" y="45166"/>
                      <a:pt x="24395" y="45023"/>
                      <a:pt x="23823" y="45701"/>
                    </a:cubicBezTo>
                    <a:cubicBezTo>
                      <a:pt x="23073" y="45630"/>
                      <a:pt x="23216" y="46594"/>
                      <a:pt x="22537" y="46130"/>
                    </a:cubicBezTo>
                    <a:cubicBezTo>
                      <a:pt x="21359" y="47952"/>
                      <a:pt x="24038" y="49880"/>
                      <a:pt x="22144" y="52631"/>
                    </a:cubicBezTo>
                    <a:cubicBezTo>
                      <a:pt x="23573" y="53167"/>
                      <a:pt x="22787" y="54631"/>
                      <a:pt x="23930" y="54988"/>
                    </a:cubicBezTo>
                    <a:cubicBezTo>
                      <a:pt x="23287" y="55095"/>
                      <a:pt x="24145" y="57917"/>
                      <a:pt x="22609" y="56381"/>
                    </a:cubicBezTo>
                    <a:cubicBezTo>
                      <a:pt x="22466" y="56238"/>
                      <a:pt x="22466" y="55988"/>
                      <a:pt x="22716" y="55988"/>
                    </a:cubicBezTo>
                    <a:lnTo>
                      <a:pt x="21859" y="55881"/>
                    </a:lnTo>
                    <a:cubicBezTo>
                      <a:pt x="20430" y="57810"/>
                      <a:pt x="23109" y="58953"/>
                      <a:pt x="23287" y="60739"/>
                    </a:cubicBezTo>
                    <a:cubicBezTo>
                      <a:pt x="23430" y="60131"/>
                      <a:pt x="23216" y="59489"/>
                      <a:pt x="23895" y="59810"/>
                    </a:cubicBezTo>
                    <a:cubicBezTo>
                      <a:pt x="23966" y="60346"/>
                      <a:pt x="24038" y="60882"/>
                      <a:pt x="24180" y="61454"/>
                    </a:cubicBezTo>
                    <a:lnTo>
                      <a:pt x="23395" y="61310"/>
                    </a:lnTo>
                    <a:cubicBezTo>
                      <a:pt x="23502" y="62168"/>
                      <a:pt x="23609" y="63061"/>
                      <a:pt x="23823" y="63989"/>
                    </a:cubicBezTo>
                    <a:lnTo>
                      <a:pt x="24538" y="63346"/>
                    </a:lnTo>
                    <a:cubicBezTo>
                      <a:pt x="24538" y="64668"/>
                      <a:pt x="23430" y="65811"/>
                      <a:pt x="25216" y="66633"/>
                    </a:cubicBezTo>
                    <a:cubicBezTo>
                      <a:pt x="26145" y="66882"/>
                      <a:pt x="25716" y="64990"/>
                      <a:pt x="26574" y="66061"/>
                    </a:cubicBezTo>
                    <a:cubicBezTo>
                      <a:pt x="26824" y="67847"/>
                      <a:pt x="27716" y="70669"/>
                      <a:pt x="29253" y="72490"/>
                    </a:cubicBezTo>
                    <a:cubicBezTo>
                      <a:pt x="29788" y="71633"/>
                      <a:pt x="30217" y="72098"/>
                      <a:pt x="30788" y="72347"/>
                    </a:cubicBezTo>
                    <a:lnTo>
                      <a:pt x="30253" y="73026"/>
                    </a:lnTo>
                    <a:cubicBezTo>
                      <a:pt x="32932" y="73669"/>
                      <a:pt x="29752" y="75169"/>
                      <a:pt x="32503" y="75919"/>
                    </a:cubicBezTo>
                    <a:lnTo>
                      <a:pt x="31967" y="76312"/>
                    </a:lnTo>
                    <a:lnTo>
                      <a:pt x="33539" y="75169"/>
                    </a:lnTo>
                    <a:cubicBezTo>
                      <a:pt x="36253" y="74741"/>
                      <a:pt x="33824" y="77455"/>
                      <a:pt x="36968" y="76312"/>
                    </a:cubicBezTo>
                    <a:cubicBezTo>
                      <a:pt x="36075" y="76098"/>
                      <a:pt x="37361" y="74419"/>
                      <a:pt x="38147" y="75169"/>
                    </a:cubicBezTo>
                    <a:lnTo>
                      <a:pt x="37575" y="75848"/>
                    </a:lnTo>
                    <a:cubicBezTo>
                      <a:pt x="38182" y="75919"/>
                      <a:pt x="38468" y="75634"/>
                      <a:pt x="38789" y="75919"/>
                    </a:cubicBezTo>
                    <a:cubicBezTo>
                      <a:pt x="38325" y="76241"/>
                      <a:pt x="38218" y="76991"/>
                      <a:pt x="39075" y="77169"/>
                    </a:cubicBezTo>
                    <a:lnTo>
                      <a:pt x="38182" y="77956"/>
                    </a:lnTo>
                    <a:cubicBezTo>
                      <a:pt x="38896" y="77670"/>
                      <a:pt x="39539" y="77312"/>
                      <a:pt x="40147" y="76991"/>
                    </a:cubicBezTo>
                    <a:cubicBezTo>
                      <a:pt x="41040" y="78205"/>
                      <a:pt x="42897" y="77491"/>
                      <a:pt x="43004" y="78741"/>
                    </a:cubicBezTo>
                    <a:cubicBezTo>
                      <a:pt x="43040" y="78741"/>
                      <a:pt x="44754" y="79777"/>
                      <a:pt x="45397" y="78634"/>
                    </a:cubicBezTo>
                    <a:cubicBezTo>
                      <a:pt x="44897" y="79313"/>
                      <a:pt x="45612" y="79848"/>
                      <a:pt x="45112" y="80670"/>
                    </a:cubicBezTo>
                    <a:cubicBezTo>
                      <a:pt x="45790" y="79884"/>
                      <a:pt x="46933" y="79563"/>
                      <a:pt x="46790" y="80563"/>
                    </a:cubicBezTo>
                    <a:lnTo>
                      <a:pt x="46683" y="80634"/>
                    </a:lnTo>
                    <a:cubicBezTo>
                      <a:pt x="46897" y="81349"/>
                      <a:pt x="47219" y="81063"/>
                      <a:pt x="47576" y="80884"/>
                    </a:cubicBezTo>
                    <a:cubicBezTo>
                      <a:pt x="47826" y="80813"/>
                      <a:pt x="48148" y="80813"/>
                      <a:pt x="47933" y="81492"/>
                    </a:cubicBezTo>
                    <a:cubicBezTo>
                      <a:pt x="48755" y="80884"/>
                      <a:pt x="48576" y="81670"/>
                      <a:pt x="49612" y="80920"/>
                    </a:cubicBezTo>
                    <a:cubicBezTo>
                      <a:pt x="51470" y="81634"/>
                      <a:pt x="48326" y="84385"/>
                      <a:pt x="52255" y="83670"/>
                    </a:cubicBezTo>
                    <a:cubicBezTo>
                      <a:pt x="52720" y="84420"/>
                      <a:pt x="51684" y="84921"/>
                      <a:pt x="51577" y="85385"/>
                    </a:cubicBezTo>
                    <a:lnTo>
                      <a:pt x="51327" y="85242"/>
                    </a:lnTo>
                    <a:cubicBezTo>
                      <a:pt x="52077" y="86671"/>
                      <a:pt x="52220" y="87171"/>
                      <a:pt x="52363" y="88385"/>
                    </a:cubicBezTo>
                    <a:cubicBezTo>
                      <a:pt x="52863" y="88921"/>
                      <a:pt x="54684" y="88671"/>
                      <a:pt x="54470" y="89885"/>
                    </a:cubicBezTo>
                    <a:cubicBezTo>
                      <a:pt x="53684" y="89635"/>
                      <a:pt x="53898" y="90100"/>
                      <a:pt x="53970" y="90492"/>
                    </a:cubicBezTo>
                    <a:cubicBezTo>
                      <a:pt x="53791" y="90243"/>
                      <a:pt x="53541" y="90207"/>
                      <a:pt x="53148" y="90850"/>
                    </a:cubicBezTo>
                    <a:cubicBezTo>
                      <a:pt x="53398" y="90886"/>
                      <a:pt x="53541" y="90993"/>
                      <a:pt x="53684" y="91100"/>
                    </a:cubicBezTo>
                    <a:cubicBezTo>
                      <a:pt x="53613" y="91100"/>
                      <a:pt x="53577" y="91136"/>
                      <a:pt x="53506" y="91136"/>
                    </a:cubicBezTo>
                    <a:cubicBezTo>
                      <a:pt x="53863" y="91814"/>
                      <a:pt x="54077" y="91636"/>
                      <a:pt x="54113" y="91314"/>
                    </a:cubicBezTo>
                    <a:cubicBezTo>
                      <a:pt x="54220" y="91314"/>
                      <a:pt x="54363" y="91279"/>
                      <a:pt x="54541" y="91136"/>
                    </a:cubicBezTo>
                    <a:cubicBezTo>
                      <a:pt x="53720" y="92029"/>
                      <a:pt x="54899" y="93207"/>
                      <a:pt x="53684" y="93493"/>
                    </a:cubicBezTo>
                    <a:cubicBezTo>
                      <a:pt x="54256" y="95672"/>
                      <a:pt x="55756" y="97208"/>
                      <a:pt x="56542" y="99101"/>
                    </a:cubicBezTo>
                    <a:cubicBezTo>
                      <a:pt x="55934" y="99422"/>
                      <a:pt x="55291" y="99029"/>
                      <a:pt x="54970" y="98494"/>
                    </a:cubicBezTo>
                    <a:lnTo>
                      <a:pt x="55434" y="99886"/>
                    </a:lnTo>
                    <a:cubicBezTo>
                      <a:pt x="54506" y="100029"/>
                      <a:pt x="54756" y="99137"/>
                      <a:pt x="54541" y="98744"/>
                    </a:cubicBezTo>
                    <a:cubicBezTo>
                      <a:pt x="53291" y="100708"/>
                      <a:pt x="56577" y="102030"/>
                      <a:pt x="55756" y="104423"/>
                    </a:cubicBezTo>
                    <a:lnTo>
                      <a:pt x="56577" y="104673"/>
                    </a:lnTo>
                    <a:lnTo>
                      <a:pt x="56506" y="104816"/>
                    </a:lnTo>
                    <a:cubicBezTo>
                      <a:pt x="56863" y="104709"/>
                      <a:pt x="57506" y="105030"/>
                      <a:pt x="57720" y="105280"/>
                    </a:cubicBezTo>
                    <a:cubicBezTo>
                      <a:pt x="57042" y="105780"/>
                      <a:pt x="55899" y="105780"/>
                      <a:pt x="56291" y="106816"/>
                    </a:cubicBezTo>
                    <a:cubicBezTo>
                      <a:pt x="55792" y="107852"/>
                      <a:pt x="57470" y="109066"/>
                      <a:pt x="58363" y="109924"/>
                    </a:cubicBezTo>
                    <a:cubicBezTo>
                      <a:pt x="58220" y="109316"/>
                      <a:pt x="58721" y="109316"/>
                      <a:pt x="59113" y="109424"/>
                    </a:cubicBezTo>
                    <a:cubicBezTo>
                      <a:pt x="59363" y="109888"/>
                      <a:pt x="58756" y="110531"/>
                      <a:pt x="59256" y="110745"/>
                    </a:cubicBezTo>
                    <a:lnTo>
                      <a:pt x="58292" y="111281"/>
                    </a:lnTo>
                    <a:cubicBezTo>
                      <a:pt x="59113" y="110638"/>
                      <a:pt x="59899" y="112031"/>
                      <a:pt x="60399" y="111959"/>
                    </a:cubicBezTo>
                    <a:cubicBezTo>
                      <a:pt x="59828" y="112603"/>
                      <a:pt x="59399" y="111602"/>
                      <a:pt x="58792" y="111745"/>
                    </a:cubicBezTo>
                    <a:cubicBezTo>
                      <a:pt x="59863" y="113496"/>
                      <a:pt x="59328" y="112603"/>
                      <a:pt x="60399" y="114353"/>
                    </a:cubicBezTo>
                    <a:cubicBezTo>
                      <a:pt x="61614" y="114817"/>
                      <a:pt x="61221" y="113674"/>
                      <a:pt x="62292" y="113639"/>
                    </a:cubicBezTo>
                    <a:cubicBezTo>
                      <a:pt x="62935" y="114317"/>
                      <a:pt x="64007" y="114674"/>
                      <a:pt x="63900" y="115853"/>
                    </a:cubicBezTo>
                    <a:lnTo>
                      <a:pt x="64614" y="115103"/>
                    </a:lnTo>
                    <a:cubicBezTo>
                      <a:pt x="66043" y="116174"/>
                      <a:pt x="66400" y="117139"/>
                      <a:pt x="65864" y="118460"/>
                    </a:cubicBezTo>
                    <a:cubicBezTo>
                      <a:pt x="68722" y="120318"/>
                      <a:pt x="70508" y="122246"/>
                      <a:pt x="71865" y="123282"/>
                    </a:cubicBezTo>
                    <a:cubicBezTo>
                      <a:pt x="73258" y="124283"/>
                      <a:pt x="74330" y="124140"/>
                      <a:pt x="75223" y="123747"/>
                    </a:cubicBezTo>
                    <a:cubicBezTo>
                      <a:pt x="76080" y="123104"/>
                      <a:pt x="76687" y="121746"/>
                      <a:pt x="76901" y="120532"/>
                    </a:cubicBezTo>
                    <a:cubicBezTo>
                      <a:pt x="77151" y="119318"/>
                      <a:pt x="77116" y="118317"/>
                      <a:pt x="77116" y="118317"/>
                    </a:cubicBezTo>
                    <a:cubicBezTo>
                      <a:pt x="76901" y="109781"/>
                      <a:pt x="71758" y="108602"/>
                      <a:pt x="69329" y="10495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511">
              <a:extLst>
                <a:ext uri="{FF2B5EF4-FFF2-40B4-BE49-F238E27FC236}">
                  <a16:creationId xmlns:a16="http://schemas.microsoft.com/office/drawing/2014/main" id="{AD9A24E2-2FDC-8049-A74B-D8614B017B45}"/>
                </a:ext>
              </a:extLst>
            </p:cNvPr>
            <p:cNvGrpSpPr/>
            <p:nvPr/>
          </p:nvGrpSpPr>
          <p:grpSpPr>
            <a:xfrm>
              <a:off x="9592470" y="5353105"/>
              <a:ext cx="29320" cy="148586"/>
              <a:chOff x="9592470" y="5353105"/>
              <a:chExt cx="29320" cy="148586"/>
            </a:xfrm>
            <a:grpFill/>
          </p:grpSpPr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5B08369B-2169-C74E-8969-ACFFBE191788}"/>
                  </a:ext>
                </a:extLst>
              </p:cNvPr>
              <p:cNvSpPr/>
              <p:nvPr/>
            </p:nvSpPr>
            <p:spPr>
              <a:xfrm>
                <a:off x="9605926" y="5476898"/>
                <a:ext cx="428" cy="321"/>
              </a:xfrm>
              <a:custGeom>
                <a:avLst/>
                <a:gdLst>
                  <a:gd name="connsiteX0" fmla="*/ 0 w 428"/>
                  <a:gd name="connsiteY0" fmla="*/ 322 h 321"/>
                  <a:gd name="connsiteX1" fmla="*/ 429 w 428"/>
                  <a:gd name="connsiteY1" fmla="*/ 0 h 321"/>
                  <a:gd name="connsiteX2" fmla="*/ 0 w 428"/>
                  <a:gd name="connsiteY2" fmla="*/ 322 h 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321">
                    <a:moveTo>
                      <a:pt x="0" y="322"/>
                    </a:moveTo>
                    <a:lnTo>
                      <a:pt x="429" y="0"/>
                    </a:lnTo>
                    <a:cubicBezTo>
                      <a:pt x="250" y="36"/>
                      <a:pt x="72" y="107"/>
                      <a:pt x="0" y="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552E3EB4-E955-D54B-9FE0-9233674504BB}"/>
                  </a:ext>
                </a:extLst>
              </p:cNvPr>
              <p:cNvSpPr/>
              <p:nvPr/>
            </p:nvSpPr>
            <p:spPr>
              <a:xfrm>
                <a:off x="9610641" y="5383279"/>
                <a:ext cx="71" cy="71"/>
              </a:xfrm>
              <a:custGeom>
                <a:avLst/>
                <a:gdLst>
                  <a:gd name="connsiteX0" fmla="*/ 72 w 71"/>
                  <a:gd name="connsiteY0" fmla="*/ 72 h 71"/>
                  <a:gd name="connsiteX1" fmla="*/ 0 w 71"/>
                  <a:gd name="connsiteY1" fmla="*/ 0 h 71"/>
                  <a:gd name="connsiteX2" fmla="*/ 72 w 71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71">
                    <a:moveTo>
                      <a:pt x="72" y="72"/>
                    </a:moveTo>
                    <a:lnTo>
                      <a:pt x="0" y="0"/>
                    </a:lnTo>
                    <a:cubicBezTo>
                      <a:pt x="0" y="36"/>
                      <a:pt x="72" y="72"/>
                      <a:pt x="72" y="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7F58F6E1-1F07-5344-B3A5-6DA18A0B9C8E}"/>
                  </a:ext>
                </a:extLst>
              </p:cNvPr>
              <p:cNvSpPr/>
              <p:nvPr/>
            </p:nvSpPr>
            <p:spPr>
              <a:xfrm>
                <a:off x="9614248" y="5459825"/>
                <a:ext cx="142" cy="35"/>
              </a:xfrm>
              <a:custGeom>
                <a:avLst/>
                <a:gdLst>
                  <a:gd name="connsiteX0" fmla="*/ 0 w 142"/>
                  <a:gd name="connsiteY0" fmla="*/ 0 h 35"/>
                  <a:gd name="connsiteX1" fmla="*/ 0 w 142"/>
                  <a:gd name="connsiteY1" fmla="*/ 0 h 35"/>
                  <a:gd name="connsiteX2" fmla="*/ 143 w 142"/>
                  <a:gd name="connsiteY2" fmla="*/ 35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">
                    <a:moveTo>
                      <a:pt x="0" y="0"/>
                    </a:moveTo>
                    <a:lnTo>
                      <a:pt x="0" y="0"/>
                    </a:lnTo>
                    <a:lnTo>
                      <a:pt x="143" y="35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69248C6B-75AC-2642-9CB6-F4E06A624E1F}"/>
                  </a:ext>
                </a:extLst>
              </p:cNvPr>
              <p:cNvSpPr/>
              <p:nvPr/>
            </p:nvSpPr>
            <p:spPr>
              <a:xfrm>
                <a:off x="9592470" y="5353105"/>
                <a:ext cx="29320" cy="148586"/>
              </a:xfrm>
              <a:custGeom>
                <a:avLst/>
                <a:gdLst>
                  <a:gd name="connsiteX0" fmla="*/ 25101 w 29320"/>
                  <a:gd name="connsiteY0" fmla="*/ 130937 h 148586"/>
                  <a:gd name="connsiteX1" fmla="*/ 27315 w 29320"/>
                  <a:gd name="connsiteY1" fmla="*/ 123329 h 148586"/>
                  <a:gd name="connsiteX2" fmla="*/ 25708 w 29320"/>
                  <a:gd name="connsiteY2" fmla="*/ 113506 h 148586"/>
                  <a:gd name="connsiteX3" fmla="*/ 21815 w 29320"/>
                  <a:gd name="connsiteY3" fmla="*/ 106720 h 148586"/>
                  <a:gd name="connsiteX4" fmla="*/ 18921 w 29320"/>
                  <a:gd name="connsiteY4" fmla="*/ 102612 h 148586"/>
                  <a:gd name="connsiteX5" fmla="*/ 19493 w 29320"/>
                  <a:gd name="connsiteY5" fmla="*/ 101791 h 148586"/>
                  <a:gd name="connsiteX6" fmla="*/ 18707 w 29320"/>
                  <a:gd name="connsiteY6" fmla="*/ 100433 h 148586"/>
                  <a:gd name="connsiteX7" fmla="*/ 18957 w 29320"/>
                  <a:gd name="connsiteY7" fmla="*/ 100362 h 148586"/>
                  <a:gd name="connsiteX8" fmla="*/ 17814 w 29320"/>
                  <a:gd name="connsiteY8" fmla="*/ 98826 h 148586"/>
                  <a:gd name="connsiteX9" fmla="*/ 18064 w 29320"/>
                  <a:gd name="connsiteY9" fmla="*/ 98790 h 148586"/>
                  <a:gd name="connsiteX10" fmla="*/ 17707 w 29320"/>
                  <a:gd name="connsiteY10" fmla="*/ 98040 h 148586"/>
                  <a:gd name="connsiteX11" fmla="*/ 18064 w 29320"/>
                  <a:gd name="connsiteY11" fmla="*/ 98076 h 148586"/>
                  <a:gd name="connsiteX12" fmla="*/ 16707 w 29320"/>
                  <a:gd name="connsiteY12" fmla="*/ 95004 h 148586"/>
                  <a:gd name="connsiteX13" fmla="*/ 15742 w 29320"/>
                  <a:gd name="connsiteY13" fmla="*/ 95325 h 148586"/>
                  <a:gd name="connsiteX14" fmla="*/ 15457 w 29320"/>
                  <a:gd name="connsiteY14" fmla="*/ 91289 h 148586"/>
                  <a:gd name="connsiteX15" fmla="*/ 15707 w 29320"/>
                  <a:gd name="connsiteY15" fmla="*/ 91289 h 148586"/>
                  <a:gd name="connsiteX16" fmla="*/ 14885 w 29320"/>
                  <a:gd name="connsiteY16" fmla="*/ 90718 h 148586"/>
                  <a:gd name="connsiteX17" fmla="*/ 16314 w 29320"/>
                  <a:gd name="connsiteY17" fmla="*/ 88361 h 148586"/>
                  <a:gd name="connsiteX18" fmla="*/ 16957 w 29320"/>
                  <a:gd name="connsiteY18" fmla="*/ 88753 h 148586"/>
                  <a:gd name="connsiteX19" fmla="*/ 16742 w 29320"/>
                  <a:gd name="connsiteY19" fmla="*/ 85289 h 148586"/>
                  <a:gd name="connsiteX20" fmla="*/ 18421 w 29320"/>
                  <a:gd name="connsiteY20" fmla="*/ 85467 h 148586"/>
                  <a:gd name="connsiteX21" fmla="*/ 18636 w 29320"/>
                  <a:gd name="connsiteY21" fmla="*/ 83217 h 148586"/>
                  <a:gd name="connsiteX22" fmla="*/ 18636 w 29320"/>
                  <a:gd name="connsiteY22" fmla="*/ 83753 h 148586"/>
                  <a:gd name="connsiteX23" fmla="*/ 20064 w 29320"/>
                  <a:gd name="connsiteY23" fmla="*/ 81431 h 148586"/>
                  <a:gd name="connsiteX24" fmla="*/ 18421 w 29320"/>
                  <a:gd name="connsiteY24" fmla="*/ 80895 h 148586"/>
                  <a:gd name="connsiteX25" fmla="*/ 20743 w 29320"/>
                  <a:gd name="connsiteY25" fmla="*/ 80324 h 148586"/>
                  <a:gd name="connsiteX26" fmla="*/ 19600 w 29320"/>
                  <a:gd name="connsiteY26" fmla="*/ 79609 h 148586"/>
                  <a:gd name="connsiteX27" fmla="*/ 24886 w 29320"/>
                  <a:gd name="connsiteY27" fmla="*/ 75430 h 148586"/>
                  <a:gd name="connsiteX28" fmla="*/ 23315 w 29320"/>
                  <a:gd name="connsiteY28" fmla="*/ 61893 h 148586"/>
                  <a:gd name="connsiteX29" fmla="*/ 20386 w 29320"/>
                  <a:gd name="connsiteY29" fmla="*/ 52749 h 148586"/>
                  <a:gd name="connsiteX30" fmla="*/ 21314 w 29320"/>
                  <a:gd name="connsiteY30" fmla="*/ 52284 h 148586"/>
                  <a:gd name="connsiteX31" fmla="*/ 20207 w 29320"/>
                  <a:gd name="connsiteY31" fmla="*/ 51141 h 148586"/>
                  <a:gd name="connsiteX32" fmla="*/ 19457 w 29320"/>
                  <a:gd name="connsiteY32" fmla="*/ 50749 h 148586"/>
                  <a:gd name="connsiteX33" fmla="*/ 20314 w 29320"/>
                  <a:gd name="connsiteY33" fmla="*/ 50427 h 148586"/>
                  <a:gd name="connsiteX34" fmla="*/ 19600 w 29320"/>
                  <a:gd name="connsiteY34" fmla="*/ 49748 h 148586"/>
                  <a:gd name="connsiteX35" fmla="*/ 20493 w 29320"/>
                  <a:gd name="connsiteY35" fmla="*/ 49177 h 148586"/>
                  <a:gd name="connsiteX36" fmla="*/ 20386 w 29320"/>
                  <a:gd name="connsiteY36" fmla="*/ 46748 h 148586"/>
                  <a:gd name="connsiteX37" fmla="*/ 19957 w 29320"/>
                  <a:gd name="connsiteY37" fmla="*/ 45498 h 148586"/>
                  <a:gd name="connsiteX38" fmla="*/ 20136 w 29320"/>
                  <a:gd name="connsiteY38" fmla="*/ 45248 h 148586"/>
                  <a:gd name="connsiteX39" fmla="*/ 21600 w 29320"/>
                  <a:gd name="connsiteY39" fmla="*/ 44926 h 148586"/>
                  <a:gd name="connsiteX40" fmla="*/ 26386 w 29320"/>
                  <a:gd name="connsiteY40" fmla="*/ 39747 h 148586"/>
                  <a:gd name="connsiteX41" fmla="*/ 28244 w 29320"/>
                  <a:gd name="connsiteY41" fmla="*/ 34318 h 148586"/>
                  <a:gd name="connsiteX42" fmla="*/ 29315 w 29320"/>
                  <a:gd name="connsiteY42" fmla="*/ 23067 h 148586"/>
                  <a:gd name="connsiteX43" fmla="*/ 26851 w 29320"/>
                  <a:gd name="connsiteY43" fmla="*/ 14530 h 148586"/>
                  <a:gd name="connsiteX44" fmla="*/ 26279 w 29320"/>
                  <a:gd name="connsiteY44" fmla="*/ 14208 h 148586"/>
                  <a:gd name="connsiteX45" fmla="*/ 25708 w 29320"/>
                  <a:gd name="connsiteY45" fmla="*/ 11065 h 148586"/>
                  <a:gd name="connsiteX46" fmla="*/ 25672 w 29320"/>
                  <a:gd name="connsiteY46" fmla="*/ 9279 h 148586"/>
                  <a:gd name="connsiteX47" fmla="*/ 25708 w 29320"/>
                  <a:gd name="connsiteY47" fmla="*/ 3421 h 148586"/>
                  <a:gd name="connsiteX48" fmla="*/ 14599 w 29320"/>
                  <a:gd name="connsiteY48" fmla="*/ 5028 h 148586"/>
                  <a:gd name="connsiteX49" fmla="*/ 14313 w 29320"/>
                  <a:gd name="connsiteY49" fmla="*/ 4850 h 148586"/>
                  <a:gd name="connsiteX50" fmla="*/ 14349 w 29320"/>
                  <a:gd name="connsiteY50" fmla="*/ 12636 h 148586"/>
                  <a:gd name="connsiteX51" fmla="*/ 14242 w 29320"/>
                  <a:gd name="connsiteY51" fmla="*/ 16316 h 148586"/>
                  <a:gd name="connsiteX52" fmla="*/ 14063 w 29320"/>
                  <a:gd name="connsiteY52" fmla="*/ 16280 h 148586"/>
                  <a:gd name="connsiteX53" fmla="*/ 15992 w 29320"/>
                  <a:gd name="connsiteY53" fmla="*/ 21352 h 148586"/>
                  <a:gd name="connsiteX54" fmla="*/ 15135 w 29320"/>
                  <a:gd name="connsiteY54" fmla="*/ 21245 h 148586"/>
                  <a:gd name="connsiteX55" fmla="*/ 15564 w 29320"/>
                  <a:gd name="connsiteY55" fmla="*/ 23709 h 148586"/>
                  <a:gd name="connsiteX56" fmla="*/ 18207 w 29320"/>
                  <a:gd name="connsiteY56" fmla="*/ 28889 h 148586"/>
                  <a:gd name="connsiteX57" fmla="*/ 17885 w 29320"/>
                  <a:gd name="connsiteY57" fmla="*/ 28817 h 148586"/>
                  <a:gd name="connsiteX58" fmla="*/ 18493 w 29320"/>
                  <a:gd name="connsiteY58" fmla="*/ 30210 h 148586"/>
                  <a:gd name="connsiteX59" fmla="*/ 18171 w 29320"/>
                  <a:gd name="connsiteY59" fmla="*/ 30210 h 148586"/>
                  <a:gd name="connsiteX60" fmla="*/ 17814 w 29320"/>
                  <a:gd name="connsiteY60" fmla="*/ 32639 h 148586"/>
                  <a:gd name="connsiteX61" fmla="*/ 17135 w 29320"/>
                  <a:gd name="connsiteY61" fmla="*/ 32246 h 148586"/>
                  <a:gd name="connsiteX62" fmla="*/ 16921 w 29320"/>
                  <a:gd name="connsiteY62" fmla="*/ 32675 h 148586"/>
                  <a:gd name="connsiteX63" fmla="*/ 16600 w 29320"/>
                  <a:gd name="connsiteY63" fmla="*/ 33211 h 148586"/>
                  <a:gd name="connsiteX64" fmla="*/ 16957 w 29320"/>
                  <a:gd name="connsiteY64" fmla="*/ 33032 h 148586"/>
                  <a:gd name="connsiteX65" fmla="*/ 15492 w 29320"/>
                  <a:gd name="connsiteY65" fmla="*/ 34318 h 148586"/>
                  <a:gd name="connsiteX66" fmla="*/ 14706 w 29320"/>
                  <a:gd name="connsiteY66" fmla="*/ 37354 h 148586"/>
                  <a:gd name="connsiteX67" fmla="*/ 13778 w 29320"/>
                  <a:gd name="connsiteY67" fmla="*/ 40211 h 148586"/>
                  <a:gd name="connsiteX68" fmla="*/ 12778 w 29320"/>
                  <a:gd name="connsiteY68" fmla="*/ 40140 h 148586"/>
                  <a:gd name="connsiteX69" fmla="*/ 11635 w 29320"/>
                  <a:gd name="connsiteY69" fmla="*/ 38997 h 148586"/>
                  <a:gd name="connsiteX70" fmla="*/ 9742 w 29320"/>
                  <a:gd name="connsiteY70" fmla="*/ 41283 h 148586"/>
                  <a:gd name="connsiteX71" fmla="*/ 9456 w 29320"/>
                  <a:gd name="connsiteY71" fmla="*/ 42676 h 148586"/>
                  <a:gd name="connsiteX72" fmla="*/ 8599 w 29320"/>
                  <a:gd name="connsiteY72" fmla="*/ 42497 h 148586"/>
                  <a:gd name="connsiteX73" fmla="*/ 8349 w 29320"/>
                  <a:gd name="connsiteY73" fmla="*/ 48284 h 148586"/>
                  <a:gd name="connsiteX74" fmla="*/ 7706 w 29320"/>
                  <a:gd name="connsiteY74" fmla="*/ 51963 h 148586"/>
                  <a:gd name="connsiteX75" fmla="*/ 6705 w 29320"/>
                  <a:gd name="connsiteY75" fmla="*/ 53035 h 148586"/>
                  <a:gd name="connsiteX76" fmla="*/ 7884 w 29320"/>
                  <a:gd name="connsiteY76" fmla="*/ 54642 h 148586"/>
                  <a:gd name="connsiteX77" fmla="*/ 6813 w 29320"/>
                  <a:gd name="connsiteY77" fmla="*/ 55642 h 148586"/>
                  <a:gd name="connsiteX78" fmla="*/ 8956 w 29320"/>
                  <a:gd name="connsiteY78" fmla="*/ 62786 h 148586"/>
                  <a:gd name="connsiteX79" fmla="*/ 11277 w 29320"/>
                  <a:gd name="connsiteY79" fmla="*/ 64143 h 148586"/>
                  <a:gd name="connsiteX80" fmla="*/ 10241 w 29320"/>
                  <a:gd name="connsiteY80" fmla="*/ 65572 h 148586"/>
                  <a:gd name="connsiteX81" fmla="*/ 10313 w 29320"/>
                  <a:gd name="connsiteY81" fmla="*/ 65286 h 148586"/>
                  <a:gd name="connsiteX82" fmla="*/ 9456 w 29320"/>
                  <a:gd name="connsiteY82" fmla="*/ 65429 h 148586"/>
                  <a:gd name="connsiteX83" fmla="*/ 10885 w 29320"/>
                  <a:gd name="connsiteY83" fmla="*/ 68036 h 148586"/>
                  <a:gd name="connsiteX84" fmla="*/ 11563 w 29320"/>
                  <a:gd name="connsiteY84" fmla="*/ 67465 h 148586"/>
                  <a:gd name="connsiteX85" fmla="*/ 11635 w 29320"/>
                  <a:gd name="connsiteY85" fmla="*/ 68358 h 148586"/>
                  <a:gd name="connsiteX86" fmla="*/ 10920 w 29320"/>
                  <a:gd name="connsiteY86" fmla="*/ 68322 h 148586"/>
                  <a:gd name="connsiteX87" fmla="*/ 10635 w 29320"/>
                  <a:gd name="connsiteY87" fmla="*/ 69465 h 148586"/>
                  <a:gd name="connsiteX88" fmla="*/ 11528 w 29320"/>
                  <a:gd name="connsiteY88" fmla="*/ 69251 h 148586"/>
                  <a:gd name="connsiteX89" fmla="*/ 10849 w 29320"/>
                  <a:gd name="connsiteY89" fmla="*/ 70572 h 148586"/>
                  <a:gd name="connsiteX90" fmla="*/ 12313 w 29320"/>
                  <a:gd name="connsiteY90" fmla="*/ 70751 h 148586"/>
                  <a:gd name="connsiteX91" fmla="*/ 10063 w 29320"/>
                  <a:gd name="connsiteY91" fmla="*/ 72858 h 148586"/>
                  <a:gd name="connsiteX92" fmla="*/ 10992 w 29320"/>
                  <a:gd name="connsiteY92" fmla="*/ 73609 h 148586"/>
                  <a:gd name="connsiteX93" fmla="*/ 10206 w 29320"/>
                  <a:gd name="connsiteY93" fmla="*/ 73251 h 148586"/>
                  <a:gd name="connsiteX94" fmla="*/ 8813 w 29320"/>
                  <a:gd name="connsiteY94" fmla="*/ 73715 h 148586"/>
                  <a:gd name="connsiteX95" fmla="*/ 8349 w 29320"/>
                  <a:gd name="connsiteY95" fmla="*/ 73323 h 148586"/>
                  <a:gd name="connsiteX96" fmla="*/ 9670 w 29320"/>
                  <a:gd name="connsiteY96" fmla="*/ 74608 h 148586"/>
                  <a:gd name="connsiteX97" fmla="*/ 8813 w 29320"/>
                  <a:gd name="connsiteY97" fmla="*/ 76502 h 148586"/>
                  <a:gd name="connsiteX98" fmla="*/ 9670 w 29320"/>
                  <a:gd name="connsiteY98" fmla="*/ 77859 h 148586"/>
                  <a:gd name="connsiteX99" fmla="*/ 9170 w 29320"/>
                  <a:gd name="connsiteY99" fmla="*/ 77145 h 148586"/>
                  <a:gd name="connsiteX100" fmla="*/ 8849 w 29320"/>
                  <a:gd name="connsiteY100" fmla="*/ 78038 h 148586"/>
                  <a:gd name="connsiteX101" fmla="*/ 7706 w 29320"/>
                  <a:gd name="connsiteY101" fmla="*/ 77716 h 148586"/>
                  <a:gd name="connsiteX102" fmla="*/ 7241 w 29320"/>
                  <a:gd name="connsiteY102" fmla="*/ 76680 h 148586"/>
                  <a:gd name="connsiteX103" fmla="*/ 7491 w 29320"/>
                  <a:gd name="connsiteY103" fmla="*/ 78716 h 148586"/>
                  <a:gd name="connsiteX104" fmla="*/ 4384 w 29320"/>
                  <a:gd name="connsiteY104" fmla="*/ 81074 h 148586"/>
                  <a:gd name="connsiteX105" fmla="*/ 2955 w 29320"/>
                  <a:gd name="connsiteY105" fmla="*/ 85003 h 148586"/>
                  <a:gd name="connsiteX106" fmla="*/ 776 w 29320"/>
                  <a:gd name="connsiteY106" fmla="*/ 84967 h 148586"/>
                  <a:gd name="connsiteX107" fmla="*/ 990 w 29320"/>
                  <a:gd name="connsiteY107" fmla="*/ 88432 h 148586"/>
                  <a:gd name="connsiteX108" fmla="*/ 348 w 29320"/>
                  <a:gd name="connsiteY108" fmla="*/ 90432 h 148586"/>
                  <a:gd name="connsiteX109" fmla="*/ 240 w 29320"/>
                  <a:gd name="connsiteY109" fmla="*/ 90182 h 148586"/>
                  <a:gd name="connsiteX110" fmla="*/ 1491 w 29320"/>
                  <a:gd name="connsiteY110" fmla="*/ 99076 h 148586"/>
                  <a:gd name="connsiteX111" fmla="*/ 3419 w 29320"/>
                  <a:gd name="connsiteY111" fmla="*/ 99505 h 148586"/>
                  <a:gd name="connsiteX112" fmla="*/ 6384 w 29320"/>
                  <a:gd name="connsiteY112" fmla="*/ 104219 h 148586"/>
                  <a:gd name="connsiteX113" fmla="*/ 5955 w 29320"/>
                  <a:gd name="connsiteY113" fmla="*/ 106327 h 148586"/>
                  <a:gd name="connsiteX114" fmla="*/ 5670 w 29320"/>
                  <a:gd name="connsiteY114" fmla="*/ 106148 h 148586"/>
                  <a:gd name="connsiteX115" fmla="*/ 7348 w 29320"/>
                  <a:gd name="connsiteY115" fmla="*/ 109792 h 148586"/>
                  <a:gd name="connsiteX116" fmla="*/ 9777 w 29320"/>
                  <a:gd name="connsiteY116" fmla="*/ 111149 h 148586"/>
                  <a:gd name="connsiteX117" fmla="*/ 9492 w 29320"/>
                  <a:gd name="connsiteY117" fmla="*/ 112042 h 148586"/>
                  <a:gd name="connsiteX118" fmla="*/ 8777 w 29320"/>
                  <a:gd name="connsiteY118" fmla="*/ 112613 h 148586"/>
                  <a:gd name="connsiteX119" fmla="*/ 9384 w 29320"/>
                  <a:gd name="connsiteY119" fmla="*/ 112828 h 148586"/>
                  <a:gd name="connsiteX120" fmla="*/ 9241 w 29320"/>
                  <a:gd name="connsiteY120" fmla="*/ 112935 h 148586"/>
                  <a:gd name="connsiteX121" fmla="*/ 9920 w 29320"/>
                  <a:gd name="connsiteY121" fmla="*/ 113006 h 148586"/>
                  <a:gd name="connsiteX122" fmla="*/ 10277 w 29320"/>
                  <a:gd name="connsiteY122" fmla="*/ 112685 h 148586"/>
                  <a:gd name="connsiteX123" fmla="*/ 10420 w 29320"/>
                  <a:gd name="connsiteY123" fmla="*/ 115685 h 148586"/>
                  <a:gd name="connsiteX124" fmla="*/ 14635 w 29320"/>
                  <a:gd name="connsiteY124" fmla="*/ 119757 h 148586"/>
                  <a:gd name="connsiteX125" fmla="*/ 13063 w 29320"/>
                  <a:gd name="connsiteY125" fmla="*/ 119650 h 148586"/>
                  <a:gd name="connsiteX126" fmla="*/ 13599 w 29320"/>
                  <a:gd name="connsiteY126" fmla="*/ 120507 h 148586"/>
                  <a:gd name="connsiteX127" fmla="*/ 12671 w 29320"/>
                  <a:gd name="connsiteY127" fmla="*/ 119936 h 148586"/>
                  <a:gd name="connsiteX128" fmla="*/ 13313 w 29320"/>
                  <a:gd name="connsiteY128" fmla="*/ 123400 h 148586"/>
                  <a:gd name="connsiteX129" fmla="*/ 14028 w 29320"/>
                  <a:gd name="connsiteY129" fmla="*/ 123757 h 148586"/>
                  <a:gd name="connsiteX130" fmla="*/ 13885 w 29320"/>
                  <a:gd name="connsiteY130" fmla="*/ 123865 h 148586"/>
                  <a:gd name="connsiteX131" fmla="*/ 14885 w 29320"/>
                  <a:gd name="connsiteY131" fmla="*/ 124579 h 148586"/>
                  <a:gd name="connsiteX132" fmla="*/ 12992 w 29320"/>
                  <a:gd name="connsiteY132" fmla="*/ 125222 h 148586"/>
                  <a:gd name="connsiteX133" fmla="*/ 13349 w 29320"/>
                  <a:gd name="connsiteY133" fmla="*/ 128080 h 148586"/>
                  <a:gd name="connsiteX134" fmla="*/ 14242 w 29320"/>
                  <a:gd name="connsiteY134" fmla="*/ 128151 h 148586"/>
                  <a:gd name="connsiteX135" fmla="*/ 13599 w 29320"/>
                  <a:gd name="connsiteY135" fmla="*/ 129080 h 148586"/>
                  <a:gd name="connsiteX136" fmla="*/ 12528 w 29320"/>
                  <a:gd name="connsiteY136" fmla="*/ 128865 h 148586"/>
                  <a:gd name="connsiteX137" fmla="*/ 13706 w 29320"/>
                  <a:gd name="connsiteY137" fmla="*/ 130544 h 148586"/>
                  <a:gd name="connsiteX138" fmla="*/ 12671 w 29320"/>
                  <a:gd name="connsiteY138" fmla="*/ 129437 h 148586"/>
                  <a:gd name="connsiteX139" fmla="*/ 12063 w 29320"/>
                  <a:gd name="connsiteY139" fmla="*/ 132009 h 148586"/>
                  <a:gd name="connsiteX140" fmla="*/ 13849 w 29320"/>
                  <a:gd name="connsiteY140" fmla="*/ 132937 h 148586"/>
                  <a:gd name="connsiteX141" fmla="*/ 13170 w 29320"/>
                  <a:gd name="connsiteY141" fmla="*/ 135652 h 148586"/>
                  <a:gd name="connsiteX142" fmla="*/ 14206 w 29320"/>
                  <a:gd name="connsiteY142" fmla="*/ 135724 h 148586"/>
                  <a:gd name="connsiteX143" fmla="*/ 12349 w 29320"/>
                  <a:gd name="connsiteY143" fmla="*/ 139188 h 148586"/>
                  <a:gd name="connsiteX144" fmla="*/ 17028 w 29320"/>
                  <a:gd name="connsiteY144" fmla="*/ 148582 h 148586"/>
                  <a:gd name="connsiteX145" fmla="*/ 20850 w 29320"/>
                  <a:gd name="connsiteY145" fmla="*/ 146403 h 148586"/>
                  <a:gd name="connsiteX146" fmla="*/ 25101 w 29320"/>
                  <a:gd name="connsiteY146" fmla="*/ 130937 h 148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</a:cxnLst>
                <a:rect l="l" t="t" r="r" b="b"/>
                <a:pathLst>
                  <a:path w="29320" h="148586">
                    <a:moveTo>
                      <a:pt x="25101" y="130937"/>
                    </a:moveTo>
                    <a:cubicBezTo>
                      <a:pt x="26029" y="127758"/>
                      <a:pt x="26815" y="125758"/>
                      <a:pt x="27315" y="123329"/>
                    </a:cubicBezTo>
                    <a:cubicBezTo>
                      <a:pt x="27780" y="120864"/>
                      <a:pt x="27744" y="117328"/>
                      <a:pt x="25708" y="113506"/>
                    </a:cubicBezTo>
                    <a:cubicBezTo>
                      <a:pt x="24136" y="109720"/>
                      <a:pt x="22565" y="108184"/>
                      <a:pt x="21815" y="106720"/>
                    </a:cubicBezTo>
                    <a:cubicBezTo>
                      <a:pt x="20100" y="106362"/>
                      <a:pt x="20564" y="103398"/>
                      <a:pt x="18921" y="102612"/>
                    </a:cubicBezTo>
                    <a:lnTo>
                      <a:pt x="19493" y="101791"/>
                    </a:lnTo>
                    <a:cubicBezTo>
                      <a:pt x="18921" y="101505"/>
                      <a:pt x="18457" y="101040"/>
                      <a:pt x="18707" y="100433"/>
                    </a:cubicBezTo>
                    <a:lnTo>
                      <a:pt x="18957" y="100362"/>
                    </a:lnTo>
                    <a:cubicBezTo>
                      <a:pt x="18100" y="99898"/>
                      <a:pt x="18207" y="99040"/>
                      <a:pt x="17814" y="98826"/>
                    </a:cubicBezTo>
                    <a:lnTo>
                      <a:pt x="18064" y="98790"/>
                    </a:lnTo>
                    <a:lnTo>
                      <a:pt x="17707" y="98040"/>
                    </a:lnTo>
                    <a:lnTo>
                      <a:pt x="18064" y="98076"/>
                    </a:lnTo>
                    <a:cubicBezTo>
                      <a:pt x="17064" y="97147"/>
                      <a:pt x="16671" y="96040"/>
                      <a:pt x="16707" y="95004"/>
                    </a:cubicBezTo>
                    <a:lnTo>
                      <a:pt x="15742" y="95325"/>
                    </a:lnTo>
                    <a:cubicBezTo>
                      <a:pt x="16349" y="93111"/>
                      <a:pt x="14171" y="92575"/>
                      <a:pt x="15457" y="91289"/>
                    </a:cubicBezTo>
                    <a:lnTo>
                      <a:pt x="15707" y="91289"/>
                    </a:lnTo>
                    <a:cubicBezTo>
                      <a:pt x="15135" y="91075"/>
                      <a:pt x="14956" y="90896"/>
                      <a:pt x="14885" y="90718"/>
                    </a:cubicBezTo>
                    <a:cubicBezTo>
                      <a:pt x="14921" y="89789"/>
                      <a:pt x="16921" y="90896"/>
                      <a:pt x="16314" y="88361"/>
                    </a:cubicBezTo>
                    <a:cubicBezTo>
                      <a:pt x="16385" y="88753"/>
                      <a:pt x="16778" y="88575"/>
                      <a:pt x="16957" y="88753"/>
                    </a:cubicBezTo>
                    <a:cubicBezTo>
                      <a:pt x="17350" y="87825"/>
                      <a:pt x="18207" y="86610"/>
                      <a:pt x="16742" y="85289"/>
                    </a:cubicBezTo>
                    <a:cubicBezTo>
                      <a:pt x="17457" y="84538"/>
                      <a:pt x="17778" y="85074"/>
                      <a:pt x="18421" y="85467"/>
                    </a:cubicBezTo>
                    <a:cubicBezTo>
                      <a:pt x="17778" y="84895"/>
                      <a:pt x="18100" y="83967"/>
                      <a:pt x="18636" y="83217"/>
                    </a:cubicBezTo>
                    <a:lnTo>
                      <a:pt x="18636" y="83753"/>
                    </a:lnTo>
                    <a:cubicBezTo>
                      <a:pt x="19100" y="83038"/>
                      <a:pt x="19600" y="82252"/>
                      <a:pt x="20064" y="81431"/>
                    </a:cubicBezTo>
                    <a:lnTo>
                      <a:pt x="18421" y="80895"/>
                    </a:lnTo>
                    <a:cubicBezTo>
                      <a:pt x="19636" y="80038"/>
                      <a:pt x="20278" y="81752"/>
                      <a:pt x="20743" y="80324"/>
                    </a:cubicBezTo>
                    <a:lnTo>
                      <a:pt x="19600" y="79609"/>
                    </a:lnTo>
                    <a:cubicBezTo>
                      <a:pt x="20850" y="78145"/>
                      <a:pt x="23386" y="77466"/>
                      <a:pt x="24886" y="75430"/>
                    </a:cubicBezTo>
                    <a:cubicBezTo>
                      <a:pt x="26422" y="71001"/>
                      <a:pt x="25101" y="65465"/>
                      <a:pt x="23315" y="61893"/>
                    </a:cubicBezTo>
                    <a:cubicBezTo>
                      <a:pt x="21564" y="58249"/>
                      <a:pt x="19886" y="55463"/>
                      <a:pt x="20386" y="52749"/>
                    </a:cubicBezTo>
                    <a:lnTo>
                      <a:pt x="21314" y="52284"/>
                    </a:lnTo>
                    <a:cubicBezTo>
                      <a:pt x="22743" y="51856"/>
                      <a:pt x="18850" y="51606"/>
                      <a:pt x="20207" y="51141"/>
                    </a:cubicBezTo>
                    <a:lnTo>
                      <a:pt x="19457" y="50749"/>
                    </a:lnTo>
                    <a:cubicBezTo>
                      <a:pt x="19707" y="50570"/>
                      <a:pt x="19921" y="50213"/>
                      <a:pt x="20314" y="50427"/>
                    </a:cubicBezTo>
                    <a:cubicBezTo>
                      <a:pt x="20314" y="49999"/>
                      <a:pt x="20064" y="50034"/>
                      <a:pt x="19600" y="49748"/>
                    </a:cubicBezTo>
                    <a:lnTo>
                      <a:pt x="20493" y="49177"/>
                    </a:lnTo>
                    <a:cubicBezTo>
                      <a:pt x="20779" y="48319"/>
                      <a:pt x="20600" y="47498"/>
                      <a:pt x="20386" y="46748"/>
                    </a:cubicBezTo>
                    <a:cubicBezTo>
                      <a:pt x="20171" y="46141"/>
                      <a:pt x="19850" y="45927"/>
                      <a:pt x="19957" y="45498"/>
                    </a:cubicBezTo>
                    <a:cubicBezTo>
                      <a:pt x="19993" y="45391"/>
                      <a:pt x="20064" y="45319"/>
                      <a:pt x="20136" y="45248"/>
                    </a:cubicBezTo>
                    <a:cubicBezTo>
                      <a:pt x="20922" y="45248"/>
                      <a:pt x="21243" y="45212"/>
                      <a:pt x="21600" y="44926"/>
                    </a:cubicBezTo>
                    <a:cubicBezTo>
                      <a:pt x="22529" y="44212"/>
                      <a:pt x="24993" y="42283"/>
                      <a:pt x="26386" y="39747"/>
                    </a:cubicBezTo>
                    <a:cubicBezTo>
                      <a:pt x="27422" y="37854"/>
                      <a:pt x="27958" y="35925"/>
                      <a:pt x="28244" y="34318"/>
                    </a:cubicBezTo>
                    <a:cubicBezTo>
                      <a:pt x="28458" y="30496"/>
                      <a:pt x="29280" y="26781"/>
                      <a:pt x="29315" y="23067"/>
                    </a:cubicBezTo>
                    <a:cubicBezTo>
                      <a:pt x="29387" y="19495"/>
                      <a:pt x="28744" y="15994"/>
                      <a:pt x="26851" y="14530"/>
                    </a:cubicBezTo>
                    <a:cubicBezTo>
                      <a:pt x="26994" y="14315"/>
                      <a:pt x="26422" y="14173"/>
                      <a:pt x="26279" y="14208"/>
                    </a:cubicBezTo>
                    <a:cubicBezTo>
                      <a:pt x="25922" y="12958"/>
                      <a:pt x="25744" y="11887"/>
                      <a:pt x="25708" y="11065"/>
                    </a:cubicBezTo>
                    <a:cubicBezTo>
                      <a:pt x="25744" y="10994"/>
                      <a:pt x="25636" y="10458"/>
                      <a:pt x="25672" y="9279"/>
                    </a:cubicBezTo>
                    <a:cubicBezTo>
                      <a:pt x="25672" y="8136"/>
                      <a:pt x="26065" y="5493"/>
                      <a:pt x="25708" y="3421"/>
                    </a:cubicBezTo>
                    <a:cubicBezTo>
                      <a:pt x="24886" y="-1008"/>
                      <a:pt x="22350" y="-1794"/>
                      <a:pt x="14599" y="5028"/>
                    </a:cubicBezTo>
                    <a:lnTo>
                      <a:pt x="14313" y="4850"/>
                    </a:lnTo>
                    <a:cubicBezTo>
                      <a:pt x="12885" y="7243"/>
                      <a:pt x="12385" y="10422"/>
                      <a:pt x="14349" y="12636"/>
                    </a:cubicBezTo>
                    <a:cubicBezTo>
                      <a:pt x="12385" y="13351"/>
                      <a:pt x="14635" y="15494"/>
                      <a:pt x="14242" y="16316"/>
                    </a:cubicBezTo>
                    <a:lnTo>
                      <a:pt x="14063" y="16280"/>
                    </a:lnTo>
                    <a:cubicBezTo>
                      <a:pt x="16028" y="17601"/>
                      <a:pt x="14206" y="20602"/>
                      <a:pt x="15992" y="21352"/>
                    </a:cubicBezTo>
                    <a:cubicBezTo>
                      <a:pt x="15814" y="21352"/>
                      <a:pt x="15314" y="21530"/>
                      <a:pt x="15135" y="21245"/>
                    </a:cubicBezTo>
                    <a:cubicBezTo>
                      <a:pt x="15778" y="22138"/>
                      <a:pt x="16635" y="23245"/>
                      <a:pt x="15564" y="23709"/>
                    </a:cubicBezTo>
                    <a:cubicBezTo>
                      <a:pt x="16707" y="25888"/>
                      <a:pt x="16492" y="27960"/>
                      <a:pt x="18207" y="28889"/>
                    </a:cubicBezTo>
                    <a:lnTo>
                      <a:pt x="17885" y="28817"/>
                    </a:lnTo>
                    <a:cubicBezTo>
                      <a:pt x="19100" y="29460"/>
                      <a:pt x="17993" y="29531"/>
                      <a:pt x="18493" y="30210"/>
                    </a:cubicBezTo>
                    <a:cubicBezTo>
                      <a:pt x="18350" y="30210"/>
                      <a:pt x="18243" y="30210"/>
                      <a:pt x="18171" y="30210"/>
                    </a:cubicBezTo>
                    <a:cubicBezTo>
                      <a:pt x="19243" y="31175"/>
                      <a:pt x="17707" y="31960"/>
                      <a:pt x="17814" y="32639"/>
                    </a:cubicBezTo>
                    <a:lnTo>
                      <a:pt x="17135" y="32246"/>
                    </a:lnTo>
                    <a:lnTo>
                      <a:pt x="16921" y="32675"/>
                    </a:lnTo>
                    <a:cubicBezTo>
                      <a:pt x="16814" y="32853"/>
                      <a:pt x="16707" y="33032"/>
                      <a:pt x="16600" y="33211"/>
                    </a:cubicBezTo>
                    <a:lnTo>
                      <a:pt x="16957" y="33032"/>
                    </a:lnTo>
                    <a:cubicBezTo>
                      <a:pt x="18350" y="34639"/>
                      <a:pt x="15671" y="32532"/>
                      <a:pt x="15492" y="34318"/>
                    </a:cubicBezTo>
                    <a:cubicBezTo>
                      <a:pt x="14921" y="34568"/>
                      <a:pt x="14885" y="35925"/>
                      <a:pt x="14706" y="37354"/>
                    </a:cubicBezTo>
                    <a:cubicBezTo>
                      <a:pt x="14599" y="38747"/>
                      <a:pt x="14706" y="39854"/>
                      <a:pt x="13778" y="40211"/>
                    </a:cubicBezTo>
                    <a:cubicBezTo>
                      <a:pt x="14063" y="41462"/>
                      <a:pt x="12920" y="38640"/>
                      <a:pt x="12778" y="40140"/>
                    </a:cubicBezTo>
                    <a:cubicBezTo>
                      <a:pt x="11813" y="39569"/>
                      <a:pt x="12599" y="39211"/>
                      <a:pt x="11635" y="38997"/>
                    </a:cubicBezTo>
                    <a:cubicBezTo>
                      <a:pt x="11313" y="40033"/>
                      <a:pt x="10349" y="40354"/>
                      <a:pt x="9742" y="41283"/>
                    </a:cubicBezTo>
                    <a:cubicBezTo>
                      <a:pt x="9527" y="41640"/>
                      <a:pt x="9384" y="42104"/>
                      <a:pt x="9456" y="42676"/>
                    </a:cubicBezTo>
                    <a:lnTo>
                      <a:pt x="8599" y="42497"/>
                    </a:lnTo>
                    <a:cubicBezTo>
                      <a:pt x="9527" y="45391"/>
                      <a:pt x="6884" y="46891"/>
                      <a:pt x="8349" y="48284"/>
                    </a:cubicBezTo>
                    <a:cubicBezTo>
                      <a:pt x="9099" y="50284"/>
                      <a:pt x="5777" y="49748"/>
                      <a:pt x="7706" y="51963"/>
                    </a:cubicBezTo>
                    <a:lnTo>
                      <a:pt x="6705" y="53035"/>
                    </a:lnTo>
                    <a:cubicBezTo>
                      <a:pt x="6705" y="54070"/>
                      <a:pt x="8206" y="53499"/>
                      <a:pt x="7884" y="54642"/>
                    </a:cubicBezTo>
                    <a:cubicBezTo>
                      <a:pt x="7134" y="54749"/>
                      <a:pt x="7634" y="56106"/>
                      <a:pt x="6813" y="55642"/>
                    </a:cubicBezTo>
                    <a:cubicBezTo>
                      <a:pt x="6313" y="58428"/>
                      <a:pt x="9813" y="59714"/>
                      <a:pt x="8956" y="62786"/>
                    </a:cubicBezTo>
                    <a:cubicBezTo>
                      <a:pt x="10492" y="62750"/>
                      <a:pt x="10134" y="64215"/>
                      <a:pt x="11277" y="64143"/>
                    </a:cubicBezTo>
                    <a:cubicBezTo>
                      <a:pt x="10742" y="64464"/>
                      <a:pt x="11920" y="66215"/>
                      <a:pt x="10241" y="65572"/>
                    </a:cubicBezTo>
                    <a:cubicBezTo>
                      <a:pt x="10099" y="65500"/>
                      <a:pt x="10063" y="65357"/>
                      <a:pt x="10313" y="65286"/>
                    </a:cubicBezTo>
                    <a:lnTo>
                      <a:pt x="9456" y="65429"/>
                    </a:lnTo>
                    <a:cubicBezTo>
                      <a:pt x="8313" y="67036"/>
                      <a:pt x="10956" y="67036"/>
                      <a:pt x="10885" y="68036"/>
                    </a:cubicBezTo>
                    <a:cubicBezTo>
                      <a:pt x="11099" y="67715"/>
                      <a:pt x="10956" y="67358"/>
                      <a:pt x="11563" y="67465"/>
                    </a:cubicBezTo>
                    <a:cubicBezTo>
                      <a:pt x="11599" y="67751"/>
                      <a:pt x="11635" y="68072"/>
                      <a:pt x="11635" y="68358"/>
                    </a:cubicBezTo>
                    <a:lnTo>
                      <a:pt x="10920" y="68322"/>
                    </a:lnTo>
                    <a:cubicBezTo>
                      <a:pt x="10813" y="68715"/>
                      <a:pt x="10777" y="69144"/>
                      <a:pt x="10635" y="69465"/>
                    </a:cubicBezTo>
                    <a:lnTo>
                      <a:pt x="11528" y="69251"/>
                    </a:lnTo>
                    <a:cubicBezTo>
                      <a:pt x="11134" y="69894"/>
                      <a:pt x="9599" y="69965"/>
                      <a:pt x="10849" y="70572"/>
                    </a:cubicBezTo>
                    <a:cubicBezTo>
                      <a:pt x="11528" y="70894"/>
                      <a:pt x="12063" y="70108"/>
                      <a:pt x="12313" y="70751"/>
                    </a:cubicBezTo>
                    <a:cubicBezTo>
                      <a:pt x="11670" y="71358"/>
                      <a:pt x="10456" y="72787"/>
                      <a:pt x="10063" y="72858"/>
                    </a:cubicBezTo>
                    <a:cubicBezTo>
                      <a:pt x="11027" y="73180"/>
                      <a:pt x="10885" y="73323"/>
                      <a:pt x="10992" y="73609"/>
                    </a:cubicBezTo>
                    <a:lnTo>
                      <a:pt x="10206" y="73251"/>
                    </a:lnTo>
                    <a:cubicBezTo>
                      <a:pt x="10849" y="74537"/>
                      <a:pt x="8491" y="72501"/>
                      <a:pt x="8813" y="73715"/>
                    </a:cubicBezTo>
                    <a:lnTo>
                      <a:pt x="8349" y="73323"/>
                    </a:lnTo>
                    <a:cubicBezTo>
                      <a:pt x="8813" y="73715"/>
                      <a:pt x="9241" y="74144"/>
                      <a:pt x="9670" y="74608"/>
                    </a:cubicBezTo>
                    <a:cubicBezTo>
                      <a:pt x="10349" y="76537"/>
                      <a:pt x="7956" y="73894"/>
                      <a:pt x="8813" y="76502"/>
                    </a:cubicBezTo>
                    <a:cubicBezTo>
                      <a:pt x="9099" y="75930"/>
                      <a:pt x="10456" y="77538"/>
                      <a:pt x="9670" y="77859"/>
                    </a:cubicBezTo>
                    <a:lnTo>
                      <a:pt x="9170" y="77145"/>
                    </a:lnTo>
                    <a:cubicBezTo>
                      <a:pt x="9027" y="77573"/>
                      <a:pt x="9170" y="77930"/>
                      <a:pt x="8849" y="78038"/>
                    </a:cubicBezTo>
                    <a:cubicBezTo>
                      <a:pt x="8706" y="77538"/>
                      <a:pt x="8027" y="77109"/>
                      <a:pt x="7706" y="77716"/>
                    </a:cubicBezTo>
                    <a:lnTo>
                      <a:pt x="7241" y="76680"/>
                    </a:lnTo>
                    <a:lnTo>
                      <a:pt x="7491" y="78716"/>
                    </a:lnTo>
                    <a:cubicBezTo>
                      <a:pt x="6062" y="78966"/>
                      <a:pt x="5670" y="81217"/>
                      <a:pt x="4384" y="81074"/>
                    </a:cubicBezTo>
                    <a:cubicBezTo>
                      <a:pt x="4384" y="80931"/>
                      <a:pt x="2098" y="83610"/>
                      <a:pt x="2955" y="85003"/>
                    </a:cubicBezTo>
                    <a:cubicBezTo>
                      <a:pt x="2526" y="83967"/>
                      <a:pt x="1455" y="85860"/>
                      <a:pt x="776" y="84967"/>
                    </a:cubicBezTo>
                    <a:cubicBezTo>
                      <a:pt x="1026" y="85788"/>
                      <a:pt x="1133" y="87217"/>
                      <a:pt x="990" y="88432"/>
                    </a:cubicBezTo>
                    <a:cubicBezTo>
                      <a:pt x="955" y="89218"/>
                      <a:pt x="740" y="89968"/>
                      <a:pt x="348" y="90432"/>
                    </a:cubicBezTo>
                    <a:lnTo>
                      <a:pt x="240" y="90182"/>
                    </a:lnTo>
                    <a:cubicBezTo>
                      <a:pt x="-831" y="94682"/>
                      <a:pt x="2062" y="96254"/>
                      <a:pt x="1491" y="99076"/>
                    </a:cubicBezTo>
                    <a:cubicBezTo>
                      <a:pt x="2419" y="98719"/>
                      <a:pt x="2276" y="100147"/>
                      <a:pt x="3419" y="99505"/>
                    </a:cubicBezTo>
                    <a:cubicBezTo>
                      <a:pt x="5313" y="101576"/>
                      <a:pt x="2348" y="104720"/>
                      <a:pt x="6384" y="104219"/>
                    </a:cubicBezTo>
                    <a:cubicBezTo>
                      <a:pt x="6955" y="105148"/>
                      <a:pt x="5955" y="105756"/>
                      <a:pt x="5955" y="106327"/>
                    </a:cubicBezTo>
                    <a:lnTo>
                      <a:pt x="5670" y="106148"/>
                    </a:lnTo>
                    <a:cubicBezTo>
                      <a:pt x="6670" y="107934"/>
                      <a:pt x="6920" y="108434"/>
                      <a:pt x="7348" y="109792"/>
                    </a:cubicBezTo>
                    <a:cubicBezTo>
                      <a:pt x="7991" y="110363"/>
                      <a:pt x="9670" y="109684"/>
                      <a:pt x="9777" y="111149"/>
                    </a:cubicBezTo>
                    <a:cubicBezTo>
                      <a:pt x="8920" y="110935"/>
                      <a:pt x="9277" y="111470"/>
                      <a:pt x="9492" y="112042"/>
                    </a:cubicBezTo>
                    <a:cubicBezTo>
                      <a:pt x="9241" y="111756"/>
                      <a:pt x="8956" y="111720"/>
                      <a:pt x="8777" y="112613"/>
                    </a:cubicBezTo>
                    <a:cubicBezTo>
                      <a:pt x="9027" y="112613"/>
                      <a:pt x="9206" y="112721"/>
                      <a:pt x="9384" y="112828"/>
                    </a:cubicBezTo>
                    <a:cubicBezTo>
                      <a:pt x="9349" y="112864"/>
                      <a:pt x="9313" y="112899"/>
                      <a:pt x="9241" y="112935"/>
                    </a:cubicBezTo>
                    <a:cubicBezTo>
                      <a:pt x="9849" y="113721"/>
                      <a:pt x="9992" y="113470"/>
                      <a:pt x="9920" y="113006"/>
                    </a:cubicBezTo>
                    <a:cubicBezTo>
                      <a:pt x="10027" y="112971"/>
                      <a:pt x="10134" y="112899"/>
                      <a:pt x="10277" y="112685"/>
                    </a:cubicBezTo>
                    <a:cubicBezTo>
                      <a:pt x="9813" y="114006"/>
                      <a:pt x="11492" y="115042"/>
                      <a:pt x="10420" y="115685"/>
                    </a:cubicBezTo>
                    <a:cubicBezTo>
                      <a:pt x="11920" y="117864"/>
                      <a:pt x="13706" y="118364"/>
                      <a:pt x="14635" y="119757"/>
                    </a:cubicBezTo>
                    <a:cubicBezTo>
                      <a:pt x="14063" y="120115"/>
                      <a:pt x="13421" y="119936"/>
                      <a:pt x="13063" y="119650"/>
                    </a:cubicBezTo>
                    <a:cubicBezTo>
                      <a:pt x="13242" y="119936"/>
                      <a:pt x="13421" y="120221"/>
                      <a:pt x="13599" y="120507"/>
                    </a:cubicBezTo>
                    <a:cubicBezTo>
                      <a:pt x="12706" y="120721"/>
                      <a:pt x="12956" y="120150"/>
                      <a:pt x="12671" y="119936"/>
                    </a:cubicBezTo>
                    <a:cubicBezTo>
                      <a:pt x="11563" y="121257"/>
                      <a:pt x="14706" y="121757"/>
                      <a:pt x="13313" y="123400"/>
                    </a:cubicBezTo>
                    <a:lnTo>
                      <a:pt x="14028" y="123757"/>
                    </a:lnTo>
                    <a:lnTo>
                      <a:pt x="13885" y="123865"/>
                    </a:lnTo>
                    <a:cubicBezTo>
                      <a:pt x="14278" y="123865"/>
                      <a:pt x="14778" y="124293"/>
                      <a:pt x="14885" y="124579"/>
                    </a:cubicBezTo>
                    <a:cubicBezTo>
                      <a:pt x="14063" y="124758"/>
                      <a:pt x="13028" y="124401"/>
                      <a:pt x="12992" y="125222"/>
                    </a:cubicBezTo>
                    <a:cubicBezTo>
                      <a:pt x="12170" y="125758"/>
                      <a:pt x="13135" y="127080"/>
                      <a:pt x="13349" y="128080"/>
                    </a:cubicBezTo>
                    <a:cubicBezTo>
                      <a:pt x="13564" y="127651"/>
                      <a:pt x="13992" y="127865"/>
                      <a:pt x="14242" y="128151"/>
                    </a:cubicBezTo>
                    <a:cubicBezTo>
                      <a:pt x="14171" y="128580"/>
                      <a:pt x="13313" y="128651"/>
                      <a:pt x="13599" y="129080"/>
                    </a:cubicBezTo>
                    <a:lnTo>
                      <a:pt x="12528" y="128865"/>
                    </a:lnTo>
                    <a:cubicBezTo>
                      <a:pt x="13564" y="128937"/>
                      <a:pt x="13313" y="130259"/>
                      <a:pt x="13706" y="130544"/>
                    </a:cubicBezTo>
                    <a:cubicBezTo>
                      <a:pt x="12849" y="130580"/>
                      <a:pt x="13242" y="129687"/>
                      <a:pt x="12671" y="129437"/>
                    </a:cubicBezTo>
                    <a:cubicBezTo>
                      <a:pt x="12277" y="131152"/>
                      <a:pt x="12492" y="130294"/>
                      <a:pt x="12063" y="132009"/>
                    </a:cubicBezTo>
                    <a:cubicBezTo>
                      <a:pt x="12528" y="133187"/>
                      <a:pt x="13099" y="132187"/>
                      <a:pt x="13849" y="132937"/>
                    </a:cubicBezTo>
                    <a:cubicBezTo>
                      <a:pt x="13778" y="133830"/>
                      <a:pt x="14171" y="134937"/>
                      <a:pt x="13170" y="135652"/>
                    </a:cubicBezTo>
                    <a:lnTo>
                      <a:pt x="14206" y="135724"/>
                    </a:lnTo>
                    <a:cubicBezTo>
                      <a:pt x="14242" y="137581"/>
                      <a:pt x="13706" y="138545"/>
                      <a:pt x="12349" y="139188"/>
                    </a:cubicBezTo>
                    <a:cubicBezTo>
                      <a:pt x="13099" y="146761"/>
                      <a:pt x="15028" y="148690"/>
                      <a:pt x="17028" y="148582"/>
                    </a:cubicBezTo>
                    <a:cubicBezTo>
                      <a:pt x="18993" y="148511"/>
                      <a:pt x="20850" y="146403"/>
                      <a:pt x="20850" y="146403"/>
                    </a:cubicBezTo>
                    <a:cubicBezTo>
                      <a:pt x="25101" y="142188"/>
                      <a:pt x="24065" y="138188"/>
                      <a:pt x="25101" y="1309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5" name="Graphic 511">
              <a:extLst>
                <a:ext uri="{FF2B5EF4-FFF2-40B4-BE49-F238E27FC236}">
                  <a16:creationId xmlns:a16="http://schemas.microsoft.com/office/drawing/2014/main" id="{E1E2DF57-18FB-C748-BBC3-FBD43AB97EB0}"/>
                </a:ext>
              </a:extLst>
            </p:cNvPr>
            <p:cNvGrpSpPr/>
            <p:nvPr/>
          </p:nvGrpSpPr>
          <p:grpSpPr>
            <a:xfrm>
              <a:off x="9769615" y="5306797"/>
              <a:ext cx="47871" cy="120979"/>
              <a:chOff x="9769615" y="5306797"/>
              <a:chExt cx="47871" cy="120979"/>
            </a:xfrm>
            <a:grpFill/>
          </p:grpSpPr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0FE702BD-2561-F947-B284-093C4E46FA67}"/>
                  </a:ext>
                </a:extLst>
              </p:cNvPr>
              <p:cNvSpPr/>
              <p:nvPr/>
            </p:nvSpPr>
            <p:spPr>
              <a:xfrm>
                <a:off x="9776304" y="5405639"/>
                <a:ext cx="392" cy="321"/>
              </a:xfrm>
              <a:custGeom>
                <a:avLst/>
                <a:gdLst>
                  <a:gd name="connsiteX0" fmla="*/ 0 w 392"/>
                  <a:gd name="connsiteY0" fmla="*/ 321 h 321"/>
                  <a:gd name="connsiteX1" fmla="*/ 393 w 392"/>
                  <a:gd name="connsiteY1" fmla="*/ 0 h 321"/>
                  <a:gd name="connsiteX2" fmla="*/ 0 w 392"/>
                  <a:gd name="connsiteY2" fmla="*/ 321 h 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2" h="321">
                    <a:moveTo>
                      <a:pt x="0" y="321"/>
                    </a:moveTo>
                    <a:lnTo>
                      <a:pt x="393" y="0"/>
                    </a:lnTo>
                    <a:cubicBezTo>
                      <a:pt x="214" y="36"/>
                      <a:pt x="72" y="107"/>
                      <a:pt x="0" y="3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47158D1D-68F5-5444-889A-03B81E48E98C}"/>
                  </a:ext>
                </a:extLst>
              </p:cNvPr>
              <p:cNvSpPr/>
              <p:nvPr/>
            </p:nvSpPr>
            <p:spPr>
              <a:xfrm>
                <a:off x="9802379" y="5330844"/>
                <a:ext cx="35" cy="107"/>
              </a:xfrm>
              <a:custGeom>
                <a:avLst/>
                <a:gdLst>
                  <a:gd name="connsiteX0" fmla="*/ 36 w 35"/>
                  <a:gd name="connsiteY0" fmla="*/ 107 h 107"/>
                  <a:gd name="connsiteX1" fmla="*/ 0 w 35"/>
                  <a:gd name="connsiteY1" fmla="*/ 0 h 107"/>
                  <a:gd name="connsiteX2" fmla="*/ 36 w 35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07">
                    <a:moveTo>
                      <a:pt x="36" y="107"/>
                    </a:moveTo>
                    <a:lnTo>
                      <a:pt x="0" y="0"/>
                    </a:lnTo>
                    <a:cubicBezTo>
                      <a:pt x="0" y="72"/>
                      <a:pt x="36" y="107"/>
                      <a:pt x="36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87DE6698-0390-034C-808F-D11A5A88CEE2}"/>
                  </a:ext>
                </a:extLst>
              </p:cNvPr>
              <p:cNvSpPr/>
              <p:nvPr/>
            </p:nvSpPr>
            <p:spPr>
              <a:xfrm>
                <a:off x="9786163" y="5389530"/>
                <a:ext cx="142" cy="71"/>
              </a:xfrm>
              <a:custGeom>
                <a:avLst/>
                <a:gdLst>
                  <a:gd name="connsiteX0" fmla="*/ 0 w 142"/>
                  <a:gd name="connsiteY0" fmla="*/ 0 h 71"/>
                  <a:gd name="connsiteX1" fmla="*/ 0 w 142"/>
                  <a:gd name="connsiteY1" fmla="*/ 36 h 71"/>
                  <a:gd name="connsiteX2" fmla="*/ 143 w 142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71">
                    <a:moveTo>
                      <a:pt x="0" y="0"/>
                    </a:moveTo>
                    <a:lnTo>
                      <a:pt x="0" y="36"/>
                    </a:lnTo>
                    <a:lnTo>
                      <a:pt x="143" y="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9FBD25F-82BE-634D-88F1-5F681BFB2BB4}"/>
                  </a:ext>
                </a:extLst>
              </p:cNvPr>
              <p:cNvSpPr/>
              <p:nvPr/>
            </p:nvSpPr>
            <p:spPr>
              <a:xfrm>
                <a:off x="9769615" y="5306797"/>
                <a:ext cx="47871" cy="120979"/>
              </a:xfrm>
              <a:custGeom>
                <a:avLst/>
                <a:gdLst>
                  <a:gd name="connsiteX0" fmla="*/ 19119 w 47871"/>
                  <a:gd name="connsiteY0" fmla="*/ 103700 h 120979"/>
                  <a:gd name="connsiteX1" fmla="*/ 19798 w 47871"/>
                  <a:gd name="connsiteY1" fmla="*/ 90734 h 120979"/>
                  <a:gd name="connsiteX2" fmla="*/ 16548 w 47871"/>
                  <a:gd name="connsiteY2" fmla="*/ 82769 h 120979"/>
                  <a:gd name="connsiteX3" fmla="*/ 14047 w 47871"/>
                  <a:gd name="connsiteY3" fmla="*/ 80090 h 120979"/>
                  <a:gd name="connsiteX4" fmla="*/ 14762 w 47871"/>
                  <a:gd name="connsiteY4" fmla="*/ 79590 h 120979"/>
                  <a:gd name="connsiteX5" fmla="*/ 14404 w 47871"/>
                  <a:gd name="connsiteY5" fmla="*/ 79269 h 120979"/>
                  <a:gd name="connsiteX6" fmla="*/ 14654 w 47871"/>
                  <a:gd name="connsiteY6" fmla="*/ 79233 h 120979"/>
                  <a:gd name="connsiteX7" fmla="*/ 14047 w 47871"/>
                  <a:gd name="connsiteY7" fmla="*/ 79018 h 120979"/>
                  <a:gd name="connsiteX8" fmla="*/ 14297 w 47871"/>
                  <a:gd name="connsiteY8" fmla="*/ 79018 h 120979"/>
                  <a:gd name="connsiteX9" fmla="*/ 14190 w 47871"/>
                  <a:gd name="connsiteY9" fmla="*/ 78876 h 120979"/>
                  <a:gd name="connsiteX10" fmla="*/ 14547 w 47871"/>
                  <a:gd name="connsiteY10" fmla="*/ 78911 h 120979"/>
                  <a:gd name="connsiteX11" fmla="*/ 14262 w 47871"/>
                  <a:gd name="connsiteY11" fmla="*/ 78268 h 120979"/>
                  <a:gd name="connsiteX12" fmla="*/ 13333 w 47871"/>
                  <a:gd name="connsiteY12" fmla="*/ 77911 h 120979"/>
                  <a:gd name="connsiteX13" fmla="*/ 14940 w 47871"/>
                  <a:gd name="connsiteY13" fmla="*/ 76375 h 120979"/>
                  <a:gd name="connsiteX14" fmla="*/ 15119 w 47871"/>
                  <a:gd name="connsiteY14" fmla="*/ 76554 h 120979"/>
                  <a:gd name="connsiteX15" fmla="*/ 18905 w 47871"/>
                  <a:gd name="connsiteY15" fmla="*/ 72446 h 120979"/>
                  <a:gd name="connsiteX16" fmla="*/ 19477 w 47871"/>
                  <a:gd name="connsiteY16" fmla="*/ 72982 h 120979"/>
                  <a:gd name="connsiteX17" fmla="*/ 20012 w 47871"/>
                  <a:gd name="connsiteY17" fmla="*/ 69374 h 120979"/>
                  <a:gd name="connsiteX18" fmla="*/ 21655 w 47871"/>
                  <a:gd name="connsiteY18" fmla="*/ 69767 h 120979"/>
                  <a:gd name="connsiteX19" fmla="*/ 22013 w 47871"/>
                  <a:gd name="connsiteY19" fmla="*/ 67624 h 120979"/>
                  <a:gd name="connsiteX20" fmla="*/ 21977 w 47871"/>
                  <a:gd name="connsiteY20" fmla="*/ 68160 h 120979"/>
                  <a:gd name="connsiteX21" fmla="*/ 23406 w 47871"/>
                  <a:gd name="connsiteY21" fmla="*/ 66052 h 120979"/>
                  <a:gd name="connsiteX22" fmla="*/ 21798 w 47871"/>
                  <a:gd name="connsiteY22" fmla="*/ 65410 h 120979"/>
                  <a:gd name="connsiteX23" fmla="*/ 24049 w 47871"/>
                  <a:gd name="connsiteY23" fmla="*/ 65053 h 120979"/>
                  <a:gd name="connsiteX24" fmla="*/ 22906 w 47871"/>
                  <a:gd name="connsiteY24" fmla="*/ 64338 h 120979"/>
                  <a:gd name="connsiteX25" fmla="*/ 25120 w 47871"/>
                  <a:gd name="connsiteY25" fmla="*/ 62873 h 120979"/>
                  <a:gd name="connsiteX26" fmla="*/ 28049 w 47871"/>
                  <a:gd name="connsiteY26" fmla="*/ 60588 h 120979"/>
                  <a:gd name="connsiteX27" fmla="*/ 27156 w 47871"/>
                  <a:gd name="connsiteY27" fmla="*/ 50050 h 120979"/>
                  <a:gd name="connsiteX28" fmla="*/ 26549 w 47871"/>
                  <a:gd name="connsiteY28" fmla="*/ 46622 h 120979"/>
                  <a:gd name="connsiteX29" fmla="*/ 27763 w 47871"/>
                  <a:gd name="connsiteY29" fmla="*/ 44336 h 120979"/>
                  <a:gd name="connsiteX30" fmla="*/ 28763 w 47871"/>
                  <a:gd name="connsiteY30" fmla="*/ 44585 h 120979"/>
                  <a:gd name="connsiteX31" fmla="*/ 28156 w 47871"/>
                  <a:gd name="connsiteY31" fmla="*/ 43835 h 120979"/>
                  <a:gd name="connsiteX32" fmla="*/ 27692 w 47871"/>
                  <a:gd name="connsiteY32" fmla="*/ 43335 h 120979"/>
                  <a:gd name="connsiteX33" fmla="*/ 28478 w 47871"/>
                  <a:gd name="connsiteY33" fmla="*/ 43764 h 120979"/>
                  <a:gd name="connsiteX34" fmla="*/ 28156 w 47871"/>
                  <a:gd name="connsiteY34" fmla="*/ 43157 h 120979"/>
                  <a:gd name="connsiteX35" fmla="*/ 28978 w 47871"/>
                  <a:gd name="connsiteY35" fmla="*/ 43621 h 120979"/>
                  <a:gd name="connsiteX36" fmla="*/ 32371 w 47871"/>
                  <a:gd name="connsiteY36" fmla="*/ 40514 h 120979"/>
                  <a:gd name="connsiteX37" fmla="*/ 38122 w 47871"/>
                  <a:gd name="connsiteY37" fmla="*/ 37049 h 120979"/>
                  <a:gd name="connsiteX38" fmla="*/ 41658 w 47871"/>
                  <a:gd name="connsiteY38" fmla="*/ 30584 h 120979"/>
                  <a:gd name="connsiteX39" fmla="*/ 45730 w 47871"/>
                  <a:gd name="connsiteY39" fmla="*/ 23047 h 120979"/>
                  <a:gd name="connsiteX40" fmla="*/ 47444 w 47871"/>
                  <a:gd name="connsiteY40" fmla="*/ 15046 h 120979"/>
                  <a:gd name="connsiteX41" fmla="*/ 47051 w 47871"/>
                  <a:gd name="connsiteY41" fmla="*/ 14439 h 120979"/>
                  <a:gd name="connsiteX42" fmla="*/ 47337 w 47871"/>
                  <a:gd name="connsiteY42" fmla="*/ 10081 h 120979"/>
                  <a:gd name="connsiteX43" fmla="*/ 35443 w 47871"/>
                  <a:gd name="connsiteY43" fmla="*/ 5688 h 120979"/>
                  <a:gd name="connsiteX44" fmla="*/ 35121 w 47871"/>
                  <a:gd name="connsiteY44" fmla="*/ 5617 h 120979"/>
                  <a:gd name="connsiteX45" fmla="*/ 35907 w 47871"/>
                  <a:gd name="connsiteY45" fmla="*/ 10546 h 120979"/>
                  <a:gd name="connsiteX46" fmla="*/ 35050 w 47871"/>
                  <a:gd name="connsiteY46" fmla="*/ 12689 h 120979"/>
                  <a:gd name="connsiteX47" fmla="*/ 34907 w 47871"/>
                  <a:gd name="connsiteY47" fmla="*/ 12653 h 120979"/>
                  <a:gd name="connsiteX48" fmla="*/ 34800 w 47871"/>
                  <a:gd name="connsiteY48" fmla="*/ 16189 h 120979"/>
                  <a:gd name="connsiteX49" fmla="*/ 34085 w 47871"/>
                  <a:gd name="connsiteY49" fmla="*/ 15796 h 120979"/>
                  <a:gd name="connsiteX50" fmla="*/ 33371 w 47871"/>
                  <a:gd name="connsiteY50" fmla="*/ 17546 h 120979"/>
                  <a:gd name="connsiteX51" fmla="*/ 33443 w 47871"/>
                  <a:gd name="connsiteY51" fmla="*/ 22833 h 120979"/>
                  <a:gd name="connsiteX52" fmla="*/ 33193 w 47871"/>
                  <a:gd name="connsiteY52" fmla="*/ 22619 h 120979"/>
                  <a:gd name="connsiteX53" fmla="*/ 33228 w 47871"/>
                  <a:gd name="connsiteY53" fmla="*/ 24297 h 120979"/>
                  <a:gd name="connsiteX54" fmla="*/ 32942 w 47871"/>
                  <a:gd name="connsiteY54" fmla="*/ 24226 h 120979"/>
                  <a:gd name="connsiteX55" fmla="*/ 32085 w 47871"/>
                  <a:gd name="connsiteY55" fmla="*/ 26726 h 120979"/>
                  <a:gd name="connsiteX56" fmla="*/ 31478 w 47871"/>
                  <a:gd name="connsiteY56" fmla="*/ 26262 h 120979"/>
                  <a:gd name="connsiteX57" fmla="*/ 30692 w 47871"/>
                  <a:gd name="connsiteY57" fmla="*/ 27405 h 120979"/>
                  <a:gd name="connsiteX58" fmla="*/ 31157 w 47871"/>
                  <a:gd name="connsiteY58" fmla="*/ 27119 h 120979"/>
                  <a:gd name="connsiteX59" fmla="*/ 29728 w 47871"/>
                  <a:gd name="connsiteY59" fmla="*/ 28583 h 120979"/>
                  <a:gd name="connsiteX60" fmla="*/ 29156 w 47871"/>
                  <a:gd name="connsiteY60" fmla="*/ 33227 h 120979"/>
                  <a:gd name="connsiteX61" fmla="*/ 28406 w 47871"/>
                  <a:gd name="connsiteY61" fmla="*/ 32691 h 120979"/>
                  <a:gd name="connsiteX62" fmla="*/ 27692 w 47871"/>
                  <a:gd name="connsiteY62" fmla="*/ 31262 h 120979"/>
                  <a:gd name="connsiteX63" fmla="*/ 25442 w 47871"/>
                  <a:gd name="connsiteY63" fmla="*/ 32191 h 120979"/>
                  <a:gd name="connsiteX64" fmla="*/ 24942 w 47871"/>
                  <a:gd name="connsiteY64" fmla="*/ 31477 h 120979"/>
                  <a:gd name="connsiteX65" fmla="*/ 21584 w 47871"/>
                  <a:gd name="connsiteY65" fmla="*/ 34227 h 120979"/>
                  <a:gd name="connsiteX66" fmla="*/ 18369 w 47871"/>
                  <a:gd name="connsiteY66" fmla="*/ 36442 h 120979"/>
                  <a:gd name="connsiteX67" fmla="*/ 16869 w 47871"/>
                  <a:gd name="connsiteY67" fmla="*/ 36620 h 120979"/>
                  <a:gd name="connsiteX68" fmla="*/ 16726 w 47871"/>
                  <a:gd name="connsiteY68" fmla="*/ 38763 h 120979"/>
                  <a:gd name="connsiteX69" fmla="*/ 15226 w 47871"/>
                  <a:gd name="connsiteY69" fmla="*/ 39013 h 120979"/>
                  <a:gd name="connsiteX70" fmla="*/ 13511 w 47871"/>
                  <a:gd name="connsiteY70" fmla="*/ 46979 h 120979"/>
                  <a:gd name="connsiteX71" fmla="*/ 15262 w 47871"/>
                  <a:gd name="connsiteY71" fmla="*/ 49301 h 120979"/>
                  <a:gd name="connsiteX72" fmla="*/ 13905 w 47871"/>
                  <a:gd name="connsiteY72" fmla="*/ 50479 h 120979"/>
                  <a:gd name="connsiteX73" fmla="*/ 14047 w 47871"/>
                  <a:gd name="connsiteY73" fmla="*/ 50158 h 120979"/>
                  <a:gd name="connsiteX74" fmla="*/ 13190 w 47871"/>
                  <a:gd name="connsiteY74" fmla="*/ 50050 h 120979"/>
                  <a:gd name="connsiteX75" fmla="*/ 14154 w 47871"/>
                  <a:gd name="connsiteY75" fmla="*/ 53479 h 120979"/>
                  <a:gd name="connsiteX76" fmla="*/ 14905 w 47871"/>
                  <a:gd name="connsiteY76" fmla="*/ 52944 h 120979"/>
                  <a:gd name="connsiteX77" fmla="*/ 14869 w 47871"/>
                  <a:gd name="connsiteY77" fmla="*/ 53979 h 120979"/>
                  <a:gd name="connsiteX78" fmla="*/ 14154 w 47871"/>
                  <a:gd name="connsiteY78" fmla="*/ 53837 h 120979"/>
                  <a:gd name="connsiteX79" fmla="*/ 13833 w 47871"/>
                  <a:gd name="connsiteY79" fmla="*/ 55230 h 120979"/>
                  <a:gd name="connsiteX80" fmla="*/ 14726 w 47871"/>
                  <a:gd name="connsiteY80" fmla="*/ 55015 h 120979"/>
                  <a:gd name="connsiteX81" fmla="*/ 14047 w 47871"/>
                  <a:gd name="connsiteY81" fmla="*/ 56444 h 120979"/>
                  <a:gd name="connsiteX82" fmla="*/ 15512 w 47871"/>
                  <a:gd name="connsiteY82" fmla="*/ 56552 h 120979"/>
                  <a:gd name="connsiteX83" fmla="*/ 13547 w 47871"/>
                  <a:gd name="connsiteY83" fmla="*/ 57694 h 120979"/>
                  <a:gd name="connsiteX84" fmla="*/ 14404 w 47871"/>
                  <a:gd name="connsiteY84" fmla="*/ 58087 h 120979"/>
                  <a:gd name="connsiteX85" fmla="*/ 14547 w 47871"/>
                  <a:gd name="connsiteY85" fmla="*/ 58302 h 120979"/>
                  <a:gd name="connsiteX86" fmla="*/ 13762 w 47871"/>
                  <a:gd name="connsiteY86" fmla="*/ 57909 h 120979"/>
                  <a:gd name="connsiteX87" fmla="*/ 12690 w 47871"/>
                  <a:gd name="connsiteY87" fmla="*/ 57837 h 120979"/>
                  <a:gd name="connsiteX88" fmla="*/ 12226 w 47871"/>
                  <a:gd name="connsiteY88" fmla="*/ 57444 h 120979"/>
                  <a:gd name="connsiteX89" fmla="*/ 13547 w 47871"/>
                  <a:gd name="connsiteY89" fmla="*/ 58659 h 120979"/>
                  <a:gd name="connsiteX90" fmla="*/ 13119 w 47871"/>
                  <a:gd name="connsiteY90" fmla="*/ 59945 h 120979"/>
                  <a:gd name="connsiteX91" fmla="*/ 13940 w 47871"/>
                  <a:gd name="connsiteY91" fmla="*/ 61266 h 120979"/>
                  <a:gd name="connsiteX92" fmla="*/ 13476 w 47871"/>
                  <a:gd name="connsiteY92" fmla="*/ 60552 h 120979"/>
                  <a:gd name="connsiteX93" fmla="*/ 13261 w 47871"/>
                  <a:gd name="connsiteY93" fmla="*/ 61230 h 120979"/>
                  <a:gd name="connsiteX94" fmla="*/ 12261 w 47871"/>
                  <a:gd name="connsiteY94" fmla="*/ 60659 h 120979"/>
                  <a:gd name="connsiteX95" fmla="*/ 11797 w 47871"/>
                  <a:gd name="connsiteY95" fmla="*/ 59695 h 120979"/>
                  <a:gd name="connsiteX96" fmla="*/ 12154 w 47871"/>
                  <a:gd name="connsiteY96" fmla="*/ 61445 h 120979"/>
                  <a:gd name="connsiteX97" fmla="*/ 9725 w 47871"/>
                  <a:gd name="connsiteY97" fmla="*/ 62195 h 120979"/>
                  <a:gd name="connsiteX98" fmla="*/ 8332 w 47871"/>
                  <a:gd name="connsiteY98" fmla="*/ 64231 h 120979"/>
                  <a:gd name="connsiteX99" fmla="*/ 6725 w 47871"/>
                  <a:gd name="connsiteY99" fmla="*/ 62909 h 120979"/>
                  <a:gd name="connsiteX100" fmla="*/ 4868 w 47871"/>
                  <a:gd name="connsiteY100" fmla="*/ 65481 h 120979"/>
                  <a:gd name="connsiteX101" fmla="*/ 4903 w 47871"/>
                  <a:gd name="connsiteY101" fmla="*/ 65302 h 120979"/>
                  <a:gd name="connsiteX102" fmla="*/ 10 w 47871"/>
                  <a:gd name="connsiteY102" fmla="*/ 72518 h 120979"/>
                  <a:gd name="connsiteX103" fmla="*/ 1260 w 47871"/>
                  <a:gd name="connsiteY103" fmla="*/ 74196 h 120979"/>
                  <a:gd name="connsiteX104" fmla="*/ 153 w 47871"/>
                  <a:gd name="connsiteY104" fmla="*/ 78340 h 120979"/>
                  <a:gd name="connsiteX105" fmla="*/ 1974 w 47871"/>
                  <a:gd name="connsiteY105" fmla="*/ 80876 h 120979"/>
                  <a:gd name="connsiteX106" fmla="*/ 1331 w 47871"/>
                  <a:gd name="connsiteY106" fmla="*/ 83341 h 120979"/>
                  <a:gd name="connsiteX107" fmla="*/ 1046 w 47871"/>
                  <a:gd name="connsiteY107" fmla="*/ 83090 h 120979"/>
                  <a:gd name="connsiteX108" fmla="*/ 2760 w 47871"/>
                  <a:gd name="connsiteY108" fmla="*/ 87019 h 120979"/>
                  <a:gd name="connsiteX109" fmla="*/ 5153 w 47871"/>
                  <a:gd name="connsiteY109" fmla="*/ 87984 h 120979"/>
                  <a:gd name="connsiteX110" fmla="*/ 4796 w 47871"/>
                  <a:gd name="connsiteY110" fmla="*/ 88663 h 120979"/>
                  <a:gd name="connsiteX111" fmla="*/ 4082 w 47871"/>
                  <a:gd name="connsiteY111" fmla="*/ 89198 h 120979"/>
                  <a:gd name="connsiteX112" fmla="*/ 4618 w 47871"/>
                  <a:gd name="connsiteY112" fmla="*/ 89234 h 120979"/>
                  <a:gd name="connsiteX113" fmla="*/ 4475 w 47871"/>
                  <a:gd name="connsiteY113" fmla="*/ 89305 h 120979"/>
                  <a:gd name="connsiteX114" fmla="*/ 5118 w 47871"/>
                  <a:gd name="connsiteY114" fmla="*/ 89270 h 120979"/>
                  <a:gd name="connsiteX115" fmla="*/ 5510 w 47871"/>
                  <a:gd name="connsiteY115" fmla="*/ 88984 h 120979"/>
                  <a:gd name="connsiteX116" fmla="*/ 5046 w 47871"/>
                  <a:gd name="connsiteY116" fmla="*/ 91020 h 120979"/>
                  <a:gd name="connsiteX117" fmla="*/ 8154 w 47871"/>
                  <a:gd name="connsiteY117" fmla="*/ 94806 h 120979"/>
                  <a:gd name="connsiteX118" fmla="*/ 6582 w 47871"/>
                  <a:gd name="connsiteY118" fmla="*/ 94485 h 120979"/>
                  <a:gd name="connsiteX119" fmla="*/ 7011 w 47871"/>
                  <a:gd name="connsiteY119" fmla="*/ 95449 h 120979"/>
                  <a:gd name="connsiteX120" fmla="*/ 6118 w 47871"/>
                  <a:gd name="connsiteY120" fmla="*/ 94699 h 120979"/>
                  <a:gd name="connsiteX121" fmla="*/ 6761 w 47871"/>
                  <a:gd name="connsiteY121" fmla="*/ 98592 h 120979"/>
                  <a:gd name="connsiteX122" fmla="*/ 7511 w 47871"/>
                  <a:gd name="connsiteY122" fmla="*/ 98842 h 120979"/>
                  <a:gd name="connsiteX123" fmla="*/ 7404 w 47871"/>
                  <a:gd name="connsiteY123" fmla="*/ 98950 h 120979"/>
                  <a:gd name="connsiteX124" fmla="*/ 8475 w 47871"/>
                  <a:gd name="connsiteY124" fmla="*/ 99450 h 120979"/>
                  <a:gd name="connsiteX125" fmla="*/ 6689 w 47871"/>
                  <a:gd name="connsiteY125" fmla="*/ 100200 h 120979"/>
                  <a:gd name="connsiteX126" fmla="*/ 7439 w 47871"/>
                  <a:gd name="connsiteY126" fmla="*/ 102557 h 120979"/>
                  <a:gd name="connsiteX127" fmla="*/ 8332 w 47871"/>
                  <a:gd name="connsiteY127" fmla="*/ 102522 h 120979"/>
                  <a:gd name="connsiteX128" fmla="*/ 7832 w 47871"/>
                  <a:gd name="connsiteY128" fmla="*/ 103343 h 120979"/>
                  <a:gd name="connsiteX129" fmla="*/ 6725 w 47871"/>
                  <a:gd name="connsiteY129" fmla="*/ 103271 h 120979"/>
                  <a:gd name="connsiteX130" fmla="*/ 8118 w 47871"/>
                  <a:gd name="connsiteY130" fmla="*/ 104522 h 120979"/>
                  <a:gd name="connsiteX131" fmla="*/ 6904 w 47871"/>
                  <a:gd name="connsiteY131" fmla="*/ 103700 h 120979"/>
                  <a:gd name="connsiteX132" fmla="*/ 6725 w 47871"/>
                  <a:gd name="connsiteY132" fmla="*/ 105772 h 120979"/>
                  <a:gd name="connsiteX133" fmla="*/ 8618 w 47871"/>
                  <a:gd name="connsiteY133" fmla="*/ 106415 h 120979"/>
                  <a:gd name="connsiteX134" fmla="*/ 8368 w 47871"/>
                  <a:gd name="connsiteY134" fmla="*/ 108629 h 120979"/>
                  <a:gd name="connsiteX135" fmla="*/ 9368 w 47871"/>
                  <a:gd name="connsiteY135" fmla="*/ 108665 h 120979"/>
                  <a:gd name="connsiteX136" fmla="*/ 7939 w 47871"/>
                  <a:gd name="connsiteY136" fmla="*/ 111415 h 120979"/>
                  <a:gd name="connsiteX137" fmla="*/ 9297 w 47871"/>
                  <a:gd name="connsiteY137" fmla="*/ 118452 h 120979"/>
                  <a:gd name="connsiteX138" fmla="*/ 11583 w 47871"/>
                  <a:gd name="connsiteY138" fmla="*/ 120952 h 120979"/>
                  <a:gd name="connsiteX139" fmla="*/ 14619 w 47871"/>
                  <a:gd name="connsiteY139" fmla="*/ 120131 h 120979"/>
                  <a:gd name="connsiteX140" fmla="*/ 16048 w 47871"/>
                  <a:gd name="connsiteY140" fmla="*/ 119024 h 120979"/>
                  <a:gd name="connsiteX141" fmla="*/ 19119 w 47871"/>
                  <a:gd name="connsiteY141" fmla="*/ 103700 h 120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</a:cxnLst>
                <a:rect l="l" t="t" r="r" b="b"/>
                <a:pathLst>
                  <a:path w="47871" h="120979">
                    <a:moveTo>
                      <a:pt x="19119" y="103700"/>
                    </a:moveTo>
                    <a:cubicBezTo>
                      <a:pt x="19905" y="98235"/>
                      <a:pt x="21655" y="96485"/>
                      <a:pt x="19798" y="90734"/>
                    </a:cubicBezTo>
                    <a:cubicBezTo>
                      <a:pt x="19405" y="88091"/>
                      <a:pt x="17762" y="84698"/>
                      <a:pt x="16548" y="82769"/>
                    </a:cubicBezTo>
                    <a:cubicBezTo>
                      <a:pt x="14726" y="82305"/>
                      <a:pt x="15405" y="80304"/>
                      <a:pt x="14047" y="80090"/>
                    </a:cubicBezTo>
                    <a:cubicBezTo>
                      <a:pt x="14297" y="79911"/>
                      <a:pt x="14512" y="79697"/>
                      <a:pt x="14762" y="79590"/>
                    </a:cubicBezTo>
                    <a:cubicBezTo>
                      <a:pt x="14333" y="79554"/>
                      <a:pt x="13976" y="79375"/>
                      <a:pt x="14404" y="79269"/>
                    </a:cubicBezTo>
                    <a:lnTo>
                      <a:pt x="14654" y="79233"/>
                    </a:lnTo>
                    <a:cubicBezTo>
                      <a:pt x="13976" y="79233"/>
                      <a:pt x="14369" y="79054"/>
                      <a:pt x="14047" y="79018"/>
                    </a:cubicBezTo>
                    <a:lnTo>
                      <a:pt x="14297" y="79018"/>
                    </a:lnTo>
                    <a:lnTo>
                      <a:pt x="14190" y="78876"/>
                    </a:lnTo>
                    <a:lnTo>
                      <a:pt x="14547" y="78911"/>
                    </a:lnTo>
                    <a:cubicBezTo>
                      <a:pt x="13905" y="78697"/>
                      <a:pt x="13905" y="78340"/>
                      <a:pt x="14262" y="78268"/>
                    </a:cubicBezTo>
                    <a:lnTo>
                      <a:pt x="13333" y="77911"/>
                    </a:lnTo>
                    <a:cubicBezTo>
                      <a:pt x="14547" y="77983"/>
                      <a:pt x="13047" y="76447"/>
                      <a:pt x="14940" y="76375"/>
                    </a:cubicBezTo>
                    <a:lnTo>
                      <a:pt x="15119" y="76554"/>
                    </a:lnTo>
                    <a:cubicBezTo>
                      <a:pt x="14583" y="73375"/>
                      <a:pt x="18476" y="76018"/>
                      <a:pt x="18905" y="72446"/>
                    </a:cubicBezTo>
                    <a:cubicBezTo>
                      <a:pt x="18834" y="72911"/>
                      <a:pt x="19334" y="72768"/>
                      <a:pt x="19477" y="72982"/>
                    </a:cubicBezTo>
                    <a:cubicBezTo>
                      <a:pt x="20262" y="72018"/>
                      <a:pt x="21298" y="70875"/>
                      <a:pt x="20012" y="69374"/>
                    </a:cubicBezTo>
                    <a:cubicBezTo>
                      <a:pt x="20762" y="68767"/>
                      <a:pt x="21048" y="69303"/>
                      <a:pt x="21655" y="69767"/>
                    </a:cubicBezTo>
                    <a:cubicBezTo>
                      <a:pt x="21048" y="69124"/>
                      <a:pt x="21477" y="68303"/>
                      <a:pt x="22013" y="67624"/>
                    </a:cubicBezTo>
                    <a:lnTo>
                      <a:pt x="21977" y="68160"/>
                    </a:lnTo>
                    <a:cubicBezTo>
                      <a:pt x="22477" y="67517"/>
                      <a:pt x="22941" y="66803"/>
                      <a:pt x="23406" y="66052"/>
                    </a:cubicBezTo>
                    <a:lnTo>
                      <a:pt x="21798" y="65410"/>
                    </a:lnTo>
                    <a:cubicBezTo>
                      <a:pt x="22941" y="64695"/>
                      <a:pt x="23620" y="66410"/>
                      <a:pt x="24049" y="65053"/>
                    </a:cubicBezTo>
                    <a:lnTo>
                      <a:pt x="22906" y="64338"/>
                    </a:lnTo>
                    <a:cubicBezTo>
                      <a:pt x="23477" y="63731"/>
                      <a:pt x="24227" y="63302"/>
                      <a:pt x="25120" y="62873"/>
                    </a:cubicBezTo>
                    <a:cubicBezTo>
                      <a:pt x="26120" y="62338"/>
                      <a:pt x="27263" y="61695"/>
                      <a:pt x="28049" y="60588"/>
                    </a:cubicBezTo>
                    <a:cubicBezTo>
                      <a:pt x="29192" y="56016"/>
                      <a:pt x="27835" y="52729"/>
                      <a:pt x="27156" y="50050"/>
                    </a:cubicBezTo>
                    <a:cubicBezTo>
                      <a:pt x="26799" y="48729"/>
                      <a:pt x="26513" y="47515"/>
                      <a:pt x="26549" y="46622"/>
                    </a:cubicBezTo>
                    <a:cubicBezTo>
                      <a:pt x="26656" y="45657"/>
                      <a:pt x="27013" y="44621"/>
                      <a:pt x="27763" y="44336"/>
                    </a:cubicBezTo>
                    <a:lnTo>
                      <a:pt x="28763" y="44585"/>
                    </a:lnTo>
                    <a:cubicBezTo>
                      <a:pt x="30121" y="45121"/>
                      <a:pt x="26870" y="43371"/>
                      <a:pt x="28156" y="43835"/>
                    </a:cubicBezTo>
                    <a:lnTo>
                      <a:pt x="27692" y="43335"/>
                    </a:lnTo>
                    <a:cubicBezTo>
                      <a:pt x="27942" y="43407"/>
                      <a:pt x="28228" y="43478"/>
                      <a:pt x="28478" y="43764"/>
                    </a:cubicBezTo>
                    <a:cubicBezTo>
                      <a:pt x="28585" y="43657"/>
                      <a:pt x="28406" y="43550"/>
                      <a:pt x="28156" y="43157"/>
                    </a:cubicBezTo>
                    <a:cubicBezTo>
                      <a:pt x="28442" y="43300"/>
                      <a:pt x="28692" y="43443"/>
                      <a:pt x="28978" y="43621"/>
                    </a:cubicBezTo>
                    <a:cubicBezTo>
                      <a:pt x="29656" y="43907"/>
                      <a:pt x="29978" y="41549"/>
                      <a:pt x="32371" y="40514"/>
                    </a:cubicBezTo>
                    <a:cubicBezTo>
                      <a:pt x="34157" y="40514"/>
                      <a:pt x="36372" y="39121"/>
                      <a:pt x="38122" y="37049"/>
                    </a:cubicBezTo>
                    <a:cubicBezTo>
                      <a:pt x="39872" y="35013"/>
                      <a:pt x="41015" y="32441"/>
                      <a:pt x="41658" y="30584"/>
                    </a:cubicBezTo>
                    <a:cubicBezTo>
                      <a:pt x="42194" y="27762"/>
                      <a:pt x="44087" y="25655"/>
                      <a:pt x="45730" y="23047"/>
                    </a:cubicBezTo>
                    <a:cubicBezTo>
                      <a:pt x="47337" y="20511"/>
                      <a:pt x="48552" y="17618"/>
                      <a:pt x="47444" y="15046"/>
                    </a:cubicBezTo>
                    <a:cubicBezTo>
                      <a:pt x="47659" y="14903"/>
                      <a:pt x="47194" y="14475"/>
                      <a:pt x="47051" y="14439"/>
                    </a:cubicBezTo>
                    <a:cubicBezTo>
                      <a:pt x="47194" y="12939"/>
                      <a:pt x="47266" y="11510"/>
                      <a:pt x="47337" y="10081"/>
                    </a:cubicBezTo>
                    <a:cubicBezTo>
                      <a:pt x="47301" y="9831"/>
                      <a:pt x="47444" y="-9207"/>
                      <a:pt x="35443" y="5688"/>
                    </a:cubicBezTo>
                    <a:lnTo>
                      <a:pt x="35121" y="5617"/>
                    </a:lnTo>
                    <a:cubicBezTo>
                      <a:pt x="34407" y="7831"/>
                      <a:pt x="34264" y="9117"/>
                      <a:pt x="35907" y="10546"/>
                    </a:cubicBezTo>
                    <a:cubicBezTo>
                      <a:pt x="33907" y="10760"/>
                      <a:pt x="35693" y="12224"/>
                      <a:pt x="35050" y="12689"/>
                    </a:cubicBezTo>
                    <a:lnTo>
                      <a:pt x="34907" y="12653"/>
                    </a:lnTo>
                    <a:cubicBezTo>
                      <a:pt x="36407" y="13939"/>
                      <a:pt x="33514" y="15011"/>
                      <a:pt x="34800" y="16189"/>
                    </a:cubicBezTo>
                    <a:cubicBezTo>
                      <a:pt x="34657" y="16118"/>
                      <a:pt x="34121" y="16046"/>
                      <a:pt x="34085" y="15796"/>
                    </a:cubicBezTo>
                    <a:cubicBezTo>
                      <a:pt x="34228" y="16582"/>
                      <a:pt x="34550" y="17689"/>
                      <a:pt x="33371" y="17546"/>
                    </a:cubicBezTo>
                    <a:cubicBezTo>
                      <a:pt x="33407" y="19404"/>
                      <a:pt x="32264" y="21154"/>
                      <a:pt x="33443" y="22833"/>
                    </a:cubicBezTo>
                    <a:lnTo>
                      <a:pt x="33193" y="22619"/>
                    </a:lnTo>
                    <a:cubicBezTo>
                      <a:pt x="34085" y="23726"/>
                      <a:pt x="33050" y="23404"/>
                      <a:pt x="33228" y="24297"/>
                    </a:cubicBezTo>
                    <a:cubicBezTo>
                      <a:pt x="33085" y="24262"/>
                      <a:pt x="32978" y="24262"/>
                      <a:pt x="32942" y="24226"/>
                    </a:cubicBezTo>
                    <a:cubicBezTo>
                      <a:pt x="33693" y="25476"/>
                      <a:pt x="31978" y="25976"/>
                      <a:pt x="32085" y="26726"/>
                    </a:cubicBezTo>
                    <a:lnTo>
                      <a:pt x="31478" y="26262"/>
                    </a:lnTo>
                    <a:lnTo>
                      <a:pt x="30692" y="27405"/>
                    </a:lnTo>
                    <a:lnTo>
                      <a:pt x="31157" y="27119"/>
                    </a:lnTo>
                    <a:cubicBezTo>
                      <a:pt x="32585" y="28762"/>
                      <a:pt x="29514" y="26941"/>
                      <a:pt x="29728" y="28583"/>
                    </a:cubicBezTo>
                    <a:cubicBezTo>
                      <a:pt x="28906" y="28905"/>
                      <a:pt x="30799" y="33405"/>
                      <a:pt x="29156" y="33227"/>
                    </a:cubicBezTo>
                    <a:cubicBezTo>
                      <a:pt x="29228" y="34370"/>
                      <a:pt x="28692" y="31584"/>
                      <a:pt x="28406" y="32691"/>
                    </a:cubicBezTo>
                    <a:cubicBezTo>
                      <a:pt x="27799" y="31762"/>
                      <a:pt x="28335" y="31905"/>
                      <a:pt x="27692" y="31262"/>
                    </a:cubicBezTo>
                    <a:cubicBezTo>
                      <a:pt x="27299" y="32155"/>
                      <a:pt x="25977" y="30977"/>
                      <a:pt x="25442" y="32191"/>
                    </a:cubicBezTo>
                    <a:lnTo>
                      <a:pt x="24942" y="31477"/>
                    </a:lnTo>
                    <a:cubicBezTo>
                      <a:pt x="24584" y="33548"/>
                      <a:pt x="21727" y="32155"/>
                      <a:pt x="21584" y="34227"/>
                    </a:cubicBezTo>
                    <a:cubicBezTo>
                      <a:pt x="20584" y="36120"/>
                      <a:pt x="18584" y="33441"/>
                      <a:pt x="18369" y="36442"/>
                    </a:cubicBezTo>
                    <a:lnTo>
                      <a:pt x="16869" y="36620"/>
                    </a:lnTo>
                    <a:cubicBezTo>
                      <a:pt x="16119" y="37477"/>
                      <a:pt x="17726" y="37977"/>
                      <a:pt x="16726" y="38763"/>
                    </a:cubicBezTo>
                    <a:cubicBezTo>
                      <a:pt x="16083" y="38370"/>
                      <a:pt x="15583" y="39942"/>
                      <a:pt x="15226" y="39013"/>
                    </a:cubicBezTo>
                    <a:cubicBezTo>
                      <a:pt x="13047" y="41621"/>
                      <a:pt x="15547" y="44193"/>
                      <a:pt x="13511" y="46979"/>
                    </a:cubicBezTo>
                    <a:cubicBezTo>
                      <a:pt x="14940" y="47622"/>
                      <a:pt x="14154" y="48943"/>
                      <a:pt x="15262" y="49301"/>
                    </a:cubicBezTo>
                    <a:cubicBezTo>
                      <a:pt x="14654" y="49444"/>
                      <a:pt x="15369" y="51658"/>
                      <a:pt x="13905" y="50479"/>
                    </a:cubicBezTo>
                    <a:cubicBezTo>
                      <a:pt x="13797" y="50372"/>
                      <a:pt x="13797" y="50158"/>
                      <a:pt x="14047" y="50158"/>
                    </a:cubicBezTo>
                    <a:lnTo>
                      <a:pt x="13190" y="50050"/>
                    </a:lnTo>
                    <a:cubicBezTo>
                      <a:pt x="11690" y="51587"/>
                      <a:pt x="14297" y="52337"/>
                      <a:pt x="14154" y="53479"/>
                    </a:cubicBezTo>
                    <a:cubicBezTo>
                      <a:pt x="14404" y="53122"/>
                      <a:pt x="14297" y="52694"/>
                      <a:pt x="14905" y="52944"/>
                    </a:cubicBezTo>
                    <a:lnTo>
                      <a:pt x="14869" y="53979"/>
                    </a:lnTo>
                    <a:lnTo>
                      <a:pt x="14154" y="53837"/>
                    </a:lnTo>
                    <a:lnTo>
                      <a:pt x="13833" y="55230"/>
                    </a:lnTo>
                    <a:lnTo>
                      <a:pt x="14726" y="55015"/>
                    </a:lnTo>
                    <a:cubicBezTo>
                      <a:pt x="14297" y="55694"/>
                      <a:pt x="12797" y="55873"/>
                      <a:pt x="14047" y="56444"/>
                    </a:cubicBezTo>
                    <a:cubicBezTo>
                      <a:pt x="14726" y="56730"/>
                      <a:pt x="15262" y="55980"/>
                      <a:pt x="15512" y="56552"/>
                    </a:cubicBezTo>
                    <a:cubicBezTo>
                      <a:pt x="14869" y="57409"/>
                      <a:pt x="13869" y="57730"/>
                      <a:pt x="13547" y="57694"/>
                    </a:cubicBezTo>
                    <a:cubicBezTo>
                      <a:pt x="14083" y="57909"/>
                      <a:pt x="14297" y="58016"/>
                      <a:pt x="14404" y="58087"/>
                    </a:cubicBezTo>
                    <a:cubicBezTo>
                      <a:pt x="14476" y="58159"/>
                      <a:pt x="14512" y="58194"/>
                      <a:pt x="14547" y="58302"/>
                    </a:cubicBezTo>
                    <a:lnTo>
                      <a:pt x="13762" y="57909"/>
                    </a:lnTo>
                    <a:cubicBezTo>
                      <a:pt x="14654" y="58837"/>
                      <a:pt x="12119" y="56980"/>
                      <a:pt x="12690" y="57837"/>
                    </a:cubicBezTo>
                    <a:lnTo>
                      <a:pt x="12226" y="57444"/>
                    </a:lnTo>
                    <a:lnTo>
                      <a:pt x="13547" y="58659"/>
                    </a:lnTo>
                    <a:cubicBezTo>
                      <a:pt x="14404" y="60302"/>
                      <a:pt x="12047" y="57694"/>
                      <a:pt x="13119" y="59945"/>
                    </a:cubicBezTo>
                    <a:cubicBezTo>
                      <a:pt x="13297" y="59552"/>
                      <a:pt x="14619" y="61159"/>
                      <a:pt x="13940" y="61266"/>
                    </a:cubicBezTo>
                    <a:lnTo>
                      <a:pt x="13476" y="60552"/>
                    </a:lnTo>
                    <a:cubicBezTo>
                      <a:pt x="13404" y="60873"/>
                      <a:pt x="13547" y="61195"/>
                      <a:pt x="13261" y="61230"/>
                    </a:cubicBezTo>
                    <a:cubicBezTo>
                      <a:pt x="13119" y="60766"/>
                      <a:pt x="12511" y="60266"/>
                      <a:pt x="12261" y="60659"/>
                    </a:cubicBezTo>
                    <a:lnTo>
                      <a:pt x="11797" y="59695"/>
                    </a:lnTo>
                    <a:cubicBezTo>
                      <a:pt x="11940" y="60266"/>
                      <a:pt x="12083" y="60838"/>
                      <a:pt x="12154" y="61445"/>
                    </a:cubicBezTo>
                    <a:cubicBezTo>
                      <a:pt x="11047" y="61230"/>
                      <a:pt x="10761" y="62873"/>
                      <a:pt x="9725" y="62195"/>
                    </a:cubicBezTo>
                    <a:cubicBezTo>
                      <a:pt x="9725" y="62195"/>
                      <a:pt x="7904" y="62909"/>
                      <a:pt x="8332" y="64231"/>
                    </a:cubicBezTo>
                    <a:cubicBezTo>
                      <a:pt x="8154" y="63338"/>
                      <a:pt x="7046" y="63838"/>
                      <a:pt x="6725" y="62909"/>
                    </a:cubicBezTo>
                    <a:cubicBezTo>
                      <a:pt x="6868" y="63945"/>
                      <a:pt x="6118" y="65588"/>
                      <a:pt x="4868" y="65481"/>
                    </a:cubicBezTo>
                    <a:lnTo>
                      <a:pt x="4903" y="65302"/>
                    </a:lnTo>
                    <a:cubicBezTo>
                      <a:pt x="2117" y="66696"/>
                      <a:pt x="2367" y="69946"/>
                      <a:pt x="10" y="72518"/>
                    </a:cubicBezTo>
                    <a:cubicBezTo>
                      <a:pt x="974" y="72768"/>
                      <a:pt x="-133" y="74196"/>
                      <a:pt x="1260" y="74196"/>
                    </a:cubicBezTo>
                    <a:cubicBezTo>
                      <a:pt x="1331" y="75875"/>
                      <a:pt x="510" y="77090"/>
                      <a:pt x="153" y="78340"/>
                    </a:cubicBezTo>
                    <a:cubicBezTo>
                      <a:pt x="-204" y="79554"/>
                      <a:pt x="-62" y="80626"/>
                      <a:pt x="1974" y="80876"/>
                    </a:cubicBezTo>
                    <a:cubicBezTo>
                      <a:pt x="2403" y="82126"/>
                      <a:pt x="1367" y="82662"/>
                      <a:pt x="1331" y="83341"/>
                    </a:cubicBezTo>
                    <a:lnTo>
                      <a:pt x="1046" y="83090"/>
                    </a:lnTo>
                    <a:cubicBezTo>
                      <a:pt x="2010" y="85305"/>
                      <a:pt x="2296" y="85698"/>
                      <a:pt x="2760" y="87019"/>
                    </a:cubicBezTo>
                    <a:cubicBezTo>
                      <a:pt x="3367" y="87484"/>
                      <a:pt x="5118" y="86805"/>
                      <a:pt x="5153" y="87984"/>
                    </a:cubicBezTo>
                    <a:cubicBezTo>
                      <a:pt x="4332" y="87984"/>
                      <a:pt x="4653" y="88305"/>
                      <a:pt x="4796" y="88663"/>
                    </a:cubicBezTo>
                    <a:cubicBezTo>
                      <a:pt x="4582" y="88484"/>
                      <a:pt x="4296" y="88520"/>
                      <a:pt x="4082" y="89198"/>
                    </a:cubicBezTo>
                    <a:cubicBezTo>
                      <a:pt x="4332" y="89163"/>
                      <a:pt x="4475" y="89198"/>
                      <a:pt x="4618" y="89234"/>
                    </a:cubicBezTo>
                    <a:cubicBezTo>
                      <a:pt x="4582" y="89270"/>
                      <a:pt x="4546" y="89305"/>
                      <a:pt x="4475" y="89305"/>
                    </a:cubicBezTo>
                    <a:cubicBezTo>
                      <a:pt x="4939" y="89770"/>
                      <a:pt x="5118" y="89591"/>
                      <a:pt x="5118" y="89270"/>
                    </a:cubicBezTo>
                    <a:cubicBezTo>
                      <a:pt x="5225" y="89234"/>
                      <a:pt x="5332" y="89163"/>
                      <a:pt x="5510" y="88984"/>
                    </a:cubicBezTo>
                    <a:cubicBezTo>
                      <a:pt x="4903" y="89948"/>
                      <a:pt x="6225" y="90555"/>
                      <a:pt x="5046" y="91020"/>
                    </a:cubicBezTo>
                    <a:cubicBezTo>
                      <a:pt x="5832" y="92413"/>
                      <a:pt x="7439" y="93377"/>
                      <a:pt x="8154" y="94806"/>
                    </a:cubicBezTo>
                    <a:cubicBezTo>
                      <a:pt x="7546" y="95092"/>
                      <a:pt x="6904" y="94842"/>
                      <a:pt x="6582" y="94485"/>
                    </a:cubicBezTo>
                    <a:lnTo>
                      <a:pt x="7011" y="95449"/>
                    </a:lnTo>
                    <a:cubicBezTo>
                      <a:pt x="6082" y="95592"/>
                      <a:pt x="6368" y="94949"/>
                      <a:pt x="6118" y="94699"/>
                    </a:cubicBezTo>
                    <a:cubicBezTo>
                      <a:pt x="4868" y="96092"/>
                      <a:pt x="8011" y="96985"/>
                      <a:pt x="6761" y="98592"/>
                    </a:cubicBezTo>
                    <a:lnTo>
                      <a:pt x="7511" y="98842"/>
                    </a:lnTo>
                    <a:lnTo>
                      <a:pt x="7404" y="98950"/>
                    </a:lnTo>
                    <a:cubicBezTo>
                      <a:pt x="7797" y="98914"/>
                      <a:pt x="8332" y="99235"/>
                      <a:pt x="8475" y="99450"/>
                    </a:cubicBezTo>
                    <a:cubicBezTo>
                      <a:pt x="7654" y="99700"/>
                      <a:pt x="6618" y="99485"/>
                      <a:pt x="6689" y="100200"/>
                    </a:cubicBezTo>
                    <a:cubicBezTo>
                      <a:pt x="5903" y="100736"/>
                      <a:pt x="7082" y="101771"/>
                      <a:pt x="7439" y="102557"/>
                    </a:cubicBezTo>
                    <a:cubicBezTo>
                      <a:pt x="7618" y="102164"/>
                      <a:pt x="8047" y="102307"/>
                      <a:pt x="8332" y="102522"/>
                    </a:cubicBezTo>
                    <a:cubicBezTo>
                      <a:pt x="8332" y="102879"/>
                      <a:pt x="7511" y="103022"/>
                      <a:pt x="7832" y="103343"/>
                    </a:cubicBezTo>
                    <a:lnTo>
                      <a:pt x="6725" y="103271"/>
                    </a:lnTo>
                    <a:cubicBezTo>
                      <a:pt x="7761" y="103236"/>
                      <a:pt x="7689" y="104307"/>
                      <a:pt x="8118" y="104522"/>
                    </a:cubicBezTo>
                    <a:cubicBezTo>
                      <a:pt x="7296" y="104593"/>
                      <a:pt x="7511" y="103879"/>
                      <a:pt x="6904" y="103700"/>
                    </a:cubicBezTo>
                    <a:cubicBezTo>
                      <a:pt x="6796" y="105093"/>
                      <a:pt x="6904" y="104414"/>
                      <a:pt x="6725" y="105772"/>
                    </a:cubicBezTo>
                    <a:cubicBezTo>
                      <a:pt x="7368" y="106665"/>
                      <a:pt x="7761" y="105843"/>
                      <a:pt x="8618" y="106415"/>
                    </a:cubicBezTo>
                    <a:cubicBezTo>
                      <a:pt x="8690" y="107129"/>
                      <a:pt x="9225" y="108022"/>
                      <a:pt x="8368" y="108629"/>
                    </a:cubicBezTo>
                    <a:lnTo>
                      <a:pt x="9368" y="108665"/>
                    </a:lnTo>
                    <a:cubicBezTo>
                      <a:pt x="9654" y="110201"/>
                      <a:pt x="9190" y="111023"/>
                      <a:pt x="7939" y="111415"/>
                    </a:cubicBezTo>
                    <a:cubicBezTo>
                      <a:pt x="8654" y="114559"/>
                      <a:pt x="8761" y="116880"/>
                      <a:pt x="9297" y="118452"/>
                    </a:cubicBezTo>
                    <a:cubicBezTo>
                      <a:pt x="9797" y="120023"/>
                      <a:pt x="10690" y="120631"/>
                      <a:pt x="11583" y="120952"/>
                    </a:cubicBezTo>
                    <a:cubicBezTo>
                      <a:pt x="12547" y="121095"/>
                      <a:pt x="13726" y="120666"/>
                      <a:pt x="14619" y="120131"/>
                    </a:cubicBezTo>
                    <a:cubicBezTo>
                      <a:pt x="15476" y="119595"/>
                      <a:pt x="16048" y="119024"/>
                      <a:pt x="16048" y="119024"/>
                    </a:cubicBezTo>
                    <a:cubicBezTo>
                      <a:pt x="20870" y="114380"/>
                      <a:pt x="19191" y="109915"/>
                      <a:pt x="19119" y="1037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0" name="Graphic 511">
              <a:extLst>
                <a:ext uri="{FF2B5EF4-FFF2-40B4-BE49-F238E27FC236}">
                  <a16:creationId xmlns:a16="http://schemas.microsoft.com/office/drawing/2014/main" id="{ECBE4ADD-E2CE-5342-856C-ED807052CE34}"/>
                </a:ext>
              </a:extLst>
            </p:cNvPr>
            <p:cNvGrpSpPr/>
            <p:nvPr/>
          </p:nvGrpSpPr>
          <p:grpSpPr>
            <a:xfrm>
              <a:off x="9232129" y="5312163"/>
              <a:ext cx="45276" cy="54042"/>
              <a:chOff x="9232129" y="5312163"/>
              <a:chExt cx="45276" cy="54042"/>
            </a:xfrm>
            <a:grpFill/>
          </p:grpSpPr>
          <p:sp>
            <p:nvSpPr>
              <p:cNvPr id="601" name="Freeform 600">
                <a:extLst>
                  <a:ext uri="{FF2B5EF4-FFF2-40B4-BE49-F238E27FC236}">
                    <a16:creationId xmlns:a16="http://schemas.microsoft.com/office/drawing/2014/main" id="{5CBBBCDA-CE76-B742-BDA2-A5D0DD79A3E7}"/>
                  </a:ext>
                </a:extLst>
              </p:cNvPr>
              <p:cNvSpPr/>
              <p:nvPr/>
            </p:nvSpPr>
            <p:spPr>
              <a:xfrm>
                <a:off x="9234737" y="5328868"/>
                <a:ext cx="500" cy="226"/>
              </a:xfrm>
              <a:custGeom>
                <a:avLst/>
                <a:gdLst>
                  <a:gd name="connsiteX0" fmla="*/ 0 w 500"/>
                  <a:gd name="connsiteY0" fmla="*/ 226 h 226"/>
                  <a:gd name="connsiteX1" fmla="*/ 500 w 500"/>
                  <a:gd name="connsiteY1" fmla="*/ 12 h 226"/>
                  <a:gd name="connsiteX2" fmla="*/ 0 w 500"/>
                  <a:gd name="connsiteY2" fmla="*/ 226 h 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226">
                    <a:moveTo>
                      <a:pt x="0" y="226"/>
                    </a:moveTo>
                    <a:lnTo>
                      <a:pt x="500" y="12"/>
                    </a:lnTo>
                    <a:cubicBezTo>
                      <a:pt x="357" y="-24"/>
                      <a:pt x="179" y="12"/>
                      <a:pt x="0" y="2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4107D7B7-8F61-D34B-BF3B-404B5FF118CB}"/>
                  </a:ext>
                </a:extLst>
              </p:cNvPr>
              <p:cNvSpPr/>
              <p:nvPr/>
            </p:nvSpPr>
            <p:spPr>
              <a:xfrm>
                <a:off x="9252132" y="5365813"/>
                <a:ext cx="107" cy="71"/>
              </a:xfrm>
              <a:custGeom>
                <a:avLst/>
                <a:gdLst>
                  <a:gd name="connsiteX0" fmla="*/ 107 w 107"/>
                  <a:gd name="connsiteY0" fmla="*/ 0 h 71"/>
                  <a:gd name="connsiteX1" fmla="*/ 0 w 107"/>
                  <a:gd name="connsiteY1" fmla="*/ 72 h 71"/>
                  <a:gd name="connsiteX2" fmla="*/ 107 w 107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107" y="0"/>
                    </a:moveTo>
                    <a:lnTo>
                      <a:pt x="0" y="72"/>
                    </a:lnTo>
                    <a:cubicBezTo>
                      <a:pt x="72" y="72"/>
                      <a:pt x="107" y="0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3" name="Freeform 602">
                <a:extLst>
                  <a:ext uri="{FF2B5EF4-FFF2-40B4-BE49-F238E27FC236}">
                    <a16:creationId xmlns:a16="http://schemas.microsoft.com/office/drawing/2014/main" id="{B55365BF-DE40-EE47-81CF-2C42C573B621}"/>
                  </a:ext>
                </a:extLst>
              </p:cNvPr>
              <p:cNvSpPr/>
              <p:nvPr/>
            </p:nvSpPr>
            <p:spPr>
              <a:xfrm>
                <a:off x="9251346" y="5328701"/>
                <a:ext cx="35" cy="107"/>
              </a:xfrm>
              <a:custGeom>
                <a:avLst/>
                <a:gdLst>
                  <a:gd name="connsiteX0" fmla="*/ 0 w 35"/>
                  <a:gd name="connsiteY0" fmla="*/ 0 h 107"/>
                  <a:gd name="connsiteX1" fmla="*/ 0 w 35"/>
                  <a:gd name="connsiteY1" fmla="*/ 0 h 107"/>
                  <a:gd name="connsiteX2" fmla="*/ 36 w 35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07">
                    <a:moveTo>
                      <a:pt x="0" y="0"/>
                    </a:moveTo>
                    <a:lnTo>
                      <a:pt x="0" y="0"/>
                    </a:lnTo>
                    <a:lnTo>
                      <a:pt x="36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4" name="Freeform 603">
                <a:extLst>
                  <a:ext uri="{FF2B5EF4-FFF2-40B4-BE49-F238E27FC236}">
                    <a16:creationId xmlns:a16="http://schemas.microsoft.com/office/drawing/2014/main" id="{417F86D0-0824-CD41-8121-B4983841E7FD}"/>
                  </a:ext>
                </a:extLst>
              </p:cNvPr>
              <p:cNvSpPr/>
              <p:nvPr/>
            </p:nvSpPr>
            <p:spPr>
              <a:xfrm>
                <a:off x="9232129" y="5312163"/>
                <a:ext cx="45276" cy="54042"/>
              </a:xfrm>
              <a:custGeom>
                <a:avLst/>
                <a:gdLst>
                  <a:gd name="connsiteX0" fmla="*/ 13573 w 45276"/>
                  <a:gd name="connsiteY0" fmla="*/ 24003 h 54042"/>
                  <a:gd name="connsiteX1" fmla="*/ 17395 w 45276"/>
                  <a:gd name="connsiteY1" fmla="*/ 18931 h 54042"/>
                  <a:gd name="connsiteX2" fmla="*/ 19217 w 45276"/>
                  <a:gd name="connsiteY2" fmla="*/ 16538 h 54042"/>
                  <a:gd name="connsiteX3" fmla="*/ 20610 w 45276"/>
                  <a:gd name="connsiteY3" fmla="*/ 14466 h 54042"/>
                  <a:gd name="connsiteX4" fmla="*/ 21038 w 45276"/>
                  <a:gd name="connsiteY4" fmla="*/ 15216 h 54042"/>
                  <a:gd name="connsiteX5" fmla="*/ 21360 w 45276"/>
                  <a:gd name="connsiteY5" fmla="*/ 14859 h 54042"/>
                  <a:gd name="connsiteX6" fmla="*/ 21396 w 45276"/>
                  <a:gd name="connsiteY6" fmla="*/ 15109 h 54042"/>
                  <a:gd name="connsiteX7" fmla="*/ 21610 w 45276"/>
                  <a:gd name="connsiteY7" fmla="*/ 14502 h 54042"/>
                  <a:gd name="connsiteX8" fmla="*/ 21610 w 45276"/>
                  <a:gd name="connsiteY8" fmla="*/ 14752 h 54042"/>
                  <a:gd name="connsiteX9" fmla="*/ 21753 w 45276"/>
                  <a:gd name="connsiteY9" fmla="*/ 14645 h 54042"/>
                  <a:gd name="connsiteX10" fmla="*/ 21717 w 45276"/>
                  <a:gd name="connsiteY10" fmla="*/ 15002 h 54042"/>
                  <a:gd name="connsiteX11" fmla="*/ 22289 w 45276"/>
                  <a:gd name="connsiteY11" fmla="*/ 14680 h 54042"/>
                  <a:gd name="connsiteX12" fmla="*/ 22610 w 45276"/>
                  <a:gd name="connsiteY12" fmla="*/ 13716 h 54042"/>
                  <a:gd name="connsiteX13" fmla="*/ 23539 w 45276"/>
                  <a:gd name="connsiteY13" fmla="*/ 14823 h 54042"/>
                  <a:gd name="connsiteX14" fmla="*/ 23360 w 45276"/>
                  <a:gd name="connsiteY14" fmla="*/ 15002 h 54042"/>
                  <a:gd name="connsiteX15" fmla="*/ 24682 w 45276"/>
                  <a:gd name="connsiteY15" fmla="*/ 16002 h 54042"/>
                  <a:gd name="connsiteX16" fmla="*/ 26003 w 45276"/>
                  <a:gd name="connsiteY16" fmla="*/ 17645 h 54042"/>
                  <a:gd name="connsiteX17" fmla="*/ 25360 w 45276"/>
                  <a:gd name="connsiteY17" fmla="*/ 18038 h 54042"/>
                  <a:gd name="connsiteX18" fmla="*/ 28289 w 45276"/>
                  <a:gd name="connsiteY18" fmla="*/ 18717 h 54042"/>
                  <a:gd name="connsiteX19" fmla="*/ 27218 w 45276"/>
                  <a:gd name="connsiteY19" fmla="*/ 19788 h 54042"/>
                  <a:gd name="connsiteX20" fmla="*/ 28789 w 45276"/>
                  <a:gd name="connsiteY20" fmla="*/ 20396 h 54042"/>
                  <a:gd name="connsiteX21" fmla="*/ 28396 w 45276"/>
                  <a:gd name="connsiteY21" fmla="*/ 20253 h 54042"/>
                  <a:gd name="connsiteX22" fmla="*/ 29147 w 45276"/>
                  <a:gd name="connsiteY22" fmla="*/ 21646 h 54042"/>
                  <a:gd name="connsiteX23" fmla="*/ 30611 w 45276"/>
                  <a:gd name="connsiteY23" fmla="*/ 20860 h 54042"/>
                  <a:gd name="connsiteX24" fmla="*/ 29397 w 45276"/>
                  <a:gd name="connsiteY24" fmla="*/ 22396 h 54042"/>
                  <a:gd name="connsiteX25" fmla="*/ 30683 w 45276"/>
                  <a:gd name="connsiteY25" fmla="*/ 22003 h 54042"/>
                  <a:gd name="connsiteX26" fmla="*/ 28396 w 45276"/>
                  <a:gd name="connsiteY26" fmla="*/ 26003 h 54042"/>
                  <a:gd name="connsiteX27" fmla="*/ 30825 w 45276"/>
                  <a:gd name="connsiteY27" fmla="*/ 32718 h 54042"/>
                  <a:gd name="connsiteX28" fmla="*/ 30468 w 45276"/>
                  <a:gd name="connsiteY28" fmla="*/ 38398 h 54042"/>
                  <a:gd name="connsiteX29" fmla="*/ 29432 w 45276"/>
                  <a:gd name="connsiteY29" fmla="*/ 38326 h 54042"/>
                  <a:gd name="connsiteX30" fmla="*/ 30040 w 45276"/>
                  <a:gd name="connsiteY30" fmla="*/ 39291 h 54042"/>
                  <a:gd name="connsiteX31" fmla="*/ 30611 w 45276"/>
                  <a:gd name="connsiteY31" fmla="*/ 39791 h 54042"/>
                  <a:gd name="connsiteX32" fmla="*/ 29754 w 45276"/>
                  <a:gd name="connsiteY32" fmla="*/ 39577 h 54042"/>
                  <a:gd name="connsiteX33" fmla="*/ 30182 w 45276"/>
                  <a:gd name="connsiteY33" fmla="*/ 40184 h 54042"/>
                  <a:gd name="connsiteX34" fmla="*/ 29254 w 45276"/>
                  <a:gd name="connsiteY34" fmla="*/ 39970 h 54042"/>
                  <a:gd name="connsiteX35" fmla="*/ 28504 w 45276"/>
                  <a:gd name="connsiteY35" fmla="*/ 41755 h 54042"/>
                  <a:gd name="connsiteX36" fmla="*/ 28396 w 45276"/>
                  <a:gd name="connsiteY36" fmla="*/ 41684 h 54042"/>
                  <a:gd name="connsiteX37" fmla="*/ 21931 w 45276"/>
                  <a:gd name="connsiteY37" fmla="*/ 43077 h 54042"/>
                  <a:gd name="connsiteX38" fmla="*/ 19288 w 45276"/>
                  <a:gd name="connsiteY38" fmla="*/ 42684 h 54042"/>
                  <a:gd name="connsiteX39" fmla="*/ 15645 w 45276"/>
                  <a:gd name="connsiteY39" fmla="*/ 37898 h 54042"/>
                  <a:gd name="connsiteX40" fmla="*/ 15002 w 45276"/>
                  <a:gd name="connsiteY40" fmla="*/ 37862 h 54042"/>
                  <a:gd name="connsiteX41" fmla="*/ 12466 w 45276"/>
                  <a:gd name="connsiteY41" fmla="*/ 35005 h 54042"/>
                  <a:gd name="connsiteX42" fmla="*/ 10180 w 45276"/>
                  <a:gd name="connsiteY42" fmla="*/ 32968 h 54042"/>
                  <a:gd name="connsiteX43" fmla="*/ 6751 w 45276"/>
                  <a:gd name="connsiteY43" fmla="*/ 31182 h 54042"/>
                  <a:gd name="connsiteX44" fmla="*/ 3715 w 45276"/>
                  <a:gd name="connsiteY44" fmla="*/ 32504 h 54042"/>
                  <a:gd name="connsiteX45" fmla="*/ 357 w 45276"/>
                  <a:gd name="connsiteY45" fmla="*/ 38041 h 54042"/>
                  <a:gd name="connsiteX46" fmla="*/ 0 w 45276"/>
                  <a:gd name="connsiteY46" fmla="*/ 38005 h 54042"/>
                  <a:gd name="connsiteX47" fmla="*/ 4572 w 45276"/>
                  <a:gd name="connsiteY47" fmla="*/ 43291 h 54042"/>
                  <a:gd name="connsiteX48" fmla="*/ 5429 w 45276"/>
                  <a:gd name="connsiteY48" fmla="*/ 45363 h 54042"/>
                  <a:gd name="connsiteX49" fmla="*/ 5287 w 45276"/>
                  <a:gd name="connsiteY49" fmla="*/ 45434 h 54042"/>
                  <a:gd name="connsiteX50" fmla="*/ 8037 w 45276"/>
                  <a:gd name="connsiteY50" fmla="*/ 48113 h 54042"/>
                  <a:gd name="connsiteX51" fmla="*/ 7251 w 45276"/>
                  <a:gd name="connsiteY51" fmla="*/ 48363 h 54042"/>
                  <a:gd name="connsiteX52" fmla="*/ 8680 w 45276"/>
                  <a:gd name="connsiteY52" fmla="*/ 50363 h 54042"/>
                  <a:gd name="connsiteX53" fmla="*/ 11109 w 45276"/>
                  <a:gd name="connsiteY53" fmla="*/ 52185 h 54042"/>
                  <a:gd name="connsiteX54" fmla="*/ 14645 w 45276"/>
                  <a:gd name="connsiteY54" fmla="*/ 53864 h 54042"/>
                  <a:gd name="connsiteX55" fmla="*/ 17681 w 45276"/>
                  <a:gd name="connsiteY55" fmla="*/ 53542 h 54042"/>
                  <a:gd name="connsiteX56" fmla="*/ 17467 w 45276"/>
                  <a:gd name="connsiteY56" fmla="*/ 53828 h 54042"/>
                  <a:gd name="connsiteX57" fmla="*/ 19895 w 45276"/>
                  <a:gd name="connsiteY57" fmla="*/ 53400 h 54042"/>
                  <a:gd name="connsiteX58" fmla="*/ 19967 w 45276"/>
                  <a:gd name="connsiteY58" fmla="*/ 53721 h 54042"/>
                  <a:gd name="connsiteX59" fmla="*/ 23575 w 45276"/>
                  <a:gd name="connsiteY59" fmla="*/ 53257 h 54042"/>
                  <a:gd name="connsiteX60" fmla="*/ 23610 w 45276"/>
                  <a:gd name="connsiteY60" fmla="*/ 54042 h 54042"/>
                  <a:gd name="connsiteX61" fmla="*/ 25539 w 45276"/>
                  <a:gd name="connsiteY61" fmla="*/ 53864 h 54042"/>
                  <a:gd name="connsiteX62" fmla="*/ 24825 w 45276"/>
                  <a:gd name="connsiteY62" fmla="*/ 53721 h 54042"/>
                  <a:gd name="connsiteX63" fmla="*/ 27682 w 45276"/>
                  <a:gd name="connsiteY63" fmla="*/ 53507 h 54042"/>
                  <a:gd name="connsiteX64" fmla="*/ 31075 w 45276"/>
                  <a:gd name="connsiteY64" fmla="*/ 49364 h 54042"/>
                  <a:gd name="connsiteX65" fmla="*/ 31790 w 45276"/>
                  <a:gd name="connsiteY65" fmla="*/ 49970 h 54042"/>
                  <a:gd name="connsiteX66" fmla="*/ 32183 w 45276"/>
                  <a:gd name="connsiteY66" fmla="*/ 51507 h 54042"/>
                  <a:gd name="connsiteX67" fmla="*/ 33004 w 45276"/>
                  <a:gd name="connsiteY67" fmla="*/ 51114 h 54042"/>
                  <a:gd name="connsiteX68" fmla="*/ 35255 w 45276"/>
                  <a:gd name="connsiteY68" fmla="*/ 50185 h 54042"/>
                  <a:gd name="connsiteX69" fmla="*/ 35826 w 45276"/>
                  <a:gd name="connsiteY69" fmla="*/ 50828 h 54042"/>
                  <a:gd name="connsiteX70" fmla="*/ 38969 w 45276"/>
                  <a:gd name="connsiteY70" fmla="*/ 46934 h 54042"/>
                  <a:gd name="connsiteX71" fmla="*/ 41327 w 45276"/>
                  <a:gd name="connsiteY71" fmla="*/ 44327 h 54042"/>
                  <a:gd name="connsiteX72" fmla="*/ 42684 w 45276"/>
                  <a:gd name="connsiteY72" fmla="*/ 43970 h 54042"/>
                  <a:gd name="connsiteX73" fmla="*/ 42327 w 45276"/>
                  <a:gd name="connsiteY73" fmla="*/ 42148 h 54042"/>
                  <a:gd name="connsiteX74" fmla="*/ 43720 w 45276"/>
                  <a:gd name="connsiteY74" fmla="*/ 41827 h 54042"/>
                  <a:gd name="connsiteX75" fmla="*/ 44577 w 45276"/>
                  <a:gd name="connsiteY75" fmla="*/ 34969 h 54042"/>
                  <a:gd name="connsiteX76" fmla="*/ 42791 w 45276"/>
                  <a:gd name="connsiteY76" fmla="*/ 32933 h 54042"/>
                  <a:gd name="connsiteX77" fmla="*/ 44113 w 45276"/>
                  <a:gd name="connsiteY77" fmla="*/ 31718 h 54042"/>
                  <a:gd name="connsiteX78" fmla="*/ 44006 w 45276"/>
                  <a:gd name="connsiteY78" fmla="*/ 32040 h 54042"/>
                  <a:gd name="connsiteX79" fmla="*/ 44863 w 45276"/>
                  <a:gd name="connsiteY79" fmla="*/ 32111 h 54042"/>
                  <a:gd name="connsiteX80" fmla="*/ 43648 w 45276"/>
                  <a:gd name="connsiteY80" fmla="*/ 28503 h 54042"/>
                  <a:gd name="connsiteX81" fmla="*/ 42970 w 45276"/>
                  <a:gd name="connsiteY81" fmla="*/ 29182 h 54042"/>
                  <a:gd name="connsiteX82" fmla="*/ 42863 w 45276"/>
                  <a:gd name="connsiteY82" fmla="*/ 28004 h 54042"/>
                  <a:gd name="connsiteX83" fmla="*/ 43613 w 45276"/>
                  <a:gd name="connsiteY83" fmla="*/ 28111 h 54042"/>
                  <a:gd name="connsiteX84" fmla="*/ 43648 w 45276"/>
                  <a:gd name="connsiteY84" fmla="*/ 26289 h 54042"/>
                  <a:gd name="connsiteX85" fmla="*/ 42827 w 45276"/>
                  <a:gd name="connsiteY85" fmla="*/ 26718 h 54042"/>
                  <a:gd name="connsiteX86" fmla="*/ 43041 w 45276"/>
                  <a:gd name="connsiteY86" fmla="*/ 24539 h 54042"/>
                  <a:gd name="connsiteX87" fmla="*/ 41577 w 45276"/>
                  <a:gd name="connsiteY87" fmla="*/ 24825 h 54042"/>
                  <a:gd name="connsiteX88" fmla="*/ 42184 w 45276"/>
                  <a:gd name="connsiteY88" fmla="*/ 20396 h 54042"/>
                  <a:gd name="connsiteX89" fmla="*/ 40898 w 45276"/>
                  <a:gd name="connsiteY89" fmla="*/ 20145 h 54042"/>
                  <a:gd name="connsiteX90" fmla="*/ 41720 w 45276"/>
                  <a:gd name="connsiteY90" fmla="*/ 19860 h 54042"/>
                  <a:gd name="connsiteX91" fmla="*/ 42077 w 45276"/>
                  <a:gd name="connsiteY91" fmla="*/ 17788 h 54042"/>
                  <a:gd name="connsiteX92" fmla="*/ 42684 w 45276"/>
                  <a:gd name="connsiteY92" fmla="*/ 17717 h 54042"/>
                  <a:gd name="connsiteX93" fmla="*/ 40862 w 45276"/>
                  <a:gd name="connsiteY93" fmla="*/ 17895 h 54042"/>
                  <a:gd name="connsiteX94" fmla="*/ 39576 w 45276"/>
                  <a:gd name="connsiteY94" fmla="*/ 15788 h 54042"/>
                  <a:gd name="connsiteX95" fmla="*/ 37969 w 45276"/>
                  <a:gd name="connsiteY95" fmla="*/ 15859 h 54042"/>
                  <a:gd name="connsiteX96" fmla="*/ 38826 w 45276"/>
                  <a:gd name="connsiteY96" fmla="*/ 15752 h 54042"/>
                  <a:gd name="connsiteX97" fmla="*/ 38183 w 45276"/>
                  <a:gd name="connsiteY97" fmla="*/ 15073 h 54042"/>
                  <a:gd name="connsiteX98" fmla="*/ 39005 w 45276"/>
                  <a:gd name="connsiteY98" fmla="*/ 14216 h 54042"/>
                  <a:gd name="connsiteX99" fmla="*/ 40148 w 45276"/>
                  <a:gd name="connsiteY99" fmla="*/ 14252 h 54042"/>
                  <a:gd name="connsiteX100" fmla="*/ 38255 w 45276"/>
                  <a:gd name="connsiteY100" fmla="*/ 13681 h 54042"/>
                  <a:gd name="connsiteX101" fmla="*/ 37826 w 45276"/>
                  <a:gd name="connsiteY101" fmla="*/ 10608 h 54042"/>
                  <a:gd name="connsiteX102" fmla="*/ 35790 w 45276"/>
                  <a:gd name="connsiteY102" fmla="*/ 8608 h 54042"/>
                  <a:gd name="connsiteX103" fmla="*/ 37219 w 45276"/>
                  <a:gd name="connsiteY103" fmla="*/ 7072 h 54042"/>
                  <a:gd name="connsiteX104" fmla="*/ 34504 w 45276"/>
                  <a:gd name="connsiteY104" fmla="*/ 4787 h 54042"/>
                  <a:gd name="connsiteX105" fmla="*/ 34683 w 45276"/>
                  <a:gd name="connsiteY105" fmla="*/ 4822 h 54042"/>
                  <a:gd name="connsiteX106" fmla="*/ 31183 w 45276"/>
                  <a:gd name="connsiteY106" fmla="*/ 2000 h 54042"/>
                  <a:gd name="connsiteX107" fmla="*/ 27182 w 45276"/>
                  <a:gd name="connsiteY107" fmla="*/ 0 h 54042"/>
                  <a:gd name="connsiteX108" fmla="*/ 25646 w 45276"/>
                  <a:gd name="connsiteY108" fmla="*/ 1357 h 54042"/>
                  <a:gd name="connsiteX109" fmla="*/ 19431 w 45276"/>
                  <a:gd name="connsiteY109" fmla="*/ 2358 h 54042"/>
                  <a:gd name="connsiteX110" fmla="*/ 17181 w 45276"/>
                  <a:gd name="connsiteY110" fmla="*/ 1714 h 54042"/>
                  <a:gd name="connsiteX111" fmla="*/ 17431 w 45276"/>
                  <a:gd name="connsiteY111" fmla="*/ 1429 h 54042"/>
                  <a:gd name="connsiteX112" fmla="*/ 13430 w 45276"/>
                  <a:gd name="connsiteY112" fmla="*/ 3251 h 54042"/>
                  <a:gd name="connsiteX113" fmla="*/ 12466 w 45276"/>
                  <a:gd name="connsiteY113" fmla="*/ 5822 h 54042"/>
                  <a:gd name="connsiteX114" fmla="*/ 11644 w 45276"/>
                  <a:gd name="connsiteY114" fmla="*/ 5644 h 54042"/>
                  <a:gd name="connsiteX115" fmla="*/ 10966 w 45276"/>
                  <a:gd name="connsiteY115" fmla="*/ 5036 h 54042"/>
                  <a:gd name="connsiteX116" fmla="*/ 10930 w 45276"/>
                  <a:gd name="connsiteY116" fmla="*/ 5644 h 54042"/>
                  <a:gd name="connsiteX117" fmla="*/ 10823 w 45276"/>
                  <a:gd name="connsiteY117" fmla="*/ 5501 h 54042"/>
                  <a:gd name="connsiteX118" fmla="*/ 10930 w 45276"/>
                  <a:gd name="connsiteY118" fmla="*/ 6144 h 54042"/>
                  <a:gd name="connsiteX119" fmla="*/ 11287 w 45276"/>
                  <a:gd name="connsiteY119" fmla="*/ 6430 h 54042"/>
                  <a:gd name="connsiteX120" fmla="*/ 8608 w 45276"/>
                  <a:gd name="connsiteY120" fmla="*/ 7001 h 54042"/>
                  <a:gd name="connsiteX121" fmla="*/ 6251 w 45276"/>
                  <a:gd name="connsiteY121" fmla="*/ 12966 h 54042"/>
                  <a:gd name="connsiteX122" fmla="*/ 5465 w 45276"/>
                  <a:gd name="connsiteY122" fmla="*/ 11501 h 54042"/>
                  <a:gd name="connsiteX123" fmla="*/ 4929 w 45276"/>
                  <a:gd name="connsiteY123" fmla="*/ 12823 h 54042"/>
                  <a:gd name="connsiteX124" fmla="*/ 4965 w 45276"/>
                  <a:gd name="connsiteY124" fmla="*/ 11359 h 54042"/>
                  <a:gd name="connsiteX125" fmla="*/ 2572 w 45276"/>
                  <a:gd name="connsiteY125" fmla="*/ 16216 h 54042"/>
                  <a:gd name="connsiteX126" fmla="*/ 3108 w 45276"/>
                  <a:gd name="connsiteY126" fmla="*/ 16859 h 54042"/>
                  <a:gd name="connsiteX127" fmla="*/ 2965 w 45276"/>
                  <a:gd name="connsiteY127" fmla="*/ 16931 h 54042"/>
                  <a:gd name="connsiteX128" fmla="*/ 3715 w 45276"/>
                  <a:gd name="connsiteY128" fmla="*/ 17931 h 54042"/>
                  <a:gd name="connsiteX129" fmla="*/ 1715 w 45276"/>
                  <a:gd name="connsiteY129" fmla="*/ 18181 h 54042"/>
                  <a:gd name="connsiteX130" fmla="*/ 1715 w 45276"/>
                  <a:gd name="connsiteY130" fmla="*/ 21253 h 54042"/>
                  <a:gd name="connsiteX131" fmla="*/ 2608 w 45276"/>
                  <a:gd name="connsiteY131" fmla="*/ 21324 h 54042"/>
                  <a:gd name="connsiteX132" fmla="*/ 1965 w 45276"/>
                  <a:gd name="connsiteY132" fmla="*/ 22217 h 54042"/>
                  <a:gd name="connsiteX133" fmla="*/ 893 w 45276"/>
                  <a:gd name="connsiteY133" fmla="*/ 22039 h 54042"/>
                  <a:gd name="connsiteX134" fmla="*/ 2179 w 45276"/>
                  <a:gd name="connsiteY134" fmla="*/ 23610 h 54042"/>
                  <a:gd name="connsiteX135" fmla="*/ 1036 w 45276"/>
                  <a:gd name="connsiteY135" fmla="*/ 22610 h 54042"/>
                  <a:gd name="connsiteX136" fmla="*/ 750 w 45276"/>
                  <a:gd name="connsiteY136" fmla="*/ 25182 h 54042"/>
                  <a:gd name="connsiteX137" fmla="*/ 2679 w 45276"/>
                  <a:gd name="connsiteY137" fmla="*/ 25718 h 54042"/>
                  <a:gd name="connsiteX138" fmla="*/ 2715 w 45276"/>
                  <a:gd name="connsiteY138" fmla="*/ 28146 h 54042"/>
                  <a:gd name="connsiteX139" fmla="*/ 3715 w 45276"/>
                  <a:gd name="connsiteY139" fmla="*/ 27968 h 54042"/>
                  <a:gd name="connsiteX140" fmla="*/ 3143 w 45276"/>
                  <a:gd name="connsiteY140" fmla="*/ 31111 h 54042"/>
                  <a:gd name="connsiteX141" fmla="*/ 11359 w 45276"/>
                  <a:gd name="connsiteY141" fmla="*/ 36219 h 54042"/>
                  <a:gd name="connsiteX142" fmla="*/ 13859 w 45276"/>
                  <a:gd name="connsiteY142" fmla="*/ 33647 h 54042"/>
                  <a:gd name="connsiteX143" fmla="*/ 13573 w 45276"/>
                  <a:gd name="connsiteY143" fmla="*/ 24003 h 5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45276" h="54042">
                    <a:moveTo>
                      <a:pt x="13573" y="24003"/>
                    </a:moveTo>
                    <a:cubicBezTo>
                      <a:pt x="14895" y="20967"/>
                      <a:pt x="16859" y="21038"/>
                      <a:pt x="17395" y="18931"/>
                    </a:cubicBezTo>
                    <a:cubicBezTo>
                      <a:pt x="18109" y="18216"/>
                      <a:pt x="18467" y="17288"/>
                      <a:pt x="19217" y="16538"/>
                    </a:cubicBezTo>
                    <a:cubicBezTo>
                      <a:pt x="19038" y="14966"/>
                      <a:pt x="20574" y="15788"/>
                      <a:pt x="20610" y="14466"/>
                    </a:cubicBezTo>
                    <a:cubicBezTo>
                      <a:pt x="20788" y="14680"/>
                      <a:pt x="20931" y="14931"/>
                      <a:pt x="21038" y="15216"/>
                    </a:cubicBezTo>
                    <a:cubicBezTo>
                      <a:pt x="21038" y="14788"/>
                      <a:pt x="21146" y="14466"/>
                      <a:pt x="21360" y="14859"/>
                    </a:cubicBezTo>
                    <a:lnTo>
                      <a:pt x="21396" y="15109"/>
                    </a:lnTo>
                    <a:cubicBezTo>
                      <a:pt x="21431" y="14431"/>
                      <a:pt x="21574" y="14823"/>
                      <a:pt x="21610" y="14502"/>
                    </a:cubicBezTo>
                    <a:lnTo>
                      <a:pt x="21610" y="14752"/>
                    </a:lnTo>
                    <a:lnTo>
                      <a:pt x="21753" y="14645"/>
                    </a:lnTo>
                    <a:lnTo>
                      <a:pt x="21717" y="15002"/>
                    </a:lnTo>
                    <a:cubicBezTo>
                      <a:pt x="21896" y="14323"/>
                      <a:pt x="22217" y="14395"/>
                      <a:pt x="22289" y="14680"/>
                    </a:cubicBezTo>
                    <a:lnTo>
                      <a:pt x="22610" y="13716"/>
                    </a:lnTo>
                    <a:cubicBezTo>
                      <a:pt x="22646" y="14895"/>
                      <a:pt x="23825" y="13287"/>
                      <a:pt x="23539" y="14823"/>
                    </a:cubicBezTo>
                    <a:lnTo>
                      <a:pt x="23360" y="15002"/>
                    </a:lnTo>
                    <a:cubicBezTo>
                      <a:pt x="24682" y="14431"/>
                      <a:pt x="24753" y="15288"/>
                      <a:pt x="24682" y="16002"/>
                    </a:cubicBezTo>
                    <a:cubicBezTo>
                      <a:pt x="24610" y="16752"/>
                      <a:pt x="24467" y="17467"/>
                      <a:pt x="26003" y="17645"/>
                    </a:cubicBezTo>
                    <a:cubicBezTo>
                      <a:pt x="25611" y="17610"/>
                      <a:pt x="25575" y="17967"/>
                      <a:pt x="25360" y="18038"/>
                    </a:cubicBezTo>
                    <a:cubicBezTo>
                      <a:pt x="25968" y="18645"/>
                      <a:pt x="26468" y="19395"/>
                      <a:pt x="28289" y="18717"/>
                    </a:cubicBezTo>
                    <a:cubicBezTo>
                      <a:pt x="28504" y="19360"/>
                      <a:pt x="27896" y="19467"/>
                      <a:pt x="27218" y="19788"/>
                    </a:cubicBezTo>
                    <a:cubicBezTo>
                      <a:pt x="28039" y="19467"/>
                      <a:pt x="28575" y="19896"/>
                      <a:pt x="28789" y="20396"/>
                    </a:cubicBezTo>
                    <a:lnTo>
                      <a:pt x="28396" y="20253"/>
                    </a:lnTo>
                    <a:lnTo>
                      <a:pt x="29147" y="21646"/>
                    </a:lnTo>
                    <a:lnTo>
                      <a:pt x="30611" y="20860"/>
                    </a:lnTo>
                    <a:cubicBezTo>
                      <a:pt x="30432" y="21860"/>
                      <a:pt x="28754" y="21646"/>
                      <a:pt x="29397" y="22396"/>
                    </a:cubicBezTo>
                    <a:lnTo>
                      <a:pt x="30683" y="22003"/>
                    </a:lnTo>
                    <a:cubicBezTo>
                      <a:pt x="30790" y="23324"/>
                      <a:pt x="29039" y="24610"/>
                      <a:pt x="28396" y="26003"/>
                    </a:cubicBezTo>
                    <a:cubicBezTo>
                      <a:pt x="28754" y="28397"/>
                      <a:pt x="30040" y="30540"/>
                      <a:pt x="30825" y="32718"/>
                    </a:cubicBezTo>
                    <a:cubicBezTo>
                      <a:pt x="31647" y="34826"/>
                      <a:pt x="31933" y="37112"/>
                      <a:pt x="30468" y="38398"/>
                    </a:cubicBezTo>
                    <a:lnTo>
                      <a:pt x="29432" y="38326"/>
                    </a:lnTo>
                    <a:cubicBezTo>
                      <a:pt x="28004" y="38041"/>
                      <a:pt x="31468" y="39541"/>
                      <a:pt x="30040" y="39291"/>
                    </a:cubicBezTo>
                    <a:lnTo>
                      <a:pt x="30611" y="39791"/>
                    </a:lnTo>
                    <a:cubicBezTo>
                      <a:pt x="30325" y="39791"/>
                      <a:pt x="30040" y="39826"/>
                      <a:pt x="29754" y="39577"/>
                    </a:cubicBezTo>
                    <a:cubicBezTo>
                      <a:pt x="29647" y="39791"/>
                      <a:pt x="29861" y="39862"/>
                      <a:pt x="30182" y="40184"/>
                    </a:cubicBezTo>
                    <a:lnTo>
                      <a:pt x="29254" y="39970"/>
                    </a:lnTo>
                    <a:cubicBezTo>
                      <a:pt x="28396" y="40041"/>
                      <a:pt x="29432" y="41648"/>
                      <a:pt x="28504" y="41755"/>
                    </a:cubicBezTo>
                    <a:lnTo>
                      <a:pt x="28396" y="41684"/>
                    </a:lnTo>
                    <a:cubicBezTo>
                      <a:pt x="28111" y="40362"/>
                      <a:pt x="24324" y="42362"/>
                      <a:pt x="21931" y="43077"/>
                    </a:cubicBezTo>
                    <a:cubicBezTo>
                      <a:pt x="20717" y="43755"/>
                      <a:pt x="19538" y="43327"/>
                      <a:pt x="19288" y="42684"/>
                    </a:cubicBezTo>
                    <a:cubicBezTo>
                      <a:pt x="18967" y="41612"/>
                      <a:pt x="18610" y="38576"/>
                      <a:pt x="15645" y="37898"/>
                    </a:cubicBezTo>
                    <a:cubicBezTo>
                      <a:pt x="15716" y="37648"/>
                      <a:pt x="15145" y="37755"/>
                      <a:pt x="15002" y="37862"/>
                    </a:cubicBezTo>
                    <a:lnTo>
                      <a:pt x="12466" y="35005"/>
                    </a:lnTo>
                    <a:cubicBezTo>
                      <a:pt x="12287" y="34719"/>
                      <a:pt x="11430" y="34219"/>
                      <a:pt x="10180" y="32968"/>
                    </a:cubicBezTo>
                    <a:cubicBezTo>
                      <a:pt x="9466" y="32183"/>
                      <a:pt x="8430" y="30897"/>
                      <a:pt x="6751" y="31182"/>
                    </a:cubicBezTo>
                    <a:cubicBezTo>
                      <a:pt x="5894" y="31290"/>
                      <a:pt x="4894" y="31647"/>
                      <a:pt x="3715" y="32504"/>
                    </a:cubicBezTo>
                    <a:cubicBezTo>
                      <a:pt x="2608" y="33290"/>
                      <a:pt x="1000" y="35040"/>
                      <a:pt x="357" y="38041"/>
                    </a:cubicBezTo>
                    <a:lnTo>
                      <a:pt x="0" y="38005"/>
                    </a:lnTo>
                    <a:cubicBezTo>
                      <a:pt x="286" y="41220"/>
                      <a:pt x="2358" y="43327"/>
                      <a:pt x="4572" y="43291"/>
                    </a:cubicBezTo>
                    <a:cubicBezTo>
                      <a:pt x="3322" y="44899"/>
                      <a:pt x="5644" y="44648"/>
                      <a:pt x="5429" y="45363"/>
                    </a:cubicBezTo>
                    <a:lnTo>
                      <a:pt x="5287" y="45434"/>
                    </a:lnTo>
                    <a:cubicBezTo>
                      <a:pt x="7180" y="45184"/>
                      <a:pt x="6144" y="48149"/>
                      <a:pt x="8037" y="48113"/>
                    </a:cubicBezTo>
                    <a:cubicBezTo>
                      <a:pt x="7894" y="48185"/>
                      <a:pt x="7501" y="48577"/>
                      <a:pt x="7251" y="48363"/>
                    </a:cubicBezTo>
                    <a:cubicBezTo>
                      <a:pt x="8108" y="48863"/>
                      <a:pt x="9394" y="49470"/>
                      <a:pt x="8680" y="50363"/>
                    </a:cubicBezTo>
                    <a:cubicBezTo>
                      <a:pt x="9501" y="51006"/>
                      <a:pt x="10287" y="51578"/>
                      <a:pt x="11109" y="52185"/>
                    </a:cubicBezTo>
                    <a:cubicBezTo>
                      <a:pt x="12216" y="52971"/>
                      <a:pt x="13466" y="53614"/>
                      <a:pt x="14645" y="53864"/>
                    </a:cubicBezTo>
                    <a:cubicBezTo>
                      <a:pt x="15824" y="54078"/>
                      <a:pt x="16895" y="54007"/>
                      <a:pt x="17681" y="53542"/>
                    </a:cubicBezTo>
                    <a:lnTo>
                      <a:pt x="17467" y="53828"/>
                    </a:lnTo>
                    <a:cubicBezTo>
                      <a:pt x="18752" y="52828"/>
                      <a:pt x="18752" y="53900"/>
                      <a:pt x="19895" y="53400"/>
                    </a:cubicBezTo>
                    <a:cubicBezTo>
                      <a:pt x="19931" y="53542"/>
                      <a:pt x="20003" y="53650"/>
                      <a:pt x="19967" y="53721"/>
                    </a:cubicBezTo>
                    <a:cubicBezTo>
                      <a:pt x="21074" y="52614"/>
                      <a:pt x="22789" y="53757"/>
                      <a:pt x="23575" y="53257"/>
                    </a:cubicBezTo>
                    <a:lnTo>
                      <a:pt x="23610" y="54042"/>
                    </a:lnTo>
                    <a:lnTo>
                      <a:pt x="25539" y="53864"/>
                    </a:lnTo>
                    <a:lnTo>
                      <a:pt x="24825" y="53721"/>
                    </a:lnTo>
                    <a:cubicBezTo>
                      <a:pt x="25003" y="51578"/>
                      <a:pt x="26325" y="55043"/>
                      <a:pt x="27682" y="53507"/>
                    </a:cubicBezTo>
                    <a:cubicBezTo>
                      <a:pt x="29182" y="53614"/>
                      <a:pt x="29682" y="48792"/>
                      <a:pt x="31075" y="49364"/>
                    </a:cubicBezTo>
                    <a:cubicBezTo>
                      <a:pt x="31290" y="48185"/>
                      <a:pt x="31147" y="51114"/>
                      <a:pt x="31790" y="49970"/>
                    </a:cubicBezTo>
                    <a:cubicBezTo>
                      <a:pt x="32254" y="50971"/>
                      <a:pt x="31575" y="50828"/>
                      <a:pt x="32183" y="51507"/>
                    </a:cubicBezTo>
                    <a:cubicBezTo>
                      <a:pt x="32433" y="51221"/>
                      <a:pt x="32718" y="51149"/>
                      <a:pt x="33004" y="51114"/>
                    </a:cubicBezTo>
                    <a:cubicBezTo>
                      <a:pt x="33719" y="51006"/>
                      <a:pt x="34683" y="51185"/>
                      <a:pt x="35255" y="50185"/>
                    </a:cubicBezTo>
                    <a:lnTo>
                      <a:pt x="35826" y="50828"/>
                    </a:lnTo>
                    <a:cubicBezTo>
                      <a:pt x="36290" y="48471"/>
                      <a:pt x="39398" y="49006"/>
                      <a:pt x="38969" y="46934"/>
                    </a:cubicBezTo>
                    <a:cubicBezTo>
                      <a:pt x="39362" y="44970"/>
                      <a:pt x="41934" y="46970"/>
                      <a:pt x="41327" y="44327"/>
                    </a:cubicBezTo>
                    <a:lnTo>
                      <a:pt x="42684" y="43970"/>
                    </a:lnTo>
                    <a:cubicBezTo>
                      <a:pt x="43148" y="43149"/>
                      <a:pt x="41505" y="42934"/>
                      <a:pt x="42327" y="42148"/>
                    </a:cubicBezTo>
                    <a:cubicBezTo>
                      <a:pt x="43041" y="42398"/>
                      <a:pt x="43148" y="41112"/>
                      <a:pt x="43720" y="41827"/>
                    </a:cubicBezTo>
                    <a:cubicBezTo>
                      <a:pt x="45327" y="39719"/>
                      <a:pt x="42720" y="37433"/>
                      <a:pt x="44577" y="34969"/>
                    </a:cubicBezTo>
                    <a:cubicBezTo>
                      <a:pt x="43148" y="34469"/>
                      <a:pt x="43863" y="33254"/>
                      <a:pt x="42791" y="32933"/>
                    </a:cubicBezTo>
                    <a:cubicBezTo>
                      <a:pt x="43434" y="32790"/>
                      <a:pt x="42613" y="30575"/>
                      <a:pt x="44113" y="31718"/>
                    </a:cubicBezTo>
                    <a:cubicBezTo>
                      <a:pt x="44220" y="31826"/>
                      <a:pt x="44256" y="32004"/>
                      <a:pt x="44006" y="32040"/>
                    </a:cubicBezTo>
                    <a:lnTo>
                      <a:pt x="44863" y="32111"/>
                    </a:lnTo>
                    <a:cubicBezTo>
                      <a:pt x="46256" y="30540"/>
                      <a:pt x="43684" y="29754"/>
                      <a:pt x="43648" y="28503"/>
                    </a:cubicBezTo>
                    <a:cubicBezTo>
                      <a:pt x="43434" y="28932"/>
                      <a:pt x="43613" y="29396"/>
                      <a:pt x="42970" y="29182"/>
                    </a:cubicBezTo>
                    <a:lnTo>
                      <a:pt x="42863" y="28004"/>
                    </a:lnTo>
                    <a:lnTo>
                      <a:pt x="43613" y="28111"/>
                    </a:lnTo>
                    <a:lnTo>
                      <a:pt x="43648" y="26289"/>
                    </a:lnTo>
                    <a:lnTo>
                      <a:pt x="42827" y="26718"/>
                    </a:lnTo>
                    <a:cubicBezTo>
                      <a:pt x="43077" y="25825"/>
                      <a:pt x="44506" y="25110"/>
                      <a:pt x="43041" y="24539"/>
                    </a:cubicBezTo>
                    <a:cubicBezTo>
                      <a:pt x="42255" y="24289"/>
                      <a:pt x="42077" y="25575"/>
                      <a:pt x="41577" y="24825"/>
                    </a:cubicBezTo>
                    <a:cubicBezTo>
                      <a:pt x="41898" y="23610"/>
                      <a:pt x="42327" y="21788"/>
                      <a:pt x="42184" y="20396"/>
                    </a:cubicBezTo>
                    <a:cubicBezTo>
                      <a:pt x="41255" y="20789"/>
                      <a:pt x="41184" y="20431"/>
                      <a:pt x="40898" y="20145"/>
                    </a:cubicBezTo>
                    <a:lnTo>
                      <a:pt x="41720" y="19860"/>
                    </a:lnTo>
                    <a:cubicBezTo>
                      <a:pt x="40148" y="18860"/>
                      <a:pt x="43398" y="18824"/>
                      <a:pt x="42077" y="17788"/>
                    </a:cubicBezTo>
                    <a:lnTo>
                      <a:pt x="42684" y="17717"/>
                    </a:lnTo>
                    <a:lnTo>
                      <a:pt x="40862" y="17895"/>
                    </a:lnTo>
                    <a:cubicBezTo>
                      <a:pt x="38791" y="17038"/>
                      <a:pt x="42327" y="16574"/>
                      <a:pt x="39576" y="15788"/>
                    </a:cubicBezTo>
                    <a:cubicBezTo>
                      <a:pt x="39934" y="16324"/>
                      <a:pt x="37898" y="16717"/>
                      <a:pt x="37969" y="15859"/>
                    </a:cubicBezTo>
                    <a:lnTo>
                      <a:pt x="38826" y="15752"/>
                    </a:lnTo>
                    <a:cubicBezTo>
                      <a:pt x="38505" y="15395"/>
                      <a:pt x="38112" y="15395"/>
                      <a:pt x="38183" y="15073"/>
                    </a:cubicBezTo>
                    <a:cubicBezTo>
                      <a:pt x="38683" y="15145"/>
                      <a:pt x="39362" y="14752"/>
                      <a:pt x="39005" y="14216"/>
                    </a:cubicBezTo>
                    <a:lnTo>
                      <a:pt x="40148" y="14252"/>
                    </a:lnTo>
                    <a:lnTo>
                      <a:pt x="38255" y="13681"/>
                    </a:lnTo>
                    <a:cubicBezTo>
                      <a:pt x="38683" y="12430"/>
                      <a:pt x="37005" y="11501"/>
                      <a:pt x="37826" y="10608"/>
                    </a:cubicBezTo>
                    <a:cubicBezTo>
                      <a:pt x="37898" y="10644"/>
                      <a:pt x="37183" y="8323"/>
                      <a:pt x="35790" y="8608"/>
                    </a:cubicBezTo>
                    <a:cubicBezTo>
                      <a:pt x="36719" y="8573"/>
                      <a:pt x="36255" y="7287"/>
                      <a:pt x="37219" y="7072"/>
                    </a:cubicBezTo>
                    <a:cubicBezTo>
                      <a:pt x="36040" y="7036"/>
                      <a:pt x="34433" y="6037"/>
                      <a:pt x="34504" y="4787"/>
                    </a:cubicBezTo>
                    <a:lnTo>
                      <a:pt x="34683" y="4822"/>
                    </a:lnTo>
                    <a:cubicBezTo>
                      <a:pt x="34076" y="3394"/>
                      <a:pt x="32540" y="2572"/>
                      <a:pt x="31183" y="2000"/>
                    </a:cubicBezTo>
                    <a:cubicBezTo>
                      <a:pt x="29754" y="1465"/>
                      <a:pt x="28504" y="1072"/>
                      <a:pt x="27182" y="0"/>
                    </a:cubicBezTo>
                    <a:cubicBezTo>
                      <a:pt x="27003" y="964"/>
                      <a:pt x="25611" y="0"/>
                      <a:pt x="25646" y="1357"/>
                    </a:cubicBezTo>
                    <a:cubicBezTo>
                      <a:pt x="22860" y="1786"/>
                      <a:pt x="20074" y="-1679"/>
                      <a:pt x="19431" y="2358"/>
                    </a:cubicBezTo>
                    <a:cubicBezTo>
                      <a:pt x="18288" y="2750"/>
                      <a:pt x="17895" y="1750"/>
                      <a:pt x="17181" y="1714"/>
                    </a:cubicBezTo>
                    <a:lnTo>
                      <a:pt x="17431" y="1429"/>
                    </a:lnTo>
                    <a:cubicBezTo>
                      <a:pt x="15252" y="2358"/>
                      <a:pt x="14895" y="2679"/>
                      <a:pt x="13430" y="3251"/>
                    </a:cubicBezTo>
                    <a:cubicBezTo>
                      <a:pt x="12966" y="3965"/>
                      <a:pt x="13752" y="5608"/>
                      <a:pt x="12466" y="5822"/>
                    </a:cubicBezTo>
                    <a:cubicBezTo>
                      <a:pt x="12430" y="5001"/>
                      <a:pt x="12073" y="5358"/>
                      <a:pt x="11644" y="5644"/>
                    </a:cubicBezTo>
                    <a:cubicBezTo>
                      <a:pt x="11823" y="5358"/>
                      <a:pt x="11787" y="5072"/>
                      <a:pt x="10966" y="5036"/>
                    </a:cubicBezTo>
                    <a:cubicBezTo>
                      <a:pt x="11001" y="5286"/>
                      <a:pt x="10966" y="5465"/>
                      <a:pt x="10930" y="5644"/>
                    </a:cubicBezTo>
                    <a:cubicBezTo>
                      <a:pt x="10894" y="5608"/>
                      <a:pt x="10859" y="5572"/>
                      <a:pt x="10823" y="5501"/>
                    </a:cubicBezTo>
                    <a:cubicBezTo>
                      <a:pt x="10287" y="6179"/>
                      <a:pt x="10537" y="6287"/>
                      <a:pt x="10930" y="6144"/>
                    </a:cubicBezTo>
                    <a:cubicBezTo>
                      <a:pt x="10966" y="6251"/>
                      <a:pt x="11073" y="6358"/>
                      <a:pt x="11287" y="6430"/>
                    </a:cubicBezTo>
                    <a:cubicBezTo>
                      <a:pt x="10001" y="6108"/>
                      <a:pt x="9501" y="7894"/>
                      <a:pt x="8608" y="7001"/>
                    </a:cubicBezTo>
                    <a:cubicBezTo>
                      <a:pt x="6858" y="8930"/>
                      <a:pt x="6822" y="11180"/>
                      <a:pt x="6251" y="12966"/>
                    </a:cubicBezTo>
                    <a:cubicBezTo>
                      <a:pt x="5608" y="12823"/>
                      <a:pt x="5322" y="12109"/>
                      <a:pt x="5465" y="11501"/>
                    </a:cubicBezTo>
                    <a:cubicBezTo>
                      <a:pt x="5215" y="11930"/>
                      <a:pt x="5108" y="12394"/>
                      <a:pt x="4929" y="12823"/>
                    </a:cubicBezTo>
                    <a:cubicBezTo>
                      <a:pt x="4143" y="12323"/>
                      <a:pt x="4894" y="11823"/>
                      <a:pt x="4965" y="11359"/>
                    </a:cubicBezTo>
                    <a:cubicBezTo>
                      <a:pt x="2715" y="12073"/>
                      <a:pt x="4465" y="15073"/>
                      <a:pt x="2572" y="16216"/>
                    </a:cubicBezTo>
                    <a:lnTo>
                      <a:pt x="3108" y="16859"/>
                    </a:lnTo>
                    <a:lnTo>
                      <a:pt x="2965" y="16931"/>
                    </a:lnTo>
                    <a:cubicBezTo>
                      <a:pt x="3322" y="17074"/>
                      <a:pt x="3679" y="17645"/>
                      <a:pt x="3715" y="17931"/>
                    </a:cubicBezTo>
                    <a:cubicBezTo>
                      <a:pt x="2858" y="17895"/>
                      <a:pt x="1929" y="17288"/>
                      <a:pt x="1715" y="18181"/>
                    </a:cubicBezTo>
                    <a:cubicBezTo>
                      <a:pt x="750" y="18645"/>
                      <a:pt x="1465" y="20288"/>
                      <a:pt x="1715" y="21253"/>
                    </a:cubicBezTo>
                    <a:cubicBezTo>
                      <a:pt x="1965" y="20824"/>
                      <a:pt x="2358" y="21074"/>
                      <a:pt x="2608" y="21324"/>
                    </a:cubicBezTo>
                    <a:cubicBezTo>
                      <a:pt x="2536" y="21753"/>
                      <a:pt x="1679" y="21824"/>
                      <a:pt x="1965" y="22217"/>
                    </a:cubicBezTo>
                    <a:lnTo>
                      <a:pt x="893" y="22039"/>
                    </a:lnTo>
                    <a:cubicBezTo>
                      <a:pt x="1929" y="22074"/>
                      <a:pt x="1786" y="23360"/>
                      <a:pt x="2179" y="23610"/>
                    </a:cubicBezTo>
                    <a:cubicBezTo>
                      <a:pt x="1322" y="23717"/>
                      <a:pt x="1607" y="22824"/>
                      <a:pt x="1036" y="22610"/>
                    </a:cubicBezTo>
                    <a:cubicBezTo>
                      <a:pt x="822" y="24360"/>
                      <a:pt x="893" y="23467"/>
                      <a:pt x="750" y="25182"/>
                    </a:cubicBezTo>
                    <a:cubicBezTo>
                      <a:pt x="1429" y="26182"/>
                      <a:pt x="1786" y="25146"/>
                      <a:pt x="2679" y="25718"/>
                    </a:cubicBezTo>
                    <a:cubicBezTo>
                      <a:pt x="2750" y="26503"/>
                      <a:pt x="3465" y="27325"/>
                      <a:pt x="2715" y="28146"/>
                    </a:cubicBezTo>
                    <a:lnTo>
                      <a:pt x="3715" y="27968"/>
                    </a:lnTo>
                    <a:cubicBezTo>
                      <a:pt x="4322" y="29432"/>
                      <a:pt x="4179" y="30254"/>
                      <a:pt x="3143" y="31111"/>
                    </a:cubicBezTo>
                    <a:cubicBezTo>
                      <a:pt x="6858" y="36469"/>
                      <a:pt x="9644" y="36898"/>
                      <a:pt x="11359" y="36219"/>
                    </a:cubicBezTo>
                    <a:cubicBezTo>
                      <a:pt x="13073" y="35505"/>
                      <a:pt x="13859" y="33647"/>
                      <a:pt x="13859" y="33647"/>
                    </a:cubicBezTo>
                    <a:cubicBezTo>
                      <a:pt x="16288" y="29897"/>
                      <a:pt x="13538" y="28004"/>
                      <a:pt x="13573" y="2400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5" name="Graphic 511">
              <a:extLst>
                <a:ext uri="{FF2B5EF4-FFF2-40B4-BE49-F238E27FC236}">
                  <a16:creationId xmlns:a16="http://schemas.microsoft.com/office/drawing/2014/main" id="{78CDF782-8197-2945-823A-49AFCEAD6127}"/>
                </a:ext>
              </a:extLst>
            </p:cNvPr>
            <p:cNvGrpSpPr/>
            <p:nvPr/>
          </p:nvGrpSpPr>
          <p:grpSpPr>
            <a:xfrm>
              <a:off x="9492345" y="5311549"/>
              <a:ext cx="41489" cy="48262"/>
              <a:chOff x="9492345" y="5311549"/>
              <a:chExt cx="41489" cy="48262"/>
            </a:xfrm>
            <a:grpFill/>
          </p:grpSpPr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22AEF05C-C262-8F4B-91AE-6C7B6728CD72}"/>
                  </a:ext>
                </a:extLst>
              </p:cNvPr>
              <p:cNvSpPr/>
              <p:nvPr/>
            </p:nvSpPr>
            <p:spPr>
              <a:xfrm>
                <a:off x="9506592" y="5331666"/>
                <a:ext cx="428" cy="126"/>
              </a:xfrm>
              <a:custGeom>
                <a:avLst/>
                <a:gdLst>
                  <a:gd name="connsiteX0" fmla="*/ 429 w 428"/>
                  <a:gd name="connsiteY0" fmla="*/ 0 h 126"/>
                  <a:gd name="connsiteX1" fmla="*/ 0 w 428"/>
                  <a:gd name="connsiteY1" fmla="*/ 107 h 126"/>
                  <a:gd name="connsiteX2" fmla="*/ 429 w 428"/>
                  <a:gd name="connsiteY2" fmla="*/ 0 h 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126">
                    <a:moveTo>
                      <a:pt x="429" y="0"/>
                    </a:moveTo>
                    <a:lnTo>
                      <a:pt x="0" y="107"/>
                    </a:lnTo>
                    <a:cubicBezTo>
                      <a:pt x="179" y="143"/>
                      <a:pt x="322" y="143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6C505343-9C5D-A341-BC25-27FE8FF47D98}"/>
                  </a:ext>
                </a:extLst>
              </p:cNvPr>
              <p:cNvSpPr/>
              <p:nvPr/>
            </p:nvSpPr>
            <p:spPr>
              <a:xfrm>
                <a:off x="9519522" y="5330201"/>
                <a:ext cx="107" cy="15"/>
              </a:xfrm>
              <a:custGeom>
                <a:avLst/>
                <a:gdLst>
                  <a:gd name="connsiteX0" fmla="*/ 107 w 107"/>
                  <a:gd name="connsiteY0" fmla="*/ 0 h 15"/>
                  <a:gd name="connsiteX1" fmla="*/ 0 w 107"/>
                  <a:gd name="connsiteY1" fmla="*/ 0 h 15"/>
                  <a:gd name="connsiteX2" fmla="*/ 107 w 107"/>
                  <a:gd name="connsiteY2" fmla="*/ 0 h 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5">
                    <a:moveTo>
                      <a:pt x="107" y="0"/>
                    </a:moveTo>
                    <a:lnTo>
                      <a:pt x="0" y="0"/>
                    </a:lnTo>
                    <a:cubicBezTo>
                      <a:pt x="72" y="36"/>
                      <a:pt x="107" y="0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83B1D142-185C-4A4E-89BC-948D8A795576}"/>
                  </a:ext>
                </a:extLst>
              </p:cNvPr>
              <p:cNvSpPr/>
              <p:nvPr/>
            </p:nvSpPr>
            <p:spPr>
              <a:xfrm>
                <a:off x="9493019" y="5340953"/>
                <a:ext cx="107" cy="71"/>
              </a:xfrm>
              <a:custGeom>
                <a:avLst/>
                <a:gdLst>
                  <a:gd name="connsiteX0" fmla="*/ 107 w 107"/>
                  <a:gd name="connsiteY0" fmla="*/ 72 h 71"/>
                  <a:gd name="connsiteX1" fmla="*/ 107 w 107"/>
                  <a:gd name="connsiteY1" fmla="*/ 72 h 71"/>
                  <a:gd name="connsiteX2" fmla="*/ 0 w 107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107" y="72"/>
                    </a:moveTo>
                    <a:lnTo>
                      <a:pt x="107" y="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9" name="Freeform 608">
                <a:extLst>
                  <a:ext uri="{FF2B5EF4-FFF2-40B4-BE49-F238E27FC236}">
                    <a16:creationId xmlns:a16="http://schemas.microsoft.com/office/drawing/2014/main" id="{978D3539-645F-3644-918E-5FB8D838EA1D}"/>
                  </a:ext>
                </a:extLst>
              </p:cNvPr>
              <p:cNvSpPr/>
              <p:nvPr/>
            </p:nvSpPr>
            <p:spPr>
              <a:xfrm>
                <a:off x="9492345" y="5311549"/>
                <a:ext cx="41489" cy="48262"/>
              </a:xfrm>
              <a:custGeom>
                <a:avLst/>
                <a:gdLst>
                  <a:gd name="connsiteX0" fmla="*/ 3532 w 41489"/>
                  <a:gd name="connsiteY0" fmla="*/ 13616 h 48262"/>
                  <a:gd name="connsiteX1" fmla="*/ 67 w 41489"/>
                  <a:gd name="connsiteY1" fmla="*/ 23260 h 48262"/>
                  <a:gd name="connsiteX2" fmla="*/ 745 w 41489"/>
                  <a:gd name="connsiteY2" fmla="*/ 29475 h 48262"/>
                  <a:gd name="connsiteX3" fmla="*/ 2496 w 41489"/>
                  <a:gd name="connsiteY3" fmla="*/ 33047 h 48262"/>
                  <a:gd name="connsiteX4" fmla="*/ 1781 w 41489"/>
                  <a:gd name="connsiteY4" fmla="*/ 33654 h 48262"/>
                  <a:gd name="connsiteX5" fmla="*/ 2353 w 41489"/>
                  <a:gd name="connsiteY5" fmla="*/ 34904 h 48262"/>
                  <a:gd name="connsiteX6" fmla="*/ 2103 w 41489"/>
                  <a:gd name="connsiteY6" fmla="*/ 34940 h 48262"/>
                  <a:gd name="connsiteX7" fmla="*/ 3139 w 41489"/>
                  <a:gd name="connsiteY7" fmla="*/ 36476 h 48262"/>
                  <a:gd name="connsiteX8" fmla="*/ 2889 w 41489"/>
                  <a:gd name="connsiteY8" fmla="*/ 36511 h 48262"/>
                  <a:gd name="connsiteX9" fmla="*/ 3282 w 41489"/>
                  <a:gd name="connsiteY9" fmla="*/ 37297 h 48262"/>
                  <a:gd name="connsiteX10" fmla="*/ 2924 w 41489"/>
                  <a:gd name="connsiteY10" fmla="*/ 37261 h 48262"/>
                  <a:gd name="connsiteX11" fmla="*/ 4996 w 41489"/>
                  <a:gd name="connsiteY11" fmla="*/ 40655 h 48262"/>
                  <a:gd name="connsiteX12" fmla="*/ 5818 w 41489"/>
                  <a:gd name="connsiteY12" fmla="*/ 40047 h 48262"/>
                  <a:gd name="connsiteX13" fmla="*/ 9604 w 41489"/>
                  <a:gd name="connsiteY13" fmla="*/ 44834 h 48262"/>
                  <a:gd name="connsiteX14" fmla="*/ 9425 w 41489"/>
                  <a:gd name="connsiteY14" fmla="*/ 45012 h 48262"/>
                  <a:gd name="connsiteX15" fmla="*/ 13140 w 41489"/>
                  <a:gd name="connsiteY15" fmla="*/ 46655 h 48262"/>
                  <a:gd name="connsiteX16" fmla="*/ 16783 w 41489"/>
                  <a:gd name="connsiteY16" fmla="*/ 47477 h 48262"/>
                  <a:gd name="connsiteX17" fmla="*/ 16748 w 41489"/>
                  <a:gd name="connsiteY17" fmla="*/ 48263 h 48262"/>
                  <a:gd name="connsiteX18" fmla="*/ 19462 w 41489"/>
                  <a:gd name="connsiteY18" fmla="*/ 46227 h 48262"/>
                  <a:gd name="connsiteX19" fmla="*/ 20105 w 41489"/>
                  <a:gd name="connsiteY19" fmla="*/ 47691 h 48262"/>
                  <a:gd name="connsiteX20" fmla="*/ 21427 w 41489"/>
                  <a:gd name="connsiteY20" fmla="*/ 46477 h 48262"/>
                  <a:gd name="connsiteX21" fmla="*/ 21141 w 41489"/>
                  <a:gd name="connsiteY21" fmla="*/ 46798 h 48262"/>
                  <a:gd name="connsiteX22" fmla="*/ 22784 w 41489"/>
                  <a:gd name="connsiteY22" fmla="*/ 46512 h 48262"/>
                  <a:gd name="connsiteX23" fmla="*/ 22462 w 41489"/>
                  <a:gd name="connsiteY23" fmla="*/ 44869 h 48262"/>
                  <a:gd name="connsiteX24" fmla="*/ 23498 w 41489"/>
                  <a:gd name="connsiteY24" fmla="*/ 46441 h 48262"/>
                  <a:gd name="connsiteX25" fmla="*/ 23463 w 41489"/>
                  <a:gd name="connsiteY25" fmla="*/ 45084 h 48262"/>
                  <a:gd name="connsiteX26" fmla="*/ 27177 w 41489"/>
                  <a:gd name="connsiteY26" fmla="*/ 48084 h 48262"/>
                  <a:gd name="connsiteX27" fmla="*/ 35821 w 41489"/>
                  <a:gd name="connsiteY27" fmla="*/ 42405 h 48262"/>
                  <a:gd name="connsiteX28" fmla="*/ 40072 w 41489"/>
                  <a:gd name="connsiteY28" fmla="*/ 33975 h 48262"/>
                  <a:gd name="connsiteX29" fmla="*/ 41108 w 41489"/>
                  <a:gd name="connsiteY29" fmla="*/ 33904 h 48262"/>
                  <a:gd name="connsiteX30" fmla="*/ 40500 w 41489"/>
                  <a:gd name="connsiteY30" fmla="*/ 32190 h 48262"/>
                  <a:gd name="connsiteX31" fmla="*/ 39893 w 41489"/>
                  <a:gd name="connsiteY31" fmla="*/ 31546 h 48262"/>
                  <a:gd name="connsiteX32" fmla="*/ 40786 w 41489"/>
                  <a:gd name="connsiteY32" fmla="*/ 31403 h 48262"/>
                  <a:gd name="connsiteX33" fmla="*/ 40215 w 41489"/>
                  <a:gd name="connsiteY33" fmla="*/ 30475 h 48262"/>
                  <a:gd name="connsiteX34" fmla="*/ 41179 w 41489"/>
                  <a:gd name="connsiteY34" fmla="*/ 29975 h 48262"/>
                  <a:gd name="connsiteX35" fmla="*/ 40358 w 41489"/>
                  <a:gd name="connsiteY35" fmla="*/ 24581 h 48262"/>
                  <a:gd name="connsiteX36" fmla="*/ 41001 w 41489"/>
                  <a:gd name="connsiteY36" fmla="*/ 22545 h 48262"/>
                  <a:gd name="connsiteX37" fmla="*/ 40429 w 41489"/>
                  <a:gd name="connsiteY37" fmla="*/ 19723 h 48262"/>
                  <a:gd name="connsiteX38" fmla="*/ 37464 w 41489"/>
                  <a:gd name="connsiteY38" fmla="*/ 15009 h 48262"/>
                  <a:gd name="connsiteX39" fmla="*/ 34964 w 41489"/>
                  <a:gd name="connsiteY39" fmla="*/ 9079 h 48262"/>
                  <a:gd name="connsiteX40" fmla="*/ 30678 w 41489"/>
                  <a:gd name="connsiteY40" fmla="*/ 3936 h 48262"/>
                  <a:gd name="connsiteX41" fmla="*/ 30035 w 41489"/>
                  <a:gd name="connsiteY41" fmla="*/ 3972 h 48262"/>
                  <a:gd name="connsiteX42" fmla="*/ 26892 w 41489"/>
                  <a:gd name="connsiteY42" fmla="*/ 1650 h 48262"/>
                  <a:gd name="connsiteX43" fmla="*/ 24391 w 41489"/>
                  <a:gd name="connsiteY43" fmla="*/ 542 h 48262"/>
                  <a:gd name="connsiteX44" fmla="*/ 19534 w 41489"/>
                  <a:gd name="connsiteY44" fmla="*/ 185 h 48262"/>
                  <a:gd name="connsiteX45" fmla="*/ 16998 w 41489"/>
                  <a:gd name="connsiteY45" fmla="*/ 3221 h 48262"/>
                  <a:gd name="connsiteX46" fmla="*/ 18891 w 41489"/>
                  <a:gd name="connsiteY46" fmla="*/ 10901 h 48262"/>
                  <a:gd name="connsiteX47" fmla="*/ 18748 w 41489"/>
                  <a:gd name="connsiteY47" fmla="*/ 11187 h 48262"/>
                  <a:gd name="connsiteX48" fmla="*/ 21498 w 41489"/>
                  <a:gd name="connsiteY48" fmla="*/ 11722 h 48262"/>
                  <a:gd name="connsiteX49" fmla="*/ 22070 w 41489"/>
                  <a:gd name="connsiteY49" fmla="*/ 13115 h 48262"/>
                  <a:gd name="connsiteX50" fmla="*/ 21962 w 41489"/>
                  <a:gd name="connsiteY50" fmla="*/ 13223 h 48262"/>
                  <a:gd name="connsiteX51" fmla="*/ 23606 w 41489"/>
                  <a:gd name="connsiteY51" fmla="*/ 14437 h 48262"/>
                  <a:gd name="connsiteX52" fmla="*/ 22963 w 41489"/>
                  <a:gd name="connsiteY52" fmla="*/ 14830 h 48262"/>
                  <a:gd name="connsiteX53" fmla="*/ 23391 w 41489"/>
                  <a:gd name="connsiteY53" fmla="*/ 15937 h 48262"/>
                  <a:gd name="connsiteX54" fmla="*/ 26677 w 41489"/>
                  <a:gd name="connsiteY54" fmla="*/ 17795 h 48262"/>
                  <a:gd name="connsiteX55" fmla="*/ 26356 w 41489"/>
                  <a:gd name="connsiteY55" fmla="*/ 17902 h 48262"/>
                  <a:gd name="connsiteX56" fmla="*/ 27570 w 41489"/>
                  <a:gd name="connsiteY56" fmla="*/ 18509 h 48262"/>
                  <a:gd name="connsiteX57" fmla="*/ 27320 w 41489"/>
                  <a:gd name="connsiteY57" fmla="*/ 18688 h 48262"/>
                  <a:gd name="connsiteX58" fmla="*/ 28642 w 41489"/>
                  <a:gd name="connsiteY58" fmla="*/ 20188 h 48262"/>
                  <a:gd name="connsiteX59" fmla="*/ 27928 w 41489"/>
                  <a:gd name="connsiteY59" fmla="*/ 20438 h 48262"/>
                  <a:gd name="connsiteX60" fmla="*/ 28356 w 41489"/>
                  <a:gd name="connsiteY60" fmla="*/ 21331 h 48262"/>
                  <a:gd name="connsiteX61" fmla="*/ 28427 w 41489"/>
                  <a:gd name="connsiteY61" fmla="*/ 20938 h 48262"/>
                  <a:gd name="connsiteX62" fmla="*/ 28785 w 41489"/>
                  <a:gd name="connsiteY62" fmla="*/ 22367 h 48262"/>
                  <a:gd name="connsiteX63" fmla="*/ 32392 w 41489"/>
                  <a:gd name="connsiteY63" fmla="*/ 24367 h 48262"/>
                  <a:gd name="connsiteX64" fmla="*/ 31571 w 41489"/>
                  <a:gd name="connsiteY64" fmla="*/ 24688 h 48262"/>
                  <a:gd name="connsiteX65" fmla="*/ 29999 w 41489"/>
                  <a:gd name="connsiteY65" fmla="*/ 24688 h 48262"/>
                  <a:gd name="connsiteX66" fmla="*/ 29714 w 41489"/>
                  <a:gd name="connsiteY66" fmla="*/ 26438 h 48262"/>
                  <a:gd name="connsiteX67" fmla="*/ 28856 w 41489"/>
                  <a:gd name="connsiteY67" fmla="*/ 26510 h 48262"/>
                  <a:gd name="connsiteX68" fmla="*/ 29249 w 41489"/>
                  <a:gd name="connsiteY68" fmla="*/ 28832 h 48262"/>
                  <a:gd name="connsiteX69" fmla="*/ 28320 w 41489"/>
                  <a:gd name="connsiteY69" fmla="*/ 30296 h 48262"/>
                  <a:gd name="connsiteX70" fmla="*/ 27142 w 41489"/>
                  <a:gd name="connsiteY70" fmla="*/ 30546 h 48262"/>
                  <a:gd name="connsiteX71" fmla="*/ 27928 w 41489"/>
                  <a:gd name="connsiteY71" fmla="*/ 31261 h 48262"/>
                  <a:gd name="connsiteX72" fmla="*/ 26642 w 41489"/>
                  <a:gd name="connsiteY72" fmla="*/ 31332 h 48262"/>
                  <a:gd name="connsiteX73" fmla="*/ 25963 w 41489"/>
                  <a:gd name="connsiteY73" fmla="*/ 32832 h 48262"/>
                  <a:gd name="connsiteX74" fmla="*/ 27213 w 41489"/>
                  <a:gd name="connsiteY74" fmla="*/ 34011 h 48262"/>
                  <a:gd name="connsiteX75" fmla="*/ 25927 w 41489"/>
                  <a:gd name="connsiteY75" fmla="*/ 33297 h 48262"/>
                  <a:gd name="connsiteX76" fmla="*/ 26070 w 41489"/>
                  <a:gd name="connsiteY76" fmla="*/ 33368 h 48262"/>
                  <a:gd name="connsiteX77" fmla="*/ 25391 w 41489"/>
                  <a:gd name="connsiteY77" fmla="*/ 32832 h 48262"/>
                  <a:gd name="connsiteX78" fmla="*/ 25534 w 41489"/>
                  <a:gd name="connsiteY78" fmla="*/ 33582 h 48262"/>
                  <a:gd name="connsiteX79" fmla="*/ 26106 w 41489"/>
                  <a:gd name="connsiteY79" fmla="*/ 34118 h 48262"/>
                  <a:gd name="connsiteX80" fmla="*/ 25856 w 41489"/>
                  <a:gd name="connsiteY80" fmla="*/ 34190 h 48262"/>
                  <a:gd name="connsiteX81" fmla="*/ 25463 w 41489"/>
                  <a:gd name="connsiteY81" fmla="*/ 33582 h 48262"/>
                  <a:gd name="connsiteX82" fmla="*/ 25034 w 41489"/>
                  <a:gd name="connsiteY82" fmla="*/ 33332 h 48262"/>
                  <a:gd name="connsiteX83" fmla="*/ 25499 w 41489"/>
                  <a:gd name="connsiteY83" fmla="*/ 34082 h 48262"/>
                  <a:gd name="connsiteX84" fmla="*/ 24891 w 41489"/>
                  <a:gd name="connsiteY84" fmla="*/ 33582 h 48262"/>
                  <a:gd name="connsiteX85" fmla="*/ 25391 w 41489"/>
                  <a:gd name="connsiteY85" fmla="*/ 34975 h 48262"/>
                  <a:gd name="connsiteX86" fmla="*/ 23927 w 41489"/>
                  <a:gd name="connsiteY86" fmla="*/ 33440 h 48262"/>
                  <a:gd name="connsiteX87" fmla="*/ 23784 w 41489"/>
                  <a:gd name="connsiteY87" fmla="*/ 34618 h 48262"/>
                  <a:gd name="connsiteX88" fmla="*/ 23713 w 41489"/>
                  <a:gd name="connsiteY88" fmla="*/ 33761 h 48262"/>
                  <a:gd name="connsiteX89" fmla="*/ 22606 w 41489"/>
                  <a:gd name="connsiteY89" fmla="*/ 32832 h 48262"/>
                  <a:gd name="connsiteX90" fmla="*/ 22677 w 41489"/>
                  <a:gd name="connsiteY90" fmla="*/ 32225 h 48262"/>
                  <a:gd name="connsiteX91" fmla="*/ 22498 w 41489"/>
                  <a:gd name="connsiteY91" fmla="*/ 34047 h 48262"/>
                  <a:gd name="connsiteX92" fmla="*/ 21319 w 41489"/>
                  <a:gd name="connsiteY92" fmla="*/ 34582 h 48262"/>
                  <a:gd name="connsiteX93" fmla="*/ 20998 w 41489"/>
                  <a:gd name="connsiteY93" fmla="*/ 36083 h 48262"/>
                  <a:gd name="connsiteX94" fmla="*/ 21141 w 41489"/>
                  <a:gd name="connsiteY94" fmla="*/ 35261 h 48262"/>
                  <a:gd name="connsiteX95" fmla="*/ 20712 w 41489"/>
                  <a:gd name="connsiteY95" fmla="*/ 35583 h 48262"/>
                  <a:gd name="connsiteX96" fmla="*/ 20570 w 41489"/>
                  <a:gd name="connsiteY96" fmla="*/ 34511 h 48262"/>
                  <a:gd name="connsiteX97" fmla="*/ 20855 w 41489"/>
                  <a:gd name="connsiteY97" fmla="*/ 33475 h 48262"/>
                  <a:gd name="connsiteX98" fmla="*/ 20176 w 41489"/>
                  <a:gd name="connsiteY98" fmla="*/ 34940 h 48262"/>
                  <a:gd name="connsiteX99" fmla="*/ 19355 w 41489"/>
                  <a:gd name="connsiteY99" fmla="*/ 33797 h 48262"/>
                  <a:gd name="connsiteX100" fmla="*/ 18569 w 41489"/>
                  <a:gd name="connsiteY100" fmla="*/ 34297 h 48262"/>
                  <a:gd name="connsiteX101" fmla="*/ 19355 w 41489"/>
                  <a:gd name="connsiteY101" fmla="*/ 32404 h 48262"/>
                  <a:gd name="connsiteX102" fmla="*/ 18855 w 41489"/>
                  <a:gd name="connsiteY102" fmla="*/ 32904 h 48262"/>
                  <a:gd name="connsiteX103" fmla="*/ 18926 w 41489"/>
                  <a:gd name="connsiteY103" fmla="*/ 32832 h 48262"/>
                  <a:gd name="connsiteX104" fmla="*/ 18426 w 41489"/>
                  <a:gd name="connsiteY104" fmla="*/ 32511 h 48262"/>
                  <a:gd name="connsiteX105" fmla="*/ 16855 w 41489"/>
                  <a:gd name="connsiteY105" fmla="*/ 33261 h 48262"/>
                  <a:gd name="connsiteX106" fmla="*/ 14962 w 41489"/>
                  <a:gd name="connsiteY106" fmla="*/ 32047 h 48262"/>
                  <a:gd name="connsiteX107" fmla="*/ 15855 w 41489"/>
                  <a:gd name="connsiteY107" fmla="*/ 31011 h 48262"/>
                  <a:gd name="connsiteX108" fmla="*/ 16069 w 41489"/>
                  <a:gd name="connsiteY108" fmla="*/ 31082 h 48262"/>
                  <a:gd name="connsiteX109" fmla="*/ 15497 w 41489"/>
                  <a:gd name="connsiteY109" fmla="*/ 29260 h 48262"/>
                  <a:gd name="connsiteX110" fmla="*/ 13604 w 41489"/>
                  <a:gd name="connsiteY110" fmla="*/ 28332 h 48262"/>
                  <a:gd name="connsiteX111" fmla="*/ 14176 w 41489"/>
                  <a:gd name="connsiteY111" fmla="*/ 27939 h 48262"/>
                  <a:gd name="connsiteX112" fmla="*/ 15033 w 41489"/>
                  <a:gd name="connsiteY112" fmla="*/ 27725 h 48262"/>
                  <a:gd name="connsiteX113" fmla="*/ 14533 w 41489"/>
                  <a:gd name="connsiteY113" fmla="*/ 27582 h 48262"/>
                  <a:gd name="connsiteX114" fmla="*/ 14712 w 41489"/>
                  <a:gd name="connsiteY114" fmla="*/ 27546 h 48262"/>
                  <a:gd name="connsiteX115" fmla="*/ 14104 w 41489"/>
                  <a:gd name="connsiteY115" fmla="*/ 27439 h 48262"/>
                  <a:gd name="connsiteX116" fmla="*/ 13640 w 41489"/>
                  <a:gd name="connsiteY116" fmla="*/ 27546 h 48262"/>
                  <a:gd name="connsiteX117" fmla="*/ 14747 w 41489"/>
                  <a:gd name="connsiteY117" fmla="*/ 26153 h 48262"/>
                  <a:gd name="connsiteX118" fmla="*/ 12747 w 41489"/>
                  <a:gd name="connsiteY118" fmla="*/ 22831 h 48262"/>
                  <a:gd name="connsiteX119" fmla="*/ 14176 w 41489"/>
                  <a:gd name="connsiteY119" fmla="*/ 23367 h 48262"/>
                  <a:gd name="connsiteX120" fmla="*/ 13997 w 41489"/>
                  <a:gd name="connsiteY120" fmla="*/ 22617 h 48262"/>
                  <a:gd name="connsiteX121" fmla="*/ 14676 w 41489"/>
                  <a:gd name="connsiteY121" fmla="*/ 23331 h 48262"/>
                  <a:gd name="connsiteX122" fmla="*/ 14890 w 41489"/>
                  <a:gd name="connsiteY122" fmla="*/ 20581 h 48262"/>
                  <a:gd name="connsiteX123" fmla="*/ 14211 w 41489"/>
                  <a:gd name="connsiteY123" fmla="*/ 20223 h 48262"/>
                  <a:gd name="connsiteX124" fmla="*/ 14354 w 41489"/>
                  <a:gd name="connsiteY124" fmla="*/ 20188 h 48262"/>
                  <a:gd name="connsiteX125" fmla="*/ 13390 w 41489"/>
                  <a:gd name="connsiteY125" fmla="*/ 19581 h 48262"/>
                  <a:gd name="connsiteX126" fmla="*/ 15283 w 41489"/>
                  <a:gd name="connsiteY126" fmla="*/ 19545 h 48262"/>
                  <a:gd name="connsiteX127" fmla="*/ 14926 w 41489"/>
                  <a:gd name="connsiteY127" fmla="*/ 17795 h 48262"/>
                  <a:gd name="connsiteX128" fmla="*/ 14069 w 41489"/>
                  <a:gd name="connsiteY128" fmla="*/ 17580 h 48262"/>
                  <a:gd name="connsiteX129" fmla="*/ 14676 w 41489"/>
                  <a:gd name="connsiteY129" fmla="*/ 17187 h 48262"/>
                  <a:gd name="connsiteX130" fmla="*/ 15712 w 41489"/>
                  <a:gd name="connsiteY130" fmla="*/ 17544 h 48262"/>
                  <a:gd name="connsiteX131" fmla="*/ 14533 w 41489"/>
                  <a:gd name="connsiteY131" fmla="*/ 16294 h 48262"/>
                  <a:gd name="connsiteX132" fmla="*/ 15569 w 41489"/>
                  <a:gd name="connsiteY132" fmla="*/ 17223 h 48262"/>
                  <a:gd name="connsiteX133" fmla="*/ 15997 w 41489"/>
                  <a:gd name="connsiteY133" fmla="*/ 15902 h 48262"/>
                  <a:gd name="connsiteX134" fmla="*/ 14283 w 41489"/>
                  <a:gd name="connsiteY134" fmla="*/ 14830 h 48262"/>
                  <a:gd name="connsiteX135" fmla="*/ 14783 w 41489"/>
                  <a:gd name="connsiteY135" fmla="*/ 13330 h 48262"/>
                  <a:gd name="connsiteX136" fmla="*/ 13854 w 41489"/>
                  <a:gd name="connsiteY136" fmla="*/ 12973 h 48262"/>
                  <a:gd name="connsiteX137" fmla="*/ 15462 w 41489"/>
                  <a:gd name="connsiteY137" fmla="*/ 11365 h 48262"/>
                  <a:gd name="connsiteX138" fmla="*/ 14569 w 41489"/>
                  <a:gd name="connsiteY138" fmla="*/ 5150 h 48262"/>
                  <a:gd name="connsiteX139" fmla="*/ 12604 w 41489"/>
                  <a:gd name="connsiteY139" fmla="*/ 2400 h 48262"/>
                  <a:gd name="connsiteX140" fmla="*/ 8782 w 41489"/>
                  <a:gd name="connsiteY140" fmla="*/ 2614 h 48262"/>
                  <a:gd name="connsiteX141" fmla="*/ 3532 w 41489"/>
                  <a:gd name="connsiteY141" fmla="*/ 13616 h 4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</a:cxnLst>
                <a:rect l="l" t="t" r="r" b="b"/>
                <a:pathLst>
                  <a:path w="41489" h="48262">
                    <a:moveTo>
                      <a:pt x="3532" y="13616"/>
                    </a:moveTo>
                    <a:cubicBezTo>
                      <a:pt x="1746" y="17616"/>
                      <a:pt x="-362" y="18688"/>
                      <a:pt x="67" y="23260"/>
                    </a:cubicBezTo>
                    <a:cubicBezTo>
                      <a:pt x="-183" y="25403"/>
                      <a:pt x="317" y="27582"/>
                      <a:pt x="745" y="29475"/>
                    </a:cubicBezTo>
                    <a:cubicBezTo>
                      <a:pt x="2282" y="30225"/>
                      <a:pt x="1067" y="32082"/>
                      <a:pt x="2496" y="33047"/>
                    </a:cubicBezTo>
                    <a:lnTo>
                      <a:pt x="1781" y="33654"/>
                    </a:lnTo>
                    <a:cubicBezTo>
                      <a:pt x="2282" y="33975"/>
                      <a:pt x="2639" y="34368"/>
                      <a:pt x="2353" y="34904"/>
                    </a:cubicBezTo>
                    <a:lnTo>
                      <a:pt x="2103" y="34940"/>
                    </a:lnTo>
                    <a:cubicBezTo>
                      <a:pt x="2889" y="35440"/>
                      <a:pt x="2710" y="36190"/>
                      <a:pt x="3139" y="36476"/>
                    </a:cubicBezTo>
                    <a:lnTo>
                      <a:pt x="2889" y="36511"/>
                    </a:lnTo>
                    <a:lnTo>
                      <a:pt x="3282" y="37297"/>
                    </a:lnTo>
                    <a:lnTo>
                      <a:pt x="2924" y="37261"/>
                    </a:lnTo>
                    <a:cubicBezTo>
                      <a:pt x="3960" y="38154"/>
                      <a:pt x="4567" y="39404"/>
                      <a:pt x="4996" y="40655"/>
                    </a:cubicBezTo>
                    <a:lnTo>
                      <a:pt x="5818" y="40047"/>
                    </a:lnTo>
                    <a:cubicBezTo>
                      <a:pt x="6389" y="43048"/>
                      <a:pt x="8639" y="42369"/>
                      <a:pt x="9604" y="44834"/>
                    </a:cubicBezTo>
                    <a:lnTo>
                      <a:pt x="9425" y="45012"/>
                    </a:lnTo>
                    <a:cubicBezTo>
                      <a:pt x="11461" y="44869"/>
                      <a:pt x="12140" y="45727"/>
                      <a:pt x="13140" y="46655"/>
                    </a:cubicBezTo>
                    <a:cubicBezTo>
                      <a:pt x="14104" y="47584"/>
                      <a:pt x="15176" y="48406"/>
                      <a:pt x="16783" y="47477"/>
                    </a:cubicBezTo>
                    <a:cubicBezTo>
                      <a:pt x="16390" y="47727"/>
                      <a:pt x="16819" y="48013"/>
                      <a:pt x="16748" y="48263"/>
                    </a:cubicBezTo>
                    <a:cubicBezTo>
                      <a:pt x="18069" y="48227"/>
                      <a:pt x="19283" y="48191"/>
                      <a:pt x="19462" y="46227"/>
                    </a:cubicBezTo>
                    <a:cubicBezTo>
                      <a:pt x="20212" y="46334"/>
                      <a:pt x="20034" y="46906"/>
                      <a:pt x="20105" y="47691"/>
                    </a:cubicBezTo>
                    <a:cubicBezTo>
                      <a:pt x="20176" y="46834"/>
                      <a:pt x="20855" y="46512"/>
                      <a:pt x="21427" y="46477"/>
                    </a:cubicBezTo>
                    <a:lnTo>
                      <a:pt x="21141" y="46798"/>
                    </a:lnTo>
                    <a:cubicBezTo>
                      <a:pt x="21713" y="46727"/>
                      <a:pt x="22284" y="46655"/>
                      <a:pt x="22784" y="46512"/>
                    </a:cubicBezTo>
                    <a:lnTo>
                      <a:pt x="22462" y="44869"/>
                    </a:lnTo>
                    <a:cubicBezTo>
                      <a:pt x="23284" y="45334"/>
                      <a:pt x="22713" y="46870"/>
                      <a:pt x="23498" y="46441"/>
                    </a:cubicBezTo>
                    <a:lnTo>
                      <a:pt x="23463" y="45084"/>
                    </a:lnTo>
                    <a:cubicBezTo>
                      <a:pt x="24534" y="45334"/>
                      <a:pt x="25570" y="47263"/>
                      <a:pt x="27177" y="48084"/>
                    </a:cubicBezTo>
                    <a:cubicBezTo>
                      <a:pt x="30785" y="47763"/>
                      <a:pt x="34035" y="45298"/>
                      <a:pt x="35821" y="42405"/>
                    </a:cubicBezTo>
                    <a:cubicBezTo>
                      <a:pt x="37714" y="39547"/>
                      <a:pt x="38536" y="36190"/>
                      <a:pt x="40072" y="33975"/>
                    </a:cubicBezTo>
                    <a:lnTo>
                      <a:pt x="41108" y="33904"/>
                    </a:lnTo>
                    <a:cubicBezTo>
                      <a:pt x="42608" y="34011"/>
                      <a:pt x="39108" y="32190"/>
                      <a:pt x="40500" y="32190"/>
                    </a:cubicBezTo>
                    <a:lnTo>
                      <a:pt x="39893" y="31546"/>
                    </a:lnTo>
                    <a:cubicBezTo>
                      <a:pt x="40179" y="31403"/>
                      <a:pt x="40465" y="31118"/>
                      <a:pt x="40786" y="31403"/>
                    </a:cubicBezTo>
                    <a:cubicBezTo>
                      <a:pt x="40893" y="30903"/>
                      <a:pt x="40643" y="30868"/>
                      <a:pt x="40215" y="30475"/>
                    </a:cubicBezTo>
                    <a:lnTo>
                      <a:pt x="41179" y="29975"/>
                    </a:lnTo>
                    <a:cubicBezTo>
                      <a:pt x="41965" y="27975"/>
                      <a:pt x="40108" y="26438"/>
                      <a:pt x="40358" y="24581"/>
                    </a:cubicBezTo>
                    <a:cubicBezTo>
                      <a:pt x="40786" y="23974"/>
                      <a:pt x="41001" y="23331"/>
                      <a:pt x="41001" y="22545"/>
                    </a:cubicBezTo>
                    <a:cubicBezTo>
                      <a:pt x="40965" y="21652"/>
                      <a:pt x="40822" y="20652"/>
                      <a:pt x="40429" y="19723"/>
                    </a:cubicBezTo>
                    <a:cubicBezTo>
                      <a:pt x="39750" y="17831"/>
                      <a:pt x="38465" y="16116"/>
                      <a:pt x="37464" y="15009"/>
                    </a:cubicBezTo>
                    <a:cubicBezTo>
                      <a:pt x="35678" y="13616"/>
                      <a:pt x="35607" y="11437"/>
                      <a:pt x="34964" y="9079"/>
                    </a:cubicBezTo>
                    <a:cubicBezTo>
                      <a:pt x="34357" y="6793"/>
                      <a:pt x="33214" y="4293"/>
                      <a:pt x="30678" y="3936"/>
                    </a:cubicBezTo>
                    <a:cubicBezTo>
                      <a:pt x="30714" y="3686"/>
                      <a:pt x="30142" y="3829"/>
                      <a:pt x="30035" y="3972"/>
                    </a:cubicBezTo>
                    <a:cubicBezTo>
                      <a:pt x="29035" y="3150"/>
                      <a:pt x="27999" y="2364"/>
                      <a:pt x="26892" y="1650"/>
                    </a:cubicBezTo>
                    <a:cubicBezTo>
                      <a:pt x="26892" y="1650"/>
                      <a:pt x="25856" y="1042"/>
                      <a:pt x="24391" y="542"/>
                    </a:cubicBezTo>
                    <a:cubicBezTo>
                      <a:pt x="22927" y="78"/>
                      <a:pt x="21034" y="-208"/>
                      <a:pt x="19534" y="185"/>
                    </a:cubicBezTo>
                    <a:cubicBezTo>
                      <a:pt x="18033" y="614"/>
                      <a:pt x="16998" y="1507"/>
                      <a:pt x="16998" y="3221"/>
                    </a:cubicBezTo>
                    <a:cubicBezTo>
                      <a:pt x="16890" y="4936"/>
                      <a:pt x="17962" y="7329"/>
                      <a:pt x="18891" y="10901"/>
                    </a:cubicBezTo>
                    <a:lnTo>
                      <a:pt x="18748" y="11187"/>
                    </a:lnTo>
                    <a:cubicBezTo>
                      <a:pt x="19569" y="12330"/>
                      <a:pt x="19998" y="12723"/>
                      <a:pt x="21498" y="11722"/>
                    </a:cubicBezTo>
                    <a:cubicBezTo>
                      <a:pt x="20605" y="13508"/>
                      <a:pt x="22212" y="12365"/>
                      <a:pt x="22070" y="13115"/>
                    </a:cubicBezTo>
                    <a:lnTo>
                      <a:pt x="21962" y="13223"/>
                    </a:lnTo>
                    <a:cubicBezTo>
                      <a:pt x="23498" y="12401"/>
                      <a:pt x="22248" y="15044"/>
                      <a:pt x="23606" y="14437"/>
                    </a:cubicBezTo>
                    <a:cubicBezTo>
                      <a:pt x="23463" y="14544"/>
                      <a:pt x="23105" y="14937"/>
                      <a:pt x="22963" y="14830"/>
                    </a:cubicBezTo>
                    <a:cubicBezTo>
                      <a:pt x="23427" y="14973"/>
                      <a:pt x="24248" y="15116"/>
                      <a:pt x="23391" y="15937"/>
                    </a:cubicBezTo>
                    <a:cubicBezTo>
                      <a:pt x="24356" y="16545"/>
                      <a:pt x="24677" y="18009"/>
                      <a:pt x="26677" y="17795"/>
                    </a:cubicBezTo>
                    <a:lnTo>
                      <a:pt x="26356" y="17902"/>
                    </a:lnTo>
                    <a:cubicBezTo>
                      <a:pt x="27642" y="17723"/>
                      <a:pt x="26749" y="18331"/>
                      <a:pt x="27570" y="18509"/>
                    </a:cubicBezTo>
                    <a:cubicBezTo>
                      <a:pt x="27427" y="18580"/>
                      <a:pt x="27392" y="18652"/>
                      <a:pt x="27320" y="18688"/>
                    </a:cubicBezTo>
                    <a:cubicBezTo>
                      <a:pt x="28642" y="18652"/>
                      <a:pt x="28035" y="19974"/>
                      <a:pt x="28642" y="20188"/>
                    </a:cubicBezTo>
                    <a:lnTo>
                      <a:pt x="27928" y="20438"/>
                    </a:lnTo>
                    <a:cubicBezTo>
                      <a:pt x="28070" y="20724"/>
                      <a:pt x="28249" y="21010"/>
                      <a:pt x="28356" y="21331"/>
                    </a:cubicBezTo>
                    <a:lnTo>
                      <a:pt x="28427" y="20938"/>
                    </a:lnTo>
                    <a:cubicBezTo>
                      <a:pt x="30571" y="20545"/>
                      <a:pt x="27285" y="21974"/>
                      <a:pt x="28785" y="22367"/>
                    </a:cubicBezTo>
                    <a:cubicBezTo>
                      <a:pt x="28570" y="23010"/>
                      <a:pt x="33392" y="23295"/>
                      <a:pt x="32392" y="24367"/>
                    </a:cubicBezTo>
                    <a:cubicBezTo>
                      <a:pt x="33428" y="24724"/>
                      <a:pt x="30749" y="24117"/>
                      <a:pt x="31571" y="24688"/>
                    </a:cubicBezTo>
                    <a:cubicBezTo>
                      <a:pt x="30463" y="24796"/>
                      <a:pt x="30857" y="24438"/>
                      <a:pt x="29999" y="24688"/>
                    </a:cubicBezTo>
                    <a:cubicBezTo>
                      <a:pt x="30571" y="25260"/>
                      <a:pt x="28928" y="25760"/>
                      <a:pt x="29714" y="26438"/>
                    </a:cubicBezTo>
                    <a:lnTo>
                      <a:pt x="28856" y="26510"/>
                    </a:lnTo>
                    <a:cubicBezTo>
                      <a:pt x="30463" y="27403"/>
                      <a:pt x="27785" y="28260"/>
                      <a:pt x="29249" y="28832"/>
                    </a:cubicBezTo>
                    <a:cubicBezTo>
                      <a:pt x="29964" y="29796"/>
                      <a:pt x="26677" y="29332"/>
                      <a:pt x="28320" y="30296"/>
                    </a:cubicBezTo>
                    <a:lnTo>
                      <a:pt x="27142" y="30546"/>
                    </a:lnTo>
                    <a:cubicBezTo>
                      <a:pt x="26927" y="30868"/>
                      <a:pt x="28535" y="30939"/>
                      <a:pt x="27928" y="31261"/>
                    </a:cubicBezTo>
                    <a:cubicBezTo>
                      <a:pt x="27213" y="31154"/>
                      <a:pt x="27285" y="31618"/>
                      <a:pt x="26642" y="31332"/>
                    </a:cubicBezTo>
                    <a:cubicBezTo>
                      <a:pt x="25427" y="31832"/>
                      <a:pt x="27892" y="33261"/>
                      <a:pt x="25963" y="32832"/>
                    </a:cubicBezTo>
                    <a:cubicBezTo>
                      <a:pt x="27213" y="33582"/>
                      <a:pt x="26356" y="33368"/>
                      <a:pt x="27213" y="34011"/>
                    </a:cubicBezTo>
                    <a:cubicBezTo>
                      <a:pt x="26713" y="33689"/>
                      <a:pt x="26820" y="34368"/>
                      <a:pt x="25927" y="33297"/>
                    </a:cubicBezTo>
                    <a:cubicBezTo>
                      <a:pt x="25856" y="33225"/>
                      <a:pt x="25892" y="33189"/>
                      <a:pt x="26070" y="33368"/>
                    </a:cubicBezTo>
                    <a:lnTo>
                      <a:pt x="25391" y="32832"/>
                    </a:lnTo>
                    <a:cubicBezTo>
                      <a:pt x="24106" y="31868"/>
                      <a:pt x="25892" y="33582"/>
                      <a:pt x="25534" y="33582"/>
                    </a:cubicBezTo>
                    <a:cubicBezTo>
                      <a:pt x="25749" y="33761"/>
                      <a:pt x="25784" y="33654"/>
                      <a:pt x="26106" y="34118"/>
                    </a:cubicBezTo>
                    <a:cubicBezTo>
                      <a:pt x="25999" y="34154"/>
                      <a:pt x="25963" y="34190"/>
                      <a:pt x="25856" y="34190"/>
                    </a:cubicBezTo>
                    <a:lnTo>
                      <a:pt x="25463" y="33582"/>
                    </a:lnTo>
                    <a:cubicBezTo>
                      <a:pt x="25320" y="33511"/>
                      <a:pt x="25177" y="33440"/>
                      <a:pt x="25034" y="33332"/>
                    </a:cubicBezTo>
                    <a:lnTo>
                      <a:pt x="25499" y="34082"/>
                    </a:lnTo>
                    <a:cubicBezTo>
                      <a:pt x="25106" y="33761"/>
                      <a:pt x="24498" y="32368"/>
                      <a:pt x="24891" y="33582"/>
                    </a:cubicBezTo>
                    <a:cubicBezTo>
                      <a:pt x="25070" y="34261"/>
                      <a:pt x="25499" y="34618"/>
                      <a:pt x="25391" y="34975"/>
                    </a:cubicBezTo>
                    <a:cubicBezTo>
                      <a:pt x="24891" y="34511"/>
                      <a:pt x="24534" y="33654"/>
                      <a:pt x="23927" y="33440"/>
                    </a:cubicBezTo>
                    <a:cubicBezTo>
                      <a:pt x="24070" y="34439"/>
                      <a:pt x="23927" y="34404"/>
                      <a:pt x="23784" y="34618"/>
                    </a:cubicBezTo>
                    <a:lnTo>
                      <a:pt x="23713" y="33761"/>
                    </a:lnTo>
                    <a:cubicBezTo>
                      <a:pt x="22963" y="34975"/>
                      <a:pt x="23355" y="31868"/>
                      <a:pt x="22606" y="32832"/>
                    </a:cubicBezTo>
                    <a:lnTo>
                      <a:pt x="22677" y="32225"/>
                    </a:lnTo>
                    <a:lnTo>
                      <a:pt x="22498" y="34047"/>
                    </a:lnTo>
                    <a:cubicBezTo>
                      <a:pt x="21748" y="35761"/>
                      <a:pt x="22177" y="32261"/>
                      <a:pt x="21319" y="34582"/>
                    </a:cubicBezTo>
                    <a:cubicBezTo>
                      <a:pt x="21641" y="34439"/>
                      <a:pt x="21391" y="36511"/>
                      <a:pt x="20998" y="36083"/>
                    </a:cubicBezTo>
                    <a:lnTo>
                      <a:pt x="21141" y="35261"/>
                    </a:lnTo>
                    <a:cubicBezTo>
                      <a:pt x="20927" y="35404"/>
                      <a:pt x="20820" y="35761"/>
                      <a:pt x="20712" y="35583"/>
                    </a:cubicBezTo>
                    <a:cubicBezTo>
                      <a:pt x="20855" y="35154"/>
                      <a:pt x="20891" y="34368"/>
                      <a:pt x="20570" y="34511"/>
                    </a:cubicBezTo>
                    <a:lnTo>
                      <a:pt x="20855" y="33475"/>
                    </a:lnTo>
                    <a:lnTo>
                      <a:pt x="20176" y="34940"/>
                    </a:lnTo>
                    <a:cubicBezTo>
                      <a:pt x="19962" y="33975"/>
                      <a:pt x="19141" y="35011"/>
                      <a:pt x="19355" y="33797"/>
                    </a:cubicBezTo>
                    <a:cubicBezTo>
                      <a:pt x="19283" y="33797"/>
                      <a:pt x="19069" y="33118"/>
                      <a:pt x="18569" y="34297"/>
                    </a:cubicBezTo>
                    <a:cubicBezTo>
                      <a:pt x="18926" y="33582"/>
                      <a:pt x="18926" y="33261"/>
                      <a:pt x="19355" y="32404"/>
                    </a:cubicBezTo>
                    <a:cubicBezTo>
                      <a:pt x="18998" y="33261"/>
                      <a:pt x="18319" y="33761"/>
                      <a:pt x="18855" y="32904"/>
                    </a:cubicBezTo>
                    <a:lnTo>
                      <a:pt x="18926" y="32832"/>
                    </a:lnTo>
                    <a:cubicBezTo>
                      <a:pt x="19462" y="32047"/>
                      <a:pt x="17605" y="33475"/>
                      <a:pt x="18426" y="32511"/>
                    </a:cubicBezTo>
                    <a:cubicBezTo>
                      <a:pt x="17569" y="33047"/>
                      <a:pt x="17926" y="32618"/>
                      <a:pt x="16855" y="33261"/>
                    </a:cubicBezTo>
                    <a:cubicBezTo>
                      <a:pt x="15390" y="33154"/>
                      <a:pt x="18819" y="31261"/>
                      <a:pt x="14962" y="32047"/>
                    </a:cubicBezTo>
                    <a:cubicBezTo>
                      <a:pt x="14640" y="31618"/>
                      <a:pt x="15712" y="31297"/>
                      <a:pt x="15855" y="31011"/>
                    </a:cubicBezTo>
                    <a:lnTo>
                      <a:pt x="16069" y="31082"/>
                    </a:lnTo>
                    <a:cubicBezTo>
                      <a:pt x="15569" y="30261"/>
                      <a:pt x="15497" y="30010"/>
                      <a:pt x="15497" y="29260"/>
                    </a:cubicBezTo>
                    <a:cubicBezTo>
                      <a:pt x="15069" y="28939"/>
                      <a:pt x="13211" y="29117"/>
                      <a:pt x="13604" y="28332"/>
                    </a:cubicBezTo>
                    <a:cubicBezTo>
                      <a:pt x="14354" y="28475"/>
                      <a:pt x="14176" y="28224"/>
                      <a:pt x="14176" y="27939"/>
                    </a:cubicBezTo>
                    <a:cubicBezTo>
                      <a:pt x="14319" y="28082"/>
                      <a:pt x="14569" y="28118"/>
                      <a:pt x="15033" y="27725"/>
                    </a:cubicBezTo>
                    <a:cubicBezTo>
                      <a:pt x="14819" y="27689"/>
                      <a:pt x="14640" y="27617"/>
                      <a:pt x="14533" y="27582"/>
                    </a:cubicBezTo>
                    <a:cubicBezTo>
                      <a:pt x="14604" y="27582"/>
                      <a:pt x="14640" y="27582"/>
                      <a:pt x="14712" y="27546"/>
                    </a:cubicBezTo>
                    <a:cubicBezTo>
                      <a:pt x="14426" y="27117"/>
                      <a:pt x="14211" y="27225"/>
                      <a:pt x="14104" y="27439"/>
                    </a:cubicBezTo>
                    <a:cubicBezTo>
                      <a:pt x="13997" y="27439"/>
                      <a:pt x="13854" y="27474"/>
                      <a:pt x="13640" y="27546"/>
                    </a:cubicBezTo>
                    <a:cubicBezTo>
                      <a:pt x="14569" y="27010"/>
                      <a:pt x="13497" y="26260"/>
                      <a:pt x="14747" y="26153"/>
                    </a:cubicBezTo>
                    <a:cubicBezTo>
                      <a:pt x="14426" y="24903"/>
                      <a:pt x="13140" y="23974"/>
                      <a:pt x="12747" y="22831"/>
                    </a:cubicBezTo>
                    <a:cubicBezTo>
                      <a:pt x="13390" y="22760"/>
                      <a:pt x="13961" y="23045"/>
                      <a:pt x="14176" y="23367"/>
                    </a:cubicBezTo>
                    <a:lnTo>
                      <a:pt x="13997" y="22617"/>
                    </a:lnTo>
                    <a:cubicBezTo>
                      <a:pt x="14926" y="22724"/>
                      <a:pt x="14497" y="23081"/>
                      <a:pt x="14676" y="23331"/>
                    </a:cubicBezTo>
                    <a:cubicBezTo>
                      <a:pt x="16247" y="22652"/>
                      <a:pt x="13354" y="21367"/>
                      <a:pt x="14890" y="20581"/>
                    </a:cubicBezTo>
                    <a:lnTo>
                      <a:pt x="14211" y="20223"/>
                    </a:lnTo>
                    <a:lnTo>
                      <a:pt x="14354" y="20188"/>
                    </a:lnTo>
                    <a:cubicBezTo>
                      <a:pt x="13961" y="20117"/>
                      <a:pt x="13497" y="19795"/>
                      <a:pt x="13390" y="19581"/>
                    </a:cubicBezTo>
                    <a:cubicBezTo>
                      <a:pt x="14211" y="19616"/>
                      <a:pt x="15212" y="20009"/>
                      <a:pt x="15283" y="19545"/>
                    </a:cubicBezTo>
                    <a:cubicBezTo>
                      <a:pt x="16105" y="19402"/>
                      <a:pt x="15176" y="18437"/>
                      <a:pt x="14926" y="17795"/>
                    </a:cubicBezTo>
                    <a:cubicBezTo>
                      <a:pt x="14712" y="18009"/>
                      <a:pt x="14319" y="17795"/>
                      <a:pt x="14069" y="17580"/>
                    </a:cubicBezTo>
                    <a:cubicBezTo>
                      <a:pt x="14140" y="17330"/>
                      <a:pt x="14926" y="17473"/>
                      <a:pt x="14676" y="17187"/>
                    </a:cubicBezTo>
                    <a:lnTo>
                      <a:pt x="15712" y="17544"/>
                    </a:lnTo>
                    <a:cubicBezTo>
                      <a:pt x="14712" y="17259"/>
                      <a:pt x="14926" y="16545"/>
                      <a:pt x="14533" y="16294"/>
                    </a:cubicBezTo>
                    <a:cubicBezTo>
                      <a:pt x="15319" y="16509"/>
                      <a:pt x="15033" y="16938"/>
                      <a:pt x="15569" y="17223"/>
                    </a:cubicBezTo>
                    <a:cubicBezTo>
                      <a:pt x="15819" y="16330"/>
                      <a:pt x="15676" y="16759"/>
                      <a:pt x="15997" y="15902"/>
                    </a:cubicBezTo>
                    <a:cubicBezTo>
                      <a:pt x="15497" y="15044"/>
                      <a:pt x="15033" y="15509"/>
                      <a:pt x="14283" y="14830"/>
                    </a:cubicBezTo>
                    <a:cubicBezTo>
                      <a:pt x="14319" y="14294"/>
                      <a:pt x="13926" y="13473"/>
                      <a:pt x="14783" y="13330"/>
                    </a:cubicBezTo>
                    <a:lnTo>
                      <a:pt x="13854" y="12973"/>
                    </a:lnTo>
                    <a:cubicBezTo>
                      <a:pt x="13783" y="11722"/>
                      <a:pt x="14283" y="11222"/>
                      <a:pt x="15462" y="11365"/>
                    </a:cubicBezTo>
                    <a:cubicBezTo>
                      <a:pt x="15104" y="8686"/>
                      <a:pt x="14997" y="6615"/>
                      <a:pt x="14569" y="5150"/>
                    </a:cubicBezTo>
                    <a:cubicBezTo>
                      <a:pt x="14140" y="3686"/>
                      <a:pt x="13390" y="2900"/>
                      <a:pt x="12604" y="2400"/>
                    </a:cubicBezTo>
                    <a:cubicBezTo>
                      <a:pt x="10961" y="1543"/>
                      <a:pt x="8782" y="2614"/>
                      <a:pt x="8782" y="2614"/>
                    </a:cubicBezTo>
                    <a:cubicBezTo>
                      <a:pt x="3960" y="4650"/>
                      <a:pt x="4603" y="8758"/>
                      <a:pt x="3532" y="136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0" name="Graphic 511">
              <a:extLst>
                <a:ext uri="{FF2B5EF4-FFF2-40B4-BE49-F238E27FC236}">
                  <a16:creationId xmlns:a16="http://schemas.microsoft.com/office/drawing/2014/main" id="{194EE09D-15B6-F44A-98BE-FAA4C00C470A}"/>
                </a:ext>
              </a:extLst>
            </p:cNvPr>
            <p:cNvGrpSpPr/>
            <p:nvPr/>
          </p:nvGrpSpPr>
          <p:grpSpPr>
            <a:xfrm>
              <a:off x="9698687" y="5405461"/>
              <a:ext cx="38147" cy="38045"/>
              <a:chOff x="9698687" y="5405461"/>
              <a:chExt cx="38147" cy="38045"/>
            </a:xfrm>
            <a:grpFill/>
          </p:grpSpPr>
          <p:sp>
            <p:nvSpPr>
              <p:cNvPr id="611" name="Freeform 610">
                <a:extLst>
                  <a:ext uri="{FF2B5EF4-FFF2-40B4-BE49-F238E27FC236}">
                    <a16:creationId xmlns:a16="http://schemas.microsoft.com/office/drawing/2014/main" id="{798B0A73-B8BC-AC47-84C4-E3496BFA0183}"/>
                  </a:ext>
                </a:extLst>
              </p:cNvPr>
              <p:cNvSpPr/>
              <p:nvPr/>
            </p:nvSpPr>
            <p:spPr>
              <a:xfrm>
                <a:off x="9709367" y="5408304"/>
                <a:ext cx="499" cy="192"/>
              </a:xfrm>
              <a:custGeom>
                <a:avLst/>
                <a:gdLst>
                  <a:gd name="connsiteX0" fmla="*/ 0 w 499"/>
                  <a:gd name="connsiteY0" fmla="*/ 50 h 192"/>
                  <a:gd name="connsiteX1" fmla="*/ 500 w 499"/>
                  <a:gd name="connsiteY1" fmla="*/ 193 h 192"/>
                  <a:gd name="connsiteX2" fmla="*/ 0 w 499"/>
                  <a:gd name="connsiteY2" fmla="*/ 50 h 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9" h="192">
                    <a:moveTo>
                      <a:pt x="0" y="50"/>
                    </a:moveTo>
                    <a:lnTo>
                      <a:pt x="500" y="193"/>
                    </a:lnTo>
                    <a:cubicBezTo>
                      <a:pt x="393" y="15"/>
                      <a:pt x="214" y="-57"/>
                      <a:pt x="0" y="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2" name="Freeform 611">
                <a:extLst>
                  <a:ext uri="{FF2B5EF4-FFF2-40B4-BE49-F238E27FC236}">
                    <a16:creationId xmlns:a16="http://schemas.microsoft.com/office/drawing/2014/main" id="{C10C4FFD-CB66-8946-9EEC-493480439A8B}"/>
                  </a:ext>
                </a:extLst>
              </p:cNvPr>
              <p:cNvSpPr/>
              <p:nvPr/>
            </p:nvSpPr>
            <p:spPr>
              <a:xfrm>
                <a:off x="9704224" y="5435572"/>
                <a:ext cx="107" cy="15"/>
              </a:xfrm>
              <a:custGeom>
                <a:avLst/>
                <a:gdLst>
                  <a:gd name="connsiteX0" fmla="*/ 107 w 107"/>
                  <a:gd name="connsiteY0" fmla="*/ 0 h 15"/>
                  <a:gd name="connsiteX1" fmla="*/ 0 w 107"/>
                  <a:gd name="connsiteY1" fmla="*/ 0 h 15"/>
                  <a:gd name="connsiteX2" fmla="*/ 107 w 107"/>
                  <a:gd name="connsiteY2" fmla="*/ 0 h 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5">
                    <a:moveTo>
                      <a:pt x="107" y="0"/>
                    </a:moveTo>
                    <a:cubicBezTo>
                      <a:pt x="71" y="0"/>
                      <a:pt x="36" y="0"/>
                      <a:pt x="0" y="0"/>
                    </a:cubicBezTo>
                    <a:cubicBezTo>
                      <a:pt x="36" y="36"/>
                      <a:pt x="107" y="0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3" name="Freeform 612">
                <a:extLst>
                  <a:ext uri="{FF2B5EF4-FFF2-40B4-BE49-F238E27FC236}">
                    <a16:creationId xmlns:a16="http://schemas.microsoft.com/office/drawing/2014/main" id="{D6B45C15-3A1A-334C-8106-4AE89B8FC029}"/>
                  </a:ext>
                </a:extLst>
              </p:cNvPr>
              <p:cNvSpPr/>
              <p:nvPr/>
            </p:nvSpPr>
            <p:spPr>
              <a:xfrm>
                <a:off x="9718333" y="5419606"/>
                <a:ext cx="35" cy="106"/>
              </a:xfrm>
              <a:custGeom>
                <a:avLst/>
                <a:gdLst>
                  <a:gd name="connsiteX0" fmla="*/ 36 w 35"/>
                  <a:gd name="connsiteY0" fmla="*/ 0 h 106"/>
                  <a:gd name="connsiteX1" fmla="*/ 36 w 35"/>
                  <a:gd name="connsiteY1" fmla="*/ 0 h 106"/>
                  <a:gd name="connsiteX2" fmla="*/ 0 w 35"/>
                  <a:gd name="connsiteY2" fmla="*/ 107 h 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06">
                    <a:moveTo>
                      <a:pt x="36" y="0"/>
                    </a:moveTo>
                    <a:lnTo>
                      <a:pt x="36" y="0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4" name="Freeform 613">
                <a:extLst>
                  <a:ext uri="{FF2B5EF4-FFF2-40B4-BE49-F238E27FC236}">
                    <a16:creationId xmlns:a16="http://schemas.microsoft.com/office/drawing/2014/main" id="{5C99717D-14FF-3449-BDF6-C7B8E3BAE2BA}"/>
                  </a:ext>
                </a:extLst>
              </p:cNvPr>
              <p:cNvSpPr/>
              <p:nvPr/>
            </p:nvSpPr>
            <p:spPr>
              <a:xfrm>
                <a:off x="9698687" y="5405461"/>
                <a:ext cx="38147" cy="38045"/>
              </a:xfrm>
              <a:custGeom>
                <a:avLst/>
                <a:gdLst>
                  <a:gd name="connsiteX0" fmla="*/ 17574 w 38147"/>
                  <a:gd name="connsiteY0" fmla="*/ 13681 h 38045"/>
                  <a:gd name="connsiteX1" fmla="*/ 19074 w 38147"/>
                  <a:gd name="connsiteY1" fmla="*/ 14574 h 38045"/>
                  <a:gd name="connsiteX2" fmla="*/ 19645 w 38147"/>
                  <a:gd name="connsiteY2" fmla="*/ 14145 h 38045"/>
                  <a:gd name="connsiteX3" fmla="*/ 20324 w 38147"/>
                  <a:gd name="connsiteY3" fmla="*/ 13037 h 38045"/>
                  <a:gd name="connsiteX4" fmla="*/ 20109 w 38147"/>
                  <a:gd name="connsiteY4" fmla="*/ 13359 h 38045"/>
                  <a:gd name="connsiteX5" fmla="*/ 20145 w 38147"/>
                  <a:gd name="connsiteY5" fmla="*/ 13288 h 38045"/>
                  <a:gd name="connsiteX6" fmla="*/ 20145 w 38147"/>
                  <a:gd name="connsiteY6" fmla="*/ 13288 h 38045"/>
                  <a:gd name="connsiteX7" fmla="*/ 20217 w 38147"/>
                  <a:gd name="connsiteY7" fmla="*/ 13288 h 38045"/>
                  <a:gd name="connsiteX8" fmla="*/ 20038 w 38147"/>
                  <a:gd name="connsiteY8" fmla="*/ 13466 h 38045"/>
                  <a:gd name="connsiteX9" fmla="*/ 20145 w 38147"/>
                  <a:gd name="connsiteY9" fmla="*/ 13395 h 38045"/>
                  <a:gd name="connsiteX10" fmla="*/ 19860 w 38147"/>
                  <a:gd name="connsiteY10" fmla="*/ 13609 h 38045"/>
                  <a:gd name="connsiteX11" fmla="*/ 20360 w 38147"/>
                  <a:gd name="connsiteY11" fmla="*/ 13716 h 38045"/>
                  <a:gd name="connsiteX12" fmla="*/ 21252 w 38147"/>
                  <a:gd name="connsiteY12" fmla="*/ 13252 h 38045"/>
                  <a:gd name="connsiteX13" fmla="*/ 21395 w 38147"/>
                  <a:gd name="connsiteY13" fmla="*/ 14823 h 38045"/>
                  <a:gd name="connsiteX14" fmla="*/ 21145 w 38147"/>
                  <a:gd name="connsiteY14" fmla="*/ 14859 h 38045"/>
                  <a:gd name="connsiteX15" fmla="*/ 22253 w 38147"/>
                  <a:gd name="connsiteY15" fmla="*/ 17681 h 38045"/>
                  <a:gd name="connsiteX16" fmla="*/ 21503 w 38147"/>
                  <a:gd name="connsiteY16" fmla="*/ 17788 h 38045"/>
                  <a:gd name="connsiteX17" fmla="*/ 23967 w 38147"/>
                  <a:gd name="connsiteY17" fmla="*/ 19003 h 38045"/>
                  <a:gd name="connsiteX18" fmla="*/ 22610 w 38147"/>
                  <a:gd name="connsiteY18" fmla="*/ 19467 h 38045"/>
                  <a:gd name="connsiteX19" fmla="*/ 23896 w 38147"/>
                  <a:gd name="connsiteY19" fmla="*/ 20288 h 38045"/>
                  <a:gd name="connsiteX20" fmla="*/ 23574 w 38147"/>
                  <a:gd name="connsiteY20" fmla="*/ 20110 h 38045"/>
                  <a:gd name="connsiteX21" fmla="*/ 23860 w 38147"/>
                  <a:gd name="connsiteY21" fmla="*/ 21038 h 38045"/>
                  <a:gd name="connsiteX22" fmla="*/ 25503 w 38147"/>
                  <a:gd name="connsiteY22" fmla="*/ 20967 h 38045"/>
                  <a:gd name="connsiteX23" fmla="*/ 23896 w 38147"/>
                  <a:gd name="connsiteY23" fmla="*/ 21289 h 38045"/>
                  <a:gd name="connsiteX24" fmla="*/ 25253 w 38147"/>
                  <a:gd name="connsiteY24" fmla="*/ 21431 h 38045"/>
                  <a:gd name="connsiteX25" fmla="*/ 21931 w 38147"/>
                  <a:gd name="connsiteY25" fmla="*/ 21682 h 38045"/>
                  <a:gd name="connsiteX26" fmla="*/ 22467 w 38147"/>
                  <a:gd name="connsiteY26" fmla="*/ 23253 h 38045"/>
                  <a:gd name="connsiteX27" fmla="*/ 21824 w 38147"/>
                  <a:gd name="connsiteY27" fmla="*/ 24718 h 38045"/>
                  <a:gd name="connsiteX28" fmla="*/ 20574 w 38147"/>
                  <a:gd name="connsiteY28" fmla="*/ 23860 h 38045"/>
                  <a:gd name="connsiteX29" fmla="*/ 20145 w 38147"/>
                  <a:gd name="connsiteY29" fmla="*/ 22824 h 38045"/>
                  <a:gd name="connsiteX30" fmla="*/ 20145 w 38147"/>
                  <a:gd name="connsiteY30" fmla="*/ 23646 h 38045"/>
                  <a:gd name="connsiteX31" fmla="*/ 20181 w 38147"/>
                  <a:gd name="connsiteY31" fmla="*/ 24325 h 38045"/>
                  <a:gd name="connsiteX32" fmla="*/ 19967 w 38147"/>
                  <a:gd name="connsiteY32" fmla="*/ 23432 h 38045"/>
                  <a:gd name="connsiteX33" fmla="*/ 19860 w 38147"/>
                  <a:gd name="connsiteY33" fmla="*/ 24074 h 38045"/>
                  <a:gd name="connsiteX34" fmla="*/ 19645 w 38147"/>
                  <a:gd name="connsiteY34" fmla="*/ 23110 h 38045"/>
                  <a:gd name="connsiteX35" fmla="*/ 18824 w 38147"/>
                  <a:gd name="connsiteY35" fmla="*/ 23253 h 38045"/>
                  <a:gd name="connsiteX36" fmla="*/ 17609 w 38147"/>
                  <a:gd name="connsiteY36" fmla="*/ 23574 h 38045"/>
                  <a:gd name="connsiteX37" fmla="*/ 16895 w 38147"/>
                  <a:gd name="connsiteY37" fmla="*/ 23646 h 38045"/>
                  <a:gd name="connsiteX38" fmla="*/ 16716 w 38147"/>
                  <a:gd name="connsiteY38" fmla="*/ 23574 h 38045"/>
                  <a:gd name="connsiteX39" fmla="*/ 13787 w 38147"/>
                  <a:gd name="connsiteY39" fmla="*/ 23039 h 38045"/>
                  <a:gd name="connsiteX40" fmla="*/ 13109 w 38147"/>
                  <a:gd name="connsiteY40" fmla="*/ 20824 h 38045"/>
                  <a:gd name="connsiteX41" fmla="*/ 13037 w 38147"/>
                  <a:gd name="connsiteY41" fmla="*/ 18717 h 38045"/>
                  <a:gd name="connsiteX42" fmla="*/ 12609 w 38147"/>
                  <a:gd name="connsiteY42" fmla="*/ 18610 h 38045"/>
                  <a:gd name="connsiteX43" fmla="*/ 12894 w 38147"/>
                  <a:gd name="connsiteY43" fmla="*/ 17502 h 38045"/>
                  <a:gd name="connsiteX44" fmla="*/ 12680 w 38147"/>
                  <a:gd name="connsiteY44" fmla="*/ 14895 h 38045"/>
                  <a:gd name="connsiteX45" fmla="*/ 10680 w 38147"/>
                  <a:gd name="connsiteY45" fmla="*/ 11859 h 38045"/>
                  <a:gd name="connsiteX46" fmla="*/ 2643 w 38147"/>
                  <a:gd name="connsiteY46" fmla="*/ 11180 h 38045"/>
                  <a:gd name="connsiteX47" fmla="*/ 2393 w 38147"/>
                  <a:gd name="connsiteY47" fmla="*/ 10966 h 38045"/>
                  <a:gd name="connsiteX48" fmla="*/ 1571 w 38147"/>
                  <a:gd name="connsiteY48" fmla="*/ 15752 h 38045"/>
                  <a:gd name="connsiteX49" fmla="*/ 536 w 38147"/>
                  <a:gd name="connsiteY49" fmla="*/ 17824 h 38045"/>
                  <a:gd name="connsiteX50" fmla="*/ 393 w 38147"/>
                  <a:gd name="connsiteY50" fmla="*/ 17788 h 38045"/>
                  <a:gd name="connsiteX51" fmla="*/ 786 w 38147"/>
                  <a:gd name="connsiteY51" fmla="*/ 21610 h 38045"/>
                  <a:gd name="connsiteX52" fmla="*/ 0 w 38147"/>
                  <a:gd name="connsiteY52" fmla="*/ 21395 h 38045"/>
                  <a:gd name="connsiteX53" fmla="*/ 36 w 38147"/>
                  <a:gd name="connsiteY53" fmla="*/ 23717 h 38045"/>
                  <a:gd name="connsiteX54" fmla="*/ 4322 w 38147"/>
                  <a:gd name="connsiteY54" fmla="*/ 28861 h 38045"/>
                  <a:gd name="connsiteX55" fmla="*/ 4000 w 38147"/>
                  <a:gd name="connsiteY55" fmla="*/ 28968 h 38045"/>
                  <a:gd name="connsiteX56" fmla="*/ 5786 w 38147"/>
                  <a:gd name="connsiteY56" fmla="*/ 29861 h 38045"/>
                  <a:gd name="connsiteX57" fmla="*/ 5643 w 38147"/>
                  <a:gd name="connsiteY57" fmla="*/ 30147 h 38045"/>
                  <a:gd name="connsiteX58" fmla="*/ 8394 w 38147"/>
                  <a:gd name="connsiteY58" fmla="*/ 31647 h 38045"/>
                  <a:gd name="connsiteX59" fmla="*/ 7965 w 38147"/>
                  <a:gd name="connsiteY59" fmla="*/ 32290 h 38045"/>
                  <a:gd name="connsiteX60" fmla="*/ 9465 w 38147"/>
                  <a:gd name="connsiteY60" fmla="*/ 33076 h 38045"/>
                  <a:gd name="connsiteX61" fmla="*/ 9037 w 38147"/>
                  <a:gd name="connsiteY61" fmla="*/ 32575 h 38045"/>
                  <a:gd name="connsiteX62" fmla="*/ 11251 w 38147"/>
                  <a:gd name="connsiteY62" fmla="*/ 33719 h 38045"/>
                  <a:gd name="connsiteX63" fmla="*/ 15180 w 38147"/>
                  <a:gd name="connsiteY63" fmla="*/ 31397 h 38045"/>
                  <a:gd name="connsiteX64" fmla="*/ 15323 w 38147"/>
                  <a:gd name="connsiteY64" fmla="*/ 32290 h 38045"/>
                  <a:gd name="connsiteX65" fmla="*/ 14930 w 38147"/>
                  <a:gd name="connsiteY65" fmla="*/ 33826 h 38045"/>
                  <a:gd name="connsiteX66" fmla="*/ 16859 w 38147"/>
                  <a:gd name="connsiteY66" fmla="*/ 34397 h 38045"/>
                  <a:gd name="connsiteX67" fmla="*/ 16823 w 38147"/>
                  <a:gd name="connsiteY67" fmla="*/ 35254 h 38045"/>
                  <a:gd name="connsiteX68" fmla="*/ 17966 w 38147"/>
                  <a:gd name="connsiteY68" fmla="*/ 35148 h 38045"/>
                  <a:gd name="connsiteX69" fmla="*/ 19467 w 38147"/>
                  <a:gd name="connsiteY69" fmla="*/ 35112 h 38045"/>
                  <a:gd name="connsiteX70" fmla="*/ 22003 w 38147"/>
                  <a:gd name="connsiteY70" fmla="*/ 36183 h 38045"/>
                  <a:gd name="connsiteX71" fmla="*/ 22824 w 38147"/>
                  <a:gd name="connsiteY71" fmla="*/ 37398 h 38045"/>
                  <a:gd name="connsiteX72" fmla="*/ 23860 w 38147"/>
                  <a:gd name="connsiteY72" fmla="*/ 36540 h 38045"/>
                  <a:gd name="connsiteX73" fmla="*/ 24753 w 38147"/>
                  <a:gd name="connsiteY73" fmla="*/ 37826 h 38045"/>
                  <a:gd name="connsiteX74" fmla="*/ 29004 w 38147"/>
                  <a:gd name="connsiteY74" fmla="*/ 36683 h 38045"/>
                  <a:gd name="connsiteX75" fmla="*/ 30289 w 38147"/>
                  <a:gd name="connsiteY75" fmla="*/ 36826 h 38045"/>
                  <a:gd name="connsiteX76" fmla="*/ 30897 w 38147"/>
                  <a:gd name="connsiteY76" fmla="*/ 34576 h 38045"/>
                  <a:gd name="connsiteX77" fmla="*/ 32611 w 38147"/>
                  <a:gd name="connsiteY77" fmla="*/ 35112 h 38045"/>
                  <a:gd name="connsiteX78" fmla="*/ 32290 w 38147"/>
                  <a:gd name="connsiteY78" fmla="*/ 35183 h 38045"/>
                  <a:gd name="connsiteX79" fmla="*/ 32754 w 38147"/>
                  <a:gd name="connsiteY79" fmla="*/ 35898 h 38045"/>
                  <a:gd name="connsiteX80" fmla="*/ 34719 w 38147"/>
                  <a:gd name="connsiteY80" fmla="*/ 32862 h 38045"/>
                  <a:gd name="connsiteX81" fmla="*/ 33826 w 38147"/>
                  <a:gd name="connsiteY81" fmla="*/ 32790 h 38045"/>
                  <a:gd name="connsiteX82" fmla="*/ 34468 w 38147"/>
                  <a:gd name="connsiteY82" fmla="*/ 31969 h 38045"/>
                  <a:gd name="connsiteX83" fmla="*/ 34933 w 38147"/>
                  <a:gd name="connsiteY83" fmla="*/ 32611 h 38045"/>
                  <a:gd name="connsiteX84" fmla="*/ 35969 w 38147"/>
                  <a:gd name="connsiteY84" fmla="*/ 31433 h 38045"/>
                  <a:gd name="connsiteX85" fmla="*/ 35111 w 38147"/>
                  <a:gd name="connsiteY85" fmla="*/ 31111 h 38045"/>
                  <a:gd name="connsiteX86" fmla="*/ 36290 w 38147"/>
                  <a:gd name="connsiteY86" fmla="*/ 29647 h 38045"/>
                  <a:gd name="connsiteX87" fmla="*/ 34897 w 38147"/>
                  <a:gd name="connsiteY87" fmla="*/ 28825 h 38045"/>
                  <a:gd name="connsiteX88" fmla="*/ 36897 w 38147"/>
                  <a:gd name="connsiteY88" fmla="*/ 25003 h 38045"/>
                  <a:gd name="connsiteX89" fmla="*/ 35719 w 38147"/>
                  <a:gd name="connsiteY89" fmla="*/ 24003 h 38045"/>
                  <a:gd name="connsiteX90" fmla="*/ 36576 w 38147"/>
                  <a:gd name="connsiteY90" fmla="*/ 24110 h 38045"/>
                  <a:gd name="connsiteX91" fmla="*/ 37540 w 38147"/>
                  <a:gd name="connsiteY91" fmla="*/ 21824 h 38045"/>
                  <a:gd name="connsiteX92" fmla="*/ 38148 w 38147"/>
                  <a:gd name="connsiteY92" fmla="*/ 22003 h 38045"/>
                  <a:gd name="connsiteX93" fmla="*/ 36362 w 38147"/>
                  <a:gd name="connsiteY93" fmla="*/ 21431 h 38045"/>
                  <a:gd name="connsiteX94" fmla="*/ 35826 w 38147"/>
                  <a:gd name="connsiteY94" fmla="*/ 19681 h 38045"/>
                  <a:gd name="connsiteX95" fmla="*/ 34290 w 38147"/>
                  <a:gd name="connsiteY95" fmla="*/ 19395 h 38045"/>
                  <a:gd name="connsiteX96" fmla="*/ 35111 w 38147"/>
                  <a:gd name="connsiteY96" fmla="*/ 19503 h 38045"/>
                  <a:gd name="connsiteX97" fmla="*/ 34754 w 38147"/>
                  <a:gd name="connsiteY97" fmla="*/ 18931 h 38045"/>
                  <a:gd name="connsiteX98" fmla="*/ 35826 w 38147"/>
                  <a:gd name="connsiteY98" fmla="*/ 18574 h 38045"/>
                  <a:gd name="connsiteX99" fmla="*/ 36862 w 38147"/>
                  <a:gd name="connsiteY99" fmla="*/ 18824 h 38045"/>
                  <a:gd name="connsiteX100" fmla="*/ 35290 w 38147"/>
                  <a:gd name="connsiteY100" fmla="*/ 18038 h 38045"/>
                  <a:gd name="connsiteX101" fmla="*/ 36112 w 38147"/>
                  <a:gd name="connsiteY101" fmla="*/ 16038 h 38045"/>
                  <a:gd name="connsiteX102" fmla="*/ 35219 w 38147"/>
                  <a:gd name="connsiteY102" fmla="*/ 14323 h 38045"/>
                  <a:gd name="connsiteX103" fmla="*/ 37219 w 38147"/>
                  <a:gd name="connsiteY103" fmla="*/ 13752 h 38045"/>
                  <a:gd name="connsiteX104" fmla="*/ 36147 w 38147"/>
                  <a:gd name="connsiteY104" fmla="*/ 11716 h 38045"/>
                  <a:gd name="connsiteX105" fmla="*/ 36290 w 38147"/>
                  <a:gd name="connsiteY105" fmla="*/ 11787 h 38045"/>
                  <a:gd name="connsiteX106" fmla="*/ 34326 w 38147"/>
                  <a:gd name="connsiteY106" fmla="*/ 6644 h 38045"/>
                  <a:gd name="connsiteX107" fmla="*/ 32468 w 38147"/>
                  <a:gd name="connsiteY107" fmla="*/ 6822 h 38045"/>
                  <a:gd name="connsiteX108" fmla="*/ 31182 w 38147"/>
                  <a:gd name="connsiteY108" fmla="*/ 4322 h 38045"/>
                  <a:gd name="connsiteX109" fmla="*/ 28682 w 38147"/>
                  <a:gd name="connsiteY109" fmla="*/ 4143 h 38045"/>
                  <a:gd name="connsiteX110" fmla="*/ 28111 w 38147"/>
                  <a:gd name="connsiteY110" fmla="*/ 2250 h 38045"/>
                  <a:gd name="connsiteX111" fmla="*/ 28432 w 38147"/>
                  <a:gd name="connsiteY111" fmla="*/ 2215 h 38045"/>
                  <a:gd name="connsiteX112" fmla="*/ 25003 w 38147"/>
                  <a:gd name="connsiteY112" fmla="*/ 607 h 38045"/>
                  <a:gd name="connsiteX113" fmla="*/ 22753 w 38147"/>
                  <a:gd name="connsiteY113" fmla="*/ 1786 h 38045"/>
                  <a:gd name="connsiteX114" fmla="*/ 22431 w 38147"/>
                  <a:gd name="connsiteY114" fmla="*/ 1072 h 38045"/>
                  <a:gd name="connsiteX115" fmla="*/ 22431 w 38147"/>
                  <a:gd name="connsiteY115" fmla="*/ 179 h 38045"/>
                  <a:gd name="connsiteX116" fmla="*/ 22074 w 38147"/>
                  <a:gd name="connsiteY116" fmla="*/ 607 h 38045"/>
                  <a:gd name="connsiteX117" fmla="*/ 22110 w 38147"/>
                  <a:gd name="connsiteY117" fmla="*/ 429 h 38045"/>
                  <a:gd name="connsiteX118" fmla="*/ 21788 w 38147"/>
                  <a:gd name="connsiteY118" fmla="*/ 964 h 38045"/>
                  <a:gd name="connsiteX119" fmla="*/ 21824 w 38147"/>
                  <a:gd name="connsiteY119" fmla="*/ 1429 h 38045"/>
                  <a:gd name="connsiteX120" fmla="*/ 20074 w 38147"/>
                  <a:gd name="connsiteY120" fmla="*/ 0 h 38045"/>
                  <a:gd name="connsiteX121" fmla="*/ 15430 w 38147"/>
                  <a:gd name="connsiteY121" fmla="*/ 2465 h 38045"/>
                  <a:gd name="connsiteX122" fmla="*/ 15680 w 38147"/>
                  <a:gd name="connsiteY122" fmla="*/ 893 h 38045"/>
                  <a:gd name="connsiteX123" fmla="*/ 14609 w 38147"/>
                  <a:gd name="connsiteY123" fmla="*/ 1393 h 38045"/>
                  <a:gd name="connsiteX124" fmla="*/ 15430 w 38147"/>
                  <a:gd name="connsiteY124" fmla="*/ 429 h 38045"/>
                  <a:gd name="connsiteX125" fmla="*/ 11180 w 38147"/>
                  <a:gd name="connsiteY125" fmla="*/ 2215 h 38045"/>
                  <a:gd name="connsiteX126" fmla="*/ 11287 w 38147"/>
                  <a:gd name="connsiteY126" fmla="*/ 3001 h 38045"/>
                  <a:gd name="connsiteX127" fmla="*/ 11144 w 38147"/>
                  <a:gd name="connsiteY127" fmla="*/ 2965 h 38045"/>
                  <a:gd name="connsiteX128" fmla="*/ 11287 w 38147"/>
                  <a:gd name="connsiteY128" fmla="*/ 4143 h 38045"/>
                  <a:gd name="connsiteX129" fmla="*/ 9573 w 38147"/>
                  <a:gd name="connsiteY129" fmla="*/ 3179 h 38045"/>
                  <a:gd name="connsiteX130" fmla="*/ 8322 w 38147"/>
                  <a:gd name="connsiteY130" fmla="*/ 5680 h 38045"/>
                  <a:gd name="connsiteX131" fmla="*/ 9037 w 38147"/>
                  <a:gd name="connsiteY131" fmla="*/ 6179 h 38045"/>
                  <a:gd name="connsiteX132" fmla="*/ 8180 w 38147"/>
                  <a:gd name="connsiteY132" fmla="*/ 6608 h 38045"/>
                  <a:gd name="connsiteX133" fmla="*/ 7287 w 38147"/>
                  <a:gd name="connsiteY133" fmla="*/ 5965 h 38045"/>
                  <a:gd name="connsiteX134" fmla="*/ 7929 w 38147"/>
                  <a:gd name="connsiteY134" fmla="*/ 7823 h 38045"/>
                  <a:gd name="connsiteX135" fmla="*/ 7215 w 38147"/>
                  <a:gd name="connsiteY135" fmla="*/ 6501 h 38045"/>
                  <a:gd name="connsiteX136" fmla="*/ 6179 w 38147"/>
                  <a:gd name="connsiteY136" fmla="*/ 8716 h 38045"/>
                  <a:gd name="connsiteX137" fmla="*/ 7894 w 38147"/>
                  <a:gd name="connsiteY137" fmla="*/ 9787 h 38045"/>
                  <a:gd name="connsiteX138" fmla="*/ 7572 w 38147"/>
                  <a:gd name="connsiteY138" fmla="*/ 11787 h 38045"/>
                  <a:gd name="connsiteX139" fmla="*/ 8572 w 38147"/>
                  <a:gd name="connsiteY139" fmla="*/ 11859 h 38045"/>
                  <a:gd name="connsiteX140" fmla="*/ 7751 w 38147"/>
                  <a:gd name="connsiteY140" fmla="*/ 14145 h 38045"/>
                  <a:gd name="connsiteX141" fmla="*/ 15859 w 38147"/>
                  <a:gd name="connsiteY141" fmla="*/ 17788 h 38045"/>
                  <a:gd name="connsiteX142" fmla="*/ 18359 w 38147"/>
                  <a:gd name="connsiteY142" fmla="*/ 16538 h 38045"/>
                  <a:gd name="connsiteX143" fmla="*/ 17574 w 38147"/>
                  <a:gd name="connsiteY143" fmla="*/ 13681 h 3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38147" h="38045">
                    <a:moveTo>
                      <a:pt x="17574" y="13681"/>
                    </a:moveTo>
                    <a:cubicBezTo>
                      <a:pt x="18467" y="13466"/>
                      <a:pt x="19324" y="15323"/>
                      <a:pt x="19074" y="14574"/>
                    </a:cubicBezTo>
                    <a:cubicBezTo>
                      <a:pt x="19038" y="14680"/>
                      <a:pt x="19252" y="14323"/>
                      <a:pt x="19645" y="14145"/>
                    </a:cubicBezTo>
                    <a:cubicBezTo>
                      <a:pt x="20217" y="12752"/>
                      <a:pt x="19752" y="14145"/>
                      <a:pt x="20324" y="13037"/>
                    </a:cubicBezTo>
                    <a:cubicBezTo>
                      <a:pt x="20109" y="13359"/>
                      <a:pt x="20074" y="13430"/>
                      <a:pt x="20109" y="13359"/>
                    </a:cubicBezTo>
                    <a:cubicBezTo>
                      <a:pt x="20109" y="13359"/>
                      <a:pt x="20109" y="13323"/>
                      <a:pt x="20145" y="13288"/>
                    </a:cubicBezTo>
                    <a:lnTo>
                      <a:pt x="20145" y="13288"/>
                    </a:lnTo>
                    <a:cubicBezTo>
                      <a:pt x="20074" y="13395"/>
                      <a:pt x="20002" y="13430"/>
                      <a:pt x="20217" y="13288"/>
                    </a:cubicBezTo>
                    <a:lnTo>
                      <a:pt x="20038" y="13466"/>
                    </a:lnTo>
                    <a:lnTo>
                      <a:pt x="20145" y="13395"/>
                    </a:lnTo>
                    <a:lnTo>
                      <a:pt x="19860" y="13609"/>
                    </a:lnTo>
                    <a:cubicBezTo>
                      <a:pt x="20395" y="13252"/>
                      <a:pt x="20574" y="13359"/>
                      <a:pt x="20360" y="13716"/>
                    </a:cubicBezTo>
                    <a:lnTo>
                      <a:pt x="21252" y="13252"/>
                    </a:lnTo>
                    <a:cubicBezTo>
                      <a:pt x="20431" y="14109"/>
                      <a:pt x="22503" y="13752"/>
                      <a:pt x="21395" y="14823"/>
                    </a:cubicBezTo>
                    <a:lnTo>
                      <a:pt x="21145" y="14859"/>
                    </a:lnTo>
                    <a:cubicBezTo>
                      <a:pt x="23967" y="15395"/>
                      <a:pt x="19681" y="16681"/>
                      <a:pt x="22253" y="17681"/>
                    </a:cubicBezTo>
                    <a:cubicBezTo>
                      <a:pt x="21931" y="17538"/>
                      <a:pt x="21753" y="17788"/>
                      <a:pt x="21503" y="17788"/>
                    </a:cubicBezTo>
                    <a:cubicBezTo>
                      <a:pt x="21860" y="18324"/>
                      <a:pt x="22003" y="19038"/>
                      <a:pt x="23967" y="19003"/>
                    </a:cubicBezTo>
                    <a:cubicBezTo>
                      <a:pt x="23967" y="19503"/>
                      <a:pt x="23360" y="19395"/>
                      <a:pt x="22610" y="19467"/>
                    </a:cubicBezTo>
                    <a:cubicBezTo>
                      <a:pt x="23467" y="19467"/>
                      <a:pt x="23824" y="19896"/>
                      <a:pt x="23896" y="20288"/>
                    </a:cubicBezTo>
                    <a:lnTo>
                      <a:pt x="23574" y="20110"/>
                    </a:lnTo>
                    <a:cubicBezTo>
                      <a:pt x="23681" y="20467"/>
                      <a:pt x="23789" y="20931"/>
                      <a:pt x="23860" y="21038"/>
                    </a:cubicBezTo>
                    <a:lnTo>
                      <a:pt x="25503" y="20967"/>
                    </a:lnTo>
                    <a:cubicBezTo>
                      <a:pt x="25039" y="21360"/>
                      <a:pt x="23503" y="20967"/>
                      <a:pt x="23896" y="21289"/>
                    </a:cubicBezTo>
                    <a:lnTo>
                      <a:pt x="25253" y="21431"/>
                    </a:lnTo>
                    <a:cubicBezTo>
                      <a:pt x="24967" y="22003"/>
                      <a:pt x="22896" y="21824"/>
                      <a:pt x="21931" y="21682"/>
                    </a:cubicBezTo>
                    <a:cubicBezTo>
                      <a:pt x="21681" y="21967"/>
                      <a:pt x="22181" y="22467"/>
                      <a:pt x="22467" y="23253"/>
                    </a:cubicBezTo>
                    <a:cubicBezTo>
                      <a:pt x="22681" y="24003"/>
                      <a:pt x="22431" y="24789"/>
                      <a:pt x="21824" y="24718"/>
                    </a:cubicBezTo>
                    <a:cubicBezTo>
                      <a:pt x="21467" y="24682"/>
                      <a:pt x="21002" y="24432"/>
                      <a:pt x="20574" y="23860"/>
                    </a:cubicBezTo>
                    <a:lnTo>
                      <a:pt x="20145" y="22824"/>
                    </a:lnTo>
                    <a:cubicBezTo>
                      <a:pt x="19681" y="21289"/>
                      <a:pt x="20610" y="25075"/>
                      <a:pt x="20145" y="23646"/>
                    </a:cubicBezTo>
                    <a:lnTo>
                      <a:pt x="20181" y="24325"/>
                    </a:lnTo>
                    <a:cubicBezTo>
                      <a:pt x="20074" y="24039"/>
                      <a:pt x="19967" y="23753"/>
                      <a:pt x="19967" y="23432"/>
                    </a:cubicBezTo>
                    <a:cubicBezTo>
                      <a:pt x="19860" y="23360"/>
                      <a:pt x="19895" y="23610"/>
                      <a:pt x="19860" y="24074"/>
                    </a:cubicBezTo>
                    <a:lnTo>
                      <a:pt x="19645" y="23110"/>
                    </a:lnTo>
                    <a:cubicBezTo>
                      <a:pt x="19324" y="22717"/>
                      <a:pt x="19610" y="23003"/>
                      <a:pt x="18824" y="23253"/>
                    </a:cubicBezTo>
                    <a:cubicBezTo>
                      <a:pt x="18467" y="23396"/>
                      <a:pt x="18074" y="23503"/>
                      <a:pt x="17609" y="23574"/>
                    </a:cubicBezTo>
                    <a:cubicBezTo>
                      <a:pt x="17395" y="23610"/>
                      <a:pt x="17109" y="23646"/>
                      <a:pt x="16895" y="23646"/>
                    </a:cubicBezTo>
                    <a:cubicBezTo>
                      <a:pt x="16823" y="23646"/>
                      <a:pt x="16788" y="23610"/>
                      <a:pt x="16716" y="23574"/>
                    </a:cubicBezTo>
                    <a:cubicBezTo>
                      <a:pt x="16502" y="21682"/>
                      <a:pt x="15502" y="23181"/>
                      <a:pt x="13787" y="23039"/>
                    </a:cubicBezTo>
                    <a:cubicBezTo>
                      <a:pt x="12502" y="23253"/>
                      <a:pt x="12537" y="21860"/>
                      <a:pt x="13109" y="20824"/>
                    </a:cubicBezTo>
                    <a:cubicBezTo>
                      <a:pt x="13573" y="19717"/>
                      <a:pt x="14323" y="19181"/>
                      <a:pt x="13037" y="18717"/>
                    </a:cubicBezTo>
                    <a:cubicBezTo>
                      <a:pt x="13252" y="18681"/>
                      <a:pt x="12751" y="18574"/>
                      <a:pt x="12609" y="18610"/>
                    </a:cubicBezTo>
                    <a:cubicBezTo>
                      <a:pt x="12609" y="18216"/>
                      <a:pt x="12787" y="17824"/>
                      <a:pt x="12894" y="17502"/>
                    </a:cubicBezTo>
                    <a:cubicBezTo>
                      <a:pt x="12930" y="17431"/>
                      <a:pt x="13180" y="16502"/>
                      <a:pt x="12680" y="14895"/>
                    </a:cubicBezTo>
                    <a:cubicBezTo>
                      <a:pt x="12466" y="14109"/>
                      <a:pt x="11966" y="12966"/>
                      <a:pt x="10680" y="11859"/>
                    </a:cubicBezTo>
                    <a:cubicBezTo>
                      <a:pt x="9430" y="10930"/>
                      <a:pt x="7072" y="9501"/>
                      <a:pt x="2643" y="11180"/>
                    </a:cubicBezTo>
                    <a:lnTo>
                      <a:pt x="2393" y="10966"/>
                    </a:lnTo>
                    <a:cubicBezTo>
                      <a:pt x="786" y="12537"/>
                      <a:pt x="214" y="14109"/>
                      <a:pt x="1571" y="15752"/>
                    </a:cubicBezTo>
                    <a:cubicBezTo>
                      <a:pt x="-464" y="15681"/>
                      <a:pt x="1214" y="17431"/>
                      <a:pt x="536" y="17824"/>
                    </a:cubicBezTo>
                    <a:lnTo>
                      <a:pt x="393" y="17788"/>
                    </a:lnTo>
                    <a:cubicBezTo>
                      <a:pt x="1929" y="19003"/>
                      <a:pt x="-822" y="20538"/>
                      <a:pt x="786" y="21610"/>
                    </a:cubicBezTo>
                    <a:cubicBezTo>
                      <a:pt x="607" y="21610"/>
                      <a:pt x="71" y="21682"/>
                      <a:pt x="0" y="21395"/>
                    </a:cubicBezTo>
                    <a:cubicBezTo>
                      <a:pt x="393" y="22288"/>
                      <a:pt x="1107" y="23324"/>
                      <a:pt x="36" y="23717"/>
                    </a:cubicBezTo>
                    <a:cubicBezTo>
                      <a:pt x="821" y="25789"/>
                      <a:pt x="2036" y="28825"/>
                      <a:pt x="4322" y="28861"/>
                    </a:cubicBezTo>
                    <a:lnTo>
                      <a:pt x="4000" y="28968"/>
                    </a:lnTo>
                    <a:cubicBezTo>
                      <a:pt x="5465" y="28825"/>
                      <a:pt x="4786" y="29647"/>
                      <a:pt x="5786" y="29861"/>
                    </a:cubicBezTo>
                    <a:cubicBezTo>
                      <a:pt x="5715" y="30004"/>
                      <a:pt x="5679" y="30111"/>
                      <a:pt x="5643" y="30147"/>
                    </a:cubicBezTo>
                    <a:cubicBezTo>
                      <a:pt x="7072" y="29897"/>
                      <a:pt x="7501" y="31683"/>
                      <a:pt x="8394" y="31647"/>
                    </a:cubicBezTo>
                    <a:lnTo>
                      <a:pt x="7965" y="32290"/>
                    </a:lnTo>
                    <a:lnTo>
                      <a:pt x="9465" y="33076"/>
                    </a:lnTo>
                    <a:lnTo>
                      <a:pt x="9037" y="32575"/>
                    </a:lnTo>
                    <a:cubicBezTo>
                      <a:pt x="10287" y="30897"/>
                      <a:pt x="9430" y="34433"/>
                      <a:pt x="11251" y="33719"/>
                    </a:cubicBezTo>
                    <a:cubicBezTo>
                      <a:pt x="12359" y="34504"/>
                      <a:pt x="14645" y="30254"/>
                      <a:pt x="15180" y="31397"/>
                    </a:cubicBezTo>
                    <a:cubicBezTo>
                      <a:pt x="15788" y="30468"/>
                      <a:pt x="14502" y="32933"/>
                      <a:pt x="15323" y="32290"/>
                    </a:cubicBezTo>
                    <a:cubicBezTo>
                      <a:pt x="15180" y="33397"/>
                      <a:pt x="14859" y="32933"/>
                      <a:pt x="14930" y="33826"/>
                    </a:cubicBezTo>
                    <a:cubicBezTo>
                      <a:pt x="15609" y="33397"/>
                      <a:pt x="16466" y="35148"/>
                      <a:pt x="16859" y="34397"/>
                    </a:cubicBezTo>
                    <a:lnTo>
                      <a:pt x="16823" y="35254"/>
                    </a:lnTo>
                    <a:cubicBezTo>
                      <a:pt x="17252" y="34504"/>
                      <a:pt x="17609" y="34826"/>
                      <a:pt x="17966" y="35148"/>
                    </a:cubicBezTo>
                    <a:cubicBezTo>
                      <a:pt x="18359" y="35469"/>
                      <a:pt x="19038" y="35862"/>
                      <a:pt x="19467" y="35112"/>
                    </a:cubicBezTo>
                    <a:cubicBezTo>
                      <a:pt x="20788" y="34504"/>
                      <a:pt x="20645" y="37791"/>
                      <a:pt x="22003" y="36183"/>
                    </a:cubicBezTo>
                    <a:lnTo>
                      <a:pt x="22824" y="37398"/>
                    </a:lnTo>
                    <a:cubicBezTo>
                      <a:pt x="23574" y="37612"/>
                      <a:pt x="22967" y="35969"/>
                      <a:pt x="23860" y="36540"/>
                    </a:cubicBezTo>
                    <a:cubicBezTo>
                      <a:pt x="24003" y="37291"/>
                      <a:pt x="24967" y="37112"/>
                      <a:pt x="24753" y="37826"/>
                    </a:cubicBezTo>
                    <a:cubicBezTo>
                      <a:pt x="26610" y="38684"/>
                      <a:pt x="27289" y="36755"/>
                      <a:pt x="29004" y="36683"/>
                    </a:cubicBezTo>
                    <a:cubicBezTo>
                      <a:pt x="29361" y="36647"/>
                      <a:pt x="29789" y="36683"/>
                      <a:pt x="30289" y="36826"/>
                    </a:cubicBezTo>
                    <a:cubicBezTo>
                      <a:pt x="29897" y="35469"/>
                      <a:pt x="31289" y="35612"/>
                      <a:pt x="30897" y="34576"/>
                    </a:cubicBezTo>
                    <a:cubicBezTo>
                      <a:pt x="31361" y="35076"/>
                      <a:pt x="32611" y="33362"/>
                      <a:pt x="32611" y="35112"/>
                    </a:cubicBezTo>
                    <a:cubicBezTo>
                      <a:pt x="32611" y="35254"/>
                      <a:pt x="32432" y="35362"/>
                      <a:pt x="32290" y="35183"/>
                    </a:cubicBezTo>
                    <a:lnTo>
                      <a:pt x="32754" y="35898"/>
                    </a:lnTo>
                    <a:cubicBezTo>
                      <a:pt x="34897" y="36255"/>
                      <a:pt x="33933" y="33683"/>
                      <a:pt x="34719" y="32862"/>
                    </a:cubicBezTo>
                    <a:cubicBezTo>
                      <a:pt x="34326" y="32968"/>
                      <a:pt x="34076" y="33397"/>
                      <a:pt x="33826" y="32790"/>
                    </a:cubicBezTo>
                    <a:cubicBezTo>
                      <a:pt x="34076" y="32504"/>
                      <a:pt x="34254" y="32254"/>
                      <a:pt x="34468" y="31969"/>
                    </a:cubicBezTo>
                    <a:lnTo>
                      <a:pt x="34933" y="32611"/>
                    </a:lnTo>
                    <a:cubicBezTo>
                      <a:pt x="35326" y="32218"/>
                      <a:pt x="35647" y="31826"/>
                      <a:pt x="35969" y="31433"/>
                    </a:cubicBezTo>
                    <a:lnTo>
                      <a:pt x="35111" y="31111"/>
                    </a:lnTo>
                    <a:cubicBezTo>
                      <a:pt x="35719" y="30683"/>
                      <a:pt x="37290" y="31218"/>
                      <a:pt x="36290" y="29647"/>
                    </a:cubicBezTo>
                    <a:cubicBezTo>
                      <a:pt x="35683" y="28897"/>
                      <a:pt x="35004" y="29790"/>
                      <a:pt x="34897" y="28825"/>
                    </a:cubicBezTo>
                    <a:cubicBezTo>
                      <a:pt x="35683" y="28182"/>
                      <a:pt x="36755" y="26646"/>
                      <a:pt x="36897" y="25003"/>
                    </a:cubicBezTo>
                    <a:cubicBezTo>
                      <a:pt x="35897" y="24932"/>
                      <a:pt x="35933" y="24503"/>
                      <a:pt x="35719" y="24003"/>
                    </a:cubicBezTo>
                    <a:lnTo>
                      <a:pt x="36576" y="24110"/>
                    </a:lnTo>
                    <a:cubicBezTo>
                      <a:pt x="35361" y="22217"/>
                      <a:pt x="38469" y="23717"/>
                      <a:pt x="37540" y="21824"/>
                    </a:cubicBezTo>
                    <a:lnTo>
                      <a:pt x="38148" y="22003"/>
                    </a:lnTo>
                    <a:lnTo>
                      <a:pt x="36362" y="21431"/>
                    </a:lnTo>
                    <a:cubicBezTo>
                      <a:pt x="34683" y="20145"/>
                      <a:pt x="38148" y="20824"/>
                      <a:pt x="35826" y="19681"/>
                    </a:cubicBezTo>
                    <a:cubicBezTo>
                      <a:pt x="35969" y="20110"/>
                      <a:pt x="33933" y="19896"/>
                      <a:pt x="34290" y="19395"/>
                    </a:cubicBezTo>
                    <a:lnTo>
                      <a:pt x="35111" y="19503"/>
                    </a:lnTo>
                    <a:cubicBezTo>
                      <a:pt x="34933" y="19217"/>
                      <a:pt x="34576" y="19109"/>
                      <a:pt x="34754" y="18931"/>
                    </a:cubicBezTo>
                    <a:cubicBezTo>
                      <a:pt x="35219" y="19109"/>
                      <a:pt x="35969" y="19003"/>
                      <a:pt x="35826" y="18574"/>
                    </a:cubicBezTo>
                    <a:lnTo>
                      <a:pt x="36862" y="18824"/>
                    </a:lnTo>
                    <a:lnTo>
                      <a:pt x="35290" y="18038"/>
                    </a:lnTo>
                    <a:cubicBezTo>
                      <a:pt x="36183" y="17395"/>
                      <a:pt x="34969" y="16395"/>
                      <a:pt x="36112" y="16038"/>
                    </a:cubicBezTo>
                    <a:cubicBezTo>
                      <a:pt x="36112" y="16038"/>
                      <a:pt x="36540" y="14466"/>
                      <a:pt x="35219" y="14323"/>
                    </a:cubicBezTo>
                    <a:cubicBezTo>
                      <a:pt x="36040" y="14502"/>
                      <a:pt x="36254" y="13645"/>
                      <a:pt x="37219" y="13752"/>
                    </a:cubicBezTo>
                    <a:cubicBezTo>
                      <a:pt x="36254" y="13466"/>
                      <a:pt x="35326" y="12430"/>
                      <a:pt x="36147" y="11716"/>
                    </a:cubicBezTo>
                    <a:lnTo>
                      <a:pt x="36290" y="11787"/>
                    </a:lnTo>
                    <a:cubicBezTo>
                      <a:pt x="36755" y="9573"/>
                      <a:pt x="34183" y="8930"/>
                      <a:pt x="34326" y="6644"/>
                    </a:cubicBezTo>
                    <a:cubicBezTo>
                      <a:pt x="33468" y="7180"/>
                      <a:pt x="33468" y="5965"/>
                      <a:pt x="32468" y="6822"/>
                    </a:cubicBezTo>
                    <a:cubicBezTo>
                      <a:pt x="31468" y="6287"/>
                      <a:pt x="31432" y="5179"/>
                      <a:pt x="31182" y="4322"/>
                    </a:cubicBezTo>
                    <a:cubicBezTo>
                      <a:pt x="30861" y="3500"/>
                      <a:pt x="30289" y="2965"/>
                      <a:pt x="28682" y="4143"/>
                    </a:cubicBezTo>
                    <a:cubicBezTo>
                      <a:pt x="27896" y="3679"/>
                      <a:pt x="28432" y="2750"/>
                      <a:pt x="28111" y="2250"/>
                    </a:cubicBezTo>
                    <a:lnTo>
                      <a:pt x="28432" y="2215"/>
                    </a:lnTo>
                    <a:cubicBezTo>
                      <a:pt x="26718" y="1322"/>
                      <a:pt x="26182" y="1286"/>
                      <a:pt x="25003" y="607"/>
                    </a:cubicBezTo>
                    <a:cubicBezTo>
                      <a:pt x="24253" y="750"/>
                      <a:pt x="23574" y="2501"/>
                      <a:pt x="22753" y="1786"/>
                    </a:cubicBezTo>
                    <a:cubicBezTo>
                      <a:pt x="23253" y="1179"/>
                      <a:pt x="22824" y="1179"/>
                      <a:pt x="22431" y="1072"/>
                    </a:cubicBezTo>
                    <a:cubicBezTo>
                      <a:pt x="22681" y="1036"/>
                      <a:pt x="22860" y="786"/>
                      <a:pt x="22431" y="179"/>
                    </a:cubicBezTo>
                    <a:cubicBezTo>
                      <a:pt x="22324" y="393"/>
                      <a:pt x="22181" y="500"/>
                      <a:pt x="22074" y="607"/>
                    </a:cubicBezTo>
                    <a:cubicBezTo>
                      <a:pt x="22074" y="536"/>
                      <a:pt x="22074" y="500"/>
                      <a:pt x="22110" y="429"/>
                    </a:cubicBezTo>
                    <a:cubicBezTo>
                      <a:pt x="21431" y="607"/>
                      <a:pt x="21503" y="821"/>
                      <a:pt x="21788" y="964"/>
                    </a:cubicBezTo>
                    <a:cubicBezTo>
                      <a:pt x="21753" y="1072"/>
                      <a:pt x="21753" y="1215"/>
                      <a:pt x="21824" y="1429"/>
                    </a:cubicBezTo>
                    <a:cubicBezTo>
                      <a:pt x="21324" y="393"/>
                      <a:pt x="20074" y="1286"/>
                      <a:pt x="20074" y="0"/>
                    </a:cubicBezTo>
                    <a:cubicBezTo>
                      <a:pt x="17966" y="215"/>
                      <a:pt x="16716" y="1643"/>
                      <a:pt x="15430" y="2465"/>
                    </a:cubicBezTo>
                    <a:cubicBezTo>
                      <a:pt x="15073" y="1893"/>
                      <a:pt x="15252" y="1250"/>
                      <a:pt x="15680" y="893"/>
                    </a:cubicBezTo>
                    <a:lnTo>
                      <a:pt x="14609" y="1393"/>
                    </a:lnTo>
                    <a:cubicBezTo>
                      <a:pt x="14323" y="500"/>
                      <a:pt x="15109" y="715"/>
                      <a:pt x="15430" y="429"/>
                    </a:cubicBezTo>
                    <a:cubicBezTo>
                      <a:pt x="13466" y="-643"/>
                      <a:pt x="13144" y="2607"/>
                      <a:pt x="11180" y="2215"/>
                    </a:cubicBezTo>
                    <a:lnTo>
                      <a:pt x="11287" y="3001"/>
                    </a:lnTo>
                    <a:lnTo>
                      <a:pt x="11144" y="2965"/>
                    </a:lnTo>
                    <a:cubicBezTo>
                      <a:pt x="11359" y="3286"/>
                      <a:pt x="11394" y="3929"/>
                      <a:pt x="11287" y="4143"/>
                    </a:cubicBezTo>
                    <a:cubicBezTo>
                      <a:pt x="10644" y="3608"/>
                      <a:pt x="10180" y="2607"/>
                      <a:pt x="9573" y="3179"/>
                    </a:cubicBezTo>
                    <a:cubicBezTo>
                      <a:pt x="8572" y="3036"/>
                      <a:pt x="8430" y="4787"/>
                      <a:pt x="8322" y="5680"/>
                    </a:cubicBezTo>
                    <a:cubicBezTo>
                      <a:pt x="8715" y="5429"/>
                      <a:pt x="8930" y="5858"/>
                      <a:pt x="9037" y="6179"/>
                    </a:cubicBezTo>
                    <a:cubicBezTo>
                      <a:pt x="8822" y="6501"/>
                      <a:pt x="8037" y="6144"/>
                      <a:pt x="8180" y="6608"/>
                    </a:cubicBezTo>
                    <a:lnTo>
                      <a:pt x="7287" y="5965"/>
                    </a:lnTo>
                    <a:cubicBezTo>
                      <a:pt x="8180" y="6465"/>
                      <a:pt x="7644" y="7501"/>
                      <a:pt x="7929" y="7823"/>
                    </a:cubicBezTo>
                    <a:cubicBezTo>
                      <a:pt x="7144" y="7572"/>
                      <a:pt x="7644" y="6930"/>
                      <a:pt x="7215" y="6501"/>
                    </a:cubicBezTo>
                    <a:cubicBezTo>
                      <a:pt x="6429" y="7930"/>
                      <a:pt x="6822" y="7215"/>
                      <a:pt x="6179" y="8716"/>
                    </a:cubicBezTo>
                    <a:cubicBezTo>
                      <a:pt x="6608" y="9823"/>
                      <a:pt x="7179" y="9001"/>
                      <a:pt x="7894" y="9787"/>
                    </a:cubicBezTo>
                    <a:cubicBezTo>
                      <a:pt x="7858" y="10502"/>
                      <a:pt x="8358" y="11323"/>
                      <a:pt x="7572" y="11787"/>
                    </a:cubicBezTo>
                    <a:lnTo>
                      <a:pt x="8572" y="11859"/>
                    </a:lnTo>
                    <a:cubicBezTo>
                      <a:pt x="9001" y="13109"/>
                      <a:pt x="8822" y="13573"/>
                      <a:pt x="7751" y="14145"/>
                    </a:cubicBezTo>
                    <a:cubicBezTo>
                      <a:pt x="11287" y="18324"/>
                      <a:pt x="14252" y="18145"/>
                      <a:pt x="15859" y="17788"/>
                    </a:cubicBezTo>
                    <a:cubicBezTo>
                      <a:pt x="17574" y="17359"/>
                      <a:pt x="18359" y="16538"/>
                      <a:pt x="18359" y="16538"/>
                    </a:cubicBezTo>
                    <a:cubicBezTo>
                      <a:pt x="20717" y="15074"/>
                      <a:pt x="17824" y="14931"/>
                      <a:pt x="17574" y="1368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5" name="Graphic 511">
              <a:extLst>
                <a:ext uri="{FF2B5EF4-FFF2-40B4-BE49-F238E27FC236}">
                  <a16:creationId xmlns:a16="http://schemas.microsoft.com/office/drawing/2014/main" id="{963D23E4-A8DF-D742-858A-6A056695E4CD}"/>
                </a:ext>
              </a:extLst>
            </p:cNvPr>
            <p:cNvGrpSpPr/>
            <p:nvPr/>
          </p:nvGrpSpPr>
          <p:grpSpPr>
            <a:xfrm>
              <a:off x="9823428" y="5198308"/>
              <a:ext cx="47137" cy="53598"/>
              <a:chOff x="9823428" y="5198308"/>
              <a:chExt cx="47137" cy="53598"/>
            </a:xfrm>
            <a:grpFill/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F9E045C3-BFD2-C24C-824A-7A16E6CDBFBB}"/>
                  </a:ext>
                </a:extLst>
              </p:cNvPr>
              <p:cNvSpPr/>
              <p:nvPr/>
            </p:nvSpPr>
            <p:spPr>
              <a:xfrm>
                <a:off x="9835169" y="5201651"/>
                <a:ext cx="607" cy="141"/>
              </a:xfrm>
              <a:custGeom>
                <a:avLst/>
                <a:gdLst>
                  <a:gd name="connsiteX0" fmla="*/ 0 w 607"/>
                  <a:gd name="connsiteY0" fmla="*/ 106 h 141"/>
                  <a:gd name="connsiteX1" fmla="*/ 607 w 607"/>
                  <a:gd name="connsiteY1" fmla="*/ 141 h 141"/>
                  <a:gd name="connsiteX2" fmla="*/ 0 w 607"/>
                  <a:gd name="connsiteY2" fmla="*/ 106 h 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07" h="141">
                    <a:moveTo>
                      <a:pt x="0" y="106"/>
                    </a:moveTo>
                    <a:lnTo>
                      <a:pt x="607" y="141"/>
                    </a:lnTo>
                    <a:cubicBezTo>
                      <a:pt x="500" y="-1"/>
                      <a:pt x="322" y="-73"/>
                      <a:pt x="0" y="10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7" name="Freeform 616">
                <a:extLst>
                  <a:ext uri="{FF2B5EF4-FFF2-40B4-BE49-F238E27FC236}">
                    <a16:creationId xmlns:a16="http://schemas.microsoft.com/office/drawing/2014/main" id="{4FC90E08-140F-FF4C-85B5-767E67AB692C}"/>
                  </a:ext>
                </a:extLst>
              </p:cNvPr>
              <p:cNvSpPr/>
              <p:nvPr/>
            </p:nvSpPr>
            <p:spPr>
              <a:xfrm>
                <a:off x="9829490" y="5245369"/>
                <a:ext cx="142" cy="35"/>
              </a:xfrm>
              <a:custGeom>
                <a:avLst/>
                <a:gdLst>
                  <a:gd name="connsiteX0" fmla="*/ 143 w 142"/>
                  <a:gd name="connsiteY0" fmla="*/ 36 h 35"/>
                  <a:gd name="connsiteX1" fmla="*/ 0 w 142"/>
                  <a:gd name="connsiteY1" fmla="*/ 0 h 35"/>
                  <a:gd name="connsiteX2" fmla="*/ 143 w 142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">
                    <a:moveTo>
                      <a:pt x="143" y="36"/>
                    </a:moveTo>
                    <a:cubicBezTo>
                      <a:pt x="107" y="36"/>
                      <a:pt x="71" y="36"/>
                      <a:pt x="0" y="0"/>
                    </a:cubicBezTo>
                    <a:cubicBezTo>
                      <a:pt x="71" y="36"/>
                      <a:pt x="143" y="36"/>
                      <a:pt x="143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8" name="Freeform 617">
                <a:extLst>
                  <a:ext uri="{FF2B5EF4-FFF2-40B4-BE49-F238E27FC236}">
                    <a16:creationId xmlns:a16="http://schemas.microsoft.com/office/drawing/2014/main" id="{46EFEC7E-3E2C-FB42-9FB2-0072A0A474C3}"/>
                  </a:ext>
                </a:extLst>
              </p:cNvPr>
              <p:cNvSpPr/>
              <p:nvPr/>
            </p:nvSpPr>
            <p:spPr>
              <a:xfrm>
                <a:off x="9846384" y="5212901"/>
                <a:ext cx="35" cy="71"/>
              </a:xfrm>
              <a:custGeom>
                <a:avLst/>
                <a:gdLst>
                  <a:gd name="connsiteX0" fmla="*/ 36 w 35"/>
                  <a:gd name="connsiteY0" fmla="*/ 0 h 71"/>
                  <a:gd name="connsiteX1" fmla="*/ 36 w 35"/>
                  <a:gd name="connsiteY1" fmla="*/ 0 h 71"/>
                  <a:gd name="connsiteX2" fmla="*/ 0 w 35"/>
                  <a:gd name="connsiteY2" fmla="*/ 71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71">
                    <a:moveTo>
                      <a:pt x="36" y="0"/>
                    </a:moveTo>
                    <a:lnTo>
                      <a:pt x="36" y="0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63E371DC-A554-3543-8CA1-91F84D847273}"/>
                  </a:ext>
                </a:extLst>
              </p:cNvPr>
              <p:cNvSpPr/>
              <p:nvPr/>
            </p:nvSpPr>
            <p:spPr>
              <a:xfrm>
                <a:off x="9823428" y="5198308"/>
                <a:ext cx="47137" cy="53598"/>
              </a:xfrm>
              <a:custGeom>
                <a:avLst/>
                <a:gdLst>
                  <a:gd name="connsiteX0" fmla="*/ 18134 w 47137"/>
                  <a:gd name="connsiteY0" fmla="*/ 14593 h 53598"/>
                  <a:gd name="connsiteX1" fmla="*/ 20706 w 47137"/>
                  <a:gd name="connsiteY1" fmla="*/ 14593 h 53598"/>
                  <a:gd name="connsiteX2" fmla="*/ 23028 w 47137"/>
                  <a:gd name="connsiteY2" fmla="*/ 14593 h 53598"/>
                  <a:gd name="connsiteX3" fmla="*/ 23778 w 47137"/>
                  <a:gd name="connsiteY3" fmla="*/ 14236 h 53598"/>
                  <a:gd name="connsiteX4" fmla="*/ 25385 w 47137"/>
                  <a:gd name="connsiteY4" fmla="*/ 14736 h 53598"/>
                  <a:gd name="connsiteX5" fmla="*/ 25171 w 47137"/>
                  <a:gd name="connsiteY5" fmla="*/ 15629 h 53598"/>
                  <a:gd name="connsiteX6" fmla="*/ 26207 w 47137"/>
                  <a:gd name="connsiteY6" fmla="*/ 16129 h 53598"/>
                  <a:gd name="connsiteX7" fmla="*/ 26028 w 47137"/>
                  <a:gd name="connsiteY7" fmla="*/ 16308 h 53598"/>
                  <a:gd name="connsiteX8" fmla="*/ 27457 w 47137"/>
                  <a:gd name="connsiteY8" fmla="*/ 16772 h 53598"/>
                  <a:gd name="connsiteX9" fmla="*/ 27278 w 47137"/>
                  <a:gd name="connsiteY9" fmla="*/ 16951 h 53598"/>
                  <a:gd name="connsiteX10" fmla="*/ 27850 w 47137"/>
                  <a:gd name="connsiteY10" fmla="*/ 17308 h 53598"/>
                  <a:gd name="connsiteX11" fmla="*/ 27528 w 47137"/>
                  <a:gd name="connsiteY11" fmla="*/ 17486 h 53598"/>
                  <a:gd name="connsiteX12" fmla="*/ 29743 w 47137"/>
                  <a:gd name="connsiteY12" fmla="*/ 18987 h 53598"/>
                  <a:gd name="connsiteX13" fmla="*/ 30421 w 47137"/>
                  <a:gd name="connsiteY13" fmla="*/ 18236 h 53598"/>
                  <a:gd name="connsiteX14" fmla="*/ 31422 w 47137"/>
                  <a:gd name="connsiteY14" fmla="*/ 19272 h 53598"/>
                  <a:gd name="connsiteX15" fmla="*/ 31100 w 47137"/>
                  <a:gd name="connsiteY15" fmla="*/ 19737 h 53598"/>
                  <a:gd name="connsiteX16" fmla="*/ 30886 w 47137"/>
                  <a:gd name="connsiteY16" fmla="*/ 19808 h 53598"/>
                  <a:gd name="connsiteX17" fmla="*/ 31779 w 47137"/>
                  <a:gd name="connsiteY17" fmla="*/ 22987 h 53598"/>
                  <a:gd name="connsiteX18" fmla="*/ 31029 w 47137"/>
                  <a:gd name="connsiteY18" fmla="*/ 23059 h 53598"/>
                  <a:gd name="connsiteX19" fmla="*/ 33315 w 47137"/>
                  <a:gd name="connsiteY19" fmla="*/ 25238 h 53598"/>
                  <a:gd name="connsiteX20" fmla="*/ 31886 w 47137"/>
                  <a:gd name="connsiteY20" fmla="*/ 25845 h 53598"/>
                  <a:gd name="connsiteX21" fmla="*/ 33065 w 47137"/>
                  <a:gd name="connsiteY21" fmla="*/ 27238 h 53598"/>
                  <a:gd name="connsiteX22" fmla="*/ 32743 w 47137"/>
                  <a:gd name="connsiteY22" fmla="*/ 26916 h 53598"/>
                  <a:gd name="connsiteX23" fmla="*/ 32886 w 47137"/>
                  <a:gd name="connsiteY23" fmla="*/ 28738 h 53598"/>
                  <a:gd name="connsiteX24" fmla="*/ 34565 w 47137"/>
                  <a:gd name="connsiteY24" fmla="*/ 28523 h 53598"/>
                  <a:gd name="connsiteX25" fmla="*/ 32886 w 47137"/>
                  <a:gd name="connsiteY25" fmla="*/ 29559 h 53598"/>
                  <a:gd name="connsiteX26" fmla="*/ 34243 w 47137"/>
                  <a:gd name="connsiteY26" fmla="*/ 29667 h 53598"/>
                  <a:gd name="connsiteX27" fmla="*/ 30743 w 47137"/>
                  <a:gd name="connsiteY27" fmla="*/ 33381 h 53598"/>
                  <a:gd name="connsiteX28" fmla="*/ 30707 w 47137"/>
                  <a:gd name="connsiteY28" fmla="*/ 38310 h 53598"/>
                  <a:gd name="connsiteX29" fmla="*/ 27742 w 47137"/>
                  <a:gd name="connsiteY29" fmla="*/ 40347 h 53598"/>
                  <a:gd name="connsiteX30" fmla="*/ 27243 w 47137"/>
                  <a:gd name="connsiteY30" fmla="*/ 39454 h 53598"/>
                  <a:gd name="connsiteX31" fmla="*/ 26707 w 47137"/>
                  <a:gd name="connsiteY31" fmla="*/ 40525 h 53598"/>
                  <a:gd name="connsiteX32" fmla="*/ 26528 w 47137"/>
                  <a:gd name="connsiteY32" fmla="*/ 41275 h 53598"/>
                  <a:gd name="connsiteX33" fmla="*/ 26171 w 47137"/>
                  <a:gd name="connsiteY33" fmla="*/ 40454 h 53598"/>
                  <a:gd name="connsiteX34" fmla="*/ 25707 w 47137"/>
                  <a:gd name="connsiteY34" fmla="*/ 41204 h 53598"/>
                  <a:gd name="connsiteX35" fmla="*/ 25135 w 47137"/>
                  <a:gd name="connsiteY35" fmla="*/ 40382 h 53598"/>
                  <a:gd name="connsiteX36" fmla="*/ 20456 w 47137"/>
                  <a:gd name="connsiteY36" fmla="*/ 41454 h 53598"/>
                  <a:gd name="connsiteX37" fmla="*/ 18563 w 47137"/>
                  <a:gd name="connsiteY37" fmla="*/ 40596 h 53598"/>
                  <a:gd name="connsiteX38" fmla="*/ 17491 w 47137"/>
                  <a:gd name="connsiteY38" fmla="*/ 40525 h 53598"/>
                  <a:gd name="connsiteX39" fmla="*/ 15062 w 47137"/>
                  <a:gd name="connsiteY39" fmla="*/ 40739 h 53598"/>
                  <a:gd name="connsiteX40" fmla="*/ 13848 w 47137"/>
                  <a:gd name="connsiteY40" fmla="*/ 36918 h 53598"/>
                  <a:gd name="connsiteX41" fmla="*/ 13276 w 47137"/>
                  <a:gd name="connsiteY41" fmla="*/ 31738 h 53598"/>
                  <a:gd name="connsiteX42" fmla="*/ 12776 w 47137"/>
                  <a:gd name="connsiteY42" fmla="*/ 31381 h 53598"/>
                  <a:gd name="connsiteX43" fmla="*/ 12741 w 47137"/>
                  <a:gd name="connsiteY43" fmla="*/ 27988 h 53598"/>
                  <a:gd name="connsiteX44" fmla="*/ 882 w 47137"/>
                  <a:gd name="connsiteY44" fmla="*/ 23916 h 53598"/>
                  <a:gd name="connsiteX45" fmla="*/ 561 w 47137"/>
                  <a:gd name="connsiteY45" fmla="*/ 23809 h 53598"/>
                  <a:gd name="connsiteX46" fmla="*/ 1346 w 47137"/>
                  <a:gd name="connsiteY46" fmla="*/ 28845 h 53598"/>
                  <a:gd name="connsiteX47" fmla="*/ 668 w 47137"/>
                  <a:gd name="connsiteY47" fmla="*/ 31274 h 53598"/>
                  <a:gd name="connsiteX48" fmla="*/ 489 w 47137"/>
                  <a:gd name="connsiteY48" fmla="*/ 31238 h 53598"/>
                  <a:gd name="connsiteX49" fmla="*/ 1096 w 47137"/>
                  <a:gd name="connsiteY49" fmla="*/ 35489 h 53598"/>
                  <a:gd name="connsiteX50" fmla="*/ 310 w 47137"/>
                  <a:gd name="connsiteY50" fmla="*/ 35203 h 53598"/>
                  <a:gd name="connsiteX51" fmla="*/ 310 w 47137"/>
                  <a:gd name="connsiteY51" fmla="*/ 37811 h 53598"/>
                  <a:gd name="connsiteX52" fmla="*/ 4668 w 47137"/>
                  <a:gd name="connsiteY52" fmla="*/ 45025 h 53598"/>
                  <a:gd name="connsiteX53" fmla="*/ 4347 w 47137"/>
                  <a:gd name="connsiteY53" fmla="*/ 45061 h 53598"/>
                  <a:gd name="connsiteX54" fmla="*/ 6454 w 47137"/>
                  <a:gd name="connsiteY54" fmla="*/ 46776 h 53598"/>
                  <a:gd name="connsiteX55" fmla="*/ 6311 w 47137"/>
                  <a:gd name="connsiteY55" fmla="*/ 47062 h 53598"/>
                  <a:gd name="connsiteX56" fmla="*/ 10098 w 47137"/>
                  <a:gd name="connsiteY56" fmla="*/ 49705 h 53598"/>
                  <a:gd name="connsiteX57" fmla="*/ 9704 w 47137"/>
                  <a:gd name="connsiteY57" fmla="*/ 50383 h 53598"/>
                  <a:gd name="connsiteX58" fmla="*/ 12026 w 47137"/>
                  <a:gd name="connsiteY58" fmla="*/ 51527 h 53598"/>
                  <a:gd name="connsiteX59" fmla="*/ 11276 w 47137"/>
                  <a:gd name="connsiteY59" fmla="*/ 50955 h 53598"/>
                  <a:gd name="connsiteX60" fmla="*/ 14705 w 47137"/>
                  <a:gd name="connsiteY60" fmla="*/ 52276 h 53598"/>
                  <a:gd name="connsiteX61" fmla="*/ 19313 w 47137"/>
                  <a:gd name="connsiteY61" fmla="*/ 49419 h 53598"/>
                  <a:gd name="connsiteX62" fmla="*/ 19670 w 47137"/>
                  <a:gd name="connsiteY62" fmla="*/ 50276 h 53598"/>
                  <a:gd name="connsiteX63" fmla="*/ 19456 w 47137"/>
                  <a:gd name="connsiteY63" fmla="*/ 51848 h 53598"/>
                  <a:gd name="connsiteX64" fmla="*/ 22063 w 47137"/>
                  <a:gd name="connsiteY64" fmla="*/ 52205 h 53598"/>
                  <a:gd name="connsiteX65" fmla="*/ 22135 w 47137"/>
                  <a:gd name="connsiteY65" fmla="*/ 53062 h 53598"/>
                  <a:gd name="connsiteX66" fmla="*/ 26028 w 47137"/>
                  <a:gd name="connsiteY66" fmla="*/ 52348 h 53598"/>
                  <a:gd name="connsiteX67" fmla="*/ 29028 w 47137"/>
                  <a:gd name="connsiteY67" fmla="*/ 52669 h 53598"/>
                  <a:gd name="connsiteX68" fmla="*/ 30028 w 47137"/>
                  <a:gd name="connsiteY68" fmla="*/ 53598 h 53598"/>
                  <a:gd name="connsiteX69" fmla="*/ 31207 w 47137"/>
                  <a:gd name="connsiteY69" fmla="*/ 52348 h 53598"/>
                  <a:gd name="connsiteX70" fmla="*/ 32243 w 47137"/>
                  <a:gd name="connsiteY70" fmla="*/ 53312 h 53598"/>
                  <a:gd name="connsiteX71" fmla="*/ 39280 w 47137"/>
                  <a:gd name="connsiteY71" fmla="*/ 49276 h 53598"/>
                  <a:gd name="connsiteX72" fmla="*/ 39958 w 47137"/>
                  <a:gd name="connsiteY72" fmla="*/ 45990 h 53598"/>
                  <a:gd name="connsiteX73" fmla="*/ 41959 w 47137"/>
                  <a:gd name="connsiteY73" fmla="*/ 45597 h 53598"/>
                  <a:gd name="connsiteX74" fmla="*/ 41601 w 47137"/>
                  <a:gd name="connsiteY74" fmla="*/ 45883 h 53598"/>
                  <a:gd name="connsiteX75" fmla="*/ 42209 w 47137"/>
                  <a:gd name="connsiteY75" fmla="*/ 46562 h 53598"/>
                  <a:gd name="connsiteX76" fmla="*/ 43959 w 47137"/>
                  <a:gd name="connsiteY76" fmla="*/ 41489 h 53598"/>
                  <a:gd name="connsiteX77" fmla="*/ 42959 w 47137"/>
                  <a:gd name="connsiteY77" fmla="*/ 41954 h 53598"/>
                  <a:gd name="connsiteX78" fmla="*/ 43566 w 47137"/>
                  <a:gd name="connsiteY78" fmla="*/ 40490 h 53598"/>
                  <a:gd name="connsiteX79" fmla="*/ 44173 w 47137"/>
                  <a:gd name="connsiteY79" fmla="*/ 40989 h 53598"/>
                  <a:gd name="connsiteX80" fmla="*/ 45138 w 47137"/>
                  <a:gd name="connsiteY80" fmla="*/ 38775 h 53598"/>
                  <a:gd name="connsiteX81" fmla="*/ 44209 w 47137"/>
                  <a:gd name="connsiteY81" fmla="*/ 38918 h 53598"/>
                  <a:gd name="connsiteX82" fmla="*/ 45280 w 47137"/>
                  <a:gd name="connsiteY82" fmla="*/ 36346 h 53598"/>
                  <a:gd name="connsiteX83" fmla="*/ 43816 w 47137"/>
                  <a:gd name="connsiteY83" fmla="*/ 36096 h 53598"/>
                  <a:gd name="connsiteX84" fmla="*/ 44923 w 47137"/>
                  <a:gd name="connsiteY84" fmla="*/ 33739 h 53598"/>
                  <a:gd name="connsiteX85" fmla="*/ 45745 w 47137"/>
                  <a:gd name="connsiteY85" fmla="*/ 32024 h 53598"/>
                  <a:gd name="connsiteX86" fmla="*/ 44602 w 47137"/>
                  <a:gd name="connsiteY86" fmla="*/ 31453 h 53598"/>
                  <a:gd name="connsiteX87" fmla="*/ 45459 w 47137"/>
                  <a:gd name="connsiteY87" fmla="*/ 31453 h 53598"/>
                  <a:gd name="connsiteX88" fmla="*/ 46531 w 47137"/>
                  <a:gd name="connsiteY88" fmla="*/ 29809 h 53598"/>
                  <a:gd name="connsiteX89" fmla="*/ 47138 w 47137"/>
                  <a:gd name="connsiteY89" fmla="*/ 29988 h 53598"/>
                  <a:gd name="connsiteX90" fmla="*/ 45352 w 47137"/>
                  <a:gd name="connsiteY90" fmla="*/ 29488 h 53598"/>
                  <a:gd name="connsiteX91" fmla="*/ 44995 w 47137"/>
                  <a:gd name="connsiteY91" fmla="*/ 27381 h 53598"/>
                  <a:gd name="connsiteX92" fmla="*/ 43495 w 47137"/>
                  <a:gd name="connsiteY92" fmla="*/ 26809 h 53598"/>
                  <a:gd name="connsiteX93" fmla="*/ 44316 w 47137"/>
                  <a:gd name="connsiteY93" fmla="*/ 27059 h 53598"/>
                  <a:gd name="connsiteX94" fmla="*/ 44030 w 47137"/>
                  <a:gd name="connsiteY94" fmla="*/ 26237 h 53598"/>
                  <a:gd name="connsiteX95" fmla="*/ 45138 w 47137"/>
                  <a:gd name="connsiteY95" fmla="*/ 25845 h 53598"/>
                  <a:gd name="connsiteX96" fmla="*/ 46138 w 47137"/>
                  <a:gd name="connsiteY96" fmla="*/ 26309 h 53598"/>
                  <a:gd name="connsiteX97" fmla="*/ 44673 w 47137"/>
                  <a:gd name="connsiteY97" fmla="*/ 25059 h 53598"/>
                  <a:gd name="connsiteX98" fmla="*/ 45709 w 47137"/>
                  <a:gd name="connsiteY98" fmla="*/ 22308 h 53598"/>
                  <a:gd name="connsiteX99" fmla="*/ 44923 w 47137"/>
                  <a:gd name="connsiteY99" fmla="*/ 19630 h 53598"/>
                  <a:gd name="connsiteX100" fmla="*/ 46924 w 47137"/>
                  <a:gd name="connsiteY100" fmla="*/ 18987 h 53598"/>
                  <a:gd name="connsiteX101" fmla="*/ 45459 w 47137"/>
                  <a:gd name="connsiteY101" fmla="*/ 14986 h 53598"/>
                  <a:gd name="connsiteX102" fmla="*/ 45602 w 47137"/>
                  <a:gd name="connsiteY102" fmla="*/ 15129 h 53598"/>
                  <a:gd name="connsiteX103" fmla="*/ 44745 w 47137"/>
                  <a:gd name="connsiteY103" fmla="*/ 12343 h 53598"/>
                  <a:gd name="connsiteX104" fmla="*/ 40673 w 47137"/>
                  <a:gd name="connsiteY104" fmla="*/ 7735 h 53598"/>
                  <a:gd name="connsiteX105" fmla="*/ 38922 w 47137"/>
                  <a:gd name="connsiteY105" fmla="*/ 8485 h 53598"/>
                  <a:gd name="connsiteX106" fmla="*/ 34779 w 47137"/>
                  <a:gd name="connsiteY106" fmla="*/ 6592 h 53598"/>
                  <a:gd name="connsiteX107" fmla="*/ 34315 w 47137"/>
                  <a:gd name="connsiteY107" fmla="*/ 4735 h 53598"/>
                  <a:gd name="connsiteX108" fmla="*/ 34601 w 47137"/>
                  <a:gd name="connsiteY108" fmla="*/ 4699 h 53598"/>
                  <a:gd name="connsiteX109" fmla="*/ 31529 w 47137"/>
                  <a:gd name="connsiteY109" fmla="*/ 2735 h 53598"/>
                  <a:gd name="connsiteX110" fmla="*/ 28493 w 47137"/>
                  <a:gd name="connsiteY110" fmla="*/ 3020 h 53598"/>
                  <a:gd name="connsiteX111" fmla="*/ 28100 w 47137"/>
                  <a:gd name="connsiteY111" fmla="*/ 2199 h 53598"/>
                  <a:gd name="connsiteX112" fmla="*/ 28171 w 47137"/>
                  <a:gd name="connsiteY112" fmla="*/ 1306 h 53598"/>
                  <a:gd name="connsiteX113" fmla="*/ 27600 w 47137"/>
                  <a:gd name="connsiteY113" fmla="*/ 1628 h 53598"/>
                  <a:gd name="connsiteX114" fmla="*/ 27635 w 47137"/>
                  <a:gd name="connsiteY114" fmla="*/ 1449 h 53598"/>
                  <a:gd name="connsiteX115" fmla="*/ 27135 w 47137"/>
                  <a:gd name="connsiteY115" fmla="*/ 1913 h 53598"/>
                  <a:gd name="connsiteX116" fmla="*/ 27100 w 47137"/>
                  <a:gd name="connsiteY116" fmla="*/ 2378 h 53598"/>
                  <a:gd name="connsiteX117" fmla="*/ 25064 w 47137"/>
                  <a:gd name="connsiteY117" fmla="*/ 520 h 53598"/>
                  <a:gd name="connsiteX118" fmla="*/ 18313 w 47137"/>
                  <a:gd name="connsiteY118" fmla="*/ 2306 h 53598"/>
                  <a:gd name="connsiteX119" fmla="*/ 19027 w 47137"/>
                  <a:gd name="connsiteY119" fmla="*/ 735 h 53598"/>
                  <a:gd name="connsiteX120" fmla="*/ 17420 w 47137"/>
                  <a:gd name="connsiteY120" fmla="*/ 1199 h 53598"/>
                  <a:gd name="connsiteX121" fmla="*/ 18777 w 47137"/>
                  <a:gd name="connsiteY121" fmla="*/ 270 h 53598"/>
                  <a:gd name="connsiteX122" fmla="*/ 15634 w 47137"/>
                  <a:gd name="connsiteY122" fmla="*/ 1020 h 53598"/>
                  <a:gd name="connsiteX123" fmla="*/ 12491 w 47137"/>
                  <a:gd name="connsiteY123" fmla="*/ 2627 h 53598"/>
                  <a:gd name="connsiteX124" fmla="*/ 12491 w 47137"/>
                  <a:gd name="connsiteY124" fmla="*/ 3520 h 53598"/>
                  <a:gd name="connsiteX125" fmla="*/ 12312 w 47137"/>
                  <a:gd name="connsiteY125" fmla="*/ 3485 h 53598"/>
                  <a:gd name="connsiteX126" fmla="*/ 12276 w 47137"/>
                  <a:gd name="connsiteY126" fmla="*/ 4806 h 53598"/>
                  <a:gd name="connsiteX127" fmla="*/ 10240 w 47137"/>
                  <a:gd name="connsiteY127" fmla="*/ 4092 h 53598"/>
                  <a:gd name="connsiteX128" fmla="*/ 8454 w 47137"/>
                  <a:gd name="connsiteY128" fmla="*/ 7342 h 53598"/>
                  <a:gd name="connsiteX129" fmla="*/ 9240 w 47137"/>
                  <a:gd name="connsiteY129" fmla="*/ 7735 h 53598"/>
                  <a:gd name="connsiteX130" fmla="*/ 8169 w 47137"/>
                  <a:gd name="connsiteY130" fmla="*/ 8450 h 53598"/>
                  <a:gd name="connsiteX131" fmla="*/ 7240 w 47137"/>
                  <a:gd name="connsiteY131" fmla="*/ 7878 h 53598"/>
                  <a:gd name="connsiteX132" fmla="*/ 7812 w 47137"/>
                  <a:gd name="connsiteY132" fmla="*/ 9986 h 53598"/>
                  <a:gd name="connsiteX133" fmla="*/ 7133 w 47137"/>
                  <a:gd name="connsiteY133" fmla="*/ 8557 h 53598"/>
                  <a:gd name="connsiteX134" fmla="*/ 5883 w 47137"/>
                  <a:gd name="connsiteY134" fmla="*/ 11343 h 53598"/>
                  <a:gd name="connsiteX135" fmla="*/ 7597 w 47137"/>
                  <a:gd name="connsiteY135" fmla="*/ 12414 h 53598"/>
                  <a:gd name="connsiteX136" fmla="*/ 7026 w 47137"/>
                  <a:gd name="connsiteY136" fmla="*/ 14986 h 53598"/>
                  <a:gd name="connsiteX137" fmla="*/ 8062 w 47137"/>
                  <a:gd name="connsiteY137" fmla="*/ 14986 h 53598"/>
                  <a:gd name="connsiteX138" fmla="*/ 6954 w 47137"/>
                  <a:gd name="connsiteY138" fmla="*/ 18236 h 53598"/>
                  <a:gd name="connsiteX139" fmla="*/ 11562 w 47137"/>
                  <a:gd name="connsiteY139" fmla="*/ 23273 h 53598"/>
                  <a:gd name="connsiteX140" fmla="*/ 14884 w 47137"/>
                  <a:gd name="connsiteY140" fmla="*/ 23452 h 53598"/>
                  <a:gd name="connsiteX141" fmla="*/ 17384 w 47137"/>
                  <a:gd name="connsiteY141" fmla="*/ 21487 h 53598"/>
                  <a:gd name="connsiteX142" fmla="*/ 18134 w 47137"/>
                  <a:gd name="connsiteY142" fmla="*/ 14593 h 5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7137" h="53598">
                    <a:moveTo>
                      <a:pt x="18134" y="14593"/>
                    </a:moveTo>
                    <a:cubicBezTo>
                      <a:pt x="19992" y="13200"/>
                      <a:pt x="20456" y="15522"/>
                      <a:pt x="20706" y="14593"/>
                    </a:cubicBezTo>
                    <a:cubicBezTo>
                      <a:pt x="20920" y="14665"/>
                      <a:pt x="22456" y="14629"/>
                      <a:pt x="23028" y="14593"/>
                    </a:cubicBezTo>
                    <a:cubicBezTo>
                      <a:pt x="23456" y="13986"/>
                      <a:pt x="23385" y="13950"/>
                      <a:pt x="23778" y="14236"/>
                    </a:cubicBezTo>
                    <a:cubicBezTo>
                      <a:pt x="24171" y="14558"/>
                      <a:pt x="24599" y="14951"/>
                      <a:pt x="25385" y="14736"/>
                    </a:cubicBezTo>
                    <a:lnTo>
                      <a:pt x="25171" y="15629"/>
                    </a:lnTo>
                    <a:cubicBezTo>
                      <a:pt x="25707" y="15522"/>
                      <a:pt x="26207" y="15558"/>
                      <a:pt x="26207" y="16129"/>
                    </a:cubicBezTo>
                    <a:lnTo>
                      <a:pt x="26028" y="16308"/>
                    </a:lnTo>
                    <a:cubicBezTo>
                      <a:pt x="26849" y="16165"/>
                      <a:pt x="27064" y="16844"/>
                      <a:pt x="27457" y="16772"/>
                    </a:cubicBezTo>
                    <a:lnTo>
                      <a:pt x="27278" y="16951"/>
                    </a:lnTo>
                    <a:lnTo>
                      <a:pt x="27850" y="17308"/>
                    </a:lnTo>
                    <a:lnTo>
                      <a:pt x="27528" y="17486"/>
                    </a:lnTo>
                    <a:cubicBezTo>
                      <a:pt x="28671" y="17594"/>
                      <a:pt x="29421" y="18236"/>
                      <a:pt x="29743" y="18987"/>
                    </a:cubicBezTo>
                    <a:lnTo>
                      <a:pt x="30421" y="18236"/>
                    </a:lnTo>
                    <a:cubicBezTo>
                      <a:pt x="30600" y="19665"/>
                      <a:pt x="31243" y="18737"/>
                      <a:pt x="31422" y="19272"/>
                    </a:cubicBezTo>
                    <a:cubicBezTo>
                      <a:pt x="31422" y="19380"/>
                      <a:pt x="31350" y="19523"/>
                      <a:pt x="31100" y="19737"/>
                    </a:cubicBezTo>
                    <a:lnTo>
                      <a:pt x="30886" y="19808"/>
                    </a:lnTo>
                    <a:cubicBezTo>
                      <a:pt x="33636" y="19701"/>
                      <a:pt x="29314" y="21130"/>
                      <a:pt x="31779" y="22987"/>
                    </a:cubicBezTo>
                    <a:cubicBezTo>
                      <a:pt x="31457" y="22737"/>
                      <a:pt x="31243" y="23059"/>
                      <a:pt x="31029" y="23059"/>
                    </a:cubicBezTo>
                    <a:cubicBezTo>
                      <a:pt x="31279" y="23988"/>
                      <a:pt x="31350" y="25095"/>
                      <a:pt x="33315" y="25238"/>
                    </a:cubicBezTo>
                    <a:cubicBezTo>
                      <a:pt x="33243" y="25988"/>
                      <a:pt x="32636" y="25809"/>
                      <a:pt x="31886" y="25845"/>
                    </a:cubicBezTo>
                    <a:cubicBezTo>
                      <a:pt x="32743" y="25916"/>
                      <a:pt x="33065" y="26595"/>
                      <a:pt x="33065" y="27238"/>
                    </a:cubicBezTo>
                    <a:lnTo>
                      <a:pt x="32743" y="26916"/>
                    </a:lnTo>
                    <a:lnTo>
                      <a:pt x="32886" y="28738"/>
                    </a:lnTo>
                    <a:lnTo>
                      <a:pt x="34565" y="28523"/>
                    </a:lnTo>
                    <a:cubicBezTo>
                      <a:pt x="34029" y="29452"/>
                      <a:pt x="32565" y="28595"/>
                      <a:pt x="32886" y="29559"/>
                    </a:cubicBezTo>
                    <a:lnTo>
                      <a:pt x="34243" y="29667"/>
                    </a:lnTo>
                    <a:cubicBezTo>
                      <a:pt x="33886" y="31024"/>
                      <a:pt x="31743" y="31702"/>
                      <a:pt x="30743" y="33381"/>
                    </a:cubicBezTo>
                    <a:cubicBezTo>
                      <a:pt x="30457" y="35310"/>
                      <a:pt x="30921" y="36989"/>
                      <a:pt x="30707" y="38310"/>
                    </a:cubicBezTo>
                    <a:cubicBezTo>
                      <a:pt x="30600" y="39632"/>
                      <a:pt x="29600" y="40882"/>
                      <a:pt x="27742" y="40347"/>
                    </a:cubicBezTo>
                    <a:lnTo>
                      <a:pt x="27243" y="39454"/>
                    </a:lnTo>
                    <a:cubicBezTo>
                      <a:pt x="26707" y="38061"/>
                      <a:pt x="27314" y="41811"/>
                      <a:pt x="26707" y="40525"/>
                    </a:cubicBezTo>
                    <a:lnTo>
                      <a:pt x="26528" y="41275"/>
                    </a:lnTo>
                    <a:cubicBezTo>
                      <a:pt x="26350" y="41061"/>
                      <a:pt x="26064" y="40847"/>
                      <a:pt x="26171" y="40454"/>
                    </a:cubicBezTo>
                    <a:cubicBezTo>
                      <a:pt x="25849" y="40490"/>
                      <a:pt x="25849" y="40704"/>
                      <a:pt x="25707" y="41204"/>
                    </a:cubicBezTo>
                    <a:lnTo>
                      <a:pt x="25135" y="40382"/>
                    </a:lnTo>
                    <a:cubicBezTo>
                      <a:pt x="23635" y="39918"/>
                      <a:pt x="22385" y="41811"/>
                      <a:pt x="20456" y="41454"/>
                    </a:cubicBezTo>
                    <a:cubicBezTo>
                      <a:pt x="19920" y="40954"/>
                      <a:pt x="19099" y="40739"/>
                      <a:pt x="18563" y="40596"/>
                    </a:cubicBezTo>
                    <a:cubicBezTo>
                      <a:pt x="18277" y="40382"/>
                      <a:pt x="17741" y="40561"/>
                      <a:pt x="17491" y="40525"/>
                    </a:cubicBezTo>
                    <a:cubicBezTo>
                      <a:pt x="16777" y="40775"/>
                      <a:pt x="16027" y="40847"/>
                      <a:pt x="15062" y="40739"/>
                    </a:cubicBezTo>
                    <a:cubicBezTo>
                      <a:pt x="13526" y="40596"/>
                      <a:pt x="13491" y="38632"/>
                      <a:pt x="13848" y="36918"/>
                    </a:cubicBezTo>
                    <a:cubicBezTo>
                      <a:pt x="14241" y="35060"/>
                      <a:pt x="14741" y="33346"/>
                      <a:pt x="13276" y="31738"/>
                    </a:cubicBezTo>
                    <a:cubicBezTo>
                      <a:pt x="13455" y="31595"/>
                      <a:pt x="12955" y="31345"/>
                      <a:pt x="12776" y="31381"/>
                    </a:cubicBezTo>
                    <a:lnTo>
                      <a:pt x="12741" y="27988"/>
                    </a:lnTo>
                    <a:cubicBezTo>
                      <a:pt x="12562" y="28381"/>
                      <a:pt x="13276" y="9986"/>
                      <a:pt x="882" y="23916"/>
                    </a:cubicBezTo>
                    <a:lnTo>
                      <a:pt x="561" y="23809"/>
                    </a:lnTo>
                    <a:cubicBezTo>
                      <a:pt x="-225" y="25952"/>
                      <a:pt x="-368" y="27381"/>
                      <a:pt x="1346" y="28845"/>
                    </a:cubicBezTo>
                    <a:cubicBezTo>
                      <a:pt x="-654" y="29202"/>
                      <a:pt x="1239" y="30667"/>
                      <a:pt x="668" y="31274"/>
                    </a:cubicBezTo>
                    <a:lnTo>
                      <a:pt x="489" y="31238"/>
                    </a:lnTo>
                    <a:cubicBezTo>
                      <a:pt x="2096" y="32453"/>
                      <a:pt x="-475" y="34274"/>
                      <a:pt x="1096" y="35489"/>
                    </a:cubicBezTo>
                    <a:cubicBezTo>
                      <a:pt x="918" y="35453"/>
                      <a:pt x="382" y="35525"/>
                      <a:pt x="310" y="35203"/>
                    </a:cubicBezTo>
                    <a:cubicBezTo>
                      <a:pt x="704" y="36203"/>
                      <a:pt x="1453" y="37489"/>
                      <a:pt x="310" y="37811"/>
                    </a:cubicBezTo>
                    <a:cubicBezTo>
                      <a:pt x="1096" y="40204"/>
                      <a:pt x="1954" y="44276"/>
                      <a:pt x="4668" y="45025"/>
                    </a:cubicBezTo>
                    <a:lnTo>
                      <a:pt x="4347" y="45061"/>
                    </a:lnTo>
                    <a:cubicBezTo>
                      <a:pt x="5883" y="45347"/>
                      <a:pt x="5240" y="46169"/>
                      <a:pt x="6454" y="46776"/>
                    </a:cubicBezTo>
                    <a:cubicBezTo>
                      <a:pt x="6383" y="46919"/>
                      <a:pt x="6347" y="47026"/>
                      <a:pt x="6311" y="47062"/>
                    </a:cubicBezTo>
                    <a:cubicBezTo>
                      <a:pt x="7883" y="47240"/>
                      <a:pt x="8919" y="49562"/>
                      <a:pt x="10098" y="49705"/>
                    </a:cubicBezTo>
                    <a:lnTo>
                      <a:pt x="9704" y="50383"/>
                    </a:lnTo>
                    <a:cubicBezTo>
                      <a:pt x="10490" y="50777"/>
                      <a:pt x="11240" y="51241"/>
                      <a:pt x="12026" y="51527"/>
                    </a:cubicBezTo>
                    <a:cubicBezTo>
                      <a:pt x="11740" y="51384"/>
                      <a:pt x="11526" y="51134"/>
                      <a:pt x="11276" y="50955"/>
                    </a:cubicBezTo>
                    <a:cubicBezTo>
                      <a:pt x="12419" y="49276"/>
                      <a:pt x="12455" y="52991"/>
                      <a:pt x="14705" y="52276"/>
                    </a:cubicBezTo>
                    <a:cubicBezTo>
                      <a:pt x="16420" y="52848"/>
                      <a:pt x="18313" y="48419"/>
                      <a:pt x="19313" y="49419"/>
                    </a:cubicBezTo>
                    <a:cubicBezTo>
                      <a:pt x="19920" y="48455"/>
                      <a:pt x="18741" y="51026"/>
                      <a:pt x="19670" y="50276"/>
                    </a:cubicBezTo>
                    <a:cubicBezTo>
                      <a:pt x="19670" y="51384"/>
                      <a:pt x="19242" y="50955"/>
                      <a:pt x="19456" y="51848"/>
                    </a:cubicBezTo>
                    <a:cubicBezTo>
                      <a:pt x="20349" y="51348"/>
                      <a:pt x="20956" y="52991"/>
                      <a:pt x="22063" y="52205"/>
                    </a:cubicBezTo>
                    <a:lnTo>
                      <a:pt x="22135" y="53062"/>
                    </a:lnTo>
                    <a:cubicBezTo>
                      <a:pt x="23528" y="51419"/>
                      <a:pt x="25135" y="54027"/>
                      <a:pt x="26028" y="52348"/>
                    </a:cubicBezTo>
                    <a:cubicBezTo>
                      <a:pt x="27493" y="51419"/>
                      <a:pt x="27600" y="54670"/>
                      <a:pt x="29028" y="52669"/>
                    </a:cubicBezTo>
                    <a:lnTo>
                      <a:pt x="30028" y="53598"/>
                    </a:lnTo>
                    <a:cubicBezTo>
                      <a:pt x="30886" y="53527"/>
                      <a:pt x="30171" y="52062"/>
                      <a:pt x="31207" y="52348"/>
                    </a:cubicBezTo>
                    <a:cubicBezTo>
                      <a:pt x="31386" y="53062"/>
                      <a:pt x="32529" y="52455"/>
                      <a:pt x="32243" y="53312"/>
                    </a:cubicBezTo>
                    <a:cubicBezTo>
                      <a:pt x="34922" y="53527"/>
                      <a:pt x="35672" y="50026"/>
                      <a:pt x="39280" y="49276"/>
                    </a:cubicBezTo>
                    <a:cubicBezTo>
                      <a:pt x="38851" y="47812"/>
                      <a:pt x="40494" y="47097"/>
                      <a:pt x="39958" y="45990"/>
                    </a:cubicBezTo>
                    <a:cubicBezTo>
                      <a:pt x="40601" y="46347"/>
                      <a:pt x="41709" y="43347"/>
                      <a:pt x="41959" y="45597"/>
                    </a:cubicBezTo>
                    <a:cubicBezTo>
                      <a:pt x="41959" y="45812"/>
                      <a:pt x="41816" y="46026"/>
                      <a:pt x="41601" y="45883"/>
                    </a:cubicBezTo>
                    <a:lnTo>
                      <a:pt x="42209" y="46562"/>
                    </a:lnTo>
                    <a:cubicBezTo>
                      <a:pt x="44709" y="45633"/>
                      <a:pt x="43173" y="42990"/>
                      <a:pt x="43959" y="41489"/>
                    </a:cubicBezTo>
                    <a:cubicBezTo>
                      <a:pt x="43495" y="41918"/>
                      <a:pt x="43316" y="42561"/>
                      <a:pt x="42959" y="41954"/>
                    </a:cubicBezTo>
                    <a:cubicBezTo>
                      <a:pt x="43209" y="41454"/>
                      <a:pt x="43387" y="40989"/>
                      <a:pt x="43566" y="40490"/>
                    </a:cubicBezTo>
                    <a:lnTo>
                      <a:pt x="44173" y="40989"/>
                    </a:lnTo>
                    <a:lnTo>
                      <a:pt x="45138" y="38775"/>
                    </a:lnTo>
                    <a:lnTo>
                      <a:pt x="44209" y="38918"/>
                    </a:lnTo>
                    <a:cubicBezTo>
                      <a:pt x="44852" y="37953"/>
                      <a:pt x="46388" y="37739"/>
                      <a:pt x="45280" y="36346"/>
                    </a:cubicBezTo>
                    <a:cubicBezTo>
                      <a:pt x="44638" y="35739"/>
                      <a:pt x="43959" y="37239"/>
                      <a:pt x="43816" y="36096"/>
                    </a:cubicBezTo>
                    <a:cubicBezTo>
                      <a:pt x="44173" y="35453"/>
                      <a:pt x="44566" y="34632"/>
                      <a:pt x="44923" y="33739"/>
                    </a:cubicBezTo>
                    <a:cubicBezTo>
                      <a:pt x="45280" y="32667"/>
                      <a:pt x="45566" y="32667"/>
                      <a:pt x="45745" y="32024"/>
                    </a:cubicBezTo>
                    <a:cubicBezTo>
                      <a:pt x="44745" y="32060"/>
                      <a:pt x="44780" y="31810"/>
                      <a:pt x="44602" y="31453"/>
                    </a:cubicBezTo>
                    <a:lnTo>
                      <a:pt x="45459" y="31453"/>
                    </a:lnTo>
                    <a:cubicBezTo>
                      <a:pt x="44352" y="30131"/>
                      <a:pt x="47388" y="31167"/>
                      <a:pt x="46531" y="29809"/>
                    </a:cubicBezTo>
                    <a:lnTo>
                      <a:pt x="47138" y="29988"/>
                    </a:lnTo>
                    <a:lnTo>
                      <a:pt x="45352" y="29488"/>
                    </a:lnTo>
                    <a:cubicBezTo>
                      <a:pt x="43745" y="28095"/>
                      <a:pt x="47209" y="28988"/>
                      <a:pt x="44995" y="27381"/>
                    </a:cubicBezTo>
                    <a:cubicBezTo>
                      <a:pt x="45102" y="27952"/>
                      <a:pt x="43066" y="27488"/>
                      <a:pt x="43495" y="26809"/>
                    </a:cubicBezTo>
                    <a:lnTo>
                      <a:pt x="44316" y="27059"/>
                    </a:lnTo>
                    <a:cubicBezTo>
                      <a:pt x="44173" y="26666"/>
                      <a:pt x="43852" y="26488"/>
                      <a:pt x="44030" y="26237"/>
                    </a:cubicBezTo>
                    <a:cubicBezTo>
                      <a:pt x="44459" y="26488"/>
                      <a:pt x="45245" y="26452"/>
                      <a:pt x="45138" y="25845"/>
                    </a:cubicBezTo>
                    <a:lnTo>
                      <a:pt x="46138" y="26309"/>
                    </a:lnTo>
                    <a:lnTo>
                      <a:pt x="44673" y="25059"/>
                    </a:lnTo>
                    <a:cubicBezTo>
                      <a:pt x="45638" y="24237"/>
                      <a:pt x="44566" y="22701"/>
                      <a:pt x="45709" y="22308"/>
                    </a:cubicBezTo>
                    <a:cubicBezTo>
                      <a:pt x="45709" y="22308"/>
                      <a:pt x="46280" y="20094"/>
                      <a:pt x="44923" y="19630"/>
                    </a:cubicBezTo>
                    <a:cubicBezTo>
                      <a:pt x="45745" y="20058"/>
                      <a:pt x="45959" y="18701"/>
                      <a:pt x="46924" y="18987"/>
                    </a:cubicBezTo>
                    <a:cubicBezTo>
                      <a:pt x="45995" y="18415"/>
                      <a:pt x="44888" y="16093"/>
                      <a:pt x="45459" y="14986"/>
                    </a:cubicBezTo>
                    <a:lnTo>
                      <a:pt x="45602" y="15129"/>
                    </a:lnTo>
                    <a:cubicBezTo>
                      <a:pt x="45566" y="14058"/>
                      <a:pt x="45209" y="13129"/>
                      <a:pt x="44745" y="12343"/>
                    </a:cubicBezTo>
                    <a:cubicBezTo>
                      <a:pt x="43495" y="10521"/>
                      <a:pt x="41137" y="9378"/>
                      <a:pt x="40673" y="7735"/>
                    </a:cubicBezTo>
                    <a:cubicBezTo>
                      <a:pt x="40030" y="8521"/>
                      <a:pt x="39637" y="7378"/>
                      <a:pt x="38922" y="8485"/>
                    </a:cubicBezTo>
                    <a:cubicBezTo>
                      <a:pt x="36601" y="8021"/>
                      <a:pt x="37887" y="4056"/>
                      <a:pt x="34779" y="6592"/>
                    </a:cubicBezTo>
                    <a:cubicBezTo>
                      <a:pt x="33958" y="6199"/>
                      <a:pt x="34565" y="5199"/>
                      <a:pt x="34315" y="4735"/>
                    </a:cubicBezTo>
                    <a:lnTo>
                      <a:pt x="34601" y="4699"/>
                    </a:lnTo>
                    <a:cubicBezTo>
                      <a:pt x="33029" y="3878"/>
                      <a:pt x="32636" y="3628"/>
                      <a:pt x="31529" y="2735"/>
                    </a:cubicBezTo>
                    <a:cubicBezTo>
                      <a:pt x="30671" y="2663"/>
                      <a:pt x="29564" y="4056"/>
                      <a:pt x="28493" y="3020"/>
                    </a:cubicBezTo>
                    <a:cubicBezTo>
                      <a:pt x="29243" y="2592"/>
                      <a:pt x="28635" y="2413"/>
                      <a:pt x="28100" y="2199"/>
                    </a:cubicBezTo>
                    <a:cubicBezTo>
                      <a:pt x="28493" y="2234"/>
                      <a:pt x="28707" y="2020"/>
                      <a:pt x="28171" y="1306"/>
                    </a:cubicBezTo>
                    <a:cubicBezTo>
                      <a:pt x="27992" y="1485"/>
                      <a:pt x="27778" y="1556"/>
                      <a:pt x="27600" y="1628"/>
                    </a:cubicBezTo>
                    <a:cubicBezTo>
                      <a:pt x="27600" y="1556"/>
                      <a:pt x="27600" y="1520"/>
                      <a:pt x="27635" y="1449"/>
                    </a:cubicBezTo>
                    <a:cubicBezTo>
                      <a:pt x="26707" y="1413"/>
                      <a:pt x="26814" y="1699"/>
                      <a:pt x="27135" y="1913"/>
                    </a:cubicBezTo>
                    <a:cubicBezTo>
                      <a:pt x="27100" y="2020"/>
                      <a:pt x="27064" y="2163"/>
                      <a:pt x="27100" y="2378"/>
                    </a:cubicBezTo>
                    <a:cubicBezTo>
                      <a:pt x="26600" y="1199"/>
                      <a:pt x="24885" y="1699"/>
                      <a:pt x="25064" y="520"/>
                    </a:cubicBezTo>
                    <a:cubicBezTo>
                      <a:pt x="22385" y="234"/>
                      <a:pt x="20313" y="1449"/>
                      <a:pt x="18313" y="2306"/>
                    </a:cubicBezTo>
                    <a:cubicBezTo>
                      <a:pt x="17956" y="1699"/>
                      <a:pt x="18349" y="1056"/>
                      <a:pt x="19027" y="735"/>
                    </a:cubicBezTo>
                    <a:lnTo>
                      <a:pt x="17420" y="1199"/>
                    </a:lnTo>
                    <a:cubicBezTo>
                      <a:pt x="17241" y="270"/>
                      <a:pt x="18277" y="520"/>
                      <a:pt x="18777" y="270"/>
                    </a:cubicBezTo>
                    <a:cubicBezTo>
                      <a:pt x="17634" y="-373"/>
                      <a:pt x="16563" y="234"/>
                      <a:pt x="15634" y="1020"/>
                    </a:cubicBezTo>
                    <a:cubicBezTo>
                      <a:pt x="14634" y="1699"/>
                      <a:pt x="13919" y="2627"/>
                      <a:pt x="12491" y="2627"/>
                    </a:cubicBezTo>
                    <a:lnTo>
                      <a:pt x="12491" y="3520"/>
                    </a:lnTo>
                    <a:lnTo>
                      <a:pt x="12312" y="3485"/>
                    </a:lnTo>
                    <a:cubicBezTo>
                      <a:pt x="12526" y="3806"/>
                      <a:pt x="12455" y="4521"/>
                      <a:pt x="12276" y="4806"/>
                    </a:cubicBezTo>
                    <a:cubicBezTo>
                      <a:pt x="11526" y="4378"/>
                      <a:pt x="11133" y="3306"/>
                      <a:pt x="10240" y="4092"/>
                    </a:cubicBezTo>
                    <a:cubicBezTo>
                      <a:pt x="9026" y="4163"/>
                      <a:pt x="8633" y="6235"/>
                      <a:pt x="8454" y="7342"/>
                    </a:cubicBezTo>
                    <a:cubicBezTo>
                      <a:pt x="8919" y="6950"/>
                      <a:pt x="9169" y="7378"/>
                      <a:pt x="9240" y="7735"/>
                    </a:cubicBezTo>
                    <a:cubicBezTo>
                      <a:pt x="8955" y="8164"/>
                      <a:pt x="8133" y="7914"/>
                      <a:pt x="8169" y="8450"/>
                    </a:cubicBezTo>
                    <a:lnTo>
                      <a:pt x="7240" y="7878"/>
                    </a:lnTo>
                    <a:cubicBezTo>
                      <a:pt x="8204" y="8271"/>
                      <a:pt x="7526" y="9593"/>
                      <a:pt x="7812" y="9986"/>
                    </a:cubicBezTo>
                    <a:cubicBezTo>
                      <a:pt x="6954" y="9843"/>
                      <a:pt x="7597" y="8985"/>
                      <a:pt x="7133" y="8557"/>
                    </a:cubicBezTo>
                    <a:cubicBezTo>
                      <a:pt x="6204" y="10414"/>
                      <a:pt x="6597" y="9486"/>
                      <a:pt x="5883" y="11343"/>
                    </a:cubicBezTo>
                    <a:cubicBezTo>
                      <a:pt x="6204" y="12629"/>
                      <a:pt x="6919" y="11593"/>
                      <a:pt x="7597" y="12414"/>
                    </a:cubicBezTo>
                    <a:cubicBezTo>
                      <a:pt x="7419" y="13307"/>
                      <a:pt x="7954" y="14307"/>
                      <a:pt x="7026" y="14986"/>
                    </a:cubicBezTo>
                    <a:lnTo>
                      <a:pt x="8062" y="14986"/>
                    </a:lnTo>
                    <a:cubicBezTo>
                      <a:pt x="8383" y="16629"/>
                      <a:pt x="8062" y="17379"/>
                      <a:pt x="6954" y="18236"/>
                    </a:cubicBezTo>
                    <a:cubicBezTo>
                      <a:pt x="8454" y="21309"/>
                      <a:pt x="10205" y="22630"/>
                      <a:pt x="11562" y="23273"/>
                    </a:cubicBezTo>
                    <a:cubicBezTo>
                      <a:pt x="12955" y="23880"/>
                      <a:pt x="14062" y="23845"/>
                      <a:pt x="14884" y="23452"/>
                    </a:cubicBezTo>
                    <a:cubicBezTo>
                      <a:pt x="16598" y="22809"/>
                      <a:pt x="17384" y="21487"/>
                      <a:pt x="17384" y="21487"/>
                    </a:cubicBezTo>
                    <a:cubicBezTo>
                      <a:pt x="19849" y="19165"/>
                      <a:pt x="17384" y="17343"/>
                      <a:pt x="18134" y="145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0" name="Graphic 511">
              <a:extLst>
                <a:ext uri="{FF2B5EF4-FFF2-40B4-BE49-F238E27FC236}">
                  <a16:creationId xmlns:a16="http://schemas.microsoft.com/office/drawing/2014/main" id="{4EDC127A-A725-8D4E-BC29-BE57FEBBB3E0}"/>
                </a:ext>
              </a:extLst>
            </p:cNvPr>
            <p:cNvGrpSpPr/>
            <p:nvPr/>
          </p:nvGrpSpPr>
          <p:grpSpPr>
            <a:xfrm>
              <a:off x="9306703" y="5136356"/>
              <a:ext cx="43317" cy="44877"/>
              <a:chOff x="9306703" y="5136356"/>
              <a:chExt cx="43317" cy="44877"/>
            </a:xfrm>
            <a:grpFill/>
          </p:grpSpPr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654EFA56-96FA-6444-8643-101DE16EAB56}"/>
                  </a:ext>
                </a:extLst>
              </p:cNvPr>
              <p:cNvSpPr/>
              <p:nvPr/>
            </p:nvSpPr>
            <p:spPr>
              <a:xfrm>
                <a:off x="9309960" y="5149082"/>
                <a:ext cx="500" cy="311"/>
              </a:xfrm>
              <a:custGeom>
                <a:avLst/>
                <a:gdLst>
                  <a:gd name="connsiteX0" fmla="*/ 0 w 500"/>
                  <a:gd name="connsiteY0" fmla="*/ 312 h 311"/>
                  <a:gd name="connsiteX1" fmla="*/ 500 w 500"/>
                  <a:gd name="connsiteY1" fmla="*/ 26 h 311"/>
                  <a:gd name="connsiteX2" fmla="*/ 0 w 500"/>
                  <a:gd name="connsiteY2" fmla="*/ 312 h 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311">
                    <a:moveTo>
                      <a:pt x="0" y="312"/>
                    </a:moveTo>
                    <a:lnTo>
                      <a:pt x="500" y="26"/>
                    </a:lnTo>
                    <a:cubicBezTo>
                      <a:pt x="321" y="-45"/>
                      <a:pt x="143" y="26"/>
                      <a:pt x="0" y="3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006FE209-2670-E64E-9A8F-74D89A514651}"/>
                  </a:ext>
                </a:extLst>
              </p:cNvPr>
              <p:cNvSpPr/>
              <p:nvPr/>
            </p:nvSpPr>
            <p:spPr>
              <a:xfrm>
                <a:off x="9319854" y="5179504"/>
                <a:ext cx="107" cy="35"/>
              </a:xfrm>
              <a:custGeom>
                <a:avLst/>
                <a:gdLst>
                  <a:gd name="connsiteX0" fmla="*/ 107 w 107"/>
                  <a:gd name="connsiteY0" fmla="*/ 0 h 35"/>
                  <a:gd name="connsiteX1" fmla="*/ 0 w 107"/>
                  <a:gd name="connsiteY1" fmla="*/ 36 h 35"/>
                  <a:gd name="connsiteX2" fmla="*/ 107 w 107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0"/>
                    </a:moveTo>
                    <a:cubicBezTo>
                      <a:pt x="72" y="0"/>
                      <a:pt x="36" y="36"/>
                      <a:pt x="0" y="36"/>
                    </a:cubicBezTo>
                    <a:cubicBezTo>
                      <a:pt x="72" y="36"/>
                      <a:pt x="107" y="0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3" name="Freeform 622">
                <a:extLst>
                  <a:ext uri="{FF2B5EF4-FFF2-40B4-BE49-F238E27FC236}">
                    <a16:creationId xmlns:a16="http://schemas.microsoft.com/office/drawing/2014/main" id="{A9276EC7-7605-6D43-8DCF-2397248D737E}"/>
                  </a:ext>
                </a:extLst>
              </p:cNvPr>
              <p:cNvSpPr/>
              <p:nvPr/>
            </p:nvSpPr>
            <p:spPr>
              <a:xfrm>
                <a:off x="9323819" y="5152465"/>
                <a:ext cx="3571" cy="107"/>
              </a:xfrm>
              <a:custGeom>
                <a:avLst/>
                <a:gdLst>
                  <a:gd name="connsiteX0" fmla="*/ 0 w 3571"/>
                  <a:gd name="connsiteY0" fmla="*/ 0 h 107"/>
                  <a:gd name="connsiteX1" fmla="*/ 0 w 3571"/>
                  <a:gd name="connsiteY1" fmla="*/ 0 h 107"/>
                  <a:gd name="connsiteX2" fmla="*/ 0 w 3571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107">
                    <a:moveTo>
                      <a:pt x="0" y="0"/>
                    </a:moveTo>
                    <a:lnTo>
                      <a:pt x="0" y="0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099F1CCB-E9CA-4B4F-809A-DA1E4D323FB4}"/>
                  </a:ext>
                </a:extLst>
              </p:cNvPr>
              <p:cNvSpPr/>
              <p:nvPr/>
            </p:nvSpPr>
            <p:spPr>
              <a:xfrm>
                <a:off x="9306703" y="5136356"/>
                <a:ext cx="43317" cy="44877"/>
              </a:xfrm>
              <a:custGeom>
                <a:avLst/>
                <a:gdLst>
                  <a:gd name="connsiteX0" fmla="*/ 15116 w 43317"/>
                  <a:gd name="connsiteY0" fmla="*/ 18074 h 44877"/>
                  <a:gd name="connsiteX1" fmla="*/ 16974 w 43317"/>
                  <a:gd name="connsiteY1" fmla="*/ 16717 h 44877"/>
                  <a:gd name="connsiteX2" fmla="*/ 17152 w 43317"/>
                  <a:gd name="connsiteY2" fmla="*/ 16109 h 44877"/>
                  <a:gd name="connsiteX3" fmla="*/ 19117 w 43317"/>
                  <a:gd name="connsiteY3" fmla="*/ 14680 h 44877"/>
                  <a:gd name="connsiteX4" fmla="*/ 19402 w 43317"/>
                  <a:gd name="connsiteY4" fmla="*/ 15502 h 44877"/>
                  <a:gd name="connsiteX5" fmla="*/ 20188 w 43317"/>
                  <a:gd name="connsiteY5" fmla="*/ 15252 h 44877"/>
                  <a:gd name="connsiteX6" fmla="*/ 20153 w 43317"/>
                  <a:gd name="connsiteY6" fmla="*/ 15502 h 44877"/>
                  <a:gd name="connsiteX7" fmla="*/ 21153 w 43317"/>
                  <a:gd name="connsiteY7" fmla="*/ 14966 h 44877"/>
                  <a:gd name="connsiteX8" fmla="*/ 21117 w 43317"/>
                  <a:gd name="connsiteY8" fmla="*/ 15216 h 44877"/>
                  <a:gd name="connsiteX9" fmla="*/ 21581 w 43317"/>
                  <a:gd name="connsiteY9" fmla="*/ 15145 h 44877"/>
                  <a:gd name="connsiteX10" fmla="*/ 21474 w 43317"/>
                  <a:gd name="connsiteY10" fmla="*/ 15466 h 44877"/>
                  <a:gd name="connsiteX11" fmla="*/ 23260 w 43317"/>
                  <a:gd name="connsiteY11" fmla="*/ 15323 h 44877"/>
                  <a:gd name="connsiteX12" fmla="*/ 23439 w 43317"/>
                  <a:gd name="connsiteY12" fmla="*/ 14323 h 44877"/>
                  <a:gd name="connsiteX13" fmla="*/ 24296 w 43317"/>
                  <a:gd name="connsiteY13" fmla="*/ 14645 h 44877"/>
                  <a:gd name="connsiteX14" fmla="*/ 24653 w 43317"/>
                  <a:gd name="connsiteY14" fmla="*/ 15109 h 44877"/>
                  <a:gd name="connsiteX15" fmla="*/ 24510 w 43317"/>
                  <a:gd name="connsiteY15" fmla="*/ 15323 h 44877"/>
                  <a:gd name="connsiteX16" fmla="*/ 25368 w 43317"/>
                  <a:gd name="connsiteY16" fmla="*/ 14823 h 44877"/>
                  <a:gd name="connsiteX17" fmla="*/ 25939 w 43317"/>
                  <a:gd name="connsiteY17" fmla="*/ 15930 h 44877"/>
                  <a:gd name="connsiteX18" fmla="*/ 25260 w 43317"/>
                  <a:gd name="connsiteY18" fmla="*/ 16288 h 44877"/>
                  <a:gd name="connsiteX19" fmla="*/ 28011 w 43317"/>
                  <a:gd name="connsiteY19" fmla="*/ 16645 h 44877"/>
                  <a:gd name="connsiteX20" fmla="*/ 26868 w 43317"/>
                  <a:gd name="connsiteY20" fmla="*/ 17610 h 44877"/>
                  <a:gd name="connsiteX21" fmla="*/ 28368 w 43317"/>
                  <a:gd name="connsiteY21" fmla="*/ 18109 h 44877"/>
                  <a:gd name="connsiteX22" fmla="*/ 27975 w 43317"/>
                  <a:gd name="connsiteY22" fmla="*/ 18002 h 44877"/>
                  <a:gd name="connsiteX23" fmla="*/ 28618 w 43317"/>
                  <a:gd name="connsiteY23" fmla="*/ 19217 h 44877"/>
                  <a:gd name="connsiteX24" fmla="*/ 30118 w 43317"/>
                  <a:gd name="connsiteY24" fmla="*/ 18503 h 44877"/>
                  <a:gd name="connsiteX25" fmla="*/ 28797 w 43317"/>
                  <a:gd name="connsiteY25" fmla="*/ 19788 h 44877"/>
                  <a:gd name="connsiteX26" fmla="*/ 30118 w 43317"/>
                  <a:gd name="connsiteY26" fmla="*/ 19431 h 44877"/>
                  <a:gd name="connsiteX27" fmla="*/ 27439 w 43317"/>
                  <a:gd name="connsiteY27" fmla="*/ 22681 h 44877"/>
                  <a:gd name="connsiteX28" fmla="*/ 28439 w 43317"/>
                  <a:gd name="connsiteY28" fmla="*/ 26503 h 44877"/>
                  <a:gd name="connsiteX29" fmla="*/ 26975 w 43317"/>
                  <a:gd name="connsiteY29" fmla="*/ 30111 h 44877"/>
                  <a:gd name="connsiteX30" fmla="*/ 26118 w 43317"/>
                  <a:gd name="connsiteY30" fmla="*/ 29539 h 44877"/>
                  <a:gd name="connsiteX31" fmla="*/ 26189 w 43317"/>
                  <a:gd name="connsiteY31" fmla="*/ 30682 h 44877"/>
                  <a:gd name="connsiteX32" fmla="*/ 26439 w 43317"/>
                  <a:gd name="connsiteY32" fmla="*/ 31397 h 44877"/>
                  <a:gd name="connsiteX33" fmla="*/ 25760 w 43317"/>
                  <a:gd name="connsiteY33" fmla="*/ 30825 h 44877"/>
                  <a:gd name="connsiteX34" fmla="*/ 25796 w 43317"/>
                  <a:gd name="connsiteY34" fmla="*/ 31647 h 44877"/>
                  <a:gd name="connsiteX35" fmla="*/ 24975 w 43317"/>
                  <a:gd name="connsiteY35" fmla="*/ 31111 h 44877"/>
                  <a:gd name="connsiteX36" fmla="*/ 22867 w 43317"/>
                  <a:gd name="connsiteY36" fmla="*/ 33111 h 44877"/>
                  <a:gd name="connsiteX37" fmla="*/ 18260 w 43317"/>
                  <a:gd name="connsiteY37" fmla="*/ 33611 h 44877"/>
                  <a:gd name="connsiteX38" fmla="*/ 15795 w 43317"/>
                  <a:gd name="connsiteY38" fmla="*/ 31147 h 44877"/>
                  <a:gd name="connsiteX39" fmla="*/ 13902 w 43317"/>
                  <a:gd name="connsiteY39" fmla="*/ 28003 h 44877"/>
                  <a:gd name="connsiteX40" fmla="*/ 13402 w 43317"/>
                  <a:gd name="connsiteY40" fmla="*/ 27968 h 44877"/>
                  <a:gd name="connsiteX41" fmla="*/ 12723 w 43317"/>
                  <a:gd name="connsiteY41" fmla="*/ 25896 h 44877"/>
                  <a:gd name="connsiteX42" fmla="*/ 12223 w 43317"/>
                  <a:gd name="connsiteY42" fmla="*/ 24503 h 44877"/>
                  <a:gd name="connsiteX43" fmla="*/ 10830 w 43317"/>
                  <a:gd name="connsiteY43" fmla="*/ 21967 h 44877"/>
                  <a:gd name="connsiteX44" fmla="*/ 7508 w 43317"/>
                  <a:gd name="connsiteY44" fmla="*/ 20217 h 44877"/>
                  <a:gd name="connsiteX45" fmla="*/ 507 w 43317"/>
                  <a:gd name="connsiteY45" fmla="*/ 25039 h 44877"/>
                  <a:gd name="connsiteX46" fmla="*/ 186 w 43317"/>
                  <a:gd name="connsiteY46" fmla="*/ 24967 h 44877"/>
                  <a:gd name="connsiteX47" fmla="*/ 2115 w 43317"/>
                  <a:gd name="connsiteY47" fmla="*/ 29968 h 44877"/>
                  <a:gd name="connsiteX48" fmla="*/ 2257 w 43317"/>
                  <a:gd name="connsiteY48" fmla="*/ 32504 h 44877"/>
                  <a:gd name="connsiteX49" fmla="*/ 2079 w 43317"/>
                  <a:gd name="connsiteY49" fmla="*/ 32540 h 44877"/>
                  <a:gd name="connsiteX50" fmla="*/ 4293 w 43317"/>
                  <a:gd name="connsiteY50" fmla="*/ 36147 h 44877"/>
                  <a:gd name="connsiteX51" fmla="*/ 3472 w 43317"/>
                  <a:gd name="connsiteY51" fmla="*/ 36219 h 44877"/>
                  <a:gd name="connsiteX52" fmla="*/ 4615 w 43317"/>
                  <a:gd name="connsiteY52" fmla="*/ 38505 h 44877"/>
                  <a:gd name="connsiteX53" fmla="*/ 11294 w 43317"/>
                  <a:gd name="connsiteY53" fmla="*/ 42219 h 44877"/>
                  <a:gd name="connsiteX54" fmla="*/ 11044 w 43317"/>
                  <a:gd name="connsiteY54" fmla="*/ 42434 h 44877"/>
                  <a:gd name="connsiteX55" fmla="*/ 13330 w 43317"/>
                  <a:gd name="connsiteY55" fmla="*/ 42755 h 44877"/>
                  <a:gd name="connsiteX56" fmla="*/ 13295 w 43317"/>
                  <a:gd name="connsiteY56" fmla="*/ 43077 h 44877"/>
                  <a:gd name="connsiteX57" fmla="*/ 16938 w 43317"/>
                  <a:gd name="connsiteY57" fmla="*/ 43684 h 44877"/>
                  <a:gd name="connsiteX58" fmla="*/ 16795 w 43317"/>
                  <a:gd name="connsiteY58" fmla="*/ 44434 h 44877"/>
                  <a:gd name="connsiteX59" fmla="*/ 18831 w 43317"/>
                  <a:gd name="connsiteY59" fmla="*/ 44613 h 44877"/>
                  <a:gd name="connsiteX60" fmla="*/ 18117 w 43317"/>
                  <a:gd name="connsiteY60" fmla="*/ 44327 h 44877"/>
                  <a:gd name="connsiteX61" fmla="*/ 21081 w 43317"/>
                  <a:gd name="connsiteY61" fmla="*/ 44541 h 44877"/>
                  <a:gd name="connsiteX62" fmla="*/ 24439 w 43317"/>
                  <a:gd name="connsiteY62" fmla="*/ 40827 h 44877"/>
                  <a:gd name="connsiteX63" fmla="*/ 24975 w 43317"/>
                  <a:gd name="connsiteY63" fmla="*/ 41541 h 44877"/>
                  <a:gd name="connsiteX64" fmla="*/ 25189 w 43317"/>
                  <a:gd name="connsiteY64" fmla="*/ 43112 h 44877"/>
                  <a:gd name="connsiteX65" fmla="*/ 27904 w 43317"/>
                  <a:gd name="connsiteY65" fmla="*/ 42577 h 44877"/>
                  <a:gd name="connsiteX66" fmla="*/ 28297 w 43317"/>
                  <a:gd name="connsiteY66" fmla="*/ 43327 h 44877"/>
                  <a:gd name="connsiteX67" fmla="*/ 31475 w 43317"/>
                  <a:gd name="connsiteY67" fmla="*/ 41077 h 44877"/>
                  <a:gd name="connsiteX68" fmla="*/ 34083 w 43317"/>
                  <a:gd name="connsiteY68" fmla="*/ 40112 h 44877"/>
                  <a:gd name="connsiteX69" fmla="*/ 35369 w 43317"/>
                  <a:gd name="connsiteY69" fmla="*/ 40541 h 44877"/>
                  <a:gd name="connsiteX70" fmla="*/ 35690 w 43317"/>
                  <a:gd name="connsiteY70" fmla="*/ 39005 h 44877"/>
                  <a:gd name="connsiteX71" fmla="*/ 37012 w 43317"/>
                  <a:gd name="connsiteY71" fmla="*/ 39469 h 44877"/>
                  <a:gd name="connsiteX72" fmla="*/ 40905 w 43317"/>
                  <a:gd name="connsiteY72" fmla="*/ 34147 h 44877"/>
                  <a:gd name="connsiteX73" fmla="*/ 40227 w 43317"/>
                  <a:gd name="connsiteY73" fmla="*/ 31290 h 44877"/>
                  <a:gd name="connsiteX74" fmla="*/ 41941 w 43317"/>
                  <a:gd name="connsiteY74" fmla="*/ 30432 h 44877"/>
                  <a:gd name="connsiteX75" fmla="*/ 41691 w 43317"/>
                  <a:gd name="connsiteY75" fmla="*/ 30790 h 44877"/>
                  <a:gd name="connsiteX76" fmla="*/ 42477 w 43317"/>
                  <a:gd name="connsiteY76" fmla="*/ 31218 h 44877"/>
                  <a:gd name="connsiteX77" fmla="*/ 42405 w 43317"/>
                  <a:gd name="connsiteY77" fmla="*/ 26146 h 44877"/>
                  <a:gd name="connsiteX78" fmla="*/ 41620 w 43317"/>
                  <a:gd name="connsiteY78" fmla="*/ 26896 h 44877"/>
                  <a:gd name="connsiteX79" fmla="*/ 41691 w 43317"/>
                  <a:gd name="connsiteY79" fmla="*/ 25324 h 44877"/>
                  <a:gd name="connsiteX80" fmla="*/ 42405 w 43317"/>
                  <a:gd name="connsiteY80" fmla="*/ 25611 h 44877"/>
                  <a:gd name="connsiteX81" fmla="*/ 42441 w 43317"/>
                  <a:gd name="connsiteY81" fmla="*/ 25289 h 44877"/>
                  <a:gd name="connsiteX82" fmla="*/ 42620 w 43317"/>
                  <a:gd name="connsiteY82" fmla="*/ 23789 h 44877"/>
                  <a:gd name="connsiteX83" fmla="*/ 41762 w 43317"/>
                  <a:gd name="connsiteY83" fmla="*/ 24110 h 44877"/>
                  <a:gd name="connsiteX84" fmla="*/ 42191 w 43317"/>
                  <a:gd name="connsiteY84" fmla="*/ 22145 h 44877"/>
                  <a:gd name="connsiteX85" fmla="*/ 40727 w 43317"/>
                  <a:gd name="connsiteY85" fmla="*/ 22288 h 44877"/>
                  <a:gd name="connsiteX86" fmla="*/ 41762 w 43317"/>
                  <a:gd name="connsiteY86" fmla="*/ 18252 h 44877"/>
                  <a:gd name="connsiteX87" fmla="*/ 40512 w 43317"/>
                  <a:gd name="connsiteY87" fmla="*/ 17931 h 44877"/>
                  <a:gd name="connsiteX88" fmla="*/ 41334 w 43317"/>
                  <a:gd name="connsiteY88" fmla="*/ 17681 h 44877"/>
                  <a:gd name="connsiteX89" fmla="*/ 41798 w 43317"/>
                  <a:gd name="connsiteY89" fmla="*/ 15609 h 44877"/>
                  <a:gd name="connsiteX90" fmla="*/ 42405 w 43317"/>
                  <a:gd name="connsiteY90" fmla="*/ 15573 h 44877"/>
                  <a:gd name="connsiteX91" fmla="*/ 40584 w 43317"/>
                  <a:gd name="connsiteY91" fmla="*/ 15681 h 44877"/>
                  <a:gd name="connsiteX92" fmla="*/ 39441 w 43317"/>
                  <a:gd name="connsiteY92" fmla="*/ 13823 h 44877"/>
                  <a:gd name="connsiteX93" fmla="*/ 37869 w 43317"/>
                  <a:gd name="connsiteY93" fmla="*/ 13895 h 44877"/>
                  <a:gd name="connsiteX94" fmla="*/ 38726 w 43317"/>
                  <a:gd name="connsiteY94" fmla="*/ 13787 h 44877"/>
                  <a:gd name="connsiteX95" fmla="*/ 38155 w 43317"/>
                  <a:gd name="connsiteY95" fmla="*/ 13180 h 44877"/>
                  <a:gd name="connsiteX96" fmla="*/ 39012 w 43317"/>
                  <a:gd name="connsiteY96" fmla="*/ 12394 h 44877"/>
                  <a:gd name="connsiteX97" fmla="*/ 40120 w 43317"/>
                  <a:gd name="connsiteY97" fmla="*/ 12430 h 44877"/>
                  <a:gd name="connsiteX98" fmla="*/ 38262 w 43317"/>
                  <a:gd name="connsiteY98" fmla="*/ 11894 h 44877"/>
                  <a:gd name="connsiteX99" fmla="*/ 37798 w 43317"/>
                  <a:gd name="connsiteY99" fmla="*/ 8644 h 44877"/>
                  <a:gd name="connsiteX100" fmla="*/ 35440 w 43317"/>
                  <a:gd name="connsiteY100" fmla="*/ 6430 h 44877"/>
                  <a:gd name="connsiteX101" fmla="*/ 36619 w 43317"/>
                  <a:gd name="connsiteY101" fmla="*/ 4644 h 44877"/>
                  <a:gd name="connsiteX102" fmla="*/ 34654 w 43317"/>
                  <a:gd name="connsiteY102" fmla="*/ 4108 h 44877"/>
                  <a:gd name="connsiteX103" fmla="*/ 33404 w 43317"/>
                  <a:gd name="connsiteY103" fmla="*/ 2750 h 44877"/>
                  <a:gd name="connsiteX104" fmla="*/ 33583 w 43317"/>
                  <a:gd name="connsiteY104" fmla="*/ 2750 h 44877"/>
                  <a:gd name="connsiteX105" fmla="*/ 26403 w 43317"/>
                  <a:gd name="connsiteY105" fmla="*/ 0 h 44877"/>
                  <a:gd name="connsiteX106" fmla="*/ 25368 w 43317"/>
                  <a:gd name="connsiteY106" fmla="*/ 1571 h 44877"/>
                  <a:gd name="connsiteX107" fmla="*/ 21081 w 43317"/>
                  <a:gd name="connsiteY107" fmla="*/ 2464 h 44877"/>
                  <a:gd name="connsiteX108" fmla="*/ 19653 w 43317"/>
                  <a:gd name="connsiteY108" fmla="*/ 1286 h 44877"/>
                  <a:gd name="connsiteX109" fmla="*/ 19867 w 43317"/>
                  <a:gd name="connsiteY109" fmla="*/ 1072 h 44877"/>
                  <a:gd name="connsiteX110" fmla="*/ 16545 w 43317"/>
                  <a:gd name="connsiteY110" fmla="*/ 1500 h 44877"/>
                  <a:gd name="connsiteX111" fmla="*/ 14938 w 43317"/>
                  <a:gd name="connsiteY111" fmla="*/ 3500 h 44877"/>
                  <a:gd name="connsiteX112" fmla="*/ 14295 w 43317"/>
                  <a:gd name="connsiteY112" fmla="*/ 3036 h 44877"/>
                  <a:gd name="connsiteX113" fmla="*/ 13866 w 43317"/>
                  <a:gd name="connsiteY113" fmla="*/ 2250 h 44877"/>
                  <a:gd name="connsiteX114" fmla="*/ 13616 w 43317"/>
                  <a:gd name="connsiteY114" fmla="*/ 2822 h 44877"/>
                  <a:gd name="connsiteX115" fmla="*/ 13545 w 43317"/>
                  <a:gd name="connsiteY115" fmla="*/ 2643 h 44877"/>
                  <a:gd name="connsiteX116" fmla="*/ 13402 w 43317"/>
                  <a:gd name="connsiteY116" fmla="*/ 3286 h 44877"/>
                  <a:gd name="connsiteX117" fmla="*/ 13652 w 43317"/>
                  <a:gd name="connsiteY117" fmla="*/ 3679 h 44877"/>
                  <a:gd name="connsiteX118" fmla="*/ 10830 w 43317"/>
                  <a:gd name="connsiteY118" fmla="*/ 3357 h 44877"/>
                  <a:gd name="connsiteX119" fmla="*/ 7151 w 43317"/>
                  <a:gd name="connsiteY119" fmla="*/ 8573 h 44877"/>
                  <a:gd name="connsiteX120" fmla="*/ 6615 w 43317"/>
                  <a:gd name="connsiteY120" fmla="*/ 7001 h 44877"/>
                  <a:gd name="connsiteX121" fmla="*/ 5865 w 43317"/>
                  <a:gd name="connsiteY121" fmla="*/ 8287 h 44877"/>
                  <a:gd name="connsiteX122" fmla="*/ 6151 w 43317"/>
                  <a:gd name="connsiteY122" fmla="*/ 6822 h 44877"/>
                  <a:gd name="connsiteX123" fmla="*/ 3401 w 43317"/>
                  <a:gd name="connsiteY123" fmla="*/ 11930 h 44877"/>
                  <a:gd name="connsiteX124" fmla="*/ 3972 w 43317"/>
                  <a:gd name="connsiteY124" fmla="*/ 12573 h 44877"/>
                  <a:gd name="connsiteX125" fmla="*/ 3829 w 43317"/>
                  <a:gd name="connsiteY125" fmla="*/ 12645 h 44877"/>
                  <a:gd name="connsiteX126" fmla="*/ 4651 w 43317"/>
                  <a:gd name="connsiteY126" fmla="*/ 13644 h 44877"/>
                  <a:gd name="connsiteX127" fmla="*/ 2686 w 43317"/>
                  <a:gd name="connsiteY127" fmla="*/ 14144 h 44877"/>
                  <a:gd name="connsiteX128" fmla="*/ 3150 w 43317"/>
                  <a:gd name="connsiteY128" fmla="*/ 17145 h 44877"/>
                  <a:gd name="connsiteX129" fmla="*/ 4043 w 43317"/>
                  <a:gd name="connsiteY129" fmla="*/ 17074 h 44877"/>
                  <a:gd name="connsiteX130" fmla="*/ 3579 w 43317"/>
                  <a:gd name="connsiteY130" fmla="*/ 17967 h 44877"/>
                  <a:gd name="connsiteX131" fmla="*/ 2472 w 43317"/>
                  <a:gd name="connsiteY131" fmla="*/ 17967 h 44877"/>
                  <a:gd name="connsiteX132" fmla="*/ 4008 w 43317"/>
                  <a:gd name="connsiteY132" fmla="*/ 19145 h 44877"/>
                  <a:gd name="connsiteX133" fmla="*/ 2722 w 43317"/>
                  <a:gd name="connsiteY133" fmla="*/ 18431 h 44877"/>
                  <a:gd name="connsiteX134" fmla="*/ 2900 w 43317"/>
                  <a:gd name="connsiteY134" fmla="*/ 20717 h 44877"/>
                  <a:gd name="connsiteX135" fmla="*/ 4901 w 43317"/>
                  <a:gd name="connsiteY135" fmla="*/ 20860 h 44877"/>
                  <a:gd name="connsiteX136" fmla="*/ 5329 w 43317"/>
                  <a:gd name="connsiteY136" fmla="*/ 22896 h 44877"/>
                  <a:gd name="connsiteX137" fmla="*/ 6294 w 43317"/>
                  <a:gd name="connsiteY137" fmla="*/ 22610 h 44877"/>
                  <a:gd name="connsiteX138" fmla="*/ 6151 w 43317"/>
                  <a:gd name="connsiteY138" fmla="*/ 25360 h 44877"/>
                  <a:gd name="connsiteX139" fmla="*/ 14723 w 43317"/>
                  <a:gd name="connsiteY139" fmla="*/ 29539 h 44877"/>
                  <a:gd name="connsiteX140" fmla="*/ 17081 w 43317"/>
                  <a:gd name="connsiteY140" fmla="*/ 26682 h 44877"/>
                  <a:gd name="connsiteX141" fmla="*/ 15116 w 43317"/>
                  <a:gd name="connsiteY141" fmla="*/ 18074 h 44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</a:cxnLst>
                <a:rect l="l" t="t" r="r" b="b"/>
                <a:pathLst>
                  <a:path w="43317" h="44877">
                    <a:moveTo>
                      <a:pt x="15116" y="18074"/>
                    </a:moveTo>
                    <a:cubicBezTo>
                      <a:pt x="15866" y="15538"/>
                      <a:pt x="17545" y="17431"/>
                      <a:pt x="16974" y="16717"/>
                    </a:cubicBezTo>
                    <a:cubicBezTo>
                      <a:pt x="17117" y="16788"/>
                      <a:pt x="16867" y="16395"/>
                      <a:pt x="17152" y="16109"/>
                    </a:cubicBezTo>
                    <a:cubicBezTo>
                      <a:pt x="17259" y="14573"/>
                      <a:pt x="18474" y="15930"/>
                      <a:pt x="19117" y="14680"/>
                    </a:cubicBezTo>
                    <a:lnTo>
                      <a:pt x="19402" y="15502"/>
                    </a:lnTo>
                    <a:cubicBezTo>
                      <a:pt x="19653" y="15073"/>
                      <a:pt x="19938" y="14788"/>
                      <a:pt x="20188" y="15252"/>
                    </a:cubicBezTo>
                    <a:lnTo>
                      <a:pt x="20153" y="15502"/>
                    </a:lnTo>
                    <a:cubicBezTo>
                      <a:pt x="20545" y="14859"/>
                      <a:pt x="20939" y="15288"/>
                      <a:pt x="21153" y="14966"/>
                    </a:cubicBezTo>
                    <a:lnTo>
                      <a:pt x="21117" y="15216"/>
                    </a:lnTo>
                    <a:lnTo>
                      <a:pt x="21581" y="15145"/>
                    </a:lnTo>
                    <a:lnTo>
                      <a:pt x="21474" y="15466"/>
                    </a:lnTo>
                    <a:cubicBezTo>
                      <a:pt x="22153" y="14859"/>
                      <a:pt x="22832" y="14931"/>
                      <a:pt x="23260" y="15323"/>
                    </a:cubicBezTo>
                    <a:lnTo>
                      <a:pt x="23439" y="14323"/>
                    </a:lnTo>
                    <a:cubicBezTo>
                      <a:pt x="23939" y="15037"/>
                      <a:pt x="24046" y="14788"/>
                      <a:pt x="24296" y="14645"/>
                    </a:cubicBezTo>
                    <a:cubicBezTo>
                      <a:pt x="24510" y="14502"/>
                      <a:pt x="24832" y="14431"/>
                      <a:pt x="24653" y="15109"/>
                    </a:cubicBezTo>
                    <a:lnTo>
                      <a:pt x="24510" y="15323"/>
                    </a:lnTo>
                    <a:cubicBezTo>
                      <a:pt x="24975" y="14823"/>
                      <a:pt x="25260" y="14752"/>
                      <a:pt x="25368" y="14823"/>
                    </a:cubicBezTo>
                    <a:cubicBezTo>
                      <a:pt x="25725" y="15288"/>
                      <a:pt x="24117" y="16502"/>
                      <a:pt x="25939" y="15930"/>
                    </a:cubicBezTo>
                    <a:cubicBezTo>
                      <a:pt x="25618" y="16002"/>
                      <a:pt x="25475" y="16181"/>
                      <a:pt x="25260" y="16288"/>
                    </a:cubicBezTo>
                    <a:cubicBezTo>
                      <a:pt x="25689" y="16538"/>
                      <a:pt x="26153" y="17324"/>
                      <a:pt x="28011" y="16645"/>
                    </a:cubicBezTo>
                    <a:cubicBezTo>
                      <a:pt x="28189" y="17181"/>
                      <a:pt x="27582" y="17288"/>
                      <a:pt x="26868" y="17610"/>
                    </a:cubicBezTo>
                    <a:cubicBezTo>
                      <a:pt x="27689" y="17324"/>
                      <a:pt x="28189" y="17681"/>
                      <a:pt x="28368" y="18109"/>
                    </a:cubicBezTo>
                    <a:lnTo>
                      <a:pt x="27975" y="18002"/>
                    </a:lnTo>
                    <a:lnTo>
                      <a:pt x="28618" y="19217"/>
                    </a:lnTo>
                    <a:lnTo>
                      <a:pt x="30118" y="18503"/>
                    </a:lnTo>
                    <a:cubicBezTo>
                      <a:pt x="29868" y="19360"/>
                      <a:pt x="28225" y="19217"/>
                      <a:pt x="28797" y="19788"/>
                    </a:cubicBezTo>
                    <a:lnTo>
                      <a:pt x="30118" y="19431"/>
                    </a:lnTo>
                    <a:cubicBezTo>
                      <a:pt x="30118" y="20538"/>
                      <a:pt x="28225" y="21574"/>
                      <a:pt x="27439" y="22681"/>
                    </a:cubicBezTo>
                    <a:cubicBezTo>
                      <a:pt x="27511" y="24003"/>
                      <a:pt x="27975" y="25396"/>
                      <a:pt x="28439" y="26503"/>
                    </a:cubicBezTo>
                    <a:cubicBezTo>
                      <a:pt x="29368" y="27146"/>
                      <a:pt x="29475" y="29682"/>
                      <a:pt x="26975" y="30111"/>
                    </a:cubicBezTo>
                    <a:lnTo>
                      <a:pt x="26118" y="29539"/>
                    </a:lnTo>
                    <a:cubicBezTo>
                      <a:pt x="25010" y="28575"/>
                      <a:pt x="27296" y="31504"/>
                      <a:pt x="26189" y="30682"/>
                    </a:cubicBezTo>
                    <a:lnTo>
                      <a:pt x="26439" y="31397"/>
                    </a:lnTo>
                    <a:cubicBezTo>
                      <a:pt x="26189" y="31254"/>
                      <a:pt x="25868" y="31182"/>
                      <a:pt x="25760" y="30825"/>
                    </a:cubicBezTo>
                    <a:cubicBezTo>
                      <a:pt x="25510" y="30968"/>
                      <a:pt x="25689" y="31182"/>
                      <a:pt x="25796" y="31647"/>
                    </a:cubicBezTo>
                    <a:lnTo>
                      <a:pt x="24975" y="31111"/>
                    </a:lnTo>
                    <a:cubicBezTo>
                      <a:pt x="23796" y="31111"/>
                      <a:pt x="23903" y="33111"/>
                      <a:pt x="22867" y="33111"/>
                    </a:cubicBezTo>
                    <a:cubicBezTo>
                      <a:pt x="21546" y="31504"/>
                      <a:pt x="20295" y="33397"/>
                      <a:pt x="18260" y="33611"/>
                    </a:cubicBezTo>
                    <a:cubicBezTo>
                      <a:pt x="16795" y="34254"/>
                      <a:pt x="16045" y="32575"/>
                      <a:pt x="15795" y="31147"/>
                    </a:cubicBezTo>
                    <a:cubicBezTo>
                      <a:pt x="15509" y="29611"/>
                      <a:pt x="15581" y="28325"/>
                      <a:pt x="13902" y="28003"/>
                    </a:cubicBezTo>
                    <a:cubicBezTo>
                      <a:pt x="14045" y="27825"/>
                      <a:pt x="13545" y="27897"/>
                      <a:pt x="13402" y="27968"/>
                    </a:cubicBezTo>
                    <a:cubicBezTo>
                      <a:pt x="13116" y="27289"/>
                      <a:pt x="12866" y="26610"/>
                      <a:pt x="12723" y="25896"/>
                    </a:cubicBezTo>
                    <a:cubicBezTo>
                      <a:pt x="12723" y="25896"/>
                      <a:pt x="12545" y="25289"/>
                      <a:pt x="12223" y="24503"/>
                    </a:cubicBezTo>
                    <a:cubicBezTo>
                      <a:pt x="11902" y="23717"/>
                      <a:pt x="11509" y="22789"/>
                      <a:pt x="10830" y="21967"/>
                    </a:cubicBezTo>
                    <a:cubicBezTo>
                      <a:pt x="10223" y="21181"/>
                      <a:pt x="9187" y="20360"/>
                      <a:pt x="7508" y="20217"/>
                    </a:cubicBezTo>
                    <a:cubicBezTo>
                      <a:pt x="5937" y="20181"/>
                      <a:pt x="3186" y="20788"/>
                      <a:pt x="507" y="25039"/>
                    </a:cubicBezTo>
                    <a:lnTo>
                      <a:pt x="186" y="24967"/>
                    </a:lnTo>
                    <a:cubicBezTo>
                      <a:pt x="-278" y="27396"/>
                      <a:pt x="43" y="29075"/>
                      <a:pt x="2115" y="29968"/>
                    </a:cubicBezTo>
                    <a:cubicBezTo>
                      <a:pt x="329" y="30897"/>
                      <a:pt x="2579" y="31790"/>
                      <a:pt x="2257" y="32504"/>
                    </a:cubicBezTo>
                    <a:lnTo>
                      <a:pt x="2079" y="32540"/>
                    </a:lnTo>
                    <a:cubicBezTo>
                      <a:pt x="4008" y="33076"/>
                      <a:pt x="2365" y="35755"/>
                      <a:pt x="4293" y="36147"/>
                    </a:cubicBezTo>
                    <a:cubicBezTo>
                      <a:pt x="4151" y="36183"/>
                      <a:pt x="3686" y="36504"/>
                      <a:pt x="3472" y="36219"/>
                    </a:cubicBezTo>
                    <a:cubicBezTo>
                      <a:pt x="4222" y="36933"/>
                      <a:pt x="5472" y="37683"/>
                      <a:pt x="4615" y="38505"/>
                    </a:cubicBezTo>
                    <a:cubicBezTo>
                      <a:pt x="6365" y="40184"/>
                      <a:pt x="8866" y="43041"/>
                      <a:pt x="11294" y="42219"/>
                    </a:cubicBezTo>
                    <a:lnTo>
                      <a:pt x="11044" y="42434"/>
                    </a:lnTo>
                    <a:cubicBezTo>
                      <a:pt x="12437" y="41827"/>
                      <a:pt x="12116" y="42898"/>
                      <a:pt x="13330" y="42755"/>
                    </a:cubicBezTo>
                    <a:cubicBezTo>
                      <a:pt x="13295" y="42898"/>
                      <a:pt x="13330" y="43006"/>
                      <a:pt x="13295" y="43077"/>
                    </a:cubicBezTo>
                    <a:cubicBezTo>
                      <a:pt x="14652" y="42434"/>
                      <a:pt x="16009" y="43934"/>
                      <a:pt x="16938" y="43684"/>
                    </a:cubicBezTo>
                    <a:lnTo>
                      <a:pt x="16795" y="44434"/>
                    </a:lnTo>
                    <a:cubicBezTo>
                      <a:pt x="17474" y="44541"/>
                      <a:pt x="18152" y="44577"/>
                      <a:pt x="18831" y="44613"/>
                    </a:cubicBezTo>
                    <a:lnTo>
                      <a:pt x="18117" y="44327"/>
                    </a:lnTo>
                    <a:cubicBezTo>
                      <a:pt x="18653" y="42255"/>
                      <a:pt x="19438" y="45970"/>
                      <a:pt x="21081" y="44541"/>
                    </a:cubicBezTo>
                    <a:cubicBezTo>
                      <a:pt x="22653" y="44863"/>
                      <a:pt x="23260" y="39934"/>
                      <a:pt x="24439" y="40827"/>
                    </a:cubicBezTo>
                    <a:cubicBezTo>
                      <a:pt x="24760" y="39719"/>
                      <a:pt x="24332" y="42541"/>
                      <a:pt x="24975" y="41541"/>
                    </a:cubicBezTo>
                    <a:cubicBezTo>
                      <a:pt x="25296" y="42613"/>
                      <a:pt x="24725" y="42327"/>
                      <a:pt x="25189" y="43112"/>
                    </a:cubicBezTo>
                    <a:cubicBezTo>
                      <a:pt x="25939" y="42362"/>
                      <a:pt x="27082" y="43720"/>
                      <a:pt x="27904" y="42577"/>
                    </a:cubicBezTo>
                    <a:lnTo>
                      <a:pt x="28297" y="43327"/>
                    </a:lnTo>
                    <a:cubicBezTo>
                      <a:pt x="28940" y="41291"/>
                      <a:pt x="31440" y="42934"/>
                      <a:pt x="31475" y="41077"/>
                    </a:cubicBezTo>
                    <a:cubicBezTo>
                      <a:pt x="32226" y="39648"/>
                      <a:pt x="33904" y="42470"/>
                      <a:pt x="34083" y="40112"/>
                    </a:cubicBezTo>
                    <a:lnTo>
                      <a:pt x="35369" y="40541"/>
                    </a:lnTo>
                    <a:cubicBezTo>
                      <a:pt x="36048" y="40184"/>
                      <a:pt x="34726" y="39183"/>
                      <a:pt x="35690" y="39005"/>
                    </a:cubicBezTo>
                    <a:cubicBezTo>
                      <a:pt x="36190" y="39540"/>
                      <a:pt x="36833" y="38647"/>
                      <a:pt x="37012" y="39469"/>
                    </a:cubicBezTo>
                    <a:cubicBezTo>
                      <a:pt x="39227" y="38683"/>
                      <a:pt x="38084" y="35647"/>
                      <a:pt x="40905" y="34147"/>
                    </a:cubicBezTo>
                    <a:cubicBezTo>
                      <a:pt x="39869" y="33040"/>
                      <a:pt x="41120" y="32075"/>
                      <a:pt x="40227" y="31290"/>
                    </a:cubicBezTo>
                    <a:cubicBezTo>
                      <a:pt x="40905" y="31504"/>
                      <a:pt x="41012" y="28503"/>
                      <a:pt x="41941" y="30432"/>
                    </a:cubicBezTo>
                    <a:cubicBezTo>
                      <a:pt x="42012" y="30611"/>
                      <a:pt x="41941" y="30861"/>
                      <a:pt x="41691" y="30790"/>
                    </a:cubicBezTo>
                    <a:lnTo>
                      <a:pt x="42477" y="31218"/>
                    </a:lnTo>
                    <a:cubicBezTo>
                      <a:pt x="44477" y="29718"/>
                      <a:pt x="42263" y="27754"/>
                      <a:pt x="42405" y="26146"/>
                    </a:cubicBezTo>
                    <a:cubicBezTo>
                      <a:pt x="42156" y="26682"/>
                      <a:pt x="42227" y="27325"/>
                      <a:pt x="41620" y="26896"/>
                    </a:cubicBezTo>
                    <a:lnTo>
                      <a:pt x="41691" y="25324"/>
                    </a:lnTo>
                    <a:lnTo>
                      <a:pt x="42405" y="25611"/>
                    </a:lnTo>
                    <a:lnTo>
                      <a:pt x="42441" y="25289"/>
                    </a:lnTo>
                    <a:lnTo>
                      <a:pt x="42620" y="23789"/>
                    </a:lnTo>
                    <a:lnTo>
                      <a:pt x="41762" y="24110"/>
                    </a:lnTo>
                    <a:cubicBezTo>
                      <a:pt x="42120" y="23289"/>
                      <a:pt x="43584" y="22789"/>
                      <a:pt x="42191" y="22145"/>
                    </a:cubicBezTo>
                    <a:cubicBezTo>
                      <a:pt x="41441" y="21860"/>
                      <a:pt x="41120" y="23038"/>
                      <a:pt x="40727" y="22288"/>
                    </a:cubicBezTo>
                    <a:cubicBezTo>
                      <a:pt x="41155" y="21217"/>
                      <a:pt x="41798" y="19574"/>
                      <a:pt x="41762" y="18252"/>
                    </a:cubicBezTo>
                    <a:cubicBezTo>
                      <a:pt x="40798" y="18574"/>
                      <a:pt x="40798" y="18252"/>
                      <a:pt x="40512" y="17931"/>
                    </a:cubicBezTo>
                    <a:lnTo>
                      <a:pt x="41334" y="17681"/>
                    </a:lnTo>
                    <a:cubicBezTo>
                      <a:pt x="39834" y="16609"/>
                      <a:pt x="43084" y="16717"/>
                      <a:pt x="41798" y="15609"/>
                    </a:cubicBezTo>
                    <a:lnTo>
                      <a:pt x="42405" y="15573"/>
                    </a:lnTo>
                    <a:lnTo>
                      <a:pt x="40584" y="15681"/>
                    </a:lnTo>
                    <a:cubicBezTo>
                      <a:pt x="38584" y="14931"/>
                      <a:pt x="42120" y="14502"/>
                      <a:pt x="39441" y="13823"/>
                    </a:cubicBezTo>
                    <a:cubicBezTo>
                      <a:pt x="39762" y="14323"/>
                      <a:pt x="37726" y="14645"/>
                      <a:pt x="37869" y="13895"/>
                    </a:cubicBezTo>
                    <a:lnTo>
                      <a:pt x="38726" y="13787"/>
                    </a:lnTo>
                    <a:cubicBezTo>
                      <a:pt x="38441" y="13466"/>
                      <a:pt x="38084" y="13466"/>
                      <a:pt x="38155" y="13180"/>
                    </a:cubicBezTo>
                    <a:cubicBezTo>
                      <a:pt x="38655" y="13252"/>
                      <a:pt x="39369" y="12894"/>
                      <a:pt x="39012" y="12394"/>
                    </a:cubicBezTo>
                    <a:lnTo>
                      <a:pt x="40120" y="12430"/>
                    </a:lnTo>
                    <a:lnTo>
                      <a:pt x="38262" y="11894"/>
                    </a:lnTo>
                    <a:cubicBezTo>
                      <a:pt x="38833" y="10823"/>
                      <a:pt x="37048" y="9680"/>
                      <a:pt x="37798" y="8644"/>
                    </a:cubicBezTo>
                    <a:cubicBezTo>
                      <a:pt x="37798" y="8644"/>
                      <a:pt x="36869" y="5965"/>
                      <a:pt x="35440" y="6430"/>
                    </a:cubicBezTo>
                    <a:cubicBezTo>
                      <a:pt x="36369" y="6322"/>
                      <a:pt x="35690" y="4965"/>
                      <a:pt x="36619" y="4644"/>
                    </a:cubicBezTo>
                    <a:cubicBezTo>
                      <a:pt x="36048" y="4679"/>
                      <a:pt x="35262" y="4465"/>
                      <a:pt x="34654" y="4108"/>
                    </a:cubicBezTo>
                    <a:cubicBezTo>
                      <a:pt x="33976" y="3822"/>
                      <a:pt x="33476" y="3357"/>
                      <a:pt x="33404" y="2750"/>
                    </a:cubicBezTo>
                    <a:lnTo>
                      <a:pt x="33583" y="2750"/>
                    </a:lnTo>
                    <a:cubicBezTo>
                      <a:pt x="31511" y="179"/>
                      <a:pt x="27975" y="1536"/>
                      <a:pt x="26403" y="0"/>
                    </a:cubicBezTo>
                    <a:cubicBezTo>
                      <a:pt x="26296" y="1000"/>
                      <a:pt x="25332" y="250"/>
                      <a:pt x="25368" y="1571"/>
                    </a:cubicBezTo>
                    <a:cubicBezTo>
                      <a:pt x="23296" y="2464"/>
                      <a:pt x="21974" y="-1465"/>
                      <a:pt x="21081" y="2464"/>
                    </a:cubicBezTo>
                    <a:cubicBezTo>
                      <a:pt x="20260" y="2643"/>
                      <a:pt x="20117" y="1500"/>
                      <a:pt x="19653" y="1286"/>
                    </a:cubicBezTo>
                    <a:lnTo>
                      <a:pt x="19867" y="1072"/>
                    </a:lnTo>
                    <a:cubicBezTo>
                      <a:pt x="18224" y="1393"/>
                      <a:pt x="17795" y="1465"/>
                      <a:pt x="16545" y="1500"/>
                    </a:cubicBezTo>
                    <a:cubicBezTo>
                      <a:pt x="15938" y="1965"/>
                      <a:pt x="16116" y="3751"/>
                      <a:pt x="14938" y="3500"/>
                    </a:cubicBezTo>
                    <a:cubicBezTo>
                      <a:pt x="15152" y="2715"/>
                      <a:pt x="14759" y="2893"/>
                      <a:pt x="14295" y="3036"/>
                    </a:cubicBezTo>
                    <a:cubicBezTo>
                      <a:pt x="14581" y="2858"/>
                      <a:pt x="14652" y="2572"/>
                      <a:pt x="13866" y="2250"/>
                    </a:cubicBezTo>
                    <a:cubicBezTo>
                      <a:pt x="13830" y="2500"/>
                      <a:pt x="13723" y="2679"/>
                      <a:pt x="13616" y="2822"/>
                    </a:cubicBezTo>
                    <a:cubicBezTo>
                      <a:pt x="13581" y="2750"/>
                      <a:pt x="13545" y="2715"/>
                      <a:pt x="13545" y="2643"/>
                    </a:cubicBezTo>
                    <a:cubicBezTo>
                      <a:pt x="12795" y="3108"/>
                      <a:pt x="13009" y="3286"/>
                      <a:pt x="13402" y="3286"/>
                    </a:cubicBezTo>
                    <a:cubicBezTo>
                      <a:pt x="13402" y="3393"/>
                      <a:pt x="13473" y="3536"/>
                      <a:pt x="13652" y="3679"/>
                    </a:cubicBezTo>
                    <a:cubicBezTo>
                      <a:pt x="12545" y="2964"/>
                      <a:pt x="11437" y="4429"/>
                      <a:pt x="10830" y="3357"/>
                    </a:cubicBezTo>
                    <a:cubicBezTo>
                      <a:pt x="8473" y="4644"/>
                      <a:pt x="7973" y="6929"/>
                      <a:pt x="7151" y="8573"/>
                    </a:cubicBezTo>
                    <a:cubicBezTo>
                      <a:pt x="6508" y="8322"/>
                      <a:pt x="6365" y="7608"/>
                      <a:pt x="6615" y="7001"/>
                    </a:cubicBezTo>
                    <a:cubicBezTo>
                      <a:pt x="6329" y="7394"/>
                      <a:pt x="6044" y="7822"/>
                      <a:pt x="5865" y="8287"/>
                    </a:cubicBezTo>
                    <a:cubicBezTo>
                      <a:pt x="5115" y="7715"/>
                      <a:pt x="5937" y="7251"/>
                      <a:pt x="6151" y="6822"/>
                    </a:cubicBezTo>
                    <a:cubicBezTo>
                      <a:pt x="3651" y="7358"/>
                      <a:pt x="5222" y="10608"/>
                      <a:pt x="3401" y="11930"/>
                    </a:cubicBezTo>
                    <a:lnTo>
                      <a:pt x="3972" y="12573"/>
                    </a:lnTo>
                    <a:lnTo>
                      <a:pt x="3829" y="12645"/>
                    </a:lnTo>
                    <a:cubicBezTo>
                      <a:pt x="4186" y="12751"/>
                      <a:pt x="4579" y="13323"/>
                      <a:pt x="4651" y="13644"/>
                    </a:cubicBezTo>
                    <a:cubicBezTo>
                      <a:pt x="3793" y="13716"/>
                      <a:pt x="2829" y="13145"/>
                      <a:pt x="2686" y="14144"/>
                    </a:cubicBezTo>
                    <a:cubicBezTo>
                      <a:pt x="1758" y="14859"/>
                      <a:pt x="2758" y="16323"/>
                      <a:pt x="3150" y="17145"/>
                    </a:cubicBezTo>
                    <a:cubicBezTo>
                      <a:pt x="3329" y="16681"/>
                      <a:pt x="3758" y="16895"/>
                      <a:pt x="4043" y="17074"/>
                    </a:cubicBezTo>
                    <a:cubicBezTo>
                      <a:pt x="4043" y="17467"/>
                      <a:pt x="3222" y="17681"/>
                      <a:pt x="3579" y="17967"/>
                    </a:cubicBezTo>
                    <a:lnTo>
                      <a:pt x="2472" y="17967"/>
                    </a:lnTo>
                    <a:cubicBezTo>
                      <a:pt x="3508" y="17859"/>
                      <a:pt x="3579" y="19002"/>
                      <a:pt x="4008" y="19145"/>
                    </a:cubicBezTo>
                    <a:cubicBezTo>
                      <a:pt x="3186" y="19360"/>
                      <a:pt x="3329" y="18538"/>
                      <a:pt x="2722" y="18431"/>
                    </a:cubicBezTo>
                    <a:cubicBezTo>
                      <a:pt x="2793" y="20002"/>
                      <a:pt x="2758" y="19217"/>
                      <a:pt x="2900" y="20717"/>
                    </a:cubicBezTo>
                    <a:cubicBezTo>
                      <a:pt x="3758" y="21467"/>
                      <a:pt x="3936" y="20538"/>
                      <a:pt x="4901" y="20860"/>
                    </a:cubicBezTo>
                    <a:cubicBezTo>
                      <a:pt x="5151" y="21539"/>
                      <a:pt x="5937" y="22110"/>
                      <a:pt x="5329" y="22896"/>
                    </a:cubicBezTo>
                    <a:lnTo>
                      <a:pt x="6294" y="22610"/>
                    </a:lnTo>
                    <a:cubicBezTo>
                      <a:pt x="7115" y="23789"/>
                      <a:pt x="7080" y="24503"/>
                      <a:pt x="6151" y="25360"/>
                    </a:cubicBezTo>
                    <a:cubicBezTo>
                      <a:pt x="10401" y="29504"/>
                      <a:pt x="12973" y="30289"/>
                      <a:pt x="14723" y="29539"/>
                    </a:cubicBezTo>
                    <a:cubicBezTo>
                      <a:pt x="16438" y="28790"/>
                      <a:pt x="17081" y="26682"/>
                      <a:pt x="17081" y="26682"/>
                    </a:cubicBezTo>
                    <a:cubicBezTo>
                      <a:pt x="18867" y="22789"/>
                      <a:pt x="15795" y="21324"/>
                      <a:pt x="15116" y="1807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25" name="Graphic 511">
            <a:extLst>
              <a:ext uri="{FF2B5EF4-FFF2-40B4-BE49-F238E27FC236}">
                <a16:creationId xmlns:a16="http://schemas.microsoft.com/office/drawing/2014/main" id="{7966F01A-86D8-BA4C-8716-75415F688F23}"/>
              </a:ext>
            </a:extLst>
          </p:cNvPr>
          <p:cNvGrpSpPr/>
          <p:nvPr/>
        </p:nvGrpSpPr>
        <p:grpSpPr>
          <a:xfrm>
            <a:off x="6787145" y="1294198"/>
            <a:ext cx="784476" cy="1027153"/>
            <a:chOff x="6787145" y="1294198"/>
            <a:chExt cx="784476" cy="1027153"/>
          </a:xfrm>
          <a:solidFill>
            <a:schemeClr val="accent5"/>
          </a:solidFill>
        </p:grpSpPr>
        <p:grpSp>
          <p:nvGrpSpPr>
            <p:cNvPr id="626" name="Graphic 511">
              <a:extLst>
                <a:ext uri="{FF2B5EF4-FFF2-40B4-BE49-F238E27FC236}">
                  <a16:creationId xmlns:a16="http://schemas.microsoft.com/office/drawing/2014/main" id="{B2A0CB57-DF7A-BB44-8D6F-DFFA5191246F}"/>
                </a:ext>
              </a:extLst>
            </p:cNvPr>
            <p:cNvGrpSpPr/>
            <p:nvPr/>
          </p:nvGrpSpPr>
          <p:grpSpPr>
            <a:xfrm>
              <a:off x="6894833" y="1454181"/>
              <a:ext cx="676788" cy="867169"/>
              <a:chOff x="6894833" y="1454181"/>
              <a:chExt cx="676788" cy="867169"/>
            </a:xfrm>
            <a:grpFill/>
          </p:grpSpPr>
          <p:grpSp>
            <p:nvGrpSpPr>
              <p:cNvPr id="627" name="Graphic 511">
                <a:extLst>
                  <a:ext uri="{FF2B5EF4-FFF2-40B4-BE49-F238E27FC236}">
                    <a16:creationId xmlns:a16="http://schemas.microsoft.com/office/drawing/2014/main" id="{9C9E9087-7C23-3B44-A215-002BF8510376}"/>
                  </a:ext>
                </a:extLst>
              </p:cNvPr>
              <p:cNvGrpSpPr/>
              <p:nvPr/>
            </p:nvGrpSpPr>
            <p:grpSpPr>
              <a:xfrm>
                <a:off x="6894833" y="2274034"/>
                <a:ext cx="592008" cy="47317"/>
                <a:chOff x="6894833" y="2274034"/>
                <a:chExt cx="592008" cy="47317"/>
              </a:xfrm>
              <a:grpFill/>
            </p:grpSpPr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63582EFC-C7DA-904F-A5BC-38DFC6F9D3BF}"/>
                    </a:ext>
                  </a:extLst>
                </p:cNvPr>
                <p:cNvSpPr/>
                <p:nvPr/>
              </p:nvSpPr>
              <p:spPr>
                <a:xfrm>
                  <a:off x="6977597" y="2280995"/>
                  <a:ext cx="1678" cy="753"/>
                </a:xfrm>
                <a:custGeom>
                  <a:avLst/>
                  <a:gdLst>
                    <a:gd name="connsiteX0" fmla="*/ 0 w 1678"/>
                    <a:gd name="connsiteY0" fmla="*/ 754 h 753"/>
                    <a:gd name="connsiteX1" fmla="*/ 1679 w 1678"/>
                    <a:gd name="connsiteY1" fmla="*/ 75 h 753"/>
                    <a:gd name="connsiteX2" fmla="*/ 0 w 1678"/>
                    <a:gd name="connsiteY2" fmla="*/ 754 h 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78" h="753">
                      <a:moveTo>
                        <a:pt x="0" y="754"/>
                      </a:moveTo>
                      <a:lnTo>
                        <a:pt x="1679" y="75"/>
                      </a:lnTo>
                      <a:cubicBezTo>
                        <a:pt x="1500" y="-103"/>
                        <a:pt x="1036" y="4"/>
                        <a:pt x="0" y="75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B79C9F16-1E81-7943-BB36-ED6B091EFE99}"/>
                    </a:ext>
                  </a:extLst>
                </p:cNvPr>
                <p:cNvSpPr/>
                <p:nvPr/>
              </p:nvSpPr>
              <p:spPr>
                <a:xfrm>
                  <a:off x="7358216" y="2274141"/>
                  <a:ext cx="392" cy="71"/>
                </a:xfrm>
                <a:custGeom>
                  <a:avLst/>
                  <a:gdLst>
                    <a:gd name="connsiteX0" fmla="*/ 0 w 392"/>
                    <a:gd name="connsiteY0" fmla="*/ 72 h 71"/>
                    <a:gd name="connsiteX1" fmla="*/ 393 w 392"/>
                    <a:gd name="connsiteY1" fmla="*/ 0 h 71"/>
                    <a:gd name="connsiteX2" fmla="*/ 0 w 392"/>
                    <a:gd name="connsiteY2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2" h="71">
                      <a:moveTo>
                        <a:pt x="0" y="72"/>
                      </a:moveTo>
                      <a:cubicBezTo>
                        <a:pt x="143" y="36"/>
                        <a:pt x="250" y="36"/>
                        <a:pt x="393" y="0"/>
                      </a:cubicBezTo>
                      <a:cubicBezTo>
                        <a:pt x="143" y="0"/>
                        <a:pt x="36" y="36"/>
                        <a:pt x="0" y="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08196AB0-3ED0-684C-9D95-E4FF6A394E02}"/>
                    </a:ext>
                  </a:extLst>
                </p:cNvPr>
                <p:cNvSpPr/>
                <p:nvPr/>
              </p:nvSpPr>
              <p:spPr>
                <a:xfrm>
                  <a:off x="7023032" y="2320611"/>
                  <a:ext cx="678" cy="71"/>
                </a:xfrm>
                <a:custGeom>
                  <a:avLst/>
                  <a:gdLst>
                    <a:gd name="connsiteX0" fmla="*/ 679 w 678"/>
                    <a:gd name="connsiteY0" fmla="*/ 72 h 71"/>
                    <a:gd name="connsiteX1" fmla="*/ 571 w 678"/>
                    <a:gd name="connsiteY1" fmla="*/ 36 h 71"/>
                    <a:gd name="connsiteX2" fmla="*/ 0 w 678"/>
                    <a:gd name="connsiteY2" fmla="*/ 0 h 71"/>
                    <a:gd name="connsiteX3" fmla="*/ 679 w 678"/>
                    <a:gd name="connsiteY3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8" h="71">
                      <a:moveTo>
                        <a:pt x="679" y="72"/>
                      </a:moveTo>
                      <a:cubicBezTo>
                        <a:pt x="643" y="72"/>
                        <a:pt x="571" y="36"/>
                        <a:pt x="571" y="36"/>
                      </a:cubicBezTo>
                      <a:cubicBezTo>
                        <a:pt x="357" y="0"/>
                        <a:pt x="214" y="0"/>
                        <a:pt x="0" y="0"/>
                      </a:cubicBezTo>
                      <a:lnTo>
                        <a:pt x="679" y="72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1" name="Freeform 630">
                  <a:extLst>
                    <a:ext uri="{FF2B5EF4-FFF2-40B4-BE49-F238E27FC236}">
                      <a16:creationId xmlns:a16="http://schemas.microsoft.com/office/drawing/2014/main" id="{23C65C54-A26B-5341-9664-5011AA73B147}"/>
                    </a:ext>
                  </a:extLst>
                </p:cNvPr>
                <p:cNvSpPr/>
                <p:nvPr/>
              </p:nvSpPr>
              <p:spPr>
                <a:xfrm>
                  <a:off x="6894833" y="2274034"/>
                  <a:ext cx="592008" cy="47317"/>
                </a:xfrm>
                <a:custGeom>
                  <a:avLst/>
                  <a:gdLst>
                    <a:gd name="connsiteX0" fmla="*/ 75442 w 592008"/>
                    <a:gd name="connsiteY0" fmla="*/ 32683 h 47317"/>
                    <a:gd name="connsiteX1" fmla="*/ 86622 w 592008"/>
                    <a:gd name="connsiteY1" fmla="*/ 25217 h 47317"/>
                    <a:gd name="connsiteX2" fmla="*/ 92944 w 592008"/>
                    <a:gd name="connsiteY2" fmla="*/ 20395 h 47317"/>
                    <a:gd name="connsiteX3" fmla="*/ 95302 w 592008"/>
                    <a:gd name="connsiteY3" fmla="*/ 19395 h 47317"/>
                    <a:gd name="connsiteX4" fmla="*/ 95587 w 592008"/>
                    <a:gd name="connsiteY4" fmla="*/ 19752 h 47317"/>
                    <a:gd name="connsiteX5" fmla="*/ 95659 w 592008"/>
                    <a:gd name="connsiteY5" fmla="*/ 19895 h 47317"/>
                    <a:gd name="connsiteX6" fmla="*/ 95766 w 592008"/>
                    <a:gd name="connsiteY6" fmla="*/ 19931 h 47317"/>
                    <a:gd name="connsiteX7" fmla="*/ 95980 w 592008"/>
                    <a:gd name="connsiteY7" fmla="*/ 20395 h 47317"/>
                    <a:gd name="connsiteX8" fmla="*/ 96802 w 592008"/>
                    <a:gd name="connsiteY8" fmla="*/ 22396 h 47317"/>
                    <a:gd name="connsiteX9" fmla="*/ 98123 w 592008"/>
                    <a:gd name="connsiteY9" fmla="*/ 25610 h 47317"/>
                    <a:gd name="connsiteX10" fmla="*/ 100767 w 592008"/>
                    <a:gd name="connsiteY10" fmla="*/ 29825 h 47317"/>
                    <a:gd name="connsiteX11" fmla="*/ 104624 w 592008"/>
                    <a:gd name="connsiteY11" fmla="*/ 33575 h 47317"/>
                    <a:gd name="connsiteX12" fmla="*/ 107946 w 592008"/>
                    <a:gd name="connsiteY12" fmla="*/ 36147 h 47317"/>
                    <a:gd name="connsiteX13" fmla="*/ 114554 w 592008"/>
                    <a:gd name="connsiteY13" fmla="*/ 40291 h 47317"/>
                    <a:gd name="connsiteX14" fmla="*/ 128806 w 592008"/>
                    <a:gd name="connsiteY14" fmla="*/ 46613 h 47317"/>
                    <a:gd name="connsiteX15" fmla="*/ 135342 w 592008"/>
                    <a:gd name="connsiteY15" fmla="*/ 47292 h 47317"/>
                    <a:gd name="connsiteX16" fmla="*/ 142379 w 592008"/>
                    <a:gd name="connsiteY16" fmla="*/ 47006 h 47317"/>
                    <a:gd name="connsiteX17" fmla="*/ 153773 w 592008"/>
                    <a:gd name="connsiteY17" fmla="*/ 43362 h 47317"/>
                    <a:gd name="connsiteX18" fmla="*/ 156452 w 592008"/>
                    <a:gd name="connsiteY18" fmla="*/ 43398 h 47317"/>
                    <a:gd name="connsiteX19" fmla="*/ 162524 w 592008"/>
                    <a:gd name="connsiteY19" fmla="*/ 40469 h 47317"/>
                    <a:gd name="connsiteX20" fmla="*/ 162524 w 592008"/>
                    <a:gd name="connsiteY20" fmla="*/ 40791 h 47317"/>
                    <a:gd name="connsiteX21" fmla="*/ 169275 w 592008"/>
                    <a:gd name="connsiteY21" fmla="*/ 36933 h 47317"/>
                    <a:gd name="connsiteX22" fmla="*/ 169275 w 592008"/>
                    <a:gd name="connsiteY22" fmla="*/ 37255 h 47317"/>
                    <a:gd name="connsiteX23" fmla="*/ 172276 w 592008"/>
                    <a:gd name="connsiteY23" fmla="*/ 35790 h 47317"/>
                    <a:gd name="connsiteX24" fmla="*/ 171918 w 592008"/>
                    <a:gd name="connsiteY24" fmla="*/ 36397 h 47317"/>
                    <a:gd name="connsiteX25" fmla="*/ 174919 w 592008"/>
                    <a:gd name="connsiteY25" fmla="*/ 34683 h 47317"/>
                    <a:gd name="connsiteX26" fmla="*/ 178169 w 592008"/>
                    <a:gd name="connsiteY26" fmla="*/ 33361 h 47317"/>
                    <a:gd name="connsiteX27" fmla="*/ 185206 w 592008"/>
                    <a:gd name="connsiteY27" fmla="*/ 31254 h 47317"/>
                    <a:gd name="connsiteX28" fmla="*/ 184491 w 592008"/>
                    <a:gd name="connsiteY28" fmla="*/ 30218 h 47317"/>
                    <a:gd name="connsiteX29" fmla="*/ 194886 w 592008"/>
                    <a:gd name="connsiteY29" fmla="*/ 27503 h 47317"/>
                    <a:gd name="connsiteX30" fmla="*/ 202672 w 592008"/>
                    <a:gd name="connsiteY30" fmla="*/ 27503 h 47317"/>
                    <a:gd name="connsiteX31" fmla="*/ 202529 w 592008"/>
                    <a:gd name="connsiteY31" fmla="*/ 27789 h 47317"/>
                    <a:gd name="connsiteX32" fmla="*/ 209709 w 592008"/>
                    <a:gd name="connsiteY32" fmla="*/ 28575 h 47317"/>
                    <a:gd name="connsiteX33" fmla="*/ 216245 w 592008"/>
                    <a:gd name="connsiteY33" fmla="*/ 30861 h 47317"/>
                    <a:gd name="connsiteX34" fmla="*/ 230926 w 592008"/>
                    <a:gd name="connsiteY34" fmla="*/ 34468 h 47317"/>
                    <a:gd name="connsiteX35" fmla="*/ 231212 w 592008"/>
                    <a:gd name="connsiteY35" fmla="*/ 35504 h 47317"/>
                    <a:gd name="connsiteX36" fmla="*/ 243356 w 592008"/>
                    <a:gd name="connsiteY36" fmla="*/ 35219 h 47317"/>
                    <a:gd name="connsiteX37" fmla="*/ 247035 w 592008"/>
                    <a:gd name="connsiteY37" fmla="*/ 37505 h 47317"/>
                    <a:gd name="connsiteX38" fmla="*/ 254286 w 592008"/>
                    <a:gd name="connsiteY38" fmla="*/ 36647 h 47317"/>
                    <a:gd name="connsiteX39" fmla="*/ 252714 w 592008"/>
                    <a:gd name="connsiteY39" fmla="*/ 36969 h 47317"/>
                    <a:gd name="connsiteX40" fmla="*/ 262323 w 592008"/>
                    <a:gd name="connsiteY40" fmla="*/ 36647 h 47317"/>
                    <a:gd name="connsiteX41" fmla="*/ 260394 w 592008"/>
                    <a:gd name="connsiteY41" fmla="*/ 34754 h 47317"/>
                    <a:gd name="connsiteX42" fmla="*/ 266502 w 592008"/>
                    <a:gd name="connsiteY42" fmla="*/ 36254 h 47317"/>
                    <a:gd name="connsiteX43" fmla="*/ 266287 w 592008"/>
                    <a:gd name="connsiteY43" fmla="*/ 34647 h 47317"/>
                    <a:gd name="connsiteX44" fmla="*/ 283504 w 592008"/>
                    <a:gd name="connsiteY44" fmla="*/ 36290 h 47317"/>
                    <a:gd name="connsiteX45" fmla="*/ 302649 w 592008"/>
                    <a:gd name="connsiteY45" fmla="*/ 34183 h 47317"/>
                    <a:gd name="connsiteX46" fmla="*/ 322580 w 592008"/>
                    <a:gd name="connsiteY46" fmla="*/ 31468 h 47317"/>
                    <a:gd name="connsiteX47" fmla="*/ 360085 w 592008"/>
                    <a:gd name="connsiteY47" fmla="*/ 30468 h 47317"/>
                    <a:gd name="connsiteX48" fmla="*/ 361085 w 592008"/>
                    <a:gd name="connsiteY48" fmla="*/ 31718 h 47317"/>
                    <a:gd name="connsiteX49" fmla="*/ 368729 w 592008"/>
                    <a:gd name="connsiteY49" fmla="*/ 31040 h 47317"/>
                    <a:gd name="connsiteX50" fmla="*/ 371622 w 592008"/>
                    <a:gd name="connsiteY50" fmla="*/ 30325 h 47317"/>
                    <a:gd name="connsiteX51" fmla="*/ 372693 w 592008"/>
                    <a:gd name="connsiteY51" fmla="*/ 31432 h 47317"/>
                    <a:gd name="connsiteX52" fmla="*/ 377408 w 592008"/>
                    <a:gd name="connsiteY52" fmla="*/ 30754 h 47317"/>
                    <a:gd name="connsiteX53" fmla="*/ 380373 w 592008"/>
                    <a:gd name="connsiteY53" fmla="*/ 31861 h 47317"/>
                    <a:gd name="connsiteX54" fmla="*/ 396554 w 592008"/>
                    <a:gd name="connsiteY54" fmla="*/ 30147 h 47317"/>
                    <a:gd name="connsiteX55" fmla="*/ 412163 w 592008"/>
                    <a:gd name="connsiteY55" fmla="*/ 24860 h 47317"/>
                    <a:gd name="connsiteX56" fmla="*/ 435559 w 592008"/>
                    <a:gd name="connsiteY56" fmla="*/ 17002 h 47317"/>
                    <a:gd name="connsiteX57" fmla="*/ 458811 w 592008"/>
                    <a:gd name="connsiteY57" fmla="*/ 12930 h 47317"/>
                    <a:gd name="connsiteX58" fmla="*/ 488779 w 592008"/>
                    <a:gd name="connsiteY58" fmla="*/ 18502 h 47317"/>
                    <a:gd name="connsiteX59" fmla="*/ 505103 w 592008"/>
                    <a:gd name="connsiteY59" fmla="*/ 22467 h 47317"/>
                    <a:gd name="connsiteX60" fmla="*/ 521569 w 592008"/>
                    <a:gd name="connsiteY60" fmla="*/ 22717 h 47317"/>
                    <a:gd name="connsiteX61" fmla="*/ 523855 w 592008"/>
                    <a:gd name="connsiteY61" fmla="*/ 22253 h 47317"/>
                    <a:gd name="connsiteX62" fmla="*/ 542465 w 592008"/>
                    <a:gd name="connsiteY62" fmla="*/ 23146 h 47317"/>
                    <a:gd name="connsiteX63" fmla="*/ 555645 w 592008"/>
                    <a:gd name="connsiteY63" fmla="*/ 23253 h 47317"/>
                    <a:gd name="connsiteX64" fmla="*/ 579969 w 592008"/>
                    <a:gd name="connsiteY64" fmla="*/ 20824 h 47317"/>
                    <a:gd name="connsiteX65" fmla="*/ 589721 w 592008"/>
                    <a:gd name="connsiteY65" fmla="*/ 16323 h 47317"/>
                    <a:gd name="connsiteX66" fmla="*/ 591935 w 592008"/>
                    <a:gd name="connsiteY66" fmla="*/ 11287 h 47317"/>
                    <a:gd name="connsiteX67" fmla="*/ 590614 w 592008"/>
                    <a:gd name="connsiteY67" fmla="*/ 10680 h 47317"/>
                    <a:gd name="connsiteX68" fmla="*/ 587613 w 592008"/>
                    <a:gd name="connsiteY68" fmla="*/ 12680 h 47317"/>
                    <a:gd name="connsiteX69" fmla="*/ 582648 w 592008"/>
                    <a:gd name="connsiteY69" fmla="*/ 12466 h 47317"/>
                    <a:gd name="connsiteX70" fmla="*/ 564182 w 592008"/>
                    <a:gd name="connsiteY70" fmla="*/ 9144 h 47317"/>
                    <a:gd name="connsiteX71" fmla="*/ 564610 w 592008"/>
                    <a:gd name="connsiteY71" fmla="*/ 8751 h 47317"/>
                    <a:gd name="connsiteX72" fmla="*/ 541357 w 592008"/>
                    <a:gd name="connsiteY72" fmla="*/ 9394 h 47317"/>
                    <a:gd name="connsiteX73" fmla="*/ 530713 w 592008"/>
                    <a:gd name="connsiteY73" fmla="*/ 8001 h 47317"/>
                    <a:gd name="connsiteX74" fmla="*/ 530963 w 592008"/>
                    <a:gd name="connsiteY74" fmla="*/ 7822 h 47317"/>
                    <a:gd name="connsiteX75" fmla="*/ 512461 w 592008"/>
                    <a:gd name="connsiteY75" fmla="*/ 7322 h 47317"/>
                    <a:gd name="connsiteX76" fmla="*/ 514140 w 592008"/>
                    <a:gd name="connsiteY76" fmla="*/ 6536 h 47317"/>
                    <a:gd name="connsiteX77" fmla="*/ 504317 w 592008"/>
                    <a:gd name="connsiteY77" fmla="*/ 4965 h 47317"/>
                    <a:gd name="connsiteX78" fmla="*/ 473063 w 592008"/>
                    <a:gd name="connsiteY78" fmla="*/ 1250 h 47317"/>
                    <a:gd name="connsiteX79" fmla="*/ 473599 w 592008"/>
                    <a:gd name="connsiteY79" fmla="*/ 929 h 47317"/>
                    <a:gd name="connsiteX80" fmla="*/ 463991 w 592008"/>
                    <a:gd name="connsiteY80" fmla="*/ 679 h 47317"/>
                    <a:gd name="connsiteX81" fmla="*/ 463526 w 592008"/>
                    <a:gd name="connsiteY81" fmla="*/ 286 h 47317"/>
                    <a:gd name="connsiteX82" fmla="*/ 447167 w 592008"/>
                    <a:gd name="connsiteY82" fmla="*/ 929 h 47317"/>
                    <a:gd name="connsiteX83" fmla="*/ 446881 w 592008"/>
                    <a:gd name="connsiteY83" fmla="*/ 0 h 47317"/>
                    <a:gd name="connsiteX84" fmla="*/ 437987 w 592008"/>
                    <a:gd name="connsiteY84" fmla="*/ 1357 h 47317"/>
                    <a:gd name="connsiteX85" fmla="*/ 441345 w 592008"/>
                    <a:gd name="connsiteY85" fmla="*/ 964 h 47317"/>
                    <a:gd name="connsiteX86" fmla="*/ 428558 w 592008"/>
                    <a:gd name="connsiteY86" fmla="*/ 4072 h 47317"/>
                    <a:gd name="connsiteX87" fmla="*/ 413627 w 592008"/>
                    <a:gd name="connsiteY87" fmla="*/ 14073 h 47317"/>
                    <a:gd name="connsiteX88" fmla="*/ 411663 w 592008"/>
                    <a:gd name="connsiteY88" fmla="*/ 13752 h 47317"/>
                    <a:gd name="connsiteX89" fmla="*/ 411770 w 592008"/>
                    <a:gd name="connsiteY89" fmla="*/ 11680 h 47317"/>
                    <a:gd name="connsiteX90" fmla="*/ 400983 w 592008"/>
                    <a:gd name="connsiteY90" fmla="*/ 15073 h 47317"/>
                    <a:gd name="connsiteX91" fmla="*/ 400483 w 592008"/>
                    <a:gd name="connsiteY91" fmla="*/ 14144 h 47317"/>
                    <a:gd name="connsiteX92" fmla="*/ 385552 w 592008"/>
                    <a:gd name="connsiteY92" fmla="*/ 17288 h 47317"/>
                    <a:gd name="connsiteX93" fmla="*/ 374515 w 592008"/>
                    <a:gd name="connsiteY93" fmla="*/ 16359 h 47317"/>
                    <a:gd name="connsiteX94" fmla="*/ 371908 w 592008"/>
                    <a:gd name="connsiteY94" fmla="*/ 14859 h 47317"/>
                    <a:gd name="connsiteX95" fmla="*/ 366443 w 592008"/>
                    <a:gd name="connsiteY95" fmla="*/ 15680 h 47317"/>
                    <a:gd name="connsiteX96" fmla="*/ 364228 w 592008"/>
                    <a:gd name="connsiteY96" fmla="*/ 14037 h 47317"/>
                    <a:gd name="connsiteX97" fmla="*/ 338118 w 592008"/>
                    <a:gd name="connsiteY97" fmla="*/ 13823 h 47317"/>
                    <a:gd name="connsiteX98" fmla="*/ 329331 w 592008"/>
                    <a:gd name="connsiteY98" fmla="*/ 16431 h 47317"/>
                    <a:gd name="connsiteX99" fmla="*/ 324723 w 592008"/>
                    <a:gd name="connsiteY99" fmla="*/ 15037 h 47317"/>
                    <a:gd name="connsiteX100" fmla="*/ 326045 w 592008"/>
                    <a:gd name="connsiteY100" fmla="*/ 15109 h 47317"/>
                    <a:gd name="connsiteX101" fmla="*/ 326652 w 592008"/>
                    <a:gd name="connsiteY101" fmla="*/ 14037 h 47317"/>
                    <a:gd name="connsiteX102" fmla="*/ 310793 w 592008"/>
                    <a:gd name="connsiteY102" fmla="*/ 16252 h 47317"/>
                    <a:gd name="connsiteX103" fmla="*/ 313258 w 592008"/>
                    <a:gd name="connsiteY103" fmla="*/ 16966 h 47317"/>
                    <a:gd name="connsiteX104" fmla="*/ 308078 w 592008"/>
                    <a:gd name="connsiteY104" fmla="*/ 17324 h 47317"/>
                    <a:gd name="connsiteX105" fmla="*/ 309078 w 592008"/>
                    <a:gd name="connsiteY105" fmla="*/ 16359 h 47317"/>
                    <a:gd name="connsiteX106" fmla="*/ 301399 w 592008"/>
                    <a:gd name="connsiteY106" fmla="*/ 16538 h 47317"/>
                    <a:gd name="connsiteX107" fmla="*/ 302542 w 592008"/>
                    <a:gd name="connsiteY107" fmla="*/ 17502 h 47317"/>
                    <a:gd name="connsiteX108" fmla="*/ 293184 w 592008"/>
                    <a:gd name="connsiteY108" fmla="*/ 17359 h 47317"/>
                    <a:gd name="connsiteX109" fmla="*/ 292862 w 592008"/>
                    <a:gd name="connsiteY109" fmla="*/ 19145 h 47317"/>
                    <a:gd name="connsiteX110" fmla="*/ 273002 w 592008"/>
                    <a:gd name="connsiteY110" fmla="*/ 19645 h 47317"/>
                    <a:gd name="connsiteX111" fmla="*/ 270395 w 592008"/>
                    <a:gd name="connsiteY111" fmla="*/ 21431 h 47317"/>
                    <a:gd name="connsiteX112" fmla="*/ 270074 w 592008"/>
                    <a:gd name="connsiteY112" fmla="*/ 20431 h 47317"/>
                    <a:gd name="connsiteX113" fmla="*/ 261430 w 592008"/>
                    <a:gd name="connsiteY113" fmla="*/ 20145 h 47317"/>
                    <a:gd name="connsiteX114" fmla="*/ 261894 w 592008"/>
                    <a:gd name="connsiteY114" fmla="*/ 19395 h 47317"/>
                    <a:gd name="connsiteX115" fmla="*/ 260429 w 592008"/>
                    <a:gd name="connsiteY115" fmla="*/ 21646 h 47317"/>
                    <a:gd name="connsiteX116" fmla="*/ 251535 w 592008"/>
                    <a:gd name="connsiteY116" fmla="*/ 22038 h 47317"/>
                    <a:gd name="connsiteX117" fmla="*/ 249464 w 592008"/>
                    <a:gd name="connsiteY117" fmla="*/ 23646 h 47317"/>
                    <a:gd name="connsiteX118" fmla="*/ 250357 w 592008"/>
                    <a:gd name="connsiteY118" fmla="*/ 22753 h 47317"/>
                    <a:gd name="connsiteX119" fmla="*/ 246964 w 592008"/>
                    <a:gd name="connsiteY119" fmla="*/ 22681 h 47317"/>
                    <a:gd name="connsiteX120" fmla="*/ 245249 w 592008"/>
                    <a:gd name="connsiteY120" fmla="*/ 21074 h 47317"/>
                    <a:gd name="connsiteX121" fmla="*/ 247106 w 592008"/>
                    <a:gd name="connsiteY121" fmla="*/ 20145 h 47317"/>
                    <a:gd name="connsiteX122" fmla="*/ 242106 w 592008"/>
                    <a:gd name="connsiteY122" fmla="*/ 21038 h 47317"/>
                    <a:gd name="connsiteX123" fmla="*/ 231283 w 592008"/>
                    <a:gd name="connsiteY123" fmla="*/ 17181 h 47317"/>
                    <a:gd name="connsiteX124" fmla="*/ 220960 w 592008"/>
                    <a:gd name="connsiteY124" fmla="*/ 15252 h 47317"/>
                    <a:gd name="connsiteX125" fmla="*/ 219960 w 592008"/>
                    <a:gd name="connsiteY125" fmla="*/ 12430 h 47317"/>
                    <a:gd name="connsiteX126" fmla="*/ 214281 w 592008"/>
                    <a:gd name="connsiteY126" fmla="*/ 12287 h 47317"/>
                    <a:gd name="connsiteX127" fmla="*/ 208709 w 592008"/>
                    <a:gd name="connsiteY127" fmla="*/ 10323 h 47317"/>
                    <a:gd name="connsiteX128" fmla="*/ 209316 w 592008"/>
                    <a:gd name="connsiteY128" fmla="*/ 10358 h 47317"/>
                    <a:gd name="connsiteX129" fmla="*/ 200101 w 592008"/>
                    <a:gd name="connsiteY129" fmla="*/ 8822 h 47317"/>
                    <a:gd name="connsiteX130" fmla="*/ 192242 w 592008"/>
                    <a:gd name="connsiteY130" fmla="*/ 10072 h 47317"/>
                    <a:gd name="connsiteX131" fmla="*/ 179276 w 592008"/>
                    <a:gd name="connsiteY131" fmla="*/ 13537 h 47317"/>
                    <a:gd name="connsiteX132" fmla="*/ 176955 w 592008"/>
                    <a:gd name="connsiteY132" fmla="*/ 16502 h 47317"/>
                    <a:gd name="connsiteX133" fmla="*/ 170954 w 592008"/>
                    <a:gd name="connsiteY133" fmla="*/ 18717 h 47317"/>
                    <a:gd name="connsiteX134" fmla="*/ 164989 w 592008"/>
                    <a:gd name="connsiteY134" fmla="*/ 20360 h 47317"/>
                    <a:gd name="connsiteX135" fmla="*/ 158702 w 592008"/>
                    <a:gd name="connsiteY135" fmla="*/ 25432 h 47317"/>
                    <a:gd name="connsiteX136" fmla="*/ 152023 w 592008"/>
                    <a:gd name="connsiteY136" fmla="*/ 26932 h 47317"/>
                    <a:gd name="connsiteX137" fmla="*/ 152773 w 592008"/>
                    <a:gd name="connsiteY137" fmla="*/ 26360 h 47317"/>
                    <a:gd name="connsiteX138" fmla="*/ 140164 w 592008"/>
                    <a:gd name="connsiteY138" fmla="*/ 30647 h 47317"/>
                    <a:gd name="connsiteX139" fmla="*/ 134271 w 592008"/>
                    <a:gd name="connsiteY139" fmla="*/ 32290 h 47317"/>
                    <a:gd name="connsiteX140" fmla="*/ 132664 w 592008"/>
                    <a:gd name="connsiteY140" fmla="*/ 30968 h 47317"/>
                    <a:gd name="connsiteX141" fmla="*/ 132342 w 592008"/>
                    <a:gd name="connsiteY141" fmla="*/ 29718 h 47317"/>
                    <a:gd name="connsiteX142" fmla="*/ 130985 w 592008"/>
                    <a:gd name="connsiteY142" fmla="*/ 29789 h 47317"/>
                    <a:gd name="connsiteX143" fmla="*/ 131020 w 592008"/>
                    <a:gd name="connsiteY143" fmla="*/ 29575 h 47317"/>
                    <a:gd name="connsiteX144" fmla="*/ 129806 w 592008"/>
                    <a:gd name="connsiteY144" fmla="*/ 29789 h 47317"/>
                    <a:gd name="connsiteX145" fmla="*/ 129985 w 592008"/>
                    <a:gd name="connsiteY145" fmla="*/ 30504 h 47317"/>
                    <a:gd name="connsiteX146" fmla="*/ 122912 w 592008"/>
                    <a:gd name="connsiteY146" fmla="*/ 25074 h 47317"/>
                    <a:gd name="connsiteX147" fmla="*/ 113875 w 592008"/>
                    <a:gd name="connsiteY147" fmla="*/ 19681 h 47317"/>
                    <a:gd name="connsiteX148" fmla="*/ 108196 w 592008"/>
                    <a:gd name="connsiteY148" fmla="*/ 9608 h 47317"/>
                    <a:gd name="connsiteX149" fmla="*/ 111482 w 592008"/>
                    <a:gd name="connsiteY149" fmla="*/ 12930 h 47317"/>
                    <a:gd name="connsiteX150" fmla="*/ 107660 w 592008"/>
                    <a:gd name="connsiteY150" fmla="*/ 5751 h 47317"/>
                    <a:gd name="connsiteX151" fmla="*/ 111661 w 592008"/>
                    <a:gd name="connsiteY151" fmla="*/ 11716 h 47317"/>
                    <a:gd name="connsiteX152" fmla="*/ 103660 w 592008"/>
                    <a:gd name="connsiteY152" fmla="*/ 893 h 47317"/>
                    <a:gd name="connsiteX153" fmla="*/ 86551 w 592008"/>
                    <a:gd name="connsiteY153" fmla="*/ 5000 h 47317"/>
                    <a:gd name="connsiteX154" fmla="*/ 85229 w 592008"/>
                    <a:gd name="connsiteY154" fmla="*/ 7072 h 47317"/>
                    <a:gd name="connsiteX155" fmla="*/ 84729 w 592008"/>
                    <a:gd name="connsiteY155" fmla="*/ 7287 h 47317"/>
                    <a:gd name="connsiteX156" fmla="*/ 83086 w 592008"/>
                    <a:gd name="connsiteY156" fmla="*/ 10251 h 47317"/>
                    <a:gd name="connsiteX157" fmla="*/ 78621 w 592008"/>
                    <a:gd name="connsiteY157" fmla="*/ 11323 h 47317"/>
                    <a:gd name="connsiteX158" fmla="*/ 70584 w 592008"/>
                    <a:gd name="connsiteY158" fmla="*/ 19288 h 47317"/>
                    <a:gd name="connsiteX159" fmla="*/ 71442 w 592008"/>
                    <a:gd name="connsiteY159" fmla="*/ 20002 h 47317"/>
                    <a:gd name="connsiteX160" fmla="*/ 68191 w 592008"/>
                    <a:gd name="connsiteY160" fmla="*/ 20824 h 47317"/>
                    <a:gd name="connsiteX161" fmla="*/ 67727 w 592008"/>
                    <a:gd name="connsiteY161" fmla="*/ 19574 h 47317"/>
                    <a:gd name="connsiteX162" fmla="*/ 63333 w 592008"/>
                    <a:gd name="connsiteY162" fmla="*/ 22074 h 47317"/>
                    <a:gd name="connsiteX163" fmla="*/ 66155 w 592008"/>
                    <a:gd name="connsiteY163" fmla="*/ 20217 h 47317"/>
                    <a:gd name="connsiteX164" fmla="*/ 55654 w 592008"/>
                    <a:gd name="connsiteY164" fmla="*/ 20788 h 47317"/>
                    <a:gd name="connsiteX165" fmla="*/ 54404 w 592008"/>
                    <a:gd name="connsiteY165" fmla="*/ 23146 h 47317"/>
                    <a:gd name="connsiteX166" fmla="*/ 43545 w 592008"/>
                    <a:gd name="connsiteY166" fmla="*/ 21931 h 47317"/>
                    <a:gd name="connsiteX167" fmla="*/ 44581 w 592008"/>
                    <a:gd name="connsiteY167" fmla="*/ 23360 h 47317"/>
                    <a:gd name="connsiteX168" fmla="*/ 29222 w 592008"/>
                    <a:gd name="connsiteY168" fmla="*/ 19681 h 47317"/>
                    <a:gd name="connsiteX169" fmla="*/ 13649 w 592008"/>
                    <a:gd name="connsiteY169" fmla="*/ 20288 h 47317"/>
                    <a:gd name="connsiteX170" fmla="*/ 4290 w 592008"/>
                    <a:gd name="connsiteY170" fmla="*/ 18538 h 47317"/>
                    <a:gd name="connsiteX171" fmla="*/ 111 w 592008"/>
                    <a:gd name="connsiteY171" fmla="*/ 20181 h 47317"/>
                    <a:gd name="connsiteX172" fmla="*/ 9577 w 592008"/>
                    <a:gd name="connsiteY172" fmla="*/ 28503 h 47317"/>
                    <a:gd name="connsiteX173" fmla="*/ 16113 w 592008"/>
                    <a:gd name="connsiteY173" fmla="*/ 30932 h 47317"/>
                    <a:gd name="connsiteX174" fmla="*/ 29579 w 592008"/>
                    <a:gd name="connsiteY174" fmla="*/ 33933 h 47317"/>
                    <a:gd name="connsiteX175" fmla="*/ 41259 w 592008"/>
                    <a:gd name="connsiteY175" fmla="*/ 36040 h 47317"/>
                    <a:gd name="connsiteX176" fmla="*/ 56190 w 592008"/>
                    <a:gd name="connsiteY176" fmla="*/ 36719 h 47317"/>
                    <a:gd name="connsiteX177" fmla="*/ 64476 w 592008"/>
                    <a:gd name="connsiteY177" fmla="*/ 36004 h 47317"/>
                    <a:gd name="connsiteX178" fmla="*/ 75442 w 592008"/>
                    <a:gd name="connsiteY178" fmla="*/ 32683 h 4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592008" h="47317">
                      <a:moveTo>
                        <a:pt x="75442" y="32683"/>
                      </a:moveTo>
                      <a:cubicBezTo>
                        <a:pt x="81228" y="30039"/>
                        <a:pt x="84015" y="27146"/>
                        <a:pt x="86622" y="25217"/>
                      </a:cubicBezTo>
                      <a:cubicBezTo>
                        <a:pt x="89229" y="23074"/>
                        <a:pt x="91158" y="21538"/>
                        <a:pt x="92944" y="20395"/>
                      </a:cubicBezTo>
                      <a:cubicBezTo>
                        <a:pt x="95445" y="18717"/>
                        <a:pt x="94980" y="19395"/>
                        <a:pt x="95302" y="19395"/>
                      </a:cubicBezTo>
                      <a:cubicBezTo>
                        <a:pt x="95480" y="19502"/>
                        <a:pt x="95552" y="19645"/>
                        <a:pt x="95587" y="19752"/>
                      </a:cubicBezTo>
                      <a:cubicBezTo>
                        <a:pt x="95623" y="19824"/>
                        <a:pt x="95623" y="19860"/>
                        <a:pt x="95659" y="19895"/>
                      </a:cubicBezTo>
                      <a:lnTo>
                        <a:pt x="95766" y="19931"/>
                      </a:lnTo>
                      <a:cubicBezTo>
                        <a:pt x="95837" y="20110"/>
                        <a:pt x="95659" y="19538"/>
                        <a:pt x="95980" y="20395"/>
                      </a:cubicBezTo>
                      <a:cubicBezTo>
                        <a:pt x="96230" y="21038"/>
                        <a:pt x="96516" y="21717"/>
                        <a:pt x="96802" y="22396"/>
                      </a:cubicBezTo>
                      <a:cubicBezTo>
                        <a:pt x="97159" y="23360"/>
                        <a:pt x="97409" y="24146"/>
                        <a:pt x="98123" y="25610"/>
                      </a:cubicBezTo>
                      <a:cubicBezTo>
                        <a:pt x="98838" y="27146"/>
                        <a:pt x="99731" y="28468"/>
                        <a:pt x="100767" y="29825"/>
                      </a:cubicBezTo>
                      <a:cubicBezTo>
                        <a:pt x="102338" y="31647"/>
                        <a:pt x="103553" y="32683"/>
                        <a:pt x="104624" y="33575"/>
                      </a:cubicBezTo>
                      <a:cubicBezTo>
                        <a:pt x="105767" y="34540"/>
                        <a:pt x="106839" y="35326"/>
                        <a:pt x="107946" y="36147"/>
                      </a:cubicBezTo>
                      <a:cubicBezTo>
                        <a:pt x="110125" y="37683"/>
                        <a:pt x="112340" y="39041"/>
                        <a:pt x="114554" y="40291"/>
                      </a:cubicBezTo>
                      <a:cubicBezTo>
                        <a:pt x="119055" y="42755"/>
                        <a:pt x="123448" y="44898"/>
                        <a:pt x="128806" y="46613"/>
                      </a:cubicBezTo>
                      <a:cubicBezTo>
                        <a:pt x="130556" y="46684"/>
                        <a:pt x="132271" y="47077"/>
                        <a:pt x="135342" y="47292"/>
                      </a:cubicBezTo>
                      <a:cubicBezTo>
                        <a:pt x="137771" y="47363"/>
                        <a:pt x="140057" y="47292"/>
                        <a:pt x="142379" y="47006"/>
                      </a:cubicBezTo>
                      <a:cubicBezTo>
                        <a:pt x="146915" y="46434"/>
                        <a:pt x="151023" y="45184"/>
                        <a:pt x="153773" y="43362"/>
                      </a:cubicBezTo>
                      <a:lnTo>
                        <a:pt x="156452" y="43398"/>
                      </a:lnTo>
                      <a:cubicBezTo>
                        <a:pt x="158274" y="42112"/>
                        <a:pt x="160417" y="40827"/>
                        <a:pt x="162524" y="40469"/>
                      </a:cubicBezTo>
                      <a:lnTo>
                        <a:pt x="162524" y="40791"/>
                      </a:lnTo>
                      <a:cubicBezTo>
                        <a:pt x="165025" y="38826"/>
                        <a:pt x="168168" y="37862"/>
                        <a:pt x="169275" y="36933"/>
                      </a:cubicBezTo>
                      <a:lnTo>
                        <a:pt x="169275" y="37255"/>
                      </a:lnTo>
                      <a:lnTo>
                        <a:pt x="172276" y="35790"/>
                      </a:lnTo>
                      <a:lnTo>
                        <a:pt x="171918" y="36397"/>
                      </a:lnTo>
                      <a:cubicBezTo>
                        <a:pt x="172919" y="35719"/>
                        <a:pt x="173919" y="35183"/>
                        <a:pt x="174919" y="34683"/>
                      </a:cubicBezTo>
                      <a:cubicBezTo>
                        <a:pt x="175812" y="34254"/>
                        <a:pt x="176812" y="33826"/>
                        <a:pt x="178169" y="33361"/>
                      </a:cubicBezTo>
                      <a:cubicBezTo>
                        <a:pt x="180634" y="32468"/>
                        <a:pt x="182991" y="31754"/>
                        <a:pt x="185206" y="31254"/>
                      </a:cubicBezTo>
                      <a:lnTo>
                        <a:pt x="184491" y="30218"/>
                      </a:lnTo>
                      <a:cubicBezTo>
                        <a:pt x="189313" y="29396"/>
                        <a:pt x="192207" y="28289"/>
                        <a:pt x="194886" y="27503"/>
                      </a:cubicBezTo>
                      <a:cubicBezTo>
                        <a:pt x="197529" y="26753"/>
                        <a:pt x="200101" y="26182"/>
                        <a:pt x="202672" y="27503"/>
                      </a:cubicBezTo>
                      <a:lnTo>
                        <a:pt x="202529" y="27789"/>
                      </a:lnTo>
                      <a:cubicBezTo>
                        <a:pt x="204494" y="27325"/>
                        <a:pt x="207209" y="27932"/>
                        <a:pt x="209709" y="28575"/>
                      </a:cubicBezTo>
                      <a:cubicBezTo>
                        <a:pt x="212316" y="29254"/>
                        <a:pt x="214102" y="29968"/>
                        <a:pt x="216245" y="30861"/>
                      </a:cubicBezTo>
                      <a:cubicBezTo>
                        <a:pt x="220424" y="32575"/>
                        <a:pt x="224675" y="34397"/>
                        <a:pt x="230926" y="34468"/>
                      </a:cubicBezTo>
                      <a:cubicBezTo>
                        <a:pt x="229354" y="34468"/>
                        <a:pt x="231390" y="35254"/>
                        <a:pt x="231212" y="35504"/>
                      </a:cubicBezTo>
                      <a:cubicBezTo>
                        <a:pt x="236712" y="36576"/>
                        <a:pt x="242856" y="37576"/>
                        <a:pt x="243356" y="35219"/>
                      </a:cubicBezTo>
                      <a:cubicBezTo>
                        <a:pt x="247464" y="35969"/>
                        <a:pt x="246642" y="36504"/>
                        <a:pt x="247035" y="37505"/>
                      </a:cubicBezTo>
                      <a:cubicBezTo>
                        <a:pt x="247178" y="36469"/>
                        <a:pt x="250857" y="36576"/>
                        <a:pt x="254286" y="36647"/>
                      </a:cubicBezTo>
                      <a:lnTo>
                        <a:pt x="252714" y="36969"/>
                      </a:lnTo>
                      <a:cubicBezTo>
                        <a:pt x="255965" y="37076"/>
                        <a:pt x="259179" y="36933"/>
                        <a:pt x="262323" y="36647"/>
                      </a:cubicBezTo>
                      <a:lnTo>
                        <a:pt x="260394" y="34754"/>
                      </a:lnTo>
                      <a:cubicBezTo>
                        <a:pt x="265323" y="35076"/>
                        <a:pt x="261787" y="37147"/>
                        <a:pt x="266502" y="36254"/>
                      </a:cubicBezTo>
                      <a:lnTo>
                        <a:pt x="266287" y="34647"/>
                      </a:lnTo>
                      <a:cubicBezTo>
                        <a:pt x="272967" y="34290"/>
                        <a:pt x="277217" y="36004"/>
                        <a:pt x="283504" y="36290"/>
                      </a:cubicBezTo>
                      <a:cubicBezTo>
                        <a:pt x="289826" y="35397"/>
                        <a:pt x="295612" y="34969"/>
                        <a:pt x="302649" y="34183"/>
                      </a:cubicBezTo>
                      <a:cubicBezTo>
                        <a:pt x="309257" y="33290"/>
                        <a:pt x="315972" y="32361"/>
                        <a:pt x="322580" y="31468"/>
                      </a:cubicBezTo>
                      <a:cubicBezTo>
                        <a:pt x="335653" y="29647"/>
                        <a:pt x="348440" y="28575"/>
                        <a:pt x="360085" y="30468"/>
                      </a:cubicBezTo>
                      <a:lnTo>
                        <a:pt x="361085" y="31718"/>
                      </a:lnTo>
                      <a:cubicBezTo>
                        <a:pt x="361442" y="33540"/>
                        <a:pt x="367836" y="29325"/>
                        <a:pt x="368729" y="31040"/>
                      </a:cubicBezTo>
                      <a:lnTo>
                        <a:pt x="371622" y="30325"/>
                      </a:lnTo>
                      <a:cubicBezTo>
                        <a:pt x="372408" y="30682"/>
                        <a:pt x="374122" y="31075"/>
                        <a:pt x="372693" y="31432"/>
                      </a:cubicBezTo>
                      <a:cubicBezTo>
                        <a:pt x="375372" y="31575"/>
                        <a:pt x="375480" y="31254"/>
                        <a:pt x="377408" y="30754"/>
                      </a:cubicBezTo>
                      <a:lnTo>
                        <a:pt x="380373" y="31861"/>
                      </a:lnTo>
                      <a:cubicBezTo>
                        <a:pt x="385838" y="32218"/>
                        <a:pt x="391160" y="31540"/>
                        <a:pt x="396554" y="30147"/>
                      </a:cubicBezTo>
                      <a:cubicBezTo>
                        <a:pt x="401840" y="28718"/>
                        <a:pt x="406805" y="26646"/>
                        <a:pt x="412163" y="24860"/>
                      </a:cubicBezTo>
                      <a:cubicBezTo>
                        <a:pt x="418985" y="23574"/>
                        <a:pt x="427486" y="19681"/>
                        <a:pt x="435559" y="17002"/>
                      </a:cubicBezTo>
                      <a:cubicBezTo>
                        <a:pt x="443488" y="14216"/>
                        <a:pt x="452096" y="13216"/>
                        <a:pt x="458811" y="12930"/>
                      </a:cubicBezTo>
                      <a:cubicBezTo>
                        <a:pt x="468241" y="12144"/>
                        <a:pt x="478314" y="15323"/>
                        <a:pt x="488779" y="18502"/>
                      </a:cubicBezTo>
                      <a:cubicBezTo>
                        <a:pt x="494030" y="20074"/>
                        <a:pt x="499459" y="21574"/>
                        <a:pt x="505103" y="22467"/>
                      </a:cubicBezTo>
                      <a:cubicBezTo>
                        <a:pt x="510496" y="23431"/>
                        <a:pt x="516926" y="23431"/>
                        <a:pt x="521569" y="22717"/>
                      </a:cubicBezTo>
                      <a:cubicBezTo>
                        <a:pt x="522176" y="22967"/>
                        <a:pt x="523855" y="22467"/>
                        <a:pt x="523855" y="22253"/>
                      </a:cubicBezTo>
                      <a:lnTo>
                        <a:pt x="542465" y="23146"/>
                      </a:lnTo>
                      <a:cubicBezTo>
                        <a:pt x="542465" y="23146"/>
                        <a:pt x="548144" y="23360"/>
                        <a:pt x="555645" y="23253"/>
                      </a:cubicBezTo>
                      <a:cubicBezTo>
                        <a:pt x="563182" y="23110"/>
                        <a:pt x="572504" y="22610"/>
                        <a:pt x="579969" y="20824"/>
                      </a:cubicBezTo>
                      <a:cubicBezTo>
                        <a:pt x="583756" y="19824"/>
                        <a:pt x="586935" y="18824"/>
                        <a:pt x="589721" y="16323"/>
                      </a:cubicBezTo>
                      <a:cubicBezTo>
                        <a:pt x="591078" y="15288"/>
                        <a:pt x="592328" y="12680"/>
                        <a:pt x="591935" y="11287"/>
                      </a:cubicBezTo>
                      <a:cubicBezTo>
                        <a:pt x="591685" y="10072"/>
                        <a:pt x="591114" y="10573"/>
                        <a:pt x="590614" y="10680"/>
                      </a:cubicBezTo>
                      <a:cubicBezTo>
                        <a:pt x="590114" y="11430"/>
                        <a:pt x="589006" y="12644"/>
                        <a:pt x="587613" y="12680"/>
                      </a:cubicBezTo>
                      <a:cubicBezTo>
                        <a:pt x="586256" y="12859"/>
                        <a:pt x="584684" y="12716"/>
                        <a:pt x="582648" y="12466"/>
                      </a:cubicBezTo>
                      <a:cubicBezTo>
                        <a:pt x="578541" y="11894"/>
                        <a:pt x="572576" y="10823"/>
                        <a:pt x="564182" y="9144"/>
                      </a:cubicBezTo>
                      <a:lnTo>
                        <a:pt x="564610" y="8751"/>
                      </a:lnTo>
                      <a:cubicBezTo>
                        <a:pt x="554681" y="8001"/>
                        <a:pt x="548358" y="7572"/>
                        <a:pt x="541357" y="9394"/>
                      </a:cubicBezTo>
                      <a:cubicBezTo>
                        <a:pt x="540322" y="6965"/>
                        <a:pt x="533071" y="8894"/>
                        <a:pt x="530713" y="8001"/>
                      </a:cubicBezTo>
                      <a:lnTo>
                        <a:pt x="530963" y="7822"/>
                      </a:lnTo>
                      <a:cubicBezTo>
                        <a:pt x="524784" y="9358"/>
                        <a:pt x="517783" y="6036"/>
                        <a:pt x="512461" y="7322"/>
                      </a:cubicBezTo>
                      <a:cubicBezTo>
                        <a:pt x="512675" y="7144"/>
                        <a:pt x="512854" y="6501"/>
                        <a:pt x="514140" y="6536"/>
                      </a:cubicBezTo>
                      <a:cubicBezTo>
                        <a:pt x="510104" y="6679"/>
                        <a:pt x="504424" y="6394"/>
                        <a:pt x="504317" y="4965"/>
                      </a:cubicBezTo>
                      <a:cubicBezTo>
                        <a:pt x="494602" y="4000"/>
                        <a:pt x="480386" y="0"/>
                        <a:pt x="473063" y="1250"/>
                      </a:cubicBezTo>
                      <a:lnTo>
                        <a:pt x="473599" y="929"/>
                      </a:lnTo>
                      <a:cubicBezTo>
                        <a:pt x="469491" y="1821"/>
                        <a:pt x="468491" y="393"/>
                        <a:pt x="463991" y="679"/>
                      </a:cubicBezTo>
                      <a:cubicBezTo>
                        <a:pt x="463776" y="464"/>
                        <a:pt x="463455" y="357"/>
                        <a:pt x="463526" y="286"/>
                      </a:cubicBezTo>
                      <a:cubicBezTo>
                        <a:pt x="459097" y="1250"/>
                        <a:pt x="450739" y="-107"/>
                        <a:pt x="447167" y="929"/>
                      </a:cubicBezTo>
                      <a:lnTo>
                        <a:pt x="446881" y="0"/>
                      </a:lnTo>
                      <a:cubicBezTo>
                        <a:pt x="443988" y="214"/>
                        <a:pt x="440881" y="714"/>
                        <a:pt x="437987" y="1357"/>
                      </a:cubicBezTo>
                      <a:cubicBezTo>
                        <a:pt x="439095" y="1214"/>
                        <a:pt x="440202" y="1036"/>
                        <a:pt x="441345" y="964"/>
                      </a:cubicBezTo>
                      <a:cubicBezTo>
                        <a:pt x="440666" y="3643"/>
                        <a:pt x="434237" y="429"/>
                        <a:pt x="428558" y="4072"/>
                      </a:cubicBezTo>
                      <a:cubicBezTo>
                        <a:pt x="422700" y="5608"/>
                        <a:pt x="419449" y="13109"/>
                        <a:pt x="413627" y="14073"/>
                      </a:cubicBezTo>
                      <a:cubicBezTo>
                        <a:pt x="411520" y="16216"/>
                        <a:pt x="415163" y="11359"/>
                        <a:pt x="411663" y="13752"/>
                      </a:cubicBezTo>
                      <a:cubicBezTo>
                        <a:pt x="411055" y="12573"/>
                        <a:pt x="413127" y="12287"/>
                        <a:pt x="411770" y="11680"/>
                      </a:cubicBezTo>
                      <a:cubicBezTo>
                        <a:pt x="408269" y="13752"/>
                        <a:pt x="405233" y="12787"/>
                        <a:pt x="400983" y="15073"/>
                      </a:cubicBezTo>
                      <a:lnTo>
                        <a:pt x="400483" y="14144"/>
                      </a:lnTo>
                      <a:cubicBezTo>
                        <a:pt x="395018" y="17859"/>
                        <a:pt x="389410" y="15288"/>
                        <a:pt x="385552" y="17288"/>
                      </a:cubicBezTo>
                      <a:cubicBezTo>
                        <a:pt x="379159" y="18431"/>
                        <a:pt x="381266" y="14395"/>
                        <a:pt x="374515" y="16359"/>
                      </a:cubicBezTo>
                      <a:lnTo>
                        <a:pt x="371908" y="14859"/>
                      </a:lnTo>
                      <a:cubicBezTo>
                        <a:pt x="368979" y="14537"/>
                        <a:pt x="369729" y="16502"/>
                        <a:pt x="366443" y="15680"/>
                      </a:cubicBezTo>
                      <a:cubicBezTo>
                        <a:pt x="366693" y="14787"/>
                        <a:pt x="362228" y="14787"/>
                        <a:pt x="364228" y="14037"/>
                      </a:cubicBezTo>
                      <a:cubicBezTo>
                        <a:pt x="356620" y="12287"/>
                        <a:pt x="348298" y="15573"/>
                        <a:pt x="338118" y="13823"/>
                      </a:cubicBezTo>
                      <a:cubicBezTo>
                        <a:pt x="336010" y="15680"/>
                        <a:pt x="330831" y="15002"/>
                        <a:pt x="329331" y="16431"/>
                      </a:cubicBezTo>
                      <a:cubicBezTo>
                        <a:pt x="328974" y="15680"/>
                        <a:pt x="319223" y="17181"/>
                        <a:pt x="324723" y="15037"/>
                      </a:cubicBezTo>
                      <a:cubicBezTo>
                        <a:pt x="325188" y="14859"/>
                        <a:pt x="326045" y="14823"/>
                        <a:pt x="326045" y="15109"/>
                      </a:cubicBezTo>
                      <a:lnTo>
                        <a:pt x="326652" y="14037"/>
                      </a:lnTo>
                      <a:cubicBezTo>
                        <a:pt x="320723" y="12609"/>
                        <a:pt x="316365" y="16038"/>
                        <a:pt x="310793" y="16252"/>
                      </a:cubicBezTo>
                      <a:cubicBezTo>
                        <a:pt x="312472" y="16431"/>
                        <a:pt x="314686" y="16145"/>
                        <a:pt x="313258" y="16966"/>
                      </a:cubicBezTo>
                      <a:lnTo>
                        <a:pt x="308078" y="17324"/>
                      </a:lnTo>
                      <a:lnTo>
                        <a:pt x="309078" y="16359"/>
                      </a:lnTo>
                      <a:lnTo>
                        <a:pt x="301399" y="16538"/>
                      </a:lnTo>
                      <a:lnTo>
                        <a:pt x="302542" y="17502"/>
                      </a:lnTo>
                      <a:cubicBezTo>
                        <a:pt x="298720" y="17288"/>
                        <a:pt x="297398" y="15538"/>
                        <a:pt x="293184" y="17359"/>
                      </a:cubicBezTo>
                      <a:cubicBezTo>
                        <a:pt x="291219" y="18359"/>
                        <a:pt x="297077" y="18502"/>
                        <a:pt x="292862" y="19145"/>
                      </a:cubicBezTo>
                      <a:cubicBezTo>
                        <a:pt x="287326" y="18788"/>
                        <a:pt x="279253" y="19002"/>
                        <a:pt x="273002" y="19645"/>
                      </a:cubicBezTo>
                      <a:cubicBezTo>
                        <a:pt x="273753" y="20753"/>
                        <a:pt x="272074" y="20967"/>
                        <a:pt x="270395" y="21431"/>
                      </a:cubicBezTo>
                      <a:lnTo>
                        <a:pt x="270074" y="20431"/>
                      </a:lnTo>
                      <a:cubicBezTo>
                        <a:pt x="263823" y="22646"/>
                        <a:pt x="267430" y="18538"/>
                        <a:pt x="261430" y="20145"/>
                      </a:cubicBezTo>
                      <a:lnTo>
                        <a:pt x="261894" y="19395"/>
                      </a:lnTo>
                      <a:lnTo>
                        <a:pt x="260429" y="21646"/>
                      </a:lnTo>
                      <a:cubicBezTo>
                        <a:pt x="254929" y="23789"/>
                        <a:pt x="257608" y="19681"/>
                        <a:pt x="251535" y="22038"/>
                      </a:cubicBezTo>
                      <a:cubicBezTo>
                        <a:pt x="253929" y="22110"/>
                        <a:pt x="252464" y="24467"/>
                        <a:pt x="249464" y="23646"/>
                      </a:cubicBezTo>
                      <a:lnTo>
                        <a:pt x="250357" y="22753"/>
                      </a:lnTo>
                      <a:cubicBezTo>
                        <a:pt x="248678" y="22717"/>
                        <a:pt x="248035" y="23074"/>
                        <a:pt x="246964" y="22681"/>
                      </a:cubicBezTo>
                      <a:cubicBezTo>
                        <a:pt x="248035" y="22288"/>
                        <a:pt x="247749" y="21360"/>
                        <a:pt x="245249" y="21074"/>
                      </a:cubicBezTo>
                      <a:lnTo>
                        <a:pt x="247106" y="20145"/>
                      </a:lnTo>
                      <a:cubicBezTo>
                        <a:pt x="245463" y="20503"/>
                        <a:pt x="243785" y="20788"/>
                        <a:pt x="242106" y="21038"/>
                      </a:cubicBezTo>
                      <a:cubicBezTo>
                        <a:pt x="238712" y="19217"/>
                        <a:pt x="232497" y="18967"/>
                        <a:pt x="231283" y="17181"/>
                      </a:cubicBezTo>
                      <a:cubicBezTo>
                        <a:pt x="231283" y="17181"/>
                        <a:pt x="223318" y="14288"/>
                        <a:pt x="220960" y="15252"/>
                      </a:cubicBezTo>
                      <a:cubicBezTo>
                        <a:pt x="222925" y="14787"/>
                        <a:pt x="218353" y="13180"/>
                        <a:pt x="219960" y="12430"/>
                      </a:cubicBezTo>
                      <a:cubicBezTo>
                        <a:pt x="218817" y="12680"/>
                        <a:pt x="216174" y="12537"/>
                        <a:pt x="214281" y="12287"/>
                      </a:cubicBezTo>
                      <a:cubicBezTo>
                        <a:pt x="212316" y="12001"/>
                        <a:pt x="210137" y="11251"/>
                        <a:pt x="208709" y="10323"/>
                      </a:cubicBezTo>
                      <a:lnTo>
                        <a:pt x="209316" y="10358"/>
                      </a:lnTo>
                      <a:cubicBezTo>
                        <a:pt x="206708" y="9323"/>
                        <a:pt x="203101" y="8680"/>
                        <a:pt x="200101" y="8822"/>
                      </a:cubicBezTo>
                      <a:cubicBezTo>
                        <a:pt x="197029" y="8930"/>
                        <a:pt x="194636" y="9430"/>
                        <a:pt x="192242" y="10072"/>
                      </a:cubicBezTo>
                      <a:cubicBezTo>
                        <a:pt x="187599" y="11323"/>
                        <a:pt x="183777" y="12859"/>
                        <a:pt x="179276" y="13537"/>
                      </a:cubicBezTo>
                      <a:cubicBezTo>
                        <a:pt x="179991" y="14573"/>
                        <a:pt x="175383" y="15395"/>
                        <a:pt x="176955" y="16502"/>
                      </a:cubicBezTo>
                      <a:cubicBezTo>
                        <a:pt x="174883" y="17609"/>
                        <a:pt x="173061" y="18181"/>
                        <a:pt x="170954" y="18717"/>
                      </a:cubicBezTo>
                      <a:cubicBezTo>
                        <a:pt x="168918" y="19288"/>
                        <a:pt x="166775" y="19860"/>
                        <a:pt x="164989" y="20360"/>
                      </a:cubicBezTo>
                      <a:cubicBezTo>
                        <a:pt x="161524" y="21431"/>
                        <a:pt x="159167" y="22610"/>
                        <a:pt x="158702" y="25432"/>
                      </a:cubicBezTo>
                      <a:cubicBezTo>
                        <a:pt x="155166" y="27360"/>
                        <a:pt x="153952" y="26360"/>
                        <a:pt x="152023" y="26932"/>
                      </a:cubicBezTo>
                      <a:lnTo>
                        <a:pt x="152773" y="26360"/>
                      </a:lnTo>
                      <a:cubicBezTo>
                        <a:pt x="146379" y="29432"/>
                        <a:pt x="144486" y="30039"/>
                        <a:pt x="140164" y="30647"/>
                      </a:cubicBezTo>
                      <a:cubicBezTo>
                        <a:pt x="138128" y="31147"/>
                        <a:pt x="137878" y="33826"/>
                        <a:pt x="134271" y="32290"/>
                      </a:cubicBezTo>
                      <a:cubicBezTo>
                        <a:pt x="135771" y="31825"/>
                        <a:pt x="134199" y="31575"/>
                        <a:pt x="132664" y="30968"/>
                      </a:cubicBezTo>
                      <a:cubicBezTo>
                        <a:pt x="133699" y="31182"/>
                        <a:pt x="134092" y="31004"/>
                        <a:pt x="132342" y="29718"/>
                      </a:cubicBezTo>
                      <a:cubicBezTo>
                        <a:pt x="131949" y="29861"/>
                        <a:pt x="131449" y="29825"/>
                        <a:pt x="130985" y="29789"/>
                      </a:cubicBezTo>
                      <a:cubicBezTo>
                        <a:pt x="130985" y="29718"/>
                        <a:pt x="130949" y="29647"/>
                        <a:pt x="131020" y="29575"/>
                      </a:cubicBezTo>
                      <a:cubicBezTo>
                        <a:pt x="128306" y="28682"/>
                        <a:pt x="128627" y="29111"/>
                        <a:pt x="129806" y="29789"/>
                      </a:cubicBezTo>
                      <a:cubicBezTo>
                        <a:pt x="129699" y="29897"/>
                        <a:pt x="129735" y="30075"/>
                        <a:pt x="129985" y="30504"/>
                      </a:cubicBezTo>
                      <a:cubicBezTo>
                        <a:pt x="127734" y="28289"/>
                        <a:pt x="122412" y="26610"/>
                        <a:pt x="122912" y="25074"/>
                      </a:cubicBezTo>
                      <a:cubicBezTo>
                        <a:pt x="119305" y="23074"/>
                        <a:pt x="115661" y="20895"/>
                        <a:pt x="113875" y="19681"/>
                      </a:cubicBezTo>
                      <a:cubicBezTo>
                        <a:pt x="112411" y="19074"/>
                        <a:pt x="110804" y="14609"/>
                        <a:pt x="108196" y="9608"/>
                      </a:cubicBezTo>
                      <a:cubicBezTo>
                        <a:pt x="108232" y="8001"/>
                        <a:pt x="110018" y="9715"/>
                        <a:pt x="111482" y="12930"/>
                      </a:cubicBezTo>
                      <a:cubicBezTo>
                        <a:pt x="110411" y="10323"/>
                        <a:pt x="109232" y="7787"/>
                        <a:pt x="107660" y="5751"/>
                      </a:cubicBezTo>
                      <a:cubicBezTo>
                        <a:pt x="108553" y="4750"/>
                        <a:pt x="110625" y="9251"/>
                        <a:pt x="111661" y="11716"/>
                      </a:cubicBezTo>
                      <a:cubicBezTo>
                        <a:pt x="110696" y="6858"/>
                        <a:pt x="107982" y="2536"/>
                        <a:pt x="103660" y="893"/>
                      </a:cubicBezTo>
                      <a:cubicBezTo>
                        <a:pt x="97909" y="-857"/>
                        <a:pt x="92408" y="2143"/>
                        <a:pt x="86551" y="5000"/>
                      </a:cubicBezTo>
                      <a:cubicBezTo>
                        <a:pt x="86015" y="5715"/>
                        <a:pt x="85443" y="6536"/>
                        <a:pt x="85229" y="7072"/>
                      </a:cubicBezTo>
                      <a:lnTo>
                        <a:pt x="84729" y="7287"/>
                      </a:lnTo>
                      <a:cubicBezTo>
                        <a:pt x="85015" y="7644"/>
                        <a:pt x="83907" y="9323"/>
                        <a:pt x="83086" y="10251"/>
                      </a:cubicBezTo>
                      <a:cubicBezTo>
                        <a:pt x="81586" y="10287"/>
                        <a:pt x="81586" y="8465"/>
                        <a:pt x="78621" y="11323"/>
                      </a:cubicBezTo>
                      <a:cubicBezTo>
                        <a:pt x="75692" y="12716"/>
                        <a:pt x="72692" y="17645"/>
                        <a:pt x="70584" y="19288"/>
                      </a:cubicBezTo>
                      <a:cubicBezTo>
                        <a:pt x="71977" y="18645"/>
                        <a:pt x="71906" y="19324"/>
                        <a:pt x="71442" y="20002"/>
                      </a:cubicBezTo>
                      <a:cubicBezTo>
                        <a:pt x="70156" y="20788"/>
                        <a:pt x="69084" y="20074"/>
                        <a:pt x="68191" y="20824"/>
                      </a:cubicBezTo>
                      <a:lnTo>
                        <a:pt x="67727" y="19574"/>
                      </a:lnTo>
                      <a:cubicBezTo>
                        <a:pt x="68763" y="20717"/>
                        <a:pt x="64155" y="21610"/>
                        <a:pt x="63333" y="22074"/>
                      </a:cubicBezTo>
                      <a:cubicBezTo>
                        <a:pt x="62298" y="21181"/>
                        <a:pt x="66012" y="21038"/>
                        <a:pt x="66155" y="20217"/>
                      </a:cubicBezTo>
                      <a:cubicBezTo>
                        <a:pt x="59654" y="20931"/>
                        <a:pt x="62762" y="20645"/>
                        <a:pt x="55654" y="20788"/>
                      </a:cubicBezTo>
                      <a:cubicBezTo>
                        <a:pt x="51796" y="21574"/>
                        <a:pt x="56297" y="22074"/>
                        <a:pt x="54404" y="23146"/>
                      </a:cubicBezTo>
                      <a:cubicBezTo>
                        <a:pt x="50975" y="23217"/>
                        <a:pt x="47403" y="23610"/>
                        <a:pt x="43545" y="21931"/>
                      </a:cubicBezTo>
                      <a:lnTo>
                        <a:pt x="44581" y="23360"/>
                      </a:lnTo>
                      <a:cubicBezTo>
                        <a:pt x="37723" y="22824"/>
                        <a:pt x="33794" y="21503"/>
                        <a:pt x="29222" y="19681"/>
                      </a:cubicBezTo>
                      <a:cubicBezTo>
                        <a:pt x="22614" y="20002"/>
                        <a:pt x="17721" y="20538"/>
                        <a:pt x="13649" y="20288"/>
                      </a:cubicBezTo>
                      <a:cubicBezTo>
                        <a:pt x="9612" y="20181"/>
                        <a:pt x="6505" y="19324"/>
                        <a:pt x="4290" y="18538"/>
                      </a:cubicBezTo>
                      <a:cubicBezTo>
                        <a:pt x="40" y="16823"/>
                        <a:pt x="-246" y="18216"/>
                        <a:pt x="111" y="20181"/>
                      </a:cubicBezTo>
                      <a:cubicBezTo>
                        <a:pt x="1397" y="23288"/>
                        <a:pt x="5933" y="26860"/>
                        <a:pt x="9577" y="28503"/>
                      </a:cubicBezTo>
                      <a:cubicBezTo>
                        <a:pt x="13291" y="30254"/>
                        <a:pt x="16113" y="30932"/>
                        <a:pt x="16113" y="30932"/>
                      </a:cubicBezTo>
                      <a:cubicBezTo>
                        <a:pt x="21792" y="32647"/>
                        <a:pt x="26364" y="33290"/>
                        <a:pt x="29579" y="33933"/>
                      </a:cubicBezTo>
                      <a:cubicBezTo>
                        <a:pt x="32937" y="34611"/>
                        <a:pt x="36937" y="35433"/>
                        <a:pt x="41259" y="36040"/>
                      </a:cubicBezTo>
                      <a:cubicBezTo>
                        <a:pt x="45653" y="36683"/>
                        <a:pt x="50832" y="37040"/>
                        <a:pt x="56190" y="36719"/>
                      </a:cubicBezTo>
                      <a:cubicBezTo>
                        <a:pt x="58904" y="36540"/>
                        <a:pt x="61333" y="36362"/>
                        <a:pt x="64476" y="36004"/>
                      </a:cubicBezTo>
                      <a:cubicBezTo>
                        <a:pt x="67191" y="35254"/>
                        <a:pt x="71120" y="34719"/>
                        <a:pt x="75442" y="3268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2" name="Graphic 511">
                <a:extLst>
                  <a:ext uri="{FF2B5EF4-FFF2-40B4-BE49-F238E27FC236}">
                    <a16:creationId xmlns:a16="http://schemas.microsoft.com/office/drawing/2014/main" id="{63EACBEC-188E-7547-A0B7-3BABAB6E7985}"/>
                  </a:ext>
                </a:extLst>
              </p:cNvPr>
              <p:cNvGrpSpPr/>
              <p:nvPr/>
            </p:nvGrpSpPr>
            <p:grpSpPr>
              <a:xfrm>
                <a:off x="6964989" y="1454181"/>
                <a:ext cx="606632" cy="855361"/>
                <a:chOff x="6964989" y="1454181"/>
                <a:chExt cx="606632" cy="855361"/>
              </a:xfrm>
              <a:grpFill/>
            </p:grpSpPr>
            <p:grpSp>
              <p:nvGrpSpPr>
                <p:cNvPr id="633" name="Graphic 511">
                  <a:extLst>
                    <a:ext uri="{FF2B5EF4-FFF2-40B4-BE49-F238E27FC236}">
                      <a16:creationId xmlns:a16="http://schemas.microsoft.com/office/drawing/2014/main" id="{3002B167-3430-BF47-BE4D-2770F8DF1463}"/>
                    </a:ext>
                  </a:extLst>
                </p:cNvPr>
                <p:cNvGrpSpPr/>
                <p:nvPr/>
              </p:nvGrpSpPr>
              <p:grpSpPr>
                <a:xfrm>
                  <a:off x="7006029" y="1525690"/>
                  <a:ext cx="436161" cy="783852"/>
                  <a:chOff x="7006029" y="1525690"/>
                  <a:chExt cx="436161" cy="783852"/>
                </a:xfrm>
                <a:grpFill/>
              </p:grpSpPr>
              <p:sp>
                <p:nvSpPr>
                  <p:cNvPr id="634" name="Freeform 633">
                    <a:extLst>
                      <a:ext uri="{FF2B5EF4-FFF2-40B4-BE49-F238E27FC236}">
                        <a16:creationId xmlns:a16="http://schemas.microsoft.com/office/drawing/2014/main" id="{2A9A4148-FBD8-CE43-97D8-2DF22228DEE7}"/>
                      </a:ext>
                    </a:extLst>
                  </p:cNvPr>
                  <p:cNvSpPr/>
                  <p:nvPr/>
                </p:nvSpPr>
                <p:spPr>
                  <a:xfrm>
                    <a:off x="7020522" y="2038361"/>
                    <a:ext cx="223" cy="4750"/>
                  </a:xfrm>
                  <a:custGeom>
                    <a:avLst/>
                    <a:gdLst>
                      <a:gd name="connsiteX0" fmla="*/ 117 w 223"/>
                      <a:gd name="connsiteY0" fmla="*/ 4751 h 4750"/>
                      <a:gd name="connsiteX1" fmla="*/ 224 w 223"/>
                      <a:gd name="connsiteY1" fmla="*/ 0 h 4750"/>
                      <a:gd name="connsiteX2" fmla="*/ 117 w 223"/>
                      <a:gd name="connsiteY2" fmla="*/ 4751 h 47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3" h="4750">
                        <a:moveTo>
                          <a:pt x="117" y="4751"/>
                        </a:moveTo>
                        <a:lnTo>
                          <a:pt x="224" y="0"/>
                        </a:lnTo>
                        <a:cubicBezTo>
                          <a:pt x="10" y="72"/>
                          <a:pt x="-97" y="1286"/>
                          <a:pt x="117" y="475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5" name="Freeform 634">
                    <a:extLst>
                      <a:ext uri="{FF2B5EF4-FFF2-40B4-BE49-F238E27FC236}">
                        <a16:creationId xmlns:a16="http://schemas.microsoft.com/office/drawing/2014/main" id="{A0CE626D-DF5C-5440-B273-B7A799D80559}"/>
                      </a:ext>
                    </a:extLst>
                  </p:cNvPr>
                  <p:cNvSpPr/>
                  <p:nvPr/>
                </p:nvSpPr>
                <p:spPr>
                  <a:xfrm>
                    <a:off x="7398186" y="1970389"/>
                    <a:ext cx="214" cy="1107"/>
                  </a:xfrm>
                  <a:custGeom>
                    <a:avLst/>
                    <a:gdLst>
                      <a:gd name="connsiteX0" fmla="*/ 214 w 214"/>
                      <a:gd name="connsiteY0" fmla="*/ 0 h 1107"/>
                      <a:gd name="connsiteX1" fmla="*/ 0 w 214"/>
                      <a:gd name="connsiteY1" fmla="*/ 1107 h 1107"/>
                      <a:gd name="connsiteX2" fmla="*/ 214 w 214"/>
                      <a:gd name="connsiteY2" fmla="*/ 0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4" h="1107">
                        <a:moveTo>
                          <a:pt x="214" y="0"/>
                        </a:moveTo>
                        <a:cubicBezTo>
                          <a:pt x="143" y="357"/>
                          <a:pt x="71" y="786"/>
                          <a:pt x="0" y="1107"/>
                        </a:cubicBezTo>
                        <a:cubicBezTo>
                          <a:pt x="179" y="321"/>
                          <a:pt x="214" y="71"/>
                          <a:pt x="214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6" name="Freeform 635">
                    <a:extLst>
                      <a:ext uri="{FF2B5EF4-FFF2-40B4-BE49-F238E27FC236}">
                        <a16:creationId xmlns:a16="http://schemas.microsoft.com/office/drawing/2014/main" id="{A5A4D1E5-51B8-9548-85D4-569BD9C19003}"/>
                      </a:ext>
                    </a:extLst>
                  </p:cNvPr>
                  <p:cNvSpPr/>
                  <p:nvPr/>
                </p:nvSpPr>
                <p:spPr>
                  <a:xfrm>
                    <a:off x="7025568" y="1859232"/>
                    <a:ext cx="71" cy="1464"/>
                  </a:xfrm>
                  <a:custGeom>
                    <a:avLst/>
                    <a:gdLst>
                      <a:gd name="connsiteX0" fmla="*/ 0 w 71"/>
                      <a:gd name="connsiteY0" fmla="*/ 0 h 1464"/>
                      <a:gd name="connsiteX1" fmla="*/ 0 w 71"/>
                      <a:gd name="connsiteY1" fmla="*/ 250 h 1464"/>
                      <a:gd name="connsiteX2" fmla="*/ 71 w 71"/>
                      <a:gd name="connsiteY2" fmla="*/ 1464 h 1464"/>
                      <a:gd name="connsiteX3" fmla="*/ 0 w 71"/>
                      <a:gd name="connsiteY3" fmla="*/ 0 h 1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" h="1464">
                        <a:moveTo>
                          <a:pt x="0" y="0"/>
                        </a:moveTo>
                        <a:cubicBezTo>
                          <a:pt x="0" y="107"/>
                          <a:pt x="0" y="179"/>
                          <a:pt x="0" y="250"/>
                        </a:cubicBezTo>
                        <a:cubicBezTo>
                          <a:pt x="36" y="643"/>
                          <a:pt x="71" y="1072"/>
                          <a:pt x="71" y="1464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7" name="Freeform 636">
                    <a:extLst>
                      <a:ext uri="{FF2B5EF4-FFF2-40B4-BE49-F238E27FC236}">
                        <a16:creationId xmlns:a16="http://schemas.microsoft.com/office/drawing/2014/main" id="{86298486-429D-B44F-B227-C5D265D50188}"/>
                      </a:ext>
                    </a:extLst>
                  </p:cNvPr>
                  <p:cNvSpPr/>
                  <p:nvPr/>
                </p:nvSpPr>
                <p:spPr>
                  <a:xfrm>
                    <a:off x="7006029" y="1525690"/>
                    <a:ext cx="436161" cy="783852"/>
                  </a:xfrm>
                  <a:custGeom>
                    <a:avLst/>
                    <a:gdLst>
                      <a:gd name="connsiteX0" fmla="*/ 32933 w 436161"/>
                      <a:gd name="connsiteY0" fmla="*/ 573465 h 783852"/>
                      <a:gd name="connsiteX1" fmla="*/ 32040 w 436161"/>
                      <a:gd name="connsiteY1" fmla="*/ 552426 h 783852"/>
                      <a:gd name="connsiteX2" fmla="*/ 31611 w 436161"/>
                      <a:gd name="connsiteY2" fmla="*/ 533495 h 783852"/>
                      <a:gd name="connsiteX3" fmla="*/ 30004 w 436161"/>
                      <a:gd name="connsiteY3" fmla="*/ 501527 h 783852"/>
                      <a:gd name="connsiteX4" fmla="*/ 28754 w 436161"/>
                      <a:gd name="connsiteY4" fmla="*/ 469880 h 783852"/>
                      <a:gd name="connsiteX5" fmla="*/ 27646 w 436161"/>
                      <a:gd name="connsiteY5" fmla="*/ 426910 h 783852"/>
                      <a:gd name="connsiteX6" fmla="*/ 23610 w 436161"/>
                      <a:gd name="connsiteY6" fmla="*/ 404193 h 783852"/>
                      <a:gd name="connsiteX7" fmla="*/ 22431 w 436161"/>
                      <a:gd name="connsiteY7" fmla="*/ 379512 h 783852"/>
                      <a:gd name="connsiteX8" fmla="*/ 19502 w 436161"/>
                      <a:gd name="connsiteY8" fmla="*/ 333756 h 783852"/>
                      <a:gd name="connsiteX9" fmla="*/ 19681 w 436161"/>
                      <a:gd name="connsiteY9" fmla="*/ 275892 h 783852"/>
                      <a:gd name="connsiteX10" fmla="*/ 20574 w 436161"/>
                      <a:gd name="connsiteY10" fmla="*/ 269176 h 783852"/>
                      <a:gd name="connsiteX11" fmla="*/ 20002 w 436161"/>
                      <a:gd name="connsiteY11" fmla="*/ 250281 h 783852"/>
                      <a:gd name="connsiteX12" fmla="*/ 20288 w 436161"/>
                      <a:gd name="connsiteY12" fmla="*/ 250638 h 783852"/>
                      <a:gd name="connsiteX13" fmla="*/ 19252 w 436161"/>
                      <a:gd name="connsiteY13" fmla="*/ 227350 h 783852"/>
                      <a:gd name="connsiteX14" fmla="*/ 19538 w 436161"/>
                      <a:gd name="connsiteY14" fmla="*/ 227707 h 783852"/>
                      <a:gd name="connsiteX15" fmla="*/ 19252 w 436161"/>
                      <a:gd name="connsiteY15" fmla="*/ 216920 h 783852"/>
                      <a:gd name="connsiteX16" fmla="*/ 19681 w 436161"/>
                      <a:gd name="connsiteY16" fmla="*/ 218777 h 783852"/>
                      <a:gd name="connsiteX17" fmla="*/ 19038 w 436161"/>
                      <a:gd name="connsiteY17" fmla="*/ 173915 h 783852"/>
                      <a:gd name="connsiteX18" fmla="*/ 17788 w 436161"/>
                      <a:gd name="connsiteY18" fmla="*/ 174986 h 783852"/>
                      <a:gd name="connsiteX19" fmla="*/ 22753 w 436161"/>
                      <a:gd name="connsiteY19" fmla="*/ 142196 h 783852"/>
                      <a:gd name="connsiteX20" fmla="*/ 27361 w 436161"/>
                      <a:gd name="connsiteY20" fmla="*/ 129159 h 783852"/>
                      <a:gd name="connsiteX21" fmla="*/ 31004 w 436161"/>
                      <a:gd name="connsiteY21" fmla="*/ 122515 h 783852"/>
                      <a:gd name="connsiteX22" fmla="*/ 36040 w 436161"/>
                      <a:gd name="connsiteY22" fmla="*/ 114264 h 783852"/>
                      <a:gd name="connsiteX23" fmla="*/ 36112 w 436161"/>
                      <a:gd name="connsiteY23" fmla="*/ 114729 h 783852"/>
                      <a:gd name="connsiteX24" fmla="*/ 46720 w 436161"/>
                      <a:gd name="connsiteY24" fmla="*/ 93154 h 783852"/>
                      <a:gd name="connsiteX25" fmla="*/ 57293 w 436161"/>
                      <a:gd name="connsiteY25" fmla="*/ 77260 h 783852"/>
                      <a:gd name="connsiteX26" fmla="*/ 71223 w 436161"/>
                      <a:gd name="connsiteY26" fmla="*/ 62293 h 783852"/>
                      <a:gd name="connsiteX27" fmla="*/ 86439 w 436161"/>
                      <a:gd name="connsiteY27" fmla="*/ 43863 h 783852"/>
                      <a:gd name="connsiteX28" fmla="*/ 88118 w 436161"/>
                      <a:gd name="connsiteY28" fmla="*/ 43470 h 783852"/>
                      <a:gd name="connsiteX29" fmla="*/ 103763 w 436161"/>
                      <a:gd name="connsiteY29" fmla="*/ 29396 h 783852"/>
                      <a:gd name="connsiteX30" fmla="*/ 111371 w 436161"/>
                      <a:gd name="connsiteY30" fmla="*/ 22788 h 783852"/>
                      <a:gd name="connsiteX31" fmla="*/ 121372 w 436161"/>
                      <a:gd name="connsiteY31" fmla="*/ 21217 h 783852"/>
                      <a:gd name="connsiteX32" fmla="*/ 126623 w 436161"/>
                      <a:gd name="connsiteY32" fmla="*/ 19074 h 783852"/>
                      <a:gd name="connsiteX33" fmla="*/ 139267 w 436161"/>
                      <a:gd name="connsiteY33" fmla="*/ 17716 h 783852"/>
                      <a:gd name="connsiteX34" fmla="*/ 135088 w 436161"/>
                      <a:gd name="connsiteY34" fmla="*/ 18359 h 783852"/>
                      <a:gd name="connsiteX35" fmla="*/ 161163 w 436161"/>
                      <a:gd name="connsiteY35" fmla="*/ 17252 h 783852"/>
                      <a:gd name="connsiteX36" fmla="*/ 156020 w 436161"/>
                      <a:gd name="connsiteY36" fmla="*/ 15288 h 783852"/>
                      <a:gd name="connsiteX37" fmla="*/ 172807 w 436161"/>
                      <a:gd name="connsiteY37" fmla="*/ 17466 h 783852"/>
                      <a:gd name="connsiteX38" fmla="*/ 172700 w 436161"/>
                      <a:gd name="connsiteY38" fmla="*/ 15823 h 783852"/>
                      <a:gd name="connsiteX39" fmla="*/ 220563 w 436161"/>
                      <a:gd name="connsiteY39" fmla="*/ 25325 h 783852"/>
                      <a:gd name="connsiteX40" fmla="*/ 333149 w 436161"/>
                      <a:gd name="connsiteY40" fmla="*/ 60543 h 783852"/>
                      <a:gd name="connsiteX41" fmla="*/ 359116 w 436161"/>
                      <a:gd name="connsiteY41" fmla="*/ 72652 h 783852"/>
                      <a:gd name="connsiteX42" fmla="*/ 378547 w 436161"/>
                      <a:gd name="connsiteY42" fmla="*/ 90976 h 783852"/>
                      <a:gd name="connsiteX43" fmla="*/ 405515 w 436161"/>
                      <a:gd name="connsiteY43" fmla="*/ 137803 h 783852"/>
                      <a:gd name="connsiteX44" fmla="*/ 405444 w 436161"/>
                      <a:gd name="connsiteY44" fmla="*/ 141089 h 783852"/>
                      <a:gd name="connsiteX45" fmla="*/ 412837 w 436161"/>
                      <a:gd name="connsiteY45" fmla="*/ 161735 h 783852"/>
                      <a:gd name="connsiteX46" fmla="*/ 415481 w 436161"/>
                      <a:gd name="connsiteY46" fmla="*/ 169557 h 783852"/>
                      <a:gd name="connsiteX47" fmla="*/ 415052 w 436161"/>
                      <a:gd name="connsiteY47" fmla="*/ 172807 h 783852"/>
                      <a:gd name="connsiteX48" fmla="*/ 418124 w 436161"/>
                      <a:gd name="connsiteY48" fmla="*/ 185773 h 783852"/>
                      <a:gd name="connsiteX49" fmla="*/ 418159 w 436161"/>
                      <a:gd name="connsiteY49" fmla="*/ 194096 h 783852"/>
                      <a:gd name="connsiteX50" fmla="*/ 420124 w 436161"/>
                      <a:gd name="connsiteY50" fmla="*/ 281285 h 783852"/>
                      <a:gd name="connsiteX51" fmla="*/ 403265 w 436161"/>
                      <a:gd name="connsiteY51" fmla="*/ 354401 h 783852"/>
                      <a:gd name="connsiteX52" fmla="*/ 391620 w 436161"/>
                      <a:gd name="connsiteY52" fmla="*/ 394763 h 783852"/>
                      <a:gd name="connsiteX53" fmla="*/ 382726 w 436161"/>
                      <a:gd name="connsiteY53" fmla="*/ 430447 h 783852"/>
                      <a:gd name="connsiteX54" fmla="*/ 369546 w 436161"/>
                      <a:gd name="connsiteY54" fmla="*/ 474273 h 783852"/>
                      <a:gd name="connsiteX55" fmla="*/ 360617 w 436161"/>
                      <a:gd name="connsiteY55" fmla="*/ 496098 h 783852"/>
                      <a:gd name="connsiteX56" fmla="*/ 355580 w 436161"/>
                      <a:gd name="connsiteY56" fmla="*/ 506849 h 783852"/>
                      <a:gd name="connsiteX57" fmla="*/ 352901 w 436161"/>
                      <a:gd name="connsiteY57" fmla="*/ 512171 h 783852"/>
                      <a:gd name="connsiteX58" fmla="*/ 350258 w 436161"/>
                      <a:gd name="connsiteY58" fmla="*/ 516422 h 783852"/>
                      <a:gd name="connsiteX59" fmla="*/ 342900 w 436161"/>
                      <a:gd name="connsiteY59" fmla="*/ 526244 h 783852"/>
                      <a:gd name="connsiteX60" fmla="*/ 336614 w 436161"/>
                      <a:gd name="connsiteY60" fmla="*/ 538567 h 783852"/>
                      <a:gd name="connsiteX61" fmla="*/ 332256 w 436161"/>
                      <a:gd name="connsiteY61" fmla="*/ 549890 h 783852"/>
                      <a:gd name="connsiteX62" fmla="*/ 327684 w 436161"/>
                      <a:gd name="connsiteY62" fmla="*/ 560570 h 783852"/>
                      <a:gd name="connsiteX63" fmla="*/ 310289 w 436161"/>
                      <a:gd name="connsiteY63" fmla="*/ 604254 h 783852"/>
                      <a:gd name="connsiteX64" fmla="*/ 307931 w 436161"/>
                      <a:gd name="connsiteY64" fmla="*/ 610898 h 783852"/>
                      <a:gd name="connsiteX65" fmla="*/ 296573 w 436161"/>
                      <a:gd name="connsiteY65" fmla="*/ 636044 h 783852"/>
                      <a:gd name="connsiteX66" fmla="*/ 290893 w 436161"/>
                      <a:gd name="connsiteY66" fmla="*/ 648617 h 783852"/>
                      <a:gd name="connsiteX67" fmla="*/ 284321 w 436161"/>
                      <a:gd name="connsiteY67" fmla="*/ 659904 h 783852"/>
                      <a:gd name="connsiteX68" fmla="*/ 278070 w 436161"/>
                      <a:gd name="connsiteY68" fmla="*/ 668798 h 783852"/>
                      <a:gd name="connsiteX69" fmla="*/ 262176 w 436161"/>
                      <a:gd name="connsiteY69" fmla="*/ 692980 h 783852"/>
                      <a:gd name="connsiteX70" fmla="*/ 254532 w 436161"/>
                      <a:gd name="connsiteY70" fmla="*/ 708124 h 783852"/>
                      <a:gd name="connsiteX71" fmla="*/ 244781 w 436161"/>
                      <a:gd name="connsiteY71" fmla="*/ 722626 h 783852"/>
                      <a:gd name="connsiteX72" fmla="*/ 233922 w 436161"/>
                      <a:gd name="connsiteY72" fmla="*/ 736771 h 783852"/>
                      <a:gd name="connsiteX73" fmla="*/ 223921 w 436161"/>
                      <a:gd name="connsiteY73" fmla="*/ 750272 h 783852"/>
                      <a:gd name="connsiteX74" fmla="*/ 208490 w 436161"/>
                      <a:gd name="connsiteY74" fmla="*/ 767489 h 783852"/>
                      <a:gd name="connsiteX75" fmla="*/ 204704 w 436161"/>
                      <a:gd name="connsiteY75" fmla="*/ 769918 h 783852"/>
                      <a:gd name="connsiteX76" fmla="*/ 204347 w 436161"/>
                      <a:gd name="connsiteY76" fmla="*/ 771346 h 783852"/>
                      <a:gd name="connsiteX77" fmla="*/ 210026 w 436161"/>
                      <a:gd name="connsiteY77" fmla="*/ 771382 h 783852"/>
                      <a:gd name="connsiteX78" fmla="*/ 222242 w 436161"/>
                      <a:gd name="connsiteY78" fmla="*/ 764024 h 783852"/>
                      <a:gd name="connsiteX79" fmla="*/ 238851 w 436161"/>
                      <a:gd name="connsiteY79" fmla="*/ 747593 h 783852"/>
                      <a:gd name="connsiteX80" fmla="*/ 261568 w 436161"/>
                      <a:gd name="connsiteY80" fmla="*/ 722805 h 783852"/>
                      <a:gd name="connsiteX81" fmla="*/ 261068 w 436161"/>
                      <a:gd name="connsiteY81" fmla="*/ 724198 h 783852"/>
                      <a:gd name="connsiteX82" fmla="*/ 272856 w 436161"/>
                      <a:gd name="connsiteY82" fmla="*/ 705374 h 783852"/>
                      <a:gd name="connsiteX83" fmla="*/ 281214 w 436161"/>
                      <a:gd name="connsiteY83" fmla="*/ 690729 h 783852"/>
                      <a:gd name="connsiteX84" fmla="*/ 298323 w 436161"/>
                      <a:gd name="connsiteY84" fmla="*/ 663619 h 783852"/>
                      <a:gd name="connsiteX85" fmla="*/ 313396 w 436161"/>
                      <a:gd name="connsiteY85" fmla="*/ 634365 h 783852"/>
                      <a:gd name="connsiteX86" fmla="*/ 313289 w 436161"/>
                      <a:gd name="connsiteY86" fmla="*/ 635079 h 783852"/>
                      <a:gd name="connsiteX87" fmla="*/ 324791 w 436161"/>
                      <a:gd name="connsiteY87" fmla="*/ 608826 h 783852"/>
                      <a:gd name="connsiteX88" fmla="*/ 335506 w 436161"/>
                      <a:gd name="connsiteY88" fmla="*/ 583037 h 783852"/>
                      <a:gd name="connsiteX89" fmla="*/ 334328 w 436161"/>
                      <a:gd name="connsiteY89" fmla="*/ 588216 h 783852"/>
                      <a:gd name="connsiteX90" fmla="*/ 347186 w 436161"/>
                      <a:gd name="connsiteY90" fmla="*/ 558748 h 783852"/>
                      <a:gd name="connsiteX91" fmla="*/ 355830 w 436161"/>
                      <a:gd name="connsiteY91" fmla="*/ 536388 h 783852"/>
                      <a:gd name="connsiteX92" fmla="*/ 363010 w 436161"/>
                      <a:gd name="connsiteY92" fmla="*/ 525887 h 783852"/>
                      <a:gd name="connsiteX93" fmla="*/ 366903 w 436161"/>
                      <a:gd name="connsiteY93" fmla="*/ 519029 h 783852"/>
                      <a:gd name="connsiteX94" fmla="*/ 369653 w 436161"/>
                      <a:gd name="connsiteY94" fmla="*/ 512921 h 783852"/>
                      <a:gd name="connsiteX95" fmla="*/ 384012 w 436161"/>
                      <a:gd name="connsiteY95" fmla="*/ 471345 h 783852"/>
                      <a:gd name="connsiteX96" fmla="*/ 383941 w 436161"/>
                      <a:gd name="connsiteY96" fmla="*/ 472773 h 783852"/>
                      <a:gd name="connsiteX97" fmla="*/ 391370 w 436161"/>
                      <a:gd name="connsiteY97" fmla="*/ 445984 h 783852"/>
                      <a:gd name="connsiteX98" fmla="*/ 392120 w 436161"/>
                      <a:gd name="connsiteY98" fmla="*/ 444663 h 783852"/>
                      <a:gd name="connsiteX99" fmla="*/ 403765 w 436161"/>
                      <a:gd name="connsiteY99" fmla="*/ 399836 h 783852"/>
                      <a:gd name="connsiteX100" fmla="*/ 404836 w 436161"/>
                      <a:gd name="connsiteY100" fmla="*/ 399478 h 783852"/>
                      <a:gd name="connsiteX101" fmla="*/ 412016 w 436161"/>
                      <a:gd name="connsiteY101" fmla="*/ 375868 h 783852"/>
                      <a:gd name="connsiteX102" fmla="*/ 409015 w 436161"/>
                      <a:gd name="connsiteY102" fmla="*/ 384619 h 783852"/>
                      <a:gd name="connsiteX103" fmla="*/ 419588 w 436161"/>
                      <a:gd name="connsiteY103" fmla="*/ 349258 h 783852"/>
                      <a:gd name="connsiteX104" fmla="*/ 426982 w 436161"/>
                      <a:gd name="connsiteY104" fmla="*/ 297787 h 783852"/>
                      <a:gd name="connsiteX105" fmla="*/ 428911 w 436161"/>
                      <a:gd name="connsiteY105" fmla="*/ 292929 h 783852"/>
                      <a:gd name="connsiteX106" fmla="*/ 430340 w 436161"/>
                      <a:gd name="connsiteY106" fmla="*/ 295823 h 783852"/>
                      <a:gd name="connsiteX107" fmla="*/ 435090 w 436161"/>
                      <a:gd name="connsiteY107" fmla="*/ 260461 h 783852"/>
                      <a:gd name="connsiteX108" fmla="*/ 436162 w 436161"/>
                      <a:gd name="connsiteY108" fmla="*/ 259890 h 783852"/>
                      <a:gd name="connsiteX109" fmla="*/ 434304 w 436161"/>
                      <a:gd name="connsiteY109" fmla="*/ 208919 h 783852"/>
                      <a:gd name="connsiteX110" fmla="*/ 430554 w 436161"/>
                      <a:gd name="connsiteY110" fmla="*/ 173879 h 783852"/>
                      <a:gd name="connsiteX111" fmla="*/ 430268 w 436161"/>
                      <a:gd name="connsiteY111" fmla="*/ 165342 h 783852"/>
                      <a:gd name="connsiteX112" fmla="*/ 425053 w 436161"/>
                      <a:gd name="connsiteY112" fmla="*/ 149090 h 783852"/>
                      <a:gd name="connsiteX113" fmla="*/ 424446 w 436161"/>
                      <a:gd name="connsiteY113" fmla="*/ 141875 h 783852"/>
                      <a:gd name="connsiteX114" fmla="*/ 384834 w 436161"/>
                      <a:gd name="connsiteY114" fmla="*/ 73723 h 783852"/>
                      <a:gd name="connsiteX115" fmla="*/ 372689 w 436161"/>
                      <a:gd name="connsiteY115" fmla="*/ 63865 h 783852"/>
                      <a:gd name="connsiteX116" fmla="*/ 360617 w 436161"/>
                      <a:gd name="connsiteY116" fmla="*/ 57436 h 783852"/>
                      <a:gd name="connsiteX117" fmla="*/ 349044 w 436161"/>
                      <a:gd name="connsiteY117" fmla="*/ 49792 h 783852"/>
                      <a:gd name="connsiteX118" fmla="*/ 352580 w 436161"/>
                      <a:gd name="connsiteY118" fmla="*/ 51649 h 783852"/>
                      <a:gd name="connsiteX119" fmla="*/ 354937 w 436161"/>
                      <a:gd name="connsiteY119" fmla="*/ 51649 h 783852"/>
                      <a:gd name="connsiteX120" fmla="*/ 309360 w 436161"/>
                      <a:gd name="connsiteY120" fmla="*/ 34397 h 783852"/>
                      <a:gd name="connsiteX121" fmla="*/ 315789 w 436161"/>
                      <a:gd name="connsiteY121" fmla="*/ 37755 h 783852"/>
                      <a:gd name="connsiteX122" fmla="*/ 301109 w 436161"/>
                      <a:gd name="connsiteY122" fmla="*/ 32290 h 783852"/>
                      <a:gd name="connsiteX123" fmla="*/ 304467 w 436161"/>
                      <a:gd name="connsiteY123" fmla="*/ 32575 h 783852"/>
                      <a:gd name="connsiteX124" fmla="*/ 282535 w 436161"/>
                      <a:gd name="connsiteY124" fmla="*/ 24253 h 783852"/>
                      <a:gd name="connsiteX125" fmla="*/ 285250 w 436161"/>
                      <a:gd name="connsiteY125" fmla="*/ 26325 h 783852"/>
                      <a:gd name="connsiteX126" fmla="*/ 258247 w 436161"/>
                      <a:gd name="connsiteY126" fmla="*/ 16609 h 783852"/>
                      <a:gd name="connsiteX127" fmla="*/ 256532 w 436161"/>
                      <a:gd name="connsiteY127" fmla="*/ 17967 h 783852"/>
                      <a:gd name="connsiteX128" fmla="*/ 199239 w 436161"/>
                      <a:gd name="connsiteY128" fmla="*/ 3786 h 783852"/>
                      <a:gd name="connsiteX129" fmla="*/ 190095 w 436161"/>
                      <a:gd name="connsiteY129" fmla="*/ 4250 h 783852"/>
                      <a:gd name="connsiteX130" fmla="*/ 189559 w 436161"/>
                      <a:gd name="connsiteY130" fmla="*/ 3143 h 783852"/>
                      <a:gd name="connsiteX131" fmla="*/ 160770 w 436161"/>
                      <a:gd name="connsiteY131" fmla="*/ 714 h 783852"/>
                      <a:gd name="connsiteX132" fmla="*/ 162627 w 436161"/>
                      <a:gd name="connsiteY132" fmla="*/ 0 h 783852"/>
                      <a:gd name="connsiteX133" fmla="*/ 157055 w 436161"/>
                      <a:gd name="connsiteY133" fmla="*/ 2179 h 783852"/>
                      <a:gd name="connsiteX134" fmla="*/ 125623 w 436161"/>
                      <a:gd name="connsiteY134" fmla="*/ 4322 h 783852"/>
                      <a:gd name="connsiteX135" fmla="*/ 119158 w 436161"/>
                      <a:gd name="connsiteY135" fmla="*/ 7251 h 783852"/>
                      <a:gd name="connsiteX136" fmla="*/ 121729 w 436161"/>
                      <a:gd name="connsiteY136" fmla="*/ 5751 h 783852"/>
                      <a:gd name="connsiteX137" fmla="*/ 109907 w 436161"/>
                      <a:gd name="connsiteY137" fmla="*/ 9358 h 783852"/>
                      <a:gd name="connsiteX138" fmla="*/ 102799 w 436161"/>
                      <a:gd name="connsiteY138" fmla="*/ 11001 h 783852"/>
                      <a:gd name="connsiteX139" fmla="*/ 107978 w 436161"/>
                      <a:gd name="connsiteY139" fmla="*/ 7358 h 783852"/>
                      <a:gd name="connsiteX140" fmla="*/ 93512 w 436161"/>
                      <a:gd name="connsiteY140" fmla="*/ 17074 h 783852"/>
                      <a:gd name="connsiteX141" fmla="*/ 65330 w 436161"/>
                      <a:gd name="connsiteY141" fmla="*/ 42041 h 783852"/>
                      <a:gd name="connsiteX142" fmla="*/ 56400 w 436161"/>
                      <a:gd name="connsiteY142" fmla="*/ 51828 h 783852"/>
                      <a:gd name="connsiteX143" fmla="*/ 44970 w 436161"/>
                      <a:gd name="connsiteY143" fmla="*/ 66401 h 783852"/>
                      <a:gd name="connsiteX144" fmla="*/ 39755 w 436161"/>
                      <a:gd name="connsiteY144" fmla="*/ 69151 h 783852"/>
                      <a:gd name="connsiteX145" fmla="*/ 31468 w 436161"/>
                      <a:gd name="connsiteY145" fmla="*/ 85582 h 783852"/>
                      <a:gd name="connsiteX146" fmla="*/ 22931 w 436161"/>
                      <a:gd name="connsiteY146" fmla="*/ 100227 h 783852"/>
                      <a:gd name="connsiteX147" fmla="*/ 23503 w 436161"/>
                      <a:gd name="connsiteY147" fmla="*/ 98905 h 783852"/>
                      <a:gd name="connsiteX148" fmla="*/ 18359 w 436161"/>
                      <a:gd name="connsiteY148" fmla="*/ 107692 h 783852"/>
                      <a:gd name="connsiteX149" fmla="*/ 13430 w 436161"/>
                      <a:gd name="connsiteY149" fmla="*/ 116550 h 783852"/>
                      <a:gd name="connsiteX150" fmla="*/ 6036 w 436161"/>
                      <a:gd name="connsiteY150" fmla="*/ 135624 h 783852"/>
                      <a:gd name="connsiteX151" fmla="*/ 0 w 436161"/>
                      <a:gd name="connsiteY151" fmla="*/ 174093 h 783852"/>
                      <a:gd name="connsiteX152" fmla="*/ 1857 w 436161"/>
                      <a:gd name="connsiteY152" fmla="*/ 183594 h 783852"/>
                      <a:gd name="connsiteX153" fmla="*/ 4251 w 436161"/>
                      <a:gd name="connsiteY153" fmla="*/ 242459 h 783852"/>
                      <a:gd name="connsiteX154" fmla="*/ 3179 w 436161"/>
                      <a:gd name="connsiteY154" fmla="*/ 263283 h 783852"/>
                      <a:gd name="connsiteX155" fmla="*/ 2893 w 436161"/>
                      <a:gd name="connsiteY155" fmla="*/ 260390 h 783852"/>
                      <a:gd name="connsiteX156" fmla="*/ 2858 w 436161"/>
                      <a:gd name="connsiteY156" fmla="*/ 306538 h 783852"/>
                      <a:gd name="connsiteX157" fmla="*/ 3965 w 436161"/>
                      <a:gd name="connsiteY157" fmla="*/ 331720 h 783852"/>
                      <a:gd name="connsiteX158" fmla="*/ 3072 w 436161"/>
                      <a:gd name="connsiteY158" fmla="*/ 338792 h 783852"/>
                      <a:gd name="connsiteX159" fmla="*/ 2000 w 436161"/>
                      <a:gd name="connsiteY159" fmla="*/ 341543 h 783852"/>
                      <a:gd name="connsiteX160" fmla="*/ 2572 w 436161"/>
                      <a:gd name="connsiteY160" fmla="*/ 345829 h 783852"/>
                      <a:gd name="connsiteX161" fmla="*/ 2357 w 436161"/>
                      <a:gd name="connsiteY161" fmla="*/ 346043 h 783852"/>
                      <a:gd name="connsiteX162" fmla="*/ 3108 w 436161"/>
                      <a:gd name="connsiteY162" fmla="*/ 349544 h 783852"/>
                      <a:gd name="connsiteX163" fmla="*/ 3643 w 436161"/>
                      <a:gd name="connsiteY163" fmla="*/ 348008 h 783852"/>
                      <a:gd name="connsiteX164" fmla="*/ 4322 w 436161"/>
                      <a:gd name="connsiteY164" fmla="*/ 377476 h 783852"/>
                      <a:gd name="connsiteX165" fmla="*/ 6001 w 436161"/>
                      <a:gd name="connsiteY165" fmla="*/ 396621 h 783852"/>
                      <a:gd name="connsiteX166" fmla="*/ 8465 w 436161"/>
                      <a:gd name="connsiteY166" fmla="*/ 415623 h 783852"/>
                      <a:gd name="connsiteX167" fmla="*/ 12252 w 436161"/>
                      <a:gd name="connsiteY167" fmla="*/ 431983 h 783852"/>
                      <a:gd name="connsiteX168" fmla="*/ 13359 w 436161"/>
                      <a:gd name="connsiteY168" fmla="*/ 448806 h 783852"/>
                      <a:gd name="connsiteX169" fmla="*/ 11537 w 436161"/>
                      <a:gd name="connsiteY169" fmla="*/ 439269 h 783852"/>
                      <a:gd name="connsiteX170" fmla="*/ 11751 w 436161"/>
                      <a:gd name="connsiteY170" fmla="*/ 455843 h 783852"/>
                      <a:gd name="connsiteX171" fmla="*/ 11001 w 436161"/>
                      <a:gd name="connsiteY171" fmla="*/ 441198 h 783852"/>
                      <a:gd name="connsiteX172" fmla="*/ 10966 w 436161"/>
                      <a:gd name="connsiteY172" fmla="*/ 472452 h 783852"/>
                      <a:gd name="connsiteX173" fmla="*/ 13180 w 436161"/>
                      <a:gd name="connsiteY173" fmla="*/ 506492 h 783852"/>
                      <a:gd name="connsiteX174" fmla="*/ 14466 w 436161"/>
                      <a:gd name="connsiteY174" fmla="*/ 511278 h 783852"/>
                      <a:gd name="connsiteX175" fmla="*/ 14430 w 436161"/>
                      <a:gd name="connsiteY175" fmla="*/ 512707 h 783852"/>
                      <a:gd name="connsiteX176" fmla="*/ 16395 w 436161"/>
                      <a:gd name="connsiteY176" fmla="*/ 521279 h 783852"/>
                      <a:gd name="connsiteX177" fmla="*/ 15038 w 436161"/>
                      <a:gd name="connsiteY177" fmla="*/ 532781 h 783852"/>
                      <a:gd name="connsiteX178" fmla="*/ 15859 w 436161"/>
                      <a:gd name="connsiteY178" fmla="*/ 550569 h 783852"/>
                      <a:gd name="connsiteX179" fmla="*/ 17824 w 436161"/>
                      <a:gd name="connsiteY179" fmla="*/ 571071 h 783852"/>
                      <a:gd name="connsiteX180" fmla="*/ 18717 w 436161"/>
                      <a:gd name="connsiteY180" fmla="*/ 569357 h 783852"/>
                      <a:gd name="connsiteX181" fmla="*/ 19681 w 436161"/>
                      <a:gd name="connsiteY181" fmla="*/ 583216 h 783852"/>
                      <a:gd name="connsiteX182" fmla="*/ 18431 w 436161"/>
                      <a:gd name="connsiteY182" fmla="*/ 583930 h 783852"/>
                      <a:gd name="connsiteX183" fmla="*/ 22217 w 436161"/>
                      <a:gd name="connsiteY183" fmla="*/ 600825 h 783852"/>
                      <a:gd name="connsiteX184" fmla="*/ 19538 w 436161"/>
                      <a:gd name="connsiteY184" fmla="*/ 590717 h 783852"/>
                      <a:gd name="connsiteX185" fmla="*/ 21217 w 436161"/>
                      <a:gd name="connsiteY185" fmla="*/ 607754 h 783852"/>
                      <a:gd name="connsiteX186" fmla="*/ 21860 w 436161"/>
                      <a:gd name="connsiteY186" fmla="*/ 625221 h 783852"/>
                      <a:gd name="connsiteX187" fmla="*/ 24432 w 436161"/>
                      <a:gd name="connsiteY187" fmla="*/ 628829 h 783852"/>
                      <a:gd name="connsiteX188" fmla="*/ 27325 w 436161"/>
                      <a:gd name="connsiteY188" fmla="*/ 663190 h 783852"/>
                      <a:gd name="connsiteX189" fmla="*/ 28182 w 436161"/>
                      <a:gd name="connsiteY189" fmla="*/ 659118 h 783852"/>
                      <a:gd name="connsiteX190" fmla="*/ 30361 w 436161"/>
                      <a:gd name="connsiteY190" fmla="*/ 705910 h 783852"/>
                      <a:gd name="connsiteX191" fmla="*/ 43863 w 436161"/>
                      <a:gd name="connsiteY191" fmla="*/ 738199 h 783852"/>
                      <a:gd name="connsiteX192" fmla="*/ 44184 w 436161"/>
                      <a:gd name="connsiteY192" fmla="*/ 696909 h 783852"/>
                      <a:gd name="connsiteX193" fmla="*/ 41362 w 436161"/>
                      <a:gd name="connsiteY193" fmla="*/ 659725 h 783852"/>
                      <a:gd name="connsiteX194" fmla="*/ 37612 w 436161"/>
                      <a:gd name="connsiteY194" fmla="*/ 621506 h 783852"/>
                      <a:gd name="connsiteX195" fmla="*/ 36005 w 436161"/>
                      <a:gd name="connsiteY195" fmla="*/ 598753 h 783852"/>
                      <a:gd name="connsiteX196" fmla="*/ 32933 w 436161"/>
                      <a:gd name="connsiteY196" fmla="*/ 573465 h 783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</a:cxnLst>
                    <a:rect l="l" t="t" r="r" b="b"/>
                    <a:pathLst>
                      <a:path w="436161" h="783852">
                        <a:moveTo>
                          <a:pt x="32933" y="573465"/>
                        </a:moveTo>
                        <a:cubicBezTo>
                          <a:pt x="32147" y="565606"/>
                          <a:pt x="32004" y="559427"/>
                          <a:pt x="32040" y="552426"/>
                        </a:cubicBezTo>
                        <a:cubicBezTo>
                          <a:pt x="32004" y="545604"/>
                          <a:pt x="31825" y="539353"/>
                          <a:pt x="31611" y="533495"/>
                        </a:cubicBezTo>
                        <a:cubicBezTo>
                          <a:pt x="31040" y="521922"/>
                          <a:pt x="30540" y="511742"/>
                          <a:pt x="30004" y="501527"/>
                        </a:cubicBezTo>
                        <a:cubicBezTo>
                          <a:pt x="29468" y="491418"/>
                          <a:pt x="28968" y="481346"/>
                          <a:pt x="28754" y="469880"/>
                        </a:cubicBezTo>
                        <a:cubicBezTo>
                          <a:pt x="28182" y="458629"/>
                          <a:pt x="30111" y="445770"/>
                          <a:pt x="27646" y="426910"/>
                        </a:cubicBezTo>
                        <a:cubicBezTo>
                          <a:pt x="26325" y="418052"/>
                          <a:pt x="24074" y="410623"/>
                          <a:pt x="23610" y="404193"/>
                        </a:cubicBezTo>
                        <a:cubicBezTo>
                          <a:pt x="23074" y="397478"/>
                          <a:pt x="23682" y="388870"/>
                          <a:pt x="22431" y="379512"/>
                        </a:cubicBezTo>
                        <a:cubicBezTo>
                          <a:pt x="19788" y="363724"/>
                          <a:pt x="19217" y="348972"/>
                          <a:pt x="19502" y="333756"/>
                        </a:cubicBezTo>
                        <a:cubicBezTo>
                          <a:pt x="18038" y="319540"/>
                          <a:pt x="21610" y="293644"/>
                          <a:pt x="19681" y="275892"/>
                        </a:cubicBezTo>
                        <a:lnTo>
                          <a:pt x="20574" y="269176"/>
                        </a:lnTo>
                        <a:cubicBezTo>
                          <a:pt x="19967" y="263247"/>
                          <a:pt x="19538" y="256282"/>
                          <a:pt x="20002" y="250281"/>
                        </a:cubicBezTo>
                        <a:lnTo>
                          <a:pt x="20288" y="250638"/>
                        </a:lnTo>
                        <a:cubicBezTo>
                          <a:pt x="19395" y="241780"/>
                          <a:pt x="19717" y="231743"/>
                          <a:pt x="19252" y="227350"/>
                        </a:cubicBezTo>
                        <a:lnTo>
                          <a:pt x="19538" y="227707"/>
                        </a:lnTo>
                        <a:lnTo>
                          <a:pt x="19252" y="216920"/>
                        </a:lnTo>
                        <a:lnTo>
                          <a:pt x="19681" y="218777"/>
                        </a:lnTo>
                        <a:cubicBezTo>
                          <a:pt x="18788" y="203311"/>
                          <a:pt x="18038" y="187202"/>
                          <a:pt x="19038" y="173915"/>
                        </a:cubicBezTo>
                        <a:lnTo>
                          <a:pt x="17788" y="174986"/>
                        </a:lnTo>
                        <a:cubicBezTo>
                          <a:pt x="19110" y="160556"/>
                          <a:pt x="20574" y="151090"/>
                          <a:pt x="22753" y="142196"/>
                        </a:cubicBezTo>
                        <a:cubicBezTo>
                          <a:pt x="23932" y="137767"/>
                          <a:pt x="25325" y="133517"/>
                          <a:pt x="27361" y="129159"/>
                        </a:cubicBezTo>
                        <a:cubicBezTo>
                          <a:pt x="28396" y="126980"/>
                          <a:pt x="29611" y="124766"/>
                          <a:pt x="31004" y="122515"/>
                        </a:cubicBezTo>
                        <a:cubicBezTo>
                          <a:pt x="32540" y="119979"/>
                          <a:pt x="34219" y="117229"/>
                          <a:pt x="36040" y="114264"/>
                        </a:cubicBezTo>
                        <a:lnTo>
                          <a:pt x="36112" y="114729"/>
                        </a:lnTo>
                        <a:cubicBezTo>
                          <a:pt x="39648" y="106620"/>
                          <a:pt x="43184" y="99620"/>
                          <a:pt x="46720" y="93154"/>
                        </a:cubicBezTo>
                        <a:cubicBezTo>
                          <a:pt x="49756" y="86939"/>
                          <a:pt x="53042" y="82153"/>
                          <a:pt x="57293" y="77260"/>
                        </a:cubicBezTo>
                        <a:cubicBezTo>
                          <a:pt x="61436" y="72438"/>
                          <a:pt x="66187" y="67758"/>
                          <a:pt x="71223" y="62293"/>
                        </a:cubicBezTo>
                        <a:cubicBezTo>
                          <a:pt x="76438" y="56721"/>
                          <a:pt x="81224" y="50363"/>
                          <a:pt x="86439" y="43863"/>
                        </a:cubicBezTo>
                        <a:cubicBezTo>
                          <a:pt x="83796" y="47149"/>
                          <a:pt x="88118" y="42970"/>
                          <a:pt x="88118" y="43470"/>
                        </a:cubicBezTo>
                        <a:cubicBezTo>
                          <a:pt x="93333" y="37790"/>
                          <a:pt x="99155" y="32825"/>
                          <a:pt x="103763" y="29396"/>
                        </a:cubicBezTo>
                        <a:cubicBezTo>
                          <a:pt x="108371" y="26003"/>
                          <a:pt x="111693" y="23931"/>
                          <a:pt x="111371" y="22788"/>
                        </a:cubicBezTo>
                        <a:cubicBezTo>
                          <a:pt x="121408" y="18931"/>
                          <a:pt x="119872" y="20860"/>
                          <a:pt x="121372" y="21217"/>
                        </a:cubicBezTo>
                        <a:cubicBezTo>
                          <a:pt x="121194" y="20681"/>
                          <a:pt x="123337" y="19824"/>
                          <a:pt x="126623" y="19074"/>
                        </a:cubicBezTo>
                        <a:cubicBezTo>
                          <a:pt x="129766" y="18431"/>
                          <a:pt x="134767" y="17967"/>
                          <a:pt x="139267" y="17716"/>
                        </a:cubicBezTo>
                        <a:lnTo>
                          <a:pt x="135088" y="18359"/>
                        </a:lnTo>
                        <a:cubicBezTo>
                          <a:pt x="143768" y="17681"/>
                          <a:pt x="152448" y="17324"/>
                          <a:pt x="161163" y="17252"/>
                        </a:cubicBezTo>
                        <a:lnTo>
                          <a:pt x="156020" y="15288"/>
                        </a:lnTo>
                        <a:cubicBezTo>
                          <a:pt x="169914" y="15931"/>
                          <a:pt x="159520" y="17574"/>
                          <a:pt x="172807" y="17466"/>
                        </a:cubicBezTo>
                        <a:lnTo>
                          <a:pt x="172700" y="15823"/>
                        </a:lnTo>
                        <a:cubicBezTo>
                          <a:pt x="191881" y="17074"/>
                          <a:pt x="202847" y="20788"/>
                          <a:pt x="220563" y="25325"/>
                        </a:cubicBezTo>
                        <a:cubicBezTo>
                          <a:pt x="257568" y="33040"/>
                          <a:pt x="296001" y="47470"/>
                          <a:pt x="333149" y="60543"/>
                        </a:cubicBezTo>
                        <a:cubicBezTo>
                          <a:pt x="342186" y="64044"/>
                          <a:pt x="351080" y="68044"/>
                          <a:pt x="359116" y="72652"/>
                        </a:cubicBezTo>
                        <a:cubicBezTo>
                          <a:pt x="367010" y="77010"/>
                          <a:pt x="372439" y="83189"/>
                          <a:pt x="378547" y="90976"/>
                        </a:cubicBezTo>
                        <a:cubicBezTo>
                          <a:pt x="390620" y="105620"/>
                          <a:pt x="399836" y="121265"/>
                          <a:pt x="405515" y="137803"/>
                        </a:cubicBezTo>
                        <a:lnTo>
                          <a:pt x="405444" y="141089"/>
                        </a:lnTo>
                        <a:cubicBezTo>
                          <a:pt x="404443" y="142768"/>
                          <a:pt x="414016" y="158520"/>
                          <a:pt x="412837" y="161735"/>
                        </a:cubicBezTo>
                        <a:lnTo>
                          <a:pt x="415481" y="169557"/>
                        </a:lnTo>
                        <a:cubicBezTo>
                          <a:pt x="415659" y="171879"/>
                          <a:pt x="416266" y="176736"/>
                          <a:pt x="415052" y="172807"/>
                        </a:cubicBezTo>
                        <a:cubicBezTo>
                          <a:pt x="416445" y="180272"/>
                          <a:pt x="416731" y="180415"/>
                          <a:pt x="418124" y="185773"/>
                        </a:cubicBezTo>
                        <a:lnTo>
                          <a:pt x="418159" y="194096"/>
                        </a:lnTo>
                        <a:cubicBezTo>
                          <a:pt x="421160" y="224242"/>
                          <a:pt x="424767" y="249924"/>
                          <a:pt x="420124" y="281285"/>
                        </a:cubicBezTo>
                        <a:cubicBezTo>
                          <a:pt x="416231" y="299930"/>
                          <a:pt x="410694" y="327327"/>
                          <a:pt x="403265" y="354401"/>
                        </a:cubicBezTo>
                        <a:cubicBezTo>
                          <a:pt x="399336" y="368082"/>
                          <a:pt x="395371" y="381833"/>
                          <a:pt x="391620" y="394763"/>
                        </a:cubicBezTo>
                        <a:cubicBezTo>
                          <a:pt x="387941" y="408015"/>
                          <a:pt x="385334" y="420267"/>
                          <a:pt x="382726" y="430447"/>
                        </a:cubicBezTo>
                        <a:cubicBezTo>
                          <a:pt x="379369" y="444877"/>
                          <a:pt x="374975" y="459629"/>
                          <a:pt x="369546" y="474273"/>
                        </a:cubicBezTo>
                        <a:cubicBezTo>
                          <a:pt x="366832" y="481596"/>
                          <a:pt x="363831" y="488883"/>
                          <a:pt x="360617" y="496098"/>
                        </a:cubicBezTo>
                        <a:cubicBezTo>
                          <a:pt x="359009" y="499705"/>
                          <a:pt x="357295" y="503277"/>
                          <a:pt x="355580" y="506849"/>
                        </a:cubicBezTo>
                        <a:lnTo>
                          <a:pt x="352901" y="512171"/>
                        </a:lnTo>
                        <a:cubicBezTo>
                          <a:pt x="352115" y="513707"/>
                          <a:pt x="351330" y="514957"/>
                          <a:pt x="350258" y="516422"/>
                        </a:cubicBezTo>
                        <a:cubicBezTo>
                          <a:pt x="348222" y="519315"/>
                          <a:pt x="345543" y="522387"/>
                          <a:pt x="342900" y="526244"/>
                        </a:cubicBezTo>
                        <a:cubicBezTo>
                          <a:pt x="340150" y="530280"/>
                          <a:pt x="338221" y="534638"/>
                          <a:pt x="336614" y="538567"/>
                        </a:cubicBezTo>
                        <a:lnTo>
                          <a:pt x="332256" y="549890"/>
                        </a:lnTo>
                        <a:cubicBezTo>
                          <a:pt x="330720" y="553462"/>
                          <a:pt x="329184" y="557034"/>
                          <a:pt x="327684" y="560570"/>
                        </a:cubicBezTo>
                        <a:cubicBezTo>
                          <a:pt x="321362" y="575250"/>
                          <a:pt x="315432" y="589860"/>
                          <a:pt x="310289" y="604254"/>
                        </a:cubicBezTo>
                        <a:cubicBezTo>
                          <a:pt x="309324" y="606004"/>
                          <a:pt x="307717" y="610826"/>
                          <a:pt x="307931" y="610898"/>
                        </a:cubicBezTo>
                        <a:lnTo>
                          <a:pt x="296573" y="636044"/>
                        </a:lnTo>
                        <a:lnTo>
                          <a:pt x="290893" y="648617"/>
                        </a:lnTo>
                        <a:cubicBezTo>
                          <a:pt x="289000" y="652724"/>
                          <a:pt x="286786" y="656154"/>
                          <a:pt x="284321" y="659904"/>
                        </a:cubicBezTo>
                        <a:cubicBezTo>
                          <a:pt x="284321" y="659904"/>
                          <a:pt x="282142" y="663226"/>
                          <a:pt x="278070" y="668798"/>
                        </a:cubicBezTo>
                        <a:cubicBezTo>
                          <a:pt x="274070" y="674441"/>
                          <a:pt x="267819" y="682299"/>
                          <a:pt x="262176" y="692980"/>
                        </a:cubicBezTo>
                        <a:cubicBezTo>
                          <a:pt x="259282" y="698837"/>
                          <a:pt x="257568" y="703124"/>
                          <a:pt x="254532" y="708124"/>
                        </a:cubicBezTo>
                        <a:cubicBezTo>
                          <a:pt x="251674" y="712982"/>
                          <a:pt x="248317" y="717840"/>
                          <a:pt x="244781" y="722626"/>
                        </a:cubicBezTo>
                        <a:cubicBezTo>
                          <a:pt x="241102" y="727412"/>
                          <a:pt x="237458" y="732199"/>
                          <a:pt x="233922" y="736771"/>
                        </a:cubicBezTo>
                        <a:cubicBezTo>
                          <a:pt x="230243" y="741414"/>
                          <a:pt x="226885" y="746272"/>
                          <a:pt x="223921" y="750272"/>
                        </a:cubicBezTo>
                        <a:cubicBezTo>
                          <a:pt x="217884" y="758452"/>
                          <a:pt x="212277" y="764667"/>
                          <a:pt x="208490" y="767489"/>
                        </a:cubicBezTo>
                        <a:cubicBezTo>
                          <a:pt x="206633" y="768882"/>
                          <a:pt x="205419" y="769453"/>
                          <a:pt x="204704" y="769918"/>
                        </a:cubicBezTo>
                        <a:cubicBezTo>
                          <a:pt x="203918" y="770454"/>
                          <a:pt x="203347" y="770811"/>
                          <a:pt x="204347" y="771346"/>
                        </a:cubicBezTo>
                        <a:cubicBezTo>
                          <a:pt x="204990" y="771739"/>
                          <a:pt x="206812" y="772454"/>
                          <a:pt x="210026" y="771382"/>
                        </a:cubicBezTo>
                        <a:cubicBezTo>
                          <a:pt x="213205" y="770454"/>
                          <a:pt x="217420" y="768060"/>
                          <a:pt x="222242" y="764024"/>
                        </a:cubicBezTo>
                        <a:cubicBezTo>
                          <a:pt x="227100" y="760095"/>
                          <a:pt x="232565" y="754344"/>
                          <a:pt x="238851" y="747593"/>
                        </a:cubicBezTo>
                        <a:cubicBezTo>
                          <a:pt x="245209" y="740914"/>
                          <a:pt x="253174" y="733199"/>
                          <a:pt x="261568" y="722805"/>
                        </a:cubicBezTo>
                        <a:lnTo>
                          <a:pt x="261068" y="724198"/>
                        </a:lnTo>
                        <a:cubicBezTo>
                          <a:pt x="265855" y="717875"/>
                          <a:pt x="269819" y="711625"/>
                          <a:pt x="272856" y="705374"/>
                        </a:cubicBezTo>
                        <a:cubicBezTo>
                          <a:pt x="275499" y="699730"/>
                          <a:pt x="278213" y="695301"/>
                          <a:pt x="281214" y="690729"/>
                        </a:cubicBezTo>
                        <a:cubicBezTo>
                          <a:pt x="287107" y="681764"/>
                          <a:pt x="293322" y="673549"/>
                          <a:pt x="298323" y="663619"/>
                        </a:cubicBezTo>
                        <a:cubicBezTo>
                          <a:pt x="303074" y="661797"/>
                          <a:pt x="309646" y="640544"/>
                          <a:pt x="313396" y="634365"/>
                        </a:cubicBezTo>
                        <a:lnTo>
                          <a:pt x="313289" y="635079"/>
                        </a:lnTo>
                        <a:cubicBezTo>
                          <a:pt x="316254" y="626078"/>
                          <a:pt x="320683" y="617434"/>
                          <a:pt x="324791" y="608826"/>
                        </a:cubicBezTo>
                        <a:cubicBezTo>
                          <a:pt x="328827" y="600218"/>
                          <a:pt x="332827" y="591681"/>
                          <a:pt x="335506" y="583037"/>
                        </a:cubicBezTo>
                        <a:cubicBezTo>
                          <a:pt x="335399" y="583752"/>
                          <a:pt x="335863" y="584359"/>
                          <a:pt x="334328" y="588216"/>
                        </a:cubicBezTo>
                        <a:cubicBezTo>
                          <a:pt x="339114" y="575929"/>
                          <a:pt x="345365" y="559463"/>
                          <a:pt x="347186" y="558748"/>
                        </a:cubicBezTo>
                        <a:cubicBezTo>
                          <a:pt x="350258" y="550854"/>
                          <a:pt x="352401" y="542461"/>
                          <a:pt x="355830" y="536388"/>
                        </a:cubicBezTo>
                        <a:cubicBezTo>
                          <a:pt x="357545" y="533352"/>
                          <a:pt x="360259" y="530031"/>
                          <a:pt x="363010" y="525887"/>
                        </a:cubicBezTo>
                        <a:cubicBezTo>
                          <a:pt x="364367" y="523851"/>
                          <a:pt x="365796" y="521494"/>
                          <a:pt x="366903" y="519029"/>
                        </a:cubicBezTo>
                        <a:cubicBezTo>
                          <a:pt x="367832" y="516993"/>
                          <a:pt x="368760" y="514957"/>
                          <a:pt x="369653" y="512921"/>
                        </a:cubicBezTo>
                        <a:cubicBezTo>
                          <a:pt x="376761" y="496705"/>
                          <a:pt x="381833" y="481310"/>
                          <a:pt x="384012" y="471345"/>
                        </a:cubicBezTo>
                        <a:lnTo>
                          <a:pt x="383941" y="472773"/>
                        </a:lnTo>
                        <a:cubicBezTo>
                          <a:pt x="386155" y="461343"/>
                          <a:pt x="388441" y="458522"/>
                          <a:pt x="391370" y="445984"/>
                        </a:cubicBezTo>
                        <a:cubicBezTo>
                          <a:pt x="391728" y="445377"/>
                          <a:pt x="392085" y="444520"/>
                          <a:pt x="392120" y="444663"/>
                        </a:cubicBezTo>
                        <a:cubicBezTo>
                          <a:pt x="394371" y="432233"/>
                          <a:pt x="401443" y="409408"/>
                          <a:pt x="403765" y="399836"/>
                        </a:cubicBezTo>
                        <a:lnTo>
                          <a:pt x="404836" y="399478"/>
                        </a:lnTo>
                        <a:lnTo>
                          <a:pt x="412016" y="375868"/>
                        </a:lnTo>
                        <a:lnTo>
                          <a:pt x="409015" y="384619"/>
                        </a:lnTo>
                        <a:cubicBezTo>
                          <a:pt x="407444" y="380798"/>
                          <a:pt x="416445" y="367296"/>
                          <a:pt x="419588" y="349258"/>
                        </a:cubicBezTo>
                        <a:cubicBezTo>
                          <a:pt x="424339" y="332899"/>
                          <a:pt x="422660" y="314718"/>
                          <a:pt x="426982" y="297787"/>
                        </a:cubicBezTo>
                        <a:cubicBezTo>
                          <a:pt x="427268" y="289358"/>
                          <a:pt x="427625" y="305360"/>
                          <a:pt x="428911" y="292929"/>
                        </a:cubicBezTo>
                        <a:cubicBezTo>
                          <a:pt x="430304" y="292751"/>
                          <a:pt x="428732" y="298823"/>
                          <a:pt x="430340" y="295823"/>
                        </a:cubicBezTo>
                        <a:cubicBezTo>
                          <a:pt x="431804" y="283607"/>
                          <a:pt x="435054" y="275856"/>
                          <a:pt x="435090" y="260461"/>
                        </a:cubicBezTo>
                        <a:lnTo>
                          <a:pt x="436162" y="259890"/>
                        </a:lnTo>
                        <a:cubicBezTo>
                          <a:pt x="435340" y="239851"/>
                          <a:pt x="437412" y="221992"/>
                          <a:pt x="434304" y="208919"/>
                        </a:cubicBezTo>
                        <a:cubicBezTo>
                          <a:pt x="431090" y="188631"/>
                          <a:pt x="436090" y="194881"/>
                          <a:pt x="430554" y="173879"/>
                        </a:cubicBezTo>
                        <a:lnTo>
                          <a:pt x="430268" y="165342"/>
                        </a:lnTo>
                        <a:cubicBezTo>
                          <a:pt x="428375" y="156198"/>
                          <a:pt x="427161" y="159234"/>
                          <a:pt x="425053" y="149090"/>
                        </a:cubicBezTo>
                        <a:cubicBezTo>
                          <a:pt x="426196" y="149447"/>
                          <a:pt x="421731" y="136338"/>
                          <a:pt x="424446" y="141875"/>
                        </a:cubicBezTo>
                        <a:cubicBezTo>
                          <a:pt x="418409" y="118622"/>
                          <a:pt x="403050" y="98155"/>
                          <a:pt x="384834" y="73723"/>
                        </a:cubicBezTo>
                        <a:cubicBezTo>
                          <a:pt x="381941" y="71652"/>
                          <a:pt x="377547" y="67258"/>
                          <a:pt x="372689" y="63865"/>
                        </a:cubicBezTo>
                        <a:cubicBezTo>
                          <a:pt x="367832" y="60436"/>
                          <a:pt x="363081" y="58043"/>
                          <a:pt x="360617" y="57436"/>
                        </a:cubicBezTo>
                        <a:cubicBezTo>
                          <a:pt x="360402" y="55864"/>
                          <a:pt x="332434" y="44184"/>
                          <a:pt x="349044" y="49792"/>
                        </a:cubicBezTo>
                        <a:cubicBezTo>
                          <a:pt x="350472" y="50292"/>
                          <a:pt x="352866" y="51435"/>
                          <a:pt x="352580" y="51649"/>
                        </a:cubicBezTo>
                        <a:lnTo>
                          <a:pt x="354937" y="51649"/>
                        </a:lnTo>
                        <a:cubicBezTo>
                          <a:pt x="339614" y="42112"/>
                          <a:pt x="324862" y="40398"/>
                          <a:pt x="309360" y="34397"/>
                        </a:cubicBezTo>
                        <a:cubicBezTo>
                          <a:pt x="313932" y="36433"/>
                          <a:pt x="320219" y="38612"/>
                          <a:pt x="315789" y="37755"/>
                        </a:cubicBezTo>
                        <a:lnTo>
                          <a:pt x="301109" y="32290"/>
                        </a:lnTo>
                        <a:lnTo>
                          <a:pt x="304467" y="32575"/>
                        </a:lnTo>
                        <a:lnTo>
                          <a:pt x="282535" y="24253"/>
                        </a:lnTo>
                        <a:lnTo>
                          <a:pt x="285250" y="26325"/>
                        </a:lnTo>
                        <a:cubicBezTo>
                          <a:pt x="274534" y="22074"/>
                          <a:pt x="271248" y="19002"/>
                          <a:pt x="258247" y="16609"/>
                        </a:cubicBezTo>
                        <a:cubicBezTo>
                          <a:pt x="252353" y="15716"/>
                          <a:pt x="268355" y="21181"/>
                          <a:pt x="256532" y="17967"/>
                        </a:cubicBezTo>
                        <a:cubicBezTo>
                          <a:pt x="241995" y="12716"/>
                          <a:pt x="219170" y="6179"/>
                          <a:pt x="199239" y="3786"/>
                        </a:cubicBezTo>
                        <a:cubicBezTo>
                          <a:pt x="200954" y="5179"/>
                          <a:pt x="195632" y="4500"/>
                          <a:pt x="190095" y="4250"/>
                        </a:cubicBezTo>
                        <a:lnTo>
                          <a:pt x="189559" y="3143"/>
                        </a:lnTo>
                        <a:cubicBezTo>
                          <a:pt x="168307" y="3179"/>
                          <a:pt x="181916" y="107"/>
                          <a:pt x="160770" y="714"/>
                        </a:cubicBezTo>
                        <a:lnTo>
                          <a:pt x="162627" y="0"/>
                        </a:lnTo>
                        <a:lnTo>
                          <a:pt x="157055" y="2179"/>
                        </a:lnTo>
                        <a:cubicBezTo>
                          <a:pt x="138089" y="4679"/>
                          <a:pt x="147018" y="-107"/>
                          <a:pt x="125623" y="4322"/>
                        </a:cubicBezTo>
                        <a:cubicBezTo>
                          <a:pt x="134481" y="3429"/>
                          <a:pt x="130016" y="5751"/>
                          <a:pt x="119158" y="7251"/>
                        </a:cubicBezTo>
                        <a:lnTo>
                          <a:pt x="121729" y="5751"/>
                        </a:lnTo>
                        <a:cubicBezTo>
                          <a:pt x="115693" y="7072"/>
                          <a:pt x="113871" y="8251"/>
                          <a:pt x="109907" y="9358"/>
                        </a:cubicBezTo>
                        <a:cubicBezTo>
                          <a:pt x="113264" y="7787"/>
                          <a:pt x="111121" y="6965"/>
                          <a:pt x="102799" y="11001"/>
                        </a:cubicBezTo>
                        <a:cubicBezTo>
                          <a:pt x="104406" y="9644"/>
                          <a:pt x="106228" y="8572"/>
                          <a:pt x="107978" y="7358"/>
                        </a:cubicBezTo>
                        <a:cubicBezTo>
                          <a:pt x="102656" y="10037"/>
                          <a:pt x="97834" y="13395"/>
                          <a:pt x="93512" y="17074"/>
                        </a:cubicBezTo>
                        <a:cubicBezTo>
                          <a:pt x="81546" y="23396"/>
                          <a:pt x="69473" y="39291"/>
                          <a:pt x="65330" y="42041"/>
                        </a:cubicBezTo>
                        <a:cubicBezTo>
                          <a:pt x="65330" y="42041"/>
                          <a:pt x="61115" y="46684"/>
                          <a:pt x="56400" y="51828"/>
                        </a:cubicBezTo>
                        <a:cubicBezTo>
                          <a:pt x="51578" y="57007"/>
                          <a:pt x="46291" y="63401"/>
                          <a:pt x="44970" y="66401"/>
                        </a:cubicBezTo>
                        <a:cubicBezTo>
                          <a:pt x="47613" y="61400"/>
                          <a:pt x="38040" y="73259"/>
                          <a:pt x="39755" y="69151"/>
                        </a:cubicBezTo>
                        <a:cubicBezTo>
                          <a:pt x="38040" y="72295"/>
                          <a:pt x="34326" y="79046"/>
                          <a:pt x="31468" y="85582"/>
                        </a:cubicBezTo>
                        <a:cubicBezTo>
                          <a:pt x="28539" y="91369"/>
                          <a:pt x="25253" y="97191"/>
                          <a:pt x="22931" y="100227"/>
                        </a:cubicBezTo>
                        <a:lnTo>
                          <a:pt x="23503" y="98905"/>
                        </a:lnTo>
                        <a:cubicBezTo>
                          <a:pt x="21717" y="101977"/>
                          <a:pt x="20038" y="104870"/>
                          <a:pt x="18359" y="107692"/>
                        </a:cubicBezTo>
                        <a:cubicBezTo>
                          <a:pt x="16681" y="110728"/>
                          <a:pt x="15038" y="113693"/>
                          <a:pt x="13430" y="116550"/>
                        </a:cubicBezTo>
                        <a:cubicBezTo>
                          <a:pt x="10073" y="122908"/>
                          <a:pt x="7751" y="129302"/>
                          <a:pt x="6036" y="135624"/>
                        </a:cubicBezTo>
                        <a:cubicBezTo>
                          <a:pt x="2607" y="148304"/>
                          <a:pt x="1357" y="160627"/>
                          <a:pt x="0" y="174093"/>
                        </a:cubicBezTo>
                        <a:cubicBezTo>
                          <a:pt x="1179" y="172950"/>
                          <a:pt x="214" y="187095"/>
                          <a:pt x="1857" y="183594"/>
                        </a:cubicBezTo>
                        <a:cubicBezTo>
                          <a:pt x="3608" y="210812"/>
                          <a:pt x="-643" y="232743"/>
                          <a:pt x="4251" y="242459"/>
                        </a:cubicBezTo>
                        <a:cubicBezTo>
                          <a:pt x="4679" y="254675"/>
                          <a:pt x="3322" y="256961"/>
                          <a:pt x="3179" y="263283"/>
                        </a:cubicBezTo>
                        <a:lnTo>
                          <a:pt x="2893" y="260390"/>
                        </a:lnTo>
                        <a:cubicBezTo>
                          <a:pt x="3679" y="283393"/>
                          <a:pt x="3715" y="289536"/>
                          <a:pt x="2858" y="306538"/>
                        </a:cubicBezTo>
                        <a:cubicBezTo>
                          <a:pt x="2965" y="315039"/>
                          <a:pt x="5036" y="316432"/>
                          <a:pt x="3965" y="331720"/>
                        </a:cubicBezTo>
                        <a:cubicBezTo>
                          <a:pt x="3250" y="326719"/>
                          <a:pt x="3143" y="333006"/>
                          <a:pt x="3072" y="338792"/>
                        </a:cubicBezTo>
                        <a:cubicBezTo>
                          <a:pt x="3000" y="335113"/>
                          <a:pt x="2679" y="333935"/>
                          <a:pt x="2000" y="341543"/>
                        </a:cubicBezTo>
                        <a:cubicBezTo>
                          <a:pt x="2286" y="342614"/>
                          <a:pt x="2429" y="344293"/>
                          <a:pt x="2572" y="345829"/>
                        </a:cubicBezTo>
                        <a:cubicBezTo>
                          <a:pt x="2500" y="345900"/>
                          <a:pt x="2465" y="346186"/>
                          <a:pt x="2357" y="346043"/>
                        </a:cubicBezTo>
                        <a:cubicBezTo>
                          <a:pt x="2822" y="355759"/>
                          <a:pt x="3108" y="354044"/>
                          <a:pt x="3108" y="349544"/>
                        </a:cubicBezTo>
                        <a:cubicBezTo>
                          <a:pt x="3250" y="349758"/>
                          <a:pt x="3393" y="349401"/>
                          <a:pt x="3643" y="348008"/>
                        </a:cubicBezTo>
                        <a:cubicBezTo>
                          <a:pt x="2393" y="358080"/>
                          <a:pt x="5394" y="376083"/>
                          <a:pt x="4322" y="377476"/>
                        </a:cubicBezTo>
                        <a:cubicBezTo>
                          <a:pt x="5572" y="384369"/>
                          <a:pt x="5751" y="390049"/>
                          <a:pt x="6001" y="396621"/>
                        </a:cubicBezTo>
                        <a:cubicBezTo>
                          <a:pt x="6144" y="402872"/>
                          <a:pt x="6929" y="409873"/>
                          <a:pt x="8465" y="415623"/>
                        </a:cubicBezTo>
                        <a:cubicBezTo>
                          <a:pt x="9894" y="421481"/>
                          <a:pt x="11501" y="426732"/>
                          <a:pt x="12252" y="431983"/>
                        </a:cubicBezTo>
                        <a:cubicBezTo>
                          <a:pt x="13037" y="437305"/>
                          <a:pt x="13287" y="442913"/>
                          <a:pt x="13359" y="448806"/>
                        </a:cubicBezTo>
                        <a:cubicBezTo>
                          <a:pt x="12502" y="451449"/>
                          <a:pt x="12002" y="445877"/>
                          <a:pt x="11537" y="439269"/>
                        </a:cubicBezTo>
                        <a:cubicBezTo>
                          <a:pt x="11823" y="444663"/>
                          <a:pt x="11751" y="450199"/>
                          <a:pt x="11751" y="455843"/>
                        </a:cubicBezTo>
                        <a:cubicBezTo>
                          <a:pt x="10608" y="455664"/>
                          <a:pt x="11359" y="446127"/>
                          <a:pt x="11001" y="441198"/>
                        </a:cubicBezTo>
                        <a:cubicBezTo>
                          <a:pt x="10287" y="450771"/>
                          <a:pt x="10037" y="461379"/>
                          <a:pt x="10966" y="472452"/>
                        </a:cubicBezTo>
                        <a:cubicBezTo>
                          <a:pt x="11787" y="483417"/>
                          <a:pt x="13073" y="494633"/>
                          <a:pt x="13180" y="506492"/>
                        </a:cubicBezTo>
                        <a:lnTo>
                          <a:pt x="14466" y="511278"/>
                        </a:lnTo>
                        <a:lnTo>
                          <a:pt x="14430" y="512707"/>
                        </a:lnTo>
                        <a:cubicBezTo>
                          <a:pt x="14895" y="512600"/>
                          <a:pt x="15966" y="517815"/>
                          <a:pt x="16395" y="521279"/>
                        </a:cubicBezTo>
                        <a:cubicBezTo>
                          <a:pt x="15681" y="524673"/>
                          <a:pt x="14180" y="521244"/>
                          <a:pt x="15038" y="532781"/>
                        </a:cubicBezTo>
                        <a:cubicBezTo>
                          <a:pt x="14859" y="537353"/>
                          <a:pt x="15395" y="543818"/>
                          <a:pt x="15859" y="550569"/>
                        </a:cubicBezTo>
                        <a:cubicBezTo>
                          <a:pt x="16252" y="557141"/>
                          <a:pt x="16931" y="565035"/>
                          <a:pt x="17824" y="571071"/>
                        </a:cubicBezTo>
                        <a:cubicBezTo>
                          <a:pt x="17431" y="564392"/>
                          <a:pt x="18181" y="566535"/>
                          <a:pt x="18717" y="569357"/>
                        </a:cubicBezTo>
                        <a:cubicBezTo>
                          <a:pt x="19252" y="575286"/>
                          <a:pt x="18717" y="578751"/>
                          <a:pt x="19681" y="583216"/>
                        </a:cubicBezTo>
                        <a:lnTo>
                          <a:pt x="18431" y="583930"/>
                        </a:lnTo>
                        <a:cubicBezTo>
                          <a:pt x="19395" y="581537"/>
                          <a:pt x="21610" y="598825"/>
                          <a:pt x="22217" y="600825"/>
                        </a:cubicBezTo>
                        <a:cubicBezTo>
                          <a:pt x="21574" y="604147"/>
                          <a:pt x="20538" y="592074"/>
                          <a:pt x="19538" y="590717"/>
                        </a:cubicBezTo>
                        <a:cubicBezTo>
                          <a:pt x="20931" y="602182"/>
                          <a:pt x="21003" y="604933"/>
                          <a:pt x="21217" y="607754"/>
                        </a:cubicBezTo>
                        <a:cubicBezTo>
                          <a:pt x="21324" y="610683"/>
                          <a:pt x="21431" y="613577"/>
                          <a:pt x="21860" y="625221"/>
                        </a:cubicBezTo>
                        <a:cubicBezTo>
                          <a:pt x="23467" y="637758"/>
                          <a:pt x="23003" y="622864"/>
                          <a:pt x="24432" y="628829"/>
                        </a:cubicBezTo>
                        <a:cubicBezTo>
                          <a:pt x="25253" y="639901"/>
                          <a:pt x="27111" y="650546"/>
                          <a:pt x="27325" y="663190"/>
                        </a:cubicBezTo>
                        <a:lnTo>
                          <a:pt x="28182" y="659118"/>
                        </a:lnTo>
                        <a:cubicBezTo>
                          <a:pt x="30790" y="679656"/>
                          <a:pt x="31397" y="692015"/>
                          <a:pt x="30361" y="705910"/>
                        </a:cubicBezTo>
                        <a:cubicBezTo>
                          <a:pt x="42112" y="859893"/>
                          <a:pt x="43863" y="738199"/>
                          <a:pt x="43863" y="738199"/>
                        </a:cubicBezTo>
                        <a:cubicBezTo>
                          <a:pt x="44256" y="722947"/>
                          <a:pt x="44434" y="709839"/>
                          <a:pt x="44184" y="696909"/>
                        </a:cubicBezTo>
                        <a:cubicBezTo>
                          <a:pt x="43827" y="683943"/>
                          <a:pt x="42684" y="671905"/>
                          <a:pt x="41362" y="659725"/>
                        </a:cubicBezTo>
                        <a:cubicBezTo>
                          <a:pt x="40076" y="647545"/>
                          <a:pt x="38541" y="635186"/>
                          <a:pt x="37612" y="621506"/>
                        </a:cubicBezTo>
                        <a:cubicBezTo>
                          <a:pt x="37148" y="614970"/>
                          <a:pt x="37005" y="606933"/>
                          <a:pt x="36005" y="598753"/>
                        </a:cubicBezTo>
                        <a:cubicBezTo>
                          <a:pt x="35219" y="590824"/>
                          <a:pt x="34111" y="582466"/>
                          <a:pt x="32933" y="57346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38" name="Graphic 511">
                  <a:extLst>
                    <a:ext uri="{FF2B5EF4-FFF2-40B4-BE49-F238E27FC236}">
                      <a16:creationId xmlns:a16="http://schemas.microsoft.com/office/drawing/2014/main" id="{967C9835-BE02-114A-A538-C3CF69BD7088}"/>
                    </a:ext>
                  </a:extLst>
                </p:cNvPr>
                <p:cNvGrpSpPr/>
                <p:nvPr/>
              </p:nvGrpSpPr>
              <p:grpSpPr>
                <a:xfrm>
                  <a:off x="7112922" y="1548310"/>
                  <a:ext cx="130417" cy="742118"/>
                  <a:chOff x="7112922" y="1548310"/>
                  <a:chExt cx="130417" cy="742118"/>
                </a:xfrm>
                <a:grpFill/>
              </p:grpSpPr>
              <p:sp>
                <p:nvSpPr>
                  <p:cNvPr id="639" name="Freeform 638">
                    <a:extLst>
                      <a:ext uri="{FF2B5EF4-FFF2-40B4-BE49-F238E27FC236}">
                        <a16:creationId xmlns:a16="http://schemas.microsoft.com/office/drawing/2014/main" id="{1A416F20-538E-0A45-B435-D9F061F95464}"/>
                      </a:ext>
                    </a:extLst>
                  </p:cNvPr>
                  <p:cNvSpPr/>
                  <p:nvPr/>
                </p:nvSpPr>
                <p:spPr>
                  <a:xfrm>
                    <a:off x="7197696" y="1648956"/>
                    <a:ext cx="1178" cy="1615"/>
                  </a:xfrm>
                  <a:custGeom>
                    <a:avLst/>
                    <a:gdLst>
                      <a:gd name="connsiteX0" fmla="*/ 1179 w 1178"/>
                      <a:gd name="connsiteY0" fmla="*/ 0 h 1615"/>
                      <a:gd name="connsiteX1" fmla="*/ 0 w 1178"/>
                      <a:gd name="connsiteY1" fmla="*/ 1607 h 1615"/>
                      <a:gd name="connsiteX2" fmla="*/ 1179 w 1178"/>
                      <a:gd name="connsiteY2" fmla="*/ 0 h 1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8" h="1615">
                        <a:moveTo>
                          <a:pt x="1179" y="0"/>
                        </a:moveTo>
                        <a:lnTo>
                          <a:pt x="0" y="1607"/>
                        </a:lnTo>
                        <a:cubicBezTo>
                          <a:pt x="250" y="1679"/>
                          <a:pt x="572" y="1286"/>
                          <a:pt x="1179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0" name="Freeform 639">
                    <a:extLst>
                      <a:ext uri="{FF2B5EF4-FFF2-40B4-BE49-F238E27FC236}">
                        <a16:creationId xmlns:a16="http://schemas.microsoft.com/office/drawing/2014/main" id="{0F1F0529-F670-1B4F-ACF6-F5DE6EA23716}"/>
                      </a:ext>
                    </a:extLst>
                  </p:cNvPr>
                  <p:cNvSpPr/>
                  <p:nvPr/>
                </p:nvSpPr>
                <p:spPr>
                  <a:xfrm>
                    <a:off x="7130223" y="2138267"/>
                    <a:ext cx="50" cy="464"/>
                  </a:xfrm>
                  <a:custGeom>
                    <a:avLst/>
                    <a:gdLst>
                      <a:gd name="connsiteX0" fmla="*/ 0 w 50"/>
                      <a:gd name="connsiteY0" fmla="*/ 0 h 464"/>
                      <a:gd name="connsiteX1" fmla="*/ 36 w 50"/>
                      <a:gd name="connsiteY1" fmla="*/ 464 h 464"/>
                      <a:gd name="connsiteX2" fmla="*/ 0 w 50"/>
                      <a:gd name="connsiteY2" fmla="*/ 0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" h="464">
                        <a:moveTo>
                          <a:pt x="0" y="0"/>
                        </a:moveTo>
                        <a:cubicBezTo>
                          <a:pt x="36" y="179"/>
                          <a:pt x="36" y="286"/>
                          <a:pt x="36" y="464"/>
                        </a:cubicBezTo>
                        <a:cubicBezTo>
                          <a:pt x="71" y="143"/>
                          <a:pt x="36" y="3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1" name="Freeform 640">
                    <a:extLst>
                      <a:ext uri="{FF2B5EF4-FFF2-40B4-BE49-F238E27FC236}">
                        <a16:creationId xmlns:a16="http://schemas.microsoft.com/office/drawing/2014/main" id="{872B83C1-85C3-8D40-A59D-A24E54594393}"/>
                      </a:ext>
                    </a:extLst>
                  </p:cNvPr>
                  <p:cNvSpPr/>
                  <p:nvPr/>
                </p:nvSpPr>
                <p:spPr>
                  <a:xfrm>
                    <a:off x="7160013" y="1716357"/>
                    <a:ext cx="35" cy="643"/>
                  </a:xfrm>
                  <a:custGeom>
                    <a:avLst/>
                    <a:gdLst>
                      <a:gd name="connsiteX0" fmla="*/ 0 w 35"/>
                      <a:gd name="connsiteY0" fmla="*/ 643 h 643"/>
                      <a:gd name="connsiteX1" fmla="*/ 36 w 35"/>
                      <a:gd name="connsiteY1" fmla="*/ 536 h 643"/>
                      <a:gd name="connsiteX2" fmla="*/ 36 w 35"/>
                      <a:gd name="connsiteY2" fmla="*/ 0 h 643"/>
                      <a:gd name="connsiteX3" fmla="*/ 0 w 35"/>
                      <a:gd name="connsiteY3" fmla="*/ 643 h 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" h="643">
                        <a:moveTo>
                          <a:pt x="0" y="643"/>
                        </a:moveTo>
                        <a:cubicBezTo>
                          <a:pt x="0" y="607"/>
                          <a:pt x="36" y="536"/>
                          <a:pt x="36" y="536"/>
                        </a:cubicBezTo>
                        <a:cubicBezTo>
                          <a:pt x="36" y="357"/>
                          <a:pt x="36" y="179"/>
                          <a:pt x="36" y="0"/>
                        </a:cubicBezTo>
                        <a:lnTo>
                          <a:pt x="0" y="6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2" name="Freeform 641">
                    <a:extLst>
                      <a:ext uri="{FF2B5EF4-FFF2-40B4-BE49-F238E27FC236}">
                        <a16:creationId xmlns:a16="http://schemas.microsoft.com/office/drawing/2014/main" id="{55713766-DE83-9046-B0B6-799AA806A68D}"/>
                      </a:ext>
                    </a:extLst>
                  </p:cNvPr>
                  <p:cNvSpPr/>
                  <p:nvPr/>
                </p:nvSpPr>
                <p:spPr>
                  <a:xfrm>
                    <a:off x="7112922" y="1548310"/>
                    <a:ext cx="130417" cy="742118"/>
                  </a:xfrm>
                  <a:custGeom>
                    <a:avLst/>
                    <a:gdLst>
                      <a:gd name="connsiteX0" fmla="*/ 81702 w 130417"/>
                      <a:gd name="connsiteY0" fmla="*/ 72642 h 742118"/>
                      <a:gd name="connsiteX1" fmla="*/ 57485 w 130417"/>
                      <a:gd name="connsiteY1" fmla="*/ 129542 h 742118"/>
                      <a:gd name="connsiteX2" fmla="*/ 47162 w 130417"/>
                      <a:gd name="connsiteY2" fmla="*/ 168583 h 742118"/>
                      <a:gd name="connsiteX3" fmla="*/ 43519 w 130417"/>
                      <a:gd name="connsiteY3" fmla="*/ 192586 h 742118"/>
                      <a:gd name="connsiteX4" fmla="*/ 41983 w 130417"/>
                      <a:gd name="connsiteY4" fmla="*/ 195122 h 742118"/>
                      <a:gd name="connsiteX5" fmla="*/ 40768 w 130417"/>
                      <a:gd name="connsiteY5" fmla="*/ 202944 h 742118"/>
                      <a:gd name="connsiteX6" fmla="*/ 40518 w 130417"/>
                      <a:gd name="connsiteY6" fmla="*/ 202730 h 742118"/>
                      <a:gd name="connsiteX7" fmla="*/ 39340 w 130417"/>
                      <a:gd name="connsiteY7" fmla="*/ 212409 h 742118"/>
                      <a:gd name="connsiteX8" fmla="*/ 39090 w 130417"/>
                      <a:gd name="connsiteY8" fmla="*/ 212195 h 742118"/>
                      <a:gd name="connsiteX9" fmla="*/ 38375 w 130417"/>
                      <a:gd name="connsiteY9" fmla="*/ 216660 h 742118"/>
                      <a:gd name="connsiteX10" fmla="*/ 38125 w 130417"/>
                      <a:gd name="connsiteY10" fmla="*/ 215838 h 742118"/>
                      <a:gd name="connsiteX11" fmla="*/ 35089 w 130417"/>
                      <a:gd name="connsiteY11" fmla="*/ 234734 h 742118"/>
                      <a:gd name="connsiteX12" fmla="*/ 36375 w 130417"/>
                      <a:gd name="connsiteY12" fmla="*/ 234412 h 742118"/>
                      <a:gd name="connsiteX13" fmla="*/ 33268 w 130417"/>
                      <a:gd name="connsiteY13" fmla="*/ 263130 h 742118"/>
                      <a:gd name="connsiteX14" fmla="*/ 32982 w 130417"/>
                      <a:gd name="connsiteY14" fmla="*/ 262951 h 742118"/>
                      <a:gd name="connsiteX15" fmla="*/ 29874 w 130417"/>
                      <a:gd name="connsiteY15" fmla="*/ 299277 h 742118"/>
                      <a:gd name="connsiteX16" fmla="*/ 28874 w 130417"/>
                      <a:gd name="connsiteY16" fmla="*/ 299778 h 742118"/>
                      <a:gd name="connsiteX17" fmla="*/ 29731 w 130417"/>
                      <a:gd name="connsiteY17" fmla="*/ 314101 h 742118"/>
                      <a:gd name="connsiteX18" fmla="*/ 27410 w 130417"/>
                      <a:gd name="connsiteY18" fmla="*/ 318458 h 742118"/>
                      <a:gd name="connsiteX19" fmla="*/ 27767 w 130417"/>
                      <a:gd name="connsiteY19" fmla="*/ 326674 h 742118"/>
                      <a:gd name="connsiteX20" fmla="*/ 27624 w 130417"/>
                      <a:gd name="connsiteY20" fmla="*/ 324852 h 742118"/>
                      <a:gd name="connsiteX21" fmla="*/ 26445 w 130417"/>
                      <a:gd name="connsiteY21" fmla="*/ 335818 h 742118"/>
                      <a:gd name="connsiteX22" fmla="*/ 28696 w 130417"/>
                      <a:gd name="connsiteY22" fmla="*/ 333960 h 742118"/>
                      <a:gd name="connsiteX23" fmla="*/ 25802 w 130417"/>
                      <a:gd name="connsiteY23" fmla="*/ 340711 h 742118"/>
                      <a:gd name="connsiteX24" fmla="*/ 27445 w 130417"/>
                      <a:gd name="connsiteY24" fmla="*/ 340854 h 742118"/>
                      <a:gd name="connsiteX25" fmla="*/ 20873 w 130417"/>
                      <a:gd name="connsiteY25" fmla="*/ 360928 h 742118"/>
                      <a:gd name="connsiteX26" fmla="*/ 18337 w 130417"/>
                      <a:gd name="connsiteY26" fmla="*/ 411184 h 742118"/>
                      <a:gd name="connsiteX27" fmla="*/ 14622 w 130417"/>
                      <a:gd name="connsiteY27" fmla="*/ 458297 h 742118"/>
                      <a:gd name="connsiteX28" fmla="*/ 13265 w 130417"/>
                      <a:gd name="connsiteY28" fmla="*/ 459476 h 742118"/>
                      <a:gd name="connsiteX29" fmla="*/ 13194 w 130417"/>
                      <a:gd name="connsiteY29" fmla="*/ 468942 h 742118"/>
                      <a:gd name="connsiteX30" fmla="*/ 13587 w 130417"/>
                      <a:gd name="connsiteY30" fmla="*/ 472513 h 742118"/>
                      <a:gd name="connsiteX31" fmla="*/ 12372 w 130417"/>
                      <a:gd name="connsiteY31" fmla="*/ 473692 h 742118"/>
                      <a:gd name="connsiteX32" fmla="*/ 12443 w 130417"/>
                      <a:gd name="connsiteY32" fmla="*/ 479371 h 742118"/>
                      <a:gd name="connsiteX33" fmla="*/ 10908 w 130417"/>
                      <a:gd name="connsiteY33" fmla="*/ 482657 h 742118"/>
                      <a:gd name="connsiteX34" fmla="*/ 7014 w 130417"/>
                      <a:gd name="connsiteY34" fmla="*/ 519626 h 742118"/>
                      <a:gd name="connsiteX35" fmla="*/ 4300 w 130417"/>
                      <a:gd name="connsiteY35" fmla="*/ 533878 h 742118"/>
                      <a:gd name="connsiteX36" fmla="*/ 3335 w 130417"/>
                      <a:gd name="connsiteY36" fmla="*/ 542379 h 742118"/>
                      <a:gd name="connsiteX37" fmla="*/ 3014 w 130417"/>
                      <a:gd name="connsiteY37" fmla="*/ 551845 h 742118"/>
                      <a:gd name="connsiteX38" fmla="*/ 4871 w 130417"/>
                      <a:gd name="connsiteY38" fmla="*/ 584099 h 742118"/>
                      <a:gd name="connsiteX39" fmla="*/ 1192 w 130417"/>
                      <a:gd name="connsiteY39" fmla="*/ 623461 h 742118"/>
                      <a:gd name="connsiteX40" fmla="*/ 1014 w 130417"/>
                      <a:gd name="connsiteY40" fmla="*/ 663251 h 742118"/>
                      <a:gd name="connsiteX41" fmla="*/ 1585 w 130417"/>
                      <a:gd name="connsiteY41" fmla="*/ 666180 h 742118"/>
                      <a:gd name="connsiteX42" fmla="*/ 1656 w 130417"/>
                      <a:gd name="connsiteY42" fmla="*/ 689326 h 742118"/>
                      <a:gd name="connsiteX43" fmla="*/ 4907 w 130417"/>
                      <a:gd name="connsiteY43" fmla="*/ 742118 h 742118"/>
                      <a:gd name="connsiteX44" fmla="*/ 15622 w 130417"/>
                      <a:gd name="connsiteY44" fmla="*/ 741976 h 742118"/>
                      <a:gd name="connsiteX45" fmla="*/ 9586 w 130417"/>
                      <a:gd name="connsiteY45" fmla="*/ 742047 h 742118"/>
                      <a:gd name="connsiteX46" fmla="*/ 10908 w 130417"/>
                      <a:gd name="connsiteY46" fmla="*/ 742011 h 742118"/>
                      <a:gd name="connsiteX47" fmla="*/ 16194 w 130417"/>
                      <a:gd name="connsiteY47" fmla="*/ 716044 h 742118"/>
                      <a:gd name="connsiteX48" fmla="*/ 16587 w 130417"/>
                      <a:gd name="connsiteY48" fmla="*/ 716615 h 742118"/>
                      <a:gd name="connsiteX49" fmla="*/ 15372 w 130417"/>
                      <a:gd name="connsiteY49" fmla="*/ 687290 h 742118"/>
                      <a:gd name="connsiteX50" fmla="*/ 16230 w 130417"/>
                      <a:gd name="connsiteY50" fmla="*/ 673931 h 742118"/>
                      <a:gd name="connsiteX51" fmla="*/ 16444 w 130417"/>
                      <a:gd name="connsiteY51" fmla="*/ 674217 h 742118"/>
                      <a:gd name="connsiteX52" fmla="*/ 15980 w 130417"/>
                      <a:gd name="connsiteY52" fmla="*/ 650857 h 742118"/>
                      <a:gd name="connsiteX53" fmla="*/ 16908 w 130417"/>
                      <a:gd name="connsiteY53" fmla="*/ 653000 h 742118"/>
                      <a:gd name="connsiteX54" fmla="*/ 17266 w 130417"/>
                      <a:gd name="connsiteY54" fmla="*/ 639749 h 742118"/>
                      <a:gd name="connsiteX55" fmla="*/ 16408 w 130417"/>
                      <a:gd name="connsiteY55" fmla="*/ 601137 h 742118"/>
                      <a:gd name="connsiteX56" fmla="*/ 16730 w 130417"/>
                      <a:gd name="connsiteY56" fmla="*/ 601708 h 742118"/>
                      <a:gd name="connsiteX57" fmla="*/ 16908 w 130417"/>
                      <a:gd name="connsiteY57" fmla="*/ 590492 h 742118"/>
                      <a:gd name="connsiteX58" fmla="*/ 17337 w 130417"/>
                      <a:gd name="connsiteY58" fmla="*/ 589957 h 742118"/>
                      <a:gd name="connsiteX59" fmla="*/ 17230 w 130417"/>
                      <a:gd name="connsiteY59" fmla="*/ 569883 h 742118"/>
                      <a:gd name="connsiteX60" fmla="*/ 18159 w 130417"/>
                      <a:gd name="connsiteY60" fmla="*/ 569597 h 742118"/>
                      <a:gd name="connsiteX61" fmla="*/ 17694 w 130417"/>
                      <a:gd name="connsiteY61" fmla="*/ 559346 h 742118"/>
                      <a:gd name="connsiteX62" fmla="*/ 17587 w 130417"/>
                      <a:gd name="connsiteY62" fmla="*/ 563132 h 742118"/>
                      <a:gd name="connsiteX63" fmla="*/ 17551 w 130417"/>
                      <a:gd name="connsiteY63" fmla="*/ 548380 h 742118"/>
                      <a:gd name="connsiteX64" fmla="*/ 15694 w 130417"/>
                      <a:gd name="connsiteY64" fmla="*/ 527092 h 742118"/>
                      <a:gd name="connsiteX65" fmla="*/ 16980 w 130417"/>
                      <a:gd name="connsiteY65" fmla="*/ 525127 h 742118"/>
                      <a:gd name="connsiteX66" fmla="*/ 18730 w 130417"/>
                      <a:gd name="connsiteY66" fmla="*/ 526413 h 742118"/>
                      <a:gd name="connsiteX67" fmla="*/ 21016 w 130417"/>
                      <a:gd name="connsiteY67" fmla="*/ 512054 h 742118"/>
                      <a:gd name="connsiteX68" fmla="*/ 22088 w 130417"/>
                      <a:gd name="connsiteY68" fmla="*/ 511947 h 742118"/>
                      <a:gd name="connsiteX69" fmla="*/ 24302 w 130417"/>
                      <a:gd name="connsiteY69" fmla="*/ 491266 h 742118"/>
                      <a:gd name="connsiteX70" fmla="*/ 27124 w 130417"/>
                      <a:gd name="connsiteY70" fmla="*/ 477085 h 742118"/>
                      <a:gd name="connsiteX71" fmla="*/ 28910 w 130417"/>
                      <a:gd name="connsiteY71" fmla="*/ 473871 h 742118"/>
                      <a:gd name="connsiteX72" fmla="*/ 28660 w 130417"/>
                      <a:gd name="connsiteY72" fmla="*/ 466906 h 742118"/>
                      <a:gd name="connsiteX73" fmla="*/ 30517 w 130417"/>
                      <a:gd name="connsiteY73" fmla="*/ 464262 h 742118"/>
                      <a:gd name="connsiteX74" fmla="*/ 33732 w 130417"/>
                      <a:gd name="connsiteY74" fmla="*/ 432580 h 742118"/>
                      <a:gd name="connsiteX75" fmla="*/ 32339 w 130417"/>
                      <a:gd name="connsiteY75" fmla="*/ 421400 h 742118"/>
                      <a:gd name="connsiteX76" fmla="*/ 34303 w 130417"/>
                      <a:gd name="connsiteY76" fmla="*/ 415899 h 742118"/>
                      <a:gd name="connsiteX77" fmla="*/ 34089 w 130417"/>
                      <a:gd name="connsiteY77" fmla="*/ 417506 h 742118"/>
                      <a:gd name="connsiteX78" fmla="*/ 35089 w 130417"/>
                      <a:gd name="connsiteY78" fmla="*/ 418399 h 742118"/>
                      <a:gd name="connsiteX79" fmla="*/ 35018 w 130417"/>
                      <a:gd name="connsiteY79" fmla="*/ 398718 h 742118"/>
                      <a:gd name="connsiteX80" fmla="*/ 33911 w 130417"/>
                      <a:gd name="connsiteY80" fmla="*/ 401612 h 742118"/>
                      <a:gd name="connsiteX81" fmla="*/ 34375 w 130417"/>
                      <a:gd name="connsiteY81" fmla="*/ 395254 h 742118"/>
                      <a:gd name="connsiteX82" fmla="*/ 35161 w 130417"/>
                      <a:gd name="connsiteY82" fmla="*/ 396611 h 742118"/>
                      <a:gd name="connsiteX83" fmla="*/ 36304 w 130417"/>
                      <a:gd name="connsiteY83" fmla="*/ 387181 h 742118"/>
                      <a:gd name="connsiteX84" fmla="*/ 35125 w 130417"/>
                      <a:gd name="connsiteY84" fmla="*/ 388396 h 742118"/>
                      <a:gd name="connsiteX85" fmla="*/ 36947 w 130417"/>
                      <a:gd name="connsiteY85" fmla="*/ 376966 h 742118"/>
                      <a:gd name="connsiteX86" fmla="*/ 35232 w 130417"/>
                      <a:gd name="connsiteY86" fmla="*/ 376287 h 742118"/>
                      <a:gd name="connsiteX87" fmla="*/ 39983 w 130417"/>
                      <a:gd name="connsiteY87" fmla="*/ 353070 h 742118"/>
                      <a:gd name="connsiteX88" fmla="*/ 39054 w 130417"/>
                      <a:gd name="connsiteY88" fmla="*/ 349319 h 742118"/>
                      <a:gd name="connsiteX89" fmla="*/ 40126 w 130417"/>
                      <a:gd name="connsiteY89" fmla="*/ 349212 h 742118"/>
                      <a:gd name="connsiteX90" fmla="*/ 42804 w 130417"/>
                      <a:gd name="connsiteY90" fmla="*/ 337925 h 742118"/>
                      <a:gd name="connsiteX91" fmla="*/ 43412 w 130417"/>
                      <a:gd name="connsiteY91" fmla="*/ 338747 h 742118"/>
                      <a:gd name="connsiteX92" fmla="*/ 41554 w 130417"/>
                      <a:gd name="connsiteY92" fmla="*/ 336246 h 742118"/>
                      <a:gd name="connsiteX93" fmla="*/ 42697 w 130417"/>
                      <a:gd name="connsiteY93" fmla="*/ 323673 h 742118"/>
                      <a:gd name="connsiteX94" fmla="*/ 41233 w 130417"/>
                      <a:gd name="connsiteY94" fmla="*/ 320887 h 742118"/>
                      <a:gd name="connsiteX95" fmla="*/ 42090 w 130417"/>
                      <a:gd name="connsiteY95" fmla="*/ 322066 h 742118"/>
                      <a:gd name="connsiteX96" fmla="*/ 42340 w 130417"/>
                      <a:gd name="connsiteY96" fmla="*/ 317458 h 742118"/>
                      <a:gd name="connsiteX97" fmla="*/ 44019 w 130417"/>
                      <a:gd name="connsiteY97" fmla="*/ 315029 h 742118"/>
                      <a:gd name="connsiteX98" fmla="*/ 44948 w 130417"/>
                      <a:gd name="connsiteY98" fmla="*/ 317458 h 742118"/>
                      <a:gd name="connsiteX99" fmla="*/ 44055 w 130417"/>
                      <a:gd name="connsiteY99" fmla="*/ 310886 h 742118"/>
                      <a:gd name="connsiteX100" fmla="*/ 47305 w 130417"/>
                      <a:gd name="connsiteY100" fmla="*/ 296420 h 742118"/>
                      <a:gd name="connsiteX101" fmla="*/ 48198 w 130417"/>
                      <a:gd name="connsiteY101" fmla="*/ 283168 h 742118"/>
                      <a:gd name="connsiteX102" fmla="*/ 50877 w 130417"/>
                      <a:gd name="connsiteY102" fmla="*/ 281311 h 742118"/>
                      <a:gd name="connsiteX103" fmla="*/ 51234 w 130417"/>
                      <a:gd name="connsiteY103" fmla="*/ 266845 h 742118"/>
                      <a:gd name="connsiteX104" fmla="*/ 51306 w 130417"/>
                      <a:gd name="connsiteY104" fmla="*/ 267488 h 742118"/>
                      <a:gd name="connsiteX105" fmla="*/ 53806 w 130417"/>
                      <a:gd name="connsiteY105" fmla="*/ 237055 h 742118"/>
                      <a:gd name="connsiteX106" fmla="*/ 52341 w 130417"/>
                      <a:gd name="connsiteY106" fmla="*/ 233126 h 742118"/>
                      <a:gd name="connsiteX107" fmla="*/ 55342 w 130417"/>
                      <a:gd name="connsiteY107" fmla="*/ 209123 h 742118"/>
                      <a:gd name="connsiteX108" fmla="*/ 58306 w 130417"/>
                      <a:gd name="connsiteY108" fmla="*/ 200979 h 742118"/>
                      <a:gd name="connsiteX109" fmla="*/ 58342 w 130417"/>
                      <a:gd name="connsiteY109" fmla="*/ 202194 h 742118"/>
                      <a:gd name="connsiteX110" fmla="*/ 61771 w 130417"/>
                      <a:gd name="connsiteY110" fmla="*/ 183370 h 742118"/>
                      <a:gd name="connsiteX111" fmla="*/ 61950 w 130417"/>
                      <a:gd name="connsiteY111" fmla="*/ 172869 h 742118"/>
                      <a:gd name="connsiteX112" fmla="*/ 63343 w 130417"/>
                      <a:gd name="connsiteY112" fmla="*/ 170261 h 742118"/>
                      <a:gd name="connsiteX113" fmla="*/ 64629 w 130417"/>
                      <a:gd name="connsiteY113" fmla="*/ 169440 h 742118"/>
                      <a:gd name="connsiteX114" fmla="*/ 64486 w 130417"/>
                      <a:gd name="connsiteY114" fmla="*/ 167618 h 742118"/>
                      <a:gd name="connsiteX115" fmla="*/ 64700 w 130417"/>
                      <a:gd name="connsiteY115" fmla="*/ 167582 h 742118"/>
                      <a:gd name="connsiteX116" fmla="*/ 64343 w 130417"/>
                      <a:gd name="connsiteY116" fmla="*/ 166046 h 742118"/>
                      <a:gd name="connsiteX117" fmla="*/ 63664 w 130417"/>
                      <a:gd name="connsiteY117" fmla="*/ 166511 h 742118"/>
                      <a:gd name="connsiteX118" fmla="*/ 68093 w 130417"/>
                      <a:gd name="connsiteY118" fmla="*/ 155509 h 742118"/>
                      <a:gd name="connsiteX119" fmla="*/ 74451 w 130417"/>
                      <a:gd name="connsiteY119" fmla="*/ 126220 h 742118"/>
                      <a:gd name="connsiteX120" fmla="*/ 74844 w 130417"/>
                      <a:gd name="connsiteY120" fmla="*/ 130578 h 742118"/>
                      <a:gd name="connsiteX121" fmla="*/ 76773 w 130417"/>
                      <a:gd name="connsiteY121" fmla="*/ 123934 h 742118"/>
                      <a:gd name="connsiteX122" fmla="*/ 75630 w 130417"/>
                      <a:gd name="connsiteY122" fmla="*/ 130006 h 742118"/>
                      <a:gd name="connsiteX123" fmla="*/ 84524 w 130417"/>
                      <a:gd name="connsiteY123" fmla="*/ 104967 h 742118"/>
                      <a:gd name="connsiteX124" fmla="*/ 84417 w 130417"/>
                      <a:gd name="connsiteY124" fmla="*/ 102789 h 742118"/>
                      <a:gd name="connsiteX125" fmla="*/ 84774 w 130417"/>
                      <a:gd name="connsiteY125" fmla="*/ 102324 h 742118"/>
                      <a:gd name="connsiteX126" fmla="*/ 84953 w 130417"/>
                      <a:gd name="connsiteY126" fmla="*/ 98538 h 742118"/>
                      <a:gd name="connsiteX127" fmla="*/ 88739 w 130417"/>
                      <a:gd name="connsiteY127" fmla="*/ 95038 h 742118"/>
                      <a:gd name="connsiteX128" fmla="*/ 94132 w 130417"/>
                      <a:gd name="connsiteY128" fmla="*/ 80321 h 742118"/>
                      <a:gd name="connsiteX129" fmla="*/ 92882 w 130417"/>
                      <a:gd name="connsiteY129" fmla="*/ 80464 h 742118"/>
                      <a:gd name="connsiteX130" fmla="*/ 95740 w 130417"/>
                      <a:gd name="connsiteY130" fmla="*/ 75607 h 742118"/>
                      <a:gd name="connsiteX131" fmla="*/ 97026 w 130417"/>
                      <a:gd name="connsiteY131" fmla="*/ 75964 h 742118"/>
                      <a:gd name="connsiteX132" fmla="*/ 98454 w 130417"/>
                      <a:gd name="connsiteY132" fmla="*/ 68713 h 742118"/>
                      <a:gd name="connsiteX133" fmla="*/ 97954 w 130417"/>
                      <a:gd name="connsiteY133" fmla="*/ 73285 h 742118"/>
                      <a:gd name="connsiteX134" fmla="*/ 104241 w 130417"/>
                      <a:gd name="connsiteY134" fmla="*/ 60390 h 742118"/>
                      <a:gd name="connsiteX135" fmla="*/ 102812 w 130417"/>
                      <a:gd name="connsiteY135" fmla="*/ 57926 h 742118"/>
                      <a:gd name="connsiteX136" fmla="*/ 109420 w 130417"/>
                      <a:gd name="connsiteY136" fmla="*/ 45531 h 742118"/>
                      <a:gd name="connsiteX137" fmla="*/ 107563 w 130417"/>
                      <a:gd name="connsiteY137" fmla="*/ 46317 h 742118"/>
                      <a:gd name="connsiteX138" fmla="*/ 118885 w 130417"/>
                      <a:gd name="connsiteY138" fmla="*/ 30815 h 742118"/>
                      <a:gd name="connsiteX139" fmla="*/ 130387 w 130417"/>
                      <a:gd name="connsiteY139" fmla="*/ 4026 h 742118"/>
                      <a:gd name="connsiteX140" fmla="*/ 127422 w 130417"/>
                      <a:gd name="connsiteY140" fmla="*/ 919 h 742118"/>
                      <a:gd name="connsiteX141" fmla="*/ 121064 w 130417"/>
                      <a:gd name="connsiteY141" fmla="*/ 7777 h 742118"/>
                      <a:gd name="connsiteX142" fmla="*/ 116957 w 130417"/>
                      <a:gd name="connsiteY142" fmla="*/ 12384 h 742118"/>
                      <a:gd name="connsiteX143" fmla="*/ 96775 w 130417"/>
                      <a:gd name="connsiteY143" fmla="*/ 38923 h 742118"/>
                      <a:gd name="connsiteX144" fmla="*/ 81702 w 130417"/>
                      <a:gd name="connsiteY144" fmla="*/ 72642 h 74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</a:cxnLst>
                    <a:rect l="l" t="t" r="r" b="b"/>
                    <a:pathLst>
                      <a:path w="130417" h="742118">
                        <a:moveTo>
                          <a:pt x="81702" y="72642"/>
                        </a:moveTo>
                        <a:cubicBezTo>
                          <a:pt x="70094" y="96859"/>
                          <a:pt x="65450" y="102824"/>
                          <a:pt x="57485" y="129542"/>
                        </a:cubicBezTo>
                        <a:cubicBezTo>
                          <a:pt x="53234" y="142115"/>
                          <a:pt x="49948" y="155938"/>
                          <a:pt x="47162" y="168583"/>
                        </a:cubicBezTo>
                        <a:cubicBezTo>
                          <a:pt x="47412" y="174940"/>
                          <a:pt x="43340" y="185192"/>
                          <a:pt x="43519" y="192586"/>
                        </a:cubicBezTo>
                        <a:lnTo>
                          <a:pt x="41983" y="195122"/>
                        </a:lnTo>
                        <a:cubicBezTo>
                          <a:pt x="42019" y="197658"/>
                          <a:pt x="41804" y="200587"/>
                          <a:pt x="40768" y="202944"/>
                        </a:cubicBezTo>
                        <a:lnTo>
                          <a:pt x="40518" y="202730"/>
                        </a:lnTo>
                        <a:cubicBezTo>
                          <a:pt x="40554" y="206516"/>
                          <a:pt x="39304" y="210552"/>
                          <a:pt x="39340" y="212409"/>
                        </a:cubicBezTo>
                        <a:lnTo>
                          <a:pt x="39090" y="212195"/>
                        </a:lnTo>
                        <a:lnTo>
                          <a:pt x="38375" y="216660"/>
                        </a:lnTo>
                        <a:lnTo>
                          <a:pt x="38125" y="215838"/>
                        </a:lnTo>
                        <a:cubicBezTo>
                          <a:pt x="37732" y="222375"/>
                          <a:pt x="36375" y="228769"/>
                          <a:pt x="35089" y="234734"/>
                        </a:cubicBezTo>
                        <a:lnTo>
                          <a:pt x="36375" y="234412"/>
                        </a:lnTo>
                        <a:cubicBezTo>
                          <a:pt x="33268" y="247164"/>
                          <a:pt x="35696" y="252021"/>
                          <a:pt x="33268" y="263130"/>
                        </a:cubicBezTo>
                        <a:lnTo>
                          <a:pt x="32982" y="262951"/>
                        </a:lnTo>
                        <a:cubicBezTo>
                          <a:pt x="35304" y="277453"/>
                          <a:pt x="29017" y="284276"/>
                          <a:pt x="29874" y="299277"/>
                        </a:cubicBezTo>
                        <a:cubicBezTo>
                          <a:pt x="29767" y="297420"/>
                          <a:pt x="29160" y="299956"/>
                          <a:pt x="28874" y="299778"/>
                        </a:cubicBezTo>
                        <a:cubicBezTo>
                          <a:pt x="28267" y="306493"/>
                          <a:pt x="27374" y="313636"/>
                          <a:pt x="29731" y="314101"/>
                        </a:cubicBezTo>
                        <a:cubicBezTo>
                          <a:pt x="28981" y="318959"/>
                          <a:pt x="28410" y="317958"/>
                          <a:pt x="27410" y="318458"/>
                        </a:cubicBezTo>
                        <a:cubicBezTo>
                          <a:pt x="28446" y="318601"/>
                          <a:pt x="28267" y="322887"/>
                          <a:pt x="27767" y="326674"/>
                        </a:cubicBezTo>
                        <a:lnTo>
                          <a:pt x="27624" y="324852"/>
                        </a:lnTo>
                        <a:lnTo>
                          <a:pt x="26445" y="335818"/>
                        </a:lnTo>
                        <a:lnTo>
                          <a:pt x="28696" y="333960"/>
                        </a:lnTo>
                        <a:cubicBezTo>
                          <a:pt x="27338" y="339675"/>
                          <a:pt x="26088" y="335103"/>
                          <a:pt x="25802" y="340711"/>
                        </a:cubicBezTo>
                        <a:lnTo>
                          <a:pt x="27445" y="340854"/>
                        </a:lnTo>
                        <a:cubicBezTo>
                          <a:pt x="26052" y="348819"/>
                          <a:pt x="22981" y="353213"/>
                          <a:pt x="20873" y="360928"/>
                        </a:cubicBezTo>
                        <a:cubicBezTo>
                          <a:pt x="18623" y="377180"/>
                          <a:pt x="18087" y="394325"/>
                          <a:pt x="18337" y="411184"/>
                        </a:cubicBezTo>
                        <a:cubicBezTo>
                          <a:pt x="18587" y="427436"/>
                          <a:pt x="17623" y="443546"/>
                          <a:pt x="14622" y="458297"/>
                        </a:cubicBezTo>
                        <a:lnTo>
                          <a:pt x="13265" y="459476"/>
                        </a:lnTo>
                        <a:cubicBezTo>
                          <a:pt x="11408" y="459833"/>
                          <a:pt x="15015" y="467977"/>
                          <a:pt x="13194" y="468942"/>
                        </a:cubicBezTo>
                        <a:lnTo>
                          <a:pt x="13587" y="472513"/>
                        </a:lnTo>
                        <a:cubicBezTo>
                          <a:pt x="13158" y="473442"/>
                          <a:pt x="12551" y="475478"/>
                          <a:pt x="12372" y="473692"/>
                        </a:cubicBezTo>
                        <a:cubicBezTo>
                          <a:pt x="11943" y="476871"/>
                          <a:pt x="12193" y="477014"/>
                          <a:pt x="12443" y="479371"/>
                        </a:cubicBezTo>
                        <a:lnTo>
                          <a:pt x="10908" y="482657"/>
                        </a:lnTo>
                        <a:cubicBezTo>
                          <a:pt x="8479" y="495195"/>
                          <a:pt x="9122" y="506268"/>
                          <a:pt x="7014" y="519626"/>
                        </a:cubicBezTo>
                        <a:cubicBezTo>
                          <a:pt x="5943" y="523591"/>
                          <a:pt x="5050" y="528485"/>
                          <a:pt x="4300" y="533878"/>
                        </a:cubicBezTo>
                        <a:cubicBezTo>
                          <a:pt x="3942" y="536629"/>
                          <a:pt x="3585" y="539307"/>
                          <a:pt x="3335" y="542379"/>
                        </a:cubicBezTo>
                        <a:cubicBezTo>
                          <a:pt x="3050" y="545558"/>
                          <a:pt x="2978" y="548737"/>
                          <a:pt x="3014" y="551845"/>
                        </a:cubicBezTo>
                        <a:cubicBezTo>
                          <a:pt x="3264" y="564418"/>
                          <a:pt x="5014" y="575919"/>
                          <a:pt x="4871" y="584099"/>
                        </a:cubicBezTo>
                        <a:cubicBezTo>
                          <a:pt x="4835" y="595922"/>
                          <a:pt x="2371" y="609959"/>
                          <a:pt x="1192" y="623461"/>
                        </a:cubicBezTo>
                        <a:cubicBezTo>
                          <a:pt x="-58" y="637212"/>
                          <a:pt x="-630" y="650607"/>
                          <a:pt x="1014" y="663251"/>
                        </a:cubicBezTo>
                        <a:cubicBezTo>
                          <a:pt x="764" y="664073"/>
                          <a:pt x="1371" y="666180"/>
                          <a:pt x="1585" y="666180"/>
                        </a:cubicBezTo>
                        <a:lnTo>
                          <a:pt x="1656" y="689326"/>
                        </a:lnTo>
                        <a:cubicBezTo>
                          <a:pt x="1656" y="689326"/>
                          <a:pt x="1978" y="727224"/>
                          <a:pt x="4907" y="742118"/>
                        </a:cubicBezTo>
                        <a:lnTo>
                          <a:pt x="15622" y="741976"/>
                        </a:lnTo>
                        <a:cubicBezTo>
                          <a:pt x="14265" y="734975"/>
                          <a:pt x="12336" y="732974"/>
                          <a:pt x="9586" y="742047"/>
                        </a:cubicBezTo>
                        <a:lnTo>
                          <a:pt x="10908" y="742011"/>
                        </a:lnTo>
                        <a:cubicBezTo>
                          <a:pt x="12408" y="737118"/>
                          <a:pt x="14158" y="728760"/>
                          <a:pt x="16194" y="716044"/>
                        </a:cubicBezTo>
                        <a:lnTo>
                          <a:pt x="16587" y="716615"/>
                        </a:lnTo>
                        <a:cubicBezTo>
                          <a:pt x="17373" y="703935"/>
                          <a:pt x="17444" y="695970"/>
                          <a:pt x="15372" y="687290"/>
                        </a:cubicBezTo>
                        <a:cubicBezTo>
                          <a:pt x="17766" y="685861"/>
                          <a:pt x="15480" y="676896"/>
                          <a:pt x="16230" y="673931"/>
                        </a:cubicBezTo>
                        <a:lnTo>
                          <a:pt x="16444" y="674217"/>
                        </a:lnTo>
                        <a:cubicBezTo>
                          <a:pt x="14479" y="666538"/>
                          <a:pt x="17766" y="658287"/>
                          <a:pt x="15980" y="650857"/>
                        </a:cubicBezTo>
                        <a:cubicBezTo>
                          <a:pt x="16158" y="651143"/>
                          <a:pt x="16837" y="651286"/>
                          <a:pt x="16908" y="653000"/>
                        </a:cubicBezTo>
                        <a:cubicBezTo>
                          <a:pt x="16515" y="647571"/>
                          <a:pt x="15873" y="640177"/>
                          <a:pt x="17266" y="639749"/>
                        </a:cubicBezTo>
                        <a:cubicBezTo>
                          <a:pt x="16551" y="626854"/>
                          <a:pt x="17801" y="609388"/>
                          <a:pt x="16408" y="601137"/>
                        </a:cubicBezTo>
                        <a:lnTo>
                          <a:pt x="16730" y="601708"/>
                        </a:lnTo>
                        <a:cubicBezTo>
                          <a:pt x="15622" y="596957"/>
                          <a:pt x="17051" y="595743"/>
                          <a:pt x="16908" y="590492"/>
                        </a:cubicBezTo>
                        <a:cubicBezTo>
                          <a:pt x="17123" y="590242"/>
                          <a:pt x="17266" y="589885"/>
                          <a:pt x="17337" y="589957"/>
                        </a:cubicBezTo>
                        <a:cubicBezTo>
                          <a:pt x="16658" y="584313"/>
                          <a:pt x="18051" y="574098"/>
                          <a:pt x="17230" y="569883"/>
                        </a:cubicBezTo>
                        <a:lnTo>
                          <a:pt x="18159" y="569597"/>
                        </a:lnTo>
                        <a:lnTo>
                          <a:pt x="17694" y="559346"/>
                        </a:lnTo>
                        <a:lnTo>
                          <a:pt x="17587" y="563132"/>
                        </a:lnTo>
                        <a:cubicBezTo>
                          <a:pt x="15015" y="561846"/>
                          <a:pt x="18909" y="555381"/>
                          <a:pt x="17551" y="548380"/>
                        </a:cubicBezTo>
                        <a:cubicBezTo>
                          <a:pt x="18230" y="542093"/>
                          <a:pt x="13658" y="534021"/>
                          <a:pt x="15694" y="527092"/>
                        </a:cubicBezTo>
                        <a:cubicBezTo>
                          <a:pt x="14908" y="523520"/>
                          <a:pt x="17266" y="530342"/>
                          <a:pt x="16980" y="525127"/>
                        </a:cubicBezTo>
                        <a:cubicBezTo>
                          <a:pt x="18337" y="525127"/>
                          <a:pt x="17516" y="527627"/>
                          <a:pt x="18730" y="526413"/>
                        </a:cubicBezTo>
                        <a:cubicBezTo>
                          <a:pt x="18730" y="521305"/>
                          <a:pt x="21123" y="518376"/>
                          <a:pt x="21016" y="512054"/>
                        </a:cubicBezTo>
                        <a:lnTo>
                          <a:pt x="22088" y="511947"/>
                        </a:lnTo>
                        <a:cubicBezTo>
                          <a:pt x="21230" y="503624"/>
                          <a:pt x="25445" y="496874"/>
                          <a:pt x="24302" y="491266"/>
                        </a:cubicBezTo>
                        <a:cubicBezTo>
                          <a:pt x="24516" y="482800"/>
                          <a:pt x="28088" y="486051"/>
                          <a:pt x="27124" y="477085"/>
                        </a:cubicBezTo>
                        <a:lnTo>
                          <a:pt x="28910" y="473871"/>
                        </a:lnTo>
                        <a:cubicBezTo>
                          <a:pt x="29589" y="470156"/>
                          <a:pt x="27517" y="471013"/>
                          <a:pt x="28660" y="466906"/>
                        </a:cubicBezTo>
                        <a:cubicBezTo>
                          <a:pt x="29517" y="467263"/>
                          <a:pt x="29946" y="461726"/>
                          <a:pt x="30517" y="464262"/>
                        </a:cubicBezTo>
                        <a:cubicBezTo>
                          <a:pt x="32910" y="454975"/>
                          <a:pt x="30553" y="444938"/>
                          <a:pt x="33732" y="432580"/>
                        </a:cubicBezTo>
                        <a:cubicBezTo>
                          <a:pt x="32232" y="429758"/>
                          <a:pt x="33553" y="423472"/>
                          <a:pt x="32339" y="421400"/>
                        </a:cubicBezTo>
                        <a:cubicBezTo>
                          <a:pt x="33160" y="421114"/>
                          <a:pt x="32839" y="408720"/>
                          <a:pt x="34303" y="415899"/>
                        </a:cubicBezTo>
                        <a:cubicBezTo>
                          <a:pt x="34411" y="416506"/>
                          <a:pt x="34375" y="417614"/>
                          <a:pt x="34089" y="417506"/>
                        </a:cubicBezTo>
                        <a:lnTo>
                          <a:pt x="35089" y="418399"/>
                        </a:lnTo>
                        <a:cubicBezTo>
                          <a:pt x="37268" y="411113"/>
                          <a:pt x="34303" y="405576"/>
                          <a:pt x="35018" y="398718"/>
                        </a:cubicBezTo>
                        <a:cubicBezTo>
                          <a:pt x="34589" y="400719"/>
                          <a:pt x="34553" y="403433"/>
                          <a:pt x="33911" y="401612"/>
                        </a:cubicBezTo>
                        <a:lnTo>
                          <a:pt x="34375" y="395254"/>
                        </a:lnTo>
                        <a:lnTo>
                          <a:pt x="35161" y="396611"/>
                        </a:lnTo>
                        <a:lnTo>
                          <a:pt x="36304" y="387181"/>
                        </a:lnTo>
                        <a:lnTo>
                          <a:pt x="35125" y="388396"/>
                        </a:lnTo>
                        <a:cubicBezTo>
                          <a:pt x="36054" y="383788"/>
                          <a:pt x="37947" y="382324"/>
                          <a:pt x="36947" y="376966"/>
                        </a:cubicBezTo>
                        <a:cubicBezTo>
                          <a:pt x="36339" y="374501"/>
                          <a:pt x="35089" y="381216"/>
                          <a:pt x="35232" y="376287"/>
                        </a:cubicBezTo>
                        <a:cubicBezTo>
                          <a:pt x="36518" y="370143"/>
                          <a:pt x="38661" y="360964"/>
                          <a:pt x="39983" y="353070"/>
                        </a:cubicBezTo>
                        <a:cubicBezTo>
                          <a:pt x="38697" y="353677"/>
                          <a:pt x="39018" y="351534"/>
                          <a:pt x="39054" y="349319"/>
                        </a:cubicBezTo>
                        <a:lnTo>
                          <a:pt x="40126" y="349212"/>
                        </a:lnTo>
                        <a:cubicBezTo>
                          <a:pt x="39804" y="340604"/>
                          <a:pt x="42804" y="346426"/>
                          <a:pt x="42804" y="337925"/>
                        </a:cubicBezTo>
                        <a:lnTo>
                          <a:pt x="43412" y="338747"/>
                        </a:lnTo>
                        <a:lnTo>
                          <a:pt x="41554" y="336246"/>
                        </a:lnTo>
                        <a:cubicBezTo>
                          <a:pt x="40590" y="328388"/>
                          <a:pt x="44269" y="332496"/>
                          <a:pt x="42697" y="323673"/>
                        </a:cubicBezTo>
                        <a:cubicBezTo>
                          <a:pt x="42376" y="327031"/>
                          <a:pt x="40197" y="324923"/>
                          <a:pt x="41233" y="320887"/>
                        </a:cubicBezTo>
                        <a:lnTo>
                          <a:pt x="42090" y="322066"/>
                        </a:lnTo>
                        <a:cubicBezTo>
                          <a:pt x="42197" y="319780"/>
                          <a:pt x="41911" y="318959"/>
                          <a:pt x="42340" y="317458"/>
                        </a:cubicBezTo>
                        <a:cubicBezTo>
                          <a:pt x="42697" y="318887"/>
                          <a:pt x="43697" y="318387"/>
                          <a:pt x="44019" y="315029"/>
                        </a:cubicBezTo>
                        <a:lnTo>
                          <a:pt x="44948" y="317458"/>
                        </a:lnTo>
                        <a:lnTo>
                          <a:pt x="44055" y="310886"/>
                        </a:lnTo>
                        <a:cubicBezTo>
                          <a:pt x="45841" y="306171"/>
                          <a:pt x="45626" y="298241"/>
                          <a:pt x="47305" y="296420"/>
                        </a:cubicBezTo>
                        <a:cubicBezTo>
                          <a:pt x="47305" y="296420"/>
                          <a:pt x="49520" y="285954"/>
                          <a:pt x="48198" y="283168"/>
                        </a:cubicBezTo>
                        <a:cubicBezTo>
                          <a:pt x="48912" y="285490"/>
                          <a:pt x="49948" y="279489"/>
                          <a:pt x="50877" y="281311"/>
                        </a:cubicBezTo>
                        <a:cubicBezTo>
                          <a:pt x="50127" y="278311"/>
                          <a:pt x="49877" y="270024"/>
                          <a:pt x="51234" y="266845"/>
                        </a:cubicBezTo>
                        <a:lnTo>
                          <a:pt x="51306" y="267488"/>
                        </a:lnTo>
                        <a:cubicBezTo>
                          <a:pt x="53306" y="255522"/>
                          <a:pt x="50948" y="246985"/>
                          <a:pt x="53806" y="237055"/>
                        </a:cubicBezTo>
                        <a:cubicBezTo>
                          <a:pt x="52484" y="237377"/>
                          <a:pt x="54092" y="232019"/>
                          <a:pt x="52341" y="233126"/>
                        </a:cubicBezTo>
                        <a:cubicBezTo>
                          <a:pt x="52949" y="222018"/>
                          <a:pt x="59271" y="213910"/>
                          <a:pt x="55342" y="209123"/>
                        </a:cubicBezTo>
                        <a:cubicBezTo>
                          <a:pt x="56056" y="204123"/>
                          <a:pt x="57592" y="203480"/>
                          <a:pt x="58306" y="200979"/>
                        </a:cubicBezTo>
                        <a:lnTo>
                          <a:pt x="58342" y="202194"/>
                        </a:lnTo>
                        <a:cubicBezTo>
                          <a:pt x="59807" y="192907"/>
                          <a:pt x="60128" y="190121"/>
                          <a:pt x="61771" y="183370"/>
                        </a:cubicBezTo>
                        <a:cubicBezTo>
                          <a:pt x="62057" y="179870"/>
                          <a:pt x="60021" y="178869"/>
                          <a:pt x="61950" y="172869"/>
                        </a:cubicBezTo>
                        <a:cubicBezTo>
                          <a:pt x="62343" y="175048"/>
                          <a:pt x="62771" y="172512"/>
                          <a:pt x="63343" y="170261"/>
                        </a:cubicBezTo>
                        <a:cubicBezTo>
                          <a:pt x="63128" y="171761"/>
                          <a:pt x="63307" y="172262"/>
                          <a:pt x="64629" y="169440"/>
                        </a:cubicBezTo>
                        <a:cubicBezTo>
                          <a:pt x="64486" y="168940"/>
                          <a:pt x="64450" y="168261"/>
                          <a:pt x="64486" y="167618"/>
                        </a:cubicBezTo>
                        <a:cubicBezTo>
                          <a:pt x="64557" y="167618"/>
                          <a:pt x="64629" y="167511"/>
                          <a:pt x="64700" y="167582"/>
                        </a:cubicBezTo>
                        <a:cubicBezTo>
                          <a:pt x="65343" y="163725"/>
                          <a:pt x="64950" y="164332"/>
                          <a:pt x="64343" y="166046"/>
                        </a:cubicBezTo>
                        <a:cubicBezTo>
                          <a:pt x="64236" y="165939"/>
                          <a:pt x="64021" y="166046"/>
                          <a:pt x="63664" y="166511"/>
                        </a:cubicBezTo>
                        <a:cubicBezTo>
                          <a:pt x="65772" y="162868"/>
                          <a:pt x="66450" y="155581"/>
                          <a:pt x="68093" y="155509"/>
                        </a:cubicBezTo>
                        <a:cubicBezTo>
                          <a:pt x="70879" y="144151"/>
                          <a:pt x="71915" y="135685"/>
                          <a:pt x="74451" y="126220"/>
                        </a:cubicBezTo>
                        <a:cubicBezTo>
                          <a:pt x="75559" y="125434"/>
                          <a:pt x="75451" y="127827"/>
                          <a:pt x="74844" y="130578"/>
                        </a:cubicBezTo>
                        <a:lnTo>
                          <a:pt x="76773" y="123934"/>
                        </a:lnTo>
                        <a:cubicBezTo>
                          <a:pt x="77809" y="124363"/>
                          <a:pt x="76094" y="127899"/>
                          <a:pt x="75630" y="130006"/>
                        </a:cubicBezTo>
                        <a:cubicBezTo>
                          <a:pt x="79952" y="122827"/>
                          <a:pt x="79452" y="113361"/>
                          <a:pt x="84524" y="104967"/>
                        </a:cubicBezTo>
                        <a:lnTo>
                          <a:pt x="84417" y="102789"/>
                        </a:lnTo>
                        <a:lnTo>
                          <a:pt x="84774" y="102324"/>
                        </a:lnTo>
                        <a:cubicBezTo>
                          <a:pt x="84310" y="102181"/>
                          <a:pt x="84524" y="99931"/>
                          <a:pt x="84953" y="98538"/>
                        </a:cubicBezTo>
                        <a:cubicBezTo>
                          <a:pt x="86381" y="97645"/>
                          <a:pt x="86989" y="99467"/>
                          <a:pt x="88739" y="95038"/>
                        </a:cubicBezTo>
                        <a:cubicBezTo>
                          <a:pt x="91061" y="91930"/>
                          <a:pt x="92525" y="85036"/>
                          <a:pt x="94132" y="80321"/>
                        </a:cubicBezTo>
                        <a:cubicBezTo>
                          <a:pt x="92846" y="82679"/>
                          <a:pt x="92739" y="81679"/>
                          <a:pt x="92882" y="80464"/>
                        </a:cubicBezTo>
                        <a:cubicBezTo>
                          <a:pt x="93882" y="78286"/>
                          <a:pt x="95347" y="77464"/>
                          <a:pt x="95740" y="75607"/>
                        </a:cubicBezTo>
                        <a:lnTo>
                          <a:pt x="97026" y="75964"/>
                        </a:lnTo>
                        <a:cubicBezTo>
                          <a:pt x="95490" y="76285"/>
                          <a:pt x="98526" y="69749"/>
                          <a:pt x="98454" y="68713"/>
                        </a:cubicBezTo>
                        <a:cubicBezTo>
                          <a:pt x="99919" y="67927"/>
                          <a:pt x="97561" y="72428"/>
                          <a:pt x="97954" y="73285"/>
                        </a:cubicBezTo>
                        <a:cubicBezTo>
                          <a:pt x="102133" y="64677"/>
                          <a:pt x="100062" y="68963"/>
                          <a:pt x="104241" y="60390"/>
                        </a:cubicBezTo>
                        <a:cubicBezTo>
                          <a:pt x="105741" y="55425"/>
                          <a:pt x="102705" y="60640"/>
                          <a:pt x="102812" y="57926"/>
                        </a:cubicBezTo>
                        <a:cubicBezTo>
                          <a:pt x="104705" y="53818"/>
                          <a:pt x="106062" y="49496"/>
                          <a:pt x="109420" y="45531"/>
                        </a:cubicBezTo>
                        <a:lnTo>
                          <a:pt x="107563" y="46317"/>
                        </a:lnTo>
                        <a:cubicBezTo>
                          <a:pt x="111206" y="38566"/>
                          <a:pt x="114421" y="34566"/>
                          <a:pt x="118885" y="30815"/>
                        </a:cubicBezTo>
                        <a:cubicBezTo>
                          <a:pt x="127422" y="17064"/>
                          <a:pt x="130315" y="8348"/>
                          <a:pt x="130387" y="4026"/>
                        </a:cubicBezTo>
                        <a:cubicBezTo>
                          <a:pt x="130637" y="-367"/>
                          <a:pt x="129315" y="-760"/>
                          <a:pt x="127422" y="919"/>
                        </a:cubicBezTo>
                        <a:cubicBezTo>
                          <a:pt x="125601" y="2383"/>
                          <a:pt x="123243" y="5348"/>
                          <a:pt x="121064" y="7777"/>
                        </a:cubicBezTo>
                        <a:cubicBezTo>
                          <a:pt x="118743" y="10384"/>
                          <a:pt x="116957" y="12384"/>
                          <a:pt x="116957" y="12384"/>
                        </a:cubicBezTo>
                        <a:cubicBezTo>
                          <a:pt x="108884" y="20493"/>
                          <a:pt x="101598" y="29351"/>
                          <a:pt x="96775" y="38923"/>
                        </a:cubicBezTo>
                        <a:cubicBezTo>
                          <a:pt x="91811" y="48460"/>
                          <a:pt x="87774" y="58747"/>
                          <a:pt x="81702" y="7264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43" name="Graphic 511">
                  <a:extLst>
                    <a:ext uri="{FF2B5EF4-FFF2-40B4-BE49-F238E27FC236}">
                      <a16:creationId xmlns:a16="http://schemas.microsoft.com/office/drawing/2014/main" id="{F95D1322-C02B-D741-99E2-3C3091358147}"/>
                    </a:ext>
                  </a:extLst>
                </p:cNvPr>
                <p:cNvGrpSpPr/>
                <p:nvPr/>
              </p:nvGrpSpPr>
              <p:grpSpPr>
                <a:xfrm>
                  <a:off x="7150845" y="1560337"/>
                  <a:ext cx="161698" cy="739287"/>
                  <a:chOff x="7150845" y="1560337"/>
                  <a:chExt cx="161698" cy="739287"/>
                </a:xfrm>
                <a:grpFill/>
              </p:grpSpPr>
              <p:sp>
                <p:nvSpPr>
                  <p:cNvPr id="644" name="Freeform 643">
                    <a:extLst>
                      <a:ext uri="{FF2B5EF4-FFF2-40B4-BE49-F238E27FC236}">
                        <a16:creationId xmlns:a16="http://schemas.microsoft.com/office/drawing/2014/main" id="{F7757140-278A-2046-A9BF-486227E463DE}"/>
                      </a:ext>
                    </a:extLst>
                  </p:cNvPr>
                  <p:cNvSpPr/>
                  <p:nvPr/>
                </p:nvSpPr>
                <p:spPr>
                  <a:xfrm>
                    <a:off x="7292208" y="1670315"/>
                    <a:ext cx="236" cy="2035"/>
                  </a:xfrm>
                  <a:custGeom>
                    <a:avLst/>
                    <a:gdLst>
                      <a:gd name="connsiteX0" fmla="*/ 0 w 236"/>
                      <a:gd name="connsiteY0" fmla="*/ 0 h 2035"/>
                      <a:gd name="connsiteX1" fmla="*/ 71 w 236"/>
                      <a:gd name="connsiteY1" fmla="*/ 2036 h 2035"/>
                      <a:gd name="connsiteX2" fmla="*/ 0 w 236"/>
                      <a:gd name="connsiteY2" fmla="*/ 0 h 2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" h="2035">
                        <a:moveTo>
                          <a:pt x="0" y="0"/>
                        </a:moveTo>
                        <a:lnTo>
                          <a:pt x="71" y="2036"/>
                        </a:lnTo>
                        <a:cubicBezTo>
                          <a:pt x="286" y="1964"/>
                          <a:pt x="321" y="1429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5" name="Freeform 644">
                    <a:extLst>
                      <a:ext uri="{FF2B5EF4-FFF2-40B4-BE49-F238E27FC236}">
                        <a16:creationId xmlns:a16="http://schemas.microsoft.com/office/drawing/2014/main" id="{9FE73FA0-8EE3-0C42-9D58-2F92FD2B499A}"/>
                      </a:ext>
                    </a:extLst>
                  </p:cNvPr>
                  <p:cNvSpPr/>
                  <p:nvPr/>
                </p:nvSpPr>
                <p:spPr>
                  <a:xfrm>
                    <a:off x="7244488" y="2172235"/>
                    <a:ext cx="142" cy="464"/>
                  </a:xfrm>
                  <a:custGeom>
                    <a:avLst/>
                    <a:gdLst>
                      <a:gd name="connsiteX0" fmla="*/ 143 w 142"/>
                      <a:gd name="connsiteY0" fmla="*/ 0 h 464"/>
                      <a:gd name="connsiteX1" fmla="*/ 0 w 142"/>
                      <a:gd name="connsiteY1" fmla="*/ 464 h 464"/>
                      <a:gd name="connsiteX2" fmla="*/ 143 w 142"/>
                      <a:gd name="connsiteY2" fmla="*/ 0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464">
                        <a:moveTo>
                          <a:pt x="143" y="0"/>
                        </a:moveTo>
                        <a:cubicBezTo>
                          <a:pt x="107" y="179"/>
                          <a:pt x="71" y="286"/>
                          <a:pt x="0" y="464"/>
                        </a:cubicBezTo>
                        <a:cubicBezTo>
                          <a:pt x="143" y="143"/>
                          <a:pt x="143" y="36"/>
                          <a:pt x="143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6" name="Freeform 645">
                    <a:extLst>
                      <a:ext uri="{FF2B5EF4-FFF2-40B4-BE49-F238E27FC236}">
                        <a16:creationId xmlns:a16="http://schemas.microsoft.com/office/drawing/2014/main" id="{2DED2DFF-A979-A340-AAFD-95612C64542A}"/>
                      </a:ext>
                    </a:extLst>
                  </p:cNvPr>
                  <p:cNvSpPr/>
                  <p:nvPr/>
                </p:nvSpPr>
                <p:spPr>
                  <a:xfrm>
                    <a:off x="7290494" y="1748468"/>
                    <a:ext cx="178" cy="607"/>
                  </a:xfrm>
                  <a:custGeom>
                    <a:avLst/>
                    <a:gdLst>
                      <a:gd name="connsiteX0" fmla="*/ 179 w 178"/>
                      <a:gd name="connsiteY0" fmla="*/ 607 h 607"/>
                      <a:gd name="connsiteX1" fmla="*/ 179 w 178"/>
                      <a:gd name="connsiteY1" fmla="*/ 500 h 607"/>
                      <a:gd name="connsiteX2" fmla="*/ 0 w 178"/>
                      <a:gd name="connsiteY2" fmla="*/ 0 h 607"/>
                      <a:gd name="connsiteX3" fmla="*/ 179 w 178"/>
                      <a:gd name="connsiteY3" fmla="*/ 607 h 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" h="607">
                        <a:moveTo>
                          <a:pt x="179" y="607"/>
                        </a:moveTo>
                        <a:cubicBezTo>
                          <a:pt x="179" y="572"/>
                          <a:pt x="179" y="500"/>
                          <a:pt x="179" y="500"/>
                        </a:cubicBezTo>
                        <a:cubicBezTo>
                          <a:pt x="107" y="321"/>
                          <a:pt x="71" y="179"/>
                          <a:pt x="0" y="0"/>
                        </a:cubicBezTo>
                        <a:lnTo>
                          <a:pt x="179" y="6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7" name="Freeform 646">
                    <a:extLst>
                      <a:ext uri="{FF2B5EF4-FFF2-40B4-BE49-F238E27FC236}">
                        <a16:creationId xmlns:a16="http://schemas.microsoft.com/office/drawing/2014/main" id="{ACFA7762-CC73-3C43-AB1A-B2E650377360}"/>
                      </a:ext>
                    </a:extLst>
                  </p:cNvPr>
                  <p:cNvSpPr/>
                  <p:nvPr/>
                </p:nvSpPr>
                <p:spPr>
                  <a:xfrm>
                    <a:off x="7150845" y="1560337"/>
                    <a:ext cx="161698" cy="739287"/>
                  </a:xfrm>
                  <a:custGeom>
                    <a:avLst/>
                    <a:gdLst>
                      <a:gd name="connsiteX0" fmla="*/ 120682 w 161698"/>
                      <a:gd name="connsiteY0" fmla="*/ 90047 h 739287"/>
                      <a:gd name="connsiteX1" fmla="*/ 134220 w 161698"/>
                      <a:gd name="connsiteY1" fmla="*/ 149912 h 739287"/>
                      <a:gd name="connsiteX2" fmla="*/ 139792 w 161698"/>
                      <a:gd name="connsiteY2" fmla="*/ 188631 h 739287"/>
                      <a:gd name="connsiteX3" fmla="*/ 142542 w 161698"/>
                      <a:gd name="connsiteY3" fmla="*/ 212277 h 739287"/>
                      <a:gd name="connsiteX4" fmla="*/ 141614 w 161698"/>
                      <a:gd name="connsiteY4" fmla="*/ 215063 h 739287"/>
                      <a:gd name="connsiteX5" fmla="*/ 142006 w 161698"/>
                      <a:gd name="connsiteY5" fmla="*/ 222956 h 739287"/>
                      <a:gd name="connsiteX6" fmla="*/ 141721 w 161698"/>
                      <a:gd name="connsiteY6" fmla="*/ 222814 h 739287"/>
                      <a:gd name="connsiteX7" fmla="*/ 142506 w 161698"/>
                      <a:gd name="connsiteY7" fmla="*/ 232636 h 739287"/>
                      <a:gd name="connsiteX8" fmla="*/ 142221 w 161698"/>
                      <a:gd name="connsiteY8" fmla="*/ 232493 h 739287"/>
                      <a:gd name="connsiteX9" fmla="*/ 142399 w 161698"/>
                      <a:gd name="connsiteY9" fmla="*/ 237030 h 739287"/>
                      <a:gd name="connsiteX10" fmla="*/ 141971 w 161698"/>
                      <a:gd name="connsiteY10" fmla="*/ 236244 h 739287"/>
                      <a:gd name="connsiteX11" fmla="*/ 142578 w 161698"/>
                      <a:gd name="connsiteY11" fmla="*/ 255353 h 739287"/>
                      <a:gd name="connsiteX12" fmla="*/ 143792 w 161698"/>
                      <a:gd name="connsiteY12" fmla="*/ 254853 h 739287"/>
                      <a:gd name="connsiteX13" fmla="*/ 143149 w 161698"/>
                      <a:gd name="connsiteY13" fmla="*/ 283428 h 739287"/>
                      <a:gd name="connsiteX14" fmla="*/ 142864 w 161698"/>
                      <a:gd name="connsiteY14" fmla="*/ 283250 h 739287"/>
                      <a:gd name="connsiteX15" fmla="*/ 142149 w 161698"/>
                      <a:gd name="connsiteY15" fmla="*/ 320611 h 739287"/>
                      <a:gd name="connsiteX16" fmla="*/ 141185 w 161698"/>
                      <a:gd name="connsiteY16" fmla="*/ 321183 h 739287"/>
                      <a:gd name="connsiteX17" fmla="*/ 142935 w 161698"/>
                      <a:gd name="connsiteY17" fmla="*/ 335506 h 739287"/>
                      <a:gd name="connsiteX18" fmla="*/ 140828 w 161698"/>
                      <a:gd name="connsiteY18" fmla="*/ 340007 h 739287"/>
                      <a:gd name="connsiteX19" fmla="*/ 141471 w 161698"/>
                      <a:gd name="connsiteY19" fmla="*/ 348258 h 739287"/>
                      <a:gd name="connsiteX20" fmla="*/ 141256 w 161698"/>
                      <a:gd name="connsiteY20" fmla="*/ 346436 h 739287"/>
                      <a:gd name="connsiteX21" fmla="*/ 140256 w 161698"/>
                      <a:gd name="connsiteY21" fmla="*/ 357509 h 739287"/>
                      <a:gd name="connsiteX22" fmla="*/ 142506 w 161698"/>
                      <a:gd name="connsiteY22" fmla="*/ 355580 h 739287"/>
                      <a:gd name="connsiteX23" fmla="*/ 139685 w 161698"/>
                      <a:gd name="connsiteY23" fmla="*/ 362438 h 739287"/>
                      <a:gd name="connsiteX24" fmla="*/ 141328 w 161698"/>
                      <a:gd name="connsiteY24" fmla="*/ 362581 h 739287"/>
                      <a:gd name="connsiteX25" fmla="*/ 134398 w 161698"/>
                      <a:gd name="connsiteY25" fmla="*/ 382691 h 739287"/>
                      <a:gd name="connsiteX26" fmla="*/ 118468 w 161698"/>
                      <a:gd name="connsiteY26" fmla="*/ 480453 h 739287"/>
                      <a:gd name="connsiteX27" fmla="*/ 117003 w 161698"/>
                      <a:gd name="connsiteY27" fmla="*/ 481560 h 739287"/>
                      <a:gd name="connsiteX28" fmla="*/ 116217 w 161698"/>
                      <a:gd name="connsiteY28" fmla="*/ 491133 h 739287"/>
                      <a:gd name="connsiteX29" fmla="*/ 116325 w 161698"/>
                      <a:gd name="connsiteY29" fmla="*/ 494776 h 739287"/>
                      <a:gd name="connsiteX30" fmla="*/ 115003 w 161698"/>
                      <a:gd name="connsiteY30" fmla="*/ 495848 h 739287"/>
                      <a:gd name="connsiteX31" fmla="*/ 114610 w 161698"/>
                      <a:gd name="connsiteY31" fmla="*/ 501563 h 739287"/>
                      <a:gd name="connsiteX32" fmla="*/ 112789 w 161698"/>
                      <a:gd name="connsiteY32" fmla="*/ 504742 h 739287"/>
                      <a:gd name="connsiteX33" fmla="*/ 103966 w 161698"/>
                      <a:gd name="connsiteY33" fmla="*/ 540675 h 739287"/>
                      <a:gd name="connsiteX34" fmla="*/ 98180 w 161698"/>
                      <a:gd name="connsiteY34" fmla="*/ 553641 h 739287"/>
                      <a:gd name="connsiteX35" fmla="*/ 96608 w 161698"/>
                      <a:gd name="connsiteY35" fmla="*/ 557427 h 739287"/>
                      <a:gd name="connsiteX36" fmla="*/ 94893 w 161698"/>
                      <a:gd name="connsiteY36" fmla="*/ 561927 h 739287"/>
                      <a:gd name="connsiteX37" fmla="*/ 92250 w 161698"/>
                      <a:gd name="connsiteY37" fmla="*/ 571143 h 739287"/>
                      <a:gd name="connsiteX38" fmla="*/ 84356 w 161698"/>
                      <a:gd name="connsiteY38" fmla="*/ 602075 h 739287"/>
                      <a:gd name="connsiteX39" fmla="*/ 75641 w 161698"/>
                      <a:gd name="connsiteY39" fmla="*/ 619077 h 739287"/>
                      <a:gd name="connsiteX40" fmla="*/ 64747 w 161698"/>
                      <a:gd name="connsiteY40" fmla="*/ 635222 h 739287"/>
                      <a:gd name="connsiteX41" fmla="*/ 51638 w 161698"/>
                      <a:gd name="connsiteY41" fmla="*/ 653117 h 739287"/>
                      <a:gd name="connsiteX42" fmla="*/ 47816 w 161698"/>
                      <a:gd name="connsiteY42" fmla="*/ 662797 h 739287"/>
                      <a:gd name="connsiteX43" fmla="*/ 44851 w 161698"/>
                      <a:gd name="connsiteY43" fmla="*/ 671905 h 739287"/>
                      <a:gd name="connsiteX44" fmla="*/ 44173 w 161698"/>
                      <a:gd name="connsiteY44" fmla="*/ 674763 h 739287"/>
                      <a:gd name="connsiteX45" fmla="*/ 33743 w 161698"/>
                      <a:gd name="connsiteY45" fmla="*/ 695301 h 739287"/>
                      <a:gd name="connsiteX46" fmla="*/ 25956 w 161698"/>
                      <a:gd name="connsiteY46" fmla="*/ 709160 h 739287"/>
                      <a:gd name="connsiteX47" fmla="*/ 9383 w 161698"/>
                      <a:gd name="connsiteY47" fmla="*/ 730020 h 739287"/>
                      <a:gd name="connsiteX48" fmla="*/ 167 w 161698"/>
                      <a:gd name="connsiteY48" fmla="*/ 737521 h 739287"/>
                      <a:gd name="connsiteX49" fmla="*/ 9097 w 161698"/>
                      <a:gd name="connsiteY49" fmla="*/ 739057 h 739287"/>
                      <a:gd name="connsiteX50" fmla="*/ 31243 w 161698"/>
                      <a:gd name="connsiteY50" fmla="*/ 726162 h 739287"/>
                      <a:gd name="connsiteX51" fmla="*/ 31171 w 161698"/>
                      <a:gd name="connsiteY51" fmla="*/ 726877 h 739287"/>
                      <a:gd name="connsiteX52" fmla="*/ 46780 w 161698"/>
                      <a:gd name="connsiteY52" fmla="*/ 700052 h 739287"/>
                      <a:gd name="connsiteX53" fmla="*/ 53960 w 161698"/>
                      <a:gd name="connsiteY53" fmla="*/ 688193 h 739287"/>
                      <a:gd name="connsiteX54" fmla="*/ 53995 w 161698"/>
                      <a:gd name="connsiteY54" fmla="*/ 688550 h 739287"/>
                      <a:gd name="connsiteX55" fmla="*/ 63497 w 161698"/>
                      <a:gd name="connsiteY55" fmla="*/ 666155 h 739287"/>
                      <a:gd name="connsiteX56" fmla="*/ 63532 w 161698"/>
                      <a:gd name="connsiteY56" fmla="*/ 668584 h 739287"/>
                      <a:gd name="connsiteX57" fmla="*/ 66283 w 161698"/>
                      <a:gd name="connsiteY57" fmla="*/ 660547 h 739287"/>
                      <a:gd name="connsiteX58" fmla="*/ 68854 w 161698"/>
                      <a:gd name="connsiteY58" fmla="*/ 657332 h 739287"/>
                      <a:gd name="connsiteX59" fmla="*/ 80749 w 161698"/>
                      <a:gd name="connsiteY59" fmla="*/ 639759 h 739287"/>
                      <a:gd name="connsiteX60" fmla="*/ 88321 w 161698"/>
                      <a:gd name="connsiteY60" fmla="*/ 622471 h 739287"/>
                      <a:gd name="connsiteX61" fmla="*/ 88393 w 161698"/>
                      <a:gd name="connsiteY61" fmla="*/ 623185 h 739287"/>
                      <a:gd name="connsiteX62" fmla="*/ 93179 w 161698"/>
                      <a:gd name="connsiteY62" fmla="*/ 612327 h 739287"/>
                      <a:gd name="connsiteX63" fmla="*/ 93786 w 161698"/>
                      <a:gd name="connsiteY63" fmla="*/ 611934 h 739287"/>
                      <a:gd name="connsiteX64" fmla="*/ 97822 w 161698"/>
                      <a:gd name="connsiteY64" fmla="*/ 602147 h 739287"/>
                      <a:gd name="connsiteX65" fmla="*/ 100966 w 161698"/>
                      <a:gd name="connsiteY65" fmla="*/ 592717 h 739287"/>
                      <a:gd name="connsiteX66" fmla="*/ 101930 w 161698"/>
                      <a:gd name="connsiteY66" fmla="*/ 592717 h 739287"/>
                      <a:gd name="connsiteX67" fmla="*/ 104466 w 161698"/>
                      <a:gd name="connsiteY67" fmla="*/ 582359 h 739287"/>
                      <a:gd name="connsiteX68" fmla="*/ 103287 w 161698"/>
                      <a:gd name="connsiteY68" fmla="*/ 586109 h 739287"/>
                      <a:gd name="connsiteX69" fmla="*/ 107145 w 161698"/>
                      <a:gd name="connsiteY69" fmla="*/ 571357 h 739287"/>
                      <a:gd name="connsiteX70" fmla="*/ 108359 w 161698"/>
                      <a:gd name="connsiteY70" fmla="*/ 560856 h 739287"/>
                      <a:gd name="connsiteX71" fmla="*/ 110824 w 161698"/>
                      <a:gd name="connsiteY71" fmla="*/ 549890 h 739287"/>
                      <a:gd name="connsiteX72" fmla="*/ 112503 w 161698"/>
                      <a:gd name="connsiteY72" fmla="*/ 548176 h 739287"/>
                      <a:gd name="connsiteX73" fmla="*/ 113931 w 161698"/>
                      <a:gd name="connsiteY73" fmla="*/ 549855 h 739287"/>
                      <a:gd name="connsiteX74" fmla="*/ 119039 w 161698"/>
                      <a:gd name="connsiteY74" fmla="*/ 535674 h 739287"/>
                      <a:gd name="connsiteX75" fmla="*/ 120111 w 161698"/>
                      <a:gd name="connsiteY75" fmla="*/ 535710 h 739287"/>
                      <a:gd name="connsiteX76" fmla="*/ 125183 w 161698"/>
                      <a:gd name="connsiteY76" fmla="*/ 514814 h 739287"/>
                      <a:gd name="connsiteX77" fmla="*/ 129398 w 161698"/>
                      <a:gd name="connsiteY77" fmla="*/ 500563 h 739287"/>
                      <a:gd name="connsiteX78" fmla="*/ 131469 w 161698"/>
                      <a:gd name="connsiteY78" fmla="*/ 497419 h 739287"/>
                      <a:gd name="connsiteX79" fmla="*/ 131791 w 161698"/>
                      <a:gd name="connsiteY79" fmla="*/ 490311 h 739287"/>
                      <a:gd name="connsiteX80" fmla="*/ 133863 w 161698"/>
                      <a:gd name="connsiteY80" fmla="*/ 487775 h 739287"/>
                      <a:gd name="connsiteX81" fmla="*/ 139792 w 161698"/>
                      <a:gd name="connsiteY81" fmla="*/ 456200 h 739287"/>
                      <a:gd name="connsiteX82" fmla="*/ 139720 w 161698"/>
                      <a:gd name="connsiteY82" fmla="*/ 444913 h 739287"/>
                      <a:gd name="connsiteX83" fmla="*/ 142399 w 161698"/>
                      <a:gd name="connsiteY83" fmla="*/ 439698 h 739287"/>
                      <a:gd name="connsiteX84" fmla="*/ 141935 w 161698"/>
                      <a:gd name="connsiteY84" fmla="*/ 441269 h 739287"/>
                      <a:gd name="connsiteX85" fmla="*/ 142792 w 161698"/>
                      <a:gd name="connsiteY85" fmla="*/ 442269 h 739287"/>
                      <a:gd name="connsiteX86" fmla="*/ 145471 w 161698"/>
                      <a:gd name="connsiteY86" fmla="*/ 422231 h 739287"/>
                      <a:gd name="connsiteX87" fmla="*/ 144007 w 161698"/>
                      <a:gd name="connsiteY87" fmla="*/ 425089 h 739287"/>
                      <a:gd name="connsiteX88" fmla="*/ 145257 w 161698"/>
                      <a:gd name="connsiteY88" fmla="*/ 418588 h 739287"/>
                      <a:gd name="connsiteX89" fmla="*/ 145864 w 161698"/>
                      <a:gd name="connsiteY89" fmla="*/ 420088 h 739287"/>
                      <a:gd name="connsiteX90" fmla="*/ 148007 w 161698"/>
                      <a:gd name="connsiteY90" fmla="*/ 410444 h 739287"/>
                      <a:gd name="connsiteX91" fmla="*/ 146721 w 161698"/>
                      <a:gd name="connsiteY91" fmla="*/ 411623 h 739287"/>
                      <a:gd name="connsiteX92" fmla="*/ 149507 w 161698"/>
                      <a:gd name="connsiteY92" fmla="*/ 399943 h 739287"/>
                      <a:gd name="connsiteX93" fmla="*/ 147829 w 161698"/>
                      <a:gd name="connsiteY93" fmla="*/ 399157 h 739287"/>
                      <a:gd name="connsiteX94" fmla="*/ 153615 w 161698"/>
                      <a:gd name="connsiteY94" fmla="*/ 375333 h 739287"/>
                      <a:gd name="connsiteX95" fmla="*/ 152758 w 161698"/>
                      <a:gd name="connsiteY95" fmla="*/ 371439 h 739287"/>
                      <a:gd name="connsiteX96" fmla="*/ 153829 w 161698"/>
                      <a:gd name="connsiteY96" fmla="*/ 371332 h 739287"/>
                      <a:gd name="connsiteX97" fmla="*/ 156544 w 161698"/>
                      <a:gd name="connsiteY97" fmla="*/ 359616 h 739287"/>
                      <a:gd name="connsiteX98" fmla="*/ 157151 w 161698"/>
                      <a:gd name="connsiteY98" fmla="*/ 360474 h 739287"/>
                      <a:gd name="connsiteX99" fmla="*/ 155294 w 161698"/>
                      <a:gd name="connsiteY99" fmla="*/ 357902 h 739287"/>
                      <a:gd name="connsiteX100" fmla="*/ 156187 w 161698"/>
                      <a:gd name="connsiteY100" fmla="*/ 344865 h 739287"/>
                      <a:gd name="connsiteX101" fmla="*/ 154651 w 161698"/>
                      <a:gd name="connsiteY101" fmla="*/ 342043 h 739287"/>
                      <a:gd name="connsiteX102" fmla="*/ 155544 w 161698"/>
                      <a:gd name="connsiteY102" fmla="*/ 343221 h 739287"/>
                      <a:gd name="connsiteX103" fmla="*/ 155580 w 161698"/>
                      <a:gd name="connsiteY103" fmla="*/ 338471 h 739287"/>
                      <a:gd name="connsiteX104" fmla="*/ 157115 w 161698"/>
                      <a:gd name="connsiteY104" fmla="*/ 335863 h 739287"/>
                      <a:gd name="connsiteX105" fmla="*/ 158151 w 161698"/>
                      <a:gd name="connsiteY105" fmla="*/ 338328 h 739287"/>
                      <a:gd name="connsiteX106" fmla="*/ 156901 w 161698"/>
                      <a:gd name="connsiteY106" fmla="*/ 331577 h 739287"/>
                      <a:gd name="connsiteX107" fmla="*/ 159151 w 161698"/>
                      <a:gd name="connsiteY107" fmla="*/ 316468 h 739287"/>
                      <a:gd name="connsiteX108" fmla="*/ 158973 w 161698"/>
                      <a:gd name="connsiteY108" fmla="*/ 303038 h 739287"/>
                      <a:gd name="connsiteX109" fmla="*/ 161545 w 161698"/>
                      <a:gd name="connsiteY109" fmla="*/ 301038 h 739287"/>
                      <a:gd name="connsiteX110" fmla="*/ 161152 w 161698"/>
                      <a:gd name="connsiteY110" fmla="*/ 286500 h 739287"/>
                      <a:gd name="connsiteX111" fmla="*/ 161259 w 161698"/>
                      <a:gd name="connsiteY111" fmla="*/ 287143 h 739287"/>
                      <a:gd name="connsiteX112" fmla="*/ 161366 w 161698"/>
                      <a:gd name="connsiteY112" fmla="*/ 255032 h 739287"/>
                      <a:gd name="connsiteX113" fmla="*/ 159259 w 161698"/>
                      <a:gd name="connsiteY113" fmla="*/ 251174 h 739287"/>
                      <a:gd name="connsiteX114" fmla="*/ 157437 w 161698"/>
                      <a:gd name="connsiteY114" fmla="*/ 226350 h 739287"/>
                      <a:gd name="connsiteX115" fmla="*/ 158723 w 161698"/>
                      <a:gd name="connsiteY115" fmla="*/ 217527 h 739287"/>
                      <a:gd name="connsiteX116" fmla="*/ 159009 w 161698"/>
                      <a:gd name="connsiteY116" fmla="*/ 218777 h 739287"/>
                      <a:gd name="connsiteX117" fmla="*/ 158044 w 161698"/>
                      <a:gd name="connsiteY117" fmla="*/ 198811 h 739287"/>
                      <a:gd name="connsiteX118" fmla="*/ 155187 w 161698"/>
                      <a:gd name="connsiteY118" fmla="*/ 188238 h 739287"/>
                      <a:gd name="connsiteX119" fmla="*/ 155651 w 161698"/>
                      <a:gd name="connsiteY119" fmla="*/ 185202 h 739287"/>
                      <a:gd name="connsiteX120" fmla="*/ 156615 w 161698"/>
                      <a:gd name="connsiteY120" fmla="*/ 183952 h 739287"/>
                      <a:gd name="connsiteX121" fmla="*/ 155865 w 161698"/>
                      <a:gd name="connsiteY121" fmla="*/ 182201 h 739287"/>
                      <a:gd name="connsiteX122" fmla="*/ 156080 w 161698"/>
                      <a:gd name="connsiteY122" fmla="*/ 182094 h 739287"/>
                      <a:gd name="connsiteX123" fmla="*/ 155222 w 161698"/>
                      <a:gd name="connsiteY123" fmla="*/ 180701 h 739287"/>
                      <a:gd name="connsiteX124" fmla="*/ 154722 w 161698"/>
                      <a:gd name="connsiteY124" fmla="*/ 181380 h 739287"/>
                      <a:gd name="connsiteX125" fmla="*/ 154829 w 161698"/>
                      <a:gd name="connsiteY125" fmla="*/ 169021 h 739287"/>
                      <a:gd name="connsiteX126" fmla="*/ 147114 w 161698"/>
                      <a:gd name="connsiteY126" fmla="*/ 138589 h 739287"/>
                      <a:gd name="connsiteX127" fmla="*/ 149793 w 161698"/>
                      <a:gd name="connsiteY127" fmla="*/ 142303 h 739287"/>
                      <a:gd name="connsiteX128" fmla="*/ 147829 w 161698"/>
                      <a:gd name="connsiteY128" fmla="*/ 135267 h 739287"/>
                      <a:gd name="connsiteX129" fmla="*/ 150186 w 161698"/>
                      <a:gd name="connsiteY129" fmla="*/ 141339 h 739287"/>
                      <a:gd name="connsiteX130" fmla="*/ 142828 w 161698"/>
                      <a:gd name="connsiteY130" fmla="*/ 114550 h 739287"/>
                      <a:gd name="connsiteX131" fmla="*/ 141399 w 161698"/>
                      <a:gd name="connsiteY131" fmla="*/ 112836 h 739287"/>
                      <a:gd name="connsiteX132" fmla="*/ 141364 w 161698"/>
                      <a:gd name="connsiteY132" fmla="*/ 112228 h 739287"/>
                      <a:gd name="connsiteX133" fmla="*/ 139149 w 161698"/>
                      <a:gd name="connsiteY133" fmla="*/ 109049 h 739287"/>
                      <a:gd name="connsiteX134" fmla="*/ 140006 w 161698"/>
                      <a:gd name="connsiteY134" fmla="*/ 103870 h 739287"/>
                      <a:gd name="connsiteX135" fmla="*/ 135220 w 161698"/>
                      <a:gd name="connsiteY135" fmla="*/ 88690 h 739287"/>
                      <a:gd name="connsiteX136" fmla="*/ 134363 w 161698"/>
                      <a:gd name="connsiteY136" fmla="*/ 89583 h 739287"/>
                      <a:gd name="connsiteX137" fmla="*/ 133398 w 161698"/>
                      <a:gd name="connsiteY137" fmla="*/ 83832 h 739287"/>
                      <a:gd name="connsiteX138" fmla="*/ 134613 w 161698"/>
                      <a:gd name="connsiteY138" fmla="*/ 83296 h 739287"/>
                      <a:gd name="connsiteX139" fmla="*/ 130934 w 161698"/>
                      <a:gd name="connsiteY139" fmla="*/ 76581 h 739287"/>
                      <a:gd name="connsiteX140" fmla="*/ 133613 w 161698"/>
                      <a:gd name="connsiteY140" fmla="*/ 80546 h 739287"/>
                      <a:gd name="connsiteX141" fmla="*/ 129683 w 161698"/>
                      <a:gd name="connsiteY141" fmla="*/ 66151 h 739287"/>
                      <a:gd name="connsiteX142" fmla="*/ 126969 w 161698"/>
                      <a:gd name="connsiteY142" fmla="*/ 65222 h 739287"/>
                      <a:gd name="connsiteX143" fmla="*/ 122933 w 161698"/>
                      <a:gd name="connsiteY143" fmla="*/ 51185 h 739287"/>
                      <a:gd name="connsiteX144" fmla="*/ 122218 w 161698"/>
                      <a:gd name="connsiteY144" fmla="*/ 53150 h 739287"/>
                      <a:gd name="connsiteX145" fmla="*/ 117575 w 161698"/>
                      <a:gd name="connsiteY145" fmla="*/ 33754 h 739287"/>
                      <a:gd name="connsiteX146" fmla="*/ 107609 w 161698"/>
                      <a:gd name="connsiteY146" fmla="*/ 18717 h 739287"/>
                      <a:gd name="connsiteX147" fmla="*/ 102109 w 161698"/>
                      <a:gd name="connsiteY147" fmla="*/ 9073 h 739287"/>
                      <a:gd name="connsiteX148" fmla="*/ 101466 w 161698"/>
                      <a:gd name="connsiteY148" fmla="*/ 7430 h 739287"/>
                      <a:gd name="connsiteX149" fmla="*/ 104609 w 161698"/>
                      <a:gd name="connsiteY149" fmla="*/ 5679 h 739287"/>
                      <a:gd name="connsiteX150" fmla="*/ 103430 w 161698"/>
                      <a:gd name="connsiteY150" fmla="*/ 107 h 739287"/>
                      <a:gd name="connsiteX151" fmla="*/ 96894 w 161698"/>
                      <a:gd name="connsiteY151" fmla="*/ 0 h 739287"/>
                      <a:gd name="connsiteX152" fmla="*/ 96429 w 161698"/>
                      <a:gd name="connsiteY152" fmla="*/ 9644 h 739287"/>
                      <a:gd name="connsiteX153" fmla="*/ 98287 w 161698"/>
                      <a:gd name="connsiteY153" fmla="*/ 21503 h 739287"/>
                      <a:gd name="connsiteX154" fmla="*/ 100108 w 161698"/>
                      <a:gd name="connsiteY154" fmla="*/ 26575 h 739287"/>
                      <a:gd name="connsiteX155" fmla="*/ 103216 w 161698"/>
                      <a:gd name="connsiteY155" fmla="*/ 34683 h 739287"/>
                      <a:gd name="connsiteX156" fmla="*/ 104180 w 161698"/>
                      <a:gd name="connsiteY156" fmla="*/ 37683 h 739287"/>
                      <a:gd name="connsiteX157" fmla="*/ 105109 w 161698"/>
                      <a:gd name="connsiteY157" fmla="*/ 41362 h 739287"/>
                      <a:gd name="connsiteX158" fmla="*/ 109431 w 161698"/>
                      <a:gd name="connsiteY158" fmla="*/ 55936 h 739287"/>
                      <a:gd name="connsiteX159" fmla="*/ 120682 w 161698"/>
                      <a:gd name="connsiteY159" fmla="*/ 90047 h 739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</a:cxnLst>
                    <a:rect l="l" t="t" r="r" b="b"/>
                    <a:pathLst>
                      <a:path w="161698" h="739287">
                        <a:moveTo>
                          <a:pt x="120682" y="90047"/>
                        </a:moveTo>
                        <a:cubicBezTo>
                          <a:pt x="126147" y="116800"/>
                          <a:pt x="127719" y="124480"/>
                          <a:pt x="134220" y="149912"/>
                        </a:cubicBezTo>
                        <a:cubicBezTo>
                          <a:pt x="136291" y="162092"/>
                          <a:pt x="138506" y="176165"/>
                          <a:pt x="139792" y="188631"/>
                        </a:cubicBezTo>
                        <a:cubicBezTo>
                          <a:pt x="142078" y="194489"/>
                          <a:pt x="140935" y="205204"/>
                          <a:pt x="142542" y="212277"/>
                        </a:cubicBezTo>
                        <a:lnTo>
                          <a:pt x="141614" y="215063"/>
                        </a:lnTo>
                        <a:cubicBezTo>
                          <a:pt x="142149" y="217492"/>
                          <a:pt x="142542" y="220420"/>
                          <a:pt x="142006" y="222956"/>
                        </a:cubicBezTo>
                        <a:lnTo>
                          <a:pt x="141721" y="222814"/>
                        </a:lnTo>
                        <a:cubicBezTo>
                          <a:pt x="142506" y="226564"/>
                          <a:pt x="142114" y="230779"/>
                          <a:pt x="142506" y="232636"/>
                        </a:cubicBezTo>
                        <a:lnTo>
                          <a:pt x="142221" y="232493"/>
                        </a:lnTo>
                        <a:lnTo>
                          <a:pt x="142399" y="237030"/>
                        </a:lnTo>
                        <a:lnTo>
                          <a:pt x="141971" y="236244"/>
                        </a:lnTo>
                        <a:cubicBezTo>
                          <a:pt x="142828" y="242745"/>
                          <a:pt x="142935" y="249460"/>
                          <a:pt x="142578" y="255353"/>
                        </a:cubicBezTo>
                        <a:lnTo>
                          <a:pt x="143792" y="254853"/>
                        </a:lnTo>
                        <a:cubicBezTo>
                          <a:pt x="142435" y="267462"/>
                          <a:pt x="144935" y="272106"/>
                          <a:pt x="143149" y="283428"/>
                        </a:cubicBezTo>
                        <a:lnTo>
                          <a:pt x="142864" y="283250"/>
                        </a:lnTo>
                        <a:cubicBezTo>
                          <a:pt x="145757" y="297716"/>
                          <a:pt x="140078" y="305788"/>
                          <a:pt x="142149" y="320611"/>
                        </a:cubicBezTo>
                        <a:cubicBezTo>
                          <a:pt x="141899" y="318754"/>
                          <a:pt x="141471" y="321362"/>
                          <a:pt x="141185" y="321183"/>
                        </a:cubicBezTo>
                        <a:cubicBezTo>
                          <a:pt x="141078" y="327969"/>
                          <a:pt x="140578" y="335185"/>
                          <a:pt x="142935" y="335506"/>
                        </a:cubicBezTo>
                        <a:cubicBezTo>
                          <a:pt x="142435" y="340436"/>
                          <a:pt x="141828" y="339435"/>
                          <a:pt x="140828" y="340007"/>
                        </a:cubicBezTo>
                        <a:cubicBezTo>
                          <a:pt x="141864" y="340078"/>
                          <a:pt x="141828" y="344400"/>
                          <a:pt x="141471" y="348258"/>
                        </a:cubicBezTo>
                        <a:lnTo>
                          <a:pt x="141256" y="346436"/>
                        </a:lnTo>
                        <a:lnTo>
                          <a:pt x="140256" y="357509"/>
                        </a:lnTo>
                        <a:lnTo>
                          <a:pt x="142506" y="355580"/>
                        </a:lnTo>
                        <a:cubicBezTo>
                          <a:pt x="141185" y="361367"/>
                          <a:pt x="139935" y="356759"/>
                          <a:pt x="139685" y="362438"/>
                        </a:cubicBezTo>
                        <a:lnTo>
                          <a:pt x="141328" y="362581"/>
                        </a:lnTo>
                        <a:cubicBezTo>
                          <a:pt x="139899" y="370653"/>
                          <a:pt x="136792" y="375047"/>
                          <a:pt x="134398" y="382691"/>
                        </a:cubicBezTo>
                        <a:cubicBezTo>
                          <a:pt x="128755" y="414981"/>
                          <a:pt x="126540" y="450806"/>
                          <a:pt x="118468" y="480453"/>
                        </a:cubicBezTo>
                        <a:lnTo>
                          <a:pt x="117003" y="481560"/>
                        </a:lnTo>
                        <a:cubicBezTo>
                          <a:pt x="115146" y="481810"/>
                          <a:pt x="118075" y="490311"/>
                          <a:pt x="116217" y="491133"/>
                        </a:cubicBezTo>
                        <a:lnTo>
                          <a:pt x="116325" y="494776"/>
                        </a:lnTo>
                        <a:cubicBezTo>
                          <a:pt x="115825" y="495705"/>
                          <a:pt x="115075" y="497669"/>
                          <a:pt x="115003" y="495848"/>
                        </a:cubicBezTo>
                        <a:cubicBezTo>
                          <a:pt x="114289" y="499027"/>
                          <a:pt x="114574" y="499170"/>
                          <a:pt x="114610" y="501563"/>
                        </a:cubicBezTo>
                        <a:lnTo>
                          <a:pt x="112789" y="504742"/>
                        </a:lnTo>
                        <a:cubicBezTo>
                          <a:pt x="109145" y="517029"/>
                          <a:pt x="108538" y="528102"/>
                          <a:pt x="103966" y="540675"/>
                        </a:cubicBezTo>
                        <a:cubicBezTo>
                          <a:pt x="102144" y="544282"/>
                          <a:pt x="100251" y="548783"/>
                          <a:pt x="98180" y="553641"/>
                        </a:cubicBezTo>
                        <a:cubicBezTo>
                          <a:pt x="97644" y="554891"/>
                          <a:pt x="97144" y="556141"/>
                          <a:pt x="96608" y="557427"/>
                        </a:cubicBezTo>
                        <a:cubicBezTo>
                          <a:pt x="96001" y="558891"/>
                          <a:pt x="95429" y="560427"/>
                          <a:pt x="94893" y="561927"/>
                        </a:cubicBezTo>
                        <a:cubicBezTo>
                          <a:pt x="93858" y="564964"/>
                          <a:pt x="92965" y="568071"/>
                          <a:pt x="92250" y="571143"/>
                        </a:cubicBezTo>
                        <a:cubicBezTo>
                          <a:pt x="89393" y="583502"/>
                          <a:pt x="87857" y="594574"/>
                          <a:pt x="84356" y="602075"/>
                        </a:cubicBezTo>
                        <a:cubicBezTo>
                          <a:pt x="81999" y="607755"/>
                          <a:pt x="78999" y="613434"/>
                          <a:pt x="75641" y="619077"/>
                        </a:cubicBezTo>
                        <a:cubicBezTo>
                          <a:pt x="72212" y="624578"/>
                          <a:pt x="68854" y="630722"/>
                          <a:pt x="64747" y="635222"/>
                        </a:cubicBezTo>
                        <a:cubicBezTo>
                          <a:pt x="60711" y="639901"/>
                          <a:pt x="55031" y="645688"/>
                          <a:pt x="51638" y="653117"/>
                        </a:cubicBezTo>
                        <a:cubicBezTo>
                          <a:pt x="49852" y="657011"/>
                          <a:pt x="48995" y="659618"/>
                          <a:pt x="47816" y="662797"/>
                        </a:cubicBezTo>
                        <a:cubicBezTo>
                          <a:pt x="46709" y="665833"/>
                          <a:pt x="45709" y="668869"/>
                          <a:pt x="44851" y="671905"/>
                        </a:cubicBezTo>
                        <a:cubicBezTo>
                          <a:pt x="44316" y="672548"/>
                          <a:pt x="43958" y="674691"/>
                          <a:pt x="44173" y="674763"/>
                        </a:cubicBezTo>
                        <a:cubicBezTo>
                          <a:pt x="41030" y="681728"/>
                          <a:pt x="37493" y="688372"/>
                          <a:pt x="33743" y="695301"/>
                        </a:cubicBezTo>
                        <a:cubicBezTo>
                          <a:pt x="33743" y="695301"/>
                          <a:pt x="30528" y="701552"/>
                          <a:pt x="25956" y="709160"/>
                        </a:cubicBezTo>
                        <a:cubicBezTo>
                          <a:pt x="21384" y="716732"/>
                          <a:pt x="15062" y="725555"/>
                          <a:pt x="9383" y="730020"/>
                        </a:cubicBezTo>
                        <a:cubicBezTo>
                          <a:pt x="3918" y="734842"/>
                          <a:pt x="-976" y="735271"/>
                          <a:pt x="167" y="737521"/>
                        </a:cubicBezTo>
                        <a:cubicBezTo>
                          <a:pt x="810" y="738307"/>
                          <a:pt x="3453" y="739878"/>
                          <a:pt x="9097" y="739057"/>
                        </a:cubicBezTo>
                        <a:cubicBezTo>
                          <a:pt x="14669" y="738199"/>
                          <a:pt x="22777" y="734306"/>
                          <a:pt x="31243" y="726162"/>
                        </a:cubicBezTo>
                        <a:lnTo>
                          <a:pt x="31171" y="726877"/>
                        </a:lnTo>
                        <a:cubicBezTo>
                          <a:pt x="40279" y="716447"/>
                          <a:pt x="44280" y="708910"/>
                          <a:pt x="46780" y="700052"/>
                        </a:cubicBezTo>
                        <a:cubicBezTo>
                          <a:pt x="49566" y="699945"/>
                          <a:pt x="51924" y="690729"/>
                          <a:pt x="53960" y="688193"/>
                        </a:cubicBezTo>
                        <a:lnTo>
                          <a:pt x="53995" y="688550"/>
                        </a:lnTo>
                        <a:cubicBezTo>
                          <a:pt x="55817" y="680514"/>
                          <a:pt x="62282" y="673977"/>
                          <a:pt x="63497" y="666155"/>
                        </a:cubicBezTo>
                        <a:cubicBezTo>
                          <a:pt x="63568" y="666512"/>
                          <a:pt x="64140" y="666905"/>
                          <a:pt x="63532" y="668584"/>
                        </a:cubicBezTo>
                        <a:cubicBezTo>
                          <a:pt x="64390" y="666048"/>
                          <a:pt x="65497" y="662440"/>
                          <a:pt x="66283" y="660547"/>
                        </a:cubicBezTo>
                        <a:cubicBezTo>
                          <a:pt x="67176" y="658511"/>
                          <a:pt x="68140" y="657154"/>
                          <a:pt x="68854" y="657332"/>
                        </a:cubicBezTo>
                        <a:cubicBezTo>
                          <a:pt x="71069" y="652582"/>
                          <a:pt x="76391" y="646867"/>
                          <a:pt x="80749" y="639759"/>
                        </a:cubicBezTo>
                        <a:cubicBezTo>
                          <a:pt x="84392" y="633008"/>
                          <a:pt x="87214" y="626828"/>
                          <a:pt x="88321" y="622471"/>
                        </a:cubicBezTo>
                        <a:lnTo>
                          <a:pt x="88393" y="623185"/>
                        </a:lnTo>
                        <a:cubicBezTo>
                          <a:pt x="89393" y="618149"/>
                          <a:pt x="91250" y="617506"/>
                          <a:pt x="93179" y="612327"/>
                        </a:cubicBezTo>
                        <a:cubicBezTo>
                          <a:pt x="93500" y="612148"/>
                          <a:pt x="93750" y="611862"/>
                          <a:pt x="93786" y="611934"/>
                        </a:cubicBezTo>
                        <a:cubicBezTo>
                          <a:pt x="94358" y="609219"/>
                          <a:pt x="96322" y="605969"/>
                          <a:pt x="97822" y="602147"/>
                        </a:cubicBezTo>
                        <a:cubicBezTo>
                          <a:pt x="99358" y="598468"/>
                          <a:pt x="100644" y="594896"/>
                          <a:pt x="100966" y="592717"/>
                        </a:cubicBezTo>
                        <a:lnTo>
                          <a:pt x="101930" y="592717"/>
                        </a:lnTo>
                        <a:cubicBezTo>
                          <a:pt x="102894" y="589217"/>
                          <a:pt x="103680" y="585752"/>
                          <a:pt x="104466" y="582359"/>
                        </a:cubicBezTo>
                        <a:lnTo>
                          <a:pt x="103287" y="586109"/>
                        </a:lnTo>
                        <a:cubicBezTo>
                          <a:pt x="101180" y="584144"/>
                          <a:pt x="106716" y="578715"/>
                          <a:pt x="107145" y="571357"/>
                        </a:cubicBezTo>
                        <a:cubicBezTo>
                          <a:pt x="108288" y="568143"/>
                          <a:pt x="108109" y="564678"/>
                          <a:pt x="108359" y="560856"/>
                        </a:cubicBezTo>
                        <a:cubicBezTo>
                          <a:pt x="108645" y="556963"/>
                          <a:pt x="108931" y="553176"/>
                          <a:pt x="110824" y="549890"/>
                        </a:cubicBezTo>
                        <a:cubicBezTo>
                          <a:pt x="110860" y="546140"/>
                          <a:pt x="111645" y="553498"/>
                          <a:pt x="112503" y="548176"/>
                        </a:cubicBezTo>
                        <a:cubicBezTo>
                          <a:pt x="113824" y="548462"/>
                          <a:pt x="112467" y="550819"/>
                          <a:pt x="113931" y="549855"/>
                        </a:cubicBezTo>
                        <a:cubicBezTo>
                          <a:pt x="115039" y="544711"/>
                          <a:pt x="118039" y="542139"/>
                          <a:pt x="119039" y="535674"/>
                        </a:cubicBezTo>
                        <a:lnTo>
                          <a:pt x="120111" y="535710"/>
                        </a:lnTo>
                        <a:cubicBezTo>
                          <a:pt x="120682" y="527102"/>
                          <a:pt x="125683" y="520708"/>
                          <a:pt x="125183" y="514814"/>
                        </a:cubicBezTo>
                        <a:cubicBezTo>
                          <a:pt x="126290" y="506206"/>
                          <a:pt x="129541" y="509814"/>
                          <a:pt x="129398" y="500563"/>
                        </a:cubicBezTo>
                        <a:lnTo>
                          <a:pt x="131469" y="497419"/>
                        </a:lnTo>
                        <a:cubicBezTo>
                          <a:pt x="132434" y="493669"/>
                          <a:pt x="130326" y="494383"/>
                          <a:pt x="131791" y="490311"/>
                        </a:cubicBezTo>
                        <a:cubicBezTo>
                          <a:pt x="132612" y="490740"/>
                          <a:pt x="133470" y="485132"/>
                          <a:pt x="133863" y="487775"/>
                        </a:cubicBezTo>
                        <a:cubicBezTo>
                          <a:pt x="137006" y="478524"/>
                          <a:pt x="135363" y="468166"/>
                          <a:pt x="139792" y="456200"/>
                        </a:cubicBezTo>
                        <a:cubicBezTo>
                          <a:pt x="138542" y="453199"/>
                          <a:pt x="140649" y="447127"/>
                          <a:pt x="139720" y="444913"/>
                        </a:cubicBezTo>
                        <a:cubicBezTo>
                          <a:pt x="140506" y="444699"/>
                          <a:pt x="142006" y="432411"/>
                          <a:pt x="142399" y="439698"/>
                        </a:cubicBezTo>
                        <a:cubicBezTo>
                          <a:pt x="142435" y="440341"/>
                          <a:pt x="142221" y="441377"/>
                          <a:pt x="141935" y="441269"/>
                        </a:cubicBezTo>
                        <a:lnTo>
                          <a:pt x="142792" y="442269"/>
                        </a:lnTo>
                        <a:cubicBezTo>
                          <a:pt x="145936" y="435519"/>
                          <a:pt x="143971" y="429197"/>
                          <a:pt x="145471" y="422231"/>
                        </a:cubicBezTo>
                        <a:cubicBezTo>
                          <a:pt x="144792" y="424267"/>
                          <a:pt x="144400" y="427053"/>
                          <a:pt x="144007" y="425089"/>
                        </a:cubicBezTo>
                        <a:lnTo>
                          <a:pt x="145257" y="418588"/>
                        </a:lnTo>
                        <a:lnTo>
                          <a:pt x="145864" y="420088"/>
                        </a:lnTo>
                        <a:lnTo>
                          <a:pt x="148007" y="410444"/>
                        </a:lnTo>
                        <a:lnTo>
                          <a:pt x="146721" y="411623"/>
                        </a:lnTo>
                        <a:cubicBezTo>
                          <a:pt x="148043" y="406944"/>
                          <a:pt x="150115" y="405551"/>
                          <a:pt x="149507" y="399943"/>
                        </a:cubicBezTo>
                        <a:cubicBezTo>
                          <a:pt x="149079" y="397371"/>
                          <a:pt x="147364" y="404229"/>
                          <a:pt x="147829" y="399157"/>
                        </a:cubicBezTo>
                        <a:cubicBezTo>
                          <a:pt x="149579" y="392906"/>
                          <a:pt x="152151" y="383477"/>
                          <a:pt x="153615" y="375333"/>
                        </a:cubicBezTo>
                        <a:cubicBezTo>
                          <a:pt x="152329" y="375940"/>
                          <a:pt x="152686" y="373725"/>
                          <a:pt x="152758" y="371439"/>
                        </a:cubicBezTo>
                        <a:lnTo>
                          <a:pt x="153829" y="371332"/>
                        </a:lnTo>
                        <a:cubicBezTo>
                          <a:pt x="153579" y="362438"/>
                          <a:pt x="156580" y="368439"/>
                          <a:pt x="156544" y="359616"/>
                        </a:cubicBezTo>
                        <a:lnTo>
                          <a:pt x="157151" y="360474"/>
                        </a:lnTo>
                        <a:lnTo>
                          <a:pt x="155294" y="357902"/>
                        </a:lnTo>
                        <a:cubicBezTo>
                          <a:pt x="154187" y="349830"/>
                          <a:pt x="158008" y="353973"/>
                          <a:pt x="156187" y="344865"/>
                        </a:cubicBezTo>
                        <a:cubicBezTo>
                          <a:pt x="155972" y="348365"/>
                          <a:pt x="153722" y="346222"/>
                          <a:pt x="154651" y="342043"/>
                        </a:cubicBezTo>
                        <a:lnTo>
                          <a:pt x="155544" y="343221"/>
                        </a:lnTo>
                        <a:cubicBezTo>
                          <a:pt x="155615" y="340828"/>
                          <a:pt x="155222" y="340007"/>
                          <a:pt x="155580" y="338471"/>
                        </a:cubicBezTo>
                        <a:cubicBezTo>
                          <a:pt x="155972" y="339935"/>
                          <a:pt x="156973" y="339364"/>
                          <a:pt x="157115" y="335863"/>
                        </a:cubicBezTo>
                        <a:lnTo>
                          <a:pt x="158151" y="338328"/>
                        </a:lnTo>
                        <a:lnTo>
                          <a:pt x="156901" y="331577"/>
                        </a:lnTo>
                        <a:cubicBezTo>
                          <a:pt x="158437" y="326577"/>
                          <a:pt x="157580" y="318468"/>
                          <a:pt x="159151" y="316468"/>
                        </a:cubicBezTo>
                        <a:cubicBezTo>
                          <a:pt x="159151" y="316468"/>
                          <a:pt x="160437" y="305574"/>
                          <a:pt x="158973" y="303038"/>
                        </a:cubicBezTo>
                        <a:cubicBezTo>
                          <a:pt x="159830" y="305252"/>
                          <a:pt x="160473" y="299287"/>
                          <a:pt x="161545" y="301038"/>
                        </a:cubicBezTo>
                        <a:cubicBezTo>
                          <a:pt x="160580" y="298144"/>
                          <a:pt x="159937" y="289822"/>
                          <a:pt x="161152" y="286500"/>
                        </a:cubicBezTo>
                        <a:lnTo>
                          <a:pt x="161259" y="287143"/>
                        </a:lnTo>
                        <a:cubicBezTo>
                          <a:pt x="162723" y="274820"/>
                          <a:pt x="159937" y="266033"/>
                          <a:pt x="161366" y="255032"/>
                        </a:cubicBezTo>
                        <a:cubicBezTo>
                          <a:pt x="160152" y="255532"/>
                          <a:pt x="160795" y="249710"/>
                          <a:pt x="159259" y="251174"/>
                        </a:cubicBezTo>
                        <a:cubicBezTo>
                          <a:pt x="157687" y="239816"/>
                          <a:pt x="162223" y="230422"/>
                          <a:pt x="157437" y="226350"/>
                        </a:cubicBezTo>
                        <a:cubicBezTo>
                          <a:pt x="157115" y="221171"/>
                          <a:pt x="158509" y="220242"/>
                          <a:pt x="158723" y="217527"/>
                        </a:cubicBezTo>
                        <a:lnTo>
                          <a:pt x="159009" y="218777"/>
                        </a:lnTo>
                        <a:cubicBezTo>
                          <a:pt x="158544" y="208883"/>
                          <a:pt x="158401" y="206097"/>
                          <a:pt x="158044" y="198811"/>
                        </a:cubicBezTo>
                        <a:cubicBezTo>
                          <a:pt x="157365" y="195203"/>
                          <a:pt x="155151" y="194774"/>
                          <a:pt x="155187" y="188238"/>
                        </a:cubicBezTo>
                        <a:cubicBezTo>
                          <a:pt x="156223" y="190274"/>
                          <a:pt x="155865" y="187631"/>
                          <a:pt x="155651" y="185202"/>
                        </a:cubicBezTo>
                        <a:cubicBezTo>
                          <a:pt x="155937" y="186738"/>
                          <a:pt x="156294" y="187202"/>
                          <a:pt x="156615" y="183952"/>
                        </a:cubicBezTo>
                        <a:cubicBezTo>
                          <a:pt x="156294" y="183523"/>
                          <a:pt x="156080" y="182844"/>
                          <a:pt x="155865" y="182201"/>
                        </a:cubicBezTo>
                        <a:cubicBezTo>
                          <a:pt x="155937" y="182166"/>
                          <a:pt x="155972" y="182023"/>
                          <a:pt x="156080" y="182094"/>
                        </a:cubicBezTo>
                        <a:cubicBezTo>
                          <a:pt x="155365" y="178058"/>
                          <a:pt x="155187" y="178808"/>
                          <a:pt x="155222" y="180701"/>
                        </a:cubicBezTo>
                        <a:cubicBezTo>
                          <a:pt x="155079" y="180630"/>
                          <a:pt x="154937" y="180808"/>
                          <a:pt x="154722" y="181380"/>
                        </a:cubicBezTo>
                        <a:cubicBezTo>
                          <a:pt x="155472" y="177058"/>
                          <a:pt x="153401" y="169700"/>
                          <a:pt x="154829" y="169021"/>
                        </a:cubicBezTo>
                        <a:cubicBezTo>
                          <a:pt x="152972" y="157020"/>
                          <a:pt x="150150" y="148376"/>
                          <a:pt x="147114" y="138589"/>
                        </a:cubicBezTo>
                        <a:cubicBezTo>
                          <a:pt x="147614" y="137303"/>
                          <a:pt x="148829" y="139446"/>
                          <a:pt x="149793" y="142303"/>
                        </a:cubicBezTo>
                        <a:lnTo>
                          <a:pt x="147829" y="135267"/>
                        </a:lnTo>
                        <a:cubicBezTo>
                          <a:pt x="148936" y="135053"/>
                          <a:pt x="149472" y="139160"/>
                          <a:pt x="150186" y="141339"/>
                        </a:cubicBezTo>
                        <a:cubicBezTo>
                          <a:pt x="150007" y="132374"/>
                          <a:pt x="143971" y="124516"/>
                          <a:pt x="142828" y="114550"/>
                        </a:cubicBezTo>
                        <a:lnTo>
                          <a:pt x="141399" y="112836"/>
                        </a:lnTo>
                        <a:lnTo>
                          <a:pt x="141364" y="112228"/>
                        </a:lnTo>
                        <a:cubicBezTo>
                          <a:pt x="140935" y="112371"/>
                          <a:pt x="139685" y="110407"/>
                          <a:pt x="139149" y="109049"/>
                        </a:cubicBezTo>
                        <a:cubicBezTo>
                          <a:pt x="139720" y="107442"/>
                          <a:pt x="141328" y="108514"/>
                          <a:pt x="140006" y="103870"/>
                        </a:cubicBezTo>
                        <a:cubicBezTo>
                          <a:pt x="139828" y="99905"/>
                          <a:pt x="137042" y="93583"/>
                          <a:pt x="135220" y="88690"/>
                        </a:cubicBezTo>
                        <a:cubicBezTo>
                          <a:pt x="135756" y="91404"/>
                          <a:pt x="135006" y="90654"/>
                          <a:pt x="134363" y="89583"/>
                        </a:cubicBezTo>
                        <a:cubicBezTo>
                          <a:pt x="133720" y="87189"/>
                          <a:pt x="134291" y="85582"/>
                          <a:pt x="133398" y="83832"/>
                        </a:cubicBezTo>
                        <a:lnTo>
                          <a:pt x="134613" y="83296"/>
                        </a:lnTo>
                        <a:cubicBezTo>
                          <a:pt x="133648" y="84511"/>
                          <a:pt x="131684" y="77331"/>
                          <a:pt x="130934" y="76581"/>
                        </a:cubicBezTo>
                        <a:cubicBezTo>
                          <a:pt x="131541" y="74974"/>
                          <a:pt x="132720" y="80117"/>
                          <a:pt x="133613" y="80546"/>
                        </a:cubicBezTo>
                        <a:cubicBezTo>
                          <a:pt x="130969" y="70937"/>
                          <a:pt x="132291" y="75724"/>
                          <a:pt x="129683" y="66151"/>
                        </a:cubicBezTo>
                        <a:cubicBezTo>
                          <a:pt x="127397" y="61258"/>
                          <a:pt x="128719" y="67401"/>
                          <a:pt x="126969" y="65222"/>
                        </a:cubicBezTo>
                        <a:cubicBezTo>
                          <a:pt x="125540" y="60758"/>
                          <a:pt x="123504" y="56614"/>
                          <a:pt x="122933" y="51185"/>
                        </a:cubicBezTo>
                        <a:lnTo>
                          <a:pt x="122218" y="53150"/>
                        </a:lnTo>
                        <a:cubicBezTo>
                          <a:pt x="119111" y="44934"/>
                          <a:pt x="117968" y="39862"/>
                          <a:pt x="117575" y="33754"/>
                        </a:cubicBezTo>
                        <a:cubicBezTo>
                          <a:pt x="114039" y="26860"/>
                          <a:pt x="110217" y="22646"/>
                          <a:pt x="107609" y="18717"/>
                        </a:cubicBezTo>
                        <a:cubicBezTo>
                          <a:pt x="104930" y="14895"/>
                          <a:pt x="103144" y="11716"/>
                          <a:pt x="102109" y="9073"/>
                        </a:cubicBezTo>
                        <a:lnTo>
                          <a:pt x="101466" y="7430"/>
                        </a:lnTo>
                        <a:lnTo>
                          <a:pt x="104609" y="5679"/>
                        </a:lnTo>
                        <a:cubicBezTo>
                          <a:pt x="112288" y="1393"/>
                          <a:pt x="108931" y="214"/>
                          <a:pt x="103430" y="107"/>
                        </a:cubicBezTo>
                        <a:lnTo>
                          <a:pt x="96894" y="0"/>
                        </a:lnTo>
                        <a:lnTo>
                          <a:pt x="96429" y="9644"/>
                        </a:lnTo>
                        <a:cubicBezTo>
                          <a:pt x="96215" y="14002"/>
                          <a:pt x="97322" y="18467"/>
                          <a:pt x="98287" y="21503"/>
                        </a:cubicBezTo>
                        <a:cubicBezTo>
                          <a:pt x="99287" y="24575"/>
                          <a:pt x="100108" y="26575"/>
                          <a:pt x="100108" y="26575"/>
                        </a:cubicBezTo>
                        <a:cubicBezTo>
                          <a:pt x="101216" y="29539"/>
                          <a:pt x="102251" y="32183"/>
                          <a:pt x="103216" y="34683"/>
                        </a:cubicBezTo>
                        <a:cubicBezTo>
                          <a:pt x="103609" y="35790"/>
                          <a:pt x="103966" y="36862"/>
                          <a:pt x="104180" y="37683"/>
                        </a:cubicBezTo>
                        <a:cubicBezTo>
                          <a:pt x="104502" y="38933"/>
                          <a:pt x="104787" y="40184"/>
                          <a:pt x="105109" y="41362"/>
                        </a:cubicBezTo>
                        <a:cubicBezTo>
                          <a:pt x="106395" y="46434"/>
                          <a:pt x="107824" y="51114"/>
                          <a:pt x="109431" y="55936"/>
                        </a:cubicBezTo>
                        <a:cubicBezTo>
                          <a:pt x="112681" y="65437"/>
                          <a:pt x="116432" y="75581"/>
                          <a:pt x="120682" y="9004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48" name="Graphic 511">
                  <a:extLst>
                    <a:ext uri="{FF2B5EF4-FFF2-40B4-BE49-F238E27FC236}">
                      <a16:creationId xmlns:a16="http://schemas.microsoft.com/office/drawing/2014/main" id="{A2E84C8F-5513-634E-AEBC-D0630219FADA}"/>
                    </a:ext>
                  </a:extLst>
                </p:cNvPr>
                <p:cNvGrpSpPr/>
                <p:nvPr/>
              </p:nvGrpSpPr>
              <p:grpSpPr>
                <a:xfrm>
                  <a:off x="7309639" y="1813932"/>
                  <a:ext cx="68723" cy="35284"/>
                  <a:chOff x="7309639" y="1813932"/>
                  <a:chExt cx="68723" cy="35284"/>
                </a:xfrm>
                <a:grpFill/>
              </p:grpSpPr>
              <p:sp>
                <p:nvSpPr>
                  <p:cNvPr id="649" name="Freeform 648">
                    <a:extLst>
                      <a:ext uri="{FF2B5EF4-FFF2-40B4-BE49-F238E27FC236}">
                        <a16:creationId xmlns:a16="http://schemas.microsoft.com/office/drawing/2014/main" id="{1A2137C2-D695-6549-931A-18EE6128520B}"/>
                      </a:ext>
                    </a:extLst>
                  </p:cNvPr>
                  <p:cNvSpPr/>
                  <p:nvPr/>
                </p:nvSpPr>
                <p:spPr>
                  <a:xfrm>
                    <a:off x="7318926" y="1830514"/>
                    <a:ext cx="285" cy="428"/>
                  </a:xfrm>
                  <a:custGeom>
                    <a:avLst/>
                    <a:gdLst>
                      <a:gd name="connsiteX0" fmla="*/ 0 w 285"/>
                      <a:gd name="connsiteY0" fmla="*/ 0 h 428"/>
                      <a:gd name="connsiteX1" fmla="*/ 286 w 285"/>
                      <a:gd name="connsiteY1" fmla="*/ 429 h 428"/>
                      <a:gd name="connsiteX2" fmla="*/ 0 w 285"/>
                      <a:gd name="connsiteY2" fmla="*/ 0 h 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5" h="428">
                        <a:moveTo>
                          <a:pt x="0" y="0"/>
                        </a:moveTo>
                        <a:lnTo>
                          <a:pt x="286" y="429"/>
                        </a:lnTo>
                        <a:cubicBezTo>
                          <a:pt x="214" y="214"/>
                          <a:pt x="107" y="3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0" name="Freeform 649">
                    <a:extLst>
                      <a:ext uri="{FF2B5EF4-FFF2-40B4-BE49-F238E27FC236}">
                        <a16:creationId xmlns:a16="http://schemas.microsoft.com/office/drawing/2014/main" id="{2CBC6CC2-D947-8543-9464-3A97AADB2685}"/>
                      </a:ext>
                    </a:extLst>
                  </p:cNvPr>
                  <p:cNvSpPr/>
                  <p:nvPr/>
                </p:nvSpPr>
                <p:spPr>
                  <a:xfrm>
                    <a:off x="7360772" y="1818512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cubicBezTo>
                          <a:pt x="16" y="107"/>
                          <a:pt x="16" y="36"/>
                          <a:pt x="16" y="0"/>
                        </a:cubicBez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1" name="Freeform 650">
                    <a:extLst>
                      <a:ext uri="{FF2B5EF4-FFF2-40B4-BE49-F238E27FC236}">
                        <a16:creationId xmlns:a16="http://schemas.microsoft.com/office/drawing/2014/main" id="{53D0D3CF-A0DF-8D43-B102-ED336886BBDD}"/>
                      </a:ext>
                    </a:extLst>
                  </p:cNvPr>
                  <p:cNvSpPr/>
                  <p:nvPr/>
                </p:nvSpPr>
                <p:spPr>
                  <a:xfrm>
                    <a:off x="7330856" y="1843658"/>
                    <a:ext cx="35" cy="143"/>
                  </a:xfrm>
                  <a:custGeom>
                    <a:avLst/>
                    <a:gdLst>
                      <a:gd name="connsiteX0" fmla="*/ 36 w 35"/>
                      <a:gd name="connsiteY0" fmla="*/ 0 h 143"/>
                      <a:gd name="connsiteX1" fmla="*/ 0 w 35"/>
                      <a:gd name="connsiteY1" fmla="*/ 0 h 143"/>
                      <a:gd name="connsiteX2" fmla="*/ 0 w 35"/>
                      <a:gd name="connsiteY2" fmla="*/ 143 h 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3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2" name="Freeform 651">
                    <a:extLst>
                      <a:ext uri="{FF2B5EF4-FFF2-40B4-BE49-F238E27FC236}">
                        <a16:creationId xmlns:a16="http://schemas.microsoft.com/office/drawing/2014/main" id="{F6412C41-721E-4A4A-A91C-224D948EB301}"/>
                      </a:ext>
                    </a:extLst>
                  </p:cNvPr>
                  <p:cNvSpPr/>
                  <p:nvPr/>
                </p:nvSpPr>
                <p:spPr>
                  <a:xfrm>
                    <a:off x="7309639" y="1813932"/>
                    <a:ext cx="68723" cy="35284"/>
                  </a:xfrm>
                  <a:custGeom>
                    <a:avLst/>
                    <a:gdLst>
                      <a:gd name="connsiteX0" fmla="*/ 11001 w 68723"/>
                      <a:gd name="connsiteY0" fmla="*/ 31762 h 35284"/>
                      <a:gd name="connsiteX1" fmla="*/ 17824 w 68723"/>
                      <a:gd name="connsiteY1" fmla="*/ 31727 h 35284"/>
                      <a:gd name="connsiteX2" fmla="*/ 21217 w 68723"/>
                      <a:gd name="connsiteY2" fmla="*/ 29762 h 35284"/>
                      <a:gd name="connsiteX3" fmla="*/ 22681 w 68723"/>
                      <a:gd name="connsiteY3" fmla="*/ 27548 h 35284"/>
                      <a:gd name="connsiteX4" fmla="*/ 23289 w 68723"/>
                      <a:gd name="connsiteY4" fmla="*/ 28369 h 35284"/>
                      <a:gd name="connsiteX5" fmla="*/ 23824 w 68723"/>
                      <a:gd name="connsiteY5" fmla="*/ 27798 h 35284"/>
                      <a:gd name="connsiteX6" fmla="*/ 23932 w 68723"/>
                      <a:gd name="connsiteY6" fmla="*/ 28083 h 35284"/>
                      <a:gd name="connsiteX7" fmla="*/ 24467 w 68723"/>
                      <a:gd name="connsiteY7" fmla="*/ 27119 h 35284"/>
                      <a:gd name="connsiteX8" fmla="*/ 24575 w 68723"/>
                      <a:gd name="connsiteY8" fmla="*/ 27405 h 35284"/>
                      <a:gd name="connsiteX9" fmla="*/ 24896 w 68723"/>
                      <a:gd name="connsiteY9" fmla="*/ 27119 h 35284"/>
                      <a:gd name="connsiteX10" fmla="*/ 25003 w 68723"/>
                      <a:gd name="connsiteY10" fmla="*/ 27548 h 35284"/>
                      <a:gd name="connsiteX11" fmla="*/ 26325 w 68723"/>
                      <a:gd name="connsiteY11" fmla="*/ 26476 h 35284"/>
                      <a:gd name="connsiteX12" fmla="*/ 25825 w 68723"/>
                      <a:gd name="connsiteY12" fmla="*/ 25369 h 35284"/>
                      <a:gd name="connsiteX13" fmla="*/ 28146 w 68723"/>
                      <a:gd name="connsiteY13" fmla="*/ 24940 h 35284"/>
                      <a:gd name="connsiteX14" fmla="*/ 28254 w 68723"/>
                      <a:gd name="connsiteY14" fmla="*/ 25226 h 35284"/>
                      <a:gd name="connsiteX15" fmla="*/ 30611 w 68723"/>
                      <a:gd name="connsiteY15" fmla="*/ 23476 h 35284"/>
                      <a:gd name="connsiteX16" fmla="*/ 30932 w 68723"/>
                      <a:gd name="connsiteY16" fmla="*/ 24333 h 35284"/>
                      <a:gd name="connsiteX17" fmla="*/ 31040 w 68723"/>
                      <a:gd name="connsiteY17" fmla="*/ 21261 h 35284"/>
                      <a:gd name="connsiteX18" fmla="*/ 31790 w 68723"/>
                      <a:gd name="connsiteY18" fmla="*/ 22761 h 35284"/>
                      <a:gd name="connsiteX19" fmla="*/ 31897 w 68723"/>
                      <a:gd name="connsiteY19" fmla="*/ 21154 h 35284"/>
                      <a:gd name="connsiteX20" fmla="*/ 31897 w 68723"/>
                      <a:gd name="connsiteY20" fmla="*/ 21583 h 35284"/>
                      <a:gd name="connsiteX21" fmla="*/ 32504 w 68723"/>
                      <a:gd name="connsiteY21" fmla="*/ 21082 h 35284"/>
                      <a:gd name="connsiteX22" fmla="*/ 31968 w 68723"/>
                      <a:gd name="connsiteY22" fmla="*/ 19189 h 35284"/>
                      <a:gd name="connsiteX23" fmla="*/ 32861 w 68723"/>
                      <a:gd name="connsiteY23" fmla="*/ 20975 h 35284"/>
                      <a:gd name="connsiteX24" fmla="*/ 32540 w 68723"/>
                      <a:gd name="connsiteY24" fmla="*/ 19368 h 35284"/>
                      <a:gd name="connsiteX25" fmla="*/ 34933 w 68723"/>
                      <a:gd name="connsiteY25" fmla="*/ 23011 h 35284"/>
                      <a:gd name="connsiteX26" fmla="*/ 43327 w 68723"/>
                      <a:gd name="connsiteY26" fmla="*/ 21082 h 35284"/>
                      <a:gd name="connsiteX27" fmla="*/ 43648 w 68723"/>
                      <a:gd name="connsiteY27" fmla="*/ 22261 h 35284"/>
                      <a:gd name="connsiteX28" fmla="*/ 44363 w 68723"/>
                      <a:gd name="connsiteY28" fmla="*/ 21118 h 35284"/>
                      <a:gd name="connsiteX29" fmla="*/ 44541 w 68723"/>
                      <a:gd name="connsiteY29" fmla="*/ 20261 h 35284"/>
                      <a:gd name="connsiteX30" fmla="*/ 44863 w 68723"/>
                      <a:gd name="connsiteY30" fmla="*/ 21297 h 35284"/>
                      <a:gd name="connsiteX31" fmla="*/ 45256 w 68723"/>
                      <a:gd name="connsiteY31" fmla="*/ 20440 h 35284"/>
                      <a:gd name="connsiteX32" fmla="*/ 45791 w 68723"/>
                      <a:gd name="connsiteY32" fmla="*/ 21475 h 35284"/>
                      <a:gd name="connsiteX33" fmla="*/ 49149 w 68723"/>
                      <a:gd name="connsiteY33" fmla="*/ 19904 h 35284"/>
                      <a:gd name="connsiteX34" fmla="*/ 55150 w 68723"/>
                      <a:gd name="connsiteY34" fmla="*/ 17118 h 35284"/>
                      <a:gd name="connsiteX35" fmla="*/ 63579 w 68723"/>
                      <a:gd name="connsiteY35" fmla="*/ 14582 h 35284"/>
                      <a:gd name="connsiteX36" fmla="*/ 63579 w 68723"/>
                      <a:gd name="connsiteY36" fmla="*/ 13974 h 35284"/>
                      <a:gd name="connsiteX37" fmla="*/ 65937 w 68723"/>
                      <a:gd name="connsiteY37" fmla="*/ 12546 h 35284"/>
                      <a:gd name="connsiteX38" fmla="*/ 68723 w 68723"/>
                      <a:gd name="connsiteY38" fmla="*/ 7724 h 35284"/>
                      <a:gd name="connsiteX39" fmla="*/ 66365 w 68723"/>
                      <a:gd name="connsiteY39" fmla="*/ 4009 h 35284"/>
                      <a:gd name="connsiteX40" fmla="*/ 58293 w 68723"/>
                      <a:gd name="connsiteY40" fmla="*/ 330 h 35284"/>
                      <a:gd name="connsiteX41" fmla="*/ 58043 w 68723"/>
                      <a:gd name="connsiteY41" fmla="*/ 44 h 35284"/>
                      <a:gd name="connsiteX42" fmla="*/ 57221 w 68723"/>
                      <a:gd name="connsiteY42" fmla="*/ 1866 h 35284"/>
                      <a:gd name="connsiteX43" fmla="*/ 55936 w 68723"/>
                      <a:gd name="connsiteY43" fmla="*/ 1544 h 35284"/>
                      <a:gd name="connsiteX44" fmla="*/ 55828 w 68723"/>
                      <a:gd name="connsiteY44" fmla="*/ 1366 h 35284"/>
                      <a:gd name="connsiteX45" fmla="*/ 54650 w 68723"/>
                      <a:gd name="connsiteY45" fmla="*/ 2259 h 35284"/>
                      <a:gd name="connsiteX46" fmla="*/ 54293 w 68723"/>
                      <a:gd name="connsiteY46" fmla="*/ 1401 h 35284"/>
                      <a:gd name="connsiteX47" fmla="*/ 53328 w 68723"/>
                      <a:gd name="connsiteY47" fmla="*/ 1294 h 35284"/>
                      <a:gd name="connsiteX48" fmla="*/ 51792 w 68723"/>
                      <a:gd name="connsiteY48" fmla="*/ 4152 h 35284"/>
                      <a:gd name="connsiteX49" fmla="*/ 51685 w 68723"/>
                      <a:gd name="connsiteY49" fmla="*/ 3759 h 35284"/>
                      <a:gd name="connsiteX50" fmla="*/ 51256 w 68723"/>
                      <a:gd name="connsiteY50" fmla="*/ 4973 h 35284"/>
                      <a:gd name="connsiteX51" fmla="*/ 51078 w 68723"/>
                      <a:gd name="connsiteY51" fmla="*/ 4652 h 35284"/>
                      <a:gd name="connsiteX52" fmla="*/ 50006 w 68723"/>
                      <a:gd name="connsiteY52" fmla="*/ 5938 h 35284"/>
                      <a:gd name="connsiteX53" fmla="*/ 49721 w 68723"/>
                      <a:gd name="connsiteY53" fmla="*/ 5045 h 35284"/>
                      <a:gd name="connsiteX54" fmla="*/ 49042 w 68723"/>
                      <a:gd name="connsiteY54" fmla="*/ 5473 h 35284"/>
                      <a:gd name="connsiteX55" fmla="*/ 49399 w 68723"/>
                      <a:gd name="connsiteY55" fmla="*/ 5581 h 35284"/>
                      <a:gd name="connsiteX56" fmla="*/ 48292 w 68723"/>
                      <a:gd name="connsiteY56" fmla="*/ 5973 h 35284"/>
                      <a:gd name="connsiteX57" fmla="*/ 47577 w 68723"/>
                      <a:gd name="connsiteY57" fmla="*/ 10367 h 35284"/>
                      <a:gd name="connsiteX58" fmla="*/ 47184 w 68723"/>
                      <a:gd name="connsiteY58" fmla="*/ 9402 h 35284"/>
                      <a:gd name="connsiteX59" fmla="*/ 46827 w 68723"/>
                      <a:gd name="connsiteY59" fmla="*/ 7509 h 35284"/>
                      <a:gd name="connsiteX60" fmla="*/ 45541 w 68723"/>
                      <a:gd name="connsiteY60" fmla="*/ 7331 h 35284"/>
                      <a:gd name="connsiteX61" fmla="*/ 45291 w 68723"/>
                      <a:gd name="connsiteY61" fmla="*/ 6331 h 35284"/>
                      <a:gd name="connsiteX62" fmla="*/ 43720 w 68723"/>
                      <a:gd name="connsiteY62" fmla="*/ 7116 h 35284"/>
                      <a:gd name="connsiteX63" fmla="*/ 42362 w 68723"/>
                      <a:gd name="connsiteY63" fmla="*/ 6295 h 35284"/>
                      <a:gd name="connsiteX64" fmla="*/ 41827 w 68723"/>
                      <a:gd name="connsiteY64" fmla="*/ 4973 h 35284"/>
                      <a:gd name="connsiteX65" fmla="*/ 41434 w 68723"/>
                      <a:gd name="connsiteY65" fmla="*/ 6116 h 35284"/>
                      <a:gd name="connsiteX66" fmla="*/ 40934 w 68723"/>
                      <a:gd name="connsiteY66" fmla="*/ 4616 h 35284"/>
                      <a:gd name="connsiteX67" fmla="*/ 38219 w 68723"/>
                      <a:gd name="connsiteY67" fmla="*/ 4688 h 35284"/>
                      <a:gd name="connsiteX68" fmla="*/ 37576 w 68723"/>
                      <a:gd name="connsiteY68" fmla="*/ 6795 h 35284"/>
                      <a:gd name="connsiteX69" fmla="*/ 36826 w 68723"/>
                      <a:gd name="connsiteY69" fmla="*/ 5116 h 35284"/>
                      <a:gd name="connsiteX70" fmla="*/ 37005 w 68723"/>
                      <a:gd name="connsiteY70" fmla="*/ 5295 h 35284"/>
                      <a:gd name="connsiteX71" fmla="*/ 36933 w 68723"/>
                      <a:gd name="connsiteY71" fmla="*/ 4259 h 35284"/>
                      <a:gd name="connsiteX72" fmla="*/ 35290 w 68723"/>
                      <a:gd name="connsiteY72" fmla="*/ 5295 h 35284"/>
                      <a:gd name="connsiteX73" fmla="*/ 35719 w 68723"/>
                      <a:gd name="connsiteY73" fmla="*/ 6188 h 35284"/>
                      <a:gd name="connsiteX74" fmla="*/ 35112 w 68723"/>
                      <a:gd name="connsiteY74" fmla="*/ 6152 h 35284"/>
                      <a:gd name="connsiteX75" fmla="*/ 35112 w 68723"/>
                      <a:gd name="connsiteY75" fmla="*/ 5295 h 35284"/>
                      <a:gd name="connsiteX76" fmla="*/ 34183 w 68723"/>
                      <a:gd name="connsiteY76" fmla="*/ 4938 h 35284"/>
                      <a:gd name="connsiteX77" fmla="*/ 34469 w 68723"/>
                      <a:gd name="connsiteY77" fmla="*/ 5973 h 35284"/>
                      <a:gd name="connsiteX78" fmla="*/ 33254 w 68723"/>
                      <a:gd name="connsiteY78" fmla="*/ 5330 h 35284"/>
                      <a:gd name="connsiteX79" fmla="*/ 33504 w 68723"/>
                      <a:gd name="connsiteY79" fmla="*/ 7081 h 35284"/>
                      <a:gd name="connsiteX80" fmla="*/ 30932 w 68723"/>
                      <a:gd name="connsiteY80" fmla="*/ 5366 h 35284"/>
                      <a:gd name="connsiteX81" fmla="*/ 30825 w 68723"/>
                      <a:gd name="connsiteY81" fmla="*/ 6795 h 35284"/>
                      <a:gd name="connsiteX82" fmla="*/ 30611 w 68723"/>
                      <a:gd name="connsiteY82" fmla="*/ 5759 h 35284"/>
                      <a:gd name="connsiteX83" fmla="*/ 29218 w 68723"/>
                      <a:gd name="connsiteY83" fmla="*/ 4866 h 35284"/>
                      <a:gd name="connsiteX84" fmla="*/ 29182 w 68723"/>
                      <a:gd name="connsiteY84" fmla="*/ 4116 h 35284"/>
                      <a:gd name="connsiteX85" fmla="*/ 29325 w 68723"/>
                      <a:gd name="connsiteY85" fmla="*/ 6331 h 35284"/>
                      <a:gd name="connsiteX86" fmla="*/ 28004 w 68723"/>
                      <a:gd name="connsiteY86" fmla="*/ 7331 h 35284"/>
                      <a:gd name="connsiteX87" fmla="*/ 28182 w 68723"/>
                      <a:gd name="connsiteY87" fmla="*/ 9188 h 35284"/>
                      <a:gd name="connsiteX88" fmla="*/ 28039 w 68723"/>
                      <a:gd name="connsiteY88" fmla="*/ 8188 h 35284"/>
                      <a:gd name="connsiteX89" fmla="*/ 27646 w 68723"/>
                      <a:gd name="connsiteY89" fmla="*/ 8724 h 35284"/>
                      <a:gd name="connsiteX90" fmla="*/ 27039 w 68723"/>
                      <a:gd name="connsiteY90" fmla="*/ 7545 h 35284"/>
                      <a:gd name="connsiteX91" fmla="*/ 26932 w 68723"/>
                      <a:gd name="connsiteY91" fmla="*/ 6259 h 35284"/>
                      <a:gd name="connsiteX92" fmla="*/ 26753 w 68723"/>
                      <a:gd name="connsiteY92" fmla="*/ 8224 h 35284"/>
                      <a:gd name="connsiteX93" fmla="*/ 24896 w 68723"/>
                      <a:gd name="connsiteY93" fmla="*/ 7616 h 35284"/>
                      <a:gd name="connsiteX94" fmla="*/ 23896 w 68723"/>
                      <a:gd name="connsiteY94" fmla="*/ 8867 h 35284"/>
                      <a:gd name="connsiteX95" fmla="*/ 22860 w 68723"/>
                      <a:gd name="connsiteY95" fmla="*/ 6616 h 35284"/>
                      <a:gd name="connsiteX96" fmla="*/ 21824 w 68723"/>
                      <a:gd name="connsiteY96" fmla="*/ 7902 h 35284"/>
                      <a:gd name="connsiteX97" fmla="*/ 21824 w 68723"/>
                      <a:gd name="connsiteY97" fmla="*/ 7759 h 35284"/>
                      <a:gd name="connsiteX98" fmla="*/ 19074 w 68723"/>
                      <a:gd name="connsiteY98" fmla="*/ 9045 h 35284"/>
                      <a:gd name="connsiteX99" fmla="*/ 19538 w 68723"/>
                      <a:gd name="connsiteY99" fmla="*/ 11117 h 35284"/>
                      <a:gd name="connsiteX100" fmla="*/ 18145 w 68723"/>
                      <a:gd name="connsiteY100" fmla="*/ 13474 h 35284"/>
                      <a:gd name="connsiteX101" fmla="*/ 16931 w 68723"/>
                      <a:gd name="connsiteY101" fmla="*/ 12510 h 35284"/>
                      <a:gd name="connsiteX102" fmla="*/ 16931 w 68723"/>
                      <a:gd name="connsiteY102" fmla="*/ 12224 h 35284"/>
                      <a:gd name="connsiteX103" fmla="*/ 15502 w 68723"/>
                      <a:gd name="connsiteY103" fmla="*/ 13153 h 35284"/>
                      <a:gd name="connsiteX104" fmla="*/ 15502 w 68723"/>
                      <a:gd name="connsiteY104" fmla="*/ 15475 h 35284"/>
                      <a:gd name="connsiteX105" fmla="*/ 15002 w 68723"/>
                      <a:gd name="connsiteY105" fmla="*/ 14903 h 35284"/>
                      <a:gd name="connsiteX106" fmla="*/ 14538 w 68723"/>
                      <a:gd name="connsiteY106" fmla="*/ 13974 h 35284"/>
                      <a:gd name="connsiteX107" fmla="*/ 14609 w 68723"/>
                      <a:gd name="connsiteY107" fmla="*/ 14582 h 35284"/>
                      <a:gd name="connsiteX108" fmla="*/ 14538 w 68723"/>
                      <a:gd name="connsiteY108" fmla="*/ 14367 h 35284"/>
                      <a:gd name="connsiteX109" fmla="*/ 14680 w 68723"/>
                      <a:gd name="connsiteY109" fmla="*/ 15082 h 35284"/>
                      <a:gd name="connsiteX110" fmla="*/ 14930 w 68723"/>
                      <a:gd name="connsiteY110" fmla="*/ 15582 h 35284"/>
                      <a:gd name="connsiteX111" fmla="*/ 13466 w 68723"/>
                      <a:gd name="connsiteY111" fmla="*/ 14617 h 35284"/>
                      <a:gd name="connsiteX112" fmla="*/ 12002 w 68723"/>
                      <a:gd name="connsiteY112" fmla="*/ 17832 h 35284"/>
                      <a:gd name="connsiteX113" fmla="*/ 11716 w 68723"/>
                      <a:gd name="connsiteY113" fmla="*/ 16046 h 35284"/>
                      <a:gd name="connsiteX114" fmla="*/ 11287 w 68723"/>
                      <a:gd name="connsiteY114" fmla="*/ 16511 h 35284"/>
                      <a:gd name="connsiteX115" fmla="*/ 11466 w 68723"/>
                      <a:gd name="connsiteY115" fmla="*/ 15510 h 35284"/>
                      <a:gd name="connsiteX116" fmla="*/ 9501 w 68723"/>
                      <a:gd name="connsiteY116" fmla="*/ 16296 h 35284"/>
                      <a:gd name="connsiteX117" fmla="*/ 9608 w 68723"/>
                      <a:gd name="connsiteY117" fmla="*/ 17189 h 35284"/>
                      <a:gd name="connsiteX118" fmla="*/ 9537 w 68723"/>
                      <a:gd name="connsiteY118" fmla="*/ 17046 h 35284"/>
                      <a:gd name="connsiteX119" fmla="*/ 9608 w 68723"/>
                      <a:gd name="connsiteY119" fmla="*/ 18332 h 35284"/>
                      <a:gd name="connsiteX120" fmla="*/ 8644 w 68723"/>
                      <a:gd name="connsiteY120" fmla="*/ 16332 h 35284"/>
                      <a:gd name="connsiteX121" fmla="*/ 7787 w 68723"/>
                      <a:gd name="connsiteY121" fmla="*/ 17582 h 35284"/>
                      <a:gd name="connsiteX122" fmla="*/ 8072 w 68723"/>
                      <a:gd name="connsiteY122" fmla="*/ 18582 h 35284"/>
                      <a:gd name="connsiteX123" fmla="*/ 7537 w 68723"/>
                      <a:gd name="connsiteY123" fmla="*/ 18189 h 35284"/>
                      <a:gd name="connsiteX124" fmla="*/ 7215 w 68723"/>
                      <a:gd name="connsiteY124" fmla="*/ 16903 h 35284"/>
                      <a:gd name="connsiteX125" fmla="*/ 7108 w 68723"/>
                      <a:gd name="connsiteY125" fmla="*/ 18832 h 35284"/>
                      <a:gd name="connsiteX126" fmla="*/ 7108 w 68723"/>
                      <a:gd name="connsiteY126" fmla="*/ 17225 h 35284"/>
                      <a:gd name="connsiteX127" fmla="*/ 6179 w 68723"/>
                      <a:gd name="connsiteY127" fmla="*/ 17582 h 35284"/>
                      <a:gd name="connsiteX128" fmla="*/ 6465 w 68723"/>
                      <a:gd name="connsiteY128" fmla="*/ 19975 h 35284"/>
                      <a:gd name="connsiteX129" fmla="*/ 5465 w 68723"/>
                      <a:gd name="connsiteY129" fmla="*/ 20475 h 35284"/>
                      <a:gd name="connsiteX130" fmla="*/ 5715 w 68723"/>
                      <a:gd name="connsiteY130" fmla="*/ 21618 h 35284"/>
                      <a:gd name="connsiteX131" fmla="*/ 4179 w 68723"/>
                      <a:gd name="connsiteY131" fmla="*/ 21297 h 35284"/>
                      <a:gd name="connsiteX132" fmla="*/ 964 w 68723"/>
                      <a:gd name="connsiteY132" fmla="*/ 27119 h 35284"/>
                      <a:gd name="connsiteX133" fmla="*/ 0 w 68723"/>
                      <a:gd name="connsiteY133" fmla="*/ 31048 h 35284"/>
                      <a:gd name="connsiteX134" fmla="*/ 2250 w 68723"/>
                      <a:gd name="connsiteY134" fmla="*/ 34298 h 35284"/>
                      <a:gd name="connsiteX135" fmla="*/ 11001 w 68723"/>
                      <a:gd name="connsiteY135" fmla="*/ 31762 h 35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68723" h="35284">
                        <a:moveTo>
                          <a:pt x="11001" y="31762"/>
                        </a:moveTo>
                        <a:cubicBezTo>
                          <a:pt x="13966" y="31620"/>
                          <a:pt x="15431" y="33512"/>
                          <a:pt x="17824" y="31727"/>
                        </a:cubicBezTo>
                        <a:cubicBezTo>
                          <a:pt x="19145" y="31441"/>
                          <a:pt x="20253" y="30476"/>
                          <a:pt x="21217" y="29762"/>
                        </a:cubicBezTo>
                        <a:cubicBezTo>
                          <a:pt x="21074" y="27905"/>
                          <a:pt x="22681" y="29155"/>
                          <a:pt x="22681" y="27548"/>
                        </a:cubicBezTo>
                        <a:lnTo>
                          <a:pt x="23289" y="28369"/>
                        </a:lnTo>
                        <a:cubicBezTo>
                          <a:pt x="23289" y="27833"/>
                          <a:pt x="23396" y="27405"/>
                          <a:pt x="23824" y="27798"/>
                        </a:cubicBezTo>
                        <a:lnTo>
                          <a:pt x="23932" y="28083"/>
                        </a:lnTo>
                        <a:cubicBezTo>
                          <a:pt x="23967" y="27262"/>
                          <a:pt x="24467" y="27548"/>
                          <a:pt x="24467" y="27119"/>
                        </a:cubicBezTo>
                        <a:lnTo>
                          <a:pt x="24575" y="27405"/>
                        </a:lnTo>
                        <a:lnTo>
                          <a:pt x="24896" y="27119"/>
                        </a:lnTo>
                        <a:lnTo>
                          <a:pt x="25003" y="27548"/>
                        </a:lnTo>
                        <a:cubicBezTo>
                          <a:pt x="25217" y="26583"/>
                          <a:pt x="25718" y="26297"/>
                          <a:pt x="26325" y="26476"/>
                        </a:cubicBezTo>
                        <a:lnTo>
                          <a:pt x="25825" y="25369"/>
                        </a:lnTo>
                        <a:cubicBezTo>
                          <a:pt x="27289" y="26262"/>
                          <a:pt x="26753" y="23726"/>
                          <a:pt x="28146" y="24940"/>
                        </a:cubicBezTo>
                        <a:lnTo>
                          <a:pt x="28254" y="25226"/>
                        </a:lnTo>
                        <a:cubicBezTo>
                          <a:pt x="28218" y="21797"/>
                          <a:pt x="30611" y="26690"/>
                          <a:pt x="30611" y="23476"/>
                        </a:cubicBezTo>
                        <a:cubicBezTo>
                          <a:pt x="30611" y="23869"/>
                          <a:pt x="30861" y="24047"/>
                          <a:pt x="30932" y="24333"/>
                        </a:cubicBezTo>
                        <a:cubicBezTo>
                          <a:pt x="31254" y="23869"/>
                          <a:pt x="31683" y="23547"/>
                          <a:pt x="31040" y="21261"/>
                        </a:cubicBezTo>
                        <a:cubicBezTo>
                          <a:pt x="31397" y="21190"/>
                          <a:pt x="31504" y="21904"/>
                          <a:pt x="31790" y="22761"/>
                        </a:cubicBezTo>
                        <a:cubicBezTo>
                          <a:pt x="31504" y="21761"/>
                          <a:pt x="31683" y="21261"/>
                          <a:pt x="31897" y="21154"/>
                        </a:cubicBezTo>
                        <a:lnTo>
                          <a:pt x="31897" y="21583"/>
                        </a:lnTo>
                        <a:lnTo>
                          <a:pt x="32504" y="21082"/>
                        </a:lnTo>
                        <a:lnTo>
                          <a:pt x="31968" y="19189"/>
                        </a:lnTo>
                        <a:cubicBezTo>
                          <a:pt x="32504" y="19654"/>
                          <a:pt x="32504" y="21511"/>
                          <a:pt x="32861" y="20975"/>
                        </a:cubicBezTo>
                        <a:lnTo>
                          <a:pt x="32540" y="19368"/>
                        </a:lnTo>
                        <a:cubicBezTo>
                          <a:pt x="33290" y="19547"/>
                          <a:pt x="34111" y="21940"/>
                          <a:pt x="34933" y="23011"/>
                        </a:cubicBezTo>
                        <a:cubicBezTo>
                          <a:pt x="37683" y="23261"/>
                          <a:pt x="40112" y="18689"/>
                          <a:pt x="43327" y="21082"/>
                        </a:cubicBezTo>
                        <a:lnTo>
                          <a:pt x="43648" y="22261"/>
                        </a:lnTo>
                        <a:cubicBezTo>
                          <a:pt x="44006" y="24011"/>
                          <a:pt x="43970" y="19511"/>
                          <a:pt x="44363" y="21118"/>
                        </a:cubicBezTo>
                        <a:lnTo>
                          <a:pt x="44541" y="20261"/>
                        </a:lnTo>
                        <a:cubicBezTo>
                          <a:pt x="44684" y="20547"/>
                          <a:pt x="44934" y="20868"/>
                          <a:pt x="44863" y="21297"/>
                        </a:cubicBezTo>
                        <a:cubicBezTo>
                          <a:pt x="45184" y="21297"/>
                          <a:pt x="45149" y="21011"/>
                          <a:pt x="45256" y="20440"/>
                        </a:cubicBezTo>
                        <a:lnTo>
                          <a:pt x="45791" y="21475"/>
                        </a:lnTo>
                        <a:cubicBezTo>
                          <a:pt x="47149" y="22118"/>
                          <a:pt x="47792" y="19761"/>
                          <a:pt x="49149" y="19904"/>
                        </a:cubicBezTo>
                        <a:cubicBezTo>
                          <a:pt x="51256" y="21761"/>
                          <a:pt x="53864" y="18939"/>
                          <a:pt x="55150" y="17118"/>
                        </a:cubicBezTo>
                        <a:cubicBezTo>
                          <a:pt x="56400" y="13867"/>
                          <a:pt x="62401" y="19011"/>
                          <a:pt x="63579" y="14582"/>
                        </a:cubicBezTo>
                        <a:cubicBezTo>
                          <a:pt x="63794" y="14724"/>
                          <a:pt x="63687" y="14117"/>
                          <a:pt x="63579" y="13974"/>
                        </a:cubicBezTo>
                        <a:cubicBezTo>
                          <a:pt x="64401" y="13582"/>
                          <a:pt x="65151" y="13046"/>
                          <a:pt x="65937" y="12546"/>
                        </a:cubicBezTo>
                        <a:cubicBezTo>
                          <a:pt x="65937" y="12546"/>
                          <a:pt x="68759" y="10438"/>
                          <a:pt x="68723" y="7724"/>
                        </a:cubicBezTo>
                        <a:cubicBezTo>
                          <a:pt x="68723" y="6402"/>
                          <a:pt x="68080" y="5116"/>
                          <a:pt x="66365" y="4009"/>
                        </a:cubicBezTo>
                        <a:cubicBezTo>
                          <a:pt x="64687" y="2866"/>
                          <a:pt x="61865" y="1973"/>
                          <a:pt x="58293" y="330"/>
                        </a:cubicBezTo>
                        <a:lnTo>
                          <a:pt x="58043" y="44"/>
                        </a:lnTo>
                        <a:cubicBezTo>
                          <a:pt x="56793" y="-99"/>
                          <a:pt x="56471" y="8"/>
                          <a:pt x="57221" y="1866"/>
                        </a:cubicBezTo>
                        <a:cubicBezTo>
                          <a:pt x="55650" y="8"/>
                          <a:pt x="56543" y="2080"/>
                          <a:pt x="55936" y="1544"/>
                        </a:cubicBezTo>
                        <a:lnTo>
                          <a:pt x="55828" y="1366"/>
                        </a:lnTo>
                        <a:cubicBezTo>
                          <a:pt x="56471" y="3187"/>
                          <a:pt x="54150" y="580"/>
                          <a:pt x="54650" y="2259"/>
                        </a:cubicBezTo>
                        <a:cubicBezTo>
                          <a:pt x="54578" y="2080"/>
                          <a:pt x="54257" y="1509"/>
                          <a:pt x="54293" y="1401"/>
                        </a:cubicBezTo>
                        <a:cubicBezTo>
                          <a:pt x="54185" y="1830"/>
                          <a:pt x="54007" y="2544"/>
                          <a:pt x="53328" y="1294"/>
                        </a:cubicBezTo>
                        <a:cubicBezTo>
                          <a:pt x="52792" y="2009"/>
                          <a:pt x="51506" y="1866"/>
                          <a:pt x="51792" y="4152"/>
                        </a:cubicBezTo>
                        <a:lnTo>
                          <a:pt x="51685" y="3759"/>
                        </a:lnTo>
                        <a:cubicBezTo>
                          <a:pt x="51935" y="5295"/>
                          <a:pt x="51364" y="4152"/>
                          <a:pt x="51256" y="4973"/>
                        </a:cubicBezTo>
                        <a:cubicBezTo>
                          <a:pt x="51185" y="4795"/>
                          <a:pt x="51114" y="4723"/>
                          <a:pt x="51078" y="4652"/>
                        </a:cubicBezTo>
                        <a:cubicBezTo>
                          <a:pt x="51221" y="6188"/>
                          <a:pt x="50078" y="5259"/>
                          <a:pt x="50006" y="5938"/>
                        </a:cubicBezTo>
                        <a:lnTo>
                          <a:pt x="49721" y="5045"/>
                        </a:lnTo>
                        <a:lnTo>
                          <a:pt x="49042" y="5473"/>
                        </a:lnTo>
                        <a:lnTo>
                          <a:pt x="49399" y="5581"/>
                        </a:lnTo>
                        <a:cubicBezTo>
                          <a:pt x="50042" y="8081"/>
                          <a:pt x="48363" y="4188"/>
                          <a:pt x="48292" y="5973"/>
                        </a:cubicBezTo>
                        <a:cubicBezTo>
                          <a:pt x="47720" y="5795"/>
                          <a:pt x="48506" y="11403"/>
                          <a:pt x="47577" y="10367"/>
                        </a:cubicBezTo>
                        <a:cubicBezTo>
                          <a:pt x="47577" y="11617"/>
                          <a:pt x="47363" y="8402"/>
                          <a:pt x="47184" y="9402"/>
                        </a:cubicBezTo>
                        <a:cubicBezTo>
                          <a:pt x="46863" y="8117"/>
                          <a:pt x="47184" y="8545"/>
                          <a:pt x="46827" y="7509"/>
                        </a:cubicBezTo>
                        <a:cubicBezTo>
                          <a:pt x="46577" y="8224"/>
                          <a:pt x="45863" y="6331"/>
                          <a:pt x="45541" y="7331"/>
                        </a:cubicBezTo>
                        <a:lnTo>
                          <a:pt x="45291" y="6331"/>
                        </a:lnTo>
                        <a:cubicBezTo>
                          <a:pt x="45006" y="8331"/>
                          <a:pt x="43791" y="5259"/>
                          <a:pt x="43720" y="7116"/>
                        </a:cubicBezTo>
                        <a:cubicBezTo>
                          <a:pt x="43184" y="8081"/>
                          <a:pt x="42684" y="4152"/>
                          <a:pt x="42362" y="6295"/>
                        </a:cubicBezTo>
                        <a:lnTo>
                          <a:pt x="41827" y="4973"/>
                        </a:lnTo>
                        <a:cubicBezTo>
                          <a:pt x="41469" y="4795"/>
                          <a:pt x="41898" y="6724"/>
                          <a:pt x="41434" y="6116"/>
                        </a:cubicBezTo>
                        <a:cubicBezTo>
                          <a:pt x="41291" y="5223"/>
                          <a:pt x="40862" y="5473"/>
                          <a:pt x="40934" y="4616"/>
                        </a:cubicBezTo>
                        <a:cubicBezTo>
                          <a:pt x="39934" y="3366"/>
                          <a:pt x="39684" y="6831"/>
                          <a:pt x="38219" y="4688"/>
                        </a:cubicBezTo>
                        <a:cubicBezTo>
                          <a:pt x="38255" y="6438"/>
                          <a:pt x="37576" y="5509"/>
                          <a:pt x="37576" y="6795"/>
                        </a:cubicBezTo>
                        <a:cubicBezTo>
                          <a:pt x="37433" y="6045"/>
                          <a:pt x="36469" y="6831"/>
                          <a:pt x="36826" y="5116"/>
                        </a:cubicBezTo>
                        <a:cubicBezTo>
                          <a:pt x="36862" y="4973"/>
                          <a:pt x="36969" y="4973"/>
                          <a:pt x="37005" y="5295"/>
                        </a:cubicBezTo>
                        <a:lnTo>
                          <a:pt x="36933" y="4259"/>
                        </a:lnTo>
                        <a:cubicBezTo>
                          <a:pt x="36040" y="2437"/>
                          <a:pt x="35969" y="5473"/>
                          <a:pt x="35290" y="5295"/>
                        </a:cubicBezTo>
                        <a:cubicBezTo>
                          <a:pt x="35540" y="5616"/>
                          <a:pt x="35755" y="5473"/>
                          <a:pt x="35719" y="6188"/>
                        </a:cubicBezTo>
                        <a:lnTo>
                          <a:pt x="35112" y="6152"/>
                        </a:lnTo>
                        <a:lnTo>
                          <a:pt x="35112" y="5295"/>
                        </a:lnTo>
                        <a:lnTo>
                          <a:pt x="34183" y="4938"/>
                        </a:lnTo>
                        <a:lnTo>
                          <a:pt x="34469" y="5973"/>
                        </a:lnTo>
                        <a:cubicBezTo>
                          <a:pt x="33969" y="5509"/>
                          <a:pt x="33504" y="3723"/>
                          <a:pt x="33254" y="5330"/>
                        </a:cubicBezTo>
                        <a:cubicBezTo>
                          <a:pt x="33183" y="6188"/>
                          <a:pt x="33897" y="6688"/>
                          <a:pt x="33504" y="7081"/>
                        </a:cubicBezTo>
                        <a:cubicBezTo>
                          <a:pt x="32826" y="6438"/>
                          <a:pt x="31754" y="5509"/>
                          <a:pt x="30932" y="5366"/>
                        </a:cubicBezTo>
                        <a:cubicBezTo>
                          <a:pt x="31218" y="6545"/>
                          <a:pt x="31004" y="6545"/>
                          <a:pt x="30825" y="6795"/>
                        </a:cubicBezTo>
                        <a:lnTo>
                          <a:pt x="30611" y="5759"/>
                        </a:lnTo>
                        <a:cubicBezTo>
                          <a:pt x="30039" y="7331"/>
                          <a:pt x="29932" y="3545"/>
                          <a:pt x="29218" y="4866"/>
                        </a:cubicBezTo>
                        <a:lnTo>
                          <a:pt x="29182" y="4116"/>
                        </a:lnTo>
                        <a:lnTo>
                          <a:pt x="29325" y="6331"/>
                        </a:lnTo>
                        <a:cubicBezTo>
                          <a:pt x="28897" y="8545"/>
                          <a:pt x="28325" y="4330"/>
                          <a:pt x="28004" y="7331"/>
                        </a:cubicBezTo>
                        <a:cubicBezTo>
                          <a:pt x="28361" y="7081"/>
                          <a:pt x="28754" y="9510"/>
                          <a:pt x="28182" y="9188"/>
                        </a:cubicBezTo>
                        <a:lnTo>
                          <a:pt x="28039" y="8188"/>
                        </a:lnTo>
                        <a:cubicBezTo>
                          <a:pt x="27825" y="8438"/>
                          <a:pt x="27861" y="8902"/>
                          <a:pt x="27646" y="8724"/>
                        </a:cubicBezTo>
                        <a:cubicBezTo>
                          <a:pt x="27646" y="8152"/>
                          <a:pt x="27325" y="7295"/>
                          <a:pt x="27039" y="7545"/>
                        </a:cubicBezTo>
                        <a:lnTo>
                          <a:pt x="26932" y="6259"/>
                        </a:lnTo>
                        <a:lnTo>
                          <a:pt x="26753" y="8224"/>
                        </a:lnTo>
                        <a:cubicBezTo>
                          <a:pt x="25932" y="7331"/>
                          <a:pt x="25503" y="8867"/>
                          <a:pt x="24896" y="7616"/>
                        </a:cubicBezTo>
                        <a:cubicBezTo>
                          <a:pt x="24896" y="7616"/>
                          <a:pt x="23610" y="7331"/>
                          <a:pt x="23896" y="8867"/>
                        </a:cubicBezTo>
                        <a:cubicBezTo>
                          <a:pt x="23789" y="7902"/>
                          <a:pt x="23074" y="7724"/>
                          <a:pt x="22860" y="6616"/>
                        </a:cubicBezTo>
                        <a:cubicBezTo>
                          <a:pt x="22931" y="7724"/>
                          <a:pt x="22539" y="8867"/>
                          <a:pt x="21824" y="7902"/>
                        </a:cubicBezTo>
                        <a:lnTo>
                          <a:pt x="21824" y="7759"/>
                        </a:lnTo>
                        <a:cubicBezTo>
                          <a:pt x="20253" y="7081"/>
                          <a:pt x="20574" y="10010"/>
                          <a:pt x="19074" y="9045"/>
                        </a:cubicBezTo>
                        <a:cubicBezTo>
                          <a:pt x="19574" y="10152"/>
                          <a:pt x="18824" y="9724"/>
                          <a:pt x="19538" y="11117"/>
                        </a:cubicBezTo>
                        <a:cubicBezTo>
                          <a:pt x="19217" y="12903"/>
                          <a:pt x="16645" y="8902"/>
                          <a:pt x="18145" y="13474"/>
                        </a:cubicBezTo>
                        <a:cubicBezTo>
                          <a:pt x="17824" y="13867"/>
                          <a:pt x="17216" y="12653"/>
                          <a:pt x="16931" y="12510"/>
                        </a:cubicBezTo>
                        <a:lnTo>
                          <a:pt x="16931" y="12224"/>
                        </a:lnTo>
                        <a:cubicBezTo>
                          <a:pt x="16323" y="12903"/>
                          <a:pt x="16109" y="13046"/>
                          <a:pt x="15502" y="13153"/>
                        </a:cubicBezTo>
                        <a:cubicBezTo>
                          <a:pt x="15395" y="13689"/>
                          <a:pt x="16181" y="15760"/>
                          <a:pt x="15502" y="15475"/>
                        </a:cubicBezTo>
                        <a:cubicBezTo>
                          <a:pt x="15323" y="14582"/>
                          <a:pt x="15180" y="14832"/>
                          <a:pt x="15002" y="14903"/>
                        </a:cubicBezTo>
                        <a:cubicBezTo>
                          <a:pt x="15073" y="14724"/>
                          <a:pt x="15002" y="14403"/>
                          <a:pt x="14538" y="13974"/>
                        </a:cubicBezTo>
                        <a:cubicBezTo>
                          <a:pt x="14609" y="14224"/>
                          <a:pt x="14609" y="14403"/>
                          <a:pt x="14609" y="14582"/>
                        </a:cubicBezTo>
                        <a:cubicBezTo>
                          <a:pt x="14573" y="14510"/>
                          <a:pt x="14573" y="14475"/>
                          <a:pt x="14538" y="14367"/>
                        </a:cubicBezTo>
                        <a:cubicBezTo>
                          <a:pt x="14359" y="14796"/>
                          <a:pt x="14502" y="15010"/>
                          <a:pt x="14680" y="15082"/>
                        </a:cubicBezTo>
                        <a:cubicBezTo>
                          <a:pt x="14716" y="15225"/>
                          <a:pt x="14788" y="15368"/>
                          <a:pt x="14930" y="15582"/>
                        </a:cubicBezTo>
                        <a:cubicBezTo>
                          <a:pt x="14180" y="14653"/>
                          <a:pt x="14073" y="16010"/>
                          <a:pt x="13466" y="14617"/>
                        </a:cubicBezTo>
                        <a:cubicBezTo>
                          <a:pt x="12680" y="15296"/>
                          <a:pt x="12573" y="17010"/>
                          <a:pt x="12002" y="17832"/>
                        </a:cubicBezTo>
                        <a:cubicBezTo>
                          <a:pt x="11644" y="17118"/>
                          <a:pt x="11609" y="16403"/>
                          <a:pt x="11716" y="16046"/>
                        </a:cubicBezTo>
                        <a:lnTo>
                          <a:pt x="11287" y="16511"/>
                        </a:lnTo>
                        <a:cubicBezTo>
                          <a:pt x="10930" y="15439"/>
                          <a:pt x="11394" y="15796"/>
                          <a:pt x="11466" y="15510"/>
                        </a:cubicBezTo>
                        <a:cubicBezTo>
                          <a:pt x="10251" y="14010"/>
                          <a:pt x="10751" y="17689"/>
                          <a:pt x="9501" y="16296"/>
                        </a:cubicBezTo>
                        <a:lnTo>
                          <a:pt x="9608" y="17189"/>
                        </a:lnTo>
                        <a:lnTo>
                          <a:pt x="9537" y="17046"/>
                        </a:lnTo>
                        <a:cubicBezTo>
                          <a:pt x="9680" y="17511"/>
                          <a:pt x="9680" y="18153"/>
                          <a:pt x="9608" y="18332"/>
                        </a:cubicBezTo>
                        <a:cubicBezTo>
                          <a:pt x="9215" y="17404"/>
                          <a:pt x="8965" y="16189"/>
                          <a:pt x="8644" y="16332"/>
                        </a:cubicBezTo>
                        <a:cubicBezTo>
                          <a:pt x="8144" y="15475"/>
                          <a:pt x="8037" y="16975"/>
                          <a:pt x="7787" y="17582"/>
                        </a:cubicBezTo>
                        <a:cubicBezTo>
                          <a:pt x="8001" y="17689"/>
                          <a:pt x="8072" y="18225"/>
                          <a:pt x="8072" y="18582"/>
                        </a:cubicBezTo>
                        <a:cubicBezTo>
                          <a:pt x="7894" y="18654"/>
                          <a:pt x="7572" y="17725"/>
                          <a:pt x="7537" y="18189"/>
                        </a:cubicBezTo>
                        <a:lnTo>
                          <a:pt x="7215" y="16903"/>
                        </a:lnTo>
                        <a:cubicBezTo>
                          <a:pt x="7572" y="18118"/>
                          <a:pt x="7072" y="18296"/>
                          <a:pt x="7108" y="18832"/>
                        </a:cubicBezTo>
                        <a:cubicBezTo>
                          <a:pt x="6822" y="17903"/>
                          <a:pt x="7215" y="17975"/>
                          <a:pt x="7108" y="17225"/>
                        </a:cubicBezTo>
                        <a:cubicBezTo>
                          <a:pt x="6465" y="17475"/>
                          <a:pt x="6787" y="17332"/>
                          <a:pt x="6179" y="17582"/>
                        </a:cubicBezTo>
                        <a:cubicBezTo>
                          <a:pt x="5965" y="18618"/>
                          <a:pt x="6429" y="18796"/>
                          <a:pt x="6465" y="19975"/>
                        </a:cubicBezTo>
                        <a:cubicBezTo>
                          <a:pt x="6179" y="20297"/>
                          <a:pt x="5929" y="21225"/>
                          <a:pt x="5465" y="20475"/>
                        </a:cubicBezTo>
                        <a:lnTo>
                          <a:pt x="5715" y="21618"/>
                        </a:lnTo>
                        <a:cubicBezTo>
                          <a:pt x="5108" y="22618"/>
                          <a:pt x="4608" y="22511"/>
                          <a:pt x="4179" y="21297"/>
                        </a:cubicBezTo>
                        <a:cubicBezTo>
                          <a:pt x="2965" y="23761"/>
                          <a:pt x="1750" y="25476"/>
                          <a:pt x="964" y="27119"/>
                        </a:cubicBezTo>
                        <a:cubicBezTo>
                          <a:pt x="179" y="28691"/>
                          <a:pt x="36" y="30012"/>
                          <a:pt x="0" y="31048"/>
                        </a:cubicBezTo>
                        <a:cubicBezTo>
                          <a:pt x="214" y="33191"/>
                          <a:pt x="2250" y="34298"/>
                          <a:pt x="2250" y="34298"/>
                        </a:cubicBezTo>
                        <a:cubicBezTo>
                          <a:pt x="6144" y="37049"/>
                          <a:pt x="8001" y="33334"/>
                          <a:pt x="11001" y="3176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53" name="Graphic 511">
                  <a:extLst>
                    <a:ext uri="{FF2B5EF4-FFF2-40B4-BE49-F238E27FC236}">
                      <a16:creationId xmlns:a16="http://schemas.microsoft.com/office/drawing/2014/main" id="{6F8DDAB7-D7CA-744F-A6D0-940143BC7FAB}"/>
                    </a:ext>
                  </a:extLst>
                </p:cNvPr>
                <p:cNvGrpSpPr/>
                <p:nvPr/>
              </p:nvGrpSpPr>
              <p:grpSpPr>
                <a:xfrm>
                  <a:off x="7278206" y="1647976"/>
                  <a:ext cx="54230" cy="47707"/>
                  <a:chOff x="7278206" y="1647976"/>
                  <a:chExt cx="54230" cy="47707"/>
                </a:xfrm>
                <a:grpFill/>
              </p:grpSpPr>
              <p:sp>
                <p:nvSpPr>
                  <p:cNvPr id="654" name="Freeform 653">
                    <a:extLst>
                      <a:ext uri="{FF2B5EF4-FFF2-40B4-BE49-F238E27FC236}">
                        <a16:creationId xmlns:a16="http://schemas.microsoft.com/office/drawing/2014/main" id="{CAAE0A16-77F9-484B-A024-BE08D6A7F11C}"/>
                      </a:ext>
                    </a:extLst>
                  </p:cNvPr>
                  <p:cNvSpPr/>
                  <p:nvPr/>
                </p:nvSpPr>
                <p:spPr>
                  <a:xfrm>
                    <a:off x="7281100" y="1677173"/>
                    <a:ext cx="428" cy="285"/>
                  </a:xfrm>
                  <a:custGeom>
                    <a:avLst/>
                    <a:gdLst>
                      <a:gd name="connsiteX0" fmla="*/ 0 w 428"/>
                      <a:gd name="connsiteY0" fmla="*/ 0 h 285"/>
                      <a:gd name="connsiteX1" fmla="*/ 429 w 428"/>
                      <a:gd name="connsiteY1" fmla="*/ 286 h 285"/>
                      <a:gd name="connsiteX2" fmla="*/ 0 w 428"/>
                      <a:gd name="connsiteY2" fmla="*/ 0 h 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" h="285">
                        <a:moveTo>
                          <a:pt x="0" y="0"/>
                        </a:moveTo>
                        <a:lnTo>
                          <a:pt x="429" y="286"/>
                        </a:lnTo>
                        <a:cubicBezTo>
                          <a:pt x="286" y="143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5" name="Freeform 654">
                    <a:extLst>
                      <a:ext uri="{FF2B5EF4-FFF2-40B4-BE49-F238E27FC236}">
                        <a16:creationId xmlns:a16="http://schemas.microsoft.com/office/drawing/2014/main" id="{AF2E664C-6D53-704A-B2E8-32B30E7B6D9C}"/>
                      </a:ext>
                    </a:extLst>
                  </p:cNvPr>
                  <p:cNvSpPr/>
                  <p:nvPr/>
                </p:nvSpPr>
                <p:spPr>
                  <a:xfrm>
                    <a:off x="7315032" y="1653492"/>
                    <a:ext cx="35" cy="107"/>
                  </a:xfrm>
                  <a:custGeom>
                    <a:avLst/>
                    <a:gdLst>
                      <a:gd name="connsiteX0" fmla="*/ 36 w 35"/>
                      <a:gd name="connsiteY0" fmla="*/ 107 h 107"/>
                      <a:gd name="connsiteX1" fmla="*/ 0 w 35"/>
                      <a:gd name="connsiteY1" fmla="*/ 0 h 107"/>
                      <a:gd name="connsiteX2" fmla="*/ 36 w 3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36" y="107"/>
                        </a:moveTo>
                        <a:lnTo>
                          <a:pt x="0" y="0"/>
                        </a:lnTo>
                        <a:cubicBezTo>
                          <a:pt x="36" y="36"/>
                          <a:pt x="36" y="107"/>
                          <a:pt x="3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6" name="Freeform 655">
                    <a:extLst>
                      <a:ext uri="{FF2B5EF4-FFF2-40B4-BE49-F238E27FC236}">
                        <a16:creationId xmlns:a16="http://schemas.microsoft.com/office/drawing/2014/main" id="{44D3A40B-5D50-1F48-BCA9-5B6BE7C0607E}"/>
                      </a:ext>
                    </a:extLst>
                  </p:cNvPr>
                  <p:cNvSpPr/>
                  <p:nvPr/>
                </p:nvSpPr>
                <p:spPr>
                  <a:xfrm>
                    <a:off x="7296137" y="1686317"/>
                    <a:ext cx="71" cy="107"/>
                  </a:xfrm>
                  <a:custGeom>
                    <a:avLst/>
                    <a:gdLst>
                      <a:gd name="connsiteX0" fmla="*/ 36 w 71"/>
                      <a:gd name="connsiteY0" fmla="*/ 0 h 107"/>
                      <a:gd name="connsiteX1" fmla="*/ 0 w 71"/>
                      <a:gd name="connsiteY1" fmla="*/ 0 h 107"/>
                      <a:gd name="connsiteX2" fmla="*/ 71 w 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107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71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7" name="Freeform 656">
                    <a:extLst>
                      <a:ext uri="{FF2B5EF4-FFF2-40B4-BE49-F238E27FC236}">
                        <a16:creationId xmlns:a16="http://schemas.microsoft.com/office/drawing/2014/main" id="{A685424E-31AD-6B48-8088-D18FED4F7FC6}"/>
                      </a:ext>
                    </a:extLst>
                  </p:cNvPr>
                  <p:cNvSpPr/>
                  <p:nvPr/>
                </p:nvSpPr>
                <p:spPr>
                  <a:xfrm>
                    <a:off x="7278206" y="1647976"/>
                    <a:ext cx="54230" cy="47707"/>
                  </a:xfrm>
                  <a:custGeom>
                    <a:avLst/>
                    <a:gdLst>
                      <a:gd name="connsiteX0" fmla="*/ 10108 w 54230"/>
                      <a:gd name="connsiteY0" fmla="*/ 42628 h 47707"/>
                      <a:gd name="connsiteX1" fmla="*/ 15609 w 54230"/>
                      <a:gd name="connsiteY1" fmla="*/ 40949 h 47707"/>
                      <a:gd name="connsiteX2" fmla="*/ 17931 w 54230"/>
                      <a:gd name="connsiteY2" fmla="*/ 38342 h 47707"/>
                      <a:gd name="connsiteX3" fmla="*/ 18538 w 54230"/>
                      <a:gd name="connsiteY3" fmla="*/ 35913 h 47707"/>
                      <a:gd name="connsiteX4" fmla="*/ 19360 w 54230"/>
                      <a:gd name="connsiteY4" fmla="*/ 36556 h 47707"/>
                      <a:gd name="connsiteX5" fmla="*/ 19681 w 54230"/>
                      <a:gd name="connsiteY5" fmla="*/ 35913 h 47707"/>
                      <a:gd name="connsiteX6" fmla="*/ 19860 w 54230"/>
                      <a:gd name="connsiteY6" fmla="*/ 36163 h 47707"/>
                      <a:gd name="connsiteX7" fmla="*/ 20038 w 54230"/>
                      <a:gd name="connsiteY7" fmla="*/ 35127 h 47707"/>
                      <a:gd name="connsiteX8" fmla="*/ 20217 w 54230"/>
                      <a:gd name="connsiteY8" fmla="*/ 35377 h 47707"/>
                      <a:gd name="connsiteX9" fmla="*/ 20431 w 54230"/>
                      <a:gd name="connsiteY9" fmla="*/ 35055 h 47707"/>
                      <a:gd name="connsiteX10" fmla="*/ 20645 w 54230"/>
                      <a:gd name="connsiteY10" fmla="*/ 35413 h 47707"/>
                      <a:gd name="connsiteX11" fmla="*/ 21538 w 54230"/>
                      <a:gd name="connsiteY11" fmla="*/ 34055 h 47707"/>
                      <a:gd name="connsiteX12" fmla="*/ 20753 w 54230"/>
                      <a:gd name="connsiteY12" fmla="*/ 33127 h 47707"/>
                      <a:gd name="connsiteX13" fmla="*/ 22789 w 54230"/>
                      <a:gd name="connsiteY13" fmla="*/ 32055 h 47707"/>
                      <a:gd name="connsiteX14" fmla="*/ 22967 w 54230"/>
                      <a:gd name="connsiteY14" fmla="*/ 32305 h 47707"/>
                      <a:gd name="connsiteX15" fmla="*/ 24717 w 54230"/>
                      <a:gd name="connsiteY15" fmla="*/ 29841 h 47707"/>
                      <a:gd name="connsiteX16" fmla="*/ 25325 w 54230"/>
                      <a:gd name="connsiteY16" fmla="*/ 30555 h 47707"/>
                      <a:gd name="connsiteX17" fmla="*/ 24432 w 54230"/>
                      <a:gd name="connsiteY17" fmla="*/ 27590 h 47707"/>
                      <a:gd name="connsiteX18" fmla="*/ 25717 w 54230"/>
                      <a:gd name="connsiteY18" fmla="*/ 28698 h 47707"/>
                      <a:gd name="connsiteX19" fmla="*/ 25289 w 54230"/>
                      <a:gd name="connsiteY19" fmla="*/ 27090 h 47707"/>
                      <a:gd name="connsiteX20" fmla="*/ 25432 w 54230"/>
                      <a:gd name="connsiteY20" fmla="*/ 27483 h 47707"/>
                      <a:gd name="connsiteX21" fmla="*/ 25896 w 54230"/>
                      <a:gd name="connsiteY21" fmla="*/ 26697 h 47707"/>
                      <a:gd name="connsiteX22" fmla="*/ 24574 w 54230"/>
                      <a:gd name="connsiteY22" fmla="*/ 25197 h 47707"/>
                      <a:gd name="connsiteX23" fmla="*/ 26146 w 54230"/>
                      <a:gd name="connsiteY23" fmla="*/ 26411 h 47707"/>
                      <a:gd name="connsiteX24" fmla="*/ 25182 w 54230"/>
                      <a:gd name="connsiteY24" fmla="*/ 25090 h 47707"/>
                      <a:gd name="connsiteX25" fmla="*/ 28789 w 54230"/>
                      <a:gd name="connsiteY25" fmla="*/ 27447 h 47707"/>
                      <a:gd name="connsiteX26" fmla="*/ 34611 w 54230"/>
                      <a:gd name="connsiteY26" fmla="*/ 23125 h 47707"/>
                      <a:gd name="connsiteX27" fmla="*/ 35290 w 54230"/>
                      <a:gd name="connsiteY27" fmla="*/ 24161 h 47707"/>
                      <a:gd name="connsiteX28" fmla="*/ 35469 w 54230"/>
                      <a:gd name="connsiteY28" fmla="*/ 22911 h 47707"/>
                      <a:gd name="connsiteX29" fmla="*/ 35326 w 54230"/>
                      <a:gd name="connsiteY29" fmla="*/ 22054 h 47707"/>
                      <a:gd name="connsiteX30" fmla="*/ 35933 w 54230"/>
                      <a:gd name="connsiteY30" fmla="*/ 22947 h 47707"/>
                      <a:gd name="connsiteX31" fmla="*/ 35969 w 54230"/>
                      <a:gd name="connsiteY31" fmla="*/ 22054 h 47707"/>
                      <a:gd name="connsiteX32" fmla="*/ 36755 w 54230"/>
                      <a:gd name="connsiteY32" fmla="*/ 22911 h 47707"/>
                      <a:gd name="connsiteX33" fmla="*/ 39041 w 54230"/>
                      <a:gd name="connsiteY33" fmla="*/ 20697 h 47707"/>
                      <a:gd name="connsiteX34" fmla="*/ 43363 w 54230"/>
                      <a:gd name="connsiteY34" fmla="*/ 17018 h 47707"/>
                      <a:gd name="connsiteX35" fmla="*/ 50256 w 54230"/>
                      <a:gd name="connsiteY35" fmla="*/ 13946 h 47707"/>
                      <a:gd name="connsiteX36" fmla="*/ 50149 w 54230"/>
                      <a:gd name="connsiteY36" fmla="*/ 13338 h 47707"/>
                      <a:gd name="connsiteX37" fmla="*/ 52078 w 54230"/>
                      <a:gd name="connsiteY37" fmla="*/ 12017 h 47707"/>
                      <a:gd name="connsiteX38" fmla="*/ 54221 w 54230"/>
                      <a:gd name="connsiteY38" fmla="*/ 7623 h 47707"/>
                      <a:gd name="connsiteX39" fmla="*/ 43755 w 54230"/>
                      <a:gd name="connsiteY39" fmla="*/ 301 h 47707"/>
                      <a:gd name="connsiteX40" fmla="*/ 43505 w 54230"/>
                      <a:gd name="connsiteY40" fmla="*/ 15 h 47707"/>
                      <a:gd name="connsiteX41" fmla="*/ 42720 w 54230"/>
                      <a:gd name="connsiteY41" fmla="*/ 1908 h 47707"/>
                      <a:gd name="connsiteX42" fmla="*/ 41362 w 54230"/>
                      <a:gd name="connsiteY42" fmla="*/ 1730 h 47707"/>
                      <a:gd name="connsiteX43" fmla="*/ 41255 w 54230"/>
                      <a:gd name="connsiteY43" fmla="*/ 1551 h 47707"/>
                      <a:gd name="connsiteX44" fmla="*/ 40112 w 54230"/>
                      <a:gd name="connsiteY44" fmla="*/ 2623 h 47707"/>
                      <a:gd name="connsiteX45" fmla="*/ 39684 w 54230"/>
                      <a:gd name="connsiteY45" fmla="*/ 1837 h 47707"/>
                      <a:gd name="connsiteX46" fmla="*/ 38648 w 54230"/>
                      <a:gd name="connsiteY46" fmla="*/ 1908 h 47707"/>
                      <a:gd name="connsiteX47" fmla="*/ 37433 w 54230"/>
                      <a:gd name="connsiteY47" fmla="*/ 5087 h 47707"/>
                      <a:gd name="connsiteX48" fmla="*/ 37255 w 54230"/>
                      <a:gd name="connsiteY48" fmla="*/ 4730 h 47707"/>
                      <a:gd name="connsiteX49" fmla="*/ 37076 w 54230"/>
                      <a:gd name="connsiteY49" fmla="*/ 6016 h 47707"/>
                      <a:gd name="connsiteX50" fmla="*/ 36862 w 54230"/>
                      <a:gd name="connsiteY50" fmla="*/ 5730 h 47707"/>
                      <a:gd name="connsiteX51" fmla="*/ 36076 w 54230"/>
                      <a:gd name="connsiteY51" fmla="*/ 7231 h 47707"/>
                      <a:gd name="connsiteX52" fmla="*/ 35576 w 54230"/>
                      <a:gd name="connsiteY52" fmla="*/ 6445 h 47707"/>
                      <a:gd name="connsiteX53" fmla="*/ 35004 w 54230"/>
                      <a:gd name="connsiteY53" fmla="*/ 7016 h 47707"/>
                      <a:gd name="connsiteX54" fmla="*/ 35362 w 54230"/>
                      <a:gd name="connsiteY54" fmla="*/ 7052 h 47707"/>
                      <a:gd name="connsiteX55" fmla="*/ 34361 w 54230"/>
                      <a:gd name="connsiteY55" fmla="*/ 7695 h 47707"/>
                      <a:gd name="connsiteX56" fmla="*/ 34861 w 54230"/>
                      <a:gd name="connsiteY56" fmla="*/ 12088 h 47707"/>
                      <a:gd name="connsiteX57" fmla="*/ 34219 w 54230"/>
                      <a:gd name="connsiteY57" fmla="*/ 11267 h 47707"/>
                      <a:gd name="connsiteX58" fmla="*/ 33361 w 54230"/>
                      <a:gd name="connsiteY58" fmla="*/ 9552 h 47707"/>
                      <a:gd name="connsiteX59" fmla="*/ 32111 w 54230"/>
                      <a:gd name="connsiteY59" fmla="*/ 9731 h 47707"/>
                      <a:gd name="connsiteX60" fmla="*/ 31575 w 54230"/>
                      <a:gd name="connsiteY60" fmla="*/ 8838 h 47707"/>
                      <a:gd name="connsiteX61" fmla="*/ 30289 w 54230"/>
                      <a:gd name="connsiteY61" fmla="*/ 10052 h 47707"/>
                      <a:gd name="connsiteX62" fmla="*/ 28718 w 54230"/>
                      <a:gd name="connsiteY62" fmla="*/ 9695 h 47707"/>
                      <a:gd name="connsiteX63" fmla="*/ 27789 w 54230"/>
                      <a:gd name="connsiteY63" fmla="*/ 8588 h 47707"/>
                      <a:gd name="connsiteX64" fmla="*/ 27789 w 54230"/>
                      <a:gd name="connsiteY64" fmla="*/ 9767 h 47707"/>
                      <a:gd name="connsiteX65" fmla="*/ 26825 w 54230"/>
                      <a:gd name="connsiteY65" fmla="*/ 8516 h 47707"/>
                      <a:gd name="connsiteX66" fmla="*/ 24217 w 54230"/>
                      <a:gd name="connsiteY66" fmla="*/ 9588 h 47707"/>
                      <a:gd name="connsiteX67" fmla="*/ 24396 w 54230"/>
                      <a:gd name="connsiteY67" fmla="*/ 11803 h 47707"/>
                      <a:gd name="connsiteX68" fmla="*/ 23039 w 54230"/>
                      <a:gd name="connsiteY68" fmla="*/ 10552 h 47707"/>
                      <a:gd name="connsiteX69" fmla="*/ 23253 w 54230"/>
                      <a:gd name="connsiteY69" fmla="*/ 10624 h 47707"/>
                      <a:gd name="connsiteX70" fmla="*/ 22789 w 54230"/>
                      <a:gd name="connsiteY70" fmla="*/ 9695 h 47707"/>
                      <a:gd name="connsiteX71" fmla="*/ 21610 w 54230"/>
                      <a:gd name="connsiteY71" fmla="*/ 11338 h 47707"/>
                      <a:gd name="connsiteX72" fmla="*/ 22360 w 54230"/>
                      <a:gd name="connsiteY72" fmla="*/ 11981 h 47707"/>
                      <a:gd name="connsiteX73" fmla="*/ 21788 w 54230"/>
                      <a:gd name="connsiteY73" fmla="*/ 12195 h 47707"/>
                      <a:gd name="connsiteX74" fmla="*/ 21431 w 54230"/>
                      <a:gd name="connsiteY74" fmla="*/ 11410 h 47707"/>
                      <a:gd name="connsiteX75" fmla="*/ 20395 w 54230"/>
                      <a:gd name="connsiteY75" fmla="*/ 11481 h 47707"/>
                      <a:gd name="connsiteX76" fmla="*/ 21074 w 54230"/>
                      <a:gd name="connsiteY76" fmla="*/ 12303 h 47707"/>
                      <a:gd name="connsiteX77" fmla="*/ 19717 w 54230"/>
                      <a:gd name="connsiteY77" fmla="*/ 12195 h 47707"/>
                      <a:gd name="connsiteX78" fmla="*/ 20681 w 54230"/>
                      <a:gd name="connsiteY78" fmla="*/ 13696 h 47707"/>
                      <a:gd name="connsiteX79" fmla="*/ 17681 w 54230"/>
                      <a:gd name="connsiteY79" fmla="*/ 13160 h 47707"/>
                      <a:gd name="connsiteX80" fmla="*/ 18217 w 54230"/>
                      <a:gd name="connsiteY80" fmla="*/ 14481 h 47707"/>
                      <a:gd name="connsiteX81" fmla="*/ 17574 w 54230"/>
                      <a:gd name="connsiteY81" fmla="*/ 13660 h 47707"/>
                      <a:gd name="connsiteX82" fmla="*/ 16073 w 54230"/>
                      <a:gd name="connsiteY82" fmla="*/ 13338 h 47707"/>
                      <a:gd name="connsiteX83" fmla="*/ 15681 w 54230"/>
                      <a:gd name="connsiteY83" fmla="*/ 12695 h 47707"/>
                      <a:gd name="connsiteX84" fmla="*/ 16824 w 54230"/>
                      <a:gd name="connsiteY84" fmla="*/ 14589 h 47707"/>
                      <a:gd name="connsiteX85" fmla="*/ 16323 w 54230"/>
                      <a:gd name="connsiteY85" fmla="*/ 15803 h 47707"/>
                      <a:gd name="connsiteX86" fmla="*/ 17252 w 54230"/>
                      <a:gd name="connsiteY86" fmla="*/ 17410 h 47707"/>
                      <a:gd name="connsiteX87" fmla="*/ 16716 w 54230"/>
                      <a:gd name="connsiteY87" fmla="*/ 16553 h 47707"/>
                      <a:gd name="connsiteX88" fmla="*/ 16645 w 54230"/>
                      <a:gd name="connsiteY88" fmla="*/ 17125 h 47707"/>
                      <a:gd name="connsiteX89" fmla="*/ 15681 w 54230"/>
                      <a:gd name="connsiteY89" fmla="*/ 16232 h 47707"/>
                      <a:gd name="connsiteX90" fmla="*/ 15073 w 54230"/>
                      <a:gd name="connsiteY90" fmla="*/ 15124 h 47707"/>
                      <a:gd name="connsiteX91" fmla="*/ 15752 w 54230"/>
                      <a:gd name="connsiteY91" fmla="*/ 16946 h 47707"/>
                      <a:gd name="connsiteX92" fmla="*/ 14037 w 54230"/>
                      <a:gd name="connsiteY92" fmla="*/ 16839 h 47707"/>
                      <a:gd name="connsiteX93" fmla="*/ 13680 w 54230"/>
                      <a:gd name="connsiteY93" fmla="*/ 18196 h 47707"/>
                      <a:gd name="connsiteX94" fmla="*/ 12002 w 54230"/>
                      <a:gd name="connsiteY94" fmla="*/ 16375 h 47707"/>
                      <a:gd name="connsiteX95" fmla="*/ 11573 w 54230"/>
                      <a:gd name="connsiteY95" fmla="*/ 17768 h 47707"/>
                      <a:gd name="connsiteX96" fmla="*/ 11537 w 54230"/>
                      <a:gd name="connsiteY96" fmla="*/ 17625 h 47707"/>
                      <a:gd name="connsiteX97" fmla="*/ 9608 w 54230"/>
                      <a:gd name="connsiteY97" fmla="*/ 19411 h 47707"/>
                      <a:gd name="connsiteX98" fmla="*/ 10680 w 54230"/>
                      <a:gd name="connsiteY98" fmla="*/ 21232 h 47707"/>
                      <a:gd name="connsiteX99" fmla="*/ 10144 w 54230"/>
                      <a:gd name="connsiteY99" fmla="*/ 23768 h 47707"/>
                      <a:gd name="connsiteX100" fmla="*/ 8751 w 54230"/>
                      <a:gd name="connsiteY100" fmla="*/ 23161 h 47707"/>
                      <a:gd name="connsiteX101" fmla="*/ 8680 w 54230"/>
                      <a:gd name="connsiteY101" fmla="*/ 22911 h 47707"/>
                      <a:gd name="connsiteX102" fmla="*/ 7680 w 54230"/>
                      <a:gd name="connsiteY102" fmla="*/ 24161 h 47707"/>
                      <a:gd name="connsiteX103" fmla="*/ 8358 w 54230"/>
                      <a:gd name="connsiteY103" fmla="*/ 26376 h 47707"/>
                      <a:gd name="connsiteX104" fmla="*/ 7715 w 54230"/>
                      <a:gd name="connsiteY104" fmla="*/ 25947 h 47707"/>
                      <a:gd name="connsiteX105" fmla="*/ 7001 w 54230"/>
                      <a:gd name="connsiteY105" fmla="*/ 25197 h 47707"/>
                      <a:gd name="connsiteX106" fmla="*/ 7251 w 54230"/>
                      <a:gd name="connsiteY106" fmla="*/ 25733 h 47707"/>
                      <a:gd name="connsiteX107" fmla="*/ 7108 w 54230"/>
                      <a:gd name="connsiteY107" fmla="*/ 25554 h 47707"/>
                      <a:gd name="connsiteX108" fmla="*/ 7465 w 54230"/>
                      <a:gd name="connsiteY108" fmla="*/ 26162 h 47707"/>
                      <a:gd name="connsiteX109" fmla="*/ 7858 w 54230"/>
                      <a:gd name="connsiteY109" fmla="*/ 26554 h 47707"/>
                      <a:gd name="connsiteX110" fmla="*/ 6215 w 54230"/>
                      <a:gd name="connsiteY110" fmla="*/ 26019 h 47707"/>
                      <a:gd name="connsiteX111" fmla="*/ 5858 w 54230"/>
                      <a:gd name="connsiteY111" fmla="*/ 29483 h 47707"/>
                      <a:gd name="connsiteX112" fmla="*/ 5036 w 54230"/>
                      <a:gd name="connsiteY112" fmla="*/ 27876 h 47707"/>
                      <a:gd name="connsiteX113" fmla="*/ 4786 w 54230"/>
                      <a:gd name="connsiteY113" fmla="*/ 28447 h 47707"/>
                      <a:gd name="connsiteX114" fmla="*/ 4643 w 54230"/>
                      <a:gd name="connsiteY114" fmla="*/ 27447 h 47707"/>
                      <a:gd name="connsiteX115" fmla="*/ 3072 w 54230"/>
                      <a:gd name="connsiteY115" fmla="*/ 28840 h 47707"/>
                      <a:gd name="connsiteX116" fmla="*/ 3465 w 54230"/>
                      <a:gd name="connsiteY116" fmla="*/ 29662 h 47707"/>
                      <a:gd name="connsiteX117" fmla="*/ 3358 w 54230"/>
                      <a:gd name="connsiteY117" fmla="*/ 29555 h 47707"/>
                      <a:gd name="connsiteX118" fmla="*/ 3893 w 54230"/>
                      <a:gd name="connsiteY118" fmla="*/ 30734 h 47707"/>
                      <a:gd name="connsiteX119" fmla="*/ 2286 w 54230"/>
                      <a:gd name="connsiteY119" fmla="*/ 29162 h 47707"/>
                      <a:gd name="connsiteX120" fmla="*/ 1893 w 54230"/>
                      <a:gd name="connsiteY120" fmla="*/ 30698 h 47707"/>
                      <a:gd name="connsiteX121" fmla="*/ 2536 w 54230"/>
                      <a:gd name="connsiteY121" fmla="*/ 31519 h 47707"/>
                      <a:gd name="connsiteX122" fmla="*/ 1857 w 54230"/>
                      <a:gd name="connsiteY122" fmla="*/ 31341 h 47707"/>
                      <a:gd name="connsiteX123" fmla="*/ 1072 w 54230"/>
                      <a:gd name="connsiteY123" fmla="*/ 30269 h 47707"/>
                      <a:gd name="connsiteX124" fmla="*/ 1679 w 54230"/>
                      <a:gd name="connsiteY124" fmla="*/ 32126 h 47707"/>
                      <a:gd name="connsiteX125" fmla="*/ 1072 w 54230"/>
                      <a:gd name="connsiteY125" fmla="*/ 30626 h 47707"/>
                      <a:gd name="connsiteX126" fmla="*/ 250 w 54230"/>
                      <a:gd name="connsiteY126" fmla="*/ 31412 h 47707"/>
                      <a:gd name="connsiteX127" fmla="*/ 1500 w 54230"/>
                      <a:gd name="connsiteY127" fmla="*/ 33484 h 47707"/>
                      <a:gd name="connsiteX128" fmla="*/ 786 w 54230"/>
                      <a:gd name="connsiteY128" fmla="*/ 34413 h 47707"/>
                      <a:gd name="connsiteX129" fmla="*/ 1536 w 54230"/>
                      <a:gd name="connsiteY129" fmla="*/ 35306 h 47707"/>
                      <a:gd name="connsiteX130" fmla="*/ 0 w 54230"/>
                      <a:gd name="connsiteY130" fmla="*/ 35806 h 47707"/>
                      <a:gd name="connsiteX131" fmla="*/ 2857 w 54230"/>
                      <a:gd name="connsiteY131" fmla="*/ 45842 h 47707"/>
                      <a:gd name="connsiteX132" fmla="*/ 5751 w 54230"/>
                      <a:gd name="connsiteY132" fmla="*/ 47557 h 47707"/>
                      <a:gd name="connsiteX133" fmla="*/ 10108 w 54230"/>
                      <a:gd name="connsiteY133" fmla="*/ 42628 h 47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54230" h="47707">
                        <a:moveTo>
                          <a:pt x="10108" y="42628"/>
                        </a:moveTo>
                        <a:cubicBezTo>
                          <a:pt x="12359" y="41735"/>
                          <a:pt x="14252" y="43164"/>
                          <a:pt x="15609" y="40949"/>
                        </a:cubicBezTo>
                        <a:cubicBezTo>
                          <a:pt x="16645" y="40378"/>
                          <a:pt x="17252" y="39234"/>
                          <a:pt x="17931" y="38342"/>
                        </a:cubicBezTo>
                        <a:cubicBezTo>
                          <a:pt x="17216" y="36627"/>
                          <a:pt x="19002" y="37449"/>
                          <a:pt x="18538" y="35913"/>
                        </a:cubicBezTo>
                        <a:lnTo>
                          <a:pt x="19360" y="36556"/>
                        </a:lnTo>
                        <a:cubicBezTo>
                          <a:pt x="19217" y="36020"/>
                          <a:pt x="19181" y="35627"/>
                          <a:pt x="19681" y="35913"/>
                        </a:cubicBezTo>
                        <a:lnTo>
                          <a:pt x="19860" y="36163"/>
                        </a:lnTo>
                        <a:cubicBezTo>
                          <a:pt x="19610" y="35377"/>
                          <a:pt x="20181" y="35520"/>
                          <a:pt x="20038" y="35127"/>
                        </a:cubicBezTo>
                        <a:lnTo>
                          <a:pt x="20217" y="35377"/>
                        </a:lnTo>
                        <a:lnTo>
                          <a:pt x="20431" y="35055"/>
                        </a:lnTo>
                        <a:lnTo>
                          <a:pt x="20645" y="35413"/>
                        </a:lnTo>
                        <a:cubicBezTo>
                          <a:pt x="20538" y="34448"/>
                          <a:pt x="20931" y="34091"/>
                          <a:pt x="21538" y="34055"/>
                        </a:cubicBezTo>
                        <a:lnTo>
                          <a:pt x="20753" y="33127"/>
                        </a:lnTo>
                        <a:cubicBezTo>
                          <a:pt x="22396" y="33555"/>
                          <a:pt x="21074" y="31376"/>
                          <a:pt x="22789" y="32055"/>
                        </a:cubicBezTo>
                        <a:lnTo>
                          <a:pt x="22967" y="32305"/>
                        </a:lnTo>
                        <a:cubicBezTo>
                          <a:pt x="21860" y="29090"/>
                          <a:pt x="25717" y="32912"/>
                          <a:pt x="24717" y="29841"/>
                        </a:cubicBezTo>
                        <a:cubicBezTo>
                          <a:pt x="24825" y="30233"/>
                          <a:pt x="25146" y="30305"/>
                          <a:pt x="25325" y="30555"/>
                        </a:cubicBezTo>
                        <a:cubicBezTo>
                          <a:pt x="25539" y="29948"/>
                          <a:pt x="25860" y="29483"/>
                          <a:pt x="24432" y="27590"/>
                        </a:cubicBezTo>
                        <a:cubicBezTo>
                          <a:pt x="24753" y="27376"/>
                          <a:pt x="25146" y="27983"/>
                          <a:pt x="25717" y="28698"/>
                        </a:cubicBezTo>
                        <a:cubicBezTo>
                          <a:pt x="25075" y="27876"/>
                          <a:pt x="25075" y="27304"/>
                          <a:pt x="25289" y="27090"/>
                        </a:cubicBezTo>
                        <a:lnTo>
                          <a:pt x="25432" y="27483"/>
                        </a:lnTo>
                        <a:lnTo>
                          <a:pt x="25896" y="26697"/>
                        </a:lnTo>
                        <a:lnTo>
                          <a:pt x="24574" y="25197"/>
                        </a:lnTo>
                        <a:cubicBezTo>
                          <a:pt x="25289" y="25376"/>
                          <a:pt x="26075" y="27054"/>
                          <a:pt x="26146" y="26411"/>
                        </a:cubicBezTo>
                        <a:lnTo>
                          <a:pt x="25182" y="25090"/>
                        </a:lnTo>
                        <a:cubicBezTo>
                          <a:pt x="25896" y="24983"/>
                          <a:pt x="27646" y="26804"/>
                          <a:pt x="28789" y="27447"/>
                        </a:cubicBezTo>
                        <a:cubicBezTo>
                          <a:pt x="31111" y="26662"/>
                          <a:pt x="31040" y="21804"/>
                          <a:pt x="34611" y="23125"/>
                        </a:cubicBezTo>
                        <a:lnTo>
                          <a:pt x="35290" y="24161"/>
                        </a:lnTo>
                        <a:cubicBezTo>
                          <a:pt x="36183" y="25697"/>
                          <a:pt x="34576" y="21518"/>
                          <a:pt x="35469" y="22911"/>
                        </a:cubicBezTo>
                        <a:lnTo>
                          <a:pt x="35326" y="22054"/>
                        </a:lnTo>
                        <a:cubicBezTo>
                          <a:pt x="35540" y="22304"/>
                          <a:pt x="35862" y="22518"/>
                          <a:pt x="35933" y="22947"/>
                        </a:cubicBezTo>
                        <a:cubicBezTo>
                          <a:pt x="36183" y="22875"/>
                          <a:pt x="36040" y="22625"/>
                          <a:pt x="35969" y="22054"/>
                        </a:cubicBezTo>
                        <a:lnTo>
                          <a:pt x="36755" y="22911"/>
                        </a:lnTo>
                        <a:cubicBezTo>
                          <a:pt x="38076" y="23161"/>
                          <a:pt x="37826" y="20839"/>
                          <a:pt x="39041" y="20697"/>
                        </a:cubicBezTo>
                        <a:cubicBezTo>
                          <a:pt x="41327" y="22054"/>
                          <a:pt x="42648" y="18911"/>
                          <a:pt x="43363" y="17018"/>
                        </a:cubicBezTo>
                        <a:cubicBezTo>
                          <a:pt x="43720" y="13660"/>
                          <a:pt x="50042" y="18053"/>
                          <a:pt x="50256" y="13946"/>
                        </a:cubicBezTo>
                        <a:cubicBezTo>
                          <a:pt x="50471" y="14089"/>
                          <a:pt x="50292" y="13517"/>
                          <a:pt x="50149" y="13338"/>
                        </a:cubicBezTo>
                        <a:cubicBezTo>
                          <a:pt x="50792" y="12910"/>
                          <a:pt x="51435" y="12517"/>
                          <a:pt x="52078" y="12017"/>
                        </a:cubicBezTo>
                        <a:cubicBezTo>
                          <a:pt x="52078" y="12017"/>
                          <a:pt x="54400" y="10124"/>
                          <a:pt x="54221" y="7623"/>
                        </a:cubicBezTo>
                        <a:cubicBezTo>
                          <a:pt x="54221" y="4945"/>
                          <a:pt x="51149" y="3194"/>
                          <a:pt x="43755" y="301"/>
                        </a:cubicBezTo>
                        <a:lnTo>
                          <a:pt x="43505" y="15"/>
                        </a:lnTo>
                        <a:cubicBezTo>
                          <a:pt x="42291" y="-56"/>
                          <a:pt x="41827" y="51"/>
                          <a:pt x="42720" y="1908"/>
                        </a:cubicBezTo>
                        <a:cubicBezTo>
                          <a:pt x="41041" y="194"/>
                          <a:pt x="42041" y="2159"/>
                          <a:pt x="41362" y="1730"/>
                        </a:cubicBezTo>
                        <a:lnTo>
                          <a:pt x="41255" y="1551"/>
                        </a:lnTo>
                        <a:cubicBezTo>
                          <a:pt x="42041" y="3337"/>
                          <a:pt x="39505" y="1015"/>
                          <a:pt x="40112" y="2623"/>
                        </a:cubicBezTo>
                        <a:cubicBezTo>
                          <a:pt x="40005" y="2444"/>
                          <a:pt x="39612" y="1908"/>
                          <a:pt x="39684" y="1837"/>
                        </a:cubicBezTo>
                        <a:cubicBezTo>
                          <a:pt x="39576" y="2301"/>
                          <a:pt x="39505" y="3016"/>
                          <a:pt x="38648" y="1908"/>
                        </a:cubicBezTo>
                        <a:cubicBezTo>
                          <a:pt x="38148" y="2730"/>
                          <a:pt x="36755" y="2873"/>
                          <a:pt x="37433" y="5087"/>
                        </a:cubicBezTo>
                        <a:lnTo>
                          <a:pt x="37255" y="4730"/>
                        </a:lnTo>
                        <a:cubicBezTo>
                          <a:pt x="37790" y="6195"/>
                          <a:pt x="37005" y="5159"/>
                          <a:pt x="37076" y="6016"/>
                        </a:cubicBezTo>
                        <a:cubicBezTo>
                          <a:pt x="36969" y="5873"/>
                          <a:pt x="36897" y="5802"/>
                          <a:pt x="36862" y="5730"/>
                        </a:cubicBezTo>
                        <a:cubicBezTo>
                          <a:pt x="37290" y="7195"/>
                          <a:pt x="36005" y="6516"/>
                          <a:pt x="36076" y="7231"/>
                        </a:cubicBezTo>
                        <a:lnTo>
                          <a:pt x="35576" y="6445"/>
                        </a:lnTo>
                        <a:lnTo>
                          <a:pt x="35004" y="7016"/>
                        </a:lnTo>
                        <a:lnTo>
                          <a:pt x="35362" y="7052"/>
                        </a:lnTo>
                        <a:cubicBezTo>
                          <a:pt x="36540" y="9338"/>
                          <a:pt x="34040" y="5945"/>
                          <a:pt x="34361" y="7695"/>
                        </a:cubicBezTo>
                        <a:cubicBezTo>
                          <a:pt x="33719" y="7695"/>
                          <a:pt x="35969" y="12910"/>
                          <a:pt x="34861" y="12088"/>
                        </a:cubicBezTo>
                        <a:cubicBezTo>
                          <a:pt x="35183" y="13267"/>
                          <a:pt x="34147" y="10267"/>
                          <a:pt x="34219" y="11267"/>
                        </a:cubicBezTo>
                        <a:cubicBezTo>
                          <a:pt x="33576" y="10088"/>
                          <a:pt x="33969" y="10445"/>
                          <a:pt x="33361" y="9552"/>
                        </a:cubicBezTo>
                        <a:cubicBezTo>
                          <a:pt x="33290" y="10302"/>
                          <a:pt x="32111" y="8695"/>
                          <a:pt x="32111" y="9731"/>
                        </a:cubicBezTo>
                        <a:lnTo>
                          <a:pt x="31575" y="8838"/>
                        </a:lnTo>
                        <a:cubicBezTo>
                          <a:pt x="31897" y="10838"/>
                          <a:pt x="29789" y="8231"/>
                          <a:pt x="30289" y="10052"/>
                        </a:cubicBezTo>
                        <a:cubicBezTo>
                          <a:pt x="30111" y="11124"/>
                          <a:pt x="28396" y="7552"/>
                          <a:pt x="28718" y="9695"/>
                        </a:cubicBezTo>
                        <a:lnTo>
                          <a:pt x="27789" y="8588"/>
                        </a:lnTo>
                        <a:cubicBezTo>
                          <a:pt x="27396" y="8552"/>
                          <a:pt x="28432" y="10195"/>
                          <a:pt x="27789" y="9767"/>
                        </a:cubicBezTo>
                        <a:cubicBezTo>
                          <a:pt x="27361" y="8981"/>
                          <a:pt x="27039" y="9374"/>
                          <a:pt x="26825" y="8516"/>
                        </a:cubicBezTo>
                        <a:cubicBezTo>
                          <a:pt x="25396" y="7731"/>
                          <a:pt x="26360" y="11017"/>
                          <a:pt x="24217" y="9588"/>
                        </a:cubicBezTo>
                        <a:cubicBezTo>
                          <a:pt x="24896" y="11195"/>
                          <a:pt x="23896" y="10588"/>
                          <a:pt x="24396" y="11803"/>
                        </a:cubicBezTo>
                        <a:cubicBezTo>
                          <a:pt x="23967" y="11160"/>
                          <a:pt x="23360" y="12303"/>
                          <a:pt x="23039" y="10552"/>
                        </a:cubicBezTo>
                        <a:cubicBezTo>
                          <a:pt x="23003" y="10410"/>
                          <a:pt x="23110" y="10374"/>
                          <a:pt x="23253" y="10624"/>
                        </a:cubicBezTo>
                        <a:lnTo>
                          <a:pt x="22789" y="9695"/>
                        </a:lnTo>
                        <a:cubicBezTo>
                          <a:pt x="21181" y="8409"/>
                          <a:pt x="22324" y="11231"/>
                          <a:pt x="21610" y="11338"/>
                        </a:cubicBezTo>
                        <a:cubicBezTo>
                          <a:pt x="21967" y="11517"/>
                          <a:pt x="22110" y="11303"/>
                          <a:pt x="22360" y="11981"/>
                        </a:cubicBezTo>
                        <a:lnTo>
                          <a:pt x="21788" y="12195"/>
                        </a:lnTo>
                        <a:lnTo>
                          <a:pt x="21431" y="11410"/>
                        </a:lnTo>
                        <a:lnTo>
                          <a:pt x="20395" y="11481"/>
                        </a:lnTo>
                        <a:lnTo>
                          <a:pt x="21074" y="12303"/>
                        </a:lnTo>
                        <a:cubicBezTo>
                          <a:pt x="20431" y="12088"/>
                          <a:pt x="19252" y="10659"/>
                          <a:pt x="19717" y="12195"/>
                        </a:cubicBezTo>
                        <a:cubicBezTo>
                          <a:pt x="20002" y="13017"/>
                          <a:pt x="20860" y="13160"/>
                          <a:pt x="20681" y="13696"/>
                        </a:cubicBezTo>
                        <a:cubicBezTo>
                          <a:pt x="19788" y="13410"/>
                          <a:pt x="18467" y="13017"/>
                          <a:pt x="17681" y="13160"/>
                        </a:cubicBezTo>
                        <a:cubicBezTo>
                          <a:pt x="18431" y="14089"/>
                          <a:pt x="18252" y="14160"/>
                          <a:pt x="18217" y="14481"/>
                        </a:cubicBezTo>
                        <a:lnTo>
                          <a:pt x="17574" y="13660"/>
                        </a:lnTo>
                        <a:cubicBezTo>
                          <a:pt x="17788" y="15267"/>
                          <a:pt x="16002" y="11981"/>
                          <a:pt x="16073" y="13338"/>
                        </a:cubicBezTo>
                        <a:lnTo>
                          <a:pt x="15681" y="12695"/>
                        </a:lnTo>
                        <a:lnTo>
                          <a:pt x="16824" y="14589"/>
                        </a:lnTo>
                        <a:cubicBezTo>
                          <a:pt x="17502" y="16660"/>
                          <a:pt x="15252" y="13088"/>
                          <a:pt x="16323" y="15803"/>
                        </a:cubicBezTo>
                        <a:cubicBezTo>
                          <a:pt x="16466" y="15482"/>
                          <a:pt x="17824" y="17553"/>
                          <a:pt x="17252" y="17410"/>
                        </a:cubicBezTo>
                        <a:lnTo>
                          <a:pt x="16716" y="16553"/>
                        </a:lnTo>
                        <a:cubicBezTo>
                          <a:pt x="16681" y="16839"/>
                          <a:pt x="16895" y="17232"/>
                          <a:pt x="16645" y="17125"/>
                        </a:cubicBezTo>
                        <a:cubicBezTo>
                          <a:pt x="16395" y="16625"/>
                          <a:pt x="15823" y="15910"/>
                          <a:pt x="15681" y="16232"/>
                        </a:cubicBezTo>
                        <a:lnTo>
                          <a:pt x="15073" y="15124"/>
                        </a:lnTo>
                        <a:lnTo>
                          <a:pt x="15752" y="16946"/>
                        </a:lnTo>
                        <a:cubicBezTo>
                          <a:pt x="14752" y="16339"/>
                          <a:pt x="15038" y="17839"/>
                          <a:pt x="14037" y="16839"/>
                        </a:cubicBezTo>
                        <a:cubicBezTo>
                          <a:pt x="14037" y="16839"/>
                          <a:pt x="12894" y="16875"/>
                          <a:pt x="13680" y="18196"/>
                        </a:cubicBezTo>
                        <a:cubicBezTo>
                          <a:pt x="13216" y="17339"/>
                          <a:pt x="12609" y="17339"/>
                          <a:pt x="12002" y="16375"/>
                        </a:cubicBezTo>
                        <a:cubicBezTo>
                          <a:pt x="12502" y="17375"/>
                          <a:pt x="12502" y="18518"/>
                          <a:pt x="11573" y="17768"/>
                        </a:cubicBezTo>
                        <a:lnTo>
                          <a:pt x="11537" y="17625"/>
                        </a:lnTo>
                        <a:cubicBezTo>
                          <a:pt x="10001" y="17339"/>
                          <a:pt x="11180" y="19982"/>
                          <a:pt x="9608" y="19411"/>
                        </a:cubicBezTo>
                        <a:cubicBezTo>
                          <a:pt x="10394" y="20339"/>
                          <a:pt x="9608" y="20125"/>
                          <a:pt x="10680" y="21232"/>
                        </a:cubicBezTo>
                        <a:cubicBezTo>
                          <a:pt x="10930" y="23018"/>
                          <a:pt x="7394" y="19839"/>
                          <a:pt x="10144" y="23768"/>
                        </a:cubicBezTo>
                        <a:cubicBezTo>
                          <a:pt x="10001" y="24233"/>
                          <a:pt x="9073" y="23197"/>
                          <a:pt x="8751" y="23161"/>
                        </a:cubicBezTo>
                        <a:lnTo>
                          <a:pt x="8680" y="22911"/>
                        </a:lnTo>
                        <a:cubicBezTo>
                          <a:pt x="8322" y="23697"/>
                          <a:pt x="8180" y="23875"/>
                          <a:pt x="7680" y="24161"/>
                        </a:cubicBezTo>
                        <a:cubicBezTo>
                          <a:pt x="7751" y="24697"/>
                          <a:pt x="9108" y="26447"/>
                          <a:pt x="8358" y="26376"/>
                        </a:cubicBezTo>
                        <a:cubicBezTo>
                          <a:pt x="7930" y="25590"/>
                          <a:pt x="7858" y="25840"/>
                          <a:pt x="7715" y="25947"/>
                        </a:cubicBezTo>
                        <a:cubicBezTo>
                          <a:pt x="7715" y="25769"/>
                          <a:pt x="7537" y="25483"/>
                          <a:pt x="7001" y="25197"/>
                        </a:cubicBezTo>
                        <a:cubicBezTo>
                          <a:pt x="7144" y="25447"/>
                          <a:pt x="7215" y="25590"/>
                          <a:pt x="7251" y="25733"/>
                        </a:cubicBezTo>
                        <a:cubicBezTo>
                          <a:pt x="7215" y="25697"/>
                          <a:pt x="7179" y="25626"/>
                          <a:pt x="7108" y="25554"/>
                        </a:cubicBezTo>
                        <a:cubicBezTo>
                          <a:pt x="7072" y="25983"/>
                          <a:pt x="7251" y="26162"/>
                          <a:pt x="7465" y="26162"/>
                        </a:cubicBezTo>
                        <a:cubicBezTo>
                          <a:pt x="7537" y="26269"/>
                          <a:pt x="7644" y="26411"/>
                          <a:pt x="7858" y="26554"/>
                        </a:cubicBezTo>
                        <a:cubicBezTo>
                          <a:pt x="6894" y="25876"/>
                          <a:pt x="7179" y="27197"/>
                          <a:pt x="6215" y="26019"/>
                        </a:cubicBezTo>
                        <a:cubicBezTo>
                          <a:pt x="5679" y="26876"/>
                          <a:pt x="6144" y="28519"/>
                          <a:pt x="5858" y="29483"/>
                        </a:cubicBezTo>
                        <a:cubicBezTo>
                          <a:pt x="5322" y="28912"/>
                          <a:pt x="5036" y="28269"/>
                          <a:pt x="5036" y="27876"/>
                        </a:cubicBezTo>
                        <a:lnTo>
                          <a:pt x="4786" y="28447"/>
                        </a:lnTo>
                        <a:cubicBezTo>
                          <a:pt x="4108" y="27555"/>
                          <a:pt x="4643" y="27733"/>
                          <a:pt x="4643" y="27447"/>
                        </a:cubicBezTo>
                        <a:cubicBezTo>
                          <a:pt x="3036" y="26411"/>
                          <a:pt x="4679" y="29698"/>
                          <a:pt x="3072" y="28840"/>
                        </a:cubicBezTo>
                        <a:lnTo>
                          <a:pt x="3465" y="29662"/>
                        </a:lnTo>
                        <a:lnTo>
                          <a:pt x="3358" y="29555"/>
                        </a:lnTo>
                        <a:cubicBezTo>
                          <a:pt x="3643" y="29948"/>
                          <a:pt x="3893" y="30555"/>
                          <a:pt x="3893" y="30734"/>
                        </a:cubicBezTo>
                        <a:cubicBezTo>
                          <a:pt x="3215" y="30019"/>
                          <a:pt x="2572" y="28912"/>
                          <a:pt x="2286" y="29162"/>
                        </a:cubicBezTo>
                        <a:cubicBezTo>
                          <a:pt x="1500" y="28555"/>
                          <a:pt x="1893" y="30019"/>
                          <a:pt x="1893" y="30698"/>
                        </a:cubicBezTo>
                        <a:cubicBezTo>
                          <a:pt x="2143" y="30698"/>
                          <a:pt x="2429" y="31198"/>
                          <a:pt x="2536" y="31519"/>
                        </a:cubicBezTo>
                        <a:cubicBezTo>
                          <a:pt x="2393" y="31662"/>
                          <a:pt x="1750" y="30912"/>
                          <a:pt x="1857" y="31341"/>
                        </a:cubicBezTo>
                        <a:lnTo>
                          <a:pt x="1072" y="30269"/>
                        </a:lnTo>
                        <a:cubicBezTo>
                          <a:pt x="1857" y="31234"/>
                          <a:pt x="1429" y="31662"/>
                          <a:pt x="1679" y="32126"/>
                        </a:cubicBezTo>
                        <a:cubicBezTo>
                          <a:pt x="1036" y="31376"/>
                          <a:pt x="1429" y="31269"/>
                          <a:pt x="1072" y="30626"/>
                        </a:cubicBezTo>
                        <a:cubicBezTo>
                          <a:pt x="536" y="31126"/>
                          <a:pt x="786" y="30876"/>
                          <a:pt x="250" y="31412"/>
                        </a:cubicBezTo>
                        <a:cubicBezTo>
                          <a:pt x="464" y="32448"/>
                          <a:pt x="1000" y="32412"/>
                          <a:pt x="1500" y="33484"/>
                        </a:cubicBezTo>
                        <a:cubicBezTo>
                          <a:pt x="1357" y="33912"/>
                          <a:pt x="1572" y="34877"/>
                          <a:pt x="786" y="34413"/>
                        </a:cubicBezTo>
                        <a:lnTo>
                          <a:pt x="1536" y="35306"/>
                        </a:lnTo>
                        <a:cubicBezTo>
                          <a:pt x="1464" y="36448"/>
                          <a:pt x="1000" y="36556"/>
                          <a:pt x="0" y="35806"/>
                        </a:cubicBezTo>
                        <a:cubicBezTo>
                          <a:pt x="286" y="41199"/>
                          <a:pt x="1464" y="44271"/>
                          <a:pt x="2857" y="45842"/>
                        </a:cubicBezTo>
                        <a:cubicBezTo>
                          <a:pt x="4251" y="47414"/>
                          <a:pt x="5751" y="47557"/>
                          <a:pt x="5751" y="47557"/>
                        </a:cubicBezTo>
                        <a:cubicBezTo>
                          <a:pt x="9144" y="48486"/>
                          <a:pt x="8430" y="44914"/>
                          <a:pt x="10108" y="42628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58" name="Graphic 511">
                  <a:extLst>
                    <a:ext uri="{FF2B5EF4-FFF2-40B4-BE49-F238E27FC236}">
                      <a16:creationId xmlns:a16="http://schemas.microsoft.com/office/drawing/2014/main" id="{DD92CD07-B372-614E-A722-F28F672702FC}"/>
                    </a:ext>
                  </a:extLst>
                </p:cNvPr>
                <p:cNvGrpSpPr/>
                <p:nvPr/>
              </p:nvGrpSpPr>
              <p:grpSpPr>
                <a:xfrm>
                  <a:off x="7080103" y="1500098"/>
                  <a:ext cx="30522" cy="38558"/>
                  <a:chOff x="7080103" y="1500098"/>
                  <a:chExt cx="30522" cy="38558"/>
                </a:xfrm>
                <a:grpFill/>
              </p:grpSpPr>
              <p:sp>
                <p:nvSpPr>
                  <p:cNvPr id="659" name="Freeform 658">
                    <a:extLst>
                      <a:ext uri="{FF2B5EF4-FFF2-40B4-BE49-F238E27FC236}">
                        <a16:creationId xmlns:a16="http://schemas.microsoft.com/office/drawing/2014/main" id="{A5F2D816-A008-124F-84B2-F31134FC2D0C}"/>
                      </a:ext>
                    </a:extLst>
                  </p:cNvPr>
                  <p:cNvSpPr/>
                  <p:nvPr/>
                </p:nvSpPr>
                <p:spPr>
                  <a:xfrm>
                    <a:off x="7099355" y="1536442"/>
                    <a:ext cx="185" cy="464"/>
                  </a:xfrm>
                  <a:custGeom>
                    <a:avLst/>
                    <a:gdLst>
                      <a:gd name="connsiteX0" fmla="*/ 7 w 185"/>
                      <a:gd name="connsiteY0" fmla="*/ 464 h 464"/>
                      <a:gd name="connsiteX1" fmla="*/ 186 w 185"/>
                      <a:gd name="connsiteY1" fmla="*/ 0 h 464"/>
                      <a:gd name="connsiteX2" fmla="*/ 7 w 185"/>
                      <a:gd name="connsiteY2" fmla="*/ 464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5" h="464">
                        <a:moveTo>
                          <a:pt x="7" y="464"/>
                        </a:moveTo>
                        <a:lnTo>
                          <a:pt x="186" y="0"/>
                        </a:lnTo>
                        <a:cubicBezTo>
                          <a:pt x="78" y="179"/>
                          <a:pt x="-29" y="357"/>
                          <a:pt x="7" y="464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0" name="Freeform 659">
                    <a:extLst>
                      <a:ext uri="{FF2B5EF4-FFF2-40B4-BE49-F238E27FC236}">
                        <a16:creationId xmlns:a16="http://schemas.microsoft.com/office/drawing/2014/main" id="{6DF723AA-314C-3944-BE73-6D80F2F36325}"/>
                      </a:ext>
                    </a:extLst>
                  </p:cNvPr>
                  <p:cNvSpPr/>
                  <p:nvPr/>
                </p:nvSpPr>
                <p:spPr>
                  <a:xfrm>
                    <a:off x="7083575" y="1515153"/>
                    <a:ext cx="71" cy="71"/>
                  </a:xfrm>
                  <a:custGeom>
                    <a:avLst/>
                    <a:gdLst>
                      <a:gd name="connsiteX0" fmla="*/ 71 w 71"/>
                      <a:gd name="connsiteY0" fmla="*/ 0 h 71"/>
                      <a:gd name="connsiteX1" fmla="*/ 0 w 71"/>
                      <a:gd name="connsiteY1" fmla="*/ 71 h 71"/>
                      <a:gd name="connsiteX2" fmla="*/ 71 w 71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71" y="0"/>
                        </a:moveTo>
                        <a:cubicBezTo>
                          <a:pt x="71" y="0"/>
                          <a:pt x="36" y="36"/>
                          <a:pt x="0" y="71"/>
                        </a:cubicBezTo>
                        <a:lnTo>
                          <a:pt x="71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1" name="Freeform 660">
                    <a:extLst>
                      <a:ext uri="{FF2B5EF4-FFF2-40B4-BE49-F238E27FC236}">
                        <a16:creationId xmlns:a16="http://schemas.microsoft.com/office/drawing/2014/main" id="{4FDC9A5C-14B6-2E41-875C-54D20C7DC222}"/>
                      </a:ext>
                    </a:extLst>
                  </p:cNvPr>
                  <p:cNvSpPr/>
                  <p:nvPr/>
                </p:nvSpPr>
                <p:spPr>
                  <a:xfrm>
                    <a:off x="7108292" y="1522690"/>
                    <a:ext cx="107" cy="71"/>
                  </a:xfrm>
                  <a:custGeom>
                    <a:avLst/>
                    <a:gdLst>
                      <a:gd name="connsiteX0" fmla="*/ 0 w 107"/>
                      <a:gd name="connsiteY0" fmla="*/ 72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2" name="Freeform 661">
                    <a:extLst>
                      <a:ext uri="{FF2B5EF4-FFF2-40B4-BE49-F238E27FC236}">
                        <a16:creationId xmlns:a16="http://schemas.microsoft.com/office/drawing/2014/main" id="{AFD25F15-6D26-9C49-AEC2-EBC44EC0C050}"/>
                      </a:ext>
                    </a:extLst>
                  </p:cNvPr>
                  <p:cNvSpPr/>
                  <p:nvPr/>
                </p:nvSpPr>
                <p:spPr>
                  <a:xfrm>
                    <a:off x="7080103" y="1500098"/>
                    <a:ext cx="30522" cy="38558"/>
                  </a:xfrm>
                  <a:custGeom>
                    <a:avLst/>
                    <a:gdLst>
                      <a:gd name="connsiteX0" fmla="*/ 28975 w 30522"/>
                      <a:gd name="connsiteY0" fmla="*/ 25271 h 38558"/>
                      <a:gd name="connsiteX1" fmla="*/ 29332 w 30522"/>
                      <a:gd name="connsiteY1" fmla="*/ 23056 h 38558"/>
                      <a:gd name="connsiteX2" fmla="*/ 28189 w 30522"/>
                      <a:gd name="connsiteY2" fmla="*/ 22699 h 38558"/>
                      <a:gd name="connsiteX3" fmla="*/ 26475 w 30522"/>
                      <a:gd name="connsiteY3" fmla="*/ 22914 h 38558"/>
                      <a:gd name="connsiteX4" fmla="*/ 27225 w 30522"/>
                      <a:gd name="connsiteY4" fmla="*/ 22235 h 38558"/>
                      <a:gd name="connsiteX5" fmla="*/ 26796 w 30522"/>
                      <a:gd name="connsiteY5" fmla="*/ 22199 h 38558"/>
                      <a:gd name="connsiteX6" fmla="*/ 27046 w 30522"/>
                      <a:gd name="connsiteY6" fmla="*/ 22021 h 38558"/>
                      <a:gd name="connsiteX7" fmla="*/ 26261 w 30522"/>
                      <a:gd name="connsiteY7" fmla="*/ 22128 h 38558"/>
                      <a:gd name="connsiteX8" fmla="*/ 26511 w 30522"/>
                      <a:gd name="connsiteY8" fmla="*/ 21949 h 38558"/>
                      <a:gd name="connsiteX9" fmla="*/ 26296 w 30522"/>
                      <a:gd name="connsiteY9" fmla="*/ 21878 h 38558"/>
                      <a:gd name="connsiteX10" fmla="*/ 26653 w 30522"/>
                      <a:gd name="connsiteY10" fmla="*/ 21663 h 38558"/>
                      <a:gd name="connsiteX11" fmla="*/ 25796 w 30522"/>
                      <a:gd name="connsiteY11" fmla="*/ 21271 h 38558"/>
                      <a:gd name="connsiteX12" fmla="*/ 24796 w 30522"/>
                      <a:gd name="connsiteY12" fmla="*/ 21949 h 38558"/>
                      <a:gd name="connsiteX13" fmla="*/ 24510 w 30522"/>
                      <a:gd name="connsiteY13" fmla="*/ 20663 h 38558"/>
                      <a:gd name="connsiteX14" fmla="*/ 24760 w 30522"/>
                      <a:gd name="connsiteY14" fmla="*/ 20520 h 38558"/>
                      <a:gd name="connsiteX15" fmla="*/ 23117 w 30522"/>
                      <a:gd name="connsiteY15" fmla="*/ 19413 h 38558"/>
                      <a:gd name="connsiteX16" fmla="*/ 23903 w 30522"/>
                      <a:gd name="connsiteY16" fmla="*/ 18913 h 38558"/>
                      <a:gd name="connsiteX17" fmla="*/ 21010 w 30522"/>
                      <a:gd name="connsiteY17" fmla="*/ 19735 h 38558"/>
                      <a:gd name="connsiteX18" fmla="*/ 22367 w 30522"/>
                      <a:gd name="connsiteY18" fmla="*/ 18735 h 38558"/>
                      <a:gd name="connsiteX19" fmla="*/ 20796 w 30522"/>
                      <a:gd name="connsiteY19" fmla="*/ 19127 h 38558"/>
                      <a:gd name="connsiteX20" fmla="*/ 21188 w 30522"/>
                      <a:gd name="connsiteY20" fmla="*/ 19020 h 38558"/>
                      <a:gd name="connsiteX21" fmla="*/ 20581 w 30522"/>
                      <a:gd name="connsiteY21" fmla="*/ 18699 h 38558"/>
                      <a:gd name="connsiteX22" fmla="*/ 18902 w 30522"/>
                      <a:gd name="connsiteY22" fmla="*/ 19770 h 38558"/>
                      <a:gd name="connsiteX23" fmla="*/ 20403 w 30522"/>
                      <a:gd name="connsiteY23" fmla="*/ 18520 h 38558"/>
                      <a:gd name="connsiteX24" fmla="*/ 18974 w 30522"/>
                      <a:gd name="connsiteY24" fmla="*/ 19306 h 38558"/>
                      <a:gd name="connsiteX25" fmla="*/ 21939 w 30522"/>
                      <a:gd name="connsiteY25" fmla="*/ 16413 h 38558"/>
                      <a:gd name="connsiteX26" fmla="*/ 18581 w 30522"/>
                      <a:gd name="connsiteY26" fmla="*/ 11805 h 38558"/>
                      <a:gd name="connsiteX27" fmla="*/ 19581 w 30522"/>
                      <a:gd name="connsiteY27" fmla="*/ 11091 h 38558"/>
                      <a:gd name="connsiteX28" fmla="*/ 18438 w 30522"/>
                      <a:gd name="connsiteY28" fmla="*/ 11126 h 38558"/>
                      <a:gd name="connsiteX29" fmla="*/ 17617 w 30522"/>
                      <a:gd name="connsiteY29" fmla="*/ 11376 h 38558"/>
                      <a:gd name="connsiteX30" fmla="*/ 18474 w 30522"/>
                      <a:gd name="connsiteY30" fmla="*/ 10734 h 38558"/>
                      <a:gd name="connsiteX31" fmla="*/ 17617 w 30522"/>
                      <a:gd name="connsiteY31" fmla="*/ 10841 h 38558"/>
                      <a:gd name="connsiteX32" fmla="*/ 18402 w 30522"/>
                      <a:gd name="connsiteY32" fmla="*/ 10019 h 38558"/>
                      <a:gd name="connsiteX33" fmla="*/ 16295 w 30522"/>
                      <a:gd name="connsiteY33" fmla="*/ 8483 h 38558"/>
                      <a:gd name="connsiteX34" fmla="*/ 12402 w 30522"/>
                      <a:gd name="connsiteY34" fmla="*/ 5697 h 38558"/>
                      <a:gd name="connsiteX35" fmla="*/ 10509 w 30522"/>
                      <a:gd name="connsiteY35" fmla="*/ 3054 h 38558"/>
                      <a:gd name="connsiteX36" fmla="*/ 7722 w 30522"/>
                      <a:gd name="connsiteY36" fmla="*/ 839 h 38558"/>
                      <a:gd name="connsiteX37" fmla="*/ 7258 w 30522"/>
                      <a:gd name="connsiteY37" fmla="*/ 1232 h 38558"/>
                      <a:gd name="connsiteX38" fmla="*/ 5365 w 30522"/>
                      <a:gd name="connsiteY38" fmla="*/ 268 h 38558"/>
                      <a:gd name="connsiteX39" fmla="*/ 1186 w 30522"/>
                      <a:gd name="connsiteY39" fmla="*/ 1018 h 38558"/>
                      <a:gd name="connsiteX40" fmla="*/ 7 w 30522"/>
                      <a:gd name="connsiteY40" fmla="*/ 5090 h 38558"/>
                      <a:gd name="connsiteX41" fmla="*/ 579 w 30522"/>
                      <a:gd name="connsiteY41" fmla="*/ 13698 h 38558"/>
                      <a:gd name="connsiteX42" fmla="*/ 507 w 30522"/>
                      <a:gd name="connsiteY42" fmla="*/ 14091 h 38558"/>
                      <a:gd name="connsiteX43" fmla="*/ 1365 w 30522"/>
                      <a:gd name="connsiteY43" fmla="*/ 13448 h 38558"/>
                      <a:gd name="connsiteX44" fmla="*/ 1293 w 30522"/>
                      <a:gd name="connsiteY44" fmla="*/ 14520 h 38558"/>
                      <a:gd name="connsiteX45" fmla="*/ 1222 w 30522"/>
                      <a:gd name="connsiteY45" fmla="*/ 14698 h 38558"/>
                      <a:gd name="connsiteX46" fmla="*/ 1686 w 30522"/>
                      <a:gd name="connsiteY46" fmla="*/ 14734 h 38558"/>
                      <a:gd name="connsiteX47" fmla="*/ 1222 w 30522"/>
                      <a:gd name="connsiteY47" fmla="*/ 15484 h 38558"/>
                      <a:gd name="connsiteX48" fmla="*/ 1115 w 30522"/>
                      <a:gd name="connsiteY48" fmla="*/ 16127 h 38558"/>
                      <a:gd name="connsiteX49" fmla="*/ 2972 w 30522"/>
                      <a:gd name="connsiteY49" fmla="*/ 15055 h 38558"/>
                      <a:gd name="connsiteX50" fmla="*/ 2722 w 30522"/>
                      <a:gd name="connsiteY50" fmla="*/ 15341 h 38558"/>
                      <a:gd name="connsiteX51" fmla="*/ 3651 w 30522"/>
                      <a:gd name="connsiteY51" fmla="*/ 14841 h 38558"/>
                      <a:gd name="connsiteX52" fmla="*/ 3436 w 30522"/>
                      <a:gd name="connsiteY52" fmla="*/ 15127 h 38558"/>
                      <a:gd name="connsiteX53" fmla="*/ 4544 w 30522"/>
                      <a:gd name="connsiteY53" fmla="*/ 14913 h 38558"/>
                      <a:gd name="connsiteX54" fmla="*/ 3865 w 30522"/>
                      <a:gd name="connsiteY54" fmla="*/ 15555 h 38558"/>
                      <a:gd name="connsiteX55" fmla="*/ 4258 w 30522"/>
                      <a:gd name="connsiteY55" fmla="*/ 15698 h 38558"/>
                      <a:gd name="connsiteX56" fmla="*/ 4329 w 30522"/>
                      <a:gd name="connsiteY56" fmla="*/ 15448 h 38558"/>
                      <a:gd name="connsiteX57" fmla="*/ 4758 w 30522"/>
                      <a:gd name="connsiteY57" fmla="*/ 15877 h 38558"/>
                      <a:gd name="connsiteX58" fmla="*/ 8508 w 30522"/>
                      <a:gd name="connsiteY58" fmla="*/ 14020 h 38558"/>
                      <a:gd name="connsiteX59" fmla="*/ 7758 w 30522"/>
                      <a:gd name="connsiteY59" fmla="*/ 14734 h 38558"/>
                      <a:gd name="connsiteX60" fmla="*/ 6222 w 30522"/>
                      <a:gd name="connsiteY60" fmla="*/ 15877 h 38558"/>
                      <a:gd name="connsiteX61" fmla="*/ 6222 w 30522"/>
                      <a:gd name="connsiteY61" fmla="*/ 16663 h 38558"/>
                      <a:gd name="connsiteX62" fmla="*/ 5401 w 30522"/>
                      <a:gd name="connsiteY62" fmla="*/ 17306 h 38558"/>
                      <a:gd name="connsiteX63" fmla="*/ 6294 w 30522"/>
                      <a:gd name="connsiteY63" fmla="*/ 17806 h 38558"/>
                      <a:gd name="connsiteX64" fmla="*/ 5758 w 30522"/>
                      <a:gd name="connsiteY64" fmla="*/ 18913 h 38558"/>
                      <a:gd name="connsiteX65" fmla="*/ 4651 w 30522"/>
                      <a:gd name="connsiteY65" fmla="*/ 19806 h 38558"/>
                      <a:gd name="connsiteX66" fmla="*/ 5687 w 30522"/>
                      <a:gd name="connsiteY66" fmla="*/ 19520 h 38558"/>
                      <a:gd name="connsiteX67" fmla="*/ 4436 w 30522"/>
                      <a:gd name="connsiteY67" fmla="*/ 20449 h 38558"/>
                      <a:gd name="connsiteX68" fmla="*/ 4865 w 30522"/>
                      <a:gd name="connsiteY68" fmla="*/ 21878 h 38558"/>
                      <a:gd name="connsiteX69" fmla="*/ 6865 w 30522"/>
                      <a:gd name="connsiteY69" fmla="*/ 21306 h 38558"/>
                      <a:gd name="connsiteX70" fmla="*/ 5472 w 30522"/>
                      <a:gd name="connsiteY70" fmla="*/ 22414 h 38558"/>
                      <a:gd name="connsiteX71" fmla="*/ 5579 w 30522"/>
                      <a:gd name="connsiteY71" fmla="*/ 22235 h 38558"/>
                      <a:gd name="connsiteX72" fmla="*/ 4686 w 30522"/>
                      <a:gd name="connsiteY72" fmla="*/ 22699 h 38558"/>
                      <a:gd name="connsiteX73" fmla="*/ 5829 w 30522"/>
                      <a:gd name="connsiteY73" fmla="*/ 23164 h 38558"/>
                      <a:gd name="connsiteX74" fmla="*/ 6579 w 30522"/>
                      <a:gd name="connsiteY74" fmla="*/ 22556 h 38558"/>
                      <a:gd name="connsiteX75" fmla="*/ 6615 w 30522"/>
                      <a:gd name="connsiteY75" fmla="*/ 22914 h 38558"/>
                      <a:gd name="connsiteX76" fmla="*/ 5829 w 30522"/>
                      <a:gd name="connsiteY76" fmla="*/ 23271 h 38558"/>
                      <a:gd name="connsiteX77" fmla="*/ 5615 w 30522"/>
                      <a:gd name="connsiteY77" fmla="*/ 23949 h 38558"/>
                      <a:gd name="connsiteX78" fmla="*/ 6508 w 30522"/>
                      <a:gd name="connsiteY78" fmla="*/ 23378 h 38558"/>
                      <a:gd name="connsiteX79" fmla="*/ 6044 w 30522"/>
                      <a:gd name="connsiteY79" fmla="*/ 24307 h 38558"/>
                      <a:gd name="connsiteX80" fmla="*/ 7615 w 30522"/>
                      <a:gd name="connsiteY80" fmla="*/ 23485 h 38558"/>
                      <a:gd name="connsiteX81" fmla="*/ 6365 w 30522"/>
                      <a:gd name="connsiteY81" fmla="*/ 25628 h 38558"/>
                      <a:gd name="connsiteX82" fmla="*/ 7687 w 30522"/>
                      <a:gd name="connsiteY82" fmla="*/ 25128 h 38558"/>
                      <a:gd name="connsiteX83" fmla="*/ 6794 w 30522"/>
                      <a:gd name="connsiteY83" fmla="*/ 25628 h 38558"/>
                      <a:gd name="connsiteX84" fmla="*/ 6115 w 30522"/>
                      <a:gd name="connsiteY84" fmla="*/ 26735 h 38558"/>
                      <a:gd name="connsiteX85" fmla="*/ 5472 w 30522"/>
                      <a:gd name="connsiteY85" fmla="*/ 27057 h 38558"/>
                      <a:gd name="connsiteX86" fmla="*/ 7437 w 30522"/>
                      <a:gd name="connsiteY86" fmla="*/ 26093 h 38558"/>
                      <a:gd name="connsiteX87" fmla="*/ 8330 w 30522"/>
                      <a:gd name="connsiteY87" fmla="*/ 26378 h 38558"/>
                      <a:gd name="connsiteX88" fmla="*/ 10008 w 30522"/>
                      <a:gd name="connsiteY88" fmla="*/ 25593 h 38558"/>
                      <a:gd name="connsiteX89" fmla="*/ 9115 w 30522"/>
                      <a:gd name="connsiteY89" fmla="*/ 26021 h 38558"/>
                      <a:gd name="connsiteX90" fmla="*/ 9616 w 30522"/>
                      <a:gd name="connsiteY90" fmla="*/ 26057 h 38558"/>
                      <a:gd name="connsiteX91" fmla="*/ 8580 w 30522"/>
                      <a:gd name="connsiteY91" fmla="*/ 26807 h 38558"/>
                      <a:gd name="connsiteX92" fmla="*/ 7401 w 30522"/>
                      <a:gd name="connsiteY92" fmla="*/ 27307 h 38558"/>
                      <a:gd name="connsiteX93" fmla="*/ 9187 w 30522"/>
                      <a:gd name="connsiteY93" fmla="*/ 26735 h 38558"/>
                      <a:gd name="connsiteX94" fmla="*/ 8615 w 30522"/>
                      <a:gd name="connsiteY94" fmla="*/ 28057 h 38558"/>
                      <a:gd name="connsiteX95" fmla="*/ 9723 w 30522"/>
                      <a:gd name="connsiteY95" fmla="*/ 28271 h 38558"/>
                      <a:gd name="connsiteX96" fmla="*/ 7651 w 30522"/>
                      <a:gd name="connsiteY96" fmla="*/ 29629 h 38558"/>
                      <a:gd name="connsiteX97" fmla="*/ 8794 w 30522"/>
                      <a:gd name="connsiteY97" fmla="*/ 29950 h 38558"/>
                      <a:gd name="connsiteX98" fmla="*/ 8651 w 30522"/>
                      <a:gd name="connsiteY98" fmla="*/ 29986 h 38558"/>
                      <a:gd name="connsiteX99" fmla="*/ 9866 w 30522"/>
                      <a:gd name="connsiteY99" fmla="*/ 31593 h 38558"/>
                      <a:gd name="connsiteX100" fmla="*/ 11759 w 30522"/>
                      <a:gd name="connsiteY100" fmla="*/ 30665 h 38558"/>
                      <a:gd name="connsiteX101" fmla="*/ 13973 w 30522"/>
                      <a:gd name="connsiteY101" fmla="*/ 31022 h 38558"/>
                      <a:gd name="connsiteX102" fmla="*/ 13187 w 30522"/>
                      <a:gd name="connsiteY102" fmla="*/ 32272 h 38558"/>
                      <a:gd name="connsiteX103" fmla="*/ 12937 w 30522"/>
                      <a:gd name="connsiteY103" fmla="*/ 32343 h 38558"/>
                      <a:gd name="connsiteX104" fmla="*/ 13973 w 30522"/>
                      <a:gd name="connsiteY104" fmla="*/ 33201 h 38558"/>
                      <a:gd name="connsiteX105" fmla="*/ 16045 w 30522"/>
                      <a:gd name="connsiteY105" fmla="*/ 32415 h 38558"/>
                      <a:gd name="connsiteX106" fmla="*/ 15616 w 30522"/>
                      <a:gd name="connsiteY106" fmla="*/ 33022 h 38558"/>
                      <a:gd name="connsiteX107" fmla="*/ 14866 w 30522"/>
                      <a:gd name="connsiteY107" fmla="*/ 33736 h 38558"/>
                      <a:gd name="connsiteX108" fmla="*/ 15402 w 30522"/>
                      <a:gd name="connsiteY108" fmla="*/ 33451 h 38558"/>
                      <a:gd name="connsiteX109" fmla="*/ 15223 w 30522"/>
                      <a:gd name="connsiteY109" fmla="*/ 33594 h 38558"/>
                      <a:gd name="connsiteX110" fmla="*/ 15831 w 30522"/>
                      <a:gd name="connsiteY110" fmla="*/ 33201 h 38558"/>
                      <a:gd name="connsiteX111" fmla="*/ 16224 w 30522"/>
                      <a:gd name="connsiteY111" fmla="*/ 32808 h 38558"/>
                      <a:gd name="connsiteX112" fmla="*/ 15688 w 30522"/>
                      <a:gd name="connsiteY112" fmla="*/ 34344 h 38558"/>
                      <a:gd name="connsiteX113" fmla="*/ 18867 w 30522"/>
                      <a:gd name="connsiteY113" fmla="*/ 34094 h 38558"/>
                      <a:gd name="connsiteX114" fmla="*/ 17438 w 30522"/>
                      <a:gd name="connsiteY114" fmla="*/ 35165 h 38558"/>
                      <a:gd name="connsiteX115" fmla="*/ 18009 w 30522"/>
                      <a:gd name="connsiteY115" fmla="*/ 35308 h 38558"/>
                      <a:gd name="connsiteX116" fmla="*/ 17081 w 30522"/>
                      <a:gd name="connsiteY116" fmla="*/ 35630 h 38558"/>
                      <a:gd name="connsiteX117" fmla="*/ 18724 w 30522"/>
                      <a:gd name="connsiteY117" fmla="*/ 36844 h 38558"/>
                      <a:gd name="connsiteX118" fmla="*/ 19403 w 30522"/>
                      <a:gd name="connsiteY118" fmla="*/ 36237 h 38558"/>
                      <a:gd name="connsiteX119" fmla="*/ 19331 w 30522"/>
                      <a:gd name="connsiteY119" fmla="*/ 36380 h 38558"/>
                      <a:gd name="connsiteX120" fmla="*/ 20295 w 30522"/>
                      <a:gd name="connsiteY120" fmla="*/ 35558 h 38558"/>
                      <a:gd name="connsiteX121" fmla="*/ 19224 w 30522"/>
                      <a:gd name="connsiteY121" fmla="*/ 37523 h 38558"/>
                      <a:gd name="connsiteX122" fmla="*/ 20796 w 30522"/>
                      <a:gd name="connsiteY122" fmla="*/ 37415 h 38558"/>
                      <a:gd name="connsiteX123" fmla="*/ 21331 w 30522"/>
                      <a:gd name="connsiteY123" fmla="*/ 36522 h 38558"/>
                      <a:gd name="connsiteX124" fmla="*/ 21403 w 30522"/>
                      <a:gd name="connsiteY124" fmla="*/ 37165 h 38558"/>
                      <a:gd name="connsiteX125" fmla="*/ 20724 w 30522"/>
                      <a:gd name="connsiteY125" fmla="*/ 38308 h 38558"/>
                      <a:gd name="connsiteX126" fmla="*/ 22189 w 30522"/>
                      <a:gd name="connsiteY126" fmla="*/ 36987 h 38558"/>
                      <a:gd name="connsiteX127" fmla="*/ 21081 w 30522"/>
                      <a:gd name="connsiteY127" fmla="*/ 38166 h 38558"/>
                      <a:gd name="connsiteX128" fmla="*/ 22189 w 30522"/>
                      <a:gd name="connsiteY128" fmla="*/ 38558 h 38558"/>
                      <a:gd name="connsiteX129" fmla="*/ 23403 w 30522"/>
                      <a:gd name="connsiteY129" fmla="*/ 36487 h 38558"/>
                      <a:gd name="connsiteX130" fmla="*/ 24403 w 30522"/>
                      <a:gd name="connsiteY130" fmla="*/ 36594 h 38558"/>
                      <a:gd name="connsiteX131" fmla="*/ 24796 w 30522"/>
                      <a:gd name="connsiteY131" fmla="*/ 35487 h 38558"/>
                      <a:gd name="connsiteX132" fmla="*/ 25796 w 30522"/>
                      <a:gd name="connsiteY132" fmla="*/ 36272 h 38558"/>
                      <a:gd name="connsiteX133" fmla="*/ 29654 w 30522"/>
                      <a:gd name="connsiteY133" fmla="*/ 26950 h 38558"/>
                      <a:gd name="connsiteX134" fmla="*/ 30190 w 30522"/>
                      <a:gd name="connsiteY134" fmla="*/ 23985 h 38558"/>
                      <a:gd name="connsiteX135" fmla="*/ 28975 w 30522"/>
                      <a:gd name="connsiteY135" fmla="*/ 25271 h 38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30522" h="38558">
                        <a:moveTo>
                          <a:pt x="28975" y="25271"/>
                        </a:moveTo>
                        <a:cubicBezTo>
                          <a:pt x="28868" y="24450"/>
                          <a:pt x="30332" y="22699"/>
                          <a:pt x="29332" y="23056"/>
                        </a:cubicBezTo>
                        <a:cubicBezTo>
                          <a:pt x="29261" y="22664"/>
                          <a:pt x="28654" y="22771"/>
                          <a:pt x="28189" y="22699"/>
                        </a:cubicBezTo>
                        <a:cubicBezTo>
                          <a:pt x="26689" y="23628"/>
                          <a:pt x="27832" y="22235"/>
                          <a:pt x="26475" y="22914"/>
                        </a:cubicBezTo>
                        <a:lnTo>
                          <a:pt x="27225" y="22235"/>
                        </a:lnTo>
                        <a:cubicBezTo>
                          <a:pt x="26761" y="22449"/>
                          <a:pt x="26403" y="22592"/>
                          <a:pt x="26796" y="22199"/>
                        </a:cubicBezTo>
                        <a:lnTo>
                          <a:pt x="27046" y="22021"/>
                        </a:lnTo>
                        <a:cubicBezTo>
                          <a:pt x="26332" y="22342"/>
                          <a:pt x="26618" y="21985"/>
                          <a:pt x="26261" y="22128"/>
                        </a:cubicBezTo>
                        <a:lnTo>
                          <a:pt x="26511" y="21949"/>
                        </a:lnTo>
                        <a:lnTo>
                          <a:pt x="26296" y="21878"/>
                        </a:lnTo>
                        <a:lnTo>
                          <a:pt x="26653" y="21663"/>
                        </a:lnTo>
                        <a:cubicBezTo>
                          <a:pt x="25832" y="21878"/>
                          <a:pt x="25653" y="21663"/>
                          <a:pt x="25796" y="21271"/>
                        </a:cubicBezTo>
                        <a:lnTo>
                          <a:pt x="24796" y="21949"/>
                        </a:lnTo>
                        <a:cubicBezTo>
                          <a:pt x="25653" y="20771"/>
                          <a:pt x="23403" y="21913"/>
                          <a:pt x="24510" y="20663"/>
                        </a:cubicBezTo>
                        <a:lnTo>
                          <a:pt x="24760" y="20520"/>
                        </a:lnTo>
                        <a:cubicBezTo>
                          <a:pt x="21653" y="21592"/>
                          <a:pt x="26118" y="18484"/>
                          <a:pt x="23117" y="19413"/>
                        </a:cubicBezTo>
                        <a:cubicBezTo>
                          <a:pt x="23474" y="19306"/>
                          <a:pt x="23653" y="19056"/>
                          <a:pt x="23903" y="18913"/>
                        </a:cubicBezTo>
                        <a:cubicBezTo>
                          <a:pt x="23439" y="18806"/>
                          <a:pt x="23117" y="18592"/>
                          <a:pt x="21010" y="19735"/>
                        </a:cubicBezTo>
                        <a:cubicBezTo>
                          <a:pt x="20903" y="19520"/>
                          <a:pt x="21546" y="19199"/>
                          <a:pt x="22367" y="18735"/>
                        </a:cubicBezTo>
                        <a:cubicBezTo>
                          <a:pt x="21438" y="19235"/>
                          <a:pt x="20974" y="19270"/>
                          <a:pt x="20796" y="19127"/>
                        </a:cubicBezTo>
                        <a:lnTo>
                          <a:pt x="21188" y="19020"/>
                        </a:lnTo>
                        <a:lnTo>
                          <a:pt x="20581" y="18699"/>
                        </a:lnTo>
                        <a:lnTo>
                          <a:pt x="18902" y="19770"/>
                        </a:lnTo>
                        <a:cubicBezTo>
                          <a:pt x="19260" y="19235"/>
                          <a:pt x="20974" y="18520"/>
                          <a:pt x="20403" y="18520"/>
                        </a:cubicBezTo>
                        <a:lnTo>
                          <a:pt x="18974" y="19306"/>
                        </a:lnTo>
                        <a:cubicBezTo>
                          <a:pt x="19045" y="18770"/>
                          <a:pt x="21081" y="17341"/>
                          <a:pt x="21939" y="16413"/>
                        </a:cubicBezTo>
                        <a:cubicBezTo>
                          <a:pt x="21689" y="14484"/>
                          <a:pt x="17117" y="14877"/>
                          <a:pt x="18581" y="11805"/>
                        </a:cubicBezTo>
                        <a:lnTo>
                          <a:pt x="19581" y="11091"/>
                        </a:lnTo>
                        <a:cubicBezTo>
                          <a:pt x="21081" y="10091"/>
                          <a:pt x="17081" y="12055"/>
                          <a:pt x="18438" y="11126"/>
                        </a:cubicBezTo>
                        <a:lnTo>
                          <a:pt x="17617" y="11376"/>
                        </a:lnTo>
                        <a:cubicBezTo>
                          <a:pt x="17867" y="11162"/>
                          <a:pt x="18045" y="10841"/>
                          <a:pt x="18474" y="10734"/>
                        </a:cubicBezTo>
                        <a:cubicBezTo>
                          <a:pt x="18402" y="10519"/>
                          <a:pt x="18152" y="10662"/>
                          <a:pt x="17617" y="10841"/>
                        </a:cubicBezTo>
                        <a:lnTo>
                          <a:pt x="18402" y="10019"/>
                        </a:lnTo>
                        <a:cubicBezTo>
                          <a:pt x="18617" y="8805"/>
                          <a:pt x="16438" y="9448"/>
                          <a:pt x="16295" y="8483"/>
                        </a:cubicBezTo>
                        <a:cubicBezTo>
                          <a:pt x="17295" y="6162"/>
                          <a:pt x="14295" y="5661"/>
                          <a:pt x="12402" y="5697"/>
                        </a:cubicBezTo>
                        <a:cubicBezTo>
                          <a:pt x="10759" y="6054"/>
                          <a:pt x="10973" y="4590"/>
                          <a:pt x="10509" y="3054"/>
                        </a:cubicBezTo>
                        <a:cubicBezTo>
                          <a:pt x="10151" y="1590"/>
                          <a:pt x="9508" y="-125"/>
                          <a:pt x="7722" y="839"/>
                        </a:cubicBezTo>
                        <a:cubicBezTo>
                          <a:pt x="7758" y="589"/>
                          <a:pt x="7330" y="1018"/>
                          <a:pt x="7258" y="1232"/>
                        </a:cubicBezTo>
                        <a:lnTo>
                          <a:pt x="5365" y="268"/>
                        </a:lnTo>
                        <a:cubicBezTo>
                          <a:pt x="5401" y="161"/>
                          <a:pt x="2829" y="-589"/>
                          <a:pt x="1186" y="1018"/>
                        </a:cubicBezTo>
                        <a:cubicBezTo>
                          <a:pt x="400" y="1768"/>
                          <a:pt x="-64" y="3054"/>
                          <a:pt x="7" y="5090"/>
                        </a:cubicBezTo>
                        <a:cubicBezTo>
                          <a:pt x="7" y="7126"/>
                          <a:pt x="650" y="9983"/>
                          <a:pt x="579" y="13698"/>
                        </a:cubicBezTo>
                        <a:lnTo>
                          <a:pt x="507" y="14091"/>
                        </a:lnTo>
                        <a:cubicBezTo>
                          <a:pt x="650" y="15020"/>
                          <a:pt x="579" y="15234"/>
                          <a:pt x="1365" y="13448"/>
                        </a:cubicBezTo>
                        <a:cubicBezTo>
                          <a:pt x="650" y="15770"/>
                          <a:pt x="1472" y="13770"/>
                          <a:pt x="1293" y="14520"/>
                        </a:cubicBezTo>
                        <a:lnTo>
                          <a:pt x="1222" y="14698"/>
                        </a:lnTo>
                        <a:cubicBezTo>
                          <a:pt x="2115" y="13055"/>
                          <a:pt x="864" y="16127"/>
                          <a:pt x="1686" y="14734"/>
                        </a:cubicBezTo>
                        <a:cubicBezTo>
                          <a:pt x="1579" y="14913"/>
                          <a:pt x="1293" y="15484"/>
                          <a:pt x="1222" y="15484"/>
                        </a:cubicBezTo>
                        <a:cubicBezTo>
                          <a:pt x="1436" y="15270"/>
                          <a:pt x="1829" y="14913"/>
                          <a:pt x="1115" y="16127"/>
                        </a:cubicBezTo>
                        <a:cubicBezTo>
                          <a:pt x="1507" y="15948"/>
                          <a:pt x="1365" y="16520"/>
                          <a:pt x="2972" y="15055"/>
                        </a:cubicBezTo>
                        <a:lnTo>
                          <a:pt x="2722" y="15341"/>
                        </a:lnTo>
                        <a:cubicBezTo>
                          <a:pt x="3793" y="14270"/>
                          <a:pt x="3008" y="15306"/>
                          <a:pt x="3651" y="14841"/>
                        </a:cubicBezTo>
                        <a:cubicBezTo>
                          <a:pt x="3543" y="14984"/>
                          <a:pt x="3472" y="15055"/>
                          <a:pt x="3436" y="15127"/>
                        </a:cubicBezTo>
                        <a:cubicBezTo>
                          <a:pt x="4579" y="14127"/>
                          <a:pt x="3972" y="15306"/>
                          <a:pt x="4544" y="14913"/>
                        </a:cubicBezTo>
                        <a:lnTo>
                          <a:pt x="3865" y="15555"/>
                        </a:lnTo>
                        <a:cubicBezTo>
                          <a:pt x="4008" y="15555"/>
                          <a:pt x="4151" y="15663"/>
                          <a:pt x="4258" y="15698"/>
                        </a:cubicBezTo>
                        <a:lnTo>
                          <a:pt x="4329" y="15448"/>
                        </a:lnTo>
                        <a:cubicBezTo>
                          <a:pt x="6258" y="13770"/>
                          <a:pt x="3329" y="16770"/>
                          <a:pt x="4758" y="15877"/>
                        </a:cubicBezTo>
                        <a:cubicBezTo>
                          <a:pt x="4651" y="16270"/>
                          <a:pt x="9258" y="12912"/>
                          <a:pt x="8508" y="14020"/>
                        </a:cubicBezTo>
                        <a:cubicBezTo>
                          <a:pt x="9580" y="13412"/>
                          <a:pt x="6865" y="15127"/>
                          <a:pt x="7758" y="14734"/>
                        </a:cubicBezTo>
                        <a:cubicBezTo>
                          <a:pt x="6722" y="15555"/>
                          <a:pt x="7044" y="15163"/>
                          <a:pt x="6222" y="15877"/>
                        </a:cubicBezTo>
                        <a:cubicBezTo>
                          <a:pt x="6865" y="15663"/>
                          <a:pt x="5365" y="16984"/>
                          <a:pt x="6222" y="16663"/>
                        </a:cubicBezTo>
                        <a:lnTo>
                          <a:pt x="5401" y="17306"/>
                        </a:lnTo>
                        <a:cubicBezTo>
                          <a:pt x="7151" y="16484"/>
                          <a:pt x="4651" y="18663"/>
                          <a:pt x="6294" y="17806"/>
                        </a:cubicBezTo>
                        <a:cubicBezTo>
                          <a:pt x="7222" y="17627"/>
                          <a:pt x="3865" y="19735"/>
                          <a:pt x="5758" y="18913"/>
                        </a:cubicBezTo>
                        <a:lnTo>
                          <a:pt x="4651" y="19806"/>
                        </a:lnTo>
                        <a:cubicBezTo>
                          <a:pt x="4544" y="20056"/>
                          <a:pt x="6187" y="18985"/>
                          <a:pt x="5687" y="19520"/>
                        </a:cubicBezTo>
                        <a:cubicBezTo>
                          <a:pt x="4936" y="19985"/>
                          <a:pt x="5222" y="20092"/>
                          <a:pt x="4436" y="20449"/>
                        </a:cubicBezTo>
                        <a:cubicBezTo>
                          <a:pt x="3472" y="21521"/>
                          <a:pt x="6579" y="20163"/>
                          <a:pt x="4865" y="21878"/>
                        </a:cubicBezTo>
                        <a:cubicBezTo>
                          <a:pt x="6401" y="21092"/>
                          <a:pt x="5687" y="21878"/>
                          <a:pt x="6865" y="21306"/>
                        </a:cubicBezTo>
                        <a:cubicBezTo>
                          <a:pt x="6222" y="21699"/>
                          <a:pt x="7080" y="21913"/>
                          <a:pt x="5472" y="22414"/>
                        </a:cubicBezTo>
                        <a:cubicBezTo>
                          <a:pt x="5329" y="22449"/>
                          <a:pt x="5329" y="22378"/>
                          <a:pt x="5579" y="22235"/>
                        </a:cubicBezTo>
                        <a:lnTo>
                          <a:pt x="4686" y="22699"/>
                        </a:lnTo>
                        <a:cubicBezTo>
                          <a:pt x="3186" y="23949"/>
                          <a:pt x="5937" y="22735"/>
                          <a:pt x="5829" y="23164"/>
                        </a:cubicBezTo>
                        <a:cubicBezTo>
                          <a:pt x="6079" y="22914"/>
                          <a:pt x="5937" y="22842"/>
                          <a:pt x="6579" y="22556"/>
                        </a:cubicBezTo>
                        <a:lnTo>
                          <a:pt x="6615" y="22914"/>
                        </a:lnTo>
                        <a:lnTo>
                          <a:pt x="5829" y="23271"/>
                        </a:lnTo>
                        <a:lnTo>
                          <a:pt x="5615" y="23949"/>
                        </a:lnTo>
                        <a:lnTo>
                          <a:pt x="6508" y="23378"/>
                        </a:lnTo>
                        <a:cubicBezTo>
                          <a:pt x="6151" y="23842"/>
                          <a:pt x="4615" y="24807"/>
                          <a:pt x="6044" y="24307"/>
                        </a:cubicBezTo>
                        <a:cubicBezTo>
                          <a:pt x="6830" y="23985"/>
                          <a:pt x="7187" y="23414"/>
                          <a:pt x="7615" y="23485"/>
                        </a:cubicBezTo>
                        <a:cubicBezTo>
                          <a:pt x="7115" y="24092"/>
                          <a:pt x="6437" y="25092"/>
                          <a:pt x="6365" y="25628"/>
                        </a:cubicBezTo>
                        <a:cubicBezTo>
                          <a:pt x="7401" y="25021"/>
                          <a:pt x="7401" y="25128"/>
                          <a:pt x="7687" y="25128"/>
                        </a:cubicBezTo>
                        <a:lnTo>
                          <a:pt x="6794" y="25628"/>
                        </a:lnTo>
                        <a:cubicBezTo>
                          <a:pt x="8294" y="25342"/>
                          <a:pt x="4865" y="26878"/>
                          <a:pt x="6115" y="26735"/>
                        </a:cubicBezTo>
                        <a:lnTo>
                          <a:pt x="5472" y="27057"/>
                        </a:lnTo>
                        <a:lnTo>
                          <a:pt x="7437" y="26093"/>
                        </a:lnTo>
                        <a:cubicBezTo>
                          <a:pt x="9437" y="25450"/>
                          <a:pt x="5651" y="27343"/>
                          <a:pt x="8330" y="26378"/>
                        </a:cubicBezTo>
                        <a:cubicBezTo>
                          <a:pt x="8080" y="26307"/>
                          <a:pt x="10294" y="25200"/>
                          <a:pt x="10008" y="25593"/>
                        </a:cubicBezTo>
                        <a:lnTo>
                          <a:pt x="9115" y="26021"/>
                        </a:lnTo>
                        <a:cubicBezTo>
                          <a:pt x="9366" y="26021"/>
                          <a:pt x="9758" y="25878"/>
                          <a:pt x="9616" y="26057"/>
                        </a:cubicBezTo>
                        <a:cubicBezTo>
                          <a:pt x="9115" y="26235"/>
                          <a:pt x="8330" y="26735"/>
                          <a:pt x="8580" y="26807"/>
                        </a:cubicBezTo>
                        <a:lnTo>
                          <a:pt x="7401" y="27307"/>
                        </a:lnTo>
                        <a:lnTo>
                          <a:pt x="9187" y="26735"/>
                        </a:lnTo>
                        <a:cubicBezTo>
                          <a:pt x="8401" y="27521"/>
                          <a:pt x="9794" y="27236"/>
                          <a:pt x="8615" y="28057"/>
                        </a:cubicBezTo>
                        <a:cubicBezTo>
                          <a:pt x="8615" y="28057"/>
                          <a:pt x="8330" y="28950"/>
                          <a:pt x="9723" y="28271"/>
                        </a:cubicBezTo>
                        <a:cubicBezTo>
                          <a:pt x="8830" y="28664"/>
                          <a:pt x="8687" y="29129"/>
                          <a:pt x="7651" y="29629"/>
                        </a:cubicBezTo>
                        <a:cubicBezTo>
                          <a:pt x="8687" y="29236"/>
                          <a:pt x="9687" y="29164"/>
                          <a:pt x="8794" y="29950"/>
                        </a:cubicBezTo>
                        <a:lnTo>
                          <a:pt x="8651" y="29986"/>
                        </a:lnTo>
                        <a:cubicBezTo>
                          <a:pt x="8044" y="31272"/>
                          <a:pt x="10723" y="30236"/>
                          <a:pt x="9866" y="31593"/>
                        </a:cubicBezTo>
                        <a:cubicBezTo>
                          <a:pt x="10866" y="30915"/>
                          <a:pt x="10509" y="31558"/>
                          <a:pt x="11759" y="30665"/>
                        </a:cubicBezTo>
                        <a:cubicBezTo>
                          <a:pt x="13366" y="30379"/>
                          <a:pt x="9866" y="33522"/>
                          <a:pt x="13973" y="31022"/>
                        </a:cubicBezTo>
                        <a:cubicBezTo>
                          <a:pt x="14366" y="31129"/>
                          <a:pt x="13295" y="31986"/>
                          <a:pt x="13187" y="32272"/>
                        </a:cubicBezTo>
                        <a:lnTo>
                          <a:pt x="12937" y="32343"/>
                        </a:lnTo>
                        <a:cubicBezTo>
                          <a:pt x="13616" y="32629"/>
                          <a:pt x="13759" y="32736"/>
                          <a:pt x="13973" y="33201"/>
                        </a:cubicBezTo>
                        <a:cubicBezTo>
                          <a:pt x="14473" y="33093"/>
                          <a:pt x="16259" y="31772"/>
                          <a:pt x="16045" y="32415"/>
                        </a:cubicBezTo>
                        <a:cubicBezTo>
                          <a:pt x="15295" y="32879"/>
                          <a:pt x="15509" y="32879"/>
                          <a:pt x="15616" y="33022"/>
                        </a:cubicBezTo>
                        <a:cubicBezTo>
                          <a:pt x="15438" y="33022"/>
                          <a:pt x="15152" y="33201"/>
                          <a:pt x="14866" y="33736"/>
                        </a:cubicBezTo>
                        <a:cubicBezTo>
                          <a:pt x="15116" y="33594"/>
                          <a:pt x="15259" y="33522"/>
                          <a:pt x="15402" y="33451"/>
                        </a:cubicBezTo>
                        <a:cubicBezTo>
                          <a:pt x="15366" y="33486"/>
                          <a:pt x="15295" y="33522"/>
                          <a:pt x="15223" y="33594"/>
                        </a:cubicBezTo>
                        <a:cubicBezTo>
                          <a:pt x="15652" y="33594"/>
                          <a:pt x="15831" y="33379"/>
                          <a:pt x="15831" y="33201"/>
                        </a:cubicBezTo>
                        <a:cubicBezTo>
                          <a:pt x="15938" y="33129"/>
                          <a:pt x="16045" y="32986"/>
                          <a:pt x="16224" y="32808"/>
                        </a:cubicBezTo>
                        <a:cubicBezTo>
                          <a:pt x="15545" y="33736"/>
                          <a:pt x="16795" y="33343"/>
                          <a:pt x="15688" y="34344"/>
                        </a:cubicBezTo>
                        <a:cubicBezTo>
                          <a:pt x="16509" y="34737"/>
                          <a:pt x="18045" y="34094"/>
                          <a:pt x="18867" y="34094"/>
                        </a:cubicBezTo>
                        <a:cubicBezTo>
                          <a:pt x="18367" y="34701"/>
                          <a:pt x="17795" y="35094"/>
                          <a:pt x="17438" y="35165"/>
                        </a:cubicBezTo>
                        <a:lnTo>
                          <a:pt x="18009" y="35308"/>
                        </a:lnTo>
                        <a:cubicBezTo>
                          <a:pt x="17224" y="36130"/>
                          <a:pt x="17331" y="35594"/>
                          <a:pt x="17081" y="35630"/>
                        </a:cubicBezTo>
                        <a:cubicBezTo>
                          <a:pt x="16295" y="37380"/>
                          <a:pt x="19260" y="35129"/>
                          <a:pt x="18724" y="36844"/>
                        </a:cubicBezTo>
                        <a:lnTo>
                          <a:pt x="19403" y="36237"/>
                        </a:lnTo>
                        <a:lnTo>
                          <a:pt x="19331" y="36380"/>
                        </a:lnTo>
                        <a:cubicBezTo>
                          <a:pt x="19617" y="36022"/>
                          <a:pt x="20153" y="35594"/>
                          <a:pt x="20295" y="35558"/>
                        </a:cubicBezTo>
                        <a:cubicBezTo>
                          <a:pt x="19760" y="36380"/>
                          <a:pt x="18902" y="37344"/>
                          <a:pt x="19224" y="37523"/>
                        </a:cubicBezTo>
                        <a:cubicBezTo>
                          <a:pt x="18902" y="38451"/>
                          <a:pt x="20153" y="37665"/>
                          <a:pt x="20796" y="37415"/>
                        </a:cubicBezTo>
                        <a:cubicBezTo>
                          <a:pt x="20724" y="37165"/>
                          <a:pt x="21081" y="36772"/>
                          <a:pt x="21331" y="36522"/>
                        </a:cubicBezTo>
                        <a:cubicBezTo>
                          <a:pt x="21510" y="36594"/>
                          <a:pt x="21046" y="37451"/>
                          <a:pt x="21403" y="37165"/>
                        </a:cubicBezTo>
                        <a:lnTo>
                          <a:pt x="20724" y="38308"/>
                        </a:lnTo>
                        <a:cubicBezTo>
                          <a:pt x="21331" y="37237"/>
                          <a:pt x="21867" y="37415"/>
                          <a:pt x="22189" y="36987"/>
                        </a:cubicBezTo>
                        <a:cubicBezTo>
                          <a:pt x="21796" y="37880"/>
                          <a:pt x="21510" y="37558"/>
                          <a:pt x="21081" y="38166"/>
                        </a:cubicBezTo>
                        <a:cubicBezTo>
                          <a:pt x="21796" y="38451"/>
                          <a:pt x="21438" y="38308"/>
                          <a:pt x="22189" y="38558"/>
                        </a:cubicBezTo>
                        <a:cubicBezTo>
                          <a:pt x="23010" y="37880"/>
                          <a:pt x="22724" y="37415"/>
                          <a:pt x="23403" y="36487"/>
                        </a:cubicBezTo>
                        <a:cubicBezTo>
                          <a:pt x="23796" y="36415"/>
                          <a:pt x="24439" y="35701"/>
                          <a:pt x="24403" y="36594"/>
                        </a:cubicBezTo>
                        <a:lnTo>
                          <a:pt x="24796" y="35487"/>
                        </a:lnTo>
                        <a:cubicBezTo>
                          <a:pt x="25653" y="34879"/>
                          <a:pt x="25832" y="35022"/>
                          <a:pt x="25796" y="36272"/>
                        </a:cubicBezTo>
                        <a:cubicBezTo>
                          <a:pt x="29118" y="32308"/>
                          <a:pt x="29297" y="28986"/>
                          <a:pt x="29654" y="26950"/>
                        </a:cubicBezTo>
                        <a:cubicBezTo>
                          <a:pt x="29975" y="24878"/>
                          <a:pt x="30190" y="23985"/>
                          <a:pt x="30190" y="23985"/>
                        </a:cubicBezTo>
                        <a:cubicBezTo>
                          <a:pt x="31083" y="21556"/>
                          <a:pt x="30011" y="24771"/>
                          <a:pt x="28975" y="2527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63" name="Graphic 511">
                  <a:extLst>
                    <a:ext uri="{FF2B5EF4-FFF2-40B4-BE49-F238E27FC236}">
                      <a16:creationId xmlns:a16="http://schemas.microsoft.com/office/drawing/2014/main" id="{C65E4C11-7BE1-A646-B9E2-68F7A91921F5}"/>
                    </a:ext>
                  </a:extLst>
                </p:cNvPr>
                <p:cNvGrpSpPr/>
                <p:nvPr/>
              </p:nvGrpSpPr>
              <p:grpSpPr>
                <a:xfrm>
                  <a:off x="6978654" y="1611302"/>
                  <a:ext cx="51581" cy="25881"/>
                  <a:chOff x="6978654" y="1611302"/>
                  <a:chExt cx="51581" cy="25881"/>
                </a:xfrm>
                <a:grpFill/>
              </p:grpSpPr>
              <p:sp>
                <p:nvSpPr>
                  <p:cNvPr id="664" name="Freeform 663">
                    <a:extLst>
                      <a:ext uri="{FF2B5EF4-FFF2-40B4-BE49-F238E27FC236}">
                        <a16:creationId xmlns:a16="http://schemas.microsoft.com/office/drawing/2014/main" id="{82C0A444-9827-144D-86A7-B33D71087225}"/>
                      </a:ext>
                    </a:extLst>
                  </p:cNvPr>
                  <p:cNvSpPr/>
                  <p:nvPr/>
                </p:nvSpPr>
                <p:spPr>
                  <a:xfrm>
                    <a:off x="7021303" y="1635668"/>
                    <a:ext cx="85" cy="500"/>
                  </a:xfrm>
                  <a:custGeom>
                    <a:avLst/>
                    <a:gdLst>
                      <a:gd name="connsiteX0" fmla="*/ 86 w 85"/>
                      <a:gd name="connsiteY0" fmla="*/ 500 h 500"/>
                      <a:gd name="connsiteX1" fmla="*/ 50 w 85"/>
                      <a:gd name="connsiteY1" fmla="*/ 0 h 500"/>
                      <a:gd name="connsiteX2" fmla="*/ 86 w 85"/>
                      <a:gd name="connsiteY2" fmla="*/ 500 h 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" h="500">
                        <a:moveTo>
                          <a:pt x="86" y="500"/>
                        </a:moveTo>
                        <a:lnTo>
                          <a:pt x="50" y="0"/>
                        </a:lnTo>
                        <a:cubicBezTo>
                          <a:pt x="-22" y="214"/>
                          <a:pt x="-22" y="393"/>
                          <a:pt x="86" y="50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5" name="Freeform 664">
                    <a:extLst>
                      <a:ext uri="{FF2B5EF4-FFF2-40B4-BE49-F238E27FC236}">
                        <a16:creationId xmlns:a16="http://schemas.microsoft.com/office/drawing/2014/main" id="{CBD53BA6-4D5F-0549-9A11-86616FC8BB8C}"/>
                      </a:ext>
                    </a:extLst>
                  </p:cNvPr>
                  <p:cNvSpPr/>
                  <p:nvPr/>
                </p:nvSpPr>
                <p:spPr>
                  <a:xfrm>
                    <a:off x="6988634" y="1626917"/>
                    <a:ext cx="35" cy="107"/>
                  </a:xfrm>
                  <a:custGeom>
                    <a:avLst/>
                    <a:gdLst>
                      <a:gd name="connsiteX0" fmla="*/ 36 w 35"/>
                      <a:gd name="connsiteY0" fmla="*/ 0 h 107"/>
                      <a:gd name="connsiteX1" fmla="*/ 0 w 35"/>
                      <a:gd name="connsiteY1" fmla="*/ 107 h 107"/>
                      <a:gd name="connsiteX2" fmla="*/ 36 w 35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36" y="0"/>
                        </a:moveTo>
                        <a:cubicBezTo>
                          <a:pt x="36" y="0"/>
                          <a:pt x="0" y="71"/>
                          <a:pt x="0" y="107"/>
                        </a:cubicBezTo>
                        <a:cubicBezTo>
                          <a:pt x="0" y="71"/>
                          <a:pt x="36" y="0"/>
                          <a:pt x="36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6" name="Freeform 665">
                    <a:extLst>
                      <a:ext uri="{FF2B5EF4-FFF2-40B4-BE49-F238E27FC236}">
                        <a16:creationId xmlns:a16="http://schemas.microsoft.com/office/drawing/2014/main" id="{DBCC0CEC-DE0E-474E-A2CC-D7CF60A71932}"/>
                      </a:ext>
                    </a:extLst>
                  </p:cNvPr>
                  <p:cNvSpPr/>
                  <p:nvPr/>
                </p:nvSpPr>
                <p:spPr>
                  <a:xfrm>
                    <a:off x="7021496" y="1618880"/>
                    <a:ext cx="71" cy="107"/>
                  </a:xfrm>
                  <a:custGeom>
                    <a:avLst/>
                    <a:gdLst>
                      <a:gd name="connsiteX0" fmla="*/ 0 w 71"/>
                      <a:gd name="connsiteY0" fmla="*/ 107 h 107"/>
                      <a:gd name="connsiteX1" fmla="*/ 0 w 71"/>
                      <a:gd name="connsiteY1" fmla="*/ 107 h 107"/>
                      <a:gd name="connsiteX2" fmla="*/ 71 w 71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107">
                        <a:moveTo>
                          <a:pt x="0" y="107"/>
                        </a:moveTo>
                        <a:lnTo>
                          <a:pt x="0" y="107"/>
                        </a:lnTo>
                        <a:lnTo>
                          <a:pt x="71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7" name="Freeform 666">
                    <a:extLst>
                      <a:ext uri="{FF2B5EF4-FFF2-40B4-BE49-F238E27FC236}">
                        <a16:creationId xmlns:a16="http://schemas.microsoft.com/office/drawing/2014/main" id="{3064CEFF-A1EF-BC4E-B065-7BFB89E5B0EF}"/>
                      </a:ext>
                    </a:extLst>
                  </p:cNvPr>
                  <p:cNvSpPr/>
                  <p:nvPr/>
                </p:nvSpPr>
                <p:spPr>
                  <a:xfrm>
                    <a:off x="6978654" y="1611302"/>
                    <a:ext cx="51581" cy="25881"/>
                  </a:xfrm>
                  <a:custGeom>
                    <a:avLst/>
                    <a:gdLst>
                      <a:gd name="connsiteX0" fmla="*/ 47413 w 51581"/>
                      <a:gd name="connsiteY0" fmla="*/ 10436 h 25881"/>
                      <a:gd name="connsiteX1" fmla="*/ 45092 w 51581"/>
                      <a:gd name="connsiteY1" fmla="*/ 7864 h 25881"/>
                      <a:gd name="connsiteX2" fmla="*/ 42841 w 51581"/>
                      <a:gd name="connsiteY2" fmla="*/ 7721 h 25881"/>
                      <a:gd name="connsiteX3" fmla="*/ 40913 w 51581"/>
                      <a:gd name="connsiteY3" fmla="*/ 8579 h 25881"/>
                      <a:gd name="connsiteX4" fmla="*/ 41127 w 51581"/>
                      <a:gd name="connsiteY4" fmla="*/ 7579 h 25881"/>
                      <a:gd name="connsiteX5" fmla="*/ 40520 w 51581"/>
                      <a:gd name="connsiteY5" fmla="*/ 7650 h 25881"/>
                      <a:gd name="connsiteX6" fmla="*/ 40627 w 51581"/>
                      <a:gd name="connsiteY6" fmla="*/ 7400 h 25881"/>
                      <a:gd name="connsiteX7" fmla="*/ 39770 w 51581"/>
                      <a:gd name="connsiteY7" fmla="*/ 7793 h 25881"/>
                      <a:gd name="connsiteX8" fmla="*/ 39877 w 51581"/>
                      <a:gd name="connsiteY8" fmla="*/ 7543 h 25881"/>
                      <a:gd name="connsiteX9" fmla="*/ 39555 w 51581"/>
                      <a:gd name="connsiteY9" fmla="*/ 7543 h 25881"/>
                      <a:gd name="connsiteX10" fmla="*/ 39770 w 51581"/>
                      <a:gd name="connsiteY10" fmla="*/ 7186 h 25881"/>
                      <a:gd name="connsiteX11" fmla="*/ 38341 w 51581"/>
                      <a:gd name="connsiteY11" fmla="*/ 7114 h 25881"/>
                      <a:gd name="connsiteX12" fmla="*/ 37912 w 51581"/>
                      <a:gd name="connsiteY12" fmla="*/ 8257 h 25881"/>
                      <a:gd name="connsiteX13" fmla="*/ 36126 w 51581"/>
                      <a:gd name="connsiteY13" fmla="*/ 7043 h 25881"/>
                      <a:gd name="connsiteX14" fmla="*/ 36233 w 51581"/>
                      <a:gd name="connsiteY14" fmla="*/ 6757 h 25881"/>
                      <a:gd name="connsiteX15" fmla="*/ 33197 w 51581"/>
                      <a:gd name="connsiteY15" fmla="*/ 6543 h 25881"/>
                      <a:gd name="connsiteX16" fmla="*/ 33447 w 51581"/>
                      <a:gd name="connsiteY16" fmla="*/ 5650 h 25881"/>
                      <a:gd name="connsiteX17" fmla="*/ 31447 w 51581"/>
                      <a:gd name="connsiteY17" fmla="*/ 8043 h 25881"/>
                      <a:gd name="connsiteX18" fmla="*/ 31626 w 51581"/>
                      <a:gd name="connsiteY18" fmla="*/ 6328 h 25881"/>
                      <a:gd name="connsiteX19" fmla="*/ 30554 w 51581"/>
                      <a:gd name="connsiteY19" fmla="*/ 7614 h 25881"/>
                      <a:gd name="connsiteX20" fmla="*/ 30804 w 51581"/>
                      <a:gd name="connsiteY20" fmla="*/ 7257 h 25881"/>
                      <a:gd name="connsiteX21" fmla="*/ 29876 w 51581"/>
                      <a:gd name="connsiteY21" fmla="*/ 7364 h 25881"/>
                      <a:gd name="connsiteX22" fmla="*/ 29483 w 51581"/>
                      <a:gd name="connsiteY22" fmla="*/ 9293 h 25881"/>
                      <a:gd name="connsiteX23" fmla="*/ 29483 w 51581"/>
                      <a:gd name="connsiteY23" fmla="*/ 7293 h 25881"/>
                      <a:gd name="connsiteX24" fmla="*/ 29054 w 51581"/>
                      <a:gd name="connsiteY24" fmla="*/ 8864 h 25881"/>
                      <a:gd name="connsiteX25" fmla="*/ 28483 w 51581"/>
                      <a:gd name="connsiteY25" fmla="*/ 4578 h 25881"/>
                      <a:gd name="connsiteX26" fmla="*/ 21625 w 51581"/>
                      <a:gd name="connsiteY26" fmla="*/ 3614 h 25881"/>
                      <a:gd name="connsiteX27" fmla="*/ 21803 w 51581"/>
                      <a:gd name="connsiteY27" fmla="*/ 2399 h 25881"/>
                      <a:gd name="connsiteX28" fmla="*/ 20910 w 51581"/>
                      <a:gd name="connsiteY28" fmla="*/ 3221 h 25881"/>
                      <a:gd name="connsiteX29" fmla="*/ 20482 w 51581"/>
                      <a:gd name="connsiteY29" fmla="*/ 3971 h 25881"/>
                      <a:gd name="connsiteX30" fmla="*/ 20624 w 51581"/>
                      <a:gd name="connsiteY30" fmla="*/ 2900 h 25881"/>
                      <a:gd name="connsiteX31" fmla="*/ 20053 w 51581"/>
                      <a:gd name="connsiteY31" fmla="*/ 3542 h 25881"/>
                      <a:gd name="connsiteX32" fmla="*/ 20053 w 51581"/>
                      <a:gd name="connsiteY32" fmla="*/ 2399 h 25881"/>
                      <a:gd name="connsiteX33" fmla="*/ 17231 w 51581"/>
                      <a:gd name="connsiteY33" fmla="*/ 2649 h 25881"/>
                      <a:gd name="connsiteX34" fmla="*/ 12338 w 51581"/>
                      <a:gd name="connsiteY34" fmla="*/ 2792 h 25881"/>
                      <a:gd name="connsiteX35" fmla="*/ 6515 w 51581"/>
                      <a:gd name="connsiteY35" fmla="*/ 685 h 25881"/>
                      <a:gd name="connsiteX36" fmla="*/ 6265 w 51581"/>
                      <a:gd name="connsiteY36" fmla="*/ 1185 h 25881"/>
                      <a:gd name="connsiteX37" fmla="*/ 4515 w 51581"/>
                      <a:gd name="connsiteY37" fmla="*/ 828 h 25881"/>
                      <a:gd name="connsiteX38" fmla="*/ 1015 w 51581"/>
                      <a:gd name="connsiteY38" fmla="*/ 2221 h 25881"/>
                      <a:gd name="connsiteX39" fmla="*/ 2015 w 51581"/>
                      <a:gd name="connsiteY39" fmla="*/ 14937 h 25881"/>
                      <a:gd name="connsiteX40" fmla="*/ 1979 w 51581"/>
                      <a:gd name="connsiteY40" fmla="*/ 15330 h 25881"/>
                      <a:gd name="connsiteX41" fmla="*/ 3872 w 51581"/>
                      <a:gd name="connsiteY41" fmla="*/ 14615 h 25881"/>
                      <a:gd name="connsiteX42" fmla="*/ 4658 w 51581"/>
                      <a:gd name="connsiteY42" fmla="*/ 15687 h 25881"/>
                      <a:gd name="connsiteX43" fmla="*/ 4622 w 51581"/>
                      <a:gd name="connsiteY43" fmla="*/ 15865 h 25881"/>
                      <a:gd name="connsiteX44" fmla="*/ 6087 w 51581"/>
                      <a:gd name="connsiteY44" fmla="*/ 15865 h 25881"/>
                      <a:gd name="connsiteX45" fmla="*/ 5873 w 51581"/>
                      <a:gd name="connsiteY45" fmla="*/ 16758 h 25881"/>
                      <a:gd name="connsiteX46" fmla="*/ 6623 w 51581"/>
                      <a:gd name="connsiteY46" fmla="*/ 17401 h 25881"/>
                      <a:gd name="connsiteX47" fmla="*/ 9302 w 51581"/>
                      <a:gd name="connsiteY47" fmla="*/ 15758 h 25881"/>
                      <a:gd name="connsiteX48" fmla="*/ 9194 w 51581"/>
                      <a:gd name="connsiteY48" fmla="*/ 16151 h 25881"/>
                      <a:gd name="connsiteX49" fmla="*/ 10052 w 51581"/>
                      <a:gd name="connsiteY49" fmla="*/ 15294 h 25881"/>
                      <a:gd name="connsiteX50" fmla="*/ 10052 w 51581"/>
                      <a:gd name="connsiteY50" fmla="*/ 15651 h 25881"/>
                      <a:gd name="connsiteX51" fmla="*/ 11409 w 51581"/>
                      <a:gd name="connsiteY51" fmla="*/ 15008 h 25881"/>
                      <a:gd name="connsiteX52" fmla="*/ 11266 w 51581"/>
                      <a:gd name="connsiteY52" fmla="*/ 15937 h 25881"/>
                      <a:gd name="connsiteX53" fmla="*/ 11945 w 51581"/>
                      <a:gd name="connsiteY53" fmla="*/ 15830 h 25881"/>
                      <a:gd name="connsiteX54" fmla="*/ 11730 w 51581"/>
                      <a:gd name="connsiteY54" fmla="*/ 15580 h 25881"/>
                      <a:gd name="connsiteX55" fmla="*/ 12731 w 51581"/>
                      <a:gd name="connsiteY55" fmla="*/ 15723 h 25881"/>
                      <a:gd name="connsiteX56" fmla="*/ 14909 w 51581"/>
                      <a:gd name="connsiteY56" fmla="*/ 12008 h 25881"/>
                      <a:gd name="connsiteX57" fmla="*/ 14838 w 51581"/>
                      <a:gd name="connsiteY57" fmla="*/ 13044 h 25881"/>
                      <a:gd name="connsiteX58" fmla="*/ 14374 w 51581"/>
                      <a:gd name="connsiteY58" fmla="*/ 14901 h 25881"/>
                      <a:gd name="connsiteX59" fmla="*/ 15231 w 51581"/>
                      <a:gd name="connsiteY59" fmla="*/ 15544 h 25881"/>
                      <a:gd name="connsiteX60" fmla="*/ 15017 w 51581"/>
                      <a:gd name="connsiteY60" fmla="*/ 16580 h 25881"/>
                      <a:gd name="connsiteX61" fmla="*/ 16481 w 51581"/>
                      <a:gd name="connsiteY61" fmla="*/ 16437 h 25881"/>
                      <a:gd name="connsiteX62" fmla="*/ 17195 w 51581"/>
                      <a:gd name="connsiteY62" fmla="*/ 17687 h 25881"/>
                      <a:gd name="connsiteX63" fmla="*/ 17124 w 51581"/>
                      <a:gd name="connsiteY63" fmla="*/ 19116 h 25881"/>
                      <a:gd name="connsiteX64" fmla="*/ 17803 w 51581"/>
                      <a:gd name="connsiteY64" fmla="*/ 18187 h 25881"/>
                      <a:gd name="connsiteX65" fmla="*/ 17660 w 51581"/>
                      <a:gd name="connsiteY65" fmla="*/ 19759 h 25881"/>
                      <a:gd name="connsiteX66" fmla="*/ 19696 w 51581"/>
                      <a:gd name="connsiteY66" fmla="*/ 20616 h 25881"/>
                      <a:gd name="connsiteX67" fmla="*/ 20874 w 51581"/>
                      <a:gd name="connsiteY67" fmla="*/ 18830 h 25881"/>
                      <a:gd name="connsiteX68" fmla="*/ 20839 w 51581"/>
                      <a:gd name="connsiteY68" fmla="*/ 20616 h 25881"/>
                      <a:gd name="connsiteX69" fmla="*/ 20767 w 51581"/>
                      <a:gd name="connsiteY69" fmla="*/ 20402 h 25881"/>
                      <a:gd name="connsiteX70" fmla="*/ 20482 w 51581"/>
                      <a:gd name="connsiteY70" fmla="*/ 21402 h 25881"/>
                      <a:gd name="connsiteX71" fmla="*/ 22017 w 51581"/>
                      <a:gd name="connsiteY71" fmla="*/ 20973 h 25881"/>
                      <a:gd name="connsiteX72" fmla="*/ 22017 w 51581"/>
                      <a:gd name="connsiteY72" fmla="*/ 20009 h 25881"/>
                      <a:gd name="connsiteX73" fmla="*/ 22446 w 51581"/>
                      <a:gd name="connsiteY73" fmla="*/ 20259 h 25881"/>
                      <a:gd name="connsiteX74" fmla="*/ 22160 w 51581"/>
                      <a:gd name="connsiteY74" fmla="*/ 21080 h 25881"/>
                      <a:gd name="connsiteX75" fmla="*/ 22732 w 51581"/>
                      <a:gd name="connsiteY75" fmla="*/ 21723 h 25881"/>
                      <a:gd name="connsiteX76" fmla="*/ 22875 w 51581"/>
                      <a:gd name="connsiteY76" fmla="*/ 20652 h 25881"/>
                      <a:gd name="connsiteX77" fmla="*/ 23518 w 51581"/>
                      <a:gd name="connsiteY77" fmla="*/ 21652 h 25881"/>
                      <a:gd name="connsiteX78" fmla="*/ 23946 w 51581"/>
                      <a:gd name="connsiteY78" fmla="*/ 19937 h 25881"/>
                      <a:gd name="connsiteX79" fmla="*/ 24768 w 51581"/>
                      <a:gd name="connsiteY79" fmla="*/ 22330 h 25881"/>
                      <a:gd name="connsiteX80" fmla="*/ 25304 w 51581"/>
                      <a:gd name="connsiteY80" fmla="*/ 21009 h 25881"/>
                      <a:gd name="connsiteX81" fmla="*/ 25054 w 51581"/>
                      <a:gd name="connsiteY81" fmla="*/ 22009 h 25881"/>
                      <a:gd name="connsiteX82" fmla="*/ 25339 w 51581"/>
                      <a:gd name="connsiteY82" fmla="*/ 23295 h 25881"/>
                      <a:gd name="connsiteX83" fmla="*/ 25089 w 51581"/>
                      <a:gd name="connsiteY83" fmla="*/ 23974 h 25881"/>
                      <a:gd name="connsiteX84" fmla="*/ 25804 w 51581"/>
                      <a:gd name="connsiteY84" fmla="*/ 21902 h 25881"/>
                      <a:gd name="connsiteX85" fmla="*/ 26661 w 51581"/>
                      <a:gd name="connsiteY85" fmla="*/ 21473 h 25881"/>
                      <a:gd name="connsiteX86" fmla="*/ 27375 w 51581"/>
                      <a:gd name="connsiteY86" fmla="*/ 19759 h 25881"/>
                      <a:gd name="connsiteX87" fmla="*/ 27018 w 51581"/>
                      <a:gd name="connsiteY87" fmla="*/ 20687 h 25881"/>
                      <a:gd name="connsiteX88" fmla="*/ 27411 w 51581"/>
                      <a:gd name="connsiteY88" fmla="*/ 20366 h 25881"/>
                      <a:gd name="connsiteX89" fmla="*/ 27161 w 51581"/>
                      <a:gd name="connsiteY89" fmla="*/ 21652 h 25881"/>
                      <a:gd name="connsiteX90" fmla="*/ 26661 w 51581"/>
                      <a:gd name="connsiteY90" fmla="*/ 22795 h 25881"/>
                      <a:gd name="connsiteX91" fmla="*/ 27590 w 51581"/>
                      <a:gd name="connsiteY91" fmla="*/ 21152 h 25881"/>
                      <a:gd name="connsiteX92" fmla="*/ 28018 w 51581"/>
                      <a:gd name="connsiteY92" fmla="*/ 22509 h 25881"/>
                      <a:gd name="connsiteX93" fmla="*/ 29054 w 51581"/>
                      <a:gd name="connsiteY93" fmla="*/ 21973 h 25881"/>
                      <a:gd name="connsiteX94" fmla="*/ 28304 w 51581"/>
                      <a:gd name="connsiteY94" fmla="*/ 24331 h 25881"/>
                      <a:gd name="connsiteX95" fmla="*/ 29375 w 51581"/>
                      <a:gd name="connsiteY95" fmla="*/ 23866 h 25881"/>
                      <a:gd name="connsiteX96" fmla="*/ 29304 w 51581"/>
                      <a:gd name="connsiteY96" fmla="*/ 23974 h 25881"/>
                      <a:gd name="connsiteX97" fmla="*/ 31233 w 51581"/>
                      <a:gd name="connsiteY97" fmla="*/ 24545 h 25881"/>
                      <a:gd name="connsiteX98" fmla="*/ 32269 w 51581"/>
                      <a:gd name="connsiteY98" fmla="*/ 22688 h 25881"/>
                      <a:gd name="connsiteX99" fmla="*/ 34448 w 51581"/>
                      <a:gd name="connsiteY99" fmla="*/ 21830 h 25881"/>
                      <a:gd name="connsiteX100" fmla="*/ 34483 w 51581"/>
                      <a:gd name="connsiteY100" fmla="*/ 23331 h 25881"/>
                      <a:gd name="connsiteX101" fmla="*/ 34305 w 51581"/>
                      <a:gd name="connsiteY101" fmla="*/ 23545 h 25881"/>
                      <a:gd name="connsiteX102" fmla="*/ 35769 w 51581"/>
                      <a:gd name="connsiteY102" fmla="*/ 23795 h 25881"/>
                      <a:gd name="connsiteX103" fmla="*/ 37305 w 51581"/>
                      <a:gd name="connsiteY103" fmla="*/ 22080 h 25881"/>
                      <a:gd name="connsiteX104" fmla="*/ 37234 w 51581"/>
                      <a:gd name="connsiteY104" fmla="*/ 22831 h 25881"/>
                      <a:gd name="connsiteX105" fmla="*/ 36948 w 51581"/>
                      <a:gd name="connsiteY105" fmla="*/ 23831 h 25881"/>
                      <a:gd name="connsiteX106" fmla="*/ 37269 w 51581"/>
                      <a:gd name="connsiteY106" fmla="*/ 23331 h 25881"/>
                      <a:gd name="connsiteX107" fmla="*/ 37198 w 51581"/>
                      <a:gd name="connsiteY107" fmla="*/ 23545 h 25881"/>
                      <a:gd name="connsiteX108" fmla="*/ 37555 w 51581"/>
                      <a:gd name="connsiteY108" fmla="*/ 22938 h 25881"/>
                      <a:gd name="connsiteX109" fmla="*/ 37698 w 51581"/>
                      <a:gd name="connsiteY109" fmla="*/ 22402 h 25881"/>
                      <a:gd name="connsiteX110" fmla="*/ 38055 w 51581"/>
                      <a:gd name="connsiteY110" fmla="*/ 24081 h 25881"/>
                      <a:gd name="connsiteX111" fmla="*/ 41091 w 51581"/>
                      <a:gd name="connsiteY111" fmla="*/ 22473 h 25881"/>
                      <a:gd name="connsiteX112" fmla="*/ 40270 w 51581"/>
                      <a:gd name="connsiteY112" fmla="*/ 24081 h 25881"/>
                      <a:gd name="connsiteX113" fmla="*/ 40877 w 51581"/>
                      <a:gd name="connsiteY113" fmla="*/ 23974 h 25881"/>
                      <a:gd name="connsiteX114" fmla="*/ 40127 w 51581"/>
                      <a:gd name="connsiteY114" fmla="*/ 24652 h 25881"/>
                      <a:gd name="connsiteX115" fmla="*/ 42306 w 51581"/>
                      <a:gd name="connsiteY115" fmla="*/ 25117 h 25881"/>
                      <a:gd name="connsiteX116" fmla="*/ 42699 w 51581"/>
                      <a:gd name="connsiteY116" fmla="*/ 24295 h 25881"/>
                      <a:gd name="connsiteX117" fmla="*/ 42699 w 51581"/>
                      <a:gd name="connsiteY117" fmla="*/ 24438 h 25881"/>
                      <a:gd name="connsiteX118" fmla="*/ 43270 w 51581"/>
                      <a:gd name="connsiteY118" fmla="*/ 23295 h 25881"/>
                      <a:gd name="connsiteX119" fmla="*/ 43163 w 51581"/>
                      <a:gd name="connsiteY119" fmla="*/ 25509 h 25881"/>
                      <a:gd name="connsiteX120" fmla="*/ 44663 w 51581"/>
                      <a:gd name="connsiteY120" fmla="*/ 24795 h 25881"/>
                      <a:gd name="connsiteX121" fmla="*/ 44806 w 51581"/>
                      <a:gd name="connsiteY121" fmla="*/ 23759 h 25881"/>
                      <a:gd name="connsiteX122" fmla="*/ 45163 w 51581"/>
                      <a:gd name="connsiteY122" fmla="*/ 24366 h 25881"/>
                      <a:gd name="connsiteX123" fmla="*/ 44949 w 51581"/>
                      <a:gd name="connsiteY123" fmla="*/ 25688 h 25881"/>
                      <a:gd name="connsiteX124" fmla="*/ 45842 w 51581"/>
                      <a:gd name="connsiteY124" fmla="*/ 23938 h 25881"/>
                      <a:gd name="connsiteX125" fmla="*/ 45235 w 51581"/>
                      <a:gd name="connsiteY125" fmla="*/ 25438 h 25881"/>
                      <a:gd name="connsiteX126" fmla="*/ 46485 w 51581"/>
                      <a:gd name="connsiteY126" fmla="*/ 25438 h 25881"/>
                      <a:gd name="connsiteX127" fmla="*/ 46913 w 51581"/>
                      <a:gd name="connsiteY127" fmla="*/ 23081 h 25881"/>
                      <a:gd name="connsiteX128" fmla="*/ 48056 w 51581"/>
                      <a:gd name="connsiteY128" fmla="*/ 22831 h 25881"/>
                      <a:gd name="connsiteX129" fmla="*/ 48021 w 51581"/>
                      <a:gd name="connsiteY129" fmla="*/ 21652 h 25881"/>
                      <a:gd name="connsiteX130" fmla="*/ 49449 w 51581"/>
                      <a:gd name="connsiteY130" fmla="*/ 22152 h 25881"/>
                      <a:gd name="connsiteX131" fmla="*/ 51414 w 51581"/>
                      <a:gd name="connsiteY131" fmla="*/ 12079 h 25881"/>
                      <a:gd name="connsiteX132" fmla="*/ 50557 w 51581"/>
                      <a:gd name="connsiteY132" fmla="*/ 9150 h 25881"/>
                      <a:gd name="connsiteX133" fmla="*/ 47413 w 51581"/>
                      <a:gd name="connsiteY133" fmla="*/ 10436 h 2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51581" h="25881">
                        <a:moveTo>
                          <a:pt x="47413" y="10436"/>
                        </a:moveTo>
                        <a:cubicBezTo>
                          <a:pt x="46270" y="9615"/>
                          <a:pt x="46628" y="7329"/>
                          <a:pt x="45092" y="7864"/>
                        </a:cubicBezTo>
                        <a:cubicBezTo>
                          <a:pt x="44520" y="7472"/>
                          <a:pt x="43663" y="7721"/>
                          <a:pt x="42841" y="7721"/>
                        </a:cubicBezTo>
                        <a:cubicBezTo>
                          <a:pt x="41877" y="9257"/>
                          <a:pt x="41877" y="7364"/>
                          <a:pt x="40913" y="8579"/>
                        </a:cubicBezTo>
                        <a:lnTo>
                          <a:pt x="41127" y="7579"/>
                        </a:lnTo>
                        <a:cubicBezTo>
                          <a:pt x="40805" y="7972"/>
                          <a:pt x="40484" y="8222"/>
                          <a:pt x="40520" y="7650"/>
                        </a:cubicBezTo>
                        <a:lnTo>
                          <a:pt x="40627" y="7400"/>
                        </a:lnTo>
                        <a:cubicBezTo>
                          <a:pt x="40091" y="8007"/>
                          <a:pt x="40020" y="7472"/>
                          <a:pt x="39770" y="7793"/>
                        </a:cubicBezTo>
                        <a:lnTo>
                          <a:pt x="39877" y="7543"/>
                        </a:lnTo>
                        <a:lnTo>
                          <a:pt x="39555" y="7543"/>
                        </a:lnTo>
                        <a:lnTo>
                          <a:pt x="39770" y="7186"/>
                        </a:lnTo>
                        <a:cubicBezTo>
                          <a:pt x="39055" y="7757"/>
                          <a:pt x="38591" y="7614"/>
                          <a:pt x="38341" y="7114"/>
                        </a:cubicBezTo>
                        <a:lnTo>
                          <a:pt x="37912" y="8257"/>
                        </a:lnTo>
                        <a:cubicBezTo>
                          <a:pt x="37591" y="6650"/>
                          <a:pt x="36341" y="8864"/>
                          <a:pt x="36126" y="7043"/>
                        </a:cubicBezTo>
                        <a:lnTo>
                          <a:pt x="36233" y="6757"/>
                        </a:lnTo>
                        <a:cubicBezTo>
                          <a:pt x="34090" y="9365"/>
                          <a:pt x="35341" y="4078"/>
                          <a:pt x="33197" y="6543"/>
                        </a:cubicBezTo>
                        <a:cubicBezTo>
                          <a:pt x="33447" y="6221"/>
                          <a:pt x="33340" y="5936"/>
                          <a:pt x="33447" y="5650"/>
                        </a:cubicBezTo>
                        <a:cubicBezTo>
                          <a:pt x="32804" y="5793"/>
                          <a:pt x="32197" y="5793"/>
                          <a:pt x="31447" y="8043"/>
                        </a:cubicBezTo>
                        <a:cubicBezTo>
                          <a:pt x="31090" y="7900"/>
                          <a:pt x="31376" y="7221"/>
                          <a:pt x="31626" y="6328"/>
                        </a:cubicBezTo>
                        <a:cubicBezTo>
                          <a:pt x="31304" y="7329"/>
                          <a:pt x="30840" y="7650"/>
                          <a:pt x="30554" y="7614"/>
                        </a:cubicBezTo>
                        <a:lnTo>
                          <a:pt x="30804" y="7257"/>
                        </a:lnTo>
                        <a:lnTo>
                          <a:pt x="29876" y="7364"/>
                        </a:lnTo>
                        <a:lnTo>
                          <a:pt x="29483" y="9293"/>
                        </a:lnTo>
                        <a:cubicBezTo>
                          <a:pt x="29197" y="8614"/>
                          <a:pt x="30054" y="6936"/>
                          <a:pt x="29483" y="7293"/>
                        </a:cubicBezTo>
                        <a:lnTo>
                          <a:pt x="29054" y="8864"/>
                        </a:lnTo>
                        <a:cubicBezTo>
                          <a:pt x="28554" y="8364"/>
                          <a:pt x="28804" y="5900"/>
                          <a:pt x="28483" y="4578"/>
                        </a:cubicBezTo>
                        <a:cubicBezTo>
                          <a:pt x="26161" y="3292"/>
                          <a:pt x="23125" y="6900"/>
                          <a:pt x="21625" y="3614"/>
                        </a:cubicBezTo>
                        <a:lnTo>
                          <a:pt x="21803" y="2399"/>
                        </a:lnTo>
                        <a:cubicBezTo>
                          <a:pt x="22160" y="649"/>
                          <a:pt x="20624" y="4864"/>
                          <a:pt x="20910" y="3221"/>
                        </a:cubicBezTo>
                        <a:lnTo>
                          <a:pt x="20482" y="3971"/>
                        </a:lnTo>
                        <a:cubicBezTo>
                          <a:pt x="20482" y="3650"/>
                          <a:pt x="20410" y="3292"/>
                          <a:pt x="20624" y="2900"/>
                        </a:cubicBezTo>
                        <a:cubicBezTo>
                          <a:pt x="20410" y="2792"/>
                          <a:pt x="20339" y="3078"/>
                          <a:pt x="20053" y="3542"/>
                        </a:cubicBezTo>
                        <a:lnTo>
                          <a:pt x="20053" y="2399"/>
                        </a:lnTo>
                        <a:cubicBezTo>
                          <a:pt x="19339" y="1364"/>
                          <a:pt x="18088" y="3292"/>
                          <a:pt x="17231" y="2649"/>
                        </a:cubicBezTo>
                        <a:cubicBezTo>
                          <a:pt x="16517" y="149"/>
                          <a:pt x="13802" y="1792"/>
                          <a:pt x="12338" y="2792"/>
                        </a:cubicBezTo>
                        <a:cubicBezTo>
                          <a:pt x="10195" y="5150"/>
                          <a:pt x="8837" y="-2208"/>
                          <a:pt x="6515" y="685"/>
                        </a:cubicBezTo>
                        <a:cubicBezTo>
                          <a:pt x="6480" y="435"/>
                          <a:pt x="6265" y="971"/>
                          <a:pt x="6265" y="1185"/>
                        </a:cubicBezTo>
                        <a:lnTo>
                          <a:pt x="4515" y="828"/>
                        </a:lnTo>
                        <a:cubicBezTo>
                          <a:pt x="4515" y="828"/>
                          <a:pt x="2336" y="542"/>
                          <a:pt x="1015" y="2221"/>
                        </a:cubicBezTo>
                        <a:cubicBezTo>
                          <a:pt x="-378" y="3900"/>
                          <a:pt x="-593" y="7436"/>
                          <a:pt x="2015" y="14937"/>
                        </a:cubicBezTo>
                        <a:lnTo>
                          <a:pt x="1979" y="15330"/>
                        </a:lnTo>
                        <a:cubicBezTo>
                          <a:pt x="2765" y="16330"/>
                          <a:pt x="3229" y="16544"/>
                          <a:pt x="3872" y="14615"/>
                        </a:cubicBezTo>
                        <a:cubicBezTo>
                          <a:pt x="3801" y="17044"/>
                          <a:pt x="4515" y="14901"/>
                          <a:pt x="4658" y="15687"/>
                        </a:cubicBezTo>
                        <a:lnTo>
                          <a:pt x="4622" y="15865"/>
                        </a:lnTo>
                        <a:cubicBezTo>
                          <a:pt x="5265" y="14044"/>
                          <a:pt x="5480" y="17473"/>
                          <a:pt x="6087" y="15865"/>
                        </a:cubicBezTo>
                        <a:cubicBezTo>
                          <a:pt x="6051" y="16044"/>
                          <a:pt x="5980" y="16723"/>
                          <a:pt x="5873" y="16758"/>
                        </a:cubicBezTo>
                        <a:cubicBezTo>
                          <a:pt x="6230" y="16473"/>
                          <a:pt x="6766" y="16008"/>
                          <a:pt x="6623" y="17401"/>
                        </a:cubicBezTo>
                        <a:cubicBezTo>
                          <a:pt x="7444" y="17116"/>
                          <a:pt x="8480" y="17901"/>
                          <a:pt x="9302" y="15758"/>
                        </a:cubicBezTo>
                        <a:lnTo>
                          <a:pt x="9194" y="16151"/>
                        </a:lnTo>
                        <a:cubicBezTo>
                          <a:pt x="9694" y="14687"/>
                          <a:pt x="9623" y="15972"/>
                          <a:pt x="10052" y="15294"/>
                        </a:cubicBezTo>
                        <a:cubicBezTo>
                          <a:pt x="10052" y="15472"/>
                          <a:pt x="10052" y="15580"/>
                          <a:pt x="10052" y="15651"/>
                        </a:cubicBezTo>
                        <a:cubicBezTo>
                          <a:pt x="10623" y="14222"/>
                          <a:pt x="11052" y="15580"/>
                          <a:pt x="11409" y="15008"/>
                        </a:cubicBezTo>
                        <a:lnTo>
                          <a:pt x="11266" y="15937"/>
                        </a:lnTo>
                        <a:lnTo>
                          <a:pt x="11945" y="15830"/>
                        </a:lnTo>
                        <a:lnTo>
                          <a:pt x="11730" y="15580"/>
                        </a:lnTo>
                        <a:cubicBezTo>
                          <a:pt x="12266" y="13079"/>
                          <a:pt x="11945" y="17258"/>
                          <a:pt x="12731" y="15723"/>
                        </a:cubicBezTo>
                        <a:cubicBezTo>
                          <a:pt x="13123" y="16115"/>
                          <a:pt x="14659" y="10650"/>
                          <a:pt x="14909" y="12008"/>
                        </a:cubicBezTo>
                        <a:cubicBezTo>
                          <a:pt x="15374" y="10865"/>
                          <a:pt x="14302" y="13865"/>
                          <a:pt x="14838" y="13044"/>
                        </a:cubicBezTo>
                        <a:cubicBezTo>
                          <a:pt x="14588" y="14365"/>
                          <a:pt x="14516" y="13829"/>
                          <a:pt x="14374" y="14901"/>
                        </a:cubicBezTo>
                        <a:cubicBezTo>
                          <a:pt x="14838" y="14365"/>
                          <a:pt x="14624" y="16330"/>
                          <a:pt x="15231" y="15544"/>
                        </a:cubicBezTo>
                        <a:lnTo>
                          <a:pt x="15017" y="16580"/>
                        </a:lnTo>
                        <a:cubicBezTo>
                          <a:pt x="15945" y="14830"/>
                          <a:pt x="15731" y="18151"/>
                          <a:pt x="16481" y="16437"/>
                        </a:cubicBezTo>
                        <a:cubicBezTo>
                          <a:pt x="17231" y="15723"/>
                          <a:pt x="16195" y="19544"/>
                          <a:pt x="17195" y="17687"/>
                        </a:cubicBezTo>
                        <a:lnTo>
                          <a:pt x="17124" y="19116"/>
                        </a:lnTo>
                        <a:cubicBezTo>
                          <a:pt x="17303" y="19402"/>
                          <a:pt x="17695" y="17473"/>
                          <a:pt x="17803" y="18187"/>
                        </a:cubicBezTo>
                        <a:cubicBezTo>
                          <a:pt x="17588" y="19044"/>
                          <a:pt x="17981" y="18973"/>
                          <a:pt x="17660" y="19759"/>
                        </a:cubicBezTo>
                        <a:cubicBezTo>
                          <a:pt x="17981" y="21259"/>
                          <a:pt x="19374" y="18116"/>
                          <a:pt x="19696" y="20616"/>
                        </a:cubicBezTo>
                        <a:cubicBezTo>
                          <a:pt x="20267" y="18973"/>
                          <a:pt x="20446" y="20080"/>
                          <a:pt x="20874" y="18830"/>
                        </a:cubicBezTo>
                        <a:cubicBezTo>
                          <a:pt x="20732" y="19580"/>
                          <a:pt x="21696" y="19152"/>
                          <a:pt x="20839" y="20616"/>
                        </a:cubicBezTo>
                        <a:cubicBezTo>
                          <a:pt x="20767" y="20723"/>
                          <a:pt x="20696" y="20687"/>
                          <a:pt x="20767" y="20402"/>
                        </a:cubicBezTo>
                        <a:lnTo>
                          <a:pt x="20482" y="21402"/>
                        </a:lnTo>
                        <a:cubicBezTo>
                          <a:pt x="20517" y="23402"/>
                          <a:pt x="21589" y="20580"/>
                          <a:pt x="22017" y="20973"/>
                        </a:cubicBezTo>
                        <a:cubicBezTo>
                          <a:pt x="21946" y="20616"/>
                          <a:pt x="21732" y="20652"/>
                          <a:pt x="22017" y="20009"/>
                        </a:cubicBezTo>
                        <a:lnTo>
                          <a:pt x="22446" y="20259"/>
                        </a:lnTo>
                        <a:lnTo>
                          <a:pt x="22160" y="21080"/>
                        </a:lnTo>
                        <a:lnTo>
                          <a:pt x="22732" y="21723"/>
                        </a:lnTo>
                        <a:lnTo>
                          <a:pt x="22875" y="20652"/>
                        </a:lnTo>
                        <a:cubicBezTo>
                          <a:pt x="23089" y="21259"/>
                          <a:pt x="22803" y="23045"/>
                          <a:pt x="23518" y="21652"/>
                        </a:cubicBezTo>
                        <a:cubicBezTo>
                          <a:pt x="23875" y="20866"/>
                          <a:pt x="23518" y="20187"/>
                          <a:pt x="23946" y="19937"/>
                        </a:cubicBezTo>
                        <a:cubicBezTo>
                          <a:pt x="24232" y="20759"/>
                          <a:pt x="24411" y="21938"/>
                          <a:pt x="24768" y="22330"/>
                        </a:cubicBezTo>
                        <a:cubicBezTo>
                          <a:pt x="25018" y="21152"/>
                          <a:pt x="25125" y="21223"/>
                          <a:pt x="25304" y="21009"/>
                        </a:cubicBezTo>
                        <a:lnTo>
                          <a:pt x="25054" y="22009"/>
                        </a:lnTo>
                        <a:cubicBezTo>
                          <a:pt x="25875" y="20723"/>
                          <a:pt x="24589" y="24259"/>
                          <a:pt x="25339" y="23295"/>
                        </a:cubicBezTo>
                        <a:lnTo>
                          <a:pt x="25089" y="23974"/>
                        </a:lnTo>
                        <a:lnTo>
                          <a:pt x="25804" y="21902"/>
                        </a:lnTo>
                        <a:cubicBezTo>
                          <a:pt x="26804" y="20044"/>
                          <a:pt x="25375" y="24045"/>
                          <a:pt x="26661" y="21473"/>
                        </a:cubicBezTo>
                        <a:cubicBezTo>
                          <a:pt x="26411" y="21580"/>
                          <a:pt x="27268" y="19259"/>
                          <a:pt x="27375" y="19759"/>
                        </a:cubicBezTo>
                        <a:lnTo>
                          <a:pt x="27018" y="20687"/>
                        </a:lnTo>
                        <a:cubicBezTo>
                          <a:pt x="27197" y="20509"/>
                          <a:pt x="27375" y="20152"/>
                          <a:pt x="27411" y="20366"/>
                        </a:cubicBezTo>
                        <a:cubicBezTo>
                          <a:pt x="27161" y="20866"/>
                          <a:pt x="26911" y="21759"/>
                          <a:pt x="27161" y="21652"/>
                        </a:cubicBezTo>
                        <a:lnTo>
                          <a:pt x="26661" y="22795"/>
                        </a:lnTo>
                        <a:lnTo>
                          <a:pt x="27590" y="21152"/>
                        </a:lnTo>
                        <a:cubicBezTo>
                          <a:pt x="27518" y="22259"/>
                          <a:pt x="28375" y="21116"/>
                          <a:pt x="28018" y="22509"/>
                        </a:cubicBezTo>
                        <a:cubicBezTo>
                          <a:pt x="28018" y="22509"/>
                          <a:pt x="28375" y="23366"/>
                          <a:pt x="29054" y="21973"/>
                        </a:cubicBezTo>
                        <a:cubicBezTo>
                          <a:pt x="28590" y="22831"/>
                          <a:pt x="28804" y="23295"/>
                          <a:pt x="28304" y="24331"/>
                        </a:cubicBezTo>
                        <a:cubicBezTo>
                          <a:pt x="28840" y="23366"/>
                          <a:pt x="29626" y="22688"/>
                          <a:pt x="29375" y="23866"/>
                        </a:cubicBezTo>
                        <a:lnTo>
                          <a:pt x="29304" y="23974"/>
                        </a:lnTo>
                        <a:cubicBezTo>
                          <a:pt x="29554" y="25367"/>
                          <a:pt x="31090" y="22938"/>
                          <a:pt x="31233" y="24545"/>
                        </a:cubicBezTo>
                        <a:cubicBezTo>
                          <a:pt x="31661" y="23402"/>
                          <a:pt x="31769" y="24152"/>
                          <a:pt x="32269" y="22688"/>
                        </a:cubicBezTo>
                        <a:cubicBezTo>
                          <a:pt x="33519" y="21545"/>
                          <a:pt x="32376" y="26152"/>
                          <a:pt x="34448" y="21830"/>
                        </a:cubicBezTo>
                        <a:cubicBezTo>
                          <a:pt x="34876" y="21723"/>
                          <a:pt x="34412" y="23045"/>
                          <a:pt x="34483" y="23331"/>
                        </a:cubicBezTo>
                        <a:lnTo>
                          <a:pt x="34305" y="23545"/>
                        </a:lnTo>
                        <a:cubicBezTo>
                          <a:pt x="35090" y="23438"/>
                          <a:pt x="35305" y="23473"/>
                          <a:pt x="35769" y="23795"/>
                        </a:cubicBezTo>
                        <a:cubicBezTo>
                          <a:pt x="36198" y="23473"/>
                          <a:pt x="37055" y="21402"/>
                          <a:pt x="37305" y="22080"/>
                        </a:cubicBezTo>
                        <a:cubicBezTo>
                          <a:pt x="36841" y="22866"/>
                          <a:pt x="37091" y="22759"/>
                          <a:pt x="37234" y="22831"/>
                        </a:cubicBezTo>
                        <a:cubicBezTo>
                          <a:pt x="37091" y="22902"/>
                          <a:pt x="36912" y="23223"/>
                          <a:pt x="36948" y="23831"/>
                        </a:cubicBezTo>
                        <a:cubicBezTo>
                          <a:pt x="37091" y="23581"/>
                          <a:pt x="37198" y="23438"/>
                          <a:pt x="37269" y="23331"/>
                        </a:cubicBezTo>
                        <a:cubicBezTo>
                          <a:pt x="37234" y="23402"/>
                          <a:pt x="37234" y="23438"/>
                          <a:pt x="37198" y="23545"/>
                        </a:cubicBezTo>
                        <a:cubicBezTo>
                          <a:pt x="37591" y="23366"/>
                          <a:pt x="37627" y="23081"/>
                          <a:pt x="37555" y="22938"/>
                        </a:cubicBezTo>
                        <a:cubicBezTo>
                          <a:pt x="37591" y="22795"/>
                          <a:pt x="37662" y="22652"/>
                          <a:pt x="37698" y="22402"/>
                        </a:cubicBezTo>
                        <a:cubicBezTo>
                          <a:pt x="37591" y="23581"/>
                          <a:pt x="38519" y="22652"/>
                          <a:pt x="38055" y="24081"/>
                        </a:cubicBezTo>
                        <a:cubicBezTo>
                          <a:pt x="39055" y="24081"/>
                          <a:pt x="40198" y="22795"/>
                          <a:pt x="41091" y="22473"/>
                        </a:cubicBezTo>
                        <a:cubicBezTo>
                          <a:pt x="40948" y="23259"/>
                          <a:pt x="40555" y="23866"/>
                          <a:pt x="40270" y="24081"/>
                        </a:cubicBezTo>
                        <a:lnTo>
                          <a:pt x="40877" y="23974"/>
                        </a:lnTo>
                        <a:cubicBezTo>
                          <a:pt x="40555" y="25045"/>
                          <a:pt x="40377" y="24509"/>
                          <a:pt x="40127" y="24652"/>
                        </a:cubicBezTo>
                        <a:cubicBezTo>
                          <a:pt x="40270" y="26617"/>
                          <a:pt x="41948" y="23331"/>
                          <a:pt x="42306" y="25117"/>
                        </a:cubicBezTo>
                        <a:lnTo>
                          <a:pt x="42699" y="24295"/>
                        </a:lnTo>
                        <a:lnTo>
                          <a:pt x="42699" y="24438"/>
                        </a:lnTo>
                        <a:cubicBezTo>
                          <a:pt x="42806" y="23974"/>
                          <a:pt x="43127" y="23402"/>
                          <a:pt x="43270" y="23295"/>
                        </a:cubicBezTo>
                        <a:cubicBezTo>
                          <a:pt x="43163" y="24259"/>
                          <a:pt x="42734" y="25474"/>
                          <a:pt x="43163" y="25509"/>
                        </a:cubicBezTo>
                        <a:cubicBezTo>
                          <a:pt x="43270" y="26510"/>
                          <a:pt x="44199" y="25224"/>
                          <a:pt x="44663" y="24795"/>
                        </a:cubicBezTo>
                        <a:cubicBezTo>
                          <a:pt x="44485" y="24581"/>
                          <a:pt x="44663" y="24081"/>
                          <a:pt x="44806" y="23759"/>
                        </a:cubicBezTo>
                        <a:cubicBezTo>
                          <a:pt x="44985" y="23759"/>
                          <a:pt x="44949" y="24759"/>
                          <a:pt x="45163" y="24366"/>
                        </a:cubicBezTo>
                        <a:lnTo>
                          <a:pt x="44949" y="25688"/>
                        </a:lnTo>
                        <a:cubicBezTo>
                          <a:pt x="45092" y="24438"/>
                          <a:pt x="45699" y="24474"/>
                          <a:pt x="45842" y="23938"/>
                        </a:cubicBezTo>
                        <a:cubicBezTo>
                          <a:pt x="45806" y="24902"/>
                          <a:pt x="45413" y="24724"/>
                          <a:pt x="45235" y="25438"/>
                        </a:cubicBezTo>
                        <a:cubicBezTo>
                          <a:pt x="46056" y="25438"/>
                          <a:pt x="45663" y="25438"/>
                          <a:pt x="46485" y="25438"/>
                        </a:cubicBezTo>
                        <a:cubicBezTo>
                          <a:pt x="47021" y="24509"/>
                          <a:pt x="46556" y="24188"/>
                          <a:pt x="46913" y="23081"/>
                        </a:cubicBezTo>
                        <a:cubicBezTo>
                          <a:pt x="47306" y="22866"/>
                          <a:pt x="47735" y="22009"/>
                          <a:pt x="48056" y="22831"/>
                        </a:cubicBezTo>
                        <a:lnTo>
                          <a:pt x="48021" y="21652"/>
                        </a:lnTo>
                        <a:cubicBezTo>
                          <a:pt x="48735" y="20795"/>
                          <a:pt x="49057" y="20937"/>
                          <a:pt x="49449" y="22152"/>
                        </a:cubicBezTo>
                        <a:cubicBezTo>
                          <a:pt x="51914" y="17401"/>
                          <a:pt x="51700" y="14115"/>
                          <a:pt x="51414" y="12079"/>
                        </a:cubicBezTo>
                        <a:cubicBezTo>
                          <a:pt x="51092" y="10008"/>
                          <a:pt x="50557" y="9150"/>
                          <a:pt x="50557" y="9150"/>
                        </a:cubicBezTo>
                        <a:cubicBezTo>
                          <a:pt x="49592" y="6364"/>
                          <a:pt x="49021" y="9757"/>
                          <a:pt x="47413" y="1043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68" name="Graphic 511">
                  <a:extLst>
                    <a:ext uri="{FF2B5EF4-FFF2-40B4-BE49-F238E27FC236}">
                      <a16:creationId xmlns:a16="http://schemas.microsoft.com/office/drawing/2014/main" id="{DCCA55B8-1DBE-2F4F-8C38-F93B06E5599B}"/>
                    </a:ext>
                  </a:extLst>
                </p:cNvPr>
                <p:cNvGrpSpPr/>
                <p:nvPr/>
              </p:nvGrpSpPr>
              <p:grpSpPr>
                <a:xfrm>
                  <a:off x="7160426" y="1739023"/>
                  <a:ext cx="65446" cy="38147"/>
                  <a:chOff x="7160426" y="1739023"/>
                  <a:chExt cx="65446" cy="38147"/>
                </a:xfrm>
                <a:grpFill/>
              </p:grpSpPr>
              <p:sp>
                <p:nvSpPr>
                  <p:cNvPr id="669" name="Freeform 668">
                    <a:extLst>
                      <a:ext uri="{FF2B5EF4-FFF2-40B4-BE49-F238E27FC236}">
                        <a16:creationId xmlns:a16="http://schemas.microsoft.com/office/drawing/2014/main" id="{8124F7BA-6453-E044-B3D3-D63779C1FFB3}"/>
                      </a:ext>
                    </a:extLst>
                  </p:cNvPr>
                  <p:cNvSpPr/>
                  <p:nvPr/>
                </p:nvSpPr>
                <p:spPr>
                  <a:xfrm>
                    <a:off x="7169693" y="1758826"/>
                    <a:ext cx="250" cy="464"/>
                  </a:xfrm>
                  <a:custGeom>
                    <a:avLst/>
                    <a:gdLst>
                      <a:gd name="connsiteX0" fmla="*/ 0 w 250"/>
                      <a:gd name="connsiteY0" fmla="*/ 0 h 464"/>
                      <a:gd name="connsiteX1" fmla="*/ 250 w 250"/>
                      <a:gd name="connsiteY1" fmla="*/ 464 h 464"/>
                      <a:gd name="connsiteX2" fmla="*/ 0 w 250"/>
                      <a:gd name="connsiteY2" fmla="*/ 0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0" h="464">
                        <a:moveTo>
                          <a:pt x="0" y="0"/>
                        </a:moveTo>
                        <a:lnTo>
                          <a:pt x="250" y="464"/>
                        </a:lnTo>
                        <a:cubicBezTo>
                          <a:pt x="214" y="214"/>
                          <a:pt x="143" y="3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0" name="Freeform 669">
                    <a:extLst>
                      <a:ext uri="{FF2B5EF4-FFF2-40B4-BE49-F238E27FC236}">
                        <a16:creationId xmlns:a16="http://schemas.microsoft.com/office/drawing/2014/main" id="{0D1D0057-324D-2A4E-BB09-B2E80CBE8937}"/>
                      </a:ext>
                    </a:extLst>
                  </p:cNvPr>
                  <p:cNvSpPr/>
                  <p:nvPr/>
                </p:nvSpPr>
                <p:spPr>
                  <a:xfrm>
                    <a:off x="7209019" y="1744575"/>
                    <a:ext cx="3571" cy="107"/>
                  </a:xfrm>
                  <a:custGeom>
                    <a:avLst/>
                    <a:gdLst>
                      <a:gd name="connsiteX0" fmla="*/ 0 w 3571"/>
                      <a:gd name="connsiteY0" fmla="*/ 107 h 107"/>
                      <a:gd name="connsiteX1" fmla="*/ 0 w 3571"/>
                      <a:gd name="connsiteY1" fmla="*/ 0 h 107"/>
                      <a:gd name="connsiteX2" fmla="*/ 0 w 35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07">
                        <a:moveTo>
                          <a:pt x="0" y="107"/>
                        </a:moveTo>
                        <a:lnTo>
                          <a:pt x="0" y="0"/>
                        </a:lnTo>
                        <a:cubicBezTo>
                          <a:pt x="0" y="36"/>
                          <a:pt x="0" y="107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1" name="Freeform 670">
                    <a:extLst>
                      <a:ext uri="{FF2B5EF4-FFF2-40B4-BE49-F238E27FC236}">
                        <a16:creationId xmlns:a16="http://schemas.microsoft.com/office/drawing/2014/main" id="{EE5F03F3-A9F4-2546-AF8D-38F3A7A41E31}"/>
                      </a:ext>
                    </a:extLst>
                  </p:cNvPr>
                  <p:cNvSpPr/>
                  <p:nvPr/>
                </p:nvSpPr>
                <p:spPr>
                  <a:xfrm>
                    <a:off x="7180444" y="1772971"/>
                    <a:ext cx="35" cy="142"/>
                  </a:xfrm>
                  <a:custGeom>
                    <a:avLst/>
                    <a:gdLst>
                      <a:gd name="connsiteX0" fmla="*/ 36 w 35"/>
                      <a:gd name="connsiteY0" fmla="*/ 0 h 142"/>
                      <a:gd name="connsiteX1" fmla="*/ 0 w 35"/>
                      <a:gd name="connsiteY1" fmla="*/ 0 h 142"/>
                      <a:gd name="connsiteX2" fmla="*/ 0 w 35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2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2" name="Freeform 671">
                    <a:extLst>
                      <a:ext uri="{FF2B5EF4-FFF2-40B4-BE49-F238E27FC236}">
                        <a16:creationId xmlns:a16="http://schemas.microsoft.com/office/drawing/2014/main" id="{89D846FD-03F6-B04E-A243-908C2FF0BFC6}"/>
                      </a:ext>
                    </a:extLst>
                  </p:cNvPr>
                  <p:cNvSpPr/>
                  <p:nvPr/>
                </p:nvSpPr>
                <p:spPr>
                  <a:xfrm>
                    <a:off x="7160426" y="1739023"/>
                    <a:ext cx="65446" cy="38147"/>
                  </a:xfrm>
                  <a:custGeom>
                    <a:avLst/>
                    <a:gdLst>
                      <a:gd name="connsiteX0" fmla="*/ 9588 w 65446"/>
                      <a:gd name="connsiteY0" fmla="*/ 35056 h 38147"/>
                      <a:gd name="connsiteX1" fmla="*/ 16339 w 65446"/>
                      <a:gd name="connsiteY1" fmla="*/ 35663 h 38147"/>
                      <a:gd name="connsiteX2" fmla="*/ 20054 w 65446"/>
                      <a:gd name="connsiteY2" fmla="*/ 33948 h 38147"/>
                      <a:gd name="connsiteX3" fmla="*/ 21769 w 65446"/>
                      <a:gd name="connsiteY3" fmla="*/ 31805 h 38147"/>
                      <a:gd name="connsiteX4" fmla="*/ 22340 w 65446"/>
                      <a:gd name="connsiteY4" fmla="*/ 32663 h 38147"/>
                      <a:gd name="connsiteX5" fmla="*/ 22947 w 65446"/>
                      <a:gd name="connsiteY5" fmla="*/ 32127 h 38147"/>
                      <a:gd name="connsiteX6" fmla="*/ 23019 w 65446"/>
                      <a:gd name="connsiteY6" fmla="*/ 32413 h 38147"/>
                      <a:gd name="connsiteX7" fmla="*/ 23626 w 65446"/>
                      <a:gd name="connsiteY7" fmla="*/ 31448 h 38147"/>
                      <a:gd name="connsiteX8" fmla="*/ 23697 w 65446"/>
                      <a:gd name="connsiteY8" fmla="*/ 31734 h 38147"/>
                      <a:gd name="connsiteX9" fmla="*/ 24055 w 65446"/>
                      <a:gd name="connsiteY9" fmla="*/ 31484 h 38147"/>
                      <a:gd name="connsiteX10" fmla="*/ 24126 w 65446"/>
                      <a:gd name="connsiteY10" fmla="*/ 31912 h 38147"/>
                      <a:gd name="connsiteX11" fmla="*/ 25590 w 65446"/>
                      <a:gd name="connsiteY11" fmla="*/ 30841 h 38147"/>
                      <a:gd name="connsiteX12" fmla="*/ 25126 w 65446"/>
                      <a:gd name="connsiteY12" fmla="*/ 29698 h 38147"/>
                      <a:gd name="connsiteX13" fmla="*/ 27662 w 65446"/>
                      <a:gd name="connsiteY13" fmla="*/ 29234 h 38147"/>
                      <a:gd name="connsiteX14" fmla="*/ 27769 w 65446"/>
                      <a:gd name="connsiteY14" fmla="*/ 29519 h 38147"/>
                      <a:gd name="connsiteX15" fmla="*/ 30484 w 65446"/>
                      <a:gd name="connsiteY15" fmla="*/ 27591 h 38147"/>
                      <a:gd name="connsiteX16" fmla="*/ 30841 w 65446"/>
                      <a:gd name="connsiteY16" fmla="*/ 28448 h 38147"/>
                      <a:gd name="connsiteX17" fmla="*/ 30948 w 65446"/>
                      <a:gd name="connsiteY17" fmla="*/ 25305 h 38147"/>
                      <a:gd name="connsiteX18" fmla="*/ 31877 w 65446"/>
                      <a:gd name="connsiteY18" fmla="*/ 26733 h 38147"/>
                      <a:gd name="connsiteX19" fmla="*/ 31984 w 65446"/>
                      <a:gd name="connsiteY19" fmla="*/ 25055 h 38147"/>
                      <a:gd name="connsiteX20" fmla="*/ 31984 w 65446"/>
                      <a:gd name="connsiteY20" fmla="*/ 25483 h 38147"/>
                      <a:gd name="connsiteX21" fmla="*/ 32734 w 65446"/>
                      <a:gd name="connsiteY21" fmla="*/ 24840 h 38147"/>
                      <a:gd name="connsiteX22" fmla="*/ 31913 w 65446"/>
                      <a:gd name="connsiteY22" fmla="*/ 23019 h 38147"/>
                      <a:gd name="connsiteX23" fmla="*/ 33091 w 65446"/>
                      <a:gd name="connsiteY23" fmla="*/ 24662 h 38147"/>
                      <a:gd name="connsiteX24" fmla="*/ 32556 w 65446"/>
                      <a:gd name="connsiteY24" fmla="*/ 23126 h 38147"/>
                      <a:gd name="connsiteX25" fmla="*/ 35413 w 65446"/>
                      <a:gd name="connsiteY25" fmla="*/ 26412 h 38147"/>
                      <a:gd name="connsiteX26" fmla="*/ 38878 w 65446"/>
                      <a:gd name="connsiteY26" fmla="*/ 24233 h 38147"/>
                      <a:gd name="connsiteX27" fmla="*/ 43664 w 65446"/>
                      <a:gd name="connsiteY27" fmla="*/ 23269 h 38147"/>
                      <a:gd name="connsiteX28" fmla="*/ 44200 w 65446"/>
                      <a:gd name="connsiteY28" fmla="*/ 24376 h 38147"/>
                      <a:gd name="connsiteX29" fmla="*/ 44771 w 65446"/>
                      <a:gd name="connsiteY29" fmla="*/ 23126 h 38147"/>
                      <a:gd name="connsiteX30" fmla="*/ 44807 w 65446"/>
                      <a:gd name="connsiteY30" fmla="*/ 22233 h 38147"/>
                      <a:gd name="connsiteX31" fmla="*/ 45307 w 65446"/>
                      <a:gd name="connsiteY31" fmla="*/ 23197 h 38147"/>
                      <a:gd name="connsiteX32" fmla="*/ 45557 w 65446"/>
                      <a:gd name="connsiteY32" fmla="*/ 22268 h 38147"/>
                      <a:gd name="connsiteX33" fmla="*/ 46307 w 65446"/>
                      <a:gd name="connsiteY33" fmla="*/ 23161 h 38147"/>
                      <a:gd name="connsiteX34" fmla="*/ 49308 w 65446"/>
                      <a:gd name="connsiteY34" fmla="*/ 20947 h 38147"/>
                      <a:gd name="connsiteX35" fmla="*/ 54165 w 65446"/>
                      <a:gd name="connsiteY35" fmla="*/ 17446 h 38147"/>
                      <a:gd name="connsiteX36" fmla="*/ 60773 w 65446"/>
                      <a:gd name="connsiteY36" fmla="*/ 15696 h 38147"/>
                      <a:gd name="connsiteX37" fmla="*/ 60773 w 65446"/>
                      <a:gd name="connsiteY37" fmla="*/ 15125 h 38147"/>
                      <a:gd name="connsiteX38" fmla="*/ 62559 w 65446"/>
                      <a:gd name="connsiteY38" fmla="*/ 14589 h 38147"/>
                      <a:gd name="connsiteX39" fmla="*/ 65238 w 65446"/>
                      <a:gd name="connsiteY39" fmla="*/ 11874 h 38147"/>
                      <a:gd name="connsiteX40" fmla="*/ 59238 w 65446"/>
                      <a:gd name="connsiteY40" fmla="*/ 587 h 38147"/>
                      <a:gd name="connsiteX41" fmla="*/ 59130 w 65446"/>
                      <a:gd name="connsiteY41" fmla="*/ 194 h 38147"/>
                      <a:gd name="connsiteX42" fmla="*/ 56844 w 65446"/>
                      <a:gd name="connsiteY42" fmla="*/ 2052 h 38147"/>
                      <a:gd name="connsiteX43" fmla="*/ 55273 w 65446"/>
                      <a:gd name="connsiteY43" fmla="*/ 1623 h 38147"/>
                      <a:gd name="connsiteX44" fmla="*/ 55201 w 65446"/>
                      <a:gd name="connsiteY44" fmla="*/ 1444 h 38147"/>
                      <a:gd name="connsiteX45" fmla="*/ 53273 w 65446"/>
                      <a:gd name="connsiteY45" fmla="*/ 2480 h 38147"/>
                      <a:gd name="connsiteX46" fmla="*/ 53058 w 65446"/>
                      <a:gd name="connsiteY46" fmla="*/ 1587 h 38147"/>
                      <a:gd name="connsiteX47" fmla="*/ 51701 w 65446"/>
                      <a:gd name="connsiteY47" fmla="*/ 1623 h 38147"/>
                      <a:gd name="connsiteX48" fmla="*/ 49415 w 65446"/>
                      <a:gd name="connsiteY48" fmla="*/ 4945 h 38147"/>
                      <a:gd name="connsiteX49" fmla="*/ 49272 w 65446"/>
                      <a:gd name="connsiteY49" fmla="*/ 4588 h 38147"/>
                      <a:gd name="connsiteX50" fmla="*/ 48843 w 65446"/>
                      <a:gd name="connsiteY50" fmla="*/ 5909 h 38147"/>
                      <a:gd name="connsiteX51" fmla="*/ 48629 w 65446"/>
                      <a:gd name="connsiteY51" fmla="*/ 5624 h 38147"/>
                      <a:gd name="connsiteX52" fmla="*/ 47557 w 65446"/>
                      <a:gd name="connsiteY52" fmla="*/ 7159 h 38147"/>
                      <a:gd name="connsiteX53" fmla="*/ 47129 w 65446"/>
                      <a:gd name="connsiteY53" fmla="*/ 6338 h 38147"/>
                      <a:gd name="connsiteX54" fmla="*/ 46450 w 65446"/>
                      <a:gd name="connsiteY54" fmla="*/ 6909 h 38147"/>
                      <a:gd name="connsiteX55" fmla="*/ 46843 w 65446"/>
                      <a:gd name="connsiteY55" fmla="*/ 6945 h 38147"/>
                      <a:gd name="connsiteX56" fmla="*/ 45700 w 65446"/>
                      <a:gd name="connsiteY56" fmla="*/ 7552 h 38147"/>
                      <a:gd name="connsiteX57" fmla="*/ 45807 w 65446"/>
                      <a:gd name="connsiteY57" fmla="*/ 12017 h 38147"/>
                      <a:gd name="connsiteX58" fmla="*/ 45200 w 65446"/>
                      <a:gd name="connsiteY58" fmla="*/ 11160 h 38147"/>
                      <a:gd name="connsiteX59" fmla="*/ 44486 w 65446"/>
                      <a:gd name="connsiteY59" fmla="*/ 9410 h 38147"/>
                      <a:gd name="connsiteX60" fmla="*/ 43200 w 65446"/>
                      <a:gd name="connsiteY60" fmla="*/ 9481 h 38147"/>
                      <a:gd name="connsiteX61" fmla="*/ 42771 w 65446"/>
                      <a:gd name="connsiteY61" fmla="*/ 8552 h 38147"/>
                      <a:gd name="connsiteX62" fmla="*/ 41414 w 65446"/>
                      <a:gd name="connsiteY62" fmla="*/ 9624 h 38147"/>
                      <a:gd name="connsiteX63" fmla="*/ 39985 w 65446"/>
                      <a:gd name="connsiteY63" fmla="*/ 9088 h 38147"/>
                      <a:gd name="connsiteX64" fmla="*/ 39235 w 65446"/>
                      <a:gd name="connsiteY64" fmla="*/ 7874 h 38147"/>
                      <a:gd name="connsiteX65" fmla="*/ 39128 w 65446"/>
                      <a:gd name="connsiteY65" fmla="*/ 9017 h 38147"/>
                      <a:gd name="connsiteX66" fmla="*/ 38378 w 65446"/>
                      <a:gd name="connsiteY66" fmla="*/ 7624 h 38147"/>
                      <a:gd name="connsiteX67" fmla="*/ 36127 w 65446"/>
                      <a:gd name="connsiteY67" fmla="*/ 7981 h 38147"/>
                      <a:gd name="connsiteX68" fmla="*/ 35949 w 65446"/>
                      <a:gd name="connsiteY68" fmla="*/ 10124 h 38147"/>
                      <a:gd name="connsiteX69" fmla="*/ 35092 w 65446"/>
                      <a:gd name="connsiteY69" fmla="*/ 8552 h 38147"/>
                      <a:gd name="connsiteX70" fmla="*/ 35235 w 65446"/>
                      <a:gd name="connsiteY70" fmla="*/ 8695 h 38147"/>
                      <a:gd name="connsiteX71" fmla="*/ 35020 w 65446"/>
                      <a:gd name="connsiteY71" fmla="*/ 7695 h 38147"/>
                      <a:gd name="connsiteX72" fmla="*/ 33663 w 65446"/>
                      <a:gd name="connsiteY72" fmla="*/ 8874 h 38147"/>
                      <a:gd name="connsiteX73" fmla="*/ 34199 w 65446"/>
                      <a:gd name="connsiteY73" fmla="*/ 9731 h 38147"/>
                      <a:gd name="connsiteX74" fmla="*/ 33520 w 65446"/>
                      <a:gd name="connsiteY74" fmla="*/ 9767 h 38147"/>
                      <a:gd name="connsiteX75" fmla="*/ 33413 w 65446"/>
                      <a:gd name="connsiteY75" fmla="*/ 8910 h 38147"/>
                      <a:gd name="connsiteX76" fmla="*/ 32341 w 65446"/>
                      <a:gd name="connsiteY76" fmla="*/ 8695 h 38147"/>
                      <a:gd name="connsiteX77" fmla="*/ 32770 w 65446"/>
                      <a:gd name="connsiteY77" fmla="*/ 9695 h 38147"/>
                      <a:gd name="connsiteX78" fmla="*/ 31413 w 65446"/>
                      <a:gd name="connsiteY78" fmla="*/ 9195 h 38147"/>
                      <a:gd name="connsiteX79" fmla="*/ 31877 w 65446"/>
                      <a:gd name="connsiteY79" fmla="*/ 10910 h 38147"/>
                      <a:gd name="connsiteX80" fmla="*/ 29019 w 65446"/>
                      <a:gd name="connsiteY80" fmla="*/ 9553 h 38147"/>
                      <a:gd name="connsiteX81" fmla="*/ 29127 w 65446"/>
                      <a:gd name="connsiteY81" fmla="*/ 10981 h 38147"/>
                      <a:gd name="connsiteX82" fmla="*/ 28769 w 65446"/>
                      <a:gd name="connsiteY82" fmla="*/ 10017 h 38147"/>
                      <a:gd name="connsiteX83" fmla="*/ 27341 w 65446"/>
                      <a:gd name="connsiteY83" fmla="*/ 9303 h 38147"/>
                      <a:gd name="connsiteX84" fmla="*/ 27162 w 65446"/>
                      <a:gd name="connsiteY84" fmla="*/ 8588 h 38147"/>
                      <a:gd name="connsiteX85" fmla="*/ 27662 w 65446"/>
                      <a:gd name="connsiteY85" fmla="*/ 10731 h 38147"/>
                      <a:gd name="connsiteX86" fmla="*/ 26769 w 65446"/>
                      <a:gd name="connsiteY86" fmla="*/ 11731 h 38147"/>
                      <a:gd name="connsiteX87" fmla="*/ 27162 w 65446"/>
                      <a:gd name="connsiteY87" fmla="*/ 13553 h 38147"/>
                      <a:gd name="connsiteX88" fmla="*/ 26912 w 65446"/>
                      <a:gd name="connsiteY88" fmla="*/ 12589 h 38147"/>
                      <a:gd name="connsiteX89" fmla="*/ 26662 w 65446"/>
                      <a:gd name="connsiteY89" fmla="*/ 13124 h 38147"/>
                      <a:gd name="connsiteX90" fmla="*/ 25983 w 65446"/>
                      <a:gd name="connsiteY90" fmla="*/ 11981 h 38147"/>
                      <a:gd name="connsiteX91" fmla="*/ 25769 w 65446"/>
                      <a:gd name="connsiteY91" fmla="*/ 10731 h 38147"/>
                      <a:gd name="connsiteX92" fmla="*/ 25840 w 65446"/>
                      <a:gd name="connsiteY92" fmla="*/ 12660 h 38147"/>
                      <a:gd name="connsiteX93" fmla="*/ 24197 w 65446"/>
                      <a:gd name="connsiteY93" fmla="*/ 12053 h 38147"/>
                      <a:gd name="connsiteX94" fmla="*/ 23412 w 65446"/>
                      <a:gd name="connsiteY94" fmla="*/ 13267 h 38147"/>
                      <a:gd name="connsiteX95" fmla="*/ 22376 w 65446"/>
                      <a:gd name="connsiteY95" fmla="*/ 11017 h 38147"/>
                      <a:gd name="connsiteX96" fmla="*/ 21518 w 65446"/>
                      <a:gd name="connsiteY96" fmla="*/ 12232 h 38147"/>
                      <a:gd name="connsiteX97" fmla="*/ 21518 w 65446"/>
                      <a:gd name="connsiteY97" fmla="*/ 12089 h 38147"/>
                      <a:gd name="connsiteX98" fmla="*/ 19054 w 65446"/>
                      <a:gd name="connsiteY98" fmla="*/ 13196 h 38147"/>
                      <a:gd name="connsiteX99" fmla="*/ 19483 w 65446"/>
                      <a:gd name="connsiteY99" fmla="*/ 15268 h 38147"/>
                      <a:gd name="connsiteX100" fmla="*/ 18125 w 65446"/>
                      <a:gd name="connsiteY100" fmla="*/ 17518 h 38147"/>
                      <a:gd name="connsiteX101" fmla="*/ 16982 w 65446"/>
                      <a:gd name="connsiteY101" fmla="*/ 16482 h 38147"/>
                      <a:gd name="connsiteX102" fmla="*/ 16982 w 65446"/>
                      <a:gd name="connsiteY102" fmla="*/ 16196 h 38147"/>
                      <a:gd name="connsiteX103" fmla="*/ 15589 w 65446"/>
                      <a:gd name="connsiteY103" fmla="*/ 17018 h 38147"/>
                      <a:gd name="connsiteX104" fmla="*/ 15446 w 65446"/>
                      <a:gd name="connsiteY104" fmla="*/ 19340 h 38147"/>
                      <a:gd name="connsiteX105" fmla="*/ 15018 w 65446"/>
                      <a:gd name="connsiteY105" fmla="*/ 18732 h 38147"/>
                      <a:gd name="connsiteX106" fmla="*/ 14625 w 65446"/>
                      <a:gd name="connsiteY106" fmla="*/ 17768 h 38147"/>
                      <a:gd name="connsiteX107" fmla="*/ 14660 w 65446"/>
                      <a:gd name="connsiteY107" fmla="*/ 18375 h 38147"/>
                      <a:gd name="connsiteX108" fmla="*/ 14589 w 65446"/>
                      <a:gd name="connsiteY108" fmla="*/ 18161 h 38147"/>
                      <a:gd name="connsiteX109" fmla="*/ 14696 w 65446"/>
                      <a:gd name="connsiteY109" fmla="*/ 18875 h 38147"/>
                      <a:gd name="connsiteX110" fmla="*/ 14911 w 65446"/>
                      <a:gd name="connsiteY110" fmla="*/ 19375 h 38147"/>
                      <a:gd name="connsiteX111" fmla="*/ 13589 w 65446"/>
                      <a:gd name="connsiteY111" fmla="*/ 18268 h 38147"/>
                      <a:gd name="connsiteX112" fmla="*/ 11910 w 65446"/>
                      <a:gd name="connsiteY112" fmla="*/ 21304 h 38147"/>
                      <a:gd name="connsiteX113" fmla="*/ 11803 w 65446"/>
                      <a:gd name="connsiteY113" fmla="*/ 19518 h 38147"/>
                      <a:gd name="connsiteX114" fmla="*/ 11339 w 65446"/>
                      <a:gd name="connsiteY114" fmla="*/ 19947 h 38147"/>
                      <a:gd name="connsiteX115" fmla="*/ 11589 w 65446"/>
                      <a:gd name="connsiteY115" fmla="*/ 18982 h 38147"/>
                      <a:gd name="connsiteX116" fmla="*/ 9624 w 65446"/>
                      <a:gd name="connsiteY116" fmla="*/ 19590 h 38147"/>
                      <a:gd name="connsiteX117" fmla="*/ 9660 w 65446"/>
                      <a:gd name="connsiteY117" fmla="*/ 20483 h 38147"/>
                      <a:gd name="connsiteX118" fmla="*/ 9588 w 65446"/>
                      <a:gd name="connsiteY118" fmla="*/ 20340 h 38147"/>
                      <a:gd name="connsiteX119" fmla="*/ 9553 w 65446"/>
                      <a:gd name="connsiteY119" fmla="*/ 21626 h 38147"/>
                      <a:gd name="connsiteX120" fmla="*/ 8803 w 65446"/>
                      <a:gd name="connsiteY120" fmla="*/ 19554 h 38147"/>
                      <a:gd name="connsiteX121" fmla="*/ 7802 w 65446"/>
                      <a:gd name="connsiteY121" fmla="*/ 20697 h 38147"/>
                      <a:gd name="connsiteX122" fmla="*/ 8017 w 65446"/>
                      <a:gd name="connsiteY122" fmla="*/ 21733 h 38147"/>
                      <a:gd name="connsiteX123" fmla="*/ 7517 w 65446"/>
                      <a:gd name="connsiteY123" fmla="*/ 21268 h 38147"/>
                      <a:gd name="connsiteX124" fmla="*/ 7338 w 65446"/>
                      <a:gd name="connsiteY124" fmla="*/ 19947 h 38147"/>
                      <a:gd name="connsiteX125" fmla="*/ 7017 w 65446"/>
                      <a:gd name="connsiteY125" fmla="*/ 21876 h 38147"/>
                      <a:gd name="connsiteX126" fmla="*/ 7160 w 65446"/>
                      <a:gd name="connsiteY126" fmla="*/ 20268 h 38147"/>
                      <a:gd name="connsiteX127" fmla="*/ 6124 w 65446"/>
                      <a:gd name="connsiteY127" fmla="*/ 20554 h 38147"/>
                      <a:gd name="connsiteX128" fmla="*/ 6195 w 65446"/>
                      <a:gd name="connsiteY128" fmla="*/ 22947 h 38147"/>
                      <a:gd name="connsiteX129" fmla="*/ 5088 w 65446"/>
                      <a:gd name="connsiteY129" fmla="*/ 23412 h 38147"/>
                      <a:gd name="connsiteX130" fmla="*/ 5266 w 65446"/>
                      <a:gd name="connsiteY130" fmla="*/ 24590 h 38147"/>
                      <a:gd name="connsiteX131" fmla="*/ 3695 w 65446"/>
                      <a:gd name="connsiteY131" fmla="*/ 24197 h 38147"/>
                      <a:gd name="connsiteX132" fmla="*/ 52 w 65446"/>
                      <a:gd name="connsiteY132" fmla="*/ 34091 h 38147"/>
                      <a:gd name="connsiteX133" fmla="*/ 1837 w 65446"/>
                      <a:gd name="connsiteY133" fmla="*/ 37163 h 38147"/>
                      <a:gd name="connsiteX134" fmla="*/ 9588 w 65446"/>
                      <a:gd name="connsiteY134" fmla="*/ 35056 h 38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65446" h="38147">
                        <a:moveTo>
                          <a:pt x="9588" y="35056"/>
                        </a:moveTo>
                        <a:cubicBezTo>
                          <a:pt x="12482" y="35234"/>
                          <a:pt x="13768" y="37270"/>
                          <a:pt x="16339" y="35663"/>
                        </a:cubicBezTo>
                        <a:cubicBezTo>
                          <a:pt x="17732" y="35520"/>
                          <a:pt x="18911" y="34591"/>
                          <a:pt x="20054" y="33948"/>
                        </a:cubicBezTo>
                        <a:cubicBezTo>
                          <a:pt x="20054" y="32091"/>
                          <a:pt x="21590" y="33413"/>
                          <a:pt x="21769" y="31805"/>
                        </a:cubicBezTo>
                        <a:lnTo>
                          <a:pt x="22340" y="32663"/>
                        </a:lnTo>
                        <a:cubicBezTo>
                          <a:pt x="22411" y="32091"/>
                          <a:pt x="22519" y="31698"/>
                          <a:pt x="22947" y="32127"/>
                        </a:cubicBezTo>
                        <a:lnTo>
                          <a:pt x="23019" y="32413"/>
                        </a:lnTo>
                        <a:cubicBezTo>
                          <a:pt x="23090" y="31591"/>
                          <a:pt x="23590" y="31877"/>
                          <a:pt x="23626" y="31448"/>
                        </a:cubicBezTo>
                        <a:lnTo>
                          <a:pt x="23697" y="31734"/>
                        </a:lnTo>
                        <a:lnTo>
                          <a:pt x="24055" y="31484"/>
                        </a:lnTo>
                        <a:lnTo>
                          <a:pt x="24126" y="31912"/>
                        </a:lnTo>
                        <a:cubicBezTo>
                          <a:pt x="24412" y="30948"/>
                          <a:pt x="24948" y="30698"/>
                          <a:pt x="25590" y="30841"/>
                        </a:cubicBezTo>
                        <a:lnTo>
                          <a:pt x="25126" y="29698"/>
                        </a:lnTo>
                        <a:cubicBezTo>
                          <a:pt x="26662" y="30591"/>
                          <a:pt x="26162" y="28091"/>
                          <a:pt x="27662" y="29234"/>
                        </a:cubicBezTo>
                        <a:lnTo>
                          <a:pt x="27769" y="29519"/>
                        </a:lnTo>
                        <a:cubicBezTo>
                          <a:pt x="27841" y="26055"/>
                          <a:pt x="30341" y="30877"/>
                          <a:pt x="30484" y="27591"/>
                        </a:cubicBezTo>
                        <a:cubicBezTo>
                          <a:pt x="30484" y="28019"/>
                          <a:pt x="30770" y="28162"/>
                          <a:pt x="30841" y="28448"/>
                        </a:cubicBezTo>
                        <a:cubicBezTo>
                          <a:pt x="31234" y="27912"/>
                          <a:pt x="31734" y="27555"/>
                          <a:pt x="30948" y="25305"/>
                        </a:cubicBezTo>
                        <a:cubicBezTo>
                          <a:pt x="31341" y="25197"/>
                          <a:pt x="31520" y="25876"/>
                          <a:pt x="31877" y="26733"/>
                        </a:cubicBezTo>
                        <a:cubicBezTo>
                          <a:pt x="31520" y="25733"/>
                          <a:pt x="31698" y="25233"/>
                          <a:pt x="31984" y="25055"/>
                        </a:cubicBezTo>
                        <a:lnTo>
                          <a:pt x="31984" y="25483"/>
                        </a:lnTo>
                        <a:lnTo>
                          <a:pt x="32734" y="24840"/>
                        </a:lnTo>
                        <a:lnTo>
                          <a:pt x="31913" y="23019"/>
                        </a:lnTo>
                        <a:cubicBezTo>
                          <a:pt x="32556" y="23412"/>
                          <a:pt x="32806" y="25269"/>
                          <a:pt x="33091" y="24662"/>
                        </a:cubicBezTo>
                        <a:lnTo>
                          <a:pt x="32556" y="23126"/>
                        </a:lnTo>
                        <a:cubicBezTo>
                          <a:pt x="33306" y="23197"/>
                          <a:pt x="34449" y="25412"/>
                          <a:pt x="35413" y="26412"/>
                        </a:cubicBezTo>
                        <a:cubicBezTo>
                          <a:pt x="36806" y="26340"/>
                          <a:pt x="37521" y="25233"/>
                          <a:pt x="38878" y="24233"/>
                        </a:cubicBezTo>
                        <a:cubicBezTo>
                          <a:pt x="40378" y="23233"/>
                          <a:pt x="41771" y="22447"/>
                          <a:pt x="43664" y="23269"/>
                        </a:cubicBezTo>
                        <a:lnTo>
                          <a:pt x="44200" y="24376"/>
                        </a:lnTo>
                        <a:cubicBezTo>
                          <a:pt x="44879" y="26055"/>
                          <a:pt x="44057" y="21590"/>
                          <a:pt x="44771" y="23126"/>
                        </a:cubicBezTo>
                        <a:lnTo>
                          <a:pt x="44807" y="22233"/>
                        </a:lnTo>
                        <a:cubicBezTo>
                          <a:pt x="45021" y="22483"/>
                          <a:pt x="45343" y="22733"/>
                          <a:pt x="45307" y="23197"/>
                        </a:cubicBezTo>
                        <a:cubicBezTo>
                          <a:pt x="45629" y="23126"/>
                          <a:pt x="45521" y="22876"/>
                          <a:pt x="45557" y="22268"/>
                        </a:cubicBezTo>
                        <a:lnTo>
                          <a:pt x="46307" y="23161"/>
                        </a:lnTo>
                        <a:cubicBezTo>
                          <a:pt x="47843" y="23483"/>
                          <a:pt x="47950" y="21054"/>
                          <a:pt x="49308" y="20947"/>
                        </a:cubicBezTo>
                        <a:cubicBezTo>
                          <a:pt x="51701" y="22376"/>
                          <a:pt x="53344" y="19197"/>
                          <a:pt x="54165" y="17446"/>
                        </a:cubicBezTo>
                        <a:cubicBezTo>
                          <a:pt x="54916" y="14053"/>
                          <a:pt x="60309" y="19304"/>
                          <a:pt x="60773" y="15696"/>
                        </a:cubicBezTo>
                        <a:cubicBezTo>
                          <a:pt x="60952" y="15911"/>
                          <a:pt x="60845" y="15303"/>
                          <a:pt x="60773" y="15125"/>
                        </a:cubicBezTo>
                        <a:lnTo>
                          <a:pt x="62559" y="14589"/>
                        </a:lnTo>
                        <a:cubicBezTo>
                          <a:pt x="62559" y="14589"/>
                          <a:pt x="64560" y="13875"/>
                          <a:pt x="65238" y="11874"/>
                        </a:cubicBezTo>
                        <a:cubicBezTo>
                          <a:pt x="65774" y="9910"/>
                          <a:pt x="65738" y="6088"/>
                          <a:pt x="59238" y="587"/>
                        </a:cubicBezTo>
                        <a:lnTo>
                          <a:pt x="59130" y="194"/>
                        </a:lnTo>
                        <a:cubicBezTo>
                          <a:pt x="57594" y="-234"/>
                          <a:pt x="56809" y="-91"/>
                          <a:pt x="56844" y="2052"/>
                        </a:cubicBezTo>
                        <a:cubicBezTo>
                          <a:pt x="55737" y="-91"/>
                          <a:pt x="55844" y="2230"/>
                          <a:pt x="55273" y="1623"/>
                        </a:cubicBezTo>
                        <a:lnTo>
                          <a:pt x="55201" y="1444"/>
                        </a:lnTo>
                        <a:cubicBezTo>
                          <a:pt x="55308" y="3445"/>
                          <a:pt x="53165" y="694"/>
                          <a:pt x="53273" y="2480"/>
                        </a:cubicBezTo>
                        <a:cubicBezTo>
                          <a:pt x="53201" y="2302"/>
                          <a:pt x="52951" y="1694"/>
                          <a:pt x="53058" y="1587"/>
                        </a:cubicBezTo>
                        <a:cubicBezTo>
                          <a:pt x="52737" y="2087"/>
                          <a:pt x="52344" y="2873"/>
                          <a:pt x="51701" y="1623"/>
                        </a:cubicBezTo>
                        <a:cubicBezTo>
                          <a:pt x="50808" y="2480"/>
                          <a:pt x="49058" y="2623"/>
                          <a:pt x="49415" y="4945"/>
                        </a:cubicBezTo>
                        <a:lnTo>
                          <a:pt x="49272" y="4588"/>
                        </a:lnTo>
                        <a:cubicBezTo>
                          <a:pt x="49593" y="6124"/>
                          <a:pt x="48915" y="5016"/>
                          <a:pt x="48843" y="5909"/>
                        </a:cubicBezTo>
                        <a:cubicBezTo>
                          <a:pt x="48736" y="5766"/>
                          <a:pt x="48665" y="5695"/>
                          <a:pt x="48629" y="5624"/>
                        </a:cubicBezTo>
                        <a:cubicBezTo>
                          <a:pt x="48915" y="7159"/>
                          <a:pt x="47557" y="6409"/>
                          <a:pt x="47557" y="7159"/>
                        </a:cubicBezTo>
                        <a:lnTo>
                          <a:pt x="47129" y="6338"/>
                        </a:lnTo>
                        <a:lnTo>
                          <a:pt x="46450" y="6909"/>
                        </a:lnTo>
                        <a:lnTo>
                          <a:pt x="46843" y="6945"/>
                        </a:lnTo>
                        <a:cubicBezTo>
                          <a:pt x="47879" y="9303"/>
                          <a:pt x="45557" y="5802"/>
                          <a:pt x="45700" y="7552"/>
                        </a:cubicBezTo>
                        <a:cubicBezTo>
                          <a:pt x="45057" y="7517"/>
                          <a:pt x="46915" y="12874"/>
                          <a:pt x="45807" y="12017"/>
                        </a:cubicBezTo>
                        <a:cubicBezTo>
                          <a:pt x="46057" y="13232"/>
                          <a:pt x="45236" y="10124"/>
                          <a:pt x="45200" y="11160"/>
                        </a:cubicBezTo>
                        <a:cubicBezTo>
                          <a:pt x="44629" y="9945"/>
                          <a:pt x="45021" y="10303"/>
                          <a:pt x="44486" y="9410"/>
                        </a:cubicBezTo>
                        <a:cubicBezTo>
                          <a:pt x="44379" y="10160"/>
                          <a:pt x="43307" y="8481"/>
                          <a:pt x="43200" y="9481"/>
                        </a:cubicBezTo>
                        <a:lnTo>
                          <a:pt x="42771" y="8552"/>
                        </a:lnTo>
                        <a:cubicBezTo>
                          <a:pt x="42914" y="10553"/>
                          <a:pt x="41092" y="7802"/>
                          <a:pt x="41414" y="9624"/>
                        </a:cubicBezTo>
                        <a:cubicBezTo>
                          <a:pt x="41128" y="10660"/>
                          <a:pt x="39842" y="6909"/>
                          <a:pt x="39985" y="9088"/>
                        </a:cubicBezTo>
                        <a:lnTo>
                          <a:pt x="39235" y="7874"/>
                        </a:lnTo>
                        <a:cubicBezTo>
                          <a:pt x="38878" y="7767"/>
                          <a:pt x="39664" y="9553"/>
                          <a:pt x="39128" y="9017"/>
                        </a:cubicBezTo>
                        <a:cubicBezTo>
                          <a:pt x="38842" y="8195"/>
                          <a:pt x="38521" y="8481"/>
                          <a:pt x="38378" y="7624"/>
                        </a:cubicBezTo>
                        <a:cubicBezTo>
                          <a:pt x="37270" y="6552"/>
                          <a:pt x="37699" y="9945"/>
                          <a:pt x="36127" y="7981"/>
                        </a:cubicBezTo>
                        <a:cubicBezTo>
                          <a:pt x="36449" y="9695"/>
                          <a:pt x="35735" y="8838"/>
                          <a:pt x="35949" y="10124"/>
                        </a:cubicBezTo>
                        <a:cubicBezTo>
                          <a:pt x="35735" y="9410"/>
                          <a:pt x="35056" y="10231"/>
                          <a:pt x="35092" y="8552"/>
                        </a:cubicBezTo>
                        <a:cubicBezTo>
                          <a:pt x="35092" y="8410"/>
                          <a:pt x="35163" y="8410"/>
                          <a:pt x="35235" y="8695"/>
                        </a:cubicBezTo>
                        <a:lnTo>
                          <a:pt x="35020" y="7695"/>
                        </a:lnTo>
                        <a:cubicBezTo>
                          <a:pt x="34056" y="5945"/>
                          <a:pt x="34520" y="8945"/>
                          <a:pt x="33663" y="8874"/>
                        </a:cubicBezTo>
                        <a:cubicBezTo>
                          <a:pt x="33949" y="9160"/>
                          <a:pt x="34199" y="8981"/>
                          <a:pt x="34199" y="9731"/>
                        </a:cubicBezTo>
                        <a:lnTo>
                          <a:pt x="33520" y="9767"/>
                        </a:lnTo>
                        <a:lnTo>
                          <a:pt x="33413" y="8910"/>
                        </a:lnTo>
                        <a:lnTo>
                          <a:pt x="32341" y="8695"/>
                        </a:lnTo>
                        <a:lnTo>
                          <a:pt x="32770" y="9695"/>
                        </a:lnTo>
                        <a:cubicBezTo>
                          <a:pt x="32163" y="9303"/>
                          <a:pt x="31448" y="7588"/>
                          <a:pt x="31413" y="9195"/>
                        </a:cubicBezTo>
                        <a:cubicBezTo>
                          <a:pt x="31448" y="10088"/>
                          <a:pt x="32234" y="10446"/>
                          <a:pt x="31877" y="10910"/>
                        </a:cubicBezTo>
                        <a:cubicBezTo>
                          <a:pt x="31091" y="10410"/>
                          <a:pt x="29841" y="9624"/>
                          <a:pt x="29019" y="9553"/>
                        </a:cubicBezTo>
                        <a:cubicBezTo>
                          <a:pt x="29448" y="10660"/>
                          <a:pt x="29269" y="10696"/>
                          <a:pt x="29127" y="10981"/>
                        </a:cubicBezTo>
                        <a:lnTo>
                          <a:pt x="28769" y="10017"/>
                        </a:lnTo>
                        <a:cubicBezTo>
                          <a:pt x="28448" y="11660"/>
                          <a:pt x="27734" y="7945"/>
                          <a:pt x="27341" y="9303"/>
                        </a:cubicBezTo>
                        <a:lnTo>
                          <a:pt x="27162" y="8588"/>
                        </a:lnTo>
                        <a:lnTo>
                          <a:pt x="27662" y="10731"/>
                        </a:lnTo>
                        <a:cubicBezTo>
                          <a:pt x="27662" y="12910"/>
                          <a:pt x="26555" y="8802"/>
                          <a:pt x="26769" y="11731"/>
                        </a:cubicBezTo>
                        <a:cubicBezTo>
                          <a:pt x="26983" y="11446"/>
                          <a:pt x="27662" y="13839"/>
                          <a:pt x="27162" y="13553"/>
                        </a:cubicBezTo>
                        <a:lnTo>
                          <a:pt x="26912" y="12589"/>
                        </a:lnTo>
                        <a:cubicBezTo>
                          <a:pt x="26769" y="12874"/>
                          <a:pt x="26876" y="13267"/>
                          <a:pt x="26662" y="13124"/>
                        </a:cubicBezTo>
                        <a:cubicBezTo>
                          <a:pt x="26591" y="12589"/>
                          <a:pt x="26233" y="11731"/>
                          <a:pt x="25983" y="11981"/>
                        </a:cubicBezTo>
                        <a:lnTo>
                          <a:pt x="25769" y="10731"/>
                        </a:lnTo>
                        <a:lnTo>
                          <a:pt x="25840" y="12660"/>
                        </a:lnTo>
                        <a:cubicBezTo>
                          <a:pt x="25055" y="11803"/>
                          <a:pt x="24840" y="13303"/>
                          <a:pt x="24197" y="12053"/>
                        </a:cubicBezTo>
                        <a:cubicBezTo>
                          <a:pt x="24197" y="12053"/>
                          <a:pt x="23054" y="11731"/>
                          <a:pt x="23412" y="13267"/>
                        </a:cubicBezTo>
                        <a:cubicBezTo>
                          <a:pt x="23269" y="12303"/>
                          <a:pt x="22626" y="12124"/>
                          <a:pt x="22376" y="11017"/>
                        </a:cubicBezTo>
                        <a:cubicBezTo>
                          <a:pt x="22519" y="12124"/>
                          <a:pt x="22197" y="13196"/>
                          <a:pt x="21518" y="12232"/>
                        </a:cubicBezTo>
                        <a:lnTo>
                          <a:pt x="21518" y="12089"/>
                        </a:lnTo>
                        <a:cubicBezTo>
                          <a:pt x="20125" y="11339"/>
                          <a:pt x="20411" y="14232"/>
                          <a:pt x="19054" y="13196"/>
                        </a:cubicBezTo>
                        <a:cubicBezTo>
                          <a:pt x="19518" y="14303"/>
                          <a:pt x="18840" y="13875"/>
                          <a:pt x="19483" y="15268"/>
                        </a:cubicBezTo>
                        <a:cubicBezTo>
                          <a:pt x="19090" y="17054"/>
                          <a:pt x="16839" y="12874"/>
                          <a:pt x="18125" y="17518"/>
                        </a:cubicBezTo>
                        <a:cubicBezTo>
                          <a:pt x="17804" y="17911"/>
                          <a:pt x="17268" y="16625"/>
                          <a:pt x="16982" y="16482"/>
                        </a:cubicBezTo>
                        <a:lnTo>
                          <a:pt x="16982" y="16196"/>
                        </a:lnTo>
                        <a:cubicBezTo>
                          <a:pt x="16375" y="16839"/>
                          <a:pt x="16196" y="16911"/>
                          <a:pt x="15589" y="17018"/>
                        </a:cubicBezTo>
                        <a:cubicBezTo>
                          <a:pt x="15482" y="17554"/>
                          <a:pt x="16125" y="19661"/>
                          <a:pt x="15446" y="19340"/>
                        </a:cubicBezTo>
                        <a:cubicBezTo>
                          <a:pt x="15339" y="18447"/>
                          <a:pt x="15196" y="18661"/>
                          <a:pt x="15018" y="18732"/>
                        </a:cubicBezTo>
                        <a:cubicBezTo>
                          <a:pt x="15089" y="18554"/>
                          <a:pt x="15018" y="18232"/>
                          <a:pt x="14625" y="17768"/>
                        </a:cubicBezTo>
                        <a:cubicBezTo>
                          <a:pt x="14660" y="18054"/>
                          <a:pt x="14660" y="18196"/>
                          <a:pt x="14660" y="18375"/>
                        </a:cubicBezTo>
                        <a:cubicBezTo>
                          <a:pt x="14625" y="18304"/>
                          <a:pt x="14625" y="18268"/>
                          <a:pt x="14589" y="18161"/>
                        </a:cubicBezTo>
                        <a:cubicBezTo>
                          <a:pt x="14375" y="18554"/>
                          <a:pt x="14518" y="18804"/>
                          <a:pt x="14696" y="18875"/>
                        </a:cubicBezTo>
                        <a:cubicBezTo>
                          <a:pt x="14732" y="19018"/>
                          <a:pt x="14803" y="19161"/>
                          <a:pt x="14911" y="19375"/>
                        </a:cubicBezTo>
                        <a:cubicBezTo>
                          <a:pt x="14268" y="18375"/>
                          <a:pt x="14053" y="19697"/>
                          <a:pt x="13589" y="18268"/>
                        </a:cubicBezTo>
                        <a:cubicBezTo>
                          <a:pt x="12803" y="18875"/>
                          <a:pt x="12553" y="20554"/>
                          <a:pt x="11910" y="21304"/>
                        </a:cubicBezTo>
                        <a:cubicBezTo>
                          <a:pt x="11624" y="20554"/>
                          <a:pt x="11660" y="19840"/>
                          <a:pt x="11803" y="19518"/>
                        </a:cubicBezTo>
                        <a:lnTo>
                          <a:pt x="11339" y="19947"/>
                        </a:lnTo>
                        <a:cubicBezTo>
                          <a:pt x="11089" y="18840"/>
                          <a:pt x="11482" y="19232"/>
                          <a:pt x="11589" y="18982"/>
                        </a:cubicBezTo>
                        <a:cubicBezTo>
                          <a:pt x="10553" y="17375"/>
                          <a:pt x="10696" y="21054"/>
                          <a:pt x="9624" y="19590"/>
                        </a:cubicBezTo>
                        <a:lnTo>
                          <a:pt x="9660" y="20483"/>
                        </a:lnTo>
                        <a:lnTo>
                          <a:pt x="9588" y="20340"/>
                        </a:lnTo>
                        <a:cubicBezTo>
                          <a:pt x="9696" y="20804"/>
                          <a:pt x="9624" y="21447"/>
                          <a:pt x="9553" y="21626"/>
                        </a:cubicBezTo>
                        <a:cubicBezTo>
                          <a:pt x="9267" y="20697"/>
                          <a:pt x="9124" y="19411"/>
                          <a:pt x="8803" y="19554"/>
                        </a:cubicBezTo>
                        <a:cubicBezTo>
                          <a:pt x="8374" y="18661"/>
                          <a:pt x="8124" y="20125"/>
                          <a:pt x="7802" y="20697"/>
                        </a:cubicBezTo>
                        <a:cubicBezTo>
                          <a:pt x="8017" y="20840"/>
                          <a:pt x="8053" y="21376"/>
                          <a:pt x="8017" y="21733"/>
                        </a:cubicBezTo>
                        <a:cubicBezTo>
                          <a:pt x="7838" y="21804"/>
                          <a:pt x="7588" y="20840"/>
                          <a:pt x="7517" y="21268"/>
                        </a:cubicBezTo>
                        <a:lnTo>
                          <a:pt x="7338" y="19947"/>
                        </a:lnTo>
                        <a:cubicBezTo>
                          <a:pt x="7552" y="21161"/>
                          <a:pt x="7052" y="21340"/>
                          <a:pt x="7017" y="21876"/>
                        </a:cubicBezTo>
                        <a:cubicBezTo>
                          <a:pt x="6802" y="20911"/>
                          <a:pt x="7195" y="21018"/>
                          <a:pt x="7160" y="20268"/>
                        </a:cubicBezTo>
                        <a:cubicBezTo>
                          <a:pt x="6481" y="20447"/>
                          <a:pt x="6802" y="20375"/>
                          <a:pt x="6124" y="20554"/>
                        </a:cubicBezTo>
                        <a:cubicBezTo>
                          <a:pt x="5838" y="21590"/>
                          <a:pt x="6302" y="21804"/>
                          <a:pt x="6195" y="22947"/>
                        </a:cubicBezTo>
                        <a:cubicBezTo>
                          <a:pt x="5874" y="23233"/>
                          <a:pt x="5552" y="24197"/>
                          <a:pt x="5088" y="23412"/>
                        </a:cubicBezTo>
                        <a:lnTo>
                          <a:pt x="5266" y="24590"/>
                        </a:lnTo>
                        <a:cubicBezTo>
                          <a:pt x="4588" y="25519"/>
                          <a:pt x="4123" y="25376"/>
                          <a:pt x="3695" y="24197"/>
                        </a:cubicBezTo>
                        <a:cubicBezTo>
                          <a:pt x="909" y="28841"/>
                          <a:pt x="-270" y="31948"/>
                          <a:pt x="52" y="34091"/>
                        </a:cubicBezTo>
                        <a:cubicBezTo>
                          <a:pt x="302" y="36199"/>
                          <a:pt x="1837" y="37163"/>
                          <a:pt x="1837" y="37163"/>
                        </a:cubicBezTo>
                        <a:cubicBezTo>
                          <a:pt x="4838" y="39842"/>
                          <a:pt x="6552" y="36342"/>
                          <a:pt x="9588" y="3505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3" name="Graphic 511">
                  <a:extLst>
                    <a:ext uri="{FF2B5EF4-FFF2-40B4-BE49-F238E27FC236}">
                      <a16:creationId xmlns:a16="http://schemas.microsoft.com/office/drawing/2014/main" id="{A909CDDC-320B-2644-80F8-88148F905864}"/>
                    </a:ext>
                  </a:extLst>
                </p:cNvPr>
                <p:cNvGrpSpPr/>
                <p:nvPr/>
              </p:nvGrpSpPr>
              <p:grpSpPr>
                <a:xfrm>
                  <a:off x="6964989" y="1923496"/>
                  <a:ext cx="57222" cy="38248"/>
                  <a:chOff x="6964989" y="1923496"/>
                  <a:chExt cx="57222" cy="38248"/>
                </a:xfrm>
                <a:grpFill/>
              </p:grpSpPr>
              <p:sp>
                <p:nvSpPr>
                  <p:cNvPr id="674" name="Freeform 673">
                    <a:extLst>
                      <a:ext uri="{FF2B5EF4-FFF2-40B4-BE49-F238E27FC236}">
                        <a16:creationId xmlns:a16="http://schemas.microsoft.com/office/drawing/2014/main" id="{5DBCB9D3-C75C-A147-AAEB-40157C6CD6B6}"/>
                      </a:ext>
                    </a:extLst>
                  </p:cNvPr>
                  <p:cNvSpPr/>
                  <p:nvPr/>
                </p:nvSpPr>
                <p:spPr>
                  <a:xfrm>
                    <a:off x="7010987" y="1958423"/>
                    <a:ext cx="221" cy="464"/>
                  </a:xfrm>
                  <a:custGeom>
                    <a:avLst/>
                    <a:gdLst>
                      <a:gd name="connsiteX0" fmla="*/ 7 w 221"/>
                      <a:gd name="connsiteY0" fmla="*/ 464 h 464"/>
                      <a:gd name="connsiteX1" fmla="*/ 221 w 221"/>
                      <a:gd name="connsiteY1" fmla="*/ 0 h 464"/>
                      <a:gd name="connsiteX2" fmla="*/ 7 w 221"/>
                      <a:gd name="connsiteY2" fmla="*/ 464 h 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1" h="464">
                        <a:moveTo>
                          <a:pt x="7" y="464"/>
                        </a:moveTo>
                        <a:lnTo>
                          <a:pt x="221" y="0"/>
                        </a:lnTo>
                        <a:cubicBezTo>
                          <a:pt x="78" y="179"/>
                          <a:pt x="-29" y="357"/>
                          <a:pt x="7" y="464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5" name="Freeform 674">
                    <a:extLst>
                      <a:ext uri="{FF2B5EF4-FFF2-40B4-BE49-F238E27FC236}">
                        <a16:creationId xmlns:a16="http://schemas.microsoft.com/office/drawing/2014/main" id="{F69881C7-C885-AE4B-B70A-A03A41A5C8ED}"/>
                      </a:ext>
                    </a:extLst>
                  </p:cNvPr>
                  <p:cNvSpPr/>
                  <p:nvPr/>
                </p:nvSpPr>
                <p:spPr>
                  <a:xfrm>
                    <a:off x="6977597" y="1939563"/>
                    <a:ext cx="71" cy="71"/>
                  </a:xfrm>
                  <a:custGeom>
                    <a:avLst/>
                    <a:gdLst>
                      <a:gd name="connsiteX0" fmla="*/ 71 w 71"/>
                      <a:gd name="connsiteY0" fmla="*/ 0 h 71"/>
                      <a:gd name="connsiteX1" fmla="*/ 0 w 71"/>
                      <a:gd name="connsiteY1" fmla="*/ 72 h 71"/>
                      <a:gd name="connsiteX2" fmla="*/ 71 w 71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71" y="0"/>
                        </a:moveTo>
                        <a:cubicBezTo>
                          <a:pt x="71" y="0"/>
                          <a:pt x="36" y="36"/>
                          <a:pt x="0" y="72"/>
                        </a:cubicBezTo>
                        <a:cubicBezTo>
                          <a:pt x="36" y="36"/>
                          <a:pt x="71" y="0"/>
                          <a:pt x="71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6" name="Freeform 675">
                    <a:extLst>
                      <a:ext uri="{FF2B5EF4-FFF2-40B4-BE49-F238E27FC236}">
                        <a16:creationId xmlns:a16="http://schemas.microsoft.com/office/drawing/2014/main" id="{1E43ED34-5879-D642-9BFB-3E8F8EECDF97}"/>
                      </a:ext>
                    </a:extLst>
                  </p:cNvPr>
                  <p:cNvSpPr/>
                  <p:nvPr/>
                </p:nvSpPr>
                <p:spPr>
                  <a:xfrm>
                    <a:off x="7013959" y="1941421"/>
                    <a:ext cx="107" cy="71"/>
                  </a:xfrm>
                  <a:custGeom>
                    <a:avLst/>
                    <a:gdLst>
                      <a:gd name="connsiteX0" fmla="*/ 0 w 107"/>
                      <a:gd name="connsiteY0" fmla="*/ 71 h 71"/>
                      <a:gd name="connsiteX1" fmla="*/ 0 w 107"/>
                      <a:gd name="connsiteY1" fmla="*/ 71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0" y="71"/>
                        </a:moveTo>
                        <a:lnTo>
                          <a:pt x="0" y="71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7" name="Freeform 676">
                    <a:extLst>
                      <a:ext uri="{FF2B5EF4-FFF2-40B4-BE49-F238E27FC236}">
                        <a16:creationId xmlns:a16="http://schemas.microsoft.com/office/drawing/2014/main" id="{A71FBC3A-DC3D-2C40-9610-DD41ECCB4F55}"/>
                      </a:ext>
                    </a:extLst>
                  </p:cNvPr>
                  <p:cNvSpPr/>
                  <p:nvPr/>
                </p:nvSpPr>
                <p:spPr>
                  <a:xfrm>
                    <a:off x="6964989" y="1923496"/>
                    <a:ext cx="57222" cy="38248"/>
                  </a:xfrm>
                  <a:custGeom>
                    <a:avLst/>
                    <a:gdLst>
                      <a:gd name="connsiteX0" fmla="*/ 57007 w 57222"/>
                      <a:gd name="connsiteY0" fmla="*/ 24961 h 38248"/>
                      <a:gd name="connsiteX1" fmla="*/ 53935 w 57222"/>
                      <a:gd name="connsiteY1" fmla="*/ 19925 h 38248"/>
                      <a:gd name="connsiteX2" fmla="*/ 51149 w 57222"/>
                      <a:gd name="connsiteY2" fmla="*/ 18460 h 38248"/>
                      <a:gd name="connsiteX3" fmla="*/ 48970 w 57222"/>
                      <a:gd name="connsiteY3" fmla="*/ 17996 h 38248"/>
                      <a:gd name="connsiteX4" fmla="*/ 46149 w 57222"/>
                      <a:gd name="connsiteY4" fmla="*/ 18496 h 38248"/>
                      <a:gd name="connsiteX5" fmla="*/ 46220 w 57222"/>
                      <a:gd name="connsiteY5" fmla="*/ 17460 h 38248"/>
                      <a:gd name="connsiteX6" fmla="*/ 45399 w 57222"/>
                      <a:gd name="connsiteY6" fmla="*/ 17496 h 38248"/>
                      <a:gd name="connsiteX7" fmla="*/ 45506 w 57222"/>
                      <a:gd name="connsiteY7" fmla="*/ 17210 h 38248"/>
                      <a:gd name="connsiteX8" fmla="*/ 44434 w 57222"/>
                      <a:gd name="connsiteY8" fmla="*/ 17567 h 38248"/>
                      <a:gd name="connsiteX9" fmla="*/ 44541 w 57222"/>
                      <a:gd name="connsiteY9" fmla="*/ 17281 h 38248"/>
                      <a:gd name="connsiteX10" fmla="*/ 44113 w 57222"/>
                      <a:gd name="connsiteY10" fmla="*/ 17281 h 38248"/>
                      <a:gd name="connsiteX11" fmla="*/ 44327 w 57222"/>
                      <a:gd name="connsiteY11" fmla="*/ 16924 h 38248"/>
                      <a:gd name="connsiteX12" fmla="*/ 42577 w 57222"/>
                      <a:gd name="connsiteY12" fmla="*/ 16888 h 38248"/>
                      <a:gd name="connsiteX13" fmla="*/ 42255 w 57222"/>
                      <a:gd name="connsiteY13" fmla="*/ 18067 h 38248"/>
                      <a:gd name="connsiteX14" fmla="*/ 40255 w 57222"/>
                      <a:gd name="connsiteY14" fmla="*/ 16996 h 38248"/>
                      <a:gd name="connsiteX15" fmla="*/ 40362 w 57222"/>
                      <a:gd name="connsiteY15" fmla="*/ 16710 h 38248"/>
                      <a:gd name="connsiteX16" fmla="*/ 37719 w 57222"/>
                      <a:gd name="connsiteY16" fmla="*/ 16710 h 38248"/>
                      <a:gd name="connsiteX17" fmla="*/ 38005 w 57222"/>
                      <a:gd name="connsiteY17" fmla="*/ 15853 h 38248"/>
                      <a:gd name="connsiteX18" fmla="*/ 36112 w 57222"/>
                      <a:gd name="connsiteY18" fmla="*/ 18210 h 38248"/>
                      <a:gd name="connsiteX19" fmla="*/ 36505 w 57222"/>
                      <a:gd name="connsiteY19" fmla="*/ 16567 h 38248"/>
                      <a:gd name="connsiteX20" fmla="*/ 35397 w 57222"/>
                      <a:gd name="connsiteY20" fmla="*/ 17781 h 38248"/>
                      <a:gd name="connsiteX21" fmla="*/ 35683 w 57222"/>
                      <a:gd name="connsiteY21" fmla="*/ 17460 h 38248"/>
                      <a:gd name="connsiteX22" fmla="*/ 34933 w 57222"/>
                      <a:gd name="connsiteY22" fmla="*/ 17496 h 38248"/>
                      <a:gd name="connsiteX23" fmla="*/ 34147 w 57222"/>
                      <a:gd name="connsiteY23" fmla="*/ 19317 h 38248"/>
                      <a:gd name="connsiteX24" fmla="*/ 34647 w 57222"/>
                      <a:gd name="connsiteY24" fmla="*/ 17389 h 38248"/>
                      <a:gd name="connsiteX25" fmla="*/ 33897 w 57222"/>
                      <a:gd name="connsiteY25" fmla="*/ 18817 h 38248"/>
                      <a:gd name="connsiteX26" fmla="*/ 34933 w 57222"/>
                      <a:gd name="connsiteY26" fmla="*/ 14781 h 38248"/>
                      <a:gd name="connsiteX27" fmla="*/ 32040 w 57222"/>
                      <a:gd name="connsiteY27" fmla="*/ 13817 h 38248"/>
                      <a:gd name="connsiteX28" fmla="*/ 29361 w 57222"/>
                      <a:gd name="connsiteY28" fmla="*/ 10816 h 38248"/>
                      <a:gd name="connsiteX29" fmla="*/ 30075 w 57222"/>
                      <a:gd name="connsiteY29" fmla="*/ 9816 h 38248"/>
                      <a:gd name="connsiteX30" fmla="*/ 28825 w 57222"/>
                      <a:gd name="connsiteY30" fmla="*/ 10066 h 38248"/>
                      <a:gd name="connsiteX31" fmla="*/ 28075 w 57222"/>
                      <a:gd name="connsiteY31" fmla="*/ 10495 h 38248"/>
                      <a:gd name="connsiteX32" fmla="*/ 28682 w 57222"/>
                      <a:gd name="connsiteY32" fmla="*/ 9602 h 38248"/>
                      <a:gd name="connsiteX33" fmla="*/ 27825 w 57222"/>
                      <a:gd name="connsiteY33" fmla="*/ 9888 h 38248"/>
                      <a:gd name="connsiteX34" fmla="*/ 28289 w 57222"/>
                      <a:gd name="connsiteY34" fmla="*/ 8816 h 38248"/>
                      <a:gd name="connsiteX35" fmla="*/ 25146 w 57222"/>
                      <a:gd name="connsiteY35" fmla="*/ 7423 h 38248"/>
                      <a:gd name="connsiteX36" fmla="*/ 19467 w 57222"/>
                      <a:gd name="connsiteY36" fmla="*/ 4887 h 38248"/>
                      <a:gd name="connsiteX37" fmla="*/ 15788 w 57222"/>
                      <a:gd name="connsiteY37" fmla="*/ 2244 h 38248"/>
                      <a:gd name="connsiteX38" fmla="*/ 13216 w 57222"/>
                      <a:gd name="connsiteY38" fmla="*/ 244 h 38248"/>
                      <a:gd name="connsiteX39" fmla="*/ 9287 w 57222"/>
                      <a:gd name="connsiteY39" fmla="*/ 779 h 38248"/>
                      <a:gd name="connsiteX40" fmla="*/ 8644 w 57222"/>
                      <a:gd name="connsiteY40" fmla="*/ 1422 h 38248"/>
                      <a:gd name="connsiteX41" fmla="*/ 3250 w 57222"/>
                      <a:gd name="connsiteY41" fmla="*/ 3601 h 38248"/>
                      <a:gd name="connsiteX42" fmla="*/ 893 w 57222"/>
                      <a:gd name="connsiteY42" fmla="*/ 6494 h 38248"/>
                      <a:gd name="connsiteX43" fmla="*/ 0 w 57222"/>
                      <a:gd name="connsiteY43" fmla="*/ 9245 h 38248"/>
                      <a:gd name="connsiteX44" fmla="*/ 429 w 57222"/>
                      <a:gd name="connsiteY44" fmla="*/ 11424 h 38248"/>
                      <a:gd name="connsiteX45" fmla="*/ 4215 w 57222"/>
                      <a:gd name="connsiteY45" fmla="*/ 13638 h 38248"/>
                      <a:gd name="connsiteX46" fmla="*/ 12823 w 57222"/>
                      <a:gd name="connsiteY46" fmla="*/ 13852 h 38248"/>
                      <a:gd name="connsiteX47" fmla="*/ 13180 w 57222"/>
                      <a:gd name="connsiteY47" fmla="*/ 13995 h 38248"/>
                      <a:gd name="connsiteX48" fmla="*/ 11144 w 57222"/>
                      <a:gd name="connsiteY48" fmla="*/ 12995 h 38248"/>
                      <a:gd name="connsiteX49" fmla="*/ 10501 w 57222"/>
                      <a:gd name="connsiteY49" fmla="*/ 12495 h 38248"/>
                      <a:gd name="connsiteX50" fmla="*/ 10466 w 57222"/>
                      <a:gd name="connsiteY50" fmla="*/ 12567 h 38248"/>
                      <a:gd name="connsiteX51" fmla="*/ 10466 w 57222"/>
                      <a:gd name="connsiteY51" fmla="*/ 12531 h 38248"/>
                      <a:gd name="connsiteX52" fmla="*/ 10573 w 57222"/>
                      <a:gd name="connsiteY52" fmla="*/ 13424 h 38248"/>
                      <a:gd name="connsiteX53" fmla="*/ 10608 w 57222"/>
                      <a:gd name="connsiteY53" fmla="*/ 15317 h 38248"/>
                      <a:gd name="connsiteX54" fmla="*/ 10644 w 57222"/>
                      <a:gd name="connsiteY54" fmla="*/ 14924 h 38248"/>
                      <a:gd name="connsiteX55" fmla="*/ 10430 w 57222"/>
                      <a:gd name="connsiteY55" fmla="*/ 16424 h 38248"/>
                      <a:gd name="connsiteX56" fmla="*/ 10180 w 57222"/>
                      <a:gd name="connsiteY56" fmla="*/ 17246 h 38248"/>
                      <a:gd name="connsiteX57" fmla="*/ 12109 w 57222"/>
                      <a:gd name="connsiteY57" fmla="*/ 15995 h 38248"/>
                      <a:gd name="connsiteX58" fmla="*/ 11894 w 57222"/>
                      <a:gd name="connsiteY58" fmla="*/ 16317 h 38248"/>
                      <a:gd name="connsiteX59" fmla="*/ 12930 w 57222"/>
                      <a:gd name="connsiteY59" fmla="*/ 15710 h 38248"/>
                      <a:gd name="connsiteX60" fmla="*/ 12787 w 57222"/>
                      <a:gd name="connsiteY60" fmla="*/ 16031 h 38248"/>
                      <a:gd name="connsiteX61" fmla="*/ 14323 w 57222"/>
                      <a:gd name="connsiteY61" fmla="*/ 15924 h 38248"/>
                      <a:gd name="connsiteX62" fmla="*/ 13859 w 57222"/>
                      <a:gd name="connsiteY62" fmla="*/ 16710 h 38248"/>
                      <a:gd name="connsiteX63" fmla="*/ 14538 w 57222"/>
                      <a:gd name="connsiteY63" fmla="*/ 16888 h 38248"/>
                      <a:gd name="connsiteX64" fmla="*/ 14430 w 57222"/>
                      <a:gd name="connsiteY64" fmla="*/ 16567 h 38248"/>
                      <a:gd name="connsiteX65" fmla="*/ 15359 w 57222"/>
                      <a:gd name="connsiteY65" fmla="*/ 17139 h 38248"/>
                      <a:gd name="connsiteX66" fmla="*/ 19038 w 57222"/>
                      <a:gd name="connsiteY66" fmla="*/ 14745 h 38248"/>
                      <a:gd name="connsiteX67" fmla="*/ 18574 w 57222"/>
                      <a:gd name="connsiteY67" fmla="*/ 15674 h 38248"/>
                      <a:gd name="connsiteX68" fmla="*/ 17359 w 57222"/>
                      <a:gd name="connsiteY68" fmla="*/ 17139 h 38248"/>
                      <a:gd name="connsiteX69" fmla="*/ 17967 w 57222"/>
                      <a:gd name="connsiteY69" fmla="*/ 18174 h 38248"/>
                      <a:gd name="connsiteX70" fmla="*/ 17359 w 57222"/>
                      <a:gd name="connsiteY70" fmla="*/ 18996 h 38248"/>
                      <a:gd name="connsiteX71" fmla="*/ 18859 w 57222"/>
                      <a:gd name="connsiteY71" fmla="*/ 19603 h 38248"/>
                      <a:gd name="connsiteX72" fmla="*/ 19038 w 57222"/>
                      <a:gd name="connsiteY72" fmla="*/ 21103 h 38248"/>
                      <a:gd name="connsiteX73" fmla="*/ 18324 w 57222"/>
                      <a:gd name="connsiteY73" fmla="*/ 22354 h 38248"/>
                      <a:gd name="connsiteX74" fmla="*/ 19395 w 57222"/>
                      <a:gd name="connsiteY74" fmla="*/ 21889 h 38248"/>
                      <a:gd name="connsiteX75" fmla="*/ 18574 w 57222"/>
                      <a:gd name="connsiteY75" fmla="*/ 23211 h 38248"/>
                      <a:gd name="connsiteX76" fmla="*/ 20181 w 57222"/>
                      <a:gd name="connsiteY76" fmla="*/ 25068 h 38248"/>
                      <a:gd name="connsiteX77" fmla="*/ 22146 w 57222"/>
                      <a:gd name="connsiteY77" fmla="*/ 24139 h 38248"/>
                      <a:gd name="connsiteX78" fmla="*/ 21324 w 57222"/>
                      <a:gd name="connsiteY78" fmla="*/ 25747 h 38248"/>
                      <a:gd name="connsiteX79" fmla="*/ 21360 w 57222"/>
                      <a:gd name="connsiteY79" fmla="*/ 25532 h 38248"/>
                      <a:gd name="connsiteX80" fmla="*/ 20645 w 57222"/>
                      <a:gd name="connsiteY80" fmla="*/ 26247 h 38248"/>
                      <a:gd name="connsiteX81" fmla="*/ 22396 w 57222"/>
                      <a:gd name="connsiteY81" fmla="*/ 26747 h 38248"/>
                      <a:gd name="connsiteX82" fmla="*/ 22824 w 57222"/>
                      <a:gd name="connsiteY82" fmla="*/ 25854 h 38248"/>
                      <a:gd name="connsiteX83" fmla="*/ 23146 w 57222"/>
                      <a:gd name="connsiteY83" fmla="*/ 26318 h 38248"/>
                      <a:gd name="connsiteX84" fmla="*/ 22503 w 57222"/>
                      <a:gd name="connsiteY84" fmla="*/ 26890 h 38248"/>
                      <a:gd name="connsiteX85" fmla="*/ 22896 w 57222"/>
                      <a:gd name="connsiteY85" fmla="*/ 27854 h 38248"/>
                      <a:gd name="connsiteX86" fmla="*/ 23467 w 57222"/>
                      <a:gd name="connsiteY86" fmla="*/ 26961 h 38248"/>
                      <a:gd name="connsiteX87" fmla="*/ 23824 w 57222"/>
                      <a:gd name="connsiteY87" fmla="*/ 28354 h 38248"/>
                      <a:gd name="connsiteX88" fmla="*/ 24967 w 57222"/>
                      <a:gd name="connsiteY88" fmla="*/ 26997 h 38248"/>
                      <a:gd name="connsiteX89" fmla="*/ 26396 w 57222"/>
                      <a:gd name="connsiteY89" fmla="*/ 30533 h 38248"/>
                      <a:gd name="connsiteX90" fmla="*/ 27432 w 57222"/>
                      <a:gd name="connsiteY90" fmla="*/ 29533 h 38248"/>
                      <a:gd name="connsiteX91" fmla="*/ 26932 w 57222"/>
                      <a:gd name="connsiteY91" fmla="*/ 30462 h 38248"/>
                      <a:gd name="connsiteX92" fmla="*/ 27575 w 57222"/>
                      <a:gd name="connsiteY92" fmla="*/ 32105 h 38248"/>
                      <a:gd name="connsiteX93" fmla="*/ 27182 w 57222"/>
                      <a:gd name="connsiteY93" fmla="*/ 32712 h 38248"/>
                      <a:gd name="connsiteX94" fmla="*/ 28396 w 57222"/>
                      <a:gd name="connsiteY94" fmla="*/ 30890 h 38248"/>
                      <a:gd name="connsiteX95" fmla="*/ 29932 w 57222"/>
                      <a:gd name="connsiteY95" fmla="*/ 30890 h 38248"/>
                      <a:gd name="connsiteX96" fmla="*/ 30932 w 57222"/>
                      <a:gd name="connsiteY96" fmla="*/ 29319 h 38248"/>
                      <a:gd name="connsiteX97" fmla="*/ 30432 w 57222"/>
                      <a:gd name="connsiteY97" fmla="*/ 30176 h 38248"/>
                      <a:gd name="connsiteX98" fmla="*/ 31040 w 57222"/>
                      <a:gd name="connsiteY98" fmla="*/ 29962 h 38248"/>
                      <a:gd name="connsiteX99" fmla="*/ 30790 w 57222"/>
                      <a:gd name="connsiteY99" fmla="*/ 31247 h 38248"/>
                      <a:gd name="connsiteX100" fmla="*/ 30075 w 57222"/>
                      <a:gd name="connsiteY100" fmla="*/ 32319 h 38248"/>
                      <a:gd name="connsiteX101" fmla="*/ 31432 w 57222"/>
                      <a:gd name="connsiteY101" fmla="*/ 30890 h 38248"/>
                      <a:gd name="connsiteX102" fmla="*/ 32397 w 57222"/>
                      <a:gd name="connsiteY102" fmla="*/ 32498 h 38248"/>
                      <a:gd name="connsiteX103" fmla="*/ 33897 w 57222"/>
                      <a:gd name="connsiteY103" fmla="*/ 32105 h 38248"/>
                      <a:gd name="connsiteX104" fmla="*/ 33290 w 57222"/>
                      <a:gd name="connsiteY104" fmla="*/ 34498 h 38248"/>
                      <a:gd name="connsiteX105" fmla="*/ 34826 w 57222"/>
                      <a:gd name="connsiteY105" fmla="*/ 34141 h 38248"/>
                      <a:gd name="connsiteX106" fmla="*/ 34719 w 57222"/>
                      <a:gd name="connsiteY106" fmla="*/ 34248 h 38248"/>
                      <a:gd name="connsiteX107" fmla="*/ 37290 w 57222"/>
                      <a:gd name="connsiteY107" fmla="*/ 34855 h 38248"/>
                      <a:gd name="connsiteX108" fmla="*/ 38183 w 57222"/>
                      <a:gd name="connsiteY108" fmla="*/ 32926 h 38248"/>
                      <a:gd name="connsiteX109" fmla="*/ 40398 w 57222"/>
                      <a:gd name="connsiteY109" fmla="*/ 31926 h 38248"/>
                      <a:gd name="connsiteX110" fmla="*/ 40505 w 57222"/>
                      <a:gd name="connsiteY110" fmla="*/ 33426 h 38248"/>
                      <a:gd name="connsiteX111" fmla="*/ 40326 w 57222"/>
                      <a:gd name="connsiteY111" fmla="*/ 33641 h 38248"/>
                      <a:gd name="connsiteX112" fmla="*/ 41648 w 57222"/>
                      <a:gd name="connsiteY112" fmla="*/ 33783 h 38248"/>
                      <a:gd name="connsiteX113" fmla="*/ 43113 w 57222"/>
                      <a:gd name="connsiteY113" fmla="*/ 32069 h 38248"/>
                      <a:gd name="connsiteX114" fmla="*/ 43005 w 57222"/>
                      <a:gd name="connsiteY114" fmla="*/ 32819 h 38248"/>
                      <a:gd name="connsiteX115" fmla="*/ 42648 w 57222"/>
                      <a:gd name="connsiteY115" fmla="*/ 33819 h 38248"/>
                      <a:gd name="connsiteX116" fmla="*/ 42970 w 57222"/>
                      <a:gd name="connsiteY116" fmla="*/ 33319 h 38248"/>
                      <a:gd name="connsiteX117" fmla="*/ 42898 w 57222"/>
                      <a:gd name="connsiteY117" fmla="*/ 33534 h 38248"/>
                      <a:gd name="connsiteX118" fmla="*/ 43255 w 57222"/>
                      <a:gd name="connsiteY118" fmla="*/ 32926 h 38248"/>
                      <a:gd name="connsiteX119" fmla="*/ 43434 w 57222"/>
                      <a:gd name="connsiteY119" fmla="*/ 32390 h 38248"/>
                      <a:gd name="connsiteX120" fmla="*/ 43541 w 57222"/>
                      <a:gd name="connsiteY120" fmla="*/ 34033 h 38248"/>
                      <a:gd name="connsiteX121" fmla="*/ 46006 w 57222"/>
                      <a:gd name="connsiteY121" fmla="*/ 32641 h 38248"/>
                      <a:gd name="connsiteX122" fmla="*/ 44791 w 57222"/>
                      <a:gd name="connsiteY122" fmla="*/ 33926 h 38248"/>
                      <a:gd name="connsiteX123" fmla="*/ 45220 w 57222"/>
                      <a:gd name="connsiteY123" fmla="*/ 33891 h 38248"/>
                      <a:gd name="connsiteX124" fmla="*/ 44470 w 57222"/>
                      <a:gd name="connsiteY124" fmla="*/ 34426 h 38248"/>
                      <a:gd name="connsiteX125" fmla="*/ 45720 w 57222"/>
                      <a:gd name="connsiteY125" fmla="*/ 35284 h 38248"/>
                      <a:gd name="connsiteX126" fmla="*/ 46434 w 57222"/>
                      <a:gd name="connsiteY126" fmla="*/ 34712 h 38248"/>
                      <a:gd name="connsiteX127" fmla="*/ 46363 w 57222"/>
                      <a:gd name="connsiteY127" fmla="*/ 34855 h 38248"/>
                      <a:gd name="connsiteX128" fmla="*/ 47434 w 57222"/>
                      <a:gd name="connsiteY128" fmla="*/ 34105 h 38248"/>
                      <a:gd name="connsiteX129" fmla="*/ 46256 w 57222"/>
                      <a:gd name="connsiteY129" fmla="*/ 35998 h 38248"/>
                      <a:gd name="connsiteX130" fmla="*/ 48185 w 57222"/>
                      <a:gd name="connsiteY130" fmla="*/ 36319 h 38248"/>
                      <a:gd name="connsiteX131" fmla="*/ 48792 w 57222"/>
                      <a:gd name="connsiteY131" fmla="*/ 35426 h 38248"/>
                      <a:gd name="connsiteX132" fmla="*/ 49006 w 57222"/>
                      <a:gd name="connsiteY132" fmla="*/ 36248 h 38248"/>
                      <a:gd name="connsiteX133" fmla="*/ 48256 w 57222"/>
                      <a:gd name="connsiteY133" fmla="*/ 37355 h 38248"/>
                      <a:gd name="connsiteX134" fmla="*/ 50113 w 57222"/>
                      <a:gd name="connsiteY134" fmla="*/ 36319 h 38248"/>
                      <a:gd name="connsiteX135" fmla="*/ 48756 w 57222"/>
                      <a:gd name="connsiteY135" fmla="*/ 37320 h 38248"/>
                      <a:gd name="connsiteX136" fmla="*/ 50792 w 57222"/>
                      <a:gd name="connsiteY136" fmla="*/ 38248 h 38248"/>
                      <a:gd name="connsiteX137" fmla="*/ 51971 w 57222"/>
                      <a:gd name="connsiteY137" fmla="*/ 36141 h 38248"/>
                      <a:gd name="connsiteX138" fmla="*/ 53828 w 57222"/>
                      <a:gd name="connsiteY138" fmla="*/ 36319 h 38248"/>
                      <a:gd name="connsiteX139" fmla="*/ 53864 w 57222"/>
                      <a:gd name="connsiteY139" fmla="*/ 35141 h 38248"/>
                      <a:gd name="connsiteX140" fmla="*/ 55936 w 57222"/>
                      <a:gd name="connsiteY140" fmla="*/ 35712 h 38248"/>
                      <a:gd name="connsiteX141" fmla="*/ 57114 w 57222"/>
                      <a:gd name="connsiteY141" fmla="*/ 29390 h 38248"/>
                      <a:gd name="connsiteX142" fmla="*/ 56043 w 57222"/>
                      <a:gd name="connsiteY142" fmla="*/ 25497 h 38248"/>
                      <a:gd name="connsiteX143" fmla="*/ 55221 w 57222"/>
                      <a:gd name="connsiteY143" fmla="*/ 23497 h 38248"/>
                      <a:gd name="connsiteX144" fmla="*/ 55435 w 57222"/>
                      <a:gd name="connsiteY144" fmla="*/ 27854 h 38248"/>
                      <a:gd name="connsiteX145" fmla="*/ 55400 w 57222"/>
                      <a:gd name="connsiteY145" fmla="*/ 27961 h 38248"/>
                      <a:gd name="connsiteX146" fmla="*/ 55578 w 57222"/>
                      <a:gd name="connsiteY146" fmla="*/ 27497 h 38248"/>
                      <a:gd name="connsiteX147" fmla="*/ 56257 w 57222"/>
                      <a:gd name="connsiteY147" fmla="*/ 26283 h 38248"/>
                      <a:gd name="connsiteX148" fmla="*/ 57114 w 57222"/>
                      <a:gd name="connsiteY148" fmla="*/ 24925 h 38248"/>
                      <a:gd name="connsiteX149" fmla="*/ 57007 w 57222"/>
                      <a:gd name="connsiteY149" fmla="*/ 24961 h 38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</a:cxnLst>
                    <a:rect l="l" t="t" r="r" b="b"/>
                    <a:pathLst>
                      <a:path w="57222" h="38248">
                        <a:moveTo>
                          <a:pt x="57007" y="24961"/>
                        </a:moveTo>
                        <a:cubicBezTo>
                          <a:pt x="56721" y="24032"/>
                          <a:pt x="57650" y="21496"/>
                          <a:pt x="53935" y="19925"/>
                        </a:cubicBezTo>
                        <a:cubicBezTo>
                          <a:pt x="53149" y="19282"/>
                          <a:pt x="52185" y="18817"/>
                          <a:pt x="51149" y="18460"/>
                        </a:cubicBezTo>
                        <a:cubicBezTo>
                          <a:pt x="50328" y="18246"/>
                          <a:pt x="49649" y="18139"/>
                          <a:pt x="48970" y="17996"/>
                        </a:cubicBezTo>
                        <a:cubicBezTo>
                          <a:pt x="47720" y="19389"/>
                          <a:pt x="47327" y="17353"/>
                          <a:pt x="46149" y="18496"/>
                        </a:cubicBezTo>
                        <a:lnTo>
                          <a:pt x="46220" y="17460"/>
                        </a:lnTo>
                        <a:cubicBezTo>
                          <a:pt x="45827" y="17853"/>
                          <a:pt x="45434" y="18103"/>
                          <a:pt x="45399" y="17496"/>
                        </a:cubicBezTo>
                        <a:lnTo>
                          <a:pt x="45506" y="17210"/>
                        </a:lnTo>
                        <a:cubicBezTo>
                          <a:pt x="44934" y="17817"/>
                          <a:pt x="44720" y="17281"/>
                          <a:pt x="44434" y="17567"/>
                        </a:cubicBezTo>
                        <a:lnTo>
                          <a:pt x="44541" y="17281"/>
                        </a:lnTo>
                        <a:lnTo>
                          <a:pt x="44113" y="17281"/>
                        </a:lnTo>
                        <a:lnTo>
                          <a:pt x="44327" y="16924"/>
                        </a:lnTo>
                        <a:cubicBezTo>
                          <a:pt x="43541" y="17496"/>
                          <a:pt x="42934" y="17389"/>
                          <a:pt x="42577" y="16888"/>
                        </a:cubicBezTo>
                        <a:lnTo>
                          <a:pt x="42255" y="18067"/>
                        </a:lnTo>
                        <a:cubicBezTo>
                          <a:pt x="41648" y="16460"/>
                          <a:pt x="40577" y="18782"/>
                          <a:pt x="40255" y="16996"/>
                        </a:cubicBezTo>
                        <a:lnTo>
                          <a:pt x="40362" y="16710"/>
                        </a:lnTo>
                        <a:cubicBezTo>
                          <a:pt x="38362" y="19425"/>
                          <a:pt x="39576" y="14174"/>
                          <a:pt x="37719" y="16710"/>
                        </a:cubicBezTo>
                        <a:cubicBezTo>
                          <a:pt x="37969" y="16388"/>
                          <a:pt x="37898" y="16103"/>
                          <a:pt x="38005" y="15853"/>
                        </a:cubicBezTo>
                        <a:cubicBezTo>
                          <a:pt x="37505" y="16031"/>
                          <a:pt x="37040" y="16031"/>
                          <a:pt x="36112" y="18210"/>
                        </a:cubicBezTo>
                        <a:cubicBezTo>
                          <a:pt x="35826" y="18067"/>
                          <a:pt x="36183" y="17424"/>
                          <a:pt x="36505" y="16567"/>
                        </a:cubicBezTo>
                        <a:cubicBezTo>
                          <a:pt x="36076" y="17531"/>
                          <a:pt x="35647" y="17817"/>
                          <a:pt x="35397" y="17781"/>
                        </a:cubicBezTo>
                        <a:lnTo>
                          <a:pt x="35683" y="17460"/>
                        </a:lnTo>
                        <a:lnTo>
                          <a:pt x="34933" y="17496"/>
                        </a:lnTo>
                        <a:lnTo>
                          <a:pt x="34147" y="19317"/>
                        </a:lnTo>
                        <a:cubicBezTo>
                          <a:pt x="34040" y="18639"/>
                          <a:pt x="35147" y="17139"/>
                          <a:pt x="34647" y="17389"/>
                        </a:cubicBezTo>
                        <a:lnTo>
                          <a:pt x="33897" y="18817"/>
                        </a:lnTo>
                        <a:cubicBezTo>
                          <a:pt x="33611" y="18317"/>
                          <a:pt x="34469" y="15924"/>
                          <a:pt x="34933" y="14781"/>
                        </a:cubicBezTo>
                        <a:cubicBezTo>
                          <a:pt x="35112" y="14495"/>
                          <a:pt x="33397" y="14210"/>
                          <a:pt x="32040" y="13817"/>
                        </a:cubicBezTo>
                        <a:cubicBezTo>
                          <a:pt x="30647" y="13388"/>
                          <a:pt x="29397" y="12745"/>
                          <a:pt x="29361" y="10816"/>
                        </a:cubicBezTo>
                        <a:lnTo>
                          <a:pt x="30075" y="9816"/>
                        </a:lnTo>
                        <a:cubicBezTo>
                          <a:pt x="31182" y="8423"/>
                          <a:pt x="27825" y="11388"/>
                          <a:pt x="28825" y="10066"/>
                        </a:cubicBezTo>
                        <a:lnTo>
                          <a:pt x="28075" y="10495"/>
                        </a:lnTo>
                        <a:cubicBezTo>
                          <a:pt x="28218" y="10209"/>
                          <a:pt x="28289" y="9816"/>
                          <a:pt x="28682" y="9602"/>
                        </a:cubicBezTo>
                        <a:cubicBezTo>
                          <a:pt x="28504" y="9352"/>
                          <a:pt x="28325" y="9602"/>
                          <a:pt x="27825" y="9888"/>
                        </a:cubicBezTo>
                        <a:lnTo>
                          <a:pt x="28289" y="8816"/>
                        </a:lnTo>
                        <a:cubicBezTo>
                          <a:pt x="27968" y="7423"/>
                          <a:pt x="25860" y="8495"/>
                          <a:pt x="25146" y="7423"/>
                        </a:cubicBezTo>
                        <a:cubicBezTo>
                          <a:pt x="25360" y="4708"/>
                          <a:pt x="21610" y="4673"/>
                          <a:pt x="19467" y="4887"/>
                        </a:cubicBezTo>
                        <a:cubicBezTo>
                          <a:pt x="17681" y="5458"/>
                          <a:pt x="17145" y="3851"/>
                          <a:pt x="15788" y="2244"/>
                        </a:cubicBezTo>
                        <a:cubicBezTo>
                          <a:pt x="15002" y="1458"/>
                          <a:pt x="14502" y="636"/>
                          <a:pt x="13216" y="244"/>
                        </a:cubicBezTo>
                        <a:cubicBezTo>
                          <a:pt x="11894" y="-114"/>
                          <a:pt x="10716" y="-185"/>
                          <a:pt x="9287" y="779"/>
                        </a:cubicBezTo>
                        <a:cubicBezTo>
                          <a:pt x="9037" y="565"/>
                          <a:pt x="8608" y="1208"/>
                          <a:pt x="8644" y="1422"/>
                        </a:cubicBezTo>
                        <a:cubicBezTo>
                          <a:pt x="6751" y="1636"/>
                          <a:pt x="4965" y="2244"/>
                          <a:pt x="3250" y="3601"/>
                        </a:cubicBezTo>
                        <a:cubicBezTo>
                          <a:pt x="3250" y="3601"/>
                          <a:pt x="1500" y="4851"/>
                          <a:pt x="893" y="6494"/>
                        </a:cubicBezTo>
                        <a:cubicBezTo>
                          <a:pt x="500" y="7316"/>
                          <a:pt x="71" y="8387"/>
                          <a:pt x="0" y="9245"/>
                        </a:cubicBezTo>
                        <a:cubicBezTo>
                          <a:pt x="36" y="9995"/>
                          <a:pt x="143" y="10745"/>
                          <a:pt x="429" y="11424"/>
                        </a:cubicBezTo>
                        <a:cubicBezTo>
                          <a:pt x="1000" y="12745"/>
                          <a:pt x="2179" y="13567"/>
                          <a:pt x="4215" y="13638"/>
                        </a:cubicBezTo>
                        <a:cubicBezTo>
                          <a:pt x="6215" y="13852"/>
                          <a:pt x="9287" y="12924"/>
                          <a:pt x="12823" y="13852"/>
                        </a:cubicBezTo>
                        <a:lnTo>
                          <a:pt x="13180" y="13995"/>
                        </a:lnTo>
                        <a:cubicBezTo>
                          <a:pt x="12466" y="13888"/>
                          <a:pt x="11680" y="13460"/>
                          <a:pt x="11144" y="12995"/>
                        </a:cubicBezTo>
                        <a:cubicBezTo>
                          <a:pt x="10394" y="12245"/>
                          <a:pt x="10751" y="12745"/>
                          <a:pt x="10501" y="12495"/>
                        </a:cubicBezTo>
                        <a:cubicBezTo>
                          <a:pt x="10430" y="12531"/>
                          <a:pt x="10216" y="11959"/>
                          <a:pt x="10466" y="12567"/>
                        </a:cubicBezTo>
                        <a:lnTo>
                          <a:pt x="10466" y="12531"/>
                        </a:lnTo>
                        <a:cubicBezTo>
                          <a:pt x="10573" y="12852"/>
                          <a:pt x="10608" y="13138"/>
                          <a:pt x="10573" y="13424"/>
                        </a:cubicBezTo>
                        <a:cubicBezTo>
                          <a:pt x="10537" y="13674"/>
                          <a:pt x="10716" y="14781"/>
                          <a:pt x="10608" y="15317"/>
                        </a:cubicBezTo>
                        <a:cubicBezTo>
                          <a:pt x="10608" y="15246"/>
                          <a:pt x="10644" y="14924"/>
                          <a:pt x="10644" y="14924"/>
                        </a:cubicBezTo>
                        <a:cubicBezTo>
                          <a:pt x="10644" y="15424"/>
                          <a:pt x="10537" y="15995"/>
                          <a:pt x="10430" y="16424"/>
                        </a:cubicBezTo>
                        <a:cubicBezTo>
                          <a:pt x="10394" y="16388"/>
                          <a:pt x="10287" y="16638"/>
                          <a:pt x="10180" y="17246"/>
                        </a:cubicBezTo>
                        <a:cubicBezTo>
                          <a:pt x="10430" y="17067"/>
                          <a:pt x="10644" y="17710"/>
                          <a:pt x="12109" y="15995"/>
                        </a:cubicBezTo>
                        <a:lnTo>
                          <a:pt x="11894" y="16317"/>
                        </a:lnTo>
                        <a:cubicBezTo>
                          <a:pt x="12787" y="15067"/>
                          <a:pt x="12287" y="16246"/>
                          <a:pt x="12930" y="15710"/>
                        </a:cubicBezTo>
                        <a:cubicBezTo>
                          <a:pt x="12859" y="15888"/>
                          <a:pt x="12823" y="15960"/>
                          <a:pt x="12787" y="16031"/>
                        </a:cubicBezTo>
                        <a:cubicBezTo>
                          <a:pt x="13787" y="14888"/>
                          <a:pt x="13752" y="16353"/>
                          <a:pt x="14323" y="15924"/>
                        </a:cubicBezTo>
                        <a:lnTo>
                          <a:pt x="13859" y="16710"/>
                        </a:lnTo>
                        <a:cubicBezTo>
                          <a:pt x="14073" y="16781"/>
                          <a:pt x="14323" y="16781"/>
                          <a:pt x="14538" y="16888"/>
                        </a:cubicBezTo>
                        <a:lnTo>
                          <a:pt x="14430" y="16567"/>
                        </a:lnTo>
                        <a:cubicBezTo>
                          <a:pt x="15895" y="14460"/>
                          <a:pt x="14002" y="18210"/>
                          <a:pt x="15359" y="17139"/>
                        </a:cubicBezTo>
                        <a:cubicBezTo>
                          <a:pt x="15538" y="17674"/>
                          <a:pt x="19288" y="13352"/>
                          <a:pt x="19038" y="14745"/>
                        </a:cubicBezTo>
                        <a:cubicBezTo>
                          <a:pt x="19967" y="13959"/>
                          <a:pt x="17681" y="16174"/>
                          <a:pt x="18574" y="15674"/>
                        </a:cubicBezTo>
                        <a:cubicBezTo>
                          <a:pt x="17788" y="16746"/>
                          <a:pt x="17931" y="16246"/>
                          <a:pt x="17359" y="17139"/>
                        </a:cubicBezTo>
                        <a:cubicBezTo>
                          <a:pt x="18038" y="16853"/>
                          <a:pt x="17038" y="18603"/>
                          <a:pt x="17967" y="18174"/>
                        </a:cubicBezTo>
                        <a:lnTo>
                          <a:pt x="17359" y="18996"/>
                        </a:lnTo>
                        <a:cubicBezTo>
                          <a:pt x="19002" y="17853"/>
                          <a:pt x="17395" y="20782"/>
                          <a:pt x="18859" y="19603"/>
                        </a:cubicBezTo>
                        <a:cubicBezTo>
                          <a:pt x="19895" y="19353"/>
                          <a:pt x="17252" y="22282"/>
                          <a:pt x="19038" y="21103"/>
                        </a:cubicBezTo>
                        <a:lnTo>
                          <a:pt x="18324" y="22354"/>
                        </a:lnTo>
                        <a:cubicBezTo>
                          <a:pt x="18395" y="22711"/>
                          <a:pt x="19574" y="21139"/>
                          <a:pt x="19395" y="21889"/>
                        </a:cubicBezTo>
                        <a:cubicBezTo>
                          <a:pt x="18824" y="22568"/>
                          <a:pt x="19252" y="22675"/>
                          <a:pt x="18574" y="23211"/>
                        </a:cubicBezTo>
                        <a:cubicBezTo>
                          <a:pt x="18217" y="24747"/>
                          <a:pt x="20967" y="22639"/>
                          <a:pt x="20181" y="25068"/>
                        </a:cubicBezTo>
                        <a:cubicBezTo>
                          <a:pt x="21467" y="23889"/>
                          <a:pt x="21181" y="24997"/>
                          <a:pt x="22146" y="24139"/>
                        </a:cubicBezTo>
                        <a:cubicBezTo>
                          <a:pt x="21646" y="24711"/>
                          <a:pt x="22824" y="24889"/>
                          <a:pt x="21324" y="25747"/>
                        </a:cubicBezTo>
                        <a:cubicBezTo>
                          <a:pt x="21217" y="25818"/>
                          <a:pt x="21145" y="25747"/>
                          <a:pt x="21360" y="25532"/>
                        </a:cubicBezTo>
                        <a:lnTo>
                          <a:pt x="20645" y="26247"/>
                        </a:lnTo>
                        <a:cubicBezTo>
                          <a:pt x="19824" y="28104"/>
                          <a:pt x="22146" y="26140"/>
                          <a:pt x="22396" y="26747"/>
                        </a:cubicBezTo>
                        <a:cubicBezTo>
                          <a:pt x="22503" y="26390"/>
                          <a:pt x="22253" y="26283"/>
                          <a:pt x="22824" y="25854"/>
                        </a:cubicBezTo>
                        <a:lnTo>
                          <a:pt x="23146" y="26318"/>
                        </a:lnTo>
                        <a:lnTo>
                          <a:pt x="22503" y="26890"/>
                        </a:lnTo>
                        <a:lnTo>
                          <a:pt x="22896" y="27854"/>
                        </a:lnTo>
                        <a:lnTo>
                          <a:pt x="23467" y="26961"/>
                        </a:lnTo>
                        <a:cubicBezTo>
                          <a:pt x="23467" y="27676"/>
                          <a:pt x="22396" y="29176"/>
                          <a:pt x="23824" y="28354"/>
                        </a:cubicBezTo>
                        <a:cubicBezTo>
                          <a:pt x="24574" y="27890"/>
                          <a:pt x="24289" y="26890"/>
                          <a:pt x="24967" y="26997"/>
                        </a:cubicBezTo>
                        <a:cubicBezTo>
                          <a:pt x="25110" y="28033"/>
                          <a:pt x="25860" y="29890"/>
                          <a:pt x="26396" y="30533"/>
                        </a:cubicBezTo>
                        <a:cubicBezTo>
                          <a:pt x="26932" y="29462"/>
                          <a:pt x="27111" y="29604"/>
                          <a:pt x="27432" y="29533"/>
                        </a:cubicBezTo>
                        <a:lnTo>
                          <a:pt x="26932" y="30462"/>
                        </a:lnTo>
                        <a:cubicBezTo>
                          <a:pt x="28468" y="29640"/>
                          <a:pt x="26146" y="32641"/>
                          <a:pt x="27575" y="32105"/>
                        </a:cubicBezTo>
                        <a:lnTo>
                          <a:pt x="27182" y="32712"/>
                        </a:lnTo>
                        <a:lnTo>
                          <a:pt x="28396" y="30890"/>
                        </a:lnTo>
                        <a:cubicBezTo>
                          <a:pt x="30039" y="29390"/>
                          <a:pt x="27861" y="33033"/>
                          <a:pt x="29932" y="30890"/>
                        </a:cubicBezTo>
                        <a:cubicBezTo>
                          <a:pt x="29539" y="30890"/>
                          <a:pt x="30754" y="28747"/>
                          <a:pt x="30932" y="29319"/>
                        </a:cubicBezTo>
                        <a:lnTo>
                          <a:pt x="30432" y="30176"/>
                        </a:lnTo>
                        <a:cubicBezTo>
                          <a:pt x="30754" y="30069"/>
                          <a:pt x="30968" y="29712"/>
                          <a:pt x="31040" y="29962"/>
                        </a:cubicBezTo>
                        <a:cubicBezTo>
                          <a:pt x="30682" y="30390"/>
                          <a:pt x="30397" y="31283"/>
                          <a:pt x="30790" y="31247"/>
                        </a:cubicBezTo>
                        <a:lnTo>
                          <a:pt x="30075" y="32319"/>
                        </a:lnTo>
                        <a:lnTo>
                          <a:pt x="31432" y="30890"/>
                        </a:lnTo>
                        <a:cubicBezTo>
                          <a:pt x="31504" y="32069"/>
                          <a:pt x="32718" y="31104"/>
                          <a:pt x="32397" y="32498"/>
                        </a:cubicBezTo>
                        <a:cubicBezTo>
                          <a:pt x="32397" y="32498"/>
                          <a:pt x="33183" y="33534"/>
                          <a:pt x="33897" y="32105"/>
                        </a:cubicBezTo>
                        <a:cubicBezTo>
                          <a:pt x="33397" y="32962"/>
                          <a:pt x="33790" y="33462"/>
                          <a:pt x="33290" y="34498"/>
                        </a:cubicBezTo>
                        <a:cubicBezTo>
                          <a:pt x="33897" y="33534"/>
                          <a:pt x="34897" y="32926"/>
                          <a:pt x="34826" y="34141"/>
                        </a:cubicBezTo>
                        <a:lnTo>
                          <a:pt x="34719" y="34248"/>
                        </a:lnTo>
                        <a:cubicBezTo>
                          <a:pt x="35433" y="35712"/>
                          <a:pt x="36897" y="33212"/>
                          <a:pt x="37290" y="34855"/>
                        </a:cubicBezTo>
                        <a:cubicBezTo>
                          <a:pt x="37612" y="33676"/>
                          <a:pt x="37826" y="34462"/>
                          <a:pt x="38183" y="32926"/>
                        </a:cubicBezTo>
                        <a:cubicBezTo>
                          <a:pt x="39469" y="31712"/>
                          <a:pt x="38612" y="36355"/>
                          <a:pt x="40398" y="31926"/>
                        </a:cubicBezTo>
                        <a:cubicBezTo>
                          <a:pt x="40827" y="31819"/>
                          <a:pt x="40434" y="33140"/>
                          <a:pt x="40505" y="33426"/>
                        </a:cubicBezTo>
                        <a:lnTo>
                          <a:pt x="40326" y="33641"/>
                        </a:lnTo>
                        <a:cubicBezTo>
                          <a:pt x="41077" y="33498"/>
                          <a:pt x="41255" y="33498"/>
                          <a:pt x="41648" y="33783"/>
                        </a:cubicBezTo>
                        <a:cubicBezTo>
                          <a:pt x="42041" y="33426"/>
                          <a:pt x="42898" y="31390"/>
                          <a:pt x="43113" y="32069"/>
                        </a:cubicBezTo>
                        <a:cubicBezTo>
                          <a:pt x="42648" y="32819"/>
                          <a:pt x="42863" y="32748"/>
                          <a:pt x="43005" y="32819"/>
                        </a:cubicBezTo>
                        <a:cubicBezTo>
                          <a:pt x="42863" y="32890"/>
                          <a:pt x="42720" y="33212"/>
                          <a:pt x="42648" y="33819"/>
                        </a:cubicBezTo>
                        <a:cubicBezTo>
                          <a:pt x="42791" y="33569"/>
                          <a:pt x="42898" y="33426"/>
                          <a:pt x="42970" y="33319"/>
                        </a:cubicBezTo>
                        <a:cubicBezTo>
                          <a:pt x="42934" y="33391"/>
                          <a:pt x="42934" y="33426"/>
                          <a:pt x="42898" y="33534"/>
                        </a:cubicBezTo>
                        <a:cubicBezTo>
                          <a:pt x="43255" y="33355"/>
                          <a:pt x="43327" y="33105"/>
                          <a:pt x="43255" y="32926"/>
                        </a:cubicBezTo>
                        <a:cubicBezTo>
                          <a:pt x="43327" y="32819"/>
                          <a:pt x="43363" y="32641"/>
                          <a:pt x="43434" y="32390"/>
                        </a:cubicBezTo>
                        <a:cubicBezTo>
                          <a:pt x="43220" y="33534"/>
                          <a:pt x="44148" y="32641"/>
                          <a:pt x="43541" y="34033"/>
                        </a:cubicBezTo>
                        <a:cubicBezTo>
                          <a:pt x="44077" y="33926"/>
                          <a:pt x="45148" y="32712"/>
                          <a:pt x="46006" y="32641"/>
                        </a:cubicBezTo>
                        <a:cubicBezTo>
                          <a:pt x="45577" y="33283"/>
                          <a:pt x="45077" y="33783"/>
                          <a:pt x="44791" y="33926"/>
                        </a:cubicBezTo>
                        <a:lnTo>
                          <a:pt x="45220" y="33891"/>
                        </a:lnTo>
                        <a:cubicBezTo>
                          <a:pt x="44506" y="34784"/>
                          <a:pt x="44684" y="34283"/>
                          <a:pt x="44470" y="34426"/>
                        </a:cubicBezTo>
                        <a:cubicBezTo>
                          <a:pt x="43613" y="36034"/>
                          <a:pt x="46291" y="33534"/>
                          <a:pt x="45720" y="35284"/>
                        </a:cubicBezTo>
                        <a:lnTo>
                          <a:pt x="46434" y="34712"/>
                        </a:lnTo>
                        <a:lnTo>
                          <a:pt x="46363" y="34855"/>
                        </a:lnTo>
                        <a:cubicBezTo>
                          <a:pt x="46684" y="34498"/>
                          <a:pt x="47256" y="34141"/>
                          <a:pt x="47434" y="34105"/>
                        </a:cubicBezTo>
                        <a:cubicBezTo>
                          <a:pt x="46863" y="34926"/>
                          <a:pt x="45899" y="35784"/>
                          <a:pt x="46256" y="35998"/>
                        </a:cubicBezTo>
                        <a:cubicBezTo>
                          <a:pt x="45899" y="36962"/>
                          <a:pt x="47399" y="36391"/>
                          <a:pt x="48185" y="36319"/>
                        </a:cubicBezTo>
                        <a:cubicBezTo>
                          <a:pt x="48042" y="35998"/>
                          <a:pt x="48470" y="35641"/>
                          <a:pt x="48792" y="35426"/>
                        </a:cubicBezTo>
                        <a:cubicBezTo>
                          <a:pt x="49006" y="35569"/>
                          <a:pt x="48542" y="36427"/>
                          <a:pt x="49006" y="36248"/>
                        </a:cubicBezTo>
                        <a:lnTo>
                          <a:pt x="48256" y="37355"/>
                        </a:lnTo>
                        <a:cubicBezTo>
                          <a:pt x="48899" y="36284"/>
                          <a:pt x="49685" y="36712"/>
                          <a:pt x="50113" y="36319"/>
                        </a:cubicBezTo>
                        <a:cubicBezTo>
                          <a:pt x="49756" y="37248"/>
                          <a:pt x="49220" y="36784"/>
                          <a:pt x="48756" y="37320"/>
                        </a:cubicBezTo>
                        <a:cubicBezTo>
                          <a:pt x="50006" y="37963"/>
                          <a:pt x="49363" y="37677"/>
                          <a:pt x="50792" y="38248"/>
                        </a:cubicBezTo>
                        <a:cubicBezTo>
                          <a:pt x="51935" y="37641"/>
                          <a:pt x="51149" y="37070"/>
                          <a:pt x="51971" y="36141"/>
                        </a:cubicBezTo>
                        <a:cubicBezTo>
                          <a:pt x="52649" y="36177"/>
                          <a:pt x="53364" y="35391"/>
                          <a:pt x="53828" y="36319"/>
                        </a:cubicBezTo>
                        <a:lnTo>
                          <a:pt x="53864" y="35141"/>
                        </a:lnTo>
                        <a:cubicBezTo>
                          <a:pt x="54935" y="34426"/>
                          <a:pt x="55257" y="34534"/>
                          <a:pt x="55936" y="35712"/>
                        </a:cubicBezTo>
                        <a:cubicBezTo>
                          <a:pt x="57436" y="33212"/>
                          <a:pt x="57293" y="31033"/>
                          <a:pt x="57114" y="29390"/>
                        </a:cubicBezTo>
                        <a:cubicBezTo>
                          <a:pt x="56900" y="27711"/>
                          <a:pt x="56543" y="26425"/>
                          <a:pt x="56043" y="25497"/>
                        </a:cubicBezTo>
                        <a:cubicBezTo>
                          <a:pt x="55293" y="23604"/>
                          <a:pt x="54935" y="22389"/>
                          <a:pt x="55221" y="23497"/>
                        </a:cubicBezTo>
                        <a:cubicBezTo>
                          <a:pt x="55686" y="26390"/>
                          <a:pt x="55543" y="27283"/>
                          <a:pt x="55435" y="27854"/>
                        </a:cubicBezTo>
                        <a:lnTo>
                          <a:pt x="55400" y="27961"/>
                        </a:lnTo>
                        <a:cubicBezTo>
                          <a:pt x="55435" y="27854"/>
                          <a:pt x="55507" y="27640"/>
                          <a:pt x="55578" y="27497"/>
                        </a:cubicBezTo>
                        <a:cubicBezTo>
                          <a:pt x="55686" y="27283"/>
                          <a:pt x="55971" y="26640"/>
                          <a:pt x="56257" y="26283"/>
                        </a:cubicBezTo>
                        <a:cubicBezTo>
                          <a:pt x="56578" y="25818"/>
                          <a:pt x="56864" y="25354"/>
                          <a:pt x="57114" y="24925"/>
                        </a:cubicBezTo>
                        <a:cubicBezTo>
                          <a:pt x="57221" y="24639"/>
                          <a:pt x="57007" y="25032"/>
                          <a:pt x="57007" y="2496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8" name="Graphic 511">
                  <a:extLst>
                    <a:ext uri="{FF2B5EF4-FFF2-40B4-BE49-F238E27FC236}">
                      <a16:creationId xmlns:a16="http://schemas.microsoft.com/office/drawing/2014/main" id="{7D0DD5DD-06D4-CF4A-9A88-0E732F1D4814}"/>
                    </a:ext>
                  </a:extLst>
                </p:cNvPr>
                <p:cNvGrpSpPr/>
                <p:nvPr/>
              </p:nvGrpSpPr>
              <p:grpSpPr>
                <a:xfrm>
                  <a:off x="7117701" y="2063085"/>
                  <a:ext cx="63924" cy="39556"/>
                  <a:chOff x="7117701" y="2063085"/>
                  <a:chExt cx="63924" cy="39556"/>
                </a:xfrm>
                <a:grpFill/>
              </p:grpSpPr>
              <p:sp>
                <p:nvSpPr>
                  <p:cNvPr id="679" name="Freeform 678">
                    <a:extLst>
                      <a:ext uri="{FF2B5EF4-FFF2-40B4-BE49-F238E27FC236}">
                        <a16:creationId xmlns:a16="http://schemas.microsoft.com/office/drawing/2014/main" id="{73BEB8BB-1DC4-974B-BCBF-B27E667C3011}"/>
                      </a:ext>
                    </a:extLst>
                  </p:cNvPr>
                  <p:cNvSpPr/>
                  <p:nvPr/>
                </p:nvSpPr>
                <p:spPr>
                  <a:xfrm>
                    <a:off x="7123508" y="2083617"/>
                    <a:ext cx="321" cy="392"/>
                  </a:xfrm>
                  <a:custGeom>
                    <a:avLst/>
                    <a:gdLst>
                      <a:gd name="connsiteX0" fmla="*/ 0 w 321"/>
                      <a:gd name="connsiteY0" fmla="*/ 0 h 392"/>
                      <a:gd name="connsiteX1" fmla="*/ 321 w 321"/>
                      <a:gd name="connsiteY1" fmla="*/ 393 h 392"/>
                      <a:gd name="connsiteX2" fmla="*/ 0 w 321"/>
                      <a:gd name="connsiteY2" fmla="*/ 0 h 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1" h="392">
                        <a:moveTo>
                          <a:pt x="0" y="0"/>
                        </a:moveTo>
                        <a:lnTo>
                          <a:pt x="321" y="393"/>
                        </a:lnTo>
                        <a:cubicBezTo>
                          <a:pt x="250" y="179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0" name="Freeform 679">
                    <a:extLst>
                      <a:ext uri="{FF2B5EF4-FFF2-40B4-BE49-F238E27FC236}">
                        <a16:creationId xmlns:a16="http://schemas.microsoft.com/office/drawing/2014/main" id="{A77F55E6-E868-034A-A1E8-A8E23F877911}"/>
                      </a:ext>
                    </a:extLst>
                  </p:cNvPr>
                  <p:cNvSpPr/>
                  <p:nvPr/>
                </p:nvSpPr>
                <p:spPr>
                  <a:xfrm>
                    <a:off x="7164283" y="2068222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lnTo>
                          <a:pt x="16" y="0"/>
                        </a:ln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1" name="Freeform 680">
                    <a:extLst>
                      <a:ext uri="{FF2B5EF4-FFF2-40B4-BE49-F238E27FC236}">
                        <a16:creationId xmlns:a16="http://schemas.microsoft.com/office/drawing/2014/main" id="{A66ADDB1-E3B2-C143-98AB-86D0E571CE74}"/>
                      </a:ext>
                    </a:extLst>
                  </p:cNvPr>
                  <p:cNvSpPr/>
                  <p:nvPr/>
                </p:nvSpPr>
                <p:spPr>
                  <a:xfrm>
                    <a:off x="7135224" y="2096976"/>
                    <a:ext cx="3571" cy="142"/>
                  </a:xfrm>
                  <a:custGeom>
                    <a:avLst/>
                    <a:gdLst>
                      <a:gd name="connsiteX0" fmla="*/ 0 w 3571"/>
                      <a:gd name="connsiteY0" fmla="*/ 0 h 142"/>
                      <a:gd name="connsiteX1" fmla="*/ 0 w 3571"/>
                      <a:gd name="connsiteY1" fmla="*/ 0 h 142"/>
                      <a:gd name="connsiteX2" fmla="*/ 0 w 3571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2" name="Freeform 681">
                    <a:extLst>
                      <a:ext uri="{FF2B5EF4-FFF2-40B4-BE49-F238E27FC236}">
                        <a16:creationId xmlns:a16="http://schemas.microsoft.com/office/drawing/2014/main" id="{DE3A9506-B613-444C-870C-FD20B71A3708}"/>
                      </a:ext>
                    </a:extLst>
                  </p:cNvPr>
                  <p:cNvSpPr/>
                  <p:nvPr/>
                </p:nvSpPr>
                <p:spPr>
                  <a:xfrm>
                    <a:off x="7117701" y="2063085"/>
                    <a:ext cx="63924" cy="39556"/>
                  </a:xfrm>
                  <a:custGeom>
                    <a:avLst/>
                    <a:gdLst>
                      <a:gd name="connsiteX0" fmla="*/ 8701 w 63924"/>
                      <a:gd name="connsiteY0" fmla="*/ 35499 h 39556"/>
                      <a:gd name="connsiteX1" fmla="*/ 14380 w 63924"/>
                      <a:gd name="connsiteY1" fmla="*/ 35606 h 39556"/>
                      <a:gd name="connsiteX2" fmla="*/ 17523 w 63924"/>
                      <a:gd name="connsiteY2" fmla="*/ 33891 h 39556"/>
                      <a:gd name="connsiteX3" fmla="*/ 19059 w 63924"/>
                      <a:gd name="connsiteY3" fmla="*/ 31784 h 39556"/>
                      <a:gd name="connsiteX4" fmla="*/ 19631 w 63924"/>
                      <a:gd name="connsiteY4" fmla="*/ 32641 h 39556"/>
                      <a:gd name="connsiteX5" fmla="*/ 20202 w 63924"/>
                      <a:gd name="connsiteY5" fmla="*/ 32141 h 39556"/>
                      <a:gd name="connsiteX6" fmla="*/ 20274 w 63924"/>
                      <a:gd name="connsiteY6" fmla="*/ 32427 h 39556"/>
                      <a:gd name="connsiteX7" fmla="*/ 20881 w 63924"/>
                      <a:gd name="connsiteY7" fmla="*/ 31498 h 39556"/>
                      <a:gd name="connsiteX8" fmla="*/ 20952 w 63924"/>
                      <a:gd name="connsiteY8" fmla="*/ 31784 h 39556"/>
                      <a:gd name="connsiteX9" fmla="*/ 21274 w 63924"/>
                      <a:gd name="connsiteY9" fmla="*/ 31534 h 39556"/>
                      <a:gd name="connsiteX10" fmla="*/ 21345 w 63924"/>
                      <a:gd name="connsiteY10" fmla="*/ 31962 h 39556"/>
                      <a:gd name="connsiteX11" fmla="*/ 22774 w 63924"/>
                      <a:gd name="connsiteY11" fmla="*/ 30962 h 39556"/>
                      <a:gd name="connsiteX12" fmla="*/ 22345 w 63924"/>
                      <a:gd name="connsiteY12" fmla="*/ 29819 h 39556"/>
                      <a:gd name="connsiteX13" fmla="*/ 24881 w 63924"/>
                      <a:gd name="connsiteY13" fmla="*/ 29426 h 39556"/>
                      <a:gd name="connsiteX14" fmla="*/ 24953 w 63924"/>
                      <a:gd name="connsiteY14" fmla="*/ 29712 h 39556"/>
                      <a:gd name="connsiteX15" fmla="*/ 27810 w 63924"/>
                      <a:gd name="connsiteY15" fmla="*/ 27819 h 39556"/>
                      <a:gd name="connsiteX16" fmla="*/ 28167 w 63924"/>
                      <a:gd name="connsiteY16" fmla="*/ 28676 h 39556"/>
                      <a:gd name="connsiteX17" fmla="*/ 28382 w 63924"/>
                      <a:gd name="connsiteY17" fmla="*/ 25497 h 39556"/>
                      <a:gd name="connsiteX18" fmla="*/ 29346 w 63924"/>
                      <a:gd name="connsiteY18" fmla="*/ 26926 h 39556"/>
                      <a:gd name="connsiteX19" fmla="*/ 29525 w 63924"/>
                      <a:gd name="connsiteY19" fmla="*/ 25212 h 39556"/>
                      <a:gd name="connsiteX20" fmla="*/ 29525 w 63924"/>
                      <a:gd name="connsiteY20" fmla="*/ 25640 h 39556"/>
                      <a:gd name="connsiteX21" fmla="*/ 30346 w 63924"/>
                      <a:gd name="connsiteY21" fmla="*/ 24961 h 39556"/>
                      <a:gd name="connsiteX22" fmla="*/ 29489 w 63924"/>
                      <a:gd name="connsiteY22" fmla="*/ 23176 h 39556"/>
                      <a:gd name="connsiteX23" fmla="*/ 30739 w 63924"/>
                      <a:gd name="connsiteY23" fmla="*/ 24783 h 39556"/>
                      <a:gd name="connsiteX24" fmla="*/ 30168 w 63924"/>
                      <a:gd name="connsiteY24" fmla="*/ 23247 h 39556"/>
                      <a:gd name="connsiteX25" fmla="*/ 33275 w 63924"/>
                      <a:gd name="connsiteY25" fmla="*/ 26390 h 39556"/>
                      <a:gd name="connsiteX26" fmla="*/ 41348 w 63924"/>
                      <a:gd name="connsiteY26" fmla="*/ 22711 h 39556"/>
                      <a:gd name="connsiteX27" fmla="*/ 41919 w 63924"/>
                      <a:gd name="connsiteY27" fmla="*/ 23818 h 39556"/>
                      <a:gd name="connsiteX28" fmla="*/ 42348 w 63924"/>
                      <a:gd name="connsiteY28" fmla="*/ 22568 h 39556"/>
                      <a:gd name="connsiteX29" fmla="*/ 42348 w 63924"/>
                      <a:gd name="connsiteY29" fmla="*/ 21675 h 39556"/>
                      <a:gd name="connsiteX30" fmla="*/ 42848 w 63924"/>
                      <a:gd name="connsiteY30" fmla="*/ 22640 h 39556"/>
                      <a:gd name="connsiteX31" fmla="*/ 43026 w 63924"/>
                      <a:gd name="connsiteY31" fmla="*/ 21747 h 39556"/>
                      <a:gd name="connsiteX32" fmla="*/ 43741 w 63924"/>
                      <a:gd name="connsiteY32" fmla="*/ 22675 h 39556"/>
                      <a:gd name="connsiteX33" fmla="*/ 46563 w 63924"/>
                      <a:gd name="connsiteY33" fmla="*/ 20604 h 39556"/>
                      <a:gd name="connsiteX34" fmla="*/ 51563 w 63924"/>
                      <a:gd name="connsiteY34" fmla="*/ 17318 h 39556"/>
                      <a:gd name="connsiteX35" fmla="*/ 58707 w 63924"/>
                      <a:gd name="connsiteY35" fmla="*/ 15532 h 39556"/>
                      <a:gd name="connsiteX36" fmla="*/ 58707 w 63924"/>
                      <a:gd name="connsiteY36" fmla="*/ 14925 h 39556"/>
                      <a:gd name="connsiteX37" fmla="*/ 60743 w 63924"/>
                      <a:gd name="connsiteY37" fmla="*/ 14210 h 39556"/>
                      <a:gd name="connsiteX38" fmla="*/ 63779 w 63924"/>
                      <a:gd name="connsiteY38" fmla="*/ 10924 h 39556"/>
                      <a:gd name="connsiteX39" fmla="*/ 56385 w 63924"/>
                      <a:gd name="connsiteY39" fmla="*/ 494 h 39556"/>
                      <a:gd name="connsiteX40" fmla="*/ 56242 w 63924"/>
                      <a:gd name="connsiteY40" fmla="*/ 137 h 39556"/>
                      <a:gd name="connsiteX41" fmla="*/ 54385 w 63924"/>
                      <a:gd name="connsiteY41" fmla="*/ 1994 h 39556"/>
                      <a:gd name="connsiteX42" fmla="*/ 52921 w 63924"/>
                      <a:gd name="connsiteY42" fmla="*/ 1566 h 39556"/>
                      <a:gd name="connsiteX43" fmla="*/ 52849 w 63924"/>
                      <a:gd name="connsiteY43" fmla="*/ 1387 h 39556"/>
                      <a:gd name="connsiteX44" fmla="*/ 51135 w 63924"/>
                      <a:gd name="connsiteY44" fmla="*/ 2387 h 39556"/>
                      <a:gd name="connsiteX45" fmla="*/ 50920 w 63924"/>
                      <a:gd name="connsiteY45" fmla="*/ 1494 h 39556"/>
                      <a:gd name="connsiteX46" fmla="*/ 49670 w 63924"/>
                      <a:gd name="connsiteY46" fmla="*/ 1458 h 39556"/>
                      <a:gd name="connsiteX47" fmla="*/ 47456 w 63924"/>
                      <a:gd name="connsiteY47" fmla="*/ 4637 h 39556"/>
                      <a:gd name="connsiteX48" fmla="*/ 47348 w 63924"/>
                      <a:gd name="connsiteY48" fmla="*/ 4280 h 39556"/>
                      <a:gd name="connsiteX49" fmla="*/ 46848 w 63924"/>
                      <a:gd name="connsiteY49" fmla="*/ 5602 h 39556"/>
                      <a:gd name="connsiteX50" fmla="*/ 46670 w 63924"/>
                      <a:gd name="connsiteY50" fmla="*/ 5280 h 39556"/>
                      <a:gd name="connsiteX51" fmla="*/ 45527 w 63924"/>
                      <a:gd name="connsiteY51" fmla="*/ 6745 h 39556"/>
                      <a:gd name="connsiteX52" fmla="*/ 45134 w 63924"/>
                      <a:gd name="connsiteY52" fmla="*/ 5888 h 39556"/>
                      <a:gd name="connsiteX53" fmla="*/ 44420 w 63924"/>
                      <a:gd name="connsiteY53" fmla="*/ 6459 h 39556"/>
                      <a:gd name="connsiteX54" fmla="*/ 44812 w 63924"/>
                      <a:gd name="connsiteY54" fmla="*/ 6495 h 39556"/>
                      <a:gd name="connsiteX55" fmla="*/ 43634 w 63924"/>
                      <a:gd name="connsiteY55" fmla="*/ 7066 h 39556"/>
                      <a:gd name="connsiteX56" fmla="*/ 43491 w 63924"/>
                      <a:gd name="connsiteY56" fmla="*/ 11531 h 39556"/>
                      <a:gd name="connsiteX57" fmla="*/ 42919 w 63924"/>
                      <a:gd name="connsiteY57" fmla="*/ 10638 h 39556"/>
                      <a:gd name="connsiteX58" fmla="*/ 42276 w 63924"/>
                      <a:gd name="connsiteY58" fmla="*/ 8852 h 39556"/>
                      <a:gd name="connsiteX59" fmla="*/ 40919 w 63924"/>
                      <a:gd name="connsiteY59" fmla="*/ 8924 h 39556"/>
                      <a:gd name="connsiteX60" fmla="*/ 40490 w 63924"/>
                      <a:gd name="connsiteY60" fmla="*/ 7959 h 39556"/>
                      <a:gd name="connsiteX61" fmla="*/ 38990 w 63924"/>
                      <a:gd name="connsiteY61" fmla="*/ 9031 h 39556"/>
                      <a:gd name="connsiteX62" fmla="*/ 37454 w 63924"/>
                      <a:gd name="connsiteY62" fmla="*/ 8531 h 39556"/>
                      <a:gd name="connsiteX63" fmla="*/ 36669 w 63924"/>
                      <a:gd name="connsiteY63" fmla="*/ 7316 h 39556"/>
                      <a:gd name="connsiteX64" fmla="*/ 36526 w 63924"/>
                      <a:gd name="connsiteY64" fmla="*/ 8495 h 39556"/>
                      <a:gd name="connsiteX65" fmla="*/ 35740 w 63924"/>
                      <a:gd name="connsiteY65" fmla="*/ 7138 h 39556"/>
                      <a:gd name="connsiteX66" fmla="*/ 33061 w 63924"/>
                      <a:gd name="connsiteY66" fmla="*/ 7745 h 39556"/>
                      <a:gd name="connsiteX67" fmla="*/ 32882 w 63924"/>
                      <a:gd name="connsiteY67" fmla="*/ 9960 h 39556"/>
                      <a:gd name="connsiteX68" fmla="*/ 31811 w 63924"/>
                      <a:gd name="connsiteY68" fmla="*/ 8495 h 39556"/>
                      <a:gd name="connsiteX69" fmla="*/ 31989 w 63924"/>
                      <a:gd name="connsiteY69" fmla="*/ 8602 h 39556"/>
                      <a:gd name="connsiteX70" fmla="*/ 31704 w 63924"/>
                      <a:gd name="connsiteY70" fmla="*/ 7602 h 39556"/>
                      <a:gd name="connsiteX71" fmla="*/ 30382 w 63924"/>
                      <a:gd name="connsiteY71" fmla="*/ 8924 h 39556"/>
                      <a:gd name="connsiteX72" fmla="*/ 30954 w 63924"/>
                      <a:gd name="connsiteY72" fmla="*/ 9709 h 39556"/>
                      <a:gd name="connsiteX73" fmla="*/ 30382 w 63924"/>
                      <a:gd name="connsiteY73" fmla="*/ 9781 h 39556"/>
                      <a:gd name="connsiteX74" fmla="*/ 30203 w 63924"/>
                      <a:gd name="connsiteY74" fmla="*/ 8924 h 39556"/>
                      <a:gd name="connsiteX75" fmla="*/ 29239 w 63924"/>
                      <a:gd name="connsiteY75" fmla="*/ 8745 h 39556"/>
                      <a:gd name="connsiteX76" fmla="*/ 29703 w 63924"/>
                      <a:gd name="connsiteY76" fmla="*/ 9709 h 39556"/>
                      <a:gd name="connsiteX77" fmla="*/ 28453 w 63924"/>
                      <a:gd name="connsiteY77" fmla="*/ 9281 h 39556"/>
                      <a:gd name="connsiteX78" fmla="*/ 29025 w 63924"/>
                      <a:gd name="connsiteY78" fmla="*/ 10960 h 39556"/>
                      <a:gd name="connsiteX79" fmla="*/ 26346 w 63924"/>
                      <a:gd name="connsiteY79" fmla="*/ 9638 h 39556"/>
                      <a:gd name="connsiteX80" fmla="*/ 26524 w 63924"/>
                      <a:gd name="connsiteY80" fmla="*/ 11067 h 39556"/>
                      <a:gd name="connsiteX81" fmla="*/ 26131 w 63924"/>
                      <a:gd name="connsiteY81" fmla="*/ 10102 h 39556"/>
                      <a:gd name="connsiteX82" fmla="*/ 24810 w 63924"/>
                      <a:gd name="connsiteY82" fmla="*/ 9388 h 39556"/>
                      <a:gd name="connsiteX83" fmla="*/ 24631 w 63924"/>
                      <a:gd name="connsiteY83" fmla="*/ 8674 h 39556"/>
                      <a:gd name="connsiteX84" fmla="*/ 25167 w 63924"/>
                      <a:gd name="connsiteY84" fmla="*/ 10781 h 39556"/>
                      <a:gd name="connsiteX85" fmla="*/ 24346 w 63924"/>
                      <a:gd name="connsiteY85" fmla="*/ 11781 h 39556"/>
                      <a:gd name="connsiteX86" fmla="*/ 24738 w 63924"/>
                      <a:gd name="connsiteY86" fmla="*/ 13603 h 39556"/>
                      <a:gd name="connsiteX87" fmla="*/ 24488 w 63924"/>
                      <a:gd name="connsiteY87" fmla="*/ 12638 h 39556"/>
                      <a:gd name="connsiteX88" fmla="*/ 24238 w 63924"/>
                      <a:gd name="connsiteY88" fmla="*/ 13174 h 39556"/>
                      <a:gd name="connsiteX89" fmla="*/ 23595 w 63924"/>
                      <a:gd name="connsiteY89" fmla="*/ 12031 h 39556"/>
                      <a:gd name="connsiteX90" fmla="*/ 23345 w 63924"/>
                      <a:gd name="connsiteY90" fmla="*/ 10781 h 39556"/>
                      <a:gd name="connsiteX91" fmla="*/ 23453 w 63924"/>
                      <a:gd name="connsiteY91" fmla="*/ 12710 h 39556"/>
                      <a:gd name="connsiteX92" fmla="*/ 21845 w 63924"/>
                      <a:gd name="connsiteY92" fmla="*/ 12067 h 39556"/>
                      <a:gd name="connsiteX93" fmla="*/ 21059 w 63924"/>
                      <a:gd name="connsiteY93" fmla="*/ 13246 h 39556"/>
                      <a:gd name="connsiteX94" fmla="*/ 20095 w 63924"/>
                      <a:gd name="connsiteY94" fmla="*/ 10960 h 39556"/>
                      <a:gd name="connsiteX95" fmla="*/ 19202 w 63924"/>
                      <a:gd name="connsiteY95" fmla="*/ 12138 h 39556"/>
                      <a:gd name="connsiteX96" fmla="*/ 19202 w 63924"/>
                      <a:gd name="connsiteY96" fmla="*/ 11996 h 39556"/>
                      <a:gd name="connsiteX97" fmla="*/ 16666 w 63924"/>
                      <a:gd name="connsiteY97" fmla="*/ 13067 h 39556"/>
                      <a:gd name="connsiteX98" fmla="*/ 17023 w 63924"/>
                      <a:gd name="connsiteY98" fmla="*/ 15175 h 39556"/>
                      <a:gd name="connsiteX99" fmla="*/ 15523 w 63924"/>
                      <a:gd name="connsiteY99" fmla="*/ 17425 h 39556"/>
                      <a:gd name="connsiteX100" fmla="*/ 14344 w 63924"/>
                      <a:gd name="connsiteY100" fmla="*/ 16389 h 39556"/>
                      <a:gd name="connsiteX101" fmla="*/ 14380 w 63924"/>
                      <a:gd name="connsiteY101" fmla="*/ 16103 h 39556"/>
                      <a:gd name="connsiteX102" fmla="*/ 12880 w 63924"/>
                      <a:gd name="connsiteY102" fmla="*/ 16960 h 39556"/>
                      <a:gd name="connsiteX103" fmla="*/ 12701 w 63924"/>
                      <a:gd name="connsiteY103" fmla="*/ 19282 h 39556"/>
                      <a:gd name="connsiteX104" fmla="*/ 12237 w 63924"/>
                      <a:gd name="connsiteY104" fmla="*/ 18675 h 39556"/>
                      <a:gd name="connsiteX105" fmla="*/ 11808 w 63924"/>
                      <a:gd name="connsiteY105" fmla="*/ 17710 h 39556"/>
                      <a:gd name="connsiteX106" fmla="*/ 11844 w 63924"/>
                      <a:gd name="connsiteY106" fmla="*/ 18318 h 39556"/>
                      <a:gd name="connsiteX107" fmla="*/ 11773 w 63924"/>
                      <a:gd name="connsiteY107" fmla="*/ 18103 h 39556"/>
                      <a:gd name="connsiteX108" fmla="*/ 11880 w 63924"/>
                      <a:gd name="connsiteY108" fmla="*/ 18818 h 39556"/>
                      <a:gd name="connsiteX109" fmla="*/ 12094 w 63924"/>
                      <a:gd name="connsiteY109" fmla="*/ 19318 h 39556"/>
                      <a:gd name="connsiteX110" fmla="*/ 10630 w 63924"/>
                      <a:gd name="connsiteY110" fmla="*/ 18282 h 39556"/>
                      <a:gd name="connsiteX111" fmla="*/ 8915 w 63924"/>
                      <a:gd name="connsiteY111" fmla="*/ 21532 h 39556"/>
                      <a:gd name="connsiteX112" fmla="*/ 8701 w 63924"/>
                      <a:gd name="connsiteY112" fmla="*/ 19746 h 39556"/>
                      <a:gd name="connsiteX113" fmla="*/ 8201 w 63924"/>
                      <a:gd name="connsiteY113" fmla="*/ 20211 h 39556"/>
                      <a:gd name="connsiteX114" fmla="*/ 8451 w 63924"/>
                      <a:gd name="connsiteY114" fmla="*/ 19211 h 39556"/>
                      <a:gd name="connsiteX115" fmla="*/ 6236 w 63924"/>
                      <a:gd name="connsiteY115" fmla="*/ 20104 h 39556"/>
                      <a:gd name="connsiteX116" fmla="*/ 6343 w 63924"/>
                      <a:gd name="connsiteY116" fmla="*/ 20997 h 39556"/>
                      <a:gd name="connsiteX117" fmla="*/ 6236 w 63924"/>
                      <a:gd name="connsiteY117" fmla="*/ 20889 h 39556"/>
                      <a:gd name="connsiteX118" fmla="*/ 6343 w 63924"/>
                      <a:gd name="connsiteY118" fmla="*/ 22175 h 39556"/>
                      <a:gd name="connsiteX119" fmla="*/ 5236 w 63924"/>
                      <a:gd name="connsiteY119" fmla="*/ 20247 h 39556"/>
                      <a:gd name="connsiteX120" fmla="*/ 4236 w 63924"/>
                      <a:gd name="connsiteY120" fmla="*/ 21640 h 39556"/>
                      <a:gd name="connsiteX121" fmla="*/ 4629 w 63924"/>
                      <a:gd name="connsiteY121" fmla="*/ 22604 h 39556"/>
                      <a:gd name="connsiteX122" fmla="*/ 3986 w 63924"/>
                      <a:gd name="connsiteY122" fmla="*/ 22283 h 39556"/>
                      <a:gd name="connsiteX123" fmla="*/ 3522 w 63924"/>
                      <a:gd name="connsiteY123" fmla="*/ 21032 h 39556"/>
                      <a:gd name="connsiteX124" fmla="*/ 3522 w 63924"/>
                      <a:gd name="connsiteY124" fmla="*/ 23033 h 39556"/>
                      <a:gd name="connsiteX125" fmla="*/ 3379 w 63924"/>
                      <a:gd name="connsiteY125" fmla="*/ 21425 h 39556"/>
                      <a:gd name="connsiteX126" fmla="*/ 2200 w 63924"/>
                      <a:gd name="connsiteY126" fmla="*/ 22033 h 39556"/>
                      <a:gd name="connsiteX127" fmla="*/ 2843 w 63924"/>
                      <a:gd name="connsiteY127" fmla="*/ 24354 h 39556"/>
                      <a:gd name="connsiteX128" fmla="*/ 1771 w 63924"/>
                      <a:gd name="connsiteY128" fmla="*/ 25140 h 39556"/>
                      <a:gd name="connsiteX129" fmla="*/ 2307 w 63924"/>
                      <a:gd name="connsiteY129" fmla="*/ 26212 h 39556"/>
                      <a:gd name="connsiteX130" fmla="*/ 521 w 63924"/>
                      <a:gd name="connsiteY130" fmla="*/ 26390 h 39556"/>
                      <a:gd name="connsiteX131" fmla="*/ 3700 w 63924"/>
                      <a:gd name="connsiteY131" fmla="*/ 39106 h 39556"/>
                      <a:gd name="connsiteX132" fmla="*/ 8701 w 63924"/>
                      <a:gd name="connsiteY132" fmla="*/ 35499 h 39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</a:cxnLst>
                    <a:rect l="l" t="t" r="r" b="b"/>
                    <a:pathLst>
                      <a:path w="63924" h="39556">
                        <a:moveTo>
                          <a:pt x="8701" y="35499"/>
                        </a:moveTo>
                        <a:cubicBezTo>
                          <a:pt x="11094" y="35320"/>
                          <a:pt x="12416" y="37249"/>
                          <a:pt x="14380" y="35606"/>
                        </a:cubicBezTo>
                        <a:cubicBezTo>
                          <a:pt x="15523" y="35427"/>
                          <a:pt x="16523" y="34534"/>
                          <a:pt x="17523" y="33891"/>
                        </a:cubicBezTo>
                        <a:cubicBezTo>
                          <a:pt x="17452" y="32034"/>
                          <a:pt x="18916" y="33391"/>
                          <a:pt x="19059" y="31784"/>
                        </a:cubicBezTo>
                        <a:lnTo>
                          <a:pt x="19631" y="32641"/>
                        </a:lnTo>
                        <a:cubicBezTo>
                          <a:pt x="19666" y="32105"/>
                          <a:pt x="19809" y="31677"/>
                          <a:pt x="20202" y="32141"/>
                        </a:cubicBezTo>
                        <a:lnTo>
                          <a:pt x="20274" y="32427"/>
                        </a:lnTo>
                        <a:cubicBezTo>
                          <a:pt x="20345" y="31605"/>
                          <a:pt x="20845" y="31927"/>
                          <a:pt x="20881" y="31498"/>
                        </a:cubicBezTo>
                        <a:lnTo>
                          <a:pt x="20952" y="31784"/>
                        </a:lnTo>
                        <a:lnTo>
                          <a:pt x="21274" y="31534"/>
                        </a:lnTo>
                        <a:lnTo>
                          <a:pt x="21345" y="31962"/>
                        </a:lnTo>
                        <a:cubicBezTo>
                          <a:pt x="21631" y="30998"/>
                          <a:pt x="22167" y="30784"/>
                          <a:pt x="22774" y="30962"/>
                        </a:cubicBezTo>
                        <a:lnTo>
                          <a:pt x="22345" y="29819"/>
                        </a:lnTo>
                        <a:cubicBezTo>
                          <a:pt x="23845" y="30748"/>
                          <a:pt x="23417" y="28212"/>
                          <a:pt x="24881" y="29426"/>
                        </a:cubicBezTo>
                        <a:lnTo>
                          <a:pt x="24953" y="29712"/>
                        </a:lnTo>
                        <a:cubicBezTo>
                          <a:pt x="25096" y="26283"/>
                          <a:pt x="27560" y="31105"/>
                          <a:pt x="27810" y="27819"/>
                        </a:cubicBezTo>
                        <a:cubicBezTo>
                          <a:pt x="27775" y="28248"/>
                          <a:pt x="28096" y="28390"/>
                          <a:pt x="28167" y="28676"/>
                        </a:cubicBezTo>
                        <a:cubicBezTo>
                          <a:pt x="28632" y="28140"/>
                          <a:pt x="29168" y="27747"/>
                          <a:pt x="28382" y="25497"/>
                        </a:cubicBezTo>
                        <a:cubicBezTo>
                          <a:pt x="28810" y="25390"/>
                          <a:pt x="28989" y="26069"/>
                          <a:pt x="29346" y="26926"/>
                        </a:cubicBezTo>
                        <a:cubicBezTo>
                          <a:pt x="28989" y="25926"/>
                          <a:pt x="29203" y="25390"/>
                          <a:pt x="29525" y="25212"/>
                        </a:cubicBezTo>
                        <a:lnTo>
                          <a:pt x="29525" y="25640"/>
                        </a:lnTo>
                        <a:lnTo>
                          <a:pt x="30346" y="24961"/>
                        </a:lnTo>
                        <a:lnTo>
                          <a:pt x="29489" y="23176"/>
                        </a:lnTo>
                        <a:cubicBezTo>
                          <a:pt x="30168" y="23533"/>
                          <a:pt x="30418" y="25390"/>
                          <a:pt x="30739" y="24783"/>
                        </a:cubicBezTo>
                        <a:lnTo>
                          <a:pt x="30168" y="23247"/>
                        </a:lnTo>
                        <a:cubicBezTo>
                          <a:pt x="30954" y="23318"/>
                          <a:pt x="32204" y="25497"/>
                          <a:pt x="33275" y="26390"/>
                        </a:cubicBezTo>
                        <a:cubicBezTo>
                          <a:pt x="36276" y="26033"/>
                          <a:pt x="37740" y="21032"/>
                          <a:pt x="41348" y="22711"/>
                        </a:cubicBezTo>
                        <a:lnTo>
                          <a:pt x="41919" y="23818"/>
                        </a:lnTo>
                        <a:cubicBezTo>
                          <a:pt x="42634" y="25461"/>
                          <a:pt x="41633" y="21068"/>
                          <a:pt x="42348" y="22568"/>
                        </a:cubicBezTo>
                        <a:lnTo>
                          <a:pt x="42348" y="21675"/>
                        </a:lnTo>
                        <a:cubicBezTo>
                          <a:pt x="42562" y="21925"/>
                          <a:pt x="42848" y="22175"/>
                          <a:pt x="42848" y="22640"/>
                        </a:cubicBezTo>
                        <a:cubicBezTo>
                          <a:pt x="43134" y="22604"/>
                          <a:pt x="43062" y="22318"/>
                          <a:pt x="43026" y="21747"/>
                        </a:cubicBezTo>
                        <a:lnTo>
                          <a:pt x="43741" y="22675"/>
                        </a:lnTo>
                        <a:cubicBezTo>
                          <a:pt x="45170" y="23033"/>
                          <a:pt x="45277" y="20675"/>
                          <a:pt x="46563" y="20604"/>
                        </a:cubicBezTo>
                        <a:cubicBezTo>
                          <a:pt x="48813" y="22140"/>
                          <a:pt x="50599" y="19104"/>
                          <a:pt x="51563" y="17318"/>
                        </a:cubicBezTo>
                        <a:cubicBezTo>
                          <a:pt x="52492" y="13996"/>
                          <a:pt x="57921" y="19318"/>
                          <a:pt x="58707" y="15532"/>
                        </a:cubicBezTo>
                        <a:cubicBezTo>
                          <a:pt x="58886" y="15710"/>
                          <a:pt x="58814" y="15139"/>
                          <a:pt x="58707" y="14925"/>
                        </a:cubicBezTo>
                        <a:lnTo>
                          <a:pt x="60743" y="14210"/>
                        </a:lnTo>
                        <a:cubicBezTo>
                          <a:pt x="60743" y="14210"/>
                          <a:pt x="63172" y="13174"/>
                          <a:pt x="63779" y="10924"/>
                        </a:cubicBezTo>
                        <a:cubicBezTo>
                          <a:pt x="64422" y="8674"/>
                          <a:pt x="63100" y="5352"/>
                          <a:pt x="56385" y="494"/>
                        </a:cubicBezTo>
                        <a:lnTo>
                          <a:pt x="56242" y="137"/>
                        </a:lnTo>
                        <a:cubicBezTo>
                          <a:pt x="54849" y="-185"/>
                          <a:pt x="54171" y="-77"/>
                          <a:pt x="54385" y="1994"/>
                        </a:cubicBezTo>
                        <a:cubicBezTo>
                          <a:pt x="53206" y="-113"/>
                          <a:pt x="53492" y="2173"/>
                          <a:pt x="52921" y="1566"/>
                        </a:cubicBezTo>
                        <a:lnTo>
                          <a:pt x="52849" y="1387"/>
                        </a:lnTo>
                        <a:cubicBezTo>
                          <a:pt x="53063" y="3352"/>
                          <a:pt x="50956" y="601"/>
                          <a:pt x="51135" y="2387"/>
                        </a:cubicBezTo>
                        <a:cubicBezTo>
                          <a:pt x="51063" y="2209"/>
                          <a:pt x="50813" y="1601"/>
                          <a:pt x="50920" y="1494"/>
                        </a:cubicBezTo>
                        <a:cubicBezTo>
                          <a:pt x="50635" y="1959"/>
                          <a:pt x="50277" y="2709"/>
                          <a:pt x="49670" y="1458"/>
                        </a:cubicBezTo>
                        <a:cubicBezTo>
                          <a:pt x="48813" y="2244"/>
                          <a:pt x="47170" y="2316"/>
                          <a:pt x="47456" y="4637"/>
                        </a:cubicBezTo>
                        <a:lnTo>
                          <a:pt x="47348" y="4280"/>
                        </a:lnTo>
                        <a:cubicBezTo>
                          <a:pt x="47598" y="5816"/>
                          <a:pt x="46956" y="4709"/>
                          <a:pt x="46848" y="5602"/>
                        </a:cubicBezTo>
                        <a:cubicBezTo>
                          <a:pt x="46741" y="5459"/>
                          <a:pt x="46670" y="5387"/>
                          <a:pt x="46670" y="5280"/>
                        </a:cubicBezTo>
                        <a:cubicBezTo>
                          <a:pt x="46884" y="6816"/>
                          <a:pt x="45598" y="6031"/>
                          <a:pt x="45527" y="6745"/>
                        </a:cubicBezTo>
                        <a:lnTo>
                          <a:pt x="45134" y="5888"/>
                        </a:lnTo>
                        <a:lnTo>
                          <a:pt x="44420" y="6459"/>
                        </a:lnTo>
                        <a:lnTo>
                          <a:pt x="44812" y="6495"/>
                        </a:lnTo>
                        <a:cubicBezTo>
                          <a:pt x="45741" y="8888"/>
                          <a:pt x="43562" y="5280"/>
                          <a:pt x="43634" y="7066"/>
                        </a:cubicBezTo>
                        <a:cubicBezTo>
                          <a:pt x="42955" y="6995"/>
                          <a:pt x="44562" y="12460"/>
                          <a:pt x="43491" y="11531"/>
                        </a:cubicBezTo>
                        <a:cubicBezTo>
                          <a:pt x="43669" y="12745"/>
                          <a:pt x="42991" y="9638"/>
                          <a:pt x="42919" y="10638"/>
                        </a:cubicBezTo>
                        <a:cubicBezTo>
                          <a:pt x="42384" y="9424"/>
                          <a:pt x="42776" y="9781"/>
                          <a:pt x="42276" y="8852"/>
                        </a:cubicBezTo>
                        <a:cubicBezTo>
                          <a:pt x="42098" y="9602"/>
                          <a:pt x="41098" y="7852"/>
                          <a:pt x="40919" y="8924"/>
                        </a:cubicBezTo>
                        <a:lnTo>
                          <a:pt x="40490" y="7959"/>
                        </a:lnTo>
                        <a:cubicBezTo>
                          <a:pt x="40562" y="9995"/>
                          <a:pt x="38740" y="7173"/>
                          <a:pt x="38990" y="9031"/>
                        </a:cubicBezTo>
                        <a:cubicBezTo>
                          <a:pt x="38633" y="10102"/>
                          <a:pt x="37383" y="6352"/>
                          <a:pt x="37454" y="8531"/>
                        </a:cubicBezTo>
                        <a:lnTo>
                          <a:pt x="36669" y="7316"/>
                        </a:lnTo>
                        <a:cubicBezTo>
                          <a:pt x="36276" y="7209"/>
                          <a:pt x="37097" y="8995"/>
                          <a:pt x="36526" y="8495"/>
                        </a:cubicBezTo>
                        <a:cubicBezTo>
                          <a:pt x="36204" y="7673"/>
                          <a:pt x="35847" y="7995"/>
                          <a:pt x="35740" y="7138"/>
                        </a:cubicBezTo>
                        <a:cubicBezTo>
                          <a:pt x="34490" y="6138"/>
                          <a:pt x="34918" y="9567"/>
                          <a:pt x="33061" y="7745"/>
                        </a:cubicBezTo>
                        <a:cubicBezTo>
                          <a:pt x="33454" y="9424"/>
                          <a:pt x="32597" y="8674"/>
                          <a:pt x="32882" y="9960"/>
                        </a:cubicBezTo>
                        <a:cubicBezTo>
                          <a:pt x="32597" y="9281"/>
                          <a:pt x="31811" y="10245"/>
                          <a:pt x="31811" y="8495"/>
                        </a:cubicBezTo>
                        <a:cubicBezTo>
                          <a:pt x="31811" y="8352"/>
                          <a:pt x="31918" y="8352"/>
                          <a:pt x="31989" y="8602"/>
                        </a:cubicBezTo>
                        <a:lnTo>
                          <a:pt x="31704" y="7602"/>
                        </a:lnTo>
                        <a:cubicBezTo>
                          <a:pt x="30453" y="5995"/>
                          <a:pt x="31061" y="8995"/>
                          <a:pt x="30382" y="8924"/>
                        </a:cubicBezTo>
                        <a:cubicBezTo>
                          <a:pt x="30668" y="9174"/>
                          <a:pt x="30846" y="8995"/>
                          <a:pt x="30954" y="9709"/>
                        </a:cubicBezTo>
                        <a:lnTo>
                          <a:pt x="30382" y="9781"/>
                        </a:lnTo>
                        <a:lnTo>
                          <a:pt x="30203" y="8924"/>
                        </a:lnTo>
                        <a:lnTo>
                          <a:pt x="29239" y="8745"/>
                        </a:lnTo>
                        <a:lnTo>
                          <a:pt x="29703" y="9709"/>
                        </a:lnTo>
                        <a:cubicBezTo>
                          <a:pt x="29132" y="9352"/>
                          <a:pt x="28382" y="7673"/>
                          <a:pt x="28453" y="9281"/>
                        </a:cubicBezTo>
                        <a:cubicBezTo>
                          <a:pt x="28560" y="10138"/>
                          <a:pt x="29310" y="10495"/>
                          <a:pt x="29025" y="10960"/>
                        </a:cubicBezTo>
                        <a:cubicBezTo>
                          <a:pt x="28275" y="10460"/>
                          <a:pt x="27096" y="9709"/>
                          <a:pt x="26346" y="9638"/>
                        </a:cubicBezTo>
                        <a:cubicBezTo>
                          <a:pt x="26810" y="10745"/>
                          <a:pt x="26632" y="10781"/>
                          <a:pt x="26524" y="11067"/>
                        </a:cubicBezTo>
                        <a:lnTo>
                          <a:pt x="26131" y="10102"/>
                        </a:lnTo>
                        <a:cubicBezTo>
                          <a:pt x="25917" y="11710"/>
                          <a:pt x="25096" y="8031"/>
                          <a:pt x="24810" y="9388"/>
                        </a:cubicBezTo>
                        <a:lnTo>
                          <a:pt x="24631" y="8674"/>
                        </a:lnTo>
                        <a:lnTo>
                          <a:pt x="25167" y="10781"/>
                        </a:lnTo>
                        <a:cubicBezTo>
                          <a:pt x="25239" y="12960"/>
                          <a:pt x="24096" y="8852"/>
                          <a:pt x="24346" y="11781"/>
                        </a:cubicBezTo>
                        <a:cubicBezTo>
                          <a:pt x="24560" y="11531"/>
                          <a:pt x="25239" y="13889"/>
                          <a:pt x="24738" y="13603"/>
                        </a:cubicBezTo>
                        <a:lnTo>
                          <a:pt x="24488" y="12638"/>
                        </a:lnTo>
                        <a:cubicBezTo>
                          <a:pt x="24381" y="12889"/>
                          <a:pt x="24453" y="13317"/>
                          <a:pt x="24238" y="13174"/>
                        </a:cubicBezTo>
                        <a:cubicBezTo>
                          <a:pt x="24167" y="12638"/>
                          <a:pt x="23810" y="11781"/>
                          <a:pt x="23595" y="12031"/>
                        </a:cubicBezTo>
                        <a:lnTo>
                          <a:pt x="23345" y="10781"/>
                        </a:lnTo>
                        <a:lnTo>
                          <a:pt x="23453" y="12710"/>
                        </a:lnTo>
                        <a:cubicBezTo>
                          <a:pt x="22703" y="11853"/>
                          <a:pt x="22488" y="13353"/>
                          <a:pt x="21845" y="12067"/>
                        </a:cubicBezTo>
                        <a:cubicBezTo>
                          <a:pt x="21845" y="12067"/>
                          <a:pt x="20738" y="11710"/>
                          <a:pt x="21059" y="13246"/>
                        </a:cubicBezTo>
                        <a:cubicBezTo>
                          <a:pt x="20917" y="12281"/>
                          <a:pt x="20309" y="12103"/>
                          <a:pt x="20095" y="10960"/>
                        </a:cubicBezTo>
                        <a:cubicBezTo>
                          <a:pt x="20238" y="12067"/>
                          <a:pt x="19845" y="13139"/>
                          <a:pt x="19202" y="12138"/>
                        </a:cubicBezTo>
                        <a:lnTo>
                          <a:pt x="19202" y="11996"/>
                        </a:lnTo>
                        <a:cubicBezTo>
                          <a:pt x="17809" y="11210"/>
                          <a:pt x="18023" y="14139"/>
                          <a:pt x="16666" y="13067"/>
                        </a:cubicBezTo>
                        <a:cubicBezTo>
                          <a:pt x="17095" y="14210"/>
                          <a:pt x="16416" y="13746"/>
                          <a:pt x="17023" y="15175"/>
                        </a:cubicBezTo>
                        <a:cubicBezTo>
                          <a:pt x="16595" y="16925"/>
                          <a:pt x="14309" y="12781"/>
                          <a:pt x="15523" y="17425"/>
                        </a:cubicBezTo>
                        <a:cubicBezTo>
                          <a:pt x="15166" y="17818"/>
                          <a:pt x="14666" y="16532"/>
                          <a:pt x="14344" y="16389"/>
                        </a:cubicBezTo>
                        <a:lnTo>
                          <a:pt x="14380" y="16103"/>
                        </a:lnTo>
                        <a:cubicBezTo>
                          <a:pt x="13701" y="16746"/>
                          <a:pt x="13487" y="16853"/>
                          <a:pt x="12880" y="16960"/>
                        </a:cubicBezTo>
                        <a:cubicBezTo>
                          <a:pt x="12737" y="17496"/>
                          <a:pt x="13416" y="19639"/>
                          <a:pt x="12701" y="19282"/>
                        </a:cubicBezTo>
                        <a:cubicBezTo>
                          <a:pt x="12594" y="18389"/>
                          <a:pt x="12416" y="18603"/>
                          <a:pt x="12237" y="18675"/>
                        </a:cubicBezTo>
                        <a:cubicBezTo>
                          <a:pt x="12308" y="18496"/>
                          <a:pt x="12237" y="18175"/>
                          <a:pt x="11808" y="17710"/>
                        </a:cubicBezTo>
                        <a:cubicBezTo>
                          <a:pt x="11844" y="17996"/>
                          <a:pt x="11844" y="18175"/>
                          <a:pt x="11844" y="18318"/>
                        </a:cubicBezTo>
                        <a:cubicBezTo>
                          <a:pt x="11808" y="18246"/>
                          <a:pt x="11808" y="18211"/>
                          <a:pt x="11773" y="18103"/>
                        </a:cubicBezTo>
                        <a:cubicBezTo>
                          <a:pt x="11558" y="18496"/>
                          <a:pt x="11701" y="18746"/>
                          <a:pt x="11880" y="18818"/>
                        </a:cubicBezTo>
                        <a:cubicBezTo>
                          <a:pt x="11915" y="18961"/>
                          <a:pt x="11987" y="19104"/>
                          <a:pt x="12094" y="19318"/>
                        </a:cubicBezTo>
                        <a:cubicBezTo>
                          <a:pt x="11380" y="18353"/>
                          <a:pt x="11165" y="19711"/>
                          <a:pt x="10630" y="18282"/>
                        </a:cubicBezTo>
                        <a:cubicBezTo>
                          <a:pt x="9737" y="18961"/>
                          <a:pt x="9558" y="20675"/>
                          <a:pt x="8915" y="21532"/>
                        </a:cubicBezTo>
                        <a:cubicBezTo>
                          <a:pt x="8558" y="20818"/>
                          <a:pt x="8558" y="20104"/>
                          <a:pt x="8701" y="19746"/>
                        </a:cubicBezTo>
                        <a:lnTo>
                          <a:pt x="8201" y="20211"/>
                        </a:lnTo>
                        <a:cubicBezTo>
                          <a:pt x="7844" y="19139"/>
                          <a:pt x="8344" y="19496"/>
                          <a:pt x="8451" y="19211"/>
                        </a:cubicBezTo>
                        <a:cubicBezTo>
                          <a:pt x="7165" y="17746"/>
                          <a:pt x="7594" y="21425"/>
                          <a:pt x="6236" y="20104"/>
                        </a:cubicBezTo>
                        <a:lnTo>
                          <a:pt x="6343" y="20997"/>
                        </a:lnTo>
                        <a:lnTo>
                          <a:pt x="6236" y="20889"/>
                        </a:lnTo>
                        <a:cubicBezTo>
                          <a:pt x="6379" y="21318"/>
                          <a:pt x="6415" y="21997"/>
                          <a:pt x="6343" y="22175"/>
                        </a:cubicBezTo>
                        <a:cubicBezTo>
                          <a:pt x="5915" y="21282"/>
                          <a:pt x="5629" y="20032"/>
                          <a:pt x="5236" y="20247"/>
                        </a:cubicBezTo>
                        <a:cubicBezTo>
                          <a:pt x="4593" y="19461"/>
                          <a:pt x="4486" y="20997"/>
                          <a:pt x="4236" y="21640"/>
                        </a:cubicBezTo>
                        <a:cubicBezTo>
                          <a:pt x="4522" y="21711"/>
                          <a:pt x="4629" y="22247"/>
                          <a:pt x="4629" y="22604"/>
                        </a:cubicBezTo>
                        <a:cubicBezTo>
                          <a:pt x="4450" y="22711"/>
                          <a:pt x="3986" y="21818"/>
                          <a:pt x="3986" y="22283"/>
                        </a:cubicBezTo>
                        <a:lnTo>
                          <a:pt x="3522" y="21032"/>
                        </a:lnTo>
                        <a:cubicBezTo>
                          <a:pt x="4022" y="22175"/>
                          <a:pt x="3414" y="22497"/>
                          <a:pt x="3522" y="23033"/>
                        </a:cubicBezTo>
                        <a:cubicBezTo>
                          <a:pt x="3093" y="22140"/>
                          <a:pt x="3557" y="22140"/>
                          <a:pt x="3379" y="21425"/>
                        </a:cubicBezTo>
                        <a:cubicBezTo>
                          <a:pt x="2593" y="21818"/>
                          <a:pt x="2986" y="21640"/>
                          <a:pt x="2200" y="22033"/>
                        </a:cubicBezTo>
                        <a:cubicBezTo>
                          <a:pt x="2093" y="23140"/>
                          <a:pt x="2700" y="23176"/>
                          <a:pt x="2843" y="24354"/>
                        </a:cubicBezTo>
                        <a:cubicBezTo>
                          <a:pt x="2557" y="24747"/>
                          <a:pt x="2486" y="25711"/>
                          <a:pt x="1771" y="25140"/>
                        </a:cubicBezTo>
                        <a:lnTo>
                          <a:pt x="2307" y="26212"/>
                        </a:lnTo>
                        <a:cubicBezTo>
                          <a:pt x="1878" y="27319"/>
                          <a:pt x="1414" y="27355"/>
                          <a:pt x="521" y="26390"/>
                        </a:cubicBezTo>
                        <a:cubicBezTo>
                          <a:pt x="-1658" y="37249"/>
                          <a:pt x="3700" y="39106"/>
                          <a:pt x="3700" y="39106"/>
                        </a:cubicBezTo>
                        <a:cubicBezTo>
                          <a:pt x="6522" y="40821"/>
                          <a:pt x="6486" y="37213"/>
                          <a:pt x="8701" y="35499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3" name="Graphic 511">
                  <a:extLst>
                    <a:ext uri="{FF2B5EF4-FFF2-40B4-BE49-F238E27FC236}">
                      <a16:creationId xmlns:a16="http://schemas.microsoft.com/office/drawing/2014/main" id="{9807CF27-2923-1141-B990-CEF381FCAF55}"/>
                    </a:ext>
                  </a:extLst>
                </p:cNvPr>
                <p:cNvGrpSpPr/>
                <p:nvPr/>
              </p:nvGrpSpPr>
              <p:grpSpPr>
                <a:xfrm>
                  <a:off x="6997185" y="2217620"/>
                  <a:ext cx="52931" cy="28034"/>
                  <a:chOff x="6997185" y="2217620"/>
                  <a:chExt cx="52931" cy="28034"/>
                </a:xfrm>
                <a:grpFill/>
              </p:grpSpPr>
              <p:sp>
                <p:nvSpPr>
                  <p:cNvPr id="684" name="Freeform 683">
                    <a:extLst>
                      <a:ext uri="{FF2B5EF4-FFF2-40B4-BE49-F238E27FC236}">
                        <a16:creationId xmlns:a16="http://schemas.microsoft.com/office/drawing/2014/main" id="{9E4D109C-0562-B147-8A7E-BDB29FA67D52}"/>
                      </a:ext>
                    </a:extLst>
                  </p:cNvPr>
                  <p:cNvSpPr/>
                  <p:nvPr/>
                </p:nvSpPr>
                <p:spPr>
                  <a:xfrm>
                    <a:off x="7032176" y="2243673"/>
                    <a:ext cx="321" cy="392"/>
                  </a:xfrm>
                  <a:custGeom>
                    <a:avLst/>
                    <a:gdLst>
                      <a:gd name="connsiteX0" fmla="*/ 0 w 321"/>
                      <a:gd name="connsiteY0" fmla="*/ 393 h 392"/>
                      <a:gd name="connsiteX1" fmla="*/ 321 w 321"/>
                      <a:gd name="connsiteY1" fmla="*/ 0 h 392"/>
                      <a:gd name="connsiteX2" fmla="*/ 0 w 321"/>
                      <a:gd name="connsiteY2" fmla="*/ 393 h 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1" h="392">
                        <a:moveTo>
                          <a:pt x="0" y="393"/>
                        </a:moveTo>
                        <a:lnTo>
                          <a:pt x="321" y="0"/>
                        </a:lnTo>
                        <a:cubicBezTo>
                          <a:pt x="179" y="179"/>
                          <a:pt x="36" y="321"/>
                          <a:pt x="0" y="39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5" name="Freeform 684">
                    <a:extLst>
                      <a:ext uri="{FF2B5EF4-FFF2-40B4-BE49-F238E27FC236}">
                        <a16:creationId xmlns:a16="http://schemas.microsoft.com/office/drawing/2014/main" id="{3054A571-83E4-F949-90BA-00FEF574051C}"/>
                      </a:ext>
                    </a:extLst>
                  </p:cNvPr>
                  <p:cNvSpPr/>
                  <p:nvPr/>
                </p:nvSpPr>
                <p:spPr>
                  <a:xfrm>
                    <a:off x="7005386" y="2231600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0 h 71"/>
                      <a:gd name="connsiteX1" fmla="*/ 0 w 107"/>
                      <a:gd name="connsiteY1" fmla="*/ 71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0"/>
                        </a:moveTo>
                        <a:lnTo>
                          <a:pt x="0" y="71"/>
                        </a:lnTo>
                        <a:cubicBezTo>
                          <a:pt x="36" y="71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6" name="Freeform 685">
                    <a:extLst>
                      <a:ext uri="{FF2B5EF4-FFF2-40B4-BE49-F238E27FC236}">
                        <a16:creationId xmlns:a16="http://schemas.microsoft.com/office/drawing/2014/main" id="{3FF0D674-114B-C048-8179-F800A109E103}"/>
                      </a:ext>
                    </a:extLst>
                  </p:cNvPr>
                  <p:cNvSpPr/>
                  <p:nvPr/>
                </p:nvSpPr>
                <p:spPr>
                  <a:xfrm>
                    <a:off x="7038212" y="2228064"/>
                    <a:ext cx="107" cy="107"/>
                  </a:xfrm>
                  <a:custGeom>
                    <a:avLst/>
                    <a:gdLst>
                      <a:gd name="connsiteX0" fmla="*/ 0 w 107"/>
                      <a:gd name="connsiteY0" fmla="*/ 107 h 107"/>
                      <a:gd name="connsiteX1" fmla="*/ 0 w 107"/>
                      <a:gd name="connsiteY1" fmla="*/ 107 h 107"/>
                      <a:gd name="connsiteX2" fmla="*/ 107 w 107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107">
                        <a:moveTo>
                          <a:pt x="0" y="107"/>
                        </a:moveTo>
                        <a:lnTo>
                          <a:pt x="0" y="107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7" name="Freeform 686">
                    <a:extLst>
                      <a:ext uri="{FF2B5EF4-FFF2-40B4-BE49-F238E27FC236}">
                        <a16:creationId xmlns:a16="http://schemas.microsoft.com/office/drawing/2014/main" id="{A6446120-93AF-574B-8168-8892407CF954}"/>
                      </a:ext>
                    </a:extLst>
                  </p:cNvPr>
                  <p:cNvSpPr/>
                  <p:nvPr/>
                </p:nvSpPr>
                <p:spPr>
                  <a:xfrm>
                    <a:off x="6997185" y="2217620"/>
                    <a:ext cx="52931" cy="28034"/>
                  </a:xfrm>
                  <a:custGeom>
                    <a:avLst/>
                    <a:gdLst>
                      <a:gd name="connsiteX0" fmla="*/ 47813 w 52931"/>
                      <a:gd name="connsiteY0" fmla="*/ 18266 h 28034"/>
                      <a:gd name="connsiteX1" fmla="*/ 44456 w 52931"/>
                      <a:gd name="connsiteY1" fmla="*/ 12123 h 28034"/>
                      <a:gd name="connsiteX2" fmla="*/ 41027 w 52931"/>
                      <a:gd name="connsiteY2" fmla="*/ 10551 h 28034"/>
                      <a:gd name="connsiteX3" fmla="*/ 38526 w 52931"/>
                      <a:gd name="connsiteY3" fmla="*/ 10837 h 28034"/>
                      <a:gd name="connsiteX4" fmla="*/ 38812 w 52931"/>
                      <a:gd name="connsiteY4" fmla="*/ 9837 h 28034"/>
                      <a:gd name="connsiteX5" fmla="*/ 38133 w 52931"/>
                      <a:gd name="connsiteY5" fmla="*/ 9872 h 28034"/>
                      <a:gd name="connsiteX6" fmla="*/ 38276 w 52931"/>
                      <a:gd name="connsiteY6" fmla="*/ 9622 h 28034"/>
                      <a:gd name="connsiteX7" fmla="*/ 37312 w 52931"/>
                      <a:gd name="connsiteY7" fmla="*/ 9908 h 28034"/>
                      <a:gd name="connsiteX8" fmla="*/ 37455 w 52931"/>
                      <a:gd name="connsiteY8" fmla="*/ 9658 h 28034"/>
                      <a:gd name="connsiteX9" fmla="*/ 37097 w 52931"/>
                      <a:gd name="connsiteY9" fmla="*/ 9622 h 28034"/>
                      <a:gd name="connsiteX10" fmla="*/ 37312 w 52931"/>
                      <a:gd name="connsiteY10" fmla="*/ 9265 h 28034"/>
                      <a:gd name="connsiteX11" fmla="*/ 35812 w 52931"/>
                      <a:gd name="connsiteY11" fmla="*/ 9087 h 28034"/>
                      <a:gd name="connsiteX12" fmla="*/ 35347 w 52931"/>
                      <a:gd name="connsiteY12" fmla="*/ 10194 h 28034"/>
                      <a:gd name="connsiteX13" fmla="*/ 33704 w 52931"/>
                      <a:gd name="connsiteY13" fmla="*/ 8979 h 28034"/>
                      <a:gd name="connsiteX14" fmla="*/ 33811 w 52931"/>
                      <a:gd name="connsiteY14" fmla="*/ 8729 h 28034"/>
                      <a:gd name="connsiteX15" fmla="*/ 31132 w 52931"/>
                      <a:gd name="connsiteY15" fmla="*/ 8551 h 28034"/>
                      <a:gd name="connsiteX16" fmla="*/ 31418 w 52931"/>
                      <a:gd name="connsiteY16" fmla="*/ 7694 h 28034"/>
                      <a:gd name="connsiteX17" fmla="*/ 29525 w 52931"/>
                      <a:gd name="connsiteY17" fmla="*/ 10087 h 28034"/>
                      <a:gd name="connsiteX18" fmla="*/ 29847 w 52931"/>
                      <a:gd name="connsiteY18" fmla="*/ 8408 h 28034"/>
                      <a:gd name="connsiteX19" fmla="*/ 28811 w 52931"/>
                      <a:gd name="connsiteY19" fmla="*/ 9658 h 28034"/>
                      <a:gd name="connsiteX20" fmla="*/ 29061 w 52931"/>
                      <a:gd name="connsiteY20" fmla="*/ 9337 h 28034"/>
                      <a:gd name="connsiteX21" fmla="*/ 28275 w 52931"/>
                      <a:gd name="connsiteY21" fmla="*/ 9408 h 28034"/>
                      <a:gd name="connsiteX22" fmla="*/ 27703 w 52931"/>
                      <a:gd name="connsiteY22" fmla="*/ 11301 h 28034"/>
                      <a:gd name="connsiteX23" fmla="*/ 27954 w 52931"/>
                      <a:gd name="connsiteY23" fmla="*/ 9337 h 28034"/>
                      <a:gd name="connsiteX24" fmla="*/ 27382 w 52931"/>
                      <a:gd name="connsiteY24" fmla="*/ 10873 h 28034"/>
                      <a:gd name="connsiteX25" fmla="*/ 27561 w 52931"/>
                      <a:gd name="connsiteY25" fmla="*/ 6658 h 28034"/>
                      <a:gd name="connsiteX26" fmla="*/ 21917 w 52931"/>
                      <a:gd name="connsiteY26" fmla="*/ 5122 h 28034"/>
                      <a:gd name="connsiteX27" fmla="*/ 22310 w 52931"/>
                      <a:gd name="connsiteY27" fmla="*/ 3943 h 28034"/>
                      <a:gd name="connsiteX28" fmla="*/ 21417 w 52931"/>
                      <a:gd name="connsiteY28" fmla="*/ 4657 h 28034"/>
                      <a:gd name="connsiteX29" fmla="*/ 20917 w 52931"/>
                      <a:gd name="connsiteY29" fmla="*/ 5336 h 28034"/>
                      <a:gd name="connsiteX30" fmla="*/ 21274 w 52931"/>
                      <a:gd name="connsiteY30" fmla="*/ 4336 h 28034"/>
                      <a:gd name="connsiteX31" fmla="*/ 20703 w 52931"/>
                      <a:gd name="connsiteY31" fmla="*/ 4907 h 28034"/>
                      <a:gd name="connsiteX32" fmla="*/ 20988 w 52931"/>
                      <a:gd name="connsiteY32" fmla="*/ 3800 h 28034"/>
                      <a:gd name="connsiteX33" fmla="*/ 18810 w 52931"/>
                      <a:gd name="connsiteY33" fmla="*/ 3764 h 28034"/>
                      <a:gd name="connsiteX34" fmla="*/ 15595 w 52931"/>
                      <a:gd name="connsiteY34" fmla="*/ 3157 h 28034"/>
                      <a:gd name="connsiteX35" fmla="*/ 14773 w 52931"/>
                      <a:gd name="connsiteY35" fmla="*/ 1550 h 28034"/>
                      <a:gd name="connsiteX36" fmla="*/ 14273 w 52931"/>
                      <a:gd name="connsiteY36" fmla="*/ 371 h 28034"/>
                      <a:gd name="connsiteX37" fmla="*/ 13845 w 52931"/>
                      <a:gd name="connsiteY37" fmla="*/ 657 h 28034"/>
                      <a:gd name="connsiteX38" fmla="*/ 13845 w 52931"/>
                      <a:gd name="connsiteY38" fmla="*/ 157 h 28034"/>
                      <a:gd name="connsiteX39" fmla="*/ 13523 w 52931"/>
                      <a:gd name="connsiteY39" fmla="*/ 14 h 28034"/>
                      <a:gd name="connsiteX40" fmla="*/ 12130 w 52931"/>
                      <a:gd name="connsiteY40" fmla="*/ 86 h 28034"/>
                      <a:gd name="connsiteX41" fmla="*/ 7880 w 52931"/>
                      <a:gd name="connsiteY41" fmla="*/ 621 h 28034"/>
                      <a:gd name="connsiteX42" fmla="*/ 557 w 52931"/>
                      <a:gd name="connsiteY42" fmla="*/ 5372 h 28034"/>
                      <a:gd name="connsiteX43" fmla="*/ 164 w 52931"/>
                      <a:gd name="connsiteY43" fmla="*/ 5479 h 28034"/>
                      <a:gd name="connsiteX44" fmla="*/ 2272 w 52931"/>
                      <a:gd name="connsiteY44" fmla="*/ 7694 h 28034"/>
                      <a:gd name="connsiteX45" fmla="*/ 2200 w 52931"/>
                      <a:gd name="connsiteY45" fmla="*/ 9372 h 28034"/>
                      <a:gd name="connsiteX46" fmla="*/ 2022 w 52931"/>
                      <a:gd name="connsiteY46" fmla="*/ 9480 h 28034"/>
                      <a:gd name="connsiteX47" fmla="*/ 3593 w 52931"/>
                      <a:gd name="connsiteY47" fmla="*/ 11123 h 28034"/>
                      <a:gd name="connsiteX48" fmla="*/ 2807 w 52931"/>
                      <a:gd name="connsiteY48" fmla="*/ 11587 h 28034"/>
                      <a:gd name="connsiteX49" fmla="*/ 3343 w 52931"/>
                      <a:gd name="connsiteY49" fmla="*/ 12873 h 28034"/>
                      <a:gd name="connsiteX50" fmla="*/ 7272 w 52931"/>
                      <a:gd name="connsiteY50" fmla="*/ 13552 h 28034"/>
                      <a:gd name="connsiteX51" fmla="*/ 7022 w 52931"/>
                      <a:gd name="connsiteY51" fmla="*/ 13837 h 28034"/>
                      <a:gd name="connsiteX52" fmla="*/ 8344 w 52931"/>
                      <a:gd name="connsiteY52" fmla="*/ 13516 h 28034"/>
                      <a:gd name="connsiteX53" fmla="*/ 8201 w 52931"/>
                      <a:gd name="connsiteY53" fmla="*/ 13837 h 28034"/>
                      <a:gd name="connsiteX54" fmla="*/ 9916 w 52931"/>
                      <a:gd name="connsiteY54" fmla="*/ 13909 h 28034"/>
                      <a:gd name="connsiteX55" fmla="*/ 9451 w 52931"/>
                      <a:gd name="connsiteY55" fmla="*/ 14730 h 28034"/>
                      <a:gd name="connsiteX56" fmla="*/ 10201 w 52931"/>
                      <a:gd name="connsiteY56" fmla="*/ 14909 h 28034"/>
                      <a:gd name="connsiteX57" fmla="*/ 10058 w 52931"/>
                      <a:gd name="connsiteY57" fmla="*/ 14587 h 28034"/>
                      <a:gd name="connsiteX58" fmla="*/ 11059 w 52931"/>
                      <a:gd name="connsiteY58" fmla="*/ 15052 h 28034"/>
                      <a:gd name="connsiteX59" fmla="*/ 14238 w 52931"/>
                      <a:gd name="connsiteY59" fmla="*/ 12123 h 28034"/>
                      <a:gd name="connsiteX60" fmla="*/ 13916 w 52931"/>
                      <a:gd name="connsiteY60" fmla="*/ 13123 h 28034"/>
                      <a:gd name="connsiteX61" fmla="*/ 13023 w 52931"/>
                      <a:gd name="connsiteY61" fmla="*/ 14802 h 28034"/>
                      <a:gd name="connsiteX62" fmla="*/ 13737 w 52931"/>
                      <a:gd name="connsiteY62" fmla="*/ 15659 h 28034"/>
                      <a:gd name="connsiteX63" fmla="*/ 13309 w 52931"/>
                      <a:gd name="connsiteY63" fmla="*/ 16623 h 28034"/>
                      <a:gd name="connsiteX64" fmla="*/ 14809 w 52931"/>
                      <a:gd name="connsiteY64" fmla="*/ 16802 h 28034"/>
                      <a:gd name="connsiteX65" fmla="*/ 15309 w 52931"/>
                      <a:gd name="connsiteY65" fmla="*/ 18159 h 28034"/>
                      <a:gd name="connsiteX66" fmla="*/ 14988 w 52931"/>
                      <a:gd name="connsiteY66" fmla="*/ 19552 h 28034"/>
                      <a:gd name="connsiteX67" fmla="*/ 15809 w 52931"/>
                      <a:gd name="connsiteY67" fmla="*/ 18766 h 28034"/>
                      <a:gd name="connsiteX68" fmla="*/ 15381 w 52931"/>
                      <a:gd name="connsiteY68" fmla="*/ 20267 h 28034"/>
                      <a:gd name="connsiteX69" fmla="*/ 17202 w 52931"/>
                      <a:gd name="connsiteY69" fmla="*/ 21374 h 28034"/>
                      <a:gd name="connsiteX70" fmla="*/ 18595 w 52931"/>
                      <a:gd name="connsiteY70" fmla="*/ 19767 h 28034"/>
                      <a:gd name="connsiteX71" fmla="*/ 18309 w 52931"/>
                      <a:gd name="connsiteY71" fmla="*/ 21553 h 28034"/>
                      <a:gd name="connsiteX72" fmla="*/ 18274 w 52931"/>
                      <a:gd name="connsiteY72" fmla="*/ 21338 h 28034"/>
                      <a:gd name="connsiteX73" fmla="*/ 17845 w 52931"/>
                      <a:gd name="connsiteY73" fmla="*/ 22267 h 28034"/>
                      <a:gd name="connsiteX74" fmla="*/ 19310 w 52931"/>
                      <a:gd name="connsiteY74" fmla="*/ 22017 h 28034"/>
                      <a:gd name="connsiteX75" fmla="*/ 19452 w 52931"/>
                      <a:gd name="connsiteY75" fmla="*/ 21052 h 28034"/>
                      <a:gd name="connsiteX76" fmla="*/ 19774 w 52931"/>
                      <a:gd name="connsiteY76" fmla="*/ 21338 h 28034"/>
                      <a:gd name="connsiteX77" fmla="*/ 19381 w 52931"/>
                      <a:gd name="connsiteY77" fmla="*/ 22124 h 28034"/>
                      <a:gd name="connsiteX78" fmla="*/ 19774 w 52931"/>
                      <a:gd name="connsiteY78" fmla="*/ 22803 h 28034"/>
                      <a:gd name="connsiteX79" fmla="*/ 20060 w 52931"/>
                      <a:gd name="connsiteY79" fmla="*/ 21767 h 28034"/>
                      <a:gd name="connsiteX80" fmla="*/ 20453 w 52931"/>
                      <a:gd name="connsiteY80" fmla="*/ 22803 h 28034"/>
                      <a:gd name="connsiteX81" fmla="*/ 21096 w 52931"/>
                      <a:gd name="connsiteY81" fmla="*/ 21160 h 28034"/>
                      <a:gd name="connsiteX82" fmla="*/ 21738 w 52931"/>
                      <a:gd name="connsiteY82" fmla="*/ 23696 h 28034"/>
                      <a:gd name="connsiteX83" fmla="*/ 22417 w 52931"/>
                      <a:gd name="connsiteY83" fmla="*/ 22446 h 28034"/>
                      <a:gd name="connsiteX84" fmla="*/ 22060 w 52931"/>
                      <a:gd name="connsiteY84" fmla="*/ 23446 h 28034"/>
                      <a:gd name="connsiteX85" fmla="*/ 22310 w 52931"/>
                      <a:gd name="connsiteY85" fmla="*/ 24767 h 28034"/>
                      <a:gd name="connsiteX86" fmla="*/ 22024 w 52931"/>
                      <a:gd name="connsiteY86" fmla="*/ 25446 h 28034"/>
                      <a:gd name="connsiteX87" fmla="*/ 22917 w 52931"/>
                      <a:gd name="connsiteY87" fmla="*/ 23446 h 28034"/>
                      <a:gd name="connsiteX88" fmla="*/ 23846 w 52931"/>
                      <a:gd name="connsiteY88" fmla="*/ 23088 h 28034"/>
                      <a:gd name="connsiteX89" fmla="*/ 24632 w 52931"/>
                      <a:gd name="connsiteY89" fmla="*/ 21410 h 28034"/>
                      <a:gd name="connsiteX90" fmla="*/ 24203 w 52931"/>
                      <a:gd name="connsiteY90" fmla="*/ 22338 h 28034"/>
                      <a:gd name="connsiteX91" fmla="*/ 24596 w 52931"/>
                      <a:gd name="connsiteY91" fmla="*/ 22053 h 28034"/>
                      <a:gd name="connsiteX92" fmla="*/ 24274 w 52931"/>
                      <a:gd name="connsiteY92" fmla="*/ 23303 h 28034"/>
                      <a:gd name="connsiteX93" fmla="*/ 23703 w 52931"/>
                      <a:gd name="connsiteY93" fmla="*/ 24446 h 28034"/>
                      <a:gd name="connsiteX94" fmla="*/ 24739 w 52931"/>
                      <a:gd name="connsiteY94" fmla="*/ 22838 h 28034"/>
                      <a:gd name="connsiteX95" fmla="*/ 25132 w 52931"/>
                      <a:gd name="connsiteY95" fmla="*/ 24231 h 28034"/>
                      <a:gd name="connsiteX96" fmla="*/ 26132 w 52931"/>
                      <a:gd name="connsiteY96" fmla="*/ 23696 h 28034"/>
                      <a:gd name="connsiteX97" fmla="*/ 25310 w 52931"/>
                      <a:gd name="connsiteY97" fmla="*/ 26017 h 28034"/>
                      <a:gd name="connsiteX98" fmla="*/ 26346 w 52931"/>
                      <a:gd name="connsiteY98" fmla="*/ 25553 h 28034"/>
                      <a:gd name="connsiteX99" fmla="*/ 26275 w 52931"/>
                      <a:gd name="connsiteY99" fmla="*/ 25660 h 28034"/>
                      <a:gd name="connsiteX100" fmla="*/ 27882 w 52931"/>
                      <a:gd name="connsiteY100" fmla="*/ 26160 h 28034"/>
                      <a:gd name="connsiteX101" fmla="*/ 28918 w 52931"/>
                      <a:gd name="connsiteY101" fmla="*/ 24338 h 28034"/>
                      <a:gd name="connsiteX102" fmla="*/ 30811 w 52931"/>
                      <a:gd name="connsiteY102" fmla="*/ 23410 h 28034"/>
                      <a:gd name="connsiteX103" fmla="*/ 30597 w 52931"/>
                      <a:gd name="connsiteY103" fmla="*/ 24839 h 28034"/>
                      <a:gd name="connsiteX104" fmla="*/ 30418 w 52931"/>
                      <a:gd name="connsiteY104" fmla="*/ 25053 h 28034"/>
                      <a:gd name="connsiteX105" fmla="*/ 31347 w 52931"/>
                      <a:gd name="connsiteY105" fmla="*/ 25196 h 28034"/>
                      <a:gd name="connsiteX106" fmla="*/ 32847 w 52931"/>
                      <a:gd name="connsiteY106" fmla="*/ 23589 h 28034"/>
                      <a:gd name="connsiteX107" fmla="*/ 32597 w 52931"/>
                      <a:gd name="connsiteY107" fmla="*/ 24267 h 28034"/>
                      <a:gd name="connsiteX108" fmla="*/ 32097 w 52931"/>
                      <a:gd name="connsiteY108" fmla="*/ 25196 h 28034"/>
                      <a:gd name="connsiteX109" fmla="*/ 32490 w 52931"/>
                      <a:gd name="connsiteY109" fmla="*/ 24732 h 28034"/>
                      <a:gd name="connsiteX110" fmla="*/ 32383 w 52931"/>
                      <a:gd name="connsiteY110" fmla="*/ 24910 h 28034"/>
                      <a:gd name="connsiteX111" fmla="*/ 32811 w 52931"/>
                      <a:gd name="connsiteY111" fmla="*/ 24338 h 28034"/>
                      <a:gd name="connsiteX112" fmla="*/ 33061 w 52931"/>
                      <a:gd name="connsiteY112" fmla="*/ 23839 h 28034"/>
                      <a:gd name="connsiteX113" fmla="*/ 32776 w 52931"/>
                      <a:gd name="connsiteY113" fmla="*/ 25339 h 28034"/>
                      <a:gd name="connsiteX114" fmla="*/ 35276 w 52931"/>
                      <a:gd name="connsiteY114" fmla="*/ 24124 h 28034"/>
                      <a:gd name="connsiteX115" fmla="*/ 34026 w 52931"/>
                      <a:gd name="connsiteY115" fmla="*/ 25410 h 28034"/>
                      <a:gd name="connsiteX116" fmla="*/ 34419 w 52931"/>
                      <a:gd name="connsiteY116" fmla="*/ 25374 h 28034"/>
                      <a:gd name="connsiteX117" fmla="*/ 33668 w 52931"/>
                      <a:gd name="connsiteY117" fmla="*/ 25910 h 28034"/>
                      <a:gd name="connsiteX118" fmla="*/ 34490 w 52931"/>
                      <a:gd name="connsiteY118" fmla="*/ 26410 h 28034"/>
                      <a:gd name="connsiteX119" fmla="*/ 35169 w 52931"/>
                      <a:gd name="connsiteY119" fmla="*/ 25839 h 28034"/>
                      <a:gd name="connsiteX120" fmla="*/ 35062 w 52931"/>
                      <a:gd name="connsiteY120" fmla="*/ 25946 h 28034"/>
                      <a:gd name="connsiteX121" fmla="*/ 36062 w 52931"/>
                      <a:gd name="connsiteY121" fmla="*/ 25196 h 28034"/>
                      <a:gd name="connsiteX122" fmla="*/ 34526 w 52931"/>
                      <a:gd name="connsiteY122" fmla="*/ 26767 h 28034"/>
                      <a:gd name="connsiteX123" fmla="*/ 35597 w 52931"/>
                      <a:gd name="connsiteY123" fmla="*/ 26446 h 28034"/>
                      <a:gd name="connsiteX124" fmla="*/ 36455 w 52931"/>
                      <a:gd name="connsiteY124" fmla="*/ 25803 h 28034"/>
                      <a:gd name="connsiteX125" fmla="*/ 36169 w 52931"/>
                      <a:gd name="connsiteY125" fmla="*/ 26232 h 28034"/>
                      <a:gd name="connsiteX126" fmla="*/ 35062 w 52931"/>
                      <a:gd name="connsiteY126" fmla="*/ 26982 h 28034"/>
                      <a:gd name="connsiteX127" fmla="*/ 36740 w 52931"/>
                      <a:gd name="connsiteY127" fmla="*/ 26124 h 28034"/>
                      <a:gd name="connsiteX128" fmla="*/ 35383 w 52931"/>
                      <a:gd name="connsiteY128" fmla="*/ 26839 h 28034"/>
                      <a:gd name="connsiteX129" fmla="*/ 35597 w 52931"/>
                      <a:gd name="connsiteY129" fmla="*/ 26982 h 28034"/>
                      <a:gd name="connsiteX130" fmla="*/ 37776 w 52931"/>
                      <a:gd name="connsiteY130" fmla="*/ 25982 h 28034"/>
                      <a:gd name="connsiteX131" fmla="*/ 38348 w 52931"/>
                      <a:gd name="connsiteY131" fmla="*/ 26303 h 28034"/>
                      <a:gd name="connsiteX132" fmla="*/ 39419 w 52931"/>
                      <a:gd name="connsiteY132" fmla="*/ 25839 h 28034"/>
                      <a:gd name="connsiteX133" fmla="*/ 39276 w 52931"/>
                      <a:gd name="connsiteY133" fmla="*/ 26839 h 28034"/>
                      <a:gd name="connsiteX134" fmla="*/ 49492 w 52931"/>
                      <a:gd name="connsiteY134" fmla="*/ 27803 h 28034"/>
                      <a:gd name="connsiteX135" fmla="*/ 52135 w 52931"/>
                      <a:gd name="connsiteY135" fmla="*/ 25589 h 28034"/>
                      <a:gd name="connsiteX136" fmla="*/ 47813 w 52931"/>
                      <a:gd name="connsiteY136" fmla="*/ 18266 h 28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</a:cxnLst>
                    <a:rect l="l" t="t" r="r" b="b"/>
                    <a:pathLst>
                      <a:path w="52931" h="28034">
                        <a:moveTo>
                          <a:pt x="47813" y="18266"/>
                        </a:moveTo>
                        <a:cubicBezTo>
                          <a:pt x="46456" y="15623"/>
                          <a:pt x="47277" y="13087"/>
                          <a:pt x="44456" y="12123"/>
                        </a:cubicBezTo>
                        <a:cubicBezTo>
                          <a:pt x="43455" y="11051"/>
                          <a:pt x="42098" y="10837"/>
                          <a:pt x="41027" y="10551"/>
                        </a:cubicBezTo>
                        <a:cubicBezTo>
                          <a:pt x="39669" y="11801"/>
                          <a:pt x="39776" y="9837"/>
                          <a:pt x="38526" y="10837"/>
                        </a:cubicBezTo>
                        <a:lnTo>
                          <a:pt x="38812" y="9837"/>
                        </a:lnTo>
                        <a:cubicBezTo>
                          <a:pt x="38419" y="10194"/>
                          <a:pt x="38062" y="10408"/>
                          <a:pt x="38133" y="9872"/>
                        </a:cubicBezTo>
                        <a:lnTo>
                          <a:pt x="38276" y="9622"/>
                        </a:lnTo>
                        <a:cubicBezTo>
                          <a:pt x="37669" y="10194"/>
                          <a:pt x="37598" y="9658"/>
                          <a:pt x="37312" y="9908"/>
                        </a:cubicBezTo>
                        <a:lnTo>
                          <a:pt x="37455" y="9658"/>
                        </a:lnTo>
                        <a:lnTo>
                          <a:pt x="37097" y="9622"/>
                        </a:lnTo>
                        <a:lnTo>
                          <a:pt x="37312" y="9265"/>
                        </a:lnTo>
                        <a:cubicBezTo>
                          <a:pt x="36526" y="9765"/>
                          <a:pt x="36062" y="9622"/>
                          <a:pt x="35812" y="9087"/>
                        </a:cubicBezTo>
                        <a:lnTo>
                          <a:pt x="35347" y="10194"/>
                        </a:lnTo>
                        <a:cubicBezTo>
                          <a:pt x="35062" y="8551"/>
                          <a:pt x="33776" y="10765"/>
                          <a:pt x="33704" y="8979"/>
                        </a:cubicBezTo>
                        <a:lnTo>
                          <a:pt x="33811" y="8729"/>
                        </a:lnTo>
                        <a:cubicBezTo>
                          <a:pt x="31704" y="11337"/>
                          <a:pt x="33204" y="6122"/>
                          <a:pt x="31132" y="8551"/>
                        </a:cubicBezTo>
                        <a:cubicBezTo>
                          <a:pt x="31382" y="8229"/>
                          <a:pt x="31311" y="7944"/>
                          <a:pt x="31418" y="7694"/>
                        </a:cubicBezTo>
                        <a:cubicBezTo>
                          <a:pt x="30882" y="7872"/>
                          <a:pt x="30382" y="7872"/>
                          <a:pt x="29525" y="10087"/>
                        </a:cubicBezTo>
                        <a:cubicBezTo>
                          <a:pt x="29239" y="9944"/>
                          <a:pt x="29561" y="9301"/>
                          <a:pt x="29847" y="8408"/>
                        </a:cubicBezTo>
                        <a:cubicBezTo>
                          <a:pt x="29489" y="9372"/>
                          <a:pt x="29061" y="9694"/>
                          <a:pt x="28811" y="9658"/>
                        </a:cubicBezTo>
                        <a:lnTo>
                          <a:pt x="29061" y="9337"/>
                        </a:lnTo>
                        <a:lnTo>
                          <a:pt x="28275" y="9408"/>
                        </a:lnTo>
                        <a:lnTo>
                          <a:pt x="27703" y="11301"/>
                        </a:lnTo>
                        <a:cubicBezTo>
                          <a:pt x="27561" y="10623"/>
                          <a:pt x="28454" y="9015"/>
                          <a:pt x="27954" y="9337"/>
                        </a:cubicBezTo>
                        <a:lnTo>
                          <a:pt x="27382" y="10873"/>
                        </a:lnTo>
                        <a:cubicBezTo>
                          <a:pt x="27025" y="10408"/>
                          <a:pt x="27596" y="7944"/>
                          <a:pt x="27561" y="6658"/>
                        </a:cubicBezTo>
                        <a:cubicBezTo>
                          <a:pt x="25918" y="5301"/>
                          <a:pt x="22453" y="8444"/>
                          <a:pt x="21917" y="5122"/>
                        </a:cubicBezTo>
                        <a:lnTo>
                          <a:pt x="22310" y="3943"/>
                        </a:lnTo>
                        <a:cubicBezTo>
                          <a:pt x="22953" y="2264"/>
                          <a:pt x="20845" y="6229"/>
                          <a:pt x="21417" y="4657"/>
                        </a:cubicBezTo>
                        <a:lnTo>
                          <a:pt x="20917" y="5336"/>
                        </a:lnTo>
                        <a:cubicBezTo>
                          <a:pt x="20988" y="5015"/>
                          <a:pt x="21024" y="4657"/>
                          <a:pt x="21274" y="4336"/>
                        </a:cubicBezTo>
                        <a:cubicBezTo>
                          <a:pt x="21131" y="4193"/>
                          <a:pt x="21024" y="4479"/>
                          <a:pt x="20703" y="4907"/>
                        </a:cubicBezTo>
                        <a:lnTo>
                          <a:pt x="20988" y="3800"/>
                        </a:lnTo>
                        <a:cubicBezTo>
                          <a:pt x="20738" y="2729"/>
                          <a:pt x="19310" y="4479"/>
                          <a:pt x="18810" y="3764"/>
                        </a:cubicBezTo>
                        <a:cubicBezTo>
                          <a:pt x="19202" y="1336"/>
                          <a:pt x="16845" y="2622"/>
                          <a:pt x="15595" y="3157"/>
                        </a:cubicBezTo>
                        <a:cubicBezTo>
                          <a:pt x="14452" y="3979"/>
                          <a:pt x="14416" y="2693"/>
                          <a:pt x="14773" y="1550"/>
                        </a:cubicBezTo>
                        <a:cubicBezTo>
                          <a:pt x="15166" y="407"/>
                          <a:pt x="15738" y="-450"/>
                          <a:pt x="14273" y="371"/>
                        </a:cubicBezTo>
                        <a:cubicBezTo>
                          <a:pt x="14452" y="193"/>
                          <a:pt x="14023" y="514"/>
                          <a:pt x="13845" y="657"/>
                        </a:cubicBezTo>
                        <a:lnTo>
                          <a:pt x="13845" y="157"/>
                        </a:lnTo>
                        <a:cubicBezTo>
                          <a:pt x="13845" y="157"/>
                          <a:pt x="13809" y="50"/>
                          <a:pt x="13523" y="14"/>
                        </a:cubicBezTo>
                        <a:cubicBezTo>
                          <a:pt x="13416" y="-22"/>
                          <a:pt x="13059" y="14"/>
                          <a:pt x="12130" y="86"/>
                        </a:cubicBezTo>
                        <a:cubicBezTo>
                          <a:pt x="11237" y="193"/>
                          <a:pt x="9844" y="228"/>
                          <a:pt x="7880" y="621"/>
                        </a:cubicBezTo>
                        <a:cubicBezTo>
                          <a:pt x="5951" y="1121"/>
                          <a:pt x="3272" y="1871"/>
                          <a:pt x="557" y="5372"/>
                        </a:cubicBezTo>
                        <a:lnTo>
                          <a:pt x="164" y="5479"/>
                        </a:lnTo>
                        <a:cubicBezTo>
                          <a:pt x="-300" y="7194"/>
                          <a:pt x="164" y="8051"/>
                          <a:pt x="2272" y="7694"/>
                        </a:cubicBezTo>
                        <a:cubicBezTo>
                          <a:pt x="343" y="9158"/>
                          <a:pt x="2665" y="8694"/>
                          <a:pt x="2200" y="9372"/>
                        </a:cubicBezTo>
                        <a:lnTo>
                          <a:pt x="2022" y="9480"/>
                        </a:lnTo>
                        <a:cubicBezTo>
                          <a:pt x="3879" y="8979"/>
                          <a:pt x="1843" y="11766"/>
                          <a:pt x="3593" y="11123"/>
                        </a:cubicBezTo>
                        <a:cubicBezTo>
                          <a:pt x="3450" y="11230"/>
                          <a:pt x="2950" y="11694"/>
                          <a:pt x="2807" y="11587"/>
                        </a:cubicBezTo>
                        <a:cubicBezTo>
                          <a:pt x="3415" y="11730"/>
                          <a:pt x="4272" y="11801"/>
                          <a:pt x="3343" y="12873"/>
                        </a:cubicBezTo>
                        <a:cubicBezTo>
                          <a:pt x="4522" y="13552"/>
                          <a:pt x="5451" y="15087"/>
                          <a:pt x="7272" y="13552"/>
                        </a:cubicBezTo>
                        <a:lnTo>
                          <a:pt x="7022" y="13837"/>
                        </a:lnTo>
                        <a:cubicBezTo>
                          <a:pt x="8201" y="12801"/>
                          <a:pt x="7558" y="13944"/>
                          <a:pt x="8344" y="13516"/>
                        </a:cubicBezTo>
                        <a:cubicBezTo>
                          <a:pt x="8272" y="13694"/>
                          <a:pt x="8237" y="13766"/>
                          <a:pt x="8201" y="13837"/>
                        </a:cubicBezTo>
                        <a:cubicBezTo>
                          <a:pt x="9344" y="12801"/>
                          <a:pt x="9308" y="14302"/>
                          <a:pt x="9916" y="13909"/>
                        </a:cubicBezTo>
                        <a:lnTo>
                          <a:pt x="9451" y="14730"/>
                        </a:lnTo>
                        <a:lnTo>
                          <a:pt x="10201" y="14909"/>
                        </a:lnTo>
                        <a:lnTo>
                          <a:pt x="10058" y="14587"/>
                        </a:lnTo>
                        <a:cubicBezTo>
                          <a:pt x="11416" y="12409"/>
                          <a:pt x="9773" y="16266"/>
                          <a:pt x="11059" y="15052"/>
                        </a:cubicBezTo>
                        <a:cubicBezTo>
                          <a:pt x="11380" y="15587"/>
                          <a:pt x="14416" y="10801"/>
                          <a:pt x="14238" y="12123"/>
                        </a:cubicBezTo>
                        <a:cubicBezTo>
                          <a:pt x="14952" y="11158"/>
                          <a:pt x="13202" y="13766"/>
                          <a:pt x="13916" y="13123"/>
                        </a:cubicBezTo>
                        <a:cubicBezTo>
                          <a:pt x="13345" y="14337"/>
                          <a:pt x="13416" y="13801"/>
                          <a:pt x="13023" y="14802"/>
                        </a:cubicBezTo>
                        <a:cubicBezTo>
                          <a:pt x="13630" y="14409"/>
                          <a:pt x="12952" y="16302"/>
                          <a:pt x="13737" y="15659"/>
                        </a:cubicBezTo>
                        <a:lnTo>
                          <a:pt x="13309" y="16623"/>
                        </a:lnTo>
                        <a:cubicBezTo>
                          <a:pt x="14595" y="15123"/>
                          <a:pt x="13702" y="18302"/>
                          <a:pt x="14809" y="16802"/>
                        </a:cubicBezTo>
                        <a:cubicBezTo>
                          <a:pt x="15666" y="16230"/>
                          <a:pt x="13952" y="19802"/>
                          <a:pt x="15309" y="18159"/>
                        </a:cubicBezTo>
                        <a:lnTo>
                          <a:pt x="14988" y="19552"/>
                        </a:lnTo>
                        <a:cubicBezTo>
                          <a:pt x="15130" y="19874"/>
                          <a:pt x="15809" y="18052"/>
                          <a:pt x="15809" y="18766"/>
                        </a:cubicBezTo>
                        <a:cubicBezTo>
                          <a:pt x="15452" y="19588"/>
                          <a:pt x="15881" y="19552"/>
                          <a:pt x="15381" y="20267"/>
                        </a:cubicBezTo>
                        <a:cubicBezTo>
                          <a:pt x="15452" y="21803"/>
                          <a:pt x="17309" y="18909"/>
                          <a:pt x="17202" y="21374"/>
                        </a:cubicBezTo>
                        <a:cubicBezTo>
                          <a:pt x="17988" y="19838"/>
                          <a:pt x="18024" y="20945"/>
                          <a:pt x="18595" y="19767"/>
                        </a:cubicBezTo>
                        <a:cubicBezTo>
                          <a:pt x="18345" y="20481"/>
                          <a:pt x="19310" y="20195"/>
                          <a:pt x="18309" y="21553"/>
                        </a:cubicBezTo>
                        <a:cubicBezTo>
                          <a:pt x="18238" y="21660"/>
                          <a:pt x="18167" y="21624"/>
                          <a:pt x="18274" y="21338"/>
                        </a:cubicBezTo>
                        <a:lnTo>
                          <a:pt x="17845" y="22267"/>
                        </a:lnTo>
                        <a:cubicBezTo>
                          <a:pt x="17631" y="24267"/>
                          <a:pt x="19024" y="21588"/>
                          <a:pt x="19310" y="22017"/>
                        </a:cubicBezTo>
                        <a:cubicBezTo>
                          <a:pt x="19310" y="21660"/>
                          <a:pt x="19095" y="21695"/>
                          <a:pt x="19452" y="21052"/>
                        </a:cubicBezTo>
                        <a:lnTo>
                          <a:pt x="19774" y="21338"/>
                        </a:lnTo>
                        <a:lnTo>
                          <a:pt x="19381" y="22124"/>
                        </a:lnTo>
                        <a:lnTo>
                          <a:pt x="19774" y="22803"/>
                        </a:lnTo>
                        <a:lnTo>
                          <a:pt x="20060" y="21767"/>
                        </a:lnTo>
                        <a:cubicBezTo>
                          <a:pt x="20131" y="22374"/>
                          <a:pt x="19595" y="24124"/>
                          <a:pt x="20453" y="22803"/>
                        </a:cubicBezTo>
                        <a:cubicBezTo>
                          <a:pt x="20881" y="22053"/>
                          <a:pt x="20703" y="21374"/>
                          <a:pt x="21096" y="21160"/>
                        </a:cubicBezTo>
                        <a:cubicBezTo>
                          <a:pt x="21203" y="21981"/>
                          <a:pt x="21417" y="23231"/>
                          <a:pt x="21738" y="23696"/>
                        </a:cubicBezTo>
                        <a:cubicBezTo>
                          <a:pt x="22131" y="22553"/>
                          <a:pt x="22203" y="22624"/>
                          <a:pt x="22417" y="22446"/>
                        </a:cubicBezTo>
                        <a:lnTo>
                          <a:pt x="22060" y="23446"/>
                        </a:lnTo>
                        <a:cubicBezTo>
                          <a:pt x="23060" y="22267"/>
                          <a:pt x="21417" y="25660"/>
                          <a:pt x="22310" y="24767"/>
                        </a:cubicBezTo>
                        <a:lnTo>
                          <a:pt x="22024" y="25446"/>
                        </a:lnTo>
                        <a:lnTo>
                          <a:pt x="22917" y="23446"/>
                        </a:lnTo>
                        <a:cubicBezTo>
                          <a:pt x="24096" y="21660"/>
                          <a:pt x="22381" y="25553"/>
                          <a:pt x="23846" y="23088"/>
                        </a:cubicBezTo>
                        <a:cubicBezTo>
                          <a:pt x="23596" y="23195"/>
                          <a:pt x="24560" y="20910"/>
                          <a:pt x="24632" y="21410"/>
                        </a:cubicBezTo>
                        <a:lnTo>
                          <a:pt x="24203" y="22338"/>
                        </a:lnTo>
                        <a:cubicBezTo>
                          <a:pt x="24417" y="22195"/>
                          <a:pt x="24596" y="21803"/>
                          <a:pt x="24596" y="22053"/>
                        </a:cubicBezTo>
                        <a:cubicBezTo>
                          <a:pt x="24310" y="22517"/>
                          <a:pt x="24024" y="23410"/>
                          <a:pt x="24274" y="23303"/>
                        </a:cubicBezTo>
                        <a:lnTo>
                          <a:pt x="23703" y="24446"/>
                        </a:lnTo>
                        <a:lnTo>
                          <a:pt x="24739" y="22838"/>
                        </a:lnTo>
                        <a:cubicBezTo>
                          <a:pt x="24632" y="23946"/>
                          <a:pt x="25560" y="22838"/>
                          <a:pt x="25132" y="24231"/>
                        </a:cubicBezTo>
                        <a:cubicBezTo>
                          <a:pt x="25132" y="24231"/>
                          <a:pt x="25417" y="25089"/>
                          <a:pt x="26132" y="23696"/>
                        </a:cubicBezTo>
                        <a:cubicBezTo>
                          <a:pt x="25668" y="24553"/>
                          <a:pt x="25810" y="25017"/>
                          <a:pt x="25310" y="26017"/>
                        </a:cubicBezTo>
                        <a:cubicBezTo>
                          <a:pt x="25846" y="25053"/>
                          <a:pt x="26632" y="24410"/>
                          <a:pt x="26346" y="25553"/>
                        </a:cubicBezTo>
                        <a:lnTo>
                          <a:pt x="26275" y="25660"/>
                        </a:lnTo>
                        <a:cubicBezTo>
                          <a:pt x="26418" y="27017"/>
                          <a:pt x="27989" y="24589"/>
                          <a:pt x="27882" y="26160"/>
                        </a:cubicBezTo>
                        <a:cubicBezTo>
                          <a:pt x="28346" y="25053"/>
                          <a:pt x="28346" y="25767"/>
                          <a:pt x="28918" y="24338"/>
                        </a:cubicBezTo>
                        <a:cubicBezTo>
                          <a:pt x="30097" y="23231"/>
                          <a:pt x="28489" y="27625"/>
                          <a:pt x="30811" y="23410"/>
                        </a:cubicBezTo>
                        <a:cubicBezTo>
                          <a:pt x="31168" y="23303"/>
                          <a:pt x="30597" y="24553"/>
                          <a:pt x="30597" y="24839"/>
                        </a:cubicBezTo>
                        <a:lnTo>
                          <a:pt x="30418" y="25053"/>
                        </a:lnTo>
                        <a:cubicBezTo>
                          <a:pt x="31025" y="24910"/>
                          <a:pt x="31132" y="24946"/>
                          <a:pt x="31347" y="25196"/>
                        </a:cubicBezTo>
                        <a:cubicBezTo>
                          <a:pt x="31704" y="24874"/>
                          <a:pt x="32847" y="22981"/>
                          <a:pt x="32847" y="23589"/>
                        </a:cubicBezTo>
                        <a:cubicBezTo>
                          <a:pt x="32311" y="24303"/>
                          <a:pt x="32490" y="24231"/>
                          <a:pt x="32597" y="24267"/>
                        </a:cubicBezTo>
                        <a:cubicBezTo>
                          <a:pt x="32454" y="24338"/>
                          <a:pt x="32275" y="24624"/>
                          <a:pt x="32097" y="25196"/>
                        </a:cubicBezTo>
                        <a:cubicBezTo>
                          <a:pt x="32275" y="24981"/>
                          <a:pt x="32383" y="24839"/>
                          <a:pt x="32490" y="24732"/>
                        </a:cubicBezTo>
                        <a:cubicBezTo>
                          <a:pt x="32454" y="24803"/>
                          <a:pt x="32418" y="24839"/>
                          <a:pt x="32383" y="24910"/>
                        </a:cubicBezTo>
                        <a:cubicBezTo>
                          <a:pt x="32704" y="24732"/>
                          <a:pt x="32811" y="24482"/>
                          <a:pt x="32811" y="24338"/>
                        </a:cubicBezTo>
                        <a:cubicBezTo>
                          <a:pt x="32883" y="24231"/>
                          <a:pt x="32954" y="24053"/>
                          <a:pt x="33061" y="23839"/>
                        </a:cubicBezTo>
                        <a:cubicBezTo>
                          <a:pt x="32633" y="24910"/>
                          <a:pt x="33597" y="24053"/>
                          <a:pt x="32776" y="25339"/>
                        </a:cubicBezTo>
                        <a:cubicBezTo>
                          <a:pt x="33383" y="25303"/>
                          <a:pt x="34526" y="24267"/>
                          <a:pt x="35276" y="24124"/>
                        </a:cubicBezTo>
                        <a:cubicBezTo>
                          <a:pt x="34811" y="24767"/>
                          <a:pt x="34276" y="25231"/>
                          <a:pt x="34026" y="25410"/>
                        </a:cubicBezTo>
                        <a:lnTo>
                          <a:pt x="34419" y="25374"/>
                        </a:lnTo>
                        <a:cubicBezTo>
                          <a:pt x="33704" y="26232"/>
                          <a:pt x="33883" y="25767"/>
                          <a:pt x="33668" y="25910"/>
                        </a:cubicBezTo>
                        <a:cubicBezTo>
                          <a:pt x="32668" y="27446"/>
                          <a:pt x="35490" y="24946"/>
                          <a:pt x="34490" y="26410"/>
                        </a:cubicBezTo>
                        <a:lnTo>
                          <a:pt x="35169" y="25839"/>
                        </a:lnTo>
                        <a:lnTo>
                          <a:pt x="35062" y="25946"/>
                        </a:lnTo>
                        <a:cubicBezTo>
                          <a:pt x="35383" y="25625"/>
                          <a:pt x="35919" y="25231"/>
                          <a:pt x="36062" y="25196"/>
                        </a:cubicBezTo>
                        <a:cubicBezTo>
                          <a:pt x="35383" y="25874"/>
                          <a:pt x="34383" y="26732"/>
                          <a:pt x="34526" y="26767"/>
                        </a:cubicBezTo>
                        <a:cubicBezTo>
                          <a:pt x="33847" y="27446"/>
                          <a:pt x="35062" y="26660"/>
                          <a:pt x="35597" y="26446"/>
                        </a:cubicBezTo>
                        <a:cubicBezTo>
                          <a:pt x="35669" y="26303"/>
                          <a:pt x="36133" y="25982"/>
                          <a:pt x="36455" y="25803"/>
                        </a:cubicBezTo>
                        <a:cubicBezTo>
                          <a:pt x="36562" y="25839"/>
                          <a:pt x="35776" y="26446"/>
                          <a:pt x="36169" y="26232"/>
                        </a:cubicBezTo>
                        <a:lnTo>
                          <a:pt x="35062" y="26982"/>
                        </a:lnTo>
                        <a:cubicBezTo>
                          <a:pt x="36097" y="26267"/>
                          <a:pt x="36276" y="26374"/>
                          <a:pt x="36740" y="26124"/>
                        </a:cubicBezTo>
                        <a:cubicBezTo>
                          <a:pt x="35919" y="26660"/>
                          <a:pt x="35990" y="26482"/>
                          <a:pt x="35383" y="26839"/>
                        </a:cubicBezTo>
                        <a:cubicBezTo>
                          <a:pt x="35526" y="26946"/>
                          <a:pt x="35454" y="26875"/>
                          <a:pt x="35597" y="26982"/>
                        </a:cubicBezTo>
                        <a:cubicBezTo>
                          <a:pt x="36526" y="26660"/>
                          <a:pt x="36705" y="26410"/>
                          <a:pt x="37776" y="25982"/>
                        </a:cubicBezTo>
                        <a:cubicBezTo>
                          <a:pt x="38062" y="26017"/>
                          <a:pt x="39026" y="25839"/>
                          <a:pt x="38348" y="26303"/>
                        </a:cubicBezTo>
                        <a:lnTo>
                          <a:pt x="39419" y="25839"/>
                        </a:lnTo>
                        <a:cubicBezTo>
                          <a:pt x="40491" y="25874"/>
                          <a:pt x="40419" y="26303"/>
                          <a:pt x="39276" y="26839"/>
                        </a:cubicBezTo>
                        <a:cubicBezTo>
                          <a:pt x="44134" y="27625"/>
                          <a:pt x="47492" y="28446"/>
                          <a:pt x="49492" y="27803"/>
                        </a:cubicBezTo>
                        <a:cubicBezTo>
                          <a:pt x="51492" y="27232"/>
                          <a:pt x="52135" y="25589"/>
                          <a:pt x="52135" y="25589"/>
                        </a:cubicBezTo>
                        <a:cubicBezTo>
                          <a:pt x="54707" y="22338"/>
                          <a:pt x="50456" y="20624"/>
                          <a:pt x="47813" y="1826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8" name="Graphic 511">
                  <a:extLst>
                    <a:ext uri="{FF2B5EF4-FFF2-40B4-BE49-F238E27FC236}">
                      <a16:creationId xmlns:a16="http://schemas.microsoft.com/office/drawing/2014/main" id="{A8F2A3C4-787B-DD48-84F9-AF0C561F01EC}"/>
                    </a:ext>
                  </a:extLst>
                </p:cNvPr>
                <p:cNvGrpSpPr/>
                <p:nvPr/>
              </p:nvGrpSpPr>
              <p:grpSpPr>
                <a:xfrm>
                  <a:off x="7237487" y="1959573"/>
                  <a:ext cx="51420" cy="64435"/>
                  <a:chOff x="7237487" y="1959573"/>
                  <a:chExt cx="51420" cy="64435"/>
                </a:xfrm>
                <a:grpFill/>
              </p:grpSpPr>
              <p:sp>
                <p:nvSpPr>
                  <p:cNvPr id="689" name="Freeform 688">
                    <a:extLst>
                      <a:ext uri="{FF2B5EF4-FFF2-40B4-BE49-F238E27FC236}">
                        <a16:creationId xmlns:a16="http://schemas.microsoft.com/office/drawing/2014/main" id="{D749D429-D4CD-FA47-8143-947C593F42D6}"/>
                      </a:ext>
                    </a:extLst>
                  </p:cNvPr>
                  <p:cNvSpPr/>
                  <p:nvPr/>
                </p:nvSpPr>
                <p:spPr>
                  <a:xfrm>
                    <a:off x="7269598" y="2016323"/>
                    <a:ext cx="392" cy="357"/>
                  </a:xfrm>
                  <a:custGeom>
                    <a:avLst/>
                    <a:gdLst>
                      <a:gd name="connsiteX0" fmla="*/ 0 w 392"/>
                      <a:gd name="connsiteY0" fmla="*/ 357 h 357"/>
                      <a:gd name="connsiteX1" fmla="*/ 393 w 392"/>
                      <a:gd name="connsiteY1" fmla="*/ 0 h 357"/>
                      <a:gd name="connsiteX2" fmla="*/ 0 w 392"/>
                      <a:gd name="connsiteY2" fmla="*/ 357 h 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" h="357">
                        <a:moveTo>
                          <a:pt x="0" y="357"/>
                        </a:moveTo>
                        <a:lnTo>
                          <a:pt x="393" y="0"/>
                        </a:lnTo>
                        <a:cubicBezTo>
                          <a:pt x="179" y="107"/>
                          <a:pt x="0" y="214"/>
                          <a:pt x="0" y="35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0" name="Freeform 689">
                    <a:extLst>
                      <a:ext uri="{FF2B5EF4-FFF2-40B4-BE49-F238E27FC236}">
                        <a16:creationId xmlns:a16="http://schemas.microsoft.com/office/drawing/2014/main" id="{0BC6060B-C375-1A44-A260-96444CBA116F}"/>
                      </a:ext>
                    </a:extLst>
                  </p:cNvPr>
                  <p:cNvSpPr/>
                  <p:nvPr/>
                </p:nvSpPr>
                <p:spPr>
                  <a:xfrm>
                    <a:off x="7244166" y="1978390"/>
                    <a:ext cx="107" cy="35"/>
                  </a:xfrm>
                  <a:custGeom>
                    <a:avLst/>
                    <a:gdLst>
                      <a:gd name="connsiteX0" fmla="*/ 107 w 107"/>
                      <a:gd name="connsiteY0" fmla="*/ 0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107" y="0"/>
                        </a:moveTo>
                        <a:lnTo>
                          <a:pt x="0" y="36"/>
                        </a:lnTo>
                        <a:cubicBezTo>
                          <a:pt x="36" y="36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1" name="Freeform 690">
                    <a:extLst>
                      <a:ext uri="{FF2B5EF4-FFF2-40B4-BE49-F238E27FC236}">
                        <a16:creationId xmlns:a16="http://schemas.microsoft.com/office/drawing/2014/main" id="{9A2020F2-5E32-FF47-BE30-629C5087C4EC}"/>
                      </a:ext>
                    </a:extLst>
                  </p:cNvPr>
                  <p:cNvSpPr/>
                  <p:nvPr/>
                </p:nvSpPr>
                <p:spPr>
                  <a:xfrm>
                    <a:off x="7281064" y="2002750"/>
                    <a:ext cx="107" cy="35"/>
                  </a:xfrm>
                  <a:custGeom>
                    <a:avLst/>
                    <a:gdLst>
                      <a:gd name="connsiteX0" fmla="*/ 0 w 107"/>
                      <a:gd name="connsiteY0" fmla="*/ 0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0" y="0"/>
                        </a:moveTo>
                        <a:lnTo>
                          <a:pt x="0" y="36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2" name="Freeform 691">
                    <a:extLst>
                      <a:ext uri="{FF2B5EF4-FFF2-40B4-BE49-F238E27FC236}">
                        <a16:creationId xmlns:a16="http://schemas.microsoft.com/office/drawing/2014/main" id="{100BB4BC-C74F-764A-83A8-3477E6BD60D6}"/>
                      </a:ext>
                    </a:extLst>
                  </p:cNvPr>
                  <p:cNvSpPr/>
                  <p:nvPr/>
                </p:nvSpPr>
                <p:spPr>
                  <a:xfrm>
                    <a:off x="7237487" y="1959573"/>
                    <a:ext cx="51420" cy="64435"/>
                  </a:xfrm>
                  <a:custGeom>
                    <a:avLst/>
                    <a:gdLst>
                      <a:gd name="connsiteX0" fmla="*/ 47006 w 51420"/>
                      <a:gd name="connsiteY0" fmla="*/ 53749 h 64435"/>
                      <a:gd name="connsiteX1" fmla="*/ 46113 w 51420"/>
                      <a:gd name="connsiteY1" fmla="*/ 46749 h 64435"/>
                      <a:gd name="connsiteX2" fmla="*/ 43577 w 51420"/>
                      <a:gd name="connsiteY2" fmla="*/ 43177 h 64435"/>
                      <a:gd name="connsiteX3" fmla="*/ 41005 w 51420"/>
                      <a:gd name="connsiteY3" fmla="*/ 41712 h 64435"/>
                      <a:gd name="connsiteX4" fmla="*/ 41720 w 51420"/>
                      <a:gd name="connsiteY4" fmla="*/ 40962 h 64435"/>
                      <a:gd name="connsiteX5" fmla="*/ 41041 w 51420"/>
                      <a:gd name="connsiteY5" fmla="*/ 40426 h 64435"/>
                      <a:gd name="connsiteX6" fmla="*/ 41291 w 51420"/>
                      <a:gd name="connsiteY6" fmla="*/ 40284 h 64435"/>
                      <a:gd name="connsiteX7" fmla="*/ 40184 w 51420"/>
                      <a:gd name="connsiteY7" fmla="*/ 39783 h 64435"/>
                      <a:gd name="connsiteX8" fmla="*/ 40434 w 51420"/>
                      <a:gd name="connsiteY8" fmla="*/ 39641 h 64435"/>
                      <a:gd name="connsiteX9" fmla="*/ 40076 w 51420"/>
                      <a:gd name="connsiteY9" fmla="*/ 39319 h 64435"/>
                      <a:gd name="connsiteX10" fmla="*/ 40469 w 51420"/>
                      <a:gd name="connsiteY10" fmla="*/ 39176 h 64435"/>
                      <a:gd name="connsiteX11" fmla="*/ 38969 w 51420"/>
                      <a:gd name="connsiteY11" fmla="*/ 37783 h 64435"/>
                      <a:gd name="connsiteX12" fmla="*/ 37969 w 51420"/>
                      <a:gd name="connsiteY12" fmla="*/ 38498 h 64435"/>
                      <a:gd name="connsiteX13" fmla="*/ 36719 w 51420"/>
                      <a:gd name="connsiteY13" fmla="*/ 35819 h 64435"/>
                      <a:gd name="connsiteX14" fmla="*/ 36969 w 51420"/>
                      <a:gd name="connsiteY14" fmla="*/ 35676 h 64435"/>
                      <a:gd name="connsiteX15" fmla="*/ 34004 w 51420"/>
                      <a:gd name="connsiteY15" fmla="*/ 33033 h 64435"/>
                      <a:gd name="connsiteX16" fmla="*/ 34719 w 51420"/>
                      <a:gd name="connsiteY16" fmla="*/ 32425 h 64435"/>
                      <a:gd name="connsiteX17" fmla="*/ 31540 w 51420"/>
                      <a:gd name="connsiteY17" fmla="*/ 33033 h 64435"/>
                      <a:gd name="connsiteX18" fmla="*/ 32576 w 51420"/>
                      <a:gd name="connsiteY18" fmla="*/ 31640 h 64435"/>
                      <a:gd name="connsiteX19" fmla="*/ 30825 w 51420"/>
                      <a:gd name="connsiteY19" fmla="*/ 31961 h 64435"/>
                      <a:gd name="connsiteX20" fmla="*/ 31254 w 51420"/>
                      <a:gd name="connsiteY20" fmla="*/ 31854 h 64435"/>
                      <a:gd name="connsiteX21" fmla="*/ 30290 w 51420"/>
                      <a:gd name="connsiteY21" fmla="*/ 31211 h 64435"/>
                      <a:gd name="connsiteX22" fmla="*/ 28897 w 51420"/>
                      <a:gd name="connsiteY22" fmla="*/ 32640 h 64435"/>
                      <a:gd name="connsiteX23" fmla="*/ 29932 w 51420"/>
                      <a:gd name="connsiteY23" fmla="*/ 30854 h 64435"/>
                      <a:gd name="connsiteX24" fmla="*/ 28682 w 51420"/>
                      <a:gd name="connsiteY24" fmla="*/ 31890 h 64435"/>
                      <a:gd name="connsiteX25" fmla="*/ 30540 w 51420"/>
                      <a:gd name="connsiteY25" fmla="*/ 27818 h 64435"/>
                      <a:gd name="connsiteX26" fmla="*/ 25396 w 51420"/>
                      <a:gd name="connsiteY26" fmla="*/ 21281 h 64435"/>
                      <a:gd name="connsiteX27" fmla="*/ 26360 w 51420"/>
                      <a:gd name="connsiteY27" fmla="*/ 20531 h 64435"/>
                      <a:gd name="connsiteX28" fmla="*/ 25039 w 51420"/>
                      <a:gd name="connsiteY28" fmla="*/ 20317 h 64435"/>
                      <a:gd name="connsiteX29" fmla="*/ 24182 w 51420"/>
                      <a:gd name="connsiteY29" fmla="*/ 20460 h 64435"/>
                      <a:gd name="connsiteX30" fmla="*/ 25003 w 51420"/>
                      <a:gd name="connsiteY30" fmla="*/ 19781 h 64435"/>
                      <a:gd name="connsiteX31" fmla="*/ 24074 w 51420"/>
                      <a:gd name="connsiteY31" fmla="*/ 19710 h 64435"/>
                      <a:gd name="connsiteX32" fmla="*/ 24825 w 51420"/>
                      <a:gd name="connsiteY32" fmla="*/ 18817 h 64435"/>
                      <a:gd name="connsiteX33" fmla="*/ 22110 w 51420"/>
                      <a:gd name="connsiteY33" fmla="*/ 16173 h 64435"/>
                      <a:gd name="connsiteX34" fmla="*/ 17466 w 51420"/>
                      <a:gd name="connsiteY34" fmla="*/ 11351 h 64435"/>
                      <a:gd name="connsiteX35" fmla="*/ 12573 w 51420"/>
                      <a:gd name="connsiteY35" fmla="*/ 3779 h 64435"/>
                      <a:gd name="connsiteX36" fmla="*/ 11930 w 51420"/>
                      <a:gd name="connsiteY36" fmla="*/ 3922 h 64435"/>
                      <a:gd name="connsiteX37" fmla="*/ 9751 w 51420"/>
                      <a:gd name="connsiteY37" fmla="*/ 1850 h 64435"/>
                      <a:gd name="connsiteX38" fmla="*/ 7787 w 51420"/>
                      <a:gd name="connsiteY38" fmla="*/ 707 h 64435"/>
                      <a:gd name="connsiteX39" fmla="*/ 3179 w 51420"/>
                      <a:gd name="connsiteY39" fmla="*/ 207 h 64435"/>
                      <a:gd name="connsiteX40" fmla="*/ 464 w 51420"/>
                      <a:gd name="connsiteY40" fmla="*/ 3815 h 64435"/>
                      <a:gd name="connsiteX41" fmla="*/ 179 w 51420"/>
                      <a:gd name="connsiteY41" fmla="*/ 12637 h 64435"/>
                      <a:gd name="connsiteX42" fmla="*/ 0 w 51420"/>
                      <a:gd name="connsiteY42" fmla="*/ 12994 h 64435"/>
                      <a:gd name="connsiteX43" fmla="*/ 1822 w 51420"/>
                      <a:gd name="connsiteY43" fmla="*/ 13137 h 64435"/>
                      <a:gd name="connsiteX44" fmla="*/ 1893 w 51420"/>
                      <a:gd name="connsiteY44" fmla="*/ 14495 h 64435"/>
                      <a:gd name="connsiteX45" fmla="*/ 1750 w 51420"/>
                      <a:gd name="connsiteY45" fmla="*/ 14638 h 64435"/>
                      <a:gd name="connsiteX46" fmla="*/ 3036 w 51420"/>
                      <a:gd name="connsiteY46" fmla="*/ 15638 h 64435"/>
                      <a:gd name="connsiteX47" fmla="*/ 2286 w 51420"/>
                      <a:gd name="connsiteY47" fmla="*/ 16173 h 64435"/>
                      <a:gd name="connsiteX48" fmla="*/ 2536 w 51420"/>
                      <a:gd name="connsiteY48" fmla="*/ 17245 h 64435"/>
                      <a:gd name="connsiteX49" fmla="*/ 6036 w 51420"/>
                      <a:gd name="connsiteY49" fmla="*/ 18316 h 64435"/>
                      <a:gd name="connsiteX50" fmla="*/ 5715 w 51420"/>
                      <a:gd name="connsiteY50" fmla="*/ 18531 h 64435"/>
                      <a:gd name="connsiteX51" fmla="*/ 7108 w 51420"/>
                      <a:gd name="connsiteY51" fmla="*/ 18674 h 64435"/>
                      <a:gd name="connsiteX52" fmla="*/ 6858 w 51420"/>
                      <a:gd name="connsiteY52" fmla="*/ 18924 h 64435"/>
                      <a:gd name="connsiteX53" fmla="*/ 8573 w 51420"/>
                      <a:gd name="connsiteY53" fmla="*/ 19745 h 64435"/>
                      <a:gd name="connsiteX54" fmla="*/ 7822 w 51420"/>
                      <a:gd name="connsiteY54" fmla="*/ 20317 h 64435"/>
                      <a:gd name="connsiteX55" fmla="*/ 8537 w 51420"/>
                      <a:gd name="connsiteY55" fmla="*/ 20924 h 64435"/>
                      <a:gd name="connsiteX56" fmla="*/ 8501 w 51420"/>
                      <a:gd name="connsiteY56" fmla="*/ 20531 h 64435"/>
                      <a:gd name="connsiteX57" fmla="*/ 9323 w 51420"/>
                      <a:gd name="connsiteY57" fmla="*/ 21603 h 64435"/>
                      <a:gd name="connsiteX58" fmla="*/ 13823 w 51420"/>
                      <a:gd name="connsiteY58" fmla="*/ 20960 h 64435"/>
                      <a:gd name="connsiteX59" fmla="*/ 13073 w 51420"/>
                      <a:gd name="connsiteY59" fmla="*/ 21710 h 64435"/>
                      <a:gd name="connsiteX60" fmla="*/ 11430 w 51420"/>
                      <a:gd name="connsiteY60" fmla="*/ 22674 h 64435"/>
                      <a:gd name="connsiteX61" fmla="*/ 11787 w 51420"/>
                      <a:gd name="connsiteY61" fmla="*/ 24067 h 64435"/>
                      <a:gd name="connsiteX62" fmla="*/ 10930 w 51420"/>
                      <a:gd name="connsiteY62" fmla="*/ 24675 h 64435"/>
                      <a:gd name="connsiteX63" fmla="*/ 12359 w 51420"/>
                      <a:gd name="connsiteY63" fmla="*/ 26067 h 64435"/>
                      <a:gd name="connsiteX64" fmla="*/ 12180 w 51420"/>
                      <a:gd name="connsiteY64" fmla="*/ 27782 h 64435"/>
                      <a:gd name="connsiteX65" fmla="*/ 11180 w 51420"/>
                      <a:gd name="connsiteY65" fmla="*/ 28818 h 64435"/>
                      <a:gd name="connsiteX66" fmla="*/ 12430 w 51420"/>
                      <a:gd name="connsiteY66" fmla="*/ 28818 h 64435"/>
                      <a:gd name="connsiteX67" fmla="*/ 11251 w 51420"/>
                      <a:gd name="connsiteY67" fmla="*/ 29889 h 64435"/>
                      <a:gd name="connsiteX68" fmla="*/ 12573 w 51420"/>
                      <a:gd name="connsiteY68" fmla="*/ 32675 h 64435"/>
                      <a:gd name="connsiteX69" fmla="*/ 14823 w 51420"/>
                      <a:gd name="connsiteY69" fmla="*/ 32497 h 64435"/>
                      <a:gd name="connsiteX70" fmla="*/ 13680 w 51420"/>
                      <a:gd name="connsiteY70" fmla="*/ 33926 h 64435"/>
                      <a:gd name="connsiteX71" fmla="*/ 13752 w 51420"/>
                      <a:gd name="connsiteY71" fmla="*/ 33676 h 64435"/>
                      <a:gd name="connsiteX72" fmla="*/ 12859 w 51420"/>
                      <a:gd name="connsiteY72" fmla="*/ 34176 h 64435"/>
                      <a:gd name="connsiteX73" fmla="*/ 14645 w 51420"/>
                      <a:gd name="connsiteY73" fmla="*/ 35461 h 64435"/>
                      <a:gd name="connsiteX74" fmla="*/ 15252 w 51420"/>
                      <a:gd name="connsiteY74" fmla="*/ 34676 h 64435"/>
                      <a:gd name="connsiteX75" fmla="*/ 15538 w 51420"/>
                      <a:gd name="connsiteY75" fmla="*/ 35319 h 64435"/>
                      <a:gd name="connsiteX76" fmla="*/ 14752 w 51420"/>
                      <a:gd name="connsiteY76" fmla="*/ 35676 h 64435"/>
                      <a:gd name="connsiteX77" fmla="*/ 14966 w 51420"/>
                      <a:gd name="connsiteY77" fmla="*/ 36855 h 64435"/>
                      <a:gd name="connsiteX78" fmla="*/ 15752 w 51420"/>
                      <a:gd name="connsiteY78" fmla="*/ 36104 h 64435"/>
                      <a:gd name="connsiteX79" fmla="*/ 15823 w 51420"/>
                      <a:gd name="connsiteY79" fmla="*/ 37676 h 64435"/>
                      <a:gd name="connsiteX80" fmla="*/ 17288 w 51420"/>
                      <a:gd name="connsiteY80" fmla="*/ 36676 h 64435"/>
                      <a:gd name="connsiteX81" fmla="*/ 17359 w 51420"/>
                      <a:gd name="connsiteY81" fmla="*/ 40212 h 64435"/>
                      <a:gd name="connsiteX82" fmla="*/ 18645 w 51420"/>
                      <a:gd name="connsiteY82" fmla="*/ 39533 h 64435"/>
                      <a:gd name="connsiteX83" fmla="*/ 17859 w 51420"/>
                      <a:gd name="connsiteY83" fmla="*/ 40212 h 64435"/>
                      <a:gd name="connsiteX84" fmla="*/ 17609 w 51420"/>
                      <a:gd name="connsiteY84" fmla="*/ 41677 h 64435"/>
                      <a:gd name="connsiteX85" fmla="*/ 17002 w 51420"/>
                      <a:gd name="connsiteY85" fmla="*/ 42070 h 64435"/>
                      <a:gd name="connsiteX86" fmla="*/ 18824 w 51420"/>
                      <a:gd name="connsiteY86" fmla="*/ 40855 h 64435"/>
                      <a:gd name="connsiteX87" fmla="*/ 20003 w 51420"/>
                      <a:gd name="connsiteY87" fmla="*/ 41284 h 64435"/>
                      <a:gd name="connsiteX88" fmla="*/ 21610 w 51420"/>
                      <a:gd name="connsiteY88" fmla="*/ 40319 h 64435"/>
                      <a:gd name="connsiteX89" fmla="*/ 20753 w 51420"/>
                      <a:gd name="connsiteY89" fmla="*/ 40855 h 64435"/>
                      <a:gd name="connsiteX90" fmla="*/ 21324 w 51420"/>
                      <a:gd name="connsiteY90" fmla="*/ 40927 h 64435"/>
                      <a:gd name="connsiteX91" fmla="*/ 20431 w 51420"/>
                      <a:gd name="connsiteY91" fmla="*/ 41891 h 64435"/>
                      <a:gd name="connsiteX92" fmla="*/ 19324 w 51420"/>
                      <a:gd name="connsiteY92" fmla="*/ 42498 h 64435"/>
                      <a:gd name="connsiteX93" fmla="*/ 21110 w 51420"/>
                      <a:gd name="connsiteY93" fmla="*/ 41819 h 64435"/>
                      <a:gd name="connsiteX94" fmla="*/ 20967 w 51420"/>
                      <a:gd name="connsiteY94" fmla="*/ 43534 h 64435"/>
                      <a:gd name="connsiteX95" fmla="*/ 22324 w 51420"/>
                      <a:gd name="connsiteY95" fmla="*/ 43963 h 64435"/>
                      <a:gd name="connsiteX96" fmla="*/ 20431 w 51420"/>
                      <a:gd name="connsiteY96" fmla="*/ 45534 h 64435"/>
                      <a:gd name="connsiteX97" fmla="*/ 21788 w 51420"/>
                      <a:gd name="connsiteY97" fmla="*/ 46034 h 64435"/>
                      <a:gd name="connsiteX98" fmla="*/ 21646 w 51420"/>
                      <a:gd name="connsiteY98" fmla="*/ 46070 h 64435"/>
                      <a:gd name="connsiteX99" fmla="*/ 23289 w 51420"/>
                      <a:gd name="connsiteY99" fmla="*/ 48213 h 64435"/>
                      <a:gd name="connsiteX100" fmla="*/ 25217 w 51420"/>
                      <a:gd name="connsiteY100" fmla="*/ 47356 h 64435"/>
                      <a:gd name="connsiteX101" fmla="*/ 27753 w 51420"/>
                      <a:gd name="connsiteY101" fmla="*/ 48320 h 64435"/>
                      <a:gd name="connsiteX102" fmla="*/ 26968 w 51420"/>
                      <a:gd name="connsiteY102" fmla="*/ 49678 h 64435"/>
                      <a:gd name="connsiteX103" fmla="*/ 26682 w 51420"/>
                      <a:gd name="connsiteY103" fmla="*/ 49713 h 64435"/>
                      <a:gd name="connsiteX104" fmla="*/ 27825 w 51420"/>
                      <a:gd name="connsiteY104" fmla="*/ 50999 h 64435"/>
                      <a:gd name="connsiteX105" fmla="*/ 30147 w 51420"/>
                      <a:gd name="connsiteY105" fmla="*/ 50749 h 64435"/>
                      <a:gd name="connsiteX106" fmla="*/ 29647 w 51420"/>
                      <a:gd name="connsiteY106" fmla="*/ 51321 h 64435"/>
                      <a:gd name="connsiteX107" fmla="*/ 28754 w 51420"/>
                      <a:gd name="connsiteY107" fmla="*/ 51928 h 64435"/>
                      <a:gd name="connsiteX108" fmla="*/ 29325 w 51420"/>
                      <a:gd name="connsiteY108" fmla="*/ 51785 h 64435"/>
                      <a:gd name="connsiteX109" fmla="*/ 29147 w 51420"/>
                      <a:gd name="connsiteY109" fmla="*/ 51892 h 64435"/>
                      <a:gd name="connsiteX110" fmla="*/ 29825 w 51420"/>
                      <a:gd name="connsiteY110" fmla="*/ 51678 h 64435"/>
                      <a:gd name="connsiteX111" fmla="*/ 30290 w 51420"/>
                      <a:gd name="connsiteY111" fmla="*/ 51356 h 64435"/>
                      <a:gd name="connsiteX112" fmla="*/ 29504 w 51420"/>
                      <a:gd name="connsiteY112" fmla="*/ 52964 h 64435"/>
                      <a:gd name="connsiteX113" fmla="*/ 32933 w 51420"/>
                      <a:gd name="connsiteY113" fmla="*/ 54214 h 64435"/>
                      <a:gd name="connsiteX114" fmla="*/ 31183 w 51420"/>
                      <a:gd name="connsiteY114" fmla="*/ 54642 h 64435"/>
                      <a:gd name="connsiteX115" fmla="*/ 31683 w 51420"/>
                      <a:gd name="connsiteY115" fmla="*/ 55071 h 64435"/>
                      <a:gd name="connsiteX116" fmla="*/ 30682 w 51420"/>
                      <a:gd name="connsiteY116" fmla="*/ 54964 h 64435"/>
                      <a:gd name="connsiteX117" fmla="*/ 31790 w 51420"/>
                      <a:gd name="connsiteY117" fmla="*/ 57000 h 64435"/>
                      <a:gd name="connsiteX118" fmla="*/ 32683 w 51420"/>
                      <a:gd name="connsiteY118" fmla="*/ 56821 h 64435"/>
                      <a:gd name="connsiteX119" fmla="*/ 32576 w 51420"/>
                      <a:gd name="connsiteY119" fmla="*/ 56928 h 64435"/>
                      <a:gd name="connsiteX120" fmla="*/ 33861 w 51420"/>
                      <a:gd name="connsiteY120" fmla="*/ 56750 h 64435"/>
                      <a:gd name="connsiteX121" fmla="*/ 31968 w 51420"/>
                      <a:gd name="connsiteY121" fmla="*/ 57964 h 64435"/>
                      <a:gd name="connsiteX122" fmla="*/ 33397 w 51420"/>
                      <a:gd name="connsiteY122" fmla="*/ 58857 h 64435"/>
                      <a:gd name="connsiteX123" fmla="*/ 34361 w 51420"/>
                      <a:gd name="connsiteY123" fmla="*/ 58429 h 64435"/>
                      <a:gd name="connsiteX124" fmla="*/ 34040 w 51420"/>
                      <a:gd name="connsiteY124" fmla="*/ 59072 h 64435"/>
                      <a:gd name="connsiteX125" fmla="*/ 32790 w 51420"/>
                      <a:gd name="connsiteY125" fmla="*/ 59536 h 64435"/>
                      <a:gd name="connsiteX126" fmla="*/ 34754 w 51420"/>
                      <a:gd name="connsiteY126" fmla="*/ 59500 h 64435"/>
                      <a:gd name="connsiteX127" fmla="*/ 33147 w 51420"/>
                      <a:gd name="connsiteY127" fmla="*/ 59679 h 64435"/>
                      <a:gd name="connsiteX128" fmla="*/ 33719 w 51420"/>
                      <a:gd name="connsiteY128" fmla="*/ 60750 h 64435"/>
                      <a:gd name="connsiteX129" fmla="*/ 36040 w 51420"/>
                      <a:gd name="connsiteY129" fmla="*/ 60143 h 64435"/>
                      <a:gd name="connsiteX130" fmla="*/ 36755 w 51420"/>
                      <a:gd name="connsiteY130" fmla="*/ 61251 h 64435"/>
                      <a:gd name="connsiteX131" fmla="*/ 37826 w 51420"/>
                      <a:gd name="connsiteY131" fmla="*/ 60786 h 64435"/>
                      <a:gd name="connsiteX132" fmla="*/ 37862 w 51420"/>
                      <a:gd name="connsiteY132" fmla="*/ 62572 h 64435"/>
                      <a:gd name="connsiteX133" fmla="*/ 48363 w 51420"/>
                      <a:gd name="connsiteY133" fmla="*/ 64036 h 64435"/>
                      <a:gd name="connsiteX134" fmla="*/ 50935 w 51420"/>
                      <a:gd name="connsiteY134" fmla="*/ 61429 h 64435"/>
                      <a:gd name="connsiteX135" fmla="*/ 47006 w 51420"/>
                      <a:gd name="connsiteY135" fmla="*/ 53749 h 64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51420" h="64435">
                        <a:moveTo>
                          <a:pt x="47006" y="53749"/>
                        </a:moveTo>
                        <a:cubicBezTo>
                          <a:pt x="46506" y="50785"/>
                          <a:pt x="48256" y="49106"/>
                          <a:pt x="46113" y="46749"/>
                        </a:cubicBezTo>
                        <a:cubicBezTo>
                          <a:pt x="45649" y="45356"/>
                          <a:pt x="44470" y="44248"/>
                          <a:pt x="43577" y="43177"/>
                        </a:cubicBezTo>
                        <a:cubicBezTo>
                          <a:pt x="41720" y="43463"/>
                          <a:pt x="42648" y="41641"/>
                          <a:pt x="41005" y="41712"/>
                        </a:cubicBezTo>
                        <a:lnTo>
                          <a:pt x="41720" y="40962"/>
                        </a:lnTo>
                        <a:cubicBezTo>
                          <a:pt x="41148" y="40998"/>
                          <a:pt x="40684" y="40927"/>
                          <a:pt x="41041" y="40426"/>
                        </a:cubicBezTo>
                        <a:lnTo>
                          <a:pt x="41291" y="40284"/>
                        </a:lnTo>
                        <a:cubicBezTo>
                          <a:pt x="40434" y="40355"/>
                          <a:pt x="40612" y="39748"/>
                          <a:pt x="40184" y="39783"/>
                        </a:cubicBezTo>
                        <a:lnTo>
                          <a:pt x="40434" y="39641"/>
                        </a:lnTo>
                        <a:lnTo>
                          <a:pt x="40076" y="39319"/>
                        </a:lnTo>
                        <a:lnTo>
                          <a:pt x="40469" y="39176"/>
                        </a:lnTo>
                        <a:cubicBezTo>
                          <a:pt x="39434" y="39033"/>
                          <a:pt x="39005" y="38498"/>
                          <a:pt x="38969" y="37783"/>
                        </a:cubicBezTo>
                        <a:lnTo>
                          <a:pt x="37969" y="38498"/>
                        </a:lnTo>
                        <a:cubicBezTo>
                          <a:pt x="38398" y="36640"/>
                          <a:pt x="36040" y="37676"/>
                          <a:pt x="36719" y="35819"/>
                        </a:cubicBezTo>
                        <a:lnTo>
                          <a:pt x="36969" y="35676"/>
                        </a:lnTo>
                        <a:cubicBezTo>
                          <a:pt x="33504" y="36319"/>
                          <a:pt x="37398" y="32461"/>
                          <a:pt x="34004" y="33033"/>
                        </a:cubicBezTo>
                        <a:cubicBezTo>
                          <a:pt x="34433" y="32961"/>
                          <a:pt x="34469" y="32604"/>
                          <a:pt x="34719" y="32425"/>
                        </a:cubicBezTo>
                        <a:cubicBezTo>
                          <a:pt x="34004" y="32068"/>
                          <a:pt x="33433" y="31568"/>
                          <a:pt x="31540" y="33033"/>
                        </a:cubicBezTo>
                        <a:cubicBezTo>
                          <a:pt x="31254" y="32604"/>
                          <a:pt x="31861" y="32247"/>
                          <a:pt x="32576" y="31640"/>
                        </a:cubicBezTo>
                        <a:cubicBezTo>
                          <a:pt x="31754" y="32283"/>
                          <a:pt x="31147" y="32211"/>
                          <a:pt x="30825" y="31961"/>
                        </a:cubicBezTo>
                        <a:lnTo>
                          <a:pt x="31254" y="31854"/>
                        </a:lnTo>
                        <a:lnTo>
                          <a:pt x="30290" y="31211"/>
                        </a:lnTo>
                        <a:lnTo>
                          <a:pt x="28897" y="32640"/>
                        </a:lnTo>
                        <a:cubicBezTo>
                          <a:pt x="28968" y="31818"/>
                          <a:pt x="30682" y="30997"/>
                          <a:pt x="29932" y="30854"/>
                        </a:cubicBezTo>
                        <a:lnTo>
                          <a:pt x="28682" y="31890"/>
                        </a:lnTo>
                        <a:cubicBezTo>
                          <a:pt x="28468" y="31140"/>
                          <a:pt x="29861" y="28961"/>
                          <a:pt x="30540" y="27818"/>
                        </a:cubicBezTo>
                        <a:cubicBezTo>
                          <a:pt x="29789" y="25818"/>
                          <a:pt x="24467" y="25210"/>
                          <a:pt x="25396" y="21281"/>
                        </a:cubicBezTo>
                        <a:lnTo>
                          <a:pt x="26360" y="20531"/>
                        </a:lnTo>
                        <a:cubicBezTo>
                          <a:pt x="27861" y="19531"/>
                          <a:pt x="23682" y="21281"/>
                          <a:pt x="25039" y="20317"/>
                        </a:cubicBezTo>
                        <a:lnTo>
                          <a:pt x="24182" y="20460"/>
                        </a:lnTo>
                        <a:cubicBezTo>
                          <a:pt x="24396" y="20210"/>
                          <a:pt x="24575" y="19852"/>
                          <a:pt x="25003" y="19781"/>
                        </a:cubicBezTo>
                        <a:cubicBezTo>
                          <a:pt x="24896" y="19460"/>
                          <a:pt x="24646" y="19638"/>
                          <a:pt x="24074" y="19710"/>
                        </a:cubicBezTo>
                        <a:lnTo>
                          <a:pt x="24825" y="18817"/>
                        </a:lnTo>
                        <a:cubicBezTo>
                          <a:pt x="24896" y="17281"/>
                          <a:pt x="22467" y="17531"/>
                          <a:pt x="22110" y="16173"/>
                        </a:cubicBezTo>
                        <a:cubicBezTo>
                          <a:pt x="23146" y="13566"/>
                          <a:pt x="19538" y="12066"/>
                          <a:pt x="17466" y="11351"/>
                        </a:cubicBezTo>
                        <a:cubicBezTo>
                          <a:pt x="13895" y="11066"/>
                          <a:pt x="17181" y="3886"/>
                          <a:pt x="12573" y="3779"/>
                        </a:cubicBezTo>
                        <a:cubicBezTo>
                          <a:pt x="12680" y="3529"/>
                          <a:pt x="12073" y="3779"/>
                          <a:pt x="11930" y="3922"/>
                        </a:cubicBezTo>
                        <a:cubicBezTo>
                          <a:pt x="11216" y="3208"/>
                          <a:pt x="10644" y="2529"/>
                          <a:pt x="9751" y="1850"/>
                        </a:cubicBezTo>
                        <a:cubicBezTo>
                          <a:pt x="9751" y="1850"/>
                          <a:pt x="8965" y="1243"/>
                          <a:pt x="7787" y="707"/>
                        </a:cubicBezTo>
                        <a:cubicBezTo>
                          <a:pt x="6429" y="207"/>
                          <a:pt x="4822" y="-293"/>
                          <a:pt x="3179" y="207"/>
                        </a:cubicBezTo>
                        <a:cubicBezTo>
                          <a:pt x="1572" y="636"/>
                          <a:pt x="607" y="1743"/>
                          <a:pt x="464" y="3815"/>
                        </a:cubicBezTo>
                        <a:cubicBezTo>
                          <a:pt x="250" y="5886"/>
                          <a:pt x="893" y="8780"/>
                          <a:pt x="179" y="12637"/>
                        </a:cubicBezTo>
                        <a:lnTo>
                          <a:pt x="0" y="12994"/>
                        </a:lnTo>
                        <a:cubicBezTo>
                          <a:pt x="71" y="13995"/>
                          <a:pt x="214" y="14495"/>
                          <a:pt x="1822" y="13137"/>
                        </a:cubicBezTo>
                        <a:cubicBezTo>
                          <a:pt x="429" y="15066"/>
                          <a:pt x="2215" y="13780"/>
                          <a:pt x="1893" y="14495"/>
                        </a:cubicBezTo>
                        <a:lnTo>
                          <a:pt x="1750" y="14638"/>
                        </a:lnTo>
                        <a:cubicBezTo>
                          <a:pt x="3393" y="13566"/>
                          <a:pt x="1500" y="16424"/>
                          <a:pt x="3036" y="15638"/>
                        </a:cubicBezTo>
                        <a:cubicBezTo>
                          <a:pt x="2893" y="15745"/>
                          <a:pt x="2429" y="16209"/>
                          <a:pt x="2286" y="16173"/>
                        </a:cubicBezTo>
                        <a:cubicBezTo>
                          <a:pt x="2786" y="16245"/>
                          <a:pt x="3536" y="16245"/>
                          <a:pt x="2536" y="17245"/>
                        </a:cubicBezTo>
                        <a:cubicBezTo>
                          <a:pt x="3465" y="17709"/>
                          <a:pt x="3858" y="19138"/>
                          <a:pt x="6036" y="18316"/>
                        </a:cubicBezTo>
                        <a:lnTo>
                          <a:pt x="5715" y="18531"/>
                        </a:lnTo>
                        <a:cubicBezTo>
                          <a:pt x="7144" y="17888"/>
                          <a:pt x="6215" y="18817"/>
                          <a:pt x="7108" y="18674"/>
                        </a:cubicBezTo>
                        <a:cubicBezTo>
                          <a:pt x="6965" y="18817"/>
                          <a:pt x="6929" y="18888"/>
                          <a:pt x="6858" y="18924"/>
                        </a:cubicBezTo>
                        <a:cubicBezTo>
                          <a:pt x="8322" y="18352"/>
                          <a:pt x="7822" y="19817"/>
                          <a:pt x="8573" y="19745"/>
                        </a:cubicBezTo>
                        <a:lnTo>
                          <a:pt x="7822" y="20317"/>
                        </a:lnTo>
                        <a:lnTo>
                          <a:pt x="8537" y="20924"/>
                        </a:lnTo>
                        <a:lnTo>
                          <a:pt x="8501" y="20531"/>
                        </a:lnTo>
                        <a:cubicBezTo>
                          <a:pt x="10644" y="19138"/>
                          <a:pt x="7608" y="21996"/>
                          <a:pt x="9323" y="21603"/>
                        </a:cubicBezTo>
                        <a:cubicBezTo>
                          <a:pt x="9394" y="22281"/>
                          <a:pt x="14466" y="19674"/>
                          <a:pt x="13823" y="20960"/>
                        </a:cubicBezTo>
                        <a:cubicBezTo>
                          <a:pt x="15002" y="20567"/>
                          <a:pt x="12037" y="21817"/>
                          <a:pt x="13073" y="21710"/>
                        </a:cubicBezTo>
                        <a:cubicBezTo>
                          <a:pt x="11966" y="22460"/>
                          <a:pt x="12252" y="21996"/>
                          <a:pt x="11430" y="22674"/>
                        </a:cubicBezTo>
                        <a:cubicBezTo>
                          <a:pt x="12216" y="22710"/>
                          <a:pt x="10716" y="24067"/>
                          <a:pt x="11787" y="24067"/>
                        </a:cubicBezTo>
                        <a:lnTo>
                          <a:pt x="10930" y="24675"/>
                        </a:lnTo>
                        <a:cubicBezTo>
                          <a:pt x="12930" y="24281"/>
                          <a:pt x="10537" y="26603"/>
                          <a:pt x="12359" y="26067"/>
                        </a:cubicBezTo>
                        <a:cubicBezTo>
                          <a:pt x="13502" y="26282"/>
                          <a:pt x="10037" y="28175"/>
                          <a:pt x="12180" y="27782"/>
                        </a:cubicBezTo>
                        <a:lnTo>
                          <a:pt x="11180" y="28818"/>
                        </a:lnTo>
                        <a:cubicBezTo>
                          <a:pt x="11180" y="29246"/>
                          <a:pt x="12787" y="28103"/>
                          <a:pt x="12430" y="28818"/>
                        </a:cubicBezTo>
                        <a:cubicBezTo>
                          <a:pt x="11680" y="29282"/>
                          <a:pt x="12109" y="29639"/>
                          <a:pt x="11251" y="29889"/>
                        </a:cubicBezTo>
                        <a:cubicBezTo>
                          <a:pt x="10573" y="31390"/>
                          <a:pt x="13895" y="30354"/>
                          <a:pt x="12573" y="32675"/>
                        </a:cubicBezTo>
                        <a:cubicBezTo>
                          <a:pt x="14180" y="31961"/>
                          <a:pt x="13645" y="33033"/>
                          <a:pt x="14823" y="32497"/>
                        </a:cubicBezTo>
                        <a:cubicBezTo>
                          <a:pt x="14216" y="32926"/>
                          <a:pt x="15431" y="33640"/>
                          <a:pt x="13680" y="33926"/>
                        </a:cubicBezTo>
                        <a:cubicBezTo>
                          <a:pt x="13537" y="33961"/>
                          <a:pt x="13502" y="33854"/>
                          <a:pt x="13752" y="33676"/>
                        </a:cubicBezTo>
                        <a:lnTo>
                          <a:pt x="12859" y="34176"/>
                        </a:lnTo>
                        <a:cubicBezTo>
                          <a:pt x="11644" y="35855"/>
                          <a:pt x="14502" y="34711"/>
                          <a:pt x="14645" y="35461"/>
                        </a:cubicBezTo>
                        <a:cubicBezTo>
                          <a:pt x="14788" y="35104"/>
                          <a:pt x="14573" y="34890"/>
                          <a:pt x="15252" y="34676"/>
                        </a:cubicBezTo>
                        <a:lnTo>
                          <a:pt x="15538" y="35319"/>
                        </a:lnTo>
                        <a:lnTo>
                          <a:pt x="14752" y="35676"/>
                        </a:lnTo>
                        <a:lnTo>
                          <a:pt x="14966" y="36855"/>
                        </a:lnTo>
                        <a:lnTo>
                          <a:pt x="15752" y="36104"/>
                        </a:lnTo>
                        <a:cubicBezTo>
                          <a:pt x="15609" y="36855"/>
                          <a:pt x="14252" y="38069"/>
                          <a:pt x="15823" y="37676"/>
                        </a:cubicBezTo>
                        <a:cubicBezTo>
                          <a:pt x="16645" y="37390"/>
                          <a:pt x="16681" y="36426"/>
                          <a:pt x="17288" y="36676"/>
                        </a:cubicBezTo>
                        <a:cubicBezTo>
                          <a:pt x="17109" y="37640"/>
                          <a:pt x="17181" y="39498"/>
                          <a:pt x="17359" y="40212"/>
                        </a:cubicBezTo>
                        <a:cubicBezTo>
                          <a:pt x="18252" y="39391"/>
                          <a:pt x="18324" y="39569"/>
                          <a:pt x="18645" y="39533"/>
                        </a:cubicBezTo>
                        <a:lnTo>
                          <a:pt x="17859" y="40212"/>
                        </a:lnTo>
                        <a:cubicBezTo>
                          <a:pt x="19431" y="39855"/>
                          <a:pt x="16252" y="41891"/>
                          <a:pt x="17609" y="41677"/>
                        </a:cubicBezTo>
                        <a:lnTo>
                          <a:pt x="17002" y="42070"/>
                        </a:lnTo>
                        <a:lnTo>
                          <a:pt x="18824" y="40855"/>
                        </a:lnTo>
                        <a:cubicBezTo>
                          <a:pt x="20860" y="40069"/>
                          <a:pt x="17359" y="42462"/>
                          <a:pt x="20003" y="41284"/>
                        </a:cubicBezTo>
                        <a:cubicBezTo>
                          <a:pt x="19681" y="41177"/>
                          <a:pt x="21717" y="39748"/>
                          <a:pt x="21610" y="40319"/>
                        </a:cubicBezTo>
                        <a:lnTo>
                          <a:pt x="20753" y="40855"/>
                        </a:lnTo>
                        <a:cubicBezTo>
                          <a:pt x="21038" y="40891"/>
                          <a:pt x="21431" y="40676"/>
                          <a:pt x="21324" y="40927"/>
                        </a:cubicBezTo>
                        <a:cubicBezTo>
                          <a:pt x="20824" y="41177"/>
                          <a:pt x="20145" y="41784"/>
                          <a:pt x="20431" y="41891"/>
                        </a:cubicBezTo>
                        <a:lnTo>
                          <a:pt x="19324" y="42498"/>
                        </a:lnTo>
                        <a:lnTo>
                          <a:pt x="21110" y="41819"/>
                        </a:lnTo>
                        <a:cubicBezTo>
                          <a:pt x="20503" y="42820"/>
                          <a:pt x="22003" y="42534"/>
                          <a:pt x="20967" y="43534"/>
                        </a:cubicBezTo>
                        <a:cubicBezTo>
                          <a:pt x="20967" y="43534"/>
                          <a:pt x="20931" y="44677"/>
                          <a:pt x="22324" y="43963"/>
                        </a:cubicBezTo>
                        <a:cubicBezTo>
                          <a:pt x="21431" y="44391"/>
                          <a:pt x="21431" y="44999"/>
                          <a:pt x="20431" y="45534"/>
                        </a:cubicBezTo>
                        <a:cubicBezTo>
                          <a:pt x="21467" y="45070"/>
                          <a:pt x="22610" y="45141"/>
                          <a:pt x="21788" y="46034"/>
                        </a:cubicBezTo>
                        <a:lnTo>
                          <a:pt x="21646" y="46070"/>
                        </a:lnTo>
                        <a:cubicBezTo>
                          <a:pt x="21253" y="47570"/>
                          <a:pt x="24003" y="46606"/>
                          <a:pt x="23289" y="48213"/>
                        </a:cubicBezTo>
                        <a:cubicBezTo>
                          <a:pt x="24289" y="47534"/>
                          <a:pt x="24003" y="48285"/>
                          <a:pt x="25217" y="47356"/>
                        </a:cubicBezTo>
                        <a:cubicBezTo>
                          <a:pt x="27075" y="47356"/>
                          <a:pt x="23467" y="50499"/>
                          <a:pt x="27753" y="48320"/>
                        </a:cubicBezTo>
                        <a:cubicBezTo>
                          <a:pt x="28218" y="48570"/>
                          <a:pt x="27075" y="49356"/>
                          <a:pt x="26968" y="49678"/>
                        </a:cubicBezTo>
                        <a:lnTo>
                          <a:pt x="26682" y="49713"/>
                        </a:lnTo>
                        <a:cubicBezTo>
                          <a:pt x="27432" y="50213"/>
                          <a:pt x="27611" y="50428"/>
                          <a:pt x="27825" y="50999"/>
                        </a:cubicBezTo>
                        <a:cubicBezTo>
                          <a:pt x="28396" y="51035"/>
                          <a:pt x="30361" y="49999"/>
                          <a:pt x="30147" y="50749"/>
                        </a:cubicBezTo>
                        <a:cubicBezTo>
                          <a:pt x="29289" y="51035"/>
                          <a:pt x="29539" y="51142"/>
                          <a:pt x="29647" y="51321"/>
                        </a:cubicBezTo>
                        <a:cubicBezTo>
                          <a:pt x="29468" y="51285"/>
                          <a:pt x="29147" y="51392"/>
                          <a:pt x="28754" y="51928"/>
                        </a:cubicBezTo>
                        <a:cubicBezTo>
                          <a:pt x="29004" y="51821"/>
                          <a:pt x="29182" y="51785"/>
                          <a:pt x="29325" y="51785"/>
                        </a:cubicBezTo>
                        <a:cubicBezTo>
                          <a:pt x="29254" y="51821"/>
                          <a:pt x="29218" y="51856"/>
                          <a:pt x="29147" y="51892"/>
                        </a:cubicBezTo>
                        <a:cubicBezTo>
                          <a:pt x="29575" y="52035"/>
                          <a:pt x="29789" y="51856"/>
                          <a:pt x="29825" y="51678"/>
                        </a:cubicBezTo>
                        <a:cubicBezTo>
                          <a:pt x="29932" y="51606"/>
                          <a:pt x="30075" y="51535"/>
                          <a:pt x="30290" y="51356"/>
                        </a:cubicBezTo>
                        <a:cubicBezTo>
                          <a:pt x="29468" y="52214"/>
                          <a:pt x="30825" y="52214"/>
                          <a:pt x="29504" y="52964"/>
                        </a:cubicBezTo>
                        <a:cubicBezTo>
                          <a:pt x="30290" y="53714"/>
                          <a:pt x="32004" y="53678"/>
                          <a:pt x="32933" y="54214"/>
                        </a:cubicBezTo>
                        <a:cubicBezTo>
                          <a:pt x="32254" y="54642"/>
                          <a:pt x="31575" y="54750"/>
                          <a:pt x="31183" y="54642"/>
                        </a:cubicBezTo>
                        <a:lnTo>
                          <a:pt x="31683" y="55071"/>
                        </a:lnTo>
                        <a:cubicBezTo>
                          <a:pt x="30647" y="55535"/>
                          <a:pt x="30968" y="55035"/>
                          <a:pt x="30682" y="54964"/>
                        </a:cubicBezTo>
                        <a:cubicBezTo>
                          <a:pt x="29325" y="56357"/>
                          <a:pt x="32933" y="55571"/>
                          <a:pt x="31790" y="57000"/>
                        </a:cubicBezTo>
                        <a:lnTo>
                          <a:pt x="32683" y="56821"/>
                        </a:lnTo>
                        <a:lnTo>
                          <a:pt x="32576" y="56928"/>
                        </a:lnTo>
                        <a:cubicBezTo>
                          <a:pt x="33004" y="56750"/>
                          <a:pt x="33683" y="56678"/>
                          <a:pt x="33861" y="56750"/>
                        </a:cubicBezTo>
                        <a:cubicBezTo>
                          <a:pt x="33004" y="57250"/>
                          <a:pt x="31790" y="57607"/>
                          <a:pt x="31968" y="57964"/>
                        </a:cubicBezTo>
                        <a:cubicBezTo>
                          <a:pt x="31218" y="58607"/>
                          <a:pt x="32754" y="58643"/>
                          <a:pt x="33397" y="58857"/>
                        </a:cubicBezTo>
                        <a:cubicBezTo>
                          <a:pt x="33469" y="58572"/>
                          <a:pt x="34004" y="58464"/>
                          <a:pt x="34361" y="58429"/>
                        </a:cubicBezTo>
                        <a:cubicBezTo>
                          <a:pt x="34469" y="58607"/>
                          <a:pt x="33576" y="59072"/>
                          <a:pt x="34040" y="59072"/>
                        </a:cubicBezTo>
                        <a:lnTo>
                          <a:pt x="32790" y="59536"/>
                        </a:lnTo>
                        <a:cubicBezTo>
                          <a:pt x="33933" y="59036"/>
                          <a:pt x="34219" y="59572"/>
                          <a:pt x="34754" y="59500"/>
                        </a:cubicBezTo>
                        <a:cubicBezTo>
                          <a:pt x="33861" y="59929"/>
                          <a:pt x="33861" y="59465"/>
                          <a:pt x="33147" y="59679"/>
                        </a:cubicBezTo>
                        <a:cubicBezTo>
                          <a:pt x="33540" y="60393"/>
                          <a:pt x="33326" y="60036"/>
                          <a:pt x="33719" y="60750"/>
                        </a:cubicBezTo>
                        <a:cubicBezTo>
                          <a:pt x="34790" y="60858"/>
                          <a:pt x="34897" y="60286"/>
                          <a:pt x="36040" y="60143"/>
                        </a:cubicBezTo>
                        <a:cubicBezTo>
                          <a:pt x="36397" y="60429"/>
                          <a:pt x="37398" y="60572"/>
                          <a:pt x="36755" y="61251"/>
                        </a:cubicBezTo>
                        <a:lnTo>
                          <a:pt x="37826" y="60786"/>
                        </a:lnTo>
                        <a:cubicBezTo>
                          <a:pt x="38933" y="61286"/>
                          <a:pt x="38898" y="61822"/>
                          <a:pt x="37862" y="62572"/>
                        </a:cubicBezTo>
                        <a:cubicBezTo>
                          <a:pt x="43113" y="64430"/>
                          <a:pt x="46363" y="64858"/>
                          <a:pt x="48363" y="64036"/>
                        </a:cubicBezTo>
                        <a:cubicBezTo>
                          <a:pt x="50328" y="63251"/>
                          <a:pt x="50935" y="61429"/>
                          <a:pt x="50935" y="61429"/>
                        </a:cubicBezTo>
                        <a:cubicBezTo>
                          <a:pt x="52757" y="57464"/>
                          <a:pt x="49006" y="56571"/>
                          <a:pt x="47006" y="53749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3" name="Graphic 511">
                  <a:extLst>
                    <a:ext uri="{FF2B5EF4-FFF2-40B4-BE49-F238E27FC236}">
                      <a16:creationId xmlns:a16="http://schemas.microsoft.com/office/drawing/2014/main" id="{249257F2-342F-4B4C-80F4-B14EE5B26001}"/>
                    </a:ext>
                  </a:extLst>
                </p:cNvPr>
                <p:cNvGrpSpPr/>
                <p:nvPr/>
              </p:nvGrpSpPr>
              <p:grpSpPr>
                <a:xfrm>
                  <a:off x="7370611" y="1978965"/>
                  <a:ext cx="68892" cy="44821"/>
                  <a:chOff x="7370611" y="1978965"/>
                  <a:chExt cx="68892" cy="44821"/>
                </a:xfrm>
                <a:grpFill/>
              </p:grpSpPr>
              <p:sp>
                <p:nvSpPr>
                  <p:cNvPr id="694" name="Freeform 693">
                    <a:extLst>
                      <a:ext uri="{FF2B5EF4-FFF2-40B4-BE49-F238E27FC236}">
                        <a16:creationId xmlns:a16="http://schemas.microsoft.com/office/drawing/2014/main" id="{A4701377-0F4C-4144-BA98-D5849999B597}"/>
                      </a:ext>
                    </a:extLst>
                  </p:cNvPr>
                  <p:cNvSpPr/>
                  <p:nvPr/>
                </p:nvSpPr>
                <p:spPr>
                  <a:xfrm>
                    <a:off x="7375683" y="2004464"/>
                    <a:ext cx="392" cy="357"/>
                  </a:xfrm>
                  <a:custGeom>
                    <a:avLst/>
                    <a:gdLst>
                      <a:gd name="connsiteX0" fmla="*/ 0 w 392"/>
                      <a:gd name="connsiteY0" fmla="*/ 0 h 357"/>
                      <a:gd name="connsiteX1" fmla="*/ 393 w 392"/>
                      <a:gd name="connsiteY1" fmla="*/ 357 h 357"/>
                      <a:gd name="connsiteX2" fmla="*/ 0 w 392"/>
                      <a:gd name="connsiteY2" fmla="*/ 0 h 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" h="357">
                        <a:moveTo>
                          <a:pt x="0" y="0"/>
                        </a:moveTo>
                        <a:lnTo>
                          <a:pt x="393" y="357"/>
                        </a:lnTo>
                        <a:cubicBezTo>
                          <a:pt x="286" y="143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5" name="Freeform 694">
                    <a:extLst>
                      <a:ext uri="{FF2B5EF4-FFF2-40B4-BE49-F238E27FC236}">
                        <a16:creationId xmlns:a16="http://schemas.microsoft.com/office/drawing/2014/main" id="{4A8B6393-E466-9F4B-BE2F-3932D97F8313}"/>
                      </a:ext>
                    </a:extLst>
                  </p:cNvPr>
                  <p:cNvSpPr/>
                  <p:nvPr/>
                </p:nvSpPr>
                <p:spPr>
                  <a:xfrm>
                    <a:off x="7420672" y="1983926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lnTo>
                          <a:pt x="16" y="0"/>
                        </a:ln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6" name="Freeform 695">
                    <a:extLst>
                      <a:ext uri="{FF2B5EF4-FFF2-40B4-BE49-F238E27FC236}">
                        <a16:creationId xmlns:a16="http://schemas.microsoft.com/office/drawing/2014/main" id="{05ACE681-8360-0449-9E77-04AE49DC1990}"/>
                      </a:ext>
                    </a:extLst>
                  </p:cNvPr>
                  <p:cNvSpPr/>
                  <p:nvPr/>
                </p:nvSpPr>
                <p:spPr>
                  <a:xfrm>
                    <a:off x="7389720" y="2015752"/>
                    <a:ext cx="3571" cy="142"/>
                  </a:xfrm>
                  <a:custGeom>
                    <a:avLst/>
                    <a:gdLst>
                      <a:gd name="connsiteX0" fmla="*/ 0 w 3571"/>
                      <a:gd name="connsiteY0" fmla="*/ 0 h 142"/>
                      <a:gd name="connsiteX1" fmla="*/ 0 w 3571"/>
                      <a:gd name="connsiteY1" fmla="*/ 0 h 142"/>
                      <a:gd name="connsiteX2" fmla="*/ 0 w 3571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7" name="Freeform 696">
                    <a:extLst>
                      <a:ext uri="{FF2B5EF4-FFF2-40B4-BE49-F238E27FC236}">
                        <a16:creationId xmlns:a16="http://schemas.microsoft.com/office/drawing/2014/main" id="{6558490C-CE91-F046-AEB2-A30513F401A4}"/>
                      </a:ext>
                    </a:extLst>
                  </p:cNvPr>
                  <p:cNvSpPr/>
                  <p:nvPr/>
                </p:nvSpPr>
                <p:spPr>
                  <a:xfrm>
                    <a:off x="7370611" y="1978965"/>
                    <a:ext cx="68892" cy="44821"/>
                  </a:xfrm>
                  <a:custGeom>
                    <a:avLst/>
                    <a:gdLst>
                      <a:gd name="connsiteX0" fmla="*/ 10108 w 68892"/>
                      <a:gd name="connsiteY0" fmla="*/ 39894 h 44821"/>
                      <a:gd name="connsiteX1" fmla="*/ 16002 w 68892"/>
                      <a:gd name="connsiteY1" fmla="*/ 39001 h 44821"/>
                      <a:gd name="connsiteX2" fmla="*/ 19073 w 68892"/>
                      <a:gd name="connsiteY2" fmla="*/ 36786 h 44821"/>
                      <a:gd name="connsiteX3" fmla="*/ 20466 w 68892"/>
                      <a:gd name="connsiteY3" fmla="*/ 34429 h 44821"/>
                      <a:gd name="connsiteX4" fmla="*/ 21145 w 68892"/>
                      <a:gd name="connsiteY4" fmla="*/ 35215 h 44821"/>
                      <a:gd name="connsiteX5" fmla="*/ 21681 w 68892"/>
                      <a:gd name="connsiteY5" fmla="*/ 34607 h 44821"/>
                      <a:gd name="connsiteX6" fmla="*/ 21788 w 68892"/>
                      <a:gd name="connsiteY6" fmla="*/ 34893 h 44821"/>
                      <a:gd name="connsiteX7" fmla="*/ 22324 w 68892"/>
                      <a:gd name="connsiteY7" fmla="*/ 33857 h 44821"/>
                      <a:gd name="connsiteX8" fmla="*/ 22431 w 68892"/>
                      <a:gd name="connsiteY8" fmla="*/ 34143 h 44821"/>
                      <a:gd name="connsiteX9" fmla="*/ 22752 w 68892"/>
                      <a:gd name="connsiteY9" fmla="*/ 33822 h 44821"/>
                      <a:gd name="connsiteX10" fmla="*/ 22860 w 68892"/>
                      <a:gd name="connsiteY10" fmla="*/ 34214 h 44821"/>
                      <a:gd name="connsiteX11" fmla="*/ 24288 w 68892"/>
                      <a:gd name="connsiteY11" fmla="*/ 33000 h 44821"/>
                      <a:gd name="connsiteX12" fmla="*/ 23717 w 68892"/>
                      <a:gd name="connsiteY12" fmla="*/ 31928 h 44821"/>
                      <a:gd name="connsiteX13" fmla="*/ 26396 w 68892"/>
                      <a:gd name="connsiteY13" fmla="*/ 31143 h 44821"/>
                      <a:gd name="connsiteX14" fmla="*/ 26503 w 68892"/>
                      <a:gd name="connsiteY14" fmla="*/ 31429 h 44821"/>
                      <a:gd name="connsiteX15" fmla="*/ 29432 w 68892"/>
                      <a:gd name="connsiteY15" fmla="*/ 29107 h 44821"/>
                      <a:gd name="connsiteX16" fmla="*/ 29896 w 68892"/>
                      <a:gd name="connsiteY16" fmla="*/ 29928 h 44821"/>
                      <a:gd name="connsiteX17" fmla="*/ 29896 w 68892"/>
                      <a:gd name="connsiteY17" fmla="*/ 26714 h 44821"/>
                      <a:gd name="connsiteX18" fmla="*/ 31039 w 68892"/>
                      <a:gd name="connsiteY18" fmla="*/ 28035 h 44821"/>
                      <a:gd name="connsiteX19" fmla="*/ 31111 w 68892"/>
                      <a:gd name="connsiteY19" fmla="*/ 26285 h 44821"/>
                      <a:gd name="connsiteX20" fmla="*/ 31146 w 68892"/>
                      <a:gd name="connsiteY20" fmla="*/ 26714 h 44821"/>
                      <a:gd name="connsiteX21" fmla="*/ 31968 w 68892"/>
                      <a:gd name="connsiteY21" fmla="*/ 25928 h 44821"/>
                      <a:gd name="connsiteX22" fmla="*/ 30932 w 68892"/>
                      <a:gd name="connsiteY22" fmla="*/ 24249 h 44821"/>
                      <a:gd name="connsiteX23" fmla="*/ 32397 w 68892"/>
                      <a:gd name="connsiteY23" fmla="*/ 25678 h 44821"/>
                      <a:gd name="connsiteX24" fmla="*/ 31682 w 68892"/>
                      <a:gd name="connsiteY24" fmla="*/ 24213 h 44821"/>
                      <a:gd name="connsiteX25" fmla="*/ 35254 w 68892"/>
                      <a:gd name="connsiteY25" fmla="*/ 26928 h 44821"/>
                      <a:gd name="connsiteX26" fmla="*/ 43184 w 68892"/>
                      <a:gd name="connsiteY26" fmla="*/ 22427 h 44821"/>
                      <a:gd name="connsiteX27" fmla="*/ 43755 w 68892"/>
                      <a:gd name="connsiteY27" fmla="*/ 23535 h 44821"/>
                      <a:gd name="connsiteX28" fmla="*/ 44112 w 68892"/>
                      <a:gd name="connsiteY28" fmla="*/ 22320 h 44821"/>
                      <a:gd name="connsiteX29" fmla="*/ 44077 w 68892"/>
                      <a:gd name="connsiteY29" fmla="*/ 21463 h 44821"/>
                      <a:gd name="connsiteX30" fmla="*/ 44577 w 68892"/>
                      <a:gd name="connsiteY30" fmla="*/ 22427 h 44821"/>
                      <a:gd name="connsiteX31" fmla="*/ 44755 w 68892"/>
                      <a:gd name="connsiteY31" fmla="*/ 21534 h 44821"/>
                      <a:gd name="connsiteX32" fmla="*/ 45434 w 68892"/>
                      <a:gd name="connsiteY32" fmla="*/ 22463 h 44821"/>
                      <a:gd name="connsiteX33" fmla="*/ 48327 w 68892"/>
                      <a:gd name="connsiteY33" fmla="*/ 20534 h 44821"/>
                      <a:gd name="connsiteX34" fmla="*/ 54006 w 68892"/>
                      <a:gd name="connsiteY34" fmla="*/ 17498 h 44821"/>
                      <a:gd name="connsiteX35" fmla="*/ 62579 w 68892"/>
                      <a:gd name="connsiteY35" fmla="*/ 15391 h 44821"/>
                      <a:gd name="connsiteX36" fmla="*/ 62650 w 68892"/>
                      <a:gd name="connsiteY36" fmla="*/ 14783 h 44821"/>
                      <a:gd name="connsiteX37" fmla="*/ 65186 w 68892"/>
                      <a:gd name="connsiteY37" fmla="*/ 13640 h 44821"/>
                      <a:gd name="connsiteX38" fmla="*/ 68794 w 68892"/>
                      <a:gd name="connsiteY38" fmla="*/ 9140 h 44821"/>
                      <a:gd name="connsiteX39" fmla="*/ 59436 w 68892"/>
                      <a:gd name="connsiteY39" fmla="*/ 389 h 44821"/>
                      <a:gd name="connsiteX40" fmla="*/ 59221 w 68892"/>
                      <a:gd name="connsiteY40" fmla="*/ 67 h 44821"/>
                      <a:gd name="connsiteX41" fmla="*/ 57828 w 68892"/>
                      <a:gd name="connsiteY41" fmla="*/ 1996 h 44821"/>
                      <a:gd name="connsiteX42" fmla="*/ 56399 w 68892"/>
                      <a:gd name="connsiteY42" fmla="*/ 1639 h 44821"/>
                      <a:gd name="connsiteX43" fmla="*/ 56328 w 68892"/>
                      <a:gd name="connsiteY43" fmla="*/ 1460 h 44821"/>
                      <a:gd name="connsiteX44" fmla="*/ 54756 w 68892"/>
                      <a:gd name="connsiteY44" fmla="*/ 2425 h 44821"/>
                      <a:gd name="connsiteX45" fmla="*/ 54506 w 68892"/>
                      <a:gd name="connsiteY45" fmla="*/ 1532 h 44821"/>
                      <a:gd name="connsiteX46" fmla="*/ 53328 w 68892"/>
                      <a:gd name="connsiteY46" fmla="*/ 1460 h 44821"/>
                      <a:gd name="connsiteX47" fmla="*/ 50970 w 68892"/>
                      <a:gd name="connsiteY47" fmla="*/ 4532 h 44821"/>
                      <a:gd name="connsiteX48" fmla="*/ 50899 w 68892"/>
                      <a:gd name="connsiteY48" fmla="*/ 4139 h 44821"/>
                      <a:gd name="connsiteX49" fmla="*/ 50256 w 68892"/>
                      <a:gd name="connsiteY49" fmla="*/ 5425 h 44821"/>
                      <a:gd name="connsiteX50" fmla="*/ 50077 w 68892"/>
                      <a:gd name="connsiteY50" fmla="*/ 5104 h 44821"/>
                      <a:gd name="connsiteX51" fmla="*/ 48684 w 68892"/>
                      <a:gd name="connsiteY51" fmla="*/ 6532 h 44821"/>
                      <a:gd name="connsiteX52" fmla="*/ 48363 w 68892"/>
                      <a:gd name="connsiteY52" fmla="*/ 5675 h 44821"/>
                      <a:gd name="connsiteX53" fmla="*/ 47506 w 68892"/>
                      <a:gd name="connsiteY53" fmla="*/ 6211 h 44821"/>
                      <a:gd name="connsiteX54" fmla="*/ 47934 w 68892"/>
                      <a:gd name="connsiteY54" fmla="*/ 6282 h 44821"/>
                      <a:gd name="connsiteX55" fmla="*/ 46577 w 68892"/>
                      <a:gd name="connsiteY55" fmla="*/ 6782 h 44821"/>
                      <a:gd name="connsiteX56" fmla="*/ 45898 w 68892"/>
                      <a:gd name="connsiteY56" fmla="*/ 11319 h 44821"/>
                      <a:gd name="connsiteX57" fmla="*/ 45362 w 68892"/>
                      <a:gd name="connsiteY57" fmla="*/ 10426 h 44821"/>
                      <a:gd name="connsiteX58" fmla="*/ 44862 w 68892"/>
                      <a:gd name="connsiteY58" fmla="*/ 8568 h 44821"/>
                      <a:gd name="connsiteX59" fmla="*/ 43326 w 68892"/>
                      <a:gd name="connsiteY59" fmla="*/ 8604 h 44821"/>
                      <a:gd name="connsiteX60" fmla="*/ 42969 w 68892"/>
                      <a:gd name="connsiteY60" fmla="*/ 7640 h 44821"/>
                      <a:gd name="connsiteX61" fmla="*/ 41112 w 68892"/>
                      <a:gd name="connsiteY61" fmla="*/ 8783 h 44821"/>
                      <a:gd name="connsiteX62" fmla="*/ 39326 w 68892"/>
                      <a:gd name="connsiteY62" fmla="*/ 8354 h 44821"/>
                      <a:gd name="connsiteX63" fmla="*/ 38469 w 68892"/>
                      <a:gd name="connsiteY63" fmla="*/ 7175 h 44821"/>
                      <a:gd name="connsiteX64" fmla="*/ 38147 w 68892"/>
                      <a:gd name="connsiteY64" fmla="*/ 8426 h 44821"/>
                      <a:gd name="connsiteX65" fmla="*/ 37254 w 68892"/>
                      <a:gd name="connsiteY65" fmla="*/ 7104 h 44821"/>
                      <a:gd name="connsiteX66" fmla="*/ 33754 w 68892"/>
                      <a:gd name="connsiteY66" fmla="*/ 8247 h 44821"/>
                      <a:gd name="connsiteX67" fmla="*/ 33575 w 68892"/>
                      <a:gd name="connsiteY67" fmla="*/ 10569 h 44821"/>
                      <a:gd name="connsiteX68" fmla="*/ 32325 w 68892"/>
                      <a:gd name="connsiteY68" fmla="*/ 9247 h 44821"/>
                      <a:gd name="connsiteX69" fmla="*/ 32539 w 68892"/>
                      <a:gd name="connsiteY69" fmla="*/ 9354 h 44821"/>
                      <a:gd name="connsiteX70" fmla="*/ 32146 w 68892"/>
                      <a:gd name="connsiteY70" fmla="*/ 8390 h 44821"/>
                      <a:gd name="connsiteX71" fmla="*/ 30825 w 68892"/>
                      <a:gd name="connsiteY71" fmla="*/ 9926 h 44821"/>
                      <a:gd name="connsiteX72" fmla="*/ 31504 w 68892"/>
                      <a:gd name="connsiteY72" fmla="*/ 10640 h 44821"/>
                      <a:gd name="connsiteX73" fmla="*/ 30896 w 68892"/>
                      <a:gd name="connsiteY73" fmla="*/ 10783 h 44821"/>
                      <a:gd name="connsiteX74" fmla="*/ 30611 w 68892"/>
                      <a:gd name="connsiteY74" fmla="*/ 9962 h 44821"/>
                      <a:gd name="connsiteX75" fmla="*/ 29575 w 68892"/>
                      <a:gd name="connsiteY75" fmla="*/ 9926 h 44821"/>
                      <a:gd name="connsiteX76" fmla="*/ 30146 w 68892"/>
                      <a:gd name="connsiteY76" fmla="*/ 10819 h 44821"/>
                      <a:gd name="connsiteX77" fmla="*/ 28789 w 68892"/>
                      <a:gd name="connsiteY77" fmla="*/ 10569 h 44821"/>
                      <a:gd name="connsiteX78" fmla="*/ 29539 w 68892"/>
                      <a:gd name="connsiteY78" fmla="*/ 12176 h 44821"/>
                      <a:gd name="connsiteX79" fmla="*/ 26539 w 68892"/>
                      <a:gd name="connsiteY79" fmla="*/ 11247 h 44821"/>
                      <a:gd name="connsiteX80" fmla="*/ 26824 w 68892"/>
                      <a:gd name="connsiteY80" fmla="*/ 12676 h 44821"/>
                      <a:gd name="connsiteX81" fmla="*/ 26360 w 68892"/>
                      <a:gd name="connsiteY81" fmla="*/ 11747 h 44821"/>
                      <a:gd name="connsiteX82" fmla="*/ 24860 w 68892"/>
                      <a:gd name="connsiteY82" fmla="*/ 11212 h 44821"/>
                      <a:gd name="connsiteX83" fmla="*/ 24610 w 68892"/>
                      <a:gd name="connsiteY83" fmla="*/ 10533 h 44821"/>
                      <a:gd name="connsiteX84" fmla="*/ 25360 w 68892"/>
                      <a:gd name="connsiteY84" fmla="*/ 12605 h 44821"/>
                      <a:gd name="connsiteX85" fmla="*/ 24538 w 68892"/>
                      <a:gd name="connsiteY85" fmla="*/ 13712 h 44821"/>
                      <a:gd name="connsiteX86" fmla="*/ 25110 w 68892"/>
                      <a:gd name="connsiteY86" fmla="*/ 15498 h 44821"/>
                      <a:gd name="connsiteX87" fmla="*/ 24753 w 68892"/>
                      <a:gd name="connsiteY87" fmla="*/ 14533 h 44821"/>
                      <a:gd name="connsiteX88" fmla="*/ 24538 w 68892"/>
                      <a:gd name="connsiteY88" fmla="*/ 15105 h 44821"/>
                      <a:gd name="connsiteX89" fmla="*/ 23753 w 68892"/>
                      <a:gd name="connsiteY89" fmla="*/ 14033 h 44821"/>
                      <a:gd name="connsiteX90" fmla="*/ 23395 w 68892"/>
                      <a:gd name="connsiteY90" fmla="*/ 12819 h 44821"/>
                      <a:gd name="connsiteX91" fmla="*/ 23645 w 68892"/>
                      <a:gd name="connsiteY91" fmla="*/ 14748 h 44821"/>
                      <a:gd name="connsiteX92" fmla="*/ 21859 w 68892"/>
                      <a:gd name="connsiteY92" fmla="*/ 14319 h 44821"/>
                      <a:gd name="connsiteX93" fmla="*/ 21074 w 68892"/>
                      <a:gd name="connsiteY93" fmla="*/ 15641 h 44821"/>
                      <a:gd name="connsiteX94" fmla="*/ 19824 w 68892"/>
                      <a:gd name="connsiteY94" fmla="*/ 13498 h 44821"/>
                      <a:gd name="connsiteX95" fmla="*/ 18931 w 68892"/>
                      <a:gd name="connsiteY95" fmla="*/ 14819 h 44821"/>
                      <a:gd name="connsiteX96" fmla="*/ 18931 w 68892"/>
                      <a:gd name="connsiteY96" fmla="*/ 14676 h 44821"/>
                      <a:gd name="connsiteX97" fmla="*/ 16216 w 68892"/>
                      <a:gd name="connsiteY97" fmla="*/ 16177 h 44821"/>
                      <a:gd name="connsiteX98" fmla="*/ 16787 w 68892"/>
                      <a:gd name="connsiteY98" fmla="*/ 18248 h 44821"/>
                      <a:gd name="connsiteX99" fmla="*/ 15323 w 68892"/>
                      <a:gd name="connsiteY99" fmla="*/ 20748 h 44821"/>
                      <a:gd name="connsiteX100" fmla="*/ 13966 w 68892"/>
                      <a:gd name="connsiteY100" fmla="*/ 19891 h 44821"/>
                      <a:gd name="connsiteX101" fmla="*/ 13966 w 68892"/>
                      <a:gd name="connsiteY101" fmla="*/ 19606 h 44821"/>
                      <a:gd name="connsiteX102" fmla="*/ 12394 w 68892"/>
                      <a:gd name="connsiteY102" fmla="*/ 20748 h 44821"/>
                      <a:gd name="connsiteX103" fmla="*/ 12430 w 68892"/>
                      <a:gd name="connsiteY103" fmla="*/ 23142 h 44821"/>
                      <a:gd name="connsiteX104" fmla="*/ 11858 w 68892"/>
                      <a:gd name="connsiteY104" fmla="*/ 22606 h 44821"/>
                      <a:gd name="connsiteX105" fmla="*/ 11287 w 68892"/>
                      <a:gd name="connsiteY105" fmla="*/ 21713 h 44821"/>
                      <a:gd name="connsiteX106" fmla="*/ 11394 w 68892"/>
                      <a:gd name="connsiteY106" fmla="*/ 22320 h 44821"/>
                      <a:gd name="connsiteX107" fmla="*/ 11287 w 68892"/>
                      <a:gd name="connsiteY107" fmla="*/ 22142 h 44821"/>
                      <a:gd name="connsiteX108" fmla="*/ 11465 w 68892"/>
                      <a:gd name="connsiteY108" fmla="*/ 22856 h 44821"/>
                      <a:gd name="connsiteX109" fmla="*/ 11751 w 68892"/>
                      <a:gd name="connsiteY109" fmla="*/ 23320 h 44821"/>
                      <a:gd name="connsiteX110" fmla="*/ 10037 w 68892"/>
                      <a:gd name="connsiteY110" fmla="*/ 22534 h 44821"/>
                      <a:gd name="connsiteX111" fmla="*/ 8465 w 68892"/>
                      <a:gd name="connsiteY111" fmla="*/ 26106 h 44821"/>
                      <a:gd name="connsiteX112" fmla="*/ 8036 w 68892"/>
                      <a:gd name="connsiteY112" fmla="*/ 24356 h 44821"/>
                      <a:gd name="connsiteX113" fmla="*/ 7536 w 68892"/>
                      <a:gd name="connsiteY113" fmla="*/ 24928 h 44821"/>
                      <a:gd name="connsiteX114" fmla="*/ 7679 w 68892"/>
                      <a:gd name="connsiteY114" fmla="*/ 23856 h 44821"/>
                      <a:gd name="connsiteX115" fmla="*/ 5357 w 68892"/>
                      <a:gd name="connsiteY115" fmla="*/ 25213 h 44821"/>
                      <a:gd name="connsiteX116" fmla="*/ 5572 w 68892"/>
                      <a:gd name="connsiteY116" fmla="*/ 26106 h 44821"/>
                      <a:gd name="connsiteX117" fmla="*/ 5465 w 68892"/>
                      <a:gd name="connsiteY117" fmla="*/ 25999 h 44821"/>
                      <a:gd name="connsiteX118" fmla="*/ 5715 w 68892"/>
                      <a:gd name="connsiteY118" fmla="*/ 27285 h 44821"/>
                      <a:gd name="connsiteX119" fmla="*/ 4286 w 68892"/>
                      <a:gd name="connsiteY119" fmla="*/ 25571 h 44821"/>
                      <a:gd name="connsiteX120" fmla="*/ 3357 w 68892"/>
                      <a:gd name="connsiteY120" fmla="*/ 27214 h 44821"/>
                      <a:gd name="connsiteX121" fmla="*/ 3929 w 68892"/>
                      <a:gd name="connsiteY121" fmla="*/ 28106 h 44821"/>
                      <a:gd name="connsiteX122" fmla="*/ 3179 w 68892"/>
                      <a:gd name="connsiteY122" fmla="*/ 27928 h 44821"/>
                      <a:gd name="connsiteX123" fmla="*/ 2536 w 68892"/>
                      <a:gd name="connsiteY123" fmla="*/ 26785 h 44821"/>
                      <a:gd name="connsiteX124" fmla="*/ 2786 w 68892"/>
                      <a:gd name="connsiteY124" fmla="*/ 28785 h 44821"/>
                      <a:gd name="connsiteX125" fmla="*/ 2428 w 68892"/>
                      <a:gd name="connsiteY125" fmla="*/ 27178 h 44821"/>
                      <a:gd name="connsiteX126" fmla="*/ 1214 w 68892"/>
                      <a:gd name="connsiteY126" fmla="*/ 28035 h 44821"/>
                      <a:gd name="connsiteX127" fmla="*/ 2250 w 68892"/>
                      <a:gd name="connsiteY127" fmla="*/ 30214 h 44821"/>
                      <a:gd name="connsiteX128" fmla="*/ 1214 w 68892"/>
                      <a:gd name="connsiteY128" fmla="*/ 31250 h 44821"/>
                      <a:gd name="connsiteX129" fmla="*/ 1928 w 68892"/>
                      <a:gd name="connsiteY129" fmla="*/ 32178 h 44821"/>
                      <a:gd name="connsiteX130" fmla="*/ 35 w 68892"/>
                      <a:gd name="connsiteY130" fmla="*/ 32786 h 44821"/>
                      <a:gd name="connsiteX131" fmla="*/ 2679 w 68892"/>
                      <a:gd name="connsiteY131" fmla="*/ 42966 h 44821"/>
                      <a:gd name="connsiteX132" fmla="*/ 5536 w 68892"/>
                      <a:gd name="connsiteY132" fmla="*/ 44680 h 44821"/>
                      <a:gd name="connsiteX133" fmla="*/ 10108 w 68892"/>
                      <a:gd name="connsiteY133" fmla="*/ 39894 h 448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68892" h="44821">
                        <a:moveTo>
                          <a:pt x="10108" y="39894"/>
                        </a:moveTo>
                        <a:cubicBezTo>
                          <a:pt x="12573" y="39251"/>
                          <a:pt x="14180" y="40965"/>
                          <a:pt x="16002" y="39001"/>
                        </a:cubicBezTo>
                        <a:cubicBezTo>
                          <a:pt x="17180" y="38608"/>
                          <a:pt x="18109" y="37572"/>
                          <a:pt x="19073" y="36786"/>
                        </a:cubicBezTo>
                        <a:cubicBezTo>
                          <a:pt x="18788" y="34929"/>
                          <a:pt x="20502" y="36072"/>
                          <a:pt x="20466" y="34429"/>
                        </a:cubicBezTo>
                        <a:lnTo>
                          <a:pt x="21145" y="35215"/>
                        </a:lnTo>
                        <a:cubicBezTo>
                          <a:pt x="21145" y="34643"/>
                          <a:pt x="21252" y="34214"/>
                          <a:pt x="21681" y="34607"/>
                        </a:cubicBezTo>
                        <a:lnTo>
                          <a:pt x="21788" y="34893"/>
                        </a:lnTo>
                        <a:cubicBezTo>
                          <a:pt x="21788" y="34072"/>
                          <a:pt x="22324" y="34286"/>
                          <a:pt x="22324" y="33857"/>
                        </a:cubicBezTo>
                        <a:lnTo>
                          <a:pt x="22431" y="34143"/>
                        </a:lnTo>
                        <a:lnTo>
                          <a:pt x="22752" y="33822"/>
                        </a:lnTo>
                        <a:lnTo>
                          <a:pt x="22860" y="34214"/>
                        </a:lnTo>
                        <a:cubicBezTo>
                          <a:pt x="23074" y="33214"/>
                          <a:pt x="23610" y="32893"/>
                          <a:pt x="24288" y="33000"/>
                        </a:cubicBezTo>
                        <a:lnTo>
                          <a:pt x="23717" y="31928"/>
                        </a:lnTo>
                        <a:cubicBezTo>
                          <a:pt x="25396" y="32643"/>
                          <a:pt x="24717" y="30178"/>
                          <a:pt x="26396" y="31143"/>
                        </a:cubicBezTo>
                        <a:lnTo>
                          <a:pt x="26503" y="31429"/>
                        </a:lnTo>
                        <a:cubicBezTo>
                          <a:pt x="26396" y="27928"/>
                          <a:pt x="29432" y="32464"/>
                          <a:pt x="29432" y="29107"/>
                        </a:cubicBezTo>
                        <a:cubicBezTo>
                          <a:pt x="29432" y="29535"/>
                          <a:pt x="29753" y="29643"/>
                          <a:pt x="29896" y="29928"/>
                        </a:cubicBezTo>
                        <a:cubicBezTo>
                          <a:pt x="30361" y="29321"/>
                          <a:pt x="30896" y="28857"/>
                          <a:pt x="29896" y="26714"/>
                        </a:cubicBezTo>
                        <a:cubicBezTo>
                          <a:pt x="30361" y="26535"/>
                          <a:pt x="30575" y="27214"/>
                          <a:pt x="31039" y="28035"/>
                        </a:cubicBezTo>
                        <a:cubicBezTo>
                          <a:pt x="30575" y="27106"/>
                          <a:pt x="30789" y="26535"/>
                          <a:pt x="31111" y="26285"/>
                        </a:cubicBezTo>
                        <a:lnTo>
                          <a:pt x="31146" y="26714"/>
                        </a:lnTo>
                        <a:lnTo>
                          <a:pt x="31968" y="25928"/>
                        </a:lnTo>
                        <a:lnTo>
                          <a:pt x="30932" y="24249"/>
                        </a:lnTo>
                        <a:cubicBezTo>
                          <a:pt x="31682" y="24499"/>
                          <a:pt x="32111" y="26356"/>
                          <a:pt x="32397" y="25678"/>
                        </a:cubicBezTo>
                        <a:lnTo>
                          <a:pt x="31682" y="24213"/>
                        </a:lnTo>
                        <a:cubicBezTo>
                          <a:pt x="32539" y="24178"/>
                          <a:pt x="34040" y="26178"/>
                          <a:pt x="35254" y="26928"/>
                        </a:cubicBezTo>
                        <a:cubicBezTo>
                          <a:pt x="38469" y="26178"/>
                          <a:pt x="39897" y="20677"/>
                          <a:pt x="43184" y="22427"/>
                        </a:cubicBezTo>
                        <a:lnTo>
                          <a:pt x="43755" y="23535"/>
                        </a:lnTo>
                        <a:cubicBezTo>
                          <a:pt x="44469" y="25178"/>
                          <a:pt x="43362" y="20820"/>
                          <a:pt x="44112" y="22320"/>
                        </a:cubicBezTo>
                        <a:lnTo>
                          <a:pt x="44077" y="21463"/>
                        </a:lnTo>
                        <a:cubicBezTo>
                          <a:pt x="44291" y="21713"/>
                          <a:pt x="44577" y="21999"/>
                          <a:pt x="44577" y="22427"/>
                        </a:cubicBezTo>
                        <a:cubicBezTo>
                          <a:pt x="44862" y="22392"/>
                          <a:pt x="44755" y="22106"/>
                          <a:pt x="44755" y="21534"/>
                        </a:cubicBezTo>
                        <a:lnTo>
                          <a:pt x="45434" y="22463"/>
                        </a:lnTo>
                        <a:cubicBezTo>
                          <a:pt x="46791" y="22892"/>
                          <a:pt x="46970" y="20534"/>
                          <a:pt x="48327" y="20534"/>
                        </a:cubicBezTo>
                        <a:cubicBezTo>
                          <a:pt x="50470" y="22213"/>
                          <a:pt x="52685" y="19284"/>
                          <a:pt x="54006" y="17498"/>
                        </a:cubicBezTo>
                        <a:cubicBezTo>
                          <a:pt x="55364" y="14176"/>
                          <a:pt x="61079" y="19641"/>
                          <a:pt x="62579" y="15391"/>
                        </a:cubicBezTo>
                        <a:cubicBezTo>
                          <a:pt x="62793" y="15569"/>
                          <a:pt x="62757" y="14962"/>
                          <a:pt x="62650" y="14783"/>
                        </a:cubicBezTo>
                        <a:lnTo>
                          <a:pt x="65186" y="13640"/>
                        </a:lnTo>
                        <a:cubicBezTo>
                          <a:pt x="65186" y="13640"/>
                          <a:pt x="68294" y="11890"/>
                          <a:pt x="68794" y="9140"/>
                        </a:cubicBezTo>
                        <a:cubicBezTo>
                          <a:pt x="69473" y="6247"/>
                          <a:pt x="66687" y="4104"/>
                          <a:pt x="59436" y="389"/>
                        </a:cubicBezTo>
                        <a:lnTo>
                          <a:pt x="59221" y="67"/>
                        </a:lnTo>
                        <a:cubicBezTo>
                          <a:pt x="57935" y="-111"/>
                          <a:pt x="57364" y="-75"/>
                          <a:pt x="57828" y="1996"/>
                        </a:cubicBezTo>
                        <a:cubicBezTo>
                          <a:pt x="56507" y="-4"/>
                          <a:pt x="56971" y="2175"/>
                          <a:pt x="56399" y="1639"/>
                        </a:cubicBezTo>
                        <a:lnTo>
                          <a:pt x="56328" y="1460"/>
                        </a:lnTo>
                        <a:cubicBezTo>
                          <a:pt x="56685" y="3425"/>
                          <a:pt x="54506" y="675"/>
                          <a:pt x="54756" y="2425"/>
                        </a:cubicBezTo>
                        <a:cubicBezTo>
                          <a:pt x="54685" y="2246"/>
                          <a:pt x="54435" y="1639"/>
                          <a:pt x="54506" y="1532"/>
                        </a:cubicBezTo>
                        <a:cubicBezTo>
                          <a:pt x="54292" y="1996"/>
                          <a:pt x="53935" y="2746"/>
                          <a:pt x="53328" y="1460"/>
                        </a:cubicBezTo>
                        <a:cubicBezTo>
                          <a:pt x="52542" y="2246"/>
                          <a:pt x="50899" y="2175"/>
                          <a:pt x="50970" y="4532"/>
                        </a:cubicBezTo>
                        <a:lnTo>
                          <a:pt x="50899" y="4139"/>
                        </a:lnTo>
                        <a:cubicBezTo>
                          <a:pt x="51042" y="5711"/>
                          <a:pt x="50470" y="4532"/>
                          <a:pt x="50256" y="5425"/>
                        </a:cubicBezTo>
                        <a:cubicBezTo>
                          <a:pt x="50184" y="5247"/>
                          <a:pt x="50113" y="5175"/>
                          <a:pt x="50077" y="5104"/>
                        </a:cubicBezTo>
                        <a:cubicBezTo>
                          <a:pt x="50149" y="6675"/>
                          <a:pt x="48827" y="5782"/>
                          <a:pt x="48684" y="6532"/>
                        </a:cubicBezTo>
                        <a:lnTo>
                          <a:pt x="48363" y="5675"/>
                        </a:lnTo>
                        <a:lnTo>
                          <a:pt x="47506" y="6211"/>
                        </a:lnTo>
                        <a:lnTo>
                          <a:pt x="47934" y="6282"/>
                        </a:lnTo>
                        <a:cubicBezTo>
                          <a:pt x="48649" y="8747"/>
                          <a:pt x="46720" y="4997"/>
                          <a:pt x="46577" y="6782"/>
                        </a:cubicBezTo>
                        <a:cubicBezTo>
                          <a:pt x="45827" y="6675"/>
                          <a:pt x="46970" y="12283"/>
                          <a:pt x="45898" y="11319"/>
                        </a:cubicBezTo>
                        <a:cubicBezTo>
                          <a:pt x="45970" y="12569"/>
                          <a:pt x="45577" y="9390"/>
                          <a:pt x="45362" y="10426"/>
                        </a:cubicBezTo>
                        <a:cubicBezTo>
                          <a:pt x="44934" y="9176"/>
                          <a:pt x="45327" y="9568"/>
                          <a:pt x="44862" y="8568"/>
                        </a:cubicBezTo>
                        <a:cubicBezTo>
                          <a:pt x="44577" y="9319"/>
                          <a:pt x="43648" y="7533"/>
                          <a:pt x="43326" y="8604"/>
                        </a:cubicBezTo>
                        <a:lnTo>
                          <a:pt x="42969" y="7640"/>
                        </a:lnTo>
                        <a:cubicBezTo>
                          <a:pt x="42826" y="9711"/>
                          <a:pt x="41005" y="6890"/>
                          <a:pt x="41112" y="8783"/>
                        </a:cubicBezTo>
                        <a:cubicBezTo>
                          <a:pt x="40612" y="9890"/>
                          <a:pt x="39469" y="6104"/>
                          <a:pt x="39326" y="8354"/>
                        </a:cubicBezTo>
                        <a:lnTo>
                          <a:pt x="38469" y="7175"/>
                        </a:lnTo>
                        <a:cubicBezTo>
                          <a:pt x="38004" y="7104"/>
                          <a:pt x="38826" y="8890"/>
                          <a:pt x="38147" y="8426"/>
                        </a:cubicBezTo>
                        <a:cubicBezTo>
                          <a:pt x="37826" y="7568"/>
                          <a:pt x="37326" y="7997"/>
                          <a:pt x="37254" y="7104"/>
                        </a:cubicBezTo>
                        <a:cubicBezTo>
                          <a:pt x="35683" y="6247"/>
                          <a:pt x="36076" y="9747"/>
                          <a:pt x="33754" y="8247"/>
                        </a:cubicBezTo>
                        <a:cubicBezTo>
                          <a:pt x="34218" y="9926"/>
                          <a:pt x="33147" y="9319"/>
                          <a:pt x="33575" y="10569"/>
                        </a:cubicBezTo>
                        <a:cubicBezTo>
                          <a:pt x="33218" y="9926"/>
                          <a:pt x="32468" y="10997"/>
                          <a:pt x="32325" y="9247"/>
                        </a:cubicBezTo>
                        <a:cubicBezTo>
                          <a:pt x="32325" y="9104"/>
                          <a:pt x="32432" y="9069"/>
                          <a:pt x="32539" y="9354"/>
                        </a:cubicBezTo>
                        <a:lnTo>
                          <a:pt x="32146" y="8390"/>
                        </a:lnTo>
                        <a:cubicBezTo>
                          <a:pt x="30682" y="6961"/>
                          <a:pt x="31539" y="9890"/>
                          <a:pt x="30825" y="9926"/>
                        </a:cubicBezTo>
                        <a:cubicBezTo>
                          <a:pt x="31146" y="10140"/>
                          <a:pt x="31325" y="9926"/>
                          <a:pt x="31504" y="10640"/>
                        </a:cubicBezTo>
                        <a:lnTo>
                          <a:pt x="30896" y="10783"/>
                        </a:lnTo>
                        <a:lnTo>
                          <a:pt x="30611" y="9962"/>
                        </a:lnTo>
                        <a:lnTo>
                          <a:pt x="29575" y="9926"/>
                        </a:lnTo>
                        <a:lnTo>
                          <a:pt x="30146" y="10819"/>
                        </a:lnTo>
                        <a:cubicBezTo>
                          <a:pt x="29503" y="10533"/>
                          <a:pt x="28539" y="8961"/>
                          <a:pt x="28789" y="10569"/>
                        </a:cubicBezTo>
                        <a:cubicBezTo>
                          <a:pt x="28968" y="11426"/>
                          <a:pt x="29789" y="11676"/>
                          <a:pt x="29539" y="12176"/>
                        </a:cubicBezTo>
                        <a:cubicBezTo>
                          <a:pt x="28682" y="11783"/>
                          <a:pt x="27360" y="11212"/>
                          <a:pt x="26539" y="11247"/>
                        </a:cubicBezTo>
                        <a:cubicBezTo>
                          <a:pt x="27110" y="12283"/>
                          <a:pt x="26932" y="12355"/>
                          <a:pt x="26824" y="12676"/>
                        </a:cubicBezTo>
                        <a:lnTo>
                          <a:pt x="26360" y="11747"/>
                        </a:lnTo>
                        <a:cubicBezTo>
                          <a:pt x="26253" y="13426"/>
                          <a:pt x="25110" y="9818"/>
                          <a:pt x="24860" y="11212"/>
                        </a:cubicBezTo>
                        <a:lnTo>
                          <a:pt x="24610" y="10533"/>
                        </a:lnTo>
                        <a:lnTo>
                          <a:pt x="25360" y="12605"/>
                        </a:lnTo>
                        <a:cubicBezTo>
                          <a:pt x="25574" y="14783"/>
                          <a:pt x="24074" y="10819"/>
                          <a:pt x="24538" y="13712"/>
                        </a:cubicBezTo>
                        <a:cubicBezTo>
                          <a:pt x="24753" y="13426"/>
                          <a:pt x="25681" y="15712"/>
                          <a:pt x="25110" y="15498"/>
                        </a:cubicBezTo>
                        <a:lnTo>
                          <a:pt x="24753" y="14533"/>
                        </a:lnTo>
                        <a:cubicBezTo>
                          <a:pt x="24646" y="14819"/>
                          <a:pt x="24753" y="15248"/>
                          <a:pt x="24538" y="15105"/>
                        </a:cubicBezTo>
                        <a:cubicBezTo>
                          <a:pt x="24431" y="14569"/>
                          <a:pt x="23967" y="13748"/>
                          <a:pt x="23753" y="14033"/>
                        </a:cubicBezTo>
                        <a:lnTo>
                          <a:pt x="23395" y="12819"/>
                        </a:lnTo>
                        <a:lnTo>
                          <a:pt x="23645" y="14748"/>
                        </a:lnTo>
                        <a:cubicBezTo>
                          <a:pt x="22752" y="13962"/>
                          <a:pt x="22645" y="15534"/>
                          <a:pt x="21859" y="14319"/>
                        </a:cubicBezTo>
                        <a:cubicBezTo>
                          <a:pt x="21859" y="14319"/>
                          <a:pt x="20645" y="14141"/>
                          <a:pt x="21074" y="15641"/>
                        </a:cubicBezTo>
                        <a:cubicBezTo>
                          <a:pt x="20859" y="14676"/>
                          <a:pt x="20181" y="14605"/>
                          <a:pt x="19824" y="13498"/>
                        </a:cubicBezTo>
                        <a:cubicBezTo>
                          <a:pt x="20038" y="14605"/>
                          <a:pt x="19716" y="15748"/>
                          <a:pt x="18931" y="14819"/>
                        </a:cubicBezTo>
                        <a:lnTo>
                          <a:pt x="18931" y="14676"/>
                        </a:lnTo>
                        <a:cubicBezTo>
                          <a:pt x="17359" y="14105"/>
                          <a:pt x="17788" y="16998"/>
                          <a:pt x="16216" y="16177"/>
                        </a:cubicBezTo>
                        <a:cubicBezTo>
                          <a:pt x="16787" y="17248"/>
                          <a:pt x="16002" y="16891"/>
                          <a:pt x="16787" y="18248"/>
                        </a:cubicBezTo>
                        <a:cubicBezTo>
                          <a:pt x="16466" y="20106"/>
                          <a:pt x="13608" y="16284"/>
                          <a:pt x="15323" y="20748"/>
                        </a:cubicBezTo>
                        <a:cubicBezTo>
                          <a:pt x="14966" y="21213"/>
                          <a:pt x="14287" y="19998"/>
                          <a:pt x="13966" y="19891"/>
                        </a:cubicBezTo>
                        <a:lnTo>
                          <a:pt x="13966" y="19606"/>
                        </a:lnTo>
                        <a:cubicBezTo>
                          <a:pt x="13287" y="20356"/>
                          <a:pt x="13073" y="20534"/>
                          <a:pt x="12394" y="20748"/>
                        </a:cubicBezTo>
                        <a:cubicBezTo>
                          <a:pt x="12287" y="21320"/>
                          <a:pt x="13216" y="23356"/>
                          <a:pt x="12430" y="23142"/>
                        </a:cubicBezTo>
                        <a:cubicBezTo>
                          <a:pt x="12215" y="22249"/>
                          <a:pt x="12073" y="22534"/>
                          <a:pt x="11858" y="22606"/>
                        </a:cubicBezTo>
                        <a:cubicBezTo>
                          <a:pt x="11930" y="22427"/>
                          <a:pt x="11823" y="22106"/>
                          <a:pt x="11287" y="21713"/>
                        </a:cubicBezTo>
                        <a:cubicBezTo>
                          <a:pt x="11358" y="21963"/>
                          <a:pt x="11394" y="22142"/>
                          <a:pt x="11394" y="22320"/>
                        </a:cubicBezTo>
                        <a:cubicBezTo>
                          <a:pt x="11358" y="22249"/>
                          <a:pt x="11322" y="22213"/>
                          <a:pt x="11287" y="22142"/>
                        </a:cubicBezTo>
                        <a:cubicBezTo>
                          <a:pt x="11072" y="22606"/>
                          <a:pt x="11251" y="22820"/>
                          <a:pt x="11465" y="22856"/>
                        </a:cubicBezTo>
                        <a:cubicBezTo>
                          <a:pt x="11537" y="22963"/>
                          <a:pt x="11608" y="23142"/>
                          <a:pt x="11751" y="23320"/>
                        </a:cubicBezTo>
                        <a:cubicBezTo>
                          <a:pt x="10894" y="22463"/>
                          <a:pt x="10787" y="23892"/>
                          <a:pt x="10037" y="22534"/>
                        </a:cubicBezTo>
                        <a:cubicBezTo>
                          <a:pt x="9144" y="23392"/>
                          <a:pt x="9072" y="25178"/>
                          <a:pt x="8465" y="26106"/>
                        </a:cubicBezTo>
                        <a:cubicBezTo>
                          <a:pt x="8001" y="25463"/>
                          <a:pt x="7893" y="24749"/>
                          <a:pt x="8036" y="24356"/>
                        </a:cubicBezTo>
                        <a:lnTo>
                          <a:pt x="7536" y="24928"/>
                        </a:lnTo>
                        <a:cubicBezTo>
                          <a:pt x="7036" y="23927"/>
                          <a:pt x="7608" y="24178"/>
                          <a:pt x="7679" y="23856"/>
                        </a:cubicBezTo>
                        <a:cubicBezTo>
                          <a:pt x="6108" y="22606"/>
                          <a:pt x="6965" y="26249"/>
                          <a:pt x="5357" y="25213"/>
                        </a:cubicBezTo>
                        <a:lnTo>
                          <a:pt x="5572" y="26106"/>
                        </a:lnTo>
                        <a:lnTo>
                          <a:pt x="5465" y="25999"/>
                        </a:lnTo>
                        <a:cubicBezTo>
                          <a:pt x="5679" y="26428"/>
                          <a:pt x="5786" y="27071"/>
                          <a:pt x="5715" y="27285"/>
                        </a:cubicBezTo>
                        <a:cubicBezTo>
                          <a:pt x="5143" y="26499"/>
                          <a:pt x="4679" y="25285"/>
                          <a:pt x="4286" y="25571"/>
                        </a:cubicBezTo>
                        <a:cubicBezTo>
                          <a:pt x="3500" y="24928"/>
                          <a:pt x="3536" y="26499"/>
                          <a:pt x="3357" y="27214"/>
                        </a:cubicBezTo>
                        <a:cubicBezTo>
                          <a:pt x="3679" y="27249"/>
                          <a:pt x="3857" y="27749"/>
                          <a:pt x="3929" y="28106"/>
                        </a:cubicBezTo>
                        <a:cubicBezTo>
                          <a:pt x="3750" y="28249"/>
                          <a:pt x="3143" y="27464"/>
                          <a:pt x="3179" y="27928"/>
                        </a:cubicBezTo>
                        <a:lnTo>
                          <a:pt x="2536" y="26785"/>
                        </a:lnTo>
                        <a:cubicBezTo>
                          <a:pt x="3214" y="27821"/>
                          <a:pt x="2607" y="28285"/>
                          <a:pt x="2786" y="28785"/>
                        </a:cubicBezTo>
                        <a:cubicBezTo>
                          <a:pt x="2178" y="27999"/>
                          <a:pt x="2714" y="27857"/>
                          <a:pt x="2428" y="27178"/>
                        </a:cubicBezTo>
                        <a:cubicBezTo>
                          <a:pt x="1643" y="27749"/>
                          <a:pt x="2036" y="27464"/>
                          <a:pt x="1214" y="28035"/>
                        </a:cubicBezTo>
                        <a:cubicBezTo>
                          <a:pt x="1250" y="29142"/>
                          <a:pt x="1893" y="29071"/>
                          <a:pt x="2250" y="30214"/>
                        </a:cubicBezTo>
                        <a:cubicBezTo>
                          <a:pt x="1964" y="30643"/>
                          <a:pt x="2036" y="31678"/>
                          <a:pt x="1214" y="31250"/>
                        </a:cubicBezTo>
                        <a:lnTo>
                          <a:pt x="1928" y="32178"/>
                        </a:lnTo>
                        <a:cubicBezTo>
                          <a:pt x="1643" y="33393"/>
                          <a:pt x="1143" y="33536"/>
                          <a:pt x="35" y="32786"/>
                        </a:cubicBezTo>
                        <a:cubicBezTo>
                          <a:pt x="-250" y="38501"/>
                          <a:pt x="1250" y="41430"/>
                          <a:pt x="2679" y="42966"/>
                        </a:cubicBezTo>
                        <a:cubicBezTo>
                          <a:pt x="4143" y="44501"/>
                          <a:pt x="5536" y="44680"/>
                          <a:pt x="5536" y="44680"/>
                        </a:cubicBezTo>
                        <a:cubicBezTo>
                          <a:pt x="8786" y="45573"/>
                          <a:pt x="8072" y="42037"/>
                          <a:pt x="10108" y="39894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8" name="Graphic 511">
                  <a:extLst>
                    <a:ext uri="{FF2B5EF4-FFF2-40B4-BE49-F238E27FC236}">
                      <a16:creationId xmlns:a16="http://schemas.microsoft.com/office/drawing/2014/main" id="{D1417982-6931-214B-B280-7F1E481C67B5}"/>
                    </a:ext>
                  </a:extLst>
                </p:cNvPr>
                <p:cNvGrpSpPr/>
                <p:nvPr/>
              </p:nvGrpSpPr>
              <p:grpSpPr>
                <a:xfrm>
                  <a:off x="7426939" y="1657968"/>
                  <a:ext cx="56646" cy="56551"/>
                  <a:chOff x="7426939" y="1657968"/>
                  <a:chExt cx="56646" cy="56551"/>
                </a:xfrm>
                <a:grpFill/>
              </p:grpSpPr>
              <p:sp>
                <p:nvSpPr>
                  <p:cNvPr id="699" name="Freeform 698">
                    <a:extLst>
                      <a:ext uri="{FF2B5EF4-FFF2-40B4-BE49-F238E27FC236}">
                        <a16:creationId xmlns:a16="http://schemas.microsoft.com/office/drawing/2014/main" id="{8D5B8959-B9FB-594B-BED3-A372B3CEFCBD}"/>
                      </a:ext>
                    </a:extLst>
                  </p:cNvPr>
                  <p:cNvSpPr/>
                  <p:nvPr/>
                </p:nvSpPr>
                <p:spPr>
                  <a:xfrm>
                    <a:off x="7429011" y="1696910"/>
                    <a:ext cx="500" cy="158"/>
                  </a:xfrm>
                  <a:custGeom>
                    <a:avLst/>
                    <a:gdLst>
                      <a:gd name="connsiteX0" fmla="*/ 0 w 500"/>
                      <a:gd name="connsiteY0" fmla="*/ 52 h 158"/>
                      <a:gd name="connsiteX1" fmla="*/ 500 w 500"/>
                      <a:gd name="connsiteY1" fmla="*/ 159 h 158"/>
                      <a:gd name="connsiteX2" fmla="*/ 0 w 500"/>
                      <a:gd name="connsiteY2" fmla="*/ 52 h 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0" h="158">
                        <a:moveTo>
                          <a:pt x="0" y="52"/>
                        </a:moveTo>
                        <a:lnTo>
                          <a:pt x="500" y="159"/>
                        </a:lnTo>
                        <a:cubicBezTo>
                          <a:pt x="321" y="16"/>
                          <a:pt x="143" y="-56"/>
                          <a:pt x="0" y="5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0" name="Freeform 699">
                    <a:extLst>
                      <a:ext uri="{FF2B5EF4-FFF2-40B4-BE49-F238E27FC236}">
                        <a16:creationId xmlns:a16="http://schemas.microsoft.com/office/drawing/2014/main" id="{1C7BC6DA-FC68-9747-8A87-9B4EF55CE52F}"/>
                      </a:ext>
                    </a:extLst>
                  </p:cNvPr>
                  <p:cNvSpPr/>
                  <p:nvPr/>
                </p:nvSpPr>
                <p:spPr>
                  <a:xfrm>
                    <a:off x="7466107" y="1664100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lnTo>
                          <a:pt x="16" y="0"/>
                        </a:ln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1" name="Freeform 700">
                    <a:extLst>
                      <a:ext uri="{FF2B5EF4-FFF2-40B4-BE49-F238E27FC236}">
                        <a16:creationId xmlns:a16="http://schemas.microsoft.com/office/drawing/2014/main" id="{C291BA33-8A13-0D48-9276-50D90F3933EF}"/>
                      </a:ext>
                    </a:extLst>
                  </p:cNvPr>
                  <p:cNvSpPr/>
                  <p:nvPr/>
                </p:nvSpPr>
                <p:spPr>
                  <a:xfrm>
                    <a:off x="7445656" y="1702212"/>
                    <a:ext cx="71" cy="107"/>
                  </a:xfrm>
                  <a:custGeom>
                    <a:avLst/>
                    <a:gdLst>
                      <a:gd name="connsiteX0" fmla="*/ 0 w 71"/>
                      <a:gd name="connsiteY0" fmla="*/ 0 h 107"/>
                      <a:gd name="connsiteX1" fmla="*/ 0 w 71"/>
                      <a:gd name="connsiteY1" fmla="*/ 0 h 107"/>
                      <a:gd name="connsiteX2" fmla="*/ 71 w 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1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2" name="Freeform 701">
                    <a:extLst>
                      <a:ext uri="{FF2B5EF4-FFF2-40B4-BE49-F238E27FC236}">
                        <a16:creationId xmlns:a16="http://schemas.microsoft.com/office/drawing/2014/main" id="{1053E146-D54C-F648-A7EB-E101A88B756A}"/>
                      </a:ext>
                    </a:extLst>
                  </p:cNvPr>
                  <p:cNvSpPr/>
                  <p:nvPr/>
                </p:nvSpPr>
                <p:spPr>
                  <a:xfrm>
                    <a:off x="7426939" y="1657968"/>
                    <a:ext cx="56646" cy="56551"/>
                  </a:xfrm>
                  <a:custGeom>
                    <a:avLst/>
                    <a:gdLst>
                      <a:gd name="connsiteX0" fmla="*/ 13752 w 56646"/>
                      <a:gd name="connsiteY0" fmla="*/ 48816 h 56551"/>
                      <a:gd name="connsiteX1" fmla="*/ 17824 w 56646"/>
                      <a:gd name="connsiteY1" fmla="*/ 46102 h 56551"/>
                      <a:gd name="connsiteX2" fmla="*/ 18717 w 56646"/>
                      <a:gd name="connsiteY2" fmla="*/ 44244 h 56551"/>
                      <a:gd name="connsiteX3" fmla="*/ 18824 w 56646"/>
                      <a:gd name="connsiteY3" fmla="*/ 42173 h 56551"/>
                      <a:gd name="connsiteX4" fmla="*/ 19610 w 56646"/>
                      <a:gd name="connsiteY4" fmla="*/ 42816 h 56551"/>
                      <a:gd name="connsiteX5" fmla="*/ 19931 w 56646"/>
                      <a:gd name="connsiteY5" fmla="*/ 42173 h 56551"/>
                      <a:gd name="connsiteX6" fmla="*/ 20110 w 56646"/>
                      <a:gd name="connsiteY6" fmla="*/ 42423 h 56551"/>
                      <a:gd name="connsiteX7" fmla="*/ 20360 w 56646"/>
                      <a:gd name="connsiteY7" fmla="*/ 41387 h 56551"/>
                      <a:gd name="connsiteX8" fmla="*/ 20538 w 56646"/>
                      <a:gd name="connsiteY8" fmla="*/ 41637 h 56551"/>
                      <a:gd name="connsiteX9" fmla="*/ 20788 w 56646"/>
                      <a:gd name="connsiteY9" fmla="*/ 41315 h 56551"/>
                      <a:gd name="connsiteX10" fmla="*/ 20967 w 56646"/>
                      <a:gd name="connsiteY10" fmla="*/ 41708 h 56551"/>
                      <a:gd name="connsiteX11" fmla="*/ 22038 w 56646"/>
                      <a:gd name="connsiteY11" fmla="*/ 40351 h 56551"/>
                      <a:gd name="connsiteX12" fmla="*/ 21288 w 56646"/>
                      <a:gd name="connsiteY12" fmla="*/ 39387 h 56551"/>
                      <a:gd name="connsiteX13" fmla="*/ 23717 w 56646"/>
                      <a:gd name="connsiteY13" fmla="*/ 38208 h 56551"/>
                      <a:gd name="connsiteX14" fmla="*/ 23860 w 56646"/>
                      <a:gd name="connsiteY14" fmla="*/ 38458 h 56551"/>
                      <a:gd name="connsiteX15" fmla="*/ 26396 w 56646"/>
                      <a:gd name="connsiteY15" fmla="*/ 35493 h 56551"/>
                      <a:gd name="connsiteX16" fmla="*/ 27003 w 56646"/>
                      <a:gd name="connsiteY16" fmla="*/ 36172 h 56551"/>
                      <a:gd name="connsiteX17" fmla="*/ 26360 w 56646"/>
                      <a:gd name="connsiteY17" fmla="*/ 32957 h 56551"/>
                      <a:gd name="connsiteX18" fmla="*/ 27789 w 56646"/>
                      <a:gd name="connsiteY18" fmla="*/ 33922 h 56551"/>
                      <a:gd name="connsiteX19" fmla="*/ 27468 w 56646"/>
                      <a:gd name="connsiteY19" fmla="*/ 32171 h 56551"/>
                      <a:gd name="connsiteX20" fmla="*/ 27575 w 56646"/>
                      <a:gd name="connsiteY20" fmla="*/ 32600 h 56551"/>
                      <a:gd name="connsiteX21" fmla="*/ 28218 w 56646"/>
                      <a:gd name="connsiteY21" fmla="*/ 31564 h 56551"/>
                      <a:gd name="connsiteX22" fmla="*/ 26753 w 56646"/>
                      <a:gd name="connsiteY22" fmla="*/ 30243 h 56551"/>
                      <a:gd name="connsiteX23" fmla="*/ 28611 w 56646"/>
                      <a:gd name="connsiteY23" fmla="*/ 31171 h 56551"/>
                      <a:gd name="connsiteX24" fmla="*/ 27503 w 56646"/>
                      <a:gd name="connsiteY24" fmla="*/ 29957 h 56551"/>
                      <a:gd name="connsiteX25" fmla="*/ 31897 w 56646"/>
                      <a:gd name="connsiteY25" fmla="*/ 31314 h 56551"/>
                      <a:gd name="connsiteX26" fmla="*/ 37683 w 56646"/>
                      <a:gd name="connsiteY26" fmla="*/ 24813 h 56551"/>
                      <a:gd name="connsiteX27" fmla="*/ 38576 w 56646"/>
                      <a:gd name="connsiteY27" fmla="*/ 25671 h 56551"/>
                      <a:gd name="connsiteX28" fmla="*/ 38541 w 56646"/>
                      <a:gd name="connsiteY28" fmla="*/ 24385 h 56551"/>
                      <a:gd name="connsiteX29" fmla="*/ 38219 w 56646"/>
                      <a:gd name="connsiteY29" fmla="*/ 23563 h 56551"/>
                      <a:gd name="connsiteX30" fmla="*/ 39005 w 56646"/>
                      <a:gd name="connsiteY30" fmla="*/ 24313 h 56551"/>
                      <a:gd name="connsiteX31" fmla="*/ 38862 w 56646"/>
                      <a:gd name="connsiteY31" fmla="*/ 23420 h 56551"/>
                      <a:gd name="connsiteX32" fmla="*/ 39791 w 56646"/>
                      <a:gd name="connsiteY32" fmla="*/ 24099 h 56551"/>
                      <a:gd name="connsiteX33" fmla="*/ 41719 w 56646"/>
                      <a:gd name="connsiteY33" fmla="*/ 21492 h 56551"/>
                      <a:gd name="connsiteX34" fmla="*/ 45541 w 56646"/>
                      <a:gd name="connsiteY34" fmla="*/ 17563 h 56551"/>
                      <a:gd name="connsiteX35" fmla="*/ 51685 w 56646"/>
                      <a:gd name="connsiteY35" fmla="*/ 15919 h 56551"/>
                      <a:gd name="connsiteX36" fmla="*/ 51685 w 56646"/>
                      <a:gd name="connsiteY36" fmla="*/ 15348 h 56551"/>
                      <a:gd name="connsiteX37" fmla="*/ 53364 w 56646"/>
                      <a:gd name="connsiteY37" fmla="*/ 14991 h 56551"/>
                      <a:gd name="connsiteX38" fmla="*/ 56078 w 56646"/>
                      <a:gd name="connsiteY38" fmla="*/ 12740 h 56551"/>
                      <a:gd name="connsiteX39" fmla="*/ 51792 w 56646"/>
                      <a:gd name="connsiteY39" fmla="*/ 703 h 56551"/>
                      <a:gd name="connsiteX40" fmla="*/ 51756 w 56646"/>
                      <a:gd name="connsiteY40" fmla="*/ 310 h 56551"/>
                      <a:gd name="connsiteX41" fmla="*/ 48756 w 56646"/>
                      <a:gd name="connsiteY41" fmla="*/ 2025 h 56551"/>
                      <a:gd name="connsiteX42" fmla="*/ 47006 w 56646"/>
                      <a:gd name="connsiteY42" fmla="*/ 1560 h 56551"/>
                      <a:gd name="connsiteX43" fmla="*/ 46970 w 56646"/>
                      <a:gd name="connsiteY43" fmla="*/ 1382 h 56551"/>
                      <a:gd name="connsiteX44" fmla="*/ 44613 w 56646"/>
                      <a:gd name="connsiteY44" fmla="*/ 2489 h 56551"/>
                      <a:gd name="connsiteX45" fmla="*/ 44470 w 56646"/>
                      <a:gd name="connsiteY45" fmla="*/ 1560 h 56551"/>
                      <a:gd name="connsiteX46" fmla="*/ 42863 w 56646"/>
                      <a:gd name="connsiteY46" fmla="*/ 1668 h 56551"/>
                      <a:gd name="connsiteX47" fmla="*/ 40005 w 56646"/>
                      <a:gd name="connsiteY47" fmla="*/ 5418 h 56551"/>
                      <a:gd name="connsiteX48" fmla="*/ 39862 w 56646"/>
                      <a:gd name="connsiteY48" fmla="*/ 5061 h 56551"/>
                      <a:gd name="connsiteX49" fmla="*/ 39326 w 56646"/>
                      <a:gd name="connsiteY49" fmla="*/ 6525 h 56551"/>
                      <a:gd name="connsiteX50" fmla="*/ 39076 w 56646"/>
                      <a:gd name="connsiteY50" fmla="*/ 6240 h 56551"/>
                      <a:gd name="connsiteX51" fmla="*/ 37862 w 56646"/>
                      <a:gd name="connsiteY51" fmla="*/ 8061 h 56551"/>
                      <a:gd name="connsiteX52" fmla="*/ 37326 w 56646"/>
                      <a:gd name="connsiteY52" fmla="*/ 7311 h 56551"/>
                      <a:gd name="connsiteX53" fmla="*/ 36540 w 56646"/>
                      <a:gd name="connsiteY53" fmla="*/ 8061 h 56551"/>
                      <a:gd name="connsiteX54" fmla="*/ 36969 w 56646"/>
                      <a:gd name="connsiteY54" fmla="*/ 7990 h 56551"/>
                      <a:gd name="connsiteX55" fmla="*/ 35719 w 56646"/>
                      <a:gd name="connsiteY55" fmla="*/ 8919 h 56551"/>
                      <a:gd name="connsiteX56" fmla="*/ 36397 w 56646"/>
                      <a:gd name="connsiteY56" fmla="*/ 13455 h 56551"/>
                      <a:gd name="connsiteX57" fmla="*/ 35612 w 56646"/>
                      <a:gd name="connsiteY57" fmla="*/ 12740 h 56551"/>
                      <a:gd name="connsiteX58" fmla="*/ 34540 w 56646"/>
                      <a:gd name="connsiteY58" fmla="*/ 11169 h 56551"/>
                      <a:gd name="connsiteX59" fmla="*/ 33076 w 56646"/>
                      <a:gd name="connsiteY59" fmla="*/ 11669 h 56551"/>
                      <a:gd name="connsiteX60" fmla="*/ 32433 w 56646"/>
                      <a:gd name="connsiteY60" fmla="*/ 10847 h 56551"/>
                      <a:gd name="connsiteX61" fmla="*/ 31075 w 56646"/>
                      <a:gd name="connsiteY61" fmla="*/ 12526 h 56551"/>
                      <a:gd name="connsiteX62" fmla="*/ 29289 w 56646"/>
                      <a:gd name="connsiteY62" fmla="*/ 12669 h 56551"/>
                      <a:gd name="connsiteX63" fmla="*/ 28111 w 56646"/>
                      <a:gd name="connsiteY63" fmla="*/ 11812 h 56551"/>
                      <a:gd name="connsiteX64" fmla="*/ 28253 w 56646"/>
                      <a:gd name="connsiteY64" fmla="*/ 13062 h 56551"/>
                      <a:gd name="connsiteX65" fmla="*/ 27003 w 56646"/>
                      <a:gd name="connsiteY65" fmla="*/ 12098 h 56551"/>
                      <a:gd name="connsiteX66" fmla="*/ 24324 w 56646"/>
                      <a:gd name="connsiteY66" fmla="*/ 14026 h 56551"/>
                      <a:gd name="connsiteX67" fmla="*/ 24896 w 56646"/>
                      <a:gd name="connsiteY67" fmla="*/ 16241 h 56551"/>
                      <a:gd name="connsiteX68" fmla="*/ 23253 w 56646"/>
                      <a:gd name="connsiteY68" fmla="*/ 15384 h 56551"/>
                      <a:gd name="connsiteX69" fmla="*/ 23503 w 56646"/>
                      <a:gd name="connsiteY69" fmla="*/ 15384 h 56551"/>
                      <a:gd name="connsiteX70" fmla="*/ 22860 w 56646"/>
                      <a:gd name="connsiteY70" fmla="*/ 14598 h 56551"/>
                      <a:gd name="connsiteX71" fmla="*/ 21931 w 56646"/>
                      <a:gd name="connsiteY71" fmla="*/ 16598 h 56551"/>
                      <a:gd name="connsiteX72" fmla="*/ 22824 w 56646"/>
                      <a:gd name="connsiteY72" fmla="*/ 17063 h 56551"/>
                      <a:gd name="connsiteX73" fmla="*/ 22253 w 56646"/>
                      <a:gd name="connsiteY73" fmla="*/ 17420 h 56551"/>
                      <a:gd name="connsiteX74" fmla="*/ 21753 w 56646"/>
                      <a:gd name="connsiteY74" fmla="*/ 16705 h 56551"/>
                      <a:gd name="connsiteX75" fmla="*/ 20681 w 56646"/>
                      <a:gd name="connsiteY75" fmla="*/ 17063 h 56551"/>
                      <a:gd name="connsiteX76" fmla="*/ 21538 w 56646"/>
                      <a:gd name="connsiteY76" fmla="*/ 17705 h 56551"/>
                      <a:gd name="connsiteX77" fmla="*/ 20074 w 56646"/>
                      <a:gd name="connsiteY77" fmla="*/ 17991 h 56551"/>
                      <a:gd name="connsiteX78" fmla="*/ 21324 w 56646"/>
                      <a:gd name="connsiteY78" fmla="*/ 19241 h 56551"/>
                      <a:gd name="connsiteX79" fmla="*/ 18538 w 56646"/>
                      <a:gd name="connsiteY79" fmla="*/ 19027 h 56551"/>
                      <a:gd name="connsiteX80" fmla="*/ 19324 w 56646"/>
                      <a:gd name="connsiteY80" fmla="*/ 20241 h 56551"/>
                      <a:gd name="connsiteX81" fmla="*/ 18609 w 56646"/>
                      <a:gd name="connsiteY81" fmla="*/ 19491 h 56551"/>
                      <a:gd name="connsiteX82" fmla="*/ 17216 w 56646"/>
                      <a:gd name="connsiteY82" fmla="*/ 19206 h 56551"/>
                      <a:gd name="connsiteX83" fmla="*/ 16788 w 56646"/>
                      <a:gd name="connsiteY83" fmla="*/ 18634 h 56551"/>
                      <a:gd name="connsiteX84" fmla="*/ 18109 w 56646"/>
                      <a:gd name="connsiteY84" fmla="*/ 20384 h 56551"/>
                      <a:gd name="connsiteX85" fmla="*/ 17824 w 56646"/>
                      <a:gd name="connsiteY85" fmla="*/ 21527 h 56551"/>
                      <a:gd name="connsiteX86" fmla="*/ 18859 w 56646"/>
                      <a:gd name="connsiteY86" fmla="*/ 23063 h 56551"/>
                      <a:gd name="connsiteX87" fmla="*/ 18288 w 56646"/>
                      <a:gd name="connsiteY87" fmla="*/ 22242 h 56551"/>
                      <a:gd name="connsiteX88" fmla="*/ 18288 w 56646"/>
                      <a:gd name="connsiteY88" fmla="*/ 22813 h 56551"/>
                      <a:gd name="connsiteX89" fmla="*/ 17324 w 56646"/>
                      <a:gd name="connsiteY89" fmla="*/ 21956 h 56551"/>
                      <a:gd name="connsiteX90" fmla="*/ 16681 w 56646"/>
                      <a:gd name="connsiteY90" fmla="*/ 20884 h 56551"/>
                      <a:gd name="connsiteX91" fmla="*/ 17466 w 56646"/>
                      <a:gd name="connsiteY91" fmla="*/ 22635 h 56551"/>
                      <a:gd name="connsiteX92" fmla="*/ 15823 w 56646"/>
                      <a:gd name="connsiteY92" fmla="*/ 22456 h 56551"/>
                      <a:gd name="connsiteX93" fmla="*/ 15466 w 56646"/>
                      <a:gd name="connsiteY93" fmla="*/ 23813 h 56551"/>
                      <a:gd name="connsiteX94" fmla="*/ 13859 w 56646"/>
                      <a:gd name="connsiteY94" fmla="*/ 21920 h 56551"/>
                      <a:gd name="connsiteX95" fmla="*/ 13359 w 56646"/>
                      <a:gd name="connsiteY95" fmla="*/ 23313 h 56551"/>
                      <a:gd name="connsiteX96" fmla="*/ 13323 w 56646"/>
                      <a:gd name="connsiteY96" fmla="*/ 23170 h 56551"/>
                      <a:gd name="connsiteX97" fmla="*/ 11037 w 56646"/>
                      <a:gd name="connsiteY97" fmla="*/ 25028 h 56551"/>
                      <a:gd name="connsiteX98" fmla="*/ 11966 w 56646"/>
                      <a:gd name="connsiteY98" fmla="*/ 26957 h 56551"/>
                      <a:gd name="connsiteX99" fmla="*/ 10966 w 56646"/>
                      <a:gd name="connsiteY99" fmla="*/ 29707 h 56551"/>
                      <a:gd name="connsiteX100" fmla="*/ 9430 w 56646"/>
                      <a:gd name="connsiteY100" fmla="*/ 29135 h 56551"/>
                      <a:gd name="connsiteX101" fmla="*/ 9358 w 56646"/>
                      <a:gd name="connsiteY101" fmla="*/ 28850 h 56551"/>
                      <a:gd name="connsiteX102" fmla="*/ 7858 w 56646"/>
                      <a:gd name="connsiteY102" fmla="*/ 30457 h 56551"/>
                      <a:gd name="connsiteX103" fmla="*/ 8322 w 56646"/>
                      <a:gd name="connsiteY103" fmla="*/ 32886 h 56551"/>
                      <a:gd name="connsiteX104" fmla="*/ 7572 w 56646"/>
                      <a:gd name="connsiteY104" fmla="*/ 32600 h 56551"/>
                      <a:gd name="connsiteX105" fmla="*/ 6751 w 56646"/>
                      <a:gd name="connsiteY105" fmla="*/ 31921 h 56551"/>
                      <a:gd name="connsiteX106" fmla="*/ 7001 w 56646"/>
                      <a:gd name="connsiteY106" fmla="*/ 32493 h 56551"/>
                      <a:gd name="connsiteX107" fmla="*/ 6858 w 56646"/>
                      <a:gd name="connsiteY107" fmla="*/ 32350 h 56551"/>
                      <a:gd name="connsiteX108" fmla="*/ 7215 w 56646"/>
                      <a:gd name="connsiteY108" fmla="*/ 32993 h 56551"/>
                      <a:gd name="connsiteX109" fmla="*/ 7644 w 56646"/>
                      <a:gd name="connsiteY109" fmla="*/ 33350 h 56551"/>
                      <a:gd name="connsiteX110" fmla="*/ 5608 w 56646"/>
                      <a:gd name="connsiteY110" fmla="*/ 33350 h 56551"/>
                      <a:gd name="connsiteX111" fmla="*/ 5322 w 56646"/>
                      <a:gd name="connsiteY111" fmla="*/ 37636 h 56551"/>
                      <a:gd name="connsiteX112" fmla="*/ 4179 w 56646"/>
                      <a:gd name="connsiteY112" fmla="*/ 36208 h 56551"/>
                      <a:gd name="connsiteX113" fmla="*/ 3929 w 56646"/>
                      <a:gd name="connsiteY113" fmla="*/ 37029 h 56551"/>
                      <a:gd name="connsiteX114" fmla="*/ 3643 w 56646"/>
                      <a:gd name="connsiteY114" fmla="*/ 35958 h 56551"/>
                      <a:gd name="connsiteX115" fmla="*/ 2072 w 56646"/>
                      <a:gd name="connsiteY115" fmla="*/ 38529 h 56551"/>
                      <a:gd name="connsiteX116" fmla="*/ 2715 w 56646"/>
                      <a:gd name="connsiteY116" fmla="*/ 39172 h 56551"/>
                      <a:gd name="connsiteX117" fmla="*/ 2572 w 56646"/>
                      <a:gd name="connsiteY117" fmla="*/ 39137 h 56551"/>
                      <a:gd name="connsiteX118" fmla="*/ 3429 w 56646"/>
                      <a:gd name="connsiteY118" fmla="*/ 40101 h 56551"/>
                      <a:gd name="connsiteX119" fmla="*/ 1322 w 56646"/>
                      <a:gd name="connsiteY119" fmla="*/ 39351 h 56551"/>
                      <a:gd name="connsiteX120" fmla="*/ 1357 w 56646"/>
                      <a:gd name="connsiteY120" fmla="*/ 41208 h 56551"/>
                      <a:gd name="connsiteX121" fmla="*/ 2286 w 56646"/>
                      <a:gd name="connsiteY121" fmla="*/ 41708 h 56551"/>
                      <a:gd name="connsiteX122" fmla="*/ 1572 w 56646"/>
                      <a:gd name="connsiteY122" fmla="*/ 41887 h 56551"/>
                      <a:gd name="connsiteX123" fmla="*/ 429 w 56646"/>
                      <a:gd name="connsiteY123" fmla="*/ 41208 h 56551"/>
                      <a:gd name="connsiteX124" fmla="*/ 1679 w 56646"/>
                      <a:gd name="connsiteY124" fmla="*/ 42744 h 56551"/>
                      <a:gd name="connsiteX125" fmla="*/ 536 w 56646"/>
                      <a:gd name="connsiteY125" fmla="*/ 41601 h 56551"/>
                      <a:gd name="connsiteX126" fmla="*/ 0 w 56646"/>
                      <a:gd name="connsiteY126" fmla="*/ 42780 h 56551"/>
                      <a:gd name="connsiteX127" fmla="*/ 1965 w 56646"/>
                      <a:gd name="connsiteY127" fmla="*/ 44173 h 56551"/>
                      <a:gd name="connsiteX128" fmla="*/ 1607 w 56646"/>
                      <a:gd name="connsiteY128" fmla="*/ 45423 h 56551"/>
                      <a:gd name="connsiteX129" fmla="*/ 2643 w 56646"/>
                      <a:gd name="connsiteY129" fmla="*/ 45959 h 56551"/>
                      <a:gd name="connsiteX130" fmla="*/ 1322 w 56646"/>
                      <a:gd name="connsiteY130" fmla="*/ 47138 h 56551"/>
                      <a:gd name="connsiteX131" fmla="*/ 7072 w 56646"/>
                      <a:gd name="connsiteY131" fmla="*/ 56032 h 56551"/>
                      <a:gd name="connsiteX132" fmla="*/ 10716 w 56646"/>
                      <a:gd name="connsiteY132" fmla="*/ 56282 h 56551"/>
                      <a:gd name="connsiteX133" fmla="*/ 13752 w 56646"/>
                      <a:gd name="connsiteY133" fmla="*/ 48816 h 56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56646" h="56551">
                        <a:moveTo>
                          <a:pt x="13752" y="48816"/>
                        </a:moveTo>
                        <a:cubicBezTo>
                          <a:pt x="15538" y="47030"/>
                          <a:pt x="17681" y="47888"/>
                          <a:pt x="17824" y="46102"/>
                        </a:cubicBezTo>
                        <a:cubicBezTo>
                          <a:pt x="18395" y="45673"/>
                          <a:pt x="18431" y="44852"/>
                          <a:pt x="18717" y="44244"/>
                        </a:cubicBezTo>
                        <a:cubicBezTo>
                          <a:pt x="17824" y="42673"/>
                          <a:pt x="19181" y="43780"/>
                          <a:pt x="18824" y="42173"/>
                        </a:cubicBezTo>
                        <a:lnTo>
                          <a:pt x="19610" y="42816"/>
                        </a:lnTo>
                        <a:cubicBezTo>
                          <a:pt x="19467" y="42280"/>
                          <a:pt x="19431" y="41887"/>
                          <a:pt x="19931" y="42173"/>
                        </a:cubicBezTo>
                        <a:lnTo>
                          <a:pt x="20110" y="42423"/>
                        </a:lnTo>
                        <a:cubicBezTo>
                          <a:pt x="19895" y="41637"/>
                          <a:pt x="20467" y="41780"/>
                          <a:pt x="20360" y="41387"/>
                        </a:cubicBezTo>
                        <a:lnTo>
                          <a:pt x="20538" y="41637"/>
                        </a:lnTo>
                        <a:lnTo>
                          <a:pt x="20788" y="41315"/>
                        </a:lnTo>
                        <a:lnTo>
                          <a:pt x="20967" y="41708"/>
                        </a:lnTo>
                        <a:cubicBezTo>
                          <a:pt x="20931" y="40744"/>
                          <a:pt x="21395" y="40351"/>
                          <a:pt x="22038" y="40351"/>
                        </a:cubicBezTo>
                        <a:lnTo>
                          <a:pt x="21288" y="39387"/>
                        </a:lnTo>
                        <a:cubicBezTo>
                          <a:pt x="23003" y="39815"/>
                          <a:pt x="21896" y="37529"/>
                          <a:pt x="23717" y="38208"/>
                        </a:cubicBezTo>
                        <a:lnTo>
                          <a:pt x="23860" y="38458"/>
                        </a:lnTo>
                        <a:cubicBezTo>
                          <a:pt x="23110" y="35065"/>
                          <a:pt x="27003" y="38887"/>
                          <a:pt x="26396" y="35493"/>
                        </a:cubicBezTo>
                        <a:cubicBezTo>
                          <a:pt x="26468" y="35922"/>
                          <a:pt x="26860" y="35922"/>
                          <a:pt x="27003" y="36172"/>
                        </a:cubicBezTo>
                        <a:cubicBezTo>
                          <a:pt x="27361" y="35458"/>
                          <a:pt x="27861" y="34815"/>
                          <a:pt x="26360" y="32957"/>
                        </a:cubicBezTo>
                        <a:cubicBezTo>
                          <a:pt x="26789" y="32636"/>
                          <a:pt x="27146" y="33279"/>
                          <a:pt x="27789" y="33922"/>
                        </a:cubicBezTo>
                        <a:cubicBezTo>
                          <a:pt x="27111" y="33100"/>
                          <a:pt x="27182" y="32493"/>
                          <a:pt x="27468" y="32171"/>
                        </a:cubicBezTo>
                        <a:lnTo>
                          <a:pt x="27575" y="32600"/>
                        </a:lnTo>
                        <a:lnTo>
                          <a:pt x="28218" y="31564"/>
                        </a:lnTo>
                        <a:lnTo>
                          <a:pt x="26753" y="30243"/>
                        </a:lnTo>
                        <a:cubicBezTo>
                          <a:pt x="27575" y="30278"/>
                          <a:pt x="28468" y="31957"/>
                          <a:pt x="28611" y="31171"/>
                        </a:cubicBezTo>
                        <a:lnTo>
                          <a:pt x="27503" y="29957"/>
                        </a:lnTo>
                        <a:cubicBezTo>
                          <a:pt x="28325" y="29635"/>
                          <a:pt x="30397" y="31064"/>
                          <a:pt x="31897" y="31314"/>
                        </a:cubicBezTo>
                        <a:cubicBezTo>
                          <a:pt x="34754" y="29350"/>
                          <a:pt x="33647" y="24528"/>
                          <a:pt x="37683" y="24813"/>
                        </a:cubicBezTo>
                        <a:lnTo>
                          <a:pt x="38576" y="25671"/>
                        </a:lnTo>
                        <a:cubicBezTo>
                          <a:pt x="39791" y="26992"/>
                          <a:pt x="37362" y="23206"/>
                          <a:pt x="38541" y="24385"/>
                        </a:cubicBezTo>
                        <a:lnTo>
                          <a:pt x="38219" y="23563"/>
                        </a:lnTo>
                        <a:cubicBezTo>
                          <a:pt x="38505" y="23742"/>
                          <a:pt x="38862" y="23885"/>
                          <a:pt x="39005" y="24313"/>
                        </a:cubicBezTo>
                        <a:cubicBezTo>
                          <a:pt x="39255" y="24171"/>
                          <a:pt x="39076" y="23956"/>
                          <a:pt x="38862" y="23420"/>
                        </a:cubicBezTo>
                        <a:lnTo>
                          <a:pt x="39791" y="24099"/>
                        </a:lnTo>
                        <a:cubicBezTo>
                          <a:pt x="41184" y="24099"/>
                          <a:pt x="40505" y="21813"/>
                          <a:pt x="41719" y="21492"/>
                        </a:cubicBezTo>
                        <a:cubicBezTo>
                          <a:pt x="44148" y="22456"/>
                          <a:pt x="44934" y="19420"/>
                          <a:pt x="45541" y="17563"/>
                        </a:cubicBezTo>
                        <a:cubicBezTo>
                          <a:pt x="46041" y="14098"/>
                          <a:pt x="51364" y="19384"/>
                          <a:pt x="51685" y="15919"/>
                        </a:cubicBezTo>
                        <a:cubicBezTo>
                          <a:pt x="51828" y="16134"/>
                          <a:pt x="51756" y="15562"/>
                          <a:pt x="51685" y="15348"/>
                        </a:cubicBezTo>
                        <a:cubicBezTo>
                          <a:pt x="52256" y="15205"/>
                          <a:pt x="52828" y="15062"/>
                          <a:pt x="53364" y="14991"/>
                        </a:cubicBezTo>
                        <a:cubicBezTo>
                          <a:pt x="53364" y="14991"/>
                          <a:pt x="55221" y="14526"/>
                          <a:pt x="56078" y="12740"/>
                        </a:cubicBezTo>
                        <a:cubicBezTo>
                          <a:pt x="56686" y="10955"/>
                          <a:pt x="58079" y="7026"/>
                          <a:pt x="51792" y="703"/>
                        </a:cubicBezTo>
                        <a:lnTo>
                          <a:pt x="51756" y="310"/>
                        </a:lnTo>
                        <a:cubicBezTo>
                          <a:pt x="50078" y="-297"/>
                          <a:pt x="49042" y="-154"/>
                          <a:pt x="48756" y="2025"/>
                        </a:cubicBezTo>
                        <a:cubicBezTo>
                          <a:pt x="47827" y="-225"/>
                          <a:pt x="47542" y="2168"/>
                          <a:pt x="47006" y="1560"/>
                        </a:cubicBezTo>
                        <a:lnTo>
                          <a:pt x="46970" y="1382"/>
                        </a:lnTo>
                        <a:cubicBezTo>
                          <a:pt x="46863" y="3418"/>
                          <a:pt x="44684" y="596"/>
                          <a:pt x="44613" y="2489"/>
                        </a:cubicBezTo>
                        <a:cubicBezTo>
                          <a:pt x="44577" y="2311"/>
                          <a:pt x="44291" y="1703"/>
                          <a:pt x="44470" y="1560"/>
                        </a:cubicBezTo>
                        <a:cubicBezTo>
                          <a:pt x="44041" y="2096"/>
                          <a:pt x="43541" y="2918"/>
                          <a:pt x="42863" y="1668"/>
                        </a:cubicBezTo>
                        <a:cubicBezTo>
                          <a:pt x="41719" y="2632"/>
                          <a:pt x="39612" y="3025"/>
                          <a:pt x="40005" y="5418"/>
                        </a:cubicBezTo>
                        <a:lnTo>
                          <a:pt x="39862" y="5061"/>
                        </a:lnTo>
                        <a:cubicBezTo>
                          <a:pt x="40184" y="6633"/>
                          <a:pt x="39433" y="5597"/>
                          <a:pt x="39326" y="6525"/>
                        </a:cubicBezTo>
                        <a:cubicBezTo>
                          <a:pt x="39219" y="6383"/>
                          <a:pt x="39112" y="6311"/>
                          <a:pt x="39076" y="6240"/>
                        </a:cubicBezTo>
                        <a:cubicBezTo>
                          <a:pt x="39398" y="7776"/>
                          <a:pt x="37898" y="7275"/>
                          <a:pt x="37862" y="8061"/>
                        </a:cubicBezTo>
                        <a:lnTo>
                          <a:pt x="37326" y="7311"/>
                        </a:lnTo>
                        <a:lnTo>
                          <a:pt x="36540" y="8061"/>
                        </a:lnTo>
                        <a:lnTo>
                          <a:pt x="36969" y="7990"/>
                        </a:lnTo>
                        <a:cubicBezTo>
                          <a:pt x="38291" y="10169"/>
                          <a:pt x="35397" y="7097"/>
                          <a:pt x="35719" y="8919"/>
                        </a:cubicBezTo>
                        <a:cubicBezTo>
                          <a:pt x="34933" y="9061"/>
                          <a:pt x="37683" y="14062"/>
                          <a:pt x="36397" y="13455"/>
                        </a:cubicBezTo>
                        <a:cubicBezTo>
                          <a:pt x="36862" y="14634"/>
                          <a:pt x="35469" y="11705"/>
                          <a:pt x="35612" y="12740"/>
                        </a:cubicBezTo>
                        <a:cubicBezTo>
                          <a:pt x="34790" y="11669"/>
                          <a:pt x="35290" y="11919"/>
                          <a:pt x="34540" y="11169"/>
                        </a:cubicBezTo>
                        <a:cubicBezTo>
                          <a:pt x="34504" y="11990"/>
                          <a:pt x="33040" y="10597"/>
                          <a:pt x="33076" y="11669"/>
                        </a:cubicBezTo>
                        <a:lnTo>
                          <a:pt x="32433" y="10847"/>
                        </a:lnTo>
                        <a:cubicBezTo>
                          <a:pt x="32968" y="12848"/>
                          <a:pt x="30361" y="10740"/>
                          <a:pt x="31075" y="12526"/>
                        </a:cubicBezTo>
                        <a:cubicBezTo>
                          <a:pt x="30968" y="13705"/>
                          <a:pt x="28646" y="10526"/>
                          <a:pt x="29289" y="12669"/>
                        </a:cubicBezTo>
                        <a:lnTo>
                          <a:pt x="28111" y="11812"/>
                        </a:lnTo>
                        <a:cubicBezTo>
                          <a:pt x="27682" y="11883"/>
                          <a:pt x="29039" y="13312"/>
                          <a:pt x="28253" y="13062"/>
                        </a:cubicBezTo>
                        <a:cubicBezTo>
                          <a:pt x="27682" y="12383"/>
                          <a:pt x="27396" y="12883"/>
                          <a:pt x="27003" y="12098"/>
                        </a:cubicBezTo>
                        <a:cubicBezTo>
                          <a:pt x="25360" y="11740"/>
                          <a:pt x="26860" y="14848"/>
                          <a:pt x="24324" y="14026"/>
                        </a:cubicBezTo>
                        <a:cubicBezTo>
                          <a:pt x="25289" y="15491"/>
                          <a:pt x="24146" y="15169"/>
                          <a:pt x="24896" y="16241"/>
                        </a:cubicBezTo>
                        <a:cubicBezTo>
                          <a:pt x="24360" y="15705"/>
                          <a:pt x="23896" y="17063"/>
                          <a:pt x="23253" y="15384"/>
                        </a:cubicBezTo>
                        <a:cubicBezTo>
                          <a:pt x="23217" y="15241"/>
                          <a:pt x="23289" y="15169"/>
                          <a:pt x="23503" y="15384"/>
                        </a:cubicBezTo>
                        <a:lnTo>
                          <a:pt x="22860" y="14598"/>
                        </a:lnTo>
                        <a:cubicBezTo>
                          <a:pt x="20967" y="13741"/>
                          <a:pt x="22646" y="16312"/>
                          <a:pt x="21931" y="16598"/>
                        </a:cubicBezTo>
                        <a:cubicBezTo>
                          <a:pt x="22324" y="16670"/>
                          <a:pt x="22467" y="16419"/>
                          <a:pt x="22824" y="17063"/>
                        </a:cubicBezTo>
                        <a:lnTo>
                          <a:pt x="22253" y="17420"/>
                        </a:lnTo>
                        <a:lnTo>
                          <a:pt x="21753" y="16705"/>
                        </a:lnTo>
                        <a:lnTo>
                          <a:pt x="20681" y="17063"/>
                        </a:lnTo>
                        <a:lnTo>
                          <a:pt x="21538" y="17705"/>
                        </a:lnTo>
                        <a:cubicBezTo>
                          <a:pt x="20824" y="17670"/>
                          <a:pt x="19360" y="16562"/>
                          <a:pt x="20074" y="17991"/>
                        </a:cubicBezTo>
                        <a:cubicBezTo>
                          <a:pt x="20503" y="18741"/>
                          <a:pt x="21431" y="18634"/>
                          <a:pt x="21324" y="19241"/>
                        </a:cubicBezTo>
                        <a:cubicBezTo>
                          <a:pt x="20395" y="19134"/>
                          <a:pt x="19181" y="18848"/>
                          <a:pt x="18538" y="19027"/>
                        </a:cubicBezTo>
                        <a:cubicBezTo>
                          <a:pt x="19395" y="19849"/>
                          <a:pt x="19252" y="19956"/>
                          <a:pt x="19324" y="20241"/>
                        </a:cubicBezTo>
                        <a:lnTo>
                          <a:pt x="18609" y="19491"/>
                        </a:lnTo>
                        <a:cubicBezTo>
                          <a:pt x="19109" y="20991"/>
                          <a:pt x="16895" y="17955"/>
                          <a:pt x="17216" y="19206"/>
                        </a:cubicBezTo>
                        <a:lnTo>
                          <a:pt x="16788" y="18634"/>
                        </a:lnTo>
                        <a:lnTo>
                          <a:pt x="18109" y="20384"/>
                        </a:lnTo>
                        <a:cubicBezTo>
                          <a:pt x="19002" y="22313"/>
                          <a:pt x="16466" y="18956"/>
                          <a:pt x="17824" y="21527"/>
                        </a:cubicBezTo>
                        <a:cubicBezTo>
                          <a:pt x="17895" y="21242"/>
                          <a:pt x="19395" y="23206"/>
                          <a:pt x="18859" y="23063"/>
                        </a:cubicBezTo>
                        <a:lnTo>
                          <a:pt x="18288" y="22242"/>
                        </a:lnTo>
                        <a:cubicBezTo>
                          <a:pt x="18288" y="22527"/>
                          <a:pt x="18502" y="22885"/>
                          <a:pt x="18288" y="22813"/>
                        </a:cubicBezTo>
                        <a:cubicBezTo>
                          <a:pt x="18038" y="22313"/>
                          <a:pt x="17395" y="21635"/>
                          <a:pt x="17324" y="21956"/>
                        </a:cubicBezTo>
                        <a:lnTo>
                          <a:pt x="16681" y="20884"/>
                        </a:lnTo>
                        <a:lnTo>
                          <a:pt x="17466" y="22635"/>
                        </a:lnTo>
                        <a:cubicBezTo>
                          <a:pt x="16502" y="22027"/>
                          <a:pt x="16824" y="23492"/>
                          <a:pt x="15823" y="22456"/>
                        </a:cubicBezTo>
                        <a:cubicBezTo>
                          <a:pt x="15823" y="22456"/>
                          <a:pt x="14716" y="22420"/>
                          <a:pt x="15466" y="23813"/>
                        </a:cubicBezTo>
                        <a:cubicBezTo>
                          <a:pt x="15038" y="22920"/>
                          <a:pt x="14430" y="22920"/>
                          <a:pt x="13859" y="21920"/>
                        </a:cubicBezTo>
                        <a:cubicBezTo>
                          <a:pt x="14323" y="22956"/>
                          <a:pt x="14288" y="24063"/>
                          <a:pt x="13359" y="23313"/>
                        </a:cubicBezTo>
                        <a:lnTo>
                          <a:pt x="13323" y="23170"/>
                        </a:lnTo>
                        <a:cubicBezTo>
                          <a:pt x="11751" y="22813"/>
                          <a:pt x="12752" y="25599"/>
                          <a:pt x="11037" y="25028"/>
                        </a:cubicBezTo>
                        <a:cubicBezTo>
                          <a:pt x="11787" y="25992"/>
                          <a:pt x="10930" y="25778"/>
                          <a:pt x="11966" y="26957"/>
                        </a:cubicBezTo>
                        <a:cubicBezTo>
                          <a:pt x="12002" y="28814"/>
                          <a:pt x="8465" y="25599"/>
                          <a:pt x="10966" y="29707"/>
                        </a:cubicBezTo>
                        <a:cubicBezTo>
                          <a:pt x="10716" y="30207"/>
                          <a:pt x="9823" y="29171"/>
                          <a:pt x="9430" y="29135"/>
                        </a:cubicBezTo>
                        <a:lnTo>
                          <a:pt x="9358" y="28850"/>
                        </a:lnTo>
                        <a:cubicBezTo>
                          <a:pt x="8823" y="29778"/>
                          <a:pt x="8644" y="29921"/>
                          <a:pt x="7858" y="30457"/>
                        </a:cubicBezTo>
                        <a:cubicBezTo>
                          <a:pt x="7822" y="31100"/>
                          <a:pt x="9215" y="32814"/>
                          <a:pt x="8322" y="32886"/>
                        </a:cubicBezTo>
                        <a:cubicBezTo>
                          <a:pt x="7894" y="32064"/>
                          <a:pt x="7787" y="32386"/>
                          <a:pt x="7572" y="32600"/>
                        </a:cubicBezTo>
                        <a:cubicBezTo>
                          <a:pt x="7608" y="32386"/>
                          <a:pt x="7430" y="32100"/>
                          <a:pt x="6751" y="31921"/>
                        </a:cubicBezTo>
                        <a:cubicBezTo>
                          <a:pt x="6894" y="32171"/>
                          <a:pt x="6965" y="32350"/>
                          <a:pt x="7001" y="32493"/>
                        </a:cubicBezTo>
                        <a:cubicBezTo>
                          <a:pt x="6965" y="32457"/>
                          <a:pt x="6894" y="32422"/>
                          <a:pt x="6858" y="32350"/>
                        </a:cubicBezTo>
                        <a:cubicBezTo>
                          <a:pt x="6715" y="32922"/>
                          <a:pt x="7001" y="33029"/>
                          <a:pt x="7215" y="32993"/>
                        </a:cubicBezTo>
                        <a:cubicBezTo>
                          <a:pt x="7287" y="33100"/>
                          <a:pt x="7430" y="33207"/>
                          <a:pt x="7644" y="33350"/>
                        </a:cubicBezTo>
                        <a:cubicBezTo>
                          <a:pt x="6465" y="32850"/>
                          <a:pt x="6751" y="34350"/>
                          <a:pt x="5608" y="33350"/>
                        </a:cubicBezTo>
                        <a:cubicBezTo>
                          <a:pt x="4858" y="34672"/>
                          <a:pt x="5501" y="36422"/>
                          <a:pt x="5322" y="37636"/>
                        </a:cubicBezTo>
                        <a:cubicBezTo>
                          <a:pt x="4608" y="37279"/>
                          <a:pt x="4215" y="36672"/>
                          <a:pt x="4179" y="36208"/>
                        </a:cubicBezTo>
                        <a:lnTo>
                          <a:pt x="3929" y="37029"/>
                        </a:lnTo>
                        <a:cubicBezTo>
                          <a:pt x="3000" y="36386"/>
                          <a:pt x="3679" y="36279"/>
                          <a:pt x="3643" y="35958"/>
                        </a:cubicBezTo>
                        <a:cubicBezTo>
                          <a:pt x="1572" y="35708"/>
                          <a:pt x="4000" y="38565"/>
                          <a:pt x="2072" y="38529"/>
                        </a:cubicBezTo>
                        <a:lnTo>
                          <a:pt x="2715" y="39172"/>
                        </a:lnTo>
                        <a:lnTo>
                          <a:pt x="2572" y="39137"/>
                        </a:lnTo>
                        <a:cubicBezTo>
                          <a:pt x="2965" y="39387"/>
                          <a:pt x="3393" y="39922"/>
                          <a:pt x="3429" y="40101"/>
                        </a:cubicBezTo>
                        <a:cubicBezTo>
                          <a:pt x="2536" y="39708"/>
                          <a:pt x="1536" y="38887"/>
                          <a:pt x="1322" y="39351"/>
                        </a:cubicBezTo>
                        <a:cubicBezTo>
                          <a:pt x="321" y="39172"/>
                          <a:pt x="1179" y="40530"/>
                          <a:pt x="1357" y="41208"/>
                        </a:cubicBezTo>
                        <a:cubicBezTo>
                          <a:pt x="1643" y="41066"/>
                          <a:pt x="2036" y="41423"/>
                          <a:pt x="2286" y="41708"/>
                        </a:cubicBezTo>
                        <a:cubicBezTo>
                          <a:pt x="2215" y="41923"/>
                          <a:pt x="1286" y="41530"/>
                          <a:pt x="1572" y="41887"/>
                        </a:cubicBezTo>
                        <a:lnTo>
                          <a:pt x="429" y="41208"/>
                        </a:lnTo>
                        <a:cubicBezTo>
                          <a:pt x="1536" y="41780"/>
                          <a:pt x="1286" y="42423"/>
                          <a:pt x="1679" y="42744"/>
                        </a:cubicBezTo>
                        <a:cubicBezTo>
                          <a:pt x="786" y="42351"/>
                          <a:pt x="1143" y="42030"/>
                          <a:pt x="536" y="41601"/>
                        </a:cubicBezTo>
                        <a:cubicBezTo>
                          <a:pt x="179" y="42387"/>
                          <a:pt x="357" y="41994"/>
                          <a:pt x="0" y="42780"/>
                        </a:cubicBezTo>
                        <a:cubicBezTo>
                          <a:pt x="607" y="43673"/>
                          <a:pt x="1107" y="43387"/>
                          <a:pt x="1965" y="44173"/>
                        </a:cubicBezTo>
                        <a:cubicBezTo>
                          <a:pt x="1965" y="44637"/>
                          <a:pt x="2536" y="45495"/>
                          <a:pt x="1607" y="45423"/>
                        </a:cubicBezTo>
                        <a:lnTo>
                          <a:pt x="2643" y="45959"/>
                        </a:lnTo>
                        <a:cubicBezTo>
                          <a:pt x="2965" y="47102"/>
                          <a:pt x="2572" y="47423"/>
                          <a:pt x="1322" y="47138"/>
                        </a:cubicBezTo>
                        <a:cubicBezTo>
                          <a:pt x="3358" y="52317"/>
                          <a:pt x="5108" y="55031"/>
                          <a:pt x="7072" y="56032"/>
                        </a:cubicBezTo>
                        <a:cubicBezTo>
                          <a:pt x="8965" y="57032"/>
                          <a:pt x="10716" y="56282"/>
                          <a:pt x="10716" y="56282"/>
                        </a:cubicBezTo>
                        <a:cubicBezTo>
                          <a:pt x="14895" y="55210"/>
                          <a:pt x="13073" y="51674"/>
                          <a:pt x="13752" y="4881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03" name="Graphic 511">
                  <a:extLst>
                    <a:ext uri="{FF2B5EF4-FFF2-40B4-BE49-F238E27FC236}">
                      <a16:creationId xmlns:a16="http://schemas.microsoft.com/office/drawing/2014/main" id="{3D8614F8-945A-0543-8618-E1E5B48FACC0}"/>
                    </a:ext>
                  </a:extLst>
                </p:cNvPr>
                <p:cNvGrpSpPr/>
                <p:nvPr/>
              </p:nvGrpSpPr>
              <p:grpSpPr>
                <a:xfrm>
                  <a:off x="7342786" y="1539263"/>
                  <a:ext cx="31227" cy="48484"/>
                  <a:chOff x="7342786" y="1539263"/>
                  <a:chExt cx="31227" cy="48484"/>
                </a:xfrm>
                <a:grpFill/>
              </p:grpSpPr>
              <p:sp>
                <p:nvSpPr>
                  <p:cNvPr id="704" name="Freeform 703">
                    <a:extLst>
                      <a:ext uri="{FF2B5EF4-FFF2-40B4-BE49-F238E27FC236}">
                        <a16:creationId xmlns:a16="http://schemas.microsoft.com/office/drawing/2014/main" id="{48D42E26-6525-C744-A94A-4AD2A07A09E1}"/>
                      </a:ext>
                    </a:extLst>
                  </p:cNvPr>
                  <p:cNvSpPr/>
                  <p:nvPr/>
                </p:nvSpPr>
                <p:spPr>
                  <a:xfrm>
                    <a:off x="7343893" y="1577238"/>
                    <a:ext cx="500" cy="101"/>
                  </a:xfrm>
                  <a:custGeom>
                    <a:avLst/>
                    <a:gdLst>
                      <a:gd name="connsiteX0" fmla="*/ 0 w 500"/>
                      <a:gd name="connsiteY0" fmla="*/ 30 h 101"/>
                      <a:gd name="connsiteX1" fmla="*/ 500 w 500"/>
                      <a:gd name="connsiteY1" fmla="*/ 101 h 101"/>
                      <a:gd name="connsiteX2" fmla="*/ 0 w 500"/>
                      <a:gd name="connsiteY2" fmla="*/ 30 h 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0" h="101">
                        <a:moveTo>
                          <a:pt x="0" y="30"/>
                        </a:moveTo>
                        <a:lnTo>
                          <a:pt x="500" y="101"/>
                        </a:lnTo>
                        <a:cubicBezTo>
                          <a:pt x="286" y="30"/>
                          <a:pt x="107" y="-42"/>
                          <a:pt x="0" y="3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5" name="Freeform 704">
                    <a:extLst>
                      <a:ext uri="{FF2B5EF4-FFF2-40B4-BE49-F238E27FC236}">
                        <a16:creationId xmlns:a16="http://schemas.microsoft.com/office/drawing/2014/main" id="{0FECBC89-4074-BF4B-B4EE-9D572BC141A4}"/>
                      </a:ext>
                    </a:extLst>
                  </p:cNvPr>
                  <p:cNvSpPr/>
                  <p:nvPr/>
                </p:nvSpPr>
                <p:spPr>
                  <a:xfrm>
                    <a:off x="7358216" y="1547943"/>
                    <a:ext cx="71" cy="71"/>
                  </a:xfrm>
                  <a:custGeom>
                    <a:avLst/>
                    <a:gdLst>
                      <a:gd name="connsiteX0" fmla="*/ 71 w 71"/>
                      <a:gd name="connsiteY0" fmla="*/ 72 h 71"/>
                      <a:gd name="connsiteX1" fmla="*/ 0 w 71"/>
                      <a:gd name="connsiteY1" fmla="*/ 0 h 71"/>
                      <a:gd name="connsiteX2" fmla="*/ 71 w 71"/>
                      <a:gd name="connsiteY2" fmla="*/ 72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71" y="72"/>
                        </a:moveTo>
                        <a:lnTo>
                          <a:pt x="0" y="0"/>
                        </a:lnTo>
                        <a:cubicBezTo>
                          <a:pt x="0" y="36"/>
                          <a:pt x="71" y="72"/>
                          <a:pt x="71" y="72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6" name="Freeform 705">
                    <a:extLst>
                      <a:ext uri="{FF2B5EF4-FFF2-40B4-BE49-F238E27FC236}">
                        <a16:creationId xmlns:a16="http://schemas.microsoft.com/office/drawing/2014/main" id="{838D74C4-F07C-244A-852A-99EFA5BBAFFA}"/>
                      </a:ext>
                    </a:extLst>
                  </p:cNvPr>
                  <p:cNvSpPr/>
                  <p:nvPr/>
                </p:nvSpPr>
                <p:spPr>
                  <a:xfrm>
                    <a:off x="7360502" y="1581304"/>
                    <a:ext cx="107" cy="107"/>
                  </a:xfrm>
                  <a:custGeom>
                    <a:avLst/>
                    <a:gdLst>
                      <a:gd name="connsiteX0" fmla="*/ 0 w 107"/>
                      <a:gd name="connsiteY0" fmla="*/ 0 h 107"/>
                      <a:gd name="connsiteX1" fmla="*/ 0 w 107"/>
                      <a:gd name="connsiteY1" fmla="*/ 0 h 107"/>
                      <a:gd name="connsiteX2" fmla="*/ 107 w 107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07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7" name="Freeform 706">
                    <a:extLst>
                      <a:ext uri="{FF2B5EF4-FFF2-40B4-BE49-F238E27FC236}">
                        <a16:creationId xmlns:a16="http://schemas.microsoft.com/office/drawing/2014/main" id="{3AAE94D0-599C-0047-8C56-1C352F786AD8}"/>
                      </a:ext>
                    </a:extLst>
                  </p:cNvPr>
                  <p:cNvSpPr/>
                  <p:nvPr/>
                </p:nvSpPr>
                <p:spPr>
                  <a:xfrm>
                    <a:off x="7342786" y="1539263"/>
                    <a:ext cx="31227" cy="48484"/>
                  </a:xfrm>
                  <a:custGeom>
                    <a:avLst/>
                    <a:gdLst>
                      <a:gd name="connsiteX0" fmla="*/ 14216 w 31227"/>
                      <a:gd name="connsiteY0" fmla="*/ 45613 h 48484"/>
                      <a:gd name="connsiteX1" fmla="*/ 17145 w 31227"/>
                      <a:gd name="connsiteY1" fmla="*/ 44113 h 48484"/>
                      <a:gd name="connsiteX2" fmla="*/ 17716 w 31227"/>
                      <a:gd name="connsiteY2" fmla="*/ 42041 h 48484"/>
                      <a:gd name="connsiteX3" fmla="*/ 17252 w 31227"/>
                      <a:gd name="connsiteY3" fmla="*/ 40005 h 48484"/>
                      <a:gd name="connsiteX4" fmla="*/ 18181 w 31227"/>
                      <a:gd name="connsiteY4" fmla="*/ 40434 h 48484"/>
                      <a:gd name="connsiteX5" fmla="*/ 18217 w 31227"/>
                      <a:gd name="connsiteY5" fmla="*/ 39862 h 48484"/>
                      <a:gd name="connsiteX6" fmla="*/ 18467 w 31227"/>
                      <a:gd name="connsiteY6" fmla="*/ 40041 h 48484"/>
                      <a:gd name="connsiteX7" fmla="*/ 18252 w 31227"/>
                      <a:gd name="connsiteY7" fmla="*/ 39148 h 48484"/>
                      <a:gd name="connsiteX8" fmla="*/ 18502 w 31227"/>
                      <a:gd name="connsiteY8" fmla="*/ 39326 h 48484"/>
                      <a:gd name="connsiteX9" fmla="*/ 18574 w 31227"/>
                      <a:gd name="connsiteY9" fmla="*/ 39005 h 48484"/>
                      <a:gd name="connsiteX10" fmla="*/ 18895 w 31227"/>
                      <a:gd name="connsiteY10" fmla="*/ 39291 h 48484"/>
                      <a:gd name="connsiteX11" fmla="*/ 19217 w 31227"/>
                      <a:gd name="connsiteY11" fmla="*/ 37969 h 48484"/>
                      <a:gd name="connsiteX12" fmla="*/ 18181 w 31227"/>
                      <a:gd name="connsiteY12" fmla="*/ 37326 h 48484"/>
                      <a:gd name="connsiteX13" fmla="*/ 19681 w 31227"/>
                      <a:gd name="connsiteY13" fmla="*/ 35897 h 48484"/>
                      <a:gd name="connsiteX14" fmla="*/ 19931 w 31227"/>
                      <a:gd name="connsiteY14" fmla="*/ 36076 h 48484"/>
                      <a:gd name="connsiteX15" fmla="*/ 20681 w 31227"/>
                      <a:gd name="connsiteY15" fmla="*/ 33218 h 48484"/>
                      <a:gd name="connsiteX16" fmla="*/ 21503 w 31227"/>
                      <a:gd name="connsiteY16" fmla="*/ 33647 h 48484"/>
                      <a:gd name="connsiteX17" fmla="*/ 19502 w 31227"/>
                      <a:gd name="connsiteY17" fmla="*/ 31254 h 48484"/>
                      <a:gd name="connsiteX18" fmla="*/ 21145 w 31227"/>
                      <a:gd name="connsiteY18" fmla="*/ 31718 h 48484"/>
                      <a:gd name="connsiteX19" fmla="*/ 20074 w 31227"/>
                      <a:gd name="connsiteY19" fmla="*/ 30432 h 48484"/>
                      <a:gd name="connsiteX20" fmla="*/ 20360 w 31227"/>
                      <a:gd name="connsiteY20" fmla="*/ 30754 h 48484"/>
                      <a:gd name="connsiteX21" fmla="*/ 20431 w 31227"/>
                      <a:gd name="connsiteY21" fmla="*/ 29825 h 48484"/>
                      <a:gd name="connsiteX22" fmla="*/ 18574 w 31227"/>
                      <a:gd name="connsiteY22" fmla="*/ 29111 h 48484"/>
                      <a:gd name="connsiteX23" fmla="*/ 20538 w 31227"/>
                      <a:gd name="connsiteY23" fmla="*/ 29468 h 48484"/>
                      <a:gd name="connsiteX24" fmla="*/ 19074 w 31227"/>
                      <a:gd name="connsiteY24" fmla="*/ 28754 h 48484"/>
                      <a:gd name="connsiteX25" fmla="*/ 23360 w 31227"/>
                      <a:gd name="connsiteY25" fmla="*/ 29004 h 48484"/>
                      <a:gd name="connsiteX26" fmla="*/ 25325 w 31227"/>
                      <a:gd name="connsiteY26" fmla="*/ 22217 h 48484"/>
                      <a:gd name="connsiteX27" fmla="*/ 26503 w 31227"/>
                      <a:gd name="connsiteY27" fmla="*/ 22539 h 48484"/>
                      <a:gd name="connsiteX28" fmla="*/ 25753 w 31227"/>
                      <a:gd name="connsiteY28" fmla="*/ 21610 h 48484"/>
                      <a:gd name="connsiteX29" fmla="*/ 25039 w 31227"/>
                      <a:gd name="connsiteY29" fmla="*/ 21110 h 48484"/>
                      <a:gd name="connsiteX30" fmla="*/ 26075 w 31227"/>
                      <a:gd name="connsiteY30" fmla="*/ 21395 h 48484"/>
                      <a:gd name="connsiteX31" fmla="*/ 25467 w 31227"/>
                      <a:gd name="connsiteY31" fmla="*/ 20788 h 48484"/>
                      <a:gd name="connsiteX32" fmla="*/ 26610 w 31227"/>
                      <a:gd name="connsiteY32" fmla="*/ 20931 h 48484"/>
                      <a:gd name="connsiteX33" fmla="*/ 26575 w 31227"/>
                      <a:gd name="connsiteY33" fmla="*/ 18502 h 48484"/>
                      <a:gd name="connsiteX34" fmla="*/ 27003 w 31227"/>
                      <a:gd name="connsiteY34" fmla="*/ 14895 h 48484"/>
                      <a:gd name="connsiteX35" fmla="*/ 30111 w 31227"/>
                      <a:gd name="connsiteY35" fmla="*/ 12537 h 48484"/>
                      <a:gd name="connsiteX36" fmla="*/ 29789 w 31227"/>
                      <a:gd name="connsiteY36" fmla="*/ 12109 h 48484"/>
                      <a:gd name="connsiteX37" fmla="*/ 30647 w 31227"/>
                      <a:gd name="connsiteY37" fmla="*/ 11501 h 48484"/>
                      <a:gd name="connsiteX38" fmla="*/ 31111 w 31227"/>
                      <a:gd name="connsiteY38" fmla="*/ 8965 h 48484"/>
                      <a:gd name="connsiteX39" fmla="*/ 21753 w 31227"/>
                      <a:gd name="connsiteY39" fmla="*/ 321 h 48484"/>
                      <a:gd name="connsiteX40" fmla="*/ 21538 w 31227"/>
                      <a:gd name="connsiteY40" fmla="*/ 0 h 48484"/>
                      <a:gd name="connsiteX41" fmla="*/ 20395 w 31227"/>
                      <a:gd name="connsiteY41" fmla="*/ 2322 h 48484"/>
                      <a:gd name="connsiteX42" fmla="*/ 18895 w 31227"/>
                      <a:gd name="connsiteY42" fmla="*/ 2500 h 48484"/>
                      <a:gd name="connsiteX43" fmla="*/ 18752 w 31227"/>
                      <a:gd name="connsiteY43" fmla="*/ 2357 h 48484"/>
                      <a:gd name="connsiteX44" fmla="*/ 17609 w 31227"/>
                      <a:gd name="connsiteY44" fmla="*/ 4000 h 48484"/>
                      <a:gd name="connsiteX45" fmla="*/ 17002 w 31227"/>
                      <a:gd name="connsiteY45" fmla="*/ 3322 h 48484"/>
                      <a:gd name="connsiteX46" fmla="*/ 15859 w 31227"/>
                      <a:gd name="connsiteY46" fmla="*/ 3965 h 48484"/>
                      <a:gd name="connsiteX47" fmla="*/ 15788 w 31227"/>
                      <a:gd name="connsiteY47" fmla="*/ 7858 h 48484"/>
                      <a:gd name="connsiteX48" fmla="*/ 15466 w 31227"/>
                      <a:gd name="connsiteY48" fmla="*/ 7644 h 48484"/>
                      <a:gd name="connsiteX49" fmla="*/ 15895 w 31227"/>
                      <a:gd name="connsiteY49" fmla="*/ 8930 h 48484"/>
                      <a:gd name="connsiteX50" fmla="*/ 15573 w 31227"/>
                      <a:gd name="connsiteY50" fmla="*/ 8823 h 48484"/>
                      <a:gd name="connsiteX51" fmla="*/ 15716 w 31227"/>
                      <a:gd name="connsiteY51" fmla="*/ 10537 h 48484"/>
                      <a:gd name="connsiteX52" fmla="*/ 14859 w 31227"/>
                      <a:gd name="connsiteY52" fmla="*/ 10180 h 48484"/>
                      <a:gd name="connsiteX53" fmla="*/ 14752 w 31227"/>
                      <a:gd name="connsiteY53" fmla="*/ 11001 h 48484"/>
                      <a:gd name="connsiteX54" fmla="*/ 15038 w 31227"/>
                      <a:gd name="connsiteY54" fmla="*/ 10823 h 48484"/>
                      <a:gd name="connsiteX55" fmla="*/ 14645 w 31227"/>
                      <a:gd name="connsiteY55" fmla="*/ 11894 h 48484"/>
                      <a:gd name="connsiteX56" fmla="*/ 17859 w 31227"/>
                      <a:gd name="connsiteY56" fmla="*/ 14823 h 48484"/>
                      <a:gd name="connsiteX57" fmla="*/ 16859 w 31227"/>
                      <a:gd name="connsiteY57" fmla="*/ 14573 h 48484"/>
                      <a:gd name="connsiteX58" fmla="*/ 15109 w 31227"/>
                      <a:gd name="connsiteY58" fmla="*/ 13823 h 48484"/>
                      <a:gd name="connsiteX59" fmla="*/ 14323 w 31227"/>
                      <a:gd name="connsiteY59" fmla="*/ 14609 h 48484"/>
                      <a:gd name="connsiteX60" fmla="*/ 13323 w 31227"/>
                      <a:gd name="connsiteY60" fmla="*/ 14252 h 48484"/>
                      <a:gd name="connsiteX61" fmla="*/ 13252 w 31227"/>
                      <a:gd name="connsiteY61" fmla="*/ 15752 h 48484"/>
                      <a:gd name="connsiteX62" fmla="*/ 11930 w 31227"/>
                      <a:gd name="connsiteY62" fmla="*/ 16323 h 48484"/>
                      <a:gd name="connsiteX63" fmla="*/ 10537 w 31227"/>
                      <a:gd name="connsiteY63" fmla="*/ 16073 h 48484"/>
                      <a:gd name="connsiteX64" fmla="*/ 11394 w 31227"/>
                      <a:gd name="connsiteY64" fmla="*/ 16824 h 48484"/>
                      <a:gd name="connsiteX65" fmla="*/ 9858 w 31227"/>
                      <a:gd name="connsiteY65" fmla="*/ 16502 h 48484"/>
                      <a:gd name="connsiteX66" fmla="*/ 8858 w 31227"/>
                      <a:gd name="connsiteY66" fmla="*/ 18252 h 48484"/>
                      <a:gd name="connsiteX67" fmla="*/ 10501 w 31227"/>
                      <a:gd name="connsiteY67" fmla="*/ 19574 h 48484"/>
                      <a:gd name="connsiteX68" fmla="*/ 8751 w 31227"/>
                      <a:gd name="connsiteY68" fmla="*/ 19252 h 48484"/>
                      <a:gd name="connsiteX69" fmla="*/ 8965 w 31227"/>
                      <a:gd name="connsiteY69" fmla="*/ 19217 h 48484"/>
                      <a:gd name="connsiteX70" fmla="*/ 8037 w 31227"/>
                      <a:gd name="connsiteY70" fmla="*/ 18824 h 48484"/>
                      <a:gd name="connsiteX71" fmla="*/ 8358 w 31227"/>
                      <a:gd name="connsiteY71" fmla="*/ 20145 h 48484"/>
                      <a:gd name="connsiteX72" fmla="*/ 9323 w 31227"/>
                      <a:gd name="connsiteY72" fmla="*/ 20324 h 48484"/>
                      <a:gd name="connsiteX73" fmla="*/ 9073 w 31227"/>
                      <a:gd name="connsiteY73" fmla="*/ 20610 h 48484"/>
                      <a:gd name="connsiteX74" fmla="*/ 8287 w 31227"/>
                      <a:gd name="connsiteY74" fmla="*/ 20217 h 48484"/>
                      <a:gd name="connsiteX75" fmla="*/ 7608 w 31227"/>
                      <a:gd name="connsiteY75" fmla="*/ 20538 h 48484"/>
                      <a:gd name="connsiteX76" fmla="*/ 8644 w 31227"/>
                      <a:gd name="connsiteY76" fmla="*/ 20860 h 48484"/>
                      <a:gd name="connsiteX77" fmla="*/ 7608 w 31227"/>
                      <a:gd name="connsiteY77" fmla="*/ 21145 h 48484"/>
                      <a:gd name="connsiteX78" fmla="*/ 9215 w 31227"/>
                      <a:gd name="connsiteY78" fmla="*/ 21860 h 48484"/>
                      <a:gd name="connsiteX79" fmla="*/ 6751 w 31227"/>
                      <a:gd name="connsiteY79" fmla="*/ 22181 h 48484"/>
                      <a:gd name="connsiteX80" fmla="*/ 7930 w 31227"/>
                      <a:gd name="connsiteY80" fmla="*/ 22931 h 48484"/>
                      <a:gd name="connsiteX81" fmla="*/ 6965 w 31227"/>
                      <a:gd name="connsiteY81" fmla="*/ 22503 h 48484"/>
                      <a:gd name="connsiteX82" fmla="*/ 5679 w 31227"/>
                      <a:gd name="connsiteY82" fmla="*/ 22503 h 48484"/>
                      <a:gd name="connsiteX83" fmla="*/ 5036 w 31227"/>
                      <a:gd name="connsiteY83" fmla="*/ 22146 h 48484"/>
                      <a:gd name="connsiteX84" fmla="*/ 6929 w 31227"/>
                      <a:gd name="connsiteY84" fmla="*/ 23181 h 48484"/>
                      <a:gd name="connsiteX85" fmla="*/ 7251 w 31227"/>
                      <a:gd name="connsiteY85" fmla="*/ 24003 h 48484"/>
                      <a:gd name="connsiteX86" fmla="*/ 8822 w 31227"/>
                      <a:gd name="connsiteY86" fmla="*/ 24967 h 48484"/>
                      <a:gd name="connsiteX87" fmla="*/ 7965 w 31227"/>
                      <a:gd name="connsiteY87" fmla="*/ 24432 h 48484"/>
                      <a:gd name="connsiteX88" fmla="*/ 8215 w 31227"/>
                      <a:gd name="connsiteY88" fmla="*/ 24860 h 48484"/>
                      <a:gd name="connsiteX89" fmla="*/ 7001 w 31227"/>
                      <a:gd name="connsiteY89" fmla="*/ 24360 h 48484"/>
                      <a:gd name="connsiteX90" fmla="*/ 5965 w 31227"/>
                      <a:gd name="connsiteY90" fmla="*/ 23646 h 48484"/>
                      <a:gd name="connsiteX91" fmla="*/ 7429 w 31227"/>
                      <a:gd name="connsiteY91" fmla="*/ 24825 h 48484"/>
                      <a:gd name="connsiteX92" fmla="*/ 6072 w 31227"/>
                      <a:gd name="connsiteY92" fmla="*/ 24932 h 48484"/>
                      <a:gd name="connsiteX93" fmla="*/ 6429 w 31227"/>
                      <a:gd name="connsiteY93" fmla="*/ 25967 h 48484"/>
                      <a:gd name="connsiteX94" fmla="*/ 4286 w 31227"/>
                      <a:gd name="connsiteY94" fmla="*/ 24753 h 48484"/>
                      <a:gd name="connsiteX95" fmla="*/ 4572 w 31227"/>
                      <a:gd name="connsiteY95" fmla="*/ 25825 h 48484"/>
                      <a:gd name="connsiteX96" fmla="*/ 4465 w 31227"/>
                      <a:gd name="connsiteY96" fmla="*/ 25718 h 48484"/>
                      <a:gd name="connsiteX97" fmla="*/ 3608 w 31227"/>
                      <a:gd name="connsiteY97" fmla="*/ 27361 h 48484"/>
                      <a:gd name="connsiteX98" fmla="*/ 5215 w 31227"/>
                      <a:gd name="connsiteY98" fmla="*/ 28718 h 48484"/>
                      <a:gd name="connsiteX99" fmla="*/ 5679 w 31227"/>
                      <a:gd name="connsiteY99" fmla="*/ 30932 h 48484"/>
                      <a:gd name="connsiteX100" fmla="*/ 4215 w 31227"/>
                      <a:gd name="connsiteY100" fmla="*/ 30647 h 48484"/>
                      <a:gd name="connsiteX101" fmla="*/ 4036 w 31227"/>
                      <a:gd name="connsiteY101" fmla="*/ 30432 h 48484"/>
                      <a:gd name="connsiteX102" fmla="*/ 3572 w 31227"/>
                      <a:gd name="connsiteY102" fmla="*/ 31718 h 48484"/>
                      <a:gd name="connsiteX103" fmla="*/ 4965 w 31227"/>
                      <a:gd name="connsiteY103" fmla="*/ 33504 h 48484"/>
                      <a:gd name="connsiteX104" fmla="*/ 4250 w 31227"/>
                      <a:gd name="connsiteY104" fmla="*/ 33290 h 48484"/>
                      <a:gd name="connsiteX105" fmla="*/ 3322 w 31227"/>
                      <a:gd name="connsiteY105" fmla="*/ 32790 h 48484"/>
                      <a:gd name="connsiteX106" fmla="*/ 3750 w 31227"/>
                      <a:gd name="connsiteY106" fmla="*/ 33218 h 48484"/>
                      <a:gd name="connsiteX107" fmla="*/ 3572 w 31227"/>
                      <a:gd name="connsiteY107" fmla="*/ 33111 h 48484"/>
                      <a:gd name="connsiteX108" fmla="*/ 4108 w 31227"/>
                      <a:gd name="connsiteY108" fmla="*/ 33576 h 48484"/>
                      <a:gd name="connsiteX109" fmla="*/ 4608 w 31227"/>
                      <a:gd name="connsiteY109" fmla="*/ 33826 h 48484"/>
                      <a:gd name="connsiteX110" fmla="*/ 2929 w 31227"/>
                      <a:gd name="connsiteY110" fmla="*/ 33790 h 48484"/>
                      <a:gd name="connsiteX111" fmla="*/ 3929 w 31227"/>
                      <a:gd name="connsiteY111" fmla="*/ 36969 h 48484"/>
                      <a:gd name="connsiteX112" fmla="*/ 2536 w 31227"/>
                      <a:gd name="connsiteY112" fmla="*/ 35826 h 48484"/>
                      <a:gd name="connsiteX113" fmla="*/ 2536 w 31227"/>
                      <a:gd name="connsiteY113" fmla="*/ 36433 h 48484"/>
                      <a:gd name="connsiteX114" fmla="*/ 2000 w 31227"/>
                      <a:gd name="connsiteY114" fmla="*/ 35612 h 48484"/>
                      <a:gd name="connsiteX115" fmla="*/ 1107 w 31227"/>
                      <a:gd name="connsiteY115" fmla="*/ 37540 h 48484"/>
                      <a:gd name="connsiteX116" fmla="*/ 1822 w 31227"/>
                      <a:gd name="connsiteY116" fmla="*/ 38076 h 48484"/>
                      <a:gd name="connsiteX117" fmla="*/ 1679 w 31227"/>
                      <a:gd name="connsiteY117" fmla="*/ 38040 h 48484"/>
                      <a:gd name="connsiteX118" fmla="*/ 2679 w 31227"/>
                      <a:gd name="connsiteY118" fmla="*/ 38862 h 48484"/>
                      <a:gd name="connsiteX119" fmla="*/ 536 w 31227"/>
                      <a:gd name="connsiteY119" fmla="*/ 38255 h 48484"/>
                      <a:gd name="connsiteX120" fmla="*/ 929 w 31227"/>
                      <a:gd name="connsiteY120" fmla="*/ 39826 h 48484"/>
                      <a:gd name="connsiteX121" fmla="*/ 1929 w 31227"/>
                      <a:gd name="connsiteY121" fmla="*/ 40184 h 48484"/>
                      <a:gd name="connsiteX122" fmla="*/ 1286 w 31227"/>
                      <a:gd name="connsiteY122" fmla="*/ 40398 h 48484"/>
                      <a:gd name="connsiteX123" fmla="*/ 71 w 31227"/>
                      <a:gd name="connsiteY123" fmla="*/ 39934 h 48484"/>
                      <a:gd name="connsiteX124" fmla="*/ 1607 w 31227"/>
                      <a:gd name="connsiteY124" fmla="*/ 41184 h 48484"/>
                      <a:gd name="connsiteX125" fmla="*/ 250 w 31227"/>
                      <a:gd name="connsiteY125" fmla="*/ 40291 h 48484"/>
                      <a:gd name="connsiteX126" fmla="*/ 0 w 31227"/>
                      <a:gd name="connsiteY126" fmla="*/ 41469 h 48484"/>
                      <a:gd name="connsiteX127" fmla="*/ 2250 w 31227"/>
                      <a:gd name="connsiteY127" fmla="*/ 42362 h 48484"/>
                      <a:gd name="connsiteX128" fmla="*/ 2286 w 31227"/>
                      <a:gd name="connsiteY128" fmla="*/ 43505 h 48484"/>
                      <a:gd name="connsiteX129" fmla="*/ 3429 w 31227"/>
                      <a:gd name="connsiteY129" fmla="*/ 43720 h 48484"/>
                      <a:gd name="connsiteX130" fmla="*/ 2679 w 31227"/>
                      <a:gd name="connsiteY130" fmla="*/ 44970 h 48484"/>
                      <a:gd name="connsiteX131" fmla="*/ 12287 w 31227"/>
                      <a:gd name="connsiteY131" fmla="*/ 48470 h 48484"/>
                      <a:gd name="connsiteX132" fmla="*/ 15288 w 31227"/>
                      <a:gd name="connsiteY132" fmla="*/ 48327 h 48484"/>
                      <a:gd name="connsiteX133" fmla="*/ 14216 w 31227"/>
                      <a:gd name="connsiteY133" fmla="*/ 45613 h 48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</a:cxnLst>
                    <a:rect l="l" t="t" r="r" b="b"/>
                    <a:pathLst>
                      <a:path w="31227" h="48484">
                        <a:moveTo>
                          <a:pt x="14216" y="45613"/>
                        </a:moveTo>
                        <a:cubicBezTo>
                          <a:pt x="15216" y="44791"/>
                          <a:pt x="17324" y="45684"/>
                          <a:pt x="17145" y="44113"/>
                        </a:cubicBezTo>
                        <a:cubicBezTo>
                          <a:pt x="17609" y="43684"/>
                          <a:pt x="17574" y="42791"/>
                          <a:pt x="17716" y="42041"/>
                        </a:cubicBezTo>
                        <a:cubicBezTo>
                          <a:pt x="16431" y="40755"/>
                          <a:pt x="18217" y="41219"/>
                          <a:pt x="17252" y="40005"/>
                        </a:cubicBezTo>
                        <a:lnTo>
                          <a:pt x="18181" y="40434"/>
                        </a:lnTo>
                        <a:cubicBezTo>
                          <a:pt x="17859" y="40005"/>
                          <a:pt x="17681" y="39683"/>
                          <a:pt x="18217" y="39862"/>
                        </a:cubicBezTo>
                        <a:lnTo>
                          <a:pt x="18467" y="40041"/>
                        </a:lnTo>
                        <a:cubicBezTo>
                          <a:pt x="17967" y="39434"/>
                          <a:pt x="18502" y="39469"/>
                          <a:pt x="18252" y="39148"/>
                        </a:cubicBezTo>
                        <a:lnTo>
                          <a:pt x="18502" y="39326"/>
                        </a:lnTo>
                        <a:lnTo>
                          <a:pt x="18574" y="39005"/>
                        </a:lnTo>
                        <a:lnTo>
                          <a:pt x="18895" y="39291"/>
                        </a:lnTo>
                        <a:cubicBezTo>
                          <a:pt x="18467" y="38469"/>
                          <a:pt x="18681" y="38112"/>
                          <a:pt x="19217" y="37969"/>
                        </a:cubicBezTo>
                        <a:lnTo>
                          <a:pt x="18181" y="37326"/>
                        </a:lnTo>
                        <a:cubicBezTo>
                          <a:pt x="19788" y="37362"/>
                          <a:pt x="17859" y="35719"/>
                          <a:pt x="19681" y="35897"/>
                        </a:cubicBezTo>
                        <a:lnTo>
                          <a:pt x="19931" y="36076"/>
                        </a:lnTo>
                        <a:cubicBezTo>
                          <a:pt x="17788" y="33504"/>
                          <a:pt x="22717" y="35790"/>
                          <a:pt x="20681" y="33218"/>
                        </a:cubicBezTo>
                        <a:cubicBezTo>
                          <a:pt x="20931" y="33540"/>
                          <a:pt x="21253" y="33468"/>
                          <a:pt x="21503" y="33647"/>
                        </a:cubicBezTo>
                        <a:cubicBezTo>
                          <a:pt x="21467" y="33004"/>
                          <a:pt x="21610" y="32397"/>
                          <a:pt x="19502" y="31254"/>
                        </a:cubicBezTo>
                        <a:cubicBezTo>
                          <a:pt x="19717" y="30932"/>
                          <a:pt x="20324" y="31361"/>
                          <a:pt x="21145" y="31718"/>
                        </a:cubicBezTo>
                        <a:cubicBezTo>
                          <a:pt x="20217" y="31218"/>
                          <a:pt x="20002" y="30718"/>
                          <a:pt x="20074" y="30432"/>
                        </a:cubicBezTo>
                        <a:lnTo>
                          <a:pt x="20360" y="30754"/>
                        </a:lnTo>
                        <a:lnTo>
                          <a:pt x="20431" y="29825"/>
                        </a:lnTo>
                        <a:lnTo>
                          <a:pt x="18574" y="29111"/>
                        </a:lnTo>
                        <a:cubicBezTo>
                          <a:pt x="19288" y="28968"/>
                          <a:pt x="20788" y="30075"/>
                          <a:pt x="20538" y="29468"/>
                        </a:cubicBezTo>
                        <a:lnTo>
                          <a:pt x="19074" y="28754"/>
                        </a:lnTo>
                        <a:cubicBezTo>
                          <a:pt x="19610" y="28361"/>
                          <a:pt x="22003" y="29075"/>
                          <a:pt x="23360" y="29004"/>
                        </a:cubicBezTo>
                        <a:cubicBezTo>
                          <a:pt x="25039" y="26896"/>
                          <a:pt x="21967" y="23110"/>
                          <a:pt x="25325" y="22217"/>
                        </a:cubicBezTo>
                        <a:lnTo>
                          <a:pt x="26503" y="22539"/>
                        </a:lnTo>
                        <a:cubicBezTo>
                          <a:pt x="28218" y="23074"/>
                          <a:pt x="24182" y="21145"/>
                          <a:pt x="25753" y="21610"/>
                        </a:cubicBezTo>
                        <a:lnTo>
                          <a:pt x="25039" y="21110"/>
                        </a:lnTo>
                        <a:cubicBezTo>
                          <a:pt x="25360" y="21145"/>
                          <a:pt x="25717" y="21145"/>
                          <a:pt x="26075" y="21395"/>
                        </a:cubicBezTo>
                        <a:cubicBezTo>
                          <a:pt x="26218" y="21217"/>
                          <a:pt x="25932" y="21110"/>
                          <a:pt x="25467" y="20788"/>
                        </a:cubicBezTo>
                        <a:lnTo>
                          <a:pt x="26610" y="20931"/>
                        </a:lnTo>
                        <a:cubicBezTo>
                          <a:pt x="27682" y="20431"/>
                          <a:pt x="25896" y="19145"/>
                          <a:pt x="26575" y="18502"/>
                        </a:cubicBezTo>
                        <a:cubicBezTo>
                          <a:pt x="29039" y="18431"/>
                          <a:pt x="27646" y="16216"/>
                          <a:pt x="27003" y="14895"/>
                        </a:cubicBezTo>
                        <a:cubicBezTo>
                          <a:pt x="25325" y="12323"/>
                          <a:pt x="32040" y="15002"/>
                          <a:pt x="30111" y="12537"/>
                        </a:cubicBezTo>
                        <a:cubicBezTo>
                          <a:pt x="30325" y="12680"/>
                          <a:pt x="29932" y="12252"/>
                          <a:pt x="29789" y="12109"/>
                        </a:cubicBezTo>
                        <a:lnTo>
                          <a:pt x="30647" y="11501"/>
                        </a:lnTo>
                        <a:cubicBezTo>
                          <a:pt x="30647" y="11501"/>
                          <a:pt x="31540" y="10787"/>
                          <a:pt x="31111" y="8965"/>
                        </a:cubicBezTo>
                        <a:cubicBezTo>
                          <a:pt x="30504" y="7251"/>
                          <a:pt x="29254" y="3608"/>
                          <a:pt x="21753" y="321"/>
                        </a:cubicBezTo>
                        <a:lnTo>
                          <a:pt x="21538" y="0"/>
                        </a:lnTo>
                        <a:cubicBezTo>
                          <a:pt x="20145" y="71"/>
                          <a:pt x="19431" y="429"/>
                          <a:pt x="20395" y="2322"/>
                        </a:cubicBezTo>
                        <a:cubicBezTo>
                          <a:pt x="18538" y="786"/>
                          <a:pt x="19645" y="2822"/>
                          <a:pt x="18895" y="2500"/>
                        </a:cubicBezTo>
                        <a:lnTo>
                          <a:pt x="18752" y="2357"/>
                        </a:lnTo>
                        <a:cubicBezTo>
                          <a:pt x="19752" y="4000"/>
                          <a:pt x="16681" y="2465"/>
                          <a:pt x="17609" y="4000"/>
                        </a:cubicBezTo>
                        <a:cubicBezTo>
                          <a:pt x="17466" y="3858"/>
                          <a:pt x="16931" y="3465"/>
                          <a:pt x="17002" y="3322"/>
                        </a:cubicBezTo>
                        <a:cubicBezTo>
                          <a:pt x="16966" y="3893"/>
                          <a:pt x="17038" y="4715"/>
                          <a:pt x="15859" y="3965"/>
                        </a:cubicBezTo>
                        <a:cubicBezTo>
                          <a:pt x="15538" y="5108"/>
                          <a:pt x="14145" y="6179"/>
                          <a:pt x="15788" y="7858"/>
                        </a:cubicBezTo>
                        <a:lnTo>
                          <a:pt x="15466" y="7644"/>
                        </a:lnTo>
                        <a:cubicBezTo>
                          <a:pt x="16609" y="8715"/>
                          <a:pt x="15430" y="8180"/>
                          <a:pt x="15895" y="8930"/>
                        </a:cubicBezTo>
                        <a:cubicBezTo>
                          <a:pt x="15716" y="8858"/>
                          <a:pt x="15645" y="8823"/>
                          <a:pt x="15573" y="8823"/>
                        </a:cubicBezTo>
                        <a:cubicBezTo>
                          <a:pt x="16716" y="9858"/>
                          <a:pt x="15288" y="9966"/>
                          <a:pt x="15716" y="10537"/>
                        </a:cubicBezTo>
                        <a:lnTo>
                          <a:pt x="14859" y="10180"/>
                        </a:lnTo>
                        <a:lnTo>
                          <a:pt x="14752" y="11001"/>
                        </a:lnTo>
                        <a:lnTo>
                          <a:pt x="15038" y="10823"/>
                        </a:lnTo>
                        <a:cubicBezTo>
                          <a:pt x="17359" y="11930"/>
                          <a:pt x="13323" y="10716"/>
                          <a:pt x="14645" y="11894"/>
                        </a:cubicBezTo>
                        <a:cubicBezTo>
                          <a:pt x="14145" y="12287"/>
                          <a:pt x="19217" y="14823"/>
                          <a:pt x="17859" y="14823"/>
                        </a:cubicBezTo>
                        <a:cubicBezTo>
                          <a:pt x="18895" y="15466"/>
                          <a:pt x="16109" y="13930"/>
                          <a:pt x="16859" y="14573"/>
                        </a:cubicBezTo>
                        <a:cubicBezTo>
                          <a:pt x="15609" y="14109"/>
                          <a:pt x="16145" y="14109"/>
                          <a:pt x="15109" y="13823"/>
                        </a:cubicBezTo>
                        <a:cubicBezTo>
                          <a:pt x="15573" y="14395"/>
                          <a:pt x="13609" y="13895"/>
                          <a:pt x="14323" y="14609"/>
                        </a:cubicBezTo>
                        <a:lnTo>
                          <a:pt x="13323" y="14252"/>
                        </a:lnTo>
                        <a:cubicBezTo>
                          <a:pt x="14930" y="15431"/>
                          <a:pt x="11644" y="14823"/>
                          <a:pt x="13252" y="15752"/>
                        </a:cubicBezTo>
                        <a:cubicBezTo>
                          <a:pt x="13859" y="16573"/>
                          <a:pt x="10216" y="15073"/>
                          <a:pt x="11930" y="16323"/>
                        </a:cubicBezTo>
                        <a:lnTo>
                          <a:pt x="10537" y="16073"/>
                        </a:lnTo>
                        <a:cubicBezTo>
                          <a:pt x="10251" y="16252"/>
                          <a:pt x="12109" y="16824"/>
                          <a:pt x="11394" y="16824"/>
                        </a:cubicBezTo>
                        <a:cubicBezTo>
                          <a:pt x="10573" y="16502"/>
                          <a:pt x="10608" y="16895"/>
                          <a:pt x="9858" y="16502"/>
                        </a:cubicBezTo>
                        <a:cubicBezTo>
                          <a:pt x="8358" y="16609"/>
                          <a:pt x="11323" y="18324"/>
                          <a:pt x="8858" y="18252"/>
                        </a:cubicBezTo>
                        <a:cubicBezTo>
                          <a:pt x="10430" y="19002"/>
                          <a:pt x="9323" y="19002"/>
                          <a:pt x="10501" y="19574"/>
                        </a:cubicBezTo>
                        <a:cubicBezTo>
                          <a:pt x="9787" y="19324"/>
                          <a:pt x="10108" y="20217"/>
                          <a:pt x="8751" y="19252"/>
                        </a:cubicBezTo>
                        <a:cubicBezTo>
                          <a:pt x="8644" y="19181"/>
                          <a:pt x="8680" y="19110"/>
                          <a:pt x="8965" y="19217"/>
                        </a:cubicBezTo>
                        <a:lnTo>
                          <a:pt x="8037" y="18824"/>
                        </a:lnTo>
                        <a:cubicBezTo>
                          <a:pt x="6072" y="18538"/>
                          <a:pt x="8787" y="19895"/>
                          <a:pt x="8358" y="20145"/>
                        </a:cubicBezTo>
                        <a:cubicBezTo>
                          <a:pt x="8715" y="20145"/>
                          <a:pt x="8680" y="19967"/>
                          <a:pt x="9323" y="20324"/>
                        </a:cubicBezTo>
                        <a:lnTo>
                          <a:pt x="9073" y="20610"/>
                        </a:lnTo>
                        <a:lnTo>
                          <a:pt x="8287" y="20217"/>
                        </a:lnTo>
                        <a:lnTo>
                          <a:pt x="7608" y="20538"/>
                        </a:lnTo>
                        <a:lnTo>
                          <a:pt x="8644" y="20860"/>
                        </a:lnTo>
                        <a:cubicBezTo>
                          <a:pt x="8037" y="20895"/>
                          <a:pt x="6322" y="20288"/>
                          <a:pt x="7608" y="21145"/>
                        </a:cubicBezTo>
                        <a:cubicBezTo>
                          <a:pt x="8322" y="21610"/>
                          <a:pt x="9037" y="21467"/>
                          <a:pt x="9215" y="21860"/>
                        </a:cubicBezTo>
                        <a:cubicBezTo>
                          <a:pt x="8430" y="21931"/>
                          <a:pt x="7179" y="21931"/>
                          <a:pt x="6751" y="22181"/>
                        </a:cubicBezTo>
                        <a:cubicBezTo>
                          <a:pt x="7858" y="22646"/>
                          <a:pt x="7787" y="22717"/>
                          <a:pt x="7930" y="22931"/>
                        </a:cubicBezTo>
                        <a:lnTo>
                          <a:pt x="6965" y="22503"/>
                        </a:lnTo>
                        <a:cubicBezTo>
                          <a:pt x="8108" y="23539"/>
                          <a:pt x="4822" y="21681"/>
                          <a:pt x="5679" y="22503"/>
                        </a:cubicBezTo>
                        <a:lnTo>
                          <a:pt x="5036" y="22146"/>
                        </a:lnTo>
                        <a:lnTo>
                          <a:pt x="6929" y="23181"/>
                        </a:lnTo>
                        <a:cubicBezTo>
                          <a:pt x="8608" y="24432"/>
                          <a:pt x="4929" y="22360"/>
                          <a:pt x="7251" y="24003"/>
                        </a:cubicBezTo>
                        <a:cubicBezTo>
                          <a:pt x="7179" y="23789"/>
                          <a:pt x="9323" y="25003"/>
                          <a:pt x="8822" y="24967"/>
                        </a:cubicBezTo>
                        <a:lnTo>
                          <a:pt x="7965" y="24432"/>
                        </a:lnTo>
                        <a:cubicBezTo>
                          <a:pt x="8108" y="24646"/>
                          <a:pt x="8430" y="24860"/>
                          <a:pt x="8215" y="24860"/>
                        </a:cubicBezTo>
                        <a:cubicBezTo>
                          <a:pt x="7787" y="24539"/>
                          <a:pt x="6965" y="24146"/>
                          <a:pt x="7001" y="24360"/>
                        </a:cubicBezTo>
                        <a:lnTo>
                          <a:pt x="5965" y="23646"/>
                        </a:lnTo>
                        <a:lnTo>
                          <a:pt x="7429" y="24825"/>
                        </a:lnTo>
                        <a:cubicBezTo>
                          <a:pt x="6358" y="24503"/>
                          <a:pt x="7358" y="25539"/>
                          <a:pt x="6072" y="24932"/>
                        </a:cubicBezTo>
                        <a:cubicBezTo>
                          <a:pt x="6072" y="24932"/>
                          <a:pt x="5179" y="25039"/>
                          <a:pt x="6429" y="25967"/>
                        </a:cubicBezTo>
                        <a:cubicBezTo>
                          <a:pt x="5679" y="25360"/>
                          <a:pt x="5179" y="25432"/>
                          <a:pt x="4286" y="24753"/>
                        </a:cubicBezTo>
                        <a:cubicBezTo>
                          <a:pt x="5143" y="25432"/>
                          <a:pt x="5644" y="26325"/>
                          <a:pt x="4572" y="25825"/>
                        </a:cubicBezTo>
                        <a:lnTo>
                          <a:pt x="4465" y="25718"/>
                        </a:lnTo>
                        <a:cubicBezTo>
                          <a:pt x="3108" y="25610"/>
                          <a:pt x="5179" y="27611"/>
                          <a:pt x="3608" y="27361"/>
                        </a:cubicBezTo>
                        <a:cubicBezTo>
                          <a:pt x="4643" y="28003"/>
                          <a:pt x="3893" y="27932"/>
                          <a:pt x="5215" y="28718"/>
                        </a:cubicBezTo>
                        <a:cubicBezTo>
                          <a:pt x="6072" y="30182"/>
                          <a:pt x="1893" y="28039"/>
                          <a:pt x="5679" y="30932"/>
                        </a:cubicBezTo>
                        <a:cubicBezTo>
                          <a:pt x="5715" y="31361"/>
                          <a:pt x="4536" y="30647"/>
                          <a:pt x="4215" y="30647"/>
                        </a:cubicBezTo>
                        <a:lnTo>
                          <a:pt x="4036" y="30432"/>
                        </a:lnTo>
                        <a:cubicBezTo>
                          <a:pt x="4000" y="31183"/>
                          <a:pt x="3929" y="31361"/>
                          <a:pt x="3572" y="31718"/>
                        </a:cubicBezTo>
                        <a:cubicBezTo>
                          <a:pt x="3822" y="32183"/>
                          <a:pt x="5644" y="33433"/>
                          <a:pt x="4965" y="33504"/>
                        </a:cubicBezTo>
                        <a:cubicBezTo>
                          <a:pt x="4322" y="32897"/>
                          <a:pt x="4358" y="33147"/>
                          <a:pt x="4250" y="33290"/>
                        </a:cubicBezTo>
                        <a:cubicBezTo>
                          <a:pt x="4179" y="33111"/>
                          <a:pt x="3929" y="32933"/>
                          <a:pt x="3322" y="32790"/>
                        </a:cubicBezTo>
                        <a:cubicBezTo>
                          <a:pt x="3536" y="32968"/>
                          <a:pt x="3643" y="33111"/>
                          <a:pt x="3750" y="33218"/>
                        </a:cubicBezTo>
                        <a:cubicBezTo>
                          <a:pt x="3679" y="33183"/>
                          <a:pt x="3643" y="33147"/>
                          <a:pt x="3572" y="33111"/>
                        </a:cubicBezTo>
                        <a:cubicBezTo>
                          <a:pt x="3679" y="33540"/>
                          <a:pt x="3929" y="33647"/>
                          <a:pt x="4108" y="33576"/>
                        </a:cubicBezTo>
                        <a:cubicBezTo>
                          <a:pt x="4215" y="33647"/>
                          <a:pt x="4358" y="33754"/>
                          <a:pt x="4608" y="33826"/>
                        </a:cubicBezTo>
                        <a:cubicBezTo>
                          <a:pt x="3500" y="33468"/>
                          <a:pt x="4250" y="34576"/>
                          <a:pt x="2929" y="33790"/>
                        </a:cubicBezTo>
                        <a:cubicBezTo>
                          <a:pt x="2750" y="34719"/>
                          <a:pt x="3786" y="36076"/>
                          <a:pt x="3929" y="36969"/>
                        </a:cubicBezTo>
                        <a:cubicBezTo>
                          <a:pt x="3215" y="36647"/>
                          <a:pt x="2679" y="36183"/>
                          <a:pt x="2536" y="35826"/>
                        </a:cubicBezTo>
                        <a:lnTo>
                          <a:pt x="2536" y="36433"/>
                        </a:lnTo>
                        <a:cubicBezTo>
                          <a:pt x="1572" y="35862"/>
                          <a:pt x="2143" y="35862"/>
                          <a:pt x="2000" y="35612"/>
                        </a:cubicBezTo>
                        <a:cubicBezTo>
                          <a:pt x="71" y="35290"/>
                          <a:pt x="2929" y="37648"/>
                          <a:pt x="1107" y="37540"/>
                        </a:cubicBezTo>
                        <a:lnTo>
                          <a:pt x="1822" y="38076"/>
                        </a:lnTo>
                        <a:lnTo>
                          <a:pt x="1679" y="38040"/>
                        </a:lnTo>
                        <a:cubicBezTo>
                          <a:pt x="2107" y="38255"/>
                          <a:pt x="2607" y="38683"/>
                          <a:pt x="2679" y="38862"/>
                        </a:cubicBezTo>
                        <a:cubicBezTo>
                          <a:pt x="1750" y="38541"/>
                          <a:pt x="643" y="37862"/>
                          <a:pt x="536" y="38255"/>
                        </a:cubicBezTo>
                        <a:cubicBezTo>
                          <a:pt x="-464" y="38148"/>
                          <a:pt x="571" y="39255"/>
                          <a:pt x="929" y="39826"/>
                        </a:cubicBezTo>
                        <a:cubicBezTo>
                          <a:pt x="1179" y="39683"/>
                          <a:pt x="1643" y="39969"/>
                          <a:pt x="1929" y="40184"/>
                        </a:cubicBezTo>
                        <a:cubicBezTo>
                          <a:pt x="1893" y="40362"/>
                          <a:pt x="929" y="40112"/>
                          <a:pt x="1286" y="40398"/>
                        </a:cubicBezTo>
                        <a:lnTo>
                          <a:pt x="71" y="39934"/>
                        </a:lnTo>
                        <a:cubicBezTo>
                          <a:pt x="1250" y="40327"/>
                          <a:pt x="1107" y="40898"/>
                          <a:pt x="1607" y="41184"/>
                        </a:cubicBezTo>
                        <a:cubicBezTo>
                          <a:pt x="643" y="40934"/>
                          <a:pt x="929" y="40612"/>
                          <a:pt x="250" y="40291"/>
                        </a:cubicBezTo>
                        <a:cubicBezTo>
                          <a:pt x="71" y="41077"/>
                          <a:pt x="179" y="40684"/>
                          <a:pt x="0" y="41469"/>
                        </a:cubicBezTo>
                        <a:cubicBezTo>
                          <a:pt x="822" y="42184"/>
                          <a:pt x="1214" y="41791"/>
                          <a:pt x="2250" y="42362"/>
                        </a:cubicBezTo>
                        <a:cubicBezTo>
                          <a:pt x="2393" y="42791"/>
                          <a:pt x="3143" y="43363"/>
                          <a:pt x="2286" y="43505"/>
                        </a:cubicBezTo>
                        <a:lnTo>
                          <a:pt x="3429" y="43720"/>
                        </a:lnTo>
                        <a:cubicBezTo>
                          <a:pt x="4108" y="44577"/>
                          <a:pt x="3929" y="44827"/>
                          <a:pt x="2679" y="44970"/>
                        </a:cubicBezTo>
                        <a:cubicBezTo>
                          <a:pt x="6894" y="48185"/>
                          <a:pt x="10216" y="48363"/>
                          <a:pt x="12287" y="48470"/>
                        </a:cubicBezTo>
                        <a:cubicBezTo>
                          <a:pt x="14395" y="48542"/>
                          <a:pt x="15288" y="48327"/>
                          <a:pt x="15288" y="48327"/>
                        </a:cubicBezTo>
                        <a:cubicBezTo>
                          <a:pt x="17859" y="48256"/>
                          <a:pt x="14573" y="47220"/>
                          <a:pt x="14216" y="4561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08" name="Graphic 511">
                  <a:extLst>
                    <a:ext uri="{FF2B5EF4-FFF2-40B4-BE49-F238E27FC236}">
                      <a16:creationId xmlns:a16="http://schemas.microsoft.com/office/drawing/2014/main" id="{CB932548-EA8A-944A-9C3A-79FC90956F18}"/>
                    </a:ext>
                  </a:extLst>
                </p:cNvPr>
                <p:cNvGrpSpPr/>
                <p:nvPr/>
              </p:nvGrpSpPr>
              <p:grpSpPr>
                <a:xfrm>
                  <a:off x="7384751" y="1454181"/>
                  <a:ext cx="127535" cy="154723"/>
                  <a:chOff x="7384751" y="1454181"/>
                  <a:chExt cx="127535" cy="154723"/>
                </a:xfrm>
                <a:grpFill/>
              </p:grpSpPr>
              <p:sp>
                <p:nvSpPr>
                  <p:cNvPr id="709" name="Freeform 708">
                    <a:extLst>
                      <a:ext uri="{FF2B5EF4-FFF2-40B4-BE49-F238E27FC236}">
                        <a16:creationId xmlns:a16="http://schemas.microsoft.com/office/drawing/2014/main" id="{B4C8431C-8B69-464A-86BD-547AD8B7F62D}"/>
                      </a:ext>
                    </a:extLst>
                  </p:cNvPr>
                  <p:cNvSpPr/>
                  <p:nvPr/>
                </p:nvSpPr>
                <p:spPr>
                  <a:xfrm>
                    <a:off x="7404936" y="1553510"/>
                    <a:ext cx="857" cy="719"/>
                  </a:xfrm>
                  <a:custGeom>
                    <a:avLst/>
                    <a:gdLst>
                      <a:gd name="connsiteX0" fmla="*/ 0 w 857"/>
                      <a:gd name="connsiteY0" fmla="*/ 720 h 719"/>
                      <a:gd name="connsiteX1" fmla="*/ 857 w 857"/>
                      <a:gd name="connsiteY1" fmla="*/ 5 h 719"/>
                      <a:gd name="connsiteX2" fmla="*/ 0 w 857"/>
                      <a:gd name="connsiteY2" fmla="*/ 720 h 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7" h="719">
                        <a:moveTo>
                          <a:pt x="0" y="720"/>
                        </a:moveTo>
                        <a:lnTo>
                          <a:pt x="857" y="5"/>
                        </a:lnTo>
                        <a:cubicBezTo>
                          <a:pt x="643" y="-31"/>
                          <a:pt x="357" y="112"/>
                          <a:pt x="0" y="72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0" name="Freeform 709">
                    <a:extLst>
                      <a:ext uri="{FF2B5EF4-FFF2-40B4-BE49-F238E27FC236}">
                        <a16:creationId xmlns:a16="http://schemas.microsoft.com/office/drawing/2014/main" id="{28B88693-8277-BD48-9E54-8E7979AEF10B}"/>
                      </a:ext>
                    </a:extLst>
                  </p:cNvPr>
                  <p:cNvSpPr/>
                  <p:nvPr/>
                </p:nvSpPr>
                <p:spPr>
                  <a:xfrm>
                    <a:off x="7458765" y="1572910"/>
                    <a:ext cx="142" cy="214"/>
                  </a:xfrm>
                  <a:custGeom>
                    <a:avLst/>
                    <a:gdLst>
                      <a:gd name="connsiteX0" fmla="*/ 143 w 142"/>
                      <a:gd name="connsiteY0" fmla="*/ 0 h 214"/>
                      <a:gd name="connsiteX1" fmla="*/ 0 w 142"/>
                      <a:gd name="connsiteY1" fmla="*/ 214 h 214"/>
                      <a:gd name="connsiteX2" fmla="*/ 143 w 142"/>
                      <a:gd name="connsiteY2" fmla="*/ 0 h 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214">
                        <a:moveTo>
                          <a:pt x="143" y="0"/>
                        </a:moveTo>
                        <a:cubicBezTo>
                          <a:pt x="107" y="72"/>
                          <a:pt x="71" y="143"/>
                          <a:pt x="0" y="214"/>
                        </a:cubicBezTo>
                        <a:cubicBezTo>
                          <a:pt x="107" y="107"/>
                          <a:pt x="143" y="0"/>
                          <a:pt x="143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1" name="Freeform 710">
                    <a:extLst>
                      <a:ext uri="{FF2B5EF4-FFF2-40B4-BE49-F238E27FC236}">
                        <a16:creationId xmlns:a16="http://schemas.microsoft.com/office/drawing/2014/main" id="{0F809962-2679-C14F-A339-6012DBD34FF0}"/>
                      </a:ext>
                    </a:extLst>
                  </p:cNvPr>
                  <p:cNvSpPr/>
                  <p:nvPr/>
                </p:nvSpPr>
                <p:spPr>
                  <a:xfrm>
                    <a:off x="7436369" y="1526798"/>
                    <a:ext cx="35" cy="321"/>
                  </a:xfrm>
                  <a:custGeom>
                    <a:avLst/>
                    <a:gdLst>
                      <a:gd name="connsiteX0" fmla="*/ 36 w 35"/>
                      <a:gd name="connsiteY0" fmla="*/ 0 h 321"/>
                      <a:gd name="connsiteX1" fmla="*/ 0 w 35"/>
                      <a:gd name="connsiteY1" fmla="*/ 36 h 321"/>
                      <a:gd name="connsiteX2" fmla="*/ 0 w 35"/>
                      <a:gd name="connsiteY2" fmla="*/ 321 h 321"/>
                      <a:gd name="connsiteX3" fmla="*/ 36 w 35"/>
                      <a:gd name="connsiteY3" fmla="*/ 0 h 3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" h="321">
                        <a:moveTo>
                          <a:pt x="36" y="0"/>
                        </a:moveTo>
                        <a:lnTo>
                          <a:pt x="0" y="36"/>
                        </a:lnTo>
                        <a:cubicBezTo>
                          <a:pt x="0" y="143"/>
                          <a:pt x="0" y="214"/>
                          <a:pt x="0" y="321"/>
                        </a:cubicBezTo>
                        <a:lnTo>
                          <a:pt x="36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2" name="Freeform 711">
                    <a:extLst>
                      <a:ext uri="{FF2B5EF4-FFF2-40B4-BE49-F238E27FC236}">
                        <a16:creationId xmlns:a16="http://schemas.microsoft.com/office/drawing/2014/main" id="{5CD7BF8F-A7F7-244B-9613-377D83E057B4}"/>
                      </a:ext>
                    </a:extLst>
                  </p:cNvPr>
                  <p:cNvSpPr/>
                  <p:nvPr/>
                </p:nvSpPr>
                <p:spPr>
                  <a:xfrm>
                    <a:off x="7384751" y="1454181"/>
                    <a:ext cx="127535" cy="154723"/>
                  </a:xfrm>
                  <a:custGeom>
                    <a:avLst/>
                    <a:gdLst>
                      <a:gd name="connsiteX0" fmla="*/ 28722 w 127535"/>
                      <a:gd name="connsiteY0" fmla="*/ 117515 h 154723"/>
                      <a:gd name="connsiteX1" fmla="*/ 43367 w 127535"/>
                      <a:gd name="connsiteY1" fmla="*/ 90333 h 154723"/>
                      <a:gd name="connsiteX2" fmla="*/ 51653 w 127535"/>
                      <a:gd name="connsiteY2" fmla="*/ 72688 h 154723"/>
                      <a:gd name="connsiteX3" fmla="*/ 55975 w 127535"/>
                      <a:gd name="connsiteY3" fmla="*/ 61401 h 154723"/>
                      <a:gd name="connsiteX4" fmla="*/ 57511 w 127535"/>
                      <a:gd name="connsiteY4" fmla="*/ 60686 h 154723"/>
                      <a:gd name="connsiteX5" fmla="*/ 59083 w 127535"/>
                      <a:gd name="connsiteY5" fmla="*/ 57186 h 154723"/>
                      <a:gd name="connsiteX6" fmla="*/ 59297 w 127535"/>
                      <a:gd name="connsiteY6" fmla="*/ 57400 h 154723"/>
                      <a:gd name="connsiteX7" fmla="*/ 61047 w 127535"/>
                      <a:gd name="connsiteY7" fmla="*/ 53007 h 154723"/>
                      <a:gd name="connsiteX8" fmla="*/ 61262 w 127535"/>
                      <a:gd name="connsiteY8" fmla="*/ 53221 h 154723"/>
                      <a:gd name="connsiteX9" fmla="*/ 62262 w 127535"/>
                      <a:gd name="connsiteY9" fmla="*/ 51328 h 154723"/>
                      <a:gd name="connsiteX10" fmla="*/ 62440 w 127535"/>
                      <a:gd name="connsiteY10" fmla="*/ 51864 h 154723"/>
                      <a:gd name="connsiteX11" fmla="*/ 66869 w 127535"/>
                      <a:gd name="connsiteY11" fmla="*/ 44148 h 154723"/>
                      <a:gd name="connsiteX12" fmla="*/ 65727 w 127535"/>
                      <a:gd name="connsiteY12" fmla="*/ 43648 h 154723"/>
                      <a:gd name="connsiteX13" fmla="*/ 74192 w 127535"/>
                      <a:gd name="connsiteY13" fmla="*/ 34004 h 154723"/>
                      <a:gd name="connsiteX14" fmla="*/ 74370 w 127535"/>
                      <a:gd name="connsiteY14" fmla="*/ 34254 h 154723"/>
                      <a:gd name="connsiteX15" fmla="*/ 87086 w 127535"/>
                      <a:gd name="connsiteY15" fmla="*/ 23896 h 154723"/>
                      <a:gd name="connsiteX16" fmla="*/ 87765 w 127535"/>
                      <a:gd name="connsiteY16" fmla="*/ 24575 h 154723"/>
                      <a:gd name="connsiteX17" fmla="*/ 92158 w 127535"/>
                      <a:gd name="connsiteY17" fmla="*/ 19217 h 154723"/>
                      <a:gd name="connsiteX18" fmla="*/ 94659 w 127535"/>
                      <a:gd name="connsiteY18" fmla="*/ 20074 h 154723"/>
                      <a:gd name="connsiteX19" fmla="*/ 97445 w 127535"/>
                      <a:gd name="connsiteY19" fmla="*/ 17609 h 154723"/>
                      <a:gd name="connsiteX20" fmla="*/ 96838 w 127535"/>
                      <a:gd name="connsiteY20" fmla="*/ 18217 h 154723"/>
                      <a:gd name="connsiteX21" fmla="*/ 101017 w 127535"/>
                      <a:gd name="connsiteY21" fmla="*/ 17145 h 154723"/>
                      <a:gd name="connsiteX22" fmla="*/ 100017 w 127535"/>
                      <a:gd name="connsiteY22" fmla="*/ 15216 h 154723"/>
                      <a:gd name="connsiteX23" fmla="*/ 102731 w 127535"/>
                      <a:gd name="connsiteY23" fmla="*/ 17074 h 154723"/>
                      <a:gd name="connsiteX24" fmla="*/ 102803 w 127535"/>
                      <a:gd name="connsiteY24" fmla="*/ 15431 h 154723"/>
                      <a:gd name="connsiteX25" fmla="*/ 105982 w 127535"/>
                      <a:gd name="connsiteY25" fmla="*/ 20824 h 154723"/>
                      <a:gd name="connsiteX26" fmla="*/ 108839 w 127535"/>
                      <a:gd name="connsiteY26" fmla="*/ 28146 h 154723"/>
                      <a:gd name="connsiteX27" fmla="*/ 110018 w 127535"/>
                      <a:gd name="connsiteY27" fmla="*/ 38683 h 154723"/>
                      <a:gd name="connsiteX28" fmla="*/ 104017 w 127535"/>
                      <a:gd name="connsiteY28" fmla="*/ 59722 h 154723"/>
                      <a:gd name="connsiteX29" fmla="*/ 102660 w 127535"/>
                      <a:gd name="connsiteY29" fmla="*/ 59829 h 154723"/>
                      <a:gd name="connsiteX30" fmla="*/ 101767 w 127535"/>
                      <a:gd name="connsiteY30" fmla="*/ 64294 h 154723"/>
                      <a:gd name="connsiteX31" fmla="*/ 101802 w 127535"/>
                      <a:gd name="connsiteY31" fmla="*/ 66151 h 154723"/>
                      <a:gd name="connsiteX32" fmla="*/ 100588 w 127535"/>
                      <a:gd name="connsiteY32" fmla="*/ 66258 h 154723"/>
                      <a:gd name="connsiteX33" fmla="*/ 100052 w 127535"/>
                      <a:gd name="connsiteY33" fmla="*/ 68973 h 154723"/>
                      <a:gd name="connsiteX34" fmla="*/ 98302 w 127535"/>
                      <a:gd name="connsiteY34" fmla="*/ 69902 h 154723"/>
                      <a:gd name="connsiteX35" fmla="*/ 89551 w 127535"/>
                      <a:gd name="connsiteY35" fmla="*/ 85153 h 154723"/>
                      <a:gd name="connsiteX36" fmla="*/ 79300 w 127535"/>
                      <a:gd name="connsiteY36" fmla="*/ 95583 h 154723"/>
                      <a:gd name="connsiteX37" fmla="*/ 68513 w 127535"/>
                      <a:gd name="connsiteY37" fmla="*/ 106906 h 154723"/>
                      <a:gd name="connsiteX38" fmla="*/ 52011 w 127535"/>
                      <a:gd name="connsiteY38" fmla="*/ 116908 h 154723"/>
                      <a:gd name="connsiteX39" fmla="*/ 42724 w 127535"/>
                      <a:gd name="connsiteY39" fmla="*/ 121301 h 154723"/>
                      <a:gd name="connsiteX40" fmla="*/ 38437 w 127535"/>
                      <a:gd name="connsiteY40" fmla="*/ 124051 h 154723"/>
                      <a:gd name="connsiteX41" fmla="*/ 35044 w 127535"/>
                      <a:gd name="connsiteY41" fmla="*/ 126944 h 154723"/>
                      <a:gd name="connsiteX42" fmla="*/ 34115 w 127535"/>
                      <a:gd name="connsiteY42" fmla="*/ 128087 h 154723"/>
                      <a:gd name="connsiteX43" fmla="*/ 24007 w 127535"/>
                      <a:gd name="connsiteY43" fmla="*/ 132874 h 154723"/>
                      <a:gd name="connsiteX44" fmla="*/ 16470 w 127535"/>
                      <a:gd name="connsiteY44" fmla="*/ 136660 h 154723"/>
                      <a:gd name="connsiteX45" fmla="*/ 3469 w 127535"/>
                      <a:gd name="connsiteY45" fmla="*/ 146483 h 154723"/>
                      <a:gd name="connsiteX46" fmla="*/ 1004 w 127535"/>
                      <a:gd name="connsiteY46" fmla="*/ 154484 h 154723"/>
                      <a:gd name="connsiteX47" fmla="*/ 18399 w 127535"/>
                      <a:gd name="connsiteY47" fmla="*/ 151590 h 154723"/>
                      <a:gd name="connsiteX48" fmla="*/ 18363 w 127535"/>
                      <a:gd name="connsiteY48" fmla="*/ 152055 h 154723"/>
                      <a:gd name="connsiteX49" fmla="*/ 30722 w 127535"/>
                      <a:gd name="connsiteY49" fmla="*/ 144911 h 154723"/>
                      <a:gd name="connsiteX50" fmla="*/ 37437 w 127535"/>
                      <a:gd name="connsiteY50" fmla="*/ 142804 h 154723"/>
                      <a:gd name="connsiteX51" fmla="*/ 37402 w 127535"/>
                      <a:gd name="connsiteY51" fmla="*/ 143054 h 154723"/>
                      <a:gd name="connsiteX52" fmla="*/ 48189 w 127535"/>
                      <a:gd name="connsiteY52" fmla="*/ 136660 h 154723"/>
                      <a:gd name="connsiteX53" fmla="*/ 47760 w 127535"/>
                      <a:gd name="connsiteY53" fmla="*/ 137982 h 154723"/>
                      <a:gd name="connsiteX54" fmla="*/ 53618 w 127535"/>
                      <a:gd name="connsiteY54" fmla="*/ 134910 h 154723"/>
                      <a:gd name="connsiteX55" fmla="*/ 69477 w 127535"/>
                      <a:gd name="connsiteY55" fmla="*/ 122444 h 154723"/>
                      <a:gd name="connsiteX56" fmla="*/ 69441 w 127535"/>
                      <a:gd name="connsiteY56" fmla="*/ 122944 h 154723"/>
                      <a:gd name="connsiteX57" fmla="*/ 73763 w 127535"/>
                      <a:gd name="connsiteY57" fmla="*/ 118765 h 154723"/>
                      <a:gd name="connsiteX58" fmla="*/ 74228 w 127535"/>
                      <a:gd name="connsiteY58" fmla="*/ 118872 h 154723"/>
                      <a:gd name="connsiteX59" fmla="*/ 81728 w 127535"/>
                      <a:gd name="connsiteY59" fmla="*/ 112085 h 154723"/>
                      <a:gd name="connsiteX60" fmla="*/ 82443 w 127535"/>
                      <a:gd name="connsiteY60" fmla="*/ 112728 h 154723"/>
                      <a:gd name="connsiteX61" fmla="*/ 86443 w 127535"/>
                      <a:gd name="connsiteY61" fmla="*/ 109049 h 154723"/>
                      <a:gd name="connsiteX62" fmla="*/ 84765 w 127535"/>
                      <a:gd name="connsiteY62" fmla="*/ 110228 h 154723"/>
                      <a:gd name="connsiteX63" fmla="*/ 90658 w 127535"/>
                      <a:gd name="connsiteY63" fmla="*/ 104692 h 154723"/>
                      <a:gd name="connsiteX64" fmla="*/ 95123 w 127535"/>
                      <a:gd name="connsiteY64" fmla="*/ 93583 h 154723"/>
                      <a:gd name="connsiteX65" fmla="*/ 96623 w 127535"/>
                      <a:gd name="connsiteY65" fmla="*/ 93369 h 154723"/>
                      <a:gd name="connsiteX66" fmla="*/ 97766 w 127535"/>
                      <a:gd name="connsiteY66" fmla="*/ 94976 h 154723"/>
                      <a:gd name="connsiteX67" fmla="*/ 102731 w 127535"/>
                      <a:gd name="connsiteY67" fmla="*/ 89118 h 154723"/>
                      <a:gd name="connsiteX68" fmla="*/ 103660 w 127535"/>
                      <a:gd name="connsiteY68" fmla="*/ 89618 h 154723"/>
                      <a:gd name="connsiteX69" fmla="*/ 109161 w 127535"/>
                      <a:gd name="connsiteY69" fmla="*/ 80081 h 154723"/>
                      <a:gd name="connsiteX70" fmla="*/ 113733 w 127535"/>
                      <a:gd name="connsiteY70" fmla="*/ 73866 h 154723"/>
                      <a:gd name="connsiteX71" fmla="*/ 115804 w 127535"/>
                      <a:gd name="connsiteY71" fmla="*/ 72831 h 154723"/>
                      <a:gd name="connsiteX72" fmla="*/ 116411 w 127535"/>
                      <a:gd name="connsiteY72" fmla="*/ 69044 h 154723"/>
                      <a:gd name="connsiteX73" fmla="*/ 118447 w 127535"/>
                      <a:gd name="connsiteY73" fmla="*/ 68294 h 154723"/>
                      <a:gd name="connsiteX74" fmla="*/ 124377 w 127535"/>
                      <a:gd name="connsiteY74" fmla="*/ 51935 h 154723"/>
                      <a:gd name="connsiteX75" fmla="*/ 123662 w 127535"/>
                      <a:gd name="connsiteY75" fmla="*/ 45541 h 154723"/>
                      <a:gd name="connsiteX76" fmla="*/ 125877 w 127535"/>
                      <a:gd name="connsiteY76" fmla="*/ 42720 h 154723"/>
                      <a:gd name="connsiteX77" fmla="*/ 125591 w 127535"/>
                      <a:gd name="connsiteY77" fmla="*/ 43613 h 154723"/>
                      <a:gd name="connsiteX78" fmla="*/ 126520 w 127535"/>
                      <a:gd name="connsiteY78" fmla="*/ 44220 h 154723"/>
                      <a:gd name="connsiteX79" fmla="*/ 126413 w 127535"/>
                      <a:gd name="connsiteY79" fmla="*/ 32540 h 154723"/>
                      <a:gd name="connsiteX80" fmla="*/ 125484 w 127535"/>
                      <a:gd name="connsiteY80" fmla="*/ 34326 h 154723"/>
                      <a:gd name="connsiteX81" fmla="*/ 125520 w 127535"/>
                      <a:gd name="connsiteY81" fmla="*/ 30504 h 154723"/>
                      <a:gd name="connsiteX82" fmla="*/ 126484 w 127535"/>
                      <a:gd name="connsiteY82" fmla="*/ 31254 h 154723"/>
                      <a:gd name="connsiteX83" fmla="*/ 126306 w 127535"/>
                      <a:gd name="connsiteY83" fmla="*/ 25289 h 154723"/>
                      <a:gd name="connsiteX84" fmla="*/ 125341 w 127535"/>
                      <a:gd name="connsiteY84" fmla="*/ 26253 h 154723"/>
                      <a:gd name="connsiteX85" fmla="*/ 124555 w 127535"/>
                      <a:gd name="connsiteY85" fmla="*/ 18967 h 154723"/>
                      <a:gd name="connsiteX86" fmla="*/ 122769 w 127535"/>
                      <a:gd name="connsiteY86" fmla="*/ 19181 h 154723"/>
                      <a:gd name="connsiteX87" fmla="*/ 120126 w 127535"/>
                      <a:gd name="connsiteY87" fmla="*/ 11323 h 154723"/>
                      <a:gd name="connsiteX88" fmla="*/ 112411 w 127535"/>
                      <a:gd name="connsiteY88" fmla="*/ 3679 h 154723"/>
                      <a:gd name="connsiteX89" fmla="*/ 108982 w 127535"/>
                      <a:gd name="connsiteY89" fmla="*/ 3893 h 154723"/>
                      <a:gd name="connsiteX90" fmla="*/ 109089 w 127535"/>
                      <a:gd name="connsiteY90" fmla="*/ 2822 h 154723"/>
                      <a:gd name="connsiteX91" fmla="*/ 104446 w 127535"/>
                      <a:gd name="connsiteY91" fmla="*/ 1464 h 154723"/>
                      <a:gd name="connsiteX92" fmla="*/ 99981 w 127535"/>
                      <a:gd name="connsiteY92" fmla="*/ 750 h 154723"/>
                      <a:gd name="connsiteX93" fmla="*/ 100517 w 127535"/>
                      <a:gd name="connsiteY93" fmla="*/ 0 h 154723"/>
                      <a:gd name="connsiteX94" fmla="*/ 99016 w 127535"/>
                      <a:gd name="connsiteY94" fmla="*/ 2286 h 154723"/>
                      <a:gd name="connsiteX95" fmla="*/ 91123 w 127535"/>
                      <a:gd name="connsiteY95" fmla="*/ 4608 h 154723"/>
                      <a:gd name="connsiteX96" fmla="*/ 90265 w 127535"/>
                      <a:gd name="connsiteY96" fmla="*/ 6822 h 154723"/>
                      <a:gd name="connsiteX97" fmla="*/ 90515 w 127535"/>
                      <a:gd name="connsiteY97" fmla="*/ 5679 h 154723"/>
                      <a:gd name="connsiteX98" fmla="*/ 88158 w 127535"/>
                      <a:gd name="connsiteY98" fmla="*/ 7037 h 154723"/>
                      <a:gd name="connsiteX99" fmla="*/ 86229 w 127535"/>
                      <a:gd name="connsiteY99" fmla="*/ 6394 h 154723"/>
                      <a:gd name="connsiteX100" fmla="*/ 87015 w 127535"/>
                      <a:gd name="connsiteY100" fmla="*/ 4751 h 154723"/>
                      <a:gd name="connsiteX101" fmla="*/ 84336 w 127535"/>
                      <a:gd name="connsiteY101" fmla="*/ 7930 h 154723"/>
                      <a:gd name="connsiteX102" fmla="*/ 76442 w 127535"/>
                      <a:gd name="connsiteY102" fmla="*/ 10859 h 154723"/>
                      <a:gd name="connsiteX103" fmla="*/ 70834 w 127535"/>
                      <a:gd name="connsiteY103" fmla="*/ 15573 h 154723"/>
                      <a:gd name="connsiteX104" fmla="*/ 68441 w 127535"/>
                      <a:gd name="connsiteY104" fmla="*/ 14252 h 154723"/>
                      <a:gd name="connsiteX105" fmla="*/ 62512 w 127535"/>
                      <a:gd name="connsiteY105" fmla="*/ 20288 h 154723"/>
                      <a:gd name="connsiteX106" fmla="*/ 62690 w 127535"/>
                      <a:gd name="connsiteY106" fmla="*/ 19931 h 154723"/>
                      <a:gd name="connsiteX107" fmla="*/ 51368 w 127535"/>
                      <a:gd name="connsiteY107" fmla="*/ 33647 h 154723"/>
                      <a:gd name="connsiteX108" fmla="*/ 51939 w 127535"/>
                      <a:gd name="connsiteY108" fmla="*/ 36540 h 154723"/>
                      <a:gd name="connsiteX109" fmla="*/ 46617 w 127535"/>
                      <a:gd name="connsiteY109" fmla="*/ 48292 h 154723"/>
                      <a:gd name="connsiteX110" fmla="*/ 43224 w 127535"/>
                      <a:gd name="connsiteY110" fmla="*/ 51506 h 154723"/>
                      <a:gd name="connsiteX111" fmla="*/ 43295 w 127535"/>
                      <a:gd name="connsiteY111" fmla="*/ 50828 h 154723"/>
                      <a:gd name="connsiteX112" fmla="*/ 38902 w 127535"/>
                      <a:gd name="connsiteY112" fmla="*/ 59686 h 154723"/>
                      <a:gd name="connsiteX113" fmla="*/ 38366 w 127535"/>
                      <a:gd name="connsiteY113" fmla="*/ 65330 h 154723"/>
                      <a:gd name="connsiteX114" fmla="*/ 37044 w 127535"/>
                      <a:gd name="connsiteY114" fmla="*/ 66258 h 154723"/>
                      <a:gd name="connsiteX115" fmla="*/ 35830 w 127535"/>
                      <a:gd name="connsiteY115" fmla="*/ 66258 h 154723"/>
                      <a:gd name="connsiteX116" fmla="*/ 35937 w 127535"/>
                      <a:gd name="connsiteY116" fmla="*/ 67294 h 154723"/>
                      <a:gd name="connsiteX117" fmla="*/ 35723 w 127535"/>
                      <a:gd name="connsiteY117" fmla="*/ 67223 h 154723"/>
                      <a:gd name="connsiteX118" fmla="*/ 36008 w 127535"/>
                      <a:gd name="connsiteY118" fmla="*/ 68187 h 154723"/>
                      <a:gd name="connsiteX119" fmla="*/ 36651 w 127535"/>
                      <a:gd name="connsiteY119" fmla="*/ 68187 h 154723"/>
                      <a:gd name="connsiteX120" fmla="*/ 32508 w 127535"/>
                      <a:gd name="connsiteY120" fmla="*/ 72973 h 154723"/>
                      <a:gd name="connsiteX121" fmla="*/ 28043 w 127535"/>
                      <a:gd name="connsiteY121" fmla="*/ 88011 h 154723"/>
                      <a:gd name="connsiteX122" fmla="*/ 27293 w 127535"/>
                      <a:gd name="connsiteY122" fmla="*/ 85404 h 154723"/>
                      <a:gd name="connsiteX123" fmla="*/ 26079 w 127535"/>
                      <a:gd name="connsiteY123" fmla="*/ 88761 h 154723"/>
                      <a:gd name="connsiteX124" fmla="*/ 26614 w 127535"/>
                      <a:gd name="connsiteY124" fmla="*/ 85546 h 154723"/>
                      <a:gd name="connsiteX125" fmla="*/ 21078 w 127535"/>
                      <a:gd name="connsiteY125" fmla="*/ 98048 h 154723"/>
                      <a:gd name="connsiteX126" fmla="*/ 21471 w 127535"/>
                      <a:gd name="connsiteY126" fmla="*/ 99334 h 154723"/>
                      <a:gd name="connsiteX127" fmla="*/ 21221 w 127535"/>
                      <a:gd name="connsiteY127" fmla="*/ 99548 h 154723"/>
                      <a:gd name="connsiteX128" fmla="*/ 21614 w 127535"/>
                      <a:gd name="connsiteY128" fmla="*/ 101727 h 154723"/>
                      <a:gd name="connsiteX129" fmla="*/ 18613 w 127535"/>
                      <a:gd name="connsiteY129" fmla="*/ 102977 h 154723"/>
                      <a:gd name="connsiteX130" fmla="*/ 16149 w 127535"/>
                      <a:gd name="connsiteY130" fmla="*/ 110585 h 154723"/>
                      <a:gd name="connsiteX131" fmla="*/ 17256 w 127535"/>
                      <a:gd name="connsiteY131" fmla="*/ 110728 h 154723"/>
                      <a:gd name="connsiteX132" fmla="*/ 15613 w 127535"/>
                      <a:gd name="connsiteY132" fmla="*/ 112836 h 154723"/>
                      <a:gd name="connsiteX133" fmla="*/ 14399 w 127535"/>
                      <a:gd name="connsiteY133" fmla="*/ 112300 h 154723"/>
                      <a:gd name="connsiteX134" fmla="*/ 14327 w 127535"/>
                      <a:gd name="connsiteY134" fmla="*/ 116122 h 154723"/>
                      <a:gd name="connsiteX135" fmla="*/ 14006 w 127535"/>
                      <a:gd name="connsiteY135" fmla="*/ 113550 h 154723"/>
                      <a:gd name="connsiteX136" fmla="*/ 10470 w 127535"/>
                      <a:gd name="connsiteY136" fmla="*/ 119479 h 154723"/>
                      <a:gd name="connsiteX137" fmla="*/ 12041 w 127535"/>
                      <a:gd name="connsiteY137" fmla="*/ 121480 h 154723"/>
                      <a:gd name="connsiteX138" fmla="*/ 8291 w 127535"/>
                      <a:gd name="connsiteY138" fmla="*/ 127695 h 154723"/>
                      <a:gd name="connsiteX139" fmla="*/ 9755 w 127535"/>
                      <a:gd name="connsiteY139" fmla="*/ 127623 h 154723"/>
                      <a:gd name="connsiteX140" fmla="*/ 4219 w 127535"/>
                      <a:gd name="connsiteY140" fmla="*/ 136088 h 154723"/>
                      <a:gd name="connsiteX141" fmla="*/ 6398 w 127535"/>
                      <a:gd name="connsiteY141" fmla="*/ 151198 h 154723"/>
                      <a:gd name="connsiteX142" fmla="*/ 10398 w 127535"/>
                      <a:gd name="connsiteY142" fmla="*/ 151733 h 154723"/>
                      <a:gd name="connsiteX143" fmla="*/ 14041 w 127535"/>
                      <a:gd name="connsiteY143" fmla="*/ 146447 h 154723"/>
                      <a:gd name="connsiteX144" fmla="*/ 20399 w 127535"/>
                      <a:gd name="connsiteY144" fmla="*/ 135195 h 154723"/>
                      <a:gd name="connsiteX145" fmla="*/ 28722 w 127535"/>
                      <a:gd name="connsiteY145" fmla="*/ 117515 h 154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</a:cxnLst>
                    <a:rect l="l" t="t" r="r" b="b"/>
                    <a:pathLst>
                      <a:path w="127535" h="154723">
                        <a:moveTo>
                          <a:pt x="28722" y="117515"/>
                        </a:moveTo>
                        <a:cubicBezTo>
                          <a:pt x="35187" y="105370"/>
                          <a:pt x="38473" y="103013"/>
                          <a:pt x="43367" y="90333"/>
                        </a:cubicBezTo>
                        <a:cubicBezTo>
                          <a:pt x="46081" y="84546"/>
                          <a:pt x="48974" y="78367"/>
                          <a:pt x="51653" y="72688"/>
                        </a:cubicBezTo>
                        <a:cubicBezTo>
                          <a:pt x="51546" y="69116"/>
                          <a:pt x="55582" y="65187"/>
                          <a:pt x="55975" y="61401"/>
                        </a:cubicBezTo>
                        <a:lnTo>
                          <a:pt x="57511" y="60686"/>
                        </a:lnTo>
                        <a:cubicBezTo>
                          <a:pt x="57654" y="59365"/>
                          <a:pt x="58047" y="57972"/>
                          <a:pt x="59083" y="57186"/>
                        </a:cubicBezTo>
                        <a:lnTo>
                          <a:pt x="59297" y="57400"/>
                        </a:lnTo>
                        <a:cubicBezTo>
                          <a:pt x="59511" y="55471"/>
                          <a:pt x="60904" y="53935"/>
                          <a:pt x="61047" y="53007"/>
                        </a:cubicBezTo>
                        <a:lnTo>
                          <a:pt x="61262" y="53221"/>
                        </a:lnTo>
                        <a:lnTo>
                          <a:pt x="62262" y="51328"/>
                        </a:lnTo>
                        <a:lnTo>
                          <a:pt x="62440" y="51864"/>
                        </a:lnTo>
                        <a:cubicBezTo>
                          <a:pt x="63333" y="48828"/>
                          <a:pt x="65012" y="46149"/>
                          <a:pt x="66869" y="44148"/>
                        </a:cubicBezTo>
                        <a:lnTo>
                          <a:pt x="65727" y="43648"/>
                        </a:lnTo>
                        <a:cubicBezTo>
                          <a:pt x="70191" y="39791"/>
                          <a:pt x="69548" y="36505"/>
                          <a:pt x="74192" y="34004"/>
                        </a:cubicBezTo>
                        <a:lnTo>
                          <a:pt x="74370" y="34254"/>
                        </a:lnTo>
                        <a:cubicBezTo>
                          <a:pt x="76621" y="27646"/>
                          <a:pt x="83086" y="29718"/>
                          <a:pt x="87086" y="23896"/>
                        </a:cubicBezTo>
                        <a:cubicBezTo>
                          <a:pt x="86551" y="24646"/>
                          <a:pt x="87694" y="24253"/>
                          <a:pt x="87765" y="24575"/>
                        </a:cubicBezTo>
                        <a:cubicBezTo>
                          <a:pt x="90230" y="22824"/>
                          <a:pt x="92980" y="21431"/>
                          <a:pt x="92158" y="19217"/>
                        </a:cubicBezTo>
                        <a:cubicBezTo>
                          <a:pt x="94230" y="18467"/>
                          <a:pt x="94087" y="19288"/>
                          <a:pt x="94659" y="20074"/>
                        </a:cubicBezTo>
                        <a:cubicBezTo>
                          <a:pt x="94302" y="19038"/>
                          <a:pt x="95909" y="18109"/>
                          <a:pt x="97445" y="17609"/>
                        </a:cubicBezTo>
                        <a:lnTo>
                          <a:pt x="96838" y="18217"/>
                        </a:lnTo>
                        <a:cubicBezTo>
                          <a:pt x="98266" y="17752"/>
                          <a:pt x="99695" y="17288"/>
                          <a:pt x="101017" y="17145"/>
                        </a:cubicBezTo>
                        <a:cubicBezTo>
                          <a:pt x="100731" y="16502"/>
                          <a:pt x="100374" y="15859"/>
                          <a:pt x="100017" y="15216"/>
                        </a:cubicBezTo>
                        <a:cubicBezTo>
                          <a:pt x="102410" y="15681"/>
                          <a:pt x="100838" y="17467"/>
                          <a:pt x="102731" y="17074"/>
                        </a:cubicBezTo>
                        <a:lnTo>
                          <a:pt x="102803" y="15431"/>
                        </a:lnTo>
                        <a:cubicBezTo>
                          <a:pt x="105982" y="16073"/>
                          <a:pt x="106089" y="19145"/>
                          <a:pt x="105982" y="20824"/>
                        </a:cubicBezTo>
                        <a:cubicBezTo>
                          <a:pt x="106910" y="21931"/>
                          <a:pt x="107875" y="24860"/>
                          <a:pt x="108839" y="28146"/>
                        </a:cubicBezTo>
                        <a:cubicBezTo>
                          <a:pt x="109518" y="31433"/>
                          <a:pt x="110125" y="34969"/>
                          <a:pt x="110018" y="38683"/>
                        </a:cubicBezTo>
                        <a:cubicBezTo>
                          <a:pt x="109982" y="46042"/>
                          <a:pt x="108017" y="53721"/>
                          <a:pt x="104017" y="59722"/>
                        </a:cubicBezTo>
                        <a:lnTo>
                          <a:pt x="102660" y="59829"/>
                        </a:lnTo>
                        <a:cubicBezTo>
                          <a:pt x="100981" y="59365"/>
                          <a:pt x="103553" y="64472"/>
                          <a:pt x="101767" y="64294"/>
                        </a:cubicBezTo>
                        <a:lnTo>
                          <a:pt x="101802" y="66151"/>
                        </a:lnTo>
                        <a:cubicBezTo>
                          <a:pt x="101302" y="66437"/>
                          <a:pt x="100588" y="67187"/>
                          <a:pt x="100588" y="66258"/>
                        </a:cubicBezTo>
                        <a:cubicBezTo>
                          <a:pt x="99838" y="67580"/>
                          <a:pt x="100052" y="67758"/>
                          <a:pt x="100052" y="68973"/>
                        </a:cubicBezTo>
                        <a:lnTo>
                          <a:pt x="98302" y="69902"/>
                        </a:lnTo>
                        <a:cubicBezTo>
                          <a:pt x="94659" y="74724"/>
                          <a:pt x="93766" y="80260"/>
                          <a:pt x="89551" y="85153"/>
                        </a:cubicBezTo>
                        <a:cubicBezTo>
                          <a:pt x="86300" y="87475"/>
                          <a:pt x="82907" y="91654"/>
                          <a:pt x="79300" y="95583"/>
                        </a:cubicBezTo>
                        <a:cubicBezTo>
                          <a:pt x="75513" y="99691"/>
                          <a:pt x="71584" y="103906"/>
                          <a:pt x="68513" y="106906"/>
                        </a:cubicBezTo>
                        <a:cubicBezTo>
                          <a:pt x="64476" y="111550"/>
                          <a:pt x="58261" y="114229"/>
                          <a:pt x="52011" y="116908"/>
                        </a:cubicBezTo>
                        <a:cubicBezTo>
                          <a:pt x="48867" y="118265"/>
                          <a:pt x="45688" y="119622"/>
                          <a:pt x="42724" y="121301"/>
                        </a:cubicBezTo>
                        <a:cubicBezTo>
                          <a:pt x="41223" y="122122"/>
                          <a:pt x="39795" y="123051"/>
                          <a:pt x="38437" y="124051"/>
                        </a:cubicBezTo>
                        <a:cubicBezTo>
                          <a:pt x="37152" y="124980"/>
                          <a:pt x="36187" y="125909"/>
                          <a:pt x="35044" y="126944"/>
                        </a:cubicBezTo>
                        <a:cubicBezTo>
                          <a:pt x="34580" y="126909"/>
                          <a:pt x="34008" y="127909"/>
                          <a:pt x="34115" y="128087"/>
                        </a:cubicBezTo>
                        <a:cubicBezTo>
                          <a:pt x="30936" y="129766"/>
                          <a:pt x="27543" y="131266"/>
                          <a:pt x="24007" y="132874"/>
                        </a:cubicBezTo>
                        <a:cubicBezTo>
                          <a:pt x="24007" y="132874"/>
                          <a:pt x="20792" y="134303"/>
                          <a:pt x="16470" y="136660"/>
                        </a:cubicBezTo>
                        <a:cubicBezTo>
                          <a:pt x="12148" y="138946"/>
                          <a:pt x="6755" y="142696"/>
                          <a:pt x="3469" y="146483"/>
                        </a:cubicBezTo>
                        <a:cubicBezTo>
                          <a:pt x="147" y="150305"/>
                          <a:pt x="-1032" y="153734"/>
                          <a:pt x="1004" y="154484"/>
                        </a:cubicBezTo>
                        <a:cubicBezTo>
                          <a:pt x="3112" y="155448"/>
                          <a:pt x="8041" y="153305"/>
                          <a:pt x="18399" y="151590"/>
                        </a:cubicBezTo>
                        <a:lnTo>
                          <a:pt x="18363" y="152055"/>
                        </a:lnTo>
                        <a:cubicBezTo>
                          <a:pt x="23864" y="149983"/>
                          <a:pt x="27543" y="148626"/>
                          <a:pt x="30722" y="144911"/>
                        </a:cubicBezTo>
                        <a:cubicBezTo>
                          <a:pt x="32365" y="146804"/>
                          <a:pt x="35687" y="142839"/>
                          <a:pt x="37437" y="142804"/>
                        </a:cubicBezTo>
                        <a:lnTo>
                          <a:pt x="37402" y="143054"/>
                        </a:lnTo>
                        <a:cubicBezTo>
                          <a:pt x="40080" y="139660"/>
                          <a:pt x="45903" y="140160"/>
                          <a:pt x="48189" y="136660"/>
                        </a:cubicBezTo>
                        <a:cubicBezTo>
                          <a:pt x="48189" y="136910"/>
                          <a:pt x="48474" y="137481"/>
                          <a:pt x="47760" y="137982"/>
                        </a:cubicBezTo>
                        <a:cubicBezTo>
                          <a:pt x="49832" y="136267"/>
                          <a:pt x="52689" y="133838"/>
                          <a:pt x="53618" y="134910"/>
                        </a:cubicBezTo>
                        <a:cubicBezTo>
                          <a:pt x="58869" y="131159"/>
                          <a:pt x="67155" y="126766"/>
                          <a:pt x="69477" y="122444"/>
                        </a:cubicBezTo>
                        <a:lnTo>
                          <a:pt x="69441" y="122944"/>
                        </a:lnTo>
                        <a:cubicBezTo>
                          <a:pt x="70620" y="120336"/>
                          <a:pt x="71942" y="120979"/>
                          <a:pt x="73763" y="118765"/>
                        </a:cubicBezTo>
                        <a:cubicBezTo>
                          <a:pt x="73978" y="118836"/>
                          <a:pt x="74192" y="118801"/>
                          <a:pt x="74228" y="118872"/>
                        </a:cubicBezTo>
                        <a:cubicBezTo>
                          <a:pt x="75549" y="116122"/>
                          <a:pt x="80443" y="113979"/>
                          <a:pt x="81728" y="112085"/>
                        </a:cubicBezTo>
                        <a:lnTo>
                          <a:pt x="82443" y="112728"/>
                        </a:lnTo>
                        <a:lnTo>
                          <a:pt x="86443" y="109049"/>
                        </a:lnTo>
                        <a:lnTo>
                          <a:pt x="84765" y="110228"/>
                        </a:lnTo>
                        <a:cubicBezTo>
                          <a:pt x="83586" y="107835"/>
                          <a:pt x="88944" y="108799"/>
                          <a:pt x="90658" y="104692"/>
                        </a:cubicBezTo>
                        <a:cubicBezTo>
                          <a:pt x="93659" y="102191"/>
                          <a:pt x="91908" y="95655"/>
                          <a:pt x="95123" y="93583"/>
                        </a:cubicBezTo>
                        <a:cubicBezTo>
                          <a:pt x="95302" y="91440"/>
                          <a:pt x="95659" y="96012"/>
                          <a:pt x="96623" y="93369"/>
                        </a:cubicBezTo>
                        <a:cubicBezTo>
                          <a:pt x="97731" y="94119"/>
                          <a:pt x="96480" y="94869"/>
                          <a:pt x="97766" y="94976"/>
                        </a:cubicBezTo>
                        <a:cubicBezTo>
                          <a:pt x="98945" y="92547"/>
                          <a:pt x="101517" y="92297"/>
                          <a:pt x="102731" y="89118"/>
                        </a:cubicBezTo>
                        <a:lnTo>
                          <a:pt x="103660" y="89618"/>
                        </a:lnTo>
                        <a:cubicBezTo>
                          <a:pt x="104517" y="85011"/>
                          <a:pt x="109303" y="83510"/>
                          <a:pt x="109161" y="80081"/>
                        </a:cubicBezTo>
                        <a:cubicBezTo>
                          <a:pt x="110625" y="75831"/>
                          <a:pt x="113304" y="78938"/>
                          <a:pt x="113733" y="73866"/>
                        </a:cubicBezTo>
                        <a:lnTo>
                          <a:pt x="115804" y="72831"/>
                        </a:lnTo>
                        <a:cubicBezTo>
                          <a:pt x="116876" y="71080"/>
                          <a:pt x="114840" y="70795"/>
                          <a:pt x="116411" y="69044"/>
                        </a:cubicBezTo>
                        <a:cubicBezTo>
                          <a:pt x="117197" y="69544"/>
                          <a:pt x="118197" y="66723"/>
                          <a:pt x="118447" y="68294"/>
                        </a:cubicBezTo>
                        <a:cubicBezTo>
                          <a:pt x="121662" y="63972"/>
                          <a:pt x="120519" y="58043"/>
                          <a:pt x="124377" y="51935"/>
                        </a:cubicBezTo>
                        <a:cubicBezTo>
                          <a:pt x="123162" y="50113"/>
                          <a:pt x="124698" y="46863"/>
                          <a:pt x="123662" y="45541"/>
                        </a:cubicBezTo>
                        <a:cubicBezTo>
                          <a:pt x="124591" y="45541"/>
                          <a:pt x="124662" y="38541"/>
                          <a:pt x="125877" y="42720"/>
                        </a:cubicBezTo>
                        <a:cubicBezTo>
                          <a:pt x="125984" y="43077"/>
                          <a:pt x="125877" y="43684"/>
                          <a:pt x="125591" y="43613"/>
                        </a:cubicBezTo>
                        <a:lnTo>
                          <a:pt x="126520" y="44220"/>
                        </a:lnTo>
                        <a:cubicBezTo>
                          <a:pt x="128949" y="40291"/>
                          <a:pt x="126234" y="36612"/>
                          <a:pt x="126413" y="32540"/>
                        </a:cubicBezTo>
                        <a:cubicBezTo>
                          <a:pt x="126091" y="33790"/>
                          <a:pt x="126163" y="35397"/>
                          <a:pt x="125484" y="34326"/>
                        </a:cubicBezTo>
                        <a:cubicBezTo>
                          <a:pt x="125484" y="33040"/>
                          <a:pt x="125627" y="31790"/>
                          <a:pt x="125520" y="30504"/>
                        </a:cubicBezTo>
                        <a:lnTo>
                          <a:pt x="126484" y="31254"/>
                        </a:lnTo>
                        <a:lnTo>
                          <a:pt x="126306" y="25289"/>
                        </a:lnTo>
                        <a:lnTo>
                          <a:pt x="125341" y="26253"/>
                        </a:lnTo>
                        <a:cubicBezTo>
                          <a:pt x="125484" y="23360"/>
                          <a:pt x="126806" y="21788"/>
                          <a:pt x="124555" y="18967"/>
                        </a:cubicBezTo>
                        <a:cubicBezTo>
                          <a:pt x="123377" y="17788"/>
                          <a:pt x="123912" y="22074"/>
                          <a:pt x="122769" y="19181"/>
                        </a:cubicBezTo>
                        <a:cubicBezTo>
                          <a:pt x="122234" y="17038"/>
                          <a:pt x="121912" y="14323"/>
                          <a:pt x="120126" y="11323"/>
                        </a:cubicBezTo>
                        <a:cubicBezTo>
                          <a:pt x="118626" y="8358"/>
                          <a:pt x="115626" y="5358"/>
                          <a:pt x="112411" y="3679"/>
                        </a:cubicBezTo>
                        <a:cubicBezTo>
                          <a:pt x="112482" y="5072"/>
                          <a:pt x="110839" y="4072"/>
                          <a:pt x="108982" y="3893"/>
                        </a:cubicBezTo>
                        <a:lnTo>
                          <a:pt x="109089" y="2822"/>
                        </a:lnTo>
                        <a:cubicBezTo>
                          <a:pt x="105374" y="2465"/>
                          <a:pt x="105053" y="2286"/>
                          <a:pt x="104446" y="1464"/>
                        </a:cubicBezTo>
                        <a:cubicBezTo>
                          <a:pt x="103946" y="857"/>
                          <a:pt x="103088" y="-107"/>
                          <a:pt x="99981" y="750"/>
                        </a:cubicBezTo>
                        <a:lnTo>
                          <a:pt x="100517" y="0"/>
                        </a:lnTo>
                        <a:cubicBezTo>
                          <a:pt x="99981" y="750"/>
                          <a:pt x="99481" y="1536"/>
                          <a:pt x="99016" y="2286"/>
                        </a:cubicBezTo>
                        <a:cubicBezTo>
                          <a:pt x="94373" y="5108"/>
                          <a:pt x="95552" y="429"/>
                          <a:pt x="91123" y="4608"/>
                        </a:cubicBezTo>
                        <a:cubicBezTo>
                          <a:pt x="93087" y="3858"/>
                          <a:pt x="92658" y="6501"/>
                          <a:pt x="90265" y="6822"/>
                        </a:cubicBezTo>
                        <a:lnTo>
                          <a:pt x="90515" y="5679"/>
                        </a:lnTo>
                        <a:cubicBezTo>
                          <a:pt x="89301" y="6358"/>
                          <a:pt x="89051" y="6894"/>
                          <a:pt x="88158" y="7037"/>
                        </a:cubicBezTo>
                        <a:cubicBezTo>
                          <a:pt x="88694" y="6251"/>
                          <a:pt x="88015" y="5501"/>
                          <a:pt x="86229" y="6394"/>
                        </a:cubicBezTo>
                        <a:lnTo>
                          <a:pt x="87015" y="4751"/>
                        </a:lnTo>
                        <a:cubicBezTo>
                          <a:pt x="86015" y="5751"/>
                          <a:pt x="85193" y="6894"/>
                          <a:pt x="84336" y="7930"/>
                        </a:cubicBezTo>
                        <a:cubicBezTo>
                          <a:pt x="81264" y="8108"/>
                          <a:pt x="78121" y="11501"/>
                          <a:pt x="76442" y="10859"/>
                        </a:cubicBezTo>
                        <a:cubicBezTo>
                          <a:pt x="76442" y="10859"/>
                          <a:pt x="71013" y="13466"/>
                          <a:pt x="70834" y="15573"/>
                        </a:cubicBezTo>
                        <a:cubicBezTo>
                          <a:pt x="71263" y="14073"/>
                          <a:pt x="68370" y="15716"/>
                          <a:pt x="68441" y="14252"/>
                        </a:cubicBezTo>
                        <a:cubicBezTo>
                          <a:pt x="67870" y="15966"/>
                          <a:pt x="64583" y="19788"/>
                          <a:pt x="62512" y="20288"/>
                        </a:cubicBezTo>
                        <a:lnTo>
                          <a:pt x="62690" y="19931"/>
                        </a:lnTo>
                        <a:cubicBezTo>
                          <a:pt x="56654" y="24110"/>
                          <a:pt x="55904" y="29718"/>
                          <a:pt x="51368" y="33647"/>
                        </a:cubicBezTo>
                        <a:cubicBezTo>
                          <a:pt x="52475" y="34111"/>
                          <a:pt x="50225" y="36290"/>
                          <a:pt x="51939" y="36540"/>
                        </a:cubicBezTo>
                        <a:cubicBezTo>
                          <a:pt x="49939" y="42291"/>
                          <a:pt x="43509" y="44077"/>
                          <a:pt x="46617" y="48292"/>
                        </a:cubicBezTo>
                        <a:cubicBezTo>
                          <a:pt x="45545" y="50685"/>
                          <a:pt x="44117" y="50435"/>
                          <a:pt x="43224" y="51506"/>
                        </a:cubicBezTo>
                        <a:lnTo>
                          <a:pt x="43295" y="50828"/>
                        </a:lnTo>
                        <a:cubicBezTo>
                          <a:pt x="41259" y="55328"/>
                          <a:pt x="40652" y="56578"/>
                          <a:pt x="38902" y="59686"/>
                        </a:cubicBezTo>
                        <a:cubicBezTo>
                          <a:pt x="38473" y="61472"/>
                          <a:pt x="40295" y="62758"/>
                          <a:pt x="38366" y="65330"/>
                        </a:cubicBezTo>
                        <a:cubicBezTo>
                          <a:pt x="38080" y="64008"/>
                          <a:pt x="37616" y="65222"/>
                          <a:pt x="37044" y="66258"/>
                        </a:cubicBezTo>
                        <a:cubicBezTo>
                          <a:pt x="37294" y="65544"/>
                          <a:pt x="37116" y="65187"/>
                          <a:pt x="35830" y="66258"/>
                        </a:cubicBezTo>
                        <a:cubicBezTo>
                          <a:pt x="35973" y="66580"/>
                          <a:pt x="35973" y="66937"/>
                          <a:pt x="35937" y="67294"/>
                        </a:cubicBezTo>
                        <a:cubicBezTo>
                          <a:pt x="35866" y="67258"/>
                          <a:pt x="35794" y="67294"/>
                          <a:pt x="35723" y="67223"/>
                        </a:cubicBezTo>
                        <a:cubicBezTo>
                          <a:pt x="35080" y="69116"/>
                          <a:pt x="35473" y="68973"/>
                          <a:pt x="36008" y="68187"/>
                        </a:cubicBezTo>
                        <a:cubicBezTo>
                          <a:pt x="36116" y="68294"/>
                          <a:pt x="36294" y="68294"/>
                          <a:pt x="36651" y="68187"/>
                        </a:cubicBezTo>
                        <a:cubicBezTo>
                          <a:pt x="34651" y="69473"/>
                          <a:pt x="33973" y="73438"/>
                          <a:pt x="32508" y="72973"/>
                        </a:cubicBezTo>
                        <a:cubicBezTo>
                          <a:pt x="30008" y="78617"/>
                          <a:pt x="29615" y="83225"/>
                          <a:pt x="28043" y="88011"/>
                        </a:cubicBezTo>
                        <a:cubicBezTo>
                          <a:pt x="27115" y="88190"/>
                          <a:pt x="26972" y="86832"/>
                          <a:pt x="27293" y="85404"/>
                        </a:cubicBezTo>
                        <a:lnTo>
                          <a:pt x="26079" y="88761"/>
                        </a:lnTo>
                        <a:cubicBezTo>
                          <a:pt x="25079" y="88261"/>
                          <a:pt x="26329" y="86618"/>
                          <a:pt x="26614" y="85546"/>
                        </a:cubicBezTo>
                        <a:cubicBezTo>
                          <a:pt x="23185" y="88654"/>
                          <a:pt x="24650" y="94262"/>
                          <a:pt x="21078" y="98048"/>
                        </a:cubicBezTo>
                        <a:lnTo>
                          <a:pt x="21471" y="99334"/>
                        </a:lnTo>
                        <a:lnTo>
                          <a:pt x="21221" y="99548"/>
                        </a:lnTo>
                        <a:cubicBezTo>
                          <a:pt x="21650" y="99727"/>
                          <a:pt x="21792" y="101013"/>
                          <a:pt x="21614" y="101727"/>
                        </a:cubicBezTo>
                        <a:cubicBezTo>
                          <a:pt x="20435" y="101941"/>
                          <a:pt x="19578" y="100763"/>
                          <a:pt x="18613" y="102977"/>
                        </a:cubicBezTo>
                        <a:cubicBezTo>
                          <a:pt x="16970" y="104334"/>
                          <a:pt x="16756" y="108085"/>
                          <a:pt x="16149" y="110585"/>
                        </a:cubicBezTo>
                        <a:cubicBezTo>
                          <a:pt x="16863" y="109442"/>
                          <a:pt x="17185" y="110049"/>
                          <a:pt x="17256" y="110728"/>
                        </a:cubicBezTo>
                        <a:cubicBezTo>
                          <a:pt x="16756" y="111871"/>
                          <a:pt x="15613" y="111871"/>
                          <a:pt x="15613" y="112836"/>
                        </a:cubicBezTo>
                        <a:lnTo>
                          <a:pt x="14399" y="112300"/>
                        </a:lnTo>
                        <a:cubicBezTo>
                          <a:pt x="15720" y="112514"/>
                          <a:pt x="14149" y="115479"/>
                          <a:pt x="14327" y="116122"/>
                        </a:cubicBezTo>
                        <a:cubicBezTo>
                          <a:pt x="13184" y="116157"/>
                          <a:pt x="14542" y="114157"/>
                          <a:pt x="14006" y="113550"/>
                        </a:cubicBezTo>
                        <a:cubicBezTo>
                          <a:pt x="11791" y="117479"/>
                          <a:pt x="12934" y="115479"/>
                          <a:pt x="10470" y="119479"/>
                        </a:cubicBezTo>
                        <a:cubicBezTo>
                          <a:pt x="9827" y="122158"/>
                          <a:pt x="11755" y="119801"/>
                          <a:pt x="12041" y="121480"/>
                        </a:cubicBezTo>
                        <a:cubicBezTo>
                          <a:pt x="10970" y="123516"/>
                          <a:pt x="10434" y="125909"/>
                          <a:pt x="8291" y="127695"/>
                        </a:cubicBezTo>
                        <a:lnTo>
                          <a:pt x="9755" y="127623"/>
                        </a:lnTo>
                        <a:cubicBezTo>
                          <a:pt x="8076" y="131802"/>
                          <a:pt x="6648" y="133910"/>
                          <a:pt x="4219" y="136088"/>
                        </a:cubicBezTo>
                        <a:cubicBezTo>
                          <a:pt x="2576" y="144875"/>
                          <a:pt x="4755" y="149447"/>
                          <a:pt x="6398" y="151198"/>
                        </a:cubicBezTo>
                        <a:cubicBezTo>
                          <a:pt x="8041" y="153055"/>
                          <a:pt x="9434" y="153019"/>
                          <a:pt x="10398" y="151733"/>
                        </a:cubicBezTo>
                        <a:cubicBezTo>
                          <a:pt x="12291" y="149983"/>
                          <a:pt x="13934" y="146483"/>
                          <a:pt x="14041" y="146447"/>
                        </a:cubicBezTo>
                        <a:cubicBezTo>
                          <a:pt x="16470" y="142875"/>
                          <a:pt x="18328" y="139517"/>
                          <a:pt x="20399" y="135195"/>
                        </a:cubicBezTo>
                        <a:cubicBezTo>
                          <a:pt x="22292" y="130588"/>
                          <a:pt x="24936" y="125766"/>
                          <a:pt x="28722" y="11751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13" name="Graphic 511">
                  <a:extLst>
                    <a:ext uri="{FF2B5EF4-FFF2-40B4-BE49-F238E27FC236}">
                      <a16:creationId xmlns:a16="http://schemas.microsoft.com/office/drawing/2014/main" id="{D3AC7581-D025-D941-BAB2-DBB85D6959B1}"/>
                    </a:ext>
                  </a:extLst>
                </p:cNvPr>
                <p:cNvGrpSpPr/>
                <p:nvPr/>
              </p:nvGrpSpPr>
              <p:grpSpPr>
                <a:xfrm>
                  <a:off x="7385456" y="1563123"/>
                  <a:ext cx="158247" cy="70974"/>
                  <a:chOff x="7385456" y="1563123"/>
                  <a:chExt cx="158247" cy="70974"/>
                </a:xfrm>
                <a:grpFill/>
              </p:grpSpPr>
              <p:sp>
                <p:nvSpPr>
                  <p:cNvPr id="714" name="Freeform 713">
                    <a:extLst>
                      <a:ext uri="{FF2B5EF4-FFF2-40B4-BE49-F238E27FC236}">
                        <a16:creationId xmlns:a16="http://schemas.microsoft.com/office/drawing/2014/main" id="{6A3CFD9F-375D-C340-BCBA-F83B61EFDE24}"/>
                      </a:ext>
                    </a:extLst>
                  </p:cNvPr>
                  <p:cNvSpPr/>
                  <p:nvPr/>
                </p:nvSpPr>
                <p:spPr>
                  <a:xfrm>
                    <a:off x="7433297" y="1589775"/>
                    <a:ext cx="1000" cy="209"/>
                  </a:xfrm>
                  <a:custGeom>
                    <a:avLst/>
                    <a:gdLst>
                      <a:gd name="connsiteX0" fmla="*/ 0 w 1000"/>
                      <a:gd name="connsiteY0" fmla="*/ 66 h 209"/>
                      <a:gd name="connsiteX1" fmla="*/ 1000 w 1000"/>
                      <a:gd name="connsiteY1" fmla="*/ 209 h 209"/>
                      <a:gd name="connsiteX2" fmla="*/ 0 w 1000"/>
                      <a:gd name="connsiteY2" fmla="*/ 66 h 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00" h="209">
                        <a:moveTo>
                          <a:pt x="0" y="66"/>
                        </a:moveTo>
                        <a:lnTo>
                          <a:pt x="1000" y="209"/>
                        </a:lnTo>
                        <a:cubicBezTo>
                          <a:pt x="929" y="30"/>
                          <a:pt x="643" y="-77"/>
                          <a:pt x="0" y="66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5" name="Freeform 714">
                    <a:extLst>
                      <a:ext uri="{FF2B5EF4-FFF2-40B4-BE49-F238E27FC236}">
                        <a16:creationId xmlns:a16="http://schemas.microsoft.com/office/drawing/2014/main" id="{9AC2B41C-F7D2-204A-BF50-978998646FEC}"/>
                      </a:ext>
                    </a:extLst>
                  </p:cNvPr>
                  <p:cNvSpPr/>
                  <p:nvPr/>
                </p:nvSpPr>
                <p:spPr>
                  <a:xfrm>
                    <a:off x="7447978" y="1631311"/>
                    <a:ext cx="214" cy="107"/>
                  </a:xfrm>
                  <a:custGeom>
                    <a:avLst/>
                    <a:gdLst>
                      <a:gd name="connsiteX0" fmla="*/ 214 w 214"/>
                      <a:gd name="connsiteY0" fmla="*/ 0 h 107"/>
                      <a:gd name="connsiteX1" fmla="*/ 0 w 214"/>
                      <a:gd name="connsiteY1" fmla="*/ 107 h 107"/>
                      <a:gd name="connsiteX2" fmla="*/ 214 w 214"/>
                      <a:gd name="connsiteY2" fmla="*/ 0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4" h="107">
                        <a:moveTo>
                          <a:pt x="214" y="0"/>
                        </a:moveTo>
                        <a:cubicBezTo>
                          <a:pt x="143" y="36"/>
                          <a:pt x="107" y="72"/>
                          <a:pt x="0" y="107"/>
                        </a:cubicBezTo>
                        <a:cubicBezTo>
                          <a:pt x="143" y="72"/>
                          <a:pt x="214" y="0"/>
                          <a:pt x="214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6" name="Freeform 715">
                    <a:extLst>
                      <a:ext uri="{FF2B5EF4-FFF2-40B4-BE49-F238E27FC236}">
                        <a16:creationId xmlns:a16="http://schemas.microsoft.com/office/drawing/2014/main" id="{3EA76BD8-1AC1-6F46-89BF-D80B9B18076A}"/>
                      </a:ext>
                    </a:extLst>
                  </p:cNvPr>
                  <p:cNvSpPr/>
                  <p:nvPr/>
                </p:nvSpPr>
                <p:spPr>
                  <a:xfrm>
                    <a:off x="7469480" y="1592699"/>
                    <a:ext cx="178" cy="214"/>
                  </a:xfrm>
                  <a:custGeom>
                    <a:avLst/>
                    <a:gdLst>
                      <a:gd name="connsiteX0" fmla="*/ 179 w 178"/>
                      <a:gd name="connsiteY0" fmla="*/ 0 h 214"/>
                      <a:gd name="connsiteX1" fmla="*/ 143 w 178"/>
                      <a:gd name="connsiteY1" fmla="*/ 36 h 214"/>
                      <a:gd name="connsiteX2" fmla="*/ 0 w 178"/>
                      <a:gd name="connsiteY2" fmla="*/ 214 h 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8" h="214">
                        <a:moveTo>
                          <a:pt x="179" y="0"/>
                        </a:moveTo>
                        <a:lnTo>
                          <a:pt x="143" y="36"/>
                        </a:lnTo>
                        <a:lnTo>
                          <a:pt x="0" y="214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7" name="Freeform 716">
                    <a:extLst>
                      <a:ext uri="{FF2B5EF4-FFF2-40B4-BE49-F238E27FC236}">
                        <a16:creationId xmlns:a16="http://schemas.microsoft.com/office/drawing/2014/main" id="{295772BC-E97A-924A-8B36-A60E0F41FA77}"/>
                      </a:ext>
                    </a:extLst>
                  </p:cNvPr>
                  <p:cNvSpPr/>
                  <p:nvPr/>
                </p:nvSpPr>
                <p:spPr>
                  <a:xfrm>
                    <a:off x="7385456" y="1563123"/>
                    <a:ext cx="158247" cy="70974"/>
                  </a:xfrm>
                  <a:custGeom>
                    <a:avLst/>
                    <a:gdLst>
                      <a:gd name="connsiteX0" fmla="*/ 44055 w 158247"/>
                      <a:gd name="connsiteY0" fmla="*/ 44577 h 70974"/>
                      <a:gd name="connsiteX1" fmla="*/ 55949 w 158247"/>
                      <a:gd name="connsiteY1" fmla="*/ 41470 h 70974"/>
                      <a:gd name="connsiteX2" fmla="*/ 68951 w 158247"/>
                      <a:gd name="connsiteY2" fmla="*/ 36790 h 70974"/>
                      <a:gd name="connsiteX3" fmla="*/ 84167 w 158247"/>
                      <a:gd name="connsiteY3" fmla="*/ 29611 h 70974"/>
                      <a:gd name="connsiteX4" fmla="*/ 92561 w 158247"/>
                      <a:gd name="connsiteY4" fmla="*/ 24896 h 70974"/>
                      <a:gd name="connsiteX5" fmla="*/ 93883 w 158247"/>
                      <a:gd name="connsiteY5" fmla="*/ 25503 h 70974"/>
                      <a:gd name="connsiteX6" fmla="*/ 96669 w 158247"/>
                      <a:gd name="connsiteY6" fmla="*/ 24396 h 70974"/>
                      <a:gd name="connsiteX7" fmla="*/ 96704 w 158247"/>
                      <a:gd name="connsiteY7" fmla="*/ 24682 h 70974"/>
                      <a:gd name="connsiteX8" fmla="*/ 99812 w 158247"/>
                      <a:gd name="connsiteY8" fmla="*/ 23253 h 70974"/>
                      <a:gd name="connsiteX9" fmla="*/ 99812 w 158247"/>
                      <a:gd name="connsiteY9" fmla="*/ 23539 h 70974"/>
                      <a:gd name="connsiteX10" fmla="*/ 101241 w 158247"/>
                      <a:gd name="connsiteY10" fmla="*/ 23181 h 70974"/>
                      <a:gd name="connsiteX11" fmla="*/ 101062 w 158247"/>
                      <a:gd name="connsiteY11" fmla="*/ 23646 h 70974"/>
                      <a:gd name="connsiteX12" fmla="*/ 108099 w 158247"/>
                      <a:gd name="connsiteY12" fmla="*/ 22646 h 70974"/>
                      <a:gd name="connsiteX13" fmla="*/ 107849 w 158247"/>
                      <a:gd name="connsiteY13" fmla="*/ 21431 h 70974"/>
                      <a:gd name="connsiteX14" fmla="*/ 121422 w 158247"/>
                      <a:gd name="connsiteY14" fmla="*/ 20395 h 70974"/>
                      <a:gd name="connsiteX15" fmla="*/ 121422 w 158247"/>
                      <a:gd name="connsiteY15" fmla="*/ 20717 h 70974"/>
                      <a:gd name="connsiteX16" fmla="*/ 129030 w 158247"/>
                      <a:gd name="connsiteY16" fmla="*/ 18181 h 70974"/>
                      <a:gd name="connsiteX17" fmla="*/ 132745 w 158247"/>
                      <a:gd name="connsiteY17" fmla="*/ 17645 h 70974"/>
                      <a:gd name="connsiteX18" fmla="*/ 132566 w 158247"/>
                      <a:gd name="connsiteY18" fmla="*/ 18538 h 70974"/>
                      <a:gd name="connsiteX19" fmla="*/ 137102 w 158247"/>
                      <a:gd name="connsiteY19" fmla="*/ 17752 h 70974"/>
                      <a:gd name="connsiteX20" fmla="*/ 137281 w 158247"/>
                      <a:gd name="connsiteY20" fmla="*/ 20003 h 70974"/>
                      <a:gd name="connsiteX21" fmla="*/ 140103 w 158247"/>
                      <a:gd name="connsiteY21" fmla="*/ 20610 h 70974"/>
                      <a:gd name="connsiteX22" fmla="*/ 139460 w 158247"/>
                      <a:gd name="connsiteY22" fmla="*/ 20467 h 70974"/>
                      <a:gd name="connsiteX23" fmla="*/ 141531 w 158247"/>
                      <a:gd name="connsiteY23" fmla="*/ 22681 h 70974"/>
                      <a:gd name="connsiteX24" fmla="*/ 142960 w 158247"/>
                      <a:gd name="connsiteY24" fmla="*/ 21181 h 70974"/>
                      <a:gd name="connsiteX25" fmla="*/ 142067 w 158247"/>
                      <a:gd name="connsiteY25" fmla="*/ 23789 h 70974"/>
                      <a:gd name="connsiteX26" fmla="*/ 143603 w 158247"/>
                      <a:gd name="connsiteY26" fmla="*/ 23217 h 70974"/>
                      <a:gd name="connsiteX27" fmla="*/ 139817 w 158247"/>
                      <a:gd name="connsiteY27" fmla="*/ 28325 h 70974"/>
                      <a:gd name="connsiteX28" fmla="*/ 131459 w 158247"/>
                      <a:gd name="connsiteY28" fmla="*/ 42470 h 70974"/>
                      <a:gd name="connsiteX29" fmla="*/ 116135 w 158247"/>
                      <a:gd name="connsiteY29" fmla="*/ 50149 h 70974"/>
                      <a:gd name="connsiteX30" fmla="*/ 115314 w 158247"/>
                      <a:gd name="connsiteY30" fmla="*/ 49113 h 70974"/>
                      <a:gd name="connsiteX31" fmla="*/ 112135 w 158247"/>
                      <a:gd name="connsiteY31" fmla="*/ 50971 h 70974"/>
                      <a:gd name="connsiteX32" fmla="*/ 110992 w 158247"/>
                      <a:gd name="connsiteY32" fmla="*/ 52078 h 70974"/>
                      <a:gd name="connsiteX33" fmla="*/ 110278 w 158247"/>
                      <a:gd name="connsiteY33" fmla="*/ 51149 h 70974"/>
                      <a:gd name="connsiteX34" fmla="*/ 108242 w 158247"/>
                      <a:gd name="connsiteY34" fmla="*/ 52292 h 70974"/>
                      <a:gd name="connsiteX35" fmla="*/ 106706 w 158247"/>
                      <a:gd name="connsiteY35" fmla="*/ 51435 h 70974"/>
                      <a:gd name="connsiteX36" fmla="*/ 91882 w 158247"/>
                      <a:gd name="connsiteY36" fmla="*/ 53578 h 70974"/>
                      <a:gd name="connsiteX37" fmla="*/ 64558 w 158247"/>
                      <a:gd name="connsiteY37" fmla="*/ 55114 h 70974"/>
                      <a:gd name="connsiteX38" fmla="*/ 47770 w 158247"/>
                      <a:gd name="connsiteY38" fmla="*/ 54507 h 70974"/>
                      <a:gd name="connsiteX39" fmla="*/ 43448 w 158247"/>
                      <a:gd name="connsiteY39" fmla="*/ 53828 h 70974"/>
                      <a:gd name="connsiteX40" fmla="*/ 38590 w 158247"/>
                      <a:gd name="connsiteY40" fmla="*/ 53578 h 70974"/>
                      <a:gd name="connsiteX41" fmla="*/ 30303 w 158247"/>
                      <a:gd name="connsiteY41" fmla="*/ 55007 h 70974"/>
                      <a:gd name="connsiteX42" fmla="*/ 29125 w 158247"/>
                      <a:gd name="connsiteY42" fmla="*/ 55614 h 70974"/>
                      <a:gd name="connsiteX43" fmla="*/ 19802 w 158247"/>
                      <a:gd name="connsiteY43" fmla="*/ 55793 h 70974"/>
                      <a:gd name="connsiteX44" fmla="*/ 12944 w 158247"/>
                      <a:gd name="connsiteY44" fmla="*/ 55543 h 70974"/>
                      <a:gd name="connsiteX45" fmla="*/ 9051 w 158247"/>
                      <a:gd name="connsiteY45" fmla="*/ 55043 h 70974"/>
                      <a:gd name="connsiteX46" fmla="*/ 8479 w 158247"/>
                      <a:gd name="connsiteY46" fmla="*/ 55614 h 70974"/>
                      <a:gd name="connsiteX47" fmla="*/ 8015 w 158247"/>
                      <a:gd name="connsiteY47" fmla="*/ 55936 h 70974"/>
                      <a:gd name="connsiteX48" fmla="*/ 8015 w 158247"/>
                      <a:gd name="connsiteY48" fmla="*/ 55971 h 70974"/>
                      <a:gd name="connsiteX49" fmla="*/ 7943 w 158247"/>
                      <a:gd name="connsiteY49" fmla="*/ 56078 h 70974"/>
                      <a:gd name="connsiteX50" fmla="*/ 7800 w 158247"/>
                      <a:gd name="connsiteY50" fmla="*/ 56150 h 70974"/>
                      <a:gd name="connsiteX51" fmla="*/ 8586 w 158247"/>
                      <a:gd name="connsiteY51" fmla="*/ 55936 h 70974"/>
                      <a:gd name="connsiteX52" fmla="*/ 8122 w 158247"/>
                      <a:gd name="connsiteY52" fmla="*/ 55900 h 70974"/>
                      <a:gd name="connsiteX53" fmla="*/ 3621 w 158247"/>
                      <a:gd name="connsiteY53" fmla="*/ 61186 h 70974"/>
                      <a:gd name="connsiteX54" fmla="*/ 2014 w 158247"/>
                      <a:gd name="connsiteY54" fmla="*/ 54114 h 70974"/>
                      <a:gd name="connsiteX55" fmla="*/ 1585 w 158247"/>
                      <a:gd name="connsiteY55" fmla="*/ 53971 h 70974"/>
                      <a:gd name="connsiteX56" fmla="*/ 871 w 158247"/>
                      <a:gd name="connsiteY56" fmla="*/ 55471 h 70974"/>
                      <a:gd name="connsiteX57" fmla="*/ 478 w 158247"/>
                      <a:gd name="connsiteY57" fmla="*/ 61686 h 70974"/>
                      <a:gd name="connsiteX58" fmla="*/ 6515 w 158247"/>
                      <a:gd name="connsiteY58" fmla="*/ 68437 h 70974"/>
                      <a:gd name="connsiteX59" fmla="*/ 6086 w 158247"/>
                      <a:gd name="connsiteY59" fmla="*/ 68723 h 70974"/>
                      <a:gd name="connsiteX60" fmla="*/ 20695 w 158247"/>
                      <a:gd name="connsiteY60" fmla="*/ 69616 h 70974"/>
                      <a:gd name="connsiteX61" fmla="*/ 26767 w 158247"/>
                      <a:gd name="connsiteY61" fmla="*/ 70437 h 70974"/>
                      <a:gd name="connsiteX62" fmla="*/ 26660 w 158247"/>
                      <a:gd name="connsiteY62" fmla="*/ 70652 h 70974"/>
                      <a:gd name="connsiteX63" fmla="*/ 36840 w 158247"/>
                      <a:gd name="connsiteY63" fmla="*/ 69687 h 70974"/>
                      <a:gd name="connsiteX64" fmla="*/ 36018 w 158247"/>
                      <a:gd name="connsiteY64" fmla="*/ 70652 h 70974"/>
                      <a:gd name="connsiteX65" fmla="*/ 41483 w 158247"/>
                      <a:gd name="connsiteY65" fmla="*/ 70759 h 70974"/>
                      <a:gd name="connsiteX66" fmla="*/ 57878 w 158247"/>
                      <a:gd name="connsiteY66" fmla="*/ 68509 h 70974"/>
                      <a:gd name="connsiteX67" fmla="*/ 57628 w 158247"/>
                      <a:gd name="connsiteY67" fmla="*/ 68902 h 70974"/>
                      <a:gd name="connsiteX68" fmla="*/ 62522 w 158247"/>
                      <a:gd name="connsiteY68" fmla="*/ 67830 h 70974"/>
                      <a:gd name="connsiteX69" fmla="*/ 62772 w 158247"/>
                      <a:gd name="connsiteY69" fmla="*/ 68187 h 70974"/>
                      <a:gd name="connsiteX70" fmla="*/ 70987 w 158247"/>
                      <a:gd name="connsiteY70" fmla="*/ 67187 h 70974"/>
                      <a:gd name="connsiteX71" fmla="*/ 71130 w 158247"/>
                      <a:gd name="connsiteY71" fmla="*/ 68116 h 70974"/>
                      <a:gd name="connsiteX72" fmla="*/ 75523 w 158247"/>
                      <a:gd name="connsiteY72" fmla="*/ 67830 h 70974"/>
                      <a:gd name="connsiteX73" fmla="*/ 73880 w 158247"/>
                      <a:gd name="connsiteY73" fmla="*/ 67651 h 70974"/>
                      <a:gd name="connsiteX74" fmla="*/ 80381 w 158247"/>
                      <a:gd name="connsiteY74" fmla="*/ 67508 h 70974"/>
                      <a:gd name="connsiteX75" fmla="*/ 89489 w 158247"/>
                      <a:gd name="connsiteY75" fmla="*/ 63258 h 70974"/>
                      <a:gd name="connsiteX76" fmla="*/ 90418 w 158247"/>
                      <a:gd name="connsiteY76" fmla="*/ 64258 h 70974"/>
                      <a:gd name="connsiteX77" fmla="*/ 90025 w 158247"/>
                      <a:gd name="connsiteY77" fmla="*/ 66187 h 70974"/>
                      <a:gd name="connsiteX78" fmla="*/ 96419 w 158247"/>
                      <a:gd name="connsiteY78" fmla="*/ 66366 h 70974"/>
                      <a:gd name="connsiteX79" fmla="*/ 96597 w 158247"/>
                      <a:gd name="connsiteY79" fmla="*/ 67401 h 70974"/>
                      <a:gd name="connsiteX80" fmla="*/ 105813 w 158247"/>
                      <a:gd name="connsiteY80" fmla="*/ 66115 h 70974"/>
                      <a:gd name="connsiteX81" fmla="*/ 112492 w 158247"/>
                      <a:gd name="connsiteY81" fmla="*/ 66151 h 70974"/>
                      <a:gd name="connsiteX82" fmla="*/ 114349 w 158247"/>
                      <a:gd name="connsiteY82" fmla="*/ 67187 h 70974"/>
                      <a:gd name="connsiteX83" fmla="*/ 117278 w 158247"/>
                      <a:gd name="connsiteY83" fmla="*/ 65473 h 70974"/>
                      <a:gd name="connsiteX84" fmla="*/ 118993 w 158247"/>
                      <a:gd name="connsiteY84" fmla="*/ 66615 h 70974"/>
                      <a:gd name="connsiteX85" fmla="*/ 133673 w 158247"/>
                      <a:gd name="connsiteY85" fmla="*/ 61043 h 70974"/>
                      <a:gd name="connsiteX86" fmla="*/ 137245 w 158247"/>
                      <a:gd name="connsiteY86" fmla="*/ 56364 h 70974"/>
                      <a:gd name="connsiteX87" fmla="*/ 140531 w 158247"/>
                      <a:gd name="connsiteY87" fmla="*/ 56043 h 70974"/>
                      <a:gd name="connsiteX88" fmla="*/ 139781 w 158247"/>
                      <a:gd name="connsiteY88" fmla="*/ 56436 h 70974"/>
                      <a:gd name="connsiteX89" fmla="*/ 140067 w 158247"/>
                      <a:gd name="connsiteY89" fmla="*/ 57507 h 70974"/>
                      <a:gd name="connsiteX90" fmla="*/ 147068 w 158247"/>
                      <a:gd name="connsiteY90" fmla="*/ 49792 h 70974"/>
                      <a:gd name="connsiteX91" fmla="*/ 145318 w 158247"/>
                      <a:gd name="connsiteY91" fmla="*/ 50292 h 70974"/>
                      <a:gd name="connsiteX92" fmla="*/ 147568 w 158247"/>
                      <a:gd name="connsiteY92" fmla="*/ 47863 h 70974"/>
                      <a:gd name="connsiteX93" fmla="*/ 147818 w 158247"/>
                      <a:gd name="connsiteY93" fmla="*/ 48935 h 70974"/>
                      <a:gd name="connsiteX94" fmla="*/ 151247 w 158247"/>
                      <a:gd name="connsiteY94" fmla="*/ 45256 h 70974"/>
                      <a:gd name="connsiteX95" fmla="*/ 149997 w 158247"/>
                      <a:gd name="connsiteY95" fmla="*/ 45220 h 70974"/>
                      <a:gd name="connsiteX96" fmla="*/ 153890 w 158247"/>
                      <a:gd name="connsiteY96" fmla="*/ 40505 h 70974"/>
                      <a:gd name="connsiteX97" fmla="*/ 152461 w 158247"/>
                      <a:gd name="connsiteY97" fmla="*/ 39434 h 70974"/>
                      <a:gd name="connsiteX98" fmla="*/ 158248 w 158247"/>
                      <a:gd name="connsiteY98" fmla="*/ 26146 h 70974"/>
                      <a:gd name="connsiteX99" fmla="*/ 156712 w 158247"/>
                      <a:gd name="connsiteY99" fmla="*/ 23646 h 70974"/>
                      <a:gd name="connsiteX100" fmla="*/ 157712 w 158247"/>
                      <a:gd name="connsiteY100" fmla="*/ 23324 h 70974"/>
                      <a:gd name="connsiteX101" fmla="*/ 157212 w 158247"/>
                      <a:gd name="connsiteY101" fmla="*/ 19038 h 70974"/>
                      <a:gd name="connsiteX102" fmla="*/ 156176 w 158247"/>
                      <a:gd name="connsiteY102" fmla="*/ 14859 h 70974"/>
                      <a:gd name="connsiteX103" fmla="*/ 157069 w 158247"/>
                      <a:gd name="connsiteY103" fmla="*/ 15038 h 70974"/>
                      <a:gd name="connsiteX104" fmla="*/ 154390 w 158247"/>
                      <a:gd name="connsiteY104" fmla="*/ 14645 h 70974"/>
                      <a:gd name="connsiteX105" fmla="*/ 152104 w 158247"/>
                      <a:gd name="connsiteY105" fmla="*/ 11466 h 70974"/>
                      <a:gd name="connsiteX106" fmla="*/ 148925 w 158247"/>
                      <a:gd name="connsiteY106" fmla="*/ 8965 h 70974"/>
                      <a:gd name="connsiteX107" fmla="*/ 146639 w 158247"/>
                      <a:gd name="connsiteY107" fmla="*/ 9358 h 70974"/>
                      <a:gd name="connsiteX108" fmla="*/ 147747 w 158247"/>
                      <a:gd name="connsiteY108" fmla="*/ 8965 h 70974"/>
                      <a:gd name="connsiteX109" fmla="*/ 145568 w 158247"/>
                      <a:gd name="connsiteY109" fmla="*/ 7751 h 70974"/>
                      <a:gd name="connsiteX110" fmla="*/ 145175 w 158247"/>
                      <a:gd name="connsiteY110" fmla="*/ 5822 h 70974"/>
                      <a:gd name="connsiteX111" fmla="*/ 146961 w 158247"/>
                      <a:gd name="connsiteY111" fmla="*/ 5572 h 70974"/>
                      <a:gd name="connsiteX112" fmla="*/ 142924 w 158247"/>
                      <a:gd name="connsiteY112" fmla="*/ 5036 h 70974"/>
                      <a:gd name="connsiteX113" fmla="*/ 133995 w 158247"/>
                      <a:gd name="connsiteY113" fmla="*/ 679 h 70974"/>
                      <a:gd name="connsiteX114" fmla="*/ 129923 w 158247"/>
                      <a:gd name="connsiteY114" fmla="*/ 429 h 70974"/>
                      <a:gd name="connsiteX115" fmla="*/ 125637 w 158247"/>
                      <a:gd name="connsiteY115" fmla="*/ 2143 h 70974"/>
                      <a:gd name="connsiteX116" fmla="*/ 123958 w 158247"/>
                      <a:gd name="connsiteY116" fmla="*/ 0 h 70974"/>
                      <a:gd name="connsiteX117" fmla="*/ 118421 w 158247"/>
                      <a:gd name="connsiteY117" fmla="*/ 2357 h 70974"/>
                      <a:gd name="connsiteX118" fmla="*/ 118600 w 158247"/>
                      <a:gd name="connsiteY118" fmla="*/ 2179 h 70974"/>
                      <a:gd name="connsiteX119" fmla="*/ 107349 w 158247"/>
                      <a:gd name="connsiteY119" fmla="*/ 3643 h 70974"/>
                      <a:gd name="connsiteX120" fmla="*/ 105777 w 158247"/>
                      <a:gd name="connsiteY120" fmla="*/ 5822 h 70974"/>
                      <a:gd name="connsiteX121" fmla="*/ 94383 w 158247"/>
                      <a:gd name="connsiteY121" fmla="*/ 8965 h 70974"/>
                      <a:gd name="connsiteX122" fmla="*/ 90168 w 158247"/>
                      <a:gd name="connsiteY122" fmla="*/ 8715 h 70974"/>
                      <a:gd name="connsiteX123" fmla="*/ 90632 w 158247"/>
                      <a:gd name="connsiteY123" fmla="*/ 8323 h 70974"/>
                      <a:gd name="connsiteX124" fmla="*/ 82381 w 158247"/>
                      <a:gd name="connsiteY124" fmla="*/ 11430 h 70974"/>
                      <a:gd name="connsiteX125" fmla="*/ 78881 w 158247"/>
                      <a:gd name="connsiteY125" fmla="*/ 15109 h 70974"/>
                      <a:gd name="connsiteX126" fmla="*/ 77416 w 158247"/>
                      <a:gd name="connsiteY126" fmla="*/ 14930 h 70974"/>
                      <a:gd name="connsiteX127" fmla="*/ 76559 w 158247"/>
                      <a:gd name="connsiteY127" fmla="*/ 14145 h 70974"/>
                      <a:gd name="connsiteX128" fmla="*/ 76059 w 158247"/>
                      <a:gd name="connsiteY128" fmla="*/ 14966 h 70974"/>
                      <a:gd name="connsiteX129" fmla="*/ 75952 w 158247"/>
                      <a:gd name="connsiteY129" fmla="*/ 14788 h 70974"/>
                      <a:gd name="connsiteX130" fmla="*/ 75666 w 158247"/>
                      <a:gd name="connsiteY130" fmla="*/ 15681 h 70974"/>
                      <a:gd name="connsiteX131" fmla="*/ 76130 w 158247"/>
                      <a:gd name="connsiteY131" fmla="*/ 16073 h 70974"/>
                      <a:gd name="connsiteX132" fmla="*/ 70808 w 158247"/>
                      <a:gd name="connsiteY132" fmla="*/ 16788 h 70974"/>
                      <a:gd name="connsiteX133" fmla="*/ 59986 w 158247"/>
                      <a:gd name="connsiteY133" fmla="*/ 24182 h 70974"/>
                      <a:gd name="connsiteX134" fmla="*/ 60879 w 158247"/>
                      <a:gd name="connsiteY134" fmla="*/ 21896 h 70974"/>
                      <a:gd name="connsiteX135" fmla="*/ 58271 w 158247"/>
                      <a:gd name="connsiteY135" fmla="*/ 23289 h 70974"/>
                      <a:gd name="connsiteX136" fmla="*/ 60307 w 158247"/>
                      <a:gd name="connsiteY136" fmla="*/ 21503 h 70974"/>
                      <a:gd name="connsiteX137" fmla="*/ 49913 w 158247"/>
                      <a:gd name="connsiteY137" fmla="*/ 25682 h 70974"/>
                      <a:gd name="connsiteX138" fmla="*/ 49341 w 158247"/>
                      <a:gd name="connsiteY138" fmla="*/ 26825 h 70974"/>
                      <a:gd name="connsiteX139" fmla="*/ 49056 w 158247"/>
                      <a:gd name="connsiteY139" fmla="*/ 26789 h 70974"/>
                      <a:gd name="connsiteX140" fmla="*/ 48020 w 158247"/>
                      <a:gd name="connsiteY140" fmla="*/ 28539 h 70974"/>
                      <a:gd name="connsiteX141" fmla="*/ 45269 w 158247"/>
                      <a:gd name="connsiteY141" fmla="*/ 27253 h 70974"/>
                      <a:gd name="connsiteX142" fmla="*/ 39269 w 158247"/>
                      <a:gd name="connsiteY142" fmla="*/ 30825 h 70974"/>
                      <a:gd name="connsiteX143" fmla="*/ 39947 w 158247"/>
                      <a:gd name="connsiteY143" fmla="*/ 31683 h 70974"/>
                      <a:gd name="connsiteX144" fmla="*/ 37483 w 158247"/>
                      <a:gd name="connsiteY144" fmla="*/ 32147 h 70974"/>
                      <a:gd name="connsiteX145" fmla="*/ 36876 w 158247"/>
                      <a:gd name="connsiteY145" fmla="*/ 30968 h 70974"/>
                      <a:gd name="connsiteX146" fmla="*/ 34768 w 158247"/>
                      <a:gd name="connsiteY146" fmla="*/ 33897 h 70974"/>
                      <a:gd name="connsiteX147" fmla="*/ 35875 w 158247"/>
                      <a:gd name="connsiteY147" fmla="*/ 31718 h 70974"/>
                      <a:gd name="connsiteX148" fmla="*/ 30268 w 158247"/>
                      <a:gd name="connsiteY148" fmla="*/ 34254 h 70974"/>
                      <a:gd name="connsiteX149" fmla="*/ 30589 w 158247"/>
                      <a:gd name="connsiteY149" fmla="*/ 36719 h 70974"/>
                      <a:gd name="connsiteX150" fmla="*/ 25124 w 158247"/>
                      <a:gd name="connsiteY150" fmla="*/ 39255 h 70974"/>
                      <a:gd name="connsiteX151" fmla="*/ 26196 w 158247"/>
                      <a:gd name="connsiteY151" fmla="*/ 40112 h 70974"/>
                      <a:gd name="connsiteX152" fmla="*/ 18302 w 158247"/>
                      <a:gd name="connsiteY152" fmla="*/ 42291 h 70974"/>
                      <a:gd name="connsiteX153" fmla="*/ 6872 w 158247"/>
                      <a:gd name="connsiteY153" fmla="*/ 50435 h 70974"/>
                      <a:gd name="connsiteX154" fmla="*/ 6265 w 158247"/>
                      <a:gd name="connsiteY154" fmla="*/ 54507 h 70974"/>
                      <a:gd name="connsiteX155" fmla="*/ 11765 w 158247"/>
                      <a:gd name="connsiteY155" fmla="*/ 56257 h 70974"/>
                      <a:gd name="connsiteX156" fmla="*/ 15337 w 158247"/>
                      <a:gd name="connsiteY156" fmla="*/ 56364 h 70974"/>
                      <a:gd name="connsiteX157" fmla="*/ 44055 w 158247"/>
                      <a:gd name="connsiteY157" fmla="*/ 44577 h 70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</a:cxnLst>
                    <a:rect l="l" t="t" r="r" b="b"/>
                    <a:pathLst>
                      <a:path w="158247" h="70974">
                        <a:moveTo>
                          <a:pt x="44055" y="44577"/>
                        </a:moveTo>
                        <a:cubicBezTo>
                          <a:pt x="49306" y="42648"/>
                          <a:pt x="52735" y="42041"/>
                          <a:pt x="55949" y="41470"/>
                        </a:cubicBezTo>
                        <a:cubicBezTo>
                          <a:pt x="59593" y="40755"/>
                          <a:pt x="63665" y="39576"/>
                          <a:pt x="68951" y="36790"/>
                        </a:cubicBezTo>
                        <a:cubicBezTo>
                          <a:pt x="74309" y="34683"/>
                          <a:pt x="79452" y="31825"/>
                          <a:pt x="84167" y="29611"/>
                        </a:cubicBezTo>
                        <a:cubicBezTo>
                          <a:pt x="85810" y="27039"/>
                          <a:pt x="90418" y="27146"/>
                          <a:pt x="92561" y="24896"/>
                        </a:cubicBezTo>
                        <a:lnTo>
                          <a:pt x="93883" y="25503"/>
                        </a:lnTo>
                        <a:cubicBezTo>
                          <a:pt x="94633" y="24753"/>
                          <a:pt x="95597" y="24110"/>
                          <a:pt x="96669" y="24396"/>
                        </a:cubicBezTo>
                        <a:lnTo>
                          <a:pt x="96704" y="24682"/>
                        </a:lnTo>
                        <a:cubicBezTo>
                          <a:pt x="97919" y="23574"/>
                          <a:pt x="99419" y="23682"/>
                          <a:pt x="99812" y="23253"/>
                        </a:cubicBezTo>
                        <a:lnTo>
                          <a:pt x="99812" y="23539"/>
                        </a:lnTo>
                        <a:lnTo>
                          <a:pt x="101241" y="23181"/>
                        </a:lnTo>
                        <a:lnTo>
                          <a:pt x="101062" y="23646"/>
                        </a:lnTo>
                        <a:cubicBezTo>
                          <a:pt x="103027" y="22539"/>
                          <a:pt x="105634" y="22396"/>
                          <a:pt x="108099" y="22646"/>
                        </a:cubicBezTo>
                        <a:lnTo>
                          <a:pt x="107849" y="21431"/>
                        </a:lnTo>
                        <a:cubicBezTo>
                          <a:pt x="113314" y="22539"/>
                          <a:pt x="115635" y="20003"/>
                          <a:pt x="121422" y="20395"/>
                        </a:cubicBezTo>
                        <a:lnTo>
                          <a:pt x="121422" y="20717"/>
                        </a:lnTo>
                        <a:cubicBezTo>
                          <a:pt x="124494" y="18359"/>
                          <a:pt x="127065" y="18074"/>
                          <a:pt x="129030" y="18181"/>
                        </a:cubicBezTo>
                        <a:cubicBezTo>
                          <a:pt x="131244" y="18324"/>
                          <a:pt x="131316" y="18824"/>
                          <a:pt x="132745" y="17645"/>
                        </a:cubicBezTo>
                        <a:cubicBezTo>
                          <a:pt x="132352" y="17895"/>
                          <a:pt x="132673" y="18288"/>
                          <a:pt x="132566" y="18538"/>
                        </a:cubicBezTo>
                        <a:cubicBezTo>
                          <a:pt x="133602" y="18395"/>
                          <a:pt x="135674" y="19681"/>
                          <a:pt x="137102" y="17752"/>
                        </a:cubicBezTo>
                        <a:cubicBezTo>
                          <a:pt x="138388" y="18824"/>
                          <a:pt x="137710" y="19181"/>
                          <a:pt x="137281" y="20003"/>
                        </a:cubicBezTo>
                        <a:cubicBezTo>
                          <a:pt x="137960" y="19181"/>
                          <a:pt x="139281" y="19788"/>
                          <a:pt x="140103" y="20610"/>
                        </a:cubicBezTo>
                        <a:lnTo>
                          <a:pt x="139460" y="20467"/>
                        </a:lnTo>
                        <a:cubicBezTo>
                          <a:pt x="140246" y="21181"/>
                          <a:pt x="140996" y="21931"/>
                          <a:pt x="141531" y="22681"/>
                        </a:cubicBezTo>
                        <a:cubicBezTo>
                          <a:pt x="142032" y="22217"/>
                          <a:pt x="142532" y="21717"/>
                          <a:pt x="142960" y="21181"/>
                        </a:cubicBezTo>
                        <a:cubicBezTo>
                          <a:pt x="143282" y="23039"/>
                          <a:pt x="141103" y="22681"/>
                          <a:pt x="142067" y="23789"/>
                        </a:cubicBezTo>
                        <a:lnTo>
                          <a:pt x="143603" y="23217"/>
                        </a:lnTo>
                        <a:cubicBezTo>
                          <a:pt x="143996" y="25718"/>
                          <a:pt x="141424" y="26896"/>
                          <a:pt x="139817" y="28325"/>
                        </a:cubicBezTo>
                        <a:cubicBezTo>
                          <a:pt x="138495" y="32075"/>
                          <a:pt x="135281" y="38398"/>
                          <a:pt x="131459" y="42470"/>
                        </a:cubicBezTo>
                        <a:cubicBezTo>
                          <a:pt x="127494" y="46756"/>
                          <a:pt x="122029" y="49970"/>
                          <a:pt x="116135" y="50149"/>
                        </a:cubicBezTo>
                        <a:lnTo>
                          <a:pt x="115314" y="49113"/>
                        </a:lnTo>
                        <a:cubicBezTo>
                          <a:pt x="114671" y="47434"/>
                          <a:pt x="113028" y="52542"/>
                          <a:pt x="112135" y="50971"/>
                        </a:cubicBezTo>
                        <a:lnTo>
                          <a:pt x="110992" y="52078"/>
                        </a:lnTo>
                        <a:cubicBezTo>
                          <a:pt x="110563" y="51864"/>
                          <a:pt x="109706" y="51685"/>
                          <a:pt x="110278" y="51149"/>
                        </a:cubicBezTo>
                        <a:cubicBezTo>
                          <a:pt x="109027" y="51328"/>
                          <a:pt x="109063" y="51578"/>
                          <a:pt x="108242" y="52292"/>
                        </a:cubicBezTo>
                        <a:lnTo>
                          <a:pt x="106706" y="51435"/>
                        </a:lnTo>
                        <a:cubicBezTo>
                          <a:pt x="101705" y="51328"/>
                          <a:pt x="97490" y="53792"/>
                          <a:pt x="91882" y="53578"/>
                        </a:cubicBezTo>
                        <a:cubicBezTo>
                          <a:pt x="85203" y="51578"/>
                          <a:pt x="72058" y="53757"/>
                          <a:pt x="64558" y="55114"/>
                        </a:cubicBezTo>
                        <a:cubicBezTo>
                          <a:pt x="59271" y="56543"/>
                          <a:pt x="53556" y="55507"/>
                          <a:pt x="47770" y="54507"/>
                        </a:cubicBezTo>
                        <a:cubicBezTo>
                          <a:pt x="46305" y="54257"/>
                          <a:pt x="44841" y="54042"/>
                          <a:pt x="43448" y="53828"/>
                        </a:cubicBezTo>
                        <a:cubicBezTo>
                          <a:pt x="42090" y="53614"/>
                          <a:pt x="39912" y="53542"/>
                          <a:pt x="38590" y="53578"/>
                        </a:cubicBezTo>
                        <a:cubicBezTo>
                          <a:pt x="35554" y="53614"/>
                          <a:pt x="32839" y="54042"/>
                          <a:pt x="30303" y="55007"/>
                        </a:cubicBezTo>
                        <a:cubicBezTo>
                          <a:pt x="29946" y="54793"/>
                          <a:pt x="29089" y="55436"/>
                          <a:pt x="29125" y="55614"/>
                        </a:cubicBezTo>
                        <a:cubicBezTo>
                          <a:pt x="25946" y="55757"/>
                          <a:pt x="22802" y="55900"/>
                          <a:pt x="19802" y="55793"/>
                        </a:cubicBezTo>
                        <a:cubicBezTo>
                          <a:pt x="19802" y="55793"/>
                          <a:pt x="16409" y="55828"/>
                          <a:pt x="12944" y="55543"/>
                        </a:cubicBezTo>
                        <a:cubicBezTo>
                          <a:pt x="11194" y="55436"/>
                          <a:pt x="9694" y="55043"/>
                          <a:pt x="9051" y="55043"/>
                        </a:cubicBezTo>
                        <a:cubicBezTo>
                          <a:pt x="8943" y="55114"/>
                          <a:pt x="9336" y="54900"/>
                          <a:pt x="8479" y="55614"/>
                        </a:cubicBezTo>
                        <a:lnTo>
                          <a:pt x="8015" y="55936"/>
                        </a:lnTo>
                        <a:lnTo>
                          <a:pt x="8015" y="55971"/>
                        </a:lnTo>
                        <a:cubicBezTo>
                          <a:pt x="8015" y="55971"/>
                          <a:pt x="7979" y="56043"/>
                          <a:pt x="7943" y="56078"/>
                        </a:cubicBezTo>
                        <a:lnTo>
                          <a:pt x="7800" y="56150"/>
                        </a:lnTo>
                        <a:cubicBezTo>
                          <a:pt x="8086" y="56043"/>
                          <a:pt x="8408" y="55936"/>
                          <a:pt x="8586" y="55936"/>
                        </a:cubicBezTo>
                        <a:cubicBezTo>
                          <a:pt x="8479" y="55971"/>
                          <a:pt x="8336" y="55971"/>
                          <a:pt x="8122" y="55900"/>
                        </a:cubicBezTo>
                        <a:lnTo>
                          <a:pt x="3621" y="61186"/>
                        </a:lnTo>
                        <a:cubicBezTo>
                          <a:pt x="7408" y="58936"/>
                          <a:pt x="8408" y="56436"/>
                          <a:pt x="2014" y="54114"/>
                        </a:cubicBezTo>
                        <a:lnTo>
                          <a:pt x="1585" y="53971"/>
                        </a:lnTo>
                        <a:lnTo>
                          <a:pt x="871" y="55471"/>
                        </a:lnTo>
                        <a:cubicBezTo>
                          <a:pt x="264" y="56757"/>
                          <a:pt x="-522" y="58793"/>
                          <a:pt x="478" y="61686"/>
                        </a:cubicBezTo>
                        <a:cubicBezTo>
                          <a:pt x="1478" y="64222"/>
                          <a:pt x="3907" y="66830"/>
                          <a:pt x="6515" y="68437"/>
                        </a:cubicBezTo>
                        <a:lnTo>
                          <a:pt x="6086" y="68723"/>
                        </a:lnTo>
                        <a:cubicBezTo>
                          <a:pt x="12908" y="71652"/>
                          <a:pt x="16659" y="71473"/>
                          <a:pt x="20695" y="69616"/>
                        </a:cubicBezTo>
                        <a:cubicBezTo>
                          <a:pt x="21374" y="72045"/>
                          <a:pt x="25446" y="69723"/>
                          <a:pt x="26767" y="70437"/>
                        </a:cubicBezTo>
                        <a:lnTo>
                          <a:pt x="26660" y="70652"/>
                        </a:lnTo>
                        <a:cubicBezTo>
                          <a:pt x="29982" y="68580"/>
                          <a:pt x="33839" y="71652"/>
                          <a:pt x="36840" y="69687"/>
                        </a:cubicBezTo>
                        <a:cubicBezTo>
                          <a:pt x="36733" y="69902"/>
                          <a:pt x="36733" y="70545"/>
                          <a:pt x="36018" y="70652"/>
                        </a:cubicBezTo>
                        <a:cubicBezTo>
                          <a:pt x="38340" y="70116"/>
                          <a:pt x="41269" y="69330"/>
                          <a:pt x="41483" y="70759"/>
                        </a:cubicBezTo>
                        <a:cubicBezTo>
                          <a:pt x="46198" y="70223"/>
                          <a:pt x="54556" y="70830"/>
                          <a:pt x="57878" y="68509"/>
                        </a:cubicBezTo>
                        <a:lnTo>
                          <a:pt x="57628" y="68902"/>
                        </a:lnTo>
                        <a:cubicBezTo>
                          <a:pt x="59628" y="67366"/>
                          <a:pt x="60236" y="68651"/>
                          <a:pt x="62522" y="67830"/>
                        </a:cubicBezTo>
                        <a:cubicBezTo>
                          <a:pt x="62664" y="68009"/>
                          <a:pt x="62807" y="68116"/>
                          <a:pt x="62772" y="68187"/>
                        </a:cubicBezTo>
                        <a:cubicBezTo>
                          <a:pt x="64950" y="66651"/>
                          <a:pt x="69201" y="67866"/>
                          <a:pt x="70987" y="67187"/>
                        </a:cubicBezTo>
                        <a:lnTo>
                          <a:pt x="71130" y="68116"/>
                        </a:lnTo>
                        <a:lnTo>
                          <a:pt x="75523" y="67830"/>
                        </a:lnTo>
                        <a:lnTo>
                          <a:pt x="73880" y="67651"/>
                        </a:lnTo>
                        <a:cubicBezTo>
                          <a:pt x="74416" y="65080"/>
                          <a:pt x="77238" y="69223"/>
                          <a:pt x="80381" y="67508"/>
                        </a:cubicBezTo>
                        <a:cubicBezTo>
                          <a:pt x="83381" y="67794"/>
                          <a:pt x="86382" y="62079"/>
                          <a:pt x="89489" y="63258"/>
                        </a:cubicBezTo>
                        <a:cubicBezTo>
                          <a:pt x="90954" y="62008"/>
                          <a:pt x="88239" y="65258"/>
                          <a:pt x="90418" y="64258"/>
                        </a:cubicBezTo>
                        <a:cubicBezTo>
                          <a:pt x="90525" y="65580"/>
                          <a:pt x="89418" y="65115"/>
                          <a:pt x="90025" y="66187"/>
                        </a:cubicBezTo>
                        <a:cubicBezTo>
                          <a:pt x="92204" y="65473"/>
                          <a:pt x="93704" y="67437"/>
                          <a:pt x="96419" y="66366"/>
                        </a:cubicBezTo>
                        <a:lnTo>
                          <a:pt x="96597" y="67401"/>
                        </a:lnTo>
                        <a:cubicBezTo>
                          <a:pt x="100062" y="65294"/>
                          <a:pt x="103562" y="68259"/>
                          <a:pt x="105813" y="66115"/>
                        </a:cubicBezTo>
                        <a:cubicBezTo>
                          <a:pt x="109420" y="64794"/>
                          <a:pt x="108813" y="68830"/>
                          <a:pt x="112492" y="66151"/>
                        </a:cubicBezTo>
                        <a:lnTo>
                          <a:pt x="114349" y="67187"/>
                        </a:lnTo>
                        <a:cubicBezTo>
                          <a:pt x="116135" y="67008"/>
                          <a:pt x="115207" y="65222"/>
                          <a:pt x="117278" y="65473"/>
                        </a:cubicBezTo>
                        <a:cubicBezTo>
                          <a:pt x="117386" y="66366"/>
                          <a:pt x="119886" y="65473"/>
                          <a:pt x="118993" y="66615"/>
                        </a:cubicBezTo>
                        <a:cubicBezTo>
                          <a:pt x="123922" y="66723"/>
                          <a:pt x="127137" y="62008"/>
                          <a:pt x="133673" y="61043"/>
                        </a:cubicBezTo>
                        <a:cubicBezTo>
                          <a:pt x="134030" y="58972"/>
                          <a:pt x="137174" y="58007"/>
                          <a:pt x="137245" y="56364"/>
                        </a:cubicBezTo>
                        <a:cubicBezTo>
                          <a:pt x="137888" y="57007"/>
                          <a:pt x="142210" y="52471"/>
                          <a:pt x="140531" y="56043"/>
                        </a:cubicBezTo>
                        <a:cubicBezTo>
                          <a:pt x="140388" y="56364"/>
                          <a:pt x="139924" y="56686"/>
                          <a:pt x="139781" y="56436"/>
                        </a:cubicBezTo>
                        <a:lnTo>
                          <a:pt x="140067" y="57507"/>
                        </a:lnTo>
                        <a:cubicBezTo>
                          <a:pt x="144282" y="56650"/>
                          <a:pt x="144532" y="52257"/>
                          <a:pt x="147068" y="49792"/>
                        </a:cubicBezTo>
                        <a:cubicBezTo>
                          <a:pt x="146139" y="50399"/>
                          <a:pt x="145175" y="51435"/>
                          <a:pt x="145318" y="50292"/>
                        </a:cubicBezTo>
                        <a:cubicBezTo>
                          <a:pt x="146139" y="49542"/>
                          <a:pt x="146818" y="48685"/>
                          <a:pt x="147568" y="47863"/>
                        </a:cubicBezTo>
                        <a:lnTo>
                          <a:pt x="147818" y="48935"/>
                        </a:lnTo>
                        <a:cubicBezTo>
                          <a:pt x="148961" y="47720"/>
                          <a:pt x="150247" y="46542"/>
                          <a:pt x="151247" y="45256"/>
                        </a:cubicBezTo>
                        <a:lnTo>
                          <a:pt x="149997" y="45220"/>
                        </a:lnTo>
                        <a:cubicBezTo>
                          <a:pt x="151747" y="43613"/>
                          <a:pt x="153819" y="43827"/>
                          <a:pt x="153890" y="40505"/>
                        </a:cubicBezTo>
                        <a:cubicBezTo>
                          <a:pt x="153747" y="39005"/>
                          <a:pt x="151497" y="41898"/>
                          <a:pt x="152461" y="39434"/>
                        </a:cubicBezTo>
                        <a:cubicBezTo>
                          <a:pt x="154605" y="37005"/>
                          <a:pt x="157926" y="32111"/>
                          <a:pt x="158248" y="26146"/>
                        </a:cubicBezTo>
                        <a:cubicBezTo>
                          <a:pt x="157069" y="26682"/>
                          <a:pt x="157069" y="25146"/>
                          <a:pt x="156712" y="23646"/>
                        </a:cubicBezTo>
                        <a:lnTo>
                          <a:pt x="157712" y="23324"/>
                        </a:lnTo>
                        <a:cubicBezTo>
                          <a:pt x="156498" y="20395"/>
                          <a:pt x="156783" y="19824"/>
                          <a:pt x="157212" y="19038"/>
                        </a:cubicBezTo>
                        <a:cubicBezTo>
                          <a:pt x="157569" y="18359"/>
                          <a:pt x="158141" y="17395"/>
                          <a:pt x="156176" y="14859"/>
                        </a:cubicBezTo>
                        <a:lnTo>
                          <a:pt x="157069" y="15038"/>
                        </a:lnTo>
                        <a:cubicBezTo>
                          <a:pt x="156176" y="14859"/>
                          <a:pt x="155283" y="14680"/>
                          <a:pt x="154390" y="14645"/>
                        </a:cubicBezTo>
                        <a:cubicBezTo>
                          <a:pt x="152140" y="13037"/>
                          <a:pt x="152211" y="12287"/>
                          <a:pt x="152104" y="11466"/>
                        </a:cubicBezTo>
                        <a:cubicBezTo>
                          <a:pt x="151997" y="10680"/>
                          <a:pt x="151711" y="9608"/>
                          <a:pt x="148925" y="8965"/>
                        </a:cubicBezTo>
                        <a:cubicBezTo>
                          <a:pt x="150461" y="10216"/>
                          <a:pt x="147961" y="11180"/>
                          <a:pt x="146639" y="9358"/>
                        </a:cubicBezTo>
                        <a:lnTo>
                          <a:pt x="147747" y="8965"/>
                        </a:lnTo>
                        <a:cubicBezTo>
                          <a:pt x="146639" y="8287"/>
                          <a:pt x="146068" y="8430"/>
                          <a:pt x="145568" y="7751"/>
                        </a:cubicBezTo>
                        <a:cubicBezTo>
                          <a:pt x="146461" y="7787"/>
                          <a:pt x="146818" y="6822"/>
                          <a:pt x="145175" y="5822"/>
                        </a:cubicBezTo>
                        <a:lnTo>
                          <a:pt x="146961" y="5572"/>
                        </a:lnTo>
                        <a:cubicBezTo>
                          <a:pt x="145675" y="5286"/>
                          <a:pt x="144246" y="5144"/>
                          <a:pt x="142924" y="5036"/>
                        </a:cubicBezTo>
                        <a:cubicBezTo>
                          <a:pt x="141103" y="2429"/>
                          <a:pt x="135316" y="2036"/>
                          <a:pt x="133995" y="679"/>
                        </a:cubicBezTo>
                        <a:cubicBezTo>
                          <a:pt x="133995" y="679"/>
                          <a:pt x="131995" y="250"/>
                          <a:pt x="129923" y="429"/>
                        </a:cubicBezTo>
                        <a:cubicBezTo>
                          <a:pt x="127887" y="607"/>
                          <a:pt x="126030" y="1250"/>
                          <a:pt x="125637" y="2143"/>
                        </a:cubicBezTo>
                        <a:cubicBezTo>
                          <a:pt x="126530" y="929"/>
                          <a:pt x="123386" y="1322"/>
                          <a:pt x="123958" y="0"/>
                        </a:cubicBezTo>
                        <a:cubicBezTo>
                          <a:pt x="122708" y="1464"/>
                          <a:pt x="119814" y="3250"/>
                          <a:pt x="118421" y="2357"/>
                        </a:cubicBezTo>
                        <a:lnTo>
                          <a:pt x="118600" y="2179"/>
                        </a:lnTo>
                        <a:cubicBezTo>
                          <a:pt x="114385" y="2036"/>
                          <a:pt x="112242" y="4893"/>
                          <a:pt x="107349" y="3643"/>
                        </a:cubicBezTo>
                        <a:cubicBezTo>
                          <a:pt x="107634" y="4858"/>
                          <a:pt x="105063" y="4286"/>
                          <a:pt x="105777" y="5822"/>
                        </a:cubicBezTo>
                        <a:cubicBezTo>
                          <a:pt x="101169" y="7430"/>
                          <a:pt x="95097" y="3751"/>
                          <a:pt x="94383" y="8965"/>
                        </a:cubicBezTo>
                        <a:cubicBezTo>
                          <a:pt x="92168" y="9787"/>
                          <a:pt x="91418" y="8608"/>
                          <a:pt x="90168" y="8715"/>
                        </a:cubicBezTo>
                        <a:lnTo>
                          <a:pt x="90632" y="8323"/>
                        </a:lnTo>
                        <a:cubicBezTo>
                          <a:pt x="86525" y="9966"/>
                          <a:pt x="85382" y="10466"/>
                          <a:pt x="82381" y="11430"/>
                        </a:cubicBezTo>
                        <a:cubicBezTo>
                          <a:pt x="81060" y="12430"/>
                          <a:pt x="81631" y="14573"/>
                          <a:pt x="78881" y="15109"/>
                        </a:cubicBezTo>
                        <a:cubicBezTo>
                          <a:pt x="79381" y="13966"/>
                          <a:pt x="78381" y="14538"/>
                          <a:pt x="77416" y="14930"/>
                        </a:cubicBezTo>
                        <a:cubicBezTo>
                          <a:pt x="77988" y="14538"/>
                          <a:pt x="78059" y="14180"/>
                          <a:pt x="76559" y="14145"/>
                        </a:cubicBezTo>
                        <a:cubicBezTo>
                          <a:pt x="76488" y="14466"/>
                          <a:pt x="76273" y="14752"/>
                          <a:pt x="76059" y="14966"/>
                        </a:cubicBezTo>
                        <a:cubicBezTo>
                          <a:pt x="76023" y="14895"/>
                          <a:pt x="75952" y="14895"/>
                          <a:pt x="75952" y="14788"/>
                        </a:cubicBezTo>
                        <a:cubicBezTo>
                          <a:pt x="74487" y="15752"/>
                          <a:pt x="74880" y="15895"/>
                          <a:pt x="75666" y="15681"/>
                        </a:cubicBezTo>
                        <a:cubicBezTo>
                          <a:pt x="75666" y="15823"/>
                          <a:pt x="75809" y="15966"/>
                          <a:pt x="76130" y="16073"/>
                        </a:cubicBezTo>
                        <a:cubicBezTo>
                          <a:pt x="74023" y="15716"/>
                          <a:pt x="71594" y="18074"/>
                          <a:pt x="70808" y="16788"/>
                        </a:cubicBezTo>
                        <a:cubicBezTo>
                          <a:pt x="66272" y="19145"/>
                          <a:pt x="63629" y="22039"/>
                          <a:pt x="59986" y="24182"/>
                        </a:cubicBezTo>
                        <a:cubicBezTo>
                          <a:pt x="59271" y="23646"/>
                          <a:pt x="59878" y="22610"/>
                          <a:pt x="60879" y="21896"/>
                        </a:cubicBezTo>
                        <a:lnTo>
                          <a:pt x="58271" y="23289"/>
                        </a:lnTo>
                        <a:cubicBezTo>
                          <a:pt x="57878" y="22253"/>
                          <a:pt x="59557" y="22074"/>
                          <a:pt x="60307" y="21503"/>
                        </a:cubicBezTo>
                        <a:cubicBezTo>
                          <a:pt x="56378" y="21181"/>
                          <a:pt x="54485" y="25825"/>
                          <a:pt x="49913" y="25682"/>
                        </a:cubicBezTo>
                        <a:lnTo>
                          <a:pt x="49341" y="26825"/>
                        </a:lnTo>
                        <a:lnTo>
                          <a:pt x="49056" y="26789"/>
                        </a:lnTo>
                        <a:cubicBezTo>
                          <a:pt x="49234" y="27218"/>
                          <a:pt x="48556" y="28146"/>
                          <a:pt x="48020" y="28539"/>
                        </a:cubicBezTo>
                        <a:cubicBezTo>
                          <a:pt x="47091" y="27861"/>
                          <a:pt x="47234" y="26432"/>
                          <a:pt x="45269" y="27253"/>
                        </a:cubicBezTo>
                        <a:cubicBezTo>
                          <a:pt x="43341" y="27003"/>
                          <a:pt x="41019" y="29504"/>
                          <a:pt x="39269" y="30825"/>
                        </a:cubicBezTo>
                        <a:cubicBezTo>
                          <a:pt x="40412" y="30540"/>
                          <a:pt x="40269" y="31183"/>
                          <a:pt x="39947" y="31683"/>
                        </a:cubicBezTo>
                        <a:cubicBezTo>
                          <a:pt x="39019" y="32111"/>
                          <a:pt x="38054" y="31468"/>
                          <a:pt x="37483" y="32147"/>
                        </a:cubicBezTo>
                        <a:lnTo>
                          <a:pt x="36876" y="30968"/>
                        </a:lnTo>
                        <a:cubicBezTo>
                          <a:pt x="37733" y="31968"/>
                          <a:pt x="34911" y="33254"/>
                          <a:pt x="34768" y="33897"/>
                        </a:cubicBezTo>
                        <a:cubicBezTo>
                          <a:pt x="33839" y="33219"/>
                          <a:pt x="35911" y="32504"/>
                          <a:pt x="35875" y="31718"/>
                        </a:cubicBezTo>
                        <a:cubicBezTo>
                          <a:pt x="32125" y="33433"/>
                          <a:pt x="34018" y="32575"/>
                          <a:pt x="30268" y="34254"/>
                        </a:cubicBezTo>
                        <a:cubicBezTo>
                          <a:pt x="28624" y="35969"/>
                          <a:pt x="31089" y="35254"/>
                          <a:pt x="30589" y="36719"/>
                        </a:cubicBezTo>
                        <a:cubicBezTo>
                          <a:pt x="28910" y="37683"/>
                          <a:pt x="27482" y="39219"/>
                          <a:pt x="25124" y="39255"/>
                        </a:cubicBezTo>
                        <a:lnTo>
                          <a:pt x="26196" y="40112"/>
                        </a:lnTo>
                        <a:cubicBezTo>
                          <a:pt x="23124" y="42220"/>
                          <a:pt x="20945" y="42791"/>
                          <a:pt x="18302" y="42291"/>
                        </a:cubicBezTo>
                        <a:cubicBezTo>
                          <a:pt x="12587" y="46399"/>
                          <a:pt x="8801" y="48649"/>
                          <a:pt x="6872" y="50435"/>
                        </a:cubicBezTo>
                        <a:cubicBezTo>
                          <a:pt x="4979" y="52221"/>
                          <a:pt x="5264" y="53507"/>
                          <a:pt x="6265" y="54507"/>
                        </a:cubicBezTo>
                        <a:cubicBezTo>
                          <a:pt x="7443" y="55436"/>
                          <a:pt x="9801" y="56114"/>
                          <a:pt x="11765" y="56257"/>
                        </a:cubicBezTo>
                        <a:cubicBezTo>
                          <a:pt x="13765" y="56507"/>
                          <a:pt x="15337" y="56364"/>
                          <a:pt x="15337" y="56364"/>
                        </a:cubicBezTo>
                        <a:cubicBezTo>
                          <a:pt x="28160" y="56293"/>
                          <a:pt x="32661" y="50328"/>
                          <a:pt x="44055" y="4457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18" name="Graphic 511">
                  <a:extLst>
                    <a:ext uri="{FF2B5EF4-FFF2-40B4-BE49-F238E27FC236}">
                      <a16:creationId xmlns:a16="http://schemas.microsoft.com/office/drawing/2014/main" id="{050C27DD-6709-3440-8252-9CAC4ED5AEE7}"/>
                    </a:ext>
                  </a:extLst>
                </p:cNvPr>
                <p:cNvGrpSpPr/>
                <p:nvPr/>
              </p:nvGrpSpPr>
              <p:grpSpPr>
                <a:xfrm>
                  <a:off x="7483929" y="1478184"/>
                  <a:ext cx="87691" cy="92975"/>
                  <a:chOff x="7483929" y="1478184"/>
                  <a:chExt cx="87691" cy="92975"/>
                </a:xfrm>
                <a:grpFill/>
              </p:grpSpPr>
              <p:sp>
                <p:nvSpPr>
                  <p:cNvPr id="719" name="Freeform 718">
                    <a:extLst>
                      <a:ext uri="{FF2B5EF4-FFF2-40B4-BE49-F238E27FC236}">
                        <a16:creationId xmlns:a16="http://schemas.microsoft.com/office/drawing/2014/main" id="{830FFE89-F497-2D4F-A8E8-72F0CB3D2BE8}"/>
                      </a:ext>
                    </a:extLst>
                  </p:cNvPr>
                  <p:cNvSpPr/>
                  <p:nvPr/>
                </p:nvSpPr>
                <p:spPr>
                  <a:xfrm>
                    <a:off x="7496198" y="1501281"/>
                    <a:ext cx="714" cy="120"/>
                  </a:xfrm>
                  <a:custGeom>
                    <a:avLst/>
                    <a:gdLst>
                      <a:gd name="connsiteX0" fmla="*/ 0 w 714"/>
                      <a:gd name="connsiteY0" fmla="*/ 121 h 120"/>
                      <a:gd name="connsiteX1" fmla="*/ 714 w 714"/>
                      <a:gd name="connsiteY1" fmla="*/ 121 h 120"/>
                      <a:gd name="connsiteX2" fmla="*/ 0 w 714"/>
                      <a:gd name="connsiteY2" fmla="*/ 121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4" h="120">
                        <a:moveTo>
                          <a:pt x="0" y="121"/>
                        </a:moveTo>
                        <a:lnTo>
                          <a:pt x="714" y="121"/>
                        </a:lnTo>
                        <a:cubicBezTo>
                          <a:pt x="536" y="-22"/>
                          <a:pt x="321" y="-58"/>
                          <a:pt x="0" y="12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0" name="Freeform 719">
                    <a:extLst>
                      <a:ext uri="{FF2B5EF4-FFF2-40B4-BE49-F238E27FC236}">
                        <a16:creationId xmlns:a16="http://schemas.microsoft.com/office/drawing/2014/main" id="{7BD2DC79-BB2F-034B-800D-74DCEF88B123}"/>
                      </a:ext>
                    </a:extLst>
                  </p:cNvPr>
                  <p:cNvSpPr/>
                  <p:nvPr/>
                </p:nvSpPr>
                <p:spPr>
                  <a:xfrm>
                    <a:off x="7540060" y="1548943"/>
                    <a:ext cx="35" cy="178"/>
                  </a:xfrm>
                  <a:custGeom>
                    <a:avLst/>
                    <a:gdLst>
                      <a:gd name="connsiteX0" fmla="*/ 36 w 35"/>
                      <a:gd name="connsiteY0" fmla="*/ 0 h 178"/>
                      <a:gd name="connsiteX1" fmla="*/ 0 w 35"/>
                      <a:gd name="connsiteY1" fmla="*/ 179 h 178"/>
                      <a:gd name="connsiteX2" fmla="*/ 36 w 35"/>
                      <a:gd name="connsiteY2" fmla="*/ 0 h 1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78">
                        <a:moveTo>
                          <a:pt x="36" y="0"/>
                        </a:moveTo>
                        <a:cubicBezTo>
                          <a:pt x="36" y="72"/>
                          <a:pt x="36" y="107"/>
                          <a:pt x="0" y="179"/>
                        </a:cubicBezTo>
                        <a:cubicBezTo>
                          <a:pt x="36" y="107"/>
                          <a:pt x="36" y="0"/>
                          <a:pt x="36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1" name="Freeform 720">
                    <a:extLst>
                      <a:ext uri="{FF2B5EF4-FFF2-40B4-BE49-F238E27FC236}">
                        <a16:creationId xmlns:a16="http://schemas.microsoft.com/office/drawing/2014/main" id="{B7D5EDAF-D2EB-3142-9115-15B8D5F58167}"/>
                      </a:ext>
                    </a:extLst>
                  </p:cNvPr>
                  <p:cNvSpPr/>
                  <p:nvPr/>
                </p:nvSpPr>
                <p:spPr>
                  <a:xfrm>
                    <a:off x="7520165" y="1504045"/>
                    <a:ext cx="35" cy="142"/>
                  </a:xfrm>
                  <a:custGeom>
                    <a:avLst/>
                    <a:gdLst>
                      <a:gd name="connsiteX0" fmla="*/ 36 w 35"/>
                      <a:gd name="connsiteY0" fmla="*/ 0 h 142"/>
                      <a:gd name="connsiteX1" fmla="*/ 0 w 35"/>
                      <a:gd name="connsiteY1" fmla="*/ 0 h 142"/>
                      <a:gd name="connsiteX2" fmla="*/ 0 w 35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2">
                        <a:moveTo>
                          <a:pt x="36" y="0"/>
                        </a:moveTo>
                        <a:lnTo>
                          <a:pt x="0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2" name="Freeform 721">
                    <a:extLst>
                      <a:ext uri="{FF2B5EF4-FFF2-40B4-BE49-F238E27FC236}">
                        <a16:creationId xmlns:a16="http://schemas.microsoft.com/office/drawing/2014/main" id="{24418AD9-1FC2-814A-B453-6F3A3E85170D}"/>
                      </a:ext>
                    </a:extLst>
                  </p:cNvPr>
                  <p:cNvSpPr/>
                  <p:nvPr/>
                </p:nvSpPr>
                <p:spPr>
                  <a:xfrm>
                    <a:off x="7483929" y="1478184"/>
                    <a:ext cx="87691" cy="92975"/>
                  </a:xfrm>
                  <a:custGeom>
                    <a:avLst/>
                    <a:gdLst>
                      <a:gd name="connsiteX0" fmla="*/ 18376 w 87691"/>
                      <a:gd name="connsiteY0" fmla="*/ 38255 h 92975"/>
                      <a:gd name="connsiteX1" fmla="*/ 29949 w 87691"/>
                      <a:gd name="connsiteY1" fmla="*/ 30575 h 92975"/>
                      <a:gd name="connsiteX2" fmla="*/ 36236 w 87691"/>
                      <a:gd name="connsiteY2" fmla="*/ 25860 h 92975"/>
                      <a:gd name="connsiteX3" fmla="*/ 37700 w 87691"/>
                      <a:gd name="connsiteY3" fmla="*/ 24253 h 92975"/>
                      <a:gd name="connsiteX4" fmla="*/ 39629 w 87691"/>
                      <a:gd name="connsiteY4" fmla="*/ 22931 h 92975"/>
                      <a:gd name="connsiteX5" fmla="*/ 40558 w 87691"/>
                      <a:gd name="connsiteY5" fmla="*/ 23717 h 92975"/>
                      <a:gd name="connsiteX6" fmla="*/ 42344 w 87691"/>
                      <a:gd name="connsiteY6" fmla="*/ 22896 h 92975"/>
                      <a:gd name="connsiteX7" fmla="*/ 42379 w 87691"/>
                      <a:gd name="connsiteY7" fmla="*/ 23181 h 92975"/>
                      <a:gd name="connsiteX8" fmla="*/ 44415 w 87691"/>
                      <a:gd name="connsiteY8" fmla="*/ 21896 h 92975"/>
                      <a:gd name="connsiteX9" fmla="*/ 44451 w 87691"/>
                      <a:gd name="connsiteY9" fmla="*/ 22181 h 92975"/>
                      <a:gd name="connsiteX10" fmla="*/ 45416 w 87691"/>
                      <a:gd name="connsiteY10" fmla="*/ 21788 h 92975"/>
                      <a:gd name="connsiteX11" fmla="*/ 45344 w 87691"/>
                      <a:gd name="connsiteY11" fmla="*/ 22253 h 92975"/>
                      <a:gd name="connsiteX12" fmla="*/ 49380 w 87691"/>
                      <a:gd name="connsiteY12" fmla="*/ 20753 h 92975"/>
                      <a:gd name="connsiteX13" fmla="*/ 49023 w 87691"/>
                      <a:gd name="connsiteY13" fmla="*/ 19574 h 92975"/>
                      <a:gd name="connsiteX14" fmla="*/ 55060 w 87691"/>
                      <a:gd name="connsiteY14" fmla="*/ 19038 h 92975"/>
                      <a:gd name="connsiteX15" fmla="*/ 55060 w 87691"/>
                      <a:gd name="connsiteY15" fmla="*/ 19324 h 92975"/>
                      <a:gd name="connsiteX16" fmla="*/ 61703 w 87691"/>
                      <a:gd name="connsiteY16" fmla="*/ 18645 h 92975"/>
                      <a:gd name="connsiteX17" fmla="*/ 61596 w 87691"/>
                      <a:gd name="connsiteY17" fmla="*/ 19574 h 92975"/>
                      <a:gd name="connsiteX18" fmla="*/ 64489 w 87691"/>
                      <a:gd name="connsiteY18" fmla="*/ 17467 h 92975"/>
                      <a:gd name="connsiteX19" fmla="*/ 64346 w 87691"/>
                      <a:gd name="connsiteY19" fmla="*/ 19288 h 92975"/>
                      <a:gd name="connsiteX20" fmla="*/ 66097 w 87691"/>
                      <a:gd name="connsiteY20" fmla="*/ 18574 h 92975"/>
                      <a:gd name="connsiteX21" fmla="*/ 65668 w 87691"/>
                      <a:gd name="connsiteY21" fmla="*/ 18752 h 92975"/>
                      <a:gd name="connsiteX22" fmla="*/ 67132 w 87691"/>
                      <a:gd name="connsiteY22" fmla="*/ 19502 h 92975"/>
                      <a:gd name="connsiteX23" fmla="*/ 68240 w 87691"/>
                      <a:gd name="connsiteY23" fmla="*/ 17788 h 92975"/>
                      <a:gd name="connsiteX24" fmla="*/ 67668 w 87691"/>
                      <a:gd name="connsiteY24" fmla="*/ 20003 h 92975"/>
                      <a:gd name="connsiteX25" fmla="*/ 68883 w 87691"/>
                      <a:gd name="connsiteY25" fmla="*/ 18895 h 92975"/>
                      <a:gd name="connsiteX26" fmla="*/ 67347 w 87691"/>
                      <a:gd name="connsiteY26" fmla="*/ 23896 h 92975"/>
                      <a:gd name="connsiteX27" fmla="*/ 68347 w 87691"/>
                      <a:gd name="connsiteY27" fmla="*/ 41362 h 92975"/>
                      <a:gd name="connsiteX28" fmla="*/ 67132 w 87691"/>
                      <a:gd name="connsiteY28" fmla="*/ 41112 h 92975"/>
                      <a:gd name="connsiteX29" fmla="*/ 67490 w 87691"/>
                      <a:gd name="connsiteY29" fmla="*/ 42648 h 92975"/>
                      <a:gd name="connsiteX30" fmla="*/ 67954 w 87691"/>
                      <a:gd name="connsiteY30" fmla="*/ 43470 h 92975"/>
                      <a:gd name="connsiteX31" fmla="*/ 66954 w 87691"/>
                      <a:gd name="connsiteY31" fmla="*/ 43041 h 92975"/>
                      <a:gd name="connsiteX32" fmla="*/ 67132 w 87691"/>
                      <a:gd name="connsiteY32" fmla="*/ 44113 h 92975"/>
                      <a:gd name="connsiteX33" fmla="*/ 65954 w 87691"/>
                      <a:gd name="connsiteY33" fmla="*/ 43791 h 92975"/>
                      <a:gd name="connsiteX34" fmla="*/ 61025 w 87691"/>
                      <a:gd name="connsiteY34" fmla="*/ 48792 h 92975"/>
                      <a:gd name="connsiteX35" fmla="*/ 53345 w 87691"/>
                      <a:gd name="connsiteY35" fmla="*/ 53542 h 92975"/>
                      <a:gd name="connsiteX36" fmla="*/ 48559 w 87691"/>
                      <a:gd name="connsiteY36" fmla="*/ 60079 h 92975"/>
                      <a:gd name="connsiteX37" fmla="*/ 40879 w 87691"/>
                      <a:gd name="connsiteY37" fmla="*/ 65615 h 92975"/>
                      <a:gd name="connsiteX38" fmla="*/ 36450 w 87691"/>
                      <a:gd name="connsiteY38" fmla="*/ 67794 h 92975"/>
                      <a:gd name="connsiteX39" fmla="*/ 32307 w 87691"/>
                      <a:gd name="connsiteY39" fmla="*/ 72438 h 92975"/>
                      <a:gd name="connsiteX40" fmla="*/ 32092 w 87691"/>
                      <a:gd name="connsiteY40" fmla="*/ 73402 h 92975"/>
                      <a:gd name="connsiteX41" fmla="*/ 27949 w 87691"/>
                      <a:gd name="connsiteY41" fmla="*/ 77581 h 92975"/>
                      <a:gd name="connsiteX42" fmla="*/ 22663 w 87691"/>
                      <a:gd name="connsiteY42" fmla="*/ 83903 h 92975"/>
                      <a:gd name="connsiteX43" fmla="*/ 21591 w 87691"/>
                      <a:gd name="connsiteY43" fmla="*/ 88368 h 92975"/>
                      <a:gd name="connsiteX44" fmla="*/ 24127 w 87691"/>
                      <a:gd name="connsiteY44" fmla="*/ 91583 h 92975"/>
                      <a:gd name="connsiteX45" fmla="*/ 32735 w 87691"/>
                      <a:gd name="connsiteY45" fmla="*/ 92547 h 92975"/>
                      <a:gd name="connsiteX46" fmla="*/ 32842 w 87691"/>
                      <a:gd name="connsiteY46" fmla="*/ 92976 h 92975"/>
                      <a:gd name="connsiteX47" fmla="*/ 38415 w 87691"/>
                      <a:gd name="connsiteY47" fmla="*/ 86547 h 92975"/>
                      <a:gd name="connsiteX48" fmla="*/ 41415 w 87691"/>
                      <a:gd name="connsiteY48" fmla="*/ 84761 h 92975"/>
                      <a:gd name="connsiteX49" fmla="*/ 41522 w 87691"/>
                      <a:gd name="connsiteY49" fmla="*/ 84939 h 92975"/>
                      <a:gd name="connsiteX50" fmla="*/ 44880 w 87691"/>
                      <a:gd name="connsiteY50" fmla="*/ 81367 h 92975"/>
                      <a:gd name="connsiteX51" fmla="*/ 45201 w 87691"/>
                      <a:gd name="connsiteY51" fmla="*/ 82296 h 92975"/>
                      <a:gd name="connsiteX52" fmla="*/ 47559 w 87691"/>
                      <a:gd name="connsiteY52" fmla="*/ 81010 h 92975"/>
                      <a:gd name="connsiteX53" fmla="*/ 54024 w 87691"/>
                      <a:gd name="connsiteY53" fmla="*/ 72902 h 92975"/>
                      <a:gd name="connsiteX54" fmla="*/ 54167 w 87691"/>
                      <a:gd name="connsiteY54" fmla="*/ 73295 h 92975"/>
                      <a:gd name="connsiteX55" fmla="*/ 55738 w 87691"/>
                      <a:gd name="connsiteY55" fmla="*/ 70616 h 92975"/>
                      <a:gd name="connsiteX56" fmla="*/ 56095 w 87691"/>
                      <a:gd name="connsiteY56" fmla="*/ 70795 h 92975"/>
                      <a:gd name="connsiteX57" fmla="*/ 59239 w 87691"/>
                      <a:gd name="connsiteY57" fmla="*/ 66937 h 92975"/>
                      <a:gd name="connsiteX58" fmla="*/ 59917 w 87691"/>
                      <a:gd name="connsiteY58" fmla="*/ 67580 h 92975"/>
                      <a:gd name="connsiteX59" fmla="*/ 61775 w 87691"/>
                      <a:gd name="connsiteY59" fmla="*/ 65722 h 92975"/>
                      <a:gd name="connsiteX60" fmla="*/ 60917 w 87691"/>
                      <a:gd name="connsiteY60" fmla="*/ 66223 h 92975"/>
                      <a:gd name="connsiteX61" fmla="*/ 63632 w 87691"/>
                      <a:gd name="connsiteY61" fmla="*/ 63794 h 92975"/>
                      <a:gd name="connsiteX62" fmla="*/ 65132 w 87691"/>
                      <a:gd name="connsiteY62" fmla="*/ 57614 h 92975"/>
                      <a:gd name="connsiteX63" fmla="*/ 66132 w 87691"/>
                      <a:gd name="connsiteY63" fmla="*/ 58186 h 92975"/>
                      <a:gd name="connsiteX64" fmla="*/ 66990 w 87691"/>
                      <a:gd name="connsiteY64" fmla="*/ 59900 h 92975"/>
                      <a:gd name="connsiteX65" fmla="*/ 70311 w 87691"/>
                      <a:gd name="connsiteY65" fmla="*/ 58186 h 92975"/>
                      <a:gd name="connsiteX66" fmla="*/ 70954 w 87691"/>
                      <a:gd name="connsiteY66" fmla="*/ 59007 h 92975"/>
                      <a:gd name="connsiteX67" fmla="*/ 75455 w 87691"/>
                      <a:gd name="connsiteY67" fmla="*/ 54793 h 92975"/>
                      <a:gd name="connsiteX68" fmla="*/ 79348 w 87691"/>
                      <a:gd name="connsiteY68" fmla="*/ 51792 h 92975"/>
                      <a:gd name="connsiteX69" fmla="*/ 81206 w 87691"/>
                      <a:gd name="connsiteY69" fmla="*/ 51542 h 92975"/>
                      <a:gd name="connsiteX70" fmla="*/ 81491 w 87691"/>
                      <a:gd name="connsiteY70" fmla="*/ 48899 h 92975"/>
                      <a:gd name="connsiteX71" fmla="*/ 83313 w 87691"/>
                      <a:gd name="connsiteY71" fmla="*/ 48649 h 92975"/>
                      <a:gd name="connsiteX72" fmla="*/ 84813 w 87691"/>
                      <a:gd name="connsiteY72" fmla="*/ 43613 h 92975"/>
                      <a:gd name="connsiteX73" fmla="*/ 86171 w 87691"/>
                      <a:gd name="connsiteY73" fmla="*/ 38433 h 92975"/>
                      <a:gd name="connsiteX74" fmla="*/ 84385 w 87691"/>
                      <a:gd name="connsiteY74" fmla="*/ 35112 h 92975"/>
                      <a:gd name="connsiteX75" fmla="*/ 86171 w 87691"/>
                      <a:gd name="connsiteY75" fmla="*/ 33576 h 92975"/>
                      <a:gd name="connsiteX76" fmla="*/ 85992 w 87691"/>
                      <a:gd name="connsiteY76" fmla="*/ 34040 h 92975"/>
                      <a:gd name="connsiteX77" fmla="*/ 87028 w 87691"/>
                      <a:gd name="connsiteY77" fmla="*/ 34290 h 92975"/>
                      <a:gd name="connsiteX78" fmla="*/ 86099 w 87691"/>
                      <a:gd name="connsiteY78" fmla="*/ 28432 h 92975"/>
                      <a:gd name="connsiteX79" fmla="*/ 85206 w 87691"/>
                      <a:gd name="connsiteY79" fmla="*/ 29397 h 92975"/>
                      <a:gd name="connsiteX80" fmla="*/ 85171 w 87691"/>
                      <a:gd name="connsiteY80" fmla="*/ 27468 h 92975"/>
                      <a:gd name="connsiteX81" fmla="*/ 86063 w 87691"/>
                      <a:gd name="connsiteY81" fmla="*/ 27789 h 92975"/>
                      <a:gd name="connsiteX82" fmla="*/ 86171 w 87691"/>
                      <a:gd name="connsiteY82" fmla="*/ 24717 h 92975"/>
                      <a:gd name="connsiteX83" fmla="*/ 85171 w 87691"/>
                      <a:gd name="connsiteY83" fmla="*/ 25289 h 92975"/>
                      <a:gd name="connsiteX84" fmla="*/ 85206 w 87691"/>
                      <a:gd name="connsiteY84" fmla="*/ 21288 h 92975"/>
                      <a:gd name="connsiteX85" fmla="*/ 83456 w 87691"/>
                      <a:gd name="connsiteY85" fmla="*/ 21574 h 92975"/>
                      <a:gd name="connsiteX86" fmla="*/ 81884 w 87691"/>
                      <a:gd name="connsiteY86" fmla="*/ 12966 h 92975"/>
                      <a:gd name="connsiteX87" fmla="*/ 79955 w 87691"/>
                      <a:gd name="connsiteY87" fmla="*/ 12609 h 92975"/>
                      <a:gd name="connsiteX88" fmla="*/ 80741 w 87691"/>
                      <a:gd name="connsiteY88" fmla="*/ 11930 h 92975"/>
                      <a:gd name="connsiteX89" fmla="*/ 78563 w 87691"/>
                      <a:gd name="connsiteY89" fmla="*/ 7644 h 92975"/>
                      <a:gd name="connsiteX90" fmla="*/ 79277 w 87691"/>
                      <a:gd name="connsiteY90" fmla="*/ 7358 h 92975"/>
                      <a:gd name="connsiteX91" fmla="*/ 77134 w 87691"/>
                      <a:gd name="connsiteY91" fmla="*/ 8287 h 92975"/>
                      <a:gd name="connsiteX92" fmla="*/ 72776 w 87691"/>
                      <a:gd name="connsiteY92" fmla="*/ 5858 h 92975"/>
                      <a:gd name="connsiteX93" fmla="*/ 71026 w 87691"/>
                      <a:gd name="connsiteY93" fmla="*/ 7037 h 92975"/>
                      <a:gd name="connsiteX94" fmla="*/ 71847 w 87691"/>
                      <a:gd name="connsiteY94" fmla="*/ 6322 h 92975"/>
                      <a:gd name="connsiteX95" fmla="*/ 70169 w 87691"/>
                      <a:gd name="connsiteY95" fmla="*/ 5965 h 92975"/>
                      <a:gd name="connsiteX96" fmla="*/ 69811 w 87691"/>
                      <a:gd name="connsiteY96" fmla="*/ 4358 h 92975"/>
                      <a:gd name="connsiteX97" fmla="*/ 71097 w 87691"/>
                      <a:gd name="connsiteY97" fmla="*/ 3572 h 92975"/>
                      <a:gd name="connsiteX98" fmla="*/ 68168 w 87691"/>
                      <a:gd name="connsiteY98" fmla="*/ 4393 h 92975"/>
                      <a:gd name="connsiteX99" fmla="*/ 63382 w 87691"/>
                      <a:gd name="connsiteY99" fmla="*/ 2036 h 92975"/>
                      <a:gd name="connsiteX100" fmla="*/ 59024 w 87691"/>
                      <a:gd name="connsiteY100" fmla="*/ 2500 h 92975"/>
                      <a:gd name="connsiteX101" fmla="*/ 58417 w 87691"/>
                      <a:gd name="connsiteY101" fmla="*/ 0 h 92975"/>
                      <a:gd name="connsiteX102" fmla="*/ 53988 w 87691"/>
                      <a:gd name="connsiteY102" fmla="*/ 1000 h 92975"/>
                      <a:gd name="connsiteX103" fmla="*/ 54167 w 87691"/>
                      <a:gd name="connsiteY103" fmla="*/ 857 h 92975"/>
                      <a:gd name="connsiteX104" fmla="*/ 45165 w 87691"/>
                      <a:gd name="connsiteY104" fmla="*/ 2465 h 92975"/>
                      <a:gd name="connsiteX105" fmla="*/ 44630 w 87691"/>
                      <a:gd name="connsiteY105" fmla="*/ 4751 h 92975"/>
                      <a:gd name="connsiteX106" fmla="*/ 38879 w 87691"/>
                      <a:gd name="connsiteY106" fmla="*/ 7930 h 92975"/>
                      <a:gd name="connsiteX107" fmla="*/ 36414 w 87691"/>
                      <a:gd name="connsiteY107" fmla="*/ 7215 h 92975"/>
                      <a:gd name="connsiteX108" fmla="*/ 36629 w 87691"/>
                      <a:gd name="connsiteY108" fmla="*/ 6894 h 92975"/>
                      <a:gd name="connsiteX109" fmla="*/ 31485 w 87691"/>
                      <a:gd name="connsiteY109" fmla="*/ 8858 h 92975"/>
                      <a:gd name="connsiteX110" fmla="*/ 29521 w 87691"/>
                      <a:gd name="connsiteY110" fmla="*/ 12073 h 92975"/>
                      <a:gd name="connsiteX111" fmla="*/ 28449 w 87691"/>
                      <a:gd name="connsiteY111" fmla="*/ 11787 h 92975"/>
                      <a:gd name="connsiteX112" fmla="*/ 27699 w 87691"/>
                      <a:gd name="connsiteY112" fmla="*/ 11001 h 92975"/>
                      <a:gd name="connsiteX113" fmla="*/ 27520 w 87691"/>
                      <a:gd name="connsiteY113" fmla="*/ 11751 h 92975"/>
                      <a:gd name="connsiteX114" fmla="*/ 27413 w 87691"/>
                      <a:gd name="connsiteY114" fmla="*/ 11573 h 92975"/>
                      <a:gd name="connsiteX115" fmla="*/ 27378 w 87691"/>
                      <a:gd name="connsiteY115" fmla="*/ 12394 h 92975"/>
                      <a:gd name="connsiteX116" fmla="*/ 27806 w 87691"/>
                      <a:gd name="connsiteY116" fmla="*/ 12787 h 92975"/>
                      <a:gd name="connsiteX117" fmla="*/ 24199 w 87691"/>
                      <a:gd name="connsiteY117" fmla="*/ 13216 h 92975"/>
                      <a:gd name="connsiteX118" fmla="*/ 19019 w 87691"/>
                      <a:gd name="connsiteY118" fmla="*/ 20003 h 92975"/>
                      <a:gd name="connsiteX119" fmla="*/ 18769 w 87691"/>
                      <a:gd name="connsiteY119" fmla="*/ 17931 h 92975"/>
                      <a:gd name="connsiteX120" fmla="*/ 17483 w 87691"/>
                      <a:gd name="connsiteY120" fmla="*/ 19324 h 92975"/>
                      <a:gd name="connsiteX121" fmla="*/ 18234 w 87691"/>
                      <a:gd name="connsiteY121" fmla="*/ 17609 h 92975"/>
                      <a:gd name="connsiteX122" fmla="*/ 12876 w 87691"/>
                      <a:gd name="connsiteY122" fmla="*/ 22324 h 92975"/>
                      <a:gd name="connsiteX123" fmla="*/ 13090 w 87691"/>
                      <a:gd name="connsiteY123" fmla="*/ 23324 h 92975"/>
                      <a:gd name="connsiteX124" fmla="*/ 12876 w 87691"/>
                      <a:gd name="connsiteY124" fmla="*/ 23324 h 92975"/>
                      <a:gd name="connsiteX125" fmla="*/ 13019 w 87691"/>
                      <a:gd name="connsiteY125" fmla="*/ 24896 h 92975"/>
                      <a:gd name="connsiteX126" fmla="*/ 10625 w 87691"/>
                      <a:gd name="connsiteY126" fmla="*/ 24110 h 92975"/>
                      <a:gd name="connsiteX127" fmla="*/ 8375 w 87691"/>
                      <a:gd name="connsiteY127" fmla="*/ 27682 h 92975"/>
                      <a:gd name="connsiteX128" fmla="*/ 9232 w 87691"/>
                      <a:gd name="connsiteY128" fmla="*/ 28325 h 92975"/>
                      <a:gd name="connsiteX129" fmla="*/ 7839 w 87691"/>
                      <a:gd name="connsiteY129" fmla="*/ 28968 h 92975"/>
                      <a:gd name="connsiteX130" fmla="*/ 6875 w 87691"/>
                      <a:gd name="connsiteY130" fmla="*/ 28075 h 92975"/>
                      <a:gd name="connsiteX131" fmla="*/ 6911 w 87691"/>
                      <a:gd name="connsiteY131" fmla="*/ 30718 h 92975"/>
                      <a:gd name="connsiteX132" fmla="*/ 6589 w 87691"/>
                      <a:gd name="connsiteY132" fmla="*/ 28825 h 92975"/>
                      <a:gd name="connsiteX133" fmla="*/ 4125 w 87691"/>
                      <a:gd name="connsiteY133" fmla="*/ 31611 h 92975"/>
                      <a:gd name="connsiteX134" fmla="*/ 5589 w 87691"/>
                      <a:gd name="connsiteY134" fmla="*/ 33576 h 92975"/>
                      <a:gd name="connsiteX135" fmla="*/ 3375 w 87691"/>
                      <a:gd name="connsiteY135" fmla="*/ 36433 h 92975"/>
                      <a:gd name="connsiteX136" fmla="*/ 4518 w 87691"/>
                      <a:gd name="connsiteY136" fmla="*/ 36933 h 92975"/>
                      <a:gd name="connsiteX137" fmla="*/ 874 w 87691"/>
                      <a:gd name="connsiteY137" fmla="*/ 40184 h 92975"/>
                      <a:gd name="connsiteX138" fmla="*/ 2874 w 87691"/>
                      <a:gd name="connsiteY138" fmla="*/ 52757 h 92975"/>
                      <a:gd name="connsiteX139" fmla="*/ 8054 w 87691"/>
                      <a:gd name="connsiteY139" fmla="*/ 51578 h 92975"/>
                      <a:gd name="connsiteX140" fmla="*/ 18376 w 87691"/>
                      <a:gd name="connsiteY140" fmla="*/ 38255 h 92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</a:cxnLst>
                    <a:rect l="l" t="t" r="r" b="b"/>
                    <a:pathLst>
                      <a:path w="87691" h="92975">
                        <a:moveTo>
                          <a:pt x="18376" y="38255"/>
                        </a:moveTo>
                        <a:cubicBezTo>
                          <a:pt x="23270" y="34326"/>
                          <a:pt x="25949" y="34933"/>
                          <a:pt x="29949" y="30575"/>
                        </a:cubicBezTo>
                        <a:cubicBezTo>
                          <a:pt x="32271" y="29075"/>
                          <a:pt x="34307" y="27146"/>
                          <a:pt x="36236" y="25860"/>
                        </a:cubicBezTo>
                        <a:cubicBezTo>
                          <a:pt x="36307" y="24860"/>
                          <a:pt x="37022" y="24467"/>
                          <a:pt x="37700" y="24253"/>
                        </a:cubicBezTo>
                        <a:cubicBezTo>
                          <a:pt x="38486" y="24039"/>
                          <a:pt x="38808" y="23932"/>
                          <a:pt x="39629" y="22931"/>
                        </a:cubicBezTo>
                        <a:lnTo>
                          <a:pt x="40558" y="23717"/>
                        </a:lnTo>
                        <a:cubicBezTo>
                          <a:pt x="41022" y="23074"/>
                          <a:pt x="41629" y="22539"/>
                          <a:pt x="42344" y="22896"/>
                        </a:cubicBezTo>
                        <a:lnTo>
                          <a:pt x="42379" y="23181"/>
                        </a:lnTo>
                        <a:cubicBezTo>
                          <a:pt x="43022" y="22217"/>
                          <a:pt x="44130" y="22360"/>
                          <a:pt x="44415" y="21896"/>
                        </a:cubicBezTo>
                        <a:lnTo>
                          <a:pt x="44451" y="22181"/>
                        </a:lnTo>
                        <a:lnTo>
                          <a:pt x="45416" y="21788"/>
                        </a:lnTo>
                        <a:lnTo>
                          <a:pt x="45344" y="22253"/>
                        </a:lnTo>
                        <a:cubicBezTo>
                          <a:pt x="46594" y="21074"/>
                          <a:pt x="48023" y="20681"/>
                          <a:pt x="49380" y="20753"/>
                        </a:cubicBezTo>
                        <a:lnTo>
                          <a:pt x="49023" y="19574"/>
                        </a:lnTo>
                        <a:cubicBezTo>
                          <a:pt x="51952" y="20360"/>
                          <a:pt x="52559" y="17681"/>
                          <a:pt x="55060" y="19038"/>
                        </a:cubicBezTo>
                        <a:lnTo>
                          <a:pt x="55060" y="19324"/>
                        </a:lnTo>
                        <a:cubicBezTo>
                          <a:pt x="57846" y="15895"/>
                          <a:pt x="59274" y="21217"/>
                          <a:pt x="61703" y="18645"/>
                        </a:cubicBezTo>
                        <a:cubicBezTo>
                          <a:pt x="61346" y="18967"/>
                          <a:pt x="61703" y="19288"/>
                          <a:pt x="61596" y="19574"/>
                        </a:cubicBezTo>
                        <a:cubicBezTo>
                          <a:pt x="62561" y="19502"/>
                          <a:pt x="63525" y="19574"/>
                          <a:pt x="64489" y="17467"/>
                        </a:cubicBezTo>
                        <a:cubicBezTo>
                          <a:pt x="65168" y="17859"/>
                          <a:pt x="64704" y="18431"/>
                          <a:pt x="64346" y="19288"/>
                        </a:cubicBezTo>
                        <a:cubicBezTo>
                          <a:pt x="64811" y="18359"/>
                          <a:pt x="65632" y="18217"/>
                          <a:pt x="66097" y="18574"/>
                        </a:cubicBezTo>
                        <a:lnTo>
                          <a:pt x="65668" y="18752"/>
                        </a:lnTo>
                        <a:cubicBezTo>
                          <a:pt x="66132" y="19002"/>
                          <a:pt x="66740" y="19110"/>
                          <a:pt x="67132" y="19502"/>
                        </a:cubicBezTo>
                        <a:lnTo>
                          <a:pt x="68240" y="17788"/>
                        </a:lnTo>
                        <a:cubicBezTo>
                          <a:pt x="68561" y="18967"/>
                          <a:pt x="66740" y="19717"/>
                          <a:pt x="67668" y="20003"/>
                        </a:cubicBezTo>
                        <a:lnTo>
                          <a:pt x="68883" y="18895"/>
                        </a:lnTo>
                        <a:cubicBezTo>
                          <a:pt x="69597" y="20324"/>
                          <a:pt x="68025" y="22253"/>
                          <a:pt x="67347" y="23896"/>
                        </a:cubicBezTo>
                        <a:cubicBezTo>
                          <a:pt x="68633" y="26968"/>
                          <a:pt x="72705" y="37862"/>
                          <a:pt x="68347" y="41362"/>
                        </a:cubicBezTo>
                        <a:lnTo>
                          <a:pt x="67132" y="41112"/>
                        </a:lnTo>
                        <a:cubicBezTo>
                          <a:pt x="65489" y="40434"/>
                          <a:pt x="69097" y="43220"/>
                          <a:pt x="67490" y="42648"/>
                        </a:cubicBezTo>
                        <a:lnTo>
                          <a:pt x="67954" y="43470"/>
                        </a:lnTo>
                        <a:cubicBezTo>
                          <a:pt x="67633" y="43434"/>
                          <a:pt x="67168" y="43470"/>
                          <a:pt x="66954" y="43041"/>
                        </a:cubicBezTo>
                        <a:cubicBezTo>
                          <a:pt x="66632" y="43327"/>
                          <a:pt x="66883" y="43505"/>
                          <a:pt x="67132" y="44113"/>
                        </a:cubicBezTo>
                        <a:lnTo>
                          <a:pt x="65954" y="43791"/>
                        </a:lnTo>
                        <a:cubicBezTo>
                          <a:pt x="64311" y="44398"/>
                          <a:pt x="64061" y="47292"/>
                          <a:pt x="61025" y="48792"/>
                        </a:cubicBezTo>
                        <a:cubicBezTo>
                          <a:pt x="58810" y="48935"/>
                          <a:pt x="55917" y="50721"/>
                          <a:pt x="53345" y="53542"/>
                        </a:cubicBezTo>
                        <a:cubicBezTo>
                          <a:pt x="51381" y="55757"/>
                          <a:pt x="49773" y="58222"/>
                          <a:pt x="48559" y="60079"/>
                        </a:cubicBezTo>
                        <a:cubicBezTo>
                          <a:pt x="47166" y="63044"/>
                          <a:pt x="43987" y="64330"/>
                          <a:pt x="40879" y="65615"/>
                        </a:cubicBezTo>
                        <a:cubicBezTo>
                          <a:pt x="39308" y="66258"/>
                          <a:pt x="37772" y="66901"/>
                          <a:pt x="36450" y="67794"/>
                        </a:cubicBezTo>
                        <a:cubicBezTo>
                          <a:pt x="34843" y="68830"/>
                          <a:pt x="32878" y="70652"/>
                          <a:pt x="32307" y="72438"/>
                        </a:cubicBezTo>
                        <a:cubicBezTo>
                          <a:pt x="31950" y="72438"/>
                          <a:pt x="31950" y="73259"/>
                          <a:pt x="32092" y="73402"/>
                        </a:cubicBezTo>
                        <a:lnTo>
                          <a:pt x="27949" y="77581"/>
                        </a:lnTo>
                        <a:cubicBezTo>
                          <a:pt x="27842" y="77724"/>
                          <a:pt x="23663" y="82046"/>
                          <a:pt x="22663" y="83903"/>
                        </a:cubicBezTo>
                        <a:cubicBezTo>
                          <a:pt x="22127" y="85011"/>
                          <a:pt x="21305" y="86332"/>
                          <a:pt x="21591" y="88368"/>
                        </a:cubicBezTo>
                        <a:cubicBezTo>
                          <a:pt x="21770" y="89333"/>
                          <a:pt x="22413" y="90583"/>
                          <a:pt x="24127" y="91583"/>
                        </a:cubicBezTo>
                        <a:cubicBezTo>
                          <a:pt x="25842" y="92619"/>
                          <a:pt x="28913" y="93190"/>
                          <a:pt x="32735" y="92547"/>
                        </a:cubicBezTo>
                        <a:lnTo>
                          <a:pt x="32842" y="92976"/>
                        </a:lnTo>
                        <a:cubicBezTo>
                          <a:pt x="36629" y="91190"/>
                          <a:pt x="38307" y="89547"/>
                          <a:pt x="38415" y="86547"/>
                        </a:cubicBezTo>
                        <a:cubicBezTo>
                          <a:pt x="40451" y="87904"/>
                          <a:pt x="40379" y="84725"/>
                          <a:pt x="41415" y="84761"/>
                        </a:cubicBezTo>
                        <a:lnTo>
                          <a:pt x="41522" y="84939"/>
                        </a:lnTo>
                        <a:cubicBezTo>
                          <a:pt x="41415" y="82296"/>
                          <a:pt x="45058" y="83368"/>
                          <a:pt x="44880" y="81367"/>
                        </a:cubicBezTo>
                        <a:cubicBezTo>
                          <a:pt x="44951" y="81546"/>
                          <a:pt x="45380" y="82046"/>
                          <a:pt x="45201" y="82296"/>
                        </a:cubicBezTo>
                        <a:cubicBezTo>
                          <a:pt x="45487" y="81689"/>
                          <a:pt x="46594" y="80010"/>
                          <a:pt x="47559" y="81010"/>
                        </a:cubicBezTo>
                        <a:cubicBezTo>
                          <a:pt x="49880" y="78546"/>
                          <a:pt x="53809" y="76009"/>
                          <a:pt x="54024" y="72902"/>
                        </a:cubicBezTo>
                        <a:lnTo>
                          <a:pt x="54167" y="73295"/>
                        </a:lnTo>
                        <a:cubicBezTo>
                          <a:pt x="54131" y="71330"/>
                          <a:pt x="55202" y="72116"/>
                          <a:pt x="55738" y="70616"/>
                        </a:cubicBezTo>
                        <a:cubicBezTo>
                          <a:pt x="55917" y="70723"/>
                          <a:pt x="56060" y="70723"/>
                          <a:pt x="56095" y="70795"/>
                        </a:cubicBezTo>
                        <a:cubicBezTo>
                          <a:pt x="56131" y="68794"/>
                          <a:pt x="58846" y="68116"/>
                          <a:pt x="59239" y="66937"/>
                        </a:cubicBezTo>
                        <a:lnTo>
                          <a:pt x="59917" y="67580"/>
                        </a:lnTo>
                        <a:lnTo>
                          <a:pt x="61775" y="65722"/>
                        </a:lnTo>
                        <a:lnTo>
                          <a:pt x="60917" y="66223"/>
                        </a:lnTo>
                        <a:cubicBezTo>
                          <a:pt x="59382" y="64151"/>
                          <a:pt x="63668" y="65973"/>
                          <a:pt x="63632" y="63794"/>
                        </a:cubicBezTo>
                        <a:cubicBezTo>
                          <a:pt x="64847" y="63186"/>
                          <a:pt x="62882" y="57614"/>
                          <a:pt x="65132" y="57614"/>
                        </a:cubicBezTo>
                        <a:cubicBezTo>
                          <a:pt x="65168" y="56150"/>
                          <a:pt x="65597" y="59650"/>
                          <a:pt x="66132" y="58186"/>
                        </a:cubicBezTo>
                        <a:cubicBezTo>
                          <a:pt x="66918" y="59257"/>
                          <a:pt x="66097" y="59222"/>
                          <a:pt x="66990" y="59900"/>
                        </a:cubicBezTo>
                        <a:cubicBezTo>
                          <a:pt x="67668" y="58686"/>
                          <a:pt x="69454" y="59900"/>
                          <a:pt x="70311" y="58186"/>
                        </a:cubicBezTo>
                        <a:lnTo>
                          <a:pt x="70954" y="59007"/>
                        </a:lnTo>
                        <a:cubicBezTo>
                          <a:pt x="71597" y="56257"/>
                          <a:pt x="75383" y="57364"/>
                          <a:pt x="75455" y="54793"/>
                        </a:cubicBezTo>
                        <a:cubicBezTo>
                          <a:pt x="76634" y="52292"/>
                          <a:pt x="79134" y="55543"/>
                          <a:pt x="79348" y="51792"/>
                        </a:cubicBezTo>
                        <a:cubicBezTo>
                          <a:pt x="79955" y="51756"/>
                          <a:pt x="80563" y="51649"/>
                          <a:pt x="81206" y="51542"/>
                        </a:cubicBezTo>
                        <a:cubicBezTo>
                          <a:pt x="82099" y="50435"/>
                          <a:pt x="80241" y="49863"/>
                          <a:pt x="81491" y="48899"/>
                        </a:cubicBezTo>
                        <a:cubicBezTo>
                          <a:pt x="82242" y="49399"/>
                          <a:pt x="82920" y="47506"/>
                          <a:pt x="83313" y="48649"/>
                        </a:cubicBezTo>
                        <a:cubicBezTo>
                          <a:pt x="84635" y="47363"/>
                          <a:pt x="84778" y="45434"/>
                          <a:pt x="84813" y="43613"/>
                        </a:cubicBezTo>
                        <a:cubicBezTo>
                          <a:pt x="84849" y="41791"/>
                          <a:pt x="84849" y="40148"/>
                          <a:pt x="86171" y="38433"/>
                        </a:cubicBezTo>
                        <a:cubicBezTo>
                          <a:pt x="84528" y="37469"/>
                          <a:pt x="85671" y="35755"/>
                          <a:pt x="84385" y="35112"/>
                        </a:cubicBezTo>
                        <a:cubicBezTo>
                          <a:pt x="85171" y="35040"/>
                          <a:pt x="84563" y="31540"/>
                          <a:pt x="86171" y="33576"/>
                        </a:cubicBezTo>
                        <a:cubicBezTo>
                          <a:pt x="86314" y="33754"/>
                          <a:pt x="86278" y="34076"/>
                          <a:pt x="85992" y="34040"/>
                        </a:cubicBezTo>
                        <a:lnTo>
                          <a:pt x="87028" y="34290"/>
                        </a:lnTo>
                        <a:cubicBezTo>
                          <a:pt x="88992" y="32183"/>
                          <a:pt x="85956" y="30468"/>
                          <a:pt x="86099" y="28432"/>
                        </a:cubicBezTo>
                        <a:cubicBezTo>
                          <a:pt x="85813" y="29075"/>
                          <a:pt x="85956" y="29897"/>
                          <a:pt x="85206" y="29397"/>
                        </a:cubicBezTo>
                        <a:lnTo>
                          <a:pt x="85171" y="27468"/>
                        </a:lnTo>
                        <a:lnTo>
                          <a:pt x="86063" y="27789"/>
                        </a:lnTo>
                        <a:cubicBezTo>
                          <a:pt x="86135" y="26789"/>
                          <a:pt x="86206" y="25789"/>
                          <a:pt x="86171" y="24717"/>
                        </a:cubicBezTo>
                        <a:lnTo>
                          <a:pt x="85171" y="25289"/>
                        </a:lnTo>
                        <a:cubicBezTo>
                          <a:pt x="85492" y="23753"/>
                          <a:pt x="87171" y="22824"/>
                          <a:pt x="85206" y="21288"/>
                        </a:cubicBezTo>
                        <a:cubicBezTo>
                          <a:pt x="84170" y="20717"/>
                          <a:pt x="84206" y="23146"/>
                          <a:pt x="83456" y="21574"/>
                        </a:cubicBezTo>
                        <a:cubicBezTo>
                          <a:pt x="83492" y="19074"/>
                          <a:pt x="83349" y="15823"/>
                          <a:pt x="81884" y="12966"/>
                        </a:cubicBezTo>
                        <a:cubicBezTo>
                          <a:pt x="81027" y="13859"/>
                          <a:pt x="80634" y="13144"/>
                          <a:pt x="79955" y="12609"/>
                        </a:cubicBezTo>
                        <a:lnTo>
                          <a:pt x="80741" y="11930"/>
                        </a:lnTo>
                        <a:cubicBezTo>
                          <a:pt x="77670" y="10216"/>
                          <a:pt x="81777" y="9465"/>
                          <a:pt x="78563" y="7644"/>
                        </a:cubicBezTo>
                        <a:lnTo>
                          <a:pt x="79277" y="7358"/>
                        </a:lnTo>
                        <a:lnTo>
                          <a:pt x="77134" y="8287"/>
                        </a:lnTo>
                        <a:cubicBezTo>
                          <a:pt x="73562" y="8001"/>
                          <a:pt x="77134" y="5429"/>
                          <a:pt x="72776" y="5858"/>
                        </a:cubicBezTo>
                        <a:cubicBezTo>
                          <a:pt x="73955" y="6394"/>
                          <a:pt x="72097" y="8037"/>
                          <a:pt x="71026" y="7037"/>
                        </a:cubicBezTo>
                        <a:lnTo>
                          <a:pt x="71847" y="6322"/>
                        </a:lnTo>
                        <a:cubicBezTo>
                          <a:pt x="70990" y="6108"/>
                          <a:pt x="70562" y="6394"/>
                          <a:pt x="70169" y="5965"/>
                        </a:cubicBezTo>
                        <a:cubicBezTo>
                          <a:pt x="70847" y="5679"/>
                          <a:pt x="71062" y="4751"/>
                          <a:pt x="69811" y="4358"/>
                        </a:cubicBezTo>
                        <a:lnTo>
                          <a:pt x="71097" y="3572"/>
                        </a:lnTo>
                        <a:cubicBezTo>
                          <a:pt x="70061" y="3751"/>
                          <a:pt x="69097" y="4000"/>
                          <a:pt x="68168" y="4393"/>
                        </a:cubicBezTo>
                        <a:cubicBezTo>
                          <a:pt x="66775" y="2715"/>
                          <a:pt x="63811" y="3500"/>
                          <a:pt x="63382" y="2036"/>
                        </a:cubicBezTo>
                        <a:cubicBezTo>
                          <a:pt x="63346" y="1929"/>
                          <a:pt x="59846" y="929"/>
                          <a:pt x="59024" y="2500"/>
                        </a:cubicBezTo>
                        <a:cubicBezTo>
                          <a:pt x="59739" y="1572"/>
                          <a:pt x="57846" y="1107"/>
                          <a:pt x="58417" y="0"/>
                        </a:cubicBezTo>
                        <a:cubicBezTo>
                          <a:pt x="57524" y="1107"/>
                          <a:pt x="54988" y="2036"/>
                          <a:pt x="53988" y="1000"/>
                        </a:cubicBezTo>
                        <a:lnTo>
                          <a:pt x="54167" y="857"/>
                        </a:lnTo>
                        <a:cubicBezTo>
                          <a:pt x="50273" y="-36"/>
                          <a:pt x="48416" y="3286"/>
                          <a:pt x="45165" y="2465"/>
                        </a:cubicBezTo>
                        <a:cubicBezTo>
                          <a:pt x="45558" y="3608"/>
                          <a:pt x="43915" y="3322"/>
                          <a:pt x="44630" y="4751"/>
                        </a:cubicBezTo>
                        <a:cubicBezTo>
                          <a:pt x="42094" y="6894"/>
                          <a:pt x="38593" y="3072"/>
                          <a:pt x="38879" y="7930"/>
                        </a:cubicBezTo>
                        <a:cubicBezTo>
                          <a:pt x="37700" y="8537"/>
                          <a:pt x="37093" y="7251"/>
                          <a:pt x="36414" y="7215"/>
                        </a:cubicBezTo>
                        <a:lnTo>
                          <a:pt x="36629" y="6894"/>
                        </a:lnTo>
                        <a:cubicBezTo>
                          <a:pt x="34593" y="7858"/>
                          <a:pt x="33664" y="8215"/>
                          <a:pt x="31485" y="8858"/>
                        </a:cubicBezTo>
                        <a:cubicBezTo>
                          <a:pt x="30628" y="9680"/>
                          <a:pt x="31414" y="11823"/>
                          <a:pt x="29521" y="12073"/>
                        </a:cubicBezTo>
                        <a:cubicBezTo>
                          <a:pt x="29664" y="11037"/>
                          <a:pt x="29056" y="11501"/>
                          <a:pt x="28449" y="11787"/>
                        </a:cubicBezTo>
                        <a:cubicBezTo>
                          <a:pt x="28771" y="11466"/>
                          <a:pt x="28735" y="11109"/>
                          <a:pt x="27699" y="11001"/>
                        </a:cubicBezTo>
                        <a:cubicBezTo>
                          <a:pt x="27699" y="11323"/>
                          <a:pt x="27628" y="11537"/>
                          <a:pt x="27520" y="11751"/>
                        </a:cubicBezTo>
                        <a:cubicBezTo>
                          <a:pt x="27485" y="11680"/>
                          <a:pt x="27413" y="11680"/>
                          <a:pt x="27413" y="11573"/>
                        </a:cubicBezTo>
                        <a:cubicBezTo>
                          <a:pt x="26556" y="12394"/>
                          <a:pt x="26877" y="12537"/>
                          <a:pt x="27378" y="12394"/>
                        </a:cubicBezTo>
                        <a:cubicBezTo>
                          <a:pt x="27413" y="12537"/>
                          <a:pt x="27520" y="12644"/>
                          <a:pt x="27806" y="12787"/>
                        </a:cubicBezTo>
                        <a:cubicBezTo>
                          <a:pt x="26235" y="12323"/>
                          <a:pt x="25056" y="14430"/>
                          <a:pt x="24199" y="13216"/>
                        </a:cubicBezTo>
                        <a:cubicBezTo>
                          <a:pt x="21555" y="15288"/>
                          <a:pt x="20662" y="17931"/>
                          <a:pt x="19019" y="20003"/>
                        </a:cubicBezTo>
                        <a:cubicBezTo>
                          <a:pt x="18305" y="19574"/>
                          <a:pt x="18341" y="18645"/>
                          <a:pt x="18769" y="17931"/>
                        </a:cubicBezTo>
                        <a:lnTo>
                          <a:pt x="17483" y="19324"/>
                        </a:lnTo>
                        <a:cubicBezTo>
                          <a:pt x="16805" y="18431"/>
                          <a:pt x="17912" y="18145"/>
                          <a:pt x="18234" y="17609"/>
                        </a:cubicBezTo>
                        <a:cubicBezTo>
                          <a:pt x="15305" y="17574"/>
                          <a:pt x="15840" y="21896"/>
                          <a:pt x="12876" y="22324"/>
                        </a:cubicBezTo>
                        <a:lnTo>
                          <a:pt x="13090" y="23324"/>
                        </a:lnTo>
                        <a:lnTo>
                          <a:pt x="12876" y="23324"/>
                        </a:lnTo>
                        <a:cubicBezTo>
                          <a:pt x="13197" y="23682"/>
                          <a:pt x="13197" y="24503"/>
                          <a:pt x="13019" y="24896"/>
                        </a:cubicBezTo>
                        <a:cubicBezTo>
                          <a:pt x="12090" y="24432"/>
                          <a:pt x="11518" y="23217"/>
                          <a:pt x="10625" y="24110"/>
                        </a:cubicBezTo>
                        <a:cubicBezTo>
                          <a:pt x="9268" y="24110"/>
                          <a:pt x="8875" y="26396"/>
                          <a:pt x="8375" y="27682"/>
                        </a:cubicBezTo>
                        <a:cubicBezTo>
                          <a:pt x="8982" y="27325"/>
                          <a:pt x="9197" y="27861"/>
                          <a:pt x="9232" y="28325"/>
                        </a:cubicBezTo>
                        <a:cubicBezTo>
                          <a:pt x="8804" y="28789"/>
                          <a:pt x="7875" y="28325"/>
                          <a:pt x="7839" y="28968"/>
                        </a:cubicBezTo>
                        <a:lnTo>
                          <a:pt x="6875" y="28075"/>
                        </a:lnTo>
                        <a:cubicBezTo>
                          <a:pt x="7911" y="28789"/>
                          <a:pt x="6661" y="30147"/>
                          <a:pt x="6911" y="30718"/>
                        </a:cubicBezTo>
                        <a:cubicBezTo>
                          <a:pt x="5982" y="30290"/>
                          <a:pt x="6982" y="29432"/>
                          <a:pt x="6589" y="28825"/>
                        </a:cubicBezTo>
                        <a:cubicBezTo>
                          <a:pt x="4946" y="30682"/>
                          <a:pt x="5768" y="29754"/>
                          <a:pt x="4125" y="31611"/>
                        </a:cubicBezTo>
                        <a:cubicBezTo>
                          <a:pt x="3910" y="33254"/>
                          <a:pt x="5196" y="32326"/>
                          <a:pt x="5589" y="33576"/>
                        </a:cubicBezTo>
                        <a:cubicBezTo>
                          <a:pt x="4982" y="34576"/>
                          <a:pt x="4875" y="36040"/>
                          <a:pt x="3375" y="36433"/>
                        </a:cubicBezTo>
                        <a:lnTo>
                          <a:pt x="4518" y="36933"/>
                        </a:lnTo>
                        <a:cubicBezTo>
                          <a:pt x="3696" y="39112"/>
                          <a:pt x="2732" y="39969"/>
                          <a:pt x="874" y="40184"/>
                        </a:cubicBezTo>
                        <a:cubicBezTo>
                          <a:pt x="-1090" y="49220"/>
                          <a:pt x="553" y="52149"/>
                          <a:pt x="2874" y="52757"/>
                        </a:cubicBezTo>
                        <a:cubicBezTo>
                          <a:pt x="5196" y="53328"/>
                          <a:pt x="8054" y="51578"/>
                          <a:pt x="8054" y="51578"/>
                        </a:cubicBezTo>
                        <a:cubicBezTo>
                          <a:pt x="14376" y="48578"/>
                          <a:pt x="13947" y="43934"/>
                          <a:pt x="18376" y="3825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23" name="Graphic 511">
                  <a:extLst>
                    <a:ext uri="{FF2B5EF4-FFF2-40B4-BE49-F238E27FC236}">
                      <a16:creationId xmlns:a16="http://schemas.microsoft.com/office/drawing/2014/main" id="{2FB35375-982A-A949-84C1-D6FDCDAE2153}"/>
                    </a:ext>
                  </a:extLst>
                </p:cNvPr>
                <p:cNvGrpSpPr/>
                <p:nvPr/>
              </p:nvGrpSpPr>
              <p:grpSpPr>
                <a:xfrm>
                  <a:off x="7157929" y="2190670"/>
                  <a:ext cx="46177" cy="44037"/>
                  <a:chOff x="7157929" y="2190670"/>
                  <a:chExt cx="46177" cy="44037"/>
                </a:xfrm>
                <a:grpFill/>
              </p:grpSpPr>
              <p:sp>
                <p:nvSpPr>
                  <p:cNvPr id="724" name="Freeform 723">
                    <a:extLst>
                      <a:ext uri="{FF2B5EF4-FFF2-40B4-BE49-F238E27FC236}">
                        <a16:creationId xmlns:a16="http://schemas.microsoft.com/office/drawing/2014/main" id="{8BAAE2EB-3816-FA40-845F-FE1C82F93BA9}"/>
                      </a:ext>
                    </a:extLst>
                  </p:cNvPr>
                  <p:cNvSpPr/>
                  <p:nvPr/>
                </p:nvSpPr>
                <p:spPr>
                  <a:xfrm>
                    <a:off x="7186902" y="2232386"/>
                    <a:ext cx="256" cy="428"/>
                  </a:xfrm>
                  <a:custGeom>
                    <a:avLst/>
                    <a:gdLst>
                      <a:gd name="connsiteX0" fmla="*/ 7 w 256"/>
                      <a:gd name="connsiteY0" fmla="*/ 429 h 428"/>
                      <a:gd name="connsiteX1" fmla="*/ 257 w 256"/>
                      <a:gd name="connsiteY1" fmla="*/ 0 h 428"/>
                      <a:gd name="connsiteX2" fmla="*/ 7 w 256"/>
                      <a:gd name="connsiteY2" fmla="*/ 429 h 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6" h="428">
                        <a:moveTo>
                          <a:pt x="7" y="429"/>
                        </a:moveTo>
                        <a:lnTo>
                          <a:pt x="257" y="0"/>
                        </a:lnTo>
                        <a:cubicBezTo>
                          <a:pt x="78" y="143"/>
                          <a:pt x="-29" y="322"/>
                          <a:pt x="7" y="429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5" name="Freeform 724">
                    <a:extLst>
                      <a:ext uri="{FF2B5EF4-FFF2-40B4-BE49-F238E27FC236}">
                        <a16:creationId xmlns:a16="http://schemas.microsoft.com/office/drawing/2014/main" id="{30EA864D-34F3-1242-9E2E-53B4B6E113BD}"/>
                      </a:ext>
                    </a:extLst>
                  </p:cNvPr>
                  <p:cNvSpPr/>
                  <p:nvPr/>
                </p:nvSpPr>
                <p:spPr>
                  <a:xfrm>
                    <a:off x="7164406" y="2205239"/>
                    <a:ext cx="107" cy="35"/>
                  </a:xfrm>
                  <a:custGeom>
                    <a:avLst/>
                    <a:gdLst>
                      <a:gd name="connsiteX0" fmla="*/ 107 w 107"/>
                      <a:gd name="connsiteY0" fmla="*/ 0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107" y="0"/>
                        </a:moveTo>
                        <a:lnTo>
                          <a:pt x="0" y="36"/>
                        </a:lnTo>
                        <a:cubicBezTo>
                          <a:pt x="36" y="36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6" name="Freeform 725">
                    <a:extLst>
                      <a:ext uri="{FF2B5EF4-FFF2-40B4-BE49-F238E27FC236}">
                        <a16:creationId xmlns:a16="http://schemas.microsoft.com/office/drawing/2014/main" id="{1ADF8F9F-0173-9540-87B2-FB63D4283EE4}"/>
                      </a:ext>
                    </a:extLst>
                  </p:cNvPr>
                  <p:cNvSpPr/>
                  <p:nvPr/>
                </p:nvSpPr>
                <p:spPr>
                  <a:xfrm>
                    <a:off x="7195767" y="2218027"/>
                    <a:ext cx="107" cy="71"/>
                  </a:xfrm>
                  <a:custGeom>
                    <a:avLst/>
                    <a:gdLst>
                      <a:gd name="connsiteX0" fmla="*/ 0 w 107"/>
                      <a:gd name="connsiteY0" fmla="*/ 72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7" name="Freeform 726">
                    <a:extLst>
                      <a:ext uri="{FF2B5EF4-FFF2-40B4-BE49-F238E27FC236}">
                        <a16:creationId xmlns:a16="http://schemas.microsoft.com/office/drawing/2014/main" id="{EA3B5D30-6930-7A47-9E77-5B5CF490D959}"/>
                      </a:ext>
                    </a:extLst>
                  </p:cNvPr>
                  <p:cNvSpPr/>
                  <p:nvPr/>
                </p:nvSpPr>
                <p:spPr>
                  <a:xfrm>
                    <a:off x="7157929" y="2190670"/>
                    <a:ext cx="46177" cy="44037"/>
                  </a:xfrm>
                  <a:custGeom>
                    <a:avLst/>
                    <a:gdLst>
                      <a:gd name="connsiteX0" fmla="*/ 41196 w 46177"/>
                      <a:gd name="connsiteY0" fmla="*/ 33107 h 44037"/>
                      <a:gd name="connsiteX1" fmla="*/ 39803 w 46177"/>
                      <a:gd name="connsiteY1" fmla="*/ 28714 h 44037"/>
                      <a:gd name="connsiteX2" fmla="*/ 37838 w 46177"/>
                      <a:gd name="connsiteY2" fmla="*/ 27392 h 44037"/>
                      <a:gd name="connsiteX3" fmla="*/ 35873 w 46177"/>
                      <a:gd name="connsiteY3" fmla="*/ 27321 h 44037"/>
                      <a:gd name="connsiteX4" fmla="*/ 36588 w 46177"/>
                      <a:gd name="connsiteY4" fmla="*/ 26606 h 44037"/>
                      <a:gd name="connsiteX5" fmla="*/ 36124 w 46177"/>
                      <a:gd name="connsiteY5" fmla="*/ 26463 h 44037"/>
                      <a:gd name="connsiteX6" fmla="*/ 36374 w 46177"/>
                      <a:gd name="connsiteY6" fmla="*/ 26285 h 44037"/>
                      <a:gd name="connsiteX7" fmla="*/ 35445 w 46177"/>
                      <a:gd name="connsiteY7" fmla="*/ 26178 h 44037"/>
                      <a:gd name="connsiteX8" fmla="*/ 35695 w 46177"/>
                      <a:gd name="connsiteY8" fmla="*/ 26035 h 44037"/>
                      <a:gd name="connsiteX9" fmla="*/ 35409 w 46177"/>
                      <a:gd name="connsiteY9" fmla="*/ 25856 h 44037"/>
                      <a:gd name="connsiteX10" fmla="*/ 35766 w 46177"/>
                      <a:gd name="connsiteY10" fmla="*/ 25678 h 44037"/>
                      <a:gd name="connsiteX11" fmla="*/ 34552 w 46177"/>
                      <a:gd name="connsiteY11" fmla="*/ 24856 h 44037"/>
                      <a:gd name="connsiteX12" fmla="*/ 33587 w 46177"/>
                      <a:gd name="connsiteY12" fmla="*/ 25570 h 44037"/>
                      <a:gd name="connsiteX13" fmla="*/ 32766 w 46177"/>
                      <a:gd name="connsiteY13" fmla="*/ 23642 h 44037"/>
                      <a:gd name="connsiteX14" fmla="*/ 33016 w 46177"/>
                      <a:gd name="connsiteY14" fmla="*/ 23463 h 44037"/>
                      <a:gd name="connsiteX15" fmla="*/ 30730 w 46177"/>
                      <a:gd name="connsiteY15" fmla="*/ 21784 h 44037"/>
                      <a:gd name="connsiteX16" fmla="*/ 31444 w 46177"/>
                      <a:gd name="connsiteY16" fmla="*/ 21213 h 44037"/>
                      <a:gd name="connsiteX17" fmla="*/ 28480 w 46177"/>
                      <a:gd name="connsiteY17" fmla="*/ 22106 h 44037"/>
                      <a:gd name="connsiteX18" fmla="*/ 29623 w 46177"/>
                      <a:gd name="connsiteY18" fmla="*/ 20856 h 44037"/>
                      <a:gd name="connsiteX19" fmla="*/ 28051 w 46177"/>
                      <a:gd name="connsiteY19" fmla="*/ 21284 h 44037"/>
                      <a:gd name="connsiteX20" fmla="*/ 28444 w 46177"/>
                      <a:gd name="connsiteY20" fmla="*/ 21141 h 44037"/>
                      <a:gd name="connsiteX21" fmla="*/ 27694 w 46177"/>
                      <a:gd name="connsiteY21" fmla="*/ 20713 h 44037"/>
                      <a:gd name="connsiteX22" fmla="*/ 26194 w 46177"/>
                      <a:gd name="connsiteY22" fmla="*/ 21998 h 44037"/>
                      <a:gd name="connsiteX23" fmla="*/ 27444 w 46177"/>
                      <a:gd name="connsiteY23" fmla="*/ 20427 h 44037"/>
                      <a:gd name="connsiteX24" fmla="*/ 26122 w 46177"/>
                      <a:gd name="connsiteY24" fmla="*/ 21391 h 44037"/>
                      <a:gd name="connsiteX25" fmla="*/ 28480 w 46177"/>
                      <a:gd name="connsiteY25" fmla="*/ 17784 h 44037"/>
                      <a:gd name="connsiteX26" fmla="*/ 23515 w 46177"/>
                      <a:gd name="connsiteY26" fmla="*/ 12176 h 44037"/>
                      <a:gd name="connsiteX27" fmla="*/ 24372 w 46177"/>
                      <a:gd name="connsiteY27" fmla="*/ 11283 h 44037"/>
                      <a:gd name="connsiteX28" fmla="*/ 23086 w 46177"/>
                      <a:gd name="connsiteY28" fmla="*/ 11354 h 44037"/>
                      <a:gd name="connsiteX29" fmla="*/ 22300 w 46177"/>
                      <a:gd name="connsiteY29" fmla="*/ 11712 h 44037"/>
                      <a:gd name="connsiteX30" fmla="*/ 23015 w 46177"/>
                      <a:gd name="connsiteY30" fmla="*/ 10926 h 44037"/>
                      <a:gd name="connsiteX31" fmla="*/ 22158 w 46177"/>
                      <a:gd name="connsiteY31" fmla="*/ 11104 h 44037"/>
                      <a:gd name="connsiteX32" fmla="*/ 22800 w 46177"/>
                      <a:gd name="connsiteY32" fmla="*/ 10140 h 44037"/>
                      <a:gd name="connsiteX33" fmla="*/ 20300 w 46177"/>
                      <a:gd name="connsiteY33" fmla="*/ 8711 h 44037"/>
                      <a:gd name="connsiteX34" fmla="*/ 16657 w 46177"/>
                      <a:gd name="connsiteY34" fmla="*/ 6247 h 44037"/>
                      <a:gd name="connsiteX35" fmla="*/ 15228 w 46177"/>
                      <a:gd name="connsiteY35" fmla="*/ 1996 h 44037"/>
                      <a:gd name="connsiteX36" fmla="*/ 14692 w 46177"/>
                      <a:gd name="connsiteY36" fmla="*/ 2139 h 44037"/>
                      <a:gd name="connsiteX37" fmla="*/ 14442 w 46177"/>
                      <a:gd name="connsiteY37" fmla="*/ 1175 h 44037"/>
                      <a:gd name="connsiteX38" fmla="*/ 12478 w 46177"/>
                      <a:gd name="connsiteY38" fmla="*/ 103 h 44037"/>
                      <a:gd name="connsiteX39" fmla="*/ 8227 w 46177"/>
                      <a:gd name="connsiteY39" fmla="*/ 246 h 44037"/>
                      <a:gd name="connsiteX40" fmla="*/ 619 w 46177"/>
                      <a:gd name="connsiteY40" fmla="*/ 4746 h 44037"/>
                      <a:gd name="connsiteX41" fmla="*/ 226 w 46177"/>
                      <a:gd name="connsiteY41" fmla="*/ 4818 h 44037"/>
                      <a:gd name="connsiteX42" fmla="*/ 2048 w 46177"/>
                      <a:gd name="connsiteY42" fmla="*/ 7211 h 44037"/>
                      <a:gd name="connsiteX43" fmla="*/ 1726 w 46177"/>
                      <a:gd name="connsiteY43" fmla="*/ 8818 h 44037"/>
                      <a:gd name="connsiteX44" fmla="*/ 1548 w 46177"/>
                      <a:gd name="connsiteY44" fmla="*/ 8890 h 44037"/>
                      <a:gd name="connsiteX45" fmla="*/ 2762 w 46177"/>
                      <a:gd name="connsiteY45" fmla="*/ 10711 h 44037"/>
                      <a:gd name="connsiteX46" fmla="*/ 1905 w 46177"/>
                      <a:gd name="connsiteY46" fmla="*/ 11033 h 44037"/>
                      <a:gd name="connsiteX47" fmla="*/ 2119 w 46177"/>
                      <a:gd name="connsiteY47" fmla="*/ 12355 h 44037"/>
                      <a:gd name="connsiteX48" fmla="*/ 5763 w 46177"/>
                      <a:gd name="connsiteY48" fmla="*/ 13890 h 44037"/>
                      <a:gd name="connsiteX49" fmla="*/ 5441 w 46177"/>
                      <a:gd name="connsiteY49" fmla="*/ 14105 h 44037"/>
                      <a:gd name="connsiteX50" fmla="*/ 6798 w 46177"/>
                      <a:gd name="connsiteY50" fmla="*/ 14176 h 44037"/>
                      <a:gd name="connsiteX51" fmla="*/ 6548 w 46177"/>
                      <a:gd name="connsiteY51" fmla="*/ 14426 h 44037"/>
                      <a:gd name="connsiteX52" fmla="*/ 8191 w 46177"/>
                      <a:gd name="connsiteY52" fmla="*/ 14962 h 44037"/>
                      <a:gd name="connsiteX53" fmla="*/ 7513 w 46177"/>
                      <a:gd name="connsiteY53" fmla="*/ 15605 h 44037"/>
                      <a:gd name="connsiteX54" fmla="*/ 8191 w 46177"/>
                      <a:gd name="connsiteY54" fmla="*/ 16033 h 44037"/>
                      <a:gd name="connsiteX55" fmla="*/ 8156 w 46177"/>
                      <a:gd name="connsiteY55" fmla="*/ 15676 h 44037"/>
                      <a:gd name="connsiteX56" fmla="*/ 8977 w 46177"/>
                      <a:gd name="connsiteY56" fmla="*/ 16498 h 44037"/>
                      <a:gd name="connsiteX57" fmla="*/ 13014 w 46177"/>
                      <a:gd name="connsiteY57" fmla="*/ 14855 h 44037"/>
                      <a:gd name="connsiteX58" fmla="*/ 12371 w 46177"/>
                      <a:gd name="connsiteY58" fmla="*/ 15676 h 44037"/>
                      <a:gd name="connsiteX59" fmla="*/ 10942 w 46177"/>
                      <a:gd name="connsiteY59" fmla="*/ 16926 h 44037"/>
                      <a:gd name="connsiteX60" fmla="*/ 11299 w 46177"/>
                      <a:gd name="connsiteY60" fmla="*/ 17998 h 44037"/>
                      <a:gd name="connsiteX61" fmla="*/ 10549 w 46177"/>
                      <a:gd name="connsiteY61" fmla="*/ 18712 h 44037"/>
                      <a:gd name="connsiteX62" fmla="*/ 11835 w 46177"/>
                      <a:gd name="connsiteY62" fmla="*/ 19463 h 44037"/>
                      <a:gd name="connsiteX63" fmla="*/ 11692 w 46177"/>
                      <a:gd name="connsiteY63" fmla="*/ 20856 h 44037"/>
                      <a:gd name="connsiteX64" fmla="*/ 10799 w 46177"/>
                      <a:gd name="connsiteY64" fmla="*/ 21963 h 44037"/>
                      <a:gd name="connsiteX65" fmla="*/ 11870 w 46177"/>
                      <a:gd name="connsiteY65" fmla="*/ 21570 h 44037"/>
                      <a:gd name="connsiteX66" fmla="*/ 10799 w 46177"/>
                      <a:gd name="connsiteY66" fmla="*/ 22713 h 44037"/>
                      <a:gd name="connsiteX67" fmla="*/ 11585 w 46177"/>
                      <a:gd name="connsiteY67" fmla="*/ 24249 h 44037"/>
                      <a:gd name="connsiteX68" fmla="*/ 13621 w 46177"/>
                      <a:gd name="connsiteY68" fmla="*/ 23642 h 44037"/>
                      <a:gd name="connsiteX69" fmla="*/ 12442 w 46177"/>
                      <a:gd name="connsiteY69" fmla="*/ 24999 h 44037"/>
                      <a:gd name="connsiteX70" fmla="*/ 12513 w 46177"/>
                      <a:gd name="connsiteY70" fmla="*/ 24785 h 44037"/>
                      <a:gd name="connsiteX71" fmla="*/ 11656 w 46177"/>
                      <a:gd name="connsiteY71" fmla="*/ 25356 h 44037"/>
                      <a:gd name="connsiteX72" fmla="*/ 13049 w 46177"/>
                      <a:gd name="connsiteY72" fmla="*/ 25999 h 44037"/>
                      <a:gd name="connsiteX73" fmla="*/ 13692 w 46177"/>
                      <a:gd name="connsiteY73" fmla="*/ 25249 h 44037"/>
                      <a:gd name="connsiteX74" fmla="*/ 13835 w 46177"/>
                      <a:gd name="connsiteY74" fmla="*/ 25713 h 44037"/>
                      <a:gd name="connsiteX75" fmla="*/ 13085 w 46177"/>
                      <a:gd name="connsiteY75" fmla="*/ 26142 h 44037"/>
                      <a:gd name="connsiteX76" fmla="*/ 13085 w 46177"/>
                      <a:gd name="connsiteY76" fmla="*/ 26999 h 44037"/>
                      <a:gd name="connsiteX77" fmla="*/ 13871 w 46177"/>
                      <a:gd name="connsiteY77" fmla="*/ 26285 h 44037"/>
                      <a:gd name="connsiteX78" fmla="*/ 13656 w 46177"/>
                      <a:gd name="connsiteY78" fmla="*/ 27463 h 44037"/>
                      <a:gd name="connsiteX79" fmla="*/ 15085 w 46177"/>
                      <a:gd name="connsiteY79" fmla="*/ 26428 h 44037"/>
                      <a:gd name="connsiteX80" fmla="*/ 14335 w 46177"/>
                      <a:gd name="connsiteY80" fmla="*/ 29035 h 44037"/>
                      <a:gd name="connsiteX81" fmla="*/ 15621 w 46177"/>
                      <a:gd name="connsiteY81" fmla="*/ 28392 h 44037"/>
                      <a:gd name="connsiteX82" fmla="*/ 14799 w 46177"/>
                      <a:gd name="connsiteY82" fmla="*/ 29035 h 44037"/>
                      <a:gd name="connsiteX83" fmla="*/ 14335 w 46177"/>
                      <a:gd name="connsiteY83" fmla="*/ 30357 h 44037"/>
                      <a:gd name="connsiteX84" fmla="*/ 13728 w 46177"/>
                      <a:gd name="connsiteY84" fmla="*/ 30750 h 44037"/>
                      <a:gd name="connsiteX85" fmla="*/ 15585 w 46177"/>
                      <a:gd name="connsiteY85" fmla="*/ 29571 h 44037"/>
                      <a:gd name="connsiteX86" fmla="*/ 16621 w 46177"/>
                      <a:gd name="connsiteY86" fmla="*/ 29892 h 44037"/>
                      <a:gd name="connsiteX87" fmla="*/ 18228 w 46177"/>
                      <a:gd name="connsiteY87" fmla="*/ 28928 h 44037"/>
                      <a:gd name="connsiteX88" fmla="*/ 17371 w 46177"/>
                      <a:gd name="connsiteY88" fmla="*/ 29464 h 44037"/>
                      <a:gd name="connsiteX89" fmla="*/ 17907 w 46177"/>
                      <a:gd name="connsiteY89" fmla="*/ 29464 h 44037"/>
                      <a:gd name="connsiteX90" fmla="*/ 16978 w 46177"/>
                      <a:gd name="connsiteY90" fmla="*/ 30392 h 44037"/>
                      <a:gd name="connsiteX91" fmla="*/ 15871 w 46177"/>
                      <a:gd name="connsiteY91" fmla="*/ 31000 h 44037"/>
                      <a:gd name="connsiteX92" fmla="*/ 17621 w 46177"/>
                      <a:gd name="connsiteY92" fmla="*/ 30250 h 44037"/>
                      <a:gd name="connsiteX93" fmla="*/ 17300 w 46177"/>
                      <a:gd name="connsiteY93" fmla="*/ 31750 h 44037"/>
                      <a:gd name="connsiteX94" fmla="*/ 18514 w 46177"/>
                      <a:gd name="connsiteY94" fmla="*/ 31964 h 44037"/>
                      <a:gd name="connsiteX95" fmla="*/ 16585 w 46177"/>
                      <a:gd name="connsiteY95" fmla="*/ 33536 h 44037"/>
                      <a:gd name="connsiteX96" fmla="*/ 17836 w 46177"/>
                      <a:gd name="connsiteY96" fmla="*/ 33857 h 44037"/>
                      <a:gd name="connsiteX97" fmla="*/ 17693 w 46177"/>
                      <a:gd name="connsiteY97" fmla="*/ 33893 h 44037"/>
                      <a:gd name="connsiteX98" fmla="*/ 19121 w 46177"/>
                      <a:gd name="connsiteY98" fmla="*/ 35536 h 44037"/>
                      <a:gd name="connsiteX99" fmla="*/ 20979 w 46177"/>
                      <a:gd name="connsiteY99" fmla="*/ 34536 h 44037"/>
                      <a:gd name="connsiteX100" fmla="*/ 23300 w 46177"/>
                      <a:gd name="connsiteY100" fmla="*/ 34964 h 44037"/>
                      <a:gd name="connsiteX101" fmla="*/ 22622 w 46177"/>
                      <a:gd name="connsiteY101" fmla="*/ 36357 h 44037"/>
                      <a:gd name="connsiteX102" fmla="*/ 22336 w 46177"/>
                      <a:gd name="connsiteY102" fmla="*/ 36429 h 44037"/>
                      <a:gd name="connsiteX103" fmla="*/ 23586 w 46177"/>
                      <a:gd name="connsiteY103" fmla="*/ 37572 h 44037"/>
                      <a:gd name="connsiteX104" fmla="*/ 25801 w 46177"/>
                      <a:gd name="connsiteY104" fmla="*/ 36893 h 44037"/>
                      <a:gd name="connsiteX105" fmla="*/ 25408 w 46177"/>
                      <a:gd name="connsiteY105" fmla="*/ 37536 h 44037"/>
                      <a:gd name="connsiteX106" fmla="*/ 24658 w 46177"/>
                      <a:gd name="connsiteY106" fmla="*/ 38286 h 44037"/>
                      <a:gd name="connsiteX107" fmla="*/ 25194 w 46177"/>
                      <a:gd name="connsiteY107" fmla="*/ 38036 h 44037"/>
                      <a:gd name="connsiteX108" fmla="*/ 25015 w 46177"/>
                      <a:gd name="connsiteY108" fmla="*/ 38179 h 44037"/>
                      <a:gd name="connsiteX109" fmla="*/ 25622 w 46177"/>
                      <a:gd name="connsiteY109" fmla="*/ 37822 h 44037"/>
                      <a:gd name="connsiteX110" fmla="*/ 26015 w 46177"/>
                      <a:gd name="connsiteY110" fmla="*/ 37429 h 44037"/>
                      <a:gd name="connsiteX111" fmla="*/ 25515 w 46177"/>
                      <a:gd name="connsiteY111" fmla="*/ 39072 h 44037"/>
                      <a:gd name="connsiteX112" fmla="*/ 28908 w 46177"/>
                      <a:gd name="connsiteY112" fmla="*/ 39108 h 44037"/>
                      <a:gd name="connsiteX113" fmla="*/ 27408 w 46177"/>
                      <a:gd name="connsiteY113" fmla="*/ 40072 h 44037"/>
                      <a:gd name="connsiteX114" fmla="*/ 27980 w 46177"/>
                      <a:gd name="connsiteY114" fmla="*/ 40251 h 44037"/>
                      <a:gd name="connsiteX115" fmla="*/ 27015 w 46177"/>
                      <a:gd name="connsiteY115" fmla="*/ 40501 h 44037"/>
                      <a:gd name="connsiteX116" fmla="*/ 28480 w 46177"/>
                      <a:gd name="connsiteY116" fmla="*/ 41858 h 44037"/>
                      <a:gd name="connsiteX117" fmla="*/ 29230 w 46177"/>
                      <a:gd name="connsiteY117" fmla="*/ 41358 h 44037"/>
                      <a:gd name="connsiteX118" fmla="*/ 29158 w 46177"/>
                      <a:gd name="connsiteY118" fmla="*/ 41501 h 44037"/>
                      <a:gd name="connsiteX119" fmla="*/ 30266 w 46177"/>
                      <a:gd name="connsiteY119" fmla="*/ 40822 h 44037"/>
                      <a:gd name="connsiteX120" fmla="*/ 28873 w 46177"/>
                      <a:gd name="connsiteY120" fmla="*/ 42572 h 44037"/>
                      <a:gd name="connsiteX121" fmla="*/ 30337 w 46177"/>
                      <a:gd name="connsiteY121" fmla="*/ 42715 h 44037"/>
                      <a:gd name="connsiteX122" fmla="*/ 31087 w 46177"/>
                      <a:gd name="connsiteY122" fmla="*/ 41965 h 44037"/>
                      <a:gd name="connsiteX123" fmla="*/ 30980 w 46177"/>
                      <a:gd name="connsiteY123" fmla="*/ 42608 h 44037"/>
                      <a:gd name="connsiteX124" fmla="*/ 30016 w 46177"/>
                      <a:gd name="connsiteY124" fmla="*/ 43501 h 44037"/>
                      <a:gd name="connsiteX125" fmla="*/ 31730 w 46177"/>
                      <a:gd name="connsiteY125" fmla="*/ 42572 h 44037"/>
                      <a:gd name="connsiteX126" fmla="*/ 30373 w 46177"/>
                      <a:gd name="connsiteY126" fmla="*/ 43430 h 44037"/>
                      <a:gd name="connsiteX127" fmla="*/ 31159 w 46177"/>
                      <a:gd name="connsiteY127" fmla="*/ 44037 h 44037"/>
                      <a:gd name="connsiteX128" fmla="*/ 33016 w 46177"/>
                      <a:gd name="connsiteY128" fmla="*/ 42501 h 44037"/>
                      <a:gd name="connsiteX129" fmla="*/ 33945 w 46177"/>
                      <a:gd name="connsiteY129" fmla="*/ 42966 h 44037"/>
                      <a:gd name="connsiteX130" fmla="*/ 34766 w 46177"/>
                      <a:gd name="connsiteY130" fmla="*/ 42108 h 44037"/>
                      <a:gd name="connsiteX131" fmla="*/ 35302 w 46177"/>
                      <a:gd name="connsiteY131" fmla="*/ 43394 h 44037"/>
                      <a:gd name="connsiteX132" fmla="*/ 44696 w 46177"/>
                      <a:gd name="connsiteY132" fmla="*/ 39036 h 44037"/>
                      <a:gd name="connsiteX133" fmla="*/ 46089 w 46177"/>
                      <a:gd name="connsiteY133" fmla="*/ 36036 h 44037"/>
                      <a:gd name="connsiteX134" fmla="*/ 41196 w 46177"/>
                      <a:gd name="connsiteY134" fmla="*/ 33107 h 4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46177" h="44037">
                        <a:moveTo>
                          <a:pt x="41196" y="33107"/>
                        </a:moveTo>
                        <a:cubicBezTo>
                          <a:pt x="40303" y="31285"/>
                          <a:pt x="41624" y="29357"/>
                          <a:pt x="39803" y="28714"/>
                        </a:cubicBezTo>
                        <a:cubicBezTo>
                          <a:pt x="39410" y="27999"/>
                          <a:pt x="38481" y="27749"/>
                          <a:pt x="37838" y="27392"/>
                        </a:cubicBezTo>
                        <a:cubicBezTo>
                          <a:pt x="36231" y="28249"/>
                          <a:pt x="37267" y="26713"/>
                          <a:pt x="35873" y="27321"/>
                        </a:cubicBezTo>
                        <a:lnTo>
                          <a:pt x="36588" y="26606"/>
                        </a:lnTo>
                        <a:cubicBezTo>
                          <a:pt x="36124" y="26821"/>
                          <a:pt x="35731" y="26892"/>
                          <a:pt x="36124" y="26463"/>
                        </a:cubicBezTo>
                        <a:lnTo>
                          <a:pt x="36374" y="26285"/>
                        </a:lnTo>
                        <a:cubicBezTo>
                          <a:pt x="35659" y="26606"/>
                          <a:pt x="35802" y="26035"/>
                          <a:pt x="35445" y="26178"/>
                        </a:cubicBezTo>
                        <a:lnTo>
                          <a:pt x="35695" y="26035"/>
                        </a:lnTo>
                        <a:lnTo>
                          <a:pt x="35409" y="25856"/>
                        </a:lnTo>
                        <a:lnTo>
                          <a:pt x="35766" y="25678"/>
                        </a:lnTo>
                        <a:cubicBezTo>
                          <a:pt x="34838" y="25749"/>
                          <a:pt x="34516" y="25392"/>
                          <a:pt x="34552" y="24856"/>
                        </a:cubicBezTo>
                        <a:lnTo>
                          <a:pt x="33587" y="25570"/>
                        </a:lnTo>
                        <a:cubicBezTo>
                          <a:pt x="34159" y="24034"/>
                          <a:pt x="31909" y="25249"/>
                          <a:pt x="32766" y="23642"/>
                        </a:cubicBezTo>
                        <a:lnTo>
                          <a:pt x="33016" y="23463"/>
                        </a:lnTo>
                        <a:cubicBezTo>
                          <a:pt x="29801" y="24499"/>
                          <a:pt x="33838" y="20856"/>
                          <a:pt x="30730" y="21784"/>
                        </a:cubicBezTo>
                        <a:cubicBezTo>
                          <a:pt x="31123" y="21677"/>
                          <a:pt x="31194" y="21355"/>
                          <a:pt x="31444" y="21213"/>
                        </a:cubicBezTo>
                        <a:cubicBezTo>
                          <a:pt x="30873" y="21034"/>
                          <a:pt x="30409" y="20713"/>
                          <a:pt x="28480" y="22106"/>
                        </a:cubicBezTo>
                        <a:cubicBezTo>
                          <a:pt x="28301" y="21784"/>
                          <a:pt x="28908" y="21427"/>
                          <a:pt x="29623" y="20856"/>
                        </a:cubicBezTo>
                        <a:cubicBezTo>
                          <a:pt x="28765" y="21463"/>
                          <a:pt x="28265" y="21498"/>
                          <a:pt x="28051" y="21284"/>
                        </a:cubicBezTo>
                        <a:lnTo>
                          <a:pt x="28444" y="21141"/>
                        </a:lnTo>
                        <a:lnTo>
                          <a:pt x="27694" y="20713"/>
                        </a:lnTo>
                        <a:lnTo>
                          <a:pt x="26194" y="21998"/>
                        </a:lnTo>
                        <a:cubicBezTo>
                          <a:pt x="26408" y="21320"/>
                          <a:pt x="28087" y="20498"/>
                          <a:pt x="27444" y="20427"/>
                        </a:cubicBezTo>
                        <a:lnTo>
                          <a:pt x="26122" y="21391"/>
                        </a:lnTo>
                        <a:cubicBezTo>
                          <a:pt x="26051" y="20748"/>
                          <a:pt x="27837" y="18962"/>
                          <a:pt x="28480" y="17784"/>
                        </a:cubicBezTo>
                        <a:cubicBezTo>
                          <a:pt x="27551" y="15391"/>
                          <a:pt x="23086" y="16069"/>
                          <a:pt x="23515" y="12176"/>
                        </a:cubicBezTo>
                        <a:lnTo>
                          <a:pt x="24372" y="11283"/>
                        </a:lnTo>
                        <a:cubicBezTo>
                          <a:pt x="25694" y="10068"/>
                          <a:pt x="21907" y="12497"/>
                          <a:pt x="23086" y="11354"/>
                        </a:cubicBezTo>
                        <a:lnTo>
                          <a:pt x="22300" y="11712"/>
                        </a:lnTo>
                        <a:cubicBezTo>
                          <a:pt x="22479" y="11426"/>
                          <a:pt x="22622" y="11104"/>
                          <a:pt x="23015" y="10926"/>
                        </a:cubicBezTo>
                        <a:cubicBezTo>
                          <a:pt x="22908" y="10676"/>
                          <a:pt x="22658" y="10890"/>
                          <a:pt x="22158" y="11104"/>
                        </a:cubicBezTo>
                        <a:lnTo>
                          <a:pt x="22800" y="10140"/>
                        </a:lnTo>
                        <a:cubicBezTo>
                          <a:pt x="22765" y="8818"/>
                          <a:pt x="20622" y="9676"/>
                          <a:pt x="20300" y="8711"/>
                        </a:cubicBezTo>
                        <a:cubicBezTo>
                          <a:pt x="21157" y="6282"/>
                          <a:pt x="18264" y="6282"/>
                          <a:pt x="16657" y="6247"/>
                        </a:cubicBezTo>
                        <a:cubicBezTo>
                          <a:pt x="13478" y="6675"/>
                          <a:pt x="18264" y="1139"/>
                          <a:pt x="15228" y="1996"/>
                        </a:cubicBezTo>
                        <a:cubicBezTo>
                          <a:pt x="15442" y="1853"/>
                          <a:pt x="14871" y="2032"/>
                          <a:pt x="14692" y="2139"/>
                        </a:cubicBezTo>
                        <a:cubicBezTo>
                          <a:pt x="14585" y="1782"/>
                          <a:pt x="14549" y="1460"/>
                          <a:pt x="14442" y="1175"/>
                        </a:cubicBezTo>
                        <a:cubicBezTo>
                          <a:pt x="14407" y="1103"/>
                          <a:pt x="14228" y="282"/>
                          <a:pt x="12478" y="103"/>
                        </a:cubicBezTo>
                        <a:cubicBezTo>
                          <a:pt x="11585" y="-4"/>
                          <a:pt x="10227" y="-111"/>
                          <a:pt x="8227" y="246"/>
                        </a:cubicBezTo>
                        <a:cubicBezTo>
                          <a:pt x="6298" y="639"/>
                          <a:pt x="3477" y="1532"/>
                          <a:pt x="619" y="4746"/>
                        </a:cubicBezTo>
                        <a:lnTo>
                          <a:pt x="226" y="4818"/>
                        </a:lnTo>
                        <a:cubicBezTo>
                          <a:pt x="-274" y="6389"/>
                          <a:pt x="-60" y="7318"/>
                          <a:pt x="2048" y="7211"/>
                        </a:cubicBezTo>
                        <a:cubicBezTo>
                          <a:pt x="-60" y="8390"/>
                          <a:pt x="2298" y="8211"/>
                          <a:pt x="1726" y="8818"/>
                        </a:cubicBezTo>
                        <a:lnTo>
                          <a:pt x="1548" y="8890"/>
                        </a:lnTo>
                        <a:cubicBezTo>
                          <a:pt x="3512" y="8604"/>
                          <a:pt x="976" y="10961"/>
                          <a:pt x="2762" y="10711"/>
                        </a:cubicBezTo>
                        <a:cubicBezTo>
                          <a:pt x="2584" y="10783"/>
                          <a:pt x="2012" y="11140"/>
                          <a:pt x="1905" y="11033"/>
                        </a:cubicBezTo>
                        <a:cubicBezTo>
                          <a:pt x="2441" y="11319"/>
                          <a:pt x="3262" y="11533"/>
                          <a:pt x="2119" y="12355"/>
                        </a:cubicBezTo>
                        <a:cubicBezTo>
                          <a:pt x="3084" y="13140"/>
                          <a:pt x="3584" y="14783"/>
                          <a:pt x="5763" y="13890"/>
                        </a:cubicBezTo>
                        <a:lnTo>
                          <a:pt x="5441" y="14105"/>
                        </a:lnTo>
                        <a:cubicBezTo>
                          <a:pt x="6870" y="13426"/>
                          <a:pt x="5941" y="14355"/>
                          <a:pt x="6798" y="14176"/>
                        </a:cubicBezTo>
                        <a:cubicBezTo>
                          <a:pt x="6691" y="14319"/>
                          <a:pt x="6620" y="14390"/>
                          <a:pt x="6548" y="14426"/>
                        </a:cubicBezTo>
                        <a:cubicBezTo>
                          <a:pt x="7941" y="13747"/>
                          <a:pt x="7513" y="15140"/>
                          <a:pt x="8191" y="14962"/>
                        </a:cubicBezTo>
                        <a:lnTo>
                          <a:pt x="7513" y="15605"/>
                        </a:lnTo>
                        <a:lnTo>
                          <a:pt x="8191" y="16033"/>
                        </a:lnTo>
                        <a:lnTo>
                          <a:pt x="8156" y="15676"/>
                        </a:lnTo>
                        <a:cubicBezTo>
                          <a:pt x="10120" y="14033"/>
                          <a:pt x="7370" y="17212"/>
                          <a:pt x="8977" y="16498"/>
                        </a:cubicBezTo>
                        <a:cubicBezTo>
                          <a:pt x="9084" y="17105"/>
                          <a:pt x="13585" y="13605"/>
                          <a:pt x="13014" y="14855"/>
                        </a:cubicBezTo>
                        <a:cubicBezTo>
                          <a:pt x="14049" y="14212"/>
                          <a:pt x="11442" y="16033"/>
                          <a:pt x="12371" y="15676"/>
                        </a:cubicBezTo>
                        <a:cubicBezTo>
                          <a:pt x="11406" y="16605"/>
                          <a:pt x="11656" y="16141"/>
                          <a:pt x="10942" y="16926"/>
                        </a:cubicBezTo>
                        <a:cubicBezTo>
                          <a:pt x="11656" y="16748"/>
                          <a:pt x="10335" y="18284"/>
                          <a:pt x="11299" y="17998"/>
                        </a:cubicBezTo>
                        <a:lnTo>
                          <a:pt x="10549" y="18712"/>
                        </a:lnTo>
                        <a:cubicBezTo>
                          <a:pt x="12335" y="17819"/>
                          <a:pt x="10263" y="20427"/>
                          <a:pt x="11835" y="19463"/>
                        </a:cubicBezTo>
                        <a:cubicBezTo>
                          <a:pt x="12835" y="19284"/>
                          <a:pt x="9799" y="21820"/>
                          <a:pt x="11692" y="20856"/>
                        </a:cubicBezTo>
                        <a:lnTo>
                          <a:pt x="10799" y="21963"/>
                        </a:lnTo>
                        <a:cubicBezTo>
                          <a:pt x="10799" y="22284"/>
                          <a:pt x="12192" y="20927"/>
                          <a:pt x="11870" y="21570"/>
                        </a:cubicBezTo>
                        <a:cubicBezTo>
                          <a:pt x="11192" y="22141"/>
                          <a:pt x="11549" y="22284"/>
                          <a:pt x="10799" y="22713"/>
                        </a:cubicBezTo>
                        <a:cubicBezTo>
                          <a:pt x="10085" y="24034"/>
                          <a:pt x="13014" y="22284"/>
                          <a:pt x="11585" y="24249"/>
                        </a:cubicBezTo>
                        <a:cubicBezTo>
                          <a:pt x="13049" y="23356"/>
                          <a:pt x="12513" y="24320"/>
                          <a:pt x="13621" y="23642"/>
                        </a:cubicBezTo>
                        <a:cubicBezTo>
                          <a:pt x="13049" y="24106"/>
                          <a:pt x="14049" y="24427"/>
                          <a:pt x="12442" y="24999"/>
                        </a:cubicBezTo>
                        <a:cubicBezTo>
                          <a:pt x="12299" y="25035"/>
                          <a:pt x="12299" y="24963"/>
                          <a:pt x="12513" y="24785"/>
                        </a:cubicBezTo>
                        <a:lnTo>
                          <a:pt x="11656" y="25356"/>
                        </a:lnTo>
                        <a:cubicBezTo>
                          <a:pt x="10406" y="26928"/>
                          <a:pt x="13014" y="25427"/>
                          <a:pt x="13049" y="25999"/>
                        </a:cubicBezTo>
                        <a:cubicBezTo>
                          <a:pt x="13228" y="25678"/>
                          <a:pt x="13049" y="25570"/>
                          <a:pt x="13692" y="25249"/>
                        </a:cubicBezTo>
                        <a:lnTo>
                          <a:pt x="13835" y="25713"/>
                        </a:lnTo>
                        <a:lnTo>
                          <a:pt x="13085" y="26142"/>
                        </a:lnTo>
                        <a:lnTo>
                          <a:pt x="13085" y="26999"/>
                        </a:lnTo>
                        <a:lnTo>
                          <a:pt x="13871" y="26285"/>
                        </a:lnTo>
                        <a:cubicBezTo>
                          <a:pt x="13621" y="26892"/>
                          <a:pt x="12228" y="28071"/>
                          <a:pt x="13656" y="27463"/>
                        </a:cubicBezTo>
                        <a:cubicBezTo>
                          <a:pt x="14442" y="27106"/>
                          <a:pt x="14621" y="26356"/>
                          <a:pt x="15085" y="26428"/>
                        </a:cubicBezTo>
                        <a:cubicBezTo>
                          <a:pt x="14764" y="27213"/>
                          <a:pt x="14264" y="28392"/>
                          <a:pt x="14335" y="29035"/>
                        </a:cubicBezTo>
                        <a:cubicBezTo>
                          <a:pt x="15264" y="28285"/>
                          <a:pt x="15335" y="28428"/>
                          <a:pt x="15621" y="28392"/>
                        </a:cubicBezTo>
                        <a:lnTo>
                          <a:pt x="14799" y="29035"/>
                        </a:lnTo>
                        <a:cubicBezTo>
                          <a:pt x="16300" y="28642"/>
                          <a:pt x="13085" y="30571"/>
                          <a:pt x="14335" y="30357"/>
                        </a:cubicBezTo>
                        <a:lnTo>
                          <a:pt x="13728" y="30750"/>
                        </a:lnTo>
                        <a:lnTo>
                          <a:pt x="15585" y="29571"/>
                        </a:lnTo>
                        <a:cubicBezTo>
                          <a:pt x="17550" y="28785"/>
                          <a:pt x="14014" y="31071"/>
                          <a:pt x="16621" y="29892"/>
                        </a:cubicBezTo>
                        <a:cubicBezTo>
                          <a:pt x="16335" y="29821"/>
                          <a:pt x="18407" y="28428"/>
                          <a:pt x="18228" y="28928"/>
                        </a:cubicBezTo>
                        <a:lnTo>
                          <a:pt x="17371" y="29464"/>
                        </a:lnTo>
                        <a:cubicBezTo>
                          <a:pt x="17621" y="29464"/>
                          <a:pt x="18014" y="29249"/>
                          <a:pt x="17907" y="29464"/>
                        </a:cubicBezTo>
                        <a:cubicBezTo>
                          <a:pt x="17407" y="29714"/>
                          <a:pt x="16693" y="30285"/>
                          <a:pt x="16978" y="30392"/>
                        </a:cubicBezTo>
                        <a:lnTo>
                          <a:pt x="15871" y="31000"/>
                        </a:lnTo>
                        <a:lnTo>
                          <a:pt x="17621" y="30250"/>
                        </a:lnTo>
                        <a:cubicBezTo>
                          <a:pt x="16943" y="31178"/>
                          <a:pt x="18371" y="30785"/>
                          <a:pt x="17300" y="31750"/>
                        </a:cubicBezTo>
                        <a:cubicBezTo>
                          <a:pt x="17300" y="31750"/>
                          <a:pt x="17157" y="32750"/>
                          <a:pt x="18514" y="31964"/>
                        </a:cubicBezTo>
                        <a:cubicBezTo>
                          <a:pt x="17657" y="32393"/>
                          <a:pt x="17586" y="32964"/>
                          <a:pt x="16585" y="33536"/>
                        </a:cubicBezTo>
                        <a:cubicBezTo>
                          <a:pt x="17586" y="33036"/>
                          <a:pt x="18621" y="33000"/>
                          <a:pt x="17836" y="33857"/>
                        </a:cubicBezTo>
                        <a:lnTo>
                          <a:pt x="17693" y="33893"/>
                        </a:lnTo>
                        <a:cubicBezTo>
                          <a:pt x="17193" y="35250"/>
                          <a:pt x="19836" y="34107"/>
                          <a:pt x="19121" y="35536"/>
                        </a:cubicBezTo>
                        <a:cubicBezTo>
                          <a:pt x="20086" y="34822"/>
                          <a:pt x="19764" y="35500"/>
                          <a:pt x="20979" y="34536"/>
                        </a:cubicBezTo>
                        <a:cubicBezTo>
                          <a:pt x="22693" y="34286"/>
                          <a:pt x="19229" y="37465"/>
                          <a:pt x="23300" y="34964"/>
                        </a:cubicBezTo>
                        <a:cubicBezTo>
                          <a:pt x="23765" y="35143"/>
                          <a:pt x="22693" y="36036"/>
                          <a:pt x="22622" y="36357"/>
                        </a:cubicBezTo>
                        <a:lnTo>
                          <a:pt x="22336" y="36429"/>
                        </a:lnTo>
                        <a:cubicBezTo>
                          <a:pt x="23158" y="36893"/>
                          <a:pt x="23336" y="37036"/>
                          <a:pt x="23586" y="37572"/>
                        </a:cubicBezTo>
                        <a:cubicBezTo>
                          <a:pt x="24158" y="37536"/>
                          <a:pt x="25908" y="36179"/>
                          <a:pt x="25801" y="36893"/>
                        </a:cubicBezTo>
                        <a:cubicBezTo>
                          <a:pt x="25015" y="37322"/>
                          <a:pt x="25265" y="37393"/>
                          <a:pt x="25408" y="37536"/>
                        </a:cubicBezTo>
                        <a:cubicBezTo>
                          <a:pt x="25229" y="37536"/>
                          <a:pt x="24944" y="37715"/>
                          <a:pt x="24658" y="38286"/>
                        </a:cubicBezTo>
                        <a:cubicBezTo>
                          <a:pt x="24908" y="38143"/>
                          <a:pt x="25051" y="38072"/>
                          <a:pt x="25194" y="38036"/>
                        </a:cubicBezTo>
                        <a:cubicBezTo>
                          <a:pt x="25158" y="38072"/>
                          <a:pt x="25086" y="38108"/>
                          <a:pt x="25015" y="38179"/>
                        </a:cubicBezTo>
                        <a:cubicBezTo>
                          <a:pt x="25444" y="38215"/>
                          <a:pt x="25622" y="38001"/>
                          <a:pt x="25622" y="37822"/>
                        </a:cubicBezTo>
                        <a:cubicBezTo>
                          <a:pt x="25729" y="37750"/>
                          <a:pt x="25872" y="37608"/>
                          <a:pt x="26015" y="37429"/>
                        </a:cubicBezTo>
                        <a:cubicBezTo>
                          <a:pt x="25336" y="38393"/>
                          <a:pt x="26658" y="38072"/>
                          <a:pt x="25515" y="39072"/>
                        </a:cubicBezTo>
                        <a:cubicBezTo>
                          <a:pt x="26408" y="39536"/>
                          <a:pt x="27980" y="39001"/>
                          <a:pt x="28908" y="39108"/>
                        </a:cubicBezTo>
                        <a:cubicBezTo>
                          <a:pt x="28373" y="39679"/>
                          <a:pt x="27765" y="40037"/>
                          <a:pt x="27408" y="40072"/>
                        </a:cubicBezTo>
                        <a:lnTo>
                          <a:pt x="27980" y="40251"/>
                        </a:lnTo>
                        <a:cubicBezTo>
                          <a:pt x="27158" y="41001"/>
                          <a:pt x="27301" y="40465"/>
                          <a:pt x="27015" y="40501"/>
                        </a:cubicBezTo>
                        <a:cubicBezTo>
                          <a:pt x="26087" y="42180"/>
                          <a:pt x="29230" y="40215"/>
                          <a:pt x="28480" y="41858"/>
                        </a:cubicBezTo>
                        <a:lnTo>
                          <a:pt x="29230" y="41358"/>
                        </a:lnTo>
                        <a:lnTo>
                          <a:pt x="29158" y="41501"/>
                        </a:lnTo>
                        <a:cubicBezTo>
                          <a:pt x="29516" y="41180"/>
                          <a:pt x="30087" y="40858"/>
                          <a:pt x="30266" y="40822"/>
                        </a:cubicBezTo>
                        <a:cubicBezTo>
                          <a:pt x="29623" y="41572"/>
                          <a:pt x="28623" y="42358"/>
                          <a:pt x="28873" y="42572"/>
                        </a:cubicBezTo>
                        <a:cubicBezTo>
                          <a:pt x="28373" y="43430"/>
                          <a:pt x="29730" y="42787"/>
                          <a:pt x="30337" y="42715"/>
                        </a:cubicBezTo>
                        <a:cubicBezTo>
                          <a:pt x="30337" y="42465"/>
                          <a:pt x="30766" y="42144"/>
                          <a:pt x="31087" y="41965"/>
                        </a:cubicBezTo>
                        <a:cubicBezTo>
                          <a:pt x="31230" y="42073"/>
                          <a:pt x="30587" y="42787"/>
                          <a:pt x="30980" y="42608"/>
                        </a:cubicBezTo>
                        <a:lnTo>
                          <a:pt x="30016" y="43501"/>
                        </a:lnTo>
                        <a:cubicBezTo>
                          <a:pt x="30873" y="42608"/>
                          <a:pt x="31302" y="42894"/>
                          <a:pt x="31730" y="42572"/>
                        </a:cubicBezTo>
                        <a:cubicBezTo>
                          <a:pt x="31087" y="43287"/>
                          <a:pt x="30944" y="42966"/>
                          <a:pt x="30373" y="43430"/>
                        </a:cubicBezTo>
                        <a:cubicBezTo>
                          <a:pt x="30909" y="43823"/>
                          <a:pt x="30623" y="43644"/>
                          <a:pt x="31159" y="44037"/>
                        </a:cubicBezTo>
                        <a:cubicBezTo>
                          <a:pt x="32123" y="43644"/>
                          <a:pt x="32052" y="43144"/>
                          <a:pt x="33016" y="42501"/>
                        </a:cubicBezTo>
                        <a:cubicBezTo>
                          <a:pt x="33409" y="42572"/>
                          <a:pt x="34302" y="42180"/>
                          <a:pt x="33945" y="42966"/>
                        </a:cubicBezTo>
                        <a:lnTo>
                          <a:pt x="34766" y="42108"/>
                        </a:lnTo>
                        <a:cubicBezTo>
                          <a:pt x="35838" y="41965"/>
                          <a:pt x="35981" y="42322"/>
                          <a:pt x="35302" y="43394"/>
                        </a:cubicBezTo>
                        <a:cubicBezTo>
                          <a:pt x="40374" y="42073"/>
                          <a:pt x="43267" y="40608"/>
                          <a:pt x="44696" y="39036"/>
                        </a:cubicBezTo>
                        <a:cubicBezTo>
                          <a:pt x="46125" y="37500"/>
                          <a:pt x="46089" y="36036"/>
                          <a:pt x="46089" y="36036"/>
                        </a:cubicBezTo>
                        <a:cubicBezTo>
                          <a:pt x="46768" y="32821"/>
                          <a:pt x="43374" y="34143"/>
                          <a:pt x="41196" y="33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28" name="Graphic 511">
                  <a:extLst>
                    <a:ext uri="{FF2B5EF4-FFF2-40B4-BE49-F238E27FC236}">
                      <a16:creationId xmlns:a16="http://schemas.microsoft.com/office/drawing/2014/main" id="{319BD912-8AD1-8948-99CB-D3E4D985779A}"/>
                    </a:ext>
                  </a:extLst>
                </p:cNvPr>
                <p:cNvGrpSpPr/>
                <p:nvPr/>
              </p:nvGrpSpPr>
              <p:grpSpPr>
                <a:xfrm>
                  <a:off x="7268393" y="2080509"/>
                  <a:ext cx="54261" cy="23079"/>
                  <a:chOff x="7268393" y="2080509"/>
                  <a:chExt cx="54261" cy="23079"/>
                </a:xfrm>
                <a:grpFill/>
              </p:grpSpPr>
              <p:sp>
                <p:nvSpPr>
                  <p:cNvPr id="729" name="Freeform 728">
                    <a:extLst>
                      <a:ext uri="{FF2B5EF4-FFF2-40B4-BE49-F238E27FC236}">
                        <a16:creationId xmlns:a16="http://schemas.microsoft.com/office/drawing/2014/main" id="{2577E1A6-FCC6-854C-8682-16E9E2A577DE}"/>
                      </a:ext>
                    </a:extLst>
                  </p:cNvPr>
                  <p:cNvSpPr/>
                  <p:nvPr/>
                </p:nvSpPr>
                <p:spPr>
                  <a:xfrm>
                    <a:off x="7276313" y="2085903"/>
                    <a:ext cx="142" cy="500"/>
                  </a:xfrm>
                  <a:custGeom>
                    <a:avLst/>
                    <a:gdLst>
                      <a:gd name="connsiteX0" fmla="*/ 0 w 142"/>
                      <a:gd name="connsiteY0" fmla="*/ 0 h 500"/>
                      <a:gd name="connsiteX1" fmla="*/ 143 w 142"/>
                      <a:gd name="connsiteY1" fmla="*/ 500 h 500"/>
                      <a:gd name="connsiteX2" fmla="*/ 0 w 142"/>
                      <a:gd name="connsiteY2" fmla="*/ 0 h 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500">
                        <a:moveTo>
                          <a:pt x="0" y="0"/>
                        </a:moveTo>
                        <a:lnTo>
                          <a:pt x="143" y="500"/>
                        </a:lnTo>
                        <a:cubicBezTo>
                          <a:pt x="143" y="250"/>
                          <a:pt x="107" y="7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0" name="Freeform 729">
                    <a:extLst>
                      <a:ext uri="{FF2B5EF4-FFF2-40B4-BE49-F238E27FC236}">
                        <a16:creationId xmlns:a16="http://schemas.microsoft.com/office/drawing/2014/main" id="{88574B07-B693-3745-96F2-45F48EC0A646}"/>
                      </a:ext>
                    </a:extLst>
                  </p:cNvPr>
                  <p:cNvSpPr/>
                  <p:nvPr/>
                </p:nvSpPr>
                <p:spPr>
                  <a:xfrm>
                    <a:off x="7311389" y="2083367"/>
                    <a:ext cx="35" cy="107"/>
                  </a:xfrm>
                  <a:custGeom>
                    <a:avLst/>
                    <a:gdLst>
                      <a:gd name="connsiteX0" fmla="*/ 0 w 35"/>
                      <a:gd name="connsiteY0" fmla="*/ 107 h 107"/>
                      <a:gd name="connsiteX1" fmla="*/ 36 w 35"/>
                      <a:gd name="connsiteY1" fmla="*/ 0 h 107"/>
                      <a:gd name="connsiteX2" fmla="*/ 0 w 3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0" y="107"/>
                        </a:moveTo>
                        <a:lnTo>
                          <a:pt x="36" y="0"/>
                        </a:lnTo>
                        <a:cubicBezTo>
                          <a:pt x="0" y="71"/>
                          <a:pt x="0" y="107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1" name="Freeform 730">
                    <a:extLst>
                      <a:ext uri="{FF2B5EF4-FFF2-40B4-BE49-F238E27FC236}">
                        <a16:creationId xmlns:a16="http://schemas.microsoft.com/office/drawing/2014/main" id="{CAA591E3-EDF9-0041-AC9D-6A4F5CBFEADB}"/>
                      </a:ext>
                    </a:extLst>
                  </p:cNvPr>
                  <p:cNvSpPr/>
                  <p:nvPr/>
                </p:nvSpPr>
                <p:spPr>
                  <a:xfrm>
                    <a:off x="7281492" y="2102405"/>
                    <a:ext cx="35" cy="143"/>
                  </a:xfrm>
                  <a:custGeom>
                    <a:avLst/>
                    <a:gdLst>
                      <a:gd name="connsiteX0" fmla="*/ 36 w 35"/>
                      <a:gd name="connsiteY0" fmla="*/ 0 h 143"/>
                      <a:gd name="connsiteX1" fmla="*/ 36 w 35"/>
                      <a:gd name="connsiteY1" fmla="*/ 0 h 143"/>
                      <a:gd name="connsiteX2" fmla="*/ 0 w 35"/>
                      <a:gd name="connsiteY2" fmla="*/ 143 h 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3">
                        <a:moveTo>
                          <a:pt x="36" y="0"/>
                        </a:moveTo>
                        <a:lnTo>
                          <a:pt x="36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2" name="Freeform 731">
                    <a:extLst>
                      <a:ext uri="{FF2B5EF4-FFF2-40B4-BE49-F238E27FC236}">
                        <a16:creationId xmlns:a16="http://schemas.microsoft.com/office/drawing/2014/main" id="{7BC8D044-48C9-BC45-9695-CBA40E933F2F}"/>
                      </a:ext>
                    </a:extLst>
                  </p:cNvPr>
                  <p:cNvSpPr/>
                  <p:nvPr/>
                </p:nvSpPr>
                <p:spPr>
                  <a:xfrm>
                    <a:off x="7268393" y="2080509"/>
                    <a:ext cx="54261" cy="23079"/>
                  </a:xfrm>
                  <a:custGeom>
                    <a:avLst/>
                    <a:gdLst>
                      <a:gd name="connsiteX0" fmla="*/ 5956 w 54261"/>
                      <a:gd name="connsiteY0" fmla="*/ 20467 h 23079"/>
                      <a:gd name="connsiteX1" fmla="*/ 10206 w 54261"/>
                      <a:gd name="connsiteY1" fmla="*/ 22503 h 23079"/>
                      <a:gd name="connsiteX2" fmla="*/ 13135 w 54261"/>
                      <a:gd name="connsiteY2" fmla="*/ 21931 h 23079"/>
                      <a:gd name="connsiteX3" fmla="*/ 14921 w 54261"/>
                      <a:gd name="connsiteY3" fmla="*/ 20431 h 23079"/>
                      <a:gd name="connsiteX4" fmla="*/ 15135 w 54261"/>
                      <a:gd name="connsiteY4" fmla="*/ 21431 h 23079"/>
                      <a:gd name="connsiteX5" fmla="*/ 15742 w 54261"/>
                      <a:gd name="connsiteY5" fmla="*/ 21110 h 23079"/>
                      <a:gd name="connsiteX6" fmla="*/ 15742 w 54261"/>
                      <a:gd name="connsiteY6" fmla="*/ 21396 h 23079"/>
                      <a:gd name="connsiteX7" fmla="*/ 16457 w 54261"/>
                      <a:gd name="connsiteY7" fmla="*/ 20717 h 23079"/>
                      <a:gd name="connsiteX8" fmla="*/ 16457 w 54261"/>
                      <a:gd name="connsiteY8" fmla="*/ 21003 h 23079"/>
                      <a:gd name="connsiteX9" fmla="*/ 16778 w 54261"/>
                      <a:gd name="connsiteY9" fmla="*/ 20860 h 23079"/>
                      <a:gd name="connsiteX10" fmla="*/ 16743 w 54261"/>
                      <a:gd name="connsiteY10" fmla="*/ 21288 h 23079"/>
                      <a:gd name="connsiteX11" fmla="*/ 18171 w 54261"/>
                      <a:gd name="connsiteY11" fmla="*/ 20788 h 23079"/>
                      <a:gd name="connsiteX12" fmla="*/ 18100 w 54261"/>
                      <a:gd name="connsiteY12" fmla="*/ 19574 h 23079"/>
                      <a:gd name="connsiteX13" fmla="*/ 20279 w 54261"/>
                      <a:gd name="connsiteY13" fmla="*/ 19967 h 23079"/>
                      <a:gd name="connsiteX14" fmla="*/ 20279 w 54261"/>
                      <a:gd name="connsiteY14" fmla="*/ 20253 h 23079"/>
                      <a:gd name="connsiteX15" fmla="*/ 23136 w 54261"/>
                      <a:gd name="connsiteY15" fmla="*/ 19217 h 23079"/>
                      <a:gd name="connsiteX16" fmla="*/ 23243 w 54261"/>
                      <a:gd name="connsiteY16" fmla="*/ 20145 h 23079"/>
                      <a:gd name="connsiteX17" fmla="*/ 24101 w 54261"/>
                      <a:gd name="connsiteY17" fmla="*/ 17145 h 23079"/>
                      <a:gd name="connsiteX18" fmla="*/ 24601 w 54261"/>
                      <a:gd name="connsiteY18" fmla="*/ 18788 h 23079"/>
                      <a:gd name="connsiteX19" fmla="*/ 25065 w 54261"/>
                      <a:gd name="connsiteY19" fmla="*/ 17181 h 23079"/>
                      <a:gd name="connsiteX20" fmla="*/ 24958 w 54261"/>
                      <a:gd name="connsiteY20" fmla="*/ 17610 h 23079"/>
                      <a:gd name="connsiteX21" fmla="*/ 25779 w 54261"/>
                      <a:gd name="connsiteY21" fmla="*/ 17145 h 23079"/>
                      <a:gd name="connsiteX22" fmla="*/ 25387 w 54261"/>
                      <a:gd name="connsiteY22" fmla="*/ 15216 h 23079"/>
                      <a:gd name="connsiteX23" fmla="*/ 26137 w 54261"/>
                      <a:gd name="connsiteY23" fmla="*/ 17074 h 23079"/>
                      <a:gd name="connsiteX24" fmla="*/ 25922 w 54261"/>
                      <a:gd name="connsiteY24" fmla="*/ 15466 h 23079"/>
                      <a:gd name="connsiteX25" fmla="*/ 28065 w 54261"/>
                      <a:gd name="connsiteY25" fmla="*/ 19217 h 23079"/>
                      <a:gd name="connsiteX26" fmla="*/ 31745 w 54261"/>
                      <a:gd name="connsiteY26" fmla="*/ 17431 h 23079"/>
                      <a:gd name="connsiteX27" fmla="*/ 34602 w 54261"/>
                      <a:gd name="connsiteY27" fmla="*/ 17502 h 23079"/>
                      <a:gd name="connsiteX28" fmla="*/ 34816 w 54261"/>
                      <a:gd name="connsiteY28" fmla="*/ 18717 h 23079"/>
                      <a:gd name="connsiteX29" fmla="*/ 35245 w 54261"/>
                      <a:gd name="connsiteY29" fmla="*/ 17645 h 23079"/>
                      <a:gd name="connsiteX30" fmla="*/ 35388 w 54261"/>
                      <a:gd name="connsiteY30" fmla="*/ 16824 h 23079"/>
                      <a:gd name="connsiteX31" fmla="*/ 35566 w 54261"/>
                      <a:gd name="connsiteY31" fmla="*/ 17895 h 23079"/>
                      <a:gd name="connsiteX32" fmla="*/ 35852 w 54261"/>
                      <a:gd name="connsiteY32" fmla="*/ 17109 h 23079"/>
                      <a:gd name="connsiteX33" fmla="*/ 36174 w 54261"/>
                      <a:gd name="connsiteY33" fmla="*/ 18217 h 23079"/>
                      <a:gd name="connsiteX34" fmla="*/ 38424 w 54261"/>
                      <a:gd name="connsiteY34" fmla="*/ 17216 h 23079"/>
                      <a:gd name="connsiteX35" fmla="*/ 42639 w 54261"/>
                      <a:gd name="connsiteY35" fmla="*/ 16073 h 23079"/>
                      <a:gd name="connsiteX36" fmla="*/ 48068 w 54261"/>
                      <a:gd name="connsiteY36" fmla="*/ 17502 h 23079"/>
                      <a:gd name="connsiteX37" fmla="*/ 48282 w 54261"/>
                      <a:gd name="connsiteY37" fmla="*/ 16966 h 23079"/>
                      <a:gd name="connsiteX38" fmla="*/ 49961 w 54261"/>
                      <a:gd name="connsiteY38" fmla="*/ 17252 h 23079"/>
                      <a:gd name="connsiteX39" fmla="*/ 53319 w 54261"/>
                      <a:gd name="connsiteY39" fmla="*/ 15752 h 23079"/>
                      <a:gd name="connsiteX40" fmla="*/ 51961 w 54261"/>
                      <a:gd name="connsiteY40" fmla="*/ 3072 h 23079"/>
                      <a:gd name="connsiteX41" fmla="*/ 51997 w 54261"/>
                      <a:gd name="connsiteY41" fmla="*/ 2679 h 23079"/>
                      <a:gd name="connsiteX42" fmla="*/ 49961 w 54261"/>
                      <a:gd name="connsiteY42" fmla="*/ 3465 h 23079"/>
                      <a:gd name="connsiteX43" fmla="*/ 49032 w 54261"/>
                      <a:gd name="connsiteY43" fmla="*/ 2429 h 23079"/>
                      <a:gd name="connsiteX44" fmla="*/ 49068 w 54261"/>
                      <a:gd name="connsiteY44" fmla="*/ 2215 h 23079"/>
                      <a:gd name="connsiteX45" fmla="*/ 47425 w 54261"/>
                      <a:gd name="connsiteY45" fmla="*/ 2322 h 23079"/>
                      <a:gd name="connsiteX46" fmla="*/ 47604 w 54261"/>
                      <a:gd name="connsiteY46" fmla="*/ 1429 h 23079"/>
                      <a:gd name="connsiteX47" fmla="*/ 46675 w 54261"/>
                      <a:gd name="connsiteY47" fmla="*/ 857 h 23079"/>
                      <a:gd name="connsiteX48" fmla="*/ 43782 w 54261"/>
                      <a:gd name="connsiteY48" fmla="*/ 2786 h 23079"/>
                      <a:gd name="connsiteX49" fmla="*/ 43817 w 54261"/>
                      <a:gd name="connsiteY49" fmla="*/ 2393 h 23079"/>
                      <a:gd name="connsiteX50" fmla="*/ 42960 w 54261"/>
                      <a:gd name="connsiteY50" fmla="*/ 3393 h 23079"/>
                      <a:gd name="connsiteX51" fmla="*/ 42924 w 54261"/>
                      <a:gd name="connsiteY51" fmla="*/ 3036 h 23079"/>
                      <a:gd name="connsiteX52" fmla="*/ 41496 w 54261"/>
                      <a:gd name="connsiteY52" fmla="*/ 3929 h 23079"/>
                      <a:gd name="connsiteX53" fmla="*/ 41460 w 54261"/>
                      <a:gd name="connsiteY53" fmla="*/ 3000 h 23079"/>
                      <a:gd name="connsiteX54" fmla="*/ 40710 w 54261"/>
                      <a:gd name="connsiteY54" fmla="*/ 3215 h 23079"/>
                      <a:gd name="connsiteX55" fmla="*/ 40996 w 54261"/>
                      <a:gd name="connsiteY55" fmla="*/ 3393 h 23079"/>
                      <a:gd name="connsiteX56" fmla="*/ 39853 w 54261"/>
                      <a:gd name="connsiteY56" fmla="*/ 3465 h 23079"/>
                      <a:gd name="connsiteX57" fmla="*/ 38424 w 54261"/>
                      <a:gd name="connsiteY57" fmla="*/ 7573 h 23079"/>
                      <a:gd name="connsiteX58" fmla="*/ 38210 w 54261"/>
                      <a:gd name="connsiteY58" fmla="*/ 6537 h 23079"/>
                      <a:gd name="connsiteX59" fmla="*/ 38210 w 54261"/>
                      <a:gd name="connsiteY59" fmla="*/ 4644 h 23079"/>
                      <a:gd name="connsiteX60" fmla="*/ 37102 w 54261"/>
                      <a:gd name="connsiteY60" fmla="*/ 4251 h 23079"/>
                      <a:gd name="connsiteX61" fmla="*/ 37031 w 54261"/>
                      <a:gd name="connsiteY61" fmla="*/ 3215 h 23079"/>
                      <a:gd name="connsiteX62" fmla="*/ 35459 w 54261"/>
                      <a:gd name="connsiteY62" fmla="*/ 3751 h 23079"/>
                      <a:gd name="connsiteX63" fmla="*/ 34245 w 54261"/>
                      <a:gd name="connsiteY63" fmla="*/ 2786 h 23079"/>
                      <a:gd name="connsiteX64" fmla="*/ 33816 w 54261"/>
                      <a:gd name="connsiteY64" fmla="*/ 1393 h 23079"/>
                      <a:gd name="connsiteX65" fmla="*/ 33388 w 54261"/>
                      <a:gd name="connsiteY65" fmla="*/ 2500 h 23079"/>
                      <a:gd name="connsiteX66" fmla="*/ 32995 w 54261"/>
                      <a:gd name="connsiteY66" fmla="*/ 1000 h 23079"/>
                      <a:gd name="connsiteX67" fmla="*/ 30316 w 54261"/>
                      <a:gd name="connsiteY67" fmla="*/ 1000 h 23079"/>
                      <a:gd name="connsiteX68" fmla="*/ 29744 w 54261"/>
                      <a:gd name="connsiteY68" fmla="*/ 3108 h 23079"/>
                      <a:gd name="connsiteX69" fmla="*/ 28958 w 54261"/>
                      <a:gd name="connsiteY69" fmla="*/ 1465 h 23079"/>
                      <a:gd name="connsiteX70" fmla="*/ 29137 w 54261"/>
                      <a:gd name="connsiteY70" fmla="*/ 1607 h 23079"/>
                      <a:gd name="connsiteX71" fmla="*/ 29030 w 54261"/>
                      <a:gd name="connsiteY71" fmla="*/ 572 h 23079"/>
                      <a:gd name="connsiteX72" fmla="*/ 27673 w 54261"/>
                      <a:gd name="connsiteY72" fmla="*/ 1607 h 23079"/>
                      <a:gd name="connsiteX73" fmla="*/ 28030 w 54261"/>
                      <a:gd name="connsiteY73" fmla="*/ 2500 h 23079"/>
                      <a:gd name="connsiteX74" fmla="*/ 27637 w 54261"/>
                      <a:gd name="connsiteY74" fmla="*/ 2429 h 23079"/>
                      <a:gd name="connsiteX75" fmla="*/ 27530 w 54261"/>
                      <a:gd name="connsiteY75" fmla="*/ 1572 h 23079"/>
                      <a:gd name="connsiteX76" fmla="*/ 26887 w 54261"/>
                      <a:gd name="connsiteY76" fmla="*/ 1179 h 23079"/>
                      <a:gd name="connsiteX77" fmla="*/ 27173 w 54261"/>
                      <a:gd name="connsiteY77" fmla="*/ 2215 h 23079"/>
                      <a:gd name="connsiteX78" fmla="*/ 26351 w 54261"/>
                      <a:gd name="connsiteY78" fmla="*/ 1500 h 23079"/>
                      <a:gd name="connsiteX79" fmla="*/ 26601 w 54261"/>
                      <a:gd name="connsiteY79" fmla="*/ 3251 h 23079"/>
                      <a:gd name="connsiteX80" fmla="*/ 24887 w 54261"/>
                      <a:gd name="connsiteY80" fmla="*/ 1357 h 23079"/>
                      <a:gd name="connsiteX81" fmla="*/ 24851 w 54261"/>
                      <a:gd name="connsiteY81" fmla="*/ 2786 h 23079"/>
                      <a:gd name="connsiteX82" fmla="*/ 24708 w 54261"/>
                      <a:gd name="connsiteY82" fmla="*/ 1750 h 23079"/>
                      <a:gd name="connsiteX83" fmla="*/ 23886 w 54261"/>
                      <a:gd name="connsiteY83" fmla="*/ 714 h 23079"/>
                      <a:gd name="connsiteX84" fmla="*/ 23851 w 54261"/>
                      <a:gd name="connsiteY84" fmla="*/ 0 h 23079"/>
                      <a:gd name="connsiteX85" fmla="*/ 23958 w 54261"/>
                      <a:gd name="connsiteY85" fmla="*/ 2179 h 23079"/>
                      <a:gd name="connsiteX86" fmla="*/ 23243 w 54261"/>
                      <a:gd name="connsiteY86" fmla="*/ 2929 h 23079"/>
                      <a:gd name="connsiteX87" fmla="*/ 23243 w 54261"/>
                      <a:gd name="connsiteY87" fmla="*/ 4786 h 23079"/>
                      <a:gd name="connsiteX88" fmla="*/ 23208 w 54261"/>
                      <a:gd name="connsiteY88" fmla="*/ 3786 h 23079"/>
                      <a:gd name="connsiteX89" fmla="*/ 22958 w 54261"/>
                      <a:gd name="connsiteY89" fmla="*/ 4251 h 23079"/>
                      <a:gd name="connsiteX90" fmla="*/ 22672 w 54261"/>
                      <a:gd name="connsiteY90" fmla="*/ 2965 h 23079"/>
                      <a:gd name="connsiteX91" fmla="*/ 22708 w 54261"/>
                      <a:gd name="connsiteY91" fmla="*/ 1715 h 23079"/>
                      <a:gd name="connsiteX92" fmla="*/ 22493 w 54261"/>
                      <a:gd name="connsiteY92" fmla="*/ 3608 h 23079"/>
                      <a:gd name="connsiteX93" fmla="*/ 21493 w 54261"/>
                      <a:gd name="connsiteY93" fmla="*/ 2536 h 23079"/>
                      <a:gd name="connsiteX94" fmla="*/ 20707 w 54261"/>
                      <a:gd name="connsiteY94" fmla="*/ 3429 h 23079"/>
                      <a:gd name="connsiteX95" fmla="*/ 20457 w 54261"/>
                      <a:gd name="connsiteY95" fmla="*/ 964 h 23079"/>
                      <a:gd name="connsiteX96" fmla="*/ 19600 w 54261"/>
                      <a:gd name="connsiteY96" fmla="*/ 1822 h 23079"/>
                      <a:gd name="connsiteX97" fmla="*/ 19636 w 54261"/>
                      <a:gd name="connsiteY97" fmla="*/ 1679 h 23079"/>
                      <a:gd name="connsiteX98" fmla="*/ 17636 w 54261"/>
                      <a:gd name="connsiteY98" fmla="*/ 1929 h 23079"/>
                      <a:gd name="connsiteX99" fmla="*/ 17421 w 54261"/>
                      <a:gd name="connsiteY99" fmla="*/ 4036 h 23079"/>
                      <a:gd name="connsiteX100" fmla="*/ 15814 w 54261"/>
                      <a:gd name="connsiteY100" fmla="*/ 5679 h 23079"/>
                      <a:gd name="connsiteX101" fmla="*/ 15207 w 54261"/>
                      <a:gd name="connsiteY101" fmla="*/ 4322 h 23079"/>
                      <a:gd name="connsiteX102" fmla="*/ 15278 w 54261"/>
                      <a:gd name="connsiteY102" fmla="*/ 4072 h 23079"/>
                      <a:gd name="connsiteX103" fmla="*/ 13957 w 54261"/>
                      <a:gd name="connsiteY103" fmla="*/ 4394 h 23079"/>
                      <a:gd name="connsiteX104" fmla="*/ 13242 w 54261"/>
                      <a:gd name="connsiteY104" fmla="*/ 6537 h 23079"/>
                      <a:gd name="connsiteX105" fmla="*/ 13064 w 54261"/>
                      <a:gd name="connsiteY105" fmla="*/ 5822 h 23079"/>
                      <a:gd name="connsiteX106" fmla="*/ 12992 w 54261"/>
                      <a:gd name="connsiteY106" fmla="*/ 4751 h 23079"/>
                      <a:gd name="connsiteX107" fmla="*/ 12849 w 54261"/>
                      <a:gd name="connsiteY107" fmla="*/ 5322 h 23079"/>
                      <a:gd name="connsiteX108" fmla="*/ 12849 w 54261"/>
                      <a:gd name="connsiteY108" fmla="*/ 5108 h 23079"/>
                      <a:gd name="connsiteX109" fmla="*/ 12742 w 54261"/>
                      <a:gd name="connsiteY109" fmla="*/ 5822 h 23079"/>
                      <a:gd name="connsiteX110" fmla="*/ 12778 w 54261"/>
                      <a:gd name="connsiteY110" fmla="*/ 6358 h 23079"/>
                      <a:gd name="connsiteX111" fmla="*/ 11956 w 54261"/>
                      <a:gd name="connsiteY111" fmla="*/ 4894 h 23079"/>
                      <a:gd name="connsiteX112" fmla="*/ 9813 w 54261"/>
                      <a:gd name="connsiteY112" fmla="*/ 7358 h 23079"/>
                      <a:gd name="connsiteX113" fmla="*/ 10135 w 54261"/>
                      <a:gd name="connsiteY113" fmla="*/ 5572 h 23079"/>
                      <a:gd name="connsiteX114" fmla="*/ 9635 w 54261"/>
                      <a:gd name="connsiteY114" fmla="*/ 5858 h 23079"/>
                      <a:gd name="connsiteX115" fmla="*/ 10099 w 54261"/>
                      <a:gd name="connsiteY115" fmla="*/ 5001 h 23079"/>
                      <a:gd name="connsiteX116" fmla="*/ 8206 w 54261"/>
                      <a:gd name="connsiteY116" fmla="*/ 5108 h 23079"/>
                      <a:gd name="connsiteX117" fmla="*/ 8027 w 54261"/>
                      <a:gd name="connsiteY117" fmla="*/ 6001 h 23079"/>
                      <a:gd name="connsiteX118" fmla="*/ 7991 w 54261"/>
                      <a:gd name="connsiteY118" fmla="*/ 5858 h 23079"/>
                      <a:gd name="connsiteX119" fmla="*/ 7706 w 54261"/>
                      <a:gd name="connsiteY119" fmla="*/ 7108 h 23079"/>
                      <a:gd name="connsiteX120" fmla="*/ 7420 w 54261"/>
                      <a:gd name="connsiteY120" fmla="*/ 4894 h 23079"/>
                      <a:gd name="connsiteX121" fmla="*/ 6277 w 54261"/>
                      <a:gd name="connsiteY121" fmla="*/ 5858 h 23079"/>
                      <a:gd name="connsiteX122" fmla="*/ 6313 w 54261"/>
                      <a:gd name="connsiteY122" fmla="*/ 6929 h 23079"/>
                      <a:gd name="connsiteX123" fmla="*/ 5920 w 54261"/>
                      <a:gd name="connsiteY123" fmla="*/ 6394 h 23079"/>
                      <a:gd name="connsiteX124" fmla="*/ 5920 w 54261"/>
                      <a:gd name="connsiteY124" fmla="*/ 5072 h 23079"/>
                      <a:gd name="connsiteX125" fmla="*/ 5384 w 54261"/>
                      <a:gd name="connsiteY125" fmla="*/ 6929 h 23079"/>
                      <a:gd name="connsiteX126" fmla="*/ 5741 w 54261"/>
                      <a:gd name="connsiteY126" fmla="*/ 5358 h 23079"/>
                      <a:gd name="connsiteX127" fmla="*/ 4670 w 54261"/>
                      <a:gd name="connsiteY127" fmla="*/ 5537 h 23079"/>
                      <a:gd name="connsiteX128" fmla="*/ 4527 w 54261"/>
                      <a:gd name="connsiteY128" fmla="*/ 7930 h 23079"/>
                      <a:gd name="connsiteX129" fmla="*/ 3491 w 54261"/>
                      <a:gd name="connsiteY129" fmla="*/ 8287 h 23079"/>
                      <a:gd name="connsiteX130" fmla="*/ 3598 w 54261"/>
                      <a:gd name="connsiteY130" fmla="*/ 9466 h 23079"/>
                      <a:gd name="connsiteX131" fmla="*/ 2205 w 54261"/>
                      <a:gd name="connsiteY131" fmla="*/ 9037 h 23079"/>
                      <a:gd name="connsiteX132" fmla="*/ 133 w 54261"/>
                      <a:gd name="connsiteY132" fmla="*/ 19145 h 23079"/>
                      <a:gd name="connsiteX133" fmla="*/ 1312 w 54261"/>
                      <a:gd name="connsiteY133" fmla="*/ 22074 h 23079"/>
                      <a:gd name="connsiteX134" fmla="*/ 5956 w 54261"/>
                      <a:gd name="connsiteY134" fmla="*/ 20467 h 23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54261" h="23079">
                        <a:moveTo>
                          <a:pt x="5956" y="20467"/>
                        </a:moveTo>
                        <a:cubicBezTo>
                          <a:pt x="7777" y="21074"/>
                          <a:pt x="8242" y="23360"/>
                          <a:pt x="10206" y="22503"/>
                        </a:cubicBezTo>
                        <a:cubicBezTo>
                          <a:pt x="11135" y="22717"/>
                          <a:pt x="12171" y="22181"/>
                          <a:pt x="13135" y="21931"/>
                        </a:cubicBezTo>
                        <a:cubicBezTo>
                          <a:pt x="13599" y="20145"/>
                          <a:pt x="14385" y="21896"/>
                          <a:pt x="14921" y="20431"/>
                        </a:cubicBezTo>
                        <a:lnTo>
                          <a:pt x="15135" y="21431"/>
                        </a:lnTo>
                        <a:cubicBezTo>
                          <a:pt x="15314" y="20931"/>
                          <a:pt x="15528" y="20574"/>
                          <a:pt x="15742" y="21110"/>
                        </a:cubicBezTo>
                        <a:lnTo>
                          <a:pt x="15742" y="21396"/>
                        </a:lnTo>
                        <a:cubicBezTo>
                          <a:pt x="16028" y="20646"/>
                          <a:pt x="16350" y="21074"/>
                          <a:pt x="16457" y="20717"/>
                        </a:cubicBezTo>
                        <a:lnTo>
                          <a:pt x="16457" y="21003"/>
                        </a:lnTo>
                        <a:lnTo>
                          <a:pt x="16778" y="20860"/>
                        </a:lnTo>
                        <a:lnTo>
                          <a:pt x="16743" y="21288"/>
                        </a:lnTo>
                        <a:cubicBezTo>
                          <a:pt x="17207" y="20467"/>
                          <a:pt x="17707" y="20395"/>
                          <a:pt x="18171" y="20788"/>
                        </a:cubicBezTo>
                        <a:lnTo>
                          <a:pt x="18100" y="19574"/>
                        </a:lnTo>
                        <a:cubicBezTo>
                          <a:pt x="19100" y="20931"/>
                          <a:pt x="19350" y="18395"/>
                          <a:pt x="20279" y="19967"/>
                        </a:cubicBezTo>
                        <a:lnTo>
                          <a:pt x="20279" y="20253"/>
                        </a:lnTo>
                        <a:cubicBezTo>
                          <a:pt x="21207" y="17002"/>
                          <a:pt x="22172" y="22324"/>
                          <a:pt x="23136" y="19217"/>
                        </a:cubicBezTo>
                        <a:cubicBezTo>
                          <a:pt x="23029" y="19610"/>
                          <a:pt x="23243" y="19824"/>
                          <a:pt x="23243" y="20145"/>
                        </a:cubicBezTo>
                        <a:cubicBezTo>
                          <a:pt x="23743" y="19753"/>
                          <a:pt x="24315" y="19538"/>
                          <a:pt x="24101" y="17145"/>
                        </a:cubicBezTo>
                        <a:cubicBezTo>
                          <a:pt x="24494" y="17145"/>
                          <a:pt x="24494" y="17859"/>
                          <a:pt x="24601" y="18788"/>
                        </a:cubicBezTo>
                        <a:cubicBezTo>
                          <a:pt x="24494" y="17752"/>
                          <a:pt x="24779" y="17288"/>
                          <a:pt x="25065" y="17181"/>
                        </a:cubicBezTo>
                        <a:lnTo>
                          <a:pt x="24958" y="17610"/>
                        </a:lnTo>
                        <a:lnTo>
                          <a:pt x="25779" y="17145"/>
                        </a:lnTo>
                        <a:lnTo>
                          <a:pt x="25387" y="15216"/>
                        </a:lnTo>
                        <a:cubicBezTo>
                          <a:pt x="25887" y="15716"/>
                          <a:pt x="25779" y="17610"/>
                          <a:pt x="26137" y="17074"/>
                        </a:cubicBezTo>
                        <a:lnTo>
                          <a:pt x="25922" y="15466"/>
                        </a:lnTo>
                        <a:cubicBezTo>
                          <a:pt x="26565" y="15716"/>
                          <a:pt x="27244" y="18145"/>
                          <a:pt x="28065" y="19217"/>
                        </a:cubicBezTo>
                        <a:cubicBezTo>
                          <a:pt x="29387" y="19395"/>
                          <a:pt x="30852" y="18217"/>
                          <a:pt x="31745" y="17431"/>
                        </a:cubicBezTo>
                        <a:cubicBezTo>
                          <a:pt x="32566" y="16645"/>
                          <a:pt x="33530" y="16181"/>
                          <a:pt x="34602" y="17502"/>
                        </a:cubicBezTo>
                        <a:lnTo>
                          <a:pt x="34816" y="18717"/>
                        </a:lnTo>
                        <a:cubicBezTo>
                          <a:pt x="35066" y="20503"/>
                          <a:pt x="34995" y="16002"/>
                          <a:pt x="35245" y="17645"/>
                        </a:cubicBezTo>
                        <a:lnTo>
                          <a:pt x="35388" y="16824"/>
                        </a:lnTo>
                        <a:cubicBezTo>
                          <a:pt x="35495" y="17145"/>
                          <a:pt x="35638" y="17467"/>
                          <a:pt x="35566" y="17895"/>
                        </a:cubicBezTo>
                        <a:cubicBezTo>
                          <a:pt x="35781" y="17931"/>
                          <a:pt x="35745" y="17645"/>
                          <a:pt x="35852" y="17109"/>
                        </a:cubicBezTo>
                        <a:lnTo>
                          <a:pt x="36174" y="18217"/>
                        </a:lnTo>
                        <a:cubicBezTo>
                          <a:pt x="36995" y="19002"/>
                          <a:pt x="37531" y="16824"/>
                          <a:pt x="38424" y="17216"/>
                        </a:cubicBezTo>
                        <a:cubicBezTo>
                          <a:pt x="39531" y="19431"/>
                          <a:pt x="41424" y="17288"/>
                          <a:pt x="42639" y="16073"/>
                        </a:cubicBezTo>
                        <a:cubicBezTo>
                          <a:pt x="44353" y="13395"/>
                          <a:pt x="46246" y="20574"/>
                          <a:pt x="48068" y="17502"/>
                        </a:cubicBezTo>
                        <a:cubicBezTo>
                          <a:pt x="48139" y="17752"/>
                          <a:pt x="48282" y="17181"/>
                          <a:pt x="48282" y="16966"/>
                        </a:cubicBezTo>
                        <a:lnTo>
                          <a:pt x="49961" y="17252"/>
                        </a:lnTo>
                        <a:cubicBezTo>
                          <a:pt x="49961" y="17252"/>
                          <a:pt x="51997" y="17431"/>
                          <a:pt x="53319" y="15752"/>
                        </a:cubicBezTo>
                        <a:cubicBezTo>
                          <a:pt x="54640" y="14038"/>
                          <a:pt x="54890" y="10501"/>
                          <a:pt x="51961" y="3072"/>
                        </a:cubicBezTo>
                        <a:lnTo>
                          <a:pt x="51997" y="2679"/>
                        </a:lnTo>
                        <a:cubicBezTo>
                          <a:pt x="51140" y="1715"/>
                          <a:pt x="50604" y="1500"/>
                          <a:pt x="49961" y="3465"/>
                        </a:cubicBezTo>
                        <a:cubicBezTo>
                          <a:pt x="49890" y="1036"/>
                          <a:pt x="49247" y="3215"/>
                          <a:pt x="49032" y="2429"/>
                        </a:cubicBezTo>
                        <a:lnTo>
                          <a:pt x="49068" y="2215"/>
                        </a:lnTo>
                        <a:cubicBezTo>
                          <a:pt x="48497" y="4072"/>
                          <a:pt x="47961" y="643"/>
                          <a:pt x="47425" y="2322"/>
                        </a:cubicBezTo>
                        <a:cubicBezTo>
                          <a:pt x="47461" y="2143"/>
                          <a:pt x="47461" y="1465"/>
                          <a:pt x="47604" y="1429"/>
                        </a:cubicBezTo>
                        <a:cubicBezTo>
                          <a:pt x="47211" y="1715"/>
                          <a:pt x="46675" y="2250"/>
                          <a:pt x="46675" y="857"/>
                        </a:cubicBezTo>
                        <a:cubicBezTo>
                          <a:pt x="45746" y="1215"/>
                          <a:pt x="44425" y="536"/>
                          <a:pt x="43782" y="2786"/>
                        </a:cubicBezTo>
                        <a:lnTo>
                          <a:pt x="43817" y="2393"/>
                        </a:lnTo>
                        <a:cubicBezTo>
                          <a:pt x="43460" y="3893"/>
                          <a:pt x="43353" y="2608"/>
                          <a:pt x="42960" y="3393"/>
                        </a:cubicBezTo>
                        <a:cubicBezTo>
                          <a:pt x="42924" y="3215"/>
                          <a:pt x="42924" y="3108"/>
                          <a:pt x="42924" y="3036"/>
                        </a:cubicBezTo>
                        <a:cubicBezTo>
                          <a:pt x="42532" y="4536"/>
                          <a:pt x="41817" y="3286"/>
                          <a:pt x="41496" y="3929"/>
                        </a:cubicBezTo>
                        <a:lnTo>
                          <a:pt x="41460" y="3000"/>
                        </a:lnTo>
                        <a:lnTo>
                          <a:pt x="40710" y="3215"/>
                        </a:lnTo>
                        <a:lnTo>
                          <a:pt x="40996" y="3393"/>
                        </a:lnTo>
                        <a:cubicBezTo>
                          <a:pt x="40924" y="5965"/>
                          <a:pt x="40388" y="1786"/>
                          <a:pt x="39853" y="3465"/>
                        </a:cubicBezTo>
                        <a:cubicBezTo>
                          <a:pt x="39317" y="3143"/>
                          <a:pt x="38960" y="8823"/>
                          <a:pt x="38424" y="7573"/>
                        </a:cubicBezTo>
                        <a:cubicBezTo>
                          <a:pt x="38210" y="8787"/>
                          <a:pt x="38567" y="5608"/>
                          <a:pt x="38210" y="6537"/>
                        </a:cubicBezTo>
                        <a:cubicBezTo>
                          <a:pt x="38138" y="5215"/>
                          <a:pt x="38352" y="5679"/>
                          <a:pt x="38210" y="4644"/>
                        </a:cubicBezTo>
                        <a:cubicBezTo>
                          <a:pt x="37852" y="5287"/>
                          <a:pt x="37531" y="3322"/>
                          <a:pt x="37102" y="4251"/>
                        </a:cubicBezTo>
                        <a:lnTo>
                          <a:pt x="37031" y="3215"/>
                        </a:lnTo>
                        <a:cubicBezTo>
                          <a:pt x="36531" y="5144"/>
                          <a:pt x="35745" y="1929"/>
                          <a:pt x="35459" y="3751"/>
                        </a:cubicBezTo>
                        <a:cubicBezTo>
                          <a:pt x="34888" y="4679"/>
                          <a:pt x="34745" y="714"/>
                          <a:pt x="34245" y="2786"/>
                        </a:cubicBezTo>
                        <a:lnTo>
                          <a:pt x="33816" y="1393"/>
                        </a:lnTo>
                        <a:cubicBezTo>
                          <a:pt x="33495" y="1215"/>
                          <a:pt x="33780" y="3143"/>
                          <a:pt x="33388" y="2500"/>
                        </a:cubicBezTo>
                        <a:cubicBezTo>
                          <a:pt x="33316" y="1607"/>
                          <a:pt x="32887" y="1857"/>
                          <a:pt x="32995" y="1000"/>
                        </a:cubicBezTo>
                        <a:cubicBezTo>
                          <a:pt x="32030" y="-286"/>
                          <a:pt x="31709" y="3143"/>
                          <a:pt x="30316" y="1000"/>
                        </a:cubicBezTo>
                        <a:cubicBezTo>
                          <a:pt x="30387" y="2750"/>
                          <a:pt x="29673" y="1822"/>
                          <a:pt x="29744" y="3108"/>
                        </a:cubicBezTo>
                        <a:cubicBezTo>
                          <a:pt x="29601" y="2358"/>
                          <a:pt x="28673" y="3179"/>
                          <a:pt x="28958" y="1465"/>
                        </a:cubicBezTo>
                        <a:cubicBezTo>
                          <a:pt x="28994" y="1322"/>
                          <a:pt x="29066" y="1322"/>
                          <a:pt x="29137" y="1607"/>
                        </a:cubicBezTo>
                        <a:lnTo>
                          <a:pt x="29030" y="572"/>
                        </a:lnTo>
                        <a:cubicBezTo>
                          <a:pt x="28065" y="-1214"/>
                          <a:pt x="28030" y="1857"/>
                          <a:pt x="27673" y="1607"/>
                        </a:cubicBezTo>
                        <a:cubicBezTo>
                          <a:pt x="27851" y="1929"/>
                          <a:pt x="27994" y="1786"/>
                          <a:pt x="28030" y="2500"/>
                        </a:cubicBezTo>
                        <a:lnTo>
                          <a:pt x="27637" y="2429"/>
                        </a:lnTo>
                        <a:lnTo>
                          <a:pt x="27530" y="1572"/>
                        </a:lnTo>
                        <a:lnTo>
                          <a:pt x="26887" y="1179"/>
                        </a:lnTo>
                        <a:lnTo>
                          <a:pt x="27173" y="2215"/>
                        </a:lnTo>
                        <a:cubicBezTo>
                          <a:pt x="26780" y="1715"/>
                          <a:pt x="26422" y="-36"/>
                          <a:pt x="26351" y="1500"/>
                        </a:cubicBezTo>
                        <a:cubicBezTo>
                          <a:pt x="26351" y="2358"/>
                          <a:pt x="26851" y="2893"/>
                          <a:pt x="26601" y="3251"/>
                        </a:cubicBezTo>
                        <a:cubicBezTo>
                          <a:pt x="26101" y="2608"/>
                          <a:pt x="25387" y="1607"/>
                          <a:pt x="24887" y="1357"/>
                        </a:cubicBezTo>
                        <a:cubicBezTo>
                          <a:pt x="25101" y="2536"/>
                          <a:pt x="24958" y="2500"/>
                          <a:pt x="24851" y="2786"/>
                        </a:cubicBezTo>
                        <a:lnTo>
                          <a:pt x="24708" y="1750"/>
                        </a:lnTo>
                        <a:cubicBezTo>
                          <a:pt x="24386" y="3251"/>
                          <a:pt x="24244" y="-500"/>
                          <a:pt x="23886" y="714"/>
                        </a:cubicBezTo>
                        <a:lnTo>
                          <a:pt x="23851" y="0"/>
                        </a:lnTo>
                        <a:lnTo>
                          <a:pt x="23958" y="2179"/>
                        </a:lnTo>
                        <a:cubicBezTo>
                          <a:pt x="23708" y="4286"/>
                          <a:pt x="23493" y="72"/>
                          <a:pt x="23243" y="2929"/>
                        </a:cubicBezTo>
                        <a:cubicBezTo>
                          <a:pt x="23422" y="2750"/>
                          <a:pt x="23565" y="5215"/>
                          <a:pt x="23243" y="4786"/>
                        </a:cubicBezTo>
                        <a:lnTo>
                          <a:pt x="23208" y="3786"/>
                        </a:lnTo>
                        <a:cubicBezTo>
                          <a:pt x="23065" y="4001"/>
                          <a:pt x="23065" y="4429"/>
                          <a:pt x="22958" y="4251"/>
                        </a:cubicBezTo>
                        <a:cubicBezTo>
                          <a:pt x="22993" y="3715"/>
                          <a:pt x="22851" y="2786"/>
                          <a:pt x="22672" y="2965"/>
                        </a:cubicBezTo>
                        <a:lnTo>
                          <a:pt x="22708" y="1715"/>
                        </a:lnTo>
                        <a:lnTo>
                          <a:pt x="22493" y="3608"/>
                        </a:lnTo>
                        <a:cubicBezTo>
                          <a:pt x="22100" y="2572"/>
                          <a:pt x="21708" y="3965"/>
                          <a:pt x="21493" y="2536"/>
                        </a:cubicBezTo>
                        <a:cubicBezTo>
                          <a:pt x="21493" y="2536"/>
                          <a:pt x="20779" y="1893"/>
                          <a:pt x="20707" y="3429"/>
                        </a:cubicBezTo>
                        <a:cubicBezTo>
                          <a:pt x="20779" y="2465"/>
                          <a:pt x="20386" y="2108"/>
                          <a:pt x="20457" y="964"/>
                        </a:cubicBezTo>
                        <a:cubicBezTo>
                          <a:pt x="20350" y="2072"/>
                          <a:pt x="19886" y="3000"/>
                          <a:pt x="19600" y="1822"/>
                        </a:cubicBezTo>
                        <a:lnTo>
                          <a:pt x="19636" y="1679"/>
                        </a:lnTo>
                        <a:cubicBezTo>
                          <a:pt x="18850" y="536"/>
                          <a:pt x="18386" y="3358"/>
                          <a:pt x="17636" y="1929"/>
                        </a:cubicBezTo>
                        <a:cubicBezTo>
                          <a:pt x="17707" y="3143"/>
                          <a:pt x="17314" y="2500"/>
                          <a:pt x="17421" y="4036"/>
                        </a:cubicBezTo>
                        <a:cubicBezTo>
                          <a:pt x="16707" y="5572"/>
                          <a:pt x="16028" y="893"/>
                          <a:pt x="15814" y="5679"/>
                        </a:cubicBezTo>
                        <a:cubicBezTo>
                          <a:pt x="15457" y="5929"/>
                          <a:pt x="15385" y="4572"/>
                          <a:pt x="15207" y="4322"/>
                        </a:cubicBezTo>
                        <a:lnTo>
                          <a:pt x="15278" y="4072"/>
                        </a:lnTo>
                        <a:cubicBezTo>
                          <a:pt x="14635" y="4465"/>
                          <a:pt x="14457" y="4501"/>
                          <a:pt x="13957" y="4394"/>
                        </a:cubicBezTo>
                        <a:cubicBezTo>
                          <a:pt x="13707" y="4858"/>
                          <a:pt x="13671" y="7072"/>
                          <a:pt x="13242" y="6537"/>
                        </a:cubicBezTo>
                        <a:cubicBezTo>
                          <a:pt x="13385" y="5644"/>
                          <a:pt x="13206" y="5822"/>
                          <a:pt x="13064" y="5822"/>
                        </a:cubicBezTo>
                        <a:cubicBezTo>
                          <a:pt x="13171" y="5679"/>
                          <a:pt x="13206" y="5358"/>
                          <a:pt x="12992" y="4751"/>
                        </a:cubicBezTo>
                        <a:cubicBezTo>
                          <a:pt x="12956" y="5036"/>
                          <a:pt x="12921" y="5179"/>
                          <a:pt x="12849" y="5322"/>
                        </a:cubicBezTo>
                        <a:cubicBezTo>
                          <a:pt x="12849" y="5251"/>
                          <a:pt x="12849" y="5215"/>
                          <a:pt x="12849" y="5108"/>
                        </a:cubicBezTo>
                        <a:cubicBezTo>
                          <a:pt x="12563" y="5429"/>
                          <a:pt x="12635" y="5679"/>
                          <a:pt x="12742" y="5822"/>
                        </a:cubicBezTo>
                        <a:cubicBezTo>
                          <a:pt x="12742" y="5965"/>
                          <a:pt x="12742" y="6144"/>
                          <a:pt x="12778" y="6358"/>
                        </a:cubicBezTo>
                        <a:cubicBezTo>
                          <a:pt x="12492" y="5215"/>
                          <a:pt x="11992" y="6430"/>
                          <a:pt x="11956" y="4894"/>
                        </a:cubicBezTo>
                        <a:cubicBezTo>
                          <a:pt x="11135" y="5251"/>
                          <a:pt x="10492" y="6787"/>
                          <a:pt x="9813" y="7358"/>
                        </a:cubicBezTo>
                        <a:cubicBezTo>
                          <a:pt x="9742" y="6572"/>
                          <a:pt x="9920" y="5894"/>
                          <a:pt x="10135" y="5572"/>
                        </a:cubicBezTo>
                        <a:lnTo>
                          <a:pt x="9635" y="5858"/>
                        </a:lnTo>
                        <a:cubicBezTo>
                          <a:pt x="9670" y="4751"/>
                          <a:pt x="9920" y="5215"/>
                          <a:pt x="10099" y="5001"/>
                        </a:cubicBezTo>
                        <a:cubicBezTo>
                          <a:pt x="9563" y="3179"/>
                          <a:pt x="8849" y="6787"/>
                          <a:pt x="8206" y="5108"/>
                        </a:cubicBezTo>
                        <a:lnTo>
                          <a:pt x="8027" y="6001"/>
                        </a:lnTo>
                        <a:lnTo>
                          <a:pt x="7991" y="5858"/>
                        </a:lnTo>
                        <a:cubicBezTo>
                          <a:pt x="7991" y="6322"/>
                          <a:pt x="7813" y="6965"/>
                          <a:pt x="7706" y="7108"/>
                        </a:cubicBezTo>
                        <a:cubicBezTo>
                          <a:pt x="7634" y="6144"/>
                          <a:pt x="7741" y="4858"/>
                          <a:pt x="7420" y="4894"/>
                        </a:cubicBezTo>
                        <a:cubicBezTo>
                          <a:pt x="7170" y="3929"/>
                          <a:pt x="6634" y="5358"/>
                          <a:pt x="6277" y="5858"/>
                        </a:cubicBezTo>
                        <a:cubicBezTo>
                          <a:pt x="6456" y="6036"/>
                          <a:pt x="6384" y="6572"/>
                          <a:pt x="6313" y="6929"/>
                        </a:cubicBezTo>
                        <a:cubicBezTo>
                          <a:pt x="6134" y="6965"/>
                          <a:pt x="6063" y="5965"/>
                          <a:pt x="5920" y="6394"/>
                        </a:cubicBezTo>
                        <a:lnTo>
                          <a:pt x="5920" y="5072"/>
                        </a:lnTo>
                        <a:cubicBezTo>
                          <a:pt x="5956" y="6322"/>
                          <a:pt x="5455" y="6394"/>
                          <a:pt x="5384" y="6929"/>
                        </a:cubicBezTo>
                        <a:cubicBezTo>
                          <a:pt x="5313" y="5965"/>
                          <a:pt x="5670" y="6108"/>
                          <a:pt x="5741" y="5358"/>
                        </a:cubicBezTo>
                        <a:cubicBezTo>
                          <a:pt x="5027" y="5465"/>
                          <a:pt x="5384" y="5429"/>
                          <a:pt x="4670" y="5537"/>
                        </a:cubicBezTo>
                        <a:cubicBezTo>
                          <a:pt x="4277" y="6537"/>
                          <a:pt x="4705" y="6787"/>
                          <a:pt x="4527" y="7930"/>
                        </a:cubicBezTo>
                        <a:cubicBezTo>
                          <a:pt x="4205" y="8180"/>
                          <a:pt x="3884" y="9108"/>
                          <a:pt x="3491" y="8287"/>
                        </a:cubicBezTo>
                        <a:lnTo>
                          <a:pt x="3598" y="9466"/>
                        </a:lnTo>
                        <a:cubicBezTo>
                          <a:pt x="2991" y="10359"/>
                          <a:pt x="2634" y="10251"/>
                          <a:pt x="2205" y="9037"/>
                        </a:cubicBezTo>
                        <a:cubicBezTo>
                          <a:pt x="-81" y="13823"/>
                          <a:pt x="-188" y="17074"/>
                          <a:pt x="133" y="19145"/>
                        </a:cubicBezTo>
                        <a:cubicBezTo>
                          <a:pt x="491" y="21217"/>
                          <a:pt x="1312" y="22074"/>
                          <a:pt x="1312" y="22074"/>
                        </a:cubicBezTo>
                        <a:cubicBezTo>
                          <a:pt x="2991" y="24753"/>
                          <a:pt x="3848" y="21324"/>
                          <a:pt x="5956" y="2046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33" name="Graphic 511">
                  <a:extLst>
                    <a:ext uri="{FF2B5EF4-FFF2-40B4-BE49-F238E27FC236}">
                      <a16:creationId xmlns:a16="http://schemas.microsoft.com/office/drawing/2014/main" id="{348EC648-A675-1D48-B806-6AE36B45E3F2}"/>
                    </a:ext>
                  </a:extLst>
                </p:cNvPr>
                <p:cNvGrpSpPr/>
                <p:nvPr/>
              </p:nvGrpSpPr>
              <p:grpSpPr>
                <a:xfrm>
                  <a:off x="7276934" y="2219085"/>
                  <a:ext cx="60655" cy="23326"/>
                  <a:chOff x="7276934" y="2219085"/>
                  <a:chExt cx="60655" cy="23326"/>
                </a:xfrm>
                <a:grpFill/>
              </p:grpSpPr>
              <p:sp>
                <p:nvSpPr>
                  <p:cNvPr id="734" name="Freeform 733">
                    <a:extLst>
                      <a:ext uri="{FF2B5EF4-FFF2-40B4-BE49-F238E27FC236}">
                        <a16:creationId xmlns:a16="http://schemas.microsoft.com/office/drawing/2014/main" id="{1730A8DE-CBBA-8E4C-BD53-F6813B8A77CF}"/>
                      </a:ext>
                    </a:extLst>
                  </p:cNvPr>
                  <p:cNvSpPr/>
                  <p:nvPr/>
                </p:nvSpPr>
                <p:spPr>
                  <a:xfrm>
                    <a:off x="7285850" y="2224670"/>
                    <a:ext cx="142" cy="499"/>
                  </a:xfrm>
                  <a:custGeom>
                    <a:avLst/>
                    <a:gdLst>
                      <a:gd name="connsiteX0" fmla="*/ 0 w 142"/>
                      <a:gd name="connsiteY0" fmla="*/ 0 h 499"/>
                      <a:gd name="connsiteX1" fmla="*/ 143 w 142"/>
                      <a:gd name="connsiteY1" fmla="*/ 500 h 499"/>
                      <a:gd name="connsiteX2" fmla="*/ 0 w 142"/>
                      <a:gd name="connsiteY2" fmla="*/ 0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" h="499">
                        <a:moveTo>
                          <a:pt x="0" y="0"/>
                        </a:moveTo>
                        <a:lnTo>
                          <a:pt x="143" y="500"/>
                        </a:lnTo>
                        <a:cubicBezTo>
                          <a:pt x="143" y="250"/>
                          <a:pt x="107" y="7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5" name="Freeform 734">
                    <a:extLst>
                      <a:ext uri="{FF2B5EF4-FFF2-40B4-BE49-F238E27FC236}">
                        <a16:creationId xmlns:a16="http://schemas.microsoft.com/office/drawing/2014/main" id="{03717C7D-7914-D244-BE97-BFBE5F038112}"/>
                      </a:ext>
                    </a:extLst>
                  </p:cNvPr>
                  <p:cNvSpPr/>
                  <p:nvPr/>
                </p:nvSpPr>
                <p:spPr>
                  <a:xfrm>
                    <a:off x="7325141" y="2222313"/>
                    <a:ext cx="3571" cy="107"/>
                  </a:xfrm>
                  <a:custGeom>
                    <a:avLst/>
                    <a:gdLst>
                      <a:gd name="connsiteX0" fmla="*/ 0 w 3571"/>
                      <a:gd name="connsiteY0" fmla="*/ 107 h 107"/>
                      <a:gd name="connsiteX1" fmla="*/ 0 w 3571"/>
                      <a:gd name="connsiteY1" fmla="*/ 0 h 107"/>
                      <a:gd name="connsiteX2" fmla="*/ 0 w 3571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1" h="107">
                        <a:moveTo>
                          <a:pt x="0" y="107"/>
                        </a:moveTo>
                        <a:cubicBezTo>
                          <a:pt x="0" y="107"/>
                          <a:pt x="0" y="36"/>
                          <a:pt x="0" y="0"/>
                        </a:cubicBezTo>
                        <a:cubicBezTo>
                          <a:pt x="0" y="36"/>
                          <a:pt x="0" y="107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6" name="Freeform 735">
                    <a:extLst>
                      <a:ext uri="{FF2B5EF4-FFF2-40B4-BE49-F238E27FC236}">
                        <a16:creationId xmlns:a16="http://schemas.microsoft.com/office/drawing/2014/main" id="{E61D5F4F-1622-4342-AE39-1BC018763EE9}"/>
                      </a:ext>
                    </a:extLst>
                  </p:cNvPr>
                  <p:cNvSpPr/>
                  <p:nvPr/>
                </p:nvSpPr>
                <p:spPr>
                  <a:xfrm>
                    <a:off x="7291779" y="2241137"/>
                    <a:ext cx="35" cy="142"/>
                  </a:xfrm>
                  <a:custGeom>
                    <a:avLst/>
                    <a:gdLst>
                      <a:gd name="connsiteX0" fmla="*/ 36 w 35"/>
                      <a:gd name="connsiteY0" fmla="*/ 0 h 142"/>
                      <a:gd name="connsiteX1" fmla="*/ 36 w 35"/>
                      <a:gd name="connsiteY1" fmla="*/ 0 h 142"/>
                      <a:gd name="connsiteX2" fmla="*/ 0 w 35"/>
                      <a:gd name="connsiteY2" fmla="*/ 143 h 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42">
                        <a:moveTo>
                          <a:pt x="36" y="0"/>
                        </a:moveTo>
                        <a:lnTo>
                          <a:pt x="36" y="0"/>
                        </a:lnTo>
                        <a:lnTo>
                          <a:pt x="0" y="143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7" name="Freeform 736">
                    <a:extLst>
                      <a:ext uri="{FF2B5EF4-FFF2-40B4-BE49-F238E27FC236}">
                        <a16:creationId xmlns:a16="http://schemas.microsoft.com/office/drawing/2014/main" id="{C8E931DD-065B-6A41-A138-9C919CCE3614}"/>
                      </a:ext>
                    </a:extLst>
                  </p:cNvPr>
                  <p:cNvSpPr/>
                  <p:nvPr/>
                </p:nvSpPr>
                <p:spPr>
                  <a:xfrm>
                    <a:off x="7276934" y="2219085"/>
                    <a:ext cx="60655" cy="23326"/>
                  </a:xfrm>
                  <a:custGeom>
                    <a:avLst/>
                    <a:gdLst>
                      <a:gd name="connsiteX0" fmla="*/ 6808 w 60655"/>
                      <a:gd name="connsiteY0" fmla="*/ 20658 h 23326"/>
                      <a:gd name="connsiteX1" fmla="*/ 11630 w 60655"/>
                      <a:gd name="connsiteY1" fmla="*/ 22658 h 23326"/>
                      <a:gd name="connsiteX2" fmla="*/ 14881 w 60655"/>
                      <a:gd name="connsiteY2" fmla="*/ 22051 h 23326"/>
                      <a:gd name="connsiteX3" fmla="*/ 16845 w 60655"/>
                      <a:gd name="connsiteY3" fmla="*/ 20551 h 23326"/>
                      <a:gd name="connsiteX4" fmla="*/ 17095 w 60655"/>
                      <a:gd name="connsiteY4" fmla="*/ 21551 h 23326"/>
                      <a:gd name="connsiteX5" fmla="*/ 17738 w 60655"/>
                      <a:gd name="connsiteY5" fmla="*/ 21230 h 23326"/>
                      <a:gd name="connsiteX6" fmla="*/ 17738 w 60655"/>
                      <a:gd name="connsiteY6" fmla="*/ 21515 h 23326"/>
                      <a:gd name="connsiteX7" fmla="*/ 18524 w 60655"/>
                      <a:gd name="connsiteY7" fmla="*/ 20837 h 23326"/>
                      <a:gd name="connsiteX8" fmla="*/ 18524 w 60655"/>
                      <a:gd name="connsiteY8" fmla="*/ 21123 h 23326"/>
                      <a:gd name="connsiteX9" fmla="*/ 18917 w 60655"/>
                      <a:gd name="connsiteY9" fmla="*/ 20980 h 23326"/>
                      <a:gd name="connsiteX10" fmla="*/ 18846 w 60655"/>
                      <a:gd name="connsiteY10" fmla="*/ 21408 h 23326"/>
                      <a:gd name="connsiteX11" fmla="*/ 20453 w 60655"/>
                      <a:gd name="connsiteY11" fmla="*/ 20873 h 23326"/>
                      <a:gd name="connsiteX12" fmla="*/ 20381 w 60655"/>
                      <a:gd name="connsiteY12" fmla="*/ 19658 h 23326"/>
                      <a:gd name="connsiteX13" fmla="*/ 22810 w 60655"/>
                      <a:gd name="connsiteY13" fmla="*/ 20015 h 23326"/>
                      <a:gd name="connsiteX14" fmla="*/ 22810 w 60655"/>
                      <a:gd name="connsiteY14" fmla="*/ 20301 h 23326"/>
                      <a:gd name="connsiteX15" fmla="*/ 25954 w 60655"/>
                      <a:gd name="connsiteY15" fmla="*/ 19230 h 23326"/>
                      <a:gd name="connsiteX16" fmla="*/ 26096 w 60655"/>
                      <a:gd name="connsiteY16" fmla="*/ 20158 h 23326"/>
                      <a:gd name="connsiteX17" fmla="*/ 27061 w 60655"/>
                      <a:gd name="connsiteY17" fmla="*/ 17158 h 23326"/>
                      <a:gd name="connsiteX18" fmla="*/ 27632 w 60655"/>
                      <a:gd name="connsiteY18" fmla="*/ 18765 h 23326"/>
                      <a:gd name="connsiteX19" fmla="*/ 28168 w 60655"/>
                      <a:gd name="connsiteY19" fmla="*/ 17158 h 23326"/>
                      <a:gd name="connsiteX20" fmla="*/ 28061 w 60655"/>
                      <a:gd name="connsiteY20" fmla="*/ 17586 h 23326"/>
                      <a:gd name="connsiteX21" fmla="*/ 28954 w 60655"/>
                      <a:gd name="connsiteY21" fmla="*/ 17122 h 23326"/>
                      <a:gd name="connsiteX22" fmla="*/ 28561 w 60655"/>
                      <a:gd name="connsiteY22" fmla="*/ 15193 h 23326"/>
                      <a:gd name="connsiteX23" fmla="*/ 29383 w 60655"/>
                      <a:gd name="connsiteY23" fmla="*/ 17051 h 23326"/>
                      <a:gd name="connsiteX24" fmla="*/ 29168 w 60655"/>
                      <a:gd name="connsiteY24" fmla="*/ 15443 h 23326"/>
                      <a:gd name="connsiteX25" fmla="*/ 31490 w 60655"/>
                      <a:gd name="connsiteY25" fmla="*/ 19194 h 23326"/>
                      <a:gd name="connsiteX26" fmla="*/ 35205 w 60655"/>
                      <a:gd name="connsiteY26" fmla="*/ 17444 h 23326"/>
                      <a:gd name="connsiteX27" fmla="*/ 38491 w 60655"/>
                      <a:gd name="connsiteY27" fmla="*/ 17622 h 23326"/>
                      <a:gd name="connsiteX28" fmla="*/ 38669 w 60655"/>
                      <a:gd name="connsiteY28" fmla="*/ 18837 h 23326"/>
                      <a:gd name="connsiteX29" fmla="*/ 39277 w 60655"/>
                      <a:gd name="connsiteY29" fmla="*/ 17801 h 23326"/>
                      <a:gd name="connsiteX30" fmla="*/ 39491 w 60655"/>
                      <a:gd name="connsiteY30" fmla="*/ 16979 h 23326"/>
                      <a:gd name="connsiteX31" fmla="*/ 39634 w 60655"/>
                      <a:gd name="connsiteY31" fmla="*/ 18051 h 23326"/>
                      <a:gd name="connsiteX32" fmla="*/ 39991 w 60655"/>
                      <a:gd name="connsiteY32" fmla="*/ 17265 h 23326"/>
                      <a:gd name="connsiteX33" fmla="*/ 40277 w 60655"/>
                      <a:gd name="connsiteY33" fmla="*/ 18372 h 23326"/>
                      <a:gd name="connsiteX34" fmla="*/ 42991 w 60655"/>
                      <a:gd name="connsiteY34" fmla="*/ 17444 h 23326"/>
                      <a:gd name="connsiteX35" fmla="*/ 48028 w 60655"/>
                      <a:gd name="connsiteY35" fmla="*/ 16372 h 23326"/>
                      <a:gd name="connsiteX36" fmla="*/ 55779 w 60655"/>
                      <a:gd name="connsiteY36" fmla="*/ 16729 h 23326"/>
                      <a:gd name="connsiteX37" fmla="*/ 55886 w 60655"/>
                      <a:gd name="connsiteY37" fmla="*/ 16158 h 23326"/>
                      <a:gd name="connsiteX38" fmla="*/ 57493 w 60655"/>
                      <a:gd name="connsiteY38" fmla="*/ 16122 h 23326"/>
                      <a:gd name="connsiteX39" fmla="*/ 59672 w 60655"/>
                      <a:gd name="connsiteY39" fmla="*/ 14407 h 23326"/>
                      <a:gd name="connsiteX40" fmla="*/ 60636 w 60655"/>
                      <a:gd name="connsiteY40" fmla="*/ 10264 h 23326"/>
                      <a:gd name="connsiteX41" fmla="*/ 57886 w 60655"/>
                      <a:gd name="connsiteY41" fmla="*/ 1763 h 23326"/>
                      <a:gd name="connsiteX42" fmla="*/ 57922 w 60655"/>
                      <a:gd name="connsiteY42" fmla="*/ 1370 h 23326"/>
                      <a:gd name="connsiteX43" fmla="*/ 55100 w 60655"/>
                      <a:gd name="connsiteY43" fmla="*/ 2549 h 23326"/>
                      <a:gd name="connsiteX44" fmla="*/ 53743 w 60655"/>
                      <a:gd name="connsiteY44" fmla="*/ 1763 h 23326"/>
                      <a:gd name="connsiteX45" fmla="*/ 53743 w 60655"/>
                      <a:gd name="connsiteY45" fmla="*/ 1549 h 23326"/>
                      <a:gd name="connsiteX46" fmla="*/ 51885 w 60655"/>
                      <a:gd name="connsiteY46" fmla="*/ 2049 h 23326"/>
                      <a:gd name="connsiteX47" fmla="*/ 51885 w 60655"/>
                      <a:gd name="connsiteY47" fmla="*/ 1156 h 23326"/>
                      <a:gd name="connsiteX48" fmla="*/ 50814 w 60655"/>
                      <a:gd name="connsiteY48" fmla="*/ 799 h 23326"/>
                      <a:gd name="connsiteX49" fmla="*/ 48742 w 60655"/>
                      <a:gd name="connsiteY49" fmla="*/ 3085 h 23326"/>
                      <a:gd name="connsiteX50" fmla="*/ 48742 w 60655"/>
                      <a:gd name="connsiteY50" fmla="*/ 2692 h 23326"/>
                      <a:gd name="connsiteX51" fmla="*/ 48206 w 60655"/>
                      <a:gd name="connsiteY51" fmla="*/ 3728 h 23326"/>
                      <a:gd name="connsiteX52" fmla="*/ 48171 w 60655"/>
                      <a:gd name="connsiteY52" fmla="*/ 3370 h 23326"/>
                      <a:gd name="connsiteX53" fmla="*/ 46813 w 60655"/>
                      <a:gd name="connsiteY53" fmla="*/ 4263 h 23326"/>
                      <a:gd name="connsiteX54" fmla="*/ 46778 w 60655"/>
                      <a:gd name="connsiteY54" fmla="*/ 3335 h 23326"/>
                      <a:gd name="connsiteX55" fmla="*/ 45956 w 60655"/>
                      <a:gd name="connsiteY55" fmla="*/ 3549 h 23326"/>
                      <a:gd name="connsiteX56" fmla="*/ 46278 w 60655"/>
                      <a:gd name="connsiteY56" fmla="*/ 3763 h 23326"/>
                      <a:gd name="connsiteX57" fmla="*/ 45063 w 60655"/>
                      <a:gd name="connsiteY57" fmla="*/ 3835 h 23326"/>
                      <a:gd name="connsiteX58" fmla="*/ 43384 w 60655"/>
                      <a:gd name="connsiteY58" fmla="*/ 7907 h 23326"/>
                      <a:gd name="connsiteX59" fmla="*/ 43206 w 60655"/>
                      <a:gd name="connsiteY59" fmla="*/ 6871 h 23326"/>
                      <a:gd name="connsiteX60" fmla="*/ 43277 w 60655"/>
                      <a:gd name="connsiteY60" fmla="*/ 4978 h 23326"/>
                      <a:gd name="connsiteX61" fmla="*/ 42063 w 60655"/>
                      <a:gd name="connsiteY61" fmla="*/ 4549 h 23326"/>
                      <a:gd name="connsiteX62" fmla="*/ 42027 w 60655"/>
                      <a:gd name="connsiteY62" fmla="*/ 3513 h 23326"/>
                      <a:gd name="connsiteX63" fmla="*/ 40277 w 60655"/>
                      <a:gd name="connsiteY63" fmla="*/ 4013 h 23326"/>
                      <a:gd name="connsiteX64" fmla="*/ 38991 w 60655"/>
                      <a:gd name="connsiteY64" fmla="*/ 3013 h 23326"/>
                      <a:gd name="connsiteX65" fmla="*/ 38634 w 60655"/>
                      <a:gd name="connsiteY65" fmla="*/ 1620 h 23326"/>
                      <a:gd name="connsiteX66" fmla="*/ 38098 w 60655"/>
                      <a:gd name="connsiteY66" fmla="*/ 2692 h 23326"/>
                      <a:gd name="connsiteX67" fmla="*/ 37741 w 60655"/>
                      <a:gd name="connsiteY67" fmla="*/ 1156 h 23326"/>
                      <a:gd name="connsiteX68" fmla="*/ 34812 w 60655"/>
                      <a:gd name="connsiteY68" fmla="*/ 1013 h 23326"/>
                      <a:gd name="connsiteX69" fmla="*/ 34026 w 60655"/>
                      <a:gd name="connsiteY69" fmla="*/ 3120 h 23326"/>
                      <a:gd name="connsiteX70" fmla="*/ 33276 w 60655"/>
                      <a:gd name="connsiteY70" fmla="*/ 1442 h 23326"/>
                      <a:gd name="connsiteX71" fmla="*/ 33455 w 60655"/>
                      <a:gd name="connsiteY71" fmla="*/ 1620 h 23326"/>
                      <a:gd name="connsiteX72" fmla="*/ 33383 w 60655"/>
                      <a:gd name="connsiteY72" fmla="*/ 584 h 23326"/>
                      <a:gd name="connsiteX73" fmla="*/ 31597 w 60655"/>
                      <a:gd name="connsiteY73" fmla="*/ 1620 h 23326"/>
                      <a:gd name="connsiteX74" fmla="*/ 32026 w 60655"/>
                      <a:gd name="connsiteY74" fmla="*/ 2513 h 23326"/>
                      <a:gd name="connsiteX75" fmla="*/ 31383 w 60655"/>
                      <a:gd name="connsiteY75" fmla="*/ 2477 h 23326"/>
                      <a:gd name="connsiteX76" fmla="*/ 31347 w 60655"/>
                      <a:gd name="connsiteY76" fmla="*/ 1620 h 23326"/>
                      <a:gd name="connsiteX77" fmla="*/ 30454 w 60655"/>
                      <a:gd name="connsiteY77" fmla="*/ 1263 h 23326"/>
                      <a:gd name="connsiteX78" fmla="*/ 30740 w 60655"/>
                      <a:gd name="connsiteY78" fmla="*/ 2299 h 23326"/>
                      <a:gd name="connsiteX79" fmla="*/ 29811 w 60655"/>
                      <a:gd name="connsiteY79" fmla="*/ 1585 h 23326"/>
                      <a:gd name="connsiteX80" fmla="*/ 30061 w 60655"/>
                      <a:gd name="connsiteY80" fmla="*/ 3335 h 23326"/>
                      <a:gd name="connsiteX81" fmla="*/ 28132 w 60655"/>
                      <a:gd name="connsiteY81" fmla="*/ 1442 h 23326"/>
                      <a:gd name="connsiteX82" fmla="*/ 28061 w 60655"/>
                      <a:gd name="connsiteY82" fmla="*/ 2870 h 23326"/>
                      <a:gd name="connsiteX83" fmla="*/ 27918 w 60655"/>
                      <a:gd name="connsiteY83" fmla="*/ 1835 h 23326"/>
                      <a:gd name="connsiteX84" fmla="*/ 26989 w 60655"/>
                      <a:gd name="connsiteY84" fmla="*/ 799 h 23326"/>
                      <a:gd name="connsiteX85" fmla="*/ 26954 w 60655"/>
                      <a:gd name="connsiteY85" fmla="*/ 84 h 23326"/>
                      <a:gd name="connsiteX86" fmla="*/ 27061 w 60655"/>
                      <a:gd name="connsiteY86" fmla="*/ 2263 h 23326"/>
                      <a:gd name="connsiteX87" fmla="*/ 26239 w 60655"/>
                      <a:gd name="connsiteY87" fmla="*/ 3013 h 23326"/>
                      <a:gd name="connsiteX88" fmla="*/ 26239 w 60655"/>
                      <a:gd name="connsiteY88" fmla="*/ 4871 h 23326"/>
                      <a:gd name="connsiteX89" fmla="*/ 26204 w 60655"/>
                      <a:gd name="connsiteY89" fmla="*/ 3870 h 23326"/>
                      <a:gd name="connsiteX90" fmla="*/ 25918 w 60655"/>
                      <a:gd name="connsiteY90" fmla="*/ 4335 h 23326"/>
                      <a:gd name="connsiteX91" fmla="*/ 25596 w 60655"/>
                      <a:gd name="connsiteY91" fmla="*/ 3049 h 23326"/>
                      <a:gd name="connsiteX92" fmla="*/ 25632 w 60655"/>
                      <a:gd name="connsiteY92" fmla="*/ 1799 h 23326"/>
                      <a:gd name="connsiteX93" fmla="*/ 25346 w 60655"/>
                      <a:gd name="connsiteY93" fmla="*/ 3692 h 23326"/>
                      <a:gd name="connsiteX94" fmla="*/ 24203 w 60655"/>
                      <a:gd name="connsiteY94" fmla="*/ 2620 h 23326"/>
                      <a:gd name="connsiteX95" fmla="*/ 23310 w 60655"/>
                      <a:gd name="connsiteY95" fmla="*/ 3549 h 23326"/>
                      <a:gd name="connsiteX96" fmla="*/ 23025 w 60655"/>
                      <a:gd name="connsiteY96" fmla="*/ 1084 h 23326"/>
                      <a:gd name="connsiteX97" fmla="*/ 22060 w 60655"/>
                      <a:gd name="connsiteY97" fmla="*/ 1977 h 23326"/>
                      <a:gd name="connsiteX98" fmla="*/ 22096 w 60655"/>
                      <a:gd name="connsiteY98" fmla="*/ 1835 h 23326"/>
                      <a:gd name="connsiteX99" fmla="*/ 19810 w 60655"/>
                      <a:gd name="connsiteY99" fmla="*/ 2120 h 23326"/>
                      <a:gd name="connsiteX100" fmla="*/ 19596 w 60655"/>
                      <a:gd name="connsiteY100" fmla="*/ 4228 h 23326"/>
                      <a:gd name="connsiteX101" fmla="*/ 17774 w 60655"/>
                      <a:gd name="connsiteY101" fmla="*/ 5906 h 23326"/>
                      <a:gd name="connsiteX102" fmla="*/ 17095 w 60655"/>
                      <a:gd name="connsiteY102" fmla="*/ 4549 h 23326"/>
                      <a:gd name="connsiteX103" fmla="*/ 17202 w 60655"/>
                      <a:gd name="connsiteY103" fmla="*/ 4299 h 23326"/>
                      <a:gd name="connsiteX104" fmla="*/ 15738 w 60655"/>
                      <a:gd name="connsiteY104" fmla="*/ 4621 h 23326"/>
                      <a:gd name="connsiteX105" fmla="*/ 14916 w 60655"/>
                      <a:gd name="connsiteY105" fmla="*/ 6764 h 23326"/>
                      <a:gd name="connsiteX106" fmla="*/ 14702 w 60655"/>
                      <a:gd name="connsiteY106" fmla="*/ 6049 h 23326"/>
                      <a:gd name="connsiteX107" fmla="*/ 14631 w 60655"/>
                      <a:gd name="connsiteY107" fmla="*/ 4978 h 23326"/>
                      <a:gd name="connsiteX108" fmla="*/ 14488 w 60655"/>
                      <a:gd name="connsiteY108" fmla="*/ 5549 h 23326"/>
                      <a:gd name="connsiteX109" fmla="*/ 14488 w 60655"/>
                      <a:gd name="connsiteY109" fmla="*/ 5335 h 23326"/>
                      <a:gd name="connsiteX110" fmla="*/ 14381 w 60655"/>
                      <a:gd name="connsiteY110" fmla="*/ 6049 h 23326"/>
                      <a:gd name="connsiteX111" fmla="*/ 14416 w 60655"/>
                      <a:gd name="connsiteY111" fmla="*/ 6585 h 23326"/>
                      <a:gd name="connsiteX112" fmla="*/ 13488 w 60655"/>
                      <a:gd name="connsiteY112" fmla="*/ 5121 h 23326"/>
                      <a:gd name="connsiteX113" fmla="*/ 11095 w 60655"/>
                      <a:gd name="connsiteY113" fmla="*/ 7621 h 23326"/>
                      <a:gd name="connsiteX114" fmla="*/ 11452 w 60655"/>
                      <a:gd name="connsiteY114" fmla="*/ 5835 h 23326"/>
                      <a:gd name="connsiteX115" fmla="*/ 10880 w 60655"/>
                      <a:gd name="connsiteY115" fmla="*/ 6121 h 23326"/>
                      <a:gd name="connsiteX116" fmla="*/ 11380 w 60655"/>
                      <a:gd name="connsiteY116" fmla="*/ 5263 h 23326"/>
                      <a:gd name="connsiteX117" fmla="*/ 9237 w 60655"/>
                      <a:gd name="connsiteY117" fmla="*/ 5371 h 23326"/>
                      <a:gd name="connsiteX118" fmla="*/ 9059 w 60655"/>
                      <a:gd name="connsiteY118" fmla="*/ 6264 h 23326"/>
                      <a:gd name="connsiteX119" fmla="*/ 9023 w 60655"/>
                      <a:gd name="connsiteY119" fmla="*/ 6121 h 23326"/>
                      <a:gd name="connsiteX120" fmla="*/ 8701 w 60655"/>
                      <a:gd name="connsiteY120" fmla="*/ 7371 h 23326"/>
                      <a:gd name="connsiteX121" fmla="*/ 8344 w 60655"/>
                      <a:gd name="connsiteY121" fmla="*/ 5156 h 23326"/>
                      <a:gd name="connsiteX122" fmla="*/ 7058 w 60655"/>
                      <a:gd name="connsiteY122" fmla="*/ 6156 h 23326"/>
                      <a:gd name="connsiteX123" fmla="*/ 7094 w 60655"/>
                      <a:gd name="connsiteY123" fmla="*/ 7192 h 23326"/>
                      <a:gd name="connsiteX124" fmla="*/ 6630 w 60655"/>
                      <a:gd name="connsiteY124" fmla="*/ 6657 h 23326"/>
                      <a:gd name="connsiteX125" fmla="*/ 6630 w 60655"/>
                      <a:gd name="connsiteY125" fmla="*/ 5335 h 23326"/>
                      <a:gd name="connsiteX126" fmla="*/ 6023 w 60655"/>
                      <a:gd name="connsiteY126" fmla="*/ 7228 h 23326"/>
                      <a:gd name="connsiteX127" fmla="*/ 6380 w 60655"/>
                      <a:gd name="connsiteY127" fmla="*/ 5656 h 23326"/>
                      <a:gd name="connsiteX128" fmla="*/ 5201 w 60655"/>
                      <a:gd name="connsiteY128" fmla="*/ 5835 h 23326"/>
                      <a:gd name="connsiteX129" fmla="*/ 5058 w 60655"/>
                      <a:gd name="connsiteY129" fmla="*/ 8228 h 23326"/>
                      <a:gd name="connsiteX130" fmla="*/ 3915 w 60655"/>
                      <a:gd name="connsiteY130" fmla="*/ 8621 h 23326"/>
                      <a:gd name="connsiteX131" fmla="*/ 4058 w 60655"/>
                      <a:gd name="connsiteY131" fmla="*/ 9800 h 23326"/>
                      <a:gd name="connsiteX132" fmla="*/ 2486 w 60655"/>
                      <a:gd name="connsiteY132" fmla="*/ 9371 h 23326"/>
                      <a:gd name="connsiteX133" fmla="*/ 165 w 60655"/>
                      <a:gd name="connsiteY133" fmla="*/ 19479 h 23326"/>
                      <a:gd name="connsiteX134" fmla="*/ 1486 w 60655"/>
                      <a:gd name="connsiteY134" fmla="*/ 22408 h 23326"/>
                      <a:gd name="connsiteX135" fmla="*/ 6808 w 60655"/>
                      <a:gd name="connsiteY135" fmla="*/ 20658 h 233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60655" h="23326">
                        <a:moveTo>
                          <a:pt x="6808" y="20658"/>
                        </a:moveTo>
                        <a:cubicBezTo>
                          <a:pt x="8880" y="21265"/>
                          <a:pt x="9416" y="23551"/>
                          <a:pt x="11630" y="22658"/>
                        </a:cubicBezTo>
                        <a:cubicBezTo>
                          <a:pt x="12702" y="22837"/>
                          <a:pt x="13845" y="22337"/>
                          <a:pt x="14881" y="22051"/>
                        </a:cubicBezTo>
                        <a:cubicBezTo>
                          <a:pt x="15381" y="20265"/>
                          <a:pt x="16274" y="22016"/>
                          <a:pt x="16845" y="20551"/>
                        </a:cubicBezTo>
                        <a:lnTo>
                          <a:pt x="17095" y="21551"/>
                        </a:lnTo>
                        <a:cubicBezTo>
                          <a:pt x="17310" y="21051"/>
                          <a:pt x="17524" y="20694"/>
                          <a:pt x="17738" y="21230"/>
                        </a:cubicBezTo>
                        <a:lnTo>
                          <a:pt x="17738" y="21515"/>
                        </a:lnTo>
                        <a:cubicBezTo>
                          <a:pt x="18024" y="20765"/>
                          <a:pt x="18381" y="21194"/>
                          <a:pt x="18524" y="20837"/>
                        </a:cubicBezTo>
                        <a:lnTo>
                          <a:pt x="18524" y="21123"/>
                        </a:lnTo>
                        <a:lnTo>
                          <a:pt x="18917" y="20980"/>
                        </a:lnTo>
                        <a:lnTo>
                          <a:pt x="18846" y="21408"/>
                        </a:lnTo>
                        <a:cubicBezTo>
                          <a:pt x="19381" y="20587"/>
                          <a:pt x="19917" y="20515"/>
                          <a:pt x="20453" y="20873"/>
                        </a:cubicBezTo>
                        <a:lnTo>
                          <a:pt x="20381" y="19658"/>
                        </a:lnTo>
                        <a:cubicBezTo>
                          <a:pt x="21489" y="20980"/>
                          <a:pt x="21774" y="18444"/>
                          <a:pt x="22810" y="20015"/>
                        </a:cubicBezTo>
                        <a:lnTo>
                          <a:pt x="22810" y="20301"/>
                        </a:lnTo>
                        <a:cubicBezTo>
                          <a:pt x="23846" y="17015"/>
                          <a:pt x="24882" y="22373"/>
                          <a:pt x="25954" y="19230"/>
                        </a:cubicBezTo>
                        <a:cubicBezTo>
                          <a:pt x="25811" y="19622"/>
                          <a:pt x="26061" y="19837"/>
                          <a:pt x="26096" y="20158"/>
                        </a:cubicBezTo>
                        <a:cubicBezTo>
                          <a:pt x="26668" y="19765"/>
                          <a:pt x="27275" y="19515"/>
                          <a:pt x="27061" y="17158"/>
                        </a:cubicBezTo>
                        <a:cubicBezTo>
                          <a:pt x="27490" y="17158"/>
                          <a:pt x="27490" y="17872"/>
                          <a:pt x="27632" y="18765"/>
                        </a:cubicBezTo>
                        <a:cubicBezTo>
                          <a:pt x="27525" y="17729"/>
                          <a:pt x="27847" y="17265"/>
                          <a:pt x="28168" y="17158"/>
                        </a:cubicBezTo>
                        <a:lnTo>
                          <a:pt x="28061" y="17586"/>
                        </a:lnTo>
                        <a:lnTo>
                          <a:pt x="28954" y="17122"/>
                        </a:lnTo>
                        <a:lnTo>
                          <a:pt x="28561" y="15193"/>
                        </a:lnTo>
                        <a:cubicBezTo>
                          <a:pt x="29133" y="15693"/>
                          <a:pt x="28954" y="17586"/>
                          <a:pt x="29383" y="17051"/>
                        </a:cubicBezTo>
                        <a:lnTo>
                          <a:pt x="29168" y="15443"/>
                        </a:lnTo>
                        <a:cubicBezTo>
                          <a:pt x="29883" y="15658"/>
                          <a:pt x="30597" y="18087"/>
                          <a:pt x="31490" y="19194"/>
                        </a:cubicBezTo>
                        <a:cubicBezTo>
                          <a:pt x="33062" y="19301"/>
                          <a:pt x="34383" y="18158"/>
                          <a:pt x="35205" y="17444"/>
                        </a:cubicBezTo>
                        <a:cubicBezTo>
                          <a:pt x="36205" y="16693"/>
                          <a:pt x="37348" y="16265"/>
                          <a:pt x="38491" y="17622"/>
                        </a:cubicBezTo>
                        <a:lnTo>
                          <a:pt x="38669" y="18837"/>
                        </a:lnTo>
                        <a:cubicBezTo>
                          <a:pt x="38812" y="20622"/>
                          <a:pt x="39062" y="16158"/>
                          <a:pt x="39277" y="17801"/>
                        </a:cubicBezTo>
                        <a:lnTo>
                          <a:pt x="39491" y="16979"/>
                        </a:lnTo>
                        <a:cubicBezTo>
                          <a:pt x="39562" y="17301"/>
                          <a:pt x="39741" y="17622"/>
                          <a:pt x="39634" y="18051"/>
                        </a:cubicBezTo>
                        <a:cubicBezTo>
                          <a:pt x="39884" y="18122"/>
                          <a:pt x="39848" y="17801"/>
                          <a:pt x="39991" y="17265"/>
                        </a:cubicBezTo>
                        <a:lnTo>
                          <a:pt x="40277" y="18372"/>
                        </a:lnTo>
                        <a:cubicBezTo>
                          <a:pt x="41205" y="19194"/>
                          <a:pt x="41956" y="17015"/>
                          <a:pt x="42991" y="17444"/>
                        </a:cubicBezTo>
                        <a:cubicBezTo>
                          <a:pt x="44206" y="19694"/>
                          <a:pt x="46599" y="17586"/>
                          <a:pt x="48028" y="16372"/>
                        </a:cubicBezTo>
                        <a:cubicBezTo>
                          <a:pt x="50492" y="13693"/>
                          <a:pt x="54350" y="20123"/>
                          <a:pt x="55779" y="16729"/>
                        </a:cubicBezTo>
                        <a:cubicBezTo>
                          <a:pt x="55886" y="16979"/>
                          <a:pt x="55957" y="16372"/>
                          <a:pt x="55886" y="16158"/>
                        </a:cubicBezTo>
                        <a:lnTo>
                          <a:pt x="57493" y="16122"/>
                        </a:lnTo>
                        <a:cubicBezTo>
                          <a:pt x="57565" y="16122"/>
                          <a:pt x="59065" y="16051"/>
                          <a:pt x="59672" y="14407"/>
                        </a:cubicBezTo>
                        <a:cubicBezTo>
                          <a:pt x="60029" y="13586"/>
                          <a:pt x="60494" y="12300"/>
                          <a:pt x="60636" y="10264"/>
                        </a:cubicBezTo>
                        <a:cubicBezTo>
                          <a:pt x="60744" y="8264"/>
                          <a:pt x="60458" y="5335"/>
                          <a:pt x="57886" y="1763"/>
                        </a:cubicBezTo>
                        <a:lnTo>
                          <a:pt x="57922" y="1370"/>
                        </a:lnTo>
                        <a:cubicBezTo>
                          <a:pt x="56457" y="513"/>
                          <a:pt x="55564" y="477"/>
                          <a:pt x="55100" y="2549"/>
                        </a:cubicBezTo>
                        <a:cubicBezTo>
                          <a:pt x="54564" y="191"/>
                          <a:pt x="54100" y="2477"/>
                          <a:pt x="53743" y="1763"/>
                        </a:cubicBezTo>
                        <a:lnTo>
                          <a:pt x="53743" y="1549"/>
                        </a:lnTo>
                        <a:cubicBezTo>
                          <a:pt x="53457" y="3513"/>
                          <a:pt x="52100" y="298"/>
                          <a:pt x="51885" y="2049"/>
                        </a:cubicBezTo>
                        <a:cubicBezTo>
                          <a:pt x="51885" y="1870"/>
                          <a:pt x="51743" y="1191"/>
                          <a:pt x="51885" y="1156"/>
                        </a:cubicBezTo>
                        <a:cubicBezTo>
                          <a:pt x="51528" y="1549"/>
                          <a:pt x="51100" y="2156"/>
                          <a:pt x="50814" y="799"/>
                        </a:cubicBezTo>
                        <a:cubicBezTo>
                          <a:pt x="49957" y="1334"/>
                          <a:pt x="48956" y="834"/>
                          <a:pt x="48742" y="3085"/>
                        </a:cubicBezTo>
                        <a:lnTo>
                          <a:pt x="48742" y="2692"/>
                        </a:lnTo>
                        <a:cubicBezTo>
                          <a:pt x="48599" y="4228"/>
                          <a:pt x="48421" y="2942"/>
                          <a:pt x="48206" y="3728"/>
                        </a:cubicBezTo>
                        <a:cubicBezTo>
                          <a:pt x="48171" y="3549"/>
                          <a:pt x="48171" y="3442"/>
                          <a:pt x="48171" y="3370"/>
                        </a:cubicBezTo>
                        <a:cubicBezTo>
                          <a:pt x="48063" y="4871"/>
                          <a:pt x="47063" y="3621"/>
                          <a:pt x="46813" y="4263"/>
                        </a:cubicBezTo>
                        <a:lnTo>
                          <a:pt x="46778" y="3335"/>
                        </a:lnTo>
                        <a:lnTo>
                          <a:pt x="45956" y="3549"/>
                        </a:lnTo>
                        <a:lnTo>
                          <a:pt x="46278" y="3763"/>
                        </a:lnTo>
                        <a:cubicBezTo>
                          <a:pt x="46170" y="6335"/>
                          <a:pt x="45635" y="2156"/>
                          <a:pt x="45063" y="3835"/>
                        </a:cubicBezTo>
                        <a:cubicBezTo>
                          <a:pt x="44492" y="3513"/>
                          <a:pt x="43956" y="9157"/>
                          <a:pt x="43384" y="7907"/>
                        </a:cubicBezTo>
                        <a:cubicBezTo>
                          <a:pt x="43134" y="9121"/>
                          <a:pt x="43599" y="5942"/>
                          <a:pt x="43206" y="6871"/>
                        </a:cubicBezTo>
                        <a:cubicBezTo>
                          <a:pt x="43170" y="5549"/>
                          <a:pt x="43384" y="6014"/>
                          <a:pt x="43277" y="4978"/>
                        </a:cubicBezTo>
                        <a:cubicBezTo>
                          <a:pt x="42884" y="5621"/>
                          <a:pt x="42563" y="3621"/>
                          <a:pt x="42063" y="4549"/>
                        </a:cubicBezTo>
                        <a:lnTo>
                          <a:pt x="42027" y="3513"/>
                        </a:lnTo>
                        <a:cubicBezTo>
                          <a:pt x="41384" y="5442"/>
                          <a:pt x="40705" y="2156"/>
                          <a:pt x="40277" y="4013"/>
                        </a:cubicBezTo>
                        <a:cubicBezTo>
                          <a:pt x="39598" y="4906"/>
                          <a:pt x="39670" y="942"/>
                          <a:pt x="38991" y="3013"/>
                        </a:cubicBezTo>
                        <a:lnTo>
                          <a:pt x="38634" y="1620"/>
                        </a:lnTo>
                        <a:cubicBezTo>
                          <a:pt x="38277" y="1406"/>
                          <a:pt x="38491" y="3370"/>
                          <a:pt x="38098" y="2692"/>
                        </a:cubicBezTo>
                        <a:cubicBezTo>
                          <a:pt x="38062" y="1799"/>
                          <a:pt x="37598" y="2013"/>
                          <a:pt x="37741" y="1156"/>
                        </a:cubicBezTo>
                        <a:cubicBezTo>
                          <a:pt x="36776" y="-166"/>
                          <a:pt x="36205" y="3227"/>
                          <a:pt x="34812" y="1013"/>
                        </a:cubicBezTo>
                        <a:cubicBezTo>
                          <a:pt x="34740" y="2763"/>
                          <a:pt x="34062" y="1799"/>
                          <a:pt x="34026" y="3120"/>
                        </a:cubicBezTo>
                        <a:cubicBezTo>
                          <a:pt x="33919" y="2370"/>
                          <a:pt x="32847" y="3156"/>
                          <a:pt x="33276" y="1442"/>
                        </a:cubicBezTo>
                        <a:cubicBezTo>
                          <a:pt x="33312" y="1299"/>
                          <a:pt x="33419" y="1299"/>
                          <a:pt x="33455" y="1620"/>
                        </a:cubicBezTo>
                        <a:lnTo>
                          <a:pt x="33383" y="584"/>
                        </a:lnTo>
                        <a:cubicBezTo>
                          <a:pt x="32419" y="-1237"/>
                          <a:pt x="32312" y="1799"/>
                          <a:pt x="31597" y="1620"/>
                        </a:cubicBezTo>
                        <a:cubicBezTo>
                          <a:pt x="31847" y="1906"/>
                          <a:pt x="32097" y="1799"/>
                          <a:pt x="32026" y="2513"/>
                        </a:cubicBezTo>
                        <a:lnTo>
                          <a:pt x="31383" y="2477"/>
                        </a:lnTo>
                        <a:lnTo>
                          <a:pt x="31347" y="1620"/>
                        </a:lnTo>
                        <a:cubicBezTo>
                          <a:pt x="30990" y="1513"/>
                          <a:pt x="30633" y="1406"/>
                          <a:pt x="30454" y="1263"/>
                        </a:cubicBezTo>
                        <a:lnTo>
                          <a:pt x="30740" y="2299"/>
                        </a:lnTo>
                        <a:cubicBezTo>
                          <a:pt x="30311" y="1799"/>
                          <a:pt x="29918" y="49"/>
                          <a:pt x="29811" y="1585"/>
                        </a:cubicBezTo>
                        <a:cubicBezTo>
                          <a:pt x="29776" y="2442"/>
                          <a:pt x="30347" y="2942"/>
                          <a:pt x="30061" y="3335"/>
                        </a:cubicBezTo>
                        <a:cubicBezTo>
                          <a:pt x="29525" y="2692"/>
                          <a:pt x="28704" y="1692"/>
                          <a:pt x="28132" y="1442"/>
                        </a:cubicBezTo>
                        <a:cubicBezTo>
                          <a:pt x="28347" y="2620"/>
                          <a:pt x="28204" y="2620"/>
                          <a:pt x="28061" y="2870"/>
                        </a:cubicBezTo>
                        <a:lnTo>
                          <a:pt x="27918" y="1835"/>
                        </a:lnTo>
                        <a:cubicBezTo>
                          <a:pt x="27525" y="3335"/>
                          <a:pt x="27418" y="-416"/>
                          <a:pt x="26989" y="799"/>
                        </a:cubicBezTo>
                        <a:lnTo>
                          <a:pt x="26954" y="84"/>
                        </a:lnTo>
                        <a:lnTo>
                          <a:pt x="27061" y="2263"/>
                        </a:lnTo>
                        <a:cubicBezTo>
                          <a:pt x="26739" y="4370"/>
                          <a:pt x="26561" y="156"/>
                          <a:pt x="26239" y="3013"/>
                        </a:cubicBezTo>
                        <a:cubicBezTo>
                          <a:pt x="26454" y="2799"/>
                          <a:pt x="26597" y="5299"/>
                          <a:pt x="26239" y="4871"/>
                        </a:cubicBezTo>
                        <a:lnTo>
                          <a:pt x="26204" y="3870"/>
                        </a:lnTo>
                        <a:cubicBezTo>
                          <a:pt x="26061" y="4085"/>
                          <a:pt x="26061" y="4513"/>
                          <a:pt x="25918" y="4335"/>
                        </a:cubicBezTo>
                        <a:cubicBezTo>
                          <a:pt x="25954" y="3799"/>
                          <a:pt x="25846" y="2870"/>
                          <a:pt x="25596" y="3049"/>
                        </a:cubicBezTo>
                        <a:lnTo>
                          <a:pt x="25632" y="1799"/>
                        </a:lnTo>
                        <a:lnTo>
                          <a:pt x="25346" y="3692"/>
                        </a:lnTo>
                        <a:cubicBezTo>
                          <a:pt x="24918" y="2656"/>
                          <a:pt x="24453" y="4049"/>
                          <a:pt x="24203" y="2620"/>
                        </a:cubicBezTo>
                        <a:cubicBezTo>
                          <a:pt x="24203" y="2620"/>
                          <a:pt x="23418" y="1977"/>
                          <a:pt x="23310" y="3549"/>
                        </a:cubicBezTo>
                        <a:cubicBezTo>
                          <a:pt x="23418" y="2585"/>
                          <a:pt x="22953" y="2227"/>
                          <a:pt x="23025" y="1084"/>
                        </a:cubicBezTo>
                        <a:cubicBezTo>
                          <a:pt x="22882" y="2192"/>
                          <a:pt x="22346" y="3120"/>
                          <a:pt x="22060" y="1977"/>
                        </a:cubicBezTo>
                        <a:lnTo>
                          <a:pt x="22096" y="1835"/>
                        </a:lnTo>
                        <a:cubicBezTo>
                          <a:pt x="21167" y="692"/>
                          <a:pt x="20667" y="3513"/>
                          <a:pt x="19810" y="2120"/>
                        </a:cubicBezTo>
                        <a:cubicBezTo>
                          <a:pt x="19881" y="3335"/>
                          <a:pt x="19453" y="2692"/>
                          <a:pt x="19596" y="4228"/>
                        </a:cubicBezTo>
                        <a:cubicBezTo>
                          <a:pt x="18774" y="5764"/>
                          <a:pt x="18024" y="1120"/>
                          <a:pt x="17774" y="5906"/>
                        </a:cubicBezTo>
                        <a:cubicBezTo>
                          <a:pt x="17381" y="6156"/>
                          <a:pt x="17310" y="4799"/>
                          <a:pt x="17095" y="4549"/>
                        </a:cubicBezTo>
                        <a:lnTo>
                          <a:pt x="17202" y="4299"/>
                        </a:lnTo>
                        <a:cubicBezTo>
                          <a:pt x="16488" y="4692"/>
                          <a:pt x="16274" y="4763"/>
                          <a:pt x="15738" y="4621"/>
                        </a:cubicBezTo>
                        <a:cubicBezTo>
                          <a:pt x="15452" y="5085"/>
                          <a:pt x="15417" y="7299"/>
                          <a:pt x="14916" y="6764"/>
                        </a:cubicBezTo>
                        <a:cubicBezTo>
                          <a:pt x="15095" y="5871"/>
                          <a:pt x="14881" y="6049"/>
                          <a:pt x="14702" y="6049"/>
                        </a:cubicBezTo>
                        <a:cubicBezTo>
                          <a:pt x="14809" y="5906"/>
                          <a:pt x="14845" y="5585"/>
                          <a:pt x="14631" y="4978"/>
                        </a:cubicBezTo>
                        <a:cubicBezTo>
                          <a:pt x="14595" y="5263"/>
                          <a:pt x="14559" y="5406"/>
                          <a:pt x="14488" y="5549"/>
                        </a:cubicBezTo>
                        <a:cubicBezTo>
                          <a:pt x="14488" y="5478"/>
                          <a:pt x="14488" y="5442"/>
                          <a:pt x="14488" y="5335"/>
                        </a:cubicBezTo>
                        <a:cubicBezTo>
                          <a:pt x="14166" y="5656"/>
                          <a:pt x="14238" y="5906"/>
                          <a:pt x="14381" y="6049"/>
                        </a:cubicBezTo>
                        <a:cubicBezTo>
                          <a:pt x="14381" y="6192"/>
                          <a:pt x="14381" y="6371"/>
                          <a:pt x="14416" y="6585"/>
                        </a:cubicBezTo>
                        <a:cubicBezTo>
                          <a:pt x="14095" y="5442"/>
                          <a:pt x="13523" y="6657"/>
                          <a:pt x="13488" y="5121"/>
                        </a:cubicBezTo>
                        <a:cubicBezTo>
                          <a:pt x="12559" y="5478"/>
                          <a:pt x="11880" y="7014"/>
                          <a:pt x="11095" y="7621"/>
                        </a:cubicBezTo>
                        <a:cubicBezTo>
                          <a:pt x="11023" y="6835"/>
                          <a:pt x="11202" y="6156"/>
                          <a:pt x="11452" y="5835"/>
                        </a:cubicBezTo>
                        <a:lnTo>
                          <a:pt x="10880" y="6121"/>
                        </a:lnTo>
                        <a:cubicBezTo>
                          <a:pt x="10916" y="5013"/>
                          <a:pt x="11202" y="5478"/>
                          <a:pt x="11380" y="5263"/>
                        </a:cubicBezTo>
                        <a:cubicBezTo>
                          <a:pt x="10737" y="3442"/>
                          <a:pt x="9987" y="7049"/>
                          <a:pt x="9237" y="5371"/>
                        </a:cubicBezTo>
                        <a:lnTo>
                          <a:pt x="9059" y="6264"/>
                        </a:lnTo>
                        <a:lnTo>
                          <a:pt x="9023" y="6121"/>
                        </a:lnTo>
                        <a:cubicBezTo>
                          <a:pt x="9023" y="6585"/>
                          <a:pt x="8844" y="7228"/>
                          <a:pt x="8701" y="7371"/>
                        </a:cubicBezTo>
                        <a:cubicBezTo>
                          <a:pt x="8594" y="6406"/>
                          <a:pt x="8737" y="5121"/>
                          <a:pt x="8344" y="5156"/>
                        </a:cubicBezTo>
                        <a:cubicBezTo>
                          <a:pt x="8058" y="4192"/>
                          <a:pt x="7451" y="5621"/>
                          <a:pt x="7058" y="6156"/>
                        </a:cubicBezTo>
                        <a:cubicBezTo>
                          <a:pt x="7273" y="6335"/>
                          <a:pt x="7201" y="6871"/>
                          <a:pt x="7094" y="7192"/>
                        </a:cubicBezTo>
                        <a:cubicBezTo>
                          <a:pt x="6916" y="7228"/>
                          <a:pt x="6808" y="6228"/>
                          <a:pt x="6630" y="6657"/>
                        </a:cubicBezTo>
                        <a:lnTo>
                          <a:pt x="6630" y="5335"/>
                        </a:lnTo>
                        <a:cubicBezTo>
                          <a:pt x="6701" y="6585"/>
                          <a:pt x="6094" y="6657"/>
                          <a:pt x="6023" y="7228"/>
                        </a:cubicBezTo>
                        <a:cubicBezTo>
                          <a:pt x="5915" y="6264"/>
                          <a:pt x="6344" y="6406"/>
                          <a:pt x="6380" y="5656"/>
                        </a:cubicBezTo>
                        <a:cubicBezTo>
                          <a:pt x="5594" y="5764"/>
                          <a:pt x="5987" y="5728"/>
                          <a:pt x="5201" y="5835"/>
                        </a:cubicBezTo>
                        <a:cubicBezTo>
                          <a:pt x="4772" y="6835"/>
                          <a:pt x="5272" y="7085"/>
                          <a:pt x="5058" y="8228"/>
                        </a:cubicBezTo>
                        <a:cubicBezTo>
                          <a:pt x="4701" y="8478"/>
                          <a:pt x="4344" y="9407"/>
                          <a:pt x="3915" y="8621"/>
                        </a:cubicBezTo>
                        <a:lnTo>
                          <a:pt x="4058" y="9800"/>
                        </a:lnTo>
                        <a:cubicBezTo>
                          <a:pt x="3379" y="10693"/>
                          <a:pt x="2951" y="10585"/>
                          <a:pt x="2486" y="9371"/>
                        </a:cubicBezTo>
                        <a:cubicBezTo>
                          <a:pt x="-85" y="14157"/>
                          <a:pt x="-228" y="17408"/>
                          <a:pt x="165" y="19479"/>
                        </a:cubicBezTo>
                        <a:cubicBezTo>
                          <a:pt x="558" y="21551"/>
                          <a:pt x="1486" y="22408"/>
                          <a:pt x="1486" y="22408"/>
                        </a:cubicBezTo>
                        <a:cubicBezTo>
                          <a:pt x="3451" y="24945"/>
                          <a:pt x="4451" y="21515"/>
                          <a:pt x="6808" y="20658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38" name="Graphic 511">
                  <a:extLst>
                    <a:ext uri="{FF2B5EF4-FFF2-40B4-BE49-F238E27FC236}">
                      <a16:creationId xmlns:a16="http://schemas.microsoft.com/office/drawing/2014/main" id="{0DED82FC-9450-9540-9DDC-39077E2188B8}"/>
                    </a:ext>
                  </a:extLst>
                </p:cNvPr>
                <p:cNvGrpSpPr/>
                <p:nvPr/>
              </p:nvGrpSpPr>
              <p:grpSpPr>
                <a:xfrm>
                  <a:off x="7155612" y="1579124"/>
                  <a:ext cx="49503" cy="43113"/>
                  <a:chOff x="7155612" y="1579124"/>
                  <a:chExt cx="49503" cy="43113"/>
                </a:xfrm>
                <a:grpFill/>
              </p:grpSpPr>
              <p:sp>
                <p:nvSpPr>
                  <p:cNvPr id="739" name="Freeform 738">
                    <a:extLst>
                      <a:ext uri="{FF2B5EF4-FFF2-40B4-BE49-F238E27FC236}">
                        <a16:creationId xmlns:a16="http://schemas.microsoft.com/office/drawing/2014/main" id="{DED41D5D-ABF0-8249-A071-E0453C9C10E0}"/>
                      </a:ext>
                    </a:extLst>
                  </p:cNvPr>
                  <p:cNvSpPr/>
                  <p:nvPr/>
                </p:nvSpPr>
                <p:spPr>
                  <a:xfrm>
                    <a:off x="7188195" y="1619166"/>
                    <a:ext cx="321" cy="392"/>
                  </a:xfrm>
                  <a:custGeom>
                    <a:avLst/>
                    <a:gdLst>
                      <a:gd name="connsiteX0" fmla="*/ 0 w 321"/>
                      <a:gd name="connsiteY0" fmla="*/ 393 h 392"/>
                      <a:gd name="connsiteX1" fmla="*/ 322 w 321"/>
                      <a:gd name="connsiteY1" fmla="*/ 0 h 392"/>
                      <a:gd name="connsiteX2" fmla="*/ 0 w 321"/>
                      <a:gd name="connsiteY2" fmla="*/ 393 h 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1" h="392">
                        <a:moveTo>
                          <a:pt x="0" y="393"/>
                        </a:moveTo>
                        <a:lnTo>
                          <a:pt x="322" y="0"/>
                        </a:lnTo>
                        <a:cubicBezTo>
                          <a:pt x="107" y="143"/>
                          <a:pt x="0" y="286"/>
                          <a:pt x="0" y="39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0" name="Freeform 739">
                    <a:extLst>
                      <a:ext uri="{FF2B5EF4-FFF2-40B4-BE49-F238E27FC236}">
                        <a16:creationId xmlns:a16="http://schemas.microsoft.com/office/drawing/2014/main" id="{43949C03-AE17-F346-B7E3-E43ED2CB7FCB}"/>
                      </a:ext>
                    </a:extLst>
                  </p:cNvPr>
                  <p:cNvSpPr/>
                  <p:nvPr/>
                </p:nvSpPr>
                <p:spPr>
                  <a:xfrm>
                    <a:off x="7162978" y="1596592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0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0"/>
                        </a:moveTo>
                        <a:lnTo>
                          <a:pt x="0" y="72"/>
                        </a:lnTo>
                        <a:cubicBezTo>
                          <a:pt x="36" y="36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1" name="Freeform 740">
                    <a:extLst>
                      <a:ext uri="{FF2B5EF4-FFF2-40B4-BE49-F238E27FC236}">
                        <a16:creationId xmlns:a16="http://schemas.microsoft.com/office/drawing/2014/main" id="{8CD4810F-2CC3-184A-BE11-5C60F7FB8989}"/>
                      </a:ext>
                    </a:extLst>
                  </p:cNvPr>
                  <p:cNvSpPr/>
                  <p:nvPr/>
                </p:nvSpPr>
                <p:spPr>
                  <a:xfrm>
                    <a:off x="7197875" y="1605057"/>
                    <a:ext cx="107" cy="35"/>
                  </a:xfrm>
                  <a:custGeom>
                    <a:avLst/>
                    <a:gdLst>
                      <a:gd name="connsiteX0" fmla="*/ 0 w 107"/>
                      <a:gd name="connsiteY0" fmla="*/ 36 h 35"/>
                      <a:gd name="connsiteX1" fmla="*/ 0 w 107"/>
                      <a:gd name="connsiteY1" fmla="*/ 36 h 35"/>
                      <a:gd name="connsiteX2" fmla="*/ 107 w 107"/>
                      <a:gd name="connsiteY2" fmla="*/ 0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0" y="36"/>
                        </a:moveTo>
                        <a:lnTo>
                          <a:pt x="0" y="36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2" name="Freeform 741">
                    <a:extLst>
                      <a:ext uri="{FF2B5EF4-FFF2-40B4-BE49-F238E27FC236}">
                        <a16:creationId xmlns:a16="http://schemas.microsoft.com/office/drawing/2014/main" id="{B2DBBC6C-122C-624A-A02E-E607B13878AB}"/>
                      </a:ext>
                    </a:extLst>
                  </p:cNvPr>
                  <p:cNvSpPr/>
                  <p:nvPr/>
                </p:nvSpPr>
                <p:spPr>
                  <a:xfrm>
                    <a:off x="7155612" y="1579124"/>
                    <a:ext cx="49503" cy="43113"/>
                  </a:xfrm>
                  <a:custGeom>
                    <a:avLst/>
                    <a:gdLst>
                      <a:gd name="connsiteX0" fmla="*/ 45692 w 49503"/>
                      <a:gd name="connsiteY0" fmla="*/ 32791 h 43113"/>
                      <a:gd name="connsiteX1" fmla="*/ 44727 w 49503"/>
                      <a:gd name="connsiteY1" fmla="*/ 28219 h 43113"/>
                      <a:gd name="connsiteX2" fmla="*/ 42227 w 49503"/>
                      <a:gd name="connsiteY2" fmla="*/ 25969 h 43113"/>
                      <a:gd name="connsiteX3" fmla="*/ 39727 w 49503"/>
                      <a:gd name="connsiteY3" fmla="*/ 25290 h 43113"/>
                      <a:gd name="connsiteX4" fmla="*/ 40298 w 49503"/>
                      <a:gd name="connsiteY4" fmla="*/ 24433 h 43113"/>
                      <a:gd name="connsiteX5" fmla="*/ 39584 w 49503"/>
                      <a:gd name="connsiteY5" fmla="*/ 24076 h 43113"/>
                      <a:gd name="connsiteX6" fmla="*/ 39798 w 49503"/>
                      <a:gd name="connsiteY6" fmla="*/ 23897 h 43113"/>
                      <a:gd name="connsiteX7" fmla="*/ 38655 w 49503"/>
                      <a:gd name="connsiteY7" fmla="*/ 23683 h 43113"/>
                      <a:gd name="connsiteX8" fmla="*/ 38869 w 49503"/>
                      <a:gd name="connsiteY8" fmla="*/ 23504 h 43113"/>
                      <a:gd name="connsiteX9" fmla="*/ 38476 w 49503"/>
                      <a:gd name="connsiteY9" fmla="*/ 23290 h 43113"/>
                      <a:gd name="connsiteX10" fmla="*/ 38834 w 49503"/>
                      <a:gd name="connsiteY10" fmla="*/ 23040 h 43113"/>
                      <a:gd name="connsiteX11" fmla="*/ 37298 w 49503"/>
                      <a:gd name="connsiteY11" fmla="*/ 22183 h 43113"/>
                      <a:gd name="connsiteX12" fmla="*/ 36476 w 49503"/>
                      <a:gd name="connsiteY12" fmla="*/ 23076 h 43113"/>
                      <a:gd name="connsiteX13" fmla="*/ 35047 w 49503"/>
                      <a:gd name="connsiteY13" fmla="*/ 21147 h 43113"/>
                      <a:gd name="connsiteX14" fmla="*/ 35262 w 49503"/>
                      <a:gd name="connsiteY14" fmla="*/ 20933 h 43113"/>
                      <a:gd name="connsiteX15" fmla="*/ 32511 w 49503"/>
                      <a:gd name="connsiteY15" fmla="*/ 19647 h 43113"/>
                      <a:gd name="connsiteX16" fmla="*/ 33083 w 49503"/>
                      <a:gd name="connsiteY16" fmla="*/ 18932 h 43113"/>
                      <a:gd name="connsiteX17" fmla="*/ 30404 w 49503"/>
                      <a:gd name="connsiteY17" fmla="*/ 20468 h 43113"/>
                      <a:gd name="connsiteX18" fmla="*/ 31226 w 49503"/>
                      <a:gd name="connsiteY18" fmla="*/ 18968 h 43113"/>
                      <a:gd name="connsiteX19" fmla="*/ 29761 w 49503"/>
                      <a:gd name="connsiteY19" fmla="*/ 19754 h 43113"/>
                      <a:gd name="connsiteX20" fmla="*/ 30118 w 49503"/>
                      <a:gd name="connsiteY20" fmla="*/ 19540 h 43113"/>
                      <a:gd name="connsiteX21" fmla="*/ 29297 w 49503"/>
                      <a:gd name="connsiteY21" fmla="*/ 19289 h 43113"/>
                      <a:gd name="connsiteX22" fmla="*/ 28154 w 49503"/>
                      <a:gd name="connsiteY22" fmla="*/ 20897 h 43113"/>
                      <a:gd name="connsiteX23" fmla="*/ 29011 w 49503"/>
                      <a:gd name="connsiteY23" fmla="*/ 19111 h 43113"/>
                      <a:gd name="connsiteX24" fmla="*/ 27939 w 49503"/>
                      <a:gd name="connsiteY24" fmla="*/ 20361 h 43113"/>
                      <a:gd name="connsiteX25" fmla="*/ 29475 w 49503"/>
                      <a:gd name="connsiteY25" fmla="*/ 16396 h 43113"/>
                      <a:gd name="connsiteX26" fmla="*/ 24689 w 49503"/>
                      <a:gd name="connsiteY26" fmla="*/ 12539 h 43113"/>
                      <a:gd name="connsiteX27" fmla="*/ 25546 w 49503"/>
                      <a:gd name="connsiteY27" fmla="*/ 11646 h 43113"/>
                      <a:gd name="connsiteX28" fmla="*/ 24260 w 49503"/>
                      <a:gd name="connsiteY28" fmla="*/ 11717 h 43113"/>
                      <a:gd name="connsiteX29" fmla="*/ 23439 w 49503"/>
                      <a:gd name="connsiteY29" fmla="*/ 12039 h 43113"/>
                      <a:gd name="connsiteX30" fmla="*/ 24117 w 49503"/>
                      <a:gd name="connsiteY30" fmla="*/ 11217 h 43113"/>
                      <a:gd name="connsiteX31" fmla="*/ 23189 w 49503"/>
                      <a:gd name="connsiteY31" fmla="*/ 11360 h 43113"/>
                      <a:gd name="connsiteX32" fmla="*/ 23725 w 49503"/>
                      <a:gd name="connsiteY32" fmla="*/ 10324 h 43113"/>
                      <a:gd name="connsiteX33" fmla="*/ 19760 w 49503"/>
                      <a:gd name="connsiteY33" fmla="*/ 8217 h 43113"/>
                      <a:gd name="connsiteX34" fmla="*/ 17081 w 49503"/>
                      <a:gd name="connsiteY34" fmla="*/ 5895 h 43113"/>
                      <a:gd name="connsiteX35" fmla="*/ 15331 w 49503"/>
                      <a:gd name="connsiteY35" fmla="*/ 7038 h 43113"/>
                      <a:gd name="connsiteX36" fmla="*/ 14009 w 49503"/>
                      <a:gd name="connsiteY36" fmla="*/ 3359 h 43113"/>
                      <a:gd name="connsiteX37" fmla="*/ 13473 w 49503"/>
                      <a:gd name="connsiteY37" fmla="*/ 3502 h 43113"/>
                      <a:gd name="connsiteX38" fmla="*/ 12580 w 49503"/>
                      <a:gd name="connsiteY38" fmla="*/ 1930 h 43113"/>
                      <a:gd name="connsiteX39" fmla="*/ 8901 w 49503"/>
                      <a:gd name="connsiteY39" fmla="*/ 1 h 43113"/>
                      <a:gd name="connsiteX40" fmla="*/ 400 w 49503"/>
                      <a:gd name="connsiteY40" fmla="*/ 9503 h 43113"/>
                      <a:gd name="connsiteX41" fmla="*/ 79 w 49503"/>
                      <a:gd name="connsiteY41" fmla="*/ 9717 h 43113"/>
                      <a:gd name="connsiteX42" fmla="*/ 1900 w 49503"/>
                      <a:gd name="connsiteY42" fmla="*/ 10610 h 43113"/>
                      <a:gd name="connsiteX43" fmla="*/ 1650 w 49503"/>
                      <a:gd name="connsiteY43" fmla="*/ 11967 h 43113"/>
                      <a:gd name="connsiteX44" fmla="*/ 1472 w 49503"/>
                      <a:gd name="connsiteY44" fmla="*/ 12074 h 43113"/>
                      <a:gd name="connsiteX45" fmla="*/ 2615 w 49503"/>
                      <a:gd name="connsiteY45" fmla="*/ 13324 h 43113"/>
                      <a:gd name="connsiteX46" fmla="*/ 1793 w 49503"/>
                      <a:gd name="connsiteY46" fmla="*/ 13753 h 43113"/>
                      <a:gd name="connsiteX47" fmla="*/ 1972 w 49503"/>
                      <a:gd name="connsiteY47" fmla="*/ 14896 h 43113"/>
                      <a:gd name="connsiteX48" fmla="*/ 6187 w 49503"/>
                      <a:gd name="connsiteY48" fmla="*/ 16718 h 43113"/>
                      <a:gd name="connsiteX49" fmla="*/ 5865 w 49503"/>
                      <a:gd name="connsiteY49" fmla="*/ 16968 h 43113"/>
                      <a:gd name="connsiteX50" fmla="*/ 7473 w 49503"/>
                      <a:gd name="connsiteY50" fmla="*/ 17003 h 43113"/>
                      <a:gd name="connsiteX51" fmla="*/ 7330 w 49503"/>
                      <a:gd name="connsiteY51" fmla="*/ 17325 h 43113"/>
                      <a:gd name="connsiteX52" fmla="*/ 9580 w 49503"/>
                      <a:gd name="connsiteY52" fmla="*/ 17718 h 43113"/>
                      <a:gd name="connsiteX53" fmla="*/ 9151 w 49503"/>
                      <a:gd name="connsiteY53" fmla="*/ 18539 h 43113"/>
                      <a:gd name="connsiteX54" fmla="*/ 10294 w 49503"/>
                      <a:gd name="connsiteY54" fmla="*/ 18861 h 43113"/>
                      <a:gd name="connsiteX55" fmla="*/ 10009 w 49503"/>
                      <a:gd name="connsiteY55" fmla="*/ 18504 h 43113"/>
                      <a:gd name="connsiteX56" fmla="*/ 11294 w 49503"/>
                      <a:gd name="connsiteY56" fmla="*/ 19039 h 43113"/>
                      <a:gd name="connsiteX57" fmla="*/ 14223 w 49503"/>
                      <a:gd name="connsiteY57" fmla="*/ 15968 h 43113"/>
                      <a:gd name="connsiteX58" fmla="*/ 13795 w 49503"/>
                      <a:gd name="connsiteY58" fmla="*/ 16896 h 43113"/>
                      <a:gd name="connsiteX59" fmla="*/ 12759 w 49503"/>
                      <a:gd name="connsiteY59" fmla="*/ 18504 h 43113"/>
                      <a:gd name="connsiteX60" fmla="*/ 13009 w 49503"/>
                      <a:gd name="connsiteY60" fmla="*/ 19218 h 43113"/>
                      <a:gd name="connsiteX61" fmla="*/ 12402 w 49503"/>
                      <a:gd name="connsiteY61" fmla="*/ 20075 h 43113"/>
                      <a:gd name="connsiteX62" fmla="*/ 13295 w 49503"/>
                      <a:gd name="connsiteY62" fmla="*/ 20254 h 43113"/>
                      <a:gd name="connsiteX63" fmla="*/ 13045 w 49503"/>
                      <a:gd name="connsiteY63" fmla="*/ 21504 h 43113"/>
                      <a:gd name="connsiteX64" fmla="*/ 12152 w 49503"/>
                      <a:gd name="connsiteY64" fmla="*/ 22611 h 43113"/>
                      <a:gd name="connsiteX65" fmla="*/ 13188 w 49503"/>
                      <a:gd name="connsiteY65" fmla="*/ 22183 h 43113"/>
                      <a:gd name="connsiteX66" fmla="*/ 12152 w 49503"/>
                      <a:gd name="connsiteY66" fmla="*/ 23361 h 43113"/>
                      <a:gd name="connsiteX67" fmla="*/ 13545 w 49503"/>
                      <a:gd name="connsiteY67" fmla="*/ 25433 h 43113"/>
                      <a:gd name="connsiteX68" fmla="*/ 15652 w 49503"/>
                      <a:gd name="connsiteY68" fmla="*/ 24719 h 43113"/>
                      <a:gd name="connsiteX69" fmla="*/ 14759 w 49503"/>
                      <a:gd name="connsiteY69" fmla="*/ 26290 h 43113"/>
                      <a:gd name="connsiteX70" fmla="*/ 14795 w 49503"/>
                      <a:gd name="connsiteY70" fmla="*/ 26076 h 43113"/>
                      <a:gd name="connsiteX71" fmla="*/ 14009 w 49503"/>
                      <a:gd name="connsiteY71" fmla="*/ 26755 h 43113"/>
                      <a:gd name="connsiteX72" fmla="*/ 15795 w 49503"/>
                      <a:gd name="connsiteY72" fmla="*/ 27398 h 43113"/>
                      <a:gd name="connsiteX73" fmla="*/ 16259 w 49503"/>
                      <a:gd name="connsiteY73" fmla="*/ 26540 h 43113"/>
                      <a:gd name="connsiteX74" fmla="*/ 16545 w 49503"/>
                      <a:gd name="connsiteY74" fmla="*/ 27005 h 43113"/>
                      <a:gd name="connsiteX75" fmla="*/ 15866 w 49503"/>
                      <a:gd name="connsiteY75" fmla="*/ 27576 h 43113"/>
                      <a:gd name="connsiteX76" fmla="*/ 16117 w 49503"/>
                      <a:gd name="connsiteY76" fmla="*/ 28505 h 43113"/>
                      <a:gd name="connsiteX77" fmla="*/ 16759 w 49503"/>
                      <a:gd name="connsiteY77" fmla="*/ 27648 h 43113"/>
                      <a:gd name="connsiteX78" fmla="*/ 16902 w 49503"/>
                      <a:gd name="connsiteY78" fmla="*/ 28934 h 43113"/>
                      <a:gd name="connsiteX79" fmla="*/ 18117 w 49503"/>
                      <a:gd name="connsiteY79" fmla="*/ 27648 h 43113"/>
                      <a:gd name="connsiteX80" fmla="*/ 18117 w 49503"/>
                      <a:gd name="connsiteY80" fmla="*/ 30505 h 43113"/>
                      <a:gd name="connsiteX81" fmla="*/ 19260 w 49503"/>
                      <a:gd name="connsiteY81" fmla="*/ 29612 h 43113"/>
                      <a:gd name="connsiteX82" fmla="*/ 18581 w 49503"/>
                      <a:gd name="connsiteY82" fmla="*/ 30434 h 43113"/>
                      <a:gd name="connsiteX83" fmla="*/ 18510 w 49503"/>
                      <a:gd name="connsiteY83" fmla="*/ 31862 h 43113"/>
                      <a:gd name="connsiteX84" fmla="*/ 18010 w 49503"/>
                      <a:gd name="connsiteY84" fmla="*/ 32398 h 43113"/>
                      <a:gd name="connsiteX85" fmla="*/ 19546 w 49503"/>
                      <a:gd name="connsiteY85" fmla="*/ 30862 h 43113"/>
                      <a:gd name="connsiteX86" fmla="*/ 20689 w 49503"/>
                      <a:gd name="connsiteY86" fmla="*/ 30969 h 43113"/>
                      <a:gd name="connsiteX87" fmla="*/ 22010 w 49503"/>
                      <a:gd name="connsiteY87" fmla="*/ 29684 h 43113"/>
                      <a:gd name="connsiteX88" fmla="*/ 21296 w 49503"/>
                      <a:gd name="connsiteY88" fmla="*/ 30398 h 43113"/>
                      <a:gd name="connsiteX89" fmla="*/ 21831 w 49503"/>
                      <a:gd name="connsiteY89" fmla="*/ 30291 h 43113"/>
                      <a:gd name="connsiteX90" fmla="*/ 21153 w 49503"/>
                      <a:gd name="connsiteY90" fmla="*/ 31398 h 43113"/>
                      <a:gd name="connsiteX91" fmla="*/ 20224 w 49503"/>
                      <a:gd name="connsiteY91" fmla="*/ 32255 h 43113"/>
                      <a:gd name="connsiteX92" fmla="*/ 21760 w 49503"/>
                      <a:gd name="connsiteY92" fmla="*/ 31148 h 43113"/>
                      <a:gd name="connsiteX93" fmla="*/ 21796 w 49503"/>
                      <a:gd name="connsiteY93" fmla="*/ 32684 h 43113"/>
                      <a:gd name="connsiteX94" fmla="*/ 23010 w 49503"/>
                      <a:gd name="connsiteY94" fmla="*/ 32613 h 43113"/>
                      <a:gd name="connsiteX95" fmla="*/ 21474 w 49503"/>
                      <a:gd name="connsiteY95" fmla="*/ 34541 h 43113"/>
                      <a:gd name="connsiteX96" fmla="*/ 22689 w 49503"/>
                      <a:gd name="connsiteY96" fmla="*/ 34506 h 43113"/>
                      <a:gd name="connsiteX97" fmla="*/ 22582 w 49503"/>
                      <a:gd name="connsiteY97" fmla="*/ 34577 h 43113"/>
                      <a:gd name="connsiteX98" fmla="*/ 24082 w 49503"/>
                      <a:gd name="connsiteY98" fmla="*/ 35720 h 43113"/>
                      <a:gd name="connsiteX99" fmla="*/ 25725 w 49503"/>
                      <a:gd name="connsiteY99" fmla="*/ 34363 h 43113"/>
                      <a:gd name="connsiteX100" fmla="*/ 27904 w 49503"/>
                      <a:gd name="connsiteY100" fmla="*/ 34256 h 43113"/>
                      <a:gd name="connsiteX101" fmla="*/ 27225 w 49503"/>
                      <a:gd name="connsiteY101" fmla="*/ 35541 h 43113"/>
                      <a:gd name="connsiteX102" fmla="*/ 26975 w 49503"/>
                      <a:gd name="connsiteY102" fmla="*/ 35649 h 43113"/>
                      <a:gd name="connsiteX103" fmla="*/ 27939 w 49503"/>
                      <a:gd name="connsiteY103" fmla="*/ 36292 h 43113"/>
                      <a:gd name="connsiteX104" fmla="*/ 30011 w 49503"/>
                      <a:gd name="connsiteY104" fmla="*/ 35434 h 43113"/>
                      <a:gd name="connsiteX105" fmla="*/ 29582 w 49503"/>
                      <a:gd name="connsiteY105" fmla="*/ 36042 h 43113"/>
                      <a:gd name="connsiteX106" fmla="*/ 28797 w 49503"/>
                      <a:gd name="connsiteY106" fmla="*/ 36756 h 43113"/>
                      <a:gd name="connsiteX107" fmla="*/ 29332 w 49503"/>
                      <a:gd name="connsiteY107" fmla="*/ 36470 h 43113"/>
                      <a:gd name="connsiteX108" fmla="*/ 29154 w 49503"/>
                      <a:gd name="connsiteY108" fmla="*/ 36613 h 43113"/>
                      <a:gd name="connsiteX109" fmla="*/ 29761 w 49503"/>
                      <a:gd name="connsiteY109" fmla="*/ 36256 h 43113"/>
                      <a:gd name="connsiteX110" fmla="*/ 30154 w 49503"/>
                      <a:gd name="connsiteY110" fmla="*/ 35899 h 43113"/>
                      <a:gd name="connsiteX111" fmla="*/ 29475 w 49503"/>
                      <a:gd name="connsiteY111" fmla="*/ 37399 h 43113"/>
                      <a:gd name="connsiteX112" fmla="*/ 32726 w 49503"/>
                      <a:gd name="connsiteY112" fmla="*/ 37577 h 43113"/>
                      <a:gd name="connsiteX113" fmla="*/ 31118 w 49503"/>
                      <a:gd name="connsiteY113" fmla="*/ 38399 h 43113"/>
                      <a:gd name="connsiteX114" fmla="*/ 31654 w 49503"/>
                      <a:gd name="connsiteY114" fmla="*/ 38613 h 43113"/>
                      <a:gd name="connsiteX115" fmla="*/ 30690 w 49503"/>
                      <a:gd name="connsiteY115" fmla="*/ 38792 h 43113"/>
                      <a:gd name="connsiteX116" fmla="*/ 31976 w 49503"/>
                      <a:gd name="connsiteY116" fmla="*/ 40292 h 43113"/>
                      <a:gd name="connsiteX117" fmla="*/ 32797 w 49503"/>
                      <a:gd name="connsiteY117" fmla="*/ 39899 h 43113"/>
                      <a:gd name="connsiteX118" fmla="*/ 32690 w 49503"/>
                      <a:gd name="connsiteY118" fmla="*/ 40006 h 43113"/>
                      <a:gd name="connsiteX119" fmla="*/ 33869 w 49503"/>
                      <a:gd name="connsiteY119" fmla="*/ 39471 h 43113"/>
                      <a:gd name="connsiteX120" fmla="*/ 32297 w 49503"/>
                      <a:gd name="connsiteY120" fmla="*/ 41078 h 43113"/>
                      <a:gd name="connsiteX121" fmla="*/ 33833 w 49503"/>
                      <a:gd name="connsiteY121" fmla="*/ 41471 h 43113"/>
                      <a:gd name="connsiteX122" fmla="*/ 34655 w 49503"/>
                      <a:gd name="connsiteY122" fmla="*/ 40792 h 43113"/>
                      <a:gd name="connsiteX123" fmla="*/ 34512 w 49503"/>
                      <a:gd name="connsiteY123" fmla="*/ 41471 h 43113"/>
                      <a:gd name="connsiteX124" fmla="*/ 33476 w 49503"/>
                      <a:gd name="connsiteY124" fmla="*/ 42292 h 43113"/>
                      <a:gd name="connsiteX125" fmla="*/ 35297 w 49503"/>
                      <a:gd name="connsiteY125" fmla="*/ 41578 h 43113"/>
                      <a:gd name="connsiteX126" fmla="*/ 33833 w 49503"/>
                      <a:gd name="connsiteY126" fmla="*/ 42292 h 43113"/>
                      <a:gd name="connsiteX127" fmla="*/ 34690 w 49503"/>
                      <a:gd name="connsiteY127" fmla="*/ 43114 h 43113"/>
                      <a:gd name="connsiteX128" fmla="*/ 36619 w 49503"/>
                      <a:gd name="connsiteY128" fmla="*/ 41685 h 43113"/>
                      <a:gd name="connsiteX129" fmla="*/ 37619 w 49503"/>
                      <a:gd name="connsiteY129" fmla="*/ 42292 h 43113"/>
                      <a:gd name="connsiteX130" fmla="*/ 38441 w 49503"/>
                      <a:gd name="connsiteY130" fmla="*/ 41435 h 43113"/>
                      <a:gd name="connsiteX131" fmla="*/ 39119 w 49503"/>
                      <a:gd name="connsiteY131" fmla="*/ 42828 h 43113"/>
                      <a:gd name="connsiteX132" fmla="*/ 47692 w 49503"/>
                      <a:gd name="connsiteY132" fmla="*/ 37149 h 43113"/>
                      <a:gd name="connsiteX133" fmla="*/ 49156 w 49503"/>
                      <a:gd name="connsiteY133" fmla="*/ 34470 h 43113"/>
                      <a:gd name="connsiteX134" fmla="*/ 45692 w 49503"/>
                      <a:gd name="connsiteY134" fmla="*/ 32791 h 431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49503" h="43113">
                        <a:moveTo>
                          <a:pt x="45692" y="32791"/>
                        </a:moveTo>
                        <a:cubicBezTo>
                          <a:pt x="45120" y="31077"/>
                          <a:pt x="46727" y="29362"/>
                          <a:pt x="44727" y="28219"/>
                        </a:cubicBezTo>
                        <a:cubicBezTo>
                          <a:pt x="44263" y="27290"/>
                          <a:pt x="43156" y="26683"/>
                          <a:pt x="42227" y="25969"/>
                        </a:cubicBezTo>
                        <a:cubicBezTo>
                          <a:pt x="40548" y="26683"/>
                          <a:pt x="41263" y="24826"/>
                          <a:pt x="39727" y="25290"/>
                        </a:cubicBezTo>
                        <a:lnTo>
                          <a:pt x="40298" y="24433"/>
                        </a:lnTo>
                        <a:cubicBezTo>
                          <a:pt x="39762" y="24612"/>
                          <a:pt x="39334" y="24612"/>
                          <a:pt x="39584" y="24076"/>
                        </a:cubicBezTo>
                        <a:lnTo>
                          <a:pt x="39798" y="23897"/>
                        </a:lnTo>
                        <a:cubicBezTo>
                          <a:pt x="39012" y="24147"/>
                          <a:pt x="39048" y="23576"/>
                          <a:pt x="38655" y="23683"/>
                        </a:cubicBezTo>
                        <a:lnTo>
                          <a:pt x="38869" y="23504"/>
                        </a:lnTo>
                        <a:lnTo>
                          <a:pt x="38476" y="23290"/>
                        </a:lnTo>
                        <a:lnTo>
                          <a:pt x="38834" y="23040"/>
                        </a:lnTo>
                        <a:cubicBezTo>
                          <a:pt x="37833" y="23147"/>
                          <a:pt x="37405" y="22826"/>
                          <a:pt x="37298" y="22183"/>
                        </a:cubicBezTo>
                        <a:lnTo>
                          <a:pt x="36476" y="23076"/>
                        </a:lnTo>
                        <a:cubicBezTo>
                          <a:pt x="36655" y="21361"/>
                          <a:pt x="34655" y="22933"/>
                          <a:pt x="35047" y="21147"/>
                        </a:cubicBezTo>
                        <a:lnTo>
                          <a:pt x="35262" y="20933"/>
                        </a:lnTo>
                        <a:cubicBezTo>
                          <a:pt x="32297" y="22576"/>
                          <a:pt x="35333" y="18075"/>
                          <a:pt x="32511" y="19647"/>
                        </a:cubicBezTo>
                        <a:cubicBezTo>
                          <a:pt x="32869" y="19432"/>
                          <a:pt x="32869" y="19147"/>
                          <a:pt x="33083" y="18932"/>
                        </a:cubicBezTo>
                        <a:cubicBezTo>
                          <a:pt x="32476" y="18861"/>
                          <a:pt x="31940" y="18647"/>
                          <a:pt x="30404" y="20468"/>
                        </a:cubicBezTo>
                        <a:cubicBezTo>
                          <a:pt x="30154" y="20218"/>
                          <a:pt x="30654" y="19718"/>
                          <a:pt x="31226" y="18968"/>
                        </a:cubicBezTo>
                        <a:cubicBezTo>
                          <a:pt x="30547" y="19754"/>
                          <a:pt x="30047" y="19897"/>
                          <a:pt x="29761" y="19754"/>
                        </a:cubicBezTo>
                        <a:lnTo>
                          <a:pt x="30118" y="19540"/>
                        </a:lnTo>
                        <a:lnTo>
                          <a:pt x="29297" y="19289"/>
                        </a:lnTo>
                        <a:lnTo>
                          <a:pt x="28154" y="20897"/>
                        </a:lnTo>
                        <a:cubicBezTo>
                          <a:pt x="28189" y="20182"/>
                          <a:pt x="29618" y="19004"/>
                          <a:pt x="29011" y="19111"/>
                        </a:cubicBezTo>
                        <a:lnTo>
                          <a:pt x="27939" y="20361"/>
                        </a:lnTo>
                        <a:cubicBezTo>
                          <a:pt x="27725" y="19754"/>
                          <a:pt x="29082" y="17646"/>
                          <a:pt x="29475" y="16396"/>
                        </a:cubicBezTo>
                        <a:cubicBezTo>
                          <a:pt x="28297" y="14467"/>
                          <a:pt x="24010" y="16146"/>
                          <a:pt x="24689" y="12539"/>
                        </a:cubicBezTo>
                        <a:lnTo>
                          <a:pt x="25546" y="11646"/>
                        </a:lnTo>
                        <a:cubicBezTo>
                          <a:pt x="26832" y="10396"/>
                          <a:pt x="23117" y="12932"/>
                          <a:pt x="24260" y="11717"/>
                        </a:cubicBezTo>
                        <a:lnTo>
                          <a:pt x="23439" y="12039"/>
                        </a:lnTo>
                        <a:cubicBezTo>
                          <a:pt x="23617" y="11753"/>
                          <a:pt x="23725" y="11360"/>
                          <a:pt x="24117" y="11217"/>
                        </a:cubicBezTo>
                        <a:cubicBezTo>
                          <a:pt x="23939" y="10931"/>
                          <a:pt x="23725" y="11146"/>
                          <a:pt x="23189" y="11360"/>
                        </a:cubicBezTo>
                        <a:lnTo>
                          <a:pt x="23725" y="10324"/>
                        </a:lnTo>
                        <a:cubicBezTo>
                          <a:pt x="23332" y="8717"/>
                          <a:pt x="20831" y="9431"/>
                          <a:pt x="19760" y="8217"/>
                        </a:cubicBezTo>
                        <a:cubicBezTo>
                          <a:pt x="19581" y="6717"/>
                          <a:pt x="17938" y="5859"/>
                          <a:pt x="17081" y="5895"/>
                        </a:cubicBezTo>
                        <a:cubicBezTo>
                          <a:pt x="16438" y="6038"/>
                          <a:pt x="15974" y="6752"/>
                          <a:pt x="15331" y="7038"/>
                        </a:cubicBezTo>
                        <a:cubicBezTo>
                          <a:pt x="12795" y="8538"/>
                          <a:pt x="17688" y="3073"/>
                          <a:pt x="14009" y="3359"/>
                        </a:cubicBezTo>
                        <a:cubicBezTo>
                          <a:pt x="14188" y="3145"/>
                          <a:pt x="13616" y="3395"/>
                          <a:pt x="13473" y="3502"/>
                        </a:cubicBezTo>
                        <a:lnTo>
                          <a:pt x="12580" y="1930"/>
                        </a:lnTo>
                        <a:cubicBezTo>
                          <a:pt x="12580" y="1930"/>
                          <a:pt x="11223" y="-34"/>
                          <a:pt x="8901" y="1"/>
                        </a:cubicBezTo>
                        <a:cubicBezTo>
                          <a:pt x="6472" y="-70"/>
                          <a:pt x="4186" y="2609"/>
                          <a:pt x="400" y="9503"/>
                        </a:cubicBezTo>
                        <a:lnTo>
                          <a:pt x="79" y="9717"/>
                        </a:lnTo>
                        <a:cubicBezTo>
                          <a:pt x="-136" y="10931"/>
                          <a:pt x="-28" y="11396"/>
                          <a:pt x="1900" y="10610"/>
                        </a:cubicBezTo>
                        <a:cubicBezTo>
                          <a:pt x="79" y="12181"/>
                          <a:pt x="2150" y="11324"/>
                          <a:pt x="1650" y="11967"/>
                        </a:cubicBezTo>
                        <a:lnTo>
                          <a:pt x="1472" y="12074"/>
                        </a:lnTo>
                        <a:cubicBezTo>
                          <a:pt x="3258" y="11360"/>
                          <a:pt x="936" y="13932"/>
                          <a:pt x="2615" y="13324"/>
                        </a:cubicBezTo>
                        <a:cubicBezTo>
                          <a:pt x="2436" y="13432"/>
                          <a:pt x="1936" y="13825"/>
                          <a:pt x="1793" y="13753"/>
                        </a:cubicBezTo>
                        <a:cubicBezTo>
                          <a:pt x="2293" y="13896"/>
                          <a:pt x="3079" y="14003"/>
                          <a:pt x="1972" y="14896"/>
                        </a:cubicBezTo>
                        <a:cubicBezTo>
                          <a:pt x="2686" y="15218"/>
                          <a:pt x="4044" y="17861"/>
                          <a:pt x="6187" y="16718"/>
                        </a:cubicBezTo>
                        <a:lnTo>
                          <a:pt x="5865" y="16968"/>
                        </a:lnTo>
                        <a:cubicBezTo>
                          <a:pt x="7258" y="16182"/>
                          <a:pt x="6544" y="17254"/>
                          <a:pt x="7473" y="17003"/>
                        </a:cubicBezTo>
                        <a:cubicBezTo>
                          <a:pt x="7401" y="17182"/>
                          <a:pt x="7365" y="17254"/>
                          <a:pt x="7330" y="17325"/>
                        </a:cubicBezTo>
                        <a:cubicBezTo>
                          <a:pt x="8651" y="16468"/>
                          <a:pt x="8866" y="18039"/>
                          <a:pt x="9580" y="17718"/>
                        </a:cubicBezTo>
                        <a:lnTo>
                          <a:pt x="9151" y="18539"/>
                        </a:lnTo>
                        <a:lnTo>
                          <a:pt x="10294" y="18861"/>
                        </a:lnTo>
                        <a:lnTo>
                          <a:pt x="10009" y="18504"/>
                        </a:lnTo>
                        <a:cubicBezTo>
                          <a:pt x="11259" y="16253"/>
                          <a:pt x="10187" y="20361"/>
                          <a:pt x="11294" y="19039"/>
                        </a:cubicBezTo>
                        <a:cubicBezTo>
                          <a:pt x="11509" y="19504"/>
                          <a:pt x="14366" y="14575"/>
                          <a:pt x="14223" y="15968"/>
                        </a:cubicBezTo>
                        <a:cubicBezTo>
                          <a:pt x="15009" y="15039"/>
                          <a:pt x="13080" y="17575"/>
                          <a:pt x="13795" y="16896"/>
                        </a:cubicBezTo>
                        <a:cubicBezTo>
                          <a:pt x="13116" y="18039"/>
                          <a:pt x="13259" y="17539"/>
                          <a:pt x="12759" y="18504"/>
                        </a:cubicBezTo>
                        <a:cubicBezTo>
                          <a:pt x="13295" y="18075"/>
                          <a:pt x="12295" y="19825"/>
                          <a:pt x="13009" y="19218"/>
                        </a:cubicBezTo>
                        <a:lnTo>
                          <a:pt x="12402" y="20075"/>
                        </a:lnTo>
                        <a:cubicBezTo>
                          <a:pt x="13830" y="18754"/>
                          <a:pt x="11937" y="21433"/>
                          <a:pt x="13295" y="20254"/>
                        </a:cubicBezTo>
                        <a:cubicBezTo>
                          <a:pt x="14188" y="19932"/>
                          <a:pt x="11294" y="22611"/>
                          <a:pt x="13045" y="21504"/>
                        </a:cubicBezTo>
                        <a:lnTo>
                          <a:pt x="12152" y="22611"/>
                        </a:lnTo>
                        <a:cubicBezTo>
                          <a:pt x="12116" y="22933"/>
                          <a:pt x="13509" y="21540"/>
                          <a:pt x="13188" y="22183"/>
                        </a:cubicBezTo>
                        <a:cubicBezTo>
                          <a:pt x="12509" y="22754"/>
                          <a:pt x="12902" y="22897"/>
                          <a:pt x="12152" y="23361"/>
                        </a:cubicBezTo>
                        <a:cubicBezTo>
                          <a:pt x="11544" y="24754"/>
                          <a:pt x="14509" y="23040"/>
                          <a:pt x="13545" y="25433"/>
                        </a:cubicBezTo>
                        <a:cubicBezTo>
                          <a:pt x="14974" y="24397"/>
                          <a:pt x="14616" y="25540"/>
                          <a:pt x="15652" y="24719"/>
                        </a:cubicBezTo>
                        <a:cubicBezTo>
                          <a:pt x="15152" y="25255"/>
                          <a:pt x="16331" y="25540"/>
                          <a:pt x="14759" y="26290"/>
                        </a:cubicBezTo>
                        <a:cubicBezTo>
                          <a:pt x="14616" y="26362"/>
                          <a:pt x="14581" y="26255"/>
                          <a:pt x="14795" y="26076"/>
                        </a:cubicBezTo>
                        <a:lnTo>
                          <a:pt x="14009" y="26755"/>
                        </a:lnTo>
                        <a:cubicBezTo>
                          <a:pt x="13116" y="28576"/>
                          <a:pt x="15581" y="26790"/>
                          <a:pt x="15795" y="27398"/>
                        </a:cubicBezTo>
                        <a:cubicBezTo>
                          <a:pt x="15902" y="27041"/>
                          <a:pt x="15652" y="26933"/>
                          <a:pt x="16259" y="26540"/>
                        </a:cubicBezTo>
                        <a:lnTo>
                          <a:pt x="16545" y="27005"/>
                        </a:lnTo>
                        <a:lnTo>
                          <a:pt x="15866" y="27576"/>
                        </a:lnTo>
                        <a:lnTo>
                          <a:pt x="16117" y="28505"/>
                        </a:lnTo>
                        <a:lnTo>
                          <a:pt x="16759" y="27648"/>
                        </a:lnTo>
                        <a:cubicBezTo>
                          <a:pt x="16688" y="28326"/>
                          <a:pt x="15581" y="29755"/>
                          <a:pt x="16902" y="28934"/>
                        </a:cubicBezTo>
                        <a:cubicBezTo>
                          <a:pt x="17617" y="28433"/>
                          <a:pt x="17581" y="27612"/>
                          <a:pt x="18117" y="27648"/>
                        </a:cubicBezTo>
                        <a:cubicBezTo>
                          <a:pt x="18010" y="28541"/>
                          <a:pt x="17867" y="29862"/>
                          <a:pt x="18117" y="30505"/>
                        </a:cubicBezTo>
                        <a:cubicBezTo>
                          <a:pt x="18867" y="29541"/>
                          <a:pt x="18938" y="29684"/>
                          <a:pt x="19260" y="29612"/>
                        </a:cubicBezTo>
                        <a:lnTo>
                          <a:pt x="18581" y="30434"/>
                        </a:lnTo>
                        <a:cubicBezTo>
                          <a:pt x="20010" y="29755"/>
                          <a:pt x="17295" y="32327"/>
                          <a:pt x="18510" y="31862"/>
                        </a:cubicBezTo>
                        <a:lnTo>
                          <a:pt x="18010" y="32398"/>
                        </a:lnTo>
                        <a:lnTo>
                          <a:pt x="19546" y="30862"/>
                        </a:lnTo>
                        <a:cubicBezTo>
                          <a:pt x="21331" y="29648"/>
                          <a:pt x="18403" y="32720"/>
                          <a:pt x="20689" y="30969"/>
                        </a:cubicBezTo>
                        <a:cubicBezTo>
                          <a:pt x="20403" y="30934"/>
                          <a:pt x="22082" y="29148"/>
                          <a:pt x="22010" y="29684"/>
                        </a:cubicBezTo>
                        <a:lnTo>
                          <a:pt x="21296" y="30398"/>
                        </a:lnTo>
                        <a:cubicBezTo>
                          <a:pt x="21546" y="30327"/>
                          <a:pt x="21867" y="30041"/>
                          <a:pt x="21831" y="30291"/>
                        </a:cubicBezTo>
                        <a:cubicBezTo>
                          <a:pt x="21403" y="30648"/>
                          <a:pt x="20831" y="31362"/>
                          <a:pt x="21153" y="31398"/>
                        </a:cubicBezTo>
                        <a:lnTo>
                          <a:pt x="20224" y="32255"/>
                        </a:lnTo>
                        <a:lnTo>
                          <a:pt x="21760" y="31148"/>
                        </a:lnTo>
                        <a:cubicBezTo>
                          <a:pt x="21331" y="32184"/>
                          <a:pt x="22617" y="31505"/>
                          <a:pt x="21796" y="32684"/>
                        </a:cubicBezTo>
                        <a:cubicBezTo>
                          <a:pt x="21796" y="32684"/>
                          <a:pt x="21903" y="33684"/>
                          <a:pt x="23010" y="32613"/>
                        </a:cubicBezTo>
                        <a:cubicBezTo>
                          <a:pt x="22260" y="33256"/>
                          <a:pt x="22332" y="33791"/>
                          <a:pt x="21474" y="34541"/>
                        </a:cubicBezTo>
                        <a:cubicBezTo>
                          <a:pt x="22332" y="33827"/>
                          <a:pt x="23332" y="33506"/>
                          <a:pt x="22689" y="34506"/>
                        </a:cubicBezTo>
                        <a:lnTo>
                          <a:pt x="22582" y="34577"/>
                        </a:lnTo>
                        <a:cubicBezTo>
                          <a:pt x="22332" y="35934"/>
                          <a:pt x="24618" y="34220"/>
                          <a:pt x="24082" y="35720"/>
                        </a:cubicBezTo>
                        <a:cubicBezTo>
                          <a:pt x="24903" y="34827"/>
                          <a:pt x="24689" y="35541"/>
                          <a:pt x="25725" y="34363"/>
                        </a:cubicBezTo>
                        <a:cubicBezTo>
                          <a:pt x="27332" y="33791"/>
                          <a:pt x="24225" y="37363"/>
                          <a:pt x="27904" y="34256"/>
                        </a:cubicBezTo>
                        <a:cubicBezTo>
                          <a:pt x="28297" y="34291"/>
                          <a:pt x="27296" y="35292"/>
                          <a:pt x="27225" y="35541"/>
                        </a:cubicBezTo>
                        <a:lnTo>
                          <a:pt x="26975" y="35649"/>
                        </a:lnTo>
                        <a:cubicBezTo>
                          <a:pt x="27618" y="35792"/>
                          <a:pt x="27761" y="35899"/>
                          <a:pt x="27939" y="36292"/>
                        </a:cubicBezTo>
                        <a:cubicBezTo>
                          <a:pt x="28439" y="36149"/>
                          <a:pt x="30190" y="34791"/>
                          <a:pt x="30011" y="35434"/>
                        </a:cubicBezTo>
                        <a:cubicBezTo>
                          <a:pt x="29225" y="35899"/>
                          <a:pt x="29475" y="35899"/>
                          <a:pt x="29582" y="36042"/>
                        </a:cubicBezTo>
                        <a:cubicBezTo>
                          <a:pt x="29404" y="36042"/>
                          <a:pt x="29154" y="36220"/>
                          <a:pt x="28797" y="36756"/>
                        </a:cubicBezTo>
                        <a:cubicBezTo>
                          <a:pt x="29011" y="36613"/>
                          <a:pt x="29190" y="36542"/>
                          <a:pt x="29332" y="36470"/>
                        </a:cubicBezTo>
                        <a:cubicBezTo>
                          <a:pt x="29261" y="36506"/>
                          <a:pt x="29225" y="36542"/>
                          <a:pt x="29154" y="36613"/>
                        </a:cubicBezTo>
                        <a:cubicBezTo>
                          <a:pt x="29547" y="36613"/>
                          <a:pt x="29761" y="36399"/>
                          <a:pt x="29761" y="36256"/>
                        </a:cubicBezTo>
                        <a:cubicBezTo>
                          <a:pt x="29868" y="36185"/>
                          <a:pt x="30011" y="36077"/>
                          <a:pt x="30154" y="35899"/>
                        </a:cubicBezTo>
                        <a:cubicBezTo>
                          <a:pt x="29404" y="36792"/>
                          <a:pt x="30690" y="36470"/>
                          <a:pt x="29475" y="37399"/>
                        </a:cubicBezTo>
                        <a:cubicBezTo>
                          <a:pt x="30225" y="37792"/>
                          <a:pt x="31833" y="37363"/>
                          <a:pt x="32726" y="37577"/>
                        </a:cubicBezTo>
                        <a:cubicBezTo>
                          <a:pt x="32154" y="38113"/>
                          <a:pt x="31476" y="38363"/>
                          <a:pt x="31118" y="38399"/>
                        </a:cubicBezTo>
                        <a:lnTo>
                          <a:pt x="31654" y="38613"/>
                        </a:lnTo>
                        <a:cubicBezTo>
                          <a:pt x="30761" y="39256"/>
                          <a:pt x="30975" y="38756"/>
                          <a:pt x="30690" y="38792"/>
                        </a:cubicBezTo>
                        <a:cubicBezTo>
                          <a:pt x="29547" y="40328"/>
                          <a:pt x="32869" y="38721"/>
                          <a:pt x="31976" y="40292"/>
                        </a:cubicBezTo>
                        <a:lnTo>
                          <a:pt x="32797" y="39899"/>
                        </a:lnTo>
                        <a:lnTo>
                          <a:pt x="32690" y="40006"/>
                        </a:lnTo>
                        <a:cubicBezTo>
                          <a:pt x="33083" y="39721"/>
                          <a:pt x="33690" y="39471"/>
                          <a:pt x="33869" y="39471"/>
                        </a:cubicBezTo>
                        <a:cubicBezTo>
                          <a:pt x="33154" y="40149"/>
                          <a:pt x="32047" y="40792"/>
                          <a:pt x="32297" y="41078"/>
                        </a:cubicBezTo>
                        <a:cubicBezTo>
                          <a:pt x="31726" y="41864"/>
                          <a:pt x="33190" y="41471"/>
                          <a:pt x="33833" y="41471"/>
                        </a:cubicBezTo>
                        <a:cubicBezTo>
                          <a:pt x="33833" y="41185"/>
                          <a:pt x="34297" y="40935"/>
                          <a:pt x="34655" y="40792"/>
                        </a:cubicBezTo>
                        <a:cubicBezTo>
                          <a:pt x="34797" y="40935"/>
                          <a:pt x="34083" y="41614"/>
                          <a:pt x="34512" y="41471"/>
                        </a:cubicBezTo>
                        <a:lnTo>
                          <a:pt x="33476" y="42292"/>
                        </a:lnTo>
                        <a:cubicBezTo>
                          <a:pt x="34405" y="41471"/>
                          <a:pt x="34833" y="41864"/>
                          <a:pt x="35297" y="41578"/>
                        </a:cubicBezTo>
                        <a:cubicBezTo>
                          <a:pt x="34583" y="42257"/>
                          <a:pt x="34440" y="41864"/>
                          <a:pt x="33833" y="42292"/>
                        </a:cubicBezTo>
                        <a:cubicBezTo>
                          <a:pt x="34405" y="42828"/>
                          <a:pt x="34119" y="42578"/>
                          <a:pt x="34690" y="43114"/>
                        </a:cubicBezTo>
                        <a:cubicBezTo>
                          <a:pt x="35726" y="42828"/>
                          <a:pt x="35619" y="42257"/>
                          <a:pt x="36619" y="41685"/>
                        </a:cubicBezTo>
                        <a:cubicBezTo>
                          <a:pt x="37048" y="41792"/>
                          <a:pt x="37976" y="41471"/>
                          <a:pt x="37619" y="42292"/>
                        </a:cubicBezTo>
                        <a:lnTo>
                          <a:pt x="38441" y="41435"/>
                        </a:lnTo>
                        <a:cubicBezTo>
                          <a:pt x="39548" y="41364"/>
                          <a:pt x="39691" y="41685"/>
                          <a:pt x="39119" y="42828"/>
                        </a:cubicBezTo>
                        <a:cubicBezTo>
                          <a:pt x="44299" y="41328"/>
                          <a:pt x="46477" y="38828"/>
                          <a:pt x="47692" y="37149"/>
                        </a:cubicBezTo>
                        <a:cubicBezTo>
                          <a:pt x="48942" y="35470"/>
                          <a:pt x="49156" y="34470"/>
                          <a:pt x="49156" y="34470"/>
                        </a:cubicBezTo>
                        <a:cubicBezTo>
                          <a:pt x="50514" y="31898"/>
                          <a:pt x="47585" y="33756"/>
                          <a:pt x="45692" y="3279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43" name="Graphic 511">
                  <a:extLst>
                    <a:ext uri="{FF2B5EF4-FFF2-40B4-BE49-F238E27FC236}">
                      <a16:creationId xmlns:a16="http://schemas.microsoft.com/office/drawing/2014/main" id="{FA49D68F-D906-704F-8622-32718019A8F2}"/>
                    </a:ext>
                  </a:extLst>
                </p:cNvPr>
                <p:cNvGrpSpPr/>
                <p:nvPr/>
              </p:nvGrpSpPr>
              <p:grpSpPr>
                <a:xfrm>
                  <a:off x="7091157" y="1894414"/>
                  <a:ext cx="48710" cy="29862"/>
                  <a:chOff x="7091157" y="1894414"/>
                  <a:chExt cx="48710" cy="29862"/>
                </a:xfrm>
                <a:grpFill/>
              </p:grpSpPr>
              <p:sp>
                <p:nvSpPr>
                  <p:cNvPr id="744" name="Freeform 743">
                    <a:extLst>
                      <a:ext uri="{FF2B5EF4-FFF2-40B4-BE49-F238E27FC236}">
                        <a16:creationId xmlns:a16="http://schemas.microsoft.com/office/drawing/2014/main" id="{8FBAA0B0-09E8-A044-8349-FCF9F6DE77FB}"/>
                      </a:ext>
                    </a:extLst>
                  </p:cNvPr>
                  <p:cNvSpPr/>
                  <p:nvPr/>
                </p:nvSpPr>
                <p:spPr>
                  <a:xfrm>
                    <a:off x="7129899" y="1922597"/>
                    <a:ext cx="74" cy="500"/>
                  </a:xfrm>
                  <a:custGeom>
                    <a:avLst/>
                    <a:gdLst>
                      <a:gd name="connsiteX0" fmla="*/ 39 w 74"/>
                      <a:gd name="connsiteY0" fmla="*/ 500 h 500"/>
                      <a:gd name="connsiteX1" fmla="*/ 75 w 74"/>
                      <a:gd name="connsiteY1" fmla="*/ 0 h 500"/>
                      <a:gd name="connsiteX2" fmla="*/ 39 w 74"/>
                      <a:gd name="connsiteY2" fmla="*/ 500 h 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" h="500">
                        <a:moveTo>
                          <a:pt x="39" y="500"/>
                        </a:moveTo>
                        <a:lnTo>
                          <a:pt x="75" y="0"/>
                        </a:lnTo>
                        <a:cubicBezTo>
                          <a:pt x="3" y="214"/>
                          <a:pt x="-32" y="393"/>
                          <a:pt x="39" y="50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5" name="Freeform 744">
                    <a:extLst>
                      <a:ext uri="{FF2B5EF4-FFF2-40B4-BE49-F238E27FC236}">
                        <a16:creationId xmlns:a16="http://schemas.microsoft.com/office/drawing/2014/main" id="{942C56A3-F619-3844-98DB-23DFC84C5675}"/>
                      </a:ext>
                    </a:extLst>
                  </p:cNvPr>
                  <p:cNvSpPr/>
                  <p:nvPr/>
                </p:nvSpPr>
                <p:spPr>
                  <a:xfrm>
                    <a:off x="7098898" y="1909095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0 h 71"/>
                      <a:gd name="connsiteX1" fmla="*/ 0 w 107"/>
                      <a:gd name="connsiteY1" fmla="*/ 72 h 71"/>
                      <a:gd name="connsiteX2" fmla="*/ 107 w 107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0"/>
                        </a:moveTo>
                        <a:lnTo>
                          <a:pt x="0" y="72"/>
                        </a:lnTo>
                        <a:cubicBezTo>
                          <a:pt x="71" y="72"/>
                          <a:pt x="107" y="0"/>
                          <a:pt x="107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6" name="Freeform 745">
                    <a:extLst>
                      <a:ext uri="{FF2B5EF4-FFF2-40B4-BE49-F238E27FC236}">
                        <a16:creationId xmlns:a16="http://schemas.microsoft.com/office/drawing/2014/main" id="{E7FD4BB8-94B9-C749-9E62-A86BAA44DD17}"/>
                      </a:ext>
                    </a:extLst>
                  </p:cNvPr>
                  <p:cNvSpPr/>
                  <p:nvPr/>
                </p:nvSpPr>
                <p:spPr>
                  <a:xfrm>
                    <a:off x="7131867" y="1905988"/>
                    <a:ext cx="71" cy="71"/>
                  </a:xfrm>
                  <a:custGeom>
                    <a:avLst/>
                    <a:gdLst>
                      <a:gd name="connsiteX0" fmla="*/ 0 w 71"/>
                      <a:gd name="connsiteY0" fmla="*/ 72 h 71"/>
                      <a:gd name="connsiteX1" fmla="*/ 0 w 71"/>
                      <a:gd name="connsiteY1" fmla="*/ 72 h 71"/>
                      <a:gd name="connsiteX2" fmla="*/ 71 w 71"/>
                      <a:gd name="connsiteY2" fmla="*/ 0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" h="71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71" y="0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7" name="Freeform 746">
                    <a:extLst>
                      <a:ext uri="{FF2B5EF4-FFF2-40B4-BE49-F238E27FC236}">
                        <a16:creationId xmlns:a16="http://schemas.microsoft.com/office/drawing/2014/main" id="{80A0BF9E-62E9-C740-8D4A-67F8F53B0B22}"/>
                      </a:ext>
                    </a:extLst>
                  </p:cNvPr>
                  <p:cNvSpPr/>
                  <p:nvPr/>
                </p:nvSpPr>
                <p:spPr>
                  <a:xfrm>
                    <a:off x="7091157" y="1894414"/>
                    <a:ext cx="48710" cy="29862"/>
                  </a:xfrm>
                  <a:custGeom>
                    <a:avLst/>
                    <a:gdLst>
                      <a:gd name="connsiteX0" fmla="*/ 45317 w 48710"/>
                      <a:gd name="connsiteY0" fmla="*/ 15003 h 29862"/>
                      <a:gd name="connsiteX1" fmla="*/ 43067 w 48710"/>
                      <a:gd name="connsiteY1" fmla="*/ 12039 h 29862"/>
                      <a:gd name="connsiteX2" fmla="*/ 40745 w 48710"/>
                      <a:gd name="connsiteY2" fmla="*/ 11681 h 29862"/>
                      <a:gd name="connsiteX3" fmla="*/ 38780 w 48710"/>
                      <a:gd name="connsiteY3" fmla="*/ 12431 h 29862"/>
                      <a:gd name="connsiteX4" fmla="*/ 39066 w 48710"/>
                      <a:gd name="connsiteY4" fmla="*/ 11467 h 29862"/>
                      <a:gd name="connsiteX5" fmla="*/ 38495 w 48710"/>
                      <a:gd name="connsiteY5" fmla="*/ 11538 h 29862"/>
                      <a:gd name="connsiteX6" fmla="*/ 38637 w 48710"/>
                      <a:gd name="connsiteY6" fmla="*/ 11289 h 29862"/>
                      <a:gd name="connsiteX7" fmla="*/ 37780 w 48710"/>
                      <a:gd name="connsiteY7" fmla="*/ 11646 h 29862"/>
                      <a:gd name="connsiteX8" fmla="*/ 37923 w 48710"/>
                      <a:gd name="connsiteY8" fmla="*/ 11396 h 29862"/>
                      <a:gd name="connsiteX9" fmla="*/ 37602 w 48710"/>
                      <a:gd name="connsiteY9" fmla="*/ 11396 h 29862"/>
                      <a:gd name="connsiteX10" fmla="*/ 37816 w 48710"/>
                      <a:gd name="connsiteY10" fmla="*/ 11038 h 29862"/>
                      <a:gd name="connsiteX11" fmla="*/ 36530 w 48710"/>
                      <a:gd name="connsiteY11" fmla="*/ 10967 h 29862"/>
                      <a:gd name="connsiteX12" fmla="*/ 36030 w 48710"/>
                      <a:gd name="connsiteY12" fmla="*/ 12074 h 29862"/>
                      <a:gd name="connsiteX13" fmla="*/ 34566 w 48710"/>
                      <a:gd name="connsiteY13" fmla="*/ 10860 h 29862"/>
                      <a:gd name="connsiteX14" fmla="*/ 34708 w 48710"/>
                      <a:gd name="connsiteY14" fmla="*/ 10610 h 29862"/>
                      <a:gd name="connsiteX15" fmla="*/ 32029 w 48710"/>
                      <a:gd name="connsiteY15" fmla="*/ 10288 h 29862"/>
                      <a:gd name="connsiteX16" fmla="*/ 32387 w 48710"/>
                      <a:gd name="connsiteY16" fmla="*/ 9431 h 29862"/>
                      <a:gd name="connsiteX17" fmla="*/ 30279 w 48710"/>
                      <a:gd name="connsiteY17" fmla="*/ 11681 h 29862"/>
                      <a:gd name="connsiteX18" fmla="*/ 30636 w 48710"/>
                      <a:gd name="connsiteY18" fmla="*/ 10003 h 29862"/>
                      <a:gd name="connsiteX19" fmla="*/ 29458 w 48710"/>
                      <a:gd name="connsiteY19" fmla="*/ 11181 h 29862"/>
                      <a:gd name="connsiteX20" fmla="*/ 29743 w 48710"/>
                      <a:gd name="connsiteY20" fmla="*/ 10860 h 29862"/>
                      <a:gd name="connsiteX21" fmla="*/ 28886 w 48710"/>
                      <a:gd name="connsiteY21" fmla="*/ 10860 h 29862"/>
                      <a:gd name="connsiteX22" fmla="*/ 28279 w 48710"/>
                      <a:gd name="connsiteY22" fmla="*/ 12753 h 29862"/>
                      <a:gd name="connsiteX23" fmla="*/ 28565 w 48710"/>
                      <a:gd name="connsiteY23" fmla="*/ 10788 h 29862"/>
                      <a:gd name="connsiteX24" fmla="*/ 27958 w 48710"/>
                      <a:gd name="connsiteY24" fmla="*/ 12289 h 29862"/>
                      <a:gd name="connsiteX25" fmla="*/ 28100 w 48710"/>
                      <a:gd name="connsiteY25" fmla="*/ 8038 h 29862"/>
                      <a:gd name="connsiteX26" fmla="*/ 22028 w 48710"/>
                      <a:gd name="connsiteY26" fmla="*/ 6324 h 29862"/>
                      <a:gd name="connsiteX27" fmla="*/ 22421 w 48710"/>
                      <a:gd name="connsiteY27" fmla="*/ 5145 h 29862"/>
                      <a:gd name="connsiteX28" fmla="*/ 21528 w 48710"/>
                      <a:gd name="connsiteY28" fmla="*/ 5859 h 29862"/>
                      <a:gd name="connsiteX29" fmla="*/ 21028 w 48710"/>
                      <a:gd name="connsiteY29" fmla="*/ 6538 h 29862"/>
                      <a:gd name="connsiteX30" fmla="*/ 21385 w 48710"/>
                      <a:gd name="connsiteY30" fmla="*/ 5538 h 29862"/>
                      <a:gd name="connsiteX31" fmla="*/ 20778 w 48710"/>
                      <a:gd name="connsiteY31" fmla="*/ 6109 h 29862"/>
                      <a:gd name="connsiteX32" fmla="*/ 21028 w 48710"/>
                      <a:gd name="connsiteY32" fmla="*/ 5002 h 29862"/>
                      <a:gd name="connsiteX33" fmla="*/ 18849 w 48710"/>
                      <a:gd name="connsiteY33" fmla="*/ 4931 h 29862"/>
                      <a:gd name="connsiteX34" fmla="*/ 15599 w 48710"/>
                      <a:gd name="connsiteY34" fmla="*/ 4252 h 29862"/>
                      <a:gd name="connsiteX35" fmla="*/ 14813 w 48710"/>
                      <a:gd name="connsiteY35" fmla="*/ 2573 h 29862"/>
                      <a:gd name="connsiteX36" fmla="*/ 14242 w 48710"/>
                      <a:gd name="connsiteY36" fmla="*/ 1180 h 29862"/>
                      <a:gd name="connsiteX37" fmla="*/ 13777 w 48710"/>
                      <a:gd name="connsiteY37" fmla="*/ 1430 h 29862"/>
                      <a:gd name="connsiteX38" fmla="*/ 13527 w 48710"/>
                      <a:gd name="connsiteY38" fmla="*/ 680 h 29862"/>
                      <a:gd name="connsiteX39" fmla="*/ 11455 w 48710"/>
                      <a:gd name="connsiteY39" fmla="*/ 1 h 29862"/>
                      <a:gd name="connsiteX40" fmla="*/ 454 w 48710"/>
                      <a:gd name="connsiteY40" fmla="*/ 6395 h 29862"/>
                      <a:gd name="connsiteX41" fmla="*/ 97 w 48710"/>
                      <a:gd name="connsiteY41" fmla="*/ 6538 h 29862"/>
                      <a:gd name="connsiteX42" fmla="*/ 2169 w 48710"/>
                      <a:gd name="connsiteY42" fmla="*/ 8467 h 29862"/>
                      <a:gd name="connsiteX43" fmla="*/ 2061 w 48710"/>
                      <a:gd name="connsiteY43" fmla="*/ 10074 h 29862"/>
                      <a:gd name="connsiteX44" fmla="*/ 1883 w 48710"/>
                      <a:gd name="connsiteY44" fmla="*/ 10181 h 29862"/>
                      <a:gd name="connsiteX45" fmla="*/ 3383 w 48710"/>
                      <a:gd name="connsiteY45" fmla="*/ 11788 h 29862"/>
                      <a:gd name="connsiteX46" fmla="*/ 2597 w 48710"/>
                      <a:gd name="connsiteY46" fmla="*/ 12253 h 29862"/>
                      <a:gd name="connsiteX47" fmla="*/ 3062 w 48710"/>
                      <a:gd name="connsiteY47" fmla="*/ 13574 h 29862"/>
                      <a:gd name="connsiteX48" fmla="*/ 7062 w 48710"/>
                      <a:gd name="connsiteY48" fmla="*/ 14432 h 29862"/>
                      <a:gd name="connsiteX49" fmla="*/ 6776 w 48710"/>
                      <a:gd name="connsiteY49" fmla="*/ 14717 h 29862"/>
                      <a:gd name="connsiteX50" fmla="*/ 8134 w 48710"/>
                      <a:gd name="connsiteY50" fmla="*/ 14503 h 29862"/>
                      <a:gd name="connsiteX51" fmla="*/ 7955 w 48710"/>
                      <a:gd name="connsiteY51" fmla="*/ 14825 h 29862"/>
                      <a:gd name="connsiteX52" fmla="*/ 9741 w 48710"/>
                      <a:gd name="connsiteY52" fmla="*/ 14967 h 29862"/>
                      <a:gd name="connsiteX53" fmla="*/ 9277 w 48710"/>
                      <a:gd name="connsiteY53" fmla="*/ 15753 h 29862"/>
                      <a:gd name="connsiteX54" fmla="*/ 10098 w 48710"/>
                      <a:gd name="connsiteY54" fmla="*/ 16003 h 29862"/>
                      <a:gd name="connsiteX55" fmla="*/ 9955 w 48710"/>
                      <a:gd name="connsiteY55" fmla="*/ 15682 h 29862"/>
                      <a:gd name="connsiteX56" fmla="*/ 11027 w 48710"/>
                      <a:gd name="connsiteY56" fmla="*/ 16218 h 29862"/>
                      <a:gd name="connsiteX57" fmla="*/ 14313 w 48710"/>
                      <a:gd name="connsiteY57" fmla="*/ 13360 h 29862"/>
                      <a:gd name="connsiteX58" fmla="*/ 13991 w 48710"/>
                      <a:gd name="connsiteY58" fmla="*/ 14360 h 29862"/>
                      <a:gd name="connsiteX59" fmla="*/ 13063 w 48710"/>
                      <a:gd name="connsiteY59" fmla="*/ 16039 h 29862"/>
                      <a:gd name="connsiteX60" fmla="*/ 13813 w 48710"/>
                      <a:gd name="connsiteY60" fmla="*/ 16932 h 29862"/>
                      <a:gd name="connsiteX61" fmla="*/ 13384 w 48710"/>
                      <a:gd name="connsiteY61" fmla="*/ 17896 h 29862"/>
                      <a:gd name="connsiteX62" fmla="*/ 14956 w 48710"/>
                      <a:gd name="connsiteY62" fmla="*/ 18146 h 29862"/>
                      <a:gd name="connsiteX63" fmla="*/ 15492 w 48710"/>
                      <a:gd name="connsiteY63" fmla="*/ 19504 h 29862"/>
                      <a:gd name="connsiteX64" fmla="*/ 15170 w 48710"/>
                      <a:gd name="connsiteY64" fmla="*/ 20897 h 29862"/>
                      <a:gd name="connsiteX65" fmla="*/ 16027 w 48710"/>
                      <a:gd name="connsiteY65" fmla="*/ 20111 h 29862"/>
                      <a:gd name="connsiteX66" fmla="*/ 15635 w 48710"/>
                      <a:gd name="connsiteY66" fmla="*/ 21611 h 29862"/>
                      <a:gd name="connsiteX67" fmla="*/ 17563 w 48710"/>
                      <a:gd name="connsiteY67" fmla="*/ 22790 h 29862"/>
                      <a:gd name="connsiteX68" fmla="*/ 18956 w 48710"/>
                      <a:gd name="connsiteY68" fmla="*/ 21182 h 29862"/>
                      <a:gd name="connsiteX69" fmla="*/ 18671 w 48710"/>
                      <a:gd name="connsiteY69" fmla="*/ 22968 h 29862"/>
                      <a:gd name="connsiteX70" fmla="*/ 18635 w 48710"/>
                      <a:gd name="connsiteY70" fmla="*/ 22754 h 29862"/>
                      <a:gd name="connsiteX71" fmla="*/ 18206 w 48710"/>
                      <a:gd name="connsiteY71" fmla="*/ 23683 h 29862"/>
                      <a:gd name="connsiteX72" fmla="*/ 19706 w 48710"/>
                      <a:gd name="connsiteY72" fmla="*/ 23433 h 29862"/>
                      <a:gd name="connsiteX73" fmla="*/ 19849 w 48710"/>
                      <a:gd name="connsiteY73" fmla="*/ 22468 h 29862"/>
                      <a:gd name="connsiteX74" fmla="*/ 20207 w 48710"/>
                      <a:gd name="connsiteY74" fmla="*/ 22754 h 29862"/>
                      <a:gd name="connsiteX75" fmla="*/ 19814 w 48710"/>
                      <a:gd name="connsiteY75" fmla="*/ 23540 h 29862"/>
                      <a:gd name="connsiteX76" fmla="*/ 20207 w 48710"/>
                      <a:gd name="connsiteY76" fmla="*/ 24219 h 29862"/>
                      <a:gd name="connsiteX77" fmla="*/ 20492 w 48710"/>
                      <a:gd name="connsiteY77" fmla="*/ 23183 h 29862"/>
                      <a:gd name="connsiteX78" fmla="*/ 20850 w 48710"/>
                      <a:gd name="connsiteY78" fmla="*/ 24219 h 29862"/>
                      <a:gd name="connsiteX79" fmla="*/ 21528 w 48710"/>
                      <a:gd name="connsiteY79" fmla="*/ 22576 h 29862"/>
                      <a:gd name="connsiteX80" fmla="*/ 22064 w 48710"/>
                      <a:gd name="connsiteY80" fmla="*/ 25112 h 29862"/>
                      <a:gd name="connsiteX81" fmla="*/ 22778 w 48710"/>
                      <a:gd name="connsiteY81" fmla="*/ 23897 h 29862"/>
                      <a:gd name="connsiteX82" fmla="*/ 22385 w 48710"/>
                      <a:gd name="connsiteY82" fmla="*/ 24862 h 29862"/>
                      <a:gd name="connsiteX83" fmla="*/ 22564 w 48710"/>
                      <a:gd name="connsiteY83" fmla="*/ 26147 h 29862"/>
                      <a:gd name="connsiteX84" fmla="*/ 22243 w 48710"/>
                      <a:gd name="connsiteY84" fmla="*/ 26790 h 29862"/>
                      <a:gd name="connsiteX85" fmla="*/ 23207 w 48710"/>
                      <a:gd name="connsiteY85" fmla="*/ 24826 h 29862"/>
                      <a:gd name="connsiteX86" fmla="*/ 24100 w 48710"/>
                      <a:gd name="connsiteY86" fmla="*/ 24504 h 29862"/>
                      <a:gd name="connsiteX87" fmla="*/ 24993 w 48710"/>
                      <a:gd name="connsiteY87" fmla="*/ 22861 h 29862"/>
                      <a:gd name="connsiteX88" fmla="*/ 24529 w 48710"/>
                      <a:gd name="connsiteY88" fmla="*/ 23754 h 29862"/>
                      <a:gd name="connsiteX89" fmla="*/ 24957 w 48710"/>
                      <a:gd name="connsiteY89" fmla="*/ 23469 h 29862"/>
                      <a:gd name="connsiteX90" fmla="*/ 24564 w 48710"/>
                      <a:gd name="connsiteY90" fmla="*/ 24719 h 29862"/>
                      <a:gd name="connsiteX91" fmla="*/ 23921 w 48710"/>
                      <a:gd name="connsiteY91" fmla="*/ 25826 h 29862"/>
                      <a:gd name="connsiteX92" fmla="*/ 25029 w 48710"/>
                      <a:gd name="connsiteY92" fmla="*/ 24290 h 29862"/>
                      <a:gd name="connsiteX93" fmla="*/ 25350 w 48710"/>
                      <a:gd name="connsiteY93" fmla="*/ 25683 h 29862"/>
                      <a:gd name="connsiteX94" fmla="*/ 26422 w 48710"/>
                      <a:gd name="connsiteY94" fmla="*/ 25254 h 29862"/>
                      <a:gd name="connsiteX95" fmla="*/ 25457 w 48710"/>
                      <a:gd name="connsiteY95" fmla="*/ 27541 h 29862"/>
                      <a:gd name="connsiteX96" fmla="*/ 26600 w 48710"/>
                      <a:gd name="connsiteY96" fmla="*/ 27183 h 29862"/>
                      <a:gd name="connsiteX97" fmla="*/ 26493 w 48710"/>
                      <a:gd name="connsiteY97" fmla="*/ 27290 h 29862"/>
                      <a:gd name="connsiteX98" fmla="*/ 28386 w 48710"/>
                      <a:gd name="connsiteY98" fmla="*/ 28005 h 29862"/>
                      <a:gd name="connsiteX99" fmla="*/ 29529 w 48710"/>
                      <a:gd name="connsiteY99" fmla="*/ 26219 h 29862"/>
                      <a:gd name="connsiteX100" fmla="*/ 31708 w 48710"/>
                      <a:gd name="connsiteY100" fmla="*/ 25433 h 29862"/>
                      <a:gd name="connsiteX101" fmla="*/ 31637 w 48710"/>
                      <a:gd name="connsiteY101" fmla="*/ 26933 h 29862"/>
                      <a:gd name="connsiteX102" fmla="*/ 31458 w 48710"/>
                      <a:gd name="connsiteY102" fmla="*/ 27112 h 29862"/>
                      <a:gd name="connsiteX103" fmla="*/ 32780 w 48710"/>
                      <a:gd name="connsiteY103" fmla="*/ 27398 h 29862"/>
                      <a:gd name="connsiteX104" fmla="*/ 34351 w 48710"/>
                      <a:gd name="connsiteY104" fmla="*/ 25755 h 29862"/>
                      <a:gd name="connsiteX105" fmla="*/ 34244 w 48710"/>
                      <a:gd name="connsiteY105" fmla="*/ 26505 h 29862"/>
                      <a:gd name="connsiteX106" fmla="*/ 33887 w 48710"/>
                      <a:gd name="connsiteY106" fmla="*/ 27505 h 29862"/>
                      <a:gd name="connsiteX107" fmla="*/ 34244 w 48710"/>
                      <a:gd name="connsiteY107" fmla="*/ 27040 h 29862"/>
                      <a:gd name="connsiteX108" fmla="*/ 34173 w 48710"/>
                      <a:gd name="connsiteY108" fmla="*/ 27255 h 29862"/>
                      <a:gd name="connsiteX109" fmla="*/ 34566 w 48710"/>
                      <a:gd name="connsiteY109" fmla="*/ 26648 h 29862"/>
                      <a:gd name="connsiteX110" fmla="*/ 34744 w 48710"/>
                      <a:gd name="connsiteY110" fmla="*/ 26112 h 29862"/>
                      <a:gd name="connsiteX111" fmla="*/ 34887 w 48710"/>
                      <a:gd name="connsiteY111" fmla="*/ 27755 h 29862"/>
                      <a:gd name="connsiteX112" fmla="*/ 37816 w 48710"/>
                      <a:gd name="connsiteY112" fmla="*/ 26290 h 29862"/>
                      <a:gd name="connsiteX113" fmla="*/ 36852 w 48710"/>
                      <a:gd name="connsiteY113" fmla="*/ 27826 h 29862"/>
                      <a:gd name="connsiteX114" fmla="*/ 37423 w 48710"/>
                      <a:gd name="connsiteY114" fmla="*/ 27755 h 29862"/>
                      <a:gd name="connsiteX115" fmla="*/ 36673 w 48710"/>
                      <a:gd name="connsiteY115" fmla="*/ 28398 h 29862"/>
                      <a:gd name="connsiteX116" fmla="*/ 38530 w 48710"/>
                      <a:gd name="connsiteY116" fmla="*/ 29005 h 29862"/>
                      <a:gd name="connsiteX117" fmla="*/ 38995 w 48710"/>
                      <a:gd name="connsiteY117" fmla="*/ 28219 h 29862"/>
                      <a:gd name="connsiteX118" fmla="*/ 38995 w 48710"/>
                      <a:gd name="connsiteY118" fmla="*/ 28362 h 29862"/>
                      <a:gd name="connsiteX119" fmla="*/ 39673 w 48710"/>
                      <a:gd name="connsiteY119" fmla="*/ 27290 h 29862"/>
                      <a:gd name="connsiteX120" fmla="*/ 39245 w 48710"/>
                      <a:gd name="connsiteY120" fmla="*/ 29469 h 29862"/>
                      <a:gd name="connsiteX121" fmla="*/ 40709 w 48710"/>
                      <a:gd name="connsiteY121" fmla="*/ 28933 h 29862"/>
                      <a:gd name="connsiteX122" fmla="*/ 40995 w 48710"/>
                      <a:gd name="connsiteY122" fmla="*/ 27933 h 29862"/>
                      <a:gd name="connsiteX123" fmla="*/ 41209 w 48710"/>
                      <a:gd name="connsiteY123" fmla="*/ 28576 h 29862"/>
                      <a:gd name="connsiteX124" fmla="*/ 40816 w 48710"/>
                      <a:gd name="connsiteY124" fmla="*/ 29826 h 29862"/>
                      <a:gd name="connsiteX125" fmla="*/ 41924 w 48710"/>
                      <a:gd name="connsiteY125" fmla="*/ 28183 h 29862"/>
                      <a:gd name="connsiteX126" fmla="*/ 41138 w 48710"/>
                      <a:gd name="connsiteY126" fmla="*/ 29577 h 29862"/>
                      <a:gd name="connsiteX127" fmla="*/ 42245 w 48710"/>
                      <a:gd name="connsiteY127" fmla="*/ 29719 h 29862"/>
                      <a:gd name="connsiteX128" fmla="*/ 43031 w 48710"/>
                      <a:gd name="connsiteY128" fmla="*/ 27433 h 29862"/>
                      <a:gd name="connsiteX129" fmla="*/ 44138 w 48710"/>
                      <a:gd name="connsiteY129" fmla="*/ 27326 h 29862"/>
                      <a:gd name="connsiteX130" fmla="*/ 44317 w 48710"/>
                      <a:gd name="connsiteY130" fmla="*/ 26147 h 29862"/>
                      <a:gd name="connsiteX131" fmla="*/ 45567 w 48710"/>
                      <a:gd name="connsiteY131" fmla="*/ 26862 h 29862"/>
                      <a:gd name="connsiteX132" fmla="*/ 48710 w 48710"/>
                      <a:gd name="connsiteY132" fmla="*/ 17146 h 29862"/>
                      <a:gd name="connsiteX133" fmla="*/ 48567 w 48710"/>
                      <a:gd name="connsiteY133" fmla="*/ 14146 h 29862"/>
                      <a:gd name="connsiteX134" fmla="*/ 45317 w 48710"/>
                      <a:gd name="connsiteY134" fmla="*/ 15003 h 2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48710" h="29862">
                        <a:moveTo>
                          <a:pt x="45317" y="15003"/>
                        </a:moveTo>
                        <a:cubicBezTo>
                          <a:pt x="44210" y="14003"/>
                          <a:pt x="44781" y="11753"/>
                          <a:pt x="43067" y="12039"/>
                        </a:cubicBezTo>
                        <a:cubicBezTo>
                          <a:pt x="42495" y="11574"/>
                          <a:pt x="41566" y="11753"/>
                          <a:pt x="40745" y="11681"/>
                        </a:cubicBezTo>
                        <a:cubicBezTo>
                          <a:pt x="39673" y="13146"/>
                          <a:pt x="39816" y="11289"/>
                          <a:pt x="38780" y="12431"/>
                        </a:cubicBezTo>
                        <a:lnTo>
                          <a:pt x="39066" y="11467"/>
                        </a:lnTo>
                        <a:cubicBezTo>
                          <a:pt x="38709" y="11860"/>
                          <a:pt x="38387" y="12110"/>
                          <a:pt x="38495" y="11538"/>
                        </a:cubicBezTo>
                        <a:lnTo>
                          <a:pt x="38637" y="11289"/>
                        </a:lnTo>
                        <a:cubicBezTo>
                          <a:pt x="38102" y="11860"/>
                          <a:pt x="38066" y="11360"/>
                          <a:pt x="37780" y="11646"/>
                        </a:cubicBezTo>
                        <a:lnTo>
                          <a:pt x="37923" y="11396"/>
                        </a:lnTo>
                        <a:lnTo>
                          <a:pt x="37602" y="11396"/>
                        </a:lnTo>
                        <a:lnTo>
                          <a:pt x="37816" y="11038"/>
                        </a:lnTo>
                        <a:cubicBezTo>
                          <a:pt x="37102" y="11574"/>
                          <a:pt x="36709" y="11467"/>
                          <a:pt x="36530" y="10967"/>
                        </a:cubicBezTo>
                        <a:lnTo>
                          <a:pt x="36030" y="12074"/>
                        </a:lnTo>
                        <a:cubicBezTo>
                          <a:pt x="35887" y="10503"/>
                          <a:pt x="34530" y="12646"/>
                          <a:pt x="34566" y="10860"/>
                        </a:cubicBezTo>
                        <a:lnTo>
                          <a:pt x="34708" y="10610"/>
                        </a:lnTo>
                        <a:cubicBezTo>
                          <a:pt x="32458" y="13074"/>
                          <a:pt x="34280" y="7967"/>
                          <a:pt x="32029" y="10288"/>
                        </a:cubicBezTo>
                        <a:cubicBezTo>
                          <a:pt x="32315" y="10003"/>
                          <a:pt x="32244" y="9681"/>
                          <a:pt x="32387" y="9431"/>
                        </a:cubicBezTo>
                        <a:cubicBezTo>
                          <a:pt x="31815" y="9538"/>
                          <a:pt x="31244" y="9503"/>
                          <a:pt x="30279" y="11681"/>
                        </a:cubicBezTo>
                        <a:cubicBezTo>
                          <a:pt x="29958" y="11503"/>
                          <a:pt x="30315" y="10895"/>
                          <a:pt x="30636" y="10003"/>
                        </a:cubicBezTo>
                        <a:cubicBezTo>
                          <a:pt x="30208" y="10967"/>
                          <a:pt x="29743" y="11253"/>
                          <a:pt x="29458" y="11181"/>
                        </a:cubicBezTo>
                        <a:lnTo>
                          <a:pt x="29743" y="10860"/>
                        </a:lnTo>
                        <a:lnTo>
                          <a:pt x="28886" y="10860"/>
                        </a:lnTo>
                        <a:lnTo>
                          <a:pt x="28279" y="12753"/>
                        </a:lnTo>
                        <a:cubicBezTo>
                          <a:pt x="28136" y="12074"/>
                          <a:pt x="29101" y="10503"/>
                          <a:pt x="28565" y="10788"/>
                        </a:cubicBezTo>
                        <a:lnTo>
                          <a:pt x="27958" y="12289"/>
                        </a:lnTo>
                        <a:cubicBezTo>
                          <a:pt x="27565" y="11788"/>
                          <a:pt x="28172" y="9360"/>
                          <a:pt x="28100" y="8038"/>
                        </a:cubicBezTo>
                        <a:cubicBezTo>
                          <a:pt x="26207" y="6538"/>
                          <a:pt x="22635" y="9681"/>
                          <a:pt x="22028" y="6324"/>
                        </a:cubicBezTo>
                        <a:lnTo>
                          <a:pt x="22421" y="5145"/>
                        </a:lnTo>
                        <a:cubicBezTo>
                          <a:pt x="23064" y="3466"/>
                          <a:pt x="20957" y="7431"/>
                          <a:pt x="21528" y="5859"/>
                        </a:cubicBezTo>
                        <a:lnTo>
                          <a:pt x="21028" y="6538"/>
                        </a:lnTo>
                        <a:cubicBezTo>
                          <a:pt x="21100" y="6216"/>
                          <a:pt x="21135" y="5859"/>
                          <a:pt x="21385" y="5538"/>
                        </a:cubicBezTo>
                        <a:cubicBezTo>
                          <a:pt x="21242" y="5395"/>
                          <a:pt x="21135" y="5681"/>
                          <a:pt x="20778" y="6109"/>
                        </a:cubicBezTo>
                        <a:lnTo>
                          <a:pt x="21028" y="5002"/>
                        </a:lnTo>
                        <a:cubicBezTo>
                          <a:pt x="20742" y="3930"/>
                          <a:pt x="19314" y="5645"/>
                          <a:pt x="18849" y="4931"/>
                        </a:cubicBezTo>
                        <a:cubicBezTo>
                          <a:pt x="19135" y="2537"/>
                          <a:pt x="16956" y="3752"/>
                          <a:pt x="15599" y="4252"/>
                        </a:cubicBezTo>
                        <a:cubicBezTo>
                          <a:pt x="14349" y="5038"/>
                          <a:pt x="14456" y="3680"/>
                          <a:pt x="14813" y="2573"/>
                        </a:cubicBezTo>
                        <a:cubicBezTo>
                          <a:pt x="15099" y="1394"/>
                          <a:pt x="15635" y="501"/>
                          <a:pt x="14242" y="1180"/>
                        </a:cubicBezTo>
                        <a:cubicBezTo>
                          <a:pt x="14420" y="1002"/>
                          <a:pt x="13920" y="1323"/>
                          <a:pt x="13777" y="1430"/>
                        </a:cubicBezTo>
                        <a:lnTo>
                          <a:pt x="13527" y="680"/>
                        </a:lnTo>
                        <a:cubicBezTo>
                          <a:pt x="13527" y="680"/>
                          <a:pt x="13241" y="-34"/>
                          <a:pt x="11455" y="1"/>
                        </a:cubicBezTo>
                        <a:cubicBezTo>
                          <a:pt x="9777" y="323"/>
                          <a:pt x="5669" y="-106"/>
                          <a:pt x="454" y="6395"/>
                        </a:cubicBezTo>
                        <a:lnTo>
                          <a:pt x="97" y="6538"/>
                        </a:lnTo>
                        <a:cubicBezTo>
                          <a:pt x="-189" y="8002"/>
                          <a:pt x="61" y="8931"/>
                          <a:pt x="2169" y="8467"/>
                        </a:cubicBezTo>
                        <a:cubicBezTo>
                          <a:pt x="240" y="9931"/>
                          <a:pt x="2526" y="9395"/>
                          <a:pt x="2061" y="10074"/>
                        </a:cubicBezTo>
                        <a:lnTo>
                          <a:pt x="1883" y="10181"/>
                        </a:lnTo>
                        <a:cubicBezTo>
                          <a:pt x="3740" y="9610"/>
                          <a:pt x="1669" y="12324"/>
                          <a:pt x="3383" y="11788"/>
                        </a:cubicBezTo>
                        <a:cubicBezTo>
                          <a:pt x="3240" y="11896"/>
                          <a:pt x="2740" y="12324"/>
                          <a:pt x="2597" y="12253"/>
                        </a:cubicBezTo>
                        <a:cubicBezTo>
                          <a:pt x="3169" y="12467"/>
                          <a:pt x="4026" y="12574"/>
                          <a:pt x="3062" y="13574"/>
                        </a:cubicBezTo>
                        <a:cubicBezTo>
                          <a:pt x="4205" y="14182"/>
                          <a:pt x="5133" y="15825"/>
                          <a:pt x="7062" y="14432"/>
                        </a:cubicBezTo>
                        <a:lnTo>
                          <a:pt x="6776" y="14717"/>
                        </a:lnTo>
                        <a:cubicBezTo>
                          <a:pt x="7991" y="13753"/>
                          <a:pt x="7312" y="14860"/>
                          <a:pt x="8134" y="14503"/>
                        </a:cubicBezTo>
                        <a:cubicBezTo>
                          <a:pt x="8062" y="14682"/>
                          <a:pt x="7991" y="14753"/>
                          <a:pt x="7955" y="14825"/>
                        </a:cubicBezTo>
                        <a:cubicBezTo>
                          <a:pt x="9169" y="13824"/>
                          <a:pt x="9098" y="15325"/>
                          <a:pt x="9741" y="14967"/>
                        </a:cubicBezTo>
                        <a:lnTo>
                          <a:pt x="9277" y="15753"/>
                        </a:lnTo>
                        <a:lnTo>
                          <a:pt x="10098" y="16003"/>
                        </a:lnTo>
                        <a:lnTo>
                          <a:pt x="9955" y="15682"/>
                        </a:lnTo>
                        <a:cubicBezTo>
                          <a:pt x="11348" y="13539"/>
                          <a:pt x="9670" y="17361"/>
                          <a:pt x="11027" y="16218"/>
                        </a:cubicBezTo>
                        <a:cubicBezTo>
                          <a:pt x="11384" y="16789"/>
                          <a:pt x="14492" y="12003"/>
                          <a:pt x="14313" y="13360"/>
                        </a:cubicBezTo>
                        <a:cubicBezTo>
                          <a:pt x="15063" y="12396"/>
                          <a:pt x="13241" y="15003"/>
                          <a:pt x="13991" y="14360"/>
                        </a:cubicBezTo>
                        <a:cubicBezTo>
                          <a:pt x="13384" y="15575"/>
                          <a:pt x="13456" y="15039"/>
                          <a:pt x="13063" y="16039"/>
                        </a:cubicBezTo>
                        <a:cubicBezTo>
                          <a:pt x="13670" y="15646"/>
                          <a:pt x="12991" y="17575"/>
                          <a:pt x="13813" y="16932"/>
                        </a:cubicBezTo>
                        <a:lnTo>
                          <a:pt x="13384" y="17896"/>
                        </a:lnTo>
                        <a:cubicBezTo>
                          <a:pt x="14742" y="16432"/>
                          <a:pt x="13849" y="19611"/>
                          <a:pt x="14956" y="18146"/>
                        </a:cubicBezTo>
                        <a:cubicBezTo>
                          <a:pt x="15849" y="17611"/>
                          <a:pt x="14099" y="21147"/>
                          <a:pt x="15492" y="19504"/>
                        </a:cubicBezTo>
                        <a:lnTo>
                          <a:pt x="15170" y="20897"/>
                        </a:lnTo>
                        <a:cubicBezTo>
                          <a:pt x="15349" y="21218"/>
                          <a:pt x="16027" y="19361"/>
                          <a:pt x="16027" y="20111"/>
                        </a:cubicBezTo>
                        <a:cubicBezTo>
                          <a:pt x="15670" y="20932"/>
                          <a:pt x="16099" y="20897"/>
                          <a:pt x="15635" y="21611"/>
                        </a:cubicBezTo>
                        <a:cubicBezTo>
                          <a:pt x="15742" y="23147"/>
                          <a:pt x="17635" y="20290"/>
                          <a:pt x="17563" y="22790"/>
                        </a:cubicBezTo>
                        <a:cubicBezTo>
                          <a:pt x="18349" y="21254"/>
                          <a:pt x="18385" y="22361"/>
                          <a:pt x="18956" y="21182"/>
                        </a:cubicBezTo>
                        <a:cubicBezTo>
                          <a:pt x="18706" y="21897"/>
                          <a:pt x="19706" y="21611"/>
                          <a:pt x="18671" y="22968"/>
                        </a:cubicBezTo>
                        <a:cubicBezTo>
                          <a:pt x="18599" y="23076"/>
                          <a:pt x="18528" y="23040"/>
                          <a:pt x="18635" y="22754"/>
                        </a:cubicBezTo>
                        <a:lnTo>
                          <a:pt x="18206" y="23683"/>
                        </a:lnTo>
                        <a:cubicBezTo>
                          <a:pt x="17992" y="25683"/>
                          <a:pt x="19385" y="23004"/>
                          <a:pt x="19706" y="23433"/>
                        </a:cubicBezTo>
                        <a:cubicBezTo>
                          <a:pt x="19706" y="23076"/>
                          <a:pt x="19492" y="23076"/>
                          <a:pt x="19849" y="22468"/>
                        </a:cubicBezTo>
                        <a:lnTo>
                          <a:pt x="20207" y="22754"/>
                        </a:lnTo>
                        <a:lnTo>
                          <a:pt x="19814" y="23540"/>
                        </a:lnTo>
                        <a:lnTo>
                          <a:pt x="20207" y="24219"/>
                        </a:lnTo>
                        <a:lnTo>
                          <a:pt x="20492" y="23183"/>
                        </a:lnTo>
                        <a:cubicBezTo>
                          <a:pt x="20599" y="23790"/>
                          <a:pt x="20028" y="25540"/>
                          <a:pt x="20850" y="24219"/>
                        </a:cubicBezTo>
                        <a:cubicBezTo>
                          <a:pt x="21278" y="23469"/>
                          <a:pt x="21100" y="22790"/>
                          <a:pt x="21528" y="22576"/>
                        </a:cubicBezTo>
                        <a:cubicBezTo>
                          <a:pt x="21635" y="23397"/>
                          <a:pt x="21778" y="24612"/>
                          <a:pt x="22064" y="25112"/>
                        </a:cubicBezTo>
                        <a:cubicBezTo>
                          <a:pt x="22457" y="23969"/>
                          <a:pt x="22564" y="24076"/>
                          <a:pt x="22778" y="23897"/>
                        </a:cubicBezTo>
                        <a:lnTo>
                          <a:pt x="22385" y="24862"/>
                        </a:lnTo>
                        <a:cubicBezTo>
                          <a:pt x="23386" y="23719"/>
                          <a:pt x="21671" y="27040"/>
                          <a:pt x="22564" y="26147"/>
                        </a:cubicBezTo>
                        <a:lnTo>
                          <a:pt x="22243" y="26790"/>
                        </a:lnTo>
                        <a:lnTo>
                          <a:pt x="23207" y="24826"/>
                        </a:lnTo>
                        <a:cubicBezTo>
                          <a:pt x="24386" y="23111"/>
                          <a:pt x="22564" y="26898"/>
                          <a:pt x="24100" y="24504"/>
                        </a:cubicBezTo>
                        <a:cubicBezTo>
                          <a:pt x="23850" y="24576"/>
                          <a:pt x="24921" y="22361"/>
                          <a:pt x="24993" y="22861"/>
                        </a:cubicBezTo>
                        <a:lnTo>
                          <a:pt x="24529" y="23754"/>
                        </a:lnTo>
                        <a:cubicBezTo>
                          <a:pt x="24743" y="23611"/>
                          <a:pt x="24957" y="23254"/>
                          <a:pt x="24957" y="23469"/>
                        </a:cubicBezTo>
                        <a:cubicBezTo>
                          <a:pt x="24671" y="23933"/>
                          <a:pt x="24314" y="24790"/>
                          <a:pt x="24564" y="24719"/>
                        </a:cubicBezTo>
                        <a:lnTo>
                          <a:pt x="23921" y="25826"/>
                        </a:lnTo>
                        <a:lnTo>
                          <a:pt x="25029" y="24290"/>
                        </a:lnTo>
                        <a:cubicBezTo>
                          <a:pt x="24850" y="25397"/>
                          <a:pt x="25814" y="24362"/>
                          <a:pt x="25350" y="25683"/>
                        </a:cubicBezTo>
                        <a:cubicBezTo>
                          <a:pt x="25350" y="25683"/>
                          <a:pt x="25636" y="26576"/>
                          <a:pt x="26422" y="25254"/>
                        </a:cubicBezTo>
                        <a:cubicBezTo>
                          <a:pt x="25886" y="26076"/>
                          <a:pt x="26064" y="26540"/>
                          <a:pt x="25457" y="27541"/>
                        </a:cubicBezTo>
                        <a:cubicBezTo>
                          <a:pt x="26064" y="26612"/>
                          <a:pt x="26922" y="26040"/>
                          <a:pt x="26600" y="27183"/>
                        </a:cubicBezTo>
                        <a:lnTo>
                          <a:pt x="26493" y="27290"/>
                        </a:lnTo>
                        <a:cubicBezTo>
                          <a:pt x="26636" y="28684"/>
                          <a:pt x="28386" y="26398"/>
                          <a:pt x="28386" y="28005"/>
                        </a:cubicBezTo>
                        <a:cubicBezTo>
                          <a:pt x="28886" y="26898"/>
                          <a:pt x="28922" y="27648"/>
                          <a:pt x="29529" y="26219"/>
                        </a:cubicBezTo>
                        <a:cubicBezTo>
                          <a:pt x="30851" y="25147"/>
                          <a:pt x="29386" y="29648"/>
                          <a:pt x="31708" y="25433"/>
                        </a:cubicBezTo>
                        <a:cubicBezTo>
                          <a:pt x="32137" y="25362"/>
                          <a:pt x="31601" y="26612"/>
                          <a:pt x="31637" y="26933"/>
                        </a:cubicBezTo>
                        <a:lnTo>
                          <a:pt x="31458" y="27112"/>
                        </a:lnTo>
                        <a:cubicBezTo>
                          <a:pt x="32208" y="27040"/>
                          <a:pt x="32387" y="27076"/>
                          <a:pt x="32780" y="27398"/>
                        </a:cubicBezTo>
                        <a:cubicBezTo>
                          <a:pt x="33208" y="27076"/>
                          <a:pt x="34173" y="25076"/>
                          <a:pt x="34351" y="25755"/>
                        </a:cubicBezTo>
                        <a:cubicBezTo>
                          <a:pt x="33851" y="26505"/>
                          <a:pt x="34065" y="26433"/>
                          <a:pt x="34244" y="26505"/>
                        </a:cubicBezTo>
                        <a:cubicBezTo>
                          <a:pt x="34101" y="26576"/>
                          <a:pt x="33923" y="26862"/>
                          <a:pt x="33887" y="27505"/>
                        </a:cubicBezTo>
                        <a:cubicBezTo>
                          <a:pt x="34030" y="27255"/>
                          <a:pt x="34137" y="27147"/>
                          <a:pt x="34244" y="27040"/>
                        </a:cubicBezTo>
                        <a:cubicBezTo>
                          <a:pt x="34208" y="27112"/>
                          <a:pt x="34208" y="27147"/>
                          <a:pt x="34173" y="27255"/>
                        </a:cubicBezTo>
                        <a:cubicBezTo>
                          <a:pt x="34566" y="27076"/>
                          <a:pt x="34601" y="26826"/>
                          <a:pt x="34566" y="26648"/>
                        </a:cubicBezTo>
                        <a:cubicBezTo>
                          <a:pt x="34637" y="26540"/>
                          <a:pt x="34673" y="26362"/>
                          <a:pt x="34744" y="26112"/>
                        </a:cubicBezTo>
                        <a:cubicBezTo>
                          <a:pt x="34530" y="27255"/>
                          <a:pt x="35494" y="26362"/>
                          <a:pt x="34887" y="27755"/>
                        </a:cubicBezTo>
                        <a:cubicBezTo>
                          <a:pt x="35780" y="27791"/>
                          <a:pt x="36959" y="26576"/>
                          <a:pt x="37816" y="26290"/>
                        </a:cubicBezTo>
                        <a:cubicBezTo>
                          <a:pt x="37602" y="27040"/>
                          <a:pt x="37173" y="27612"/>
                          <a:pt x="36852" y="27826"/>
                        </a:cubicBezTo>
                        <a:lnTo>
                          <a:pt x="37423" y="27755"/>
                        </a:lnTo>
                        <a:cubicBezTo>
                          <a:pt x="36994" y="28791"/>
                          <a:pt x="36923" y="28255"/>
                          <a:pt x="36673" y="28398"/>
                        </a:cubicBezTo>
                        <a:cubicBezTo>
                          <a:pt x="36530" y="30326"/>
                          <a:pt x="38495" y="27183"/>
                          <a:pt x="38530" y="29005"/>
                        </a:cubicBezTo>
                        <a:lnTo>
                          <a:pt x="38995" y="28219"/>
                        </a:lnTo>
                        <a:lnTo>
                          <a:pt x="38995" y="28362"/>
                        </a:lnTo>
                        <a:cubicBezTo>
                          <a:pt x="39173" y="27933"/>
                          <a:pt x="39530" y="27398"/>
                          <a:pt x="39673" y="27290"/>
                        </a:cubicBezTo>
                        <a:cubicBezTo>
                          <a:pt x="39423" y="28255"/>
                          <a:pt x="38852" y="29398"/>
                          <a:pt x="39245" y="29469"/>
                        </a:cubicBezTo>
                        <a:cubicBezTo>
                          <a:pt x="39209" y="30469"/>
                          <a:pt x="40173" y="29291"/>
                          <a:pt x="40709" y="28933"/>
                        </a:cubicBezTo>
                        <a:cubicBezTo>
                          <a:pt x="40566" y="28719"/>
                          <a:pt x="40816" y="28219"/>
                          <a:pt x="40995" y="27933"/>
                        </a:cubicBezTo>
                        <a:cubicBezTo>
                          <a:pt x="41173" y="27969"/>
                          <a:pt x="40959" y="28933"/>
                          <a:pt x="41209" y="28576"/>
                        </a:cubicBezTo>
                        <a:lnTo>
                          <a:pt x="40816" y="29826"/>
                        </a:lnTo>
                        <a:cubicBezTo>
                          <a:pt x="41138" y="28612"/>
                          <a:pt x="41674" y="28684"/>
                          <a:pt x="41924" y="28183"/>
                        </a:cubicBezTo>
                        <a:cubicBezTo>
                          <a:pt x="41709" y="29148"/>
                          <a:pt x="41388" y="28898"/>
                          <a:pt x="41138" y="29577"/>
                        </a:cubicBezTo>
                        <a:cubicBezTo>
                          <a:pt x="41888" y="29684"/>
                          <a:pt x="41495" y="29612"/>
                          <a:pt x="42245" y="29719"/>
                        </a:cubicBezTo>
                        <a:cubicBezTo>
                          <a:pt x="42888" y="28898"/>
                          <a:pt x="42531" y="28505"/>
                          <a:pt x="43031" y="27433"/>
                        </a:cubicBezTo>
                        <a:cubicBezTo>
                          <a:pt x="43424" y="27290"/>
                          <a:pt x="43960" y="26469"/>
                          <a:pt x="44138" y="27326"/>
                        </a:cubicBezTo>
                        <a:lnTo>
                          <a:pt x="44317" y="26147"/>
                        </a:lnTo>
                        <a:cubicBezTo>
                          <a:pt x="45103" y="25433"/>
                          <a:pt x="45388" y="25612"/>
                          <a:pt x="45567" y="26862"/>
                        </a:cubicBezTo>
                        <a:cubicBezTo>
                          <a:pt x="48674" y="22576"/>
                          <a:pt x="48674" y="19182"/>
                          <a:pt x="48710" y="17146"/>
                        </a:cubicBezTo>
                        <a:cubicBezTo>
                          <a:pt x="48710" y="15039"/>
                          <a:pt x="48567" y="14146"/>
                          <a:pt x="48567" y="14146"/>
                        </a:cubicBezTo>
                        <a:cubicBezTo>
                          <a:pt x="48174" y="11324"/>
                          <a:pt x="47067" y="14610"/>
                          <a:pt x="45317" y="15003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48" name="Graphic 511">
                  <a:extLst>
                    <a:ext uri="{FF2B5EF4-FFF2-40B4-BE49-F238E27FC236}">
                      <a16:creationId xmlns:a16="http://schemas.microsoft.com/office/drawing/2014/main" id="{EEE94502-8CAA-E04E-B59B-5C2F0E8D551D}"/>
                    </a:ext>
                  </a:extLst>
                </p:cNvPr>
                <p:cNvGrpSpPr/>
                <p:nvPr/>
              </p:nvGrpSpPr>
              <p:grpSpPr>
                <a:xfrm>
                  <a:off x="7024175" y="1770140"/>
                  <a:ext cx="53978" cy="35018"/>
                  <a:chOff x="7024175" y="1770140"/>
                  <a:chExt cx="53978" cy="35018"/>
                </a:xfrm>
                <a:grpFill/>
              </p:grpSpPr>
              <p:sp>
                <p:nvSpPr>
                  <p:cNvPr id="749" name="Freeform 748">
                    <a:extLst>
                      <a:ext uri="{FF2B5EF4-FFF2-40B4-BE49-F238E27FC236}">
                        <a16:creationId xmlns:a16="http://schemas.microsoft.com/office/drawing/2014/main" id="{CB88E127-78FA-8D4D-A8A7-73E08DC1A8D5}"/>
                      </a:ext>
                    </a:extLst>
                  </p:cNvPr>
                  <p:cNvSpPr/>
                  <p:nvPr/>
                </p:nvSpPr>
                <p:spPr>
                  <a:xfrm>
                    <a:off x="7027496" y="1786830"/>
                    <a:ext cx="392" cy="357"/>
                  </a:xfrm>
                  <a:custGeom>
                    <a:avLst/>
                    <a:gdLst>
                      <a:gd name="connsiteX0" fmla="*/ 0 w 392"/>
                      <a:gd name="connsiteY0" fmla="*/ 0 h 357"/>
                      <a:gd name="connsiteX1" fmla="*/ 393 w 392"/>
                      <a:gd name="connsiteY1" fmla="*/ 357 h 357"/>
                      <a:gd name="connsiteX2" fmla="*/ 0 w 392"/>
                      <a:gd name="connsiteY2" fmla="*/ 0 h 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" h="357">
                        <a:moveTo>
                          <a:pt x="0" y="0"/>
                        </a:moveTo>
                        <a:lnTo>
                          <a:pt x="393" y="357"/>
                        </a:lnTo>
                        <a:cubicBezTo>
                          <a:pt x="250" y="143"/>
                          <a:pt x="14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0" name="Freeform 749">
                    <a:extLst>
                      <a:ext uri="{FF2B5EF4-FFF2-40B4-BE49-F238E27FC236}">
                        <a16:creationId xmlns:a16="http://schemas.microsoft.com/office/drawing/2014/main" id="{296CFAF2-94CA-4B48-87CC-91D173DF3C03}"/>
                      </a:ext>
                    </a:extLst>
                  </p:cNvPr>
                  <p:cNvSpPr/>
                  <p:nvPr/>
                </p:nvSpPr>
                <p:spPr>
                  <a:xfrm>
                    <a:off x="7064592" y="1773400"/>
                    <a:ext cx="15" cy="107"/>
                  </a:xfrm>
                  <a:custGeom>
                    <a:avLst/>
                    <a:gdLst>
                      <a:gd name="connsiteX0" fmla="*/ 16 w 15"/>
                      <a:gd name="connsiteY0" fmla="*/ 107 h 107"/>
                      <a:gd name="connsiteX1" fmla="*/ 16 w 15"/>
                      <a:gd name="connsiteY1" fmla="*/ 0 h 107"/>
                      <a:gd name="connsiteX2" fmla="*/ 16 w 1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" h="107">
                        <a:moveTo>
                          <a:pt x="16" y="107"/>
                        </a:moveTo>
                        <a:cubicBezTo>
                          <a:pt x="16" y="107"/>
                          <a:pt x="16" y="36"/>
                          <a:pt x="16" y="0"/>
                        </a:cubicBezTo>
                        <a:cubicBezTo>
                          <a:pt x="-20" y="36"/>
                          <a:pt x="16" y="107"/>
                          <a:pt x="16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73F81886-B02C-5944-ABDF-B0A37332BE54}"/>
                      </a:ext>
                    </a:extLst>
                  </p:cNvPr>
                  <p:cNvSpPr/>
                  <p:nvPr/>
                </p:nvSpPr>
                <p:spPr>
                  <a:xfrm>
                    <a:off x="7040319" y="1798546"/>
                    <a:ext cx="35" cy="107"/>
                  </a:xfrm>
                  <a:custGeom>
                    <a:avLst/>
                    <a:gdLst>
                      <a:gd name="connsiteX0" fmla="*/ 0 w 35"/>
                      <a:gd name="connsiteY0" fmla="*/ 0 h 107"/>
                      <a:gd name="connsiteX1" fmla="*/ 0 w 35"/>
                      <a:gd name="connsiteY1" fmla="*/ 0 h 107"/>
                      <a:gd name="connsiteX2" fmla="*/ 36 w 35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6" y="107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A7AB52C6-88E0-E144-920A-9991D2D9CB3B}"/>
                      </a:ext>
                    </a:extLst>
                  </p:cNvPr>
                  <p:cNvSpPr/>
                  <p:nvPr/>
                </p:nvSpPr>
                <p:spPr>
                  <a:xfrm>
                    <a:off x="7024175" y="1770140"/>
                    <a:ext cx="53978" cy="35018"/>
                  </a:xfrm>
                  <a:custGeom>
                    <a:avLst/>
                    <a:gdLst>
                      <a:gd name="connsiteX0" fmla="*/ 9358 w 53978"/>
                      <a:gd name="connsiteY0" fmla="*/ 30620 h 35018"/>
                      <a:gd name="connsiteX1" fmla="*/ 14002 w 53978"/>
                      <a:gd name="connsiteY1" fmla="*/ 30227 h 35018"/>
                      <a:gd name="connsiteX2" fmla="*/ 16145 w 53978"/>
                      <a:gd name="connsiteY2" fmla="*/ 28406 h 35018"/>
                      <a:gd name="connsiteX3" fmla="*/ 16966 w 53978"/>
                      <a:gd name="connsiteY3" fmla="*/ 26298 h 35018"/>
                      <a:gd name="connsiteX4" fmla="*/ 17574 w 53978"/>
                      <a:gd name="connsiteY4" fmla="*/ 27120 h 35018"/>
                      <a:gd name="connsiteX5" fmla="*/ 17931 w 53978"/>
                      <a:gd name="connsiteY5" fmla="*/ 26620 h 35018"/>
                      <a:gd name="connsiteX6" fmla="*/ 18038 w 53978"/>
                      <a:gd name="connsiteY6" fmla="*/ 26870 h 35018"/>
                      <a:gd name="connsiteX7" fmla="*/ 18359 w 53978"/>
                      <a:gd name="connsiteY7" fmla="*/ 25977 h 35018"/>
                      <a:gd name="connsiteX8" fmla="*/ 18467 w 53978"/>
                      <a:gd name="connsiteY8" fmla="*/ 26262 h 35018"/>
                      <a:gd name="connsiteX9" fmla="*/ 18681 w 53978"/>
                      <a:gd name="connsiteY9" fmla="*/ 26012 h 35018"/>
                      <a:gd name="connsiteX10" fmla="*/ 18824 w 53978"/>
                      <a:gd name="connsiteY10" fmla="*/ 26405 h 35018"/>
                      <a:gd name="connsiteX11" fmla="*/ 19788 w 53978"/>
                      <a:gd name="connsiteY11" fmla="*/ 25405 h 35018"/>
                      <a:gd name="connsiteX12" fmla="*/ 19252 w 53978"/>
                      <a:gd name="connsiteY12" fmla="*/ 24298 h 35018"/>
                      <a:gd name="connsiteX13" fmla="*/ 21253 w 53978"/>
                      <a:gd name="connsiteY13" fmla="*/ 23905 h 35018"/>
                      <a:gd name="connsiteX14" fmla="*/ 21360 w 53978"/>
                      <a:gd name="connsiteY14" fmla="*/ 24191 h 35018"/>
                      <a:gd name="connsiteX15" fmla="*/ 23431 w 53978"/>
                      <a:gd name="connsiteY15" fmla="*/ 22405 h 35018"/>
                      <a:gd name="connsiteX16" fmla="*/ 23824 w 53978"/>
                      <a:gd name="connsiteY16" fmla="*/ 23262 h 35018"/>
                      <a:gd name="connsiteX17" fmla="*/ 23682 w 53978"/>
                      <a:gd name="connsiteY17" fmla="*/ 20190 h 35018"/>
                      <a:gd name="connsiteX18" fmla="*/ 24574 w 53978"/>
                      <a:gd name="connsiteY18" fmla="*/ 21655 h 35018"/>
                      <a:gd name="connsiteX19" fmla="*/ 24574 w 53978"/>
                      <a:gd name="connsiteY19" fmla="*/ 20012 h 35018"/>
                      <a:gd name="connsiteX20" fmla="*/ 24610 w 53978"/>
                      <a:gd name="connsiteY20" fmla="*/ 20440 h 35018"/>
                      <a:gd name="connsiteX21" fmla="*/ 25217 w 53978"/>
                      <a:gd name="connsiteY21" fmla="*/ 19833 h 35018"/>
                      <a:gd name="connsiteX22" fmla="*/ 24396 w 53978"/>
                      <a:gd name="connsiteY22" fmla="*/ 18011 h 35018"/>
                      <a:gd name="connsiteX23" fmla="*/ 25503 w 53978"/>
                      <a:gd name="connsiteY23" fmla="*/ 19654 h 35018"/>
                      <a:gd name="connsiteX24" fmla="*/ 24967 w 53978"/>
                      <a:gd name="connsiteY24" fmla="*/ 18119 h 35018"/>
                      <a:gd name="connsiteX25" fmla="*/ 27646 w 53978"/>
                      <a:gd name="connsiteY25" fmla="*/ 21440 h 35018"/>
                      <a:gd name="connsiteX26" fmla="*/ 33826 w 53978"/>
                      <a:gd name="connsiteY26" fmla="*/ 19119 h 35018"/>
                      <a:gd name="connsiteX27" fmla="*/ 34183 w 53978"/>
                      <a:gd name="connsiteY27" fmla="*/ 20298 h 35018"/>
                      <a:gd name="connsiteX28" fmla="*/ 34683 w 53978"/>
                      <a:gd name="connsiteY28" fmla="*/ 19190 h 35018"/>
                      <a:gd name="connsiteX29" fmla="*/ 34790 w 53978"/>
                      <a:gd name="connsiteY29" fmla="*/ 18333 h 35018"/>
                      <a:gd name="connsiteX30" fmla="*/ 35112 w 53978"/>
                      <a:gd name="connsiteY30" fmla="*/ 19369 h 35018"/>
                      <a:gd name="connsiteX31" fmla="*/ 35362 w 53978"/>
                      <a:gd name="connsiteY31" fmla="*/ 18547 h 35018"/>
                      <a:gd name="connsiteX32" fmla="*/ 35862 w 53978"/>
                      <a:gd name="connsiteY32" fmla="*/ 19583 h 35018"/>
                      <a:gd name="connsiteX33" fmla="*/ 38469 w 53978"/>
                      <a:gd name="connsiteY33" fmla="*/ 18154 h 35018"/>
                      <a:gd name="connsiteX34" fmla="*/ 43077 w 53978"/>
                      <a:gd name="connsiteY34" fmla="*/ 16154 h 35018"/>
                      <a:gd name="connsiteX35" fmla="*/ 47113 w 53978"/>
                      <a:gd name="connsiteY35" fmla="*/ 16904 h 35018"/>
                      <a:gd name="connsiteX36" fmla="*/ 50613 w 53978"/>
                      <a:gd name="connsiteY36" fmla="*/ 15547 h 35018"/>
                      <a:gd name="connsiteX37" fmla="*/ 50685 w 53978"/>
                      <a:gd name="connsiteY37" fmla="*/ 14940 h 35018"/>
                      <a:gd name="connsiteX38" fmla="*/ 52578 w 53978"/>
                      <a:gd name="connsiteY38" fmla="*/ 14332 h 35018"/>
                      <a:gd name="connsiteX39" fmla="*/ 53935 w 53978"/>
                      <a:gd name="connsiteY39" fmla="*/ 12118 h 35018"/>
                      <a:gd name="connsiteX40" fmla="*/ 53578 w 53978"/>
                      <a:gd name="connsiteY40" fmla="*/ 7939 h 35018"/>
                      <a:gd name="connsiteX41" fmla="*/ 48649 w 53978"/>
                      <a:gd name="connsiteY41" fmla="*/ 545 h 35018"/>
                      <a:gd name="connsiteX42" fmla="*/ 48577 w 53978"/>
                      <a:gd name="connsiteY42" fmla="*/ 152 h 35018"/>
                      <a:gd name="connsiteX43" fmla="*/ 46434 w 53978"/>
                      <a:gd name="connsiteY43" fmla="*/ 2010 h 35018"/>
                      <a:gd name="connsiteX44" fmla="*/ 45148 w 53978"/>
                      <a:gd name="connsiteY44" fmla="*/ 1509 h 35018"/>
                      <a:gd name="connsiteX45" fmla="*/ 45077 w 53978"/>
                      <a:gd name="connsiteY45" fmla="*/ 1331 h 35018"/>
                      <a:gd name="connsiteX46" fmla="*/ 44041 w 53978"/>
                      <a:gd name="connsiteY46" fmla="*/ 1902 h 35018"/>
                      <a:gd name="connsiteX47" fmla="*/ 43791 w 53978"/>
                      <a:gd name="connsiteY47" fmla="*/ 1045 h 35018"/>
                      <a:gd name="connsiteX48" fmla="*/ 43327 w 53978"/>
                      <a:gd name="connsiteY48" fmla="*/ 616 h 35018"/>
                      <a:gd name="connsiteX49" fmla="*/ 43220 w 53978"/>
                      <a:gd name="connsiteY49" fmla="*/ 759 h 35018"/>
                      <a:gd name="connsiteX50" fmla="*/ 41291 w 53978"/>
                      <a:gd name="connsiteY50" fmla="*/ 3045 h 35018"/>
                      <a:gd name="connsiteX51" fmla="*/ 41255 w 53978"/>
                      <a:gd name="connsiteY51" fmla="*/ 2652 h 35018"/>
                      <a:gd name="connsiteX52" fmla="*/ 40648 w 53978"/>
                      <a:gd name="connsiteY52" fmla="*/ 3795 h 35018"/>
                      <a:gd name="connsiteX53" fmla="*/ 40541 w 53978"/>
                      <a:gd name="connsiteY53" fmla="*/ 3474 h 35018"/>
                      <a:gd name="connsiteX54" fmla="*/ 39326 w 53978"/>
                      <a:gd name="connsiteY54" fmla="*/ 4617 h 35018"/>
                      <a:gd name="connsiteX55" fmla="*/ 39112 w 53978"/>
                      <a:gd name="connsiteY55" fmla="*/ 3724 h 35018"/>
                      <a:gd name="connsiteX56" fmla="*/ 38398 w 53978"/>
                      <a:gd name="connsiteY56" fmla="*/ 4081 h 35018"/>
                      <a:gd name="connsiteX57" fmla="*/ 38719 w 53978"/>
                      <a:gd name="connsiteY57" fmla="*/ 4224 h 35018"/>
                      <a:gd name="connsiteX58" fmla="*/ 37612 w 53978"/>
                      <a:gd name="connsiteY58" fmla="*/ 4510 h 35018"/>
                      <a:gd name="connsiteX59" fmla="*/ 36933 w 53978"/>
                      <a:gd name="connsiteY59" fmla="*/ 8796 h 35018"/>
                      <a:gd name="connsiteX60" fmla="*/ 36540 w 53978"/>
                      <a:gd name="connsiteY60" fmla="*/ 7832 h 35018"/>
                      <a:gd name="connsiteX61" fmla="*/ 36219 w 53978"/>
                      <a:gd name="connsiteY61" fmla="*/ 5939 h 35018"/>
                      <a:gd name="connsiteX62" fmla="*/ 35040 w 53978"/>
                      <a:gd name="connsiteY62" fmla="*/ 5724 h 35018"/>
                      <a:gd name="connsiteX63" fmla="*/ 34790 w 53978"/>
                      <a:gd name="connsiteY63" fmla="*/ 4724 h 35018"/>
                      <a:gd name="connsiteX64" fmla="*/ 33361 w 53978"/>
                      <a:gd name="connsiteY64" fmla="*/ 5474 h 35018"/>
                      <a:gd name="connsiteX65" fmla="*/ 32075 w 53978"/>
                      <a:gd name="connsiteY65" fmla="*/ 4653 h 35018"/>
                      <a:gd name="connsiteX66" fmla="*/ 31540 w 53978"/>
                      <a:gd name="connsiteY66" fmla="*/ 3331 h 35018"/>
                      <a:gd name="connsiteX67" fmla="*/ 31254 w 53978"/>
                      <a:gd name="connsiteY67" fmla="*/ 4474 h 35018"/>
                      <a:gd name="connsiteX68" fmla="*/ 30718 w 53978"/>
                      <a:gd name="connsiteY68" fmla="*/ 3010 h 35018"/>
                      <a:gd name="connsiteX69" fmla="*/ 28003 w 53978"/>
                      <a:gd name="connsiteY69" fmla="*/ 3260 h 35018"/>
                      <a:gd name="connsiteX70" fmla="*/ 27611 w 53978"/>
                      <a:gd name="connsiteY70" fmla="*/ 5439 h 35018"/>
                      <a:gd name="connsiteX71" fmla="*/ 26718 w 53978"/>
                      <a:gd name="connsiteY71" fmla="*/ 3867 h 35018"/>
                      <a:gd name="connsiteX72" fmla="*/ 26896 w 53978"/>
                      <a:gd name="connsiteY72" fmla="*/ 4010 h 35018"/>
                      <a:gd name="connsiteX73" fmla="*/ 26718 w 53978"/>
                      <a:gd name="connsiteY73" fmla="*/ 3010 h 35018"/>
                      <a:gd name="connsiteX74" fmla="*/ 25289 w 53978"/>
                      <a:gd name="connsiteY74" fmla="*/ 4188 h 35018"/>
                      <a:gd name="connsiteX75" fmla="*/ 25789 w 53978"/>
                      <a:gd name="connsiteY75" fmla="*/ 5046 h 35018"/>
                      <a:gd name="connsiteX76" fmla="*/ 25217 w 53978"/>
                      <a:gd name="connsiteY76" fmla="*/ 5081 h 35018"/>
                      <a:gd name="connsiteX77" fmla="*/ 25075 w 53978"/>
                      <a:gd name="connsiteY77" fmla="*/ 4224 h 35018"/>
                      <a:gd name="connsiteX78" fmla="*/ 24146 w 53978"/>
                      <a:gd name="connsiteY78" fmla="*/ 3974 h 35018"/>
                      <a:gd name="connsiteX79" fmla="*/ 24574 w 53978"/>
                      <a:gd name="connsiteY79" fmla="*/ 4974 h 35018"/>
                      <a:gd name="connsiteX80" fmla="*/ 23360 w 53978"/>
                      <a:gd name="connsiteY80" fmla="*/ 4438 h 35018"/>
                      <a:gd name="connsiteX81" fmla="*/ 23860 w 53978"/>
                      <a:gd name="connsiteY81" fmla="*/ 6153 h 35018"/>
                      <a:gd name="connsiteX82" fmla="*/ 21288 w 53978"/>
                      <a:gd name="connsiteY82" fmla="*/ 4760 h 35018"/>
                      <a:gd name="connsiteX83" fmla="*/ 21467 w 53978"/>
                      <a:gd name="connsiteY83" fmla="*/ 6189 h 35018"/>
                      <a:gd name="connsiteX84" fmla="*/ 21110 w 53978"/>
                      <a:gd name="connsiteY84" fmla="*/ 5224 h 35018"/>
                      <a:gd name="connsiteX85" fmla="*/ 19788 w 53978"/>
                      <a:gd name="connsiteY85" fmla="*/ 4474 h 35018"/>
                      <a:gd name="connsiteX86" fmla="*/ 19610 w 53978"/>
                      <a:gd name="connsiteY86" fmla="*/ 3760 h 35018"/>
                      <a:gd name="connsiteX87" fmla="*/ 20181 w 53978"/>
                      <a:gd name="connsiteY87" fmla="*/ 5867 h 35018"/>
                      <a:gd name="connsiteX88" fmla="*/ 19395 w 53978"/>
                      <a:gd name="connsiteY88" fmla="*/ 6831 h 35018"/>
                      <a:gd name="connsiteX89" fmla="*/ 19824 w 53978"/>
                      <a:gd name="connsiteY89" fmla="*/ 8617 h 35018"/>
                      <a:gd name="connsiteX90" fmla="*/ 19538 w 53978"/>
                      <a:gd name="connsiteY90" fmla="*/ 7653 h 35018"/>
                      <a:gd name="connsiteX91" fmla="*/ 19324 w 53978"/>
                      <a:gd name="connsiteY91" fmla="*/ 8189 h 35018"/>
                      <a:gd name="connsiteX92" fmla="*/ 18645 w 53978"/>
                      <a:gd name="connsiteY92" fmla="*/ 7046 h 35018"/>
                      <a:gd name="connsiteX93" fmla="*/ 18359 w 53978"/>
                      <a:gd name="connsiteY93" fmla="*/ 5796 h 35018"/>
                      <a:gd name="connsiteX94" fmla="*/ 18538 w 53978"/>
                      <a:gd name="connsiteY94" fmla="*/ 7724 h 35018"/>
                      <a:gd name="connsiteX95" fmla="*/ 16966 w 53978"/>
                      <a:gd name="connsiteY95" fmla="*/ 7117 h 35018"/>
                      <a:gd name="connsiteX96" fmla="*/ 16288 w 53978"/>
                      <a:gd name="connsiteY96" fmla="*/ 8332 h 35018"/>
                      <a:gd name="connsiteX97" fmla="*/ 15180 w 53978"/>
                      <a:gd name="connsiteY97" fmla="*/ 6117 h 35018"/>
                      <a:gd name="connsiteX98" fmla="*/ 14395 w 53978"/>
                      <a:gd name="connsiteY98" fmla="*/ 7332 h 35018"/>
                      <a:gd name="connsiteX99" fmla="*/ 14395 w 53978"/>
                      <a:gd name="connsiteY99" fmla="*/ 7189 h 35018"/>
                      <a:gd name="connsiteX100" fmla="*/ 12073 w 53978"/>
                      <a:gd name="connsiteY100" fmla="*/ 8403 h 35018"/>
                      <a:gd name="connsiteX101" fmla="*/ 12644 w 53978"/>
                      <a:gd name="connsiteY101" fmla="*/ 10439 h 35018"/>
                      <a:gd name="connsiteX102" fmla="*/ 11537 w 53978"/>
                      <a:gd name="connsiteY102" fmla="*/ 12761 h 35018"/>
                      <a:gd name="connsiteX103" fmla="*/ 10323 w 53978"/>
                      <a:gd name="connsiteY103" fmla="*/ 11832 h 35018"/>
                      <a:gd name="connsiteX104" fmla="*/ 10287 w 53978"/>
                      <a:gd name="connsiteY104" fmla="*/ 11546 h 35018"/>
                      <a:gd name="connsiteX105" fmla="*/ 9037 w 53978"/>
                      <a:gd name="connsiteY105" fmla="*/ 12547 h 35018"/>
                      <a:gd name="connsiteX106" fmla="*/ 9251 w 53978"/>
                      <a:gd name="connsiteY106" fmla="*/ 14833 h 35018"/>
                      <a:gd name="connsiteX107" fmla="*/ 8715 w 53978"/>
                      <a:gd name="connsiteY107" fmla="*/ 14297 h 35018"/>
                      <a:gd name="connsiteX108" fmla="*/ 8144 w 53978"/>
                      <a:gd name="connsiteY108" fmla="*/ 13404 h 35018"/>
                      <a:gd name="connsiteX109" fmla="*/ 8287 w 53978"/>
                      <a:gd name="connsiteY109" fmla="*/ 13975 h 35018"/>
                      <a:gd name="connsiteX110" fmla="*/ 8180 w 53978"/>
                      <a:gd name="connsiteY110" fmla="*/ 13797 h 35018"/>
                      <a:gd name="connsiteX111" fmla="*/ 8394 w 53978"/>
                      <a:gd name="connsiteY111" fmla="*/ 14475 h 35018"/>
                      <a:gd name="connsiteX112" fmla="*/ 8680 w 53978"/>
                      <a:gd name="connsiteY112" fmla="*/ 14940 h 35018"/>
                      <a:gd name="connsiteX113" fmla="*/ 7179 w 53978"/>
                      <a:gd name="connsiteY113" fmla="*/ 14118 h 35018"/>
                      <a:gd name="connsiteX114" fmla="*/ 6251 w 53978"/>
                      <a:gd name="connsiteY114" fmla="*/ 17476 h 35018"/>
                      <a:gd name="connsiteX115" fmla="*/ 5679 w 53978"/>
                      <a:gd name="connsiteY115" fmla="*/ 15761 h 35018"/>
                      <a:gd name="connsiteX116" fmla="*/ 5322 w 53978"/>
                      <a:gd name="connsiteY116" fmla="*/ 16297 h 35018"/>
                      <a:gd name="connsiteX117" fmla="*/ 5322 w 53978"/>
                      <a:gd name="connsiteY117" fmla="*/ 15297 h 35018"/>
                      <a:gd name="connsiteX118" fmla="*/ 3500 w 53978"/>
                      <a:gd name="connsiteY118" fmla="*/ 16476 h 35018"/>
                      <a:gd name="connsiteX119" fmla="*/ 3786 w 53978"/>
                      <a:gd name="connsiteY119" fmla="*/ 17333 h 35018"/>
                      <a:gd name="connsiteX120" fmla="*/ 3679 w 53978"/>
                      <a:gd name="connsiteY120" fmla="*/ 17226 h 35018"/>
                      <a:gd name="connsiteX121" fmla="*/ 4072 w 53978"/>
                      <a:gd name="connsiteY121" fmla="*/ 18476 h 35018"/>
                      <a:gd name="connsiteX122" fmla="*/ 2643 w 53978"/>
                      <a:gd name="connsiteY122" fmla="*/ 16761 h 35018"/>
                      <a:gd name="connsiteX123" fmla="*/ 2072 w 53978"/>
                      <a:gd name="connsiteY123" fmla="*/ 18262 h 35018"/>
                      <a:gd name="connsiteX124" fmla="*/ 2643 w 53978"/>
                      <a:gd name="connsiteY124" fmla="*/ 19154 h 35018"/>
                      <a:gd name="connsiteX125" fmla="*/ 2000 w 53978"/>
                      <a:gd name="connsiteY125" fmla="*/ 18940 h 35018"/>
                      <a:gd name="connsiteX126" fmla="*/ 1322 w 53978"/>
                      <a:gd name="connsiteY126" fmla="*/ 17797 h 35018"/>
                      <a:gd name="connsiteX127" fmla="*/ 1786 w 53978"/>
                      <a:gd name="connsiteY127" fmla="*/ 19690 h 35018"/>
                      <a:gd name="connsiteX128" fmla="*/ 1286 w 53978"/>
                      <a:gd name="connsiteY128" fmla="*/ 18154 h 35018"/>
                      <a:gd name="connsiteX129" fmla="*/ 393 w 53978"/>
                      <a:gd name="connsiteY129" fmla="*/ 18904 h 35018"/>
                      <a:gd name="connsiteX130" fmla="*/ 1536 w 53978"/>
                      <a:gd name="connsiteY130" fmla="*/ 21012 h 35018"/>
                      <a:gd name="connsiteX131" fmla="*/ 786 w 53978"/>
                      <a:gd name="connsiteY131" fmla="*/ 21941 h 35018"/>
                      <a:gd name="connsiteX132" fmla="*/ 1500 w 53978"/>
                      <a:gd name="connsiteY132" fmla="*/ 22869 h 35018"/>
                      <a:gd name="connsiteX133" fmla="*/ 0 w 53978"/>
                      <a:gd name="connsiteY133" fmla="*/ 23334 h 35018"/>
                      <a:gd name="connsiteX134" fmla="*/ 3608 w 53978"/>
                      <a:gd name="connsiteY134" fmla="*/ 33049 h 35018"/>
                      <a:gd name="connsiteX135" fmla="*/ 6251 w 53978"/>
                      <a:gd name="connsiteY135" fmla="*/ 34835 h 35018"/>
                      <a:gd name="connsiteX136" fmla="*/ 9358 w 53978"/>
                      <a:gd name="connsiteY136" fmla="*/ 30620 h 350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</a:cxnLst>
                    <a:rect l="l" t="t" r="r" b="b"/>
                    <a:pathLst>
                      <a:path w="53978" h="35018">
                        <a:moveTo>
                          <a:pt x="9358" y="30620"/>
                        </a:moveTo>
                        <a:cubicBezTo>
                          <a:pt x="11251" y="30192"/>
                          <a:pt x="12787" y="31942"/>
                          <a:pt x="14002" y="30227"/>
                        </a:cubicBezTo>
                        <a:cubicBezTo>
                          <a:pt x="14895" y="29977"/>
                          <a:pt x="15466" y="29049"/>
                          <a:pt x="16145" y="28406"/>
                        </a:cubicBezTo>
                        <a:cubicBezTo>
                          <a:pt x="15716" y="26620"/>
                          <a:pt x="17181" y="27870"/>
                          <a:pt x="16966" y="26298"/>
                        </a:cubicBezTo>
                        <a:lnTo>
                          <a:pt x="17574" y="27120"/>
                        </a:lnTo>
                        <a:cubicBezTo>
                          <a:pt x="17502" y="26584"/>
                          <a:pt x="17538" y="26191"/>
                          <a:pt x="17931" y="26620"/>
                        </a:cubicBezTo>
                        <a:lnTo>
                          <a:pt x="18038" y="26870"/>
                        </a:lnTo>
                        <a:cubicBezTo>
                          <a:pt x="17931" y="26084"/>
                          <a:pt x="18395" y="26370"/>
                          <a:pt x="18359" y="25977"/>
                        </a:cubicBezTo>
                        <a:lnTo>
                          <a:pt x="18467" y="26262"/>
                        </a:lnTo>
                        <a:lnTo>
                          <a:pt x="18681" y="26012"/>
                        </a:lnTo>
                        <a:lnTo>
                          <a:pt x="18824" y="26405"/>
                        </a:lnTo>
                        <a:cubicBezTo>
                          <a:pt x="18895" y="25477"/>
                          <a:pt x="19288" y="25227"/>
                          <a:pt x="19788" y="25405"/>
                        </a:cubicBezTo>
                        <a:lnTo>
                          <a:pt x="19252" y="24298"/>
                        </a:lnTo>
                        <a:cubicBezTo>
                          <a:pt x="20610" y="25191"/>
                          <a:pt x="19860" y="22726"/>
                          <a:pt x="21253" y="23905"/>
                        </a:cubicBezTo>
                        <a:lnTo>
                          <a:pt x="21360" y="24191"/>
                        </a:lnTo>
                        <a:cubicBezTo>
                          <a:pt x="21038" y="20833"/>
                          <a:pt x="23610" y="25620"/>
                          <a:pt x="23431" y="22405"/>
                        </a:cubicBezTo>
                        <a:cubicBezTo>
                          <a:pt x="23467" y="22798"/>
                          <a:pt x="23717" y="22976"/>
                          <a:pt x="23824" y="23262"/>
                        </a:cubicBezTo>
                        <a:cubicBezTo>
                          <a:pt x="24146" y="22762"/>
                          <a:pt x="24539" y="22405"/>
                          <a:pt x="23682" y="20190"/>
                        </a:cubicBezTo>
                        <a:cubicBezTo>
                          <a:pt x="24003" y="20119"/>
                          <a:pt x="24217" y="20798"/>
                          <a:pt x="24574" y="21655"/>
                        </a:cubicBezTo>
                        <a:cubicBezTo>
                          <a:pt x="24217" y="20690"/>
                          <a:pt x="24324" y="20155"/>
                          <a:pt x="24574" y="20012"/>
                        </a:cubicBezTo>
                        <a:lnTo>
                          <a:pt x="24610" y="20440"/>
                        </a:lnTo>
                        <a:lnTo>
                          <a:pt x="25217" y="19833"/>
                        </a:lnTo>
                        <a:lnTo>
                          <a:pt x="24396" y="18011"/>
                        </a:lnTo>
                        <a:cubicBezTo>
                          <a:pt x="24967" y="18404"/>
                          <a:pt x="25289" y="20226"/>
                          <a:pt x="25503" y="19654"/>
                        </a:cubicBezTo>
                        <a:lnTo>
                          <a:pt x="24967" y="18119"/>
                        </a:lnTo>
                        <a:cubicBezTo>
                          <a:pt x="25610" y="18226"/>
                          <a:pt x="26753" y="20476"/>
                          <a:pt x="27646" y="21440"/>
                        </a:cubicBezTo>
                        <a:cubicBezTo>
                          <a:pt x="29861" y="21440"/>
                          <a:pt x="31147" y="16726"/>
                          <a:pt x="33826" y="19119"/>
                        </a:cubicBezTo>
                        <a:lnTo>
                          <a:pt x="34183" y="20298"/>
                        </a:lnTo>
                        <a:cubicBezTo>
                          <a:pt x="34576" y="22048"/>
                          <a:pt x="34254" y="17583"/>
                          <a:pt x="34683" y="19190"/>
                        </a:cubicBezTo>
                        <a:lnTo>
                          <a:pt x="34790" y="18333"/>
                        </a:lnTo>
                        <a:cubicBezTo>
                          <a:pt x="34933" y="18619"/>
                          <a:pt x="35147" y="18940"/>
                          <a:pt x="35112" y="19369"/>
                        </a:cubicBezTo>
                        <a:cubicBezTo>
                          <a:pt x="35362" y="19405"/>
                          <a:pt x="35326" y="19083"/>
                          <a:pt x="35362" y="18547"/>
                        </a:cubicBezTo>
                        <a:lnTo>
                          <a:pt x="35862" y="19583"/>
                        </a:lnTo>
                        <a:cubicBezTo>
                          <a:pt x="37005" y="20226"/>
                          <a:pt x="37362" y="17940"/>
                          <a:pt x="38469" y="18154"/>
                        </a:cubicBezTo>
                        <a:cubicBezTo>
                          <a:pt x="40184" y="20119"/>
                          <a:pt x="42041" y="17619"/>
                          <a:pt x="43077" y="16154"/>
                        </a:cubicBezTo>
                        <a:cubicBezTo>
                          <a:pt x="43863" y="14297"/>
                          <a:pt x="45541" y="16083"/>
                          <a:pt x="47113" y="16904"/>
                        </a:cubicBezTo>
                        <a:cubicBezTo>
                          <a:pt x="48542" y="17297"/>
                          <a:pt x="50221" y="17011"/>
                          <a:pt x="50613" y="15547"/>
                        </a:cubicBezTo>
                        <a:cubicBezTo>
                          <a:pt x="50792" y="15761"/>
                          <a:pt x="50756" y="15118"/>
                          <a:pt x="50685" y="14940"/>
                        </a:cubicBezTo>
                        <a:lnTo>
                          <a:pt x="52578" y="14332"/>
                        </a:lnTo>
                        <a:cubicBezTo>
                          <a:pt x="52685" y="14261"/>
                          <a:pt x="54257" y="13690"/>
                          <a:pt x="53935" y="12118"/>
                        </a:cubicBezTo>
                        <a:cubicBezTo>
                          <a:pt x="53828" y="11261"/>
                          <a:pt x="53828" y="9939"/>
                          <a:pt x="53578" y="7939"/>
                        </a:cubicBezTo>
                        <a:cubicBezTo>
                          <a:pt x="53328" y="5974"/>
                          <a:pt x="52292" y="3152"/>
                          <a:pt x="48649" y="545"/>
                        </a:cubicBezTo>
                        <a:lnTo>
                          <a:pt x="48577" y="152"/>
                        </a:lnTo>
                        <a:cubicBezTo>
                          <a:pt x="46934" y="-205"/>
                          <a:pt x="46184" y="-62"/>
                          <a:pt x="46434" y="2010"/>
                        </a:cubicBezTo>
                        <a:cubicBezTo>
                          <a:pt x="45256" y="-98"/>
                          <a:pt x="45613" y="2117"/>
                          <a:pt x="45148" y="1509"/>
                        </a:cubicBezTo>
                        <a:lnTo>
                          <a:pt x="45077" y="1331"/>
                        </a:lnTo>
                        <a:cubicBezTo>
                          <a:pt x="45399" y="3260"/>
                          <a:pt x="43648" y="295"/>
                          <a:pt x="44041" y="1902"/>
                        </a:cubicBezTo>
                        <a:cubicBezTo>
                          <a:pt x="43970" y="1724"/>
                          <a:pt x="43755" y="1117"/>
                          <a:pt x="43791" y="1045"/>
                        </a:cubicBezTo>
                        <a:cubicBezTo>
                          <a:pt x="43791" y="1367"/>
                          <a:pt x="43755" y="1938"/>
                          <a:pt x="43327" y="616"/>
                        </a:cubicBezTo>
                        <a:cubicBezTo>
                          <a:pt x="43291" y="688"/>
                          <a:pt x="43255" y="724"/>
                          <a:pt x="43220" y="759"/>
                        </a:cubicBezTo>
                        <a:cubicBezTo>
                          <a:pt x="42470" y="1045"/>
                          <a:pt x="41362" y="1117"/>
                          <a:pt x="41291" y="3045"/>
                        </a:cubicBezTo>
                        <a:lnTo>
                          <a:pt x="41255" y="2652"/>
                        </a:lnTo>
                        <a:cubicBezTo>
                          <a:pt x="41255" y="4188"/>
                          <a:pt x="40862" y="2974"/>
                          <a:pt x="40648" y="3795"/>
                        </a:cubicBezTo>
                        <a:cubicBezTo>
                          <a:pt x="40577" y="3617"/>
                          <a:pt x="40541" y="3545"/>
                          <a:pt x="40541" y="3474"/>
                        </a:cubicBezTo>
                        <a:cubicBezTo>
                          <a:pt x="40505" y="5010"/>
                          <a:pt x="39469" y="3938"/>
                          <a:pt x="39326" y="4617"/>
                        </a:cubicBezTo>
                        <a:lnTo>
                          <a:pt x="39112" y="3724"/>
                        </a:lnTo>
                        <a:lnTo>
                          <a:pt x="38398" y="4081"/>
                        </a:lnTo>
                        <a:lnTo>
                          <a:pt x="38719" y="4224"/>
                        </a:lnTo>
                        <a:cubicBezTo>
                          <a:pt x="39183" y="6760"/>
                          <a:pt x="37790" y="2760"/>
                          <a:pt x="37612" y="4510"/>
                        </a:cubicBezTo>
                        <a:cubicBezTo>
                          <a:pt x="37040" y="4295"/>
                          <a:pt x="37719" y="9939"/>
                          <a:pt x="36933" y="8796"/>
                        </a:cubicBezTo>
                        <a:cubicBezTo>
                          <a:pt x="36933" y="10010"/>
                          <a:pt x="36719" y="6831"/>
                          <a:pt x="36540" y="7832"/>
                        </a:cubicBezTo>
                        <a:cubicBezTo>
                          <a:pt x="36219" y="6546"/>
                          <a:pt x="36540" y="6974"/>
                          <a:pt x="36219" y="5939"/>
                        </a:cubicBezTo>
                        <a:cubicBezTo>
                          <a:pt x="35969" y="6653"/>
                          <a:pt x="35326" y="4724"/>
                          <a:pt x="35040" y="5724"/>
                        </a:cubicBezTo>
                        <a:lnTo>
                          <a:pt x="34790" y="4724"/>
                        </a:lnTo>
                        <a:cubicBezTo>
                          <a:pt x="34611" y="6724"/>
                          <a:pt x="33361" y="3617"/>
                          <a:pt x="33361" y="5474"/>
                        </a:cubicBezTo>
                        <a:cubicBezTo>
                          <a:pt x="32933" y="6439"/>
                          <a:pt x="32290" y="2545"/>
                          <a:pt x="32075" y="4653"/>
                        </a:cubicBezTo>
                        <a:lnTo>
                          <a:pt x="31540" y="3331"/>
                        </a:lnTo>
                        <a:cubicBezTo>
                          <a:pt x="31218" y="3152"/>
                          <a:pt x="31718" y="5046"/>
                          <a:pt x="31254" y="4474"/>
                        </a:cubicBezTo>
                        <a:cubicBezTo>
                          <a:pt x="31075" y="3617"/>
                          <a:pt x="30718" y="3867"/>
                          <a:pt x="30718" y="3010"/>
                        </a:cubicBezTo>
                        <a:cubicBezTo>
                          <a:pt x="29647" y="1831"/>
                          <a:pt x="29575" y="5296"/>
                          <a:pt x="28003" y="3260"/>
                        </a:cubicBezTo>
                        <a:cubicBezTo>
                          <a:pt x="28218" y="5010"/>
                          <a:pt x="27432" y="4117"/>
                          <a:pt x="27611" y="5439"/>
                        </a:cubicBezTo>
                        <a:cubicBezTo>
                          <a:pt x="27396" y="4724"/>
                          <a:pt x="26575" y="5581"/>
                          <a:pt x="26718" y="3867"/>
                        </a:cubicBezTo>
                        <a:cubicBezTo>
                          <a:pt x="26718" y="3724"/>
                          <a:pt x="26825" y="3724"/>
                          <a:pt x="26896" y="4010"/>
                        </a:cubicBezTo>
                        <a:lnTo>
                          <a:pt x="26718" y="3010"/>
                        </a:lnTo>
                        <a:cubicBezTo>
                          <a:pt x="25610" y="1295"/>
                          <a:pt x="25932" y="4331"/>
                          <a:pt x="25289" y="4188"/>
                        </a:cubicBezTo>
                        <a:cubicBezTo>
                          <a:pt x="25539" y="4474"/>
                          <a:pt x="25753" y="4295"/>
                          <a:pt x="25789" y="5046"/>
                        </a:cubicBezTo>
                        <a:lnTo>
                          <a:pt x="25217" y="5081"/>
                        </a:lnTo>
                        <a:lnTo>
                          <a:pt x="25075" y="4224"/>
                        </a:lnTo>
                        <a:lnTo>
                          <a:pt x="24146" y="3974"/>
                        </a:lnTo>
                        <a:lnTo>
                          <a:pt x="24574" y="4974"/>
                        </a:lnTo>
                        <a:cubicBezTo>
                          <a:pt x="24039" y="4581"/>
                          <a:pt x="23360" y="2867"/>
                          <a:pt x="23360" y="4438"/>
                        </a:cubicBezTo>
                        <a:cubicBezTo>
                          <a:pt x="23431" y="5296"/>
                          <a:pt x="24146" y="5689"/>
                          <a:pt x="23860" y="6153"/>
                        </a:cubicBezTo>
                        <a:cubicBezTo>
                          <a:pt x="23146" y="5617"/>
                          <a:pt x="22038" y="4831"/>
                          <a:pt x="21288" y="4760"/>
                        </a:cubicBezTo>
                        <a:cubicBezTo>
                          <a:pt x="21753" y="5867"/>
                          <a:pt x="21538" y="5903"/>
                          <a:pt x="21467" y="6189"/>
                        </a:cubicBezTo>
                        <a:lnTo>
                          <a:pt x="21110" y="5224"/>
                        </a:lnTo>
                        <a:cubicBezTo>
                          <a:pt x="20895" y="6831"/>
                          <a:pt x="20110" y="3152"/>
                          <a:pt x="19788" y="4474"/>
                        </a:cubicBezTo>
                        <a:lnTo>
                          <a:pt x="19610" y="3760"/>
                        </a:lnTo>
                        <a:lnTo>
                          <a:pt x="20181" y="5867"/>
                        </a:lnTo>
                        <a:cubicBezTo>
                          <a:pt x="20288" y="8046"/>
                          <a:pt x="19110" y="3938"/>
                          <a:pt x="19395" y="6831"/>
                        </a:cubicBezTo>
                        <a:cubicBezTo>
                          <a:pt x="19610" y="6582"/>
                          <a:pt x="20324" y="8939"/>
                          <a:pt x="19824" y="8617"/>
                        </a:cubicBezTo>
                        <a:lnTo>
                          <a:pt x="19538" y="7653"/>
                        </a:lnTo>
                        <a:cubicBezTo>
                          <a:pt x="19431" y="7903"/>
                          <a:pt x="19538" y="8332"/>
                          <a:pt x="19324" y="8189"/>
                        </a:cubicBezTo>
                        <a:cubicBezTo>
                          <a:pt x="19252" y="7653"/>
                          <a:pt x="18859" y="6796"/>
                          <a:pt x="18645" y="7046"/>
                        </a:cubicBezTo>
                        <a:lnTo>
                          <a:pt x="18359" y="5796"/>
                        </a:lnTo>
                        <a:lnTo>
                          <a:pt x="18538" y="7724"/>
                        </a:lnTo>
                        <a:cubicBezTo>
                          <a:pt x="17788" y="6867"/>
                          <a:pt x="17681" y="8367"/>
                          <a:pt x="16966" y="7117"/>
                        </a:cubicBezTo>
                        <a:cubicBezTo>
                          <a:pt x="16966" y="7117"/>
                          <a:pt x="15859" y="6796"/>
                          <a:pt x="16288" y="8332"/>
                        </a:cubicBezTo>
                        <a:cubicBezTo>
                          <a:pt x="16073" y="7367"/>
                          <a:pt x="15502" y="7224"/>
                          <a:pt x="15180" y="6117"/>
                        </a:cubicBezTo>
                        <a:cubicBezTo>
                          <a:pt x="15395" y="7224"/>
                          <a:pt x="15109" y="8296"/>
                          <a:pt x="14395" y="7332"/>
                        </a:cubicBezTo>
                        <a:lnTo>
                          <a:pt x="14395" y="7189"/>
                        </a:lnTo>
                        <a:cubicBezTo>
                          <a:pt x="13002" y="6474"/>
                          <a:pt x="13466" y="9368"/>
                          <a:pt x="12073" y="8403"/>
                        </a:cubicBezTo>
                        <a:cubicBezTo>
                          <a:pt x="12609" y="9475"/>
                          <a:pt x="11894" y="9082"/>
                          <a:pt x="12644" y="10439"/>
                        </a:cubicBezTo>
                        <a:cubicBezTo>
                          <a:pt x="12466" y="12189"/>
                          <a:pt x="9787" y="8296"/>
                          <a:pt x="11537" y="12761"/>
                        </a:cubicBezTo>
                        <a:cubicBezTo>
                          <a:pt x="11287" y="13154"/>
                          <a:pt x="10608" y="11975"/>
                          <a:pt x="10323" y="11832"/>
                        </a:cubicBezTo>
                        <a:lnTo>
                          <a:pt x="10287" y="11546"/>
                        </a:lnTo>
                        <a:cubicBezTo>
                          <a:pt x="9751" y="12225"/>
                          <a:pt x="9608" y="12368"/>
                          <a:pt x="9037" y="12547"/>
                        </a:cubicBezTo>
                        <a:cubicBezTo>
                          <a:pt x="9001" y="13082"/>
                          <a:pt x="9966" y="15083"/>
                          <a:pt x="9251" y="14833"/>
                        </a:cubicBezTo>
                        <a:cubicBezTo>
                          <a:pt x="9001" y="13975"/>
                          <a:pt x="8894" y="14225"/>
                          <a:pt x="8715" y="14297"/>
                        </a:cubicBezTo>
                        <a:cubicBezTo>
                          <a:pt x="8751" y="14118"/>
                          <a:pt x="8644" y="13797"/>
                          <a:pt x="8144" y="13404"/>
                        </a:cubicBezTo>
                        <a:cubicBezTo>
                          <a:pt x="8251" y="13654"/>
                          <a:pt x="8251" y="13832"/>
                          <a:pt x="8287" y="13975"/>
                        </a:cubicBezTo>
                        <a:cubicBezTo>
                          <a:pt x="8251" y="13904"/>
                          <a:pt x="8215" y="13868"/>
                          <a:pt x="8180" y="13797"/>
                        </a:cubicBezTo>
                        <a:cubicBezTo>
                          <a:pt x="8037" y="14225"/>
                          <a:pt x="8215" y="14440"/>
                          <a:pt x="8394" y="14475"/>
                        </a:cubicBezTo>
                        <a:cubicBezTo>
                          <a:pt x="8465" y="14582"/>
                          <a:pt x="8537" y="14761"/>
                          <a:pt x="8680" y="14940"/>
                        </a:cubicBezTo>
                        <a:cubicBezTo>
                          <a:pt x="7858" y="14082"/>
                          <a:pt x="7930" y="15440"/>
                          <a:pt x="7179" y="14118"/>
                        </a:cubicBezTo>
                        <a:cubicBezTo>
                          <a:pt x="6501" y="14868"/>
                          <a:pt x="6644" y="16583"/>
                          <a:pt x="6251" y="17476"/>
                        </a:cubicBezTo>
                        <a:cubicBezTo>
                          <a:pt x="5786" y="16833"/>
                          <a:pt x="5608" y="16154"/>
                          <a:pt x="5679" y="15761"/>
                        </a:cubicBezTo>
                        <a:lnTo>
                          <a:pt x="5322" y="16297"/>
                        </a:lnTo>
                        <a:cubicBezTo>
                          <a:pt x="4786" y="15297"/>
                          <a:pt x="5286" y="15583"/>
                          <a:pt x="5322" y="15297"/>
                        </a:cubicBezTo>
                        <a:cubicBezTo>
                          <a:pt x="3858" y="14047"/>
                          <a:pt x="5001" y="17547"/>
                          <a:pt x="3500" y="16476"/>
                        </a:cubicBezTo>
                        <a:lnTo>
                          <a:pt x="3786" y="17333"/>
                        </a:lnTo>
                        <a:lnTo>
                          <a:pt x="3679" y="17226"/>
                        </a:lnTo>
                        <a:cubicBezTo>
                          <a:pt x="3929" y="17619"/>
                          <a:pt x="4072" y="18262"/>
                          <a:pt x="4072" y="18476"/>
                        </a:cubicBezTo>
                        <a:cubicBezTo>
                          <a:pt x="3500" y="17690"/>
                          <a:pt x="2965" y="16511"/>
                          <a:pt x="2643" y="16761"/>
                        </a:cubicBezTo>
                        <a:cubicBezTo>
                          <a:pt x="1893" y="16118"/>
                          <a:pt x="2143" y="17619"/>
                          <a:pt x="2072" y="18262"/>
                        </a:cubicBezTo>
                        <a:cubicBezTo>
                          <a:pt x="2322" y="18297"/>
                          <a:pt x="2572" y="18797"/>
                          <a:pt x="2643" y="19154"/>
                        </a:cubicBezTo>
                        <a:cubicBezTo>
                          <a:pt x="2500" y="19297"/>
                          <a:pt x="1893" y="18512"/>
                          <a:pt x="2000" y="18940"/>
                        </a:cubicBezTo>
                        <a:lnTo>
                          <a:pt x="1322" y="17797"/>
                        </a:lnTo>
                        <a:cubicBezTo>
                          <a:pt x="2036" y="18833"/>
                          <a:pt x="1572" y="19226"/>
                          <a:pt x="1786" y="19690"/>
                        </a:cubicBezTo>
                        <a:cubicBezTo>
                          <a:pt x="1179" y="18904"/>
                          <a:pt x="1607" y="18797"/>
                          <a:pt x="1286" y="18154"/>
                        </a:cubicBezTo>
                        <a:cubicBezTo>
                          <a:pt x="679" y="18654"/>
                          <a:pt x="1000" y="18404"/>
                          <a:pt x="393" y="18904"/>
                        </a:cubicBezTo>
                        <a:cubicBezTo>
                          <a:pt x="571" y="19976"/>
                          <a:pt x="1107" y="19940"/>
                          <a:pt x="1536" y="21012"/>
                        </a:cubicBezTo>
                        <a:cubicBezTo>
                          <a:pt x="1357" y="21405"/>
                          <a:pt x="1572" y="22369"/>
                          <a:pt x="786" y="21941"/>
                        </a:cubicBezTo>
                        <a:lnTo>
                          <a:pt x="1500" y="22869"/>
                        </a:lnTo>
                        <a:cubicBezTo>
                          <a:pt x="1429" y="23977"/>
                          <a:pt x="1036" y="24084"/>
                          <a:pt x="0" y="23334"/>
                        </a:cubicBezTo>
                        <a:cubicBezTo>
                          <a:pt x="536" y="28691"/>
                          <a:pt x="2179" y="31513"/>
                          <a:pt x="3608" y="33049"/>
                        </a:cubicBezTo>
                        <a:cubicBezTo>
                          <a:pt x="5036" y="34585"/>
                          <a:pt x="6251" y="34835"/>
                          <a:pt x="6251" y="34835"/>
                        </a:cubicBezTo>
                        <a:cubicBezTo>
                          <a:pt x="9108" y="35835"/>
                          <a:pt x="8001" y="32513"/>
                          <a:pt x="9358" y="30620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53" name="Graphic 511">
                  <a:extLst>
                    <a:ext uri="{FF2B5EF4-FFF2-40B4-BE49-F238E27FC236}">
                      <a16:creationId xmlns:a16="http://schemas.microsoft.com/office/drawing/2014/main" id="{9CF16F98-8CD4-7B43-83F9-931AE58728C6}"/>
                    </a:ext>
                  </a:extLst>
                </p:cNvPr>
                <p:cNvGrpSpPr/>
                <p:nvPr/>
              </p:nvGrpSpPr>
              <p:grpSpPr>
                <a:xfrm>
                  <a:off x="7238630" y="1495165"/>
                  <a:ext cx="23041" cy="45391"/>
                  <a:chOff x="7238630" y="1495165"/>
                  <a:chExt cx="23041" cy="45391"/>
                </a:xfrm>
                <a:grpFill/>
              </p:grpSpPr>
              <p:sp>
                <p:nvSpPr>
                  <p:cNvPr id="754" name="Freeform 753">
                    <a:extLst>
                      <a:ext uri="{FF2B5EF4-FFF2-40B4-BE49-F238E27FC236}">
                        <a16:creationId xmlns:a16="http://schemas.microsoft.com/office/drawing/2014/main" id="{D8FBF74D-CEFB-F640-A950-B270669BE26E}"/>
                      </a:ext>
                    </a:extLst>
                  </p:cNvPr>
                  <p:cNvSpPr/>
                  <p:nvPr/>
                </p:nvSpPr>
                <p:spPr>
                  <a:xfrm>
                    <a:off x="7243809" y="1534048"/>
                    <a:ext cx="500" cy="107"/>
                  </a:xfrm>
                  <a:custGeom>
                    <a:avLst/>
                    <a:gdLst>
                      <a:gd name="connsiteX0" fmla="*/ 0 w 500"/>
                      <a:gd name="connsiteY0" fmla="*/ 107 h 107"/>
                      <a:gd name="connsiteX1" fmla="*/ 500 w 500"/>
                      <a:gd name="connsiteY1" fmla="*/ 0 h 107"/>
                      <a:gd name="connsiteX2" fmla="*/ 0 w 500"/>
                      <a:gd name="connsiteY2" fmla="*/ 107 h 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0" h="107">
                        <a:moveTo>
                          <a:pt x="0" y="107"/>
                        </a:moveTo>
                        <a:lnTo>
                          <a:pt x="500" y="0"/>
                        </a:lnTo>
                        <a:cubicBezTo>
                          <a:pt x="250" y="0"/>
                          <a:pt x="71" y="36"/>
                          <a:pt x="0" y="107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5" name="Freeform 754">
                    <a:extLst>
                      <a:ext uri="{FF2B5EF4-FFF2-40B4-BE49-F238E27FC236}">
                        <a16:creationId xmlns:a16="http://schemas.microsoft.com/office/drawing/2014/main" id="{1A0A49DE-CC45-644A-981C-B14F2EC3B693}"/>
                      </a:ext>
                    </a:extLst>
                  </p:cNvPr>
                  <p:cNvSpPr/>
                  <p:nvPr/>
                </p:nvSpPr>
                <p:spPr>
                  <a:xfrm>
                    <a:off x="7243309" y="1503330"/>
                    <a:ext cx="107" cy="71"/>
                  </a:xfrm>
                  <a:custGeom>
                    <a:avLst/>
                    <a:gdLst>
                      <a:gd name="connsiteX0" fmla="*/ 107 w 107"/>
                      <a:gd name="connsiteY0" fmla="*/ 71 h 71"/>
                      <a:gd name="connsiteX1" fmla="*/ 0 w 107"/>
                      <a:gd name="connsiteY1" fmla="*/ 0 h 71"/>
                      <a:gd name="connsiteX2" fmla="*/ 107 w 107"/>
                      <a:gd name="connsiteY2" fmla="*/ 71 h 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71">
                        <a:moveTo>
                          <a:pt x="107" y="71"/>
                        </a:moveTo>
                        <a:lnTo>
                          <a:pt x="0" y="0"/>
                        </a:lnTo>
                        <a:cubicBezTo>
                          <a:pt x="71" y="36"/>
                          <a:pt x="107" y="71"/>
                          <a:pt x="107" y="71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6" name="Freeform 755">
                    <a:extLst>
                      <a:ext uri="{FF2B5EF4-FFF2-40B4-BE49-F238E27FC236}">
                        <a16:creationId xmlns:a16="http://schemas.microsoft.com/office/drawing/2014/main" id="{5A962A01-69FF-1148-93EC-51758C058532}"/>
                      </a:ext>
                    </a:extLst>
                  </p:cNvPr>
                  <p:cNvSpPr/>
                  <p:nvPr/>
                </p:nvSpPr>
                <p:spPr>
                  <a:xfrm>
                    <a:off x="7260168" y="1529405"/>
                    <a:ext cx="107" cy="35"/>
                  </a:xfrm>
                  <a:custGeom>
                    <a:avLst/>
                    <a:gdLst>
                      <a:gd name="connsiteX0" fmla="*/ 0 w 107"/>
                      <a:gd name="connsiteY0" fmla="*/ 0 h 35"/>
                      <a:gd name="connsiteX1" fmla="*/ 0 w 107"/>
                      <a:gd name="connsiteY1" fmla="*/ 0 h 35"/>
                      <a:gd name="connsiteX2" fmla="*/ 107 w 107"/>
                      <a:gd name="connsiteY2" fmla="*/ 36 h 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" h="3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07" y="36"/>
                        </a:ln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7" name="Freeform 756">
                    <a:extLst>
                      <a:ext uri="{FF2B5EF4-FFF2-40B4-BE49-F238E27FC236}">
                        <a16:creationId xmlns:a16="http://schemas.microsoft.com/office/drawing/2014/main" id="{AC7D0AC6-F038-7540-A942-8FB9844C45A4}"/>
                      </a:ext>
                    </a:extLst>
                  </p:cNvPr>
                  <p:cNvSpPr/>
                  <p:nvPr/>
                </p:nvSpPr>
                <p:spPr>
                  <a:xfrm>
                    <a:off x="7238630" y="1495165"/>
                    <a:ext cx="23041" cy="45391"/>
                  </a:xfrm>
                  <a:custGeom>
                    <a:avLst/>
                    <a:gdLst>
                      <a:gd name="connsiteX0" fmla="*/ 20288 w 23041"/>
                      <a:gd name="connsiteY0" fmla="*/ 40205 h 45391"/>
                      <a:gd name="connsiteX1" fmla="*/ 22181 w 23041"/>
                      <a:gd name="connsiteY1" fmla="*/ 36597 h 45391"/>
                      <a:gd name="connsiteX2" fmla="*/ 21538 w 23041"/>
                      <a:gd name="connsiteY2" fmla="*/ 34240 h 45391"/>
                      <a:gd name="connsiteX3" fmla="*/ 20002 w 23041"/>
                      <a:gd name="connsiteY3" fmla="*/ 32847 h 45391"/>
                      <a:gd name="connsiteX4" fmla="*/ 21003 w 23041"/>
                      <a:gd name="connsiteY4" fmla="*/ 32668 h 45391"/>
                      <a:gd name="connsiteX5" fmla="*/ 20681 w 23041"/>
                      <a:gd name="connsiteY5" fmla="*/ 32204 h 45391"/>
                      <a:gd name="connsiteX6" fmla="*/ 20967 w 23041"/>
                      <a:gd name="connsiteY6" fmla="*/ 32204 h 45391"/>
                      <a:gd name="connsiteX7" fmla="*/ 20288 w 23041"/>
                      <a:gd name="connsiteY7" fmla="*/ 31633 h 45391"/>
                      <a:gd name="connsiteX8" fmla="*/ 20574 w 23041"/>
                      <a:gd name="connsiteY8" fmla="*/ 31633 h 45391"/>
                      <a:gd name="connsiteX9" fmla="*/ 20431 w 23041"/>
                      <a:gd name="connsiteY9" fmla="*/ 31383 h 45391"/>
                      <a:gd name="connsiteX10" fmla="*/ 20860 w 23041"/>
                      <a:gd name="connsiteY10" fmla="*/ 31418 h 45391"/>
                      <a:gd name="connsiteX11" fmla="*/ 20360 w 23041"/>
                      <a:gd name="connsiteY11" fmla="*/ 30311 h 45391"/>
                      <a:gd name="connsiteX12" fmla="*/ 19145 w 23041"/>
                      <a:gd name="connsiteY12" fmla="*/ 30347 h 45391"/>
                      <a:gd name="connsiteX13" fmla="*/ 19574 w 23041"/>
                      <a:gd name="connsiteY13" fmla="*/ 28668 h 45391"/>
                      <a:gd name="connsiteX14" fmla="*/ 19860 w 23041"/>
                      <a:gd name="connsiteY14" fmla="*/ 28668 h 45391"/>
                      <a:gd name="connsiteX15" fmla="*/ 18967 w 23041"/>
                      <a:gd name="connsiteY15" fmla="*/ 26489 h 45391"/>
                      <a:gd name="connsiteX16" fmla="*/ 19895 w 23041"/>
                      <a:gd name="connsiteY16" fmla="*/ 26453 h 45391"/>
                      <a:gd name="connsiteX17" fmla="*/ 16966 w 23041"/>
                      <a:gd name="connsiteY17" fmla="*/ 25668 h 45391"/>
                      <a:gd name="connsiteX18" fmla="*/ 18645 w 23041"/>
                      <a:gd name="connsiteY18" fmla="*/ 25382 h 45391"/>
                      <a:gd name="connsiteX19" fmla="*/ 17109 w 23041"/>
                      <a:gd name="connsiteY19" fmla="*/ 24917 h 45391"/>
                      <a:gd name="connsiteX20" fmla="*/ 17502 w 23041"/>
                      <a:gd name="connsiteY20" fmla="*/ 25025 h 45391"/>
                      <a:gd name="connsiteX21" fmla="*/ 17145 w 23041"/>
                      <a:gd name="connsiteY21" fmla="*/ 24382 h 45391"/>
                      <a:gd name="connsiteX22" fmla="*/ 15180 w 23041"/>
                      <a:gd name="connsiteY22" fmla="*/ 24525 h 45391"/>
                      <a:gd name="connsiteX23" fmla="*/ 17109 w 23041"/>
                      <a:gd name="connsiteY23" fmla="*/ 24060 h 45391"/>
                      <a:gd name="connsiteX24" fmla="*/ 15466 w 23041"/>
                      <a:gd name="connsiteY24" fmla="*/ 24096 h 45391"/>
                      <a:gd name="connsiteX25" fmla="*/ 19467 w 23041"/>
                      <a:gd name="connsiteY25" fmla="*/ 22810 h 45391"/>
                      <a:gd name="connsiteX26" fmla="*/ 18681 w 23041"/>
                      <a:gd name="connsiteY26" fmla="*/ 16702 h 45391"/>
                      <a:gd name="connsiteX27" fmla="*/ 19895 w 23041"/>
                      <a:gd name="connsiteY27" fmla="*/ 16559 h 45391"/>
                      <a:gd name="connsiteX28" fmla="*/ 18859 w 23041"/>
                      <a:gd name="connsiteY28" fmla="*/ 16059 h 45391"/>
                      <a:gd name="connsiteX29" fmla="*/ 18038 w 23041"/>
                      <a:gd name="connsiteY29" fmla="*/ 15916 h 45391"/>
                      <a:gd name="connsiteX30" fmla="*/ 19109 w 23041"/>
                      <a:gd name="connsiteY30" fmla="*/ 15773 h 45391"/>
                      <a:gd name="connsiteX31" fmla="*/ 18324 w 23041"/>
                      <a:gd name="connsiteY31" fmla="*/ 15488 h 45391"/>
                      <a:gd name="connsiteX32" fmla="*/ 19431 w 23041"/>
                      <a:gd name="connsiteY32" fmla="*/ 15238 h 45391"/>
                      <a:gd name="connsiteX33" fmla="*/ 18502 w 23041"/>
                      <a:gd name="connsiteY33" fmla="*/ 13380 h 45391"/>
                      <a:gd name="connsiteX34" fmla="*/ 17681 w 23041"/>
                      <a:gd name="connsiteY34" fmla="*/ 10809 h 45391"/>
                      <a:gd name="connsiteX35" fmla="*/ 17609 w 23041"/>
                      <a:gd name="connsiteY35" fmla="*/ 10773 h 45391"/>
                      <a:gd name="connsiteX36" fmla="*/ 19931 w 23041"/>
                      <a:gd name="connsiteY36" fmla="*/ 8558 h 45391"/>
                      <a:gd name="connsiteX37" fmla="*/ 19538 w 23041"/>
                      <a:gd name="connsiteY37" fmla="*/ 8165 h 45391"/>
                      <a:gd name="connsiteX38" fmla="*/ 20538 w 23041"/>
                      <a:gd name="connsiteY38" fmla="*/ 6272 h 45391"/>
                      <a:gd name="connsiteX39" fmla="*/ 19824 w 23041"/>
                      <a:gd name="connsiteY39" fmla="*/ 1022 h 45391"/>
                      <a:gd name="connsiteX40" fmla="*/ 15573 w 23041"/>
                      <a:gd name="connsiteY40" fmla="*/ 164 h 45391"/>
                      <a:gd name="connsiteX41" fmla="*/ 7144 w 23041"/>
                      <a:gd name="connsiteY41" fmla="*/ 1557 h 45391"/>
                      <a:gd name="connsiteX42" fmla="*/ 6751 w 23041"/>
                      <a:gd name="connsiteY42" fmla="*/ 1522 h 45391"/>
                      <a:gd name="connsiteX43" fmla="*/ 7430 w 23041"/>
                      <a:gd name="connsiteY43" fmla="*/ 2093 h 45391"/>
                      <a:gd name="connsiteX44" fmla="*/ 6322 w 23041"/>
                      <a:gd name="connsiteY44" fmla="*/ 2093 h 45391"/>
                      <a:gd name="connsiteX45" fmla="*/ 6144 w 23041"/>
                      <a:gd name="connsiteY45" fmla="*/ 2022 h 45391"/>
                      <a:gd name="connsiteX46" fmla="*/ 5786 w 23041"/>
                      <a:gd name="connsiteY46" fmla="*/ 3093 h 45391"/>
                      <a:gd name="connsiteX47" fmla="*/ 5036 w 23041"/>
                      <a:gd name="connsiteY47" fmla="*/ 2593 h 45391"/>
                      <a:gd name="connsiteX48" fmla="*/ 4143 w 23041"/>
                      <a:gd name="connsiteY48" fmla="*/ 3165 h 45391"/>
                      <a:gd name="connsiteX49" fmla="*/ 4822 w 23041"/>
                      <a:gd name="connsiteY49" fmla="*/ 7165 h 45391"/>
                      <a:gd name="connsiteX50" fmla="*/ 4465 w 23041"/>
                      <a:gd name="connsiteY50" fmla="*/ 7022 h 45391"/>
                      <a:gd name="connsiteX51" fmla="*/ 5215 w 23041"/>
                      <a:gd name="connsiteY51" fmla="*/ 8273 h 45391"/>
                      <a:gd name="connsiteX52" fmla="*/ 4858 w 23041"/>
                      <a:gd name="connsiteY52" fmla="*/ 8273 h 45391"/>
                      <a:gd name="connsiteX53" fmla="*/ 5501 w 23041"/>
                      <a:gd name="connsiteY53" fmla="*/ 8915 h 45391"/>
                      <a:gd name="connsiteX54" fmla="*/ 5501 w 23041"/>
                      <a:gd name="connsiteY54" fmla="*/ 10023 h 45391"/>
                      <a:gd name="connsiteX55" fmla="*/ 4572 w 23041"/>
                      <a:gd name="connsiteY55" fmla="*/ 9951 h 45391"/>
                      <a:gd name="connsiteX56" fmla="*/ 4715 w 23041"/>
                      <a:gd name="connsiteY56" fmla="*/ 10773 h 45391"/>
                      <a:gd name="connsiteX57" fmla="*/ 4929 w 23041"/>
                      <a:gd name="connsiteY57" fmla="*/ 10487 h 45391"/>
                      <a:gd name="connsiteX58" fmla="*/ 4929 w 23041"/>
                      <a:gd name="connsiteY58" fmla="*/ 11630 h 45391"/>
                      <a:gd name="connsiteX59" fmla="*/ 8965 w 23041"/>
                      <a:gd name="connsiteY59" fmla="*/ 13130 h 45391"/>
                      <a:gd name="connsiteX60" fmla="*/ 7930 w 23041"/>
                      <a:gd name="connsiteY60" fmla="*/ 13273 h 45391"/>
                      <a:gd name="connsiteX61" fmla="*/ 6036 w 23041"/>
                      <a:gd name="connsiteY61" fmla="*/ 13202 h 45391"/>
                      <a:gd name="connsiteX62" fmla="*/ 5608 w 23041"/>
                      <a:gd name="connsiteY62" fmla="*/ 14166 h 45391"/>
                      <a:gd name="connsiteX63" fmla="*/ 4572 w 23041"/>
                      <a:gd name="connsiteY63" fmla="*/ 14202 h 45391"/>
                      <a:gd name="connsiteX64" fmla="*/ 5072 w 23041"/>
                      <a:gd name="connsiteY64" fmla="*/ 15559 h 45391"/>
                      <a:gd name="connsiteX65" fmla="*/ 4072 w 23041"/>
                      <a:gd name="connsiteY65" fmla="*/ 16524 h 45391"/>
                      <a:gd name="connsiteX66" fmla="*/ 2679 w 23041"/>
                      <a:gd name="connsiteY66" fmla="*/ 16809 h 45391"/>
                      <a:gd name="connsiteX67" fmla="*/ 3750 w 23041"/>
                      <a:gd name="connsiteY67" fmla="*/ 17166 h 45391"/>
                      <a:gd name="connsiteX68" fmla="*/ 2215 w 23041"/>
                      <a:gd name="connsiteY68" fmla="*/ 17417 h 45391"/>
                      <a:gd name="connsiteX69" fmla="*/ 1929 w 23041"/>
                      <a:gd name="connsiteY69" fmla="*/ 19167 h 45391"/>
                      <a:gd name="connsiteX70" fmla="*/ 3929 w 23041"/>
                      <a:gd name="connsiteY70" fmla="*/ 19631 h 45391"/>
                      <a:gd name="connsiteX71" fmla="*/ 2179 w 23041"/>
                      <a:gd name="connsiteY71" fmla="*/ 19953 h 45391"/>
                      <a:gd name="connsiteX72" fmla="*/ 2357 w 23041"/>
                      <a:gd name="connsiteY72" fmla="*/ 19881 h 45391"/>
                      <a:gd name="connsiteX73" fmla="*/ 1322 w 23041"/>
                      <a:gd name="connsiteY73" fmla="*/ 19881 h 45391"/>
                      <a:gd name="connsiteX74" fmla="*/ 2107 w 23041"/>
                      <a:gd name="connsiteY74" fmla="*/ 20881 h 45391"/>
                      <a:gd name="connsiteX75" fmla="*/ 3072 w 23041"/>
                      <a:gd name="connsiteY75" fmla="*/ 20703 h 45391"/>
                      <a:gd name="connsiteX76" fmla="*/ 2929 w 23041"/>
                      <a:gd name="connsiteY76" fmla="*/ 21096 h 45391"/>
                      <a:gd name="connsiteX77" fmla="*/ 2072 w 23041"/>
                      <a:gd name="connsiteY77" fmla="*/ 21024 h 45391"/>
                      <a:gd name="connsiteX78" fmla="*/ 1572 w 23041"/>
                      <a:gd name="connsiteY78" fmla="*/ 21596 h 45391"/>
                      <a:gd name="connsiteX79" fmla="*/ 2643 w 23041"/>
                      <a:gd name="connsiteY79" fmla="*/ 21488 h 45391"/>
                      <a:gd name="connsiteX80" fmla="*/ 1822 w 23041"/>
                      <a:gd name="connsiteY80" fmla="*/ 22203 h 45391"/>
                      <a:gd name="connsiteX81" fmla="*/ 3608 w 23041"/>
                      <a:gd name="connsiteY81" fmla="*/ 22203 h 45391"/>
                      <a:gd name="connsiteX82" fmla="*/ 1500 w 23041"/>
                      <a:gd name="connsiteY82" fmla="*/ 23632 h 45391"/>
                      <a:gd name="connsiteX83" fmla="*/ 2893 w 23041"/>
                      <a:gd name="connsiteY83" fmla="*/ 23846 h 45391"/>
                      <a:gd name="connsiteX84" fmla="*/ 1857 w 23041"/>
                      <a:gd name="connsiteY84" fmla="*/ 23882 h 45391"/>
                      <a:gd name="connsiteX85" fmla="*/ 714 w 23041"/>
                      <a:gd name="connsiteY85" fmla="*/ 24596 h 45391"/>
                      <a:gd name="connsiteX86" fmla="*/ 0 w 23041"/>
                      <a:gd name="connsiteY86" fmla="*/ 24560 h 45391"/>
                      <a:gd name="connsiteX87" fmla="*/ 2179 w 23041"/>
                      <a:gd name="connsiteY87" fmla="*/ 24667 h 45391"/>
                      <a:gd name="connsiteX88" fmla="*/ 2858 w 23041"/>
                      <a:gd name="connsiteY88" fmla="*/ 25417 h 45391"/>
                      <a:gd name="connsiteX89" fmla="*/ 4715 w 23041"/>
                      <a:gd name="connsiteY89" fmla="*/ 25525 h 45391"/>
                      <a:gd name="connsiteX90" fmla="*/ 3715 w 23041"/>
                      <a:gd name="connsiteY90" fmla="*/ 25489 h 45391"/>
                      <a:gd name="connsiteX91" fmla="*/ 4143 w 23041"/>
                      <a:gd name="connsiteY91" fmla="*/ 25739 h 45391"/>
                      <a:gd name="connsiteX92" fmla="*/ 2858 w 23041"/>
                      <a:gd name="connsiteY92" fmla="*/ 25918 h 45391"/>
                      <a:gd name="connsiteX93" fmla="*/ 1607 w 23041"/>
                      <a:gd name="connsiteY93" fmla="*/ 25810 h 45391"/>
                      <a:gd name="connsiteX94" fmla="*/ 3465 w 23041"/>
                      <a:gd name="connsiteY94" fmla="*/ 26168 h 45391"/>
                      <a:gd name="connsiteX95" fmla="*/ 2322 w 23041"/>
                      <a:gd name="connsiteY95" fmla="*/ 27061 h 45391"/>
                      <a:gd name="connsiteX96" fmla="*/ 3179 w 23041"/>
                      <a:gd name="connsiteY96" fmla="*/ 27811 h 45391"/>
                      <a:gd name="connsiteX97" fmla="*/ 714 w 23041"/>
                      <a:gd name="connsiteY97" fmla="*/ 27954 h 45391"/>
                      <a:gd name="connsiteX98" fmla="*/ 1536 w 23041"/>
                      <a:gd name="connsiteY98" fmla="*/ 28775 h 45391"/>
                      <a:gd name="connsiteX99" fmla="*/ 1393 w 23041"/>
                      <a:gd name="connsiteY99" fmla="*/ 28739 h 45391"/>
                      <a:gd name="connsiteX100" fmla="*/ 1607 w 23041"/>
                      <a:gd name="connsiteY100" fmla="*/ 30597 h 45391"/>
                      <a:gd name="connsiteX101" fmla="*/ 3715 w 23041"/>
                      <a:gd name="connsiteY101" fmla="*/ 30775 h 45391"/>
                      <a:gd name="connsiteX102" fmla="*/ 5358 w 23041"/>
                      <a:gd name="connsiteY102" fmla="*/ 32204 h 45391"/>
                      <a:gd name="connsiteX103" fmla="*/ 4000 w 23041"/>
                      <a:gd name="connsiteY103" fmla="*/ 32740 h 45391"/>
                      <a:gd name="connsiteX104" fmla="*/ 3750 w 23041"/>
                      <a:gd name="connsiteY104" fmla="*/ 32668 h 45391"/>
                      <a:gd name="connsiteX105" fmla="*/ 4108 w 23041"/>
                      <a:gd name="connsiteY105" fmla="*/ 33811 h 45391"/>
                      <a:gd name="connsiteX106" fmla="*/ 6251 w 23041"/>
                      <a:gd name="connsiteY106" fmla="*/ 34383 h 45391"/>
                      <a:gd name="connsiteX107" fmla="*/ 5536 w 23041"/>
                      <a:gd name="connsiteY107" fmla="*/ 34561 h 45391"/>
                      <a:gd name="connsiteX108" fmla="*/ 4501 w 23041"/>
                      <a:gd name="connsiteY108" fmla="*/ 34633 h 45391"/>
                      <a:gd name="connsiteX109" fmla="*/ 5072 w 23041"/>
                      <a:gd name="connsiteY109" fmla="*/ 34740 h 45391"/>
                      <a:gd name="connsiteX110" fmla="*/ 4858 w 23041"/>
                      <a:gd name="connsiteY110" fmla="*/ 34740 h 45391"/>
                      <a:gd name="connsiteX111" fmla="*/ 5572 w 23041"/>
                      <a:gd name="connsiteY111" fmla="*/ 34812 h 45391"/>
                      <a:gd name="connsiteX112" fmla="*/ 6108 w 23041"/>
                      <a:gd name="connsiteY112" fmla="*/ 34776 h 45391"/>
                      <a:gd name="connsiteX113" fmla="*/ 4679 w 23041"/>
                      <a:gd name="connsiteY113" fmla="*/ 35490 h 45391"/>
                      <a:gd name="connsiteX114" fmla="*/ 7215 w 23041"/>
                      <a:gd name="connsiteY114" fmla="*/ 37240 h 45391"/>
                      <a:gd name="connsiteX115" fmla="*/ 5429 w 23041"/>
                      <a:gd name="connsiteY115" fmla="*/ 37026 h 45391"/>
                      <a:gd name="connsiteX116" fmla="*/ 5715 w 23041"/>
                      <a:gd name="connsiteY116" fmla="*/ 37419 h 45391"/>
                      <a:gd name="connsiteX117" fmla="*/ 4822 w 23041"/>
                      <a:gd name="connsiteY117" fmla="*/ 37062 h 45391"/>
                      <a:gd name="connsiteX118" fmla="*/ 5001 w 23041"/>
                      <a:gd name="connsiteY118" fmla="*/ 38669 h 45391"/>
                      <a:gd name="connsiteX119" fmla="*/ 5894 w 23041"/>
                      <a:gd name="connsiteY119" fmla="*/ 38776 h 45391"/>
                      <a:gd name="connsiteX120" fmla="*/ 5751 w 23041"/>
                      <a:gd name="connsiteY120" fmla="*/ 38812 h 45391"/>
                      <a:gd name="connsiteX121" fmla="*/ 7001 w 23041"/>
                      <a:gd name="connsiteY121" fmla="*/ 39026 h 45391"/>
                      <a:gd name="connsiteX122" fmla="*/ 4822 w 23041"/>
                      <a:gd name="connsiteY122" fmla="*/ 39348 h 45391"/>
                      <a:gd name="connsiteX123" fmla="*/ 5822 w 23041"/>
                      <a:gd name="connsiteY123" fmla="*/ 40277 h 45391"/>
                      <a:gd name="connsiteX124" fmla="*/ 6894 w 23041"/>
                      <a:gd name="connsiteY124" fmla="*/ 40205 h 45391"/>
                      <a:gd name="connsiteX125" fmla="*/ 6358 w 23041"/>
                      <a:gd name="connsiteY125" fmla="*/ 40562 h 45391"/>
                      <a:gd name="connsiteX126" fmla="*/ 5036 w 23041"/>
                      <a:gd name="connsiteY126" fmla="*/ 40598 h 45391"/>
                      <a:gd name="connsiteX127" fmla="*/ 6929 w 23041"/>
                      <a:gd name="connsiteY127" fmla="*/ 40991 h 45391"/>
                      <a:gd name="connsiteX128" fmla="*/ 5358 w 23041"/>
                      <a:gd name="connsiteY128" fmla="*/ 40741 h 45391"/>
                      <a:gd name="connsiteX129" fmla="*/ 5536 w 23041"/>
                      <a:gd name="connsiteY129" fmla="*/ 41598 h 45391"/>
                      <a:gd name="connsiteX130" fmla="*/ 7930 w 23041"/>
                      <a:gd name="connsiteY130" fmla="*/ 41670 h 45391"/>
                      <a:gd name="connsiteX131" fmla="*/ 8322 w 23041"/>
                      <a:gd name="connsiteY131" fmla="*/ 42527 h 45391"/>
                      <a:gd name="connsiteX132" fmla="*/ 9501 w 23041"/>
                      <a:gd name="connsiteY132" fmla="*/ 42420 h 45391"/>
                      <a:gd name="connsiteX133" fmla="*/ 9108 w 23041"/>
                      <a:gd name="connsiteY133" fmla="*/ 43598 h 45391"/>
                      <a:gd name="connsiteX134" fmla="*/ 22146 w 23041"/>
                      <a:gd name="connsiteY134" fmla="*/ 44206 h 45391"/>
                      <a:gd name="connsiteX135" fmla="*/ 20288 w 23041"/>
                      <a:gd name="connsiteY135" fmla="*/ 40205 h 4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23041" h="45391">
                        <a:moveTo>
                          <a:pt x="20288" y="40205"/>
                        </a:moveTo>
                        <a:cubicBezTo>
                          <a:pt x="20860" y="38633"/>
                          <a:pt x="23110" y="38169"/>
                          <a:pt x="22181" y="36597"/>
                        </a:cubicBezTo>
                        <a:cubicBezTo>
                          <a:pt x="22360" y="35812"/>
                          <a:pt x="21824" y="34990"/>
                          <a:pt x="21538" y="34240"/>
                        </a:cubicBezTo>
                        <a:cubicBezTo>
                          <a:pt x="19752" y="33919"/>
                          <a:pt x="21503" y="33240"/>
                          <a:pt x="20002" y="32847"/>
                        </a:cubicBezTo>
                        <a:lnTo>
                          <a:pt x="21003" y="32668"/>
                        </a:lnTo>
                        <a:cubicBezTo>
                          <a:pt x="20503" y="32526"/>
                          <a:pt x="20145" y="32347"/>
                          <a:pt x="20681" y="32204"/>
                        </a:cubicBezTo>
                        <a:lnTo>
                          <a:pt x="20967" y="32204"/>
                        </a:lnTo>
                        <a:cubicBezTo>
                          <a:pt x="20217" y="31990"/>
                          <a:pt x="20645" y="31740"/>
                          <a:pt x="20288" y="31633"/>
                        </a:cubicBezTo>
                        <a:lnTo>
                          <a:pt x="20574" y="31633"/>
                        </a:lnTo>
                        <a:lnTo>
                          <a:pt x="20431" y="31383"/>
                        </a:lnTo>
                        <a:lnTo>
                          <a:pt x="20860" y="31418"/>
                        </a:lnTo>
                        <a:cubicBezTo>
                          <a:pt x="20038" y="31061"/>
                          <a:pt x="20002" y="30668"/>
                          <a:pt x="20360" y="30311"/>
                        </a:cubicBezTo>
                        <a:lnTo>
                          <a:pt x="19145" y="30347"/>
                        </a:lnTo>
                        <a:cubicBezTo>
                          <a:pt x="20503" y="29597"/>
                          <a:pt x="17967" y="29347"/>
                          <a:pt x="19574" y="28668"/>
                        </a:cubicBezTo>
                        <a:lnTo>
                          <a:pt x="19860" y="28668"/>
                        </a:lnTo>
                        <a:cubicBezTo>
                          <a:pt x="16645" y="27882"/>
                          <a:pt x="22038" y="27311"/>
                          <a:pt x="18967" y="26489"/>
                        </a:cubicBezTo>
                        <a:cubicBezTo>
                          <a:pt x="19360" y="26596"/>
                          <a:pt x="19610" y="26418"/>
                          <a:pt x="19895" y="26453"/>
                        </a:cubicBezTo>
                        <a:cubicBezTo>
                          <a:pt x="19538" y="26061"/>
                          <a:pt x="19360" y="25632"/>
                          <a:pt x="16966" y="25668"/>
                        </a:cubicBezTo>
                        <a:cubicBezTo>
                          <a:pt x="17002" y="25382"/>
                          <a:pt x="17716" y="25417"/>
                          <a:pt x="18645" y="25382"/>
                        </a:cubicBezTo>
                        <a:cubicBezTo>
                          <a:pt x="17609" y="25382"/>
                          <a:pt x="17145" y="25168"/>
                          <a:pt x="17109" y="24917"/>
                        </a:cubicBezTo>
                        <a:lnTo>
                          <a:pt x="17502" y="25025"/>
                        </a:lnTo>
                        <a:lnTo>
                          <a:pt x="17145" y="24382"/>
                        </a:lnTo>
                        <a:lnTo>
                          <a:pt x="15180" y="24525"/>
                        </a:lnTo>
                        <a:cubicBezTo>
                          <a:pt x="15752" y="24167"/>
                          <a:pt x="17574" y="24417"/>
                          <a:pt x="17109" y="24060"/>
                        </a:cubicBezTo>
                        <a:lnTo>
                          <a:pt x="15466" y="24096"/>
                        </a:lnTo>
                        <a:cubicBezTo>
                          <a:pt x="15788" y="23596"/>
                          <a:pt x="18252" y="23310"/>
                          <a:pt x="19467" y="22810"/>
                        </a:cubicBezTo>
                        <a:cubicBezTo>
                          <a:pt x="20145" y="20988"/>
                          <a:pt x="15931" y="18667"/>
                          <a:pt x="18681" y="16702"/>
                        </a:cubicBezTo>
                        <a:lnTo>
                          <a:pt x="19895" y="16559"/>
                        </a:lnTo>
                        <a:cubicBezTo>
                          <a:pt x="21681" y="16416"/>
                          <a:pt x="17216" y="16238"/>
                          <a:pt x="18859" y="16059"/>
                        </a:cubicBezTo>
                        <a:lnTo>
                          <a:pt x="18038" y="15916"/>
                        </a:lnTo>
                        <a:cubicBezTo>
                          <a:pt x="18359" y="15845"/>
                          <a:pt x="18681" y="15702"/>
                          <a:pt x="19109" y="15773"/>
                        </a:cubicBezTo>
                        <a:cubicBezTo>
                          <a:pt x="19181" y="15595"/>
                          <a:pt x="18859" y="15595"/>
                          <a:pt x="18324" y="15488"/>
                        </a:cubicBezTo>
                        <a:lnTo>
                          <a:pt x="19431" y="15238"/>
                        </a:lnTo>
                        <a:cubicBezTo>
                          <a:pt x="20253" y="14523"/>
                          <a:pt x="18074" y="14059"/>
                          <a:pt x="18502" y="13380"/>
                        </a:cubicBezTo>
                        <a:cubicBezTo>
                          <a:pt x="20717" y="12594"/>
                          <a:pt x="18788" y="11523"/>
                          <a:pt x="17681" y="10809"/>
                        </a:cubicBezTo>
                        <a:lnTo>
                          <a:pt x="17609" y="10773"/>
                        </a:lnTo>
                        <a:cubicBezTo>
                          <a:pt x="15216" y="9201"/>
                          <a:pt x="22003" y="11451"/>
                          <a:pt x="19931" y="8558"/>
                        </a:cubicBezTo>
                        <a:cubicBezTo>
                          <a:pt x="20181" y="8594"/>
                          <a:pt x="19717" y="8237"/>
                          <a:pt x="19538" y="8165"/>
                        </a:cubicBezTo>
                        <a:cubicBezTo>
                          <a:pt x="19860" y="7630"/>
                          <a:pt x="20181" y="7058"/>
                          <a:pt x="20538" y="6272"/>
                        </a:cubicBezTo>
                        <a:cubicBezTo>
                          <a:pt x="20574" y="6487"/>
                          <a:pt x="21681" y="2986"/>
                          <a:pt x="19824" y="1022"/>
                        </a:cubicBezTo>
                        <a:cubicBezTo>
                          <a:pt x="18931" y="93"/>
                          <a:pt x="17574" y="-229"/>
                          <a:pt x="15573" y="164"/>
                        </a:cubicBezTo>
                        <a:cubicBezTo>
                          <a:pt x="13573" y="450"/>
                          <a:pt x="10894" y="1736"/>
                          <a:pt x="7144" y="1557"/>
                        </a:cubicBezTo>
                        <a:lnTo>
                          <a:pt x="6751" y="1522"/>
                        </a:lnTo>
                        <a:cubicBezTo>
                          <a:pt x="5786" y="1486"/>
                          <a:pt x="5644" y="1236"/>
                          <a:pt x="7430" y="2093"/>
                        </a:cubicBezTo>
                        <a:cubicBezTo>
                          <a:pt x="5144" y="1307"/>
                          <a:pt x="7108" y="2272"/>
                          <a:pt x="6322" y="2093"/>
                        </a:cubicBezTo>
                        <a:lnTo>
                          <a:pt x="6144" y="2022"/>
                        </a:lnTo>
                        <a:cubicBezTo>
                          <a:pt x="7751" y="3022"/>
                          <a:pt x="4465" y="1986"/>
                          <a:pt x="5786" y="3093"/>
                        </a:cubicBezTo>
                        <a:cubicBezTo>
                          <a:pt x="5608" y="2986"/>
                          <a:pt x="5001" y="2700"/>
                          <a:pt x="5036" y="2593"/>
                        </a:cubicBezTo>
                        <a:cubicBezTo>
                          <a:pt x="5179" y="2986"/>
                          <a:pt x="5465" y="3701"/>
                          <a:pt x="4143" y="3165"/>
                        </a:cubicBezTo>
                        <a:cubicBezTo>
                          <a:pt x="4108" y="4093"/>
                          <a:pt x="2786" y="5844"/>
                          <a:pt x="4822" y="7165"/>
                        </a:cubicBezTo>
                        <a:lnTo>
                          <a:pt x="4465" y="7022"/>
                        </a:lnTo>
                        <a:cubicBezTo>
                          <a:pt x="5822" y="7808"/>
                          <a:pt x="4536" y="7630"/>
                          <a:pt x="5215" y="8273"/>
                        </a:cubicBezTo>
                        <a:cubicBezTo>
                          <a:pt x="5036" y="8273"/>
                          <a:pt x="4929" y="8273"/>
                          <a:pt x="4858" y="8273"/>
                        </a:cubicBezTo>
                        <a:cubicBezTo>
                          <a:pt x="5286" y="8487"/>
                          <a:pt x="5429" y="8701"/>
                          <a:pt x="5501" y="8915"/>
                        </a:cubicBezTo>
                        <a:cubicBezTo>
                          <a:pt x="5608" y="9380"/>
                          <a:pt x="5072" y="9737"/>
                          <a:pt x="5501" y="10023"/>
                        </a:cubicBezTo>
                        <a:lnTo>
                          <a:pt x="4572" y="9951"/>
                        </a:lnTo>
                        <a:lnTo>
                          <a:pt x="4715" y="10773"/>
                        </a:lnTo>
                        <a:lnTo>
                          <a:pt x="4929" y="10487"/>
                        </a:lnTo>
                        <a:cubicBezTo>
                          <a:pt x="7465" y="10773"/>
                          <a:pt x="3286" y="10987"/>
                          <a:pt x="4929" y="11630"/>
                        </a:cubicBezTo>
                        <a:cubicBezTo>
                          <a:pt x="4572" y="12166"/>
                          <a:pt x="10216" y="12737"/>
                          <a:pt x="8965" y="13130"/>
                        </a:cubicBezTo>
                        <a:cubicBezTo>
                          <a:pt x="10180" y="13345"/>
                          <a:pt x="7001" y="12952"/>
                          <a:pt x="7930" y="13273"/>
                        </a:cubicBezTo>
                        <a:cubicBezTo>
                          <a:pt x="6608" y="13309"/>
                          <a:pt x="7072" y="13130"/>
                          <a:pt x="6036" y="13202"/>
                        </a:cubicBezTo>
                        <a:cubicBezTo>
                          <a:pt x="6679" y="13523"/>
                          <a:pt x="4679" y="13773"/>
                          <a:pt x="5608" y="14166"/>
                        </a:cubicBezTo>
                        <a:lnTo>
                          <a:pt x="4572" y="14202"/>
                        </a:lnTo>
                        <a:cubicBezTo>
                          <a:pt x="6501" y="14666"/>
                          <a:pt x="3250" y="15273"/>
                          <a:pt x="5072" y="15559"/>
                        </a:cubicBezTo>
                        <a:cubicBezTo>
                          <a:pt x="5965" y="16059"/>
                          <a:pt x="2000" y="16095"/>
                          <a:pt x="4072" y="16524"/>
                        </a:cubicBezTo>
                        <a:lnTo>
                          <a:pt x="2679" y="16809"/>
                        </a:lnTo>
                        <a:cubicBezTo>
                          <a:pt x="2465" y="17059"/>
                          <a:pt x="4429" y="16881"/>
                          <a:pt x="3750" y="17166"/>
                        </a:cubicBezTo>
                        <a:cubicBezTo>
                          <a:pt x="2858" y="17202"/>
                          <a:pt x="3072" y="17524"/>
                          <a:pt x="2215" y="17417"/>
                        </a:cubicBezTo>
                        <a:cubicBezTo>
                          <a:pt x="857" y="18059"/>
                          <a:pt x="4251" y="18417"/>
                          <a:pt x="1929" y="19167"/>
                        </a:cubicBezTo>
                        <a:cubicBezTo>
                          <a:pt x="3643" y="19238"/>
                          <a:pt x="2643" y="19595"/>
                          <a:pt x="3929" y="19631"/>
                        </a:cubicBezTo>
                        <a:cubicBezTo>
                          <a:pt x="3179" y="19702"/>
                          <a:pt x="3822" y="20238"/>
                          <a:pt x="2179" y="19953"/>
                        </a:cubicBezTo>
                        <a:cubicBezTo>
                          <a:pt x="2036" y="19917"/>
                          <a:pt x="2072" y="19881"/>
                          <a:pt x="2357" y="19881"/>
                        </a:cubicBezTo>
                        <a:lnTo>
                          <a:pt x="1322" y="19881"/>
                        </a:lnTo>
                        <a:cubicBezTo>
                          <a:pt x="-607" y="20238"/>
                          <a:pt x="2393" y="20417"/>
                          <a:pt x="2107" y="20881"/>
                        </a:cubicBezTo>
                        <a:cubicBezTo>
                          <a:pt x="2429" y="20738"/>
                          <a:pt x="2357" y="20595"/>
                          <a:pt x="3072" y="20703"/>
                        </a:cubicBezTo>
                        <a:lnTo>
                          <a:pt x="2929" y="21096"/>
                        </a:lnTo>
                        <a:lnTo>
                          <a:pt x="2072" y="21024"/>
                        </a:lnTo>
                        <a:lnTo>
                          <a:pt x="1572" y="21596"/>
                        </a:lnTo>
                        <a:lnTo>
                          <a:pt x="2643" y="21488"/>
                        </a:lnTo>
                        <a:cubicBezTo>
                          <a:pt x="2107" y="21774"/>
                          <a:pt x="286" y="21917"/>
                          <a:pt x="1822" y="22203"/>
                        </a:cubicBezTo>
                        <a:cubicBezTo>
                          <a:pt x="2679" y="22346"/>
                          <a:pt x="3250" y="21917"/>
                          <a:pt x="3608" y="22203"/>
                        </a:cubicBezTo>
                        <a:cubicBezTo>
                          <a:pt x="2893" y="22596"/>
                          <a:pt x="1786" y="23167"/>
                          <a:pt x="1500" y="23632"/>
                        </a:cubicBezTo>
                        <a:cubicBezTo>
                          <a:pt x="2715" y="23560"/>
                          <a:pt x="2643" y="23703"/>
                          <a:pt x="2893" y="23846"/>
                        </a:cubicBezTo>
                        <a:lnTo>
                          <a:pt x="1857" y="23882"/>
                        </a:lnTo>
                        <a:cubicBezTo>
                          <a:pt x="3322" y="24382"/>
                          <a:pt x="-429" y="24096"/>
                          <a:pt x="714" y="24596"/>
                        </a:cubicBezTo>
                        <a:lnTo>
                          <a:pt x="0" y="24560"/>
                        </a:lnTo>
                        <a:lnTo>
                          <a:pt x="2179" y="24667"/>
                        </a:lnTo>
                        <a:cubicBezTo>
                          <a:pt x="4251" y="25096"/>
                          <a:pt x="36" y="24953"/>
                          <a:pt x="2858" y="25417"/>
                        </a:cubicBezTo>
                        <a:cubicBezTo>
                          <a:pt x="2679" y="25203"/>
                          <a:pt x="5144" y="25275"/>
                          <a:pt x="4715" y="25525"/>
                        </a:cubicBezTo>
                        <a:lnTo>
                          <a:pt x="3715" y="25489"/>
                        </a:lnTo>
                        <a:cubicBezTo>
                          <a:pt x="3929" y="25632"/>
                          <a:pt x="4358" y="25668"/>
                          <a:pt x="4143" y="25739"/>
                        </a:cubicBezTo>
                        <a:cubicBezTo>
                          <a:pt x="3608" y="25668"/>
                          <a:pt x="2679" y="25703"/>
                          <a:pt x="2858" y="25918"/>
                        </a:cubicBezTo>
                        <a:lnTo>
                          <a:pt x="1607" y="25810"/>
                        </a:lnTo>
                        <a:lnTo>
                          <a:pt x="3465" y="26168"/>
                        </a:lnTo>
                        <a:cubicBezTo>
                          <a:pt x="2393" y="26489"/>
                          <a:pt x="3750" y="26918"/>
                          <a:pt x="2322" y="27061"/>
                        </a:cubicBezTo>
                        <a:cubicBezTo>
                          <a:pt x="2322" y="27061"/>
                          <a:pt x="1643" y="27704"/>
                          <a:pt x="3179" y="27811"/>
                        </a:cubicBezTo>
                        <a:cubicBezTo>
                          <a:pt x="2215" y="27704"/>
                          <a:pt x="1857" y="28061"/>
                          <a:pt x="714" y="27954"/>
                        </a:cubicBezTo>
                        <a:cubicBezTo>
                          <a:pt x="1822" y="28096"/>
                          <a:pt x="2715" y="28561"/>
                          <a:pt x="1536" y="28775"/>
                        </a:cubicBezTo>
                        <a:lnTo>
                          <a:pt x="1393" y="28739"/>
                        </a:lnTo>
                        <a:cubicBezTo>
                          <a:pt x="214" y="29454"/>
                          <a:pt x="3036" y="29918"/>
                          <a:pt x="1607" y="30597"/>
                        </a:cubicBezTo>
                        <a:cubicBezTo>
                          <a:pt x="2822" y="30561"/>
                          <a:pt x="2179" y="30882"/>
                          <a:pt x="3715" y="30775"/>
                        </a:cubicBezTo>
                        <a:cubicBezTo>
                          <a:pt x="5251" y="31418"/>
                          <a:pt x="572" y="32025"/>
                          <a:pt x="5358" y="32204"/>
                        </a:cubicBezTo>
                        <a:cubicBezTo>
                          <a:pt x="5608" y="32490"/>
                          <a:pt x="4251" y="32561"/>
                          <a:pt x="4000" y="32740"/>
                        </a:cubicBezTo>
                        <a:lnTo>
                          <a:pt x="3750" y="32668"/>
                        </a:lnTo>
                        <a:cubicBezTo>
                          <a:pt x="4143" y="33240"/>
                          <a:pt x="4215" y="33383"/>
                          <a:pt x="4108" y="33811"/>
                        </a:cubicBezTo>
                        <a:cubicBezTo>
                          <a:pt x="4572" y="34026"/>
                          <a:pt x="6787" y="34026"/>
                          <a:pt x="6251" y="34383"/>
                        </a:cubicBezTo>
                        <a:cubicBezTo>
                          <a:pt x="5358" y="34276"/>
                          <a:pt x="5536" y="34419"/>
                          <a:pt x="5536" y="34561"/>
                        </a:cubicBezTo>
                        <a:cubicBezTo>
                          <a:pt x="5394" y="34490"/>
                          <a:pt x="5072" y="34454"/>
                          <a:pt x="4501" y="34633"/>
                        </a:cubicBezTo>
                        <a:cubicBezTo>
                          <a:pt x="4786" y="34669"/>
                          <a:pt x="4929" y="34704"/>
                          <a:pt x="5072" y="34740"/>
                        </a:cubicBezTo>
                        <a:cubicBezTo>
                          <a:pt x="5001" y="34740"/>
                          <a:pt x="4965" y="34740"/>
                          <a:pt x="4858" y="34740"/>
                        </a:cubicBezTo>
                        <a:cubicBezTo>
                          <a:pt x="5179" y="34954"/>
                          <a:pt x="5465" y="34919"/>
                          <a:pt x="5572" y="34812"/>
                        </a:cubicBezTo>
                        <a:cubicBezTo>
                          <a:pt x="5715" y="34812"/>
                          <a:pt x="5894" y="34812"/>
                          <a:pt x="6108" y="34776"/>
                        </a:cubicBezTo>
                        <a:cubicBezTo>
                          <a:pt x="4965" y="35026"/>
                          <a:pt x="6179" y="35454"/>
                          <a:pt x="4679" y="35490"/>
                        </a:cubicBezTo>
                        <a:cubicBezTo>
                          <a:pt x="5036" y="36205"/>
                          <a:pt x="6608" y="36669"/>
                          <a:pt x="7215" y="37240"/>
                        </a:cubicBezTo>
                        <a:cubicBezTo>
                          <a:pt x="6429" y="37312"/>
                          <a:pt x="5751" y="37205"/>
                          <a:pt x="5429" y="37026"/>
                        </a:cubicBezTo>
                        <a:lnTo>
                          <a:pt x="5715" y="37419"/>
                        </a:lnTo>
                        <a:cubicBezTo>
                          <a:pt x="4608" y="37419"/>
                          <a:pt x="5072" y="37205"/>
                          <a:pt x="4822" y="37062"/>
                        </a:cubicBezTo>
                        <a:cubicBezTo>
                          <a:pt x="3000" y="37598"/>
                          <a:pt x="6644" y="38062"/>
                          <a:pt x="5001" y="38669"/>
                        </a:cubicBezTo>
                        <a:lnTo>
                          <a:pt x="5894" y="38776"/>
                        </a:lnTo>
                        <a:lnTo>
                          <a:pt x="5751" y="38812"/>
                        </a:lnTo>
                        <a:cubicBezTo>
                          <a:pt x="6215" y="38812"/>
                          <a:pt x="6858" y="38919"/>
                          <a:pt x="7001" y="39026"/>
                        </a:cubicBezTo>
                        <a:cubicBezTo>
                          <a:pt x="6036" y="39133"/>
                          <a:pt x="4751" y="39062"/>
                          <a:pt x="4822" y="39348"/>
                        </a:cubicBezTo>
                        <a:cubicBezTo>
                          <a:pt x="3893" y="39598"/>
                          <a:pt x="5286" y="39991"/>
                          <a:pt x="5822" y="40277"/>
                        </a:cubicBezTo>
                        <a:cubicBezTo>
                          <a:pt x="6001" y="40098"/>
                          <a:pt x="6537" y="40169"/>
                          <a:pt x="6894" y="40205"/>
                        </a:cubicBezTo>
                        <a:cubicBezTo>
                          <a:pt x="6929" y="40348"/>
                          <a:pt x="5965" y="40455"/>
                          <a:pt x="6358" y="40562"/>
                        </a:cubicBezTo>
                        <a:lnTo>
                          <a:pt x="5036" y="40598"/>
                        </a:lnTo>
                        <a:cubicBezTo>
                          <a:pt x="6286" y="40527"/>
                          <a:pt x="6394" y="40955"/>
                          <a:pt x="6929" y="40991"/>
                        </a:cubicBezTo>
                        <a:cubicBezTo>
                          <a:pt x="5965" y="41098"/>
                          <a:pt x="6072" y="40777"/>
                          <a:pt x="5358" y="40741"/>
                        </a:cubicBezTo>
                        <a:cubicBezTo>
                          <a:pt x="5501" y="41312"/>
                          <a:pt x="5429" y="41027"/>
                          <a:pt x="5536" y="41598"/>
                        </a:cubicBezTo>
                        <a:cubicBezTo>
                          <a:pt x="6537" y="41884"/>
                          <a:pt x="6787" y="41527"/>
                          <a:pt x="7930" y="41670"/>
                        </a:cubicBezTo>
                        <a:cubicBezTo>
                          <a:pt x="8180" y="41955"/>
                          <a:pt x="9108" y="42205"/>
                          <a:pt x="8322" y="42527"/>
                        </a:cubicBezTo>
                        <a:lnTo>
                          <a:pt x="9501" y="42420"/>
                        </a:lnTo>
                        <a:cubicBezTo>
                          <a:pt x="10430" y="42920"/>
                          <a:pt x="10287" y="43205"/>
                          <a:pt x="9108" y="43598"/>
                        </a:cubicBezTo>
                        <a:cubicBezTo>
                          <a:pt x="18717" y="47242"/>
                          <a:pt x="22146" y="44206"/>
                          <a:pt x="22146" y="44206"/>
                        </a:cubicBezTo>
                        <a:cubicBezTo>
                          <a:pt x="24646" y="42705"/>
                          <a:pt x="21217" y="41955"/>
                          <a:pt x="20288" y="40205"/>
                        </a:cubicBezTo>
                        <a:close/>
                      </a:path>
                    </a:pathLst>
                  </a:custGeom>
                  <a:grpFill/>
                  <a:ln w="3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758" name="Graphic 511">
              <a:extLst>
                <a:ext uri="{FF2B5EF4-FFF2-40B4-BE49-F238E27FC236}">
                  <a16:creationId xmlns:a16="http://schemas.microsoft.com/office/drawing/2014/main" id="{F43E9DF6-62D9-6542-BECC-BA96D1B2E963}"/>
                </a:ext>
              </a:extLst>
            </p:cNvPr>
            <p:cNvGrpSpPr/>
            <p:nvPr/>
          </p:nvGrpSpPr>
          <p:grpSpPr>
            <a:xfrm>
              <a:off x="6897840" y="1294198"/>
              <a:ext cx="62491" cy="96298"/>
              <a:chOff x="6897840" y="1294198"/>
              <a:chExt cx="62491" cy="96298"/>
            </a:xfrm>
            <a:grpFill/>
          </p:grpSpPr>
          <p:sp>
            <p:nvSpPr>
              <p:cNvPr id="759" name="Freeform 758">
                <a:extLst>
                  <a:ext uri="{FF2B5EF4-FFF2-40B4-BE49-F238E27FC236}">
                    <a16:creationId xmlns:a16="http://schemas.microsoft.com/office/drawing/2014/main" id="{4CFE7078-BF95-E545-ADA7-89B1AF0EDD4F}"/>
                  </a:ext>
                </a:extLst>
              </p:cNvPr>
              <p:cNvSpPr/>
              <p:nvPr/>
            </p:nvSpPr>
            <p:spPr>
              <a:xfrm>
                <a:off x="6918697" y="1330487"/>
                <a:ext cx="464" cy="643"/>
              </a:xfrm>
              <a:custGeom>
                <a:avLst/>
                <a:gdLst>
                  <a:gd name="connsiteX0" fmla="*/ 464 w 464"/>
                  <a:gd name="connsiteY0" fmla="*/ 0 h 643"/>
                  <a:gd name="connsiteX1" fmla="*/ 0 w 464"/>
                  <a:gd name="connsiteY1" fmla="*/ 643 h 643"/>
                  <a:gd name="connsiteX2" fmla="*/ 464 w 464"/>
                  <a:gd name="connsiteY2" fmla="*/ 0 h 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643">
                    <a:moveTo>
                      <a:pt x="464" y="0"/>
                    </a:moveTo>
                    <a:lnTo>
                      <a:pt x="0" y="643"/>
                    </a:lnTo>
                    <a:cubicBezTo>
                      <a:pt x="214" y="607"/>
                      <a:pt x="429" y="429"/>
                      <a:pt x="4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0" name="Freeform 759">
                <a:extLst>
                  <a:ext uri="{FF2B5EF4-FFF2-40B4-BE49-F238E27FC236}">
                    <a16:creationId xmlns:a16="http://schemas.microsoft.com/office/drawing/2014/main" id="{A62597CF-5B63-1144-B35B-BF7C670DD284}"/>
                  </a:ext>
                </a:extLst>
              </p:cNvPr>
              <p:cNvSpPr/>
              <p:nvPr/>
            </p:nvSpPr>
            <p:spPr>
              <a:xfrm>
                <a:off x="6929448" y="1327594"/>
                <a:ext cx="178" cy="15"/>
              </a:xfrm>
              <a:custGeom>
                <a:avLst/>
                <a:gdLst>
                  <a:gd name="connsiteX0" fmla="*/ 179 w 178"/>
                  <a:gd name="connsiteY0" fmla="*/ 0 h 15"/>
                  <a:gd name="connsiteX1" fmla="*/ 0 w 178"/>
                  <a:gd name="connsiteY1" fmla="*/ 0 h 15"/>
                  <a:gd name="connsiteX2" fmla="*/ 179 w 178"/>
                  <a:gd name="connsiteY2" fmla="*/ 0 h 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" h="15">
                    <a:moveTo>
                      <a:pt x="179" y="0"/>
                    </a:moveTo>
                    <a:cubicBezTo>
                      <a:pt x="107" y="0"/>
                      <a:pt x="71" y="0"/>
                      <a:pt x="0" y="0"/>
                    </a:cubicBezTo>
                    <a:cubicBezTo>
                      <a:pt x="107" y="36"/>
                      <a:pt x="179" y="0"/>
                      <a:pt x="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 760">
                <a:extLst>
                  <a:ext uri="{FF2B5EF4-FFF2-40B4-BE49-F238E27FC236}">
                    <a16:creationId xmlns:a16="http://schemas.microsoft.com/office/drawing/2014/main" id="{9FE82032-F104-E04C-9304-84A4016501D6}"/>
                  </a:ext>
                </a:extLst>
              </p:cNvPr>
              <p:cNvSpPr/>
              <p:nvPr/>
            </p:nvSpPr>
            <p:spPr>
              <a:xfrm>
                <a:off x="6902659" y="1351954"/>
                <a:ext cx="142" cy="178"/>
              </a:xfrm>
              <a:custGeom>
                <a:avLst/>
                <a:gdLst>
                  <a:gd name="connsiteX0" fmla="*/ 143 w 142"/>
                  <a:gd name="connsiteY0" fmla="*/ 179 h 178"/>
                  <a:gd name="connsiteX1" fmla="*/ 143 w 142"/>
                  <a:gd name="connsiteY1" fmla="*/ 143 h 178"/>
                  <a:gd name="connsiteX2" fmla="*/ 0 w 142"/>
                  <a:gd name="connsiteY2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178">
                    <a:moveTo>
                      <a:pt x="143" y="179"/>
                    </a:moveTo>
                    <a:lnTo>
                      <a:pt x="143" y="14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 761">
                <a:extLst>
                  <a:ext uri="{FF2B5EF4-FFF2-40B4-BE49-F238E27FC236}">
                    <a16:creationId xmlns:a16="http://schemas.microsoft.com/office/drawing/2014/main" id="{D3311F2C-E870-3344-A311-D1671FD06EC0}"/>
                  </a:ext>
                </a:extLst>
              </p:cNvPr>
              <p:cNvSpPr/>
              <p:nvPr/>
            </p:nvSpPr>
            <p:spPr>
              <a:xfrm>
                <a:off x="6897840" y="1294198"/>
                <a:ext cx="62491" cy="96298"/>
              </a:xfrm>
              <a:custGeom>
                <a:avLst/>
                <a:gdLst>
                  <a:gd name="connsiteX0" fmla="*/ 5676 w 62491"/>
                  <a:gd name="connsiteY0" fmla="*/ 31111 h 96298"/>
                  <a:gd name="connsiteX1" fmla="*/ 4712 w 62491"/>
                  <a:gd name="connsiteY1" fmla="*/ 38361 h 96298"/>
                  <a:gd name="connsiteX2" fmla="*/ 4319 w 62491"/>
                  <a:gd name="connsiteY2" fmla="*/ 46791 h 96298"/>
                  <a:gd name="connsiteX3" fmla="*/ 4926 w 62491"/>
                  <a:gd name="connsiteY3" fmla="*/ 57900 h 96298"/>
                  <a:gd name="connsiteX4" fmla="*/ 6426 w 62491"/>
                  <a:gd name="connsiteY4" fmla="*/ 64615 h 96298"/>
                  <a:gd name="connsiteX5" fmla="*/ 5426 w 62491"/>
                  <a:gd name="connsiteY5" fmla="*/ 65472 h 96298"/>
                  <a:gd name="connsiteX6" fmla="*/ 5784 w 62491"/>
                  <a:gd name="connsiteY6" fmla="*/ 68008 h 96298"/>
                  <a:gd name="connsiteX7" fmla="*/ 5498 w 62491"/>
                  <a:gd name="connsiteY7" fmla="*/ 67972 h 96298"/>
                  <a:gd name="connsiteX8" fmla="*/ 6391 w 62491"/>
                  <a:gd name="connsiteY8" fmla="*/ 71187 h 96298"/>
                  <a:gd name="connsiteX9" fmla="*/ 6105 w 62491"/>
                  <a:gd name="connsiteY9" fmla="*/ 71151 h 96298"/>
                  <a:gd name="connsiteX10" fmla="*/ 6426 w 62491"/>
                  <a:gd name="connsiteY10" fmla="*/ 72687 h 96298"/>
                  <a:gd name="connsiteX11" fmla="*/ 5998 w 62491"/>
                  <a:gd name="connsiteY11" fmla="*/ 72473 h 96298"/>
                  <a:gd name="connsiteX12" fmla="*/ 7927 w 62491"/>
                  <a:gd name="connsiteY12" fmla="*/ 79295 h 96298"/>
                  <a:gd name="connsiteX13" fmla="*/ 9034 w 62491"/>
                  <a:gd name="connsiteY13" fmla="*/ 78759 h 96298"/>
                  <a:gd name="connsiteX14" fmla="*/ 14785 w 62491"/>
                  <a:gd name="connsiteY14" fmla="*/ 89118 h 96298"/>
                  <a:gd name="connsiteX15" fmla="*/ 14535 w 62491"/>
                  <a:gd name="connsiteY15" fmla="*/ 89296 h 96298"/>
                  <a:gd name="connsiteX16" fmla="*/ 21321 w 62491"/>
                  <a:gd name="connsiteY16" fmla="*/ 93404 h 96298"/>
                  <a:gd name="connsiteX17" fmla="*/ 28143 w 62491"/>
                  <a:gd name="connsiteY17" fmla="*/ 95297 h 96298"/>
                  <a:gd name="connsiteX18" fmla="*/ 28179 w 62491"/>
                  <a:gd name="connsiteY18" fmla="*/ 96226 h 96298"/>
                  <a:gd name="connsiteX19" fmla="*/ 33323 w 62491"/>
                  <a:gd name="connsiteY19" fmla="*/ 94083 h 96298"/>
                  <a:gd name="connsiteX20" fmla="*/ 34787 w 62491"/>
                  <a:gd name="connsiteY20" fmla="*/ 95869 h 96298"/>
                  <a:gd name="connsiteX21" fmla="*/ 37895 w 62491"/>
                  <a:gd name="connsiteY21" fmla="*/ 94297 h 96298"/>
                  <a:gd name="connsiteX22" fmla="*/ 37252 w 62491"/>
                  <a:gd name="connsiteY22" fmla="*/ 94726 h 96298"/>
                  <a:gd name="connsiteX23" fmla="*/ 41431 w 62491"/>
                  <a:gd name="connsiteY23" fmla="*/ 93797 h 96298"/>
                  <a:gd name="connsiteX24" fmla="*/ 40216 w 62491"/>
                  <a:gd name="connsiteY24" fmla="*/ 92047 h 96298"/>
                  <a:gd name="connsiteX25" fmla="*/ 43324 w 62491"/>
                  <a:gd name="connsiteY25" fmla="*/ 93261 h 96298"/>
                  <a:gd name="connsiteX26" fmla="*/ 42752 w 62491"/>
                  <a:gd name="connsiteY26" fmla="*/ 91689 h 96298"/>
                  <a:gd name="connsiteX27" fmla="*/ 51932 w 62491"/>
                  <a:gd name="connsiteY27" fmla="*/ 90689 h 96298"/>
                  <a:gd name="connsiteX28" fmla="*/ 59469 w 62491"/>
                  <a:gd name="connsiteY28" fmla="*/ 73830 h 96298"/>
                  <a:gd name="connsiteX29" fmla="*/ 60898 w 62491"/>
                  <a:gd name="connsiteY29" fmla="*/ 58364 h 96298"/>
                  <a:gd name="connsiteX30" fmla="*/ 62076 w 62491"/>
                  <a:gd name="connsiteY30" fmla="*/ 57828 h 96298"/>
                  <a:gd name="connsiteX31" fmla="*/ 60755 w 62491"/>
                  <a:gd name="connsiteY31" fmla="*/ 54863 h 96298"/>
                  <a:gd name="connsiteX32" fmla="*/ 59790 w 62491"/>
                  <a:gd name="connsiteY32" fmla="*/ 53863 h 96298"/>
                  <a:gd name="connsiteX33" fmla="*/ 60790 w 62491"/>
                  <a:gd name="connsiteY33" fmla="*/ 53292 h 96298"/>
                  <a:gd name="connsiteX34" fmla="*/ 59755 w 62491"/>
                  <a:gd name="connsiteY34" fmla="*/ 51613 h 96298"/>
                  <a:gd name="connsiteX35" fmla="*/ 60612 w 62491"/>
                  <a:gd name="connsiteY35" fmla="*/ 50256 h 96298"/>
                  <a:gd name="connsiteX36" fmla="*/ 55290 w 62491"/>
                  <a:gd name="connsiteY36" fmla="*/ 38504 h 96298"/>
                  <a:gd name="connsiteX37" fmla="*/ 49610 w 62491"/>
                  <a:gd name="connsiteY37" fmla="*/ 29432 h 96298"/>
                  <a:gd name="connsiteX38" fmla="*/ 40609 w 62491"/>
                  <a:gd name="connsiteY38" fmla="*/ 23717 h 96298"/>
                  <a:gd name="connsiteX39" fmla="*/ 22036 w 62491"/>
                  <a:gd name="connsiteY39" fmla="*/ 10394 h 96298"/>
                  <a:gd name="connsiteX40" fmla="*/ 21107 w 62491"/>
                  <a:gd name="connsiteY40" fmla="*/ 10429 h 96298"/>
                  <a:gd name="connsiteX41" fmla="*/ 16142 w 62491"/>
                  <a:gd name="connsiteY41" fmla="*/ 6929 h 96298"/>
                  <a:gd name="connsiteX42" fmla="*/ 12820 w 62491"/>
                  <a:gd name="connsiteY42" fmla="*/ 4643 h 96298"/>
                  <a:gd name="connsiteX43" fmla="*/ 6748 w 62491"/>
                  <a:gd name="connsiteY43" fmla="*/ 892 h 96298"/>
                  <a:gd name="connsiteX44" fmla="*/ 1390 w 62491"/>
                  <a:gd name="connsiteY44" fmla="*/ 964 h 96298"/>
                  <a:gd name="connsiteX45" fmla="*/ 1497 w 62491"/>
                  <a:gd name="connsiteY45" fmla="*/ 13501 h 96298"/>
                  <a:gd name="connsiteX46" fmla="*/ 1104 w 62491"/>
                  <a:gd name="connsiteY46" fmla="*/ 13680 h 96298"/>
                  <a:gd name="connsiteX47" fmla="*/ 8748 w 62491"/>
                  <a:gd name="connsiteY47" fmla="*/ 18573 h 96298"/>
                  <a:gd name="connsiteX48" fmla="*/ 11499 w 62491"/>
                  <a:gd name="connsiteY48" fmla="*/ 21609 h 96298"/>
                  <a:gd name="connsiteX49" fmla="*/ 11320 w 62491"/>
                  <a:gd name="connsiteY49" fmla="*/ 21716 h 96298"/>
                  <a:gd name="connsiteX50" fmla="*/ 17178 w 62491"/>
                  <a:gd name="connsiteY50" fmla="*/ 25110 h 96298"/>
                  <a:gd name="connsiteX51" fmla="*/ 16178 w 62491"/>
                  <a:gd name="connsiteY51" fmla="*/ 25574 h 96298"/>
                  <a:gd name="connsiteX52" fmla="*/ 19107 w 62491"/>
                  <a:gd name="connsiteY52" fmla="*/ 27967 h 96298"/>
                  <a:gd name="connsiteX53" fmla="*/ 29144 w 62491"/>
                  <a:gd name="connsiteY53" fmla="*/ 31861 h 96298"/>
                  <a:gd name="connsiteX54" fmla="*/ 28822 w 62491"/>
                  <a:gd name="connsiteY54" fmla="*/ 32111 h 96298"/>
                  <a:gd name="connsiteX55" fmla="*/ 31787 w 62491"/>
                  <a:gd name="connsiteY55" fmla="*/ 33004 h 96298"/>
                  <a:gd name="connsiteX56" fmla="*/ 31715 w 62491"/>
                  <a:gd name="connsiteY56" fmla="*/ 33396 h 96298"/>
                  <a:gd name="connsiteX57" fmla="*/ 36073 w 62491"/>
                  <a:gd name="connsiteY57" fmla="*/ 35754 h 96298"/>
                  <a:gd name="connsiteX58" fmla="*/ 35502 w 62491"/>
                  <a:gd name="connsiteY58" fmla="*/ 36504 h 96298"/>
                  <a:gd name="connsiteX59" fmla="*/ 37502 w 62491"/>
                  <a:gd name="connsiteY59" fmla="*/ 38040 h 96298"/>
                  <a:gd name="connsiteX60" fmla="*/ 36930 w 62491"/>
                  <a:gd name="connsiteY60" fmla="*/ 37254 h 96298"/>
                  <a:gd name="connsiteX61" fmla="*/ 39538 w 62491"/>
                  <a:gd name="connsiteY61" fmla="*/ 39897 h 96298"/>
                  <a:gd name="connsiteX62" fmla="*/ 46039 w 62491"/>
                  <a:gd name="connsiteY62" fmla="*/ 41790 h 96298"/>
                  <a:gd name="connsiteX63" fmla="*/ 45431 w 62491"/>
                  <a:gd name="connsiteY63" fmla="*/ 42826 h 96298"/>
                  <a:gd name="connsiteX64" fmla="*/ 43681 w 62491"/>
                  <a:gd name="connsiteY64" fmla="*/ 43576 h 96298"/>
                  <a:gd name="connsiteX65" fmla="*/ 44967 w 62491"/>
                  <a:gd name="connsiteY65" fmla="*/ 46862 h 96298"/>
                  <a:gd name="connsiteX66" fmla="*/ 44038 w 62491"/>
                  <a:gd name="connsiteY66" fmla="*/ 47362 h 96298"/>
                  <a:gd name="connsiteX67" fmla="*/ 46003 w 62491"/>
                  <a:gd name="connsiteY67" fmla="*/ 51649 h 96298"/>
                  <a:gd name="connsiteX68" fmla="*/ 45681 w 62491"/>
                  <a:gd name="connsiteY68" fmla="*/ 55292 h 96298"/>
                  <a:gd name="connsiteX69" fmla="*/ 44395 w 62491"/>
                  <a:gd name="connsiteY69" fmla="*/ 56328 h 96298"/>
                  <a:gd name="connsiteX70" fmla="*/ 45681 w 62491"/>
                  <a:gd name="connsiteY70" fmla="*/ 57792 h 96298"/>
                  <a:gd name="connsiteX71" fmla="*/ 44181 w 62491"/>
                  <a:gd name="connsiteY71" fmla="*/ 58614 h 96298"/>
                  <a:gd name="connsiteX72" fmla="*/ 43895 w 62491"/>
                  <a:gd name="connsiteY72" fmla="*/ 65901 h 96298"/>
                  <a:gd name="connsiteX73" fmla="*/ 45610 w 62491"/>
                  <a:gd name="connsiteY73" fmla="*/ 68615 h 96298"/>
                  <a:gd name="connsiteX74" fmla="*/ 43681 w 62491"/>
                  <a:gd name="connsiteY74" fmla="*/ 69580 h 96298"/>
                  <a:gd name="connsiteX75" fmla="*/ 43895 w 62491"/>
                  <a:gd name="connsiteY75" fmla="*/ 69258 h 96298"/>
                  <a:gd name="connsiteX76" fmla="*/ 42895 w 62491"/>
                  <a:gd name="connsiteY76" fmla="*/ 68901 h 96298"/>
                  <a:gd name="connsiteX77" fmla="*/ 42717 w 62491"/>
                  <a:gd name="connsiteY77" fmla="*/ 73044 h 96298"/>
                  <a:gd name="connsiteX78" fmla="*/ 43824 w 62491"/>
                  <a:gd name="connsiteY78" fmla="*/ 72759 h 96298"/>
                  <a:gd name="connsiteX79" fmla="*/ 43252 w 62491"/>
                  <a:gd name="connsiteY79" fmla="*/ 73937 h 96298"/>
                  <a:gd name="connsiteX80" fmla="*/ 42538 w 62491"/>
                  <a:gd name="connsiteY80" fmla="*/ 73401 h 96298"/>
                  <a:gd name="connsiteX81" fmla="*/ 41431 w 62491"/>
                  <a:gd name="connsiteY81" fmla="*/ 74866 h 96298"/>
                  <a:gd name="connsiteX82" fmla="*/ 42502 w 62491"/>
                  <a:gd name="connsiteY82" fmla="*/ 75116 h 96298"/>
                  <a:gd name="connsiteX83" fmla="*/ 40824 w 62491"/>
                  <a:gd name="connsiteY83" fmla="*/ 76438 h 96298"/>
                  <a:gd name="connsiteX84" fmla="*/ 42252 w 62491"/>
                  <a:gd name="connsiteY84" fmla="*/ 77473 h 96298"/>
                  <a:gd name="connsiteX85" fmla="*/ 40288 w 62491"/>
                  <a:gd name="connsiteY85" fmla="*/ 78009 h 96298"/>
                  <a:gd name="connsiteX86" fmla="*/ 38752 w 62491"/>
                  <a:gd name="connsiteY86" fmla="*/ 78045 h 96298"/>
                  <a:gd name="connsiteX87" fmla="*/ 39145 w 62491"/>
                  <a:gd name="connsiteY87" fmla="*/ 79402 h 96298"/>
                  <a:gd name="connsiteX88" fmla="*/ 38645 w 62491"/>
                  <a:gd name="connsiteY88" fmla="*/ 78473 h 96298"/>
                  <a:gd name="connsiteX89" fmla="*/ 37395 w 62491"/>
                  <a:gd name="connsiteY89" fmla="*/ 77723 h 96298"/>
                  <a:gd name="connsiteX90" fmla="*/ 37252 w 62491"/>
                  <a:gd name="connsiteY90" fmla="*/ 77009 h 96298"/>
                  <a:gd name="connsiteX91" fmla="*/ 37573 w 62491"/>
                  <a:gd name="connsiteY91" fmla="*/ 79188 h 96298"/>
                  <a:gd name="connsiteX92" fmla="*/ 35966 w 62491"/>
                  <a:gd name="connsiteY92" fmla="*/ 79974 h 96298"/>
                  <a:gd name="connsiteX93" fmla="*/ 35502 w 62491"/>
                  <a:gd name="connsiteY93" fmla="*/ 81831 h 96298"/>
                  <a:gd name="connsiteX94" fmla="*/ 35716 w 62491"/>
                  <a:gd name="connsiteY94" fmla="*/ 80831 h 96298"/>
                  <a:gd name="connsiteX95" fmla="*/ 34859 w 62491"/>
                  <a:gd name="connsiteY95" fmla="*/ 81260 h 96298"/>
                  <a:gd name="connsiteX96" fmla="*/ 34394 w 62491"/>
                  <a:gd name="connsiteY96" fmla="*/ 79902 h 96298"/>
                  <a:gd name="connsiteX97" fmla="*/ 35037 w 62491"/>
                  <a:gd name="connsiteY97" fmla="*/ 78724 h 96298"/>
                  <a:gd name="connsiteX98" fmla="*/ 33394 w 62491"/>
                  <a:gd name="connsiteY98" fmla="*/ 80402 h 96298"/>
                  <a:gd name="connsiteX99" fmla="*/ 30644 w 62491"/>
                  <a:gd name="connsiteY99" fmla="*/ 78688 h 96298"/>
                  <a:gd name="connsiteX100" fmla="*/ 28215 w 62491"/>
                  <a:gd name="connsiteY100" fmla="*/ 78759 h 96298"/>
                  <a:gd name="connsiteX101" fmla="*/ 29072 w 62491"/>
                  <a:gd name="connsiteY101" fmla="*/ 76402 h 96298"/>
                  <a:gd name="connsiteX102" fmla="*/ 27429 w 62491"/>
                  <a:gd name="connsiteY102" fmla="*/ 76295 h 96298"/>
                  <a:gd name="connsiteX103" fmla="*/ 27572 w 62491"/>
                  <a:gd name="connsiteY103" fmla="*/ 76223 h 96298"/>
                  <a:gd name="connsiteX104" fmla="*/ 25679 w 62491"/>
                  <a:gd name="connsiteY104" fmla="*/ 73437 h 96298"/>
                  <a:gd name="connsiteX105" fmla="*/ 23500 w 62491"/>
                  <a:gd name="connsiteY105" fmla="*/ 73366 h 96298"/>
                  <a:gd name="connsiteX106" fmla="*/ 21107 w 62491"/>
                  <a:gd name="connsiteY106" fmla="*/ 68222 h 96298"/>
                  <a:gd name="connsiteX107" fmla="*/ 22393 w 62491"/>
                  <a:gd name="connsiteY107" fmla="*/ 66043 h 96298"/>
                  <a:gd name="connsiteX108" fmla="*/ 22643 w 62491"/>
                  <a:gd name="connsiteY108" fmla="*/ 66329 h 96298"/>
                  <a:gd name="connsiteX109" fmla="*/ 22286 w 62491"/>
                  <a:gd name="connsiteY109" fmla="*/ 61114 h 96298"/>
                  <a:gd name="connsiteX110" fmla="*/ 20142 w 62491"/>
                  <a:gd name="connsiteY110" fmla="*/ 58185 h 96298"/>
                  <a:gd name="connsiteX111" fmla="*/ 20857 w 62491"/>
                  <a:gd name="connsiteY111" fmla="*/ 57364 h 96298"/>
                  <a:gd name="connsiteX112" fmla="*/ 21928 w 62491"/>
                  <a:gd name="connsiteY112" fmla="*/ 57042 h 96298"/>
                  <a:gd name="connsiteX113" fmla="*/ 21357 w 62491"/>
                  <a:gd name="connsiteY113" fmla="*/ 56542 h 96298"/>
                  <a:gd name="connsiteX114" fmla="*/ 21571 w 62491"/>
                  <a:gd name="connsiteY114" fmla="*/ 56506 h 96298"/>
                  <a:gd name="connsiteX115" fmla="*/ 20857 w 62491"/>
                  <a:gd name="connsiteY115" fmla="*/ 56114 h 96298"/>
                  <a:gd name="connsiteX116" fmla="*/ 20285 w 62491"/>
                  <a:gd name="connsiteY116" fmla="*/ 56292 h 96298"/>
                  <a:gd name="connsiteX117" fmla="*/ 21714 w 62491"/>
                  <a:gd name="connsiteY117" fmla="*/ 52970 h 96298"/>
                  <a:gd name="connsiteX118" fmla="*/ 19214 w 62491"/>
                  <a:gd name="connsiteY118" fmla="*/ 44469 h 96298"/>
                  <a:gd name="connsiteX119" fmla="*/ 21000 w 62491"/>
                  <a:gd name="connsiteY119" fmla="*/ 45612 h 96298"/>
                  <a:gd name="connsiteX120" fmla="*/ 20714 w 62491"/>
                  <a:gd name="connsiteY120" fmla="*/ 43648 h 96298"/>
                  <a:gd name="connsiteX121" fmla="*/ 21571 w 62491"/>
                  <a:gd name="connsiteY121" fmla="*/ 45398 h 96298"/>
                  <a:gd name="connsiteX122" fmla="*/ 21393 w 62491"/>
                  <a:gd name="connsiteY122" fmla="*/ 37683 h 96298"/>
                  <a:gd name="connsiteX123" fmla="*/ 20500 w 62491"/>
                  <a:gd name="connsiteY123" fmla="*/ 37075 h 96298"/>
                  <a:gd name="connsiteX124" fmla="*/ 20643 w 62491"/>
                  <a:gd name="connsiteY124" fmla="*/ 36897 h 96298"/>
                  <a:gd name="connsiteX125" fmla="*/ 19321 w 62491"/>
                  <a:gd name="connsiteY125" fmla="*/ 35861 h 96298"/>
                  <a:gd name="connsiteX126" fmla="*/ 21428 w 62491"/>
                  <a:gd name="connsiteY126" fmla="*/ 34289 h 96298"/>
                  <a:gd name="connsiteX127" fmla="*/ 19928 w 62491"/>
                  <a:gd name="connsiteY127" fmla="*/ 29610 h 96298"/>
                  <a:gd name="connsiteX128" fmla="*/ 18928 w 62491"/>
                  <a:gd name="connsiteY128" fmla="*/ 29932 h 96298"/>
                  <a:gd name="connsiteX129" fmla="*/ 19214 w 62491"/>
                  <a:gd name="connsiteY129" fmla="*/ 28217 h 96298"/>
                  <a:gd name="connsiteX130" fmla="*/ 20500 w 62491"/>
                  <a:gd name="connsiteY130" fmla="*/ 27967 h 96298"/>
                  <a:gd name="connsiteX131" fmla="*/ 18321 w 62491"/>
                  <a:gd name="connsiteY131" fmla="*/ 26181 h 96298"/>
                  <a:gd name="connsiteX132" fmla="*/ 20071 w 62491"/>
                  <a:gd name="connsiteY132" fmla="*/ 27181 h 96298"/>
                  <a:gd name="connsiteX133" fmla="*/ 19178 w 62491"/>
                  <a:gd name="connsiteY133" fmla="*/ 23074 h 96298"/>
                  <a:gd name="connsiteX134" fmla="*/ 16749 w 62491"/>
                  <a:gd name="connsiteY134" fmla="*/ 23074 h 96298"/>
                  <a:gd name="connsiteX135" fmla="*/ 15678 w 62491"/>
                  <a:gd name="connsiteY135" fmla="*/ 19216 h 96298"/>
                  <a:gd name="connsiteX136" fmla="*/ 14606 w 62491"/>
                  <a:gd name="connsiteY136" fmla="*/ 19859 h 96298"/>
                  <a:gd name="connsiteX137" fmla="*/ 14142 w 62491"/>
                  <a:gd name="connsiteY137" fmla="*/ 14466 h 96298"/>
                  <a:gd name="connsiteX138" fmla="*/ 3390 w 62491"/>
                  <a:gd name="connsiteY138" fmla="*/ 6215 h 96298"/>
                  <a:gd name="connsiteX139" fmla="*/ 747 w 62491"/>
                  <a:gd name="connsiteY139" fmla="*/ 12001 h 96298"/>
                  <a:gd name="connsiteX140" fmla="*/ 5676 w 62491"/>
                  <a:gd name="connsiteY140" fmla="*/ 31111 h 96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62491" h="96298">
                    <a:moveTo>
                      <a:pt x="5676" y="31111"/>
                    </a:moveTo>
                    <a:cubicBezTo>
                      <a:pt x="5855" y="34468"/>
                      <a:pt x="5248" y="36468"/>
                      <a:pt x="4712" y="38361"/>
                    </a:cubicBezTo>
                    <a:cubicBezTo>
                      <a:pt x="4212" y="40397"/>
                      <a:pt x="3855" y="43041"/>
                      <a:pt x="4319" y="46791"/>
                    </a:cubicBezTo>
                    <a:cubicBezTo>
                      <a:pt x="4140" y="50434"/>
                      <a:pt x="4676" y="54328"/>
                      <a:pt x="4926" y="57900"/>
                    </a:cubicBezTo>
                    <a:cubicBezTo>
                      <a:pt x="6712" y="59614"/>
                      <a:pt x="4962" y="62579"/>
                      <a:pt x="6426" y="64615"/>
                    </a:cubicBezTo>
                    <a:cubicBezTo>
                      <a:pt x="6105" y="64865"/>
                      <a:pt x="5748" y="65186"/>
                      <a:pt x="5426" y="65472"/>
                    </a:cubicBezTo>
                    <a:cubicBezTo>
                      <a:pt x="5962" y="66258"/>
                      <a:pt x="6284" y="67186"/>
                      <a:pt x="5784" y="68008"/>
                    </a:cubicBezTo>
                    <a:lnTo>
                      <a:pt x="5498" y="67972"/>
                    </a:lnTo>
                    <a:cubicBezTo>
                      <a:pt x="6319" y="69187"/>
                      <a:pt x="5926" y="70580"/>
                      <a:pt x="6391" y="71187"/>
                    </a:cubicBezTo>
                    <a:lnTo>
                      <a:pt x="6105" y="71151"/>
                    </a:lnTo>
                    <a:lnTo>
                      <a:pt x="6426" y="72687"/>
                    </a:lnTo>
                    <a:lnTo>
                      <a:pt x="5998" y="72473"/>
                    </a:lnTo>
                    <a:cubicBezTo>
                      <a:pt x="7034" y="74616"/>
                      <a:pt x="7605" y="76973"/>
                      <a:pt x="7927" y="79295"/>
                    </a:cubicBezTo>
                    <a:lnTo>
                      <a:pt x="9034" y="78759"/>
                    </a:lnTo>
                    <a:cubicBezTo>
                      <a:pt x="9498" y="83938"/>
                      <a:pt x="12606" y="84617"/>
                      <a:pt x="14785" y="89118"/>
                    </a:cubicBezTo>
                    <a:lnTo>
                      <a:pt x="14535" y="89296"/>
                    </a:lnTo>
                    <a:cubicBezTo>
                      <a:pt x="17928" y="90332"/>
                      <a:pt x="19464" y="91832"/>
                      <a:pt x="21321" y="93404"/>
                    </a:cubicBezTo>
                    <a:cubicBezTo>
                      <a:pt x="23143" y="94904"/>
                      <a:pt x="25250" y="96226"/>
                      <a:pt x="28143" y="95297"/>
                    </a:cubicBezTo>
                    <a:cubicBezTo>
                      <a:pt x="27429" y="95547"/>
                      <a:pt x="28286" y="95976"/>
                      <a:pt x="28179" y="96226"/>
                    </a:cubicBezTo>
                    <a:cubicBezTo>
                      <a:pt x="30644" y="96404"/>
                      <a:pt x="33037" y="96440"/>
                      <a:pt x="33323" y="94083"/>
                    </a:cubicBezTo>
                    <a:cubicBezTo>
                      <a:pt x="34859" y="94297"/>
                      <a:pt x="34680" y="94904"/>
                      <a:pt x="34787" y="95869"/>
                    </a:cubicBezTo>
                    <a:cubicBezTo>
                      <a:pt x="34859" y="94833"/>
                      <a:pt x="36502" y="94404"/>
                      <a:pt x="37895" y="94297"/>
                    </a:cubicBezTo>
                    <a:lnTo>
                      <a:pt x="37252" y="94726"/>
                    </a:lnTo>
                    <a:cubicBezTo>
                      <a:pt x="38645" y="94654"/>
                      <a:pt x="40038" y="94333"/>
                      <a:pt x="41431" y="93797"/>
                    </a:cubicBezTo>
                    <a:lnTo>
                      <a:pt x="40216" y="92047"/>
                    </a:lnTo>
                    <a:cubicBezTo>
                      <a:pt x="42395" y="92118"/>
                      <a:pt x="41324" y="94261"/>
                      <a:pt x="43324" y="93261"/>
                    </a:cubicBezTo>
                    <a:lnTo>
                      <a:pt x="42752" y="91689"/>
                    </a:lnTo>
                    <a:cubicBezTo>
                      <a:pt x="45538" y="90904"/>
                      <a:pt x="48503" y="92190"/>
                      <a:pt x="51932" y="90689"/>
                    </a:cubicBezTo>
                    <a:cubicBezTo>
                      <a:pt x="57504" y="85903"/>
                      <a:pt x="58933" y="79224"/>
                      <a:pt x="59469" y="73830"/>
                    </a:cubicBezTo>
                    <a:cubicBezTo>
                      <a:pt x="60005" y="68258"/>
                      <a:pt x="59790" y="63293"/>
                      <a:pt x="60898" y="58364"/>
                    </a:cubicBezTo>
                    <a:lnTo>
                      <a:pt x="62076" y="57828"/>
                    </a:lnTo>
                    <a:cubicBezTo>
                      <a:pt x="63862" y="57435"/>
                      <a:pt x="59219" y="55399"/>
                      <a:pt x="60755" y="54863"/>
                    </a:cubicBezTo>
                    <a:lnTo>
                      <a:pt x="59790" y="53863"/>
                    </a:lnTo>
                    <a:cubicBezTo>
                      <a:pt x="60076" y="53506"/>
                      <a:pt x="60290" y="52792"/>
                      <a:pt x="60790" y="53292"/>
                    </a:cubicBezTo>
                    <a:cubicBezTo>
                      <a:pt x="60683" y="52220"/>
                      <a:pt x="60433" y="52256"/>
                      <a:pt x="59755" y="51613"/>
                    </a:cubicBezTo>
                    <a:lnTo>
                      <a:pt x="60612" y="50256"/>
                    </a:lnTo>
                    <a:cubicBezTo>
                      <a:pt x="60612" y="46005"/>
                      <a:pt x="57254" y="42505"/>
                      <a:pt x="55290" y="38504"/>
                    </a:cubicBezTo>
                    <a:cubicBezTo>
                      <a:pt x="54968" y="35540"/>
                      <a:pt x="52647" y="32003"/>
                      <a:pt x="49610" y="29432"/>
                    </a:cubicBezTo>
                    <a:cubicBezTo>
                      <a:pt x="46646" y="26717"/>
                      <a:pt x="43110" y="24895"/>
                      <a:pt x="40609" y="23717"/>
                    </a:cubicBezTo>
                    <a:cubicBezTo>
                      <a:pt x="33144" y="21359"/>
                      <a:pt x="29429" y="11287"/>
                      <a:pt x="22036" y="10394"/>
                    </a:cubicBezTo>
                    <a:cubicBezTo>
                      <a:pt x="21964" y="10072"/>
                      <a:pt x="21214" y="10251"/>
                      <a:pt x="21107" y="10429"/>
                    </a:cubicBezTo>
                    <a:cubicBezTo>
                      <a:pt x="19357" y="9286"/>
                      <a:pt x="17749" y="8108"/>
                      <a:pt x="16142" y="6929"/>
                    </a:cubicBezTo>
                    <a:cubicBezTo>
                      <a:pt x="16142" y="6929"/>
                      <a:pt x="14749" y="5857"/>
                      <a:pt x="12820" y="4643"/>
                    </a:cubicBezTo>
                    <a:cubicBezTo>
                      <a:pt x="10963" y="3357"/>
                      <a:pt x="8748" y="1857"/>
                      <a:pt x="6748" y="892"/>
                    </a:cubicBezTo>
                    <a:cubicBezTo>
                      <a:pt x="4855" y="-108"/>
                      <a:pt x="2783" y="-501"/>
                      <a:pt x="1390" y="964"/>
                    </a:cubicBezTo>
                    <a:cubicBezTo>
                      <a:pt x="104" y="2393"/>
                      <a:pt x="-1003" y="6179"/>
                      <a:pt x="1497" y="13501"/>
                    </a:cubicBezTo>
                    <a:lnTo>
                      <a:pt x="1104" y="13680"/>
                    </a:lnTo>
                    <a:cubicBezTo>
                      <a:pt x="3498" y="17037"/>
                      <a:pt x="5498" y="18716"/>
                      <a:pt x="8748" y="18573"/>
                    </a:cubicBezTo>
                    <a:cubicBezTo>
                      <a:pt x="7748" y="20788"/>
                      <a:pt x="11213" y="20502"/>
                      <a:pt x="11499" y="21609"/>
                    </a:cubicBezTo>
                    <a:lnTo>
                      <a:pt x="11320" y="21716"/>
                    </a:lnTo>
                    <a:cubicBezTo>
                      <a:pt x="14213" y="21323"/>
                      <a:pt x="14499" y="25503"/>
                      <a:pt x="17178" y="25110"/>
                    </a:cubicBezTo>
                    <a:cubicBezTo>
                      <a:pt x="16999" y="25217"/>
                      <a:pt x="16642" y="25788"/>
                      <a:pt x="16178" y="25574"/>
                    </a:cubicBezTo>
                    <a:cubicBezTo>
                      <a:pt x="17678" y="26110"/>
                      <a:pt x="19750" y="26681"/>
                      <a:pt x="19107" y="27967"/>
                    </a:cubicBezTo>
                    <a:cubicBezTo>
                      <a:pt x="22500" y="29467"/>
                      <a:pt x="26107" y="32503"/>
                      <a:pt x="29144" y="31861"/>
                    </a:cubicBezTo>
                    <a:lnTo>
                      <a:pt x="28822" y="32111"/>
                    </a:lnTo>
                    <a:cubicBezTo>
                      <a:pt x="30679" y="31575"/>
                      <a:pt x="30251" y="32825"/>
                      <a:pt x="31787" y="33004"/>
                    </a:cubicBezTo>
                    <a:cubicBezTo>
                      <a:pt x="31751" y="33182"/>
                      <a:pt x="31751" y="33325"/>
                      <a:pt x="31715" y="33396"/>
                    </a:cubicBezTo>
                    <a:cubicBezTo>
                      <a:pt x="33680" y="33004"/>
                      <a:pt x="34894" y="35540"/>
                      <a:pt x="36073" y="35754"/>
                    </a:cubicBezTo>
                    <a:lnTo>
                      <a:pt x="35502" y="36504"/>
                    </a:lnTo>
                    <a:lnTo>
                      <a:pt x="37502" y="38040"/>
                    </a:lnTo>
                    <a:lnTo>
                      <a:pt x="36930" y="37254"/>
                    </a:lnTo>
                    <a:cubicBezTo>
                      <a:pt x="39002" y="35647"/>
                      <a:pt x="37180" y="39683"/>
                      <a:pt x="39538" y="39897"/>
                    </a:cubicBezTo>
                    <a:cubicBezTo>
                      <a:pt x="40395" y="41219"/>
                      <a:pt x="45896" y="39397"/>
                      <a:pt x="46039" y="41790"/>
                    </a:cubicBezTo>
                    <a:cubicBezTo>
                      <a:pt x="47503" y="41933"/>
                      <a:pt x="44003" y="42148"/>
                      <a:pt x="45431" y="42826"/>
                    </a:cubicBezTo>
                    <a:cubicBezTo>
                      <a:pt x="44324" y="43576"/>
                      <a:pt x="44431" y="42719"/>
                      <a:pt x="43681" y="43576"/>
                    </a:cubicBezTo>
                    <a:cubicBezTo>
                      <a:pt x="44824" y="44362"/>
                      <a:pt x="43538" y="46005"/>
                      <a:pt x="44967" y="46862"/>
                    </a:cubicBezTo>
                    <a:lnTo>
                      <a:pt x="44038" y="47362"/>
                    </a:lnTo>
                    <a:cubicBezTo>
                      <a:pt x="46539" y="48220"/>
                      <a:pt x="43931" y="50970"/>
                      <a:pt x="46003" y="51649"/>
                    </a:cubicBezTo>
                    <a:cubicBezTo>
                      <a:pt x="47253" y="53506"/>
                      <a:pt x="43324" y="53613"/>
                      <a:pt x="45681" y="55292"/>
                    </a:cubicBezTo>
                    <a:lnTo>
                      <a:pt x="44395" y="56328"/>
                    </a:lnTo>
                    <a:cubicBezTo>
                      <a:pt x="44288" y="57221"/>
                      <a:pt x="46217" y="56721"/>
                      <a:pt x="45681" y="57792"/>
                    </a:cubicBezTo>
                    <a:cubicBezTo>
                      <a:pt x="44788" y="57828"/>
                      <a:pt x="45074" y="59114"/>
                      <a:pt x="44181" y="58614"/>
                    </a:cubicBezTo>
                    <a:cubicBezTo>
                      <a:pt x="42967" y="60828"/>
                      <a:pt x="46503" y="63150"/>
                      <a:pt x="43895" y="65901"/>
                    </a:cubicBezTo>
                    <a:cubicBezTo>
                      <a:pt x="45610" y="66686"/>
                      <a:pt x="44431" y="68008"/>
                      <a:pt x="45610" y="68615"/>
                    </a:cubicBezTo>
                    <a:cubicBezTo>
                      <a:pt x="44860" y="68579"/>
                      <a:pt x="45074" y="71437"/>
                      <a:pt x="43681" y="69580"/>
                    </a:cubicBezTo>
                    <a:cubicBezTo>
                      <a:pt x="43574" y="69437"/>
                      <a:pt x="43610" y="69187"/>
                      <a:pt x="43895" y="69258"/>
                    </a:cubicBezTo>
                    <a:lnTo>
                      <a:pt x="42895" y="68901"/>
                    </a:lnTo>
                    <a:cubicBezTo>
                      <a:pt x="40824" y="70044"/>
                      <a:pt x="43395" y="71723"/>
                      <a:pt x="42717" y="73044"/>
                    </a:cubicBezTo>
                    <a:cubicBezTo>
                      <a:pt x="43217" y="72794"/>
                      <a:pt x="43217" y="72187"/>
                      <a:pt x="43824" y="72759"/>
                    </a:cubicBezTo>
                    <a:cubicBezTo>
                      <a:pt x="43681" y="73187"/>
                      <a:pt x="43431" y="73544"/>
                      <a:pt x="43252" y="73937"/>
                    </a:cubicBezTo>
                    <a:lnTo>
                      <a:pt x="42538" y="73401"/>
                    </a:lnTo>
                    <a:cubicBezTo>
                      <a:pt x="42145" y="73901"/>
                      <a:pt x="41824" y="74473"/>
                      <a:pt x="41431" y="74866"/>
                    </a:cubicBezTo>
                    <a:lnTo>
                      <a:pt x="42502" y="75116"/>
                    </a:lnTo>
                    <a:cubicBezTo>
                      <a:pt x="41574" y="75616"/>
                      <a:pt x="39895" y="74866"/>
                      <a:pt x="40824" y="76438"/>
                    </a:cubicBezTo>
                    <a:cubicBezTo>
                      <a:pt x="41324" y="77223"/>
                      <a:pt x="42395" y="76545"/>
                      <a:pt x="42252" y="77473"/>
                    </a:cubicBezTo>
                    <a:cubicBezTo>
                      <a:pt x="41681" y="77616"/>
                      <a:pt x="40966" y="77831"/>
                      <a:pt x="40288" y="78009"/>
                    </a:cubicBezTo>
                    <a:cubicBezTo>
                      <a:pt x="39573" y="77938"/>
                      <a:pt x="39145" y="78081"/>
                      <a:pt x="38752" y="78045"/>
                    </a:cubicBezTo>
                    <a:cubicBezTo>
                      <a:pt x="39466" y="79045"/>
                      <a:pt x="39216" y="79081"/>
                      <a:pt x="39145" y="79402"/>
                    </a:cubicBezTo>
                    <a:lnTo>
                      <a:pt x="38645" y="78473"/>
                    </a:lnTo>
                    <a:cubicBezTo>
                      <a:pt x="38538" y="80224"/>
                      <a:pt x="37609" y="76509"/>
                      <a:pt x="37395" y="77723"/>
                    </a:cubicBezTo>
                    <a:lnTo>
                      <a:pt x="37252" y="77009"/>
                    </a:lnTo>
                    <a:cubicBezTo>
                      <a:pt x="37395" y="77723"/>
                      <a:pt x="37502" y="78438"/>
                      <a:pt x="37573" y="79188"/>
                    </a:cubicBezTo>
                    <a:cubicBezTo>
                      <a:pt x="37002" y="81545"/>
                      <a:pt x="36966" y="77081"/>
                      <a:pt x="35966" y="79974"/>
                    </a:cubicBezTo>
                    <a:cubicBezTo>
                      <a:pt x="36466" y="79795"/>
                      <a:pt x="36252" y="82260"/>
                      <a:pt x="35502" y="81831"/>
                    </a:cubicBezTo>
                    <a:lnTo>
                      <a:pt x="35716" y="80831"/>
                    </a:lnTo>
                    <a:cubicBezTo>
                      <a:pt x="35323" y="81045"/>
                      <a:pt x="35216" y="81510"/>
                      <a:pt x="34859" y="81260"/>
                    </a:cubicBezTo>
                    <a:cubicBezTo>
                      <a:pt x="35216" y="80760"/>
                      <a:pt x="35144" y="79831"/>
                      <a:pt x="34394" y="79902"/>
                    </a:cubicBezTo>
                    <a:lnTo>
                      <a:pt x="35037" y="78724"/>
                    </a:lnTo>
                    <a:lnTo>
                      <a:pt x="33394" y="80402"/>
                    </a:lnTo>
                    <a:cubicBezTo>
                      <a:pt x="32501" y="79188"/>
                      <a:pt x="30608" y="80188"/>
                      <a:pt x="30644" y="78688"/>
                    </a:cubicBezTo>
                    <a:cubicBezTo>
                      <a:pt x="30537" y="78688"/>
                      <a:pt x="29179" y="77509"/>
                      <a:pt x="28215" y="78759"/>
                    </a:cubicBezTo>
                    <a:cubicBezTo>
                      <a:pt x="28858" y="78009"/>
                      <a:pt x="28358" y="77295"/>
                      <a:pt x="29072" y="76402"/>
                    </a:cubicBezTo>
                    <a:cubicBezTo>
                      <a:pt x="28322" y="77259"/>
                      <a:pt x="26858" y="77438"/>
                      <a:pt x="27429" y="76295"/>
                    </a:cubicBezTo>
                    <a:lnTo>
                      <a:pt x="27572" y="76223"/>
                    </a:lnTo>
                    <a:cubicBezTo>
                      <a:pt x="27822" y="74902"/>
                      <a:pt x="24964" y="75723"/>
                      <a:pt x="25679" y="73437"/>
                    </a:cubicBezTo>
                    <a:cubicBezTo>
                      <a:pt x="24536" y="73901"/>
                      <a:pt x="24929" y="72723"/>
                      <a:pt x="23500" y="73366"/>
                    </a:cubicBezTo>
                    <a:cubicBezTo>
                      <a:pt x="21428" y="71401"/>
                      <a:pt x="25929" y="68829"/>
                      <a:pt x="21107" y="68222"/>
                    </a:cubicBezTo>
                    <a:cubicBezTo>
                      <a:pt x="20750" y="66972"/>
                      <a:pt x="22178" y="66686"/>
                      <a:pt x="22393" y="66043"/>
                    </a:cubicBezTo>
                    <a:lnTo>
                      <a:pt x="22643" y="66329"/>
                    </a:lnTo>
                    <a:cubicBezTo>
                      <a:pt x="22214" y="64043"/>
                      <a:pt x="22178" y="63007"/>
                      <a:pt x="22286" y="61114"/>
                    </a:cubicBezTo>
                    <a:cubicBezTo>
                      <a:pt x="21821" y="60114"/>
                      <a:pt x="19607" y="59935"/>
                      <a:pt x="20142" y="58185"/>
                    </a:cubicBezTo>
                    <a:cubicBezTo>
                      <a:pt x="21035" y="58757"/>
                      <a:pt x="20857" y="58042"/>
                      <a:pt x="20857" y="57364"/>
                    </a:cubicBezTo>
                    <a:cubicBezTo>
                      <a:pt x="21000" y="57792"/>
                      <a:pt x="21321" y="57935"/>
                      <a:pt x="21928" y="57042"/>
                    </a:cubicBezTo>
                    <a:cubicBezTo>
                      <a:pt x="21643" y="56935"/>
                      <a:pt x="21500" y="56721"/>
                      <a:pt x="21357" y="56542"/>
                    </a:cubicBezTo>
                    <a:cubicBezTo>
                      <a:pt x="21428" y="56542"/>
                      <a:pt x="21464" y="56506"/>
                      <a:pt x="21571" y="56506"/>
                    </a:cubicBezTo>
                    <a:cubicBezTo>
                      <a:pt x="21250" y="55399"/>
                      <a:pt x="21000" y="55578"/>
                      <a:pt x="20857" y="56114"/>
                    </a:cubicBezTo>
                    <a:cubicBezTo>
                      <a:pt x="20714" y="56078"/>
                      <a:pt x="20535" y="56114"/>
                      <a:pt x="20285" y="56292"/>
                    </a:cubicBezTo>
                    <a:cubicBezTo>
                      <a:pt x="21428" y="55149"/>
                      <a:pt x="20214" y="53078"/>
                      <a:pt x="21714" y="52970"/>
                    </a:cubicBezTo>
                    <a:cubicBezTo>
                      <a:pt x="21357" y="49649"/>
                      <a:pt x="19785" y="47255"/>
                      <a:pt x="19214" y="44469"/>
                    </a:cubicBezTo>
                    <a:cubicBezTo>
                      <a:pt x="20000" y="44148"/>
                      <a:pt x="20678" y="44826"/>
                      <a:pt x="21000" y="45612"/>
                    </a:cubicBezTo>
                    <a:lnTo>
                      <a:pt x="20714" y="43648"/>
                    </a:lnTo>
                    <a:cubicBezTo>
                      <a:pt x="21857" y="43683"/>
                      <a:pt x="21357" y="44791"/>
                      <a:pt x="21571" y="45398"/>
                    </a:cubicBezTo>
                    <a:cubicBezTo>
                      <a:pt x="23393" y="43005"/>
                      <a:pt x="19785" y="40719"/>
                      <a:pt x="21393" y="37683"/>
                    </a:cubicBezTo>
                    <a:lnTo>
                      <a:pt x="20500" y="37075"/>
                    </a:lnTo>
                    <a:lnTo>
                      <a:pt x="20643" y="36897"/>
                    </a:lnTo>
                    <a:cubicBezTo>
                      <a:pt x="20178" y="36933"/>
                      <a:pt x="19500" y="36290"/>
                      <a:pt x="19321" y="35861"/>
                    </a:cubicBezTo>
                    <a:cubicBezTo>
                      <a:pt x="20285" y="35397"/>
                      <a:pt x="21571" y="35790"/>
                      <a:pt x="21428" y="34289"/>
                    </a:cubicBezTo>
                    <a:cubicBezTo>
                      <a:pt x="22286" y="33039"/>
                      <a:pt x="20643" y="31003"/>
                      <a:pt x="19928" y="29610"/>
                    </a:cubicBezTo>
                    <a:cubicBezTo>
                      <a:pt x="19857" y="30432"/>
                      <a:pt x="19285" y="30253"/>
                      <a:pt x="18928" y="29932"/>
                    </a:cubicBezTo>
                    <a:cubicBezTo>
                      <a:pt x="18785" y="29253"/>
                      <a:pt x="19714" y="28682"/>
                      <a:pt x="19214" y="28217"/>
                    </a:cubicBezTo>
                    <a:lnTo>
                      <a:pt x="20500" y="27967"/>
                    </a:lnTo>
                    <a:cubicBezTo>
                      <a:pt x="19321" y="28432"/>
                      <a:pt x="18892" y="26360"/>
                      <a:pt x="18321" y="26181"/>
                    </a:cubicBezTo>
                    <a:cubicBezTo>
                      <a:pt x="19214" y="25610"/>
                      <a:pt x="19321" y="27110"/>
                      <a:pt x="20071" y="27181"/>
                    </a:cubicBezTo>
                    <a:cubicBezTo>
                      <a:pt x="19500" y="24431"/>
                      <a:pt x="19785" y="25824"/>
                      <a:pt x="19178" y="23074"/>
                    </a:cubicBezTo>
                    <a:cubicBezTo>
                      <a:pt x="17928" y="21824"/>
                      <a:pt x="17999" y="23538"/>
                      <a:pt x="16749" y="23074"/>
                    </a:cubicBezTo>
                    <a:cubicBezTo>
                      <a:pt x="16285" y="21859"/>
                      <a:pt x="15142" y="20788"/>
                      <a:pt x="15678" y="19216"/>
                    </a:cubicBezTo>
                    <a:lnTo>
                      <a:pt x="14606" y="19859"/>
                    </a:lnTo>
                    <a:cubicBezTo>
                      <a:pt x="13284" y="17680"/>
                      <a:pt x="13213" y="16216"/>
                      <a:pt x="14142" y="14466"/>
                    </a:cubicBezTo>
                    <a:cubicBezTo>
                      <a:pt x="8320" y="6357"/>
                      <a:pt x="5569" y="4714"/>
                      <a:pt x="3390" y="6215"/>
                    </a:cubicBezTo>
                    <a:cubicBezTo>
                      <a:pt x="1319" y="7715"/>
                      <a:pt x="747" y="12001"/>
                      <a:pt x="747" y="12001"/>
                    </a:cubicBezTo>
                    <a:cubicBezTo>
                      <a:pt x="-789" y="20431"/>
                      <a:pt x="3676" y="23610"/>
                      <a:pt x="5676" y="311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63" name="Graphic 511">
              <a:extLst>
                <a:ext uri="{FF2B5EF4-FFF2-40B4-BE49-F238E27FC236}">
                  <a16:creationId xmlns:a16="http://schemas.microsoft.com/office/drawing/2014/main" id="{BA59E01F-8372-364D-807B-4AF6259E4E5B}"/>
                </a:ext>
              </a:extLst>
            </p:cNvPr>
            <p:cNvGrpSpPr/>
            <p:nvPr/>
          </p:nvGrpSpPr>
          <p:grpSpPr>
            <a:xfrm>
              <a:off x="6787145" y="1480502"/>
              <a:ext cx="60997" cy="90397"/>
              <a:chOff x="6787145" y="1480502"/>
              <a:chExt cx="60997" cy="90397"/>
            </a:xfrm>
            <a:grpFill/>
          </p:grpSpPr>
          <p:sp>
            <p:nvSpPr>
              <p:cNvPr id="764" name="Freeform 763">
                <a:extLst>
                  <a:ext uri="{FF2B5EF4-FFF2-40B4-BE49-F238E27FC236}">
                    <a16:creationId xmlns:a16="http://schemas.microsoft.com/office/drawing/2014/main" id="{F35764D3-22EA-B344-9085-3F343F98C114}"/>
                  </a:ext>
                </a:extLst>
              </p:cNvPr>
              <p:cNvSpPr/>
              <p:nvPr/>
            </p:nvSpPr>
            <p:spPr>
              <a:xfrm>
                <a:off x="6814220" y="1510617"/>
                <a:ext cx="678" cy="244"/>
              </a:xfrm>
              <a:custGeom>
                <a:avLst/>
                <a:gdLst>
                  <a:gd name="connsiteX0" fmla="*/ 679 w 678"/>
                  <a:gd name="connsiteY0" fmla="*/ 0 h 244"/>
                  <a:gd name="connsiteX1" fmla="*/ 0 w 678"/>
                  <a:gd name="connsiteY1" fmla="*/ 179 h 244"/>
                  <a:gd name="connsiteX2" fmla="*/ 679 w 678"/>
                  <a:gd name="connsiteY2" fmla="*/ 0 h 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8" h="244">
                    <a:moveTo>
                      <a:pt x="679" y="0"/>
                    </a:moveTo>
                    <a:lnTo>
                      <a:pt x="0" y="179"/>
                    </a:lnTo>
                    <a:cubicBezTo>
                      <a:pt x="214" y="286"/>
                      <a:pt x="429" y="286"/>
                      <a:pt x="6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 764">
                <a:extLst>
                  <a:ext uri="{FF2B5EF4-FFF2-40B4-BE49-F238E27FC236}">
                    <a16:creationId xmlns:a16="http://schemas.microsoft.com/office/drawing/2014/main" id="{921E6CE4-5EEB-674E-999A-D317BF34645E}"/>
                  </a:ext>
                </a:extLst>
              </p:cNvPr>
              <p:cNvSpPr/>
              <p:nvPr/>
            </p:nvSpPr>
            <p:spPr>
              <a:xfrm>
                <a:off x="6830472" y="1523797"/>
                <a:ext cx="142" cy="3571"/>
              </a:xfrm>
              <a:custGeom>
                <a:avLst/>
                <a:gdLst>
                  <a:gd name="connsiteX0" fmla="*/ 143 w 142"/>
                  <a:gd name="connsiteY0" fmla="*/ 0 h 3571"/>
                  <a:gd name="connsiteX1" fmla="*/ 0 w 142"/>
                  <a:gd name="connsiteY1" fmla="*/ 0 h 3571"/>
                  <a:gd name="connsiteX2" fmla="*/ 143 w 142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71">
                    <a:moveTo>
                      <a:pt x="143" y="0"/>
                    </a:moveTo>
                    <a:lnTo>
                      <a:pt x="0" y="0"/>
                    </a:lnTo>
                    <a:cubicBezTo>
                      <a:pt x="71" y="0"/>
                      <a:pt x="143" y="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6" name="Freeform 765">
                <a:extLst>
                  <a:ext uri="{FF2B5EF4-FFF2-40B4-BE49-F238E27FC236}">
                    <a16:creationId xmlns:a16="http://schemas.microsoft.com/office/drawing/2014/main" id="{710F8B5F-F9EB-2045-A93C-3AF842CFA835}"/>
                  </a:ext>
                </a:extLst>
              </p:cNvPr>
              <p:cNvSpPr/>
              <p:nvPr/>
            </p:nvSpPr>
            <p:spPr>
              <a:xfrm>
                <a:off x="6791431" y="1520654"/>
                <a:ext cx="71" cy="214"/>
              </a:xfrm>
              <a:custGeom>
                <a:avLst/>
                <a:gdLst>
                  <a:gd name="connsiteX0" fmla="*/ 71 w 71"/>
                  <a:gd name="connsiteY0" fmla="*/ 214 h 214"/>
                  <a:gd name="connsiteX1" fmla="*/ 71 w 71"/>
                  <a:gd name="connsiteY1" fmla="*/ 179 h 214"/>
                  <a:gd name="connsiteX2" fmla="*/ 0 w 71"/>
                  <a:gd name="connsiteY2" fmla="*/ 0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214">
                    <a:moveTo>
                      <a:pt x="71" y="214"/>
                    </a:moveTo>
                    <a:lnTo>
                      <a:pt x="71" y="1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 766">
                <a:extLst>
                  <a:ext uri="{FF2B5EF4-FFF2-40B4-BE49-F238E27FC236}">
                    <a16:creationId xmlns:a16="http://schemas.microsoft.com/office/drawing/2014/main" id="{408BF2C1-C5E1-274F-BA47-0AA2AB57D875}"/>
                  </a:ext>
                </a:extLst>
              </p:cNvPr>
              <p:cNvSpPr/>
              <p:nvPr/>
            </p:nvSpPr>
            <p:spPr>
              <a:xfrm>
                <a:off x="6787145" y="1480502"/>
                <a:ext cx="60997" cy="90397"/>
              </a:xfrm>
              <a:custGeom>
                <a:avLst/>
                <a:gdLst>
                  <a:gd name="connsiteX0" fmla="*/ 17609 w 60997"/>
                  <a:gd name="connsiteY0" fmla="*/ 17399 h 90397"/>
                  <a:gd name="connsiteX1" fmla="*/ 8322 w 60997"/>
                  <a:gd name="connsiteY1" fmla="*/ 30365 h 90397"/>
                  <a:gd name="connsiteX2" fmla="*/ 4358 w 60997"/>
                  <a:gd name="connsiteY2" fmla="*/ 40331 h 90397"/>
                  <a:gd name="connsiteX3" fmla="*/ 3393 w 60997"/>
                  <a:gd name="connsiteY3" fmla="*/ 47046 h 90397"/>
                  <a:gd name="connsiteX4" fmla="*/ 2215 w 60997"/>
                  <a:gd name="connsiteY4" fmla="*/ 47474 h 90397"/>
                  <a:gd name="connsiteX5" fmla="*/ 1822 w 60997"/>
                  <a:gd name="connsiteY5" fmla="*/ 49689 h 90397"/>
                  <a:gd name="connsiteX6" fmla="*/ 1572 w 60997"/>
                  <a:gd name="connsiteY6" fmla="*/ 49546 h 90397"/>
                  <a:gd name="connsiteX7" fmla="*/ 1464 w 60997"/>
                  <a:gd name="connsiteY7" fmla="*/ 52439 h 90397"/>
                  <a:gd name="connsiteX8" fmla="*/ 1179 w 60997"/>
                  <a:gd name="connsiteY8" fmla="*/ 52332 h 90397"/>
                  <a:gd name="connsiteX9" fmla="*/ 964 w 60997"/>
                  <a:gd name="connsiteY9" fmla="*/ 53618 h 90397"/>
                  <a:gd name="connsiteX10" fmla="*/ 607 w 60997"/>
                  <a:gd name="connsiteY10" fmla="*/ 53297 h 90397"/>
                  <a:gd name="connsiteX11" fmla="*/ 0 w 60997"/>
                  <a:gd name="connsiteY11" fmla="*/ 59012 h 90397"/>
                  <a:gd name="connsiteX12" fmla="*/ 1214 w 60997"/>
                  <a:gd name="connsiteY12" fmla="*/ 59047 h 90397"/>
                  <a:gd name="connsiteX13" fmla="*/ 500 w 60997"/>
                  <a:gd name="connsiteY13" fmla="*/ 68156 h 90397"/>
                  <a:gd name="connsiteX14" fmla="*/ 214 w 60997"/>
                  <a:gd name="connsiteY14" fmla="*/ 68120 h 90397"/>
                  <a:gd name="connsiteX15" fmla="*/ 2250 w 60997"/>
                  <a:gd name="connsiteY15" fmla="*/ 74656 h 90397"/>
                  <a:gd name="connsiteX16" fmla="*/ 6322 w 60997"/>
                  <a:gd name="connsiteY16" fmla="*/ 80836 h 90397"/>
                  <a:gd name="connsiteX17" fmla="*/ 5786 w 60997"/>
                  <a:gd name="connsiteY17" fmla="*/ 81621 h 90397"/>
                  <a:gd name="connsiteX18" fmla="*/ 11716 w 60997"/>
                  <a:gd name="connsiteY18" fmla="*/ 82943 h 90397"/>
                  <a:gd name="connsiteX19" fmla="*/ 12180 w 60997"/>
                  <a:gd name="connsiteY19" fmla="*/ 85265 h 90397"/>
                  <a:gd name="connsiteX20" fmla="*/ 15359 w 60997"/>
                  <a:gd name="connsiteY20" fmla="*/ 85158 h 90397"/>
                  <a:gd name="connsiteX21" fmla="*/ 14645 w 60997"/>
                  <a:gd name="connsiteY21" fmla="*/ 85265 h 90397"/>
                  <a:gd name="connsiteX22" fmla="*/ 18074 w 60997"/>
                  <a:gd name="connsiteY22" fmla="*/ 86265 h 90397"/>
                  <a:gd name="connsiteX23" fmla="*/ 18109 w 60997"/>
                  <a:gd name="connsiteY23" fmla="*/ 84193 h 90397"/>
                  <a:gd name="connsiteX24" fmla="*/ 19574 w 60997"/>
                  <a:gd name="connsiteY24" fmla="*/ 86658 h 90397"/>
                  <a:gd name="connsiteX25" fmla="*/ 20002 w 60997"/>
                  <a:gd name="connsiteY25" fmla="*/ 85086 h 90397"/>
                  <a:gd name="connsiteX26" fmla="*/ 25467 w 60997"/>
                  <a:gd name="connsiteY26" fmla="*/ 90158 h 90397"/>
                  <a:gd name="connsiteX27" fmla="*/ 41898 w 60997"/>
                  <a:gd name="connsiteY27" fmla="*/ 85515 h 90397"/>
                  <a:gd name="connsiteX28" fmla="*/ 53328 w 60997"/>
                  <a:gd name="connsiteY28" fmla="*/ 75121 h 90397"/>
                  <a:gd name="connsiteX29" fmla="*/ 54578 w 60997"/>
                  <a:gd name="connsiteY29" fmla="*/ 75442 h 90397"/>
                  <a:gd name="connsiteX30" fmla="*/ 55221 w 60997"/>
                  <a:gd name="connsiteY30" fmla="*/ 72335 h 90397"/>
                  <a:gd name="connsiteX31" fmla="*/ 54971 w 60997"/>
                  <a:gd name="connsiteY31" fmla="*/ 70977 h 90397"/>
                  <a:gd name="connsiteX32" fmla="*/ 56114 w 60997"/>
                  <a:gd name="connsiteY32" fmla="*/ 71084 h 90397"/>
                  <a:gd name="connsiteX33" fmla="*/ 56186 w 60997"/>
                  <a:gd name="connsiteY33" fmla="*/ 69191 h 90397"/>
                  <a:gd name="connsiteX34" fmla="*/ 57614 w 60997"/>
                  <a:gd name="connsiteY34" fmla="*/ 68620 h 90397"/>
                  <a:gd name="connsiteX35" fmla="*/ 59686 w 60997"/>
                  <a:gd name="connsiteY35" fmla="*/ 57297 h 90397"/>
                  <a:gd name="connsiteX36" fmla="*/ 60472 w 60997"/>
                  <a:gd name="connsiteY36" fmla="*/ 47260 h 90397"/>
                  <a:gd name="connsiteX37" fmla="*/ 55114 w 60997"/>
                  <a:gd name="connsiteY37" fmla="*/ 37259 h 90397"/>
                  <a:gd name="connsiteX38" fmla="*/ 41612 w 60997"/>
                  <a:gd name="connsiteY38" fmla="*/ 20757 h 90397"/>
                  <a:gd name="connsiteX39" fmla="*/ 40791 w 60997"/>
                  <a:gd name="connsiteY39" fmla="*/ 20650 h 90397"/>
                  <a:gd name="connsiteX40" fmla="*/ 38040 w 60997"/>
                  <a:gd name="connsiteY40" fmla="*/ 16970 h 90397"/>
                  <a:gd name="connsiteX41" fmla="*/ 34790 w 60997"/>
                  <a:gd name="connsiteY41" fmla="*/ 10363 h 90397"/>
                  <a:gd name="connsiteX42" fmla="*/ 30575 w 60997"/>
                  <a:gd name="connsiteY42" fmla="*/ 7291 h 90397"/>
                  <a:gd name="connsiteX43" fmla="*/ 22717 w 60997"/>
                  <a:gd name="connsiteY43" fmla="*/ 16470 h 90397"/>
                  <a:gd name="connsiteX44" fmla="*/ 22288 w 60997"/>
                  <a:gd name="connsiteY44" fmla="*/ 16363 h 90397"/>
                  <a:gd name="connsiteX45" fmla="*/ 27003 w 60997"/>
                  <a:gd name="connsiteY45" fmla="*/ 25257 h 90397"/>
                  <a:gd name="connsiteX46" fmla="*/ 28718 w 60997"/>
                  <a:gd name="connsiteY46" fmla="*/ 29043 h 90397"/>
                  <a:gd name="connsiteX47" fmla="*/ 28504 w 60997"/>
                  <a:gd name="connsiteY47" fmla="*/ 29115 h 90397"/>
                  <a:gd name="connsiteX48" fmla="*/ 33004 w 60997"/>
                  <a:gd name="connsiteY48" fmla="*/ 33651 h 90397"/>
                  <a:gd name="connsiteX49" fmla="*/ 31968 w 60997"/>
                  <a:gd name="connsiteY49" fmla="*/ 33866 h 90397"/>
                  <a:gd name="connsiteX50" fmla="*/ 34147 w 60997"/>
                  <a:gd name="connsiteY50" fmla="*/ 36759 h 90397"/>
                  <a:gd name="connsiteX51" fmla="*/ 41970 w 60997"/>
                  <a:gd name="connsiteY51" fmla="*/ 41724 h 90397"/>
                  <a:gd name="connsiteX52" fmla="*/ 41612 w 60997"/>
                  <a:gd name="connsiteY52" fmla="*/ 41902 h 90397"/>
                  <a:gd name="connsiteX53" fmla="*/ 43720 w 60997"/>
                  <a:gd name="connsiteY53" fmla="*/ 43045 h 90397"/>
                  <a:gd name="connsiteX54" fmla="*/ 43470 w 60997"/>
                  <a:gd name="connsiteY54" fmla="*/ 43331 h 90397"/>
                  <a:gd name="connsiteX55" fmla="*/ 45827 w 60997"/>
                  <a:gd name="connsiteY55" fmla="*/ 46010 h 90397"/>
                  <a:gd name="connsiteX56" fmla="*/ 44970 w 60997"/>
                  <a:gd name="connsiteY56" fmla="*/ 46367 h 90397"/>
                  <a:gd name="connsiteX57" fmla="*/ 45684 w 60997"/>
                  <a:gd name="connsiteY57" fmla="*/ 48010 h 90397"/>
                  <a:gd name="connsiteX58" fmla="*/ 45720 w 60997"/>
                  <a:gd name="connsiteY58" fmla="*/ 47296 h 90397"/>
                  <a:gd name="connsiteX59" fmla="*/ 46256 w 60997"/>
                  <a:gd name="connsiteY59" fmla="*/ 50082 h 90397"/>
                  <a:gd name="connsiteX60" fmla="*/ 50399 w 60997"/>
                  <a:gd name="connsiteY60" fmla="*/ 54725 h 90397"/>
                  <a:gd name="connsiteX61" fmla="*/ 49328 w 60997"/>
                  <a:gd name="connsiteY61" fmla="*/ 55118 h 90397"/>
                  <a:gd name="connsiteX62" fmla="*/ 47470 w 60997"/>
                  <a:gd name="connsiteY62" fmla="*/ 54725 h 90397"/>
                  <a:gd name="connsiteX63" fmla="*/ 46577 w 60997"/>
                  <a:gd name="connsiteY63" fmla="*/ 57761 h 90397"/>
                  <a:gd name="connsiteX64" fmla="*/ 45541 w 60997"/>
                  <a:gd name="connsiteY64" fmla="*/ 57618 h 90397"/>
                  <a:gd name="connsiteX65" fmla="*/ 44863 w 60997"/>
                  <a:gd name="connsiteY65" fmla="*/ 61940 h 90397"/>
                  <a:gd name="connsiteX66" fmla="*/ 42755 w 60997"/>
                  <a:gd name="connsiteY66" fmla="*/ 64262 h 90397"/>
                  <a:gd name="connsiteX67" fmla="*/ 41184 w 60997"/>
                  <a:gd name="connsiteY67" fmla="*/ 64226 h 90397"/>
                  <a:gd name="connsiteX68" fmla="*/ 41505 w 60997"/>
                  <a:gd name="connsiteY68" fmla="*/ 65905 h 90397"/>
                  <a:gd name="connsiteX69" fmla="*/ 39898 w 60997"/>
                  <a:gd name="connsiteY69" fmla="*/ 65548 h 90397"/>
                  <a:gd name="connsiteX70" fmla="*/ 36255 w 60997"/>
                  <a:gd name="connsiteY70" fmla="*/ 69549 h 90397"/>
                  <a:gd name="connsiteX71" fmla="*/ 36147 w 60997"/>
                  <a:gd name="connsiteY71" fmla="*/ 72227 h 90397"/>
                  <a:gd name="connsiteX72" fmla="*/ 34433 w 60997"/>
                  <a:gd name="connsiteY72" fmla="*/ 71263 h 90397"/>
                  <a:gd name="connsiteX73" fmla="*/ 34754 w 60997"/>
                  <a:gd name="connsiteY73" fmla="*/ 71299 h 90397"/>
                  <a:gd name="connsiteX74" fmla="*/ 34290 w 60997"/>
                  <a:gd name="connsiteY74" fmla="*/ 70406 h 90397"/>
                  <a:gd name="connsiteX75" fmla="*/ 32218 w 60997"/>
                  <a:gd name="connsiteY75" fmla="*/ 72335 h 90397"/>
                  <a:gd name="connsiteX76" fmla="*/ 32968 w 60997"/>
                  <a:gd name="connsiteY76" fmla="*/ 73049 h 90397"/>
                  <a:gd name="connsiteX77" fmla="*/ 32040 w 60997"/>
                  <a:gd name="connsiteY77" fmla="*/ 73299 h 90397"/>
                  <a:gd name="connsiteX78" fmla="*/ 31933 w 60997"/>
                  <a:gd name="connsiteY78" fmla="*/ 72406 h 90397"/>
                  <a:gd name="connsiteX79" fmla="*/ 30575 w 60997"/>
                  <a:gd name="connsiteY79" fmla="*/ 72227 h 90397"/>
                  <a:gd name="connsiteX80" fmla="*/ 30968 w 60997"/>
                  <a:gd name="connsiteY80" fmla="*/ 73228 h 90397"/>
                  <a:gd name="connsiteX81" fmla="*/ 29254 w 60997"/>
                  <a:gd name="connsiteY81" fmla="*/ 72620 h 90397"/>
                  <a:gd name="connsiteX82" fmla="*/ 29325 w 60997"/>
                  <a:gd name="connsiteY82" fmla="*/ 74406 h 90397"/>
                  <a:gd name="connsiteX83" fmla="*/ 25682 w 60997"/>
                  <a:gd name="connsiteY83" fmla="*/ 72013 h 90397"/>
                  <a:gd name="connsiteX84" fmla="*/ 24753 w 60997"/>
                  <a:gd name="connsiteY84" fmla="*/ 73263 h 90397"/>
                  <a:gd name="connsiteX85" fmla="*/ 24932 w 60997"/>
                  <a:gd name="connsiteY85" fmla="*/ 72227 h 90397"/>
                  <a:gd name="connsiteX86" fmla="*/ 23431 w 60997"/>
                  <a:gd name="connsiteY86" fmla="*/ 70656 h 90397"/>
                  <a:gd name="connsiteX87" fmla="*/ 23753 w 60997"/>
                  <a:gd name="connsiteY87" fmla="*/ 70013 h 90397"/>
                  <a:gd name="connsiteX88" fmla="*/ 22717 w 60997"/>
                  <a:gd name="connsiteY88" fmla="*/ 71977 h 90397"/>
                  <a:gd name="connsiteX89" fmla="*/ 20753 w 60997"/>
                  <a:gd name="connsiteY89" fmla="*/ 71870 h 90397"/>
                  <a:gd name="connsiteX90" fmla="*/ 19502 w 60997"/>
                  <a:gd name="connsiteY90" fmla="*/ 73299 h 90397"/>
                  <a:gd name="connsiteX91" fmla="*/ 20110 w 60997"/>
                  <a:gd name="connsiteY91" fmla="*/ 72513 h 90397"/>
                  <a:gd name="connsiteX92" fmla="*/ 19395 w 60997"/>
                  <a:gd name="connsiteY92" fmla="*/ 72513 h 90397"/>
                  <a:gd name="connsiteX93" fmla="*/ 19860 w 60997"/>
                  <a:gd name="connsiteY93" fmla="*/ 71263 h 90397"/>
                  <a:gd name="connsiteX94" fmla="*/ 20788 w 60997"/>
                  <a:gd name="connsiteY94" fmla="*/ 70370 h 90397"/>
                  <a:gd name="connsiteX95" fmla="*/ 19074 w 60997"/>
                  <a:gd name="connsiteY95" fmla="*/ 71442 h 90397"/>
                  <a:gd name="connsiteX96" fmla="*/ 18931 w 60997"/>
                  <a:gd name="connsiteY96" fmla="*/ 69584 h 90397"/>
                  <a:gd name="connsiteX97" fmla="*/ 17538 w 60997"/>
                  <a:gd name="connsiteY97" fmla="*/ 68870 h 90397"/>
                  <a:gd name="connsiteX98" fmla="*/ 19788 w 60997"/>
                  <a:gd name="connsiteY98" fmla="*/ 67798 h 90397"/>
                  <a:gd name="connsiteX99" fmla="*/ 18681 w 60997"/>
                  <a:gd name="connsiteY99" fmla="*/ 66512 h 90397"/>
                  <a:gd name="connsiteX100" fmla="*/ 18824 w 60997"/>
                  <a:gd name="connsiteY100" fmla="*/ 66584 h 90397"/>
                  <a:gd name="connsiteX101" fmla="*/ 18752 w 60997"/>
                  <a:gd name="connsiteY101" fmla="*/ 61548 h 90397"/>
                  <a:gd name="connsiteX102" fmla="*/ 16788 w 60997"/>
                  <a:gd name="connsiteY102" fmla="*/ 60476 h 90397"/>
                  <a:gd name="connsiteX103" fmla="*/ 16431 w 60997"/>
                  <a:gd name="connsiteY103" fmla="*/ 54940 h 90397"/>
                  <a:gd name="connsiteX104" fmla="*/ 18324 w 60997"/>
                  <a:gd name="connsiteY104" fmla="*/ 53475 h 90397"/>
                  <a:gd name="connsiteX105" fmla="*/ 18467 w 60997"/>
                  <a:gd name="connsiteY105" fmla="*/ 53797 h 90397"/>
                  <a:gd name="connsiteX106" fmla="*/ 19645 w 60997"/>
                  <a:gd name="connsiteY106" fmla="*/ 49510 h 90397"/>
                  <a:gd name="connsiteX107" fmla="*/ 18574 w 60997"/>
                  <a:gd name="connsiteY107" fmla="*/ 46438 h 90397"/>
                  <a:gd name="connsiteX108" fmla="*/ 19502 w 60997"/>
                  <a:gd name="connsiteY108" fmla="*/ 46081 h 90397"/>
                  <a:gd name="connsiteX109" fmla="*/ 20574 w 60997"/>
                  <a:gd name="connsiteY109" fmla="*/ 46260 h 90397"/>
                  <a:gd name="connsiteX110" fmla="*/ 20217 w 60997"/>
                  <a:gd name="connsiteY110" fmla="*/ 45653 h 90397"/>
                  <a:gd name="connsiteX111" fmla="*/ 20431 w 60997"/>
                  <a:gd name="connsiteY111" fmla="*/ 45724 h 90397"/>
                  <a:gd name="connsiteX112" fmla="*/ 19931 w 60997"/>
                  <a:gd name="connsiteY112" fmla="*/ 45117 h 90397"/>
                  <a:gd name="connsiteX113" fmla="*/ 19360 w 60997"/>
                  <a:gd name="connsiteY113" fmla="*/ 45045 h 90397"/>
                  <a:gd name="connsiteX114" fmla="*/ 21824 w 60997"/>
                  <a:gd name="connsiteY114" fmla="*/ 43045 h 90397"/>
                  <a:gd name="connsiteX115" fmla="*/ 22824 w 60997"/>
                  <a:gd name="connsiteY115" fmla="*/ 35366 h 90397"/>
                  <a:gd name="connsiteX116" fmla="*/ 23932 w 60997"/>
                  <a:gd name="connsiteY116" fmla="*/ 37080 h 90397"/>
                  <a:gd name="connsiteX117" fmla="*/ 24467 w 60997"/>
                  <a:gd name="connsiteY117" fmla="*/ 35437 h 90397"/>
                  <a:gd name="connsiteX118" fmla="*/ 24539 w 60997"/>
                  <a:gd name="connsiteY118" fmla="*/ 37187 h 90397"/>
                  <a:gd name="connsiteX119" fmla="*/ 27503 w 60997"/>
                  <a:gd name="connsiteY119" fmla="*/ 31330 h 90397"/>
                  <a:gd name="connsiteX120" fmla="*/ 26968 w 60997"/>
                  <a:gd name="connsiteY120" fmla="*/ 30472 h 90397"/>
                  <a:gd name="connsiteX121" fmla="*/ 27146 w 60997"/>
                  <a:gd name="connsiteY121" fmla="*/ 30401 h 90397"/>
                  <a:gd name="connsiteX122" fmla="*/ 26468 w 60997"/>
                  <a:gd name="connsiteY122" fmla="*/ 29008 h 90397"/>
                  <a:gd name="connsiteX123" fmla="*/ 28968 w 60997"/>
                  <a:gd name="connsiteY123" fmla="*/ 29079 h 90397"/>
                  <a:gd name="connsiteX124" fmla="*/ 30039 w 60997"/>
                  <a:gd name="connsiteY124" fmla="*/ 25186 h 90397"/>
                  <a:gd name="connsiteX125" fmla="*/ 29039 w 60997"/>
                  <a:gd name="connsiteY125" fmla="*/ 24793 h 90397"/>
                  <a:gd name="connsiteX126" fmla="*/ 30218 w 60997"/>
                  <a:gd name="connsiteY126" fmla="*/ 23829 h 90397"/>
                  <a:gd name="connsiteX127" fmla="*/ 31397 w 60997"/>
                  <a:gd name="connsiteY127" fmla="*/ 24436 h 90397"/>
                  <a:gd name="connsiteX128" fmla="*/ 30682 w 60997"/>
                  <a:gd name="connsiteY128" fmla="*/ 21935 h 90397"/>
                  <a:gd name="connsiteX129" fmla="*/ 31504 w 60997"/>
                  <a:gd name="connsiteY129" fmla="*/ 23686 h 90397"/>
                  <a:gd name="connsiteX130" fmla="*/ 33183 w 60997"/>
                  <a:gd name="connsiteY130" fmla="*/ 20471 h 90397"/>
                  <a:gd name="connsiteX131" fmla="*/ 31325 w 60997"/>
                  <a:gd name="connsiteY131" fmla="*/ 18899 h 90397"/>
                  <a:gd name="connsiteX132" fmla="*/ 32826 w 60997"/>
                  <a:gd name="connsiteY132" fmla="*/ 15613 h 90397"/>
                  <a:gd name="connsiteX133" fmla="*/ 31611 w 60997"/>
                  <a:gd name="connsiteY133" fmla="*/ 15363 h 90397"/>
                  <a:gd name="connsiteX134" fmla="*/ 34469 w 60997"/>
                  <a:gd name="connsiteY134" fmla="*/ 11363 h 90397"/>
                  <a:gd name="connsiteX135" fmla="*/ 29254 w 60997"/>
                  <a:gd name="connsiteY135" fmla="*/ 4 h 90397"/>
                  <a:gd name="connsiteX136" fmla="*/ 24860 w 60997"/>
                  <a:gd name="connsiteY136" fmla="*/ 1933 h 90397"/>
                  <a:gd name="connsiteX137" fmla="*/ 17609 w 60997"/>
                  <a:gd name="connsiteY137" fmla="*/ 17399 h 90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</a:cxnLst>
                <a:rect l="l" t="t" r="r" b="b"/>
                <a:pathLst>
                  <a:path w="60997" h="90397">
                    <a:moveTo>
                      <a:pt x="17609" y="17399"/>
                    </a:moveTo>
                    <a:cubicBezTo>
                      <a:pt x="13716" y="22971"/>
                      <a:pt x="10823" y="23471"/>
                      <a:pt x="8322" y="30365"/>
                    </a:cubicBezTo>
                    <a:cubicBezTo>
                      <a:pt x="6572" y="33365"/>
                      <a:pt x="5465" y="37009"/>
                      <a:pt x="4358" y="40331"/>
                    </a:cubicBezTo>
                    <a:cubicBezTo>
                      <a:pt x="5358" y="42509"/>
                      <a:pt x="2643" y="44617"/>
                      <a:pt x="3393" y="47046"/>
                    </a:cubicBezTo>
                    <a:lnTo>
                      <a:pt x="2215" y="47474"/>
                    </a:lnTo>
                    <a:cubicBezTo>
                      <a:pt x="2465" y="48296"/>
                      <a:pt x="2572" y="49189"/>
                      <a:pt x="1822" y="49689"/>
                    </a:cubicBezTo>
                    <a:lnTo>
                      <a:pt x="1572" y="49546"/>
                    </a:lnTo>
                    <a:cubicBezTo>
                      <a:pt x="1965" y="50761"/>
                      <a:pt x="1250" y="51832"/>
                      <a:pt x="1464" y="52439"/>
                    </a:cubicBezTo>
                    <a:lnTo>
                      <a:pt x="1179" y="52332"/>
                    </a:lnTo>
                    <a:lnTo>
                      <a:pt x="964" y="53618"/>
                    </a:lnTo>
                    <a:lnTo>
                      <a:pt x="607" y="53297"/>
                    </a:lnTo>
                    <a:cubicBezTo>
                      <a:pt x="964" y="55368"/>
                      <a:pt x="571" y="57226"/>
                      <a:pt x="0" y="59012"/>
                    </a:cubicBezTo>
                    <a:lnTo>
                      <a:pt x="1214" y="59047"/>
                    </a:lnTo>
                    <a:cubicBezTo>
                      <a:pt x="-643" y="62762"/>
                      <a:pt x="1857" y="64298"/>
                      <a:pt x="500" y="68156"/>
                    </a:cubicBezTo>
                    <a:lnTo>
                      <a:pt x="214" y="68120"/>
                    </a:lnTo>
                    <a:cubicBezTo>
                      <a:pt x="2107" y="70441"/>
                      <a:pt x="2036" y="72335"/>
                      <a:pt x="2250" y="74656"/>
                    </a:cubicBezTo>
                    <a:cubicBezTo>
                      <a:pt x="2536" y="76871"/>
                      <a:pt x="3250" y="79514"/>
                      <a:pt x="6322" y="80836"/>
                    </a:cubicBezTo>
                    <a:cubicBezTo>
                      <a:pt x="5572" y="80514"/>
                      <a:pt x="6036" y="81479"/>
                      <a:pt x="5786" y="81621"/>
                    </a:cubicBezTo>
                    <a:cubicBezTo>
                      <a:pt x="7930" y="83479"/>
                      <a:pt x="10323" y="85015"/>
                      <a:pt x="11716" y="82943"/>
                    </a:cubicBezTo>
                    <a:cubicBezTo>
                      <a:pt x="13109" y="83908"/>
                      <a:pt x="12466" y="84336"/>
                      <a:pt x="12180" y="85265"/>
                    </a:cubicBezTo>
                    <a:cubicBezTo>
                      <a:pt x="12716" y="84443"/>
                      <a:pt x="14180" y="84693"/>
                      <a:pt x="15359" y="85158"/>
                    </a:cubicBezTo>
                    <a:lnTo>
                      <a:pt x="14645" y="85265"/>
                    </a:lnTo>
                    <a:cubicBezTo>
                      <a:pt x="15823" y="85693"/>
                      <a:pt x="16966" y="86086"/>
                      <a:pt x="18074" y="86265"/>
                    </a:cubicBezTo>
                    <a:lnTo>
                      <a:pt x="18109" y="84193"/>
                    </a:lnTo>
                    <a:cubicBezTo>
                      <a:pt x="19574" y="85229"/>
                      <a:pt x="17752" y="86622"/>
                      <a:pt x="19574" y="86658"/>
                    </a:cubicBezTo>
                    <a:lnTo>
                      <a:pt x="20002" y="85086"/>
                    </a:lnTo>
                    <a:cubicBezTo>
                      <a:pt x="22217" y="85979"/>
                      <a:pt x="22896" y="88694"/>
                      <a:pt x="25467" y="90158"/>
                    </a:cubicBezTo>
                    <a:cubicBezTo>
                      <a:pt x="31111" y="91158"/>
                      <a:pt x="37469" y="88908"/>
                      <a:pt x="41898" y="85515"/>
                    </a:cubicBezTo>
                    <a:cubicBezTo>
                      <a:pt x="46470" y="82157"/>
                      <a:pt x="49542" y="78264"/>
                      <a:pt x="53328" y="75121"/>
                    </a:cubicBezTo>
                    <a:lnTo>
                      <a:pt x="54578" y="75442"/>
                    </a:lnTo>
                    <a:cubicBezTo>
                      <a:pt x="56257" y="76192"/>
                      <a:pt x="53685" y="71835"/>
                      <a:pt x="55221" y="72335"/>
                    </a:cubicBezTo>
                    <a:lnTo>
                      <a:pt x="54971" y="70977"/>
                    </a:lnTo>
                    <a:cubicBezTo>
                      <a:pt x="55400" y="70870"/>
                      <a:pt x="56007" y="70406"/>
                      <a:pt x="56114" y="71084"/>
                    </a:cubicBezTo>
                    <a:cubicBezTo>
                      <a:pt x="56614" y="70192"/>
                      <a:pt x="56400" y="70049"/>
                      <a:pt x="56186" y="69191"/>
                    </a:cubicBezTo>
                    <a:lnTo>
                      <a:pt x="57614" y="68620"/>
                    </a:lnTo>
                    <a:cubicBezTo>
                      <a:pt x="59972" y="65119"/>
                      <a:pt x="58722" y="61262"/>
                      <a:pt x="59686" y="57297"/>
                    </a:cubicBezTo>
                    <a:cubicBezTo>
                      <a:pt x="61186" y="54975"/>
                      <a:pt x="61329" y="51082"/>
                      <a:pt x="60472" y="47260"/>
                    </a:cubicBezTo>
                    <a:cubicBezTo>
                      <a:pt x="59543" y="43224"/>
                      <a:pt x="57150" y="39402"/>
                      <a:pt x="55114" y="37259"/>
                    </a:cubicBezTo>
                    <a:cubicBezTo>
                      <a:pt x="48720" y="31937"/>
                      <a:pt x="47470" y="22757"/>
                      <a:pt x="41612" y="20757"/>
                    </a:cubicBezTo>
                    <a:cubicBezTo>
                      <a:pt x="41648" y="20435"/>
                      <a:pt x="40934" y="20507"/>
                      <a:pt x="40791" y="20650"/>
                    </a:cubicBezTo>
                    <a:cubicBezTo>
                      <a:pt x="39648" y="19328"/>
                      <a:pt x="38648" y="18042"/>
                      <a:pt x="38040" y="16970"/>
                    </a:cubicBezTo>
                    <a:cubicBezTo>
                      <a:pt x="37755" y="16578"/>
                      <a:pt x="36433" y="14577"/>
                      <a:pt x="34790" y="10363"/>
                    </a:cubicBezTo>
                    <a:cubicBezTo>
                      <a:pt x="33897" y="8469"/>
                      <a:pt x="32611" y="6934"/>
                      <a:pt x="30575" y="7291"/>
                    </a:cubicBezTo>
                    <a:cubicBezTo>
                      <a:pt x="28682" y="7862"/>
                      <a:pt x="25396" y="9255"/>
                      <a:pt x="22717" y="16470"/>
                    </a:cubicBezTo>
                    <a:lnTo>
                      <a:pt x="22288" y="16363"/>
                    </a:lnTo>
                    <a:cubicBezTo>
                      <a:pt x="22146" y="20828"/>
                      <a:pt x="23860" y="24257"/>
                      <a:pt x="27003" y="25257"/>
                    </a:cubicBezTo>
                    <a:cubicBezTo>
                      <a:pt x="25325" y="27079"/>
                      <a:pt x="28789" y="28008"/>
                      <a:pt x="28718" y="29043"/>
                    </a:cubicBezTo>
                    <a:lnTo>
                      <a:pt x="28504" y="29115"/>
                    </a:lnTo>
                    <a:cubicBezTo>
                      <a:pt x="31361" y="29544"/>
                      <a:pt x="30361" y="33365"/>
                      <a:pt x="33004" y="33651"/>
                    </a:cubicBezTo>
                    <a:cubicBezTo>
                      <a:pt x="32826" y="33723"/>
                      <a:pt x="32325" y="34187"/>
                      <a:pt x="31968" y="33866"/>
                    </a:cubicBezTo>
                    <a:cubicBezTo>
                      <a:pt x="33254" y="34723"/>
                      <a:pt x="35040" y="35651"/>
                      <a:pt x="34147" y="36759"/>
                    </a:cubicBezTo>
                    <a:cubicBezTo>
                      <a:pt x="37005" y="38866"/>
                      <a:pt x="39326" y="41974"/>
                      <a:pt x="41970" y="41724"/>
                    </a:cubicBezTo>
                    <a:lnTo>
                      <a:pt x="41612" y="41902"/>
                    </a:lnTo>
                    <a:cubicBezTo>
                      <a:pt x="43398" y="41652"/>
                      <a:pt x="42541" y="42688"/>
                      <a:pt x="43720" y="43045"/>
                    </a:cubicBezTo>
                    <a:cubicBezTo>
                      <a:pt x="43613" y="43188"/>
                      <a:pt x="43541" y="43295"/>
                      <a:pt x="43470" y="43331"/>
                    </a:cubicBezTo>
                    <a:cubicBezTo>
                      <a:pt x="45327" y="43331"/>
                      <a:pt x="45006" y="45545"/>
                      <a:pt x="45827" y="46010"/>
                    </a:cubicBezTo>
                    <a:lnTo>
                      <a:pt x="44970" y="46367"/>
                    </a:lnTo>
                    <a:cubicBezTo>
                      <a:pt x="45256" y="46867"/>
                      <a:pt x="45470" y="47439"/>
                      <a:pt x="45684" y="48010"/>
                    </a:cubicBezTo>
                    <a:lnTo>
                      <a:pt x="45720" y="47296"/>
                    </a:lnTo>
                    <a:cubicBezTo>
                      <a:pt x="48292" y="46974"/>
                      <a:pt x="44541" y="48939"/>
                      <a:pt x="46256" y="50082"/>
                    </a:cubicBezTo>
                    <a:cubicBezTo>
                      <a:pt x="46077" y="51332"/>
                      <a:pt x="51721" y="52939"/>
                      <a:pt x="50399" y="54725"/>
                    </a:cubicBezTo>
                    <a:cubicBezTo>
                      <a:pt x="51506" y="55618"/>
                      <a:pt x="48542" y="53868"/>
                      <a:pt x="49328" y="55118"/>
                    </a:cubicBezTo>
                    <a:cubicBezTo>
                      <a:pt x="48006" y="55047"/>
                      <a:pt x="48542" y="54511"/>
                      <a:pt x="47470" y="54725"/>
                    </a:cubicBezTo>
                    <a:cubicBezTo>
                      <a:pt x="47935" y="55904"/>
                      <a:pt x="46006" y="56333"/>
                      <a:pt x="46577" y="57761"/>
                    </a:cubicBezTo>
                    <a:lnTo>
                      <a:pt x="45541" y="57618"/>
                    </a:lnTo>
                    <a:cubicBezTo>
                      <a:pt x="47113" y="59762"/>
                      <a:pt x="43434" y="60333"/>
                      <a:pt x="44863" y="61940"/>
                    </a:cubicBezTo>
                    <a:cubicBezTo>
                      <a:pt x="44970" y="63905"/>
                      <a:pt x="41612" y="61869"/>
                      <a:pt x="42755" y="64262"/>
                    </a:cubicBezTo>
                    <a:lnTo>
                      <a:pt x="41184" y="64226"/>
                    </a:lnTo>
                    <a:cubicBezTo>
                      <a:pt x="40648" y="64762"/>
                      <a:pt x="42470" y="65512"/>
                      <a:pt x="41505" y="65905"/>
                    </a:cubicBezTo>
                    <a:cubicBezTo>
                      <a:pt x="40755" y="65441"/>
                      <a:pt x="40362" y="66370"/>
                      <a:pt x="39898" y="65548"/>
                    </a:cubicBezTo>
                    <a:cubicBezTo>
                      <a:pt x="37933" y="66155"/>
                      <a:pt x="39469" y="69691"/>
                      <a:pt x="36255" y="69549"/>
                    </a:cubicBezTo>
                    <a:cubicBezTo>
                      <a:pt x="37112" y="71156"/>
                      <a:pt x="35612" y="70977"/>
                      <a:pt x="36147" y="72227"/>
                    </a:cubicBezTo>
                    <a:cubicBezTo>
                      <a:pt x="35683" y="71763"/>
                      <a:pt x="34361" y="73192"/>
                      <a:pt x="34433" y="71263"/>
                    </a:cubicBezTo>
                    <a:cubicBezTo>
                      <a:pt x="34433" y="71120"/>
                      <a:pt x="34576" y="71049"/>
                      <a:pt x="34754" y="71299"/>
                    </a:cubicBezTo>
                    <a:lnTo>
                      <a:pt x="34290" y="70406"/>
                    </a:lnTo>
                    <a:cubicBezTo>
                      <a:pt x="32468" y="69227"/>
                      <a:pt x="33361" y="72227"/>
                      <a:pt x="32218" y="72335"/>
                    </a:cubicBezTo>
                    <a:cubicBezTo>
                      <a:pt x="32611" y="72513"/>
                      <a:pt x="32933" y="72299"/>
                      <a:pt x="32968" y="73049"/>
                    </a:cubicBezTo>
                    <a:cubicBezTo>
                      <a:pt x="32647" y="73120"/>
                      <a:pt x="32361" y="73263"/>
                      <a:pt x="32040" y="73299"/>
                    </a:cubicBezTo>
                    <a:lnTo>
                      <a:pt x="31933" y="72406"/>
                    </a:lnTo>
                    <a:lnTo>
                      <a:pt x="30575" y="72227"/>
                    </a:lnTo>
                    <a:lnTo>
                      <a:pt x="30968" y="73228"/>
                    </a:lnTo>
                    <a:cubicBezTo>
                      <a:pt x="30182" y="72942"/>
                      <a:pt x="29789" y="71049"/>
                      <a:pt x="29254" y="72620"/>
                    </a:cubicBezTo>
                    <a:cubicBezTo>
                      <a:pt x="28968" y="73513"/>
                      <a:pt x="30039" y="73978"/>
                      <a:pt x="29325" y="74406"/>
                    </a:cubicBezTo>
                    <a:cubicBezTo>
                      <a:pt x="28182" y="73763"/>
                      <a:pt x="27146" y="72656"/>
                      <a:pt x="25682" y="72013"/>
                    </a:cubicBezTo>
                    <a:cubicBezTo>
                      <a:pt x="25610" y="73228"/>
                      <a:pt x="25217" y="73085"/>
                      <a:pt x="24753" y="73263"/>
                    </a:cubicBezTo>
                    <a:lnTo>
                      <a:pt x="24932" y="72227"/>
                    </a:lnTo>
                    <a:cubicBezTo>
                      <a:pt x="23074" y="73335"/>
                      <a:pt x="25003" y="69870"/>
                      <a:pt x="23431" y="70656"/>
                    </a:cubicBezTo>
                    <a:lnTo>
                      <a:pt x="23753" y="70013"/>
                    </a:lnTo>
                    <a:lnTo>
                      <a:pt x="22717" y="71977"/>
                    </a:lnTo>
                    <a:cubicBezTo>
                      <a:pt x="20753" y="73513"/>
                      <a:pt x="23074" y="69763"/>
                      <a:pt x="20753" y="71870"/>
                    </a:cubicBezTo>
                    <a:cubicBezTo>
                      <a:pt x="21288" y="71906"/>
                      <a:pt x="19895" y="74049"/>
                      <a:pt x="19502" y="73299"/>
                    </a:cubicBezTo>
                    <a:lnTo>
                      <a:pt x="20110" y="72513"/>
                    </a:lnTo>
                    <a:cubicBezTo>
                      <a:pt x="19752" y="72513"/>
                      <a:pt x="19431" y="72799"/>
                      <a:pt x="19395" y="72513"/>
                    </a:cubicBezTo>
                    <a:cubicBezTo>
                      <a:pt x="19860" y="72156"/>
                      <a:pt x="20288" y="71334"/>
                      <a:pt x="19860" y="71263"/>
                    </a:cubicBezTo>
                    <a:lnTo>
                      <a:pt x="20788" y="70370"/>
                    </a:lnTo>
                    <a:cubicBezTo>
                      <a:pt x="20288" y="70763"/>
                      <a:pt x="19645" y="71156"/>
                      <a:pt x="19074" y="71442"/>
                    </a:cubicBezTo>
                    <a:cubicBezTo>
                      <a:pt x="19431" y="70299"/>
                      <a:pt x="17859" y="70620"/>
                      <a:pt x="18931" y="69584"/>
                    </a:cubicBezTo>
                    <a:cubicBezTo>
                      <a:pt x="18859" y="69584"/>
                      <a:pt x="19145" y="68513"/>
                      <a:pt x="17538" y="68870"/>
                    </a:cubicBezTo>
                    <a:cubicBezTo>
                      <a:pt x="18502" y="68727"/>
                      <a:pt x="18681" y="68013"/>
                      <a:pt x="19788" y="67798"/>
                    </a:cubicBezTo>
                    <a:cubicBezTo>
                      <a:pt x="18681" y="68013"/>
                      <a:pt x="17538" y="67191"/>
                      <a:pt x="18681" y="66512"/>
                    </a:cubicBezTo>
                    <a:lnTo>
                      <a:pt x="18824" y="66584"/>
                    </a:lnTo>
                    <a:cubicBezTo>
                      <a:pt x="19824" y="65048"/>
                      <a:pt x="17002" y="63512"/>
                      <a:pt x="18752" y="61548"/>
                    </a:cubicBezTo>
                    <a:cubicBezTo>
                      <a:pt x="17538" y="61476"/>
                      <a:pt x="18359" y="60476"/>
                      <a:pt x="16788" y="60476"/>
                    </a:cubicBezTo>
                    <a:cubicBezTo>
                      <a:pt x="15716" y="57797"/>
                      <a:pt x="20788" y="57083"/>
                      <a:pt x="16431" y="54940"/>
                    </a:cubicBezTo>
                    <a:cubicBezTo>
                      <a:pt x="16502" y="53761"/>
                      <a:pt x="17931" y="53939"/>
                      <a:pt x="18324" y="53475"/>
                    </a:cubicBezTo>
                    <a:lnTo>
                      <a:pt x="18467" y="53797"/>
                    </a:lnTo>
                    <a:cubicBezTo>
                      <a:pt x="18717" y="51618"/>
                      <a:pt x="18967" y="51010"/>
                      <a:pt x="19645" y="49510"/>
                    </a:cubicBezTo>
                    <a:cubicBezTo>
                      <a:pt x="19502" y="48582"/>
                      <a:pt x="17502" y="47617"/>
                      <a:pt x="18574" y="46438"/>
                    </a:cubicBezTo>
                    <a:cubicBezTo>
                      <a:pt x="19217" y="47224"/>
                      <a:pt x="19288" y="46581"/>
                      <a:pt x="19502" y="46081"/>
                    </a:cubicBezTo>
                    <a:cubicBezTo>
                      <a:pt x="19502" y="46474"/>
                      <a:pt x="19752" y="46689"/>
                      <a:pt x="20574" y="46260"/>
                    </a:cubicBezTo>
                    <a:cubicBezTo>
                      <a:pt x="20360" y="46046"/>
                      <a:pt x="20253" y="45831"/>
                      <a:pt x="20217" y="45653"/>
                    </a:cubicBezTo>
                    <a:cubicBezTo>
                      <a:pt x="20288" y="45688"/>
                      <a:pt x="20360" y="45653"/>
                      <a:pt x="20431" y="45724"/>
                    </a:cubicBezTo>
                    <a:cubicBezTo>
                      <a:pt x="20538" y="44724"/>
                      <a:pt x="20217" y="44760"/>
                      <a:pt x="19931" y="45117"/>
                    </a:cubicBezTo>
                    <a:cubicBezTo>
                      <a:pt x="19824" y="45045"/>
                      <a:pt x="19645" y="45010"/>
                      <a:pt x="19360" y="45045"/>
                    </a:cubicBezTo>
                    <a:cubicBezTo>
                      <a:pt x="20788" y="44617"/>
                      <a:pt x="20395" y="42509"/>
                      <a:pt x="21824" y="43045"/>
                    </a:cubicBezTo>
                    <a:cubicBezTo>
                      <a:pt x="22717" y="40331"/>
                      <a:pt x="22217" y="37795"/>
                      <a:pt x="22824" y="35366"/>
                    </a:cubicBezTo>
                    <a:cubicBezTo>
                      <a:pt x="23646" y="35473"/>
                      <a:pt x="24003" y="36294"/>
                      <a:pt x="23932" y="37080"/>
                    </a:cubicBezTo>
                    <a:lnTo>
                      <a:pt x="24467" y="35437"/>
                    </a:lnTo>
                    <a:cubicBezTo>
                      <a:pt x="25467" y="35973"/>
                      <a:pt x="24574" y="36616"/>
                      <a:pt x="24539" y="37187"/>
                    </a:cubicBezTo>
                    <a:cubicBezTo>
                      <a:pt x="27075" y="36223"/>
                      <a:pt x="24896" y="32615"/>
                      <a:pt x="27503" y="31330"/>
                    </a:cubicBezTo>
                    <a:lnTo>
                      <a:pt x="26968" y="30472"/>
                    </a:lnTo>
                    <a:lnTo>
                      <a:pt x="27146" y="30401"/>
                    </a:lnTo>
                    <a:cubicBezTo>
                      <a:pt x="26718" y="30186"/>
                      <a:pt x="26432" y="29401"/>
                      <a:pt x="26468" y="29008"/>
                    </a:cubicBezTo>
                    <a:cubicBezTo>
                      <a:pt x="27503" y="29186"/>
                      <a:pt x="28432" y="30115"/>
                      <a:pt x="28968" y="29079"/>
                    </a:cubicBezTo>
                    <a:cubicBezTo>
                      <a:pt x="30254" y="28722"/>
                      <a:pt x="29897" y="26507"/>
                      <a:pt x="30039" y="25186"/>
                    </a:cubicBezTo>
                    <a:cubicBezTo>
                      <a:pt x="29575" y="25686"/>
                      <a:pt x="29182" y="25222"/>
                      <a:pt x="29039" y="24793"/>
                    </a:cubicBezTo>
                    <a:cubicBezTo>
                      <a:pt x="29325" y="24257"/>
                      <a:pt x="30325" y="24436"/>
                      <a:pt x="30218" y="23829"/>
                    </a:cubicBezTo>
                    <a:lnTo>
                      <a:pt x="31397" y="24436"/>
                    </a:lnTo>
                    <a:cubicBezTo>
                      <a:pt x="30218" y="24007"/>
                      <a:pt x="31040" y="22400"/>
                      <a:pt x="30682" y="21935"/>
                    </a:cubicBezTo>
                    <a:cubicBezTo>
                      <a:pt x="31683" y="22150"/>
                      <a:pt x="30932" y="23186"/>
                      <a:pt x="31504" y="23686"/>
                    </a:cubicBezTo>
                    <a:cubicBezTo>
                      <a:pt x="32611" y="21542"/>
                      <a:pt x="32075" y="22614"/>
                      <a:pt x="33183" y="20471"/>
                    </a:cubicBezTo>
                    <a:cubicBezTo>
                      <a:pt x="33004" y="18864"/>
                      <a:pt x="32004" y="20042"/>
                      <a:pt x="31325" y="18899"/>
                    </a:cubicBezTo>
                    <a:cubicBezTo>
                      <a:pt x="31683" y="17792"/>
                      <a:pt x="31468" y="16363"/>
                      <a:pt x="32826" y="15613"/>
                    </a:cubicBezTo>
                    <a:lnTo>
                      <a:pt x="31611" y="15363"/>
                    </a:lnTo>
                    <a:cubicBezTo>
                      <a:pt x="31933" y="13042"/>
                      <a:pt x="32718" y="12006"/>
                      <a:pt x="34469" y="11363"/>
                    </a:cubicBezTo>
                    <a:cubicBezTo>
                      <a:pt x="34504" y="1897"/>
                      <a:pt x="31504" y="-32"/>
                      <a:pt x="29254" y="4"/>
                    </a:cubicBezTo>
                    <a:cubicBezTo>
                      <a:pt x="27003" y="-103"/>
                      <a:pt x="24860" y="1933"/>
                      <a:pt x="24860" y="1933"/>
                    </a:cubicBezTo>
                    <a:cubicBezTo>
                      <a:pt x="19574" y="5719"/>
                      <a:pt x="20681" y="10363"/>
                      <a:pt x="17609" y="1739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68" name="Graphic 511">
              <a:extLst>
                <a:ext uri="{FF2B5EF4-FFF2-40B4-BE49-F238E27FC236}">
                  <a16:creationId xmlns:a16="http://schemas.microsoft.com/office/drawing/2014/main" id="{5DAD7131-8537-474F-BC5F-EE8DB472E732}"/>
                </a:ext>
              </a:extLst>
            </p:cNvPr>
            <p:cNvGrpSpPr/>
            <p:nvPr/>
          </p:nvGrpSpPr>
          <p:grpSpPr>
            <a:xfrm>
              <a:off x="7058721" y="1366537"/>
              <a:ext cx="78564" cy="63920"/>
              <a:chOff x="7058721" y="1366537"/>
              <a:chExt cx="78564" cy="63920"/>
            </a:xfrm>
            <a:grpFill/>
          </p:grpSpPr>
          <p:sp>
            <p:nvSpPr>
              <p:cNvPr id="769" name="Freeform 768">
                <a:extLst>
                  <a:ext uri="{FF2B5EF4-FFF2-40B4-BE49-F238E27FC236}">
                    <a16:creationId xmlns:a16="http://schemas.microsoft.com/office/drawing/2014/main" id="{06243CC9-AFAF-1441-BC5E-F9A32D936E11}"/>
                  </a:ext>
                </a:extLst>
              </p:cNvPr>
              <p:cNvSpPr/>
              <p:nvPr/>
            </p:nvSpPr>
            <p:spPr>
              <a:xfrm>
                <a:off x="7082789" y="1394674"/>
                <a:ext cx="209" cy="607"/>
              </a:xfrm>
              <a:custGeom>
                <a:avLst/>
                <a:gdLst>
                  <a:gd name="connsiteX0" fmla="*/ 143 w 209"/>
                  <a:gd name="connsiteY0" fmla="*/ 0 h 607"/>
                  <a:gd name="connsiteX1" fmla="*/ 0 w 209"/>
                  <a:gd name="connsiteY1" fmla="*/ 607 h 607"/>
                  <a:gd name="connsiteX2" fmla="*/ 143 w 209"/>
                  <a:gd name="connsiteY2" fmla="*/ 0 h 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9" h="607">
                    <a:moveTo>
                      <a:pt x="143" y="0"/>
                    </a:moveTo>
                    <a:lnTo>
                      <a:pt x="0" y="607"/>
                    </a:lnTo>
                    <a:cubicBezTo>
                      <a:pt x="179" y="464"/>
                      <a:pt x="286" y="25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 769">
                <a:extLst>
                  <a:ext uri="{FF2B5EF4-FFF2-40B4-BE49-F238E27FC236}">
                    <a16:creationId xmlns:a16="http://schemas.microsoft.com/office/drawing/2014/main" id="{067DF2C8-CA11-1E4D-A81D-0CB83092D2B6}"/>
                  </a:ext>
                </a:extLst>
              </p:cNvPr>
              <p:cNvSpPr/>
              <p:nvPr/>
            </p:nvSpPr>
            <p:spPr>
              <a:xfrm>
                <a:off x="7090254" y="1386066"/>
                <a:ext cx="142" cy="35"/>
              </a:xfrm>
              <a:custGeom>
                <a:avLst/>
                <a:gdLst>
                  <a:gd name="connsiteX0" fmla="*/ 143 w 142"/>
                  <a:gd name="connsiteY0" fmla="*/ 0 h 35"/>
                  <a:gd name="connsiteX1" fmla="*/ 0 w 142"/>
                  <a:gd name="connsiteY1" fmla="*/ 36 h 35"/>
                  <a:gd name="connsiteX2" fmla="*/ 143 w 142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">
                    <a:moveTo>
                      <a:pt x="143" y="0"/>
                    </a:moveTo>
                    <a:lnTo>
                      <a:pt x="0" y="36"/>
                    </a:lnTo>
                    <a:cubicBezTo>
                      <a:pt x="71" y="36"/>
                      <a:pt x="143" y="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 770">
                <a:extLst>
                  <a:ext uri="{FF2B5EF4-FFF2-40B4-BE49-F238E27FC236}">
                    <a16:creationId xmlns:a16="http://schemas.microsoft.com/office/drawing/2014/main" id="{D4C79680-9EFF-CE49-A53F-6A13F63D92F2}"/>
                  </a:ext>
                </a:extLst>
              </p:cNvPr>
              <p:cNvSpPr/>
              <p:nvPr/>
            </p:nvSpPr>
            <p:spPr>
              <a:xfrm>
                <a:off x="7085218" y="1419105"/>
                <a:ext cx="214" cy="35"/>
              </a:xfrm>
              <a:custGeom>
                <a:avLst/>
                <a:gdLst>
                  <a:gd name="connsiteX0" fmla="*/ 214 w 214"/>
                  <a:gd name="connsiteY0" fmla="*/ 36 h 35"/>
                  <a:gd name="connsiteX1" fmla="*/ 179 w 214"/>
                  <a:gd name="connsiteY1" fmla="*/ 0 h 35"/>
                  <a:gd name="connsiteX2" fmla="*/ 0 w 214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" h="35">
                    <a:moveTo>
                      <a:pt x="214" y="36"/>
                    </a:moveTo>
                    <a:lnTo>
                      <a:pt x="179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BC8EA73-9165-7743-A0A2-1A4DF5BE8896}"/>
                  </a:ext>
                </a:extLst>
              </p:cNvPr>
              <p:cNvSpPr/>
              <p:nvPr/>
            </p:nvSpPr>
            <p:spPr>
              <a:xfrm>
                <a:off x="7058721" y="1366537"/>
                <a:ext cx="78564" cy="63920"/>
              </a:xfrm>
              <a:custGeom>
                <a:avLst/>
                <a:gdLst>
                  <a:gd name="connsiteX0" fmla="*/ 8423 w 78564"/>
                  <a:gd name="connsiteY0" fmla="*/ 31531 h 63920"/>
                  <a:gd name="connsiteX1" fmla="*/ 17389 w 78564"/>
                  <a:gd name="connsiteY1" fmla="*/ 46104 h 63920"/>
                  <a:gd name="connsiteX2" fmla="*/ 26675 w 78564"/>
                  <a:gd name="connsiteY2" fmla="*/ 52569 h 63920"/>
                  <a:gd name="connsiteX3" fmla="*/ 32676 w 78564"/>
                  <a:gd name="connsiteY3" fmla="*/ 54462 h 63920"/>
                  <a:gd name="connsiteX4" fmla="*/ 32783 w 78564"/>
                  <a:gd name="connsiteY4" fmla="*/ 55676 h 63920"/>
                  <a:gd name="connsiteX5" fmla="*/ 34676 w 78564"/>
                  <a:gd name="connsiteY5" fmla="*/ 56391 h 63920"/>
                  <a:gd name="connsiteX6" fmla="*/ 34498 w 78564"/>
                  <a:gd name="connsiteY6" fmla="*/ 56641 h 63920"/>
                  <a:gd name="connsiteX7" fmla="*/ 37034 w 78564"/>
                  <a:gd name="connsiteY7" fmla="*/ 57212 h 63920"/>
                  <a:gd name="connsiteX8" fmla="*/ 36855 w 78564"/>
                  <a:gd name="connsiteY8" fmla="*/ 57462 h 63920"/>
                  <a:gd name="connsiteX9" fmla="*/ 37927 w 78564"/>
                  <a:gd name="connsiteY9" fmla="*/ 57891 h 63920"/>
                  <a:gd name="connsiteX10" fmla="*/ 37570 w 78564"/>
                  <a:gd name="connsiteY10" fmla="*/ 58177 h 63920"/>
                  <a:gd name="connsiteX11" fmla="*/ 42249 w 78564"/>
                  <a:gd name="connsiteY11" fmla="*/ 59855 h 63920"/>
                  <a:gd name="connsiteX12" fmla="*/ 42606 w 78564"/>
                  <a:gd name="connsiteY12" fmla="*/ 58677 h 63920"/>
                  <a:gd name="connsiteX13" fmla="*/ 49571 w 78564"/>
                  <a:gd name="connsiteY13" fmla="*/ 61784 h 63920"/>
                  <a:gd name="connsiteX14" fmla="*/ 49428 w 78564"/>
                  <a:gd name="connsiteY14" fmla="*/ 62070 h 63920"/>
                  <a:gd name="connsiteX15" fmla="*/ 54715 w 78564"/>
                  <a:gd name="connsiteY15" fmla="*/ 62892 h 63920"/>
                  <a:gd name="connsiteX16" fmla="*/ 57858 w 78564"/>
                  <a:gd name="connsiteY16" fmla="*/ 63892 h 63920"/>
                  <a:gd name="connsiteX17" fmla="*/ 61823 w 78564"/>
                  <a:gd name="connsiteY17" fmla="*/ 62856 h 63920"/>
                  <a:gd name="connsiteX18" fmla="*/ 62251 w 78564"/>
                  <a:gd name="connsiteY18" fmla="*/ 63749 h 63920"/>
                  <a:gd name="connsiteX19" fmla="*/ 66502 w 78564"/>
                  <a:gd name="connsiteY19" fmla="*/ 59820 h 63920"/>
                  <a:gd name="connsiteX20" fmla="*/ 68824 w 78564"/>
                  <a:gd name="connsiteY20" fmla="*/ 60606 h 63920"/>
                  <a:gd name="connsiteX21" fmla="*/ 70431 w 78564"/>
                  <a:gd name="connsiteY21" fmla="*/ 57819 h 63920"/>
                  <a:gd name="connsiteX22" fmla="*/ 70181 w 78564"/>
                  <a:gd name="connsiteY22" fmla="*/ 58463 h 63920"/>
                  <a:gd name="connsiteX23" fmla="*/ 71110 w 78564"/>
                  <a:gd name="connsiteY23" fmla="*/ 57712 h 63920"/>
                  <a:gd name="connsiteX24" fmla="*/ 72717 w 78564"/>
                  <a:gd name="connsiteY24" fmla="*/ 55569 h 63920"/>
                  <a:gd name="connsiteX25" fmla="*/ 70788 w 78564"/>
                  <a:gd name="connsiteY25" fmla="*/ 54819 h 63920"/>
                  <a:gd name="connsiteX26" fmla="*/ 73646 w 78564"/>
                  <a:gd name="connsiteY26" fmla="*/ 54140 h 63920"/>
                  <a:gd name="connsiteX27" fmla="*/ 72288 w 78564"/>
                  <a:gd name="connsiteY27" fmla="*/ 53212 h 63920"/>
                  <a:gd name="connsiteX28" fmla="*/ 78218 w 78564"/>
                  <a:gd name="connsiteY28" fmla="*/ 47854 h 63920"/>
                  <a:gd name="connsiteX29" fmla="*/ 78503 w 78564"/>
                  <a:gd name="connsiteY29" fmla="*/ 42889 h 63920"/>
                  <a:gd name="connsiteX30" fmla="*/ 77896 w 78564"/>
                  <a:gd name="connsiteY30" fmla="*/ 39139 h 63920"/>
                  <a:gd name="connsiteX31" fmla="*/ 75360 w 78564"/>
                  <a:gd name="connsiteY31" fmla="*/ 32316 h 63920"/>
                  <a:gd name="connsiteX32" fmla="*/ 67823 w 78564"/>
                  <a:gd name="connsiteY32" fmla="*/ 19350 h 63920"/>
                  <a:gd name="connsiteX33" fmla="*/ 68288 w 78564"/>
                  <a:gd name="connsiteY33" fmla="*/ 18136 h 63920"/>
                  <a:gd name="connsiteX34" fmla="*/ 65037 w 78564"/>
                  <a:gd name="connsiteY34" fmla="*/ 16922 h 63920"/>
                  <a:gd name="connsiteX35" fmla="*/ 63573 w 78564"/>
                  <a:gd name="connsiteY35" fmla="*/ 16993 h 63920"/>
                  <a:gd name="connsiteX36" fmla="*/ 63716 w 78564"/>
                  <a:gd name="connsiteY36" fmla="*/ 15850 h 63920"/>
                  <a:gd name="connsiteX37" fmla="*/ 61680 w 78564"/>
                  <a:gd name="connsiteY37" fmla="*/ 15636 h 63920"/>
                  <a:gd name="connsiteX38" fmla="*/ 61108 w 78564"/>
                  <a:gd name="connsiteY38" fmla="*/ 14136 h 63920"/>
                  <a:gd name="connsiteX39" fmla="*/ 51250 w 78564"/>
                  <a:gd name="connsiteY39" fmla="*/ 12100 h 63920"/>
                  <a:gd name="connsiteX40" fmla="*/ 45392 w 78564"/>
                  <a:gd name="connsiteY40" fmla="*/ 9421 h 63920"/>
                  <a:gd name="connsiteX41" fmla="*/ 38070 w 78564"/>
                  <a:gd name="connsiteY41" fmla="*/ 8242 h 63920"/>
                  <a:gd name="connsiteX42" fmla="*/ 18353 w 78564"/>
                  <a:gd name="connsiteY42" fmla="*/ 277 h 63920"/>
                  <a:gd name="connsiteX43" fmla="*/ 17496 w 78564"/>
                  <a:gd name="connsiteY43" fmla="*/ 741 h 63920"/>
                  <a:gd name="connsiteX44" fmla="*/ 12245 w 78564"/>
                  <a:gd name="connsiteY44" fmla="*/ 312 h 63920"/>
                  <a:gd name="connsiteX45" fmla="*/ 9888 w 78564"/>
                  <a:gd name="connsiteY45" fmla="*/ 134 h 63920"/>
                  <a:gd name="connsiteX46" fmla="*/ 9530 w 78564"/>
                  <a:gd name="connsiteY46" fmla="*/ 169 h 63920"/>
                  <a:gd name="connsiteX47" fmla="*/ 8995 w 78564"/>
                  <a:gd name="connsiteY47" fmla="*/ 1062 h 63920"/>
                  <a:gd name="connsiteX48" fmla="*/ 8602 w 78564"/>
                  <a:gd name="connsiteY48" fmla="*/ 1705 h 63920"/>
                  <a:gd name="connsiteX49" fmla="*/ 8387 w 78564"/>
                  <a:gd name="connsiteY49" fmla="*/ 1955 h 63920"/>
                  <a:gd name="connsiteX50" fmla="*/ 8423 w 78564"/>
                  <a:gd name="connsiteY50" fmla="*/ 1955 h 63920"/>
                  <a:gd name="connsiteX51" fmla="*/ 9173 w 78564"/>
                  <a:gd name="connsiteY51" fmla="*/ 1527 h 63920"/>
                  <a:gd name="connsiteX52" fmla="*/ 4923 w 78564"/>
                  <a:gd name="connsiteY52" fmla="*/ 312 h 63920"/>
                  <a:gd name="connsiteX53" fmla="*/ 1422 w 78564"/>
                  <a:gd name="connsiteY53" fmla="*/ 2420 h 63920"/>
                  <a:gd name="connsiteX54" fmla="*/ 172 w 78564"/>
                  <a:gd name="connsiteY54" fmla="*/ 6027 h 63920"/>
                  <a:gd name="connsiteX55" fmla="*/ 2387 w 78564"/>
                  <a:gd name="connsiteY55" fmla="*/ 12135 h 63920"/>
                  <a:gd name="connsiteX56" fmla="*/ 1958 w 78564"/>
                  <a:gd name="connsiteY56" fmla="*/ 12350 h 63920"/>
                  <a:gd name="connsiteX57" fmla="*/ 11888 w 78564"/>
                  <a:gd name="connsiteY57" fmla="*/ 14100 h 63920"/>
                  <a:gd name="connsiteX58" fmla="*/ 15174 w 78564"/>
                  <a:gd name="connsiteY58" fmla="*/ 15243 h 63920"/>
                  <a:gd name="connsiteX59" fmla="*/ 15103 w 78564"/>
                  <a:gd name="connsiteY59" fmla="*/ 15421 h 63920"/>
                  <a:gd name="connsiteX60" fmla="*/ 19317 w 78564"/>
                  <a:gd name="connsiteY60" fmla="*/ 15600 h 63920"/>
                  <a:gd name="connsiteX61" fmla="*/ 18960 w 78564"/>
                  <a:gd name="connsiteY61" fmla="*/ 16421 h 63920"/>
                  <a:gd name="connsiteX62" fmla="*/ 20782 w 78564"/>
                  <a:gd name="connsiteY62" fmla="*/ 17493 h 63920"/>
                  <a:gd name="connsiteX63" fmla="*/ 29176 w 78564"/>
                  <a:gd name="connsiteY63" fmla="*/ 18708 h 63920"/>
                  <a:gd name="connsiteX64" fmla="*/ 28890 w 78564"/>
                  <a:gd name="connsiteY64" fmla="*/ 18993 h 63920"/>
                  <a:gd name="connsiteX65" fmla="*/ 31676 w 78564"/>
                  <a:gd name="connsiteY65" fmla="*/ 19172 h 63920"/>
                  <a:gd name="connsiteX66" fmla="*/ 31640 w 78564"/>
                  <a:gd name="connsiteY66" fmla="*/ 19565 h 63920"/>
                  <a:gd name="connsiteX67" fmla="*/ 36177 w 78564"/>
                  <a:gd name="connsiteY67" fmla="*/ 20672 h 63920"/>
                  <a:gd name="connsiteX68" fmla="*/ 35855 w 78564"/>
                  <a:gd name="connsiteY68" fmla="*/ 21565 h 63920"/>
                  <a:gd name="connsiteX69" fmla="*/ 38284 w 78564"/>
                  <a:gd name="connsiteY69" fmla="*/ 22387 h 63920"/>
                  <a:gd name="connsiteX70" fmla="*/ 37463 w 78564"/>
                  <a:gd name="connsiteY70" fmla="*/ 21815 h 63920"/>
                  <a:gd name="connsiteX71" fmla="*/ 41070 w 78564"/>
                  <a:gd name="connsiteY71" fmla="*/ 23208 h 63920"/>
                  <a:gd name="connsiteX72" fmla="*/ 47428 w 78564"/>
                  <a:gd name="connsiteY72" fmla="*/ 20958 h 63920"/>
                  <a:gd name="connsiteX73" fmla="*/ 47642 w 78564"/>
                  <a:gd name="connsiteY73" fmla="*/ 22065 h 63920"/>
                  <a:gd name="connsiteX74" fmla="*/ 46892 w 78564"/>
                  <a:gd name="connsiteY74" fmla="*/ 23851 h 63920"/>
                  <a:gd name="connsiteX75" fmla="*/ 50178 w 78564"/>
                  <a:gd name="connsiteY75" fmla="*/ 25137 h 63920"/>
                  <a:gd name="connsiteX76" fmla="*/ 50000 w 78564"/>
                  <a:gd name="connsiteY76" fmla="*/ 26173 h 63920"/>
                  <a:gd name="connsiteX77" fmla="*/ 54286 w 78564"/>
                  <a:gd name="connsiteY77" fmla="*/ 26923 h 63920"/>
                  <a:gd name="connsiteX78" fmla="*/ 56036 w 78564"/>
                  <a:gd name="connsiteY78" fmla="*/ 28816 h 63920"/>
                  <a:gd name="connsiteX79" fmla="*/ 55715 w 78564"/>
                  <a:gd name="connsiteY79" fmla="*/ 30280 h 63920"/>
                  <a:gd name="connsiteX80" fmla="*/ 57036 w 78564"/>
                  <a:gd name="connsiteY80" fmla="*/ 29888 h 63920"/>
                  <a:gd name="connsiteX81" fmla="*/ 56358 w 78564"/>
                  <a:gd name="connsiteY81" fmla="*/ 31352 h 63920"/>
                  <a:gd name="connsiteX82" fmla="*/ 57822 w 78564"/>
                  <a:gd name="connsiteY82" fmla="*/ 32531 h 63920"/>
                  <a:gd name="connsiteX83" fmla="*/ 58537 w 78564"/>
                  <a:gd name="connsiteY83" fmla="*/ 34531 h 63920"/>
                  <a:gd name="connsiteX84" fmla="*/ 61073 w 78564"/>
                  <a:gd name="connsiteY84" fmla="*/ 35210 h 63920"/>
                  <a:gd name="connsiteX85" fmla="*/ 59787 w 78564"/>
                  <a:gd name="connsiteY85" fmla="*/ 36710 h 63920"/>
                  <a:gd name="connsiteX86" fmla="*/ 59858 w 78564"/>
                  <a:gd name="connsiteY86" fmla="*/ 36388 h 63920"/>
                  <a:gd name="connsiteX87" fmla="*/ 58858 w 78564"/>
                  <a:gd name="connsiteY87" fmla="*/ 36638 h 63920"/>
                  <a:gd name="connsiteX88" fmla="*/ 60537 w 78564"/>
                  <a:gd name="connsiteY88" fmla="*/ 39603 h 63920"/>
                  <a:gd name="connsiteX89" fmla="*/ 61358 w 78564"/>
                  <a:gd name="connsiteY89" fmla="*/ 38853 h 63920"/>
                  <a:gd name="connsiteX90" fmla="*/ 61466 w 78564"/>
                  <a:gd name="connsiteY90" fmla="*/ 39996 h 63920"/>
                  <a:gd name="connsiteX91" fmla="*/ 60573 w 78564"/>
                  <a:gd name="connsiteY91" fmla="*/ 39924 h 63920"/>
                  <a:gd name="connsiteX92" fmla="*/ 60358 w 78564"/>
                  <a:gd name="connsiteY92" fmla="*/ 41603 h 63920"/>
                  <a:gd name="connsiteX93" fmla="*/ 61394 w 78564"/>
                  <a:gd name="connsiteY93" fmla="*/ 41210 h 63920"/>
                  <a:gd name="connsiteX94" fmla="*/ 60751 w 78564"/>
                  <a:gd name="connsiteY94" fmla="*/ 43175 h 63920"/>
                  <a:gd name="connsiteX95" fmla="*/ 62537 w 78564"/>
                  <a:gd name="connsiteY95" fmla="*/ 43175 h 63920"/>
                  <a:gd name="connsiteX96" fmla="*/ 60323 w 78564"/>
                  <a:gd name="connsiteY96" fmla="*/ 44318 h 63920"/>
                  <a:gd name="connsiteX97" fmla="*/ 61608 w 78564"/>
                  <a:gd name="connsiteY97" fmla="*/ 45139 h 63920"/>
                  <a:gd name="connsiteX98" fmla="*/ 60644 w 78564"/>
                  <a:gd name="connsiteY98" fmla="*/ 44639 h 63920"/>
                  <a:gd name="connsiteX99" fmla="*/ 59465 w 78564"/>
                  <a:gd name="connsiteY99" fmla="*/ 44282 h 63920"/>
                  <a:gd name="connsiteX100" fmla="*/ 58858 w 78564"/>
                  <a:gd name="connsiteY100" fmla="*/ 43746 h 63920"/>
                  <a:gd name="connsiteX101" fmla="*/ 60608 w 78564"/>
                  <a:gd name="connsiteY101" fmla="*/ 45354 h 63920"/>
                  <a:gd name="connsiteX102" fmla="*/ 60465 w 78564"/>
                  <a:gd name="connsiteY102" fmla="*/ 45604 h 63920"/>
                  <a:gd name="connsiteX103" fmla="*/ 60537 w 78564"/>
                  <a:gd name="connsiteY103" fmla="*/ 46318 h 63920"/>
                  <a:gd name="connsiteX104" fmla="*/ 61430 w 78564"/>
                  <a:gd name="connsiteY104" fmla="*/ 48104 h 63920"/>
                  <a:gd name="connsiteX105" fmla="*/ 60930 w 78564"/>
                  <a:gd name="connsiteY105" fmla="*/ 47140 h 63920"/>
                  <a:gd name="connsiteX106" fmla="*/ 60787 w 78564"/>
                  <a:gd name="connsiteY106" fmla="*/ 47675 h 63920"/>
                  <a:gd name="connsiteX107" fmla="*/ 60001 w 78564"/>
                  <a:gd name="connsiteY107" fmla="*/ 46497 h 63920"/>
                  <a:gd name="connsiteX108" fmla="*/ 59537 w 78564"/>
                  <a:gd name="connsiteY108" fmla="*/ 45247 h 63920"/>
                  <a:gd name="connsiteX109" fmla="*/ 59965 w 78564"/>
                  <a:gd name="connsiteY109" fmla="*/ 47140 h 63920"/>
                  <a:gd name="connsiteX110" fmla="*/ 58787 w 78564"/>
                  <a:gd name="connsiteY110" fmla="*/ 46068 h 63920"/>
                  <a:gd name="connsiteX111" fmla="*/ 57644 w 78564"/>
                  <a:gd name="connsiteY111" fmla="*/ 46818 h 63920"/>
                  <a:gd name="connsiteX112" fmla="*/ 57751 w 78564"/>
                  <a:gd name="connsiteY112" fmla="*/ 44318 h 63920"/>
                  <a:gd name="connsiteX113" fmla="*/ 55286 w 78564"/>
                  <a:gd name="connsiteY113" fmla="*/ 44532 h 63920"/>
                  <a:gd name="connsiteX114" fmla="*/ 55429 w 78564"/>
                  <a:gd name="connsiteY114" fmla="*/ 44425 h 63920"/>
                  <a:gd name="connsiteX115" fmla="*/ 49714 w 78564"/>
                  <a:gd name="connsiteY115" fmla="*/ 42496 h 63920"/>
                  <a:gd name="connsiteX116" fmla="*/ 48142 w 78564"/>
                  <a:gd name="connsiteY116" fmla="*/ 44104 h 63920"/>
                  <a:gd name="connsiteX117" fmla="*/ 42677 w 78564"/>
                  <a:gd name="connsiteY117" fmla="*/ 43211 h 63920"/>
                  <a:gd name="connsiteX118" fmla="*/ 41677 w 78564"/>
                  <a:gd name="connsiteY118" fmla="*/ 41103 h 63920"/>
                  <a:gd name="connsiteX119" fmla="*/ 42035 w 78564"/>
                  <a:gd name="connsiteY119" fmla="*/ 40996 h 63920"/>
                  <a:gd name="connsiteX120" fmla="*/ 38213 w 78564"/>
                  <a:gd name="connsiteY120" fmla="*/ 39139 h 63920"/>
                  <a:gd name="connsiteX121" fmla="*/ 35105 w 78564"/>
                  <a:gd name="connsiteY121" fmla="*/ 39746 h 63920"/>
                  <a:gd name="connsiteX122" fmla="*/ 34962 w 78564"/>
                  <a:gd name="connsiteY122" fmla="*/ 38781 h 63920"/>
                  <a:gd name="connsiteX123" fmla="*/ 35319 w 78564"/>
                  <a:gd name="connsiteY123" fmla="*/ 37781 h 63920"/>
                  <a:gd name="connsiteX124" fmla="*/ 34676 w 78564"/>
                  <a:gd name="connsiteY124" fmla="*/ 38067 h 63920"/>
                  <a:gd name="connsiteX125" fmla="*/ 34784 w 78564"/>
                  <a:gd name="connsiteY125" fmla="*/ 37888 h 63920"/>
                  <a:gd name="connsiteX126" fmla="*/ 34141 w 78564"/>
                  <a:gd name="connsiteY126" fmla="*/ 38317 h 63920"/>
                  <a:gd name="connsiteX127" fmla="*/ 33962 w 78564"/>
                  <a:gd name="connsiteY127" fmla="*/ 38853 h 63920"/>
                  <a:gd name="connsiteX128" fmla="*/ 32783 w 78564"/>
                  <a:gd name="connsiteY128" fmla="*/ 36245 h 63920"/>
                  <a:gd name="connsiteX129" fmla="*/ 26497 w 78564"/>
                  <a:gd name="connsiteY129" fmla="*/ 33995 h 63920"/>
                  <a:gd name="connsiteX130" fmla="*/ 28354 w 78564"/>
                  <a:gd name="connsiteY130" fmla="*/ 33388 h 63920"/>
                  <a:gd name="connsiteX131" fmla="*/ 27140 w 78564"/>
                  <a:gd name="connsiteY131" fmla="*/ 32531 h 63920"/>
                  <a:gd name="connsiteX132" fmla="*/ 28640 w 78564"/>
                  <a:gd name="connsiteY132" fmla="*/ 32852 h 63920"/>
                  <a:gd name="connsiteX133" fmla="*/ 24925 w 78564"/>
                  <a:gd name="connsiteY133" fmla="*/ 28780 h 63920"/>
                  <a:gd name="connsiteX134" fmla="*/ 23961 w 78564"/>
                  <a:gd name="connsiteY134" fmla="*/ 28995 h 63920"/>
                  <a:gd name="connsiteX135" fmla="*/ 23997 w 78564"/>
                  <a:gd name="connsiteY135" fmla="*/ 28816 h 63920"/>
                  <a:gd name="connsiteX136" fmla="*/ 22532 w 78564"/>
                  <a:gd name="connsiteY136" fmla="*/ 28959 h 63920"/>
                  <a:gd name="connsiteX137" fmla="*/ 23747 w 78564"/>
                  <a:gd name="connsiteY137" fmla="*/ 26887 h 63920"/>
                  <a:gd name="connsiteX138" fmla="*/ 21139 w 78564"/>
                  <a:gd name="connsiteY138" fmla="*/ 24637 h 63920"/>
                  <a:gd name="connsiteX139" fmla="*/ 20318 w 78564"/>
                  <a:gd name="connsiteY139" fmla="*/ 25280 h 63920"/>
                  <a:gd name="connsiteX140" fmla="*/ 20175 w 78564"/>
                  <a:gd name="connsiteY140" fmla="*/ 23958 h 63920"/>
                  <a:gd name="connsiteX141" fmla="*/ 21318 w 78564"/>
                  <a:gd name="connsiteY141" fmla="*/ 23280 h 63920"/>
                  <a:gd name="connsiteX142" fmla="*/ 18925 w 78564"/>
                  <a:gd name="connsiteY142" fmla="*/ 22851 h 63920"/>
                  <a:gd name="connsiteX143" fmla="*/ 20746 w 78564"/>
                  <a:gd name="connsiteY143" fmla="*/ 22922 h 63920"/>
                  <a:gd name="connsiteX144" fmla="*/ 19246 w 78564"/>
                  <a:gd name="connsiteY144" fmla="*/ 20315 h 63920"/>
                  <a:gd name="connsiteX145" fmla="*/ 16924 w 78564"/>
                  <a:gd name="connsiteY145" fmla="*/ 20993 h 63920"/>
                  <a:gd name="connsiteX146" fmla="*/ 15424 w 78564"/>
                  <a:gd name="connsiteY146" fmla="*/ 18243 h 63920"/>
                  <a:gd name="connsiteX147" fmla="*/ 14424 w 78564"/>
                  <a:gd name="connsiteY147" fmla="*/ 18993 h 63920"/>
                  <a:gd name="connsiteX148" fmla="*/ 13567 w 78564"/>
                  <a:gd name="connsiteY148" fmla="*/ 14743 h 63920"/>
                  <a:gd name="connsiteX149" fmla="*/ 6744 w 78564"/>
                  <a:gd name="connsiteY149" fmla="*/ 8528 h 63920"/>
                  <a:gd name="connsiteX150" fmla="*/ 2708 w 78564"/>
                  <a:gd name="connsiteY150" fmla="*/ 8063 h 63920"/>
                  <a:gd name="connsiteX151" fmla="*/ 601 w 78564"/>
                  <a:gd name="connsiteY151" fmla="*/ 11349 h 63920"/>
                  <a:gd name="connsiteX152" fmla="*/ 172 w 78564"/>
                  <a:gd name="connsiteY152" fmla="*/ 13564 h 63920"/>
                  <a:gd name="connsiteX153" fmla="*/ 8423 w 78564"/>
                  <a:gd name="connsiteY153" fmla="*/ 31531 h 63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78564" h="63920">
                    <a:moveTo>
                      <a:pt x="8423" y="31531"/>
                    </a:moveTo>
                    <a:cubicBezTo>
                      <a:pt x="11745" y="37924"/>
                      <a:pt x="11138" y="41103"/>
                      <a:pt x="17389" y="46104"/>
                    </a:cubicBezTo>
                    <a:cubicBezTo>
                      <a:pt x="19889" y="48818"/>
                      <a:pt x="23925" y="51176"/>
                      <a:pt x="26675" y="52569"/>
                    </a:cubicBezTo>
                    <a:cubicBezTo>
                      <a:pt x="28926" y="51926"/>
                      <a:pt x="30319" y="54855"/>
                      <a:pt x="32676" y="54462"/>
                    </a:cubicBezTo>
                    <a:lnTo>
                      <a:pt x="32783" y="55676"/>
                    </a:lnTo>
                    <a:cubicBezTo>
                      <a:pt x="33569" y="55534"/>
                      <a:pt x="34391" y="55605"/>
                      <a:pt x="34676" y="56391"/>
                    </a:cubicBezTo>
                    <a:lnTo>
                      <a:pt x="34498" y="56641"/>
                    </a:lnTo>
                    <a:cubicBezTo>
                      <a:pt x="35677" y="56427"/>
                      <a:pt x="36427" y="57319"/>
                      <a:pt x="37034" y="57212"/>
                    </a:cubicBezTo>
                    <a:lnTo>
                      <a:pt x="36855" y="57462"/>
                    </a:lnTo>
                    <a:lnTo>
                      <a:pt x="37927" y="57891"/>
                    </a:lnTo>
                    <a:lnTo>
                      <a:pt x="37570" y="58177"/>
                    </a:lnTo>
                    <a:cubicBezTo>
                      <a:pt x="39427" y="58212"/>
                      <a:pt x="40999" y="58891"/>
                      <a:pt x="42249" y="59855"/>
                    </a:cubicBezTo>
                    <a:lnTo>
                      <a:pt x="42606" y="58677"/>
                    </a:lnTo>
                    <a:cubicBezTo>
                      <a:pt x="45142" y="61213"/>
                      <a:pt x="47107" y="59320"/>
                      <a:pt x="49571" y="61784"/>
                    </a:cubicBezTo>
                    <a:lnTo>
                      <a:pt x="49428" y="62070"/>
                    </a:lnTo>
                    <a:cubicBezTo>
                      <a:pt x="51750" y="61141"/>
                      <a:pt x="53179" y="61963"/>
                      <a:pt x="54715" y="62892"/>
                    </a:cubicBezTo>
                    <a:cubicBezTo>
                      <a:pt x="55465" y="63284"/>
                      <a:pt x="56429" y="63713"/>
                      <a:pt x="57858" y="63892"/>
                    </a:cubicBezTo>
                    <a:cubicBezTo>
                      <a:pt x="59108" y="64035"/>
                      <a:pt x="60501" y="63642"/>
                      <a:pt x="61823" y="62856"/>
                    </a:cubicBezTo>
                    <a:cubicBezTo>
                      <a:pt x="61144" y="63249"/>
                      <a:pt x="62251" y="63463"/>
                      <a:pt x="62251" y="63749"/>
                    </a:cubicBezTo>
                    <a:cubicBezTo>
                      <a:pt x="64966" y="63213"/>
                      <a:pt x="67573" y="61999"/>
                      <a:pt x="66502" y="59820"/>
                    </a:cubicBezTo>
                    <a:cubicBezTo>
                      <a:pt x="68074" y="59177"/>
                      <a:pt x="68145" y="59927"/>
                      <a:pt x="68824" y="60606"/>
                    </a:cubicBezTo>
                    <a:cubicBezTo>
                      <a:pt x="68359" y="59784"/>
                      <a:pt x="69359" y="58605"/>
                      <a:pt x="70431" y="57819"/>
                    </a:cubicBezTo>
                    <a:lnTo>
                      <a:pt x="70181" y="58463"/>
                    </a:lnTo>
                    <a:lnTo>
                      <a:pt x="71110" y="57712"/>
                    </a:lnTo>
                    <a:cubicBezTo>
                      <a:pt x="71645" y="56998"/>
                      <a:pt x="72253" y="56319"/>
                      <a:pt x="72717" y="55569"/>
                    </a:cubicBezTo>
                    <a:cubicBezTo>
                      <a:pt x="72074" y="55355"/>
                      <a:pt x="71431" y="55105"/>
                      <a:pt x="70788" y="54819"/>
                    </a:cubicBezTo>
                    <a:cubicBezTo>
                      <a:pt x="72324" y="53748"/>
                      <a:pt x="72896" y="55998"/>
                      <a:pt x="73646" y="54140"/>
                    </a:cubicBezTo>
                    <a:lnTo>
                      <a:pt x="72288" y="53212"/>
                    </a:lnTo>
                    <a:cubicBezTo>
                      <a:pt x="73717" y="51212"/>
                      <a:pt x="76432" y="50711"/>
                      <a:pt x="78218" y="47854"/>
                    </a:cubicBezTo>
                    <a:cubicBezTo>
                      <a:pt x="78432" y="46247"/>
                      <a:pt x="78682" y="44568"/>
                      <a:pt x="78503" y="42889"/>
                    </a:cubicBezTo>
                    <a:cubicBezTo>
                      <a:pt x="78432" y="41568"/>
                      <a:pt x="78182" y="40353"/>
                      <a:pt x="77896" y="39139"/>
                    </a:cubicBezTo>
                    <a:cubicBezTo>
                      <a:pt x="77325" y="36710"/>
                      <a:pt x="76396" y="34495"/>
                      <a:pt x="75360" y="32316"/>
                    </a:cubicBezTo>
                    <a:cubicBezTo>
                      <a:pt x="73503" y="28102"/>
                      <a:pt x="70502" y="23530"/>
                      <a:pt x="67823" y="19350"/>
                    </a:cubicBezTo>
                    <a:lnTo>
                      <a:pt x="68288" y="18136"/>
                    </a:lnTo>
                    <a:cubicBezTo>
                      <a:pt x="69252" y="16564"/>
                      <a:pt x="64359" y="18422"/>
                      <a:pt x="65037" y="16922"/>
                    </a:cubicBezTo>
                    <a:cubicBezTo>
                      <a:pt x="64537" y="16922"/>
                      <a:pt x="64073" y="16922"/>
                      <a:pt x="63573" y="16993"/>
                    </a:cubicBezTo>
                    <a:cubicBezTo>
                      <a:pt x="63466" y="16564"/>
                      <a:pt x="63001" y="15886"/>
                      <a:pt x="63716" y="15850"/>
                    </a:cubicBezTo>
                    <a:cubicBezTo>
                      <a:pt x="62787" y="15207"/>
                      <a:pt x="62609" y="15493"/>
                      <a:pt x="61680" y="15636"/>
                    </a:cubicBezTo>
                    <a:lnTo>
                      <a:pt x="61108" y="14136"/>
                    </a:lnTo>
                    <a:cubicBezTo>
                      <a:pt x="57394" y="11671"/>
                      <a:pt x="54000" y="13278"/>
                      <a:pt x="51250" y="12100"/>
                    </a:cubicBezTo>
                    <a:cubicBezTo>
                      <a:pt x="49714" y="10528"/>
                      <a:pt x="47785" y="9956"/>
                      <a:pt x="45392" y="9421"/>
                    </a:cubicBezTo>
                    <a:cubicBezTo>
                      <a:pt x="42999" y="8921"/>
                      <a:pt x="40177" y="8528"/>
                      <a:pt x="38070" y="8242"/>
                    </a:cubicBezTo>
                    <a:cubicBezTo>
                      <a:pt x="31676" y="8456"/>
                      <a:pt x="28390" y="-1795"/>
                      <a:pt x="18353" y="277"/>
                    </a:cubicBezTo>
                    <a:cubicBezTo>
                      <a:pt x="18139" y="-9"/>
                      <a:pt x="17496" y="562"/>
                      <a:pt x="17496" y="741"/>
                    </a:cubicBezTo>
                    <a:lnTo>
                      <a:pt x="12245" y="312"/>
                    </a:lnTo>
                    <a:cubicBezTo>
                      <a:pt x="12245" y="312"/>
                      <a:pt x="11281" y="241"/>
                      <a:pt x="9888" y="134"/>
                    </a:cubicBezTo>
                    <a:cubicBezTo>
                      <a:pt x="9816" y="98"/>
                      <a:pt x="9495" y="134"/>
                      <a:pt x="9530" y="169"/>
                    </a:cubicBezTo>
                    <a:cubicBezTo>
                      <a:pt x="9638" y="27"/>
                      <a:pt x="9316" y="669"/>
                      <a:pt x="8995" y="1062"/>
                    </a:cubicBezTo>
                    <a:cubicBezTo>
                      <a:pt x="8816" y="1348"/>
                      <a:pt x="8780" y="1491"/>
                      <a:pt x="8602" y="1705"/>
                    </a:cubicBezTo>
                    <a:cubicBezTo>
                      <a:pt x="8352" y="1955"/>
                      <a:pt x="8280" y="2027"/>
                      <a:pt x="8387" y="1955"/>
                    </a:cubicBezTo>
                    <a:cubicBezTo>
                      <a:pt x="8423" y="1920"/>
                      <a:pt x="8352" y="1991"/>
                      <a:pt x="8423" y="1955"/>
                    </a:cubicBezTo>
                    <a:cubicBezTo>
                      <a:pt x="8745" y="1634"/>
                      <a:pt x="9673" y="1491"/>
                      <a:pt x="9173" y="1527"/>
                    </a:cubicBezTo>
                    <a:cubicBezTo>
                      <a:pt x="8245" y="1527"/>
                      <a:pt x="6959" y="27"/>
                      <a:pt x="4923" y="312"/>
                    </a:cubicBezTo>
                    <a:cubicBezTo>
                      <a:pt x="3923" y="420"/>
                      <a:pt x="2708" y="884"/>
                      <a:pt x="1422" y="2420"/>
                    </a:cubicBezTo>
                    <a:cubicBezTo>
                      <a:pt x="922" y="3241"/>
                      <a:pt x="208" y="4313"/>
                      <a:pt x="172" y="6027"/>
                    </a:cubicBezTo>
                    <a:cubicBezTo>
                      <a:pt x="-6" y="7706"/>
                      <a:pt x="744" y="10028"/>
                      <a:pt x="2387" y="12135"/>
                    </a:cubicBezTo>
                    <a:lnTo>
                      <a:pt x="1958" y="12350"/>
                    </a:lnTo>
                    <a:cubicBezTo>
                      <a:pt x="6744" y="15957"/>
                      <a:pt x="9495" y="15779"/>
                      <a:pt x="11888" y="14100"/>
                    </a:cubicBezTo>
                    <a:cubicBezTo>
                      <a:pt x="12174" y="16529"/>
                      <a:pt x="14567" y="14421"/>
                      <a:pt x="15174" y="15243"/>
                    </a:cubicBezTo>
                    <a:lnTo>
                      <a:pt x="15103" y="15421"/>
                    </a:lnTo>
                    <a:cubicBezTo>
                      <a:pt x="16960" y="13600"/>
                      <a:pt x="18389" y="17064"/>
                      <a:pt x="19317" y="15600"/>
                    </a:cubicBezTo>
                    <a:cubicBezTo>
                      <a:pt x="19246" y="15779"/>
                      <a:pt x="19103" y="16421"/>
                      <a:pt x="18960" y="16421"/>
                    </a:cubicBezTo>
                    <a:cubicBezTo>
                      <a:pt x="19210" y="16100"/>
                      <a:pt x="21246" y="16136"/>
                      <a:pt x="20782" y="17493"/>
                    </a:cubicBezTo>
                    <a:cubicBezTo>
                      <a:pt x="23246" y="17850"/>
                      <a:pt x="26533" y="19958"/>
                      <a:pt x="29176" y="18708"/>
                    </a:cubicBezTo>
                    <a:lnTo>
                      <a:pt x="28890" y="18993"/>
                    </a:lnTo>
                    <a:cubicBezTo>
                      <a:pt x="30497" y="18065"/>
                      <a:pt x="30247" y="19386"/>
                      <a:pt x="31676" y="19172"/>
                    </a:cubicBezTo>
                    <a:cubicBezTo>
                      <a:pt x="31676" y="19350"/>
                      <a:pt x="31712" y="19493"/>
                      <a:pt x="31640" y="19565"/>
                    </a:cubicBezTo>
                    <a:cubicBezTo>
                      <a:pt x="33355" y="18708"/>
                      <a:pt x="34998" y="20851"/>
                      <a:pt x="36177" y="20672"/>
                    </a:cubicBezTo>
                    <a:lnTo>
                      <a:pt x="35855" y="21565"/>
                    </a:lnTo>
                    <a:lnTo>
                      <a:pt x="38284" y="22387"/>
                    </a:lnTo>
                    <a:lnTo>
                      <a:pt x="37463" y="21815"/>
                    </a:lnTo>
                    <a:cubicBezTo>
                      <a:pt x="38748" y="19565"/>
                      <a:pt x="38606" y="24065"/>
                      <a:pt x="41070" y="23208"/>
                    </a:cubicBezTo>
                    <a:cubicBezTo>
                      <a:pt x="42713" y="24172"/>
                      <a:pt x="46178" y="19350"/>
                      <a:pt x="47428" y="20958"/>
                    </a:cubicBezTo>
                    <a:cubicBezTo>
                      <a:pt x="48535" y="20029"/>
                      <a:pt x="46214" y="22637"/>
                      <a:pt x="47642" y="22065"/>
                    </a:cubicBezTo>
                    <a:cubicBezTo>
                      <a:pt x="47357" y="23387"/>
                      <a:pt x="46857" y="22708"/>
                      <a:pt x="46892" y="23851"/>
                    </a:cubicBezTo>
                    <a:cubicBezTo>
                      <a:pt x="48250" y="23565"/>
                      <a:pt x="48571" y="25673"/>
                      <a:pt x="50178" y="25137"/>
                    </a:cubicBezTo>
                    <a:lnTo>
                      <a:pt x="50000" y="26173"/>
                    </a:lnTo>
                    <a:cubicBezTo>
                      <a:pt x="52322" y="24780"/>
                      <a:pt x="52822" y="28316"/>
                      <a:pt x="54286" y="26923"/>
                    </a:cubicBezTo>
                    <a:cubicBezTo>
                      <a:pt x="56072" y="26673"/>
                      <a:pt x="54036" y="30102"/>
                      <a:pt x="56036" y="28816"/>
                    </a:cubicBezTo>
                    <a:lnTo>
                      <a:pt x="55715" y="30280"/>
                    </a:lnTo>
                    <a:cubicBezTo>
                      <a:pt x="55965" y="30709"/>
                      <a:pt x="56929" y="29030"/>
                      <a:pt x="57036" y="29888"/>
                    </a:cubicBezTo>
                    <a:cubicBezTo>
                      <a:pt x="56501" y="30602"/>
                      <a:pt x="57108" y="30852"/>
                      <a:pt x="56358" y="31352"/>
                    </a:cubicBezTo>
                    <a:cubicBezTo>
                      <a:pt x="56322" y="32209"/>
                      <a:pt x="57036" y="32209"/>
                      <a:pt x="57822" y="32531"/>
                    </a:cubicBezTo>
                    <a:cubicBezTo>
                      <a:pt x="58679" y="32995"/>
                      <a:pt x="59215" y="33245"/>
                      <a:pt x="58537" y="34531"/>
                    </a:cubicBezTo>
                    <a:cubicBezTo>
                      <a:pt x="60251" y="33995"/>
                      <a:pt x="59751" y="35388"/>
                      <a:pt x="61073" y="35210"/>
                    </a:cubicBezTo>
                    <a:cubicBezTo>
                      <a:pt x="60430" y="35531"/>
                      <a:pt x="61716" y="37317"/>
                      <a:pt x="59787" y="36710"/>
                    </a:cubicBezTo>
                    <a:cubicBezTo>
                      <a:pt x="59608" y="36674"/>
                      <a:pt x="59572" y="36495"/>
                      <a:pt x="59858" y="36388"/>
                    </a:cubicBezTo>
                    <a:lnTo>
                      <a:pt x="58858" y="36638"/>
                    </a:lnTo>
                    <a:cubicBezTo>
                      <a:pt x="57429" y="38281"/>
                      <a:pt x="60537" y="38281"/>
                      <a:pt x="60537" y="39603"/>
                    </a:cubicBezTo>
                    <a:cubicBezTo>
                      <a:pt x="60823" y="39174"/>
                      <a:pt x="60573" y="38710"/>
                      <a:pt x="61358" y="38853"/>
                    </a:cubicBezTo>
                    <a:lnTo>
                      <a:pt x="61466" y="39996"/>
                    </a:lnTo>
                    <a:lnTo>
                      <a:pt x="60573" y="39924"/>
                    </a:lnTo>
                    <a:cubicBezTo>
                      <a:pt x="60537" y="40496"/>
                      <a:pt x="60430" y="41067"/>
                      <a:pt x="60358" y="41603"/>
                    </a:cubicBezTo>
                    <a:lnTo>
                      <a:pt x="61394" y="41210"/>
                    </a:lnTo>
                    <a:cubicBezTo>
                      <a:pt x="61001" y="42139"/>
                      <a:pt x="59144" y="42496"/>
                      <a:pt x="60751" y="43175"/>
                    </a:cubicBezTo>
                    <a:cubicBezTo>
                      <a:pt x="61608" y="43532"/>
                      <a:pt x="62144" y="42389"/>
                      <a:pt x="62537" y="43175"/>
                    </a:cubicBezTo>
                    <a:cubicBezTo>
                      <a:pt x="61858" y="44068"/>
                      <a:pt x="60715" y="44175"/>
                      <a:pt x="60323" y="44318"/>
                    </a:cubicBezTo>
                    <a:cubicBezTo>
                      <a:pt x="61501" y="44782"/>
                      <a:pt x="61394" y="44889"/>
                      <a:pt x="61608" y="45139"/>
                    </a:cubicBezTo>
                    <a:lnTo>
                      <a:pt x="60644" y="44639"/>
                    </a:lnTo>
                    <a:cubicBezTo>
                      <a:pt x="61787" y="45854"/>
                      <a:pt x="58537" y="43425"/>
                      <a:pt x="59465" y="44282"/>
                    </a:cubicBezTo>
                    <a:lnTo>
                      <a:pt x="58858" y="43746"/>
                    </a:lnTo>
                    <a:cubicBezTo>
                      <a:pt x="59465" y="44246"/>
                      <a:pt x="60037" y="44782"/>
                      <a:pt x="60608" y="45354"/>
                    </a:cubicBezTo>
                    <a:cubicBezTo>
                      <a:pt x="61287" y="46282"/>
                      <a:pt x="60787" y="45961"/>
                      <a:pt x="60465" y="45604"/>
                    </a:cubicBezTo>
                    <a:cubicBezTo>
                      <a:pt x="60073" y="45282"/>
                      <a:pt x="59858" y="44925"/>
                      <a:pt x="60537" y="46318"/>
                    </a:cubicBezTo>
                    <a:cubicBezTo>
                      <a:pt x="60608" y="46032"/>
                      <a:pt x="62109" y="48283"/>
                      <a:pt x="61430" y="48104"/>
                    </a:cubicBezTo>
                    <a:lnTo>
                      <a:pt x="60930" y="47140"/>
                    </a:lnTo>
                    <a:cubicBezTo>
                      <a:pt x="60894" y="47390"/>
                      <a:pt x="61037" y="47818"/>
                      <a:pt x="60787" y="47675"/>
                    </a:cubicBezTo>
                    <a:cubicBezTo>
                      <a:pt x="60644" y="47104"/>
                      <a:pt x="60108" y="46282"/>
                      <a:pt x="60001" y="46497"/>
                    </a:cubicBezTo>
                    <a:lnTo>
                      <a:pt x="59537" y="45247"/>
                    </a:lnTo>
                    <a:cubicBezTo>
                      <a:pt x="59751" y="45854"/>
                      <a:pt x="59930" y="46532"/>
                      <a:pt x="59965" y="47140"/>
                    </a:cubicBezTo>
                    <a:cubicBezTo>
                      <a:pt x="59322" y="46140"/>
                      <a:pt x="59072" y="47497"/>
                      <a:pt x="58787" y="46068"/>
                    </a:cubicBezTo>
                    <a:cubicBezTo>
                      <a:pt x="58644" y="46068"/>
                      <a:pt x="58644" y="45354"/>
                      <a:pt x="57644" y="46818"/>
                    </a:cubicBezTo>
                    <a:cubicBezTo>
                      <a:pt x="58144" y="45925"/>
                      <a:pt x="57286" y="45389"/>
                      <a:pt x="57751" y="44318"/>
                    </a:cubicBezTo>
                    <a:cubicBezTo>
                      <a:pt x="57144" y="45282"/>
                      <a:pt x="55536" y="45889"/>
                      <a:pt x="55286" y="44532"/>
                    </a:cubicBezTo>
                    <a:lnTo>
                      <a:pt x="55429" y="44425"/>
                    </a:lnTo>
                    <a:cubicBezTo>
                      <a:pt x="53786" y="42746"/>
                      <a:pt x="51179" y="44675"/>
                      <a:pt x="49714" y="42496"/>
                    </a:cubicBezTo>
                    <a:cubicBezTo>
                      <a:pt x="49321" y="43675"/>
                      <a:pt x="48500" y="42568"/>
                      <a:pt x="48142" y="44104"/>
                    </a:cubicBezTo>
                    <a:cubicBezTo>
                      <a:pt x="45285" y="44496"/>
                      <a:pt x="45678" y="39389"/>
                      <a:pt x="42677" y="43211"/>
                    </a:cubicBezTo>
                    <a:cubicBezTo>
                      <a:pt x="41570" y="42889"/>
                      <a:pt x="42070" y="41603"/>
                      <a:pt x="41677" y="41103"/>
                    </a:cubicBezTo>
                    <a:lnTo>
                      <a:pt x="42035" y="40996"/>
                    </a:lnTo>
                    <a:cubicBezTo>
                      <a:pt x="40034" y="40317"/>
                      <a:pt x="39463" y="40032"/>
                      <a:pt x="38213" y="39139"/>
                    </a:cubicBezTo>
                    <a:cubicBezTo>
                      <a:pt x="37320" y="39139"/>
                      <a:pt x="36034" y="40960"/>
                      <a:pt x="35105" y="39746"/>
                    </a:cubicBezTo>
                    <a:cubicBezTo>
                      <a:pt x="35962" y="39246"/>
                      <a:pt x="35391" y="39067"/>
                      <a:pt x="34962" y="38781"/>
                    </a:cubicBezTo>
                    <a:cubicBezTo>
                      <a:pt x="35319" y="38853"/>
                      <a:pt x="35569" y="38639"/>
                      <a:pt x="35319" y="37781"/>
                    </a:cubicBezTo>
                    <a:cubicBezTo>
                      <a:pt x="35105" y="37960"/>
                      <a:pt x="34891" y="38031"/>
                      <a:pt x="34676" y="38067"/>
                    </a:cubicBezTo>
                    <a:cubicBezTo>
                      <a:pt x="34712" y="37996"/>
                      <a:pt x="34712" y="37960"/>
                      <a:pt x="34784" y="37888"/>
                    </a:cubicBezTo>
                    <a:cubicBezTo>
                      <a:pt x="33891" y="37674"/>
                      <a:pt x="33855" y="37960"/>
                      <a:pt x="34141" y="38317"/>
                    </a:cubicBezTo>
                    <a:cubicBezTo>
                      <a:pt x="34034" y="38424"/>
                      <a:pt x="33998" y="38567"/>
                      <a:pt x="33962" y="38853"/>
                    </a:cubicBezTo>
                    <a:cubicBezTo>
                      <a:pt x="33819" y="37388"/>
                      <a:pt x="31926" y="37531"/>
                      <a:pt x="32783" y="36245"/>
                    </a:cubicBezTo>
                    <a:cubicBezTo>
                      <a:pt x="30747" y="35138"/>
                      <a:pt x="28390" y="35102"/>
                      <a:pt x="26497" y="33995"/>
                    </a:cubicBezTo>
                    <a:cubicBezTo>
                      <a:pt x="26890" y="33281"/>
                      <a:pt x="27747" y="33174"/>
                      <a:pt x="28354" y="33388"/>
                    </a:cubicBezTo>
                    <a:lnTo>
                      <a:pt x="27140" y="32531"/>
                    </a:lnTo>
                    <a:cubicBezTo>
                      <a:pt x="27961" y="31781"/>
                      <a:pt x="28176" y="32674"/>
                      <a:pt x="28640" y="32852"/>
                    </a:cubicBezTo>
                    <a:cubicBezTo>
                      <a:pt x="28819" y="30423"/>
                      <a:pt x="24854" y="31495"/>
                      <a:pt x="24925" y="28780"/>
                    </a:cubicBezTo>
                    <a:lnTo>
                      <a:pt x="23961" y="28995"/>
                    </a:lnTo>
                    <a:lnTo>
                      <a:pt x="23997" y="28816"/>
                    </a:lnTo>
                    <a:cubicBezTo>
                      <a:pt x="23639" y="29102"/>
                      <a:pt x="22818" y="29102"/>
                      <a:pt x="22532" y="28959"/>
                    </a:cubicBezTo>
                    <a:cubicBezTo>
                      <a:pt x="23175" y="28137"/>
                      <a:pt x="24389" y="27673"/>
                      <a:pt x="23747" y="26887"/>
                    </a:cubicBezTo>
                    <a:cubicBezTo>
                      <a:pt x="24068" y="25744"/>
                      <a:pt x="22139" y="25316"/>
                      <a:pt x="21139" y="24637"/>
                    </a:cubicBezTo>
                    <a:cubicBezTo>
                      <a:pt x="21282" y="25208"/>
                      <a:pt x="20746" y="25316"/>
                      <a:pt x="20318" y="25280"/>
                    </a:cubicBezTo>
                    <a:cubicBezTo>
                      <a:pt x="19996" y="24851"/>
                      <a:pt x="20746" y="24101"/>
                      <a:pt x="20175" y="23958"/>
                    </a:cubicBezTo>
                    <a:lnTo>
                      <a:pt x="21318" y="23280"/>
                    </a:lnTo>
                    <a:cubicBezTo>
                      <a:pt x="20318" y="24065"/>
                      <a:pt x="19496" y="22779"/>
                      <a:pt x="18925" y="22851"/>
                    </a:cubicBezTo>
                    <a:cubicBezTo>
                      <a:pt x="19675" y="22136"/>
                      <a:pt x="20068" y="23172"/>
                      <a:pt x="20746" y="22922"/>
                    </a:cubicBezTo>
                    <a:cubicBezTo>
                      <a:pt x="19675" y="21208"/>
                      <a:pt x="20246" y="22065"/>
                      <a:pt x="19246" y="20315"/>
                    </a:cubicBezTo>
                    <a:cubicBezTo>
                      <a:pt x="17924" y="19743"/>
                      <a:pt x="18174" y="20993"/>
                      <a:pt x="16924" y="20993"/>
                    </a:cubicBezTo>
                    <a:cubicBezTo>
                      <a:pt x="16353" y="20172"/>
                      <a:pt x="15031" y="19600"/>
                      <a:pt x="15424" y="18243"/>
                    </a:cubicBezTo>
                    <a:lnTo>
                      <a:pt x="14424" y="18993"/>
                    </a:lnTo>
                    <a:cubicBezTo>
                      <a:pt x="12924" y="17493"/>
                      <a:pt x="12745" y="16243"/>
                      <a:pt x="13567" y="14743"/>
                    </a:cubicBezTo>
                    <a:cubicBezTo>
                      <a:pt x="10423" y="11849"/>
                      <a:pt x="8459" y="9635"/>
                      <a:pt x="6744" y="8528"/>
                    </a:cubicBezTo>
                    <a:cubicBezTo>
                      <a:pt x="5030" y="7420"/>
                      <a:pt x="3744" y="7563"/>
                      <a:pt x="2708" y="8063"/>
                    </a:cubicBezTo>
                    <a:cubicBezTo>
                      <a:pt x="1708" y="8742"/>
                      <a:pt x="994" y="10135"/>
                      <a:pt x="601" y="11349"/>
                    </a:cubicBezTo>
                    <a:cubicBezTo>
                      <a:pt x="244" y="12528"/>
                      <a:pt x="172" y="13564"/>
                      <a:pt x="172" y="13564"/>
                    </a:cubicBezTo>
                    <a:cubicBezTo>
                      <a:pt x="-971" y="21851"/>
                      <a:pt x="3780" y="24851"/>
                      <a:pt x="8423" y="315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73" name="Graphic 511">
              <a:extLst>
                <a:ext uri="{FF2B5EF4-FFF2-40B4-BE49-F238E27FC236}">
                  <a16:creationId xmlns:a16="http://schemas.microsoft.com/office/drawing/2014/main" id="{82F1A9A1-635F-5D49-8F4B-0DCDB1C481FF}"/>
                </a:ext>
              </a:extLst>
            </p:cNvPr>
            <p:cNvGrpSpPr/>
            <p:nvPr/>
          </p:nvGrpSpPr>
          <p:grpSpPr>
            <a:xfrm>
              <a:off x="7533595" y="1887950"/>
              <a:ext cx="30110" cy="50684"/>
              <a:chOff x="7533595" y="1887950"/>
              <a:chExt cx="30110" cy="50684"/>
            </a:xfrm>
            <a:grpFill/>
          </p:grpSpPr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ABD3014B-4F39-7946-B1DA-3DDBA0FE5C75}"/>
                  </a:ext>
                </a:extLst>
              </p:cNvPr>
              <p:cNvSpPr/>
              <p:nvPr/>
            </p:nvSpPr>
            <p:spPr>
              <a:xfrm>
                <a:off x="7562563" y="1887950"/>
                <a:ext cx="1143" cy="643"/>
              </a:xfrm>
              <a:custGeom>
                <a:avLst/>
                <a:gdLst>
                  <a:gd name="connsiteX0" fmla="*/ 1143 w 1143"/>
                  <a:gd name="connsiteY0" fmla="*/ 0 h 643"/>
                  <a:gd name="connsiteX1" fmla="*/ 0 w 1143"/>
                  <a:gd name="connsiteY1" fmla="*/ 607 h 643"/>
                  <a:gd name="connsiteX2" fmla="*/ 1143 w 1143"/>
                  <a:gd name="connsiteY2" fmla="*/ 0 h 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" h="643">
                    <a:moveTo>
                      <a:pt x="1143" y="0"/>
                    </a:moveTo>
                    <a:lnTo>
                      <a:pt x="0" y="607"/>
                    </a:lnTo>
                    <a:cubicBezTo>
                      <a:pt x="143" y="714"/>
                      <a:pt x="500" y="607"/>
                      <a:pt x="1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55EEE5BD-D05F-694C-885D-4ED588B7939D}"/>
                  </a:ext>
                </a:extLst>
              </p:cNvPr>
              <p:cNvSpPr/>
              <p:nvPr/>
            </p:nvSpPr>
            <p:spPr>
              <a:xfrm>
                <a:off x="7533595" y="1938170"/>
                <a:ext cx="107" cy="464"/>
              </a:xfrm>
              <a:custGeom>
                <a:avLst/>
                <a:gdLst>
                  <a:gd name="connsiteX0" fmla="*/ 107 w 107"/>
                  <a:gd name="connsiteY0" fmla="*/ 464 h 464"/>
                  <a:gd name="connsiteX1" fmla="*/ 107 w 107"/>
                  <a:gd name="connsiteY1" fmla="*/ 393 h 464"/>
                  <a:gd name="connsiteX2" fmla="*/ 0 w 107"/>
                  <a:gd name="connsiteY2" fmla="*/ 0 h 464"/>
                  <a:gd name="connsiteX3" fmla="*/ 107 w 107"/>
                  <a:gd name="connsiteY3" fmla="*/ 464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" h="464">
                    <a:moveTo>
                      <a:pt x="107" y="464"/>
                    </a:moveTo>
                    <a:lnTo>
                      <a:pt x="107" y="393"/>
                    </a:lnTo>
                    <a:cubicBezTo>
                      <a:pt x="71" y="250"/>
                      <a:pt x="36" y="143"/>
                      <a:pt x="0" y="0"/>
                    </a:cubicBezTo>
                    <a:lnTo>
                      <a:pt x="107" y="464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776" name="Freeform 775">
            <a:extLst>
              <a:ext uri="{FF2B5EF4-FFF2-40B4-BE49-F238E27FC236}">
                <a16:creationId xmlns:a16="http://schemas.microsoft.com/office/drawing/2014/main" id="{1AC2ADA0-E024-064C-82D2-0474C88EAF44}"/>
              </a:ext>
            </a:extLst>
          </p:cNvPr>
          <p:cNvSpPr/>
          <p:nvPr/>
        </p:nvSpPr>
        <p:spPr>
          <a:xfrm>
            <a:off x="9201700" y="2524537"/>
            <a:ext cx="509083" cy="91726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77" name="Graphic 511">
            <a:extLst>
              <a:ext uri="{FF2B5EF4-FFF2-40B4-BE49-F238E27FC236}">
                <a16:creationId xmlns:a16="http://schemas.microsoft.com/office/drawing/2014/main" id="{5ACA13DB-4928-7F4C-A1C1-D285890B9C8E}"/>
              </a:ext>
            </a:extLst>
          </p:cNvPr>
          <p:cNvGrpSpPr/>
          <p:nvPr/>
        </p:nvGrpSpPr>
        <p:grpSpPr>
          <a:xfrm>
            <a:off x="9946253" y="160942"/>
            <a:ext cx="265915" cy="565611"/>
            <a:chOff x="9946253" y="160942"/>
            <a:chExt cx="265915" cy="565611"/>
          </a:xfrm>
          <a:solidFill>
            <a:schemeClr val="accent5"/>
          </a:solidFill>
        </p:grpSpPr>
        <p:sp>
          <p:nvSpPr>
            <p:cNvPr id="778" name="Freeform 777">
              <a:extLst>
                <a:ext uri="{FF2B5EF4-FFF2-40B4-BE49-F238E27FC236}">
                  <a16:creationId xmlns:a16="http://schemas.microsoft.com/office/drawing/2014/main" id="{F02F5974-E2E7-3A46-9FE9-3F423765D48C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 778">
              <a:extLst>
                <a:ext uri="{FF2B5EF4-FFF2-40B4-BE49-F238E27FC236}">
                  <a16:creationId xmlns:a16="http://schemas.microsoft.com/office/drawing/2014/main" id="{358ACB51-F334-B444-A508-90E3A56BEC67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 779">
              <a:extLst>
                <a:ext uri="{FF2B5EF4-FFF2-40B4-BE49-F238E27FC236}">
                  <a16:creationId xmlns:a16="http://schemas.microsoft.com/office/drawing/2014/main" id="{4F67A5D4-5FE3-6C49-82F3-C4281088B645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 780">
              <a:extLst>
                <a:ext uri="{FF2B5EF4-FFF2-40B4-BE49-F238E27FC236}">
                  <a16:creationId xmlns:a16="http://schemas.microsoft.com/office/drawing/2014/main" id="{7CD5B3F7-DFDB-564B-9B12-D343CDCDE503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2" name="Graphic 511">
            <a:extLst>
              <a:ext uri="{FF2B5EF4-FFF2-40B4-BE49-F238E27FC236}">
                <a16:creationId xmlns:a16="http://schemas.microsoft.com/office/drawing/2014/main" id="{A124BD4B-9931-B74B-B53A-AD690580BB22}"/>
              </a:ext>
            </a:extLst>
          </p:cNvPr>
          <p:cNvGrpSpPr/>
          <p:nvPr/>
        </p:nvGrpSpPr>
        <p:grpSpPr>
          <a:xfrm>
            <a:off x="7366308" y="3107613"/>
            <a:ext cx="204992" cy="190396"/>
            <a:chOff x="7366308" y="3107613"/>
            <a:chExt cx="204992" cy="190396"/>
          </a:xfrm>
          <a:solidFill>
            <a:schemeClr val="accent5"/>
          </a:solidFill>
        </p:grpSpPr>
        <p:sp>
          <p:nvSpPr>
            <p:cNvPr id="783" name="Freeform 782">
              <a:extLst>
                <a:ext uri="{FF2B5EF4-FFF2-40B4-BE49-F238E27FC236}">
                  <a16:creationId xmlns:a16="http://schemas.microsoft.com/office/drawing/2014/main" id="{C62B8302-196F-4946-A675-A33BCB50FACE}"/>
                </a:ext>
              </a:extLst>
            </p:cNvPr>
            <p:cNvSpPr/>
            <p:nvPr/>
          </p:nvSpPr>
          <p:spPr>
            <a:xfrm>
              <a:off x="7366308" y="3107613"/>
              <a:ext cx="204992" cy="190396"/>
            </a:xfrm>
            <a:custGeom>
              <a:avLst/>
              <a:gdLst>
                <a:gd name="connsiteX0" fmla="*/ 197577 w 204992"/>
                <a:gd name="connsiteY0" fmla="*/ 103859 h 190396"/>
                <a:gd name="connsiteX1" fmla="*/ 173860 w 204992"/>
                <a:gd name="connsiteY1" fmla="*/ 82464 h 190396"/>
                <a:gd name="connsiteX2" fmla="*/ 181111 w 204992"/>
                <a:gd name="connsiteY2" fmla="*/ 24350 h 190396"/>
                <a:gd name="connsiteX3" fmla="*/ 123925 w 204992"/>
                <a:gd name="connsiteY3" fmla="*/ 7919 h 190396"/>
                <a:gd name="connsiteX4" fmla="*/ 94100 w 204992"/>
                <a:gd name="connsiteY4" fmla="*/ 33244 h 190396"/>
                <a:gd name="connsiteX5" fmla="*/ 75026 w 204992"/>
                <a:gd name="connsiteY5" fmla="*/ 6204 h 190396"/>
                <a:gd name="connsiteX6" fmla="*/ 26735 w 204992"/>
                <a:gd name="connsiteY6" fmla="*/ 9419 h 190396"/>
                <a:gd name="connsiteX7" fmla="*/ 17733 w 204992"/>
                <a:gd name="connsiteY7" fmla="*/ 52960 h 190396"/>
                <a:gd name="connsiteX8" fmla="*/ 36271 w 204992"/>
                <a:gd name="connsiteY8" fmla="*/ 72391 h 190396"/>
                <a:gd name="connsiteX9" fmla="*/ 20234 w 204992"/>
                <a:gd name="connsiteY9" fmla="*/ 78678 h 190396"/>
                <a:gd name="connsiteX10" fmla="*/ 160 w 204992"/>
                <a:gd name="connsiteY10" fmla="*/ 109003 h 190396"/>
                <a:gd name="connsiteX11" fmla="*/ 18376 w 204992"/>
                <a:gd name="connsiteY11" fmla="*/ 137828 h 190396"/>
                <a:gd name="connsiteX12" fmla="*/ 36414 w 204992"/>
                <a:gd name="connsiteY12" fmla="*/ 142579 h 190396"/>
                <a:gd name="connsiteX13" fmla="*/ 33307 w 204992"/>
                <a:gd name="connsiteY13" fmla="*/ 152794 h 190396"/>
                <a:gd name="connsiteX14" fmla="*/ 57238 w 204992"/>
                <a:gd name="connsiteY14" fmla="*/ 187549 h 190396"/>
                <a:gd name="connsiteX15" fmla="*/ 121425 w 204992"/>
                <a:gd name="connsiteY15" fmla="*/ 164224 h 190396"/>
                <a:gd name="connsiteX16" fmla="*/ 148071 w 204992"/>
                <a:gd name="connsiteY16" fmla="*/ 182298 h 190396"/>
                <a:gd name="connsiteX17" fmla="*/ 196399 w 204992"/>
                <a:gd name="connsiteY17" fmla="*/ 159116 h 190396"/>
                <a:gd name="connsiteX18" fmla="*/ 197577 w 204992"/>
                <a:gd name="connsiteY18" fmla="*/ 103859 h 190396"/>
                <a:gd name="connsiteX19" fmla="*/ 190862 w 204992"/>
                <a:gd name="connsiteY19" fmla="*/ 151258 h 190396"/>
                <a:gd name="connsiteX20" fmla="*/ 157394 w 204992"/>
                <a:gd name="connsiteY20" fmla="*/ 173797 h 190396"/>
                <a:gd name="connsiteX21" fmla="*/ 124997 w 204992"/>
                <a:gd name="connsiteY21" fmla="*/ 147758 h 190396"/>
                <a:gd name="connsiteX22" fmla="*/ 116103 w 204992"/>
                <a:gd name="connsiteY22" fmla="*/ 147758 h 190396"/>
                <a:gd name="connsiteX23" fmla="*/ 73919 w 204992"/>
                <a:gd name="connsiteY23" fmla="*/ 181441 h 190396"/>
                <a:gd name="connsiteX24" fmla="*/ 47166 w 204992"/>
                <a:gd name="connsiteY24" fmla="*/ 167617 h 190396"/>
                <a:gd name="connsiteX25" fmla="*/ 55917 w 204992"/>
                <a:gd name="connsiteY25" fmla="*/ 141078 h 190396"/>
                <a:gd name="connsiteX26" fmla="*/ 60096 w 204992"/>
                <a:gd name="connsiteY26" fmla="*/ 140614 h 190396"/>
                <a:gd name="connsiteX27" fmla="*/ 60096 w 204992"/>
                <a:gd name="connsiteY27" fmla="*/ 131720 h 190396"/>
                <a:gd name="connsiteX28" fmla="*/ 48987 w 204992"/>
                <a:gd name="connsiteY28" fmla="*/ 133649 h 190396"/>
                <a:gd name="connsiteX29" fmla="*/ 37664 w 204992"/>
                <a:gd name="connsiteY29" fmla="*/ 134328 h 190396"/>
                <a:gd name="connsiteX30" fmla="*/ 8804 w 204992"/>
                <a:gd name="connsiteY30" fmla="*/ 112789 h 190396"/>
                <a:gd name="connsiteX31" fmla="*/ 22127 w 204992"/>
                <a:gd name="connsiteY31" fmla="*/ 88393 h 190396"/>
                <a:gd name="connsiteX32" fmla="*/ 54202 w 204992"/>
                <a:gd name="connsiteY32" fmla="*/ 87143 h 190396"/>
                <a:gd name="connsiteX33" fmla="*/ 59453 w 204992"/>
                <a:gd name="connsiteY33" fmla="*/ 82035 h 190396"/>
                <a:gd name="connsiteX34" fmla="*/ 61060 w 204992"/>
                <a:gd name="connsiteY34" fmla="*/ 82607 h 190396"/>
                <a:gd name="connsiteX35" fmla="*/ 63418 w 204992"/>
                <a:gd name="connsiteY35" fmla="*/ 74034 h 190396"/>
                <a:gd name="connsiteX36" fmla="*/ 32985 w 204992"/>
                <a:gd name="connsiteY36" fmla="*/ 59497 h 190396"/>
                <a:gd name="connsiteX37" fmla="*/ 28913 w 204992"/>
                <a:gd name="connsiteY37" fmla="*/ 20456 h 190396"/>
                <a:gd name="connsiteX38" fmla="*/ 72276 w 204992"/>
                <a:gd name="connsiteY38" fmla="*/ 14956 h 190396"/>
                <a:gd name="connsiteX39" fmla="*/ 86063 w 204992"/>
                <a:gd name="connsiteY39" fmla="*/ 55460 h 190396"/>
                <a:gd name="connsiteX40" fmla="*/ 94814 w 204992"/>
                <a:gd name="connsiteY40" fmla="*/ 56639 h 190396"/>
                <a:gd name="connsiteX41" fmla="*/ 118817 w 204992"/>
                <a:gd name="connsiteY41" fmla="*/ 19813 h 190396"/>
                <a:gd name="connsiteX42" fmla="*/ 162359 w 204992"/>
                <a:gd name="connsiteY42" fmla="*/ 23564 h 190396"/>
                <a:gd name="connsiteX43" fmla="*/ 186254 w 204992"/>
                <a:gd name="connsiteY43" fmla="*/ 53389 h 190396"/>
                <a:gd name="connsiteX44" fmla="*/ 158680 w 204992"/>
                <a:gd name="connsiteY44" fmla="*/ 78856 h 190396"/>
                <a:gd name="connsiteX45" fmla="*/ 145571 w 204992"/>
                <a:gd name="connsiteY45" fmla="*/ 79571 h 190396"/>
                <a:gd name="connsiteX46" fmla="*/ 145571 w 204992"/>
                <a:gd name="connsiteY46" fmla="*/ 88143 h 190396"/>
                <a:gd name="connsiteX47" fmla="*/ 159787 w 204992"/>
                <a:gd name="connsiteY47" fmla="*/ 87893 h 190396"/>
                <a:gd name="connsiteX48" fmla="*/ 190862 w 204992"/>
                <a:gd name="connsiteY48" fmla="*/ 151258 h 190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4992" h="190396">
                  <a:moveTo>
                    <a:pt x="197577" y="103859"/>
                  </a:moveTo>
                  <a:cubicBezTo>
                    <a:pt x="191577" y="93680"/>
                    <a:pt x="183397" y="86464"/>
                    <a:pt x="173860" y="82464"/>
                  </a:cubicBezTo>
                  <a:cubicBezTo>
                    <a:pt x="194327" y="70212"/>
                    <a:pt x="204400" y="42638"/>
                    <a:pt x="181111" y="24350"/>
                  </a:cubicBezTo>
                  <a:cubicBezTo>
                    <a:pt x="166323" y="12741"/>
                    <a:pt x="142749" y="2382"/>
                    <a:pt x="123925" y="7919"/>
                  </a:cubicBezTo>
                  <a:cubicBezTo>
                    <a:pt x="110174" y="11991"/>
                    <a:pt x="100529" y="21528"/>
                    <a:pt x="94100" y="33244"/>
                  </a:cubicBezTo>
                  <a:cubicBezTo>
                    <a:pt x="92028" y="22492"/>
                    <a:pt x="86742" y="13170"/>
                    <a:pt x="75026" y="6204"/>
                  </a:cubicBezTo>
                  <a:cubicBezTo>
                    <a:pt x="60382" y="-2475"/>
                    <a:pt x="39629" y="-2618"/>
                    <a:pt x="26735" y="9419"/>
                  </a:cubicBezTo>
                  <a:cubicBezTo>
                    <a:pt x="15054" y="20313"/>
                    <a:pt x="11626" y="38387"/>
                    <a:pt x="17733" y="52960"/>
                  </a:cubicBezTo>
                  <a:cubicBezTo>
                    <a:pt x="21520" y="61961"/>
                    <a:pt x="28342" y="67926"/>
                    <a:pt x="36271" y="72391"/>
                  </a:cubicBezTo>
                  <a:cubicBezTo>
                    <a:pt x="30521" y="73034"/>
                    <a:pt x="24949" y="75534"/>
                    <a:pt x="20234" y="78678"/>
                  </a:cubicBezTo>
                  <a:cubicBezTo>
                    <a:pt x="10375" y="85250"/>
                    <a:pt x="1446" y="96966"/>
                    <a:pt x="160" y="109003"/>
                  </a:cubicBezTo>
                  <a:cubicBezTo>
                    <a:pt x="-1269" y="122290"/>
                    <a:pt x="7054" y="132077"/>
                    <a:pt x="18376" y="137828"/>
                  </a:cubicBezTo>
                  <a:cubicBezTo>
                    <a:pt x="24841" y="141114"/>
                    <a:pt x="30664" y="142364"/>
                    <a:pt x="36414" y="142579"/>
                  </a:cubicBezTo>
                  <a:cubicBezTo>
                    <a:pt x="34557" y="145365"/>
                    <a:pt x="33414" y="148758"/>
                    <a:pt x="33307" y="152794"/>
                  </a:cubicBezTo>
                  <a:cubicBezTo>
                    <a:pt x="32950" y="167153"/>
                    <a:pt x="44237" y="182441"/>
                    <a:pt x="57238" y="187549"/>
                  </a:cubicBezTo>
                  <a:cubicBezTo>
                    <a:pt x="78562" y="195907"/>
                    <a:pt x="110709" y="185191"/>
                    <a:pt x="121425" y="164224"/>
                  </a:cubicBezTo>
                  <a:cubicBezTo>
                    <a:pt x="127283" y="173511"/>
                    <a:pt x="137356" y="180512"/>
                    <a:pt x="148071" y="182298"/>
                  </a:cubicBezTo>
                  <a:cubicBezTo>
                    <a:pt x="166895" y="185441"/>
                    <a:pt x="186076" y="174404"/>
                    <a:pt x="196399" y="159116"/>
                  </a:cubicBezTo>
                  <a:cubicBezTo>
                    <a:pt x="207579" y="142579"/>
                    <a:pt x="207721" y="121040"/>
                    <a:pt x="197577" y="103859"/>
                  </a:cubicBezTo>
                  <a:close/>
                  <a:moveTo>
                    <a:pt x="190862" y="151258"/>
                  </a:moveTo>
                  <a:cubicBezTo>
                    <a:pt x="184076" y="163295"/>
                    <a:pt x="171395" y="172618"/>
                    <a:pt x="157394" y="173797"/>
                  </a:cubicBezTo>
                  <a:cubicBezTo>
                    <a:pt x="142463" y="175047"/>
                    <a:pt x="125533" y="163653"/>
                    <a:pt x="124997" y="147758"/>
                  </a:cubicBezTo>
                  <a:cubicBezTo>
                    <a:pt x="124711" y="142078"/>
                    <a:pt x="115924" y="142007"/>
                    <a:pt x="116103" y="147758"/>
                  </a:cubicBezTo>
                  <a:cubicBezTo>
                    <a:pt x="117139" y="168439"/>
                    <a:pt x="92136" y="181298"/>
                    <a:pt x="73919" y="181441"/>
                  </a:cubicBezTo>
                  <a:cubicBezTo>
                    <a:pt x="62703" y="181512"/>
                    <a:pt x="53166" y="177369"/>
                    <a:pt x="47166" y="167617"/>
                  </a:cubicBezTo>
                  <a:cubicBezTo>
                    <a:pt x="39629" y="155402"/>
                    <a:pt x="41951" y="143543"/>
                    <a:pt x="55917" y="141078"/>
                  </a:cubicBezTo>
                  <a:cubicBezTo>
                    <a:pt x="57274" y="140935"/>
                    <a:pt x="58667" y="140757"/>
                    <a:pt x="60096" y="140614"/>
                  </a:cubicBezTo>
                  <a:cubicBezTo>
                    <a:pt x="65668" y="140078"/>
                    <a:pt x="65918" y="131506"/>
                    <a:pt x="60096" y="131720"/>
                  </a:cubicBezTo>
                  <a:cubicBezTo>
                    <a:pt x="56345" y="131863"/>
                    <a:pt x="52559" y="132506"/>
                    <a:pt x="48987" y="133649"/>
                  </a:cubicBezTo>
                  <a:cubicBezTo>
                    <a:pt x="45344" y="134328"/>
                    <a:pt x="41665" y="134792"/>
                    <a:pt x="37664" y="134328"/>
                  </a:cubicBezTo>
                  <a:cubicBezTo>
                    <a:pt x="26234" y="132970"/>
                    <a:pt x="9625" y="126755"/>
                    <a:pt x="8804" y="112789"/>
                  </a:cubicBezTo>
                  <a:cubicBezTo>
                    <a:pt x="8268" y="103645"/>
                    <a:pt x="15519" y="93930"/>
                    <a:pt x="22127" y="88393"/>
                  </a:cubicBezTo>
                  <a:cubicBezTo>
                    <a:pt x="33557" y="78892"/>
                    <a:pt x="42344" y="82393"/>
                    <a:pt x="54202" y="87143"/>
                  </a:cubicBezTo>
                  <a:cubicBezTo>
                    <a:pt x="57810" y="88572"/>
                    <a:pt x="60024" y="85071"/>
                    <a:pt x="59453" y="82035"/>
                  </a:cubicBezTo>
                  <a:cubicBezTo>
                    <a:pt x="59989" y="82214"/>
                    <a:pt x="60524" y="82428"/>
                    <a:pt x="61060" y="82607"/>
                  </a:cubicBezTo>
                  <a:cubicBezTo>
                    <a:pt x="66454" y="84536"/>
                    <a:pt x="68811" y="75927"/>
                    <a:pt x="63418" y="74034"/>
                  </a:cubicBezTo>
                  <a:cubicBezTo>
                    <a:pt x="52988" y="70355"/>
                    <a:pt x="41308" y="67176"/>
                    <a:pt x="32985" y="59497"/>
                  </a:cubicBezTo>
                  <a:cubicBezTo>
                    <a:pt x="22198" y="49531"/>
                    <a:pt x="20519" y="32493"/>
                    <a:pt x="28913" y="20456"/>
                  </a:cubicBezTo>
                  <a:cubicBezTo>
                    <a:pt x="38665" y="6454"/>
                    <a:pt x="58953" y="5954"/>
                    <a:pt x="72276" y="14956"/>
                  </a:cubicBezTo>
                  <a:cubicBezTo>
                    <a:pt x="87278" y="25135"/>
                    <a:pt x="87063" y="39351"/>
                    <a:pt x="86063" y="55460"/>
                  </a:cubicBezTo>
                  <a:cubicBezTo>
                    <a:pt x="85742" y="60461"/>
                    <a:pt x="93671" y="61497"/>
                    <a:pt x="94814" y="56639"/>
                  </a:cubicBezTo>
                  <a:cubicBezTo>
                    <a:pt x="98351" y="41673"/>
                    <a:pt x="104780" y="27707"/>
                    <a:pt x="118817" y="19813"/>
                  </a:cubicBezTo>
                  <a:cubicBezTo>
                    <a:pt x="133605" y="11526"/>
                    <a:pt x="148214" y="16634"/>
                    <a:pt x="162359" y="23564"/>
                  </a:cubicBezTo>
                  <a:cubicBezTo>
                    <a:pt x="174432" y="29493"/>
                    <a:pt x="187540" y="37851"/>
                    <a:pt x="186254" y="53389"/>
                  </a:cubicBezTo>
                  <a:cubicBezTo>
                    <a:pt x="185290" y="64962"/>
                    <a:pt x="171503" y="75677"/>
                    <a:pt x="158680" y="78856"/>
                  </a:cubicBezTo>
                  <a:cubicBezTo>
                    <a:pt x="154465" y="78571"/>
                    <a:pt x="150071" y="78785"/>
                    <a:pt x="145571" y="79571"/>
                  </a:cubicBezTo>
                  <a:cubicBezTo>
                    <a:pt x="141356" y="80321"/>
                    <a:pt x="141285" y="87429"/>
                    <a:pt x="145571" y="88143"/>
                  </a:cubicBezTo>
                  <a:cubicBezTo>
                    <a:pt x="150429" y="88929"/>
                    <a:pt x="155215" y="88786"/>
                    <a:pt x="159787" y="87893"/>
                  </a:cubicBezTo>
                  <a:cubicBezTo>
                    <a:pt x="187398" y="91572"/>
                    <a:pt x="205578" y="125041"/>
                    <a:pt x="190862" y="15125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Rubik" pitchFamily="2" charset="-79"/>
                <a:cs typeface="Rubik" pitchFamily="2" charset="-79"/>
              </a:endParaRPr>
            </a:p>
          </p:txBody>
        </p:sp>
        <p:sp>
          <p:nvSpPr>
            <p:cNvPr id="784" name="Freeform 783">
              <a:extLst>
                <a:ext uri="{FF2B5EF4-FFF2-40B4-BE49-F238E27FC236}">
                  <a16:creationId xmlns:a16="http://schemas.microsoft.com/office/drawing/2014/main" id="{0E9A754B-DBE9-9246-827B-3A338BB1EBDB}"/>
                </a:ext>
              </a:extLst>
            </p:cNvPr>
            <p:cNvSpPr/>
            <p:nvPr/>
          </p:nvSpPr>
          <p:spPr>
            <a:xfrm>
              <a:off x="7443058" y="3178984"/>
              <a:ext cx="51328" cy="48522"/>
            </a:xfrm>
            <a:custGeom>
              <a:avLst/>
              <a:gdLst>
                <a:gd name="connsiteX0" fmla="*/ 23921 w 51328"/>
                <a:gd name="connsiteY0" fmla="*/ 842 h 48522"/>
                <a:gd name="connsiteX1" fmla="*/ 23707 w 51328"/>
                <a:gd name="connsiteY1" fmla="*/ 877 h 48522"/>
                <a:gd name="connsiteX2" fmla="*/ 204 w 51328"/>
                <a:gd name="connsiteY2" fmla="*/ 20166 h 48522"/>
                <a:gd name="connsiteX3" fmla="*/ 23850 w 51328"/>
                <a:gd name="connsiteY3" fmla="*/ 48419 h 48522"/>
                <a:gd name="connsiteX4" fmla="*/ 51282 w 51328"/>
                <a:gd name="connsiteY4" fmla="*/ 23380 h 48522"/>
                <a:gd name="connsiteX5" fmla="*/ 23921 w 51328"/>
                <a:gd name="connsiteY5" fmla="*/ 842 h 48522"/>
                <a:gd name="connsiteX6" fmla="*/ 23636 w 51328"/>
                <a:gd name="connsiteY6" fmla="*/ 39454 h 48522"/>
                <a:gd name="connsiteX7" fmla="*/ 8955 w 51328"/>
                <a:gd name="connsiteY7" fmla="*/ 21952 h 48522"/>
                <a:gd name="connsiteX8" fmla="*/ 22564 w 51328"/>
                <a:gd name="connsiteY8" fmla="*/ 9879 h 48522"/>
                <a:gd name="connsiteX9" fmla="*/ 26350 w 51328"/>
                <a:gd name="connsiteY9" fmla="*/ 9414 h 48522"/>
                <a:gd name="connsiteX10" fmla="*/ 42495 w 51328"/>
                <a:gd name="connsiteY10" fmla="*/ 24202 h 48522"/>
                <a:gd name="connsiteX11" fmla="*/ 23636 w 51328"/>
                <a:gd name="connsiteY11" fmla="*/ 39454 h 48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328" h="48522">
                  <a:moveTo>
                    <a:pt x="23921" y="842"/>
                  </a:moveTo>
                  <a:cubicBezTo>
                    <a:pt x="23850" y="842"/>
                    <a:pt x="23779" y="877"/>
                    <a:pt x="23707" y="877"/>
                  </a:cubicBezTo>
                  <a:cubicBezTo>
                    <a:pt x="11241" y="-3373"/>
                    <a:pt x="1740" y="8593"/>
                    <a:pt x="204" y="20166"/>
                  </a:cubicBezTo>
                  <a:cubicBezTo>
                    <a:pt x="-1689" y="34346"/>
                    <a:pt x="9848" y="47133"/>
                    <a:pt x="23850" y="48419"/>
                  </a:cubicBezTo>
                  <a:cubicBezTo>
                    <a:pt x="38173" y="49741"/>
                    <a:pt x="52246" y="38239"/>
                    <a:pt x="51282" y="23380"/>
                  </a:cubicBezTo>
                  <a:cubicBezTo>
                    <a:pt x="50425" y="9093"/>
                    <a:pt x="37887" y="-1051"/>
                    <a:pt x="23921" y="842"/>
                  </a:cubicBezTo>
                  <a:close/>
                  <a:moveTo>
                    <a:pt x="23636" y="39454"/>
                  </a:moveTo>
                  <a:cubicBezTo>
                    <a:pt x="15313" y="38132"/>
                    <a:pt x="8062" y="30595"/>
                    <a:pt x="8955" y="21952"/>
                  </a:cubicBezTo>
                  <a:cubicBezTo>
                    <a:pt x="9670" y="14736"/>
                    <a:pt x="14456" y="6449"/>
                    <a:pt x="22564" y="9879"/>
                  </a:cubicBezTo>
                  <a:cubicBezTo>
                    <a:pt x="24136" y="10521"/>
                    <a:pt x="25422" y="10236"/>
                    <a:pt x="26350" y="9414"/>
                  </a:cubicBezTo>
                  <a:cubicBezTo>
                    <a:pt x="34851" y="8307"/>
                    <a:pt x="42067" y="15986"/>
                    <a:pt x="42495" y="24202"/>
                  </a:cubicBezTo>
                  <a:cubicBezTo>
                    <a:pt x="43031" y="34024"/>
                    <a:pt x="32744" y="40918"/>
                    <a:pt x="23636" y="394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Rubik" pitchFamily="2" charset="-79"/>
                <a:cs typeface="Rubik" pitchFamily="2" charset="-79"/>
              </a:endParaRPr>
            </a:p>
          </p:txBody>
        </p:sp>
      </p:grpSp>
      <p:grpSp>
        <p:nvGrpSpPr>
          <p:cNvPr id="785" name="Graphic 511">
            <a:extLst>
              <a:ext uri="{FF2B5EF4-FFF2-40B4-BE49-F238E27FC236}">
                <a16:creationId xmlns:a16="http://schemas.microsoft.com/office/drawing/2014/main" id="{BD4A3513-9416-DF4F-BD61-107BFB24F91F}"/>
              </a:ext>
            </a:extLst>
          </p:cNvPr>
          <p:cNvGrpSpPr/>
          <p:nvPr/>
        </p:nvGrpSpPr>
        <p:grpSpPr>
          <a:xfrm>
            <a:off x="7143876" y="6021010"/>
            <a:ext cx="1424058" cy="614140"/>
            <a:chOff x="7143876" y="6021010"/>
            <a:chExt cx="1424058" cy="614140"/>
          </a:xfrm>
          <a:solidFill>
            <a:schemeClr val="accent5"/>
          </a:solidFill>
        </p:grpSpPr>
        <p:grpSp>
          <p:nvGrpSpPr>
            <p:cNvPr id="786" name="Graphic 511">
              <a:extLst>
                <a:ext uri="{FF2B5EF4-FFF2-40B4-BE49-F238E27FC236}">
                  <a16:creationId xmlns:a16="http://schemas.microsoft.com/office/drawing/2014/main" id="{ADE8575A-B011-2B41-9B62-864ED96B93F9}"/>
                </a:ext>
              </a:extLst>
            </p:cNvPr>
            <p:cNvGrpSpPr/>
            <p:nvPr/>
          </p:nvGrpSpPr>
          <p:grpSpPr>
            <a:xfrm>
              <a:off x="7432009" y="6299208"/>
              <a:ext cx="83441" cy="112522"/>
              <a:chOff x="7432009" y="6299208"/>
              <a:chExt cx="83441" cy="112522"/>
            </a:xfrm>
            <a:grpFill/>
          </p:grpSpPr>
          <p:sp>
            <p:nvSpPr>
              <p:cNvPr id="787" name="Freeform 786">
                <a:extLst>
                  <a:ext uri="{FF2B5EF4-FFF2-40B4-BE49-F238E27FC236}">
                    <a16:creationId xmlns:a16="http://schemas.microsoft.com/office/drawing/2014/main" id="{0464DD05-168D-3945-BEAD-0164242E7595}"/>
                  </a:ext>
                </a:extLst>
              </p:cNvPr>
              <p:cNvSpPr/>
              <p:nvPr/>
            </p:nvSpPr>
            <p:spPr>
              <a:xfrm>
                <a:off x="7462801" y="6303934"/>
                <a:ext cx="821" cy="174"/>
              </a:xfrm>
              <a:custGeom>
                <a:avLst/>
                <a:gdLst>
                  <a:gd name="connsiteX0" fmla="*/ 0 w 821"/>
                  <a:gd name="connsiteY0" fmla="*/ 68 h 174"/>
                  <a:gd name="connsiteX1" fmla="*/ 822 w 821"/>
                  <a:gd name="connsiteY1" fmla="*/ 175 h 174"/>
                  <a:gd name="connsiteX2" fmla="*/ 0 w 821"/>
                  <a:gd name="connsiteY2" fmla="*/ 68 h 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1" h="174">
                    <a:moveTo>
                      <a:pt x="0" y="68"/>
                    </a:moveTo>
                    <a:lnTo>
                      <a:pt x="822" y="175"/>
                    </a:lnTo>
                    <a:cubicBezTo>
                      <a:pt x="750" y="32"/>
                      <a:pt x="500" y="-75"/>
                      <a:pt x="0" y="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312C6AD0-859B-7446-BB73-6A3DA91FDD11}"/>
                  </a:ext>
                </a:extLst>
              </p:cNvPr>
              <p:cNvSpPr/>
              <p:nvPr/>
            </p:nvSpPr>
            <p:spPr>
              <a:xfrm>
                <a:off x="7474195" y="6383512"/>
                <a:ext cx="107" cy="142"/>
              </a:xfrm>
              <a:custGeom>
                <a:avLst/>
                <a:gdLst>
                  <a:gd name="connsiteX0" fmla="*/ 107 w 107"/>
                  <a:gd name="connsiteY0" fmla="*/ 143 h 142"/>
                  <a:gd name="connsiteX1" fmla="*/ 0 w 107"/>
                  <a:gd name="connsiteY1" fmla="*/ 0 h 142"/>
                  <a:gd name="connsiteX2" fmla="*/ 107 w 107"/>
                  <a:gd name="connsiteY2" fmla="*/ 143 h 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42">
                    <a:moveTo>
                      <a:pt x="107" y="143"/>
                    </a:moveTo>
                    <a:cubicBezTo>
                      <a:pt x="71" y="72"/>
                      <a:pt x="36" y="36"/>
                      <a:pt x="0" y="0"/>
                    </a:cubicBezTo>
                    <a:cubicBezTo>
                      <a:pt x="36" y="107"/>
                      <a:pt x="107" y="143"/>
                      <a:pt x="107" y="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5756F394-EC14-874F-9F10-3115D2A8BC93}"/>
                  </a:ext>
                </a:extLst>
              </p:cNvPr>
              <p:cNvSpPr/>
              <p:nvPr/>
            </p:nvSpPr>
            <p:spPr>
              <a:xfrm>
                <a:off x="7485625" y="6314753"/>
                <a:ext cx="142" cy="71"/>
              </a:xfrm>
              <a:custGeom>
                <a:avLst/>
                <a:gdLst>
                  <a:gd name="connsiteX0" fmla="*/ 143 w 142"/>
                  <a:gd name="connsiteY0" fmla="*/ 0 h 71"/>
                  <a:gd name="connsiteX1" fmla="*/ 143 w 142"/>
                  <a:gd name="connsiteY1" fmla="*/ 0 h 71"/>
                  <a:gd name="connsiteX2" fmla="*/ 0 w 142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71">
                    <a:moveTo>
                      <a:pt x="143" y="0"/>
                    </a:moveTo>
                    <a:lnTo>
                      <a:pt x="143" y="0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2BD79E45-65A6-8F49-A30A-3892E22217DE}"/>
                  </a:ext>
                </a:extLst>
              </p:cNvPr>
              <p:cNvSpPr/>
              <p:nvPr/>
            </p:nvSpPr>
            <p:spPr>
              <a:xfrm>
                <a:off x="7432009" y="6299208"/>
                <a:ext cx="83441" cy="112522"/>
              </a:xfrm>
              <a:custGeom>
                <a:avLst/>
                <a:gdLst>
                  <a:gd name="connsiteX0" fmla="*/ 29577 w 83441"/>
                  <a:gd name="connsiteY0" fmla="*/ 20188 h 112522"/>
                  <a:gd name="connsiteX1" fmla="*/ 38364 w 83441"/>
                  <a:gd name="connsiteY1" fmla="*/ 17437 h 112522"/>
                  <a:gd name="connsiteX2" fmla="*/ 46151 w 83441"/>
                  <a:gd name="connsiteY2" fmla="*/ 15509 h 112522"/>
                  <a:gd name="connsiteX3" fmla="*/ 53794 w 83441"/>
                  <a:gd name="connsiteY3" fmla="*/ 15545 h 112522"/>
                  <a:gd name="connsiteX4" fmla="*/ 58224 w 83441"/>
                  <a:gd name="connsiteY4" fmla="*/ 17295 h 112522"/>
                  <a:gd name="connsiteX5" fmla="*/ 57974 w 83441"/>
                  <a:gd name="connsiteY5" fmla="*/ 18295 h 112522"/>
                  <a:gd name="connsiteX6" fmla="*/ 59259 w 83441"/>
                  <a:gd name="connsiteY6" fmla="*/ 19545 h 112522"/>
                  <a:gd name="connsiteX7" fmla="*/ 59045 w 83441"/>
                  <a:gd name="connsiteY7" fmla="*/ 19652 h 112522"/>
                  <a:gd name="connsiteX8" fmla="*/ 60795 w 83441"/>
                  <a:gd name="connsiteY8" fmla="*/ 21331 h 112522"/>
                  <a:gd name="connsiteX9" fmla="*/ 60545 w 83441"/>
                  <a:gd name="connsiteY9" fmla="*/ 21438 h 112522"/>
                  <a:gd name="connsiteX10" fmla="*/ 61188 w 83441"/>
                  <a:gd name="connsiteY10" fmla="*/ 22402 h 112522"/>
                  <a:gd name="connsiteX11" fmla="*/ 60795 w 83441"/>
                  <a:gd name="connsiteY11" fmla="*/ 22367 h 112522"/>
                  <a:gd name="connsiteX12" fmla="*/ 63081 w 83441"/>
                  <a:gd name="connsiteY12" fmla="*/ 26832 h 112522"/>
                  <a:gd name="connsiteX13" fmla="*/ 64046 w 83441"/>
                  <a:gd name="connsiteY13" fmla="*/ 26367 h 112522"/>
                  <a:gd name="connsiteX14" fmla="*/ 65474 w 83441"/>
                  <a:gd name="connsiteY14" fmla="*/ 34404 h 112522"/>
                  <a:gd name="connsiteX15" fmla="*/ 65224 w 83441"/>
                  <a:gd name="connsiteY15" fmla="*/ 34404 h 112522"/>
                  <a:gd name="connsiteX16" fmla="*/ 66439 w 83441"/>
                  <a:gd name="connsiteY16" fmla="*/ 45191 h 112522"/>
                  <a:gd name="connsiteX17" fmla="*/ 65617 w 83441"/>
                  <a:gd name="connsiteY17" fmla="*/ 45334 h 112522"/>
                  <a:gd name="connsiteX18" fmla="*/ 67796 w 83441"/>
                  <a:gd name="connsiteY18" fmla="*/ 50263 h 112522"/>
                  <a:gd name="connsiteX19" fmla="*/ 66296 w 83441"/>
                  <a:gd name="connsiteY19" fmla="*/ 52085 h 112522"/>
                  <a:gd name="connsiteX20" fmla="*/ 67832 w 83441"/>
                  <a:gd name="connsiteY20" fmla="*/ 55335 h 112522"/>
                  <a:gd name="connsiteX21" fmla="*/ 67403 w 83441"/>
                  <a:gd name="connsiteY21" fmla="*/ 54657 h 112522"/>
                  <a:gd name="connsiteX22" fmla="*/ 68332 w 83441"/>
                  <a:gd name="connsiteY22" fmla="*/ 58872 h 112522"/>
                  <a:gd name="connsiteX23" fmla="*/ 69868 w 83441"/>
                  <a:gd name="connsiteY23" fmla="*/ 57764 h 112522"/>
                  <a:gd name="connsiteX24" fmla="*/ 68689 w 83441"/>
                  <a:gd name="connsiteY24" fmla="*/ 60443 h 112522"/>
                  <a:gd name="connsiteX25" fmla="*/ 70082 w 83441"/>
                  <a:gd name="connsiteY25" fmla="*/ 60157 h 112522"/>
                  <a:gd name="connsiteX26" fmla="*/ 67403 w 83441"/>
                  <a:gd name="connsiteY26" fmla="*/ 66622 h 112522"/>
                  <a:gd name="connsiteX27" fmla="*/ 67868 w 83441"/>
                  <a:gd name="connsiteY27" fmla="*/ 82374 h 112522"/>
                  <a:gd name="connsiteX28" fmla="*/ 65546 w 83441"/>
                  <a:gd name="connsiteY28" fmla="*/ 96448 h 112522"/>
                  <a:gd name="connsiteX29" fmla="*/ 64403 w 83441"/>
                  <a:gd name="connsiteY29" fmla="*/ 96412 h 112522"/>
                  <a:gd name="connsiteX30" fmla="*/ 64474 w 83441"/>
                  <a:gd name="connsiteY30" fmla="*/ 98627 h 112522"/>
                  <a:gd name="connsiteX31" fmla="*/ 64796 w 83441"/>
                  <a:gd name="connsiteY31" fmla="*/ 99520 h 112522"/>
                  <a:gd name="connsiteX32" fmla="*/ 63903 w 83441"/>
                  <a:gd name="connsiteY32" fmla="*/ 99198 h 112522"/>
                  <a:gd name="connsiteX33" fmla="*/ 64046 w 83441"/>
                  <a:gd name="connsiteY33" fmla="*/ 100126 h 112522"/>
                  <a:gd name="connsiteX34" fmla="*/ 63260 w 83441"/>
                  <a:gd name="connsiteY34" fmla="*/ 99591 h 112522"/>
                  <a:gd name="connsiteX35" fmla="*/ 63689 w 83441"/>
                  <a:gd name="connsiteY35" fmla="*/ 100234 h 112522"/>
                  <a:gd name="connsiteX36" fmla="*/ 63617 w 83441"/>
                  <a:gd name="connsiteY36" fmla="*/ 99912 h 112522"/>
                  <a:gd name="connsiteX37" fmla="*/ 63260 w 83441"/>
                  <a:gd name="connsiteY37" fmla="*/ 99662 h 112522"/>
                  <a:gd name="connsiteX38" fmla="*/ 60331 w 83441"/>
                  <a:gd name="connsiteY38" fmla="*/ 98912 h 112522"/>
                  <a:gd name="connsiteX39" fmla="*/ 57295 w 83441"/>
                  <a:gd name="connsiteY39" fmla="*/ 93447 h 112522"/>
                  <a:gd name="connsiteX40" fmla="*/ 53830 w 83441"/>
                  <a:gd name="connsiteY40" fmla="*/ 84946 h 112522"/>
                  <a:gd name="connsiteX41" fmla="*/ 54044 w 83441"/>
                  <a:gd name="connsiteY41" fmla="*/ 72444 h 112522"/>
                  <a:gd name="connsiteX42" fmla="*/ 54723 w 83441"/>
                  <a:gd name="connsiteY42" fmla="*/ 64765 h 112522"/>
                  <a:gd name="connsiteX43" fmla="*/ 52044 w 83441"/>
                  <a:gd name="connsiteY43" fmla="*/ 57192 h 112522"/>
                  <a:gd name="connsiteX44" fmla="*/ 51223 w 83441"/>
                  <a:gd name="connsiteY44" fmla="*/ 56335 h 112522"/>
                  <a:gd name="connsiteX45" fmla="*/ 48294 w 83441"/>
                  <a:gd name="connsiteY45" fmla="*/ 48834 h 112522"/>
                  <a:gd name="connsiteX46" fmla="*/ 42579 w 83441"/>
                  <a:gd name="connsiteY46" fmla="*/ 36726 h 112522"/>
                  <a:gd name="connsiteX47" fmla="*/ 39043 w 83441"/>
                  <a:gd name="connsiteY47" fmla="*/ 33476 h 112522"/>
                  <a:gd name="connsiteX48" fmla="*/ 35685 w 83441"/>
                  <a:gd name="connsiteY48" fmla="*/ 35833 h 112522"/>
                  <a:gd name="connsiteX49" fmla="*/ 33363 w 83441"/>
                  <a:gd name="connsiteY49" fmla="*/ 45227 h 112522"/>
                  <a:gd name="connsiteX50" fmla="*/ 32970 w 83441"/>
                  <a:gd name="connsiteY50" fmla="*/ 45155 h 112522"/>
                  <a:gd name="connsiteX51" fmla="*/ 37542 w 83441"/>
                  <a:gd name="connsiteY51" fmla="*/ 54335 h 112522"/>
                  <a:gd name="connsiteX52" fmla="*/ 38435 w 83441"/>
                  <a:gd name="connsiteY52" fmla="*/ 58657 h 112522"/>
                  <a:gd name="connsiteX53" fmla="*/ 38257 w 83441"/>
                  <a:gd name="connsiteY53" fmla="*/ 58657 h 112522"/>
                  <a:gd name="connsiteX54" fmla="*/ 40650 w 83441"/>
                  <a:gd name="connsiteY54" fmla="*/ 65051 h 112522"/>
                  <a:gd name="connsiteX55" fmla="*/ 39757 w 83441"/>
                  <a:gd name="connsiteY55" fmla="*/ 64694 h 112522"/>
                  <a:gd name="connsiteX56" fmla="*/ 39864 w 83441"/>
                  <a:gd name="connsiteY56" fmla="*/ 67694 h 112522"/>
                  <a:gd name="connsiteX57" fmla="*/ 41900 w 83441"/>
                  <a:gd name="connsiteY57" fmla="*/ 80481 h 112522"/>
                  <a:gd name="connsiteX58" fmla="*/ 41543 w 83441"/>
                  <a:gd name="connsiteY58" fmla="*/ 80303 h 112522"/>
                  <a:gd name="connsiteX59" fmla="*/ 42650 w 83441"/>
                  <a:gd name="connsiteY59" fmla="*/ 84268 h 112522"/>
                  <a:gd name="connsiteX60" fmla="*/ 42364 w 83441"/>
                  <a:gd name="connsiteY60" fmla="*/ 84517 h 112522"/>
                  <a:gd name="connsiteX61" fmla="*/ 44043 w 83441"/>
                  <a:gd name="connsiteY61" fmla="*/ 91304 h 112522"/>
                  <a:gd name="connsiteX62" fmla="*/ 43257 w 83441"/>
                  <a:gd name="connsiteY62" fmla="*/ 91554 h 112522"/>
                  <a:gd name="connsiteX63" fmla="*/ 44365 w 83441"/>
                  <a:gd name="connsiteY63" fmla="*/ 95305 h 112522"/>
                  <a:gd name="connsiteX64" fmla="*/ 44150 w 83441"/>
                  <a:gd name="connsiteY64" fmla="*/ 93840 h 112522"/>
                  <a:gd name="connsiteX65" fmla="*/ 46079 w 83441"/>
                  <a:gd name="connsiteY65" fmla="*/ 99448 h 112522"/>
                  <a:gd name="connsiteX66" fmla="*/ 53723 w 83441"/>
                  <a:gd name="connsiteY66" fmla="*/ 104341 h 112522"/>
                  <a:gd name="connsiteX67" fmla="*/ 53687 w 83441"/>
                  <a:gd name="connsiteY67" fmla="*/ 105592 h 112522"/>
                  <a:gd name="connsiteX68" fmla="*/ 52259 w 83441"/>
                  <a:gd name="connsiteY68" fmla="*/ 106520 h 112522"/>
                  <a:gd name="connsiteX69" fmla="*/ 57366 w 83441"/>
                  <a:gd name="connsiteY69" fmla="*/ 110199 h 112522"/>
                  <a:gd name="connsiteX70" fmla="*/ 57116 w 83441"/>
                  <a:gd name="connsiteY70" fmla="*/ 111092 h 112522"/>
                  <a:gd name="connsiteX71" fmla="*/ 62474 w 83441"/>
                  <a:gd name="connsiteY71" fmla="*/ 112235 h 112522"/>
                  <a:gd name="connsiteX72" fmla="*/ 67618 w 83441"/>
                  <a:gd name="connsiteY72" fmla="*/ 111414 h 112522"/>
                  <a:gd name="connsiteX73" fmla="*/ 74476 w 83441"/>
                  <a:gd name="connsiteY73" fmla="*/ 107270 h 112522"/>
                  <a:gd name="connsiteX74" fmla="*/ 76440 w 83441"/>
                  <a:gd name="connsiteY74" fmla="*/ 106520 h 112522"/>
                  <a:gd name="connsiteX75" fmla="*/ 77083 w 83441"/>
                  <a:gd name="connsiteY75" fmla="*/ 103234 h 112522"/>
                  <a:gd name="connsiteX76" fmla="*/ 78798 w 83441"/>
                  <a:gd name="connsiteY76" fmla="*/ 102591 h 112522"/>
                  <a:gd name="connsiteX77" fmla="*/ 81691 w 83441"/>
                  <a:gd name="connsiteY77" fmla="*/ 90554 h 112522"/>
                  <a:gd name="connsiteX78" fmla="*/ 80298 w 83441"/>
                  <a:gd name="connsiteY78" fmla="*/ 86518 h 112522"/>
                  <a:gd name="connsiteX79" fmla="*/ 81941 w 83441"/>
                  <a:gd name="connsiteY79" fmla="*/ 84696 h 112522"/>
                  <a:gd name="connsiteX80" fmla="*/ 81762 w 83441"/>
                  <a:gd name="connsiteY80" fmla="*/ 85232 h 112522"/>
                  <a:gd name="connsiteX81" fmla="*/ 82655 w 83441"/>
                  <a:gd name="connsiteY81" fmla="*/ 85589 h 112522"/>
                  <a:gd name="connsiteX82" fmla="*/ 82334 w 83441"/>
                  <a:gd name="connsiteY82" fmla="*/ 78910 h 112522"/>
                  <a:gd name="connsiteX83" fmla="*/ 81441 w 83441"/>
                  <a:gd name="connsiteY83" fmla="*/ 79838 h 112522"/>
                  <a:gd name="connsiteX84" fmla="*/ 81691 w 83441"/>
                  <a:gd name="connsiteY84" fmla="*/ 77695 h 112522"/>
                  <a:gd name="connsiteX85" fmla="*/ 82405 w 83441"/>
                  <a:gd name="connsiteY85" fmla="*/ 78195 h 112522"/>
                  <a:gd name="connsiteX86" fmla="*/ 83012 w 83441"/>
                  <a:gd name="connsiteY86" fmla="*/ 74945 h 112522"/>
                  <a:gd name="connsiteX87" fmla="*/ 82048 w 83441"/>
                  <a:gd name="connsiteY87" fmla="*/ 75338 h 112522"/>
                  <a:gd name="connsiteX88" fmla="*/ 82977 w 83441"/>
                  <a:gd name="connsiteY88" fmla="*/ 71230 h 112522"/>
                  <a:gd name="connsiteX89" fmla="*/ 81441 w 83441"/>
                  <a:gd name="connsiteY89" fmla="*/ 71016 h 112522"/>
                  <a:gd name="connsiteX90" fmla="*/ 82869 w 83441"/>
                  <a:gd name="connsiteY90" fmla="*/ 61836 h 112522"/>
                  <a:gd name="connsiteX91" fmla="*/ 81441 w 83441"/>
                  <a:gd name="connsiteY91" fmla="*/ 60622 h 112522"/>
                  <a:gd name="connsiteX92" fmla="*/ 82334 w 83441"/>
                  <a:gd name="connsiteY92" fmla="*/ 60371 h 112522"/>
                  <a:gd name="connsiteX93" fmla="*/ 82512 w 83441"/>
                  <a:gd name="connsiteY93" fmla="*/ 55978 h 112522"/>
                  <a:gd name="connsiteX94" fmla="*/ 83155 w 83441"/>
                  <a:gd name="connsiteY94" fmla="*/ 56050 h 112522"/>
                  <a:gd name="connsiteX95" fmla="*/ 81155 w 83441"/>
                  <a:gd name="connsiteY95" fmla="*/ 55871 h 112522"/>
                  <a:gd name="connsiteX96" fmla="*/ 80191 w 83441"/>
                  <a:gd name="connsiteY96" fmla="*/ 52871 h 112522"/>
                  <a:gd name="connsiteX97" fmla="*/ 78547 w 83441"/>
                  <a:gd name="connsiteY97" fmla="*/ 52263 h 112522"/>
                  <a:gd name="connsiteX98" fmla="*/ 79440 w 83441"/>
                  <a:gd name="connsiteY98" fmla="*/ 52514 h 112522"/>
                  <a:gd name="connsiteX99" fmla="*/ 79083 w 83441"/>
                  <a:gd name="connsiteY99" fmla="*/ 51335 h 112522"/>
                  <a:gd name="connsiteX100" fmla="*/ 80262 w 83441"/>
                  <a:gd name="connsiteY100" fmla="*/ 50692 h 112522"/>
                  <a:gd name="connsiteX101" fmla="*/ 81334 w 83441"/>
                  <a:gd name="connsiteY101" fmla="*/ 51335 h 112522"/>
                  <a:gd name="connsiteX102" fmla="*/ 79833 w 83441"/>
                  <a:gd name="connsiteY102" fmla="*/ 49442 h 112522"/>
                  <a:gd name="connsiteX103" fmla="*/ 81191 w 83441"/>
                  <a:gd name="connsiteY103" fmla="*/ 44227 h 112522"/>
                  <a:gd name="connsiteX104" fmla="*/ 80405 w 83441"/>
                  <a:gd name="connsiteY104" fmla="*/ 39333 h 112522"/>
                  <a:gd name="connsiteX105" fmla="*/ 82512 w 83441"/>
                  <a:gd name="connsiteY105" fmla="*/ 38440 h 112522"/>
                  <a:gd name="connsiteX106" fmla="*/ 81298 w 83441"/>
                  <a:gd name="connsiteY106" fmla="*/ 33154 h 112522"/>
                  <a:gd name="connsiteX107" fmla="*/ 81441 w 83441"/>
                  <a:gd name="connsiteY107" fmla="*/ 33368 h 112522"/>
                  <a:gd name="connsiteX108" fmla="*/ 78690 w 83441"/>
                  <a:gd name="connsiteY108" fmla="*/ 21652 h 112522"/>
                  <a:gd name="connsiteX109" fmla="*/ 76440 w 83441"/>
                  <a:gd name="connsiteY109" fmla="*/ 20867 h 112522"/>
                  <a:gd name="connsiteX110" fmla="*/ 71082 w 83441"/>
                  <a:gd name="connsiteY110" fmla="*/ 13044 h 112522"/>
                  <a:gd name="connsiteX111" fmla="*/ 70046 w 83441"/>
                  <a:gd name="connsiteY111" fmla="*/ 9508 h 112522"/>
                  <a:gd name="connsiteX112" fmla="*/ 70511 w 83441"/>
                  <a:gd name="connsiteY112" fmla="*/ 9758 h 112522"/>
                  <a:gd name="connsiteX113" fmla="*/ 64439 w 83441"/>
                  <a:gd name="connsiteY113" fmla="*/ 4150 h 112522"/>
                  <a:gd name="connsiteX114" fmla="*/ 59688 w 83441"/>
                  <a:gd name="connsiteY114" fmla="*/ 3472 h 112522"/>
                  <a:gd name="connsiteX115" fmla="*/ 58831 w 83441"/>
                  <a:gd name="connsiteY115" fmla="*/ 2436 h 112522"/>
                  <a:gd name="connsiteX116" fmla="*/ 58724 w 83441"/>
                  <a:gd name="connsiteY116" fmla="*/ 1400 h 112522"/>
                  <a:gd name="connsiteX117" fmla="*/ 57831 w 83441"/>
                  <a:gd name="connsiteY117" fmla="*/ 1614 h 112522"/>
                  <a:gd name="connsiteX118" fmla="*/ 57866 w 83441"/>
                  <a:gd name="connsiteY118" fmla="*/ 1436 h 112522"/>
                  <a:gd name="connsiteX119" fmla="*/ 57081 w 83441"/>
                  <a:gd name="connsiteY119" fmla="*/ 1793 h 112522"/>
                  <a:gd name="connsiteX120" fmla="*/ 57188 w 83441"/>
                  <a:gd name="connsiteY120" fmla="*/ 2329 h 112522"/>
                  <a:gd name="connsiteX121" fmla="*/ 52544 w 83441"/>
                  <a:gd name="connsiteY121" fmla="*/ 7 h 112522"/>
                  <a:gd name="connsiteX122" fmla="*/ 41079 w 83441"/>
                  <a:gd name="connsiteY122" fmla="*/ 3079 h 112522"/>
                  <a:gd name="connsiteX123" fmla="*/ 42222 w 83441"/>
                  <a:gd name="connsiteY123" fmla="*/ 1257 h 112522"/>
                  <a:gd name="connsiteX124" fmla="*/ 39721 w 83441"/>
                  <a:gd name="connsiteY124" fmla="*/ 2114 h 112522"/>
                  <a:gd name="connsiteX125" fmla="*/ 41829 w 83441"/>
                  <a:gd name="connsiteY125" fmla="*/ 829 h 112522"/>
                  <a:gd name="connsiteX126" fmla="*/ 32292 w 83441"/>
                  <a:gd name="connsiteY126" fmla="*/ 4008 h 112522"/>
                  <a:gd name="connsiteX127" fmla="*/ 31935 w 83441"/>
                  <a:gd name="connsiteY127" fmla="*/ 5007 h 112522"/>
                  <a:gd name="connsiteX128" fmla="*/ 31685 w 83441"/>
                  <a:gd name="connsiteY128" fmla="*/ 4972 h 112522"/>
                  <a:gd name="connsiteX129" fmla="*/ 30970 w 83441"/>
                  <a:gd name="connsiteY129" fmla="*/ 6508 h 112522"/>
                  <a:gd name="connsiteX130" fmla="*/ 28648 w 83441"/>
                  <a:gd name="connsiteY130" fmla="*/ 5472 h 112522"/>
                  <a:gd name="connsiteX131" fmla="*/ 24148 w 83441"/>
                  <a:gd name="connsiteY131" fmla="*/ 8758 h 112522"/>
                  <a:gd name="connsiteX132" fmla="*/ 24791 w 83441"/>
                  <a:gd name="connsiteY132" fmla="*/ 9472 h 112522"/>
                  <a:gd name="connsiteX133" fmla="*/ 22898 w 83441"/>
                  <a:gd name="connsiteY133" fmla="*/ 9972 h 112522"/>
                  <a:gd name="connsiteX134" fmla="*/ 22290 w 83441"/>
                  <a:gd name="connsiteY134" fmla="*/ 9008 h 112522"/>
                  <a:gd name="connsiteX135" fmla="*/ 20933 w 83441"/>
                  <a:gd name="connsiteY135" fmla="*/ 11616 h 112522"/>
                  <a:gd name="connsiteX136" fmla="*/ 21540 w 83441"/>
                  <a:gd name="connsiteY136" fmla="*/ 9723 h 112522"/>
                  <a:gd name="connsiteX137" fmla="*/ 17397 w 83441"/>
                  <a:gd name="connsiteY137" fmla="*/ 12151 h 112522"/>
                  <a:gd name="connsiteX138" fmla="*/ 17933 w 83441"/>
                  <a:gd name="connsiteY138" fmla="*/ 14259 h 112522"/>
                  <a:gd name="connsiteX139" fmla="*/ 13932 w 83441"/>
                  <a:gd name="connsiteY139" fmla="*/ 16688 h 112522"/>
                  <a:gd name="connsiteX140" fmla="*/ 14861 w 83441"/>
                  <a:gd name="connsiteY140" fmla="*/ 17366 h 112522"/>
                  <a:gd name="connsiteX141" fmla="*/ 8932 w 83441"/>
                  <a:gd name="connsiteY141" fmla="*/ 19617 h 112522"/>
                  <a:gd name="connsiteX142" fmla="*/ 859 w 83441"/>
                  <a:gd name="connsiteY142" fmla="*/ 27332 h 112522"/>
                  <a:gd name="connsiteX143" fmla="*/ 752 w 83441"/>
                  <a:gd name="connsiteY143" fmla="*/ 30939 h 112522"/>
                  <a:gd name="connsiteX144" fmla="*/ 5217 w 83441"/>
                  <a:gd name="connsiteY144" fmla="*/ 32118 h 112522"/>
                  <a:gd name="connsiteX145" fmla="*/ 8074 w 83441"/>
                  <a:gd name="connsiteY145" fmla="*/ 31975 h 112522"/>
                  <a:gd name="connsiteX146" fmla="*/ 29577 w 83441"/>
                  <a:gd name="connsiteY146" fmla="*/ 20188 h 112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</a:cxnLst>
                <a:rect l="l" t="t" r="r" b="b"/>
                <a:pathLst>
                  <a:path w="83441" h="112522">
                    <a:moveTo>
                      <a:pt x="29577" y="20188"/>
                    </a:moveTo>
                    <a:cubicBezTo>
                      <a:pt x="33435" y="18438"/>
                      <a:pt x="35971" y="17867"/>
                      <a:pt x="38364" y="17437"/>
                    </a:cubicBezTo>
                    <a:cubicBezTo>
                      <a:pt x="40757" y="16974"/>
                      <a:pt x="42972" y="16438"/>
                      <a:pt x="46151" y="15509"/>
                    </a:cubicBezTo>
                    <a:cubicBezTo>
                      <a:pt x="49580" y="15152"/>
                      <a:pt x="51687" y="14902"/>
                      <a:pt x="53794" y="15545"/>
                    </a:cubicBezTo>
                    <a:cubicBezTo>
                      <a:pt x="55473" y="14688"/>
                      <a:pt x="56330" y="16938"/>
                      <a:pt x="58224" y="17295"/>
                    </a:cubicBezTo>
                    <a:lnTo>
                      <a:pt x="57974" y="18295"/>
                    </a:lnTo>
                    <a:cubicBezTo>
                      <a:pt x="58652" y="18402"/>
                      <a:pt x="59295" y="18831"/>
                      <a:pt x="59259" y="19545"/>
                    </a:cubicBezTo>
                    <a:lnTo>
                      <a:pt x="59045" y="19652"/>
                    </a:lnTo>
                    <a:cubicBezTo>
                      <a:pt x="60117" y="19902"/>
                      <a:pt x="60260" y="21152"/>
                      <a:pt x="60795" y="21331"/>
                    </a:cubicBezTo>
                    <a:lnTo>
                      <a:pt x="60545" y="21438"/>
                    </a:lnTo>
                    <a:cubicBezTo>
                      <a:pt x="60760" y="21724"/>
                      <a:pt x="60974" y="22045"/>
                      <a:pt x="61188" y="22402"/>
                    </a:cubicBezTo>
                    <a:lnTo>
                      <a:pt x="60795" y="22367"/>
                    </a:lnTo>
                    <a:cubicBezTo>
                      <a:pt x="62153" y="23510"/>
                      <a:pt x="62867" y="25224"/>
                      <a:pt x="63081" y="26832"/>
                    </a:cubicBezTo>
                    <a:lnTo>
                      <a:pt x="64046" y="26367"/>
                    </a:lnTo>
                    <a:cubicBezTo>
                      <a:pt x="63903" y="30046"/>
                      <a:pt x="66332" y="30904"/>
                      <a:pt x="65474" y="34404"/>
                    </a:cubicBezTo>
                    <a:lnTo>
                      <a:pt x="65224" y="34404"/>
                    </a:lnTo>
                    <a:cubicBezTo>
                      <a:pt x="68582" y="38298"/>
                      <a:pt x="63974" y="41048"/>
                      <a:pt x="66439" y="45191"/>
                    </a:cubicBezTo>
                    <a:cubicBezTo>
                      <a:pt x="66153" y="44620"/>
                      <a:pt x="65867" y="45370"/>
                      <a:pt x="65617" y="45334"/>
                    </a:cubicBezTo>
                    <a:cubicBezTo>
                      <a:pt x="65760" y="47227"/>
                      <a:pt x="65689" y="50120"/>
                      <a:pt x="67796" y="50263"/>
                    </a:cubicBezTo>
                    <a:cubicBezTo>
                      <a:pt x="67689" y="52156"/>
                      <a:pt x="67118" y="51835"/>
                      <a:pt x="66296" y="52085"/>
                    </a:cubicBezTo>
                    <a:cubicBezTo>
                      <a:pt x="67225" y="52085"/>
                      <a:pt x="67582" y="53835"/>
                      <a:pt x="67832" y="55335"/>
                    </a:cubicBezTo>
                    <a:lnTo>
                      <a:pt x="67403" y="54657"/>
                    </a:lnTo>
                    <a:cubicBezTo>
                      <a:pt x="67618" y="56121"/>
                      <a:pt x="67975" y="57550"/>
                      <a:pt x="68332" y="58872"/>
                    </a:cubicBezTo>
                    <a:lnTo>
                      <a:pt x="69868" y="57764"/>
                    </a:lnTo>
                    <a:cubicBezTo>
                      <a:pt x="69796" y="59907"/>
                      <a:pt x="67939" y="58836"/>
                      <a:pt x="68689" y="60443"/>
                    </a:cubicBezTo>
                    <a:lnTo>
                      <a:pt x="70082" y="60157"/>
                    </a:lnTo>
                    <a:cubicBezTo>
                      <a:pt x="70296" y="62693"/>
                      <a:pt x="68296" y="64408"/>
                      <a:pt x="67403" y="66622"/>
                    </a:cubicBezTo>
                    <a:cubicBezTo>
                      <a:pt x="67368" y="71051"/>
                      <a:pt x="67546" y="76767"/>
                      <a:pt x="67868" y="82374"/>
                    </a:cubicBezTo>
                    <a:cubicBezTo>
                      <a:pt x="68153" y="87661"/>
                      <a:pt x="67903" y="93018"/>
                      <a:pt x="65546" y="96448"/>
                    </a:cubicBezTo>
                    <a:lnTo>
                      <a:pt x="64403" y="96412"/>
                    </a:lnTo>
                    <a:cubicBezTo>
                      <a:pt x="62938" y="96054"/>
                      <a:pt x="65903" y="99019"/>
                      <a:pt x="64474" y="98627"/>
                    </a:cubicBezTo>
                    <a:lnTo>
                      <a:pt x="64796" y="99520"/>
                    </a:lnTo>
                    <a:cubicBezTo>
                      <a:pt x="64474" y="99520"/>
                      <a:pt x="64046" y="99591"/>
                      <a:pt x="63903" y="99198"/>
                    </a:cubicBezTo>
                    <a:cubicBezTo>
                      <a:pt x="63617" y="99591"/>
                      <a:pt x="63831" y="99662"/>
                      <a:pt x="64046" y="100126"/>
                    </a:cubicBezTo>
                    <a:cubicBezTo>
                      <a:pt x="63760" y="99948"/>
                      <a:pt x="63474" y="99841"/>
                      <a:pt x="63260" y="99591"/>
                    </a:cubicBezTo>
                    <a:cubicBezTo>
                      <a:pt x="63260" y="99520"/>
                      <a:pt x="63581" y="99948"/>
                      <a:pt x="63689" y="100234"/>
                    </a:cubicBezTo>
                    <a:cubicBezTo>
                      <a:pt x="63724" y="100341"/>
                      <a:pt x="63581" y="99948"/>
                      <a:pt x="63617" y="99912"/>
                    </a:cubicBezTo>
                    <a:cubicBezTo>
                      <a:pt x="63510" y="99162"/>
                      <a:pt x="63546" y="99555"/>
                      <a:pt x="63260" y="99662"/>
                    </a:cubicBezTo>
                    <a:cubicBezTo>
                      <a:pt x="62617" y="99805"/>
                      <a:pt x="61152" y="99841"/>
                      <a:pt x="60331" y="98912"/>
                    </a:cubicBezTo>
                    <a:cubicBezTo>
                      <a:pt x="59795" y="97341"/>
                      <a:pt x="58688" y="96054"/>
                      <a:pt x="57295" y="93447"/>
                    </a:cubicBezTo>
                    <a:cubicBezTo>
                      <a:pt x="55938" y="90947"/>
                      <a:pt x="54652" y="87553"/>
                      <a:pt x="53830" y="84946"/>
                    </a:cubicBezTo>
                    <a:cubicBezTo>
                      <a:pt x="52259" y="81267"/>
                      <a:pt x="53187" y="76945"/>
                      <a:pt x="54044" y="72444"/>
                    </a:cubicBezTo>
                    <a:cubicBezTo>
                      <a:pt x="54437" y="70016"/>
                      <a:pt x="55009" y="68123"/>
                      <a:pt x="54723" y="64765"/>
                    </a:cubicBezTo>
                    <a:cubicBezTo>
                      <a:pt x="54437" y="61729"/>
                      <a:pt x="53509" y="59121"/>
                      <a:pt x="52044" y="57192"/>
                    </a:cubicBezTo>
                    <a:cubicBezTo>
                      <a:pt x="52151" y="56835"/>
                      <a:pt x="51401" y="56228"/>
                      <a:pt x="51223" y="56335"/>
                    </a:cubicBezTo>
                    <a:cubicBezTo>
                      <a:pt x="50258" y="53692"/>
                      <a:pt x="49258" y="51228"/>
                      <a:pt x="48294" y="48834"/>
                    </a:cubicBezTo>
                    <a:cubicBezTo>
                      <a:pt x="48294" y="48834"/>
                      <a:pt x="44365" y="40298"/>
                      <a:pt x="42579" y="36726"/>
                    </a:cubicBezTo>
                    <a:cubicBezTo>
                      <a:pt x="41614" y="34940"/>
                      <a:pt x="40864" y="33725"/>
                      <a:pt x="39043" y="33476"/>
                    </a:cubicBezTo>
                    <a:cubicBezTo>
                      <a:pt x="38257" y="33476"/>
                      <a:pt x="36828" y="33940"/>
                      <a:pt x="35685" y="35833"/>
                    </a:cubicBezTo>
                    <a:cubicBezTo>
                      <a:pt x="34471" y="37690"/>
                      <a:pt x="33542" y="40976"/>
                      <a:pt x="33363" y="45227"/>
                    </a:cubicBezTo>
                    <a:lnTo>
                      <a:pt x="32970" y="45155"/>
                    </a:lnTo>
                    <a:cubicBezTo>
                      <a:pt x="33792" y="49835"/>
                      <a:pt x="34828" y="52406"/>
                      <a:pt x="37542" y="54335"/>
                    </a:cubicBezTo>
                    <a:cubicBezTo>
                      <a:pt x="35792" y="55621"/>
                      <a:pt x="38721" y="57550"/>
                      <a:pt x="38435" y="58657"/>
                    </a:cubicBezTo>
                    <a:lnTo>
                      <a:pt x="38257" y="58657"/>
                    </a:lnTo>
                    <a:cubicBezTo>
                      <a:pt x="40721" y="60336"/>
                      <a:pt x="38793" y="63622"/>
                      <a:pt x="40650" y="65051"/>
                    </a:cubicBezTo>
                    <a:cubicBezTo>
                      <a:pt x="40471" y="65015"/>
                      <a:pt x="39936" y="65158"/>
                      <a:pt x="39757" y="64694"/>
                    </a:cubicBezTo>
                    <a:cubicBezTo>
                      <a:pt x="40436" y="66015"/>
                      <a:pt x="41079" y="67587"/>
                      <a:pt x="39864" y="67694"/>
                    </a:cubicBezTo>
                    <a:cubicBezTo>
                      <a:pt x="40400" y="71230"/>
                      <a:pt x="39793" y="77695"/>
                      <a:pt x="41900" y="80481"/>
                    </a:cubicBezTo>
                    <a:lnTo>
                      <a:pt x="41543" y="80303"/>
                    </a:lnTo>
                    <a:cubicBezTo>
                      <a:pt x="42972" y="81910"/>
                      <a:pt x="41829" y="82446"/>
                      <a:pt x="42650" y="84268"/>
                    </a:cubicBezTo>
                    <a:cubicBezTo>
                      <a:pt x="42507" y="84375"/>
                      <a:pt x="42436" y="84517"/>
                      <a:pt x="42364" y="84517"/>
                    </a:cubicBezTo>
                    <a:cubicBezTo>
                      <a:pt x="43793" y="86196"/>
                      <a:pt x="43114" y="89875"/>
                      <a:pt x="44043" y="91304"/>
                    </a:cubicBezTo>
                    <a:lnTo>
                      <a:pt x="43257" y="91554"/>
                    </a:lnTo>
                    <a:cubicBezTo>
                      <a:pt x="43543" y="92804"/>
                      <a:pt x="43936" y="94054"/>
                      <a:pt x="44365" y="95305"/>
                    </a:cubicBezTo>
                    <a:lnTo>
                      <a:pt x="44150" y="93840"/>
                    </a:lnTo>
                    <a:cubicBezTo>
                      <a:pt x="46436" y="93697"/>
                      <a:pt x="43507" y="97126"/>
                      <a:pt x="46079" y="99448"/>
                    </a:cubicBezTo>
                    <a:cubicBezTo>
                      <a:pt x="47222" y="102377"/>
                      <a:pt x="52687" y="102020"/>
                      <a:pt x="53723" y="104341"/>
                    </a:cubicBezTo>
                    <a:cubicBezTo>
                      <a:pt x="55330" y="104484"/>
                      <a:pt x="51723" y="104770"/>
                      <a:pt x="53687" y="105592"/>
                    </a:cubicBezTo>
                    <a:cubicBezTo>
                      <a:pt x="52973" y="106520"/>
                      <a:pt x="52509" y="105449"/>
                      <a:pt x="52259" y="106520"/>
                    </a:cubicBezTo>
                    <a:cubicBezTo>
                      <a:pt x="54223" y="107377"/>
                      <a:pt x="54437" y="109842"/>
                      <a:pt x="57366" y="110199"/>
                    </a:cubicBezTo>
                    <a:lnTo>
                      <a:pt x="57116" y="111092"/>
                    </a:lnTo>
                    <a:cubicBezTo>
                      <a:pt x="59081" y="111092"/>
                      <a:pt x="60724" y="111699"/>
                      <a:pt x="62474" y="112235"/>
                    </a:cubicBezTo>
                    <a:cubicBezTo>
                      <a:pt x="64296" y="112664"/>
                      <a:pt x="66332" y="112771"/>
                      <a:pt x="67618" y="111414"/>
                    </a:cubicBezTo>
                    <a:cubicBezTo>
                      <a:pt x="71332" y="108806"/>
                      <a:pt x="72547" y="112057"/>
                      <a:pt x="74476" y="107270"/>
                    </a:cubicBezTo>
                    <a:cubicBezTo>
                      <a:pt x="75119" y="107056"/>
                      <a:pt x="75761" y="106806"/>
                      <a:pt x="76440" y="106520"/>
                    </a:cubicBezTo>
                    <a:cubicBezTo>
                      <a:pt x="77619" y="104948"/>
                      <a:pt x="75726" y="104699"/>
                      <a:pt x="77083" y="103234"/>
                    </a:cubicBezTo>
                    <a:cubicBezTo>
                      <a:pt x="77833" y="103627"/>
                      <a:pt x="78476" y="101305"/>
                      <a:pt x="78798" y="102591"/>
                    </a:cubicBezTo>
                    <a:cubicBezTo>
                      <a:pt x="81405" y="98912"/>
                      <a:pt x="79155" y="94697"/>
                      <a:pt x="81691" y="90554"/>
                    </a:cubicBezTo>
                    <a:cubicBezTo>
                      <a:pt x="80298" y="89411"/>
                      <a:pt x="81369" y="87304"/>
                      <a:pt x="80298" y="86518"/>
                    </a:cubicBezTo>
                    <a:cubicBezTo>
                      <a:pt x="80976" y="86411"/>
                      <a:pt x="80655" y="82196"/>
                      <a:pt x="81941" y="84696"/>
                    </a:cubicBezTo>
                    <a:cubicBezTo>
                      <a:pt x="82048" y="84910"/>
                      <a:pt x="82012" y="85268"/>
                      <a:pt x="81762" y="85232"/>
                    </a:cubicBezTo>
                    <a:lnTo>
                      <a:pt x="82655" y="85589"/>
                    </a:lnTo>
                    <a:cubicBezTo>
                      <a:pt x="84513" y="83196"/>
                      <a:pt x="81941" y="81160"/>
                      <a:pt x="82334" y="78910"/>
                    </a:cubicBezTo>
                    <a:cubicBezTo>
                      <a:pt x="81977" y="79588"/>
                      <a:pt x="82048" y="80445"/>
                      <a:pt x="81441" y="79838"/>
                    </a:cubicBezTo>
                    <a:lnTo>
                      <a:pt x="81691" y="77695"/>
                    </a:lnTo>
                    <a:lnTo>
                      <a:pt x="82405" y="78195"/>
                    </a:lnTo>
                    <a:lnTo>
                      <a:pt x="83012" y="74945"/>
                    </a:lnTo>
                    <a:lnTo>
                      <a:pt x="82048" y="75338"/>
                    </a:lnTo>
                    <a:cubicBezTo>
                      <a:pt x="82619" y="73730"/>
                      <a:pt x="84227" y="73231"/>
                      <a:pt x="82977" y="71230"/>
                    </a:cubicBezTo>
                    <a:cubicBezTo>
                      <a:pt x="82262" y="70337"/>
                      <a:pt x="81691" y="72802"/>
                      <a:pt x="81441" y="71016"/>
                    </a:cubicBezTo>
                    <a:cubicBezTo>
                      <a:pt x="82155" y="68801"/>
                      <a:pt x="83048" y="65051"/>
                      <a:pt x="82869" y="61836"/>
                    </a:cubicBezTo>
                    <a:cubicBezTo>
                      <a:pt x="81869" y="62265"/>
                      <a:pt x="81798" y="61407"/>
                      <a:pt x="81441" y="60622"/>
                    </a:cubicBezTo>
                    <a:lnTo>
                      <a:pt x="82334" y="60371"/>
                    </a:lnTo>
                    <a:cubicBezTo>
                      <a:pt x="80548" y="57443"/>
                      <a:pt x="84084" y="58621"/>
                      <a:pt x="82512" y="55978"/>
                    </a:cubicBezTo>
                    <a:lnTo>
                      <a:pt x="83155" y="56050"/>
                    </a:lnTo>
                    <a:lnTo>
                      <a:pt x="81155" y="55871"/>
                    </a:lnTo>
                    <a:cubicBezTo>
                      <a:pt x="79048" y="54192"/>
                      <a:pt x="82834" y="54621"/>
                      <a:pt x="80191" y="52871"/>
                    </a:cubicBezTo>
                    <a:cubicBezTo>
                      <a:pt x="80405" y="53656"/>
                      <a:pt x="78190" y="53407"/>
                      <a:pt x="78547" y="52263"/>
                    </a:cubicBezTo>
                    <a:lnTo>
                      <a:pt x="79440" y="52514"/>
                    </a:lnTo>
                    <a:cubicBezTo>
                      <a:pt x="79262" y="51942"/>
                      <a:pt x="78869" y="51728"/>
                      <a:pt x="79083" y="51335"/>
                    </a:cubicBezTo>
                    <a:cubicBezTo>
                      <a:pt x="79548" y="51692"/>
                      <a:pt x="80333" y="51585"/>
                      <a:pt x="80262" y="50692"/>
                    </a:cubicBezTo>
                    <a:cubicBezTo>
                      <a:pt x="80619" y="50942"/>
                      <a:pt x="80976" y="51156"/>
                      <a:pt x="81334" y="51335"/>
                    </a:cubicBezTo>
                    <a:cubicBezTo>
                      <a:pt x="80798" y="50799"/>
                      <a:pt x="80333" y="50156"/>
                      <a:pt x="79833" y="49442"/>
                    </a:cubicBezTo>
                    <a:cubicBezTo>
                      <a:pt x="80941" y="48013"/>
                      <a:pt x="79976" y="44941"/>
                      <a:pt x="81191" y="44227"/>
                    </a:cubicBezTo>
                    <a:cubicBezTo>
                      <a:pt x="81191" y="44227"/>
                      <a:pt x="81834" y="40191"/>
                      <a:pt x="80405" y="39333"/>
                    </a:cubicBezTo>
                    <a:cubicBezTo>
                      <a:pt x="81298" y="40083"/>
                      <a:pt x="81476" y="37869"/>
                      <a:pt x="82512" y="38440"/>
                    </a:cubicBezTo>
                    <a:cubicBezTo>
                      <a:pt x="81548" y="37405"/>
                      <a:pt x="80476" y="34511"/>
                      <a:pt x="81298" y="33154"/>
                    </a:cubicBezTo>
                    <a:lnTo>
                      <a:pt x="81441" y="33368"/>
                    </a:lnTo>
                    <a:cubicBezTo>
                      <a:pt x="81834" y="28617"/>
                      <a:pt x="78726" y="25974"/>
                      <a:pt x="78690" y="21652"/>
                    </a:cubicBezTo>
                    <a:cubicBezTo>
                      <a:pt x="77762" y="22153"/>
                      <a:pt x="77547" y="19902"/>
                      <a:pt x="76440" y="20867"/>
                    </a:cubicBezTo>
                    <a:cubicBezTo>
                      <a:pt x="73904" y="17509"/>
                      <a:pt x="75511" y="12258"/>
                      <a:pt x="71082" y="13044"/>
                    </a:cubicBezTo>
                    <a:cubicBezTo>
                      <a:pt x="69796" y="11544"/>
                      <a:pt x="70511" y="10544"/>
                      <a:pt x="70046" y="9508"/>
                    </a:cubicBezTo>
                    <a:lnTo>
                      <a:pt x="70511" y="9758"/>
                    </a:lnTo>
                    <a:cubicBezTo>
                      <a:pt x="67760" y="6865"/>
                      <a:pt x="66796" y="6151"/>
                      <a:pt x="64439" y="4150"/>
                    </a:cubicBezTo>
                    <a:cubicBezTo>
                      <a:pt x="62938" y="3579"/>
                      <a:pt x="61688" y="5150"/>
                      <a:pt x="59688" y="3472"/>
                    </a:cubicBezTo>
                    <a:cubicBezTo>
                      <a:pt x="60795" y="3150"/>
                      <a:pt x="59759" y="2793"/>
                      <a:pt x="58831" y="2436"/>
                    </a:cubicBezTo>
                    <a:cubicBezTo>
                      <a:pt x="59474" y="2543"/>
                      <a:pt x="59795" y="2364"/>
                      <a:pt x="58724" y="1400"/>
                    </a:cubicBezTo>
                    <a:cubicBezTo>
                      <a:pt x="58438" y="1543"/>
                      <a:pt x="58116" y="1579"/>
                      <a:pt x="57831" y="1614"/>
                    </a:cubicBezTo>
                    <a:cubicBezTo>
                      <a:pt x="57831" y="1543"/>
                      <a:pt x="57795" y="1507"/>
                      <a:pt x="57866" y="1436"/>
                    </a:cubicBezTo>
                    <a:cubicBezTo>
                      <a:pt x="56152" y="1114"/>
                      <a:pt x="56402" y="1436"/>
                      <a:pt x="57081" y="1793"/>
                    </a:cubicBezTo>
                    <a:cubicBezTo>
                      <a:pt x="57009" y="1900"/>
                      <a:pt x="57009" y="2043"/>
                      <a:pt x="57188" y="2329"/>
                    </a:cubicBezTo>
                    <a:cubicBezTo>
                      <a:pt x="55866" y="793"/>
                      <a:pt x="52544" y="1329"/>
                      <a:pt x="52544" y="7"/>
                    </a:cubicBezTo>
                    <a:cubicBezTo>
                      <a:pt x="47294" y="-136"/>
                      <a:pt x="44508" y="1900"/>
                      <a:pt x="41079" y="3079"/>
                    </a:cubicBezTo>
                    <a:cubicBezTo>
                      <a:pt x="40543" y="2507"/>
                      <a:pt x="41186" y="1686"/>
                      <a:pt x="42222" y="1257"/>
                    </a:cubicBezTo>
                    <a:cubicBezTo>
                      <a:pt x="41364" y="1471"/>
                      <a:pt x="40543" y="1793"/>
                      <a:pt x="39721" y="2114"/>
                    </a:cubicBezTo>
                    <a:cubicBezTo>
                      <a:pt x="39507" y="1186"/>
                      <a:pt x="41007" y="1150"/>
                      <a:pt x="41829" y="829"/>
                    </a:cubicBezTo>
                    <a:cubicBezTo>
                      <a:pt x="38257" y="-29"/>
                      <a:pt x="36007" y="4008"/>
                      <a:pt x="32292" y="4008"/>
                    </a:cubicBezTo>
                    <a:lnTo>
                      <a:pt x="31935" y="5007"/>
                    </a:lnTo>
                    <a:lnTo>
                      <a:pt x="31685" y="4972"/>
                    </a:lnTo>
                    <a:cubicBezTo>
                      <a:pt x="31863" y="5365"/>
                      <a:pt x="31363" y="6151"/>
                      <a:pt x="30970" y="6508"/>
                    </a:cubicBezTo>
                    <a:cubicBezTo>
                      <a:pt x="30184" y="5936"/>
                      <a:pt x="30184" y="4686"/>
                      <a:pt x="28648" y="5472"/>
                    </a:cubicBezTo>
                    <a:cubicBezTo>
                      <a:pt x="27041" y="5293"/>
                      <a:pt x="25434" y="7544"/>
                      <a:pt x="24148" y="8758"/>
                    </a:cubicBezTo>
                    <a:cubicBezTo>
                      <a:pt x="25005" y="8437"/>
                      <a:pt x="24969" y="9008"/>
                      <a:pt x="24791" y="9472"/>
                    </a:cubicBezTo>
                    <a:cubicBezTo>
                      <a:pt x="24076" y="9901"/>
                      <a:pt x="23255" y="9365"/>
                      <a:pt x="22898" y="9972"/>
                    </a:cubicBezTo>
                    <a:lnTo>
                      <a:pt x="22290" y="9008"/>
                    </a:lnTo>
                    <a:cubicBezTo>
                      <a:pt x="23076" y="9830"/>
                      <a:pt x="20969" y="11044"/>
                      <a:pt x="20933" y="11616"/>
                    </a:cubicBezTo>
                    <a:cubicBezTo>
                      <a:pt x="20112" y="11080"/>
                      <a:pt x="21683" y="10365"/>
                      <a:pt x="21540" y="9723"/>
                    </a:cubicBezTo>
                    <a:cubicBezTo>
                      <a:pt x="18754" y="11330"/>
                      <a:pt x="20147" y="10544"/>
                      <a:pt x="17397" y="12151"/>
                    </a:cubicBezTo>
                    <a:cubicBezTo>
                      <a:pt x="16325" y="13723"/>
                      <a:pt x="18183" y="12973"/>
                      <a:pt x="17933" y="14259"/>
                    </a:cubicBezTo>
                    <a:cubicBezTo>
                      <a:pt x="16718" y="15188"/>
                      <a:pt x="15790" y="16545"/>
                      <a:pt x="13932" y="16688"/>
                    </a:cubicBezTo>
                    <a:lnTo>
                      <a:pt x="14861" y="17366"/>
                    </a:lnTo>
                    <a:cubicBezTo>
                      <a:pt x="12682" y="19331"/>
                      <a:pt x="11039" y="19902"/>
                      <a:pt x="8932" y="19617"/>
                    </a:cubicBezTo>
                    <a:cubicBezTo>
                      <a:pt x="4931" y="23474"/>
                      <a:pt x="2145" y="25581"/>
                      <a:pt x="859" y="27332"/>
                    </a:cubicBezTo>
                    <a:cubicBezTo>
                      <a:pt x="-427" y="29046"/>
                      <a:pt x="-105" y="30118"/>
                      <a:pt x="752" y="30939"/>
                    </a:cubicBezTo>
                    <a:cubicBezTo>
                      <a:pt x="1752" y="31690"/>
                      <a:pt x="3610" y="32011"/>
                      <a:pt x="5217" y="32118"/>
                    </a:cubicBezTo>
                    <a:cubicBezTo>
                      <a:pt x="6753" y="32154"/>
                      <a:pt x="8074" y="31975"/>
                      <a:pt x="8074" y="31975"/>
                    </a:cubicBezTo>
                    <a:cubicBezTo>
                      <a:pt x="18469" y="30904"/>
                      <a:pt x="21433" y="25403"/>
                      <a:pt x="29577" y="2018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91" name="Graphic 511">
              <a:extLst>
                <a:ext uri="{FF2B5EF4-FFF2-40B4-BE49-F238E27FC236}">
                  <a16:creationId xmlns:a16="http://schemas.microsoft.com/office/drawing/2014/main" id="{446EF7DD-51AE-924A-A09D-B2125F857932}"/>
                </a:ext>
              </a:extLst>
            </p:cNvPr>
            <p:cNvGrpSpPr/>
            <p:nvPr/>
          </p:nvGrpSpPr>
          <p:grpSpPr>
            <a:xfrm>
              <a:off x="7497433" y="6294536"/>
              <a:ext cx="61986" cy="89583"/>
              <a:chOff x="7497433" y="6294536"/>
              <a:chExt cx="61986" cy="89583"/>
            </a:xfrm>
            <a:grpFill/>
          </p:grpSpPr>
          <p:sp>
            <p:nvSpPr>
              <p:cNvPr id="792" name="Freeform 791">
                <a:extLst>
                  <a:ext uri="{FF2B5EF4-FFF2-40B4-BE49-F238E27FC236}">
                    <a16:creationId xmlns:a16="http://schemas.microsoft.com/office/drawing/2014/main" id="{CC537B29-CD25-C24D-A304-A84C374B83D9}"/>
                  </a:ext>
                </a:extLst>
              </p:cNvPr>
              <p:cNvSpPr/>
              <p:nvPr/>
            </p:nvSpPr>
            <p:spPr>
              <a:xfrm>
                <a:off x="7514057" y="6297751"/>
                <a:ext cx="500" cy="285"/>
              </a:xfrm>
              <a:custGeom>
                <a:avLst/>
                <a:gdLst>
                  <a:gd name="connsiteX0" fmla="*/ 0 w 500"/>
                  <a:gd name="connsiteY0" fmla="*/ 0 h 285"/>
                  <a:gd name="connsiteX1" fmla="*/ 500 w 500"/>
                  <a:gd name="connsiteY1" fmla="*/ 286 h 285"/>
                  <a:gd name="connsiteX2" fmla="*/ 0 w 500"/>
                  <a:gd name="connsiteY2" fmla="*/ 0 h 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285">
                    <a:moveTo>
                      <a:pt x="0" y="0"/>
                    </a:moveTo>
                    <a:lnTo>
                      <a:pt x="500" y="286"/>
                    </a:lnTo>
                    <a:cubicBezTo>
                      <a:pt x="429" y="107"/>
                      <a:pt x="286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3" name="Freeform 792">
                <a:extLst>
                  <a:ext uri="{FF2B5EF4-FFF2-40B4-BE49-F238E27FC236}">
                    <a16:creationId xmlns:a16="http://schemas.microsoft.com/office/drawing/2014/main" id="{666EA59C-C4C2-0E43-9062-3A1A31EB18E0}"/>
                  </a:ext>
                </a:extLst>
              </p:cNvPr>
              <p:cNvSpPr/>
              <p:nvPr/>
            </p:nvSpPr>
            <p:spPr>
              <a:xfrm>
                <a:off x="7544168" y="6376046"/>
                <a:ext cx="15" cy="178"/>
              </a:xfrm>
              <a:custGeom>
                <a:avLst/>
                <a:gdLst>
                  <a:gd name="connsiteX0" fmla="*/ 0 w 15"/>
                  <a:gd name="connsiteY0" fmla="*/ 0 h 178"/>
                  <a:gd name="connsiteX1" fmla="*/ 0 w 15"/>
                  <a:gd name="connsiteY1" fmla="*/ 179 h 178"/>
                  <a:gd name="connsiteX2" fmla="*/ 0 w 15"/>
                  <a:gd name="connsiteY2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" h="178">
                    <a:moveTo>
                      <a:pt x="0" y="0"/>
                    </a:moveTo>
                    <a:cubicBezTo>
                      <a:pt x="0" y="72"/>
                      <a:pt x="0" y="107"/>
                      <a:pt x="0" y="179"/>
                    </a:cubicBezTo>
                    <a:cubicBezTo>
                      <a:pt x="36" y="72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 793">
                <a:extLst>
                  <a:ext uri="{FF2B5EF4-FFF2-40B4-BE49-F238E27FC236}">
                    <a16:creationId xmlns:a16="http://schemas.microsoft.com/office/drawing/2014/main" id="{61EA2E6E-8E6E-A948-8D32-FC885C3FD289}"/>
                  </a:ext>
                </a:extLst>
              </p:cNvPr>
              <p:cNvSpPr/>
              <p:nvPr/>
            </p:nvSpPr>
            <p:spPr>
              <a:xfrm>
                <a:off x="7529416" y="6309502"/>
                <a:ext cx="71" cy="107"/>
              </a:xfrm>
              <a:custGeom>
                <a:avLst/>
                <a:gdLst>
                  <a:gd name="connsiteX0" fmla="*/ 71 w 71"/>
                  <a:gd name="connsiteY0" fmla="*/ 0 h 107"/>
                  <a:gd name="connsiteX1" fmla="*/ 71 w 71"/>
                  <a:gd name="connsiteY1" fmla="*/ 0 h 107"/>
                  <a:gd name="connsiteX2" fmla="*/ 0 w 71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07">
                    <a:moveTo>
                      <a:pt x="71" y="0"/>
                    </a:moveTo>
                    <a:lnTo>
                      <a:pt x="71" y="0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 794">
                <a:extLst>
                  <a:ext uri="{FF2B5EF4-FFF2-40B4-BE49-F238E27FC236}">
                    <a16:creationId xmlns:a16="http://schemas.microsoft.com/office/drawing/2014/main" id="{920D40FC-DFEB-3143-B018-3FE5AD296A9A}"/>
                  </a:ext>
                </a:extLst>
              </p:cNvPr>
              <p:cNvSpPr/>
              <p:nvPr/>
            </p:nvSpPr>
            <p:spPr>
              <a:xfrm>
                <a:off x="7497433" y="6294536"/>
                <a:ext cx="61986" cy="89583"/>
              </a:xfrm>
              <a:custGeom>
                <a:avLst/>
                <a:gdLst>
                  <a:gd name="connsiteX0" fmla="*/ 15838 w 61986"/>
                  <a:gd name="connsiteY0" fmla="*/ 17252 h 89583"/>
                  <a:gd name="connsiteX1" fmla="*/ 27054 w 61986"/>
                  <a:gd name="connsiteY1" fmla="*/ 15859 h 89583"/>
                  <a:gd name="connsiteX2" fmla="*/ 32054 w 61986"/>
                  <a:gd name="connsiteY2" fmla="*/ 14966 h 89583"/>
                  <a:gd name="connsiteX3" fmla="*/ 35019 w 61986"/>
                  <a:gd name="connsiteY3" fmla="*/ 14252 h 89583"/>
                  <a:gd name="connsiteX4" fmla="*/ 35019 w 61986"/>
                  <a:gd name="connsiteY4" fmla="*/ 15180 h 89583"/>
                  <a:gd name="connsiteX5" fmla="*/ 35876 w 61986"/>
                  <a:gd name="connsiteY5" fmla="*/ 15252 h 89583"/>
                  <a:gd name="connsiteX6" fmla="*/ 35769 w 61986"/>
                  <a:gd name="connsiteY6" fmla="*/ 15466 h 89583"/>
                  <a:gd name="connsiteX7" fmla="*/ 36948 w 61986"/>
                  <a:gd name="connsiteY7" fmla="*/ 15395 h 89583"/>
                  <a:gd name="connsiteX8" fmla="*/ 36805 w 61986"/>
                  <a:gd name="connsiteY8" fmla="*/ 15609 h 89583"/>
                  <a:gd name="connsiteX9" fmla="*/ 37269 w 61986"/>
                  <a:gd name="connsiteY9" fmla="*/ 15788 h 89583"/>
                  <a:gd name="connsiteX10" fmla="*/ 36983 w 61986"/>
                  <a:gd name="connsiteY10" fmla="*/ 16038 h 89583"/>
                  <a:gd name="connsiteX11" fmla="*/ 38841 w 61986"/>
                  <a:gd name="connsiteY11" fmla="*/ 17002 h 89583"/>
                  <a:gd name="connsiteX12" fmla="*/ 39555 w 61986"/>
                  <a:gd name="connsiteY12" fmla="*/ 16216 h 89583"/>
                  <a:gd name="connsiteX13" fmla="*/ 41520 w 61986"/>
                  <a:gd name="connsiteY13" fmla="*/ 19395 h 89583"/>
                  <a:gd name="connsiteX14" fmla="*/ 41305 w 61986"/>
                  <a:gd name="connsiteY14" fmla="*/ 19502 h 89583"/>
                  <a:gd name="connsiteX15" fmla="*/ 44127 w 61986"/>
                  <a:gd name="connsiteY15" fmla="*/ 24253 h 89583"/>
                  <a:gd name="connsiteX16" fmla="*/ 43377 w 61986"/>
                  <a:gd name="connsiteY16" fmla="*/ 24575 h 89583"/>
                  <a:gd name="connsiteX17" fmla="*/ 46413 w 61986"/>
                  <a:gd name="connsiteY17" fmla="*/ 26146 h 89583"/>
                  <a:gd name="connsiteX18" fmla="*/ 45127 w 61986"/>
                  <a:gd name="connsiteY18" fmla="*/ 27182 h 89583"/>
                  <a:gd name="connsiteX19" fmla="*/ 46663 w 61986"/>
                  <a:gd name="connsiteY19" fmla="*/ 28289 h 89583"/>
                  <a:gd name="connsiteX20" fmla="*/ 46270 w 61986"/>
                  <a:gd name="connsiteY20" fmla="*/ 28039 h 89583"/>
                  <a:gd name="connsiteX21" fmla="*/ 46842 w 61986"/>
                  <a:gd name="connsiteY21" fmla="*/ 29861 h 89583"/>
                  <a:gd name="connsiteX22" fmla="*/ 48521 w 61986"/>
                  <a:gd name="connsiteY22" fmla="*/ 29289 h 89583"/>
                  <a:gd name="connsiteX23" fmla="*/ 46949 w 61986"/>
                  <a:gd name="connsiteY23" fmla="*/ 30682 h 89583"/>
                  <a:gd name="connsiteX24" fmla="*/ 48378 w 61986"/>
                  <a:gd name="connsiteY24" fmla="*/ 30540 h 89583"/>
                  <a:gd name="connsiteX25" fmla="*/ 45020 w 61986"/>
                  <a:gd name="connsiteY25" fmla="*/ 34218 h 89583"/>
                  <a:gd name="connsiteX26" fmla="*/ 44842 w 61986"/>
                  <a:gd name="connsiteY26" fmla="*/ 42184 h 89583"/>
                  <a:gd name="connsiteX27" fmla="*/ 41591 w 61986"/>
                  <a:gd name="connsiteY27" fmla="*/ 51078 h 89583"/>
                  <a:gd name="connsiteX28" fmla="*/ 40484 w 61986"/>
                  <a:gd name="connsiteY28" fmla="*/ 51078 h 89583"/>
                  <a:gd name="connsiteX29" fmla="*/ 40805 w 61986"/>
                  <a:gd name="connsiteY29" fmla="*/ 53364 h 89583"/>
                  <a:gd name="connsiteX30" fmla="*/ 41341 w 61986"/>
                  <a:gd name="connsiteY30" fmla="*/ 54328 h 89583"/>
                  <a:gd name="connsiteX31" fmla="*/ 40377 w 61986"/>
                  <a:gd name="connsiteY31" fmla="*/ 54435 h 89583"/>
                  <a:gd name="connsiteX32" fmla="*/ 40805 w 61986"/>
                  <a:gd name="connsiteY32" fmla="*/ 55864 h 89583"/>
                  <a:gd name="connsiteX33" fmla="*/ 39698 w 61986"/>
                  <a:gd name="connsiteY33" fmla="*/ 56507 h 89583"/>
                  <a:gd name="connsiteX34" fmla="*/ 39591 w 61986"/>
                  <a:gd name="connsiteY34" fmla="*/ 64258 h 89583"/>
                  <a:gd name="connsiteX35" fmla="*/ 38055 w 61986"/>
                  <a:gd name="connsiteY35" fmla="*/ 69151 h 89583"/>
                  <a:gd name="connsiteX36" fmla="*/ 38091 w 61986"/>
                  <a:gd name="connsiteY36" fmla="*/ 73545 h 89583"/>
                  <a:gd name="connsiteX37" fmla="*/ 35662 w 61986"/>
                  <a:gd name="connsiteY37" fmla="*/ 74831 h 89583"/>
                  <a:gd name="connsiteX38" fmla="*/ 33197 w 61986"/>
                  <a:gd name="connsiteY38" fmla="*/ 73581 h 89583"/>
                  <a:gd name="connsiteX39" fmla="*/ 32519 w 61986"/>
                  <a:gd name="connsiteY39" fmla="*/ 73724 h 89583"/>
                  <a:gd name="connsiteX40" fmla="*/ 28840 w 61986"/>
                  <a:gd name="connsiteY40" fmla="*/ 71294 h 89583"/>
                  <a:gd name="connsiteX41" fmla="*/ 20803 w 61986"/>
                  <a:gd name="connsiteY41" fmla="*/ 68080 h 89583"/>
                  <a:gd name="connsiteX42" fmla="*/ 18624 w 61986"/>
                  <a:gd name="connsiteY42" fmla="*/ 79689 h 89583"/>
                  <a:gd name="connsiteX43" fmla="*/ 18374 w 61986"/>
                  <a:gd name="connsiteY43" fmla="*/ 79939 h 89583"/>
                  <a:gd name="connsiteX44" fmla="*/ 23839 w 61986"/>
                  <a:gd name="connsiteY44" fmla="*/ 82332 h 89583"/>
                  <a:gd name="connsiteX45" fmla="*/ 25804 w 61986"/>
                  <a:gd name="connsiteY45" fmla="*/ 84511 h 89583"/>
                  <a:gd name="connsiteX46" fmla="*/ 25696 w 61986"/>
                  <a:gd name="connsiteY46" fmla="*/ 84653 h 89583"/>
                  <a:gd name="connsiteX47" fmla="*/ 27804 w 61986"/>
                  <a:gd name="connsiteY47" fmla="*/ 85761 h 89583"/>
                  <a:gd name="connsiteX48" fmla="*/ 31018 w 61986"/>
                  <a:gd name="connsiteY48" fmla="*/ 87225 h 89583"/>
                  <a:gd name="connsiteX49" fmla="*/ 30161 w 61986"/>
                  <a:gd name="connsiteY49" fmla="*/ 87761 h 89583"/>
                  <a:gd name="connsiteX50" fmla="*/ 34269 w 61986"/>
                  <a:gd name="connsiteY50" fmla="*/ 89476 h 89583"/>
                  <a:gd name="connsiteX51" fmla="*/ 41020 w 61986"/>
                  <a:gd name="connsiteY51" fmla="*/ 88725 h 89583"/>
                  <a:gd name="connsiteX52" fmla="*/ 44842 w 61986"/>
                  <a:gd name="connsiteY52" fmla="*/ 84439 h 89583"/>
                  <a:gd name="connsiteX53" fmla="*/ 44949 w 61986"/>
                  <a:gd name="connsiteY53" fmla="*/ 84832 h 89583"/>
                  <a:gd name="connsiteX54" fmla="*/ 46449 w 61986"/>
                  <a:gd name="connsiteY54" fmla="*/ 81510 h 89583"/>
                  <a:gd name="connsiteX55" fmla="*/ 46770 w 61986"/>
                  <a:gd name="connsiteY55" fmla="*/ 81546 h 89583"/>
                  <a:gd name="connsiteX56" fmla="*/ 48521 w 61986"/>
                  <a:gd name="connsiteY56" fmla="*/ 76367 h 89583"/>
                  <a:gd name="connsiteX57" fmla="*/ 49306 w 61986"/>
                  <a:gd name="connsiteY57" fmla="*/ 76617 h 89583"/>
                  <a:gd name="connsiteX58" fmla="*/ 49985 w 61986"/>
                  <a:gd name="connsiteY58" fmla="*/ 74224 h 89583"/>
                  <a:gd name="connsiteX59" fmla="*/ 49521 w 61986"/>
                  <a:gd name="connsiteY59" fmla="*/ 75045 h 89583"/>
                  <a:gd name="connsiteX60" fmla="*/ 50485 w 61986"/>
                  <a:gd name="connsiteY60" fmla="*/ 71616 h 89583"/>
                  <a:gd name="connsiteX61" fmla="*/ 47771 w 61986"/>
                  <a:gd name="connsiteY61" fmla="*/ 66473 h 89583"/>
                  <a:gd name="connsiteX62" fmla="*/ 48699 w 61986"/>
                  <a:gd name="connsiteY62" fmla="*/ 66151 h 89583"/>
                  <a:gd name="connsiteX63" fmla="*/ 50342 w 61986"/>
                  <a:gd name="connsiteY63" fmla="*/ 66580 h 89583"/>
                  <a:gd name="connsiteX64" fmla="*/ 51057 w 61986"/>
                  <a:gd name="connsiteY64" fmla="*/ 63651 h 89583"/>
                  <a:gd name="connsiteX65" fmla="*/ 51985 w 61986"/>
                  <a:gd name="connsiteY65" fmla="*/ 63686 h 89583"/>
                  <a:gd name="connsiteX66" fmla="*/ 51985 w 61986"/>
                  <a:gd name="connsiteY66" fmla="*/ 59757 h 89583"/>
                  <a:gd name="connsiteX67" fmla="*/ 53271 w 61986"/>
                  <a:gd name="connsiteY67" fmla="*/ 57471 h 89583"/>
                  <a:gd name="connsiteX68" fmla="*/ 54593 w 61986"/>
                  <a:gd name="connsiteY68" fmla="*/ 57186 h 89583"/>
                  <a:gd name="connsiteX69" fmla="*/ 53950 w 61986"/>
                  <a:gd name="connsiteY69" fmla="*/ 55900 h 89583"/>
                  <a:gd name="connsiteX70" fmla="*/ 55379 w 61986"/>
                  <a:gd name="connsiteY70" fmla="*/ 55793 h 89583"/>
                  <a:gd name="connsiteX71" fmla="*/ 57379 w 61986"/>
                  <a:gd name="connsiteY71" fmla="*/ 50399 h 89583"/>
                  <a:gd name="connsiteX72" fmla="*/ 56414 w 61986"/>
                  <a:gd name="connsiteY72" fmla="*/ 47720 h 89583"/>
                  <a:gd name="connsiteX73" fmla="*/ 58236 w 61986"/>
                  <a:gd name="connsiteY73" fmla="*/ 47042 h 89583"/>
                  <a:gd name="connsiteX74" fmla="*/ 57986 w 61986"/>
                  <a:gd name="connsiteY74" fmla="*/ 47327 h 89583"/>
                  <a:gd name="connsiteX75" fmla="*/ 58808 w 61986"/>
                  <a:gd name="connsiteY75" fmla="*/ 47756 h 89583"/>
                  <a:gd name="connsiteX76" fmla="*/ 59343 w 61986"/>
                  <a:gd name="connsiteY76" fmla="*/ 43184 h 89583"/>
                  <a:gd name="connsiteX77" fmla="*/ 58379 w 61986"/>
                  <a:gd name="connsiteY77" fmla="*/ 43684 h 89583"/>
                  <a:gd name="connsiteX78" fmla="*/ 58808 w 61986"/>
                  <a:gd name="connsiteY78" fmla="*/ 42219 h 89583"/>
                  <a:gd name="connsiteX79" fmla="*/ 59486 w 61986"/>
                  <a:gd name="connsiteY79" fmla="*/ 42684 h 89583"/>
                  <a:gd name="connsiteX80" fmla="*/ 60344 w 61986"/>
                  <a:gd name="connsiteY80" fmla="*/ 40433 h 89583"/>
                  <a:gd name="connsiteX81" fmla="*/ 59379 w 61986"/>
                  <a:gd name="connsiteY81" fmla="*/ 40612 h 89583"/>
                  <a:gd name="connsiteX82" fmla="*/ 60451 w 61986"/>
                  <a:gd name="connsiteY82" fmla="*/ 37826 h 89583"/>
                  <a:gd name="connsiteX83" fmla="*/ 58915 w 61986"/>
                  <a:gd name="connsiteY83" fmla="*/ 37576 h 89583"/>
                  <a:gd name="connsiteX84" fmla="*/ 60879 w 61986"/>
                  <a:gd name="connsiteY84" fmla="*/ 32075 h 89583"/>
                  <a:gd name="connsiteX85" fmla="*/ 59629 w 61986"/>
                  <a:gd name="connsiteY85" fmla="*/ 31290 h 89583"/>
                  <a:gd name="connsiteX86" fmla="*/ 60558 w 61986"/>
                  <a:gd name="connsiteY86" fmla="*/ 31182 h 89583"/>
                  <a:gd name="connsiteX87" fmla="*/ 61344 w 61986"/>
                  <a:gd name="connsiteY87" fmla="*/ 28360 h 89583"/>
                  <a:gd name="connsiteX88" fmla="*/ 61987 w 61986"/>
                  <a:gd name="connsiteY88" fmla="*/ 28468 h 89583"/>
                  <a:gd name="connsiteX89" fmla="*/ 60022 w 61986"/>
                  <a:gd name="connsiteY89" fmla="*/ 28146 h 89583"/>
                  <a:gd name="connsiteX90" fmla="*/ 59022 w 61986"/>
                  <a:gd name="connsiteY90" fmla="*/ 25324 h 89583"/>
                  <a:gd name="connsiteX91" fmla="*/ 57343 w 61986"/>
                  <a:gd name="connsiteY91" fmla="*/ 25039 h 89583"/>
                  <a:gd name="connsiteX92" fmla="*/ 58236 w 61986"/>
                  <a:gd name="connsiteY92" fmla="*/ 25110 h 89583"/>
                  <a:gd name="connsiteX93" fmla="*/ 57665 w 61986"/>
                  <a:gd name="connsiteY93" fmla="*/ 24146 h 89583"/>
                  <a:gd name="connsiteX94" fmla="*/ 58629 w 61986"/>
                  <a:gd name="connsiteY94" fmla="*/ 23324 h 89583"/>
                  <a:gd name="connsiteX95" fmla="*/ 59844 w 61986"/>
                  <a:gd name="connsiteY95" fmla="*/ 23610 h 89583"/>
                  <a:gd name="connsiteX96" fmla="*/ 57915 w 61986"/>
                  <a:gd name="connsiteY96" fmla="*/ 22503 h 89583"/>
                  <a:gd name="connsiteX97" fmla="*/ 57915 w 61986"/>
                  <a:gd name="connsiteY97" fmla="*/ 18860 h 89583"/>
                  <a:gd name="connsiteX98" fmla="*/ 56093 w 61986"/>
                  <a:gd name="connsiteY98" fmla="*/ 16145 h 89583"/>
                  <a:gd name="connsiteX99" fmla="*/ 57879 w 61986"/>
                  <a:gd name="connsiteY99" fmla="*/ 14823 h 89583"/>
                  <a:gd name="connsiteX100" fmla="*/ 55593 w 61986"/>
                  <a:gd name="connsiteY100" fmla="*/ 11858 h 89583"/>
                  <a:gd name="connsiteX101" fmla="*/ 55772 w 61986"/>
                  <a:gd name="connsiteY101" fmla="*/ 11930 h 89583"/>
                  <a:gd name="connsiteX102" fmla="*/ 50485 w 61986"/>
                  <a:gd name="connsiteY102" fmla="*/ 5251 h 89583"/>
                  <a:gd name="connsiteX103" fmla="*/ 48449 w 61986"/>
                  <a:gd name="connsiteY103" fmla="*/ 5858 h 89583"/>
                  <a:gd name="connsiteX104" fmla="*/ 42448 w 61986"/>
                  <a:gd name="connsiteY104" fmla="*/ 3429 h 89583"/>
                  <a:gd name="connsiteX105" fmla="*/ 40913 w 61986"/>
                  <a:gd name="connsiteY105" fmla="*/ 1393 h 89583"/>
                  <a:gd name="connsiteX106" fmla="*/ 41305 w 61986"/>
                  <a:gd name="connsiteY106" fmla="*/ 1286 h 89583"/>
                  <a:gd name="connsiteX107" fmla="*/ 36341 w 61986"/>
                  <a:gd name="connsiteY107" fmla="*/ 143 h 89583"/>
                  <a:gd name="connsiteX108" fmla="*/ 33519 w 61986"/>
                  <a:gd name="connsiteY108" fmla="*/ 1607 h 89583"/>
                  <a:gd name="connsiteX109" fmla="*/ 32876 w 61986"/>
                  <a:gd name="connsiteY109" fmla="*/ 929 h 89583"/>
                  <a:gd name="connsiteX110" fmla="*/ 32662 w 61986"/>
                  <a:gd name="connsiteY110" fmla="*/ 0 h 89583"/>
                  <a:gd name="connsiteX111" fmla="*/ 32197 w 61986"/>
                  <a:gd name="connsiteY111" fmla="*/ 500 h 89583"/>
                  <a:gd name="connsiteX112" fmla="*/ 32197 w 61986"/>
                  <a:gd name="connsiteY112" fmla="*/ 321 h 89583"/>
                  <a:gd name="connsiteX113" fmla="*/ 31840 w 61986"/>
                  <a:gd name="connsiteY113" fmla="*/ 929 h 89583"/>
                  <a:gd name="connsiteX114" fmla="*/ 31983 w 61986"/>
                  <a:gd name="connsiteY114" fmla="*/ 1429 h 89583"/>
                  <a:gd name="connsiteX115" fmla="*/ 29090 w 61986"/>
                  <a:gd name="connsiteY115" fmla="*/ 143 h 89583"/>
                  <a:gd name="connsiteX116" fmla="*/ 22732 w 61986"/>
                  <a:gd name="connsiteY116" fmla="*/ 3393 h 89583"/>
                  <a:gd name="connsiteX117" fmla="*/ 23232 w 61986"/>
                  <a:gd name="connsiteY117" fmla="*/ 1679 h 89583"/>
                  <a:gd name="connsiteX118" fmla="*/ 21839 w 61986"/>
                  <a:gd name="connsiteY118" fmla="*/ 2286 h 89583"/>
                  <a:gd name="connsiteX119" fmla="*/ 22946 w 61986"/>
                  <a:gd name="connsiteY119" fmla="*/ 1250 h 89583"/>
                  <a:gd name="connsiteX120" fmla="*/ 17517 w 61986"/>
                  <a:gd name="connsiteY120" fmla="*/ 2858 h 89583"/>
                  <a:gd name="connsiteX121" fmla="*/ 17338 w 61986"/>
                  <a:gd name="connsiteY121" fmla="*/ 3715 h 89583"/>
                  <a:gd name="connsiteX122" fmla="*/ 17195 w 61986"/>
                  <a:gd name="connsiteY122" fmla="*/ 3608 h 89583"/>
                  <a:gd name="connsiteX123" fmla="*/ 16802 w 61986"/>
                  <a:gd name="connsiteY123" fmla="*/ 4858 h 89583"/>
                  <a:gd name="connsiteX124" fmla="*/ 15338 w 61986"/>
                  <a:gd name="connsiteY124" fmla="*/ 3286 h 89583"/>
                  <a:gd name="connsiteX125" fmla="*/ 12659 w 61986"/>
                  <a:gd name="connsiteY125" fmla="*/ 5001 h 89583"/>
                  <a:gd name="connsiteX126" fmla="*/ 13052 w 61986"/>
                  <a:gd name="connsiteY126" fmla="*/ 5858 h 89583"/>
                  <a:gd name="connsiteX127" fmla="*/ 11909 w 61986"/>
                  <a:gd name="connsiteY127" fmla="*/ 5715 h 89583"/>
                  <a:gd name="connsiteX128" fmla="*/ 11552 w 61986"/>
                  <a:gd name="connsiteY128" fmla="*/ 4608 h 89583"/>
                  <a:gd name="connsiteX129" fmla="*/ 10694 w 61986"/>
                  <a:gd name="connsiteY129" fmla="*/ 6536 h 89583"/>
                  <a:gd name="connsiteX130" fmla="*/ 11123 w 61986"/>
                  <a:gd name="connsiteY130" fmla="*/ 5001 h 89583"/>
                  <a:gd name="connsiteX131" fmla="*/ 8623 w 61986"/>
                  <a:gd name="connsiteY131" fmla="*/ 5786 h 89583"/>
                  <a:gd name="connsiteX132" fmla="*/ 8801 w 61986"/>
                  <a:gd name="connsiteY132" fmla="*/ 7894 h 89583"/>
                  <a:gd name="connsiteX133" fmla="*/ 6337 w 61986"/>
                  <a:gd name="connsiteY133" fmla="*/ 8644 h 89583"/>
                  <a:gd name="connsiteX134" fmla="*/ 6765 w 61986"/>
                  <a:gd name="connsiteY134" fmla="*/ 9608 h 89583"/>
                  <a:gd name="connsiteX135" fmla="*/ 2836 w 61986"/>
                  <a:gd name="connsiteY135" fmla="*/ 9715 h 89583"/>
                  <a:gd name="connsiteX136" fmla="*/ 336 w 61986"/>
                  <a:gd name="connsiteY136" fmla="*/ 16645 h 89583"/>
                  <a:gd name="connsiteX137" fmla="*/ 2586 w 61986"/>
                  <a:gd name="connsiteY137" fmla="*/ 19288 h 89583"/>
                  <a:gd name="connsiteX138" fmla="*/ 4515 w 61986"/>
                  <a:gd name="connsiteY138" fmla="*/ 21003 h 89583"/>
                  <a:gd name="connsiteX139" fmla="*/ 15838 w 61986"/>
                  <a:gd name="connsiteY139" fmla="*/ 17252 h 89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</a:cxnLst>
                <a:rect l="l" t="t" r="r" b="b"/>
                <a:pathLst>
                  <a:path w="61986" h="89583">
                    <a:moveTo>
                      <a:pt x="15838" y="17252"/>
                    </a:moveTo>
                    <a:cubicBezTo>
                      <a:pt x="21160" y="16252"/>
                      <a:pt x="23017" y="17610"/>
                      <a:pt x="27054" y="15859"/>
                    </a:cubicBezTo>
                    <a:cubicBezTo>
                      <a:pt x="29090" y="15609"/>
                      <a:pt x="30483" y="15037"/>
                      <a:pt x="32054" y="14966"/>
                    </a:cubicBezTo>
                    <a:cubicBezTo>
                      <a:pt x="32983" y="13502"/>
                      <a:pt x="33947" y="15145"/>
                      <a:pt x="35019" y="14252"/>
                    </a:cubicBezTo>
                    <a:lnTo>
                      <a:pt x="35019" y="15180"/>
                    </a:lnTo>
                    <a:cubicBezTo>
                      <a:pt x="35412" y="14823"/>
                      <a:pt x="35876" y="14645"/>
                      <a:pt x="35876" y="15252"/>
                    </a:cubicBezTo>
                    <a:lnTo>
                      <a:pt x="35769" y="15466"/>
                    </a:lnTo>
                    <a:cubicBezTo>
                      <a:pt x="36376" y="15073"/>
                      <a:pt x="36626" y="15609"/>
                      <a:pt x="36948" y="15395"/>
                    </a:cubicBezTo>
                    <a:lnTo>
                      <a:pt x="36805" y="15609"/>
                    </a:lnTo>
                    <a:lnTo>
                      <a:pt x="37269" y="15788"/>
                    </a:lnTo>
                    <a:lnTo>
                      <a:pt x="36983" y="16038"/>
                    </a:lnTo>
                    <a:cubicBezTo>
                      <a:pt x="37948" y="15788"/>
                      <a:pt x="38627" y="16288"/>
                      <a:pt x="38841" y="17002"/>
                    </a:cubicBezTo>
                    <a:lnTo>
                      <a:pt x="39555" y="16216"/>
                    </a:lnTo>
                    <a:cubicBezTo>
                      <a:pt x="39734" y="18074"/>
                      <a:pt x="41841" y="17288"/>
                      <a:pt x="41520" y="19395"/>
                    </a:cubicBezTo>
                    <a:lnTo>
                      <a:pt x="41305" y="19502"/>
                    </a:lnTo>
                    <a:cubicBezTo>
                      <a:pt x="44770" y="20038"/>
                      <a:pt x="41020" y="23038"/>
                      <a:pt x="44127" y="24253"/>
                    </a:cubicBezTo>
                    <a:cubicBezTo>
                      <a:pt x="43734" y="24074"/>
                      <a:pt x="43627" y="24539"/>
                      <a:pt x="43377" y="24575"/>
                    </a:cubicBezTo>
                    <a:cubicBezTo>
                      <a:pt x="43984" y="25467"/>
                      <a:pt x="44342" y="26575"/>
                      <a:pt x="46413" y="26146"/>
                    </a:cubicBezTo>
                    <a:cubicBezTo>
                      <a:pt x="46592" y="26968"/>
                      <a:pt x="45913" y="26932"/>
                      <a:pt x="45127" y="27182"/>
                    </a:cubicBezTo>
                    <a:cubicBezTo>
                      <a:pt x="46020" y="27004"/>
                      <a:pt x="46520" y="27646"/>
                      <a:pt x="46663" y="28289"/>
                    </a:cubicBezTo>
                    <a:lnTo>
                      <a:pt x="46270" y="28039"/>
                    </a:lnTo>
                    <a:cubicBezTo>
                      <a:pt x="46485" y="28647"/>
                      <a:pt x="46699" y="29253"/>
                      <a:pt x="46842" y="29861"/>
                    </a:cubicBezTo>
                    <a:lnTo>
                      <a:pt x="48521" y="29289"/>
                    </a:lnTo>
                    <a:cubicBezTo>
                      <a:pt x="48128" y="30397"/>
                      <a:pt x="46449" y="29754"/>
                      <a:pt x="46949" y="30682"/>
                    </a:cubicBezTo>
                    <a:lnTo>
                      <a:pt x="48378" y="30540"/>
                    </a:lnTo>
                    <a:cubicBezTo>
                      <a:pt x="48235" y="32004"/>
                      <a:pt x="46056" y="32933"/>
                      <a:pt x="45020" y="34218"/>
                    </a:cubicBezTo>
                    <a:cubicBezTo>
                      <a:pt x="44734" y="36969"/>
                      <a:pt x="45163" y="39183"/>
                      <a:pt x="44842" y="42184"/>
                    </a:cubicBezTo>
                    <a:cubicBezTo>
                      <a:pt x="44556" y="45113"/>
                      <a:pt x="43699" y="48256"/>
                      <a:pt x="41591" y="51078"/>
                    </a:cubicBezTo>
                    <a:lnTo>
                      <a:pt x="40484" y="51078"/>
                    </a:lnTo>
                    <a:cubicBezTo>
                      <a:pt x="38912" y="50792"/>
                      <a:pt x="42270" y="53471"/>
                      <a:pt x="40805" y="53364"/>
                    </a:cubicBezTo>
                    <a:lnTo>
                      <a:pt x="41341" y="54328"/>
                    </a:lnTo>
                    <a:cubicBezTo>
                      <a:pt x="41020" y="54507"/>
                      <a:pt x="40627" y="54935"/>
                      <a:pt x="40377" y="54435"/>
                    </a:cubicBezTo>
                    <a:cubicBezTo>
                      <a:pt x="40162" y="55185"/>
                      <a:pt x="40413" y="55257"/>
                      <a:pt x="40805" y="55864"/>
                    </a:cubicBezTo>
                    <a:lnTo>
                      <a:pt x="39698" y="56507"/>
                    </a:lnTo>
                    <a:cubicBezTo>
                      <a:pt x="38484" y="59365"/>
                      <a:pt x="40234" y="61829"/>
                      <a:pt x="39591" y="64258"/>
                    </a:cubicBezTo>
                    <a:cubicBezTo>
                      <a:pt x="38448" y="65651"/>
                      <a:pt x="38198" y="67473"/>
                      <a:pt x="38055" y="69151"/>
                    </a:cubicBezTo>
                    <a:cubicBezTo>
                      <a:pt x="38019" y="70794"/>
                      <a:pt x="37841" y="72902"/>
                      <a:pt x="38091" y="73545"/>
                    </a:cubicBezTo>
                    <a:cubicBezTo>
                      <a:pt x="38591" y="75224"/>
                      <a:pt x="36841" y="75867"/>
                      <a:pt x="35662" y="74831"/>
                    </a:cubicBezTo>
                    <a:cubicBezTo>
                      <a:pt x="34305" y="73759"/>
                      <a:pt x="34733" y="72866"/>
                      <a:pt x="33197" y="73581"/>
                    </a:cubicBezTo>
                    <a:cubicBezTo>
                      <a:pt x="33162" y="73295"/>
                      <a:pt x="32590" y="73545"/>
                      <a:pt x="32519" y="73724"/>
                    </a:cubicBezTo>
                    <a:lnTo>
                      <a:pt x="28840" y="71294"/>
                    </a:lnTo>
                    <a:cubicBezTo>
                      <a:pt x="28840" y="71294"/>
                      <a:pt x="24375" y="68473"/>
                      <a:pt x="20803" y="68080"/>
                    </a:cubicBezTo>
                    <a:cubicBezTo>
                      <a:pt x="17302" y="67723"/>
                      <a:pt x="14338" y="69580"/>
                      <a:pt x="18624" y="79689"/>
                    </a:cubicBezTo>
                    <a:lnTo>
                      <a:pt x="18374" y="79939"/>
                    </a:lnTo>
                    <a:cubicBezTo>
                      <a:pt x="20196" y="81974"/>
                      <a:pt x="21553" y="82975"/>
                      <a:pt x="23839" y="82332"/>
                    </a:cubicBezTo>
                    <a:cubicBezTo>
                      <a:pt x="23160" y="84368"/>
                      <a:pt x="25554" y="83582"/>
                      <a:pt x="25804" y="84511"/>
                    </a:cubicBezTo>
                    <a:lnTo>
                      <a:pt x="25696" y="84653"/>
                    </a:lnTo>
                    <a:cubicBezTo>
                      <a:pt x="26732" y="84332"/>
                      <a:pt x="27268" y="85047"/>
                      <a:pt x="27804" y="85761"/>
                    </a:cubicBezTo>
                    <a:cubicBezTo>
                      <a:pt x="28518" y="86511"/>
                      <a:pt x="29768" y="87582"/>
                      <a:pt x="31018" y="87225"/>
                    </a:cubicBezTo>
                    <a:cubicBezTo>
                      <a:pt x="30911" y="87368"/>
                      <a:pt x="30733" y="87904"/>
                      <a:pt x="30161" y="87761"/>
                    </a:cubicBezTo>
                    <a:cubicBezTo>
                      <a:pt x="31911" y="88189"/>
                      <a:pt x="34162" y="88261"/>
                      <a:pt x="34269" y="89476"/>
                    </a:cubicBezTo>
                    <a:cubicBezTo>
                      <a:pt x="36341" y="89690"/>
                      <a:pt x="38912" y="89654"/>
                      <a:pt x="41020" y="88725"/>
                    </a:cubicBezTo>
                    <a:cubicBezTo>
                      <a:pt x="43163" y="87797"/>
                      <a:pt x="44627" y="86082"/>
                      <a:pt x="44842" y="84439"/>
                    </a:cubicBezTo>
                    <a:lnTo>
                      <a:pt x="44949" y="84832"/>
                    </a:lnTo>
                    <a:cubicBezTo>
                      <a:pt x="45056" y="82761"/>
                      <a:pt x="46020" y="83296"/>
                      <a:pt x="46449" y="81510"/>
                    </a:cubicBezTo>
                    <a:cubicBezTo>
                      <a:pt x="46628" y="81546"/>
                      <a:pt x="46735" y="81510"/>
                      <a:pt x="46770" y="81546"/>
                    </a:cubicBezTo>
                    <a:cubicBezTo>
                      <a:pt x="46592" y="79438"/>
                      <a:pt x="48664" y="77438"/>
                      <a:pt x="48521" y="76367"/>
                    </a:cubicBezTo>
                    <a:lnTo>
                      <a:pt x="49306" y="76617"/>
                    </a:lnTo>
                    <a:cubicBezTo>
                      <a:pt x="49557" y="75795"/>
                      <a:pt x="49807" y="75045"/>
                      <a:pt x="49985" y="74224"/>
                    </a:cubicBezTo>
                    <a:lnTo>
                      <a:pt x="49521" y="75045"/>
                    </a:lnTo>
                    <a:cubicBezTo>
                      <a:pt x="47485" y="74045"/>
                      <a:pt x="51485" y="73724"/>
                      <a:pt x="50485" y="71616"/>
                    </a:cubicBezTo>
                    <a:cubicBezTo>
                      <a:pt x="51164" y="70009"/>
                      <a:pt x="46485" y="67723"/>
                      <a:pt x="47771" y="66473"/>
                    </a:cubicBezTo>
                    <a:cubicBezTo>
                      <a:pt x="46806" y="65651"/>
                      <a:pt x="49378" y="67294"/>
                      <a:pt x="48699" y="66151"/>
                    </a:cubicBezTo>
                    <a:cubicBezTo>
                      <a:pt x="49878" y="66258"/>
                      <a:pt x="49378" y="66723"/>
                      <a:pt x="50342" y="66580"/>
                    </a:cubicBezTo>
                    <a:cubicBezTo>
                      <a:pt x="49914" y="65472"/>
                      <a:pt x="51735" y="64972"/>
                      <a:pt x="51057" y="63651"/>
                    </a:cubicBezTo>
                    <a:lnTo>
                      <a:pt x="51985" y="63686"/>
                    </a:lnTo>
                    <a:cubicBezTo>
                      <a:pt x="50485" y="61900"/>
                      <a:pt x="53450" y="60865"/>
                      <a:pt x="51985" y="59757"/>
                    </a:cubicBezTo>
                    <a:cubicBezTo>
                      <a:pt x="51450" y="58150"/>
                      <a:pt x="54771" y="59186"/>
                      <a:pt x="53271" y="57471"/>
                    </a:cubicBezTo>
                    <a:lnTo>
                      <a:pt x="54593" y="57186"/>
                    </a:lnTo>
                    <a:cubicBezTo>
                      <a:pt x="54914" y="56686"/>
                      <a:pt x="53200" y="56436"/>
                      <a:pt x="53950" y="55900"/>
                    </a:cubicBezTo>
                    <a:cubicBezTo>
                      <a:pt x="54700" y="56114"/>
                      <a:pt x="54771" y="55185"/>
                      <a:pt x="55379" y="55793"/>
                    </a:cubicBezTo>
                    <a:cubicBezTo>
                      <a:pt x="56950" y="54614"/>
                      <a:pt x="54664" y="52114"/>
                      <a:pt x="57379" y="50399"/>
                    </a:cubicBezTo>
                    <a:cubicBezTo>
                      <a:pt x="56093" y="49435"/>
                      <a:pt x="57343" y="48470"/>
                      <a:pt x="56414" y="47720"/>
                    </a:cubicBezTo>
                    <a:cubicBezTo>
                      <a:pt x="57057" y="47863"/>
                      <a:pt x="57272" y="45149"/>
                      <a:pt x="58236" y="47042"/>
                    </a:cubicBezTo>
                    <a:cubicBezTo>
                      <a:pt x="58308" y="47184"/>
                      <a:pt x="58236" y="47399"/>
                      <a:pt x="57986" y="47327"/>
                    </a:cubicBezTo>
                    <a:lnTo>
                      <a:pt x="58808" y="47756"/>
                    </a:lnTo>
                    <a:cubicBezTo>
                      <a:pt x="60879" y="46720"/>
                      <a:pt x="58736" y="44720"/>
                      <a:pt x="59343" y="43184"/>
                    </a:cubicBezTo>
                    <a:cubicBezTo>
                      <a:pt x="58951" y="43612"/>
                      <a:pt x="58879" y="44256"/>
                      <a:pt x="58379" y="43684"/>
                    </a:cubicBezTo>
                    <a:lnTo>
                      <a:pt x="58808" y="42219"/>
                    </a:lnTo>
                    <a:lnTo>
                      <a:pt x="59486" y="42684"/>
                    </a:lnTo>
                    <a:cubicBezTo>
                      <a:pt x="59808" y="41970"/>
                      <a:pt x="60058" y="41220"/>
                      <a:pt x="60344" y="40433"/>
                    </a:cubicBezTo>
                    <a:lnTo>
                      <a:pt x="59379" y="40612"/>
                    </a:lnTo>
                    <a:cubicBezTo>
                      <a:pt x="60022" y="39576"/>
                      <a:pt x="61665" y="39291"/>
                      <a:pt x="60451" y="37826"/>
                    </a:cubicBezTo>
                    <a:cubicBezTo>
                      <a:pt x="59772" y="37183"/>
                      <a:pt x="59093" y="38826"/>
                      <a:pt x="58915" y="37576"/>
                    </a:cubicBezTo>
                    <a:cubicBezTo>
                      <a:pt x="59629" y="36112"/>
                      <a:pt x="60701" y="34004"/>
                      <a:pt x="60879" y="32075"/>
                    </a:cubicBezTo>
                    <a:cubicBezTo>
                      <a:pt x="59844" y="32290"/>
                      <a:pt x="59844" y="31790"/>
                      <a:pt x="59629" y="31290"/>
                    </a:cubicBezTo>
                    <a:lnTo>
                      <a:pt x="60558" y="31182"/>
                    </a:lnTo>
                    <a:cubicBezTo>
                      <a:pt x="59165" y="29289"/>
                      <a:pt x="62522" y="30289"/>
                      <a:pt x="61344" y="28360"/>
                    </a:cubicBezTo>
                    <a:lnTo>
                      <a:pt x="61987" y="28468"/>
                    </a:lnTo>
                    <a:lnTo>
                      <a:pt x="60022" y="28146"/>
                    </a:lnTo>
                    <a:cubicBezTo>
                      <a:pt x="58022" y="26610"/>
                      <a:pt x="61772" y="26896"/>
                      <a:pt x="59022" y="25324"/>
                    </a:cubicBezTo>
                    <a:cubicBezTo>
                      <a:pt x="59308" y="26075"/>
                      <a:pt x="57093" y="26003"/>
                      <a:pt x="57343" y="25039"/>
                    </a:cubicBezTo>
                    <a:lnTo>
                      <a:pt x="58236" y="25110"/>
                    </a:lnTo>
                    <a:cubicBezTo>
                      <a:pt x="57986" y="24610"/>
                      <a:pt x="57593" y="24539"/>
                      <a:pt x="57665" y="24146"/>
                    </a:cubicBezTo>
                    <a:cubicBezTo>
                      <a:pt x="58200" y="24360"/>
                      <a:pt x="58951" y="24074"/>
                      <a:pt x="58629" y="23324"/>
                    </a:cubicBezTo>
                    <a:lnTo>
                      <a:pt x="59844" y="23610"/>
                    </a:lnTo>
                    <a:lnTo>
                      <a:pt x="57915" y="22503"/>
                    </a:lnTo>
                    <a:cubicBezTo>
                      <a:pt x="58629" y="21146"/>
                      <a:pt x="56879" y="19681"/>
                      <a:pt x="57915" y="18860"/>
                    </a:cubicBezTo>
                    <a:cubicBezTo>
                      <a:pt x="57915" y="18860"/>
                      <a:pt x="57593" y="16181"/>
                      <a:pt x="56093" y="16145"/>
                    </a:cubicBezTo>
                    <a:cubicBezTo>
                      <a:pt x="57057" y="16288"/>
                      <a:pt x="56807" y="14823"/>
                      <a:pt x="57879" y="14823"/>
                    </a:cubicBezTo>
                    <a:cubicBezTo>
                      <a:pt x="56772" y="14537"/>
                      <a:pt x="55093" y="13109"/>
                      <a:pt x="55593" y="11858"/>
                    </a:cubicBezTo>
                    <a:lnTo>
                      <a:pt x="55772" y="11930"/>
                    </a:lnTo>
                    <a:cubicBezTo>
                      <a:pt x="54986" y="8573"/>
                      <a:pt x="51664" y="8180"/>
                      <a:pt x="50485" y="5251"/>
                    </a:cubicBezTo>
                    <a:cubicBezTo>
                      <a:pt x="49842" y="6108"/>
                      <a:pt x="49092" y="4608"/>
                      <a:pt x="48449" y="5858"/>
                    </a:cubicBezTo>
                    <a:cubicBezTo>
                      <a:pt x="45592" y="5001"/>
                      <a:pt x="45413" y="215"/>
                      <a:pt x="42448" y="3429"/>
                    </a:cubicBezTo>
                    <a:cubicBezTo>
                      <a:pt x="41198" y="3072"/>
                      <a:pt x="41520" y="1822"/>
                      <a:pt x="40913" y="1393"/>
                    </a:cubicBezTo>
                    <a:lnTo>
                      <a:pt x="41305" y="1286"/>
                    </a:lnTo>
                    <a:cubicBezTo>
                      <a:pt x="38519" y="643"/>
                      <a:pt x="38091" y="536"/>
                      <a:pt x="36341" y="143"/>
                    </a:cubicBezTo>
                    <a:cubicBezTo>
                      <a:pt x="35376" y="393"/>
                      <a:pt x="34947" y="2215"/>
                      <a:pt x="33519" y="1607"/>
                    </a:cubicBezTo>
                    <a:cubicBezTo>
                      <a:pt x="34090" y="857"/>
                      <a:pt x="33447" y="964"/>
                      <a:pt x="32876" y="929"/>
                    </a:cubicBezTo>
                    <a:cubicBezTo>
                      <a:pt x="33233" y="821"/>
                      <a:pt x="33412" y="536"/>
                      <a:pt x="32662" y="0"/>
                    </a:cubicBezTo>
                    <a:cubicBezTo>
                      <a:pt x="32554" y="250"/>
                      <a:pt x="32376" y="357"/>
                      <a:pt x="32197" y="500"/>
                    </a:cubicBezTo>
                    <a:cubicBezTo>
                      <a:pt x="32197" y="429"/>
                      <a:pt x="32161" y="393"/>
                      <a:pt x="32197" y="321"/>
                    </a:cubicBezTo>
                    <a:cubicBezTo>
                      <a:pt x="31233" y="536"/>
                      <a:pt x="31411" y="786"/>
                      <a:pt x="31840" y="929"/>
                    </a:cubicBezTo>
                    <a:cubicBezTo>
                      <a:pt x="31804" y="1036"/>
                      <a:pt x="31840" y="1214"/>
                      <a:pt x="31983" y="1429"/>
                    </a:cubicBezTo>
                    <a:cubicBezTo>
                      <a:pt x="31054" y="321"/>
                      <a:pt x="29304" y="1465"/>
                      <a:pt x="29090" y="143"/>
                    </a:cubicBezTo>
                    <a:cubicBezTo>
                      <a:pt x="26196" y="643"/>
                      <a:pt x="24625" y="2429"/>
                      <a:pt x="22732" y="3393"/>
                    </a:cubicBezTo>
                    <a:cubicBezTo>
                      <a:pt x="22339" y="2786"/>
                      <a:pt x="22660" y="2072"/>
                      <a:pt x="23232" y="1679"/>
                    </a:cubicBezTo>
                    <a:lnTo>
                      <a:pt x="21839" y="2286"/>
                    </a:lnTo>
                    <a:cubicBezTo>
                      <a:pt x="21624" y="1322"/>
                      <a:pt x="22517" y="1536"/>
                      <a:pt x="22946" y="1250"/>
                    </a:cubicBezTo>
                    <a:cubicBezTo>
                      <a:pt x="20767" y="107"/>
                      <a:pt x="19767" y="3679"/>
                      <a:pt x="17517" y="2858"/>
                    </a:cubicBezTo>
                    <a:lnTo>
                      <a:pt x="17338" y="3715"/>
                    </a:lnTo>
                    <a:lnTo>
                      <a:pt x="17195" y="3608"/>
                    </a:lnTo>
                    <a:cubicBezTo>
                      <a:pt x="17302" y="4000"/>
                      <a:pt x="17052" y="4644"/>
                      <a:pt x="16802" y="4858"/>
                    </a:cubicBezTo>
                    <a:cubicBezTo>
                      <a:pt x="16302" y="4108"/>
                      <a:pt x="16231" y="2964"/>
                      <a:pt x="15338" y="3286"/>
                    </a:cubicBezTo>
                    <a:cubicBezTo>
                      <a:pt x="14374" y="2715"/>
                      <a:pt x="13445" y="4286"/>
                      <a:pt x="12659" y="5001"/>
                    </a:cubicBezTo>
                    <a:cubicBezTo>
                      <a:pt x="13195" y="5001"/>
                      <a:pt x="13159" y="5501"/>
                      <a:pt x="13052" y="5858"/>
                    </a:cubicBezTo>
                    <a:cubicBezTo>
                      <a:pt x="12623" y="6036"/>
                      <a:pt x="12123" y="5251"/>
                      <a:pt x="11909" y="5715"/>
                    </a:cubicBezTo>
                    <a:lnTo>
                      <a:pt x="11552" y="4608"/>
                    </a:lnTo>
                    <a:cubicBezTo>
                      <a:pt x="12016" y="5608"/>
                      <a:pt x="10730" y="6072"/>
                      <a:pt x="10694" y="6536"/>
                    </a:cubicBezTo>
                    <a:cubicBezTo>
                      <a:pt x="10230" y="5786"/>
                      <a:pt x="11159" y="5643"/>
                      <a:pt x="11123" y="5001"/>
                    </a:cubicBezTo>
                    <a:cubicBezTo>
                      <a:pt x="9480" y="5537"/>
                      <a:pt x="10302" y="5251"/>
                      <a:pt x="8623" y="5786"/>
                    </a:cubicBezTo>
                    <a:cubicBezTo>
                      <a:pt x="7908" y="6822"/>
                      <a:pt x="9016" y="6822"/>
                      <a:pt x="8801" y="7894"/>
                    </a:cubicBezTo>
                    <a:cubicBezTo>
                      <a:pt x="8051" y="8287"/>
                      <a:pt x="7408" y="9251"/>
                      <a:pt x="6337" y="8644"/>
                    </a:cubicBezTo>
                    <a:lnTo>
                      <a:pt x="6765" y="9608"/>
                    </a:lnTo>
                    <a:cubicBezTo>
                      <a:pt x="5230" y="10608"/>
                      <a:pt x="4229" y="10537"/>
                      <a:pt x="2836" y="9715"/>
                    </a:cubicBezTo>
                    <a:cubicBezTo>
                      <a:pt x="-521" y="12466"/>
                      <a:pt x="-200" y="15288"/>
                      <a:pt x="336" y="16645"/>
                    </a:cubicBezTo>
                    <a:cubicBezTo>
                      <a:pt x="908" y="18109"/>
                      <a:pt x="1622" y="19002"/>
                      <a:pt x="2586" y="19288"/>
                    </a:cubicBezTo>
                    <a:cubicBezTo>
                      <a:pt x="4086" y="20288"/>
                      <a:pt x="4515" y="21003"/>
                      <a:pt x="4515" y="21003"/>
                    </a:cubicBezTo>
                    <a:cubicBezTo>
                      <a:pt x="3586" y="23253"/>
                      <a:pt x="10909" y="19824"/>
                      <a:pt x="15838" y="17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96" name="Graphic 511">
              <a:extLst>
                <a:ext uri="{FF2B5EF4-FFF2-40B4-BE49-F238E27FC236}">
                  <a16:creationId xmlns:a16="http://schemas.microsoft.com/office/drawing/2014/main" id="{525ACBA8-E469-F748-8936-5C689BF31F6A}"/>
                </a:ext>
              </a:extLst>
            </p:cNvPr>
            <p:cNvGrpSpPr/>
            <p:nvPr/>
          </p:nvGrpSpPr>
          <p:grpSpPr>
            <a:xfrm>
              <a:off x="7541140" y="6298204"/>
              <a:ext cx="73085" cy="78090"/>
              <a:chOff x="7541140" y="6298204"/>
              <a:chExt cx="73085" cy="78090"/>
            </a:xfrm>
            <a:grpFill/>
          </p:grpSpPr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28909F5-8FA3-2B4C-BAB5-77DCFF730542}"/>
                  </a:ext>
                </a:extLst>
              </p:cNvPr>
              <p:cNvSpPr/>
              <p:nvPr/>
            </p:nvSpPr>
            <p:spPr>
              <a:xfrm>
                <a:off x="7568028" y="6299144"/>
                <a:ext cx="401" cy="500"/>
              </a:xfrm>
              <a:custGeom>
                <a:avLst/>
                <a:gdLst>
                  <a:gd name="connsiteX0" fmla="*/ 0 w 401"/>
                  <a:gd name="connsiteY0" fmla="*/ 0 h 500"/>
                  <a:gd name="connsiteX1" fmla="*/ 393 w 401"/>
                  <a:gd name="connsiteY1" fmla="*/ 500 h 500"/>
                  <a:gd name="connsiteX2" fmla="*/ 0 w 401"/>
                  <a:gd name="connsiteY2" fmla="*/ 0 h 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1" h="500">
                    <a:moveTo>
                      <a:pt x="0" y="0"/>
                    </a:moveTo>
                    <a:lnTo>
                      <a:pt x="393" y="500"/>
                    </a:lnTo>
                    <a:cubicBezTo>
                      <a:pt x="429" y="286"/>
                      <a:pt x="357" y="10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BB10F672-BD06-6D4B-9B2D-3C73E212C772}"/>
                  </a:ext>
                </a:extLst>
              </p:cNvPr>
              <p:cNvSpPr/>
              <p:nvPr/>
            </p:nvSpPr>
            <p:spPr>
              <a:xfrm>
                <a:off x="7573493" y="6362187"/>
                <a:ext cx="142" cy="3571"/>
              </a:xfrm>
              <a:custGeom>
                <a:avLst/>
                <a:gdLst>
                  <a:gd name="connsiteX0" fmla="*/ 143 w 142"/>
                  <a:gd name="connsiteY0" fmla="*/ 0 h 3571"/>
                  <a:gd name="connsiteX1" fmla="*/ 0 w 142"/>
                  <a:gd name="connsiteY1" fmla="*/ 0 h 3571"/>
                  <a:gd name="connsiteX2" fmla="*/ 143 w 142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71">
                    <a:moveTo>
                      <a:pt x="143" y="0"/>
                    </a:moveTo>
                    <a:cubicBezTo>
                      <a:pt x="107" y="0"/>
                      <a:pt x="72" y="0"/>
                      <a:pt x="0" y="0"/>
                    </a:cubicBezTo>
                    <a:cubicBezTo>
                      <a:pt x="107" y="0"/>
                      <a:pt x="143" y="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2A4F3905-AA9D-0742-8CEC-4D9DF0498A6A}"/>
                  </a:ext>
                </a:extLst>
              </p:cNvPr>
              <p:cNvSpPr/>
              <p:nvPr/>
            </p:nvSpPr>
            <p:spPr>
              <a:xfrm>
                <a:off x="7578494" y="6316932"/>
                <a:ext cx="107" cy="35"/>
              </a:xfrm>
              <a:custGeom>
                <a:avLst/>
                <a:gdLst>
                  <a:gd name="connsiteX0" fmla="*/ 107 w 107"/>
                  <a:gd name="connsiteY0" fmla="*/ 0 h 35"/>
                  <a:gd name="connsiteX1" fmla="*/ 107 w 107"/>
                  <a:gd name="connsiteY1" fmla="*/ 0 h 35"/>
                  <a:gd name="connsiteX2" fmla="*/ 0 w 107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0"/>
                    </a:moveTo>
                    <a:lnTo>
                      <a:pt x="107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 799">
                <a:extLst>
                  <a:ext uri="{FF2B5EF4-FFF2-40B4-BE49-F238E27FC236}">
                    <a16:creationId xmlns:a16="http://schemas.microsoft.com/office/drawing/2014/main" id="{741D87DC-32CB-5C43-8FF8-33DD8137E432}"/>
                  </a:ext>
                </a:extLst>
              </p:cNvPr>
              <p:cNvSpPr/>
              <p:nvPr/>
            </p:nvSpPr>
            <p:spPr>
              <a:xfrm>
                <a:off x="7541140" y="6298204"/>
                <a:ext cx="73085" cy="78090"/>
              </a:xfrm>
              <a:custGeom>
                <a:avLst/>
                <a:gdLst>
                  <a:gd name="connsiteX0" fmla="*/ 20566 w 73085"/>
                  <a:gd name="connsiteY0" fmla="*/ 13620 h 78090"/>
                  <a:gd name="connsiteX1" fmla="*/ 32104 w 73085"/>
                  <a:gd name="connsiteY1" fmla="*/ 17085 h 78090"/>
                  <a:gd name="connsiteX2" fmla="*/ 33890 w 73085"/>
                  <a:gd name="connsiteY2" fmla="*/ 17549 h 78090"/>
                  <a:gd name="connsiteX3" fmla="*/ 34961 w 73085"/>
                  <a:gd name="connsiteY3" fmla="*/ 17764 h 78090"/>
                  <a:gd name="connsiteX4" fmla="*/ 37497 w 73085"/>
                  <a:gd name="connsiteY4" fmla="*/ 18692 h 78090"/>
                  <a:gd name="connsiteX5" fmla="*/ 41462 w 73085"/>
                  <a:gd name="connsiteY5" fmla="*/ 20193 h 78090"/>
                  <a:gd name="connsiteX6" fmla="*/ 41212 w 73085"/>
                  <a:gd name="connsiteY6" fmla="*/ 21157 h 78090"/>
                  <a:gd name="connsiteX7" fmla="*/ 42391 w 73085"/>
                  <a:gd name="connsiteY7" fmla="*/ 21979 h 78090"/>
                  <a:gd name="connsiteX8" fmla="*/ 42176 w 73085"/>
                  <a:gd name="connsiteY8" fmla="*/ 22121 h 78090"/>
                  <a:gd name="connsiteX9" fmla="*/ 43855 w 73085"/>
                  <a:gd name="connsiteY9" fmla="*/ 23050 h 78090"/>
                  <a:gd name="connsiteX10" fmla="*/ 43641 w 73085"/>
                  <a:gd name="connsiteY10" fmla="*/ 23193 h 78090"/>
                  <a:gd name="connsiteX11" fmla="*/ 44284 w 73085"/>
                  <a:gd name="connsiteY11" fmla="*/ 23765 h 78090"/>
                  <a:gd name="connsiteX12" fmla="*/ 43927 w 73085"/>
                  <a:gd name="connsiteY12" fmla="*/ 23907 h 78090"/>
                  <a:gd name="connsiteX13" fmla="*/ 46534 w 73085"/>
                  <a:gd name="connsiteY13" fmla="*/ 26515 h 78090"/>
                  <a:gd name="connsiteX14" fmla="*/ 47320 w 73085"/>
                  <a:gd name="connsiteY14" fmla="*/ 25800 h 78090"/>
                  <a:gd name="connsiteX15" fmla="*/ 50177 w 73085"/>
                  <a:gd name="connsiteY15" fmla="*/ 30765 h 78090"/>
                  <a:gd name="connsiteX16" fmla="*/ 49927 w 73085"/>
                  <a:gd name="connsiteY16" fmla="*/ 30873 h 78090"/>
                  <a:gd name="connsiteX17" fmla="*/ 54214 w 73085"/>
                  <a:gd name="connsiteY17" fmla="*/ 37194 h 78090"/>
                  <a:gd name="connsiteX18" fmla="*/ 53535 w 73085"/>
                  <a:gd name="connsiteY18" fmla="*/ 37659 h 78090"/>
                  <a:gd name="connsiteX19" fmla="*/ 57035 w 73085"/>
                  <a:gd name="connsiteY19" fmla="*/ 39266 h 78090"/>
                  <a:gd name="connsiteX20" fmla="*/ 56035 w 73085"/>
                  <a:gd name="connsiteY20" fmla="*/ 40695 h 78090"/>
                  <a:gd name="connsiteX21" fmla="*/ 57821 w 73085"/>
                  <a:gd name="connsiteY21" fmla="*/ 41659 h 78090"/>
                  <a:gd name="connsiteX22" fmla="*/ 57392 w 73085"/>
                  <a:gd name="connsiteY22" fmla="*/ 41517 h 78090"/>
                  <a:gd name="connsiteX23" fmla="*/ 58178 w 73085"/>
                  <a:gd name="connsiteY23" fmla="*/ 43195 h 78090"/>
                  <a:gd name="connsiteX24" fmla="*/ 59786 w 73085"/>
                  <a:gd name="connsiteY24" fmla="*/ 42374 h 78090"/>
                  <a:gd name="connsiteX25" fmla="*/ 58428 w 73085"/>
                  <a:gd name="connsiteY25" fmla="*/ 44088 h 78090"/>
                  <a:gd name="connsiteX26" fmla="*/ 59821 w 73085"/>
                  <a:gd name="connsiteY26" fmla="*/ 43803 h 78090"/>
                  <a:gd name="connsiteX27" fmla="*/ 56892 w 73085"/>
                  <a:gd name="connsiteY27" fmla="*/ 48268 h 78090"/>
                  <a:gd name="connsiteX28" fmla="*/ 57607 w 73085"/>
                  <a:gd name="connsiteY28" fmla="*/ 57876 h 78090"/>
                  <a:gd name="connsiteX29" fmla="*/ 55321 w 73085"/>
                  <a:gd name="connsiteY29" fmla="*/ 64055 h 78090"/>
                  <a:gd name="connsiteX30" fmla="*/ 54499 w 73085"/>
                  <a:gd name="connsiteY30" fmla="*/ 63341 h 78090"/>
                  <a:gd name="connsiteX31" fmla="*/ 54714 w 73085"/>
                  <a:gd name="connsiteY31" fmla="*/ 64448 h 78090"/>
                  <a:gd name="connsiteX32" fmla="*/ 54892 w 73085"/>
                  <a:gd name="connsiteY32" fmla="*/ 65270 h 78090"/>
                  <a:gd name="connsiteX33" fmla="*/ 54321 w 73085"/>
                  <a:gd name="connsiteY33" fmla="*/ 64448 h 78090"/>
                  <a:gd name="connsiteX34" fmla="*/ 54285 w 73085"/>
                  <a:gd name="connsiteY34" fmla="*/ 65306 h 78090"/>
                  <a:gd name="connsiteX35" fmla="*/ 53713 w 73085"/>
                  <a:gd name="connsiteY35" fmla="*/ 64341 h 78090"/>
                  <a:gd name="connsiteX36" fmla="*/ 52678 w 73085"/>
                  <a:gd name="connsiteY36" fmla="*/ 64591 h 78090"/>
                  <a:gd name="connsiteX37" fmla="*/ 51392 w 73085"/>
                  <a:gd name="connsiteY37" fmla="*/ 64591 h 78090"/>
                  <a:gd name="connsiteX38" fmla="*/ 41533 w 73085"/>
                  <a:gd name="connsiteY38" fmla="*/ 56911 h 78090"/>
                  <a:gd name="connsiteX39" fmla="*/ 30782 w 73085"/>
                  <a:gd name="connsiteY39" fmla="*/ 43481 h 78090"/>
                  <a:gd name="connsiteX40" fmla="*/ 30032 w 73085"/>
                  <a:gd name="connsiteY40" fmla="*/ 43267 h 78090"/>
                  <a:gd name="connsiteX41" fmla="*/ 27174 w 73085"/>
                  <a:gd name="connsiteY41" fmla="*/ 39159 h 78090"/>
                  <a:gd name="connsiteX42" fmla="*/ 20138 w 73085"/>
                  <a:gd name="connsiteY42" fmla="*/ 31694 h 78090"/>
                  <a:gd name="connsiteX43" fmla="*/ 13566 w 73085"/>
                  <a:gd name="connsiteY43" fmla="*/ 41552 h 78090"/>
                  <a:gd name="connsiteX44" fmla="*/ 13208 w 73085"/>
                  <a:gd name="connsiteY44" fmla="*/ 41659 h 78090"/>
                  <a:gd name="connsiteX45" fmla="*/ 17745 w 73085"/>
                  <a:gd name="connsiteY45" fmla="*/ 46660 h 78090"/>
                  <a:gd name="connsiteX46" fmla="*/ 18888 w 73085"/>
                  <a:gd name="connsiteY46" fmla="*/ 49696 h 78090"/>
                  <a:gd name="connsiteX47" fmla="*/ 18709 w 73085"/>
                  <a:gd name="connsiteY47" fmla="*/ 49732 h 78090"/>
                  <a:gd name="connsiteX48" fmla="*/ 22245 w 73085"/>
                  <a:gd name="connsiteY48" fmla="*/ 53983 h 78090"/>
                  <a:gd name="connsiteX49" fmla="*/ 21316 w 73085"/>
                  <a:gd name="connsiteY49" fmla="*/ 54090 h 78090"/>
                  <a:gd name="connsiteX50" fmla="*/ 23031 w 73085"/>
                  <a:gd name="connsiteY50" fmla="*/ 56840 h 78090"/>
                  <a:gd name="connsiteX51" fmla="*/ 30711 w 73085"/>
                  <a:gd name="connsiteY51" fmla="*/ 62305 h 78090"/>
                  <a:gd name="connsiteX52" fmla="*/ 30389 w 73085"/>
                  <a:gd name="connsiteY52" fmla="*/ 62448 h 78090"/>
                  <a:gd name="connsiteX53" fmla="*/ 32711 w 73085"/>
                  <a:gd name="connsiteY53" fmla="*/ 63591 h 78090"/>
                  <a:gd name="connsiteX54" fmla="*/ 32568 w 73085"/>
                  <a:gd name="connsiteY54" fmla="*/ 63912 h 78090"/>
                  <a:gd name="connsiteX55" fmla="*/ 36140 w 73085"/>
                  <a:gd name="connsiteY55" fmla="*/ 66591 h 78090"/>
                  <a:gd name="connsiteX56" fmla="*/ 35604 w 73085"/>
                  <a:gd name="connsiteY56" fmla="*/ 67198 h 78090"/>
                  <a:gd name="connsiteX57" fmla="*/ 37461 w 73085"/>
                  <a:gd name="connsiteY57" fmla="*/ 68806 h 78090"/>
                  <a:gd name="connsiteX58" fmla="*/ 36926 w 73085"/>
                  <a:gd name="connsiteY58" fmla="*/ 68020 h 78090"/>
                  <a:gd name="connsiteX59" fmla="*/ 39640 w 73085"/>
                  <a:gd name="connsiteY59" fmla="*/ 70556 h 78090"/>
                  <a:gd name="connsiteX60" fmla="*/ 45962 w 73085"/>
                  <a:gd name="connsiteY60" fmla="*/ 71020 h 78090"/>
                  <a:gd name="connsiteX61" fmla="*/ 45891 w 73085"/>
                  <a:gd name="connsiteY61" fmla="*/ 72056 h 78090"/>
                  <a:gd name="connsiteX62" fmla="*/ 44748 w 73085"/>
                  <a:gd name="connsiteY62" fmla="*/ 73306 h 78090"/>
                  <a:gd name="connsiteX63" fmla="*/ 48499 w 73085"/>
                  <a:gd name="connsiteY63" fmla="*/ 75771 h 78090"/>
                  <a:gd name="connsiteX64" fmla="*/ 48320 w 73085"/>
                  <a:gd name="connsiteY64" fmla="*/ 76664 h 78090"/>
                  <a:gd name="connsiteX65" fmla="*/ 51427 w 73085"/>
                  <a:gd name="connsiteY65" fmla="*/ 77164 h 78090"/>
                  <a:gd name="connsiteX66" fmla="*/ 55214 w 73085"/>
                  <a:gd name="connsiteY66" fmla="*/ 77343 h 78090"/>
                  <a:gd name="connsiteX67" fmla="*/ 57750 w 73085"/>
                  <a:gd name="connsiteY67" fmla="*/ 77771 h 78090"/>
                  <a:gd name="connsiteX68" fmla="*/ 60143 w 73085"/>
                  <a:gd name="connsiteY68" fmla="*/ 76914 h 78090"/>
                  <a:gd name="connsiteX69" fmla="*/ 61786 w 73085"/>
                  <a:gd name="connsiteY69" fmla="*/ 77378 h 78090"/>
                  <a:gd name="connsiteX70" fmla="*/ 63215 w 73085"/>
                  <a:gd name="connsiteY70" fmla="*/ 75057 h 78090"/>
                  <a:gd name="connsiteX71" fmla="*/ 64858 w 73085"/>
                  <a:gd name="connsiteY71" fmla="*/ 75414 h 78090"/>
                  <a:gd name="connsiteX72" fmla="*/ 70608 w 73085"/>
                  <a:gd name="connsiteY72" fmla="*/ 65591 h 78090"/>
                  <a:gd name="connsiteX73" fmla="*/ 69644 w 73085"/>
                  <a:gd name="connsiteY73" fmla="*/ 62233 h 78090"/>
                  <a:gd name="connsiteX74" fmla="*/ 71430 w 73085"/>
                  <a:gd name="connsiteY74" fmla="*/ 61055 h 78090"/>
                  <a:gd name="connsiteX75" fmla="*/ 71216 w 73085"/>
                  <a:gd name="connsiteY75" fmla="*/ 61448 h 78090"/>
                  <a:gd name="connsiteX76" fmla="*/ 72073 w 73085"/>
                  <a:gd name="connsiteY76" fmla="*/ 61840 h 78090"/>
                  <a:gd name="connsiteX77" fmla="*/ 72073 w 73085"/>
                  <a:gd name="connsiteY77" fmla="*/ 56483 h 78090"/>
                  <a:gd name="connsiteX78" fmla="*/ 71180 w 73085"/>
                  <a:gd name="connsiteY78" fmla="*/ 57197 h 78090"/>
                  <a:gd name="connsiteX79" fmla="*/ 71430 w 73085"/>
                  <a:gd name="connsiteY79" fmla="*/ 55518 h 78090"/>
                  <a:gd name="connsiteX80" fmla="*/ 72144 w 73085"/>
                  <a:gd name="connsiteY80" fmla="*/ 55911 h 78090"/>
                  <a:gd name="connsiteX81" fmla="*/ 72716 w 73085"/>
                  <a:gd name="connsiteY81" fmla="*/ 53411 h 78090"/>
                  <a:gd name="connsiteX82" fmla="*/ 71787 w 73085"/>
                  <a:gd name="connsiteY82" fmla="*/ 53732 h 78090"/>
                  <a:gd name="connsiteX83" fmla="*/ 72537 w 73085"/>
                  <a:gd name="connsiteY83" fmla="*/ 50696 h 78090"/>
                  <a:gd name="connsiteX84" fmla="*/ 70966 w 73085"/>
                  <a:gd name="connsiteY84" fmla="*/ 50589 h 78090"/>
                  <a:gd name="connsiteX85" fmla="*/ 72359 w 73085"/>
                  <a:gd name="connsiteY85" fmla="*/ 44231 h 78090"/>
                  <a:gd name="connsiteX86" fmla="*/ 71001 w 73085"/>
                  <a:gd name="connsiteY86" fmla="*/ 43445 h 78090"/>
                  <a:gd name="connsiteX87" fmla="*/ 71894 w 73085"/>
                  <a:gd name="connsiteY87" fmla="*/ 43231 h 78090"/>
                  <a:gd name="connsiteX88" fmla="*/ 72251 w 73085"/>
                  <a:gd name="connsiteY88" fmla="*/ 39767 h 78090"/>
                  <a:gd name="connsiteX89" fmla="*/ 72930 w 73085"/>
                  <a:gd name="connsiteY89" fmla="*/ 39838 h 78090"/>
                  <a:gd name="connsiteX90" fmla="*/ 70930 w 73085"/>
                  <a:gd name="connsiteY90" fmla="*/ 39659 h 78090"/>
                  <a:gd name="connsiteX91" fmla="*/ 69215 w 73085"/>
                  <a:gd name="connsiteY91" fmla="*/ 36230 h 78090"/>
                  <a:gd name="connsiteX92" fmla="*/ 67465 w 73085"/>
                  <a:gd name="connsiteY92" fmla="*/ 36230 h 78090"/>
                  <a:gd name="connsiteX93" fmla="*/ 68394 w 73085"/>
                  <a:gd name="connsiteY93" fmla="*/ 36159 h 78090"/>
                  <a:gd name="connsiteX94" fmla="*/ 67608 w 73085"/>
                  <a:gd name="connsiteY94" fmla="*/ 35230 h 78090"/>
                  <a:gd name="connsiteX95" fmla="*/ 68394 w 73085"/>
                  <a:gd name="connsiteY95" fmla="*/ 34194 h 78090"/>
                  <a:gd name="connsiteX96" fmla="*/ 69644 w 73085"/>
                  <a:gd name="connsiteY96" fmla="*/ 34301 h 78090"/>
                  <a:gd name="connsiteX97" fmla="*/ 67537 w 73085"/>
                  <a:gd name="connsiteY97" fmla="*/ 33480 h 78090"/>
                  <a:gd name="connsiteX98" fmla="*/ 66894 w 73085"/>
                  <a:gd name="connsiteY98" fmla="*/ 29729 h 78090"/>
                  <a:gd name="connsiteX99" fmla="*/ 64750 w 73085"/>
                  <a:gd name="connsiteY99" fmla="*/ 27229 h 78090"/>
                  <a:gd name="connsiteX100" fmla="*/ 66394 w 73085"/>
                  <a:gd name="connsiteY100" fmla="*/ 25765 h 78090"/>
                  <a:gd name="connsiteX101" fmla="*/ 64000 w 73085"/>
                  <a:gd name="connsiteY101" fmla="*/ 23050 h 78090"/>
                  <a:gd name="connsiteX102" fmla="*/ 64179 w 73085"/>
                  <a:gd name="connsiteY102" fmla="*/ 23121 h 78090"/>
                  <a:gd name="connsiteX103" fmla="*/ 59678 w 73085"/>
                  <a:gd name="connsiteY103" fmla="*/ 16656 h 78090"/>
                  <a:gd name="connsiteX104" fmla="*/ 57642 w 73085"/>
                  <a:gd name="connsiteY104" fmla="*/ 16978 h 78090"/>
                  <a:gd name="connsiteX105" fmla="*/ 52642 w 73085"/>
                  <a:gd name="connsiteY105" fmla="*/ 13227 h 78090"/>
                  <a:gd name="connsiteX106" fmla="*/ 51963 w 73085"/>
                  <a:gd name="connsiteY106" fmla="*/ 10834 h 78090"/>
                  <a:gd name="connsiteX107" fmla="*/ 52320 w 73085"/>
                  <a:gd name="connsiteY107" fmla="*/ 10906 h 78090"/>
                  <a:gd name="connsiteX108" fmla="*/ 48356 w 73085"/>
                  <a:gd name="connsiteY108" fmla="*/ 7726 h 78090"/>
                  <a:gd name="connsiteX109" fmla="*/ 45034 w 73085"/>
                  <a:gd name="connsiteY109" fmla="*/ 7620 h 78090"/>
                  <a:gd name="connsiteX110" fmla="*/ 44712 w 73085"/>
                  <a:gd name="connsiteY110" fmla="*/ 6691 h 78090"/>
                  <a:gd name="connsiteX111" fmla="*/ 44962 w 73085"/>
                  <a:gd name="connsiteY111" fmla="*/ 5762 h 78090"/>
                  <a:gd name="connsiteX112" fmla="*/ 44284 w 73085"/>
                  <a:gd name="connsiteY112" fmla="*/ 5941 h 78090"/>
                  <a:gd name="connsiteX113" fmla="*/ 44355 w 73085"/>
                  <a:gd name="connsiteY113" fmla="*/ 5762 h 78090"/>
                  <a:gd name="connsiteX114" fmla="*/ 43712 w 73085"/>
                  <a:gd name="connsiteY114" fmla="*/ 6084 h 78090"/>
                  <a:gd name="connsiteX115" fmla="*/ 43605 w 73085"/>
                  <a:gd name="connsiteY115" fmla="*/ 6584 h 78090"/>
                  <a:gd name="connsiteX116" fmla="*/ 41248 w 73085"/>
                  <a:gd name="connsiteY116" fmla="*/ 3941 h 78090"/>
                  <a:gd name="connsiteX117" fmla="*/ 33104 w 73085"/>
                  <a:gd name="connsiteY117" fmla="*/ 3798 h 78090"/>
                  <a:gd name="connsiteX118" fmla="*/ 34390 w 73085"/>
                  <a:gd name="connsiteY118" fmla="*/ 2476 h 78090"/>
                  <a:gd name="connsiteX119" fmla="*/ 32711 w 73085"/>
                  <a:gd name="connsiteY119" fmla="*/ 2369 h 78090"/>
                  <a:gd name="connsiteX120" fmla="*/ 34318 w 73085"/>
                  <a:gd name="connsiteY120" fmla="*/ 1940 h 78090"/>
                  <a:gd name="connsiteX121" fmla="*/ 27924 w 73085"/>
                  <a:gd name="connsiteY121" fmla="*/ 869 h 78090"/>
                  <a:gd name="connsiteX122" fmla="*/ 27317 w 73085"/>
                  <a:gd name="connsiteY122" fmla="*/ 1583 h 78090"/>
                  <a:gd name="connsiteX123" fmla="*/ 27210 w 73085"/>
                  <a:gd name="connsiteY123" fmla="*/ 1440 h 78090"/>
                  <a:gd name="connsiteX124" fmla="*/ 26210 w 73085"/>
                  <a:gd name="connsiteY124" fmla="*/ 2404 h 78090"/>
                  <a:gd name="connsiteX125" fmla="*/ 25317 w 73085"/>
                  <a:gd name="connsiteY125" fmla="*/ 369 h 78090"/>
                  <a:gd name="connsiteX126" fmla="*/ 21316 w 73085"/>
                  <a:gd name="connsiteY126" fmla="*/ 905 h 78090"/>
                  <a:gd name="connsiteX127" fmla="*/ 21424 w 73085"/>
                  <a:gd name="connsiteY127" fmla="*/ 1833 h 78090"/>
                  <a:gd name="connsiteX128" fmla="*/ 19995 w 73085"/>
                  <a:gd name="connsiteY128" fmla="*/ 1333 h 78090"/>
                  <a:gd name="connsiteX129" fmla="*/ 19959 w 73085"/>
                  <a:gd name="connsiteY129" fmla="*/ 190 h 78090"/>
                  <a:gd name="connsiteX130" fmla="*/ 18066 w 73085"/>
                  <a:gd name="connsiteY130" fmla="*/ 1869 h 78090"/>
                  <a:gd name="connsiteX131" fmla="*/ 19209 w 73085"/>
                  <a:gd name="connsiteY131" fmla="*/ 440 h 78090"/>
                  <a:gd name="connsiteX132" fmla="*/ 14959 w 73085"/>
                  <a:gd name="connsiteY132" fmla="*/ 1047 h 78090"/>
                  <a:gd name="connsiteX133" fmla="*/ 14994 w 73085"/>
                  <a:gd name="connsiteY133" fmla="*/ 3191 h 78090"/>
                  <a:gd name="connsiteX134" fmla="*/ 11708 w 73085"/>
                  <a:gd name="connsiteY134" fmla="*/ 4548 h 78090"/>
                  <a:gd name="connsiteX135" fmla="*/ 12423 w 73085"/>
                  <a:gd name="connsiteY135" fmla="*/ 5369 h 78090"/>
                  <a:gd name="connsiteX136" fmla="*/ 8243 w 73085"/>
                  <a:gd name="connsiteY136" fmla="*/ 6476 h 78090"/>
                  <a:gd name="connsiteX137" fmla="*/ 1564 w 73085"/>
                  <a:gd name="connsiteY137" fmla="*/ 11977 h 78090"/>
                  <a:gd name="connsiteX138" fmla="*/ 64 w 73085"/>
                  <a:gd name="connsiteY138" fmla="*/ 15228 h 78090"/>
                  <a:gd name="connsiteX139" fmla="*/ 3921 w 73085"/>
                  <a:gd name="connsiteY139" fmla="*/ 17871 h 78090"/>
                  <a:gd name="connsiteX140" fmla="*/ 6886 w 73085"/>
                  <a:gd name="connsiteY140" fmla="*/ 18371 h 78090"/>
                  <a:gd name="connsiteX141" fmla="*/ 16066 w 73085"/>
                  <a:gd name="connsiteY141" fmla="*/ 16192 h 78090"/>
                  <a:gd name="connsiteX142" fmla="*/ 17923 w 73085"/>
                  <a:gd name="connsiteY142" fmla="*/ 14585 h 78090"/>
                  <a:gd name="connsiteX143" fmla="*/ 20566 w 73085"/>
                  <a:gd name="connsiteY143" fmla="*/ 13620 h 78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73085" h="78090">
                    <a:moveTo>
                      <a:pt x="20566" y="13620"/>
                    </a:moveTo>
                    <a:cubicBezTo>
                      <a:pt x="25424" y="14477"/>
                      <a:pt x="26746" y="16728"/>
                      <a:pt x="32104" y="17085"/>
                    </a:cubicBezTo>
                    <a:lnTo>
                      <a:pt x="33890" y="17549"/>
                    </a:lnTo>
                    <a:cubicBezTo>
                      <a:pt x="34211" y="17656"/>
                      <a:pt x="34568" y="17728"/>
                      <a:pt x="34961" y="17764"/>
                    </a:cubicBezTo>
                    <a:cubicBezTo>
                      <a:pt x="35747" y="18013"/>
                      <a:pt x="36640" y="18264"/>
                      <a:pt x="37497" y="18692"/>
                    </a:cubicBezTo>
                    <a:cubicBezTo>
                      <a:pt x="39176" y="17942"/>
                      <a:pt x="39640" y="20264"/>
                      <a:pt x="41462" y="20193"/>
                    </a:cubicBezTo>
                    <a:lnTo>
                      <a:pt x="41212" y="21157"/>
                    </a:lnTo>
                    <a:cubicBezTo>
                      <a:pt x="41819" y="21157"/>
                      <a:pt x="42426" y="21336"/>
                      <a:pt x="42391" y="21979"/>
                    </a:cubicBezTo>
                    <a:lnTo>
                      <a:pt x="42176" y="22121"/>
                    </a:lnTo>
                    <a:cubicBezTo>
                      <a:pt x="43141" y="22121"/>
                      <a:pt x="43355" y="23050"/>
                      <a:pt x="43855" y="23050"/>
                    </a:cubicBezTo>
                    <a:lnTo>
                      <a:pt x="43641" y="23193"/>
                    </a:lnTo>
                    <a:lnTo>
                      <a:pt x="44284" y="23765"/>
                    </a:lnTo>
                    <a:lnTo>
                      <a:pt x="43927" y="23907"/>
                    </a:lnTo>
                    <a:cubicBezTo>
                      <a:pt x="45248" y="24407"/>
                      <a:pt x="46105" y="25372"/>
                      <a:pt x="46534" y="26515"/>
                    </a:cubicBezTo>
                    <a:lnTo>
                      <a:pt x="47320" y="25800"/>
                    </a:lnTo>
                    <a:cubicBezTo>
                      <a:pt x="47820" y="28479"/>
                      <a:pt x="50177" y="28051"/>
                      <a:pt x="50177" y="30765"/>
                    </a:cubicBezTo>
                    <a:lnTo>
                      <a:pt x="49927" y="30873"/>
                    </a:lnTo>
                    <a:cubicBezTo>
                      <a:pt x="53856" y="31980"/>
                      <a:pt x="50535" y="35730"/>
                      <a:pt x="54214" y="37194"/>
                    </a:cubicBezTo>
                    <a:cubicBezTo>
                      <a:pt x="53749" y="37016"/>
                      <a:pt x="53785" y="37588"/>
                      <a:pt x="53535" y="37659"/>
                    </a:cubicBezTo>
                    <a:cubicBezTo>
                      <a:pt x="54392" y="38766"/>
                      <a:pt x="55106" y="40052"/>
                      <a:pt x="57035" y="39266"/>
                    </a:cubicBezTo>
                    <a:cubicBezTo>
                      <a:pt x="57392" y="40231"/>
                      <a:pt x="56750" y="40267"/>
                      <a:pt x="56035" y="40695"/>
                    </a:cubicBezTo>
                    <a:cubicBezTo>
                      <a:pt x="56857" y="40302"/>
                      <a:pt x="57642" y="41124"/>
                      <a:pt x="57821" y="41659"/>
                    </a:cubicBezTo>
                    <a:lnTo>
                      <a:pt x="57392" y="41517"/>
                    </a:lnTo>
                    <a:cubicBezTo>
                      <a:pt x="57642" y="42088"/>
                      <a:pt x="57964" y="42517"/>
                      <a:pt x="58178" y="43195"/>
                    </a:cubicBezTo>
                    <a:lnTo>
                      <a:pt x="59786" y="42374"/>
                    </a:lnTo>
                    <a:cubicBezTo>
                      <a:pt x="59536" y="43624"/>
                      <a:pt x="57785" y="43160"/>
                      <a:pt x="58428" y="44088"/>
                    </a:cubicBezTo>
                    <a:lnTo>
                      <a:pt x="59821" y="43803"/>
                    </a:lnTo>
                    <a:cubicBezTo>
                      <a:pt x="59821" y="45446"/>
                      <a:pt x="57821" y="46696"/>
                      <a:pt x="56892" y="48268"/>
                    </a:cubicBezTo>
                    <a:cubicBezTo>
                      <a:pt x="56821" y="51375"/>
                      <a:pt x="57535" y="54661"/>
                      <a:pt x="57607" y="57876"/>
                    </a:cubicBezTo>
                    <a:cubicBezTo>
                      <a:pt x="57750" y="60983"/>
                      <a:pt x="56750" y="64555"/>
                      <a:pt x="55321" y="64055"/>
                    </a:cubicBezTo>
                    <a:lnTo>
                      <a:pt x="54499" y="63341"/>
                    </a:lnTo>
                    <a:cubicBezTo>
                      <a:pt x="53463" y="62091"/>
                      <a:pt x="55749" y="65555"/>
                      <a:pt x="54714" y="64448"/>
                    </a:cubicBezTo>
                    <a:cubicBezTo>
                      <a:pt x="54821" y="64734"/>
                      <a:pt x="54856" y="64984"/>
                      <a:pt x="54892" y="65270"/>
                    </a:cubicBezTo>
                    <a:cubicBezTo>
                      <a:pt x="54678" y="65055"/>
                      <a:pt x="54392" y="64841"/>
                      <a:pt x="54321" y="64448"/>
                    </a:cubicBezTo>
                    <a:cubicBezTo>
                      <a:pt x="54106" y="64484"/>
                      <a:pt x="54249" y="64734"/>
                      <a:pt x="54285" y="65306"/>
                    </a:cubicBezTo>
                    <a:cubicBezTo>
                      <a:pt x="54071" y="64984"/>
                      <a:pt x="53892" y="64698"/>
                      <a:pt x="53713" y="64341"/>
                    </a:cubicBezTo>
                    <a:cubicBezTo>
                      <a:pt x="53285" y="64055"/>
                      <a:pt x="53071" y="64305"/>
                      <a:pt x="52678" y="64591"/>
                    </a:cubicBezTo>
                    <a:cubicBezTo>
                      <a:pt x="52320" y="64841"/>
                      <a:pt x="51713" y="65019"/>
                      <a:pt x="51392" y="64591"/>
                    </a:cubicBezTo>
                    <a:cubicBezTo>
                      <a:pt x="50606" y="62055"/>
                      <a:pt x="45069" y="59233"/>
                      <a:pt x="41533" y="56911"/>
                    </a:cubicBezTo>
                    <a:cubicBezTo>
                      <a:pt x="35533" y="53983"/>
                      <a:pt x="36033" y="46053"/>
                      <a:pt x="30782" y="43481"/>
                    </a:cubicBezTo>
                    <a:cubicBezTo>
                      <a:pt x="30853" y="43195"/>
                      <a:pt x="30175" y="43160"/>
                      <a:pt x="30032" y="43267"/>
                    </a:cubicBezTo>
                    <a:lnTo>
                      <a:pt x="27174" y="39159"/>
                    </a:lnTo>
                    <a:cubicBezTo>
                      <a:pt x="27174" y="39159"/>
                      <a:pt x="23674" y="34087"/>
                      <a:pt x="20138" y="31694"/>
                    </a:cubicBezTo>
                    <a:cubicBezTo>
                      <a:pt x="16602" y="29336"/>
                      <a:pt x="13280" y="29980"/>
                      <a:pt x="13566" y="41552"/>
                    </a:cubicBezTo>
                    <a:lnTo>
                      <a:pt x="13208" y="41659"/>
                    </a:lnTo>
                    <a:cubicBezTo>
                      <a:pt x="14208" y="44481"/>
                      <a:pt x="15137" y="46089"/>
                      <a:pt x="17745" y="46660"/>
                    </a:cubicBezTo>
                    <a:cubicBezTo>
                      <a:pt x="16244" y="48196"/>
                      <a:pt x="18995" y="48732"/>
                      <a:pt x="18888" y="49696"/>
                    </a:cubicBezTo>
                    <a:lnTo>
                      <a:pt x="18709" y="49732"/>
                    </a:lnTo>
                    <a:cubicBezTo>
                      <a:pt x="21067" y="50160"/>
                      <a:pt x="19959" y="53518"/>
                      <a:pt x="22245" y="53983"/>
                    </a:cubicBezTo>
                    <a:cubicBezTo>
                      <a:pt x="22067" y="54054"/>
                      <a:pt x="21602" y="54375"/>
                      <a:pt x="21316" y="54090"/>
                    </a:cubicBezTo>
                    <a:cubicBezTo>
                      <a:pt x="22352" y="54911"/>
                      <a:pt x="23853" y="55947"/>
                      <a:pt x="23031" y="56840"/>
                    </a:cubicBezTo>
                    <a:cubicBezTo>
                      <a:pt x="25210" y="58912"/>
                      <a:pt x="28389" y="62769"/>
                      <a:pt x="30711" y="62305"/>
                    </a:cubicBezTo>
                    <a:lnTo>
                      <a:pt x="30389" y="62448"/>
                    </a:lnTo>
                    <a:cubicBezTo>
                      <a:pt x="32032" y="62233"/>
                      <a:pt x="31425" y="63234"/>
                      <a:pt x="32711" y="63591"/>
                    </a:cubicBezTo>
                    <a:cubicBezTo>
                      <a:pt x="32639" y="63734"/>
                      <a:pt x="32639" y="63877"/>
                      <a:pt x="32568" y="63912"/>
                    </a:cubicBezTo>
                    <a:cubicBezTo>
                      <a:pt x="34318" y="63841"/>
                      <a:pt x="35068" y="66270"/>
                      <a:pt x="36140" y="66591"/>
                    </a:cubicBezTo>
                    <a:lnTo>
                      <a:pt x="35604" y="67198"/>
                    </a:lnTo>
                    <a:lnTo>
                      <a:pt x="37461" y="68806"/>
                    </a:lnTo>
                    <a:lnTo>
                      <a:pt x="36926" y="68020"/>
                    </a:lnTo>
                    <a:cubicBezTo>
                      <a:pt x="38711" y="66627"/>
                      <a:pt x="37247" y="70342"/>
                      <a:pt x="39640" y="70556"/>
                    </a:cubicBezTo>
                    <a:cubicBezTo>
                      <a:pt x="40819" y="71985"/>
                      <a:pt x="45248" y="69235"/>
                      <a:pt x="45962" y="71020"/>
                    </a:cubicBezTo>
                    <a:cubicBezTo>
                      <a:pt x="47248" y="70628"/>
                      <a:pt x="44391" y="72020"/>
                      <a:pt x="45891" y="72056"/>
                    </a:cubicBezTo>
                    <a:cubicBezTo>
                      <a:pt x="45284" y="73056"/>
                      <a:pt x="44998" y="72342"/>
                      <a:pt x="44748" y="73306"/>
                    </a:cubicBezTo>
                    <a:cubicBezTo>
                      <a:pt x="46034" y="73485"/>
                      <a:pt x="46320" y="75699"/>
                      <a:pt x="48499" y="75771"/>
                    </a:cubicBezTo>
                    <a:lnTo>
                      <a:pt x="48320" y="76664"/>
                    </a:lnTo>
                    <a:cubicBezTo>
                      <a:pt x="49570" y="76378"/>
                      <a:pt x="50499" y="76771"/>
                      <a:pt x="51427" y="77164"/>
                    </a:cubicBezTo>
                    <a:cubicBezTo>
                      <a:pt x="52785" y="77771"/>
                      <a:pt x="54249" y="78164"/>
                      <a:pt x="55214" y="77343"/>
                    </a:cubicBezTo>
                    <a:cubicBezTo>
                      <a:pt x="56535" y="76985"/>
                      <a:pt x="57071" y="77307"/>
                      <a:pt x="57750" y="77771"/>
                    </a:cubicBezTo>
                    <a:cubicBezTo>
                      <a:pt x="58357" y="78128"/>
                      <a:pt x="59178" y="78521"/>
                      <a:pt x="60143" y="76914"/>
                    </a:cubicBezTo>
                    <a:cubicBezTo>
                      <a:pt x="60679" y="77092"/>
                      <a:pt x="61214" y="77235"/>
                      <a:pt x="61786" y="77378"/>
                    </a:cubicBezTo>
                    <a:cubicBezTo>
                      <a:pt x="63107" y="76807"/>
                      <a:pt x="61750" y="75521"/>
                      <a:pt x="63215" y="75057"/>
                    </a:cubicBezTo>
                    <a:cubicBezTo>
                      <a:pt x="63607" y="75735"/>
                      <a:pt x="65036" y="74235"/>
                      <a:pt x="64858" y="75414"/>
                    </a:cubicBezTo>
                    <a:cubicBezTo>
                      <a:pt x="68322" y="73699"/>
                      <a:pt x="68037" y="67806"/>
                      <a:pt x="70608" y="65591"/>
                    </a:cubicBezTo>
                    <a:cubicBezTo>
                      <a:pt x="69430" y="64413"/>
                      <a:pt x="70608" y="63019"/>
                      <a:pt x="69644" y="62233"/>
                    </a:cubicBezTo>
                    <a:cubicBezTo>
                      <a:pt x="70358" y="62269"/>
                      <a:pt x="70323" y="58983"/>
                      <a:pt x="71430" y="61055"/>
                    </a:cubicBezTo>
                    <a:cubicBezTo>
                      <a:pt x="71537" y="61234"/>
                      <a:pt x="71466" y="61519"/>
                      <a:pt x="71216" y="61448"/>
                    </a:cubicBezTo>
                    <a:lnTo>
                      <a:pt x="72073" y="61840"/>
                    </a:lnTo>
                    <a:cubicBezTo>
                      <a:pt x="74037" y="60198"/>
                      <a:pt x="71716" y="58233"/>
                      <a:pt x="72073" y="56483"/>
                    </a:cubicBezTo>
                    <a:cubicBezTo>
                      <a:pt x="71716" y="57019"/>
                      <a:pt x="71751" y="57733"/>
                      <a:pt x="71180" y="57197"/>
                    </a:cubicBezTo>
                    <a:lnTo>
                      <a:pt x="71430" y="55518"/>
                    </a:lnTo>
                    <a:lnTo>
                      <a:pt x="72144" y="55911"/>
                    </a:lnTo>
                    <a:cubicBezTo>
                      <a:pt x="72394" y="55090"/>
                      <a:pt x="72537" y="54232"/>
                      <a:pt x="72716" y="53411"/>
                    </a:cubicBezTo>
                    <a:lnTo>
                      <a:pt x="71787" y="53732"/>
                    </a:lnTo>
                    <a:cubicBezTo>
                      <a:pt x="72287" y="52554"/>
                      <a:pt x="73930" y="52089"/>
                      <a:pt x="72537" y="50696"/>
                    </a:cubicBezTo>
                    <a:cubicBezTo>
                      <a:pt x="71787" y="50089"/>
                      <a:pt x="71323" y="51875"/>
                      <a:pt x="70966" y="50589"/>
                    </a:cubicBezTo>
                    <a:cubicBezTo>
                      <a:pt x="71573" y="48982"/>
                      <a:pt x="72394" y="46446"/>
                      <a:pt x="72359" y="44231"/>
                    </a:cubicBezTo>
                    <a:cubicBezTo>
                      <a:pt x="71358" y="44588"/>
                      <a:pt x="71287" y="43981"/>
                      <a:pt x="71001" y="43445"/>
                    </a:cubicBezTo>
                    <a:lnTo>
                      <a:pt x="71894" y="43231"/>
                    </a:lnTo>
                    <a:cubicBezTo>
                      <a:pt x="70287" y="41160"/>
                      <a:pt x="73716" y="42017"/>
                      <a:pt x="72251" y="39767"/>
                    </a:cubicBezTo>
                    <a:lnTo>
                      <a:pt x="72930" y="39838"/>
                    </a:lnTo>
                    <a:lnTo>
                      <a:pt x="70930" y="39659"/>
                    </a:lnTo>
                    <a:cubicBezTo>
                      <a:pt x="68572" y="38016"/>
                      <a:pt x="72359" y="37623"/>
                      <a:pt x="69215" y="36230"/>
                    </a:cubicBezTo>
                    <a:cubicBezTo>
                      <a:pt x="69680" y="36945"/>
                      <a:pt x="67465" y="37302"/>
                      <a:pt x="67465" y="36230"/>
                    </a:cubicBezTo>
                    <a:lnTo>
                      <a:pt x="68394" y="36159"/>
                    </a:lnTo>
                    <a:cubicBezTo>
                      <a:pt x="68001" y="35695"/>
                      <a:pt x="67608" y="35659"/>
                      <a:pt x="67608" y="35230"/>
                    </a:cubicBezTo>
                    <a:cubicBezTo>
                      <a:pt x="68179" y="35373"/>
                      <a:pt x="68858" y="34909"/>
                      <a:pt x="68394" y="34194"/>
                    </a:cubicBezTo>
                    <a:lnTo>
                      <a:pt x="69644" y="34301"/>
                    </a:lnTo>
                    <a:lnTo>
                      <a:pt x="67537" y="33480"/>
                    </a:lnTo>
                    <a:cubicBezTo>
                      <a:pt x="67930" y="31944"/>
                      <a:pt x="66001" y="30730"/>
                      <a:pt x="66894" y="29729"/>
                    </a:cubicBezTo>
                    <a:cubicBezTo>
                      <a:pt x="66894" y="29729"/>
                      <a:pt x="66251" y="27122"/>
                      <a:pt x="64750" y="27229"/>
                    </a:cubicBezTo>
                    <a:cubicBezTo>
                      <a:pt x="65751" y="27301"/>
                      <a:pt x="65358" y="25872"/>
                      <a:pt x="66394" y="25765"/>
                    </a:cubicBezTo>
                    <a:cubicBezTo>
                      <a:pt x="65215" y="25622"/>
                      <a:pt x="63572" y="24264"/>
                      <a:pt x="64000" y="23050"/>
                    </a:cubicBezTo>
                    <a:lnTo>
                      <a:pt x="64179" y="23121"/>
                    </a:lnTo>
                    <a:cubicBezTo>
                      <a:pt x="63500" y="19978"/>
                      <a:pt x="60286" y="19550"/>
                      <a:pt x="59678" y="16656"/>
                    </a:cubicBezTo>
                    <a:cubicBezTo>
                      <a:pt x="58893" y="17371"/>
                      <a:pt x="58535" y="15870"/>
                      <a:pt x="57642" y="16978"/>
                    </a:cubicBezTo>
                    <a:cubicBezTo>
                      <a:pt x="54964" y="15656"/>
                      <a:pt x="56428" y="11192"/>
                      <a:pt x="52642" y="13227"/>
                    </a:cubicBezTo>
                    <a:cubicBezTo>
                      <a:pt x="51606" y="12477"/>
                      <a:pt x="52285" y="11477"/>
                      <a:pt x="51963" y="10834"/>
                    </a:cubicBezTo>
                    <a:lnTo>
                      <a:pt x="52320" y="10906"/>
                    </a:lnTo>
                    <a:cubicBezTo>
                      <a:pt x="50356" y="9406"/>
                      <a:pt x="49749" y="8977"/>
                      <a:pt x="48356" y="7726"/>
                    </a:cubicBezTo>
                    <a:cubicBezTo>
                      <a:pt x="47320" y="7477"/>
                      <a:pt x="46070" y="8905"/>
                      <a:pt x="45034" y="7620"/>
                    </a:cubicBezTo>
                    <a:cubicBezTo>
                      <a:pt x="45927" y="7263"/>
                      <a:pt x="45284" y="7012"/>
                      <a:pt x="44712" y="6691"/>
                    </a:cubicBezTo>
                    <a:cubicBezTo>
                      <a:pt x="45105" y="6798"/>
                      <a:pt x="45391" y="6655"/>
                      <a:pt x="44962" y="5762"/>
                    </a:cubicBezTo>
                    <a:cubicBezTo>
                      <a:pt x="44748" y="5905"/>
                      <a:pt x="44498" y="5941"/>
                      <a:pt x="44284" y="5941"/>
                    </a:cubicBezTo>
                    <a:cubicBezTo>
                      <a:pt x="44319" y="5869"/>
                      <a:pt x="44319" y="5834"/>
                      <a:pt x="44355" y="5762"/>
                    </a:cubicBezTo>
                    <a:cubicBezTo>
                      <a:pt x="43283" y="5441"/>
                      <a:pt x="43355" y="5726"/>
                      <a:pt x="43712" y="6084"/>
                    </a:cubicBezTo>
                    <a:cubicBezTo>
                      <a:pt x="43641" y="6191"/>
                      <a:pt x="43605" y="6334"/>
                      <a:pt x="43605" y="6584"/>
                    </a:cubicBezTo>
                    <a:cubicBezTo>
                      <a:pt x="43212" y="5083"/>
                      <a:pt x="40819" y="5226"/>
                      <a:pt x="41248" y="3941"/>
                    </a:cubicBezTo>
                    <a:cubicBezTo>
                      <a:pt x="37711" y="2798"/>
                      <a:pt x="35461" y="3798"/>
                      <a:pt x="33104" y="3798"/>
                    </a:cubicBezTo>
                    <a:cubicBezTo>
                      <a:pt x="32997" y="3083"/>
                      <a:pt x="33639" y="2583"/>
                      <a:pt x="34390" y="2476"/>
                    </a:cubicBezTo>
                    <a:lnTo>
                      <a:pt x="32711" y="2369"/>
                    </a:lnTo>
                    <a:cubicBezTo>
                      <a:pt x="32925" y="1405"/>
                      <a:pt x="33782" y="2012"/>
                      <a:pt x="34318" y="1940"/>
                    </a:cubicBezTo>
                    <a:cubicBezTo>
                      <a:pt x="32639" y="-60"/>
                      <a:pt x="29996" y="2655"/>
                      <a:pt x="27924" y="869"/>
                    </a:cubicBezTo>
                    <a:lnTo>
                      <a:pt x="27317" y="1583"/>
                    </a:lnTo>
                    <a:lnTo>
                      <a:pt x="27210" y="1440"/>
                    </a:lnTo>
                    <a:cubicBezTo>
                      <a:pt x="27174" y="1833"/>
                      <a:pt x="26567" y="2333"/>
                      <a:pt x="26210" y="2404"/>
                    </a:cubicBezTo>
                    <a:cubicBezTo>
                      <a:pt x="25996" y="1511"/>
                      <a:pt x="26496" y="440"/>
                      <a:pt x="25317" y="369"/>
                    </a:cubicBezTo>
                    <a:cubicBezTo>
                      <a:pt x="24460" y="-560"/>
                      <a:pt x="22602" y="512"/>
                      <a:pt x="21316" y="905"/>
                    </a:cubicBezTo>
                    <a:cubicBezTo>
                      <a:pt x="21995" y="1083"/>
                      <a:pt x="21745" y="1547"/>
                      <a:pt x="21424" y="1833"/>
                    </a:cubicBezTo>
                    <a:cubicBezTo>
                      <a:pt x="20816" y="1833"/>
                      <a:pt x="20495" y="976"/>
                      <a:pt x="19995" y="1333"/>
                    </a:cubicBezTo>
                    <a:lnTo>
                      <a:pt x="19959" y="190"/>
                    </a:lnTo>
                    <a:cubicBezTo>
                      <a:pt x="20209" y="1262"/>
                      <a:pt x="18280" y="1369"/>
                      <a:pt x="18066" y="1869"/>
                    </a:cubicBezTo>
                    <a:cubicBezTo>
                      <a:pt x="17637" y="1012"/>
                      <a:pt x="19031" y="1083"/>
                      <a:pt x="19209" y="440"/>
                    </a:cubicBezTo>
                    <a:cubicBezTo>
                      <a:pt x="16494" y="690"/>
                      <a:pt x="17852" y="440"/>
                      <a:pt x="14959" y="1047"/>
                    </a:cubicBezTo>
                    <a:cubicBezTo>
                      <a:pt x="13673" y="2226"/>
                      <a:pt x="15459" y="2047"/>
                      <a:pt x="14994" y="3191"/>
                    </a:cubicBezTo>
                    <a:cubicBezTo>
                      <a:pt x="13851" y="3691"/>
                      <a:pt x="13101" y="4798"/>
                      <a:pt x="11708" y="4548"/>
                    </a:cubicBezTo>
                    <a:lnTo>
                      <a:pt x="12423" y="5369"/>
                    </a:lnTo>
                    <a:cubicBezTo>
                      <a:pt x="10851" y="6798"/>
                      <a:pt x="9708" y="7120"/>
                      <a:pt x="8243" y="6476"/>
                    </a:cubicBezTo>
                    <a:cubicBezTo>
                      <a:pt x="5886" y="9477"/>
                      <a:pt x="3207" y="10977"/>
                      <a:pt x="1564" y="11977"/>
                    </a:cubicBezTo>
                    <a:cubicBezTo>
                      <a:pt x="-8" y="13084"/>
                      <a:pt x="-115" y="14228"/>
                      <a:pt x="64" y="15228"/>
                    </a:cubicBezTo>
                    <a:cubicBezTo>
                      <a:pt x="600" y="16335"/>
                      <a:pt x="2278" y="17407"/>
                      <a:pt x="3921" y="17871"/>
                    </a:cubicBezTo>
                    <a:cubicBezTo>
                      <a:pt x="5565" y="18371"/>
                      <a:pt x="6886" y="18371"/>
                      <a:pt x="6886" y="18371"/>
                    </a:cubicBezTo>
                    <a:cubicBezTo>
                      <a:pt x="12208" y="18764"/>
                      <a:pt x="14423" y="17264"/>
                      <a:pt x="16066" y="16192"/>
                    </a:cubicBezTo>
                    <a:cubicBezTo>
                      <a:pt x="16887" y="15585"/>
                      <a:pt x="17459" y="15013"/>
                      <a:pt x="17923" y="14585"/>
                    </a:cubicBezTo>
                    <a:cubicBezTo>
                      <a:pt x="18316" y="14192"/>
                      <a:pt x="19173" y="13763"/>
                      <a:pt x="20566" y="1362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01" name="Graphic 511">
              <a:extLst>
                <a:ext uri="{FF2B5EF4-FFF2-40B4-BE49-F238E27FC236}">
                  <a16:creationId xmlns:a16="http://schemas.microsoft.com/office/drawing/2014/main" id="{2C0E0D5F-22A4-B84F-B301-3BD1EA436ACC}"/>
                </a:ext>
              </a:extLst>
            </p:cNvPr>
            <p:cNvGrpSpPr/>
            <p:nvPr/>
          </p:nvGrpSpPr>
          <p:grpSpPr>
            <a:xfrm>
              <a:off x="7143876" y="6313721"/>
              <a:ext cx="321592" cy="58783"/>
              <a:chOff x="7143876" y="6313721"/>
              <a:chExt cx="321592" cy="58783"/>
            </a:xfrm>
            <a:grpFill/>
          </p:grpSpPr>
          <p:sp>
            <p:nvSpPr>
              <p:cNvPr id="802" name="Freeform 801">
                <a:extLst>
                  <a:ext uri="{FF2B5EF4-FFF2-40B4-BE49-F238E27FC236}">
                    <a16:creationId xmlns:a16="http://schemas.microsoft.com/office/drawing/2014/main" id="{7C3C618A-0FD5-CF4B-93BC-3292ADBC29F6}"/>
                  </a:ext>
                </a:extLst>
              </p:cNvPr>
              <p:cNvSpPr/>
              <p:nvPr/>
            </p:nvSpPr>
            <p:spPr>
              <a:xfrm>
                <a:off x="7416494" y="6331684"/>
                <a:ext cx="693" cy="642"/>
              </a:xfrm>
              <a:custGeom>
                <a:avLst/>
                <a:gdLst>
                  <a:gd name="connsiteX0" fmla="*/ 694 w 693"/>
                  <a:gd name="connsiteY0" fmla="*/ 643 h 642"/>
                  <a:gd name="connsiteX1" fmla="*/ 15 w 693"/>
                  <a:gd name="connsiteY1" fmla="*/ 0 h 642"/>
                  <a:gd name="connsiteX2" fmla="*/ 694 w 693"/>
                  <a:gd name="connsiteY2" fmla="*/ 643 h 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3" h="642">
                    <a:moveTo>
                      <a:pt x="694" y="643"/>
                    </a:moveTo>
                    <a:lnTo>
                      <a:pt x="15" y="0"/>
                    </a:lnTo>
                    <a:cubicBezTo>
                      <a:pt x="-57" y="178"/>
                      <a:pt x="122" y="393"/>
                      <a:pt x="694" y="6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 802">
                <a:extLst>
                  <a:ext uri="{FF2B5EF4-FFF2-40B4-BE49-F238E27FC236}">
                    <a16:creationId xmlns:a16="http://schemas.microsoft.com/office/drawing/2014/main" id="{E40C6805-7C80-6848-8756-3B31B7A8D0E7}"/>
                  </a:ext>
                </a:extLst>
              </p:cNvPr>
              <p:cNvSpPr/>
              <p:nvPr/>
            </p:nvSpPr>
            <p:spPr>
              <a:xfrm>
                <a:off x="7211662" y="6364473"/>
                <a:ext cx="178" cy="143"/>
              </a:xfrm>
              <a:custGeom>
                <a:avLst/>
                <a:gdLst>
                  <a:gd name="connsiteX0" fmla="*/ 179 w 178"/>
                  <a:gd name="connsiteY0" fmla="*/ 0 h 143"/>
                  <a:gd name="connsiteX1" fmla="*/ 0 w 178"/>
                  <a:gd name="connsiteY1" fmla="*/ 143 h 143"/>
                  <a:gd name="connsiteX2" fmla="*/ 179 w 178"/>
                  <a:gd name="connsiteY2" fmla="*/ 0 h 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" h="143">
                    <a:moveTo>
                      <a:pt x="179" y="0"/>
                    </a:moveTo>
                    <a:cubicBezTo>
                      <a:pt x="107" y="36"/>
                      <a:pt x="71" y="72"/>
                      <a:pt x="0" y="143"/>
                    </a:cubicBezTo>
                    <a:cubicBezTo>
                      <a:pt x="107" y="72"/>
                      <a:pt x="179" y="0"/>
                      <a:pt x="1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0FC664FB-CB5B-0844-B753-4ABA96340BEA}"/>
                  </a:ext>
                </a:extLst>
              </p:cNvPr>
              <p:cNvSpPr/>
              <p:nvPr/>
            </p:nvSpPr>
            <p:spPr>
              <a:xfrm>
                <a:off x="7386506" y="6313753"/>
                <a:ext cx="285" cy="107"/>
              </a:xfrm>
              <a:custGeom>
                <a:avLst/>
                <a:gdLst>
                  <a:gd name="connsiteX0" fmla="*/ 0 w 285"/>
                  <a:gd name="connsiteY0" fmla="*/ 107 h 107"/>
                  <a:gd name="connsiteX1" fmla="*/ 36 w 285"/>
                  <a:gd name="connsiteY1" fmla="*/ 107 h 107"/>
                  <a:gd name="connsiteX2" fmla="*/ 286 w 285"/>
                  <a:gd name="connsiteY2" fmla="*/ 0 h 107"/>
                  <a:gd name="connsiteX3" fmla="*/ 0 w 285"/>
                  <a:gd name="connsiteY3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" h="107">
                    <a:moveTo>
                      <a:pt x="0" y="107"/>
                    </a:moveTo>
                    <a:lnTo>
                      <a:pt x="36" y="107"/>
                    </a:lnTo>
                    <a:cubicBezTo>
                      <a:pt x="143" y="72"/>
                      <a:pt x="179" y="36"/>
                      <a:pt x="286" y="0"/>
                    </a:cubicBez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FF51EAA4-BD48-0B4E-BB8C-EF4F48A4DAA5}"/>
                  </a:ext>
                </a:extLst>
              </p:cNvPr>
              <p:cNvSpPr/>
              <p:nvPr/>
            </p:nvSpPr>
            <p:spPr>
              <a:xfrm>
                <a:off x="7143876" y="6313721"/>
                <a:ext cx="321592" cy="58783"/>
              </a:xfrm>
              <a:custGeom>
                <a:avLst/>
                <a:gdLst>
                  <a:gd name="connsiteX0" fmla="*/ 287421 w 321592"/>
                  <a:gd name="connsiteY0" fmla="*/ 9390 h 58783"/>
                  <a:gd name="connsiteX1" fmla="*/ 275133 w 321592"/>
                  <a:gd name="connsiteY1" fmla="*/ 3925 h 58783"/>
                  <a:gd name="connsiteX2" fmla="*/ 260274 w 321592"/>
                  <a:gd name="connsiteY2" fmla="*/ 425 h 58783"/>
                  <a:gd name="connsiteX3" fmla="*/ 251916 w 321592"/>
                  <a:gd name="connsiteY3" fmla="*/ 68 h 58783"/>
                  <a:gd name="connsiteX4" fmla="*/ 242701 w 321592"/>
                  <a:gd name="connsiteY4" fmla="*/ 175 h 58783"/>
                  <a:gd name="connsiteX5" fmla="*/ 231771 w 321592"/>
                  <a:gd name="connsiteY5" fmla="*/ 2139 h 58783"/>
                  <a:gd name="connsiteX6" fmla="*/ 230413 w 321592"/>
                  <a:gd name="connsiteY6" fmla="*/ 1425 h 58783"/>
                  <a:gd name="connsiteX7" fmla="*/ 226877 w 321592"/>
                  <a:gd name="connsiteY7" fmla="*/ 2175 h 58783"/>
                  <a:gd name="connsiteX8" fmla="*/ 226913 w 321592"/>
                  <a:gd name="connsiteY8" fmla="*/ 1925 h 58783"/>
                  <a:gd name="connsiteX9" fmla="*/ 222662 w 321592"/>
                  <a:gd name="connsiteY9" fmla="*/ 3247 h 58783"/>
                  <a:gd name="connsiteX10" fmla="*/ 222698 w 321592"/>
                  <a:gd name="connsiteY10" fmla="*/ 2996 h 58783"/>
                  <a:gd name="connsiteX11" fmla="*/ 220734 w 321592"/>
                  <a:gd name="connsiteY11" fmla="*/ 3496 h 58783"/>
                  <a:gd name="connsiteX12" fmla="*/ 221019 w 321592"/>
                  <a:gd name="connsiteY12" fmla="*/ 3068 h 58783"/>
                  <a:gd name="connsiteX13" fmla="*/ 212804 w 321592"/>
                  <a:gd name="connsiteY13" fmla="*/ 5425 h 58783"/>
                  <a:gd name="connsiteX14" fmla="*/ 213268 w 321592"/>
                  <a:gd name="connsiteY14" fmla="*/ 6390 h 58783"/>
                  <a:gd name="connsiteX15" fmla="*/ 201160 w 321592"/>
                  <a:gd name="connsiteY15" fmla="*/ 9605 h 58783"/>
                  <a:gd name="connsiteX16" fmla="*/ 201160 w 321592"/>
                  <a:gd name="connsiteY16" fmla="*/ 9354 h 58783"/>
                  <a:gd name="connsiteX17" fmla="*/ 186479 w 321592"/>
                  <a:gd name="connsiteY17" fmla="*/ 15284 h 58783"/>
                  <a:gd name="connsiteX18" fmla="*/ 185979 w 321592"/>
                  <a:gd name="connsiteY18" fmla="*/ 14605 h 58783"/>
                  <a:gd name="connsiteX19" fmla="*/ 181300 w 321592"/>
                  <a:gd name="connsiteY19" fmla="*/ 18677 h 58783"/>
                  <a:gd name="connsiteX20" fmla="*/ 179157 w 321592"/>
                  <a:gd name="connsiteY20" fmla="*/ 17712 h 58783"/>
                  <a:gd name="connsiteX21" fmla="*/ 176371 w 321592"/>
                  <a:gd name="connsiteY21" fmla="*/ 19677 h 58783"/>
                  <a:gd name="connsiteX22" fmla="*/ 176978 w 321592"/>
                  <a:gd name="connsiteY22" fmla="*/ 19213 h 58783"/>
                  <a:gd name="connsiteX23" fmla="*/ 172763 w 321592"/>
                  <a:gd name="connsiteY23" fmla="*/ 20177 h 58783"/>
                  <a:gd name="connsiteX24" fmla="*/ 173871 w 321592"/>
                  <a:gd name="connsiteY24" fmla="*/ 21784 h 58783"/>
                  <a:gd name="connsiteX25" fmla="*/ 170727 w 321592"/>
                  <a:gd name="connsiteY25" fmla="*/ 20463 h 58783"/>
                  <a:gd name="connsiteX26" fmla="*/ 170906 w 321592"/>
                  <a:gd name="connsiteY26" fmla="*/ 21892 h 58783"/>
                  <a:gd name="connsiteX27" fmla="*/ 161798 w 321592"/>
                  <a:gd name="connsiteY27" fmla="*/ 19392 h 58783"/>
                  <a:gd name="connsiteX28" fmla="*/ 140259 w 321592"/>
                  <a:gd name="connsiteY28" fmla="*/ 23785 h 58783"/>
                  <a:gd name="connsiteX29" fmla="*/ 130187 w 321592"/>
                  <a:gd name="connsiteY29" fmla="*/ 26857 h 58783"/>
                  <a:gd name="connsiteX30" fmla="*/ 120507 w 321592"/>
                  <a:gd name="connsiteY30" fmla="*/ 28107 h 58783"/>
                  <a:gd name="connsiteX31" fmla="*/ 119757 w 321592"/>
                  <a:gd name="connsiteY31" fmla="*/ 27178 h 58783"/>
                  <a:gd name="connsiteX32" fmla="*/ 116042 w 321592"/>
                  <a:gd name="connsiteY32" fmla="*/ 28786 h 58783"/>
                  <a:gd name="connsiteX33" fmla="*/ 114720 w 321592"/>
                  <a:gd name="connsiteY33" fmla="*/ 29750 h 58783"/>
                  <a:gd name="connsiteX34" fmla="*/ 114006 w 321592"/>
                  <a:gd name="connsiteY34" fmla="*/ 28928 h 58783"/>
                  <a:gd name="connsiteX35" fmla="*/ 111791 w 321592"/>
                  <a:gd name="connsiteY35" fmla="*/ 30036 h 58783"/>
                  <a:gd name="connsiteX36" fmla="*/ 110148 w 321592"/>
                  <a:gd name="connsiteY36" fmla="*/ 29321 h 58783"/>
                  <a:gd name="connsiteX37" fmla="*/ 94611 w 321592"/>
                  <a:gd name="connsiteY37" fmla="*/ 32822 h 58783"/>
                  <a:gd name="connsiteX38" fmla="*/ 80930 w 321592"/>
                  <a:gd name="connsiteY38" fmla="*/ 34893 h 58783"/>
                  <a:gd name="connsiteX39" fmla="*/ 67893 w 321592"/>
                  <a:gd name="connsiteY39" fmla="*/ 39322 h 58783"/>
                  <a:gd name="connsiteX40" fmla="*/ 51784 w 321592"/>
                  <a:gd name="connsiteY40" fmla="*/ 40930 h 58783"/>
                  <a:gd name="connsiteX41" fmla="*/ 34568 w 321592"/>
                  <a:gd name="connsiteY41" fmla="*/ 42573 h 58783"/>
                  <a:gd name="connsiteX42" fmla="*/ 33389 w 321592"/>
                  <a:gd name="connsiteY42" fmla="*/ 43216 h 58783"/>
                  <a:gd name="connsiteX43" fmla="*/ 23709 w 321592"/>
                  <a:gd name="connsiteY43" fmla="*/ 44609 h 58783"/>
                  <a:gd name="connsiteX44" fmla="*/ 5671 w 321592"/>
                  <a:gd name="connsiteY44" fmla="*/ 47252 h 58783"/>
                  <a:gd name="connsiteX45" fmla="*/ 27 w 321592"/>
                  <a:gd name="connsiteY45" fmla="*/ 50467 h 58783"/>
                  <a:gd name="connsiteX46" fmla="*/ 13636 w 321592"/>
                  <a:gd name="connsiteY46" fmla="*/ 58254 h 58783"/>
                  <a:gd name="connsiteX47" fmla="*/ 13386 w 321592"/>
                  <a:gd name="connsiteY47" fmla="*/ 58611 h 58783"/>
                  <a:gd name="connsiteX48" fmla="*/ 26281 w 321592"/>
                  <a:gd name="connsiteY48" fmla="*/ 56432 h 58783"/>
                  <a:gd name="connsiteX49" fmla="*/ 32139 w 321592"/>
                  <a:gd name="connsiteY49" fmla="*/ 56396 h 58783"/>
                  <a:gd name="connsiteX50" fmla="*/ 32067 w 321592"/>
                  <a:gd name="connsiteY50" fmla="*/ 56574 h 58783"/>
                  <a:gd name="connsiteX51" fmla="*/ 41747 w 321592"/>
                  <a:gd name="connsiteY51" fmla="*/ 54931 h 58783"/>
                  <a:gd name="connsiteX52" fmla="*/ 40961 w 321592"/>
                  <a:gd name="connsiteY52" fmla="*/ 55824 h 58783"/>
                  <a:gd name="connsiteX53" fmla="*/ 46390 w 321592"/>
                  <a:gd name="connsiteY53" fmla="*/ 55610 h 58783"/>
                  <a:gd name="connsiteX54" fmla="*/ 63143 w 321592"/>
                  <a:gd name="connsiteY54" fmla="*/ 51967 h 58783"/>
                  <a:gd name="connsiteX55" fmla="*/ 62964 w 321592"/>
                  <a:gd name="connsiteY55" fmla="*/ 52360 h 58783"/>
                  <a:gd name="connsiteX56" fmla="*/ 67750 w 321592"/>
                  <a:gd name="connsiteY56" fmla="*/ 50681 h 58783"/>
                  <a:gd name="connsiteX57" fmla="*/ 68072 w 321592"/>
                  <a:gd name="connsiteY57" fmla="*/ 50931 h 58783"/>
                  <a:gd name="connsiteX58" fmla="*/ 76144 w 321592"/>
                  <a:gd name="connsiteY58" fmla="*/ 48573 h 58783"/>
                  <a:gd name="connsiteX59" fmla="*/ 76430 w 321592"/>
                  <a:gd name="connsiteY59" fmla="*/ 49359 h 58783"/>
                  <a:gd name="connsiteX60" fmla="*/ 80752 w 321592"/>
                  <a:gd name="connsiteY60" fmla="*/ 48216 h 58783"/>
                  <a:gd name="connsiteX61" fmla="*/ 79109 w 321592"/>
                  <a:gd name="connsiteY61" fmla="*/ 48395 h 58783"/>
                  <a:gd name="connsiteX62" fmla="*/ 85431 w 321592"/>
                  <a:gd name="connsiteY62" fmla="*/ 46895 h 58783"/>
                  <a:gd name="connsiteX63" fmla="*/ 93539 w 321592"/>
                  <a:gd name="connsiteY63" fmla="*/ 41608 h 58783"/>
                  <a:gd name="connsiteX64" fmla="*/ 94575 w 321592"/>
                  <a:gd name="connsiteY64" fmla="*/ 42323 h 58783"/>
                  <a:gd name="connsiteX65" fmla="*/ 94432 w 321592"/>
                  <a:gd name="connsiteY65" fmla="*/ 44037 h 58783"/>
                  <a:gd name="connsiteX66" fmla="*/ 100576 w 321592"/>
                  <a:gd name="connsiteY66" fmla="*/ 43323 h 58783"/>
                  <a:gd name="connsiteX67" fmla="*/ 100826 w 321592"/>
                  <a:gd name="connsiteY67" fmla="*/ 44216 h 58783"/>
                  <a:gd name="connsiteX68" fmla="*/ 109505 w 321592"/>
                  <a:gd name="connsiteY68" fmla="*/ 42287 h 58783"/>
                  <a:gd name="connsiteX69" fmla="*/ 115756 w 321592"/>
                  <a:gd name="connsiteY69" fmla="*/ 42109 h 58783"/>
                  <a:gd name="connsiteX70" fmla="*/ 117435 w 321592"/>
                  <a:gd name="connsiteY70" fmla="*/ 43073 h 58783"/>
                  <a:gd name="connsiteX71" fmla="*/ 120185 w 321592"/>
                  <a:gd name="connsiteY71" fmla="*/ 41608 h 58783"/>
                  <a:gd name="connsiteX72" fmla="*/ 121650 w 321592"/>
                  <a:gd name="connsiteY72" fmla="*/ 42716 h 58783"/>
                  <a:gd name="connsiteX73" fmla="*/ 135259 w 321592"/>
                  <a:gd name="connsiteY73" fmla="*/ 40037 h 58783"/>
                  <a:gd name="connsiteX74" fmla="*/ 139438 w 321592"/>
                  <a:gd name="connsiteY74" fmla="*/ 37108 h 58783"/>
                  <a:gd name="connsiteX75" fmla="*/ 141938 w 321592"/>
                  <a:gd name="connsiteY75" fmla="*/ 38037 h 58783"/>
                  <a:gd name="connsiteX76" fmla="*/ 141295 w 321592"/>
                  <a:gd name="connsiteY76" fmla="*/ 38037 h 58783"/>
                  <a:gd name="connsiteX77" fmla="*/ 141188 w 321592"/>
                  <a:gd name="connsiteY77" fmla="*/ 39001 h 58783"/>
                  <a:gd name="connsiteX78" fmla="*/ 148725 w 321592"/>
                  <a:gd name="connsiteY78" fmla="*/ 36644 h 58783"/>
                  <a:gd name="connsiteX79" fmla="*/ 147403 w 321592"/>
                  <a:gd name="connsiteY79" fmla="*/ 36036 h 58783"/>
                  <a:gd name="connsiteX80" fmla="*/ 150011 w 321592"/>
                  <a:gd name="connsiteY80" fmla="*/ 35679 h 58783"/>
                  <a:gd name="connsiteX81" fmla="*/ 149618 w 321592"/>
                  <a:gd name="connsiteY81" fmla="*/ 36536 h 58783"/>
                  <a:gd name="connsiteX82" fmla="*/ 153547 w 321592"/>
                  <a:gd name="connsiteY82" fmla="*/ 36322 h 58783"/>
                  <a:gd name="connsiteX83" fmla="*/ 152868 w 321592"/>
                  <a:gd name="connsiteY83" fmla="*/ 35465 h 58783"/>
                  <a:gd name="connsiteX84" fmla="*/ 157726 w 321592"/>
                  <a:gd name="connsiteY84" fmla="*/ 35536 h 58783"/>
                  <a:gd name="connsiteX85" fmla="*/ 157726 w 321592"/>
                  <a:gd name="connsiteY85" fmla="*/ 33965 h 58783"/>
                  <a:gd name="connsiteX86" fmla="*/ 167941 w 321592"/>
                  <a:gd name="connsiteY86" fmla="*/ 34679 h 58783"/>
                  <a:gd name="connsiteX87" fmla="*/ 169370 w 321592"/>
                  <a:gd name="connsiteY87" fmla="*/ 33286 h 58783"/>
                  <a:gd name="connsiteX88" fmla="*/ 169584 w 321592"/>
                  <a:gd name="connsiteY88" fmla="*/ 34179 h 58783"/>
                  <a:gd name="connsiteX89" fmla="*/ 174728 w 321592"/>
                  <a:gd name="connsiteY89" fmla="*/ 34572 h 58783"/>
                  <a:gd name="connsiteX90" fmla="*/ 174478 w 321592"/>
                  <a:gd name="connsiteY90" fmla="*/ 35250 h 58783"/>
                  <a:gd name="connsiteX91" fmla="*/ 175228 w 321592"/>
                  <a:gd name="connsiteY91" fmla="*/ 33250 h 58783"/>
                  <a:gd name="connsiteX92" fmla="*/ 181122 w 321592"/>
                  <a:gd name="connsiteY92" fmla="*/ 31643 h 58783"/>
                  <a:gd name="connsiteX93" fmla="*/ 181943 w 321592"/>
                  <a:gd name="connsiteY93" fmla="*/ 29785 h 58783"/>
                  <a:gd name="connsiteX94" fmla="*/ 181657 w 321592"/>
                  <a:gd name="connsiteY94" fmla="*/ 30750 h 58783"/>
                  <a:gd name="connsiteX95" fmla="*/ 183622 w 321592"/>
                  <a:gd name="connsiteY95" fmla="*/ 29893 h 58783"/>
                  <a:gd name="connsiteX96" fmla="*/ 185086 w 321592"/>
                  <a:gd name="connsiteY96" fmla="*/ 30678 h 58783"/>
                  <a:gd name="connsiteX97" fmla="*/ 184336 w 321592"/>
                  <a:gd name="connsiteY97" fmla="*/ 32000 h 58783"/>
                  <a:gd name="connsiteX98" fmla="*/ 186765 w 321592"/>
                  <a:gd name="connsiteY98" fmla="*/ 29643 h 58783"/>
                  <a:gd name="connsiteX99" fmla="*/ 193409 w 321592"/>
                  <a:gd name="connsiteY99" fmla="*/ 28571 h 58783"/>
                  <a:gd name="connsiteX100" fmla="*/ 198517 w 321592"/>
                  <a:gd name="connsiteY100" fmla="*/ 25964 h 58783"/>
                  <a:gd name="connsiteX101" fmla="*/ 200052 w 321592"/>
                  <a:gd name="connsiteY101" fmla="*/ 27714 h 58783"/>
                  <a:gd name="connsiteX102" fmla="*/ 205339 w 321592"/>
                  <a:gd name="connsiteY102" fmla="*/ 25071 h 58783"/>
                  <a:gd name="connsiteX103" fmla="*/ 205125 w 321592"/>
                  <a:gd name="connsiteY103" fmla="*/ 25249 h 58783"/>
                  <a:gd name="connsiteX104" fmla="*/ 217269 w 321592"/>
                  <a:gd name="connsiteY104" fmla="*/ 21392 h 58783"/>
                  <a:gd name="connsiteX105" fmla="*/ 218305 w 321592"/>
                  <a:gd name="connsiteY105" fmla="*/ 19248 h 58783"/>
                  <a:gd name="connsiteX106" fmla="*/ 227699 w 321592"/>
                  <a:gd name="connsiteY106" fmla="*/ 15820 h 58783"/>
                  <a:gd name="connsiteX107" fmla="*/ 231342 w 321592"/>
                  <a:gd name="connsiteY107" fmla="*/ 16498 h 58783"/>
                  <a:gd name="connsiteX108" fmla="*/ 230878 w 321592"/>
                  <a:gd name="connsiteY108" fmla="*/ 16784 h 58783"/>
                  <a:gd name="connsiteX109" fmla="*/ 238557 w 321592"/>
                  <a:gd name="connsiteY109" fmla="*/ 15748 h 58783"/>
                  <a:gd name="connsiteX110" fmla="*/ 242665 w 321592"/>
                  <a:gd name="connsiteY110" fmla="*/ 13712 h 58783"/>
                  <a:gd name="connsiteX111" fmla="*/ 243844 w 321592"/>
                  <a:gd name="connsiteY111" fmla="*/ 14355 h 58783"/>
                  <a:gd name="connsiteX112" fmla="*/ 244308 w 321592"/>
                  <a:gd name="connsiteY112" fmla="*/ 15284 h 58783"/>
                  <a:gd name="connsiteX113" fmla="*/ 245022 w 321592"/>
                  <a:gd name="connsiteY113" fmla="*/ 14784 h 58783"/>
                  <a:gd name="connsiteX114" fmla="*/ 245058 w 321592"/>
                  <a:gd name="connsiteY114" fmla="*/ 14962 h 58783"/>
                  <a:gd name="connsiteX115" fmla="*/ 245630 w 321592"/>
                  <a:gd name="connsiteY115" fmla="*/ 14355 h 58783"/>
                  <a:gd name="connsiteX116" fmla="*/ 245380 w 321592"/>
                  <a:gd name="connsiteY116" fmla="*/ 13855 h 58783"/>
                  <a:gd name="connsiteX117" fmla="*/ 250130 w 321592"/>
                  <a:gd name="connsiteY117" fmla="*/ 15320 h 58783"/>
                  <a:gd name="connsiteX118" fmla="*/ 262882 w 321592"/>
                  <a:gd name="connsiteY118" fmla="*/ 13998 h 58783"/>
                  <a:gd name="connsiteX119" fmla="*/ 261167 w 321592"/>
                  <a:gd name="connsiteY119" fmla="*/ 15355 h 58783"/>
                  <a:gd name="connsiteX120" fmla="*/ 263775 w 321592"/>
                  <a:gd name="connsiteY120" fmla="*/ 15462 h 58783"/>
                  <a:gd name="connsiteX121" fmla="*/ 261417 w 321592"/>
                  <a:gd name="connsiteY121" fmla="*/ 15891 h 58783"/>
                  <a:gd name="connsiteX122" fmla="*/ 271490 w 321592"/>
                  <a:gd name="connsiteY122" fmla="*/ 18320 h 58783"/>
                  <a:gd name="connsiteX123" fmla="*/ 272562 w 321592"/>
                  <a:gd name="connsiteY123" fmla="*/ 17820 h 58783"/>
                  <a:gd name="connsiteX124" fmla="*/ 272776 w 321592"/>
                  <a:gd name="connsiteY124" fmla="*/ 18034 h 58783"/>
                  <a:gd name="connsiteX125" fmla="*/ 274562 w 321592"/>
                  <a:gd name="connsiteY125" fmla="*/ 17427 h 58783"/>
                  <a:gd name="connsiteX126" fmla="*/ 275919 w 321592"/>
                  <a:gd name="connsiteY126" fmla="*/ 19856 h 58783"/>
                  <a:gd name="connsiteX127" fmla="*/ 282277 w 321592"/>
                  <a:gd name="connsiteY127" fmla="*/ 21070 h 58783"/>
                  <a:gd name="connsiteX128" fmla="*/ 282349 w 321592"/>
                  <a:gd name="connsiteY128" fmla="*/ 20106 h 58783"/>
                  <a:gd name="connsiteX129" fmla="*/ 284277 w 321592"/>
                  <a:gd name="connsiteY129" fmla="*/ 21392 h 58783"/>
                  <a:gd name="connsiteX130" fmla="*/ 283920 w 321592"/>
                  <a:gd name="connsiteY130" fmla="*/ 22499 h 58783"/>
                  <a:gd name="connsiteX131" fmla="*/ 287171 w 321592"/>
                  <a:gd name="connsiteY131" fmla="*/ 22177 h 58783"/>
                  <a:gd name="connsiteX132" fmla="*/ 285027 w 321592"/>
                  <a:gd name="connsiteY132" fmla="*/ 22713 h 58783"/>
                  <a:gd name="connsiteX133" fmla="*/ 290778 w 321592"/>
                  <a:gd name="connsiteY133" fmla="*/ 25214 h 58783"/>
                  <a:gd name="connsiteX134" fmla="*/ 292243 w 321592"/>
                  <a:gd name="connsiteY134" fmla="*/ 23535 h 58783"/>
                  <a:gd name="connsiteX135" fmla="*/ 298136 w 321592"/>
                  <a:gd name="connsiteY135" fmla="*/ 25535 h 58783"/>
                  <a:gd name="connsiteX136" fmla="*/ 297815 w 321592"/>
                  <a:gd name="connsiteY136" fmla="*/ 24321 h 58783"/>
                  <a:gd name="connsiteX137" fmla="*/ 305459 w 321592"/>
                  <a:gd name="connsiteY137" fmla="*/ 27607 h 58783"/>
                  <a:gd name="connsiteX138" fmla="*/ 319067 w 321592"/>
                  <a:gd name="connsiteY138" fmla="*/ 28071 h 58783"/>
                  <a:gd name="connsiteX139" fmla="*/ 321461 w 321592"/>
                  <a:gd name="connsiteY139" fmla="*/ 25356 h 58783"/>
                  <a:gd name="connsiteX140" fmla="*/ 315353 w 321592"/>
                  <a:gd name="connsiteY140" fmla="*/ 19356 h 58783"/>
                  <a:gd name="connsiteX141" fmla="*/ 302172 w 321592"/>
                  <a:gd name="connsiteY141" fmla="*/ 13748 h 58783"/>
                  <a:gd name="connsiteX142" fmla="*/ 295886 w 321592"/>
                  <a:gd name="connsiteY142" fmla="*/ 12284 h 58783"/>
                  <a:gd name="connsiteX143" fmla="*/ 292350 w 321592"/>
                  <a:gd name="connsiteY143" fmla="*/ 11176 h 58783"/>
                  <a:gd name="connsiteX144" fmla="*/ 287421 w 321592"/>
                  <a:gd name="connsiteY144" fmla="*/ 9390 h 5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321592" h="58783">
                    <a:moveTo>
                      <a:pt x="287421" y="9390"/>
                    </a:moveTo>
                    <a:cubicBezTo>
                      <a:pt x="281598" y="6854"/>
                      <a:pt x="278241" y="5425"/>
                      <a:pt x="275133" y="3925"/>
                    </a:cubicBezTo>
                    <a:cubicBezTo>
                      <a:pt x="272847" y="2675"/>
                      <a:pt x="266882" y="246"/>
                      <a:pt x="260274" y="425"/>
                    </a:cubicBezTo>
                    <a:cubicBezTo>
                      <a:pt x="257095" y="175"/>
                      <a:pt x="254702" y="175"/>
                      <a:pt x="251916" y="68"/>
                    </a:cubicBezTo>
                    <a:cubicBezTo>
                      <a:pt x="248773" y="-75"/>
                      <a:pt x="245665" y="32"/>
                      <a:pt x="242701" y="175"/>
                    </a:cubicBezTo>
                    <a:cubicBezTo>
                      <a:pt x="239950" y="1746"/>
                      <a:pt x="234914" y="460"/>
                      <a:pt x="231771" y="2139"/>
                    </a:cubicBezTo>
                    <a:lnTo>
                      <a:pt x="230413" y="1425"/>
                    </a:lnTo>
                    <a:cubicBezTo>
                      <a:pt x="229342" y="1996"/>
                      <a:pt x="228092" y="2496"/>
                      <a:pt x="226877" y="2175"/>
                    </a:cubicBezTo>
                    <a:lnTo>
                      <a:pt x="226913" y="1925"/>
                    </a:lnTo>
                    <a:cubicBezTo>
                      <a:pt x="225341" y="2818"/>
                      <a:pt x="223413" y="2782"/>
                      <a:pt x="222662" y="3247"/>
                    </a:cubicBezTo>
                    <a:lnTo>
                      <a:pt x="222698" y="2996"/>
                    </a:lnTo>
                    <a:lnTo>
                      <a:pt x="220734" y="3496"/>
                    </a:lnTo>
                    <a:lnTo>
                      <a:pt x="221019" y="3068"/>
                    </a:lnTo>
                    <a:cubicBezTo>
                      <a:pt x="218305" y="4318"/>
                      <a:pt x="215412" y="5068"/>
                      <a:pt x="212804" y="5425"/>
                    </a:cubicBezTo>
                    <a:lnTo>
                      <a:pt x="213268" y="6390"/>
                    </a:lnTo>
                    <a:cubicBezTo>
                      <a:pt x="207553" y="6711"/>
                      <a:pt x="206268" y="9426"/>
                      <a:pt x="201160" y="9605"/>
                    </a:cubicBezTo>
                    <a:lnTo>
                      <a:pt x="201160" y="9354"/>
                    </a:lnTo>
                    <a:cubicBezTo>
                      <a:pt x="196123" y="13998"/>
                      <a:pt x="191301" y="10890"/>
                      <a:pt x="186479" y="15284"/>
                    </a:cubicBezTo>
                    <a:cubicBezTo>
                      <a:pt x="187087" y="14748"/>
                      <a:pt x="186015" y="14855"/>
                      <a:pt x="185979" y="14605"/>
                    </a:cubicBezTo>
                    <a:cubicBezTo>
                      <a:pt x="183479" y="15748"/>
                      <a:pt x="180836" y="16641"/>
                      <a:pt x="181300" y="18677"/>
                    </a:cubicBezTo>
                    <a:cubicBezTo>
                      <a:pt x="179407" y="19141"/>
                      <a:pt x="179586" y="18427"/>
                      <a:pt x="179157" y="17712"/>
                    </a:cubicBezTo>
                    <a:cubicBezTo>
                      <a:pt x="179371" y="18605"/>
                      <a:pt x="177835" y="19356"/>
                      <a:pt x="176371" y="19677"/>
                    </a:cubicBezTo>
                    <a:lnTo>
                      <a:pt x="176978" y="19213"/>
                    </a:lnTo>
                    <a:cubicBezTo>
                      <a:pt x="175549" y="19570"/>
                      <a:pt x="174335" y="19891"/>
                      <a:pt x="172763" y="20177"/>
                    </a:cubicBezTo>
                    <a:lnTo>
                      <a:pt x="173871" y="21784"/>
                    </a:lnTo>
                    <a:cubicBezTo>
                      <a:pt x="171370" y="21606"/>
                      <a:pt x="172978" y="19784"/>
                      <a:pt x="170727" y="20463"/>
                    </a:cubicBezTo>
                    <a:lnTo>
                      <a:pt x="170906" y="21892"/>
                    </a:lnTo>
                    <a:cubicBezTo>
                      <a:pt x="167477" y="21999"/>
                      <a:pt x="165262" y="20070"/>
                      <a:pt x="161798" y="19392"/>
                    </a:cubicBezTo>
                    <a:cubicBezTo>
                      <a:pt x="154833" y="19856"/>
                      <a:pt x="147403" y="21570"/>
                      <a:pt x="140259" y="23785"/>
                    </a:cubicBezTo>
                    <a:cubicBezTo>
                      <a:pt x="136580" y="24928"/>
                      <a:pt x="133366" y="26107"/>
                      <a:pt x="130187" y="26857"/>
                    </a:cubicBezTo>
                    <a:cubicBezTo>
                      <a:pt x="126972" y="27642"/>
                      <a:pt x="123722" y="28107"/>
                      <a:pt x="120507" y="28107"/>
                    </a:cubicBezTo>
                    <a:lnTo>
                      <a:pt x="119757" y="27178"/>
                    </a:lnTo>
                    <a:cubicBezTo>
                      <a:pt x="119221" y="25678"/>
                      <a:pt x="116792" y="30143"/>
                      <a:pt x="116042" y="28786"/>
                    </a:cubicBezTo>
                    <a:lnTo>
                      <a:pt x="114720" y="29750"/>
                    </a:lnTo>
                    <a:cubicBezTo>
                      <a:pt x="114256" y="29536"/>
                      <a:pt x="113327" y="29392"/>
                      <a:pt x="114006" y="28928"/>
                    </a:cubicBezTo>
                    <a:cubicBezTo>
                      <a:pt x="112649" y="29107"/>
                      <a:pt x="112649" y="29357"/>
                      <a:pt x="111791" y="30036"/>
                    </a:cubicBezTo>
                    <a:lnTo>
                      <a:pt x="110148" y="29321"/>
                    </a:lnTo>
                    <a:cubicBezTo>
                      <a:pt x="104683" y="29536"/>
                      <a:pt x="100397" y="32143"/>
                      <a:pt x="94611" y="32822"/>
                    </a:cubicBezTo>
                    <a:cubicBezTo>
                      <a:pt x="91003" y="32464"/>
                      <a:pt x="85967" y="33393"/>
                      <a:pt x="80930" y="34893"/>
                    </a:cubicBezTo>
                    <a:cubicBezTo>
                      <a:pt x="76073" y="36394"/>
                      <a:pt x="71429" y="38144"/>
                      <a:pt x="67893" y="39322"/>
                    </a:cubicBezTo>
                    <a:cubicBezTo>
                      <a:pt x="63071" y="41430"/>
                      <a:pt x="57392" y="41287"/>
                      <a:pt x="51784" y="40930"/>
                    </a:cubicBezTo>
                    <a:cubicBezTo>
                      <a:pt x="46355" y="40429"/>
                      <a:pt x="39568" y="40323"/>
                      <a:pt x="34568" y="42573"/>
                    </a:cubicBezTo>
                    <a:cubicBezTo>
                      <a:pt x="34175" y="42394"/>
                      <a:pt x="33353" y="43073"/>
                      <a:pt x="33389" y="43216"/>
                    </a:cubicBezTo>
                    <a:lnTo>
                      <a:pt x="23709" y="44609"/>
                    </a:lnTo>
                    <a:cubicBezTo>
                      <a:pt x="23709" y="44609"/>
                      <a:pt x="14029" y="46038"/>
                      <a:pt x="5671" y="47252"/>
                    </a:cubicBezTo>
                    <a:cubicBezTo>
                      <a:pt x="2242" y="47859"/>
                      <a:pt x="-294" y="48573"/>
                      <a:pt x="27" y="50467"/>
                    </a:cubicBezTo>
                    <a:cubicBezTo>
                      <a:pt x="420" y="52181"/>
                      <a:pt x="3742" y="55503"/>
                      <a:pt x="13636" y="58254"/>
                    </a:cubicBezTo>
                    <a:lnTo>
                      <a:pt x="13386" y="58611"/>
                    </a:lnTo>
                    <a:cubicBezTo>
                      <a:pt x="19208" y="59075"/>
                      <a:pt x="22816" y="58682"/>
                      <a:pt x="26281" y="56432"/>
                    </a:cubicBezTo>
                    <a:cubicBezTo>
                      <a:pt x="27209" y="58432"/>
                      <a:pt x="30781" y="55932"/>
                      <a:pt x="32139" y="56396"/>
                    </a:cubicBezTo>
                    <a:lnTo>
                      <a:pt x="32067" y="56574"/>
                    </a:lnTo>
                    <a:cubicBezTo>
                      <a:pt x="35068" y="54431"/>
                      <a:pt x="38925" y="56789"/>
                      <a:pt x="41747" y="54931"/>
                    </a:cubicBezTo>
                    <a:cubicBezTo>
                      <a:pt x="41640" y="55110"/>
                      <a:pt x="41676" y="55681"/>
                      <a:pt x="40961" y="55824"/>
                    </a:cubicBezTo>
                    <a:cubicBezTo>
                      <a:pt x="43140" y="55217"/>
                      <a:pt x="46069" y="54396"/>
                      <a:pt x="46390" y="55610"/>
                    </a:cubicBezTo>
                    <a:cubicBezTo>
                      <a:pt x="51427" y="54860"/>
                      <a:pt x="59964" y="54539"/>
                      <a:pt x="63143" y="51967"/>
                    </a:cubicBezTo>
                    <a:lnTo>
                      <a:pt x="62964" y="52360"/>
                    </a:lnTo>
                    <a:cubicBezTo>
                      <a:pt x="64821" y="50716"/>
                      <a:pt x="65607" y="51752"/>
                      <a:pt x="67750" y="50681"/>
                    </a:cubicBezTo>
                    <a:cubicBezTo>
                      <a:pt x="67893" y="50824"/>
                      <a:pt x="68072" y="50859"/>
                      <a:pt x="68072" y="50931"/>
                    </a:cubicBezTo>
                    <a:cubicBezTo>
                      <a:pt x="70072" y="49252"/>
                      <a:pt x="74465" y="49502"/>
                      <a:pt x="76144" y="48573"/>
                    </a:cubicBezTo>
                    <a:lnTo>
                      <a:pt x="76430" y="49359"/>
                    </a:lnTo>
                    <a:lnTo>
                      <a:pt x="80752" y="48216"/>
                    </a:lnTo>
                    <a:lnTo>
                      <a:pt x="79109" y="48395"/>
                    </a:lnTo>
                    <a:cubicBezTo>
                      <a:pt x="79144" y="46109"/>
                      <a:pt x="82752" y="49002"/>
                      <a:pt x="85431" y="46895"/>
                    </a:cubicBezTo>
                    <a:cubicBezTo>
                      <a:pt x="88289" y="46538"/>
                      <a:pt x="90289" y="41073"/>
                      <a:pt x="93539" y="41608"/>
                    </a:cubicBezTo>
                    <a:cubicBezTo>
                      <a:pt x="94789" y="40287"/>
                      <a:pt x="92610" y="43537"/>
                      <a:pt x="94575" y="42323"/>
                    </a:cubicBezTo>
                    <a:cubicBezTo>
                      <a:pt x="94861" y="43466"/>
                      <a:pt x="93718" y="43251"/>
                      <a:pt x="94432" y="44037"/>
                    </a:cubicBezTo>
                    <a:cubicBezTo>
                      <a:pt x="96432" y="43108"/>
                      <a:pt x="98111" y="44573"/>
                      <a:pt x="100576" y="43323"/>
                    </a:cubicBezTo>
                    <a:lnTo>
                      <a:pt x="100826" y="44216"/>
                    </a:lnTo>
                    <a:cubicBezTo>
                      <a:pt x="103933" y="41966"/>
                      <a:pt x="107469" y="44287"/>
                      <a:pt x="109505" y="42287"/>
                    </a:cubicBezTo>
                    <a:cubicBezTo>
                      <a:pt x="112934" y="40930"/>
                      <a:pt x="112363" y="44537"/>
                      <a:pt x="115756" y="42109"/>
                    </a:cubicBezTo>
                    <a:lnTo>
                      <a:pt x="117435" y="43073"/>
                    </a:lnTo>
                    <a:cubicBezTo>
                      <a:pt x="119078" y="42966"/>
                      <a:pt x="118292" y="41358"/>
                      <a:pt x="120185" y="41608"/>
                    </a:cubicBezTo>
                    <a:cubicBezTo>
                      <a:pt x="120221" y="42394"/>
                      <a:pt x="122543" y="41787"/>
                      <a:pt x="121650" y="42716"/>
                    </a:cubicBezTo>
                    <a:cubicBezTo>
                      <a:pt x="125936" y="43108"/>
                      <a:pt x="129437" y="39358"/>
                      <a:pt x="135259" y="40037"/>
                    </a:cubicBezTo>
                    <a:cubicBezTo>
                      <a:pt x="136009" y="38286"/>
                      <a:pt x="138973" y="38394"/>
                      <a:pt x="139438" y="37108"/>
                    </a:cubicBezTo>
                    <a:cubicBezTo>
                      <a:pt x="139724" y="37679"/>
                      <a:pt x="144331" y="35965"/>
                      <a:pt x="141938" y="38037"/>
                    </a:cubicBezTo>
                    <a:cubicBezTo>
                      <a:pt x="141724" y="38215"/>
                      <a:pt x="141331" y="38286"/>
                      <a:pt x="141295" y="38037"/>
                    </a:cubicBezTo>
                    <a:lnTo>
                      <a:pt x="141188" y="39001"/>
                    </a:lnTo>
                    <a:cubicBezTo>
                      <a:pt x="144260" y="39966"/>
                      <a:pt x="145903" y="36893"/>
                      <a:pt x="148725" y="36644"/>
                    </a:cubicBezTo>
                    <a:cubicBezTo>
                      <a:pt x="147867" y="36500"/>
                      <a:pt x="146796" y="36822"/>
                      <a:pt x="147403" y="36036"/>
                    </a:cubicBezTo>
                    <a:lnTo>
                      <a:pt x="150011" y="35679"/>
                    </a:lnTo>
                    <a:lnTo>
                      <a:pt x="149618" y="36536"/>
                    </a:lnTo>
                    <a:lnTo>
                      <a:pt x="153547" y="36322"/>
                    </a:lnTo>
                    <a:lnTo>
                      <a:pt x="152868" y="35465"/>
                    </a:lnTo>
                    <a:cubicBezTo>
                      <a:pt x="154868" y="35643"/>
                      <a:pt x="155726" y="37144"/>
                      <a:pt x="157726" y="35536"/>
                    </a:cubicBezTo>
                    <a:cubicBezTo>
                      <a:pt x="158619" y="34679"/>
                      <a:pt x="155726" y="34536"/>
                      <a:pt x="157726" y="33965"/>
                    </a:cubicBezTo>
                    <a:cubicBezTo>
                      <a:pt x="160405" y="34250"/>
                      <a:pt x="164477" y="34786"/>
                      <a:pt x="167941" y="34679"/>
                    </a:cubicBezTo>
                    <a:cubicBezTo>
                      <a:pt x="167513" y="33679"/>
                      <a:pt x="168441" y="33607"/>
                      <a:pt x="169370" y="33286"/>
                    </a:cubicBezTo>
                    <a:lnTo>
                      <a:pt x="169584" y="34179"/>
                    </a:lnTo>
                    <a:cubicBezTo>
                      <a:pt x="173121" y="32500"/>
                      <a:pt x="171156" y="36036"/>
                      <a:pt x="174728" y="34572"/>
                    </a:cubicBezTo>
                    <a:lnTo>
                      <a:pt x="174478" y="35250"/>
                    </a:lnTo>
                    <a:lnTo>
                      <a:pt x="175228" y="33250"/>
                    </a:lnTo>
                    <a:cubicBezTo>
                      <a:pt x="178550" y="30929"/>
                      <a:pt x="177585" y="34858"/>
                      <a:pt x="181122" y="31643"/>
                    </a:cubicBezTo>
                    <a:cubicBezTo>
                      <a:pt x="179586" y="32107"/>
                      <a:pt x="180014" y="29857"/>
                      <a:pt x="181943" y="29785"/>
                    </a:cubicBezTo>
                    <a:lnTo>
                      <a:pt x="181657" y="30750"/>
                    </a:lnTo>
                    <a:cubicBezTo>
                      <a:pt x="182657" y="30321"/>
                      <a:pt x="182907" y="29893"/>
                      <a:pt x="183622" y="29893"/>
                    </a:cubicBezTo>
                    <a:cubicBezTo>
                      <a:pt x="183122" y="30500"/>
                      <a:pt x="183622" y="31214"/>
                      <a:pt x="185086" y="30678"/>
                    </a:cubicBezTo>
                    <a:lnTo>
                      <a:pt x="184336" y="32000"/>
                    </a:lnTo>
                    <a:lnTo>
                      <a:pt x="186765" y="29643"/>
                    </a:lnTo>
                    <a:cubicBezTo>
                      <a:pt x="189230" y="29928"/>
                      <a:pt x="192159" y="27678"/>
                      <a:pt x="193409" y="28571"/>
                    </a:cubicBezTo>
                    <a:cubicBezTo>
                      <a:pt x="193409" y="28571"/>
                      <a:pt x="198017" y="27607"/>
                      <a:pt x="198517" y="25964"/>
                    </a:cubicBezTo>
                    <a:cubicBezTo>
                      <a:pt x="197945" y="27071"/>
                      <a:pt x="200410" y="26535"/>
                      <a:pt x="200052" y="27714"/>
                    </a:cubicBezTo>
                    <a:cubicBezTo>
                      <a:pt x="200838" y="26428"/>
                      <a:pt x="203767" y="24535"/>
                      <a:pt x="205339" y="25071"/>
                    </a:cubicBezTo>
                    <a:lnTo>
                      <a:pt x="205125" y="25249"/>
                    </a:lnTo>
                    <a:cubicBezTo>
                      <a:pt x="210089" y="24678"/>
                      <a:pt x="212697" y="21284"/>
                      <a:pt x="217269" y="21392"/>
                    </a:cubicBezTo>
                    <a:cubicBezTo>
                      <a:pt x="216805" y="20391"/>
                      <a:pt x="219198" y="20427"/>
                      <a:pt x="218305" y="19248"/>
                    </a:cubicBezTo>
                    <a:cubicBezTo>
                      <a:pt x="222448" y="16819"/>
                      <a:pt x="226842" y="20213"/>
                      <a:pt x="227699" y="15820"/>
                    </a:cubicBezTo>
                    <a:cubicBezTo>
                      <a:pt x="229699" y="15284"/>
                      <a:pt x="230271" y="16427"/>
                      <a:pt x="231342" y="16498"/>
                    </a:cubicBezTo>
                    <a:lnTo>
                      <a:pt x="230878" y="16784"/>
                    </a:lnTo>
                    <a:cubicBezTo>
                      <a:pt x="234593" y="15962"/>
                      <a:pt x="235736" y="15820"/>
                      <a:pt x="238557" y="15748"/>
                    </a:cubicBezTo>
                    <a:cubicBezTo>
                      <a:pt x="239950" y="15248"/>
                      <a:pt x="240093" y="13319"/>
                      <a:pt x="242665" y="13712"/>
                    </a:cubicBezTo>
                    <a:cubicBezTo>
                      <a:pt x="241843" y="14498"/>
                      <a:pt x="242879" y="14319"/>
                      <a:pt x="243844" y="14355"/>
                    </a:cubicBezTo>
                    <a:cubicBezTo>
                      <a:pt x="243236" y="14462"/>
                      <a:pt x="243058" y="14748"/>
                      <a:pt x="244308" y="15284"/>
                    </a:cubicBezTo>
                    <a:cubicBezTo>
                      <a:pt x="244487" y="15033"/>
                      <a:pt x="244772" y="14891"/>
                      <a:pt x="245022" y="14784"/>
                    </a:cubicBezTo>
                    <a:cubicBezTo>
                      <a:pt x="245022" y="14855"/>
                      <a:pt x="245094" y="14891"/>
                      <a:pt x="245058" y="14962"/>
                    </a:cubicBezTo>
                    <a:cubicBezTo>
                      <a:pt x="246665" y="14712"/>
                      <a:pt x="246380" y="14498"/>
                      <a:pt x="245630" y="14355"/>
                    </a:cubicBezTo>
                    <a:cubicBezTo>
                      <a:pt x="245665" y="14248"/>
                      <a:pt x="245594" y="14069"/>
                      <a:pt x="245380" y="13855"/>
                    </a:cubicBezTo>
                    <a:cubicBezTo>
                      <a:pt x="247023" y="14891"/>
                      <a:pt x="250023" y="13962"/>
                      <a:pt x="250130" y="15320"/>
                    </a:cubicBezTo>
                    <a:cubicBezTo>
                      <a:pt x="255274" y="15462"/>
                      <a:pt x="259167" y="14034"/>
                      <a:pt x="262882" y="13998"/>
                    </a:cubicBezTo>
                    <a:cubicBezTo>
                      <a:pt x="263203" y="14748"/>
                      <a:pt x="262275" y="15212"/>
                      <a:pt x="261167" y="15355"/>
                    </a:cubicBezTo>
                    <a:cubicBezTo>
                      <a:pt x="262060" y="15355"/>
                      <a:pt x="262918" y="15391"/>
                      <a:pt x="263775" y="15462"/>
                    </a:cubicBezTo>
                    <a:cubicBezTo>
                      <a:pt x="263596" y="16427"/>
                      <a:pt x="262275" y="15784"/>
                      <a:pt x="261417" y="15891"/>
                    </a:cubicBezTo>
                    <a:cubicBezTo>
                      <a:pt x="264239" y="17712"/>
                      <a:pt x="267418" y="15462"/>
                      <a:pt x="271490" y="18320"/>
                    </a:cubicBezTo>
                    <a:lnTo>
                      <a:pt x="272562" y="17820"/>
                    </a:lnTo>
                    <a:lnTo>
                      <a:pt x="272776" y="18034"/>
                    </a:lnTo>
                    <a:cubicBezTo>
                      <a:pt x="272883" y="17641"/>
                      <a:pt x="273955" y="17391"/>
                      <a:pt x="274562" y="17427"/>
                    </a:cubicBezTo>
                    <a:cubicBezTo>
                      <a:pt x="274883" y="18427"/>
                      <a:pt x="273955" y="19320"/>
                      <a:pt x="275919" y="19856"/>
                    </a:cubicBezTo>
                    <a:cubicBezTo>
                      <a:pt x="277205" y="21106"/>
                      <a:pt x="280241" y="20784"/>
                      <a:pt x="282277" y="21070"/>
                    </a:cubicBezTo>
                    <a:cubicBezTo>
                      <a:pt x="281313" y="20570"/>
                      <a:pt x="281813" y="20249"/>
                      <a:pt x="282349" y="20106"/>
                    </a:cubicBezTo>
                    <a:cubicBezTo>
                      <a:pt x="283277" y="20427"/>
                      <a:pt x="283456" y="21427"/>
                      <a:pt x="284277" y="21392"/>
                    </a:cubicBezTo>
                    <a:lnTo>
                      <a:pt x="283920" y="22499"/>
                    </a:lnTo>
                    <a:cubicBezTo>
                      <a:pt x="283992" y="21320"/>
                      <a:pt x="286670" y="22428"/>
                      <a:pt x="287171" y="22177"/>
                    </a:cubicBezTo>
                    <a:cubicBezTo>
                      <a:pt x="287278" y="23177"/>
                      <a:pt x="285527" y="22177"/>
                      <a:pt x="285027" y="22713"/>
                    </a:cubicBezTo>
                    <a:cubicBezTo>
                      <a:pt x="288849" y="24392"/>
                      <a:pt x="286956" y="23535"/>
                      <a:pt x="290778" y="25214"/>
                    </a:cubicBezTo>
                    <a:cubicBezTo>
                      <a:pt x="293243" y="25321"/>
                      <a:pt x="290814" y="24035"/>
                      <a:pt x="292243" y="23535"/>
                    </a:cubicBezTo>
                    <a:cubicBezTo>
                      <a:pt x="294171" y="24142"/>
                      <a:pt x="296279" y="24070"/>
                      <a:pt x="298136" y="25535"/>
                    </a:cubicBezTo>
                    <a:lnTo>
                      <a:pt x="297815" y="24321"/>
                    </a:lnTo>
                    <a:cubicBezTo>
                      <a:pt x="301529" y="24892"/>
                      <a:pt x="303565" y="25749"/>
                      <a:pt x="305459" y="27607"/>
                    </a:cubicBezTo>
                    <a:cubicBezTo>
                      <a:pt x="312459" y="28071"/>
                      <a:pt x="316674" y="28392"/>
                      <a:pt x="319067" y="28071"/>
                    </a:cubicBezTo>
                    <a:cubicBezTo>
                      <a:pt x="321461" y="27750"/>
                      <a:pt x="321853" y="26642"/>
                      <a:pt x="321461" y="25356"/>
                    </a:cubicBezTo>
                    <a:cubicBezTo>
                      <a:pt x="320496" y="22606"/>
                      <a:pt x="315353" y="19356"/>
                      <a:pt x="315353" y="19356"/>
                    </a:cubicBezTo>
                    <a:cubicBezTo>
                      <a:pt x="310352" y="15891"/>
                      <a:pt x="306244" y="14712"/>
                      <a:pt x="302172" y="13748"/>
                    </a:cubicBezTo>
                    <a:cubicBezTo>
                      <a:pt x="300244" y="13283"/>
                      <a:pt x="298136" y="12819"/>
                      <a:pt x="295886" y="12284"/>
                    </a:cubicBezTo>
                    <a:cubicBezTo>
                      <a:pt x="294743" y="11962"/>
                      <a:pt x="293814" y="11712"/>
                      <a:pt x="292350" y="11176"/>
                    </a:cubicBezTo>
                    <a:cubicBezTo>
                      <a:pt x="290671" y="10533"/>
                      <a:pt x="289099" y="9997"/>
                      <a:pt x="287421" y="939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06" name="Graphic 511">
              <a:extLst>
                <a:ext uri="{FF2B5EF4-FFF2-40B4-BE49-F238E27FC236}">
                  <a16:creationId xmlns:a16="http://schemas.microsoft.com/office/drawing/2014/main" id="{9C877DEA-D40E-DF43-AF04-23C4FA04DF23}"/>
                </a:ext>
              </a:extLst>
            </p:cNvPr>
            <p:cNvGrpSpPr/>
            <p:nvPr/>
          </p:nvGrpSpPr>
          <p:grpSpPr>
            <a:xfrm>
              <a:off x="7613733" y="6304916"/>
              <a:ext cx="496446" cy="85714"/>
              <a:chOff x="7613733" y="6304916"/>
              <a:chExt cx="496446" cy="85714"/>
            </a:xfrm>
            <a:grpFill/>
          </p:grpSpPr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2528ED92-1FE6-F840-BF7D-31637A15C613}"/>
                  </a:ext>
                </a:extLst>
              </p:cNvPr>
              <p:cNvSpPr/>
              <p:nvPr/>
            </p:nvSpPr>
            <p:spPr>
              <a:xfrm>
                <a:off x="7688293" y="6345971"/>
                <a:ext cx="1214" cy="678"/>
              </a:xfrm>
              <a:custGeom>
                <a:avLst/>
                <a:gdLst>
                  <a:gd name="connsiteX0" fmla="*/ 0 w 1214"/>
                  <a:gd name="connsiteY0" fmla="*/ 0 h 678"/>
                  <a:gd name="connsiteX1" fmla="*/ 1214 w 1214"/>
                  <a:gd name="connsiteY1" fmla="*/ 678 h 678"/>
                  <a:gd name="connsiteX2" fmla="*/ 0 w 1214"/>
                  <a:gd name="connsiteY2" fmla="*/ 0 h 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4" h="678">
                    <a:moveTo>
                      <a:pt x="0" y="0"/>
                    </a:moveTo>
                    <a:lnTo>
                      <a:pt x="1214" y="678"/>
                    </a:lnTo>
                    <a:cubicBezTo>
                      <a:pt x="1214" y="464"/>
                      <a:pt x="929" y="25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8" name="Freeform 807">
                <a:extLst>
                  <a:ext uri="{FF2B5EF4-FFF2-40B4-BE49-F238E27FC236}">
                    <a16:creationId xmlns:a16="http://schemas.microsoft.com/office/drawing/2014/main" id="{ACF4C86D-0234-324C-831E-F9C81DCF628B}"/>
                  </a:ext>
                </a:extLst>
              </p:cNvPr>
              <p:cNvSpPr/>
              <p:nvPr/>
            </p:nvSpPr>
            <p:spPr>
              <a:xfrm>
                <a:off x="8006476" y="6330505"/>
                <a:ext cx="285" cy="178"/>
              </a:xfrm>
              <a:custGeom>
                <a:avLst/>
                <a:gdLst>
                  <a:gd name="connsiteX0" fmla="*/ 0 w 285"/>
                  <a:gd name="connsiteY0" fmla="*/ 179 h 178"/>
                  <a:gd name="connsiteX1" fmla="*/ 286 w 285"/>
                  <a:gd name="connsiteY1" fmla="*/ 0 h 178"/>
                  <a:gd name="connsiteX2" fmla="*/ 0 w 285"/>
                  <a:gd name="connsiteY2" fmla="*/ 179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" h="178">
                    <a:moveTo>
                      <a:pt x="0" y="179"/>
                    </a:moveTo>
                    <a:cubicBezTo>
                      <a:pt x="107" y="107"/>
                      <a:pt x="179" y="72"/>
                      <a:pt x="286" y="0"/>
                    </a:cubicBezTo>
                    <a:cubicBezTo>
                      <a:pt x="72" y="72"/>
                      <a:pt x="36" y="143"/>
                      <a:pt x="0" y="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 808">
                <a:extLst>
                  <a:ext uri="{FF2B5EF4-FFF2-40B4-BE49-F238E27FC236}">
                    <a16:creationId xmlns:a16="http://schemas.microsoft.com/office/drawing/2014/main" id="{9977C05D-A62F-A248-89D7-49DD1E6C6DEB}"/>
                  </a:ext>
                </a:extLst>
              </p:cNvPr>
              <p:cNvSpPr/>
              <p:nvPr/>
            </p:nvSpPr>
            <p:spPr>
              <a:xfrm>
                <a:off x="7734263" y="6371581"/>
                <a:ext cx="428" cy="35"/>
              </a:xfrm>
              <a:custGeom>
                <a:avLst/>
                <a:gdLst>
                  <a:gd name="connsiteX0" fmla="*/ 429 w 428"/>
                  <a:gd name="connsiteY0" fmla="*/ 36 h 35"/>
                  <a:gd name="connsiteX1" fmla="*/ 357 w 428"/>
                  <a:gd name="connsiteY1" fmla="*/ 0 h 35"/>
                  <a:gd name="connsiteX2" fmla="*/ 0 w 428"/>
                  <a:gd name="connsiteY2" fmla="*/ 0 h 35"/>
                  <a:gd name="connsiteX3" fmla="*/ 429 w 428"/>
                  <a:gd name="connsiteY3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" h="35">
                    <a:moveTo>
                      <a:pt x="429" y="36"/>
                    </a:moveTo>
                    <a:lnTo>
                      <a:pt x="357" y="0"/>
                    </a:lnTo>
                    <a:cubicBezTo>
                      <a:pt x="214" y="0"/>
                      <a:pt x="143" y="0"/>
                      <a:pt x="0" y="0"/>
                    </a:cubicBezTo>
                    <a:lnTo>
                      <a:pt x="429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 809">
                <a:extLst>
                  <a:ext uri="{FF2B5EF4-FFF2-40B4-BE49-F238E27FC236}">
                    <a16:creationId xmlns:a16="http://schemas.microsoft.com/office/drawing/2014/main" id="{0A357845-5A6D-3449-8BDF-7A85EBFF4005}"/>
                  </a:ext>
                </a:extLst>
              </p:cNvPr>
              <p:cNvSpPr/>
              <p:nvPr/>
            </p:nvSpPr>
            <p:spPr>
              <a:xfrm>
                <a:off x="7613733" y="6304916"/>
                <a:ext cx="496446" cy="85714"/>
              </a:xfrm>
              <a:custGeom>
                <a:avLst/>
                <a:gdLst>
                  <a:gd name="connsiteX0" fmla="*/ 56380 w 496446"/>
                  <a:gd name="connsiteY0" fmla="*/ 51056 h 85714"/>
                  <a:gd name="connsiteX1" fmla="*/ 95385 w 496446"/>
                  <a:gd name="connsiteY1" fmla="*/ 60808 h 85714"/>
                  <a:gd name="connsiteX2" fmla="*/ 120888 w 496446"/>
                  <a:gd name="connsiteY2" fmla="*/ 66701 h 85714"/>
                  <a:gd name="connsiteX3" fmla="*/ 137783 w 496446"/>
                  <a:gd name="connsiteY3" fmla="*/ 68594 h 85714"/>
                  <a:gd name="connsiteX4" fmla="*/ 139426 w 496446"/>
                  <a:gd name="connsiteY4" fmla="*/ 69737 h 85714"/>
                  <a:gd name="connsiteX5" fmla="*/ 144284 w 496446"/>
                  <a:gd name="connsiteY5" fmla="*/ 70344 h 85714"/>
                  <a:gd name="connsiteX6" fmla="*/ 144141 w 496446"/>
                  <a:gd name="connsiteY6" fmla="*/ 70559 h 85714"/>
                  <a:gd name="connsiteX7" fmla="*/ 149748 w 496446"/>
                  <a:gd name="connsiteY7" fmla="*/ 71380 h 85714"/>
                  <a:gd name="connsiteX8" fmla="*/ 149570 w 496446"/>
                  <a:gd name="connsiteY8" fmla="*/ 71594 h 85714"/>
                  <a:gd name="connsiteX9" fmla="*/ 151963 w 496446"/>
                  <a:gd name="connsiteY9" fmla="*/ 72309 h 85714"/>
                  <a:gd name="connsiteX10" fmla="*/ 151427 w 496446"/>
                  <a:gd name="connsiteY10" fmla="*/ 72487 h 85714"/>
                  <a:gd name="connsiteX11" fmla="*/ 157892 w 496446"/>
                  <a:gd name="connsiteY11" fmla="*/ 74273 h 85714"/>
                  <a:gd name="connsiteX12" fmla="*/ 164429 w 496446"/>
                  <a:gd name="connsiteY12" fmla="*/ 76310 h 85714"/>
                  <a:gd name="connsiteX13" fmla="*/ 164322 w 496446"/>
                  <a:gd name="connsiteY13" fmla="*/ 75202 h 85714"/>
                  <a:gd name="connsiteX14" fmla="*/ 183717 w 496446"/>
                  <a:gd name="connsiteY14" fmla="*/ 78810 h 85714"/>
                  <a:gd name="connsiteX15" fmla="*/ 183574 w 496446"/>
                  <a:gd name="connsiteY15" fmla="*/ 79060 h 85714"/>
                  <a:gd name="connsiteX16" fmla="*/ 195576 w 496446"/>
                  <a:gd name="connsiteY16" fmla="*/ 80239 h 85714"/>
                  <a:gd name="connsiteX17" fmla="*/ 208792 w 496446"/>
                  <a:gd name="connsiteY17" fmla="*/ 81310 h 85714"/>
                  <a:gd name="connsiteX18" fmla="*/ 209185 w 496446"/>
                  <a:gd name="connsiteY18" fmla="*/ 82132 h 85714"/>
                  <a:gd name="connsiteX19" fmla="*/ 218757 w 496446"/>
                  <a:gd name="connsiteY19" fmla="*/ 79989 h 85714"/>
                  <a:gd name="connsiteX20" fmla="*/ 221615 w 496446"/>
                  <a:gd name="connsiteY20" fmla="*/ 81632 h 85714"/>
                  <a:gd name="connsiteX21" fmla="*/ 226722 w 496446"/>
                  <a:gd name="connsiteY21" fmla="*/ 80846 h 85714"/>
                  <a:gd name="connsiteX22" fmla="*/ 225579 w 496446"/>
                  <a:gd name="connsiteY22" fmla="*/ 81024 h 85714"/>
                  <a:gd name="connsiteX23" fmla="*/ 232687 w 496446"/>
                  <a:gd name="connsiteY23" fmla="*/ 81881 h 85714"/>
                  <a:gd name="connsiteX24" fmla="*/ 231580 w 496446"/>
                  <a:gd name="connsiteY24" fmla="*/ 79917 h 85714"/>
                  <a:gd name="connsiteX25" fmla="*/ 235974 w 496446"/>
                  <a:gd name="connsiteY25" fmla="*/ 82417 h 85714"/>
                  <a:gd name="connsiteX26" fmla="*/ 236152 w 496446"/>
                  <a:gd name="connsiteY26" fmla="*/ 80989 h 85714"/>
                  <a:gd name="connsiteX27" fmla="*/ 250583 w 496446"/>
                  <a:gd name="connsiteY27" fmla="*/ 85704 h 85714"/>
                  <a:gd name="connsiteX28" fmla="*/ 268120 w 496446"/>
                  <a:gd name="connsiteY28" fmla="*/ 84346 h 85714"/>
                  <a:gd name="connsiteX29" fmla="*/ 285408 w 496446"/>
                  <a:gd name="connsiteY29" fmla="*/ 78488 h 85714"/>
                  <a:gd name="connsiteX30" fmla="*/ 315269 w 496446"/>
                  <a:gd name="connsiteY30" fmla="*/ 70130 h 85714"/>
                  <a:gd name="connsiteX31" fmla="*/ 316412 w 496446"/>
                  <a:gd name="connsiteY31" fmla="*/ 70952 h 85714"/>
                  <a:gd name="connsiteX32" fmla="*/ 322520 w 496446"/>
                  <a:gd name="connsiteY32" fmla="*/ 68523 h 85714"/>
                  <a:gd name="connsiteX33" fmla="*/ 324699 w 496446"/>
                  <a:gd name="connsiteY33" fmla="*/ 67201 h 85714"/>
                  <a:gd name="connsiteX34" fmla="*/ 325842 w 496446"/>
                  <a:gd name="connsiteY34" fmla="*/ 67844 h 85714"/>
                  <a:gd name="connsiteX35" fmla="*/ 329414 w 496446"/>
                  <a:gd name="connsiteY35" fmla="*/ 66094 h 85714"/>
                  <a:gd name="connsiteX36" fmla="*/ 332021 w 496446"/>
                  <a:gd name="connsiteY36" fmla="*/ 66308 h 85714"/>
                  <a:gd name="connsiteX37" fmla="*/ 355488 w 496446"/>
                  <a:gd name="connsiteY37" fmla="*/ 57343 h 85714"/>
                  <a:gd name="connsiteX38" fmla="*/ 364704 w 496446"/>
                  <a:gd name="connsiteY38" fmla="*/ 55200 h 85714"/>
                  <a:gd name="connsiteX39" fmla="*/ 376777 w 496446"/>
                  <a:gd name="connsiteY39" fmla="*/ 49163 h 85714"/>
                  <a:gd name="connsiteX40" fmla="*/ 393672 w 496446"/>
                  <a:gd name="connsiteY40" fmla="*/ 37448 h 85714"/>
                  <a:gd name="connsiteX41" fmla="*/ 444142 w 496446"/>
                  <a:gd name="connsiteY41" fmla="*/ 25482 h 85714"/>
                  <a:gd name="connsiteX42" fmla="*/ 445964 w 496446"/>
                  <a:gd name="connsiteY42" fmla="*/ 24589 h 85714"/>
                  <a:gd name="connsiteX43" fmla="*/ 461359 w 496446"/>
                  <a:gd name="connsiteY43" fmla="*/ 20803 h 85714"/>
                  <a:gd name="connsiteX44" fmla="*/ 464431 w 496446"/>
                  <a:gd name="connsiteY44" fmla="*/ 19874 h 85714"/>
                  <a:gd name="connsiteX45" fmla="*/ 472360 w 496446"/>
                  <a:gd name="connsiteY45" fmla="*/ 16766 h 85714"/>
                  <a:gd name="connsiteX46" fmla="*/ 489398 w 496446"/>
                  <a:gd name="connsiteY46" fmla="*/ 7479 h 85714"/>
                  <a:gd name="connsiteX47" fmla="*/ 496220 w 496446"/>
                  <a:gd name="connsiteY47" fmla="*/ 1657 h 85714"/>
                  <a:gd name="connsiteX48" fmla="*/ 490041 w 496446"/>
                  <a:gd name="connsiteY48" fmla="*/ 14 h 85714"/>
                  <a:gd name="connsiteX49" fmla="*/ 473718 w 496446"/>
                  <a:gd name="connsiteY49" fmla="*/ 2515 h 85714"/>
                  <a:gd name="connsiteX50" fmla="*/ 473896 w 496446"/>
                  <a:gd name="connsiteY50" fmla="*/ 2050 h 85714"/>
                  <a:gd name="connsiteX51" fmla="*/ 456823 w 496446"/>
                  <a:gd name="connsiteY51" fmla="*/ 9551 h 85714"/>
                  <a:gd name="connsiteX52" fmla="*/ 448107 w 496446"/>
                  <a:gd name="connsiteY52" fmla="*/ 10944 h 85714"/>
                  <a:gd name="connsiteX53" fmla="*/ 448250 w 496446"/>
                  <a:gd name="connsiteY53" fmla="*/ 10730 h 85714"/>
                  <a:gd name="connsiteX54" fmla="*/ 433213 w 496446"/>
                  <a:gd name="connsiteY54" fmla="*/ 14338 h 85714"/>
                  <a:gd name="connsiteX55" fmla="*/ 434463 w 496446"/>
                  <a:gd name="connsiteY55" fmla="*/ 13266 h 85714"/>
                  <a:gd name="connsiteX56" fmla="*/ 425676 w 496446"/>
                  <a:gd name="connsiteY56" fmla="*/ 14695 h 85714"/>
                  <a:gd name="connsiteX57" fmla="*/ 400066 w 496446"/>
                  <a:gd name="connsiteY57" fmla="*/ 22981 h 85714"/>
                  <a:gd name="connsiteX58" fmla="*/ 400351 w 496446"/>
                  <a:gd name="connsiteY58" fmla="*/ 22553 h 85714"/>
                  <a:gd name="connsiteX59" fmla="*/ 393136 w 496446"/>
                  <a:gd name="connsiteY59" fmla="*/ 25839 h 85714"/>
                  <a:gd name="connsiteX60" fmla="*/ 392636 w 496446"/>
                  <a:gd name="connsiteY60" fmla="*/ 25696 h 85714"/>
                  <a:gd name="connsiteX61" fmla="*/ 386278 w 496446"/>
                  <a:gd name="connsiteY61" fmla="*/ 28875 h 85714"/>
                  <a:gd name="connsiteX62" fmla="*/ 380313 w 496446"/>
                  <a:gd name="connsiteY62" fmla="*/ 32161 h 85714"/>
                  <a:gd name="connsiteX63" fmla="*/ 379706 w 496446"/>
                  <a:gd name="connsiteY63" fmla="*/ 31554 h 85714"/>
                  <a:gd name="connsiteX64" fmla="*/ 373848 w 496446"/>
                  <a:gd name="connsiteY64" fmla="*/ 35662 h 85714"/>
                  <a:gd name="connsiteX65" fmla="*/ 376098 w 496446"/>
                  <a:gd name="connsiteY65" fmla="*/ 34340 h 85714"/>
                  <a:gd name="connsiteX66" fmla="*/ 367919 w 496446"/>
                  <a:gd name="connsiteY66" fmla="*/ 39805 h 85714"/>
                  <a:gd name="connsiteX67" fmla="*/ 363061 w 496446"/>
                  <a:gd name="connsiteY67" fmla="*/ 44484 h 85714"/>
                  <a:gd name="connsiteX68" fmla="*/ 356774 w 496446"/>
                  <a:gd name="connsiteY68" fmla="*/ 48092 h 85714"/>
                  <a:gd name="connsiteX69" fmla="*/ 355131 w 496446"/>
                  <a:gd name="connsiteY69" fmla="*/ 47699 h 85714"/>
                  <a:gd name="connsiteX70" fmla="*/ 355274 w 496446"/>
                  <a:gd name="connsiteY70" fmla="*/ 45877 h 85714"/>
                  <a:gd name="connsiteX71" fmla="*/ 345880 w 496446"/>
                  <a:gd name="connsiteY71" fmla="*/ 48735 h 85714"/>
                  <a:gd name="connsiteX72" fmla="*/ 345416 w 496446"/>
                  <a:gd name="connsiteY72" fmla="*/ 47949 h 85714"/>
                  <a:gd name="connsiteX73" fmla="*/ 332486 w 496446"/>
                  <a:gd name="connsiteY73" fmla="*/ 52914 h 85714"/>
                  <a:gd name="connsiteX74" fmla="*/ 323234 w 496446"/>
                  <a:gd name="connsiteY74" fmla="*/ 54843 h 85714"/>
                  <a:gd name="connsiteX75" fmla="*/ 320806 w 496446"/>
                  <a:gd name="connsiteY75" fmla="*/ 54235 h 85714"/>
                  <a:gd name="connsiteX76" fmla="*/ 316769 w 496446"/>
                  <a:gd name="connsiteY76" fmla="*/ 56236 h 85714"/>
                  <a:gd name="connsiteX77" fmla="*/ 314662 w 496446"/>
                  <a:gd name="connsiteY77" fmla="*/ 55378 h 85714"/>
                  <a:gd name="connsiteX78" fmla="*/ 293838 w 496446"/>
                  <a:gd name="connsiteY78" fmla="*/ 60272 h 85714"/>
                  <a:gd name="connsiteX79" fmla="*/ 287016 w 496446"/>
                  <a:gd name="connsiteY79" fmla="*/ 64308 h 85714"/>
                  <a:gd name="connsiteX80" fmla="*/ 282765 w 496446"/>
                  <a:gd name="connsiteY80" fmla="*/ 64272 h 85714"/>
                  <a:gd name="connsiteX81" fmla="*/ 283908 w 496446"/>
                  <a:gd name="connsiteY81" fmla="*/ 63986 h 85714"/>
                  <a:gd name="connsiteX82" fmla="*/ 284158 w 496446"/>
                  <a:gd name="connsiteY82" fmla="*/ 62951 h 85714"/>
                  <a:gd name="connsiteX83" fmla="*/ 280443 w 496446"/>
                  <a:gd name="connsiteY83" fmla="*/ 63808 h 85714"/>
                  <a:gd name="connsiteX84" fmla="*/ 277872 w 496446"/>
                  <a:gd name="connsiteY84" fmla="*/ 65237 h 85714"/>
                  <a:gd name="connsiteX85" fmla="*/ 272585 w 496446"/>
                  <a:gd name="connsiteY85" fmla="*/ 67952 h 85714"/>
                  <a:gd name="connsiteX86" fmla="*/ 274550 w 496446"/>
                  <a:gd name="connsiteY86" fmla="*/ 68237 h 85714"/>
                  <a:gd name="connsiteX87" fmla="*/ 270764 w 496446"/>
                  <a:gd name="connsiteY87" fmla="*/ 69202 h 85714"/>
                  <a:gd name="connsiteX88" fmla="*/ 271335 w 496446"/>
                  <a:gd name="connsiteY88" fmla="*/ 68273 h 85714"/>
                  <a:gd name="connsiteX89" fmla="*/ 265692 w 496446"/>
                  <a:gd name="connsiteY89" fmla="*/ 69023 h 85714"/>
                  <a:gd name="connsiteX90" fmla="*/ 266620 w 496446"/>
                  <a:gd name="connsiteY90" fmla="*/ 69809 h 85714"/>
                  <a:gd name="connsiteX91" fmla="*/ 259512 w 496446"/>
                  <a:gd name="connsiteY91" fmla="*/ 69916 h 85714"/>
                  <a:gd name="connsiteX92" fmla="*/ 259298 w 496446"/>
                  <a:gd name="connsiteY92" fmla="*/ 71488 h 85714"/>
                  <a:gd name="connsiteX93" fmla="*/ 244510 w 496446"/>
                  <a:gd name="connsiteY93" fmla="*/ 69737 h 85714"/>
                  <a:gd name="connsiteX94" fmla="*/ 242224 w 496446"/>
                  <a:gd name="connsiteY94" fmla="*/ 70737 h 85714"/>
                  <a:gd name="connsiteX95" fmla="*/ 242189 w 496446"/>
                  <a:gd name="connsiteY95" fmla="*/ 69809 h 85714"/>
                  <a:gd name="connsiteX96" fmla="*/ 235045 w 496446"/>
                  <a:gd name="connsiteY96" fmla="*/ 67666 h 85714"/>
                  <a:gd name="connsiteX97" fmla="*/ 235652 w 496446"/>
                  <a:gd name="connsiteY97" fmla="*/ 67130 h 85714"/>
                  <a:gd name="connsiteX98" fmla="*/ 233830 w 496446"/>
                  <a:gd name="connsiteY98" fmla="*/ 68737 h 85714"/>
                  <a:gd name="connsiteX99" fmla="*/ 224829 w 496446"/>
                  <a:gd name="connsiteY99" fmla="*/ 67987 h 85714"/>
                  <a:gd name="connsiteX100" fmla="*/ 222793 w 496446"/>
                  <a:gd name="connsiteY100" fmla="*/ 69416 h 85714"/>
                  <a:gd name="connsiteX101" fmla="*/ 223651 w 496446"/>
                  <a:gd name="connsiteY101" fmla="*/ 68594 h 85714"/>
                  <a:gd name="connsiteX102" fmla="*/ 220329 w 496446"/>
                  <a:gd name="connsiteY102" fmla="*/ 68737 h 85714"/>
                  <a:gd name="connsiteX103" fmla="*/ 218579 w 496446"/>
                  <a:gd name="connsiteY103" fmla="*/ 67523 h 85714"/>
                  <a:gd name="connsiteX104" fmla="*/ 220186 w 496446"/>
                  <a:gd name="connsiteY104" fmla="*/ 66487 h 85714"/>
                  <a:gd name="connsiteX105" fmla="*/ 215793 w 496446"/>
                  <a:gd name="connsiteY105" fmla="*/ 67916 h 85714"/>
                  <a:gd name="connsiteX106" fmla="*/ 206256 w 496446"/>
                  <a:gd name="connsiteY106" fmla="*/ 66415 h 85714"/>
                  <a:gd name="connsiteX107" fmla="*/ 202791 w 496446"/>
                  <a:gd name="connsiteY107" fmla="*/ 65951 h 85714"/>
                  <a:gd name="connsiteX108" fmla="*/ 198076 w 496446"/>
                  <a:gd name="connsiteY108" fmla="*/ 66166 h 85714"/>
                  <a:gd name="connsiteX109" fmla="*/ 196969 w 496446"/>
                  <a:gd name="connsiteY109" fmla="*/ 63808 h 85714"/>
                  <a:gd name="connsiteX110" fmla="*/ 187253 w 496446"/>
                  <a:gd name="connsiteY110" fmla="*/ 63236 h 85714"/>
                  <a:gd name="connsiteX111" fmla="*/ 187682 w 496446"/>
                  <a:gd name="connsiteY111" fmla="*/ 63165 h 85714"/>
                  <a:gd name="connsiteX112" fmla="*/ 167929 w 496446"/>
                  <a:gd name="connsiteY112" fmla="*/ 60165 h 85714"/>
                  <a:gd name="connsiteX113" fmla="*/ 165250 w 496446"/>
                  <a:gd name="connsiteY113" fmla="*/ 61379 h 85714"/>
                  <a:gd name="connsiteX114" fmla="*/ 160643 w 496446"/>
                  <a:gd name="connsiteY114" fmla="*/ 60093 h 85714"/>
                  <a:gd name="connsiteX115" fmla="*/ 156464 w 496446"/>
                  <a:gd name="connsiteY115" fmla="*/ 57879 h 85714"/>
                  <a:gd name="connsiteX116" fmla="*/ 149177 w 496446"/>
                  <a:gd name="connsiteY116" fmla="*/ 57593 h 85714"/>
                  <a:gd name="connsiteX117" fmla="*/ 143391 w 496446"/>
                  <a:gd name="connsiteY117" fmla="*/ 55200 h 85714"/>
                  <a:gd name="connsiteX118" fmla="*/ 144284 w 496446"/>
                  <a:gd name="connsiteY118" fmla="*/ 55128 h 85714"/>
                  <a:gd name="connsiteX119" fmla="*/ 131496 w 496446"/>
                  <a:gd name="connsiteY119" fmla="*/ 53342 h 85714"/>
                  <a:gd name="connsiteX120" fmla="*/ 124745 w 496446"/>
                  <a:gd name="connsiteY120" fmla="*/ 53771 h 85714"/>
                  <a:gd name="connsiteX121" fmla="*/ 123031 w 496446"/>
                  <a:gd name="connsiteY121" fmla="*/ 52664 h 85714"/>
                  <a:gd name="connsiteX122" fmla="*/ 122531 w 496446"/>
                  <a:gd name="connsiteY122" fmla="*/ 51556 h 85714"/>
                  <a:gd name="connsiteX123" fmla="*/ 121245 w 496446"/>
                  <a:gd name="connsiteY123" fmla="*/ 51735 h 85714"/>
                  <a:gd name="connsiteX124" fmla="*/ 121245 w 496446"/>
                  <a:gd name="connsiteY124" fmla="*/ 51521 h 85714"/>
                  <a:gd name="connsiteX125" fmla="*/ 120138 w 496446"/>
                  <a:gd name="connsiteY125" fmla="*/ 51878 h 85714"/>
                  <a:gd name="connsiteX126" fmla="*/ 120423 w 496446"/>
                  <a:gd name="connsiteY126" fmla="*/ 52449 h 85714"/>
                  <a:gd name="connsiteX127" fmla="*/ 112958 w 496446"/>
                  <a:gd name="connsiteY127" fmla="*/ 49199 h 85714"/>
                  <a:gd name="connsiteX128" fmla="*/ 92670 w 496446"/>
                  <a:gd name="connsiteY128" fmla="*/ 46591 h 85714"/>
                  <a:gd name="connsiteX129" fmla="*/ 95670 w 496446"/>
                  <a:gd name="connsiteY129" fmla="*/ 45663 h 85714"/>
                  <a:gd name="connsiteX130" fmla="*/ 91027 w 496446"/>
                  <a:gd name="connsiteY130" fmla="*/ 44877 h 85714"/>
                  <a:gd name="connsiteX131" fmla="*/ 95242 w 496446"/>
                  <a:gd name="connsiteY131" fmla="*/ 45056 h 85714"/>
                  <a:gd name="connsiteX132" fmla="*/ 77454 w 496446"/>
                  <a:gd name="connsiteY132" fmla="*/ 41377 h 85714"/>
                  <a:gd name="connsiteX133" fmla="*/ 75954 w 496446"/>
                  <a:gd name="connsiteY133" fmla="*/ 41877 h 85714"/>
                  <a:gd name="connsiteX134" fmla="*/ 75596 w 496446"/>
                  <a:gd name="connsiteY134" fmla="*/ 41662 h 85714"/>
                  <a:gd name="connsiteX135" fmla="*/ 72989 w 496446"/>
                  <a:gd name="connsiteY135" fmla="*/ 42270 h 85714"/>
                  <a:gd name="connsiteX136" fmla="*/ 70239 w 496446"/>
                  <a:gd name="connsiteY136" fmla="*/ 39769 h 85714"/>
                  <a:gd name="connsiteX137" fmla="*/ 59559 w 496446"/>
                  <a:gd name="connsiteY137" fmla="*/ 38662 h 85714"/>
                  <a:gd name="connsiteX138" fmla="*/ 59844 w 496446"/>
                  <a:gd name="connsiteY138" fmla="*/ 39662 h 85714"/>
                  <a:gd name="connsiteX139" fmla="*/ 56237 w 496446"/>
                  <a:gd name="connsiteY139" fmla="*/ 38519 h 85714"/>
                  <a:gd name="connsiteX140" fmla="*/ 56308 w 496446"/>
                  <a:gd name="connsiteY140" fmla="*/ 37340 h 85714"/>
                  <a:gd name="connsiteX141" fmla="*/ 51343 w 496446"/>
                  <a:gd name="connsiteY141" fmla="*/ 38019 h 85714"/>
                  <a:gd name="connsiteX142" fmla="*/ 54415 w 496446"/>
                  <a:gd name="connsiteY142" fmla="*/ 37233 h 85714"/>
                  <a:gd name="connsiteX143" fmla="*/ 45057 w 496446"/>
                  <a:gd name="connsiteY143" fmla="*/ 35305 h 85714"/>
                  <a:gd name="connsiteX144" fmla="*/ 43557 w 496446"/>
                  <a:gd name="connsiteY144" fmla="*/ 37126 h 85714"/>
                  <a:gd name="connsiteX145" fmla="*/ 34234 w 496446"/>
                  <a:gd name="connsiteY145" fmla="*/ 35126 h 85714"/>
                  <a:gd name="connsiteX146" fmla="*/ 35056 w 496446"/>
                  <a:gd name="connsiteY146" fmla="*/ 36376 h 85714"/>
                  <a:gd name="connsiteX147" fmla="*/ 22447 w 496446"/>
                  <a:gd name="connsiteY147" fmla="*/ 32875 h 85714"/>
                  <a:gd name="connsiteX148" fmla="*/ 2444 w 496446"/>
                  <a:gd name="connsiteY148" fmla="*/ 34483 h 85714"/>
                  <a:gd name="connsiteX149" fmla="*/ 944 w 496446"/>
                  <a:gd name="connsiteY149" fmla="*/ 37840 h 85714"/>
                  <a:gd name="connsiteX150" fmla="*/ 11374 w 496446"/>
                  <a:gd name="connsiteY150" fmla="*/ 42127 h 85714"/>
                  <a:gd name="connsiteX151" fmla="*/ 56380 w 496446"/>
                  <a:gd name="connsiteY151" fmla="*/ 51056 h 85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</a:cxnLst>
                <a:rect l="l" t="t" r="r" b="b"/>
                <a:pathLst>
                  <a:path w="496446" h="85714">
                    <a:moveTo>
                      <a:pt x="56380" y="51056"/>
                    </a:moveTo>
                    <a:cubicBezTo>
                      <a:pt x="73489" y="54771"/>
                      <a:pt x="77597" y="57593"/>
                      <a:pt x="95385" y="60808"/>
                    </a:cubicBezTo>
                    <a:cubicBezTo>
                      <a:pt x="103743" y="62736"/>
                      <a:pt x="112672" y="64808"/>
                      <a:pt x="120888" y="66701"/>
                    </a:cubicBezTo>
                    <a:cubicBezTo>
                      <a:pt x="125638" y="66487"/>
                      <a:pt x="132996" y="69202"/>
                      <a:pt x="137783" y="68594"/>
                    </a:cubicBezTo>
                    <a:lnTo>
                      <a:pt x="139426" y="69737"/>
                    </a:lnTo>
                    <a:cubicBezTo>
                      <a:pt x="141069" y="69559"/>
                      <a:pt x="142891" y="69559"/>
                      <a:pt x="144284" y="70344"/>
                    </a:cubicBezTo>
                    <a:lnTo>
                      <a:pt x="144141" y="70559"/>
                    </a:lnTo>
                    <a:cubicBezTo>
                      <a:pt x="146462" y="70344"/>
                      <a:pt x="148677" y="71380"/>
                      <a:pt x="149748" y="71380"/>
                    </a:cubicBezTo>
                    <a:lnTo>
                      <a:pt x="149570" y="71594"/>
                    </a:lnTo>
                    <a:lnTo>
                      <a:pt x="151963" y="72309"/>
                    </a:lnTo>
                    <a:lnTo>
                      <a:pt x="151427" y="72487"/>
                    </a:lnTo>
                    <a:cubicBezTo>
                      <a:pt x="152892" y="72666"/>
                      <a:pt x="155642" y="73631"/>
                      <a:pt x="157892" y="74273"/>
                    </a:cubicBezTo>
                    <a:cubicBezTo>
                      <a:pt x="160143" y="74988"/>
                      <a:pt x="162286" y="75631"/>
                      <a:pt x="164429" y="76310"/>
                    </a:cubicBezTo>
                    <a:lnTo>
                      <a:pt x="164322" y="75202"/>
                    </a:lnTo>
                    <a:cubicBezTo>
                      <a:pt x="172894" y="78345"/>
                      <a:pt x="176359" y="76417"/>
                      <a:pt x="183717" y="78810"/>
                    </a:cubicBezTo>
                    <a:lnTo>
                      <a:pt x="183574" y="79060"/>
                    </a:lnTo>
                    <a:cubicBezTo>
                      <a:pt x="188468" y="78239"/>
                      <a:pt x="192075" y="79167"/>
                      <a:pt x="195576" y="80239"/>
                    </a:cubicBezTo>
                    <a:cubicBezTo>
                      <a:pt x="199290" y="81381"/>
                      <a:pt x="203720" y="82382"/>
                      <a:pt x="208792" y="81310"/>
                    </a:cubicBezTo>
                    <a:cubicBezTo>
                      <a:pt x="207506" y="81560"/>
                      <a:pt x="209292" y="81881"/>
                      <a:pt x="209185" y="82132"/>
                    </a:cubicBezTo>
                    <a:cubicBezTo>
                      <a:pt x="213864" y="82060"/>
                      <a:pt x="218614" y="82060"/>
                      <a:pt x="218757" y="79989"/>
                    </a:cubicBezTo>
                    <a:cubicBezTo>
                      <a:pt x="222008" y="80167"/>
                      <a:pt x="221257" y="80810"/>
                      <a:pt x="221615" y="81632"/>
                    </a:cubicBezTo>
                    <a:cubicBezTo>
                      <a:pt x="221650" y="80703"/>
                      <a:pt x="224293" y="80524"/>
                      <a:pt x="226722" y="80846"/>
                    </a:cubicBezTo>
                    <a:lnTo>
                      <a:pt x="225579" y="81024"/>
                    </a:lnTo>
                    <a:cubicBezTo>
                      <a:pt x="227865" y="81239"/>
                      <a:pt x="230223" y="81524"/>
                      <a:pt x="232687" y="81881"/>
                    </a:cubicBezTo>
                    <a:lnTo>
                      <a:pt x="231580" y="79917"/>
                    </a:lnTo>
                    <a:cubicBezTo>
                      <a:pt x="235331" y="81096"/>
                      <a:pt x="232152" y="82168"/>
                      <a:pt x="235974" y="82417"/>
                    </a:cubicBezTo>
                    <a:lnTo>
                      <a:pt x="236152" y="80989"/>
                    </a:lnTo>
                    <a:cubicBezTo>
                      <a:pt x="241439" y="82132"/>
                      <a:pt x="244939" y="84775"/>
                      <a:pt x="250583" y="85704"/>
                    </a:cubicBezTo>
                    <a:cubicBezTo>
                      <a:pt x="256119" y="85775"/>
                      <a:pt x="262048" y="85525"/>
                      <a:pt x="268120" y="84346"/>
                    </a:cubicBezTo>
                    <a:cubicBezTo>
                      <a:pt x="274193" y="83203"/>
                      <a:pt x="280086" y="81024"/>
                      <a:pt x="285408" y="78488"/>
                    </a:cubicBezTo>
                    <a:cubicBezTo>
                      <a:pt x="294838" y="73774"/>
                      <a:pt x="305054" y="71309"/>
                      <a:pt x="315269" y="70130"/>
                    </a:cubicBezTo>
                    <a:lnTo>
                      <a:pt x="316412" y="70952"/>
                    </a:lnTo>
                    <a:cubicBezTo>
                      <a:pt x="317162" y="72381"/>
                      <a:pt x="321377" y="67344"/>
                      <a:pt x="322520" y="68523"/>
                    </a:cubicBezTo>
                    <a:lnTo>
                      <a:pt x="324699" y="67201"/>
                    </a:lnTo>
                    <a:cubicBezTo>
                      <a:pt x="325449" y="67308"/>
                      <a:pt x="326913" y="67165"/>
                      <a:pt x="325842" y="67844"/>
                    </a:cubicBezTo>
                    <a:cubicBezTo>
                      <a:pt x="328021" y="67273"/>
                      <a:pt x="328021" y="67023"/>
                      <a:pt x="329414" y="66094"/>
                    </a:cubicBezTo>
                    <a:lnTo>
                      <a:pt x="332021" y="66308"/>
                    </a:lnTo>
                    <a:cubicBezTo>
                      <a:pt x="340737" y="64344"/>
                      <a:pt x="346987" y="59915"/>
                      <a:pt x="355488" y="57343"/>
                    </a:cubicBezTo>
                    <a:cubicBezTo>
                      <a:pt x="358167" y="56950"/>
                      <a:pt x="361311" y="56128"/>
                      <a:pt x="364704" y="55200"/>
                    </a:cubicBezTo>
                    <a:cubicBezTo>
                      <a:pt x="369026" y="53950"/>
                      <a:pt x="373276" y="51664"/>
                      <a:pt x="376777" y="49163"/>
                    </a:cubicBezTo>
                    <a:cubicBezTo>
                      <a:pt x="383921" y="43948"/>
                      <a:pt x="388635" y="39591"/>
                      <a:pt x="393672" y="37448"/>
                    </a:cubicBezTo>
                    <a:cubicBezTo>
                      <a:pt x="407959" y="29411"/>
                      <a:pt x="428069" y="31947"/>
                      <a:pt x="444142" y="25482"/>
                    </a:cubicBezTo>
                    <a:cubicBezTo>
                      <a:pt x="444750" y="25589"/>
                      <a:pt x="446036" y="24767"/>
                      <a:pt x="445964" y="24589"/>
                    </a:cubicBezTo>
                    <a:cubicBezTo>
                      <a:pt x="451072" y="23446"/>
                      <a:pt x="456215" y="22231"/>
                      <a:pt x="461359" y="20803"/>
                    </a:cubicBezTo>
                    <a:cubicBezTo>
                      <a:pt x="461359" y="20803"/>
                      <a:pt x="462538" y="20445"/>
                      <a:pt x="464431" y="19874"/>
                    </a:cubicBezTo>
                    <a:cubicBezTo>
                      <a:pt x="466431" y="19267"/>
                      <a:pt x="469431" y="18159"/>
                      <a:pt x="472360" y="16766"/>
                    </a:cubicBezTo>
                    <a:cubicBezTo>
                      <a:pt x="478361" y="13945"/>
                      <a:pt x="484719" y="10051"/>
                      <a:pt x="489398" y="7479"/>
                    </a:cubicBezTo>
                    <a:cubicBezTo>
                      <a:pt x="494042" y="4836"/>
                      <a:pt x="497363" y="3300"/>
                      <a:pt x="496220" y="1657"/>
                    </a:cubicBezTo>
                    <a:cubicBezTo>
                      <a:pt x="495613" y="907"/>
                      <a:pt x="493756" y="86"/>
                      <a:pt x="490041" y="14"/>
                    </a:cubicBezTo>
                    <a:cubicBezTo>
                      <a:pt x="486362" y="-129"/>
                      <a:pt x="480826" y="800"/>
                      <a:pt x="473718" y="2515"/>
                    </a:cubicBezTo>
                    <a:lnTo>
                      <a:pt x="473896" y="2050"/>
                    </a:lnTo>
                    <a:cubicBezTo>
                      <a:pt x="465788" y="5193"/>
                      <a:pt x="462109" y="6301"/>
                      <a:pt x="456823" y="9551"/>
                    </a:cubicBezTo>
                    <a:cubicBezTo>
                      <a:pt x="455394" y="7765"/>
                      <a:pt x="450215" y="11123"/>
                      <a:pt x="448107" y="10944"/>
                    </a:cubicBezTo>
                    <a:lnTo>
                      <a:pt x="448250" y="10730"/>
                    </a:lnTo>
                    <a:cubicBezTo>
                      <a:pt x="443678" y="13552"/>
                      <a:pt x="437713" y="11837"/>
                      <a:pt x="433213" y="14338"/>
                    </a:cubicBezTo>
                    <a:cubicBezTo>
                      <a:pt x="433355" y="14123"/>
                      <a:pt x="433355" y="13552"/>
                      <a:pt x="434463" y="13266"/>
                    </a:cubicBezTo>
                    <a:cubicBezTo>
                      <a:pt x="430998" y="14302"/>
                      <a:pt x="426212" y="15838"/>
                      <a:pt x="425676" y="14695"/>
                    </a:cubicBezTo>
                    <a:cubicBezTo>
                      <a:pt x="417246" y="16838"/>
                      <a:pt x="404995" y="19338"/>
                      <a:pt x="400066" y="22981"/>
                    </a:cubicBezTo>
                    <a:lnTo>
                      <a:pt x="400351" y="22553"/>
                    </a:lnTo>
                    <a:cubicBezTo>
                      <a:pt x="397637" y="24767"/>
                      <a:pt x="396387" y="24017"/>
                      <a:pt x="393136" y="25839"/>
                    </a:cubicBezTo>
                    <a:cubicBezTo>
                      <a:pt x="392886" y="25767"/>
                      <a:pt x="392636" y="25767"/>
                      <a:pt x="392636" y="25696"/>
                    </a:cubicBezTo>
                    <a:cubicBezTo>
                      <a:pt x="391136" y="26982"/>
                      <a:pt x="388886" y="27768"/>
                      <a:pt x="386278" y="28875"/>
                    </a:cubicBezTo>
                    <a:cubicBezTo>
                      <a:pt x="383742" y="29947"/>
                      <a:pt x="381456" y="31125"/>
                      <a:pt x="380313" y="32161"/>
                    </a:cubicBezTo>
                    <a:lnTo>
                      <a:pt x="379706" y="31554"/>
                    </a:lnTo>
                    <a:cubicBezTo>
                      <a:pt x="377634" y="32911"/>
                      <a:pt x="375705" y="34304"/>
                      <a:pt x="373848" y="35662"/>
                    </a:cubicBezTo>
                    <a:lnTo>
                      <a:pt x="376098" y="34340"/>
                    </a:lnTo>
                    <a:cubicBezTo>
                      <a:pt x="376563" y="36698"/>
                      <a:pt x="370955" y="36304"/>
                      <a:pt x="367919" y="39805"/>
                    </a:cubicBezTo>
                    <a:cubicBezTo>
                      <a:pt x="366026" y="40734"/>
                      <a:pt x="364740" y="42698"/>
                      <a:pt x="363061" y="44484"/>
                    </a:cubicBezTo>
                    <a:cubicBezTo>
                      <a:pt x="361454" y="46199"/>
                      <a:pt x="359168" y="47878"/>
                      <a:pt x="356774" y="48092"/>
                    </a:cubicBezTo>
                    <a:cubicBezTo>
                      <a:pt x="354917" y="49842"/>
                      <a:pt x="358167" y="45806"/>
                      <a:pt x="355131" y="47699"/>
                    </a:cubicBezTo>
                    <a:cubicBezTo>
                      <a:pt x="354631" y="46627"/>
                      <a:pt x="356453" y="46485"/>
                      <a:pt x="355274" y="45877"/>
                    </a:cubicBezTo>
                    <a:cubicBezTo>
                      <a:pt x="352202" y="47484"/>
                      <a:pt x="349559" y="46591"/>
                      <a:pt x="345880" y="48735"/>
                    </a:cubicBezTo>
                    <a:lnTo>
                      <a:pt x="345416" y="47949"/>
                    </a:lnTo>
                    <a:cubicBezTo>
                      <a:pt x="340808" y="51378"/>
                      <a:pt x="335343" y="50270"/>
                      <a:pt x="332486" y="52914"/>
                    </a:cubicBezTo>
                    <a:cubicBezTo>
                      <a:pt x="327449" y="55343"/>
                      <a:pt x="328164" y="51521"/>
                      <a:pt x="323234" y="54843"/>
                    </a:cubicBezTo>
                    <a:lnTo>
                      <a:pt x="320806" y="54235"/>
                    </a:lnTo>
                    <a:cubicBezTo>
                      <a:pt x="318448" y="54664"/>
                      <a:pt x="319520" y="56164"/>
                      <a:pt x="316769" y="56236"/>
                    </a:cubicBezTo>
                    <a:cubicBezTo>
                      <a:pt x="316734" y="55450"/>
                      <a:pt x="313269" y="56450"/>
                      <a:pt x="314662" y="55378"/>
                    </a:cubicBezTo>
                    <a:cubicBezTo>
                      <a:pt x="308375" y="55700"/>
                      <a:pt x="302696" y="59879"/>
                      <a:pt x="293838" y="60272"/>
                    </a:cubicBezTo>
                    <a:cubicBezTo>
                      <a:pt x="292445" y="62236"/>
                      <a:pt x="287980" y="62701"/>
                      <a:pt x="287016" y="64308"/>
                    </a:cubicBezTo>
                    <a:cubicBezTo>
                      <a:pt x="286587" y="63665"/>
                      <a:pt x="278586" y="67523"/>
                      <a:pt x="282765" y="64272"/>
                    </a:cubicBezTo>
                    <a:cubicBezTo>
                      <a:pt x="283122" y="63986"/>
                      <a:pt x="283872" y="63737"/>
                      <a:pt x="283908" y="63986"/>
                    </a:cubicBezTo>
                    <a:lnTo>
                      <a:pt x="284158" y="62951"/>
                    </a:lnTo>
                    <a:cubicBezTo>
                      <a:pt x="282801" y="62987"/>
                      <a:pt x="281586" y="63379"/>
                      <a:pt x="280443" y="63808"/>
                    </a:cubicBezTo>
                    <a:cubicBezTo>
                      <a:pt x="279515" y="64165"/>
                      <a:pt x="278693" y="64737"/>
                      <a:pt x="277872" y="65237"/>
                    </a:cubicBezTo>
                    <a:cubicBezTo>
                      <a:pt x="276229" y="66344"/>
                      <a:pt x="274621" y="67487"/>
                      <a:pt x="272585" y="67952"/>
                    </a:cubicBezTo>
                    <a:cubicBezTo>
                      <a:pt x="273835" y="67880"/>
                      <a:pt x="275407" y="67308"/>
                      <a:pt x="274550" y="68237"/>
                    </a:cubicBezTo>
                    <a:cubicBezTo>
                      <a:pt x="273300" y="68594"/>
                      <a:pt x="272050" y="68916"/>
                      <a:pt x="270764" y="69202"/>
                    </a:cubicBezTo>
                    <a:lnTo>
                      <a:pt x="271335" y="68273"/>
                    </a:lnTo>
                    <a:cubicBezTo>
                      <a:pt x="269478" y="68594"/>
                      <a:pt x="267585" y="68845"/>
                      <a:pt x="265692" y="69023"/>
                    </a:cubicBezTo>
                    <a:lnTo>
                      <a:pt x="266620" y="69809"/>
                    </a:lnTo>
                    <a:cubicBezTo>
                      <a:pt x="263727" y="69773"/>
                      <a:pt x="262655" y="68344"/>
                      <a:pt x="259512" y="69916"/>
                    </a:cubicBezTo>
                    <a:cubicBezTo>
                      <a:pt x="258048" y="70773"/>
                      <a:pt x="262370" y="70952"/>
                      <a:pt x="259298" y="71488"/>
                    </a:cubicBezTo>
                    <a:cubicBezTo>
                      <a:pt x="255512" y="71059"/>
                      <a:pt x="248654" y="70380"/>
                      <a:pt x="244510" y="69737"/>
                    </a:cubicBezTo>
                    <a:cubicBezTo>
                      <a:pt x="244868" y="70845"/>
                      <a:pt x="243617" y="70666"/>
                      <a:pt x="242224" y="70737"/>
                    </a:cubicBezTo>
                    <a:lnTo>
                      <a:pt x="242189" y="69809"/>
                    </a:lnTo>
                    <a:cubicBezTo>
                      <a:pt x="236759" y="70309"/>
                      <a:pt x="240688" y="67594"/>
                      <a:pt x="235045" y="67666"/>
                    </a:cubicBezTo>
                    <a:lnTo>
                      <a:pt x="235652" y="67130"/>
                    </a:lnTo>
                    <a:lnTo>
                      <a:pt x="233830" y="68737"/>
                    </a:lnTo>
                    <a:cubicBezTo>
                      <a:pt x="228330" y="69666"/>
                      <a:pt x="231330" y="66308"/>
                      <a:pt x="224829" y="67987"/>
                    </a:cubicBezTo>
                    <a:cubicBezTo>
                      <a:pt x="227294" y="68130"/>
                      <a:pt x="225758" y="70059"/>
                      <a:pt x="222793" y="69416"/>
                    </a:cubicBezTo>
                    <a:lnTo>
                      <a:pt x="223651" y="68594"/>
                    </a:lnTo>
                    <a:cubicBezTo>
                      <a:pt x="221936" y="68630"/>
                      <a:pt x="221329" y="68987"/>
                      <a:pt x="220329" y="68737"/>
                    </a:cubicBezTo>
                    <a:cubicBezTo>
                      <a:pt x="221293" y="68309"/>
                      <a:pt x="220865" y="67487"/>
                      <a:pt x="218579" y="67523"/>
                    </a:cubicBezTo>
                    <a:lnTo>
                      <a:pt x="220186" y="66487"/>
                    </a:lnTo>
                    <a:lnTo>
                      <a:pt x="215793" y="67916"/>
                    </a:lnTo>
                    <a:cubicBezTo>
                      <a:pt x="212506" y="66844"/>
                      <a:pt x="207399" y="67773"/>
                      <a:pt x="206256" y="66415"/>
                    </a:cubicBezTo>
                    <a:cubicBezTo>
                      <a:pt x="206256" y="66415"/>
                      <a:pt x="204613" y="66201"/>
                      <a:pt x="202791" y="65951"/>
                    </a:cubicBezTo>
                    <a:cubicBezTo>
                      <a:pt x="200933" y="65772"/>
                      <a:pt x="199183" y="65665"/>
                      <a:pt x="198076" y="66166"/>
                    </a:cubicBezTo>
                    <a:cubicBezTo>
                      <a:pt x="199683" y="65558"/>
                      <a:pt x="195683" y="64594"/>
                      <a:pt x="196969" y="63808"/>
                    </a:cubicBezTo>
                    <a:cubicBezTo>
                      <a:pt x="194897" y="64451"/>
                      <a:pt x="189289" y="64522"/>
                      <a:pt x="187253" y="63236"/>
                    </a:cubicBezTo>
                    <a:lnTo>
                      <a:pt x="187682" y="63165"/>
                    </a:lnTo>
                    <a:cubicBezTo>
                      <a:pt x="179859" y="61129"/>
                      <a:pt x="174073" y="62915"/>
                      <a:pt x="167929" y="60165"/>
                    </a:cubicBezTo>
                    <a:cubicBezTo>
                      <a:pt x="167965" y="61272"/>
                      <a:pt x="164786" y="59843"/>
                      <a:pt x="165250" y="61379"/>
                    </a:cubicBezTo>
                    <a:cubicBezTo>
                      <a:pt x="163536" y="61236"/>
                      <a:pt x="162000" y="60736"/>
                      <a:pt x="160643" y="60093"/>
                    </a:cubicBezTo>
                    <a:cubicBezTo>
                      <a:pt x="159214" y="59343"/>
                      <a:pt x="157750" y="58557"/>
                      <a:pt x="156464" y="57879"/>
                    </a:cubicBezTo>
                    <a:cubicBezTo>
                      <a:pt x="153570" y="56450"/>
                      <a:pt x="151070" y="55914"/>
                      <a:pt x="149177" y="57593"/>
                    </a:cubicBezTo>
                    <a:cubicBezTo>
                      <a:pt x="145605" y="57021"/>
                      <a:pt x="145176" y="55771"/>
                      <a:pt x="143391" y="55200"/>
                    </a:cubicBezTo>
                    <a:lnTo>
                      <a:pt x="144284" y="55128"/>
                    </a:lnTo>
                    <a:cubicBezTo>
                      <a:pt x="137676" y="54342"/>
                      <a:pt x="135925" y="54235"/>
                      <a:pt x="131496" y="53342"/>
                    </a:cubicBezTo>
                    <a:cubicBezTo>
                      <a:pt x="129246" y="53306"/>
                      <a:pt x="128460" y="55200"/>
                      <a:pt x="124745" y="53771"/>
                    </a:cubicBezTo>
                    <a:cubicBezTo>
                      <a:pt x="126174" y="53342"/>
                      <a:pt x="124603" y="53092"/>
                      <a:pt x="123031" y="52664"/>
                    </a:cubicBezTo>
                    <a:cubicBezTo>
                      <a:pt x="124031" y="52806"/>
                      <a:pt x="124424" y="52628"/>
                      <a:pt x="122531" y="51556"/>
                    </a:cubicBezTo>
                    <a:cubicBezTo>
                      <a:pt x="122174" y="51699"/>
                      <a:pt x="121709" y="51735"/>
                      <a:pt x="121245" y="51735"/>
                    </a:cubicBezTo>
                    <a:cubicBezTo>
                      <a:pt x="121245" y="51664"/>
                      <a:pt x="121173" y="51592"/>
                      <a:pt x="121245" y="51521"/>
                    </a:cubicBezTo>
                    <a:cubicBezTo>
                      <a:pt x="118602" y="51092"/>
                      <a:pt x="118995" y="51449"/>
                      <a:pt x="120138" y="51878"/>
                    </a:cubicBezTo>
                    <a:cubicBezTo>
                      <a:pt x="120031" y="51985"/>
                      <a:pt x="120102" y="52164"/>
                      <a:pt x="120423" y="52449"/>
                    </a:cubicBezTo>
                    <a:cubicBezTo>
                      <a:pt x="118030" y="50771"/>
                      <a:pt x="112958" y="50557"/>
                      <a:pt x="112958" y="49199"/>
                    </a:cubicBezTo>
                    <a:cubicBezTo>
                      <a:pt x="105136" y="47520"/>
                      <a:pt x="99242" y="47556"/>
                      <a:pt x="92670" y="46591"/>
                    </a:cubicBezTo>
                    <a:cubicBezTo>
                      <a:pt x="92098" y="45770"/>
                      <a:pt x="93741" y="45520"/>
                      <a:pt x="95670" y="45663"/>
                    </a:cubicBezTo>
                    <a:lnTo>
                      <a:pt x="91027" y="44877"/>
                    </a:lnTo>
                    <a:cubicBezTo>
                      <a:pt x="91277" y="43912"/>
                      <a:pt x="93777" y="44913"/>
                      <a:pt x="95242" y="45056"/>
                    </a:cubicBezTo>
                    <a:cubicBezTo>
                      <a:pt x="90098" y="42270"/>
                      <a:pt x="83597" y="44091"/>
                      <a:pt x="77454" y="41377"/>
                    </a:cubicBezTo>
                    <a:lnTo>
                      <a:pt x="75954" y="41877"/>
                    </a:lnTo>
                    <a:lnTo>
                      <a:pt x="75596" y="41662"/>
                    </a:lnTo>
                    <a:cubicBezTo>
                      <a:pt x="75525" y="42055"/>
                      <a:pt x="73989" y="42341"/>
                      <a:pt x="72989" y="42270"/>
                    </a:cubicBezTo>
                    <a:cubicBezTo>
                      <a:pt x="72239" y="41269"/>
                      <a:pt x="73453" y="40341"/>
                      <a:pt x="70239" y="39769"/>
                    </a:cubicBezTo>
                    <a:cubicBezTo>
                      <a:pt x="67881" y="38484"/>
                      <a:pt x="62952" y="38805"/>
                      <a:pt x="59559" y="38662"/>
                    </a:cubicBezTo>
                    <a:cubicBezTo>
                      <a:pt x="61309" y="39126"/>
                      <a:pt x="60666" y="39483"/>
                      <a:pt x="59844" y="39662"/>
                    </a:cubicBezTo>
                    <a:cubicBezTo>
                      <a:pt x="58237" y="39412"/>
                      <a:pt x="57523" y="38376"/>
                      <a:pt x="56237" y="38519"/>
                    </a:cubicBezTo>
                    <a:lnTo>
                      <a:pt x="56308" y="37340"/>
                    </a:lnTo>
                    <a:cubicBezTo>
                      <a:pt x="56701" y="38555"/>
                      <a:pt x="52022" y="37662"/>
                      <a:pt x="51343" y="38019"/>
                    </a:cubicBezTo>
                    <a:cubicBezTo>
                      <a:pt x="50629" y="36983"/>
                      <a:pt x="53915" y="37805"/>
                      <a:pt x="54415" y="37233"/>
                    </a:cubicBezTo>
                    <a:cubicBezTo>
                      <a:pt x="48164" y="36019"/>
                      <a:pt x="51308" y="36662"/>
                      <a:pt x="45057" y="35305"/>
                    </a:cubicBezTo>
                    <a:cubicBezTo>
                      <a:pt x="41521" y="35340"/>
                      <a:pt x="45414" y="36519"/>
                      <a:pt x="43557" y="37126"/>
                    </a:cubicBezTo>
                    <a:cubicBezTo>
                      <a:pt x="40556" y="36626"/>
                      <a:pt x="37484" y="36662"/>
                      <a:pt x="34234" y="35126"/>
                    </a:cubicBezTo>
                    <a:lnTo>
                      <a:pt x="35056" y="36376"/>
                    </a:lnTo>
                    <a:cubicBezTo>
                      <a:pt x="29269" y="35733"/>
                      <a:pt x="25983" y="34769"/>
                      <a:pt x="22447" y="32875"/>
                    </a:cubicBezTo>
                    <a:cubicBezTo>
                      <a:pt x="11481" y="32447"/>
                      <a:pt x="5373" y="33411"/>
                      <a:pt x="2444" y="34483"/>
                    </a:cubicBezTo>
                    <a:cubicBezTo>
                      <a:pt x="-520" y="35554"/>
                      <a:pt x="-485" y="36769"/>
                      <a:pt x="944" y="37840"/>
                    </a:cubicBezTo>
                    <a:cubicBezTo>
                      <a:pt x="3659" y="39948"/>
                      <a:pt x="11374" y="42127"/>
                      <a:pt x="11374" y="42127"/>
                    </a:cubicBezTo>
                    <a:cubicBezTo>
                      <a:pt x="26840" y="47592"/>
                      <a:pt x="35770" y="47842"/>
                      <a:pt x="56380" y="5105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11" name="Graphic 511">
              <a:extLst>
                <a:ext uri="{FF2B5EF4-FFF2-40B4-BE49-F238E27FC236}">
                  <a16:creationId xmlns:a16="http://schemas.microsoft.com/office/drawing/2014/main" id="{A15C8BE6-6984-EF42-BC3A-81FC270AA9AE}"/>
                </a:ext>
              </a:extLst>
            </p:cNvPr>
            <p:cNvGrpSpPr/>
            <p:nvPr/>
          </p:nvGrpSpPr>
          <p:grpSpPr>
            <a:xfrm>
              <a:off x="8095333" y="6284813"/>
              <a:ext cx="84559" cy="81482"/>
              <a:chOff x="8095333" y="6284813"/>
              <a:chExt cx="84559" cy="81482"/>
            </a:xfrm>
            <a:grpFill/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3040F221-7DCC-8543-8D09-33C4A5AA6997}"/>
                  </a:ext>
                </a:extLst>
              </p:cNvPr>
              <p:cNvSpPr/>
              <p:nvPr/>
            </p:nvSpPr>
            <p:spPr>
              <a:xfrm>
                <a:off x="8136421" y="6302680"/>
                <a:ext cx="535" cy="256"/>
              </a:xfrm>
              <a:custGeom>
                <a:avLst/>
                <a:gdLst>
                  <a:gd name="connsiteX0" fmla="*/ 536 w 535"/>
                  <a:gd name="connsiteY0" fmla="*/ 250 h 256"/>
                  <a:gd name="connsiteX1" fmla="*/ 0 w 535"/>
                  <a:gd name="connsiteY1" fmla="*/ 0 h 256"/>
                  <a:gd name="connsiteX2" fmla="*/ 536 w 535"/>
                  <a:gd name="connsiteY2" fmla="*/ 250 h 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5" h="256">
                    <a:moveTo>
                      <a:pt x="536" y="250"/>
                    </a:moveTo>
                    <a:lnTo>
                      <a:pt x="0" y="0"/>
                    </a:lnTo>
                    <a:cubicBezTo>
                      <a:pt x="72" y="178"/>
                      <a:pt x="250" y="286"/>
                      <a:pt x="536" y="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E55AD3E8-8546-8941-9B64-E938A79A6E71}"/>
                  </a:ext>
                </a:extLst>
              </p:cNvPr>
              <p:cNvSpPr/>
              <p:nvPr/>
            </p:nvSpPr>
            <p:spPr>
              <a:xfrm>
                <a:off x="8145315" y="6321182"/>
                <a:ext cx="35" cy="143"/>
              </a:xfrm>
              <a:custGeom>
                <a:avLst/>
                <a:gdLst>
                  <a:gd name="connsiteX0" fmla="*/ 0 w 35"/>
                  <a:gd name="connsiteY0" fmla="*/ 143 h 143"/>
                  <a:gd name="connsiteX1" fmla="*/ 36 w 35"/>
                  <a:gd name="connsiteY1" fmla="*/ 0 h 143"/>
                  <a:gd name="connsiteX2" fmla="*/ 0 w 35"/>
                  <a:gd name="connsiteY2" fmla="*/ 143 h 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43">
                    <a:moveTo>
                      <a:pt x="0" y="143"/>
                    </a:moveTo>
                    <a:cubicBezTo>
                      <a:pt x="0" y="72"/>
                      <a:pt x="0" y="36"/>
                      <a:pt x="36" y="0"/>
                    </a:cubicBezTo>
                    <a:cubicBezTo>
                      <a:pt x="0" y="107"/>
                      <a:pt x="0" y="143"/>
                      <a:pt x="0" y="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2CAECA38-13BC-3342-88DC-A984BE011B38}"/>
                  </a:ext>
                </a:extLst>
              </p:cNvPr>
              <p:cNvSpPr/>
              <p:nvPr/>
            </p:nvSpPr>
            <p:spPr>
              <a:xfrm>
                <a:off x="8112596" y="6304038"/>
                <a:ext cx="35" cy="178"/>
              </a:xfrm>
              <a:custGeom>
                <a:avLst/>
                <a:gdLst>
                  <a:gd name="connsiteX0" fmla="*/ 0 w 35"/>
                  <a:gd name="connsiteY0" fmla="*/ 178 h 178"/>
                  <a:gd name="connsiteX1" fmla="*/ 36 w 35"/>
                  <a:gd name="connsiteY1" fmla="*/ 178 h 178"/>
                  <a:gd name="connsiteX2" fmla="*/ 36 w 35"/>
                  <a:gd name="connsiteY2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78">
                    <a:moveTo>
                      <a:pt x="0" y="178"/>
                    </a:moveTo>
                    <a:lnTo>
                      <a:pt x="36" y="178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26B62C3D-D5A3-0249-BD6C-6BC527C92EFA}"/>
                  </a:ext>
                </a:extLst>
              </p:cNvPr>
              <p:cNvSpPr/>
              <p:nvPr/>
            </p:nvSpPr>
            <p:spPr>
              <a:xfrm>
                <a:off x="8095333" y="6284813"/>
                <a:ext cx="84559" cy="81482"/>
              </a:xfrm>
              <a:custGeom>
                <a:avLst/>
                <a:gdLst>
                  <a:gd name="connsiteX0" fmla="*/ 45302 w 84559"/>
                  <a:gd name="connsiteY0" fmla="*/ 3865 h 81482"/>
                  <a:gd name="connsiteX1" fmla="*/ 45231 w 84559"/>
                  <a:gd name="connsiteY1" fmla="*/ 3865 h 81482"/>
                  <a:gd name="connsiteX2" fmla="*/ 34622 w 84559"/>
                  <a:gd name="connsiteY2" fmla="*/ 5223 h 81482"/>
                  <a:gd name="connsiteX3" fmla="*/ 25585 w 84559"/>
                  <a:gd name="connsiteY3" fmla="*/ 10295 h 81482"/>
                  <a:gd name="connsiteX4" fmla="*/ 17298 w 84559"/>
                  <a:gd name="connsiteY4" fmla="*/ 19367 h 81482"/>
                  <a:gd name="connsiteX5" fmla="*/ 14191 w 84559"/>
                  <a:gd name="connsiteY5" fmla="*/ 25511 h 81482"/>
                  <a:gd name="connsiteX6" fmla="*/ 13012 w 84559"/>
                  <a:gd name="connsiteY6" fmla="*/ 25618 h 81482"/>
                  <a:gd name="connsiteX7" fmla="*/ 11941 w 84559"/>
                  <a:gd name="connsiteY7" fmla="*/ 27583 h 81482"/>
                  <a:gd name="connsiteX8" fmla="*/ 11762 w 84559"/>
                  <a:gd name="connsiteY8" fmla="*/ 27404 h 81482"/>
                  <a:gd name="connsiteX9" fmla="*/ 10762 w 84559"/>
                  <a:gd name="connsiteY9" fmla="*/ 30012 h 81482"/>
                  <a:gd name="connsiteX10" fmla="*/ 10583 w 84559"/>
                  <a:gd name="connsiteY10" fmla="*/ 29833 h 81482"/>
                  <a:gd name="connsiteX11" fmla="*/ 9976 w 84559"/>
                  <a:gd name="connsiteY11" fmla="*/ 30940 h 81482"/>
                  <a:gd name="connsiteX12" fmla="*/ 9798 w 84559"/>
                  <a:gd name="connsiteY12" fmla="*/ 30547 h 81482"/>
                  <a:gd name="connsiteX13" fmla="*/ 7369 w 84559"/>
                  <a:gd name="connsiteY13" fmla="*/ 35334 h 81482"/>
                  <a:gd name="connsiteX14" fmla="*/ 8369 w 84559"/>
                  <a:gd name="connsiteY14" fmla="*/ 35762 h 81482"/>
                  <a:gd name="connsiteX15" fmla="*/ 4333 w 84559"/>
                  <a:gd name="connsiteY15" fmla="*/ 42692 h 81482"/>
                  <a:gd name="connsiteX16" fmla="*/ 4118 w 84559"/>
                  <a:gd name="connsiteY16" fmla="*/ 42549 h 81482"/>
                  <a:gd name="connsiteX17" fmla="*/ 1011 w 84559"/>
                  <a:gd name="connsiteY17" fmla="*/ 53014 h 81482"/>
                  <a:gd name="connsiteX18" fmla="*/ 189 w 84559"/>
                  <a:gd name="connsiteY18" fmla="*/ 52979 h 81482"/>
                  <a:gd name="connsiteX19" fmla="*/ 1725 w 84559"/>
                  <a:gd name="connsiteY19" fmla="*/ 57694 h 81482"/>
                  <a:gd name="connsiteX20" fmla="*/ 11 w 84559"/>
                  <a:gd name="connsiteY20" fmla="*/ 59301 h 81482"/>
                  <a:gd name="connsiteX21" fmla="*/ 1189 w 84559"/>
                  <a:gd name="connsiteY21" fmla="*/ 62587 h 81482"/>
                  <a:gd name="connsiteX22" fmla="*/ 832 w 84559"/>
                  <a:gd name="connsiteY22" fmla="*/ 61944 h 81482"/>
                  <a:gd name="connsiteX23" fmla="*/ 1261 w 84559"/>
                  <a:gd name="connsiteY23" fmla="*/ 66195 h 81482"/>
                  <a:gd name="connsiteX24" fmla="*/ 2904 w 84559"/>
                  <a:gd name="connsiteY24" fmla="*/ 64838 h 81482"/>
                  <a:gd name="connsiteX25" fmla="*/ 1582 w 84559"/>
                  <a:gd name="connsiteY25" fmla="*/ 68016 h 81482"/>
                  <a:gd name="connsiteX26" fmla="*/ 2904 w 84559"/>
                  <a:gd name="connsiteY26" fmla="*/ 67338 h 81482"/>
                  <a:gd name="connsiteX27" fmla="*/ 2582 w 84559"/>
                  <a:gd name="connsiteY27" fmla="*/ 76660 h 81482"/>
                  <a:gd name="connsiteX28" fmla="*/ 5368 w 84559"/>
                  <a:gd name="connsiteY28" fmla="*/ 81482 h 81482"/>
                  <a:gd name="connsiteX29" fmla="*/ 14084 w 84559"/>
                  <a:gd name="connsiteY29" fmla="*/ 79768 h 81482"/>
                  <a:gd name="connsiteX30" fmla="*/ 22192 w 84559"/>
                  <a:gd name="connsiteY30" fmla="*/ 75839 h 81482"/>
                  <a:gd name="connsiteX31" fmla="*/ 28121 w 84559"/>
                  <a:gd name="connsiteY31" fmla="*/ 72017 h 81482"/>
                  <a:gd name="connsiteX32" fmla="*/ 33158 w 84559"/>
                  <a:gd name="connsiteY32" fmla="*/ 69338 h 81482"/>
                  <a:gd name="connsiteX33" fmla="*/ 34122 w 84559"/>
                  <a:gd name="connsiteY33" fmla="*/ 69945 h 81482"/>
                  <a:gd name="connsiteX34" fmla="*/ 35622 w 84559"/>
                  <a:gd name="connsiteY34" fmla="*/ 67588 h 81482"/>
                  <a:gd name="connsiteX35" fmla="*/ 35908 w 84559"/>
                  <a:gd name="connsiteY35" fmla="*/ 66409 h 81482"/>
                  <a:gd name="connsiteX36" fmla="*/ 36801 w 84559"/>
                  <a:gd name="connsiteY36" fmla="*/ 66873 h 81482"/>
                  <a:gd name="connsiteX37" fmla="*/ 37551 w 84559"/>
                  <a:gd name="connsiteY37" fmla="*/ 65337 h 81482"/>
                  <a:gd name="connsiteX38" fmla="*/ 38908 w 84559"/>
                  <a:gd name="connsiteY38" fmla="*/ 65445 h 81482"/>
                  <a:gd name="connsiteX39" fmla="*/ 45731 w 84559"/>
                  <a:gd name="connsiteY39" fmla="*/ 58051 h 81482"/>
                  <a:gd name="connsiteX40" fmla="*/ 57018 w 84559"/>
                  <a:gd name="connsiteY40" fmla="*/ 45657 h 81482"/>
                  <a:gd name="connsiteX41" fmla="*/ 65197 w 84559"/>
                  <a:gd name="connsiteY41" fmla="*/ 38084 h 81482"/>
                  <a:gd name="connsiteX42" fmla="*/ 71805 w 84559"/>
                  <a:gd name="connsiteY42" fmla="*/ 30333 h 81482"/>
                  <a:gd name="connsiteX43" fmla="*/ 71912 w 84559"/>
                  <a:gd name="connsiteY43" fmla="*/ 29512 h 81482"/>
                  <a:gd name="connsiteX44" fmla="*/ 75592 w 84559"/>
                  <a:gd name="connsiteY44" fmla="*/ 25976 h 81482"/>
                  <a:gd name="connsiteX45" fmla="*/ 77913 w 84559"/>
                  <a:gd name="connsiteY45" fmla="*/ 24047 h 81482"/>
                  <a:gd name="connsiteX46" fmla="*/ 81699 w 84559"/>
                  <a:gd name="connsiteY46" fmla="*/ 21546 h 81482"/>
                  <a:gd name="connsiteX47" fmla="*/ 84557 w 84559"/>
                  <a:gd name="connsiteY47" fmla="*/ 18153 h 81482"/>
                  <a:gd name="connsiteX48" fmla="*/ 82878 w 84559"/>
                  <a:gd name="connsiteY48" fmla="*/ 14760 h 81482"/>
                  <a:gd name="connsiteX49" fmla="*/ 74770 w 84559"/>
                  <a:gd name="connsiteY49" fmla="*/ 11902 h 81482"/>
                  <a:gd name="connsiteX50" fmla="*/ 74841 w 84559"/>
                  <a:gd name="connsiteY50" fmla="*/ 11509 h 81482"/>
                  <a:gd name="connsiteX51" fmla="*/ 67126 w 84559"/>
                  <a:gd name="connsiteY51" fmla="*/ 17403 h 81482"/>
                  <a:gd name="connsiteX52" fmla="*/ 63661 w 84559"/>
                  <a:gd name="connsiteY52" fmla="*/ 19618 h 81482"/>
                  <a:gd name="connsiteX53" fmla="*/ 63590 w 84559"/>
                  <a:gd name="connsiteY53" fmla="*/ 19439 h 81482"/>
                  <a:gd name="connsiteX54" fmla="*/ 59482 w 84559"/>
                  <a:gd name="connsiteY54" fmla="*/ 24583 h 81482"/>
                  <a:gd name="connsiteX55" fmla="*/ 59232 w 84559"/>
                  <a:gd name="connsiteY55" fmla="*/ 23654 h 81482"/>
                  <a:gd name="connsiteX56" fmla="*/ 56696 w 84559"/>
                  <a:gd name="connsiteY56" fmla="*/ 26190 h 81482"/>
                  <a:gd name="connsiteX57" fmla="*/ 52089 w 84559"/>
                  <a:gd name="connsiteY57" fmla="*/ 34512 h 81482"/>
                  <a:gd name="connsiteX58" fmla="*/ 51946 w 84559"/>
                  <a:gd name="connsiteY58" fmla="*/ 34191 h 81482"/>
                  <a:gd name="connsiteX59" fmla="*/ 50517 w 84559"/>
                  <a:gd name="connsiteY59" fmla="*/ 36762 h 81482"/>
                  <a:gd name="connsiteX60" fmla="*/ 50196 w 84559"/>
                  <a:gd name="connsiteY60" fmla="*/ 36655 h 81482"/>
                  <a:gd name="connsiteX61" fmla="*/ 47017 w 84559"/>
                  <a:gd name="connsiteY61" fmla="*/ 40799 h 81482"/>
                  <a:gd name="connsiteX62" fmla="*/ 46409 w 84559"/>
                  <a:gd name="connsiteY62" fmla="*/ 40263 h 81482"/>
                  <a:gd name="connsiteX63" fmla="*/ 44623 w 84559"/>
                  <a:gd name="connsiteY63" fmla="*/ 42299 h 81482"/>
                  <a:gd name="connsiteX64" fmla="*/ 45481 w 84559"/>
                  <a:gd name="connsiteY64" fmla="*/ 41727 h 81482"/>
                  <a:gd name="connsiteX65" fmla="*/ 42695 w 84559"/>
                  <a:gd name="connsiteY65" fmla="*/ 44585 h 81482"/>
                  <a:gd name="connsiteX66" fmla="*/ 41266 w 84559"/>
                  <a:gd name="connsiteY66" fmla="*/ 51014 h 81482"/>
                  <a:gd name="connsiteX67" fmla="*/ 40230 w 84559"/>
                  <a:gd name="connsiteY67" fmla="*/ 50764 h 81482"/>
                  <a:gd name="connsiteX68" fmla="*/ 39266 w 84559"/>
                  <a:gd name="connsiteY68" fmla="*/ 49371 h 81482"/>
                  <a:gd name="connsiteX69" fmla="*/ 36301 w 84559"/>
                  <a:gd name="connsiteY69" fmla="*/ 51693 h 81482"/>
                  <a:gd name="connsiteX70" fmla="*/ 35622 w 84559"/>
                  <a:gd name="connsiteY70" fmla="*/ 51086 h 81482"/>
                  <a:gd name="connsiteX71" fmla="*/ 32015 w 84559"/>
                  <a:gd name="connsiteY71" fmla="*/ 54979 h 81482"/>
                  <a:gd name="connsiteX72" fmla="*/ 28693 w 84559"/>
                  <a:gd name="connsiteY72" fmla="*/ 56694 h 81482"/>
                  <a:gd name="connsiteX73" fmla="*/ 27264 w 84559"/>
                  <a:gd name="connsiteY73" fmla="*/ 56301 h 81482"/>
                  <a:gd name="connsiteX74" fmla="*/ 26550 w 84559"/>
                  <a:gd name="connsiteY74" fmla="*/ 58087 h 81482"/>
                  <a:gd name="connsiteX75" fmla="*/ 25157 w 84559"/>
                  <a:gd name="connsiteY75" fmla="*/ 57479 h 81482"/>
                  <a:gd name="connsiteX76" fmla="*/ 19013 w 84559"/>
                  <a:gd name="connsiteY76" fmla="*/ 61623 h 81482"/>
                  <a:gd name="connsiteX77" fmla="*/ 18513 w 84559"/>
                  <a:gd name="connsiteY77" fmla="*/ 63158 h 81482"/>
                  <a:gd name="connsiteX78" fmla="*/ 18406 w 84559"/>
                  <a:gd name="connsiteY78" fmla="*/ 64087 h 81482"/>
                  <a:gd name="connsiteX79" fmla="*/ 17477 w 84559"/>
                  <a:gd name="connsiteY79" fmla="*/ 62837 h 81482"/>
                  <a:gd name="connsiteX80" fmla="*/ 17620 w 84559"/>
                  <a:gd name="connsiteY80" fmla="*/ 62944 h 81482"/>
                  <a:gd name="connsiteX81" fmla="*/ 17370 w 84559"/>
                  <a:gd name="connsiteY81" fmla="*/ 62051 h 81482"/>
                  <a:gd name="connsiteX82" fmla="*/ 16584 w 84559"/>
                  <a:gd name="connsiteY82" fmla="*/ 63158 h 81482"/>
                  <a:gd name="connsiteX83" fmla="*/ 16691 w 84559"/>
                  <a:gd name="connsiteY83" fmla="*/ 64051 h 81482"/>
                  <a:gd name="connsiteX84" fmla="*/ 16263 w 84559"/>
                  <a:gd name="connsiteY84" fmla="*/ 64087 h 81482"/>
                  <a:gd name="connsiteX85" fmla="*/ 16477 w 84559"/>
                  <a:gd name="connsiteY85" fmla="*/ 63158 h 81482"/>
                  <a:gd name="connsiteX86" fmla="*/ 16156 w 84559"/>
                  <a:gd name="connsiteY86" fmla="*/ 62730 h 81482"/>
                  <a:gd name="connsiteX87" fmla="*/ 15834 w 84559"/>
                  <a:gd name="connsiteY87" fmla="*/ 63909 h 81482"/>
                  <a:gd name="connsiteX88" fmla="*/ 15548 w 84559"/>
                  <a:gd name="connsiteY88" fmla="*/ 63052 h 81482"/>
                  <a:gd name="connsiteX89" fmla="*/ 14441 w 84559"/>
                  <a:gd name="connsiteY89" fmla="*/ 65087 h 81482"/>
                  <a:gd name="connsiteX90" fmla="*/ 15334 w 84559"/>
                  <a:gd name="connsiteY90" fmla="*/ 61801 h 81482"/>
                  <a:gd name="connsiteX91" fmla="*/ 14084 w 84559"/>
                  <a:gd name="connsiteY91" fmla="*/ 62516 h 81482"/>
                  <a:gd name="connsiteX92" fmla="*/ 14977 w 84559"/>
                  <a:gd name="connsiteY92" fmla="*/ 61873 h 81482"/>
                  <a:gd name="connsiteX93" fmla="*/ 15941 w 84559"/>
                  <a:gd name="connsiteY93" fmla="*/ 60944 h 81482"/>
                  <a:gd name="connsiteX94" fmla="*/ 16584 w 84559"/>
                  <a:gd name="connsiteY94" fmla="*/ 60694 h 81482"/>
                  <a:gd name="connsiteX95" fmla="*/ 14620 w 84559"/>
                  <a:gd name="connsiteY95" fmla="*/ 61337 h 81482"/>
                  <a:gd name="connsiteX96" fmla="*/ 14084 w 84559"/>
                  <a:gd name="connsiteY96" fmla="*/ 60658 h 81482"/>
                  <a:gd name="connsiteX97" fmla="*/ 12477 w 84559"/>
                  <a:gd name="connsiteY97" fmla="*/ 60408 h 81482"/>
                  <a:gd name="connsiteX98" fmla="*/ 13334 w 84559"/>
                  <a:gd name="connsiteY98" fmla="*/ 60551 h 81482"/>
                  <a:gd name="connsiteX99" fmla="*/ 13012 w 84559"/>
                  <a:gd name="connsiteY99" fmla="*/ 60158 h 81482"/>
                  <a:gd name="connsiteX100" fmla="*/ 14191 w 84559"/>
                  <a:gd name="connsiteY100" fmla="*/ 59837 h 81482"/>
                  <a:gd name="connsiteX101" fmla="*/ 15227 w 84559"/>
                  <a:gd name="connsiteY101" fmla="*/ 60480 h 81482"/>
                  <a:gd name="connsiteX102" fmla="*/ 13834 w 84559"/>
                  <a:gd name="connsiteY102" fmla="*/ 58908 h 81482"/>
                  <a:gd name="connsiteX103" fmla="*/ 15620 w 84559"/>
                  <a:gd name="connsiteY103" fmla="*/ 56050 h 81482"/>
                  <a:gd name="connsiteX104" fmla="*/ 15870 w 84559"/>
                  <a:gd name="connsiteY104" fmla="*/ 53050 h 81482"/>
                  <a:gd name="connsiteX105" fmla="*/ 18049 w 84559"/>
                  <a:gd name="connsiteY105" fmla="*/ 53407 h 81482"/>
                  <a:gd name="connsiteX106" fmla="*/ 18620 w 84559"/>
                  <a:gd name="connsiteY106" fmla="*/ 50193 h 81482"/>
                  <a:gd name="connsiteX107" fmla="*/ 18656 w 84559"/>
                  <a:gd name="connsiteY107" fmla="*/ 50371 h 81482"/>
                  <a:gd name="connsiteX108" fmla="*/ 21870 w 84559"/>
                  <a:gd name="connsiteY108" fmla="*/ 43763 h 81482"/>
                  <a:gd name="connsiteX109" fmla="*/ 20763 w 84559"/>
                  <a:gd name="connsiteY109" fmla="*/ 42049 h 81482"/>
                  <a:gd name="connsiteX110" fmla="*/ 22763 w 84559"/>
                  <a:gd name="connsiteY110" fmla="*/ 36227 h 81482"/>
                  <a:gd name="connsiteX111" fmla="*/ 24978 w 84559"/>
                  <a:gd name="connsiteY111" fmla="*/ 35155 h 81482"/>
                  <a:gd name="connsiteX112" fmla="*/ 24978 w 84559"/>
                  <a:gd name="connsiteY112" fmla="*/ 35512 h 81482"/>
                  <a:gd name="connsiteX113" fmla="*/ 27586 w 84559"/>
                  <a:gd name="connsiteY113" fmla="*/ 31547 h 81482"/>
                  <a:gd name="connsiteX114" fmla="*/ 27728 w 84559"/>
                  <a:gd name="connsiteY114" fmla="*/ 28368 h 81482"/>
                  <a:gd name="connsiteX115" fmla="*/ 28657 w 84559"/>
                  <a:gd name="connsiteY115" fmla="*/ 28226 h 81482"/>
                  <a:gd name="connsiteX116" fmla="*/ 29550 w 84559"/>
                  <a:gd name="connsiteY116" fmla="*/ 28619 h 81482"/>
                  <a:gd name="connsiteX117" fmla="*/ 29443 w 84559"/>
                  <a:gd name="connsiteY117" fmla="*/ 27976 h 81482"/>
                  <a:gd name="connsiteX118" fmla="*/ 29586 w 84559"/>
                  <a:gd name="connsiteY118" fmla="*/ 28083 h 81482"/>
                  <a:gd name="connsiteX119" fmla="*/ 29336 w 84559"/>
                  <a:gd name="connsiteY119" fmla="*/ 27404 h 81482"/>
                  <a:gd name="connsiteX120" fmla="*/ 28871 w 84559"/>
                  <a:gd name="connsiteY120" fmla="*/ 27190 h 81482"/>
                  <a:gd name="connsiteX121" fmla="*/ 31729 w 84559"/>
                  <a:gd name="connsiteY121" fmla="*/ 25904 h 81482"/>
                  <a:gd name="connsiteX122" fmla="*/ 35515 w 84559"/>
                  <a:gd name="connsiteY122" fmla="*/ 19725 h 81482"/>
                  <a:gd name="connsiteX123" fmla="*/ 35658 w 84559"/>
                  <a:gd name="connsiteY123" fmla="*/ 21511 h 81482"/>
                  <a:gd name="connsiteX124" fmla="*/ 36801 w 84559"/>
                  <a:gd name="connsiteY124" fmla="*/ 20403 h 81482"/>
                  <a:gd name="connsiteX125" fmla="*/ 36122 w 84559"/>
                  <a:gd name="connsiteY125" fmla="*/ 21796 h 81482"/>
                  <a:gd name="connsiteX126" fmla="*/ 41016 w 84559"/>
                  <a:gd name="connsiteY126" fmla="*/ 18868 h 81482"/>
                  <a:gd name="connsiteX127" fmla="*/ 41123 w 84559"/>
                  <a:gd name="connsiteY127" fmla="*/ 17975 h 81482"/>
                  <a:gd name="connsiteX128" fmla="*/ 41301 w 84559"/>
                  <a:gd name="connsiteY128" fmla="*/ 18046 h 81482"/>
                  <a:gd name="connsiteX129" fmla="*/ 41659 w 84559"/>
                  <a:gd name="connsiteY129" fmla="*/ 16760 h 81482"/>
                  <a:gd name="connsiteX130" fmla="*/ 43195 w 84559"/>
                  <a:gd name="connsiteY130" fmla="*/ 18296 h 81482"/>
                  <a:gd name="connsiteX131" fmla="*/ 46159 w 84559"/>
                  <a:gd name="connsiteY131" fmla="*/ 16831 h 81482"/>
                  <a:gd name="connsiteX132" fmla="*/ 45909 w 84559"/>
                  <a:gd name="connsiteY132" fmla="*/ 15938 h 81482"/>
                  <a:gd name="connsiteX133" fmla="*/ 46338 w 84559"/>
                  <a:gd name="connsiteY133" fmla="*/ 16081 h 81482"/>
                  <a:gd name="connsiteX134" fmla="*/ 46874 w 84559"/>
                  <a:gd name="connsiteY134" fmla="*/ 16331 h 81482"/>
                  <a:gd name="connsiteX135" fmla="*/ 46874 w 84559"/>
                  <a:gd name="connsiteY135" fmla="*/ 17475 h 81482"/>
                  <a:gd name="connsiteX136" fmla="*/ 48124 w 84559"/>
                  <a:gd name="connsiteY136" fmla="*/ 15974 h 81482"/>
                  <a:gd name="connsiteX137" fmla="*/ 47231 w 84559"/>
                  <a:gd name="connsiteY137" fmla="*/ 17224 h 81482"/>
                  <a:gd name="connsiteX138" fmla="*/ 48517 w 84559"/>
                  <a:gd name="connsiteY138" fmla="*/ 17367 h 81482"/>
                  <a:gd name="connsiteX139" fmla="*/ 50660 w 84559"/>
                  <a:gd name="connsiteY139" fmla="*/ 17724 h 81482"/>
                  <a:gd name="connsiteX140" fmla="*/ 51517 w 84559"/>
                  <a:gd name="connsiteY140" fmla="*/ 15724 h 81482"/>
                  <a:gd name="connsiteX141" fmla="*/ 54625 w 84559"/>
                  <a:gd name="connsiteY141" fmla="*/ 15153 h 81482"/>
                  <a:gd name="connsiteX142" fmla="*/ 56268 w 84559"/>
                  <a:gd name="connsiteY142" fmla="*/ 15081 h 81482"/>
                  <a:gd name="connsiteX143" fmla="*/ 55518 w 84559"/>
                  <a:gd name="connsiteY143" fmla="*/ 14224 h 81482"/>
                  <a:gd name="connsiteX144" fmla="*/ 60733 w 84559"/>
                  <a:gd name="connsiteY144" fmla="*/ 12259 h 81482"/>
                  <a:gd name="connsiteX145" fmla="*/ 67662 w 84559"/>
                  <a:gd name="connsiteY145" fmla="*/ 6937 h 81482"/>
                  <a:gd name="connsiteX146" fmla="*/ 69126 w 84559"/>
                  <a:gd name="connsiteY146" fmla="*/ 3687 h 81482"/>
                  <a:gd name="connsiteX147" fmla="*/ 64769 w 84559"/>
                  <a:gd name="connsiteY147" fmla="*/ 472 h 81482"/>
                  <a:gd name="connsiteX148" fmla="*/ 61304 w 84559"/>
                  <a:gd name="connsiteY148" fmla="*/ 8 h 81482"/>
                  <a:gd name="connsiteX149" fmla="*/ 56161 w 84559"/>
                  <a:gd name="connsiteY149" fmla="*/ 1008 h 81482"/>
                  <a:gd name="connsiteX150" fmla="*/ 53589 w 84559"/>
                  <a:gd name="connsiteY150" fmla="*/ 2223 h 81482"/>
                  <a:gd name="connsiteX151" fmla="*/ 53017 w 84559"/>
                  <a:gd name="connsiteY151" fmla="*/ 2615 h 81482"/>
                  <a:gd name="connsiteX152" fmla="*/ 53089 w 84559"/>
                  <a:gd name="connsiteY152" fmla="*/ 2758 h 81482"/>
                  <a:gd name="connsiteX153" fmla="*/ 53160 w 84559"/>
                  <a:gd name="connsiteY153" fmla="*/ 3223 h 81482"/>
                  <a:gd name="connsiteX154" fmla="*/ 52446 w 84559"/>
                  <a:gd name="connsiteY154" fmla="*/ 4044 h 81482"/>
                  <a:gd name="connsiteX155" fmla="*/ 49874 w 84559"/>
                  <a:gd name="connsiteY155" fmla="*/ 3973 h 81482"/>
                  <a:gd name="connsiteX156" fmla="*/ 45302 w 84559"/>
                  <a:gd name="connsiteY156" fmla="*/ 3865 h 8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84559" h="81482">
                    <a:moveTo>
                      <a:pt x="45302" y="3865"/>
                    </a:moveTo>
                    <a:lnTo>
                      <a:pt x="45231" y="3865"/>
                    </a:lnTo>
                    <a:cubicBezTo>
                      <a:pt x="40409" y="4080"/>
                      <a:pt x="37587" y="4509"/>
                      <a:pt x="34622" y="5223"/>
                    </a:cubicBezTo>
                    <a:cubicBezTo>
                      <a:pt x="31765" y="6008"/>
                      <a:pt x="28871" y="7223"/>
                      <a:pt x="25585" y="10295"/>
                    </a:cubicBezTo>
                    <a:cubicBezTo>
                      <a:pt x="22013" y="12867"/>
                      <a:pt x="19370" y="16474"/>
                      <a:pt x="17298" y="19367"/>
                    </a:cubicBezTo>
                    <a:cubicBezTo>
                      <a:pt x="17370" y="21653"/>
                      <a:pt x="14334" y="23118"/>
                      <a:pt x="14191" y="25511"/>
                    </a:cubicBezTo>
                    <a:lnTo>
                      <a:pt x="13012" y="25618"/>
                    </a:lnTo>
                    <a:cubicBezTo>
                      <a:pt x="12977" y="26440"/>
                      <a:pt x="12726" y="27261"/>
                      <a:pt x="11941" y="27583"/>
                    </a:cubicBezTo>
                    <a:lnTo>
                      <a:pt x="11762" y="27404"/>
                    </a:lnTo>
                    <a:cubicBezTo>
                      <a:pt x="11726" y="28654"/>
                      <a:pt x="10762" y="29404"/>
                      <a:pt x="10762" y="30012"/>
                    </a:cubicBezTo>
                    <a:lnTo>
                      <a:pt x="10583" y="29833"/>
                    </a:lnTo>
                    <a:lnTo>
                      <a:pt x="9976" y="30940"/>
                    </a:lnTo>
                    <a:lnTo>
                      <a:pt x="9798" y="30547"/>
                    </a:lnTo>
                    <a:cubicBezTo>
                      <a:pt x="9405" y="32476"/>
                      <a:pt x="8512" y="34048"/>
                      <a:pt x="7369" y="35334"/>
                    </a:cubicBezTo>
                    <a:lnTo>
                      <a:pt x="8369" y="35762"/>
                    </a:lnTo>
                    <a:cubicBezTo>
                      <a:pt x="5618" y="38263"/>
                      <a:pt x="6976" y="40406"/>
                      <a:pt x="4333" y="42692"/>
                    </a:cubicBezTo>
                    <a:lnTo>
                      <a:pt x="4118" y="42549"/>
                    </a:lnTo>
                    <a:cubicBezTo>
                      <a:pt x="5047" y="47335"/>
                      <a:pt x="-311" y="47871"/>
                      <a:pt x="1011" y="53014"/>
                    </a:cubicBezTo>
                    <a:cubicBezTo>
                      <a:pt x="832" y="52371"/>
                      <a:pt x="439" y="53086"/>
                      <a:pt x="189" y="52979"/>
                    </a:cubicBezTo>
                    <a:cubicBezTo>
                      <a:pt x="-97" y="55050"/>
                      <a:pt x="-347" y="57301"/>
                      <a:pt x="1725" y="57694"/>
                    </a:cubicBezTo>
                    <a:cubicBezTo>
                      <a:pt x="1439" y="59373"/>
                      <a:pt x="832" y="59158"/>
                      <a:pt x="11" y="59301"/>
                    </a:cubicBezTo>
                    <a:cubicBezTo>
                      <a:pt x="939" y="59408"/>
                      <a:pt x="975" y="61123"/>
                      <a:pt x="1189" y="62587"/>
                    </a:cubicBezTo>
                    <a:lnTo>
                      <a:pt x="832" y="61944"/>
                    </a:lnTo>
                    <a:lnTo>
                      <a:pt x="1261" y="66195"/>
                    </a:lnTo>
                    <a:lnTo>
                      <a:pt x="2904" y="64838"/>
                    </a:lnTo>
                    <a:cubicBezTo>
                      <a:pt x="2475" y="67052"/>
                      <a:pt x="832" y="66159"/>
                      <a:pt x="1582" y="68016"/>
                    </a:cubicBezTo>
                    <a:lnTo>
                      <a:pt x="2904" y="67338"/>
                    </a:lnTo>
                    <a:cubicBezTo>
                      <a:pt x="3047" y="70160"/>
                      <a:pt x="1797" y="73124"/>
                      <a:pt x="2582" y="76660"/>
                    </a:cubicBezTo>
                    <a:cubicBezTo>
                      <a:pt x="3440" y="78303"/>
                      <a:pt x="4333" y="80089"/>
                      <a:pt x="5368" y="81482"/>
                    </a:cubicBezTo>
                    <a:cubicBezTo>
                      <a:pt x="8405" y="81054"/>
                      <a:pt x="11334" y="80447"/>
                      <a:pt x="14084" y="79768"/>
                    </a:cubicBezTo>
                    <a:cubicBezTo>
                      <a:pt x="16941" y="78661"/>
                      <a:pt x="19656" y="77518"/>
                      <a:pt x="22192" y="75839"/>
                    </a:cubicBezTo>
                    <a:cubicBezTo>
                      <a:pt x="25121" y="74267"/>
                      <a:pt x="26442" y="72981"/>
                      <a:pt x="28121" y="72017"/>
                    </a:cubicBezTo>
                    <a:cubicBezTo>
                      <a:pt x="29729" y="70945"/>
                      <a:pt x="31443" y="70052"/>
                      <a:pt x="33158" y="69338"/>
                    </a:cubicBezTo>
                    <a:lnTo>
                      <a:pt x="34122" y="69945"/>
                    </a:lnTo>
                    <a:cubicBezTo>
                      <a:pt x="35229" y="71053"/>
                      <a:pt x="34479" y="66695"/>
                      <a:pt x="35622" y="67588"/>
                    </a:cubicBezTo>
                    <a:lnTo>
                      <a:pt x="35908" y="66409"/>
                    </a:lnTo>
                    <a:cubicBezTo>
                      <a:pt x="36301" y="66445"/>
                      <a:pt x="36908" y="66302"/>
                      <a:pt x="36801" y="66873"/>
                    </a:cubicBezTo>
                    <a:cubicBezTo>
                      <a:pt x="37515" y="66338"/>
                      <a:pt x="37372" y="66123"/>
                      <a:pt x="37551" y="65337"/>
                    </a:cubicBezTo>
                    <a:lnTo>
                      <a:pt x="38908" y="65445"/>
                    </a:lnTo>
                    <a:cubicBezTo>
                      <a:pt x="42016" y="63659"/>
                      <a:pt x="42909" y="60266"/>
                      <a:pt x="45731" y="58051"/>
                    </a:cubicBezTo>
                    <a:cubicBezTo>
                      <a:pt x="50267" y="56479"/>
                      <a:pt x="54589" y="49443"/>
                      <a:pt x="57018" y="45657"/>
                    </a:cubicBezTo>
                    <a:cubicBezTo>
                      <a:pt x="58197" y="43049"/>
                      <a:pt x="62411" y="40334"/>
                      <a:pt x="65197" y="38084"/>
                    </a:cubicBezTo>
                    <a:cubicBezTo>
                      <a:pt x="68233" y="35691"/>
                      <a:pt x="70948" y="33476"/>
                      <a:pt x="71805" y="30333"/>
                    </a:cubicBezTo>
                    <a:cubicBezTo>
                      <a:pt x="72091" y="30333"/>
                      <a:pt x="72020" y="29619"/>
                      <a:pt x="71912" y="29512"/>
                    </a:cubicBezTo>
                    <a:cubicBezTo>
                      <a:pt x="73127" y="28154"/>
                      <a:pt x="74377" y="26940"/>
                      <a:pt x="75592" y="25976"/>
                    </a:cubicBezTo>
                    <a:cubicBezTo>
                      <a:pt x="75592" y="25976"/>
                      <a:pt x="76663" y="25011"/>
                      <a:pt x="77913" y="24047"/>
                    </a:cubicBezTo>
                    <a:cubicBezTo>
                      <a:pt x="79199" y="23046"/>
                      <a:pt x="80414" y="22261"/>
                      <a:pt x="81699" y="21546"/>
                    </a:cubicBezTo>
                    <a:cubicBezTo>
                      <a:pt x="82950" y="20796"/>
                      <a:pt x="84450" y="19939"/>
                      <a:pt x="84557" y="18153"/>
                    </a:cubicBezTo>
                    <a:cubicBezTo>
                      <a:pt x="84593" y="17260"/>
                      <a:pt x="84236" y="16153"/>
                      <a:pt x="82878" y="14760"/>
                    </a:cubicBezTo>
                    <a:cubicBezTo>
                      <a:pt x="81557" y="13474"/>
                      <a:pt x="78949" y="11938"/>
                      <a:pt x="74770" y="11902"/>
                    </a:cubicBezTo>
                    <a:lnTo>
                      <a:pt x="74841" y="11509"/>
                    </a:lnTo>
                    <a:cubicBezTo>
                      <a:pt x="70269" y="12510"/>
                      <a:pt x="67876" y="14367"/>
                      <a:pt x="67126" y="17403"/>
                    </a:cubicBezTo>
                    <a:cubicBezTo>
                      <a:pt x="65304" y="16153"/>
                      <a:pt x="64733" y="19439"/>
                      <a:pt x="63661" y="19618"/>
                    </a:cubicBezTo>
                    <a:lnTo>
                      <a:pt x="63590" y="19439"/>
                    </a:lnTo>
                    <a:cubicBezTo>
                      <a:pt x="63304" y="22153"/>
                      <a:pt x="59589" y="22046"/>
                      <a:pt x="59482" y="24583"/>
                    </a:cubicBezTo>
                    <a:cubicBezTo>
                      <a:pt x="59411" y="24404"/>
                      <a:pt x="58947" y="24047"/>
                      <a:pt x="59232" y="23654"/>
                    </a:cubicBezTo>
                    <a:cubicBezTo>
                      <a:pt x="58554" y="24975"/>
                      <a:pt x="57696" y="26869"/>
                      <a:pt x="56696" y="26190"/>
                    </a:cubicBezTo>
                    <a:cubicBezTo>
                      <a:pt x="54875" y="29190"/>
                      <a:pt x="51874" y="32048"/>
                      <a:pt x="52089" y="34512"/>
                    </a:cubicBezTo>
                    <a:lnTo>
                      <a:pt x="51946" y="34191"/>
                    </a:lnTo>
                    <a:cubicBezTo>
                      <a:pt x="52231" y="35762"/>
                      <a:pt x="51160" y="35262"/>
                      <a:pt x="50517" y="36762"/>
                    </a:cubicBezTo>
                    <a:cubicBezTo>
                      <a:pt x="50338" y="36691"/>
                      <a:pt x="50231" y="36727"/>
                      <a:pt x="50196" y="36655"/>
                    </a:cubicBezTo>
                    <a:cubicBezTo>
                      <a:pt x="50017" y="38584"/>
                      <a:pt x="47409" y="39620"/>
                      <a:pt x="47017" y="40799"/>
                    </a:cubicBezTo>
                    <a:lnTo>
                      <a:pt x="46409" y="40263"/>
                    </a:lnTo>
                    <a:lnTo>
                      <a:pt x="44623" y="42299"/>
                    </a:lnTo>
                    <a:lnTo>
                      <a:pt x="45481" y="41727"/>
                    </a:lnTo>
                    <a:cubicBezTo>
                      <a:pt x="46802" y="43585"/>
                      <a:pt x="43052" y="42156"/>
                      <a:pt x="42695" y="44585"/>
                    </a:cubicBezTo>
                    <a:cubicBezTo>
                      <a:pt x="41194" y="45657"/>
                      <a:pt x="43373" y="50479"/>
                      <a:pt x="41266" y="51014"/>
                    </a:cubicBezTo>
                    <a:cubicBezTo>
                      <a:pt x="41373" y="52407"/>
                      <a:pt x="40623" y="49229"/>
                      <a:pt x="40230" y="50764"/>
                    </a:cubicBezTo>
                    <a:cubicBezTo>
                      <a:pt x="39373" y="49943"/>
                      <a:pt x="40159" y="49800"/>
                      <a:pt x="39266" y="49371"/>
                    </a:cubicBezTo>
                    <a:cubicBezTo>
                      <a:pt x="38694" y="50693"/>
                      <a:pt x="36908" y="50014"/>
                      <a:pt x="36301" y="51693"/>
                    </a:cubicBezTo>
                    <a:lnTo>
                      <a:pt x="35622" y="51086"/>
                    </a:lnTo>
                    <a:cubicBezTo>
                      <a:pt x="35265" y="53729"/>
                      <a:pt x="31943" y="52907"/>
                      <a:pt x="32015" y="54979"/>
                    </a:cubicBezTo>
                    <a:cubicBezTo>
                      <a:pt x="30943" y="56979"/>
                      <a:pt x="29157" y="53907"/>
                      <a:pt x="28693" y="56694"/>
                    </a:cubicBezTo>
                    <a:lnTo>
                      <a:pt x="27264" y="56301"/>
                    </a:lnTo>
                    <a:cubicBezTo>
                      <a:pt x="26442" y="56729"/>
                      <a:pt x="27728" y="57908"/>
                      <a:pt x="26550" y="58087"/>
                    </a:cubicBezTo>
                    <a:cubicBezTo>
                      <a:pt x="26085" y="57444"/>
                      <a:pt x="25157" y="58408"/>
                      <a:pt x="25157" y="57479"/>
                    </a:cubicBezTo>
                    <a:cubicBezTo>
                      <a:pt x="22656" y="57944"/>
                      <a:pt x="22549" y="61765"/>
                      <a:pt x="19013" y="61623"/>
                    </a:cubicBezTo>
                    <a:cubicBezTo>
                      <a:pt x="19192" y="62409"/>
                      <a:pt x="18763" y="62873"/>
                      <a:pt x="18513" y="63158"/>
                    </a:cubicBezTo>
                    <a:cubicBezTo>
                      <a:pt x="18334" y="63409"/>
                      <a:pt x="18263" y="63516"/>
                      <a:pt x="18406" y="64087"/>
                    </a:cubicBezTo>
                    <a:cubicBezTo>
                      <a:pt x="18084" y="63516"/>
                      <a:pt x="17406" y="64516"/>
                      <a:pt x="17477" y="62837"/>
                    </a:cubicBezTo>
                    <a:cubicBezTo>
                      <a:pt x="17477" y="62694"/>
                      <a:pt x="17513" y="62694"/>
                      <a:pt x="17620" y="62944"/>
                    </a:cubicBezTo>
                    <a:lnTo>
                      <a:pt x="17370" y="62051"/>
                    </a:lnTo>
                    <a:cubicBezTo>
                      <a:pt x="16798" y="60444"/>
                      <a:pt x="17156" y="63230"/>
                      <a:pt x="16584" y="63158"/>
                    </a:cubicBezTo>
                    <a:cubicBezTo>
                      <a:pt x="16656" y="63480"/>
                      <a:pt x="16834" y="63302"/>
                      <a:pt x="16691" y="64051"/>
                    </a:cubicBezTo>
                    <a:cubicBezTo>
                      <a:pt x="16548" y="64051"/>
                      <a:pt x="16406" y="64087"/>
                      <a:pt x="16263" y="64087"/>
                    </a:cubicBezTo>
                    <a:lnTo>
                      <a:pt x="16477" y="63158"/>
                    </a:lnTo>
                    <a:cubicBezTo>
                      <a:pt x="16334" y="63016"/>
                      <a:pt x="16227" y="62909"/>
                      <a:pt x="16156" y="62730"/>
                    </a:cubicBezTo>
                    <a:lnTo>
                      <a:pt x="15834" y="63909"/>
                    </a:lnTo>
                    <a:cubicBezTo>
                      <a:pt x="15655" y="63409"/>
                      <a:pt x="16620" y="61301"/>
                      <a:pt x="15548" y="63052"/>
                    </a:cubicBezTo>
                    <a:cubicBezTo>
                      <a:pt x="14870" y="64051"/>
                      <a:pt x="15048" y="64659"/>
                      <a:pt x="14441" y="65087"/>
                    </a:cubicBezTo>
                    <a:cubicBezTo>
                      <a:pt x="14441" y="63945"/>
                      <a:pt x="15120" y="62230"/>
                      <a:pt x="15334" y="61801"/>
                    </a:cubicBezTo>
                    <a:cubicBezTo>
                      <a:pt x="14334" y="62658"/>
                      <a:pt x="14298" y="62516"/>
                      <a:pt x="14084" y="62516"/>
                    </a:cubicBezTo>
                    <a:lnTo>
                      <a:pt x="14977" y="61873"/>
                    </a:lnTo>
                    <a:cubicBezTo>
                      <a:pt x="13655" y="62159"/>
                      <a:pt x="16977" y="60587"/>
                      <a:pt x="15941" y="60944"/>
                    </a:cubicBezTo>
                    <a:lnTo>
                      <a:pt x="16584" y="60694"/>
                    </a:lnTo>
                    <a:cubicBezTo>
                      <a:pt x="15941" y="60944"/>
                      <a:pt x="15263" y="61158"/>
                      <a:pt x="14620" y="61337"/>
                    </a:cubicBezTo>
                    <a:cubicBezTo>
                      <a:pt x="12798" y="61230"/>
                      <a:pt x="16548" y="60872"/>
                      <a:pt x="14084" y="60658"/>
                    </a:cubicBezTo>
                    <a:cubicBezTo>
                      <a:pt x="14191" y="60908"/>
                      <a:pt x="12012" y="60908"/>
                      <a:pt x="12477" y="60408"/>
                    </a:cubicBezTo>
                    <a:lnTo>
                      <a:pt x="13334" y="60551"/>
                    </a:lnTo>
                    <a:cubicBezTo>
                      <a:pt x="13191" y="60373"/>
                      <a:pt x="12834" y="60266"/>
                      <a:pt x="13012" y="60158"/>
                    </a:cubicBezTo>
                    <a:cubicBezTo>
                      <a:pt x="13477" y="60266"/>
                      <a:pt x="14262" y="60587"/>
                      <a:pt x="14191" y="59837"/>
                    </a:cubicBezTo>
                    <a:lnTo>
                      <a:pt x="15227" y="60480"/>
                    </a:lnTo>
                    <a:cubicBezTo>
                      <a:pt x="14762" y="59979"/>
                      <a:pt x="14262" y="59480"/>
                      <a:pt x="13834" y="58908"/>
                    </a:cubicBezTo>
                    <a:cubicBezTo>
                      <a:pt x="15048" y="58087"/>
                      <a:pt x="14262" y="56158"/>
                      <a:pt x="15620" y="56050"/>
                    </a:cubicBezTo>
                    <a:cubicBezTo>
                      <a:pt x="15620" y="56050"/>
                      <a:pt x="16977" y="54050"/>
                      <a:pt x="15870" y="53050"/>
                    </a:cubicBezTo>
                    <a:cubicBezTo>
                      <a:pt x="16477" y="53800"/>
                      <a:pt x="17263" y="52693"/>
                      <a:pt x="18049" y="53407"/>
                    </a:cubicBezTo>
                    <a:cubicBezTo>
                      <a:pt x="17406" y="52514"/>
                      <a:pt x="17406" y="50443"/>
                      <a:pt x="18620" y="50193"/>
                    </a:cubicBezTo>
                    <a:lnTo>
                      <a:pt x="18656" y="50371"/>
                    </a:lnTo>
                    <a:cubicBezTo>
                      <a:pt x="20763" y="48336"/>
                      <a:pt x="19513" y="45406"/>
                      <a:pt x="21870" y="43763"/>
                    </a:cubicBezTo>
                    <a:cubicBezTo>
                      <a:pt x="20870" y="43335"/>
                      <a:pt x="22085" y="42442"/>
                      <a:pt x="20763" y="42049"/>
                    </a:cubicBezTo>
                    <a:cubicBezTo>
                      <a:pt x="21049" y="38977"/>
                      <a:pt x="25692" y="39370"/>
                      <a:pt x="22763" y="36227"/>
                    </a:cubicBezTo>
                    <a:cubicBezTo>
                      <a:pt x="23264" y="35048"/>
                      <a:pt x="24407" y="35548"/>
                      <a:pt x="24978" y="35155"/>
                    </a:cubicBezTo>
                    <a:lnTo>
                      <a:pt x="24978" y="35512"/>
                    </a:lnTo>
                    <a:cubicBezTo>
                      <a:pt x="26050" y="33405"/>
                      <a:pt x="26407" y="32833"/>
                      <a:pt x="27586" y="31547"/>
                    </a:cubicBezTo>
                    <a:cubicBezTo>
                      <a:pt x="27800" y="30619"/>
                      <a:pt x="26335" y="29261"/>
                      <a:pt x="27728" y="28368"/>
                    </a:cubicBezTo>
                    <a:cubicBezTo>
                      <a:pt x="28014" y="29261"/>
                      <a:pt x="28300" y="28654"/>
                      <a:pt x="28657" y="28226"/>
                    </a:cubicBezTo>
                    <a:cubicBezTo>
                      <a:pt x="28514" y="28583"/>
                      <a:pt x="28657" y="28869"/>
                      <a:pt x="29550" y="28619"/>
                    </a:cubicBezTo>
                    <a:cubicBezTo>
                      <a:pt x="29443" y="28368"/>
                      <a:pt x="29443" y="28154"/>
                      <a:pt x="29443" y="27976"/>
                    </a:cubicBezTo>
                    <a:cubicBezTo>
                      <a:pt x="29479" y="28011"/>
                      <a:pt x="29550" y="28011"/>
                      <a:pt x="29586" y="28083"/>
                    </a:cubicBezTo>
                    <a:cubicBezTo>
                      <a:pt x="30014" y="27154"/>
                      <a:pt x="29729" y="27154"/>
                      <a:pt x="29336" y="27404"/>
                    </a:cubicBezTo>
                    <a:cubicBezTo>
                      <a:pt x="29264" y="27297"/>
                      <a:pt x="29121" y="27226"/>
                      <a:pt x="28871" y="27190"/>
                    </a:cubicBezTo>
                    <a:cubicBezTo>
                      <a:pt x="30264" y="27083"/>
                      <a:pt x="30693" y="25083"/>
                      <a:pt x="31729" y="25904"/>
                    </a:cubicBezTo>
                    <a:cubicBezTo>
                      <a:pt x="33336" y="23761"/>
                      <a:pt x="33908" y="21475"/>
                      <a:pt x="35515" y="19725"/>
                    </a:cubicBezTo>
                    <a:cubicBezTo>
                      <a:pt x="36122" y="20153"/>
                      <a:pt x="36015" y="20939"/>
                      <a:pt x="35658" y="21511"/>
                    </a:cubicBezTo>
                    <a:lnTo>
                      <a:pt x="36801" y="20403"/>
                    </a:lnTo>
                    <a:cubicBezTo>
                      <a:pt x="37337" y="21225"/>
                      <a:pt x="36372" y="21368"/>
                      <a:pt x="36122" y="21796"/>
                    </a:cubicBezTo>
                    <a:cubicBezTo>
                      <a:pt x="38408" y="22118"/>
                      <a:pt x="38444" y="18367"/>
                      <a:pt x="41016" y="18868"/>
                    </a:cubicBezTo>
                    <a:lnTo>
                      <a:pt x="41123" y="17975"/>
                    </a:lnTo>
                    <a:lnTo>
                      <a:pt x="41301" y="18046"/>
                    </a:lnTo>
                    <a:cubicBezTo>
                      <a:pt x="41123" y="17653"/>
                      <a:pt x="41409" y="16974"/>
                      <a:pt x="41659" y="16760"/>
                    </a:cubicBezTo>
                    <a:cubicBezTo>
                      <a:pt x="42230" y="17475"/>
                      <a:pt x="42302" y="18617"/>
                      <a:pt x="43195" y="18296"/>
                    </a:cubicBezTo>
                    <a:cubicBezTo>
                      <a:pt x="44123" y="18868"/>
                      <a:pt x="45159" y="17367"/>
                      <a:pt x="46159" y="16831"/>
                    </a:cubicBezTo>
                    <a:cubicBezTo>
                      <a:pt x="45588" y="16760"/>
                      <a:pt x="45695" y="16260"/>
                      <a:pt x="45909" y="15938"/>
                    </a:cubicBezTo>
                    <a:cubicBezTo>
                      <a:pt x="46088" y="15903"/>
                      <a:pt x="46195" y="15974"/>
                      <a:pt x="46338" y="16081"/>
                    </a:cubicBezTo>
                    <a:cubicBezTo>
                      <a:pt x="46552" y="16296"/>
                      <a:pt x="46695" y="16582"/>
                      <a:pt x="46874" y="16331"/>
                    </a:cubicBezTo>
                    <a:lnTo>
                      <a:pt x="46874" y="17475"/>
                    </a:lnTo>
                    <a:cubicBezTo>
                      <a:pt x="46766" y="16367"/>
                      <a:pt x="47767" y="16367"/>
                      <a:pt x="48124" y="15974"/>
                    </a:cubicBezTo>
                    <a:cubicBezTo>
                      <a:pt x="48195" y="16867"/>
                      <a:pt x="47267" y="16582"/>
                      <a:pt x="47231" y="17224"/>
                    </a:cubicBezTo>
                    <a:cubicBezTo>
                      <a:pt x="47802" y="17260"/>
                      <a:pt x="48267" y="17331"/>
                      <a:pt x="48517" y="17367"/>
                    </a:cubicBezTo>
                    <a:cubicBezTo>
                      <a:pt x="48874" y="17439"/>
                      <a:pt x="49231" y="17475"/>
                      <a:pt x="50660" y="17724"/>
                    </a:cubicBezTo>
                    <a:cubicBezTo>
                      <a:pt x="52767" y="17153"/>
                      <a:pt x="50481" y="16617"/>
                      <a:pt x="51517" y="15724"/>
                    </a:cubicBezTo>
                    <a:cubicBezTo>
                      <a:pt x="52589" y="15724"/>
                      <a:pt x="53589" y="15331"/>
                      <a:pt x="54625" y="15153"/>
                    </a:cubicBezTo>
                    <a:cubicBezTo>
                      <a:pt x="55125" y="15045"/>
                      <a:pt x="55661" y="15045"/>
                      <a:pt x="56268" y="15081"/>
                    </a:cubicBezTo>
                    <a:lnTo>
                      <a:pt x="55518" y="14224"/>
                    </a:lnTo>
                    <a:cubicBezTo>
                      <a:pt x="57839" y="12795"/>
                      <a:pt x="58947" y="12009"/>
                      <a:pt x="60733" y="12259"/>
                    </a:cubicBezTo>
                    <a:cubicBezTo>
                      <a:pt x="62804" y="8295"/>
                      <a:pt x="66126" y="7723"/>
                      <a:pt x="67662" y="6937"/>
                    </a:cubicBezTo>
                    <a:cubicBezTo>
                      <a:pt x="69305" y="6044"/>
                      <a:pt x="69341" y="4651"/>
                      <a:pt x="69126" y="3687"/>
                    </a:cubicBezTo>
                    <a:cubicBezTo>
                      <a:pt x="68448" y="2401"/>
                      <a:pt x="66590" y="937"/>
                      <a:pt x="64769" y="472"/>
                    </a:cubicBezTo>
                    <a:cubicBezTo>
                      <a:pt x="62947" y="-99"/>
                      <a:pt x="61304" y="8"/>
                      <a:pt x="61304" y="8"/>
                    </a:cubicBezTo>
                    <a:cubicBezTo>
                      <a:pt x="59589" y="-64"/>
                      <a:pt x="57411" y="544"/>
                      <a:pt x="56161" y="1008"/>
                    </a:cubicBezTo>
                    <a:cubicBezTo>
                      <a:pt x="54910" y="1508"/>
                      <a:pt x="54125" y="1901"/>
                      <a:pt x="53589" y="2223"/>
                    </a:cubicBezTo>
                    <a:cubicBezTo>
                      <a:pt x="53374" y="2330"/>
                      <a:pt x="53124" y="2508"/>
                      <a:pt x="53017" y="2615"/>
                    </a:cubicBezTo>
                    <a:cubicBezTo>
                      <a:pt x="52982" y="2651"/>
                      <a:pt x="53124" y="2687"/>
                      <a:pt x="53089" y="2758"/>
                    </a:cubicBezTo>
                    <a:cubicBezTo>
                      <a:pt x="53124" y="2865"/>
                      <a:pt x="53160" y="3008"/>
                      <a:pt x="53160" y="3223"/>
                    </a:cubicBezTo>
                    <a:cubicBezTo>
                      <a:pt x="52982" y="3473"/>
                      <a:pt x="53339" y="3901"/>
                      <a:pt x="52446" y="4044"/>
                    </a:cubicBezTo>
                    <a:cubicBezTo>
                      <a:pt x="51910" y="4080"/>
                      <a:pt x="51053" y="4008"/>
                      <a:pt x="49874" y="3973"/>
                    </a:cubicBezTo>
                    <a:cubicBezTo>
                      <a:pt x="48302" y="3687"/>
                      <a:pt x="46802" y="3651"/>
                      <a:pt x="45302" y="38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16" name="Graphic 511">
              <a:extLst>
                <a:ext uri="{FF2B5EF4-FFF2-40B4-BE49-F238E27FC236}">
                  <a16:creationId xmlns:a16="http://schemas.microsoft.com/office/drawing/2014/main" id="{4AF89D62-477E-474F-B45E-F19B53442D4F}"/>
                </a:ext>
              </a:extLst>
            </p:cNvPr>
            <p:cNvGrpSpPr/>
            <p:nvPr/>
          </p:nvGrpSpPr>
          <p:grpSpPr>
            <a:xfrm>
              <a:off x="8147065" y="6272212"/>
              <a:ext cx="76223" cy="101199"/>
              <a:chOff x="8147065" y="6272212"/>
              <a:chExt cx="76223" cy="101199"/>
            </a:xfrm>
            <a:grpFill/>
          </p:grpSpPr>
          <p:sp>
            <p:nvSpPr>
              <p:cNvPr id="817" name="Freeform 816">
                <a:extLst>
                  <a:ext uri="{FF2B5EF4-FFF2-40B4-BE49-F238E27FC236}">
                    <a16:creationId xmlns:a16="http://schemas.microsoft.com/office/drawing/2014/main" id="{F5AB66A4-BE15-C040-97BF-8D62CE3FCA01}"/>
                  </a:ext>
                </a:extLst>
              </p:cNvPr>
              <p:cNvSpPr/>
              <p:nvPr/>
            </p:nvSpPr>
            <p:spPr>
              <a:xfrm>
                <a:off x="8205536" y="6334899"/>
                <a:ext cx="642" cy="316"/>
              </a:xfrm>
              <a:custGeom>
                <a:avLst/>
                <a:gdLst>
                  <a:gd name="connsiteX0" fmla="*/ 643 w 642"/>
                  <a:gd name="connsiteY0" fmla="*/ 0 h 316"/>
                  <a:gd name="connsiteX1" fmla="*/ 0 w 642"/>
                  <a:gd name="connsiteY1" fmla="*/ 286 h 316"/>
                  <a:gd name="connsiteX2" fmla="*/ 643 w 642"/>
                  <a:gd name="connsiteY2" fmla="*/ 0 h 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2" h="316">
                    <a:moveTo>
                      <a:pt x="643" y="0"/>
                    </a:moveTo>
                    <a:lnTo>
                      <a:pt x="0" y="286"/>
                    </a:lnTo>
                    <a:cubicBezTo>
                      <a:pt x="143" y="357"/>
                      <a:pt x="393" y="321"/>
                      <a:pt x="6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 817">
                <a:extLst>
                  <a:ext uri="{FF2B5EF4-FFF2-40B4-BE49-F238E27FC236}">
                    <a16:creationId xmlns:a16="http://schemas.microsoft.com/office/drawing/2014/main" id="{3C39935E-3EE0-8C40-831D-9131C4C409E4}"/>
                  </a:ext>
                </a:extLst>
              </p:cNvPr>
              <p:cNvSpPr/>
              <p:nvPr/>
            </p:nvSpPr>
            <p:spPr>
              <a:xfrm>
                <a:off x="8180676" y="6281606"/>
                <a:ext cx="71" cy="178"/>
              </a:xfrm>
              <a:custGeom>
                <a:avLst/>
                <a:gdLst>
                  <a:gd name="connsiteX0" fmla="*/ 0 w 71"/>
                  <a:gd name="connsiteY0" fmla="*/ 179 h 178"/>
                  <a:gd name="connsiteX1" fmla="*/ 71 w 71"/>
                  <a:gd name="connsiteY1" fmla="*/ 0 h 178"/>
                  <a:gd name="connsiteX2" fmla="*/ 0 w 71"/>
                  <a:gd name="connsiteY2" fmla="*/ 179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78">
                    <a:moveTo>
                      <a:pt x="0" y="179"/>
                    </a:moveTo>
                    <a:cubicBezTo>
                      <a:pt x="36" y="107"/>
                      <a:pt x="36" y="72"/>
                      <a:pt x="71" y="0"/>
                    </a:cubicBezTo>
                    <a:cubicBezTo>
                      <a:pt x="0" y="107"/>
                      <a:pt x="0" y="179"/>
                      <a:pt x="0" y="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 818">
                <a:extLst>
                  <a:ext uri="{FF2B5EF4-FFF2-40B4-BE49-F238E27FC236}">
                    <a16:creationId xmlns:a16="http://schemas.microsoft.com/office/drawing/2014/main" id="{2751D5D7-15C0-F94C-98FA-284DE183F332}"/>
                  </a:ext>
                </a:extLst>
              </p:cNvPr>
              <p:cNvSpPr/>
              <p:nvPr/>
            </p:nvSpPr>
            <p:spPr>
              <a:xfrm>
                <a:off x="8182676" y="6343542"/>
                <a:ext cx="35" cy="178"/>
              </a:xfrm>
              <a:custGeom>
                <a:avLst/>
                <a:gdLst>
                  <a:gd name="connsiteX0" fmla="*/ 0 w 35"/>
                  <a:gd name="connsiteY0" fmla="*/ 179 h 178"/>
                  <a:gd name="connsiteX1" fmla="*/ 0 w 35"/>
                  <a:gd name="connsiteY1" fmla="*/ 143 h 178"/>
                  <a:gd name="connsiteX2" fmla="*/ 36 w 35"/>
                  <a:gd name="connsiteY2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78">
                    <a:moveTo>
                      <a:pt x="0" y="179"/>
                    </a:moveTo>
                    <a:lnTo>
                      <a:pt x="0" y="143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0" name="Freeform 819">
                <a:extLst>
                  <a:ext uri="{FF2B5EF4-FFF2-40B4-BE49-F238E27FC236}">
                    <a16:creationId xmlns:a16="http://schemas.microsoft.com/office/drawing/2014/main" id="{C7BE41C3-966E-0542-9544-6F6E5B9D3EB0}"/>
                  </a:ext>
                </a:extLst>
              </p:cNvPr>
              <p:cNvSpPr/>
              <p:nvPr/>
            </p:nvSpPr>
            <p:spPr>
              <a:xfrm>
                <a:off x="8147065" y="6272212"/>
                <a:ext cx="76223" cy="101199"/>
              </a:xfrm>
              <a:custGeom>
                <a:avLst/>
                <a:gdLst>
                  <a:gd name="connsiteX0" fmla="*/ 50792 w 76223"/>
                  <a:gd name="connsiteY0" fmla="*/ 50363 h 101199"/>
                  <a:gd name="connsiteX1" fmla="*/ 41077 w 76223"/>
                  <a:gd name="connsiteY1" fmla="*/ 63615 h 101199"/>
                  <a:gd name="connsiteX2" fmla="*/ 38219 w 76223"/>
                  <a:gd name="connsiteY2" fmla="*/ 67830 h 101199"/>
                  <a:gd name="connsiteX3" fmla="*/ 35612 w 76223"/>
                  <a:gd name="connsiteY3" fmla="*/ 71473 h 101199"/>
                  <a:gd name="connsiteX4" fmla="*/ 32147 w 76223"/>
                  <a:gd name="connsiteY4" fmla="*/ 76545 h 101199"/>
                  <a:gd name="connsiteX5" fmla="*/ 31040 w 76223"/>
                  <a:gd name="connsiteY5" fmla="*/ 76331 h 101199"/>
                  <a:gd name="connsiteX6" fmla="*/ 29682 w 76223"/>
                  <a:gd name="connsiteY6" fmla="*/ 77796 h 101199"/>
                  <a:gd name="connsiteX7" fmla="*/ 29539 w 76223"/>
                  <a:gd name="connsiteY7" fmla="*/ 77581 h 101199"/>
                  <a:gd name="connsiteX8" fmla="*/ 27968 w 76223"/>
                  <a:gd name="connsiteY8" fmla="*/ 79510 h 101199"/>
                  <a:gd name="connsiteX9" fmla="*/ 27861 w 76223"/>
                  <a:gd name="connsiteY9" fmla="*/ 79295 h 101199"/>
                  <a:gd name="connsiteX10" fmla="*/ 27039 w 76223"/>
                  <a:gd name="connsiteY10" fmla="*/ 80046 h 101199"/>
                  <a:gd name="connsiteX11" fmla="*/ 26968 w 76223"/>
                  <a:gd name="connsiteY11" fmla="*/ 79617 h 101199"/>
                  <a:gd name="connsiteX12" fmla="*/ 23431 w 76223"/>
                  <a:gd name="connsiteY12" fmla="*/ 82332 h 101199"/>
                  <a:gd name="connsiteX13" fmla="*/ 24039 w 76223"/>
                  <a:gd name="connsiteY13" fmla="*/ 83225 h 101199"/>
                  <a:gd name="connsiteX14" fmla="*/ 21288 w 76223"/>
                  <a:gd name="connsiteY14" fmla="*/ 84439 h 101199"/>
                  <a:gd name="connsiteX15" fmla="*/ 19860 w 76223"/>
                  <a:gd name="connsiteY15" fmla="*/ 84618 h 101199"/>
                  <a:gd name="connsiteX16" fmla="*/ 19860 w 76223"/>
                  <a:gd name="connsiteY16" fmla="*/ 84368 h 101199"/>
                  <a:gd name="connsiteX17" fmla="*/ 18431 w 76223"/>
                  <a:gd name="connsiteY17" fmla="*/ 84725 h 101199"/>
                  <a:gd name="connsiteX18" fmla="*/ 17145 w 76223"/>
                  <a:gd name="connsiteY18" fmla="*/ 83903 h 101199"/>
                  <a:gd name="connsiteX19" fmla="*/ 17824 w 76223"/>
                  <a:gd name="connsiteY19" fmla="*/ 83367 h 101199"/>
                  <a:gd name="connsiteX20" fmla="*/ 17038 w 76223"/>
                  <a:gd name="connsiteY20" fmla="*/ 83010 h 101199"/>
                  <a:gd name="connsiteX21" fmla="*/ 15038 w 76223"/>
                  <a:gd name="connsiteY21" fmla="*/ 82867 h 101199"/>
                  <a:gd name="connsiteX22" fmla="*/ 16359 w 76223"/>
                  <a:gd name="connsiteY22" fmla="*/ 81760 h 101199"/>
                  <a:gd name="connsiteX23" fmla="*/ 14859 w 76223"/>
                  <a:gd name="connsiteY23" fmla="*/ 80510 h 101199"/>
                  <a:gd name="connsiteX24" fmla="*/ 15216 w 76223"/>
                  <a:gd name="connsiteY24" fmla="*/ 80832 h 101199"/>
                  <a:gd name="connsiteX25" fmla="*/ 15002 w 76223"/>
                  <a:gd name="connsiteY25" fmla="*/ 78724 h 101199"/>
                  <a:gd name="connsiteX26" fmla="*/ 13216 w 76223"/>
                  <a:gd name="connsiteY26" fmla="*/ 79010 h 101199"/>
                  <a:gd name="connsiteX27" fmla="*/ 15109 w 76223"/>
                  <a:gd name="connsiteY27" fmla="*/ 77688 h 101199"/>
                  <a:gd name="connsiteX28" fmla="*/ 13716 w 76223"/>
                  <a:gd name="connsiteY28" fmla="*/ 77438 h 101199"/>
                  <a:gd name="connsiteX29" fmla="*/ 18502 w 76223"/>
                  <a:gd name="connsiteY29" fmla="*/ 73009 h 101199"/>
                  <a:gd name="connsiteX30" fmla="*/ 19788 w 76223"/>
                  <a:gd name="connsiteY30" fmla="*/ 64508 h 101199"/>
                  <a:gd name="connsiteX31" fmla="*/ 18931 w 76223"/>
                  <a:gd name="connsiteY31" fmla="*/ 56971 h 101199"/>
                  <a:gd name="connsiteX32" fmla="*/ 18824 w 76223"/>
                  <a:gd name="connsiteY32" fmla="*/ 51435 h 101199"/>
                  <a:gd name="connsiteX33" fmla="*/ 21431 w 76223"/>
                  <a:gd name="connsiteY33" fmla="*/ 46827 h 101199"/>
                  <a:gd name="connsiteX34" fmla="*/ 22539 w 76223"/>
                  <a:gd name="connsiteY34" fmla="*/ 47006 h 101199"/>
                  <a:gd name="connsiteX35" fmla="*/ 22824 w 76223"/>
                  <a:gd name="connsiteY35" fmla="*/ 44541 h 101199"/>
                  <a:gd name="connsiteX36" fmla="*/ 22646 w 76223"/>
                  <a:gd name="connsiteY36" fmla="*/ 43398 h 101199"/>
                  <a:gd name="connsiteX37" fmla="*/ 23646 w 76223"/>
                  <a:gd name="connsiteY37" fmla="*/ 43577 h 101199"/>
                  <a:gd name="connsiteX38" fmla="*/ 23824 w 76223"/>
                  <a:gd name="connsiteY38" fmla="*/ 41970 h 101199"/>
                  <a:gd name="connsiteX39" fmla="*/ 25146 w 76223"/>
                  <a:gd name="connsiteY39" fmla="*/ 41684 h 101199"/>
                  <a:gd name="connsiteX40" fmla="*/ 30182 w 76223"/>
                  <a:gd name="connsiteY40" fmla="*/ 32647 h 101199"/>
                  <a:gd name="connsiteX41" fmla="*/ 33254 w 76223"/>
                  <a:gd name="connsiteY41" fmla="*/ 29432 h 101199"/>
                  <a:gd name="connsiteX42" fmla="*/ 35397 w 76223"/>
                  <a:gd name="connsiteY42" fmla="*/ 26075 h 101199"/>
                  <a:gd name="connsiteX43" fmla="*/ 39683 w 76223"/>
                  <a:gd name="connsiteY43" fmla="*/ 19431 h 101199"/>
                  <a:gd name="connsiteX44" fmla="*/ 48006 w 76223"/>
                  <a:gd name="connsiteY44" fmla="*/ 15180 h 101199"/>
                  <a:gd name="connsiteX45" fmla="*/ 56436 w 76223"/>
                  <a:gd name="connsiteY45" fmla="*/ 13752 h 101199"/>
                  <a:gd name="connsiteX46" fmla="*/ 57043 w 76223"/>
                  <a:gd name="connsiteY46" fmla="*/ 13323 h 101199"/>
                  <a:gd name="connsiteX47" fmla="*/ 61472 w 76223"/>
                  <a:gd name="connsiteY47" fmla="*/ 14252 h 101199"/>
                  <a:gd name="connsiteX48" fmla="*/ 70402 w 76223"/>
                  <a:gd name="connsiteY48" fmla="*/ 18788 h 101199"/>
                  <a:gd name="connsiteX49" fmla="*/ 69616 w 76223"/>
                  <a:gd name="connsiteY49" fmla="*/ 13430 h 101199"/>
                  <a:gd name="connsiteX50" fmla="*/ 76224 w 76223"/>
                  <a:gd name="connsiteY50" fmla="*/ 16109 h 101199"/>
                  <a:gd name="connsiteX51" fmla="*/ 76224 w 76223"/>
                  <a:gd name="connsiteY51" fmla="*/ 16109 h 101199"/>
                  <a:gd name="connsiteX52" fmla="*/ 75938 w 76223"/>
                  <a:gd name="connsiteY52" fmla="*/ 14288 h 101199"/>
                  <a:gd name="connsiteX53" fmla="*/ 73688 w 76223"/>
                  <a:gd name="connsiteY53" fmla="*/ 6929 h 101199"/>
                  <a:gd name="connsiteX54" fmla="*/ 74045 w 76223"/>
                  <a:gd name="connsiteY54" fmla="*/ 6787 h 101199"/>
                  <a:gd name="connsiteX55" fmla="*/ 64544 w 76223"/>
                  <a:gd name="connsiteY55" fmla="*/ 2572 h 101199"/>
                  <a:gd name="connsiteX56" fmla="*/ 60043 w 76223"/>
                  <a:gd name="connsiteY56" fmla="*/ 714 h 101199"/>
                  <a:gd name="connsiteX57" fmla="*/ 60150 w 76223"/>
                  <a:gd name="connsiteY57" fmla="*/ 572 h 101199"/>
                  <a:gd name="connsiteX58" fmla="*/ 51864 w 76223"/>
                  <a:gd name="connsiteY58" fmla="*/ 857 h 101199"/>
                  <a:gd name="connsiteX59" fmla="*/ 52506 w 76223"/>
                  <a:gd name="connsiteY59" fmla="*/ 0 h 101199"/>
                  <a:gd name="connsiteX60" fmla="*/ 47792 w 76223"/>
                  <a:gd name="connsiteY60" fmla="*/ 429 h 101199"/>
                  <a:gd name="connsiteX61" fmla="*/ 36469 w 76223"/>
                  <a:gd name="connsiteY61" fmla="*/ 7394 h 101199"/>
                  <a:gd name="connsiteX62" fmla="*/ 36433 w 76223"/>
                  <a:gd name="connsiteY62" fmla="*/ 7001 h 101199"/>
                  <a:gd name="connsiteX63" fmla="*/ 33933 w 76223"/>
                  <a:gd name="connsiteY63" fmla="*/ 9823 h 101199"/>
                  <a:gd name="connsiteX64" fmla="*/ 33576 w 76223"/>
                  <a:gd name="connsiteY64" fmla="*/ 9680 h 101199"/>
                  <a:gd name="connsiteX65" fmla="*/ 29468 w 76223"/>
                  <a:gd name="connsiteY65" fmla="*/ 14252 h 101199"/>
                  <a:gd name="connsiteX66" fmla="*/ 28825 w 76223"/>
                  <a:gd name="connsiteY66" fmla="*/ 13752 h 101199"/>
                  <a:gd name="connsiteX67" fmla="*/ 26682 w 76223"/>
                  <a:gd name="connsiteY67" fmla="*/ 16288 h 101199"/>
                  <a:gd name="connsiteX68" fmla="*/ 27646 w 76223"/>
                  <a:gd name="connsiteY68" fmla="*/ 15502 h 101199"/>
                  <a:gd name="connsiteX69" fmla="*/ 24539 w 76223"/>
                  <a:gd name="connsiteY69" fmla="*/ 19288 h 101199"/>
                  <a:gd name="connsiteX70" fmla="*/ 24039 w 76223"/>
                  <a:gd name="connsiteY70" fmla="*/ 26575 h 101199"/>
                  <a:gd name="connsiteX71" fmla="*/ 22967 w 76223"/>
                  <a:gd name="connsiteY71" fmla="*/ 26575 h 101199"/>
                  <a:gd name="connsiteX72" fmla="*/ 21717 w 76223"/>
                  <a:gd name="connsiteY72" fmla="*/ 25432 h 101199"/>
                  <a:gd name="connsiteX73" fmla="*/ 19145 w 76223"/>
                  <a:gd name="connsiteY73" fmla="*/ 28611 h 101199"/>
                  <a:gd name="connsiteX74" fmla="*/ 18359 w 76223"/>
                  <a:gd name="connsiteY74" fmla="*/ 28182 h 101199"/>
                  <a:gd name="connsiteX75" fmla="*/ 15359 w 76223"/>
                  <a:gd name="connsiteY75" fmla="*/ 33397 h 101199"/>
                  <a:gd name="connsiteX76" fmla="*/ 12323 w 76223"/>
                  <a:gd name="connsiteY76" fmla="*/ 36612 h 101199"/>
                  <a:gd name="connsiteX77" fmla="*/ 10716 w 76223"/>
                  <a:gd name="connsiteY77" fmla="*/ 36897 h 101199"/>
                  <a:gd name="connsiteX78" fmla="*/ 10501 w 76223"/>
                  <a:gd name="connsiteY78" fmla="*/ 39219 h 101199"/>
                  <a:gd name="connsiteX79" fmla="*/ 8894 w 76223"/>
                  <a:gd name="connsiteY79" fmla="*/ 39398 h 101199"/>
                  <a:gd name="connsiteX80" fmla="*/ 4893 w 76223"/>
                  <a:gd name="connsiteY80" fmla="*/ 49970 h 101199"/>
                  <a:gd name="connsiteX81" fmla="*/ 6251 w 76223"/>
                  <a:gd name="connsiteY81" fmla="*/ 54114 h 101199"/>
                  <a:gd name="connsiteX82" fmla="*/ 4679 w 76223"/>
                  <a:gd name="connsiteY82" fmla="*/ 55900 h 101199"/>
                  <a:gd name="connsiteX83" fmla="*/ 4822 w 76223"/>
                  <a:gd name="connsiteY83" fmla="*/ 55400 h 101199"/>
                  <a:gd name="connsiteX84" fmla="*/ 3929 w 76223"/>
                  <a:gd name="connsiteY84" fmla="*/ 55114 h 101199"/>
                  <a:gd name="connsiteX85" fmla="*/ 4715 w 76223"/>
                  <a:gd name="connsiteY85" fmla="*/ 61007 h 101199"/>
                  <a:gd name="connsiteX86" fmla="*/ 5536 w 76223"/>
                  <a:gd name="connsiteY86" fmla="*/ 60186 h 101199"/>
                  <a:gd name="connsiteX87" fmla="*/ 5465 w 76223"/>
                  <a:gd name="connsiteY87" fmla="*/ 61900 h 101199"/>
                  <a:gd name="connsiteX88" fmla="*/ 4715 w 76223"/>
                  <a:gd name="connsiteY88" fmla="*/ 61579 h 101199"/>
                  <a:gd name="connsiteX89" fmla="*/ 4251 w 76223"/>
                  <a:gd name="connsiteY89" fmla="*/ 63829 h 101199"/>
                  <a:gd name="connsiteX90" fmla="*/ 5179 w 76223"/>
                  <a:gd name="connsiteY90" fmla="*/ 63580 h 101199"/>
                  <a:gd name="connsiteX91" fmla="*/ 4251 w 76223"/>
                  <a:gd name="connsiteY91" fmla="*/ 65830 h 101199"/>
                  <a:gd name="connsiteX92" fmla="*/ 5751 w 76223"/>
                  <a:gd name="connsiteY92" fmla="*/ 66187 h 101199"/>
                  <a:gd name="connsiteX93" fmla="*/ 2429 w 76223"/>
                  <a:gd name="connsiteY93" fmla="*/ 71652 h 101199"/>
                  <a:gd name="connsiteX94" fmla="*/ 3322 w 76223"/>
                  <a:gd name="connsiteY94" fmla="*/ 73116 h 101199"/>
                  <a:gd name="connsiteX95" fmla="*/ 2429 w 76223"/>
                  <a:gd name="connsiteY95" fmla="*/ 72974 h 101199"/>
                  <a:gd name="connsiteX96" fmla="*/ 607 w 76223"/>
                  <a:gd name="connsiteY96" fmla="*/ 77045 h 101199"/>
                  <a:gd name="connsiteX97" fmla="*/ 0 w 76223"/>
                  <a:gd name="connsiteY97" fmla="*/ 76652 h 101199"/>
                  <a:gd name="connsiteX98" fmla="*/ 1786 w 76223"/>
                  <a:gd name="connsiteY98" fmla="*/ 77796 h 101199"/>
                  <a:gd name="connsiteX99" fmla="*/ 2465 w 76223"/>
                  <a:gd name="connsiteY99" fmla="*/ 83082 h 101199"/>
                  <a:gd name="connsiteX100" fmla="*/ 4215 w 76223"/>
                  <a:gd name="connsiteY100" fmla="*/ 83868 h 101199"/>
                  <a:gd name="connsiteX101" fmla="*/ 3286 w 76223"/>
                  <a:gd name="connsiteY101" fmla="*/ 83582 h 101199"/>
                  <a:gd name="connsiteX102" fmla="*/ 3929 w 76223"/>
                  <a:gd name="connsiteY102" fmla="*/ 85332 h 101199"/>
                  <a:gd name="connsiteX103" fmla="*/ 3036 w 76223"/>
                  <a:gd name="connsiteY103" fmla="*/ 86689 h 101199"/>
                  <a:gd name="connsiteX104" fmla="*/ 1822 w 76223"/>
                  <a:gd name="connsiteY104" fmla="*/ 86011 h 101199"/>
                  <a:gd name="connsiteX105" fmla="*/ 3929 w 76223"/>
                  <a:gd name="connsiteY105" fmla="*/ 88261 h 101199"/>
                  <a:gd name="connsiteX106" fmla="*/ 6429 w 76223"/>
                  <a:gd name="connsiteY106" fmla="*/ 94940 h 101199"/>
                  <a:gd name="connsiteX107" fmla="*/ 8144 w 76223"/>
                  <a:gd name="connsiteY107" fmla="*/ 97084 h 101199"/>
                  <a:gd name="connsiteX108" fmla="*/ 11573 w 76223"/>
                  <a:gd name="connsiteY108" fmla="*/ 98262 h 101199"/>
                  <a:gd name="connsiteX109" fmla="*/ 11573 w 76223"/>
                  <a:gd name="connsiteY109" fmla="*/ 100584 h 101199"/>
                  <a:gd name="connsiteX110" fmla="*/ 15252 w 76223"/>
                  <a:gd name="connsiteY110" fmla="*/ 100477 h 101199"/>
                  <a:gd name="connsiteX111" fmla="*/ 18824 w 76223"/>
                  <a:gd name="connsiteY111" fmla="*/ 100941 h 101199"/>
                  <a:gd name="connsiteX112" fmla="*/ 18502 w 76223"/>
                  <a:gd name="connsiteY112" fmla="*/ 101048 h 101199"/>
                  <a:gd name="connsiteX113" fmla="*/ 26253 w 76223"/>
                  <a:gd name="connsiteY113" fmla="*/ 99334 h 101199"/>
                  <a:gd name="connsiteX114" fmla="*/ 31432 w 76223"/>
                  <a:gd name="connsiteY114" fmla="*/ 96905 h 101199"/>
                  <a:gd name="connsiteX115" fmla="*/ 31647 w 76223"/>
                  <a:gd name="connsiteY115" fmla="*/ 94690 h 101199"/>
                  <a:gd name="connsiteX116" fmla="*/ 37147 w 76223"/>
                  <a:gd name="connsiteY116" fmla="*/ 89225 h 101199"/>
                  <a:gd name="connsiteX117" fmla="*/ 39969 w 76223"/>
                  <a:gd name="connsiteY117" fmla="*/ 88511 h 101199"/>
                  <a:gd name="connsiteX118" fmla="*/ 39826 w 76223"/>
                  <a:gd name="connsiteY118" fmla="*/ 88904 h 101199"/>
                  <a:gd name="connsiteX119" fmla="*/ 44113 w 76223"/>
                  <a:gd name="connsiteY119" fmla="*/ 84796 h 101199"/>
                  <a:gd name="connsiteX120" fmla="*/ 45077 w 76223"/>
                  <a:gd name="connsiteY120" fmla="*/ 81224 h 101199"/>
                  <a:gd name="connsiteX121" fmla="*/ 46149 w 76223"/>
                  <a:gd name="connsiteY121" fmla="*/ 81010 h 101199"/>
                  <a:gd name="connsiteX122" fmla="*/ 47077 w 76223"/>
                  <a:gd name="connsiteY122" fmla="*/ 81403 h 101199"/>
                  <a:gd name="connsiteX123" fmla="*/ 47077 w 76223"/>
                  <a:gd name="connsiteY123" fmla="*/ 80653 h 101199"/>
                  <a:gd name="connsiteX124" fmla="*/ 47220 w 76223"/>
                  <a:gd name="connsiteY124" fmla="*/ 80760 h 101199"/>
                  <a:gd name="connsiteX125" fmla="*/ 47077 w 76223"/>
                  <a:gd name="connsiteY125" fmla="*/ 80010 h 101199"/>
                  <a:gd name="connsiteX126" fmla="*/ 46577 w 76223"/>
                  <a:gd name="connsiteY126" fmla="*/ 79831 h 101199"/>
                  <a:gd name="connsiteX127" fmla="*/ 50006 w 76223"/>
                  <a:gd name="connsiteY127" fmla="*/ 77724 h 101199"/>
                  <a:gd name="connsiteX128" fmla="*/ 53328 w 76223"/>
                  <a:gd name="connsiteY128" fmla="*/ 69116 h 101199"/>
                  <a:gd name="connsiteX129" fmla="*/ 53971 w 76223"/>
                  <a:gd name="connsiteY129" fmla="*/ 70973 h 101199"/>
                  <a:gd name="connsiteX130" fmla="*/ 54864 w 76223"/>
                  <a:gd name="connsiteY130" fmla="*/ 69080 h 101199"/>
                  <a:gd name="connsiteX131" fmla="*/ 54507 w 76223"/>
                  <a:gd name="connsiteY131" fmla="*/ 71045 h 101199"/>
                  <a:gd name="connsiteX132" fmla="*/ 58543 w 76223"/>
                  <a:gd name="connsiteY132" fmla="*/ 64186 h 101199"/>
                  <a:gd name="connsiteX133" fmla="*/ 58150 w 76223"/>
                  <a:gd name="connsiteY133" fmla="*/ 63294 h 101199"/>
                  <a:gd name="connsiteX134" fmla="*/ 58329 w 76223"/>
                  <a:gd name="connsiteY134" fmla="*/ 63222 h 101199"/>
                  <a:gd name="connsiteX135" fmla="*/ 57900 w 76223"/>
                  <a:gd name="connsiteY135" fmla="*/ 61758 h 101199"/>
                  <a:gd name="connsiteX136" fmla="*/ 60258 w 76223"/>
                  <a:gd name="connsiteY136" fmla="*/ 61508 h 101199"/>
                  <a:gd name="connsiteX137" fmla="*/ 61686 w 76223"/>
                  <a:gd name="connsiteY137" fmla="*/ 57043 h 101199"/>
                  <a:gd name="connsiteX138" fmla="*/ 60793 w 76223"/>
                  <a:gd name="connsiteY138" fmla="*/ 56793 h 101199"/>
                  <a:gd name="connsiteX139" fmla="*/ 61972 w 76223"/>
                  <a:gd name="connsiteY139" fmla="*/ 55579 h 101199"/>
                  <a:gd name="connsiteX140" fmla="*/ 63008 w 76223"/>
                  <a:gd name="connsiteY140" fmla="*/ 56078 h 101199"/>
                  <a:gd name="connsiteX141" fmla="*/ 62508 w 76223"/>
                  <a:gd name="connsiteY141" fmla="*/ 53471 h 101199"/>
                  <a:gd name="connsiteX142" fmla="*/ 63151 w 76223"/>
                  <a:gd name="connsiteY142" fmla="*/ 55221 h 101199"/>
                  <a:gd name="connsiteX143" fmla="*/ 64937 w 76223"/>
                  <a:gd name="connsiteY143" fmla="*/ 51471 h 101199"/>
                  <a:gd name="connsiteX144" fmla="*/ 63258 w 76223"/>
                  <a:gd name="connsiteY144" fmla="*/ 50114 h 101199"/>
                  <a:gd name="connsiteX145" fmla="*/ 64830 w 76223"/>
                  <a:gd name="connsiteY145" fmla="*/ 46363 h 101199"/>
                  <a:gd name="connsiteX146" fmla="*/ 63686 w 76223"/>
                  <a:gd name="connsiteY146" fmla="*/ 46291 h 101199"/>
                  <a:gd name="connsiteX147" fmla="*/ 66580 w 76223"/>
                  <a:gd name="connsiteY147" fmla="*/ 41577 h 101199"/>
                  <a:gd name="connsiteX148" fmla="*/ 63115 w 76223"/>
                  <a:gd name="connsiteY148" fmla="*/ 29575 h 101199"/>
                  <a:gd name="connsiteX149" fmla="*/ 58400 w 76223"/>
                  <a:gd name="connsiteY149" fmla="*/ 32754 h 101199"/>
                  <a:gd name="connsiteX150" fmla="*/ 50792 w 76223"/>
                  <a:gd name="connsiteY150" fmla="*/ 50363 h 101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76223" h="101199">
                    <a:moveTo>
                      <a:pt x="50792" y="50363"/>
                    </a:moveTo>
                    <a:cubicBezTo>
                      <a:pt x="46827" y="56507"/>
                      <a:pt x="44255" y="57222"/>
                      <a:pt x="41077" y="63615"/>
                    </a:cubicBezTo>
                    <a:cubicBezTo>
                      <a:pt x="40076" y="64972"/>
                      <a:pt x="39148" y="66437"/>
                      <a:pt x="38219" y="67830"/>
                    </a:cubicBezTo>
                    <a:cubicBezTo>
                      <a:pt x="37362" y="69223"/>
                      <a:pt x="36683" y="70187"/>
                      <a:pt x="35612" y="71473"/>
                    </a:cubicBezTo>
                    <a:cubicBezTo>
                      <a:pt x="35683" y="73652"/>
                      <a:pt x="32647" y="74366"/>
                      <a:pt x="32147" y="76545"/>
                    </a:cubicBezTo>
                    <a:lnTo>
                      <a:pt x="31040" y="76331"/>
                    </a:lnTo>
                    <a:cubicBezTo>
                      <a:pt x="30861" y="77045"/>
                      <a:pt x="30468" y="77760"/>
                      <a:pt x="29682" y="77796"/>
                    </a:cubicBezTo>
                    <a:lnTo>
                      <a:pt x="29539" y="77581"/>
                    </a:lnTo>
                    <a:cubicBezTo>
                      <a:pt x="29218" y="78689"/>
                      <a:pt x="28146" y="78938"/>
                      <a:pt x="27968" y="79510"/>
                    </a:cubicBezTo>
                    <a:lnTo>
                      <a:pt x="27861" y="79295"/>
                    </a:lnTo>
                    <a:lnTo>
                      <a:pt x="27039" y="80046"/>
                    </a:lnTo>
                    <a:lnTo>
                      <a:pt x="26968" y="79617"/>
                    </a:lnTo>
                    <a:cubicBezTo>
                      <a:pt x="26075" y="81046"/>
                      <a:pt x="24717" y="82046"/>
                      <a:pt x="23431" y="82332"/>
                    </a:cubicBezTo>
                    <a:lnTo>
                      <a:pt x="24039" y="83225"/>
                    </a:lnTo>
                    <a:cubicBezTo>
                      <a:pt x="22431" y="83475"/>
                      <a:pt x="21860" y="83975"/>
                      <a:pt x="21288" y="84439"/>
                    </a:cubicBezTo>
                    <a:cubicBezTo>
                      <a:pt x="20538" y="85011"/>
                      <a:pt x="20360" y="85225"/>
                      <a:pt x="19860" y="84618"/>
                    </a:cubicBezTo>
                    <a:lnTo>
                      <a:pt x="19860" y="84368"/>
                    </a:lnTo>
                    <a:cubicBezTo>
                      <a:pt x="19324" y="85940"/>
                      <a:pt x="18538" y="85368"/>
                      <a:pt x="18431" y="84725"/>
                    </a:cubicBezTo>
                    <a:cubicBezTo>
                      <a:pt x="18217" y="83939"/>
                      <a:pt x="18538" y="83546"/>
                      <a:pt x="17145" y="83903"/>
                    </a:cubicBezTo>
                    <a:cubicBezTo>
                      <a:pt x="17466" y="83832"/>
                      <a:pt x="17609" y="83510"/>
                      <a:pt x="17824" y="83367"/>
                    </a:cubicBezTo>
                    <a:cubicBezTo>
                      <a:pt x="17609" y="83261"/>
                      <a:pt x="17431" y="83082"/>
                      <a:pt x="17038" y="83010"/>
                    </a:cubicBezTo>
                    <a:cubicBezTo>
                      <a:pt x="16645" y="82796"/>
                      <a:pt x="16073" y="82617"/>
                      <a:pt x="15038" y="82867"/>
                    </a:cubicBezTo>
                    <a:cubicBezTo>
                      <a:pt x="14930" y="81939"/>
                      <a:pt x="15573" y="82010"/>
                      <a:pt x="16359" y="81760"/>
                    </a:cubicBezTo>
                    <a:cubicBezTo>
                      <a:pt x="15466" y="81939"/>
                      <a:pt x="14930" y="81224"/>
                      <a:pt x="14859" y="80510"/>
                    </a:cubicBezTo>
                    <a:lnTo>
                      <a:pt x="15216" y="80832"/>
                    </a:lnTo>
                    <a:cubicBezTo>
                      <a:pt x="15073" y="80188"/>
                      <a:pt x="15002" y="79510"/>
                      <a:pt x="15002" y="78724"/>
                    </a:cubicBezTo>
                    <a:lnTo>
                      <a:pt x="13216" y="79010"/>
                    </a:lnTo>
                    <a:cubicBezTo>
                      <a:pt x="13859" y="77724"/>
                      <a:pt x="15323" y="78974"/>
                      <a:pt x="15109" y="77688"/>
                    </a:cubicBezTo>
                    <a:lnTo>
                      <a:pt x="13716" y="77438"/>
                    </a:lnTo>
                    <a:cubicBezTo>
                      <a:pt x="14395" y="75509"/>
                      <a:pt x="16859" y="74974"/>
                      <a:pt x="18502" y="73009"/>
                    </a:cubicBezTo>
                    <a:cubicBezTo>
                      <a:pt x="19324" y="70794"/>
                      <a:pt x="19931" y="67401"/>
                      <a:pt x="19788" y="64508"/>
                    </a:cubicBezTo>
                    <a:cubicBezTo>
                      <a:pt x="19681" y="61615"/>
                      <a:pt x="19217" y="59150"/>
                      <a:pt x="18931" y="56971"/>
                    </a:cubicBezTo>
                    <a:cubicBezTo>
                      <a:pt x="18609" y="54792"/>
                      <a:pt x="18502" y="52900"/>
                      <a:pt x="18824" y="51435"/>
                    </a:cubicBezTo>
                    <a:cubicBezTo>
                      <a:pt x="19217" y="49827"/>
                      <a:pt x="20074" y="48185"/>
                      <a:pt x="21431" y="46827"/>
                    </a:cubicBezTo>
                    <a:lnTo>
                      <a:pt x="22539" y="47006"/>
                    </a:lnTo>
                    <a:cubicBezTo>
                      <a:pt x="23967" y="47613"/>
                      <a:pt x="21360" y="44148"/>
                      <a:pt x="22824" y="44541"/>
                    </a:cubicBezTo>
                    <a:lnTo>
                      <a:pt x="22646" y="43398"/>
                    </a:lnTo>
                    <a:cubicBezTo>
                      <a:pt x="23003" y="43327"/>
                      <a:pt x="23539" y="43006"/>
                      <a:pt x="23646" y="43577"/>
                    </a:cubicBezTo>
                    <a:cubicBezTo>
                      <a:pt x="24110" y="42898"/>
                      <a:pt x="23896" y="42755"/>
                      <a:pt x="23824" y="41970"/>
                    </a:cubicBezTo>
                    <a:lnTo>
                      <a:pt x="25146" y="41684"/>
                    </a:lnTo>
                    <a:cubicBezTo>
                      <a:pt x="27539" y="39219"/>
                      <a:pt x="27682" y="35719"/>
                      <a:pt x="30182" y="32647"/>
                    </a:cubicBezTo>
                    <a:cubicBezTo>
                      <a:pt x="31254" y="31932"/>
                      <a:pt x="32290" y="30825"/>
                      <a:pt x="33254" y="29432"/>
                    </a:cubicBezTo>
                    <a:cubicBezTo>
                      <a:pt x="34147" y="28289"/>
                      <a:pt x="34611" y="27253"/>
                      <a:pt x="35397" y="26075"/>
                    </a:cubicBezTo>
                    <a:cubicBezTo>
                      <a:pt x="36719" y="23682"/>
                      <a:pt x="38398" y="21252"/>
                      <a:pt x="39683" y="19431"/>
                    </a:cubicBezTo>
                    <a:cubicBezTo>
                      <a:pt x="41327" y="16609"/>
                      <a:pt x="44827" y="15538"/>
                      <a:pt x="48006" y="15180"/>
                    </a:cubicBezTo>
                    <a:cubicBezTo>
                      <a:pt x="51292" y="14859"/>
                      <a:pt x="53971" y="15180"/>
                      <a:pt x="56436" y="13752"/>
                    </a:cubicBezTo>
                    <a:cubicBezTo>
                      <a:pt x="56614" y="13966"/>
                      <a:pt x="57007" y="13502"/>
                      <a:pt x="57043" y="13323"/>
                    </a:cubicBezTo>
                    <a:cubicBezTo>
                      <a:pt x="58614" y="13359"/>
                      <a:pt x="60115" y="13716"/>
                      <a:pt x="61472" y="14252"/>
                    </a:cubicBezTo>
                    <a:cubicBezTo>
                      <a:pt x="61615" y="14073"/>
                      <a:pt x="66687" y="16395"/>
                      <a:pt x="70402" y="18788"/>
                    </a:cubicBezTo>
                    <a:lnTo>
                      <a:pt x="69616" y="13430"/>
                    </a:lnTo>
                    <a:cubicBezTo>
                      <a:pt x="69473" y="17038"/>
                      <a:pt x="70902" y="19181"/>
                      <a:pt x="76224" y="16109"/>
                    </a:cubicBezTo>
                    <a:lnTo>
                      <a:pt x="76224" y="16109"/>
                    </a:lnTo>
                    <a:lnTo>
                      <a:pt x="75938" y="14288"/>
                    </a:lnTo>
                    <a:cubicBezTo>
                      <a:pt x="75688" y="12609"/>
                      <a:pt x="75474" y="9894"/>
                      <a:pt x="73688" y="6929"/>
                    </a:cubicBezTo>
                    <a:lnTo>
                      <a:pt x="74045" y="6787"/>
                    </a:lnTo>
                    <a:cubicBezTo>
                      <a:pt x="71116" y="3322"/>
                      <a:pt x="67973" y="1857"/>
                      <a:pt x="64544" y="2572"/>
                    </a:cubicBezTo>
                    <a:cubicBezTo>
                      <a:pt x="64651" y="250"/>
                      <a:pt x="60972" y="1571"/>
                      <a:pt x="60043" y="714"/>
                    </a:cubicBezTo>
                    <a:lnTo>
                      <a:pt x="60150" y="572"/>
                    </a:lnTo>
                    <a:cubicBezTo>
                      <a:pt x="57364" y="1893"/>
                      <a:pt x="54364" y="-1000"/>
                      <a:pt x="51864" y="857"/>
                    </a:cubicBezTo>
                    <a:cubicBezTo>
                      <a:pt x="51935" y="678"/>
                      <a:pt x="51899" y="107"/>
                      <a:pt x="52506" y="0"/>
                    </a:cubicBezTo>
                    <a:cubicBezTo>
                      <a:pt x="50542" y="393"/>
                      <a:pt x="48292" y="1643"/>
                      <a:pt x="47792" y="429"/>
                    </a:cubicBezTo>
                    <a:cubicBezTo>
                      <a:pt x="43470" y="1822"/>
                      <a:pt x="37648" y="4215"/>
                      <a:pt x="36469" y="7394"/>
                    </a:cubicBezTo>
                    <a:lnTo>
                      <a:pt x="36433" y="7001"/>
                    </a:lnTo>
                    <a:cubicBezTo>
                      <a:pt x="35826" y="8894"/>
                      <a:pt x="34897" y="8287"/>
                      <a:pt x="33933" y="9823"/>
                    </a:cubicBezTo>
                    <a:cubicBezTo>
                      <a:pt x="33754" y="9751"/>
                      <a:pt x="33611" y="9751"/>
                      <a:pt x="33576" y="9680"/>
                    </a:cubicBezTo>
                    <a:cubicBezTo>
                      <a:pt x="33040" y="11680"/>
                      <a:pt x="30004" y="12894"/>
                      <a:pt x="29468" y="14252"/>
                    </a:cubicBezTo>
                    <a:lnTo>
                      <a:pt x="28825" y="13752"/>
                    </a:lnTo>
                    <a:lnTo>
                      <a:pt x="26682" y="16288"/>
                    </a:lnTo>
                    <a:cubicBezTo>
                      <a:pt x="26968" y="16002"/>
                      <a:pt x="27325" y="15752"/>
                      <a:pt x="27646" y="15502"/>
                    </a:cubicBezTo>
                    <a:cubicBezTo>
                      <a:pt x="29004" y="17252"/>
                      <a:pt x="24932" y="16466"/>
                      <a:pt x="24539" y="19288"/>
                    </a:cubicBezTo>
                    <a:cubicBezTo>
                      <a:pt x="22931" y="21110"/>
                      <a:pt x="26003" y="25503"/>
                      <a:pt x="24039" y="26575"/>
                    </a:cubicBezTo>
                    <a:cubicBezTo>
                      <a:pt x="24396" y="27968"/>
                      <a:pt x="23074" y="24932"/>
                      <a:pt x="22967" y="26575"/>
                    </a:cubicBezTo>
                    <a:cubicBezTo>
                      <a:pt x="21967" y="25968"/>
                      <a:pt x="22717" y="25611"/>
                      <a:pt x="21717" y="25432"/>
                    </a:cubicBezTo>
                    <a:cubicBezTo>
                      <a:pt x="21431" y="26896"/>
                      <a:pt x="19467" y="26682"/>
                      <a:pt x="19145" y="28611"/>
                    </a:cubicBezTo>
                    <a:lnTo>
                      <a:pt x="18359" y="28182"/>
                    </a:lnTo>
                    <a:cubicBezTo>
                      <a:pt x="18467" y="31004"/>
                      <a:pt x="14895" y="31182"/>
                      <a:pt x="15359" y="33397"/>
                    </a:cubicBezTo>
                    <a:cubicBezTo>
                      <a:pt x="14680" y="35898"/>
                      <a:pt x="12144" y="33397"/>
                      <a:pt x="12323" y="36612"/>
                    </a:cubicBezTo>
                    <a:lnTo>
                      <a:pt x="10716" y="36897"/>
                    </a:lnTo>
                    <a:cubicBezTo>
                      <a:pt x="9966" y="37826"/>
                      <a:pt x="11644" y="38362"/>
                      <a:pt x="10501" y="39219"/>
                    </a:cubicBezTo>
                    <a:cubicBezTo>
                      <a:pt x="9858" y="38791"/>
                      <a:pt x="9180" y="40469"/>
                      <a:pt x="8894" y="39398"/>
                    </a:cubicBezTo>
                    <a:cubicBezTo>
                      <a:pt x="6394" y="41827"/>
                      <a:pt x="7751" y="45613"/>
                      <a:pt x="4893" y="49970"/>
                    </a:cubicBezTo>
                    <a:cubicBezTo>
                      <a:pt x="6179" y="51256"/>
                      <a:pt x="5144" y="53399"/>
                      <a:pt x="6251" y="54114"/>
                    </a:cubicBezTo>
                    <a:cubicBezTo>
                      <a:pt x="5572" y="54257"/>
                      <a:pt x="6144" y="58150"/>
                      <a:pt x="4679" y="55900"/>
                    </a:cubicBezTo>
                    <a:cubicBezTo>
                      <a:pt x="4572" y="55721"/>
                      <a:pt x="4572" y="55364"/>
                      <a:pt x="4822" y="55400"/>
                    </a:cubicBezTo>
                    <a:lnTo>
                      <a:pt x="3929" y="55114"/>
                    </a:lnTo>
                    <a:cubicBezTo>
                      <a:pt x="2215" y="57507"/>
                      <a:pt x="4929" y="59150"/>
                      <a:pt x="4715" y="61007"/>
                    </a:cubicBezTo>
                    <a:cubicBezTo>
                      <a:pt x="5001" y="60472"/>
                      <a:pt x="4893" y="59686"/>
                      <a:pt x="5536" y="60186"/>
                    </a:cubicBezTo>
                    <a:lnTo>
                      <a:pt x="5465" y="61900"/>
                    </a:lnTo>
                    <a:lnTo>
                      <a:pt x="4715" y="61579"/>
                    </a:lnTo>
                    <a:cubicBezTo>
                      <a:pt x="4572" y="62401"/>
                      <a:pt x="4429" y="63151"/>
                      <a:pt x="4251" y="63829"/>
                    </a:cubicBezTo>
                    <a:lnTo>
                      <a:pt x="5179" y="63580"/>
                    </a:lnTo>
                    <a:cubicBezTo>
                      <a:pt x="4643" y="64651"/>
                      <a:pt x="3036" y="64722"/>
                      <a:pt x="4251" y="65830"/>
                    </a:cubicBezTo>
                    <a:cubicBezTo>
                      <a:pt x="4893" y="66437"/>
                      <a:pt x="5644" y="65151"/>
                      <a:pt x="5751" y="66187"/>
                    </a:cubicBezTo>
                    <a:cubicBezTo>
                      <a:pt x="4929" y="67330"/>
                      <a:pt x="3393" y="69223"/>
                      <a:pt x="2429" y="71652"/>
                    </a:cubicBezTo>
                    <a:cubicBezTo>
                      <a:pt x="3500" y="71687"/>
                      <a:pt x="3286" y="72330"/>
                      <a:pt x="3322" y="73116"/>
                    </a:cubicBezTo>
                    <a:lnTo>
                      <a:pt x="2429" y="72974"/>
                    </a:lnTo>
                    <a:cubicBezTo>
                      <a:pt x="3000" y="76188"/>
                      <a:pt x="179" y="73545"/>
                      <a:pt x="607" y="77045"/>
                    </a:cubicBezTo>
                    <a:lnTo>
                      <a:pt x="0" y="76652"/>
                    </a:lnTo>
                    <a:lnTo>
                      <a:pt x="1786" y="77796"/>
                    </a:lnTo>
                    <a:cubicBezTo>
                      <a:pt x="3465" y="80939"/>
                      <a:pt x="-429" y="79581"/>
                      <a:pt x="2465" y="83082"/>
                    </a:cubicBezTo>
                    <a:cubicBezTo>
                      <a:pt x="2072" y="81689"/>
                      <a:pt x="4358" y="82260"/>
                      <a:pt x="4215" y="83868"/>
                    </a:cubicBezTo>
                    <a:lnTo>
                      <a:pt x="3286" y="83582"/>
                    </a:lnTo>
                    <a:cubicBezTo>
                      <a:pt x="3608" y="84475"/>
                      <a:pt x="4036" y="84689"/>
                      <a:pt x="3929" y="85332"/>
                    </a:cubicBezTo>
                    <a:cubicBezTo>
                      <a:pt x="3393" y="84904"/>
                      <a:pt x="2643" y="85332"/>
                      <a:pt x="3036" y="86689"/>
                    </a:cubicBezTo>
                    <a:lnTo>
                      <a:pt x="1822" y="86011"/>
                    </a:lnTo>
                    <a:cubicBezTo>
                      <a:pt x="2536" y="86832"/>
                      <a:pt x="3036" y="87511"/>
                      <a:pt x="3929" y="88261"/>
                    </a:cubicBezTo>
                    <a:cubicBezTo>
                      <a:pt x="3822" y="90940"/>
                      <a:pt x="6501" y="93583"/>
                      <a:pt x="6429" y="94940"/>
                    </a:cubicBezTo>
                    <a:cubicBezTo>
                      <a:pt x="6429" y="94940"/>
                      <a:pt x="7108" y="96084"/>
                      <a:pt x="8144" y="97084"/>
                    </a:cubicBezTo>
                    <a:cubicBezTo>
                      <a:pt x="9323" y="97905"/>
                      <a:pt x="10787" y="98584"/>
                      <a:pt x="11573" y="98262"/>
                    </a:cubicBezTo>
                    <a:cubicBezTo>
                      <a:pt x="10251" y="98619"/>
                      <a:pt x="12716" y="100013"/>
                      <a:pt x="11573" y="100584"/>
                    </a:cubicBezTo>
                    <a:cubicBezTo>
                      <a:pt x="12430" y="100370"/>
                      <a:pt x="13895" y="100370"/>
                      <a:pt x="15252" y="100477"/>
                    </a:cubicBezTo>
                    <a:cubicBezTo>
                      <a:pt x="16681" y="100334"/>
                      <a:pt x="18038" y="100405"/>
                      <a:pt x="18824" y="100941"/>
                    </a:cubicBezTo>
                    <a:lnTo>
                      <a:pt x="18502" y="101048"/>
                    </a:lnTo>
                    <a:cubicBezTo>
                      <a:pt x="21395" y="101655"/>
                      <a:pt x="24717" y="100298"/>
                      <a:pt x="26253" y="99334"/>
                    </a:cubicBezTo>
                    <a:cubicBezTo>
                      <a:pt x="28111" y="98298"/>
                      <a:pt x="29611" y="97262"/>
                      <a:pt x="31432" y="96905"/>
                    </a:cubicBezTo>
                    <a:cubicBezTo>
                      <a:pt x="30790" y="96048"/>
                      <a:pt x="32754" y="95619"/>
                      <a:pt x="31647" y="94690"/>
                    </a:cubicBezTo>
                    <a:cubicBezTo>
                      <a:pt x="33969" y="91761"/>
                      <a:pt x="38648" y="93333"/>
                      <a:pt x="37147" y="89225"/>
                    </a:cubicBezTo>
                    <a:cubicBezTo>
                      <a:pt x="38219" y="88118"/>
                      <a:pt x="39183" y="88868"/>
                      <a:pt x="39969" y="88511"/>
                    </a:cubicBezTo>
                    <a:lnTo>
                      <a:pt x="39826" y="88904"/>
                    </a:lnTo>
                    <a:cubicBezTo>
                      <a:pt x="41898" y="86797"/>
                      <a:pt x="42434" y="86154"/>
                      <a:pt x="44113" y="84796"/>
                    </a:cubicBezTo>
                    <a:cubicBezTo>
                      <a:pt x="44613" y="83725"/>
                      <a:pt x="43363" y="82225"/>
                      <a:pt x="45077" y="81224"/>
                    </a:cubicBezTo>
                    <a:cubicBezTo>
                      <a:pt x="45184" y="82225"/>
                      <a:pt x="45649" y="81546"/>
                      <a:pt x="46149" y="81010"/>
                    </a:cubicBezTo>
                    <a:cubicBezTo>
                      <a:pt x="45934" y="81439"/>
                      <a:pt x="46006" y="81760"/>
                      <a:pt x="47077" y="81403"/>
                    </a:cubicBezTo>
                    <a:cubicBezTo>
                      <a:pt x="47006" y="81153"/>
                      <a:pt x="47042" y="80867"/>
                      <a:pt x="47077" y="80653"/>
                    </a:cubicBezTo>
                    <a:cubicBezTo>
                      <a:pt x="47113" y="80689"/>
                      <a:pt x="47184" y="80689"/>
                      <a:pt x="47220" y="80760"/>
                    </a:cubicBezTo>
                    <a:cubicBezTo>
                      <a:pt x="47863" y="79689"/>
                      <a:pt x="47542" y="79689"/>
                      <a:pt x="47077" y="80010"/>
                    </a:cubicBezTo>
                    <a:cubicBezTo>
                      <a:pt x="47006" y="79903"/>
                      <a:pt x="46863" y="79831"/>
                      <a:pt x="46577" y="79831"/>
                    </a:cubicBezTo>
                    <a:cubicBezTo>
                      <a:pt x="48185" y="79617"/>
                      <a:pt x="48935" y="76974"/>
                      <a:pt x="50006" y="77724"/>
                    </a:cubicBezTo>
                    <a:cubicBezTo>
                      <a:pt x="51971" y="74652"/>
                      <a:pt x="52185" y="71795"/>
                      <a:pt x="53328" y="69116"/>
                    </a:cubicBezTo>
                    <a:cubicBezTo>
                      <a:pt x="54078" y="69223"/>
                      <a:pt x="54221" y="70116"/>
                      <a:pt x="53971" y="70973"/>
                    </a:cubicBezTo>
                    <a:lnTo>
                      <a:pt x="54864" y="69080"/>
                    </a:lnTo>
                    <a:cubicBezTo>
                      <a:pt x="55686" y="69616"/>
                      <a:pt x="54721" y="70402"/>
                      <a:pt x="54507" y="71045"/>
                    </a:cubicBezTo>
                    <a:cubicBezTo>
                      <a:pt x="57221" y="69795"/>
                      <a:pt x="55864" y="65901"/>
                      <a:pt x="58543" y="64186"/>
                    </a:cubicBezTo>
                    <a:lnTo>
                      <a:pt x="58150" y="63294"/>
                    </a:lnTo>
                    <a:lnTo>
                      <a:pt x="58329" y="63222"/>
                    </a:lnTo>
                    <a:cubicBezTo>
                      <a:pt x="57971" y="63008"/>
                      <a:pt x="57793" y="62186"/>
                      <a:pt x="57900" y="61758"/>
                    </a:cubicBezTo>
                    <a:cubicBezTo>
                      <a:pt x="58829" y="61829"/>
                      <a:pt x="59615" y="62758"/>
                      <a:pt x="60258" y="61508"/>
                    </a:cubicBezTo>
                    <a:cubicBezTo>
                      <a:pt x="61543" y="60936"/>
                      <a:pt x="61436" y="58543"/>
                      <a:pt x="61686" y="57043"/>
                    </a:cubicBezTo>
                    <a:cubicBezTo>
                      <a:pt x="61186" y="57650"/>
                      <a:pt x="60900" y="57222"/>
                      <a:pt x="60793" y="56793"/>
                    </a:cubicBezTo>
                    <a:cubicBezTo>
                      <a:pt x="61115" y="56186"/>
                      <a:pt x="62043" y="56221"/>
                      <a:pt x="61972" y="55579"/>
                    </a:cubicBezTo>
                    <a:lnTo>
                      <a:pt x="63008" y="56078"/>
                    </a:lnTo>
                    <a:cubicBezTo>
                      <a:pt x="61936" y="55793"/>
                      <a:pt x="62829" y="53935"/>
                      <a:pt x="62508" y="53471"/>
                    </a:cubicBezTo>
                    <a:cubicBezTo>
                      <a:pt x="63437" y="53507"/>
                      <a:pt x="62651" y="54757"/>
                      <a:pt x="63151" y="55221"/>
                    </a:cubicBezTo>
                    <a:cubicBezTo>
                      <a:pt x="64330" y="52721"/>
                      <a:pt x="63758" y="53971"/>
                      <a:pt x="64937" y="51471"/>
                    </a:cubicBezTo>
                    <a:cubicBezTo>
                      <a:pt x="64865" y="49756"/>
                      <a:pt x="63829" y="51221"/>
                      <a:pt x="63258" y="50114"/>
                    </a:cubicBezTo>
                    <a:cubicBezTo>
                      <a:pt x="63651" y="48863"/>
                      <a:pt x="63544" y="47363"/>
                      <a:pt x="64830" y="46363"/>
                    </a:cubicBezTo>
                    <a:lnTo>
                      <a:pt x="63686" y="46291"/>
                    </a:lnTo>
                    <a:cubicBezTo>
                      <a:pt x="64115" y="43755"/>
                      <a:pt x="64901" y="42541"/>
                      <a:pt x="66580" y="41577"/>
                    </a:cubicBezTo>
                    <a:cubicBezTo>
                      <a:pt x="67187" y="31647"/>
                      <a:pt x="65365" y="29325"/>
                      <a:pt x="63115" y="29575"/>
                    </a:cubicBezTo>
                    <a:cubicBezTo>
                      <a:pt x="60865" y="29861"/>
                      <a:pt x="58400" y="32754"/>
                      <a:pt x="58400" y="32754"/>
                    </a:cubicBezTo>
                    <a:cubicBezTo>
                      <a:pt x="53007" y="37898"/>
                      <a:pt x="54007" y="42613"/>
                      <a:pt x="50792" y="5036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21" name="Graphic 511">
              <a:extLst>
                <a:ext uri="{FF2B5EF4-FFF2-40B4-BE49-F238E27FC236}">
                  <a16:creationId xmlns:a16="http://schemas.microsoft.com/office/drawing/2014/main" id="{B8EAD735-80A4-BD4D-9C50-42559A81DA13}"/>
                </a:ext>
              </a:extLst>
            </p:cNvPr>
            <p:cNvGrpSpPr/>
            <p:nvPr/>
          </p:nvGrpSpPr>
          <p:grpSpPr>
            <a:xfrm>
              <a:off x="8192071" y="6274513"/>
              <a:ext cx="88860" cy="100191"/>
              <a:chOff x="8192071" y="6274513"/>
              <a:chExt cx="88860" cy="100191"/>
            </a:xfrm>
            <a:grpFill/>
          </p:grpSpPr>
          <p:sp>
            <p:nvSpPr>
              <p:cNvPr id="822" name="Freeform 821">
                <a:extLst>
                  <a:ext uri="{FF2B5EF4-FFF2-40B4-BE49-F238E27FC236}">
                    <a16:creationId xmlns:a16="http://schemas.microsoft.com/office/drawing/2014/main" id="{478C9353-0617-5740-9E6C-75C73390603B}"/>
                  </a:ext>
                </a:extLst>
              </p:cNvPr>
              <p:cNvSpPr/>
              <p:nvPr/>
            </p:nvSpPr>
            <p:spPr>
              <a:xfrm>
                <a:off x="8229539" y="6293358"/>
                <a:ext cx="678" cy="221"/>
              </a:xfrm>
              <a:custGeom>
                <a:avLst/>
                <a:gdLst>
                  <a:gd name="connsiteX0" fmla="*/ 679 w 678"/>
                  <a:gd name="connsiteY0" fmla="*/ 178 h 221"/>
                  <a:gd name="connsiteX1" fmla="*/ 0 w 678"/>
                  <a:gd name="connsiteY1" fmla="*/ 0 h 221"/>
                  <a:gd name="connsiteX2" fmla="*/ 679 w 678"/>
                  <a:gd name="connsiteY2" fmla="*/ 178 h 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8" h="221">
                    <a:moveTo>
                      <a:pt x="679" y="178"/>
                    </a:moveTo>
                    <a:lnTo>
                      <a:pt x="0" y="0"/>
                    </a:lnTo>
                    <a:cubicBezTo>
                      <a:pt x="71" y="178"/>
                      <a:pt x="250" y="286"/>
                      <a:pt x="679" y="1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3" name="Freeform 822">
                <a:extLst>
                  <a:ext uri="{FF2B5EF4-FFF2-40B4-BE49-F238E27FC236}">
                    <a16:creationId xmlns:a16="http://schemas.microsoft.com/office/drawing/2014/main" id="{8105186D-2B21-3C47-A219-5B630AB9C727}"/>
                  </a:ext>
                </a:extLst>
              </p:cNvPr>
              <p:cNvSpPr/>
              <p:nvPr/>
            </p:nvSpPr>
            <p:spPr>
              <a:xfrm>
                <a:off x="8241112" y="6323540"/>
                <a:ext cx="3571" cy="178"/>
              </a:xfrm>
              <a:custGeom>
                <a:avLst/>
                <a:gdLst>
                  <a:gd name="connsiteX0" fmla="*/ 0 w 3571"/>
                  <a:gd name="connsiteY0" fmla="*/ 179 h 178"/>
                  <a:gd name="connsiteX1" fmla="*/ 0 w 3571"/>
                  <a:gd name="connsiteY1" fmla="*/ 0 h 178"/>
                  <a:gd name="connsiteX2" fmla="*/ 0 w 3571"/>
                  <a:gd name="connsiteY2" fmla="*/ 179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178">
                    <a:moveTo>
                      <a:pt x="0" y="179"/>
                    </a:moveTo>
                    <a:cubicBezTo>
                      <a:pt x="0" y="107"/>
                      <a:pt x="0" y="72"/>
                      <a:pt x="0" y="0"/>
                    </a:cubicBezTo>
                    <a:cubicBezTo>
                      <a:pt x="0" y="107"/>
                      <a:pt x="0" y="179"/>
                      <a:pt x="0" y="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 823">
                <a:extLst>
                  <a:ext uri="{FF2B5EF4-FFF2-40B4-BE49-F238E27FC236}">
                    <a16:creationId xmlns:a16="http://schemas.microsoft.com/office/drawing/2014/main" id="{DA54CF2A-0109-4542-8655-5EBFD6CA39A0}"/>
                  </a:ext>
                </a:extLst>
              </p:cNvPr>
              <p:cNvSpPr/>
              <p:nvPr/>
            </p:nvSpPr>
            <p:spPr>
              <a:xfrm>
                <a:off x="8204358" y="6299858"/>
                <a:ext cx="3571" cy="214"/>
              </a:xfrm>
              <a:custGeom>
                <a:avLst/>
                <a:gdLst>
                  <a:gd name="connsiteX0" fmla="*/ 0 w 3571"/>
                  <a:gd name="connsiteY0" fmla="*/ 215 h 214"/>
                  <a:gd name="connsiteX1" fmla="*/ 0 w 3571"/>
                  <a:gd name="connsiteY1" fmla="*/ 215 h 214"/>
                  <a:gd name="connsiteX2" fmla="*/ 0 w 3571"/>
                  <a:gd name="connsiteY2" fmla="*/ 0 h 214"/>
                  <a:gd name="connsiteX3" fmla="*/ 0 w 3571"/>
                  <a:gd name="connsiteY3" fmla="*/ 215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1" h="214">
                    <a:moveTo>
                      <a:pt x="0" y="215"/>
                    </a:moveTo>
                    <a:lnTo>
                      <a:pt x="0" y="215"/>
                    </a:lnTo>
                    <a:cubicBezTo>
                      <a:pt x="0" y="107"/>
                      <a:pt x="0" y="72"/>
                      <a:pt x="0" y="0"/>
                    </a:cubicBezTo>
                    <a:lnTo>
                      <a:pt x="0" y="215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 824">
                <a:extLst>
                  <a:ext uri="{FF2B5EF4-FFF2-40B4-BE49-F238E27FC236}">
                    <a16:creationId xmlns:a16="http://schemas.microsoft.com/office/drawing/2014/main" id="{5C56950A-0F54-3E4D-A777-A9D695439146}"/>
                  </a:ext>
                </a:extLst>
              </p:cNvPr>
              <p:cNvSpPr/>
              <p:nvPr/>
            </p:nvSpPr>
            <p:spPr>
              <a:xfrm>
                <a:off x="8192071" y="6274513"/>
                <a:ext cx="88860" cy="100191"/>
              </a:xfrm>
              <a:custGeom>
                <a:avLst/>
                <a:gdLst>
                  <a:gd name="connsiteX0" fmla="*/ 40755 w 88860"/>
                  <a:gd name="connsiteY0" fmla="*/ 4128 h 100191"/>
                  <a:gd name="connsiteX1" fmla="*/ 30825 w 88860"/>
                  <a:gd name="connsiteY1" fmla="*/ 6307 h 100191"/>
                  <a:gd name="connsiteX2" fmla="*/ 19717 w 88860"/>
                  <a:gd name="connsiteY2" fmla="*/ 13308 h 100191"/>
                  <a:gd name="connsiteX3" fmla="*/ 12323 w 88860"/>
                  <a:gd name="connsiteY3" fmla="*/ 25524 h 100191"/>
                  <a:gd name="connsiteX4" fmla="*/ 9930 w 88860"/>
                  <a:gd name="connsiteY4" fmla="*/ 32953 h 100191"/>
                  <a:gd name="connsiteX5" fmla="*/ 8751 w 88860"/>
                  <a:gd name="connsiteY5" fmla="*/ 33382 h 100191"/>
                  <a:gd name="connsiteX6" fmla="*/ 7894 w 88860"/>
                  <a:gd name="connsiteY6" fmla="*/ 35775 h 100191"/>
                  <a:gd name="connsiteX7" fmla="*/ 7680 w 88860"/>
                  <a:gd name="connsiteY7" fmla="*/ 35632 h 100191"/>
                  <a:gd name="connsiteX8" fmla="*/ 6965 w 88860"/>
                  <a:gd name="connsiteY8" fmla="*/ 38740 h 100191"/>
                  <a:gd name="connsiteX9" fmla="*/ 6751 w 88860"/>
                  <a:gd name="connsiteY9" fmla="*/ 38597 h 100191"/>
                  <a:gd name="connsiteX10" fmla="*/ 6286 w 88860"/>
                  <a:gd name="connsiteY10" fmla="*/ 39990 h 100191"/>
                  <a:gd name="connsiteX11" fmla="*/ 6036 w 88860"/>
                  <a:gd name="connsiteY11" fmla="*/ 39633 h 100191"/>
                  <a:gd name="connsiteX12" fmla="*/ 4215 w 88860"/>
                  <a:gd name="connsiteY12" fmla="*/ 45562 h 100191"/>
                  <a:gd name="connsiteX13" fmla="*/ 5286 w 88860"/>
                  <a:gd name="connsiteY13" fmla="*/ 45776 h 100191"/>
                  <a:gd name="connsiteX14" fmla="*/ 2215 w 88860"/>
                  <a:gd name="connsiteY14" fmla="*/ 54563 h 100191"/>
                  <a:gd name="connsiteX15" fmla="*/ 1964 w 88860"/>
                  <a:gd name="connsiteY15" fmla="*/ 54456 h 100191"/>
                  <a:gd name="connsiteX16" fmla="*/ 821 w 88860"/>
                  <a:gd name="connsiteY16" fmla="*/ 67136 h 100191"/>
                  <a:gd name="connsiteX17" fmla="*/ 0 w 88860"/>
                  <a:gd name="connsiteY17" fmla="*/ 67315 h 100191"/>
                  <a:gd name="connsiteX18" fmla="*/ 2643 w 88860"/>
                  <a:gd name="connsiteY18" fmla="*/ 72244 h 100191"/>
                  <a:gd name="connsiteX19" fmla="*/ 1393 w 88860"/>
                  <a:gd name="connsiteY19" fmla="*/ 74030 h 100191"/>
                  <a:gd name="connsiteX20" fmla="*/ 3143 w 88860"/>
                  <a:gd name="connsiteY20" fmla="*/ 76709 h 100191"/>
                  <a:gd name="connsiteX21" fmla="*/ 2679 w 88860"/>
                  <a:gd name="connsiteY21" fmla="*/ 76137 h 100191"/>
                  <a:gd name="connsiteX22" fmla="*/ 3929 w 88860"/>
                  <a:gd name="connsiteY22" fmla="*/ 79924 h 100191"/>
                  <a:gd name="connsiteX23" fmla="*/ 5393 w 88860"/>
                  <a:gd name="connsiteY23" fmla="*/ 78709 h 100191"/>
                  <a:gd name="connsiteX24" fmla="*/ 4536 w 88860"/>
                  <a:gd name="connsiteY24" fmla="*/ 81602 h 100191"/>
                  <a:gd name="connsiteX25" fmla="*/ 5858 w 88860"/>
                  <a:gd name="connsiteY25" fmla="*/ 81102 h 100191"/>
                  <a:gd name="connsiteX26" fmla="*/ 6358 w 88860"/>
                  <a:gd name="connsiteY26" fmla="*/ 89496 h 100191"/>
                  <a:gd name="connsiteX27" fmla="*/ 13252 w 88860"/>
                  <a:gd name="connsiteY27" fmla="*/ 96354 h 100191"/>
                  <a:gd name="connsiteX28" fmla="*/ 17859 w 88860"/>
                  <a:gd name="connsiteY28" fmla="*/ 98747 h 100191"/>
                  <a:gd name="connsiteX29" fmla="*/ 20431 w 88860"/>
                  <a:gd name="connsiteY29" fmla="*/ 99676 h 100191"/>
                  <a:gd name="connsiteX30" fmla="*/ 23431 w 88860"/>
                  <a:gd name="connsiteY30" fmla="*/ 100069 h 100191"/>
                  <a:gd name="connsiteX31" fmla="*/ 29361 w 88860"/>
                  <a:gd name="connsiteY31" fmla="*/ 99569 h 100191"/>
                  <a:gd name="connsiteX32" fmla="*/ 34433 w 88860"/>
                  <a:gd name="connsiteY32" fmla="*/ 97390 h 100191"/>
                  <a:gd name="connsiteX33" fmla="*/ 41898 w 88860"/>
                  <a:gd name="connsiteY33" fmla="*/ 91854 h 100191"/>
                  <a:gd name="connsiteX34" fmla="*/ 43041 w 88860"/>
                  <a:gd name="connsiteY34" fmla="*/ 92139 h 100191"/>
                  <a:gd name="connsiteX35" fmla="*/ 44398 w 88860"/>
                  <a:gd name="connsiteY35" fmla="*/ 88853 h 100191"/>
                  <a:gd name="connsiteX36" fmla="*/ 44470 w 88860"/>
                  <a:gd name="connsiteY36" fmla="*/ 87424 h 100191"/>
                  <a:gd name="connsiteX37" fmla="*/ 45506 w 88860"/>
                  <a:gd name="connsiteY37" fmla="*/ 87532 h 100191"/>
                  <a:gd name="connsiteX38" fmla="*/ 45970 w 88860"/>
                  <a:gd name="connsiteY38" fmla="*/ 85531 h 100191"/>
                  <a:gd name="connsiteX39" fmla="*/ 47399 w 88860"/>
                  <a:gd name="connsiteY39" fmla="*/ 84995 h 100191"/>
                  <a:gd name="connsiteX40" fmla="*/ 51971 w 88860"/>
                  <a:gd name="connsiteY40" fmla="*/ 73709 h 100191"/>
                  <a:gd name="connsiteX41" fmla="*/ 56150 w 88860"/>
                  <a:gd name="connsiteY41" fmla="*/ 64850 h 100191"/>
                  <a:gd name="connsiteX42" fmla="*/ 58436 w 88860"/>
                  <a:gd name="connsiteY42" fmla="*/ 55956 h 100191"/>
                  <a:gd name="connsiteX43" fmla="*/ 71687 w 88860"/>
                  <a:gd name="connsiteY43" fmla="*/ 35775 h 100191"/>
                  <a:gd name="connsiteX44" fmla="*/ 71652 w 88860"/>
                  <a:gd name="connsiteY44" fmla="*/ 34847 h 100191"/>
                  <a:gd name="connsiteX45" fmla="*/ 73902 w 88860"/>
                  <a:gd name="connsiteY45" fmla="*/ 32168 h 100191"/>
                  <a:gd name="connsiteX46" fmla="*/ 76081 w 88860"/>
                  <a:gd name="connsiteY46" fmla="*/ 31310 h 100191"/>
                  <a:gd name="connsiteX47" fmla="*/ 86261 w 88860"/>
                  <a:gd name="connsiteY47" fmla="*/ 26952 h 100191"/>
                  <a:gd name="connsiteX48" fmla="*/ 87547 w 88860"/>
                  <a:gd name="connsiteY48" fmla="*/ 20273 h 100191"/>
                  <a:gd name="connsiteX49" fmla="*/ 83475 w 88860"/>
                  <a:gd name="connsiteY49" fmla="*/ 20523 h 100191"/>
                  <a:gd name="connsiteX50" fmla="*/ 76938 w 88860"/>
                  <a:gd name="connsiteY50" fmla="*/ 18666 h 100191"/>
                  <a:gd name="connsiteX51" fmla="*/ 77045 w 88860"/>
                  <a:gd name="connsiteY51" fmla="*/ 18309 h 100191"/>
                  <a:gd name="connsiteX52" fmla="*/ 71580 w 88860"/>
                  <a:gd name="connsiteY52" fmla="*/ 18773 h 100191"/>
                  <a:gd name="connsiteX53" fmla="*/ 66615 w 88860"/>
                  <a:gd name="connsiteY53" fmla="*/ 22523 h 100191"/>
                  <a:gd name="connsiteX54" fmla="*/ 61865 w 88860"/>
                  <a:gd name="connsiteY54" fmla="*/ 26345 h 100191"/>
                  <a:gd name="connsiteX55" fmla="*/ 61793 w 88860"/>
                  <a:gd name="connsiteY55" fmla="*/ 26167 h 100191"/>
                  <a:gd name="connsiteX56" fmla="*/ 58329 w 88860"/>
                  <a:gd name="connsiteY56" fmla="*/ 32775 h 100191"/>
                  <a:gd name="connsiteX57" fmla="*/ 57900 w 88860"/>
                  <a:gd name="connsiteY57" fmla="*/ 31953 h 100191"/>
                  <a:gd name="connsiteX58" fmla="*/ 55578 w 88860"/>
                  <a:gd name="connsiteY58" fmla="*/ 34847 h 100191"/>
                  <a:gd name="connsiteX59" fmla="*/ 50756 w 88860"/>
                  <a:gd name="connsiteY59" fmla="*/ 45991 h 100191"/>
                  <a:gd name="connsiteX60" fmla="*/ 50542 w 88860"/>
                  <a:gd name="connsiteY60" fmla="*/ 45669 h 100191"/>
                  <a:gd name="connsiteX61" fmla="*/ 49506 w 88860"/>
                  <a:gd name="connsiteY61" fmla="*/ 49241 h 100191"/>
                  <a:gd name="connsiteX62" fmla="*/ 49149 w 88860"/>
                  <a:gd name="connsiteY62" fmla="*/ 49241 h 100191"/>
                  <a:gd name="connsiteX63" fmla="*/ 47006 w 88860"/>
                  <a:gd name="connsiteY63" fmla="*/ 55099 h 100191"/>
                  <a:gd name="connsiteX64" fmla="*/ 46220 w 88860"/>
                  <a:gd name="connsiteY64" fmla="*/ 54849 h 100191"/>
                  <a:gd name="connsiteX65" fmla="*/ 45041 w 88860"/>
                  <a:gd name="connsiteY65" fmla="*/ 58064 h 100191"/>
                  <a:gd name="connsiteX66" fmla="*/ 45684 w 88860"/>
                  <a:gd name="connsiteY66" fmla="*/ 56956 h 100191"/>
                  <a:gd name="connsiteX67" fmla="*/ 43970 w 88860"/>
                  <a:gd name="connsiteY67" fmla="*/ 61457 h 100191"/>
                  <a:gd name="connsiteX68" fmla="*/ 44970 w 88860"/>
                  <a:gd name="connsiteY68" fmla="*/ 68744 h 100191"/>
                  <a:gd name="connsiteX69" fmla="*/ 43898 w 88860"/>
                  <a:gd name="connsiteY69" fmla="*/ 68993 h 100191"/>
                  <a:gd name="connsiteX70" fmla="*/ 42470 w 88860"/>
                  <a:gd name="connsiteY70" fmla="*/ 68065 h 100191"/>
                  <a:gd name="connsiteX71" fmla="*/ 40434 w 88860"/>
                  <a:gd name="connsiteY71" fmla="*/ 71851 h 100191"/>
                  <a:gd name="connsiteX72" fmla="*/ 39576 w 88860"/>
                  <a:gd name="connsiteY72" fmla="*/ 71566 h 100191"/>
                  <a:gd name="connsiteX73" fmla="*/ 37362 w 88860"/>
                  <a:gd name="connsiteY73" fmla="*/ 77102 h 100191"/>
                  <a:gd name="connsiteX74" fmla="*/ 34611 w 88860"/>
                  <a:gd name="connsiteY74" fmla="*/ 80102 h 100191"/>
                  <a:gd name="connsiteX75" fmla="*/ 33075 w 88860"/>
                  <a:gd name="connsiteY75" fmla="*/ 80209 h 100191"/>
                  <a:gd name="connsiteX76" fmla="*/ 32861 w 88860"/>
                  <a:gd name="connsiteY76" fmla="*/ 82174 h 100191"/>
                  <a:gd name="connsiteX77" fmla="*/ 31361 w 88860"/>
                  <a:gd name="connsiteY77" fmla="*/ 81888 h 100191"/>
                  <a:gd name="connsiteX78" fmla="*/ 29361 w 88860"/>
                  <a:gd name="connsiteY78" fmla="*/ 84424 h 100191"/>
                  <a:gd name="connsiteX79" fmla="*/ 28396 w 88860"/>
                  <a:gd name="connsiteY79" fmla="*/ 85603 h 100191"/>
                  <a:gd name="connsiteX80" fmla="*/ 26968 w 88860"/>
                  <a:gd name="connsiteY80" fmla="*/ 85638 h 100191"/>
                  <a:gd name="connsiteX81" fmla="*/ 26360 w 88860"/>
                  <a:gd name="connsiteY81" fmla="*/ 87639 h 100191"/>
                  <a:gd name="connsiteX82" fmla="*/ 25753 w 88860"/>
                  <a:gd name="connsiteY82" fmla="*/ 87281 h 100191"/>
                  <a:gd name="connsiteX83" fmla="*/ 25753 w 88860"/>
                  <a:gd name="connsiteY83" fmla="*/ 86210 h 100191"/>
                  <a:gd name="connsiteX84" fmla="*/ 25860 w 88860"/>
                  <a:gd name="connsiteY84" fmla="*/ 86317 h 100191"/>
                  <a:gd name="connsiteX85" fmla="*/ 25860 w 88860"/>
                  <a:gd name="connsiteY85" fmla="*/ 85389 h 100191"/>
                  <a:gd name="connsiteX86" fmla="*/ 24003 w 88860"/>
                  <a:gd name="connsiteY86" fmla="*/ 85495 h 100191"/>
                  <a:gd name="connsiteX87" fmla="*/ 24074 w 88860"/>
                  <a:gd name="connsiteY87" fmla="*/ 86460 h 100191"/>
                  <a:gd name="connsiteX88" fmla="*/ 23181 w 88860"/>
                  <a:gd name="connsiteY88" fmla="*/ 85924 h 100191"/>
                  <a:gd name="connsiteX89" fmla="*/ 23753 w 88860"/>
                  <a:gd name="connsiteY89" fmla="*/ 85353 h 100191"/>
                  <a:gd name="connsiteX90" fmla="*/ 22574 w 88860"/>
                  <a:gd name="connsiteY90" fmla="*/ 83996 h 100191"/>
                  <a:gd name="connsiteX91" fmla="*/ 22217 w 88860"/>
                  <a:gd name="connsiteY91" fmla="*/ 84924 h 100191"/>
                  <a:gd name="connsiteX92" fmla="*/ 20860 w 88860"/>
                  <a:gd name="connsiteY92" fmla="*/ 82852 h 100191"/>
                  <a:gd name="connsiteX93" fmla="*/ 19681 w 88860"/>
                  <a:gd name="connsiteY93" fmla="*/ 83888 h 100191"/>
                  <a:gd name="connsiteX94" fmla="*/ 18859 w 88860"/>
                  <a:gd name="connsiteY94" fmla="*/ 81388 h 100191"/>
                  <a:gd name="connsiteX95" fmla="*/ 18181 w 88860"/>
                  <a:gd name="connsiteY95" fmla="*/ 78852 h 100191"/>
                  <a:gd name="connsiteX96" fmla="*/ 16788 w 88860"/>
                  <a:gd name="connsiteY96" fmla="*/ 78709 h 100191"/>
                  <a:gd name="connsiteX97" fmla="*/ 17609 w 88860"/>
                  <a:gd name="connsiteY97" fmla="*/ 78281 h 100191"/>
                  <a:gd name="connsiteX98" fmla="*/ 17716 w 88860"/>
                  <a:gd name="connsiteY98" fmla="*/ 75744 h 100191"/>
                  <a:gd name="connsiteX99" fmla="*/ 18359 w 88860"/>
                  <a:gd name="connsiteY99" fmla="*/ 75709 h 100191"/>
                  <a:gd name="connsiteX100" fmla="*/ 16431 w 88860"/>
                  <a:gd name="connsiteY100" fmla="*/ 75816 h 100191"/>
                  <a:gd name="connsiteX101" fmla="*/ 15288 w 88860"/>
                  <a:gd name="connsiteY101" fmla="*/ 73173 h 100191"/>
                  <a:gd name="connsiteX102" fmla="*/ 13609 w 88860"/>
                  <a:gd name="connsiteY102" fmla="*/ 72780 h 100191"/>
                  <a:gd name="connsiteX103" fmla="*/ 14502 w 88860"/>
                  <a:gd name="connsiteY103" fmla="*/ 72923 h 100191"/>
                  <a:gd name="connsiteX104" fmla="*/ 14002 w 88860"/>
                  <a:gd name="connsiteY104" fmla="*/ 71851 h 100191"/>
                  <a:gd name="connsiteX105" fmla="*/ 15038 w 88860"/>
                  <a:gd name="connsiteY105" fmla="*/ 71137 h 100191"/>
                  <a:gd name="connsiteX106" fmla="*/ 16216 w 88860"/>
                  <a:gd name="connsiteY106" fmla="*/ 71566 h 100191"/>
                  <a:gd name="connsiteX107" fmla="*/ 14537 w 88860"/>
                  <a:gd name="connsiteY107" fmla="*/ 70137 h 100191"/>
                  <a:gd name="connsiteX108" fmla="*/ 15609 w 88860"/>
                  <a:gd name="connsiteY108" fmla="*/ 66458 h 100191"/>
                  <a:gd name="connsiteX109" fmla="*/ 15252 w 88860"/>
                  <a:gd name="connsiteY109" fmla="*/ 63029 h 100191"/>
                  <a:gd name="connsiteX110" fmla="*/ 17466 w 88860"/>
                  <a:gd name="connsiteY110" fmla="*/ 62850 h 100191"/>
                  <a:gd name="connsiteX111" fmla="*/ 17466 w 88860"/>
                  <a:gd name="connsiteY111" fmla="*/ 59099 h 100191"/>
                  <a:gd name="connsiteX112" fmla="*/ 17538 w 88860"/>
                  <a:gd name="connsiteY112" fmla="*/ 59278 h 100191"/>
                  <a:gd name="connsiteX113" fmla="*/ 19788 w 88860"/>
                  <a:gd name="connsiteY113" fmla="*/ 51098 h 100191"/>
                  <a:gd name="connsiteX114" fmla="*/ 18431 w 88860"/>
                  <a:gd name="connsiteY114" fmla="*/ 49455 h 100191"/>
                  <a:gd name="connsiteX115" fmla="*/ 19788 w 88860"/>
                  <a:gd name="connsiteY115" fmla="*/ 42455 h 100191"/>
                  <a:gd name="connsiteX116" fmla="*/ 21931 w 88860"/>
                  <a:gd name="connsiteY116" fmla="*/ 40704 h 100191"/>
                  <a:gd name="connsiteX117" fmla="*/ 21967 w 88860"/>
                  <a:gd name="connsiteY117" fmla="*/ 41097 h 100191"/>
                  <a:gd name="connsiteX118" fmla="*/ 24217 w 88860"/>
                  <a:gd name="connsiteY118" fmla="*/ 35989 h 100191"/>
                  <a:gd name="connsiteX119" fmla="*/ 24003 w 88860"/>
                  <a:gd name="connsiteY119" fmla="*/ 32417 h 100191"/>
                  <a:gd name="connsiteX120" fmla="*/ 24967 w 88860"/>
                  <a:gd name="connsiteY120" fmla="*/ 31989 h 100191"/>
                  <a:gd name="connsiteX121" fmla="*/ 25932 w 88860"/>
                  <a:gd name="connsiteY121" fmla="*/ 32168 h 100191"/>
                  <a:gd name="connsiteX122" fmla="*/ 25753 w 88860"/>
                  <a:gd name="connsiteY122" fmla="*/ 31489 h 100191"/>
                  <a:gd name="connsiteX123" fmla="*/ 25932 w 88860"/>
                  <a:gd name="connsiteY123" fmla="*/ 31560 h 100191"/>
                  <a:gd name="connsiteX124" fmla="*/ 25610 w 88860"/>
                  <a:gd name="connsiteY124" fmla="*/ 30882 h 100191"/>
                  <a:gd name="connsiteX125" fmla="*/ 25110 w 88860"/>
                  <a:gd name="connsiteY125" fmla="*/ 30810 h 100191"/>
                  <a:gd name="connsiteX126" fmla="*/ 27968 w 88860"/>
                  <a:gd name="connsiteY126" fmla="*/ 28381 h 100191"/>
                  <a:gd name="connsiteX127" fmla="*/ 30897 w 88860"/>
                  <a:gd name="connsiteY127" fmla="*/ 21131 h 100191"/>
                  <a:gd name="connsiteX128" fmla="*/ 31218 w 88860"/>
                  <a:gd name="connsiteY128" fmla="*/ 22917 h 100191"/>
                  <a:gd name="connsiteX129" fmla="*/ 32218 w 88860"/>
                  <a:gd name="connsiteY129" fmla="*/ 21773 h 100191"/>
                  <a:gd name="connsiteX130" fmla="*/ 31683 w 88860"/>
                  <a:gd name="connsiteY130" fmla="*/ 23202 h 100191"/>
                  <a:gd name="connsiteX131" fmla="*/ 37076 w 88860"/>
                  <a:gd name="connsiteY131" fmla="*/ 19952 h 100191"/>
                  <a:gd name="connsiteX132" fmla="*/ 37326 w 88860"/>
                  <a:gd name="connsiteY132" fmla="*/ 19023 h 100191"/>
                  <a:gd name="connsiteX133" fmla="*/ 37540 w 88860"/>
                  <a:gd name="connsiteY133" fmla="*/ 19094 h 100191"/>
                  <a:gd name="connsiteX134" fmla="*/ 38076 w 88860"/>
                  <a:gd name="connsiteY134" fmla="*/ 17666 h 100191"/>
                  <a:gd name="connsiteX135" fmla="*/ 40041 w 88860"/>
                  <a:gd name="connsiteY135" fmla="*/ 18951 h 100191"/>
                  <a:gd name="connsiteX136" fmla="*/ 43970 w 88860"/>
                  <a:gd name="connsiteY136" fmla="*/ 16666 h 100191"/>
                  <a:gd name="connsiteX137" fmla="*/ 43505 w 88860"/>
                  <a:gd name="connsiteY137" fmla="*/ 15844 h 100191"/>
                  <a:gd name="connsiteX138" fmla="*/ 45184 w 88860"/>
                  <a:gd name="connsiteY138" fmla="*/ 15844 h 100191"/>
                  <a:gd name="connsiteX139" fmla="*/ 45541 w 88860"/>
                  <a:gd name="connsiteY139" fmla="*/ 16951 h 100191"/>
                  <a:gd name="connsiteX140" fmla="*/ 47077 w 88860"/>
                  <a:gd name="connsiteY140" fmla="*/ 14880 h 100191"/>
                  <a:gd name="connsiteX141" fmla="*/ 46220 w 88860"/>
                  <a:gd name="connsiteY141" fmla="*/ 16523 h 100191"/>
                  <a:gd name="connsiteX142" fmla="*/ 50042 w 88860"/>
                  <a:gd name="connsiteY142" fmla="*/ 15558 h 100191"/>
                  <a:gd name="connsiteX143" fmla="*/ 50149 w 88860"/>
                  <a:gd name="connsiteY143" fmla="*/ 13415 h 100191"/>
                  <a:gd name="connsiteX144" fmla="*/ 54078 w 88860"/>
                  <a:gd name="connsiteY144" fmla="*/ 12736 h 100191"/>
                  <a:gd name="connsiteX145" fmla="*/ 53578 w 88860"/>
                  <a:gd name="connsiteY145" fmla="*/ 11737 h 100191"/>
                  <a:gd name="connsiteX146" fmla="*/ 59079 w 88860"/>
                  <a:gd name="connsiteY146" fmla="*/ 12415 h 100191"/>
                  <a:gd name="connsiteX147" fmla="*/ 69294 w 88860"/>
                  <a:gd name="connsiteY147" fmla="*/ 10486 h 100191"/>
                  <a:gd name="connsiteX148" fmla="*/ 71580 w 88860"/>
                  <a:gd name="connsiteY148" fmla="*/ 7736 h 100191"/>
                  <a:gd name="connsiteX149" fmla="*/ 66294 w 88860"/>
                  <a:gd name="connsiteY149" fmla="*/ 2521 h 100191"/>
                  <a:gd name="connsiteX150" fmla="*/ 53328 w 88860"/>
                  <a:gd name="connsiteY150" fmla="*/ 342 h 100191"/>
                  <a:gd name="connsiteX151" fmla="*/ 40755 w 88860"/>
                  <a:gd name="connsiteY151" fmla="*/ 4128 h 100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</a:cxnLst>
                <a:rect l="l" t="t" r="r" b="b"/>
                <a:pathLst>
                  <a:path w="88860" h="100191">
                    <a:moveTo>
                      <a:pt x="40755" y="4128"/>
                    </a:moveTo>
                    <a:cubicBezTo>
                      <a:pt x="36897" y="4986"/>
                      <a:pt x="33754" y="5664"/>
                      <a:pt x="30825" y="6307"/>
                    </a:cubicBezTo>
                    <a:cubicBezTo>
                      <a:pt x="28039" y="7057"/>
                      <a:pt x="24003" y="8307"/>
                      <a:pt x="19717" y="13308"/>
                    </a:cubicBezTo>
                    <a:cubicBezTo>
                      <a:pt x="15395" y="17916"/>
                      <a:pt x="14145" y="22024"/>
                      <a:pt x="12323" y="25524"/>
                    </a:cubicBezTo>
                    <a:cubicBezTo>
                      <a:pt x="12716" y="27953"/>
                      <a:pt x="9751" y="30274"/>
                      <a:pt x="9930" y="32953"/>
                    </a:cubicBezTo>
                    <a:lnTo>
                      <a:pt x="8751" y="33382"/>
                    </a:lnTo>
                    <a:cubicBezTo>
                      <a:pt x="8823" y="34311"/>
                      <a:pt x="8644" y="35239"/>
                      <a:pt x="7894" y="35775"/>
                    </a:cubicBezTo>
                    <a:lnTo>
                      <a:pt x="7680" y="35632"/>
                    </a:lnTo>
                    <a:cubicBezTo>
                      <a:pt x="7787" y="36990"/>
                      <a:pt x="6894" y="38061"/>
                      <a:pt x="6965" y="38740"/>
                    </a:cubicBezTo>
                    <a:lnTo>
                      <a:pt x="6751" y="38597"/>
                    </a:lnTo>
                    <a:lnTo>
                      <a:pt x="6286" y="39990"/>
                    </a:lnTo>
                    <a:lnTo>
                      <a:pt x="6036" y="39633"/>
                    </a:lnTo>
                    <a:cubicBezTo>
                      <a:pt x="5894" y="41847"/>
                      <a:pt x="5108" y="43812"/>
                      <a:pt x="4215" y="45562"/>
                    </a:cubicBezTo>
                    <a:lnTo>
                      <a:pt x="5286" y="45776"/>
                    </a:lnTo>
                    <a:cubicBezTo>
                      <a:pt x="2786" y="49241"/>
                      <a:pt x="4500" y="51349"/>
                      <a:pt x="2215" y="54563"/>
                    </a:cubicBezTo>
                    <a:lnTo>
                      <a:pt x="1964" y="54456"/>
                    </a:lnTo>
                    <a:cubicBezTo>
                      <a:pt x="3572" y="59564"/>
                      <a:pt x="-1464" y="61707"/>
                      <a:pt x="821" y="67136"/>
                    </a:cubicBezTo>
                    <a:cubicBezTo>
                      <a:pt x="536" y="66493"/>
                      <a:pt x="250" y="67386"/>
                      <a:pt x="0" y="67315"/>
                    </a:cubicBezTo>
                    <a:cubicBezTo>
                      <a:pt x="321" y="69780"/>
                      <a:pt x="500" y="72351"/>
                      <a:pt x="2643" y="72244"/>
                    </a:cubicBezTo>
                    <a:cubicBezTo>
                      <a:pt x="2822" y="73958"/>
                      <a:pt x="2179" y="73709"/>
                      <a:pt x="1393" y="74030"/>
                    </a:cubicBezTo>
                    <a:cubicBezTo>
                      <a:pt x="2322" y="73923"/>
                      <a:pt x="2857" y="75351"/>
                      <a:pt x="3143" y="76709"/>
                    </a:cubicBezTo>
                    <a:cubicBezTo>
                      <a:pt x="2965" y="76530"/>
                      <a:pt x="2822" y="76352"/>
                      <a:pt x="2679" y="76137"/>
                    </a:cubicBezTo>
                    <a:cubicBezTo>
                      <a:pt x="3000" y="77423"/>
                      <a:pt x="3500" y="78674"/>
                      <a:pt x="3929" y="79924"/>
                    </a:cubicBezTo>
                    <a:lnTo>
                      <a:pt x="5393" y="78709"/>
                    </a:lnTo>
                    <a:cubicBezTo>
                      <a:pt x="5465" y="80781"/>
                      <a:pt x="3429" y="79852"/>
                      <a:pt x="4536" y="81602"/>
                    </a:cubicBezTo>
                    <a:lnTo>
                      <a:pt x="5858" y="81102"/>
                    </a:lnTo>
                    <a:cubicBezTo>
                      <a:pt x="6644" y="83781"/>
                      <a:pt x="5393" y="86317"/>
                      <a:pt x="6358" y="89496"/>
                    </a:cubicBezTo>
                    <a:cubicBezTo>
                      <a:pt x="8108" y="92211"/>
                      <a:pt x="10430" y="94604"/>
                      <a:pt x="13252" y="96354"/>
                    </a:cubicBezTo>
                    <a:cubicBezTo>
                      <a:pt x="14573" y="97283"/>
                      <a:pt x="16002" y="98140"/>
                      <a:pt x="17859" y="98747"/>
                    </a:cubicBezTo>
                    <a:lnTo>
                      <a:pt x="20431" y="99676"/>
                    </a:lnTo>
                    <a:cubicBezTo>
                      <a:pt x="21431" y="99819"/>
                      <a:pt x="22431" y="99962"/>
                      <a:pt x="23431" y="100069"/>
                    </a:cubicBezTo>
                    <a:cubicBezTo>
                      <a:pt x="25396" y="100426"/>
                      <a:pt x="27432" y="99926"/>
                      <a:pt x="29361" y="99569"/>
                    </a:cubicBezTo>
                    <a:cubicBezTo>
                      <a:pt x="31182" y="99033"/>
                      <a:pt x="32897" y="98212"/>
                      <a:pt x="34433" y="97390"/>
                    </a:cubicBezTo>
                    <a:cubicBezTo>
                      <a:pt x="37326" y="95568"/>
                      <a:pt x="39648" y="93639"/>
                      <a:pt x="41898" y="91854"/>
                    </a:cubicBezTo>
                    <a:lnTo>
                      <a:pt x="43041" y="92139"/>
                    </a:lnTo>
                    <a:cubicBezTo>
                      <a:pt x="44434" y="92889"/>
                      <a:pt x="43112" y="88317"/>
                      <a:pt x="44398" y="88853"/>
                    </a:cubicBezTo>
                    <a:lnTo>
                      <a:pt x="44470" y="87424"/>
                    </a:lnTo>
                    <a:cubicBezTo>
                      <a:pt x="44898" y="87281"/>
                      <a:pt x="45541" y="86853"/>
                      <a:pt x="45506" y="87532"/>
                    </a:cubicBezTo>
                    <a:cubicBezTo>
                      <a:pt x="46149" y="86603"/>
                      <a:pt x="45970" y="86460"/>
                      <a:pt x="45970" y="85531"/>
                    </a:cubicBezTo>
                    <a:lnTo>
                      <a:pt x="47399" y="84995"/>
                    </a:lnTo>
                    <a:cubicBezTo>
                      <a:pt x="50256" y="81531"/>
                      <a:pt x="49935" y="77459"/>
                      <a:pt x="51971" y="73709"/>
                    </a:cubicBezTo>
                    <a:cubicBezTo>
                      <a:pt x="53864" y="71708"/>
                      <a:pt x="55257" y="68243"/>
                      <a:pt x="56150" y="64850"/>
                    </a:cubicBezTo>
                    <a:cubicBezTo>
                      <a:pt x="57007" y="61493"/>
                      <a:pt x="57650" y="58492"/>
                      <a:pt x="58436" y="55956"/>
                    </a:cubicBezTo>
                    <a:cubicBezTo>
                      <a:pt x="59722" y="48384"/>
                      <a:pt x="70044" y="44991"/>
                      <a:pt x="71687" y="35775"/>
                    </a:cubicBezTo>
                    <a:cubicBezTo>
                      <a:pt x="72009" y="35668"/>
                      <a:pt x="71795" y="34954"/>
                      <a:pt x="71652" y="34847"/>
                    </a:cubicBezTo>
                    <a:cubicBezTo>
                      <a:pt x="72723" y="33025"/>
                      <a:pt x="73295" y="32453"/>
                      <a:pt x="73902" y="32168"/>
                    </a:cubicBezTo>
                    <a:cubicBezTo>
                      <a:pt x="74045" y="32096"/>
                      <a:pt x="74009" y="31953"/>
                      <a:pt x="76081" y="31310"/>
                    </a:cubicBezTo>
                    <a:cubicBezTo>
                      <a:pt x="78010" y="30703"/>
                      <a:pt x="82689" y="30167"/>
                      <a:pt x="86261" y="26952"/>
                    </a:cubicBezTo>
                    <a:cubicBezTo>
                      <a:pt x="89690" y="23595"/>
                      <a:pt x="89297" y="20380"/>
                      <a:pt x="87547" y="20273"/>
                    </a:cubicBezTo>
                    <a:cubicBezTo>
                      <a:pt x="86618" y="20059"/>
                      <a:pt x="85261" y="20452"/>
                      <a:pt x="83475" y="20523"/>
                    </a:cubicBezTo>
                    <a:cubicBezTo>
                      <a:pt x="81582" y="20559"/>
                      <a:pt x="79974" y="19809"/>
                      <a:pt x="76938" y="18666"/>
                    </a:cubicBezTo>
                    <a:lnTo>
                      <a:pt x="77045" y="18309"/>
                    </a:lnTo>
                    <a:cubicBezTo>
                      <a:pt x="75295" y="18201"/>
                      <a:pt x="73438" y="18201"/>
                      <a:pt x="71580" y="18773"/>
                    </a:cubicBezTo>
                    <a:cubicBezTo>
                      <a:pt x="69759" y="19309"/>
                      <a:pt x="67651" y="20631"/>
                      <a:pt x="66615" y="22523"/>
                    </a:cubicBezTo>
                    <a:cubicBezTo>
                      <a:pt x="64651" y="21095"/>
                      <a:pt x="62758" y="25845"/>
                      <a:pt x="61865" y="26345"/>
                    </a:cubicBezTo>
                    <a:lnTo>
                      <a:pt x="61793" y="26167"/>
                    </a:lnTo>
                    <a:cubicBezTo>
                      <a:pt x="61472" y="29667"/>
                      <a:pt x="57900" y="30667"/>
                      <a:pt x="58329" y="32775"/>
                    </a:cubicBezTo>
                    <a:cubicBezTo>
                      <a:pt x="58222" y="32632"/>
                      <a:pt x="57722" y="32310"/>
                      <a:pt x="57900" y="31953"/>
                    </a:cubicBezTo>
                    <a:cubicBezTo>
                      <a:pt x="57543" y="33132"/>
                      <a:pt x="56650" y="35453"/>
                      <a:pt x="55578" y="34847"/>
                    </a:cubicBezTo>
                    <a:cubicBezTo>
                      <a:pt x="53864" y="38240"/>
                      <a:pt x="50363" y="42740"/>
                      <a:pt x="50756" y="45991"/>
                    </a:cubicBezTo>
                    <a:lnTo>
                      <a:pt x="50542" y="45669"/>
                    </a:lnTo>
                    <a:cubicBezTo>
                      <a:pt x="50935" y="47634"/>
                      <a:pt x="49720" y="47420"/>
                      <a:pt x="49506" y="49241"/>
                    </a:cubicBezTo>
                    <a:cubicBezTo>
                      <a:pt x="49328" y="49241"/>
                      <a:pt x="49185" y="49312"/>
                      <a:pt x="49149" y="49241"/>
                    </a:cubicBezTo>
                    <a:cubicBezTo>
                      <a:pt x="49506" y="51277"/>
                      <a:pt x="47077" y="53599"/>
                      <a:pt x="47006" y="55099"/>
                    </a:cubicBezTo>
                    <a:lnTo>
                      <a:pt x="46220" y="54849"/>
                    </a:lnTo>
                    <a:lnTo>
                      <a:pt x="45041" y="58064"/>
                    </a:lnTo>
                    <a:lnTo>
                      <a:pt x="45684" y="56956"/>
                    </a:lnTo>
                    <a:cubicBezTo>
                      <a:pt x="47577" y="58242"/>
                      <a:pt x="43398" y="58814"/>
                      <a:pt x="43970" y="61457"/>
                    </a:cubicBezTo>
                    <a:cubicBezTo>
                      <a:pt x="42970" y="63350"/>
                      <a:pt x="46827" y="67101"/>
                      <a:pt x="44970" y="68744"/>
                    </a:cubicBezTo>
                    <a:cubicBezTo>
                      <a:pt x="45541" y="70101"/>
                      <a:pt x="43720" y="67279"/>
                      <a:pt x="43898" y="68993"/>
                    </a:cubicBezTo>
                    <a:cubicBezTo>
                      <a:pt x="42791" y="68601"/>
                      <a:pt x="43470" y="68065"/>
                      <a:pt x="42470" y="68065"/>
                    </a:cubicBezTo>
                    <a:cubicBezTo>
                      <a:pt x="42434" y="69672"/>
                      <a:pt x="40469" y="69886"/>
                      <a:pt x="40434" y="71851"/>
                    </a:cubicBezTo>
                    <a:lnTo>
                      <a:pt x="39576" y="71566"/>
                    </a:lnTo>
                    <a:cubicBezTo>
                      <a:pt x="40148" y="74458"/>
                      <a:pt x="36647" y="75030"/>
                      <a:pt x="37362" y="77102"/>
                    </a:cubicBezTo>
                    <a:cubicBezTo>
                      <a:pt x="36862" y="79531"/>
                      <a:pt x="34290" y="77209"/>
                      <a:pt x="34611" y="80102"/>
                    </a:cubicBezTo>
                    <a:lnTo>
                      <a:pt x="33075" y="80209"/>
                    </a:lnTo>
                    <a:cubicBezTo>
                      <a:pt x="32397" y="80888"/>
                      <a:pt x="33968" y="81674"/>
                      <a:pt x="32861" y="82174"/>
                    </a:cubicBezTo>
                    <a:cubicBezTo>
                      <a:pt x="32254" y="81674"/>
                      <a:pt x="31575" y="82817"/>
                      <a:pt x="31361" y="81888"/>
                    </a:cubicBezTo>
                    <a:cubicBezTo>
                      <a:pt x="30218" y="82459"/>
                      <a:pt x="29897" y="83495"/>
                      <a:pt x="29361" y="84424"/>
                    </a:cubicBezTo>
                    <a:cubicBezTo>
                      <a:pt x="29111" y="84995"/>
                      <a:pt x="28789" y="85424"/>
                      <a:pt x="28396" y="85603"/>
                    </a:cubicBezTo>
                    <a:cubicBezTo>
                      <a:pt x="28003" y="85781"/>
                      <a:pt x="27468" y="86139"/>
                      <a:pt x="26968" y="85638"/>
                    </a:cubicBezTo>
                    <a:cubicBezTo>
                      <a:pt x="27289" y="87103"/>
                      <a:pt x="26325" y="86674"/>
                      <a:pt x="26360" y="87639"/>
                    </a:cubicBezTo>
                    <a:cubicBezTo>
                      <a:pt x="26289" y="87317"/>
                      <a:pt x="25967" y="87317"/>
                      <a:pt x="25753" y="87281"/>
                    </a:cubicBezTo>
                    <a:cubicBezTo>
                      <a:pt x="25503" y="87103"/>
                      <a:pt x="25432" y="86817"/>
                      <a:pt x="25753" y="86210"/>
                    </a:cubicBezTo>
                    <a:cubicBezTo>
                      <a:pt x="25789" y="86067"/>
                      <a:pt x="25860" y="86067"/>
                      <a:pt x="25860" y="86317"/>
                    </a:cubicBezTo>
                    <a:lnTo>
                      <a:pt x="25860" y="85389"/>
                    </a:lnTo>
                    <a:cubicBezTo>
                      <a:pt x="25717" y="83674"/>
                      <a:pt x="25146" y="86388"/>
                      <a:pt x="24003" y="85495"/>
                    </a:cubicBezTo>
                    <a:cubicBezTo>
                      <a:pt x="24146" y="85888"/>
                      <a:pt x="24539" y="86031"/>
                      <a:pt x="24074" y="86460"/>
                    </a:cubicBezTo>
                    <a:cubicBezTo>
                      <a:pt x="23789" y="86246"/>
                      <a:pt x="23503" y="86067"/>
                      <a:pt x="23181" y="85924"/>
                    </a:cubicBezTo>
                    <a:lnTo>
                      <a:pt x="23753" y="85353"/>
                    </a:lnTo>
                    <a:cubicBezTo>
                      <a:pt x="23431" y="85174"/>
                      <a:pt x="22967" y="84460"/>
                      <a:pt x="22574" y="83996"/>
                    </a:cubicBezTo>
                    <a:lnTo>
                      <a:pt x="22217" y="84924"/>
                    </a:lnTo>
                    <a:cubicBezTo>
                      <a:pt x="21753" y="83853"/>
                      <a:pt x="22467" y="82674"/>
                      <a:pt x="20860" y="82852"/>
                    </a:cubicBezTo>
                    <a:cubicBezTo>
                      <a:pt x="20002" y="82995"/>
                      <a:pt x="20610" y="84460"/>
                      <a:pt x="19681" y="83888"/>
                    </a:cubicBezTo>
                    <a:cubicBezTo>
                      <a:pt x="19431" y="83174"/>
                      <a:pt x="19145" y="82245"/>
                      <a:pt x="18859" y="81388"/>
                    </a:cubicBezTo>
                    <a:cubicBezTo>
                      <a:pt x="18717" y="80424"/>
                      <a:pt x="18467" y="79566"/>
                      <a:pt x="18181" y="78852"/>
                    </a:cubicBezTo>
                    <a:cubicBezTo>
                      <a:pt x="17324" y="79495"/>
                      <a:pt x="17181" y="79031"/>
                      <a:pt x="16788" y="78709"/>
                    </a:cubicBezTo>
                    <a:lnTo>
                      <a:pt x="17609" y="78281"/>
                    </a:lnTo>
                    <a:cubicBezTo>
                      <a:pt x="15788" y="77102"/>
                      <a:pt x="19109" y="77030"/>
                      <a:pt x="17716" y="75744"/>
                    </a:cubicBezTo>
                    <a:lnTo>
                      <a:pt x="18359" y="75709"/>
                    </a:lnTo>
                    <a:lnTo>
                      <a:pt x="16431" y="75816"/>
                    </a:lnTo>
                    <a:cubicBezTo>
                      <a:pt x="14288" y="74530"/>
                      <a:pt x="17895" y="74673"/>
                      <a:pt x="15288" y="73173"/>
                    </a:cubicBezTo>
                    <a:cubicBezTo>
                      <a:pt x="15538" y="73923"/>
                      <a:pt x="13359" y="73887"/>
                      <a:pt x="13609" y="72780"/>
                    </a:cubicBezTo>
                    <a:lnTo>
                      <a:pt x="14502" y="72923"/>
                    </a:lnTo>
                    <a:cubicBezTo>
                      <a:pt x="14252" y="72387"/>
                      <a:pt x="13859" y="72244"/>
                      <a:pt x="14002" y="71851"/>
                    </a:cubicBezTo>
                    <a:cubicBezTo>
                      <a:pt x="14537" y="72137"/>
                      <a:pt x="15288" y="71887"/>
                      <a:pt x="15038" y="71137"/>
                    </a:cubicBezTo>
                    <a:lnTo>
                      <a:pt x="16216" y="71566"/>
                    </a:lnTo>
                    <a:cubicBezTo>
                      <a:pt x="15573" y="71137"/>
                      <a:pt x="15073" y="70637"/>
                      <a:pt x="14537" y="70137"/>
                    </a:cubicBezTo>
                    <a:cubicBezTo>
                      <a:pt x="15430" y="68922"/>
                      <a:pt x="14288" y="66922"/>
                      <a:pt x="15609" y="66458"/>
                    </a:cubicBezTo>
                    <a:cubicBezTo>
                      <a:pt x="15609" y="66458"/>
                      <a:pt x="16395" y="63886"/>
                      <a:pt x="15252" y="63029"/>
                    </a:cubicBezTo>
                    <a:cubicBezTo>
                      <a:pt x="16002" y="63707"/>
                      <a:pt x="16573" y="62243"/>
                      <a:pt x="17466" y="62850"/>
                    </a:cubicBezTo>
                    <a:cubicBezTo>
                      <a:pt x="16609" y="62028"/>
                      <a:pt x="16252" y="59742"/>
                      <a:pt x="17466" y="59099"/>
                    </a:cubicBezTo>
                    <a:lnTo>
                      <a:pt x="17538" y="59278"/>
                    </a:lnTo>
                    <a:cubicBezTo>
                      <a:pt x="19217" y="56492"/>
                      <a:pt x="17609" y="53527"/>
                      <a:pt x="19788" y="51098"/>
                    </a:cubicBezTo>
                    <a:cubicBezTo>
                      <a:pt x="18752" y="50884"/>
                      <a:pt x="19824" y="49563"/>
                      <a:pt x="18431" y="49455"/>
                    </a:cubicBezTo>
                    <a:cubicBezTo>
                      <a:pt x="18324" y="45955"/>
                      <a:pt x="23110" y="45205"/>
                      <a:pt x="19788" y="42455"/>
                    </a:cubicBezTo>
                    <a:cubicBezTo>
                      <a:pt x="20181" y="41026"/>
                      <a:pt x="21395" y="41276"/>
                      <a:pt x="21931" y="40704"/>
                    </a:cubicBezTo>
                    <a:lnTo>
                      <a:pt x="21967" y="41097"/>
                    </a:lnTo>
                    <a:cubicBezTo>
                      <a:pt x="22860" y="38490"/>
                      <a:pt x="23181" y="37740"/>
                      <a:pt x="24217" y="35989"/>
                    </a:cubicBezTo>
                    <a:cubicBezTo>
                      <a:pt x="24324" y="34882"/>
                      <a:pt x="22681" y="33811"/>
                      <a:pt x="24003" y="32417"/>
                    </a:cubicBezTo>
                    <a:cubicBezTo>
                      <a:pt x="24396" y="33310"/>
                      <a:pt x="24646" y="32596"/>
                      <a:pt x="24967" y="31989"/>
                    </a:cubicBezTo>
                    <a:cubicBezTo>
                      <a:pt x="24860" y="32417"/>
                      <a:pt x="25039" y="32703"/>
                      <a:pt x="25932" y="32168"/>
                    </a:cubicBezTo>
                    <a:cubicBezTo>
                      <a:pt x="25789" y="31953"/>
                      <a:pt x="25753" y="31703"/>
                      <a:pt x="25753" y="31489"/>
                    </a:cubicBezTo>
                    <a:cubicBezTo>
                      <a:pt x="25825" y="31524"/>
                      <a:pt x="25860" y="31489"/>
                      <a:pt x="25932" y="31560"/>
                    </a:cubicBezTo>
                    <a:cubicBezTo>
                      <a:pt x="26289" y="30382"/>
                      <a:pt x="25967" y="30453"/>
                      <a:pt x="25610" y="30882"/>
                    </a:cubicBezTo>
                    <a:cubicBezTo>
                      <a:pt x="25539" y="30810"/>
                      <a:pt x="25360" y="30775"/>
                      <a:pt x="25110" y="30810"/>
                    </a:cubicBezTo>
                    <a:cubicBezTo>
                      <a:pt x="26610" y="30203"/>
                      <a:pt x="26753" y="27810"/>
                      <a:pt x="27968" y="28381"/>
                    </a:cubicBezTo>
                    <a:cubicBezTo>
                      <a:pt x="29432" y="25345"/>
                      <a:pt x="29361" y="23095"/>
                      <a:pt x="30897" y="21131"/>
                    </a:cubicBezTo>
                    <a:cubicBezTo>
                      <a:pt x="31540" y="21488"/>
                      <a:pt x="31468" y="22309"/>
                      <a:pt x="31218" y="22917"/>
                    </a:cubicBezTo>
                    <a:cubicBezTo>
                      <a:pt x="31540" y="22523"/>
                      <a:pt x="31861" y="22130"/>
                      <a:pt x="32218" y="21773"/>
                    </a:cubicBezTo>
                    <a:cubicBezTo>
                      <a:pt x="32790" y="22595"/>
                      <a:pt x="31861" y="22738"/>
                      <a:pt x="31683" y="23202"/>
                    </a:cubicBezTo>
                    <a:cubicBezTo>
                      <a:pt x="33790" y="23416"/>
                      <a:pt x="33790" y="19773"/>
                      <a:pt x="37076" y="19952"/>
                    </a:cubicBezTo>
                    <a:lnTo>
                      <a:pt x="37326" y="19023"/>
                    </a:lnTo>
                    <a:lnTo>
                      <a:pt x="37540" y="19094"/>
                    </a:lnTo>
                    <a:cubicBezTo>
                      <a:pt x="37362" y="18702"/>
                      <a:pt x="37755" y="17952"/>
                      <a:pt x="38076" y="17666"/>
                    </a:cubicBezTo>
                    <a:cubicBezTo>
                      <a:pt x="38755" y="18309"/>
                      <a:pt x="38791" y="19523"/>
                      <a:pt x="40041" y="18951"/>
                    </a:cubicBezTo>
                    <a:cubicBezTo>
                      <a:pt x="41327" y="19345"/>
                      <a:pt x="42755" y="17523"/>
                      <a:pt x="43970" y="16666"/>
                    </a:cubicBezTo>
                    <a:cubicBezTo>
                      <a:pt x="43220" y="16737"/>
                      <a:pt x="43291" y="16237"/>
                      <a:pt x="43505" y="15844"/>
                    </a:cubicBezTo>
                    <a:cubicBezTo>
                      <a:pt x="44148" y="15630"/>
                      <a:pt x="44756" y="16344"/>
                      <a:pt x="45184" y="15844"/>
                    </a:cubicBezTo>
                    <a:lnTo>
                      <a:pt x="45541" y="16951"/>
                    </a:lnTo>
                    <a:cubicBezTo>
                      <a:pt x="45006" y="15951"/>
                      <a:pt x="46934" y="15380"/>
                      <a:pt x="47077" y="14880"/>
                    </a:cubicBezTo>
                    <a:cubicBezTo>
                      <a:pt x="47649" y="15630"/>
                      <a:pt x="46220" y="15844"/>
                      <a:pt x="46220" y="16523"/>
                    </a:cubicBezTo>
                    <a:cubicBezTo>
                      <a:pt x="48756" y="15808"/>
                      <a:pt x="47506" y="16166"/>
                      <a:pt x="50042" y="15558"/>
                    </a:cubicBezTo>
                    <a:cubicBezTo>
                      <a:pt x="51292" y="14522"/>
                      <a:pt x="49613" y="14522"/>
                      <a:pt x="50149" y="13415"/>
                    </a:cubicBezTo>
                    <a:cubicBezTo>
                      <a:pt x="51363" y="12987"/>
                      <a:pt x="52578" y="12058"/>
                      <a:pt x="54078" y="12736"/>
                    </a:cubicBezTo>
                    <a:lnTo>
                      <a:pt x="53578" y="11737"/>
                    </a:lnTo>
                    <a:cubicBezTo>
                      <a:pt x="56043" y="10844"/>
                      <a:pt x="57650" y="11165"/>
                      <a:pt x="59079" y="12415"/>
                    </a:cubicBezTo>
                    <a:cubicBezTo>
                      <a:pt x="63865" y="11129"/>
                      <a:pt x="67330" y="11058"/>
                      <a:pt x="69294" y="10486"/>
                    </a:cubicBezTo>
                    <a:cubicBezTo>
                      <a:pt x="71295" y="9915"/>
                      <a:pt x="71723" y="8843"/>
                      <a:pt x="71580" y="7736"/>
                    </a:cubicBezTo>
                    <a:cubicBezTo>
                      <a:pt x="71045" y="5236"/>
                      <a:pt x="66365" y="2378"/>
                      <a:pt x="66294" y="2521"/>
                    </a:cubicBezTo>
                    <a:cubicBezTo>
                      <a:pt x="61579" y="-194"/>
                      <a:pt x="57257" y="-336"/>
                      <a:pt x="53328" y="342"/>
                    </a:cubicBezTo>
                    <a:cubicBezTo>
                      <a:pt x="49363" y="735"/>
                      <a:pt x="45577" y="2307"/>
                      <a:pt x="40755" y="412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26" name="Graphic 511">
              <a:extLst>
                <a:ext uri="{FF2B5EF4-FFF2-40B4-BE49-F238E27FC236}">
                  <a16:creationId xmlns:a16="http://schemas.microsoft.com/office/drawing/2014/main" id="{D2EBE340-2DFA-034B-8C9E-70F83770FEEA}"/>
                </a:ext>
              </a:extLst>
            </p:cNvPr>
            <p:cNvGrpSpPr/>
            <p:nvPr/>
          </p:nvGrpSpPr>
          <p:grpSpPr>
            <a:xfrm>
              <a:off x="8268911" y="6306109"/>
              <a:ext cx="299023" cy="78623"/>
              <a:chOff x="8268911" y="6306109"/>
              <a:chExt cx="299023" cy="78623"/>
            </a:xfrm>
            <a:grpFill/>
          </p:grpSpPr>
          <p:sp>
            <p:nvSpPr>
              <p:cNvPr id="827" name="Freeform 826">
                <a:extLst>
                  <a:ext uri="{FF2B5EF4-FFF2-40B4-BE49-F238E27FC236}">
                    <a16:creationId xmlns:a16="http://schemas.microsoft.com/office/drawing/2014/main" id="{AF1F15F5-2D2E-2848-8CD5-F2B45F544AD0}"/>
                  </a:ext>
                </a:extLst>
              </p:cNvPr>
              <p:cNvSpPr/>
              <p:nvPr/>
            </p:nvSpPr>
            <p:spPr>
              <a:xfrm>
                <a:off x="8314729" y="6317432"/>
                <a:ext cx="472" cy="749"/>
              </a:xfrm>
              <a:custGeom>
                <a:avLst/>
                <a:gdLst>
                  <a:gd name="connsiteX0" fmla="*/ 0 w 472"/>
                  <a:gd name="connsiteY0" fmla="*/ 0 h 749"/>
                  <a:gd name="connsiteX1" fmla="*/ 429 w 472"/>
                  <a:gd name="connsiteY1" fmla="*/ 750 h 749"/>
                  <a:gd name="connsiteX2" fmla="*/ 0 w 472"/>
                  <a:gd name="connsiteY2" fmla="*/ 0 h 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2" h="749">
                    <a:moveTo>
                      <a:pt x="0" y="0"/>
                    </a:moveTo>
                    <a:lnTo>
                      <a:pt x="429" y="750"/>
                    </a:lnTo>
                    <a:cubicBezTo>
                      <a:pt x="536" y="571"/>
                      <a:pt x="464" y="321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 827">
                <a:extLst>
                  <a:ext uri="{FF2B5EF4-FFF2-40B4-BE49-F238E27FC236}">
                    <a16:creationId xmlns:a16="http://schemas.microsoft.com/office/drawing/2014/main" id="{E89A2D9C-B536-684B-9A24-A52FF0B64822}"/>
                  </a:ext>
                </a:extLst>
              </p:cNvPr>
              <p:cNvSpPr/>
              <p:nvPr/>
            </p:nvSpPr>
            <p:spPr>
              <a:xfrm>
                <a:off x="8504538" y="6366438"/>
                <a:ext cx="214" cy="71"/>
              </a:xfrm>
              <a:custGeom>
                <a:avLst/>
                <a:gdLst>
                  <a:gd name="connsiteX0" fmla="*/ 0 w 214"/>
                  <a:gd name="connsiteY0" fmla="*/ 72 h 71"/>
                  <a:gd name="connsiteX1" fmla="*/ 214 w 214"/>
                  <a:gd name="connsiteY1" fmla="*/ 0 h 71"/>
                  <a:gd name="connsiteX2" fmla="*/ 0 w 214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" h="71">
                    <a:moveTo>
                      <a:pt x="0" y="72"/>
                    </a:moveTo>
                    <a:cubicBezTo>
                      <a:pt x="71" y="36"/>
                      <a:pt x="107" y="36"/>
                      <a:pt x="214" y="0"/>
                    </a:cubicBezTo>
                    <a:cubicBezTo>
                      <a:pt x="36" y="0"/>
                      <a:pt x="0" y="72"/>
                      <a:pt x="0" y="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9" name="Freeform 828">
                <a:extLst>
                  <a:ext uri="{FF2B5EF4-FFF2-40B4-BE49-F238E27FC236}">
                    <a16:creationId xmlns:a16="http://schemas.microsoft.com/office/drawing/2014/main" id="{189314ED-6518-F64E-B2FA-A1B921EA1419}"/>
                  </a:ext>
                </a:extLst>
              </p:cNvPr>
              <p:cNvSpPr/>
              <p:nvPr/>
            </p:nvSpPr>
            <p:spPr>
              <a:xfrm>
                <a:off x="8336088" y="6342364"/>
                <a:ext cx="250" cy="3571"/>
              </a:xfrm>
              <a:custGeom>
                <a:avLst/>
                <a:gdLst>
                  <a:gd name="connsiteX0" fmla="*/ 250 w 250"/>
                  <a:gd name="connsiteY0" fmla="*/ 0 h 3571"/>
                  <a:gd name="connsiteX1" fmla="*/ 250 w 250"/>
                  <a:gd name="connsiteY1" fmla="*/ 0 h 3571"/>
                  <a:gd name="connsiteX2" fmla="*/ 0 w 250"/>
                  <a:gd name="connsiteY2" fmla="*/ 0 h 3571"/>
                  <a:gd name="connsiteX3" fmla="*/ 250 w 250"/>
                  <a:gd name="connsiteY3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" h="3571">
                    <a:moveTo>
                      <a:pt x="250" y="0"/>
                    </a:moveTo>
                    <a:lnTo>
                      <a:pt x="250" y="0"/>
                    </a:lnTo>
                    <a:cubicBezTo>
                      <a:pt x="143" y="0"/>
                      <a:pt x="72" y="0"/>
                      <a:pt x="0" y="0"/>
                    </a:cubicBezTo>
                    <a:lnTo>
                      <a:pt x="25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 829">
                <a:extLst>
                  <a:ext uri="{FF2B5EF4-FFF2-40B4-BE49-F238E27FC236}">
                    <a16:creationId xmlns:a16="http://schemas.microsoft.com/office/drawing/2014/main" id="{EB997CF8-FB17-1746-BC55-6FB6DFBD884D}"/>
                  </a:ext>
                </a:extLst>
              </p:cNvPr>
              <p:cNvSpPr/>
              <p:nvPr/>
            </p:nvSpPr>
            <p:spPr>
              <a:xfrm>
                <a:off x="8268911" y="6306109"/>
                <a:ext cx="299023" cy="78623"/>
              </a:xfrm>
              <a:custGeom>
                <a:avLst/>
                <a:gdLst>
                  <a:gd name="connsiteX0" fmla="*/ 30709 w 299023"/>
                  <a:gd name="connsiteY0" fmla="*/ 17395 h 78623"/>
                  <a:gd name="connsiteX1" fmla="*/ 53497 w 299023"/>
                  <a:gd name="connsiteY1" fmla="*/ 30968 h 78623"/>
                  <a:gd name="connsiteX2" fmla="*/ 67392 w 299023"/>
                  <a:gd name="connsiteY2" fmla="*/ 36255 h 78623"/>
                  <a:gd name="connsiteX3" fmla="*/ 75786 w 299023"/>
                  <a:gd name="connsiteY3" fmla="*/ 39719 h 78623"/>
                  <a:gd name="connsiteX4" fmla="*/ 76250 w 299023"/>
                  <a:gd name="connsiteY4" fmla="*/ 41041 h 78623"/>
                  <a:gd name="connsiteX5" fmla="*/ 79036 w 299023"/>
                  <a:gd name="connsiteY5" fmla="*/ 42505 h 78623"/>
                  <a:gd name="connsiteX6" fmla="*/ 78857 w 299023"/>
                  <a:gd name="connsiteY6" fmla="*/ 42684 h 78623"/>
                  <a:gd name="connsiteX7" fmla="*/ 82536 w 299023"/>
                  <a:gd name="connsiteY7" fmla="*/ 44327 h 78623"/>
                  <a:gd name="connsiteX8" fmla="*/ 82358 w 299023"/>
                  <a:gd name="connsiteY8" fmla="*/ 44505 h 78623"/>
                  <a:gd name="connsiteX9" fmla="*/ 84001 w 299023"/>
                  <a:gd name="connsiteY9" fmla="*/ 45398 h 78623"/>
                  <a:gd name="connsiteX10" fmla="*/ 83537 w 299023"/>
                  <a:gd name="connsiteY10" fmla="*/ 45541 h 78623"/>
                  <a:gd name="connsiteX11" fmla="*/ 90716 w 299023"/>
                  <a:gd name="connsiteY11" fmla="*/ 49292 h 78623"/>
                  <a:gd name="connsiteX12" fmla="*/ 91038 w 299023"/>
                  <a:gd name="connsiteY12" fmla="*/ 48256 h 78623"/>
                  <a:gd name="connsiteX13" fmla="*/ 102575 w 299023"/>
                  <a:gd name="connsiteY13" fmla="*/ 53828 h 78623"/>
                  <a:gd name="connsiteX14" fmla="*/ 102432 w 299023"/>
                  <a:gd name="connsiteY14" fmla="*/ 54042 h 78623"/>
                  <a:gd name="connsiteX15" fmla="*/ 117862 w 299023"/>
                  <a:gd name="connsiteY15" fmla="*/ 57222 h 78623"/>
                  <a:gd name="connsiteX16" fmla="*/ 117934 w 299023"/>
                  <a:gd name="connsiteY16" fmla="*/ 58079 h 78623"/>
                  <a:gd name="connsiteX17" fmla="*/ 124077 w 299023"/>
                  <a:gd name="connsiteY17" fmla="*/ 56829 h 78623"/>
                  <a:gd name="connsiteX18" fmla="*/ 125613 w 299023"/>
                  <a:gd name="connsiteY18" fmla="*/ 58650 h 78623"/>
                  <a:gd name="connsiteX19" fmla="*/ 129078 w 299023"/>
                  <a:gd name="connsiteY19" fmla="*/ 58007 h 78623"/>
                  <a:gd name="connsiteX20" fmla="*/ 128292 w 299023"/>
                  <a:gd name="connsiteY20" fmla="*/ 58186 h 78623"/>
                  <a:gd name="connsiteX21" fmla="*/ 132686 w 299023"/>
                  <a:gd name="connsiteY21" fmla="*/ 58829 h 78623"/>
                  <a:gd name="connsiteX22" fmla="*/ 132221 w 299023"/>
                  <a:gd name="connsiteY22" fmla="*/ 56936 h 78623"/>
                  <a:gd name="connsiteX23" fmla="*/ 134614 w 299023"/>
                  <a:gd name="connsiteY23" fmla="*/ 59222 h 78623"/>
                  <a:gd name="connsiteX24" fmla="*/ 134900 w 299023"/>
                  <a:gd name="connsiteY24" fmla="*/ 57829 h 78623"/>
                  <a:gd name="connsiteX25" fmla="*/ 142008 w 299023"/>
                  <a:gd name="connsiteY25" fmla="*/ 63187 h 78623"/>
                  <a:gd name="connsiteX26" fmla="*/ 161868 w 299023"/>
                  <a:gd name="connsiteY26" fmla="*/ 67687 h 78623"/>
                  <a:gd name="connsiteX27" fmla="*/ 182085 w 299023"/>
                  <a:gd name="connsiteY27" fmla="*/ 70152 h 78623"/>
                  <a:gd name="connsiteX28" fmla="*/ 182585 w 299023"/>
                  <a:gd name="connsiteY28" fmla="*/ 71259 h 78623"/>
                  <a:gd name="connsiteX29" fmla="*/ 186585 w 299023"/>
                  <a:gd name="connsiteY29" fmla="*/ 70580 h 78623"/>
                  <a:gd name="connsiteX30" fmla="*/ 188085 w 299023"/>
                  <a:gd name="connsiteY30" fmla="*/ 69937 h 78623"/>
                  <a:gd name="connsiteX31" fmla="*/ 188585 w 299023"/>
                  <a:gd name="connsiteY31" fmla="*/ 70902 h 78623"/>
                  <a:gd name="connsiteX32" fmla="*/ 190979 w 299023"/>
                  <a:gd name="connsiteY32" fmla="*/ 70330 h 78623"/>
                  <a:gd name="connsiteX33" fmla="*/ 192372 w 299023"/>
                  <a:gd name="connsiteY33" fmla="*/ 71366 h 78623"/>
                  <a:gd name="connsiteX34" fmla="*/ 206766 w 299023"/>
                  <a:gd name="connsiteY34" fmla="*/ 72223 h 78623"/>
                  <a:gd name="connsiteX35" fmla="*/ 213124 w 299023"/>
                  <a:gd name="connsiteY35" fmla="*/ 73581 h 78623"/>
                  <a:gd name="connsiteX36" fmla="*/ 220625 w 299023"/>
                  <a:gd name="connsiteY36" fmla="*/ 73259 h 78623"/>
                  <a:gd name="connsiteX37" fmla="*/ 233377 w 299023"/>
                  <a:gd name="connsiteY37" fmla="*/ 71652 h 78623"/>
                  <a:gd name="connsiteX38" fmla="*/ 264345 w 299023"/>
                  <a:gd name="connsiteY38" fmla="*/ 75617 h 78623"/>
                  <a:gd name="connsiteX39" fmla="*/ 265559 w 299023"/>
                  <a:gd name="connsiteY39" fmla="*/ 75331 h 78623"/>
                  <a:gd name="connsiteX40" fmla="*/ 274668 w 299023"/>
                  <a:gd name="connsiteY40" fmla="*/ 76938 h 78623"/>
                  <a:gd name="connsiteX41" fmla="*/ 293098 w 299023"/>
                  <a:gd name="connsiteY41" fmla="*/ 78581 h 78623"/>
                  <a:gd name="connsiteX42" fmla="*/ 287419 w 299023"/>
                  <a:gd name="connsiteY42" fmla="*/ 66437 h 78623"/>
                  <a:gd name="connsiteX43" fmla="*/ 287705 w 299023"/>
                  <a:gd name="connsiteY43" fmla="*/ 66151 h 78623"/>
                  <a:gd name="connsiteX44" fmla="*/ 275846 w 299023"/>
                  <a:gd name="connsiteY44" fmla="*/ 64937 h 78623"/>
                  <a:gd name="connsiteX45" fmla="*/ 270596 w 299023"/>
                  <a:gd name="connsiteY45" fmla="*/ 63222 h 78623"/>
                  <a:gd name="connsiteX46" fmla="*/ 270739 w 299023"/>
                  <a:gd name="connsiteY46" fmla="*/ 63079 h 78623"/>
                  <a:gd name="connsiteX47" fmla="*/ 261166 w 299023"/>
                  <a:gd name="connsiteY47" fmla="*/ 61865 h 78623"/>
                  <a:gd name="connsiteX48" fmla="*/ 262166 w 299023"/>
                  <a:gd name="connsiteY48" fmla="*/ 61186 h 78623"/>
                  <a:gd name="connsiteX49" fmla="*/ 256737 w 299023"/>
                  <a:gd name="connsiteY49" fmla="*/ 60079 h 78623"/>
                  <a:gd name="connsiteX50" fmla="*/ 240449 w 299023"/>
                  <a:gd name="connsiteY50" fmla="*/ 60436 h 78623"/>
                  <a:gd name="connsiteX51" fmla="*/ 240699 w 299023"/>
                  <a:gd name="connsiteY51" fmla="*/ 60115 h 78623"/>
                  <a:gd name="connsiteX52" fmla="*/ 235913 w 299023"/>
                  <a:gd name="connsiteY52" fmla="*/ 60722 h 78623"/>
                  <a:gd name="connsiteX53" fmla="*/ 235663 w 299023"/>
                  <a:gd name="connsiteY53" fmla="*/ 60401 h 78623"/>
                  <a:gd name="connsiteX54" fmla="*/ 227662 w 299023"/>
                  <a:gd name="connsiteY54" fmla="*/ 60972 h 78623"/>
                  <a:gd name="connsiteX55" fmla="*/ 227555 w 299023"/>
                  <a:gd name="connsiteY55" fmla="*/ 60150 h 78623"/>
                  <a:gd name="connsiteX56" fmla="*/ 223268 w 299023"/>
                  <a:gd name="connsiteY56" fmla="*/ 60365 h 78623"/>
                  <a:gd name="connsiteX57" fmla="*/ 224876 w 299023"/>
                  <a:gd name="connsiteY57" fmla="*/ 60508 h 78623"/>
                  <a:gd name="connsiteX58" fmla="*/ 218518 w 299023"/>
                  <a:gd name="connsiteY58" fmla="*/ 60758 h 78623"/>
                  <a:gd name="connsiteX59" fmla="*/ 210267 w 299023"/>
                  <a:gd name="connsiteY59" fmla="*/ 64222 h 78623"/>
                  <a:gd name="connsiteX60" fmla="*/ 209517 w 299023"/>
                  <a:gd name="connsiteY60" fmla="*/ 63258 h 78623"/>
                  <a:gd name="connsiteX61" fmla="*/ 210088 w 299023"/>
                  <a:gd name="connsiteY61" fmla="*/ 61651 h 78623"/>
                  <a:gd name="connsiteX62" fmla="*/ 204480 w 299023"/>
                  <a:gd name="connsiteY62" fmla="*/ 60543 h 78623"/>
                  <a:gd name="connsiteX63" fmla="*/ 204516 w 299023"/>
                  <a:gd name="connsiteY63" fmla="*/ 59615 h 78623"/>
                  <a:gd name="connsiteX64" fmla="*/ 195765 w 299023"/>
                  <a:gd name="connsiteY64" fmla="*/ 58972 h 78623"/>
                  <a:gd name="connsiteX65" fmla="*/ 189800 w 299023"/>
                  <a:gd name="connsiteY65" fmla="*/ 57757 h 78623"/>
                  <a:gd name="connsiteX66" fmla="*/ 188514 w 299023"/>
                  <a:gd name="connsiteY66" fmla="*/ 56472 h 78623"/>
                  <a:gd name="connsiteX67" fmla="*/ 185764 w 299023"/>
                  <a:gd name="connsiteY67" fmla="*/ 57257 h 78623"/>
                  <a:gd name="connsiteX68" fmla="*/ 184728 w 299023"/>
                  <a:gd name="connsiteY68" fmla="*/ 55864 h 78623"/>
                  <a:gd name="connsiteX69" fmla="*/ 172441 w 299023"/>
                  <a:gd name="connsiteY69" fmla="*/ 54971 h 78623"/>
                  <a:gd name="connsiteX70" fmla="*/ 168190 w 299023"/>
                  <a:gd name="connsiteY70" fmla="*/ 56150 h 78623"/>
                  <a:gd name="connsiteX71" fmla="*/ 166476 w 299023"/>
                  <a:gd name="connsiteY71" fmla="*/ 54292 h 78623"/>
                  <a:gd name="connsiteX72" fmla="*/ 167011 w 299023"/>
                  <a:gd name="connsiteY72" fmla="*/ 54543 h 78623"/>
                  <a:gd name="connsiteX73" fmla="*/ 167476 w 299023"/>
                  <a:gd name="connsiteY73" fmla="*/ 53721 h 78623"/>
                  <a:gd name="connsiteX74" fmla="*/ 160225 w 299023"/>
                  <a:gd name="connsiteY74" fmla="*/ 52685 h 78623"/>
                  <a:gd name="connsiteX75" fmla="*/ 161118 w 299023"/>
                  <a:gd name="connsiteY75" fmla="*/ 53793 h 78623"/>
                  <a:gd name="connsiteX76" fmla="*/ 158725 w 299023"/>
                  <a:gd name="connsiteY76" fmla="*/ 53007 h 78623"/>
                  <a:gd name="connsiteX77" fmla="*/ 159439 w 299023"/>
                  <a:gd name="connsiteY77" fmla="*/ 52435 h 78623"/>
                  <a:gd name="connsiteX78" fmla="*/ 155903 w 299023"/>
                  <a:gd name="connsiteY78" fmla="*/ 50935 h 78623"/>
                  <a:gd name="connsiteX79" fmla="*/ 156153 w 299023"/>
                  <a:gd name="connsiteY79" fmla="*/ 51971 h 78623"/>
                  <a:gd name="connsiteX80" fmla="*/ 151759 w 299023"/>
                  <a:gd name="connsiteY80" fmla="*/ 49899 h 78623"/>
                  <a:gd name="connsiteX81" fmla="*/ 151116 w 299023"/>
                  <a:gd name="connsiteY81" fmla="*/ 51328 h 78623"/>
                  <a:gd name="connsiteX82" fmla="*/ 141937 w 299023"/>
                  <a:gd name="connsiteY82" fmla="*/ 46934 h 78623"/>
                  <a:gd name="connsiteX83" fmla="*/ 140187 w 299023"/>
                  <a:gd name="connsiteY83" fmla="*/ 47756 h 78623"/>
                  <a:gd name="connsiteX84" fmla="*/ 140294 w 299023"/>
                  <a:gd name="connsiteY84" fmla="*/ 46827 h 78623"/>
                  <a:gd name="connsiteX85" fmla="*/ 135829 w 299023"/>
                  <a:gd name="connsiteY85" fmla="*/ 44756 h 78623"/>
                  <a:gd name="connsiteX86" fmla="*/ 136258 w 299023"/>
                  <a:gd name="connsiteY86" fmla="*/ 44184 h 78623"/>
                  <a:gd name="connsiteX87" fmla="*/ 134936 w 299023"/>
                  <a:gd name="connsiteY87" fmla="*/ 45827 h 78623"/>
                  <a:gd name="connsiteX88" fmla="*/ 129757 w 299023"/>
                  <a:gd name="connsiteY88" fmla="*/ 45292 h 78623"/>
                  <a:gd name="connsiteX89" fmla="*/ 128399 w 299023"/>
                  <a:gd name="connsiteY89" fmla="*/ 46649 h 78623"/>
                  <a:gd name="connsiteX90" fmla="*/ 129007 w 299023"/>
                  <a:gd name="connsiteY90" fmla="*/ 45863 h 78623"/>
                  <a:gd name="connsiteX91" fmla="*/ 127113 w 299023"/>
                  <a:gd name="connsiteY91" fmla="*/ 45827 h 78623"/>
                  <a:gd name="connsiteX92" fmla="*/ 126292 w 299023"/>
                  <a:gd name="connsiteY92" fmla="*/ 44505 h 78623"/>
                  <a:gd name="connsiteX93" fmla="*/ 127435 w 299023"/>
                  <a:gd name="connsiteY93" fmla="*/ 43612 h 78623"/>
                  <a:gd name="connsiteX94" fmla="*/ 124577 w 299023"/>
                  <a:gd name="connsiteY94" fmla="*/ 44648 h 78623"/>
                  <a:gd name="connsiteX95" fmla="*/ 119041 w 299023"/>
                  <a:gd name="connsiteY95" fmla="*/ 42398 h 78623"/>
                  <a:gd name="connsiteX96" fmla="*/ 113862 w 299023"/>
                  <a:gd name="connsiteY96" fmla="*/ 41934 h 78623"/>
                  <a:gd name="connsiteX97" fmla="*/ 113612 w 299023"/>
                  <a:gd name="connsiteY97" fmla="*/ 39648 h 78623"/>
                  <a:gd name="connsiteX98" fmla="*/ 108254 w 299023"/>
                  <a:gd name="connsiteY98" fmla="*/ 38934 h 78623"/>
                  <a:gd name="connsiteX99" fmla="*/ 108468 w 299023"/>
                  <a:gd name="connsiteY99" fmla="*/ 38898 h 78623"/>
                  <a:gd name="connsiteX100" fmla="*/ 98538 w 299023"/>
                  <a:gd name="connsiteY100" fmla="*/ 34719 h 78623"/>
                  <a:gd name="connsiteX101" fmla="*/ 96395 w 299023"/>
                  <a:gd name="connsiteY101" fmla="*/ 35611 h 78623"/>
                  <a:gd name="connsiteX102" fmla="*/ 87501 w 299023"/>
                  <a:gd name="connsiteY102" fmla="*/ 31826 h 78623"/>
                  <a:gd name="connsiteX103" fmla="*/ 85215 w 299023"/>
                  <a:gd name="connsiteY103" fmla="*/ 28932 h 78623"/>
                  <a:gd name="connsiteX104" fmla="*/ 85751 w 299023"/>
                  <a:gd name="connsiteY104" fmla="*/ 29004 h 78623"/>
                  <a:gd name="connsiteX105" fmla="*/ 78822 w 299023"/>
                  <a:gd name="connsiteY105" fmla="*/ 24967 h 78623"/>
                  <a:gd name="connsiteX106" fmla="*/ 74000 w 299023"/>
                  <a:gd name="connsiteY106" fmla="*/ 24360 h 78623"/>
                  <a:gd name="connsiteX107" fmla="*/ 73178 w 299023"/>
                  <a:gd name="connsiteY107" fmla="*/ 23217 h 78623"/>
                  <a:gd name="connsiteX108" fmla="*/ 73178 w 299023"/>
                  <a:gd name="connsiteY108" fmla="*/ 22181 h 78623"/>
                  <a:gd name="connsiteX109" fmla="*/ 72285 w 299023"/>
                  <a:gd name="connsiteY109" fmla="*/ 22288 h 78623"/>
                  <a:gd name="connsiteX110" fmla="*/ 72321 w 299023"/>
                  <a:gd name="connsiteY110" fmla="*/ 22110 h 78623"/>
                  <a:gd name="connsiteX111" fmla="*/ 71499 w 299023"/>
                  <a:gd name="connsiteY111" fmla="*/ 22396 h 78623"/>
                  <a:gd name="connsiteX112" fmla="*/ 71535 w 299023"/>
                  <a:gd name="connsiteY112" fmla="*/ 22932 h 78623"/>
                  <a:gd name="connsiteX113" fmla="*/ 67392 w 299023"/>
                  <a:gd name="connsiteY113" fmla="*/ 19681 h 78623"/>
                  <a:gd name="connsiteX114" fmla="*/ 55033 w 299023"/>
                  <a:gd name="connsiteY114" fmla="*/ 17288 h 78623"/>
                  <a:gd name="connsiteX115" fmla="*/ 57105 w 299023"/>
                  <a:gd name="connsiteY115" fmla="*/ 16431 h 78623"/>
                  <a:gd name="connsiteX116" fmla="*/ 54462 w 299023"/>
                  <a:gd name="connsiteY116" fmla="*/ 15681 h 78623"/>
                  <a:gd name="connsiteX117" fmla="*/ 56998 w 299023"/>
                  <a:gd name="connsiteY117" fmla="*/ 15859 h 78623"/>
                  <a:gd name="connsiteX118" fmla="*/ 47532 w 299023"/>
                  <a:gd name="connsiteY118" fmla="*/ 11859 h 78623"/>
                  <a:gd name="connsiteX119" fmla="*/ 46496 w 299023"/>
                  <a:gd name="connsiteY119" fmla="*/ 12216 h 78623"/>
                  <a:gd name="connsiteX120" fmla="*/ 46353 w 299023"/>
                  <a:gd name="connsiteY120" fmla="*/ 12001 h 78623"/>
                  <a:gd name="connsiteX121" fmla="*/ 44639 w 299023"/>
                  <a:gd name="connsiteY121" fmla="*/ 12287 h 78623"/>
                  <a:gd name="connsiteX122" fmla="*/ 44103 w 299023"/>
                  <a:gd name="connsiteY122" fmla="*/ 9751 h 78623"/>
                  <a:gd name="connsiteX123" fmla="*/ 38424 w 299023"/>
                  <a:gd name="connsiteY123" fmla="*/ 7108 h 78623"/>
                  <a:gd name="connsiteX124" fmla="*/ 38138 w 299023"/>
                  <a:gd name="connsiteY124" fmla="*/ 8037 h 78623"/>
                  <a:gd name="connsiteX125" fmla="*/ 36459 w 299023"/>
                  <a:gd name="connsiteY125" fmla="*/ 6358 h 78623"/>
                  <a:gd name="connsiteX126" fmla="*/ 36995 w 299023"/>
                  <a:gd name="connsiteY126" fmla="*/ 5322 h 78623"/>
                  <a:gd name="connsiteX127" fmla="*/ 33530 w 299023"/>
                  <a:gd name="connsiteY127" fmla="*/ 5072 h 78623"/>
                  <a:gd name="connsiteX128" fmla="*/ 35816 w 299023"/>
                  <a:gd name="connsiteY128" fmla="*/ 4893 h 78623"/>
                  <a:gd name="connsiteX129" fmla="*/ 30209 w 299023"/>
                  <a:gd name="connsiteY129" fmla="*/ 1786 h 78623"/>
                  <a:gd name="connsiteX130" fmla="*/ 28637 w 299023"/>
                  <a:gd name="connsiteY130" fmla="*/ 3358 h 78623"/>
                  <a:gd name="connsiteX131" fmla="*/ 22743 w 299023"/>
                  <a:gd name="connsiteY131" fmla="*/ 1429 h 78623"/>
                  <a:gd name="connsiteX132" fmla="*/ 23100 w 299023"/>
                  <a:gd name="connsiteY132" fmla="*/ 2607 h 78623"/>
                  <a:gd name="connsiteX133" fmla="*/ 15564 w 299023"/>
                  <a:gd name="connsiteY133" fmla="*/ 0 h 78623"/>
                  <a:gd name="connsiteX134" fmla="*/ 2491 w 299023"/>
                  <a:gd name="connsiteY134" fmla="*/ 357 h 78623"/>
                  <a:gd name="connsiteX135" fmla="*/ 98 w 299023"/>
                  <a:gd name="connsiteY135" fmla="*/ 3072 h 78623"/>
                  <a:gd name="connsiteX136" fmla="*/ 3527 w 299023"/>
                  <a:gd name="connsiteY136" fmla="*/ 7108 h 78623"/>
                  <a:gd name="connsiteX137" fmla="*/ 6384 w 299023"/>
                  <a:gd name="connsiteY137" fmla="*/ 9001 h 78623"/>
                  <a:gd name="connsiteX138" fmla="*/ 19243 w 299023"/>
                  <a:gd name="connsiteY138" fmla="*/ 13430 h 78623"/>
                  <a:gd name="connsiteX139" fmla="*/ 24208 w 299023"/>
                  <a:gd name="connsiteY139" fmla="*/ 14359 h 78623"/>
                  <a:gd name="connsiteX140" fmla="*/ 30709 w 299023"/>
                  <a:gd name="connsiteY140" fmla="*/ 17395 h 78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99023" h="78623">
                    <a:moveTo>
                      <a:pt x="30709" y="17395"/>
                    </a:moveTo>
                    <a:cubicBezTo>
                      <a:pt x="39174" y="23789"/>
                      <a:pt x="42674" y="27754"/>
                      <a:pt x="53497" y="30968"/>
                    </a:cubicBezTo>
                    <a:cubicBezTo>
                      <a:pt x="58498" y="32968"/>
                      <a:pt x="63320" y="34326"/>
                      <a:pt x="67392" y="36255"/>
                    </a:cubicBezTo>
                    <a:cubicBezTo>
                      <a:pt x="69963" y="35826"/>
                      <a:pt x="72678" y="39291"/>
                      <a:pt x="75786" y="39719"/>
                    </a:cubicBezTo>
                    <a:lnTo>
                      <a:pt x="76250" y="41041"/>
                    </a:lnTo>
                    <a:cubicBezTo>
                      <a:pt x="77322" y="41184"/>
                      <a:pt x="78465" y="41577"/>
                      <a:pt x="79036" y="42505"/>
                    </a:cubicBezTo>
                    <a:lnTo>
                      <a:pt x="78857" y="42684"/>
                    </a:lnTo>
                    <a:cubicBezTo>
                      <a:pt x="80465" y="42934"/>
                      <a:pt x="81715" y="44184"/>
                      <a:pt x="82536" y="44327"/>
                    </a:cubicBezTo>
                    <a:lnTo>
                      <a:pt x="82358" y="44505"/>
                    </a:lnTo>
                    <a:lnTo>
                      <a:pt x="84001" y="45398"/>
                    </a:lnTo>
                    <a:lnTo>
                      <a:pt x="83537" y="45541"/>
                    </a:lnTo>
                    <a:cubicBezTo>
                      <a:pt x="86180" y="46363"/>
                      <a:pt x="88644" y="47792"/>
                      <a:pt x="90716" y="49292"/>
                    </a:cubicBezTo>
                    <a:lnTo>
                      <a:pt x="91038" y="48256"/>
                    </a:lnTo>
                    <a:cubicBezTo>
                      <a:pt x="95360" y="51899"/>
                      <a:pt x="98074" y="50828"/>
                      <a:pt x="102575" y="53828"/>
                    </a:cubicBezTo>
                    <a:lnTo>
                      <a:pt x="102432" y="54042"/>
                    </a:lnTo>
                    <a:cubicBezTo>
                      <a:pt x="109361" y="53185"/>
                      <a:pt x="111254" y="58400"/>
                      <a:pt x="117862" y="57222"/>
                    </a:cubicBezTo>
                    <a:cubicBezTo>
                      <a:pt x="117041" y="57400"/>
                      <a:pt x="118041" y="57829"/>
                      <a:pt x="117934" y="58079"/>
                    </a:cubicBezTo>
                    <a:cubicBezTo>
                      <a:pt x="120720" y="58400"/>
                      <a:pt x="123613" y="58864"/>
                      <a:pt x="124077" y="56829"/>
                    </a:cubicBezTo>
                    <a:cubicBezTo>
                      <a:pt x="126006" y="57293"/>
                      <a:pt x="125542" y="57829"/>
                      <a:pt x="125613" y="58650"/>
                    </a:cubicBezTo>
                    <a:cubicBezTo>
                      <a:pt x="125792" y="57757"/>
                      <a:pt x="127578" y="57757"/>
                      <a:pt x="129078" y="58007"/>
                    </a:cubicBezTo>
                    <a:lnTo>
                      <a:pt x="128292" y="58186"/>
                    </a:lnTo>
                    <a:lnTo>
                      <a:pt x="132686" y="58829"/>
                    </a:lnTo>
                    <a:lnTo>
                      <a:pt x="132221" y="56936"/>
                    </a:lnTo>
                    <a:cubicBezTo>
                      <a:pt x="134400" y="57936"/>
                      <a:pt x="132328" y="59115"/>
                      <a:pt x="134614" y="59222"/>
                    </a:cubicBezTo>
                    <a:lnTo>
                      <a:pt x="134900" y="57829"/>
                    </a:lnTo>
                    <a:cubicBezTo>
                      <a:pt x="138008" y="58829"/>
                      <a:pt x="139329" y="61365"/>
                      <a:pt x="142008" y="63187"/>
                    </a:cubicBezTo>
                    <a:cubicBezTo>
                      <a:pt x="147973" y="65008"/>
                      <a:pt x="154581" y="66580"/>
                      <a:pt x="161868" y="67687"/>
                    </a:cubicBezTo>
                    <a:cubicBezTo>
                      <a:pt x="169190" y="68937"/>
                      <a:pt x="175905" y="68545"/>
                      <a:pt x="182085" y="70152"/>
                    </a:cubicBezTo>
                    <a:lnTo>
                      <a:pt x="182585" y="71259"/>
                    </a:lnTo>
                    <a:cubicBezTo>
                      <a:pt x="182728" y="72831"/>
                      <a:pt x="186192" y="69116"/>
                      <a:pt x="186585" y="70580"/>
                    </a:cubicBezTo>
                    <a:lnTo>
                      <a:pt x="188085" y="69937"/>
                    </a:lnTo>
                    <a:cubicBezTo>
                      <a:pt x="188478" y="70223"/>
                      <a:pt x="189336" y="70580"/>
                      <a:pt x="188585" y="70902"/>
                    </a:cubicBezTo>
                    <a:cubicBezTo>
                      <a:pt x="189943" y="71009"/>
                      <a:pt x="189978" y="70759"/>
                      <a:pt x="190979" y="70330"/>
                    </a:cubicBezTo>
                    <a:lnTo>
                      <a:pt x="192372" y="71366"/>
                    </a:lnTo>
                    <a:cubicBezTo>
                      <a:pt x="196801" y="72259"/>
                      <a:pt x="201016" y="71116"/>
                      <a:pt x="206766" y="72223"/>
                    </a:cubicBezTo>
                    <a:cubicBezTo>
                      <a:pt x="208445" y="72938"/>
                      <a:pt x="210624" y="73402"/>
                      <a:pt x="213124" y="73581"/>
                    </a:cubicBezTo>
                    <a:cubicBezTo>
                      <a:pt x="215624" y="73759"/>
                      <a:pt x="218553" y="73509"/>
                      <a:pt x="220625" y="73259"/>
                    </a:cubicBezTo>
                    <a:cubicBezTo>
                      <a:pt x="224947" y="72723"/>
                      <a:pt x="229769" y="72116"/>
                      <a:pt x="233377" y="71652"/>
                    </a:cubicBezTo>
                    <a:cubicBezTo>
                      <a:pt x="243271" y="69652"/>
                      <a:pt x="254272" y="76938"/>
                      <a:pt x="264345" y="75617"/>
                    </a:cubicBezTo>
                    <a:cubicBezTo>
                      <a:pt x="264631" y="75867"/>
                      <a:pt x="265559" y="75509"/>
                      <a:pt x="265559" y="75331"/>
                    </a:cubicBezTo>
                    <a:lnTo>
                      <a:pt x="274668" y="76938"/>
                    </a:lnTo>
                    <a:cubicBezTo>
                      <a:pt x="274668" y="76938"/>
                      <a:pt x="285812" y="78938"/>
                      <a:pt x="293098" y="78581"/>
                    </a:cubicBezTo>
                    <a:cubicBezTo>
                      <a:pt x="300457" y="78117"/>
                      <a:pt x="303350" y="75545"/>
                      <a:pt x="287419" y="66437"/>
                    </a:cubicBezTo>
                    <a:lnTo>
                      <a:pt x="287705" y="66151"/>
                    </a:lnTo>
                    <a:cubicBezTo>
                      <a:pt x="282811" y="64508"/>
                      <a:pt x="279633" y="63794"/>
                      <a:pt x="275846" y="64937"/>
                    </a:cubicBezTo>
                    <a:cubicBezTo>
                      <a:pt x="275632" y="62758"/>
                      <a:pt x="271667" y="64044"/>
                      <a:pt x="270596" y="63222"/>
                    </a:cubicBezTo>
                    <a:lnTo>
                      <a:pt x="270739" y="63079"/>
                    </a:lnTo>
                    <a:cubicBezTo>
                      <a:pt x="267381" y="64222"/>
                      <a:pt x="264452" y="60793"/>
                      <a:pt x="261166" y="61865"/>
                    </a:cubicBezTo>
                    <a:cubicBezTo>
                      <a:pt x="261309" y="61722"/>
                      <a:pt x="261452" y="61150"/>
                      <a:pt x="262166" y="61186"/>
                    </a:cubicBezTo>
                    <a:cubicBezTo>
                      <a:pt x="259880" y="61150"/>
                      <a:pt x="256773" y="61293"/>
                      <a:pt x="256737" y="60079"/>
                    </a:cubicBezTo>
                    <a:cubicBezTo>
                      <a:pt x="251451" y="59829"/>
                      <a:pt x="244021" y="58650"/>
                      <a:pt x="240449" y="60436"/>
                    </a:cubicBezTo>
                    <a:lnTo>
                      <a:pt x="240699" y="60115"/>
                    </a:lnTo>
                    <a:cubicBezTo>
                      <a:pt x="238663" y="61329"/>
                      <a:pt x="238163" y="60150"/>
                      <a:pt x="235913" y="60722"/>
                    </a:cubicBezTo>
                    <a:cubicBezTo>
                      <a:pt x="235806" y="60543"/>
                      <a:pt x="235663" y="60472"/>
                      <a:pt x="235663" y="60401"/>
                    </a:cubicBezTo>
                    <a:cubicBezTo>
                      <a:pt x="233484" y="61615"/>
                      <a:pt x="229412" y="60401"/>
                      <a:pt x="227662" y="60972"/>
                    </a:cubicBezTo>
                    <a:lnTo>
                      <a:pt x="227555" y="60150"/>
                    </a:lnTo>
                    <a:lnTo>
                      <a:pt x="223268" y="60365"/>
                    </a:lnTo>
                    <a:lnTo>
                      <a:pt x="224876" y="60508"/>
                    </a:lnTo>
                    <a:cubicBezTo>
                      <a:pt x="224376" y="62758"/>
                      <a:pt x="221590" y="59150"/>
                      <a:pt x="218518" y="60758"/>
                    </a:cubicBezTo>
                    <a:cubicBezTo>
                      <a:pt x="215803" y="60650"/>
                      <a:pt x="213196" y="65580"/>
                      <a:pt x="210267" y="64222"/>
                    </a:cubicBezTo>
                    <a:cubicBezTo>
                      <a:pt x="208802" y="65151"/>
                      <a:pt x="211624" y="62615"/>
                      <a:pt x="209517" y="63258"/>
                    </a:cubicBezTo>
                    <a:cubicBezTo>
                      <a:pt x="209588" y="62079"/>
                      <a:pt x="210517" y="62615"/>
                      <a:pt x="210088" y="61651"/>
                    </a:cubicBezTo>
                    <a:cubicBezTo>
                      <a:pt x="208088" y="62008"/>
                      <a:pt x="207052" y="60115"/>
                      <a:pt x="204480" y="60543"/>
                    </a:cubicBezTo>
                    <a:lnTo>
                      <a:pt x="204516" y="59615"/>
                    </a:lnTo>
                    <a:cubicBezTo>
                      <a:pt x="201051" y="60793"/>
                      <a:pt x="198301" y="57543"/>
                      <a:pt x="195765" y="58972"/>
                    </a:cubicBezTo>
                    <a:cubicBezTo>
                      <a:pt x="192086" y="59508"/>
                      <a:pt x="193300" y="56150"/>
                      <a:pt x="189800" y="57757"/>
                    </a:cubicBezTo>
                    <a:lnTo>
                      <a:pt x="188514" y="56472"/>
                    </a:lnTo>
                    <a:cubicBezTo>
                      <a:pt x="187049" y="56186"/>
                      <a:pt x="187371" y="57936"/>
                      <a:pt x="185764" y="57257"/>
                    </a:cubicBezTo>
                    <a:cubicBezTo>
                      <a:pt x="185907" y="56472"/>
                      <a:pt x="183728" y="56543"/>
                      <a:pt x="184728" y="55864"/>
                    </a:cubicBezTo>
                    <a:cubicBezTo>
                      <a:pt x="181156" y="54471"/>
                      <a:pt x="177084" y="57257"/>
                      <a:pt x="172441" y="54971"/>
                    </a:cubicBezTo>
                    <a:cubicBezTo>
                      <a:pt x="171262" y="56364"/>
                      <a:pt x="169119" y="55150"/>
                      <a:pt x="168190" y="56150"/>
                    </a:cubicBezTo>
                    <a:cubicBezTo>
                      <a:pt x="168154" y="55507"/>
                      <a:pt x="163690" y="55150"/>
                      <a:pt x="166476" y="54292"/>
                    </a:cubicBezTo>
                    <a:cubicBezTo>
                      <a:pt x="166726" y="54221"/>
                      <a:pt x="167083" y="54328"/>
                      <a:pt x="167011" y="54543"/>
                    </a:cubicBezTo>
                    <a:lnTo>
                      <a:pt x="167476" y="53721"/>
                    </a:lnTo>
                    <a:cubicBezTo>
                      <a:pt x="165333" y="51613"/>
                      <a:pt x="162761" y="53685"/>
                      <a:pt x="160225" y="52685"/>
                    </a:cubicBezTo>
                    <a:cubicBezTo>
                      <a:pt x="160903" y="53185"/>
                      <a:pt x="161939" y="53364"/>
                      <a:pt x="161118" y="53793"/>
                    </a:cubicBezTo>
                    <a:lnTo>
                      <a:pt x="158725" y="53007"/>
                    </a:lnTo>
                    <a:lnTo>
                      <a:pt x="159439" y="52435"/>
                    </a:lnTo>
                    <a:lnTo>
                      <a:pt x="155903" y="50935"/>
                    </a:lnTo>
                    <a:lnTo>
                      <a:pt x="156153" y="51971"/>
                    </a:lnTo>
                    <a:cubicBezTo>
                      <a:pt x="154474" y="50971"/>
                      <a:pt x="154260" y="49256"/>
                      <a:pt x="151759" y="49899"/>
                    </a:cubicBezTo>
                    <a:cubicBezTo>
                      <a:pt x="150581" y="50328"/>
                      <a:pt x="153188" y="51613"/>
                      <a:pt x="151116" y="51328"/>
                    </a:cubicBezTo>
                    <a:cubicBezTo>
                      <a:pt x="148795" y="49970"/>
                      <a:pt x="145151" y="48006"/>
                      <a:pt x="141937" y="46934"/>
                    </a:cubicBezTo>
                    <a:cubicBezTo>
                      <a:pt x="142008" y="48042"/>
                      <a:pt x="141115" y="47792"/>
                      <a:pt x="140187" y="47756"/>
                    </a:cubicBezTo>
                    <a:lnTo>
                      <a:pt x="140294" y="46827"/>
                    </a:lnTo>
                    <a:cubicBezTo>
                      <a:pt x="136543" y="47256"/>
                      <a:pt x="139472" y="44577"/>
                      <a:pt x="135829" y="44756"/>
                    </a:cubicBezTo>
                    <a:lnTo>
                      <a:pt x="136258" y="44184"/>
                    </a:lnTo>
                    <a:lnTo>
                      <a:pt x="134936" y="45827"/>
                    </a:lnTo>
                    <a:cubicBezTo>
                      <a:pt x="131471" y="46899"/>
                      <a:pt x="133686" y="43612"/>
                      <a:pt x="129757" y="45292"/>
                    </a:cubicBezTo>
                    <a:cubicBezTo>
                      <a:pt x="131114" y="45434"/>
                      <a:pt x="129971" y="47399"/>
                      <a:pt x="128399" y="46649"/>
                    </a:cubicBezTo>
                    <a:lnTo>
                      <a:pt x="129007" y="45863"/>
                    </a:lnTo>
                    <a:cubicBezTo>
                      <a:pt x="128042" y="45863"/>
                      <a:pt x="127685" y="46149"/>
                      <a:pt x="127113" y="45827"/>
                    </a:cubicBezTo>
                    <a:cubicBezTo>
                      <a:pt x="127756" y="45470"/>
                      <a:pt x="127685" y="44648"/>
                      <a:pt x="126292" y="44505"/>
                    </a:cubicBezTo>
                    <a:lnTo>
                      <a:pt x="127435" y="43612"/>
                    </a:lnTo>
                    <a:lnTo>
                      <a:pt x="124577" y="44648"/>
                    </a:lnTo>
                    <a:cubicBezTo>
                      <a:pt x="122827" y="43291"/>
                      <a:pt x="119541" y="43791"/>
                      <a:pt x="119041" y="42398"/>
                    </a:cubicBezTo>
                    <a:cubicBezTo>
                      <a:pt x="119041" y="42398"/>
                      <a:pt x="115112" y="40862"/>
                      <a:pt x="113862" y="41934"/>
                    </a:cubicBezTo>
                    <a:cubicBezTo>
                      <a:pt x="114862" y="41327"/>
                      <a:pt x="112719" y="40434"/>
                      <a:pt x="113612" y="39648"/>
                    </a:cubicBezTo>
                    <a:cubicBezTo>
                      <a:pt x="112397" y="40327"/>
                      <a:pt x="109004" y="40255"/>
                      <a:pt x="108254" y="38934"/>
                    </a:cubicBezTo>
                    <a:lnTo>
                      <a:pt x="108468" y="38898"/>
                    </a:lnTo>
                    <a:cubicBezTo>
                      <a:pt x="105254" y="36826"/>
                      <a:pt x="101467" y="37755"/>
                      <a:pt x="98538" y="34719"/>
                    </a:cubicBezTo>
                    <a:cubicBezTo>
                      <a:pt x="98181" y="35755"/>
                      <a:pt x="96610" y="34183"/>
                      <a:pt x="96395" y="35611"/>
                    </a:cubicBezTo>
                    <a:cubicBezTo>
                      <a:pt x="92002" y="34647"/>
                      <a:pt x="91109" y="29182"/>
                      <a:pt x="87501" y="31826"/>
                    </a:cubicBezTo>
                    <a:cubicBezTo>
                      <a:pt x="85680" y="30933"/>
                      <a:pt x="86001" y="29682"/>
                      <a:pt x="85215" y="28932"/>
                    </a:cubicBezTo>
                    <a:lnTo>
                      <a:pt x="85751" y="29004"/>
                    </a:lnTo>
                    <a:cubicBezTo>
                      <a:pt x="82286" y="27182"/>
                      <a:pt x="81286" y="26610"/>
                      <a:pt x="78822" y="24967"/>
                    </a:cubicBezTo>
                    <a:cubicBezTo>
                      <a:pt x="77322" y="24539"/>
                      <a:pt x="76143" y="26111"/>
                      <a:pt x="74000" y="24360"/>
                    </a:cubicBezTo>
                    <a:cubicBezTo>
                      <a:pt x="75143" y="24110"/>
                      <a:pt x="74107" y="23682"/>
                      <a:pt x="73178" y="23217"/>
                    </a:cubicBezTo>
                    <a:cubicBezTo>
                      <a:pt x="73821" y="23396"/>
                      <a:pt x="74143" y="23253"/>
                      <a:pt x="73178" y="22181"/>
                    </a:cubicBezTo>
                    <a:cubicBezTo>
                      <a:pt x="72892" y="22324"/>
                      <a:pt x="72571" y="22288"/>
                      <a:pt x="72285" y="22288"/>
                    </a:cubicBezTo>
                    <a:cubicBezTo>
                      <a:pt x="72285" y="22217"/>
                      <a:pt x="72285" y="22181"/>
                      <a:pt x="72321" y="22110"/>
                    </a:cubicBezTo>
                    <a:cubicBezTo>
                      <a:pt x="70642" y="21610"/>
                      <a:pt x="70821" y="21967"/>
                      <a:pt x="71499" y="22396"/>
                    </a:cubicBezTo>
                    <a:cubicBezTo>
                      <a:pt x="71428" y="22503"/>
                      <a:pt x="71392" y="22646"/>
                      <a:pt x="71535" y="22932"/>
                    </a:cubicBezTo>
                    <a:cubicBezTo>
                      <a:pt x="70392" y="21252"/>
                      <a:pt x="67070" y="20967"/>
                      <a:pt x="67392" y="19681"/>
                    </a:cubicBezTo>
                    <a:cubicBezTo>
                      <a:pt x="62570" y="18002"/>
                      <a:pt x="58891" y="18216"/>
                      <a:pt x="55033" y="17288"/>
                    </a:cubicBezTo>
                    <a:cubicBezTo>
                      <a:pt x="54890" y="16502"/>
                      <a:pt x="55926" y="16252"/>
                      <a:pt x="57105" y="16431"/>
                    </a:cubicBezTo>
                    <a:lnTo>
                      <a:pt x="54462" y="15681"/>
                    </a:lnTo>
                    <a:cubicBezTo>
                      <a:pt x="54854" y="14788"/>
                      <a:pt x="56105" y="15716"/>
                      <a:pt x="56998" y="15859"/>
                    </a:cubicBezTo>
                    <a:cubicBezTo>
                      <a:pt x="54533" y="13216"/>
                      <a:pt x="50175" y="14895"/>
                      <a:pt x="47532" y="11859"/>
                    </a:cubicBezTo>
                    <a:lnTo>
                      <a:pt x="46496" y="12216"/>
                    </a:lnTo>
                    <a:lnTo>
                      <a:pt x="46353" y="12001"/>
                    </a:lnTo>
                    <a:cubicBezTo>
                      <a:pt x="46175" y="12359"/>
                      <a:pt x="45175" y="12466"/>
                      <a:pt x="44639" y="12287"/>
                    </a:cubicBezTo>
                    <a:cubicBezTo>
                      <a:pt x="44603" y="11287"/>
                      <a:pt x="45603" y="10608"/>
                      <a:pt x="44103" y="9751"/>
                    </a:cubicBezTo>
                    <a:cubicBezTo>
                      <a:pt x="43353" y="8358"/>
                      <a:pt x="40388" y="7858"/>
                      <a:pt x="38424" y="7108"/>
                    </a:cubicBezTo>
                    <a:cubicBezTo>
                      <a:pt x="39245" y="7823"/>
                      <a:pt x="38710" y="8037"/>
                      <a:pt x="38138" y="8037"/>
                    </a:cubicBezTo>
                    <a:cubicBezTo>
                      <a:pt x="37317" y="7501"/>
                      <a:pt x="37281" y="6501"/>
                      <a:pt x="36459" y="6358"/>
                    </a:cubicBezTo>
                    <a:lnTo>
                      <a:pt x="36995" y="5322"/>
                    </a:lnTo>
                    <a:cubicBezTo>
                      <a:pt x="36745" y="6465"/>
                      <a:pt x="34138" y="4858"/>
                      <a:pt x="33530" y="5072"/>
                    </a:cubicBezTo>
                    <a:cubicBezTo>
                      <a:pt x="33495" y="4036"/>
                      <a:pt x="35281" y="5286"/>
                      <a:pt x="35816" y="4893"/>
                    </a:cubicBezTo>
                    <a:cubicBezTo>
                      <a:pt x="32209" y="2786"/>
                      <a:pt x="34102" y="3786"/>
                      <a:pt x="30209" y="1786"/>
                    </a:cubicBezTo>
                    <a:cubicBezTo>
                      <a:pt x="27672" y="1500"/>
                      <a:pt x="30101" y="2964"/>
                      <a:pt x="28637" y="3358"/>
                    </a:cubicBezTo>
                    <a:cubicBezTo>
                      <a:pt x="26672" y="2643"/>
                      <a:pt x="24565" y="2750"/>
                      <a:pt x="22743" y="1429"/>
                    </a:cubicBezTo>
                    <a:lnTo>
                      <a:pt x="23100" y="2607"/>
                    </a:lnTo>
                    <a:cubicBezTo>
                      <a:pt x="19493" y="2286"/>
                      <a:pt x="17493" y="1679"/>
                      <a:pt x="15564" y="0"/>
                    </a:cubicBezTo>
                    <a:cubicBezTo>
                      <a:pt x="8920" y="286"/>
                      <a:pt x="4848" y="-36"/>
                      <a:pt x="2491" y="357"/>
                    </a:cubicBezTo>
                    <a:cubicBezTo>
                      <a:pt x="169" y="714"/>
                      <a:pt x="-224" y="1822"/>
                      <a:pt x="98" y="3072"/>
                    </a:cubicBezTo>
                    <a:cubicBezTo>
                      <a:pt x="562" y="4393"/>
                      <a:pt x="2062" y="5965"/>
                      <a:pt x="3527" y="7108"/>
                    </a:cubicBezTo>
                    <a:cubicBezTo>
                      <a:pt x="4991" y="8251"/>
                      <a:pt x="6384" y="9001"/>
                      <a:pt x="6384" y="9001"/>
                    </a:cubicBezTo>
                    <a:cubicBezTo>
                      <a:pt x="11885" y="12287"/>
                      <a:pt x="15742" y="12823"/>
                      <a:pt x="19243" y="13430"/>
                    </a:cubicBezTo>
                    <a:cubicBezTo>
                      <a:pt x="21243" y="13823"/>
                      <a:pt x="22350" y="13787"/>
                      <a:pt x="24208" y="14359"/>
                    </a:cubicBezTo>
                    <a:cubicBezTo>
                      <a:pt x="25994" y="14966"/>
                      <a:pt x="28137" y="15930"/>
                      <a:pt x="30709" y="1739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31" name="Graphic 511">
              <a:extLst>
                <a:ext uri="{FF2B5EF4-FFF2-40B4-BE49-F238E27FC236}">
                  <a16:creationId xmlns:a16="http://schemas.microsoft.com/office/drawing/2014/main" id="{F7B1A5F0-8BFC-F64F-8CB1-AA5B7E13A0A2}"/>
                </a:ext>
              </a:extLst>
            </p:cNvPr>
            <p:cNvGrpSpPr/>
            <p:nvPr/>
          </p:nvGrpSpPr>
          <p:grpSpPr>
            <a:xfrm>
              <a:off x="7678308" y="6298537"/>
              <a:ext cx="82283" cy="31314"/>
              <a:chOff x="7678308" y="6298537"/>
              <a:chExt cx="82283" cy="31314"/>
            </a:xfrm>
            <a:grpFill/>
          </p:grpSpPr>
          <p:sp>
            <p:nvSpPr>
              <p:cNvPr id="832" name="Freeform 831">
                <a:extLst>
                  <a:ext uri="{FF2B5EF4-FFF2-40B4-BE49-F238E27FC236}">
                    <a16:creationId xmlns:a16="http://schemas.microsoft.com/office/drawing/2014/main" id="{818FAA1A-D806-ED45-A0E0-F8FE7C027489}"/>
                  </a:ext>
                </a:extLst>
              </p:cNvPr>
              <p:cNvSpPr/>
              <p:nvPr/>
            </p:nvSpPr>
            <p:spPr>
              <a:xfrm>
                <a:off x="7694473" y="6314574"/>
                <a:ext cx="120" cy="464"/>
              </a:xfrm>
              <a:custGeom>
                <a:avLst/>
                <a:gdLst>
                  <a:gd name="connsiteX0" fmla="*/ 0 w 120"/>
                  <a:gd name="connsiteY0" fmla="*/ 0 h 464"/>
                  <a:gd name="connsiteX1" fmla="*/ 107 w 120"/>
                  <a:gd name="connsiteY1" fmla="*/ 464 h 464"/>
                  <a:gd name="connsiteX2" fmla="*/ 0 w 120"/>
                  <a:gd name="connsiteY2" fmla="*/ 0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" h="464">
                    <a:moveTo>
                      <a:pt x="0" y="0"/>
                    </a:moveTo>
                    <a:lnTo>
                      <a:pt x="107" y="464"/>
                    </a:lnTo>
                    <a:cubicBezTo>
                      <a:pt x="143" y="250"/>
                      <a:pt x="107" y="72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3" name="Freeform 832">
                <a:extLst>
                  <a:ext uri="{FF2B5EF4-FFF2-40B4-BE49-F238E27FC236}">
                    <a16:creationId xmlns:a16="http://schemas.microsoft.com/office/drawing/2014/main" id="{D035F928-6E7C-3D44-B05B-A307DA3DCCDA}"/>
                  </a:ext>
                </a:extLst>
              </p:cNvPr>
              <p:cNvSpPr/>
              <p:nvPr/>
            </p:nvSpPr>
            <p:spPr>
              <a:xfrm>
                <a:off x="7743443" y="6306859"/>
                <a:ext cx="35" cy="107"/>
              </a:xfrm>
              <a:custGeom>
                <a:avLst/>
                <a:gdLst>
                  <a:gd name="connsiteX0" fmla="*/ 36 w 35"/>
                  <a:gd name="connsiteY0" fmla="*/ 107 h 107"/>
                  <a:gd name="connsiteX1" fmla="*/ 0 w 35"/>
                  <a:gd name="connsiteY1" fmla="*/ 0 h 107"/>
                  <a:gd name="connsiteX2" fmla="*/ 36 w 35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07">
                    <a:moveTo>
                      <a:pt x="36" y="107"/>
                    </a:moveTo>
                    <a:lnTo>
                      <a:pt x="0" y="0"/>
                    </a:lnTo>
                    <a:cubicBezTo>
                      <a:pt x="0" y="72"/>
                      <a:pt x="36" y="107"/>
                      <a:pt x="36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4" name="Freeform 833">
                <a:extLst>
                  <a:ext uri="{FF2B5EF4-FFF2-40B4-BE49-F238E27FC236}">
                    <a16:creationId xmlns:a16="http://schemas.microsoft.com/office/drawing/2014/main" id="{BC1F9FFA-8A2C-E84C-80AA-1F6C9189B5C0}"/>
                  </a:ext>
                </a:extLst>
              </p:cNvPr>
              <p:cNvSpPr/>
              <p:nvPr/>
            </p:nvSpPr>
            <p:spPr>
              <a:xfrm>
                <a:off x="7702116" y="6329255"/>
                <a:ext cx="71" cy="107"/>
              </a:xfrm>
              <a:custGeom>
                <a:avLst/>
                <a:gdLst>
                  <a:gd name="connsiteX0" fmla="*/ 71 w 71"/>
                  <a:gd name="connsiteY0" fmla="*/ 0 h 107"/>
                  <a:gd name="connsiteX1" fmla="*/ 36 w 71"/>
                  <a:gd name="connsiteY1" fmla="*/ 0 h 107"/>
                  <a:gd name="connsiteX2" fmla="*/ 0 w 71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07">
                    <a:moveTo>
                      <a:pt x="71" y="0"/>
                    </a:moveTo>
                    <a:lnTo>
                      <a:pt x="36" y="0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5" name="Freeform 834">
                <a:extLst>
                  <a:ext uri="{FF2B5EF4-FFF2-40B4-BE49-F238E27FC236}">
                    <a16:creationId xmlns:a16="http://schemas.microsoft.com/office/drawing/2014/main" id="{FB6CD4E7-8CCC-3546-A3A2-B8D055310625}"/>
                  </a:ext>
                </a:extLst>
              </p:cNvPr>
              <p:cNvSpPr/>
              <p:nvPr/>
            </p:nvSpPr>
            <p:spPr>
              <a:xfrm>
                <a:off x="7678308" y="6298537"/>
                <a:ext cx="82283" cy="31314"/>
              </a:xfrm>
              <a:custGeom>
                <a:avLst/>
                <a:gdLst>
                  <a:gd name="connsiteX0" fmla="*/ 10950 w 82283"/>
                  <a:gd name="connsiteY0" fmla="*/ 28432 h 31314"/>
                  <a:gd name="connsiteX1" fmla="*/ 18808 w 82283"/>
                  <a:gd name="connsiteY1" fmla="*/ 31218 h 31314"/>
                  <a:gd name="connsiteX2" fmla="*/ 23844 w 82283"/>
                  <a:gd name="connsiteY2" fmla="*/ 30718 h 31314"/>
                  <a:gd name="connsiteX3" fmla="*/ 26631 w 82283"/>
                  <a:gd name="connsiteY3" fmla="*/ 29254 h 31314"/>
                  <a:gd name="connsiteX4" fmla="*/ 27023 w 82283"/>
                  <a:gd name="connsiteY4" fmla="*/ 30111 h 31314"/>
                  <a:gd name="connsiteX5" fmla="*/ 27916 w 82283"/>
                  <a:gd name="connsiteY5" fmla="*/ 29754 h 31314"/>
                  <a:gd name="connsiteX6" fmla="*/ 27916 w 82283"/>
                  <a:gd name="connsiteY6" fmla="*/ 30004 h 31314"/>
                  <a:gd name="connsiteX7" fmla="*/ 28988 w 82283"/>
                  <a:gd name="connsiteY7" fmla="*/ 29325 h 31314"/>
                  <a:gd name="connsiteX8" fmla="*/ 28988 w 82283"/>
                  <a:gd name="connsiteY8" fmla="*/ 29575 h 31314"/>
                  <a:gd name="connsiteX9" fmla="*/ 29488 w 82283"/>
                  <a:gd name="connsiteY9" fmla="*/ 29396 h 31314"/>
                  <a:gd name="connsiteX10" fmla="*/ 29417 w 82283"/>
                  <a:gd name="connsiteY10" fmla="*/ 29754 h 31314"/>
                  <a:gd name="connsiteX11" fmla="*/ 31524 w 82283"/>
                  <a:gd name="connsiteY11" fmla="*/ 29111 h 31314"/>
                  <a:gd name="connsiteX12" fmla="*/ 31345 w 82283"/>
                  <a:gd name="connsiteY12" fmla="*/ 28075 h 31314"/>
                  <a:gd name="connsiteX13" fmla="*/ 34524 w 82283"/>
                  <a:gd name="connsiteY13" fmla="*/ 28075 h 31314"/>
                  <a:gd name="connsiteX14" fmla="*/ 34524 w 82283"/>
                  <a:gd name="connsiteY14" fmla="*/ 28325 h 31314"/>
                  <a:gd name="connsiteX15" fmla="*/ 38418 w 82283"/>
                  <a:gd name="connsiteY15" fmla="*/ 27075 h 31314"/>
                  <a:gd name="connsiteX16" fmla="*/ 38596 w 82283"/>
                  <a:gd name="connsiteY16" fmla="*/ 27861 h 31314"/>
                  <a:gd name="connsiteX17" fmla="*/ 39739 w 82283"/>
                  <a:gd name="connsiteY17" fmla="*/ 25146 h 31314"/>
                  <a:gd name="connsiteX18" fmla="*/ 40382 w 82283"/>
                  <a:gd name="connsiteY18" fmla="*/ 26539 h 31314"/>
                  <a:gd name="connsiteX19" fmla="*/ 41061 w 82283"/>
                  <a:gd name="connsiteY19" fmla="*/ 25110 h 31314"/>
                  <a:gd name="connsiteX20" fmla="*/ 40918 w 82283"/>
                  <a:gd name="connsiteY20" fmla="*/ 25467 h 31314"/>
                  <a:gd name="connsiteX21" fmla="*/ 41990 w 82283"/>
                  <a:gd name="connsiteY21" fmla="*/ 25039 h 31314"/>
                  <a:gd name="connsiteX22" fmla="*/ 41597 w 82283"/>
                  <a:gd name="connsiteY22" fmla="*/ 23360 h 31314"/>
                  <a:gd name="connsiteX23" fmla="*/ 42490 w 82283"/>
                  <a:gd name="connsiteY23" fmla="*/ 24967 h 31314"/>
                  <a:gd name="connsiteX24" fmla="*/ 42347 w 82283"/>
                  <a:gd name="connsiteY24" fmla="*/ 23539 h 31314"/>
                  <a:gd name="connsiteX25" fmla="*/ 45061 w 82283"/>
                  <a:gd name="connsiteY25" fmla="*/ 26789 h 31314"/>
                  <a:gd name="connsiteX26" fmla="*/ 56027 w 82283"/>
                  <a:gd name="connsiteY26" fmla="*/ 24360 h 31314"/>
                  <a:gd name="connsiteX27" fmla="*/ 56420 w 82283"/>
                  <a:gd name="connsiteY27" fmla="*/ 25360 h 31314"/>
                  <a:gd name="connsiteX28" fmla="*/ 57277 w 82283"/>
                  <a:gd name="connsiteY28" fmla="*/ 24253 h 31314"/>
                  <a:gd name="connsiteX29" fmla="*/ 57491 w 82283"/>
                  <a:gd name="connsiteY29" fmla="*/ 23467 h 31314"/>
                  <a:gd name="connsiteX30" fmla="*/ 57849 w 82283"/>
                  <a:gd name="connsiteY30" fmla="*/ 24325 h 31314"/>
                  <a:gd name="connsiteX31" fmla="*/ 58313 w 82283"/>
                  <a:gd name="connsiteY31" fmla="*/ 23503 h 31314"/>
                  <a:gd name="connsiteX32" fmla="*/ 58956 w 82283"/>
                  <a:gd name="connsiteY32" fmla="*/ 24360 h 31314"/>
                  <a:gd name="connsiteX33" fmla="*/ 62956 w 82283"/>
                  <a:gd name="connsiteY33" fmla="*/ 22431 h 31314"/>
                  <a:gd name="connsiteX34" fmla="*/ 70100 w 82283"/>
                  <a:gd name="connsiteY34" fmla="*/ 18645 h 31314"/>
                  <a:gd name="connsiteX35" fmla="*/ 75279 w 82283"/>
                  <a:gd name="connsiteY35" fmla="*/ 15895 h 31314"/>
                  <a:gd name="connsiteX36" fmla="*/ 79387 w 82283"/>
                  <a:gd name="connsiteY36" fmla="*/ 11787 h 31314"/>
                  <a:gd name="connsiteX37" fmla="*/ 79244 w 82283"/>
                  <a:gd name="connsiteY37" fmla="*/ 11216 h 31314"/>
                  <a:gd name="connsiteX38" fmla="*/ 80959 w 82283"/>
                  <a:gd name="connsiteY38" fmla="*/ 8858 h 31314"/>
                  <a:gd name="connsiteX39" fmla="*/ 71565 w 82283"/>
                  <a:gd name="connsiteY39" fmla="*/ 215 h 31314"/>
                  <a:gd name="connsiteX40" fmla="*/ 71315 w 82283"/>
                  <a:gd name="connsiteY40" fmla="*/ 0 h 31314"/>
                  <a:gd name="connsiteX41" fmla="*/ 70457 w 82283"/>
                  <a:gd name="connsiteY41" fmla="*/ 3000 h 31314"/>
                  <a:gd name="connsiteX42" fmla="*/ 69029 w 82283"/>
                  <a:gd name="connsiteY42" fmla="*/ 3608 h 31314"/>
                  <a:gd name="connsiteX43" fmla="*/ 68886 w 82283"/>
                  <a:gd name="connsiteY43" fmla="*/ 3500 h 31314"/>
                  <a:gd name="connsiteX44" fmla="*/ 67886 w 82283"/>
                  <a:gd name="connsiteY44" fmla="*/ 5144 h 31314"/>
                  <a:gd name="connsiteX45" fmla="*/ 67350 w 82283"/>
                  <a:gd name="connsiteY45" fmla="*/ 4536 h 31314"/>
                  <a:gd name="connsiteX46" fmla="*/ 66421 w 82283"/>
                  <a:gd name="connsiteY46" fmla="*/ 4929 h 31314"/>
                  <a:gd name="connsiteX47" fmla="*/ 65671 w 82283"/>
                  <a:gd name="connsiteY47" fmla="*/ 7858 h 31314"/>
                  <a:gd name="connsiteX48" fmla="*/ 65528 w 82283"/>
                  <a:gd name="connsiteY48" fmla="*/ 7537 h 31314"/>
                  <a:gd name="connsiteX49" fmla="*/ 65278 w 82283"/>
                  <a:gd name="connsiteY49" fmla="*/ 8716 h 31314"/>
                  <a:gd name="connsiteX50" fmla="*/ 65100 w 82283"/>
                  <a:gd name="connsiteY50" fmla="*/ 8465 h 31314"/>
                  <a:gd name="connsiteX51" fmla="*/ 64099 w 82283"/>
                  <a:gd name="connsiteY51" fmla="*/ 9823 h 31314"/>
                  <a:gd name="connsiteX52" fmla="*/ 63742 w 82283"/>
                  <a:gd name="connsiteY52" fmla="*/ 9073 h 31314"/>
                  <a:gd name="connsiteX53" fmla="*/ 62921 w 82283"/>
                  <a:gd name="connsiteY53" fmla="*/ 9609 h 31314"/>
                  <a:gd name="connsiteX54" fmla="*/ 63314 w 82283"/>
                  <a:gd name="connsiteY54" fmla="*/ 9644 h 31314"/>
                  <a:gd name="connsiteX55" fmla="*/ 61956 w 82283"/>
                  <a:gd name="connsiteY55" fmla="*/ 10216 h 31314"/>
                  <a:gd name="connsiteX56" fmla="*/ 61063 w 82283"/>
                  <a:gd name="connsiteY56" fmla="*/ 14288 h 31314"/>
                  <a:gd name="connsiteX57" fmla="*/ 60563 w 82283"/>
                  <a:gd name="connsiteY57" fmla="*/ 13502 h 31314"/>
                  <a:gd name="connsiteX58" fmla="*/ 60170 w 82283"/>
                  <a:gd name="connsiteY58" fmla="*/ 11894 h 31314"/>
                  <a:gd name="connsiteX59" fmla="*/ 58634 w 82283"/>
                  <a:gd name="connsiteY59" fmla="*/ 11930 h 31314"/>
                  <a:gd name="connsiteX60" fmla="*/ 58349 w 82283"/>
                  <a:gd name="connsiteY60" fmla="*/ 11073 h 31314"/>
                  <a:gd name="connsiteX61" fmla="*/ 56456 w 82283"/>
                  <a:gd name="connsiteY61" fmla="*/ 12001 h 31314"/>
                  <a:gd name="connsiteX62" fmla="*/ 54813 w 82283"/>
                  <a:gd name="connsiteY62" fmla="*/ 11466 h 31314"/>
                  <a:gd name="connsiteX63" fmla="*/ 54205 w 82283"/>
                  <a:gd name="connsiteY63" fmla="*/ 10359 h 31314"/>
                  <a:gd name="connsiteX64" fmla="*/ 53741 w 82283"/>
                  <a:gd name="connsiteY64" fmla="*/ 11395 h 31314"/>
                  <a:gd name="connsiteX65" fmla="*/ 53170 w 82283"/>
                  <a:gd name="connsiteY65" fmla="*/ 10144 h 31314"/>
                  <a:gd name="connsiteX66" fmla="*/ 50062 w 82283"/>
                  <a:gd name="connsiteY66" fmla="*/ 10466 h 31314"/>
                  <a:gd name="connsiteX67" fmla="*/ 49312 w 82283"/>
                  <a:gd name="connsiteY67" fmla="*/ 12394 h 31314"/>
                  <a:gd name="connsiteX68" fmla="*/ 48490 w 82283"/>
                  <a:gd name="connsiteY68" fmla="*/ 10965 h 31314"/>
                  <a:gd name="connsiteX69" fmla="*/ 48669 w 82283"/>
                  <a:gd name="connsiteY69" fmla="*/ 11108 h 31314"/>
                  <a:gd name="connsiteX70" fmla="*/ 48598 w 82283"/>
                  <a:gd name="connsiteY70" fmla="*/ 10216 h 31314"/>
                  <a:gd name="connsiteX71" fmla="*/ 46776 w 82283"/>
                  <a:gd name="connsiteY71" fmla="*/ 11216 h 31314"/>
                  <a:gd name="connsiteX72" fmla="*/ 47204 w 82283"/>
                  <a:gd name="connsiteY72" fmla="*/ 12001 h 31314"/>
                  <a:gd name="connsiteX73" fmla="*/ 46526 w 82283"/>
                  <a:gd name="connsiteY73" fmla="*/ 12001 h 31314"/>
                  <a:gd name="connsiteX74" fmla="*/ 46526 w 82283"/>
                  <a:gd name="connsiteY74" fmla="*/ 11251 h 31314"/>
                  <a:gd name="connsiteX75" fmla="*/ 45526 w 82283"/>
                  <a:gd name="connsiteY75" fmla="*/ 10965 h 31314"/>
                  <a:gd name="connsiteX76" fmla="*/ 45776 w 82283"/>
                  <a:gd name="connsiteY76" fmla="*/ 11858 h 31314"/>
                  <a:gd name="connsiteX77" fmla="*/ 44526 w 82283"/>
                  <a:gd name="connsiteY77" fmla="*/ 11287 h 31314"/>
                  <a:gd name="connsiteX78" fmla="*/ 44668 w 82283"/>
                  <a:gd name="connsiteY78" fmla="*/ 12823 h 31314"/>
                  <a:gd name="connsiteX79" fmla="*/ 42097 w 82283"/>
                  <a:gd name="connsiteY79" fmla="*/ 11251 h 31314"/>
                  <a:gd name="connsiteX80" fmla="*/ 41882 w 82283"/>
                  <a:gd name="connsiteY80" fmla="*/ 12502 h 31314"/>
                  <a:gd name="connsiteX81" fmla="*/ 41775 w 82283"/>
                  <a:gd name="connsiteY81" fmla="*/ 11609 h 31314"/>
                  <a:gd name="connsiteX82" fmla="*/ 40418 w 82283"/>
                  <a:gd name="connsiteY82" fmla="*/ 10751 h 31314"/>
                  <a:gd name="connsiteX83" fmla="*/ 40454 w 82283"/>
                  <a:gd name="connsiteY83" fmla="*/ 10108 h 31314"/>
                  <a:gd name="connsiteX84" fmla="*/ 40382 w 82283"/>
                  <a:gd name="connsiteY84" fmla="*/ 12037 h 31314"/>
                  <a:gd name="connsiteX85" fmla="*/ 38989 w 82283"/>
                  <a:gd name="connsiteY85" fmla="*/ 12751 h 31314"/>
                  <a:gd name="connsiteX86" fmla="*/ 38882 w 82283"/>
                  <a:gd name="connsiteY86" fmla="*/ 14395 h 31314"/>
                  <a:gd name="connsiteX87" fmla="*/ 38882 w 82283"/>
                  <a:gd name="connsiteY87" fmla="*/ 13502 h 31314"/>
                  <a:gd name="connsiteX88" fmla="*/ 38418 w 82283"/>
                  <a:gd name="connsiteY88" fmla="*/ 13930 h 31314"/>
                  <a:gd name="connsiteX89" fmla="*/ 37989 w 82283"/>
                  <a:gd name="connsiteY89" fmla="*/ 12859 h 31314"/>
                  <a:gd name="connsiteX90" fmla="*/ 38096 w 82283"/>
                  <a:gd name="connsiteY90" fmla="*/ 11716 h 31314"/>
                  <a:gd name="connsiteX91" fmla="*/ 37596 w 82283"/>
                  <a:gd name="connsiteY91" fmla="*/ 13395 h 31314"/>
                  <a:gd name="connsiteX92" fmla="*/ 35846 w 82283"/>
                  <a:gd name="connsiteY92" fmla="*/ 12609 h 31314"/>
                  <a:gd name="connsiteX93" fmla="*/ 34560 w 82283"/>
                  <a:gd name="connsiteY93" fmla="*/ 13538 h 31314"/>
                  <a:gd name="connsiteX94" fmla="*/ 34060 w 82283"/>
                  <a:gd name="connsiteY94" fmla="*/ 11430 h 31314"/>
                  <a:gd name="connsiteX95" fmla="*/ 32667 w 82283"/>
                  <a:gd name="connsiteY95" fmla="*/ 12323 h 31314"/>
                  <a:gd name="connsiteX96" fmla="*/ 32703 w 82283"/>
                  <a:gd name="connsiteY96" fmla="*/ 12216 h 31314"/>
                  <a:gd name="connsiteX97" fmla="*/ 29488 w 82283"/>
                  <a:gd name="connsiteY97" fmla="*/ 12787 h 31314"/>
                  <a:gd name="connsiteX98" fmla="*/ 29309 w 82283"/>
                  <a:gd name="connsiteY98" fmla="*/ 14645 h 31314"/>
                  <a:gd name="connsiteX99" fmla="*/ 26988 w 82283"/>
                  <a:gd name="connsiteY99" fmla="*/ 16323 h 31314"/>
                  <a:gd name="connsiteX100" fmla="*/ 26023 w 82283"/>
                  <a:gd name="connsiteY100" fmla="*/ 15180 h 31314"/>
                  <a:gd name="connsiteX101" fmla="*/ 26130 w 82283"/>
                  <a:gd name="connsiteY101" fmla="*/ 14966 h 31314"/>
                  <a:gd name="connsiteX102" fmla="*/ 24237 w 82283"/>
                  <a:gd name="connsiteY102" fmla="*/ 15395 h 31314"/>
                  <a:gd name="connsiteX103" fmla="*/ 23273 w 82283"/>
                  <a:gd name="connsiteY103" fmla="*/ 17324 h 31314"/>
                  <a:gd name="connsiteX104" fmla="*/ 22951 w 82283"/>
                  <a:gd name="connsiteY104" fmla="*/ 16717 h 31314"/>
                  <a:gd name="connsiteX105" fmla="*/ 22809 w 82283"/>
                  <a:gd name="connsiteY105" fmla="*/ 15788 h 31314"/>
                  <a:gd name="connsiteX106" fmla="*/ 22666 w 82283"/>
                  <a:gd name="connsiteY106" fmla="*/ 16288 h 31314"/>
                  <a:gd name="connsiteX107" fmla="*/ 22666 w 82283"/>
                  <a:gd name="connsiteY107" fmla="*/ 16109 h 31314"/>
                  <a:gd name="connsiteX108" fmla="*/ 22523 w 82283"/>
                  <a:gd name="connsiteY108" fmla="*/ 16717 h 31314"/>
                  <a:gd name="connsiteX109" fmla="*/ 22594 w 82283"/>
                  <a:gd name="connsiteY109" fmla="*/ 17216 h 31314"/>
                  <a:gd name="connsiteX110" fmla="*/ 21416 w 82283"/>
                  <a:gd name="connsiteY110" fmla="*/ 15966 h 31314"/>
                  <a:gd name="connsiteX111" fmla="*/ 18415 w 82283"/>
                  <a:gd name="connsiteY111" fmla="*/ 18074 h 31314"/>
                  <a:gd name="connsiteX112" fmla="*/ 18915 w 82283"/>
                  <a:gd name="connsiteY112" fmla="*/ 16538 h 31314"/>
                  <a:gd name="connsiteX113" fmla="*/ 18237 w 82283"/>
                  <a:gd name="connsiteY113" fmla="*/ 16752 h 31314"/>
                  <a:gd name="connsiteX114" fmla="*/ 18880 w 82283"/>
                  <a:gd name="connsiteY114" fmla="*/ 16038 h 31314"/>
                  <a:gd name="connsiteX115" fmla="*/ 16415 w 82283"/>
                  <a:gd name="connsiteY115" fmla="*/ 15930 h 31314"/>
                  <a:gd name="connsiteX116" fmla="*/ 16129 w 82283"/>
                  <a:gd name="connsiteY116" fmla="*/ 16681 h 31314"/>
                  <a:gd name="connsiteX117" fmla="*/ 16093 w 82283"/>
                  <a:gd name="connsiteY117" fmla="*/ 16538 h 31314"/>
                  <a:gd name="connsiteX118" fmla="*/ 15593 w 82283"/>
                  <a:gd name="connsiteY118" fmla="*/ 17574 h 31314"/>
                  <a:gd name="connsiteX119" fmla="*/ 15486 w 82283"/>
                  <a:gd name="connsiteY119" fmla="*/ 15609 h 31314"/>
                  <a:gd name="connsiteX120" fmla="*/ 13950 w 82283"/>
                  <a:gd name="connsiteY120" fmla="*/ 16216 h 31314"/>
                  <a:gd name="connsiteX121" fmla="*/ 13808 w 82283"/>
                  <a:gd name="connsiteY121" fmla="*/ 17145 h 31314"/>
                  <a:gd name="connsiteX122" fmla="*/ 13415 w 82283"/>
                  <a:gd name="connsiteY122" fmla="*/ 16574 h 31314"/>
                  <a:gd name="connsiteX123" fmla="*/ 13700 w 82283"/>
                  <a:gd name="connsiteY123" fmla="*/ 15466 h 31314"/>
                  <a:gd name="connsiteX124" fmla="*/ 12664 w 82283"/>
                  <a:gd name="connsiteY124" fmla="*/ 16895 h 31314"/>
                  <a:gd name="connsiteX125" fmla="*/ 13415 w 82283"/>
                  <a:gd name="connsiteY125" fmla="*/ 15681 h 31314"/>
                  <a:gd name="connsiteX126" fmla="*/ 12164 w 82283"/>
                  <a:gd name="connsiteY126" fmla="*/ 15502 h 31314"/>
                  <a:gd name="connsiteX127" fmla="*/ 11343 w 82283"/>
                  <a:gd name="connsiteY127" fmla="*/ 17431 h 31314"/>
                  <a:gd name="connsiteX128" fmla="*/ 9986 w 82283"/>
                  <a:gd name="connsiteY128" fmla="*/ 17252 h 31314"/>
                  <a:gd name="connsiteX129" fmla="*/ 9736 w 82283"/>
                  <a:gd name="connsiteY129" fmla="*/ 18252 h 31314"/>
                  <a:gd name="connsiteX130" fmla="*/ 8164 w 82283"/>
                  <a:gd name="connsiteY130" fmla="*/ 17109 h 31314"/>
                  <a:gd name="connsiteX131" fmla="*/ 163 w 82283"/>
                  <a:gd name="connsiteY131" fmla="*/ 22360 h 31314"/>
                  <a:gd name="connsiteX132" fmla="*/ 842 w 82283"/>
                  <a:gd name="connsiteY132" fmla="*/ 26003 h 31314"/>
                  <a:gd name="connsiteX133" fmla="*/ 10950 w 82283"/>
                  <a:gd name="connsiteY133" fmla="*/ 28432 h 31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82283" h="31314">
                    <a:moveTo>
                      <a:pt x="10950" y="28432"/>
                    </a:moveTo>
                    <a:cubicBezTo>
                      <a:pt x="14308" y="29682"/>
                      <a:pt x="15165" y="31790"/>
                      <a:pt x="18808" y="31218"/>
                    </a:cubicBezTo>
                    <a:cubicBezTo>
                      <a:pt x="20523" y="31504"/>
                      <a:pt x="22273" y="31004"/>
                      <a:pt x="23844" y="30718"/>
                    </a:cubicBezTo>
                    <a:cubicBezTo>
                      <a:pt x="24523" y="29147"/>
                      <a:pt x="25880" y="30611"/>
                      <a:pt x="26631" y="29254"/>
                    </a:cubicBezTo>
                    <a:lnTo>
                      <a:pt x="27023" y="30111"/>
                    </a:lnTo>
                    <a:cubicBezTo>
                      <a:pt x="27273" y="29647"/>
                      <a:pt x="27595" y="29325"/>
                      <a:pt x="27916" y="29754"/>
                    </a:cubicBezTo>
                    <a:lnTo>
                      <a:pt x="27916" y="30004"/>
                    </a:lnTo>
                    <a:cubicBezTo>
                      <a:pt x="28309" y="29325"/>
                      <a:pt x="28809" y="29682"/>
                      <a:pt x="28988" y="29325"/>
                    </a:cubicBezTo>
                    <a:lnTo>
                      <a:pt x="28988" y="29575"/>
                    </a:lnTo>
                    <a:lnTo>
                      <a:pt x="29488" y="29396"/>
                    </a:lnTo>
                    <a:lnTo>
                      <a:pt x="29417" y="29754"/>
                    </a:lnTo>
                    <a:cubicBezTo>
                      <a:pt x="30095" y="28968"/>
                      <a:pt x="30845" y="28861"/>
                      <a:pt x="31524" y="29111"/>
                    </a:cubicBezTo>
                    <a:lnTo>
                      <a:pt x="31345" y="28075"/>
                    </a:lnTo>
                    <a:cubicBezTo>
                      <a:pt x="32846" y="29075"/>
                      <a:pt x="33131" y="26861"/>
                      <a:pt x="34524" y="28075"/>
                    </a:cubicBezTo>
                    <a:lnTo>
                      <a:pt x="34524" y="28325"/>
                    </a:lnTo>
                    <a:cubicBezTo>
                      <a:pt x="35703" y="25324"/>
                      <a:pt x="37203" y="29897"/>
                      <a:pt x="38418" y="27075"/>
                    </a:cubicBezTo>
                    <a:cubicBezTo>
                      <a:pt x="38275" y="27432"/>
                      <a:pt x="38561" y="27611"/>
                      <a:pt x="38596" y="27861"/>
                    </a:cubicBezTo>
                    <a:cubicBezTo>
                      <a:pt x="39239" y="27468"/>
                      <a:pt x="39989" y="27218"/>
                      <a:pt x="39739" y="25146"/>
                    </a:cubicBezTo>
                    <a:cubicBezTo>
                      <a:pt x="40239" y="25110"/>
                      <a:pt x="40239" y="25753"/>
                      <a:pt x="40382" y="26539"/>
                    </a:cubicBezTo>
                    <a:cubicBezTo>
                      <a:pt x="40275" y="25611"/>
                      <a:pt x="40668" y="25182"/>
                      <a:pt x="41061" y="25110"/>
                    </a:cubicBezTo>
                    <a:lnTo>
                      <a:pt x="40918" y="25467"/>
                    </a:lnTo>
                    <a:lnTo>
                      <a:pt x="41990" y="25039"/>
                    </a:lnTo>
                    <a:lnTo>
                      <a:pt x="41597" y="23360"/>
                    </a:lnTo>
                    <a:cubicBezTo>
                      <a:pt x="42240" y="23789"/>
                      <a:pt x="41954" y="25432"/>
                      <a:pt x="42490" y="24967"/>
                    </a:cubicBezTo>
                    <a:lnTo>
                      <a:pt x="42347" y="23539"/>
                    </a:lnTo>
                    <a:cubicBezTo>
                      <a:pt x="43240" y="23717"/>
                      <a:pt x="44026" y="25825"/>
                      <a:pt x="45061" y="26789"/>
                    </a:cubicBezTo>
                    <a:cubicBezTo>
                      <a:pt x="48955" y="26932"/>
                      <a:pt x="52169" y="22646"/>
                      <a:pt x="56027" y="24360"/>
                    </a:cubicBezTo>
                    <a:lnTo>
                      <a:pt x="56420" y="25360"/>
                    </a:lnTo>
                    <a:cubicBezTo>
                      <a:pt x="56849" y="26861"/>
                      <a:pt x="56813" y="22860"/>
                      <a:pt x="57277" y="24253"/>
                    </a:cubicBezTo>
                    <a:lnTo>
                      <a:pt x="57491" y="23467"/>
                    </a:lnTo>
                    <a:cubicBezTo>
                      <a:pt x="57670" y="23717"/>
                      <a:pt x="57956" y="23931"/>
                      <a:pt x="57849" y="24325"/>
                    </a:cubicBezTo>
                    <a:cubicBezTo>
                      <a:pt x="58242" y="24289"/>
                      <a:pt x="58170" y="24039"/>
                      <a:pt x="58313" y="23503"/>
                    </a:cubicBezTo>
                    <a:lnTo>
                      <a:pt x="58956" y="24360"/>
                    </a:lnTo>
                    <a:cubicBezTo>
                      <a:pt x="60599" y="24718"/>
                      <a:pt x="61349" y="22539"/>
                      <a:pt x="62956" y="22431"/>
                    </a:cubicBezTo>
                    <a:cubicBezTo>
                      <a:pt x="65493" y="23717"/>
                      <a:pt x="68207" y="20860"/>
                      <a:pt x="70100" y="18645"/>
                    </a:cubicBezTo>
                    <a:cubicBezTo>
                      <a:pt x="71065" y="16823"/>
                      <a:pt x="73101" y="16609"/>
                      <a:pt x="75279" y="15895"/>
                    </a:cubicBezTo>
                    <a:cubicBezTo>
                      <a:pt x="77423" y="15216"/>
                      <a:pt x="79530" y="14002"/>
                      <a:pt x="79387" y="11787"/>
                    </a:cubicBezTo>
                    <a:cubicBezTo>
                      <a:pt x="79637" y="11823"/>
                      <a:pt x="79387" y="11287"/>
                      <a:pt x="79244" y="11216"/>
                    </a:cubicBezTo>
                    <a:lnTo>
                      <a:pt x="80959" y="8858"/>
                    </a:lnTo>
                    <a:cubicBezTo>
                      <a:pt x="81066" y="8608"/>
                      <a:pt x="87352" y="-1286"/>
                      <a:pt x="71565" y="215"/>
                    </a:cubicBezTo>
                    <a:lnTo>
                      <a:pt x="71315" y="0"/>
                    </a:lnTo>
                    <a:cubicBezTo>
                      <a:pt x="69922" y="821"/>
                      <a:pt x="69386" y="1393"/>
                      <a:pt x="70457" y="3000"/>
                    </a:cubicBezTo>
                    <a:cubicBezTo>
                      <a:pt x="68564" y="2036"/>
                      <a:pt x="69779" y="3751"/>
                      <a:pt x="69029" y="3608"/>
                    </a:cubicBezTo>
                    <a:lnTo>
                      <a:pt x="68886" y="3500"/>
                    </a:lnTo>
                    <a:cubicBezTo>
                      <a:pt x="69886" y="5001"/>
                      <a:pt x="67028" y="3857"/>
                      <a:pt x="67886" y="5144"/>
                    </a:cubicBezTo>
                    <a:cubicBezTo>
                      <a:pt x="67778" y="5036"/>
                      <a:pt x="67314" y="4644"/>
                      <a:pt x="67350" y="4536"/>
                    </a:cubicBezTo>
                    <a:cubicBezTo>
                      <a:pt x="67350" y="5036"/>
                      <a:pt x="67350" y="5715"/>
                      <a:pt x="66421" y="4929"/>
                    </a:cubicBezTo>
                    <a:cubicBezTo>
                      <a:pt x="66100" y="5786"/>
                      <a:pt x="65064" y="5929"/>
                      <a:pt x="65671" y="7858"/>
                    </a:cubicBezTo>
                    <a:lnTo>
                      <a:pt x="65528" y="7537"/>
                    </a:lnTo>
                    <a:cubicBezTo>
                      <a:pt x="65993" y="8822"/>
                      <a:pt x="65314" y="7929"/>
                      <a:pt x="65278" y="8716"/>
                    </a:cubicBezTo>
                    <a:cubicBezTo>
                      <a:pt x="65171" y="8573"/>
                      <a:pt x="65100" y="8537"/>
                      <a:pt x="65100" y="8465"/>
                    </a:cubicBezTo>
                    <a:cubicBezTo>
                      <a:pt x="65421" y="9823"/>
                      <a:pt x="64135" y="9180"/>
                      <a:pt x="64099" y="9823"/>
                    </a:cubicBezTo>
                    <a:lnTo>
                      <a:pt x="63742" y="9073"/>
                    </a:lnTo>
                    <a:lnTo>
                      <a:pt x="62921" y="9609"/>
                    </a:lnTo>
                    <a:lnTo>
                      <a:pt x="63314" y="9644"/>
                    </a:lnTo>
                    <a:cubicBezTo>
                      <a:pt x="64028" y="11787"/>
                      <a:pt x="62135" y="8608"/>
                      <a:pt x="61956" y="10216"/>
                    </a:cubicBezTo>
                    <a:cubicBezTo>
                      <a:pt x="61242" y="10180"/>
                      <a:pt x="62171" y="15109"/>
                      <a:pt x="61063" y="14288"/>
                    </a:cubicBezTo>
                    <a:cubicBezTo>
                      <a:pt x="61028" y="15395"/>
                      <a:pt x="60849" y="12573"/>
                      <a:pt x="60563" y="13502"/>
                    </a:cubicBezTo>
                    <a:cubicBezTo>
                      <a:pt x="60206" y="12394"/>
                      <a:pt x="60563" y="12716"/>
                      <a:pt x="60170" y="11894"/>
                    </a:cubicBezTo>
                    <a:cubicBezTo>
                      <a:pt x="59849" y="12573"/>
                      <a:pt x="59027" y="11001"/>
                      <a:pt x="58634" y="11930"/>
                    </a:cubicBezTo>
                    <a:lnTo>
                      <a:pt x="58349" y="11073"/>
                    </a:lnTo>
                    <a:cubicBezTo>
                      <a:pt x="58027" y="12894"/>
                      <a:pt x="56563" y="10359"/>
                      <a:pt x="56456" y="12001"/>
                    </a:cubicBezTo>
                    <a:cubicBezTo>
                      <a:pt x="55813" y="12966"/>
                      <a:pt x="55241" y="9537"/>
                      <a:pt x="54813" y="11466"/>
                    </a:cubicBezTo>
                    <a:lnTo>
                      <a:pt x="54205" y="10359"/>
                    </a:lnTo>
                    <a:cubicBezTo>
                      <a:pt x="53812" y="10251"/>
                      <a:pt x="54313" y="11894"/>
                      <a:pt x="53741" y="11395"/>
                    </a:cubicBezTo>
                    <a:cubicBezTo>
                      <a:pt x="53598" y="10644"/>
                      <a:pt x="53098" y="10894"/>
                      <a:pt x="53170" y="10144"/>
                    </a:cubicBezTo>
                    <a:cubicBezTo>
                      <a:pt x="52027" y="9180"/>
                      <a:pt x="51669" y="12252"/>
                      <a:pt x="50062" y="10466"/>
                    </a:cubicBezTo>
                    <a:cubicBezTo>
                      <a:pt x="50098" y="12001"/>
                      <a:pt x="49312" y="11251"/>
                      <a:pt x="49312" y="12394"/>
                    </a:cubicBezTo>
                    <a:cubicBezTo>
                      <a:pt x="49169" y="11752"/>
                      <a:pt x="48062" y="12502"/>
                      <a:pt x="48490" y="10965"/>
                    </a:cubicBezTo>
                    <a:cubicBezTo>
                      <a:pt x="48526" y="10823"/>
                      <a:pt x="48633" y="10859"/>
                      <a:pt x="48669" y="11108"/>
                    </a:cubicBezTo>
                    <a:lnTo>
                      <a:pt x="48598" y="10216"/>
                    </a:lnTo>
                    <a:cubicBezTo>
                      <a:pt x="47633" y="8680"/>
                      <a:pt x="47526" y="11359"/>
                      <a:pt x="46776" y="11216"/>
                    </a:cubicBezTo>
                    <a:cubicBezTo>
                      <a:pt x="47026" y="11466"/>
                      <a:pt x="47276" y="11359"/>
                      <a:pt x="47204" y="12001"/>
                    </a:cubicBezTo>
                    <a:lnTo>
                      <a:pt x="46526" y="12001"/>
                    </a:lnTo>
                    <a:lnTo>
                      <a:pt x="46526" y="11251"/>
                    </a:lnTo>
                    <a:lnTo>
                      <a:pt x="45526" y="10965"/>
                    </a:lnTo>
                    <a:lnTo>
                      <a:pt x="45776" y="11858"/>
                    </a:lnTo>
                    <a:cubicBezTo>
                      <a:pt x="45240" y="11466"/>
                      <a:pt x="44847" y="9894"/>
                      <a:pt x="44526" y="11287"/>
                    </a:cubicBezTo>
                    <a:cubicBezTo>
                      <a:pt x="44383" y="12037"/>
                      <a:pt x="45133" y="12466"/>
                      <a:pt x="44668" y="12823"/>
                    </a:cubicBezTo>
                    <a:cubicBezTo>
                      <a:pt x="43954" y="12287"/>
                      <a:pt x="42918" y="11430"/>
                      <a:pt x="42097" y="11251"/>
                    </a:cubicBezTo>
                    <a:cubicBezTo>
                      <a:pt x="42275" y="12287"/>
                      <a:pt x="42061" y="12287"/>
                      <a:pt x="41882" y="12502"/>
                    </a:cubicBezTo>
                    <a:lnTo>
                      <a:pt x="41775" y="11609"/>
                    </a:lnTo>
                    <a:cubicBezTo>
                      <a:pt x="41061" y="12966"/>
                      <a:pt x="41311" y="9644"/>
                      <a:pt x="40418" y="10751"/>
                    </a:cubicBezTo>
                    <a:lnTo>
                      <a:pt x="40454" y="10108"/>
                    </a:lnTo>
                    <a:lnTo>
                      <a:pt x="40382" y="12037"/>
                    </a:lnTo>
                    <a:cubicBezTo>
                      <a:pt x="39704" y="13930"/>
                      <a:pt x="39704" y="10216"/>
                      <a:pt x="38989" y="12751"/>
                    </a:cubicBezTo>
                    <a:cubicBezTo>
                      <a:pt x="39346" y="12573"/>
                      <a:pt x="39382" y="14716"/>
                      <a:pt x="38882" y="14395"/>
                    </a:cubicBezTo>
                    <a:lnTo>
                      <a:pt x="38882" y="13502"/>
                    </a:lnTo>
                    <a:cubicBezTo>
                      <a:pt x="38668" y="13716"/>
                      <a:pt x="38596" y="14109"/>
                      <a:pt x="38418" y="13930"/>
                    </a:cubicBezTo>
                    <a:cubicBezTo>
                      <a:pt x="38525" y="13430"/>
                      <a:pt x="38346" y="12645"/>
                      <a:pt x="37989" y="12859"/>
                    </a:cubicBezTo>
                    <a:lnTo>
                      <a:pt x="38096" y="11716"/>
                    </a:lnTo>
                    <a:lnTo>
                      <a:pt x="37596" y="13395"/>
                    </a:lnTo>
                    <a:cubicBezTo>
                      <a:pt x="36918" y="12537"/>
                      <a:pt x="36239" y="13823"/>
                      <a:pt x="35846" y="12609"/>
                    </a:cubicBezTo>
                    <a:cubicBezTo>
                      <a:pt x="35846" y="12609"/>
                      <a:pt x="34631" y="12144"/>
                      <a:pt x="34560" y="13538"/>
                    </a:cubicBezTo>
                    <a:cubicBezTo>
                      <a:pt x="34667" y="12680"/>
                      <a:pt x="34024" y="12430"/>
                      <a:pt x="34060" y="11430"/>
                    </a:cubicBezTo>
                    <a:cubicBezTo>
                      <a:pt x="33881" y="12430"/>
                      <a:pt x="33131" y="13287"/>
                      <a:pt x="32667" y="12323"/>
                    </a:cubicBezTo>
                    <a:lnTo>
                      <a:pt x="32703" y="12216"/>
                    </a:lnTo>
                    <a:cubicBezTo>
                      <a:pt x="31310" y="11359"/>
                      <a:pt x="30774" y="13895"/>
                      <a:pt x="29488" y="12787"/>
                    </a:cubicBezTo>
                    <a:cubicBezTo>
                      <a:pt x="29667" y="13823"/>
                      <a:pt x="29024" y="13323"/>
                      <a:pt x="29309" y="14645"/>
                    </a:cubicBezTo>
                    <a:cubicBezTo>
                      <a:pt x="28309" y="16073"/>
                      <a:pt x="26988" y="12109"/>
                      <a:pt x="26988" y="16323"/>
                    </a:cubicBezTo>
                    <a:cubicBezTo>
                      <a:pt x="26488" y="16574"/>
                      <a:pt x="26309" y="15395"/>
                      <a:pt x="26023" y="15180"/>
                    </a:cubicBezTo>
                    <a:lnTo>
                      <a:pt x="26130" y="14966"/>
                    </a:lnTo>
                    <a:cubicBezTo>
                      <a:pt x="25202" y="15359"/>
                      <a:pt x="24916" y="15466"/>
                      <a:pt x="24237" y="15395"/>
                    </a:cubicBezTo>
                    <a:cubicBezTo>
                      <a:pt x="23916" y="15824"/>
                      <a:pt x="23952" y="17752"/>
                      <a:pt x="23273" y="17324"/>
                    </a:cubicBezTo>
                    <a:cubicBezTo>
                      <a:pt x="23452" y="16538"/>
                      <a:pt x="23202" y="16681"/>
                      <a:pt x="22951" y="16717"/>
                    </a:cubicBezTo>
                    <a:cubicBezTo>
                      <a:pt x="23094" y="16574"/>
                      <a:pt x="23130" y="16288"/>
                      <a:pt x="22809" y="15788"/>
                    </a:cubicBezTo>
                    <a:cubicBezTo>
                      <a:pt x="22773" y="16038"/>
                      <a:pt x="22701" y="16181"/>
                      <a:pt x="22666" y="16288"/>
                    </a:cubicBezTo>
                    <a:cubicBezTo>
                      <a:pt x="22666" y="16216"/>
                      <a:pt x="22666" y="16181"/>
                      <a:pt x="22666" y="16109"/>
                    </a:cubicBezTo>
                    <a:cubicBezTo>
                      <a:pt x="22273" y="16395"/>
                      <a:pt x="22344" y="16609"/>
                      <a:pt x="22523" y="16717"/>
                    </a:cubicBezTo>
                    <a:cubicBezTo>
                      <a:pt x="22523" y="16823"/>
                      <a:pt x="22523" y="17002"/>
                      <a:pt x="22594" y="17216"/>
                    </a:cubicBezTo>
                    <a:cubicBezTo>
                      <a:pt x="22166" y="16216"/>
                      <a:pt x="21487" y="17288"/>
                      <a:pt x="21416" y="15966"/>
                    </a:cubicBezTo>
                    <a:cubicBezTo>
                      <a:pt x="20273" y="16288"/>
                      <a:pt x="19451" y="17610"/>
                      <a:pt x="18415" y="18074"/>
                    </a:cubicBezTo>
                    <a:cubicBezTo>
                      <a:pt x="18344" y="17395"/>
                      <a:pt x="18629" y="16788"/>
                      <a:pt x="18915" y="16538"/>
                    </a:cubicBezTo>
                    <a:lnTo>
                      <a:pt x="18237" y="16752"/>
                    </a:lnTo>
                    <a:cubicBezTo>
                      <a:pt x="18308" y="15788"/>
                      <a:pt x="18665" y="16216"/>
                      <a:pt x="18880" y="16038"/>
                    </a:cubicBezTo>
                    <a:cubicBezTo>
                      <a:pt x="18237" y="14431"/>
                      <a:pt x="17165" y="17467"/>
                      <a:pt x="16415" y="15930"/>
                    </a:cubicBezTo>
                    <a:lnTo>
                      <a:pt x="16129" y="16681"/>
                    </a:lnTo>
                    <a:lnTo>
                      <a:pt x="16093" y="16538"/>
                    </a:lnTo>
                    <a:cubicBezTo>
                      <a:pt x="16022" y="16966"/>
                      <a:pt x="15736" y="17467"/>
                      <a:pt x="15593" y="17574"/>
                    </a:cubicBezTo>
                    <a:cubicBezTo>
                      <a:pt x="15593" y="16717"/>
                      <a:pt x="15915" y="15609"/>
                      <a:pt x="15486" y="15609"/>
                    </a:cubicBezTo>
                    <a:cubicBezTo>
                      <a:pt x="15308" y="14716"/>
                      <a:pt x="14486" y="15859"/>
                      <a:pt x="13950" y="16216"/>
                    </a:cubicBezTo>
                    <a:cubicBezTo>
                      <a:pt x="14165" y="16395"/>
                      <a:pt x="13986" y="16859"/>
                      <a:pt x="13808" y="17145"/>
                    </a:cubicBezTo>
                    <a:cubicBezTo>
                      <a:pt x="13593" y="17109"/>
                      <a:pt x="13665" y="16252"/>
                      <a:pt x="13415" y="16574"/>
                    </a:cubicBezTo>
                    <a:lnTo>
                      <a:pt x="13700" y="15466"/>
                    </a:lnTo>
                    <a:cubicBezTo>
                      <a:pt x="13522" y="16538"/>
                      <a:pt x="12879" y="16466"/>
                      <a:pt x="12664" y="16895"/>
                    </a:cubicBezTo>
                    <a:cubicBezTo>
                      <a:pt x="12772" y="16038"/>
                      <a:pt x="13200" y="16288"/>
                      <a:pt x="13415" y="15681"/>
                    </a:cubicBezTo>
                    <a:cubicBezTo>
                      <a:pt x="12593" y="15538"/>
                      <a:pt x="12986" y="15609"/>
                      <a:pt x="12164" y="15502"/>
                    </a:cubicBezTo>
                    <a:cubicBezTo>
                      <a:pt x="11486" y="16145"/>
                      <a:pt x="11879" y="16574"/>
                      <a:pt x="11343" y="17431"/>
                    </a:cubicBezTo>
                    <a:cubicBezTo>
                      <a:pt x="10879" y="17502"/>
                      <a:pt x="10164" y="18074"/>
                      <a:pt x="9986" y="17252"/>
                    </a:cubicBezTo>
                    <a:lnTo>
                      <a:pt x="9736" y="18252"/>
                    </a:lnTo>
                    <a:cubicBezTo>
                      <a:pt x="8592" y="18717"/>
                      <a:pt x="8200" y="18252"/>
                      <a:pt x="8164" y="17109"/>
                    </a:cubicBezTo>
                    <a:cubicBezTo>
                      <a:pt x="3306" y="19074"/>
                      <a:pt x="734" y="20503"/>
                      <a:pt x="163" y="22360"/>
                    </a:cubicBezTo>
                    <a:cubicBezTo>
                      <a:pt x="-444" y="24182"/>
                      <a:pt x="842" y="26003"/>
                      <a:pt x="842" y="26003"/>
                    </a:cubicBezTo>
                    <a:cubicBezTo>
                      <a:pt x="3342" y="29897"/>
                      <a:pt x="6878" y="28254"/>
                      <a:pt x="10950" y="2843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36" name="Graphic 511">
              <a:extLst>
                <a:ext uri="{FF2B5EF4-FFF2-40B4-BE49-F238E27FC236}">
                  <a16:creationId xmlns:a16="http://schemas.microsoft.com/office/drawing/2014/main" id="{DB6F9AC9-DCE0-C245-9106-6E16344AF0A5}"/>
                </a:ext>
              </a:extLst>
            </p:cNvPr>
            <p:cNvGrpSpPr/>
            <p:nvPr/>
          </p:nvGrpSpPr>
          <p:grpSpPr>
            <a:xfrm>
              <a:off x="7875467" y="6297655"/>
              <a:ext cx="87612" cy="20512"/>
              <a:chOff x="7875467" y="6297655"/>
              <a:chExt cx="87612" cy="20512"/>
            </a:xfrm>
            <a:grpFill/>
          </p:grpSpPr>
          <p:sp>
            <p:nvSpPr>
              <p:cNvPr id="837" name="Freeform 836">
                <a:extLst>
                  <a:ext uri="{FF2B5EF4-FFF2-40B4-BE49-F238E27FC236}">
                    <a16:creationId xmlns:a16="http://schemas.microsoft.com/office/drawing/2014/main" id="{178BC3B3-9E8E-4442-B2DB-558894936F97}"/>
                  </a:ext>
                </a:extLst>
              </p:cNvPr>
              <p:cNvSpPr/>
              <p:nvPr/>
            </p:nvSpPr>
            <p:spPr>
              <a:xfrm>
                <a:off x="7890747" y="6303180"/>
                <a:ext cx="250" cy="392"/>
              </a:xfrm>
              <a:custGeom>
                <a:avLst/>
                <a:gdLst>
                  <a:gd name="connsiteX0" fmla="*/ 0 w 250"/>
                  <a:gd name="connsiteY0" fmla="*/ 0 h 392"/>
                  <a:gd name="connsiteX1" fmla="*/ 250 w 250"/>
                  <a:gd name="connsiteY1" fmla="*/ 393 h 392"/>
                  <a:gd name="connsiteX2" fmla="*/ 0 w 250"/>
                  <a:gd name="connsiteY2" fmla="*/ 0 h 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0" h="392">
                    <a:moveTo>
                      <a:pt x="0" y="0"/>
                    </a:moveTo>
                    <a:lnTo>
                      <a:pt x="250" y="393"/>
                    </a:lnTo>
                    <a:cubicBezTo>
                      <a:pt x="250" y="214"/>
                      <a:pt x="179" y="3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8" name="Freeform 837">
                <a:extLst>
                  <a:ext uri="{FF2B5EF4-FFF2-40B4-BE49-F238E27FC236}">
                    <a16:creationId xmlns:a16="http://schemas.microsoft.com/office/drawing/2014/main" id="{06C2235C-12AC-ED41-9B01-EB9779B41918}"/>
                  </a:ext>
                </a:extLst>
              </p:cNvPr>
              <p:cNvSpPr/>
              <p:nvPr/>
            </p:nvSpPr>
            <p:spPr>
              <a:xfrm>
                <a:off x="7945754" y="6301465"/>
                <a:ext cx="35" cy="107"/>
              </a:xfrm>
              <a:custGeom>
                <a:avLst/>
                <a:gdLst>
                  <a:gd name="connsiteX0" fmla="*/ 0 w 35"/>
                  <a:gd name="connsiteY0" fmla="*/ 107 h 107"/>
                  <a:gd name="connsiteX1" fmla="*/ 36 w 35"/>
                  <a:gd name="connsiteY1" fmla="*/ 0 h 107"/>
                  <a:gd name="connsiteX2" fmla="*/ 0 w 35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07">
                    <a:moveTo>
                      <a:pt x="0" y="107"/>
                    </a:moveTo>
                    <a:cubicBezTo>
                      <a:pt x="0" y="107"/>
                      <a:pt x="36" y="72"/>
                      <a:pt x="36" y="0"/>
                    </a:cubicBezTo>
                    <a:cubicBezTo>
                      <a:pt x="0" y="36"/>
                      <a:pt x="0" y="107"/>
                      <a:pt x="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9" name="Freeform 838">
                <a:extLst>
                  <a:ext uri="{FF2B5EF4-FFF2-40B4-BE49-F238E27FC236}">
                    <a16:creationId xmlns:a16="http://schemas.microsoft.com/office/drawing/2014/main" id="{8F43A99F-2E39-794A-871E-BA91460A2268}"/>
                  </a:ext>
                </a:extLst>
              </p:cNvPr>
              <p:cNvSpPr/>
              <p:nvPr/>
            </p:nvSpPr>
            <p:spPr>
              <a:xfrm>
                <a:off x="7898748" y="6317753"/>
                <a:ext cx="71" cy="107"/>
              </a:xfrm>
              <a:custGeom>
                <a:avLst/>
                <a:gdLst>
                  <a:gd name="connsiteX0" fmla="*/ 72 w 71"/>
                  <a:gd name="connsiteY0" fmla="*/ 0 h 107"/>
                  <a:gd name="connsiteX1" fmla="*/ 72 w 71"/>
                  <a:gd name="connsiteY1" fmla="*/ 0 h 107"/>
                  <a:gd name="connsiteX2" fmla="*/ 0 w 71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07">
                    <a:moveTo>
                      <a:pt x="72" y="0"/>
                    </a:moveTo>
                    <a:lnTo>
                      <a:pt x="72" y="0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0" name="Freeform 839">
                <a:extLst>
                  <a:ext uri="{FF2B5EF4-FFF2-40B4-BE49-F238E27FC236}">
                    <a16:creationId xmlns:a16="http://schemas.microsoft.com/office/drawing/2014/main" id="{F1EBE6E6-CF4B-BC49-98EF-A5E8717BE38F}"/>
                  </a:ext>
                </a:extLst>
              </p:cNvPr>
              <p:cNvSpPr/>
              <p:nvPr/>
            </p:nvSpPr>
            <p:spPr>
              <a:xfrm>
                <a:off x="7875467" y="6297655"/>
                <a:ext cx="87612" cy="20512"/>
              </a:xfrm>
              <a:custGeom>
                <a:avLst/>
                <a:gdLst>
                  <a:gd name="connsiteX0" fmla="*/ 13315 w 87612"/>
                  <a:gd name="connsiteY0" fmla="*/ 18884 h 20512"/>
                  <a:gd name="connsiteX1" fmla="*/ 19102 w 87612"/>
                  <a:gd name="connsiteY1" fmla="*/ 20348 h 20512"/>
                  <a:gd name="connsiteX2" fmla="*/ 23352 w 87612"/>
                  <a:gd name="connsiteY2" fmla="*/ 20134 h 20512"/>
                  <a:gd name="connsiteX3" fmla="*/ 26138 w 87612"/>
                  <a:gd name="connsiteY3" fmla="*/ 19027 h 20512"/>
                  <a:gd name="connsiteX4" fmla="*/ 26388 w 87612"/>
                  <a:gd name="connsiteY4" fmla="*/ 19920 h 20512"/>
                  <a:gd name="connsiteX5" fmla="*/ 27317 w 87612"/>
                  <a:gd name="connsiteY5" fmla="*/ 19706 h 20512"/>
                  <a:gd name="connsiteX6" fmla="*/ 27281 w 87612"/>
                  <a:gd name="connsiteY6" fmla="*/ 19955 h 20512"/>
                  <a:gd name="connsiteX7" fmla="*/ 28460 w 87612"/>
                  <a:gd name="connsiteY7" fmla="*/ 19420 h 20512"/>
                  <a:gd name="connsiteX8" fmla="*/ 28424 w 87612"/>
                  <a:gd name="connsiteY8" fmla="*/ 19670 h 20512"/>
                  <a:gd name="connsiteX9" fmla="*/ 28960 w 87612"/>
                  <a:gd name="connsiteY9" fmla="*/ 19598 h 20512"/>
                  <a:gd name="connsiteX10" fmla="*/ 28853 w 87612"/>
                  <a:gd name="connsiteY10" fmla="*/ 19955 h 20512"/>
                  <a:gd name="connsiteX11" fmla="*/ 31139 w 87612"/>
                  <a:gd name="connsiteY11" fmla="*/ 19598 h 20512"/>
                  <a:gd name="connsiteX12" fmla="*/ 31103 w 87612"/>
                  <a:gd name="connsiteY12" fmla="*/ 18527 h 20512"/>
                  <a:gd name="connsiteX13" fmla="*/ 34568 w 87612"/>
                  <a:gd name="connsiteY13" fmla="*/ 18920 h 20512"/>
                  <a:gd name="connsiteX14" fmla="*/ 34568 w 87612"/>
                  <a:gd name="connsiteY14" fmla="*/ 19170 h 20512"/>
                  <a:gd name="connsiteX15" fmla="*/ 39104 w 87612"/>
                  <a:gd name="connsiteY15" fmla="*/ 18134 h 20512"/>
                  <a:gd name="connsiteX16" fmla="*/ 39247 w 87612"/>
                  <a:gd name="connsiteY16" fmla="*/ 18920 h 20512"/>
                  <a:gd name="connsiteX17" fmla="*/ 40711 w 87612"/>
                  <a:gd name="connsiteY17" fmla="*/ 16170 h 20512"/>
                  <a:gd name="connsiteX18" fmla="*/ 41462 w 87612"/>
                  <a:gd name="connsiteY18" fmla="*/ 17527 h 20512"/>
                  <a:gd name="connsiteX19" fmla="*/ 42247 w 87612"/>
                  <a:gd name="connsiteY19" fmla="*/ 16027 h 20512"/>
                  <a:gd name="connsiteX20" fmla="*/ 42105 w 87612"/>
                  <a:gd name="connsiteY20" fmla="*/ 16419 h 20512"/>
                  <a:gd name="connsiteX21" fmla="*/ 43355 w 87612"/>
                  <a:gd name="connsiteY21" fmla="*/ 15883 h 20512"/>
                  <a:gd name="connsiteX22" fmla="*/ 42819 w 87612"/>
                  <a:gd name="connsiteY22" fmla="*/ 14241 h 20512"/>
                  <a:gd name="connsiteX23" fmla="*/ 43926 w 87612"/>
                  <a:gd name="connsiteY23" fmla="*/ 15777 h 20512"/>
                  <a:gd name="connsiteX24" fmla="*/ 43640 w 87612"/>
                  <a:gd name="connsiteY24" fmla="*/ 14384 h 20512"/>
                  <a:gd name="connsiteX25" fmla="*/ 46677 w 87612"/>
                  <a:gd name="connsiteY25" fmla="*/ 17348 h 20512"/>
                  <a:gd name="connsiteX26" fmla="*/ 56571 w 87612"/>
                  <a:gd name="connsiteY26" fmla="*/ 14919 h 20512"/>
                  <a:gd name="connsiteX27" fmla="*/ 56821 w 87612"/>
                  <a:gd name="connsiteY27" fmla="*/ 15991 h 20512"/>
                  <a:gd name="connsiteX28" fmla="*/ 57571 w 87612"/>
                  <a:gd name="connsiteY28" fmla="*/ 15026 h 20512"/>
                  <a:gd name="connsiteX29" fmla="*/ 57821 w 87612"/>
                  <a:gd name="connsiteY29" fmla="*/ 14276 h 20512"/>
                  <a:gd name="connsiteX30" fmla="*/ 57999 w 87612"/>
                  <a:gd name="connsiteY30" fmla="*/ 15205 h 20512"/>
                  <a:gd name="connsiteX31" fmla="*/ 58464 w 87612"/>
                  <a:gd name="connsiteY31" fmla="*/ 14491 h 20512"/>
                  <a:gd name="connsiteX32" fmla="*/ 58821 w 87612"/>
                  <a:gd name="connsiteY32" fmla="*/ 15455 h 20512"/>
                  <a:gd name="connsiteX33" fmla="*/ 61536 w 87612"/>
                  <a:gd name="connsiteY33" fmla="*/ 14776 h 20512"/>
                  <a:gd name="connsiteX34" fmla="*/ 69001 w 87612"/>
                  <a:gd name="connsiteY34" fmla="*/ 15241 h 20512"/>
                  <a:gd name="connsiteX35" fmla="*/ 80145 w 87612"/>
                  <a:gd name="connsiteY35" fmla="*/ 14669 h 20512"/>
                  <a:gd name="connsiteX36" fmla="*/ 80324 w 87612"/>
                  <a:gd name="connsiteY36" fmla="*/ 14133 h 20512"/>
                  <a:gd name="connsiteX37" fmla="*/ 82931 w 87612"/>
                  <a:gd name="connsiteY37" fmla="*/ 13491 h 20512"/>
                  <a:gd name="connsiteX38" fmla="*/ 87003 w 87612"/>
                  <a:gd name="connsiteY38" fmla="*/ 10776 h 20512"/>
                  <a:gd name="connsiteX39" fmla="*/ 81788 w 87612"/>
                  <a:gd name="connsiteY39" fmla="*/ 775 h 20512"/>
                  <a:gd name="connsiteX40" fmla="*/ 81752 w 87612"/>
                  <a:gd name="connsiteY40" fmla="*/ 417 h 20512"/>
                  <a:gd name="connsiteX41" fmla="*/ 78823 w 87612"/>
                  <a:gd name="connsiteY41" fmla="*/ 2168 h 20512"/>
                  <a:gd name="connsiteX42" fmla="*/ 77180 w 87612"/>
                  <a:gd name="connsiteY42" fmla="*/ 1775 h 20512"/>
                  <a:gd name="connsiteX43" fmla="*/ 77145 w 87612"/>
                  <a:gd name="connsiteY43" fmla="*/ 1596 h 20512"/>
                  <a:gd name="connsiteX44" fmla="*/ 74930 w 87612"/>
                  <a:gd name="connsiteY44" fmla="*/ 2418 h 20512"/>
                  <a:gd name="connsiteX45" fmla="*/ 74894 w 87612"/>
                  <a:gd name="connsiteY45" fmla="*/ 1596 h 20512"/>
                  <a:gd name="connsiteX46" fmla="*/ 73573 w 87612"/>
                  <a:gd name="connsiteY46" fmla="*/ 1453 h 20512"/>
                  <a:gd name="connsiteX47" fmla="*/ 70894 w 87612"/>
                  <a:gd name="connsiteY47" fmla="*/ 3704 h 20512"/>
                  <a:gd name="connsiteX48" fmla="*/ 70894 w 87612"/>
                  <a:gd name="connsiteY48" fmla="*/ 3347 h 20512"/>
                  <a:gd name="connsiteX49" fmla="*/ 70215 w 87612"/>
                  <a:gd name="connsiteY49" fmla="*/ 4204 h 20512"/>
                  <a:gd name="connsiteX50" fmla="*/ 70179 w 87612"/>
                  <a:gd name="connsiteY50" fmla="*/ 3882 h 20512"/>
                  <a:gd name="connsiteX51" fmla="*/ 68644 w 87612"/>
                  <a:gd name="connsiteY51" fmla="*/ 4454 h 20512"/>
                  <a:gd name="connsiteX52" fmla="*/ 68751 w 87612"/>
                  <a:gd name="connsiteY52" fmla="*/ 3632 h 20512"/>
                  <a:gd name="connsiteX53" fmla="*/ 67822 w 87612"/>
                  <a:gd name="connsiteY53" fmla="*/ 3632 h 20512"/>
                  <a:gd name="connsiteX54" fmla="*/ 68144 w 87612"/>
                  <a:gd name="connsiteY54" fmla="*/ 3882 h 20512"/>
                  <a:gd name="connsiteX55" fmla="*/ 66643 w 87612"/>
                  <a:gd name="connsiteY55" fmla="*/ 3596 h 20512"/>
                  <a:gd name="connsiteX56" fmla="*/ 63464 w 87612"/>
                  <a:gd name="connsiteY56" fmla="*/ 6561 h 20512"/>
                  <a:gd name="connsiteX57" fmla="*/ 63357 w 87612"/>
                  <a:gd name="connsiteY57" fmla="*/ 5632 h 20512"/>
                  <a:gd name="connsiteX58" fmla="*/ 63786 w 87612"/>
                  <a:gd name="connsiteY58" fmla="*/ 4025 h 20512"/>
                  <a:gd name="connsiteX59" fmla="*/ 61857 w 87612"/>
                  <a:gd name="connsiteY59" fmla="*/ 3347 h 20512"/>
                  <a:gd name="connsiteX60" fmla="*/ 61893 w 87612"/>
                  <a:gd name="connsiteY60" fmla="*/ 2418 h 20512"/>
                  <a:gd name="connsiteX61" fmla="*/ 58999 w 87612"/>
                  <a:gd name="connsiteY61" fmla="*/ 2739 h 20512"/>
                  <a:gd name="connsiteX62" fmla="*/ 57106 w 87612"/>
                  <a:gd name="connsiteY62" fmla="*/ 1918 h 20512"/>
                  <a:gd name="connsiteX63" fmla="*/ 56571 w 87612"/>
                  <a:gd name="connsiteY63" fmla="*/ 739 h 20512"/>
                  <a:gd name="connsiteX64" fmla="*/ 55785 w 87612"/>
                  <a:gd name="connsiteY64" fmla="*/ 1739 h 20512"/>
                  <a:gd name="connsiteX65" fmla="*/ 55285 w 87612"/>
                  <a:gd name="connsiteY65" fmla="*/ 417 h 20512"/>
                  <a:gd name="connsiteX66" fmla="*/ 51284 w 87612"/>
                  <a:gd name="connsiteY66" fmla="*/ 668 h 20512"/>
                  <a:gd name="connsiteX67" fmla="*/ 50320 w 87612"/>
                  <a:gd name="connsiteY67" fmla="*/ 2632 h 20512"/>
                  <a:gd name="connsiteX68" fmla="*/ 49391 w 87612"/>
                  <a:gd name="connsiteY68" fmla="*/ 1239 h 20512"/>
                  <a:gd name="connsiteX69" fmla="*/ 49605 w 87612"/>
                  <a:gd name="connsiteY69" fmla="*/ 1346 h 20512"/>
                  <a:gd name="connsiteX70" fmla="*/ 49534 w 87612"/>
                  <a:gd name="connsiteY70" fmla="*/ 453 h 20512"/>
                  <a:gd name="connsiteX71" fmla="*/ 47427 w 87612"/>
                  <a:gd name="connsiteY71" fmla="*/ 1561 h 20512"/>
                  <a:gd name="connsiteX72" fmla="*/ 47927 w 87612"/>
                  <a:gd name="connsiteY72" fmla="*/ 2311 h 20512"/>
                  <a:gd name="connsiteX73" fmla="*/ 47177 w 87612"/>
                  <a:gd name="connsiteY73" fmla="*/ 2346 h 20512"/>
                  <a:gd name="connsiteX74" fmla="*/ 47177 w 87612"/>
                  <a:gd name="connsiteY74" fmla="*/ 1561 h 20512"/>
                  <a:gd name="connsiteX75" fmla="*/ 46034 w 87612"/>
                  <a:gd name="connsiteY75" fmla="*/ 1346 h 20512"/>
                  <a:gd name="connsiteX76" fmla="*/ 46391 w 87612"/>
                  <a:gd name="connsiteY76" fmla="*/ 2239 h 20512"/>
                  <a:gd name="connsiteX77" fmla="*/ 44962 w 87612"/>
                  <a:gd name="connsiteY77" fmla="*/ 1775 h 20512"/>
                  <a:gd name="connsiteX78" fmla="*/ 45248 w 87612"/>
                  <a:gd name="connsiteY78" fmla="*/ 3311 h 20512"/>
                  <a:gd name="connsiteX79" fmla="*/ 42426 w 87612"/>
                  <a:gd name="connsiteY79" fmla="*/ 1989 h 20512"/>
                  <a:gd name="connsiteX80" fmla="*/ 42319 w 87612"/>
                  <a:gd name="connsiteY80" fmla="*/ 3275 h 20512"/>
                  <a:gd name="connsiteX81" fmla="*/ 42105 w 87612"/>
                  <a:gd name="connsiteY81" fmla="*/ 2382 h 20512"/>
                  <a:gd name="connsiteX82" fmla="*/ 40783 w 87612"/>
                  <a:gd name="connsiteY82" fmla="*/ 1596 h 20512"/>
                  <a:gd name="connsiteX83" fmla="*/ 40747 w 87612"/>
                  <a:gd name="connsiteY83" fmla="*/ 953 h 20512"/>
                  <a:gd name="connsiteX84" fmla="*/ 40854 w 87612"/>
                  <a:gd name="connsiteY84" fmla="*/ 2882 h 20512"/>
                  <a:gd name="connsiteX85" fmla="*/ 39747 w 87612"/>
                  <a:gd name="connsiteY85" fmla="*/ 3632 h 20512"/>
                  <a:gd name="connsiteX86" fmla="*/ 39747 w 87612"/>
                  <a:gd name="connsiteY86" fmla="*/ 5275 h 20512"/>
                  <a:gd name="connsiteX87" fmla="*/ 39711 w 87612"/>
                  <a:gd name="connsiteY87" fmla="*/ 4382 h 20512"/>
                  <a:gd name="connsiteX88" fmla="*/ 39318 w 87612"/>
                  <a:gd name="connsiteY88" fmla="*/ 4811 h 20512"/>
                  <a:gd name="connsiteX89" fmla="*/ 38925 w 87612"/>
                  <a:gd name="connsiteY89" fmla="*/ 3739 h 20512"/>
                  <a:gd name="connsiteX90" fmla="*/ 38997 w 87612"/>
                  <a:gd name="connsiteY90" fmla="*/ 2632 h 20512"/>
                  <a:gd name="connsiteX91" fmla="*/ 38640 w 87612"/>
                  <a:gd name="connsiteY91" fmla="*/ 4311 h 20512"/>
                  <a:gd name="connsiteX92" fmla="*/ 37175 w 87612"/>
                  <a:gd name="connsiteY92" fmla="*/ 3453 h 20512"/>
                  <a:gd name="connsiteX93" fmla="*/ 35997 w 87612"/>
                  <a:gd name="connsiteY93" fmla="*/ 4311 h 20512"/>
                  <a:gd name="connsiteX94" fmla="*/ 35675 w 87612"/>
                  <a:gd name="connsiteY94" fmla="*/ 2168 h 20512"/>
                  <a:gd name="connsiteX95" fmla="*/ 34389 w 87612"/>
                  <a:gd name="connsiteY95" fmla="*/ 2953 h 20512"/>
                  <a:gd name="connsiteX96" fmla="*/ 34461 w 87612"/>
                  <a:gd name="connsiteY96" fmla="*/ 2846 h 20512"/>
                  <a:gd name="connsiteX97" fmla="*/ 31460 w 87612"/>
                  <a:gd name="connsiteY97" fmla="*/ 3025 h 20512"/>
                  <a:gd name="connsiteX98" fmla="*/ 31032 w 87612"/>
                  <a:gd name="connsiteY98" fmla="*/ 4847 h 20512"/>
                  <a:gd name="connsiteX99" fmla="*/ 28460 w 87612"/>
                  <a:gd name="connsiteY99" fmla="*/ 6168 h 20512"/>
                  <a:gd name="connsiteX100" fmla="*/ 27638 w 87612"/>
                  <a:gd name="connsiteY100" fmla="*/ 4918 h 20512"/>
                  <a:gd name="connsiteX101" fmla="*/ 27781 w 87612"/>
                  <a:gd name="connsiteY101" fmla="*/ 4704 h 20512"/>
                  <a:gd name="connsiteX102" fmla="*/ 25710 w 87612"/>
                  <a:gd name="connsiteY102" fmla="*/ 4847 h 20512"/>
                  <a:gd name="connsiteX103" fmla="*/ 24459 w 87612"/>
                  <a:gd name="connsiteY103" fmla="*/ 6632 h 20512"/>
                  <a:gd name="connsiteX104" fmla="*/ 24174 w 87612"/>
                  <a:gd name="connsiteY104" fmla="*/ 5990 h 20512"/>
                  <a:gd name="connsiteX105" fmla="*/ 24138 w 87612"/>
                  <a:gd name="connsiteY105" fmla="*/ 5061 h 20512"/>
                  <a:gd name="connsiteX106" fmla="*/ 23924 w 87612"/>
                  <a:gd name="connsiteY106" fmla="*/ 5561 h 20512"/>
                  <a:gd name="connsiteX107" fmla="*/ 23924 w 87612"/>
                  <a:gd name="connsiteY107" fmla="*/ 5382 h 20512"/>
                  <a:gd name="connsiteX108" fmla="*/ 23709 w 87612"/>
                  <a:gd name="connsiteY108" fmla="*/ 5990 h 20512"/>
                  <a:gd name="connsiteX109" fmla="*/ 23745 w 87612"/>
                  <a:gd name="connsiteY109" fmla="*/ 6489 h 20512"/>
                  <a:gd name="connsiteX110" fmla="*/ 22531 w 87612"/>
                  <a:gd name="connsiteY110" fmla="*/ 5133 h 20512"/>
                  <a:gd name="connsiteX111" fmla="*/ 18852 w 87612"/>
                  <a:gd name="connsiteY111" fmla="*/ 7097 h 20512"/>
                  <a:gd name="connsiteX112" fmla="*/ 19423 w 87612"/>
                  <a:gd name="connsiteY112" fmla="*/ 5561 h 20512"/>
                  <a:gd name="connsiteX113" fmla="*/ 18494 w 87612"/>
                  <a:gd name="connsiteY113" fmla="*/ 5775 h 20512"/>
                  <a:gd name="connsiteX114" fmla="*/ 19352 w 87612"/>
                  <a:gd name="connsiteY114" fmla="*/ 5025 h 20512"/>
                  <a:gd name="connsiteX115" fmla="*/ 15851 w 87612"/>
                  <a:gd name="connsiteY115" fmla="*/ 5204 h 20512"/>
                  <a:gd name="connsiteX116" fmla="*/ 15673 w 87612"/>
                  <a:gd name="connsiteY116" fmla="*/ 5990 h 20512"/>
                  <a:gd name="connsiteX117" fmla="*/ 15601 w 87612"/>
                  <a:gd name="connsiteY117" fmla="*/ 5883 h 20512"/>
                  <a:gd name="connsiteX118" fmla="*/ 15280 w 87612"/>
                  <a:gd name="connsiteY118" fmla="*/ 7025 h 20512"/>
                  <a:gd name="connsiteX119" fmla="*/ 14637 w 87612"/>
                  <a:gd name="connsiteY119" fmla="*/ 5133 h 20512"/>
                  <a:gd name="connsiteX120" fmla="*/ 13101 w 87612"/>
                  <a:gd name="connsiteY120" fmla="*/ 6097 h 20512"/>
                  <a:gd name="connsiteX121" fmla="*/ 13208 w 87612"/>
                  <a:gd name="connsiteY121" fmla="*/ 7025 h 20512"/>
                  <a:gd name="connsiteX122" fmla="*/ 12672 w 87612"/>
                  <a:gd name="connsiteY122" fmla="*/ 6597 h 20512"/>
                  <a:gd name="connsiteX123" fmla="*/ 12637 w 87612"/>
                  <a:gd name="connsiteY123" fmla="*/ 5454 h 20512"/>
                  <a:gd name="connsiteX124" fmla="*/ 12029 w 87612"/>
                  <a:gd name="connsiteY124" fmla="*/ 7097 h 20512"/>
                  <a:gd name="connsiteX125" fmla="*/ 12422 w 87612"/>
                  <a:gd name="connsiteY125" fmla="*/ 5704 h 20512"/>
                  <a:gd name="connsiteX126" fmla="*/ 11315 w 87612"/>
                  <a:gd name="connsiteY126" fmla="*/ 5811 h 20512"/>
                  <a:gd name="connsiteX127" fmla="*/ 10994 w 87612"/>
                  <a:gd name="connsiteY127" fmla="*/ 7883 h 20512"/>
                  <a:gd name="connsiteX128" fmla="*/ 9743 w 87612"/>
                  <a:gd name="connsiteY128" fmla="*/ 8026 h 20512"/>
                  <a:gd name="connsiteX129" fmla="*/ 9672 w 87612"/>
                  <a:gd name="connsiteY129" fmla="*/ 9062 h 20512"/>
                  <a:gd name="connsiteX130" fmla="*/ 8100 w 87612"/>
                  <a:gd name="connsiteY130" fmla="*/ 8169 h 20512"/>
                  <a:gd name="connsiteX131" fmla="*/ 2528 w 87612"/>
                  <a:gd name="connsiteY131" fmla="*/ 10919 h 20512"/>
                  <a:gd name="connsiteX132" fmla="*/ 135 w 87612"/>
                  <a:gd name="connsiteY132" fmla="*/ 13526 h 20512"/>
                  <a:gd name="connsiteX133" fmla="*/ 349 w 87612"/>
                  <a:gd name="connsiteY133" fmla="*/ 16134 h 20512"/>
                  <a:gd name="connsiteX134" fmla="*/ 1099 w 87612"/>
                  <a:gd name="connsiteY134" fmla="*/ 17348 h 20512"/>
                  <a:gd name="connsiteX135" fmla="*/ 13315 w 87612"/>
                  <a:gd name="connsiteY135" fmla="*/ 18884 h 20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87612" h="20512">
                    <a:moveTo>
                      <a:pt x="13315" y="18884"/>
                    </a:moveTo>
                    <a:cubicBezTo>
                      <a:pt x="16780" y="19241"/>
                      <a:pt x="17423" y="21063"/>
                      <a:pt x="19102" y="20348"/>
                    </a:cubicBezTo>
                    <a:cubicBezTo>
                      <a:pt x="20352" y="20599"/>
                      <a:pt x="21959" y="20242"/>
                      <a:pt x="23352" y="20134"/>
                    </a:cubicBezTo>
                    <a:cubicBezTo>
                      <a:pt x="24138" y="18634"/>
                      <a:pt x="25245" y="20242"/>
                      <a:pt x="26138" y="19027"/>
                    </a:cubicBezTo>
                    <a:lnTo>
                      <a:pt x="26388" y="19920"/>
                    </a:lnTo>
                    <a:cubicBezTo>
                      <a:pt x="26710" y="19491"/>
                      <a:pt x="27067" y="19206"/>
                      <a:pt x="27317" y="19706"/>
                    </a:cubicBezTo>
                    <a:lnTo>
                      <a:pt x="27281" y="19955"/>
                    </a:lnTo>
                    <a:cubicBezTo>
                      <a:pt x="27746" y="19313"/>
                      <a:pt x="28210" y="19741"/>
                      <a:pt x="28460" y="19420"/>
                    </a:cubicBezTo>
                    <a:lnTo>
                      <a:pt x="28424" y="19670"/>
                    </a:lnTo>
                    <a:lnTo>
                      <a:pt x="28960" y="19598"/>
                    </a:lnTo>
                    <a:lnTo>
                      <a:pt x="28853" y="19955"/>
                    </a:lnTo>
                    <a:cubicBezTo>
                      <a:pt x="29639" y="19277"/>
                      <a:pt x="30460" y="19277"/>
                      <a:pt x="31139" y="19598"/>
                    </a:cubicBezTo>
                    <a:lnTo>
                      <a:pt x="31103" y="18527"/>
                    </a:lnTo>
                    <a:cubicBezTo>
                      <a:pt x="32603" y="19741"/>
                      <a:pt x="33139" y="17527"/>
                      <a:pt x="34568" y="18920"/>
                    </a:cubicBezTo>
                    <a:lnTo>
                      <a:pt x="34568" y="19170"/>
                    </a:lnTo>
                    <a:cubicBezTo>
                      <a:pt x="36175" y="16312"/>
                      <a:pt x="37497" y="20956"/>
                      <a:pt x="39104" y="18134"/>
                    </a:cubicBezTo>
                    <a:cubicBezTo>
                      <a:pt x="38925" y="18491"/>
                      <a:pt x="39247" y="18670"/>
                      <a:pt x="39247" y="18920"/>
                    </a:cubicBezTo>
                    <a:cubicBezTo>
                      <a:pt x="40069" y="18527"/>
                      <a:pt x="40997" y="18241"/>
                      <a:pt x="40711" y="16170"/>
                    </a:cubicBezTo>
                    <a:cubicBezTo>
                      <a:pt x="41319" y="16098"/>
                      <a:pt x="41283" y="16741"/>
                      <a:pt x="41462" y="17527"/>
                    </a:cubicBezTo>
                    <a:cubicBezTo>
                      <a:pt x="41319" y="16634"/>
                      <a:pt x="41783" y="16170"/>
                      <a:pt x="42247" y="16027"/>
                    </a:cubicBezTo>
                    <a:lnTo>
                      <a:pt x="42105" y="16419"/>
                    </a:lnTo>
                    <a:lnTo>
                      <a:pt x="43355" y="15883"/>
                    </a:lnTo>
                    <a:lnTo>
                      <a:pt x="42819" y="14241"/>
                    </a:lnTo>
                    <a:cubicBezTo>
                      <a:pt x="43569" y="14598"/>
                      <a:pt x="43355" y="16277"/>
                      <a:pt x="43926" y="15777"/>
                    </a:cubicBezTo>
                    <a:lnTo>
                      <a:pt x="43640" y="14384"/>
                    </a:lnTo>
                    <a:cubicBezTo>
                      <a:pt x="44605" y="14491"/>
                      <a:pt x="45569" y="16527"/>
                      <a:pt x="46677" y="17348"/>
                    </a:cubicBezTo>
                    <a:cubicBezTo>
                      <a:pt x="50427" y="17170"/>
                      <a:pt x="53320" y="12740"/>
                      <a:pt x="56571" y="14919"/>
                    </a:cubicBezTo>
                    <a:lnTo>
                      <a:pt x="56821" y="15991"/>
                    </a:lnTo>
                    <a:cubicBezTo>
                      <a:pt x="57035" y="17563"/>
                      <a:pt x="57321" y="13598"/>
                      <a:pt x="57571" y="15026"/>
                    </a:cubicBezTo>
                    <a:lnTo>
                      <a:pt x="57821" y="14276"/>
                    </a:lnTo>
                    <a:cubicBezTo>
                      <a:pt x="57928" y="14562"/>
                      <a:pt x="58142" y="14848"/>
                      <a:pt x="57999" y="15205"/>
                    </a:cubicBezTo>
                    <a:cubicBezTo>
                      <a:pt x="58285" y="15241"/>
                      <a:pt x="58285" y="14991"/>
                      <a:pt x="58464" y="14491"/>
                    </a:cubicBezTo>
                    <a:lnTo>
                      <a:pt x="58821" y="15455"/>
                    </a:lnTo>
                    <a:cubicBezTo>
                      <a:pt x="60000" y="16170"/>
                      <a:pt x="60714" y="14276"/>
                      <a:pt x="61536" y="14776"/>
                    </a:cubicBezTo>
                    <a:cubicBezTo>
                      <a:pt x="62000" y="16776"/>
                      <a:pt x="66000" y="16098"/>
                      <a:pt x="69001" y="15241"/>
                    </a:cubicBezTo>
                    <a:cubicBezTo>
                      <a:pt x="72823" y="13276"/>
                      <a:pt x="77788" y="18170"/>
                      <a:pt x="80145" y="14669"/>
                    </a:cubicBezTo>
                    <a:cubicBezTo>
                      <a:pt x="80324" y="14848"/>
                      <a:pt x="80395" y="14312"/>
                      <a:pt x="80324" y="14133"/>
                    </a:cubicBezTo>
                    <a:lnTo>
                      <a:pt x="82931" y="13491"/>
                    </a:lnTo>
                    <a:cubicBezTo>
                      <a:pt x="82931" y="13491"/>
                      <a:pt x="85860" y="12598"/>
                      <a:pt x="87003" y="10776"/>
                    </a:cubicBezTo>
                    <a:cubicBezTo>
                      <a:pt x="88003" y="9026"/>
                      <a:pt x="88610" y="5490"/>
                      <a:pt x="81788" y="775"/>
                    </a:cubicBezTo>
                    <a:lnTo>
                      <a:pt x="81752" y="417"/>
                    </a:lnTo>
                    <a:cubicBezTo>
                      <a:pt x="80074" y="96"/>
                      <a:pt x="79181" y="203"/>
                      <a:pt x="78823" y="2168"/>
                    </a:cubicBezTo>
                    <a:cubicBezTo>
                      <a:pt x="78002" y="203"/>
                      <a:pt x="77680" y="2311"/>
                      <a:pt x="77180" y="1775"/>
                    </a:cubicBezTo>
                    <a:lnTo>
                      <a:pt x="77145" y="1596"/>
                    </a:lnTo>
                    <a:cubicBezTo>
                      <a:pt x="76859" y="3418"/>
                      <a:pt x="75180" y="810"/>
                      <a:pt x="74930" y="2418"/>
                    </a:cubicBezTo>
                    <a:cubicBezTo>
                      <a:pt x="74894" y="2239"/>
                      <a:pt x="74751" y="1703"/>
                      <a:pt x="74894" y="1596"/>
                    </a:cubicBezTo>
                    <a:cubicBezTo>
                      <a:pt x="74466" y="2025"/>
                      <a:pt x="73930" y="2632"/>
                      <a:pt x="73573" y="1453"/>
                    </a:cubicBezTo>
                    <a:cubicBezTo>
                      <a:pt x="72501" y="2096"/>
                      <a:pt x="71144" y="1739"/>
                      <a:pt x="70894" y="3704"/>
                    </a:cubicBezTo>
                    <a:lnTo>
                      <a:pt x="70894" y="3347"/>
                    </a:lnTo>
                    <a:cubicBezTo>
                      <a:pt x="70680" y="4668"/>
                      <a:pt x="70572" y="3561"/>
                      <a:pt x="70215" y="4204"/>
                    </a:cubicBezTo>
                    <a:cubicBezTo>
                      <a:pt x="70215" y="4025"/>
                      <a:pt x="70179" y="3954"/>
                      <a:pt x="70179" y="3882"/>
                    </a:cubicBezTo>
                    <a:cubicBezTo>
                      <a:pt x="69751" y="5168"/>
                      <a:pt x="69072" y="3989"/>
                      <a:pt x="68644" y="4454"/>
                    </a:cubicBezTo>
                    <a:lnTo>
                      <a:pt x="68751" y="3632"/>
                    </a:lnTo>
                    <a:lnTo>
                      <a:pt x="67822" y="3632"/>
                    </a:lnTo>
                    <a:lnTo>
                      <a:pt x="68144" y="3882"/>
                    </a:lnTo>
                    <a:cubicBezTo>
                      <a:pt x="67572" y="6061"/>
                      <a:pt x="67751" y="2346"/>
                      <a:pt x="66643" y="3596"/>
                    </a:cubicBezTo>
                    <a:cubicBezTo>
                      <a:pt x="65929" y="3132"/>
                      <a:pt x="64036" y="7776"/>
                      <a:pt x="63464" y="6561"/>
                    </a:cubicBezTo>
                    <a:cubicBezTo>
                      <a:pt x="62857" y="7525"/>
                      <a:pt x="64143" y="4954"/>
                      <a:pt x="63357" y="5632"/>
                    </a:cubicBezTo>
                    <a:cubicBezTo>
                      <a:pt x="63536" y="4489"/>
                      <a:pt x="63786" y="4954"/>
                      <a:pt x="63786" y="4025"/>
                    </a:cubicBezTo>
                    <a:cubicBezTo>
                      <a:pt x="63071" y="4454"/>
                      <a:pt x="62857" y="2668"/>
                      <a:pt x="61857" y="3347"/>
                    </a:cubicBezTo>
                    <a:lnTo>
                      <a:pt x="61893" y="2418"/>
                    </a:lnTo>
                    <a:cubicBezTo>
                      <a:pt x="60535" y="3989"/>
                      <a:pt x="59750" y="1167"/>
                      <a:pt x="58999" y="2739"/>
                    </a:cubicBezTo>
                    <a:cubicBezTo>
                      <a:pt x="57964" y="3525"/>
                      <a:pt x="58142" y="60"/>
                      <a:pt x="57106" y="1918"/>
                    </a:cubicBezTo>
                    <a:lnTo>
                      <a:pt x="56571" y="739"/>
                    </a:lnTo>
                    <a:cubicBezTo>
                      <a:pt x="56071" y="596"/>
                      <a:pt x="56356" y="2275"/>
                      <a:pt x="55785" y="1739"/>
                    </a:cubicBezTo>
                    <a:cubicBezTo>
                      <a:pt x="55749" y="953"/>
                      <a:pt x="55070" y="1203"/>
                      <a:pt x="55285" y="417"/>
                    </a:cubicBezTo>
                    <a:cubicBezTo>
                      <a:pt x="53892" y="-654"/>
                      <a:pt x="53106" y="2418"/>
                      <a:pt x="51284" y="668"/>
                    </a:cubicBezTo>
                    <a:cubicBezTo>
                      <a:pt x="51213" y="2203"/>
                      <a:pt x="50320" y="1453"/>
                      <a:pt x="50320" y="2632"/>
                    </a:cubicBezTo>
                    <a:cubicBezTo>
                      <a:pt x="50141" y="1989"/>
                      <a:pt x="48855" y="2811"/>
                      <a:pt x="49391" y="1239"/>
                    </a:cubicBezTo>
                    <a:cubicBezTo>
                      <a:pt x="49427" y="1096"/>
                      <a:pt x="49570" y="1096"/>
                      <a:pt x="49605" y="1346"/>
                    </a:cubicBezTo>
                    <a:lnTo>
                      <a:pt x="49534" y="453"/>
                    </a:lnTo>
                    <a:cubicBezTo>
                      <a:pt x="48391" y="-1047"/>
                      <a:pt x="48212" y="1668"/>
                      <a:pt x="47427" y="1561"/>
                    </a:cubicBezTo>
                    <a:cubicBezTo>
                      <a:pt x="47712" y="1811"/>
                      <a:pt x="47998" y="1668"/>
                      <a:pt x="47927" y="2311"/>
                    </a:cubicBezTo>
                    <a:lnTo>
                      <a:pt x="47177" y="2346"/>
                    </a:lnTo>
                    <a:lnTo>
                      <a:pt x="47177" y="1561"/>
                    </a:lnTo>
                    <a:lnTo>
                      <a:pt x="46034" y="1346"/>
                    </a:lnTo>
                    <a:lnTo>
                      <a:pt x="46391" y="2239"/>
                    </a:lnTo>
                    <a:cubicBezTo>
                      <a:pt x="45784" y="1882"/>
                      <a:pt x="45248" y="382"/>
                      <a:pt x="44962" y="1775"/>
                    </a:cubicBezTo>
                    <a:cubicBezTo>
                      <a:pt x="44855" y="2560"/>
                      <a:pt x="45712" y="2918"/>
                      <a:pt x="45248" y="3311"/>
                    </a:cubicBezTo>
                    <a:cubicBezTo>
                      <a:pt x="44426" y="2846"/>
                      <a:pt x="43283" y="2096"/>
                      <a:pt x="42426" y="1989"/>
                    </a:cubicBezTo>
                    <a:cubicBezTo>
                      <a:pt x="42712" y="2989"/>
                      <a:pt x="42497" y="3025"/>
                      <a:pt x="42319" y="3275"/>
                    </a:cubicBezTo>
                    <a:lnTo>
                      <a:pt x="42105" y="2382"/>
                    </a:lnTo>
                    <a:cubicBezTo>
                      <a:pt x="41497" y="3775"/>
                      <a:pt x="41426" y="489"/>
                      <a:pt x="40783" y="1596"/>
                    </a:cubicBezTo>
                    <a:lnTo>
                      <a:pt x="40747" y="953"/>
                    </a:lnTo>
                    <a:lnTo>
                      <a:pt x="40854" y="2882"/>
                    </a:lnTo>
                    <a:cubicBezTo>
                      <a:pt x="40426" y="4775"/>
                      <a:pt x="40140" y="1096"/>
                      <a:pt x="39747" y="3632"/>
                    </a:cubicBezTo>
                    <a:cubicBezTo>
                      <a:pt x="40033" y="3418"/>
                      <a:pt x="40211" y="5596"/>
                      <a:pt x="39747" y="5275"/>
                    </a:cubicBezTo>
                    <a:lnTo>
                      <a:pt x="39711" y="4382"/>
                    </a:lnTo>
                    <a:cubicBezTo>
                      <a:pt x="39533" y="4597"/>
                      <a:pt x="39497" y="4990"/>
                      <a:pt x="39318" y="4811"/>
                    </a:cubicBezTo>
                    <a:cubicBezTo>
                      <a:pt x="39390" y="4311"/>
                      <a:pt x="39211" y="3525"/>
                      <a:pt x="38925" y="3739"/>
                    </a:cubicBezTo>
                    <a:lnTo>
                      <a:pt x="38997" y="2632"/>
                    </a:lnTo>
                    <a:lnTo>
                      <a:pt x="38640" y="4311"/>
                    </a:lnTo>
                    <a:cubicBezTo>
                      <a:pt x="38104" y="3418"/>
                      <a:pt x="37461" y="4668"/>
                      <a:pt x="37175" y="3453"/>
                    </a:cubicBezTo>
                    <a:cubicBezTo>
                      <a:pt x="37175" y="3453"/>
                      <a:pt x="36139" y="2918"/>
                      <a:pt x="35997" y="4311"/>
                    </a:cubicBezTo>
                    <a:cubicBezTo>
                      <a:pt x="36139" y="3453"/>
                      <a:pt x="35568" y="3168"/>
                      <a:pt x="35675" y="2168"/>
                    </a:cubicBezTo>
                    <a:cubicBezTo>
                      <a:pt x="35497" y="3132"/>
                      <a:pt x="34746" y="3954"/>
                      <a:pt x="34389" y="2953"/>
                    </a:cubicBezTo>
                    <a:lnTo>
                      <a:pt x="34461" y="2846"/>
                    </a:lnTo>
                    <a:cubicBezTo>
                      <a:pt x="33318" y="1846"/>
                      <a:pt x="32496" y="4311"/>
                      <a:pt x="31460" y="3025"/>
                    </a:cubicBezTo>
                    <a:cubicBezTo>
                      <a:pt x="31496" y="4097"/>
                      <a:pt x="30925" y="3489"/>
                      <a:pt x="31032" y="4847"/>
                    </a:cubicBezTo>
                    <a:cubicBezTo>
                      <a:pt x="29853" y="6168"/>
                      <a:pt x="29103" y="2025"/>
                      <a:pt x="28460" y="6168"/>
                    </a:cubicBezTo>
                    <a:cubicBezTo>
                      <a:pt x="27924" y="6347"/>
                      <a:pt x="27888" y="5168"/>
                      <a:pt x="27638" y="4918"/>
                    </a:cubicBezTo>
                    <a:lnTo>
                      <a:pt x="27781" y="4704"/>
                    </a:lnTo>
                    <a:cubicBezTo>
                      <a:pt x="26781" y="4990"/>
                      <a:pt x="26460" y="4990"/>
                      <a:pt x="25710" y="4847"/>
                    </a:cubicBezTo>
                    <a:cubicBezTo>
                      <a:pt x="25317" y="5239"/>
                      <a:pt x="25102" y="7168"/>
                      <a:pt x="24459" y="6632"/>
                    </a:cubicBezTo>
                    <a:cubicBezTo>
                      <a:pt x="24745" y="5883"/>
                      <a:pt x="24459" y="5990"/>
                      <a:pt x="24174" y="5990"/>
                    </a:cubicBezTo>
                    <a:cubicBezTo>
                      <a:pt x="24352" y="5883"/>
                      <a:pt x="24424" y="5596"/>
                      <a:pt x="24138" y="5061"/>
                    </a:cubicBezTo>
                    <a:cubicBezTo>
                      <a:pt x="24066" y="5311"/>
                      <a:pt x="23995" y="5418"/>
                      <a:pt x="23924" y="5561"/>
                    </a:cubicBezTo>
                    <a:cubicBezTo>
                      <a:pt x="23924" y="5490"/>
                      <a:pt x="23924" y="5454"/>
                      <a:pt x="23924" y="5382"/>
                    </a:cubicBezTo>
                    <a:cubicBezTo>
                      <a:pt x="23459" y="5632"/>
                      <a:pt x="23531" y="5883"/>
                      <a:pt x="23709" y="5990"/>
                    </a:cubicBezTo>
                    <a:cubicBezTo>
                      <a:pt x="23674" y="6097"/>
                      <a:pt x="23709" y="6275"/>
                      <a:pt x="23745" y="6489"/>
                    </a:cubicBezTo>
                    <a:cubicBezTo>
                      <a:pt x="23388" y="5454"/>
                      <a:pt x="22495" y="6454"/>
                      <a:pt x="22531" y="5133"/>
                    </a:cubicBezTo>
                    <a:cubicBezTo>
                      <a:pt x="21173" y="5347"/>
                      <a:pt x="20209" y="6632"/>
                      <a:pt x="18852" y="7097"/>
                    </a:cubicBezTo>
                    <a:cubicBezTo>
                      <a:pt x="18709" y="6418"/>
                      <a:pt x="19030" y="5811"/>
                      <a:pt x="19423" y="5561"/>
                    </a:cubicBezTo>
                    <a:lnTo>
                      <a:pt x="18494" y="5775"/>
                    </a:lnTo>
                    <a:cubicBezTo>
                      <a:pt x="18494" y="4775"/>
                      <a:pt x="19030" y="5204"/>
                      <a:pt x="19352" y="5025"/>
                    </a:cubicBezTo>
                    <a:cubicBezTo>
                      <a:pt x="18173" y="3382"/>
                      <a:pt x="17030" y="6597"/>
                      <a:pt x="15851" y="5204"/>
                    </a:cubicBezTo>
                    <a:lnTo>
                      <a:pt x="15673" y="5990"/>
                    </a:lnTo>
                    <a:lnTo>
                      <a:pt x="15601" y="5883"/>
                    </a:lnTo>
                    <a:cubicBezTo>
                      <a:pt x="15637" y="6275"/>
                      <a:pt x="15423" y="6883"/>
                      <a:pt x="15280" y="7025"/>
                    </a:cubicBezTo>
                    <a:cubicBezTo>
                      <a:pt x="15065" y="6168"/>
                      <a:pt x="15173" y="5061"/>
                      <a:pt x="14637" y="5133"/>
                    </a:cubicBezTo>
                    <a:cubicBezTo>
                      <a:pt x="14172" y="4346"/>
                      <a:pt x="13530" y="5632"/>
                      <a:pt x="13101" y="6097"/>
                    </a:cubicBezTo>
                    <a:cubicBezTo>
                      <a:pt x="13351" y="6240"/>
                      <a:pt x="13315" y="6704"/>
                      <a:pt x="13208" y="7025"/>
                    </a:cubicBezTo>
                    <a:cubicBezTo>
                      <a:pt x="12958" y="7061"/>
                      <a:pt x="12815" y="6204"/>
                      <a:pt x="12672" y="6597"/>
                    </a:cubicBezTo>
                    <a:lnTo>
                      <a:pt x="12637" y="5454"/>
                    </a:lnTo>
                    <a:cubicBezTo>
                      <a:pt x="12744" y="6525"/>
                      <a:pt x="12101" y="6632"/>
                      <a:pt x="12029" y="7097"/>
                    </a:cubicBezTo>
                    <a:cubicBezTo>
                      <a:pt x="11922" y="6240"/>
                      <a:pt x="12351" y="6347"/>
                      <a:pt x="12422" y="5704"/>
                    </a:cubicBezTo>
                    <a:cubicBezTo>
                      <a:pt x="11672" y="5775"/>
                      <a:pt x="12065" y="5739"/>
                      <a:pt x="11315" y="5811"/>
                    </a:cubicBezTo>
                    <a:cubicBezTo>
                      <a:pt x="10851" y="6632"/>
                      <a:pt x="11279" y="6918"/>
                      <a:pt x="10994" y="7883"/>
                    </a:cubicBezTo>
                    <a:cubicBezTo>
                      <a:pt x="10601" y="8097"/>
                      <a:pt x="10065" y="8775"/>
                      <a:pt x="9743" y="8026"/>
                    </a:cubicBezTo>
                    <a:lnTo>
                      <a:pt x="9672" y="9062"/>
                    </a:lnTo>
                    <a:cubicBezTo>
                      <a:pt x="8707" y="9668"/>
                      <a:pt x="8136" y="9311"/>
                      <a:pt x="8100" y="8169"/>
                    </a:cubicBezTo>
                    <a:cubicBezTo>
                      <a:pt x="5886" y="9490"/>
                      <a:pt x="3850" y="10097"/>
                      <a:pt x="2528" y="10919"/>
                    </a:cubicBezTo>
                    <a:cubicBezTo>
                      <a:pt x="1171" y="11705"/>
                      <a:pt x="528" y="12669"/>
                      <a:pt x="135" y="13526"/>
                    </a:cubicBezTo>
                    <a:cubicBezTo>
                      <a:pt x="-151" y="14455"/>
                      <a:pt x="63" y="15419"/>
                      <a:pt x="349" y="16134"/>
                    </a:cubicBezTo>
                    <a:cubicBezTo>
                      <a:pt x="671" y="16848"/>
                      <a:pt x="1099" y="17348"/>
                      <a:pt x="1099" y="17348"/>
                    </a:cubicBezTo>
                    <a:cubicBezTo>
                      <a:pt x="4243" y="21992"/>
                      <a:pt x="9386" y="19884"/>
                      <a:pt x="13315" y="1888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41" name="Graphic 511">
              <a:extLst>
                <a:ext uri="{FF2B5EF4-FFF2-40B4-BE49-F238E27FC236}">
                  <a16:creationId xmlns:a16="http://schemas.microsoft.com/office/drawing/2014/main" id="{AB2D055F-D00F-184F-B066-0F9E0083EE06}"/>
                </a:ext>
              </a:extLst>
            </p:cNvPr>
            <p:cNvGrpSpPr/>
            <p:nvPr/>
          </p:nvGrpSpPr>
          <p:grpSpPr>
            <a:xfrm>
              <a:off x="7708839" y="6316928"/>
              <a:ext cx="24530" cy="27221"/>
              <a:chOff x="7708839" y="6316928"/>
              <a:chExt cx="24530" cy="27221"/>
            </a:xfrm>
            <a:grpFill/>
          </p:grpSpPr>
          <p:sp>
            <p:nvSpPr>
              <p:cNvPr id="842" name="Freeform 841">
                <a:extLst>
                  <a:ext uri="{FF2B5EF4-FFF2-40B4-BE49-F238E27FC236}">
                    <a16:creationId xmlns:a16="http://schemas.microsoft.com/office/drawing/2014/main" id="{EF9FC04A-2927-E04B-8365-CC26698F1329}"/>
                  </a:ext>
                </a:extLst>
              </p:cNvPr>
              <p:cNvSpPr/>
              <p:nvPr/>
            </p:nvSpPr>
            <p:spPr>
              <a:xfrm>
                <a:off x="7726441" y="6339042"/>
                <a:ext cx="464" cy="100"/>
              </a:xfrm>
              <a:custGeom>
                <a:avLst/>
                <a:gdLst>
                  <a:gd name="connsiteX0" fmla="*/ 464 w 464"/>
                  <a:gd name="connsiteY0" fmla="*/ 36 h 100"/>
                  <a:gd name="connsiteX1" fmla="*/ 0 w 464"/>
                  <a:gd name="connsiteY1" fmla="*/ 0 h 100"/>
                  <a:gd name="connsiteX2" fmla="*/ 464 w 464"/>
                  <a:gd name="connsiteY2" fmla="*/ 36 h 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100">
                    <a:moveTo>
                      <a:pt x="464" y="36"/>
                    </a:moveTo>
                    <a:lnTo>
                      <a:pt x="0" y="0"/>
                    </a:lnTo>
                    <a:cubicBezTo>
                      <a:pt x="143" y="107"/>
                      <a:pt x="321" y="143"/>
                      <a:pt x="464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3" name="Freeform 842">
                <a:extLst>
                  <a:ext uri="{FF2B5EF4-FFF2-40B4-BE49-F238E27FC236}">
                    <a16:creationId xmlns:a16="http://schemas.microsoft.com/office/drawing/2014/main" id="{188934F9-107D-2A41-A446-22BEB86448A6}"/>
                  </a:ext>
                </a:extLst>
              </p:cNvPr>
              <p:cNvSpPr/>
              <p:nvPr/>
            </p:nvSpPr>
            <p:spPr>
              <a:xfrm>
                <a:off x="7711868" y="6332970"/>
                <a:ext cx="142" cy="35"/>
              </a:xfrm>
              <a:custGeom>
                <a:avLst/>
                <a:gdLst>
                  <a:gd name="connsiteX0" fmla="*/ 143 w 142"/>
                  <a:gd name="connsiteY0" fmla="*/ 36 h 35"/>
                  <a:gd name="connsiteX1" fmla="*/ 0 w 142"/>
                  <a:gd name="connsiteY1" fmla="*/ 0 h 35"/>
                  <a:gd name="connsiteX2" fmla="*/ 143 w 142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">
                    <a:moveTo>
                      <a:pt x="143" y="36"/>
                    </a:moveTo>
                    <a:cubicBezTo>
                      <a:pt x="107" y="36"/>
                      <a:pt x="71" y="36"/>
                      <a:pt x="0" y="0"/>
                    </a:cubicBezTo>
                    <a:cubicBezTo>
                      <a:pt x="71" y="36"/>
                      <a:pt x="143" y="36"/>
                      <a:pt x="143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4" name="Freeform 843">
                <a:extLst>
                  <a:ext uri="{FF2B5EF4-FFF2-40B4-BE49-F238E27FC236}">
                    <a16:creationId xmlns:a16="http://schemas.microsoft.com/office/drawing/2014/main" id="{3BB0694B-5D5C-AC40-92BD-201831BF2B38}"/>
                  </a:ext>
                </a:extLst>
              </p:cNvPr>
              <p:cNvSpPr/>
              <p:nvPr/>
            </p:nvSpPr>
            <p:spPr>
              <a:xfrm>
                <a:off x="7727155" y="6334970"/>
                <a:ext cx="107" cy="35"/>
              </a:xfrm>
              <a:custGeom>
                <a:avLst/>
                <a:gdLst>
                  <a:gd name="connsiteX0" fmla="*/ 0 w 107"/>
                  <a:gd name="connsiteY0" fmla="*/ 36 h 35"/>
                  <a:gd name="connsiteX1" fmla="*/ 0 w 107"/>
                  <a:gd name="connsiteY1" fmla="*/ 36 h 35"/>
                  <a:gd name="connsiteX2" fmla="*/ 107 w 107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0" y="36"/>
                    </a:moveTo>
                    <a:lnTo>
                      <a:pt x="0" y="36"/>
                    </a:lnTo>
                    <a:lnTo>
                      <a:pt x="107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5" name="Freeform 844">
                <a:extLst>
                  <a:ext uri="{FF2B5EF4-FFF2-40B4-BE49-F238E27FC236}">
                    <a16:creationId xmlns:a16="http://schemas.microsoft.com/office/drawing/2014/main" id="{6C334D9A-27BD-0F46-BBF6-0DB427FB9853}"/>
                  </a:ext>
                </a:extLst>
              </p:cNvPr>
              <p:cNvSpPr/>
              <p:nvPr/>
            </p:nvSpPr>
            <p:spPr>
              <a:xfrm>
                <a:off x="7708839" y="6316928"/>
                <a:ext cx="24530" cy="27221"/>
              </a:xfrm>
              <a:custGeom>
                <a:avLst/>
                <a:gdLst>
                  <a:gd name="connsiteX0" fmla="*/ 6993 w 24530"/>
                  <a:gd name="connsiteY0" fmla="*/ 14827 h 27221"/>
                  <a:gd name="connsiteX1" fmla="*/ 5279 w 24530"/>
                  <a:gd name="connsiteY1" fmla="*/ 14434 h 27221"/>
                  <a:gd name="connsiteX2" fmla="*/ 5207 w 24530"/>
                  <a:gd name="connsiteY2" fmla="*/ 14648 h 27221"/>
                  <a:gd name="connsiteX3" fmla="*/ 14994 w 24530"/>
                  <a:gd name="connsiteY3" fmla="*/ 19685 h 27221"/>
                  <a:gd name="connsiteX4" fmla="*/ 16923 w 24530"/>
                  <a:gd name="connsiteY4" fmla="*/ 18577 h 27221"/>
                  <a:gd name="connsiteX5" fmla="*/ 18316 w 24530"/>
                  <a:gd name="connsiteY5" fmla="*/ 18006 h 27221"/>
                  <a:gd name="connsiteX6" fmla="*/ 16887 w 24530"/>
                  <a:gd name="connsiteY6" fmla="*/ 17791 h 27221"/>
                  <a:gd name="connsiteX7" fmla="*/ 17709 w 24530"/>
                  <a:gd name="connsiteY7" fmla="*/ 17506 h 27221"/>
                  <a:gd name="connsiteX8" fmla="*/ 17387 w 24530"/>
                  <a:gd name="connsiteY8" fmla="*/ 17291 h 27221"/>
                  <a:gd name="connsiteX9" fmla="*/ 17637 w 24530"/>
                  <a:gd name="connsiteY9" fmla="*/ 17255 h 27221"/>
                  <a:gd name="connsiteX10" fmla="*/ 16994 w 24530"/>
                  <a:gd name="connsiteY10" fmla="*/ 16934 h 27221"/>
                  <a:gd name="connsiteX11" fmla="*/ 17244 w 24530"/>
                  <a:gd name="connsiteY11" fmla="*/ 16898 h 27221"/>
                  <a:gd name="connsiteX12" fmla="*/ 17101 w 24530"/>
                  <a:gd name="connsiteY12" fmla="*/ 16720 h 27221"/>
                  <a:gd name="connsiteX13" fmla="*/ 17459 w 24530"/>
                  <a:gd name="connsiteY13" fmla="*/ 16720 h 27221"/>
                  <a:gd name="connsiteX14" fmla="*/ 16959 w 24530"/>
                  <a:gd name="connsiteY14" fmla="*/ 15934 h 27221"/>
                  <a:gd name="connsiteX15" fmla="*/ 15887 w 24530"/>
                  <a:gd name="connsiteY15" fmla="*/ 16005 h 27221"/>
                  <a:gd name="connsiteX16" fmla="*/ 16280 w 24530"/>
                  <a:gd name="connsiteY16" fmla="*/ 14648 h 27221"/>
                  <a:gd name="connsiteX17" fmla="*/ 16530 w 24530"/>
                  <a:gd name="connsiteY17" fmla="*/ 14684 h 27221"/>
                  <a:gd name="connsiteX18" fmla="*/ 15994 w 24530"/>
                  <a:gd name="connsiteY18" fmla="*/ 13219 h 27221"/>
                  <a:gd name="connsiteX19" fmla="*/ 16780 w 24530"/>
                  <a:gd name="connsiteY19" fmla="*/ 13434 h 27221"/>
                  <a:gd name="connsiteX20" fmla="*/ 14458 w 24530"/>
                  <a:gd name="connsiteY20" fmla="*/ 12326 h 27221"/>
                  <a:gd name="connsiteX21" fmla="*/ 14887 w 24530"/>
                  <a:gd name="connsiteY21" fmla="*/ 12505 h 27221"/>
                  <a:gd name="connsiteX22" fmla="*/ 15387 w 24530"/>
                  <a:gd name="connsiteY22" fmla="*/ 12755 h 27221"/>
                  <a:gd name="connsiteX23" fmla="*/ 14065 w 24530"/>
                  <a:gd name="connsiteY23" fmla="*/ 11969 h 27221"/>
                  <a:gd name="connsiteX24" fmla="*/ 14351 w 24530"/>
                  <a:gd name="connsiteY24" fmla="*/ 12184 h 27221"/>
                  <a:gd name="connsiteX25" fmla="*/ 13029 w 24530"/>
                  <a:gd name="connsiteY25" fmla="*/ 11255 h 27221"/>
                  <a:gd name="connsiteX26" fmla="*/ 13208 w 24530"/>
                  <a:gd name="connsiteY26" fmla="*/ 11398 h 27221"/>
                  <a:gd name="connsiteX27" fmla="*/ 12637 w 24530"/>
                  <a:gd name="connsiteY27" fmla="*/ 10755 h 27221"/>
                  <a:gd name="connsiteX28" fmla="*/ 12637 w 24530"/>
                  <a:gd name="connsiteY28" fmla="*/ 10755 h 27221"/>
                  <a:gd name="connsiteX29" fmla="*/ 12387 w 24530"/>
                  <a:gd name="connsiteY29" fmla="*/ 10648 h 27221"/>
                  <a:gd name="connsiteX30" fmla="*/ 11886 w 24530"/>
                  <a:gd name="connsiteY30" fmla="*/ 12434 h 27221"/>
                  <a:gd name="connsiteX31" fmla="*/ 11172 w 24530"/>
                  <a:gd name="connsiteY31" fmla="*/ 13862 h 27221"/>
                  <a:gd name="connsiteX32" fmla="*/ 10708 w 24530"/>
                  <a:gd name="connsiteY32" fmla="*/ 14684 h 27221"/>
                  <a:gd name="connsiteX33" fmla="*/ 10672 w 24530"/>
                  <a:gd name="connsiteY33" fmla="*/ 14720 h 27221"/>
                  <a:gd name="connsiteX34" fmla="*/ 12029 w 24530"/>
                  <a:gd name="connsiteY34" fmla="*/ 14648 h 27221"/>
                  <a:gd name="connsiteX35" fmla="*/ 10493 w 24530"/>
                  <a:gd name="connsiteY35" fmla="*/ 11362 h 27221"/>
                  <a:gd name="connsiteX36" fmla="*/ 11815 w 24530"/>
                  <a:gd name="connsiteY36" fmla="*/ 11398 h 27221"/>
                  <a:gd name="connsiteX37" fmla="*/ 12779 w 24530"/>
                  <a:gd name="connsiteY37" fmla="*/ 11612 h 27221"/>
                  <a:gd name="connsiteX38" fmla="*/ 12815 w 24530"/>
                  <a:gd name="connsiteY38" fmla="*/ 11612 h 27221"/>
                  <a:gd name="connsiteX39" fmla="*/ 12994 w 24530"/>
                  <a:gd name="connsiteY39" fmla="*/ 11719 h 27221"/>
                  <a:gd name="connsiteX40" fmla="*/ 12922 w 24530"/>
                  <a:gd name="connsiteY40" fmla="*/ 11684 h 27221"/>
                  <a:gd name="connsiteX41" fmla="*/ 12922 w 24530"/>
                  <a:gd name="connsiteY41" fmla="*/ 11648 h 27221"/>
                  <a:gd name="connsiteX42" fmla="*/ 12887 w 24530"/>
                  <a:gd name="connsiteY42" fmla="*/ 11576 h 27221"/>
                  <a:gd name="connsiteX43" fmla="*/ 12779 w 24530"/>
                  <a:gd name="connsiteY43" fmla="*/ 11433 h 27221"/>
                  <a:gd name="connsiteX44" fmla="*/ 12279 w 24530"/>
                  <a:gd name="connsiteY44" fmla="*/ 9683 h 27221"/>
                  <a:gd name="connsiteX45" fmla="*/ 12208 w 24530"/>
                  <a:gd name="connsiteY45" fmla="*/ 9755 h 27221"/>
                  <a:gd name="connsiteX46" fmla="*/ 11458 w 24530"/>
                  <a:gd name="connsiteY46" fmla="*/ 10755 h 27221"/>
                  <a:gd name="connsiteX47" fmla="*/ 14101 w 24530"/>
                  <a:gd name="connsiteY47" fmla="*/ 11040 h 27221"/>
                  <a:gd name="connsiteX48" fmla="*/ 12565 w 24530"/>
                  <a:gd name="connsiteY48" fmla="*/ 14827 h 27221"/>
                  <a:gd name="connsiteX49" fmla="*/ 11637 w 24530"/>
                  <a:gd name="connsiteY49" fmla="*/ 13326 h 27221"/>
                  <a:gd name="connsiteX50" fmla="*/ 11494 w 24530"/>
                  <a:gd name="connsiteY50" fmla="*/ 13077 h 27221"/>
                  <a:gd name="connsiteX51" fmla="*/ 11029 w 24530"/>
                  <a:gd name="connsiteY51" fmla="*/ 11790 h 27221"/>
                  <a:gd name="connsiteX52" fmla="*/ 10993 w 24530"/>
                  <a:gd name="connsiteY52" fmla="*/ 12148 h 27221"/>
                  <a:gd name="connsiteX53" fmla="*/ 10601 w 24530"/>
                  <a:gd name="connsiteY53" fmla="*/ 13326 h 27221"/>
                  <a:gd name="connsiteX54" fmla="*/ 10422 w 24530"/>
                  <a:gd name="connsiteY54" fmla="*/ 13684 h 27221"/>
                  <a:gd name="connsiteX55" fmla="*/ 10529 w 24530"/>
                  <a:gd name="connsiteY55" fmla="*/ 13505 h 27221"/>
                  <a:gd name="connsiteX56" fmla="*/ 10851 w 24530"/>
                  <a:gd name="connsiteY56" fmla="*/ 13148 h 27221"/>
                  <a:gd name="connsiteX57" fmla="*/ 13494 w 24530"/>
                  <a:gd name="connsiteY57" fmla="*/ 10540 h 27221"/>
                  <a:gd name="connsiteX58" fmla="*/ 14530 w 24530"/>
                  <a:gd name="connsiteY58" fmla="*/ 2647 h 27221"/>
                  <a:gd name="connsiteX59" fmla="*/ 14744 w 24530"/>
                  <a:gd name="connsiteY59" fmla="*/ 2361 h 27221"/>
                  <a:gd name="connsiteX60" fmla="*/ 9779 w 24530"/>
                  <a:gd name="connsiteY60" fmla="*/ 2468 h 27221"/>
                  <a:gd name="connsiteX61" fmla="*/ 7350 w 24530"/>
                  <a:gd name="connsiteY61" fmla="*/ 2182 h 27221"/>
                  <a:gd name="connsiteX62" fmla="*/ 7350 w 24530"/>
                  <a:gd name="connsiteY62" fmla="*/ 2003 h 27221"/>
                  <a:gd name="connsiteX63" fmla="*/ 4243 w 24530"/>
                  <a:gd name="connsiteY63" fmla="*/ 3861 h 27221"/>
                  <a:gd name="connsiteX64" fmla="*/ 4028 w 24530"/>
                  <a:gd name="connsiteY64" fmla="*/ 3039 h 27221"/>
                  <a:gd name="connsiteX65" fmla="*/ 2814 w 24530"/>
                  <a:gd name="connsiteY65" fmla="*/ 4182 h 27221"/>
                  <a:gd name="connsiteX66" fmla="*/ 849 w 24530"/>
                  <a:gd name="connsiteY66" fmla="*/ 7397 h 27221"/>
                  <a:gd name="connsiteX67" fmla="*/ 206 w 24530"/>
                  <a:gd name="connsiteY67" fmla="*/ 7469 h 27221"/>
                  <a:gd name="connsiteX68" fmla="*/ 2135 w 24530"/>
                  <a:gd name="connsiteY68" fmla="*/ 14219 h 27221"/>
                  <a:gd name="connsiteX69" fmla="*/ 1778 w 24530"/>
                  <a:gd name="connsiteY69" fmla="*/ 14219 h 27221"/>
                  <a:gd name="connsiteX70" fmla="*/ 3421 w 24530"/>
                  <a:gd name="connsiteY70" fmla="*/ 15684 h 27221"/>
                  <a:gd name="connsiteX71" fmla="*/ 3207 w 24530"/>
                  <a:gd name="connsiteY71" fmla="*/ 15934 h 27221"/>
                  <a:gd name="connsiteX72" fmla="*/ 5850 w 24530"/>
                  <a:gd name="connsiteY72" fmla="*/ 17791 h 27221"/>
                  <a:gd name="connsiteX73" fmla="*/ 5386 w 24530"/>
                  <a:gd name="connsiteY73" fmla="*/ 18470 h 27221"/>
                  <a:gd name="connsiteX74" fmla="*/ 6850 w 24530"/>
                  <a:gd name="connsiteY74" fmla="*/ 19220 h 27221"/>
                  <a:gd name="connsiteX75" fmla="*/ 6421 w 24530"/>
                  <a:gd name="connsiteY75" fmla="*/ 18756 h 27221"/>
                  <a:gd name="connsiteX76" fmla="*/ 8457 w 24530"/>
                  <a:gd name="connsiteY76" fmla="*/ 19720 h 27221"/>
                  <a:gd name="connsiteX77" fmla="*/ 11708 w 24530"/>
                  <a:gd name="connsiteY77" fmla="*/ 16827 h 27221"/>
                  <a:gd name="connsiteX78" fmla="*/ 11851 w 24530"/>
                  <a:gd name="connsiteY78" fmla="*/ 17720 h 27221"/>
                  <a:gd name="connsiteX79" fmla="*/ 11637 w 24530"/>
                  <a:gd name="connsiteY79" fmla="*/ 19363 h 27221"/>
                  <a:gd name="connsiteX80" fmla="*/ 13637 w 24530"/>
                  <a:gd name="connsiteY80" fmla="*/ 19685 h 27221"/>
                  <a:gd name="connsiteX81" fmla="*/ 13815 w 24530"/>
                  <a:gd name="connsiteY81" fmla="*/ 20577 h 27221"/>
                  <a:gd name="connsiteX82" fmla="*/ 16887 w 24530"/>
                  <a:gd name="connsiteY82" fmla="*/ 19220 h 27221"/>
                  <a:gd name="connsiteX83" fmla="*/ 19602 w 24530"/>
                  <a:gd name="connsiteY83" fmla="*/ 18399 h 27221"/>
                  <a:gd name="connsiteX84" fmla="*/ 21030 w 24530"/>
                  <a:gd name="connsiteY84" fmla="*/ 18720 h 27221"/>
                  <a:gd name="connsiteX85" fmla="*/ 21245 w 24530"/>
                  <a:gd name="connsiteY85" fmla="*/ 16970 h 27221"/>
                  <a:gd name="connsiteX86" fmla="*/ 22709 w 24530"/>
                  <a:gd name="connsiteY86" fmla="*/ 17113 h 27221"/>
                  <a:gd name="connsiteX87" fmla="*/ 24531 w 24530"/>
                  <a:gd name="connsiteY87" fmla="*/ 10719 h 27221"/>
                  <a:gd name="connsiteX88" fmla="*/ 23424 w 24530"/>
                  <a:gd name="connsiteY88" fmla="*/ 9647 h 27221"/>
                  <a:gd name="connsiteX89" fmla="*/ 22031 w 24530"/>
                  <a:gd name="connsiteY89" fmla="*/ 6004 h 27221"/>
                  <a:gd name="connsiteX90" fmla="*/ 21638 w 24530"/>
                  <a:gd name="connsiteY90" fmla="*/ 5861 h 27221"/>
                  <a:gd name="connsiteX91" fmla="*/ 20781 w 24530"/>
                  <a:gd name="connsiteY91" fmla="*/ 5968 h 27221"/>
                  <a:gd name="connsiteX92" fmla="*/ 21388 w 24530"/>
                  <a:gd name="connsiteY92" fmla="*/ 4433 h 27221"/>
                  <a:gd name="connsiteX93" fmla="*/ 21423 w 24530"/>
                  <a:gd name="connsiteY93" fmla="*/ 4682 h 27221"/>
                  <a:gd name="connsiteX94" fmla="*/ 22138 w 24530"/>
                  <a:gd name="connsiteY94" fmla="*/ 4111 h 27221"/>
                  <a:gd name="connsiteX95" fmla="*/ 19816 w 24530"/>
                  <a:gd name="connsiteY95" fmla="*/ 2896 h 27221"/>
                  <a:gd name="connsiteX96" fmla="*/ 19637 w 24530"/>
                  <a:gd name="connsiteY96" fmla="*/ 3825 h 27221"/>
                  <a:gd name="connsiteX97" fmla="*/ 18923 w 24530"/>
                  <a:gd name="connsiteY97" fmla="*/ 3147 h 27221"/>
                  <a:gd name="connsiteX98" fmla="*/ 19530 w 24530"/>
                  <a:gd name="connsiteY98" fmla="*/ 2647 h 27221"/>
                  <a:gd name="connsiteX99" fmla="*/ 18423 w 24530"/>
                  <a:gd name="connsiteY99" fmla="*/ 1397 h 27221"/>
                  <a:gd name="connsiteX100" fmla="*/ 18137 w 24530"/>
                  <a:gd name="connsiteY100" fmla="*/ 2325 h 27221"/>
                  <a:gd name="connsiteX101" fmla="*/ 16387 w 24530"/>
                  <a:gd name="connsiteY101" fmla="*/ 646 h 27221"/>
                  <a:gd name="connsiteX102" fmla="*/ 15744 w 24530"/>
                  <a:gd name="connsiteY102" fmla="*/ 2075 h 27221"/>
                  <a:gd name="connsiteX103" fmla="*/ 13315 w 24530"/>
                  <a:gd name="connsiteY103" fmla="*/ 432 h 27221"/>
                  <a:gd name="connsiteX104" fmla="*/ 8958 w 24530"/>
                  <a:gd name="connsiteY104" fmla="*/ 182 h 27221"/>
                  <a:gd name="connsiteX105" fmla="*/ 8315 w 24530"/>
                  <a:gd name="connsiteY105" fmla="*/ 1825 h 27221"/>
                  <a:gd name="connsiteX106" fmla="*/ 7815 w 24530"/>
                  <a:gd name="connsiteY106" fmla="*/ 1039 h 27221"/>
                  <a:gd name="connsiteX107" fmla="*/ 4243 w 24530"/>
                  <a:gd name="connsiteY107" fmla="*/ 2468 h 27221"/>
                  <a:gd name="connsiteX108" fmla="*/ 3957 w 24530"/>
                  <a:gd name="connsiteY108" fmla="*/ 1861 h 27221"/>
                  <a:gd name="connsiteX109" fmla="*/ 4886 w 24530"/>
                  <a:gd name="connsiteY109" fmla="*/ 3647 h 27221"/>
                  <a:gd name="connsiteX110" fmla="*/ 3778 w 24530"/>
                  <a:gd name="connsiteY110" fmla="*/ 6183 h 27221"/>
                  <a:gd name="connsiteX111" fmla="*/ 4993 w 24530"/>
                  <a:gd name="connsiteY111" fmla="*/ 7326 h 27221"/>
                  <a:gd name="connsiteX112" fmla="*/ 4278 w 24530"/>
                  <a:gd name="connsiteY112" fmla="*/ 6754 h 27221"/>
                  <a:gd name="connsiteX113" fmla="*/ 4278 w 24530"/>
                  <a:gd name="connsiteY113" fmla="*/ 7576 h 27221"/>
                  <a:gd name="connsiteX114" fmla="*/ 3064 w 24530"/>
                  <a:gd name="connsiteY114" fmla="*/ 7504 h 27221"/>
                  <a:gd name="connsiteX115" fmla="*/ 2207 w 24530"/>
                  <a:gd name="connsiteY115" fmla="*/ 6719 h 27221"/>
                  <a:gd name="connsiteX116" fmla="*/ 3350 w 24530"/>
                  <a:gd name="connsiteY116" fmla="*/ 8219 h 27221"/>
                  <a:gd name="connsiteX117" fmla="*/ 1814 w 24530"/>
                  <a:gd name="connsiteY117" fmla="*/ 9826 h 27221"/>
                  <a:gd name="connsiteX118" fmla="*/ 2242 w 24530"/>
                  <a:gd name="connsiteY118" fmla="*/ 11505 h 27221"/>
                  <a:gd name="connsiteX119" fmla="*/ 64 w 24530"/>
                  <a:gd name="connsiteY119" fmla="*/ 11433 h 27221"/>
                  <a:gd name="connsiteX120" fmla="*/ 599 w 24530"/>
                  <a:gd name="connsiteY120" fmla="*/ 13148 h 27221"/>
                  <a:gd name="connsiteX121" fmla="*/ 492 w 24530"/>
                  <a:gd name="connsiteY121" fmla="*/ 13077 h 27221"/>
                  <a:gd name="connsiteX122" fmla="*/ 564 w 24530"/>
                  <a:gd name="connsiteY122" fmla="*/ 16541 h 27221"/>
                  <a:gd name="connsiteX123" fmla="*/ 2421 w 24530"/>
                  <a:gd name="connsiteY123" fmla="*/ 16863 h 27221"/>
                  <a:gd name="connsiteX124" fmla="*/ 4100 w 24530"/>
                  <a:gd name="connsiteY124" fmla="*/ 19113 h 27221"/>
                  <a:gd name="connsiteX125" fmla="*/ 3064 w 24530"/>
                  <a:gd name="connsiteY125" fmla="*/ 20185 h 27221"/>
                  <a:gd name="connsiteX126" fmla="*/ 2814 w 24530"/>
                  <a:gd name="connsiteY126" fmla="*/ 20113 h 27221"/>
                  <a:gd name="connsiteX127" fmla="*/ 3564 w 24530"/>
                  <a:gd name="connsiteY127" fmla="*/ 22113 h 27221"/>
                  <a:gd name="connsiteX128" fmla="*/ 5707 w 24530"/>
                  <a:gd name="connsiteY128" fmla="*/ 22649 h 27221"/>
                  <a:gd name="connsiteX129" fmla="*/ 5243 w 24530"/>
                  <a:gd name="connsiteY129" fmla="*/ 23185 h 27221"/>
                  <a:gd name="connsiteX130" fmla="*/ 4421 w 24530"/>
                  <a:gd name="connsiteY130" fmla="*/ 23649 h 27221"/>
                  <a:gd name="connsiteX131" fmla="*/ 4993 w 24530"/>
                  <a:gd name="connsiteY131" fmla="*/ 23685 h 27221"/>
                  <a:gd name="connsiteX132" fmla="*/ 4814 w 24530"/>
                  <a:gd name="connsiteY132" fmla="*/ 23757 h 27221"/>
                  <a:gd name="connsiteX133" fmla="*/ 5457 w 24530"/>
                  <a:gd name="connsiteY133" fmla="*/ 23685 h 27221"/>
                  <a:gd name="connsiteX134" fmla="*/ 5850 w 24530"/>
                  <a:gd name="connsiteY134" fmla="*/ 23399 h 27221"/>
                  <a:gd name="connsiteX135" fmla="*/ 5457 w 24530"/>
                  <a:gd name="connsiteY135" fmla="*/ 25399 h 27221"/>
                  <a:gd name="connsiteX136" fmla="*/ 5493 w 24530"/>
                  <a:gd name="connsiteY136" fmla="*/ 25435 h 27221"/>
                  <a:gd name="connsiteX137" fmla="*/ 5493 w 24530"/>
                  <a:gd name="connsiteY137" fmla="*/ 25435 h 27221"/>
                  <a:gd name="connsiteX138" fmla="*/ 13672 w 24530"/>
                  <a:gd name="connsiteY138" fmla="*/ 27221 h 27221"/>
                  <a:gd name="connsiteX139" fmla="*/ 13672 w 24530"/>
                  <a:gd name="connsiteY139" fmla="*/ 27221 h 27221"/>
                  <a:gd name="connsiteX140" fmla="*/ 13672 w 24530"/>
                  <a:gd name="connsiteY140" fmla="*/ 27221 h 27221"/>
                  <a:gd name="connsiteX141" fmla="*/ 13672 w 24530"/>
                  <a:gd name="connsiteY141" fmla="*/ 27221 h 27221"/>
                  <a:gd name="connsiteX142" fmla="*/ 13708 w 24530"/>
                  <a:gd name="connsiteY142" fmla="*/ 27185 h 27221"/>
                  <a:gd name="connsiteX143" fmla="*/ 13780 w 24530"/>
                  <a:gd name="connsiteY143" fmla="*/ 27078 h 27221"/>
                  <a:gd name="connsiteX144" fmla="*/ 13922 w 24530"/>
                  <a:gd name="connsiteY144" fmla="*/ 26864 h 27221"/>
                  <a:gd name="connsiteX145" fmla="*/ 14173 w 24530"/>
                  <a:gd name="connsiteY145" fmla="*/ 26400 h 27221"/>
                  <a:gd name="connsiteX146" fmla="*/ 14458 w 24530"/>
                  <a:gd name="connsiteY146" fmla="*/ 25399 h 27221"/>
                  <a:gd name="connsiteX147" fmla="*/ 14780 w 24530"/>
                  <a:gd name="connsiteY147" fmla="*/ 23470 h 27221"/>
                  <a:gd name="connsiteX148" fmla="*/ 15565 w 24530"/>
                  <a:gd name="connsiteY148" fmla="*/ 24899 h 27221"/>
                  <a:gd name="connsiteX149" fmla="*/ 15958 w 24530"/>
                  <a:gd name="connsiteY149" fmla="*/ 24149 h 27221"/>
                  <a:gd name="connsiteX150" fmla="*/ 15994 w 24530"/>
                  <a:gd name="connsiteY150" fmla="*/ 25185 h 27221"/>
                  <a:gd name="connsiteX151" fmla="*/ 17923 w 24530"/>
                  <a:gd name="connsiteY151" fmla="*/ 22613 h 27221"/>
                  <a:gd name="connsiteX152" fmla="*/ 17387 w 24530"/>
                  <a:gd name="connsiteY152" fmla="*/ 22006 h 27221"/>
                  <a:gd name="connsiteX153" fmla="*/ 17530 w 24530"/>
                  <a:gd name="connsiteY153" fmla="*/ 22006 h 27221"/>
                  <a:gd name="connsiteX154" fmla="*/ 16780 w 24530"/>
                  <a:gd name="connsiteY154" fmla="*/ 21078 h 27221"/>
                  <a:gd name="connsiteX155" fmla="*/ 18709 w 24530"/>
                  <a:gd name="connsiteY155" fmla="*/ 21578 h 27221"/>
                  <a:gd name="connsiteX156" fmla="*/ 18709 w 24530"/>
                  <a:gd name="connsiteY156" fmla="*/ 19577 h 27221"/>
                  <a:gd name="connsiteX157" fmla="*/ 17816 w 24530"/>
                  <a:gd name="connsiteY157" fmla="*/ 19292 h 27221"/>
                  <a:gd name="connsiteX158" fmla="*/ 18459 w 24530"/>
                  <a:gd name="connsiteY158" fmla="*/ 18899 h 27221"/>
                  <a:gd name="connsiteX159" fmla="*/ 19566 w 24530"/>
                  <a:gd name="connsiteY159" fmla="*/ 19292 h 27221"/>
                  <a:gd name="connsiteX160" fmla="*/ 18244 w 24530"/>
                  <a:gd name="connsiteY160" fmla="*/ 18041 h 27221"/>
                  <a:gd name="connsiteX161" fmla="*/ 19423 w 24530"/>
                  <a:gd name="connsiteY161" fmla="*/ 18899 h 27221"/>
                  <a:gd name="connsiteX162" fmla="*/ 19709 w 24530"/>
                  <a:gd name="connsiteY162" fmla="*/ 17363 h 27221"/>
                  <a:gd name="connsiteX163" fmla="*/ 17709 w 24530"/>
                  <a:gd name="connsiteY163" fmla="*/ 16720 h 27221"/>
                  <a:gd name="connsiteX164" fmla="*/ 17637 w 24530"/>
                  <a:gd name="connsiteY164" fmla="*/ 15362 h 27221"/>
                  <a:gd name="connsiteX165" fmla="*/ 16601 w 24530"/>
                  <a:gd name="connsiteY165" fmla="*/ 15327 h 27221"/>
                  <a:gd name="connsiteX166" fmla="*/ 16209 w 24530"/>
                  <a:gd name="connsiteY166" fmla="*/ 14469 h 27221"/>
                  <a:gd name="connsiteX167" fmla="*/ 16280 w 24530"/>
                  <a:gd name="connsiteY167" fmla="*/ 13898 h 27221"/>
                  <a:gd name="connsiteX168" fmla="*/ 15816 w 24530"/>
                  <a:gd name="connsiteY168" fmla="*/ 13505 h 27221"/>
                  <a:gd name="connsiteX169" fmla="*/ 15816 w 24530"/>
                  <a:gd name="connsiteY169" fmla="*/ 12326 h 27221"/>
                  <a:gd name="connsiteX170" fmla="*/ 7529 w 24530"/>
                  <a:gd name="connsiteY170" fmla="*/ 20220 h 27221"/>
                  <a:gd name="connsiteX171" fmla="*/ 8350 w 24530"/>
                  <a:gd name="connsiteY171" fmla="*/ 21971 h 27221"/>
                  <a:gd name="connsiteX172" fmla="*/ 4957 w 24530"/>
                  <a:gd name="connsiteY172" fmla="*/ 13112 h 27221"/>
                  <a:gd name="connsiteX173" fmla="*/ 6993 w 24530"/>
                  <a:gd name="connsiteY173" fmla="*/ 14827 h 27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24530" h="27221">
                    <a:moveTo>
                      <a:pt x="6993" y="14827"/>
                    </a:moveTo>
                    <a:cubicBezTo>
                      <a:pt x="6243" y="15220"/>
                      <a:pt x="4707" y="13862"/>
                      <a:pt x="5279" y="14434"/>
                    </a:cubicBezTo>
                    <a:cubicBezTo>
                      <a:pt x="5207" y="14398"/>
                      <a:pt x="5207" y="14469"/>
                      <a:pt x="5207" y="14648"/>
                    </a:cubicBezTo>
                    <a:lnTo>
                      <a:pt x="14994" y="19685"/>
                    </a:lnTo>
                    <a:cubicBezTo>
                      <a:pt x="15637" y="19256"/>
                      <a:pt x="16280" y="18863"/>
                      <a:pt x="16923" y="18577"/>
                    </a:cubicBezTo>
                    <a:cubicBezTo>
                      <a:pt x="17423" y="18327"/>
                      <a:pt x="18709" y="17934"/>
                      <a:pt x="18316" y="18006"/>
                    </a:cubicBezTo>
                    <a:cubicBezTo>
                      <a:pt x="16851" y="18434"/>
                      <a:pt x="18209" y="17791"/>
                      <a:pt x="16887" y="17791"/>
                    </a:cubicBezTo>
                    <a:lnTo>
                      <a:pt x="17709" y="17506"/>
                    </a:lnTo>
                    <a:cubicBezTo>
                      <a:pt x="17244" y="17506"/>
                      <a:pt x="16923" y="17470"/>
                      <a:pt x="17387" y="17291"/>
                    </a:cubicBezTo>
                    <a:lnTo>
                      <a:pt x="17637" y="17255"/>
                    </a:lnTo>
                    <a:cubicBezTo>
                      <a:pt x="16959" y="17220"/>
                      <a:pt x="17316" y="16970"/>
                      <a:pt x="16994" y="16934"/>
                    </a:cubicBezTo>
                    <a:lnTo>
                      <a:pt x="17244" y="16898"/>
                    </a:lnTo>
                    <a:lnTo>
                      <a:pt x="17101" y="16720"/>
                    </a:lnTo>
                    <a:lnTo>
                      <a:pt x="17459" y="16720"/>
                    </a:lnTo>
                    <a:cubicBezTo>
                      <a:pt x="16709" y="16541"/>
                      <a:pt x="16673" y="16184"/>
                      <a:pt x="16959" y="15934"/>
                    </a:cubicBezTo>
                    <a:lnTo>
                      <a:pt x="15887" y="16005"/>
                    </a:lnTo>
                    <a:cubicBezTo>
                      <a:pt x="17030" y="15398"/>
                      <a:pt x="14887" y="15112"/>
                      <a:pt x="16280" y="14648"/>
                    </a:cubicBezTo>
                    <a:lnTo>
                      <a:pt x="16530" y="14684"/>
                    </a:lnTo>
                    <a:cubicBezTo>
                      <a:pt x="13815" y="13684"/>
                      <a:pt x="18530" y="14112"/>
                      <a:pt x="15994" y="13219"/>
                    </a:cubicBezTo>
                    <a:cubicBezTo>
                      <a:pt x="16316" y="13326"/>
                      <a:pt x="16530" y="13362"/>
                      <a:pt x="16780" y="13434"/>
                    </a:cubicBezTo>
                    <a:cubicBezTo>
                      <a:pt x="16530" y="13291"/>
                      <a:pt x="16387" y="13112"/>
                      <a:pt x="14458" y="12326"/>
                    </a:cubicBezTo>
                    <a:cubicBezTo>
                      <a:pt x="14458" y="12326"/>
                      <a:pt x="14637" y="12398"/>
                      <a:pt x="14887" y="12505"/>
                    </a:cubicBezTo>
                    <a:cubicBezTo>
                      <a:pt x="15101" y="12612"/>
                      <a:pt x="15601" y="12862"/>
                      <a:pt x="15387" y="12755"/>
                    </a:cubicBezTo>
                    <a:cubicBezTo>
                      <a:pt x="15387" y="12755"/>
                      <a:pt x="14637" y="12398"/>
                      <a:pt x="14065" y="11969"/>
                    </a:cubicBezTo>
                    <a:lnTo>
                      <a:pt x="14351" y="12184"/>
                    </a:lnTo>
                    <a:cubicBezTo>
                      <a:pt x="13672" y="11648"/>
                      <a:pt x="13422" y="11648"/>
                      <a:pt x="13029" y="11255"/>
                    </a:cubicBezTo>
                    <a:cubicBezTo>
                      <a:pt x="13065" y="11291"/>
                      <a:pt x="13208" y="11398"/>
                      <a:pt x="13208" y="11398"/>
                    </a:cubicBezTo>
                    <a:cubicBezTo>
                      <a:pt x="12744" y="10969"/>
                      <a:pt x="13065" y="11326"/>
                      <a:pt x="12637" y="10755"/>
                    </a:cubicBezTo>
                    <a:lnTo>
                      <a:pt x="12637" y="10755"/>
                    </a:lnTo>
                    <a:cubicBezTo>
                      <a:pt x="12279" y="10505"/>
                      <a:pt x="12351" y="10040"/>
                      <a:pt x="12387" y="10648"/>
                    </a:cubicBezTo>
                    <a:cubicBezTo>
                      <a:pt x="12315" y="10540"/>
                      <a:pt x="12315" y="11969"/>
                      <a:pt x="11886" y="12434"/>
                    </a:cubicBezTo>
                    <a:cubicBezTo>
                      <a:pt x="11708" y="12612"/>
                      <a:pt x="11458" y="13219"/>
                      <a:pt x="11172" y="13862"/>
                    </a:cubicBezTo>
                    <a:cubicBezTo>
                      <a:pt x="11029" y="14112"/>
                      <a:pt x="10851" y="14398"/>
                      <a:pt x="10708" y="14684"/>
                    </a:cubicBezTo>
                    <a:cubicBezTo>
                      <a:pt x="10529" y="14969"/>
                      <a:pt x="10672" y="14684"/>
                      <a:pt x="10672" y="14720"/>
                    </a:cubicBezTo>
                    <a:cubicBezTo>
                      <a:pt x="10815" y="14291"/>
                      <a:pt x="11601" y="14612"/>
                      <a:pt x="12029" y="14648"/>
                    </a:cubicBezTo>
                    <a:lnTo>
                      <a:pt x="10493" y="11362"/>
                    </a:lnTo>
                    <a:cubicBezTo>
                      <a:pt x="10243" y="11326"/>
                      <a:pt x="11172" y="11255"/>
                      <a:pt x="11815" y="11398"/>
                    </a:cubicBezTo>
                    <a:cubicBezTo>
                      <a:pt x="12101" y="11326"/>
                      <a:pt x="12779" y="11612"/>
                      <a:pt x="12779" y="11612"/>
                    </a:cubicBezTo>
                    <a:lnTo>
                      <a:pt x="12815" y="11612"/>
                    </a:lnTo>
                    <a:cubicBezTo>
                      <a:pt x="12779" y="11576"/>
                      <a:pt x="13065" y="11755"/>
                      <a:pt x="12994" y="11719"/>
                    </a:cubicBezTo>
                    <a:lnTo>
                      <a:pt x="12922" y="11684"/>
                    </a:lnTo>
                    <a:lnTo>
                      <a:pt x="12922" y="11648"/>
                    </a:lnTo>
                    <a:cubicBezTo>
                      <a:pt x="12922" y="11648"/>
                      <a:pt x="12922" y="11612"/>
                      <a:pt x="12887" y="11576"/>
                    </a:cubicBezTo>
                    <a:lnTo>
                      <a:pt x="12779" y="11433"/>
                    </a:lnTo>
                    <a:cubicBezTo>
                      <a:pt x="12529" y="11040"/>
                      <a:pt x="12208" y="10112"/>
                      <a:pt x="12279" y="9683"/>
                    </a:cubicBezTo>
                    <a:cubicBezTo>
                      <a:pt x="12279" y="9398"/>
                      <a:pt x="12351" y="9290"/>
                      <a:pt x="12208" y="9755"/>
                    </a:cubicBezTo>
                    <a:cubicBezTo>
                      <a:pt x="12029" y="10147"/>
                      <a:pt x="11637" y="10648"/>
                      <a:pt x="11458" y="10755"/>
                    </a:cubicBezTo>
                    <a:cubicBezTo>
                      <a:pt x="10958" y="11076"/>
                      <a:pt x="11815" y="10326"/>
                      <a:pt x="14101" y="11040"/>
                    </a:cubicBezTo>
                    <a:lnTo>
                      <a:pt x="12565" y="14827"/>
                    </a:lnTo>
                    <a:cubicBezTo>
                      <a:pt x="13101" y="15362"/>
                      <a:pt x="11958" y="14076"/>
                      <a:pt x="11637" y="13326"/>
                    </a:cubicBezTo>
                    <a:cubicBezTo>
                      <a:pt x="11565" y="13219"/>
                      <a:pt x="11529" y="13148"/>
                      <a:pt x="11494" y="13077"/>
                    </a:cubicBezTo>
                    <a:cubicBezTo>
                      <a:pt x="11101" y="12362"/>
                      <a:pt x="11029" y="11862"/>
                      <a:pt x="11029" y="11790"/>
                    </a:cubicBezTo>
                    <a:cubicBezTo>
                      <a:pt x="11029" y="11790"/>
                      <a:pt x="11065" y="11612"/>
                      <a:pt x="10993" y="12148"/>
                    </a:cubicBezTo>
                    <a:cubicBezTo>
                      <a:pt x="10958" y="12398"/>
                      <a:pt x="10851" y="12791"/>
                      <a:pt x="10601" y="13326"/>
                    </a:cubicBezTo>
                    <a:lnTo>
                      <a:pt x="10422" y="13684"/>
                    </a:lnTo>
                    <a:cubicBezTo>
                      <a:pt x="10458" y="13612"/>
                      <a:pt x="10493" y="13576"/>
                      <a:pt x="10529" y="13505"/>
                    </a:cubicBezTo>
                    <a:cubicBezTo>
                      <a:pt x="10601" y="13398"/>
                      <a:pt x="10708" y="13255"/>
                      <a:pt x="10851" y="13148"/>
                    </a:cubicBezTo>
                    <a:cubicBezTo>
                      <a:pt x="11422" y="12612"/>
                      <a:pt x="12422" y="11969"/>
                      <a:pt x="13494" y="10540"/>
                    </a:cubicBezTo>
                    <a:cubicBezTo>
                      <a:pt x="14351" y="9111"/>
                      <a:pt x="16173" y="6897"/>
                      <a:pt x="14530" y="2647"/>
                    </a:cubicBezTo>
                    <a:lnTo>
                      <a:pt x="14744" y="2361"/>
                    </a:lnTo>
                    <a:cubicBezTo>
                      <a:pt x="13172" y="861"/>
                      <a:pt x="11029" y="539"/>
                      <a:pt x="9779" y="2468"/>
                    </a:cubicBezTo>
                    <a:cubicBezTo>
                      <a:pt x="9208" y="396"/>
                      <a:pt x="7922" y="2611"/>
                      <a:pt x="7350" y="2182"/>
                    </a:cubicBezTo>
                    <a:lnTo>
                      <a:pt x="7350" y="2003"/>
                    </a:lnTo>
                    <a:cubicBezTo>
                      <a:pt x="6850" y="3897"/>
                      <a:pt x="4278" y="2003"/>
                      <a:pt x="4243" y="3861"/>
                    </a:cubicBezTo>
                    <a:cubicBezTo>
                      <a:pt x="4171" y="3718"/>
                      <a:pt x="3850" y="3218"/>
                      <a:pt x="4028" y="3039"/>
                    </a:cubicBezTo>
                    <a:cubicBezTo>
                      <a:pt x="3635" y="3575"/>
                      <a:pt x="3350" y="4254"/>
                      <a:pt x="2814" y="4182"/>
                    </a:cubicBezTo>
                    <a:lnTo>
                      <a:pt x="849" y="7397"/>
                    </a:lnTo>
                    <a:cubicBezTo>
                      <a:pt x="707" y="7504"/>
                      <a:pt x="492" y="7540"/>
                      <a:pt x="206" y="7469"/>
                    </a:cubicBezTo>
                    <a:cubicBezTo>
                      <a:pt x="-79" y="9433"/>
                      <a:pt x="-472" y="13362"/>
                      <a:pt x="2135" y="14219"/>
                    </a:cubicBezTo>
                    <a:lnTo>
                      <a:pt x="1778" y="14219"/>
                    </a:lnTo>
                    <a:cubicBezTo>
                      <a:pt x="3278" y="14541"/>
                      <a:pt x="2350" y="15184"/>
                      <a:pt x="3421" y="15684"/>
                    </a:cubicBezTo>
                    <a:cubicBezTo>
                      <a:pt x="3314" y="15827"/>
                      <a:pt x="3278" y="15898"/>
                      <a:pt x="3207" y="15934"/>
                    </a:cubicBezTo>
                    <a:cubicBezTo>
                      <a:pt x="4707" y="16005"/>
                      <a:pt x="4957" y="17720"/>
                      <a:pt x="5850" y="17791"/>
                    </a:cubicBezTo>
                    <a:lnTo>
                      <a:pt x="5386" y="18470"/>
                    </a:lnTo>
                    <a:cubicBezTo>
                      <a:pt x="5850" y="18756"/>
                      <a:pt x="6350" y="18970"/>
                      <a:pt x="6850" y="19220"/>
                    </a:cubicBezTo>
                    <a:lnTo>
                      <a:pt x="6421" y="18756"/>
                    </a:lnTo>
                    <a:cubicBezTo>
                      <a:pt x="7707" y="16934"/>
                      <a:pt x="6743" y="20649"/>
                      <a:pt x="8457" y="19720"/>
                    </a:cubicBezTo>
                    <a:cubicBezTo>
                      <a:pt x="9529" y="20434"/>
                      <a:pt x="11351" y="15720"/>
                      <a:pt x="11708" y="16827"/>
                    </a:cubicBezTo>
                    <a:cubicBezTo>
                      <a:pt x="12137" y="15791"/>
                      <a:pt x="11244" y="18506"/>
                      <a:pt x="11851" y="17720"/>
                    </a:cubicBezTo>
                    <a:cubicBezTo>
                      <a:pt x="11815" y="18899"/>
                      <a:pt x="11529" y="18434"/>
                      <a:pt x="11637" y="19363"/>
                    </a:cubicBezTo>
                    <a:cubicBezTo>
                      <a:pt x="12279" y="18827"/>
                      <a:pt x="12779" y="20613"/>
                      <a:pt x="13637" y="19685"/>
                    </a:cubicBezTo>
                    <a:lnTo>
                      <a:pt x="13815" y="20577"/>
                    </a:lnTo>
                    <a:cubicBezTo>
                      <a:pt x="14601" y="18863"/>
                      <a:pt x="16637" y="21113"/>
                      <a:pt x="16887" y="19220"/>
                    </a:cubicBezTo>
                    <a:cubicBezTo>
                      <a:pt x="17673" y="17827"/>
                      <a:pt x="19352" y="21042"/>
                      <a:pt x="19602" y="18399"/>
                    </a:cubicBezTo>
                    <a:cubicBezTo>
                      <a:pt x="20066" y="18541"/>
                      <a:pt x="20530" y="18649"/>
                      <a:pt x="21030" y="18720"/>
                    </a:cubicBezTo>
                    <a:cubicBezTo>
                      <a:pt x="21745" y="18148"/>
                      <a:pt x="20280" y="17363"/>
                      <a:pt x="21245" y="16970"/>
                    </a:cubicBezTo>
                    <a:cubicBezTo>
                      <a:pt x="21852" y="17470"/>
                      <a:pt x="22352" y="16255"/>
                      <a:pt x="22709" y="17113"/>
                    </a:cubicBezTo>
                    <a:cubicBezTo>
                      <a:pt x="25067" y="15398"/>
                      <a:pt x="22602" y="12612"/>
                      <a:pt x="24531" y="10719"/>
                    </a:cubicBezTo>
                    <a:cubicBezTo>
                      <a:pt x="23674" y="10469"/>
                      <a:pt x="23567" y="10040"/>
                      <a:pt x="23424" y="9647"/>
                    </a:cubicBezTo>
                    <a:lnTo>
                      <a:pt x="22031" y="6004"/>
                    </a:lnTo>
                    <a:lnTo>
                      <a:pt x="21638" y="5861"/>
                    </a:lnTo>
                    <a:cubicBezTo>
                      <a:pt x="21423" y="5754"/>
                      <a:pt x="21209" y="5718"/>
                      <a:pt x="20781" y="5968"/>
                    </a:cubicBezTo>
                    <a:cubicBezTo>
                      <a:pt x="21245" y="5469"/>
                      <a:pt x="19816" y="4897"/>
                      <a:pt x="21388" y="4433"/>
                    </a:cubicBezTo>
                    <a:cubicBezTo>
                      <a:pt x="21531" y="4397"/>
                      <a:pt x="21602" y="4504"/>
                      <a:pt x="21423" y="4682"/>
                    </a:cubicBezTo>
                    <a:lnTo>
                      <a:pt x="22138" y="4111"/>
                    </a:lnTo>
                    <a:cubicBezTo>
                      <a:pt x="22602" y="2218"/>
                      <a:pt x="20388" y="3718"/>
                      <a:pt x="19816" y="2896"/>
                    </a:cubicBezTo>
                    <a:cubicBezTo>
                      <a:pt x="19959" y="3361"/>
                      <a:pt x="20173" y="3468"/>
                      <a:pt x="19637" y="3825"/>
                    </a:cubicBezTo>
                    <a:cubicBezTo>
                      <a:pt x="19459" y="3611"/>
                      <a:pt x="19173" y="3361"/>
                      <a:pt x="18923" y="3147"/>
                    </a:cubicBezTo>
                    <a:lnTo>
                      <a:pt x="19530" y="2647"/>
                    </a:lnTo>
                    <a:lnTo>
                      <a:pt x="18423" y="1397"/>
                    </a:lnTo>
                    <a:lnTo>
                      <a:pt x="18137" y="2325"/>
                    </a:lnTo>
                    <a:cubicBezTo>
                      <a:pt x="17744" y="1539"/>
                      <a:pt x="18316" y="-68"/>
                      <a:pt x="16387" y="646"/>
                    </a:cubicBezTo>
                    <a:cubicBezTo>
                      <a:pt x="15601" y="1146"/>
                      <a:pt x="16923" y="2182"/>
                      <a:pt x="15744" y="2075"/>
                    </a:cubicBezTo>
                    <a:cubicBezTo>
                      <a:pt x="15137" y="1575"/>
                      <a:pt x="14565" y="896"/>
                      <a:pt x="13315" y="432"/>
                    </a:cubicBezTo>
                    <a:cubicBezTo>
                      <a:pt x="11994" y="39"/>
                      <a:pt x="10315" y="-175"/>
                      <a:pt x="8958" y="182"/>
                    </a:cubicBezTo>
                    <a:cubicBezTo>
                      <a:pt x="9529" y="1075"/>
                      <a:pt x="8850" y="1289"/>
                      <a:pt x="8315" y="1825"/>
                    </a:cubicBezTo>
                    <a:lnTo>
                      <a:pt x="7815" y="1039"/>
                    </a:lnTo>
                    <a:cubicBezTo>
                      <a:pt x="6064" y="3575"/>
                      <a:pt x="5421" y="3"/>
                      <a:pt x="4243" y="2468"/>
                    </a:cubicBezTo>
                    <a:lnTo>
                      <a:pt x="3957" y="1861"/>
                    </a:lnTo>
                    <a:cubicBezTo>
                      <a:pt x="4243" y="2468"/>
                      <a:pt x="4564" y="3075"/>
                      <a:pt x="4886" y="3647"/>
                    </a:cubicBezTo>
                    <a:cubicBezTo>
                      <a:pt x="5100" y="6183"/>
                      <a:pt x="2493" y="3504"/>
                      <a:pt x="3778" y="6183"/>
                    </a:cubicBezTo>
                    <a:cubicBezTo>
                      <a:pt x="3921" y="5575"/>
                      <a:pt x="5636" y="6968"/>
                      <a:pt x="4993" y="7326"/>
                    </a:cubicBezTo>
                    <a:lnTo>
                      <a:pt x="4278" y="6754"/>
                    </a:lnTo>
                    <a:cubicBezTo>
                      <a:pt x="4278" y="7183"/>
                      <a:pt x="4528" y="7433"/>
                      <a:pt x="4278" y="7576"/>
                    </a:cubicBezTo>
                    <a:cubicBezTo>
                      <a:pt x="3957" y="7183"/>
                      <a:pt x="3135" y="6933"/>
                      <a:pt x="3064" y="7504"/>
                    </a:cubicBezTo>
                    <a:cubicBezTo>
                      <a:pt x="2742" y="7290"/>
                      <a:pt x="2493" y="7004"/>
                      <a:pt x="2207" y="6719"/>
                    </a:cubicBezTo>
                    <a:cubicBezTo>
                      <a:pt x="2493" y="7326"/>
                      <a:pt x="2957" y="7754"/>
                      <a:pt x="3350" y="8219"/>
                    </a:cubicBezTo>
                    <a:cubicBezTo>
                      <a:pt x="2242" y="8540"/>
                      <a:pt x="3028" y="9969"/>
                      <a:pt x="1814" y="9826"/>
                    </a:cubicBezTo>
                    <a:cubicBezTo>
                      <a:pt x="1814" y="9826"/>
                      <a:pt x="957" y="11005"/>
                      <a:pt x="2242" y="11505"/>
                    </a:cubicBezTo>
                    <a:cubicBezTo>
                      <a:pt x="1457" y="11112"/>
                      <a:pt x="992" y="11755"/>
                      <a:pt x="64" y="11433"/>
                    </a:cubicBezTo>
                    <a:cubicBezTo>
                      <a:pt x="957" y="11898"/>
                      <a:pt x="1635" y="12862"/>
                      <a:pt x="599" y="13148"/>
                    </a:cubicBezTo>
                    <a:lnTo>
                      <a:pt x="492" y="13077"/>
                    </a:lnTo>
                    <a:cubicBezTo>
                      <a:pt x="-651" y="14434"/>
                      <a:pt x="1814" y="15362"/>
                      <a:pt x="564" y="16541"/>
                    </a:cubicBezTo>
                    <a:cubicBezTo>
                      <a:pt x="1635" y="16434"/>
                      <a:pt x="1064" y="17077"/>
                      <a:pt x="2421" y="16863"/>
                    </a:cubicBezTo>
                    <a:cubicBezTo>
                      <a:pt x="3778" y="17827"/>
                      <a:pt x="-115" y="19292"/>
                      <a:pt x="4100" y="19113"/>
                    </a:cubicBezTo>
                    <a:cubicBezTo>
                      <a:pt x="4386" y="19577"/>
                      <a:pt x="3207" y="19863"/>
                      <a:pt x="3064" y="20185"/>
                    </a:cubicBezTo>
                    <a:lnTo>
                      <a:pt x="2814" y="20113"/>
                    </a:lnTo>
                    <a:cubicBezTo>
                      <a:pt x="3385" y="21078"/>
                      <a:pt x="3457" y="21292"/>
                      <a:pt x="3564" y="22113"/>
                    </a:cubicBezTo>
                    <a:cubicBezTo>
                      <a:pt x="4100" y="22399"/>
                      <a:pt x="5957" y="21863"/>
                      <a:pt x="5707" y="22649"/>
                    </a:cubicBezTo>
                    <a:cubicBezTo>
                      <a:pt x="4921" y="22721"/>
                      <a:pt x="5136" y="22935"/>
                      <a:pt x="5243" y="23185"/>
                    </a:cubicBezTo>
                    <a:cubicBezTo>
                      <a:pt x="5064" y="23078"/>
                      <a:pt x="4778" y="23113"/>
                      <a:pt x="4421" y="23649"/>
                    </a:cubicBezTo>
                    <a:cubicBezTo>
                      <a:pt x="4671" y="23614"/>
                      <a:pt x="4850" y="23649"/>
                      <a:pt x="4993" y="23685"/>
                    </a:cubicBezTo>
                    <a:cubicBezTo>
                      <a:pt x="4921" y="23721"/>
                      <a:pt x="4886" y="23757"/>
                      <a:pt x="4814" y="23757"/>
                    </a:cubicBezTo>
                    <a:cubicBezTo>
                      <a:pt x="5314" y="24149"/>
                      <a:pt x="5457" y="23935"/>
                      <a:pt x="5457" y="23685"/>
                    </a:cubicBezTo>
                    <a:cubicBezTo>
                      <a:pt x="5564" y="23649"/>
                      <a:pt x="5707" y="23578"/>
                      <a:pt x="5850" y="23399"/>
                    </a:cubicBezTo>
                    <a:cubicBezTo>
                      <a:pt x="5171" y="24292"/>
                      <a:pt x="6564" y="24649"/>
                      <a:pt x="5457" y="25399"/>
                    </a:cubicBezTo>
                    <a:lnTo>
                      <a:pt x="5493" y="25435"/>
                    </a:lnTo>
                    <a:lnTo>
                      <a:pt x="5493" y="25435"/>
                    </a:lnTo>
                    <a:lnTo>
                      <a:pt x="13672" y="27221"/>
                    </a:lnTo>
                    <a:lnTo>
                      <a:pt x="13672" y="27221"/>
                    </a:lnTo>
                    <a:lnTo>
                      <a:pt x="13672" y="27221"/>
                    </a:lnTo>
                    <a:lnTo>
                      <a:pt x="13672" y="27221"/>
                    </a:lnTo>
                    <a:lnTo>
                      <a:pt x="13708" y="27185"/>
                    </a:lnTo>
                    <a:lnTo>
                      <a:pt x="13780" y="27078"/>
                    </a:lnTo>
                    <a:lnTo>
                      <a:pt x="13922" y="26864"/>
                    </a:lnTo>
                    <a:cubicBezTo>
                      <a:pt x="14030" y="26721"/>
                      <a:pt x="14101" y="26578"/>
                      <a:pt x="14173" y="26400"/>
                    </a:cubicBezTo>
                    <a:cubicBezTo>
                      <a:pt x="14315" y="26078"/>
                      <a:pt x="14387" y="25721"/>
                      <a:pt x="14458" y="25399"/>
                    </a:cubicBezTo>
                    <a:cubicBezTo>
                      <a:pt x="14601" y="24721"/>
                      <a:pt x="14637" y="24042"/>
                      <a:pt x="14780" y="23470"/>
                    </a:cubicBezTo>
                    <a:cubicBezTo>
                      <a:pt x="15351" y="23863"/>
                      <a:pt x="15637" y="24471"/>
                      <a:pt x="15565" y="24899"/>
                    </a:cubicBezTo>
                    <a:lnTo>
                      <a:pt x="15958" y="24149"/>
                    </a:lnTo>
                    <a:cubicBezTo>
                      <a:pt x="16673" y="24828"/>
                      <a:pt x="16030" y="24864"/>
                      <a:pt x="15994" y="25185"/>
                    </a:cubicBezTo>
                    <a:cubicBezTo>
                      <a:pt x="17923" y="25507"/>
                      <a:pt x="16173" y="22685"/>
                      <a:pt x="17923" y="22613"/>
                    </a:cubicBezTo>
                    <a:lnTo>
                      <a:pt x="17387" y="22006"/>
                    </a:lnTo>
                    <a:lnTo>
                      <a:pt x="17530" y="22006"/>
                    </a:lnTo>
                    <a:cubicBezTo>
                      <a:pt x="17173" y="21792"/>
                      <a:pt x="16816" y="21292"/>
                      <a:pt x="16780" y="21078"/>
                    </a:cubicBezTo>
                    <a:cubicBezTo>
                      <a:pt x="17601" y="21399"/>
                      <a:pt x="18494" y="22113"/>
                      <a:pt x="18709" y="21578"/>
                    </a:cubicBezTo>
                    <a:cubicBezTo>
                      <a:pt x="19673" y="21542"/>
                      <a:pt x="18923" y="20220"/>
                      <a:pt x="18709" y="19577"/>
                    </a:cubicBezTo>
                    <a:cubicBezTo>
                      <a:pt x="18459" y="19792"/>
                      <a:pt x="18066" y="19506"/>
                      <a:pt x="17816" y="19292"/>
                    </a:cubicBezTo>
                    <a:cubicBezTo>
                      <a:pt x="17887" y="19041"/>
                      <a:pt x="18745" y="19220"/>
                      <a:pt x="18459" y="18899"/>
                    </a:cubicBezTo>
                    <a:lnTo>
                      <a:pt x="19566" y="19292"/>
                    </a:lnTo>
                    <a:cubicBezTo>
                      <a:pt x="18530" y="19006"/>
                      <a:pt x="18673" y="18256"/>
                      <a:pt x="18244" y="18041"/>
                    </a:cubicBezTo>
                    <a:cubicBezTo>
                      <a:pt x="19102" y="18148"/>
                      <a:pt x="18816" y="18649"/>
                      <a:pt x="19423" y="18899"/>
                    </a:cubicBezTo>
                    <a:cubicBezTo>
                      <a:pt x="19637" y="17863"/>
                      <a:pt x="19530" y="18363"/>
                      <a:pt x="19709" y="17363"/>
                    </a:cubicBezTo>
                    <a:cubicBezTo>
                      <a:pt x="18995" y="16649"/>
                      <a:pt x="18637" y="17184"/>
                      <a:pt x="17709" y="16720"/>
                    </a:cubicBezTo>
                    <a:cubicBezTo>
                      <a:pt x="17601" y="16255"/>
                      <a:pt x="16887" y="15720"/>
                      <a:pt x="17637" y="15362"/>
                    </a:cubicBezTo>
                    <a:lnTo>
                      <a:pt x="16601" y="15327"/>
                    </a:lnTo>
                    <a:cubicBezTo>
                      <a:pt x="16316" y="14969"/>
                      <a:pt x="16173" y="14684"/>
                      <a:pt x="16209" y="14469"/>
                    </a:cubicBezTo>
                    <a:lnTo>
                      <a:pt x="16280" y="13898"/>
                    </a:lnTo>
                    <a:lnTo>
                      <a:pt x="15816" y="13505"/>
                    </a:lnTo>
                    <a:cubicBezTo>
                      <a:pt x="15601" y="13326"/>
                      <a:pt x="15637" y="12934"/>
                      <a:pt x="15816" y="12326"/>
                    </a:cubicBezTo>
                    <a:cubicBezTo>
                      <a:pt x="6636" y="15398"/>
                      <a:pt x="7529" y="20220"/>
                      <a:pt x="7529" y="20220"/>
                    </a:cubicBezTo>
                    <a:cubicBezTo>
                      <a:pt x="7493" y="21256"/>
                      <a:pt x="7850" y="21756"/>
                      <a:pt x="8350" y="21971"/>
                    </a:cubicBezTo>
                    <a:lnTo>
                      <a:pt x="4957" y="13112"/>
                    </a:lnTo>
                    <a:cubicBezTo>
                      <a:pt x="5350" y="13576"/>
                      <a:pt x="6707" y="14184"/>
                      <a:pt x="6993" y="148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46" name="Graphic 511">
              <a:extLst>
                <a:ext uri="{FF2B5EF4-FFF2-40B4-BE49-F238E27FC236}">
                  <a16:creationId xmlns:a16="http://schemas.microsoft.com/office/drawing/2014/main" id="{34208470-7A00-3F4F-812D-797890A77A6F}"/>
                </a:ext>
              </a:extLst>
            </p:cNvPr>
            <p:cNvGrpSpPr/>
            <p:nvPr/>
          </p:nvGrpSpPr>
          <p:grpSpPr>
            <a:xfrm>
              <a:off x="7899199" y="6304344"/>
              <a:ext cx="33125" cy="27871"/>
              <a:chOff x="7899199" y="6304344"/>
              <a:chExt cx="33125" cy="27871"/>
            </a:xfrm>
            <a:grpFill/>
          </p:grpSpPr>
          <p:sp>
            <p:nvSpPr>
              <p:cNvPr id="847" name="Freeform 846">
                <a:extLst>
                  <a:ext uri="{FF2B5EF4-FFF2-40B4-BE49-F238E27FC236}">
                    <a16:creationId xmlns:a16="http://schemas.microsoft.com/office/drawing/2014/main" id="{136BE9F9-7831-244E-92FF-666BCD764E3D}"/>
                  </a:ext>
                </a:extLst>
              </p:cNvPr>
              <p:cNvSpPr/>
              <p:nvPr/>
            </p:nvSpPr>
            <p:spPr>
              <a:xfrm>
                <a:off x="7906928" y="6313593"/>
                <a:ext cx="607" cy="195"/>
              </a:xfrm>
              <a:custGeom>
                <a:avLst/>
                <a:gdLst>
                  <a:gd name="connsiteX0" fmla="*/ 0 w 607"/>
                  <a:gd name="connsiteY0" fmla="*/ 196 h 195"/>
                  <a:gd name="connsiteX1" fmla="*/ 607 w 607"/>
                  <a:gd name="connsiteY1" fmla="*/ 53 h 195"/>
                  <a:gd name="connsiteX2" fmla="*/ 0 w 607"/>
                  <a:gd name="connsiteY2" fmla="*/ 196 h 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07" h="195">
                    <a:moveTo>
                      <a:pt x="0" y="196"/>
                    </a:moveTo>
                    <a:cubicBezTo>
                      <a:pt x="179" y="124"/>
                      <a:pt x="393" y="88"/>
                      <a:pt x="607" y="53"/>
                    </a:cubicBezTo>
                    <a:cubicBezTo>
                      <a:pt x="429" y="-19"/>
                      <a:pt x="214" y="-55"/>
                      <a:pt x="0" y="19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8" name="Freeform 847">
                <a:extLst>
                  <a:ext uri="{FF2B5EF4-FFF2-40B4-BE49-F238E27FC236}">
                    <a16:creationId xmlns:a16="http://schemas.microsoft.com/office/drawing/2014/main" id="{28CC2169-5940-8B49-BD17-E59352CA9A1E}"/>
                  </a:ext>
                </a:extLst>
              </p:cNvPr>
              <p:cNvSpPr/>
              <p:nvPr/>
            </p:nvSpPr>
            <p:spPr>
              <a:xfrm>
                <a:off x="7927823" y="6326111"/>
                <a:ext cx="15" cy="143"/>
              </a:xfrm>
              <a:custGeom>
                <a:avLst/>
                <a:gdLst>
                  <a:gd name="connsiteX0" fmla="*/ 0 w 15"/>
                  <a:gd name="connsiteY0" fmla="*/ 0 h 143"/>
                  <a:gd name="connsiteX1" fmla="*/ 0 w 15"/>
                  <a:gd name="connsiteY1" fmla="*/ 143 h 143"/>
                  <a:gd name="connsiteX2" fmla="*/ 0 w 15"/>
                  <a:gd name="connsiteY2" fmla="*/ 0 h 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" h="143">
                    <a:moveTo>
                      <a:pt x="0" y="0"/>
                    </a:moveTo>
                    <a:cubicBezTo>
                      <a:pt x="0" y="36"/>
                      <a:pt x="0" y="72"/>
                      <a:pt x="0" y="143"/>
                    </a:cubicBezTo>
                    <a:cubicBezTo>
                      <a:pt x="36" y="72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9" name="Freeform 848">
                <a:extLst>
                  <a:ext uri="{FF2B5EF4-FFF2-40B4-BE49-F238E27FC236}">
                    <a16:creationId xmlns:a16="http://schemas.microsoft.com/office/drawing/2014/main" id="{9090D2B6-E2D5-E940-AFFF-69386498619E}"/>
                  </a:ext>
                </a:extLst>
              </p:cNvPr>
              <p:cNvSpPr/>
              <p:nvPr/>
            </p:nvSpPr>
            <p:spPr>
              <a:xfrm>
                <a:off x="7919179" y="6318468"/>
                <a:ext cx="3571" cy="71"/>
              </a:xfrm>
              <a:custGeom>
                <a:avLst/>
                <a:gdLst>
                  <a:gd name="connsiteX0" fmla="*/ 0 w 3571"/>
                  <a:gd name="connsiteY0" fmla="*/ 0 h 71"/>
                  <a:gd name="connsiteX1" fmla="*/ 0 w 3571"/>
                  <a:gd name="connsiteY1" fmla="*/ 0 h 71"/>
                  <a:gd name="connsiteX2" fmla="*/ 0 w 3571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71">
                    <a:moveTo>
                      <a:pt x="0" y="0"/>
                    </a:moveTo>
                    <a:lnTo>
                      <a:pt x="0" y="0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0" name="Freeform 849">
                <a:extLst>
                  <a:ext uri="{FF2B5EF4-FFF2-40B4-BE49-F238E27FC236}">
                    <a16:creationId xmlns:a16="http://schemas.microsoft.com/office/drawing/2014/main" id="{CD4D8606-F2EF-3747-B67B-A650652FD89B}"/>
                  </a:ext>
                </a:extLst>
              </p:cNvPr>
              <p:cNvSpPr/>
              <p:nvPr/>
            </p:nvSpPr>
            <p:spPr>
              <a:xfrm>
                <a:off x="7899199" y="6304344"/>
                <a:ext cx="33125" cy="27871"/>
              </a:xfrm>
              <a:custGeom>
                <a:avLst/>
                <a:gdLst>
                  <a:gd name="connsiteX0" fmla="*/ 16159 w 33125"/>
                  <a:gd name="connsiteY0" fmla="*/ 8587 h 27871"/>
                  <a:gd name="connsiteX1" fmla="*/ 16051 w 33125"/>
                  <a:gd name="connsiteY1" fmla="*/ 8444 h 27871"/>
                  <a:gd name="connsiteX2" fmla="*/ 18909 w 33125"/>
                  <a:gd name="connsiteY2" fmla="*/ 15945 h 27871"/>
                  <a:gd name="connsiteX3" fmla="*/ 20231 w 33125"/>
                  <a:gd name="connsiteY3" fmla="*/ 17374 h 27871"/>
                  <a:gd name="connsiteX4" fmla="*/ 19980 w 33125"/>
                  <a:gd name="connsiteY4" fmla="*/ 14088 h 27871"/>
                  <a:gd name="connsiteX5" fmla="*/ 20409 w 33125"/>
                  <a:gd name="connsiteY5" fmla="*/ 12588 h 27871"/>
                  <a:gd name="connsiteX6" fmla="*/ 20659 w 33125"/>
                  <a:gd name="connsiteY6" fmla="*/ 12123 h 27871"/>
                  <a:gd name="connsiteX7" fmla="*/ 20802 w 33125"/>
                  <a:gd name="connsiteY7" fmla="*/ 11945 h 27871"/>
                  <a:gd name="connsiteX8" fmla="*/ 20838 w 33125"/>
                  <a:gd name="connsiteY8" fmla="*/ 11909 h 27871"/>
                  <a:gd name="connsiteX9" fmla="*/ 17980 w 33125"/>
                  <a:gd name="connsiteY9" fmla="*/ 14909 h 27871"/>
                  <a:gd name="connsiteX10" fmla="*/ 17980 w 33125"/>
                  <a:gd name="connsiteY10" fmla="*/ 14909 h 27871"/>
                  <a:gd name="connsiteX11" fmla="*/ 17980 w 33125"/>
                  <a:gd name="connsiteY11" fmla="*/ 14909 h 27871"/>
                  <a:gd name="connsiteX12" fmla="*/ 17980 w 33125"/>
                  <a:gd name="connsiteY12" fmla="*/ 14909 h 27871"/>
                  <a:gd name="connsiteX13" fmla="*/ 17980 w 33125"/>
                  <a:gd name="connsiteY13" fmla="*/ 14909 h 27871"/>
                  <a:gd name="connsiteX14" fmla="*/ 17980 w 33125"/>
                  <a:gd name="connsiteY14" fmla="*/ 14909 h 27871"/>
                  <a:gd name="connsiteX15" fmla="*/ 18052 w 33125"/>
                  <a:gd name="connsiteY15" fmla="*/ 14874 h 27871"/>
                  <a:gd name="connsiteX16" fmla="*/ 18230 w 33125"/>
                  <a:gd name="connsiteY16" fmla="*/ 14731 h 27871"/>
                  <a:gd name="connsiteX17" fmla="*/ 17623 w 33125"/>
                  <a:gd name="connsiteY17" fmla="*/ 15374 h 27871"/>
                  <a:gd name="connsiteX18" fmla="*/ 17873 w 33125"/>
                  <a:gd name="connsiteY18" fmla="*/ 15338 h 27871"/>
                  <a:gd name="connsiteX19" fmla="*/ 17659 w 33125"/>
                  <a:gd name="connsiteY19" fmla="*/ 15481 h 27871"/>
                  <a:gd name="connsiteX20" fmla="*/ 18195 w 33125"/>
                  <a:gd name="connsiteY20" fmla="*/ 15374 h 27871"/>
                  <a:gd name="connsiteX21" fmla="*/ 17980 w 33125"/>
                  <a:gd name="connsiteY21" fmla="*/ 15481 h 27871"/>
                  <a:gd name="connsiteX22" fmla="*/ 18087 w 33125"/>
                  <a:gd name="connsiteY22" fmla="*/ 15552 h 27871"/>
                  <a:gd name="connsiteX23" fmla="*/ 17766 w 33125"/>
                  <a:gd name="connsiteY23" fmla="*/ 15695 h 27871"/>
                  <a:gd name="connsiteX24" fmla="*/ 18052 w 33125"/>
                  <a:gd name="connsiteY24" fmla="*/ 16017 h 27871"/>
                  <a:gd name="connsiteX25" fmla="*/ 18909 w 33125"/>
                  <a:gd name="connsiteY25" fmla="*/ 15838 h 27871"/>
                  <a:gd name="connsiteX26" fmla="*/ 18087 w 33125"/>
                  <a:gd name="connsiteY26" fmla="*/ 16731 h 27871"/>
                  <a:gd name="connsiteX27" fmla="*/ 17945 w 33125"/>
                  <a:gd name="connsiteY27" fmla="*/ 16695 h 27871"/>
                  <a:gd name="connsiteX28" fmla="*/ 17587 w 33125"/>
                  <a:gd name="connsiteY28" fmla="*/ 17053 h 27871"/>
                  <a:gd name="connsiteX29" fmla="*/ 16944 w 33125"/>
                  <a:gd name="connsiteY29" fmla="*/ 17160 h 27871"/>
                  <a:gd name="connsiteX30" fmla="*/ 16802 w 33125"/>
                  <a:gd name="connsiteY30" fmla="*/ 16945 h 27871"/>
                  <a:gd name="connsiteX31" fmla="*/ 16230 w 33125"/>
                  <a:gd name="connsiteY31" fmla="*/ 17410 h 27871"/>
                  <a:gd name="connsiteX32" fmla="*/ 16123 w 33125"/>
                  <a:gd name="connsiteY32" fmla="*/ 17017 h 27871"/>
                  <a:gd name="connsiteX33" fmla="*/ 15480 w 33125"/>
                  <a:gd name="connsiteY33" fmla="*/ 17088 h 27871"/>
                  <a:gd name="connsiteX34" fmla="*/ 15659 w 33125"/>
                  <a:gd name="connsiteY34" fmla="*/ 17088 h 27871"/>
                  <a:gd name="connsiteX35" fmla="*/ 14980 w 33125"/>
                  <a:gd name="connsiteY35" fmla="*/ 16802 h 27871"/>
                  <a:gd name="connsiteX36" fmla="*/ 14587 w 33125"/>
                  <a:gd name="connsiteY36" fmla="*/ 17053 h 27871"/>
                  <a:gd name="connsiteX37" fmla="*/ 14694 w 33125"/>
                  <a:gd name="connsiteY37" fmla="*/ 16624 h 27871"/>
                  <a:gd name="connsiteX38" fmla="*/ 14158 w 33125"/>
                  <a:gd name="connsiteY38" fmla="*/ 16731 h 27871"/>
                  <a:gd name="connsiteX39" fmla="*/ 14944 w 33125"/>
                  <a:gd name="connsiteY39" fmla="*/ 16017 h 27871"/>
                  <a:gd name="connsiteX40" fmla="*/ 14766 w 33125"/>
                  <a:gd name="connsiteY40" fmla="*/ 15731 h 27871"/>
                  <a:gd name="connsiteX41" fmla="*/ 16587 w 33125"/>
                  <a:gd name="connsiteY41" fmla="*/ 13659 h 27871"/>
                  <a:gd name="connsiteX42" fmla="*/ 16587 w 33125"/>
                  <a:gd name="connsiteY42" fmla="*/ 14552 h 27871"/>
                  <a:gd name="connsiteX43" fmla="*/ 16980 w 33125"/>
                  <a:gd name="connsiteY43" fmla="*/ 13838 h 27871"/>
                  <a:gd name="connsiteX44" fmla="*/ 17266 w 33125"/>
                  <a:gd name="connsiteY44" fmla="*/ 13266 h 27871"/>
                  <a:gd name="connsiteX45" fmla="*/ 17123 w 33125"/>
                  <a:gd name="connsiteY45" fmla="*/ 14052 h 27871"/>
                  <a:gd name="connsiteX46" fmla="*/ 17552 w 33125"/>
                  <a:gd name="connsiteY46" fmla="*/ 13516 h 27871"/>
                  <a:gd name="connsiteX47" fmla="*/ 17373 w 33125"/>
                  <a:gd name="connsiteY47" fmla="*/ 14338 h 27871"/>
                  <a:gd name="connsiteX48" fmla="*/ 19052 w 33125"/>
                  <a:gd name="connsiteY48" fmla="*/ 14409 h 27871"/>
                  <a:gd name="connsiteX49" fmla="*/ 18230 w 33125"/>
                  <a:gd name="connsiteY49" fmla="*/ 14552 h 27871"/>
                  <a:gd name="connsiteX50" fmla="*/ 18230 w 33125"/>
                  <a:gd name="connsiteY50" fmla="*/ 14552 h 27871"/>
                  <a:gd name="connsiteX51" fmla="*/ 18230 w 33125"/>
                  <a:gd name="connsiteY51" fmla="*/ 14552 h 27871"/>
                  <a:gd name="connsiteX52" fmla="*/ 21159 w 33125"/>
                  <a:gd name="connsiteY52" fmla="*/ 13516 h 27871"/>
                  <a:gd name="connsiteX53" fmla="*/ 21159 w 33125"/>
                  <a:gd name="connsiteY53" fmla="*/ 13516 h 27871"/>
                  <a:gd name="connsiteX54" fmla="*/ 21159 w 33125"/>
                  <a:gd name="connsiteY54" fmla="*/ 13516 h 27871"/>
                  <a:gd name="connsiteX55" fmla="*/ 21159 w 33125"/>
                  <a:gd name="connsiteY55" fmla="*/ 13516 h 27871"/>
                  <a:gd name="connsiteX56" fmla="*/ 21123 w 33125"/>
                  <a:gd name="connsiteY56" fmla="*/ 13552 h 27871"/>
                  <a:gd name="connsiteX57" fmla="*/ 21016 w 33125"/>
                  <a:gd name="connsiteY57" fmla="*/ 13588 h 27871"/>
                  <a:gd name="connsiteX58" fmla="*/ 20838 w 33125"/>
                  <a:gd name="connsiteY58" fmla="*/ 13624 h 27871"/>
                  <a:gd name="connsiteX59" fmla="*/ 20516 w 33125"/>
                  <a:gd name="connsiteY59" fmla="*/ 13659 h 27871"/>
                  <a:gd name="connsiteX60" fmla="*/ 19123 w 33125"/>
                  <a:gd name="connsiteY60" fmla="*/ 13659 h 27871"/>
                  <a:gd name="connsiteX61" fmla="*/ 18409 w 33125"/>
                  <a:gd name="connsiteY61" fmla="*/ 13516 h 27871"/>
                  <a:gd name="connsiteX62" fmla="*/ 18552 w 33125"/>
                  <a:gd name="connsiteY62" fmla="*/ 13624 h 27871"/>
                  <a:gd name="connsiteX63" fmla="*/ 18838 w 33125"/>
                  <a:gd name="connsiteY63" fmla="*/ 14016 h 27871"/>
                  <a:gd name="connsiteX64" fmla="*/ 19159 w 33125"/>
                  <a:gd name="connsiteY64" fmla="*/ 15374 h 27871"/>
                  <a:gd name="connsiteX65" fmla="*/ 19338 w 33125"/>
                  <a:gd name="connsiteY65" fmla="*/ 16017 h 27871"/>
                  <a:gd name="connsiteX66" fmla="*/ 19302 w 33125"/>
                  <a:gd name="connsiteY66" fmla="*/ 16124 h 27871"/>
                  <a:gd name="connsiteX67" fmla="*/ 19945 w 33125"/>
                  <a:gd name="connsiteY67" fmla="*/ 16874 h 27871"/>
                  <a:gd name="connsiteX68" fmla="*/ 20373 w 33125"/>
                  <a:gd name="connsiteY68" fmla="*/ 17196 h 27871"/>
                  <a:gd name="connsiteX69" fmla="*/ 21195 w 33125"/>
                  <a:gd name="connsiteY69" fmla="*/ 18552 h 27871"/>
                  <a:gd name="connsiteX70" fmla="*/ 21231 w 33125"/>
                  <a:gd name="connsiteY70" fmla="*/ 18588 h 27871"/>
                  <a:gd name="connsiteX71" fmla="*/ 21516 w 33125"/>
                  <a:gd name="connsiteY71" fmla="*/ 17624 h 27871"/>
                  <a:gd name="connsiteX72" fmla="*/ 21802 w 33125"/>
                  <a:gd name="connsiteY72" fmla="*/ 17267 h 27871"/>
                  <a:gd name="connsiteX73" fmla="*/ 22302 w 33125"/>
                  <a:gd name="connsiteY73" fmla="*/ 16409 h 27871"/>
                  <a:gd name="connsiteX74" fmla="*/ 23552 w 33125"/>
                  <a:gd name="connsiteY74" fmla="*/ 14909 h 27871"/>
                  <a:gd name="connsiteX75" fmla="*/ 24195 w 33125"/>
                  <a:gd name="connsiteY75" fmla="*/ 14231 h 27871"/>
                  <a:gd name="connsiteX76" fmla="*/ 24231 w 33125"/>
                  <a:gd name="connsiteY76" fmla="*/ 13981 h 27871"/>
                  <a:gd name="connsiteX77" fmla="*/ 22909 w 33125"/>
                  <a:gd name="connsiteY77" fmla="*/ 13088 h 27871"/>
                  <a:gd name="connsiteX78" fmla="*/ 22374 w 33125"/>
                  <a:gd name="connsiteY78" fmla="*/ 13052 h 27871"/>
                  <a:gd name="connsiteX79" fmla="*/ 21338 w 33125"/>
                  <a:gd name="connsiteY79" fmla="*/ 10623 h 27871"/>
                  <a:gd name="connsiteX80" fmla="*/ 17444 w 33125"/>
                  <a:gd name="connsiteY80" fmla="*/ 5587 h 27871"/>
                  <a:gd name="connsiteX81" fmla="*/ 14873 w 33125"/>
                  <a:gd name="connsiteY81" fmla="*/ 4265 h 27871"/>
                  <a:gd name="connsiteX82" fmla="*/ 12765 w 33125"/>
                  <a:gd name="connsiteY82" fmla="*/ 5229 h 27871"/>
                  <a:gd name="connsiteX83" fmla="*/ 8622 w 33125"/>
                  <a:gd name="connsiteY83" fmla="*/ 12731 h 27871"/>
                  <a:gd name="connsiteX84" fmla="*/ 8265 w 33125"/>
                  <a:gd name="connsiteY84" fmla="*/ 12802 h 27871"/>
                  <a:gd name="connsiteX85" fmla="*/ 10622 w 33125"/>
                  <a:gd name="connsiteY85" fmla="*/ 16124 h 27871"/>
                  <a:gd name="connsiteX86" fmla="*/ 10729 w 33125"/>
                  <a:gd name="connsiteY86" fmla="*/ 18303 h 27871"/>
                  <a:gd name="connsiteX87" fmla="*/ 10551 w 33125"/>
                  <a:gd name="connsiteY87" fmla="*/ 18338 h 27871"/>
                  <a:gd name="connsiteX88" fmla="*/ 12658 w 33125"/>
                  <a:gd name="connsiteY88" fmla="*/ 21589 h 27871"/>
                  <a:gd name="connsiteX89" fmla="*/ 11801 w 33125"/>
                  <a:gd name="connsiteY89" fmla="*/ 21696 h 27871"/>
                  <a:gd name="connsiteX90" fmla="*/ 13087 w 33125"/>
                  <a:gd name="connsiteY90" fmla="*/ 24161 h 27871"/>
                  <a:gd name="connsiteX91" fmla="*/ 19802 w 33125"/>
                  <a:gd name="connsiteY91" fmla="*/ 27840 h 27871"/>
                  <a:gd name="connsiteX92" fmla="*/ 27053 w 33125"/>
                  <a:gd name="connsiteY92" fmla="*/ 23982 h 27871"/>
                  <a:gd name="connsiteX93" fmla="*/ 27196 w 33125"/>
                  <a:gd name="connsiteY93" fmla="*/ 24339 h 27871"/>
                  <a:gd name="connsiteX94" fmla="*/ 28303 w 33125"/>
                  <a:gd name="connsiteY94" fmla="*/ 21589 h 27871"/>
                  <a:gd name="connsiteX95" fmla="*/ 28660 w 33125"/>
                  <a:gd name="connsiteY95" fmla="*/ 21625 h 27871"/>
                  <a:gd name="connsiteX96" fmla="*/ 29553 w 33125"/>
                  <a:gd name="connsiteY96" fmla="*/ 18124 h 27871"/>
                  <a:gd name="connsiteX97" fmla="*/ 30339 w 33125"/>
                  <a:gd name="connsiteY97" fmla="*/ 18374 h 27871"/>
                  <a:gd name="connsiteX98" fmla="*/ 30803 w 33125"/>
                  <a:gd name="connsiteY98" fmla="*/ 16267 h 27871"/>
                  <a:gd name="connsiteX99" fmla="*/ 30410 w 33125"/>
                  <a:gd name="connsiteY99" fmla="*/ 16981 h 27871"/>
                  <a:gd name="connsiteX100" fmla="*/ 30410 w 33125"/>
                  <a:gd name="connsiteY100" fmla="*/ 15874 h 27871"/>
                  <a:gd name="connsiteX101" fmla="*/ 30910 w 33125"/>
                  <a:gd name="connsiteY101" fmla="*/ 13552 h 27871"/>
                  <a:gd name="connsiteX102" fmla="*/ 28517 w 33125"/>
                  <a:gd name="connsiteY102" fmla="*/ 11338 h 27871"/>
                  <a:gd name="connsiteX103" fmla="*/ 26303 w 33125"/>
                  <a:gd name="connsiteY103" fmla="*/ 10052 h 27871"/>
                  <a:gd name="connsiteX104" fmla="*/ 26839 w 33125"/>
                  <a:gd name="connsiteY104" fmla="*/ 9266 h 27871"/>
                  <a:gd name="connsiteX105" fmla="*/ 28339 w 33125"/>
                  <a:gd name="connsiteY105" fmla="*/ 8551 h 27871"/>
                  <a:gd name="connsiteX106" fmla="*/ 26767 w 33125"/>
                  <a:gd name="connsiteY106" fmla="*/ 6265 h 27871"/>
                  <a:gd name="connsiteX107" fmla="*/ 27374 w 33125"/>
                  <a:gd name="connsiteY107" fmla="*/ 5587 h 27871"/>
                  <a:gd name="connsiteX108" fmla="*/ 23445 w 33125"/>
                  <a:gd name="connsiteY108" fmla="*/ 3836 h 27871"/>
                  <a:gd name="connsiteX109" fmla="*/ 20802 w 33125"/>
                  <a:gd name="connsiteY109" fmla="*/ 2229 h 27871"/>
                  <a:gd name="connsiteX110" fmla="*/ 20338 w 33125"/>
                  <a:gd name="connsiteY110" fmla="*/ 908 h 27871"/>
                  <a:gd name="connsiteX111" fmla="*/ 18552 w 33125"/>
                  <a:gd name="connsiteY111" fmla="*/ 1693 h 27871"/>
                  <a:gd name="connsiteX112" fmla="*/ 18016 w 33125"/>
                  <a:gd name="connsiteY112" fmla="*/ 336 h 27871"/>
                  <a:gd name="connsiteX113" fmla="*/ 14301 w 33125"/>
                  <a:gd name="connsiteY113" fmla="*/ 693 h 27871"/>
                  <a:gd name="connsiteX114" fmla="*/ 9979 w 33125"/>
                  <a:gd name="connsiteY114" fmla="*/ 1372 h 27871"/>
                  <a:gd name="connsiteX115" fmla="*/ 8408 w 33125"/>
                  <a:gd name="connsiteY115" fmla="*/ 4015 h 27871"/>
                  <a:gd name="connsiteX116" fmla="*/ 6372 w 33125"/>
                  <a:gd name="connsiteY116" fmla="*/ 3479 h 27871"/>
                  <a:gd name="connsiteX117" fmla="*/ 6800 w 33125"/>
                  <a:gd name="connsiteY117" fmla="*/ 3372 h 27871"/>
                  <a:gd name="connsiteX118" fmla="*/ 6443 w 33125"/>
                  <a:gd name="connsiteY118" fmla="*/ 2550 h 27871"/>
                  <a:gd name="connsiteX119" fmla="*/ 3157 w 33125"/>
                  <a:gd name="connsiteY119" fmla="*/ 6408 h 27871"/>
                  <a:gd name="connsiteX120" fmla="*/ 4264 w 33125"/>
                  <a:gd name="connsiteY120" fmla="*/ 6337 h 27871"/>
                  <a:gd name="connsiteX121" fmla="*/ 3193 w 33125"/>
                  <a:gd name="connsiteY121" fmla="*/ 7480 h 27871"/>
                  <a:gd name="connsiteX122" fmla="*/ 2764 w 33125"/>
                  <a:gd name="connsiteY122" fmla="*/ 6801 h 27871"/>
                  <a:gd name="connsiteX123" fmla="*/ 1085 w 33125"/>
                  <a:gd name="connsiteY123" fmla="*/ 8337 h 27871"/>
                  <a:gd name="connsiteX124" fmla="*/ 2085 w 33125"/>
                  <a:gd name="connsiteY124" fmla="*/ 8587 h 27871"/>
                  <a:gd name="connsiteX125" fmla="*/ 228 w 33125"/>
                  <a:gd name="connsiteY125" fmla="*/ 10123 h 27871"/>
                  <a:gd name="connsiteX126" fmla="*/ 1978 w 33125"/>
                  <a:gd name="connsiteY126" fmla="*/ 10873 h 27871"/>
                  <a:gd name="connsiteX127" fmla="*/ 1335 w 33125"/>
                  <a:gd name="connsiteY127" fmla="*/ 11266 h 27871"/>
                  <a:gd name="connsiteX128" fmla="*/ 1443 w 33125"/>
                  <a:gd name="connsiteY128" fmla="*/ 15695 h 27871"/>
                  <a:gd name="connsiteX129" fmla="*/ 3407 w 33125"/>
                  <a:gd name="connsiteY129" fmla="*/ 16660 h 27871"/>
                  <a:gd name="connsiteX130" fmla="*/ 2335 w 33125"/>
                  <a:gd name="connsiteY130" fmla="*/ 16766 h 27871"/>
                  <a:gd name="connsiteX131" fmla="*/ 2693 w 33125"/>
                  <a:gd name="connsiteY131" fmla="*/ 18446 h 27871"/>
                  <a:gd name="connsiteX132" fmla="*/ 3514 w 33125"/>
                  <a:gd name="connsiteY132" fmla="*/ 20481 h 27871"/>
                  <a:gd name="connsiteX133" fmla="*/ 2585 w 33125"/>
                  <a:gd name="connsiteY133" fmla="*/ 20446 h 27871"/>
                  <a:gd name="connsiteX134" fmla="*/ 5264 w 33125"/>
                  <a:gd name="connsiteY134" fmla="*/ 20481 h 27871"/>
                  <a:gd name="connsiteX135" fmla="*/ 10372 w 33125"/>
                  <a:gd name="connsiteY135" fmla="*/ 23803 h 27871"/>
                  <a:gd name="connsiteX136" fmla="*/ 12301 w 33125"/>
                  <a:gd name="connsiteY136" fmla="*/ 23125 h 27871"/>
                  <a:gd name="connsiteX137" fmla="*/ 11444 w 33125"/>
                  <a:gd name="connsiteY137" fmla="*/ 23625 h 27871"/>
                  <a:gd name="connsiteX138" fmla="*/ 13694 w 33125"/>
                  <a:gd name="connsiteY138" fmla="*/ 24053 h 27871"/>
                  <a:gd name="connsiteX139" fmla="*/ 14694 w 33125"/>
                  <a:gd name="connsiteY139" fmla="*/ 25482 h 27871"/>
                  <a:gd name="connsiteX140" fmla="*/ 13158 w 33125"/>
                  <a:gd name="connsiteY140" fmla="*/ 26161 h 27871"/>
                  <a:gd name="connsiteX141" fmla="*/ 16837 w 33125"/>
                  <a:gd name="connsiteY141" fmla="*/ 25589 h 27871"/>
                  <a:gd name="connsiteX142" fmla="*/ 20802 w 33125"/>
                  <a:gd name="connsiteY142" fmla="*/ 25803 h 27871"/>
                  <a:gd name="connsiteX143" fmla="*/ 23517 w 33125"/>
                  <a:gd name="connsiteY143" fmla="*/ 25732 h 27871"/>
                  <a:gd name="connsiteX144" fmla="*/ 25553 w 33125"/>
                  <a:gd name="connsiteY144" fmla="*/ 25053 h 27871"/>
                  <a:gd name="connsiteX145" fmla="*/ 26660 w 33125"/>
                  <a:gd name="connsiteY145" fmla="*/ 23196 h 27871"/>
                  <a:gd name="connsiteX146" fmla="*/ 29125 w 33125"/>
                  <a:gd name="connsiteY146" fmla="*/ 24125 h 27871"/>
                  <a:gd name="connsiteX147" fmla="*/ 30946 w 33125"/>
                  <a:gd name="connsiteY147" fmla="*/ 20624 h 27871"/>
                  <a:gd name="connsiteX148" fmla="*/ 30982 w 33125"/>
                  <a:gd name="connsiteY148" fmla="*/ 20803 h 27871"/>
                  <a:gd name="connsiteX149" fmla="*/ 33125 w 33125"/>
                  <a:gd name="connsiteY149" fmla="*/ 12873 h 27871"/>
                  <a:gd name="connsiteX150" fmla="*/ 31303 w 33125"/>
                  <a:gd name="connsiteY150" fmla="*/ 12373 h 27871"/>
                  <a:gd name="connsiteX151" fmla="*/ 31196 w 33125"/>
                  <a:gd name="connsiteY151" fmla="*/ 8980 h 27871"/>
                  <a:gd name="connsiteX152" fmla="*/ 28982 w 33125"/>
                  <a:gd name="connsiteY152" fmla="*/ 8016 h 27871"/>
                  <a:gd name="connsiteX153" fmla="*/ 29017 w 33125"/>
                  <a:gd name="connsiteY153" fmla="*/ 5765 h 27871"/>
                  <a:gd name="connsiteX154" fmla="*/ 29339 w 33125"/>
                  <a:gd name="connsiteY154" fmla="*/ 5837 h 27871"/>
                  <a:gd name="connsiteX155" fmla="*/ 25053 w 33125"/>
                  <a:gd name="connsiteY155" fmla="*/ 2550 h 27871"/>
                  <a:gd name="connsiteX156" fmla="*/ 21838 w 33125"/>
                  <a:gd name="connsiteY156" fmla="*/ 3515 h 27871"/>
                  <a:gd name="connsiteX157" fmla="*/ 21266 w 33125"/>
                  <a:gd name="connsiteY157" fmla="*/ 2801 h 27871"/>
                  <a:gd name="connsiteX158" fmla="*/ 21088 w 33125"/>
                  <a:gd name="connsiteY158" fmla="*/ 1836 h 27871"/>
                  <a:gd name="connsiteX159" fmla="*/ 20623 w 33125"/>
                  <a:gd name="connsiteY159" fmla="*/ 2301 h 27871"/>
                  <a:gd name="connsiteX160" fmla="*/ 20623 w 33125"/>
                  <a:gd name="connsiteY160" fmla="*/ 2122 h 27871"/>
                  <a:gd name="connsiteX161" fmla="*/ 20266 w 33125"/>
                  <a:gd name="connsiteY161" fmla="*/ 2729 h 27871"/>
                  <a:gd name="connsiteX162" fmla="*/ 20373 w 33125"/>
                  <a:gd name="connsiteY162" fmla="*/ 3229 h 27871"/>
                  <a:gd name="connsiteX163" fmla="*/ 17695 w 33125"/>
                  <a:gd name="connsiteY163" fmla="*/ 2158 h 27871"/>
                  <a:gd name="connsiteX164" fmla="*/ 12872 w 33125"/>
                  <a:gd name="connsiteY164" fmla="*/ 6373 h 27871"/>
                  <a:gd name="connsiteX165" fmla="*/ 12694 w 33125"/>
                  <a:gd name="connsiteY165" fmla="*/ 4622 h 27871"/>
                  <a:gd name="connsiteX166" fmla="*/ 11658 w 33125"/>
                  <a:gd name="connsiteY166" fmla="*/ 5658 h 27871"/>
                  <a:gd name="connsiteX167" fmla="*/ 12301 w 33125"/>
                  <a:gd name="connsiteY167" fmla="*/ 4301 h 27871"/>
                  <a:gd name="connsiteX168" fmla="*/ 8086 w 33125"/>
                  <a:gd name="connsiteY168" fmla="*/ 8408 h 27871"/>
                  <a:gd name="connsiteX169" fmla="*/ 8479 w 33125"/>
                  <a:gd name="connsiteY169" fmla="*/ 9194 h 27871"/>
                  <a:gd name="connsiteX170" fmla="*/ 8300 w 33125"/>
                  <a:gd name="connsiteY170" fmla="*/ 9230 h 27871"/>
                  <a:gd name="connsiteX171" fmla="*/ 8872 w 33125"/>
                  <a:gd name="connsiteY171" fmla="*/ 10445 h 27871"/>
                  <a:gd name="connsiteX172" fmla="*/ 6693 w 33125"/>
                  <a:gd name="connsiteY172" fmla="*/ 10516 h 27871"/>
                  <a:gd name="connsiteX173" fmla="*/ 6479 w 33125"/>
                  <a:gd name="connsiteY173" fmla="*/ 14052 h 27871"/>
                  <a:gd name="connsiteX174" fmla="*/ 7658 w 33125"/>
                  <a:gd name="connsiteY174" fmla="*/ 18660 h 27871"/>
                  <a:gd name="connsiteX175" fmla="*/ 8443 w 33125"/>
                  <a:gd name="connsiteY175" fmla="*/ 18767 h 27871"/>
                  <a:gd name="connsiteX176" fmla="*/ 8586 w 33125"/>
                  <a:gd name="connsiteY176" fmla="*/ 18767 h 27871"/>
                  <a:gd name="connsiteX177" fmla="*/ 8515 w 33125"/>
                  <a:gd name="connsiteY177" fmla="*/ 18660 h 27871"/>
                  <a:gd name="connsiteX178" fmla="*/ 6157 w 33125"/>
                  <a:gd name="connsiteY178" fmla="*/ 14695 h 27871"/>
                  <a:gd name="connsiteX179" fmla="*/ 6622 w 33125"/>
                  <a:gd name="connsiteY179" fmla="*/ 14088 h 27871"/>
                  <a:gd name="connsiteX180" fmla="*/ 7479 w 33125"/>
                  <a:gd name="connsiteY180" fmla="*/ 14195 h 27871"/>
                  <a:gd name="connsiteX181" fmla="*/ 9051 w 33125"/>
                  <a:gd name="connsiteY181" fmla="*/ 17945 h 27871"/>
                  <a:gd name="connsiteX182" fmla="*/ 9051 w 33125"/>
                  <a:gd name="connsiteY182" fmla="*/ 17945 h 27871"/>
                  <a:gd name="connsiteX183" fmla="*/ 9586 w 33125"/>
                  <a:gd name="connsiteY183" fmla="*/ 18874 h 27871"/>
                  <a:gd name="connsiteX184" fmla="*/ 8979 w 33125"/>
                  <a:gd name="connsiteY184" fmla="*/ 19874 h 27871"/>
                  <a:gd name="connsiteX185" fmla="*/ 10908 w 33125"/>
                  <a:gd name="connsiteY185" fmla="*/ 19124 h 27871"/>
                  <a:gd name="connsiteX186" fmla="*/ 9551 w 33125"/>
                  <a:gd name="connsiteY186" fmla="*/ 19910 h 27871"/>
                  <a:gd name="connsiteX187" fmla="*/ 11979 w 33125"/>
                  <a:gd name="connsiteY187" fmla="*/ 21017 h 27871"/>
                  <a:gd name="connsiteX188" fmla="*/ 13051 w 33125"/>
                  <a:gd name="connsiteY188" fmla="*/ 19196 h 27871"/>
                  <a:gd name="connsiteX189" fmla="*/ 15337 w 33125"/>
                  <a:gd name="connsiteY189" fmla="*/ 19624 h 27871"/>
                  <a:gd name="connsiteX190" fmla="*/ 15373 w 33125"/>
                  <a:gd name="connsiteY190" fmla="*/ 18588 h 27871"/>
                  <a:gd name="connsiteX191" fmla="*/ 18195 w 33125"/>
                  <a:gd name="connsiteY191" fmla="*/ 19481 h 27871"/>
                  <a:gd name="connsiteX192" fmla="*/ 21695 w 33125"/>
                  <a:gd name="connsiteY192" fmla="*/ 14052 h 27871"/>
                  <a:gd name="connsiteX193" fmla="*/ 21266 w 33125"/>
                  <a:gd name="connsiteY193" fmla="*/ 10551 h 27871"/>
                  <a:gd name="connsiteX194" fmla="*/ 19802 w 33125"/>
                  <a:gd name="connsiteY194" fmla="*/ 8123 h 27871"/>
                  <a:gd name="connsiteX195" fmla="*/ 16159 w 33125"/>
                  <a:gd name="connsiteY195" fmla="*/ 8587 h 27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33125" h="27871">
                    <a:moveTo>
                      <a:pt x="16159" y="8587"/>
                    </a:moveTo>
                    <a:lnTo>
                      <a:pt x="16051" y="8444"/>
                    </a:lnTo>
                    <a:lnTo>
                      <a:pt x="18909" y="15945"/>
                    </a:lnTo>
                    <a:cubicBezTo>
                      <a:pt x="18337" y="15659"/>
                      <a:pt x="19980" y="16588"/>
                      <a:pt x="20231" y="17374"/>
                    </a:cubicBezTo>
                    <a:cubicBezTo>
                      <a:pt x="20338" y="17731"/>
                      <a:pt x="19659" y="16124"/>
                      <a:pt x="19980" y="14088"/>
                    </a:cubicBezTo>
                    <a:cubicBezTo>
                      <a:pt x="20088" y="13588"/>
                      <a:pt x="20195" y="13088"/>
                      <a:pt x="20409" y="12588"/>
                    </a:cubicBezTo>
                    <a:cubicBezTo>
                      <a:pt x="20623" y="12266"/>
                      <a:pt x="20516" y="12302"/>
                      <a:pt x="20659" y="12123"/>
                    </a:cubicBezTo>
                    <a:cubicBezTo>
                      <a:pt x="20695" y="12088"/>
                      <a:pt x="20731" y="12016"/>
                      <a:pt x="20802" y="11945"/>
                    </a:cubicBezTo>
                    <a:lnTo>
                      <a:pt x="20838" y="11909"/>
                    </a:lnTo>
                    <a:lnTo>
                      <a:pt x="17980" y="14909"/>
                    </a:lnTo>
                    <a:lnTo>
                      <a:pt x="17980" y="14909"/>
                    </a:lnTo>
                    <a:lnTo>
                      <a:pt x="17980" y="14909"/>
                    </a:lnTo>
                    <a:lnTo>
                      <a:pt x="17980" y="14909"/>
                    </a:lnTo>
                    <a:lnTo>
                      <a:pt x="17980" y="14909"/>
                    </a:lnTo>
                    <a:lnTo>
                      <a:pt x="17980" y="14909"/>
                    </a:lnTo>
                    <a:lnTo>
                      <a:pt x="18052" y="14874"/>
                    </a:lnTo>
                    <a:lnTo>
                      <a:pt x="18230" y="14731"/>
                    </a:lnTo>
                    <a:lnTo>
                      <a:pt x="17623" y="15374"/>
                    </a:lnTo>
                    <a:cubicBezTo>
                      <a:pt x="17980" y="15088"/>
                      <a:pt x="18230" y="14981"/>
                      <a:pt x="17873" y="15338"/>
                    </a:cubicBezTo>
                    <a:lnTo>
                      <a:pt x="17659" y="15481"/>
                    </a:lnTo>
                    <a:cubicBezTo>
                      <a:pt x="18230" y="15195"/>
                      <a:pt x="17909" y="15516"/>
                      <a:pt x="18195" y="15374"/>
                    </a:cubicBezTo>
                    <a:lnTo>
                      <a:pt x="17980" y="15481"/>
                    </a:lnTo>
                    <a:lnTo>
                      <a:pt x="18087" y="15552"/>
                    </a:lnTo>
                    <a:lnTo>
                      <a:pt x="17766" y="15695"/>
                    </a:lnTo>
                    <a:cubicBezTo>
                      <a:pt x="18337" y="15552"/>
                      <a:pt x="18373" y="15838"/>
                      <a:pt x="18052" y="16017"/>
                    </a:cubicBezTo>
                    <a:lnTo>
                      <a:pt x="18909" y="15838"/>
                    </a:lnTo>
                    <a:cubicBezTo>
                      <a:pt x="17909" y="16338"/>
                      <a:pt x="19338" y="16517"/>
                      <a:pt x="18087" y="16731"/>
                    </a:cubicBezTo>
                    <a:lnTo>
                      <a:pt x="17945" y="16695"/>
                    </a:lnTo>
                    <a:cubicBezTo>
                      <a:pt x="18587" y="17088"/>
                      <a:pt x="17945" y="17160"/>
                      <a:pt x="17587" y="17053"/>
                    </a:cubicBezTo>
                    <a:cubicBezTo>
                      <a:pt x="17159" y="16945"/>
                      <a:pt x="17016" y="16838"/>
                      <a:pt x="16944" y="17160"/>
                    </a:cubicBezTo>
                    <a:cubicBezTo>
                      <a:pt x="16980" y="17088"/>
                      <a:pt x="16837" y="17017"/>
                      <a:pt x="16802" y="16945"/>
                    </a:cubicBezTo>
                    <a:cubicBezTo>
                      <a:pt x="16623" y="17017"/>
                      <a:pt x="16409" y="16981"/>
                      <a:pt x="16230" y="17410"/>
                    </a:cubicBezTo>
                    <a:cubicBezTo>
                      <a:pt x="15909" y="17302"/>
                      <a:pt x="16051" y="17196"/>
                      <a:pt x="16123" y="17017"/>
                    </a:cubicBezTo>
                    <a:cubicBezTo>
                      <a:pt x="16016" y="17231"/>
                      <a:pt x="15730" y="17160"/>
                      <a:pt x="15480" y="17088"/>
                    </a:cubicBezTo>
                    <a:lnTo>
                      <a:pt x="15659" y="17088"/>
                    </a:lnTo>
                    <a:cubicBezTo>
                      <a:pt x="15444" y="17017"/>
                      <a:pt x="15230" y="16909"/>
                      <a:pt x="14980" y="16802"/>
                    </a:cubicBezTo>
                    <a:cubicBezTo>
                      <a:pt x="14837" y="16874"/>
                      <a:pt x="14694" y="16981"/>
                      <a:pt x="14587" y="17053"/>
                    </a:cubicBezTo>
                    <a:cubicBezTo>
                      <a:pt x="14337" y="16766"/>
                      <a:pt x="15159" y="16802"/>
                      <a:pt x="14694" y="16624"/>
                    </a:cubicBezTo>
                    <a:lnTo>
                      <a:pt x="14158" y="16731"/>
                    </a:lnTo>
                    <a:cubicBezTo>
                      <a:pt x="13694" y="16303"/>
                      <a:pt x="14480" y="16088"/>
                      <a:pt x="14944" y="16017"/>
                    </a:cubicBezTo>
                    <a:cubicBezTo>
                      <a:pt x="14908" y="15909"/>
                      <a:pt x="14837" y="15838"/>
                      <a:pt x="14766" y="15731"/>
                    </a:cubicBezTo>
                    <a:cubicBezTo>
                      <a:pt x="13230" y="14945"/>
                      <a:pt x="15123" y="11909"/>
                      <a:pt x="16587" y="13659"/>
                    </a:cubicBezTo>
                    <a:lnTo>
                      <a:pt x="16587" y="14552"/>
                    </a:lnTo>
                    <a:cubicBezTo>
                      <a:pt x="16444" y="15838"/>
                      <a:pt x="17087" y="12623"/>
                      <a:pt x="16980" y="13838"/>
                    </a:cubicBezTo>
                    <a:lnTo>
                      <a:pt x="17266" y="13266"/>
                    </a:lnTo>
                    <a:cubicBezTo>
                      <a:pt x="17266" y="13516"/>
                      <a:pt x="17266" y="13766"/>
                      <a:pt x="17123" y="14052"/>
                    </a:cubicBezTo>
                    <a:cubicBezTo>
                      <a:pt x="17230" y="14123"/>
                      <a:pt x="17302" y="13909"/>
                      <a:pt x="17552" y="13516"/>
                    </a:cubicBezTo>
                    <a:lnTo>
                      <a:pt x="17373" y="14338"/>
                    </a:lnTo>
                    <a:cubicBezTo>
                      <a:pt x="17337" y="14981"/>
                      <a:pt x="18766" y="13695"/>
                      <a:pt x="19052" y="14409"/>
                    </a:cubicBezTo>
                    <a:cubicBezTo>
                      <a:pt x="18873" y="14981"/>
                      <a:pt x="18480" y="14802"/>
                      <a:pt x="18230" y="14552"/>
                    </a:cubicBezTo>
                    <a:lnTo>
                      <a:pt x="18230" y="14552"/>
                    </a:lnTo>
                    <a:lnTo>
                      <a:pt x="18230" y="14552"/>
                    </a:lnTo>
                    <a:lnTo>
                      <a:pt x="21159" y="13516"/>
                    </a:lnTo>
                    <a:lnTo>
                      <a:pt x="21159" y="13516"/>
                    </a:lnTo>
                    <a:lnTo>
                      <a:pt x="21159" y="13516"/>
                    </a:lnTo>
                    <a:lnTo>
                      <a:pt x="21159" y="13516"/>
                    </a:lnTo>
                    <a:lnTo>
                      <a:pt x="21123" y="13552"/>
                    </a:lnTo>
                    <a:lnTo>
                      <a:pt x="21016" y="13588"/>
                    </a:lnTo>
                    <a:lnTo>
                      <a:pt x="20838" y="13624"/>
                    </a:lnTo>
                    <a:cubicBezTo>
                      <a:pt x="20731" y="13659"/>
                      <a:pt x="20623" y="13659"/>
                      <a:pt x="20516" y="13659"/>
                    </a:cubicBezTo>
                    <a:cubicBezTo>
                      <a:pt x="20516" y="13588"/>
                      <a:pt x="19552" y="13766"/>
                      <a:pt x="19123" y="13659"/>
                    </a:cubicBezTo>
                    <a:cubicBezTo>
                      <a:pt x="18873" y="13624"/>
                      <a:pt x="18516" y="13552"/>
                      <a:pt x="18409" y="13516"/>
                    </a:cubicBezTo>
                    <a:cubicBezTo>
                      <a:pt x="18516" y="13481"/>
                      <a:pt x="18480" y="13588"/>
                      <a:pt x="18552" y="13624"/>
                    </a:cubicBezTo>
                    <a:lnTo>
                      <a:pt x="18838" y="14016"/>
                    </a:lnTo>
                    <a:cubicBezTo>
                      <a:pt x="19052" y="14374"/>
                      <a:pt x="19052" y="14945"/>
                      <a:pt x="19159" y="15374"/>
                    </a:cubicBezTo>
                    <a:cubicBezTo>
                      <a:pt x="19302" y="15838"/>
                      <a:pt x="19338" y="15981"/>
                      <a:pt x="19338" y="16017"/>
                    </a:cubicBezTo>
                    <a:cubicBezTo>
                      <a:pt x="19338" y="16052"/>
                      <a:pt x="19338" y="16088"/>
                      <a:pt x="19302" y="16124"/>
                    </a:cubicBezTo>
                    <a:cubicBezTo>
                      <a:pt x="19516" y="16374"/>
                      <a:pt x="19695" y="16624"/>
                      <a:pt x="19945" y="16874"/>
                    </a:cubicBezTo>
                    <a:cubicBezTo>
                      <a:pt x="20088" y="16981"/>
                      <a:pt x="20231" y="17088"/>
                      <a:pt x="20373" y="17196"/>
                    </a:cubicBezTo>
                    <a:cubicBezTo>
                      <a:pt x="20909" y="17517"/>
                      <a:pt x="21266" y="18981"/>
                      <a:pt x="21195" y="18552"/>
                    </a:cubicBezTo>
                    <a:cubicBezTo>
                      <a:pt x="21231" y="18517"/>
                      <a:pt x="21231" y="18731"/>
                      <a:pt x="21231" y="18588"/>
                    </a:cubicBezTo>
                    <a:cubicBezTo>
                      <a:pt x="21266" y="18231"/>
                      <a:pt x="21374" y="17910"/>
                      <a:pt x="21516" y="17624"/>
                    </a:cubicBezTo>
                    <a:cubicBezTo>
                      <a:pt x="21588" y="17481"/>
                      <a:pt x="21695" y="17374"/>
                      <a:pt x="21802" y="17267"/>
                    </a:cubicBezTo>
                    <a:cubicBezTo>
                      <a:pt x="21945" y="16981"/>
                      <a:pt x="22124" y="16660"/>
                      <a:pt x="22302" y="16409"/>
                    </a:cubicBezTo>
                    <a:cubicBezTo>
                      <a:pt x="22659" y="15838"/>
                      <a:pt x="23088" y="15338"/>
                      <a:pt x="23552" y="14909"/>
                    </a:cubicBezTo>
                    <a:cubicBezTo>
                      <a:pt x="24195" y="14374"/>
                      <a:pt x="24195" y="14302"/>
                      <a:pt x="24195" y="14231"/>
                    </a:cubicBezTo>
                    <a:cubicBezTo>
                      <a:pt x="24231" y="14123"/>
                      <a:pt x="24231" y="14052"/>
                      <a:pt x="24231" y="13981"/>
                    </a:cubicBezTo>
                    <a:cubicBezTo>
                      <a:pt x="24195" y="13659"/>
                      <a:pt x="23802" y="13302"/>
                      <a:pt x="22909" y="13088"/>
                    </a:cubicBezTo>
                    <a:cubicBezTo>
                      <a:pt x="23052" y="12909"/>
                      <a:pt x="22517" y="12981"/>
                      <a:pt x="22374" y="13052"/>
                    </a:cubicBezTo>
                    <a:cubicBezTo>
                      <a:pt x="22052" y="12373"/>
                      <a:pt x="21695" y="11480"/>
                      <a:pt x="21338" y="10623"/>
                    </a:cubicBezTo>
                    <a:cubicBezTo>
                      <a:pt x="21338" y="10623"/>
                      <a:pt x="20052" y="7515"/>
                      <a:pt x="17444" y="5587"/>
                    </a:cubicBezTo>
                    <a:cubicBezTo>
                      <a:pt x="16623" y="4944"/>
                      <a:pt x="16087" y="4801"/>
                      <a:pt x="14873" y="4265"/>
                    </a:cubicBezTo>
                    <a:cubicBezTo>
                      <a:pt x="13801" y="3979"/>
                      <a:pt x="13230" y="4479"/>
                      <a:pt x="12765" y="5229"/>
                    </a:cubicBezTo>
                    <a:cubicBezTo>
                      <a:pt x="12158" y="7158"/>
                      <a:pt x="10408" y="8873"/>
                      <a:pt x="8622" y="12731"/>
                    </a:cubicBezTo>
                    <a:lnTo>
                      <a:pt x="8265" y="12802"/>
                    </a:lnTo>
                    <a:cubicBezTo>
                      <a:pt x="8193" y="14623"/>
                      <a:pt x="8515" y="15767"/>
                      <a:pt x="10622" y="16124"/>
                    </a:cubicBezTo>
                    <a:cubicBezTo>
                      <a:pt x="8801" y="17231"/>
                      <a:pt x="11122" y="17588"/>
                      <a:pt x="10729" y="18303"/>
                    </a:cubicBezTo>
                    <a:lnTo>
                      <a:pt x="10551" y="18338"/>
                    </a:lnTo>
                    <a:cubicBezTo>
                      <a:pt x="12515" y="18552"/>
                      <a:pt x="10622" y="21231"/>
                      <a:pt x="12658" y="21589"/>
                    </a:cubicBezTo>
                    <a:cubicBezTo>
                      <a:pt x="12480" y="21660"/>
                      <a:pt x="12015" y="21946"/>
                      <a:pt x="11801" y="21696"/>
                    </a:cubicBezTo>
                    <a:cubicBezTo>
                      <a:pt x="12480" y="22339"/>
                      <a:pt x="13944" y="23268"/>
                      <a:pt x="13087" y="24161"/>
                    </a:cubicBezTo>
                    <a:cubicBezTo>
                      <a:pt x="14087" y="25018"/>
                      <a:pt x="15909" y="27161"/>
                      <a:pt x="19802" y="27840"/>
                    </a:cubicBezTo>
                    <a:cubicBezTo>
                      <a:pt x="24481" y="28197"/>
                      <a:pt x="26803" y="25482"/>
                      <a:pt x="27053" y="23982"/>
                    </a:cubicBezTo>
                    <a:lnTo>
                      <a:pt x="27196" y="24339"/>
                    </a:lnTo>
                    <a:cubicBezTo>
                      <a:pt x="27017" y="22553"/>
                      <a:pt x="28089" y="23017"/>
                      <a:pt x="28303" y="21589"/>
                    </a:cubicBezTo>
                    <a:cubicBezTo>
                      <a:pt x="28482" y="21625"/>
                      <a:pt x="28589" y="21589"/>
                      <a:pt x="28660" y="21625"/>
                    </a:cubicBezTo>
                    <a:cubicBezTo>
                      <a:pt x="28017" y="20089"/>
                      <a:pt x="29767" y="19160"/>
                      <a:pt x="29553" y="18124"/>
                    </a:cubicBezTo>
                    <a:lnTo>
                      <a:pt x="30339" y="18374"/>
                    </a:lnTo>
                    <a:lnTo>
                      <a:pt x="30803" y="16267"/>
                    </a:lnTo>
                    <a:lnTo>
                      <a:pt x="30410" y="16981"/>
                    </a:lnTo>
                    <a:cubicBezTo>
                      <a:pt x="29375" y="16517"/>
                      <a:pt x="29803" y="16303"/>
                      <a:pt x="30410" y="15874"/>
                    </a:cubicBezTo>
                    <a:cubicBezTo>
                      <a:pt x="30946" y="15410"/>
                      <a:pt x="31589" y="14481"/>
                      <a:pt x="30910" y="13552"/>
                    </a:cubicBezTo>
                    <a:cubicBezTo>
                      <a:pt x="31160" y="12731"/>
                      <a:pt x="29696" y="11730"/>
                      <a:pt x="28517" y="11338"/>
                    </a:cubicBezTo>
                    <a:cubicBezTo>
                      <a:pt x="27339" y="10837"/>
                      <a:pt x="26088" y="10873"/>
                      <a:pt x="26303" y="10052"/>
                    </a:cubicBezTo>
                    <a:cubicBezTo>
                      <a:pt x="25124" y="10087"/>
                      <a:pt x="28017" y="9658"/>
                      <a:pt x="26839" y="9266"/>
                    </a:cubicBezTo>
                    <a:cubicBezTo>
                      <a:pt x="27767" y="8551"/>
                      <a:pt x="27696" y="9266"/>
                      <a:pt x="28339" y="8551"/>
                    </a:cubicBezTo>
                    <a:cubicBezTo>
                      <a:pt x="27267" y="8159"/>
                      <a:pt x="28410" y="6444"/>
                      <a:pt x="26767" y="6265"/>
                    </a:cubicBezTo>
                    <a:lnTo>
                      <a:pt x="27374" y="5587"/>
                    </a:lnTo>
                    <a:cubicBezTo>
                      <a:pt x="25053" y="5801"/>
                      <a:pt x="25410" y="2908"/>
                      <a:pt x="23445" y="3836"/>
                    </a:cubicBezTo>
                    <a:cubicBezTo>
                      <a:pt x="21516" y="4015"/>
                      <a:pt x="23410" y="908"/>
                      <a:pt x="20802" y="2229"/>
                    </a:cubicBezTo>
                    <a:lnTo>
                      <a:pt x="20338" y="908"/>
                    </a:lnTo>
                    <a:cubicBezTo>
                      <a:pt x="19480" y="550"/>
                      <a:pt x="19409" y="2336"/>
                      <a:pt x="18552" y="1693"/>
                    </a:cubicBezTo>
                    <a:cubicBezTo>
                      <a:pt x="18730" y="943"/>
                      <a:pt x="17337" y="1051"/>
                      <a:pt x="18016" y="336"/>
                    </a:cubicBezTo>
                    <a:cubicBezTo>
                      <a:pt x="16873" y="-378"/>
                      <a:pt x="15551" y="193"/>
                      <a:pt x="14301" y="693"/>
                    </a:cubicBezTo>
                    <a:cubicBezTo>
                      <a:pt x="13051" y="1229"/>
                      <a:pt x="11872" y="1729"/>
                      <a:pt x="9979" y="1372"/>
                    </a:cubicBezTo>
                    <a:cubicBezTo>
                      <a:pt x="9979" y="3015"/>
                      <a:pt x="8158" y="2801"/>
                      <a:pt x="8408" y="4015"/>
                    </a:cubicBezTo>
                    <a:cubicBezTo>
                      <a:pt x="7979" y="3479"/>
                      <a:pt x="5872" y="5551"/>
                      <a:pt x="6372" y="3479"/>
                    </a:cubicBezTo>
                    <a:cubicBezTo>
                      <a:pt x="6407" y="3301"/>
                      <a:pt x="6657" y="3158"/>
                      <a:pt x="6800" y="3372"/>
                    </a:cubicBezTo>
                    <a:lnTo>
                      <a:pt x="6443" y="2550"/>
                    </a:lnTo>
                    <a:cubicBezTo>
                      <a:pt x="3693" y="2265"/>
                      <a:pt x="4443" y="5372"/>
                      <a:pt x="3157" y="6408"/>
                    </a:cubicBezTo>
                    <a:cubicBezTo>
                      <a:pt x="3693" y="6158"/>
                      <a:pt x="4121" y="5658"/>
                      <a:pt x="4264" y="6337"/>
                    </a:cubicBezTo>
                    <a:lnTo>
                      <a:pt x="3193" y="7480"/>
                    </a:lnTo>
                    <a:lnTo>
                      <a:pt x="2764" y="6801"/>
                    </a:lnTo>
                    <a:lnTo>
                      <a:pt x="1085" y="8337"/>
                    </a:lnTo>
                    <a:lnTo>
                      <a:pt x="2085" y="8587"/>
                    </a:lnTo>
                    <a:cubicBezTo>
                      <a:pt x="1300" y="9087"/>
                      <a:pt x="-665" y="8623"/>
                      <a:pt x="228" y="10123"/>
                    </a:cubicBezTo>
                    <a:cubicBezTo>
                      <a:pt x="871" y="10837"/>
                      <a:pt x="2014" y="9945"/>
                      <a:pt x="1978" y="10873"/>
                    </a:cubicBezTo>
                    <a:cubicBezTo>
                      <a:pt x="1764" y="11016"/>
                      <a:pt x="1550" y="11123"/>
                      <a:pt x="1335" y="11266"/>
                    </a:cubicBezTo>
                    <a:cubicBezTo>
                      <a:pt x="1157" y="12302"/>
                      <a:pt x="1014" y="13981"/>
                      <a:pt x="1443" y="15695"/>
                    </a:cubicBezTo>
                    <a:cubicBezTo>
                      <a:pt x="2621" y="15552"/>
                      <a:pt x="2836" y="16088"/>
                      <a:pt x="3407" y="16660"/>
                    </a:cubicBezTo>
                    <a:lnTo>
                      <a:pt x="2335" y="16766"/>
                    </a:lnTo>
                    <a:cubicBezTo>
                      <a:pt x="3693" y="17874"/>
                      <a:pt x="3228" y="18124"/>
                      <a:pt x="2693" y="18446"/>
                    </a:cubicBezTo>
                    <a:cubicBezTo>
                      <a:pt x="2121" y="18731"/>
                      <a:pt x="1657" y="19160"/>
                      <a:pt x="3514" y="20481"/>
                    </a:cubicBezTo>
                    <a:lnTo>
                      <a:pt x="2585" y="20446"/>
                    </a:lnTo>
                    <a:cubicBezTo>
                      <a:pt x="3514" y="20517"/>
                      <a:pt x="4407" y="20517"/>
                      <a:pt x="5264" y="20481"/>
                    </a:cubicBezTo>
                    <a:cubicBezTo>
                      <a:pt x="8872" y="21767"/>
                      <a:pt x="4979" y="22946"/>
                      <a:pt x="10372" y="23803"/>
                    </a:cubicBezTo>
                    <a:cubicBezTo>
                      <a:pt x="8872" y="22982"/>
                      <a:pt x="11158" y="21946"/>
                      <a:pt x="12301" y="23125"/>
                    </a:cubicBezTo>
                    <a:lnTo>
                      <a:pt x="11444" y="23625"/>
                    </a:lnTo>
                    <a:cubicBezTo>
                      <a:pt x="12444" y="24017"/>
                      <a:pt x="13087" y="23625"/>
                      <a:pt x="13694" y="24053"/>
                    </a:cubicBezTo>
                    <a:cubicBezTo>
                      <a:pt x="12872" y="24304"/>
                      <a:pt x="12872" y="25089"/>
                      <a:pt x="14694" y="25482"/>
                    </a:cubicBezTo>
                    <a:cubicBezTo>
                      <a:pt x="14230" y="25732"/>
                      <a:pt x="13730" y="25946"/>
                      <a:pt x="13158" y="26161"/>
                    </a:cubicBezTo>
                    <a:cubicBezTo>
                      <a:pt x="14551" y="26018"/>
                      <a:pt x="15801" y="25839"/>
                      <a:pt x="16837" y="25589"/>
                    </a:cubicBezTo>
                    <a:cubicBezTo>
                      <a:pt x="17980" y="26054"/>
                      <a:pt x="19480" y="25875"/>
                      <a:pt x="20802" y="25803"/>
                    </a:cubicBezTo>
                    <a:cubicBezTo>
                      <a:pt x="22195" y="25768"/>
                      <a:pt x="22659" y="25268"/>
                      <a:pt x="23517" y="25732"/>
                    </a:cubicBezTo>
                    <a:cubicBezTo>
                      <a:pt x="23517" y="25732"/>
                      <a:pt x="24588" y="25518"/>
                      <a:pt x="25553" y="25053"/>
                    </a:cubicBezTo>
                    <a:cubicBezTo>
                      <a:pt x="26303" y="24518"/>
                      <a:pt x="26981" y="23803"/>
                      <a:pt x="26660" y="23196"/>
                    </a:cubicBezTo>
                    <a:cubicBezTo>
                      <a:pt x="26910" y="24125"/>
                      <a:pt x="28624" y="23232"/>
                      <a:pt x="29125" y="24125"/>
                    </a:cubicBezTo>
                    <a:cubicBezTo>
                      <a:pt x="28839" y="22910"/>
                      <a:pt x="29553" y="21089"/>
                      <a:pt x="30946" y="20624"/>
                    </a:cubicBezTo>
                    <a:lnTo>
                      <a:pt x="30982" y="20803"/>
                    </a:lnTo>
                    <a:cubicBezTo>
                      <a:pt x="33661" y="18017"/>
                      <a:pt x="31732" y="15624"/>
                      <a:pt x="33125" y="12873"/>
                    </a:cubicBezTo>
                    <a:cubicBezTo>
                      <a:pt x="32053" y="13195"/>
                      <a:pt x="32696" y="11695"/>
                      <a:pt x="31303" y="12373"/>
                    </a:cubicBezTo>
                    <a:cubicBezTo>
                      <a:pt x="30518" y="11373"/>
                      <a:pt x="31160" y="10052"/>
                      <a:pt x="31196" y="8980"/>
                    </a:cubicBezTo>
                    <a:cubicBezTo>
                      <a:pt x="31196" y="7980"/>
                      <a:pt x="30946" y="7194"/>
                      <a:pt x="28982" y="8016"/>
                    </a:cubicBezTo>
                    <a:cubicBezTo>
                      <a:pt x="28303" y="7266"/>
                      <a:pt x="29196" y="6373"/>
                      <a:pt x="29017" y="5765"/>
                    </a:cubicBezTo>
                    <a:lnTo>
                      <a:pt x="29339" y="5837"/>
                    </a:lnTo>
                    <a:cubicBezTo>
                      <a:pt x="27982" y="4515"/>
                      <a:pt x="26981" y="3622"/>
                      <a:pt x="25053" y="2550"/>
                    </a:cubicBezTo>
                    <a:cubicBezTo>
                      <a:pt x="23874" y="2550"/>
                      <a:pt x="23088" y="4158"/>
                      <a:pt x="21838" y="3515"/>
                    </a:cubicBezTo>
                    <a:cubicBezTo>
                      <a:pt x="22445" y="2837"/>
                      <a:pt x="21838" y="2872"/>
                      <a:pt x="21266" y="2801"/>
                    </a:cubicBezTo>
                    <a:cubicBezTo>
                      <a:pt x="21624" y="2729"/>
                      <a:pt x="21838" y="2479"/>
                      <a:pt x="21088" y="1836"/>
                    </a:cubicBezTo>
                    <a:cubicBezTo>
                      <a:pt x="20945" y="2050"/>
                      <a:pt x="20766" y="2193"/>
                      <a:pt x="20623" y="2301"/>
                    </a:cubicBezTo>
                    <a:cubicBezTo>
                      <a:pt x="20623" y="2229"/>
                      <a:pt x="20588" y="2193"/>
                      <a:pt x="20623" y="2122"/>
                    </a:cubicBezTo>
                    <a:cubicBezTo>
                      <a:pt x="19695" y="2372"/>
                      <a:pt x="19873" y="2622"/>
                      <a:pt x="20266" y="2729"/>
                    </a:cubicBezTo>
                    <a:cubicBezTo>
                      <a:pt x="20231" y="2837"/>
                      <a:pt x="20266" y="3015"/>
                      <a:pt x="20373" y="3229"/>
                    </a:cubicBezTo>
                    <a:cubicBezTo>
                      <a:pt x="19445" y="2193"/>
                      <a:pt x="17945" y="3408"/>
                      <a:pt x="17695" y="2158"/>
                    </a:cubicBezTo>
                    <a:cubicBezTo>
                      <a:pt x="15087" y="2908"/>
                      <a:pt x="14087" y="4944"/>
                      <a:pt x="12872" y="6373"/>
                    </a:cubicBezTo>
                    <a:cubicBezTo>
                      <a:pt x="12301" y="5944"/>
                      <a:pt x="12337" y="5158"/>
                      <a:pt x="12694" y="4622"/>
                    </a:cubicBezTo>
                    <a:lnTo>
                      <a:pt x="11658" y="5658"/>
                    </a:lnTo>
                    <a:cubicBezTo>
                      <a:pt x="11087" y="4872"/>
                      <a:pt x="12015" y="4694"/>
                      <a:pt x="12301" y="4301"/>
                    </a:cubicBezTo>
                    <a:cubicBezTo>
                      <a:pt x="9765" y="4087"/>
                      <a:pt x="10336" y="7587"/>
                      <a:pt x="8086" y="8408"/>
                    </a:cubicBezTo>
                    <a:lnTo>
                      <a:pt x="8479" y="9194"/>
                    </a:lnTo>
                    <a:lnTo>
                      <a:pt x="8300" y="9230"/>
                    </a:lnTo>
                    <a:cubicBezTo>
                      <a:pt x="8622" y="9444"/>
                      <a:pt x="8872" y="10123"/>
                      <a:pt x="8872" y="10445"/>
                    </a:cubicBezTo>
                    <a:cubicBezTo>
                      <a:pt x="7979" y="10302"/>
                      <a:pt x="7157" y="9480"/>
                      <a:pt x="6693" y="10516"/>
                    </a:cubicBezTo>
                    <a:cubicBezTo>
                      <a:pt x="5514" y="10980"/>
                      <a:pt x="6193" y="12981"/>
                      <a:pt x="6479" y="14052"/>
                    </a:cubicBezTo>
                    <a:lnTo>
                      <a:pt x="7658" y="18660"/>
                    </a:lnTo>
                    <a:lnTo>
                      <a:pt x="8443" y="18767"/>
                    </a:lnTo>
                    <a:lnTo>
                      <a:pt x="8586" y="18767"/>
                    </a:lnTo>
                    <a:lnTo>
                      <a:pt x="8515" y="18660"/>
                    </a:lnTo>
                    <a:lnTo>
                      <a:pt x="6157" y="14695"/>
                    </a:lnTo>
                    <a:lnTo>
                      <a:pt x="6622" y="14088"/>
                    </a:lnTo>
                    <a:cubicBezTo>
                      <a:pt x="6872" y="13730"/>
                      <a:pt x="7229" y="13981"/>
                      <a:pt x="7479" y="14195"/>
                    </a:cubicBezTo>
                    <a:lnTo>
                      <a:pt x="9051" y="17945"/>
                    </a:lnTo>
                    <a:lnTo>
                      <a:pt x="9051" y="17945"/>
                    </a:lnTo>
                    <a:cubicBezTo>
                      <a:pt x="9408" y="18160"/>
                      <a:pt x="9122" y="18981"/>
                      <a:pt x="9586" y="18874"/>
                    </a:cubicBezTo>
                    <a:lnTo>
                      <a:pt x="8979" y="19874"/>
                    </a:lnTo>
                    <a:cubicBezTo>
                      <a:pt x="9443" y="18874"/>
                      <a:pt x="10551" y="19481"/>
                      <a:pt x="10908" y="19124"/>
                    </a:cubicBezTo>
                    <a:cubicBezTo>
                      <a:pt x="10694" y="19981"/>
                      <a:pt x="9979" y="19445"/>
                      <a:pt x="9551" y="19910"/>
                    </a:cubicBezTo>
                    <a:cubicBezTo>
                      <a:pt x="11122" y="20696"/>
                      <a:pt x="10336" y="20338"/>
                      <a:pt x="11979" y="21017"/>
                    </a:cubicBezTo>
                    <a:cubicBezTo>
                      <a:pt x="13194" y="20589"/>
                      <a:pt x="12265" y="19945"/>
                      <a:pt x="13051" y="19196"/>
                    </a:cubicBezTo>
                    <a:cubicBezTo>
                      <a:pt x="13837" y="19303"/>
                      <a:pt x="14730" y="18731"/>
                      <a:pt x="15337" y="19624"/>
                    </a:cubicBezTo>
                    <a:lnTo>
                      <a:pt x="15373" y="18588"/>
                    </a:lnTo>
                    <a:cubicBezTo>
                      <a:pt x="16802" y="18160"/>
                      <a:pt x="17409" y="18338"/>
                      <a:pt x="18195" y="19481"/>
                    </a:cubicBezTo>
                    <a:cubicBezTo>
                      <a:pt x="20766" y="17553"/>
                      <a:pt x="21445" y="15552"/>
                      <a:pt x="21695" y="14052"/>
                    </a:cubicBezTo>
                    <a:cubicBezTo>
                      <a:pt x="21909" y="12552"/>
                      <a:pt x="21731" y="11373"/>
                      <a:pt x="21266" y="10551"/>
                    </a:cubicBezTo>
                    <a:cubicBezTo>
                      <a:pt x="20516" y="8837"/>
                      <a:pt x="19802" y="8123"/>
                      <a:pt x="19802" y="8123"/>
                    </a:cubicBezTo>
                    <a:cubicBezTo>
                      <a:pt x="18766" y="5837"/>
                      <a:pt x="18516" y="9016"/>
                      <a:pt x="16159" y="85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51" name="Graphic 511">
              <a:extLst>
                <a:ext uri="{FF2B5EF4-FFF2-40B4-BE49-F238E27FC236}">
                  <a16:creationId xmlns:a16="http://schemas.microsoft.com/office/drawing/2014/main" id="{9415B8CF-A6F4-EB49-8A1E-EADBD48F8A12}"/>
                </a:ext>
              </a:extLst>
            </p:cNvPr>
            <p:cNvGrpSpPr/>
            <p:nvPr/>
          </p:nvGrpSpPr>
          <p:grpSpPr>
            <a:xfrm>
              <a:off x="7799271" y="6337697"/>
              <a:ext cx="20716" cy="41921"/>
              <a:chOff x="7799271" y="6337697"/>
              <a:chExt cx="20716" cy="41921"/>
            </a:xfrm>
            <a:grpFill/>
          </p:grpSpPr>
          <p:sp>
            <p:nvSpPr>
              <p:cNvPr id="852" name="Freeform 851">
                <a:extLst>
                  <a:ext uri="{FF2B5EF4-FFF2-40B4-BE49-F238E27FC236}">
                    <a16:creationId xmlns:a16="http://schemas.microsoft.com/office/drawing/2014/main" id="{A0B889A8-A1E0-D545-9497-1AF1B2975AE2}"/>
                  </a:ext>
                </a:extLst>
              </p:cNvPr>
              <p:cNvSpPr/>
              <p:nvPr/>
            </p:nvSpPr>
            <p:spPr>
              <a:xfrm>
                <a:off x="7815131" y="6343828"/>
                <a:ext cx="428" cy="106"/>
              </a:xfrm>
              <a:custGeom>
                <a:avLst/>
                <a:gdLst>
                  <a:gd name="connsiteX0" fmla="*/ 429 w 428"/>
                  <a:gd name="connsiteY0" fmla="*/ 0 h 106"/>
                  <a:gd name="connsiteX1" fmla="*/ 0 w 428"/>
                  <a:gd name="connsiteY1" fmla="*/ 107 h 106"/>
                  <a:gd name="connsiteX2" fmla="*/ 429 w 428"/>
                  <a:gd name="connsiteY2" fmla="*/ 0 h 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106">
                    <a:moveTo>
                      <a:pt x="429" y="0"/>
                    </a:moveTo>
                    <a:lnTo>
                      <a:pt x="0" y="107"/>
                    </a:lnTo>
                    <a:cubicBezTo>
                      <a:pt x="214" y="107"/>
                      <a:pt x="393" y="107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3" name="Freeform 852">
                <a:extLst>
                  <a:ext uri="{FF2B5EF4-FFF2-40B4-BE49-F238E27FC236}">
                    <a16:creationId xmlns:a16="http://schemas.microsoft.com/office/drawing/2014/main" id="{152D80A4-766F-F848-BF1A-1F49FA9AF477}"/>
                  </a:ext>
                </a:extLst>
              </p:cNvPr>
              <p:cNvSpPr/>
              <p:nvPr/>
            </p:nvSpPr>
            <p:spPr>
              <a:xfrm>
                <a:off x="7812845" y="6372474"/>
                <a:ext cx="71" cy="71"/>
              </a:xfrm>
              <a:custGeom>
                <a:avLst/>
                <a:gdLst>
                  <a:gd name="connsiteX0" fmla="*/ 0 w 71"/>
                  <a:gd name="connsiteY0" fmla="*/ 0 h 71"/>
                  <a:gd name="connsiteX1" fmla="*/ 71 w 71"/>
                  <a:gd name="connsiteY1" fmla="*/ 72 h 71"/>
                  <a:gd name="connsiteX2" fmla="*/ 0 w 71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71">
                    <a:moveTo>
                      <a:pt x="0" y="0"/>
                    </a:moveTo>
                    <a:cubicBezTo>
                      <a:pt x="0" y="0"/>
                      <a:pt x="36" y="36"/>
                      <a:pt x="71" y="72"/>
                    </a:cubicBezTo>
                    <a:cubicBezTo>
                      <a:pt x="71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4" name="Freeform 853">
                <a:extLst>
                  <a:ext uri="{FF2B5EF4-FFF2-40B4-BE49-F238E27FC236}">
                    <a16:creationId xmlns:a16="http://schemas.microsoft.com/office/drawing/2014/main" id="{25DB5AFF-F5F6-924A-87A7-F42F31573F7C}"/>
                  </a:ext>
                </a:extLst>
              </p:cNvPr>
              <p:cNvSpPr/>
              <p:nvPr/>
            </p:nvSpPr>
            <p:spPr>
              <a:xfrm>
                <a:off x="7801165" y="6348114"/>
                <a:ext cx="107" cy="35"/>
              </a:xfrm>
              <a:custGeom>
                <a:avLst/>
                <a:gdLst>
                  <a:gd name="connsiteX0" fmla="*/ 107 w 107"/>
                  <a:gd name="connsiteY0" fmla="*/ 36 h 35"/>
                  <a:gd name="connsiteX1" fmla="*/ 107 w 107"/>
                  <a:gd name="connsiteY1" fmla="*/ 36 h 35"/>
                  <a:gd name="connsiteX2" fmla="*/ 0 w 107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36"/>
                    </a:moveTo>
                    <a:lnTo>
                      <a:pt x="107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5" name="Freeform 854">
                <a:extLst>
                  <a:ext uri="{FF2B5EF4-FFF2-40B4-BE49-F238E27FC236}">
                    <a16:creationId xmlns:a16="http://schemas.microsoft.com/office/drawing/2014/main" id="{083971D2-171C-EE4F-AA92-B4B03FFFB8BC}"/>
                  </a:ext>
                </a:extLst>
              </p:cNvPr>
              <p:cNvSpPr/>
              <p:nvPr/>
            </p:nvSpPr>
            <p:spPr>
              <a:xfrm>
                <a:off x="7799271" y="6337697"/>
                <a:ext cx="20716" cy="41921"/>
              </a:xfrm>
              <a:custGeom>
                <a:avLst/>
                <a:gdLst>
                  <a:gd name="connsiteX0" fmla="*/ 3072 w 20716"/>
                  <a:gd name="connsiteY0" fmla="*/ 5060 h 41921"/>
                  <a:gd name="connsiteX1" fmla="*/ 1429 w 20716"/>
                  <a:gd name="connsiteY1" fmla="*/ 8346 h 41921"/>
                  <a:gd name="connsiteX2" fmla="*/ 2000 w 20716"/>
                  <a:gd name="connsiteY2" fmla="*/ 10453 h 41921"/>
                  <a:gd name="connsiteX3" fmla="*/ 3322 w 20716"/>
                  <a:gd name="connsiteY3" fmla="*/ 11703 h 41921"/>
                  <a:gd name="connsiteX4" fmla="*/ 2429 w 20716"/>
                  <a:gd name="connsiteY4" fmla="*/ 11846 h 41921"/>
                  <a:gd name="connsiteX5" fmla="*/ 2715 w 20716"/>
                  <a:gd name="connsiteY5" fmla="*/ 12239 h 41921"/>
                  <a:gd name="connsiteX6" fmla="*/ 2465 w 20716"/>
                  <a:gd name="connsiteY6" fmla="*/ 12239 h 41921"/>
                  <a:gd name="connsiteX7" fmla="*/ 3072 w 20716"/>
                  <a:gd name="connsiteY7" fmla="*/ 12739 h 41921"/>
                  <a:gd name="connsiteX8" fmla="*/ 2822 w 20716"/>
                  <a:gd name="connsiteY8" fmla="*/ 12739 h 41921"/>
                  <a:gd name="connsiteX9" fmla="*/ 2929 w 20716"/>
                  <a:gd name="connsiteY9" fmla="*/ 12954 h 41921"/>
                  <a:gd name="connsiteX10" fmla="*/ 2572 w 20716"/>
                  <a:gd name="connsiteY10" fmla="*/ 12918 h 41921"/>
                  <a:gd name="connsiteX11" fmla="*/ 3000 w 20716"/>
                  <a:gd name="connsiteY11" fmla="*/ 13882 h 41921"/>
                  <a:gd name="connsiteX12" fmla="*/ 4072 w 20716"/>
                  <a:gd name="connsiteY12" fmla="*/ 13882 h 41921"/>
                  <a:gd name="connsiteX13" fmla="*/ 3643 w 20716"/>
                  <a:gd name="connsiteY13" fmla="*/ 15347 h 41921"/>
                  <a:gd name="connsiteX14" fmla="*/ 3393 w 20716"/>
                  <a:gd name="connsiteY14" fmla="*/ 15347 h 41921"/>
                  <a:gd name="connsiteX15" fmla="*/ 4108 w 20716"/>
                  <a:gd name="connsiteY15" fmla="*/ 17240 h 41921"/>
                  <a:gd name="connsiteX16" fmla="*/ 3286 w 20716"/>
                  <a:gd name="connsiteY16" fmla="*/ 17240 h 41921"/>
                  <a:gd name="connsiteX17" fmla="*/ 5786 w 20716"/>
                  <a:gd name="connsiteY17" fmla="*/ 18062 h 41921"/>
                  <a:gd name="connsiteX18" fmla="*/ 4322 w 20716"/>
                  <a:gd name="connsiteY18" fmla="*/ 18240 h 41921"/>
                  <a:gd name="connsiteX19" fmla="*/ 5644 w 20716"/>
                  <a:gd name="connsiteY19" fmla="*/ 18704 h 41921"/>
                  <a:gd name="connsiteX20" fmla="*/ 5286 w 20716"/>
                  <a:gd name="connsiteY20" fmla="*/ 18597 h 41921"/>
                  <a:gd name="connsiteX21" fmla="*/ 5572 w 20716"/>
                  <a:gd name="connsiteY21" fmla="*/ 19169 h 41921"/>
                  <a:gd name="connsiteX22" fmla="*/ 7287 w 20716"/>
                  <a:gd name="connsiteY22" fmla="*/ 19169 h 41921"/>
                  <a:gd name="connsiteX23" fmla="*/ 5572 w 20716"/>
                  <a:gd name="connsiteY23" fmla="*/ 19419 h 41921"/>
                  <a:gd name="connsiteX24" fmla="*/ 7001 w 20716"/>
                  <a:gd name="connsiteY24" fmla="*/ 19526 h 41921"/>
                  <a:gd name="connsiteX25" fmla="*/ 3429 w 20716"/>
                  <a:gd name="connsiteY25" fmla="*/ 20312 h 41921"/>
                  <a:gd name="connsiteX26" fmla="*/ 3393 w 20716"/>
                  <a:gd name="connsiteY26" fmla="*/ 25026 h 41921"/>
                  <a:gd name="connsiteX27" fmla="*/ 2322 w 20716"/>
                  <a:gd name="connsiteY27" fmla="*/ 24920 h 41921"/>
                  <a:gd name="connsiteX28" fmla="*/ 3108 w 20716"/>
                  <a:gd name="connsiteY28" fmla="*/ 25491 h 41921"/>
                  <a:gd name="connsiteX29" fmla="*/ 3786 w 20716"/>
                  <a:gd name="connsiteY29" fmla="*/ 25777 h 41921"/>
                  <a:gd name="connsiteX30" fmla="*/ 2857 w 20716"/>
                  <a:gd name="connsiteY30" fmla="*/ 25670 h 41921"/>
                  <a:gd name="connsiteX31" fmla="*/ 3465 w 20716"/>
                  <a:gd name="connsiteY31" fmla="*/ 26062 h 41921"/>
                  <a:gd name="connsiteX32" fmla="*/ 2465 w 20716"/>
                  <a:gd name="connsiteY32" fmla="*/ 26027 h 41921"/>
                  <a:gd name="connsiteX33" fmla="*/ 2822 w 20716"/>
                  <a:gd name="connsiteY33" fmla="*/ 27848 h 41921"/>
                  <a:gd name="connsiteX34" fmla="*/ 2893 w 20716"/>
                  <a:gd name="connsiteY34" fmla="*/ 30884 h 41921"/>
                  <a:gd name="connsiteX35" fmla="*/ 464 w 20716"/>
                  <a:gd name="connsiteY35" fmla="*/ 33599 h 41921"/>
                  <a:gd name="connsiteX36" fmla="*/ 821 w 20716"/>
                  <a:gd name="connsiteY36" fmla="*/ 33920 h 41921"/>
                  <a:gd name="connsiteX37" fmla="*/ 179 w 20716"/>
                  <a:gd name="connsiteY37" fmla="*/ 34671 h 41921"/>
                  <a:gd name="connsiteX38" fmla="*/ 0 w 20716"/>
                  <a:gd name="connsiteY38" fmla="*/ 35171 h 41921"/>
                  <a:gd name="connsiteX39" fmla="*/ 11894 w 20716"/>
                  <a:gd name="connsiteY39" fmla="*/ 41815 h 41921"/>
                  <a:gd name="connsiteX40" fmla="*/ 1357 w 20716"/>
                  <a:gd name="connsiteY40" fmla="*/ 35314 h 41921"/>
                  <a:gd name="connsiteX41" fmla="*/ 1072 w 20716"/>
                  <a:gd name="connsiteY41" fmla="*/ 35135 h 41921"/>
                  <a:gd name="connsiteX42" fmla="*/ 143 w 20716"/>
                  <a:gd name="connsiteY42" fmla="*/ 35564 h 41921"/>
                  <a:gd name="connsiteX43" fmla="*/ 11501 w 20716"/>
                  <a:gd name="connsiteY43" fmla="*/ 41921 h 41921"/>
                  <a:gd name="connsiteX44" fmla="*/ 10787 w 20716"/>
                  <a:gd name="connsiteY44" fmla="*/ 40457 h 41921"/>
                  <a:gd name="connsiteX45" fmla="*/ 12001 w 20716"/>
                  <a:gd name="connsiteY45" fmla="*/ 40100 h 41921"/>
                  <a:gd name="connsiteX46" fmla="*/ 12144 w 20716"/>
                  <a:gd name="connsiteY46" fmla="*/ 40207 h 41921"/>
                  <a:gd name="connsiteX47" fmla="*/ 12752 w 20716"/>
                  <a:gd name="connsiteY47" fmla="*/ 38778 h 41921"/>
                  <a:gd name="connsiteX48" fmla="*/ 13395 w 20716"/>
                  <a:gd name="connsiteY48" fmla="*/ 39242 h 41921"/>
                  <a:gd name="connsiteX49" fmla="*/ 14180 w 20716"/>
                  <a:gd name="connsiteY49" fmla="*/ 38636 h 41921"/>
                  <a:gd name="connsiteX50" fmla="*/ 13537 w 20716"/>
                  <a:gd name="connsiteY50" fmla="*/ 35600 h 41921"/>
                  <a:gd name="connsiteX51" fmla="*/ 13859 w 20716"/>
                  <a:gd name="connsiteY51" fmla="*/ 35742 h 41921"/>
                  <a:gd name="connsiteX52" fmla="*/ 13287 w 20716"/>
                  <a:gd name="connsiteY52" fmla="*/ 34778 h 41921"/>
                  <a:gd name="connsiteX53" fmla="*/ 13609 w 20716"/>
                  <a:gd name="connsiteY53" fmla="*/ 34849 h 41921"/>
                  <a:gd name="connsiteX54" fmla="*/ 13287 w 20716"/>
                  <a:gd name="connsiteY54" fmla="*/ 33492 h 41921"/>
                  <a:gd name="connsiteX55" fmla="*/ 14073 w 20716"/>
                  <a:gd name="connsiteY55" fmla="*/ 33706 h 41921"/>
                  <a:gd name="connsiteX56" fmla="*/ 14073 w 20716"/>
                  <a:gd name="connsiteY56" fmla="*/ 33027 h 41921"/>
                  <a:gd name="connsiteX57" fmla="*/ 13859 w 20716"/>
                  <a:gd name="connsiteY57" fmla="*/ 33206 h 41921"/>
                  <a:gd name="connsiteX58" fmla="*/ 14073 w 20716"/>
                  <a:gd name="connsiteY58" fmla="*/ 32277 h 41921"/>
                  <a:gd name="connsiteX59" fmla="*/ 10966 w 20716"/>
                  <a:gd name="connsiteY59" fmla="*/ 30170 h 41921"/>
                  <a:gd name="connsiteX60" fmla="*/ 11859 w 20716"/>
                  <a:gd name="connsiteY60" fmla="*/ 30277 h 41921"/>
                  <a:gd name="connsiteX61" fmla="*/ 13466 w 20716"/>
                  <a:gd name="connsiteY61" fmla="*/ 30741 h 41921"/>
                  <a:gd name="connsiteX62" fmla="*/ 14037 w 20716"/>
                  <a:gd name="connsiteY62" fmla="*/ 29991 h 41921"/>
                  <a:gd name="connsiteX63" fmla="*/ 14930 w 20716"/>
                  <a:gd name="connsiteY63" fmla="*/ 30170 h 41921"/>
                  <a:gd name="connsiteX64" fmla="*/ 14823 w 20716"/>
                  <a:gd name="connsiteY64" fmla="*/ 28849 h 41921"/>
                  <a:gd name="connsiteX65" fmla="*/ 15895 w 20716"/>
                  <a:gd name="connsiteY65" fmla="*/ 28170 h 41921"/>
                  <a:gd name="connsiteX66" fmla="*/ 17145 w 20716"/>
                  <a:gd name="connsiteY66" fmla="*/ 28170 h 41921"/>
                  <a:gd name="connsiteX67" fmla="*/ 16323 w 20716"/>
                  <a:gd name="connsiteY67" fmla="*/ 27599 h 41921"/>
                  <a:gd name="connsiteX68" fmla="*/ 17681 w 20716"/>
                  <a:gd name="connsiteY68" fmla="*/ 27670 h 41921"/>
                  <a:gd name="connsiteX69" fmla="*/ 18324 w 20716"/>
                  <a:gd name="connsiteY69" fmla="*/ 25777 h 41921"/>
                  <a:gd name="connsiteX70" fmla="*/ 16681 w 20716"/>
                  <a:gd name="connsiteY70" fmla="*/ 24884 h 41921"/>
                  <a:gd name="connsiteX71" fmla="*/ 18252 w 20716"/>
                  <a:gd name="connsiteY71" fmla="*/ 24741 h 41921"/>
                  <a:gd name="connsiteX72" fmla="*/ 18074 w 20716"/>
                  <a:gd name="connsiteY72" fmla="*/ 24812 h 41921"/>
                  <a:gd name="connsiteX73" fmla="*/ 18967 w 20716"/>
                  <a:gd name="connsiteY73" fmla="*/ 24991 h 41921"/>
                  <a:gd name="connsiteX74" fmla="*/ 18431 w 20716"/>
                  <a:gd name="connsiteY74" fmla="*/ 23705 h 41921"/>
                  <a:gd name="connsiteX75" fmla="*/ 17574 w 20716"/>
                  <a:gd name="connsiteY75" fmla="*/ 23812 h 41921"/>
                  <a:gd name="connsiteX76" fmla="*/ 17752 w 20716"/>
                  <a:gd name="connsiteY76" fmla="*/ 23419 h 41921"/>
                  <a:gd name="connsiteX77" fmla="*/ 18502 w 20716"/>
                  <a:gd name="connsiteY77" fmla="*/ 23598 h 41921"/>
                  <a:gd name="connsiteX78" fmla="*/ 19002 w 20716"/>
                  <a:gd name="connsiteY78" fmla="*/ 23062 h 41921"/>
                  <a:gd name="connsiteX79" fmla="*/ 18074 w 20716"/>
                  <a:gd name="connsiteY79" fmla="*/ 23062 h 41921"/>
                  <a:gd name="connsiteX80" fmla="*/ 18859 w 20716"/>
                  <a:gd name="connsiteY80" fmla="*/ 22419 h 41921"/>
                  <a:gd name="connsiteX81" fmla="*/ 17324 w 20716"/>
                  <a:gd name="connsiteY81" fmla="*/ 22241 h 41921"/>
                  <a:gd name="connsiteX82" fmla="*/ 19324 w 20716"/>
                  <a:gd name="connsiteY82" fmla="*/ 20954 h 41921"/>
                  <a:gd name="connsiteX83" fmla="*/ 18109 w 20716"/>
                  <a:gd name="connsiteY83" fmla="*/ 20633 h 41921"/>
                  <a:gd name="connsiteX84" fmla="*/ 19038 w 20716"/>
                  <a:gd name="connsiteY84" fmla="*/ 20669 h 41921"/>
                  <a:gd name="connsiteX85" fmla="*/ 20074 w 20716"/>
                  <a:gd name="connsiteY85" fmla="*/ 20026 h 41921"/>
                  <a:gd name="connsiteX86" fmla="*/ 20717 w 20716"/>
                  <a:gd name="connsiteY86" fmla="*/ 20097 h 41921"/>
                  <a:gd name="connsiteX87" fmla="*/ 18824 w 20716"/>
                  <a:gd name="connsiteY87" fmla="*/ 19847 h 41921"/>
                  <a:gd name="connsiteX88" fmla="*/ 18288 w 20716"/>
                  <a:gd name="connsiteY88" fmla="*/ 19062 h 41921"/>
                  <a:gd name="connsiteX89" fmla="*/ 16681 w 20716"/>
                  <a:gd name="connsiteY89" fmla="*/ 18811 h 41921"/>
                  <a:gd name="connsiteX90" fmla="*/ 17574 w 20716"/>
                  <a:gd name="connsiteY90" fmla="*/ 18919 h 41921"/>
                  <a:gd name="connsiteX91" fmla="*/ 17216 w 20716"/>
                  <a:gd name="connsiteY91" fmla="*/ 18633 h 41921"/>
                  <a:gd name="connsiteX92" fmla="*/ 18359 w 20716"/>
                  <a:gd name="connsiteY92" fmla="*/ 18526 h 41921"/>
                  <a:gd name="connsiteX93" fmla="*/ 19467 w 20716"/>
                  <a:gd name="connsiteY93" fmla="*/ 18704 h 41921"/>
                  <a:gd name="connsiteX94" fmla="*/ 17859 w 20716"/>
                  <a:gd name="connsiteY94" fmla="*/ 18240 h 41921"/>
                  <a:gd name="connsiteX95" fmla="*/ 18895 w 20716"/>
                  <a:gd name="connsiteY95" fmla="*/ 17418 h 41921"/>
                  <a:gd name="connsiteX96" fmla="*/ 18181 w 20716"/>
                  <a:gd name="connsiteY96" fmla="*/ 16633 h 41921"/>
                  <a:gd name="connsiteX97" fmla="*/ 20360 w 20716"/>
                  <a:gd name="connsiteY97" fmla="*/ 16561 h 41921"/>
                  <a:gd name="connsiteX98" fmla="*/ 19645 w 20716"/>
                  <a:gd name="connsiteY98" fmla="*/ 15704 h 41921"/>
                  <a:gd name="connsiteX99" fmla="*/ 19752 w 20716"/>
                  <a:gd name="connsiteY99" fmla="*/ 15740 h 41921"/>
                  <a:gd name="connsiteX100" fmla="*/ 19610 w 20716"/>
                  <a:gd name="connsiteY100" fmla="*/ 13918 h 41921"/>
                  <a:gd name="connsiteX101" fmla="*/ 17788 w 20716"/>
                  <a:gd name="connsiteY101" fmla="*/ 13668 h 41921"/>
                  <a:gd name="connsiteX102" fmla="*/ 16359 w 20716"/>
                  <a:gd name="connsiteY102" fmla="*/ 12275 h 41921"/>
                  <a:gd name="connsiteX103" fmla="*/ 17538 w 20716"/>
                  <a:gd name="connsiteY103" fmla="*/ 11811 h 41921"/>
                  <a:gd name="connsiteX104" fmla="*/ 17752 w 20716"/>
                  <a:gd name="connsiteY104" fmla="*/ 11882 h 41921"/>
                  <a:gd name="connsiteX105" fmla="*/ 17466 w 20716"/>
                  <a:gd name="connsiteY105" fmla="*/ 10810 h 41921"/>
                  <a:gd name="connsiteX106" fmla="*/ 15573 w 20716"/>
                  <a:gd name="connsiteY106" fmla="*/ 10239 h 41921"/>
                  <a:gd name="connsiteX107" fmla="*/ 16216 w 20716"/>
                  <a:gd name="connsiteY107" fmla="*/ 10061 h 41921"/>
                  <a:gd name="connsiteX108" fmla="*/ 17145 w 20716"/>
                  <a:gd name="connsiteY108" fmla="*/ 9989 h 41921"/>
                  <a:gd name="connsiteX109" fmla="*/ 16645 w 20716"/>
                  <a:gd name="connsiteY109" fmla="*/ 9882 h 41921"/>
                  <a:gd name="connsiteX110" fmla="*/ 16824 w 20716"/>
                  <a:gd name="connsiteY110" fmla="*/ 9882 h 41921"/>
                  <a:gd name="connsiteX111" fmla="*/ 16216 w 20716"/>
                  <a:gd name="connsiteY111" fmla="*/ 9810 h 41921"/>
                  <a:gd name="connsiteX112" fmla="*/ 15752 w 20716"/>
                  <a:gd name="connsiteY112" fmla="*/ 9846 h 41921"/>
                  <a:gd name="connsiteX113" fmla="*/ 17002 w 20716"/>
                  <a:gd name="connsiteY113" fmla="*/ 9168 h 41921"/>
                  <a:gd name="connsiteX114" fmla="*/ 14788 w 20716"/>
                  <a:gd name="connsiteY114" fmla="*/ 7524 h 41921"/>
                  <a:gd name="connsiteX115" fmla="*/ 16359 w 20716"/>
                  <a:gd name="connsiteY115" fmla="*/ 7739 h 41921"/>
                  <a:gd name="connsiteX116" fmla="*/ 16109 w 20716"/>
                  <a:gd name="connsiteY116" fmla="*/ 7346 h 41921"/>
                  <a:gd name="connsiteX117" fmla="*/ 16859 w 20716"/>
                  <a:gd name="connsiteY117" fmla="*/ 7667 h 41921"/>
                  <a:gd name="connsiteX118" fmla="*/ 16716 w 20716"/>
                  <a:gd name="connsiteY118" fmla="*/ 6203 h 41921"/>
                  <a:gd name="connsiteX119" fmla="*/ 15931 w 20716"/>
                  <a:gd name="connsiteY119" fmla="*/ 6096 h 41921"/>
                  <a:gd name="connsiteX120" fmla="*/ 16073 w 20716"/>
                  <a:gd name="connsiteY120" fmla="*/ 6060 h 41921"/>
                  <a:gd name="connsiteX121" fmla="*/ 14966 w 20716"/>
                  <a:gd name="connsiteY121" fmla="*/ 5881 h 41921"/>
                  <a:gd name="connsiteX122" fmla="*/ 16895 w 20716"/>
                  <a:gd name="connsiteY122" fmla="*/ 5596 h 41921"/>
                  <a:gd name="connsiteX123" fmla="*/ 16002 w 20716"/>
                  <a:gd name="connsiteY123" fmla="*/ 4738 h 41921"/>
                  <a:gd name="connsiteX124" fmla="*/ 15073 w 20716"/>
                  <a:gd name="connsiteY124" fmla="*/ 4774 h 41921"/>
                  <a:gd name="connsiteX125" fmla="*/ 15538 w 20716"/>
                  <a:gd name="connsiteY125" fmla="*/ 4452 h 41921"/>
                  <a:gd name="connsiteX126" fmla="*/ 16681 w 20716"/>
                  <a:gd name="connsiteY126" fmla="*/ 4417 h 41921"/>
                  <a:gd name="connsiteX127" fmla="*/ 15038 w 20716"/>
                  <a:gd name="connsiteY127" fmla="*/ 4060 h 41921"/>
                  <a:gd name="connsiteX128" fmla="*/ 16431 w 20716"/>
                  <a:gd name="connsiteY128" fmla="*/ 4274 h 41921"/>
                  <a:gd name="connsiteX129" fmla="*/ 16252 w 20716"/>
                  <a:gd name="connsiteY129" fmla="*/ 3488 h 41921"/>
                  <a:gd name="connsiteX130" fmla="*/ 14145 w 20716"/>
                  <a:gd name="connsiteY130" fmla="*/ 3417 h 41921"/>
                  <a:gd name="connsiteX131" fmla="*/ 13787 w 20716"/>
                  <a:gd name="connsiteY131" fmla="*/ 2667 h 41921"/>
                  <a:gd name="connsiteX132" fmla="*/ 12752 w 20716"/>
                  <a:gd name="connsiteY132" fmla="*/ 2774 h 41921"/>
                  <a:gd name="connsiteX133" fmla="*/ 13109 w 20716"/>
                  <a:gd name="connsiteY133" fmla="*/ 1738 h 41921"/>
                  <a:gd name="connsiteX134" fmla="*/ 1714 w 20716"/>
                  <a:gd name="connsiteY134" fmla="*/ 1059 h 41921"/>
                  <a:gd name="connsiteX135" fmla="*/ 3072 w 20716"/>
                  <a:gd name="connsiteY135" fmla="*/ 5060 h 41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20716" h="41921">
                    <a:moveTo>
                      <a:pt x="3072" y="5060"/>
                    </a:moveTo>
                    <a:cubicBezTo>
                      <a:pt x="2572" y="6489"/>
                      <a:pt x="607" y="6917"/>
                      <a:pt x="1429" y="8346"/>
                    </a:cubicBezTo>
                    <a:cubicBezTo>
                      <a:pt x="1286" y="9025"/>
                      <a:pt x="1750" y="9775"/>
                      <a:pt x="2000" y="10453"/>
                    </a:cubicBezTo>
                    <a:cubicBezTo>
                      <a:pt x="3536" y="10775"/>
                      <a:pt x="2036" y="11311"/>
                      <a:pt x="3322" y="11703"/>
                    </a:cubicBezTo>
                    <a:lnTo>
                      <a:pt x="2429" y="11846"/>
                    </a:lnTo>
                    <a:cubicBezTo>
                      <a:pt x="2857" y="11989"/>
                      <a:pt x="3179" y="12132"/>
                      <a:pt x="2715" y="12239"/>
                    </a:cubicBezTo>
                    <a:lnTo>
                      <a:pt x="2465" y="12239"/>
                    </a:lnTo>
                    <a:cubicBezTo>
                      <a:pt x="3143" y="12418"/>
                      <a:pt x="2715" y="12632"/>
                      <a:pt x="3072" y="12739"/>
                    </a:cubicBezTo>
                    <a:lnTo>
                      <a:pt x="2822" y="12739"/>
                    </a:lnTo>
                    <a:lnTo>
                      <a:pt x="2929" y="12954"/>
                    </a:lnTo>
                    <a:lnTo>
                      <a:pt x="2572" y="12918"/>
                    </a:lnTo>
                    <a:cubicBezTo>
                      <a:pt x="3286" y="13240"/>
                      <a:pt x="3322" y="13597"/>
                      <a:pt x="3000" y="13882"/>
                    </a:cubicBezTo>
                    <a:lnTo>
                      <a:pt x="4072" y="13882"/>
                    </a:lnTo>
                    <a:cubicBezTo>
                      <a:pt x="2893" y="14525"/>
                      <a:pt x="5072" y="14775"/>
                      <a:pt x="3643" y="15347"/>
                    </a:cubicBezTo>
                    <a:lnTo>
                      <a:pt x="3393" y="15347"/>
                    </a:lnTo>
                    <a:cubicBezTo>
                      <a:pt x="6179" y="16133"/>
                      <a:pt x="1464" y="16419"/>
                      <a:pt x="4108" y="17240"/>
                    </a:cubicBezTo>
                    <a:cubicBezTo>
                      <a:pt x="3786" y="17133"/>
                      <a:pt x="3572" y="17276"/>
                      <a:pt x="3286" y="17240"/>
                    </a:cubicBezTo>
                    <a:cubicBezTo>
                      <a:pt x="3572" y="17597"/>
                      <a:pt x="3715" y="17954"/>
                      <a:pt x="5786" y="18062"/>
                    </a:cubicBezTo>
                    <a:cubicBezTo>
                      <a:pt x="5751" y="18311"/>
                      <a:pt x="5108" y="18240"/>
                      <a:pt x="4322" y="18240"/>
                    </a:cubicBezTo>
                    <a:cubicBezTo>
                      <a:pt x="5251" y="18276"/>
                      <a:pt x="5608" y="18526"/>
                      <a:pt x="5644" y="18704"/>
                    </a:cubicBezTo>
                    <a:lnTo>
                      <a:pt x="5286" y="18597"/>
                    </a:lnTo>
                    <a:lnTo>
                      <a:pt x="5572" y="19169"/>
                    </a:lnTo>
                    <a:lnTo>
                      <a:pt x="7287" y="19169"/>
                    </a:lnTo>
                    <a:cubicBezTo>
                      <a:pt x="6787" y="19455"/>
                      <a:pt x="5179" y="19097"/>
                      <a:pt x="5572" y="19419"/>
                    </a:cubicBezTo>
                    <a:lnTo>
                      <a:pt x="7001" y="19526"/>
                    </a:lnTo>
                    <a:cubicBezTo>
                      <a:pt x="6679" y="19919"/>
                      <a:pt x="4500" y="20026"/>
                      <a:pt x="3429" y="20312"/>
                    </a:cubicBezTo>
                    <a:cubicBezTo>
                      <a:pt x="2715" y="21776"/>
                      <a:pt x="6144" y="23991"/>
                      <a:pt x="3393" y="25026"/>
                    </a:cubicBezTo>
                    <a:lnTo>
                      <a:pt x="2322" y="24920"/>
                    </a:lnTo>
                    <a:cubicBezTo>
                      <a:pt x="786" y="24669"/>
                      <a:pt x="4536" y="25705"/>
                      <a:pt x="3108" y="25491"/>
                    </a:cubicBezTo>
                    <a:lnTo>
                      <a:pt x="3786" y="25777"/>
                    </a:lnTo>
                    <a:cubicBezTo>
                      <a:pt x="3500" y="25777"/>
                      <a:pt x="3179" y="25813"/>
                      <a:pt x="2857" y="25670"/>
                    </a:cubicBezTo>
                    <a:cubicBezTo>
                      <a:pt x="2786" y="25813"/>
                      <a:pt x="3036" y="25848"/>
                      <a:pt x="3465" y="26062"/>
                    </a:cubicBezTo>
                    <a:lnTo>
                      <a:pt x="2465" y="26027"/>
                    </a:lnTo>
                    <a:cubicBezTo>
                      <a:pt x="1607" y="26420"/>
                      <a:pt x="3322" y="27313"/>
                      <a:pt x="2822" y="27848"/>
                    </a:cubicBezTo>
                    <a:cubicBezTo>
                      <a:pt x="679" y="28062"/>
                      <a:pt x="2179" y="29813"/>
                      <a:pt x="2893" y="30884"/>
                    </a:cubicBezTo>
                    <a:cubicBezTo>
                      <a:pt x="4715" y="32849"/>
                      <a:pt x="-1572" y="31599"/>
                      <a:pt x="464" y="33599"/>
                    </a:cubicBezTo>
                    <a:cubicBezTo>
                      <a:pt x="250" y="33528"/>
                      <a:pt x="643" y="33814"/>
                      <a:pt x="821" y="33920"/>
                    </a:cubicBezTo>
                    <a:lnTo>
                      <a:pt x="179" y="34671"/>
                    </a:lnTo>
                    <a:cubicBezTo>
                      <a:pt x="179" y="34671"/>
                      <a:pt x="71" y="34849"/>
                      <a:pt x="0" y="35171"/>
                    </a:cubicBezTo>
                    <a:lnTo>
                      <a:pt x="11894" y="41815"/>
                    </a:lnTo>
                    <a:cubicBezTo>
                      <a:pt x="12287" y="40386"/>
                      <a:pt x="12073" y="36921"/>
                      <a:pt x="1357" y="35314"/>
                    </a:cubicBezTo>
                    <a:lnTo>
                      <a:pt x="1072" y="35135"/>
                    </a:lnTo>
                    <a:cubicBezTo>
                      <a:pt x="572" y="35242"/>
                      <a:pt x="250" y="35349"/>
                      <a:pt x="143" y="35564"/>
                    </a:cubicBezTo>
                    <a:lnTo>
                      <a:pt x="11501" y="41921"/>
                    </a:lnTo>
                    <a:cubicBezTo>
                      <a:pt x="11644" y="41600"/>
                      <a:pt x="11466" y="41171"/>
                      <a:pt x="10787" y="40457"/>
                    </a:cubicBezTo>
                    <a:cubicBezTo>
                      <a:pt x="12680" y="41386"/>
                      <a:pt x="11287" y="39957"/>
                      <a:pt x="12001" y="40100"/>
                    </a:cubicBezTo>
                    <a:lnTo>
                      <a:pt x="12144" y="40207"/>
                    </a:lnTo>
                    <a:cubicBezTo>
                      <a:pt x="10930" y="39028"/>
                      <a:pt x="13859" y="39886"/>
                      <a:pt x="12752" y="38778"/>
                    </a:cubicBezTo>
                    <a:cubicBezTo>
                      <a:pt x="12894" y="38850"/>
                      <a:pt x="13430" y="39136"/>
                      <a:pt x="13395" y="39242"/>
                    </a:cubicBezTo>
                    <a:cubicBezTo>
                      <a:pt x="13287" y="38814"/>
                      <a:pt x="13073" y="38171"/>
                      <a:pt x="14180" y="38636"/>
                    </a:cubicBezTo>
                    <a:cubicBezTo>
                      <a:pt x="14216" y="37707"/>
                      <a:pt x="15252" y="36778"/>
                      <a:pt x="13537" y="35600"/>
                    </a:cubicBezTo>
                    <a:lnTo>
                      <a:pt x="13859" y="35742"/>
                    </a:lnTo>
                    <a:cubicBezTo>
                      <a:pt x="12716" y="34992"/>
                      <a:pt x="13787" y="35314"/>
                      <a:pt x="13287" y="34778"/>
                    </a:cubicBezTo>
                    <a:cubicBezTo>
                      <a:pt x="13430" y="34813"/>
                      <a:pt x="13537" y="34813"/>
                      <a:pt x="13609" y="34849"/>
                    </a:cubicBezTo>
                    <a:cubicBezTo>
                      <a:pt x="12466" y="34135"/>
                      <a:pt x="13716" y="33885"/>
                      <a:pt x="13287" y="33492"/>
                    </a:cubicBezTo>
                    <a:lnTo>
                      <a:pt x="14073" y="33706"/>
                    </a:lnTo>
                    <a:lnTo>
                      <a:pt x="14073" y="33027"/>
                    </a:lnTo>
                    <a:lnTo>
                      <a:pt x="13859" y="33206"/>
                    </a:lnTo>
                    <a:cubicBezTo>
                      <a:pt x="11716" y="32492"/>
                      <a:pt x="15323" y="33135"/>
                      <a:pt x="14073" y="32277"/>
                    </a:cubicBezTo>
                    <a:cubicBezTo>
                      <a:pt x="14466" y="31920"/>
                      <a:pt x="9787" y="30277"/>
                      <a:pt x="10966" y="30170"/>
                    </a:cubicBezTo>
                    <a:cubicBezTo>
                      <a:pt x="10001" y="29742"/>
                      <a:pt x="12573" y="30741"/>
                      <a:pt x="11859" y="30277"/>
                    </a:cubicBezTo>
                    <a:cubicBezTo>
                      <a:pt x="13002" y="30563"/>
                      <a:pt x="12537" y="30599"/>
                      <a:pt x="13466" y="30741"/>
                    </a:cubicBezTo>
                    <a:cubicBezTo>
                      <a:pt x="13002" y="30313"/>
                      <a:pt x="14752" y="30527"/>
                      <a:pt x="14037" y="29991"/>
                    </a:cubicBezTo>
                    <a:lnTo>
                      <a:pt x="14930" y="30170"/>
                    </a:lnTo>
                    <a:cubicBezTo>
                      <a:pt x="13395" y="29349"/>
                      <a:pt x="16288" y="29491"/>
                      <a:pt x="14823" y="28849"/>
                    </a:cubicBezTo>
                    <a:cubicBezTo>
                      <a:pt x="14180" y="28206"/>
                      <a:pt x="17574" y="29027"/>
                      <a:pt x="15895" y="28170"/>
                    </a:cubicBezTo>
                    <a:lnTo>
                      <a:pt x="17145" y="28170"/>
                    </a:lnTo>
                    <a:cubicBezTo>
                      <a:pt x="17395" y="27991"/>
                      <a:pt x="15680" y="27741"/>
                      <a:pt x="16323" y="27599"/>
                    </a:cubicBezTo>
                    <a:cubicBezTo>
                      <a:pt x="17074" y="27741"/>
                      <a:pt x="17002" y="27384"/>
                      <a:pt x="17681" y="27670"/>
                    </a:cubicBezTo>
                    <a:cubicBezTo>
                      <a:pt x="18967" y="27277"/>
                      <a:pt x="16181" y="26241"/>
                      <a:pt x="18324" y="25777"/>
                    </a:cubicBezTo>
                    <a:cubicBezTo>
                      <a:pt x="16859" y="25419"/>
                      <a:pt x="17788" y="25170"/>
                      <a:pt x="16681" y="24884"/>
                    </a:cubicBezTo>
                    <a:cubicBezTo>
                      <a:pt x="17324" y="24955"/>
                      <a:pt x="16859" y="24134"/>
                      <a:pt x="18252" y="24741"/>
                    </a:cubicBezTo>
                    <a:cubicBezTo>
                      <a:pt x="18359" y="24777"/>
                      <a:pt x="18324" y="24848"/>
                      <a:pt x="18074" y="24812"/>
                    </a:cubicBezTo>
                    <a:lnTo>
                      <a:pt x="18967" y="24991"/>
                    </a:lnTo>
                    <a:cubicBezTo>
                      <a:pt x="20717" y="24777"/>
                      <a:pt x="18145" y="24098"/>
                      <a:pt x="18431" y="23705"/>
                    </a:cubicBezTo>
                    <a:cubicBezTo>
                      <a:pt x="18109" y="23812"/>
                      <a:pt x="18181" y="23991"/>
                      <a:pt x="17574" y="23812"/>
                    </a:cubicBezTo>
                    <a:lnTo>
                      <a:pt x="17752" y="23419"/>
                    </a:lnTo>
                    <a:lnTo>
                      <a:pt x="18502" y="23598"/>
                    </a:lnTo>
                    <a:lnTo>
                      <a:pt x="19002" y="23062"/>
                    </a:lnTo>
                    <a:lnTo>
                      <a:pt x="18074" y="23062"/>
                    </a:lnTo>
                    <a:cubicBezTo>
                      <a:pt x="18574" y="22848"/>
                      <a:pt x="20181" y="22883"/>
                      <a:pt x="18859" y="22419"/>
                    </a:cubicBezTo>
                    <a:cubicBezTo>
                      <a:pt x="18145" y="22205"/>
                      <a:pt x="17574" y="22562"/>
                      <a:pt x="17324" y="22241"/>
                    </a:cubicBezTo>
                    <a:cubicBezTo>
                      <a:pt x="18002" y="21919"/>
                      <a:pt x="19002" y="21419"/>
                      <a:pt x="19324" y="20954"/>
                    </a:cubicBezTo>
                    <a:cubicBezTo>
                      <a:pt x="18288" y="20919"/>
                      <a:pt x="18324" y="20812"/>
                      <a:pt x="18109" y="20633"/>
                    </a:cubicBezTo>
                    <a:lnTo>
                      <a:pt x="19038" y="20669"/>
                    </a:lnTo>
                    <a:cubicBezTo>
                      <a:pt x="17824" y="20062"/>
                      <a:pt x="21038" y="20597"/>
                      <a:pt x="20074" y="20026"/>
                    </a:cubicBezTo>
                    <a:lnTo>
                      <a:pt x="20717" y="20097"/>
                    </a:lnTo>
                    <a:lnTo>
                      <a:pt x="18824" y="19847"/>
                    </a:lnTo>
                    <a:cubicBezTo>
                      <a:pt x="17038" y="19276"/>
                      <a:pt x="20717" y="19704"/>
                      <a:pt x="18288" y="19062"/>
                    </a:cubicBezTo>
                    <a:cubicBezTo>
                      <a:pt x="18431" y="19276"/>
                      <a:pt x="16288" y="19062"/>
                      <a:pt x="16681" y="18811"/>
                    </a:cubicBezTo>
                    <a:lnTo>
                      <a:pt x="17574" y="18919"/>
                    </a:lnTo>
                    <a:cubicBezTo>
                      <a:pt x="17395" y="18776"/>
                      <a:pt x="17038" y="18704"/>
                      <a:pt x="17216" y="18633"/>
                    </a:cubicBezTo>
                    <a:cubicBezTo>
                      <a:pt x="17681" y="18740"/>
                      <a:pt x="18502" y="18740"/>
                      <a:pt x="18359" y="18526"/>
                    </a:cubicBezTo>
                    <a:lnTo>
                      <a:pt x="19467" y="18704"/>
                    </a:lnTo>
                    <a:lnTo>
                      <a:pt x="17859" y="18240"/>
                    </a:lnTo>
                    <a:cubicBezTo>
                      <a:pt x="18824" y="17990"/>
                      <a:pt x="17645" y="17490"/>
                      <a:pt x="18895" y="17418"/>
                    </a:cubicBezTo>
                    <a:cubicBezTo>
                      <a:pt x="18895" y="17418"/>
                      <a:pt x="19502" y="16811"/>
                      <a:pt x="18181" y="16633"/>
                    </a:cubicBezTo>
                    <a:cubicBezTo>
                      <a:pt x="19038" y="16776"/>
                      <a:pt x="19360" y="16454"/>
                      <a:pt x="20360" y="16561"/>
                    </a:cubicBezTo>
                    <a:cubicBezTo>
                      <a:pt x="19395" y="16383"/>
                      <a:pt x="18645" y="15883"/>
                      <a:pt x="19645" y="15704"/>
                    </a:cubicBezTo>
                    <a:lnTo>
                      <a:pt x="19752" y="15740"/>
                    </a:lnTo>
                    <a:cubicBezTo>
                      <a:pt x="20824" y="15061"/>
                      <a:pt x="18359" y="14525"/>
                      <a:pt x="19610" y="13918"/>
                    </a:cubicBezTo>
                    <a:cubicBezTo>
                      <a:pt x="18538" y="13918"/>
                      <a:pt x="19145" y="13632"/>
                      <a:pt x="17788" y="13668"/>
                    </a:cubicBezTo>
                    <a:cubicBezTo>
                      <a:pt x="16466" y="13025"/>
                      <a:pt x="20538" y="12525"/>
                      <a:pt x="16359" y="12275"/>
                    </a:cubicBezTo>
                    <a:cubicBezTo>
                      <a:pt x="16145" y="11989"/>
                      <a:pt x="17324" y="11954"/>
                      <a:pt x="17538" y="11811"/>
                    </a:cubicBezTo>
                    <a:lnTo>
                      <a:pt x="17752" y="11882"/>
                    </a:lnTo>
                    <a:cubicBezTo>
                      <a:pt x="17395" y="11346"/>
                      <a:pt x="17359" y="11203"/>
                      <a:pt x="17466" y="10810"/>
                    </a:cubicBezTo>
                    <a:cubicBezTo>
                      <a:pt x="17074" y="10632"/>
                      <a:pt x="15109" y="10596"/>
                      <a:pt x="15573" y="10239"/>
                    </a:cubicBezTo>
                    <a:cubicBezTo>
                      <a:pt x="16359" y="10346"/>
                      <a:pt x="16216" y="10203"/>
                      <a:pt x="16216" y="10061"/>
                    </a:cubicBezTo>
                    <a:cubicBezTo>
                      <a:pt x="16323" y="10132"/>
                      <a:pt x="16609" y="10168"/>
                      <a:pt x="17145" y="9989"/>
                    </a:cubicBezTo>
                    <a:cubicBezTo>
                      <a:pt x="16895" y="9953"/>
                      <a:pt x="16752" y="9918"/>
                      <a:pt x="16645" y="9882"/>
                    </a:cubicBezTo>
                    <a:cubicBezTo>
                      <a:pt x="16716" y="9882"/>
                      <a:pt x="16752" y="9882"/>
                      <a:pt x="16824" y="9882"/>
                    </a:cubicBezTo>
                    <a:cubicBezTo>
                      <a:pt x="16538" y="9668"/>
                      <a:pt x="16323" y="9703"/>
                      <a:pt x="16216" y="9810"/>
                    </a:cubicBezTo>
                    <a:cubicBezTo>
                      <a:pt x="16109" y="9810"/>
                      <a:pt x="15931" y="9810"/>
                      <a:pt x="15752" y="9846"/>
                    </a:cubicBezTo>
                    <a:cubicBezTo>
                      <a:pt x="16752" y="9596"/>
                      <a:pt x="15680" y="9203"/>
                      <a:pt x="17002" y="9168"/>
                    </a:cubicBezTo>
                    <a:cubicBezTo>
                      <a:pt x="16681" y="8524"/>
                      <a:pt x="15323" y="8060"/>
                      <a:pt x="14788" y="7524"/>
                    </a:cubicBezTo>
                    <a:cubicBezTo>
                      <a:pt x="15466" y="7453"/>
                      <a:pt x="16073" y="7560"/>
                      <a:pt x="16359" y="7739"/>
                    </a:cubicBezTo>
                    <a:lnTo>
                      <a:pt x="16109" y="7346"/>
                    </a:lnTo>
                    <a:cubicBezTo>
                      <a:pt x="17109" y="7346"/>
                      <a:pt x="16681" y="7560"/>
                      <a:pt x="16859" y="7667"/>
                    </a:cubicBezTo>
                    <a:cubicBezTo>
                      <a:pt x="18431" y="7167"/>
                      <a:pt x="15252" y="6739"/>
                      <a:pt x="16716" y="6203"/>
                    </a:cubicBezTo>
                    <a:lnTo>
                      <a:pt x="15931" y="6096"/>
                    </a:lnTo>
                    <a:lnTo>
                      <a:pt x="16073" y="6060"/>
                    </a:lnTo>
                    <a:cubicBezTo>
                      <a:pt x="15645" y="6060"/>
                      <a:pt x="15109" y="5953"/>
                      <a:pt x="14966" y="5881"/>
                    </a:cubicBezTo>
                    <a:cubicBezTo>
                      <a:pt x="15823" y="5810"/>
                      <a:pt x="16931" y="5846"/>
                      <a:pt x="16895" y="5596"/>
                    </a:cubicBezTo>
                    <a:cubicBezTo>
                      <a:pt x="17716" y="5381"/>
                      <a:pt x="16466" y="5024"/>
                      <a:pt x="16002" y="4738"/>
                    </a:cubicBezTo>
                    <a:cubicBezTo>
                      <a:pt x="15859" y="4881"/>
                      <a:pt x="15395" y="4845"/>
                      <a:pt x="15073" y="4774"/>
                    </a:cubicBezTo>
                    <a:cubicBezTo>
                      <a:pt x="15038" y="4631"/>
                      <a:pt x="15895" y="4560"/>
                      <a:pt x="15538" y="4452"/>
                    </a:cubicBezTo>
                    <a:lnTo>
                      <a:pt x="16681" y="4417"/>
                    </a:lnTo>
                    <a:cubicBezTo>
                      <a:pt x="15609" y="4488"/>
                      <a:pt x="15502" y="4095"/>
                      <a:pt x="15038" y="4060"/>
                    </a:cubicBezTo>
                    <a:cubicBezTo>
                      <a:pt x="15895" y="3988"/>
                      <a:pt x="15788" y="4238"/>
                      <a:pt x="16431" y="4274"/>
                    </a:cubicBezTo>
                    <a:cubicBezTo>
                      <a:pt x="16323" y="3738"/>
                      <a:pt x="16359" y="4024"/>
                      <a:pt x="16252" y="3488"/>
                    </a:cubicBezTo>
                    <a:cubicBezTo>
                      <a:pt x="15395" y="3238"/>
                      <a:pt x="15145" y="3559"/>
                      <a:pt x="14145" y="3417"/>
                    </a:cubicBezTo>
                    <a:cubicBezTo>
                      <a:pt x="13930" y="3167"/>
                      <a:pt x="13109" y="2953"/>
                      <a:pt x="13787" y="2667"/>
                    </a:cubicBezTo>
                    <a:lnTo>
                      <a:pt x="12752" y="2774"/>
                    </a:lnTo>
                    <a:cubicBezTo>
                      <a:pt x="11966" y="2309"/>
                      <a:pt x="12073" y="2024"/>
                      <a:pt x="13109" y="1738"/>
                    </a:cubicBezTo>
                    <a:cubicBezTo>
                      <a:pt x="4751" y="-1727"/>
                      <a:pt x="1714" y="1059"/>
                      <a:pt x="1714" y="1059"/>
                    </a:cubicBezTo>
                    <a:cubicBezTo>
                      <a:pt x="-750" y="2702"/>
                      <a:pt x="2250" y="3417"/>
                      <a:pt x="3072" y="506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56" name="Graphic 511">
              <a:extLst>
                <a:ext uri="{FF2B5EF4-FFF2-40B4-BE49-F238E27FC236}">
                  <a16:creationId xmlns:a16="http://schemas.microsoft.com/office/drawing/2014/main" id="{910FDDE9-0B0D-724C-A2E6-A8404B23199E}"/>
                </a:ext>
              </a:extLst>
            </p:cNvPr>
            <p:cNvGrpSpPr/>
            <p:nvPr/>
          </p:nvGrpSpPr>
          <p:grpSpPr>
            <a:xfrm>
              <a:off x="7634822" y="6233449"/>
              <a:ext cx="18930" cy="120575"/>
              <a:chOff x="7634822" y="6233449"/>
              <a:chExt cx="18930" cy="120575"/>
            </a:xfrm>
            <a:grpFill/>
          </p:grpSpPr>
          <p:sp>
            <p:nvSpPr>
              <p:cNvPr id="857" name="Freeform 856">
                <a:extLst>
                  <a:ext uri="{FF2B5EF4-FFF2-40B4-BE49-F238E27FC236}">
                    <a16:creationId xmlns:a16="http://schemas.microsoft.com/office/drawing/2014/main" id="{ECAB8A04-B0DB-754B-99BB-37399A806AB8}"/>
                  </a:ext>
                </a:extLst>
              </p:cNvPr>
              <p:cNvSpPr/>
              <p:nvPr/>
            </p:nvSpPr>
            <p:spPr>
              <a:xfrm>
                <a:off x="7650110" y="6249995"/>
                <a:ext cx="464" cy="285"/>
              </a:xfrm>
              <a:custGeom>
                <a:avLst/>
                <a:gdLst>
                  <a:gd name="connsiteX0" fmla="*/ 464 w 464"/>
                  <a:gd name="connsiteY0" fmla="*/ 0 h 285"/>
                  <a:gd name="connsiteX1" fmla="*/ 0 w 464"/>
                  <a:gd name="connsiteY1" fmla="*/ 286 h 285"/>
                  <a:gd name="connsiteX2" fmla="*/ 464 w 464"/>
                  <a:gd name="connsiteY2" fmla="*/ 0 h 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285">
                    <a:moveTo>
                      <a:pt x="464" y="0"/>
                    </a:moveTo>
                    <a:lnTo>
                      <a:pt x="0" y="286"/>
                    </a:lnTo>
                    <a:cubicBezTo>
                      <a:pt x="214" y="286"/>
                      <a:pt x="393" y="214"/>
                      <a:pt x="4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8" name="Freeform 857">
                <a:extLst>
                  <a:ext uri="{FF2B5EF4-FFF2-40B4-BE49-F238E27FC236}">
                    <a16:creationId xmlns:a16="http://schemas.microsoft.com/office/drawing/2014/main" id="{A62DF02B-F281-754C-AA83-0A45688890F4}"/>
                  </a:ext>
                </a:extLst>
              </p:cNvPr>
              <p:cNvSpPr/>
              <p:nvPr/>
            </p:nvSpPr>
            <p:spPr>
              <a:xfrm>
                <a:off x="7651324" y="6329683"/>
                <a:ext cx="107" cy="107"/>
              </a:xfrm>
              <a:custGeom>
                <a:avLst/>
                <a:gdLst>
                  <a:gd name="connsiteX0" fmla="*/ 0 w 107"/>
                  <a:gd name="connsiteY0" fmla="*/ 0 h 107"/>
                  <a:gd name="connsiteX1" fmla="*/ 107 w 107"/>
                  <a:gd name="connsiteY1" fmla="*/ 107 h 107"/>
                  <a:gd name="connsiteX2" fmla="*/ 0 w 107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7">
                    <a:moveTo>
                      <a:pt x="0" y="0"/>
                    </a:moveTo>
                    <a:lnTo>
                      <a:pt x="107" y="107"/>
                    </a:lnTo>
                    <a:cubicBezTo>
                      <a:pt x="36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9" name="Freeform 858">
                <a:extLst>
                  <a:ext uri="{FF2B5EF4-FFF2-40B4-BE49-F238E27FC236}">
                    <a16:creationId xmlns:a16="http://schemas.microsoft.com/office/drawing/2014/main" id="{6E6C4194-AC35-2741-9C05-97BD9E02D6FC}"/>
                  </a:ext>
                </a:extLst>
              </p:cNvPr>
              <p:cNvSpPr/>
              <p:nvPr/>
            </p:nvSpPr>
            <p:spPr>
              <a:xfrm>
                <a:off x="7634858" y="6260568"/>
                <a:ext cx="107" cy="107"/>
              </a:xfrm>
              <a:custGeom>
                <a:avLst/>
                <a:gdLst>
                  <a:gd name="connsiteX0" fmla="*/ 107 w 107"/>
                  <a:gd name="connsiteY0" fmla="*/ 107 h 107"/>
                  <a:gd name="connsiteX1" fmla="*/ 107 w 107"/>
                  <a:gd name="connsiteY1" fmla="*/ 107 h 107"/>
                  <a:gd name="connsiteX2" fmla="*/ 0 w 107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7">
                    <a:moveTo>
                      <a:pt x="107" y="107"/>
                    </a:moveTo>
                    <a:lnTo>
                      <a:pt x="107" y="10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0" name="Freeform 859">
                <a:extLst>
                  <a:ext uri="{FF2B5EF4-FFF2-40B4-BE49-F238E27FC236}">
                    <a16:creationId xmlns:a16="http://schemas.microsoft.com/office/drawing/2014/main" id="{9CD86385-2D98-474B-A5FB-1E340D44EFD9}"/>
                  </a:ext>
                </a:extLst>
              </p:cNvPr>
              <p:cNvSpPr/>
              <p:nvPr/>
            </p:nvSpPr>
            <p:spPr>
              <a:xfrm>
                <a:off x="7634822" y="6233449"/>
                <a:ext cx="18930" cy="120575"/>
              </a:xfrm>
              <a:custGeom>
                <a:avLst/>
                <a:gdLst>
                  <a:gd name="connsiteX0" fmla="*/ 2786 w 18930"/>
                  <a:gd name="connsiteY0" fmla="*/ 12046 h 120575"/>
                  <a:gd name="connsiteX1" fmla="*/ 357 w 18930"/>
                  <a:gd name="connsiteY1" fmla="*/ 20939 h 120575"/>
                  <a:gd name="connsiteX2" fmla="*/ 143 w 18930"/>
                  <a:gd name="connsiteY2" fmla="*/ 27226 h 120575"/>
                  <a:gd name="connsiteX3" fmla="*/ 1036 w 18930"/>
                  <a:gd name="connsiteY3" fmla="*/ 31548 h 120575"/>
                  <a:gd name="connsiteX4" fmla="*/ 107 w 18930"/>
                  <a:gd name="connsiteY4" fmla="*/ 31976 h 120575"/>
                  <a:gd name="connsiteX5" fmla="*/ 286 w 18930"/>
                  <a:gd name="connsiteY5" fmla="*/ 33370 h 120575"/>
                  <a:gd name="connsiteX6" fmla="*/ 36 w 18930"/>
                  <a:gd name="connsiteY6" fmla="*/ 33334 h 120575"/>
                  <a:gd name="connsiteX7" fmla="*/ 536 w 18930"/>
                  <a:gd name="connsiteY7" fmla="*/ 35048 h 120575"/>
                  <a:gd name="connsiteX8" fmla="*/ 286 w 18930"/>
                  <a:gd name="connsiteY8" fmla="*/ 35012 h 120575"/>
                  <a:gd name="connsiteX9" fmla="*/ 357 w 18930"/>
                  <a:gd name="connsiteY9" fmla="*/ 35799 h 120575"/>
                  <a:gd name="connsiteX10" fmla="*/ 0 w 18930"/>
                  <a:gd name="connsiteY10" fmla="*/ 35656 h 120575"/>
                  <a:gd name="connsiteX11" fmla="*/ 357 w 18930"/>
                  <a:gd name="connsiteY11" fmla="*/ 38942 h 120575"/>
                  <a:gd name="connsiteX12" fmla="*/ 1429 w 18930"/>
                  <a:gd name="connsiteY12" fmla="*/ 38870 h 120575"/>
                  <a:gd name="connsiteX13" fmla="*/ 1036 w 18930"/>
                  <a:gd name="connsiteY13" fmla="*/ 43657 h 120575"/>
                  <a:gd name="connsiteX14" fmla="*/ 786 w 18930"/>
                  <a:gd name="connsiteY14" fmla="*/ 43621 h 120575"/>
                  <a:gd name="connsiteX15" fmla="*/ 1786 w 18930"/>
                  <a:gd name="connsiteY15" fmla="*/ 49800 h 120575"/>
                  <a:gd name="connsiteX16" fmla="*/ 1000 w 18930"/>
                  <a:gd name="connsiteY16" fmla="*/ 49943 h 120575"/>
                  <a:gd name="connsiteX17" fmla="*/ 3679 w 18930"/>
                  <a:gd name="connsiteY17" fmla="*/ 52122 h 120575"/>
                  <a:gd name="connsiteX18" fmla="*/ 2286 w 18930"/>
                  <a:gd name="connsiteY18" fmla="*/ 52979 h 120575"/>
                  <a:gd name="connsiteX19" fmla="*/ 3715 w 18930"/>
                  <a:gd name="connsiteY19" fmla="*/ 54193 h 120575"/>
                  <a:gd name="connsiteX20" fmla="*/ 3358 w 18930"/>
                  <a:gd name="connsiteY20" fmla="*/ 53944 h 120575"/>
                  <a:gd name="connsiteX21" fmla="*/ 3786 w 18930"/>
                  <a:gd name="connsiteY21" fmla="*/ 55694 h 120575"/>
                  <a:gd name="connsiteX22" fmla="*/ 5501 w 18930"/>
                  <a:gd name="connsiteY22" fmla="*/ 55229 h 120575"/>
                  <a:gd name="connsiteX23" fmla="*/ 3893 w 18930"/>
                  <a:gd name="connsiteY23" fmla="*/ 56515 h 120575"/>
                  <a:gd name="connsiteX24" fmla="*/ 5322 w 18930"/>
                  <a:gd name="connsiteY24" fmla="*/ 56408 h 120575"/>
                  <a:gd name="connsiteX25" fmla="*/ 1857 w 18930"/>
                  <a:gd name="connsiteY25" fmla="*/ 59801 h 120575"/>
                  <a:gd name="connsiteX26" fmla="*/ 2750 w 18930"/>
                  <a:gd name="connsiteY26" fmla="*/ 67195 h 120575"/>
                  <a:gd name="connsiteX27" fmla="*/ 3179 w 18930"/>
                  <a:gd name="connsiteY27" fmla="*/ 70910 h 120575"/>
                  <a:gd name="connsiteX28" fmla="*/ 2143 w 18930"/>
                  <a:gd name="connsiteY28" fmla="*/ 75089 h 120575"/>
                  <a:gd name="connsiteX29" fmla="*/ 1072 w 18930"/>
                  <a:gd name="connsiteY29" fmla="*/ 75339 h 120575"/>
                  <a:gd name="connsiteX30" fmla="*/ 1964 w 18930"/>
                  <a:gd name="connsiteY30" fmla="*/ 77089 h 120575"/>
                  <a:gd name="connsiteX31" fmla="*/ 2715 w 18930"/>
                  <a:gd name="connsiteY31" fmla="*/ 77697 h 120575"/>
                  <a:gd name="connsiteX32" fmla="*/ 1786 w 18930"/>
                  <a:gd name="connsiteY32" fmla="*/ 77982 h 120575"/>
                  <a:gd name="connsiteX33" fmla="*/ 2536 w 18930"/>
                  <a:gd name="connsiteY33" fmla="*/ 78982 h 120575"/>
                  <a:gd name="connsiteX34" fmla="*/ 1607 w 18930"/>
                  <a:gd name="connsiteY34" fmla="*/ 79697 h 120575"/>
                  <a:gd name="connsiteX35" fmla="*/ 3179 w 18930"/>
                  <a:gd name="connsiteY35" fmla="*/ 86090 h 120575"/>
                  <a:gd name="connsiteX36" fmla="*/ 3286 w 18930"/>
                  <a:gd name="connsiteY36" fmla="*/ 91163 h 120575"/>
                  <a:gd name="connsiteX37" fmla="*/ 5215 w 18930"/>
                  <a:gd name="connsiteY37" fmla="*/ 95092 h 120575"/>
                  <a:gd name="connsiteX38" fmla="*/ 3000 w 18930"/>
                  <a:gd name="connsiteY38" fmla="*/ 108058 h 120575"/>
                  <a:gd name="connsiteX39" fmla="*/ 3465 w 18930"/>
                  <a:gd name="connsiteY39" fmla="*/ 108665 h 120575"/>
                  <a:gd name="connsiteX40" fmla="*/ 3929 w 18930"/>
                  <a:gd name="connsiteY40" fmla="*/ 113558 h 120575"/>
                  <a:gd name="connsiteX41" fmla="*/ 4501 w 18930"/>
                  <a:gd name="connsiteY41" fmla="*/ 115523 h 120575"/>
                  <a:gd name="connsiteX42" fmla="*/ 5536 w 18930"/>
                  <a:gd name="connsiteY42" fmla="*/ 117416 h 120575"/>
                  <a:gd name="connsiteX43" fmla="*/ 8251 w 18930"/>
                  <a:gd name="connsiteY43" fmla="*/ 120202 h 120575"/>
                  <a:gd name="connsiteX44" fmla="*/ 11680 w 18930"/>
                  <a:gd name="connsiteY44" fmla="*/ 120416 h 120575"/>
                  <a:gd name="connsiteX45" fmla="*/ 16895 w 18930"/>
                  <a:gd name="connsiteY45" fmla="*/ 116451 h 120575"/>
                  <a:gd name="connsiteX46" fmla="*/ 17216 w 18930"/>
                  <a:gd name="connsiteY46" fmla="*/ 116594 h 120575"/>
                  <a:gd name="connsiteX47" fmla="*/ 17395 w 18930"/>
                  <a:gd name="connsiteY47" fmla="*/ 112451 h 120575"/>
                  <a:gd name="connsiteX48" fmla="*/ 15609 w 18930"/>
                  <a:gd name="connsiteY48" fmla="*/ 110629 h 120575"/>
                  <a:gd name="connsiteX49" fmla="*/ 16252 w 18930"/>
                  <a:gd name="connsiteY49" fmla="*/ 108951 h 120575"/>
                  <a:gd name="connsiteX50" fmla="*/ 16431 w 18930"/>
                  <a:gd name="connsiteY50" fmla="*/ 108951 h 120575"/>
                  <a:gd name="connsiteX51" fmla="*/ 16252 w 18930"/>
                  <a:gd name="connsiteY51" fmla="*/ 106164 h 120575"/>
                  <a:gd name="connsiteX52" fmla="*/ 17038 w 18930"/>
                  <a:gd name="connsiteY52" fmla="*/ 106486 h 120575"/>
                  <a:gd name="connsiteX53" fmla="*/ 17645 w 18930"/>
                  <a:gd name="connsiteY53" fmla="*/ 104807 h 120575"/>
                  <a:gd name="connsiteX54" fmla="*/ 16645 w 18930"/>
                  <a:gd name="connsiteY54" fmla="*/ 98413 h 120575"/>
                  <a:gd name="connsiteX55" fmla="*/ 16966 w 18930"/>
                  <a:gd name="connsiteY55" fmla="*/ 98556 h 120575"/>
                  <a:gd name="connsiteX56" fmla="*/ 16252 w 18930"/>
                  <a:gd name="connsiteY56" fmla="*/ 96413 h 120575"/>
                  <a:gd name="connsiteX57" fmla="*/ 16573 w 18930"/>
                  <a:gd name="connsiteY57" fmla="*/ 96306 h 120575"/>
                  <a:gd name="connsiteX58" fmla="*/ 15788 w 18930"/>
                  <a:gd name="connsiteY58" fmla="*/ 92591 h 120575"/>
                  <a:gd name="connsiteX59" fmla="*/ 16609 w 18930"/>
                  <a:gd name="connsiteY59" fmla="*/ 92484 h 120575"/>
                  <a:gd name="connsiteX60" fmla="*/ 16181 w 18930"/>
                  <a:gd name="connsiteY60" fmla="*/ 90484 h 120575"/>
                  <a:gd name="connsiteX61" fmla="*/ 16109 w 18930"/>
                  <a:gd name="connsiteY61" fmla="*/ 91198 h 120575"/>
                  <a:gd name="connsiteX62" fmla="*/ 15680 w 18930"/>
                  <a:gd name="connsiteY62" fmla="*/ 88662 h 120575"/>
                  <a:gd name="connsiteX63" fmla="*/ 11609 w 18930"/>
                  <a:gd name="connsiteY63" fmla="*/ 85805 h 120575"/>
                  <a:gd name="connsiteX64" fmla="*/ 12430 w 18930"/>
                  <a:gd name="connsiteY64" fmla="*/ 85340 h 120575"/>
                  <a:gd name="connsiteX65" fmla="*/ 14109 w 18930"/>
                  <a:gd name="connsiteY65" fmla="*/ 85233 h 120575"/>
                  <a:gd name="connsiteX66" fmla="*/ 14145 w 18930"/>
                  <a:gd name="connsiteY66" fmla="*/ 82911 h 120575"/>
                  <a:gd name="connsiteX67" fmla="*/ 15038 w 18930"/>
                  <a:gd name="connsiteY67" fmla="*/ 82733 h 120575"/>
                  <a:gd name="connsiteX68" fmla="*/ 14252 w 18930"/>
                  <a:gd name="connsiteY68" fmla="*/ 79697 h 120575"/>
                  <a:gd name="connsiteX69" fmla="*/ 15002 w 18930"/>
                  <a:gd name="connsiteY69" fmla="*/ 77554 h 120575"/>
                  <a:gd name="connsiteX70" fmla="*/ 16216 w 18930"/>
                  <a:gd name="connsiteY70" fmla="*/ 77018 h 120575"/>
                  <a:gd name="connsiteX71" fmla="*/ 15288 w 18930"/>
                  <a:gd name="connsiteY71" fmla="*/ 76089 h 120575"/>
                  <a:gd name="connsiteX72" fmla="*/ 16645 w 18930"/>
                  <a:gd name="connsiteY72" fmla="*/ 75660 h 120575"/>
                  <a:gd name="connsiteX73" fmla="*/ 17109 w 18930"/>
                  <a:gd name="connsiteY73" fmla="*/ 71231 h 120575"/>
                  <a:gd name="connsiteX74" fmla="*/ 15395 w 18930"/>
                  <a:gd name="connsiteY74" fmla="*/ 69231 h 120575"/>
                  <a:gd name="connsiteX75" fmla="*/ 16931 w 18930"/>
                  <a:gd name="connsiteY75" fmla="*/ 68338 h 120575"/>
                  <a:gd name="connsiteX76" fmla="*/ 16752 w 18930"/>
                  <a:gd name="connsiteY76" fmla="*/ 68624 h 120575"/>
                  <a:gd name="connsiteX77" fmla="*/ 17645 w 18930"/>
                  <a:gd name="connsiteY77" fmla="*/ 68803 h 120575"/>
                  <a:gd name="connsiteX78" fmla="*/ 17002 w 18930"/>
                  <a:gd name="connsiteY78" fmla="*/ 65338 h 120575"/>
                  <a:gd name="connsiteX79" fmla="*/ 16181 w 18930"/>
                  <a:gd name="connsiteY79" fmla="*/ 65838 h 120575"/>
                  <a:gd name="connsiteX80" fmla="*/ 16323 w 18930"/>
                  <a:gd name="connsiteY80" fmla="*/ 64731 h 120575"/>
                  <a:gd name="connsiteX81" fmla="*/ 17074 w 18930"/>
                  <a:gd name="connsiteY81" fmla="*/ 64981 h 120575"/>
                  <a:gd name="connsiteX82" fmla="*/ 17538 w 18930"/>
                  <a:gd name="connsiteY82" fmla="*/ 63302 h 120575"/>
                  <a:gd name="connsiteX83" fmla="*/ 16609 w 18930"/>
                  <a:gd name="connsiteY83" fmla="*/ 63552 h 120575"/>
                  <a:gd name="connsiteX84" fmla="*/ 17359 w 18930"/>
                  <a:gd name="connsiteY84" fmla="*/ 61480 h 120575"/>
                  <a:gd name="connsiteX85" fmla="*/ 15823 w 18930"/>
                  <a:gd name="connsiteY85" fmla="*/ 61444 h 120575"/>
                  <a:gd name="connsiteX86" fmla="*/ 17716 w 18930"/>
                  <a:gd name="connsiteY86" fmla="*/ 57194 h 120575"/>
                  <a:gd name="connsiteX87" fmla="*/ 16502 w 18930"/>
                  <a:gd name="connsiteY87" fmla="*/ 56658 h 120575"/>
                  <a:gd name="connsiteX88" fmla="*/ 17431 w 18930"/>
                  <a:gd name="connsiteY88" fmla="*/ 56551 h 120575"/>
                  <a:gd name="connsiteX89" fmla="*/ 18288 w 18930"/>
                  <a:gd name="connsiteY89" fmla="*/ 54622 h 120575"/>
                  <a:gd name="connsiteX90" fmla="*/ 18931 w 18930"/>
                  <a:gd name="connsiteY90" fmla="*/ 54694 h 120575"/>
                  <a:gd name="connsiteX91" fmla="*/ 17002 w 18930"/>
                  <a:gd name="connsiteY91" fmla="*/ 54479 h 120575"/>
                  <a:gd name="connsiteX92" fmla="*/ 16288 w 18930"/>
                  <a:gd name="connsiteY92" fmla="*/ 52515 h 120575"/>
                  <a:gd name="connsiteX93" fmla="*/ 14645 w 18930"/>
                  <a:gd name="connsiteY93" fmla="*/ 52229 h 120575"/>
                  <a:gd name="connsiteX94" fmla="*/ 15538 w 18930"/>
                  <a:gd name="connsiteY94" fmla="*/ 52336 h 120575"/>
                  <a:gd name="connsiteX95" fmla="*/ 15109 w 18930"/>
                  <a:gd name="connsiteY95" fmla="*/ 51622 h 120575"/>
                  <a:gd name="connsiteX96" fmla="*/ 16216 w 18930"/>
                  <a:gd name="connsiteY96" fmla="*/ 51122 h 120575"/>
                  <a:gd name="connsiteX97" fmla="*/ 17324 w 18930"/>
                  <a:gd name="connsiteY97" fmla="*/ 51408 h 120575"/>
                  <a:gd name="connsiteX98" fmla="*/ 15645 w 18930"/>
                  <a:gd name="connsiteY98" fmla="*/ 50515 h 120575"/>
                  <a:gd name="connsiteX99" fmla="*/ 16502 w 18930"/>
                  <a:gd name="connsiteY99" fmla="*/ 48157 h 120575"/>
                  <a:gd name="connsiteX100" fmla="*/ 15645 w 18930"/>
                  <a:gd name="connsiteY100" fmla="*/ 46192 h 120575"/>
                  <a:gd name="connsiteX101" fmla="*/ 17788 w 18930"/>
                  <a:gd name="connsiteY101" fmla="*/ 45800 h 120575"/>
                  <a:gd name="connsiteX102" fmla="*/ 17002 w 18930"/>
                  <a:gd name="connsiteY102" fmla="*/ 43692 h 120575"/>
                  <a:gd name="connsiteX103" fmla="*/ 17109 w 18930"/>
                  <a:gd name="connsiteY103" fmla="*/ 43800 h 120575"/>
                  <a:gd name="connsiteX104" fmla="*/ 16931 w 18930"/>
                  <a:gd name="connsiteY104" fmla="*/ 39084 h 120575"/>
                  <a:gd name="connsiteX105" fmla="*/ 15109 w 18930"/>
                  <a:gd name="connsiteY105" fmla="*/ 38478 h 120575"/>
                  <a:gd name="connsiteX106" fmla="*/ 13823 w 18930"/>
                  <a:gd name="connsiteY106" fmla="*/ 34727 h 120575"/>
                  <a:gd name="connsiteX107" fmla="*/ 15109 w 18930"/>
                  <a:gd name="connsiteY107" fmla="*/ 33513 h 120575"/>
                  <a:gd name="connsiteX108" fmla="*/ 15323 w 18930"/>
                  <a:gd name="connsiteY108" fmla="*/ 33691 h 120575"/>
                  <a:gd name="connsiteX109" fmla="*/ 15288 w 18930"/>
                  <a:gd name="connsiteY109" fmla="*/ 30798 h 120575"/>
                  <a:gd name="connsiteX110" fmla="*/ 13609 w 18930"/>
                  <a:gd name="connsiteY110" fmla="*/ 29012 h 120575"/>
                  <a:gd name="connsiteX111" fmla="*/ 14288 w 18930"/>
                  <a:gd name="connsiteY111" fmla="*/ 28619 h 120575"/>
                  <a:gd name="connsiteX112" fmla="*/ 15216 w 18930"/>
                  <a:gd name="connsiteY112" fmla="*/ 28548 h 120575"/>
                  <a:gd name="connsiteX113" fmla="*/ 14752 w 18930"/>
                  <a:gd name="connsiteY113" fmla="*/ 28190 h 120575"/>
                  <a:gd name="connsiteX114" fmla="*/ 14930 w 18930"/>
                  <a:gd name="connsiteY114" fmla="*/ 28190 h 120575"/>
                  <a:gd name="connsiteX115" fmla="*/ 14359 w 18930"/>
                  <a:gd name="connsiteY115" fmla="*/ 27869 h 120575"/>
                  <a:gd name="connsiteX116" fmla="*/ 13859 w 18930"/>
                  <a:gd name="connsiteY116" fmla="*/ 27904 h 120575"/>
                  <a:gd name="connsiteX117" fmla="*/ 15359 w 18930"/>
                  <a:gd name="connsiteY117" fmla="*/ 26154 h 120575"/>
                  <a:gd name="connsiteX118" fmla="*/ 13752 w 18930"/>
                  <a:gd name="connsiteY118" fmla="*/ 21011 h 120575"/>
                  <a:gd name="connsiteX119" fmla="*/ 15216 w 18930"/>
                  <a:gd name="connsiteY119" fmla="*/ 21832 h 120575"/>
                  <a:gd name="connsiteX120" fmla="*/ 15073 w 18930"/>
                  <a:gd name="connsiteY120" fmla="*/ 20654 h 120575"/>
                  <a:gd name="connsiteX121" fmla="*/ 15716 w 18930"/>
                  <a:gd name="connsiteY121" fmla="*/ 21761 h 120575"/>
                  <a:gd name="connsiteX122" fmla="*/ 16038 w 18930"/>
                  <a:gd name="connsiteY122" fmla="*/ 17260 h 120575"/>
                  <a:gd name="connsiteX123" fmla="*/ 15288 w 18930"/>
                  <a:gd name="connsiteY123" fmla="*/ 16867 h 120575"/>
                  <a:gd name="connsiteX124" fmla="*/ 15431 w 18930"/>
                  <a:gd name="connsiteY124" fmla="*/ 16796 h 120575"/>
                  <a:gd name="connsiteX125" fmla="*/ 14359 w 18930"/>
                  <a:gd name="connsiteY125" fmla="*/ 16118 h 120575"/>
                  <a:gd name="connsiteX126" fmla="*/ 16323 w 18930"/>
                  <a:gd name="connsiteY126" fmla="*/ 15439 h 120575"/>
                  <a:gd name="connsiteX127" fmla="*/ 15573 w 18930"/>
                  <a:gd name="connsiteY127" fmla="*/ 12688 h 120575"/>
                  <a:gd name="connsiteX128" fmla="*/ 14645 w 18930"/>
                  <a:gd name="connsiteY128" fmla="*/ 12760 h 120575"/>
                  <a:gd name="connsiteX129" fmla="*/ 15145 w 18930"/>
                  <a:gd name="connsiteY129" fmla="*/ 11795 h 120575"/>
                  <a:gd name="connsiteX130" fmla="*/ 16288 w 18930"/>
                  <a:gd name="connsiteY130" fmla="*/ 11795 h 120575"/>
                  <a:gd name="connsiteX131" fmla="*/ 14645 w 18930"/>
                  <a:gd name="connsiteY131" fmla="*/ 10545 h 120575"/>
                  <a:gd name="connsiteX132" fmla="*/ 16038 w 18930"/>
                  <a:gd name="connsiteY132" fmla="*/ 11296 h 120575"/>
                  <a:gd name="connsiteX133" fmla="*/ 15895 w 18930"/>
                  <a:gd name="connsiteY133" fmla="*/ 8759 h 120575"/>
                  <a:gd name="connsiteX134" fmla="*/ 13787 w 18930"/>
                  <a:gd name="connsiteY134" fmla="*/ 8545 h 120575"/>
                  <a:gd name="connsiteX135" fmla="*/ 13323 w 18930"/>
                  <a:gd name="connsiteY135" fmla="*/ 6152 h 120575"/>
                  <a:gd name="connsiteX136" fmla="*/ 12323 w 18930"/>
                  <a:gd name="connsiteY136" fmla="*/ 6509 h 120575"/>
                  <a:gd name="connsiteX137" fmla="*/ 12359 w 18930"/>
                  <a:gd name="connsiteY137" fmla="*/ 3187 h 120575"/>
                  <a:gd name="connsiteX138" fmla="*/ 6179 w 18930"/>
                  <a:gd name="connsiteY138" fmla="*/ 8 h 120575"/>
                  <a:gd name="connsiteX139" fmla="*/ 2786 w 18930"/>
                  <a:gd name="connsiteY139" fmla="*/ 1009 h 120575"/>
                  <a:gd name="connsiteX140" fmla="*/ 786 w 18930"/>
                  <a:gd name="connsiteY140" fmla="*/ 3401 h 120575"/>
                  <a:gd name="connsiteX141" fmla="*/ 2786 w 18930"/>
                  <a:gd name="connsiteY141" fmla="*/ 12046 h 12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</a:cxnLst>
                <a:rect l="l" t="t" r="r" b="b"/>
                <a:pathLst>
                  <a:path w="18930" h="120575">
                    <a:moveTo>
                      <a:pt x="2786" y="12046"/>
                    </a:moveTo>
                    <a:cubicBezTo>
                      <a:pt x="2107" y="15867"/>
                      <a:pt x="0" y="16724"/>
                      <a:pt x="357" y="20939"/>
                    </a:cubicBezTo>
                    <a:cubicBezTo>
                      <a:pt x="-36" y="22904"/>
                      <a:pt x="143" y="25119"/>
                      <a:pt x="143" y="27226"/>
                    </a:cubicBezTo>
                    <a:cubicBezTo>
                      <a:pt x="1536" y="28440"/>
                      <a:pt x="-179" y="30191"/>
                      <a:pt x="1036" y="31548"/>
                    </a:cubicBezTo>
                    <a:lnTo>
                      <a:pt x="107" y="31976"/>
                    </a:lnTo>
                    <a:cubicBezTo>
                      <a:pt x="500" y="32441"/>
                      <a:pt x="786" y="32977"/>
                      <a:pt x="286" y="33370"/>
                    </a:cubicBezTo>
                    <a:lnTo>
                      <a:pt x="36" y="33334"/>
                    </a:lnTo>
                    <a:cubicBezTo>
                      <a:pt x="679" y="34013"/>
                      <a:pt x="214" y="34727"/>
                      <a:pt x="536" y="35048"/>
                    </a:cubicBezTo>
                    <a:lnTo>
                      <a:pt x="286" y="35012"/>
                    </a:lnTo>
                    <a:lnTo>
                      <a:pt x="357" y="35799"/>
                    </a:lnTo>
                    <a:lnTo>
                      <a:pt x="0" y="35656"/>
                    </a:lnTo>
                    <a:cubicBezTo>
                      <a:pt x="643" y="36798"/>
                      <a:pt x="679" y="37942"/>
                      <a:pt x="357" y="38942"/>
                    </a:cubicBezTo>
                    <a:lnTo>
                      <a:pt x="1429" y="38870"/>
                    </a:lnTo>
                    <a:cubicBezTo>
                      <a:pt x="214" y="40978"/>
                      <a:pt x="2429" y="41763"/>
                      <a:pt x="1036" y="43657"/>
                    </a:cubicBezTo>
                    <a:lnTo>
                      <a:pt x="786" y="43621"/>
                    </a:lnTo>
                    <a:cubicBezTo>
                      <a:pt x="3643" y="45943"/>
                      <a:pt x="-1000" y="47478"/>
                      <a:pt x="1786" y="49800"/>
                    </a:cubicBezTo>
                    <a:cubicBezTo>
                      <a:pt x="1429" y="49514"/>
                      <a:pt x="1250" y="49979"/>
                      <a:pt x="1000" y="49943"/>
                    </a:cubicBezTo>
                    <a:cubicBezTo>
                      <a:pt x="1357" y="51050"/>
                      <a:pt x="1607" y="52229"/>
                      <a:pt x="3679" y="52122"/>
                    </a:cubicBezTo>
                    <a:cubicBezTo>
                      <a:pt x="3715" y="52943"/>
                      <a:pt x="3072" y="52836"/>
                      <a:pt x="2286" y="52979"/>
                    </a:cubicBezTo>
                    <a:cubicBezTo>
                      <a:pt x="3215" y="52908"/>
                      <a:pt x="3608" y="53586"/>
                      <a:pt x="3715" y="54193"/>
                    </a:cubicBezTo>
                    <a:lnTo>
                      <a:pt x="3358" y="53944"/>
                    </a:lnTo>
                    <a:lnTo>
                      <a:pt x="3786" y="55694"/>
                    </a:lnTo>
                    <a:lnTo>
                      <a:pt x="5501" y="55229"/>
                    </a:lnTo>
                    <a:cubicBezTo>
                      <a:pt x="5072" y="56194"/>
                      <a:pt x="3429" y="55622"/>
                      <a:pt x="3893" y="56515"/>
                    </a:cubicBezTo>
                    <a:lnTo>
                      <a:pt x="5322" y="56408"/>
                    </a:lnTo>
                    <a:cubicBezTo>
                      <a:pt x="5179" y="57765"/>
                      <a:pt x="2893" y="58587"/>
                      <a:pt x="1857" y="59801"/>
                    </a:cubicBezTo>
                    <a:cubicBezTo>
                      <a:pt x="1500" y="62230"/>
                      <a:pt x="2250" y="64695"/>
                      <a:pt x="2750" y="67195"/>
                    </a:cubicBezTo>
                    <a:cubicBezTo>
                      <a:pt x="3000" y="68446"/>
                      <a:pt x="3215" y="69696"/>
                      <a:pt x="3179" y="70910"/>
                    </a:cubicBezTo>
                    <a:cubicBezTo>
                      <a:pt x="3072" y="72339"/>
                      <a:pt x="2750" y="73696"/>
                      <a:pt x="2143" y="75089"/>
                    </a:cubicBezTo>
                    <a:lnTo>
                      <a:pt x="1072" y="75339"/>
                    </a:lnTo>
                    <a:cubicBezTo>
                      <a:pt x="-500" y="75482"/>
                      <a:pt x="3429" y="76839"/>
                      <a:pt x="1964" y="77089"/>
                    </a:cubicBezTo>
                    <a:lnTo>
                      <a:pt x="2715" y="77697"/>
                    </a:lnTo>
                    <a:cubicBezTo>
                      <a:pt x="2429" y="77875"/>
                      <a:pt x="2143" y="78304"/>
                      <a:pt x="1786" y="77982"/>
                    </a:cubicBezTo>
                    <a:cubicBezTo>
                      <a:pt x="1750" y="78590"/>
                      <a:pt x="2000" y="78590"/>
                      <a:pt x="2536" y="78982"/>
                    </a:cubicBezTo>
                    <a:lnTo>
                      <a:pt x="1607" y="79697"/>
                    </a:lnTo>
                    <a:cubicBezTo>
                      <a:pt x="1036" y="82161"/>
                      <a:pt x="3215" y="83840"/>
                      <a:pt x="3179" y="86090"/>
                    </a:cubicBezTo>
                    <a:cubicBezTo>
                      <a:pt x="2393" y="87591"/>
                      <a:pt x="2679" y="89448"/>
                      <a:pt x="3286" y="91163"/>
                    </a:cubicBezTo>
                    <a:cubicBezTo>
                      <a:pt x="3965" y="93127"/>
                      <a:pt x="4715" y="93734"/>
                      <a:pt x="5215" y="95092"/>
                    </a:cubicBezTo>
                    <a:cubicBezTo>
                      <a:pt x="7537" y="98449"/>
                      <a:pt x="214" y="102485"/>
                      <a:pt x="3000" y="108058"/>
                    </a:cubicBezTo>
                    <a:cubicBezTo>
                      <a:pt x="2786" y="108236"/>
                      <a:pt x="3286" y="108665"/>
                      <a:pt x="3465" y="108665"/>
                    </a:cubicBezTo>
                    <a:cubicBezTo>
                      <a:pt x="3465" y="110236"/>
                      <a:pt x="3643" y="112094"/>
                      <a:pt x="3929" y="113558"/>
                    </a:cubicBezTo>
                    <a:cubicBezTo>
                      <a:pt x="3893" y="113451"/>
                      <a:pt x="4286" y="115166"/>
                      <a:pt x="4501" y="115523"/>
                    </a:cubicBezTo>
                    <a:cubicBezTo>
                      <a:pt x="4751" y="115951"/>
                      <a:pt x="5036" y="116523"/>
                      <a:pt x="5536" y="117416"/>
                    </a:cubicBezTo>
                    <a:cubicBezTo>
                      <a:pt x="6036" y="118166"/>
                      <a:pt x="6608" y="119523"/>
                      <a:pt x="8251" y="120202"/>
                    </a:cubicBezTo>
                    <a:cubicBezTo>
                      <a:pt x="9073" y="120523"/>
                      <a:pt x="10180" y="120737"/>
                      <a:pt x="11680" y="120416"/>
                    </a:cubicBezTo>
                    <a:cubicBezTo>
                      <a:pt x="13144" y="120059"/>
                      <a:pt x="15180" y="119059"/>
                      <a:pt x="16895" y="116451"/>
                    </a:cubicBezTo>
                    <a:lnTo>
                      <a:pt x="17216" y="116594"/>
                    </a:lnTo>
                    <a:cubicBezTo>
                      <a:pt x="17681" y="115023"/>
                      <a:pt x="17681" y="113487"/>
                      <a:pt x="17395" y="112451"/>
                    </a:cubicBezTo>
                    <a:cubicBezTo>
                      <a:pt x="17109" y="111486"/>
                      <a:pt x="16609" y="111022"/>
                      <a:pt x="15609" y="110629"/>
                    </a:cubicBezTo>
                    <a:cubicBezTo>
                      <a:pt x="17609" y="109951"/>
                      <a:pt x="15573" y="109379"/>
                      <a:pt x="16252" y="108951"/>
                    </a:cubicBezTo>
                    <a:lnTo>
                      <a:pt x="16431" y="108951"/>
                    </a:lnTo>
                    <a:cubicBezTo>
                      <a:pt x="14716" y="108200"/>
                      <a:pt x="17681" y="107093"/>
                      <a:pt x="16252" y="106164"/>
                    </a:cubicBezTo>
                    <a:cubicBezTo>
                      <a:pt x="16431" y="106200"/>
                      <a:pt x="17002" y="106272"/>
                      <a:pt x="17038" y="106486"/>
                    </a:cubicBezTo>
                    <a:cubicBezTo>
                      <a:pt x="16788" y="105807"/>
                      <a:pt x="16395" y="104736"/>
                      <a:pt x="17645" y="104807"/>
                    </a:cubicBezTo>
                    <a:cubicBezTo>
                      <a:pt x="17466" y="103057"/>
                      <a:pt x="18467" y="100128"/>
                      <a:pt x="16645" y="98413"/>
                    </a:cubicBezTo>
                    <a:lnTo>
                      <a:pt x="16966" y="98556"/>
                    </a:lnTo>
                    <a:cubicBezTo>
                      <a:pt x="15716" y="97592"/>
                      <a:pt x="16859" y="97449"/>
                      <a:pt x="16252" y="96413"/>
                    </a:cubicBezTo>
                    <a:cubicBezTo>
                      <a:pt x="16431" y="96377"/>
                      <a:pt x="16502" y="96306"/>
                      <a:pt x="16573" y="96306"/>
                    </a:cubicBezTo>
                    <a:cubicBezTo>
                      <a:pt x="15323" y="95306"/>
                      <a:pt x="16431" y="93413"/>
                      <a:pt x="15788" y="92591"/>
                    </a:cubicBezTo>
                    <a:lnTo>
                      <a:pt x="16609" y="92484"/>
                    </a:lnTo>
                    <a:cubicBezTo>
                      <a:pt x="16502" y="91841"/>
                      <a:pt x="16323" y="90984"/>
                      <a:pt x="16181" y="90484"/>
                    </a:cubicBezTo>
                    <a:lnTo>
                      <a:pt x="16109" y="91198"/>
                    </a:lnTo>
                    <a:cubicBezTo>
                      <a:pt x="13859" y="91198"/>
                      <a:pt x="17324" y="89662"/>
                      <a:pt x="15680" y="88662"/>
                    </a:cubicBezTo>
                    <a:cubicBezTo>
                      <a:pt x="15788" y="87484"/>
                      <a:pt x="10716" y="87126"/>
                      <a:pt x="11609" y="85805"/>
                    </a:cubicBezTo>
                    <a:cubicBezTo>
                      <a:pt x="10466" y="85447"/>
                      <a:pt x="13359" y="86019"/>
                      <a:pt x="12430" y="85340"/>
                    </a:cubicBezTo>
                    <a:cubicBezTo>
                      <a:pt x="13573" y="85126"/>
                      <a:pt x="13216" y="85590"/>
                      <a:pt x="14109" y="85233"/>
                    </a:cubicBezTo>
                    <a:cubicBezTo>
                      <a:pt x="13430" y="84519"/>
                      <a:pt x="15073" y="83733"/>
                      <a:pt x="14145" y="82911"/>
                    </a:cubicBezTo>
                    <a:lnTo>
                      <a:pt x="15038" y="82733"/>
                    </a:lnTo>
                    <a:cubicBezTo>
                      <a:pt x="13216" y="81733"/>
                      <a:pt x="15895" y="80304"/>
                      <a:pt x="14252" y="79697"/>
                    </a:cubicBezTo>
                    <a:cubicBezTo>
                      <a:pt x="13395" y="78518"/>
                      <a:pt x="16859" y="78661"/>
                      <a:pt x="15002" y="77554"/>
                    </a:cubicBezTo>
                    <a:lnTo>
                      <a:pt x="16216" y="77018"/>
                    </a:lnTo>
                    <a:cubicBezTo>
                      <a:pt x="16395" y="76518"/>
                      <a:pt x="14680" y="76696"/>
                      <a:pt x="15288" y="76089"/>
                    </a:cubicBezTo>
                    <a:cubicBezTo>
                      <a:pt x="16073" y="76089"/>
                      <a:pt x="15895" y="75339"/>
                      <a:pt x="16645" y="75660"/>
                    </a:cubicBezTo>
                    <a:cubicBezTo>
                      <a:pt x="17824" y="74375"/>
                      <a:pt x="14966" y="73089"/>
                      <a:pt x="17109" y="71231"/>
                    </a:cubicBezTo>
                    <a:cubicBezTo>
                      <a:pt x="15609" y="70660"/>
                      <a:pt x="16502" y="69660"/>
                      <a:pt x="15395" y="69231"/>
                    </a:cubicBezTo>
                    <a:cubicBezTo>
                      <a:pt x="16038" y="69196"/>
                      <a:pt x="15538" y="67088"/>
                      <a:pt x="16931" y="68338"/>
                    </a:cubicBezTo>
                    <a:cubicBezTo>
                      <a:pt x="17038" y="68446"/>
                      <a:pt x="17038" y="68624"/>
                      <a:pt x="16752" y="68624"/>
                    </a:cubicBezTo>
                    <a:lnTo>
                      <a:pt x="17645" y="68803"/>
                    </a:lnTo>
                    <a:cubicBezTo>
                      <a:pt x="19360" y="67624"/>
                      <a:pt x="16752" y="66517"/>
                      <a:pt x="17002" y="65338"/>
                    </a:cubicBezTo>
                    <a:cubicBezTo>
                      <a:pt x="16716" y="65695"/>
                      <a:pt x="16788" y="66160"/>
                      <a:pt x="16181" y="65838"/>
                    </a:cubicBezTo>
                    <a:lnTo>
                      <a:pt x="16323" y="64731"/>
                    </a:lnTo>
                    <a:lnTo>
                      <a:pt x="17074" y="64981"/>
                    </a:lnTo>
                    <a:lnTo>
                      <a:pt x="17538" y="63302"/>
                    </a:lnTo>
                    <a:lnTo>
                      <a:pt x="16609" y="63552"/>
                    </a:lnTo>
                    <a:cubicBezTo>
                      <a:pt x="17109" y="62730"/>
                      <a:pt x="18681" y="62409"/>
                      <a:pt x="17359" y="61480"/>
                    </a:cubicBezTo>
                    <a:cubicBezTo>
                      <a:pt x="16609" y="61087"/>
                      <a:pt x="16109" y="62302"/>
                      <a:pt x="15823" y="61444"/>
                    </a:cubicBezTo>
                    <a:cubicBezTo>
                      <a:pt x="16466" y="60337"/>
                      <a:pt x="17431" y="58658"/>
                      <a:pt x="17716" y="57194"/>
                    </a:cubicBezTo>
                    <a:cubicBezTo>
                      <a:pt x="16681" y="57408"/>
                      <a:pt x="16716" y="57015"/>
                      <a:pt x="16502" y="56658"/>
                    </a:cubicBezTo>
                    <a:lnTo>
                      <a:pt x="17431" y="56551"/>
                    </a:lnTo>
                    <a:cubicBezTo>
                      <a:pt x="16109" y="55265"/>
                      <a:pt x="19395" y="55873"/>
                      <a:pt x="18288" y="54622"/>
                    </a:cubicBezTo>
                    <a:lnTo>
                      <a:pt x="18931" y="54694"/>
                    </a:lnTo>
                    <a:lnTo>
                      <a:pt x="17002" y="54479"/>
                    </a:lnTo>
                    <a:cubicBezTo>
                      <a:pt x="15109" y="53408"/>
                      <a:pt x="18824" y="53694"/>
                      <a:pt x="16288" y="52515"/>
                    </a:cubicBezTo>
                    <a:cubicBezTo>
                      <a:pt x="16466" y="53015"/>
                      <a:pt x="14288" y="52908"/>
                      <a:pt x="14645" y="52229"/>
                    </a:cubicBezTo>
                    <a:lnTo>
                      <a:pt x="15538" y="52336"/>
                    </a:lnTo>
                    <a:cubicBezTo>
                      <a:pt x="15323" y="51979"/>
                      <a:pt x="14966" y="51908"/>
                      <a:pt x="15109" y="51622"/>
                    </a:cubicBezTo>
                    <a:cubicBezTo>
                      <a:pt x="15609" y="51801"/>
                      <a:pt x="16395" y="51658"/>
                      <a:pt x="16216" y="51122"/>
                    </a:cubicBezTo>
                    <a:lnTo>
                      <a:pt x="17324" y="51408"/>
                    </a:lnTo>
                    <a:lnTo>
                      <a:pt x="15645" y="50515"/>
                    </a:lnTo>
                    <a:cubicBezTo>
                      <a:pt x="16538" y="49693"/>
                      <a:pt x="15288" y="48550"/>
                      <a:pt x="16502" y="48157"/>
                    </a:cubicBezTo>
                    <a:cubicBezTo>
                      <a:pt x="16502" y="48157"/>
                      <a:pt x="17038" y="46514"/>
                      <a:pt x="15645" y="46192"/>
                    </a:cubicBezTo>
                    <a:cubicBezTo>
                      <a:pt x="16502" y="46478"/>
                      <a:pt x="16788" y="45586"/>
                      <a:pt x="17788" y="45800"/>
                    </a:cubicBezTo>
                    <a:cubicBezTo>
                      <a:pt x="16824" y="45407"/>
                      <a:pt x="16002" y="44192"/>
                      <a:pt x="17002" y="43692"/>
                    </a:cubicBezTo>
                    <a:lnTo>
                      <a:pt x="17109" y="43800"/>
                    </a:lnTo>
                    <a:cubicBezTo>
                      <a:pt x="18109" y="41978"/>
                      <a:pt x="15645" y="40692"/>
                      <a:pt x="16931" y="39084"/>
                    </a:cubicBezTo>
                    <a:cubicBezTo>
                      <a:pt x="15859" y="39156"/>
                      <a:pt x="16466" y="38299"/>
                      <a:pt x="15109" y="38478"/>
                    </a:cubicBezTo>
                    <a:cubicBezTo>
                      <a:pt x="13787" y="36727"/>
                      <a:pt x="17967" y="35548"/>
                      <a:pt x="13823" y="34727"/>
                    </a:cubicBezTo>
                    <a:cubicBezTo>
                      <a:pt x="13645" y="33941"/>
                      <a:pt x="14859" y="33870"/>
                      <a:pt x="15109" y="33513"/>
                    </a:cubicBezTo>
                    <a:lnTo>
                      <a:pt x="15323" y="33691"/>
                    </a:lnTo>
                    <a:cubicBezTo>
                      <a:pt x="15073" y="32262"/>
                      <a:pt x="15073" y="31834"/>
                      <a:pt x="15288" y="30798"/>
                    </a:cubicBezTo>
                    <a:cubicBezTo>
                      <a:pt x="14930" y="30226"/>
                      <a:pt x="13002" y="29941"/>
                      <a:pt x="13609" y="29012"/>
                    </a:cubicBezTo>
                    <a:cubicBezTo>
                      <a:pt x="14323" y="29441"/>
                      <a:pt x="14252" y="29012"/>
                      <a:pt x="14288" y="28619"/>
                    </a:cubicBezTo>
                    <a:cubicBezTo>
                      <a:pt x="14395" y="28869"/>
                      <a:pt x="14645" y="28976"/>
                      <a:pt x="15216" y="28548"/>
                    </a:cubicBezTo>
                    <a:cubicBezTo>
                      <a:pt x="15002" y="28440"/>
                      <a:pt x="14859" y="28333"/>
                      <a:pt x="14752" y="28190"/>
                    </a:cubicBezTo>
                    <a:cubicBezTo>
                      <a:pt x="14823" y="28190"/>
                      <a:pt x="14859" y="28190"/>
                      <a:pt x="14930" y="28190"/>
                    </a:cubicBezTo>
                    <a:cubicBezTo>
                      <a:pt x="14752" y="27512"/>
                      <a:pt x="14502" y="27619"/>
                      <a:pt x="14359" y="27869"/>
                    </a:cubicBezTo>
                    <a:cubicBezTo>
                      <a:pt x="14252" y="27833"/>
                      <a:pt x="14073" y="27833"/>
                      <a:pt x="13859" y="27904"/>
                    </a:cubicBezTo>
                    <a:cubicBezTo>
                      <a:pt x="14930" y="27369"/>
                      <a:pt x="14037" y="26083"/>
                      <a:pt x="15359" y="26154"/>
                    </a:cubicBezTo>
                    <a:cubicBezTo>
                      <a:pt x="15288" y="24190"/>
                      <a:pt x="14109" y="22654"/>
                      <a:pt x="13752" y="21011"/>
                    </a:cubicBezTo>
                    <a:cubicBezTo>
                      <a:pt x="14430" y="20904"/>
                      <a:pt x="15002" y="21332"/>
                      <a:pt x="15216" y="21832"/>
                    </a:cubicBezTo>
                    <a:lnTo>
                      <a:pt x="15073" y="20654"/>
                    </a:lnTo>
                    <a:cubicBezTo>
                      <a:pt x="16038" y="20761"/>
                      <a:pt x="15573" y="21368"/>
                      <a:pt x="15716" y="21761"/>
                    </a:cubicBezTo>
                    <a:cubicBezTo>
                      <a:pt x="17431" y="20547"/>
                      <a:pt x="14430" y="18761"/>
                      <a:pt x="16038" y="17260"/>
                    </a:cubicBezTo>
                    <a:lnTo>
                      <a:pt x="15288" y="16867"/>
                    </a:lnTo>
                    <a:lnTo>
                      <a:pt x="15431" y="16796"/>
                    </a:lnTo>
                    <a:cubicBezTo>
                      <a:pt x="15002" y="16760"/>
                      <a:pt x="14502" y="16367"/>
                      <a:pt x="14359" y="16118"/>
                    </a:cubicBezTo>
                    <a:cubicBezTo>
                      <a:pt x="15216" y="15939"/>
                      <a:pt x="16323" y="16260"/>
                      <a:pt x="16323" y="15439"/>
                    </a:cubicBezTo>
                    <a:cubicBezTo>
                      <a:pt x="17181" y="14832"/>
                      <a:pt x="16038" y="13545"/>
                      <a:pt x="15573" y="12688"/>
                    </a:cubicBezTo>
                    <a:cubicBezTo>
                      <a:pt x="15431" y="13153"/>
                      <a:pt x="14930" y="12974"/>
                      <a:pt x="14645" y="12760"/>
                    </a:cubicBezTo>
                    <a:cubicBezTo>
                      <a:pt x="14645" y="12367"/>
                      <a:pt x="15502" y="12153"/>
                      <a:pt x="15145" y="11795"/>
                    </a:cubicBezTo>
                    <a:lnTo>
                      <a:pt x="16288" y="11795"/>
                    </a:lnTo>
                    <a:cubicBezTo>
                      <a:pt x="15216" y="11938"/>
                      <a:pt x="15145" y="10688"/>
                      <a:pt x="14645" y="10545"/>
                    </a:cubicBezTo>
                    <a:cubicBezTo>
                      <a:pt x="15502" y="10331"/>
                      <a:pt x="15395" y="11188"/>
                      <a:pt x="16038" y="11296"/>
                    </a:cubicBezTo>
                    <a:cubicBezTo>
                      <a:pt x="15931" y="9616"/>
                      <a:pt x="15966" y="10438"/>
                      <a:pt x="15895" y="8759"/>
                    </a:cubicBezTo>
                    <a:cubicBezTo>
                      <a:pt x="15002" y="7866"/>
                      <a:pt x="14823" y="8938"/>
                      <a:pt x="13787" y="8545"/>
                    </a:cubicBezTo>
                    <a:cubicBezTo>
                      <a:pt x="13537" y="7759"/>
                      <a:pt x="12716" y="7081"/>
                      <a:pt x="13323" y="6152"/>
                    </a:cubicBezTo>
                    <a:lnTo>
                      <a:pt x="12323" y="6509"/>
                    </a:lnTo>
                    <a:cubicBezTo>
                      <a:pt x="11430" y="5116"/>
                      <a:pt x="11430" y="4330"/>
                      <a:pt x="12359" y="3187"/>
                    </a:cubicBezTo>
                    <a:cubicBezTo>
                      <a:pt x="9894" y="758"/>
                      <a:pt x="7715" y="80"/>
                      <a:pt x="6179" y="8"/>
                    </a:cubicBezTo>
                    <a:cubicBezTo>
                      <a:pt x="4608" y="-63"/>
                      <a:pt x="3500" y="330"/>
                      <a:pt x="2786" y="1009"/>
                    </a:cubicBezTo>
                    <a:cubicBezTo>
                      <a:pt x="1250" y="2080"/>
                      <a:pt x="786" y="3401"/>
                      <a:pt x="786" y="3401"/>
                    </a:cubicBezTo>
                    <a:cubicBezTo>
                      <a:pt x="-1036" y="6366"/>
                      <a:pt x="2072" y="7616"/>
                      <a:pt x="2786" y="1204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61" name="Graphic 511">
              <a:extLst>
                <a:ext uri="{FF2B5EF4-FFF2-40B4-BE49-F238E27FC236}">
                  <a16:creationId xmlns:a16="http://schemas.microsoft.com/office/drawing/2014/main" id="{3F6A3A98-373F-7F42-A25C-AE3E9D2715A2}"/>
                </a:ext>
              </a:extLst>
            </p:cNvPr>
            <p:cNvGrpSpPr/>
            <p:nvPr/>
          </p:nvGrpSpPr>
          <p:grpSpPr>
            <a:xfrm>
              <a:off x="7980675" y="6220580"/>
              <a:ext cx="22407" cy="124987"/>
              <a:chOff x="7980675" y="6220580"/>
              <a:chExt cx="22407" cy="124987"/>
            </a:xfrm>
            <a:grpFill/>
          </p:grpSpPr>
          <p:sp>
            <p:nvSpPr>
              <p:cNvPr id="862" name="Freeform 861">
                <a:extLst>
                  <a:ext uri="{FF2B5EF4-FFF2-40B4-BE49-F238E27FC236}">
                    <a16:creationId xmlns:a16="http://schemas.microsoft.com/office/drawing/2014/main" id="{AAAB2375-1D1E-7A4F-A9D6-E376F95B0848}"/>
                  </a:ext>
                </a:extLst>
              </p:cNvPr>
              <p:cNvSpPr/>
              <p:nvPr/>
            </p:nvSpPr>
            <p:spPr>
              <a:xfrm>
                <a:off x="7996725" y="6236208"/>
                <a:ext cx="357" cy="392"/>
              </a:xfrm>
              <a:custGeom>
                <a:avLst/>
                <a:gdLst>
                  <a:gd name="connsiteX0" fmla="*/ 357 w 357"/>
                  <a:gd name="connsiteY0" fmla="*/ 0 h 392"/>
                  <a:gd name="connsiteX1" fmla="*/ 0 w 357"/>
                  <a:gd name="connsiteY1" fmla="*/ 393 h 392"/>
                  <a:gd name="connsiteX2" fmla="*/ 357 w 357"/>
                  <a:gd name="connsiteY2" fmla="*/ 0 h 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" h="392">
                    <a:moveTo>
                      <a:pt x="357" y="0"/>
                    </a:moveTo>
                    <a:lnTo>
                      <a:pt x="0" y="393"/>
                    </a:lnTo>
                    <a:cubicBezTo>
                      <a:pt x="179" y="357"/>
                      <a:pt x="357" y="250"/>
                      <a:pt x="3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3" name="Freeform 862">
                <a:extLst>
                  <a:ext uri="{FF2B5EF4-FFF2-40B4-BE49-F238E27FC236}">
                    <a16:creationId xmlns:a16="http://schemas.microsoft.com/office/drawing/2014/main" id="{4CEE0BB8-0607-B449-AE64-6C38697090E6}"/>
                  </a:ext>
                </a:extLst>
              </p:cNvPr>
              <p:cNvSpPr/>
              <p:nvPr/>
            </p:nvSpPr>
            <p:spPr>
              <a:xfrm>
                <a:off x="7996903" y="6319932"/>
                <a:ext cx="107" cy="71"/>
              </a:xfrm>
              <a:custGeom>
                <a:avLst/>
                <a:gdLst>
                  <a:gd name="connsiteX0" fmla="*/ 0 w 107"/>
                  <a:gd name="connsiteY0" fmla="*/ 0 h 71"/>
                  <a:gd name="connsiteX1" fmla="*/ 107 w 107"/>
                  <a:gd name="connsiteY1" fmla="*/ 72 h 71"/>
                  <a:gd name="connsiteX2" fmla="*/ 0 w 107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0" y="0"/>
                    </a:moveTo>
                    <a:lnTo>
                      <a:pt x="107" y="72"/>
                    </a:lnTo>
                    <a:cubicBezTo>
                      <a:pt x="36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4" name="Freeform 863">
                <a:extLst>
                  <a:ext uri="{FF2B5EF4-FFF2-40B4-BE49-F238E27FC236}">
                    <a16:creationId xmlns:a16="http://schemas.microsoft.com/office/drawing/2014/main" id="{77DBF874-F241-5C42-B79E-F8BEE40C5743}"/>
                  </a:ext>
                </a:extLst>
              </p:cNvPr>
              <p:cNvSpPr/>
              <p:nvPr/>
            </p:nvSpPr>
            <p:spPr>
              <a:xfrm>
                <a:off x="7984473" y="6250352"/>
                <a:ext cx="107" cy="107"/>
              </a:xfrm>
              <a:custGeom>
                <a:avLst/>
                <a:gdLst>
                  <a:gd name="connsiteX0" fmla="*/ 107 w 107"/>
                  <a:gd name="connsiteY0" fmla="*/ 107 h 107"/>
                  <a:gd name="connsiteX1" fmla="*/ 107 w 107"/>
                  <a:gd name="connsiteY1" fmla="*/ 72 h 107"/>
                  <a:gd name="connsiteX2" fmla="*/ 0 w 107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7">
                    <a:moveTo>
                      <a:pt x="107" y="107"/>
                    </a:moveTo>
                    <a:lnTo>
                      <a:pt x="107" y="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5" name="Freeform 864">
                <a:extLst>
                  <a:ext uri="{FF2B5EF4-FFF2-40B4-BE49-F238E27FC236}">
                    <a16:creationId xmlns:a16="http://schemas.microsoft.com/office/drawing/2014/main" id="{E12CE9AC-460F-874E-842B-F379D9EAD9F1}"/>
                  </a:ext>
                </a:extLst>
              </p:cNvPr>
              <p:cNvSpPr/>
              <p:nvPr/>
            </p:nvSpPr>
            <p:spPr>
              <a:xfrm>
                <a:off x="7980675" y="6220580"/>
                <a:ext cx="22407" cy="124987"/>
              </a:xfrm>
              <a:custGeom>
                <a:avLst/>
                <a:gdLst>
                  <a:gd name="connsiteX0" fmla="*/ 2690 w 22407"/>
                  <a:gd name="connsiteY0" fmla="*/ 13341 h 124987"/>
                  <a:gd name="connsiteX1" fmla="*/ 2619 w 22407"/>
                  <a:gd name="connsiteY1" fmla="*/ 23664 h 124987"/>
                  <a:gd name="connsiteX2" fmla="*/ 3941 w 22407"/>
                  <a:gd name="connsiteY2" fmla="*/ 29843 h 124987"/>
                  <a:gd name="connsiteX3" fmla="*/ 5655 w 22407"/>
                  <a:gd name="connsiteY3" fmla="*/ 33379 h 124987"/>
                  <a:gd name="connsiteX4" fmla="*/ 4834 w 22407"/>
                  <a:gd name="connsiteY4" fmla="*/ 33844 h 124987"/>
                  <a:gd name="connsiteX5" fmla="*/ 5226 w 22407"/>
                  <a:gd name="connsiteY5" fmla="*/ 35022 h 124987"/>
                  <a:gd name="connsiteX6" fmla="*/ 4976 w 22407"/>
                  <a:gd name="connsiteY6" fmla="*/ 35022 h 124987"/>
                  <a:gd name="connsiteX7" fmla="*/ 5726 w 22407"/>
                  <a:gd name="connsiteY7" fmla="*/ 36487 h 124987"/>
                  <a:gd name="connsiteX8" fmla="*/ 5476 w 22407"/>
                  <a:gd name="connsiteY8" fmla="*/ 36451 h 124987"/>
                  <a:gd name="connsiteX9" fmla="*/ 5655 w 22407"/>
                  <a:gd name="connsiteY9" fmla="*/ 37130 h 124987"/>
                  <a:gd name="connsiteX10" fmla="*/ 5262 w 22407"/>
                  <a:gd name="connsiteY10" fmla="*/ 37023 h 124987"/>
                  <a:gd name="connsiteX11" fmla="*/ 5726 w 22407"/>
                  <a:gd name="connsiteY11" fmla="*/ 39380 h 124987"/>
                  <a:gd name="connsiteX12" fmla="*/ 6798 w 22407"/>
                  <a:gd name="connsiteY12" fmla="*/ 39416 h 124987"/>
                  <a:gd name="connsiteX13" fmla="*/ 5869 w 22407"/>
                  <a:gd name="connsiteY13" fmla="*/ 43666 h 124987"/>
                  <a:gd name="connsiteX14" fmla="*/ 5619 w 22407"/>
                  <a:gd name="connsiteY14" fmla="*/ 43595 h 124987"/>
                  <a:gd name="connsiteX15" fmla="*/ 5619 w 22407"/>
                  <a:gd name="connsiteY15" fmla="*/ 47024 h 124987"/>
                  <a:gd name="connsiteX16" fmla="*/ 5762 w 22407"/>
                  <a:gd name="connsiteY16" fmla="*/ 50703 h 124987"/>
                  <a:gd name="connsiteX17" fmla="*/ 4941 w 22407"/>
                  <a:gd name="connsiteY17" fmla="*/ 50774 h 124987"/>
                  <a:gd name="connsiteX18" fmla="*/ 7477 w 22407"/>
                  <a:gd name="connsiteY18" fmla="*/ 53132 h 124987"/>
                  <a:gd name="connsiteX19" fmla="*/ 6012 w 22407"/>
                  <a:gd name="connsiteY19" fmla="*/ 53846 h 124987"/>
                  <a:gd name="connsiteX20" fmla="*/ 7370 w 22407"/>
                  <a:gd name="connsiteY20" fmla="*/ 55204 h 124987"/>
                  <a:gd name="connsiteX21" fmla="*/ 7012 w 22407"/>
                  <a:gd name="connsiteY21" fmla="*/ 54918 h 124987"/>
                  <a:gd name="connsiteX22" fmla="*/ 7298 w 22407"/>
                  <a:gd name="connsiteY22" fmla="*/ 56740 h 124987"/>
                  <a:gd name="connsiteX23" fmla="*/ 9013 w 22407"/>
                  <a:gd name="connsiteY23" fmla="*/ 56454 h 124987"/>
                  <a:gd name="connsiteX24" fmla="*/ 7298 w 22407"/>
                  <a:gd name="connsiteY24" fmla="*/ 57561 h 124987"/>
                  <a:gd name="connsiteX25" fmla="*/ 8727 w 22407"/>
                  <a:gd name="connsiteY25" fmla="*/ 57597 h 124987"/>
                  <a:gd name="connsiteX26" fmla="*/ 5191 w 22407"/>
                  <a:gd name="connsiteY26" fmla="*/ 60811 h 124987"/>
                  <a:gd name="connsiteX27" fmla="*/ 5334 w 22407"/>
                  <a:gd name="connsiteY27" fmla="*/ 64883 h 124987"/>
                  <a:gd name="connsiteX28" fmla="*/ 6084 w 22407"/>
                  <a:gd name="connsiteY28" fmla="*/ 69777 h 124987"/>
                  <a:gd name="connsiteX29" fmla="*/ 6262 w 22407"/>
                  <a:gd name="connsiteY29" fmla="*/ 78028 h 124987"/>
                  <a:gd name="connsiteX30" fmla="*/ 5191 w 22407"/>
                  <a:gd name="connsiteY30" fmla="*/ 78278 h 124987"/>
                  <a:gd name="connsiteX31" fmla="*/ 6119 w 22407"/>
                  <a:gd name="connsiteY31" fmla="*/ 79564 h 124987"/>
                  <a:gd name="connsiteX32" fmla="*/ 6834 w 22407"/>
                  <a:gd name="connsiteY32" fmla="*/ 79992 h 124987"/>
                  <a:gd name="connsiteX33" fmla="*/ 5905 w 22407"/>
                  <a:gd name="connsiteY33" fmla="*/ 80135 h 124987"/>
                  <a:gd name="connsiteX34" fmla="*/ 6548 w 22407"/>
                  <a:gd name="connsiteY34" fmla="*/ 80814 h 124987"/>
                  <a:gd name="connsiteX35" fmla="*/ 5548 w 22407"/>
                  <a:gd name="connsiteY35" fmla="*/ 81171 h 124987"/>
                  <a:gd name="connsiteX36" fmla="*/ 5369 w 22407"/>
                  <a:gd name="connsiteY36" fmla="*/ 86350 h 124987"/>
                  <a:gd name="connsiteX37" fmla="*/ 4798 w 22407"/>
                  <a:gd name="connsiteY37" fmla="*/ 98495 h 124987"/>
                  <a:gd name="connsiteX38" fmla="*/ 4869 w 22407"/>
                  <a:gd name="connsiteY38" fmla="*/ 113425 h 124987"/>
                  <a:gd name="connsiteX39" fmla="*/ 5476 w 22407"/>
                  <a:gd name="connsiteY39" fmla="*/ 113890 h 124987"/>
                  <a:gd name="connsiteX40" fmla="*/ 6369 w 22407"/>
                  <a:gd name="connsiteY40" fmla="*/ 117747 h 124987"/>
                  <a:gd name="connsiteX41" fmla="*/ 8405 w 22407"/>
                  <a:gd name="connsiteY41" fmla="*/ 122569 h 124987"/>
                  <a:gd name="connsiteX42" fmla="*/ 11584 w 22407"/>
                  <a:gd name="connsiteY42" fmla="*/ 124784 h 124987"/>
                  <a:gd name="connsiteX43" fmla="*/ 19442 w 22407"/>
                  <a:gd name="connsiteY43" fmla="*/ 119676 h 124987"/>
                  <a:gd name="connsiteX44" fmla="*/ 19800 w 22407"/>
                  <a:gd name="connsiteY44" fmla="*/ 119783 h 124987"/>
                  <a:gd name="connsiteX45" fmla="*/ 17871 w 22407"/>
                  <a:gd name="connsiteY45" fmla="*/ 114140 h 124987"/>
                  <a:gd name="connsiteX46" fmla="*/ 18085 w 22407"/>
                  <a:gd name="connsiteY46" fmla="*/ 111710 h 124987"/>
                  <a:gd name="connsiteX47" fmla="*/ 18264 w 22407"/>
                  <a:gd name="connsiteY47" fmla="*/ 111710 h 124987"/>
                  <a:gd name="connsiteX48" fmla="*/ 17478 w 22407"/>
                  <a:gd name="connsiteY48" fmla="*/ 108889 h 124987"/>
                  <a:gd name="connsiteX49" fmla="*/ 18300 w 22407"/>
                  <a:gd name="connsiteY49" fmla="*/ 109103 h 124987"/>
                  <a:gd name="connsiteX50" fmla="*/ 18549 w 22407"/>
                  <a:gd name="connsiteY50" fmla="*/ 107067 h 124987"/>
                  <a:gd name="connsiteX51" fmla="*/ 16442 w 22407"/>
                  <a:gd name="connsiteY51" fmla="*/ 101102 h 124987"/>
                  <a:gd name="connsiteX52" fmla="*/ 16799 w 22407"/>
                  <a:gd name="connsiteY52" fmla="*/ 101174 h 124987"/>
                  <a:gd name="connsiteX53" fmla="*/ 15906 w 22407"/>
                  <a:gd name="connsiteY53" fmla="*/ 99423 h 124987"/>
                  <a:gd name="connsiteX54" fmla="*/ 16228 w 22407"/>
                  <a:gd name="connsiteY54" fmla="*/ 99316 h 124987"/>
                  <a:gd name="connsiteX55" fmla="*/ 15549 w 22407"/>
                  <a:gd name="connsiteY55" fmla="*/ 96352 h 124987"/>
                  <a:gd name="connsiteX56" fmla="*/ 16371 w 22407"/>
                  <a:gd name="connsiteY56" fmla="*/ 96352 h 124987"/>
                  <a:gd name="connsiteX57" fmla="*/ 16299 w 22407"/>
                  <a:gd name="connsiteY57" fmla="*/ 94816 h 124987"/>
                  <a:gd name="connsiteX58" fmla="*/ 16085 w 22407"/>
                  <a:gd name="connsiteY58" fmla="*/ 95351 h 124987"/>
                  <a:gd name="connsiteX59" fmla="*/ 16264 w 22407"/>
                  <a:gd name="connsiteY59" fmla="*/ 93173 h 124987"/>
                  <a:gd name="connsiteX60" fmla="*/ 13370 w 22407"/>
                  <a:gd name="connsiteY60" fmla="*/ 89279 h 124987"/>
                  <a:gd name="connsiteX61" fmla="*/ 14335 w 22407"/>
                  <a:gd name="connsiteY61" fmla="*/ 89136 h 124987"/>
                  <a:gd name="connsiteX62" fmla="*/ 15906 w 22407"/>
                  <a:gd name="connsiteY62" fmla="*/ 89672 h 124987"/>
                  <a:gd name="connsiteX63" fmla="*/ 16835 w 22407"/>
                  <a:gd name="connsiteY63" fmla="*/ 87386 h 124987"/>
                  <a:gd name="connsiteX64" fmla="*/ 17728 w 22407"/>
                  <a:gd name="connsiteY64" fmla="*/ 87529 h 124987"/>
                  <a:gd name="connsiteX65" fmla="*/ 18049 w 22407"/>
                  <a:gd name="connsiteY65" fmla="*/ 83529 h 124987"/>
                  <a:gd name="connsiteX66" fmla="*/ 19193 w 22407"/>
                  <a:gd name="connsiteY66" fmla="*/ 80600 h 124987"/>
                  <a:gd name="connsiteX67" fmla="*/ 20443 w 22407"/>
                  <a:gd name="connsiteY67" fmla="*/ 79850 h 124987"/>
                  <a:gd name="connsiteX68" fmla="*/ 19478 w 22407"/>
                  <a:gd name="connsiteY68" fmla="*/ 78492 h 124987"/>
                  <a:gd name="connsiteX69" fmla="*/ 20800 w 22407"/>
                  <a:gd name="connsiteY69" fmla="*/ 77885 h 124987"/>
                  <a:gd name="connsiteX70" fmla="*/ 20657 w 22407"/>
                  <a:gd name="connsiteY70" fmla="*/ 72349 h 124987"/>
                  <a:gd name="connsiteX71" fmla="*/ 18764 w 22407"/>
                  <a:gd name="connsiteY71" fmla="*/ 70813 h 124987"/>
                  <a:gd name="connsiteX72" fmla="*/ 20264 w 22407"/>
                  <a:gd name="connsiteY72" fmla="*/ 69920 h 124987"/>
                  <a:gd name="connsiteX73" fmla="*/ 20121 w 22407"/>
                  <a:gd name="connsiteY73" fmla="*/ 70134 h 124987"/>
                  <a:gd name="connsiteX74" fmla="*/ 21014 w 22407"/>
                  <a:gd name="connsiteY74" fmla="*/ 70205 h 124987"/>
                  <a:gd name="connsiteX75" fmla="*/ 20300 w 22407"/>
                  <a:gd name="connsiteY75" fmla="*/ 67598 h 124987"/>
                  <a:gd name="connsiteX76" fmla="*/ 19442 w 22407"/>
                  <a:gd name="connsiteY76" fmla="*/ 67955 h 124987"/>
                  <a:gd name="connsiteX77" fmla="*/ 19585 w 22407"/>
                  <a:gd name="connsiteY77" fmla="*/ 67134 h 124987"/>
                  <a:gd name="connsiteX78" fmla="*/ 20335 w 22407"/>
                  <a:gd name="connsiteY78" fmla="*/ 67312 h 124987"/>
                  <a:gd name="connsiteX79" fmla="*/ 20800 w 22407"/>
                  <a:gd name="connsiteY79" fmla="*/ 65919 h 124987"/>
                  <a:gd name="connsiteX80" fmla="*/ 19871 w 22407"/>
                  <a:gd name="connsiteY80" fmla="*/ 66098 h 124987"/>
                  <a:gd name="connsiteX81" fmla="*/ 20621 w 22407"/>
                  <a:gd name="connsiteY81" fmla="*/ 64133 h 124987"/>
                  <a:gd name="connsiteX82" fmla="*/ 19085 w 22407"/>
                  <a:gd name="connsiteY82" fmla="*/ 63954 h 124987"/>
                  <a:gd name="connsiteX83" fmla="*/ 21014 w 22407"/>
                  <a:gd name="connsiteY83" fmla="*/ 59954 h 124987"/>
                  <a:gd name="connsiteX84" fmla="*/ 19800 w 22407"/>
                  <a:gd name="connsiteY84" fmla="*/ 59276 h 124987"/>
                  <a:gd name="connsiteX85" fmla="*/ 20728 w 22407"/>
                  <a:gd name="connsiteY85" fmla="*/ 59276 h 124987"/>
                  <a:gd name="connsiteX86" fmla="*/ 21764 w 22407"/>
                  <a:gd name="connsiteY86" fmla="*/ 57311 h 124987"/>
                  <a:gd name="connsiteX87" fmla="*/ 22407 w 22407"/>
                  <a:gd name="connsiteY87" fmla="*/ 57454 h 124987"/>
                  <a:gd name="connsiteX88" fmla="*/ 20514 w 22407"/>
                  <a:gd name="connsiteY88" fmla="*/ 56989 h 124987"/>
                  <a:gd name="connsiteX89" fmla="*/ 19943 w 22407"/>
                  <a:gd name="connsiteY89" fmla="*/ 54811 h 124987"/>
                  <a:gd name="connsiteX90" fmla="*/ 18335 w 22407"/>
                  <a:gd name="connsiteY90" fmla="*/ 54311 h 124987"/>
                  <a:gd name="connsiteX91" fmla="*/ 19228 w 22407"/>
                  <a:gd name="connsiteY91" fmla="*/ 54525 h 124987"/>
                  <a:gd name="connsiteX92" fmla="*/ 18871 w 22407"/>
                  <a:gd name="connsiteY92" fmla="*/ 53739 h 124987"/>
                  <a:gd name="connsiteX93" fmla="*/ 20014 w 22407"/>
                  <a:gd name="connsiteY93" fmla="*/ 53310 h 124987"/>
                  <a:gd name="connsiteX94" fmla="*/ 21121 w 22407"/>
                  <a:gd name="connsiteY94" fmla="*/ 53739 h 124987"/>
                  <a:gd name="connsiteX95" fmla="*/ 19514 w 22407"/>
                  <a:gd name="connsiteY95" fmla="*/ 52596 h 124987"/>
                  <a:gd name="connsiteX96" fmla="*/ 20550 w 22407"/>
                  <a:gd name="connsiteY96" fmla="*/ 50096 h 124987"/>
                  <a:gd name="connsiteX97" fmla="*/ 19907 w 22407"/>
                  <a:gd name="connsiteY97" fmla="*/ 48417 h 124987"/>
                  <a:gd name="connsiteX98" fmla="*/ 22086 w 22407"/>
                  <a:gd name="connsiteY98" fmla="*/ 48345 h 124987"/>
                  <a:gd name="connsiteX99" fmla="*/ 21621 w 22407"/>
                  <a:gd name="connsiteY99" fmla="*/ 46238 h 124987"/>
                  <a:gd name="connsiteX100" fmla="*/ 21729 w 22407"/>
                  <a:gd name="connsiteY100" fmla="*/ 46345 h 124987"/>
                  <a:gd name="connsiteX101" fmla="*/ 22264 w 22407"/>
                  <a:gd name="connsiteY101" fmla="*/ 40630 h 124987"/>
                  <a:gd name="connsiteX102" fmla="*/ 20478 w 22407"/>
                  <a:gd name="connsiteY102" fmla="*/ 39702 h 124987"/>
                  <a:gd name="connsiteX103" fmla="*/ 18835 w 22407"/>
                  <a:gd name="connsiteY103" fmla="*/ 35094 h 124987"/>
                  <a:gd name="connsiteX104" fmla="*/ 19871 w 22407"/>
                  <a:gd name="connsiteY104" fmla="*/ 33522 h 124987"/>
                  <a:gd name="connsiteX105" fmla="*/ 20121 w 22407"/>
                  <a:gd name="connsiteY105" fmla="*/ 33737 h 124987"/>
                  <a:gd name="connsiteX106" fmla="*/ 19478 w 22407"/>
                  <a:gd name="connsiteY106" fmla="*/ 30308 h 124987"/>
                  <a:gd name="connsiteX107" fmla="*/ 17407 w 22407"/>
                  <a:gd name="connsiteY107" fmla="*/ 28629 h 124987"/>
                  <a:gd name="connsiteX108" fmla="*/ 17978 w 22407"/>
                  <a:gd name="connsiteY108" fmla="*/ 28057 h 124987"/>
                  <a:gd name="connsiteX109" fmla="*/ 18871 w 22407"/>
                  <a:gd name="connsiteY109" fmla="*/ 27771 h 124987"/>
                  <a:gd name="connsiteX110" fmla="*/ 18335 w 22407"/>
                  <a:gd name="connsiteY110" fmla="*/ 27522 h 124987"/>
                  <a:gd name="connsiteX111" fmla="*/ 18514 w 22407"/>
                  <a:gd name="connsiteY111" fmla="*/ 27486 h 124987"/>
                  <a:gd name="connsiteX112" fmla="*/ 17871 w 22407"/>
                  <a:gd name="connsiteY112" fmla="*/ 27307 h 124987"/>
                  <a:gd name="connsiteX113" fmla="*/ 17407 w 22407"/>
                  <a:gd name="connsiteY113" fmla="*/ 27450 h 124987"/>
                  <a:gd name="connsiteX114" fmla="*/ 18442 w 22407"/>
                  <a:gd name="connsiteY114" fmla="*/ 25200 h 124987"/>
                  <a:gd name="connsiteX115" fmla="*/ 15513 w 22407"/>
                  <a:gd name="connsiteY115" fmla="*/ 20449 h 124987"/>
                  <a:gd name="connsiteX116" fmla="*/ 17157 w 22407"/>
                  <a:gd name="connsiteY116" fmla="*/ 20914 h 124987"/>
                  <a:gd name="connsiteX117" fmla="*/ 16728 w 22407"/>
                  <a:gd name="connsiteY117" fmla="*/ 19806 h 124987"/>
                  <a:gd name="connsiteX118" fmla="*/ 17657 w 22407"/>
                  <a:gd name="connsiteY118" fmla="*/ 20735 h 124987"/>
                  <a:gd name="connsiteX119" fmla="*/ 16835 w 22407"/>
                  <a:gd name="connsiteY119" fmla="*/ 16306 h 124987"/>
                  <a:gd name="connsiteX120" fmla="*/ 16013 w 22407"/>
                  <a:gd name="connsiteY120" fmla="*/ 16056 h 124987"/>
                  <a:gd name="connsiteX121" fmla="*/ 16121 w 22407"/>
                  <a:gd name="connsiteY121" fmla="*/ 15949 h 124987"/>
                  <a:gd name="connsiteX122" fmla="*/ 14942 w 22407"/>
                  <a:gd name="connsiteY122" fmla="*/ 15484 h 124987"/>
                  <a:gd name="connsiteX123" fmla="*/ 16728 w 22407"/>
                  <a:gd name="connsiteY123" fmla="*/ 14448 h 124987"/>
                  <a:gd name="connsiteX124" fmla="*/ 15442 w 22407"/>
                  <a:gd name="connsiteY124" fmla="*/ 11948 h 124987"/>
                  <a:gd name="connsiteX125" fmla="*/ 14549 w 22407"/>
                  <a:gd name="connsiteY125" fmla="*/ 12162 h 124987"/>
                  <a:gd name="connsiteX126" fmla="*/ 14870 w 22407"/>
                  <a:gd name="connsiteY126" fmla="*/ 11162 h 124987"/>
                  <a:gd name="connsiteX127" fmla="*/ 16013 w 22407"/>
                  <a:gd name="connsiteY127" fmla="*/ 10984 h 124987"/>
                  <a:gd name="connsiteX128" fmla="*/ 14299 w 22407"/>
                  <a:gd name="connsiteY128" fmla="*/ 10234 h 124987"/>
                  <a:gd name="connsiteX129" fmla="*/ 15728 w 22407"/>
                  <a:gd name="connsiteY129" fmla="*/ 10698 h 124987"/>
                  <a:gd name="connsiteX130" fmla="*/ 15478 w 22407"/>
                  <a:gd name="connsiteY130" fmla="*/ 8590 h 124987"/>
                  <a:gd name="connsiteX131" fmla="*/ 13370 w 22407"/>
                  <a:gd name="connsiteY131" fmla="*/ 8412 h 124987"/>
                  <a:gd name="connsiteX132" fmla="*/ 12977 w 22407"/>
                  <a:gd name="connsiteY132" fmla="*/ 6019 h 124987"/>
                  <a:gd name="connsiteX133" fmla="*/ 11977 w 22407"/>
                  <a:gd name="connsiteY133" fmla="*/ 6340 h 124987"/>
                  <a:gd name="connsiteX134" fmla="*/ 12156 w 22407"/>
                  <a:gd name="connsiteY134" fmla="*/ 2947 h 124987"/>
                  <a:gd name="connsiteX135" fmla="*/ 5869 w 22407"/>
                  <a:gd name="connsiteY135" fmla="*/ 161 h 124987"/>
                  <a:gd name="connsiteX136" fmla="*/ 2798 w 22407"/>
                  <a:gd name="connsiteY136" fmla="*/ 1804 h 124987"/>
                  <a:gd name="connsiteX137" fmla="*/ 1297 w 22407"/>
                  <a:gd name="connsiteY137" fmla="*/ 2947 h 124987"/>
                  <a:gd name="connsiteX138" fmla="*/ 654 w 22407"/>
                  <a:gd name="connsiteY138" fmla="*/ 3019 h 124987"/>
                  <a:gd name="connsiteX139" fmla="*/ 583 w 22407"/>
                  <a:gd name="connsiteY139" fmla="*/ 6662 h 124987"/>
                  <a:gd name="connsiteX140" fmla="*/ 2690 w 22407"/>
                  <a:gd name="connsiteY140" fmla="*/ 13341 h 12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2407" h="124987">
                    <a:moveTo>
                      <a:pt x="2690" y="13341"/>
                    </a:moveTo>
                    <a:cubicBezTo>
                      <a:pt x="2869" y="17806"/>
                      <a:pt x="1083" y="19235"/>
                      <a:pt x="2619" y="23664"/>
                    </a:cubicBezTo>
                    <a:cubicBezTo>
                      <a:pt x="2869" y="25950"/>
                      <a:pt x="3476" y="27950"/>
                      <a:pt x="3941" y="29843"/>
                    </a:cubicBezTo>
                    <a:cubicBezTo>
                      <a:pt x="5584" y="30629"/>
                      <a:pt x="4226" y="32379"/>
                      <a:pt x="5655" y="33379"/>
                    </a:cubicBezTo>
                    <a:lnTo>
                      <a:pt x="4834" y="33844"/>
                    </a:lnTo>
                    <a:cubicBezTo>
                      <a:pt x="5334" y="34201"/>
                      <a:pt x="5655" y="34630"/>
                      <a:pt x="5226" y="35022"/>
                    </a:cubicBezTo>
                    <a:lnTo>
                      <a:pt x="4976" y="35022"/>
                    </a:lnTo>
                    <a:cubicBezTo>
                      <a:pt x="5691" y="35558"/>
                      <a:pt x="5369" y="36201"/>
                      <a:pt x="5726" y="36487"/>
                    </a:cubicBezTo>
                    <a:lnTo>
                      <a:pt x="5476" y="36451"/>
                    </a:lnTo>
                    <a:lnTo>
                      <a:pt x="5655" y="37130"/>
                    </a:lnTo>
                    <a:lnTo>
                      <a:pt x="5262" y="37023"/>
                    </a:lnTo>
                    <a:cubicBezTo>
                      <a:pt x="6119" y="38130"/>
                      <a:pt x="6084" y="38559"/>
                      <a:pt x="5726" y="39380"/>
                    </a:cubicBezTo>
                    <a:lnTo>
                      <a:pt x="6798" y="39416"/>
                    </a:lnTo>
                    <a:cubicBezTo>
                      <a:pt x="5476" y="40988"/>
                      <a:pt x="7548" y="41952"/>
                      <a:pt x="5869" y="43666"/>
                    </a:cubicBezTo>
                    <a:lnTo>
                      <a:pt x="5619" y="43595"/>
                    </a:lnTo>
                    <a:cubicBezTo>
                      <a:pt x="6834" y="45024"/>
                      <a:pt x="6227" y="45953"/>
                      <a:pt x="5619" y="47024"/>
                    </a:cubicBezTo>
                    <a:cubicBezTo>
                      <a:pt x="5012" y="47953"/>
                      <a:pt x="4441" y="49667"/>
                      <a:pt x="5762" y="50703"/>
                    </a:cubicBezTo>
                    <a:cubicBezTo>
                      <a:pt x="5441" y="50382"/>
                      <a:pt x="5226" y="50810"/>
                      <a:pt x="4941" y="50774"/>
                    </a:cubicBezTo>
                    <a:cubicBezTo>
                      <a:pt x="5226" y="51882"/>
                      <a:pt x="5369" y="53061"/>
                      <a:pt x="7477" y="53132"/>
                    </a:cubicBezTo>
                    <a:cubicBezTo>
                      <a:pt x="7441" y="53953"/>
                      <a:pt x="6834" y="53775"/>
                      <a:pt x="6012" y="53846"/>
                    </a:cubicBezTo>
                    <a:cubicBezTo>
                      <a:pt x="6941" y="53882"/>
                      <a:pt x="7298" y="54596"/>
                      <a:pt x="7370" y="55204"/>
                    </a:cubicBezTo>
                    <a:lnTo>
                      <a:pt x="7012" y="54918"/>
                    </a:lnTo>
                    <a:lnTo>
                      <a:pt x="7298" y="56740"/>
                    </a:lnTo>
                    <a:lnTo>
                      <a:pt x="9013" y="56454"/>
                    </a:lnTo>
                    <a:cubicBezTo>
                      <a:pt x="8513" y="57418"/>
                      <a:pt x="6905" y="56632"/>
                      <a:pt x="7298" y="57561"/>
                    </a:cubicBezTo>
                    <a:lnTo>
                      <a:pt x="8727" y="57597"/>
                    </a:lnTo>
                    <a:cubicBezTo>
                      <a:pt x="8441" y="58918"/>
                      <a:pt x="6262" y="59597"/>
                      <a:pt x="5191" y="60811"/>
                    </a:cubicBezTo>
                    <a:cubicBezTo>
                      <a:pt x="5012" y="62133"/>
                      <a:pt x="5119" y="63490"/>
                      <a:pt x="5334" y="64883"/>
                    </a:cubicBezTo>
                    <a:cubicBezTo>
                      <a:pt x="5548" y="66169"/>
                      <a:pt x="5726" y="68313"/>
                      <a:pt x="6084" y="69777"/>
                    </a:cubicBezTo>
                    <a:cubicBezTo>
                      <a:pt x="6727" y="72920"/>
                      <a:pt x="7370" y="75670"/>
                      <a:pt x="6262" y="78028"/>
                    </a:cubicBezTo>
                    <a:lnTo>
                      <a:pt x="5191" y="78278"/>
                    </a:lnTo>
                    <a:cubicBezTo>
                      <a:pt x="3619" y="78457"/>
                      <a:pt x="7584" y="79349"/>
                      <a:pt x="6119" y="79564"/>
                    </a:cubicBezTo>
                    <a:lnTo>
                      <a:pt x="6834" y="79992"/>
                    </a:lnTo>
                    <a:cubicBezTo>
                      <a:pt x="6548" y="80099"/>
                      <a:pt x="6262" y="80350"/>
                      <a:pt x="5905" y="80135"/>
                    </a:cubicBezTo>
                    <a:cubicBezTo>
                      <a:pt x="5834" y="80492"/>
                      <a:pt x="6084" y="80492"/>
                      <a:pt x="6548" y="80814"/>
                    </a:cubicBezTo>
                    <a:lnTo>
                      <a:pt x="5548" y="81171"/>
                    </a:lnTo>
                    <a:cubicBezTo>
                      <a:pt x="4691" y="82457"/>
                      <a:pt x="6262" y="84136"/>
                      <a:pt x="5369" y="86350"/>
                    </a:cubicBezTo>
                    <a:cubicBezTo>
                      <a:pt x="2655" y="88529"/>
                      <a:pt x="3583" y="95566"/>
                      <a:pt x="4798" y="98495"/>
                    </a:cubicBezTo>
                    <a:cubicBezTo>
                      <a:pt x="7191" y="103067"/>
                      <a:pt x="1012" y="107781"/>
                      <a:pt x="4869" y="113425"/>
                    </a:cubicBezTo>
                    <a:cubicBezTo>
                      <a:pt x="4691" y="113639"/>
                      <a:pt x="5298" y="113925"/>
                      <a:pt x="5476" y="113890"/>
                    </a:cubicBezTo>
                    <a:lnTo>
                      <a:pt x="6369" y="117747"/>
                    </a:lnTo>
                    <a:cubicBezTo>
                      <a:pt x="6441" y="117926"/>
                      <a:pt x="7262" y="121498"/>
                      <a:pt x="8405" y="122569"/>
                    </a:cubicBezTo>
                    <a:cubicBezTo>
                      <a:pt x="9048" y="123212"/>
                      <a:pt x="9906" y="124177"/>
                      <a:pt x="11584" y="124784"/>
                    </a:cubicBezTo>
                    <a:cubicBezTo>
                      <a:pt x="13085" y="125355"/>
                      <a:pt x="16621" y="125034"/>
                      <a:pt x="19442" y="119676"/>
                    </a:cubicBezTo>
                    <a:lnTo>
                      <a:pt x="19800" y="119783"/>
                    </a:lnTo>
                    <a:cubicBezTo>
                      <a:pt x="20300" y="116818"/>
                      <a:pt x="19943" y="115175"/>
                      <a:pt x="17871" y="114140"/>
                    </a:cubicBezTo>
                    <a:cubicBezTo>
                      <a:pt x="19835" y="113282"/>
                      <a:pt x="17549" y="112318"/>
                      <a:pt x="18085" y="111710"/>
                    </a:cubicBezTo>
                    <a:lnTo>
                      <a:pt x="18264" y="111710"/>
                    </a:lnTo>
                    <a:cubicBezTo>
                      <a:pt x="16299" y="110853"/>
                      <a:pt x="18978" y="109353"/>
                      <a:pt x="17478" y="108889"/>
                    </a:cubicBezTo>
                    <a:cubicBezTo>
                      <a:pt x="17657" y="108889"/>
                      <a:pt x="18228" y="108853"/>
                      <a:pt x="18300" y="109103"/>
                    </a:cubicBezTo>
                    <a:cubicBezTo>
                      <a:pt x="17942" y="108353"/>
                      <a:pt x="17335" y="107246"/>
                      <a:pt x="18549" y="107067"/>
                    </a:cubicBezTo>
                    <a:cubicBezTo>
                      <a:pt x="18014" y="105103"/>
                      <a:pt x="18407" y="102316"/>
                      <a:pt x="16442" y="101102"/>
                    </a:cubicBezTo>
                    <a:lnTo>
                      <a:pt x="16799" y="101174"/>
                    </a:lnTo>
                    <a:cubicBezTo>
                      <a:pt x="15442" y="100459"/>
                      <a:pt x="16585" y="100245"/>
                      <a:pt x="15906" y="99423"/>
                    </a:cubicBezTo>
                    <a:cubicBezTo>
                      <a:pt x="16085" y="99388"/>
                      <a:pt x="16156" y="99316"/>
                      <a:pt x="16228" y="99316"/>
                    </a:cubicBezTo>
                    <a:cubicBezTo>
                      <a:pt x="14906" y="98495"/>
                      <a:pt x="16049" y="96994"/>
                      <a:pt x="15549" y="96352"/>
                    </a:cubicBezTo>
                    <a:lnTo>
                      <a:pt x="16371" y="96352"/>
                    </a:lnTo>
                    <a:lnTo>
                      <a:pt x="16299" y="94816"/>
                    </a:lnTo>
                    <a:lnTo>
                      <a:pt x="16085" y="95351"/>
                    </a:lnTo>
                    <a:cubicBezTo>
                      <a:pt x="13870" y="94959"/>
                      <a:pt x="17585" y="94351"/>
                      <a:pt x="16264" y="93173"/>
                    </a:cubicBezTo>
                    <a:cubicBezTo>
                      <a:pt x="16656" y="92315"/>
                      <a:pt x="12013" y="90244"/>
                      <a:pt x="13370" y="89279"/>
                    </a:cubicBezTo>
                    <a:cubicBezTo>
                      <a:pt x="12477" y="88493"/>
                      <a:pt x="14942" y="90137"/>
                      <a:pt x="14335" y="89136"/>
                    </a:cubicBezTo>
                    <a:cubicBezTo>
                      <a:pt x="15478" y="89351"/>
                      <a:pt x="14978" y="89672"/>
                      <a:pt x="15906" y="89672"/>
                    </a:cubicBezTo>
                    <a:cubicBezTo>
                      <a:pt x="15549" y="88744"/>
                      <a:pt x="17371" y="88636"/>
                      <a:pt x="16835" y="87386"/>
                    </a:cubicBezTo>
                    <a:lnTo>
                      <a:pt x="17728" y="87529"/>
                    </a:lnTo>
                    <a:cubicBezTo>
                      <a:pt x="16406" y="85814"/>
                      <a:pt x="19478" y="84886"/>
                      <a:pt x="18049" y="83529"/>
                    </a:cubicBezTo>
                    <a:cubicBezTo>
                      <a:pt x="17478" y="81778"/>
                      <a:pt x="20871" y="82564"/>
                      <a:pt x="19193" y="80600"/>
                    </a:cubicBezTo>
                    <a:lnTo>
                      <a:pt x="20443" y="79850"/>
                    </a:lnTo>
                    <a:cubicBezTo>
                      <a:pt x="20621" y="79028"/>
                      <a:pt x="18907" y="79349"/>
                      <a:pt x="19478" y="78492"/>
                    </a:cubicBezTo>
                    <a:cubicBezTo>
                      <a:pt x="20264" y="78492"/>
                      <a:pt x="20050" y="77456"/>
                      <a:pt x="20800" y="77885"/>
                    </a:cubicBezTo>
                    <a:cubicBezTo>
                      <a:pt x="21907" y="75956"/>
                      <a:pt x="18800" y="74492"/>
                      <a:pt x="20657" y="72349"/>
                    </a:cubicBezTo>
                    <a:cubicBezTo>
                      <a:pt x="19121" y="72063"/>
                      <a:pt x="19943" y="71027"/>
                      <a:pt x="18764" y="70813"/>
                    </a:cubicBezTo>
                    <a:cubicBezTo>
                      <a:pt x="19407" y="70705"/>
                      <a:pt x="18764" y="68991"/>
                      <a:pt x="20264" y="69920"/>
                    </a:cubicBezTo>
                    <a:cubicBezTo>
                      <a:pt x="20371" y="69991"/>
                      <a:pt x="20371" y="70134"/>
                      <a:pt x="20121" y="70134"/>
                    </a:cubicBezTo>
                    <a:lnTo>
                      <a:pt x="21014" y="70205"/>
                    </a:lnTo>
                    <a:cubicBezTo>
                      <a:pt x="22657" y="69134"/>
                      <a:pt x="20014" y="68527"/>
                      <a:pt x="20300" y="67598"/>
                    </a:cubicBezTo>
                    <a:cubicBezTo>
                      <a:pt x="20014" y="67848"/>
                      <a:pt x="20050" y="68205"/>
                      <a:pt x="19442" y="67955"/>
                    </a:cubicBezTo>
                    <a:lnTo>
                      <a:pt x="19585" y="67134"/>
                    </a:lnTo>
                    <a:lnTo>
                      <a:pt x="20335" y="67312"/>
                    </a:lnTo>
                    <a:cubicBezTo>
                      <a:pt x="20514" y="66991"/>
                      <a:pt x="20657" y="66491"/>
                      <a:pt x="20800" y="65919"/>
                    </a:cubicBezTo>
                    <a:lnTo>
                      <a:pt x="19871" y="66098"/>
                    </a:lnTo>
                    <a:cubicBezTo>
                      <a:pt x="20371" y="65312"/>
                      <a:pt x="21943" y="65133"/>
                      <a:pt x="20621" y="64133"/>
                    </a:cubicBezTo>
                    <a:cubicBezTo>
                      <a:pt x="19871" y="63669"/>
                      <a:pt x="19371" y="64812"/>
                      <a:pt x="19085" y="63954"/>
                    </a:cubicBezTo>
                    <a:cubicBezTo>
                      <a:pt x="19728" y="62919"/>
                      <a:pt x="20693" y="61347"/>
                      <a:pt x="21014" y="59954"/>
                    </a:cubicBezTo>
                    <a:cubicBezTo>
                      <a:pt x="19978" y="60026"/>
                      <a:pt x="20014" y="59668"/>
                      <a:pt x="19800" y="59276"/>
                    </a:cubicBezTo>
                    <a:lnTo>
                      <a:pt x="20728" y="59276"/>
                    </a:lnTo>
                    <a:cubicBezTo>
                      <a:pt x="19478" y="57739"/>
                      <a:pt x="22729" y="58811"/>
                      <a:pt x="21764" y="57311"/>
                    </a:cubicBezTo>
                    <a:lnTo>
                      <a:pt x="22407" y="57454"/>
                    </a:lnTo>
                    <a:lnTo>
                      <a:pt x="20514" y="56989"/>
                    </a:lnTo>
                    <a:cubicBezTo>
                      <a:pt x="18728" y="55596"/>
                      <a:pt x="22407" y="56346"/>
                      <a:pt x="19943" y="54811"/>
                    </a:cubicBezTo>
                    <a:cubicBezTo>
                      <a:pt x="20085" y="55382"/>
                      <a:pt x="17942" y="55025"/>
                      <a:pt x="18335" y="54311"/>
                    </a:cubicBezTo>
                    <a:lnTo>
                      <a:pt x="19228" y="54525"/>
                    </a:lnTo>
                    <a:cubicBezTo>
                      <a:pt x="19050" y="54132"/>
                      <a:pt x="18692" y="53989"/>
                      <a:pt x="18871" y="53739"/>
                    </a:cubicBezTo>
                    <a:cubicBezTo>
                      <a:pt x="19335" y="53989"/>
                      <a:pt x="20157" y="53918"/>
                      <a:pt x="20014" y="53310"/>
                    </a:cubicBezTo>
                    <a:lnTo>
                      <a:pt x="21121" y="53739"/>
                    </a:lnTo>
                    <a:lnTo>
                      <a:pt x="19514" y="52596"/>
                    </a:lnTo>
                    <a:cubicBezTo>
                      <a:pt x="20478" y="51775"/>
                      <a:pt x="19300" y="50417"/>
                      <a:pt x="20550" y="50096"/>
                    </a:cubicBezTo>
                    <a:cubicBezTo>
                      <a:pt x="20550" y="50096"/>
                      <a:pt x="21193" y="48917"/>
                      <a:pt x="19907" y="48417"/>
                    </a:cubicBezTo>
                    <a:cubicBezTo>
                      <a:pt x="20728" y="48774"/>
                      <a:pt x="21121" y="48024"/>
                      <a:pt x="22086" y="48345"/>
                    </a:cubicBezTo>
                    <a:cubicBezTo>
                      <a:pt x="21157" y="47917"/>
                      <a:pt x="20550" y="46595"/>
                      <a:pt x="21621" y="46238"/>
                    </a:cubicBezTo>
                    <a:lnTo>
                      <a:pt x="21729" y="46345"/>
                    </a:lnTo>
                    <a:cubicBezTo>
                      <a:pt x="23014" y="44595"/>
                      <a:pt x="20836" y="42702"/>
                      <a:pt x="22264" y="40630"/>
                    </a:cubicBezTo>
                    <a:cubicBezTo>
                      <a:pt x="21193" y="40666"/>
                      <a:pt x="21871" y="39487"/>
                      <a:pt x="20478" y="39702"/>
                    </a:cubicBezTo>
                    <a:cubicBezTo>
                      <a:pt x="19335" y="37201"/>
                      <a:pt x="23050" y="35737"/>
                      <a:pt x="18835" y="35094"/>
                    </a:cubicBezTo>
                    <a:cubicBezTo>
                      <a:pt x="18514" y="34201"/>
                      <a:pt x="19693" y="33987"/>
                      <a:pt x="19871" y="33522"/>
                    </a:cubicBezTo>
                    <a:lnTo>
                      <a:pt x="20121" y="33737"/>
                    </a:lnTo>
                    <a:cubicBezTo>
                      <a:pt x="19621" y="32058"/>
                      <a:pt x="19514" y="31594"/>
                      <a:pt x="19478" y="30308"/>
                    </a:cubicBezTo>
                    <a:cubicBezTo>
                      <a:pt x="19014" y="29700"/>
                      <a:pt x="17049" y="29772"/>
                      <a:pt x="17407" y="28629"/>
                    </a:cubicBezTo>
                    <a:cubicBezTo>
                      <a:pt x="18228" y="28915"/>
                      <a:pt x="18014" y="28486"/>
                      <a:pt x="17978" y="28057"/>
                    </a:cubicBezTo>
                    <a:cubicBezTo>
                      <a:pt x="18121" y="28307"/>
                      <a:pt x="18407" y="28379"/>
                      <a:pt x="18871" y="27771"/>
                    </a:cubicBezTo>
                    <a:cubicBezTo>
                      <a:pt x="18621" y="27700"/>
                      <a:pt x="18478" y="27629"/>
                      <a:pt x="18335" y="27522"/>
                    </a:cubicBezTo>
                    <a:cubicBezTo>
                      <a:pt x="18407" y="27522"/>
                      <a:pt x="18442" y="27486"/>
                      <a:pt x="18514" y="27486"/>
                    </a:cubicBezTo>
                    <a:cubicBezTo>
                      <a:pt x="18157" y="26807"/>
                      <a:pt x="17942" y="26986"/>
                      <a:pt x="17871" y="27307"/>
                    </a:cubicBezTo>
                    <a:cubicBezTo>
                      <a:pt x="17764" y="27307"/>
                      <a:pt x="17621" y="27343"/>
                      <a:pt x="17407" y="27450"/>
                    </a:cubicBezTo>
                    <a:cubicBezTo>
                      <a:pt x="18335" y="26629"/>
                      <a:pt x="17121" y="25450"/>
                      <a:pt x="18442" y="25200"/>
                    </a:cubicBezTo>
                    <a:cubicBezTo>
                      <a:pt x="17942" y="23128"/>
                      <a:pt x="16264" y="22021"/>
                      <a:pt x="15513" y="20449"/>
                    </a:cubicBezTo>
                    <a:cubicBezTo>
                      <a:pt x="16156" y="20163"/>
                      <a:pt x="16835" y="20485"/>
                      <a:pt x="17157" y="20914"/>
                    </a:cubicBezTo>
                    <a:lnTo>
                      <a:pt x="16728" y="19806"/>
                    </a:lnTo>
                    <a:cubicBezTo>
                      <a:pt x="17692" y="19699"/>
                      <a:pt x="17407" y="20378"/>
                      <a:pt x="17657" y="20735"/>
                    </a:cubicBezTo>
                    <a:cubicBezTo>
                      <a:pt x="19014" y="19163"/>
                      <a:pt x="15621" y="18127"/>
                      <a:pt x="16835" y="16306"/>
                    </a:cubicBezTo>
                    <a:lnTo>
                      <a:pt x="16013" y="16056"/>
                    </a:lnTo>
                    <a:lnTo>
                      <a:pt x="16121" y="15949"/>
                    </a:lnTo>
                    <a:cubicBezTo>
                      <a:pt x="15728" y="16020"/>
                      <a:pt x="15121" y="15734"/>
                      <a:pt x="14942" y="15484"/>
                    </a:cubicBezTo>
                    <a:cubicBezTo>
                      <a:pt x="15763" y="15163"/>
                      <a:pt x="16906" y="15234"/>
                      <a:pt x="16728" y="14448"/>
                    </a:cubicBezTo>
                    <a:cubicBezTo>
                      <a:pt x="17442" y="13698"/>
                      <a:pt x="16049" y="12698"/>
                      <a:pt x="15442" y="11948"/>
                    </a:cubicBezTo>
                    <a:cubicBezTo>
                      <a:pt x="15371" y="12413"/>
                      <a:pt x="14870" y="12341"/>
                      <a:pt x="14549" y="12162"/>
                    </a:cubicBezTo>
                    <a:cubicBezTo>
                      <a:pt x="14442" y="11769"/>
                      <a:pt x="15263" y="11448"/>
                      <a:pt x="14870" y="11162"/>
                    </a:cubicBezTo>
                    <a:lnTo>
                      <a:pt x="16013" y="10984"/>
                    </a:lnTo>
                    <a:cubicBezTo>
                      <a:pt x="14942" y="11234"/>
                      <a:pt x="14763" y="10412"/>
                      <a:pt x="14299" y="10234"/>
                    </a:cubicBezTo>
                    <a:cubicBezTo>
                      <a:pt x="15156" y="9984"/>
                      <a:pt x="15049" y="10770"/>
                      <a:pt x="15728" y="10698"/>
                    </a:cubicBezTo>
                    <a:cubicBezTo>
                      <a:pt x="15549" y="9448"/>
                      <a:pt x="15621" y="10091"/>
                      <a:pt x="15478" y="8590"/>
                    </a:cubicBezTo>
                    <a:cubicBezTo>
                      <a:pt x="14585" y="7769"/>
                      <a:pt x="14406" y="8769"/>
                      <a:pt x="13370" y="8412"/>
                    </a:cubicBezTo>
                    <a:cubicBezTo>
                      <a:pt x="13120" y="7662"/>
                      <a:pt x="12299" y="6912"/>
                      <a:pt x="12977" y="6019"/>
                    </a:cubicBezTo>
                    <a:lnTo>
                      <a:pt x="11977" y="6340"/>
                    </a:lnTo>
                    <a:cubicBezTo>
                      <a:pt x="11120" y="4912"/>
                      <a:pt x="11191" y="4055"/>
                      <a:pt x="12156" y="2947"/>
                    </a:cubicBezTo>
                    <a:cubicBezTo>
                      <a:pt x="9798" y="125"/>
                      <a:pt x="7512" y="-304"/>
                      <a:pt x="5869" y="161"/>
                    </a:cubicBezTo>
                    <a:cubicBezTo>
                      <a:pt x="4262" y="518"/>
                      <a:pt x="3333" y="947"/>
                      <a:pt x="2798" y="1804"/>
                    </a:cubicBezTo>
                    <a:cubicBezTo>
                      <a:pt x="2155" y="2304"/>
                      <a:pt x="1655" y="2733"/>
                      <a:pt x="1297" y="2947"/>
                    </a:cubicBezTo>
                    <a:cubicBezTo>
                      <a:pt x="797" y="2876"/>
                      <a:pt x="654" y="2947"/>
                      <a:pt x="654" y="3019"/>
                    </a:cubicBezTo>
                    <a:cubicBezTo>
                      <a:pt x="-346" y="3733"/>
                      <a:pt x="-60" y="5233"/>
                      <a:pt x="583" y="6662"/>
                    </a:cubicBezTo>
                    <a:cubicBezTo>
                      <a:pt x="1047" y="8233"/>
                      <a:pt x="1833" y="9984"/>
                      <a:pt x="2690" y="1334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66" name="Graphic 511">
              <a:extLst>
                <a:ext uri="{FF2B5EF4-FFF2-40B4-BE49-F238E27FC236}">
                  <a16:creationId xmlns:a16="http://schemas.microsoft.com/office/drawing/2014/main" id="{91676E72-18E3-8C42-A54D-CCA3121B9752}"/>
                </a:ext>
              </a:extLst>
            </p:cNvPr>
            <p:cNvGrpSpPr/>
            <p:nvPr/>
          </p:nvGrpSpPr>
          <p:grpSpPr>
            <a:xfrm>
              <a:off x="7230269" y="6021010"/>
              <a:ext cx="586969" cy="320050"/>
              <a:chOff x="7230269" y="6021010"/>
              <a:chExt cx="586969" cy="320050"/>
            </a:xfrm>
            <a:grpFill/>
          </p:grpSpPr>
          <p:sp>
            <p:nvSpPr>
              <p:cNvPr id="867" name="Freeform 866">
                <a:extLst>
                  <a:ext uri="{FF2B5EF4-FFF2-40B4-BE49-F238E27FC236}">
                    <a16:creationId xmlns:a16="http://schemas.microsoft.com/office/drawing/2014/main" id="{705E9EE3-95D2-DD46-A379-8F945AA8C222}"/>
                  </a:ext>
                </a:extLst>
              </p:cNvPr>
              <p:cNvSpPr/>
              <p:nvPr/>
            </p:nvSpPr>
            <p:spPr>
              <a:xfrm>
                <a:off x="7732584" y="6044255"/>
                <a:ext cx="2143" cy="221"/>
              </a:xfrm>
              <a:custGeom>
                <a:avLst/>
                <a:gdLst>
                  <a:gd name="connsiteX0" fmla="*/ 2143 w 2143"/>
                  <a:gd name="connsiteY0" fmla="*/ 178 h 221"/>
                  <a:gd name="connsiteX1" fmla="*/ 0 w 2143"/>
                  <a:gd name="connsiteY1" fmla="*/ 0 h 221"/>
                  <a:gd name="connsiteX2" fmla="*/ 2143 w 2143"/>
                  <a:gd name="connsiteY2" fmla="*/ 178 h 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3" h="221">
                    <a:moveTo>
                      <a:pt x="2143" y="178"/>
                    </a:moveTo>
                    <a:lnTo>
                      <a:pt x="0" y="0"/>
                    </a:lnTo>
                    <a:cubicBezTo>
                      <a:pt x="36" y="178"/>
                      <a:pt x="643" y="286"/>
                      <a:pt x="2143" y="1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8" name="Freeform 867">
                <a:extLst>
                  <a:ext uri="{FF2B5EF4-FFF2-40B4-BE49-F238E27FC236}">
                    <a16:creationId xmlns:a16="http://schemas.microsoft.com/office/drawing/2014/main" id="{F1A13653-5926-6C4B-91FA-809CAB21473A}"/>
                  </a:ext>
                </a:extLst>
              </p:cNvPr>
              <p:cNvSpPr/>
              <p:nvPr/>
            </p:nvSpPr>
            <p:spPr>
              <a:xfrm>
                <a:off x="7316354" y="6211883"/>
                <a:ext cx="357" cy="357"/>
              </a:xfrm>
              <a:custGeom>
                <a:avLst/>
                <a:gdLst>
                  <a:gd name="connsiteX0" fmla="*/ 357 w 357"/>
                  <a:gd name="connsiteY0" fmla="*/ 0 h 357"/>
                  <a:gd name="connsiteX1" fmla="*/ 0 w 357"/>
                  <a:gd name="connsiteY1" fmla="*/ 357 h 357"/>
                  <a:gd name="connsiteX2" fmla="*/ 357 w 357"/>
                  <a:gd name="connsiteY2" fmla="*/ 0 h 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" h="357">
                    <a:moveTo>
                      <a:pt x="357" y="0"/>
                    </a:moveTo>
                    <a:lnTo>
                      <a:pt x="0" y="357"/>
                    </a:lnTo>
                    <a:cubicBezTo>
                      <a:pt x="286" y="143"/>
                      <a:pt x="357" y="72"/>
                      <a:pt x="3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9" name="Freeform 868">
                <a:extLst>
                  <a:ext uri="{FF2B5EF4-FFF2-40B4-BE49-F238E27FC236}">
                    <a16:creationId xmlns:a16="http://schemas.microsoft.com/office/drawing/2014/main" id="{C33CEA71-5CD5-6D49-BD5D-1A1505016E4E}"/>
                  </a:ext>
                </a:extLst>
              </p:cNvPr>
              <p:cNvSpPr/>
              <p:nvPr/>
            </p:nvSpPr>
            <p:spPr>
              <a:xfrm>
                <a:off x="7654896" y="6040361"/>
                <a:ext cx="571" cy="250"/>
              </a:xfrm>
              <a:custGeom>
                <a:avLst/>
                <a:gdLst>
                  <a:gd name="connsiteX0" fmla="*/ 0 w 571"/>
                  <a:gd name="connsiteY0" fmla="*/ 250 h 250"/>
                  <a:gd name="connsiteX1" fmla="*/ 107 w 571"/>
                  <a:gd name="connsiteY1" fmla="*/ 215 h 250"/>
                  <a:gd name="connsiteX2" fmla="*/ 572 w 571"/>
                  <a:gd name="connsiteY2" fmla="*/ 0 h 250"/>
                  <a:gd name="connsiteX3" fmla="*/ 0 w 571"/>
                  <a:gd name="connsiteY3" fmla="*/ 250 h 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" h="250">
                    <a:moveTo>
                      <a:pt x="0" y="250"/>
                    </a:moveTo>
                    <a:cubicBezTo>
                      <a:pt x="36" y="250"/>
                      <a:pt x="107" y="215"/>
                      <a:pt x="107" y="215"/>
                    </a:cubicBezTo>
                    <a:lnTo>
                      <a:pt x="572" y="0"/>
                    </a:lnTo>
                    <a:lnTo>
                      <a:pt x="0" y="25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0" name="Freeform 869">
                <a:extLst>
                  <a:ext uri="{FF2B5EF4-FFF2-40B4-BE49-F238E27FC236}">
                    <a16:creationId xmlns:a16="http://schemas.microsoft.com/office/drawing/2014/main" id="{3A5CBA55-90FB-7D4A-A49B-DD5ED0E0E406}"/>
                  </a:ext>
                </a:extLst>
              </p:cNvPr>
              <p:cNvSpPr/>
              <p:nvPr/>
            </p:nvSpPr>
            <p:spPr>
              <a:xfrm>
                <a:off x="7230269" y="6021010"/>
                <a:ext cx="586969" cy="320050"/>
              </a:xfrm>
              <a:custGeom>
                <a:avLst/>
                <a:gdLst>
                  <a:gd name="connsiteX0" fmla="*/ 530962 w 586969"/>
                  <a:gd name="connsiteY0" fmla="*/ 16887 h 320050"/>
                  <a:gd name="connsiteX1" fmla="*/ 521675 w 586969"/>
                  <a:gd name="connsiteY1" fmla="*/ 12530 h 320050"/>
                  <a:gd name="connsiteX2" fmla="*/ 517996 w 586969"/>
                  <a:gd name="connsiteY2" fmla="*/ 10994 h 320050"/>
                  <a:gd name="connsiteX3" fmla="*/ 512245 w 586969"/>
                  <a:gd name="connsiteY3" fmla="*/ 9351 h 320050"/>
                  <a:gd name="connsiteX4" fmla="*/ 497065 w 586969"/>
                  <a:gd name="connsiteY4" fmla="*/ 9458 h 320050"/>
                  <a:gd name="connsiteX5" fmla="*/ 481313 w 586969"/>
                  <a:gd name="connsiteY5" fmla="*/ 10815 h 320050"/>
                  <a:gd name="connsiteX6" fmla="*/ 478955 w 586969"/>
                  <a:gd name="connsiteY6" fmla="*/ 11387 h 320050"/>
                  <a:gd name="connsiteX7" fmla="*/ 475884 w 586969"/>
                  <a:gd name="connsiteY7" fmla="*/ 12351 h 320050"/>
                  <a:gd name="connsiteX8" fmla="*/ 472240 w 586969"/>
                  <a:gd name="connsiteY8" fmla="*/ 14351 h 320050"/>
                  <a:gd name="connsiteX9" fmla="*/ 471633 w 586969"/>
                  <a:gd name="connsiteY9" fmla="*/ 14815 h 320050"/>
                  <a:gd name="connsiteX10" fmla="*/ 473919 w 586969"/>
                  <a:gd name="connsiteY10" fmla="*/ 18173 h 320050"/>
                  <a:gd name="connsiteX11" fmla="*/ 474241 w 586969"/>
                  <a:gd name="connsiteY11" fmla="*/ 18673 h 320050"/>
                  <a:gd name="connsiteX12" fmla="*/ 474205 w 586969"/>
                  <a:gd name="connsiteY12" fmla="*/ 18530 h 320050"/>
                  <a:gd name="connsiteX13" fmla="*/ 474169 w 586969"/>
                  <a:gd name="connsiteY13" fmla="*/ 18459 h 320050"/>
                  <a:gd name="connsiteX14" fmla="*/ 474169 w 586969"/>
                  <a:gd name="connsiteY14" fmla="*/ 18423 h 320050"/>
                  <a:gd name="connsiteX15" fmla="*/ 475348 w 586969"/>
                  <a:gd name="connsiteY15" fmla="*/ 22638 h 320050"/>
                  <a:gd name="connsiteX16" fmla="*/ 475312 w 586969"/>
                  <a:gd name="connsiteY16" fmla="*/ 22531 h 320050"/>
                  <a:gd name="connsiteX17" fmla="*/ 474991 w 586969"/>
                  <a:gd name="connsiteY17" fmla="*/ 20959 h 320050"/>
                  <a:gd name="connsiteX18" fmla="*/ 475134 w 586969"/>
                  <a:gd name="connsiteY18" fmla="*/ 19388 h 320050"/>
                  <a:gd name="connsiteX19" fmla="*/ 475241 w 586969"/>
                  <a:gd name="connsiteY19" fmla="*/ 16744 h 320050"/>
                  <a:gd name="connsiteX20" fmla="*/ 475491 w 586969"/>
                  <a:gd name="connsiteY20" fmla="*/ 14030 h 320050"/>
                  <a:gd name="connsiteX21" fmla="*/ 475598 w 586969"/>
                  <a:gd name="connsiteY21" fmla="*/ 13887 h 320050"/>
                  <a:gd name="connsiteX22" fmla="*/ 475348 w 586969"/>
                  <a:gd name="connsiteY22" fmla="*/ 13851 h 320050"/>
                  <a:gd name="connsiteX23" fmla="*/ 473669 w 586969"/>
                  <a:gd name="connsiteY23" fmla="*/ 13494 h 320050"/>
                  <a:gd name="connsiteX24" fmla="*/ 468990 w 586969"/>
                  <a:gd name="connsiteY24" fmla="*/ 12280 h 320050"/>
                  <a:gd name="connsiteX25" fmla="*/ 463918 w 586969"/>
                  <a:gd name="connsiteY25" fmla="*/ 10744 h 320050"/>
                  <a:gd name="connsiteX26" fmla="*/ 461132 w 586969"/>
                  <a:gd name="connsiteY26" fmla="*/ 9994 h 320050"/>
                  <a:gd name="connsiteX27" fmla="*/ 459596 w 586969"/>
                  <a:gd name="connsiteY27" fmla="*/ 9636 h 320050"/>
                  <a:gd name="connsiteX28" fmla="*/ 457060 w 586969"/>
                  <a:gd name="connsiteY28" fmla="*/ 9208 h 320050"/>
                  <a:gd name="connsiteX29" fmla="*/ 451988 w 586969"/>
                  <a:gd name="connsiteY29" fmla="*/ 9351 h 320050"/>
                  <a:gd name="connsiteX30" fmla="*/ 447487 w 586969"/>
                  <a:gd name="connsiteY30" fmla="*/ 10922 h 320050"/>
                  <a:gd name="connsiteX31" fmla="*/ 442308 w 586969"/>
                  <a:gd name="connsiteY31" fmla="*/ 13387 h 320050"/>
                  <a:gd name="connsiteX32" fmla="*/ 438093 w 586969"/>
                  <a:gd name="connsiteY32" fmla="*/ 15387 h 320050"/>
                  <a:gd name="connsiteX33" fmla="*/ 436307 w 586969"/>
                  <a:gd name="connsiteY33" fmla="*/ 16102 h 320050"/>
                  <a:gd name="connsiteX34" fmla="*/ 433985 w 586969"/>
                  <a:gd name="connsiteY34" fmla="*/ 16887 h 320050"/>
                  <a:gd name="connsiteX35" fmla="*/ 424663 w 586969"/>
                  <a:gd name="connsiteY35" fmla="*/ 19602 h 320050"/>
                  <a:gd name="connsiteX36" fmla="*/ 413733 w 586969"/>
                  <a:gd name="connsiteY36" fmla="*/ 22388 h 320050"/>
                  <a:gd name="connsiteX37" fmla="*/ 410554 w 586969"/>
                  <a:gd name="connsiteY37" fmla="*/ 22745 h 320050"/>
                  <a:gd name="connsiteX38" fmla="*/ 406232 w 586969"/>
                  <a:gd name="connsiteY38" fmla="*/ 23495 h 320050"/>
                  <a:gd name="connsiteX39" fmla="*/ 399660 w 586969"/>
                  <a:gd name="connsiteY39" fmla="*/ 26067 h 320050"/>
                  <a:gd name="connsiteX40" fmla="*/ 396767 w 586969"/>
                  <a:gd name="connsiteY40" fmla="*/ 26138 h 320050"/>
                  <a:gd name="connsiteX41" fmla="*/ 391694 w 586969"/>
                  <a:gd name="connsiteY41" fmla="*/ 27460 h 320050"/>
                  <a:gd name="connsiteX42" fmla="*/ 391766 w 586969"/>
                  <a:gd name="connsiteY42" fmla="*/ 27210 h 320050"/>
                  <a:gd name="connsiteX43" fmla="*/ 385515 w 586969"/>
                  <a:gd name="connsiteY43" fmla="*/ 25960 h 320050"/>
                  <a:gd name="connsiteX44" fmla="*/ 385729 w 586969"/>
                  <a:gd name="connsiteY44" fmla="*/ 25781 h 320050"/>
                  <a:gd name="connsiteX45" fmla="*/ 382158 w 586969"/>
                  <a:gd name="connsiteY45" fmla="*/ 23852 h 320050"/>
                  <a:gd name="connsiteX46" fmla="*/ 383015 w 586969"/>
                  <a:gd name="connsiteY46" fmla="*/ 23960 h 320050"/>
                  <a:gd name="connsiteX47" fmla="*/ 366191 w 586969"/>
                  <a:gd name="connsiteY47" fmla="*/ 13780 h 320050"/>
                  <a:gd name="connsiteX48" fmla="*/ 366048 w 586969"/>
                  <a:gd name="connsiteY48" fmla="*/ 14958 h 320050"/>
                  <a:gd name="connsiteX49" fmla="*/ 352332 w 586969"/>
                  <a:gd name="connsiteY49" fmla="*/ 6815 h 320050"/>
                  <a:gd name="connsiteX50" fmla="*/ 337509 w 586969"/>
                  <a:gd name="connsiteY50" fmla="*/ 599 h 320050"/>
                  <a:gd name="connsiteX51" fmla="*/ 337759 w 586969"/>
                  <a:gd name="connsiteY51" fmla="*/ 385 h 320050"/>
                  <a:gd name="connsiteX52" fmla="*/ 315685 w 586969"/>
                  <a:gd name="connsiteY52" fmla="*/ 528 h 320050"/>
                  <a:gd name="connsiteX53" fmla="*/ 295111 w 586969"/>
                  <a:gd name="connsiteY53" fmla="*/ 5457 h 320050"/>
                  <a:gd name="connsiteX54" fmla="*/ 294147 w 586969"/>
                  <a:gd name="connsiteY54" fmla="*/ 4958 h 320050"/>
                  <a:gd name="connsiteX55" fmla="*/ 284895 w 586969"/>
                  <a:gd name="connsiteY55" fmla="*/ 9744 h 320050"/>
                  <a:gd name="connsiteX56" fmla="*/ 281288 w 586969"/>
                  <a:gd name="connsiteY56" fmla="*/ 13494 h 320050"/>
                  <a:gd name="connsiteX57" fmla="*/ 275680 w 586969"/>
                  <a:gd name="connsiteY57" fmla="*/ 14780 h 320050"/>
                  <a:gd name="connsiteX58" fmla="*/ 268608 w 586969"/>
                  <a:gd name="connsiteY58" fmla="*/ 22852 h 320050"/>
                  <a:gd name="connsiteX59" fmla="*/ 269822 w 586969"/>
                  <a:gd name="connsiteY59" fmla="*/ 20852 h 320050"/>
                  <a:gd name="connsiteX60" fmla="*/ 263107 w 586969"/>
                  <a:gd name="connsiteY60" fmla="*/ 32461 h 320050"/>
                  <a:gd name="connsiteX61" fmla="*/ 265750 w 586969"/>
                  <a:gd name="connsiteY61" fmla="*/ 30782 h 320050"/>
                  <a:gd name="connsiteX62" fmla="*/ 262964 w 586969"/>
                  <a:gd name="connsiteY62" fmla="*/ 34390 h 320050"/>
                  <a:gd name="connsiteX63" fmla="*/ 261428 w 586969"/>
                  <a:gd name="connsiteY63" fmla="*/ 38390 h 320050"/>
                  <a:gd name="connsiteX64" fmla="*/ 262857 w 586969"/>
                  <a:gd name="connsiteY64" fmla="*/ 38569 h 320050"/>
                  <a:gd name="connsiteX65" fmla="*/ 259678 w 586969"/>
                  <a:gd name="connsiteY65" fmla="*/ 48284 h 320050"/>
                  <a:gd name="connsiteX66" fmla="*/ 257392 w 586969"/>
                  <a:gd name="connsiteY66" fmla="*/ 50177 h 320050"/>
                  <a:gd name="connsiteX67" fmla="*/ 253427 w 586969"/>
                  <a:gd name="connsiteY67" fmla="*/ 52463 h 320050"/>
                  <a:gd name="connsiteX68" fmla="*/ 247819 w 586969"/>
                  <a:gd name="connsiteY68" fmla="*/ 56178 h 320050"/>
                  <a:gd name="connsiteX69" fmla="*/ 246712 w 586969"/>
                  <a:gd name="connsiteY69" fmla="*/ 56714 h 320050"/>
                  <a:gd name="connsiteX70" fmla="*/ 246176 w 586969"/>
                  <a:gd name="connsiteY70" fmla="*/ 56892 h 320050"/>
                  <a:gd name="connsiteX71" fmla="*/ 243390 w 586969"/>
                  <a:gd name="connsiteY71" fmla="*/ 57178 h 320050"/>
                  <a:gd name="connsiteX72" fmla="*/ 227960 w 586969"/>
                  <a:gd name="connsiteY72" fmla="*/ 55678 h 320050"/>
                  <a:gd name="connsiteX73" fmla="*/ 219066 w 586969"/>
                  <a:gd name="connsiteY73" fmla="*/ 55357 h 320050"/>
                  <a:gd name="connsiteX74" fmla="*/ 214601 w 586969"/>
                  <a:gd name="connsiteY74" fmla="*/ 55535 h 320050"/>
                  <a:gd name="connsiteX75" fmla="*/ 212386 w 586969"/>
                  <a:gd name="connsiteY75" fmla="*/ 55714 h 320050"/>
                  <a:gd name="connsiteX76" fmla="*/ 210922 w 586969"/>
                  <a:gd name="connsiteY76" fmla="*/ 55821 h 320050"/>
                  <a:gd name="connsiteX77" fmla="*/ 202564 w 586969"/>
                  <a:gd name="connsiteY77" fmla="*/ 55606 h 320050"/>
                  <a:gd name="connsiteX78" fmla="*/ 191169 w 586969"/>
                  <a:gd name="connsiteY78" fmla="*/ 59357 h 320050"/>
                  <a:gd name="connsiteX79" fmla="*/ 184597 w 586969"/>
                  <a:gd name="connsiteY79" fmla="*/ 69358 h 320050"/>
                  <a:gd name="connsiteX80" fmla="*/ 180061 w 586969"/>
                  <a:gd name="connsiteY80" fmla="*/ 76324 h 320050"/>
                  <a:gd name="connsiteX81" fmla="*/ 174060 w 586969"/>
                  <a:gd name="connsiteY81" fmla="*/ 83574 h 320050"/>
                  <a:gd name="connsiteX82" fmla="*/ 171024 w 586969"/>
                  <a:gd name="connsiteY82" fmla="*/ 87718 h 320050"/>
                  <a:gd name="connsiteX83" fmla="*/ 168524 w 586969"/>
                  <a:gd name="connsiteY83" fmla="*/ 91289 h 320050"/>
                  <a:gd name="connsiteX84" fmla="*/ 166988 w 586969"/>
                  <a:gd name="connsiteY84" fmla="*/ 91682 h 320050"/>
                  <a:gd name="connsiteX85" fmla="*/ 165273 w 586969"/>
                  <a:gd name="connsiteY85" fmla="*/ 94540 h 320050"/>
                  <a:gd name="connsiteX86" fmla="*/ 162844 w 586969"/>
                  <a:gd name="connsiteY86" fmla="*/ 97040 h 320050"/>
                  <a:gd name="connsiteX87" fmla="*/ 160451 w 586969"/>
                  <a:gd name="connsiteY87" fmla="*/ 99219 h 320050"/>
                  <a:gd name="connsiteX88" fmla="*/ 158915 w 586969"/>
                  <a:gd name="connsiteY88" fmla="*/ 98933 h 320050"/>
                  <a:gd name="connsiteX89" fmla="*/ 154129 w 586969"/>
                  <a:gd name="connsiteY89" fmla="*/ 101862 h 320050"/>
                  <a:gd name="connsiteX90" fmla="*/ 150379 w 586969"/>
                  <a:gd name="connsiteY90" fmla="*/ 102398 h 320050"/>
                  <a:gd name="connsiteX91" fmla="*/ 145628 w 586969"/>
                  <a:gd name="connsiteY91" fmla="*/ 104327 h 320050"/>
                  <a:gd name="connsiteX92" fmla="*/ 141520 w 586969"/>
                  <a:gd name="connsiteY92" fmla="*/ 106077 h 320050"/>
                  <a:gd name="connsiteX93" fmla="*/ 132448 w 586969"/>
                  <a:gd name="connsiteY93" fmla="*/ 110292 h 320050"/>
                  <a:gd name="connsiteX94" fmla="*/ 123411 w 586969"/>
                  <a:gd name="connsiteY94" fmla="*/ 116400 h 320050"/>
                  <a:gd name="connsiteX95" fmla="*/ 114910 w 586969"/>
                  <a:gd name="connsiteY95" fmla="*/ 123436 h 320050"/>
                  <a:gd name="connsiteX96" fmla="*/ 108838 w 586969"/>
                  <a:gd name="connsiteY96" fmla="*/ 129509 h 320050"/>
                  <a:gd name="connsiteX97" fmla="*/ 104337 w 586969"/>
                  <a:gd name="connsiteY97" fmla="*/ 139010 h 320050"/>
                  <a:gd name="connsiteX98" fmla="*/ 101480 w 586969"/>
                  <a:gd name="connsiteY98" fmla="*/ 157476 h 320050"/>
                  <a:gd name="connsiteX99" fmla="*/ 99622 w 586969"/>
                  <a:gd name="connsiteY99" fmla="*/ 164441 h 320050"/>
                  <a:gd name="connsiteX100" fmla="*/ 95943 w 586969"/>
                  <a:gd name="connsiteY100" fmla="*/ 169299 h 320050"/>
                  <a:gd name="connsiteX101" fmla="*/ 89800 w 586969"/>
                  <a:gd name="connsiteY101" fmla="*/ 174157 h 320050"/>
                  <a:gd name="connsiteX102" fmla="*/ 83549 w 586969"/>
                  <a:gd name="connsiteY102" fmla="*/ 179086 h 320050"/>
                  <a:gd name="connsiteX103" fmla="*/ 67475 w 586969"/>
                  <a:gd name="connsiteY103" fmla="*/ 190766 h 320050"/>
                  <a:gd name="connsiteX104" fmla="*/ 57974 w 586969"/>
                  <a:gd name="connsiteY104" fmla="*/ 198232 h 320050"/>
                  <a:gd name="connsiteX105" fmla="*/ 53009 w 586969"/>
                  <a:gd name="connsiteY105" fmla="*/ 211590 h 320050"/>
                  <a:gd name="connsiteX106" fmla="*/ 49687 w 586969"/>
                  <a:gd name="connsiteY106" fmla="*/ 229343 h 320050"/>
                  <a:gd name="connsiteX107" fmla="*/ 45080 w 586969"/>
                  <a:gd name="connsiteY107" fmla="*/ 237129 h 320050"/>
                  <a:gd name="connsiteX108" fmla="*/ 39758 w 586969"/>
                  <a:gd name="connsiteY108" fmla="*/ 244594 h 320050"/>
                  <a:gd name="connsiteX109" fmla="*/ 37686 w 586969"/>
                  <a:gd name="connsiteY109" fmla="*/ 247916 h 320050"/>
                  <a:gd name="connsiteX110" fmla="*/ 34328 w 586969"/>
                  <a:gd name="connsiteY110" fmla="*/ 256775 h 320050"/>
                  <a:gd name="connsiteX111" fmla="*/ 34650 w 586969"/>
                  <a:gd name="connsiteY111" fmla="*/ 261811 h 320050"/>
                  <a:gd name="connsiteX112" fmla="*/ 35721 w 586969"/>
                  <a:gd name="connsiteY112" fmla="*/ 265490 h 320050"/>
                  <a:gd name="connsiteX113" fmla="*/ 36757 w 586969"/>
                  <a:gd name="connsiteY113" fmla="*/ 269776 h 320050"/>
                  <a:gd name="connsiteX114" fmla="*/ 36436 w 586969"/>
                  <a:gd name="connsiteY114" fmla="*/ 273527 h 320050"/>
                  <a:gd name="connsiteX115" fmla="*/ 35257 w 586969"/>
                  <a:gd name="connsiteY115" fmla="*/ 276706 h 320050"/>
                  <a:gd name="connsiteX116" fmla="*/ 29292 w 586969"/>
                  <a:gd name="connsiteY116" fmla="*/ 285207 h 320050"/>
                  <a:gd name="connsiteX117" fmla="*/ 26935 w 586969"/>
                  <a:gd name="connsiteY117" fmla="*/ 288029 h 320050"/>
                  <a:gd name="connsiteX118" fmla="*/ 25184 w 586969"/>
                  <a:gd name="connsiteY118" fmla="*/ 289743 h 320050"/>
                  <a:gd name="connsiteX119" fmla="*/ 22077 w 586969"/>
                  <a:gd name="connsiteY119" fmla="*/ 292100 h 320050"/>
                  <a:gd name="connsiteX120" fmla="*/ 18362 w 586969"/>
                  <a:gd name="connsiteY120" fmla="*/ 295494 h 320050"/>
                  <a:gd name="connsiteX121" fmla="*/ 13147 w 586969"/>
                  <a:gd name="connsiteY121" fmla="*/ 302173 h 320050"/>
                  <a:gd name="connsiteX122" fmla="*/ 11290 w 586969"/>
                  <a:gd name="connsiteY122" fmla="*/ 304602 h 320050"/>
                  <a:gd name="connsiteX123" fmla="*/ 9218 w 586969"/>
                  <a:gd name="connsiteY123" fmla="*/ 306709 h 320050"/>
                  <a:gd name="connsiteX124" fmla="*/ 1110 w 586969"/>
                  <a:gd name="connsiteY124" fmla="*/ 315568 h 320050"/>
                  <a:gd name="connsiteX125" fmla="*/ 3 w 586969"/>
                  <a:gd name="connsiteY125" fmla="*/ 319247 h 320050"/>
                  <a:gd name="connsiteX126" fmla="*/ 1003 w 586969"/>
                  <a:gd name="connsiteY126" fmla="*/ 319997 h 320050"/>
                  <a:gd name="connsiteX127" fmla="*/ 9397 w 586969"/>
                  <a:gd name="connsiteY127" fmla="*/ 315139 h 320050"/>
                  <a:gd name="connsiteX128" fmla="*/ 18791 w 586969"/>
                  <a:gd name="connsiteY128" fmla="*/ 309853 h 320050"/>
                  <a:gd name="connsiteX129" fmla="*/ 29363 w 586969"/>
                  <a:gd name="connsiteY129" fmla="*/ 301673 h 320050"/>
                  <a:gd name="connsiteX130" fmla="*/ 29149 w 586969"/>
                  <a:gd name="connsiteY130" fmla="*/ 302245 h 320050"/>
                  <a:gd name="connsiteX131" fmla="*/ 33293 w 586969"/>
                  <a:gd name="connsiteY131" fmla="*/ 299637 h 320050"/>
                  <a:gd name="connsiteX132" fmla="*/ 37436 w 586969"/>
                  <a:gd name="connsiteY132" fmla="*/ 295887 h 320050"/>
                  <a:gd name="connsiteX133" fmla="*/ 42865 w 586969"/>
                  <a:gd name="connsiteY133" fmla="*/ 289600 h 320050"/>
                  <a:gd name="connsiteX134" fmla="*/ 48687 w 586969"/>
                  <a:gd name="connsiteY134" fmla="*/ 273955 h 320050"/>
                  <a:gd name="connsiteX135" fmla="*/ 49330 w 586969"/>
                  <a:gd name="connsiteY135" fmla="*/ 265526 h 320050"/>
                  <a:gd name="connsiteX136" fmla="*/ 47187 w 586969"/>
                  <a:gd name="connsiteY136" fmla="*/ 258703 h 320050"/>
                  <a:gd name="connsiteX137" fmla="*/ 47366 w 586969"/>
                  <a:gd name="connsiteY137" fmla="*/ 258775 h 320050"/>
                  <a:gd name="connsiteX138" fmla="*/ 47294 w 586969"/>
                  <a:gd name="connsiteY138" fmla="*/ 256096 h 320050"/>
                  <a:gd name="connsiteX139" fmla="*/ 50116 w 586969"/>
                  <a:gd name="connsiteY139" fmla="*/ 252917 h 320050"/>
                  <a:gd name="connsiteX140" fmla="*/ 58260 w 586969"/>
                  <a:gd name="connsiteY140" fmla="*/ 242380 h 320050"/>
                  <a:gd name="connsiteX141" fmla="*/ 57581 w 586969"/>
                  <a:gd name="connsiteY141" fmla="*/ 244880 h 320050"/>
                  <a:gd name="connsiteX142" fmla="*/ 62296 w 586969"/>
                  <a:gd name="connsiteY142" fmla="*/ 236272 h 320050"/>
                  <a:gd name="connsiteX143" fmla="*/ 65297 w 586969"/>
                  <a:gd name="connsiteY143" fmla="*/ 230843 h 320050"/>
                  <a:gd name="connsiteX144" fmla="*/ 66940 w 586969"/>
                  <a:gd name="connsiteY144" fmla="*/ 218020 h 320050"/>
                  <a:gd name="connsiteX145" fmla="*/ 67368 w 586969"/>
                  <a:gd name="connsiteY145" fmla="*/ 208340 h 320050"/>
                  <a:gd name="connsiteX146" fmla="*/ 76727 w 586969"/>
                  <a:gd name="connsiteY146" fmla="*/ 197946 h 320050"/>
                  <a:gd name="connsiteX147" fmla="*/ 76441 w 586969"/>
                  <a:gd name="connsiteY147" fmla="*/ 198553 h 320050"/>
                  <a:gd name="connsiteX148" fmla="*/ 85906 w 586969"/>
                  <a:gd name="connsiteY148" fmla="*/ 190909 h 320050"/>
                  <a:gd name="connsiteX149" fmla="*/ 86621 w 586969"/>
                  <a:gd name="connsiteY149" fmla="*/ 190802 h 320050"/>
                  <a:gd name="connsiteX150" fmla="*/ 94586 w 586969"/>
                  <a:gd name="connsiteY150" fmla="*/ 184373 h 320050"/>
                  <a:gd name="connsiteX151" fmla="*/ 102730 w 586969"/>
                  <a:gd name="connsiteY151" fmla="*/ 178551 h 320050"/>
                  <a:gd name="connsiteX152" fmla="*/ 103480 w 586969"/>
                  <a:gd name="connsiteY152" fmla="*/ 178979 h 320050"/>
                  <a:gd name="connsiteX153" fmla="*/ 108088 w 586969"/>
                  <a:gd name="connsiteY153" fmla="*/ 174407 h 320050"/>
                  <a:gd name="connsiteX154" fmla="*/ 111588 w 586969"/>
                  <a:gd name="connsiteY154" fmla="*/ 168478 h 320050"/>
                  <a:gd name="connsiteX155" fmla="*/ 108945 w 586969"/>
                  <a:gd name="connsiteY155" fmla="*/ 172871 h 320050"/>
                  <a:gd name="connsiteX156" fmla="*/ 111802 w 586969"/>
                  <a:gd name="connsiteY156" fmla="*/ 166585 h 320050"/>
                  <a:gd name="connsiteX157" fmla="*/ 114588 w 586969"/>
                  <a:gd name="connsiteY157" fmla="*/ 155476 h 320050"/>
                  <a:gd name="connsiteX158" fmla="*/ 114053 w 586969"/>
                  <a:gd name="connsiteY158" fmla="*/ 144367 h 320050"/>
                  <a:gd name="connsiteX159" fmla="*/ 116446 w 586969"/>
                  <a:gd name="connsiteY159" fmla="*/ 134188 h 320050"/>
                  <a:gd name="connsiteX160" fmla="*/ 118375 w 586969"/>
                  <a:gd name="connsiteY160" fmla="*/ 133116 h 320050"/>
                  <a:gd name="connsiteX161" fmla="*/ 119018 w 586969"/>
                  <a:gd name="connsiteY161" fmla="*/ 134973 h 320050"/>
                  <a:gd name="connsiteX162" fmla="*/ 129769 w 586969"/>
                  <a:gd name="connsiteY162" fmla="*/ 125794 h 320050"/>
                  <a:gd name="connsiteX163" fmla="*/ 130519 w 586969"/>
                  <a:gd name="connsiteY163" fmla="*/ 126366 h 320050"/>
                  <a:gd name="connsiteX164" fmla="*/ 148700 w 586969"/>
                  <a:gd name="connsiteY164" fmla="*/ 116864 h 320050"/>
                  <a:gd name="connsiteX165" fmla="*/ 163130 w 586969"/>
                  <a:gd name="connsiteY165" fmla="*/ 111542 h 320050"/>
                  <a:gd name="connsiteX166" fmla="*/ 167202 w 586969"/>
                  <a:gd name="connsiteY166" fmla="*/ 110899 h 320050"/>
                  <a:gd name="connsiteX167" fmla="*/ 173989 w 586969"/>
                  <a:gd name="connsiteY167" fmla="*/ 105291 h 320050"/>
                  <a:gd name="connsiteX168" fmla="*/ 177703 w 586969"/>
                  <a:gd name="connsiteY168" fmla="*/ 103362 h 320050"/>
                  <a:gd name="connsiteX169" fmla="*/ 182811 w 586969"/>
                  <a:gd name="connsiteY169" fmla="*/ 96219 h 320050"/>
                  <a:gd name="connsiteX170" fmla="*/ 186276 w 586969"/>
                  <a:gd name="connsiteY170" fmla="*/ 90253 h 320050"/>
                  <a:gd name="connsiteX171" fmla="*/ 197492 w 586969"/>
                  <a:gd name="connsiteY171" fmla="*/ 74787 h 320050"/>
                  <a:gd name="connsiteX172" fmla="*/ 199456 w 586969"/>
                  <a:gd name="connsiteY172" fmla="*/ 69287 h 320050"/>
                  <a:gd name="connsiteX173" fmla="*/ 199992 w 586969"/>
                  <a:gd name="connsiteY173" fmla="*/ 68287 h 320050"/>
                  <a:gd name="connsiteX174" fmla="*/ 200778 w 586969"/>
                  <a:gd name="connsiteY174" fmla="*/ 68394 h 320050"/>
                  <a:gd name="connsiteX175" fmla="*/ 203171 w 586969"/>
                  <a:gd name="connsiteY175" fmla="*/ 68394 h 320050"/>
                  <a:gd name="connsiteX176" fmla="*/ 203171 w 586969"/>
                  <a:gd name="connsiteY176" fmla="*/ 69465 h 320050"/>
                  <a:gd name="connsiteX177" fmla="*/ 201992 w 586969"/>
                  <a:gd name="connsiteY177" fmla="*/ 69322 h 320050"/>
                  <a:gd name="connsiteX178" fmla="*/ 201564 w 586969"/>
                  <a:gd name="connsiteY178" fmla="*/ 70251 h 320050"/>
                  <a:gd name="connsiteX179" fmla="*/ 210958 w 586969"/>
                  <a:gd name="connsiteY179" fmla="*/ 70823 h 320050"/>
                  <a:gd name="connsiteX180" fmla="*/ 216351 w 586969"/>
                  <a:gd name="connsiteY180" fmla="*/ 70001 h 320050"/>
                  <a:gd name="connsiteX181" fmla="*/ 221102 w 586969"/>
                  <a:gd name="connsiteY181" fmla="*/ 69822 h 320050"/>
                  <a:gd name="connsiteX182" fmla="*/ 218280 w 586969"/>
                  <a:gd name="connsiteY182" fmla="*/ 68929 h 320050"/>
                  <a:gd name="connsiteX183" fmla="*/ 224495 w 586969"/>
                  <a:gd name="connsiteY183" fmla="*/ 69358 h 320050"/>
                  <a:gd name="connsiteX184" fmla="*/ 223138 w 586969"/>
                  <a:gd name="connsiteY184" fmla="*/ 70001 h 320050"/>
                  <a:gd name="connsiteX185" fmla="*/ 232496 w 586969"/>
                  <a:gd name="connsiteY185" fmla="*/ 71644 h 320050"/>
                  <a:gd name="connsiteX186" fmla="*/ 231246 w 586969"/>
                  <a:gd name="connsiteY186" fmla="*/ 70501 h 320050"/>
                  <a:gd name="connsiteX187" fmla="*/ 245069 w 586969"/>
                  <a:gd name="connsiteY187" fmla="*/ 72501 h 320050"/>
                  <a:gd name="connsiteX188" fmla="*/ 245676 w 586969"/>
                  <a:gd name="connsiteY188" fmla="*/ 70930 h 320050"/>
                  <a:gd name="connsiteX189" fmla="*/ 249212 w 586969"/>
                  <a:gd name="connsiteY189" fmla="*/ 70715 h 320050"/>
                  <a:gd name="connsiteX190" fmla="*/ 253641 w 586969"/>
                  <a:gd name="connsiteY190" fmla="*/ 69465 h 320050"/>
                  <a:gd name="connsiteX191" fmla="*/ 260428 w 586969"/>
                  <a:gd name="connsiteY191" fmla="*/ 65965 h 320050"/>
                  <a:gd name="connsiteX192" fmla="*/ 266715 w 586969"/>
                  <a:gd name="connsiteY192" fmla="*/ 61464 h 320050"/>
                  <a:gd name="connsiteX193" fmla="*/ 270251 w 586969"/>
                  <a:gd name="connsiteY193" fmla="*/ 57643 h 320050"/>
                  <a:gd name="connsiteX194" fmla="*/ 272715 w 586969"/>
                  <a:gd name="connsiteY194" fmla="*/ 53035 h 320050"/>
                  <a:gd name="connsiteX195" fmla="*/ 272858 w 586969"/>
                  <a:gd name="connsiteY195" fmla="*/ 47713 h 320050"/>
                  <a:gd name="connsiteX196" fmla="*/ 273823 w 586969"/>
                  <a:gd name="connsiteY196" fmla="*/ 47534 h 320050"/>
                  <a:gd name="connsiteX197" fmla="*/ 275073 w 586969"/>
                  <a:gd name="connsiteY197" fmla="*/ 41462 h 320050"/>
                  <a:gd name="connsiteX198" fmla="*/ 276716 w 586969"/>
                  <a:gd name="connsiteY198" fmla="*/ 37640 h 320050"/>
                  <a:gd name="connsiteX199" fmla="*/ 277144 w 586969"/>
                  <a:gd name="connsiteY199" fmla="*/ 38319 h 320050"/>
                  <a:gd name="connsiteX200" fmla="*/ 276001 w 586969"/>
                  <a:gd name="connsiteY200" fmla="*/ 36140 h 320050"/>
                  <a:gd name="connsiteX201" fmla="*/ 278609 w 586969"/>
                  <a:gd name="connsiteY201" fmla="*/ 31568 h 320050"/>
                  <a:gd name="connsiteX202" fmla="*/ 281252 w 586969"/>
                  <a:gd name="connsiteY202" fmla="*/ 27817 h 320050"/>
                  <a:gd name="connsiteX203" fmla="*/ 281931 w 586969"/>
                  <a:gd name="connsiteY203" fmla="*/ 25353 h 320050"/>
                  <a:gd name="connsiteX204" fmla="*/ 281716 w 586969"/>
                  <a:gd name="connsiteY204" fmla="*/ 26567 h 320050"/>
                  <a:gd name="connsiteX205" fmla="*/ 284895 w 586969"/>
                  <a:gd name="connsiteY205" fmla="*/ 24317 h 320050"/>
                  <a:gd name="connsiteX206" fmla="*/ 287681 w 586969"/>
                  <a:gd name="connsiteY206" fmla="*/ 24281 h 320050"/>
                  <a:gd name="connsiteX207" fmla="*/ 286181 w 586969"/>
                  <a:gd name="connsiteY207" fmla="*/ 26174 h 320050"/>
                  <a:gd name="connsiteX208" fmla="*/ 291468 w 586969"/>
                  <a:gd name="connsiteY208" fmla="*/ 22031 h 320050"/>
                  <a:gd name="connsiteX209" fmla="*/ 305112 w 586969"/>
                  <a:gd name="connsiteY209" fmla="*/ 17637 h 320050"/>
                  <a:gd name="connsiteX210" fmla="*/ 310184 w 586969"/>
                  <a:gd name="connsiteY210" fmla="*/ 16637 h 320050"/>
                  <a:gd name="connsiteX211" fmla="*/ 317542 w 586969"/>
                  <a:gd name="connsiteY211" fmla="*/ 14601 h 320050"/>
                  <a:gd name="connsiteX212" fmla="*/ 319864 w 586969"/>
                  <a:gd name="connsiteY212" fmla="*/ 16459 h 320050"/>
                  <a:gd name="connsiteX213" fmla="*/ 332044 w 586969"/>
                  <a:gd name="connsiteY213" fmla="*/ 15530 h 320050"/>
                  <a:gd name="connsiteX214" fmla="*/ 331544 w 586969"/>
                  <a:gd name="connsiteY214" fmla="*/ 15566 h 320050"/>
                  <a:gd name="connsiteX215" fmla="*/ 338081 w 586969"/>
                  <a:gd name="connsiteY215" fmla="*/ 17637 h 320050"/>
                  <a:gd name="connsiteX216" fmla="*/ 344867 w 586969"/>
                  <a:gd name="connsiteY216" fmla="*/ 20245 h 320050"/>
                  <a:gd name="connsiteX217" fmla="*/ 357976 w 586969"/>
                  <a:gd name="connsiteY217" fmla="*/ 27853 h 320050"/>
                  <a:gd name="connsiteX218" fmla="*/ 362262 w 586969"/>
                  <a:gd name="connsiteY218" fmla="*/ 28425 h 320050"/>
                  <a:gd name="connsiteX219" fmla="*/ 375442 w 586969"/>
                  <a:gd name="connsiteY219" fmla="*/ 37211 h 320050"/>
                  <a:gd name="connsiteX220" fmla="*/ 387051 w 586969"/>
                  <a:gd name="connsiteY220" fmla="*/ 40247 h 320050"/>
                  <a:gd name="connsiteX221" fmla="*/ 394195 w 586969"/>
                  <a:gd name="connsiteY221" fmla="*/ 41176 h 320050"/>
                  <a:gd name="connsiteX222" fmla="*/ 398767 w 586969"/>
                  <a:gd name="connsiteY222" fmla="*/ 41105 h 320050"/>
                  <a:gd name="connsiteX223" fmla="*/ 397302 w 586969"/>
                  <a:gd name="connsiteY223" fmla="*/ 41676 h 320050"/>
                  <a:gd name="connsiteX224" fmla="*/ 408268 w 586969"/>
                  <a:gd name="connsiteY224" fmla="*/ 37926 h 320050"/>
                  <a:gd name="connsiteX225" fmla="*/ 411483 w 586969"/>
                  <a:gd name="connsiteY225" fmla="*/ 37175 h 320050"/>
                  <a:gd name="connsiteX226" fmla="*/ 416412 w 586969"/>
                  <a:gd name="connsiteY226" fmla="*/ 36604 h 320050"/>
                  <a:gd name="connsiteX227" fmla="*/ 427270 w 586969"/>
                  <a:gd name="connsiteY227" fmla="*/ 32675 h 320050"/>
                  <a:gd name="connsiteX228" fmla="*/ 430485 w 586969"/>
                  <a:gd name="connsiteY228" fmla="*/ 32532 h 320050"/>
                  <a:gd name="connsiteX229" fmla="*/ 431914 w 586969"/>
                  <a:gd name="connsiteY229" fmla="*/ 33139 h 320050"/>
                  <a:gd name="connsiteX230" fmla="*/ 433628 w 586969"/>
                  <a:gd name="connsiteY230" fmla="*/ 32175 h 320050"/>
                  <a:gd name="connsiteX231" fmla="*/ 433771 w 586969"/>
                  <a:gd name="connsiteY231" fmla="*/ 32318 h 320050"/>
                  <a:gd name="connsiteX232" fmla="*/ 435093 w 586969"/>
                  <a:gd name="connsiteY232" fmla="*/ 31318 h 320050"/>
                  <a:gd name="connsiteX233" fmla="*/ 434307 w 586969"/>
                  <a:gd name="connsiteY233" fmla="*/ 31032 h 320050"/>
                  <a:gd name="connsiteX234" fmla="*/ 442129 w 586969"/>
                  <a:gd name="connsiteY234" fmla="*/ 29210 h 320050"/>
                  <a:gd name="connsiteX235" fmla="*/ 447344 w 586969"/>
                  <a:gd name="connsiteY235" fmla="*/ 27853 h 320050"/>
                  <a:gd name="connsiteX236" fmla="*/ 454381 w 586969"/>
                  <a:gd name="connsiteY236" fmla="*/ 24210 h 320050"/>
                  <a:gd name="connsiteX237" fmla="*/ 459310 w 586969"/>
                  <a:gd name="connsiteY237" fmla="*/ 24210 h 320050"/>
                  <a:gd name="connsiteX238" fmla="*/ 466597 w 586969"/>
                  <a:gd name="connsiteY238" fmla="*/ 25638 h 320050"/>
                  <a:gd name="connsiteX239" fmla="*/ 474955 w 586969"/>
                  <a:gd name="connsiteY239" fmla="*/ 27031 h 320050"/>
                  <a:gd name="connsiteX240" fmla="*/ 473990 w 586969"/>
                  <a:gd name="connsiteY240" fmla="*/ 27889 h 320050"/>
                  <a:gd name="connsiteX241" fmla="*/ 469597 w 586969"/>
                  <a:gd name="connsiteY241" fmla="*/ 27567 h 320050"/>
                  <a:gd name="connsiteX242" fmla="*/ 473883 w 586969"/>
                  <a:gd name="connsiteY242" fmla="*/ 28389 h 320050"/>
                  <a:gd name="connsiteX243" fmla="*/ 475848 w 586969"/>
                  <a:gd name="connsiteY243" fmla="*/ 28425 h 320050"/>
                  <a:gd name="connsiteX244" fmla="*/ 478170 w 586969"/>
                  <a:gd name="connsiteY244" fmla="*/ 27853 h 320050"/>
                  <a:gd name="connsiteX245" fmla="*/ 480706 w 586969"/>
                  <a:gd name="connsiteY245" fmla="*/ 26317 h 320050"/>
                  <a:gd name="connsiteX246" fmla="*/ 480313 w 586969"/>
                  <a:gd name="connsiteY246" fmla="*/ 27210 h 320050"/>
                  <a:gd name="connsiteX247" fmla="*/ 477134 w 586969"/>
                  <a:gd name="connsiteY247" fmla="*/ 28817 h 320050"/>
                  <a:gd name="connsiteX248" fmla="*/ 475205 w 586969"/>
                  <a:gd name="connsiteY248" fmla="*/ 29032 h 320050"/>
                  <a:gd name="connsiteX249" fmla="*/ 474169 w 586969"/>
                  <a:gd name="connsiteY249" fmla="*/ 28960 h 320050"/>
                  <a:gd name="connsiteX250" fmla="*/ 472597 w 586969"/>
                  <a:gd name="connsiteY250" fmla="*/ 28710 h 320050"/>
                  <a:gd name="connsiteX251" fmla="*/ 470311 w 586969"/>
                  <a:gd name="connsiteY251" fmla="*/ 28246 h 320050"/>
                  <a:gd name="connsiteX252" fmla="*/ 474598 w 586969"/>
                  <a:gd name="connsiteY252" fmla="*/ 29425 h 320050"/>
                  <a:gd name="connsiteX253" fmla="*/ 477491 w 586969"/>
                  <a:gd name="connsiteY253" fmla="*/ 29210 h 320050"/>
                  <a:gd name="connsiteX254" fmla="*/ 479241 w 586969"/>
                  <a:gd name="connsiteY254" fmla="*/ 28568 h 320050"/>
                  <a:gd name="connsiteX255" fmla="*/ 481420 w 586969"/>
                  <a:gd name="connsiteY255" fmla="*/ 27210 h 320050"/>
                  <a:gd name="connsiteX256" fmla="*/ 482777 w 586969"/>
                  <a:gd name="connsiteY256" fmla="*/ 26460 h 320050"/>
                  <a:gd name="connsiteX257" fmla="*/ 485599 w 586969"/>
                  <a:gd name="connsiteY257" fmla="*/ 25460 h 320050"/>
                  <a:gd name="connsiteX258" fmla="*/ 499351 w 586969"/>
                  <a:gd name="connsiteY258" fmla="*/ 23960 h 320050"/>
                  <a:gd name="connsiteX259" fmla="*/ 501708 w 586969"/>
                  <a:gd name="connsiteY259" fmla="*/ 22995 h 320050"/>
                  <a:gd name="connsiteX260" fmla="*/ 502387 w 586969"/>
                  <a:gd name="connsiteY260" fmla="*/ 23067 h 320050"/>
                  <a:gd name="connsiteX261" fmla="*/ 506030 w 586969"/>
                  <a:gd name="connsiteY261" fmla="*/ 21531 h 320050"/>
                  <a:gd name="connsiteX262" fmla="*/ 510245 w 586969"/>
                  <a:gd name="connsiteY262" fmla="*/ 23245 h 320050"/>
                  <a:gd name="connsiteX263" fmla="*/ 516246 w 586969"/>
                  <a:gd name="connsiteY263" fmla="*/ 25174 h 320050"/>
                  <a:gd name="connsiteX264" fmla="*/ 524140 w 586969"/>
                  <a:gd name="connsiteY264" fmla="*/ 27532 h 320050"/>
                  <a:gd name="connsiteX265" fmla="*/ 523890 w 586969"/>
                  <a:gd name="connsiteY265" fmla="*/ 26389 h 320050"/>
                  <a:gd name="connsiteX266" fmla="*/ 529426 w 586969"/>
                  <a:gd name="connsiteY266" fmla="*/ 29353 h 320050"/>
                  <a:gd name="connsiteX267" fmla="*/ 529176 w 586969"/>
                  <a:gd name="connsiteY267" fmla="*/ 30496 h 320050"/>
                  <a:gd name="connsiteX268" fmla="*/ 529533 w 586969"/>
                  <a:gd name="connsiteY268" fmla="*/ 30067 h 320050"/>
                  <a:gd name="connsiteX269" fmla="*/ 531569 w 586969"/>
                  <a:gd name="connsiteY269" fmla="*/ 30782 h 320050"/>
                  <a:gd name="connsiteX270" fmla="*/ 533891 w 586969"/>
                  <a:gd name="connsiteY270" fmla="*/ 32711 h 320050"/>
                  <a:gd name="connsiteX271" fmla="*/ 530498 w 586969"/>
                  <a:gd name="connsiteY271" fmla="*/ 30960 h 320050"/>
                  <a:gd name="connsiteX272" fmla="*/ 533284 w 586969"/>
                  <a:gd name="connsiteY272" fmla="*/ 34068 h 320050"/>
                  <a:gd name="connsiteX273" fmla="*/ 534712 w 586969"/>
                  <a:gd name="connsiteY273" fmla="*/ 35818 h 320050"/>
                  <a:gd name="connsiteX274" fmla="*/ 539213 w 586969"/>
                  <a:gd name="connsiteY274" fmla="*/ 41783 h 320050"/>
                  <a:gd name="connsiteX275" fmla="*/ 541856 w 586969"/>
                  <a:gd name="connsiteY275" fmla="*/ 41855 h 320050"/>
                  <a:gd name="connsiteX276" fmla="*/ 550679 w 586969"/>
                  <a:gd name="connsiteY276" fmla="*/ 53928 h 320050"/>
                  <a:gd name="connsiteX277" fmla="*/ 550536 w 586969"/>
                  <a:gd name="connsiteY277" fmla="*/ 51927 h 320050"/>
                  <a:gd name="connsiteX278" fmla="*/ 561751 w 586969"/>
                  <a:gd name="connsiteY278" fmla="*/ 69072 h 320050"/>
                  <a:gd name="connsiteX279" fmla="*/ 583611 w 586969"/>
                  <a:gd name="connsiteY279" fmla="*/ 90468 h 320050"/>
                  <a:gd name="connsiteX280" fmla="*/ 586755 w 586969"/>
                  <a:gd name="connsiteY280" fmla="*/ 90396 h 320050"/>
                  <a:gd name="connsiteX281" fmla="*/ 586112 w 586969"/>
                  <a:gd name="connsiteY281" fmla="*/ 88146 h 320050"/>
                  <a:gd name="connsiteX282" fmla="*/ 586469 w 586969"/>
                  <a:gd name="connsiteY282" fmla="*/ 87432 h 320050"/>
                  <a:gd name="connsiteX283" fmla="*/ 585469 w 586969"/>
                  <a:gd name="connsiteY283" fmla="*/ 85360 h 320050"/>
                  <a:gd name="connsiteX284" fmla="*/ 582718 w 586969"/>
                  <a:gd name="connsiteY284" fmla="*/ 80360 h 320050"/>
                  <a:gd name="connsiteX285" fmla="*/ 579147 w 586969"/>
                  <a:gd name="connsiteY285" fmla="*/ 74216 h 320050"/>
                  <a:gd name="connsiteX286" fmla="*/ 561287 w 586969"/>
                  <a:gd name="connsiteY286" fmla="*/ 47213 h 320050"/>
                  <a:gd name="connsiteX287" fmla="*/ 551286 w 586969"/>
                  <a:gd name="connsiteY287" fmla="*/ 34497 h 320050"/>
                  <a:gd name="connsiteX288" fmla="*/ 545357 w 586969"/>
                  <a:gd name="connsiteY288" fmla="*/ 27317 h 320050"/>
                  <a:gd name="connsiteX289" fmla="*/ 541677 w 586969"/>
                  <a:gd name="connsiteY289" fmla="*/ 23245 h 320050"/>
                  <a:gd name="connsiteX290" fmla="*/ 538856 w 586969"/>
                  <a:gd name="connsiteY290" fmla="*/ 20638 h 320050"/>
                  <a:gd name="connsiteX291" fmla="*/ 534820 w 586969"/>
                  <a:gd name="connsiteY291" fmla="*/ 18209 h 320050"/>
                  <a:gd name="connsiteX292" fmla="*/ 532819 w 586969"/>
                  <a:gd name="connsiteY292" fmla="*/ 17494 h 320050"/>
                  <a:gd name="connsiteX293" fmla="*/ 530962 w 586969"/>
                  <a:gd name="connsiteY293" fmla="*/ 16887 h 32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</a:cxnLst>
                <a:rect l="l" t="t" r="r" b="b"/>
                <a:pathLst>
                  <a:path w="586969" h="320050">
                    <a:moveTo>
                      <a:pt x="530962" y="16887"/>
                    </a:moveTo>
                    <a:cubicBezTo>
                      <a:pt x="528104" y="15494"/>
                      <a:pt x="525033" y="13816"/>
                      <a:pt x="521675" y="12530"/>
                    </a:cubicBezTo>
                    <a:cubicBezTo>
                      <a:pt x="519996" y="11922"/>
                      <a:pt x="519675" y="11708"/>
                      <a:pt x="517996" y="10994"/>
                    </a:cubicBezTo>
                    <a:cubicBezTo>
                      <a:pt x="516496" y="10351"/>
                      <a:pt x="514281" y="9601"/>
                      <a:pt x="512245" y="9351"/>
                    </a:cubicBezTo>
                    <a:cubicBezTo>
                      <a:pt x="504280" y="8600"/>
                      <a:pt x="500744" y="9851"/>
                      <a:pt x="497065" y="9458"/>
                    </a:cubicBezTo>
                    <a:cubicBezTo>
                      <a:pt x="492314" y="9458"/>
                      <a:pt x="487421" y="9565"/>
                      <a:pt x="481313" y="10815"/>
                    </a:cubicBezTo>
                    <a:cubicBezTo>
                      <a:pt x="480527" y="10994"/>
                      <a:pt x="479741" y="11173"/>
                      <a:pt x="478955" y="11387"/>
                    </a:cubicBezTo>
                    <a:cubicBezTo>
                      <a:pt x="478205" y="11601"/>
                      <a:pt x="477348" y="11815"/>
                      <a:pt x="475884" y="12351"/>
                    </a:cubicBezTo>
                    <a:cubicBezTo>
                      <a:pt x="474598" y="12815"/>
                      <a:pt x="473383" y="13494"/>
                      <a:pt x="472240" y="14351"/>
                    </a:cubicBezTo>
                    <a:lnTo>
                      <a:pt x="471633" y="14815"/>
                    </a:lnTo>
                    <a:cubicBezTo>
                      <a:pt x="472919" y="16566"/>
                      <a:pt x="473740" y="17852"/>
                      <a:pt x="473919" y="18173"/>
                    </a:cubicBezTo>
                    <a:cubicBezTo>
                      <a:pt x="474490" y="19102"/>
                      <a:pt x="474348" y="18995"/>
                      <a:pt x="474241" y="18673"/>
                    </a:cubicBezTo>
                    <a:lnTo>
                      <a:pt x="474205" y="18530"/>
                    </a:lnTo>
                    <a:lnTo>
                      <a:pt x="474169" y="18459"/>
                    </a:lnTo>
                    <a:lnTo>
                      <a:pt x="474169" y="18423"/>
                    </a:lnTo>
                    <a:cubicBezTo>
                      <a:pt x="476598" y="27031"/>
                      <a:pt x="474812" y="20745"/>
                      <a:pt x="475348" y="22638"/>
                    </a:cubicBezTo>
                    <a:lnTo>
                      <a:pt x="475312" y="22531"/>
                    </a:lnTo>
                    <a:cubicBezTo>
                      <a:pt x="475134" y="22031"/>
                      <a:pt x="475026" y="21495"/>
                      <a:pt x="474991" y="20959"/>
                    </a:cubicBezTo>
                    <a:cubicBezTo>
                      <a:pt x="474955" y="20424"/>
                      <a:pt x="474991" y="19888"/>
                      <a:pt x="475134" y="19388"/>
                    </a:cubicBezTo>
                    <a:lnTo>
                      <a:pt x="475241" y="16744"/>
                    </a:lnTo>
                    <a:cubicBezTo>
                      <a:pt x="475312" y="15851"/>
                      <a:pt x="475383" y="14958"/>
                      <a:pt x="475491" y="14030"/>
                    </a:cubicBezTo>
                    <a:cubicBezTo>
                      <a:pt x="475562" y="13708"/>
                      <a:pt x="475562" y="13958"/>
                      <a:pt x="475598" y="13887"/>
                    </a:cubicBezTo>
                    <a:lnTo>
                      <a:pt x="475348" y="13851"/>
                    </a:lnTo>
                    <a:cubicBezTo>
                      <a:pt x="475026" y="13816"/>
                      <a:pt x="474312" y="13637"/>
                      <a:pt x="473669" y="13494"/>
                    </a:cubicBezTo>
                    <a:cubicBezTo>
                      <a:pt x="472169" y="13101"/>
                      <a:pt x="470633" y="12708"/>
                      <a:pt x="468990" y="12280"/>
                    </a:cubicBezTo>
                    <a:lnTo>
                      <a:pt x="463918" y="10744"/>
                    </a:lnTo>
                    <a:lnTo>
                      <a:pt x="461132" y="9994"/>
                    </a:lnTo>
                    <a:lnTo>
                      <a:pt x="459596" y="9636"/>
                    </a:lnTo>
                    <a:cubicBezTo>
                      <a:pt x="458739" y="9422"/>
                      <a:pt x="457917" y="9279"/>
                      <a:pt x="457060" y="9208"/>
                    </a:cubicBezTo>
                    <a:cubicBezTo>
                      <a:pt x="455345" y="8886"/>
                      <a:pt x="453667" y="9172"/>
                      <a:pt x="451988" y="9351"/>
                    </a:cubicBezTo>
                    <a:cubicBezTo>
                      <a:pt x="450487" y="9636"/>
                      <a:pt x="448416" y="10529"/>
                      <a:pt x="447487" y="10922"/>
                    </a:cubicBezTo>
                    <a:cubicBezTo>
                      <a:pt x="445558" y="11744"/>
                      <a:pt x="443880" y="12601"/>
                      <a:pt x="442308" y="13387"/>
                    </a:cubicBezTo>
                    <a:cubicBezTo>
                      <a:pt x="440772" y="14137"/>
                      <a:pt x="439343" y="14851"/>
                      <a:pt x="438093" y="15387"/>
                    </a:cubicBezTo>
                    <a:lnTo>
                      <a:pt x="436307" y="16102"/>
                    </a:lnTo>
                    <a:lnTo>
                      <a:pt x="433985" y="16887"/>
                    </a:lnTo>
                    <a:cubicBezTo>
                      <a:pt x="430807" y="17923"/>
                      <a:pt x="427699" y="18816"/>
                      <a:pt x="424663" y="19602"/>
                    </a:cubicBezTo>
                    <a:cubicBezTo>
                      <a:pt x="421948" y="21031"/>
                      <a:pt x="417912" y="21852"/>
                      <a:pt x="413733" y="22388"/>
                    </a:cubicBezTo>
                    <a:lnTo>
                      <a:pt x="410554" y="22745"/>
                    </a:lnTo>
                    <a:cubicBezTo>
                      <a:pt x="409447" y="22852"/>
                      <a:pt x="407482" y="23174"/>
                      <a:pt x="406232" y="23495"/>
                    </a:cubicBezTo>
                    <a:cubicBezTo>
                      <a:pt x="403482" y="24210"/>
                      <a:pt x="401339" y="25138"/>
                      <a:pt x="399660" y="26067"/>
                    </a:cubicBezTo>
                    <a:lnTo>
                      <a:pt x="396767" y="26138"/>
                    </a:lnTo>
                    <a:cubicBezTo>
                      <a:pt x="394766" y="27282"/>
                      <a:pt x="392587" y="28067"/>
                      <a:pt x="391694" y="27460"/>
                    </a:cubicBezTo>
                    <a:lnTo>
                      <a:pt x="391766" y="27210"/>
                    </a:lnTo>
                    <a:cubicBezTo>
                      <a:pt x="389694" y="27889"/>
                      <a:pt x="386944" y="26424"/>
                      <a:pt x="385515" y="25960"/>
                    </a:cubicBezTo>
                    <a:lnTo>
                      <a:pt x="385729" y="25781"/>
                    </a:lnTo>
                    <a:cubicBezTo>
                      <a:pt x="384622" y="25281"/>
                      <a:pt x="383479" y="24638"/>
                      <a:pt x="382158" y="23852"/>
                    </a:cubicBezTo>
                    <a:lnTo>
                      <a:pt x="383015" y="23960"/>
                    </a:lnTo>
                    <a:cubicBezTo>
                      <a:pt x="377121" y="21209"/>
                      <a:pt x="371335" y="17388"/>
                      <a:pt x="366191" y="13780"/>
                    </a:cubicBezTo>
                    <a:lnTo>
                      <a:pt x="366048" y="14958"/>
                    </a:lnTo>
                    <a:cubicBezTo>
                      <a:pt x="360726" y="10887"/>
                      <a:pt x="356511" y="8708"/>
                      <a:pt x="352332" y="6815"/>
                    </a:cubicBezTo>
                    <a:cubicBezTo>
                      <a:pt x="347975" y="4958"/>
                      <a:pt x="344331" y="3136"/>
                      <a:pt x="337509" y="599"/>
                    </a:cubicBezTo>
                    <a:lnTo>
                      <a:pt x="337759" y="385"/>
                    </a:lnTo>
                    <a:cubicBezTo>
                      <a:pt x="328579" y="-400"/>
                      <a:pt x="321829" y="207"/>
                      <a:pt x="315685" y="528"/>
                    </a:cubicBezTo>
                    <a:cubicBezTo>
                      <a:pt x="310006" y="921"/>
                      <a:pt x="302790" y="1064"/>
                      <a:pt x="295111" y="5457"/>
                    </a:cubicBezTo>
                    <a:cubicBezTo>
                      <a:pt x="297004" y="4386"/>
                      <a:pt x="294075" y="5279"/>
                      <a:pt x="294147" y="4958"/>
                    </a:cubicBezTo>
                    <a:cubicBezTo>
                      <a:pt x="290503" y="6493"/>
                      <a:pt x="286967" y="8458"/>
                      <a:pt x="284895" y="9744"/>
                    </a:cubicBezTo>
                    <a:cubicBezTo>
                      <a:pt x="282574" y="11137"/>
                      <a:pt x="280895" y="12494"/>
                      <a:pt x="281288" y="13494"/>
                    </a:cubicBezTo>
                    <a:cubicBezTo>
                      <a:pt x="276216" y="15887"/>
                      <a:pt x="276787" y="15137"/>
                      <a:pt x="275680" y="14780"/>
                    </a:cubicBezTo>
                    <a:cubicBezTo>
                      <a:pt x="276216" y="15494"/>
                      <a:pt x="271501" y="18709"/>
                      <a:pt x="268608" y="22852"/>
                    </a:cubicBezTo>
                    <a:cubicBezTo>
                      <a:pt x="268965" y="22174"/>
                      <a:pt x="269358" y="21495"/>
                      <a:pt x="269822" y="20852"/>
                    </a:cubicBezTo>
                    <a:cubicBezTo>
                      <a:pt x="266607" y="24853"/>
                      <a:pt x="264964" y="28032"/>
                      <a:pt x="263107" y="32461"/>
                    </a:cubicBezTo>
                    <a:cubicBezTo>
                      <a:pt x="264000" y="31818"/>
                      <a:pt x="264857" y="31282"/>
                      <a:pt x="265750" y="30782"/>
                    </a:cubicBezTo>
                    <a:cubicBezTo>
                      <a:pt x="264036" y="33782"/>
                      <a:pt x="263536" y="34139"/>
                      <a:pt x="262964" y="34390"/>
                    </a:cubicBezTo>
                    <a:cubicBezTo>
                      <a:pt x="262500" y="34640"/>
                      <a:pt x="261893" y="34997"/>
                      <a:pt x="261428" y="38390"/>
                    </a:cubicBezTo>
                    <a:lnTo>
                      <a:pt x="262857" y="38569"/>
                    </a:lnTo>
                    <a:cubicBezTo>
                      <a:pt x="261928" y="43212"/>
                      <a:pt x="261178" y="46320"/>
                      <a:pt x="259678" y="48284"/>
                    </a:cubicBezTo>
                    <a:cubicBezTo>
                      <a:pt x="258964" y="49248"/>
                      <a:pt x="258178" y="49820"/>
                      <a:pt x="257392" y="50177"/>
                    </a:cubicBezTo>
                    <a:cubicBezTo>
                      <a:pt x="256070" y="50928"/>
                      <a:pt x="254749" y="51677"/>
                      <a:pt x="253427" y="52463"/>
                    </a:cubicBezTo>
                    <a:cubicBezTo>
                      <a:pt x="251570" y="53856"/>
                      <a:pt x="249570" y="55249"/>
                      <a:pt x="247819" y="56178"/>
                    </a:cubicBezTo>
                    <a:lnTo>
                      <a:pt x="246712" y="56714"/>
                    </a:lnTo>
                    <a:cubicBezTo>
                      <a:pt x="246498" y="56785"/>
                      <a:pt x="246391" y="56821"/>
                      <a:pt x="246176" y="56892"/>
                    </a:cubicBezTo>
                    <a:cubicBezTo>
                      <a:pt x="245426" y="57035"/>
                      <a:pt x="244426" y="57143"/>
                      <a:pt x="243390" y="57178"/>
                    </a:cubicBezTo>
                    <a:cubicBezTo>
                      <a:pt x="239211" y="57321"/>
                      <a:pt x="234032" y="56250"/>
                      <a:pt x="227960" y="55678"/>
                    </a:cubicBezTo>
                    <a:cubicBezTo>
                      <a:pt x="225031" y="55428"/>
                      <a:pt x="222030" y="55285"/>
                      <a:pt x="219066" y="55357"/>
                    </a:cubicBezTo>
                    <a:cubicBezTo>
                      <a:pt x="217566" y="55392"/>
                      <a:pt x="216101" y="55428"/>
                      <a:pt x="214601" y="55535"/>
                    </a:cubicBezTo>
                    <a:lnTo>
                      <a:pt x="212386" y="55714"/>
                    </a:lnTo>
                    <a:cubicBezTo>
                      <a:pt x="211601" y="55785"/>
                      <a:pt x="211529" y="55785"/>
                      <a:pt x="210922" y="55821"/>
                    </a:cubicBezTo>
                    <a:cubicBezTo>
                      <a:pt x="208779" y="55857"/>
                      <a:pt x="205850" y="55535"/>
                      <a:pt x="202564" y="55606"/>
                    </a:cubicBezTo>
                    <a:cubicBezTo>
                      <a:pt x="199528" y="55606"/>
                      <a:pt x="194277" y="56499"/>
                      <a:pt x="191169" y="59357"/>
                    </a:cubicBezTo>
                    <a:cubicBezTo>
                      <a:pt x="187097" y="63393"/>
                      <a:pt x="186169" y="66608"/>
                      <a:pt x="184597" y="69358"/>
                    </a:cubicBezTo>
                    <a:cubicBezTo>
                      <a:pt x="183311" y="72001"/>
                      <a:pt x="181918" y="73966"/>
                      <a:pt x="180061" y="76324"/>
                    </a:cubicBezTo>
                    <a:cubicBezTo>
                      <a:pt x="178061" y="78752"/>
                      <a:pt x="176060" y="81145"/>
                      <a:pt x="174060" y="83574"/>
                    </a:cubicBezTo>
                    <a:cubicBezTo>
                      <a:pt x="173024" y="84860"/>
                      <a:pt x="171988" y="86324"/>
                      <a:pt x="171024" y="87718"/>
                    </a:cubicBezTo>
                    <a:lnTo>
                      <a:pt x="168524" y="91289"/>
                    </a:lnTo>
                    <a:cubicBezTo>
                      <a:pt x="167988" y="91432"/>
                      <a:pt x="167488" y="91611"/>
                      <a:pt x="166988" y="91682"/>
                    </a:cubicBezTo>
                    <a:cubicBezTo>
                      <a:pt x="166166" y="91504"/>
                      <a:pt x="165809" y="93147"/>
                      <a:pt x="165273" y="94540"/>
                    </a:cubicBezTo>
                    <a:cubicBezTo>
                      <a:pt x="164738" y="95969"/>
                      <a:pt x="163773" y="97326"/>
                      <a:pt x="162844" y="97040"/>
                    </a:cubicBezTo>
                    <a:cubicBezTo>
                      <a:pt x="162094" y="97791"/>
                      <a:pt x="161309" y="98505"/>
                      <a:pt x="160451" y="99219"/>
                    </a:cubicBezTo>
                    <a:cubicBezTo>
                      <a:pt x="159523" y="99398"/>
                      <a:pt x="157594" y="99969"/>
                      <a:pt x="158915" y="98933"/>
                    </a:cubicBezTo>
                    <a:cubicBezTo>
                      <a:pt x="156094" y="100219"/>
                      <a:pt x="156094" y="100469"/>
                      <a:pt x="154129" y="101862"/>
                    </a:cubicBezTo>
                    <a:lnTo>
                      <a:pt x="150379" y="102398"/>
                    </a:lnTo>
                    <a:cubicBezTo>
                      <a:pt x="148807" y="102970"/>
                      <a:pt x="146985" y="103720"/>
                      <a:pt x="145628" y="104327"/>
                    </a:cubicBezTo>
                    <a:cubicBezTo>
                      <a:pt x="144235" y="104934"/>
                      <a:pt x="142878" y="105505"/>
                      <a:pt x="141520" y="106077"/>
                    </a:cubicBezTo>
                    <a:cubicBezTo>
                      <a:pt x="138699" y="107291"/>
                      <a:pt x="135591" y="108577"/>
                      <a:pt x="132448" y="110292"/>
                    </a:cubicBezTo>
                    <a:cubicBezTo>
                      <a:pt x="129376" y="111899"/>
                      <a:pt x="125911" y="114364"/>
                      <a:pt x="123411" y="116400"/>
                    </a:cubicBezTo>
                    <a:cubicBezTo>
                      <a:pt x="120732" y="118507"/>
                      <a:pt x="117875" y="120757"/>
                      <a:pt x="114910" y="123436"/>
                    </a:cubicBezTo>
                    <a:cubicBezTo>
                      <a:pt x="112945" y="125044"/>
                      <a:pt x="111052" y="126544"/>
                      <a:pt x="108838" y="129509"/>
                    </a:cubicBezTo>
                    <a:cubicBezTo>
                      <a:pt x="106766" y="132330"/>
                      <a:pt x="105266" y="135688"/>
                      <a:pt x="104337" y="139010"/>
                    </a:cubicBezTo>
                    <a:cubicBezTo>
                      <a:pt x="102444" y="145689"/>
                      <a:pt x="102373" y="152119"/>
                      <a:pt x="101480" y="157476"/>
                    </a:cubicBezTo>
                    <a:cubicBezTo>
                      <a:pt x="101051" y="160155"/>
                      <a:pt x="100479" y="162513"/>
                      <a:pt x="99622" y="164441"/>
                    </a:cubicBezTo>
                    <a:cubicBezTo>
                      <a:pt x="98979" y="166192"/>
                      <a:pt x="97765" y="167585"/>
                      <a:pt x="95943" y="169299"/>
                    </a:cubicBezTo>
                    <a:cubicBezTo>
                      <a:pt x="94157" y="170942"/>
                      <a:pt x="91978" y="172514"/>
                      <a:pt x="89800" y="174157"/>
                    </a:cubicBezTo>
                    <a:cubicBezTo>
                      <a:pt x="87656" y="175693"/>
                      <a:pt x="85192" y="177836"/>
                      <a:pt x="83549" y="179086"/>
                    </a:cubicBezTo>
                    <a:cubicBezTo>
                      <a:pt x="78655" y="183194"/>
                      <a:pt x="73190" y="187052"/>
                      <a:pt x="67475" y="190766"/>
                    </a:cubicBezTo>
                    <a:cubicBezTo>
                      <a:pt x="64618" y="192731"/>
                      <a:pt x="61296" y="194481"/>
                      <a:pt x="57974" y="198232"/>
                    </a:cubicBezTo>
                    <a:cubicBezTo>
                      <a:pt x="54474" y="202196"/>
                      <a:pt x="53295" y="207661"/>
                      <a:pt x="53009" y="211590"/>
                    </a:cubicBezTo>
                    <a:cubicBezTo>
                      <a:pt x="52509" y="219377"/>
                      <a:pt x="52045" y="224806"/>
                      <a:pt x="49687" y="229343"/>
                    </a:cubicBezTo>
                    <a:cubicBezTo>
                      <a:pt x="48616" y="231414"/>
                      <a:pt x="46580" y="234772"/>
                      <a:pt x="45080" y="237129"/>
                    </a:cubicBezTo>
                    <a:cubicBezTo>
                      <a:pt x="43401" y="239737"/>
                      <a:pt x="42008" y="241701"/>
                      <a:pt x="39758" y="244594"/>
                    </a:cubicBezTo>
                    <a:cubicBezTo>
                      <a:pt x="38900" y="245166"/>
                      <a:pt x="37507" y="247809"/>
                      <a:pt x="37686" y="247916"/>
                    </a:cubicBezTo>
                    <a:cubicBezTo>
                      <a:pt x="36007" y="250309"/>
                      <a:pt x="34614" y="253381"/>
                      <a:pt x="34328" y="256775"/>
                    </a:cubicBezTo>
                    <a:cubicBezTo>
                      <a:pt x="34150" y="258453"/>
                      <a:pt x="34293" y="260168"/>
                      <a:pt x="34650" y="261811"/>
                    </a:cubicBezTo>
                    <a:cubicBezTo>
                      <a:pt x="34971" y="263311"/>
                      <a:pt x="35400" y="264525"/>
                      <a:pt x="35721" y="265490"/>
                    </a:cubicBezTo>
                    <a:cubicBezTo>
                      <a:pt x="36400" y="267455"/>
                      <a:pt x="36722" y="268526"/>
                      <a:pt x="36757" y="269776"/>
                    </a:cubicBezTo>
                    <a:cubicBezTo>
                      <a:pt x="36864" y="271062"/>
                      <a:pt x="36793" y="272277"/>
                      <a:pt x="36436" y="273527"/>
                    </a:cubicBezTo>
                    <a:cubicBezTo>
                      <a:pt x="36436" y="273527"/>
                      <a:pt x="36186" y="274669"/>
                      <a:pt x="35257" y="276706"/>
                    </a:cubicBezTo>
                    <a:cubicBezTo>
                      <a:pt x="34293" y="278741"/>
                      <a:pt x="32292" y="281671"/>
                      <a:pt x="29292" y="285207"/>
                    </a:cubicBezTo>
                    <a:cubicBezTo>
                      <a:pt x="28506" y="286135"/>
                      <a:pt x="27720" y="287064"/>
                      <a:pt x="26935" y="288029"/>
                    </a:cubicBezTo>
                    <a:cubicBezTo>
                      <a:pt x="26292" y="288814"/>
                      <a:pt x="26077" y="288993"/>
                      <a:pt x="25184" y="289743"/>
                    </a:cubicBezTo>
                    <a:lnTo>
                      <a:pt x="22077" y="292100"/>
                    </a:lnTo>
                    <a:cubicBezTo>
                      <a:pt x="20827" y="293029"/>
                      <a:pt x="19362" y="294386"/>
                      <a:pt x="18362" y="295494"/>
                    </a:cubicBezTo>
                    <a:cubicBezTo>
                      <a:pt x="16183" y="297851"/>
                      <a:pt x="14576" y="300208"/>
                      <a:pt x="13147" y="302173"/>
                    </a:cubicBezTo>
                    <a:cubicBezTo>
                      <a:pt x="12397" y="303173"/>
                      <a:pt x="11754" y="304066"/>
                      <a:pt x="11290" y="304602"/>
                    </a:cubicBezTo>
                    <a:cubicBezTo>
                      <a:pt x="10718" y="305281"/>
                      <a:pt x="9968" y="305995"/>
                      <a:pt x="9218" y="306709"/>
                    </a:cubicBezTo>
                    <a:cubicBezTo>
                      <a:pt x="6075" y="309567"/>
                      <a:pt x="2717" y="312603"/>
                      <a:pt x="1110" y="315568"/>
                    </a:cubicBezTo>
                    <a:cubicBezTo>
                      <a:pt x="288" y="317032"/>
                      <a:pt x="-33" y="318461"/>
                      <a:pt x="3" y="319247"/>
                    </a:cubicBezTo>
                    <a:cubicBezTo>
                      <a:pt x="74" y="320032"/>
                      <a:pt x="467" y="320140"/>
                      <a:pt x="1003" y="319997"/>
                    </a:cubicBezTo>
                    <a:cubicBezTo>
                      <a:pt x="2182" y="319283"/>
                      <a:pt x="4503" y="317282"/>
                      <a:pt x="9397" y="315139"/>
                    </a:cubicBezTo>
                    <a:cubicBezTo>
                      <a:pt x="11861" y="313889"/>
                      <a:pt x="14933" y="312924"/>
                      <a:pt x="18791" y="309853"/>
                    </a:cubicBezTo>
                    <a:cubicBezTo>
                      <a:pt x="22184" y="307067"/>
                      <a:pt x="25470" y="303387"/>
                      <a:pt x="29363" y="301673"/>
                    </a:cubicBezTo>
                    <a:lnTo>
                      <a:pt x="29149" y="302245"/>
                    </a:lnTo>
                    <a:cubicBezTo>
                      <a:pt x="30292" y="301494"/>
                      <a:pt x="31757" y="300709"/>
                      <a:pt x="33293" y="299637"/>
                    </a:cubicBezTo>
                    <a:cubicBezTo>
                      <a:pt x="34793" y="298708"/>
                      <a:pt x="36757" y="296637"/>
                      <a:pt x="37436" y="295887"/>
                    </a:cubicBezTo>
                    <a:cubicBezTo>
                      <a:pt x="39365" y="293850"/>
                      <a:pt x="41222" y="291815"/>
                      <a:pt x="42865" y="289600"/>
                    </a:cubicBezTo>
                    <a:cubicBezTo>
                      <a:pt x="46080" y="285278"/>
                      <a:pt x="48723" y="280027"/>
                      <a:pt x="48687" y="273955"/>
                    </a:cubicBezTo>
                    <a:cubicBezTo>
                      <a:pt x="49902" y="273205"/>
                      <a:pt x="50330" y="269419"/>
                      <a:pt x="49330" y="265526"/>
                    </a:cubicBezTo>
                    <a:cubicBezTo>
                      <a:pt x="48187" y="261561"/>
                      <a:pt x="46758" y="259168"/>
                      <a:pt x="47187" y="258703"/>
                    </a:cubicBezTo>
                    <a:lnTo>
                      <a:pt x="47366" y="258775"/>
                    </a:lnTo>
                    <a:cubicBezTo>
                      <a:pt x="46830" y="258025"/>
                      <a:pt x="46758" y="257239"/>
                      <a:pt x="47294" y="256096"/>
                    </a:cubicBezTo>
                    <a:cubicBezTo>
                      <a:pt x="47580" y="255382"/>
                      <a:pt x="48830" y="254024"/>
                      <a:pt x="50116" y="252917"/>
                    </a:cubicBezTo>
                    <a:cubicBezTo>
                      <a:pt x="53366" y="250060"/>
                      <a:pt x="56688" y="246345"/>
                      <a:pt x="58260" y="242380"/>
                    </a:cubicBezTo>
                    <a:cubicBezTo>
                      <a:pt x="58224" y="242737"/>
                      <a:pt x="58653" y="243201"/>
                      <a:pt x="57581" y="244880"/>
                    </a:cubicBezTo>
                    <a:cubicBezTo>
                      <a:pt x="59296" y="242023"/>
                      <a:pt x="60725" y="239344"/>
                      <a:pt x="62296" y="236272"/>
                    </a:cubicBezTo>
                    <a:cubicBezTo>
                      <a:pt x="63761" y="233343"/>
                      <a:pt x="64618" y="230914"/>
                      <a:pt x="65297" y="230843"/>
                    </a:cubicBezTo>
                    <a:cubicBezTo>
                      <a:pt x="66475" y="226699"/>
                      <a:pt x="66868" y="222127"/>
                      <a:pt x="66940" y="218020"/>
                    </a:cubicBezTo>
                    <a:cubicBezTo>
                      <a:pt x="67011" y="213733"/>
                      <a:pt x="66832" y="210233"/>
                      <a:pt x="67368" y="208340"/>
                    </a:cubicBezTo>
                    <a:cubicBezTo>
                      <a:pt x="67332" y="205589"/>
                      <a:pt x="73690" y="201339"/>
                      <a:pt x="76727" y="197946"/>
                    </a:cubicBezTo>
                    <a:lnTo>
                      <a:pt x="76441" y="198553"/>
                    </a:lnTo>
                    <a:cubicBezTo>
                      <a:pt x="79798" y="194588"/>
                      <a:pt x="81691" y="194660"/>
                      <a:pt x="85906" y="190909"/>
                    </a:cubicBezTo>
                    <a:cubicBezTo>
                      <a:pt x="86263" y="190873"/>
                      <a:pt x="86621" y="190695"/>
                      <a:pt x="86621" y="190802"/>
                    </a:cubicBezTo>
                    <a:cubicBezTo>
                      <a:pt x="88407" y="188766"/>
                      <a:pt x="91907" y="186301"/>
                      <a:pt x="94586" y="184373"/>
                    </a:cubicBezTo>
                    <a:cubicBezTo>
                      <a:pt x="97586" y="182372"/>
                      <a:pt x="101015" y="180336"/>
                      <a:pt x="102730" y="178551"/>
                    </a:cubicBezTo>
                    <a:lnTo>
                      <a:pt x="103480" y="178979"/>
                    </a:lnTo>
                    <a:cubicBezTo>
                      <a:pt x="105051" y="177693"/>
                      <a:pt x="106659" y="176193"/>
                      <a:pt x="108088" y="174407"/>
                    </a:cubicBezTo>
                    <a:cubicBezTo>
                      <a:pt x="109623" y="172621"/>
                      <a:pt x="110731" y="170407"/>
                      <a:pt x="111588" y="168478"/>
                    </a:cubicBezTo>
                    <a:cubicBezTo>
                      <a:pt x="110838" y="169942"/>
                      <a:pt x="110052" y="171407"/>
                      <a:pt x="108945" y="172871"/>
                    </a:cubicBezTo>
                    <a:cubicBezTo>
                      <a:pt x="108552" y="171443"/>
                      <a:pt x="110231" y="169585"/>
                      <a:pt x="111802" y="166585"/>
                    </a:cubicBezTo>
                    <a:cubicBezTo>
                      <a:pt x="113410" y="163620"/>
                      <a:pt x="114803" y="159584"/>
                      <a:pt x="114588" y="155476"/>
                    </a:cubicBezTo>
                    <a:cubicBezTo>
                      <a:pt x="115231" y="151726"/>
                      <a:pt x="114410" y="148047"/>
                      <a:pt x="114053" y="144367"/>
                    </a:cubicBezTo>
                    <a:cubicBezTo>
                      <a:pt x="113660" y="140760"/>
                      <a:pt x="113910" y="136795"/>
                      <a:pt x="116446" y="134188"/>
                    </a:cubicBezTo>
                    <a:cubicBezTo>
                      <a:pt x="117553" y="130901"/>
                      <a:pt x="116089" y="137510"/>
                      <a:pt x="118375" y="133116"/>
                    </a:cubicBezTo>
                    <a:cubicBezTo>
                      <a:pt x="119303" y="133759"/>
                      <a:pt x="117589" y="135331"/>
                      <a:pt x="119018" y="134973"/>
                    </a:cubicBezTo>
                    <a:cubicBezTo>
                      <a:pt x="121625" y="130973"/>
                      <a:pt x="125233" y="130187"/>
                      <a:pt x="129769" y="125794"/>
                    </a:cubicBezTo>
                    <a:lnTo>
                      <a:pt x="130519" y="126366"/>
                    </a:lnTo>
                    <a:cubicBezTo>
                      <a:pt x="135877" y="120007"/>
                      <a:pt x="143663" y="120722"/>
                      <a:pt x="148700" y="116864"/>
                    </a:cubicBezTo>
                    <a:cubicBezTo>
                      <a:pt x="156772" y="112435"/>
                      <a:pt x="154951" y="117150"/>
                      <a:pt x="163130" y="111542"/>
                    </a:cubicBezTo>
                    <a:cubicBezTo>
                      <a:pt x="164452" y="111363"/>
                      <a:pt x="165809" y="111185"/>
                      <a:pt x="167202" y="110899"/>
                    </a:cubicBezTo>
                    <a:cubicBezTo>
                      <a:pt x="171274" y="108720"/>
                      <a:pt x="169131" y="108363"/>
                      <a:pt x="173989" y="105291"/>
                    </a:cubicBezTo>
                    <a:cubicBezTo>
                      <a:pt x="174453" y="106256"/>
                      <a:pt x="179382" y="100326"/>
                      <a:pt x="177703" y="103362"/>
                    </a:cubicBezTo>
                    <a:cubicBezTo>
                      <a:pt x="180061" y="100969"/>
                      <a:pt x="181561" y="98433"/>
                      <a:pt x="182811" y="96219"/>
                    </a:cubicBezTo>
                    <a:cubicBezTo>
                      <a:pt x="184061" y="93933"/>
                      <a:pt x="184811" y="92433"/>
                      <a:pt x="186276" y="90253"/>
                    </a:cubicBezTo>
                    <a:cubicBezTo>
                      <a:pt x="188883" y="86289"/>
                      <a:pt x="193455" y="81002"/>
                      <a:pt x="197492" y="74787"/>
                    </a:cubicBezTo>
                    <a:cubicBezTo>
                      <a:pt x="197420" y="72537"/>
                      <a:pt x="199313" y="69430"/>
                      <a:pt x="199456" y="69287"/>
                    </a:cubicBezTo>
                    <a:cubicBezTo>
                      <a:pt x="199706" y="69001"/>
                      <a:pt x="199885" y="68680"/>
                      <a:pt x="199992" y="68287"/>
                    </a:cubicBezTo>
                    <a:cubicBezTo>
                      <a:pt x="200063" y="68429"/>
                      <a:pt x="200456" y="68394"/>
                      <a:pt x="200778" y="68394"/>
                    </a:cubicBezTo>
                    <a:cubicBezTo>
                      <a:pt x="201171" y="68358"/>
                      <a:pt x="202278" y="68323"/>
                      <a:pt x="203171" y="68394"/>
                    </a:cubicBezTo>
                    <a:cubicBezTo>
                      <a:pt x="205100" y="68572"/>
                      <a:pt x="206207" y="68858"/>
                      <a:pt x="203171" y="69465"/>
                    </a:cubicBezTo>
                    <a:cubicBezTo>
                      <a:pt x="202671" y="69573"/>
                      <a:pt x="201956" y="69573"/>
                      <a:pt x="201992" y="69322"/>
                    </a:cubicBezTo>
                    <a:cubicBezTo>
                      <a:pt x="201814" y="69608"/>
                      <a:pt x="201706" y="69965"/>
                      <a:pt x="201564" y="70251"/>
                    </a:cubicBezTo>
                    <a:cubicBezTo>
                      <a:pt x="203635" y="70858"/>
                      <a:pt x="206564" y="71108"/>
                      <a:pt x="210958" y="70823"/>
                    </a:cubicBezTo>
                    <a:cubicBezTo>
                      <a:pt x="213887" y="70608"/>
                      <a:pt x="214601" y="70180"/>
                      <a:pt x="216351" y="70001"/>
                    </a:cubicBezTo>
                    <a:cubicBezTo>
                      <a:pt x="217887" y="69787"/>
                      <a:pt x="219459" y="69680"/>
                      <a:pt x="221102" y="69822"/>
                    </a:cubicBezTo>
                    <a:cubicBezTo>
                      <a:pt x="219173" y="69430"/>
                      <a:pt x="216530" y="69537"/>
                      <a:pt x="218280" y="68929"/>
                    </a:cubicBezTo>
                    <a:cubicBezTo>
                      <a:pt x="220352" y="68965"/>
                      <a:pt x="222388" y="69108"/>
                      <a:pt x="224495" y="69358"/>
                    </a:cubicBezTo>
                    <a:lnTo>
                      <a:pt x="223138" y="70001"/>
                    </a:lnTo>
                    <a:cubicBezTo>
                      <a:pt x="226245" y="70358"/>
                      <a:pt x="229031" y="70930"/>
                      <a:pt x="232496" y="71644"/>
                    </a:cubicBezTo>
                    <a:lnTo>
                      <a:pt x="231246" y="70501"/>
                    </a:lnTo>
                    <a:cubicBezTo>
                      <a:pt x="236139" y="71680"/>
                      <a:pt x="237854" y="73894"/>
                      <a:pt x="245069" y="72501"/>
                    </a:cubicBezTo>
                    <a:cubicBezTo>
                      <a:pt x="248212" y="71644"/>
                      <a:pt x="239140" y="71430"/>
                      <a:pt x="245676" y="70930"/>
                    </a:cubicBezTo>
                    <a:cubicBezTo>
                      <a:pt x="246748" y="70930"/>
                      <a:pt x="247784" y="70894"/>
                      <a:pt x="249212" y="70715"/>
                    </a:cubicBezTo>
                    <a:cubicBezTo>
                      <a:pt x="250748" y="70501"/>
                      <a:pt x="252427" y="69930"/>
                      <a:pt x="253641" y="69465"/>
                    </a:cubicBezTo>
                    <a:cubicBezTo>
                      <a:pt x="256142" y="68465"/>
                      <a:pt x="258285" y="67287"/>
                      <a:pt x="260428" y="65965"/>
                    </a:cubicBezTo>
                    <a:cubicBezTo>
                      <a:pt x="262571" y="64643"/>
                      <a:pt x="264607" y="63250"/>
                      <a:pt x="266715" y="61464"/>
                    </a:cubicBezTo>
                    <a:cubicBezTo>
                      <a:pt x="267679" y="60679"/>
                      <a:pt x="269215" y="59143"/>
                      <a:pt x="270251" y="57643"/>
                    </a:cubicBezTo>
                    <a:cubicBezTo>
                      <a:pt x="271322" y="56142"/>
                      <a:pt x="272144" y="54535"/>
                      <a:pt x="272715" y="53035"/>
                    </a:cubicBezTo>
                    <a:cubicBezTo>
                      <a:pt x="271322" y="53785"/>
                      <a:pt x="272644" y="50534"/>
                      <a:pt x="272858" y="47713"/>
                    </a:cubicBezTo>
                    <a:lnTo>
                      <a:pt x="273823" y="47534"/>
                    </a:lnTo>
                    <a:cubicBezTo>
                      <a:pt x="273965" y="42248"/>
                      <a:pt x="274430" y="42105"/>
                      <a:pt x="275073" y="41462"/>
                    </a:cubicBezTo>
                    <a:cubicBezTo>
                      <a:pt x="275751" y="40926"/>
                      <a:pt x="276251" y="40390"/>
                      <a:pt x="276716" y="37640"/>
                    </a:cubicBezTo>
                    <a:lnTo>
                      <a:pt x="277144" y="38319"/>
                    </a:lnTo>
                    <a:cubicBezTo>
                      <a:pt x="276716" y="37640"/>
                      <a:pt x="276323" y="36926"/>
                      <a:pt x="276001" y="36140"/>
                    </a:cubicBezTo>
                    <a:cubicBezTo>
                      <a:pt x="276573" y="32997"/>
                      <a:pt x="277859" y="32032"/>
                      <a:pt x="278609" y="31568"/>
                    </a:cubicBezTo>
                    <a:cubicBezTo>
                      <a:pt x="279466" y="31068"/>
                      <a:pt x="279895" y="30603"/>
                      <a:pt x="281252" y="27817"/>
                    </a:cubicBezTo>
                    <a:cubicBezTo>
                      <a:pt x="279680" y="29496"/>
                      <a:pt x="278787" y="26996"/>
                      <a:pt x="281931" y="25353"/>
                    </a:cubicBezTo>
                    <a:lnTo>
                      <a:pt x="281716" y="26567"/>
                    </a:lnTo>
                    <a:cubicBezTo>
                      <a:pt x="283109" y="25424"/>
                      <a:pt x="283574" y="24781"/>
                      <a:pt x="284895" y="24317"/>
                    </a:cubicBezTo>
                    <a:cubicBezTo>
                      <a:pt x="284038" y="25281"/>
                      <a:pt x="284753" y="25746"/>
                      <a:pt x="287681" y="24281"/>
                    </a:cubicBezTo>
                    <a:lnTo>
                      <a:pt x="286181" y="26174"/>
                    </a:lnTo>
                    <a:cubicBezTo>
                      <a:pt x="287681" y="24853"/>
                      <a:pt x="289539" y="23495"/>
                      <a:pt x="291468" y="22031"/>
                    </a:cubicBezTo>
                    <a:cubicBezTo>
                      <a:pt x="296825" y="20352"/>
                      <a:pt x="302826" y="16816"/>
                      <a:pt x="305112" y="17637"/>
                    </a:cubicBezTo>
                    <a:cubicBezTo>
                      <a:pt x="305112" y="17637"/>
                      <a:pt x="307541" y="17173"/>
                      <a:pt x="310184" y="16637"/>
                    </a:cubicBezTo>
                    <a:cubicBezTo>
                      <a:pt x="312792" y="16173"/>
                      <a:pt x="316542" y="15459"/>
                      <a:pt x="317542" y="14601"/>
                    </a:cubicBezTo>
                    <a:cubicBezTo>
                      <a:pt x="315542" y="15744"/>
                      <a:pt x="321436" y="15244"/>
                      <a:pt x="319864" y="16459"/>
                    </a:cubicBezTo>
                    <a:cubicBezTo>
                      <a:pt x="322507" y="14994"/>
                      <a:pt x="329758" y="13851"/>
                      <a:pt x="332044" y="15530"/>
                    </a:cubicBezTo>
                    <a:lnTo>
                      <a:pt x="331544" y="15566"/>
                    </a:lnTo>
                    <a:cubicBezTo>
                      <a:pt x="333866" y="16173"/>
                      <a:pt x="335866" y="16816"/>
                      <a:pt x="338081" y="17637"/>
                    </a:cubicBezTo>
                    <a:cubicBezTo>
                      <a:pt x="340402" y="18459"/>
                      <a:pt x="342617" y="19352"/>
                      <a:pt x="344867" y="20245"/>
                    </a:cubicBezTo>
                    <a:cubicBezTo>
                      <a:pt x="349296" y="22138"/>
                      <a:pt x="353654" y="24353"/>
                      <a:pt x="357976" y="27853"/>
                    </a:cubicBezTo>
                    <a:cubicBezTo>
                      <a:pt x="358119" y="26674"/>
                      <a:pt x="362762" y="30353"/>
                      <a:pt x="362262" y="28425"/>
                    </a:cubicBezTo>
                    <a:cubicBezTo>
                      <a:pt x="367513" y="31032"/>
                      <a:pt x="371656" y="34568"/>
                      <a:pt x="375442" y="37211"/>
                    </a:cubicBezTo>
                    <a:cubicBezTo>
                      <a:pt x="379229" y="39997"/>
                      <a:pt x="383979" y="41855"/>
                      <a:pt x="387051" y="40247"/>
                    </a:cubicBezTo>
                    <a:cubicBezTo>
                      <a:pt x="390194" y="40819"/>
                      <a:pt x="392480" y="41033"/>
                      <a:pt x="394195" y="41176"/>
                    </a:cubicBezTo>
                    <a:cubicBezTo>
                      <a:pt x="395874" y="41283"/>
                      <a:pt x="397124" y="41390"/>
                      <a:pt x="398767" y="41105"/>
                    </a:cubicBezTo>
                    <a:lnTo>
                      <a:pt x="397302" y="41676"/>
                    </a:lnTo>
                    <a:cubicBezTo>
                      <a:pt x="403232" y="40033"/>
                      <a:pt x="405803" y="38604"/>
                      <a:pt x="408268" y="37926"/>
                    </a:cubicBezTo>
                    <a:cubicBezTo>
                      <a:pt x="409447" y="37568"/>
                      <a:pt x="410483" y="37318"/>
                      <a:pt x="411483" y="37175"/>
                    </a:cubicBezTo>
                    <a:cubicBezTo>
                      <a:pt x="412983" y="36997"/>
                      <a:pt x="414554" y="36818"/>
                      <a:pt x="416412" y="36604"/>
                    </a:cubicBezTo>
                    <a:cubicBezTo>
                      <a:pt x="420234" y="35604"/>
                      <a:pt x="420484" y="33675"/>
                      <a:pt x="427270" y="32675"/>
                    </a:cubicBezTo>
                    <a:cubicBezTo>
                      <a:pt x="425270" y="33925"/>
                      <a:pt x="427985" y="33175"/>
                      <a:pt x="430485" y="32532"/>
                    </a:cubicBezTo>
                    <a:cubicBezTo>
                      <a:pt x="428913" y="33032"/>
                      <a:pt x="428485" y="33461"/>
                      <a:pt x="431914" y="33139"/>
                    </a:cubicBezTo>
                    <a:cubicBezTo>
                      <a:pt x="432307" y="32782"/>
                      <a:pt x="432985" y="32461"/>
                      <a:pt x="433628" y="32175"/>
                    </a:cubicBezTo>
                    <a:cubicBezTo>
                      <a:pt x="433664" y="32210"/>
                      <a:pt x="433807" y="32246"/>
                      <a:pt x="433771" y="32318"/>
                    </a:cubicBezTo>
                    <a:cubicBezTo>
                      <a:pt x="437807" y="30889"/>
                      <a:pt x="437022" y="30854"/>
                      <a:pt x="435093" y="31318"/>
                    </a:cubicBezTo>
                    <a:cubicBezTo>
                      <a:pt x="435164" y="31175"/>
                      <a:pt x="434950" y="31068"/>
                      <a:pt x="434307" y="31032"/>
                    </a:cubicBezTo>
                    <a:cubicBezTo>
                      <a:pt x="436629" y="30889"/>
                      <a:pt x="439343" y="30103"/>
                      <a:pt x="442129" y="29210"/>
                    </a:cubicBezTo>
                    <a:cubicBezTo>
                      <a:pt x="444880" y="28246"/>
                      <a:pt x="446808" y="27353"/>
                      <a:pt x="447344" y="27853"/>
                    </a:cubicBezTo>
                    <a:cubicBezTo>
                      <a:pt x="449809" y="26567"/>
                      <a:pt x="452131" y="25389"/>
                      <a:pt x="454381" y="24210"/>
                    </a:cubicBezTo>
                    <a:cubicBezTo>
                      <a:pt x="455560" y="23460"/>
                      <a:pt x="456524" y="23781"/>
                      <a:pt x="459310" y="24210"/>
                    </a:cubicBezTo>
                    <a:cubicBezTo>
                      <a:pt x="461775" y="24710"/>
                      <a:pt x="464204" y="25174"/>
                      <a:pt x="466597" y="25638"/>
                    </a:cubicBezTo>
                    <a:cubicBezTo>
                      <a:pt x="469240" y="26103"/>
                      <a:pt x="471240" y="26746"/>
                      <a:pt x="474955" y="27031"/>
                    </a:cubicBezTo>
                    <a:cubicBezTo>
                      <a:pt x="476526" y="27317"/>
                      <a:pt x="475205" y="27781"/>
                      <a:pt x="473990" y="27889"/>
                    </a:cubicBezTo>
                    <a:cubicBezTo>
                      <a:pt x="472705" y="27996"/>
                      <a:pt x="471169" y="27853"/>
                      <a:pt x="469597" y="27567"/>
                    </a:cubicBezTo>
                    <a:cubicBezTo>
                      <a:pt x="470883" y="27853"/>
                      <a:pt x="472133" y="28175"/>
                      <a:pt x="473883" y="28389"/>
                    </a:cubicBezTo>
                    <a:cubicBezTo>
                      <a:pt x="474562" y="28425"/>
                      <a:pt x="474490" y="28532"/>
                      <a:pt x="475848" y="28425"/>
                    </a:cubicBezTo>
                    <a:cubicBezTo>
                      <a:pt x="477098" y="28282"/>
                      <a:pt x="477634" y="28067"/>
                      <a:pt x="478170" y="27853"/>
                    </a:cubicBezTo>
                    <a:cubicBezTo>
                      <a:pt x="479241" y="27424"/>
                      <a:pt x="480527" y="26460"/>
                      <a:pt x="480706" y="26317"/>
                    </a:cubicBezTo>
                    <a:cubicBezTo>
                      <a:pt x="480813" y="26531"/>
                      <a:pt x="480991" y="26639"/>
                      <a:pt x="480313" y="27210"/>
                    </a:cubicBezTo>
                    <a:cubicBezTo>
                      <a:pt x="479706" y="27746"/>
                      <a:pt x="478634" y="28425"/>
                      <a:pt x="477134" y="28817"/>
                    </a:cubicBezTo>
                    <a:cubicBezTo>
                      <a:pt x="476526" y="28960"/>
                      <a:pt x="475848" y="29032"/>
                      <a:pt x="475205" y="29032"/>
                    </a:cubicBezTo>
                    <a:cubicBezTo>
                      <a:pt x="474633" y="29032"/>
                      <a:pt x="474526" y="28996"/>
                      <a:pt x="474169" y="28960"/>
                    </a:cubicBezTo>
                    <a:cubicBezTo>
                      <a:pt x="473490" y="28889"/>
                      <a:pt x="473026" y="28817"/>
                      <a:pt x="472597" y="28710"/>
                    </a:cubicBezTo>
                    <a:cubicBezTo>
                      <a:pt x="471776" y="28532"/>
                      <a:pt x="471026" y="28389"/>
                      <a:pt x="470311" y="28246"/>
                    </a:cubicBezTo>
                    <a:cubicBezTo>
                      <a:pt x="471562" y="28710"/>
                      <a:pt x="472419" y="29174"/>
                      <a:pt x="474598" y="29425"/>
                    </a:cubicBezTo>
                    <a:cubicBezTo>
                      <a:pt x="474848" y="29532"/>
                      <a:pt x="476669" y="29425"/>
                      <a:pt x="477491" y="29210"/>
                    </a:cubicBezTo>
                    <a:cubicBezTo>
                      <a:pt x="478062" y="29068"/>
                      <a:pt x="478670" y="28853"/>
                      <a:pt x="479241" y="28568"/>
                    </a:cubicBezTo>
                    <a:cubicBezTo>
                      <a:pt x="480313" y="28067"/>
                      <a:pt x="481527" y="27103"/>
                      <a:pt x="481420" y="27210"/>
                    </a:cubicBezTo>
                    <a:cubicBezTo>
                      <a:pt x="481849" y="26853"/>
                      <a:pt x="481956" y="26782"/>
                      <a:pt x="482777" y="26460"/>
                    </a:cubicBezTo>
                    <a:cubicBezTo>
                      <a:pt x="483670" y="26103"/>
                      <a:pt x="484635" y="25781"/>
                      <a:pt x="485599" y="25460"/>
                    </a:cubicBezTo>
                    <a:cubicBezTo>
                      <a:pt x="489635" y="24210"/>
                      <a:pt x="494172" y="23424"/>
                      <a:pt x="499351" y="23960"/>
                    </a:cubicBezTo>
                    <a:cubicBezTo>
                      <a:pt x="500208" y="23674"/>
                      <a:pt x="500958" y="23317"/>
                      <a:pt x="501708" y="22995"/>
                    </a:cubicBezTo>
                    <a:lnTo>
                      <a:pt x="502387" y="23067"/>
                    </a:lnTo>
                    <a:cubicBezTo>
                      <a:pt x="502315" y="22674"/>
                      <a:pt x="504637" y="21817"/>
                      <a:pt x="506030" y="21531"/>
                    </a:cubicBezTo>
                    <a:cubicBezTo>
                      <a:pt x="507316" y="22317"/>
                      <a:pt x="506495" y="23317"/>
                      <a:pt x="510245" y="23245"/>
                    </a:cubicBezTo>
                    <a:cubicBezTo>
                      <a:pt x="511424" y="23638"/>
                      <a:pt x="512352" y="23995"/>
                      <a:pt x="516246" y="25174"/>
                    </a:cubicBezTo>
                    <a:cubicBezTo>
                      <a:pt x="518889" y="25746"/>
                      <a:pt x="521568" y="26567"/>
                      <a:pt x="524140" y="27532"/>
                    </a:cubicBezTo>
                    <a:cubicBezTo>
                      <a:pt x="521639" y="26174"/>
                      <a:pt x="522675" y="26138"/>
                      <a:pt x="523890" y="26389"/>
                    </a:cubicBezTo>
                    <a:cubicBezTo>
                      <a:pt x="526211" y="27460"/>
                      <a:pt x="527283" y="28925"/>
                      <a:pt x="529426" y="29353"/>
                    </a:cubicBezTo>
                    <a:cubicBezTo>
                      <a:pt x="529390" y="29746"/>
                      <a:pt x="529319" y="30139"/>
                      <a:pt x="529176" y="30496"/>
                    </a:cubicBezTo>
                    <a:cubicBezTo>
                      <a:pt x="529212" y="30282"/>
                      <a:pt x="529283" y="30103"/>
                      <a:pt x="529533" y="30067"/>
                    </a:cubicBezTo>
                    <a:cubicBezTo>
                      <a:pt x="529997" y="29889"/>
                      <a:pt x="530819" y="30103"/>
                      <a:pt x="531569" y="30782"/>
                    </a:cubicBezTo>
                    <a:cubicBezTo>
                      <a:pt x="532498" y="31496"/>
                      <a:pt x="533534" y="32497"/>
                      <a:pt x="533891" y="32711"/>
                    </a:cubicBezTo>
                    <a:cubicBezTo>
                      <a:pt x="534141" y="34247"/>
                      <a:pt x="530819" y="30246"/>
                      <a:pt x="530498" y="30960"/>
                    </a:cubicBezTo>
                    <a:cubicBezTo>
                      <a:pt x="531426" y="31853"/>
                      <a:pt x="532712" y="33282"/>
                      <a:pt x="533284" y="34068"/>
                    </a:cubicBezTo>
                    <a:cubicBezTo>
                      <a:pt x="533962" y="34889"/>
                      <a:pt x="534319" y="35354"/>
                      <a:pt x="534712" y="35818"/>
                    </a:cubicBezTo>
                    <a:cubicBezTo>
                      <a:pt x="535462" y="36818"/>
                      <a:pt x="536213" y="37819"/>
                      <a:pt x="539213" y="41783"/>
                    </a:cubicBezTo>
                    <a:cubicBezTo>
                      <a:pt x="543071" y="45641"/>
                      <a:pt x="539534" y="40354"/>
                      <a:pt x="541856" y="41855"/>
                    </a:cubicBezTo>
                    <a:cubicBezTo>
                      <a:pt x="544821" y="45605"/>
                      <a:pt x="548143" y="48999"/>
                      <a:pt x="550679" y="53928"/>
                    </a:cubicBezTo>
                    <a:lnTo>
                      <a:pt x="550536" y="51927"/>
                    </a:lnTo>
                    <a:cubicBezTo>
                      <a:pt x="556287" y="58893"/>
                      <a:pt x="559215" y="63464"/>
                      <a:pt x="561751" y="69072"/>
                    </a:cubicBezTo>
                    <a:cubicBezTo>
                      <a:pt x="572860" y="81753"/>
                      <a:pt x="579897" y="88611"/>
                      <a:pt x="583611" y="90468"/>
                    </a:cubicBezTo>
                    <a:cubicBezTo>
                      <a:pt x="584576" y="90647"/>
                      <a:pt x="586469" y="90861"/>
                      <a:pt x="586755" y="90396"/>
                    </a:cubicBezTo>
                    <a:cubicBezTo>
                      <a:pt x="587219" y="90004"/>
                      <a:pt x="586897" y="89182"/>
                      <a:pt x="586112" y="88146"/>
                    </a:cubicBezTo>
                    <a:cubicBezTo>
                      <a:pt x="586219" y="87753"/>
                      <a:pt x="586576" y="87825"/>
                      <a:pt x="586469" y="87432"/>
                    </a:cubicBezTo>
                    <a:cubicBezTo>
                      <a:pt x="586183" y="86753"/>
                      <a:pt x="585826" y="86075"/>
                      <a:pt x="585469" y="85360"/>
                    </a:cubicBezTo>
                    <a:cubicBezTo>
                      <a:pt x="584540" y="83646"/>
                      <a:pt x="583576" y="81931"/>
                      <a:pt x="582718" y="80360"/>
                    </a:cubicBezTo>
                    <a:cubicBezTo>
                      <a:pt x="580718" y="76930"/>
                      <a:pt x="579147" y="74216"/>
                      <a:pt x="579147" y="74216"/>
                    </a:cubicBezTo>
                    <a:cubicBezTo>
                      <a:pt x="572931" y="63393"/>
                      <a:pt x="567466" y="55321"/>
                      <a:pt x="561287" y="47213"/>
                    </a:cubicBezTo>
                    <a:cubicBezTo>
                      <a:pt x="558180" y="43141"/>
                      <a:pt x="554965" y="39033"/>
                      <a:pt x="551286" y="34497"/>
                    </a:cubicBezTo>
                    <a:cubicBezTo>
                      <a:pt x="549393" y="32210"/>
                      <a:pt x="547428" y="29818"/>
                      <a:pt x="545357" y="27317"/>
                    </a:cubicBezTo>
                    <a:cubicBezTo>
                      <a:pt x="544142" y="25995"/>
                      <a:pt x="543142" y="24745"/>
                      <a:pt x="541677" y="23245"/>
                    </a:cubicBezTo>
                    <a:cubicBezTo>
                      <a:pt x="540927" y="22567"/>
                      <a:pt x="540177" y="21566"/>
                      <a:pt x="538856" y="20638"/>
                    </a:cubicBezTo>
                    <a:cubicBezTo>
                      <a:pt x="537463" y="19959"/>
                      <a:pt x="536320" y="18781"/>
                      <a:pt x="534820" y="18209"/>
                    </a:cubicBezTo>
                    <a:cubicBezTo>
                      <a:pt x="534212" y="17995"/>
                      <a:pt x="533534" y="17745"/>
                      <a:pt x="532819" y="17494"/>
                    </a:cubicBezTo>
                    <a:cubicBezTo>
                      <a:pt x="532176" y="17388"/>
                      <a:pt x="531569" y="17137"/>
                      <a:pt x="530962" y="1688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71" name="Graphic 511">
              <a:extLst>
                <a:ext uri="{FF2B5EF4-FFF2-40B4-BE49-F238E27FC236}">
                  <a16:creationId xmlns:a16="http://schemas.microsoft.com/office/drawing/2014/main" id="{5A93842B-D58A-ED44-83E8-1853934191F3}"/>
                </a:ext>
              </a:extLst>
            </p:cNvPr>
            <p:cNvGrpSpPr/>
            <p:nvPr/>
          </p:nvGrpSpPr>
          <p:grpSpPr>
            <a:xfrm>
              <a:off x="7800164" y="6042382"/>
              <a:ext cx="494490" cy="271920"/>
              <a:chOff x="7800164" y="6042382"/>
              <a:chExt cx="494490" cy="271920"/>
            </a:xfrm>
            <a:grpFill/>
          </p:grpSpPr>
          <p:sp>
            <p:nvSpPr>
              <p:cNvPr id="872" name="Freeform 871">
                <a:extLst>
                  <a:ext uri="{FF2B5EF4-FFF2-40B4-BE49-F238E27FC236}">
                    <a16:creationId xmlns:a16="http://schemas.microsoft.com/office/drawing/2014/main" id="{42249274-FD9A-414E-B825-AC9C68A7F8BA}"/>
                  </a:ext>
                </a:extLst>
              </p:cNvPr>
              <p:cNvSpPr/>
              <p:nvPr/>
            </p:nvSpPr>
            <p:spPr>
              <a:xfrm>
                <a:off x="7886747" y="6048898"/>
                <a:ext cx="857" cy="392"/>
              </a:xfrm>
              <a:custGeom>
                <a:avLst/>
                <a:gdLst>
                  <a:gd name="connsiteX0" fmla="*/ 0 w 857"/>
                  <a:gd name="connsiteY0" fmla="*/ 0 h 392"/>
                  <a:gd name="connsiteX1" fmla="*/ 857 w 857"/>
                  <a:gd name="connsiteY1" fmla="*/ 393 h 392"/>
                  <a:gd name="connsiteX2" fmla="*/ 0 w 857"/>
                  <a:gd name="connsiteY2" fmla="*/ 0 h 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" h="392">
                    <a:moveTo>
                      <a:pt x="0" y="0"/>
                    </a:moveTo>
                    <a:lnTo>
                      <a:pt x="857" y="393"/>
                    </a:lnTo>
                    <a:cubicBezTo>
                      <a:pt x="822" y="215"/>
                      <a:pt x="643" y="72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3" name="Freeform 872">
                <a:extLst>
                  <a:ext uri="{FF2B5EF4-FFF2-40B4-BE49-F238E27FC236}">
                    <a16:creationId xmlns:a16="http://schemas.microsoft.com/office/drawing/2014/main" id="{E90CFBF7-6BE3-CD4F-B2AB-6EE890385315}"/>
                  </a:ext>
                </a:extLst>
              </p:cNvPr>
              <p:cNvSpPr/>
              <p:nvPr/>
            </p:nvSpPr>
            <p:spPr>
              <a:xfrm>
                <a:off x="8237933" y="6198033"/>
                <a:ext cx="392" cy="26"/>
              </a:xfrm>
              <a:custGeom>
                <a:avLst/>
                <a:gdLst>
                  <a:gd name="connsiteX0" fmla="*/ 0 w 392"/>
                  <a:gd name="connsiteY0" fmla="*/ 27 h 26"/>
                  <a:gd name="connsiteX1" fmla="*/ 393 w 392"/>
                  <a:gd name="connsiteY1" fmla="*/ 27 h 26"/>
                  <a:gd name="connsiteX2" fmla="*/ 0 w 392"/>
                  <a:gd name="connsiteY2" fmla="*/ 27 h 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2" h="26">
                    <a:moveTo>
                      <a:pt x="0" y="27"/>
                    </a:moveTo>
                    <a:cubicBezTo>
                      <a:pt x="143" y="27"/>
                      <a:pt x="250" y="27"/>
                      <a:pt x="393" y="27"/>
                    </a:cubicBezTo>
                    <a:cubicBezTo>
                      <a:pt x="143" y="-9"/>
                      <a:pt x="36" y="-9"/>
                      <a:pt x="0" y="2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4" name="Freeform 873">
                <a:extLst>
                  <a:ext uri="{FF2B5EF4-FFF2-40B4-BE49-F238E27FC236}">
                    <a16:creationId xmlns:a16="http://schemas.microsoft.com/office/drawing/2014/main" id="{7B55E4BB-23FF-CD45-91E0-A1090EC31D3E}"/>
                  </a:ext>
                </a:extLst>
              </p:cNvPr>
              <p:cNvSpPr/>
              <p:nvPr/>
            </p:nvSpPr>
            <p:spPr>
              <a:xfrm>
                <a:off x="7942682" y="6071615"/>
                <a:ext cx="714" cy="71"/>
              </a:xfrm>
              <a:custGeom>
                <a:avLst/>
                <a:gdLst>
                  <a:gd name="connsiteX0" fmla="*/ 714 w 714"/>
                  <a:gd name="connsiteY0" fmla="*/ 72 h 71"/>
                  <a:gd name="connsiteX1" fmla="*/ 607 w 714"/>
                  <a:gd name="connsiteY1" fmla="*/ 36 h 71"/>
                  <a:gd name="connsiteX2" fmla="*/ 0 w 714"/>
                  <a:gd name="connsiteY2" fmla="*/ 0 h 71"/>
                  <a:gd name="connsiteX3" fmla="*/ 714 w 714"/>
                  <a:gd name="connsiteY3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4" h="71">
                    <a:moveTo>
                      <a:pt x="714" y="72"/>
                    </a:moveTo>
                    <a:cubicBezTo>
                      <a:pt x="679" y="72"/>
                      <a:pt x="607" y="36"/>
                      <a:pt x="607" y="36"/>
                    </a:cubicBezTo>
                    <a:cubicBezTo>
                      <a:pt x="429" y="36"/>
                      <a:pt x="179" y="0"/>
                      <a:pt x="0" y="0"/>
                    </a:cubicBezTo>
                    <a:lnTo>
                      <a:pt x="714" y="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5" name="Freeform 874">
                <a:extLst>
                  <a:ext uri="{FF2B5EF4-FFF2-40B4-BE49-F238E27FC236}">
                    <a16:creationId xmlns:a16="http://schemas.microsoft.com/office/drawing/2014/main" id="{BBF815ED-CC21-2B44-8511-B26B787CF8D6}"/>
                  </a:ext>
                </a:extLst>
              </p:cNvPr>
              <p:cNvSpPr/>
              <p:nvPr/>
            </p:nvSpPr>
            <p:spPr>
              <a:xfrm>
                <a:off x="7800164" y="6042382"/>
                <a:ext cx="494490" cy="271920"/>
              </a:xfrm>
              <a:custGeom>
                <a:avLst/>
                <a:gdLst>
                  <a:gd name="connsiteX0" fmla="*/ 71152 w 494490"/>
                  <a:gd name="connsiteY0" fmla="*/ 24911 h 271920"/>
                  <a:gd name="connsiteX1" fmla="*/ 83082 w 494490"/>
                  <a:gd name="connsiteY1" fmla="*/ 20482 h 271920"/>
                  <a:gd name="connsiteX2" fmla="*/ 84046 w 494490"/>
                  <a:gd name="connsiteY2" fmla="*/ 20446 h 271920"/>
                  <a:gd name="connsiteX3" fmla="*/ 85832 w 494490"/>
                  <a:gd name="connsiteY3" fmla="*/ 20696 h 271920"/>
                  <a:gd name="connsiteX4" fmla="*/ 95548 w 494490"/>
                  <a:gd name="connsiteY4" fmla="*/ 18982 h 271920"/>
                  <a:gd name="connsiteX5" fmla="*/ 98120 w 494490"/>
                  <a:gd name="connsiteY5" fmla="*/ 17660 h 271920"/>
                  <a:gd name="connsiteX6" fmla="*/ 99763 w 494490"/>
                  <a:gd name="connsiteY6" fmla="*/ 17053 h 271920"/>
                  <a:gd name="connsiteX7" fmla="*/ 103692 w 494490"/>
                  <a:gd name="connsiteY7" fmla="*/ 16017 h 271920"/>
                  <a:gd name="connsiteX8" fmla="*/ 113907 w 494490"/>
                  <a:gd name="connsiteY8" fmla="*/ 15838 h 271920"/>
                  <a:gd name="connsiteX9" fmla="*/ 115622 w 494490"/>
                  <a:gd name="connsiteY9" fmla="*/ 16303 h 271920"/>
                  <a:gd name="connsiteX10" fmla="*/ 116622 w 494490"/>
                  <a:gd name="connsiteY10" fmla="*/ 16625 h 271920"/>
                  <a:gd name="connsiteX11" fmla="*/ 116693 w 494490"/>
                  <a:gd name="connsiteY11" fmla="*/ 16660 h 271920"/>
                  <a:gd name="connsiteX12" fmla="*/ 118765 w 494490"/>
                  <a:gd name="connsiteY12" fmla="*/ 18160 h 271920"/>
                  <a:gd name="connsiteX13" fmla="*/ 120015 w 494490"/>
                  <a:gd name="connsiteY13" fmla="*/ 18839 h 271920"/>
                  <a:gd name="connsiteX14" fmla="*/ 121230 w 494490"/>
                  <a:gd name="connsiteY14" fmla="*/ 19303 h 271920"/>
                  <a:gd name="connsiteX15" fmla="*/ 122516 w 494490"/>
                  <a:gd name="connsiteY15" fmla="*/ 19696 h 271920"/>
                  <a:gd name="connsiteX16" fmla="*/ 126087 w 494490"/>
                  <a:gd name="connsiteY16" fmla="*/ 20303 h 271920"/>
                  <a:gd name="connsiteX17" fmla="*/ 126659 w 494490"/>
                  <a:gd name="connsiteY17" fmla="*/ 20375 h 271920"/>
                  <a:gd name="connsiteX18" fmla="*/ 131624 w 494490"/>
                  <a:gd name="connsiteY18" fmla="*/ 23732 h 271920"/>
                  <a:gd name="connsiteX19" fmla="*/ 136660 w 494490"/>
                  <a:gd name="connsiteY19" fmla="*/ 27018 h 271920"/>
                  <a:gd name="connsiteX20" fmla="*/ 140161 w 494490"/>
                  <a:gd name="connsiteY20" fmla="*/ 28519 h 271920"/>
                  <a:gd name="connsiteX21" fmla="*/ 143125 w 494490"/>
                  <a:gd name="connsiteY21" fmla="*/ 29304 h 271920"/>
                  <a:gd name="connsiteX22" fmla="*/ 154877 w 494490"/>
                  <a:gd name="connsiteY22" fmla="*/ 29555 h 271920"/>
                  <a:gd name="connsiteX23" fmla="*/ 164092 w 494490"/>
                  <a:gd name="connsiteY23" fmla="*/ 29090 h 271920"/>
                  <a:gd name="connsiteX24" fmla="*/ 165521 w 494490"/>
                  <a:gd name="connsiteY24" fmla="*/ 30233 h 271920"/>
                  <a:gd name="connsiteX25" fmla="*/ 169271 w 494490"/>
                  <a:gd name="connsiteY25" fmla="*/ 31341 h 271920"/>
                  <a:gd name="connsiteX26" fmla="*/ 169093 w 494490"/>
                  <a:gd name="connsiteY26" fmla="*/ 31519 h 271920"/>
                  <a:gd name="connsiteX27" fmla="*/ 175451 w 494490"/>
                  <a:gd name="connsiteY27" fmla="*/ 34948 h 271920"/>
                  <a:gd name="connsiteX28" fmla="*/ 175201 w 494490"/>
                  <a:gd name="connsiteY28" fmla="*/ 35091 h 271920"/>
                  <a:gd name="connsiteX29" fmla="*/ 177951 w 494490"/>
                  <a:gd name="connsiteY29" fmla="*/ 36984 h 271920"/>
                  <a:gd name="connsiteX30" fmla="*/ 177272 w 494490"/>
                  <a:gd name="connsiteY30" fmla="*/ 36913 h 271920"/>
                  <a:gd name="connsiteX31" fmla="*/ 186845 w 494490"/>
                  <a:gd name="connsiteY31" fmla="*/ 46057 h 271920"/>
                  <a:gd name="connsiteX32" fmla="*/ 187488 w 494490"/>
                  <a:gd name="connsiteY32" fmla="*/ 45164 h 271920"/>
                  <a:gd name="connsiteX33" fmla="*/ 190810 w 494490"/>
                  <a:gd name="connsiteY33" fmla="*/ 50879 h 271920"/>
                  <a:gd name="connsiteX34" fmla="*/ 197061 w 494490"/>
                  <a:gd name="connsiteY34" fmla="*/ 56737 h 271920"/>
                  <a:gd name="connsiteX35" fmla="*/ 205490 w 494490"/>
                  <a:gd name="connsiteY35" fmla="*/ 58737 h 271920"/>
                  <a:gd name="connsiteX36" fmla="*/ 214634 w 494490"/>
                  <a:gd name="connsiteY36" fmla="*/ 56701 h 271920"/>
                  <a:gd name="connsiteX37" fmla="*/ 214598 w 494490"/>
                  <a:gd name="connsiteY37" fmla="*/ 56986 h 271920"/>
                  <a:gd name="connsiteX38" fmla="*/ 220956 w 494490"/>
                  <a:gd name="connsiteY38" fmla="*/ 52593 h 271920"/>
                  <a:gd name="connsiteX39" fmla="*/ 225850 w 494490"/>
                  <a:gd name="connsiteY39" fmla="*/ 52057 h 271920"/>
                  <a:gd name="connsiteX40" fmla="*/ 237780 w 494490"/>
                  <a:gd name="connsiteY40" fmla="*/ 54343 h 271920"/>
                  <a:gd name="connsiteX41" fmla="*/ 237851 w 494490"/>
                  <a:gd name="connsiteY41" fmla="*/ 55272 h 271920"/>
                  <a:gd name="connsiteX42" fmla="*/ 248281 w 494490"/>
                  <a:gd name="connsiteY42" fmla="*/ 58594 h 271920"/>
                  <a:gd name="connsiteX43" fmla="*/ 250496 w 494490"/>
                  <a:gd name="connsiteY43" fmla="*/ 61880 h 271920"/>
                  <a:gd name="connsiteX44" fmla="*/ 256175 w 494490"/>
                  <a:gd name="connsiteY44" fmla="*/ 64595 h 271920"/>
                  <a:gd name="connsiteX45" fmla="*/ 254925 w 494490"/>
                  <a:gd name="connsiteY45" fmla="*/ 64023 h 271920"/>
                  <a:gd name="connsiteX46" fmla="*/ 260747 w 494490"/>
                  <a:gd name="connsiteY46" fmla="*/ 69452 h 271920"/>
                  <a:gd name="connsiteX47" fmla="*/ 261104 w 494490"/>
                  <a:gd name="connsiteY47" fmla="*/ 67166 h 271920"/>
                  <a:gd name="connsiteX48" fmla="*/ 261819 w 494490"/>
                  <a:gd name="connsiteY48" fmla="*/ 69988 h 271920"/>
                  <a:gd name="connsiteX49" fmla="*/ 261783 w 494490"/>
                  <a:gd name="connsiteY49" fmla="*/ 70810 h 271920"/>
                  <a:gd name="connsiteX50" fmla="*/ 263355 w 494490"/>
                  <a:gd name="connsiteY50" fmla="*/ 73167 h 271920"/>
                  <a:gd name="connsiteX51" fmla="*/ 264390 w 494490"/>
                  <a:gd name="connsiteY51" fmla="*/ 72131 h 271920"/>
                  <a:gd name="connsiteX52" fmla="*/ 268677 w 494490"/>
                  <a:gd name="connsiteY52" fmla="*/ 76811 h 271920"/>
                  <a:gd name="connsiteX53" fmla="*/ 274249 w 494490"/>
                  <a:gd name="connsiteY53" fmla="*/ 78275 h 271920"/>
                  <a:gd name="connsiteX54" fmla="*/ 277106 w 494490"/>
                  <a:gd name="connsiteY54" fmla="*/ 78489 h 271920"/>
                  <a:gd name="connsiteX55" fmla="*/ 279035 w 494490"/>
                  <a:gd name="connsiteY55" fmla="*/ 78811 h 271920"/>
                  <a:gd name="connsiteX56" fmla="*/ 283214 w 494490"/>
                  <a:gd name="connsiteY56" fmla="*/ 79489 h 271920"/>
                  <a:gd name="connsiteX57" fmla="*/ 292430 w 494490"/>
                  <a:gd name="connsiteY57" fmla="*/ 79704 h 271920"/>
                  <a:gd name="connsiteX58" fmla="*/ 293930 w 494490"/>
                  <a:gd name="connsiteY58" fmla="*/ 79882 h 271920"/>
                  <a:gd name="connsiteX59" fmla="*/ 295109 w 494490"/>
                  <a:gd name="connsiteY59" fmla="*/ 80239 h 271920"/>
                  <a:gd name="connsiteX60" fmla="*/ 298538 w 494490"/>
                  <a:gd name="connsiteY60" fmla="*/ 82133 h 271920"/>
                  <a:gd name="connsiteX61" fmla="*/ 305824 w 494490"/>
                  <a:gd name="connsiteY61" fmla="*/ 86383 h 271920"/>
                  <a:gd name="connsiteX62" fmla="*/ 306324 w 494490"/>
                  <a:gd name="connsiteY62" fmla="*/ 87098 h 271920"/>
                  <a:gd name="connsiteX63" fmla="*/ 307753 w 494490"/>
                  <a:gd name="connsiteY63" fmla="*/ 89883 h 271920"/>
                  <a:gd name="connsiteX64" fmla="*/ 309289 w 494490"/>
                  <a:gd name="connsiteY64" fmla="*/ 91991 h 271920"/>
                  <a:gd name="connsiteX65" fmla="*/ 311539 w 494490"/>
                  <a:gd name="connsiteY65" fmla="*/ 93919 h 271920"/>
                  <a:gd name="connsiteX66" fmla="*/ 316361 w 494490"/>
                  <a:gd name="connsiteY66" fmla="*/ 95848 h 271920"/>
                  <a:gd name="connsiteX67" fmla="*/ 323612 w 494490"/>
                  <a:gd name="connsiteY67" fmla="*/ 95563 h 271920"/>
                  <a:gd name="connsiteX68" fmla="*/ 327398 w 494490"/>
                  <a:gd name="connsiteY68" fmla="*/ 95063 h 271920"/>
                  <a:gd name="connsiteX69" fmla="*/ 335899 w 494490"/>
                  <a:gd name="connsiteY69" fmla="*/ 96813 h 271920"/>
                  <a:gd name="connsiteX70" fmla="*/ 350937 w 494490"/>
                  <a:gd name="connsiteY70" fmla="*/ 104850 h 271920"/>
                  <a:gd name="connsiteX71" fmla="*/ 350937 w 494490"/>
                  <a:gd name="connsiteY71" fmla="*/ 106243 h 271920"/>
                  <a:gd name="connsiteX72" fmla="*/ 356438 w 494490"/>
                  <a:gd name="connsiteY72" fmla="*/ 110529 h 271920"/>
                  <a:gd name="connsiteX73" fmla="*/ 358795 w 494490"/>
                  <a:gd name="connsiteY73" fmla="*/ 112172 h 271920"/>
                  <a:gd name="connsiteX74" fmla="*/ 358759 w 494490"/>
                  <a:gd name="connsiteY74" fmla="*/ 113601 h 271920"/>
                  <a:gd name="connsiteX75" fmla="*/ 361903 w 494490"/>
                  <a:gd name="connsiteY75" fmla="*/ 116422 h 271920"/>
                  <a:gd name="connsiteX76" fmla="*/ 362546 w 494490"/>
                  <a:gd name="connsiteY76" fmla="*/ 119137 h 271920"/>
                  <a:gd name="connsiteX77" fmla="*/ 367796 w 494490"/>
                  <a:gd name="connsiteY77" fmla="*/ 126602 h 271920"/>
                  <a:gd name="connsiteX78" fmla="*/ 377619 w 494490"/>
                  <a:gd name="connsiteY78" fmla="*/ 132246 h 271920"/>
                  <a:gd name="connsiteX79" fmla="*/ 394550 w 494490"/>
                  <a:gd name="connsiteY79" fmla="*/ 133460 h 271920"/>
                  <a:gd name="connsiteX80" fmla="*/ 412123 w 494490"/>
                  <a:gd name="connsiteY80" fmla="*/ 142390 h 271920"/>
                  <a:gd name="connsiteX81" fmla="*/ 418267 w 494490"/>
                  <a:gd name="connsiteY81" fmla="*/ 153606 h 271920"/>
                  <a:gd name="connsiteX82" fmla="*/ 423053 w 494490"/>
                  <a:gd name="connsiteY82" fmla="*/ 161142 h 271920"/>
                  <a:gd name="connsiteX83" fmla="*/ 430733 w 494490"/>
                  <a:gd name="connsiteY83" fmla="*/ 165643 h 271920"/>
                  <a:gd name="connsiteX84" fmla="*/ 440305 w 494490"/>
                  <a:gd name="connsiteY84" fmla="*/ 167965 h 271920"/>
                  <a:gd name="connsiteX85" fmla="*/ 445449 w 494490"/>
                  <a:gd name="connsiteY85" fmla="*/ 172608 h 271920"/>
                  <a:gd name="connsiteX86" fmla="*/ 448378 w 494490"/>
                  <a:gd name="connsiteY86" fmla="*/ 181109 h 271920"/>
                  <a:gd name="connsiteX87" fmla="*/ 449771 w 494490"/>
                  <a:gd name="connsiteY87" fmla="*/ 186860 h 271920"/>
                  <a:gd name="connsiteX88" fmla="*/ 454093 w 494490"/>
                  <a:gd name="connsiteY88" fmla="*/ 194432 h 271920"/>
                  <a:gd name="connsiteX89" fmla="*/ 463737 w 494490"/>
                  <a:gd name="connsiteY89" fmla="*/ 197540 h 271920"/>
                  <a:gd name="connsiteX90" fmla="*/ 463951 w 494490"/>
                  <a:gd name="connsiteY90" fmla="*/ 197183 h 271920"/>
                  <a:gd name="connsiteX91" fmla="*/ 464130 w 494490"/>
                  <a:gd name="connsiteY91" fmla="*/ 196290 h 271920"/>
                  <a:gd name="connsiteX92" fmla="*/ 464201 w 494490"/>
                  <a:gd name="connsiteY92" fmla="*/ 195968 h 271920"/>
                  <a:gd name="connsiteX93" fmla="*/ 464237 w 494490"/>
                  <a:gd name="connsiteY93" fmla="*/ 195825 h 271920"/>
                  <a:gd name="connsiteX94" fmla="*/ 464237 w 494490"/>
                  <a:gd name="connsiteY94" fmla="*/ 195789 h 271920"/>
                  <a:gd name="connsiteX95" fmla="*/ 464237 w 494490"/>
                  <a:gd name="connsiteY95" fmla="*/ 195789 h 271920"/>
                  <a:gd name="connsiteX96" fmla="*/ 463701 w 494490"/>
                  <a:gd name="connsiteY96" fmla="*/ 197611 h 271920"/>
                  <a:gd name="connsiteX97" fmla="*/ 463701 w 494490"/>
                  <a:gd name="connsiteY97" fmla="*/ 197611 h 271920"/>
                  <a:gd name="connsiteX98" fmla="*/ 463737 w 494490"/>
                  <a:gd name="connsiteY98" fmla="*/ 197611 h 271920"/>
                  <a:gd name="connsiteX99" fmla="*/ 464451 w 494490"/>
                  <a:gd name="connsiteY99" fmla="*/ 197932 h 271920"/>
                  <a:gd name="connsiteX100" fmla="*/ 466023 w 494490"/>
                  <a:gd name="connsiteY100" fmla="*/ 198790 h 271920"/>
                  <a:gd name="connsiteX101" fmla="*/ 472274 w 494490"/>
                  <a:gd name="connsiteY101" fmla="*/ 204255 h 271920"/>
                  <a:gd name="connsiteX102" fmla="*/ 473631 w 494490"/>
                  <a:gd name="connsiteY102" fmla="*/ 205755 h 271920"/>
                  <a:gd name="connsiteX103" fmla="*/ 478310 w 494490"/>
                  <a:gd name="connsiteY103" fmla="*/ 222257 h 271920"/>
                  <a:gd name="connsiteX104" fmla="*/ 478596 w 494490"/>
                  <a:gd name="connsiteY104" fmla="*/ 224079 h 271920"/>
                  <a:gd name="connsiteX105" fmla="*/ 478989 w 494490"/>
                  <a:gd name="connsiteY105" fmla="*/ 228258 h 271920"/>
                  <a:gd name="connsiteX106" fmla="*/ 479453 w 494490"/>
                  <a:gd name="connsiteY106" fmla="*/ 235937 h 271920"/>
                  <a:gd name="connsiteX107" fmla="*/ 483668 w 494490"/>
                  <a:gd name="connsiteY107" fmla="*/ 247153 h 271920"/>
                  <a:gd name="connsiteX108" fmla="*/ 488811 w 494490"/>
                  <a:gd name="connsiteY108" fmla="*/ 243188 h 271920"/>
                  <a:gd name="connsiteX109" fmla="*/ 482811 w 494490"/>
                  <a:gd name="connsiteY109" fmla="*/ 245510 h 271920"/>
                  <a:gd name="connsiteX110" fmla="*/ 482846 w 494490"/>
                  <a:gd name="connsiteY110" fmla="*/ 245617 h 271920"/>
                  <a:gd name="connsiteX111" fmla="*/ 483025 w 494490"/>
                  <a:gd name="connsiteY111" fmla="*/ 246367 h 271920"/>
                  <a:gd name="connsiteX112" fmla="*/ 483453 w 494490"/>
                  <a:gd name="connsiteY112" fmla="*/ 248225 h 271920"/>
                  <a:gd name="connsiteX113" fmla="*/ 484275 w 494490"/>
                  <a:gd name="connsiteY113" fmla="*/ 252154 h 271920"/>
                  <a:gd name="connsiteX114" fmla="*/ 485990 w 494490"/>
                  <a:gd name="connsiteY114" fmla="*/ 259583 h 271920"/>
                  <a:gd name="connsiteX115" fmla="*/ 489776 w 494490"/>
                  <a:gd name="connsiteY115" fmla="*/ 269477 h 271920"/>
                  <a:gd name="connsiteX116" fmla="*/ 490061 w 494490"/>
                  <a:gd name="connsiteY116" fmla="*/ 269870 h 271920"/>
                  <a:gd name="connsiteX117" fmla="*/ 492097 w 494490"/>
                  <a:gd name="connsiteY117" fmla="*/ 271763 h 271920"/>
                  <a:gd name="connsiteX118" fmla="*/ 493491 w 494490"/>
                  <a:gd name="connsiteY118" fmla="*/ 271656 h 271920"/>
                  <a:gd name="connsiteX119" fmla="*/ 492990 w 494490"/>
                  <a:gd name="connsiteY119" fmla="*/ 270763 h 271920"/>
                  <a:gd name="connsiteX120" fmla="*/ 491776 w 494490"/>
                  <a:gd name="connsiteY120" fmla="*/ 269656 h 271920"/>
                  <a:gd name="connsiteX121" fmla="*/ 491740 w 494490"/>
                  <a:gd name="connsiteY121" fmla="*/ 268941 h 271920"/>
                  <a:gd name="connsiteX122" fmla="*/ 491990 w 494490"/>
                  <a:gd name="connsiteY122" fmla="*/ 268013 h 271920"/>
                  <a:gd name="connsiteX123" fmla="*/ 492598 w 494490"/>
                  <a:gd name="connsiteY123" fmla="*/ 265513 h 271920"/>
                  <a:gd name="connsiteX124" fmla="*/ 493740 w 494490"/>
                  <a:gd name="connsiteY124" fmla="*/ 256797 h 271920"/>
                  <a:gd name="connsiteX125" fmla="*/ 494205 w 494490"/>
                  <a:gd name="connsiteY125" fmla="*/ 250296 h 271920"/>
                  <a:gd name="connsiteX126" fmla="*/ 494384 w 494490"/>
                  <a:gd name="connsiteY126" fmla="*/ 246403 h 271920"/>
                  <a:gd name="connsiteX127" fmla="*/ 494384 w 494490"/>
                  <a:gd name="connsiteY127" fmla="*/ 244224 h 271920"/>
                  <a:gd name="connsiteX128" fmla="*/ 494348 w 494490"/>
                  <a:gd name="connsiteY128" fmla="*/ 242974 h 271920"/>
                  <a:gd name="connsiteX129" fmla="*/ 494205 w 494490"/>
                  <a:gd name="connsiteY129" fmla="*/ 242081 h 271920"/>
                  <a:gd name="connsiteX130" fmla="*/ 494169 w 494490"/>
                  <a:gd name="connsiteY130" fmla="*/ 241867 h 271920"/>
                  <a:gd name="connsiteX131" fmla="*/ 494133 w 494490"/>
                  <a:gd name="connsiteY131" fmla="*/ 241759 h 271920"/>
                  <a:gd name="connsiteX132" fmla="*/ 493705 w 494490"/>
                  <a:gd name="connsiteY132" fmla="*/ 240760 h 271920"/>
                  <a:gd name="connsiteX133" fmla="*/ 488597 w 494490"/>
                  <a:gd name="connsiteY133" fmla="*/ 237652 h 271920"/>
                  <a:gd name="connsiteX134" fmla="*/ 493133 w 494490"/>
                  <a:gd name="connsiteY134" fmla="*/ 239759 h 271920"/>
                  <a:gd name="connsiteX135" fmla="*/ 493133 w 494490"/>
                  <a:gd name="connsiteY135" fmla="*/ 239688 h 271920"/>
                  <a:gd name="connsiteX136" fmla="*/ 493240 w 494490"/>
                  <a:gd name="connsiteY136" fmla="*/ 239688 h 271920"/>
                  <a:gd name="connsiteX137" fmla="*/ 488561 w 494490"/>
                  <a:gd name="connsiteY137" fmla="*/ 237509 h 271920"/>
                  <a:gd name="connsiteX138" fmla="*/ 492062 w 494490"/>
                  <a:gd name="connsiteY138" fmla="*/ 238509 h 271920"/>
                  <a:gd name="connsiteX139" fmla="*/ 494491 w 494490"/>
                  <a:gd name="connsiteY139" fmla="*/ 241438 h 271920"/>
                  <a:gd name="connsiteX140" fmla="*/ 492026 w 494490"/>
                  <a:gd name="connsiteY140" fmla="*/ 238295 h 271920"/>
                  <a:gd name="connsiteX141" fmla="*/ 488597 w 494490"/>
                  <a:gd name="connsiteY141" fmla="*/ 237259 h 271920"/>
                  <a:gd name="connsiteX142" fmla="*/ 493491 w 494490"/>
                  <a:gd name="connsiteY142" fmla="*/ 239509 h 271920"/>
                  <a:gd name="connsiteX143" fmla="*/ 489919 w 494490"/>
                  <a:gd name="connsiteY143" fmla="*/ 218685 h 271920"/>
                  <a:gd name="connsiteX144" fmla="*/ 487883 w 494490"/>
                  <a:gd name="connsiteY144" fmla="*/ 206862 h 271920"/>
                  <a:gd name="connsiteX145" fmla="*/ 488133 w 494490"/>
                  <a:gd name="connsiteY145" fmla="*/ 207041 h 271920"/>
                  <a:gd name="connsiteX146" fmla="*/ 483275 w 494490"/>
                  <a:gd name="connsiteY146" fmla="*/ 196861 h 271920"/>
                  <a:gd name="connsiteX147" fmla="*/ 475167 w 494490"/>
                  <a:gd name="connsiteY147" fmla="*/ 188146 h 271920"/>
                  <a:gd name="connsiteX148" fmla="*/ 477453 w 494490"/>
                  <a:gd name="connsiteY148" fmla="*/ 188932 h 271920"/>
                  <a:gd name="connsiteX149" fmla="*/ 469273 w 494490"/>
                  <a:gd name="connsiteY149" fmla="*/ 184395 h 271920"/>
                  <a:gd name="connsiteX150" fmla="*/ 465058 w 494490"/>
                  <a:gd name="connsiteY150" fmla="*/ 183216 h 271920"/>
                  <a:gd name="connsiteX151" fmla="*/ 464773 w 494490"/>
                  <a:gd name="connsiteY151" fmla="*/ 182574 h 271920"/>
                  <a:gd name="connsiteX152" fmla="*/ 463558 w 494490"/>
                  <a:gd name="connsiteY152" fmla="*/ 182359 h 271920"/>
                  <a:gd name="connsiteX153" fmla="*/ 462987 w 494490"/>
                  <a:gd name="connsiteY153" fmla="*/ 181502 h 271920"/>
                  <a:gd name="connsiteX154" fmla="*/ 462379 w 494490"/>
                  <a:gd name="connsiteY154" fmla="*/ 179645 h 271920"/>
                  <a:gd name="connsiteX155" fmla="*/ 459343 w 494490"/>
                  <a:gd name="connsiteY155" fmla="*/ 171608 h 271920"/>
                  <a:gd name="connsiteX156" fmla="*/ 448449 w 494490"/>
                  <a:gd name="connsiteY156" fmla="*/ 159821 h 271920"/>
                  <a:gd name="connsiteX157" fmla="*/ 449199 w 494490"/>
                  <a:gd name="connsiteY157" fmla="*/ 159892 h 271920"/>
                  <a:gd name="connsiteX158" fmla="*/ 438269 w 494490"/>
                  <a:gd name="connsiteY158" fmla="*/ 156427 h 271920"/>
                  <a:gd name="connsiteX159" fmla="*/ 437876 w 494490"/>
                  <a:gd name="connsiteY159" fmla="*/ 155999 h 271920"/>
                  <a:gd name="connsiteX160" fmla="*/ 431983 w 494490"/>
                  <a:gd name="connsiteY160" fmla="*/ 154392 h 271920"/>
                  <a:gd name="connsiteX161" fmla="*/ 429161 w 494490"/>
                  <a:gd name="connsiteY161" fmla="*/ 149891 h 271920"/>
                  <a:gd name="connsiteX162" fmla="*/ 429840 w 494490"/>
                  <a:gd name="connsiteY162" fmla="*/ 149391 h 271920"/>
                  <a:gd name="connsiteX163" fmla="*/ 426196 w 494490"/>
                  <a:gd name="connsiteY163" fmla="*/ 141211 h 271920"/>
                  <a:gd name="connsiteX164" fmla="*/ 427447 w 494490"/>
                  <a:gd name="connsiteY164" fmla="*/ 144426 h 271920"/>
                  <a:gd name="connsiteX165" fmla="*/ 419981 w 494490"/>
                  <a:gd name="connsiteY165" fmla="*/ 132175 h 271920"/>
                  <a:gd name="connsiteX166" fmla="*/ 410373 w 494490"/>
                  <a:gd name="connsiteY166" fmla="*/ 127781 h 271920"/>
                  <a:gd name="connsiteX167" fmla="*/ 400908 w 494490"/>
                  <a:gd name="connsiteY167" fmla="*/ 126174 h 271920"/>
                  <a:gd name="connsiteX168" fmla="*/ 399300 w 494490"/>
                  <a:gd name="connsiteY168" fmla="*/ 124924 h 271920"/>
                  <a:gd name="connsiteX169" fmla="*/ 400550 w 494490"/>
                  <a:gd name="connsiteY169" fmla="*/ 123459 h 271920"/>
                  <a:gd name="connsiteX170" fmla="*/ 394478 w 494490"/>
                  <a:gd name="connsiteY170" fmla="*/ 122280 h 271920"/>
                  <a:gd name="connsiteX171" fmla="*/ 387799 w 494490"/>
                  <a:gd name="connsiteY171" fmla="*/ 121888 h 271920"/>
                  <a:gd name="connsiteX172" fmla="*/ 387620 w 494490"/>
                  <a:gd name="connsiteY172" fmla="*/ 120959 h 271920"/>
                  <a:gd name="connsiteX173" fmla="*/ 380119 w 494490"/>
                  <a:gd name="connsiteY173" fmla="*/ 119994 h 271920"/>
                  <a:gd name="connsiteX174" fmla="*/ 376083 w 494490"/>
                  <a:gd name="connsiteY174" fmla="*/ 116815 h 271920"/>
                  <a:gd name="connsiteX175" fmla="*/ 369761 w 494490"/>
                  <a:gd name="connsiteY175" fmla="*/ 106278 h 271920"/>
                  <a:gd name="connsiteX176" fmla="*/ 368832 w 494490"/>
                  <a:gd name="connsiteY176" fmla="*/ 103278 h 271920"/>
                  <a:gd name="connsiteX177" fmla="*/ 364081 w 494490"/>
                  <a:gd name="connsiteY177" fmla="*/ 99385 h 271920"/>
                  <a:gd name="connsiteX178" fmla="*/ 363189 w 494490"/>
                  <a:gd name="connsiteY178" fmla="*/ 96563 h 271920"/>
                  <a:gd name="connsiteX179" fmla="*/ 357831 w 494490"/>
                  <a:gd name="connsiteY179" fmla="*/ 91776 h 271920"/>
                  <a:gd name="connsiteX180" fmla="*/ 354259 w 494490"/>
                  <a:gd name="connsiteY180" fmla="*/ 89812 h 271920"/>
                  <a:gd name="connsiteX181" fmla="*/ 351008 w 494490"/>
                  <a:gd name="connsiteY181" fmla="*/ 88526 h 271920"/>
                  <a:gd name="connsiteX182" fmla="*/ 336792 w 494490"/>
                  <a:gd name="connsiteY182" fmla="*/ 82775 h 271920"/>
                  <a:gd name="connsiteX183" fmla="*/ 325219 w 494490"/>
                  <a:gd name="connsiteY183" fmla="*/ 83061 h 271920"/>
                  <a:gd name="connsiteX184" fmla="*/ 320505 w 494490"/>
                  <a:gd name="connsiteY184" fmla="*/ 83204 h 271920"/>
                  <a:gd name="connsiteX185" fmla="*/ 320397 w 494490"/>
                  <a:gd name="connsiteY185" fmla="*/ 82168 h 271920"/>
                  <a:gd name="connsiteX186" fmla="*/ 321469 w 494490"/>
                  <a:gd name="connsiteY186" fmla="*/ 82204 h 271920"/>
                  <a:gd name="connsiteX187" fmla="*/ 322005 w 494490"/>
                  <a:gd name="connsiteY187" fmla="*/ 81240 h 271920"/>
                  <a:gd name="connsiteX188" fmla="*/ 319362 w 494490"/>
                  <a:gd name="connsiteY188" fmla="*/ 80954 h 271920"/>
                  <a:gd name="connsiteX189" fmla="*/ 319219 w 494490"/>
                  <a:gd name="connsiteY189" fmla="*/ 81811 h 271920"/>
                  <a:gd name="connsiteX190" fmla="*/ 318897 w 494490"/>
                  <a:gd name="connsiteY190" fmla="*/ 83311 h 271920"/>
                  <a:gd name="connsiteX191" fmla="*/ 318719 w 494490"/>
                  <a:gd name="connsiteY191" fmla="*/ 83847 h 271920"/>
                  <a:gd name="connsiteX192" fmla="*/ 318862 w 494490"/>
                  <a:gd name="connsiteY192" fmla="*/ 83668 h 271920"/>
                  <a:gd name="connsiteX193" fmla="*/ 318862 w 494490"/>
                  <a:gd name="connsiteY193" fmla="*/ 83668 h 271920"/>
                  <a:gd name="connsiteX194" fmla="*/ 318862 w 494490"/>
                  <a:gd name="connsiteY194" fmla="*/ 83668 h 271920"/>
                  <a:gd name="connsiteX195" fmla="*/ 318862 w 494490"/>
                  <a:gd name="connsiteY195" fmla="*/ 83668 h 271920"/>
                  <a:gd name="connsiteX196" fmla="*/ 317326 w 494490"/>
                  <a:gd name="connsiteY196" fmla="*/ 85490 h 271920"/>
                  <a:gd name="connsiteX197" fmla="*/ 317326 w 494490"/>
                  <a:gd name="connsiteY197" fmla="*/ 85490 h 271920"/>
                  <a:gd name="connsiteX198" fmla="*/ 317361 w 494490"/>
                  <a:gd name="connsiteY198" fmla="*/ 85418 h 271920"/>
                  <a:gd name="connsiteX199" fmla="*/ 317469 w 494490"/>
                  <a:gd name="connsiteY199" fmla="*/ 85312 h 271920"/>
                  <a:gd name="connsiteX200" fmla="*/ 317683 w 494490"/>
                  <a:gd name="connsiteY200" fmla="*/ 85097 h 271920"/>
                  <a:gd name="connsiteX201" fmla="*/ 318433 w 494490"/>
                  <a:gd name="connsiteY201" fmla="*/ 84454 h 271920"/>
                  <a:gd name="connsiteX202" fmla="*/ 319683 w 494490"/>
                  <a:gd name="connsiteY202" fmla="*/ 83561 h 271920"/>
                  <a:gd name="connsiteX203" fmla="*/ 320683 w 494490"/>
                  <a:gd name="connsiteY203" fmla="*/ 82918 h 271920"/>
                  <a:gd name="connsiteX204" fmla="*/ 320790 w 494490"/>
                  <a:gd name="connsiteY204" fmla="*/ 82847 h 271920"/>
                  <a:gd name="connsiteX205" fmla="*/ 320647 w 494490"/>
                  <a:gd name="connsiteY205" fmla="*/ 82775 h 271920"/>
                  <a:gd name="connsiteX206" fmla="*/ 320255 w 494490"/>
                  <a:gd name="connsiteY206" fmla="*/ 82275 h 271920"/>
                  <a:gd name="connsiteX207" fmla="*/ 318862 w 494490"/>
                  <a:gd name="connsiteY207" fmla="*/ 79775 h 271920"/>
                  <a:gd name="connsiteX208" fmla="*/ 316683 w 494490"/>
                  <a:gd name="connsiteY208" fmla="*/ 76667 h 271920"/>
                  <a:gd name="connsiteX209" fmla="*/ 318362 w 494490"/>
                  <a:gd name="connsiteY209" fmla="*/ 80739 h 271920"/>
                  <a:gd name="connsiteX210" fmla="*/ 312718 w 494490"/>
                  <a:gd name="connsiteY210" fmla="*/ 74489 h 271920"/>
                  <a:gd name="connsiteX211" fmla="*/ 314468 w 494490"/>
                  <a:gd name="connsiteY211" fmla="*/ 74703 h 271920"/>
                  <a:gd name="connsiteX212" fmla="*/ 310325 w 494490"/>
                  <a:gd name="connsiteY212" fmla="*/ 71881 h 271920"/>
                  <a:gd name="connsiteX213" fmla="*/ 307324 w 494490"/>
                  <a:gd name="connsiteY213" fmla="*/ 69631 h 271920"/>
                  <a:gd name="connsiteX214" fmla="*/ 307717 w 494490"/>
                  <a:gd name="connsiteY214" fmla="*/ 71024 h 271920"/>
                  <a:gd name="connsiteX215" fmla="*/ 296216 w 494490"/>
                  <a:gd name="connsiteY215" fmla="*/ 64809 h 271920"/>
                  <a:gd name="connsiteX216" fmla="*/ 295287 w 494490"/>
                  <a:gd name="connsiteY216" fmla="*/ 66237 h 271920"/>
                  <a:gd name="connsiteX217" fmla="*/ 284893 w 494490"/>
                  <a:gd name="connsiteY217" fmla="*/ 64702 h 271920"/>
                  <a:gd name="connsiteX218" fmla="*/ 279107 w 494490"/>
                  <a:gd name="connsiteY218" fmla="*/ 64523 h 271920"/>
                  <a:gd name="connsiteX219" fmla="*/ 274785 w 494490"/>
                  <a:gd name="connsiteY219" fmla="*/ 64666 h 271920"/>
                  <a:gd name="connsiteX220" fmla="*/ 273927 w 494490"/>
                  <a:gd name="connsiteY220" fmla="*/ 65952 h 271920"/>
                  <a:gd name="connsiteX221" fmla="*/ 274177 w 494490"/>
                  <a:gd name="connsiteY221" fmla="*/ 65023 h 271920"/>
                  <a:gd name="connsiteX222" fmla="*/ 273784 w 494490"/>
                  <a:gd name="connsiteY222" fmla="*/ 64166 h 271920"/>
                  <a:gd name="connsiteX223" fmla="*/ 272141 w 494490"/>
                  <a:gd name="connsiteY223" fmla="*/ 60809 h 271920"/>
                  <a:gd name="connsiteX224" fmla="*/ 273142 w 494490"/>
                  <a:gd name="connsiteY224" fmla="*/ 61058 h 271920"/>
                  <a:gd name="connsiteX225" fmla="*/ 270177 w 494490"/>
                  <a:gd name="connsiteY225" fmla="*/ 60380 h 271920"/>
                  <a:gd name="connsiteX226" fmla="*/ 265998 w 494490"/>
                  <a:gd name="connsiteY226" fmla="*/ 56093 h 271920"/>
                  <a:gd name="connsiteX227" fmla="*/ 260819 w 494490"/>
                  <a:gd name="connsiteY227" fmla="*/ 52486 h 271920"/>
                  <a:gd name="connsiteX228" fmla="*/ 257997 w 494490"/>
                  <a:gd name="connsiteY228" fmla="*/ 52414 h 271920"/>
                  <a:gd name="connsiteX229" fmla="*/ 259283 w 494490"/>
                  <a:gd name="connsiteY229" fmla="*/ 52236 h 271920"/>
                  <a:gd name="connsiteX230" fmla="*/ 255746 w 494490"/>
                  <a:gd name="connsiteY230" fmla="*/ 50200 h 271920"/>
                  <a:gd name="connsiteX231" fmla="*/ 254461 w 494490"/>
                  <a:gd name="connsiteY231" fmla="*/ 47985 h 271920"/>
                  <a:gd name="connsiteX232" fmla="*/ 256711 w 494490"/>
                  <a:gd name="connsiteY232" fmla="*/ 48164 h 271920"/>
                  <a:gd name="connsiteX233" fmla="*/ 251282 w 494490"/>
                  <a:gd name="connsiteY233" fmla="*/ 46521 h 271920"/>
                  <a:gd name="connsiteX234" fmla="*/ 238994 w 494490"/>
                  <a:gd name="connsiteY234" fmla="*/ 39342 h 271920"/>
                  <a:gd name="connsiteX235" fmla="*/ 233494 w 494490"/>
                  <a:gd name="connsiteY235" fmla="*/ 37805 h 271920"/>
                  <a:gd name="connsiteX236" fmla="*/ 225636 w 494490"/>
                  <a:gd name="connsiteY236" fmla="*/ 38127 h 271920"/>
                  <a:gd name="connsiteX237" fmla="*/ 223207 w 494490"/>
                  <a:gd name="connsiteY237" fmla="*/ 36127 h 271920"/>
                  <a:gd name="connsiteX238" fmla="*/ 215670 w 494490"/>
                  <a:gd name="connsiteY238" fmla="*/ 39091 h 271920"/>
                  <a:gd name="connsiteX239" fmla="*/ 209241 w 494490"/>
                  <a:gd name="connsiteY239" fmla="*/ 41949 h 271920"/>
                  <a:gd name="connsiteX240" fmla="*/ 209598 w 494490"/>
                  <a:gd name="connsiteY240" fmla="*/ 41628 h 271920"/>
                  <a:gd name="connsiteX241" fmla="*/ 204990 w 494490"/>
                  <a:gd name="connsiteY241" fmla="*/ 43414 h 271920"/>
                  <a:gd name="connsiteX242" fmla="*/ 203490 w 494490"/>
                  <a:gd name="connsiteY242" fmla="*/ 42199 h 271920"/>
                  <a:gd name="connsiteX243" fmla="*/ 200097 w 494490"/>
                  <a:gd name="connsiteY243" fmla="*/ 36412 h 271920"/>
                  <a:gd name="connsiteX244" fmla="*/ 196418 w 494490"/>
                  <a:gd name="connsiteY244" fmla="*/ 34662 h 271920"/>
                  <a:gd name="connsiteX245" fmla="*/ 178630 w 494490"/>
                  <a:gd name="connsiteY245" fmla="*/ 21518 h 271920"/>
                  <a:gd name="connsiteX246" fmla="*/ 171343 w 494490"/>
                  <a:gd name="connsiteY246" fmla="*/ 16589 h 271920"/>
                  <a:gd name="connsiteX247" fmla="*/ 172665 w 494490"/>
                  <a:gd name="connsiteY247" fmla="*/ 16767 h 271920"/>
                  <a:gd name="connsiteX248" fmla="*/ 161913 w 494490"/>
                  <a:gd name="connsiteY248" fmla="*/ 15231 h 271920"/>
                  <a:gd name="connsiteX249" fmla="*/ 154377 w 494490"/>
                  <a:gd name="connsiteY249" fmla="*/ 15267 h 271920"/>
                  <a:gd name="connsiteX250" fmla="*/ 146769 w 494490"/>
                  <a:gd name="connsiteY250" fmla="*/ 16589 h 271920"/>
                  <a:gd name="connsiteX251" fmla="*/ 145054 w 494490"/>
                  <a:gd name="connsiteY251" fmla="*/ 15481 h 271920"/>
                  <a:gd name="connsiteX252" fmla="*/ 144840 w 494490"/>
                  <a:gd name="connsiteY252" fmla="*/ 14445 h 271920"/>
                  <a:gd name="connsiteX253" fmla="*/ 143875 w 494490"/>
                  <a:gd name="connsiteY253" fmla="*/ 14553 h 271920"/>
                  <a:gd name="connsiteX254" fmla="*/ 143911 w 494490"/>
                  <a:gd name="connsiteY254" fmla="*/ 14374 h 271920"/>
                  <a:gd name="connsiteX255" fmla="*/ 142875 w 494490"/>
                  <a:gd name="connsiteY255" fmla="*/ 14481 h 271920"/>
                  <a:gd name="connsiteX256" fmla="*/ 142947 w 494490"/>
                  <a:gd name="connsiteY256" fmla="*/ 15088 h 271920"/>
                  <a:gd name="connsiteX257" fmla="*/ 135767 w 494490"/>
                  <a:gd name="connsiteY257" fmla="*/ 8194 h 271920"/>
                  <a:gd name="connsiteX258" fmla="*/ 131874 w 494490"/>
                  <a:gd name="connsiteY258" fmla="*/ 6373 h 271920"/>
                  <a:gd name="connsiteX259" fmla="*/ 126266 w 494490"/>
                  <a:gd name="connsiteY259" fmla="*/ 5587 h 271920"/>
                  <a:gd name="connsiteX260" fmla="*/ 126123 w 494490"/>
                  <a:gd name="connsiteY260" fmla="*/ 5587 h 271920"/>
                  <a:gd name="connsiteX261" fmla="*/ 126052 w 494490"/>
                  <a:gd name="connsiteY261" fmla="*/ 5587 h 271920"/>
                  <a:gd name="connsiteX262" fmla="*/ 126016 w 494490"/>
                  <a:gd name="connsiteY262" fmla="*/ 5587 h 271920"/>
                  <a:gd name="connsiteX263" fmla="*/ 126016 w 494490"/>
                  <a:gd name="connsiteY263" fmla="*/ 5587 h 271920"/>
                  <a:gd name="connsiteX264" fmla="*/ 126016 w 494490"/>
                  <a:gd name="connsiteY264" fmla="*/ 5587 h 271920"/>
                  <a:gd name="connsiteX265" fmla="*/ 124980 w 494490"/>
                  <a:gd name="connsiteY265" fmla="*/ 8516 h 271920"/>
                  <a:gd name="connsiteX266" fmla="*/ 124980 w 494490"/>
                  <a:gd name="connsiteY266" fmla="*/ 8516 h 271920"/>
                  <a:gd name="connsiteX267" fmla="*/ 124980 w 494490"/>
                  <a:gd name="connsiteY267" fmla="*/ 8481 h 271920"/>
                  <a:gd name="connsiteX268" fmla="*/ 125659 w 494490"/>
                  <a:gd name="connsiteY268" fmla="*/ 7266 h 271920"/>
                  <a:gd name="connsiteX269" fmla="*/ 126588 w 494490"/>
                  <a:gd name="connsiteY269" fmla="*/ 5980 h 271920"/>
                  <a:gd name="connsiteX270" fmla="*/ 126516 w 494490"/>
                  <a:gd name="connsiteY270" fmla="*/ 5980 h 271920"/>
                  <a:gd name="connsiteX271" fmla="*/ 125873 w 494490"/>
                  <a:gd name="connsiteY271" fmla="*/ 5480 h 271920"/>
                  <a:gd name="connsiteX272" fmla="*/ 122730 w 494490"/>
                  <a:gd name="connsiteY272" fmla="*/ 3837 h 271920"/>
                  <a:gd name="connsiteX273" fmla="*/ 108942 w 494490"/>
                  <a:gd name="connsiteY273" fmla="*/ 2480 h 271920"/>
                  <a:gd name="connsiteX274" fmla="*/ 112836 w 494490"/>
                  <a:gd name="connsiteY274" fmla="*/ 1122 h 271920"/>
                  <a:gd name="connsiteX275" fmla="*/ 106156 w 494490"/>
                  <a:gd name="connsiteY275" fmla="*/ 1265 h 271920"/>
                  <a:gd name="connsiteX276" fmla="*/ 112086 w 494490"/>
                  <a:gd name="connsiteY276" fmla="*/ 551 h 271920"/>
                  <a:gd name="connsiteX277" fmla="*/ 99584 w 494490"/>
                  <a:gd name="connsiteY277" fmla="*/ 1551 h 271920"/>
                  <a:gd name="connsiteX278" fmla="*/ 93441 w 494490"/>
                  <a:gd name="connsiteY278" fmla="*/ 4158 h 271920"/>
                  <a:gd name="connsiteX279" fmla="*/ 88368 w 494490"/>
                  <a:gd name="connsiteY279" fmla="*/ 6444 h 271920"/>
                  <a:gd name="connsiteX280" fmla="*/ 87797 w 494490"/>
                  <a:gd name="connsiteY280" fmla="*/ 7409 h 271920"/>
                  <a:gd name="connsiteX281" fmla="*/ 87511 w 494490"/>
                  <a:gd name="connsiteY281" fmla="*/ 7302 h 271920"/>
                  <a:gd name="connsiteX282" fmla="*/ 85297 w 494490"/>
                  <a:gd name="connsiteY282" fmla="*/ 8373 h 271920"/>
                  <a:gd name="connsiteX283" fmla="*/ 79724 w 494490"/>
                  <a:gd name="connsiteY283" fmla="*/ 7087 h 271920"/>
                  <a:gd name="connsiteX284" fmla="*/ 67009 w 494490"/>
                  <a:gd name="connsiteY284" fmla="*/ 13267 h 271920"/>
                  <a:gd name="connsiteX285" fmla="*/ 67937 w 494490"/>
                  <a:gd name="connsiteY285" fmla="*/ 13874 h 271920"/>
                  <a:gd name="connsiteX286" fmla="*/ 63115 w 494490"/>
                  <a:gd name="connsiteY286" fmla="*/ 15660 h 271920"/>
                  <a:gd name="connsiteX287" fmla="*/ 62329 w 494490"/>
                  <a:gd name="connsiteY287" fmla="*/ 14767 h 271920"/>
                  <a:gd name="connsiteX288" fmla="*/ 57829 w 494490"/>
                  <a:gd name="connsiteY288" fmla="*/ 19910 h 271920"/>
                  <a:gd name="connsiteX289" fmla="*/ 60151 w 494490"/>
                  <a:gd name="connsiteY289" fmla="*/ 16481 h 271920"/>
                  <a:gd name="connsiteX290" fmla="*/ 55150 w 494490"/>
                  <a:gd name="connsiteY290" fmla="*/ 20339 h 271920"/>
                  <a:gd name="connsiteX291" fmla="*/ 53793 w 494490"/>
                  <a:gd name="connsiteY291" fmla="*/ 21375 h 271920"/>
                  <a:gd name="connsiteX292" fmla="*/ 51364 w 494490"/>
                  <a:gd name="connsiteY292" fmla="*/ 22982 h 271920"/>
                  <a:gd name="connsiteX293" fmla="*/ 51328 w 494490"/>
                  <a:gd name="connsiteY293" fmla="*/ 25340 h 271920"/>
                  <a:gd name="connsiteX294" fmla="*/ 47328 w 494490"/>
                  <a:gd name="connsiteY294" fmla="*/ 25697 h 271920"/>
                  <a:gd name="connsiteX295" fmla="*/ 41291 w 494490"/>
                  <a:gd name="connsiteY295" fmla="*/ 23268 h 271920"/>
                  <a:gd name="connsiteX296" fmla="*/ 42684 w 494490"/>
                  <a:gd name="connsiteY296" fmla="*/ 24590 h 271920"/>
                  <a:gd name="connsiteX297" fmla="*/ 38719 w 494490"/>
                  <a:gd name="connsiteY297" fmla="*/ 24090 h 271920"/>
                  <a:gd name="connsiteX298" fmla="*/ 32326 w 494490"/>
                  <a:gd name="connsiteY298" fmla="*/ 21875 h 271920"/>
                  <a:gd name="connsiteX299" fmla="*/ 26289 w 494490"/>
                  <a:gd name="connsiteY299" fmla="*/ 21303 h 271920"/>
                  <a:gd name="connsiteX300" fmla="*/ 11180 w 494490"/>
                  <a:gd name="connsiteY300" fmla="*/ 26625 h 271920"/>
                  <a:gd name="connsiteX301" fmla="*/ 7073 w 494490"/>
                  <a:gd name="connsiteY301" fmla="*/ 29519 h 271920"/>
                  <a:gd name="connsiteX302" fmla="*/ 3215 w 494490"/>
                  <a:gd name="connsiteY302" fmla="*/ 31590 h 271920"/>
                  <a:gd name="connsiteX303" fmla="*/ 36 w 494490"/>
                  <a:gd name="connsiteY303" fmla="*/ 33269 h 271920"/>
                  <a:gd name="connsiteX304" fmla="*/ 1250 w 494490"/>
                  <a:gd name="connsiteY304" fmla="*/ 34912 h 271920"/>
                  <a:gd name="connsiteX305" fmla="*/ 8108 w 494490"/>
                  <a:gd name="connsiteY305" fmla="*/ 35377 h 271920"/>
                  <a:gd name="connsiteX306" fmla="*/ 11037 w 494490"/>
                  <a:gd name="connsiteY306" fmla="*/ 34626 h 271920"/>
                  <a:gd name="connsiteX307" fmla="*/ 12395 w 494490"/>
                  <a:gd name="connsiteY307" fmla="*/ 34519 h 271920"/>
                  <a:gd name="connsiteX308" fmla="*/ 17109 w 494490"/>
                  <a:gd name="connsiteY308" fmla="*/ 34020 h 271920"/>
                  <a:gd name="connsiteX309" fmla="*/ 22860 w 494490"/>
                  <a:gd name="connsiteY309" fmla="*/ 33805 h 271920"/>
                  <a:gd name="connsiteX310" fmla="*/ 28790 w 494490"/>
                  <a:gd name="connsiteY310" fmla="*/ 33305 h 271920"/>
                  <a:gd name="connsiteX311" fmla="*/ 31254 w 494490"/>
                  <a:gd name="connsiteY311" fmla="*/ 33198 h 271920"/>
                  <a:gd name="connsiteX312" fmla="*/ 31397 w 494490"/>
                  <a:gd name="connsiteY312" fmla="*/ 33162 h 271920"/>
                  <a:gd name="connsiteX313" fmla="*/ 34790 w 494490"/>
                  <a:gd name="connsiteY313" fmla="*/ 34591 h 271920"/>
                  <a:gd name="connsiteX314" fmla="*/ 39612 w 494490"/>
                  <a:gd name="connsiteY314" fmla="*/ 35555 h 271920"/>
                  <a:gd name="connsiteX315" fmla="*/ 39791 w 494490"/>
                  <a:gd name="connsiteY315" fmla="*/ 35484 h 271920"/>
                  <a:gd name="connsiteX316" fmla="*/ 41112 w 494490"/>
                  <a:gd name="connsiteY316" fmla="*/ 35948 h 271920"/>
                  <a:gd name="connsiteX317" fmla="*/ 55043 w 494490"/>
                  <a:gd name="connsiteY317" fmla="*/ 36698 h 271920"/>
                  <a:gd name="connsiteX318" fmla="*/ 64723 w 494490"/>
                  <a:gd name="connsiteY318" fmla="*/ 29983 h 271920"/>
                  <a:gd name="connsiteX319" fmla="*/ 71152 w 494490"/>
                  <a:gd name="connsiteY319" fmla="*/ 24911 h 27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</a:cxnLst>
                <a:rect l="l" t="t" r="r" b="b"/>
                <a:pathLst>
                  <a:path w="494490" h="271920">
                    <a:moveTo>
                      <a:pt x="71152" y="24911"/>
                    </a:moveTo>
                    <a:cubicBezTo>
                      <a:pt x="75867" y="23089"/>
                      <a:pt x="79546" y="21375"/>
                      <a:pt x="83082" y="20482"/>
                    </a:cubicBezTo>
                    <a:cubicBezTo>
                      <a:pt x="83868" y="20303"/>
                      <a:pt x="83868" y="20410"/>
                      <a:pt x="84046" y="20446"/>
                    </a:cubicBezTo>
                    <a:lnTo>
                      <a:pt x="85832" y="20696"/>
                    </a:lnTo>
                    <a:cubicBezTo>
                      <a:pt x="88976" y="21018"/>
                      <a:pt x="92583" y="20553"/>
                      <a:pt x="95548" y="18982"/>
                    </a:cubicBezTo>
                    <a:cubicBezTo>
                      <a:pt x="97227" y="18089"/>
                      <a:pt x="97584" y="17910"/>
                      <a:pt x="98120" y="17660"/>
                    </a:cubicBezTo>
                    <a:lnTo>
                      <a:pt x="99763" y="17053"/>
                    </a:lnTo>
                    <a:cubicBezTo>
                      <a:pt x="100977" y="16625"/>
                      <a:pt x="102263" y="16267"/>
                      <a:pt x="103692" y="16017"/>
                    </a:cubicBezTo>
                    <a:cubicBezTo>
                      <a:pt x="106514" y="15481"/>
                      <a:pt x="109871" y="15231"/>
                      <a:pt x="113907" y="15838"/>
                    </a:cubicBezTo>
                    <a:lnTo>
                      <a:pt x="115622" y="16303"/>
                    </a:lnTo>
                    <a:lnTo>
                      <a:pt x="116622" y="16625"/>
                    </a:lnTo>
                    <a:lnTo>
                      <a:pt x="116693" y="16660"/>
                    </a:lnTo>
                    <a:cubicBezTo>
                      <a:pt x="116408" y="16410"/>
                      <a:pt x="117336" y="17303"/>
                      <a:pt x="118765" y="18160"/>
                    </a:cubicBezTo>
                    <a:cubicBezTo>
                      <a:pt x="119122" y="18375"/>
                      <a:pt x="119587" y="18625"/>
                      <a:pt x="120015" y="18839"/>
                    </a:cubicBezTo>
                    <a:cubicBezTo>
                      <a:pt x="120515" y="19053"/>
                      <a:pt x="121123" y="19268"/>
                      <a:pt x="121230" y="19303"/>
                    </a:cubicBezTo>
                    <a:lnTo>
                      <a:pt x="122516" y="19696"/>
                    </a:lnTo>
                    <a:cubicBezTo>
                      <a:pt x="124159" y="20089"/>
                      <a:pt x="125445" y="20196"/>
                      <a:pt x="126087" y="20303"/>
                    </a:cubicBezTo>
                    <a:cubicBezTo>
                      <a:pt x="126802" y="20410"/>
                      <a:pt x="126552" y="20339"/>
                      <a:pt x="126659" y="20375"/>
                    </a:cubicBezTo>
                    <a:cubicBezTo>
                      <a:pt x="126980" y="20339"/>
                      <a:pt x="129016" y="21661"/>
                      <a:pt x="131624" y="23732"/>
                    </a:cubicBezTo>
                    <a:cubicBezTo>
                      <a:pt x="132981" y="24732"/>
                      <a:pt x="134589" y="25911"/>
                      <a:pt x="136660" y="27018"/>
                    </a:cubicBezTo>
                    <a:cubicBezTo>
                      <a:pt x="137696" y="27554"/>
                      <a:pt x="138875" y="28090"/>
                      <a:pt x="140161" y="28519"/>
                    </a:cubicBezTo>
                    <a:lnTo>
                      <a:pt x="143125" y="29304"/>
                    </a:lnTo>
                    <a:cubicBezTo>
                      <a:pt x="146697" y="29412"/>
                      <a:pt x="151019" y="29590"/>
                      <a:pt x="154877" y="29555"/>
                    </a:cubicBezTo>
                    <a:cubicBezTo>
                      <a:pt x="158699" y="29483"/>
                      <a:pt x="161913" y="29447"/>
                      <a:pt x="164092" y="29090"/>
                    </a:cubicBezTo>
                    <a:cubicBezTo>
                      <a:pt x="164592" y="29447"/>
                      <a:pt x="165128" y="29805"/>
                      <a:pt x="165521" y="30233"/>
                    </a:cubicBezTo>
                    <a:cubicBezTo>
                      <a:pt x="166878" y="30054"/>
                      <a:pt x="168414" y="30269"/>
                      <a:pt x="169271" y="31341"/>
                    </a:cubicBezTo>
                    <a:lnTo>
                      <a:pt x="169093" y="31519"/>
                    </a:lnTo>
                    <a:cubicBezTo>
                      <a:pt x="171415" y="32055"/>
                      <a:pt x="174272" y="34519"/>
                      <a:pt x="175451" y="34948"/>
                    </a:cubicBezTo>
                    <a:lnTo>
                      <a:pt x="175201" y="35091"/>
                    </a:lnTo>
                    <a:lnTo>
                      <a:pt x="177951" y="36984"/>
                    </a:lnTo>
                    <a:lnTo>
                      <a:pt x="177272" y="36913"/>
                    </a:lnTo>
                    <a:cubicBezTo>
                      <a:pt x="181451" y="39199"/>
                      <a:pt x="184738" y="42485"/>
                      <a:pt x="186845" y="46057"/>
                    </a:cubicBezTo>
                    <a:lnTo>
                      <a:pt x="187488" y="45164"/>
                    </a:lnTo>
                    <a:cubicBezTo>
                      <a:pt x="188488" y="46985"/>
                      <a:pt x="189345" y="48807"/>
                      <a:pt x="190810" y="50879"/>
                    </a:cubicBezTo>
                    <a:cubicBezTo>
                      <a:pt x="192024" y="52700"/>
                      <a:pt x="194667" y="55522"/>
                      <a:pt x="197061" y="56737"/>
                    </a:cubicBezTo>
                    <a:cubicBezTo>
                      <a:pt x="199597" y="58165"/>
                      <a:pt x="202418" y="58808"/>
                      <a:pt x="205490" y="58737"/>
                    </a:cubicBezTo>
                    <a:cubicBezTo>
                      <a:pt x="208562" y="58701"/>
                      <a:pt x="212134" y="57594"/>
                      <a:pt x="214634" y="56701"/>
                    </a:cubicBezTo>
                    <a:lnTo>
                      <a:pt x="214598" y="56986"/>
                    </a:lnTo>
                    <a:cubicBezTo>
                      <a:pt x="217492" y="54772"/>
                      <a:pt x="219635" y="53057"/>
                      <a:pt x="220956" y="52593"/>
                    </a:cubicBezTo>
                    <a:cubicBezTo>
                      <a:pt x="222492" y="51986"/>
                      <a:pt x="224171" y="51914"/>
                      <a:pt x="225850" y="52057"/>
                    </a:cubicBezTo>
                    <a:cubicBezTo>
                      <a:pt x="229243" y="52414"/>
                      <a:pt x="232601" y="53486"/>
                      <a:pt x="237780" y="54343"/>
                    </a:cubicBezTo>
                    <a:cubicBezTo>
                      <a:pt x="236494" y="54129"/>
                      <a:pt x="238066" y="55057"/>
                      <a:pt x="237851" y="55272"/>
                    </a:cubicBezTo>
                    <a:cubicBezTo>
                      <a:pt x="241888" y="56772"/>
                      <a:pt x="247067" y="60415"/>
                      <a:pt x="248281" y="58594"/>
                    </a:cubicBezTo>
                    <a:cubicBezTo>
                      <a:pt x="251567" y="60844"/>
                      <a:pt x="250532" y="60951"/>
                      <a:pt x="250496" y="61880"/>
                    </a:cubicBezTo>
                    <a:cubicBezTo>
                      <a:pt x="250996" y="61130"/>
                      <a:pt x="253996" y="62737"/>
                      <a:pt x="256175" y="64595"/>
                    </a:cubicBezTo>
                    <a:lnTo>
                      <a:pt x="254925" y="64023"/>
                    </a:lnTo>
                    <a:cubicBezTo>
                      <a:pt x="257104" y="65702"/>
                      <a:pt x="259104" y="67488"/>
                      <a:pt x="260747" y="69452"/>
                    </a:cubicBezTo>
                    <a:cubicBezTo>
                      <a:pt x="260926" y="68702"/>
                      <a:pt x="260997" y="67952"/>
                      <a:pt x="261104" y="67166"/>
                    </a:cubicBezTo>
                    <a:cubicBezTo>
                      <a:pt x="262319" y="68988"/>
                      <a:pt x="261962" y="69560"/>
                      <a:pt x="261819" y="69988"/>
                    </a:cubicBezTo>
                    <a:cubicBezTo>
                      <a:pt x="261712" y="70238"/>
                      <a:pt x="261640" y="70417"/>
                      <a:pt x="261783" y="70810"/>
                    </a:cubicBezTo>
                    <a:cubicBezTo>
                      <a:pt x="261890" y="71131"/>
                      <a:pt x="262176" y="71631"/>
                      <a:pt x="263355" y="73167"/>
                    </a:cubicBezTo>
                    <a:lnTo>
                      <a:pt x="264390" y="72131"/>
                    </a:lnTo>
                    <a:cubicBezTo>
                      <a:pt x="265641" y="74060"/>
                      <a:pt x="266926" y="75810"/>
                      <a:pt x="268677" y="76811"/>
                    </a:cubicBezTo>
                    <a:cubicBezTo>
                      <a:pt x="270427" y="77775"/>
                      <a:pt x="272249" y="78096"/>
                      <a:pt x="274249" y="78275"/>
                    </a:cubicBezTo>
                    <a:cubicBezTo>
                      <a:pt x="275177" y="78346"/>
                      <a:pt x="276142" y="78418"/>
                      <a:pt x="277106" y="78489"/>
                    </a:cubicBezTo>
                    <a:lnTo>
                      <a:pt x="279035" y="78811"/>
                    </a:lnTo>
                    <a:cubicBezTo>
                      <a:pt x="280464" y="79025"/>
                      <a:pt x="281857" y="79239"/>
                      <a:pt x="283214" y="79489"/>
                    </a:cubicBezTo>
                    <a:cubicBezTo>
                      <a:pt x="286322" y="79418"/>
                      <a:pt x="289465" y="79454"/>
                      <a:pt x="292430" y="79704"/>
                    </a:cubicBezTo>
                    <a:cubicBezTo>
                      <a:pt x="293323" y="79775"/>
                      <a:pt x="293608" y="79811"/>
                      <a:pt x="293930" y="79882"/>
                    </a:cubicBezTo>
                    <a:cubicBezTo>
                      <a:pt x="294287" y="79954"/>
                      <a:pt x="294644" y="80061"/>
                      <a:pt x="295109" y="80239"/>
                    </a:cubicBezTo>
                    <a:cubicBezTo>
                      <a:pt x="296002" y="80596"/>
                      <a:pt x="297145" y="81240"/>
                      <a:pt x="298538" y="82133"/>
                    </a:cubicBezTo>
                    <a:cubicBezTo>
                      <a:pt x="301359" y="84133"/>
                      <a:pt x="305324" y="85919"/>
                      <a:pt x="305824" y="86383"/>
                    </a:cubicBezTo>
                    <a:cubicBezTo>
                      <a:pt x="306039" y="86597"/>
                      <a:pt x="306181" y="86812"/>
                      <a:pt x="306324" y="87098"/>
                    </a:cubicBezTo>
                    <a:cubicBezTo>
                      <a:pt x="306646" y="87704"/>
                      <a:pt x="307039" y="88633"/>
                      <a:pt x="307753" y="89883"/>
                    </a:cubicBezTo>
                    <a:cubicBezTo>
                      <a:pt x="308146" y="90526"/>
                      <a:pt x="308575" y="91205"/>
                      <a:pt x="309289" y="91991"/>
                    </a:cubicBezTo>
                    <a:cubicBezTo>
                      <a:pt x="309968" y="92777"/>
                      <a:pt x="310861" y="93491"/>
                      <a:pt x="311539" y="93919"/>
                    </a:cubicBezTo>
                    <a:cubicBezTo>
                      <a:pt x="313004" y="94920"/>
                      <a:pt x="314790" y="95563"/>
                      <a:pt x="316361" y="95848"/>
                    </a:cubicBezTo>
                    <a:cubicBezTo>
                      <a:pt x="319540" y="96349"/>
                      <a:pt x="321826" y="95848"/>
                      <a:pt x="323612" y="95563"/>
                    </a:cubicBezTo>
                    <a:cubicBezTo>
                      <a:pt x="325398" y="95241"/>
                      <a:pt x="326684" y="95027"/>
                      <a:pt x="327398" y="95063"/>
                    </a:cubicBezTo>
                    <a:cubicBezTo>
                      <a:pt x="329970" y="95170"/>
                      <a:pt x="333006" y="95884"/>
                      <a:pt x="335899" y="96813"/>
                    </a:cubicBezTo>
                    <a:cubicBezTo>
                      <a:pt x="341543" y="98778"/>
                      <a:pt x="348079" y="101528"/>
                      <a:pt x="350937" y="104850"/>
                    </a:cubicBezTo>
                    <a:lnTo>
                      <a:pt x="350937" y="106243"/>
                    </a:lnTo>
                    <a:cubicBezTo>
                      <a:pt x="350115" y="107457"/>
                      <a:pt x="356866" y="108707"/>
                      <a:pt x="356438" y="110529"/>
                    </a:cubicBezTo>
                    <a:lnTo>
                      <a:pt x="358795" y="112172"/>
                    </a:lnTo>
                    <a:cubicBezTo>
                      <a:pt x="359081" y="112958"/>
                      <a:pt x="359974" y="114458"/>
                      <a:pt x="358759" y="113601"/>
                    </a:cubicBezTo>
                    <a:cubicBezTo>
                      <a:pt x="360510" y="115779"/>
                      <a:pt x="360617" y="115422"/>
                      <a:pt x="361903" y="116422"/>
                    </a:cubicBezTo>
                    <a:lnTo>
                      <a:pt x="362546" y="119137"/>
                    </a:lnTo>
                    <a:cubicBezTo>
                      <a:pt x="363796" y="121423"/>
                      <a:pt x="365332" y="123995"/>
                      <a:pt x="367796" y="126602"/>
                    </a:cubicBezTo>
                    <a:cubicBezTo>
                      <a:pt x="370189" y="129245"/>
                      <a:pt x="374226" y="131531"/>
                      <a:pt x="377619" y="132246"/>
                    </a:cubicBezTo>
                    <a:cubicBezTo>
                      <a:pt x="384548" y="133889"/>
                      <a:pt x="390085" y="132603"/>
                      <a:pt x="394550" y="133460"/>
                    </a:cubicBezTo>
                    <a:cubicBezTo>
                      <a:pt x="400265" y="135175"/>
                      <a:pt x="408551" y="137175"/>
                      <a:pt x="412123" y="142390"/>
                    </a:cubicBezTo>
                    <a:cubicBezTo>
                      <a:pt x="414409" y="145319"/>
                      <a:pt x="416374" y="149284"/>
                      <a:pt x="418267" y="153606"/>
                    </a:cubicBezTo>
                    <a:cubicBezTo>
                      <a:pt x="419338" y="155892"/>
                      <a:pt x="420696" y="158713"/>
                      <a:pt x="423053" y="161142"/>
                    </a:cubicBezTo>
                    <a:cubicBezTo>
                      <a:pt x="425375" y="163678"/>
                      <a:pt x="428768" y="165107"/>
                      <a:pt x="430733" y="165643"/>
                    </a:cubicBezTo>
                    <a:cubicBezTo>
                      <a:pt x="434626" y="166608"/>
                      <a:pt x="437912" y="167000"/>
                      <a:pt x="440305" y="167965"/>
                    </a:cubicBezTo>
                    <a:cubicBezTo>
                      <a:pt x="442663" y="168858"/>
                      <a:pt x="444091" y="170286"/>
                      <a:pt x="445449" y="172608"/>
                    </a:cubicBezTo>
                    <a:cubicBezTo>
                      <a:pt x="446735" y="174858"/>
                      <a:pt x="447556" y="177787"/>
                      <a:pt x="448378" y="181109"/>
                    </a:cubicBezTo>
                    <a:cubicBezTo>
                      <a:pt x="448985" y="183216"/>
                      <a:pt x="448735" y="183288"/>
                      <a:pt x="449771" y="186860"/>
                    </a:cubicBezTo>
                    <a:cubicBezTo>
                      <a:pt x="450628" y="189717"/>
                      <a:pt x="451878" y="192504"/>
                      <a:pt x="454093" y="194432"/>
                    </a:cubicBezTo>
                    <a:cubicBezTo>
                      <a:pt x="456664" y="196754"/>
                      <a:pt x="460308" y="197468"/>
                      <a:pt x="463737" y="197540"/>
                    </a:cubicBezTo>
                    <a:cubicBezTo>
                      <a:pt x="463951" y="197397"/>
                      <a:pt x="463808" y="197968"/>
                      <a:pt x="463951" y="197183"/>
                    </a:cubicBezTo>
                    <a:lnTo>
                      <a:pt x="464130" y="196290"/>
                    </a:lnTo>
                    <a:lnTo>
                      <a:pt x="464201" y="195968"/>
                    </a:lnTo>
                    <a:lnTo>
                      <a:pt x="464237" y="195825"/>
                    </a:lnTo>
                    <a:lnTo>
                      <a:pt x="464237" y="195789"/>
                    </a:lnTo>
                    <a:lnTo>
                      <a:pt x="464237" y="195789"/>
                    </a:lnTo>
                    <a:cubicBezTo>
                      <a:pt x="463987" y="196611"/>
                      <a:pt x="464773" y="193968"/>
                      <a:pt x="463701" y="197611"/>
                    </a:cubicBezTo>
                    <a:lnTo>
                      <a:pt x="463701" y="197611"/>
                    </a:lnTo>
                    <a:lnTo>
                      <a:pt x="463737" y="197611"/>
                    </a:lnTo>
                    <a:lnTo>
                      <a:pt x="464451" y="197932"/>
                    </a:lnTo>
                    <a:cubicBezTo>
                      <a:pt x="464951" y="198183"/>
                      <a:pt x="465487" y="198468"/>
                      <a:pt x="466023" y="198790"/>
                    </a:cubicBezTo>
                    <a:cubicBezTo>
                      <a:pt x="468273" y="200219"/>
                      <a:pt x="470381" y="202040"/>
                      <a:pt x="472274" y="204255"/>
                    </a:cubicBezTo>
                    <a:cubicBezTo>
                      <a:pt x="472345" y="204826"/>
                      <a:pt x="473488" y="205827"/>
                      <a:pt x="473631" y="205755"/>
                    </a:cubicBezTo>
                    <a:cubicBezTo>
                      <a:pt x="476024" y="210506"/>
                      <a:pt x="477346" y="216220"/>
                      <a:pt x="478310" y="222257"/>
                    </a:cubicBezTo>
                    <a:cubicBezTo>
                      <a:pt x="478310" y="222257"/>
                      <a:pt x="478417" y="222900"/>
                      <a:pt x="478596" y="224079"/>
                    </a:cubicBezTo>
                    <a:cubicBezTo>
                      <a:pt x="478810" y="225293"/>
                      <a:pt x="478917" y="226186"/>
                      <a:pt x="478989" y="228258"/>
                    </a:cubicBezTo>
                    <a:cubicBezTo>
                      <a:pt x="479096" y="230187"/>
                      <a:pt x="479096" y="232758"/>
                      <a:pt x="479453" y="235937"/>
                    </a:cubicBezTo>
                    <a:cubicBezTo>
                      <a:pt x="479882" y="239045"/>
                      <a:pt x="480525" y="243188"/>
                      <a:pt x="483668" y="247153"/>
                    </a:cubicBezTo>
                    <a:lnTo>
                      <a:pt x="488811" y="243188"/>
                    </a:lnTo>
                    <a:cubicBezTo>
                      <a:pt x="488990" y="245546"/>
                      <a:pt x="485811" y="243796"/>
                      <a:pt x="482811" y="245510"/>
                    </a:cubicBezTo>
                    <a:lnTo>
                      <a:pt x="482846" y="245617"/>
                    </a:lnTo>
                    <a:lnTo>
                      <a:pt x="483025" y="246367"/>
                    </a:lnTo>
                    <a:lnTo>
                      <a:pt x="483453" y="248225"/>
                    </a:lnTo>
                    <a:lnTo>
                      <a:pt x="484275" y="252154"/>
                    </a:lnTo>
                    <a:cubicBezTo>
                      <a:pt x="484847" y="254761"/>
                      <a:pt x="485382" y="257297"/>
                      <a:pt x="485990" y="259583"/>
                    </a:cubicBezTo>
                    <a:cubicBezTo>
                      <a:pt x="487168" y="264227"/>
                      <a:pt x="488347" y="267584"/>
                      <a:pt x="489776" y="269477"/>
                    </a:cubicBezTo>
                    <a:cubicBezTo>
                      <a:pt x="489883" y="269620"/>
                      <a:pt x="489919" y="269585"/>
                      <a:pt x="490061" y="269870"/>
                    </a:cubicBezTo>
                    <a:cubicBezTo>
                      <a:pt x="490383" y="270656"/>
                      <a:pt x="491276" y="271549"/>
                      <a:pt x="492097" y="271763"/>
                    </a:cubicBezTo>
                    <a:cubicBezTo>
                      <a:pt x="493991" y="272156"/>
                      <a:pt x="493240" y="271692"/>
                      <a:pt x="493491" y="271656"/>
                    </a:cubicBezTo>
                    <a:cubicBezTo>
                      <a:pt x="493455" y="271370"/>
                      <a:pt x="493776" y="271192"/>
                      <a:pt x="492990" y="270763"/>
                    </a:cubicBezTo>
                    <a:cubicBezTo>
                      <a:pt x="492598" y="270620"/>
                      <a:pt x="492026" y="270192"/>
                      <a:pt x="491776" y="269656"/>
                    </a:cubicBezTo>
                    <a:cubicBezTo>
                      <a:pt x="491490" y="268977"/>
                      <a:pt x="491740" y="269156"/>
                      <a:pt x="491740" y="268941"/>
                    </a:cubicBezTo>
                    <a:cubicBezTo>
                      <a:pt x="491812" y="268656"/>
                      <a:pt x="491919" y="268334"/>
                      <a:pt x="491990" y="268013"/>
                    </a:cubicBezTo>
                    <a:cubicBezTo>
                      <a:pt x="492205" y="267370"/>
                      <a:pt x="492383" y="266513"/>
                      <a:pt x="492598" y="265513"/>
                    </a:cubicBezTo>
                    <a:cubicBezTo>
                      <a:pt x="492990" y="263477"/>
                      <a:pt x="493383" y="260619"/>
                      <a:pt x="493740" y="256797"/>
                    </a:cubicBezTo>
                    <a:cubicBezTo>
                      <a:pt x="493883" y="254797"/>
                      <a:pt x="494062" y="252654"/>
                      <a:pt x="494205" y="250296"/>
                    </a:cubicBezTo>
                    <a:cubicBezTo>
                      <a:pt x="494241" y="249046"/>
                      <a:pt x="494312" y="247760"/>
                      <a:pt x="494384" y="246403"/>
                    </a:cubicBezTo>
                    <a:cubicBezTo>
                      <a:pt x="494384" y="245688"/>
                      <a:pt x="494384" y="244974"/>
                      <a:pt x="494384" y="244224"/>
                    </a:cubicBezTo>
                    <a:lnTo>
                      <a:pt x="494348" y="242974"/>
                    </a:lnTo>
                    <a:lnTo>
                      <a:pt x="494205" y="242081"/>
                    </a:lnTo>
                    <a:lnTo>
                      <a:pt x="494169" y="241867"/>
                    </a:lnTo>
                    <a:lnTo>
                      <a:pt x="494133" y="241759"/>
                    </a:lnTo>
                    <a:cubicBezTo>
                      <a:pt x="494133" y="241724"/>
                      <a:pt x="493919" y="241117"/>
                      <a:pt x="493705" y="240760"/>
                    </a:cubicBezTo>
                    <a:cubicBezTo>
                      <a:pt x="492919" y="238902"/>
                      <a:pt x="490026" y="237473"/>
                      <a:pt x="488597" y="237652"/>
                    </a:cubicBezTo>
                    <a:lnTo>
                      <a:pt x="493133" y="239759"/>
                    </a:lnTo>
                    <a:lnTo>
                      <a:pt x="493133" y="239688"/>
                    </a:lnTo>
                    <a:lnTo>
                      <a:pt x="493240" y="239688"/>
                    </a:lnTo>
                    <a:lnTo>
                      <a:pt x="488561" y="237509"/>
                    </a:lnTo>
                    <a:cubicBezTo>
                      <a:pt x="489454" y="237473"/>
                      <a:pt x="490812" y="237687"/>
                      <a:pt x="492062" y="238509"/>
                    </a:cubicBezTo>
                    <a:cubicBezTo>
                      <a:pt x="493312" y="239295"/>
                      <a:pt x="494133" y="240545"/>
                      <a:pt x="494491" y="241438"/>
                    </a:cubicBezTo>
                    <a:cubicBezTo>
                      <a:pt x="494169" y="240474"/>
                      <a:pt x="493312" y="239116"/>
                      <a:pt x="492026" y="238295"/>
                    </a:cubicBezTo>
                    <a:cubicBezTo>
                      <a:pt x="490740" y="237438"/>
                      <a:pt x="489419" y="237259"/>
                      <a:pt x="488597" y="237259"/>
                    </a:cubicBezTo>
                    <a:lnTo>
                      <a:pt x="493491" y="239509"/>
                    </a:lnTo>
                    <a:cubicBezTo>
                      <a:pt x="491669" y="235795"/>
                      <a:pt x="493633" y="225472"/>
                      <a:pt x="489919" y="218685"/>
                    </a:cubicBezTo>
                    <a:cubicBezTo>
                      <a:pt x="491883" y="217113"/>
                      <a:pt x="488276" y="209648"/>
                      <a:pt x="487883" y="206862"/>
                    </a:cubicBezTo>
                    <a:lnTo>
                      <a:pt x="488133" y="207041"/>
                    </a:lnTo>
                    <a:cubicBezTo>
                      <a:pt x="486204" y="203898"/>
                      <a:pt x="485061" y="200362"/>
                      <a:pt x="483275" y="196861"/>
                    </a:cubicBezTo>
                    <a:cubicBezTo>
                      <a:pt x="481489" y="193218"/>
                      <a:pt x="478739" y="189825"/>
                      <a:pt x="475167" y="188146"/>
                    </a:cubicBezTo>
                    <a:cubicBezTo>
                      <a:pt x="475488" y="188181"/>
                      <a:pt x="476024" y="187788"/>
                      <a:pt x="477453" y="188932"/>
                    </a:cubicBezTo>
                    <a:cubicBezTo>
                      <a:pt x="475167" y="187146"/>
                      <a:pt x="472131" y="185431"/>
                      <a:pt x="469273" y="184395"/>
                    </a:cubicBezTo>
                    <a:cubicBezTo>
                      <a:pt x="468202" y="183895"/>
                      <a:pt x="465523" y="183288"/>
                      <a:pt x="465058" y="183216"/>
                    </a:cubicBezTo>
                    <a:cubicBezTo>
                      <a:pt x="464737" y="183074"/>
                      <a:pt x="464737" y="182859"/>
                      <a:pt x="464773" y="182574"/>
                    </a:cubicBezTo>
                    <a:cubicBezTo>
                      <a:pt x="464380" y="182609"/>
                      <a:pt x="463915" y="182609"/>
                      <a:pt x="463558" y="182359"/>
                    </a:cubicBezTo>
                    <a:cubicBezTo>
                      <a:pt x="463272" y="182145"/>
                      <a:pt x="463130" y="181824"/>
                      <a:pt x="462987" y="181502"/>
                    </a:cubicBezTo>
                    <a:cubicBezTo>
                      <a:pt x="462808" y="181002"/>
                      <a:pt x="462880" y="181359"/>
                      <a:pt x="462379" y="179645"/>
                    </a:cubicBezTo>
                    <a:cubicBezTo>
                      <a:pt x="461415" y="176680"/>
                      <a:pt x="460594" y="174394"/>
                      <a:pt x="459343" y="171608"/>
                    </a:cubicBezTo>
                    <a:cubicBezTo>
                      <a:pt x="457057" y="166214"/>
                      <a:pt x="452521" y="161250"/>
                      <a:pt x="448449" y="159821"/>
                    </a:cubicBezTo>
                    <a:lnTo>
                      <a:pt x="449199" y="159892"/>
                    </a:lnTo>
                    <a:cubicBezTo>
                      <a:pt x="443949" y="158177"/>
                      <a:pt x="442841" y="157070"/>
                      <a:pt x="438269" y="156427"/>
                    </a:cubicBezTo>
                    <a:cubicBezTo>
                      <a:pt x="438091" y="156213"/>
                      <a:pt x="437805" y="156070"/>
                      <a:pt x="437876" y="155999"/>
                    </a:cubicBezTo>
                    <a:cubicBezTo>
                      <a:pt x="435805" y="156142"/>
                      <a:pt x="432804" y="155285"/>
                      <a:pt x="431983" y="154392"/>
                    </a:cubicBezTo>
                    <a:cubicBezTo>
                      <a:pt x="430840" y="153463"/>
                      <a:pt x="430018" y="151284"/>
                      <a:pt x="429161" y="149891"/>
                    </a:cubicBezTo>
                    <a:lnTo>
                      <a:pt x="429840" y="149391"/>
                    </a:lnTo>
                    <a:cubicBezTo>
                      <a:pt x="428840" y="146962"/>
                      <a:pt x="427625" y="143926"/>
                      <a:pt x="426196" y="141211"/>
                    </a:cubicBezTo>
                    <a:lnTo>
                      <a:pt x="427447" y="144426"/>
                    </a:lnTo>
                    <a:cubicBezTo>
                      <a:pt x="424875" y="144390"/>
                      <a:pt x="426339" y="137211"/>
                      <a:pt x="419981" y="132175"/>
                    </a:cubicBezTo>
                    <a:cubicBezTo>
                      <a:pt x="417660" y="129353"/>
                      <a:pt x="413659" y="128138"/>
                      <a:pt x="410373" y="127781"/>
                    </a:cubicBezTo>
                    <a:cubicBezTo>
                      <a:pt x="406944" y="127353"/>
                      <a:pt x="403801" y="127388"/>
                      <a:pt x="400908" y="126174"/>
                    </a:cubicBezTo>
                    <a:cubicBezTo>
                      <a:pt x="397764" y="126602"/>
                      <a:pt x="403872" y="125031"/>
                      <a:pt x="399300" y="124924"/>
                    </a:cubicBezTo>
                    <a:cubicBezTo>
                      <a:pt x="399372" y="123745"/>
                      <a:pt x="401550" y="124638"/>
                      <a:pt x="400550" y="123459"/>
                    </a:cubicBezTo>
                    <a:cubicBezTo>
                      <a:pt x="398264" y="123281"/>
                      <a:pt x="396478" y="122745"/>
                      <a:pt x="394478" y="122280"/>
                    </a:cubicBezTo>
                    <a:cubicBezTo>
                      <a:pt x="392478" y="121816"/>
                      <a:pt x="390228" y="121566"/>
                      <a:pt x="387799" y="121888"/>
                    </a:cubicBezTo>
                    <a:lnTo>
                      <a:pt x="387620" y="120959"/>
                    </a:lnTo>
                    <a:cubicBezTo>
                      <a:pt x="384405" y="121709"/>
                      <a:pt x="381727" y="120995"/>
                      <a:pt x="380119" y="119994"/>
                    </a:cubicBezTo>
                    <a:cubicBezTo>
                      <a:pt x="378583" y="118994"/>
                      <a:pt x="377905" y="117851"/>
                      <a:pt x="376083" y="116815"/>
                    </a:cubicBezTo>
                    <a:cubicBezTo>
                      <a:pt x="371761" y="112207"/>
                      <a:pt x="376404" y="111779"/>
                      <a:pt x="369761" y="106278"/>
                    </a:cubicBezTo>
                    <a:lnTo>
                      <a:pt x="368832" y="103278"/>
                    </a:lnTo>
                    <a:cubicBezTo>
                      <a:pt x="366796" y="100670"/>
                      <a:pt x="366189" y="102492"/>
                      <a:pt x="364081" y="99385"/>
                    </a:cubicBezTo>
                    <a:cubicBezTo>
                      <a:pt x="364867" y="99027"/>
                      <a:pt x="361010" y="95491"/>
                      <a:pt x="363189" y="96563"/>
                    </a:cubicBezTo>
                    <a:cubicBezTo>
                      <a:pt x="361795" y="94777"/>
                      <a:pt x="360009" y="93205"/>
                      <a:pt x="357831" y="91776"/>
                    </a:cubicBezTo>
                    <a:cubicBezTo>
                      <a:pt x="356759" y="91062"/>
                      <a:pt x="355545" y="90419"/>
                      <a:pt x="354259" y="89812"/>
                    </a:cubicBezTo>
                    <a:cubicBezTo>
                      <a:pt x="353187" y="89384"/>
                      <a:pt x="352116" y="88955"/>
                      <a:pt x="351008" y="88526"/>
                    </a:cubicBezTo>
                    <a:cubicBezTo>
                      <a:pt x="346651" y="86919"/>
                      <a:pt x="342150" y="85312"/>
                      <a:pt x="336792" y="82775"/>
                    </a:cubicBezTo>
                    <a:cubicBezTo>
                      <a:pt x="334006" y="83526"/>
                      <a:pt x="328256" y="81489"/>
                      <a:pt x="325219" y="83061"/>
                    </a:cubicBezTo>
                    <a:cubicBezTo>
                      <a:pt x="324898" y="82704"/>
                      <a:pt x="321719" y="83168"/>
                      <a:pt x="320505" y="83204"/>
                    </a:cubicBezTo>
                    <a:cubicBezTo>
                      <a:pt x="319254" y="83168"/>
                      <a:pt x="318862" y="82954"/>
                      <a:pt x="320397" y="82168"/>
                    </a:cubicBezTo>
                    <a:cubicBezTo>
                      <a:pt x="320719" y="82025"/>
                      <a:pt x="321469" y="81918"/>
                      <a:pt x="321469" y="82204"/>
                    </a:cubicBezTo>
                    <a:lnTo>
                      <a:pt x="322005" y="81240"/>
                    </a:lnTo>
                    <a:cubicBezTo>
                      <a:pt x="320826" y="81097"/>
                      <a:pt x="320076" y="81025"/>
                      <a:pt x="319362" y="80954"/>
                    </a:cubicBezTo>
                    <a:cubicBezTo>
                      <a:pt x="319290" y="80883"/>
                      <a:pt x="319326" y="80847"/>
                      <a:pt x="319219" y="81811"/>
                    </a:cubicBezTo>
                    <a:cubicBezTo>
                      <a:pt x="319040" y="82633"/>
                      <a:pt x="319076" y="82811"/>
                      <a:pt x="318897" y="83311"/>
                    </a:cubicBezTo>
                    <a:cubicBezTo>
                      <a:pt x="318754" y="83883"/>
                      <a:pt x="318540" y="84133"/>
                      <a:pt x="318719" y="83847"/>
                    </a:cubicBezTo>
                    <a:lnTo>
                      <a:pt x="318862" y="83668"/>
                    </a:lnTo>
                    <a:lnTo>
                      <a:pt x="318862" y="83668"/>
                    </a:lnTo>
                    <a:lnTo>
                      <a:pt x="318862" y="83668"/>
                    </a:lnTo>
                    <a:lnTo>
                      <a:pt x="318862" y="83668"/>
                    </a:lnTo>
                    <a:cubicBezTo>
                      <a:pt x="319183" y="83275"/>
                      <a:pt x="315933" y="87133"/>
                      <a:pt x="317326" y="85490"/>
                    </a:cubicBezTo>
                    <a:lnTo>
                      <a:pt x="317326" y="85490"/>
                    </a:lnTo>
                    <a:lnTo>
                      <a:pt x="317361" y="85418"/>
                    </a:lnTo>
                    <a:lnTo>
                      <a:pt x="317469" y="85312"/>
                    </a:lnTo>
                    <a:lnTo>
                      <a:pt x="317683" y="85097"/>
                    </a:lnTo>
                    <a:cubicBezTo>
                      <a:pt x="317861" y="84919"/>
                      <a:pt x="318183" y="84633"/>
                      <a:pt x="318433" y="84454"/>
                    </a:cubicBezTo>
                    <a:cubicBezTo>
                      <a:pt x="318790" y="84168"/>
                      <a:pt x="319254" y="83811"/>
                      <a:pt x="319683" y="83561"/>
                    </a:cubicBezTo>
                    <a:lnTo>
                      <a:pt x="320683" y="82918"/>
                    </a:lnTo>
                    <a:cubicBezTo>
                      <a:pt x="320969" y="82775"/>
                      <a:pt x="320755" y="82883"/>
                      <a:pt x="320790" y="82847"/>
                    </a:cubicBezTo>
                    <a:cubicBezTo>
                      <a:pt x="320790" y="82847"/>
                      <a:pt x="320719" y="82775"/>
                      <a:pt x="320647" y="82775"/>
                    </a:cubicBezTo>
                    <a:cubicBezTo>
                      <a:pt x="320540" y="82668"/>
                      <a:pt x="320397" y="82525"/>
                      <a:pt x="320255" y="82275"/>
                    </a:cubicBezTo>
                    <a:cubicBezTo>
                      <a:pt x="319969" y="81882"/>
                      <a:pt x="319540" y="80989"/>
                      <a:pt x="318862" y="79775"/>
                    </a:cubicBezTo>
                    <a:cubicBezTo>
                      <a:pt x="318219" y="78703"/>
                      <a:pt x="317540" y="77632"/>
                      <a:pt x="316683" y="76667"/>
                    </a:cubicBezTo>
                    <a:cubicBezTo>
                      <a:pt x="318540" y="79168"/>
                      <a:pt x="320005" y="82883"/>
                      <a:pt x="318362" y="80739"/>
                    </a:cubicBezTo>
                    <a:cubicBezTo>
                      <a:pt x="317218" y="78025"/>
                      <a:pt x="314611" y="75346"/>
                      <a:pt x="312718" y="74489"/>
                    </a:cubicBezTo>
                    <a:lnTo>
                      <a:pt x="314468" y="74703"/>
                    </a:lnTo>
                    <a:lnTo>
                      <a:pt x="310325" y="71881"/>
                    </a:lnTo>
                    <a:lnTo>
                      <a:pt x="307324" y="69631"/>
                    </a:lnTo>
                    <a:lnTo>
                      <a:pt x="307717" y="71024"/>
                    </a:lnTo>
                    <a:cubicBezTo>
                      <a:pt x="304681" y="68595"/>
                      <a:pt x="303895" y="65238"/>
                      <a:pt x="296216" y="64809"/>
                    </a:cubicBezTo>
                    <a:cubicBezTo>
                      <a:pt x="292965" y="64952"/>
                      <a:pt x="301752" y="67166"/>
                      <a:pt x="295287" y="66237"/>
                    </a:cubicBezTo>
                    <a:cubicBezTo>
                      <a:pt x="292144" y="65523"/>
                      <a:pt x="288715" y="64987"/>
                      <a:pt x="284893" y="64702"/>
                    </a:cubicBezTo>
                    <a:cubicBezTo>
                      <a:pt x="283000" y="64559"/>
                      <a:pt x="281071" y="64487"/>
                      <a:pt x="279107" y="64523"/>
                    </a:cubicBezTo>
                    <a:cubicBezTo>
                      <a:pt x="277321" y="64523"/>
                      <a:pt x="274606" y="64738"/>
                      <a:pt x="274785" y="64666"/>
                    </a:cubicBezTo>
                    <a:cubicBezTo>
                      <a:pt x="274892" y="65702"/>
                      <a:pt x="274499" y="65738"/>
                      <a:pt x="273927" y="65952"/>
                    </a:cubicBezTo>
                    <a:lnTo>
                      <a:pt x="274177" y="65023"/>
                    </a:lnTo>
                    <a:cubicBezTo>
                      <a:pt x="273213" y="65416"/>
                      <a:pt x="273463" y="64559"/>
                      <a:pt x="273784" y="64166"/>
                    </a:cubicBezTo>
                    <a:cubicBezTo>
                      <a:pt x="273856" y="63380"/>
                      <a:pt x="275463" y="64523"/>
                      <a:pt x="272141" y="60809"/>
                    </a:cubicBezTo>
                    <a:lnTo>
                      <a:pt x="273142" y="61058"/>
                    </a:lnTo>
                    <a:cubicBezTo>
                      <a:pt x="272141" y="60773"/>
                      <a:pt x="271141" y="60558"/>
                      <a:pt x="270177" y="60380"/>
                    </a:cubicBezTo>
                    <a:cubicBezTo>
                      <a:pt x="266962" y="58022"/>
                      <a:pt x="266534" y="57165"/>
                      <a:pt x="265998" y="56093"/>
                    </a:cubicBezTo>
                    <a:cubicBezTo>
                      <a:pt x="265462" y="55057"/>
                      <a:pt x="264712" y="53915"/>
                      <a:pt x="260819" y="52486"/>
                    </a:cubicBezTo>
                    <a:cubicBezTo>
                      <a:pt x="263355" y="54272"/>
                      <a:pt x="260711" y="54879"/>
                      <a:pt x="257997" y="52414"/>
                    </a:cubicBezTo>
                    <a:lnTo>
                      <a:pt x="259283" y="52236"/>
                    </a:lnTo>
                    <a:cubicBezTo>
                      <a:pt x="257497" y="51164"/>
                      <a:pt x="256747" y="51129"/>
                      <a:pt x="255746" y="50200"/>
                    </a:cubicBezTo>
                    <a:cubicBezTo>
                      <a:pt x="256997" y="50486"/>
                      <a:pt x="256997" y="49486"/>
                      <a:pt x="254461" y="47985"/>
                    </a:cubicBezTo>
                    <a:lnTo>
                      <a:pt x="256711" y="48164"/>
                    </a:lnTo>
                    <a:lnTo>
                      <a:pt x="251282" y="46521"/>
                    </a:lnTo>
                    <a:cubicBezTo>
                      <a:pt x="248210" y="43092"/>
                      <a:pt x="240495" y="40949"/>
                      <a:pt x="238994" y="39342"/>
                    </a:cubicBezTo>
                    <a:cubicBezTo>
                      <a:pt x="238994" y="39342"/>
                      <a:pt x="236530" y="38341"/>
                      <a:pt x="233494" y="37805"/>
                    </a:cubicBezTo>
                    <a:cubicBezTo>
                      <a:pt x="230493" y="37234"/>
                      <a:pt x="226886" y="37377"/>
                      <a:pt x="225636" y="38127"/>
                    </a:cubicBezTo>
                    <a:cubicBezTo>
                      <a:pt x="227957" y="37127"/>
                      <a:pt x="221457" y="37234"/>
                      <a:pt x="223207" y="36127"/>
                    </a:cubicBezTo>
                    <a:cubicBezTo>
                      <a:pt x="221671" y="36805"/>
                      <a:pt x="218635" y="37698"/>
                      <a:pt x="215670" y="39091"/>
                    </a:cubicBezTo>
                    <a:cubicBezTo>
                      <a:pt x="212455" y="40627"/>
                      <a:pt x="210562" y="41877"/>
                      <a:pt x="209241" y="41949"/>
                    </a:cubicBezTo>
                    <a:lnTo>
                      <a:pt x="209598" y="41628"/>
                    </a:lnTo>
                    <a:cubicBezTo>
                      <a:pt x="204704" y="43592"/>
                      <a:pt x="206097" y="43163"/>
                      <a:pt x="204990" y="43414"/>
                    </a:cubicBezTo>
                    <a:cubicBezTo>
                      <a:pt x="204490" y="43199"/>
                      <a:pt x="204597" y="43735"/>
                      <a:pt x="203490" y="42199"/>
                    </a:cubicBezTo>
                    <a:cubicBezTo>
                      <a:pt x="202597" y="40984"/>
                      <a:pt x="201454" y="38770"/>
                      <a:pt x="200097" y="36412"/>
                    </a:cubicBezTo>
                    <a:cubicBezTo>
                      <a:pt x="199597" y="37377"/>
                      <a:pt x="196632" y="32733"/>
                      <a:pt x="196418" y="34662"/>
                    </a:cubicBezTo>
                    <a:cubicBezTo>
                      <a:pt x="188774" y="27518"/>
                      <a:pt x="183773" y="19946"/>
                      <a:pt x="178630" y="21518"/>
                    </a:cubicBezTo>
                    <a:cubicBezTo>
                      <a:pt x="174843" y="19374"/>
                      <a:pt x="173843" y="17624"/>
                      <a:pt x="171343" y="16589"/>
                    </a:cubicBezTo>
                    <a:lnTo>
                      <a:pt x="172665" y="16767"/>
                    </a:lnTo>
                    <a:cubicBezTo>
                      <a:pt x="167628" y="15231"/>
                      <a:pt x="164485" y="15302"/>
                      <a:pt x="161913" y="15231"/>
                    </a:cubicBezTo>
                    <a:cubicBezTo>
                      <a:pt x="159520" y="15231"/>
                      <a:pt x="157413" y="15267"/>
                      <a:pt x="154377" y="15267"/>
                    </a:cubicBezTo>
                    <a:cubicBezTo>
                      <a:pt x="151733" y="15624"/>
                      <a:pt x="151091" y="17803"/>
                      <a:pt x="146769" y="16589"/>
                    </a:cubicBezTo>
                    <a:cubicBezTo>
                      <a:pt x="148304" y="16089"/>
                      <a:pt x="146483" y="15981"/>
                      <a:pt x="145054" y="15481"/>
                    </a:cubicBezTo>
                    <a:cubicBezTo>
                      <a:pt x="146126" y="15660"/>
                      <a:pt x="146161" y="15410"/>
                      <a:pt x="144840" y="14445"/>
                    </a:cubicBezTo>
                    <a:cubicBezTo>
                      <a:pt x="144590" y="14624"/>
                      <a:pt x="144233" y="14588"/>
                      <a:pt x="143875" y="14553"/>
                    </a:cubicBezTo>
                    <a:cubicBezTo>
                      <a:pt x="143911" y="14481"/>
                      <a:pt x="143840" y="14410"/>
                      <a:pt x="143911" y="14374"/>
                    </a:cubicBezTo>
                    <a:cubicBezTo>
                      <a:pt x="141839" y="13445"/>
                      <a:pt x="141911" y="13660"/>
                      <a:pt x="142875" y="14481"/>
                    </a:cubicBezTo>
                    <a:cubicBezTo>
                      <a:pt x="142768" y="14553"/>
                      <a:pt x="142768" y="14731"/>
                      <a:pt x="142947" y="15088"/>
                    </a:cubicBezTo>
                    <a:cubicBezTo>
                      <a:pt x="141589" y="13124"/>
                      <a:pt x="135839" y="9552"/>
                      <a:pt x="135767" y="8194"/>
                    </a:cubicBezTo>
                    <a:cubicBezTo>
                      <a:pt x="134589" y="7480"/>
                      <a:pt x="133338" y="6873"/>
                      <a:pt x="131874" y="6373"/>
                    </a:cubicBezTo>
                    <a:cubicBezTo>
                      <a:pt x="128838" y="5445"/>
                      <a:pt x="126766" y="5694"/>
                      <a:pt x="126266" y="5587"/>
                    </a:cubicBezTo>
                    <a:lnTo>
                      <a:pt x="126123" y="5587"/>
                    </a:lnTo>
                    <a:lnTo>
                      <a:pt x="126052" y="5587"/>
                    </a:lnTo>
                    <a:lnTo>
                      <a:pt x="126016" y="5587"/>
                    </a:lnTo>
                    <a:lnTo>
                      <a:pt x="126016" y="5587"/>
                    </a:lnTo>
                    <a:lnTo>
                      <a:pt x="126016" y="5587"/>
                    </a:lnTo>
                    <a:cubicBezTo>
                      <a:pt x="125552" y="6909"/>
                      <a:pt x="127052" y="2658"/>
                      <a:pt x="124980" y="8516"/>
                    </a:cubicBezTo>
                    <a:lnTo>
                      <a:pt x="124980" y="8516"/>
                    </a:lnTo>
                    <a:lnTo>
                      <a:pt x="124980" y="8481"/>
                    </a:lnTo>
                    <a:cubicBezTo>
                      <a:pt x="125052" y="8266"/>
                      <a:pt x="125266" y="7837"/>
                      <a:pt x="125659" y="7266"/>
                    </a:cubicBezTo>
                    <a:cubicBezTo>
                      <a:pt x="125945" y="6802"/>
                      <a:pt x="126123" y="6623"/>
                      <a:pt x="126588" y="5980"/>
                    </a:cubicBezTo>
                    <a:cubicBezTo>
                      <a:pt x="126588" y="5980"/>
                      <a:pt x="126552" y="5980"/>
                      <a:pt x="126516" y="5980"/>
                    </a:cubicBezTo>
                    <a:lnTo>
                      <a:pt x="125873" y="5480"/>
                    </a:lnTo>
                    <a:cubicBezTo>
                      <a:pt x="124944" y="4730"/>
                      <a:pt x="123873" y="4123"/>
                      <a:pt x="122730" y="3837"/>
                    </a:cubicBezTo>
                    <a:cubicBezTo>
                      <a:pt x="117515" y="2408"/>
                      <a:pt x="113657" y="2301"/>
                      <a:pt x="108942" y="2480"/>
                    </a:cubicBezTo>
                    <a:cubicBezTo>
                      <a:pt x="107907" y="1801"/>
                      <a:pt x="110050" y="1122"/>
                      <a:pt x="112836" y="1122"/>
                    </a:cubicBezTo>
                    <a:cubicBezTo>
                      <a:pt x="110585" y="980"/>
                      <a:pt x="108371" y="1015"/>
                      <a:pt x="106156" y="1265"/>
                    </a:cubicBezTo>
                    <a:cubicBezTo>
                      <a:pt x="106156" y="265"/>
                      <a:pt x="110014" y="515"/>
                      <a:pt x="112086" y="551"/>
                    </a:cubicBezTo>
                    <a:cubicBezTo>
                      <a:pt x="108085" y="-556"/>
                      <a:pt x="103727" y="122"/>
                      <a:pt x="99584" y="1551"/>
                    </a:cubicBezTo>
                    <a:cubicBezTo>
                      <a:pt x="97512" y="2265"/>
                      <a:pt x="95476" y="3158"/>
                      <a:pt x="93441" y="4158"/>
                    </a:cubicBezTo>
                    <a:cubicBezTo>
                      <a:pt x="91369" y="5051"/>
                      <a:pt x="88797" y="6730"/>
                      <a:pt x="88368" y="6444"/>
                    </a:cubicBezTo>
                    <a:cubicBezTo>
                      <a:pt x="88226" y="6802"/>
                      <a:pt x="88011" y="7087"/>
                      <a:pt x="87797" y="7409"/>
                    </a:cubicBezTo>
                    <a:lnTo>
                      <a:pt x="87511" y="7302"/>
                    </a:lnTo>
                    <a:cubicBezTo>
                      <a:pt x="87475" y="7730"/>
                      <a:pt x="86975" y="8338"/>
                      <a:pt x="85297" y="8373"/>
                    </a:cubicBezTo>
                    <a:cubicBezTo>
                      <a:pt x="83868" y="7695"/>
                      <a:pt x="85690" y="5873"/>
                      <a:pt x="79724" y="7087"/>
                    </a:cubicBezTo>
                    <a:cubicBezTo>
                      <a:pt x="75938" y="7159"/>
                      <a:pt x="70902" y="11195"/>
                      <a:pt x="67009" y="13267"/>
                    </a:cubicBezTo>
                    <a:cubicBezTo>
                      <a:pt x="69223" y="12445"/>
                      <a:pt x="68723" y="13195"/>
                      <a:pt x="67937" y="13874"/>
                    </a:cubicBezTo>
                    <a:cubicBezTo>
                      <a:pt x="66044" y="14767"/>
                      <a:pt x="64580" y="14374"/>
                      <a:pt x="63115" y="15660"/>
                    </a:cubicBezTo>
                    <a:lnTo>
                      <a:pt x="62329" y="14767"/>
                    </a:lnTo>
                    <a:cubicBezTo>
                      <a:pt x="63508" y="15160"/>
                      <a:pt x="57936" y="19089"/>
                      <a:pt x="57829" y="19910"/>
                    </a:cubicBezTo>
                    <a:cubicBezTo>
                      <a:pt x="56329" y="19982"/>
                      <a:pt x="59936" y="17339"/>
                      <a:pt x="60151" y="16481"/>
                    </a:cubicBezTo>
                    <a:cubicBezTo>
                      <a:pt x="56507" y="19160"/>
                      <a:pt x="55971" y="19767"/>
                      <a:pt x="55150" y="20339"/>
                    </a:cubicBezTo>
                    <a:cubicBezTo>
                      <a:pt x="54793" y="20625"/>
                      <a:pt x="54436" y="20911"/>
                      <a:pt x="53793" y="21375"/>
                    </a:cubicBezTo>
                    <a:cubicBezTo>
                      <a:pt x="53221" y="21804"/>
                      <a:pt x="52078" y="22589"/>
                      <a:pt x="51364" y="22982"/>
                    </a:cubicBezTo>
                    <a:cubicBezTo>
                      <a:pt x="49506" y="24768"/>
                      <a:pt x="52150" y="23875"/>
                      <a:pt x="51328" y="25340"/>
                    </a:cubicBezTo>
                    <a:cubicBezTo>
                      <a:pt x="50149" y="26054"/>
                      <a:pt x="48685" y="26268"/>
                      <a:pt x="47328" y="25697"/>
                    </a:cubicBezTo>
                    <a:cubicBezTo>
                      <a:pt x="46220" y="25411"/>
                      <a:pt x="43899" y="23911"/>
                      <a:pt x="41291" y="23268"/>
                    </a:cubicBezTo>
                    <a:cubicBezTo>
                      <a:pt x="41684" y="23697"/>
                      <a:pt x="42291" y="24125"/>
                      <a:pt x="42684" y="24590"/>
                    </a:cubicBezTo>
                    <a:cubicBezTo>
                      <a:pt x="40827" y="24339"/>
                      <a:pt x="39791" y="24447"/>
                      <a:pt x="38719" y="24090"/>
                    </a:cubicBezTo>
                    <a:cubicBezTo>
                      <a:pt x="36755" y="23411"/>
                      <a:pt x="34540" y="22018"/>
                      <a:pt x="32326" y="21875"/>
                    </a:cubicBezTo>
                    <a:cubicBezTo>
                      <a:pt x="30218" y="21553"/>
                      <a:pt x="28289" y="21482"/>
                      <a:pt x="26289" y="21303"/>
                    </a:cubicBezTo>
                    <a:cubicBezTo>
                      <a:pt x="19896" y="23197"/>
                      <a:pt x="14645" y="24661"/>
                      <a:pt x="11180" y="26625"/>
                    </a:cubicBezTo>
                    <a:cubicBezTo>
                      <a:pt x="9323" y="27554"/>
                      <a:pt x="8358" y="28483"/>
                      <a:pt x="7073" y="29519"/>
                    </a:cubicBezTo>
                    <a:cubicBezTo>
                      <a:pt x="5822" y="30519"/>
                      <a:pt x="4286" y="31305"/>
                      <a:pt x="3215" y="31590"/>
                    </a:cubicBezTo>
                    <a:cubicBezTo>
                      <a:pt x="715" y="31983"/>
                      <a:pt x="286" y="32698"/>
                      <a:pt x="36" y="33269"/>
                    </a:cubicBezTo>
                    <a:cubicBezTo>
                      <a:pt x="-143" y="33841"/>
                      <a:pt x="357" y="34412"/>
                      <a:pt x="1250" y="34912"/>
                    </a:cubicBezTo>
                    <a:cubicBezTo>
                      <a:pt x="2822" y="35662"/>
                      <a:pt x="5215" y="36127"/>
                      <a:pt x="8108" y="35377"/>
                    </a:cubicBezTo>
                    <a:cubicBezTo>
                      <a:pt x="9109" y="35127"/>
                      <a:pt x="10073" y="34877"/>
                      <a:pt x="11037" y="34626"/>
                    </a:cubicBezTo>
                    <a:cubicBezTo>
                      <a:pt x="11859" y="34412"/>
                      <a:pt x="11573" y="34626"/>
                      <a:pt x="12395" y="34519"/>
                    </a:cubicBezTo>
                    <a:cubicBezTo>
                      <a:pt x="15074" y="34234"/>
                      <a:pt x="17109" y="34020"/>
                      <a:pt x="17109" y="34020"/>
                    </a:cubicBezTo>
                    <a:cubicBezTo>
                      <a:pt x="19181" y="33948"/>
                      <a:pt x="21074" y="33877"/>
                      <a:pt x="22860" y="33805"/>
                    </a:cubicBezTo>
                    <a:cubicBezTo>
                      <a:pt x="24932" y="33626"/>
                      <a:pt x="26896" y="33484"/>
                      <a:pt x="28790" y="33305"/>
                    </a:cubicBezTo>
                    <a:cubicBezTo>
                      <a:pt x="30183" y="33162"/>
                      <a:pt x="31468" y="33233"/>
                      <a:pt x="31254" y="33198"/>
                    </a:cubicBezTo>
                    <a:cubicBezTo>
                      <a:pt x="31290" y="33198"/>
                      <a:pt x="31111" y="33091"/>
                      <a:pt x="31397" y="33162"/>
                    </a:cubicBezTo>
                    <a:cubicBezTo>
                      <a:pt x="32004" y="33412"/>
                      <a:pt x="33076" y="33948"/>
                      <a:pt x="34790" y="34591"/>
                    </a:cubicBezTo>
                    <a:cubicBezTo>
                      <a:pt x="36898" y="35412"/>
                      <a:pt x="40184" y="35698"/>
                      <a:pt x="39612" y="35555"/>
                    </a:cubicBezTo>
                    <a:cubicBezTo>
                      <a:pt x="39755" y="35555"/>
                      <a:pt x="39469" y="35412"/>
                      <a:pt x="39791" y="35484"/>
                    </a:cubicBezTo>
                    <a:cubicBezTo>
                      <a:pt x="40184" y="35627"/>
                      <a:pt x="40434" y="35662"/>
                      <a:pt x="41112" y="35948"/>
                    </a:cubicBezTo>
                    <a:cubicBezTo>
                      <a:pt x="45220" y="38091"/>
                      <a:pt x="50399" y="38841"/>
                      <a:pt x="55043" y="36698"/>
                    </a:cubicBezTo>
                    <a:cubicBezTo>
                      <a:pt x="60258" y="34234"/>
                      <a:pt x="62258" y="32019"/>
                      <a:pt x="64723" y="29983"/>
                    </a:cubicBezTo>
                    <a:cubicBezTo>
                      <a:pt x="67044" y="27590"/>
                      <a:pt x="68437" y="26161"/>
                      <a:pt x="71152" y="249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76" name="Graphic 511">
              <a:extLst>
                <a:ext uri="{FF2B5EF4-FFF2-40B4-BE49-F238E27FC236}">
                  <a16:creationId xmlns:a16="http://schemas.microsoft.com/office/drawing/2014/main" id="{08EC83D7-948F-EB45-AAE5-66C93FE06819}"/>
                </a:ext>
              </a:extLst>
            </p:cNvPr>
            <p:cNvGrpSpPr/>
            <p:nvPr/>
          </p:nvGrpSpPr>
          <p:grpSpPr>
            <a:xfrm>
              <a:off x="7480770" y="6487382"/>
              <a:ext cx="30251" cy="33325"/>
              <a:chOff x="7480770" y="6487382"/>
              <a:chExt cx="30251" cy="33325"/>
            </a:xfrm>
            <a:grpFill/>
          </p:grpSpPr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0AA8C9B5-F7C0-DB45-AA2A-50ED842295D7}"/>
                  </a:ext>
                </a:extLst>
              </p:cNvPr>
              <p:cNvSpPr/>
              <p:nvPr/>
            </p:nvSpPr>
            <p:spPr>
              <a:xfrm>
                <a:off x="7506556" y="6498633"/>
                <a:ext cx="357" cy="607"/>
              </a:xfrm>
              <a:custGeom>
                <a:avLst/>
                <a:gdLst>
                  <a:gd name="connsiteX0" fmla="*/ 357 w 357"/>
                  <a:gd name="connsiteY0" fmla="*/ 0 h 607"/>
                  <a:gd name="connsiteX1" fmla="*/ 0 w 357"/>
                  <a:gd name="connsiteY1" fmla="*/ 607 h 607"/>
                  <a:gd name="connsiteX2" fmla="*/ 357 w 357"/>
                  <a:gd name="connsiteY2" fmla="*/ 0 h 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" h="607">
                    <a:moveTo>
                      <a:pt x="357" y="0"/>
                    </a:moveTo>
                    <a:lnTo>
                      <a:pt x="0" y="607"/>
                    </a:lnTo>
                    <a:cubicBezTo>
                      <a:pt x="214" y="572"/>
                      <a:pt x="357" y="429"/>
                      <a:pt x="35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8" name="Freeform 877">
                <a:extLst>
                  <a:ext uri="{FF2B5EF4-FFF2-40B4-BE49-F238E27FC236}">
                    <a16:creationId xmlns:a16="http://schemas.microsoft.com/office/drawing/2014/main" id="{703ED598-A42A-6D4F-851C-62D27710A7E2}"/>
                  </a:ext>
                </a:extLst>
              </p:cNvPr>
              <p:cNvSpPr/>
              <p:nvPr/>
            </p:nvSpPr>
            <p:spPr>
              <a:xfrm>
                <a:off x="7508664" y="6502383"/>
                <a:ext cx="71" cy="107"/>
              </a:xfrm>
              <a:custGeom>
                <a:avLst/>
                <a:gdLst>
                  <a:gd name="connsiteX0" fmla="*/ 0 w 71"/>
                  <a:gd name="connsiteY0" fmla="*/ 0 h 107"/>
                  <a:gd name="connsiteX1" fmla="*/ 71 w 71"/>
                  <a:gd name="connsiteY1" fmla="*/ 107 h 107"/>
                  <a:gd name="connsiteX2" fmla="*/ 0 w 71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07">
                    <a:moveTo>
                      <a:pt x="0" y="0"/>
                    </a:moveTo>
                    <a:lnTo>
                      <a:pt x="71" y="107"/>
                    </a:lnTo>
                    <a:cubicBezTo>
                      <a:pt x="36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9" name="Freeform 878">
                <a:extLst>
                  <a:ext uri="{FF2B5EF4-FFF2-40B4-BE49-F238E27FC236}">
                    <a16:creationId xmlns:a16="http://schemas.microsoft.com/office/drawing/2014/main" id="{A22E45DC-0C6B-8B4F-AAA6-922897F0DA09}"/>
                  </a:ext>
                </a:extLst>
              </p:cNvPr>
              <p:cNvSpPr/>
              <p:nvPr/>
            </p:nvSpPr>
            <p:spPr>
              <a:xfrm>
                <a:off x="7498198" y="6503884"/>
                <a:ext cx="35" cy="214"/>
              </a:xfrm>
              <a:custGeom>
                <a:avLst/>
                <a:gdLst>
                  <a:gd name="connsiteX0" fmla="*/ 0 w 35"/>
                  <a:gd name="connsiteY0" fmla="*/ 215 h 214"/>
                  <a:gd name="connsiteX1" fmla="*/ 0 w 35"/>
                  <a:gd name="connsiteY1" fmla="*/ 179 h 214"/>
                  <a:gd name="connsiteX2" fmla="*/ 36 w 35"/>
                  <a:gd name="connsiteY2" fmla="*/ 0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214">
                    <a:moveTo>
                      <a:pt x="0" y="215"/>
                    </a:moveTo>
                    <a:lnTo>
                      <a:pt x="0" y="179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ABF09B99-4CD4-6149-812E-3B4F9378E93F}"/>
                  </a:ext>
                </a:extLst>
              </p:cNvPr>
              <p:cNvSpPr/>
              <p:nvPr/>
            </p:nvSpPr>
            <p:spPr>
              <a:xfrm>
                <a:off x="7480770" y="6487382"/>
                <a:ext cx="30251" cy="33325"/>
              </a:xfrm>
              <a:custGeom>
                <a:avLst/>
                <a:gdLst>
                  <a:gd name="connsiteX0" fmla="*/ 16000 w 30251"/>
                  <a:gd name="connsiteY0" fmla="*/ 12466 h 33325"/>
                  <a:gd name="connsiteX1" fmla="*/ 13356 w 30251"/>
                  <a:gd name="connsiteY1" fmla="*/ 14573 h 33325"/>
                  <a:gd name="connsiteX2" fmla="*/ 13285 w 30251"/>
                  <a:gd name="connsiteY2" fmla="*/ 14573 h 33325"/>
                  <a:gd name="connsiteX3" fmla="*/ 13249 w 30251"/>
                  <a:gd name="connsiteY3" fmla="*/ 14573 h 33325"/>
                  <a:gd name="connsiteX4" fmla="*/ 13249 w 30251"/>
                  <a:gd name="connsiteY4" fmla="*/ 14573 h 33325"/>
                  <a:gd name="connsiteX5" fmla="*/ 13249 w 30251"/>
                  <a:gd name="connsiteY5" fmla="*/ 14573 h 33325"/>
                  <a:gd name="connsiteX6" fmla="*/ 13249 w 30251"/>
                  <a:gd name="connsiteY6" fmla="*/ 14573 h 33325"/>
                  <a:gd name="connsiteX7" fmla="*/ 16893 w 30251"/>
                  <a:gd name="connsiteY7" fmla="*/ 12394 h 33325"/>
                  <a:gd name="connsiteX8" fmla="*/ 16893 w 30251"/>
                  <a:gd name="connsiteY8" fmla="*/ 12394 h 33325"/>
                  <a:gd name="connsiteX9" fmla="*/ 16893 w 30251"/>
                  <a:gd name="connsiteY9" fmla="*/ 12394 h 33325"/>
                  <a:gd name="connsiteX10" fmla="*/ 16857 w 30251"/>
                  <a:gd name="connsiteY10" fmla="*/ 12394 h 33325"/>
                  <a:gd name="connsiteX11" fmla="*/ 15178 w 30251"/>
                  <a:gd name="connsiteY11" fmla="*/ 12573 h 33325"/>
                  <a:gd name="connsiteX12" fmla="*/ 11856 w 30251"/>
                  <a:gd name="connsiteY12" fmla="*/ 11930 h 33325"/>
                  <a:gd name="connsiteX13" fmla="*/ 11249 w 30251"/>
                  <a:gd name="connsiteY13" fmla="*/ 11823 h 33325"/>
                  <a:gd name="connsiteX14" fmla="*/ 11285 w 30251"/>
                  <a:gd name="connsiteY14" fmla="*/ 12180 h 33325"/>
                  <a:gd name="connsiteX15" fmla="*/ 10785 w 30251"/>
                  <a:gd name="connsiteY15" fmla="*/ 13037 h 33325"/>
                  <a:gd name="connsiteX16" fmla="*/ 10606 w 30251"/>
                  <a:gd name="connsiteY16" fmla="*/ 13538 h 33325"/>
                  <a:gd name="connsiteX17" fmla="*/ 10570 w 30251"/>
                  <a:gd name="connsiteY17" fmla="*/ 13716 h 33325"/>
                  <a:gd name="connsiteX18" fmla="*/ 10570 w 30251"/>
                  <a:gd name="connsiteY18" fmla="*/ 13752 h 33325"/>
                  <a:gd name="connsiteX19" fmla="*/ 10928 w 30251"/>
                  <a:gd name="connsiteY19" fmla="*/ 14216 h 33325"/>
                  <a:gd name="connsiteX20" fmla="*/ 17857 w 30251"/>
                  <a:gd name="connsiteY20" fmla="*/ 15359 h 33325"/>
                  <a:gd name="connsiteX21" fmla="*/ 17464 w 30251"/>
                  <a:gd name="connsiteY21" fmla="*/ 16609 h 33325"/>
                  <a:gd name="connsiteX22" fmla="*/ 16357 w 30251"/>
                  <a:gd name="connsiteY22" fmla="*/ 18467 h 33325"/>
                  <a:gd name="connsiteX23" fmla="*/ 18036 w 30251"/>
                  <a:gd name="connsiteY23" fmla="*/ 18288 h 33325"/>
                  <a:gd name="connsiteX24" fmla="*/ 18964 w 30251"/>
                  <a:gd name="connsiteY24" fmla="*/ 18395 h 33325"/>
                  <a:gd name="connsiteX25" fmla="*/ 20679 w 30251"/>
                  <a:gd name="connsiteY25" fmla="*/ 18788 h 33325"/>
                  <a:gd name="connsiteX26" fmla="*/ 17714 w 30251"/>
                  <a:gd name="connsiteY26" fmla="*/ 21110 h 33325"/>
                  <a:gd name="connsiteX27" fmla="*/ 17393 w 30251"/>
                  <a:gd name="connsiteY27" fmla="*/ 20717 h 33325"/>
                  <a:gd name="connsiteX28" fmla="*/ 17393 w 30251"/>
                  <a:gd name="connsiteY28" fmla="*/ 20753 h 33325"/>
                  <a:gd name="connsiteX29" fmla="*/ 16928 w 30251"/>
                  <a:gd name="connsiteY29" fmla="*/ 19788 h 33325"/>
                  <a:gd name="connsiteX30" fmla="*/ 16928 w 30251"/>
                  <a:gd name="connsiteY30" fmla="*/ 19788 h 33325"/>
                  <a:gd name="connsiteX31" fmla="*/ 16893 w 30251"/>
                  <a:gd name="connsiteY31" fmla="*/ 19717 h 33325"/>
                  <a:gd name="connsiteX32" fmla="*/ 16893 w 30251"/>
                  <a:gd name="connsiteY32" fmla="*/ 19753 h 33325"/>
                  <a:gd name="connsiteX33" fmla="*/ 16500 w 30251"/>
                  <a:gd name="connsiteY33" fmla="*/ 20789 h 33325"/>
                  <a:gd name="connsiteX34" fmla="*/ 16535 w 30251"/>
                  <a:gd name="connsiteY34" fmla="*/ 20753 h 33325"/>
                  <a:gd name="connsiteX35" fmla="*/ 16643 w 30251"/>
                  <a:gd name="connsiteY35" fmla="*/ 21110 h 33325"/>
                  <a:gd name="connsiteX36" fmla="*/ 16643 w 30251"/>
                  <a:gd name="connsiteY36" fmla="*/ 21110 h 33325"/>
                  <a:gd name="connsiteX37" fmla="*/ 17750 w 30251"/>
                  <a:gd name="connsiteY37" fmla="*/ 21038 h 33325"/>
                  <a:gd name="connsiteX38" fmla="*/ 17464 w 30251"/>
                  <a:gd name="connsiteY38" fmla="*/ 20824 h 33325"/>
                  <a:gd name="connsiteX39" fmla="*/ 18178 w 30251"/>
                  <a:gd name="connsiteY39" fmla="*/ 21431 h 33325"/>
                  <a:gd name="connsiteX40" fmla="*/ 18357 w 30251"/>
                  <a:gd name="connsiteY40" fmla="*/ 21610 h 33325"/>
                  <a:gd name="connsiteX41" fmla="*/ 18393 w 30251"/>
                  <a:gd name="connsiteY41" fmla="*/ 21682 h 33325"/>
                  <a:gd name="connsiteX42" fmla="*/ 18393 w 30251"/>
                  <a:gd name="connsiteY42" fmla="*/ 21717 h 33325"/>
                  <a:gd name="connsiteX43" fmla="*/ 18393 w 30251"/>
                  <a:gd name="connsiteY43" fmla="*/ 21717 h 33325"/>
                  <a:gd name="connsiteX44" fmla="*/ 16321 w 30251"/>
                  <a:gd name="connsiteY44" fmla="*/ 17788 h 33325"/>
                  <a:gd name="connsiteX45" fmla="*/ 16321 w 30251"/>
                  <a:gd name="connsiteY45" fmla="*/ 17788 h 33325"/>
                  <a:gd name="connsiteX46" fmla="*/ 16321 w 30251"/>
                  <a:gd name="connsiteY46" fmla="*/ 17788 h 33325"/>
                  <a:gd name="connsiteX47" fmla="*/ 16321 w 30251"/>
                  <a:gd name="connsiteY47" fmla="*/ 17788 h 33325"/>
                  <a:gd name="connsiteX48" fmla="*/ 16321 w 30251"/>
                  <a:gd name="connsiteY48" fmla="*/ 17788 h 33325"/>
                  <a:gd name="connsiteX49" fmla="*/ 16392 w 30251"/>
                  <a:gd name="connsiteY49" fmla="*/ 17824 h 33325"/>
                  <a:gd name="connsiteX50" fmla="*/ 16643 w 30251"/>
                  <a:gd name="connsiteY50" fmla="*/ 17967 h 33325"/>
                  <a:gd name="connsiteX51" fmla="*/ 16392 w 30251"/>
                  <a:gd name="connsiteY51" fmla="*/ 17217 h 33325"/>
                  <a:gd name="connsiteX52" fmla="*/ 16535 w 30251"/>
                  <a:gd name="connsiteY52" fmla="*/ 19574 h 33325"/>
                  <a:gd name="connsiteX53" fmla="*/ 16071 w 30251"/>
                  <a:gd name="connsiteY53" fmla="*/ 18145 h 33325"/>
                  <a:gd name="connsiteX54" fmla="*/ 15714 w 30251"/>
                  <a:gd name="connsiteY54" fmla="*/ 19217 h 33325"/>
                  <a:gd name="connsiteX55" fmla="*/ 15821 w 30251"/>
                  <a:gd name="connsiteY55" fmla="*/ 18931 h 33325"/>
                  <a:gd name="connsiteX56" fmla="*/ 15178 w 30251"/>
                  <a:gd name="connsiteY56" fmla="*/ 18895 h 33325"/>
                  <a:gd name="connsiteX57" fmla="*/ 15142 w 30251"/>
                  <a:gd name="connsiteY57" fmla="*/ 20431 h 33325"/>
                  <a:gd name="connsiteX58" fmla="*/ 14892 w 30251"/>
                  <a:gd name="connsiteY58" fmla="*/ 18752 h 33325"/>
                  <a:gd name="connsiteX59" fmla="*/ 14642 w 30251"/>
                  <a:gd name="connsiteY59" fmla="*/ 19896 h 33325"/>
                  <a:gd name="connsiteX60" fmla="*/ 14642 w 30251"/>
                  <a:gd name="connsiteY60" fmla="*/ 16645 h 33325"/>
                  <a:gd name="connsiteX61" fmla="*/ 13285 w 30251"/>
                  <a:gd name="connsiteY61" fmla="*/ 15002 h 33325"/>
                  <a:gd name="connsiteX62" fmla="*/ 14392 w 30251"/>
                  <a:gd name="connsiteY62" fmla="*/ 13002 h 33325"/>
                  <a:gd name="connsiteX63" fmla="*/ 14892 w 30251"/>
                  <a:gd name="connsiteY63" fmla="*/ 13645 h 33325"/>
                  <a:gd name="connsiteX64" fmla="*/ 14821 w 30251"/>
                  <a:gd name="connsiteY64" fmla="*/ 12787 h 33325"/>
                  <a:gd name="connsiteX65" fmla="*/ 14714 w 30251"/>
                  <a:gd name="connsiteY65" fmla="*/ 12144 h 33325"/>
                  <a:gd name="connsiteX66" fmla="*/ 15035 w 30251"/>
                  <a:gd name="connsiteY66" fmla="*/ 12823 h 33325"/>
                  <a:gd name="connsiteX67" fmla="*/ 15071 w 30251"/>
                  <a:gd name="connsiteY67" fmla="*/ 12144 h 33325"/>
                  <a:gd name="connsiteX68" fmla="*/ 15392 w 30251"/>
                  <a:gd name="connsiteY68" fmla="*/ 12894 h 33325"/>
                  <a:gd name="connsiteX69" fmla="*/ 16785 w 30251"/>
                  <a:gd name="connsiteY69" fmla="*/ 11930 h 33325"/>
                  <a:gd name="connsiteX70" fmla="*/ 16571 w 30251"/>
                  <a:gd name="connsiteY70" fmla="*/ 12180 h 33325"/>
                  <a:gd name="connsiteX71" fmla="*/ 16464 w 30251"/>
                  <a:gd name="connsiteY71" fmla="*/ 12287 h 33325"/>
                  <a:gd name="connsiteX72" fmla="*/ 16464 w 30251"/>
                  <a:gd name="connsiteY72" fmla="*/ 12287 h 33325"/>
                  <a:gd name="connsiteX73" fmla="*/ 16464 w 30251"/>
                  <a:gd name="connsiteY73" fmla="*/ 12287 h 33325"/>
                  <a:gd name="connsiteX74" fmla="*/ 16464 w 30251"/>
                  <a:gd name="connsiteY74" fmla="*/ 12287 h 33325"/>
                  <a:gd name="connsiteX75" fmla="*/ 17536 w 30251"/>
                  <a:gd name="connsiteY75" fmla="*/ 10287 h 33325"/>
                  <a:gd name="connsiteX76" fmla="*/ 17536 w 30251"/>
                  <a:gd name="connsiteY76" fmla="*/ 10287 h 33325"/>
                  <a:gd name="connsiteX77" fmla="*/ 17536 w 30251"/>
                  <a:gd name="connsiteY77" fmla="*/ 10287 h 33325"/>
                  <a:gd name="connsiteX78" fmla="*/ 17500 w 30251"/>
                  <a:gd name="connsiteY78" fmla="*/ 10359 h 33325"/>
                  <a:gd name="connsiteX79" fmla="*/ 17428 w 30251"/>
                  <a:gd name="connsiteY79" fmla="*/ 10466 h 33325"/>
                  <a:gd name="connsiteX80" fmla="*/ 16714 w 30251"/>
                  <a:gd name="connsiteY80" fmla="*/ 11430 h 33325"/>
                  <a:gd name="connsiteX81" fmla="*/ 16107 w 30251"/>
                  <a:gd name="connsiteY81" fmla="*/ 12073 h 33325"/>
                  <a:gd name="connsiteX82" fmla="*/ 15928 w 30251"/>
                  <a:gd name="connsiteY82" fmla="*/ 12216 h 33325"/>
                  <a:gd name="connsiteX83" fmla="*/ 15857 w 30251"/>
                  <a:gd name="connsiteY83" fmla="*/ 12287 h 33325"/>
                  <a:gd name="connsiteX84" fmla="*/ 15821 w 30251"/>
                  <a:gd name="connsiteY84" fmla="*/ 12323 h 33325"/>
                  <a:gd name="connsiteX85" fmla="*/ 15821 w 30251"/>
                  <a:gd name="connsiteY85" fmla="*/ 12323 h 33325"/>
                  <a:gd name="connsiteX86" fmla="*/ 15821 w 30251"/>
                  <a:gd name="connsiteY86" fmla="*/ 12323 h 33325"/>
                  <a:gd name="connsiteX87" fmla="*/ 15821 w 30251"/>
                  <a:gd name="connsiteY87" fmla="*/ 12323 h 33325"/>
                  <a:gd name="connsiteX88" fmla="*/ 18214 w 30251"/>
                  <a:gd name="connsiteY88" fmla="*/ 10251 h 33325"/>
                  <a:gd name="connsiteX89" fmla="*/ 18214 w 30251"/>
                  <a:gd name="connsiteY89" fmla="*/ 10251 h 33325"/>
                  <a:gd name="connsiteX90" fmla="*/ 18071 w 30251"/>
                  <a:gd name="connsiteY90" fmla="*/ 10394 h 33325"/>
                  <a:gd name="connsiteX91" fmla="*/ 17214 w 30251"/>
                  <a:gd name="connsiteY91" fmla="*/ 10859 h 33325"/>
                  <a:gd name="connsiteX92" fmla="*/ 15785 w 30251"/>
                  <a:gd name="connsiteY92" fmla="*/ 11287 h 33325"/>
                  <a:gd name="connsiteX93" fmla="*/ 16214 w 30251"/>
                  <a:gd name="connsiteY93" fmla="*/ 11395 h 33325"/>
                  <a:gd name="connsiteX94" fmla="*/ 17035 w 30251"/>
                  <a:gd name="connsiteY94" fmla="*/ 12323 h 33325"/>
                  <a:gd name="connsiteX95" fmla="*/ 15535 w 30251"/>
                  <a:gd name="connsiteY95" fmla="*/ 14680 h 33325"/>
                  <a:gd name="connsiteX96" fmla="*/ 14749 w 30251"/>
                  <a:gd name="connsiteY96" fmla="*/ 14716 h 33325"/>
                  <a:gd name="connsiteX97" fmla="*/ 14464 w 30251"/>
                  <a:gd name="connsiteY97" fmla="*/ 14609 h 33325"/>
                  <a:gd name="connsiteX98" fmla="*/ 14678 w 30251"/>
                  <a:gd name="connsiteY98" fmla="*/ 14931 h 33325"/>
                  <a:gd name="connsiteX99" fmla="*/ 16357 w 30251"/>
                  <a:gd name="connsiteY99" fmla="*/ 17859 h 33325"/>
                  <a:gd name="connsiteX100" fmla="*/ 18893 w 30251"/>
                  <a:gd name="connsiteY100" fmla="*/ 16859 h 33325"/>
                  <a:gd name="connsiteX101" fmla="*/ 18571 w 30251"/>
                  <a:gd name="connsiteY101" fmla="*/ 17610 h 33325"/>
                  <a:gd name="connsiteX102" fmla="*/ 18250 w 30251"/>
                  <a:gd name="connsiteY102" fmla="*/ 18074 h 33325"/>
                  <a:gd name="connsiteX103" fmla="*/ 20393 w 30251"/>
                  <a:gd name="connsiteY103" fmla="*/ 18002 h 33325"/>
                  <a:gd name="connsiteX104" fmla="*/ 21715 w 30251"/>
                  <a:gd name="connsiteY104" fmla="*/ 18074 h 33325"/>
                  <a:gd name="connsiteX105" fmla="*/ 21715 w 30251"/>
                  <a:gd name="connsiteY105" fmla="*/ 17645 h 33325"/>
                  <a:gd name="connsiteX106" fmla="*/ 21715 w 30251"/>
                  <a:gd name="connsiteY106" fmla="*/ 14431 h 33325"/>
                  <a:gd name="connsiteX107" fmla="*/ 10499 w 30251"/>
                  <a:gd name="connsiteY107" fmla="*/ 12359 h 33325"/>
                  <a:gd name="connsiteX108" fmla="*/ 10213 w 30251"/>
                  <a:gd name="connsiteY108" fmla="*/ 12144 h 33325"/>
                  <a:gd name="connsiteX109" fmla="*/ 9677 w 30251"/>
                  <a:gd name="connsiteY109" fmla="*/ 18645 h 33325"/>
                  <a:gd name="connsiteX110" fmla="*/ 10320 w 30251"/>
                  <a:gd name="connsiteY110" fmla="*/ 23467 h 33325"/>
                  <a:gd name="connsiteX111" fmla="*/ 10106 w 30251"/>
                  <a:gd name="connsiteY111" fmla="*/ 23467 h 33325"/>
                  <a:gd name="connsiteX112" fmla="*/ 14571 w 30251"/>
                  <a:gd name="connsiteY112" fmla="*/ 27361 h 33325"/>
                  <a:gd name="connsiteX113" fmla="*/ 15214 w 30251"/>
                  <a:gd name="connsiteY113" fmla="*/ 27861 h 33325"/>
                  <a:gd name="connsiteX114" fmla="*/ 18178 w 30251"/>
                  <a:gd name="connsiteY114" fmla="*/ 27754 h 33325"/>
                  <a:gd name="connsiteX115" fmla="*/ 20857 w 30251"/>
                  <a:gd name="connsiteY115" fmla="*/ 26539 h 33325"/>
                  <a:gd name="connsiteX116" fmla="*/ 20536 w 30251"/>
                  <a:gd name="connsiteY116" fmla="*/ 27575 h 33325"/>
                  <a:gd name="connsiteX117" fmla="*/ 24393 w 30251"/>
                  <a:gd name="connsiteY117" fmla="*/ 25646 h 33325"/>
                  <a:gd name="connsiteX118" fmla="*/ 27715 w 30251"/>
                  <a:gd name="connsiteY118" fmla="*/ 17252 h 33325"/>
                  <a:gd name="connsiteX119" fmla="*/ 28001 w 30251"/>
                  <a:gd name="connsiteY119" fmla="*/ 17467 h 33325"/>
                  <a:gd name="connsiteX120" fmla="*/ 27787 w 30251"/>
                  <a:gd name="connsiteY120" fmla="*/ 15002 h 33325"/>
                  <a:gd name="connsiteX121" fmla="*/ 28108 w 30251"/>
                  <a:gd name="connsiteY121" fmla="*/ 14931 h 33325"/>
                  <a:gd name="connsiteX122" fmla="*/ 27715 w 30251"/>
                  <a:gd name="connsiteY122" fmla="*/ 10894 h 33325"/>
                  <a:gd name="connsiteX123" fmla="*/ 28537 w 30251"/>
                  <a:gd name="connsiteY123" fmla="*/ 10787 h 33325"/>
                  <a:gd name="connsiteX124" fmla="*/ 28001 w 30251"/>
                  <a:gd name="connsiteY124" fmla="*/ 8358 h 33325"/>
                  <a:gd name="connsiteX125" fmla="*/ 28001 w 30251"/>
                  <a:gd name="connsiteY125" fmla="*/ 9323 h 33325"/>
                  <a:gd name="connsiteX126" fmla="*/ 26715 w 30251"/>
                  <a:gd name="connsiteY126" fmla="*/ 5608 h 33325"/>
                  <a:gd name="connsiteX127" fmla="*/ 23429 w 30251"/>
                  <a:gd name="connsiteY127" fmla="*/ 4750 h 33325"/>
                  <a:gd name="connsiteX128" fmla="*/ 20857 w 30251"/>
                  <a:gd name="connsiteY128" fmla="*/ 4608 h 33325"/>
                  <a:gd name="connsiteX129" fmla="*/ 20929 w 30251"/>
                  <a:gd name="connsiteY129" fmla="*/ 3608 h 33325"/>
                  <a:gd name="connsiteX130" fmla="*/ 21929 w 30251"/>
                  <a:gd name="connsiteY130" fmla="*/ 2250 h 33325"/>
                  <a:gd name="connsiteX131" fmla="*/ 18929 w 30251"/>
                  <a:gd name="connsiteY131" fmla="*/ 893 h 33325"/>
                  <a:gd name="connsiteX132" fmla="*/ 19071 w 30251"/>
                  <a:gd name="connsiteY132" fmla="*/ 0 h 33325"/>
                  <a:gd name="connsiteX133" fmla="*/ 14642 w 30251"/>
                  <a:gd name="connsiteY133" fmla="*/ 821 h 33325"/>
                  <a:gd name="connsiteX134" fmla="*/ 11499 w 30251"/>
                  <a:gd name="connsiteY134" fmla="*/ 1214 h 33325"/>
                  <a:gd name="connsiteX135" fmla="*/ 10356 w 30251"/>
                  <a:gd name="connsiteY135" fmla="*/ 429 h 33325"/>
                  <a:gd name="connsiteX136" fmla="*/ 9320 w 30251"/>
                  <a:gd name="connsiteY136" fmla="*/ 2322 h 33325"/>
                  <a:gd name="connsiteX137" fmla="*/ 8070 w 30251"/>
                  <a:gd name="connsiteY137" fmla="*/ 1607 h 33325"/>
                  <a:gd name="connsiteX138" fmla="*/ 5355 w 30251"/>
                  <a:gd name="connsiteY138" fmla="*/ 4750 h 33325"/>
                  <a:gd name="connsiteX139" fmla="*/ 2498 w 30251"/>
                  <a:gd name="connsiteY139" fmla="*/ 8858 h 33325"/>
                  <a:gd name="connsiteX140" fmla="*/ 3248 w 30251"/>
                  <a:gd name="connsiteY140" fmla="*/ 12466 h 33325"/>
                  <a:gd name="connsiteX141" fmla="*/ 1426 w 30251"/>
                  <a:gd name="connsiteY141" fmla="*/ 13823 h 33325"/>
                  <a:gd name="connsiteX142" fmla="*/ 1676 w 30251"/>
                  <a:gd name="connsiteY142" fmla="*/ 13359 h 33325"/>
                  <a:gd name="connsiteX143" fmla="*/ 819 w 30251"/>
                  <a:gd name="connsiteY143" fmla="*/ 13002 h 33325"/>
                  <a:gd name="connsiteX144" fmla="*/ 1462 w 30251"/>
                  <a:gd name="connsiteY144" fmla="*/ 19038 h 33325"/>
                  <a:gd name="connsiteX145" fmla="*/ 2141 w 30251"/>
                  <a:gd name="connsiteY145" fmla="*/ 18002 h 33325"/>
                  <a:gd name="connsiteX146" fmla="*/ 2391 w 30251"/>
                  <a:gd name="connsiteY146" fmla="*/ 19824 h 33325"/>
                  <a:gd name="connsiteX147" fmla="*/ 1569 w 30251"/>
                  <a:gd name="connsiteY147" fmla="*/ 19681 h 33325"/>
                  <a:gd name="connsiteX148" fmla="*/ 2212 w 30251"/>
                  <a:gd name="connsiteY148" fmla="*/ 22574 h 33325"/>
                  <a:gd name="connsiteX149" fmla="*/ 2855 w 30251"/>
                  <a:gd name="connsiteY149" fmla="*/ 21788 h 33325"/>
                  <a:gd name="connsiteX150" fmla="*/ 4105 w 30251"/>
                  <a:gd name="connsiteY150" fmla="*/ 25075 h 33325"/>
                  <a:gd name="connsiteX151" fmla="*/ 5391 w 30251"/>
                  <a:gd name="connsiteY151" fmla="*/ 24182 h 33325"/>
                  <a:gd name="connsiteX152" fmla="*/ 9463 w 30251"/>
                  <a:gd name="connsiteY152" fmla="*/ 30075 h 33325"/>
                  <a:gd name="connsiteX153" fmla="*/ 10820 w 30251"/>
                  <a:gd name="connsiteY153" fmla="*/ 29432 h 33325"/>
                  <a:gd name="connsiteX154" fmla="*/ 10570 w 30251"/>
                  <a:gd name="connsiteY154" fmla="*/ 30361 h 33325"/>
                  <a:gd name="connsiteX155" fmla="*/ 13356 w 30251"/>
                  <a:gd name="connsiteY155" fmla="*/ 32754 h 33325"/>
                  <a:gd name="connsiteX156" fmla="*/ 13035 w 30251"/>
                  <a:gd name="connsiteY156" fmla="*/ 33325 h 33325"/>
                  <a:gd name="connsiteX157" fmla="*/ 13892 w 30251"/>
                  <a:gd name="connsiteY157" fmla="*/ 31575 h 33325"/>
                  <a:gd name="connsiteX158" fmla="*/ 17035 w 30251"/>
                  <a:gd name="connsiteY158" fmla="*/ 31718 h 33325"/>
                  <a:gd name="connsiteX159" fmla="*/ 17464 w 30251"/>
                  <a:gd name="connsiteY159" fmla="*/ 30111 h 33325"/>
                  <a:gd name="connsiteX160" fmla="*/ 17321 w 30251"/>
                  <a:gd name="connsiteY160" fmla="*/ 31004 h 33325"/>
                  <a:gd name="connsiteX161" fmla="*/ 18321 w 30251"/>
                  <a:gd name="connsiteY161" fmla="*/ 30682 h 33325"/>
                  <a:gd name="connsiteX162" fmla="*/ 19143 w 30251"/>
                  <a:gd name="connsiteY162" fmla="*/ 31790 h 33325"/>
                  <a:gd name="connsiteX163" fmla="*/ 18786 w 30251"/>
                  <a:gd name="connsiteY163" fmla="*/ 32933 h 33325"/>
                  <a:gd name="connsiteX164" fmla="*/ 20000 w 30251"/>
                  <a:gd name="connsiteY164" fmla="*/ 31182 h 33325"/>
                  <a:gd name="connsiteX165" fmla="*/ 22179 w 30251"/>
                  <a:gd name="connsiteY165" fmla="*/ 31004 h 33325"/>
                  <a:gd name="connsiteX166" fmla="*/ 25072 w 30251"/>
                  <a:gd name="connsiteY166" fmla="*/ 30075 h 33325"/>
                  <a:gd name="connsiteX167" fmla="*/ 27072 w 30251"/>
                  <a:gd name="connsiteY167" fmla="*/ 28254 h 33325"/>
                  <a:gd name="connsiteX168" fmla="*/ 27894 w 30251"/>
                  <a:gd name="connsiteY168" fmla="*/ 25110 h 33325"/>
                  <a:gd name="connsiteX169" fmla="*/ 30251 w 30251"/>
                  <a:gd name="connsiteY169" fmla="*/ 24967 h 33325"/>
                  <a:gd name="connsiteX170" fmla="*/ 29894 w 30251"/>
                  <a:gd name="connsiteY170" fmla="*/ 18645 h 33325"/>
                  <a:gd name="connsiteX171" fmla="*/ 30037 w 30251"/>
                  <a:gd name="connsiteY171" fmla="*/ 18860 h 33325"/>
                  <a:gd name="connsiteX172" fmla="*/ 27572 w 30251"/>
                  <a:gd name="connsiteY172" fmla="*/ 13323 h 33325"/>
                  <a:gd name="connsiteX173" fmla="*/ 23501 w 30251"/>
                  <a:gd name="connsiteY173" fmla="*/ 9466 h 33325"/>
                  <a:gd name="connsiteX174" fmla="*/ 21357 w 30251"/>
                  <a:gd name="connsiteY174" fmla="*/ 10430 h 33325"/>
                  <a:gd name="connsiteX175" fmla="*/ 15714 w 30251"/>
                  <a:gd name="connsiteY175" fmla="*/ 9215 h 33325"/>
                  <a:gd name="connsiteX176" fmla="*/ 12892 w 30251"/>
                  <a:gd name="connsiteY176" fmla="*/ 11930 h 33325"/>
                  <a:gd name="connsiteX177" fmla="*/ 10678 w 30251"/>
                  <a:gd name="connsiteY177" fmla="*/ 12394 h 33325"/>
                  <a:gd name="connsiteX178" fmla="*/ 8713 w 30251"/>
                  <a:gd name="connsiteY178" fmla="*/ 15466 h 33325"/>
                  <a:gd name="connsiteX179" fmla="*/ 8249 w 30251"/>
                  <a:gd name="connsiteY179" fmla="*/ 15930 h 33325"/>
                  <a:gd name="connsiteX180" fmla="*/ 8106 w 30251"/>
                  <a:gd name="connsiteY180" fmla="*/ 15538 h 33325"/>
                  <a:gd name="connsiteX181" fmla="*/ 9856 w 30251"/>
                  <a:gd name="connsiteY181" fmla="*/ 23646 h 33325"/>
                  <a:gd name="connsiteX182" fmla="*/ 14392 w 30251"/>
                  <a:gd name="connsiteY182" fmla="*/ 24718 h 33325"/>
                  <a:gd name="connsiteX183" fmla="*/ 14964 w 30251"/>
                  <a:gd name="connsiteY183" fmla="*/ 25575 h 33325"/>
                  <a:gd name="connsiteX184" fmla="*/ 15035 w 30251"/>
                  <a:gd name="connsiteY184" fmla="*/ 26539 h 33325"/>
                  <a:gd name="connsiteX185" fmla="*/ 15107 w 30251"/>
                  <a:gd name="connsiteY185" fmla="*/ 26468 h 33325"/>
                  <a:gd name="connsiteX186" fmla="*/ 15107 w 30251"/>
                  <a:gd name="connsiteY186" fmla="*/ 26468 h 33325"/>
                  <a:gd name="connsiteX187" fmla="*/ 15107 w 30251"/>
                  <a:gd name="connsiteY187" fmla="*/ 26468 h 33325"/>
                  <a:gd name="connsiteX188" fmla="*/ 20357 w 30251"/>
                  <a:gd name="connsiteY188" fmla="*/ 25289 h 33325"/>
                  <a:gd name="connsiteX189" fmla="*/ 20357 w 30251"/>
                  <a:gd name="connsiteY189" fmla="*/ 25253 h 33325"/>
                  <a:gd name="connsiteX190" fmla="*/ 20357 w 30251"/>
                  <a:gd name="connsiteY190" fmla="*/ 25218 h 33325"/>
                  <a:gd name="connsiteX191" fmla="*/ 20357 w 30251"/>
                  <a:gd name="connsiteY191" fmla="*/ 25039 h 33325"/>
                  <a:gd name="connsiteX192" fmla="*/ 20393 w 30251"/>
                  <a:gd name="connsiteY192" fmla="*/ 24753 h 33325"/>
                  <a:gd name="connsiteX193" fmla="*/ 20536 w 30251"/>
                  <a:gd name="connsiteY193" fmla="*/ 24896 h 33325"/>
                  <a:gd name="connsiteX194" fmla="*/ 20357 w 30251"/>
                  <a:gd name="connsiteY194" fmla="*/ 24217 h 33325"/>
                  <a:gd name="connsiteX195" fmla="*/ 19929 w 30251"/>
                  <a:gd name="connsiteY195" fmla="*/ 23931 h 33325"/>
                  <a:gd name="connsiteX196" fmla="*/ 22465 w 30251"/>
                  <a:gd name="connsiteY196" fmla="*/ 23110 h 33325"/>
                  <a:gd name="connsiteX197" fmla="*/ 23679 w 30251"/>
                  <a:gd name="connsiteY197" fmla="*/ 17217 h 33325"/>
                  <a:gd name="connsiteX198" fmla="*/ 24751 w 30251"/>
                  <a:gd name="connsiteY198" fmla="*/ 18574 h 33325"/>
                  <a:gd name="connsiteX199" fmla="*/ 25108 w 30251"/>
                  <a:gd name="connsiteY199" fmla="*/ 17181 h 33325"/>
                  <a:gd name="connsiteX200" fmla="*/ 25286 w 30251"/>
                  <a:gd name="connsiteY200" fmla="*/ 18645 h 33325"/>
                  <a:gd name="connsiteX201" fmla="*/ 26715 w 30251"/>
                  <a:gd name="connsiteY201" fmla="*/ 12430 h 33325"/>
                  <a:gd name="connsiteX202" fmla="*/ 25929 w 30251"/>
                  <a:gd name="connsiteY202" fmla="*/ 11894 h 33325"/>
                  <a:gd name="connsiteX203" fmla="*/ 26037 w 30251"/>
                  <a:gd name="connsiteY203" fmla="*/ 11716 h 33325"/>
                  <a:gd name="connsiteX204" fmla="*/ 24822 w 30251"/>
                  <a:gd name="connsiteY204" fmla="*/ 10894 h 33325"/>
                  <a:gd name="connsiteX205" fmla="*/ 26287 w 30251"/>
                  <a:gd name="connsiteY205" fmla="*/ 9001 h 33325"/>
                  <a:gd name="connsiteX206" fmla="*/ 25251 w 30251"/>
                  <a:gd name="connsiteY206" fmla="*/ 6858 h 33325"/>
                  <a:gd name="connsiteX207" fmla="*/ 23215 w 30251"/>
                  <a:gd name="connsiteY207" fmla="*/ 5715 h 33325"/>
                  <a:gd name="connsiteX208" fmla="*/ 22679 w 30251"/>
                  <a:gd name="connsiteY208" fmla="*/ 6465 h 33325"/>
                  <a:gd name="connsiteX209" fmla="*/ 21857 w 30251"/>
                  <a:gd name="connsiteY209" fmla="*/ 5072 h 33325"/>
                  <a:gd name="connsiteX210" fmla="*/ 22500 w 30251"/>
                  <a:gd name="connsiteY210" fmla="*/ 4108 h 33325"/>
                  <a:gd name="connsiteX211" fmla="*/ 19393 w 30251"/>
                  <a:gd name="connsiteY211" fmla="*/ 4358 h 33325"/>
                  <a:gd name="connsiteX212" fmla="*/ 21429 w 30251"/>
                  <a:gd name="connsiteY212" fmla="*/ 3751 h 33325"/>
                  <a:gd name="connsiteX213" fmla="*/ 18500 w 30251"/>
                  <a:gd name="connsiteY213" fmla="*/ 2822 h 33325"/>
                  <a:gd name="connsiteX214" fmla="*/ 15428 w 30251"/>
                  <a:gd name="connsiteY214" fmla="*/ 3179 h 33325"/>
                  <a:gd name="connsiteX215" fmla="*/ 15607 w 30251"/>
                  <a:gd name="connsiteY215" fmla="*/ 5322 h 33325"/>
                  <a:gd name="connsiteX216" fmla="*/ 13106 w 30251"/>
                  <a:gd name="connsiteY216" fmla="*/ 7394 h 33325"/>
                  <a:gd name="connsiteX217" fmla="*/ 14035 w 30251"/>
                  <a:gd name="connsiteY217" fmla="*/ 7929 h 33325"/>
                  <a:gd name="connsiteX218" fmla="*/ 11749 w 30251"/>
                  <a:gd name="connsiteY218" fmla="*/ 10287 h 33325"/>
                  <a:gd name="connsiteX219" fmla="*/ 15107 w 30251"/>
                  <a:gd name="connsiteY219" fmla="*/ 15859 h 33325"/>
                  <a:gd name="connsiteX220" fmla="*/ 18536 w 30251"/>
                  <a:gd name="connsiteY220" fmla="*/ 16717 h 33325"/>
                  <a:gd name="connsiteX221" fmla="*/ 21250 w 30251"/>
                  <a:gd name="connsiteY221" fmla="*/ 16717 h 33325"/>
                  <a:gd name="connsiteX222" fmla="*/ 22322 w 30251"/>
                  <a:gd name="connsiteY222" fmla="*/ 16466 h 33325"/>
                  <a:gd name="connsiteX223" fmla="*/ 22108 w 30251"/>
                  <a:gd name="connsiteY223" fmla="*/ 16181 h 33325"/>
                  <a:gd name="connsiteX224" fmla="*/ 20036 w 30251"/>
                  <a:gd name="connsiteY224" fmla="*/ 14288 h 33325"/>
                  <a:gd name="connsiteX225" fmla="*/ 17678 w 30251"/>
                  <a:gd name="connsiteY225" fmla="*/ 10716 h 33325"/>
                  <a:gd name="connsiteX226" fmla="*/ 16000 w 30251"/>
                  <a:gd name="connsiteY226" fmla="*/ 12466 h 33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</a:cxnLst>
                <a:rect l="l" t="t" r="r" b="b"/>
                <a:pathLst>
                  <a:path w="30251" h="33325">
                    <a:moveTo>
                      <a:pt x="16000" y="12466"/>
                    </a:moveTo>
                    <a:cubicBezTo>
                      <a:pt x="15428" y="13002"/>
                      <a:pt x="14106" y="14109"/>
                      <a:pt x="13356" y="14573"/>
                    </a:cubicBezTo>
                    <a:lnTo>
                      <a:pt x="13285" y="14573"/>
                    </a:lnTo>
                    <a:lnTo>
                      <a:pt x="13249" y="14573"/>
                    </a:lnTo>
                    <a:lnTo>
                      <a:pt x="13249" y="14573"/>
                    </a:lnTo>
                    <a:lnTo>
                      <a:pt x="13249" y="14573"/>
                    </a:lnTo>
                    <a:lnTo>
                      <a:pt x="13249" y="14573"/>
                    </a:lnTo>
                    <a:lnTo>
                      <a:pt x="16893" y="12394"/>
                    </a:lnTo>
                    <a:lnTo>
                      <a:pt x="16893" y="12394"/>
                    </a:lnTo>
                    <a:lnTo>
                      <a:pt x="16893" y="12394"/>
                    </a:lnTo>
                    <a:lnTo>
                      <a:pt x="16857" y="12394"/>
                    </a:lnTo>
                    <a:cubicBezTo>
                      <a:pt x="16535" y="12537"/>
                      <a:pt x="16142" y="12573"/>
                      <a:pt x="15178" y="12573"/>
                    </a:cubicBezTo>
                    <a:cubicBezTo>
                      <a:pt x="14392" y="12537"/>
                      <a:pt x="13178" y="12394"/>
                      <a:pt x="11856" y="11930"/>
                    </a:cubicBezTo>
                    <a:cubicBezTo>
                      <a:pt x="10785" y="11609"/>
                      <a:pt x="11463" y="11787"/>
                      <a:pt x="11249" y="11823"/>
                    </a:cubicBezTo>
                    <a:cubicBezTo>
                      <a:pt x="11249" y="11930"/>
                      <a:pt x="11249" y="12037"/>
                      <a:pt x="11285" y="12180"/>
                    </a:cubicBezTo>
                    <a:cubicBezTo>
                      <a:pt x="11106" y="12394"/>
                      <a:pt x="10928" y="12716"/>
                      <a:pt x="10785" y="13037"/>
                    </a:cubicBezTo>
                    <a:lnTo>
                      <a:pt x="10606" y="13538"/>
                    </a:lnTo>
                    <a:lnTo>
                      <a:pt x="10570" y="13716"/>
                    </a:lnTo>
                    <a:lnTo>
                      <a:pt x="10570" y="13752"/>
                    </a:lnTo>
                    <a:cubicBezTo>
                      <a:pt x="10570" y="13752"/>
                      <a:pt x="10499" y="13680"/>
                      <a:pt x="10928" y="14216"/>
                    </a:cubicBezTo>
                    <a:lnTo>
                      <a:pt x="17857" y="15359"/>
                    </a:lnTo>
                    <a:cubicBezTo>
                      <a:pt x="17750" y="15824"/>
                      <a:pt x="17571" y="16288"/>
                      <a:pt x="17464" y="16609"/>
                    </a:cubicBezTo>
                    <a:cubicBezTo>
                      <a:pt x="17143" y="17574"/>
                      <a:pt x="16500" y="18431"/>
                      <a:pt x="16357" y="18467"/>
                    </a:cubicBezTo>
                    <a:cubicBezTo>
                      <a:pt x="16214" y="18503"/>
                      <a:pt x="16928" y="18181"/>
                      <a:pt x="18036" y="18288"/>
                    </a:cubicBezTo>
                    <a:cubicBezTo>
                      <a:pt x="18357" y="18288"/>
                      <a:pt x="18571" y="18359"/>
                      <a:pt x="18964" y="18395"/>
                    </a:cubicBezTo>
                    <a:cubicBezTo>
                      <a:pt x="19429" y="18467"/>
                      <a:pt x="20072" y="18609"/>
                      <a:pt x="20679" y="18788"/>
                    </a:cubicBezTo>
                    <a:lnTo>
                      <a:pt x="17714" y="21110"/>
                    </a:lnTo>
                    <a:cubicBezTo>
                      <a:pt x="17571" y="21003"/>
                      <a:pt x="17464" y="20860"/>
                      <a:pt x="17393" y="20717"/>
                    </a:cubicBezTo>
                    <a:lnTo>
                      <a:pt x="17393" y="20753"/>
                    </a:lnTo>
                    <a:cubicBezTo>
                      <a:pt x="17000" y="20110"/>
                      <a:pt x="16964" y="20002"/>
                      <a:pt x="16928" y="19788"/>
                    </a:cubicBezTo>
                    <a:lnTo>
                      <a:pt x="16928" y="19788"/>
                    </a:lnTo>
                    <a:cubicBezTo>
                      <a:pt x="16928" y="19788"/>
                      <a:pt x="16893" y="19753"/>
                      <a:pt x="16893" y="19717"/>
                    </a:cubicBezTo>
                    <a:lnTo>
                      <a:pt x="16893" y="19753"/>
                    </a:lnTo>
                    <a:cubicBezTo>
                      <a:pt x="16928" y="19681"/>
                      <a:pt x="16821" y="20360"/>
                      <a:pt x="16500" y="20789"/>
                    </a:cubicBezTo>
                    <a:lnTo>
                      <a:pt x="16535" y="20753"/>
                    </a:lnTo>
                    <a:cubicBezTo>
                      <a:pt x="15928" y="21717"/>
                      <a:pt x="15750" y="21360"/>
                      <a:pt x="16643" y="21110"/>
                    </a:cubicBezTo>
                    <a:lnTo>
                      <a:pt x="16643" y="21110"/>
                    </a:lnTo>
                    <a:cubicBezTo>
                      <a:pt x="17285" y="20931"/>
                      <a:pt x="17750" y="21038"/>
                      <a:pt x="17750" y="21038"/>
                    </a:cubicBezTo>
                    <a:cubicBezTo>
                      <a:pt x="17821" y="21074"/>
                      <a:pt x="17571" y="20967"/>
                      <a:pt x="17464" y="20824"/>
                    </a:cubicBezTo>
                    <a:cubicBezTo>
                      <a:pt x="17678" y="21003"/>
                      <a:pt x="17857" y="21181"/>
                      <a:pt x="18178" y="21431"/>
                    </a:cubicBezTo>
                    <a:cubicBezTo>
                      <a:pt x="18214" y="21467"/>
                      <a:pt x="18286" y="21539"/>
                      <a:pt x="18357" y="21610"/>
                    </a:cubicBezTo>
                    <a:lnTo>
                      <a:pt x="18393" y="21682"/>
                    </a:lnTo>
                    <a:lnTo>
                      <a:pt x="18393" y="21717"/>
                    </a:lnTo>
                    <a:lnTo>
                      <a:pt x="18393" y="21717"/>
                    </a:lnTo>
                    <a:lnTo>
                      <a:pt x="16321" y="17788"/>
                    </a:lnTo>
                    <a:lnTo>
                      <a:pt x="16321" y="17788"/>
                    </a:lnTo>
                    <a:lnTo>
                      <a:pt x="16321" y="17788"/>
                    </a:lnTo>
                    <a:lnTo>
                      <a:pt x="16321" y="17788"/>
                    </a:lnTo>
                    <a:lnTo>
                      <a:pt x="16321" y="17788"/>
                    </a:lnTo>
                    <a:lnTo>
                      <a:pt x="16392" y="17824"/>
                    </a:lnTo>
                    <a:lnTo>
                      <a:pt x="16643" y="17967"/>
                    </a:lnTo>
                    <a:cubicBezTo>
                      <a:pt x="16321" y="17752"/>
                      <a:pt x="16500" y="17431"/>
                      <a:pt x="16392" y="17217"/>
                    </a:cubicBezTo>
                    <a:cubicBezTo>
                      <a:pt x="16643" y="17431"/>
                      <a:pt x="16142" y="17645"/>
                      <a:pt x="16535" y="19574"/>
                    </a:cubicBezTo>
                    <a:cubicBezTo>
                      <a:pt x="16178" y="19467"/>
                      <a:pt x="16178" y="18895"/>
                      <a:pt x="16071" y="18145"/>
                    </a:cubicBezTo>
                    <a:cubicBezTo>
                      <a:pt x="16178" y="19003"/>
                      <a:pt x="15928" y="19288"/>
                      <a:pt x="15714" y="19217"/>
                    </a:cubicBezTo>
                    <a:lnTo>
                      <a:pt x="15821" y="18931"/>
                    </a:lnTo>
                    <a:cubicBezTo>
                      <a:pt x="15607" y="18931"/>
                      <a:pt x="15392" y="18931"/>
                      <a:pt x="15178" y="18895"/>
                    </a:cubicBezTo>
                    <a:lnTo>
                      <a:pt x="15142" y="20431"/>
                    </a:lnTo>
                    <a:cubicBezTo>
                      <a:pt x="14749" y="19753"/>
                      <a:pt x="15285" y="18609"/>
                      <a:pt x="14892" y="18752"/>
                    </a:cubicBezTo>
                    <a:lnTo>
                      <a:pt x="14642" y="19896"/>
                    </a:lnTo>
                    <a:cubicBezTo>
                      <a:pt x="14071" y="19252"/>
                      <a:pt x="14428" y="17467"/>
                      <a:pt x="14642" y="16645"/>
                    </a:cubicBezTo>
                    <a:cubicBezTo>
                      <a:pt x="14357" y="16109"/>
                      <a:pt x="13499" y="15930"/>
                      <a:pt x="13285" y="15002"/>
                    </a:cubicBezTo>
                    <a:cubicBezTo>
                      <a:pt x="13035" y="14216"/>
                      <a:pt x="13321" y="12787"/>
                      <a:pt x="14392" y="13002"/>
                    </a:cubicBezTo>
                    <a:lnTo>
                      <a:pt x="14892" y="13645"/>
                    </a:lnTo>
                    <a:cubicBezTo>
                      <a:pt x="15464" y="14716"/>
                      <a:pt x="14214" y="11859"/>
                      <a:pt x="14821" y="12787"/>
                    </a:cubicBezTo>
                    <a:lnTo>
                      <a:pt x="14714" y="12144"/>
                    </a:lnTo>
                    <a:cubicBezTo>
                      <a:pt x="14857" y="12323"/>
                      <a:pt x="14999" y="12502"/>
                      <a:pt x="15035" y="12823"/>
                    </a:cubicBezTo>
                    <a:cubicBezTo>
                      <a:pt x="15142" y="12787"/>
                      <a:pt x="15071" y="12573"/>
                      <a:pt x="15071" y="12144"/>
                    </a:cubicBezTo>
                    <a:lnTo>
                      <a:pt x="15392" y="12894"/>
                    </a:lnTo>
                    <a:cubicBezTo>
                      <a:pt x="15678" y="13359"/>
                      <a:pt x="16357" y="11466"/>
                      <a:pt x="16785" y="11930"/>
                    </a:cubicBezTo>
                    <a:cubicBezTo>
                      <a:pt x="16714" y="12037"/>
                      <a:pt x="16643" y="12109"/>
                      <a:pt x="16571" y="12180"/>
                    </a:cubicBezTo>
                    <a:lnTo>
                      <a:pt x="16464" y="12287"/>
                    </a:lnTo>
                    <a:lnTo>
                      <a:pt x="16464" y="12287"/>
                    </a:lnTo>
                    <a:lnTo>
                      <a:pt x="16464" y="12287"/>
                    </a:lnTo>
                    <a:lnTo>
                      <a:pt x="16464" y="12287"/>
                    </a:lnTo>
                    <a:lnTo>
                      <a:pt x="17536" y="10287"/>
                    </a:lnTo>
                    <a:lnTo>
                      <a:pt x="17536" y="10287"/>
                    </a:lnTo>
                    <a:lnTo>
                      <a:pt x="17536" y="10287"/>
                    </a:lnTo>
                    <a:lnTo>
                      <a:pt x="17500" y="10359"/>
                    </a:lnTo>
                    <a:lnTo>
                      <a:pt x="17428" y="10466"/>
                    </a:lnTo>
                    <a:cubicBezTo>
                      <a:pt x="17214" y="10859"/>
                      <a:pt x="17143" y="10859"/>
                      <a:pt x="16714" y="11430"/>
                    </a:cubicBezTo>
                    <a:cubicBezTo>
                      <a:pt x="16535" y="11644"/>
                      <a:pt x="16321" y="11859"/>
                      <a:pt x="16107" y="12073"/>
                    </a:cubicBezTo>
                    <a:lnTo>
                      <a:pt x="15928" y="12216"/>
                    </a:lnTo>
                    <a:lnTo>
                      <a:pt x="15857" y="12287"/>
                    </a:lnTo>
                    <a:lnTo>
                      <a:pt x="15821" y="12323"/>
                    </a:lnTo>
                    <a:lnTo>
                      <a:pt x="15821" y="12323"/>
                    </a:lnTo>
                    <a:lnTo>
                      <a:pt x="15821" y="12323"/>
                    </a:lnTo>
                    <a:lnTo>
                      <a:pt x="15821" y="12323"/>
                    </a:lnTo>
                    <a:cubicBezTo>
                      <a:pt x="15285" y="12787"/>
                      <a:pt x="20357" y="8358"/>
                      <a:pt x="18214" y="10251"/>
                    </a:cubicBezTo>
                    <a:lnTo>
                      <a:pt x="18214" y="10251"/>
                    </a:lnTo>
                    <a:lnTo>
                      <a:pt x="18071" y="10394"/>
                    </a:lnTo>
                    <a:cubicBezTo>
                      <a:pt x="17928" y="10502"/>
                      <a:pt x="17678" y="10644"/>
                      <a:pt x="17214" y="10859"/>
                    </a:cubicBezTo>
                    <a:cubicBezTo>
                      <a:pt x="16928" y="10930"/>
                      <a:pt x="16142" y="11251"/>
                      <a:pt x="15785" y="11287"/>
                    </a:cubicBezTo>
                    <a:cubicBezTo>
                      <a:pt x="15928" y="11251"/>
                      <a:pt x="16035" y="11359"/>
                      <a:pt x="16214" y="11395"/>
                    </a:cubicBezTo>
                    <a:cubicBezTo>
                      <a:pt x="16500" y="11609"/>
                      <a:pt x="16785" y="11930"/>
                      <a:pt x="17035" y="12323"/>
                    </a:cubicBezTo>
                    <a:cubicBezTo>
                      <a:pt x="18036" y="13395"/>
                      <a:pt x="16714" y="14538"/>
                      <a:pt x="15535" y="14680"/>
                    </a:cubicBezTo>
                    <a:cubicBezTo>
                      <a:pt x="15250" y="14752"/>
                      <a:pt x="14964" y="14716"/>
                      <a:pt x="14749" y="14716"/>
                    </a:cubicBezTo>
                    <a:cubicBezTo>
                      <a:pt x="14642" y="14716"/>
                      <a:pt x="14535" y="14645"/>
                      <a:pt x="14464" y="14609"/>
                    </a:cubicBezTo>
                    <a:cubicBezTo>
                      <a:pt x="14357" y="14502"/>
                      <a:pt x="14321" y="14502"/>
                      <a:pt x="14678" y="14931"/>
                    </a:cubicBezTo>
                    <a:cubicBezTo>
                      <a:pt x="15750" y="16073"/>
                      <a:pt x="16321" y="17217"/>
                      <a:pt x="16357" y="17859"/>
                    </a:cubicBezTo>
                    <a:lnTo>
                      <a:pt x="18893" y="16859"/>
                    </a:lnTo>
                    <a:cubicBezTo>
                      <a:pt x="18821" y="17109"/>
                      <a:pt x="18714" y="17359"/>
                      <a:pt x="18571" y="17610"/>
                    </a:cubicBezTo>
                    <a:cubicBezTo>
                      <a:pt x="18464" y="17788"/>
                      <a:pt x="18357" y="17931"/>
                      <a:pt x="18250" y="18074"/>
                    </a:cubicBezTo>
                    <a:cubicBezTo>
                      <a:pt x="17500" y="18967"/>
                      <a:pt x="17964" y="17967"/>
                      <a:pt x="20393" y="18002"/>
                    </a:cubicBezTo>
                    <a:cubicBezTo>
                      <a:pt x="20393" y="18002"/>
                      <a:pt x="20893" y="18038"/>
                      <a:pt x="21715" y="18074"/>
                    </a:cubicBezTo>
                    <a:cubicBezTo>
                      <a:pt x="21715" y="18074"/>
                      <a:pt x="21679" y="17931"/>
                      <a:pt x="21715" y="17645"/>
                    </a:cubicBezTo>
                    <a:cubicBezTo>
                      <a:pt x="21715" y="17038"/>
                      <a:pt x="21893" y="15788"/>
                      <a:pt x="21715" y="14431"/>
                    </a:cubicBezTo>
                    <a:cubicBezTo>
                      <a:pt x="21465" y="11787"/>
                      <a:pt x="19250" y="8787"/>
                      <a:pt x="10499" y="12359"/>
                    </a:cubicBezTo>
                    <a:lnTo>
                      <a:pt x="10213" y="12144"/>
                    </a:lnTo>
                    <a:cubicBezTo>
                      <a:pt x="8606" y="13966"/>
                      <a:pt x="7856" y="16145"/>
                      <a:pt x="9677" y="18645"/>
                    </a:cubicBezTo>
                    <a:cubicBezTo>
                      <a:pt x="7463" y="19145"/>
                      <a:pt x="9999" y="22253"/>
                      <a:pt x="10320" y="23467"/>
                    </a:cubicBezTo>
                    <a:lnTo>
                      <a:pt x="10106" y="23467"/>
                    </a:lnTo>
                    <a:cubicBezTo>
                      <a:pt x="12106" y="24718"/>
                      <a:pt x="13071" y="26253"/>
                      <a:pt x="14571" y="27361"/>
                    </a:cubicBezTo>
                    <a:lnTo>
                      <a:pt x="15214" y="27861"/>
                    </a:lnTo>
                    <a:lnTo>
                      <a:pt x="18178" y="27754"/>
                    </a:lnTo>
                    <a:cubicBezTo>
                      <a:pt x="19179" y="27718"/>
                      <a:pt x="20393" y="27432"/>
                      <a:pt x="20857" y="26539"/>
                    </a:cubicBezTo>
                    <a:cubicBezTo>
                      <a:pt x="20857" y="26718"/>
                      <a:pt x="21072" y="27289"/>
                      <a:pt x="20536" y="27575"/>
                    </a:cubicBezTo>
                    <a:cubicBezTo>
                      <a:pt x="22286" y="26539"/>
                      <a:pt x="23465" y="24824"/>
                      <a:pt x="24393" y="25646"/>
                    </a:cubicBezTo>
                    <a:cubicBezTo>
                      <a:pt x="26894" y="22967"/>
                      <a:pt x="29073" y="19538"/>
                      <a:pt x="27715" y="17252"/>
                    </a:cubicBezTo>
                    <a:lnTo>
                      <a:pt x="28001" y="17467"/>
                    </a:lnTo>
                    <a:cubicBezTo>
                      <a:pt x="27001" y="16145"/>
                      <a:pt x="28215" y="16252"/>
                      <a:pt x="27787" y="15002"/>
                    </a:cubicBezTo>
                    <a:cubicBezTo>
                      <a:pt x="27965" y="14966"/>
                      <a:pt x="28037" y="14931"/>
                      <a:pt x="28108" y="14931"/>
                    </a:cubicBezTo>
                    <a:cubicBezTo>
                      <a:pt x="27072" y="13752"/>
                      <a:pt x="28287" y="11859"/>
                      <a:pt x="27715" y="10894"/>
                    </a:cubicBezTo>
                    <a:lnTo>
                      <a:pt x="28537" y="10787"/>
                    </a:lnTo>
                    <a:cubicBezTo>
                      <a:pt x="28394" y="9966"/>
                      <a:pt x="28287" y="9215"/>
                      <a:pt x="28001" y="8358"/>
                    </a:cubicBezTo>
                    <a:cubicBezTo>
                      <a:pt x="28037" y="8680"/>
                      <a:pt x="28037" y="9037"/>
                      <a:pt x="28001" y="9323"/>
                    </a:cubicBezTo>
                    <a:cubicBezTo>
                      <a:pt x="25787" y="9537"/>
                      <a:pt x="29108" y="7108"/>
                      <a:pt x="26715" y="5608"/>
                    </a:cubicBezTo>
                    <a:cubicBezTo>
                      <a:pt x="26287" y="4644"/>
                      <a:pt x="24679" y="4393"/>
                      <a:pt x="23429" y="4750"/>
                    </a:cubicBezTo>
                    <a:cubicBezTo>
                      <a:pt x="22179" y="4965"/>
                      <a:pt x="21143" y="5429"/>
                      <a:pt x="20857" y="4608"/>
                    </a:cubicBezTo>
                    <a:cubicBezTo>
                      <a:pt x="19786" y="5179"/>
                      <a:pt x="22215" y="3429"/>
                      <a:pt x="20929" y="3608"/>
                    </a:cubicBezTo>
                    <a:cubicBezTo>
                      <a:pt x="21429" y="2536"/>
                      <a:pt x="21750" y="3215"/>
                      <a:pt x="21929" y="2250"/>
                    </a:cubicBezTo>
                    <a:cubicBezTo>
                      <a:pt x="20572" y="2215"/>
                      <a:pt x="20393" y="286"/>
                      <a:pt x="18929" y="893"/>
                    </a:cubicBezTo>
                    <a:lnTo>
                      <a:pt x="19071" y="0"/>
                    </a:lnTo>
                    <a:cubicBezTo>
                      <a:pt x="17178" y="1429"/>
                      <a:pt x="15750" y="-1143"/>
                      <a:pt x="14642" y="821"/>
                    </a:cubicBezTo>
                    <a:cubicBezTo>
                      <a:pt x="13142" y="2179"/>
                      <a:pt x="12928" y="-1536"/>
                      <a:pt x="11499" y="1214"/>
                    </a:cubicBezTo>
                    <a:lnTo>
                      <a:pt x="10356" y="429"/>
                    </a:lnTo>
                    <a:cubicBezTo>
                      <a:pt x="9463" y="821"/>
                      <a:pt x="10427" y="2250"/>
                      <a:pt x="9320" y="2322"/>
                    </a:cubicBezTo>
                    <a:cubicBezTo>
                      <a:pt x="8999" y="1536"/>
                      <a:pt x="7963" y="2679"/>
                      <a:pt x="8070" y="1607"/>
                    </a:cubicBezTo>
                    <a:cubicBezTo>
                      <a:pt x="6748" y="1929"/>
                      <a:pt x="5963" y="3322"/>
                      <a:pt x="5355" y="4750"/>
                    </a:cubicBezTo>
                    <a:cubicBezTo>
                      <a:pt x="4677" y="6179"/>
                      <a:pt x="4141" y="7537"/>
                      <a:pt x="2498" y="8858"/>
                    </a:cubicBezTo>
                    <a:cubicBezTo>
                      <a:pt x="3605" y="10216"/>
                      <a:pt x="2212" y="11644"/>
                      <a:pt x="3248" y="12466"/>
                    </a:cubicBezTo>
                    <a:cubicBezTo>
                      <a:pt x="2534" y="12394"/>
                      <a:pt x="2605" y="15930"/>
                      <a:pt x="1426" y="13823"/>
                    </a:cubicBezTo>
                    <a:cubicBezTo>
                      <a:pt x="1355" y="13645"/>
                      <a:pt x="1426" y="13323"/>
                      <a:pt x="1676" y="13359"/>
                    </a:cubicBezTo>
                    <a:lnTo>
                      <a:pt x="819" y="13002"/>
                    </a:lnTo>
                    <a:cubicBezTo>
                      <a:pt x="-1288" y="15216"/>
                      <a:pt x="1319" y="17145"/>
                      <a:pt x="1462" y="19038"/>
                    </a:cubicBezTo>
                    <a:cubicBezTo>
                      <a:pt x="1605" y="18359"/>
                      <a:pt x="1462" y="17610"/>
                      <a:pt x="2141" y="18002"/>
                    </a:cubicBezTo>
                    <a:cubicBezTo>
                      <a:pt x="2176" y="18609"/>
                      <a:pt x="2248" y="19217"/>
                      <a:pt x="2391" y="19824"/>
                    </a:cubicBezTo>
                    <a:lnTo>
                      <a:pt x="1569" y="19681"/>
                    </a:lnTo>
                    <a:cubicBezTo>
                      <a:pt x="1676" y="20646"/>
                      <a:pt x="1891" y="21610"/>
                      <a:pt x="2212" y="22574"/>
                    </a:cubicBezTo>
                    <a:lnTo>
                      <a:pt x="2855" y="21788"/>
                    </a:lnTo>
                    <a:cubicBezTo>
                      <a:pt x="3034" y="23181"/>
                      <a:pt x="2034" y="24646"/>
                      <a:pt x="4105" y="25075"/>
                    </a:cubicBezTo>
                    <a:cubicBezTo>
                      <a:pt x="5105" y="25110"/>
                      <a:pt x="4284" y="23289"/>
                      <a:pt x="5391" y="24182"/>
                    </a:cubicBezTo>
                    <a:cubicBezTo>
                      <a:pt x="5927" y="25896"/>
                      <a:pt x="7499" y="28503"/>
                      <a:pt x="9463" y="30075"/>
                    </a:cubicBezTo>
                    <a:cubicBezTo>
                      <a:pt x="9713" y="28968"/>
                      <a:pt x="10213" y="29361"/>
                      <a:pt x="10820" y="29432"/>
                    </a:cubicBezTo>
                    <a:lnTo>
                      <a:pt x="10570" y="30361"/>
                    </a:lnTo>
                    <a:cubicBezTo>
                      <a:pt x="13035" y="30218"/>
                      <a:pt x="10820" y="32826"/>
                      <a:pt x="13356" y="32754"/>
                    </a:cubicBezTo>
                    <a:lnTo>
                      <a:pt x="13035" y="33325"/>
                    </a:lnTo>
                    <a:lnTo>
                      <a:pt x="13892" y="31575"/>
                    </a:lnTo>
                    <a:cubicBezTo>
                      <a:pt x="15857" y="30289"/>
                      <a:pt x="14928" y="33933"/>
                      <a:pt x="17035" y="31718"/>
                    </a:cubicBezTo>
                    <a:cubicBezTo>
                      <a:pt x="16250" y="31790"/>
                      <a:pt x="16571" y="29611"/>
                      <a:pt x="17464" y="30111"/>
                    </a:cubicBezTo>
                    <a:lnTo>
                      <a:pt x="17321" y="31004"/>
                    </a:lnTo>
                    <a:cubicBezTo>
                      <a:pt x="17821" y="30861"/>
                      <a:pt x="17964" y="30504"/>
                      <a:pt x="18321" y="30682"/>
                    </a:cubicBezTo>
                    <a:cubicBezTo>
                      <a:pt x="18071" y="31147"/>
                      <a:pt x="18321" y="32004"/>
                      <a:pt x="19143" y="31790"/>
                    </a:cubicBezTo>
                    <a:lnTo>
                      <a:pt x="18786" y="32933"/>
                    </a:lnTo>
                    <a:cubicBezTo>
                      <a:pt x="19250" y="32361"/>
                      <a:pt x="19643" y="31790"/>
                      <a:pt x="20000" y="31182"/>
                    </a:cubicBezTo>
                    <a:cubicBezTo>
                      <a:pt x="20750" y="31540"/>
                      <a:pt x="21357" y="31361"/>
                      <a:pt x="22179" y="31004"/>
                    </a:cubicBezTo>
                    <a:cubicBezTo>
                      <a:pt x="23143" y="30647"/>
                      <a:pt x="24251" y="29897"/>
                      <a:pt x="25072" y="30075"/>
                    </a:cubicBezTo>
                    <a:cubicBezTo>
                      <a:pt x="25072" y="30075"/>
                      <a:pt x="26322" y="29289"/>
                      <a:pt x="27072" y="28254"/>
                    </a:cubicBezTo>
                    <a:cubicBezTo>
                      <a:pt x="27858" y="27253"/>
                      <a:pt x="28358" y="25860"/>
                      <a:pt x="27894" y="25110"/>
                    </a:cubicBezTo>
                    <a:cubicBezTo>
                      <a:pt x="28323" y="26325"/>
                      <a:pt x="29573" y="23967"/>
                      <a:pt x="30251" y="24967"/>
                    </a:cubicBezTo>
                    <a:cubicBezTo>
                      <a:pt x="29894" y="23289"/>
                      <a:pt x="29323" y="19967"/>
                      <a:pt x="29894" y="18645"/>
                    </a:cubicBezTo>
                    <a:lnTo>
                      <a:pt x="30037" y="18860"/>
                    </a:lnTo>
                    <a:cubicBezTo>
                      <a:pt x="30144" y="16288"/>
                      <a:pt x="28858" y="14609"/>
                      <a:pt x="27572" y="13323"/>
                    </a:cubicBezTo>
                    <a:cubicBezTo>
                      <a:pt x="26251" y="12037"/>
                      <a:pt x="24929" y="11144"/>
                      <a:pt x="23501" y="9466"/>
                    </a:cubicBezTo>
                    <a:cubicBezTo>
                      <a:pt x="23143" y="10430"/>
                      <a:pt x="21429" y="8930"/>
                      <a:pt x="21357" y="10430"/>
                    </a:cubicBezTo>
                    <a:cubicBezTo>
                      <a:pt x="19357" y="10251"/>
                      <a:pt x="17536" y="9323"/>
                      <a:pt x="15714" y="9215"/>
                    </a:cubicBezTo>
                    <a:cubicBezTo>
                      <a:pt x="13892" y="9073"/>
                      <a:pt x="12535" y="9823"/>
                      <a:pt x="12892" y="11930"/>
                    </a:cubicBezTo>
                    <a:cubicBezTo>
                      <a:pt x="12035" y="12645"/>
                      <a:pt x="11356" y="12430"/>
                      <a:pt x="10678" y="12394"/>
                    </a:cubicBezTo>
                    <a:lnTo>
                      <a:pt x="8713" y="15466"/>
                    </a:lnTo>
                    <a:cubicBezTo>
                      <a:pt x="8534" y="15573"/>
                      <a:pt x="8356" y="15716"/>
                      <a:pt x="8249" y="15930"/>
                    </a:cubicBezTo>
                    <a:lnTo>
                      <a:pt x="8106" y="15538"/>
                    </a:lnTo>
                    <a:cubicBezTo>
                      <a:pt x="7927" y="18359"/>
                      <a:pt x="7713" y="20324"/>
                      <a:pt x="9856" y="23646"/>
                    </a:cubicBezTo>
                    <a:cubicBezTo>
                      <a:pt x="11463" y="24860"/>
                      <a:pt x="12892" y="23503"/>
                      <a:pt x="14392" y="24718"/>
                    </a:cubicBezTo>
                    <a:cubicBezTo>
                      <a:pt x="13499" y="25182"/>
                      <a:pt x="14321" y="25396"/>
                      <a:pt x="14964" y="25575"/>
                    </a:cubicBezTo>
                    <a:cubicBezTo>
                      <a:pt x="14535" y="25575"/>
                      <a:pt x="14249" y="25789"/>
                      <a:pt x="15035" y="26539"/>
                    </a:cubicBezTo>
                    <a:lnTo>
                      <a:pt x="15107" y="26468"/>
                    </a:lnTo>
                    <a:lnTo>
                      <a:pt x="15107" y="26468"/>
                    </a:lnTo>
                    <a:lnTo>
                      <a:pt x="15107" y="26468"/>
                    </a:lnTo>
                    <a:lnTo>
                      <a:pt x="20357" y="25289"/>
                    </a:lnTo>
                    <a:lnTo>
                      <a:pt x="20357" y="25253"/>
                    </a:lnTo>
                    <a:lnTo>
                      <a:pt x="20357" y="25218"/>
                    </a:lnTo>
                    <a:lnTo>
                      <a:pt x="20357" y="25039"/>
                    </a:lnTo>
                    <a:cubicBezTo>
                      <a:pt x="20357" y="24932"/>
                      <a:pt x="20357" y="24824"/>
                      <a:pt x="20393" y="24753"/>
                    </a:cubicBezTo>
                    <a:cubicBezTo>
                      <a:pt x="20429" y="24789"/>
                      <a:pt x="20500" y="24824"/>
                      <a:pt x="20536" y="24896"/>
                    </a:cubicBezTo>
                    <a:cubicBezTo>
                      <a:pt x="21000" y="24110"/>
                      <a:pt x="20714" y="24039"/>
                      <a:pt x="20357" y="24217"/>
                    </a:cubicBezTo>
                    <a:cubicBezTo>
                      <a:pt x="20286" y="24110"/>
                      <a:pt x="20179" y="24039"/>
                      <a:pt x="19929" y="23931"/>
                    </a:cubicBezTo>
                    <a:cubicBezTo>
                      <a:pt x="21286" y="24074"/>
                      <a:pt x="21429" y="22324"/>
                      <a:pt x="22465" y="23110"/>
                    </a:cubicBezTo>
                    <a:cubicBezTo>
                      <a:pt x="23715" y="21110"/>
                      <a:pt x="23393" y="19038"/>
                      <a:pt x="23679" y="17217"/>
                    </a:cubicBezTo>
                    <a:cubicBezTo>
                      <a:pt x="24393" y="17288"/>
                      <a:pt x="24786" y="17967"/>
                      <a:pt x="24751" y="18574"/>
                    </a:cubicBezTo>
                    <a:lnTo>
                      <a:pt x="25108" y="17181"/>
                    </a:lnTo>
                    <a:cubicBezTo>
                      <a:pt x="26001" y="17538"/>
                      <a:pt x="25322" y="18181"/>
                      <a:pt x="25286" y="18645"/>
                    </a:cubicBezTo>
                    <a:cubicBezTo>
                      <a:pt x="27537" y="17574"/>
                      <a:pt x="25251" y="14859"/>
                      <a:pt x="26715" y="12430"/>
                    </a:cubicBezTo>
                    <a:lnTo>
                      <a:pt x="25929" y="11894"/>
                    </a:lnTo>
                    <a:lnTo>
                      <a:pt x="26037" y="11716"/>
                    </a:lnTo>
                    <a:cubicBezTo>
                      <a:pt x="25644" y="11752"/>
                      <a:pt x="25001" y="11216"/>
                      <a:pt x="24822" y="10894"/>
                    </a:cubicBezTo>
                    <a:cubicBezTo>
                      <a:pt x="25572" y="10359"/>
                      <a:pt x="26822" y="10573"/>
                      <a:pt x="26287" y="9001"/>
                    </a:cubicBezTo>
                    <a:cubicBezTo>
                      <a:pt x="26501" y="8322"/>
                      <a:pt x="25822" y="7180"/>
                      <a:pt x="25251" y="6858"/>
                    </a:cubicBezTo>
                    <a:cubicBezTo>
                      <a:pt x="24572" y="6394"/>
                      <a:pt x="23965" y="6108"/>
                      <a:pt x="23215" y="5715"/>
                    </a:cubicBezTo>
                    <a:cubicBezTo>
                      <a:pt x="23643" y="6394"/>
                      <a:pt x="23108" y="6501"/>
                      <a:pt x="22679" y="6465"/>
                    </a:cubicBezTo>
                    <a:cubicBezTo>
                      <a:pt x="22215" y="6037"/>
                      <a:pt x="22536" y="5144"/>
                      <a:pt x="21857" y="5072"/>
                    </a:cubicBezTo>
                    <a:lnTo>
                      <a:pt x="22500" y="4108"/>
                    </a:lnTo>
                    <a:cubicBezTo>
                      <a:pt x="22108" y="5108"/>
                      <a:pt x="20000" y="3857"/>
                      <a:pt x="19393" y="4358"/>
                    </a:cubicBezTo>
                    <a:cubicBezTo>
                      <a:pt x="19143" y="3358"/>
                      <a:pt x="21000" y="4108"/>
                      <a:pt x="21429" y="3751"/>
                    </a:cubicBezTo>
                    <a:cubicBezTo>
                      <a:pt x="19786" y="2893"/>
                      <a:pt x="18929" y="2964"/>
                      <a:pt x="18500" y="2822"/>
                    </a:cubicBezTo>
                    <a:cubicBezTo>
                      <a:pt x="18036" y="2858"/>
                      <a:pt x="17250" y="2643"/>
                      <a:pt x="15428" y="3179"/>
                    </a:cubicBezTo>
                    <a:cubicBezTo>
                      <a:pt x="13892" y="4608"/>
                      <a:pt x="16071" y="4108"/>
                      <a:pt x="15607" y="5322"/>
                    </a:cubicBezTo>
                    <a:cubicBezTo>
                      <a:pt x="14464" y="6037"/>
                      <a:pt x="14285" y="7215"/>
                      <a:pt x="13106" y="7394"/>
                    </a:cubicBezTo>
                    <a:lnTo>
                      <a:pt x="14035" y="7929"/>
                    </a:lnTo>
                    <a:cubicBezTo>
                      <a:pt x="13535" y="9537"/>
                      <a:pt x="13178" y="10001"/>
                      <a:pt x="11749" y="10287"/>
                    </a:cubicBezTo>
                    <a:cubicBezTo>
                      <a:pt x="12285" y="13573"/>
                      <a:pt x="13785" y="15180"/>
                      <a:pt x="15107" y="15859"/>
                    </a:cubicBezTo>
                    <a:cubicBezTo>
                      <a:pt x="16428" y="16609"/>
                      <a:pt x="17571" y="16895"/>
                      <a:pt x="18536" y="16717"/>
                    </a:cubicBezTo>
                    <a:cubicBezTo>
                      <a:pt x="20322" y="16966"/>
                      <a:pt x="21250" y="16717"/>
                      <a:pt x="21250" y="16717"/>
                    </a:cubicBezTo>
                    <a:cubicBezTo>
                      <a:pt x="21893" y="16645"/>
                      <a:pt x="22215" y="16538"/>
                      <a:pt x="22322" y="16466"/>
                    </a:cubicBezTo>
                    <a:cubicBezTo>
                      <a:pt x="22286" y="16324"/>
                      <a:pt x="22536" y="16502"/>
                      <a:pt x="22108" y="16181"/>
                    </a:cubicBezTo>
                    <a:cubicBezTo>
                      <a:pt x="21393" y="15538"/>
                      <a:pt x="20643" y="15002"/>
                      <a:pt x="20036" y="14288"/>
                    </a:cubicBezTo>
                    <a:cubicBezTo>
                      <a:pt x="18750" y="13109"/>
                      <a:pt x="17821" y="11395"/>
                      <a:pt x="17678" y="10716"/>
                    </a:cubicBezTo>
                    <a:cubicBezTo>
                      <a:pt x="17143" y="10037"/>
                      <a:pt x="17714" y="10680"/>
                      <a:pt x="16000" y="124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81" name="Graphic 511">
              <a:extLst>
                <a:ext uri="{FF2B5EF4-FFF2-40B4-BE49-F238E27FC236}">
                  <a16:creationId xmlns:a16="http://schemas.microsoft.com/office/drawing/2014/main" id="{8018B910-7B6A-4F4E-9362-C8D441E0476C}"/>
                </a:ext>
              </a:extLst>
            </p:cNvPr>
            <p:cNvGrpSpPr/>
            <p:nvPr/>
          </p:nvGrpSpPr>
          <p:grpSpPr>
            <a:xfrm>
              <a:off x="7633073" y="6395397"/>
              <a:ext cx="29681" cy="33484"/>
              <a:chOff x="7633073" y="6395397"/>
              <a:chExt cx="29681" cy="33484"/>
            </a:xfrm>
            <a:grpFill/>
          </p:grpSpPr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5237C4FF-9B16-5E49-86A0-3D7783E4906C}"/>
                  </a:ext>
                </a:extLst>
              </p:cNvPr>
              <p:cNvSpPr/>
              <p:nvPr/>
            </p:nvSpPr>
            <p:spPr>
              <a:xfrm>
                <a:off x="7653003" y="6422659"/>
                <a:ext cx="571" cy="235"/>
              </a:xfrm>
              <a:custGeom>
                <a:avLst/>
                <a:gdLst>
                  <a:gd name="connsiteX0" fmla="*/ 572 w 571"/>
                  <a:gd name="connsiteY0" fmla="*/ 0 h 235"/>
                  <a:gd name="connsiteX1" fmla="*/ 0 w 571"/>
                  <a:gd name="connsiteY1" fmla="*/ 179 h 235"/>
                  <a:gd name="connsiteX2" fmla="*/ 572 w 571"/>
                  <a:gd name="connsiteY2" fmla="*/ 0 h 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" h="235">
                    <a:moveTo>
                      <a:pt x="572" y="0"/>
                    </a:moveTo>
                    <a:lnTo>
                      <a:pt x="0" y="179"/>
                    </a:lnTo>
                    <a:cubicBezTo>
                      <a:pt x="179" y="286"/>
                      <a:pt x="357" y="250"/>
                      <a:pt x="5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DD9CD563-4B95-1740-BFEF-A48928529472}"/>
                  </a:ext>
                </a:extLst>
              </p:cNvPr>
              <p:cNvSpPr/>
              <p:nvPr/>
            </p:nvSpPr>
            <p:spPr>
              <a:xfrm>
                <a:off x="7648824" y="6397192"/>
                <a:ext cx="71" cy="107"/>
              </a:xfrm>
              <a:custGeom>
                <a:avLst/>
                <a:gdLst>
                  <a:gd name="connsiteX0" fmla="*/ 0 w 71"/>
                  <a:gd name="connsiteY0" fmla="*/ 107 h 107"/>
                  <a:gd name="connsiteX1" fmla="*/ 71 w 71"/>
                  <a:gd name="connsiteY1" fmla="*/ 0 h 107"/>
                  <a:gd name="connsiteX2" fmla="*/ 0 w 71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07">
                    <a:moveTo>
                      <a:pt x="0" y="107"/>
                    </a:moveTo>
                    <a:lnTo>
                      <a:pt x="71" y="0"/>
                    </a:lnTo>
                    <a:cubicBezTo>
                      <a:pt x="36" y="36"/>
                      <a:pt x="0" y="107"/>
                      <a:pt x="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4" name="Freeform 883">
                <a:extLst>
                  <a:ext uri="{FF2B5EF4-FFF2-40B4-BE49-F238E27FC236}">
                    <a16:creationId xmlns:a16="http://schemas.microsoft.com/office/drawing/2014/main" id="{F8FC8A4C-A956-574E-BB82-2BB8F00B92BD}"/>
                  </a:ext>
                </a:extLst>
              </p:cNvPr>
              <p:cNvSpPr/>
              <p:nvPr/>
            </p:nvSpPr>
            <p:spPr>
              <a:xfrm>
                <a:off x="7645074" y="6419980"/>
                <a:ext cx="107" cy="35"/>
              </a:xfrm>
              <a:custGeom>
                <a:avLst/>
                <a:gdLst>
                  <a:gd name="connsiteX0" fmla="*/ 107 w 107"/>
                  <a:gd name="connsiteY0" fmla="*/ 0 h 35"/>
                  <a:gd name="connsiteX1" fmla="*/ 71 w 107"/>
                  <a:gd name="connsiteY1" fmla="*/ 0 h 35"/>
                  <a:gd name="connsiteX2" fmla="*/ 0 w 107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0"/>
                    </a:moveTo>
                    <a:lnTo>
                      <a:pt x="71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5" name="Freeform 884">
                <a:extLst>
                  <a:ext uri="{FF2B5EF4-FFF2-40B4-BE49-F238E27FC236}">
                    <a16:creationId xmlns:a16="http://schemas.microsoft.com/office/drawing/2014/main" id="{0F965137-B228-B040-B5A9-5BCE8E98AE5A}"/>
                  </a:ext>
                </a:extLst>
              </p:cNvPr>
              <p:cNvSpPr/>
              <p:nvPr/>
            </p:nvSpPr>
            <p:spPr>
              <a:xfrm>
                <a:off x="7633073" y="6395397"/>
                <a:ext cx="29681" cy="33484"/>
              </a:xfrm>
              <a:custGeom>
                <a:avLst/>
                <a:gdLst>
                  <a:gd name="connsiteX0" fmla="*/ 12429 w 29681"/>
                  <a:gd name="connsiteY0" fmla="*/ 22369 h 33484"/>
                  <a:gd name="connsiteX1" fmla="*/ 10464 w 29681"/>
                  <a:gd name="connsiteY1" fmla="*/ 21512 h 33484"/>
                  <a:gd name="connsiteX2" fmla="*/ 8786 w 29681"/>
                  <a:gd name="connsiteY2" fmla="*/ 19940 h 33484"/>
                  <a:gd name="connsiteX3" fmla="*/ 8071 w 29681"/>
                  <a:gd name="connsiteY3" fmla="*/ 19012 h 33484"/>
                  <a:gd name="connsiteX4" fmla="*/ 9964 w 29681"/>
                  <a:gd name="connsiteY4" fmla="*/ 21691 h 33484"/>
                  <a:gd name="connsiteX5" fmla="*/ 10536 w 29681"/>
                  <a:gd name="connsiteY5" fmla="*/ 23190 h 33484"/>
                  <a:gd name="connsiteX6" fmla="*/ 10929 w 29681"/>
                  <a:gd name="connsiteY6" fmla="*/ 24012 h 33484"/>
                  <a:gd name="connsiteX7" fmla="*/ 11036 w 29681"/>
                  <a:gd name="connsiteY7" fmla="*/ 25012 h 33484"/>
                  <a:gd name="connsiteX8" fmla="*/ 11071 w 29681"/>
                  <a:gd name="connsiteY8" fmla="*/ 25369 h 33484"/>
                  <a:gd name="connsiteX9" fmla="*/ 11000 w 29681"/>
                  <a:gd name="connsiteY9" fmla="*/ 25655 h 33484"/>
                  <a:gd name="connsiteX10" fmla="*/ 11143 w 29681"/>
                  <a:gd name="connsiteY10" fmla="*/ 25405 h 33484"/>
                  <a:gd name="connsiteX11" fmla="*/ 12036 w 29681"/>
                  <a:gd name="connsiteY11" fmla="*/ 24619 h 33484"/>
                  <a:gd name="connsiteX12" fmla="*/ 14072 w 29681"/>
                  <a:gd name="connsiteY12" fmla="*/ 23726 h 33484"/>
                  <a:gd name="connsiteX13" fmla="*/ 15322 w 29681"/>
                  <a:gd name="connsiteY13" fmla="*/ 23369 h 33484"/>
                  <a:gd name="connsiteX14" fmla="*/ 15715 w 29681"/>
                  <a:gd name="connsiteY14" fmla="*/ 23298 h 33484"/>
                  <a:gd name="connsiteX15" fmla="*/ 16608 w 29681"/>
                  <a:gd name="connsiteY15" fmla="*/ 23190 h 33484"/>
                  <a:gd name="connsiteX16" fmla="*/ 16322 w 29681"/>
                  <a:gd name="connsiteY16" fmla="*/ 23155 h 33484"/>
                  <a:gd name="connsiteX17" fmla="*/ 16572 w 29681"/>
                  <a:gd name="connsiteY17" fmla="*/ 23155 h 33484"/>
                  <a:gd name="connsiteX18" fmla="*/ 16001 w 29681"/>
                  <a:gd name="connsiteY18" fmla="*/ 22941 h 33484"/>
                  <a:gd name="connsiteX19" fmla="*/ 16251 w 29681"/>
                  <a:gd name="connsiteY19" fmla="*/ 22976 h 33484"/>
                  <a:gd name="connsiteX20" fmla="*/ 16144 w 29681"/>
                  <a:gd name="connsiteY20" fmla="*/ 22869 h 33484"/>
                  <a:gd name="connsiteX21" fmla="*/ 16501 w 29681"/>
                  <a:gd name="connsiteY21" fmla="*/ 22941 h 33484"/>
                  <a:gd name="connsiteX22" fmla="*/ 16144 w 29681"/>
                  <a:gd name="connsiteY22" fmla="*/ 22619 h 33484"/>
                  <a:gd name="connsiteX23" fmla="*/ 15179 w 29681"/>
                  <a:gd name="connsiteY23" fmla="*/ 22226 h 33484"/>
                  <a:gd name="connsiteX24" fmla="*/ 14429 w 29681"/>
                  <a:gd name="connsiteY24" fmla="*/ 21655 h 33484"/>
                  <a:gd name="connsiteX25" fmla="*/ 13286 w 29681"/>
                  <a:gd name="connsiteY25" fmla="*/ 20619 h 33484"/>
                  <a:gd name="connsiteX26" fmla="*/ 13286 w 29681"/>
                  <a:gd name="connsiteY26" fmla="*/ 20619 h 33484"/>
                  <a:gd name="connsiteX27" fmla="*/ 12929 w 29681"/>
                  <a:gd name="connsiteY27" fmla="*/ 21869 h 33484"/>
                  <a:gd name="connsiteX28" fmla="*/ 10536 w 29681"/>
                  <a:gd name="connsiteY28" fmla="*/ 18333 h 33484"/>
                  <a:gd name="connsiteX29" fmla="*/ 10357 w 29681"/>
                  <a:gd name="connsiteY29" fmla="*/ 18440 h 33484"/>
                  <a:gd name="connsiteX30" fmla="*/ 10321 w 29681"/>
                  <a:gd name="connsiteY30" fmla="*/ 18440 h 33484"/>
                  <a:gd name="connsiteX31" fmla="*/ 9500 w 29681"/>
                  <a:gd name="connsiteY31" fmla="*/ 18654 h 33484"/>
                  <a:gd name="connsiteX32" fmla="*/ 9143 w 29681"/>
                  <a:gd name="connsiteY32" fmla="*/ 18690 h 33484"/>
                  <a:gd name="connsiteX33" fmla="*/ 9500 w 29681"/>
                  <a:gd name="connsiteY33" fmla="*/ 18654 h 33484"/>
                  <a:gd name="connsiteX34" fmla="*/ 8357 w 29681"/>
                  <a:gd name="connsiteY34" fmla="*/ 18726 h 33484"/>
                  <a:gd name="connsiteX35" fmla="*/ 9357 w 29681"/>
                  <a:gd name="connsiteY35" fmla="*/ 18940 h 33484"/>
                  <a:gd name="connsiteX36" fmla="*/ 9000 w 29681"/>
                  <a:gd name="connsiteY36" fmla="*/ 18833 h 33484"/>
                  <a:gd name="connsiteX37" fmla="*/ 9214 w 29681"/>
                  <a:gd name="connsiteY37" fmla="*/ 19261 h 33484"/>
                  <a:gd name="connsiteX38" fmla="*/ 10929 w 29681"/>
                  <a:gd name="connsiteY38" fmla="*/ 19619 h 33484"/>
                  <a:gd name="connsiteX39" fmla="*/ 9214 w 29681"/>
                  <a:gd name="connsiteY39" fmla="*/ 19511 h 33484"/>
                  <a:gd name="connsiteX40" fmla="*/ 10571 w 29681"/>
                  <a:gd name="connsiteY40" fmla="*/ 19976 h 33484"/>
                  <a:gd name="connsiteX41" fmla="*/ 7035 w 29681"/>
                  <a:gd name="connsiteY41" fmla="*/ 19226 h 33484"/>
                  <a:gd name="connsiteX42" fmla="*/ 6892 w 29681"/>
                  <a:gd name="connsiteY42" fmla="*/ 19297 h 33484"/>
                  <a:gd name="connsiteX43" fmla="*/ 8285 w 29681"/>
                  <a:gd name="connsiteY43" fmla="*/ 20940 h 33484"/>
                  <a:gd name="connsiteX44" fmla="*/ 13500 w 29681"/>
                  <a:gd name="connsiteY44" fmla="*/ 18690 h 33484"/>
                  <a:gd name="connsiteX45" fmla="*/ 12857 w 29681"/>
                  <a:gd name="connsiteY45" fmla="*/ 20512 h 33484"/>
                  <a:gd name="connsiteX46" fmla="*/ 13679 w 29681"/>
                  <a:gd name="connsiteY46" fmla="*/ 20119 h 33484"/>
                  <a:gd name="connsiteX47" fmla="*/ 14536 w 29681"/>
                  <a:gd name="connsiteY47" fmla="*/ 19583 h 33484"/>
                  <a:gd name="connsiteX48" fmla="*/ 15608 w 29681"/>
                  <a:gd name="connsiteY48" fmla="*/ 19690 h 33484"/>
                  <a:gd name="connsiteX49" fmla="*/ 14858 w 29681"/>
                  <a:gd name="connsiteY49" fmla="*/ 19083 h 33484"/>
                  <a:gd name="connsiteX50" fmla="*/ 14215 w 29681"/>
                  <a:gd name="connsiteY50" fmla="*/ 18690 h 33484"/>
                  <a:gd name="connsiteX51" fmla="*/ 15143 w 29681"/>
                  <a:gd name="connsiteY51" fmla="*/ 18869 h 33484"/>
                  <a:gd name="connsiteX52" fmla="*/ 14608 w 29681"/>
                  <a:gd name="connsiteY52" fmla="*/ 18333 h 33484"/>
                  <a:gd name="connsiteX53" fmla="*/ 15572 w 29681"/>
                  <a:gd name="connsiteY53" fmla="*/ 18476 h 33484"/>
                  <a:gd name="connsiteX54" fmla="*/ 16108 w 29681"/>
                  <a:gd name="connsiteY54" fmla="*/ 15904 h 33484"/>
                  <a:gd name="connsiteX55" fmla="*/ 17894 w 29681"/>
                  <a:gd name="connsiteY55" fmla="*/ 14868 h 33484"/>
                  <a:gd name="connsiteX56" fmla="*/ 17072 w 29681"/>
                  <a:gd name="connsiteY56" fmla="*/ 11832 h 33484"/>
                  <a:gd name="connsiteX57" fmla="*/ 17001 w 29681"/>
                  <a:gd name="connsiteY57" fmla="*/ 11368 h 33484"/>
                  <a:gd name="connsiteX58" fmla="*/ 16965 w 29681"/>
                  <a:gd name="connsiteY58" fmla="*/ 11118 h 33484"/>
                  <a:gd name="connsiteX59" fmla="*/ 17251 w 29681"/>
                  <a:gd name="connsiteY59" fmla="*/ 12868 h 33484"/>
                  <a:gd name="connsiteX60" fmla="*/ 17251 w 29681"/>
                  <a:gd name="connsiteY60" fmla="*/ 12868 h 33484"/>
                  <a:gd name="connsiteX61" fmla="*/ 17251 w 29681"/>
                  <a:gd name="connsiteY61" fmla="*/ 12868 h 33484"/>
                  <a:gd name="connsiteX62" fmla="*/ 17251 w 29681"/>
                  <a:gd name="connsiteY62" fmla="*/ 12868 h 33484"/>
                  <a:gd name="connsiteX63" fmla="*/ 17251 w 29681"/>
                  <a:gd name="connsiteY63" fmla="*/ 12868 h 33484"/>
                  <a:gd name="connsiteX64" fmla="*/ 17287 w 29681"/>
                  <a:gd name="connsiteY64" fmla="*/ 12832 h 33484"/>
                  <a:gd name="connsiteX65" fmla="*/ 17322 w 29681"/>
                  <a:gd name="connsiteY65" fmla="*/ 12796 h 33484"/>
                  <a:gd name="connsiteX66" fmla="*/ 17644 w 29681"/>
                  <a:gd name="connsiteY66" fmla="*/ 12582 h 33484"/>
                  <a:gd name="connsiteX67" fmla="*/ 18358 w 29681"/>
                  <a:gd name="connsiteY67" fmla="*/ 12582 h 33484"/>
                  <a:gd name="connsiteX68" fmla="*/ 18823 w 29681"/>
                  <a:gd name="connsiteY68" fmla="*/ 13082 h 33484"/>
                  <a:gd name="connsiteX69" fmla="*/ 18894 w 29681"/>
                  <a:gd name="connsiteY69" fmla="*/ 13404 h 33484"/>
                  <a:gd name="connsiteX70" fmla="*/ 18858 w 29681"/>
                  <a:gd name="connsiteY70" fmla="*/ 13582 h 33484"/>
                  <a:gd name="connsiteX71" fmla="*/ 19001 w 29681"/>
                  <a:gd name="connsiteY71" fmla="*/ 12975 h 33484"/>
                  <a:gd name="connsiteX72" fmla="*/ 20073 w 29681"/>
                  <a:gd name="connsiteY72" fmla="*/ 10546 h 33484"/>
                  <a:gd name="connsiteX73" fmla="*/ 18251 w 29681"/>
                  <a:gd name="connsiteY73" fmla="*/ 11189 h 33484"/>
                  <a:gd name="connsiteX74" fmla="*/ 17644 w 29681"/>
                  <a:gd name="connsiteY74" fmla="*/ 11261 h 33484"/>
                  <a:gd name="connsiteX75" fmla="*/ 16608 w 29681"/>
                  <a:gd name="connsiteY75" fmla="*/ 11368 h 33484"/>
                  <a:gd name="connsiteX76" fmla="*/ 16429 w 29681"/>
                  <a:gd name="connsiteY76" fmla="*/ 11796 h 33484"/>
                  <a:gd name="connsiteX77" fmla="*/ 16429 w 29681"/>
                  <a:gd name="connsiteY77" fmla="*/ 15511 h 33484"/>
                  <a:gd name="connsiteX78" fmla="*/ 19037 w 29681"/>
                  <a:gd name="connsiteY78" fmla="*/ 18404 h 33484"/>
                  <a:gd name="connsiteX79" fmla="*/ 27395 w 29681"/>
                  <a:gd name="connsiteY79" fmla="*/ 18226 h 33484"/>
                  <a:gd name="connsiteX80" fmla="*/ 27681 w 29681"/>
                  <a:gd name="connsiteY80" fmla="*/ 18440 h 33484"/>
                  <a:gd name="connsiteX81" fmla="*/ 28324 w 29681"/>
                  <a:gd name="connsiteY81" fmla="*/ 14011 h 33484"/>
                  <a:gd name="connsiteX82" fmla="*/ 29502 w 29681"/>
                  <a:gd name="connsiteY82" fmla="*/ 11689 h 33484"/>
                  <a:gd name="connsiteX83" fmla="*/ 29681 w 29681"/>
                  <a:gd name="connsiteY83" fmla="*/ 11761 h 33484"/>
                  <a:gd name="connsiteX84" fmla="*/ 28288 w 29681"/>
                  <a:gd name="connsiteY84" fmla="*/ 5974 h 33484"/>
                  <a:gd name="connsiteX85" fmla="*/ 29288 w 29681"/>
                  <a:gd name="connsiteY85" fmla="*/ 6224 h 33484"/>
                  <a:gd name="connsiteX86" fmla="*/ 26752 w 29681"/>
                  <a:gd name="connsiteY86" fmla="*/ 2224 h 33484"/>
                  <a:gd name="connsiteX87" fmla="*/ 17465 w 29681"/>
                  <a:gd name="connsiteY87" fmla="*/ 1366 h 33484"/>
                  <a:gd name="connsiteX88" fmla="*/ 17537 w 29681"/>
                  <a:gd name="connsiteY88" fmla="*/ 1009 h 33484"/>
                  <a:gd name="connsiteX89" fmla="*/ 15858 w 29681"/>
                  <a:gd name="connsiteY89" fmla="*/ 2045 h 33484"/>
                  <a:gd name="connsiteX90" fmla="*/ 15715 w 29681"/>
                  <a:gd name="connsiteY90" fmla="*/ 1759 h 33484"/>
                  <a:gd name="connsiteX91" fmla="*/ 12107 w 29681"/>
                  <a:gd name="connsiteY91" fmla="*/ 3902 h 33484"/>
                  <a:gd name="connsiteX92" fmla="*/ 11643 w 29681"/>
                  <a:gd name="connsiteY92" fmla="*/ 3224 h 33484"/>
                  <a:gd name="connsiteX93" fmla="*/ 10214 w 29681"/>
                  <a:gd name="connsiteY93" fmla="*/ 4438 h 33484"/>
                  <a:gd name="connsiteX94" fmla="*/ 10857 w 29681"/>
                  <a:gd name="connsiteY94" fmla="*/ 4188 h 33484"/>
                  <a:gd name="connsiteX95" fmla="*/ 9000 w 29681"/>
                  <a:gd name="connsiteY95" fmla="*/ 5831 h 33484"/>
                  <a:gd name="connsiteX96" fmla="*/ 9750 w 29681"/>
                  <a:gd name="connsiteY96" fmla="*/ 10368 h 33484"/>
                  <a:gd name="connsiteX97" fmla="*/ 8857 w 29681"/>
                  <a:gd name="connsiteY97" fmla="*/ 10046 h 33484"/>
                  <a:gd name="connsiteX98" fmla="*/ 7607 w 29681"/>
                  <a:gd name="connsiteY98" fmla="*/ 8939 h 33484"/>
                  <a:gd name="connsiteX99" fmla="*/ 6142 w 29681"/>
                  <a:gd name="connsiteY99" fmla="*/ 10403 h 33484"/>
                  <a:gd name="connsiteX100" fmla="*/ 5357 w 29681"/>
                  <a:gd name="connsiteY100" fmla="*/ 9975 h 33484"/>
                  <a:gd name="connsiteX101" fmla="*/ 4321 w 29681"/>
                  <a:gd name="connsiteY101" fmla="*/ 12832 h 33484"/>
                  <a:gd name="connsiteX102" fmla="*/ 2678 w 29681"/>
                  <a:gd name="connsiteY102" fmla="*/ 14547 h 33484"/>
                  <a:gd name="connsiteX103" fmla="*/ 1320 w 29681"/>
                  <a:gd name="connsiteY103" fmla="*/ 14689 h 33484"/>
                  <a:gd name="connsiteX104" fmla="*/ 1928 w 29681"/>
                  <a:gd name="connsiteY104" fmla="*/ 16047 h 33484"/>
                  <a:gd name="connsiteX105" fmla="*/ 499 w 29681"/>
                  <a:gd name="connsiteY105" fmla="*/ 16261 h 33484"/>
                  <a:gd name="connsiteX106" fmla="*/ 106 w 29681"/>
                  <a:gd name="connsiteY106" fmla="*/ 23047 h 33484"/>
                  <a:gd name="connsiteX107" fmla="*/ 2678 w 29681"/>
                  <a:gd name="connsiteY107" fmla="*/ 25191 h 33484"/>
                  <a:gd name="connsiteX108" fmla="*/ 2142 w 29681"/>
                  <a:gd name="connsiteY108" fmla="*/ 27298 h 33484"/>
                  <a:gd name="connsiteX109" fmla="*/ 2035 w 29681"/>
                  <a:gd name="connsiteY109" fmla="*/ 26798 h 33484"/>
                  <a:gd name="connsiteX110" fmla="*/ 1142 w 29681"/>
                  <a:gd name="connsiteY110" fmla="*/ 27013 h 33484"/>
                  <a:gd name="connsiteX111" fmla="*/ 5785 w 29681"/>
                  <a:gd name="connsiteY111" fmla="*/ 31013 h 33484"/>
                  <a:gd name="connsiteX112" fmla="*/ 5571 w 29681"/>
                  <a:gd name="connsiteY112" fmla="*/ 29834 h 33484"/>
                  <a:gd name="connsiteX113" fmla="*/ 6928 w 29681"/>
                  <a:gd name="connsiteY113" fmla="*/ 30834 h 33484"/>
                  <a:gd name="connsiteX114" fmla="*/ 6250 w 29681"/>
                  <a:gd name="connsiteY114" fmla="*/ 31334 h 33484"/>
                  <a:gd name="connsiteX115" fmla="*/ 8428 w 29681"/>
                  <a:gd name="connsiteY115" fmla="*/ 32870 h 33484"/>
                  <a:gd name="connsiteX116" fmla="*/ 8428 w 29681"/>
                  <a:gd name="connsiteY116" fmla="*/ 31870 h 33484"/>
                  <a:gd name="connsiteX117" fmla="*/ 8857 w 29681"/>
                  <a:gd name="connsiteY117" fmla="*/ 32406 h 33484"/>
                  <a:gd name="connsiteX118" fmla="*/ 15715 w 29681"/>
                  <a:gd name="connsiteY118" fmla="*/ 31477 h 33484"/>
                  <a:gd name="connsiteX119" fmla="*/ 17894 w 29681"/>
                  <a:gd name="connsiteY119" fmla="*/ 30227 h 33484"/>
                  <a:gd name="connsiteX120" fmla="*/ 16894 w 29681"/>
                  <a:gd name="connsiteY120" fmla="*/ 29048 h 33484"/>
                  <a:gd name="connsiteX121" fmla="*/ 21359 w 29681"/>
                  <a:gd name="connsiteY121" fmla="*/ 26048 h 33484"/>
                  <a:gd name="connsiteX122" fmla="*/ 20573 w 29681"/>
                  <a:gd name="connsiteY122" fmla="*/ 24833 h 33484"/>
                  <a:gd name="connsiteX123" fmla="*/ 21430 w 29681"/>
                  <a:gd name="connsiteY123" fmla="*/ 25155 h 33484"/>
                  <a:gd name="connsiteX124" fmla="*/ 23252 w 29681"/>
                  <a:gd name="connsiteY124" fmla="*/ 23083 h 33484"/>
                  <a:gd name="connsiteX125" fmla="*/ 23823 w 29681"/>
                  <a:gd name="connsiteY125" fmla="*/ 23441 h 33484"/>
                  <a:gd name="connsiteX126" fmla="*/ 22144 w 29681"/>
                  <a:gd name="connsiteY126" fmla="*/ 22441 h 33484"/>
                  <a:gd name="connsiteX127" fmla="*/ 22037 w 29681"/>
                  <a:gd name="connsiteY127" fmla="*/ 19511 h 33484"/>
                  <a:gd name="connsiteX128" fmla="*/ 20430 w 29681"/>
                  <a:gd name="connsiteY128" fmla="*/ 18869 h 33484"/>
                  <a:gd name="connsiteX129" fmla="*/ 21287 w 29681"/>
                  <a:gd name="connsiteY129" fmla="*/ 19118 h 33484"/>
                  <a:gd name="connsiteX130" fmla="*/ 20930 w 29681"/>
                  <a:gd name="connsiteY130" fmla="*/ 18047 h 33484"/>
                  <a:gd name="connsiteX131" fmla="*/ 22002 w 29681"/>
                  <a:gd name="connsiteY131" fmla="*/ 17297 h 33484"/>
                  <a:gd name="connsiteX132" fmla="*/ 23144 w 29681"/>
                  <a:gd name="connsiteY132" fmla="*/ 17833 h 33484"/>
                  <a:gd name="connsiteX133" fmla="*/ 21323 w 29681"/>
                  <a:gd name="connsiteY133" fmla="*/ 16297 h 33484"/>
                  <a:gd name="connsiteX134" fmla="*/ 20537 w 29681"/>
                  <a:gd name="connsiteY134" fmla="*/ 12297 h 33484"/>
                  <a:gd name="connsiteX135" fmla="*/ 15608 w 29681"/>
                  <a:gd name="connsiteY135" fmla="*/ 8796 h 33484"/>
                  <a:gd name="connsiteX136" fmla="*/ 15394 w 29681"/>
                  <a:gd name="connsiteY136" fmla="*/ 8403 h 33484"/>
                  <a:gd name="connsiteX137" fmla="*/ 11607 w 29681"/>
                  <a:gd name="connsiteY137" fmla="*/ 9046 h 33484"/>
                  <a:gd name="connsiteX138" fmla="*/ 10571 w 29681"/>
                  <a:gd name="connsiteY138" fmla="*/ 7046 h 33484"/>
                  <a:gd name="connsiteX139" fmla="*/ 6214 w 29681"/>
                  <a:gd name="connsiteY139" fmla="*/ 9582 h 33484"/>
                  <a:gd name="connsiteX140" fmla="*/ 6321 w 29681"/>
                  <a:gd name="connsiteY140" fmla="*/ 9367 h 33484"/>
                  <a:gd name="connsiteX141" fmla="*/ 2785 w 29681"/>
                  <a:gd name="connsiteY141" fmla="*/ 12868 h 33484"/>
                  <a:gd name="connsiteX142" fmla="*/ 963 w 29681"/>
                  <a:gd name="connsiteY142" fmla="*/ 16154 h 33484"/>
                  <a:gd name="connsiteX143" fmla="*/ 2392 w 29681"/>
                  <a:gd name="connsiteY143" fmla="*/ 17583 h 33484"/>
                  <a:gd name="connsiteX144" fmla="*/ 2928 w 29681"/>
                  <a:gd name="connsiteY144" fmla="*/ 22226 h 33484"/>
                  <a:gd name="connsiteX145" fmla="*/ 1749 w 29681"/>
                  <a:gd name="connsiteY145" fmla="*/ 23798 h 33484"/>
                  <a:gd name="connsiteX146" fmla="*/ 1499 w 29681"/>
                  <a:gd name="connsiteY146" fmla="*/ 23583 h 33484"/>
                  <a:gd name="connsiteX147" fmla="*/ 2463 w 29681"/>
                  <a:gd name="connsiteY147" fmla="*/ 27477 h 33484"/>
                  <a:gd name="connsiteX148" fmla="*/ 5214 w 29681"/>
                  <a:gd name="connsiteY148" fmla="*/ 28941 h 33484"/>
                  <a:gd name="connsiteX149" fmla="*/ 5178 w 29681"/>
                  <a:gd name="connsiteY149" fmla="*/ 29941 h 33484"/>
                  <a:gd name="connsiteX150" fmla="*/ 4678 w 29681"/>
                  <a:gd name="connsiteY150" fmla="*/ 30799 h 33484"/>
                  <a:gd name="connsiteX151" fmla="*/ 5392 w 29681"/>
                  <a:gd name="connsiteY151" fmla="*/ 30870 h 33484"/>
                  <a:gd name="connsiteX152" fmla="*/ 5285 w 29681"/>
                  <a:gd name="connsiteY152" fmla="*/ 31013 h 33484"/>
                  <a:gd name="connsiteX153" fmla="*/ 5999 w 29681"/>
                  <a:gd name="connsiteY153" fmla="*/ 30870 h 33484"/>
                  <a:gd name="connsiteX154" fmla="*/ 6214 w 29681"/>
                  <a:gd name="connsiteY154" fmla="*/ 30406 h 33484"/>
                  <a:gd name="connsiteX155" fmla="*/ 9214 w 29681"/>
                  <a:gd name="connsiteY155" fmla="*/ 33406 h 33484"/>
                  <a:gd name="connsiteX156" fmla="*/ 13965 w 29681"/>
                  <a:gd name="connsiteY156" fmla="*/ 32084 h 33484"/>
                  <a:gd name="connsiteX157" fmla="*/ 15822 w 29681"/>
                  <a:gd name="connsiteY157" fmla="*/ 29798 h 33484"/>
                  <a:gd name="connsiteX158" fmla="*/ 16001 w 29681"/>
                  <a:gd name="connsiteY158" fmla="*/ 31477 h 33484"/>
                  <a:gd name="connsiteX159" fmla="*/ 16965 w 29681"/>
                  <a:gd name="connsiteY159" fmla="*/ 30549 h 33484"/>
                  <a:gd name="connsiteX160" fmla="*/ 16394 w 29681"/>
                  <a:gd name="connsiteY160" fmla="*/ 31835 h 33484"/>
                  <a:gd name="connsiteX161" fmla="*/ 20180 w 29681"/>
                  <a:gd name="connsiteY161" fmla="*/ 28120 h 33484"/>
                  <a:gd name="connsiteX162" fmla="*/ 19787 w 29681"/>
                  <a:gd name="connsiteY162" fmla="*/ 27334 h 33484"/>
                  <a:gd name="connsiteX163" fmla="*/ 19966 w 29681"/>
                  <a:gd name="connsiteY163" fmla="*/ 27298 h 33484"/>
                  <a:gd name="connsiteX164" fmla="*/ 19358 w 29681"/>
                  <a:gd name="connsiteY164" fmla="*/ 26084 h 33484"/>
                  <a:gd name="connsiteX165" fmla="*/ 21537 w 29681"/>
                  <a:gd name="connsiteY165" fmla="*/ 25977 h 33484"/>
                  <a:gd name="connsiteX166" fmla="*/ 21359 w 29681"/>
                  <a:gd name="connsiteY166" fmla="*/ 21940 h 33484"/>
                  <a:gd name="connsiteX167" fmla="*/ 20430 w 29681"/>
                  <a:gd name="connsiteY167" fmla="*/ 22119 h 33484"/>
                  <a:gd name="connsiteX168" fmla="*/ 20787 w 29681"/>
                  <a:gd name="connsiteY168" fmla="*/ 20798 h 33484"/>
                  <a:gd name="connsiteX169" fmla="*/ 21930 w 29681"/>
                  <a:gd name="connsiteY169" fmla="*/ 20547 h 33484"/>
                  <a:gd name="connsiteX170" fmla="*/ 19858 w 29681"/>
                  <a:gd name="connsiteY170" fmla="*/ 19297 h 33484"/>
                  <a:gd name="connsiteX171" fmla="*/ 21501 w 29681"/>
                  <a:gd name="connsiteY171" fmla="*/ 19869 h 33484"/>
                  <a:gd name="connsiteX172" fmla="*/ 19644 w 29681"/>
                  <a:gd name="connsiteY172" fmla="*/ 16511 h 33484"/>
                  <a:gd name="connsiteX173" fmla="*/ 17822 w 29681"/>
                  <a:gd name="connsiteY173" fmla="*/ 17583 h 33484"/>
                  <a:gd name="connsiteX174" fmla="*/ 15072 w 29681"/>
                  <a:gd name="connsiteY174" fmla="*/ 16154 h 33484"/>
                  <a:gd name="connsiteX175" fmla="*/ 15036 w 29681"/>
                  <a:gd name="connsiteY175" fmla="*/ 17261 h 33484"/>
                  <a:gd name="connsiteX176" fmla="*/ 11179 w 29681"/>
                  <a:gd name="connsiteY176" fmla="*/ 17333 h 33484"/>
                  <a:gd name="connsiteX177" fmla="*/ 11857 w 29681"/>
                  <a:gd name="connsiteY177" fmla="*/ 21012 h 33484"/>
                  <a:gd name="connsiteX178" fmla="*/ 13929 w 29681"/>
                  <a:gd name="connsiteY178" fmla="*/ 22548 h 33484"/>
                  <a:gd name="connsiteX179" fmla="*/ 17358 w 29681"/>
                  <a:gd name="connsiteY179" fmla="*/ 23369 h 33484"/>
                  <a:gd name="connsiteX180" fmla="*/ 18501 w 29681"/>
                  <a:gd name="connsiteY180" fmla="*/ 23655 h 33484"/>
                  <a:gd name="connsiteX181" fmla="*/ 17072 w 29681"/>
                  <a:gd name="connsiteY181" fmla="*/ 23155 h 33484"/>
                  <a:gd name="connsiteX182" fmla="*/ 15501 w 29681"/>
                  <a:gd name="connsiteY182" fmla="*/ 22476 h 33484"/>
                  <a:gd name="connsiteX183" fmla="*/ 13465 w 29681"/>
                  <a:gd name="connsiteY183" fmla="*/ 21190 h 33484"/>
                  <a:gd name="connsiteX184" fmla="*/ 12429 w 29681"/>
                  <a:gd name="connsiteY184" fmla="*/ 22369 h 3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</a:cxnLst>
                <a:rect l="l" t="t" r="r" b="b"/>
                <a:pathLst>
                  <a:path w="29681" h="33484">
                    <a:moveTo>
                      <a:pt x="12429" y="22369"/>
                    </a:moveTo>
                    <a:cubicBezTo>
                      <a:pt x="12250" y="22405"/>
                      <a:pt x="11429" y="22226"/>
                      <a:pt x="10464" y="21512"/>
                    </a:cubicBezTo>
                    <a:cubicBezTo>
                      <a:pt x="9893" y="21119"/>
                      <a:pt x="9643" y="20726"/>
                      <a:pt x="8786" y="19940"/>
                    </a:cubicBezTo>
                    <a:cubicBezTo>
                      <a:pt x="8571" y="19726"/>
                      <a:pt x="7857" y="18761"/>
                      <a:pt x="8071" y="19012"/>
                    </a:cubicBezTo>
                    <a:cubicBezTo>
                      <a:pt x="9071" y="20226"/>
                      <a:pt x="9393" y="20583"/>
                      <a:pt x="9964" y="21691"/>
                    </a:cubicBezTo>
                    <a:cubicBezTo>
                      <a:pt x="10179" y="22154"/>
                      <a:pt x="10393" y="22690"/>
                      <a:pt x="10536" y="23190"/>
                    </a:cubicBezTo>
                    <a:cubicBezTo>
                      <a:pt x="10714" y="23441"/>
                      <a:pt x="10822" y="23726"/>
                      <a:pt x="10929" y="24012"/>
                    </a:cubicBezTo>
                    <a:cubicBezTo>
                      <a:pt x="11036" y="24334"/>
                      <a:pt x="11071" y="24655"/>
                      <a:pt x="11036" y="25012"/>
                    </a:cubicBezTo>
                    <a:cubicBezTo>
                      <a:pt x="11036" y="25262"/>
                      <a:pt x="11071" y="25227"/>
                      <a:pt x="11071" y="25369"/>
                    </a:cubicBezTo>
                    <a:cubicBezTo>
                      <a:pt x="11071" y="25441"/>
                      <a:pt x="11000" y="25691"/>
                      <a:pt x="11000" y="25655"/>
                    </a:cubicBezTo>
                    <a:cubicBezTo>
                      <a:pt x="11036" y="25548"/>
                      <a:pt x="11107" y="25441"/>
                      <a:pt x="11143" y="25405"/>
                    </a:cubicBezTo>
                    <a:cubicBezTo>
                      <a:pt x="11143" y="25477"/>
                      <a:pt x="11679" y="24727"/>
                      <a:pt x="12036" y="24619"/>
                    </a:cubicBezTo>
                    <a:cubicBezTo>
                      <a:pt x="12357" y="24476"/>
                      <a:pt x="13286" y="23798"/>
                      <a:pt x="14072" y="23726"/>
                    </a:cubicBezTo>
                    <a:cubicBezTo>
                      <a:pt x="14501" y="23583"/>
                      <a:pt x="14893" y="23441"/>
                      <a:pt x="15322" y="23369"/>
                    </a:cubicBezTo>
                    <a:cubicBezTo>
                      <a:pt x="15751" y="23262"/>
                      <a:pt x="16251" y="23298"/>
                      <a:pt x="15715" y="23298"/>
                    </a:cubicBezTo>
                    <a:lnTo>
                      <a:pt x="16608" y="23190"/>
                    </a:lnTo>
                    <a:cubicBezTo>
                      <a:pt x="16179" y="23226"/>
                      <a:pt x="15858" y="23155"/>
                      <a:pt x="16322" y="23155"/>
                    </a:cubicBezTo>
                    <a:lnTo>
                      <a:pt x="16572" y="23155"/>
                    </a:lnTo>
                    <a:cubicBezTo>
                      <a:pt x="15929" y="23083"/>
                      <a:pt x="16322" y="23012"/>
                      <a:pt x="16001" y="22941"/>
                    </a:cubicBezTo>
                    <a:lnTo>
                      <a:pt x="16251" y="22976"/>
                    </a:lnTo>
                    <a:cubicBezTo>
                      <a:pt x="16215" y="22941"/>
                      <a:pt x="16144" y="22869"/>
                      <a:pt x="16144" y="22869"/>
                    </a:cubicBezTo>
                    <a:lnTo>
                      <a:pt x="16501" y="22941"/>
                    </a:lnTo>
                    <a:cubicBezTo>
                      <a:pt x="15858" y="22726"/>
                      <a:pt x="15822" y="22512"/>
                      <a:pt x="16144" y="22619"/>
                    </a:cubicBezTo>
                    <a:lnTo>
                      <a:pt x="15179" y="22226"/>
                    </a:lnTo>
                    <a:cubicBezTo>
                      <a:pt x="16001" y="22441"/>
                      <a:pt x="14822" y="22083"/>
                      <a:pt x="14429" y="21655"/>
                    </a:cubicBezTo>
                    <a:cubicBezTo>
                      <a:pt x="14000" y="21405"/>
                      <a:pt x="13572" y="21012"/>
                      <a:pt x="13286" y="20619"/>
                    </a:cubicBezTo>
                    <a:lnTo>
                      <a:pt x="13286" y="20619"/>
                    </a:lnTo>
                    <a:cubicBezTo>
                      <a:pt x="12607" y="19583"/>
                      <a:pt x="13429" y="20512"/>
                      <a:pt x="12929" y="21869"/>
                    </a:cubicBezTo>
                    <a:lnTo>
                      <a:pt x="10536" y="18333"/>
                    </a:lnTo>
                    <a:cubicBezTo>
                      <a:pt x="10500" y="18369"/>
                      <a:pt x="10429" y="18369"/>
                      <a:pt x="10357" y="18440"/>
                    </a:cubicBezTo>
                    <a:cubicBezTo>
                      <a:pt x="10429" y="18404"/>
                      <a:pt x="10321" y="18440"/>
                      <a:pt x="10321" y="18440"/>
                    </a:cubicBezTo>
                    <a:cubicBezTo>
                      <a:pt x="10107" y="18547"/>
                      <a:pt x="9821" y="18618"/>
                      <a:pt x="9500" y="18654"/>
                    </a:cubicBezTo>
                    <a:cubicBezTo>
                      <a:pt x="9393" y="18654"/>
                      <a:pt x="9286" y="18690"/>
                      <a:pt x="9143" y="18690"/>
                    </a:cubicBezTo>
                    <a:cubicBezTo>
                      <a:pt x="9071" y="18690"/>
                      <a:pt x="8786" y="18726"/>
                      <a:pt x="9500" y="18654"/>
                    </a:cubicBezTo>
                    <a:cubicBezTo>
                      <a:pt x="9643" y="18690"/>
                      <a:pt x="8535" y="18726"/>
                      <a:pt x="8357" y="18726"/>
                    </a:cubicBezTo>
                    <a:cubicBezTo>
                      <a:pt x="8643" y="18726"/>
                      <a:pt x="9464" y="18797"/>
                      <a:pt x="9357" y="18940"/>
                    </a:cubicBezTo>
                    <a:lnTo>
                      <a:pt x="9000" y="18833"/>
                    </a:lnTo>
                    <a:cubicBezTo>
                      <a:pt x="9107" y="18940"/>
                      <a:pt x="9178" y="19083"/>
                      <a:pt x="9214" y="19261"/>
                    </a:cubicBezTo>
                    <a:lnTo>
                      <a:pt x="10929" y="19619"/>
                    </a:lnTo>
                    <a:cubicBezTo>
                      <a:pt x="10321" y="19833"/>
                      <a:pt x="8893" y="19118"/>
                      <a:pt x="9214" y="19511"/>
                    </a:cubicBezTo>
                    <a:lnTo>
                      <a:pt x="10571" y="19976"/>
                    </a:lnTo>
                    <a:cubicBezTo>
                      <a:pt x="10107" y="20404"/>
                      <a:pt x="8000" y="19726"/>
                      <a:pt x="7035" y="19226"/>
                    </a:cubicBezTo>
                    <a:cubicBezTo>
                      <a:pt x="6928" y="19261"/>
                      <a:pt x="6892" y="19297"/>
                      <a:pt x="6892" y="19297"/>
                    </a:cubicBezTo>
                    <a:cubicBezTo>
                      <a:pt x="7285" y="19654"/>
                      <a:pt x="7893" y="20297"/>
                      <a:pt x="8285" y="20940"/>
                    </a:cubicBezTo>
                    <a:lnTo>
                      <a:pt x="13500" y="18690"/>
                    </a:lnTo>
                    <a:cubicBezTo>
                      <a:pt x="12965" y="20726"/>
                      <a:pt x="11893" y="20976"/>
                      <a:pt x="12857" y="20512"/>
                    </a:cubicBezTo>
                    <a:cubicBezTo>
                      <a:pt x="13822" y="20154"/>
                      <a:pt x="13608" y="20333"/>
                      <a:pt x="13679" y="20119"/>
                    </a:cubicBezTo>
                    <a:cubicBezTo>
                      <a:pt x="13750" y="20011"/>
                      <a:pt x="14072" y="19690"/>
                      <a:pt x="14536" y="19583"/>
                    </a:cubicBezTo>
                    <a:lnTo>
                      <a:pt x="15608" y="19690"/>
                    </a:lnTo>
                    <a:cubicBezTo>
                      <a:pt x="17144" y="20011"/>
                      <a:pt x="13429" y="18833"/>
                      <a:pt x="14858" y="19083"/>
                    </a:cubicBezTo>
                    <a:cubicBezTo>
                      <a:pt x="14643" y="18976"/>
                      <a:pt x="14429" y="18833"/>
                      <a:pt x="14215" y="18690"/>
                    </a:cubicBezTo>
                    <a:cubicBezTo>
                      <a:pt x="14501" y="18690"/>
                      <a:pt x="14822" y="18690"/>
                      <a:pt x="15143" y="18869"/>
                    </a:cubicBezTo>
                    <a:cubicBezTo>
                      <a:pt x="15286" y="18690"/>
                      <a:pt x="15036" y="18618"/>
                      <a:pt x="14608" y="18333"/>
                    </a:cubicBezTo>
                    <a:lnTo>
                      <a:pt x="15572" y="18476"/>
                    </a:lnTo>
                    <a:cubicBezTo>
                      <a:pt x="16572" y="18119"/>
                      <a:pt x="15179" y="16547"/>
                      <a:pt x="16108" y="15904"/>
                    </a:cubicBezTo>
                    <a:cubicBezTo>
                      <a:pt x="17251" y="15975"/>
                      <a:pt x="17715" y="15475"/>
                      <a:pt x="17894" y="14868"/>
                    </a:cubicBezTo>
                    <a:cubicBezTo>
                      <a:pt x="18072" y="14189"/>
                      <a:pt x="17965" y="14047"/>
                      <a:pt x="17072" y="11832"/>
                    </a:cubicBezTo>
                    <a:cubicBezTo>
                      <a:pt x="17037" y="11653"/>
                      <a:pt x="17001" y="11510"/>
                      <a:pt x="17001" y="11368"/>
                    </a:cubicBezTo>
                    <a:lnTo>
                      <a:pt x="16965" y="11118"/>
                    </a:lnTo>
                    <a:lnTo>
                      <a:pt x="17251" y="12868"/>
                    </a:lnTo>
                    <a:lnTo>
                      <a:pt x="17251" y="12868"/>
                    </a:lnTo>
                    <a:lnTo>
                      <a:pt x="17251" y="12868"/>
                    </a:lnTo>
                    <a:lnTo>
                      <a:pt x="17251" y="12868"/>
                    </a:lnTo>
                    <a:lnTo>
                      <a:pt x="17251" y="12868"/>
                    </a:lnTo>
                    <a:lnTo>
                      <a:pt x="17287" y="12832"/>
                    </a:lnTo>
                    <a:lnTo>
                      <a:pt x="17322" y="12796"/>
                    </a:lnTo>
                    <a:cubicBezTo>
                      <a:pt x="17429" y="12689"/>
                      <a:pt x="17537" y="12654"/>
                      <a:pt x="17644" y="12582"/>
                    </a:cubicBezTo>
                    <a:cubicBezTo>
                      <a:pt x="17858" y="12511"/>
                      <a:pt x="18108" y="12511"/>
                      <a:pt x="18358" y="12582"/>
                    </a:cubicBezTo>
                    <a:cubicBezTo>
                      <a:pt x="18537" y="12725"/>
                      <a:pt x="18680" y="12903"/>
                      <a:pt x="18823" y="13082"/>
                    </a:cubicBezTo>
                    <a:cubicBezTo>
                      <a:pt x="18894" y="13189"/>
                      <a:pt x="18965" y="13296"/>
                      <a:pt x="18894" y="13404"/>
                    </a:cubicBezTo>
                    <a:lnTo>
                      <a:pt x="18858" y="13582"/>
                    </a:lnTo>
                    <a:lnTo>
                      <a:pt x="19001" y="12975"/>
                    </a:lnTo>
                    <a:cubicBezTo>
                      <a:pt x="19430" y="11296"/>
                      <a:pt x="19858" y="10760"/>
                      <a:pt x="20073" y="10546"/>
                    </a:cubicBezTo>
                    <a:cubicBezTo>
                      <a:pt x="20037" y="10617"/>
                      <a:pt x="19608" y="10903"/>
                      <a:pt x="18251" y="11189"/>
                    </a:cubicBezTo>
                    <a:cubicBezTo>
                      <a:pt x="18037" y="11225"/>
                      <a:pt x="17858" y="11225"/>
                      <a:pt x="17644" y="11261"/>
                    </a:cubicBezTo>
                    <a:cubicBezTo>
                      <a:pt x="16465" y="11296"/>
                      <a:pt x="16608" y="11332"/>
                      <a:pt x="16608" y="11368"/>
                    </a:cubicBezTo>
                    <a:lnTo>
                      <a:pt x="16429" y="11796"/>
                    </a:lnTo>
                    <a:cubicBezTo>
                      <a:pt x="16465" y="11725"/>
                      <a:pt x="15894" y="13368"/>
                      <a:pt x="16429" y="15511"/>
                    </a:cubicBezTo>
                    <a:cubicBezTo>
                      <a:pt x="16751" y="16547"/>
                      <a:pt x="17429" y="17619"/>
                      <a:pt x="19037" y="18404"/>
                    </a:cubicBezTo>
                    <a:cubicBezTo>
                      <a:pt x="20644" y="19118"/>
                      <a:pt x="23216" y="19690"/>
                      <a:pt x="27395" y="18226"/>
                    </a:cubicBezTo>
                    <a:lnTo>
                      <a:pt x="27681" y="18440"/>
                    </a:lnTo>
                    <a:cubicBezTo>
                      <a:pt x="29145" y="17118"/>
                      <a:pt x="29717" y="15725"/>
                      <a:pt x="28324" y="14011"/>
                    </a:cubicBezTo>
                    <a:cubicBezTo>
                      <a:pt x="30431" y="14118"/>
                      <a:pt x="28859" y="12297"/>
                      <a:pt x="29502" y="11689"/>
                    </a:cubicBezTo>
                    <a:lnTo>
                      <a:pt x="29681" y="11761"/>
                    </a:lnTo>
                    <a:cubicBezTo>
                      <a:pt x="28181" y="10511"/>
                      <a:pt x="30824" y="7689"/>
                      <a:pt x="28288" y="5974"/>
                    </a:cubicBezTo>
                    <a:cubicBezTo>
                      <a:pt x="28467" y="5974"/>
                      <a:pt x="29074" y="5760"/>
                      <a:pt x="29288" y="6224"/>
                    </a:cubicBezTo>
                    <a:cubicBezTo>
                      <a:pt x="28288" y="4581"/>
                      <a:pt x="26145" y="3224"/>
                      <a:pt x="26752" y="2224"/>
                    </a:cubicBezTo>
                    <a:cubicBezTo>
                      <a:pt x="22537" y="-598"/>
                      <a:pt x="18572" y="-563"/>
                      <a:pt x="17465" y="1366"/>
                    </a:cubicBezTo>
                    <a:lnTo>
                      <a:pt x="17537" y="1009"/>
                    </a:lnTo>
                    <a:cubicBezTo>
                      <a:pt x="16894" y="2402"/>
                      <a:pt x="16608" y="1295"/>
                      <a:pt x="15858" y="2045"/>
                    </a:cubicBezTo>
                    <a:cubicBezTo>
                      <a:pt x="15786" y="1902"/>
                      <a:pt x="15715" y="1831"/>
                      <a:pt x="15715" y="1759"/>
                    </a:cubicBezTo>
                    <a:cubicBezTo>
                      <a:pt x="14858" y="3152"/>
                      <a:pt x="12429" y="2974"/>
                      <a:pt x="12107" y="3902"/>
                    </a:cubicBezTo>
                    <a:lnTo>
                      <a:pt x="11643" y="3224"/>
                    </a:lnTo>
                    <a:cubicBezTo>
                      <a:pt x="11036" y="3617"/>
                      <a:pt x="10714" y="4045"/>
                      <a:pt x="10214" y="4438"/>
                    </a:cubicBezTo>
                    <a:lnTo>
                      <a:pt x="10857" y="4188"/>
                    </a:lnTo>
                    <a:cubicBezTo>
                      <a:pt x="12072" y="6081"/>
                      <a:pt x="8857" y="3902"/>
                      <a:pt x="9000" y="5831"/>
                    </a:cubicBezTo>
                    <a:cubicBezTo>
                      <a:pt x="7893" y="6474"/>
                      <a:pt x="11107" y="10439"/>
                      <a:pt x="9750" y="10368"/>
                    </a:cubicBezTo>
                    <a:cubicBezTo>
                      <a:pt x="10357" y="11332"/>
                      <a:pt x="8607" y="9046"/>
                      <a:pt x="8857" y="10046"/>
                    </a:cubicBezTo>
                    <a:cubicBezTo>
                      <a:pt x="7893" y="9367"/>
                      <a:pt x="8464" y="9367"/>
                      <a:pt x="7607" y="8939"/>
                    </a:cubicBezTo>
                    <a:cubicBezTo>
                      <a:pt x="7678" y="9832"/>
                      <a:pt x="5928" y="9224"/>
                      <a:pt x="6142" y="10403"/>
                    </a:cubicBezTo>
                    <a:lnTo>
                      <a:pt x="5357" y="9975"/>
                    </a:lnTo>
                    <a:cubicBezTo>
                      <a:pt x="6214" y="11761"/>
                      <a:pt x="3178" y="11404"/>
                      <a:pt x="4321" y="12832"/>
                    </a:cubicBezTo>
                    <a:cubicBezTo>
                      <a:pt x="4535" y="14189"/>
                      <a:pt x="1463" y="12654"/>
                      <a:pt x="2678" y="14547"/>
                    </a:cubicBezTo>
                    <a:lnTo>
                      <a:pt x="1320" y="14689"/>
                    </a:lnTo>
                    <a:cubicBezTo>
                      <a:pt x="927" y="15261"/>
                      <a:pt x="2642" y="15547"/>
                      <a:pt x="1928" y="16047"/>
                    </a:cubicBezTo>
                    <a:cubicBezTo>
                      <a:pt x="1177" y="15833"/>
                      <a:pt x="1142" y="16832"/>
                      <a:pt x="499" y="16261"/>
                    </a:cubicBezTo>
                    <a:cubicBezTo>
                      <a:pt x="-1037" y="17904"/>
                      <a:pt x="1606" y="19869"/>
                      <a:pt x="106" y="23047"/>
                    </a:cubicBezTo>
                    <a:cubicBezTo>
                      <a:pt x="1749" y="23405"/>
                      <a:pt x="1392" y="25191"/>
                      <a:pt x="2678" y="25191"/>
                    </a:cubicBezTo>
                    <a:cubicBezTo>
                      <a:pt x="2035" y="25548"/>
                      <a:pt x="4428" y="28155"/>
                      <a:pt x="2142" y="27298"/>
                    </a:cubicBezTo>
                    <a:cubicBezTo>
                      <a:pt x="1928" y="27227"/>
                      <a:pt x="1785" y="26905"/>
                      <a:pt x="2035" y="26798"/>
                    </a:cubicBezTo>
                    <a:lnTo>
                      <a:pt x="1142" y="27013"/>
                    </a:lnTo>
                    <a:cubicBezTo>
                      <a:pt x="927" y="30049"/>
                      <a:pt x="4428" y="29727"/>
                      <a:pt x="5785" y="31013"/>
                    </a:cubicBezTo>
                    <a:cubicBezTo>
                      <a:pt x="5464" y="30441"/>
                      <a:pt x="4785" y="29977"/>
                      <a:pt x="5571" y="29834"/>
                    </a:cubicBezTo>
                    <a:cubicBezTo>
                      <a:pt x="6035" y="30298"/>
                      <a:pt x="6464" y="30549"/>
                      <a:pt x="6928" y="30834"/>
                    </a:cubicBezTo>
                    <a:lnTo>
                      <a:pt x="6250" y="31334"/>
                    </a:lnTo>
                    <a:cubicBezTo>
                      <a:pt x="6928" y="31870"/>
                      <a:pt x="7643" y="32370"/>
                      <a:pt x="8428" y="32870"/>
                    </a:cubicBezTo>
                    <a:lnTo>
                      <a:pt x="8428" y="31870"/>
                    </a:lnTo>
                    <a:cubicBezTo>
                      <a:pt x="8607" y="32049"/>
                      <a:pt x="8714" y="32227"/>
                      <a:pt x="8857" y="32406"/>
                    </a:cubicBezTo>
                    <a:lnTo>
                      <a:pt x="15715" y="31477"/>
                    </a:lnTo>
                    <a:cubicBezTo>
                      <a:pt x="16751" y="31513"/>
                      <a:pt x="17858" y="31763"/>
                      <a:pt x="17894" y="30227"/>
                    </a:cubicBezTo>
                    <a:cubicBezTo>
                      <a:pt x="17787" y="29298"/>
                      <a:pt x="16251" y="30049"/>
                      <a:pt x="16894" y="29048"/>
                    </a:cubicBezTo>
                    <a:cubicBezTo>
                      <a:pt x="18322" y="28548"/>
                      <a:pt x="20323" y="27477"/>
                      <a:pt x="21359" y="26048"/>
                    </a:cubicBezTo>
                    <a:cubicBezTo>
                      <a:pt x="20358" y="25726"/>
                      <a:pt x="20573" y="25334"/>
                      <a:pt x="20573" y="24833"/>
                    </a:cubicBezTo>
                    <a:lnTo>
                      <a:pt x="21430" y="25155"/>
                    </a:lnTo>
                    <a:cubicBezTo>
                      <a:pt x="20930" y="23012"/>
                      <a:pt x="23609" y="25298"/>
                      <a:pt x="23252" y="23083"/>
                    </a:cubicBezTo>
                    <a:lnTo>
                      <a:pt x="23823" y="23441"/>
                    </a:lnTo>
                    <a:lnTo>
                      <a:pt x="22144" y="22441"/>
                    </a:lnTo>
                    <a:cubicBezTo>
                      <a:pt x="20716" y="20440"/>
                      <a:pt x="24287" y="21833"/>
                      <a:pt x="22037" y="19511"/>
                    </a:cubicBezTo>
                    <a:cubicBezTo>
                      <a:pt x="22109" y="20297"/>
                      <a:pt x="20037" y="19690"/>
                      <a:pt x="20430" y="18869"/>
                    </a:cubicBezTo>
                    <a:lnTo>
                      <a:pt x="21287" y="19118"/>
                    </a:lnTo>
                    <a:cubicBezTo>
                      <a:pt x="21109" y="18583"/>
                      <a:pt x="20751" y="18440"/>
                      <a:pt x="20930" y="18047"/>
                    </a:cubicBezTo>
                    <a:cubicBezTo>
                      <a:pt x="21430" y="18369"/>
                      <a:pt x="22216" y="18190"/>
                      <a:pt x="22002" y="17297"/>
                    </a:cubicBezTo>
                    <a:lnTo>
                      <a:pt x="23144" y="17833"/>
                    </a:lnTo>
                    <a:cubicBezTo>
                      <a:pt x="22573" y="17261"/>
                      <a:pt x="21966" y="16761"/>
                      <a:pt x="21323" y="16297"/>
                    </a:cubicBezTo>
                    <a:cubicBezTo>
                      <a:pt x="22002" y="14975"/>
                      <a:pt x="20430" y="13332"/>
                      <a:pt x="20537" y="12297"/>
                    </a:cubicBezTo>
                    <a:lnTo>
                      <a:pt x="15608" y="8796"/>
                    </a:lnTo>
                    <a:cubicBezTo>
                      <a:pt x="15501" y="8689"/>
                      <a:pt x="15429" y="8582"/>
                      <a:pt x="15394" y="8403"/>
                    </a:cubicBezTo>
                    <a:cubicBezTo>
                      <a:pt x="15394" y="8403"/>
                      <a:pt x="12215" y="7474"/>
                      <a:pt x="11607" y="9046"/>
                    </a:cubicBezTo>
                    <a:cubicBezTo>
                      <a:pt x="12215" y="8082"/>
                      <a:pt x="10214" y="8117"/>
                      <a:pt x="10571" y="7046"/>
                    </a:cubicBezTo>
                    <a:cubicBezTo>
                      <a:pt x="9607" y="8117"/>
                      <a:pt x="7607" y="9724"/>
                      <a:pt x="6214" y="9582"/>
                    </a:cubicBezTo>
                    <a:lnTo>
                      <a:pt x="6321" y="9367"/>
                    </a:lnTo>
                    <a:cubicBezTo>
                      <a:pt x="4142" y="10082"/>
                      <a:pt x="3463" y="11546"/>
                      <a:pt x="2785" y="12868"/>
                    </a:cubicBezTo>
                    <a:cubicBezTo>
                      <a:pt x="2392" y="14118"/>
                      <a:pt x="1928" y="15297"/>
                      <a:pt x="963" y="16154"/>
                    </a:cubicBezTo>
                    <a:cubicBezTo>
                      <a:pt x="1963" y="16475"/>
                      <a:pt x="999" y="17404"/>
                      <a:pt x="2392" y="17583"/>
                    </a:cubicBezTo>
                    <a:cubicBezTo>
                      <a:pt x="2963" y="19833"/>
                      <a:pt x="-1216" y="21119"/>
                      <a:pt x="2928" y="22226"/>
                    </a:cubicBezTo>
                    <a:cubicBezTo>
                      <a:pt x="3071" y="23083"/>
                      <a:pt x="1928" y="23262"/>
                      <a:pt x="1749" y="23798"/>
                    </a:cubicBezTo>
                    <a:lnTo>
                      <a:pt x="1499" y="23583"/>
                    </a:lnTo>
                    <a:cubicBezTo>
                      <a:pt x="2106" y="26084"/>
                      <a:pt x="2142" y="26226"/>
                      <a:pt x="2463" y="27477"/>
                    </a:cubicBezTo>
                    <a:cubicBezTo>
                      <a:pt x="3213" y="28227"/>
                      <a:pt x="4928" y="27477"/>
                      <a:pt x="5214" y="28941"/>
                    </a:cubicBezTo>
                    <a:cubicBezTo>
                      <a:pt x="4249" y="28870"/>
                      <a:pt x="4749" y="29405"/>
                      <a:pt x="5178" y="29941"/>
                    </a:cubicBezTo>
                    <a:cubicBezTo>
                      <a:pt x="4821" y="29692"/>
                      <a:pt x="4464" y="29692"/>
                      <a:pt x="4678" y="30799"/>
                    </a:cubicBezTo>
                    <a:cubicBezTo>
                      <a:pt x="4964" y="30763"/>
                      <a:pt x="5178" y="30799"/>
                      <a:pt x="5392" y="30870"/>
                    </a:cubicBezTo>
                    <a:cubicBezTo>
                      <a:pt x="5357" y="30906"/>
                      <a:pt x="5357" y="30977"/>
                      <a:pt x="5285" y="31013"/>
                    </a:cubicBezTo>
                    <a:cubicBezTo>
                      <a:pt x="6357" y="31692"/>
                      <a:pt x="6428" y="31334"/>
                      <a:pt x="5999" y="30870"/>
                    </a:cubicBezTo>
                    <a:cubicBezTo>
                      <a:pt x="6107" y="30799"/>
                      <a:pt x="6178" y="30656"/>
                      <a:pt x="6214" y="30406"/>
                    </a:cubicBezTo>
                    <a:cubicBezTo>
                      <a:pt x="6464" y="32156"/>
                      <a:pt x="9393" y="32299"/>
                      <a:pt x="9214" y="33406"/>
                    </a:cubicBezTo>
                    <a:cubicBezTo>
                      <a:pt x="11715" y="33763"/>
                      <a:pt x="12893" y="32835"/>
                      <a:pt x="13965" y="32084"/>
                    </a:cubicBezTo>
                    <a:cubicBezTo>
                      <a:pt x="14786" y="31263"/>
                      <a:pt x="15179" y="30441"/>
                      <a:pt x="15822" y="29798"/>
                    </a:cubicBezTo>
                    <a:cubicBezTo>
                      <a:pt x="16394" y="30263"/>
                      <a:pt x="16394" y="30977"/>
                      <a:pt x="16001" y="31477"/>
                    </a:cubicBezTo>
                    <a:cubicBezTo>
                      <a:pt x="16358" y="31156"/>
                      <a:pt x="16715" y="30870"/>
                      <a:pt x="16965" y="30549"/>
                    </a:cubicBezTo>
                    <a:cubicBezTo>
                      <a:pt x="17572" y="31334"/>
                      <a:pt x="16715" y="31477"/>
                      <a:pt x="16394" y="31835"/>
                    </a:cubicBezTo>
                    <a:cubicBezTo>
                      <a:pt x="18894" y="32084"/>
                      <a:pt x="17894" y="28834"/>
                      <a:pt x="20180" y="28120"/>
                    </a:cubicBezTo>
                    <a:lnTo>
                      <a:pt x="19787" y="27334"/>
                    </a:lnTo>
                    <a:lnTo>
                      <a:pt x="19966" y="27298"/>
                    </a:lnTo>
                    <a:cubicBezTo>
                      <a:pt x="19608" y="27084"/>
                      <a:pt x="19358" y="26405"/>
                      <a:pt x="19358" y="26084"/>
                    </a:cubicBezTo>
                    <a:cubicBezTo>
                      <a:pt x="20251" y="26226"/>
                      <a:pt x="21109" y="27013"/>
                      <a:pt x="21537" y="25977"/>
                    </a:cubicBezTo>
                    <a:cubicBezTo>
                      <a:pt x="22680" y="25334"/>
                      <a:pt x="21930" y="23119"/>
                      <a:pt x="21359" y="21940"/>
                    </a:cubicBezTo>
                    <a:cubicBezTo>
                      <a:pt x="21216" y="22619"/>
                      <a:pt x="20751" y="22369"/>
                      <a:pt x="20430" y="22119"/>
                    </a:cubicBezTo>
                    <a:cubicBezTo>
                      <a:pt x="20430" y="21619"/>
                      <a:pt x="21216" y="21190"/>
                      <a:pt x="20787" y="20798"/>
                    </a:cubicBezTo>
                    <a:lnTo>
                      <a:pt x="21930" y="20547"/>
                    </a:lnTo>
                    <a:cubicBezTo>
                      <a:pt x="20930" y="20940"/>
                      <a:pt x="20466" y="19261"/>
                      <a:pt x="19858" y="19297"/>
                    </a:cubicBezTo>
                    <a:cubicBezTo>
                      <a:pt x="20537" y="18654"/>
                      <a:pt x="20894" y="19869"/>
                      <a:pt x="21501" y="19869"/>
                    </a:cubicBezTo>
                    <a:cubicBezTo>
                      <a:pt x="20501" y="17547"/>
                      <a:pt x="21180" y="18618"/>
                      <a:pt x="19644" y="16511"/>
                    </a:cubicBezTo>
                    <a:cubicBezTo>
                      <a:pt x="18144" y="16047"/>
                      <a:pt x="18965" y="17368"/>
                      <a:pt x="17822" y="17583"/>
                    </a:cubicBezTo>
                    <a:cubicBezTo>
                      <a:pt x="16929" y="16975"/>
                      <a:pt x="15894" y="17190"/>
                      <a:pt x="15072" y="16154"/>
                    </a:cubicBezTo>
                    <a:cubicBezTo>
                      <a:pt x="15108" y="16511"/>
                      <a:pt x="15072" y="16904"/>
                      <a:pt x="15036" y="17261"/>
                    </a:cubicBezTo>
                    <a:cubicBezTo>
                      <a:pt x="13250" y="17547"/>
                      <a:pt x="12786" y="17619"/>
                      <a:pt x="11179" y="17333"/>
                    </a:cubicBezTo>
                    <a:cubicBezTo>
                      <a:pt x="10536" y="19154"/>
                      <a:pt x="11322" y="20297"/>
                      <a:pt x="11857" y="21012"/>
                    </a:cubicBezTo>
                    <a:cubicBezTo>
                      <a:pt x="12536" y="21797"/>
                      <a:pt x="13250" y="22262"/>
                      <a:pt x="13929" y="22548"/>
                    </a:cubicBezTo>
                    <a:cubicBezTo>
                      <a:pt x="15251" y="23155"/>
                      <a:pt x="16394" y="23476"/>
                      <a:pt x="17358" y="23369"/>
                    </a:cubicBezTo>
                    <a:cubicBezTo>
                      <a:pt x="17822" y="23441"/>
                      <a:pt x="18215" y="23548"/>
                      <a:pt x="18501" y="23655"/>
                    </a:cubicBezTo>
                    <a:cubicBezTo>
                      <a:pt x="18501" y="23655"/>
                      <a:pt x="17501" y="23369"/>
                      <a:pt x="17072" y="23155"/>
                    </a:cubicBezTo>
                    <a:cubicBezTo>
                      <a:pt x="16001" y="22726"/>
                      <a:pt x="15536" y="22548"/>
                      <a:pt x="15501" y="22476"/>
                    </a:cubicBezTo>
                    <a:cubicBezTo>
                      <a:pt x="12822" y="20940"/>
                      <a:pt x="13786" y="20154"/>
                      <a:pt x="13465" y="21190"/>
                    </a:cubicBezTo>
                    <a:cubicBezTo>
                      <a:pt x="13036" y="22226"/>
                      <a:pt x="12429" y="22405"/>
                      <a:pt x="12429" y="223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86" name="Graphic 511">
              <a:extLst>
                <a:ext uri="{FF2B5EF4-FFF2-40B4-BE49-F238E27FC236}">
                  <a16:creationId xmlns:a16="http://schemas.microsoft.com/office/drawing/2014/main" id="{1EB368B3-2261-8B4D-9313-ED0054CFDEB5}"/>
                </a:ext>
              </a:extLst>
            </p:cNvPr>
            <p:cNvGrpSpPr/>
            <p:nvPr/>
          </p:nvGrpSpPr>
          <p:grpSpPr>
            <a:xfrm>
              <a:off x="7748265" y="6503198"/>
              <a:ext cx="25708" cy="27117"/>
              <a:chOff x="7748265" y="6503198"/>
              <a:chExt cx="25708" cy="27117"/>
            </a:xfrm>
            <a:grpFill/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0BF899EC-F7FD-414E-8567-0DA19E1D2C35}"/>
                  </a:ext>
                </a:extLst>
              </p:cNvPr>
              <p:cNvSpPr/>
              <p:nvPr/>
            </p:nvSpPr>
            <p:spPr>
              <a:xfrm>
                <a:off x="7772982" y="6516064"/>
                <a:ext cx="392" cy="118"/>
              </a:xfrm>
              <a:custGeom>
                <a:avLst/>
                <a:gdLst>
                  <a:gd name="connsiteX0" fmla="*/ 393 w 392"/>
                  <a:gd name="connsiteY0" fmla="*/ 0 h 118"/>
                  <a:gd name="connsiteX1" fmla="*/ 0 w 392"/>
                  <a:gd name="connsiteY1" fmla="*/ 72 h 118"/>
                  <a:gd name="connsiteX2" fmla="*/ 393 w 392"/>
                  <a:gd name="connsiteY2" fmla="*/ 0 h 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2" h="118">
                    <a:moveTo>
                      <a:pt x="393" y="0"/>
                    </a:moveTo>
                    <a:lnTo>
                      <a:pt x="0" y="72"/>
                    </a:lnTo>
                    <a:cubicBezTo>
                      <a:pt x="179" y="143"/>
                      <a:pt x="321" y="143"/>
                      <a:pt x="39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0B8A0BBA-22E7-9941-9CBD-6532117B1DC4}"/>
                  </a:ext>
                </a:extLst>
              </p:cNvPr>
              <p:cNvSpPr/>
              <p:nvPr/>
            </p:nvSpPr>
            <p:spPr>
              <a:xfrm>
                <a:off x="7754909" y="6524637"/>
                <a:ext cx="142" cy="15"/>
              </a:xfrm>
              <a:custGeom>
                <a:avLst/>
                <a:gdLst>
                  <a:gd name="connsiteX0" fmla="*/ 143 w 142"/>
                  <a:gd name="connsiteY0" fmla="*/ 0 h 15"/>
                  <a:gd name="connsiteX1" fmla="*/ 0 w 142"/>
                  <a:gd name="connsiteY1" fmla="*/ 0 h 15"/>
                  <a:gd name="connsiteX2" fmla="*/ 143 w 142"/>
                  <a:gd name="connsiteY2" fmla="*/ 0 h 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15">
                    <a:moveTo>
                      <a:pt x="143" y="0"/>
                    </a:moveTo>
                    <a:cubicBezTo>
                      <a:pt x="107" y="0"/>
                      <a:pt x="71" y="0"/>
                      <a:pt x="0" y="0"/>
                    </a:cubicBezTo>
                    <a:cubicBezTo>
                      <a:pt x="71" y="36"/>
                      <a:pt x="143" y="0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E3C0B4B2-E935-2749-A1BE-13FFE996FC88}"/>
                  </a:ext>
                </a:extLst>
              </p:cNvPr>
              <p:cNvSpPr/>
              <p:nvPr/>
            </p:nvSpPr>
            <p:spPr>
              <a:xfrm>
                <a:off x="7760338" y="6512956"/>
                <a:ext cx="35" cy="71"/>
              </a:xfrm>
              <a:custGeom>
                <a:avLst/>
                <a:gdLst>
                  <a:gd name="connsiteX0" fmla="*/ 36 w 35"/>
                  <a:gd name="connsiteY0" fmla="*/ 72 h 71"/>
                  <a:gd name="connsiteX1" fmla="*/ 36 w 35"/>
                  <a:gd name="connsiteY1" fmla="*/ 72 h 71"/>
                  <a:gd name="connsiteX2" fmla="*/ 0 w 35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71">
                    <a:moveTo>
                      <a:pt x="36" y="72"/>
                    </a:moveTo>
                    <a:lnTo>
                      <a:pt x="36" y="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14298BD1-27F4-274E-AFE8-F3E2D9040C01}"/>
                  </a:ext>
                </a:extLst>
              </p:cNvPr>
              <p:cNvSpPr/>
              <p:nvPr/>
            </p:nvSpPr>
            <p:spPr>
              <a:xfrm>
                <a:off x="7748265" y="6503198"/>
                <a:ext cx="25708" cy="27117"/>
              </a:xfrm>
              <a:custGeom>
                <a:avLst/>
                <a:gdLst>
                  <a:gd name="connsiteX0" fmla="*/ 12859 w 25708"/>
                  <a:gd name="connsiteY0" fmla="*/ 9330 h 27117"/>
                  <a:gd name="connsiteX1" fmla="*/ 11859 w 25708"/>
                  <a:gd name="connsiteY1" fmla="*/ 9366 h 27117"/>
                  <a:gd name="connsiteX2" fmla="*/ 12144 w 25708"/>
                  <a:gd name="connsiteY2" fmla="*/ 9866 h 27117"/>
                  <a:gd name="connsiteX3" fmla="*/ 12573 w 25708"/>
                  <a:gd name="connsiteY3" fmla="*/ 11152 h 27117"/>
                  <a:gd name="connsiteX4" fmla="*/ 12144 w 25708"/>
                  <a:gd name="connsiteY4" fmla="*/ 10366 h 27117"/>
                  <a:gd name="connsiteX5" fmla="*/ 12216 w 25708"/>
                  <a:gd name="connsiteY5" fmla="*/ 10652 h 27117"/>
                  <a:gd name="connsiteX6" fmla="*/ 12144 w 25708"/>
                  <a:gd name="connsiteY6" fmla="*/ 10401 h 27117"/>
                  <a:gd name="connsiteX7" fmla="*/ 12609 w 25708"/>
                  <a:gd name="connsiteY7" fmla="*/ 11902 h 27117"/>
                  <a:gd name="connsiteX8" fmla="*/ 12609 w 25708"/>
                  <a:gd name="connsiteY8" fmla="*/ 11866 h 27117"/>
                  <a:gd name="connsiteX9" fmla="*/ 12823 w 25708"/>
                  <a:gd name="connsiteY9" fmla="*/ 12795 h 27117"/>
                  <a:gd name="connsiteX10" fmla="*/ 12787 w 25708"/>
                  <a:gd name="connsiteY10" fmla="*/ 12616 h 27117"/>
                  <a:gd name="connsiteX11" fmla="*/ 12966 w 25708"/>
                  <a:gd name="connsiteY11" fmla="*/ 16581 h 27117"/>
                  <a:gd name="connsiteX12" fmla="*/ 13002 w 25708"/>
                  <a:gd name="connsiteY12" fmla="*/ 16474 h 27117"/>
                  <a:gd name="connsiteX13" fmla="*/ 12930 w 25708"/>
                  <a:gd name="connsiteY13" fmla="*/ 16688 h 27117"/>
                  <a:gd name="connsiteX14" fmla="*/ 12930 w 25708"/>
                  <a:gd name="connsiteY14" fmla="*/ 16688 h 27117"/>
                  <a:gd name="connsiteX15" fmla="*/ 12930 w 25708"/>
                  <a:gd name="connsiteY15" fmla="*/ 16688 h 27117"/>
                  <a:gd name="connsiteX16" fmla="*/ 13644 w 25708"/>
                  <a:gd name="connsiteY16" fmla="*/ 13723 h 27117"/>
                  <a:gd name="connsiteX17" fmla="*/ 13644 w 25708"/>
                  <a:gd name="connsiteY17" fmla="*/ 13723 h 27117"/>
                  <a:gd name="connsiteX18" fmla="*/ 13644 w 25708"/>
                  <a:gd name="connsiteY18" fmla="*/ 13723 h 27117"/>
                  <a:gd name="connsiteX19" fmla="*/ 13644 w 25708"/>
                  <a:gd name="connsiteY19" fmla="*/ 13723 h 27117"/>
                  <a:gd name="connsiteX20" fmla="*/ 13644 w 25708"/>
                  <a:gd name="connsiteY20" fmla="*/ 13759 h 27117"/>
                  <a:gd name="connsiteX21" fmla="*/ 13644 w 25708"/>
                  <a:gd name="connsiteY21" fmla="*/ 13831 h 27117"/>
                  <a:gd name="connsiteX22" fmla="*/ 13609 w 25708"/>
                  <a:gd name="connsiteY22" fmla="*/ 14009 h 27117"/>
                  <a:gd name="connsiteX23" fmla="*/ 13537 w 25708"/>
                  <a:gd name="connsiteY23" fmla="*/ 14188 h 27117"/>
                  <a:gd name="connsiteX24" fmla="*/ 13502 w 25708"/>
                  <a:gd name="connsiteY24" fmla="*/ 14259 h 27117"/>
                  <a:gd name="connsiteX25" fmla="*/ 13502 w 25708"/>
                  <a:gd name="connsiteY25" fmla="*/ 14259 h 27117"/>
                  <a:gd name="connsiteX26" fmla="*/ 14323 w 25708"/>
                  <a:gd name="connsiteY26" fmla="*/ 13831 h 27117"/>
                  <a:gd name="connsiteX27" fmla="*/ 14323 w 25708"/>
                  <a:gd name="connsiteY27" fmla="*/ 13831 h 27117"/>
                  <a:gd name="connsiteX28" fmla="*/ 14395 w 25708"/>
                  <a:gd name="connsiteY28" fmla="*/ 13831 h 27117"/>
                  <a:gd name="connsiteX29" fmla="*/ 14395 w 25708"/>
                  <a:gd name="connsiteY29" fmla="*/ 13831 h 27117"/>
                  <a:gd name="connsiteX30" fmla="*/ 13930 w 25708"/>
                  <a:gd name="connsiteY30" fmla="*/ 13831 h 27117"/>
                  <a:gd name="connsiteX31" fmla="*/ 14359 w 25708"/>
                  <a:gd name="connsiteY31" fmla="*/ 13831 h 27117"/>
                  <a:gd name="connsiteX32" fmla="*/ 14359 w 25708"/>
                  <a:gd name="connsiteY32" fmla="*/ 13831 h 27117"/>
                  <a:gd name="connsiteX33" fmla="*/ 14037 w 25708"/>
                  <a:gd name="connsiteY33" fmla="*/ 13759 h 27117"/>
                  <a:gd name="connsiteX34" fmla="*/ 14216 w 25708"/>
                  <a:gd name="connsiteY34" fmla="*/ 13795 h 27117"/>
                  <a:gd name="connsiteX35" fmla="*/ 13930 w 25708"/>
                  <a:gd name="connsiteY35" fmla="*/ 13723 h 27117"/>
                  <a:gd name="connsiteX36" fmla="*/ 12466 w 25708"/>
                  <a:gd name="connsiteY36" fmla="*/ 13223 h 27117"/>
                  <a:gd name="connsiteX37" fmla="*/ 13573 w 25708"/>
                  <a:gd name="connsiteY37" fmla="*/ 13580 h 27117"/>
                  <a:gd name="connsiteX38" fmla="*/ 13787 w 25708"/>
                  <a:gd name="connsiteY38" fmla="*/ 13652 h 27117"/>
                  <a:gd name="connsiteX39" fmla="*/ 12752 w 25708"/>
                  <a:gd name="connsiteY39" fmla="*/ 13152 h 27117"/>
                  <a:gd name="connsiteX40" fmla="*/ 13252 w 25708"/>
                  <a:gd name="connsiteY40" fmla="*/ 13331 h 27117"/>
                  <a:gd name="connsiteX41" fmla="*/ 13573 w 25708"/>
                  <a:gd name="connsiteY41" fmla="*/ 13509 h 27117"/>
                  <a:gd name="connsiteX42" fmla="*/ 13502 w 25708"/>
                  <a:gd name="connsiteY42" fmla="*/ 13438 h 27117"/>
                  <a:gd name="connsiteX43" fmla="*/ 13787 w 25708"/>
                  <a:gd name="connsiteY43" fmla="*/ 14116 h 27117"/>
                  <a:gd name="connsiteX44" fmla="*/ 14252 w 25708"/>
                  <a:gd name="connsiteY44" fmla="*/ 15759 h 27117"/>
                  <a:gd name="connsiteX45" fmla="*/ 14145 w 25708"/>
                  <a:gd name="connsiteY45" fmla="*/ 15509 h 27117"/>
                  <a:gd name="connsiteX46" fmla="*/ 13966 w 25708"/>
                  <a:gd name="connsiteY46" fmla="*/ 14974 h 27117"/>
                  <a:gd name="connsiteX47" fmla="*/ 13787 w 25708"/>
                  <a:gd name="connsiteY47" fmla="*/ 13795 h 27117"/>
                  <a:gd name="connsiteX48" fmla="*/ 13823 w 25708"/>
                  <a:gd name="connsiteY48" fmla="*/ 12116 h 27117"/>
                  <a:gd name="connsiteX49" fmla="*/ 13787 w 25708"/>
                  <a:gd name="connsiteY49" fmla="*/ 11687 h 27117"/>
                  <a:gd name="connsiteX50" fmla="*/ 11787 w 25708"/>
                  <a:gd name="connsiteY50" fmla="*/ 12366 h 27117"/>
                  <a:gd name="connsiteX51" fmla="*/ 11644 w 25708"/>
                  <a:gd name="connsiteY51" fmla="*/ 12366 h 27117"/>
                  <a:gd name="connsiteX52" fmla="*/ 10751 w 25708"/>
                  <a:gd name="connsiteY52" fmla="*/ 12366 h 27117"/>
                  <a:gd name="connsiteX53" fmla="*/ 10537 w 25708"/>
                  <a:gd name="connsiteY53" fmla="*/ 12366 h 27117"/>
                  <a:gd name="connsiteX54" fmla="*/ 10358 w 25708"/>
                  <a:gd name="connsiteY54" fmla="*/ 12330 h 27117"/>
                  <a:gd name="connsiteX55" fmla="*/ 10287 w 25708"/>
                  <a:gd name="connsiteY55" fmla="*/ 12330 h 27117"/>
                  <a:gd name="connsiteX56" fmla="*/ 9894 w 25708"/>
                  <a:gd name="connsiteY56" fmla="*/ 12259 h 27117"/>
                  <a:gd name="connsiteX57" fmla="*/ 10537 w 25708"/>
                  <a:gd name="connsiteY57" fmla="*/ 12723 h 27117"/>
                  <a:gd name="connsiteX58" fmla="*/ 11287 w 25708"/>
                  <a:gd name="connsiteY58" fmla="*/ 13652 h 27117"/>
                  <a:gd name="connsiteX59" fmla="*/ 15109 w 25708"/>
                  <a:gd name="connsiteY59" fmla="*/ 11188 h 27117"/>
                  <a:gd name="connsiteX60" fmla="*/ 13680 w 25708"/>
                  <a:gd name="connsiteY60" fmla="*/ 12295 h 27117"/>
                  <a:gd name="connsiteX61" fmla="*/ 12716 w 25708"/>
                  <a:gd name="connsiteY61" fmla="*/ 13616 h 27117"/>
                  <a:gd name="connsiteX62" fmla="*/ 11751 w 25708"/>
                  <a:gd name="connsiteY62" fmla="*/ 14509 h 27117"/>
                  <a:gd name="connsiteX63" fmla="*/ 11359 w 25708"/>
                  <a:gd name="connsiteY63" fmla="*/ 14724 h 27117"/>
                  <a:gd name="connsiteX64" fmla="*/ 11894 w 25708"/>
                  <a:gd name="connsiteY64" fmla="*/ 14724 h 27117"/>
                  <a:gd name="connsiteX65" fmla="*/ 13323 w 25708"/>
                  <a:gd name="connsiteY65" fmla="*/ 15081 h 27117"/>
                  <a:gd name="connsiteX66" fmla="*/ 15430 w 25708"/>
                  <a:gd name="connsiteY66" fmla="*/ 16045 h 27117"/>
                  <a:gd name="connsiteX67" fmla="*/ 16216 w 25708"/>
                  <a:gd name="connsiteY67" fmla="*/ 16438 h 27117"/>
                  <a:gd name="connsiteX68" fmla="*/ 15859 w 25708"/>
                  <a:gd name="connsiteY68" fmla="*/ 15866 h 27117"/>
                  <a:gd name="connsiteX69" fmla="*/ 15609 w 25708"/>
                  <a:gd name="connsiteY69" fmla="*/ 15474 h 27117"/>
                  <a:gd name="connsiteX70" fmla="*/ 16681 w 25708"/>
                  <a:gd name="connsiteY70" fmla="*/ 14616 h 27117"/>
                  <a:gd name="connsiteX71" fmla="*/ 9537 w 25708"/>
                  <a:gd name="connsiteY71" fmla="*/ 4222 h 27117"/>
                  <a:gd name="connsiteX72" fmla="*/ 9323 w 25708"/>
                  <a:gd name="connsiteY72" fmla="*/ 3937 h 27117"/>
                  <a:gd name="connsiteX73" fmla="*/ 7858 w 25708"/>
                  <a:gd name="connsiteY73" fmla="*/ 6365 h 27117"/>
                  <a:gd name="connsiteX74" fmla="*/ 6251 w 25708"/>
                  <a:gd name="connsiteY74" fmla="*/ 6794 h 27117"/>
                  <a:gd name="connsiteX75" fmla="*/ 6144 w 25708"/>
                  <a:gd name="connsiteY75" fmla="*/ 6651 h 27117"/>
                  <a:gd name="connsiteX76" fmla="*/ 4429 w 25708"/>
                  <a:gd name="connsiteY76" fmla="*/ 9080 h 27117"/>
                  <a:gd name="connsiteX77" fmla="*/ 3929 w 25708"/>
                  <a:gd name="connsiteY77" fmla="*/ 8401 h 27117"/>
                  <a:gd name="connsiteX78" fmla="*/ 2393 w 25708"/>
                  <a:gd name="connsiteY78" fmla="*/ 10116 h 27117"/>
                  <a:gd name="connsiteX79" fmla="*/ 1750 w 25708"/>
                  <a:gd name="connsiteY79" fmla="*/ 12402 h 27117"/>
                  <a:gd name="connsiteX80" fmla="*/ 1643 w 25708"/>
                  <a:gd name="connsiteY80" fmla="*/ 15617 h 27117"/>
                  <a:gd name="connsiteX81" fmla="*/ 4965 w 25708"/>
                  <a:gd name="connsiteY81" fmla="*/ 20010 h 27117"/>
                  <a:gd name="connsiteX82" fmla="*/ 4608 w 25708"/>
                  <a:gd name="connsiteY82" fmla="*/ 20081 h 27117"/>
                  <a:gd name="connsiteX83" fmla="*/ 6929 w 25708"/>
                  <a:gd name="connsiteY83" fmla="*/ 21153 h 27117"/>
                  <a:gd name="connsiteX84" fmla="*/ 6822 w 25708"/>
                  <a:gd name="connsiteY84" fmla="*/ 21475 h 27117"/>
                  <a:gd name="connsiteX85" fmla="*/ 9680 w 25708"/>
                  <a:gd name="connsiteY85" fmla="*/ 22225 h 27117"/>
                  <a:gd name="connsiteX86" fmla="*/ 9394 w 25708"/>
                  <a:gd name="connsiteY86" fmla="*/ 22974 h 27117"/>
                  <a:gd name="connsiteX87" fmla="*/ 10644 w 25708"/>
                  <a:gd name="connsiteY87" fmla="*/ 23225 h 27117"/>
                  <a:gd name="connsiteX88" fmla="*/ 10251 w 25708"/>
                  <a:gd name="connsiteY88" fmla="*/ 22903 h 27117"/>
                  <a:gd name="connsiteX89" fmla="*/ 11323 w 25708"/>
                  <a:gd name="connsiteY89" fmla="*/ 23582 h 27117"/>
                  <a:gd name="connsiteX90" fmla="*/ 11501 w 25708"/>
                  <a:gd name="connsiteY90" fmla="*/ 23760 h 27117"/>
                  <a:gd name="connsiteX91" fmla="*/ 14716 w 25708"/>
                  <a:gd name="connsiteY91" fmla="*/ 23510 h 27117"/>
                  <a:gd name="connsiteX92" fmla="*/ 15430 w 25708"/>
                  <a:gd name="connsiteY92" fmla="*/ 22832 h 27117"/>
                  <a:gd name="connsiteX93" fmla="*/ 15859 w 25708"/>
                  <a:gd name="connsiteY93" fmla="*/ 18260 h 27117"/>
                  <a:gd name="connsiteX94" fmla="*/ 16681 w 25708"/>
                  <a:gd name="connsiteY94" fmla="*/ 18724 h 27117"/>
                  <a:gd name="connsiteX95" fmla="*/ 17788 w 25708"/>
                  <a:gd name="connsiteY95" fmla="*/ 19974 h 27117"/>
                  <a:gd name="connsiteX96" fmla="*/ 19431 w 25708"/>
                  <a:gd name="connsiteY96" fmla="*/ 18581 h 27117"/>
                  <a:gd name="connsiteX97" fmla="*/ 20217 w 25708"/>
                  <a:gd name="connsiteY97" fmla="*/ 19045 h 27117"/>
                  <a:gd name="connsiteX98" fmla="*/ 21217 w 25708"/>
                  <a:gd name="connsiteY98" fmla="*/ 16045 h 27117"/>
                  <a:gd name="connsiteX99" fmla="*/ 22610 w 25708"/>
                  <a:gd name="connsiteY99" fmla="*/ 14081 h 27117"/>
                  <a:gd name="connsiteX100" fmla="*/ 23896 w 25708"/>
                  <a:gd name="connsiteY100" fmla="*/ 13616 h 27117"/>
                  <a:gd name="connsiteX101" fmla="*/ 23039 w 25708"/>
                  <a:gd name="connsiteY101" fmla="*/ 12366 h 27117"/>
                  <a:gd name="connsiteX102" fmla="*/ 24360 w 25708"/>
                  <a:gd name="connsiteY102" fmla="*/ 11759 h 27117"/>
                  <a:gd name="connsiteX103" fmla="*/ 23646 w 25708"/>
                  <a:gd name="connsiteY103" fmla="*/ 8544 h 27117"/>
                  <a:gd name="connsiteX104" fmla="*/ 21503 w 25708"/>
                  <a:gd name="connsiteY104" fmla="*/ 4080 h 27117"/>
                  <a:gd name="connsiteX105" fmla="*/ 17716 w 25708"/>
                  <a:gd name="connsiteY105" fmla="*/ 3472 h 27117"/>
                  <a:gd name="connsiteX106" fmla="*/ 16752 w 25708"/>
                  <a:gd name="connsiteY106" fmla="*/ 1507 h 27117"/>
                  <a:gd name="connsiteX107" fmla="*/ 17181 w 25708"/>
                  <a:gd name="connsiteY107" fmla="*/ 1829 h 27117"/>
                  <a:gd name="connsiteX108" fmla="*/ 17752 w 25708"/>
                  <a:gd name="connsiteY108" fmla="*/ 1079 h 27117"/>
                  <a:gd name="connsiteX109" fmla="*/ 12216 w 25708"/>
                  <a:gd name="connsiteY109" fmla="*/ 1115 h 27117"/>
                  <a:gd name="connsiteX110" fmla="*/ 12894 w 25708"/>
                  <a:gd name="connsiteY110" fmla="*/ 1865 h 27117"/>
                  <a:gd name="connsiteX111" fmla="*/ 11609 w 25708"/>
                  <a:gd name="connsiteY111" fmla="*/ 1936 h 27117"/>
                  <a:gd name="connsiteX112" fmla="*/ 11751 w 25708"/>
                  <a:gd name="connsiteY112" fmla="*/ 1150 h 27117"/>
                  <a:gd name="connsiteX113" fmla="*/ 9680 w 25708"/>
                  <a:gd name="connsiteY113" fmla="*/ 1150 h 27117"/>
                  <a:gd name="connsiteX114" fmla="*/ 10216 w 25708"/>
                  <a:gd name="connsiteY114" fmla="*/ 1972 h 27117"/>
                  <a:gd name="connsiteX115" fmla="*/ 7572 w 25708"/>
                  <a:gd name="connsiteY115" fmla="*/ 2222 h 27117"/>
                  <a:gd name="connsiteX116" fmla="*/ 8180 w 25708"/>
                  <a:gd name="connsiteY116" fmla="*/ 3651 h 27117"/>
                  <a:gd name="connsiteX117" fmla="*/ 2929 w 25708"/>
                  <a:gd name="connsiteY117" fmla="*/ 5722 h 27117"/>
                  <a:gd name="connsiteX118" fmla="*/ 3429 w 25708"/>
                  <a:gd name="connsiteY118" fmla="*/ 7116 h 27117"/>
                  <a:gd name="connsiteX119" fmla="*/ 2643 w 25708"/>
                  <a:gd name="connsiteY119" fmla="*/ 6651 h 27117"/>
                  <a:gd name="connsiteX120" fmla="*/ 536 w 25708"/>
                  <a:gd name="connsiteY120" fmla="*/ 8651 h 27117"/>
                  <a:gd name="connsiteX121" fmla="*/ 0 w 25708"/>
                  <a:gd name="connsiteY121" fmla="*/ 8258 h 27117"/>
                  <a:gd name="connsiteX122" fmla="*/ 1607 w 25708"/>
                  <a:gd name="connsiteY122" fmla="*/ 9437 h 27117"/>
                  <a:gd name="connsiteX123" fmla="*/ 1536 w 25708"/>
                  <a:gd name="connsiteY123" fmla="*/ 12116 h 27117"/>
                  <a:gd name="connsiteX124" fmla="*/ 3072 w 25708"/>
                  <a:gd name="connsiteY124" fmla="*/ 12795 h 27117"/>
                  <a:gd name="connsiteX125" fmla="*/ 2215 w 25708"/>
                  <a:gd name="connsiteY125" fmla="*/ 12509 h 27117"/>
                  <a:gd name="connsiteX126" fmla="*/ 2536 w 25708"/>
                  <a:gd name="connsiteY126" fmla="*/ 13366 h 27117"/>
                  <a:gd name="connsiteX127" fmla="*/ 1393 w 25708"/>
                  <a:gd name="connsiteY127" fmla="*/ 13831 h 27117"/>
                  <a:gd name="connsiteX128" fmla="*/ 321 w 25708"/>
                  <a:gd name="connsiteY128" fmla="*/ 13331 h 27117"/>
                  <a:gd name="connsiteX129" fmla="*/ 1964 w 25708"/>
                  <a:gd name="connsiteY129" fmla="*/ 14616 h 27117"/>
                  <a:gd name="connsiteX130" fmla="*/ 1464 w 25708"/>
                  <a:gd name="connsiteY130" fmla="*/ 17688 h 27117"/>
                  <a:gd name="connsiteX131" fmla="*/ 3179 w 25708"/>
                  <a:gd name="connsiteY131" fmla="*/ 19903 h 27117"/>
                  <a:gd name="connsiteX132" fmla="*/ 1536 w 25708"/>
                  <a:gd name="connsiteY132" fmla="*/ 21367 h 27117"/>
                  <a:gd name="connsiteX133" fmla="*/ 4215 w 25708"/>
                  <a:gd name="connsiteY133" fmla="*/ 23653 h 27117"/>
                  <a:gd name="connsiteX134" fmla="*/ 4036 w 25708"/>
                  <a:gd name="connsiteY134" fmla="*/ 23618 h 27117"/>
                  <a:gd name="connsiteX135" fmla="*/ 7287 w 25708"/>
                  <a:gd name="connsiteY135" fmla="*/ 25832 h 27117"/>
                  <a:gd name="connsiteX136" fmla="*/ 10787 w 25708"/>
                  <a:gd name="connsiteY136" fmla="*/ 27118 h 27117"/>
                  <a:gd name="connsiteX137" fmla="*/ 12287 w 25708"/>
                  <a:gd name="connsiteY137" fmla="*/ 25475 h 27117"/>
                  <a:gd name="connsiteX138" fmla="*/ 15538 w 25708"/>
                  <a:gd name="connsiteY138" fmla="*/ 25582 h 27117"/>
                  <a:gd name="connsiteX139" fmla="*/ 16538 w 25708"/>
                  <a:gd name="connsiteY139" fmla="*/ 23475 h 27117"/>
                  <a:gd name="connsiteX140" fmla="*/ 18109 w 25708"/>
                  <a:gd name="connsiteY140" fmla="*/ 24153 h 27117"/>
                  <a:gd name="connsiteX141" fmla="*/ 18038 w 25708"/>
                  <a:gd name="connsiteY141" fmla="*/ 24439 h 27117"/>
                  <a:gd name="connsiteX142" fmla="*/ 20324 w 25708"/>
                  <a:gd name="connsiteY142" fmla="*/ 22939 h 27117"/>
                  <a:gd name="connsiteX143" fmla="*/ 20395 w 25708"/>
                  <a:gd name="connsiteY143" fmla="*/ 20617 h 27117"/>
                  <a:gd name="connsiteX144" fmla="*/ 21074 w 25708"/>
                  <a:gd name="connsiteY144" fmla="*/ 20867 h 27117"/>
                  <a:gd name="connsiteX145" fmla="*/ 21788 w 25708"/>
                  <a:gd name="connsiteY145" fmla="*/ 21475 h 27117"/>
                  <a:gd name="connsiteX146" fmla="*/ 21646 w 25708"/>
                  <a:gd name="connsiteY146" fmla="*/ 20939 h 27117"/>
                  <a:gd name="connsiteX147" fmla="*/ 21788 w 25708"/>
                  <a:gd name="connsiteY147" fmla="*/ 21081 h 27117"/>
                  <a:gd name="connsiteX148" fmla="*/ 21538 w 25708"/>
                  <a:gd name="connsiteY148" fmla="*/ 20474 h 27117"/>
                  <a:gd name="connsiteX149" fmla="*/ 21145 w 25708"/>
                  <a:gd name="connsiteY149" fmla="*/ 20153 h 27117"/>
                  <a:gd name="connsiteX150" fmla="*/ 23146 w 25708"/>
                  <a:gd name="connsiteY150" fmla="*/ 19974 h 27117"/>
                  <a:gd name="connsiteX151" fmla="*/ 23324 w 25708"/>
                  <a:gd name="connsiteY151" fmla="*/ 15474 h 27117"/>
                  <a:gd name="connsiteX152" fmla="*/ 24539 w 25708"/>
                  <a:gd name="connsiteY152" fmla="*/ 16688 h 27117"/>
                  <a:gd name="connsiteX153" fmla="*/ 24610 w 25708"/>
                  <a:gd name="connsiteY153" fmla="*/ 15723 h 27117"/>
                  <a:gd name="connsiteX154" fmla="*/ 25003 w 25708"/>
                  <a:gd name="connsiteY154" fmla="*/ 16831 h 27117"/>
                  <a:gd name="connsiteX155" fmla="*/ 25467 w 25708"/>
                  <a:gd name="connsiteY155" fmla="*/ 13509 h 27117"/>
                  <a:gd name="connsiteX156" fmla="*/ 24646 w 25708"/>
                  <a:gd name="connsiteY156" fmla="*/ 13045 h 27117"/>
                  <a:gd name="connsiteX157" fmla="*/ 24789 w 25708"/>
                  <a:gd name="connsiteY157" fmla="*/ 13009 h 27117"/>
                  <a:gd name="connsiteX158" fmla="*/ 23539 w 25708"/>
                  <a:gd name="connsiteY158" fmla="*/ 12330 h 27117"/>
                  <a:gd name="connsiteX159" fmla="*/ 25467 w 25708"/>
                  <a:gd name="connsiteY159" fmla="*/ 12366 h 27117"/>
                  <a:gd name="connsiteX160" fmla="*/ 23931 w 25708"/>
                  <a:gd name="connsiteY160" fmla="*/ 11080 h 27117"/>
                  <a:gd name="connsiteX161" fmla="*/ 22860 w 25708"/>
                  <a:gd name="connsiteY161" fmla="*/ 10937 h 27117"/>
                  <a:gd name="connsiteX162" fmla="*/ 23146 w 25708"/>
                  <a:gd name="connsiteY162" fmla="*/ 10830 h 27117"/>
                  <a:gd name="connsiteX163" fmla="*/ 24574 w 25708"/>
                  <a:gd name="connsiteY163" fmla="*/ 11045 h 27117"/>
                  <a:gd name="connsiteX164" fmla="*/ 22181 w 25708"/>
                  <a:gd name="connsiteY164" fmla="*/ 10687 h 27117"/>
                  <a:gd name="connsiteX165" fmla="*/ 24146 w 25708"/>
                  <a:gd name="connsiteY165" fmla="*/ 10973 h 27117"/>
                  <a:gd name="connsiteX166" fmla="*/ 23360 w 25708"/>
                  <a:gd name="connsiteY166" fmla="*/ 11188 h 27117"/>
                  <a:gd name="connsiteX167" fmla="*/ 20360 w 25708"/>
                  <a:gd name="connsiteY167" fmla="*/ 10759 h 27117"/>
                  <a:gd name="connsiteX168" fmla="*/ 18967 w 25708"/>
                  <a:gd name="connsiteY168" fmla="*/ 11580 h 27117"/>
                  <a:gd name="connsiteX169" fmla="*/ 17538 w 25708"/>
                  <a:gd name="connsiteY169" fmla="*/ 10973 h 27117"/>
                  <a:gd name="connsiteX170" fmla="*/ 16145 w 25708"/>
                  <a:gd name="connsiteY170" fmla="*/ 13223 h 27117"/>
                  <a:gd name="connsiteX171" fmla="*/ 13002 w 25708"/>
                  <a:gd name="connsiteY171" fmla="*/ 11902 h 27117"/>
                  <a:gd name="connsiteX172" fmla="*/ 12180 w 25708"/>
                  <a:gd name="connsiteY172" fmla="*/ 11687 h 27117"/>
                  <a:gd name="connsiteX173" fmla="*/ 11680 w 25708"/>
                  <a:gd name="connsiteY173" fmla="*/ 11509 h 27117"/>
                  <a:gd name="connsiteX174" fmla="*/ 11609 w 25708"/>
                  <a:gd name="connsiteY174" fmla="*/ 10366 h 27117"/>
                  <a:gd name="connsiteX175" fmla="*/ 11644 w 25708"/>
                  <a:gd name="connsiteY175" fmla="*/ 9402 h 27117"/>
                  <a:gd name="connsiteX176" fmla="*/ 12859 w 25708"/>
                  <a:gd name="connsiteY176" fmla="*/ 9330 h 27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</a:cxnLst>
                <a:rect l="l" t="t" r="r" b="b"/>
                <a:pathLst>
                  <a:path w="25708" h="27117">
                    <a:moveTo>
                      <a:pt x="12859" y="9330"/>
                    </a:moveTo>
                    <a:cubicBezTo>
                      <a:pt x="13002" y="9616"/>
                      <a:pt x="11144" y="9008"/>
                      <a:pt x="11859" y="9366"/>
                    </a:cubicBezTo>
                    <a:cubicBezTo>
                      <a:pt x="11751" y="9294"/>
                      <a:pt x="12001" y="9651"/>
                      <a:pt x="12144" y="9866"/>
                    </a:cubicBezTo>
                    <a:cubicBezTo>
                      <a:pt x="13037" y="11152"/>
                      <a:pt x="12037" y="9973"/>
                      <a:pt x="12573" y="11152"/>
                    </a:cubicBezTo>
                    <a:lnTo>
                      <a:pt x="12144" y="10366"/>
                    </a:lnTo>
                    <a:cubicBezTo>
                      <a:pt x="12287" y="10794"/>
                      <a:pt x="12394" y="11080"/>
                      <a:pt x="12216" y="10652"/>
                    </a:cubicBezTo>
                    <a:lnTo>
                      <a:pt x="12144" y="10401"/>
                    </a:lnTo>
                    <a:cubicBezTo>
                      <a:pt x="12216" y="10687"/>
                      <a:pt x="12537" y="11509"/>
                      <a:pt x="12609" y="11902"/>
                    </a:cubicBezTo>
                    <a:lnTo>
                      <a:pt x="12609" y="11866"/>
                    </a:lnTo>
                    <a:lnTo>
                      <a:pt x="12823" y="12795"/>
                    </a:lnTo>
                    <a:lnTo>
                      <a:pt x="12787" y="12616"/>
                    </a:lnTo>
                    <a:cubicBezTo>
                      <a:pt x="13109" y="13973"/>
                      <a:pt x="13180" y="15617"/>
                      <a:pt x="12966" y="16581"/>
                    </a:cubicBezTo>
                    <a:lnTo>
                      <a:pt x="13002" y="16474"/>
                    </a:lnTo>
                    <a:lnTo>
                      <a:pt x="12930" y="16688"/>
                    </a:lnTo>
                    <a:lnTo>
                      <a:pt x="12930" y="16688"/>
                    </a:lnTo>
                    <a:lnTo>
                      <a:pt x="12930" y="16688"/>
                    </a:lnTo>
                    <a:lnTo>
                      <a:pt x="13644" y="13723"/>
                    </a:lnTo>
                    <a:lnTo>
                      <a:pt x="13644" y="13723"/>
                    </a:lnTo>
                    <a:lnTo>
                      <a:pt x="13644" y="13723"/>
                    </a:lnTo>
                    <a:lnTo>
                      <a:pt x="13644" y="13723"/>
                    </a:lnTo>
                    <a:lnTo>
                      <a:pt x="13644" y="13759"/>
                    </a:lnTo>
                    <a:lnTo>
                      <a:pt x="13644" y="13831"/>
                    </a:lnTo>
                    <a:cubicBezTo>
                      <a:pt x="13609" y="13938"/>
                      <a:pt x="13609" y="13938"/>
                      <a:pt x="13609" y="14009"/>
                    </a:cubicBezTo>
                    <a:cubicBezTo>
                      <a:pt x="13609" y="14045"/>
                      <a:pt x="13573" y="14116"/>
                      <a:pt x="13537" y="14188"/>
                    </a:cubicBezTo>
                    <a:cubicBezTo>
                      <a:pt x="13502" y="14259"/>
                      <a:pt x="13466" y="14331"/>
                      <a:pt x="13502" y="14259"/>
                    </a:cubicBezTo>
                    <a:lnTo>
                      <a:pt x="13502" y="14259"/>
                    </a:lnTo>
                    <a:cubicBezTo>
                      <a:pt x="13609" y="14116"/>
                      <a:pt x="14037" y="13866"/>
                      <a:pt x="14323" y="13831"/>
                    </a:cubicBezTo>
                    <a:lnTo>
                      <a:pt x="14323" y="13831"/>
                    </a:lnTo>
                    <a:cubicBezTo>
                      <a:pt x="14323" y="13831"/>
                      <a:pt x="14359" y="13831"/>
                      <a:pt x="14395" y="13831"/>
                    </a:cubicBezTo>
                    <a:lnTo>
                      <a:pt x="14395" y="13831"/>
                    </a:lnTo>
                    <a:cubicBezTo>
                      <a:pt x="14288" y="13831"/>
                      <a:pt x="14109" y="13831"/>
                      <a:pt x="13930" y="13831"/>
                    </a:cubicBezTo>
                    <a:cubicBezTo>
                      <a:pt x="13930" y="13831"/>
                      <a:pt x="14109" y="13831"/>
                      <a:pt x="14359" y="13831"/>
                    </a:cubicBezTo>
                    <a:lnTo>
                      <a:pt x="14359" y="13831"/>
                    </a:lnTo>
                    <a:cubicBezTo>
                      <a:pt x="14430" y="13831"/>
                      <a:pt x="14216" y="13831"/>
                      <a:pt x="14037" y="13759"/>
                    </a:cubicBezTo>
                    <a:lnTo>
                      <a:pt x="14216" y="13795"/>
                    </a:lnTo>
                    <a:lnTo>
                      <a:pt x="13930" y="13723"/>
                    </a:lnTo>
                    <a:lnTo>
                      <a:pt x="12466" y="13223"/>
                    </a:lnTo>
                    <a:cubicBezTo>
                      <a:pt x="12716" y="13223"/>
                      <a:pt x="13216" y="13438"/>
                      <a:pt x="13573" y="13580"/>
                    </a:cubicBezTo>
                    <a:cubicBezTo>
                      <a:pt x="14109" y="13795"/>
                      <a:pt x="13787" y="13652"/>
                      <a:pt x="13787" y="13652"/>
                    </a:cubicBezTo>
                    <a:lnTo>
                      <a:pt x="12752" y="13152"/>
                    </a:lnTo>
                    <a:cubicBezTo>
                      <a:pt x="12823" y="13152"/>
                      <a:pt x="13002" y="13223"/>
                      <a:pt x="13252" y="13331"/>
                    </a:cubicBezTo>
                    <a:cubicBezTo>
                      <a:pt x="13573" y="13509"/>
                      <a:pt x="13680" y="13580"/>
                      <a:pt x="13573" y="13509"/>
                    </a:cubicBezTo>
                    <a:cubicBezTo>
                      <a:pt x="13537" y="13509"/>
                      <a:pt x="13430" y="13402"/>
                      <a:pt x="13502" y="13438"/>
                    </a:cubicBezTo>
                    <a:cubicBezTo>
                      <a:pt x="13430" y="13366"/>
                      <a:pt x="13680" y="13652"/>
                      <a:pt x="13787" y="14116"/>
                    </a:cubicBezTo>
                    <a:lnTo>
                      <a:pt x="14252" y="15759"/>
                    </a:lnTo>
                    <a:lnTo>
                      <a:pt x="14145" y="15509"/>
                    </a:lnTo>
                    <a:lnTo>
                      <a:pt x="13966" y="14974"/>
                    </a:lnTo>
                    <a:cubicBezTo>
                      <a:pt x="13859" y="14616"/>
                      <a:pt x="13823" y="14224"/>
                      <a:pt x="13787" y="13795"/>
                    </a:cubicBezTo>
                    <a:cubicBezTo>
                      <a:pt x="13752" y="13045"/>
                      <a:pt x="13644" y="12723"/>
                      <a:pt x="13823" y="12116"/>
                    </a:cubicBezTo>
                    <a:cubicBezTo>
                      <a:pt x="13823" y="11545"/>
                      <a:pt x="14288" y="11223"/>
                      <a:pt x="13787" y="11687"/>
                    </a:cubicBezTo>
                    <a:cubicBezTo>
                      <a:pt x="13466" y="11973"/>
                      <a:pt x="12573" y="12295"/>
                      <a:pt x="11787" y="12366"/>
                    </a:cubicBezTo>
                    <a:lnTo>
                      <a:pt x="11644" y="12366"/>
                    </a:lnTo>
                    <a:cubicBezTo>
                      <a:pt x="11573" y="12402"/>
                      <a:pt x="10823" y="12366"/>
                      <a:pt x="10751" y="12366"/>
                    </a:cubicBezTo>
                    <a:cubicBezTo>
                      <a:pt x="10680" y="12366"/>
                      <a:pt x="10501" y="12366"/>
                      <a:pt x="10537" y="12366"/>
                    </a:cubicBezTo>
                    <a:cubicBezTo>
                      <a:pt x="10323" y="12330"/>
                      <a:pt x="10251" y="12330"/>
                      <a:pt x="10358" y="12330"/>
                    </a:cubicBezTo>
                    <a:cubicBezTo>
                      <a:pt x="10216" y="12295"/>
                      <a:pt x="9930" y="12259"/>
                      <a:pt x="10287" y="12330"/>
                    </a:cubicBezTo>
                    <a:lnTo>
                      <a:pt x="9894" y="12259"/>
                    </a:lnTo>
                    <a:cubicBezTo>
                      <a:pt x="9465" y="12152"/>
                      <a:pt x="9965" y="12223"/>
                      <a:pt x="10537" y="12723"/>
                    </a:cubicBezTo>
                    <a:cubicBezTo>
                      <a:pt x="10894" y="12973"/>
                      <a:pt x="11287" y="13545"/>
                      <a:pt x="11287" y="13652"/>
                    </a:cubicBezTo>
                    <a:lnTo>
                      <a:pt x="15109" y="11188"/>
                    </a:lnTo>
                    <a:cubicBezTo>
                      <a:pt x="14573" y="11366"/>
                      <a:pt x="13966" y="11866"/>
                      <a:pt x="13680" y="12295"/>
                    </a:cubicBezTo>
                    <a:cubicBezTo>
                      <a:pt x="13359" y="12616"/>
                      <a:pt x="13037" y="13295"/>
                      <a:pt x="12716" y="13616"/>
                    </a:cubicBezTo>
                    <a:cubicBezTo>
                      <a:pt x="12359" y="14045"/>
                      <a:pt x="11787" y="14438"/>
                      <a:pt x="11751" y="14509"/>
                    </a:cubicBezTo>
                    <a:cubicBezTo>
                      <a:pt x="11609" y="14652"/>
                      <a:pt x="11144" y="14795"/>
                      <a:pt x="11359" y="14724"/>
                    </a:cubicBezTo>
                    <a:cubicBezTo>
                      <a:pt x="11394" y="14724"/>
                      <a:pt x="11359" y="14724"/>
                      <a:pt x="11894" y="14724"/>
                    </a:cubicBezTo>
                    <a:cubicBezTo>
                      <a:pt x="12180" y="14759"/>
                      <a:pt x="12537" y="14866"/>
                      <a:pt x="13323" y="15081"/>
                    </a:cubicBezTo>
                    <a:cubicBezTo>
                      <a:pt x="13930" y="15295"/>
                      <a:pt x="14430" y="15581"/>
                      <a:pt x="15430" y="16045"/>
                    </a:cubicBezTo>
                    <a:cubicBezTo>
                      <a:pt x="16681" y="16652"/>
                      <a:pt x="16109" y="16581"/>
                      <a:pt x="16216" y="16438"/>
                    </a:cubicBezTo>
                    <a:cubicBezTo>
                      <a:pt x="16181" y="16331"/>
                      <a:pt x="16073" y="16152"/>
                      <a:pt x="15859" y="15866"/>
                    </a:cubicBezTo>
                    <a:cubicBezTo>
                      <a:pt x="16073" y="15974"/>
                      <a:pt x="15752" y="15581"/>
                      <a:pt x="15609" y="15474"/>
                    </a:cubicBezTo>
                    <a:lnTo>
                      <a:pt x="16681" y="14616"/>
                    </a:lnTo>
                    <a:cubicBezTo>
                      <a:pt x="16323" y="15045"/>
                      <a:pt x="24146" y="7937"/>
                      <a:pt x="9537" y="4222"/>
                    </a:cubicBezTo>
                    <a:lnTo>
                      <a:pt x="9323" y="3937"/>
                    </a:lnTo>
                    <a:cubicBezTo>
                      <a:pt x="7965" y="4115"/>
                      <a:pt x="7215" y="4543"/>
                      <a:pt x="7858" y="6365"/>
                    </a:cubicBezTo>
                    <a:cubicBezTo>
                      <a:pt x="6215" y="5044"/>
                      <a:pt x="6965" y="7008"/>
                      <a:pt x="6251" y="6794"/>
                    </a:cubicBezTo>
                    <a:lnTo>
                      <a:pt x="6144" y="6651"/>
                    </a:lnTo>
                    <a:cubicBezTo>
                      <a:pt x="6858" y="8294"/>
                      <a:pt x="3858" y="7330"/>
                      <a:pt x="4429" y="9080"/>
                    </a:cubicBezTo>
                    <a:cubicBezTo>
                      <a:pt x="4322" y="8973"/>
                      <a:pt x="3822" y="8615"/>
                      <a:pt x="3929" y="8401"/>
                    </a:cubicBezTo>
                    <a:cubicBezTo>
                      <a:pt x="3679" y="9223"/>
                      <a:pt x="3536" y="10580"/>
                      <a:pt x="2393" y="10116"/>
                    </a:cubicBezTo>
                    <a:cubicBezTo>
                      <a:pt x="2143" y="11045"/>
                      <a:pt x="1929" y="11687"/>
                      <a:pt x="1750" y="12402"/>
                    </a:cubicBezTo>
                    <a:cubicBezTo>
                      <a:pt x="1572" y="13438"/>
                      <a:pt x="1464" y="14509"/>
                      <a:pt x="1643" y="15617"/>
                    </a:cubicBezTo>
                    <a:cubicBezTo>
                      <a:pt x="2000" y="18153"/>
                      <a:pt x="3536" y="19760"/>
                      <a:pt x="4965" y="20010"/>
                    </a:cubicBezTo>
                    <a:lnTo>
                      <a:pt x="4608" y="20081"/>
                    </a:lnTo>
                    <a:cubicBezTo>
                      <a:pt x="6322" y="20081"/>
                      <a:pt x="5679" y="20903"/>
                      <a:pt x="6929" y="21153"/>
                    </a:cubicBezTo>
                    <a:cubicBezTo>
                      <a:pt x="6858" y="21332"/>
                      <a:pt x="6894" y="21439"/>
                      <a:pt x="6822" y="21475"/>
                    </a:cubicBezTo>
                    <a:cubicBezTo>
                      <a:pt x="8251" y="20903"/>
                      <a:pt x="8930" y="22510"/>
                      <a:pt x="9680" y="22225"/>
                    </a:cubicBezTo>
                    <a:lnTo>
                      <a:pt x="9394" y="22974"/>
                    </a:lnTo>
                    <a:lnTo>
                      <a:pt x="10644" y="23225"/>
                    </a:lnTo>
                    <a:lnTo>
                      <a:pt x="10251" y="22903"/>
                    </a:lnTo>
                    <a:cubicBezTo>
                      <a:pt x="10966" y="21367"/>
                      <a:pt x="10787" y="23082"/>
                      <a:pt x="11323" y="23582"/>
                    </a:cubicBezTo>
                    <a:lnTo>
                      <a:pt x="11501" y="23760"/>
                    </a:lnTo>
                    <a:lnTo>
                      <a:pt x="14716" y="23510"/>
                    </a:lnTo>
                    <a:cubicBezTo>
                      <a:pt x="15002" y="23475"/>
                      <a:pt x="15288" y="23296"/>
                      <a:pt x="15430" y="22832"/>
                    </a:cubicBezTo>
                    <a:cubicBezTo>
                      <a:pt x="16895" y="22439"/>
                      <a:pt x="14752" y="17831"/>
                      <a:pt x="15859" y="18260"/>
                    </a:cubicBezTo>
                    <a:cubicBezTo>
                      <a:pt x="15395" y="17224"/>
                      <a:pt x="16824" y="19724"/>
                      <a:pt x="16681" y="18724"/>
                    </a:cubicBezTo>
                    <a:cubicBezTo>
                      <a:pt x="17538" y="19510"/>
                      <a:pt x="16966" y="19474"/>
                      <a:pt x="17788" y="19974"/>
                    </a:cubicBezTo>
                    <a:cubicBezTo>
                      <a:pt x="17895" y="19117"/>
                      <a:pt x="19538" y="19831"/>
                      <a:pt x="19431" y="18581"/>
                    </a:cubicBezTo>
                    <a:lnTo>
                      <a:pt x="20217" y="19045"/>
                    </a:lnTo>
                    <a:cubicBezTo>
                      <a:pt x="19431" y="17224"/>
                      <a:pt x="22431" y="17438"/>
                      <a:pt x="21217" y="16045"/>
                    </a:cubicBezTo>
                    <a:cubicBezTo>
                      <a:pt x="20860" y="14724"/>
                      <a:pt x="24074" y="15831"/>
                      <a:pt x="22610" y="14081"/>
                    </a:cubicBezTo>
                    <a:lnTo>
                      <a:pt x="23896" y="13616"/>
                    </a:lnTo>
                    <a:cubicBezTo>
                      <a:pt x="24146" y="12938"/>
                      <a:pt x="22431" y="13045"/>
                      <a:pt x="23039" y="12366"/>
                    </a:cubicBezTo>
                    <a:cubicBezTo>
                      <a:pt x="23824" y="12438"/>
                      <a:pt x="23610" y="11294"/>
                      <a:pt x="24360" y="11759"/>
                    </a:cubicBezTo>
                    <a:cubicBezTo>
                      <a:pt x="24932" y="10759"/>
                      <a:pt x="24324" y="9651"/>
                      <a:pt x="23646" y="8544"/>
                    </a:cubicBezTo>
                    <a:cubicBezTo>
                      <a:pt x="22860" y="7401"/>
                      <a:pt x="22217" y="6294"/>
                      <a:pt x="21503" y="4080"/>
                    </a:cubicBezTo>
                    <a:cubicBezTo>
                      <a:pt x="19967" y="4472"/>
                      <a:pt x="18788" y="2722"/>
                      <a:pt x="17716" y="3472"/>
                    </a:cubicBezTo>
                    <a:cubicBezTo>
                      <a:pt x="18002" y="2758"/>
                      <a:pt x="14395" y="2294"/>
                      <a:pt x="16752" y="1507"/>
                    </a:cubicBezTo>
                    <a:cubicBezTo>
                      <a:pt x="16966" y="1436"/>
                      <a:pt x="17288" y="1579"/>
                      <a:pt x="17181" y="1829"/>
                    </a:cubicBezTo>
                    <a:lnTo>
                      <a:pt x="17752" y="1079"/>
                    </a:lnTo>
                    <a:cubicBezTo>
                      <a:pt x="15716" y="-1421"/>
                      <a:pt x="13609" y="1222"/>
                      <a:pt x="12216" y="1115"/>
                    </a:cubicBezTo>
                    <a:cubicBezTo>
                      <a:pt x="12609" y="1329"/>
                      <a:pt x="13323" y="1258"/>
                      <a:pt x="12894" y="1865"/>
                    </a:cubicBezTo>
                    <a:cubicBezTo>
                      <a:pt x="12430" y="1865"/>
                      <a:pt x="12037" y="1900"/>
                      <a:pt x="11609" y="1936"/>
                    </a:cubicBezTo>
                    <a:lnTo>
                      <a:pt x="11751" y="1150"/>
                    </a:lnTo>
                    <a:cubicBezTo>
                      <a:pt x="11073" y="1115"/>
                      <a:pt x="10394" y="1079"/>
                      <a:pt x="9680" y="1150"/>
                    </a:cubicBezTo>
                    <a:lnTo>
                      <a:pt x="10216" y="1972"/>
                    </a:lnTo>
                    <a:cubicBezTo>
                      <a:pt x="9180" y="1829"/>
                      <a:pt x="8108" y="472"/>
                      <a:pt x="7572" y="2222"/>
                    </a:cubicBezTo>
                    <a:cubicBezTo>
                      <a:pt x="7465" y="3115"/>
                      <a:pt x="9001" y="2901"/>
                      <a:pt x="8180" y="3651"/>
                    </a:cubicBezTo>
                    <a:cubicBezTo>
                      <a:pt x="6787" y="3651"/>
                      <a:pt x="4286" y="4258"/>
                      <a:pt x="2929" y="5722"/>
                    </a:cubicBezTo>
                    <a:cubicBezTo>
                      <a:pt x="3893" y="6223"/>
                      <a:pt x="3536" y="6580"/>
                      <a:pt x="3429" y="7116"/>
                    </a:cubicBezTo>
                    <a:lnTo>
                      <a:pt x="2643" y="6651"/>
                    </a:lnTo>
                    <a:cubicBezTo>
                      <a:pt x="2822" y="8937"/>
                      <a:pt x="429" y="6329"/>
                      <a:pt x="536" y="8651"/>
                    </a:cubicBezTo>
                    <a:lnTo>
                      <a:pt x="0" y="8258"/>
                    </a:lnTo>
                    <a:lnTo>
                      <a:pt x="1607" y="9437"/>
                    </a:lnTo>
                    <a:cubicBezTo>
                      <a:pt x="2822" y="11437"/>
                      <a:pt x="-536" y="9866"/>
                      <a:pt x="1536" y="12116"/>
                    </a:cubicBezTo>
                    <a:cubicBezTo>
                      <a:pt x="1500" y="11437"/>
                      <a:pt x="3536" y="12152"/>
                      <a:pt x="3072" y="12795"/>
                    </a:cubicBezTo>
                    <a:lnTo>
                      <a:pt x="2215" y="12509"/>
                    </a:lnTo>
                    <a:cubicBezTo>
                      <a:pt x="2357" y="12973"/>
                      <a:pt x="2715" y="13116"/>
                      <a:pt x="2536" y="13366"/>
                    </a:cubicBezTo>
                    <a:cubicBezTo>
                      <a:pt x="2072" y="13080"/>
                      <a:pt x="1250" y="13152"/>
                      <a:pt x="1393" y="13831"/>
                    </a:cubicBezTo>
                    <a:lnTo>
                      <a:pt x="321" y="13331"/>
                    </a:lnTo>
                    <a:cubicBezTo>
                      <a:pt x="857" y="13795"/>
                      <a:pt x="1357" y="14224"/>
                      <a:pt x="1964" y="14616"/>
                    </a:cubicBezTo>
                    <a:cubicBezTo>
                      <a:pt x="1036" y="15688"/>
                      <a:pt x="2536" y="16974"/>
                      <a:pt x="1464" y="17688"/>
                    </a:cubicBezTo>
                    <a:cubicBezTo>
                      <a:pt x="1393" y="17652"/>
                      <a:pt x="1679" y="20117"/>
                      <a:pt x="3179" y="19903"/>
                    </a:cubicBezTo>
                    <a:cubicBezTo>
                      <a:pt x="2215" y="19903"/>
                      <a:pt x="2572" y="21189"/>
                      <a:pt x="1536" y="21367"/>
                    </a:cubicBezTo>
                    <a:cubicBezTo>
                      <a:pt x="2679" y="21510"/>
                      <a:pt x="4358" y="22403"/>
                      <a:pt x="4215" y="23653"/>
                    </a:cubicBezTo>
                    <a:lnTo>
                      <a:pt x="4036" y="23618"/>
                    </a:lnTo>
                    <a:cubicBezTo>
                      <a:pt x="4751" y="25046"/>
                      <a:pt x="6072" y="25582"/>
                      <a:pt x="7287" y="25832"/>
                    </a:cubicBezTo>
                    <a:cubicBezTo>
                      <a:pt x="8608" y="26153"/>
                      <a:pt x="9430" y="26118"/>
                      <a:pt x="10787" y="27118"/>
                    </a:cubicBezTo>
                    <a:cubicBezTo>
                      <a:pt x="10858" y="26082"/>
                      <a:pt x="12644" y="26903"/>
                      <a:pt x="12287" y="25475"/>
                    </a:cubicBezTo>
                    <a:cubicBezTo>
                      <a:pt x="13787" y="24903"/>
                      <a:pt x="14680" y="25404"/>
                      <a:pt x="15538" y="25582"/>
                    </a:cubicBezTo>
                    <a:cubicBezTo>
                      <a:pt x="16323" y="25761"/>
                      <a:pt x="16895" y="25546"/>
                      <a:pt x="16538" y="23475"/>
                    </a:cubicBezTo>
                    <a:cubicBezTo>
                      <a:pt x="17109" y="23046"/>
                      <a:pt x="17645" y="24118"/>
                      <a:pt x="18109" y="24153"/>
                    </a:cubicBezTo>
                    <a:lnTo>
                      <a:pt x="18038" y="24439"/>
                    </a:lnTo>
                    <a:cubicBezTo>
                      <a:pt x="19145" y="23582"/>
                      <a:pt x="19431" y="23332"/>
                      <a:pt x="20324" y="22939"/>
                    </a:cubicBezTo>
                    <a:cubicBezTo>
                      <a:pt x="20538" y="22296"/>
                      <a:pt x="19467" y="20688"/>
                      <a:pt x="20395" y="20617"/>
                    </a:cubicBezTo>
                    <a:cubicBezTo>
                      <a:pt x="20645" y="21403"/>
                      <a:pt x="20824" y="21081"/>
                      <a:pt x="21074" y="20867"/>
                    </a:cubicBezTo>
                    <a:cubicBezTo>
                      <a:pt x="21003" y="21081"/>
                      <a:pt x="21110" y="21367"/>
                      <a:pt x="21788" y="21475"/>
                    </a:cubicBezTo>
                    <a:cubicBezTo>
                      <a:pt x="21681" y="21260"/>
                      <a:pt x="21646" y="21081"/>
                      <a:pt x="21646" y="20939"/>
                    </a:cubicBezTo>
                    <a:cubicBezTo>
                      <a:pt x="21681" y="20974"/>
                      <a:pt x="21717" y="21010"/>
                      <a:pt x="21788" y="21081"/>
                    </a:cubicBezTo>
                    <a:cubicBezTo>
                      <a:pt x="22038" y="20510"/>
                      <a:pt x="21788" y="20403"/>
                      <a:pt x="21538" y="20474"/>
                    </a:cubicBezTo>
                    <a:cubicBezTo>
                      <a:pt x="21467" y="20367"/>
                      <a:pt x="21360" y="20296"/>
                      <a:pt x="21145" y="20153"/>
                    </a:cubicBezTo>
                    <a:cubicBezTo>
                      <a:pt x="22217" y="20546"/>
                      <a:pt x="22146" y="19117"/>
                      <a:pt x="23146" y="19974"/>
                    </a:cubicBezTo>
                    <a:cubicBezTo>
                      <a:pt x="24003" y="18545"/>
                      <a:pt x="23467" y="16759"/>
                      <a:pt x="23324" y="15474"/>
                    </a:cubicBezTo>
                    <a:cubicBezTo>
                      <a:pt x="23967" y="15688"/>
                      <a:pt x="24432" y="16224"/>
                      <a:pt x="24539" y="16688"/>
                    </a:cubicBezTo>
                    <a:cubicBezTo>
                      <a:pt x="24574" y="16367"/>
                      <a:pt x="24610" y="16045"/>
                      <a:pt x="24610" y="15723"/>
                    </a:cubicBezTo>
                    <a:cubicBezTo>
                      <a:pt x="25503" y="16188"/>
                      <a:pt x="24932" y="16474"/>
                      <a:pt x="25003" y="16831"/>
                    </a:cubicBezTo>
                    <a:cubicBezTo>
                      <a:pt x="26932" y="16474"/>
                      <a:pt x="24146" y="14009"/>
                      <a:pt x="25467" y="13509"/>
                    </a:cubicBezTo>
                    <a:lnTo>
                      <a:pt x="24646" y="13045"/>
                    </a:lnTo>
                    <a:lnTo>
                      <a:pt x="24789" y="13009"/>
                    </a:lnTo>
                    <a:cubicBezTo>
                      <a:pt x="24360" y="12866"/>
                      <a:pt x="23717" y="12509"/>
                      <a:pt x="23539" y="12330"/>
                    </a:cubicBezTo>
                    <a:cubicBezTo>
                      <a:pt x="24396" y="12438"/>
                      <a:pt x="25646" y="12866"/>
                      <a:pt x="25467" y="12366"/>
                    </a:cubicBezTo>
                    <a:cubicBezTo>
                      <a:pt x="26289" y="12187"/>
                      <a:pt x="24717" y="11294"/>
                      <a:pt x="23931" y="11080"/>
                    </a:cubicBezTo>
                    <a:cubicBezTo>
                      <a:pt x="23860" y="11152"/>
                      <a:pt x="23289" y="11045"/>
                      <a:pt x="22860" y="10937"/>
                    </a:cubicBezTo>
                    <a:cubicBezTo>
                      <a:pt x="22681" y="10830"/>
                      <a:pt x="23681" y="10937"/>
                      <a:pt x="23146" y="10830"/>
                    </a:cubicBezTo>
                    <a:lnTo>
                      <a:pt x="24574" y="11045"/>
                    </a:lnTo>
                    <a:cubicBezTo>
                      <a:pt x="23003" y="10794"/>
                      <a:pt x="22860" y="10794"/>
                      <a:pt x="22181" y="10687"/>
                    </a:cubicBezTo>
                    <a:cubicBezTo>
                      <a:pt x="23396" y="10866"/>
                      <a:pt x="23217" y="10830"/>
                      <a:pt x="24146" y="10973"/>
                    </a:cubicBezTo>
                    <a:cubicBezTo>
                      <a:pt x="23610" y="10937"/>
                      <a:pt x="23896" y="10866"/>
                      <a:pt x="23360" y="11188"/>
                    </a:cubicBezTo>
                    <a:cubicBezTo>
                      <a:pt x="21931" y="11223"/>
                      <a:pt x="21896" y="10902"/>
                      <a:pt x="20360" y="10759"/>
                    </a:cubicBezTo>
                    <a:cubicBezTo>
                      <a:pt x="19788" y="10937"/>
                      <a:pt x="18324" y="10759"/>
                      <a:pt x="18967" y="11580"/>
                    </a:cubicBezTo>
                    <a:lnTo>
                      <a:pt x="17538" y="10973"/>
                    </a:lnTo>
                    <a:cubicBezTo>
                      <a:pt x="15645" y="11152"/>
                      <a:pt x="15538" y="11294"/>
                      <a:pt x="16145" y="13223"/>
                    </a:cubicBezTo>
                    <a:cubicBezTo>
                      <a:pt x="14895" y="13080"/>
                      <a:pt x="13359" y="11973"/>
                      <a:pt x="13002" y="11902"/>
                    </a:cubicBezTo>
                    <a:cubicBezTo>
                      <a:pt x="12466" y="11545"/>
                      <a:pt x="12359" y="11687"/>
                      <a:pt x="12180" y="11687"/>
                    </a:cubicBezTo>
                    <a:cubicBezTo>
                      <a:pt x="11859" y="11723"/>
                      <a:pt x="11751" y="11652"/>
                      <a:pt x="11680" y="11509"/>
                    </a:cubicBezTo>
                    <a:cubicBezTo>
                      <a:pt x="11644" y="11152"/>
                      <a:pt x="11894" y="10652"/>
                      <a:pt x="11609" y="10366"/>
                    </a:cubicBezTo>
                    <a:cubicBezTo>
                      <a:pt x="11680" y="9616"/>
                      <a:pt x="11644" y="9402"/>
                      <a:pt x="11644" y="9402"/>
                    </a:cubicBezTo>
                    <a:cubicBezTo>
                      <a:pt x="11180" y="8866"/>
                      <a:pt x="11573" y="9223"/>
                      <a:pt x="12859" y="93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91" name="Graphic 511">
              <a:extLst>
                <a:ext uri="{FF2B5EF4-FFF2-40B4-BE49-F238E27FC236}">
                  <a16:creationId xmlns:a16="http://schemas.microsoft.com/office/drawing/2014/main" id="{EEF86F29-9631-9F41-9CC3-47BEB61290C5}"/>
                </a:ext>
              </a:extLst>
            </p:cNvPr>
            <p:cNvGrpSpPr/>
            <p:nvPr/>
          </p:nvGrpSpPr>
          <p:grpSpPr>
            <a:xfrm>
              <a:off x="7867771" y="6441387"/>
              <a:ext cx="25690" cy="26670"/>
              <a:chOff x="7867771" y="6441387"/>
              <a:chExt cx="25690" cy="26670"/>
            </a:xfrm>
            <a:grpFill/>
          </p:grpSpPr>
          <p:sp>
            <p:nvSpPr>
              <p:cNvPr id="892" name="Freeform 891">
                <a:extLst>
                  <a:ext uri="{FF2B5EF4-FFF2-40B4-BE49-F238E27FC236}">
                    <a16:creationId xmlns:a16="http://schemas.microsoft.com/office/drawing/2014/main" id="{09001C2F-9648-8D45-B479-29779F38AC39}"/>
                  </a:ext>
                </a:extLst>
              </p:cNvPr>
              <p:cNvSpPr/>
              <p:nvPr/>
            </p:nvSpPr>
            <p:spPr>
              <a:xfrm>
                <a:off x="7879460" y="6443354"/>
                <a:ext cx="535" cy="236"/>
              </a:xfrm>
              <a:custGeom>
                <a:avLst/>
                <a:gdLst>
                  <a:gd name="connsiteX0" fmla="*/ 0 w 535"/>
                  <a:gd name="connsiteY0" fmla="*/ 22 h 236"/>
                  <a:gd name="connsiteX1" fmla="*/ 536 w 535"/>
                  <a:gd name="connsiteY1" fmla="*/ 236 h 236"/>
                  <a:gd name="connsiteX2" fmla="*/ 0 w 535"/>
                  <a:gd name="connsiteY2" fmla="*/ 22 h 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5" h="236">
                    <a:moveTo>
                      <a:pt x="0" y="22"/>
                    </a:moveTo>
                    <a:lnTo>
                      <a:pt x="536" y="236"/>
                    </a:lnTo>
                    <a:cubicBezTo>
                      <a:pt x="393" y="58"/>
                      <a:pt x="250" y="-49"/>
                      <a:pt x="0" y="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3" name="Freeform 892">
                <a:extLst>
                  <a:ext uri="{FF2B5EF4-FFF2-40B4-BE49-F238E27FC236}">
                    <a16:creationId xmlns:a16="http://schemas.microsoft.com/office/drawing/2014/main" id="{E6218D77-F7C5-E24F-9068-3FE2C4222724}"/>
                  </a:ext>
                </a:extLst>
              </p:cNvPr>
              <p:cNvSpPr/>
              <p:nvPr/>
            </p:nvSpPr>
            <p:spPr>
              <a:xfrm>
                <a:off x="7883639" y="6462021"/>
                <a:ext cx="3571" cy="107"/>
              </a:xfrm>
              <a:custGeom>
                <a:avLst/>
                <a:gdLst>
                  <a:gd name="connsiteX0" fmla="*/ 0 w 3571"/>
                  <a:gd name="connsiteY0" fmla="*/ 0 h 107"/>
                  <a:gd name="connsiteX1" fmla="*/ 0 w 3571"/>
                  <a:gd name="connsiteY1" fmla="*/ 107 h 107"/>
                  <a:gd name="connsiteX2" fmla="*/ 0 w 3571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107">
                    <a:moveTo>
                      <a:pt x="0" y="0"/>
                    </a:moveTo>
                    <a:lnTo>
                      <a:pt x="0" y="107"/>
                    </a:lnTo>
                    <a:cubicBezTo>
                      <a:pt x="0" y="72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E653C1D1-B1B6-B441-B60E-20E63C71EC60}"/>
                  </a:ext>
                </a:extLst>
              </p:cNvPr>
              <p:cNvSpPr/>
              <p:nvPr/>
            </p:nvSpPr>
            <p:spPr>
              <a:xfrm>
                <a:off x="7877353" y="6449734"/>
                <a:ext cx="107" cy="35"/>
              </a:xfrm>
              <a:custGeom>
                <a:avLst/>
                <a:gdLst>
                  <a:gd name="connsiteX0" fmla="*/ 107 w 107"/>
                  <a:gd name="connsiteY0" fmla="*/ 36 h 35"/>
                  <a:gd name="connsiteX1" fmla="*/ 107 w 107"/>
                  <a:gd name="connsiteY1" fmla="*/ 36 h 35"/>
                  <a:gd name="connsiteX2" fmla="*/ 0 w 107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36"/>
                    </a:moveTo>
                    <a:lnTo>
                      <a:pt x="107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F6089FE4-AEB7-354E-B27C-D1878C927A10}"/>
                  </a:ext>
                </a:extLst>
              </p:cNvPr>
              <p:cNvSpPr/>
              <p:nvPr/>
            </p:nvSpPr>
            <p:spPr>
              <a:xfrm>
                <a:off x="7867771" y="6441387"/>
                <a:ext cx="25690" cy="26670"/>
              </a:xfrm>
              <a:custGeom>
                <a:avLst/>
                <a:gdLst>
                  <a:gd name="connsiteX0" fmla="*/ 18654 w 25690"/>
                  <a:gd name="connsiteY0" fmla="*/ 13205 h 26670"/>
                  <a:gd name="connsiteX1" fmla="*/ 17583 w 25690"/>
                  <a:gd name="connsiteY1" fmla="*/ 11883 h 26670"/>
                  <a:gd name="connsiteX2" fmla="*/ 16940 w 25690"/>
                  <a:gd name="connsiteY2" fmla="*/ 10848 h 26670"/>
                  <a:gd name="connsiteX3" fmla="*/ 16832 w 25690"/>
                  <a:gd name="connsiteY3" fmla="*/ 11883 h 26670"/>
                  <a:gd name="connsiteX4" fmla="*/ 16440 w 25690"/>
                  <a:gd name="connsiteY4" fmla="*/ 13705 h 26670"/>
                  <a:gd name="connsiteX5" fmla="*/ 9117 w 25690"/>
                  <a:gd name="connsiteY5" fmla="*/ 7133 h 26670"/>
                  <a:gd name="connsiteX6" fmla="*/ 9689 w 25690"/>
                  <a:gd name="connsiteY6" fmla="*/ 8311 h 26670"/>
                  <a:gd name="connsiteX7" fmla="*/ 10903 w 25690"/>
                  <a:gd name="connsiteY7" fmla="*/ 9669 h 26670"/>
                  <a:gd name="connsiteX8" fmla="*/ 10010 w 25690"/>
                  <a:gd name="connsiteY8" fmla="*/ 9705 h 26670"/>
                  <a:gd name="connsiteX9" fmla="*/ 10224 w 25690"/>
                  <a:gd name="connsiteY9" fmla="*/ 10133 h 26670"/>
                  <a:gd name="connsiteX10" fmla="*/ 9975 w 25690"/>
                  <a:gd name="connsiteY10" fmla="*/ 10097 h 26670"/>
                  <a:gd name="connsiteX11" fmla="*/ 10475 w 25690"/>
                  <a:gd name="connsiteY11" fmla="*/ 10633 h 26670"/>
                  <a:gd name="connsiteX12" fmla="*/ 10224 w 25690"/>
                  <a:gd name="connsiteY12" fmla="*/ 10562 h 26670"/>
                  <a:gd name="connsiteX13" fmla="*/ 10296 w 25690"/>
                  <a:gd name="connsiteY13" fmla="*/ 10776 h 26670"/>
                  <a:gd name="connsiteX14" fmla="*/ 9939 w 25690"/>
                  <a:gd name="connsiteY14" fmla="*/ 10669 h 26670"/>
                  <a:gd name="connsiteX15" fmla="*/ 10189 w 25690"/>
                  <a:gd name="connsiteY15" fmla="*/ 11348 h 26670"/>
                  <a:gd name="connsiteX16" fmla="*/ 11189 w 25690"/>
                  <a:gd name="connsiteY16" fmla="*/ 11705 h 26670"/>
                  <a:gd name="connsiteX17" fmla="*/ 10975 w 25690"/>
                  <a:gd name="connsiteY17" fmla="*/ 11955 h 26670"/>
                  <a:gd name="connsiteX18" fmla="*/ 11903 w 25690"/>
                  <a:gd name="connsiteY18" fmla="*/ 12634 h 26670"/>
                  <a:gd name="connsiteX19" fmla="*/ 11903 w 25690"/>
                  <a:gd name="connsiteY19" fmla="*/ 12634 h 26670"/>
                  <a:gd name="connsiteX20" fmla="*/ 12939 w 25690"/>
                  <a:gd name="connsiteY20" fmla="*/ 13491 h 26670"/>
                  <a:gd name="connsiteX21" fmla="*/ 12939 w 25690"/>
                  <a:gd name="connsiteY21" fmla="*/ 13455 h 26670"/>
                  <a:gd name="connsiteX22" fmla="*/ 12868 w 25690"/>
                  <a:gd name="connsiteY22" fmla="*/ 12598 h 26670"/>
                  <a:gd name="connsiteX23" fmla="*/ 12868 w 25690"/>
                  <a:gd name="connsiteY23" fmla="*/ 13027 h 26670"/>
                  <a:gd name="connsiteX24" fmla="*/ 13011 w 25690"/>
                  <a:gd name="connsiteY24" fmla="*/ 11669 h 26670"/>
                  <a:gd name="connsiteX25" fmla="*/ 12761 w 25690"/>
                  <a:gd name="connsiteY25" fmla="*/ 12919 h 26670"/>
                  <a:gd name="connsiteX26" fmla="*/ 12832 w 25690"/>
                  <a:gd name="connsiteY26" fmla="*/ 12634 h 26670"/>
                  <a:gd name="connsiteX27" fmla="*/ 12475 w 25690"/>
                  <a:gd name="connsiteY27" fmla="*/ 13848 h 26670"/>
                  <a:gd name="connsiteX28" fmla="*/ 12511 w 25690"/>
                  <a:gd name="connsiteY28" fmla="*/ 13741 h 26670"/>
                  <a:gd name="connsiteX29" fmla="*/ 12189 w 25690"/>
                  <a:gd name="connsiteY29" fmla="*/ 14455 h 26670"/>
                  <a:gd name="connsiteX30" fmla="*/ 12403 w 25690"/>
                  <a:gd name="connsiteY30" fmla="*/ 13955 h 26670"/>
                  <a:gd name="connsiteX31" fmla="*/ 12403 w 25690"/>
                  <a:gd name="connsiteY31" fmla="*/ 13955 h 26670"/>
                  <a:gd name="connsiteX32" fmla="*/ 12225 w 25690"/>
                  <a:gd name="connsiteY32" fmla="*/ 14241 h 26670"/>
                  <a:gd name="connsiteX33" fmla="*/ 12225 w 25690"/>
                  <a:gd name="connsiteY33" fmla="*/ 14241 h 26670"/>
                  <a:gd name="connsiteX34" fmla="*/ 12082 w 25690"/>
                  <a:gd name="connsiteY34" fmla="*/ 14527 h 26670"/>
                  <a:gd name="connsiteX35" fmla="*/ 14404 w 25690"/>
                  <a:gd name="connsiteY35" fmla="*/ 14455 h 26670"/>
                  <a:gd name="connsiteX36" fmla="*/ 13153 w 25690"/>
                  <a:gd name="connsiteY36" fmla="*/ 13062 h 26670"/>
                  <a:gd name="connsiteX37" fmla="*/ 13153 w 25690"/>
                  <a:gd name="connsiteY37" fmla="*/ 13062 h 26670"/>
                  <a:gd name="connsiteX38" fmla="*/ 13153 w 25690"/>
                  <a:gd name="connsiteY38" fmla="*/ 13062 h 26670"/>
                  <a:gd name="connsiteX39" fmla="*/ 13153 w 25690"/>
                  <a:gd name="connsiteY39" fmla="*/ 13241 h 26670"/>
                  <a:gd name="connsiteX40" fmla="*/ 13153 w 25690"/>
                  <a:gd name="connsiteY40" fmla="*/ 13312 h 26670"/>
                  <a:gd name="connsiteX41" fmla="*/ 13082 w 25690"/>
                  <a:gd name="connsiteY41" fmla="*/ 13562 h 26670"/>
                  <a:gd name="connsiteX42" fmla="*/ 13011 w 25690"/>
                  <a:gd name="connsiteY42" fmla="*/ 13848 h 26670"/>
                  <a:gd name="connsiteX43" fmla="*/ 12368 w 25690"/>
                  <a:gd name="connsiteY43" fmla="*/ 15348 h 26670"/>
                  <a:gd name="connsiteX44" fmla="*/ 12225 w 25690"/>
                  <a:gd name="connsiteY44" fmla="*/ 15705 h 26670"/>
                  <a:gd name="connsiteX45" fmla="*/ 12332 w 25690"/>
                  <a:gd name="connsiteY45" fmla="*/ 10276 h 26670"/>
                  <a:gd name="connsiteX46" fmla="*/ 11546 w 25690"/>
                  <a:gd name="connsiteY46" fmla="*/ 10205 h 26670"/>
                  <a:gd name="connsiteX47" fmla="*/ 10010 w 25690"/>
                  <a:gd name="connsiteY47" fmla="*/ 9705 h 26670"/>
                  <a:gd name="connsiteX48" fmla="*/ 9189 w 25690"/>
                  <a:gd name="connsiteY48" fmla="*/ 9312 h 26670"/>
                  <a:gd name="connsiteX49" fmla="*/ 9832 w 25690"/>
                  <a:gd name="connsiteY49" fmla="*/ 10883 h 26670"/>
                  <a:gd name="connsiteX50" fmla="*/ 9796 w 25690"/>
                  <a:gd name="connsiteY50" fmla="*/ 11526 h 26670"/>
                  <a:gd name="connsiteX51" fmla="*/ 9582 w 25690"/>
                  <a:gd name="connsiteY51" fmla="*/ 11348 h 26670"/>
                  <a:gd name="connsiteX52" fmla="*/ 9582 w 25690"/>
                  <a:gd name="connsiteY52" fmla="*/ 11455 h 26670"/>
                  <a:gd name="connsiteX53" fmla="*/ 9653 w 25690"/>
                  <a:gd name="connsiteY53" fmla="*/ 12991 h 26670"/>
                  <a:gd name="connsiteX54" fmla="*/ 14618 w 25690"/>
                  <a:gd name="connsiteY54" fmla="*/ 17277 h 26670"/>
                  <a:gd name="connsiteX55" fmla="*/ 13654 w 25690"/>
                  <a:gd name="connsiteY55" fmla="*/ 17099 h 26670"/>
                  <a:gd name="connsiteX56" fmla="*/ 13546 w 25690"/>
                  <a:gd name="connsiteY56" fmla="*/ 17063 h 26670"/>
                  <a:gd name="connsiteX57" fmla="*/ 13082 w 25690"/>
                  <a:gd name="connsiteY57" fmla="*/ 16812 h 26670"/>
                  <a:gd name="connsiteX58" fmla="*/ 13153 w 25690"/>
                  <a:gd name="connsiteY58" fmla="*/ 16920 h 26670"/>
                  <a:gd name="connsiteX59" fmla="*/ 13475 w 25690"/>
                  <a:gd name="connsiteY59" fmla="*/ 17741 h 26670"/>
                  <a:gd name="connsiteX60" fmla="*/ 6688 w 25690"/>
                  <a:gd name="connsiteY60" fmla="*/ 10776 h 26670"/>
                  <a:gd name="connsiteX61" fmla="*/ 16047 w 25690"/>
                  <a:gd name="connsiteY61" fmla="*/ 12419 h 26670"/>
                  <a:gd name="connsiteX62" fmla="*/ 16225 w 25690"/>
                  <a:gd name="connsiteY62" fmla="*/ 12383 h 26670"/>
                  <a:gd name="connsiteX63" fmla="*/ 12046 w 25690"/>
                  <a:gd name="connsiteY63" fmla="*/ 8347 h 26670"/>
                  <a:gd name="connsiteX64" fmla="*/ 9724 w 25690"/>
                  <a:gd name="connsiteY64" fmla="*/ 6847 h 26670"/>
                  <a:gd name="connsiteX65" fmla="*/ 9724 w 25690"/>
                  <a:gd name="connsiteY65" fmla="*/ 6490 h 26670"/>
                  <a:gd name="connsiteX66" fmla="*/ 5617 w 25690"/>
                  <a:gd name="connsiteY66" fmla="*/ 9955 h 26670"/>
                  <a:gd name="connsiteX67" fmla="*/ 3438 w 25690"/>
                  <a:gd name="connsiteY67" fmla="*/ 11455 h 26670"/>
                  <a:gd name="connsiteX68" fmla="*/ 3331 w 25690"/>
                  <a:gd name="connsiteY68" fmla="*/ 11312 h 26670"/>
                  <a:gd name="connsiteX69" fmla="*/ 2045 w 25690"/>
                  <a:gd name="connsiteY69" fmla="*/ 15420 h 26670"/>
                  <a:gd name="connsiteX70" fmla="*/ 1331 w 25690"/>
                  <a:gd name="connsiteY70" fmla="*/ 14920 h 26670"/>
                  <a:gd name="connsiteX71" fmla="*/ 1438 w 25690"/>
                  <a:gd name="connsiteY71" fmla="*/ 16027 h 26670"/>
                  <a:gd name="connsiteX72" fmla="*/ 2081 w 25690"/>
                  <a:gd name="connsiteY72" fmla="*/ 21885 h 26670"/>
                  <a:gd name="connsiteX73" fmla="*/ 5367 w 25690"/>
                  <a:gd name="connsiteY73" fmla="*/ 22742 h 26670"/>
                  <a:gd name="connsiteX74" fmla="*/ 6796 w 25690"/>
                  <a:gd name="connsiteY74" fmla="*/ 24064 h 26670"/>
                  <a:gd name="connsiteX75" fmla="*/ 14439 w 25690"/>
                  <a:gd name="connsiteY75" fmla="*/ 21635 h 26670"/>
                  <a:gd name="connsiteX76" fmla="*/ 14511 w 25690"/>
                  <a:gd name="connsiteY76" fmla="*/ 21992 h 26670"/>
                  <a:gd name="connsiteX77" fmla="*/ 15689 w 25690"/>
                  <a:gd name="connsiteY77" fmla="*/ 20384 h 26670"/>
                  <a:gd name="connsiteX78" fmla="*/ 15939 w 25690"/>
                  <a:gd name="connsiteY78" fmla="*/ 20599 h 26670"/>
                  <a:gd name="connsiteX79" fmla="*/ 17618 w 25690"/>
                  <a:gd name="connsiteY79" fmla="*/ 18313 h 26670"/>
                  <a:gd name="connsiteX80" fmla="*/ 18226 w 25690"/>
                  <a:gd name="connsiteY80" fmla="*/ 18884 h 26670"/>
                  <a:gd name="connsiteX81" fmla="*/ 19083 w 25690"/>
                  <a:gd name="connsiteY81" fmla="*/ 17670 h 26670"/>
                  <a:gd name="connsiteX82" fmla="*/ 18583 w 25690"/>
                  <a:gd name="connsiteY82" fmla="*/ 17956 h 26670"/>
                  <a:gd name="connsiteX83" fmla="*/ 19869 w 25690"/>
                  <a:gd name="connsiteY83" fmla="*/ 16206 h 26670"/>
                  <a:gd name="connsiteX84" fmla="*/ 17868 w 25690"/>
                  <a:gd name="connsiteY84" fmla="*/ 12169 h 26670"/>
                  <a:gd name="connsiteX85" fmla="*/ 18797 w 25690"/>
                  <a:gd name="connsiteY85" fmla="*/ 12169 h 26670"/>
                  <a:gd name="connsiteX86" fmla="*/ 20369 w 25690"/>
                  <a:gd name="connsiteY86" fmla="*/ 12776 h 26670"/>
                  <a:gd name="connsiteX87" fmla="*/ 21226 w 25690"/>
                  <a:gd name="connsiteY87" fmla="*/ 10597 h 26670"/>
                  <a:gd name="connsiteX88" fmla="*/ 19833 w 25690"/>
                  <a:gd name="connsiteY88" fmla="*/ 6847 h 26670"/>
                  <a:gd name="connsiteX89" fmla="*/ 19511 w 25690"/>
                  <a:gd name="connsiteY89" fmla="*/ 6847 h 26670"/>
                  <a:gd name="connsiteX90" fmla="*/ 19333 w 25690"/>
                  <a:gd name="connsiteY90" fmla="*/ 6847 h 26670"/>
                  <a:gd name="connsiteX91" fmla="*/ 19869 w 25690"/>
                  <a:gd name="connsiteY91" fmla="*/ 6097 h 26670"/>
                  <a:gd name="connsiteX92" fmla="*/ 16832 w 25690"/>
                  <a:gd name="connsiteY92" fmla="*/ 4775 h 26670"/>
                  <a:gd name="connsiteX93" fmla="*/ 14404 w 25690"/>
                  <a:gd name="connsiteY93" fmla="*/ 3204 h 26670"/>
                  <a:gd name="connsiteX94" fmla="*/ 13725 w 25690"/>
                  <a:gd name="connsiteY94" fmla="*/ 1918 h 26670"/>
                  <a:gd name="connsiteX95" fmla="*/ 12153 w 25690"/>
                  <a:gd name="connsiteY95" fmla="*/ 2883 h 26670"/>
                  <a:gd name="connsiteX96" fmla="*/ 11296 w 25690"/>
                  <a:gd name="connsiteY96" fmla="*/ 1632 h 26670"/>
                  <a:gd name="connsiteX97" fmla="*/ 7831 w 25690"/>
                  <a:gd name="connsiteY97" fmla="*/ 2954 h 26670"/>
                  <a:gd name="connsiteX98" fmla="*/ 4402 w 25690"/>
                  <a:gd name="connsiteY98" fmla="*/ 4954 h 26670"/>
                  <a:gd name="connsiteX99" fmla="*/ 4367 w 25690"/>
                  <a:gd name="connsiteY99" fmla="*/ 7776 h 26670"/>
                  <a:gd name="connsiteX100" fmla="*/ 2509 w 25690"/>
                  <a:gd name="connsiteY100" fmla="*/ 7919 h 26670"/>
                  <a:gd name="connsiteX101" fmla="*/ 2795 w 25690"/>
                  <a:gd name="connsiteY101" fmla="*/ 7704 h 26670"/>
                  <a:gd name="connsiteX102" fmla="*/ 2116 w 25690"/>
                  <a:gd name="connsiteY102" fmla="*/ 7097 h 26670"/>
                  <a:gd name="connsiteX103" fmla="*/ 1116 w 25690"/>
                  <a:gd name="connsiteY103" fmla="*/ 11241 h 26670"/>
                  <a:gd name="connsiteX104" fmla="*/ 2081 w 25690"/>
                  <a:gd name="connsiteY104" fmla="*/ 10883 h 26670"/>
                  <a:gd name="connsiteX105" fmla="*/ 1652 w 25690"/>
                  <a:gd name="connsiteY105" fmla="*/ 12134 h 26670"/>
                  <a:gd name="connsiteX106" fmla="*/ 973 w 25690"/>
                  <a:gd name="connsiteY106" fmla="*/ 11705 h 26670"/>
                  <a:gd name="connsiteX107" fmla="*/ 259 w 25690"/>
                  <a:gd name="connsiteY107" fmla="*/ 13812 h 26670"/>
                  <a:gd name="connsiteX108" fmla="*/ 1223 w 25690"/>
                  <a:gd name="connsiteY108" fmla="*/ 13562 h 26670"/>
                  <a:gd name="connsiteX109" fmla="*/ 616 w 25690"/>
                  <a:gd name="connsiteY109" fmla="*/ 16384 h 26670"/>
                  <a:gd name="connsiteX110" fmla="*/ 2152 w 25690"/>
                  <a:gd name="connsiteY110" fmla="*/ 16241 h 26670"/>
                  <a:gd name="connsiteX111" fmla="*/ 1973 w 25690"/>
                  <a:gd name="connsiteY111" fmla="*/ 19277 h 26670"/>
                  <a:gd name="connsiteX112" fmla="*/ 3438 w 25690"/>
                  <a:gd name="connsiteY112" fmla="*/ 22813 h 26670"/>
                  <a:gd name="connsiteX113" fmla="*/ 5081 w 25690"/>
                  <a:gd name="connsiteY113" fmla="*/ 22635 h 26670"/>
                  <a:gd name="connsiteX114" fmla="*/ 4545 w 25690"/>
                  <a:gd name="connsiteY114" fmla="*/ 23385 h 26670"/>
                  <a:gd name="connsiteX115" fmla="*/ 6831 w 25690"/>
                  <a:gd name="connsiteY115" fmla="*/ 26028 h 26670"/>
                  <a:gd name="connsiteX116" fmla="*/ 6367 w 25690"/>
                  <a:gd name="connsiteY116" fmla="*/ 26528 h 26670"/>
                  <a:gd name="connsiteX117" fmla="*/ 7724 w 25690"/>
                  <a:gd name="connsiteY117" fmla="*/ 25064 h 26670"/>
                  <a:gd name="connsiteX118" fmla="*/ 10582 w 25690"/>
                  <a:gd name="connsiteY118" fmla="*/ 25314 h 26670"/>
                  <a:gd name="connsiteX119" fmla="*/ 11332 w 25690"/>
                  <a:gd name="connsiteY119" fmla="*/ 23814 h 26670"/>
                  <a:gd name="connsiteX120" fmla="*/ 11010 w 25690"/>
                  <a:gd name="connsiteY120" fmla="*/ 24671 h 26670"/>
                  <a:gd name="connsiteX121" fmla="*/ 11903 w 25690"/>
                  <a:gd name="connsiteY121" fmla="*/ 24421 h 26670"/>
                  <a:gd name="connsiteX122" fmla="*/ 12332 w 25690"/>
                  <a:gd name="connsiteY122" fmla="*/ 25600 h 26670"/>
                  <a:gd name="connsiteX123" fmla="*/ 11796 w 25690"/>
                  <a:gd name="connsiteY123" fmla="*/ 26671 h 26670"/>
                  <a:gd name="connsiteX124" fmla="*/ 13189 w 25690"/>
                  <a:gd name="connsiteY124" fmla="*/ 25099 h 26670"/>
                  <a:gd name="connsiteX125" fmla="*/ 16582 w 25690"/>
                  <a:gd name="connsiteY125" fmla="*/ 25600 h 26670"/>
                  <a:gd name="connsiteX126" fmla="*/ 19119 w 25690"/>
                  <a:gd name="connsiteY126" fmla="*/ 23671 h 26670"/>
                  <a:gd name="connsiteX127" fmla="*/ 20690 w 25690"/>
                  <a:gd name="connsiteY127" fmla="*/ 25207 h 26670"/>
                  <a:gd name="connsiteX128" fmla="*/ 22798 w 25690"/>
                  <a:gd name="connsiteY128" fmla="*/ 22385 h 26670"/>
                  <a:gd name="connsiteX129" fmla="*/ 22798 w 25690"/>
                  <a:gd name="connsiteY129" fmla="*/ 22564 h 26670"/>
                  <a:gd name="connsiteX130" fmla="*/ 25691 w 25690"/>
                  <a:gd name="connsiteY130" fmla="*/ 17456 h 26670"/>
                  <a:gd name="connsiteX131" fmla="*/ 24155 w 25690"/>
                  <a:gd name="connsiteY131" fmla="*/ 16277 h 26670"/>
                  <a:gd name="connsiteX132" fmla="*/ 23548 w 25690"/>
                  <a:gd name="connsiteY132" fmla="*/ 12955 h 26670"/>
                  <a:gd name="connsiteX133" fmla="*/ 24905 w 25690"/>
                  <a:gd name="connsiteY133" fmla="*/ 12169 h 26670"/>
                  <a:gd name="connsiteX134" fmla="*/ 25119 w 25690"/>
                  <a:gd name="connsiteY134" fmla="*/ 12348 h 26670"/>
                  <a:gd name="connsiteX135" fmla="*/ 25083 w 25690"/>
                  <a:gd name="connsiteY135" fmla="*/ 10062 h 26670"/>
                  <a:gd name="connsiteX136" fmla="*/ 23262 w 25690"/>
                  <a:gd name="connsiteY136" fmla="*/ 8847 h 26670"/>
                  <a:gd name="connsiteX137" fmla="*/ 23905 w 25690"/>
                  <a:gd name="connsiteY137" fmla="*/ 8562 h 26670"/>
                  <a:gd name="connsiteX138" fmla="*/ 24834 w 25690"/>
                  <a:gd name="connsiteY138" fmla="*/ 8454 h 26670"/>
                  <a:gd name="connsiteX139" fmla="*/ 24333 w 25690"/>
                  <a:gd name="connsiteY139" fmla="*/ 8276 h 26670"/>
                  <a:gd name="connsiteX140" fmla="*/ 24512 w 25690"/>
                  <a:gd name="connsiteY140" fmla="*/ 8276 h 26670"/>
                  <a:gd name="connsiteX141" fmla="*/ 23905 w 25690"/>
                  <a:gd name="connsiteY141" fmla="*/ 8133 h 26670"/>
                  <a:gd name="connsiteX142" fmla="*/ 23405 w 25690"/>
                  <a:gd name="connsiteY142" fmla="*/ 8205 h 26670"/>
                  <a:gd name="connsiteX143" fmla="*/ 24619 w 25690"/>
                  <a:gd name="connsiteY143" fmla="*/ 6847 h 26670"/>
                  <a:gd name="connsiteX144" fmla="*/ 24083 w 25690"/>
                  <a:gd name="connsiteY144" fmla="*/ 5811 h 26670"/>
                  <a:gd name="connsiteX145" fmla="*/ 20619 w 25690"/>
                  <a:gd name="connsiteY145" fmla="*/ 1168 h 26670"/>
                  <a:gd name="connsiteX146" fmla="*/ 20261 w 25690"/>
                  <a:gd name="connsiteY146" fmla="*/ 1239 h 26670"/>
                  <a:gd name="connsiteX147" fmla="*/ 16832 w 25690"/>
                  <a:gd name="connsiteY147" fmla="*/ 2525 h 26670"/>
                  <a:gd name="connsiteX148" fmla="*/ 17511 w 25690"/>
                  <a:gd name="connsiteY148" fmla="*/ 989 h 26670"/>
                  <a:gd name="connsiteX149" fmla="*/ 16297 w 25690"/>
                  <a:gd name="connsiteY149" fmla="*/ 1239 h 26670"/>
                  <a:gd name="connsiteX150" fmla="*/ 17368 w 25690"/>
                  <a:gd name="connsiteY150" fmla="*/ 453 h 26670"/>
                  <a:gd name="connsiteX151" fmla="*/ 12439 w 25690"/>
                  <a:gd name="connsiteY151" fmla="*/ 1632 h 26670"/>
                  <a:gd name="connsiteX152" fmla="*/ 12475 w 25690"/>
                  <a:gd name="connsiteY152" fmla="*/ 2490 h 26670"/>
                  <a:gd name="connsiteX153" fmla="*/ 12332 w 25690"/>
                  <a:gd name="connsiteY153" fmla="*/ 2418 h 26670"/>
                  <a:gd name="connsiteX154" fmla="*/ 12403 w 25690"/>
                  <a:gd name="connsiteY154" fmla="*/ 3668 h 26670"/>
                  <a:gd name="connsiteX155" fmla="*/ 10689 w 25690"/>
                  <a:gd name="connsiteY155" fmla="*/ 2525 h 26670"/>
                  <a:gd name="connsiteX156" fmla="*/ 9474 w 25690"/>
                  <a:gd name="connsiteY156" fmla="*/ 4811 h 26670"/>
                  <a:gd name="connsiteX157" fmla="*/ 10189 w 25690"/>
                  <a:gd name="connsiteY157" fmla="*/ 5383 h 26670"/>
                  <a:gd name="connsiteX158" fmla="*/ 9367 w 25690"/>
                  <a:gd name="connsiteY158" fmla="*/ 5633 h 26670"/>
                  <a:gd name="connsiteX159" fmla="*/ 8474 w 25690"/>
                  <a:gd name="connsiteY159" fmla="*/ 4918 h 26670"/>
                  <a:gd name="connsiteX160" fmla="*/ 9224 w 25690"/>
                  <a:gd name="connsiteY160" fmla="*/ 6633 h 26670"/>
                  <a:gd name="connsiteX161" fmla="*/ 8439 w 25690"/>
                  <a:gd name="connsiteY161" fmla="*/ 5383 h 26670"/>
                  <a:gd name="connsiteX162" fmla="*/ 7546 w 25690"/>
                  <a:gd name="connsiteY162" fmla="*/ 6919 h 26670"/>
                  <a:gd name="connsiteX163" fmla="*/ 9224 w 25690"/>
                  <a:gd name="connsiteY163" fmla="*/ 8205 h 26670"/>
                  <a:gd name="connsiteX164" fmla="*/ 8796 w 25690"/>
                  <a:gd name="connsiteY164" fmla="*/ 9598 h 26670"/>
                  <a:gd name="connsiteX165" fmla="*/ 9760 w 25690"/>
                  <a:gd name="connsiteY165" fmla="*/ 9955 h 26670"/>
                  <a:gd name="connsiteX166" fmla="*/ 8581 w 25690"/>
                  <a:gd name="connsiteY166" fmla="*/ 11348 h 26670"/>
                  <a:gd name="connsiteX167" fmla="*/ 15011 w 25690"/>
                  <a:gd name="connsiteY167" fmla="*/ 18063 h 26670"/>
                  <a:gd name="connsiteX168" fmla="*/ 18118 w 25690"/>
                  <a:gd name="connsiteY168" fmla="*/ 17741 h 26670"/>
                  <a:gd name="connsiteX169" fmla="*/ 18654 w 25690"/>
                  <a:gd name="connsiteY169" fmla="*/ 13205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</a:cxnLst>
                <a:rect l="l" t="t" r="r" b="b"/>
                <a:pathLst>
                  <a:path w="25690" h="26670">
                    <a:moveTo>
                      <a:pt x="18654" y="13205"/>
                    </a:moveTo>
                    <a:cubicBezTo>
                      <a:pt x="19226" y="13634"/>
                      <a:pt x="17797" y="12312"/>
                      <a:pt x="17583" y="11883"/>
                    </a:cubicBezTo>
                    <a:cubicBezTo>
                      <a:pt x="17190" y="11384"/>
                      <a:pt x="17011" y="10990"/>
                      <a:pt x="16940" y="10848"/>
                    </a:cubicBezTo>
                    <a:cubicBezTo>
                      <a:pt x="16725" y="10526"/>
                      <a:pt x="16940" y="10240"/>
                      <a:pt x="16832" y="11883"/>
                    </a:cubicBezTo>
                    <a:cubicBezTo>
                      <a:pt x="16761" y="12348"/>
                      <a:pt x="16654" y="13170"/>
                      <a:pt x="16440" y="13705"/>
                    </a:cubicBezTo>
                    <a:lnTo>
                      <a:pt x="9117" y="7133"/>
                    </a:lnTo>
                    <a:cubicBezTo>
                      <a:pt x="9224" y="7418"/>
                      <a:pt x="9546" y="7883"/>
                      <a:pt x="9689" y="8311"/>
                    </a:cubicBezTo>
                    <a:cubicBezTo>
                      <a:pt x="11225" y="8705"/>
                      <a:pt x="9653" y="9169"/>
                      <a:pt x="10903" y="9669"/>
                    </a:cubicBezTo>
                    <a:lnTo>
                      <a:pt x="10010" y="9705"/>
                    </a:lnTo>
                    <a:cubicBezTo>
                      <a:pt x="10439" y="9883"/>
                      <a:pt x="10689" y="10062"/>
                      <a:pt x="10224" y="10133"/>
                    </a:cubicBezTo>
                    <a:lnTo>
                      <a:pt x="9975" y="10097"/>
                    </a:lnTo>
                    <a:cubicBezTo>
                      <a:pt x="10617" y="10383"/>
                      <a:pt x="10153" y="10491"/>
                      <a:pt x="10475" y="10633"/>
                    </a:cubicBezTo>
                    <a:lnTo>
                      <a:pt x="10224" y="10562"/>
                    </a:lnTo>
                    <a:lnTo>
                      <a:pt x="10296" y="10776"/>
                    </a:lnTo>
                    <a:lnTo>
                      <a:pt x="9939" y="10669"/>
                    </a:lnTo>
                    <a:cubicBezTo>
                      <a:pt x="10546" y="11062"/>
                      <a:pt x="10546" y="11348"/>
                      <a:pt x="10189" y="11348"/>
                    </a:cubicBezTo>
                    <a:lnTo>
                      <a:pt x="11189" y="11705"/>
                    </a:lnTo>
                    <a:cubicBezTo>
                      <a:pt x="10582" y="11705"/>
                      <a:pt x="10796" y="11741"/>
                      <a:pt x="10975" y="11955"/>
                    </a:cubicBezTo>
                    <a:cubicBezTo>
                      <a:pt x="11260" y="12169"/>
                      <a:pt x="11046" y="12026"/>
                      <a:pt x="11903" y="12634"/>
                    </a:cubicBezTo>
                    <a:lnTo>
                      <a:pt x="11903" y="12634"/>
                    </a:lnTo>
                    <a:cubicBezTo>
                      <a:pt x="13225" y="13705"/>
                      <a:pt x="13082" y="14241"/>
                      <a:pt x="12939" y="13491"/>
                    </a:cubicBezTo>
                    <a:cubicBezTo>
                      <a:pt x="12939" y="13562"/>
                      <a:pt x="12939" y="13455"/>
                      <a:pt x="12939" y="13455"/>
                    </a:cubicBezTo>
                    <a:cubicBezTo>
                      <a:pt x="12939" y="13348"/>
                      <a:pt x="12832" y="12776"/>
                      <a:pt x="12868" y="12598"/>
                    </a:cubicBezTo>
                    <a:cubicBezTo>
                      <a:pt x="12868" y="12526"/>
                      <a:pt x="12975" y="11633"/>
                      <a:pt x="12868" y="13027"/>
                    </a:cubicBezTo>
                    <a:cubicBezTo>
                      <a:pt x="12796" y="12991"/>
                      <a:pt x="12939" y="12241"/>
                      <a:pt x="13011" y="11669"/>
                    </a:cubicBezTo>
                    <a:cubicBezTo>
                      <a:pt x="12939" y="12383"/>
                      <a:pt x="12832" y="12848"/>
                      <a:pt x="12761" y="12919"/>
                    </a:cubicBezTo>
                    <a:lnTo>
                      <a:pt x="12832" y="12634"/>
                    </a:lnTo>
                    <a:cubicBezTo>
                      <a:pt x="12582" y="13312"/>
                      <a:pt x="12618" y="13491"/>
                      <a:pt x="12475" y="13848"/>
                    </a:cubicBezTo>
                    <a:lnTo>
                      <a:pt x="12511" y="13741"/>
                    </a:lnTo>
                    <a:lnTo>
                      <a:pt x="12189" y="14455"/>
                    </a:lnTo>
                    <a:cubicBezTo>
                      <a:pt x="12225" y="14348"/>
                      <a:pt x="12296" y="14169"/>
                      <a:pt x="12403" y="13955"/>
                    </a:cubicBezTo>
                    <a:cubicBezTo>
                      <a:pt x="12475" y="13848"/>
                      <a:pt x="12403" y="13955"/>
                      <a:pt x="12403" y="13955"/>
                    </a:cubicBezTo>
                    <a:cubicBezTo>
                      <a:pt x="12296" y="14134"/>
                      <a:pt x="12296" y="14134"/>
                      <a:pt x="12225" y="14241"/>
                    </a:cubicBezTo>
                    <a:lnTo>
                      <a:pt x="12225" y="14241"/>
                    </a:lnTo>
                    <a:cubicBezTo>
                      <a:pt x="12082" y="14562"/>
                      <a:pt x="11832" y="14634"/>
                      <a:pt x="12082" y="14527"/>
                    </a:cubicBezTo>
                    <a:cubicBezTo>
                      <a:pt x="12475" y="14134"/>
                      <a:pt x="14618" y="14384"/>
                      <a:pt x="14404" y="14455"/>
                    </a:cubicBezTo>
                    <a:cubicBezTo>
                      <a:pt x="14296" y="14562"/>
                      <a:pt x="13082" y="13312"/>
                      <a:pt x="13153" y="13062"/>
                    </a:cubicBezTo>
                    <a:lnTo>
                      <a:pt x="13153" y="13062"/>
                    </a:lnTo>
                    <a:cubicBezTo>
                      <a:pt x="13153" y="13134"/>
                      <a:pt x="13118" y="12955"/>
                      <a:pt x="13153" y="13062"/>
                    </a:cubicBezTo>
                    <a:lnTo>
                      <a:pt x="13153" y="13241"/>
                    </a:lnTo>
                    <a:cubicBezTo>
                      <a:pt x="13153" y="13276"/>
                      <a:pt x="13118" y="13384"/>
                      <a:pt x="13153" y="13312"/>
                    </a:cubicBezTo>
                    <a:cubicBezTo>
                      <a:pt x="13118" y="13455"/>
                      <a:pt x="13118" y="13455"/>
                      <a:pt x="13082" y="13562"/>
                    </a:cubicBezTo>
                    <a:cubicBezTo>
                      <a:pt x="13082" y="13562"/>
                      <a:pt x="13046" y="13741"/>
                      <a:pt x="13011" y="13848"/>
                    </a:cubicBezTo>
                    <a:cubicBezTo>
                      <a:pt x="12868" y="14491"/>
                      <a:pt x="12689" y="14598"/>
                      <a:pt x="12368" y="15348"/>
                    </a:cubicBezTo>
                    <a:cubicBezTo>
                      <a:pt x="11760" y="16455"/>
                      <a:pt x="12118" y="15813"/>
                      <a:pt x="12225" y="15705"/>
                    </a:cubicBezTo>
                    <a:lnTo>
                      <a:pt x="12332" y="10276"/>
                    </a:lnTo>
                    <a:cubicBezTo>
                      <a:pt x="12046" y="10276"/>
                      <a:pt x="11832" y="10240"/>
                      <a:pt x="11546" y="10205"/>
                    </a:cubicBezTo>
                    <a:cubicBezTo>
                      <a:pt x="11082" y="10133"/>
                      <a:pt x="10582" y="9955"/>
                      <a:pt x="10010" y="9705"/>
                    </a:cubicBezTo>
                    <a:cubicBezTo>
                      <a:pt x="9439" y="9455"/>
                      <a:pt x="8832" y="9062"/>
                      <a:pt x="9189" y="9312"/>
                    </a:cubicBezTo>
                    <a:cubicBezTo>
                      <a:pt x="9439" y="9598"/>
                      <a:pt x="9724" y="10312"/>
                      <a:pt x="9832" y="10883"/>
                    </a:cubicBezTo>
                    <a:cubicBezTo>
                      <a:pt x="10010" y="11348"/>
                      <a:pt x="9903" y="11526"/>
                      <a:pt x="9796" y="11526"/>
                    </a:cubicBezTo>
                    <a:cubicBezTo>
                      <a:pt x="9724" y="11490"/>
                      <a:pt x="9653" y="11455"/>
                      <a:pt x="9582" y="11348"/>
                    </a:cubicBezTo>
                    <a:cubicBezTo>
                      <a:pt x="9510" y="11169"/>
                      <a:pt x="9474" y="11062"/>
                      <a:pt x="9582" y="11455"/>
                    </a:cubicBezTo>
                    <a:cubicBezTo>
                      <a:pt x="9832" y="12455"/>
                      <a:pt x="9617" y="13134"/>
                      <a:pt x="9653" y="12991"/>
                    </a:cubicBezTo>
                    <a:lnTo>
                      <a:pt x="14618" y="17277"/>
                    </a:lnTo>
                    <a:cubicBezTo>
                      <a:pt x="14225" y="17241"/>
                      <a:pt x="13904" y="17170"/>
                      <a:pt x="13654" y="17099"/>
                    </a:cubicBezTo>
                    <a:lnTo>
                      <a:pt x="13546" y="17063"/>
                    </a:lnTo>
                    <a:cubicBezTo>
                      <a:pt x="13225" y="16956"/>
                      <a:pt x="13082" y="16812"/>
                      <a:pt x="13082" y="16812"/>
                    </a:cubicBezTo>
                    <a:cubicBezTo>
                      <a:pt x="13082" y="16812"/>
                      <a:pt x="13046" y="16777"/>
                      <a:pt x="13153" y="16920"/>
                    </a:cubicBezTo>
                    <a:cubicBezTo>
                      <a:pt x="13225" y="16920"/>
                      <a:pt x="13511" y="17813"/>
                      <a:pt x="13475" y="17741"/>
                    </a:cubicBezTo>
                    <a:lnTo>
                      <a:pt x="6688" y="10776"/>
                    </a:lnTo>
                    <a:cubicBezTo>
                      <a:pt x="7510" y="12669"/>
                      <a:pt x="9832" y="14241"/>
                      <a:pt x="16047" y="12419"/>
                    </a:cubicBezTo>
                    <a:lnTo>
                      <a:pt x="16225" y="12383"/>
                    </a:lnTo>
                    <a:lnTo>
                      <a:pt x="12046" y="8347"/>
                    </a:lnTo>
                    <a:cubicBezTo>
                      <a:pt x="11475" y="7812"/>
                      <a:pt x="10725" y="7240"/>
                      <a:pt x="9724" y="6847"/>
                    </a:cubicBezTo>
                    <a:lnTo>
                      <a:pt x="9724" y="6490"/>
                    </a:lnTo>
                    <a:cubicBezTo>
                      <a:pt x="7296" y="6419"/>
                      <a:pt x="5403" y="7633"/>
                      <a:pt x="5617" y="9955"/>
                    </a:cubicBezTo>
                    <a:cubicBezTo>
                      <a:pt x="3831" y="8740"/>
                      <a:pt x="4188" y="11348"/>
                      <a:pt x="3438" y="11455"/>
                    </a:cubicBezTo>
                    <a:lnTo>
                      <a:pt x="3331" y="11312"/>
                    </a:lnTo>
                    <a:cubicBezTo>
                      <a:pt x="4081" y="13205"/>
                      <a:pt x="866" y="13705"/>
                      <a:pt x="2045" y="15420"/>
                    </a:cubicBezTo>
                    <a:cubicBezTo>
                      <a:pt x="1902" y="15348"/>
                      <a:pt x="1295" y="15241"/>
                      <a:pt x="1331" y="14920"/>
                    </a:cubicBezTo>
                    <a:cubicBezTo>
                      <a:pt x="1366" y="15277"/>
                      <a:pt x="1402" y="15741"/>
                      <a:pt x="1438" y="16027"/>
                    </a:cubicBezTo>
                    <a:lnTo>
                      <a:pt x="2081" y="21885"/>
                    </a:lnTo>
                    <a:lnTo>
                      <a:pt x="5367" y="22742"/>
                    </a:lnTo>
                    <a:cubicBezTo>
                      <a:pt x="6224" y="22956"/>
                      <a:pt x="6938" y="23242"/>
                      <a:pt x="6796" y="24064"/>
                    </a:cubicBezTo>
                    <a:cubicBezTo>
                      <a:pt x="10082" y="24742"/>
                      <a:pt x="14154" y="24028"/>
                      <a:pt x="14439" y="21635"/>
                    </a:cubicBezTo>
                    <a:lnTo>
                      <a:pt x="14511" y="21992"/>
                    </a:lnTo>
                    <a:cubicBezTo>
                      <a:pt x="14654" y="20492"/>
                      <a:pt x="15297" y="21385"/>
                      <a:pt x="15689" y="20384"/>
                    </a:cubicBezTo>
                    <a:cubicBezTo>
                      <a:pt x="15797" y="20492"/>
                      <a:pt x="15904" y="20527"/>
                      <a:pt x="15939" y="20599"/>
                    </a:cubicBezTo>
                    <a:cubicBezTo>
                      <a:pt x="15832" y="19134"/>
                      <a:pt x="17547" y="19170"/>
                      <a:pt x="17618" y="18313"/>
                    </a:cubicBezTo>
                    <a:lnTo>
                      <a:pt x="18226" y="18884"/>
                    </a:lnTo>
                    <a:cubicBezTo>
                      <a:pt x="18511" y="18492"/>
                      <a:pt x="18833" y="18099"/>
                      <a:pt x="19083" y="17670"/>
                    </a:cubicBezTo>
                    <a:lnTo>
                      <a:pt x="18583" y="17956"/>
                    </a:lnTo>
                    <a:cubicBezTo>
                      <a:pt x="16975" y="16348"/>
                      <a:pt x="20404" y="18063"/>
                      <a:pt x="19869" y="16206"/>
                    </a:cubicBezTo>
                    <a:cubicBezTo>
                      <a:pt x="20762" y="15313"/>
                      <a:pt x="16654" y="12383"/>
                      <a:pt x="17868" y="12169"/>
                    </a:cubicBezTo>
                    <a:cubicBezTo>
                      <a:pt x="16975" y="11490"/>
                      <a:pt x="19404" y="13027"/>
                      <a:pt x="18797" y="12169"/>
                    </a:cubicBezTo>
                    <a:cubicBezTo>
                      <a:pt x="19940" y="12455"/>
                      <a:pt x="19404" y="12705"/>
                      <a:pt x="20369" y="12776"/>
                    </a:cubicBezTo>
                    <a:cubicBezTo>
                      <a:pt x="20047" y="11991"/>
                      <a:pt x="21655" y="11705"/>
                      <a:pt x="21226" y="10597"/>
                    </a:cubicBezTo>
                    <a:lnTo>
                      <a:pt x="19833" y="6847"/>
                    </a:lnTo>
                    <a:lnTo>
                      <a:pt x="19511" y="6847"/>
                    </a:lnTo>
                    <a:cubicBezTo>
                      <a:pt x="19476" y="6847"/>
                      <a:pt x="19404" y="6847"/>
                      <a:pt x="19333" y="6847"/>
                    </a:cubicBezTo>
                    <a:lnTo>
                      <a:pt x="19869" y="6097"/>
                    </a:lnTo>
                    <a:cubicBezTo>
                      <a:pt x="17904" y="6776"/>
                      <a:pt x="18583" y="3704"/>
                      <a:pt x="16832" y="4775"/>
                    </a:cubicBezTo>
                    <a:cubicBezTo>
                      <a:pt x="15225" y="5061"/>
                      <a:pt x="16725" y="1704"/>
                      <a:pt x="14404" y="3204"/>
                    </a:cubicBezTo>
                    <a:cubicBezTo>
                      <a:pt x="14189" y="2775"/>
                      <a:pt x="13975" y="2347"/>
                      <a:pt x="13725" y="1918"/>
                    </a:cubicBezTo>
                    <a:cubicBezTo>
                      <a:pt x="12796" y="1704"/>
                      <a:pt x="13118" y="3347"/>
                      <a:pt x="12153" y="2883"/>
                    </a:cubicBezTo>
                    <a:cubicBezTo>
                      <a:pt x="12153" y="2096"/>
                      <a:pt x="10796" y="2490"/>
                      <a:pt x="11296" y="1632"/>
                    </a:cubicBezTo>
                    <a:cubicBezTo>
                      <a:pt x="9903" y="1203"/>
                      <a:pt x="8796" y="2096"/>
                      <a:pt x="7831" y="2954"/>
                    </a:cubicBezTo>
                    <a:cubicBezTo>
                      <a:pt x="6796" y="3847"/>
                      <a:pt x="6153" y="4704"/>
                      <a:pt x="4402" y="4954"/>
                    </a:cubicBezTo>
                    <a:cubicBezTo>
                      <a:pt x="5117" y="6383"/>
                      <a:pt x="3617" y="6812"/>
                      <a:pt x="4367" y="7776"/>
                    </a:cubicBezTo>
                    <a:cubicBezTo>
                      <a:pt x="3759" y="7418"/>
                      <a:pt x="3116" y="9776"/>
                      <a:pt x="2509" y="7919"/>
                    </a:cubicBezTo>
                    <a:cubicBezTo>
                      <a:pt x="2474" y="7740"/>
                      <a:pt x="2581" y="7561"/>
                      <a:pt x="2795" y="7704"/>
                    </a:cubicBezTo>
                    <a:lnTo>
                      <a:pt x="2116" y="7097"/>
                    </a:lnTo>
                    <a:cubicBezTo>
                      <a:pt x="-205" y="7704"/>
                      <a:pt x="1724" y="10026"/>
                      <a:pt x="1116" y="11241"/>
                    </a:cubicBezTo>
                    <a:cubicBezTo>
                      <a:pt x="1509" y="10883"/>
                      <a:pt x="1616" y="10348"/>
                      <a:pt x="2081" y="10883"/>
                    </a:cubicBezTo>
                    <a:cubicBezTo>
                      <a:pt x="1902" y="11276"/>
                      <a:pt x="1759" y="11669"/>
                      <a:pt x="1652" y="12134"/>
                    </a:cubicBezTo>
                    <a:lnTo>
                      <a:pt x="973" y="11705"/>
                    </a:lnTo>
                    <a:cubicBezTo>
                      <a:pt x="723" y="12383"/>
                      <a:pt x="473" y="13062"/>
                      <a:pt x="259" y="13812"/>
                    </a:cubicBezTo>
                    <a:lnTo>
                      <a:pt x="1223" y="13562"/>
                    </a:lnTo>
                    <a:cubicBezTo>
                      <a:pt x="688" y="14527"/>
                      <a:pt x="-848" y="15205"/>
                      <a:pt x="616" y="16384"/>
                    </a:cubicBezTo>
                    <a:cubicBezTo>
                      <a:pt x="1402" y="16812"/>
                      <a:pt x="1759" y="15205"/>
                      <a:pt x="2152" y="16241"/>
                    </a:cubicBezTo>
                    <a:cubicBezTo>
                      <a:pt x="2009" y="17027"/>
                      <a:pt x="1866" y="18099"/>
                      <a:pt x="1973" y="19277"/>
                    </a:cubicBezTo>
                    <a:cubicBezTo>
                      <a:pt x="2188" y="20456"/>
                      <a:pt x="2652" y="21849"/>
                      <a:pt x="3438" y="22813"/>
                    </a:cubicBezTo>
                    <a:cubicBezTo>
                      <a:pt x="4045" y="21920"/>
                      <a:pt x="4474" y="22421"/>
                      <a:pt x="5081" y="22635"/>
                    </a:cubicBezTo>
                    <a:lnTo>
                      <a:pt x="4545" y="23385"/>
                    </a:lnTo>
                    <a:cubicBezTo>
                      <a:pt x="7260" y="23885"/>
                      <a:pt x="4152" y="25742"/>
                      <a:pt x="6831" y="26028"/>
                    </a:cubicBezTo>
                    <a:lnTo>
                      <a:pt x="6367" y="26528"/>
                    </a:lnTo>
                    <a:cubicBezTo>
                      <a:pt x="6831" y="26064"/>
                      <a:pt x="7296" y="25564"/>
                      <a:pt x="7724" y="25064"/>
                    </a:cubicBezTo>
                    <a:cubicBezTo>
                      <a:pt x="10046" y="24064"/>
                      <a:pt x="8260" y="27350"/>
                      <a:pt x="10582" y="25314"/>
                    </a:cubicBezTo>
                    <a:cubicBezTo>
                      <a:pt x="9903" y="25349"/>
                      <a:pt x="10725" y="23314"/>
                      <a:pt x="11332" y="23814"/>
                    </a:cubicBezTo>
                    <a:lnTo>
                      <a:pt x="11010" y="24671"/>
                    </a:lnTo>
                    <a:cubicBezTo>
                      <a:pt x="11475" y="24564"/>
                      <a:pt x="11653" y="24207"/>
                      <a:pt x="11903" y="24421"/>
                    </a:cubicBezTo>
                    <a:cubicBezTo>
                      <a:pt x="11618" y="24849"/>
                      <a:pt x="11618" y="25707"/>
                      <a:pt x="12332" y="25600"/>
                    </a:cubicBezTo>
                    <a:lnTo>
                      <a:pt x="11796" y="26671"/>
                    </a:lnTo>
                    <a:cubicBezTo>
                      <a:pt x="12260" y="26207"/>
                      <a:pt x="12796" y="25635"/>
                      <a:pt x="13189" y="25099"/>
                    </a:cubicBezTo>
                    <a:cubicBezTo>
                      <a:pt x="14261" y="26100"/>
                      <a:pt x="15797" y="24564"/>
                      <a:pt x="16582" y="25600"/>
                    </a:cubicBezTo>
                    <a:cubicBezTo>
                      <a:pt x="16547" y="25742"/>
                      <a:pt x="19368" y="25171"/>
                      <a:pt x="19119" y="23671"/>
                    </a:cubicBezTo>
                    <a:cubicBezTo>
                      <a:pt x="19119" y="24671"/>
                      <a:pt x="20476" y="24171"/>
                      <a:pt x="20690" y="25207"/>
                    </a:cubicBezTo>
                    <a:cubicBezTo>
                      <a:pt x="20833" y="23992"/>
                      <a:pt x="21655" y="22242"/>
                      <a:pt x="22798" y="22385"/>
                    </a:cubicBezTo>
                    <a:lnTo>
                      <a:pt x="22798" y="22564"/>
                    </a:lnTo>
                    <a:cubicBezTo>
                      <a:pt x="25476" y="21063"/>
                      <a:pt x="23941" y="18420"/>
                      <a:pt x="25691" y="17456"/>
                    </a:cubicBezTo>
                    <a:cubicBezTo>
                      <a:pt x="24691" y="17134"/>
                      <a:pt x="25512" y="16527"/>
                      <a:pt x="24155" y="16277"/>
                    </a:cubicBezTo>
                    <a:cubicBezTo>
                      <a:pt x="23369" y="14527"/>
                      <a:pt x="27548" y="14277"/>
                      <a:pt x="23548" y="12955"/>
                    </a:cubicBezTo>
                    <a:cubicBezTo>
                      <a:pt x="23440" y="12348"/>
                      <a:pt x="24619" y="12455"/>
                      <a:pt x="24905" y="12169"/>
                    </a:cubicBezTo>
                    <a:lnTo>
                      <a:pt x="25119" y="12348"/>
                    </a:lnTo>
                    <a:cubicBezTo>
                      <a:pt x="24941" y="11169"/>
                      <a:pt x="24905" y="10883"/>
                      <a:pt x="25083" y="10062"/>
                    </a:cubicBezTo>
                    <a:cubicBezTo>
                      <a:pt x="24691" y="9633"/>
                      <a:pt x="22762" y="9490"/>
                      <a:pt x="23262" y="8847"/>
                    </a:cubicBezTo>
                    <a:cubicBezTo>
                      <a:pt x="24048" y="9098"/>
                      <a:pt x="23905" y="8812"/>
                      <a:pt x="23905" y="8562"/>
                    </a:cubicBezTo>
                    <a:cubicBezTo>
                      <a:pt x="24012" y="8740"/>
                      <a:pt x="24298" y="8776"/>
                      <a:pt x="24834" y="8454"/>
                    </a:cubicBezTo>
                    <a:cubicBezTo>
                      <a:pt x="24583" y="8419"/>
                      <a:pt x="24441" y="8311"/>
                      <a:pt x="24333" y="8276"/>
                    </a:cubicBezTo>
                    <a:cubicBezTo>
                      <a:pt x="24405" y="8276"/>
                      <a:pt x="24441" y="8276"/>
                      <a:pt x="24512" y="8276"/>
                    </a:cubicBezTo>
                    <a:cubicBezTo>
                      <a:pt x="24226" y="7847"/>
                      <a:pt x="24012" y="7919"/>
                      <a:pt x="23905" y="8133"/>
                    </a:cubicBezTo>
                    <a:cubicBezTo>
                      <a:pt x="23798" y="8133"/>
                      <a:pt x="23619" y="8133"/>
                      <a:pt x="23405" y="8205"/>
                    </a:cubicBezTo>
                    <a:cubicBezTo>
                      <a:pt x="24405" y="7740"/>
                      <a:pt x="23298" y="6955"/>
                      <a:pt x="24619" y="6847"/>
                    </a:cubicBezTo>
                    <a:cubicBezTo>
                      <a:pt x="24512" y="6454"/>
                      <a:pt x="24333" y="6133"/>
                      <a:pt x="24083" y="5811"/>
                    </a:cubicBezTo>
                    <a:lnTo>
                      <a:pt x="20619" y="1168"/>
                    </a:lnTo>
                    <a:lnTo>
                      <a:pt x="20261" y="1239"/>
                    </a:lnTo>
                    <a:cubicBezTo>
                      <a:pt x="18976" y="1454"/>
                      <a:pt x="17904" y="2132"/>
                      <a:pt x="16832" y="2525"/>
                    </a:cubicBezTo>
                    <a:cubicBezTo>
                      <a:pt x="16654" y="1847"/>
                      <a:pt x="16975" y="1239"/>
                      <a:pt x="17511" y="989"/>
                    </a:cubicBezTo>
                    <a:cubicBezTo>
                      <a:pt x="17118" y="1061"/>
                      <a:pt x="16725" y="1097"/>
                      <a:pt x="16297" y="1239"/>
                    </a:cubicBezTo>
                    <a:cubicBezTo>
                      <a:pt x="16261" y="239"/>
                      <a:pt x="17011" y="632"/>
                      <a:pt x="17368" y="453"/>
                    </a:cubicBezTo>
                    <a:cubicBezTo>
                      <a:pt x="15618" y="-1189"/>
                      <a:pt x="14368" y="2204"/>
                      <a:pt x="12439" y="1632"/>
                    </a:cubicBezTo>
                    <a:lnTo>
                      <a:pt x="12475" y="2490"/>
                    </a:lnTo>
                    <a:lnTo>
                      <a:pt x="12332" y="2418"/>
                    </a:lnTo>
                    <a:cubicBezTo>
                      <a:pt x="12511" y="2775"/>
                      <a:pt x="12475" y="3418"/>
                      <a:pt x="12403" y="3668"/>
                    </a:cubicBezTo>
                    <a:cubicBezTo>
                      <a:pt x="11760" y="3061"/>
                      <a:pt x="11368" y="1990"/>
                      <a:pt x="10689" y="2525"/>
                    </a:cubicBezTo>
                    <a:cubicBezTo>
                      <a:pt x="9617" y="2275"/>
                      <a:pt x="9510" y="4025"/>
                      <a:pt x="9474" y="4811"/>
                    </a:cubicBezTo>
                    <a:cubicBezTo>
                      <a:pt x="9832" y="4633"/>
                      <a:pt x="10082" y="5061"/>
                      <a:pt x="10189" y="5383"/>
                    </a:cubicBezTo>
                    <a:cubicBezTo>
                      <a:pt x="10010" y="5633"/>
                      <a:pt x="9224" y="5204"/>
                      <a:pt x="9367" y="5633"/>
                    </a:cubicBezTo>
                    <a:lnTo>
                      <a:pt x="8474" y="4918"/>
                    </a:lnTo>
                    <a:cubicBezTo>
                      <a:pt x="9367" y="5526"/>
                      <a:pt x="8903" y="6276"/>
                      <a:pt x="9224" y="6633"/>
                    </a:cubicBezTo>
                    <a:cubicBezTo>
                      <a:pt x="8439" y="6240"/>
                      <a:pt x="8903" y="5847"/>
                      <a:pt x="8439" y="5383"/>
                    </a:cubicBezTo>
                    <a:cubicBezTo>
                      <a:pt x="7760" y="6419"/>
                      <a:pt x="8081" y="5919"/>
                      <a:pt x="7546" y="6919"/>
                    </a:cubicBezTo>
                    <a:cubicBezTo>
                      <a:pt x="7939" y="7883"/>
                      <a:pt x="8510" y="7418"/>
                      <a:pt x="9224" y="8205"/>
                    </a:cubicBezTo>
                    <a:cubicBezTo>
                      <a:pt x="9153" y="8740"/>
                      <a:pt x="9617" y="9490"/>
                      <a:pt x="8796" y="9598"/>
                    </a:cubicBezTo>
                    <a:lnTo>
                      <a:pt x="9760" y="9955"/>
                    </a:lnTo>
                    <a:cubicBezTo>
                      <a:pt x="10046" y="11026"/>
                      <a:pt x="9760" y="11384"/>
                      <a:pt x="8581" y="11348"/>
                    </a:cubicBezTo>
                    <a:cubicBezTo>
                      <a:pt x="11010" y="15741"/>
                      <a:pt x="13189" y="17563"/>
                      <a:pt x="15011" y="18063"/>
                    </a:cubicBezTo>
                    <a:cubicBezTo>
                      <a:pt x="16832" y="18492"/>
                      <a:pt x="18118" y="17741"/>
                      <a:pt x="18118" y="17741"/>
                    </a:cubicBezTo>
                    <a:cubicBezTo>
                      <a:pt x="20976" y="16563"/>
                      <a:pt x="18761" y="14348"/>
                      <a:pt x="18654" y="1320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96" name="Graphic 511">
              <a:extLst>
                <a:ext uri="{FF2B5EF4-FFF2-40B4-BE49-F238E27FC236}">
                  <a16:creationId xmlns:a16="http://schemas.microsoft.com/office/drawing/2014/main" id="{BFD12ADB-0E0C-8C49-A999-05B88D271A0B}"/>
                </a:ext>
              </a:extLst>
            </p:cNvPr>
            <p:cNvGrpSpPr/>
            <p:nvPr/>
          </p:nvGrpSpPr>
          <p:grpSpPr>
            <a:xfrm>
              <a:off x="7987025" y="6517671"/>
              <a:ext cx="24817" cy="23288"/>
              <a:chOff x="7987025" y="6517671"/>
              <a:chExt cx="24817" cy="23288"/>
            </a:xfrm>
            <a:grpFill/>
          </p:grpSpPr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541B591A-FD01-9842-BB4E-0DCF1A982F14}"/>
                  </a:ext>
                </a:extLst>
              </p:cNvPr>
              <p:cNvSpPr/>
              <p:nvPr/>
            </p:nvSpPr>
            <p:spPr>
              <a:xfrm>
                <a:off x="8006797" y="6535316"/>
                <a:ext cx="500" cy="94"/>
              </a:xfrm>
              <a:custGeom>
                <a:avLst/>
                <a:gdLst>
                  <a:gd name="connsiteX0" fmla="*/ 500 w 500"/>
                  <a:gd name="connsiteY0" fmla="*/ 0 h 94"/>
                  <a:gd name="connsiteX1" fmla="*/ 0 w 500"/>
                  <a:gd name="connsiteY1" fmla="*/ 0 h 94"/>
                  <a:gd name="connsiteX2" fmla="*/ 500 w 500"/>
                  <a:gd name="connsiteY2" fmla="*/ 0 h 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94">
                    <a:moveTo>
                      <a:pt x="500" y="0"/>
                    </a:moveTo>
                    <a:lnTo>
                      <a:pt x="0" y="0"/>
                    </a:lnTo>
                    <a:cubicBezTo>
                      <a:pt x="179" y="107"/>
                      <a:pt x="357" y="143"/>
                      <a:pt x="5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8" name="Freeform 897">
                <a:extLst>
                  <a:ext uri="{FF2B5EF4-FFF2-40B4-BE49-F238E27FC236}">
                    <a16:creationId xmlns:a16="http://schemas.microsoft.com/office/drawing/2014/main" id="{57ED9FBE-EB1B-D941-AEB5-EAE719EC8812}"/>
                  </a:ext>
                </a:extLst>
              </p:cNvPr>
              <p:cNvSpPr/>
              <p:nvPr/>
            </p:nvSpPr>
            <p:spPr>
              <a:xfrm>
                <a:off x="7988688" y="6531066"/>
                <a:ext cx="107" cy="35"/>
              </a:xfrm>
              <a:custGeom>
                <a:avLst/>
                <a:gdLst>
                  <a:gd name="connsiteX0" fmla="*/ 107 w 107"/>
                  <a:gd name="connsiteY0" fmla="*/ 36 h 35"/>
                  <a:gd name="connsiteX1" fmla="*/ 0 w 107"/>
                  <a:gd name="connsiteY1" fmla="*/ 0 h 35"/>
                  <a:gd name="connsiteX2" fmla="*/ 107 w 107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36"/>
                    </a:moveTo>
                    <a:lnTo>
                      <a:pt x="0" y="0"/>
                    </a:lnTo>
                    <a:cubicBezTo>
                      <a:pt x="71" y="0"/>
                      <a:pt x="107" y="36"/>
                      <a:pt x="107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9" name="Freeform 898">
                <a:extLst>
                  <a:ext uri="{FF2B5EF4-FFF2-40B4-BE49-F238E27FC236}">
                    <a16:creationId xmlns:a16="http://schemas.microsoft.com/office/drawing/2014/main" id="{DBF76C4E-652B-9048-ACD9-23037D7CD892}"/>
                  </a:ext>
                </a:extLst>
              </p:cNvPr>
              <p:cNvSpPr/>
              <p:nvPr/>
            </p:nvSpPr>
            <p:spPr>
              <a:xfrm>
                <a:off x="7999546" y="6530923"/>
                <a:ext cx="3571" cy="71"/>
              </a:xfrm>
              <a:custGeom>
                <a:avLst/>
                <a:gdLst>
                  <a:gd name="connsiteX0" fmla="*/ 0 w 3571"/>
                  <a:gd name="connsiteY0" fmla="*/ 0 h 71"/>
                  <a:gd name="connsiteX1" fmla="*/ 0 w 3571"/>
                  <a:gd name="connsiteY1" fmla="*/ 0 h 71"/>
                  <a:gd name="connsiteX2" fmla="*/ 0 w 3571"/>
                  <a:gd name="connsiteY2" fmla="*/ 71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71">
                    <a:moveTo>
                      <a:pt x="0" y="0"/>
                    </a:moveTo>
                    <a:lnTo>
                      <a:pt x="0" y="0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0" name="Freeform 899">
                <a:extLst>
                  <a:ext uri="{FF2B5EF4-FFF2-40B4-BE49-F238E27FC236}">
                    <a16:creationId xmlns:a16="http://schemas.microsoft.com/office/drawing/2014/main" id="{264AE0F7-3A0E-AF40-B596-234DFFEC944F}"/>
                  </a:ext>
                </a:extLst>
              </p:cNvPr>
              <p:cNvSpPr/>
              <p:nvPr/>
            </p:nvSpPr>
            <p:spPr>
              <a:xfrm>
                <a:off x="7987025" y="6517671"/>
                <a:ext cx="24817" cy="23288"/>
              </a:xfrm>
              <a:custGeom>
                <a:avLst/>
                <a:gdLst>
                  <a:gd name="connsiteX0" fmla="*/ 8593 w 24817"/>
                  <a:gd name="connsiteY0" fmla="*/ 11430 h 23288"/>
                  <a:gd name="connsiteX1" fmla="*/ 8200 w 24817"/>
                  <a:gd name="connsiteY1" fmla="*/ 11430 h 23288"/>
                  <a:gd name="connsiteX2" fmla="*/ 9807 w 24817"/>
                  <a:gd name="connsiteY2" fmla="*/ 12252 h 23288"/>
                  <a:gd name="connsiteX3" fmla="*/ 12200 w 24817"/>
                  <a:gd name="connsiteY3" fmla="*/ 14288 h 23288"/>
                  <a:gd name="connsiteX4" fmla="*/ 12557 w 24817"/>
                  <a:gd name="connsiteY4" fmla="*/ 13252 h 23288"/>
                  <a:gd name="connsiteX5" fmla="*/ 12307 w 24817"/>
                  <a:gd name="connsiteY5" fmla="*/ 13966 h 23288"/>
                  <a:gd name="connsiteX6" fmla="*/ 12307 w 24817"/>
                  <a:gd name="connsiteY6" fmla="*/ 13966 h 23288"/>
                  <a:gd name="connsiteX7" fmla="*/ 12450 w 24817"/>
                  <a:gd name="connsiteY7" fmla="*/ 13823 h 23288"/>
                  <a:gd name="connsiteX8" fmla="*/ 12450 w 24817"/>
                  <a:gd name="connsiteY8" fmla="*/ 13823 h 23288"/>
                  <a:gd name="connsiteX9" fmla="*/ 12736 w 24817"/>
                  <a:gd name="connsiteY9" fmla="*/ 13645 h 23288"/>
                  <a:gd name="connsiteX10" fmla="*/ 12736 w 24817"/>
                  <a:gd name="connsiteY10" fmla="*/ 13645 h 23288"/>
                  <a:gd name="connsiteX11" fmla="*/ 12879 w 24817"/>
                  <a:gd name="connsiteY11" fmla="*/ 13573 h 23288"/>
                  <a:gd name="connsiteX12" fmla="*/ 12843 w 24817"/>
                  <a:gd name="connsiteY12" fmla="*/ 13573 h 23288"/>
                  <a:gd name="connsiteX13" fmla="*/ 13486 w 24817"/>
                  <a:gd name="connsiteY13" fmla="*/ 13395 h 23288"/>
                  <a:gd name="connsiteX14" fmla="*/ 13486 w 24817"/>
                  <a:gd name="connsiteY14" fmla="*/ 13395 h 23288"/>
                  <a:gd name="connsiteX15" fmla="*/ 13415 w 24817"/>
                  <a:gd name="connsiteY15" fmla="*/ 13323 h 23288"/>
                  <a:gd name="connsiteX16" fmla="*/ 13415 w 24817"/>
                  <a:gd name="connsiteY16" fmla="*/ 13323 h 23288"/>
                  <a:gd name="connsiteX17" fmla="*/ 11807 w 24817"/>
                  <a:gd name="connsiteY17" fmla="*/ 12394 h 23288"/>
                  <a:gd name="connsiteX18" fmla="*/ 11807 w 24817"/>
                  <a:gd name="connsiteY18" fmla="*/ 12394 h 23288"/>
                  <a:gd name="connsiteX19" fmla="*/ 11700 w 24817"/>
                  <a:gd name="connsiteY19" fmla="*/ 12287 h 23288"/>
                  <a:gd name="connsiteX20" fmla="*/ 11700 w 24817"/>
                  <a:gd name="connsiteY20" fmla="*/ 12323 h 23288"/>
                  <a:gd name="connsiteX21" fmla="*/ 11736 w 24817"/>
                  <a:gd name="connsiteY21" fmla="*/ 12716 h 23288"/>
                  <a:gd name="connsiteX22" fmla="*/ 11736 w 24817"/>
                  <a:gd name="connsiteY22" fmla="*/ 12609 h 23288"/>
                  <a:gd name="connsiteX23" fmla="*/ 11664 w 24817"/>
                  <a:gd name="connsiteY23" fmla="*/ 13395 h 23288"/>
                  <a:gd name="connsiteX24" fmla="*/ 11700 w 24817"/>
                  <a:gd name="connsiteY24" fmla="*/ 13109 h 23288"/>
                  <a:gd name="connsiteX25" fmla="*/ 11557 w 24817"/>
                  <a:gd name="connsiteY25" fmla="*/ 13859 h 23288"/>
                  <a:gd name="connsiteX26" fmla="*/ 11700 w 24817"/>
                  <a:gd name="connsiteY26" fmla="*/ 13395 h 23288"/>
                  <a:gd name="connsiteX27" fmla="*/ 11272 w 24817"/>
                  <a:gd name="connsiteY27" fmla="*/ 14823 h 23288"/>
                  <a:gd name="connsiteX28" fmla="*/ 10843 w 24817"/>
                  <a:gd name="connsiteY28" fmla="*/ 15716 h 23288"/>
                  <a:gd name="connsiteX29" fmla="*/ 10664 w 24817"/>
                  <a:gd name="connsiteY29" fmla="*/ 16002 h 23288"/>
                  <a:gd name="connsiteX30" fmla="*/ 10557 w 24817"/>
                  <a:gd name="connsiteY30" fmla="*/ 16145 h 23288"/>
                  <a:gd name="connsiteX31" fmla="*/ 10736 w 24817"/>
                  <a:gd name="connsiteY31" fmla="*/ 15788 h 23288"/>
                  <a:gd name="connsiteX32" fmla="*/ 13486 w 24817"/>
                  <a:gd name="connsiteY32" fmla="*/ 12788 h 23288"/>
                  <a:gd name="connsiteX33" fmla="*/ 11593 w 24817"/>
                  <a:gd name="connsiteY33" fmla="*/ 11466 h 23288"/>
                  <a:gd name="connsiteX34" fmla="*/ 11593 w 24817"/>
                  <a:gd name="connsiteY34" fmla="*/ 11430 h 23288"/>
                  <a:gd name="connsiteX35" fmla="*/ 11522 w 24817"/>
                  <a:gd name="connsiteY35" fmla="*/ 11323 h 23288"/>
                  <a:gd name="connsiteX36" fmla="*/ 11522 w 24817"/>
                  <a:gd name="connsiteY36" fmla="*/ 11323 h 23288"/>
                  <a:gd name="connsiteX37" fmla="*/ 11522 w 24817"/>
                  <a:gd name="connsiteY37" fmla="*/ 11323 h 23288"/>
                  <a:gd name="connsiteX38" fmla="*/ 11522 w 24817"/>
                  <a:gd name="connsiteY38" fmla="*/ 11359 h 23288"/>
                  <a:gd name="connsiteX39" fmla="*/ 11522 w 24817"/>
                  <a:gd name="connsiteY39" fmla="*/ 11395 h 23288"/>
                  <a:gd name="connsiteX40" fmla="*/ 11522 w 24817"/>
                  <a:gd name="connsiteY40" fmla="*/ 11895 h 23288"/>
                  <a:gd name="connsiteX41" fmla="*/ 11664 w 24817"/>
                  <a:gd name="connsiteY41" fmla="*/ 11644 h 23288"/>
                  <a:gd name="connsiteX42" fmla="*/ 11879 w 24817"/>
                  <a:gd name="connsiteY42" fmla="*/ 11359 h 23288"/>
                  <a:gd name="connsiteX43" fmla="*/ 12057 w 24817"/>
                  <a:gd name="connsiteY43" fmla="*/ 11180 h 23288"/>
                  <a:gd name="connsiteX44" fmla="*/ 11915 w 24817"/>
                  <a:gd name="connsiteY44" fmla="*/ 11359 h 23288"/>
                  <a:gd name="connsiteX45" fmla="*/ 11700 w 24817"/>
                  <a:gd name="connsiteY45" fmla="*/ 11644 h 23288"/>
                  <a:gd name="connsiteX46" fmla="*/ 13772 w 24817"/>
                  <a:gd name="connsiteY46" fmla="*/ 11430 h 23288"/>
                  <a:gd name="connsiteX47" fmla="*/ 14593 w 24817"/>
                  <a:gd name="connsiteY47" fmla="*/ 10537 h 23288"/>
                  <a:gd name="connsiteX48" fmla="*/ 14236 w 24817"/>
                  <a:gd name="connsiteY48" fmla="*/ 10251 h 23288"/>
                  <a:gd name="connsiteX49" fmla="*/ 14915 w 24817"/>
                  <a:gd name="connsiteY49" fmla="*/ 9430 h 23288"/>
                  <a:gd name="connsiteX50" fmla="*/ 15129 w 24817"/>
                  <a:gd name="connsiteY50" fmla="*/ 6573 h 23288"/>
                  <a:gd name="connsiteX51" fmla="*/ 5199 w 24817"/>
                  <a:gd name="connsiteY51" fmla="*/ 1465 h 23288"/>
                  <a:gd name="connsiteX52" fmla="*/ 4949 w 24817"/>
                  <a:gd name="connsiteY52" fmla="*/ 1250 h 23288"/>
                  <a:gd name="connsiteX53" fmla="*/ 4342 w 24817"/>
                  <a:gd name="connsiteY53" fmla="*/ 3608 h 23288"/>
                  <a:gd name="connsiteX54" fmla="*/ 3021 w 24817"/>
                  <a:gd name="connsiteY54" fmla="*/ 4179 h 23288"/>
                  <a:gd name="connsiteX55" fmla="*/ 2878 w 24817"/>
                  <a:gd name="connsiteY55" fmla="*/ 4072 h 23288"/>
                  <a:gd name="connsiteX56" fmla="*/ 2092 w 24817"/>
                  <a:gd name="connsiteY56" fmla="*/ 6108 h 23288"/>
                  <a:gd name="connsiteX57" fmla="*/ 1449 w 24817"/>
                  <a:gd name="connsiteY57" fmla="*/ 5608 h 23288"/>
                  <a:gd name="connsiteX58" fmla="*/ 520 w 24817"/>
                  <a:gd name="connsiteY58" fmla="*/ 6751 h 23288"/>
                  <a:gd name="connsiteX59" fmla="*/ 1449 w 24817"/>
                  <a:gd name="connsiteY59" fmla="*/ 11787 h 23288"/>
                  <a:gd name="connsiteX60" fmla="*/ 1092 w 24817"/>
                  <a:gd name="connsiteY60" fmla="*/ 11716 h 23288"/>
                  <a:gd name="connsiteX61" fmla="*/ 2092 w 24817"/>
                  <a:gd name="connsiteY61" fmla="*/ 13216 h 23288"/>
                  <a:gd name="connsiteX62" fmla="*/ 1806 w 24817"/>
                  <a:gd name="connsiteY62" fmla="*/ 13359 h 23288"/>
                  <a:gd name="connsiteX63" fmla="*/ 3378 w 24817"/>
                  <a:gd name="connsiteY63" fmla="*/ 15752 h 23288"/>
                  <a:gd name="connsiteX64" fmla="*/ 2663 w 24817"/>
                  <a:gd name="connsiteY64" fmla="*/ 16145 h 23288"/>
                  <a:gd name="connsiteX65" fmla="*/ 3628 w 24817"/>
                  <a:gd name="connsiteY65" fmla="*/ 17395 h 23288"/>
                  <a:gd name="connsiteX66" fmla="*/ 3449 w 24817"/>
                  <a:gd name="connsiteY66" fmla="*/ 16824 h 23288"/>
                  <a:gd name="connsiteX67" fmla="*/ 4842 w 24817"/>
                  <a:gd name="connsiteY67" fmla="*/ 18467 h 23288"/>
                  <a:gd name="connsiteX68" fmla="*/ 8914 w 24817"/>
                  <a:gd name="connsiteY68" fmla="*/ 17038 h 23288"/>
                  <a:gd name="connsiteX69" fmla="*/ 8735 w 24817"/>
                  <a:gd name="connsiteY69" fmla="*/ 17931 h 23288"/>
                  <a:gd name="connsiteX70" fmla="*/ 7914 w 24817"/>
                  <a:gd name="connsiteY70" fmla="*/ 19395 h 23288"/>
                  <a:gd name="connsiteX71" fmla="*/ 9664 w 24817"/>
                  <a:gd name="connsiteY71" fmla="*/ 20431 h 23288"/>
                  <a:gd name="connsiteX72" fmla="*/ 9521 w 24817"/>
                  <a:gd name="connsiteY72" fmla="*/ 21324 h 23288"/>
                  <a:gd name="connsiteX73" fmla="*/ 12593 w 24817"/>
                  <a:gd name="connsiteY73" fmla="*/ 21110 h 23288"/>
                  <a:gd name="connsiteX74" fmla="*/ 14843 w 24817"/>
                  <a:gd name="connsiteY74" fmla="*/ 21574 h 23288"/>
                  <a:gd name="connsiteX75" fmla="*/ 15772 w 24817"/>
                  <a:gd name="connsiteY75" fmla="*/ 22574 h 23288"/>
                  <a:gd name="connsiteX76" fmla="*/ 16415 w 24817"/>
                  <a:gd name="connsiteY76" fmla="*/ 21289 h 23288"/>
                  <a:gd name="connsiteX77" fmla="*/ 17451 w 24817"/>
                  <a:gd name="connsiteY77" fmla="*/ 22288 h 23288"/>
                  <a:gd name="connsiteX78" fmla="*/ 22166 w 24817"/>
                  <a:gd name="connsiteY78" fmla="*/ 18288 h 23288"/>
                  <a:gd name="connsiteX79" fmla="*/ 21630 w 24817"/>
                  <a:gd name="connsiteY79" fmla="*/ 15252 h 23288"/>
                  <a:gd name="connsiteX80" fmla="*/ 23416 w 24817"/>
                  <a:gd name="connsiteY80" fmla="*/ 14216 h 23288"/>
                  <a:gd name="connsiteX81" fmla="*/ 23202 w 24817"/>
                  <a:gd name="connsiteY81" fmla="*/ 14645 h 23288"/>
                  <a:gd name="connsiteX82" fmla="*/ 24023 w 24817"/>
                  <a:gd name="connsiteY82" fmla="*/ 15073 h 23288"/>
                  <a:gd name="connsiteX83" fmla="*/ 22880 w 24817"/>
                  <a:gd name="connsiteY83" fmla="*/ 9108 h 23288"/>
                  <a:gd name="connsiteX84" fmla="*/ 22344 w 24817"/>
                  <a:gd name="connsiteY84" fmla="*/ 10180 h 23288"/>
                  <a:gd name="connsiteX85" fmla="*/ 21844 w 24817"/>
                  <a:gd name="connsiteY85" fmla="*/ 8573 h 23288"/>
                  <a:gd name="connsiteX86" fmla="*/ 22666 w 24817"/>
                  <a:gd name="connsiteY86" fmla="*/ 8573 h 23288"/>
                  <a:gd name="connsiteX87" fmla="*/ 21701 w 24817"/>
                  <a:gd name="connsiteY87" fmla="*/ 6144 h 23288"/>
                  <a:gd name="connsiteX88" fmla="*/ 21130 w 24817"/>
                  <a:gd name="connsiteY88" fmla="*/ 6930 h 23288"/>
                  <a:gd name="connsiteX89" fmla="*/ 19951 w 24817"/>
                  <a:gd name="connsiteY89" fmla="*/ 4572 h 23288"/>
                  <a:gd name="connsiteX90" fmla="*/ 18880 w 24817"/>
                  <a:gd name="connsiteY90" fmla="*/ 5680 h 23288"/>
                  <a:gd name="connsiteX91" fmla="*/ 16558 w 24817"/>
                  <a:gd name="connsiteY91" fmla="*/ 2108 h 23288"/>
                  <a:gd name="connsiteX92" fmla="*/ 15558 w 24817"/>
                  <a:gd name="connsiteY92" fmla="*/ 3036 h 23288"/>
                  <a:gd name="connsiteX93" fmla="*/ 15844 w 24817"/>
                  <a:gd name="connsiteY93" fmla="*/ 2179 h 23288"/>
                  <a:gd name="connsiteX94" fmla="*/ 13808 w 24817"/>
                  <a:gd name="connsiteY94" fmla="*/ 607 h 23288"/>
                  <a:gd name="connsiteX95" fmla="*/ 14093 w 24817"/>
                  <a:gd name="connsiteY95" fmla="*/ 0 h 23288"/>
                  <a:gd name="connsiteX96" fmla="*/ 13307 w 24817"/>
                  <a:gd name="connsiteY96" fmla="*/ 1786 h 23288"/>
                  <a:gd name="connsiteX97" fmla="*/ 10414 w 24817"/>
                  <a:gd name="connsiteY97" fmla="*/ 2322 h 23288"/>
                  <a:gd name="connsiteX98" fmla="*/ 10129 w 24817"/>
                  <a:gd name="connsiteY98" fmla="*/ 4000 h 23288"/>
                  <a:gd name="connsiteX99" fmla="*/ 10200 w 24817"/>
                  <a:gd name="connsiteY99" fmla="*/ 3108 h 23288"/>
                  <a:gd name="connsiteX100" fmla="*/ 9271 w 24817"/>
                  <a:gd name="connsiteY100" fmla="*/ 3715 h 23288"/>
                  <a:gd name="connsiteX101" fmla="*/ 8343 w 24817"/>
                  <a:gd name="connsiteY101" fmla="*/ 2822 h 23288"/>
                  <a:gd name="connsiteX102" fmla="*/ 8593 w 24817"/>
                  <a:gd name="connsiteY102" fmla="*/ 1572 h 23288"/>
                  <a:gd name="connsiteX103" fmla="*/ 7628 w 24817"/>
                  <a:gd name="connsiteY103" fmla="*/ 3643 h 23288"/>
                  <a:gd name="connsiteX104" fmla="*/ 4199 w 24817"/>
                  <a:gd name="connsiteY104" fmla="*/ 4893 h 23288"/>
                  <a:gd name="connsiteX105" fmla="*/ 3128 w 24817"/>
                  <a:gd name="connsiteY105" fmla="*/ 7572 h 23288"/>
                  <a:gd name="connsiteX106" fmla="*/ 1020 w 24817"/>
                  <a:gd name="connsiteY106" fmla="*/ 6930 h 23288"/>
                  <a:gd name="connsiteX107" fmla="*/ 627 w 24817"/>
                  <a:gd name="connsiteY107" fmla="*/ 9894 h 23288"/>
                  <a:gd name="connsiteX108" fmla="*/ 556 w 24817"/>
                  <a:gd name="connsiteY108" fmla="*/ 9751 h 23288"/>
                  <a:gd name="connsiteX109" fmla="*/ 413 w 24817"/>
                  <a:gd name="connsiteY109" fmla="*/ 15466 h 23288"/>
                  <a:gd name="connsiteX110" fmla="*/ 2306 w 24817"/>
                  <a:gd name="connsiteY110" fmla="*/ 15788 h 23288"/>
                  <a:gd name="connsiteX111" fmla="*/ 2771 w 24817"/>
                  <a:gd name="connsiteY111" fmla="*/ 18288 h 23288"/>
                  <a:gd name="connsiteX112" fmla="*/ 5092 w 24817"/>
                  <a:gd name="connsiteY112" fmla="*/ 18824 h 23288"/>
                  <a:gd name="connsiteX113" fmla="*/ 5092 w 24817"/>
                  <a:gd name="connsiteY113" fmla="*/ 20753 h 23288"/>
                  <a:gd name="connsiteX114" fmla="*/ 4771 w 24817"/>
                  <a:gd name="connsiteY114" fmla="*/ 20717 h 23288"/>
                  <a:gd name="connsiteX115" fmla="*/ 7843 w 24817"/>
                  <a:gd name="connsiteY115" fmla="*/ 22717 h 23288"/>
                  <a:gd name="connsiteX116" fmla="*/ 10129 w 24817"/>
                  <a:gd name="connsiteY116" fmla="*/ 21610 h 23288"/>
                  <a:gd name="connsiteX117" fmla="*/ 10379 w 24817"/>
                  <a:gd name="connsiteY117" fmla="*/ 22324 h 23288"/>
                  <a:gd name="connsiteX118" fmla="*/ 10343 w 24817"/>
                  <a:gd name="connsiteY118" fmla="*/ 23253 h 23288"/>
                  <a:gd name="connsiteX119" fmla="*/ 10736 w 24817"/>
                  <a:gd name="connsiteY119" fmla="*/ 22824 h 23288"/>
                  <a:gd name="connsiteX120" fmla="*/ 10700 w 24817"/>
                  <a:gd name="connsiteY120" fmla="*/ 23003 h 23288"/>
                  <a:gd name="connsiteX121" fmla="*/ 11022 w 24817"/>
                  <a:gd name="connsiteY121" fmla="*/ 22431 h 23288"/>
                  <a:gd name="connsiteX122" fmla="*/ 11022 w 24817"/>
                  <a:gd name="connsiteY122" fmla="*/ 21931 h 23288"/>
                  <a:gd name="connsiteX123" fmla="*/ 13022 w 24817"/>
                  <a:gd name="connsiteY123" fmla="*/ 23289 h 23288"/>
                  <a:gd name="connsiteX124" fmla="*/ 16844 w 24817"/>
                  <a:gd name="connsiteY124" fmla="*/ 19395 h 23288"/>
                  <a:gd name="connsiteX125" fmla="*/ 17379 w 24817"/>
                  <a:gd name="connsiteY125" fmla="*/ 20967 h 23288"/>
                  <a:gd name="connsiteX126" fmla="*/ 18022 w 24817"/>
                  <a:gd name="connsiteY126" fmla="*/ 20074 h 23288"/>
                  <a:gd name="connsiteX127" fmla="*/ 17808 w 24817"/>
                  <a:gd name="connsiteY127" fmla="*/ 21289 h 23288"/>
                  <a:gd name="connsiteX128" fmla="*/ 20237 w 24817"/>
                  <a:gd name="connsiteY128" fmla="*/ 18216 h 23288"/>
                  <a:gd name="connsiteX129" fmla="*/ 19665 w 24817"/>
                  <a:gd name="connsiteY129" fmla="*/ 17610 h 23288"/>
                  <a:gd name="connsiteX130" fmla="*/ 19808 w 24817"/>
                  <a:gd name="connsiteY130" fmla="*/ 17610 h 23288"/>
                  <a:gd name="connsiteX131" fmla="*/ 19023 w 24817"/>
                  <a:gd name="connsiteY131" fmla="*/ 16752 h 23288"/>
                  <a:gd name="connsiteX132" fmla="*/ 20987 w 24817"/>
                  <a:gd name="connsiteY132" fmla="*/ 17109 h 23288"/>
                  <a:gd name="connsiteX133" fmla="*/ 20773 w 24817"/>
                  <a:gd name="connsiteY133" fmla="*/ 15216 h 23288"/>
                  <a:gd name="connsiteX134" fmla="*/ 19880 w 24817"/>
                  <a:gd name="connsiteY134" fmla="*/ 15002 h 23288"/>
                  <a:gd name="connsiteX135" fmla="*/ 20487 w 24817"/>
                  <a:gd name="connsiteY135" fmla="*/ 14609 h 23288"/>
                  <a:gd name="connsiteX136" fmla="*/ 21594 w 24817"/>
                  <a:gd name="connsiteY136" fmla="*/ 14895 h 23288"/>
                  <a:gd name="connsiteX137" fmla="*/ 20166 w 24817"/>
                  <a:gd name="connsiteY137" fmla="*/ 13823 h 23288"/>
                  <a:gd name="connsiteX138" fmla="*/ 21416 w 24817"/>
                  <a:gd name="connsiteY138" fmla="*/ 14538 h 23288"/>
                  <a:gd name="connsiteX139" fmla="*/ 21559 w 24817"/>
                  <a:gd name="connsiteY139" fmla="*/ 13073 h 23288"/>
                  <a:gd name="connsiteX140" fmla="*/ 19487 w 24817"/>
                  <a:gd name="connsiteY140" fmla="*/ 12609 h 23288"/>
                  <a:gd name="connsiteX141" fmla="*/ 19023 w 24817"/>
                  <a:gd name="connsiteY141" fmla="*/ 11930 h 23288"/>
                  <a:gd name="connsiteX142" fmla="*/ 18237 w 24817"/>
                  <a:gd name="connsiteY142" fmla="*/ 9858 h 23288"/>
                  <a:gd name="connsiteX143" fmla="*/ 17701 w 24817"/>
                  <a:gd name="connsiteY143" fmla="*/ 9180 h 23288"/>
                  <a:gd name="connsiteX144" fmla="*/ 17272 w 24817"/>
                  <a:gd name="connsiteY144" fmla="*/ 10144 h 23288"/>
                  <a:gd name="connsiteX145" fmla="*/ 14451 w 24817"/>
                  <a:gd name="connsiteY145" fmla="*/ 9251 h 23288"/>
                  <a:gd name="connsiteX146" fmla="*/ 14915 w 24817"/>
                  <a:gd name="connsiteY146" fmla="*/ 12466 h 23288"/>
                  <a:gd name="connsiteX147" fmla="*/ 16879 w 24817"/>
                  <a:gd name="connsiteY147" fmla="*/ 13930 h 23288"/>
                  <a:gd name="connsiteX148" fmla="*/ 20130 w 24817"/>
                  <a:gd name="connsiteY148" fmla="*/ 15323 h 23288"/>
                  <a:gd name="connsiteX149" fmla="*/ 19951 w 24817"/>
                  <a:gd name="connsiteY149" fmla="*/ 15252 h 23288"/>
                  <a:gd name="connsiteX150" fmla="*/ 19201 w 24817"/>
                  <a:gd name="connsiteY150" fmla="*/ 14895 h 23288"/>
                  <a:gd name="connsiteX151" fmla="*/ 17772 w 24817"/>
                  <a:gd name="connsiteY151" fmla="*/ 14180 h 23288"/>
                  <a:gd name="connsiteX152" fmla="*/ 16451 w 24817"/>
                  <a:gd name="connsiteY152" fmla="*/ 13323 h 23288"/>
                  <a:gd name="connsiteX153" fmla="*/ 15379 w 24817"/>
                  <a:gd name="connsiteY153" fmla="*/ 12252 h 23288"/>
                  <a:gd name="connsiteX154" fmla="*/ 13808 w 24817"/>
                  <a:gd name="connsiteY154" fmla="*/ 14716 h 23288"/>
                  <a:gd name="connsiteX155" fmla="*/ 7235 w 24817"/>
                  <a:gd name="connsiteY155" fmla="*/ 10716 h 23288"/>
                  <a:gd name="connsiteX156" fmla="*/ 8593 w 24817"/>
                  <a:gd name="connsiteY156" fmla="*/ 11430 h 23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24817" h="23288">
                    <a:moveTo>
                      <a:pt x="8593" y="11430"/>
                    </a:moveTo>
                    <a:cubicBezTo>
                      <a:pt x="8521" y="11537"/>
                      <a:pt x="7985" y="11359"/>
                      <a:pt x="8200" y="11430"/>
                    </a:cubicBezTo>
                    <a:cubicBezTo>
                      <a:pt x="8771" y="11716"/>
                      <a:pt x="9307" y="11930"/>
                      <a:pt x="9807" y="12252"/>
                    </a:cubicBezTo>
                    <a:cubicBezTo>
                      <a:pt x="10736" y="12788"/>
                      <a:pt x="11700" y="13538"/>
                      <a:pt x="12200" y="14288"/>
                    </a:cubicBezTo>
                    <a:cubicBezTo>
                      <a:pt x="12629" y="15002"/>
                      <a:pt x="12129" y="14609"/>
                      <a:pt x="12557" y="13252"/>
                    </a:cubicBezTo>
                    <a:cubicBezTo>
                      <a:pt x="12379" y="14038"/>
                      <a:pt x="12272" y="13966"/>
                      <a:pt x="12307" y="13966"/>
                    </a:cubicBezTo>
                    <a:lnTo>
                      <a:pt x="12307" y="13966"/>
                    </a:lnTo>
                    <a:cubicBezTo>
                      <a:pt x="12343" y="13930"/>
                      <a:pt x="12415" y="13859"/>
                      <a:pt x="12450" y="13823"/>
                    </a:cubicBezTo>
                    <a:lnTo>
                      <a:pt x="12450" y="13823"/>
                    </a:lnTo>
                    <a:cubicBezTo>
                      <a:pt x="12736" y="13645"/>
                      <a:pt x="12593" y="13752"/>
                      <a:pt x="12736" y="13645"/>
                    </a:cubicBezTo>
                    <a:lnTo>
                      <a:pt x="12736" y="13645"/>
                    </a:lnTo>
                    <a:lnTo>
                      <a:pt x="12879" y="13573"/>
                    </a:lnTo>
                    <a:lnTo>
                      <a:pt x="12843" y="13573"/>
                    </a:lnTo>
                    <a:cubicBezTo>
                      <a:pt x="13058" y="13466"/>
                      <a:pt x="13379" y="13395"/>
                      <a:pt x="13486" y="13395"/>
                    </a:cubicBezTo>
                    <a:lnTo>
                      <a:pt x="13486" y="13395"/>
                    </a:lnTo>
                    <a:cubicBezTo>
                      <a:pt x="13808" y="13359"/>
                      <a:pt x="13736" y="13430"/>
                      <a:pt x="13415" y="13323"/>
                    </a:cubicBezTo>
                    <a:lnTo>
                      <a:pt x="13415" y="13323"/>
                    </a:lnTo>
                    <a:cubicBezTo>
                      <a:pt x="12879" y="13216"/>
                      <a:pt x="12165" y="12859"/>
                      <a:pt x="11807" y="12394"/>
                    </a:cubicBezTo>
                    <a:lnTo>
                      <a:pt x="11807" y="12394"/>
                    </a:lnTo>
                    <a:cubicBezTo>
                      <a:pt x="11664" y="12180"/>
                      <a:pt x="11700" y="12216"/>
                      <a:pt x="11700" y="12287"/>
                    </a:cubicBezTo>
                    <a:cubicBezTo>
                      <a:pt x="11700" y="12323"/>
                      <a:pt x="11700" y="12323"/>
                      <a:pt x="11700" y="12323"/>
                    </a:cubicBezTo>
                    <a:cubicBezTo>
                      <a:pt x="11664" y="12252"/>
                      <a:pt x="11772" y="12573"/>
                      <a:pt x="11736" y="12716"/>
                    </a:cubicBezTo>
                    <a:lnTo>
                      <a:pt x="11736" y="12609"/>
                    </a:lnTo>
                    <a:lnTo>
                      <a:pt x="11664" y="13395"/>
                    </a:lnTo>
                    <a:lnTo>
                      <a:pt x="11700" y="13109"/>
                    </a:lnTo>
                    <a:cubicBezTo>
                      <a:pt x="11593" y="13823"/>
                      <a:pt x="11700" y="13323"/>
                      <a:pt x="11557" y="13859"/>
                    </a:cubicBezTo>
                    <a:lnTo>
                      <a:pt x="11700" y="13395"/>
                    </a:lnTo>
                    <a:cubicBezTo>
                      <a:pt x="11664" y="13502"/>
                      <a:pt x="11557" y="14145"/>
                      <a:pt x="11272" y="14823"/>
                    </a:cubicBezTo>
                    <a:cubicBezTo>
                      <a:pt x="11164" y="15109"/>
                      <a:pt x="10950" y="15573"/>
                      <a:pt x="10843" y="15716"/>
                    </a:cubicBezTo>
                    <a:lnTo>
                      <a:pt x="10664" y="16002"/>
                    </a:lnTo>
                    <a:lnTo>
                      <a:pt x="10557" y="16145"/>
                    </a:lnTo>
                    <a:lnTo>
                      <a:pt x="10736" y="15788"/>
                    </a:lnTo>
                    <a:cubicBezTo>
                      <a:pt x="11950" y="13252"/>
                      <a:pt x="13915" y="12537"/>
                      <a:pt x="13486" y="12788"/>
                    </a:cubicBezTo>
                    <a:cubicBezTo>
                      <a:pt x="13058" y="12894"/>
                      <a:pt x="11700" y="11823"/>
                      <a:pt x="11593" y="11466"/>
                    </a:cubicBezTo>
                    <a:lnTo>
                      <a:pt x="11593" y="11430"/>
                    </a:lnTo>
                    <a:cubicBezTo>
                      <a:pt x="11557" y="11359"/>
                      <a:pt x="11557" y="11395"/>
                      <a:pt x="11522" y="11323"/>
                    </a:cubicBezTo>
                    <a:lnTo>
                      <a:pt x="11522" y="11323"/>
                    </a:lnTo>
                    <a:lnTo>
                      <a:pt x="11522" y="11323"/>
                    </a:lnTo>
                    <a:lnTo>
                      <a:pt x="11522" y="11359"/>
                    </a:lnTo>
                    <a:lnTo>
                      <a:pt x="11522" y="11395"/>
                    </a:lnTo>
                    <a:cubicBezTo>
                      <a:pt x="11593" y="11609"/>
                      <a:pt x="11522" y="11895"/>
                      <a:pt x="11522" y="11895"/>
                    </a:cubicBezTo>
                    <a:cubicBezTo>
                      <a:pt x="11557" y="11787"/>
                      <a:pt x="11557" y="11823"/>
                      <a:pt x="11664" y="11644"/>
                    </a:cubicBezTo>
                    <a:cubicBezTo>
                      <a:pt x="11736" y="11537"/>
                      <a:pt x="11807" y="11430"/>
                      <a:pt x="11879" y="11359"/>
                    </a:cubicBezTo>
                    <a:lnTo>
                      <a:pt x="12057" y="11180"/>
                    </a:lnTo>
                    <a:lnTo>
                      <a:pt x="11915" y="11359"/>
                    </a:lnTo>
                    <a:cubicBezTo>
                      <a:pt x="11200" y="11930"/>
                      <a:pt x="11414" y="11680"/>
                      <a:pt x="11700" y="11644"/>
                    </a:cubicBezTo>
                    <a:cubicBezTo>
                      <a:pt x="12557" y="11537"/>
                      <a:pt x="12557" y="11466"/>
                      <a:pt x="13772" y="11430"/>
                    </a:cubicBezTo>
                    <a:cubicBezTo>
                      <a:pt x="14736" y="11430"/>
                      <a:pt x="15629" y="11501"/>
                      <a:pt x="14593" y="10537"/>
                    </a:cubicBezTo>
                    <a:cubicBezTo>
                      <a:pt x="14808" y="10608"/>
                      <a:pt x="14379" y="10323"/>
                      <a:pt x="14236" y="10251"/>
                    </a:cubicBezTo>
                    <a:lnTo>
                      <a:pt x="14915" y="9430"/>
                    </a:lnTo>
                    <a:cubicBezTo>
                      <a:pt x="14915" y="9430"/>
                      <a:pt x="15736" y="8323"/>
                      <a:pt x="15129" y="6573"/>
                    </a:cubicBezTo>
                    <a:cubicBezTo>
                      <a:pt x="14486" y="4929"/>
                      <a:pt x="12343" y="2465"/>
                      <a:pt x="5199" y="1465"/>
                    </a:cubicBezTo>
                    <a:lnTo>
                      <a:pt x="4949" y="1250"/>
                    </a:lnTo>
                    <a:cubicBezTo>
                      <a:pt x="3735" y="1608"/>
                      <a:pt x="3199" y="2143"/>
                      <a:pt x="4342" y="3608"/>
                    </a:cubicBezTo>
                    <a:cubicBezTo>
                      <a:pt x="2449" y="2679"/>
                      <a:pt x="3735" y="4287"/>
                      <a:pt x="3021" y="4179"/>
                    </a:cubicBezTo>
                    <a:lnTo>
                      <a:pt x="2878" y="4072"/>
                    </a:lnTo>
                    <a:cubicBezTo>
                      <a:pt x="4056" y="5358"/>
                      <a:pt x="1020" y="4822"/>
                      <a:pt x="2092" y="6108"/>
                    </a:cubicBezTo>
                    <a:cubicBezTo>
                      <a:pt x="1949" y="6037"/>
                      <a:pt x="1413" y="5786"/>
                      <a:pt x="1449" y="5608"/>
                    </a:cubicBezTo>
                    <a:cubicBezTo>
                      <a:pt x="1485" y="6215"/>
                      <a:pt x="1699" y="7072"/>
                      <a:pt x="520" y="6751"/>
                    </a:cubicBezTo>
                    <a:cubicBezTo>
                      <a:pt x="342" y="8072"/>
                      <a:pt x="-623" y="10573"/>
                      <a:pt x="1449" y="11787"/>
                    </a:cubicBezTo>
                    <a:lnTo>
                      <a:pt x="1092" y="11716"/>
                    </a:lnTo>
                    <a:cubicBezTo>
                      <a:pt x="2449" y="12287"/>
                      <a:pt x="1306" y="12537"/>
                      <a:pt x="2092" y="13216"/>
                    </a:cubicBezTo>
                    <a:cubicBezTo>
                      <a:pt x="1949" y="13287"/>
                      <a:pt x="1878" y="13359"/>
                      <a:pt x="1806" y="13359"/>
                    </a:cubicBezTo>
                    <a:cubicBezTo>
                      <a:pt x="3163" y="13787"/>
                      <a:pt x="2592" y="15431"/>
                      <a:pt x="3378" y="15752"/>
                    </a:cubicBezTo>
                    <a:lnTo>
                      <a:pt x="2663" y="16145"/>
                    </a:lnTo>
                    <a:cubicBezTo>
                      <a:pt x="2985" y="16574"/>
                      <a:pt x="3306" y="17002"/>
                      <a:pt x="3628" y="17395"/>
                    </a:cubicBezTo>
                    <a:lnTo>
                      <a:pt x="3449" y="16824"/>
                    </a:lnTo>
                    <a:cubicBezTo>
                      <a:pt x="5342" y="15716"/>
                      <a:pt x="2949" y="18610"/>
                      <a:pt x="4842" y="18467"/>
                    </a:cubicBezTo>
                    <a:cubicBezTo>
                      <a:pt x="5592" y="19467"/>
                      <a:pt x="9021" y="15931"/>
                      <a:pt x="8914" y="17038"/>
                    </a:cubicBezTo>
                    <a:cubicBezTo>
                      <a:pt x="9664" y="16252"/>
                      <a:pt x="7878" y="18431"/>
                      <a:pt x="8735" y="17931"/>
                    </a:cubicBezTo>
                    <a:cubicBezTo>
                      <a:pt x="8271" y="19003"/>
                      <a:pt x="8164" y="18467"/>
                      <a:pt x="7914" y="19395"/>
                    </a:cubicBezTo>
                    <a:cubicBezTo>
                      <a:pt x="8700" y="19181"/>
                      <a:pt x="8557" y="20967"/>
                      <a:pt x="9664" y="20431"/>
                    </a:cubicBezTo>
                    <a:lnTo>
                      <a:pt x="9521" y="21324"/>
                    </a:lnTo>
                    <a:cubicBezTo>
                      <a:pt x="10843" y="19931"/>
                      <a:pt x="11843" y="22789"/>
                      <a:pt x="12593" y="21110"/>
                    </a:cubicBezTo>
                    <a:cubicBezTo>
                      <a:pt x="13593" y="20217"/>
                      <a:pt x="13986" y="23682"/>
                      <a:pt x="14843" y="21574"/>
                    </a:cubicBezTo>
                    <a:lnTo>
                      <a:pt x="15772" y="22574"/>
                    </a:lnTo>
                    <a:cubicBezTo>
                      <a:pt x="16451" y="22539"/>
                      <a:pt x="15594" y="21003"/>
                      <a:pt x="16415" y="21289"/>
                    </a:cubicBezTo>
                    <a:cubicBezTo>
                      <a:pt x="16701" y="22003"/>
                      <a:pt x="17451" y="21431"/>
                      <a:pt x="17451" y="22288"/>
                    </a:cubicBezTo>
                    <a:cubicBezTo>
                      <a:pt x="19701" y="22324"/>
                      <a:pt x="19094" y="19360"/>
                      <a:pt x="22166" y="18288"/>
                    </a:cubicBezTo>
                    <a:cubicBezTo>
                      <a:pt x="21201" y="17109"/>
                      <a:pt x="22594" y="16073"/>
                      <a:pt x="21630" y="15252"/>
                    </a:cubicBezTo>
                    <a:cubicBezTo>
                      <a:pt x="22416" y="15538"/>
                      <a:pt x="22237" y="12109"/>
                      <a:pt x="23416" y="14216"/>
                    </a:cubicBezTo>
                    <a:cubicBezTo>
                      <a:pt x="23523" y="14395"/>
                      <a:pt x="23452" y="14716"/>
                      <a:pt x="23202" y="14645"/>
                    </a:cubicBezTo>
                    <a:lnTo>
                      <a:pt x="24023" y="15073"/>
                    </a:lnTo>
                    <a:cubicBezTo>
                      <a:pt x="26166" y="12966"/>
                      <a:pt x="23344" y="10859"/>
                      <a:pt x="22880" y="9108"/>
                    </a:cubicBezTo>
                    <a:cubicBezTo>
                      <a:pt x="22809" y="9751"/>
                      <a:pt x="23094" y="10537"/>
                      <a:pt x="22344" y="10180"/>
                    </a:cubicBezTo>
                    <a:cubicBezTo>
                      <a:pt x="22237" y="9573"/>
                      <a:pt x="22023" y="9073"/>
                      <a:pt x="21844" y="8573"/>
                    </a:cubicBezTo>
                    <a:lnTo>
                      <a:pt x="22666" y="8573"/>
                    </a:lnTo>
                    <a:cubicBezTo>
                      <a:pt x="22451" y="7751"/>
                      <a:pt x="22059" y="6751"/>
                      <a:pt x="21701" y="6144"/>
                    </a:cubicBezTo>
                    <a:lnTo>
                      <a:pt x="21130" y="6930"/>
                    </a:lnTo>
                    <a:cubicBezTo>
                      <a:pt x="20916" y="5929"/>
                      <a:pt x="21701" y="4429"/>
                      <a:pt x="19951" y="4572"/>
                    </a:cubicBezTo>
                    <a:cubicBezTo>
                      <a:pt x="19130" y="4822"/>
                      <a:pt x="19773" y="6144"/>
                      <a:pt x="18880" y="5680"/>
                    </a:cubicBezTo>
                    <a:cubicBezTo>
                      <a:pt x="18558" y="4608"/>
                      <a:pt x="17737" y="2858"/>
                      <a:pt x="16558" y="2108"/>
                    </a:cubicBezTo>
                    <a:cubicBezTo>
                      <a:pt x="16272" y="3143"/>
                      <a:pt x="15951" y="2965"/>
                      <a:pt x="15558" y="3036"/>
                    </a:cubicBezTo>
                    <a:lnTo>
                      <a:pt x="15844" y="2179"/>
                    </a:lnTo>
                    <a:cubicBezTo>
                      <a:pt x="14058" y="2929"/>
                      <a:pt x="15879" y="36"/>
                      <a:pt x="13808" y="607"/>
                    </a:cubicBezTo>
                    <a:lnTo>
                      <a:pt x="14093" y="0"/>
                    </a:lnTo>
                    <a:lnTo>
                      <a:pt x="13307" y="1786"/>
                    </a:lnTo>
                    <a:cubicBezTo>
                      <a:pt x="11700" y="3429"/>
                      <a:pt x="12343" y="-250"/>
                      <a:pt x="10414" y="2322"/>
                    </a:cubicBezTo>
                    <a:cubicBezTo>
                      <a:pt x="11164" y="2108"/>
                      <a:pt x="10914" y="4287"/>
                      <a:pt x="10129" y="4000"/>
                    </a:cubicBezTo>
                    <a:lnTo>
                      <a:pt x="10200" y="3108"/>
                    </a:lnTo>
                    <a:cubicBezTo>
                      <a:pt x="9736" y="3358"/>
                      <a:pt x="9664" y="3786"/>
                      <a:pt x="9271" y="3715"/>
                    </a:cubicBezTo>
                    <a:cubicBezTo>
                      <a:pt x="9450" y="3179"/>
                      <a:pt x="9128" y="2393"/>
                      <a:pt x="8343" y="2822"/>
                    </a:cubicBezTo>
                    <a:cubicBezTo>
                      <a:pt x="8414" y="2429"/>
                      <a:pt x="8486" y="2000"/>
                      <a:pt x="8593" y="1572"/>
                    </a:cubicBezTo>
                    <a:cubicBezTo>
                      <a:pt x="8164" y="2250"/>
                      <a:pt x="7843" y="2965"/>
                      <a:pt x="7628" y="3643"/>
                    </a:cubicBezTo>
                    <a:cubicBezTo>
                      <a:pt x="6057" y="3358"/>
                      <a:pt x="5271" y="5465"/>
                      <a:pt x="4199" y="4893"/>
                    </a:cubicBezTo>
                    <a:cubicBezTo>
                      <a:pt x="4128" y="4822"/>
                      <a:pt x="2056" y="6465"/>
                      <a:pt x="3128" y="7572"/>
                    </a:cubicBezTo>
                    <a:cubicBezTo>
                      <a:pt x="2628" y="6751"/>
                      <a:pt x="1735" y="7680"/>
                      <a:pt x="1020" y="6930"/>
                    </a:cubicBezTo>
                    <a:cubicBezTo>
                      <a:pt x="1485" y="8001"/>
                      <a:pt x="1770" y="9573"/>
                      <a:pt x="627" y="9894"/>
                    </a:cubicBezTo>
                    <a:lnTo>
                      <a:pt x="556" y="9751"/>
                    </a:lnTo>
                    <a:cubicBezTo>
                      <a:pt x="-1016" y="11895"/>
                      <a:pt x="1342" y="13502"/>
                      <a:pt x="413" y="15466"/>
                    </a:cubicBezTo>
                    <a:cubicBezTo>
                      <a:pt x="1449" y="15216"/>
                      <a:pt x="1020" y="16288"/>
                      <a:pt x="2306" y="15788"/>
                    </a:cubicBezTo>
                    <a:cubicBezTo>
                      <a:pt x="3199" y="16538"/>
                      <a:pt x="2735" y="17431"/>
                      <a:pt x="2771" y="18288"/>
                    </a:cubicBezTo>
                    <a:cubicBezTo>
                      <a:pt x="2806" y="19109"/>
                      <a:pt x="3199" y="19717"/>
                      <a:pt x="5092" y="18824"/>
                    </a:cubicBezTo>
                    <a:cubicBezTo>
                      <a:pt x="5771" y="19324"/>
                      <a:pt x="4949" y="20217"/>
                      <a:pt x="5092" y="20753"/>
                    </a:cubicBezTo>
                    <a:lnTo>
                      <a:pt x="4771" y="20717"/>
                    </a:lnTo>
                    <a:cubicBezTo>
                      <a:pt x="6271" y="21753"/>
                      <a:pt x="6771" y="22039"/>
                      <a:pt x="7843" y="22717"/>
                    </a:cubicBezTo>
                    <a:cubicBezTo>
                      <a:pt x="8628" y="22610"/>
                      <a:pt x="9450" y="20895"/>
                      <a:pt x="10129" y="21610"/>
                    </a:cubicBezTo>
                    <a:cubicBezTo>
                      <a:pt x="9628" y="22288"/>
                      <a:pt x="10021" y="22253"/>
                      <a:pt x="10379" y="22324"/>
                    </a:cubicBezTo>
                    <a:cubicBezTo>
                      <a:pt x="10129" y="22396"/>
                      <a:pt x="9950" y="22646"/>
                      <a:pt x="10343" y="23253"/>
                    </a:cubicBezTo>
                    <a:cubicBezTo>
                      <a:pt x="10450" y="23039"/>
                      <a:pt x="10593" y="22932"/>
                      <a:pt x="10736" y="22824"/>
                    </a:cubicBezTo>
                    <a:cubicBezTo>
                      <a:pt x="10736" y="22896"/>
                      <a:pt x="10736" y="22932"/>
                      <a:pt x="10700" y="23003"/>
                    </a:cubicBezTo>
                    <a:cubicBezTo>
                      <a:pt x="11379" y="22860"/>
                      <a:pt x="11307" y="22574"/>
                      <a:pt x="11022" y="22431"/>
                    </a:cubicBezTo>
                    <a:cubicBezTo>
                      <a:pt x="11057" y="22324"/>
                      <a:pt x="11057" y="22146"/>
                      <a:pt x="11022" y="21931"/>
                    </a:cubicBezTo>
                    <a:cubicBezTo>
                      <a:pt x="11522" y="23039"/>
                      <a:pt x="12843" y="22003"/>
                      <a:pt x="13022" y="23289"/>
                    </a:cubicBezTo>
                    <a:cubicBezTo>
                      <a:pt x="15486" y="22753"/>
                      <a:pt x="16308" y="20538"/>
                      <a:pt x="16844" y="19395"/>
                    </a:cubicBezTo>
                    <a:cubicBezTo>
                      <a:pt x="17379" y="19788"/>
                      <a:pt x="17630" y="20467"/>
                      <a:pt x="17379" y="20967"/>
                    </a:cubicBezTo>
                    <a:cubicBezTo>
                      <a:pt x="17665" y="20646"/>
                      <a:pt x="17844" y="20360"/>
                      <a:pt x="18022" y="20074"/>
                    </a:cubicBezTo>
                    <a:cubicBezTo>
                      <a:pt x="18701" y="20789"/>
                      <a:pt x="17987" y="20931"/>
                      <a:pt x="17808" y="21289"/>
                    </a:cubicBezTo>
                    <a:cubicBezTo>
                      <a:pt x="20130" y="21431"/>
                      <a:pt x="18522" y="18359"/>
                      <a:pt x="20237" y="18216"/>
                    </a:cubicBezTo>
                    <a:lnTo>
                      <a:pt x="19665" y="17610"/>
                    </a:lnTo>
                    <a:lnTo>
                      <a:pt x="19808" y="17610"/>
                    </a:lnTo>
                    <a:cubicBezTo>
                      <a:pt x="19451" y="17431"/>
                      <a:pt x="19058" y="16931"/>
                      <a:pt x="19023" y="16752"/>
                    </a:cubicBezTo>
                    <a:cubicBezTo>
                      <a:pt x="19844" y="17002"/>
                      <a:pt x="20773" y="17645"/>
                      <a:pt x="20987" y="17109"/>
                    </a:cubicBezTo>
                    <a:cubicBezTo>
                      <a:pt x="21951" y="17002"/>
                      <a:pt x="21094" y="15788"/>
                      <a:pt x="20773" y="15216"/>
                    </a:cubicBezTo>
                    <a:cubicBezTo>
                      <a:pt x="20558" y="15431"/>
                      <a:pt x="20130" y="15180"/>
                      <a:pt x="19880" y="15002"/>
                    </a:cubicBezTo>
                    <a:cubicBezTo>
                      <a:pt x="19915" y="14788"/>
                      <a:pt x="20773" y="14895"/>
                      <a:pt x="20487" y="14609"/>
                    </a:cubicBezTo>
                    <a:lnTo>
                      <a:pt x="21594" y="14895"/>
                    </a:lnTo>
                    <a:cubicBezTo>
                      <a:pt x="20523" y="14680"/>
                      <a:pt x="20594" y="14002"/>
                      <a:pt x="20166" y="13823"/>
                    </a:cubicBezTo>
                    <a:cubicBezTo>
                      <a:pt x="21023" y="13895"/>
                      <a:pt x="20808" y="14323"/>
                      <a:pt x="21416" y="14538"/>
                    </a:cubicBezTo>
                    <a:cubicBezTo>
                      <a:pt x="21523" y="13573"/>
                      <a:pt x="21487" y="14038"/>
                      <a:pt x="21559" y="13073"/>
                    </a:cubicBezTo>
                    <a:cubicBezTo>
                      <a:pt x="20773" y="12430"/>
                      <a:pt x="20451" y="13002"/>
                      <a:pt x="19487" y="12609"/>
                    </a:cubicBezTo>
                    <a:cubicBezTo>
                      <a:pt x="19415" y="12394"/>
                      <a:pt x="19165" y="12144"/>
                      <a:pt x="19023" y="11930"/>
                    </a:cubicBezTo>
                    <a:lnTo>
                      <a:pt x="18237" y="9858"/>
                    </a:lnTo>
                    <a:cubicBezTo>
                      <a:pt x="17951" y="9787"/>
                      <a:pt x="17772" y="9644"/>
                      <a:pt x="17701" y="9180"/>
                    </a:cubicBezTo>
                    <a:lnTo>
                      <a:pt x="17272" y="10144"/>
                    </a:lnTo>
                    <a:cubicBezTo>
                      <a:pt x="16022" y="10287"/>
                      <a:pt x="15844" y="9966"/>
                      <a:pt x="14451" y="9251"/>
                    </a:cubicBezTo>
                    <a:cubicBezTo>
                      <a:pt x="13379" y="10859"/>
                      <a:pt x="14379" y="11823"/>
                      <a:pt x="14915" y="12466"/>
                    </a:cubicBezTo>
                    <a:cubicBezTo>
                      <a:pt x="15558" y="13145"/>
                      <a:pt x="16236" y="13573"/>
                      <a:pt x="16879" y="13930"/>
                    </a:cubicBezTo>
                    <a:cubicBezTo>
                      <a:pt x="18165" y="14645"/>
                      <a:pt x="19237" y="15145"/>
                      <a:pt x="20130" y="15323"/>
                    </a:cubicBezTo>
                    <a:cubicBezTo>
                      <a:pt x="20523" y="15466"/>
                      <a:pt x="20166" y="15359"/>
                      <a:pt x="19951" y="15252"/>
                    </a:cubicBezTo>
                    <a:cubicBezTo>
                      <a:pt x="19665" y="15109"/>
                      <a:pt x="19415" y="15002"/>
                      <a:pt x="19201" y="14895"/>
                    </a:cubicBezTo>
                    <a:cubicBezTo>
                      <a:pt x="18701" y="14680"/>
                      <a:pt x="18201" y="14395"/>
                      <a:pt x="17772" y="14180"/>
                    </a:cubicBezTo>
                    <a:cubicBezTo>
                      <a:pt x="16915" y="13716"/>
                      <a:pt x="16451" y="13323"/>
                      <a:pt x="16451" y="13323"/>
                    </a:cubicBezTo>
                    <a:cubicBezTo>
                      <a:pt x="15272" y="12466"/>
                      <a:pt x="15379" y="11823"/>
                      <a:pt x="15379" y="12252"/>
                    </a:cubicBezTo>
                    <a:cubicBezTo>
                      <a:pt x="15343" y="12609"/>
                      <a:pt x="14879" y="13609"/>
                      <a:pt x="13808" y="14716"/>
                    </a:cubicBezTo>
                    <a:lnTo>
                      <a:pt x="7235" y="10716"/>
                    </a:lnTo>
                    <a:cubicBezTo>
                      <a:pt x="7700" y="10859"/>
                      <a:pt x="8343" y="11144"/>
                      <a:pt x="8593" y="114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01" name="Graphic 511">
              <a:extLst>
                <a:ext uri="{FF2B5EF4-FFF2-40B4-BE49-F238E27FC236}">
                  <a16:creationId xmlns:a16="http://schemas.microsoft.com/office/drawing/2014/main" id="{CC9F869D-15A3-A84D-8F53-D0F0A9A790B7}"/>
                </a:ext>
              </a:extLst>
            </p:cNvPr>
            <p:cNvGrpSpPr/>
            <p:nvPr/>
          </p:nvGrpSpPr>
          <p:grpSpPr>
            <a:xfrm>
              <a:off x="8190856" y="6490525"/>
              <a:ext cx="24977" cy="26767"/>
              <a:chOff x="8190856" y="6490525"/>
              <a:chExt cx="24977" cy="26767"/>
            </a:xfrm>
            <a:grpFill/>
          </p:grpSpPr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B1976F03-F176-C543-BABD-4CD3611E0DB8}"/>
                  </a:ext>
                </a:extLst>
              </p:cNvPr>
              <p:cNvSpPr/>
              <p:nvPr/>
            </p:nvSpPr>
            <p:spPr>
              <a:xfrm>
                <a:off x="8208823" y="6515028"/>
                <a:ext cx="464" cy="221"/>
              </a:xfrm>
              <a:custGeom>
                <a:avLst/>
                <a:gdLst>
                  <a:gd name="connsiteX0" fmla="*/ 464 w 464"/>
                  <a:gd name="connsiteY0" fmla="*/ 215 h 221"/>
                  <a:gd name="connsiteX1" fmla="*/ 0 w 464"/>
                  <a:gd name="connsiteY1" fmla="*/ 0 h 221"/>
                  <a:gd name="connsiteX2" fmla="*/ 464 w 464"/>
                  <a:gd name="connsiteY2" fmla="*/ 215 h 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221">
                    <a:moveTo>
                      <a:pt x="464" y="215"/>
                    </a:moveTo>
                    <a:lnTo>
                      <a:pt x="0" y="0"/>
                    </a:lnTo>
                    <a:cubicBezTo>
                      <a:pt x="107" y="143"/>
                      <a:pt x="250" y="250"/>
                      <a:pt x="464" y="21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2BCA2D80-BD49-C24A-A2BA-2DF58CBEA8C4}"/>
                  </a:ext>
                </a:extLst>
              </p:cNvPr>
              <p:cNvSpPr/>
              <p:nvPr/>
            </p:nvSpPr>
            <p:spPr>
              <a:xfrm>
                <a:off x="8198357" y="6495026"/>
                <a:ext cx="3571" cy="107"/>
              </a:xfrm>
              <a:custGeom>
                <a:avLst/>
                <a:gdLst>
                  <a:gd name="connsiteX0" fmla="*/ 0 w 3571"/>
                  <a:gd name="connsiteY0" fmla="*/ 107 h 107"/>
                  <a:gd name="connsiteX1" fmla="*/ 0 w 3571"/>
                  <a:gd name="connsiteY1" fmla="*/ 0 h 107"/>
                  <a:gd name="connsiteX2" fmla="*/ 0 w 3571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107">
                    <a:moveTo>
                      <a:pt x="0" y="107"/>
                    </a:moveTo>
                    <a:cubicBezTo>
                      <a:pt x="0" y="72"/>
                      <a:pt x="0" y="36"/>
                      <a:pt x="0" y="0"/>
                    </a:cubicBezTo>
                    <a:cubicBezTo>
                      <a:pt x="0" y="36"/>
                      <a:pt x="0" y="107"/>
                      <a:pt x="0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8E11F7E-E60E-B647-A0DD-65622849A924}"/>
                  </a:ext>
                </a:extLst>
              </p:cNvPr>
              <p:cNvSpPr/>
              <p:nvPr/>
            </p:nvSpPr>
            <p:spPr>
              <a:xfrm>
                <a:off x="8203715" y="6506706"/>
                <a:ext cx="3571" cy="35"/>
              </a:xfrm>
              <a:custGeom>
                <a:avLst/>
                <a:gdLst>
                  <a:gd name="connsiteX0" fmla="*/ 0 w 3571"/>
                  <a:gd name="connsiteY0" fmla="*/ 0 h 35"/>
                  <a:gd name="connsiteX1" fmla="*/ 0 w 3571"/>
                  <a:gd name="connsiteY1" fmla="*/ 0 h 35"/>
                  <a:gd name="connsiteX2" fmla="*/ 0 w 3571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35">
                    <a:moveTo>
                      <a:pt x="0" y="0"/>
                    </a:moveTo>
                    <a:lnTo>
                      <a:pt x="0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5" name="Freeform 904">
                <a:extLst>
                  <a:ext uri="{FF2B5EF4-FFF2-40B4-BE49-F238E27FC236}">
                    <a16:creationId xmlns:a16="http://schemas.microsoft.com/office/drawing/2014/main" id="{0532362B-5DAD-3E42-8EB7-3DC5BE61B77B}"/>
                  </a:ext>
                </a:extLst>
              </p:cNvPr>
              <p:cNvSpPr/>
              <p:nvPr/>
            </p:nvSpPr>
            <p:spPr>
              <a:xfrm>
                <a:off x="8190856" y="6490525"/>
                <a:ext cx="24977" cy="26767"/>
              </a:xfrm>
              <a:custGeom>
                <a:avLst/>
                <a:gdLst>
                  <a:gd name="connsiteX0" fmla="*/ 13680 w 24977"/>
                  <a:gd name="connsiteY0" fmla="*/ 15645 h 26767"/>
                  <a:gd name="connsiteX1" fmla="*/ 13073 w 24977"/>
                  <a:gd name="connsiteY1" fmla="*/ 15288 h 26767"/>
                  <a:gd name="connsiteX2" fmla="*/ 12859 w 24977"/>
                  <a:gd name="connsiteY2" fmla="*/ 16216 h 26767"/>
                  <a:gd name="connsiteX3" fmla="*/ 13109 w 24977"/>
                  <a:gd name="connsiteY3" fmla="*/ 16002 h 26767"/>
                  <a:gd name="connsiteX4" fmla="*/ 13144 w 24977"/>
                  <a:gd name="connsiteY4" fmla="*/ 15966 h 26767"/>
                  <a:gd name="connsiteX5" fmla="*/ 13144 w 24977"/>
                  <a:gd name="connsiteY5" fmla="*/ 15966 h 26767"/>
                  <a:gd name="connsiteX6" fmla="*/ 13144 w 24977"/>
                  <a:gd name="connsiteY6" fmla="*/ 15966 h 26767"/>
                  <a:gd name="connsiteX7" fmla="*/ 12144 w 24977"/>
                  <a:gd name="connsiteY7" fmla="*/ 16645 h 26767"/>
                  <a:gd name="connsiteX8" fmla="*/ 12144 w 24977"/>
                  <a:gd name="connsiteY8" fmla="*/ 16645 h 26767"/>
                  <a:gd name="connsiteX9" fmla="*/ 12144 w 24977"/>
                  <a:gd name="connsiteY9" fmla="*/ 16645 h 26767"/>
                  <a:gd name="connsiteX10" fmla="*/ 12144 w 24977"/>
                  <a:gd name="connsiteY10" fmla="*/ 16645 h 26767"/>
                  <a:gd name="connsiteX11" fmla="*/ 12180 w 24977"/>
                  <a:gd name="connsiteY11" fmla="*/ 16645 h 26767"/>
                  <a:gd name="connsiteX12" fmla="*/ 12252 w 24977"/>
                  <a:gd name="connsiteY12" fmla="*/ 16609 h 26767"/>
                  <a:gd name="connsiteX13" fmla="*/ 12359 w 24977"/>
                  <a:gd name="connsiteY13" fmla="*/ 16574 h 26767"/>
                  <a:gd name="connsiteX14" fmla="*/ 12537 w 24977"/>
                  <a:gd name="connsiteY14" fmla="*/ 16502 h 26767"/>
                  <a:gd name="connsiteX15" fmla="*/ 16538 w 24977"/>
                  <a:gd name="connsiteY15" fmla="*/ 15359 h 26767"/>
                  <a:gd name="connsiteX16" fmla="*/ 16788 w 24977"/>
                  <a:gd name="connsiteY16" fmla="*/ 15323 h 26767"/>
                  <a:gd name="connsiteX17" fmla="*/ 16145 w 24977"/>
                  <a:gd name="connsiteY17" fmla="*/ 15145 h 26767"/>
                  <a:gd name="connsiteX18" fmla="*/ 16395 w 24977"/>
                  <a:gd name="connsiteY18" fmla="*/ 15109 h 26767"/>
                  <a:gd name="connsiteX19" fmla="*/ 16288 w 24977"/>
                  <a:gd name="connsiteY19" fmla="*/ 15037 h 26767"/>
                  <a:gd name="connsiteX20" fmla="*/ 16645 w 24977"/>
                  <a:gd name="connsiteY20" fmla="*/ 15002 h 26767"/>
                  <a:gd name="connsiteX21" fmla="*/ 16288 w 24977"/>
                  <a:gd name="connsiteY21" fmla="*/ 14752 h 26767"/>
                  <a:gd name="connsiteX22" fmla="*/ 15288 w 24977"/>
                  <a:gd name="connsiteY22" fmla="*/ 14716 h 26767"/>
                  <a:gd name="connsiteX23" fmla="*/ 15931 w 24977"/>
                  <a:gd name="connsiteY23" fmla="*/ 14144 h 26767"/>
                  <a:gd name="connsiteX24" fmla="*/ 16145 w 24977"/>
                  <a:gd name="connsiteY24" fmla="*/ 14216 h 26767"/>
                  <a:gd name="connsiteX25" fmla="*/ 16145 w 24977"/>
                  <a:gd name="connsiteY25" fmla="*/ 13287 h 26767"/>
                  <a:gd name="connsiteX26" fmla="*/ 16681 w 24977"/>
                  <a:gd name="connsiteY26" fmla="*/ 13680 h 26767"/>
                  <a:gd name="connsiteX27" fmla="*/ 15502 w 24977"/>
                  <a:gd name="connsiteY27" fmla="*/ 12109 h 26767"/>
                  <a:gd name="connsiteX28" fmla="*/ 16431 w 24977"/>
                  <a:gd name="connsiteY28" fmla="*/ 12859 h 26767"/>
                  <a:gd name="connsiteX29" fmla="*/ 16038 w 24977"/>
                  <a:gd name="connsiteY29" fmla="*/ 11966 h 26767"/>
                  <a:gd name="connsiteX30" fmla="*/ 16145 w 24977"/>
                  <a:gd name="connsiteY30" fmla="*/ 12180 h 26767"/>
                  <a:gd name="connsiteX31" fmla="*/ 16431 w 24977"/>
                  <a:gd name="connsiteY31" fmla="*/ 11930 h 26767"/>
                  <a:gd name="connsiteX32" fmla="*/ 15680 w 24977"/>
                  <a:gd name="connsiteY32" fmla="*/ 10894 h 26767"/>
                  <a:gd name="connsiteX33" fmla="*/ 16609 w 24977"/>
                  <a:gd name="connsiteY33" fmla="*/ 11894 h 26767"/>
                  <a:gd name="connsiteX34" fmla="*/ 16145 w 24977"/>
                  <a:gd name="connsiteY34" fmla="*/ 11037 h 26767"/>
                  <a:gd name="connsiteX35" fmla="*/ 17716 w 24977"/>
                  <a:gd name="connsiteY35" fmla="*/ 13287 h 26767"/>
                  <a:gd name="connsiteX36" fmla="*/ 17824 w 24977"/>
                  <a:gd name="connsiteY36" fmla="*/ 13395 h 26767"/>
                  <a:gd name="connsiteX37" fmla="*/ 17824 w 24977"/>
                  <a:gd name="connsiteY37" fmla="*/ 13395 h 26767"/>
                  <a:gd name="connsiteX38" fmla="*/ 17252 w 24977"/>
                  <a:gd name="connsiteY38" fmla="*/ 14180 h 26767"/>
                  <a:gd name="connsiteX39" fmla="*/ 16573 w 24977"/>
                  <a:gd name="connsiteY39" fmla="*/ 15145 h 26767"/>
                  <a:gd name="connsiteX40" fmla="*/ 17074 w 24977"/>
                  <a:gd name="connsiteY40" fmla="*/ 15037 h 26767"/>
                  <a:gd name="connsiteX41" fmla="*/ 16395 w 24977"/>
                  <a:gd name="connsiteY41" fmla="*/ 15216 h 26767"/>
                  <a:gd name="connsiteX42" fmla="*/ 15859 w 24977"/>
                  <a:gd name="connsiteY42" fmla="*/ 15359 h 26767"/>
                  <a:gd name="connsiteX43" fmla="*/ 16395 w 24977"/>
                  <a:gd name="connsiteY43" fmla="*/ 15216 h 26767"/>
                  <a:gd name="connsiteX44" fmla="*/ 15823 w 24977"/>
                  <a:gd name="connsiteY44" fmla="*/ 15323 h 26767"/>
                  <a:gd name="connsiteX45" fmla="*/ 16395 w 24977"/>
                  <a:gd name="connsiteY45" fmla="*/ 15145 h 26767"/>
                  <a:gd name="connsiteX46" fmla="*/ 15252 w 24977"/>
                  <a:gd name="connsiteY46" fmla="*/ 14537 h 26767"/>
                  <a:gd name="connsiteX47" fmla="*/ 15752 w 24977"/>
                  <a:gd name="connsiteY47" fmla="*/ 13930 h 26767"/>
                  <a:gd name="connsiteX48" fmla="*/ 14823 w 24977"/>
                  <a:gd name="connsiteY48" fmla="*/ 14109 h 26767"/>
                  <a:gd name="connsiteX49" fmla="*/ 14788 w 24977"/>
                  <a:gd name="connsiteY49" fmla="*/ 14109 h 26767"/>
                  <a:gd name="connsiteX50" fmla="*/ 14788 w 24977"/>
                  <a:gd name="connsiteY50" fmla="*/ 14109 h 26767"/>
                  <a:gd name="connsiteX51" fmla="*/ 14788 w 24977"/>
                  <a:gd name="connsiteY51" fmla="*/ 14109 h 26767"/>
                  <a:gd name="connsiteX52" fmla="*/ 12430 w 24977"/>
                  <a:gd name="connsiteY52" fmla="*/ 12394 h 26767"/>
                  <a:gd name="connsiteX53" fmla="*/ 12430 w 24977"/>
                  <a:gd name="connsiteY53" fmla="*/ 12394 h 26767"/>
                  <a:gd name="connsiteX54" fmla="*/ 12430 w 24977"/>
                  <a:gd name="connsiteY54" fmla="*/ 12394 h 26767"/>
                  <a:gd name="connsiteX55" fmla="*/ 12466 w 24977"/>
                  <a:gd name="connsiteY55" fmla="*/ 12394 h 26767"/>
                  <a:gd name="connsiteX56" fmla="*/ 12537 w 24977"/>
                  <a:gd name="connsiteY56" fmla="*/ 12430 h 26767"/>
                  <a:gd name="connsiteX57" fmla="*/ 12680 w 24977"/>
                  <a:gd name="connsiteY57" fmla="*/ 12537 h 26767"/>
                  <a:gd name="connsiteX58" fmla="*/ 12930 w 24977"/>
                  <a:gd name="connsiteY58" fmla="*/ 12751 h 26767"/>
                  <a:gd name="connsiteX59" fmla="*/ 13287 w 24977"/>
                  <a:gd name="connsiteY59" fmla="*/ 13180 h 26767"/>
                  <a:gd name="connsiteX60" fmla="*/ 13537 w 24977"/>
                  <a:gd name="connsiteY60" fmla="*/ 13466 h 26767"/>
                  <a:gd name="connsiteX61" fmla="*/ 13680 w 24977"/>
                  <a:gd name="connsiteY61" fmla="*/ 13502 h 26767"/>
                  <a:gd name="connsiteX62" fmla="*/ 14216 w 24977"/>
                  <a:gd name="connsiteY62" fmla="*/ 14537 h 26767"/>
                  <a:gd name="connsiteX63" fmla="*/ 14323 w 24977"/>
                  <a:gd name="connsiteY63" fmla="*/ 14323 h 26767"/>
                  <a:gd name="connsiteX64" fmla="*/ 14788 w 24977"/>
                  <a:gd name="connsiteY64" fmla="*/ 12430 h 26767"/>
                  <a:gd name="connsiteX65" fmla="*/ 14895 w 24977"/>
                  <a:gd name="connsiteY65" fmla="*/ 12180 h 26767"/>
                  <a:gd name="connsiteX66" fmla="*/ 15395 w 24977"/>
                  <a:gd name="connsiteY66" fmla="*/ 11395 h 26767"/>
                  <a:gd name="connsiteX67" fmla="*/ 15645 w 24977"/>
                  <a:gd name="connsiteY67" fmla="*/ 11144 h 26767"/>
                  <a:gd name="connsiteX68" fmla="*/ 13609 w 24977"/>
                  <a:gd name="connsiteY68" fmla="*/ 11287 h 26767"/>
                  <a:gd name="connsiteX69" fmla="*/ 24324 w 24977"/>
                  <a:gd name="connsiteY69" fmla="*/ 8858 h 26767"/>
                  <a:gd name="connsiteX70" fmla="*/ 13609 w 24977"/>
                  <a:gd name="connsiteY70" fmla="*/ 14431 h 26767"/>
                  <a:gd name="connsiteX71" fmla="*/ 13287 w 24977"/>
                  <a:gd name="connsiteY71" fmla="*/ 14537 h 26767"/>
                  <a:gd name="connsiteX72" fmla="*/ 13287 w 24977"/>
                  <a:gd name="connsiteY72" fmla="*/ 14609 h 26767"/>
                  <a:gd name="connsiteX73" fmla="*/ 24467 w 24977"/>
                  <a:gd name="connsiteY73" fmla="*/ 12573 h 26767"/>
                  <a:gd name="connsiteX74" fmla="*/ 24824 w 24977"/>
                  <a:gd name="connsiteY74" fmla="*/ 9144 h 26767"/>
                  <a:gd name="connsiteX75" fmla="*/ 22396 w 24977"/>
                  <a:gd name="connsiteY75" fmla="*/ 6715 h 26767"/>
                  <a:gd name="connsiteX76" fmla="*/ 20860 w 24977"/>
                  <a:gd name="connsiteY76" fmla="*/ 3857 h 26767"/>
                  <a:gd name="connsiteX77" fmla="*/ 21003 w 24977"/>
                  <a:gd name="connsiteY77" fmla="*/ 3751 h 26767"/>
                  <a:gd name="connsiteX78" fmla="*/ 16645 w 24977"/>
                  <a:gd name="connsiteY78" fmla="*/ 1965 h 26767"/>
                  <a:gd name="connsiteX79" fmla="*/ 17181 w 24977"/>
                  <a:gd name="connsiteY79" fmla="*/ 1286 h 26767"/>
                  <a:gd name="connsiteX80" fmla="*/ 14859 w 24977"/>
                  <a:gd name="connsiteY80" fmla="*/ 500 h 26767"/>
                  <a:gd name="connsiteX81" fmla="*/ 8965 w 24977"/>
                  <a:gd name="connsiteY81" fmla="*/ 3358 h 26767"/>
                  <a:gd name="connsiteX82" fmla="*/ 8894 w 24977"/>
                  <a:gd name="connsiteY82" fmla="*/ 3000 h 26767"/>
                  <a:gd name="connsiteX83" fmla="*/ 7680 w 24977"/>
                  <a:gd name="connsiteY83" fmla="*/ 4679 h 26767"/>
                  <a:gd name="connsiteX84" fmla="*/ 7429 w 24977"/>
                  <a:gd name="connsiteY84" fmla="*/ 4465 h 26767"/>
                  <a:gd name="connsiteX85" fmla="*/ 5465 w 24977"/>
                  <a:gd name="connsiteY85" fmla="*/ 7323 h 26767"/>
                  <a:gd name="connsiteX86" fmla="*/ 4786 w 24977"/>
                  <a:gd name="connsiteY86" fmla="*/ 6894 h 26767"/>
                  <a:gd name="connsiteX87" fmla="*/ 4465 w 24977"/>
                  <a:gd name="connsiteY87" fmla="*/ 8930 h 26767"/>
                  <a:gd name="connsiteX88" fmla="*/ 4786 w 24977"/>
                  <a:gd name="connsiteY88" fmla="*/ 8287 h 26767"/>
                  <a:gd name="connsiteX89" fmla="*/ 3893 w 24977"/>
                  <a:gd name="connsiteY89" fmla="*/ 10394 h 26767"/>
                  <a:gd name="connsiteX90" fmla="*/ 7287 w 24977"/>
                  <a:gd name="connsiteY90" fmla="*/ 13395 h 26767"/>
                  <a:gd name="connsiteX91" fmla="*/ 6429 w 24977"/>
                  <a:gd name="connsiteY91" fmla="*/ 13502 h 26767"/>
                  <a:gd name="connsiteX92" fmla="*/ 4679 w 24977"/>
                  <a:gd name="connsiteY92" fmla="*/ 13216 h 26767"/>
                  <a:gd name="connsiteX93" fmla="*/ 4643 w 24977"/>
                  <a:gd name="connsiteY93" fmla="*/ 14859 h 26767"/>
                  <a:gd name="connsiteX94" fmla="*/ 3679 w 24977"/>
                  <a:gd name="connsiteY94" fmla="*/ 14895 h 26767"/>
                  <a:gd name="connsiteX95" fmla="*/ 5179 w 24977"/>
                  <a:gd name="connsiteY95" fmla="*/ 17288 h 26767"/>
                  <a:gd name="connsiteX96" fmla="*/ 4929 w 24977"/>
                  <a:gd name="connsiteY96" fmla="*/ 18038 h 26767"/>
                  <a:gd name="connsiteX97" fmla="*/ 3643 w 24977"/>
                  <a:gd name="connsiteY97" fmla="*/ 18431 h 26767"/>
                  <a:gd name="connsiteX98" fmla="*/ 4893 w 24977"/>
                  <a:gd name="connsiteY98" fmla="*/ 18074 h 26767"/>
                  <a:gd name="connsiteX99" fmla="*/ 3250 w 24977"/>
                  <a:gd name="connsiteY99" fmla="*/ 18395 h 26767"/>
                  <a:gd name="connsiteX100" fmla="*/ 2822 w 24977"/>
                  <a:gd name="connsiteY100" fmla="*/ 18038 h 26767"/>
                  <a:gd name="connsiteX101" fmla="*/ 2965 w 24977"/>
                  <a:gd name="connsiteY101" fmla="*/ 17681 h 26767"/>
                  <a:gd name="connsiteX102" fmla="*/ 2750 w 24977"/>
                  <a:gd name="connsiteY102" fmla="*/ 17145 h 26767"/>
                  <a:gd name="connsiteX103" fmla="*/ 2464 w 24977"/>
                  <a:gd name="connsiteY103" fmla="*/ 16609 h 26767"/>
                  <a:gd name="connsiteX104" fmla="*/ 2643 w 24977"/>
                  <a:gd name="connsiteY104" fmla="*/ 15681 h 26767"/>
                  <a:gd name="connsiteX105" fmla="*/ 1857 w 24977"/>
                  <a:gd name="connsiteY105" fmla="*/ 13180 h 26767"/>
                  <a:gd name="connsiteX106" fmla="*/ 5965 w 24977"/>
                  <a:gd name="connsiteY106" fmla="*/ 10108 h 26767"/>
                  <a:gd name="connsiteX107" fmla="*/ 5036 w 24977"/>
                  <a:gd name="connsiteY107" fmla="*/ 7215 h 26767"/>
                  <a:gd name="connsiteX108" fmla="*/ 4858 w 24977"/>
                  <a:gd name="connsiteY108" fmla="*/ 7894 h 26767"/>
                  <a:gd name="connsiteX109" fmla="*/ 3393 w 24977"/>
                  <a:gd name="connsiteY109" fmla="*/ 7572 h 26767"/>
                  <a:gd name="connsiteX110" fmla="*/ 4036 w 24977"/>
                  <a:gd name="connsiteY110" fmla="*/ 5108 h 26767"/>
                  <a:gd name="connsiteX111" fmla="*/ 6072 w 24977"/>
                  <a:gd name="connsiteY111" fmla="*/ 3929 h 26767"/>
                  <a:gd name="connsiteX112" fmla="*/ 9858 w 24977"/>
                  <a:gd name="connsiteY112" fmla="*/ 2715 h 26767"/>
                  <a:gd name="connsiteX113" fmla="*/ 9751 w 24977"/>
                  <a:gd name="connsiteY113" fmla="*/ 4215 h 26767"/>
                  <a:gd name="connsiteX114" fmla="*/ 11216 w 24977"/>
                  <a:gd name="connsiteY114" fmla="*/ 3143 h 26767"/>
                  <a:gd name="connsiteX115" fmla="*/ 10394 w 24977"/>
                  <a:gd name="connsiteY115" fmla="*/ 2393 h 26767"/>
                  <a:gd name="connsiteX116" fmla="*/ 12216 w 24977"/>
                  <a:gd name="connsiteY116" fmla="*/ 1036 h 26767"/>
                  <a:gd name="connsiteX117" fmla="*/ 12466 w 24977"/>
                  <a:gd name="connsiteY117" fmla="*/ 2215 h 26767"/>
                  <a:gd name="connsiteX118" fmla="*/ 13859 w 24977"/>
                  <a:gd name="connsiteY118" fmla="*/ 821 h 26767"/>
                  <a:gd name="connsiteX119" fmla="*/ 14430 w 24977"/>
                  <a:gd name="connsiteY119" fmla="*/ 2572 h 26767"/>
                  <a:gd name="connsiteX120" fmla="*/ 14859 w 24977"/>
                  <a:gd name="connsiteY120" fmla="*/ 1465 h 26767"/>
                  <a:gd name="connsiteX121" fmla="*/ 14859 w 24977"/>
                  <a:gd name="connsiteY121" fmla="*/ 1465 h 26767"/>
                  <a:gd name="connsiteX122" fmla="*/ 12180 w 24977"/>
                  <a:gd name="connsiteY122" fmla="*/ 500 h 26767"/>
                  <a:gd name="connsiteX123" fmla="*/ 12144 w 24977"/>
                  <a:gd name="connsiteY123" fmla="*/ 1786 h 26767"/>
                  <a:gd name="connsiteX124" fmla="*/ 11716 w 24977"/>
                  <a:gd name="connsiteY124" fmla="*/ 929 h 26767"/>
                  <a:gd name="connsiteX125" fmla="*/ 9358 w 24977"/>
                  <a:gd name="connsiteY125" fmla="*/ 607 h 26767"/>
                  <a:gd name="connsiteX126" fmla="*/ 9144 w 24977"/>
                  <a:gd name="connsiteY126" fmla="*/ 0 h 26767"/>
                  <a:gd name="connsiteX127" fmla="*/ 9823 w 24977"/>
                  <a:gd name="connsiteY127" fmla="*/ 1822 h 26767"/>
                  <a:gd name="connsiteX128" fmla="*/ 8358 w 24977"/>
                  <a:gd name="connsiteY128" fmla="*/ 3251 h 26767"/>
                  <a:gd name="connsiteX129" fmla="*/ 9108 w 24977"/>
                  <a:gd name="connsiteY129" fmla="*/ 4715 h 26767"/>
                  <a:gd name="connsiteX130" fmla="*/ 8644 w 24977"/>
                  <a:gd name="connsiteY130" fmla="*/ 3965 h 26767"/>
                  <a:gd name="connsiteX131" fmla="*/ 8322 w 24977"/>
                  <a:gd name="connsiteY131" fmla="*/ 4608 h 26767"/>
                  <a:gd name="connsiteX132" fmla="*/ 7179 w 24977"/>
                  <a:gd name="connsiteY132" fmla="*/ 4000 h 26767"/>
                  <a:gd name="connsiteX133" fmla="*/ 6715 w 24977"/>
                  <a:gd name="connsiteY133" fmla="*/ 3000 h 26767"/>
                  <a:gd name="connsiteX134" fmla="*/ 7072 w 24977"/>
                  <a:gd name="connsiteY134" fmla="*/ 4786 h 26767"/>
                  <a:gd name="connsiteX135" fmla="*/ 4608 w 24977"/>
                  <a:gd name="connsiteY135" fmla="*/ 5786 h 26767"/>
                  <a:gd name="connsiteX136" fmla="*/ 4000 w 24977"/>
                  <a:gd name="connsiteY136" fmla="*/ 7787 h 26767"/>
                  <a:gd name="connsiteX137" fmla="*/ 1857 w 24977"/>
                  <a:gd name="connsiteY137" fmla="*/ 7108 h 26767"/>
                  <a:gd name="connsiteX138" fmla="*/ 1393 w 24977"/>
                  <a:gd name="connsiteY138" fmla="*/ 9430 h 26767"/>
                  <a:gd name="connsiteX139" fmla="*/ 1322 w 24977"/>
                  <a:gd name="connsiteY139" fmla="*/ 9287 h 26767"/>
                  <a:gd name="connsiteX140" fmla="*/ 0 w 24977"/>
                  <a:gd name="connsiteY140" fmla="*/ 14073 h 26767"/>
                  <a:gd name="connsiteX141" fmla="*/ 1786 w 24977"/>
                  <a:gd name="connsiteY141" fmla="*/ 14680 h 26767"/>
                  <a:gd name="connsiteX142" fmla="*/ 1322 w 24977"/>
                  <a:gd name="connsiteY142" fmla="*/ 16788 h 26767"/>
                  <a:gd name="connsiteX143" fmla="*/ 3893 w 24977"/>
                  <a:gd name="connsiteY143" fmla="*/ 17610 h 26767"/>
                  <a:gd name="connsiteX144" fmla="*/ 2857 w 24977"/>
                  <a:gd name="connsiteY144" fmla="*/ 18252 h 26767"/>
                  <a:gd name="connsiteX145" fmla="*/ 2286 w 24977"/>
                  <a:gd name="connsiteY145" fmla="*/ 19109 h 26767"/>
                  <a:gd name="connsiteX146" fmla="*/ 2000 w 24977"/>
                  <a:gd name="connsiteY146" fmla="*/ 18931 h 26767"/>
                  <a:gd name="connsiteX147" fmla="*/ 4036 w 24977"/>
                  <a:gd name="connsiteY147" fmla="*/ 22610 h 26767"/>
                  <a:gd name="connsiteX148" fmla="*/ 6679 w 24977"/>
                  <a:gd name="connsiteY148" fmla="*/ 22753 h 26767"/>
                  <a:gd name="connsiteX149" fmla="*/ 6644 w 24977"/>
                  <a:gd name="connsiteY149" fmla="*/ 23574 h 26767"/>
                  <a:gd name="connsiteX150" fmla="*/ 6251 w 24977"/>
                  <a:gd name="connsiteY150" fmla="*/ 24432 h 26767"/>
                  <a:gd name="connsiteX151" fmla="*/ 6822 w 24977"/>
                  <a:gd name="connsiteY151" fmla="*/ 24217 h 26767"/>
                  <a:gd name="connsiteX152" fmla="*/ 6715 w 24977"/>
                  <a:gd name="connsiteY152" fmla="*/ 24396 h 26767"/>
                  <a:gd name="connsiteX153" fmla="*/ 7287 w 24977"/>
                  <a:gd name="connsiteY153" fmla="*/ 24039 h 26767"/>
                  <a:gd name="connsiteX154" fmla="*/ 7465 w 24977"/>
                  <a:gd name="connsiteY154" fmla="*/ 23574 h 26767"/>
                  <a:gd name="connsiteX155" fmla="*/ 8715 w 24977"/>
                  <a:gd name="connsiteY155" fmla="*/ 25717 h 26767"/>
                  <a:gd name="connsiteX156" fmla="*/ 13787 w 24977"/>
                  <a:gd name="connsiteY156" fmla="*/ 24289 h 26767"/>
                  <a:gd name="connsiteX157" fmla="*/ 13287 w 24977"/>
                  <a:gd name="connsiteY157" fmla="*/ 25896 h 26767"/>
                  <a:gd name="connsiteX158" fmla="*/ 14359 w 24977"/>
                  <a:gd name="connsiteY158" fmla="*/ 25539 h 26767"/>
                  <a:gd name="connsiteX159" fmla="*/ 13430 w 24977"/>
                  <a:gd name="connsiteY159" fmla="*/ 26396 h 26767"/>
                  <a:gd name="connsiteX160" fmla="*/ 17681 w 24977"/>
                  <a:gd name="connsiteY160" fmla="*/ 25218 h 26767"/>
                  <a:gd name="connsiteX161" fmla="*/ 17645 w 24977"/>
                  <a:gd name="connsiteY161" fmla="*/ 24360 h 26767"/>
                  <a:gd name="connsiteX162" fmla="*/ 17788 w 24977"/>
                  <a:gd name="connsiteY162" fmla="*/ 24432 h 26767"/>
                  <a:gd name="connsiteX163" fmla="*/ 17716 w 24977"/>
                  <a:gd name="connsiteY163" fmla="*/ 23217 h 26767"/>
                  <a:gd name="connsiteX164" fmla="*/ 19360 w 24977"/>
                  <a:gd name="connsiteY164" fmla="*/ 24467 h 26767"/>
                  <a:gd name="connsiteX165" fmla="*/ 20788 w 24977"/>
                  <a:gd name="connsiteY165" fmla="*/ 22039 h 26767"/>
                  <a:gd name="connsiteX166" fmla="*/ 20038 w 24977"/>
                  <a:gd name="connsiteY166" fmla="*/ 21503 h 26767"/>
                  <a:gd name="connsiteX167" fmla="*/ 20503 w 24977"/>
                  <a:gd name="connsiteY167" fmla="*/ 21395 h 26767"/>
                  <a:gd name="connsiteX168" fmla="*/ 20288 w 24977"/>
                  <a:gd name="connsiteY168" fmla="*/ 15788 h 26767"/>
                  <a:gd name="connsiteX169" fmla="*/ 20181 w 24977"/>
                  <a:gd name="connsiteY169" fmla="*/ 15430 h 26767"/>
                  <a:gd name="connsiteX170" fmla="*/ 20967 w 24977"/>
                  <a:gd name="connsiteY170" fmla="*/ 14609 h 26767"/>
                  <a:gd name="connsiteX171" fmla="*/ 19252 w 24977"/>
                  <a:gd name="connsiteY171" fmla="*/ 15216 h 26767"/>
                  <a:gd name="connsiteX172" fmla="*/ 20574 w 24977"/>
                  <a:gd name="connsiteY172" fmla="*/ 14537 h 26767"/>
                  <a:gd name="connsiteX173" fmla="*/ 19181 w 24977"/>
                  <a:gd name="connsiteY173" fmla="*/ 13538 h 26767"/>
                  <a:gd name="connsiteX174" fmla="*/ 17752 w 24977"/>
                  <a:gd name="connsiteY174" fmla="*/ 15073 h 26767"/>
                  <a:gd name="connsiteX175" fmla="*/ 16395 w 24977"/>
                  <a:gd name="connsiteY175" fmla="*/ 14502 h 26767"/>
                  <a:gd name="connsiteX176" fmla="*/ 15966 w 24977"/>
                  <a:gd name="connsiteY176" fmla="*/ 15430 h 26767"/>
                  <a:gd name="connsiteX177" fmla="*/ 14645 w 24977"/>
                  <a:gd name="connsiteY177" fmla="*/ 14180 h 26767"/>
                  <a:gd name="connsiteX178" fmla="*/ 8180 w 24977"/>
                  <a:gd name="connsiteY178" fmla="*/ 23646 h 26767"/>
                  <a:gd name="connsiteX179" fmla="*/ 9537 w 24977"/>
                  <a:gd name="connsiteY179" fmla="*/ 24896 h 26767"/>
                  <a:gd name="connsiteX180" fmla="*/ 10537 w 24977"/>
                  <a:gd name="connsiteY180" fmla="*/ 24360 h 26767"/>
                  <a:gd name="connsiteX181" fmla="*/ 11073 w 24977"/>
                  <a:gd name="connsiteY181" fmla="*/ 24146 h 26767"/>
                  <a:gd name="connsiteX182" fmla="*/ 11323 w 24977"/>
                  <a:gd name="connsiteY182" fmla="*/ 24110 h 26767"/>
                  <a:gd name="connsiteX183" fmla="*/ 11466 w 24977"/>
                  <a:gd name="connsiteY183" fmla="*/ 24110 h 26767"/>
                  <a:gd name="connsiteX184" fmla="*/ 11537 w 24977"/>
                  <a:gd name="connsiteY184" fmla="*/ 24110 h 26767"/>
                  <a:gd name="connsiteX185" fmla="*/ 11573 w 24977"/>
                  <a:gd name="connsiteY185" fmla="*/ 24110 h 26767"/>
                  <a:gd name="connsiteX186" fmla="*/ 11573 w 24977"/>
                  <a:gd name="connsiteY186" fmla="*/ 24110 h 26767"/>
                  <a:gd name="connsiteX187" fmla="*/ 11573 w 24977"/>
                  <a:gd name="connsiteY187" fmla="*/ 24110 h 26767"/>
                  <a:gd name="connsiteX188" fmla="*/ 13680 w 24977"/>
                  <a:gd name="connsiteY188" fmla="*/ 15645 h 26767"/>
                  <a:gd name="connsiteX189" fmla="*/ 13680 w 24977"/>
                  <a:gd name="connsiteY189" fmla="*/ 15645 h 26767"/>
                  <a:gd name="connsiteX190" fmla="*/ 13680 w 24977"/>
                  <a:gd name="connsiteY190" fmla="*/ 15645 h 26767"/>
                  <a:gd name="connsiteX191" fmla="*/ 13680 w 24977"/>
                  <a:gd name="connsiteY191" fmla="*/ 15645 h 2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24977" h="26767">
                    <a:moveTo>
                      <a:pt x="13680" y="15645"/>
                    </a:moveTo>
                    <a:cubicBezTo>
                      <a:pt x="12823" y="14931"/>
                      <a:pt x="13037" y="14288"/>
                      <a:pt x="13073" y="15288"/>
                    </a:cubicBezTo>
                    <a:cubicBezTo>
                      <a:pt x="13109" y="15824"/>
                      <a:pt x="12752" y="16395"/>
                      <a:pt x="12859" y="16216"/>
                    </a:cubicBezTo>
                    <a:cubicBezTo>
                      <a:pt x="12859" y="16216"/>
                      <a:pt x="12966" y="16109"/>
                      <a:pt x="13109" y="16002"/>
                    </a:cubicBezTo>
                    <a:lnTo>
                      <a:pt x="13144" y="15966"/>
                    </a:lnTo>
                    <a:lnTo>
                      <a:pt x="13144" y="15966"/>
                    </a:lnTo>
                    <a:lnTo>
                      <a:pt x="13144" y="15966"/>
                    </a:lnTo>
                    <a:lnTo>
                      <a:pt x="12144" y="16645"/>
                    </a:lnTo>
                    <a:lnTo>
                      <a:pt x="12144" y="16645"/>
                    </a:lnTo>
                    <a:lnTo>
                      <a:pt x="12144" y="16645"/>
                    </a:lnTo>
                    <a:lnTo>
                      <a:pt x="12144" y="16645"/>
                    </a:lnTo>
                    <a:lnTo>
                      <a:pt x="12180" y="16645"/>
                    </a:lnTo>
                    <a:cubicBezTo>
                      <a:pt x="12180" y="16645"/>
                      <a:pt x="12216" y="16609"/>
                      <a:pt x="12252" y="16609"/>
                    </a:cubicBezTo>
                    <a:cubicBezTo>
                      <a:pt x="12287" y="16574"/>
                      <a:pt x="12359" y="16574"/>
                      <a:pt x="12359" y="16574"/>
                    </a:cubicBezTo>
                    <a:lnTo>
                      <a:pt x="12537" y="16502"/>
                    </a:lnTo>
                    <a:cubicBezTo>
                      <a:pt x="14823" y="15859"/>
                      <a:pt x="14073" y="16073"/>
                      <a:pt x="16538" y="15359"/>
                    </a:cubicBezTo>
                    <a:lnTo>
                      <a:pt x="16788" y="15323"/>
                    </a:lnTo>
                    <a:cubicBezTo>
                      <a:pt x="16038" y="15109"/>
                      <a:pt x="16502" y="15180"/>
                      <a:pt x="16145" y="15145"/>
                    </a:cubicBezTo>
                    <a:lnTo>
                      <a:pt x="16395" y="15109"/>
                    </a:lnTo>
                    <a:lnTo>
                      <a:pt x="16288" y="15037"/>
                    </a:lnTo>
                    <a:lnTo>
                      <a:pt x="16645" y="15002"/>
                    </a:lnTo>
                    <a:cubicBezTo>
                      <a:pt x="15966" y="15002"/>
                      <a:pt x="15931" y="14823"/>
                      <a:pt x="16288" y="14752"/>
                    </a:cubicBezTo>
                    <a:lnTo>
                      <a:pt x="15288" y="14716"/>
                    </a:lnTo>
                    <a:cubicBezTo>
                      <a:pt x="16466" y="14573"/>
                      <a:pt x="14537" y="14144"/>
                      <a:pt x="15931" y="14144"/>
                    </a:cubicBezTo>
                    <a:lnTo>
                      <a:pt x="16145" y="14216"/>
                    </a:lnTo>
                    <a:cubicBezTo>
                      <a:pt x="14109" y="13002"/>
                      <a:pt x="17824" y="14573"/>
                      <a:pt x="16145" y="13287"/>
                    </a:cubicBezTo>
                    <a:cubicBezTo>
                      <a:pt x="16323" y="13466"/>
                      <a:pt x="16502" y="13538"/>
                      <a:pt x="16681" y="13680"/>
                    </a:cubicBezTo>
                    <a:cubicBezTo>
                      <a:pt x="16573" y="13466"/>
                      <a:pt x="16645" y="13287"/>
                      <a:pt x="15502" y="12109"/>
                    </a:cubicBezTo>
                    <a:cubicBezTo>
                      <a:pt x="15716" y="12037"/>
                      <a:pt x="16002" y="12430"/>
                      <a:pt x="16431" y="12859"/>
                    </a:cubicBezTo>
                    <a:cubicBezTo>
                      <a:pt x="15966" y="12359"/>
                      <a:pt x="15895" y="12037"/>
                      <a:pt x="16038" y="11966"/>
                    </a:cubicBezTo>
                    <a:lnTo>
                      <a:pt x="16145" y="12180"/>
                    </a:lnTo>
                    <a:cubicBezTo>
                      <a:pt x="16216" y="12109"/>
                      <a:pt x="16323" y="12001"/>
                      <a:pt x="16431" y="11930"/>
                    </a:cubicBezTo>
                    <a:lnTo>
                      <a:pt x="15680" y="10894"/>
                    </a:lnTo>
                    <a:cubicBezTo>
                      <a:pt x="16181" y="11180"/>
                      <a:pt x="16538" y="12180"/>
                      <a:pt x="16609" y="11894"/>
                    </a:cubicBezTo>
                    <a:lnTo>
                      <a:pt x="16145" y="11037"/>
                    </a:lnTo>
                    <a:cubicBezTo>
                      <a:pt x="16681" y="11216"/>
                      <a:pt x="17431" y="12609"/>
                      <a:pt x="17716" y="13287"/>
                    </a:cubicBezTo>
                    <a:lnTo>
                      <a:pt x="17824" y="13395"/>
                    </a:lnTo>
                    <a:lnTo>
                      <a:pt x="17824" y="13395"/>
                    </a:lnTo>
                    <a:cubicBezTo>
                      <a:pt x="17788" y="13752"/>
                      <a:pt x="17609" y="13787"/>
                      <a:pt x="17252" y="14180"/>
                    </a:cubicBezTo>
                    <a:cubicBezTo>
                      <a:pt x="16931" y="14537"/>
                      <a:pt x="16359" y="15109"/>
                      <a:pt x="16573" y="15145"/>
                    </a:cubicBezTo>
                    <a:lnTo>
                      <a:pt x="17074" y="15037"/>
                    </a:lnTo>
                    <a:cubicBezTo>
                      <a:pt x="17931" y="14823"/>
                      <a:pt x="15645" y="15430"/>
                      <a:pt x="16395" y="15216"/>
                    </a:cubicBezTo>
                    <a:lnTo>
                      <a:pt x="15859" y="15359"/>
                    </a:lnTo>
                    <a:cubicBezTo>
                      <a:pt x="16038" y="15323"/>
                      <a:pt x="16181" y="15252"/>
                      <a:pt x="16395" y="15216"/>
                    </a:cubicBezTo>
                    <a:cubicBezTo>
                      <a:pt x="16323" y="15216"/>
                      <a:pt x="16216" y="15252"/>
                      <a:pt x="15823" y="15323"/>
                    </a:cubicBezTo>
                    <a:lnTo>
                      <a:pt x="16395" y="15145"/>
                    </a:lnTo>
                    <a:cubicBezTo>
                      <a:pt x="16788" y="15037"/>
                      <a:pt x="15109" y="14931"/>
                      <a:pt x="15252" y="14537"/>
                    </a:cubicBezTo>
                    <a:cubicBezTo>
                      <a:pt x="16038" y="14395"/>
                      <a:pt x="16038" y="14288"/>
                      <a:pt x="15752" y="13930"/>
                    </a:cubicBezTo>
                    <a:cubicBezTo>
                      <a:pt x="15680" y="13538"/>
                      <a:pt x="15145" y="14109"/>
                      <a:pt x="14823" y="14109"/>
                    </a:cubicBezTo>
                    <a:lnTo>
                      <a:pt x="14788" y="14109"/>
                    </a:lnTo>
                    <a:lnTo>
                      <a:pt x="14788" y="14109"/>
                    </a:lnTo>
                    <a:lnTo>
                      <a:pt x="14788" y="14109"/>
                    </a:lnTo>
                    <a:lnTo>
                      <a:pt x="12430" y="12394"/>
                    </a:lnTo>
                    <a:lnTo>
                      <a:pt x="12430" y="12394"/>
                    </a:lnTo>
                    <a:lnTo>
                      <a:pt x="12430" y="12394"/>
                    </a:lnTo>
                    <a:lnTo>
                      <a:pt x="12466" y="12394"/>
                    </a:lnTo>
                    <a:lnTo>
                      <a:pt x="12537" y="12430"/>
                    </a:lnTo>
                    <a:lnTo>
                      <a:pt x="12680" y="12537"/>
                    </a:lnTo>
                    <a:lnTo>
                      <a:pt x="12930" y="12751"/>
                    </a:lnTo>
                    <a:cubicBezTo>
                      <a:pt x="13109" y="12894"/>
                      <a:pt x="13109" y="13037"/>
                      <a:pt x="13287" y="13180"/>
                    </a:cubicBezTo>
                    <a:cubicBezTo>
                      <a:pt x="13537" y="13466"/>
                      <a:pt x="13644" y="13680"/>
                      <a:pt x="13537" y="13466"/>
                    </a:cubicBezTo>
                    <a:cubicBezTo>
                      <a:pt x="13466" y="13395"/>
                      <a:pt x="13609" y="13430"/>
                      <a:pt x="13680" y="13502"/>
                    </a:cubicBezTo>
                    <a:cubicBezTo>
                      <a:pt x="13823" y="13609"/>
                      <a:pt x="14109" y="14109"/>
                      <a:pt x="14216" y="14537"/>
                    </a:cubicBezTo>
                    <a:cubicBezTo>
                      <a:pt x="14359" y="15252"/>
                      <a:pt x="14288" y="15037"/>
                      <a:pt x="14323" y="14323"/>
                    </a:cubicBezTo>
                    <a:cubicBezTo>
                      <a:pt x="14430" y="13752"/>
                      <a:pt x="14466" y="13073"/>
                      <a:pt x="14788" y="12430"/>
                    </a:cubicBezTo>
                    <a:cubicBezTo>
                      <a:pt x="14859" y="12323"/>
                      <a:pt x="14895" y="12180"/>
                      <a:pt x="14895" y="12180"/>
                    </a:cubicBezTo>
                    <a:cubicBezTo>
                      <a:pt x="14966" y="11930"/>
                      <a:pt x="15216" y="11573"/>
                      <a:pt x="15395" y="11395"/>
                    </a:cubicBezTo>
                    <a:cubicBezTo>
                      <a:pt x="15395" y="11323"/>
                      <a:pt x="15538" y="11216"/>
                      <a:pt x="15645" y="11144"/>
                    </a:cubicBezTo>
                    <a:cubicBezTo>
                      <a:pt x="15609" y="11108"/>
                      <a:pt x="15466" y="11537"/>
                      <a:pt x="13609" y="11287"/>
                    </a:cubicBezTo>
                    <a:lnTo>
                      <a:pt x="24324" y="8858"/>
                    </a:lnTo>
                    <a:cubicBezTo>
                      <a:pt x="22574" y="7251"/>
                      <a:pt x="19038" y="6251"/>
                      <a:pt x="13609" y="14431"/>
                    </a:cubicBezTo>
                    <a:lnTo>
                      <a:pt x="13287" y="14537"/>
                    </a:lnTo>
                    <a:lnTo>
                      <a:pt x="13287" y="14609"/>
                    </a:lnTo>
                    <a:lnTo>
                      <a:pt x="24467" y="12573"/>
                    </a:lnTo>
                    <a:cubicBezTo>
                      <a:pt x="24932" y="11323"/>
                      <a:pt x="25146" y="10180"/>
                      <a:pt x="24824" y="9144"/>
                    </a:cubicBezTo>
                    <a:cubicBezTo>
                      <a:pt x="24432" y="8001"/>
                      <a:pt x="23646" y="7072"/>
                      <a:pt x="22396" y="6715"/>
                    </a:cubicBezTo>
                    <a:cubicBezTo>
                      <a:pt x="23967" y="5251"/>
                      <a:pt x="20895" y="4465"/>
                      <a:pt x="20860" y="3857"/>
                    </a:cubicBezTo>
                    <a:lnTo>
                      <a:pt x="21003" y="3751"/>
                    </a:lnTo>
                    <a:cubicBezTo>
                      <a:pt x="18824" y="4108"/>
                      <a:pt x="18467" y="893"/>
                      <a:pt x="16645" y="1965"/>
                    </a:cubicBezTo>
                    <a:cubicBezTo>
                      <a:pt x="16716" y="1822"/>
                      <a:pt x="16824" y="1214"/>
                      <a:pt x="17181" y="1286"/>
                    </a:cubicBezTo>
                    <a:cubicBezTo>
                      <a:pt x="16109" y="1322"/>
                      <a:pt x="14895" y="1714"/>
                      <a:pt x="14859" y="500"/>
                    </a:cubicBezTo>
                    <a:cubicBezTo>
                      <a:pt x="12644" y="679"/>
                      <a:pt x="9430" y="893"/>
                      <a:pt x="8965" y="3358"/>
                    </a:cubicBezTo>
                    <a:lnTo>
                      <a:pt x="8894" y="3000"/>
                    </a:lnTo>
                    <a:cubicBezTo>
                      <a:pt x="8787" y="4465"/>
                      <a:pt x="8072" y="3608"/>
                      <a:pt x="7680" y="4679"/>
                    </a:cubicBezTo>
                    <a:cubicBezTo>
                      <a:pt x="7537" y="4572"/>
                      <a:pt x="7465" y="4536"/>
                      <a:pt x="7429" y="4465"/>
                    </a:cubicBezTo>
                    <a:cubicBezTo>
                      <a:pt x="7501" y="5858"/>
                      <a:pt x="5536" y="6358"/>
                      <a:pt x="5465" y="7323"/>
                    </a:cubicBezTo>
                    <a:lnTo>
                      <a:pt x="4786" y="6894"/>
                    </a:lnTo>
                    <a:lnTo>
                      <a:pt x="4465" y="8930"/>
                    </a:lnTo>
                    <a:lnTo>
                      <a:pt x="4786" y="8287"/>
                    </a:lnTo>
                    <a:cubicBezTo>
                      <a:pt x="6608" y="9466"/>
                      <a:pt x="3250" y="9215"/>
                      <a:pt x="3893" y="10394"/>
                    </a:cubicBezTo>
                    <a:cubicBezTo>
                      <a:pt x="3072" y="11180"/>
                      <a:pt x="8287" y="13037"/>
                      <a:pt x="7287" y="13395"/>
                    </a:cubicBezTo>
                    <a:cubicBezTo>
                      <a:pt x="8465" y="13823"/>
                      <a:pt x="5429" y="12894"/>
                      <a:pt x="6429" y="13502"/>
                    </a:cubicBezTo>
                    <a:cubicBezTo>
                      <a:pt x="5215" y="13395"/>
                      <a:pt x="5608" y="13180"/>
                      <a:pt x="4679" y="13216"/>
                    </a:cubicBezTo>
                    <a:cubicBezTo>
                      <a:pt x="5393" y="13787"/>
                      <a:pt x="3679" y="14073"/>
                      <a:pt x="4643" y="14859"/>
                    </a:cubicBezTo>
                    <a:lnTo>
                      <a:pt x="3679" y="14895"/>
                    </a:lnTo>
                    <a:cubicBezTo>
                      <a:pt x="5858" y="15716"/>
                      <a:pt x="3250" y="16895"/>
                      <a:pt x="5179" y="17288"/>
                    </a:cubicBezTo>
                    <a:cubicBezTo>
                      <a:pt x="6465" y="17538"/>
                      <a:pt x="2607" y="18324"/>
                      <a:pt x="4929" y="18038"/>
                    </a:cubicBezTo>
                    <a:cubicBezTo>
                      <a:pt x="4500" y="18181"/>
                      <a:pt x="4108" y="18324"/>
                      <a:pt x="3643" y="18431"/>
                    </a:cubicBezTo>
                    <a:cubicBezTo>
                      <a:pt x="3465" y="18467"/>
                      <a:pt x="5501" y="17967"/>
                      <a:pt x="4893" y="18074"/>
                    </a:cubicBezTo>
                    <a:cubicBezTo>
                      <a:pt x="3965" y="18324"/>
                      <a:pt x="4179" y="18074"/>
                      <a:pt x="3250" y="18395"/>
                    </a:cubicBezTo>
                    <a:cubicBezTo>
                      <a:pt x="2893" y="18431"/>
                      <a:pt x="2822" y="18288"/>
                      <a:pt x="2822" y="18038"/>
                    </a:cubicBezTo>
                    <a:cubicBezTo>
                      <a:pt x="2857" y="17931"/>
                      <a:pt x="2893" y="17788"/>
                      <a:pt x="2965" y="17681"/>
                    </a:cubicBezTo>
                    <a:cubicBezTo>
                      <a:pt x="2929" y="17502"/>
                      <a:pt x="2822" y="17324"/>
                      <a:pt x="2750" y="17145"/>
                    </a:cubicBezTo>
                    <a:cubicBezTo>
                      <a:pt x="2679" y="16966"/>
                      <a:pt x="2607" y="16788"/>
                      <a:pt x="2464" y="16609"/>
                    </a:cubicBezTo>
                    <a:cubicBezTo>
                      <a:pt x="2572" y="16288"/>
                      <a:pt x="2643" y="16002"/>
                      <a:pt x="2643" y="15681"/>
                    </a:cubicBezTo>
                    <a:cubicBezTo>
                      <a:pt x="2607" y="15145"/>
                      <a:pt x="2464" y="14288"/>
                      <a:pt x="1857" y="13180"/>
                    </a:cubicBezTo>
                    <a:cubicBezTo>
                      <a:pt x="4286" y="12751"/>
                      <a:pt x="4036" y="10144"/>
                      <a:pt x="5965" y="10108"/>
                    </a:cubicBezTo>
                    <a:cubicBezTo>
                      <a:pt x="5036" y="9680"/>
                      <a:pt x="8537" y="6001"/>
                      <a:pt x="5036" y="7215"/>
                    </a:cubicBezTo>
                    <a:cubicBezTo>
                      <a:pt x="4715" y="7358"/>
                      <a:pt x="4500" y="7751"/>
                      <a:pt x="4858" y="7894"/>
                    </a:cubicBezTo>
                    <a:lnTo>
                      <a:pt x="3393" y="7572"/>
                    </a:lnTo>
                    <a:cubicBezTo>
                      <a:pt x="3286" y="6608"/>
                      <a:pt x="3536" y="5715"/>
                      <a:pt x="4036" y="5108"/>
                    </a:cubicBezTo>
                    <a:cubicBezTo>
                      <a:pt x="4608" y="4572"/>
                      <a:pt x="5322" y="4215"/>
                      <a:pt x="6072" y="3929"/>
                    </a:cubicBezTo>
                    <a:cubicBezTo>
                      <a:pt x="7608" y="3179"/>
                      <a:pt x="9001" y="3536"/>
                      <a:pt x="9858" y="2715"/>
                    </a:cubicBezTo>
                    <a:cubicBezTo>
                      <a:pt x="9501" y="3429"/>
                      <a:pt x="8715" y="3822"/>
                      <a:pt x="9751" y="4215"/>
                    </a:cubicBezTo>
                    <a:cubicBezTo>
                      <a:pt x="10251" y="3822"/>
                      <a:pt x="10823" y="3322"/>
                      <a:pt x="11216" y="3143"/>
                    </a:cubicBezTo>
                    <a:lnTo>
                      <a:pt x="10394" y="2393"/>
                    </a:lnTo>
                    <a:lnTo>
                      <a:pt x="12216" y="1036"/>
                    </a:lnTo>
                    <a:lnTo>
                      <a:pt x="12466" y="2215"/>
                    </a:lnTo>
                    <a:cubicBezTo>
                      <a:pt x="12966" y="1357"/>
                      <a:pt x="12716" y="-572"/>
                      <a:pt x="13859" y="821"/>
                    </a:cubicBezTo>
                    <a:cubicBezTo>
                      <a:pt x="14395" y="1572"/>
                      <a:pt x="13787" y="2429"/>
                      <a:pt x="14430" y="2572"/>
                    </a:cubicBezTo>
                    <a:cubicBezTo>
                      <a:pt x="14537" y="2250"/>
                      <a:pt x="14716" y="1857"/>
                      <a:pt x="14859" y="1465"/>
                    </a:cubicBezTo>
                    <a:lnTo>
                      <a:pt x="14859" y="1465"/>
                    </a:lnTo>
                    <a:cubicBezTo>
                      <a:pt x="14037" y="1000"/>
                      <a:pt x="13073" y="464"/>
                      <a:pt x="12180" y="500"/>
                    </a:cubicBezTo>
                    <a:cubicBezTo>
                      <a:pt x="12716" y="1500"/>
                      <a:pt x="12359" y="1536"/>
                      <a:pt x="12144" y="1786"/>
                    </a:cubicBezTo>
                    <a:lnTo>
                      <a:pt x="11716" y="929"/>
                    </a:lnTo>
                    <a:cubicBezTo>
                      <a:pt x="11001" y="2429"/>
                      <a:pt x="10287" y="-786"/>
                      <a:pt x="9358" y="607"/>
                    </a:cubicBezTo>
                    <a:lnTo>
                      <a:pt x="9144" y="0"/>
                    </a:lnTo>
                    <a:lnTo>
                      <a:pt x="9823" y="1822"/>
                    </a:lnTo>
                    <a:cubicBezTo>
                      <a:pt x="9787" y="3893"/>
                      <a:pt x="8001" y="536"/>
                      <a:pt x="8358" y="3251"/>
                    </a:cubicBezTo>
                    <a:cubicBezTo>
                      <a:pt x="8715" y="2822"/>
                      <a:pt x="9858" y="4715"/>
                      <a:pt x="9108" y="4715"/>
                    </a:cubicBezTo>
                    <a:lnTo>
                      <a:pt x="8644" y="3965"/>
                    </a:lnTo>
                    <a:cubicBezTo>
                      <a:pt x="8465" y="4286"/>
                      <a:pt x="8644" y="4644"/>
                      <a:pt x="8322" y="4608"/>
                    </a:cubicBezTo>
                    <a:cubicBezTo>
                      <a:pt x="8180" y="4143"/>
                      <a:pt x="7537" y="3608"/>
                      <a:pt x="7179" y="4000"/>
                    </a:cubicBezTo>
                    <a:lnTo>
                      <a:pt x="6715" y="3000"/>
                    </a:lnTo>
                    <a:cubicBezTo>
                      <a:pt x="6787" y="3572"/>
                      <a:pt x="6929" y="4215"/>
                      <a:pt x="7072" y="4786"/>
                    </a:cubicBezTo>
                    <a:cubicBezTo>
                      <a:pt x="5715" y="4644"/>
                      <a:pt x="5858" y="6251"/>
                      <a:pt x="4608" y="5786"/>
                    </a:cubicBezTo>
                    <a:cubicBezTo>
                      <a:pt x="4572" y="5751"/>
                      <a:pt x="2965" y="6822"/>
                      <a:pt x="4000" y="7787"/>
                    </a:cubicBezTo>
                    <a:cubicBezTo>
                      <a:pt x="3429" y="7108"/>
                      <a:pt x="2607" y="7751"/>
                      <a:pt x="1857" y="7108"/>
                    </a:cubicBezTo>
                    <a:cubicBezTo>
                      <a:pt x="2429" y="7929"/>
                      <a:pt x="2607" y="9287"/>
                      <a:pt x="1393" y="9430"/>
                    </a:cubicBezTo>
                    <a:lnTo>
                      <a:pt x="1322" y="9287"/>
                    </a:lnTo>
                    <a:cubicBezTo>
                      <a:pt x="-536" y="10894"/>
                      <a:pt x="1500" y="12609"/>
                      <a:pt x="0" y="14073"/>
                    </a:cubicBezTo>
                    <a:cubicBezTo>
                      <a:pt x="1072" y="14038"/>
                      <a:pt x="393" y="14859"/>
                      <a:pt x="1786" y="14680"/>
                    </a:cubicBezTo>
                    <a:cubicBezTo>
                      <a:pt x="2322" y="15430"/>
                      <a:pt x="1714" y="16145"/>
                      <a:pt x="1322" y="16788"/>
                    </a:cubicBezTo>
                    <a:cubicBezTo>
                      <a:pt x="1322" y="17359"/>
                      <a:pt x="1964" y="17752"/>
                      <a:pt x="3893" y="17610"/>
                    </a:cubicBezTo>
                    <a:cubicBezTo>
                      <a:pt x="4500" y="17859"/>
                      <a:pt x="3465" y="18074"/>
                      <a:pt x="2857" y="18252"/>
                    </a:cubicBezTo>
                    <a:cubicBezTo>
                      <a:pt x="2607" y="18538"/>
                      <a:pt x="2322" y="18788"/>
                      <a:pt x="2286" y="19109"/>
                    </a:cubicBezTo>
                    <a:lnTo>
                      <a:pt x="2000" y="18931"/>
                    </a:lnTo>
                    <a:cubicBezTo>
                      <a:pt x="2786" y="20753"/>
                      <a:pt x="3357" y="21360"/>
                      <a:pt x="4036" y="22610"/>
                    </a:cubicBezTo>
                    <a:cubicBezTo>
                      <a:pt x="4822" y="22932"/>
                      <a:pt x="6286" y="21717"/>
                      <a:pt x="6679" y="22753"/>
                    </a:cubicBezTo>
                    <a:cubicBezTo>
                      <a:pt x="5894" y="23074"/>
                      <a:pt x="6322" y="23289"/>
                      <a:pt x="6644" y="23574"/>
                    </a:cubicBezTo>
                    <a:cubicBezTo>
                      <a:pt x="6358" y="23503"/>
                      <a:pt x="6072" y="23646"/>
                      <a:pt x="6251" y="24432"/>
                    </a:cubicBezTo>
                    <a:cubicBezTo>
                      <a:pt x="6465" y="24289"/>
                      <a:pt x="6644" y="24253"/>
                      <a:pt x="6822" y="24217"/>
                    </a:cubicBezTo>
                    <a:cubicBezTo>
                      <a:pt x="6787" y="24253"/>
                      <a:pt x="6787" y="24325"/>
                      <a:pt x="6715" y="24396"/>
                    </a:cubicBezTo>
                    <a:cubicBezTo>
                      <a:pt x="7501" y="24610"/>
                      <a:pt x="7501" y="24325"/>
                      <a:pt x="7287" y="24039"/>
                    </a:cubicBezTo>
                    <a:cubicBezTo>
                      <a:pt x="7358" y="23967"/>
                      <a:pt x="7429" y="23825"/>
                      <a:pt x="7465" y="23574"/>
                    </a:cubicBezTo>
                    <a:cubicBezTo>
                      <a:pt x="7501" y="24860"/>
                      <a:pt x="9180" y="24503"/>
                      <a:pt x="8715" y="25717"/>
                    </a:cubicBezTo>
                    <a:cubicBezTo>
                      <a:pt x="11001" y="26253"/>
                      <a:pt x="12537" y="24932"/>
                      <a:pt x="13787" y="24289"/>
                    </a:cubicBezTo>
                    <a:cubicBezTo>
                      <a:pt x="14002" y="24967"/>
                      <a:pt x="13752" y="25611"/>
                      <a:pt x="13287" y="25896"/>
                    </a:cubicBezTo>
                    <a:lnTo>
                      <a:pt x="14359" y="25539"/>
                    </a:lnTo>
                    <a:cubicBezTo>
                      <a:pt x="14502" y="26503"/>
                      <a:pt x="13787" y="26182"/>
                      <a:pt x="13430" y="26396"/>
                    </a:cubicBezTo>
                    <a:cubicBezTo>
                      <a:pt x="15180" y="27861"/>
                      <a:pt x="15859" y="24467"/>
                      <a:pt x="17681" y="25218"/>
                    </a:cubicBezTo>
                    <a:lnTo>
                      <a:pt x="17645" y="24360"/>
                    </a:lnTo>
                    <a:lnTo>
                      <a:pt x="17788" y="24432"/>
                    </a:lnTo>
                    <a:cubicBezTo>
                      <a:pt x="17609" y="24074"/>
                      <a:pt x="17609" y="23432"/>
                      <a:pt x="17716" y="23217"/>
                    </a:cubicBezTo>
                    <a:cubicBezTo>
                      <a:pt x="18324" y="23860"/>
                      <a:pt x="18681" y="24967"/>
                      <a:pt x="19360" y="24467"/>
                    </a:cubicBezTo>
                    <a:cubicBezTo>
                      <a:pt x="20395" y="24789"/>
                      <a:pt x="20645" y="22967"/>
                      <a:pt x="20788" y="22039"/>
                    </a:cubicBezTo>
                    <a:cubicBezTo>
                      <a:pt x="20395" y="22288"/>
                      <a:pt x="20145" y="21824"/>
                      <a:pt x="20038" y="21503"/>
                    </a:cubicBezTo>
                    <a:cubicBezTo>
                      <a:pt x="20145" y="21395"/>
                      <a:pt x="20324" y="21395"/>
                      <a:pt x="20503" y="21395"/>
                    </a:cubicBezTo>
                    <a:lnTo>
                      <a:pt x="20288" y="15788"/>
                    </a:lnTo>
                    <a:cubicBezTo>
                      <a:pt x="20360" y="15573"/>
                      <a:pt x="20431" y="15359"/>
                      <a:pt x="20181" y="15430"/>
                    </a:cubicBezTo>
                    <a:lnTo>
                      <a:pt x="20967" y="14609"/>
                    </a:lnTo>
                    <a:cubicBezTo>
                      <a:pt x="20288" y="15430"/>
                      <a:pt x="19645" y="14931"/>
                      <a:pt x="19252" y="15216"/>
                    </a:cubicBezTo>
                    <a:cubicBezTo>
                      <a:pt x="19717" y="14466"/>
                      <a:pt x="20038" y="14966"/>
                      <a:pt x="20574" y="14537"/>
                    </a:cubicBezTo>
                    <a:cubicBezTo>
                      <a:pt x="19681" y="13859"/>
                      <a:pt x="20110" y="14180"/>
                      <a:pt x="19181" y="13538"/>
                    </a:cubicBezTo>
                    <a:cubicBezTo>
                      <a:pt x="18181" y="13859"/>
                      <a:pt x="18574" y="14466"/>
                      <a:pt x="17752" y="15073"/>
                    </a:cubicBezTo>
                    <a:cubicBezTo>
                      <a:pt x="17216" y="14966"/>
                      <a:pt x="16431" y="15359"/>
                      <a:pt x="16395" y="14502"/>
                    </a:cubicBezTo>
                    <a:lnTo>
                      <a:pt x="15966" y="15430"/>
                    </a:lnTo>
                    <a:cubicBezTo>
                      <a:pt x="14859" y="15645"/>
                      <a:pt x="14573" y="15359"/>
                      <a:pt x="14645" y="14180"/>
                    </a:cubicBezTo>
                    <a:cubicBezTo>
                      <a:pt x="5822" y="18860"/>
                      <a:pt x="8180" y="23646"/>
                      <a:pt x="8180" y="23646"/>
                    </a:cubicBezTo>
                    <a:cubicBezTo>
                      <a:pt x="8501" y="25110"/>
                      <a:pt x="8930" y="25182"/>
                      <a:pt x="9537" y="24896"/>
                    </a:cubicBezTo>
                    <a:cubicBezTo>
                      <a:pt x="9823" y="24753"/>
                      <a:pt x="10180" y="24575"/>
                      <a:pt x="10537" y="24360"/>
                    </a:cubicBezTo>
                    <a:cubicBezTo>
                      <a:pt x="10716" y="24289"/>
                      <a:pt x="10894" y="24217"/>
                      <a:pt x="11073" y="24146"/>
                    </a:cubicBezTo>
                    <a:lnTo>
                      <a:pt x="11323" y="24110"/>
                    </a:lnTo>
                    <a:lnTo>
                      <a:pt x="11466" y="24110"/>
                    </a:lnTo>
                    <a:lnTo>
                      <a:pt x="11537" y="24110"/>
                    </a:lnTo>
                    <a:lnTo>
                      <a:pt x="11573" y="24110"/>
                    </a:lnTo>
                    <a:lnTo>
                      <a:pt x="11573" y="24110"/>
                    </a:lnTo>
                    <a:lnTo>
                      <a:pt x="11573" y="24110"/>
                    </a:lnTo>
                    <a:lnTo>
                      <a:pt x="13680" y="15645"/>
                    </a:lnTo>
                    <a:lnTo>
                      <a:pt x="13680" y="15645"/>
                    </a:lnTo>
                    <a:lnTo>
                      <a:pt x="13680" y="15645"/>
                    </a:lnTo>
                    <a:lnTo>
                      <a:pt x="13680" y="15645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06" name="Graphic 511">
              <a:extLst>
                <a:ext uri="{FF2B5EF4-FFF2-40B4-BE49-F238E27FC236}">
                  <a16:creationId xmlns:a16="http://schemas.microsoft.com/office/drawing/2014/main" id="{7A264CB6-A84F-BD45-8689-97CF70FE7058}"/>
                </a:ext>
              </a:extLst>
            </p:cNvPr>
            <p:cNvGrpSpPr/>
            <p:nvPr/>
          </p:nvGrpSpPr>
          <p:grpSpPr>
            <a:xfrm>
              <a:off x="8310203" y="6379386"/>
              <a:ext cx="29993" cy="23938"/>
              <a:chOff x="8310203" y="6379386"/>
              <a:chExt cx="29993" cy="23938"/>
            </a:xfrm>
            <a:grpFill/>
          </p:grpSpPr>
          <p:sp>
            <p:nvSpPr>
              <p:cNvPr id="907" name="Freeform 906">
                <a:extLst>
                  <a:ext uri="{FF2B5EF4-FFF2-40B4-BE49-F238E27FC236}">
                    <a16:creationId xmlns:a16="http://schemas.microsoft.com/office/drawing/2014/main" id="{B1B264A9-319F-8340-BD42-62EFD91BA90B}"/>
                  </a:ext>
                </a:extLst>
              </p:cNvPr>
              <p:cNvSpPr/>
              <p:nvPr/>
            </p:nvSpPr>
            <p:spPr>
              <a:xfrm>
                <a:off x="8338625" y="6392298"/>
                <a:ext cx="464" cy="85"/>
              </a:xfrm>
              <a:custGeom>
                <a:avLst/>
                <a:gdLst>
                  <a:gd name="connsiteX0" fmla="*/ 464 w 464"/>
                  <a:gd name="connsiteY0" fmla="*/ 0 h 85"/>
                  <a:gd name="connsiteX1" fmla="*/ 0 w 464"/>
                  <a:gd name="connsiteY1" fmla="*/ 36 h 85"/>
                  <a:gd name="connsiteX2" fmla="*/ 464 w 464"/>
                  <a:gd name="connsiteY2" fmla="*/ 0 h 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85">
                    <a:moveTo>
                      <a:pt x="464" y="0"/>
                    </a:moveTo>
                    <a:lnTo>
                      <a:pt x="0" y="36"/>
                    </a:lnTo>
                    <a:cubicBezTo>
                      <a:pt x="179" y="107"/>
                      <a:pt x="357" y="107"/>
                      <a:pt x="464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C211A018-06FF-7448-90FF-132070752F5C}"/>
                  </a:ext>
                </a:extLst>
              </p:cNvPr>
              <p:cNvSpPr/>
              <p:nvPr/>
            </p:nvSpPr>
            <p:spPr>
              <a:xfrm>
                <a:off x="8316407" y="6402050"/>
                <a:ext cx="107" cy="71"/>
              </a:xfrm>
              <a:custGeom>
                <a:avLst/>
                <a:gdLst>
                  <a:gd name="connsiteX0" fmla="*/ 107 w 107"/>
                  <a:gd name="connsiteY0" fmla="*/ 0 h 71"/>
                  <a:gd name="connsiteX1" fmla="*/ 0 w 107"/>
                  <a:gd name="connsiteY1" fmla="*/ 72 h 71"/>
                  <a:gd name="connsiteX2" fmla="*/ 107 w 107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107" y="0"/>
                    </a:moveTo>
                    <a:lnTo>
                      <a:pt x="0" y="72"/>
                    </a:lnTo>
                    <a:cubicBezTo>
                      <a:pt x="71" y="36"/>
                      <a:pt x="107" y="0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62D4B777-FF9A-4C42-8239-48B6C029F4DC}"/>
                  </a:ext>
                </a:extLst>
              </p:cNvPr>
              <p:cNvSpPr/>
              <p:nvPr/>
            </p:nvSpPr>
            <p:spPr>
              <a:xfrm>
                <a:off x="8327516" y="6389298"/>
                <a:ext cx="35" cy="35"/>
              </a:xfrm>
              <a:custGeom>
                <a:avLst/>
                <a:gdLst>
                  <a:gd name="connsiteX0" fmla="*/ 36 w 35"/>
                  <a:gd name="connsiteY0" fmla="*/ 36 h 35"/>
                  <a:gd name="connsiteX1" fmla="*/ 36 w 35"/>
                  <a:gd name="connsiteY1" fmla="*/ 36 h 35"/>
                  <a:gd name="connsiteX2" fmla="*/ 0 w 35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35">
                    <a:moveTo>
                      <a:pt x="36" y="36"/>
                    </a:moveTo>
                    <a:lnTo>
                      <a:pt x="36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E5DF44A7-B35C-9541-A1D9-41ECDDE9C346}"/>
                  </a:ext>
                </a:extLst>
              </p:cNvPr>
              <p:cNvSpPr/>
              <p:nvPr/>
            </p:nvSpPr>
            <p:spPr>
              <a:xfrm>
                <a:off x="8310203" y="6379386"/>
                <a:ext cx="29993" cy="23938"/>
              </a:xfrm>
              <a:custGeom>
                <a:avLst/>
                <a:gdLst>
                  <a:gd name="connsiteX0" fmla="*/ 16741 w 29993"/>
                  <a:gd name="connsiteY0" fmla="*/ 7626 h 23938"/>
                  <a:gd name="connsiteX1" fmla="*/ 15348 w 29993"/>
                  <a:gd name="connsiteY1" fmla="*/ 7518 h 23938"/>
                  <a:gd name="connsiteX2" fmla="*/ 15455 w 29993"/>
                  <a:gd name="connsiteY2" fmla="*/ 7769 h 23938"/>
                  <a:gd name="connsiteX3" fmla="*/ 17313 w 29993"/>
                  <a:gd name="connsiteY3" fmla="*/ 9948 h 23938"/>
                  <a:gd name="connsiteX4" fmla="*/ 17563 w 29993"/>
                  <a:gd name="connsiteY4" fmla="*/ 10519 h 23938"/>
                  <a:gd name="connsiteX5" fmla="*/ 17599 w 29993"/>
                  <a:gd name="connsiteY5" fmla="*/ 10697 h 23938"/>
                  <a:gd name="connsiteX6" fmla="*/ 17599 w 29993"/>
                  <a:gd name="connsiteY6" fmla="*/ 10733 h 23938"/>
                  <a:gd name="connsiteX7" fmla="*/ 17599 w 29993"/>
                  <a:gd name="connsiteY7" fmla="*/ 10733 h 23938"/>
                  <a:gd name="connsiteX8" fmla="*/ 16813 w 29993"/>
                  <a:gd name="connsiteY8" fmla="*/ 7840 h 23938"/>
                  <a:gd name="connsiteX9" fmla="*/ 16813 w 29993"/>
                  <a:gd name="connsiteY9" fmla="*/ 7840 h 23938"/>
                  <a:gd name="connsiteX10" fmla="*/ 16813 w 29993"/>
                  <a:gd name="connsiteY10" fmla="*/ 7840 h 23938"/>
                  <a:gd name="connsiteX11" fmla="*/ 16813 w 29993"/>
                  <a:gd name="connsiteY11" fmla="*/ 7876 h 23938"/>
                  <a:gd name="connsiteX12" fmla="*/ 16920 w 29993"/>
                  <a:gd name="connsiteY12" fmla="*/ 8376 h 23938"/>
                  <a:gd name="connsiteX13" fmla="*/ 16777 w 29993"/>
                  <a:gd name="connsiteY13" fmla="*/ 7590 h 23938"/>
                  <a:gd name="connsiteX14" fmla="*/ 16920 w 29993"/>
                  <a:gd name="connsiteY14" fmla="*/ 9161 h 23938"/>
                  <a:gd name="connsiteX15" fmla="*/ 16920 w 29993"/>
                  <a:gd name="connsiteY15" fmla="*/ 9126 h 23938"/>
                  <a:gd name="connsiteX16" fmla="*/ 17027 w 29993"/>
                  <a:gd name="connsiteY16" fmla="*/ 10519 h 23938"/>
                  <a:gd name="connsiteX17" fmla="*/ 17027 w 29993"/>
                  <a:gd name="connsiteY17" fmla="*/ 10483 h 23938"/>
                  <a:gd name="connsiteX18" fmla="*/ 16991 w 29993"/>
                  <a:gd name="connsiteY18" fmla="*/ 11090 h 23938"/>
                  <a:gd name="connsiteX19" fmla="*/ 16991 w 29993"/>
                  <a:gd name="connsiteY19" fmla="*/ 10983 h 23938"/>
                  <a:gd name="connsiteX20" fmla="*/ 16599 w 29993"/>
                  <a:gd name="connsiteY20" fmla="*/ 12698 h 23938"/>
                  <a:gd name="connsiteX21" fmla="*/ 16634 w 29993"/>
                  <a:gd name="connsiteY21" fmla="*/ 12662 h 23938"/>
                  <a:gd name="connsiteX22" fmla="*/ 16491 w 29993"/>
                  <a:gd name="connsiteY22" fmla="*/ 12912 h 23938"/>
                  <a:gd name="connsiteX23" fmla="*/ 16920 w 29993"/>
                  <a:gd name="connsiteY23" fmla="*/ 12626 h 23938"/>
                  <a:gd name="connsiteX24" fmla="*/ 16920 w 29993"/>
                  <a:gd name="connsiteY24" fmla="*/ 12626 h 23938"/>
                  <a:gd name="connsiteX25" fmla="*/ 18706 w 29993"/>
                  <a:gd name="connsiteY25" fmla="*/ 12340 h 23938"/>
                  <a:gd name="connsiteX26" fmla="*/ 18706 w 29993"/>
                  <a:gd name="connsiteY26" fmla="*/ 12340 h 23938"/>
                  <a:gd name="connsiteX27" fmla="*/ 18313 w 29993"/>
                  <a:gd name="connsiteY27" fmla="*/ 12234 h 23938"/>
                  <a:gd name="connsiteX28" fmla="*/ 18027 w 29993"/>
                  <a:gd name="connsiteY28" fmla="*/ 12091 h 23938"/>
                  <a:gd name="connsiteX29" fmla="*/ 17456 w 29993"/>
                  <a:gd name="connsiteY29" fmla="*/ 11769 h 23938"/>
                  <a:gd name="connsiteX30" fmla="*/ 17599 w 29993"/>
                  <a:gd name="connsiteY30" fmla="*/ 11840 h 23938"/>
                  <a:gd name="connsiteX31" fmla="*/ 16848 w 29993"/>
                  <a:gd name="connsiteY31" fmla="*/ 11233 h 23938"/>
                  <a:gd name="connsiteX32" fmla="*/ 16956 w 29993"/>
                  <a:gd name="connsiteY32" fmla="*/ 11305 h 23938"/>
                  <a:gd name="connsiteX33" fmla="*/ 16599 w 29993"/>
                  <a:gd name="connsiteY33" fmla="*/ 10947 h 23938"/>
                  <a:gd name="connsiteX34" fmla="*/ 16599 w 29993"/>
                  <a:gd name="connsiteY34" fmla="*/ 10947 h 23938"/>
                  <a:gd name="connsiteX35" fmla="*/ 16313 w 29993"/>
                  <a:gd name="connsiteY35" fmla="*/ 10519 h 23938"/>
                  <a:gd name="connsiteX36" fmla="*/ 16277 w 29993"/>
                  <a:gd name="connsiteY36" fmla="*/ 10590 h 23938"/>
                  <a:gd name="connsiteX37" fmla="*/ 15813 w 29993"/>
                  <a:gd name="connsiteY37" fmla="*/ 11876 h 23938"/>
                  <a:gd name="connsiteX38" fmla="*/ 14062 w 29993"/>
                  <a:gd name="connsiteY38" fmla="*/ 14234 h 23938"/>
                  <a:gd name="connsiteX39" fmla="*/ 11955 w 29993"/>
                  <a:gd name="connsiteY39" fmla="*/ 7626 h 23938"/>
                  <a:gd name="connsiteX40" fmla="*/ 10848 w 29993"/>
                  <a:gd name="connsiteY40" fmla="*/ 10662 h 23938"/>
                  <a:gd name="connsiteX41" fmla="*/ 9883 w 29993"/>
                  <a:gd name="connsiteY41" fmla="*/ 10197 h 23938"/>
                  <a:gd name="connsiteX42" fmla="*/ 10455 w 29993"/>
                  <a:gd name="connsiteY42" fmla="*/ 10983 h 23938"/>
                  <a:gd name="connsiteX43" fmla="*/ 10991 w 29993"/>
                  <a:gd name="connsiteY43" fmla="*/ 11483 h 23938"/>
                  <a:gd name="connsiteX44" fmla="*/ 10169 w 29993"/>
                  <a:gd name="connsiteY44" fmla="*/ 11019 h 23938"/>
                  <a:gd name="connsiteX45" fmla="*/ 10598 w 29993"/>
                  <a:gd name="connsiteY45" fmla="*/ 11555 h 23938"/>
                  <a:gd name="connsiteX46" fmla="*/ 9740 w 29993"/>
                  <a:gd name="connsiteY46" fmla="*/ 11090 h 23938"/>
                  <a:gd name="connsiteX47" fmla="*/ 9669 w 29993"/>
                  <a:gd name="connsiteY47" fmla="*/ 11555 h 23938"/>
                  <a:gd name="connsiteX48" fmla="*/ 9919 w 29993"/>
                  <a:gd name="connsiteY48" fmla="*/ 11948 h 23938"/>
                  <a:gd name="connsiteX49" fmla="*/ 9991 w 29993"/>
                  <a:gd name="connsiteY49" fmla="*/ 12019 h 23938"/>
                  <a:gd name="connsiteX50" fmla="*/ 10383 w 29993"/>
                  <a:gd name="connsiteY50" fmla="*/ 12519 h 23938"/>
                  <a:gd name="connsiteX51" fmla="*/ 11276 w 29993"/>
                  <a:gd name="connsiteY51" fmla="*/ 14305 h 23938"/>
                  <a:gd name="connsiteX52" fmla="*/ 11348 w 29993"/>
                  <a:gd name="connsiteY52" fmla="*/ 13626 h 23938"/>
                  <a:gd name="connsiteX53" fmla="*/ 11455 w 29993"/>
                  <a:gd name="connsiteY53" fmla="*/ 13305 h 23938"/>
                  <a:gd name="connsiteX54" fmla="*/ 11848 w 29993"/>
                  <a:gd name="connsiteY54" fmla="*/ 12198 h 23938"/>
                  <a:gd name="connsiteX55" fmla="*/ 11634 w 29993"/>
                  <a:gd name="connsiteY55" fmla="*/ 12555 h 23938"/>
                  <a:gd name="connsiteX56" fmla="*/ 10169 w 29993"/>
                  <a:gd name="connsiteY56" fmla="*/ 14769 h 23938"/>
                  <a:gd name="connsiteX57" fmla="*/ 9133 w 29993"/>
                  <a:gd name="connsiteY57" fmla="*/ 15484 h 23938"/>
                  <a:gd name="connsiteX58" fmla="*/ 11241 w 29993"/>
                  <a:gd name="connsiteY58" fmla="*/ 16913 h 23938"/>
                  <a:gd name="connsiteX59" fmla="*/ 11348 w 29993"/>
                  <a:gd name="connsiteY59" fmla="*/ 17056 h 23938"/>
                  <a:gd name="connsiteX60" fmla="*/ 11634 w 29993"/>
                  <a:gd name="connsiteY60" fmla="*/ 17698 h 23938"/>
                  <a:gd name="connsiteX61" fmla="*/ 11634 w 29993"/>
                  <a:gd name="connsiteY61" fmla="*/ 17913 h 23938"/>
                  <a:gd name="connsiteX62" fmla="*/ 6812 w 29993"/>
                  <a:gd name="connsiteY62" fmla="*/ 13162 h 23938"/>
                  <a:gd name="connsiteX63" fmla="*/ 17670 w 29993"/>
                  <a:gd name="connsiteY63" fmla="*/ 11948 h 23938"/>
                  <a:gd name="connsiteX64" fmla="*/ 14277 w 29993"/>
                  <a:gd name="connsiteY64" fmla="*/ 7983 h 23938"/>
                  <a:gd name="connsiteX65" fmla="*/ 13634 w 29993"/>
                  <a:gd name="connsiteY65" fmla="*/ 6876 h 23938"/>
                  <a:gd name="connsiteX66" fmla="*/ 13777 w 29993"/>
                  <a:gd name="connsiteY66" fmla="*/ 6554 h 23938"/>
                  <a:gd name="connsiteX67" fmla="*/ 9240 w 29993"/>
                  <a:gd name="connsiteY67" fmla="*/ 7375 h 23938"/>
                  <a:gd name="connsiteX68" fmla="*/ 6919 w 29993"/>
                  <a:gd name="connsiteY68" fmla="*/ 7233 h 23938"/>
                  <a:gd name="connsiteX69" fmla="*/ 6883 w 29993"/>
                  <a:gd name="connsiteY69" fmla="*/ 7054 h 23938"/>
                  <a:gd name="connsiteX70" fmla="*/ 3418 w 29993"/>
                  <a:gd name="connsiteY70" fmla="*/ 9697 h 23938"/>
                  <a:gd name="connsiteX71" fmla="*/ 3168 w 29993"/>
                  <a:gd name="connsiteY71" fmla="*/ 8804 h 23938"/>
                  <a:gd name="connsiteX72" fmla="*/ 847 w 29993"/>
                  <a:gd name="connsiteY72" fmla="*/ 11269 h 23938"/>
                  <a:gd name="connsiteX73" fmla="*/ 596 w 29993"/>
                  <a:gd name="connsiteY73" fmla="*/ 18449 h 23938"/>
                  <a:gd name="connsiteX74" fmla="*/ 4561 w 29993"/>
                  <a:gd name="connsiteY74" fmla="*/ 21663 h 23938"/>
                  <a:gd name="connsiteX75" fmla="*/ 4240 w 29993"/>
                  <a:gd name="connsiteY75" fmla="*/ 21842 h 23938"/>
                  <a:gd name="connsiteX76" fmla="*/ 6419 w 29993"/>
                  <a:gd name="connsiteY76" fmla="*/ 22306 h 23938"/>
                  <a:gd name="connsiteX77" fmla="*/ 6347 w 29993"/>
                  <a:gd name="connsiteY77" fmla="*/ 22627 h 23938"/>
                  <a:gd name="connsiteX78" fmla="*/ 9240 w 29993"/>
                  <a:gd name="connsiteY78" fmla="*/ 22913 h 23938"/>
                  <a:gd name="connsiteX79" fmla="*/ 9098 w 29993"/>
                  <a:gd name="connsiteY79" fmla="*/ 23735 h 23938"/>
                  <a:gd name="connsiteX80" fmla="*/ 10883 w 29993"/>
                  <a:gd name="connsiteY80" fmla="*/ 23806 h 23938"/>
                  <a:gd name="connsiteX81" fmla="*/ 10241 w 29993"/>
                  <a:gd name="connsiteY81" fmla="*/ 23592 h 23938"/>
                  <a:gd name="connsiteX82" fmla="*/ 12884 w 29993"/>
                  <a:gd name="connsiteY82" fmla="*/ 23485 h 23938"/>
                  <a:gd name="connsiteX83" fmla="*/ 14384 w 29993"/>
                  <a:gd name="connsiteY83" fmla="*/ 19199 h 23938"/>
                  <a:gd name="connsiteX84" fmla="*/ 15063 w 29993"/>
                  <a:gd name="connsiteY84" fmla="*/ 19842 h 23938"/>
                  <a:gd name="connsiteX85" fmla="*/ 15813 w 29993"/>
                  <a:gd name="connsiteY85" fmla="*/ 21342 h 23938"/>
                  <a:gd name="connsiteX86" fmla="*/ 17599 w 29993"/>
                  <a:gd name="connsiteY86" fmla="*/ 20520 h 23938"/>
                  <a:gd name="connsiteX87" fmla="*/ 18242 w 29993"/>
                  <a:gd name="connsiteY87" fmla="*/ 21163 h 23938"/>
                  <a:gd name="connsiteX88" fmla="*/ 19706 w 29993"/>
                  <a:gd name="connsiteY88" fmla="*/ 19020 h 23938"/>
                  <a:gd name="connsiteX89" fmla="*/ 21385 w 29993"/>
                  <a:gd name="connsiteY89" fmla="*/ 18234 h 23938"/>
                  <a:gd name="connsiteX90" fmla="*/ 22635 w 29993"/>
                  <a:gd name="connsiteY90" fmla="*/ 18555 h 23938"/>
                  <a:gd name="connsiteX91" fmla="*/ 22242 w 29993"/>
                  <a:gd name="connsiteY91" fmla="*/ 17413 h 23938"/>
                  <a:gd name="connsiteX92" fmla="*/ 23564 w 29993"/>
                  <a:gd name="connsiteY92" fmla="*/ 17805 h 23938"/>
                  <a:gd name="connsiteX93" fmla="*/ 25314 w 29993"/>
                  <a:gd name="connsiteY93" fmla="*/ 14805 h 23938"/>
                  <a:gd name="connsiteX94" fmla="*/ 24064 w 29993"/>
                  <a:gd name="connsiteY94" fmla="*/ 13127 h 23938"/>
                  <a:gd name="connsiteX95" fmla="*/ 25707 w 29993"/>
                  <a:gd name="connsiteY95" fmla="*/ 13091 h 23938"/>
                  <a:gd name="connsiteX96" fmla="*/ 25492 w 29993"/>
                  <a:gd name="connsiteY96" fmla="*/ 13198 h 23938"/>
                  <a:gd name="connsiteX97" fmla="*/ 26314 w 29993"/>
                  <a:gd name="connsiteY97" fmla="*/ 13555 h 23938"/>
                  <a:gd name="connsiteX98" fmla="*/ 26278 w 29993"/>
                  <a:gd name="connsiteY98" fmla="*/ 11269 h 23938"/>
                  <a:gd name="connsiteX99" fmla="*/ 25385 w 29993"/>
                  <a:gd name="connsiteY99" fmla="*/ 11376 h 23938"/>
                  <a:gd name="connsiteX100" fmla="*/ 25635 w 29993"/>
                  <a:gd name="connsiteY100" fmla="*/ 10841 h 23938"/>
                  <a:gd name="connsiteX101" fmla="*/ 27135 w 29993"/>
                  <a:gd name="connsiteY101" fmla="*/ 7554 h 23938"/>
                  <a:gd name="connsiteX102" fmla="*/ 23528 w 29993"/>
                  <a:gd name="connsiteY102" fmla="*/ 3911 h 23938"/>
                  <a:gd name="connsiteX103" fmla="*/ 23385 w 29993"/>
                  <a:gd name="connsiteY103" fmla="*/ 3768 h 23938"/>
                  <a:gd name="connsiteX104" fmla="*/ 23742 w 29993"/>
                  <a:gd name="connsiteY104" fmla="*/ 3554 h 23938"/>
                  <a:gd name="connsiteX105" fmla="*/ 23921 w 29993"/>
                  <a:gd name="connsiteY105" fmla="*/ 3446 h 23938"/>
                  <a:gd name="connsiteX106" fmla="*/ 23957 w 29993"/>
                  <a:gd name="connsiteY106" fmla="*/ 3411 h 23938"/>
                  <a:gd name="connsiteX107" fmla="*/ 23957 w 29993"/>
                  <a:gd name="connsiteY107" fmla="*/ 3411 h 23938"/>
                  <a:gd name="connsiteX108" fmla="*/ 26278 w 29993"/>
                  <a:gd name="connsiteY108" fmla="*/ 10983 h 23938"/>
                  <a:gd name="connsiteX109" fmla="*/ 26314 w 29993"/>
                  <a:gd name="connsiteY109" fmla="*/ 10983 h 23938"/>
                  <a:gd name="connsiteX110" fmla="*/ 26385 w 29993"/>
                  <a:gd name="connsiteY110" fmla="*/ 11019 h 23938"/>
                  <a:gd name="connsiteX111" fmla="*/ 26385 w 29993"/>
                  <a:gd name="connsiteY111" fmla="*/ 11019 h 23938"/>
                  <a:gd name="connsiteX112" fmla="*/ 26385 w 29993"/>
                  <a:gd name="connsiteY112" fmla="*/ 11019 h 23938"/>
                  <a:gd name="connsiteX113" fmla="*/ 26385 w 29993"/>
                  <a:gd name="connsiteY113" fmla="*/ 11019 h 23938"/>
                  <a:gd name="connsiteX114" fmla="*/ 24028 w 29993"/>
                  <a:gd name="connsiteY114" fmla="*/ 3304 h 23938"/>
                  <a:gd name="connsiteX115" fmla="*/ 24028 w 29993"/>
                  <a:gd name="connsiteY115" fmla="*/ 3304 h 23938"/>
                  <a:gd name="connsiteX116" fmla="*/ 23992 w 29993"/>
                  <a:gd name="connsiteY116" fmla="*/ 3268 h 23938"/>
                  <a:gd name="connsiteX117" fmla="*/ 23921 w 29993"/>
                  <a:gd name="connsiteY117" fmla="*/ 3161 h 23938"/>
                  <a:gd name="connsiteX118" fmla="*/ 23778 w 29993"/>
                  <a:gd name="connsiteY118" fmla="*/ 2982 h 23938"/>
                  <a:gd name="connsiteX119" fmla="*/ 23456 w 29993"/>
                  <a:gd name="connsiteY119" fmla="*/ 2589 h 23938"/>
                  <a:gd name="connsiteX120" fmla="*/ 22778 w 29993"/>
                  <a:gd name="connsiteY120" fmla="*/ 1839 h 23938"/>
                  <a:gd name="connsiteX121" fmla="*/ 22456 w 29993"/>
                  <a:gd name="connsiteY121" fmla="*/ 2768 h 23938"/>
                  <a:gd name="connsiteX122" fmla="*/ 20599 w 29993"/>
                  <a:gd name="connsiteY122" fmla="*/ 839 h 23938"/>
                  <a:gd name="connsiteX123" fmla="*/ 19885 w 29993"/>
                  <a:gd name="connsiteY123" fmla="*/ 2232 h 23938"/>
                  <a:gd name="connsiteX124" fmla="*/ 17241 w 29993"/>
                  <a:gd name="connsiteY124" fmla="*/ 482 h 23938"/>
                  <a:gd name="connsiteX125" fmla="*/ 12884 w 29993"/>
                  <a:gd name="connsiteY125" fmla="*/ 196 h 23938"/>
                  <a:gd name="connsiteX126" fmla="*/ 12205 w 29993"/>
                  <a:gd name="connsiteY126" fmla="*/ 1804 h 23938"/>
                  <a:gd name="connsiteX127" fmla="*/ 11741 w 29993"/>
                  <a:gd name="connsiteY127" fmla="*/ 1018 h 23938"/>
                  <a:gd name="connsiteX128" fmla="*/ 8169 w 29993"/>
                  <a:gd name="connsiteY128" fmla="*/ 2339 h 23938"/>
                  <a:gd name="connsiteX129" fmla="*/ 7919 w 29993"/>
                  <a:gd name="connsiteY129" fmla="*/ 1696 h 23938"/>
                  <a:gd name="connsiteX130" fmla="*/ 8776 w 29993"/>
                  <a:gd name="connsiteY130" fmla="*/ 3518 h 23938"/>
                  <a:gd name="connsiteX131" fmla="*/ 7526 w 29993"/>
                  <a:gd name="connsiteY131" fmla="*/ 6197 h 23938"/>
                  <a:gd name="connsiteX132" fmla="*/ 8740 w 29993"/>
                  <a:gd name="connsiteY132" fmla="*/ 7375 h 23938"/>
                  <a:gd name="connsiteX133" fmla="*/ 8026 w 29993"/>
                  <a:gd name="connsiteY133" fmla="*/ 6804 h 23938"/>
                  <a:gd name="connsiteX134" fmla="*/ 8026 w 29993"/>
                  <a:gd name="connsiteY134" fmla="*/ 7697 h 23938"/>
                  <a:gd name="connsiteX135" fmla="*/ 6776 w 29993"/>
                  <a:gd name="connsiteY135" fmla="*/ 7733 h 23938"/>
                  <a:gd name="connsiteX136" fmla="*/ 5919 w 29993"/>
                  <a:gd name="connsiteY136" fmla="*/ 6911 h 23938"/>
                  <a:gd name="connsiteX137" fmla="*/ 6990 w 29993"/>
                  <a:gd name="connsiteY137" fmla="*/ 8626 h 23938"/>
                  <a:gd name="connsiteX138" fmla="*/ 5490 w 29993"/>
                  <a:gd name="connsiteY138" fmla="*/ 11055 h 23938"/>
                  <a:gd name="connsiteX139" fmla="*/ 6240 w 29993"/>
                  <a:gd name="connsiteY139" fmla="*/ 13519 h 23938"/>
                  <a:gd name="connsiteX140" fmla="*/ 4168 w 29993"/>
                  <a:gd name="connsiteY140" fmla="*/ 14234 h 23938"/>
                  <a:gd name="connsiteX141" fmla="*/ 5776 w 29993"/>
                  <a:gd name="connsiteY141" fmla="*/ 17341 h 23938"/>
                  <a:gd name="connsiteX142" fmla="*/ 5597 w 29993"/>
                  <a:gd name="connsiteY142" fmla="*/ 17234 h 23938"/>
                  <a:gd name="connsiteX143" fmla="*/ 8062 w 29993"/>
                  <a:gd name="connsiteY143" fmla="*/ 20806 h 23938"/>
                  <a:gd name="connsiteX144" fmla="*/ 11526 w 29993"/>
                  <a:gd name="connsiteY144" fmla="*/ 23342 h 23938"/>
                  <a:gd name="connsiteX145" fmla="*/ 13098 w 29993"/>
                  <a:gd name="connsiteY145" fmla="*/ 21985 h 23938"/>
                  <a:gd name="connsiteX146" fmla="*/ 15956 w 29993"/>
                  <a:gd name="connsiteY146" fmla="*/ 22985 h 23938"/>
                  <a:gd name="connsiteX147" fmla="*/ 17599 w 29993"/>
                  <a:gd name="connsiteY147" fmla="*/ 21234 h 23938"/>
                  <a:gd name="connsiteX148" fmla="*/ 18884 w 29993"/>
                  <a:gd name="connsiteY148" fmla="*/ 22270 h 23938"/>
                  <a:gd name="connsiteX149" fmla="*/ 18742 w 29993"/>
                  <a:gd name="connsiteY149" fmla="*/ 22521 h 23938"/>
                  <a:gd name="connsiteX150" fmla="*/ 21420 w 29993"/>
                  <a:gd name="connsiteY150" fmla="*/ 21628 h 23938"/>
                  <a:gd name="connsiteX151" fmla="*/ 22135 w 29993"/>
                  <a:gd name="connsiteY151" fmla="*/ 19306 h 23938"/>
                  <a:gd name="connsiteX152" fmla="*/ 22778 w 29993"/>
                  <a:gd name="connsiteY152" fmla="*/ 19663 h 23938"/>
                  <a:gd name="connsiteX153" fmla="*/ 23385 w 29993"/>
                  <a:gd name="connsiteY153" fmla="*/ 20377 h 23938"/>
                  <a:gd name="connsiteX154" fmla="*/ 23349 w 29993"/>
                  <a:gd name="connsiteY154" fmla="*/ 19806 h 23938"/>
                  <a:gd name="connsiteX155" fmla="*/ 23456 w 29993"/>
                  <a:gd name="connsiteY155" fmla="*/ 19949 h 23938"/>
                  <a:gd name="connsiteX156" fmla="*/ 23314 w 29993"/>
                  <a:gd name="connsiteY156" fmla="*/ 19306 h 23938"/>
                  <a:gd name="connsiteX157" fmla="*/ 22992 w 29993"/>
                  <a:gd name="connsiteY157" fmla="*/ 18949 h 23938"/>
                  <a:gd name="connsiteX158" fmla="*/ 25028 w 29993"/>
                  <a:gd name="connsiteY158" fmla="*/ 19020 h 23938"/>
                  <a:gd name="connsiteX159" fmla="*/ 25885 w 29993"/>
                  <a:gd name="connsiteY159" fmla="*/ 14841 h 23938"/>
                  <a:gd name="connsiteX160" fmla="*/ 26885 w 29993"/>
                  <a:gd name="connsiteY160" fmla="*/ 16127 h 23938"/>
                  <a:gd name="connsiteX161" fmla="*/ 27135 w 29993"/>
                  <a:gd name="connsiteY161" fmla="*/ 15305 h 23938"/>
                  <a:gd name="connsiteX162" fmla="*/ 27350 w 29993"/>
                  <a:gd name="connsiteY162" fmla="*/ 16341 h 23938"/>
                  <a:gd name="connsiteX163" fmla="*/ 28886 w 29993"/>
                  <a:gd name="connsiteY163" fmla="*/ 13412 h 23938"/>
                  <a:gd name="connsiteX164" fmla="*/ 28279 w 29993"/>
                  <a:gd name="connsiteY164" fmla="*/ 12876 h 23938"/>
                  <a:gd name="connsiteX165" fmla="*/ 28421 w 29993"/>
                  <a:gd name="connsiteY165" fmla="*/ 12876 h 23938"/>
                  <a:gd name="connsiteX166" fmla="*/ 27528 w 29993"/>
                  <a:gd name="connsiteY166" fmla="*/ 12091 h 23938"/>
                  <a:gd name="connsiteX167" fmla="*/ 29529 w 29993"/>
                  <a:gd name="connsiteY167" fmla="*/ 12234 h 23938"/>
                  <a:gd name="connsiteX168" fmla="*/ 29207 w 29993"/>
                  <a:gd name="connsiteY168" fmla="*/ 10162 h 23938"/>
                  <a:gd name="connsiteX169" fmla="*/ 28279 w 29993"/>
                  <a:gd name="connsiteY169" fmla="*/ 10054 h 23938"/>
                  <a:gd name="connsiteX170" fmla="*/ 28850 w 29993"/>
                  <a:gd name="connsiteY170" fmla="*/ 9519 h 23938"/>
                  <a:gd name="connsiteX171" fmla="*/ 29993 w 29993"/>
                  <a:gd name="connsiteY171" fmla="*/ 9662 h 23938"/>
                  <a:gd name="connsiteX172" fmla="*/ 28493 w 29993"/>
                  <a:gd name="connsiteY172" fmla="*/ 8590 h 23938"/>
                  <a:gd name="connsiteX173" fmla="*/ 29779 w 29993"/>
                  <a:gd name="connsiteY173" fmla="*/ 9269 h 23938"/>
                  <a:gd name="connsiteX174" fmla="*/ 29743 w 29993"/>
                  <a:gd name="connsiteY174" fmla="*/ 7518 h 23938"/>
                  <a:gd name="connsiteX175" fmla="*/ 27636 w 29993"/>
                  <a:gd name="connsiteY175" fmla="*/ 7340 h 23938"/>
                  <a:gd name="connsiteX176" fmla="*/ 27207 w 29993"/>
                  <a:gd name="connsiteY176" fmla="*/ 5947 h 23938"/>
                  <a:gd name="connsiteX177" fmla="*/ 26207 w 29993"/>
                  <a:gd name="connsiteY177" fmla="*/ 6197 h 23938"/>
                  <a:gd name="connsiteX178" fmla="*/ 26100 w 29993"/>
                  <a:gd name="connsiteY178" fmla="*/ 4411 h 23938"/>
                  <a:gd name="connsiteX179" fmla="*/ 20170 w 29993"/>
                  <a:gd name="connsiteY179" fmla="*/ 4447 h 23938"/>
                  <a:gd name="connsiteX180" fmla="*/ 17241 w 29993"/>
                  <a:gd name="connsiteY180" fmla="*/ 5911 h 23938"/>
                  <a:gd name="connsiteX181" fmla="*/ 15205 w 29993"/>
                  <a:gd name="connsiteY181" fmla="*/ 7090 h 23938"/>
                  <a:gd name="connsiteX182" fmla="*/ 16741 w 29993"/>
                  <a:gd name="connsiteY182" fmla="*/ 7626 h 23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29993" h="23938">
                    <a:moveTo>
                      <a:pt x="16741" y="7626"/>
                    </a:moveTo>
                    <a:cubicBezTo>
                      <a:pt x="16456" y="7769"/>
                      <a:pt x="15813" y="7661"/>
                      <a:pt x="15348" y="7518"/>
                    </a:cubicBezTo>
                    <a:cubicBezTo>
                      <a:pt x="14848" y="7375"/>
                      <a:pt x="14598" y="7126"/>
                      <a:pt x="15455" y="7769"/>
                    </a:cubicBezTo>
                    <a:cubicBezTo>
                      <a:pt x="16098" y="8268"/>
                      <a:pt x="16956" y="9269"/>
                      <a:pt x="17313" y="9948"/>
                    </a:cubicBezTo>
                    <a:cubicBezTo>
                      <a:pt x="17420" y="10197"/>
                      <a:pt x="17491" y="10305"/>
                      <a:pt x="17563" y="10519"/>
                    </a:cubicBezTo>
                    <a:lnTo>
                      <a:pt x="17599" y="10697"/>
                    </a:lnTo>
                    <a:lnTo>
                      <a:pt x="17599" y="10733"/>
                    </a:lnTo>
                    <a:lnTo>
                      <a:pt x="17599" y="10733"/>
                    </a:lnTo>
                    <a:lnTo>
                      <a:pt x="16813" y="7840"/>
                    </a:lnTo>
                    <a:lnTo>
                      <a:pt x="16813" y="7840"/>
                    </a:lnTo>
                    <a:lnTo>
                      <a:pt x="16813" y="7840"/>
                    </a:lnTo>
                    <a:lnTo>
                      <a:pt x="16813" y="7876"/>
                    </a:lnTo>
                    <a:cubicBezTo>
                      <a:pt x="16813" y="7947"/>
                      <a:pt x="16848" y="8090"/>
                      <a:pt x="16920" y="8376"/>
                    </a:cubicBezTo>
                    <a:lnTo>
                      <a:pt x="16777" y="7590"/>
                    </a:lnTo>
                    <a:cubicBezTo>
                      <a:pt x="16848" y="8090"/>
                      <a:pt x="16920" y="8662"/>
                      <a:pt x="16920" y="9161"/>
                    </a:cubicBezTo>
                    <a:lnTo>
                      <a:pt x="16920" y="9126"/>
                    </a:lnTo>
                    <a:cubicBezTo>
                      <a:pt x="16956" y="9912"/>
                      <a:pt x="17063" y="10197"/>
                      <a:pt x="17027" y="10519"/>
                    </a:cubicBezTo>
                    <a:lnTo>
                      <a:pt x="17027" y="10483"/>
                    </a:lnTo>
                    <a:lnTo>
                      <a:pt x="16991" y="11090"/>
                    </a:lnTo>
                    <a:lnTo>
                      <a:pt x="16991" y="10983"/>
                    </a:lnTo>
                    <a:cubicBezTo>
                      <a:pt x="16777" y="12091"/>
                      <a:pt x="16884" y="12162"/>
                      <a:pt x="16599" y="12698"/>
                    </a:cubicBezTo>
                    <a:lnTo>
                      <a:pt x="16634" y="12662"/>
                    </a:lnTo>
                    <a:cubicBezTo>
                      <a:pt x="16527" y="12841"/>
                      <a:pt x="16563" y="12841"/>
                      <a:pt x="16491" y="12912"/>
                    </a:cubicBezTo>
                    <a:cubicBezTo>
                      <a:pt x="16634" y="12733"/>
                      <a:pt x="16634" y="12769"/>
                      <a:pt x="16920" y="12626"/>
                    </a:cubicBezTo>
                    <a:lnTo>
                      <a:pt x="16920" y="12626"/>
                    </a:lnTo>
                    <a:cubicBezTo>
                      <a:pt x="17670" y="12305"/>
                      <a:pt x="18599" y="12269"/>
                      <a:pt x="18706" y="12340"/>
                    </a:cubicBezTo>
                    <a:lnTo>
                      <a:pt x="18706" y="12340"/>
                    </a:lnTo>
                    <a:cubicBezTo>
                      <a:pt x="18670" y="12340"/>
                      <a:pt x="18634" y="12305"/>
                      <a:pt x="18313" y="12234"/>
                    </a:cubicBezTo>
                    <a:cubicBezTo>
                      <a:pt x="18313" y="12234"/>
                      <a:pt x="18170" y="12162"/>
                      <a:pt x="18027" y="12091"/>
                    </a:cubicBezTo>
                    <a:cubicBezTo>
                      <a:pt x="17670" y="11876"/>
                      <a:pt x="17491" y="11805"/>
                      <a:pt x="17456" y="11769"/>
                    </a:cubicBezTo>
                    <a:lnTo>
                      <a:pt x="17599" y="11840"/>
                    </a:lnTo>
                    <a:cubicBezTo>
                      <a:pt x="17313" y="11733"/>
                      <a:pt x="17027" y="11376"/>
                      <a:pt x="16848" y="11233"/>
                    </a:cubicBezTo>
                    <a:lnTo>
                      <a:pt x="16956" y="11305"/>
                    </a:lnTo>
                    <a:cubicBezTo>
                      <a:pt x="16634" y="11055"/>
                      <a:pt x="16848" y="11269"/>
                      <a:pt x="16599" y="10947"/>
                    </a:cubicBezTo>
                    <a:lnTo>
                      <a:pt x="16599" y="10947"/>
                    </a:lnTo>
                    <a:cubicBezTo>
                      <a:pt x="16384" y="10590"/>
                      <a:pt x="16384" y="10626"/>
                      <a:pt x="16313" y="10519"/>
                    </a:cubicBezTo>
                    <a:cubicBezTo>
                      <a:pt x="16241" y="10305"/>
                      <a:pt x="16313" y="10412"/>
                      <a:pt x="16277" y="10590"/>
                    </a:cubicBezTo>
                    <a:cubicBezTo>
                      <a:pt x="16277" y="10483"/>
                      <a:pt x="16170" y="11555"/>
                      <a:pt x="15813" y="11876"/>
                    </a:cubicBezTo>
                    <a:cubicBezTo>
                      <a:pt x="15455" y="12662"/>
                      <a:pt x="14813" y="13662"/>
                      <a:pt x="14062" y="14234"/>
                    </a:cubicBezTo>
                    <a:lnTo>
                      <a:pt x="11955" y="7626"/>
                    </a:lnTo>
                    <a:cubicBezTo>
                      <a:pt x="12419" y="8769"/>
                      <a:pt x="12777" y="10590"/>
                      <a:pt x="10848" y="10662"/>
                    </a:cubicBezTo>
                    <a:lnTo>
                      <a:pt x="9883" y="10197"/>
                    </a:lnTo>
                    <a:cubicBezTo>
                      <a:pt x="8490" y="9447"/>
                      <a:pt x="11741" y="11662"/>
                      <a:pt x="10455" y="10983"/>
                    </a:cubicBezTo>
                    <a:lnTo>
                      <a:pt x="10991" y="11483"/>
                    </a:lnTo>
                    <a:cubicBezTo>
                      <a:pt x="10741" y="11376"/>
                      <a:pt x="10419" y="11305"/>
                      <a:pt x="10169" y="11019"/>
                    </a:cubicBezTo>
                    <a:cubicBezTo>
                      <a:pt x="10062" y="11090"/>
                      <a:pt x="10276" y="11233"/>
                      <a:pt x="10598" y="11555"/>
                    </a:cubicBezTo>
                    <a:lnTo>
                      <a:pt x="9740" y="11090"/>
                    </a:lnTo>
                    <a:cubicBezTo>
                      <a:pt x="9312" y="11055"/>
                      <a:pt x="9490" y="11233"/>
                      <a:pt x="9669" y="11555"/>
                    </a:cubicBezTo>
                    <a:cubicBezTo>
                      <a:pt x="9776" y="11662"/>
                      <a:pt x="9848" y="11840"/>
                      <a:pt x="9919" y="11948"/>
                    </a:cubicBezTo>
                    <a:cubicBezTo>
                      <a:pt x="9955" y="12019"/>
                      <a:pt x="9991" y="12019"/>
                      <a:pt x="9991" y="12019"/>
                    </a:cubicBezTo>
                    <a:cubicBezTo>
                      <a:pt x="10098" y="12162"/>
                      <a:pt x="10169" y="12269"/>
                      <a:pt x="10383" y="12519"/>
                    </a:cubicBezTo>
                    <a:cubicBezTo>
                      <a:pt x="10991" y="13233"/>
                      <a:pt x="11348" y="14448"/>
                      <a:pt x="11276" y="14305"/>
                    </a:cubicBezTo>
                    <a:cubicBezTo>
                      <a:pt x="11276" y="14198"/>
                      <a:pt x="11276" y="14198"/>
                      <a:pt x="11348" y="13626"/>
                    </a:cubicBezTo>
                    <a:lnTo>
                      <a:pt x="11455" y="13305"/>
                    </a:lnTo>
                    <a:lnTo>
                      <a:pt x="11848" y="12198"/>
                    </a:lnTo>
                    <a:lnTo>
                      <a:pt x="11634" y="12555"/>
                    </a:lnTo>
                    <a:cubicBezTo>
                      <a:pt x="11491" y="12733"/>
                      <a:pt x="10633" y="14412"/>
                      <a:pt x="10169" y="14769"/>
                    </a:cubicBezTo>
                    <a:cubicBezTo>
                      <a:pt x="9490" y="15412"/>
                      <a:pt x="9205" y="15484"/>
                      <a:pt x="9133" y="15484"/>
                    </a:cubicBezTo>
                    <a:cubicBezTo>
                      <a:pt x="9348" y="15270"/>
                      <a:pt x="10883" y="16198"/>
                      <a:pt x="11241" y="16913"/>
                    </a:cubicBezTo>
                    <a:lnTo>
                      <a:pt x="11348" y="17056"/>
                    </a:lnTo>
                    <a:cubicBezTo>
                      <a:pt x="11562" y="17448"/>
                      <a:pt x="11634" y="17627"/>
                      <a:pt x="11634" y="17698"/>
                    </a:cubicBezTo>
                    <a:cubicBezTo>
                      <a:pt x="11634" y="17770"/>
                      <a:pt x="11669" y="17698"/>
                      <a:pt x="11634" y="17913"/>
                    </a:cubicBezTo>
                    <a:lnTo>
                      <a:pt x="6812" y="13162"/>
                    </a:lnTo>
                    <a:cubicBezTo>
                      <a:pt x="7990" y="14877"/>
                      <a:pt x="10848" y="16198"/>
                      <a:pt x="17670" y="11948"/>
                    </a:cubicBezTo>
                    <a:lnTo>
                      <a:pt x="14277" y="7983"/>
                    </a:lnTo>
                    <a:cubicBezTo>
                      <a:pt x="14098" y="7626"/>
                      <a:pt x="13884" y="7269"/>
                      <a:pt x="13634" y="6876"/>
                    </a:cubicBezTo>
                    <a:lnTo>
                      <a:pt x="13777" y="6554"/>
                    </a:lnTo>
                    <a:cubicBezTo>
                      <a:pt x="11919" y="5340"/>
                      <a:pt x="10133" y="5375"/>
                      <a:pt x="9240" y="7375"/>
                    </a:cubicBezTo>
                    <a:cubicBezTo>
                      <a:pt x="8490" y="5340"/>
                      <a:pt x="7562" y="7626"/>
                      <a:pt x="6919" y="7233"/>
                    </a:cubicBezTo>
                    <a:lnTo>
                      <a:pt x="6883" y="7054"/>
                    </a:lnTo>
                    <a:cubicBezTo>
                      <a:pt x="6562" y="8947"/>
                      <a:pt x="3597" y="7375"/>
                      <a:pt x="3418" y="9697"/>
                    </a:cubicBezTo>
                    <a:cubicBezTo>
                      <a:pt x="3347" y="9555"/>
                      <a:pt x="2918" y="9126"/>
                      <a:pt x="3168" y="8804"/>
                    </a:cubicBezTo>
                    <a:cubicBezTo>
                      <a:pt x="2454" y="9840"/>
                      <a:pt x="1989" y="11626"/>
                      <a:pt x="847" y="11269"/>
                    </a:cubicBezTo>
                    <a:cubicBezTo>
                      <a:pt x="132" y="12948"/>
                      <a:pt x="-511" y="15948"/>
                      <a:pt x="596" y="18449"/>
                    </a:cubicBezTo>
                    <a:cubicBezTo>
                      <a:pt x="1632" y="20877"/>
                      <a:pt x="3311" y="21842"/>
                      <a:pt x="4561" y="21663"/>
                    </a:cubicBezTo>
                    <a:lnTo>
                      <a:pt x="4240" y="21842"/>
                    </a:lnTo>
                    <a:cubicBezTo>
                      <a:pt x="5776" y="21377"/>
                      <a:pt x="5276" y="22378"/>
                      <a:pt x="6419" y="22306"/>
                    </a:cubicBezTo>
                    <a:cubicBezTo>
                      <a:pt x="6383" y="22485"/>
                      <a:pt x="6383" y="22556"/>
                      <a:pt x="6347" y="22627"/>
                    </a:cubicBezTo>
                    <a:cubicBezTo>
                      <a:pt x="7562" y="21770"/>
                      <a:pt x="8347" y="23306"/>
                      <a:pt x="9240" y="22913"/>
                    </a:cubicBezTo>
                    <a:lnTo>
                      <a:pt x="9098" y="23735"/>
                    </a:lnTo>
                    <a:cubicBezTo>
                      <a:pt x="9633" y="23842"/>
                      <a:pt x="10241" y="23842"/>
                      <a:pt x="10883" y="23806"/>
                    </a:cubicBezTo>
                    <a:lnTo>
                      <a:pt x="10241" y="23592"/>
                    </a:lnTo>
                    <a:cubicBezTo>
                      <a:pt x="10598" y="21342"/>
                      <a:pt x="11562" y="25200"/>
                      <a:pt x="12884" y="23485"/>
                    </a:cubicBezTo>
                    <a:cubicBezTo>
                      <a:pt x="14455" y="23485"/>
                      <a:pt x="13455" y="18484"/>
                      <a:pt x="14384" y="19199"/>
                    </a:cubicBezTo>
                    <a:cubicBezTo>
                      <a:pt x="14170" y="18127"/>
                      <a:pt x="14955" y="20841"/>
                      <a:pt x="15063" y="19842"/>
                    </a:cubicBezTo>
                    <a:cubicBezTo>
                      <a:pt x="15706" y="20806"/>
                      <a:pt x="15170" y="20627"/>
                      <a:pt x="15813" y="21342"/>
                    </a:cubicBezTo>
                    <a:cubicBezTo>
                      <a:pt x="16098" y="20556"/>
                      <a:pt x="17420" y="21663"/>
                      <a:pt x="17599" y="20520"/>
                    </a:cubicBezTo>
                    <a:lnTo>
                      <a:pt x="18242" y="21163"/>
                    </a:lnTo>
                    <a:cubicBezTo>
                      <a:pt x="17849" y="19270"/>
                      <a:pt x="20527" y="20556"/>
                      <a:pt x="19706" y="19020"/>
                    </a:cubicBezTo>
                    <a:cubicBezTo>
                      <a:pt x="19670" y="17841"/>
                      <a:pt x="22278" y="20092"/>
                      <a:pt x="21385" y="18234"/>
                    </a:cubicBezTo>
                    <a:lnTo>
                      <a:pt x="22635" y="18555"/>
                    </a:lnTo>
                    <a:cubicBezTo>
                      <a:pt x="23028" y="18270"/>
                      <a:pt x="21492" y="17520"/>
                      <a:pt x="22242" y="17413"/>
                    </a:cubicBezTo>
                    <a:cubicBezTo>
                      <a:pt x="22921" y="17841"/>
                      <a:pt x="23064" y="17198"/>
                      <a:pt x="23564" y="17805"/>
                    </a:cubicBezTo>
                    <a:cubicBezTo>
                      <a:pt x="25171" y="17377"/>
                      <a:pt x="22956" y="15198"/>
                      <a:pt x="25314" y="14805"/>
                    </a:cubicBezTo>
                    <a:cubicBezTo>
                      <a:pt x="24028" y="13984"/>
                      <a:pt x="25064" y="13698"/>
                      <a:pt x="24064" y="13127"/>
                    </a:cubicBezTo>
                    <a:cubicBezTo>
                      <a:pt x="24707" y="13341"/>
                      <a:pt x="24564" y="11948"/>
                      <a:pt x="25707" y="13091"/>
                    </a:cubicBezTo>
                    <a:cubicBezTo>
                      <a:pt x="25814" y="13198"/>
                      <a:pt x="25743" y="13305"/>
                      <a:pt x="25492" y="13198"/>
                    </a:cubicBezTo>
                    <a:lnTo>
                      <a:pt x="26314" y="13555"/>
                    </a:lnTo>
                    <a:cubicBezTo>
                      <a:pt x="28171" y="13341"/>
                      <a:pt x="25850" y="11948"/>
                      <a:pt x="26278" y="11269"/>
                    </a:cubicBezTo>
                    <a:cubicBezTo>
                      <a:pt x="25921" y="11412"/>
                      <a:pt x="25921" y="11733"/>
                      <a:pt x="25385" y="11376"/>
                    </a:cubicBezTo>
                    <a:lnTo>
                      <a:pt x="25635" y="10841"/>
                    </a:lnTo>
                    <a:lnTo>
                      <a:pt x="27135" y="7554"/>
                    </a:lnTo>
                    <a:lnTo>
                      <a:pt x="23528" y="3911"/>
                    </a:lnTo>
                    <a:lnTo>
                      <a:pt x="23385" y="3768"/>
                    </a:lnTo>
                    <a:lnTo>
                      <a:pt x="23742" y="3554"/>
                    </a:lnTo>
                    <a:lnTo>
                      <a:pt x="23921" y="3446"/>
                    </a:lnTo>
                    <a:lnTo>
                      <a:pt x="23957" y="3411"/>
                    </a:lnTo>
                    <a:lnTo>
                      <a:pt x="23957" y="3411"/>
                    </a:lnTo>
                    <a:lnTo>
                      <a:pt x="26278" y="10983"/>
                    </a:lnTo>
                    <a:lnTo>
                      <a:pt x="26314" y="10983"/>
                    </a:lnTo>
                    <a:lnTo>
                      <a:pt x="26385" y="11019"/>
                    </a:lnTo>
                    <a:lnTo>
                      <a:pt x="26385" y="11019"/>
                    </a:lnTo>
                    <a:lnTo>
                      <a:pt x="26385" y="11019"/>
                    </a:lnTo>
                    <a:lnTo>
                      <a:pt x="26385" y="11019"/>
                    </a:lnTo>
                    <a:lnTo>
                      <a:pt x="24028" y="3304"/>
                    </a:lnTo>
                    <a:lnTo>
                      <a:pt x="24028" y="3304"/>
                    </a:lnTo>
                    <a:lnTo>
                      <a:pt x="23992" y="3268"/>
                    </a:lnTo>
                    <a:lnTo>
                      <a:pt x="23921" y="3161"/>
                    </a:lnTo>
                    <a:lnTo>
                      <a:pt x="23778" y="2982"/>
                    </a:lnTo>
                    <a:lnTo>
                      <a:pt x="23456" y="2589"/>
                    </a:lnTo>
                    <a:lnTo>
                      <a:pt x="22778" y="1839"/>
                    </a:lnTo>
                    <a:lnTo>
                      <a:pt x="22456" y="2768"/>
                    </a:lnTo>
                    <a:cubicBezTo>
                      <a:pt x="21921" y="1875"/>
                      <a:pt x="22706" y="303"/>
                      <a:pt x="20599" y="839"/>
                    </a:cubicBezTo>
                    <a:cubicBezTo>
                      <a:pt x="19742" y="1303"/>
                      <a:pt x="21135" y="2411"/>
                      <a:pt x="19885" y="2232"/>
                    </a:cubicBezTo>
                    <a:cubicBezTo>
                      <a:pt x="19206" y="1696"/>
                      <a:pt x="18599" y="911"/>
                      <a:pt x="17241" y="482"/>
                    </a:cubicBezTo>
                    <a:cubicBezTo>
                      <a:pt x="15884" y="53"/>
                      <a:pt x="14277" y="-197"/>
                      <a:pt x="12884" y="196"/>
                    </a:cubicBezTo>
                    <a:cubicBezTo>
                      <a:pt x="13455" y="1125"/>
                      <a:pt x="12741" y="1303"/>
                      <a:pt x="12205" y="1804"/>
                    </a:cubicBezTo>
                    <a:lnTo>
                      <a:pt x="11741" y="1018"/>
                    </a:lnTo>
                    <a:cubicBezTo>
                      <a:pt x="10062" y="3446"/>
                      <a:pt x="9705" y="-233"/>
                      <a:pt x="8169" y="2339"/>
                    </a:cubicBezTo>
                    <a:lnTo>
                      <a:pt x="7919" y="1696"/>
                    </a:lnTo>
                    <a:cubicBezTo>
                      <a:pt x="8169" y="2339"/>
                      <a:pt x="8455" y="2946"/>
                      <a:pt x="8776" y="3518"/>
                    </a:cubicBezTo>
                    <a:cubicBezTo>
                      <a:pt x="9062" y="5983"/>
                      <a:pt x="6526" y="3197"/>
                      <a:pt x="7526" y="6197"/>
                    </a:cubicBezTo>
                    <a:cubicBezTo>
                      <a:pt x="7776" y="5483"/>
                      <a:pt x="9348" y="6983"/>
                      <a:pt x="8740" y="7375"/>
                    </a:cubicBezTo>
                    <a:lnTo>
                      <a:pt x="8026" y="6804"/>
                    </a:lnTo>
                    <a:cubicBezTo>
                      <a:pt x="8026" y="7269"/>
                      <a:pt x="8276" y="7554"/>
                      <a:pt x="8026" y="7697"/>
                    </a:cubicBezTo>
                    <a:cubicBezTo>
                      <a:pt x="7704" y="7269"/>
                      <a:pt x="6919" y="7054"/>
                      <a:pt x="6776" y="7733"/>
                    </a:cubicBezTo>
                    <a:lnTo>
                      <a:pt x="5919" y="6911"/>
                    </a:lnTo>
                    <a:cubicBezTo>
                      <a:pt x="6240" y="7518"/>
                      <a:pt x="6562" y="8126"/>
                      <a:pt x="6990" y="8626"/>
                    </a:cubicBezTo>
                    <a:cubicBezTo>
                      <a:pt x="5847" y="9233"/>
                      <a:pt x="6704" y="10841"/>
                      <a:pt x="5490" y="11055"/>
                    </a:cubicBezTo>
                    <a:cubicBezTo>
                      <a:pt x="5490" y="11055"/>
                      <a:pt x="4740" y="13127"/>
                      <a:pt x="6240" y="13519"/>
                    </a:cubicBezTo>
                    <a:cubicBezTo>
                      <a:pt x="5347" y="13162"/>
                      <a:pt x="5168" y="14412"/>
                      <a:pt x="4168" y="14234"/>
                    </a:cubicBezTo>
                    <a:cubicBezTo>
                      <a:pt x="5133" y="14734"/>
                      <a:pt x="6312" y="16163"/>
                      <a:pt x="5776" y="17341"/>
                    </a:cubicBezTo>
                    <a:lnTo>
                      <a:pt x="5597" y="17234"/>
                    </a:lnTo>
                    <a:cubicBezTo>
                      <a:pt x="5597" y="18806"/>
                      <a:pt x="6954" y="20056"/>
                      <a:pt x="8062" y="20806"/>
                    </a:cubicBezTo>
                    <a:cubicBezTo>
                      <a:pt x="9276" y="21592"/>
                      <a:pt x="10526" y="22127"/>
                      <a:pt x="11526" y="23342"/>
                    </a:cubicBezTo>
                    <a:cubicBezTo>
                      <a:pt x="11884" y="22342"/>
                      <a:pt x="12919" y="23378"/>
                      <a:pt x="13098" y="21985"/>
                    </a:cubicBezTo>
                    <a:cubicBezTo>
                      <a:pt x="14455" y="21770"/>
                      <a:pt x="15277" y="22627"/>
                      <a:pt x="15956" y="22985"/>
                    </a:cubicBezTo>
                    <a:cubicBezTo>
                      <a:pt x="16670" y="23378"/>
                      <a:pt x="17384" y="23342"/>
                      <a:pt x="17599" y="21234"/>
                    </a:cubicBezTo>
                    <a:cubicBezTo>
                      <a:pt x="18277" y="20985"/>
                      <a:pt x="18456" y="22127"/>
                      <a:pt x="18884" y="22270"/>
                    </a:cubicBezTo>
                    <a:lnTo>
                      <a:pt x="18742" y="22521"/>
                    </a:lnTo>
                    <a:cubicBezTo>
                      <a:pt x="20063" y="21913"/>
                      <a:pt x="20206" y="21949"/>
                      <a:pt x="21420" y="21628"/>
                    </a:cubicBezTo>
                    <a:cubicBezTo>
                      <a:pt x="21849" y="21020"/>
                      <a:pt x="21206" y="19234"/>
                      <a:pt x="22135" y="19306"/>
                    </a:cubicBezTo>
                    <a:cubicBezTo>
                      <a:pt x="22242" y="20127"/>
                      <a:pt x="22492" y="19842"/>
                      <a:pt x="22778" y="19663"/>
                    </a:cubicBezTo>
                    <a:cubicBezTo>
                      <a:pt x="22671" y="19877"/>
                      <a:pt x="22706" y="20163"/>
                      <a:pt x="23385" y="20377"/>
                    </a:cubicBezTo>
                    <a:cubicBezTo>
                      <a:pt x="23314" y="20127"/>
                      <a:pt x="23349" y="19949"/>
                      <a:pt x="23349" y="19806"/>
                    </a:cubicBezTo>
                    <a:cubicBezTo>
                      <a:pt x="23385" y="19842"/>
                      <a:pt x="23421" y="19877"/>
                      <a:pt x="23456" y="19949"/>
                    </a:cubicBezTo>
                    <a:cubicBezTo>
                      <a:pt x="23814" y="19413"/>
                      <a:pt x="23599" y="19270"/>
                      <a:pt x="23314" y="19306"/>
                    </a:cubicBezTo>
                    <a:cubicBezTo>
                      <a:pt x="23278" y="19199"/>
                      <a:pt x="23171" y="19091"/>
                      <a:pt x="22992" y="18949"/>
                    </a:cubicBezTo>
                    <a:cubicBezTo>
                      <a:pt x="24028" y="19520"/>
                      <a:pt x="24135" y="18020"/>
                      <a:pt x="25028" y="19020"/>
                    </a:cubicBezTo>
                    <a:cubicBezTo>
                      <a:pt x="26100" y="17698"/>
                      <a:pt x="25707" y="15984"/>
                      <a:pt x="25885" y="14841"/>
                    </a:cubicBezTo>
                    <a:cubicBezTo>
                      <a:pt x="26493" y="15127"/>
                      <a:pt x="26885" y="15698"/>
                      <a:pt x="26885" y="16127"/>
                    </a:cubicBezTo>
                    <a:cubicBezTo>
                      <a:pt x="26993" y="15841"/>
                      <a:pt x="27064" y="15555"/>
                      <a:pt x="27135" y="15305"/>
                    </a:cubicBezTo>
                    <a:cubicBezTo>
                      <a:pt x="27957" y="15841"/>
                      <a:pt x="27350" y="16020"/>
                      <a:pt x="27350" y="16341"/>
                    </a:cubicBezTo>
                    <a:cubicBezTo>
                      <a:pt x="29314" y="16305"/>
                      <a:pt x="27135" y="13769"/>
                      <a:pt x="28886" y="13412"/>
                    </a:cubicBezTo>
                    <a:lnTo>
                      <a:pt x="28279" y="12876"/>
                    </a:lnTo>
                    <a:lnTo>
                      <a:pt x="28421" y="12876"/>
                    </a:lnTo>
                    <a:cubicBezTo>
                      <a:pt x="28028" y="12733"/>
                      <a:pt x="27600" y="12269"/>
                      <a:pt x="27528" y="12091"/>
                    </a:cubicBezTo>
                    <a:cubicBezTo>
                      <a:pt x="28386" y="12269"/>
                      <a:pt x="29350" y="12805"/>
                      <a:pt x="29529" y="12234"/>
                    </a:cubicBezTo>
                    <a:cubicBezTo>
                      <a:pt x="30493" y="12055"/>
                      <a:pt x="29529" y="10805"/>
                      <a:pt x="29207" y="10162"/>
                    </a:cubicBezTo>
                    <a:cubicBezTo>
                      <a:pt x="28993" y="10448"/>
                      <a:pt x="28564" y="10233"/>
                      <a:pt x="28279" y="10054"/>
                    </a:cubicBezTo>
                    <a:cubicBezTo>
                      <a:pt x="28314" y="9805"/>
                      <a:pt x="29171" y="9769"/>
                      <a:pt x="28850" y="9519"/>
                    </a:cubicBezTo>
                    <a:lnTo>
                      <a:pt x="29993" y="9662"/>
                    </a:lnTo>
                    <a:cubicBezTo>
                      <a:pt x="28886" y="9590"/>
                      <a:pt x="28957" y="8733"/>
                      <a:pt x="28493" y="8590"/>
                    </a:cubicBezTo>
                    <a:cubicBezTo>
                      <a:pt x="29350" y="8519"/>
                      <a:pt x="29171" y="9090"/>
                      <a:pt x="29779" y="9269"/>
                    </a:cubicBezTo>
                    <a:cubicBezTo>
                      <a:pt x="29850" y="8090"/>
                      <a:pt x="29779" y="8662"/>
                      <a:pt x="29743" y="7518"/>
                    </a:cubicBezTo>
                    <a:cubicBezTo>
                      <a:pt x="28886" y="6911"/>
                      <a:pt x="28636" y="7590"/>
                      <a:pt x="27636" y="7340"/>
                    </a:cubicBezTo>
                    <a:cubicBezTo>
                      <a:pt x="27421" y="6840"/>
                      <a:pt x="26564" y="6518"/>
                      <a:pt x="27207" y="5947"/>
                    </a:cubicBezTo>
                    <a:lnTo>
                      <a:pt x="26207" y="6197"/>
                    </a:lnTo>
                    <a:cubicBezTo>
                      <a:pt x="25278" y="5518"/>
                      <a:pt x="25314" y="5161"/>
                      <a:pt x="26100" y="4411"/>
                    </a:cubicBezTo>
                    <a:cubicBezTo>
                      <a:pt x="23492" y="3554"/>
                      <a:pt x="21492" y="4018"/>
                      <a:pt x="20170" y="4447"/>
                    </a:cubicBezTo>
                    <a:cubicBezTo>
                      <a:pt x="18813" y="4875"/>
                      <a:pt x="17884" y="5340"/>
                      <a:pt x="17241" y="5911"/>
                    </a:cubicBezTo>
                    <a:cubicBezTo>
                      <a:pt x="15884" y="6804"/>
                      <a:pt x="15205" y="7090"/>
                      <a:pt x="15205" y="7090"/>
                    </a:cubicBezTo>
                    <a:cubicBezTo>
                      <a:pt x="13062" y="7697"/>
                      <a:pt x="15956" y="6911"/>
                      <a:pt x="16741" y="76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11" name="Graphic 511">
              <a:extLst>
                <a:ext uri="{FF2B5EF4-FFF2-40B4-BE49-F238E27FC236}">
                  <a16:creationId xmlns:a16="http://schemas.microsoft.com/office/drawing/2014/main" id="{8EF115A6-5CBD-C04D-B4C4-78534C9D7CFB}"/>
                </a:ext>
              </a:extLst>
            </p:cNvPr>
            <p:cNvGrpSpPr/>
            <p:nvPr/>
          </p:nvGrpSpPr>
          <p:grpSpPr>
            <a:xfrm>
              <a:off x="8356628" y="6511099"/>
              <a:ext cx="26465" cy="25110"/>
              <a:chOff x="8356628" y="6511099"/>
              <a:chExt cx="26465" cy="25110"/>
            </a:xfrm>
            <a:grpFill/>
          </p:grpSpPr>
          <p:sp>
            <p:nvSpPr>
              <p:cNvPr id="912" name="Freeform 911">
                <a:extLst>
                  <a:ext uri="{FF2B5EF4-FFF2-40B4-BE49-F238E27FC236}">
                    <a16:creationId xmlns:a16="http://schemas.microsoft.com/office/drawing/2014/main" id="{72FE0053-6223-1348-82DB-C1C7125684C0}"/>
                  </a:ext>
                </a:extLst>
              </p:cNvPr>
              <p:cNvSpPr/>
              <p:nvPr/>
            </p:nvSpPr>
            <p:spPr>
              <a:xfrm>
                <a:off x="8379630" y="6528137"/>
                <a:ext cx="571" cy="346"/>
              </a:xfrm>
              <a:custGeom>
                <a:avLst/>
                <a:gdLst>
                  <a:gd name="connsiteX0" fmla="*/ 572 w 571"/>
                  <a:gd name="connsiteY0" fmla="*/ 0 h 346"/>
                  <a:gd name="connsiteX1" fmla="*/ 0 w 571"/>
                  <a:gd name="connsiteY1" fmla="*/ 321 h 346"/>
                  <a:gd name="connsiteX2" fmla="*/ 572 w 571"/>
                  <a:gd name="connsiteY2" fmla="*/ 0 h 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" h="346">
                    <a:moveTo>
                      <a:pt x="572" y="0"/>
                    </a:moveTo>
                    <a:lnTo>
                      <a:pt x="0" y="321"/>
                    </a:lnTo>
                    <a:cubicBezTo>
                      <a:pt x="179" y="393"/>
                      <a:pt x="393" y="321"/>
                      <a:pt x="572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3" name="Freeform 912">
                <a:extLst>
                  <a:ext uri="{FF2B5EF4-FFF2-40B4-BE49-F238E27FC236}">
                    <a16:creationId xmlns:a16="http://schemas.microsoft.com/office/drawing/2014/main" id="{155769CA-6AEC-8149-A234-2ED3AAA5FF28}"/>
                  </a:ext>
                </a:extLst>
              </p:cNvPr>
              <p:cNvSpPr/>
              <p:nvPr/>
            </p:nvSpPr>
            <p:spPr>
              <a:xfrm>
                <a:off x="8362342" y="6529994"/>
                <a:ext cx="107" cy="3571"/>
              </a:xfrm>
              <a:custGeom>
                <a:avLst/>
                <a:gdLst>
                  <a:gd name="connsiteX0" fmla="*/ 107 w 107"/>
                  <a:gd name="connsiteY0" fmla="*/ 0 h 3571"/>
                  <a:gd name="connsiteX1" fmla="*/ 0 w 107"/>
                  <a:gd name="connsiteY1" fmla="*/ 0 h 3571"/>
                  <a:gd name="connsiteX2" fmla="*/ 107 w 107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71">
                    <a:moveTo>
                      <a:pt x="107" y="0"/>
                    </a:moveTo>
                    <a:lnTo>
                      <a:pt x="0" y="0"/>
                    </a:lnTo>
                    <a:cubicBezTo>
                      <a:pt x="36" y="0"/>
                      <a:pt x="107" y="0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4" name="Freeform 913">
                <a:extLst>
                  <a:ext uri="{FF2B5EF4-FFF2-40B4-BE49-F238E27FC236}">
                    <a16:creationId xmlns:a16="http://schemas.microsoft.com/office/drawing/2014/main" id="{01D2332A-A4CB-3F44-B7E2-66B7D203B4F2}"/>
                  </a:ext>
                </a:extLst>
              </p:cNvPr>
              <p:cNvSpPr/>
              <p:nvPr/>
            </p:nvSpPr>
            <p:spPr>
              <a:xfrm>
                <a:off x="8369521" y="6525422"/>
                <a:ext cx="3571" cy="71"/>
              </a:xfrm>
              <a:custGeom>
                <a:avLst/>
                <a:gdLst>
                  <a:gd name="connsiteX0" fmla="*/ 0 w 3571"/>
                  <a:gd name="connsiteY0" fmla="*/ 72 h 71"/>
                  <a:gd name="connsiteX1" fmla="*/ 0 w 3571"/>
                  <a:gd name="connsiteY1" fmla="*/ 36 h 71"/>
                  <a:gd name="connsiteX2" fmla="*/ 0 w 3571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71">
                    <a:moveTo>
                      <a:pt x="0" y="72"/>
                    </a:moveTo>
                    <a:lnTo>
                      <a:pt x="0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3E96D548-C514-8949-8B5C-FBECA709E68D}"/>
                  </a:ext>
                </a:extLst>
              </p:cNvPr>
              <p:cNvSpPr/>
              <p:nvPr/>
            </p:nvSpPr>
            <p:spPr>
              <a:xfrm>
                <a:off x="8356628" y="6511099"/>
                <a:ext cx="26465" cy="25110"/>
              </a:xfrm>
              <a:custGeom>
                <a:avLst/>
                <a:gdLst>
                  <a:gd name="connsiteX0" fmla="*/ 15072 w 26465"/>
                  <a:gd name="connsiteY0" fmla="*/ 14752 h 25110"/>
                  <a:gd name="connsiteX1" fmla="*/ 15357 w 26465"/>
                  <a:gd name="connsiteY1" fmla="*/ 14144 h 25110"/>
                  <a:gd name="connsiteX2" fmla="*/ 13679 w 26465"/>
                  <a:gd name="connsiteY2" fmla="*/ 12787 h 25110"/>
                  <a:gd name="connsiteX3" fmla="*/ 11107 w 26465"/>
                  <a:gd name="connsiteY3" fmla="*/ 9608 h 25110"/>
                  <a:gd name="connsiteX4" fmla="*/ 10964 w 26465"/>
                  <a:gd name="connsiteY4" fmla="*/ 9680 h 25110"/>
                  <a:gd name="connsiteX5" fmla="*/ 10964 w 26465"/>
                  <a:gd name="connsiteY5" fmla="*/ 9715 h 25110"/>
                  <a:gd name="connsiteX6" fmla="*/ 10964 w 26465"/>
                  <a:gd name="connsiteY6" fmla="*/ 9715 h 25110"/>
                  <a:gd name="connsiteX7" fmla="*/ 10964 w 26465"/>
                  <a:gd name="connsiteY7" fmla="*/ 9715 h 25110"/>
                  <a:gd name="connsiteX8" fmla="*/ 11464 w 26465"/>
                  <a:gd name="connsiteY8" fmla="*/ 10644 h 25110"/>
                  <a:gd name="connsiteX9" fmla="*/ 11464 w 26465"/>
                  <a:gd name="connsiteY9" fmla="*/ 10680 h 25110"/>
                  <a:gd name="connsiteX10" fmla="*/ 11536 w 26465"/>
                  <a:gd name="connsiteY10" fmla="*/ 10751 h 25110"/>
                  <a:gd name="connsiteX11" fmla="*/ 11643 w 26465"/>
                  <a:gd name="connsiteY11" fmla="*/ 10930 h 25110"/>
                  <a:gd name="connsiteX12" fmla="*/ 12036 w 26465"/>
                  <a:gd name="connsiteY12" fmla="*/ 11680 h 25110"/>
                  <a:gd name="connsiteX13" fmla="*/ 12857 w 26465"/>
                  <a:gd name="connsiteY13" fmla="*/ 14359 h 25110"/>
                  <a:gd name="connsiteX14" fmla="*/ 12893 w 26465"/>
                  <a:gd name="connsiteY14" fmla="*/ 15252 h 25110"/>
                  <a:gd name="connsiteX15" fmla="*/ 12821 w 26465"/>
                  <a:gd name="connsiteY15" fmla="*/ 15538 h 25110"/>
                  <a:gd name="connsiteX16" fmla="*/ 12857 w 26465"/>
                  <a:gd name="connsiteY16" fmla="*/ 15502 h 25110"/>
                  <a:gd name="connsiteX17" fmla="*/ 12964 w 26465"/>
                  <a:gd name="connsiteY17" fmla="*/ 15359 h 25110"/>
                  <a:gd name="connsiteX18" fmla="*/ 12964 w 26465"/>
                  <a:gd name="connsiteY18" fmla="*/ 15359 h 25110"/>
                  <a:gd name="connsiteX19" fmla="*/ 13321 w 26465"/>
                  <a:gd name="connsiteY19" fmla="*/ 15037 h 25110"/>
                  <a:gd name="connsiteX20" fmla="*/ 13321 w 26465"/>
                  <a:gd name="connsiteY20" fmla="*/ 15037 h 25110"/>
                  <a:gd name="connsiteX21" fmla="*/ 13572 w 26465"/>
                  <a:gd name="connsiteY21" fmla="*/ 14859 h 25110"/>
                  <a:gd name="connsiteX22" fmla="*/ 13536 w 26465"/>
                  <a:gd name="connsiteY22" fmla="*/ 14895 h 25110"/>
                  <a:gd name="connsiteX23" fmla="*/ 14607 w 26465"/>
                  <a:gd name="connsiteY23" fmla="*/ 14395 h 25110"/>
                  <a:gd name="connsiteX24" fmla="*/ 14572 w 26465"/>
                  <a:gd name="connsiteY24" fmla="*/ 14395 h 25110"/>
                  <a:gd name="connsiteX25" fmla="*/ 15286 w 26465"/>
                  <a:gd name="connsiteY25" fmla="*/ 14288 h 25110"/>
                  <a:gd name="connsiteX26" fmla="*/ 14643 w 26465"/>
                  <a:gd name="connsiteY26" fmla="*/ 14038 h 25110"/>
                  <a:gd name="connsiteX27" fmla="*/ 14643 w 26465"/>
                  <a:gd name="connsiteY27" fmla="*/ 14038 h 25110"/>
                  <a:gd name="connsiteX28" fmla="*/ 14607 w 26465"/>
                  <a:gd name="connsiteY28" fmla="*/ 14002 h 25110"/>
                  <a:gd name="connsiteX29" fmla="*/ 14464 w 26465"/>
                  <a:gd name="connsiteY29" fmla="*/ 13823 h 25110"/>
                  <a:gd name="connsiteX30" fmla="*/ 14715 w 26465"/>
                  <a:gd name="connsiteY30" fmla="*/ 14109 h 25110"/>
                  <a:gd name="connsiteX31" fmla="*/ 14715 w 26465"/>
                  <a:gd name="connsiteY31" fmla="*/ 14109 h 25110"/>
                  <a:gd name="connsiteX32" fmla="*/ 14750 w 26465"/>
                  <a:gd name="connsiteY32" fmla="*/ 14144 h 25110"/>
                  <a:gd name="connsiteX33" fmla="*/ 14643 w 26465"/>
                  <a:gd name="connsiteY33" fmla="*/ 13823 h 25110"/>
                  <a:gd name="connsiteX34" fmla="*/ 14786 w 26465"/>
                  <a:gd name="connsiteY34" fmla="*/ 14144 h 25110"/>
                  <a:gd name="connsiteX35" fmla="*/ 14929 w 26465"/>
                  <a:gd name="connsiteY35" fmla="*/ 13752 h 25110"/>
                  <a:gd name="connsiteX36" fmla="*/ 14107 w 26465"/>
                  <a:gd name="connsiteY36" fmla="*/ 12216 h 25110"/>
                  <a:gd name="connsiteX37" fmla="*/ 15036 w 26465"/>
                  <a:gd name="connsiteY37" fmla="*/ 13609 h 25110"/>
                  <a:gd name="connsiteX38" fmla="*/ 14500 w 26465"/>
                  <a:gd name="connsiteY38" fmla="*/ 12287 h 25110"/>
                  <a:gd name="connsiteX39" fmla="*/ 15143 w 26465"/>
                  <a:gd name="connsiteY39" fmla="*/ 13644 h 25110"/>
                  <a:gd name="connsiteX40" fmla="*/ 15072 w 26465"/>
                  <a:gd name="connsiteY40" fmla="*/ 12894 h 25110"/>
                  <a:gd name="connsiteX41" fmla="*/ 14500 w 26465"/>
                  <a:gd name="connsiteY41" fmla="*/ 12430 h 25110"/>
                  <a:gd name="connsiteX42" fmla="*/ 14107 w 26465"/>
                  <a:gd name="connsiteY42" fmla="*/ 12787 h 25110"/>
                  <a:gd name="connsiteX43" fmla="*/ 14143 w 26465"/>
                  <a:gd name="connsiteY43" fmla="*/ 12787 h 25110"/>
                  <a:gd name="connsiteX44" fmla="*/ 14536 w 26465"/>
                  <a:gd name="connsiteY44" fmla="*/ 12930 h 25110"/>
                  <a:gd name="connsiteX45" fmla="*/ 14607 w 26465"/>
                  <a:gd name="connsiteY45" fmla="*/ 12966 h 25110"/>
                  <a:gd name="connsiteX46" fmla="*/ 14643 w 26465"/>
                  <a:gd name="connsiteY46" fmla="*/ 12966 h 25110"/>
                  <a:gd name="connsiteX47" fmla="*/ 14786 w 26465"/>
                  <a:gd name="connsiteY47" fmla="*/ 13073 h 25110"/>
                  <a:gd name="connsiteX48" fmla="*/ 14822 w 26465"/>
                  <a:gd name="connsiteY48" fmla="*/ 13109 h 25110"/>
                  <a:gd name="connsiteX49" fmla="*/ 14357 w 26465"/>
                  <a:gd name="connsiteY49" fmla="*/ 11501 h 25110"/>
                  <a:gd name="connsiteX50" fmla="*/ 14286 w 26465"/>
                  <a:gd name="connsiteY50" fmla="*/ 9537 h 25110"/>
                  <a:gd name="connsiteX51" fmla="*/ 14322 w 26465"/>
                  <a:gd name="connsiteY51" fmla="*/ 9501 h 25110"/>
                  <a:gd name="connsiteX52" fmla="*/ 14322 w 26465"/>
                  <a:gd name="connsiteY52" fmla="*/ 9501 h 25110"/>
                  <a:gd name="connsiteX53" fmla="*/ 14322 w 26465"/>
                  <a:gd name="connsiteY53" fmla="*/ 9501 h 25110"/>
                  <a:gd name="connsiteX54" fmla="*/ 14322 w 26465"/>
                  <a:gd name="connsiteY54" fmla="*/ 9501 h 25110"/>
                  <a:gd name="connsiteX55" fmla="*/ 14322 w 26465"/>
                  <a:gd name="connsiteY55" fmla="*/ 9501 h 25110"/>
                  <a:gd name="connsiteX56" fmla="*/ 13857 w 26465"/>
                  <a:gd name="connsiteY56" fmla="*/ 13002 h 25110"/>
                  <a:gd name="connsiteX57" fmla="*/ 13857 w 26465"/>
                  <a:gd name="connsiteY57" fmla="*/ 13002 h 25110"/>
                  <a:gd name="connsiteX58" fmla="*/ 13857 w 26465"/>
                  <a:gd name="connsiteY58" fmla="*/ 13002 h 25110"/>
                  <a:gd name="connsiteX59" fmla="*/ 13857 w 26465"/>
                  <a:gd name="connsiteY59" fmla="*/ 13002 h 25110"/>
                  <a:gd name="connsiteX60" fmla="*/ 13893 w 26465"/>
                  <a:gd name="connsiteY60" fmla="*/ 12823 h 25110"/>
                  <a:gd name="connsiteX61" fmla="*/ 14072 w 26465"/>
                  <a:gd name="connsiteY61" fmla="*/ 12109 h 25110"/>
                  <a:gd name="connsiteX62" fmla="*/ 14286 w 26465"/>
                  <a:gd name="connsiteY62" fmla="*/ 11323 h 25110"/>
                  <a:gd name="connsiteX63" fmla="*/ 13679 w 26465"/>
                  <a:gd name="connsiteY63" fmla="*/ 11680 h 25110"/>
                  <a:gd name="connsiteX64" fmla="*/ 12178 w 26465"/>
                  <a:gd name="connsiteY64" fmla="*/ 12216 h 25110"/>
                  <a:gd name="connsiteX65" fmla="*/ 12857 w 26465"/>
                  <a:gd name="connsiteY65" fmla="*/ 13180 h 25110"/>
                  <a:gd name="connsiteX66" fmla="*/ 12893 w 26465"/>
                  <a:gd name="connsiteY66" fmla="*/ 13252 h 25110"/>
                  <a:gd name="connsiteX67" fmla="*/ 12929 w 26465"/>
                  <a:gd name="connsiteY67" fmla="*/ 13287 h 25110"/>
                  <a:gd name="connsiteX68" fmla="*/ 11786 w 26465"/>
                  <a:gd name="connsiteY68" fmla="*/ 11966 h 25110"/>
                  <a:gd name="connsiteX69" fmla="*/ 11750 w 26465"/>
                  <a:gd name="connsiteY69" fmla="*/ 11930 h 25110"/>
                  <a:gd name="connsiteX70" fmla="*/ 12036 w 26465"/>
                  <a:gd name="connsiteY70" fmla="*/ 14645 h 25110"/>
                  <a:gd name="connsiteX71" fmla="*/ 12893 w 26465"/>
                  <a:gd name="connsiteY71" fmla="*/ 15752 h 25110"/>
                  <a:gd name="connsiteX72" fmla="*/ 18215 w 26465"/>
                  <a:gd name="connsiteY72" fmla="*/ 13359 h 25110"/>
                  <a:gd name="connsiteX73" fmla="*/ 17715 w 26465"/>
                  <a:gd name="connsiteY73" fmla="*/ 9108 h 25110"/>
                  <a:gd name="connsiteX74" fmla="*/ 13536 w 26465"/>
                  <a:gd name="connsiteY74" fmla="*/ 3715 h 25110"/>
                  <a:gd name="connsiteX75" fmla="*/ 13536 w 26465"/>
                  <a:gd name="connsiteY75" fmla="*/ 3893 h 25110"/>
                  <a:gd name="connsiteX76" fmla="*/ 13357 w 26465"/>
                  <a:gd name="connsiteY76" fmla="*/ 2607 h 25110"/>
                  <a:gd name="connsiteX77" fmla="*/ 12893 w 26465"/>
                  <a:gd name="connsiteY77" fmla="*/ 2464 h 25110"/>
                  <a:gd name="connsiteX78" fmla="*/ 11107 w 26465"/>
                  <a:gd name="connsiteY78" fmla="*/ 3786 h 25110"/>
                  <a:gd name="connsiteX79" fmla="*/ 7999 w 26465"/>
                  <a:gd name="connsiteY79" fmla="*/ 3643 h 25110"/>
                  <a:gd name="connsiteX80" fmla="*/ 7999 w 26465"/>
                  <a:gd name="connsiteY80" fmla="*/ 3465 h 25110"/>
                  <a:gd name="connsiteX81" fmla="*/ 3892 w 26465"/>
                  <a:gd name="connsiteY81" fmla="*/ 7108 h 25110"/>
                  <a:gd name="connsiteX82" fmla="*/ 3535 w 26465"/>
                  <a:gd name="connsiteY82" fmla="*/ 6251 h 25110"/>
                  <a:gd name="connsiteX83" fmla="*/ 1499 w 26465"/>
                  <a:gd name="connsiteY83" fmla="*/ 9180 h 25110"/>
                  <a:gd name="connsiteX84" fmla="*/ 1570 w 26465"/>
                  <a:gd name="connsiteY84" fmla="*/ 14823 h 25110"/>
                  <a:gd name="connsiteX85" fmla="*/ 4320 w 26465"/>
                  <a:gd name="connsiteY85" fmla="*/ 17538 h 25110"/>
                  <a:gd name="connsiteX86" fmla="*/ 3963 w 26465"/>
                  <a:gd name="connsiteY86" fmla="*/ 17645 h 25110"/>
                  <a:gd name="connsiteX87" fmla="*/ 5785 w 26465"/>
                  <a:gd name="connsiteY87" fmla="*/ 18645 h 25110"/>
                  <a:gd name="connsiteX88" fmla="*/ 5606 w 26465"/>
                  <a:gd name="connsiteY88" fmla="*/ 18931 h 25110"/>
                  <a:gd name="connsiteX89" fmla="*/ 8285 w 26465"/>
                  <a:gd name="connsiteY89" fmla="*/ 20253 h 25110"/>
                  <a:gd name="connsiteX90" fmla="*/ 7856 w 26465"/>
                  <a:gd name="connsiteY90" fmla="*/ 20967 h 25110"/>
                  <a:gd name="connsiteX91" fmla="*/ 9392 w 26465"/>
                  <a:gd name="connsiteY91" fmla="*/ 21610 h 25110"/>
                  <a:gd name="connsiteX92" fmla="*/ 8928 w 26465"/>
                  <a:gd name="connsiteY92" fmla="*/ 21181 h 25110"/>
                  <a:gd name="connsiteX93" fmla="*/ 11250 w 26465"/>
                  <a:gd name="connsiteY93" fmla="*/ 22074 h 25110"/>
                  <a:gd name="connsiteX94" fmla="*/ 14429 w 26465"/>
                  <a:gd name="connsiteY94" fmla="*/ 18824 h 25110"/>
                  <a:gd name="connsiteX95" fmla="*/ 14715 w 26465"/>
                  <a:gd name="connsiteY95" fmla="*/ 19717 h 25110"/>
                  <a:gd name="connsiteX96" fmla="*/ 14679 w 26465"/>
                  <a:gd name="connsiteY96" fmla="*/ 21395 h 25110"/>
                  <a:gd name="connsiteX97" fmla="*/ 16893 w 26465"/>
                  <a:gd name="connsiteY97" fmla="*/ 21431 h 25110"/>
                  <a:gd name="connsiteX98" fmla="*/ 17179 w 26465"/>
                  <a:gd name="connsiteY98" fmla="*/ 22288 h 25110"/>
                  <a:gd name="connsiteX99" fmla="*/ 20429 w 26465"/>
                  <a:gd name="connsiteY99" fmla="*/ 20145 h 25110"/>
                  <a:gd name="connsiteX100" fmla="*/ 23001 w 26465"/>
                  <a:gd name="connsiteY100" fmla="*/ 18645 h 25110"/>
                  <a:gd name="connsiteX101" fmla="*/ 24430 w 26465"/>
                  <a:gd name="connsiteY101" fmla="*/ 18645 h 25110"/>
                  <a:gd name="connsiteX102" fmla="*/ 24216 w 26465"/>
                  <a:gd name="connsiteY102" fmla="*/ 16966 h 25110"/>
                  <a:gd name="connsiteX103" fmla="*/ 25680 w 26465"/>
                  <a:gd name="connsiteY103" fmla="*/ 16895 h 25110"/>
                  <a:gd name="connsiteX104" fmla="*/ 26466 w 26465"/>
                  <a:gd name="connsiteY104" fmla="*/ 10323 h 25110"/>
                  <a:gd name="connsiteX105" fmla="*/ 24180 w 26465"/>
                  <a:gd name="connsiteY105" fmla="*/ 8680 h 25110"/>
                  <a:gd name="connsiteX106" fmla="*/ 25073 w 26465"/>
                  <a:gd name="connsiteY106" fmla="*/ 7001 h 25110"/>
                  <a:gd name="connsiteX107" fmla="*/ 25073 w 26465"/>
                  <a:gd name="connsiteY107" fmla="*/ 7394 h 25110"/>
                  <a:gd name="connsiteX108" fmla="*/ 25966 w 26465"/>
                  <a:gd name="connsiteY108" fmla="*/ 7180 h 25110"/>
                  <a:gd name="connsiteX109" fmla="*/ 22644 w 26465"/>
                  <a:gd name="connsiteY109" fmla="*/ 3608 h 25110"/>
                  <a:gd name="connsiteX110" fmla="*/ 22537 w 26465"/>
                  <a:gd name="connsiteY110" fmla="*/ 4715 h 25110"/>
                  <a:gd name="connsiteX111" fmla="*/ 21501 w 26465"/>
                  <a:gd name="connsiteY111" fmla="*/ 3572 h 25110"/>
                  <a:gd name="connsiteX112" fmla="*/ 22251 w 26465"/>
                  <a:gd name="connsiteY112" fmla="*/ 3215 h 25110"/>
                  <a:gd name="connsiteX113" fmla="*/ 20287 w 26465"/>
                  <a:gd name="connsiteY113" fmla="*/ 1357 h 25110"/>
                  <a:gd name="connsiteX114" fmla="*/ 20144 w 26465"/>
                  <a:gd name="connsiteY114" fmla="*/ 2358 h 25110"/>
                  <a:gd name="connsiteX115" fmla="*/ 17501 w 26465"/>
                  <a:gd name="connsiteY115" fmla="*/ 536 h 25110"/>
                  <a:gd name="connsiteX116" fmla="*/ 17036 w 26465"/>
                  <a:gd name="connsiteY116" fmla="*/ 2000 h 25110"/>
                  <a:gd name="connsiteX117" fmla="*/ 11678 w 26465"/>
                  <a:gd name="connsiteY117" fmla="*/ 286 h 25110"/>
                  <a:gd name="connsiteX118" fmla="*/ 11285 w 26465"/>
                  <a:gd name="connsiteY118" fmla="*/ 1643 h 25110"/>
                  <a:gd name="connsiteX119" fmla="*/ 10964 w 26465"/>
                  <a:gd name="connsiteY119" fmla="*/ 786 h 25110"/>
                  <a:gd name="connsiteX120" fmla="*/ 8607 w 26465"/>
                  <a:gd name="connsiteY120" fmla="*/ 643 h 25110"/>
                  <a:gd name="connsiteX121" fmla="*/ 8464 w 26465"/>
                  <a:gd name="connsiteY121" fmla="*/ 0 h 25110"/>
                  <a:gd name="connsiteX122" fmla="*/ 8928 w 26465"/>
                  <a:gd name="connsiteY122" fmla="*/ 1893 h 25110"/>
                  <a:gd name="connsiteX123" fmla="*/ 7392 w 26465"/>
                  <a:gd name="connsiteY123" fmla="*/ 3393 h 25110"/>
                  <a:gd name="connsiteX124" fmla="*/ 7928 w 26465"/>
                  <a:gd name="connsiteY124" fmla="*/ 5001 h 25110"/>
                  <a:gd name="connsiteX125" fmla="*/ 7571 w 26465"/>
                  <a:gd name="connsiteY125" fmla="*/ 4179 h 25110"/>
                  <a:gd name="connsiteX126" fmla="*/ 7106 w 26465"/>
                  <a:gd name="connsiteY126" fmla="*/ 4965 h 25110"/>
                  <a:gd name="connsiteX127" fmla="*/ 5999 w 26465"/>
                  <a:gd name="connsiteY127" fmla="*/ 4393 h 25110"/>
                  <a:gd name="connsiteX128" fmla="*/ 5642 w 26465"/>
                  <a:gd name="connsiteY128" fmla="*/ 3251 h 25110"/>
                  <a:gd name="connsiteX129" fmla="*/ 5749 w 26465"/>
                  <a:gd name="connsiteY129" fmla="*/ 5286 h 25110"/>
                  <a:gd name="connsiteX130" fmla="*/ 3177 w 26465"/>
                  <a:gd name="connsiteY130" fmla="*/ 6929 h 25110"/>
                  <a:gd name="connsiteX131" fmla="*/ 2713 w 26465"/>
                  <a:gd name="connsiteY131" fmla="*/ 9501 h 25110"/>
                  <a:gd name="connsiteX132" fmla="*/ 534 w 26465"/>
                  <a:gd name="connsiteY132" fmla="*/ 9144 h 25110"/>
                  <a:gd name="connsiteX133" fmla="*/ 498 w 26465"/>
                  <a:gd name="connsiteY133" fmla="*/ 12144 h 25110"/>
                  <a:gd name="connsiteX134" fmla="*/ 391 w 26465"/>
                  <a:gd name="connsiteY134" fmla="*/ 12001 h 25110"/>
                  <a:gd name="connsiteX135" fmla="*/ 963 w 26465"/>
                  <a:gd name="connsiteY135" fmla="*/ 18324 h 25110"/>
                  <a:gd name="connsiteX136" fmla="*/ 2927 w 26465"/>
                  <a:gd name="connsiteY136" fmla="*/ 18467 h 25110"/>
                  <a:gd name="connsiteX137" fmla="*/ 4035 w 26465"/>
                  <a:gd name="connsiteY137" fmla="*/ 21324 h 25110"/>
                  <a:gd name="connsiteX138" fmla="*/ 6713 w 26465"/>
                  <a:gd name="connsiteY138" fmla="*/ 21681 h 25110"/>
                  <a:gd name="connsiteX139" fmla="*/ 7499 w 26465"/>
                  <a:gd name="connsiteY139" fmla="*/ 23789 h 25110"/>
                  <a:gd name="connsiteX140" fmla="*/ 7142 w 26465"/>
                  <a:gd name="connsiteY140" fmla="*/ 23825 h 25110"/>
                  <a:gd name="connsiteX141" fmla="*/ 11607 w 26465"/>
                  <a:gd name="connsiteY141" fmla="*/ 25110 h 25110"/>
                  <a:gd name="connsiteX142" fmla="*/ 13643 w 26465"/>
                  <a:gd name="connsiteY142" fmla="*/ 23217 h 25110"/>
                  <a:gd name="connsiteX143" fmla="*/ 14179 w 26465"/>
                  <a:gd name="connsiteY143" fmla="*/ 23753 h 25110"/>
                  <a:gd name="connsiteX144" fmla="*/ 14536 w 26465"/>
                  <a:gd name="connsiteY144" fmla="*/ 24610 h 25110"/>
                  <a:gd name="connsiteX145" fmla="*/ 14750 w 26465"/>
                  <a:gd name="connsiteY145" fmla="*/ 24039 h 25110"/>
                  <a:gd name="connsiteX146" fmla="*/ 14822 w 26465"/>
                  <a:gd name="connsiteY146" fmla="*/ 24217 h 25110"/>
                  <a:gd name="connsiteX147" fmla="*/ 14929 w 26465"/>
                  <a:gd name="connsiteY147" fmla="*/ 23574 h 25110"/>
                  <a:gd name="connsiteX148" fmla="*/ 14715 w 26465"/>
                  <a:gd name="connsiteY148" fmla="*/ 23110 h 25110"/>
                  <a:gd name="connsiteX149" fmla="*/ 16858 w 26465"/>
                  <a:gd name="connsiteY149" fmla="*/ 23717 h 25110"/>
                  <a:gd name="connsiteX150" fmla="*/ 19036 w 26465"/>
                  <a:gd name="connsiteY150" fmla="*/ 19859 h 25110"/>
                  <a:gd name="connsiteX151" fmla="*/ 19572 w 26465"/>
                  <a:gd name="connsiteY151" fmla="*/ 21431 h 25110"/>
                  <a:gd name="connsiteX152" fmla="*/ 20180 w 26465"/>
                  <a:gd name="connsiteY152" fmla="*/ 20610 h 25110"/>
                  <a:gd name="connsiteX153" fmla="*/ 19965 w 26465"/>
                  <a:gd name="connsiteY153" fmla="*/ 21753 h 25110"/>
                  <a:gd name="connsiteX154" fmla="*/ 21465 w 26465"/>
                  <a:gd name="connsiteY154" fmla="*/ 20395 h 25110"/>
                  <a:gd name="connsiteX155" fmla="*/ 23001 w 26465"/>
                  <a:gd name="connsiteY155" fmla="*/ 18038 h 25110"/>
                  <a:gd name="connsiteX156" fmla="*/ 22501 w 26465"/>
                  <a:gd name="connsiteY156" fmla="*/ 17324 h 25110"/>
                  <a:gd name="connsiteX157" fmla="*/ 22680 w 26465"/>
                  <a:gd name="connsiteY157" fmla="*/ 17252 h 25110"/>
                  <a:gd name="connsiteX158" fmla="*/ 21894 w 26465"/>
                  <a:gd name="connsiteY158" fmla="*/ 16109 h 25110"/>
                  <a:gd name="connsiteX159" fmla="*/ 24001 w 26465"/>
                  <a:gd name="connsiteY159" fmla="*/ 15395 h 25110"/>
                  <a:gd name="connsiteX160" fmla="*/ 22680 w 26465"/>
                  <a:gd name="connsiteY160" fmla="*/ 11644 h 25110"/>
                  <a:gd name="connsiteX161" fmla="*/ 21858 w 26465"/>
                  <a:gd name="connsiteY161" fmla="*/ 12073 h 25110"/>
                  <a:gd name="connsiteX162" fmla="*/ 21858 w 26465"/>
                  <a:gd name="connsiteY162" fmla="*/ 10965 h 25110"/>
                  <a:gd name="connsiteX163" fmla="*/ 22858 w 26465"/>
                  <a:gd name="connsiteY163" fmla="*/ 10394 h 25110"/>
                  <a:gd name="connsiteX164" fmla="*/ 20822 w 26465"/>
                  <a:gd name="connsiteY164" fmla="*/ 10216 h 25110"/>
                  <a:gd name="connsiteX165" fmla="*/ 22358 w 26465"/>
                  <a:gd name="connsiteY165" fmla="*/ 10037 h 25110"/>
                  <a:gd name="connsiteX166" fmla="*/ 20858 w 26465"/>
                  <a:gd name="connsiteY166" fmla="*/ 8322 h 25110"/>
                  <a:gd name="connsiteX167" fmla="*/ 19179 w 26465"/>
                  <a:gd name="connsiteY167" fmla="*/ 9608 h 25110"/>
                  <a:gd name="connsiteX168" fmla="*/ 17822 w 26465"/>
                  <a:gd name="connsiteY168" fmla="*/ 8822 h 25110"/>
                  <a:gd name="connsiteX169" fmla="*/ 17286 w 26465"/>
                  <a:gd name="connsiteY169" fmla="*/ 9715 h 25110"/>
                  <a:gd name="connsiteX170" fmla="*/ 16072 w 26465"/>
                  <a:gd name="connsiteY170" fmla="*/ 8322 h 25110"/>
                  <a:gd name="connsiteX171" fmla="*/ 9357 w 26465"/>
                  <a:gd name="connsiteY171" fmla="*/ 14573 h 25110"/>
                  <a:gd name="connsiteX172" fmla="*/ 9000 w 26465"/>
                  <a:gd name="connsiteY172" fmla="*/ 17359 h 25110"/>
                  <a:gd name="connsiteX173" fmla="*/ 9857 w 26465"/>
                  <a:gd name="connsiteY173" fmla="*/ 18431 h 25110"/>
                  <a:gd name="connsiteX174" fmla="*/ 15072 w 26465"/>
                  <a:gd name="connsiteY174" fmla="*/ 14752 h 2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26465" h="25110">
                    <a:moveTo>
                      <a:pt x="15072" y="14752"/>
                    </a:moveTo>
                    <a:cubicBezTo>
                      <a:pt x="16750" y="14144"/>
                      <a:pt x="16215" y="14716"/>
                      <a:pt x="15357" y="14144"/>
                    </a:cubicBezTo>
                    <a:cubicBezTo>
                      <a:pt x="15072" y="13930"/>
                      <a:pt x="14322" y="13466"/>
                      <a:pt x="13679" y="12787"/>
                    </a:cubicBezTo>
                    <a:cubicBezTo>
                      <a:pt x="13107" y="12216"/>
                      <a:pt x="11678" y="10573"/>
                      <a:pt x="11107" y="9608"/>
                    </a:cubicBezTo>
                    <a:cubicBezTo>
                      <a:pt x="11036" y="9608"/>
                      <a:pt x="11000" y="9608"/>
                      <a:pt x="10964" y="9680"/>
                    </a:cubicBezTo>
                    <a:lnTo>
                      <a:pt x="10964" y="9715"/>
                    </a:lnTo>
                    <a:lnTo>
                      <a:pt x="10964" y="9715"/>
                    </a:lnTo>
                    <a:lnTo>
                      <a:pt x="10964" y="9715"/>
                    </a:lnTo>
                    <a:lnTo>
                      <a:pt x="11464" y="10644"/>
                    </a:lnTo>
                    <a:lnTo>
                      <a:pt x="11464" y="10680"/>
                    </a:lnTo>
                    <a:lnTo>
                      <a:pt x="11536" y="10751"/>
                    </a:lnTo>
                    <a:lnTo>
                      <a:pt x="11643" y="10930"/>
                    </a:lnTo>
                    <a:cubicBezTo>
                      <a:pt x="11786" y="11180"/>
                      <a:pt x="11928" y="11430"/>
                      <a:pt x="12036" y="11680"/>
                    </a:cubicBezTo>
                    <a:cubicBezTo>
                      <a:pt x="12500" y="12894"/>
                      <a:pt x="12786" y="13538"/>
                      <a:pt x="12857" y="14359"/>
                    </a:cubicBezTo>
                    <a:cubicBezTo>
                      <a:pt x="12893" y="14645"/>
                      <a:pt x="12964" y="14859"/>
                      <a:pt x="12893" y="15252"/>
                    </a:cubicBezTo>
                    <a:cubicBezTo>
                      <a:pt x="12893" y="15359"/>
                      <a:pt x="12821" y="15538"/>
                      <a:pt x="12821" y="15538"/>
                    </a:cubicBezTo>
                    <a:lnTo>
                      <a:pt x="12857" y="15502"/>
                    </a:lnTo>
                    <a:cubicBezTo>
                      <a:pt x="12929" y="15430"/>
                      <a:pt x="12893" y="15466"/>
                      <a:pt x="12964" y="15359"/>
                    </a:cubicBezTo>
                    <a:lnTo>
                      <a:pt x="12964" y="15359"/>
                    </a:lnTo>
                    <a:cubicBezTo>
                      <a:pt x="13107" y="15180"/>
                      <a:pt x="13179" y="15145"/>
                      <a:pt x="13321" y="15037"/>
                    </a:cubicBezTo>
                    <a:lnTo>
                      <a:pt x="13321" y="15037"/>
                    </a:lnTo>
                    <a:lnTo>
                      <a:pt x="13572" y="14859"/>
                    </a:lnTo>
                    <a:lnTo>
                      <a:pt x="13536" y="14895"/>
                    </a:lnTo>
                    <a:cubicBezTo>
                      <a:pt x="13822" y="14716"/>
                      <a:pt x="14322" y="14466"/>
                      <a:pt x="14607" y="14395"/>
                    </a:cubicBezTo>
                    <a:lnTo>
                      <a:pt x="14572" y="14395"/>
                    </a:lnTo>
                    <a:cubicBezTo>
                      <a:pt x="15215" y="14252"/>
                      <a:pt x="15286" y="14288"/>
                      <a:pt x="15286" y="14288"/>
                    </a:cubicBezTo>
                    <a:cubicBezTo>
                      <a:pt x="15179" y="14288"/>
                      <a:pt x="14822" y="14180"/>
                      <a:pt x="14643" y="14038"/>
                    </a:cubicBezTo>
                    <a:lnTo>
                      <a:pt x="14643" y="14038"/>
                    </a:lnTo>
                    <a:lnTo>
                      <a:pt x="14607" y="14002"/>
                    </a:lnTo>
                    <a:cubicBezTo>
                      <a:pt x="14500" y="13859"/>
                      <a:pt x="14857" y="14288"/>
                      <a:pt x="14464" y="13823"/>
                    </a:cubicBezTo>
                    <a:cubicBezTo>
                      <a:pt x="14464" y="13823"/>
                      <a:pt x="14643" y="14002"/>
                      <a:pt x="14715" y="14109"/>
                    </a:cubicBezTo>
                    <a:lnTo>
                      <a:pt x="14715" y="14109"/>
                    </a:lnTo>
                    <a:lnTo>
                      <a:pt x="14750" y="14144"/>
                    </a:lnTo>
                    <a:cubicBezTo>
                      <a:pt x="14607" y="14002"/>
                      <a:pt x="14607" y="13859"/>
                      <a:pt x="14643" y="13823"/>
                    </a:cubicBezTo>
                    <a:lnTo>
                      <a:pt x="14786" y="14144"/>
                    </a:lnTo>
                    <a:lnTo>
                      <a:pt x="14929" y="13752"/>
                    </a:lnTo>
                    <a:lnTo>
                      <a:pt x="14107" y="12216"/>
                    </a:lnTo>
                    <a:cubicBezTo>
                      <a:pt x="14572" y="12537"/>
                      <a:pt x="15036" y="14109"/>
                      <a:pt x="15036" y="13609"/>
                    </a:cubicBezTo>
                    <a:lnTo>
                      <a:pt x="14500" y="12287"/>
                    </a:lnTo>
                    <a:cubicBezTo>
                      <a:pt x="14715" y="12323"/>
                      <a:pt x="14964" y="12966"/>
                      <a:pt x="15143" y="13644"/>
                    </a:cubicBezTo>
                    <a:cubicBezTo>
                      <a:pt x="15250" y="14252"/>
                      <a:pt x="15072" y="12859"/>
                      <a:pt x="15072" y="12894"/>
                    </a:cubicBezTo>
                    <a:cubicBezTo>
                      <a:pt x="15107" y="11144"/>
                      <a:pt x="15429" y="11930"/>
                      <a:pt x="14500" y="12430"/>
                    </a:cubicBezTo>
                    <a:cubicBezTo>
                      <a:pt x="13607" y="12930"/>
                      <a:pt x="13393" y="12645"/>
                      <a:pt x="14107" y="12787"/>
                    </a:cubicBezTo>
                    <a:lnTo>
                      <a:pt x="14143" y="12787"/>
                    </a:lnTo>
                    <a:cubicBezTo>
                      <a:pt x="14143" y="12787"/>
                      <a:pt x="14464" y="12894"/>
                      <a:pt x="14536" y="12930"/>
                    </a:cubicBezTo>
                    <a:lnTo>
                      <a:pt x="14607" y="12966"/>
                    </a:lnTo>
                    <a:cubicBezTo>
                      <a:pt x="14607" y="12966"/>
                      <a:pt x="14679" y="13002"/>
                      <a:pt x="14643" y="12966"/>
                    </a:cubicBezTo>
                    <a:cubicBezTo>
                      <a:pt x="14643" y="12966"/>
                      <a:pt x="14679" y="13002"/>
                      <a:pt x="14786" y="13073"/>
                    </a:cubicBezTo>
                    <a:cubicBezTo>
                      <a:pt x="14822" y="13109"/>
                      <a:pt x="14822" y="13109"/>
                      <a:pt x="14822" y="13109"/>
                    </a:cubicBezTo>
                    <a:cubicBezTo>
                      <a:pt x="15000" y="13252"/>
                      <a:pt x="14464" y="12859"/>
                      <a:pt x="14357" y="11501"/>
                    </a:cubicBezTo>
                    <a:cubicBezTo>
                      <a:pt x="14393" y="11216"/>
                      <a:pt x="14179" y="10251"/>
                      <a:pt x="14286" y="9537"/>
                    </a:cubicBezTo>
                    <a:cubicBezTo>
                      <a:pt x="14286" y="9466"/>
                      <a:pt x="14322" y="9501"/>
                      <a:pt x="14322" y="9501"/>
                    </a:cubicBezTo>
                    <a:lnTo>
                      <a:pt x="14322" y="9501"/>
                    </a:lnTo>
                    <a:lnTo>
                      <a:pt x="14322" y="9501"/>
                    </a:lnTo>
                    <a:lnTo>
                      <a:pt x="14322" y="9501"/>
                    </a:lnTo>
                    <a:lnTo>
                      <a:pt x="14322" y="9501"/>
                    </a:lnTo>
                    <a:lnTo>
                      <a:pt x="13857" y="13002"/>
                    </a:lnTo>
                    <a:lnTo>
                      <a:pt x="13857" y="13002"/>
                    </a:lnTo>
                    <a:lnTo>
                      <a:pt x="13857" y="13002"/>
                    </a:lnTo>
                    <a:lnTo>
                      <a:pt x="13857" y="13002"/>
                    </a:lnTo>
                    <a:lnTo>
                      <a:pt x="13893" y="12823"/>
                    </a:lnTo>
                    <a:cubicBezTo>
                      <a:pt x="13929" y="12573"/>
                      <a:pt x="14000" y="12359"/>
                      <a:pt x="14072" y="12109"/>
                    </a:cubicBezTo>
                    <a:cubicBezTo>
                      <a:pt x="14393" y="11144"/>
                      <a:pt x="15000" y="10644"/>
                      <a:pt x="14286" y="11323"/>
                    </a:cubicBezTo>
                    <a:cubicBezTo>
                      <a:pt x="13714" y="11787"/>
                      <a:pt x="13964" y="11501"/>
                      <a:pt x="13679" y="11680"/>
                    </a:cubicBezTo>
                    <a:cubicBezTo>
                      <a:pt x="13250" y="11966"/>
                      <a:pt x="12571" y="12180"/>
                      <a:pt x="12178" y="12216"/>
                    </a:cubicBezTo>
                    <a:cubicBezTo>
                      <a:pt x="11178" y="12287"/>
                      <a:pt x="11821" y="11930"/>
                      <a:pt x="12857" y="13180"/>
                    </a:cubicBezTo>
                    <a:cubicBezTo>
                      <a:pt x="12893" y="13252"/>
                      <a:pt x="12893" y="13252"/>
                      <a:pt x="12893" y="13252"/>
                    </a:cubicBezTo>
                    <a:lnTo>
                      <a:pt x="12929" y="13287"/>
                    </a:lnTo>
                    <a:cubicBezTo>
                      <a:pt x="12607" y="12930"/>
                      <a:pt x="12250" y="12466"/>
                      <a:pt x="11786" y="11966"/>
                    </a:cubicBezTo>
                    <a:lnTo>
                      <a:pt x="11750" y="11930"/>
                    </a:lnTo>
                    <a:cubicBezTo>
                      <a:pt x="11428" y="11680"/>
                      <a:pt x="11893" y="11323"/>
                      <a:pt x="12036" y="14645"/>
                    </a:cubicBezTo>
                    <a:cubicBezTo>
                      <a:pt x="12143" y="16252"/>
                      <a:pt x="11821" y="15788"/>
                      <a:pt x="12893" y="15752"/>
                    </a:cubicBezTo>
                    <a:cubicBezTo>
                      <a:pt x="13786" y="15716"/>
                      <a:pt x="16750" y="15180"/>
                      <a:pt x="18215" y="13359"/>
                    </a:cubicBezTo>
                    <a:cubicBezTo>
                      <a:pt x="19608" y="11609"/>
                      <a:pt x="19144" y="10108"/>
                      <a:pt x="17715" y="9108"/>
                    </a:cubicBezTo>
                    <a:cubicBezTo>
                      <a:pt x="16358" y="8072"/>
                      <a:pt x="13321" y="7108"/>
                      <a:pt x="13536" y="3715"/>
                    </a:cubicBezTo>
                    <a:lnTo>
                      <a:pt x="13536" y="3893"/>
                    </a:lnTo>
                    <a:cubicBezTo>
                      <a:pt x="13429" y="2322"/>
                      <a:pt x="13500" y="2929"/>
                      <a:pt x="13357" y="2607"/>
                    </a:cubicBezTo>
                    <a:cubicBezTo>
                      <a:pt x="13286" y="2500"/>
                      <a:pt x="13071" y="2429"/>
                      <a:pt x="12893" y="2464"/>
                    </a:cubicBezTo>
                    <a:cubicBezTo>
                      <a:pt x="12428" y="2536"/>
                      <a:pt x="11821" y="2858"/>
                      <a:pt x="11107" y="3786"/>
                    </a:cubicBezTo>
                    <a:cubicBezTo>
                      <a:pt x="10750" y="1643"/>
                      <a:pt x="8857" y="3893"/>
                      <a:pt x="7999" y="3643"/>
                    </a:cubicBezTo>
                    <a:lnTo>
                      <a:pt x="7999" y="3465"/>
                    </a:lnTo>
                    <a:cubicBezTo>
                      <a:pt x="6856" y="5751"/>
                      <a:pt x="3892" y="4608"/>
                      <a:pt x="3892" y="7108"/>
                    </a:cubicBezTo>
                    <a:cubicBezTo>
                      <a:pt x="3785" y="6965"/>
                      <a:pt x="3320" y="6608"/>
                      <a:pt x="3535" y="6251"/>
                    </a:cubicBezTo>
                    <a:cubicBezTo>
                      <a:pt x="2892" y="7465"/>
                      <a:pt x="2713" y="9394"/>
                      <a:pt x="1499" y="9180"/>
                    </a:cubicBezTo>
                    <a:cubicBezTo>
                      <a:pt x="1106" y="11001"/>
                      <a:pt x="1034" y="13180"/>
                      <a:pt x="1570" y="14823"/>
                    </a:cubicBezTo>
                    <a:cubicBezTo>
                      <a:pt x="2141" y="16395"/>
                      <a:pt x="3106" y="17467"/>
                      <a:pt x="4320" y="17538"/>
                    </a:cubicBezTo>
                    <a:lnTo>
                      <a:pt x="3963" y="17645"/>
                    </a:lnTo>
                    <a:cubicBezTo>
                      <a:pt x="5499" y="17610"/>
                      <a:pt x="4713" y="18431"/>
                      <a:pt x="5785" y="18645"/>
                    </a:cubicBezTo>
                    <a:cubicBezTo>
                      <a:pt x="5678" y="18788"/>
                      <a:pt x="5678" y="18895"/>
                      <a:pt x="5606" y="18931"/>
                    </a:cubicBezTo>
                    <a:cubicBezTo>
                      <a:pt x="7071" y="18645"/>
                      <a:pt x="7392" y="20360"/>
                      <a:pt x="8285" y="20253"/>
                    </a:cubicBezTo>
                    <a:lnTo>
                      <a:pt x="7856" y="20967"/>
                    </a:lnTo>
                    <a:cubicBezTo>
                      <a:pt x="8357" y="21217"/>
                      <a:pt x="8821" y="21431"/>
                      <a:pt x="9392" y="21610"/>
                    </a:cubicBezTo>
                    <a:lnTo>
                      <a:pt x="8928" y="21181"/>
                    </a:lnTo>
                    <a:cubicBezTo>
                      <a:pt x="10107" y="19252"/>
                      <a:pt x="9428" y="23038"/>
                      <a:pt x="11250" y="22074"/>
                    </a:cubicBezTo>
                    <a:cubicBezTo>
                      <a:pt x="12750" y="22717"/>
                      <a:pt x="13822" y="17716"/>
                      <a:pt x="14429" y="18824"/>
                    </a:cubicBezTo>
                    <a:cubicBezTo>
                      <a:pt x="14750" y="17788"/>
                      <a:pt x="14179" y="20538"/>
                      <a:pt x="14715" y="19717"/>
                    </a:cubicBezTo>
                    <a:cubicBezTo>
                      <a:pt x="14822" y="20895"/>
                      <a:pt x="14464" y="20467"/>
                      <a:pt x="14679" y="21395"/>
                    </a:cubicBezTo>
                    <a:cubicBezTo>
                      <a:pt x="15250" y="20860"/>
                      <a:pt x="16108" y="22431"/>
                      <a:pt x="16893" y="21431"/>
                    </a:cubicBezTo>
                    <a:lnTo>
                      <a:pt x="17179" y="22288"/>
                    </a:lnTo>
                    <a:cubicBezTo>
                      <a:pt x="17822" y="20395"/>
                      <a:pt x="20465" y="22217"/>
                      <a:pt x="20429" y="20145"/>
                    </a:cubicBezTo>
                    <a:cubicBezTo>
                      <a:pt x="21001" y="18574"/>
                      <a:pt x="23358" y="21252"/>
                      <a:pt x="23001" y="18645"/>
                    </a:cubicBezTo>
                    <a:cubicBezTo>
                      <a:pt x="23466" y="18681"/>
                      <a:pt x="23966" y="18681"/>
                      <a:pt x="24430" y="18645"/>
                    </a:cubicBezTo>
                    <a:cubicBezTo>
                      <a:pt x="25037" y="17967"/>
                      <a:pt x="23394" y="17467"/>
                      <a:pt x="24216" y="16966"/>
                    </a:cubicBezTo>
                    <a:cubicBezTo>
                      <a:pt x="24930" y="17324"/>
                      <a:pt x="25180" y="16145"/>
                      <a:pt x="25680" y="16895"/>
                    </a:cubicBezTo>
                    <a:cubicBezTo>
                      <a:pt x="27573" y="14966"/>
                      <a:pt x="24823" y="12930"/>
                      <a:pt x="26466" y="10323"/>
                    </a:cubicBezTo>
                    <a:cubicBezTo>
                      <a:pt x="24894" y="10072"/>
                      <a:pt x="25394" y="8680"/>
                      <a:pt x="24180" y="8680"/>
                    </a:cubicBezTo>
                    <a:cubicBezTo>
                      <a:pt x="24823" y="8394"/>
                      <a:pt x="23144" y="6322"/>
                      <a:pt x="25073" y="7001"/>
                    </a:cubicBezTo>
                    <a:cubicBezTo>
                      <a:pt x="25252" y="7072"/>
                      <a:pt x="25323" y="7287"/>
                      <a:pt x="25073" y="7394"/>
                    </a:cubicBezTo>
                    <a:lnTo>
                      <a:pt x="25966" y="7180"/>
                    </a:lnTo>
                    <a:cubicBezTo>
                      <a:pt x="26752" y="4822"/>
                      <a:pt x="23608" y="4893"/>
                      <a:pt x="22644" y="3608"/>
                    </a:cubicBezTo>
                    <a:cubicBezTo>
                      <a:pt x="22823" y="4179"/>
                      <a:pt x="23287" y="4608"/>
                      <a:pt x="22537" y="4715"/>
                    </a:cubicBezTo>
                    <a:cubicBezTo>
                      <a:pt x="22215" y="4322"/>
                      <a:pt x="21930" y="3929"/>
                      <a:pt x="21501" y="3572"/>
                    </a:cubicBezTo>
                    <a:lnTo>
                      <a:pt x="22251" y="3215"/>
                    </a:lnTo>
                    <a:cubicBezTo>
                      <a:pt x="21680" y="2572"/>
                      <a:pt x="21001" y="1929"/>
                      <a:pt x="20287" y="1357"/>
                    </a:cubicBezTo>
                    <a:lnTo>
                      <a:pt x="20144" y="2358"/>
                    </a:lnTo>
                    <a:cubicBezTo>
                      <a:pt x="19394" y="1357"/>
                      <a:pt x="19287" y="-286"/>
                      <a:pt x="17501" y="536"/>
                    </a:cubicBezTo>
                    <a:cubicBezTo>
                      <a:pt x="16750" y="1107"/>
                      <a:pt x="18286" y="2036"/>
                      <a:pt x="17036" y="2000"/>
                    </a:cubicBezTo>
                    <a:cubicBezTo>
                      <a:pt x="15857" y="1036"/>
                      <a:pt x="13286" y="72"/>
                      <a:pt x="11678" y="286"/>
                    </a:cubicBezTo>
                    <a:cubicBezTo>
                      <a:pt x="12071" y="1286"/>
                      <a:pt x="11643" y="1322"/>
                      <a:pt x="11285" y="1643"/>
                    </a:cubicBezTo>
                    <a:lnTo>
                      <a:pt x="10964" y="786"/>
                    </a:lnTo>
                    <a:cubicBezTo>
                      <a:pt x="9750" y="2464"/>
                      <a:pt x="9642" y="-929"/>
                      <a:pt x="8607" y="643"/>
                    </a:cubicBezTo>
                    <a:lnTo>
                      <a:pt x="8464" y="0"/>
                    </a:lnTo>
                    <a:lnTo>
                      <a:pt x="8928" y="1893"/>
                    </a:lnTo>
                    <a:cubicBezTo>
                      <a:pt x="8678" y="4072"/>
                      <a:pt x="7428" y="464"/>
                      <a:pt x="7392" y="3393"/>
                    </a:cubicBezTo>
                    <a:cubicBezTo>
                      <a:pt x="7856" y="2893"/>
                      <a:pt x="8678" y="4929"/>
                      <a:pt x="7928" y="5001"/>
                    </a:cubicBezTo>
                    <a:lnTo>
                      <a:pt x="7571" y="4179"/>
                    </a:lnTo>
                    <a:cubicBezTo>
                      <a:pt x="7321" y="4572"/>
                      <a:pt x="7464" y="4965"/>
                      <a:pt x="7106" y="4965"/>
                    </a:cubicBezTo>
                    <a:cubicBezTo>
                      <a:pt x="6999" y="4429"/>
                      <a:pt x="6428" y="3857"/>
                      <a:pt x="5999" y="4393"/>
                    </a:cubicBezTo>
                    <a:lnTo>
                      <a:pt x="5642" y="3251"/>
                    </a:lnTo>
                    <a:cubicBezTo>
                      <a:pt x="5642" y="3965"/>
                      <a:pt x="5642" y="4608"/>
                      <a:pt x="5749" y="5286"/>
                    </a:cubicBezTo>
                    <a:cubicBezTo>
                      <a:pt x="4356" y="5322"/>
                      <a:pt x="4356" y="7251"/>
                      <a:pt x="3177" y="6929"/>
                    </a:cubicBezTo>
                    <a:cubicBezTo>
                      <a:pt x="3142" y="6894"/>
                      <a:pt x="1534" y="8573"/>
                      <a:pt x="2713" y="9501"/>
                    </a:cubicBezTo>
                    <a:cubicBezTo>
                      <a:pt x="2070" y="8787"/>
                      <a:pt x="1356" y="9751"/>
                      <a:pt x="534" y="9144"/>
                    </a:cubicBezTo>
                    <a:cubicBezTo>
                      <a:pt x="1177" y="10072"/>
                      <a:pt x="1641" y="11680"/>
                      <a:pt x="498" y="12144"/>
                    </a:cubicBezTo>
                    <a:lnTo>
                      <a:pt x="391" y="12001"/>
                    </a:lnTo>
                    <a:cubicBezTo>
                      <a:pt x="-930" y="14502"/>
                      <a:pt x="1570" y="15966"/>
                      <a:pt x="963" y="18324"/>
                    </a:cubicBezTo>
                    <a:cubicBezTo>
                      <a:pt x="1927" y="17931"/>
                      <a:pt x="1749" y="19217"/>
                      <a:pt x="2927" y="18467"/>
                    </a:cubicBezTo>
                    <a:cubicBezTo>
                      <a:pt x="3963" y="19217"/>
                      <a:pt x="3713" y="20324"/>
                      <a:pt x="4035" y="21324"/>
                    </a:cubicBezTo>
                    <a:cubicBezTo>
                      <a:pt x="4249" y="22253"/>
                      <a:pt x="4963" y="22932"/>
                      <a:pt x="6713" y="21681"/>
                    </a:cubicBezTo>
                    <a:cubicBezTo>
                      <a:pt x="7606" y="22181"/>
                      <a:pt x="7035" y="23253"/>
                      <a:pt x="7499" y="23789"/>
                    </a:cubicBezTo>
                    <a:lnTo>
                      <a:pt x="7142" y="23825"/>
                    </a:lnTo>
                    <a:cubicBezTo>
                      <a:pt x="9357" y="24753"/>
                      <a:pt x="10000" y="24718"/>
                      <a:pt x="11607" y="25110"/>
                    </a:cubicBezTo>
                    <a:cubicBezTo>
                      <a:pt x="12428" y="24753"/>
                      <a:pt x="12536" y="22824"/>
                      <a:pt x="13643" y="23217"/>
                    </a:cubicBezTo>
                    <a:cubicBezTo>
                      <a:pt x="13393" y="24039"/>
                      <a:pt x="13822" y="23860"/>
                      <a:pt x="14179" y="23753"/>
                    </a:cubicBezTo>
                    <a:cubicBezTo>
                      <a:pt x="13964" y="23931"/>
                      <a:pt x="13893" y="24217"/>
                      <a:pt x="14536" y="24610"/>
                    </a:cubicBezTo>
                    <a:cubicBezTo>
                      <a:pt x="14572" y="24360"/>
                      <a:pt x="14643" y="24182"/>
                      <a:pt x="14750" y="24039"/>
                    </a:cubicBezTo>
                    <a:cubicBezTo>
                      <a:pt x="14750" y="24110"/>
                      <a:pt x="14786" y="24146"/>
                      <a:pt x="14822" y="24217"/>
                    </a:cubicBezTo>
                    <a:cubicBezTo>
                      <a:pt x="15429" y="23789"/>
                      <a:pt x="15250" y="23574"/>
                      <a:pt x="14929" y="23574"/>
                    </a:cubicBezTo>
                    <a:cubicBezTo>
                      <a:pt x="14929" y="23467"/>
                      <a:pt x="14857" y="23324"/>
                      <a:pt x="14715" y="23110"/>
                    </a:cubicBezTo>
                    <a:cubicBezTo>
                      <a:pt x="15679" y="23931"/>
                      <a:pt x="16322" y="22538"/>
                      <a:pt x="16858" y="23717"/>
                    </a:cubicBezTo>
                    <a:cubicBezTo>
                      <a:pt x="18536" y="22610"/>
                      <a:pt x="18322" y="21074"/>
                      <a:pt x="19036" y="19859"/>
                    </a:cubicBezTo>
                    <a:cubicBezTo>
                      <a:pt x="19572" y="20288"/>
                      <a:pt x="19751" y="20967"/>
                      <a:pt x="19572" y="21431"/>
                    </a:cubicBezTo>
                    <a:lnTo>
                      <a:pt x="20180" y="20610"/>
                    </a:lnTo>
                    <a:cubicBezTo>
                      <a:pt x="20822" y="21360"/>
                      <a:pt x="20108" y="21395"/>
                      <a:pt x="19965" y="21753"/>
                    </a:cubicBezTo>
                    <a:cubicBezTo>
                      <a:pt x="20965" y="21967"/>
                      <a:pt x="21180" y="21360"/>
                      <a:pt x="21465" y="20395"/>
                    </a:cubicBezTo>
                    <a:cubicBezTo>
                      <a:pt x="21715" y="19538"/>
                      <a:pt x="21858" y="18717"/>
                      <a:pt x="23001" y="18038"/>
                    </a:cubicBezTo>
                    <a:lnTo>
                      <a:pt x="22501" y="17324"/>
                    </a:lnTo>
                    <a:lnTo>
                      <a:pt x="22680" y="17252"/>
                    </a:lnTo>
                    <a:cubicBezTo>
                      <a:pt x="22323" y="17074"/>
                      <a:pt x="21930" y="16431"/>
                      <a:pt x="21894" y="16109"/>
                    </a:cubicBezTo>
                    <a:cubicBezTo>
                      <a:pt x="22787" y="16038"/>
                      <a:pt x="23823" y="16681"/>
                      <a:pt x="24001" y="15395"/>
                    </a:cubicBezTo>
                    <a:cubicBezTo>
                      <a:pt x="25001" y="14288"/>
                      <a:pt x="23501" y="12287"/>
                      <a:pt x="22680" y="11644"/>
                    </a:cubicBezTo>
                    <a:cubicBezTo>
                      <a:pt x="22751" y="12216"/>
                      <a:pt x="22215" y="12180"/>
                      <a:pt x="21858" y="12073"/>
                    </a:cubicBezTo>
                    <a:cubicBezTo>
                      <a:pt x="21680" y="11716"/>
                      <a:pt x="22358" y="11144"/>
                      <a:pt x="21858" y="10965"/>
                    </a:cubicBezTo>
                    <a:lnTo>
                      <a:pt x="22858" y="10394"/>
                    </a:lnTo>
                    <a:cubicBezTo>
                      <a:pt x="21965" y="10965"/>
                      <a:pt x="21287" y="10001"/>
                      <a:pt x="20822" y="10216"/>
                    </a:cubicBezTo>
                    <a:cubicBezTo>
                      <a:pt x="21394" y="9537"/>
                      <a:pt x="21751" y="10287"/>
                      <a:pt x="22358" y="10037"/>
                    </a:cubicBezTo>
                    <a:cubicBezTo>
                      <a:pt x="21358" y="8751"/>
                      <a:pt x="21858" y="9323"/>
                      <a:pt x="20858" y="8322"/>
                    </a:cubicBezTo>
                    <a:cubicBezTo>
                      <a:pt x="19751" y="8394"/>
                      <a:pt x="20144" y="9144"/>
                      <a:pt x="19179" y="9608"/>
                    </a:cubicBezTo>
                    <a:cubicBezTo>
                      <a:pt x="18644" y="9394"/>
                      <a:pt x="17786" y="9680"/>
                      <a:pt x="17822" y="8822"/>
                    </a:cubicBezTo>
                    <a:lnTo>
                      <a:pt x="17286" y="9715"/>
                    </a:lnTo>
                    <a:cubicBezTo>
                      <a:pt x="16143" y="9823"/>
                      <a:pt x="15893" y="9501"/>
                      <a:pt x="16072" y="8322"/>
                    </a:cubicBezTo>
                    <a:cubicBezTo>
                      <a:pt x="11428" y="10287"/>
                      <a:pt x="10000" y="12859"/>
                      <a:pt x="9357" y="14573"/>
                    </a:cubicBezTo>
                    <a:cubicBezTo>
                      <a:pt x="8749" y="16323"/>
                      <a:pt x="9000" y="17359"/>
                      <a:pt x="9000" y="17359"/>
                    </a:cubicBezTo>
                    <a:cubicBezTo>
                      <a:pt x="8964" y="18681"/>
                      <a:pt x="9357" y="18752"/>
                      <a:pt x="9857" y="18431"/>
                    </a:cubicBezTo>
                    <a:cubicBezTo>
                      <a:pt x="9892" y="19002"/>
                      <a:pt x="13214" y="15395"/>
                      <a:pt x="15072" y="147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16" name="Graphic 511">
              <a:extLst>
                <a:ext uri="{FF2B5EF4-FFF2-40B4-BE49-F238E27FC236}">
                  <a16:creationId xmlns:a16="http://schemas.microsoft.com/office/drawing/2014/main" id="{2E7F920F-BA7D-F24E-8732-F7093E60924A}"/>
                </a:ext>
              </a:extLst>
            </p:cNvPr>
            <p:cNvGrpSpPr/>
            <p:nvPr/>
          </p:nvGrpSpPr>
          <p:grpSpPr>
            <a:xfrm>
              <a:off x="7841276" y="6593431"/>
              <a:ext cx="20931" cy="23235"/>
              <a:chOff x="7841276" y="6593431"/>
              <a:chExt cx="20931" cy="23235"/>
            </a:xfrm>
            <a:grpFill/>
          </p:grpSpPr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DA824B84-2D9C-294C-A42B-BAA3CFCD6F7C}"/>
                  </a:ext>
                </a:extLst>
              </p:cNvPr>
              <p:cNvSpPr/>
              <p:nvPr/>
            </p:nvSpPr>
            <p:spPr>
              <a:xfrm>
                <a:off x="7852921" y="6594324"/>
                <a:ext cx="226" cy="464"/>
              </a:xfrm>
              <a:custGeom>
                <a:avLst/>
                <a:gdLst>
                  <a:gd name="connsiteX0" fmla="*/ 0 w 226"/>
                  <a:gd name="connsiteY0" fmla="*/ 0 h 464"/>
                  <a:gd name="connsiteX1" fmla="*/ 214 w 226"/>
                  <a:gd name="connsiteY1" fmla="*/ 464 h 464"/>
                  <a:gd name="connsiteX2" fmla="*/ 0 w 226"/>
                  <a:gd name="connsiteY2" fmla="*/ 0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" h="464">
                    <a:moveTo>
                      <a:pt x="0" y="0"/>
                    </a:moveTo>
                    <a:lnTo>
                      <a:pt x="214" y="464"/>
                    </a:lnTo>
                    <a:cubicBezTo>
                      <a:pt x="250" y="286"/>
                      <a:pt x="214" y="10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90A7DDEA-908B-1E45-BD1B-590EC26E3470}"/>
                  </a:ext>
                </a:extLst>
              </p:cNvPr>
              <p:cNvSpPr/>
              <p:nvPr/>
            </p:nvSpPr>
            <p:spPr>
              <a:xfrm>
                <a:off x="7848099" y="6600003"/>
                <a:ext cx="107" cy="107"/>
              </a:xfrm>
              <a:custGeom>
                <a:avLst/>
                <a:gdLst>
                  <a:gd name="connsiteX0" fmla="*/ 107 w 107"/>
                  <a:gd name="connsiteY0" fmla="*/ 107 h 107"/>
                  <a:gd name="connsiteX1" fmla="*/ 0 w 107"/>
                  <a:gd name="connsiteY1" fmla="*/ 0 h 107"/>
                  <a:gd name="connsiteX2" fmla="*/ 107 w 107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7">
                    <a:moveTo>
                      <a:pt x="107" y="107"/>
                    </a:moveTo>
                    <a:lnTo>
                      <a:pt x="0" y="0"/>
                    </a:lnTo>
                    <a:lnTo>
                      <a:pt x="107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9" name="Freeform 918">
                <a:extLst>
                  <a:ext uri="{FF2B5EF4-FFF2-40B4-BE49-F238E27FC236}">
                    <a16:creationId xmlns:a16="http://schemas.microsoft.com/office/drawing/2014/main" id="{FC5A2BE1-B4EC-3E46-A20F-835781052DBF}"/>
                  </a:ext>
                </a:extLst>
              </p:cNvPr>
              <p:cNvSpPr/>
              <p:nvPr/>
            </p:nvSpPr>
            <p:spPr>
              <a:xfrm>
                <a:off x="7852600" y="6603360"/>
                <a:ext cx="3571" cy="3571"/>
              </a:xfrm>
              <a:custGeom>
                <a:avLst/>
                <a:gdLst>
                  <a:gd name="connsiteX0" fmla="*/ 0 w 3571"/>
                  <a:gd name="connsiteY0" fmla="*/ 0 h 3571"/>
                  <a:gd name="connsiteX1" fmla="*/ 0 w 3571"/>
                  <a:gd name="connsiteY1" fmla="*/ 0 h 3571"/>
                  <a:gd name="connsiteX2" fmla="*/ 0 w 3571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1" h="357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0" name="Freeform 919">
                <a:extLst>
                  <a:ext uri="{FF2B5EF4-FFF2-40B4-BE49-F238E27FC236}">
                    <a16:creationId xmlns:a16="http://schemas.microsoft.com/office/drawing/2014/main" id="{1C936FD7-669B-F445-BFDF-36AFF45E7CA1}"/>
                  </a:ext>
                </a:extLst>
              </p:cNvPr>
              <p:cNvSpPr/>
              <p:nvPr/>
            </p:nvSpPr>
            <p:spPr>
              <a:xfrm>
                <a:off x="7841276" y="6593431"/>
                <a:ext cx="20931" cy="23235"/>
              </a:xfrm>
              <a:custGeom>
                <a:avLst/>
                <a:gdLst>
                  <a:gd name="connsiteX0" fmla="*/ 9609 w 20931"/>
                  <a:gd name="connsiteY0" fmla="*/ 14037 h 23235"/>
                  <a:gd name="connsiteX1" fmla="*/ 10073 w 20931"/>
                  <a:gd name="connsiteY1" fmla="*/ 14609 h 23235"/>
                  <a:gd name="connsiteX2" fmla="*/ 10109 w 20931"/>
                  <a:gd name="connsiteY2" fmla="*/ 14573 h 23235"/>
                  <a:gd name="connsiteX3" fmla="*/ 10288 w 20931"/>
                  <a:gd name="connsiteY3" fmla="*/ 13252 h 23235"/>
                  <a:gd name="connsiteX4" fmla="*/ 11574 w 20931"/>
                  <a:gd name="connsiteY4" fmla="*/ 9751 h 23235"/>
                  <a:gd name="connsiteX5" fmla="*/ 11645 w 20931"/>
                  <a:gd name="connsiteY5" fmla="*/ 9680 h 23235"/>
                  <a:gd name="connsiteX6" fmla="*/ 11645 w 20931"/>
                  <a:gd name="connsiteY6" fmla="*/ 9680 h 23235"/>
                  <a:gd name="connsiteX7" fmla="*/ 11645 w 20931"/>
                  <a:gd name="connsiteY7" fmla="*/ 9680 h 23235"/>
                  <a:gd name="connsiteX8" fmla="*/ 10645 w 20931"/>
                  <a:gd name="connsiteY8" fmla="*/ 10287 h 23235"/>
                  <a:gd name="connsiteX9" fmla="*/ 10645 w 20931"/>
                  <a:gd name="connsiteY9" fmla="*/ 10287 h 23235"/>
                  <a:gd name="connsiteX10" fmla="*/ 10645 w 20931"/>
                  <a:gd name="connsiteY10" fmla="*/ 10287 h 23235"/>
                  <a:gd name="connsiteX11" fmla="*/ 10645 w 20931"/>
                  <a:gd name="connsiteY11" fmla="*/ 10287 h 23235"/>
                  <a:gd name="connsiteX12" fmla="*/ 10645 w 20931"/>
                  <a:gd name="connsiteY12" fmla="*/ 10287 h 23235"/>
                  <a:gd name="connsiteX13" fmla="*/ 10752 w 20931"/>
                  <a:gd name="connsiteY13" fmla="*/ 10216 h 23235"/>
                  <a:gd name="connsiteX14" fmla="*/ 11038 w 20931"/>
                  <a:gd name="connsiteY14" fmla="*/ 10072 h 23235"/>
                  <a:gd name="connsiteX15" fmla="*/ 11324 w 20931"/>
                  <a:gd name="connsiteY15" fmla="*/ 9965 h 23235"/>
                  <a:gd name="connsiteX16" fmla="*/ 10395 w 20931"/>
                  <a:gd name="connsiteY16" fmla="*/ 9644 h 23235"/>
                  <a:gd name="connsiteX17" fmla="*/ 10288 w 20931"/>
                  <a:gd name="connsiteY17" fmla="*/ 9572 h 23235"/>
                  <a:gd name="connsiteX18" fmla="*/ 10038 w 20931"/>
                  <a:gd name="connsiteY18" fmla="*/ 9358 h 23235"/>
                  <a:gd name="connsiteX19" fmla="*/ 10038 w 20931"/>
                  <a:gd name="connsiteY19" fmla="*/ 9358 h 23235"/>
                  <a:gd name="connsiteX20" fmla="*/ 9859 w 20931"/>
                  <a:gd name="connsiteY20" fmla="*/ 9180 h 23235"/>
                  <a:gd name="connsiteX21" fmla="*/ 9859 w 20931"/>
                  <a:gd name="connsiteY21" fmla="*/ 9180 h 23235"/>
                  <a:gd name="connsiteX22" fmla="*/ 9859 w 20931"/>
                  <a:gd name="connsiteY22" fmla="*/ 9180 h 23235"/>
                  <a:gd name="connsiteX23" fmla="*/ 9859 w 20931"/>
                  <a:gd name="connsiteY23" fmla="*/ 9180 h 23235"/>
                  <a:gd name="connsiteX24" fmla="*/ 10002 w 20931"/>
                  <a:gd name="connsiteY24" fmla="*/ 9501 h 23235"/>
                  <a:gd name="connsiteX25" fmla="*/ 10002 w 20931"/>
                  <a:gd name="connsiteY25" fmla="*/ 9465 h 23235"/>
                  <a:gd name="connsiteX26" fmla="*/ 10145 w 20931"/>
                  <a:gd name="connsiteY26" fmla="*/ 10573 h 23235"/>
                  <a:gd name="connsiteX27" fmla="*/ 10145 w 20931"/>
                  <a:gd name="connsiteY27" fmla="*/ 10573 h 23235"/>
                  <a:gd name="connsiteX28" fmla="*/ 10252 w 20931"/>
                  <a:gd name="connsiteY28" fmla="*/ 10465 h 23235"/>
                  <a:gd name="connsiteX29" fmla="*/ 13074 w 20931"/>
                  <a:gd name="connsiteY29" fmla="*/ 13930 h 23235"/>
                  <a:gd name="connsiteX30" fmla="*/ 14538 w 20931"/>
                  <a:gd name="connsiteY30" fmla="*/ 14180 h 23235"/>
                  <a:gd name="connsiteX31" fmla="*/ 14610 w 20931"/>
                  <a:gd name="connsiteY31" fmla="*/ 14180 h 23235"/>
                  <a:gd name="connsiteX32" fmla="*/ 13145 w 20931"/>
                  <a:gd name="connsiteY32" fmla="*/ 13430 h 23235"/>
                  <a:gd name="connsiteX33" fmla="*/ 14502 w 20931"/>
                  <a:gd name="connsiteY33" fmla="*/ 13930 h 23235"/>
                  <a:gd name="connsiteX34" fmla="*/ 13431 w 20931"/>
                  <a:gd name="connsiteY34" fmla="*/ 13109 h 23235"/>
                  <a:gd name="connsiteX35" fmla="*/ 13717 w 20931"/>
                  <a:gd name="connsiteY35" fmla="*/ 13323 h 23235"/>
                  <a:gd name="connsiteX36" fmla="*/ 13645 w 20931"/>
                  <a:gd name="connsiteY36" fmla="*/ 12823 h 23235"/>
                  <a:gd name="connsiteX37" fmla="*/ 12145 w 20931"/>
                  <a:gd name="connsiteY37" fmla="*/ 11930 h 23235"/>
                  <a:gd name="connsiteX38" fmla="*/ 13717 w 20931"/>
                  <a:gd name="connsiteY38" fmla="*/ 12644 h 23235"/>
                  <a:gd name="connsiteX39" fmla="*/ 12574 w 20931"/>
                  <a:gd name="connsiteY39" fmla="*/ 11787 h 23235"/>
                  <a:gd name="connsiteX40" fmla="*/ 14002 w 20931"/>
                  <a:gd name="connsiteY40" fmla="*/ 12359 h 23235"/>
                  <a:gd name="connsiteX41" fmla="*/ 14467 w 20931"/>
                  <a:gd name="connsiteY41" fmla="*/ 12644 h 23235"/>
                  <a:gd name="connsiteX42" fmla="*/ 12824 w 20931"/>
                  <a:gd name="connsiteY42" fmla="*/ 10822 h 23235"/>
                  <a:gd name="connsiteX43" fmla="*/ 10645 w 20931"/>
                  <a:gd name="connsiteY43" fmla="*/ 8536 h 23235"/>
                  <a:gd name="connsiteX44" fmla="*/ 10645 w 20931"/>
                  <a:gd name="connsiteY44" fmla="*/ 8215 h 23235"/>
                  <a:gd name="connsiteX45" fmla="*/ 12288 w 20931"/>
                  <a:gd name="connsiteY45" fmla="*/ 7036 h 23235"/>
                  <a:gd name="connsiteX46" fmla="*/ 14717 w 20931"/>
                  <a:gd name="connsiteY46" fmla="*/ 6465 h 23235"/>
                  <a:gd name="connsiteX47" fmla="*/ 14967 w 20931"/>
                  <a:gd name="connsiteY47" fmla="*/ 6393 h 23235"/>
                  <a:gd name="connsiteX48" fmla="*/ 15110 w 20931"/>
                  <a:gd name="connsiteY48" fmla="*/ 6358 h 23235"/>
                  <a:gd name="connsiteX49" fmla="*/ 15110 w 20931"/>
                  <a:gd name="connsiteY49" fmla="*/ 6358 h 23235"/>
                  <a:gd name="connsiteX50" fmla="*/ 18324 w 20931"/>
                  <a:gd name="connsiteY50" fmla="*/ 7537 h 23235"/>
                  <a:gd name="connsiteX51" fmla="*/ 18324 w 20931"/>
                  <a:gd name="connsiteY51" fmla="*/ 7537 h 23235"/>
                  <a:gd name="connsiteX52" fmla="*/ 18324 w 20931"/>
                  <a:gd name="connsiteY52" fmla="*/ 7537 h 23235"/>
                  <a:gd name="connsiteX53" fmla="*/ 18324 w 20931"/>
                  <a:gd name="connsiteY53" fmla="*/ 7537 h 23235"/>
                  <a:gd name="connsiteX54" fmla="*/ 18324 w 20931"/>
                  <a:gd name="connsiteY54" fmla="*/ 7572 h 23235"/>
                  <a:gd name="connsiteX55" fmla="*/ 18432 w 20931"/>
                  <a:gd name="connsiteY55" fmla="*/ 7751 h 23235"/>
                  <a:gd name="connsiteX56" fmla="*/ 18717 w 20931"/>
                  <a:gd name="connsiteY56" fmla="*/ 8394 h 23235"/>
                  <a:gd name="connsiteX57" fmla="*/ 19039 w 20931"/>
                  <a:gd name="connsiteY57" fmla="*/ 9287 h 23235"/>
                  <a:gd name="connsiteX58" fmla="*/ 19217 w 20931"/>
                  <a:gd name="connsiteY58" fmla="*/ 9787 h 23235"/>
                  <a:gd name="connsiteX59" fmla="*/ 17431 w 20931"/>
                  <a:gd name="connsiteY59" fmla="*/ 9287 h 23235"/>
                  <a:gd name="connsiteX60" fmla="*/ 17003 w 20931"/>
                  <a:gd name="connsiteY60" fmla="*/ 9180 h 23235"/>
                  <a:gd name="connsiteX61" fmla="*/ 16503 w 20931"/>
                  <a:gd name="connsiteY61" fmla="*/ 9037 h 23235"/>
                  <a:gd name="connsiteX62" fmla="*/ 16538 w 20931"/>
                  <a:gd name="connsiteY62" fmla="*/ 9287 h 23235"/>
                  <a:gd name="connsiteX63" fmla="*/ 16610 w 20931"/>
                  <a:gd name="connsiteY63" fmla="*/ 9680 h 23235"/>
                  <a:gd name="connsiteX64" fmla="*/ 16646 w 20931"/>
                  <a:gd name="connsiteY64" fmla="*/ 9965 h 23235"/>
                  <a:gd name="connsiteX65" fmla="*/ 16646 w 20931"/>
                  <a:gd name="connsiteY65" fmla="*/ 10072 h 23235"/>
                  <a:gd name="connsiteX66" fmla="*/ 16646 w 20931"/>
                  <a:gd name="connsiteY66" fmla="*/ 10537 h 23235"/>
                  <a:gd name="connsiteX67" fmla="*/ 16646 w 20931"/>
                  <a:gd name="connsiteY67" fmla="*/ 10822 h 23235"/>
                  <a:gd name="connsiteX68" fmla="*/ 15896 w 20931"/>
                  <a:gd name="connsiteY68" fmla="*/ 13716 h 23235"/>
                  <a:gd name="connsiteX69" fmla="*/ 12002 w 20931"/>
                  <a:gd name="connsiteY69" fmla="*/ 12823 h 23235"/>
                  <a:gd name="connsiteX70" fmla="*/ 12145 w 20931"/>
                  <a:gd name="connsiteY70" fmla="*/ 7072 h 23235"/>
                  <a:gd name="connsiteX71" fmla="*/ 12359 w 20931"/>
                  <a:gd name="connsiteY71" fmla="*/ 6929 h 23235"/>
                  <a:gd name="connsiteX72" fmla="*/ 17967 w 20931"/>
                  <a:gd name="connsiteY72" fmla="*/ 9037 h 23235"/>
                  <a:gd name="connsiteX73" fmla="*/ 18181 w 20931"/>
                  <a:gd name="connsiteY73" fmla="*/ 8679 h 23235"/>
                  <a:gd name="connsiteX74" fmla="*/ 18610 w 20931"/>
                  <a:gd name="connsiteY74" fmla="*/ 8108 h 23235"/>
                  <a:gd name="connsiteX75" fmla="*/ 8788 w 20931"/>
                  <a:gd name="connsiteY75" fmla="*/ 214 h 23235"/>
                  <a:gd name="connsiteX76" fmla="*/ 8502 w 20931"/>
                  <a:gd name="connsiteY76" fmla="*/ 0 h 23235"/>
                  <a:gd name="connsiteX77" fmla="*/ 7859 w 20931"/>
                  <a:gd name="connsiteY77" fmla="*/ 2643 h 23235"/>
                  <a:gd name="connsiteX78" fmla="*/ 6466 w 20931"/>
                  <a:gd name="connsiteY78" fmla="*/ 3429 h 23235"/>
                  <a:gd name="connsiteX79" fmla="*/ 6323 w 20931"/>
                  <a:gd name="connsiteY79" fmla="*/ 3322 h 23235"/>
                  <a:gd name="connsiteX80" fmla="*/ 6109 w 20931"/>
                  <a:gd name="connsiteY80" fmla="*/ 4107 h 23235"/>
                  <a:gd name="connsiteX81" fmla="*/ 5466 w 20931"/>
                  <a:gd name="connsiteY81" fmla="*/ 3607 h 23235"/>
                  <a:gd name="connsiteX82" fmla="*/ 4966 w 20931"/>
                  <a:gd name="connsiteY82" fmla="*/ 3607 h 23235"/>
                  <a:gd name="connsiteX83" fmla="*/ 6466 w 20931"/>
                  <a:gd name="connsiteY83" fmla="*/ 6108 h 23235"/>
                  <a:gd name="connsiteX84" fmla="*/ 6180 w 20931"/>
                  <a:gd name="connsiteY84" fmla="*/ 5751 h 23235"/>
                  <a:gd name="connsiteX85" fmla="*/ 7144 w 20931"/>
                  <a:gd name="connsiteY85" fmla="*/ 7001 h 23235"/>
                  <a:gd name="connsiteX86" fmla="*/ 6894 w 20931"/>
                  <a:gd name="connsiteY86" fmla="*/ 6679 h 23235"/>
                  <a:gd name="connsiteX87" fmla="*/ 8144 w 20931"/>
                  <a:gd name="connsiteY87" fmla="*/ 8072 h 23235"/>
                  <a:gd name="connsiteX88" fmla="*/ 7323 w 20931"/>
                  <a:gd name="connsiteY88" fmla="*/ 7108 h 23235"/>
                  <a:gd name="connsiteX89" fmla="*/ 7823 w 20931"/>
                  <a:gd name="connsiteY89" fmla="*/ 7537 h 23235"/>
                  <a:gd name="connsiteX90" fmla="*/ 7895 w 20931"/>
                  <a:gd name="connsiteY90" fmla="*/ 7679 h 23235"/>
                  <a:gd name="connsiteX91" fmla="*/ 8466 w 20931"/>
                  <a:gd name="connsiteY91" fmla="*/ 8037 h 23235"/>
                  <a:gd name="connsiteX92" fmla="*/ 11395 w 20931"/>
                  <a:gd name="connsiteY92" fmla="*/ 10894 h 23235"/>
                  <a:gd name="connsiteX93" fmla="*/ 13645 w 20931"/>
                  <a:gd name="connsiteY93" fmla="*/ 12216 h 23235"/>
                  <a:gd name="connsiteX94" fmla="*/ 12574 w 20931"/>
                  <a:gd name="connsiteY94" fmla="*/ 11001 h 23235"/>
                  <a:gd name="connsiteX95" fmla="*/ 10395 w 20931"/>
                  <a:gd name="connsiteY95" fmla="*/ 9037 h 23235"/>
                  <a:gd name="connsiteX96" fmla="*/ 10145 w 20931"/>
                  <a:gd name="connsiteY96" fmla="*/ 7965 h 23235"/>
                  <a:gd name="connsiteX97" fmla="*/ 8930 w 20931"/>
                  <a:gd name="connsiteY97" fmla="*/ 6929 h 23235"/>
                  <a:gd name="connsiteX98" fmla="*/ 9645 w 20931"/>
                  <a:gd name="connsiteY98" fmla="*/ 6572 h 23235"/>
                  <a:gd name="connsiteX99" fmla="*/ 8395 w 20931"/>
                  <a:gd name="connsiteY99" fmla="*/ 5215 h 23235"/>
                  <a:gd name="connsiteX100" fmla="*/ 6680 w 20931"/>
                  <a:gd name="connsiteY100" fmla="*/ 4107 h 23235"/>
                  <a:gd name="connsiteX101" fmla="*/ 7930 w 20931"/>
                  <a:gd name="connsiteY101" fmla="*/ 4643 h 23235"/>
                  <a:gd name="connsiteX102" fmla="*/ 6073 w 20931"/>
                  <a:gd name="connsiteY102" fmla="*/ 3572 h 23235"/>
                  <a:gd name="connsiteX103" fmla="*/ 5394 w 20931"/>
                  <a:gd name="connsiteY103" fmla="*/ 2893 h 23235"/>
                  <a:gd name="connsiteX104" fmla="*/ 7359 w 20931"/>
                  <a:gd name="connsiteY104" fmla="*/ 3572 h 23235"/>
                  <a:gd name="connsiteX105" fmla="*/ 5430 w 20931"/>
                  <a:gd name="connsiteY105" fmla="*/ 2857 h 23235"/>
                  <a:gd name="connsiteX106" fmla="*/ 5644 w 20931"/>
                  <a:gd name="connsiteY106" fmla="*/ 2929 h 23235"/>
                  <a:gd name="connsiteX107" fmla="*/ 4608 w 20931"/>
                  <a:gd name="connsiteY107" fmla="*/ 2536 h 23235"/>
                  <a:gd name="connsiteX108" fmla="*/ 5073 w 20931"/>
                  <a:gd name="connsiteY108" fmla="*/ 2893 h 23235"/>
                  <a:gd name="connsiteX109" fmla="*/ 6001 w 20931"/>
                  <a:gd name="connsiteY109" fmla="*/ 3250 h 23235"/>
                  <a:gd name="connsiteX110" fmla="*/ 5751 w 20931"/>
                  <a:gd name="connsiteY110" fmla="*/ 3250 h 23235"/>
                  <a:gd name="connsiteX111" fmla="*/ 5037 w 20931"/>
                  <a:gd name="connsiteY111" fmla="*/ 2893 h 23235"/>
                  <a:gd name="connsiteX112" fmla="*/ 4465 w 20931"/>
                  <a:gd name="connsiteY112" fmla="*/ 2750 h 23235"/>
                  <a:gd name="connsiteX113" fmla="*/ 5358 w 20931"/>
                  <a:gd name="connsiteY113" fmla="*/ 3214 h 23235"/>
                  <a:gd name="connsiteX114" fmla="*/ 4501 w 20931"/>
                  <a:gd name="connsiteY114" fmla="*/ 2929 h 23235"/>
                  <a:gd name="connsiteX115" fmla="*/ 5823 w 20931"/>
                  <a:gd name="connsiteY115" fmla="*/ 3822 h 23235"/>
                  <a:gd name="connsiteX116" fmla="*/ 3787 w 20931"/>
                  <a:gd name="connsiteY116" fmla="*/ 3179 h 23235"/>
                  <a:gd name="connsiteX117" fmla="*/ 4358 w 20931"/>
                  <a:gd name="connsiteY117" fmla="*/ 4393 h 23235"/>
                  <a:gd name="connsiteX118" fmla="*/ 3644 w 20931"/>
                  <a:gd name="connsiteY118" fmla="*/ 3822 h 23235"/>
                  <a:gd name="connsiteX119" fmla="*/ 1787 w 20931"/>
                  <a:gd name="connsiteY119" fmla="*/ 4607 h 23235"/>
                  <a:gd name="connsiteX120" fmla="*/ 1322 w 20931"/>
                  <a:gd name="connsiteY120" fmla="*/ 4143 h 23235"/>
                  <a:gd name="connsiteX121" fmla="*/ 2715 w 20931"/>
                  <a:gd name="connsiteY121" fmla="*/ 5500 h 23235"/>
                  <a:gd name="connsiteX122" fmla="*/ 2251 w 20931"/>
                  <a:gd name="connsiteY122" fmla="*/ 7394 h 23235"/>
                  <a:gd name="connsiteX123" fmla="*/ 3537 w 20931"/>
                  <a:gd name="connsiteY123" fmla="*/ 8465 h 23235"/>
                  <a:gd name="connsiteX124" fmla="*/ 2822 w 20931"/>
                  <a:gd name="connsiteY124" fmla="*/ 7929 h 23235"/>
                  <a:gd name="connsiteX125" fmla="*/ 2858 w 20931"/>
                  <a:gd name="connsiteY125" fmla="*/ 8679 h 23235"/>
                  <a:gd name="connsiteX126" fmla="*/ 1679 w 20931"/>
                  <a:gd name="connsiteY126" fmla="*/ 8572 h 23235"/>
                  <a:gd name="connsiteX127" fmla="*/ 822 w 20931"/>
                  <a:gd name="connsiteY127" fmla="*/ 7786 h 23235"/>
                  <a:gd name="connsiteX128" fmla="*/ 1929 w 20931"/>
                  <a:gd name="connsiteY128" fmla="*/ 9323 h 23235"/>
                  <a:gd name="connsiteX129" fmla="*/ 286 w 20931"/>
                  <a:gd name="connsiteY129" fmla="*/ 11430 h 23235"/>
                  <a:gd name="connsiteX130" fmla="*/ 108 w 20931"/>
                  <a:gd name="connsiteY130" fmla="*/ 13287 h 23235"/>
                  <a:gd name="connsiteX131" fmla="*/ 2715 w 20931"/>
                  <a:gd name="connsiteY131" fmla="*/ 19752 h 23235"/>
                  <a:gd name="connsiteX132" fmla="*/ 3251 w 20931"/>
                  <a:gd name="connsiteY132" fmla="*/ 19895 h 23235"/>
                  <a:gd name="connsiteX133" fmla="*/ 4287 w 20931"/>
                  <a:gd name="connsiteY133" fmla="*/ 19752 h 23235"/>
                  <a:gd name="connsiteX134" fmla="*/ 3608 w 20931"/>
                  <a:gd name="connsiteY134" fmla="*/ 21860 h 23235"/>
                  <a:gd name="connsiteX135" fmla="*/ 7430 w 20931"/>
                  <a:gd name="connsiteY135" fmla="*/ 22610 h 23235"/>
                  <a:gd name="connsiteX136" fmla="*/ 7252 w 20931"/>
                  <a:gd name="connsiteY136" fmla="*/ 22681 h 23235"/>
                  <a:gd name="connsiteX137" fmla="*/ 14717 w 20931"/>
                  <a:gd name="connsiteY137" fmla="*/ 22038 h 23235"/>
                  <a:gd name="connsiteX138" fmla="*/ 14752 w 20931"/>
                  <a:gd name="connsiteY138" fmla="*/ 20074 h 23235"/>
                  <a:gd name="connsiteX139" fmla="*/ 17360 w 20931"/>
                  <a:gd name="connsiteY139" fmla="*/ 16538 h 23235"/>
                  <a:gd name="connsiteX140" fmla="*/ 19253 w 20931"/>
                  <a:gd name="connsiteY140" fmla="*/ 16145 h 23235"/>
                  <a:gd name="connsiteX141" fmla="*/ 19289 w 20931"/>
                  <a:gd name="connsiteY141" fmla="*/ 16466 h 23235"/>
                  <a:gd name="connsiteX142" fmla="*/ 20825 w 20931"/>
                  <a:gd name="connsiteY142" fmla="*/ 12930 h 23235"/>
                  <a:gd name="connsiteX143" fmla="*/ 19360 w 20931"/>
                  <a:gd name="connsiteY143" fmla="*/ 10573 h 23235"/>
                  <a:gd name="connsiteX144" fmla="*/ 20003 w 20931"/>
                  <a:gd name="connsiteY144" fmla="*/ 10072 h 23235"/>
                  <a:gd name="connsiteX145" fmla="*/ 20932 w 20931"/>
                  <a:gd name="connsiteY145" fmla="*/ 9823 h 23235"/>
                  <a:gd name="connsiteX146" fmla="*/ 20396 w 20931"/>
                  <a:gd name="connsiteY146" fmla="*/ 9465 h 23235"/>
                  <a:gd name="connsiteX147" fmla="*/ 20575 w 20931"/>
                  <a:gd name="connsiteY147" fmla="*/ 9429 h 23235"/>
                  <a:gd name="connsiteX148" fmla="*/ 19932 w 20931"/>
                  <a:gd name="connsiteY148" fmla="*/ 9180 h 23235"/>
                  <a:gd name="connsiteX149" fmla="*/ 19467 w 20931"/>
                  <a:gd name="connsiteY149" fmla="*/ 9323 h 23235"/>
                  <a:gd name="connsiteX150" fmla="*/ 20217 w 20931"/>
                  <a:gd name="connsiteY150" fmla="*/ 6786 h 23235"/>
                  <a:gd name="connsiteX151" fmla="*/ 15074 w 20931"/>
                  <a:gd name="connsiteY151" fmla="*/ 3786 h 23235"/>
                  <a:gd name="connsiteX152" fmla="*/ 16538 w 20931"/>
                  <a:gd name="connsiteY152" fmla="*/ 2893 h 23235"/>
                  <a:gd name="connsiteX153" fmla="*/ 15288 w 20931"/>
                  <a:gd name="connsiteY153" fmla="*/ 2429 h 23235"/>
                  <a:gd name="connsiteX154" fmla="*/ 16681 w 20931"/>
                  <a:gd name="connsiteY154" fmla="*/ 2357 h 23235"/>
                  <a:gd name="connsiteX155" fmla="*/ 12324 w 20931"/>
                  <a:gd name="connsiteY155" fmla="*/ 786 h 23235"/>
                  <a:gd name="connsiteX156" fmla="*/ 11931 w 20931"/>
                  <a:gd name="connsiteY156" fmla="*/ 1500 h 23235"/>
                  <a:gd name="connsiteX157" fmla="*/ 11859 w 20931"/>
                  <a:gd name="connsiteY157" fmla="*/ 1357 h 23235"/>
                  <a:gd name="connsiteX158" fmla="*/ 11288 w 20931"/>
                  <a:gd name="connsiteY158" fmla="*/ 2393 h 23235"/>
                  <a:gd name="connsiteX159" fmla="*/ 10859 w 20931"/>
                  <a:gd name="connsiteY159" fmla="*/ 429 h 23235"/>
                  <a:gd name="connsiteX160" fmla="*/ 9002 w 20931"/>
                  <a:gd name="connsiteY160" fmla="*/ 1322 h 23235"/>
                  <a:gd name="connsiteX161" fmla="*/ 9109 w 20931"/>
                  <a:gd name="connsiteY161" fmla="*/ 2250 h 23235"/>
                  <a:gd name="connsiteX162" fmla="*/ 8502 w 20931"/>
                  <a:gd name="connsiteY162" fmla="*/ 1821 h 23235"/>
                  <a:gd name="connsiteX163" fmla="*/ 8395 w 20931"/>
                  <a:gd name="connsiteY163" fmla="*/ 678 h 23235"/>
                  <a:gd name="connsiteX164" fmla="*/ 7823 w 20931"/>
                  <a:gd name="connsiteY164" fmla="*/ 2393 h 23235"/>
                  <a:gd name="connsiteX165" fmla="*/ 8109 w 20931"/>
                  <a:gd name="connsiteY165" fmla="*/ 964 h 23235"/>
                  <a:gd name="connsiteX166" fmla="*/ 6644 w 20931"/>
                  <a:gd name="connsiteY166" fmla="*/ 1322 h 23235"/>
                  <a:gd name="connsiteX167" fmla="*/ 6823 w 20931"/>
                  <a:gd name="connsiteY167" fmla="*/ 3429 h 23235"/>
                  <a:gd name="connsiteX168" fmla="*/ 5608 w 20931"/>
                  <a:gd name="connsiteY168" fmla="*/ 4000 h 23235"/>
                  <a:gd name="connsiteX169" fmla="*/ 5966 w 20931"/>
                  <a:gd name="connsiteY169" fmla="*/ 4965 h 23235"/>
                  <a:gd name="connsiteX170" fmla="*/ 4251 w 20931"/>
                  <a:gd name="connsiteY170" fmla="*/ 5000 h 23235"/>
                  <a:gd name="connsiteX171" fmla="*/ 4751 w 20931"/>
                  <a:gd name="connsiteY171" fmla="*/ 14109 h 23235"/>
                  <a:gd name="connsiteX172" fmla="*/ 6537 w 20931"/>
                  <a:gd name="connsiteY172" fmla="*/ 16216 h 23235"/>
                  <a:gd name="connsiteX173" fmla="*/ 9609 w 20931"/>
                  <a:gd name="connsiteY173" fmla="*/ 14037 h 23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20931" h="23235">
                    <a:moveTo>
                      <a:pt x="9609" y="14037"/>
                    </a:moveTo>
                    <a:cubicBezTo>
                      <a:pt x="9895" y="14144"/>
                      <a:pt x="9966" y="14394"/>
                      <a:pt x="10073" y="14609"/>
                    </a:cubicBezTo>
                    <a:cubicBezTo>
                      <a:pt x="10109" y="14537"/>
                      <a:pt x="10002" y="15287"/>
                      <a:pt x="10109" y="14573"/>
                    </a:cubicBezTo>
                    <a:cubicBezTo>
                      <a:pt x="10180" y="14109"/>
                      <a:pt x="10252" y="13680"/>
                      <a:pt x="10288" y="13252"/>
                    </a:cubicBezTo>
                    <a:cubicBezTo>
                      <a:pt x="10609" y="11573"/>
                      <a:pt x="11073" y="10287"/>
                      <a:pt x="11574" y="9751"/>
                    </a:cubicBezTo>
                    <a:cubicBezTo>
                      <a:pt x="11752" y="9572"/>
                      <a:pt x="11609" y="9715"/>
                      <a:pt x="11645" y="9680"/>
                    </a:cubicBezTo>
                    <a:lnTo>
                      <a:pt x="11645" y="9680"/>
                    </a:lnTo>
                    <a:lnTo>
                      <a:pt x="11645" y="9680"/>
                    </a:lnTo>
                    <a:lnTo>
                      <a:pt x="10645" y="10287"/>
                    </a:lnTo>
                    <a:lnTo>
                      <a:pt x="10645" y="10287"/>
                    </a:lnTo>
                    <a:lnTo>
                      <a:pt x="10645" y="10287"/>
                    </a:lnTo>
                    <a:lnTo>
                      <a:pt x="10645" y="10287"/>
                    </a:lnTo>
                    <a:lnTo>
                      <a:pt x="10645" y="10287"/>
                    </a:lnTo>
                    <a:lnTo>
                      <a:pt x="10752" y="10216"/>
                    </a:lnTo>
                    <a:lnTo>
                      <a:pt x="11038" y="10072"/>
                    </a:lnTo>
                    <a:cubicBezTo>
                      <a:pt x="11359" y="9965"/>
                      <a:pt x="11395" y="9965"/>
                      <a:pt x="11324" y="9965"/>
                    </a:cubicBezTo>
                    <a:cubicBezTo>
                      <a:pt x="11145" y="9965"/>
                      <a:pt x="10752" y="9858"/>
                      <a:pt x="10395" y="9644"/>
                    </a:cubicBezTo>
                    <a:lnTo>
                      <a:pt x="10288" y="9572"/>
                    </a:lnTo>
                    <a:cubicBezTo>
                      <a:pt x="10180" y="9501"/>
                      <a:pt x="10073" y="9429"/>
                      <a:pt x="10038" y="9358"/>
                    </a:cubicBezTo>
                    <a:lnTo>
                      <a:pt x="10038" y="9358"/>
                    </a:lnTo>
                    <a:cubicBezTo>
                      <a:pt x="9930" y="9287"/>
                      <a:pt x="9859" y="9180"/>
                      <a:pt x="9859" y="9180"/>
                    </a:cubicBezTo>
                    <a:lnTo>
                      <a:pt x="9859" y="9180"/>
                    </a:lnTo>
                    <a:lnTo>
                      <a:pt x="9859" y="9180"/>
                    </a:lnTo>
                    <a:lnTo>
                      <a:pt x="9859" y="9180"/>
                    </a:lnTo>
                    <a:cubicBezTo>
                      <a:pt x="9823" y="9144"/>
                      <a:pt x="9930" y="9287"/>
                      <a:pt x="10002" y="9501"/>
                    </a:cubicBezTo>
                    <a:lnTo>
                      <a:pt x="10002" y="9465"/>
                    </a:lnTo>
                    <a:cubicBezTo>
                      <a:pt x="10180" y="9929"/>
                      <a:pt x="10180" y="10322"/>
                      <a:pt x="10145" y="10573"/>
                    </a:cubicBezTo>
                    <a:lnTo>
                      <a:pt x="10145" y="10573"/>
                    </a:lnTo>
                    <a:cubicBezTo>
                      <a:pt x="10073" y="10822"/>
                      <a:pt x="10109" y="10608"/>
                      <a:pt x="10252" y="10465"/>
                    </a:cubicBezTo>
                    <a:lnTo>
                      <a:pt x="13074" y="13930"/>
                    </a:lnTo>
                    <a:cubicBezTo>
                      <a:pt x="13502" y="13930"/>
                      <a:pt x="13967" y="14001"/>
                      <a:pt x="14538" y="14180"/>
                    </a:cubicBezTo>
                    <a:cubicBezTo>
                      <a:pt x="14360" y="14109"/>
                      <a:pt x="14610" y="14180"/>
                      <a:pt x="14610" y="14180"/>
                    </a:cubicBezTo>
                    <a:cubicBezTo>
                      <a:pt x="15753" y="14537"/>
                      <a:pt x="14860" y="14252"/>
                      <a:pt x="13145" y="13430"/>
                    </a:cubicBezTo>
                    <a:cubicBezTo>
                      <a:pt x="13217" y="13287"/>
                      <a:pt x="13788" y="13609"/>
                      <a:pt x="14502" y="13930"/>
                    </a:cubicBezTo>
                    <a:cubicBezTo>
                      <a:pt x="13681" y="13537"/>
                      <a:pt x="13395" y="13252"/>
                      <a:pt x="13431" y="13109"/>
                    </a:cubicBezTo>
                    <a:lnTo>
                      <a:pt x="13717" y="13323"/>
                    </a:lnTo>
                    <a:cubicBezTo>
                      <a:pt x="13717" y="13180"/>
                      <a:pt x="13645" y="13001"/>
                      <a:pt x="13645" y="12823"/>
                    </a:cubicBezTo>
                    <a:lnTo>
                      <a:pt x="12145" y="11930"/>
                    </a:lnTo>
                    <a:cubicBezTo>
                      <a:pt x="12716" y="11966"/>
                      <a:pt x="13931" y="13073"/>
                      <a:pt x="13717" y="12644"/>
                    </a:cubicBezTo>
                    <a:lnTo>
                      <a:pt x="12574" y="11787"/>
                    </a:lnTo>
                    <a:cubicBezTo>
                      <a:pt x="12824" y="11715"/>
                      <a:pt x="13395" y="11966"/>
                      <a:pt x="14002" y="12359"/>
                    </a:cubicBezTo>
                    <a:cubicBezTo>
                      <a:pt x="14217" y="12430"/>
                      <a:pt x="14217" y="12608"/>
                      <a:pt x="14467" y="12644"/>
                    </a:cubicBezTo>
                    <a:lnTo>
                      <a:pt x="12824" y="10822"/>
                    </a:lnTo>
                    <a:cubicBezTo>
                      <a:pt x="12074" y="10037"/>
                      <a:pt x="11324" y="9251"/>
                      <a:pt x="10645" y="8536"/>
                    </a:cubicBezTo>
                    <a:cubicBezTo>
                      <a:pt x="10359" y="8179"/>
                      <a:pt x="10645" y="8358"/>
                      <a:pt x="10645" y="8215"/>
                    </a:cubicBezTo>
                    <a:cubicBezTo>
                      <a:pt x="11145" y="7751"/>
                      <a:pt x="11609" y="7322"/>
                      <a:pt x="12288" y="7036"/>
                    </a:cubicBezTo>
                    <a:cubicBezTo>
                      <a:pt x="13002" y="6858"/>
                      <a:pt x="13931" y="6644"/>
                      <a:pt x="14717" y="6465"/>
                    </a:cubicBezTo>
                    <a:lnTo>
                      <a:pt x="14967" y="6393"/>
                    </a:lnTo>
                    <a:lnTo>
                      <a:pt x="15110" y="6358"/>
                    </a:lnTo>
                    <a:lnTo>
                      <a:pt x="15110" y="6358"/>
                    </a:lnTo>
                    <a:lnTo>
                      <a:pt x="18324" y="7537"/>
                    </a:lnTo>
                    <a:lnTo>
                      <a:pt x="18324" y="7537"/>
                    </a:lnTo>
                    <a:lnTo>
                      <a:pt x="18324" y="7537"/>
                    </a:lnTo>
                    <a:lnTo>
                      <a:pt x="18324" y="7537"/>
                    </a:lnTo>
                    <a:lnTo>
                      <a:pt x="18324" y="7572"/>
                    </a:lnTo>
                    <a:lnTo>
                      <a:pt x="18432" y="7751"/>
                    </a:lnTo>
                    <a:cubicBezTo>
                      <a:pt x="18539" y="8001"/>
                      <a:pt x="18646" y="8215"/>
                      <a:pt x="18717" y="8394"/>
                    </a:cubicBezTo>
                    <a:cubicBezTo>
                      <a:pt x="18824" y="8644"/>
                      <a:pt x="18932" y="8965"/>
                      <a:pt x="19039" y="9287"/>
                    </a:cubicBezTo>
                    <a:cubicBezTo>
                      <a:pt x="19074" y="9429"/>
                      <a:pt x="19146" y="9608"/>
                      <a:pt x="19217" y="9787"/>
                    </a:cubicBezTo>
                    <a:cubicBezTo>
                      <a:pt x="18896" y="9751"/>
                      <a:pt x="18039" y="9465"/>
                      <a:pt x="17431" y="9287"/>
                    </a:cubicBezTo>
                    <a:lnTo>
                      <a:pt x="17003" y="9180"/>
                    </a:lnTo>
                    <a:cubicBezTo>
                      <a:pt x="17074" y="9215"/>
                      <a:pt x="16467" y="8965"/>
                      <a:pt x="16503" y="9037"/>
                    </a:cubicBezTo>
                    <a:cubicBezTo>
                      <a:pt x="16503" y="9072"/>
                      <a:pt x="16538" y="9180"/>
                      <a:pt x="16538" y="9287"/>
                    </a:cubicBezTo>
                    <a:cubicBezTo>
                      <a:pt x="16574" y="9501"/>
                      <a:pt x="16574" y="9429"/>
                      <a:pt x="16610" y="9680"/>
                    </a:cubicBezTo>
                    <a:lnTo>
                      <a:pt x="16646" y="9965"/>
                    </a:lnTo>
                    <a:cubicBezTo>
                      <a:pt x="16646" y="10037"/>
                      <a:pt x="16646" y="10216"/>
                      <a:pt x="16646" y="10072"/>
                    </a:cubicBezTo>
                    <a:cubicBezTo>
                      <a:pt x="16646" y="10144"/>
                      <a:pt x="16646" y="10216"/>
                      <a:pt x="16646" y="10537"/>
                    </a:cubicBezTo>
                    <a:lnTo>
                      <a:pt x="16646" y="10822"/>
                    </a:lnTo>
                    <a:cubicBezTo>
                      <a:pt x="16574" y="11858"/>
                      <a:pt x="16360" y="12751"/>
                      <a:pt x="15896" y="13716"/>
                    </a:cubicBezTo>
                    <a:cubicBezTo>
                      <a:pt x="15503" y="16002"/>
                      <a:pt x="12788" y="13680"/>
                      <a:pt x="12002" y="12823"/>
                    </a:cubicBezTo>
                    <a:cubicBezTo>
                      <a:pt x="10788" y="11394"/>
                      <a:pt x="10216" y="8358"/>
                      <a:pt x="12145" y="7072"/>
                    </a:cubicBezTo>
                    <a:cubicBezTo>
                      <a:pt x="12252" y="7036"/>
                      <a:pt x="12359" y="6929"/>
                      <a:pt x="12359" y="6929"/>
                    </a:cubicBezTo>
                    <a:cubicBezTo>
                      <a:pt x="9680" y="5429"/>
                      <a:pt x="20682" y="10716"/>
                      <a:pt x="17967" y="9037"/>
                    </a:cubicBezTo>
                    <a:cubicBezTo>
                      <a:pt x="18146" y="8751"/>
                      <a:pt x="18110" y="8822"/>
                      <a:pt x="18181" y="8679"/>
                    </a:cubicBezTo>
                    <a:lnTo>
                      <a:pt x="18610" y="8108"/>
                    </a:lnTo>
                    <a:cubicBezTo>
                      <a:pt x="18360" y="8501"/>
                      <a:pt x="23611" y="571"/>
                      <a:pt x="8788" y="214"/>
                    </a:cubicBezTo>
                    <a:lnTo>
                      <a:pt x="8502" y="0"/>
                    </a:lnTo>
                    <a:cubicBezTo>
                      <a:pt x="7252" y="464"/>
                      <a:pt x="6716" y="1071"/>
                      <a:pt x="7859" y="2643"/>
                    </a:cubicBezTo>
                    <a:cubicBezTo>
                      <a:pt x="5930" y="1786"/>
                      <a:pt x="7216" y="3429"/>
                      <a:pt x="6466" y="3429"/>
                    </a:cubicBezTo>
                    <a:lnTo>
                      <a:pt x="6323" y="3322"/>
                    </a:lnTo>
                    <a:cubicBezTo>
                      <a:pt x="7573" y="4465"/>
                      <a:pt x="4930" y="3108"/>
                      <a:pt x="6109" y="4107"/>
                    </a:cubicBezTo>
                    <a:cubicBezTo>
                      <a:pt x="5966" y="4000"/>
                      <a:pt x="5466" y="3643"/>
                      <a:pt x="5466" y="3607"/>
                    </a:cubicBezTo>
                    <a:cubicBezTo>
                      <a:pt x="5644" y="3893"/>
                      <a:pt x="5966" y="4429"/>
                      <a:pt x="4966" y="3607"/>
                    </a:cubicBezTo>
                    <a:cubicBezTo>
                      <a:pt x="5180" y="4143"/>
                      <a:pt x="4680" y="3965"/>
                      <a:pt x="6466" y="6108"/>
                    </a:cubicBezTo>
                    <a:lnTo>
                      <a:pt x="6180" y="5751"/>
                    </a:lnTo>
                    <a:cubicBezTo>
                      <a:pt x="7430" y="7358"/>
                      <a:pt x="6501" y="6179"/>
                      <a:pt x="7144" y="7001"/>
                    </a:cubicBezTo>
                    <a:cubicBezTo>
                      <a:pt x="7002" y="6822"/>
                      <a:pt x="6930" y="6750"/>
                      <a:pt x="6894" y="6679"/>
                    </a:cubicBezTo>
                    <a:cubicBezTo>
                      <a:pt x="8180" y="8251"/>
                      <a:pt x="7466" y="7358"/>
                      <a:pt x="8144" y="8072"/>
                    </a:cubicBezTo>
                    <a:lnTo>
                      <a:pt x="7323" y="7108"/>
                    </a:lnTo>
                    <a:lnTo>
                      <a:pt x="7823" y="7537"/>
                    </a:lnTo>
                    <a:lnTo>
                      <a:pt x="7895" y="7679"/>
                    </a:lnTo>
                    <a:cubicBezTo>
                      <a:pt x="10323" y="10465"/>
                      <a:pt x="6609" y="6144"/>
                      <a:pt x="8466" y="8037"/>
                    </a:cubicBezTo>
                    <a:cubicBezTo>
                      <a:pt x="8395" y="7894"/>
                      <a:pt x="9930" y="9572"/>
                      <a:pt x="11395" y="10894"/>
                    </a:cubicBezTo>
                    <a:cubicBezTo>
                      <a:pt x="12824" y="12144"/>
                      <a:pt x="14217" y="13109"/>
                      <a:pt x="13645" y="12216"/>
                    </a:cubicBezTo>
                    <a:cubicBezTo>
                      <a:pt x="15110" y="13323"/>
                      <a:pt x="11359" y="10287"/>
                      <a:pt x="12574" y="11001"/>
                    </a:cubicBezTo>
                    <a:cubicBezTo>
                      <a:pt x="11073" y="9572"/>
                      <a:pt x="11538" y="10216"/>
                      <a:pt x="10395" y="9037"/>
                    </a:cubicBezTo>
                    <a:cubicBezTo>
                      <a:pt x="11252" y="9465"/>
                      <a:pt x="9037" y="7286"/>
                      <a:pt x="10145" y="7965"/>
                    </a:cubicBezTo>
                    <a:lnTo>
                      <a:pt x="8930" y="6929"/>
                    </a:lnTo>
                    <a:cubicBezTo>
                      <a:pt x="11288" y="8394"/>
                      <a:pt x="7466" y="5179"/>
                      <a:pt x="9645" y="6572"/>
                    </a:cubicBezTo>
                    <a:cubicBezTo>
                      <a:pt x="10716" y="6893"/>
                      <a:pt x="5930" y="3929"/>
                      <a:pt x="8395" y="5215"/>
                    </a:cubicBezTo>
                    <a:lnTo>
                      <a:pt x="6680" y="4107"/>
                    </a:lnTo>
                    <a:cubicBezTo>
                      <a:pt x="6394" y="3857"/>
                      <a:pt x="8752" y="5215"/>
                      <a:pt x="7930" y="4643"/>
                    </a:cubicBezTo>
                    <a:cubicBezTo>
                      <a:pt x="6859" y="4072"/>
                      <a:pt x="7073" y="4036"/>
                      <a:pt x="6073" y="3572"/>
                    </a:cubicBezTo>
                    <a:cubicBezTo>
                      <a:pt x="4430" y="2679"/>
                      <a:pt x="8216" y="4215"/>
                      <a:pt x="5394" y="2893"/>
                    </a:cubicBezTo>
                    <a:cubicBezTo>
                      <a:pt x="7252" y="3607"/>
                      <a:pt x="6037" y="3072"/>
                      <a:pt x="7359" y="3572"/>
                    </a:cubicBezTo>
                    <a:cubicBezTo>
                      <a:pt x="6537" y="3250"/>
                      <a:pt x="7216" y="3500"/>
                      <a:pt x="5430" y="2857"/>
                    </a:cubicBezTo>
                    <a:cubicBezTo>
                      <a:pt x="5323" y="2786"/>
                      <a:pt x="5358" y="2821"/>
                      <a:pt x="5644" y="2929"/>
                    </a:cubicBezTo>
                    <a:lnTo>
                      <a:pt x="4608" y="2536"/>
                    </a:lnTo>
                    <a:cubicBezTo>
                      <a:pt x="2644" y="1786"/>
                      <a:pt x="5537" y="2964"/>
                      <a:pt x="5073" y="2893"/>
                    </a:cubicBezTo>
                    <a:cubicBezTo>
                      <a:pt x="5394" y="3000"/>
                      <a:pt x="5394" y="2964"/>
                      <a:pt x="6001" y="3250"/>
                    </a:cubicBezTo>
                    <a:lnTo>
                      <a:pt x="5751" y="3250"/>
                    </a:lnTo>
                    <a:lnTo>
                      <a:pt x="5037" y="2893"/>
                    </a:lnTo>
                    <a:lnTo>
                      <a:pt x="4465" y="2750"/>
                    </a:lnTo>
                    <a:lnTo>
                      <a:pt x="5358" y="3214"/>
                    </a:lnTo>
                    <a:cubicBezTo>
                      <a:pt x="4787" y="3036"/>
                      <a:pt x="3394" y="2179"/>
                      <a:pt x="4501" y="2929"/>
                    </a:cubicBezTo>
                    <a:cubicBezTo>
                      <a:pt x="5108" y="3393"/>
                      <a:pt x="5680" y="3572"/>
                      <a:pt x="5823" y="3822"/>
                    </a:cubicBezTo>
                    <a:cubicBezTo>
                      <a:pt x="5037" y="3679"/>
                      <a:pt x="4430" y="2893"/>
                      <a:pt x="3787" y="3179"/>
                    </a:cubicBezTo>
                    <a:cubicBezTo>
                      <a:pt x="4644" y="3786"/>
                      <a:pt x="4394" y="4000"/>
                      <a:pt x="4358" y="4393"/>
                    </a:cubicBezTo>
                    <a:lnTo>
                      <a:pt x="3644" y="3822"/>
                    </a:lnTo>
                    <a:cubicBezTo>
                      <a:pt x="3858" y="5572"/>
                      <a:pt x="1751" y="2929"/>
                      <a:pt x="1787" y="4607"/>
                    </a:cubicBezTo>
                    <a:lnTo>
                      <a:pt x="1322" y="4143"/>
                    </a:lnTo>
                    <a:lnTo>
                      <a:pt x="2715" y="5500"/>
                    </a:lnTo>
                    <a:cubicBezTo>
                      <a:pt x="3644" y="7394"/>
                      <a:pt x="751" y="5036"/>
                      <a:pt x="2251" y="7394"/>
                    </a:cubicBezTo>
                    <a:cubicBezTo>
                      <a:pt x="2358" y="6893"/>
                      <a:pt x="4108" y="8179"/>
                      <a:pt x="3537" y="8465"/>
                    </a:cubicBezTo>
                    <a:lnTo>
                      <a:pt x="2822" y="7929"/>
                    </a:lnTo>
                    <a:cubicBezTo>
                      <a:pt x="2858" y="8322"/>
                      <a:pt x="3144" y="8536"/>
                      <a:pt x="2858" y="8679"/>
                    </a:cubicBezTo>
                    <a:cubicBezTo>
                      <a:pt x="2501" y="8287"/>
                      <a:pt x="1751" y="8037"/>
                      <a:pt x="1679" y="8572"/>
                    </a:cubicBezTo>
                    <a:lnTo>
                      <a:pt x="822" y="7786"/>
                    </a:lnTo>
                    <a:cubicBezTo>
                      <a:pt x="1179" y="8322"/>
                      <a:pt x="1537" y="8858"/>
                      <a:pt x="1929" y="9323"/>
                    </a:cubicBezTo>
                    <a:cubicBezTo>
                      <a:pt x="751" y="9715"/>
                      <a:pt x="1572" y="11323"/>
                      <a:pt x="286" y="11430"/>
                    </a:cubicBezTo>
                    <a:cubicBezTo>
                      <a:pt x="286" y="11394"/>
                      <a:pt x="-214" y="12466"/>
                      <a:pt x="108" y="13287"/>
                    </a:cubicBezTo>
                    <a:lnTo>
                      <a:pt x="2715" y="19752"/>
                    </a:lnTo>
                    <a:lnTo>
                      <a:pt x="3251" y="19895"/>
                    </a:lnTo>
                    <a:cubicBezTo>
                      <a:pt x="3608" y="20002"/>
                      <a:pt x="4001" y="19967"/>
                      <a:pt x="4287" y="19752"/>
                    </a:cubicBezTo>
                    <a:cubicBezTo>
                      <a:pt x="3358" y="20181"/>
                      <a:pt x="4465" y="21217"/>
                      <a:pt x="3608" y="21860"/>
                    </a:cubicBezTo>
                    <a:cubicBezTo>
                      <a:pt x="4751" y="21502"/>
                      <a:pt x="6823" y="21467"/>
                      <a:pt x="7430" y="22610"/>
                    </a:cubicBezTo>
                    <a:lnTo>
                      <a:pt x="7252" y="22681"/>
                    </a:lnTo>
                    <a:cubicBezTo>
                      <a:pt x="10502" y="24396"/>
                      <a:pt x="12324" y="21538"/>
                      <a:pt x="14717" y="22038"/>
                    </a:cubicBezTo>
                    <a:cubicBezTo>
                      <a:pt x="14252" y="21074"/>
                      <a:pt x="15574" y="21181"/>
                      <a:pt x="14752" y="20074"/>
                    </a:cubicBezTo>
                    <a:cubicBezTo>
                      <a:pt x="15753" y="18216"/>
                      <a:pt x="19717" y="20110"/>
                      <a:pt x="17360" y="16538"/>
                    </a:cubicBezTo>
                    <a:cubicBezTo>
                      <a:pt x="17753" y="15823"/>
                      <a:pt x="18753" y="16431"/>
                      <a:pt x="19253" y="16145"/>
                    </a:cubicBezTo>
                    <a:lnTo>
                      <a:pt x="19289" y="16466"/>
                    </a:lnTo>
                    <a:cubicBezTo>
                      <a:pt x="20075" y="14787"/>
                      <a:pt x="20217" y="14288"/>
                      <a:pt x="20825" y="12930"/>
                    </a:cubicBezTo>
                    <a:cubicBezTo>
                      <a:pt x="20682" y="12108"/>
                      <a:pt x="18753" y="11573"/>
                      <a:pt x="19360" y="10573"/>
                    </a:cubicBezTo>
                    <a:cubicBezTo>
                      <a:pt x="20075" y="11001"/>
                      <a:pt x="20039" y="10537"/>
                      <a:pt x="20003" y="10072"/>
                    </a:cubicBezTo>
                    <a:cubicBezTo>
                      <a:pt x="20110" y="10358"/>
                      <a:pt x="20396" y="10501"/>
                      <a:pt x="20932" y="9823"/>
                    </a:cubicBezTo>
                    <a:cubicBezTo>
                      <a:pt x="20682" y="9715"/>
                      <a:pt x="20539" y="9608"/>
                      <a:pt x="20396" y="9465"/>
                    </a:cubicBezTo>
                    <a:cubicBezTo>
                      <a:pt x="20467" y="9465"/>
                      <a:pt x="20503" y="9429"/>
                      <a:pt x="20575" y="9429"/>
                    </a:cubicBezTo>
                    <a:cubicBezTo>
                      <a:pt x="20253" y="8644"/>
                      <a:pt x="20003" y="8822"/>
                      <a:pt x="19932" y="9180"/>
                    </a:cubicBezTo>
                    <a:cubicBezTo>
                      <a:pt x="19825" y="9180"/>
                      <a:pt x="19682" y="9215"/>
                      <a:pt x="19467" y="9323"/>
                    </a:cubicBezTo>
                    <a:cubicBezTo>
                      <a:pt x="20467" y="8394"/>
                      <a:pt x="19003" y="7286"/>
                      <a:pt x="20217" y="6786"/>
                    </a:cubicBezTo>
                    <a:cubicBezTo>
                      <a:pt x="19146" y="4715"/>
                      <a:pt x="16574" y="4000"/>
                      <a:pt x="15074" y="3786"/>
                    </a:cubicBezTo>
                    <a:cubicBezTo>
                      <a:pt x="15253" y="3108"/>
                      <a:pt x="15896" y="2750"/>
                      <a:pt x="16538" y="2893"/>
                    </a:cubicBezTo>
                    <a:cubicBezTo>
                      <a:pt x="16110" y="2679"/>
                      <a:pt x="15717" y="2572"/>
                      <a:pt x="15288" y="2429"/>
                    </a:cubicBezTo>
                    <a:cubicBezTo>
                      <a:pt x="15753" y="1571"/>
                      <a:pt x="16217" y="2286"/>
                      <a:pt x="16681" y="2357"/>
                    </a:cubicBezTo>
                    <a:cubicBezTo>
                      <a:pt x="15860" y="-72"/>
                      <a:pt x="13181" y="2357"/>
                      <a:pt x="12324" y="786"/>
                    </a:cubicBezTo>
                    <a:lnTo>
                      <a:pt x="11931" y="1500"/>
                    </a:lnTo>
                    <a:lnTo>
                      <a:pt x="11859" y="1357"/>
                    </a:lnTo>
                    <a:cubicBezTo>
                      <a:pt x="11788" y="1750"/>
                      <a:pt x="11466" y="2286"/>
                      <a:pt x="11288" y="2393"/>
                    </a:cubicBezTo>
                    <a:cubicBezTo>
                      <a:pt x="11216" y="1536"/>
                      <a:pt x="11502" y="429"/>
                      <a:pt x="10859" y="429"/>
                    </a:cubicBezTo>
                    <a:cubicBezTo>
                      <a:pt x="10395" y="-429"/>
                      <a:pt x="9466" y="786"/>
                      <a:pt x="9002" y="1322"/>
                    </a:cubicBezTo>
                    <a:cubicBezTo>
                      <a:pt x="9288" y="1464"/>
                      <a:pt x="9216" y="1929"/>
                      <a:pt x="9109" y="2250"/>
                    </a:cubicBezTo>
                    <a:cubicBezTo>
                      <a:pt x="8859" y="2286"/>
                      <a:pt x="8645" y="1464"/>
                      <a:pt x="8502" y="1821"/>
                    </a:cubicBezTo>
                    <a:lnTo>
                      <a:pt x="8395" y="678"/>
                    </a:lnTo>
                    <a:cubicBezTo>
                      <a:pt x="8573" y="1750"/>
                      <a:pt x="7859" y="1929"/>
                      <a:pt x="7823" y="2393"/>
                    </a:cubicBezTo>
                    <a:cubicBezTo>
                      <a:pt x="7573" y="1571"/>
                      <a:pt x="8109" y="1607"/>
                      <a:pt x="8109" y="964"/>
                    </a:cubicBezTo>
                    <a:cubicBezTo>
                      <a:pt x="7109" y="1179"/>
                      <a:pt x="7573" y="1071"/>
                      <a:pt x="6644" y="1322"/>
                    </a:cubicBezTo>
                    <a:cubicBezTo>
                      <a:pt x="6287" y="2250"/>
                      <a:pt x="6894" y="2393"/>
                      <a:pt x="6823" y="3429"/>
                    </a:cubicBezTo>
                    <a:cubicBezTo>
                      <a:pt x="6430" y="3714"/>
                      <a:pt x="6216" y="4572"/>
                      <a:pt x="5608" y="4000"/>
                    </a:cubicBezTo>
                    <a:lnTo>
                      <a:pt x="5966" y="4965"/>
                    </a:lnTo>
                    <a:cubicBezTo>
                      <a:pt x="5430" y="5893"/>
                      <a:pt x="5001" y="5893"/>
                      <a:pt x="4251" y="5000"/>
                    </a:cubicBezTo>
                    <a:cubicBezTo>
                      <a:pt x="2822" y="9787"/>
                      <a:pt x="3894" y="12537"/>
                      <a:pt x="4751" y="14109"/>
                    </a:cubicBezTo>
                    <a:cubicBezTo>
                      <a:pt x="5644" y="15716"/>
                      <a:pt x="6537" y="16216"/>
                      <a:pt x="6537" y="16216"/>
                    </a:cubicBezTo>
                    <a:cubicBezTo>
                      <a:pt x="8430" y="18002"/>
                      <a:pt x="8359" y="14966"/>
                      <a:pt x="9609" y="1403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21" name="Graphic 511">
              <a:extLst>
                <a:ext uri="{FF2B5EF4-FFF2-40B4-BE49-F238E27FC236}">
                  <a16:creationId xmlns:a16="http://schemas.microsoft.com/office/drawing/2014/main" id="{815F235A-2196-0F42-A8DD-1F13F6C99107}"/>
                </a:ext>
              </a:extLst>
            </p:cNvPr>
            <p:cNvGrpSpPr/>
            <p:nvPr/>
          </p:nvGrpSpPr>
          <p:grpSpPr>
            <a:xfrm>
              <a:off x="8087807" y="6611388"/>
              <a:ext cx="21718" cy="23762"/>
              <a:chOff x="8087807" y="6611388"/>
              <a:chExt cx="21718" cy="23762"/>
            </a:xfrm>
            <a:grpFill/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7B0597F4-F813-0A4A-AD7F-88E4A89CDED8}"/>
                  </a:ext>
                </a:extLst>
              </p:cNvPr>
              <p:cNvSpPr/>
              <p:nvPr/>
            </p:nvSpPr>
            <p:spPr>
              <a:xfrm>
                <a:off x="8108274" y="6622113"/>
                <a:ext cx="428" cy="357"/>
              </a:xfrm>
              <a:custGeom>
                <a:avLst/>
                <a:gdLst>
                  <a:gd name="connsiteX0" fmla="*/ 429 w 428"/>
                  <a:gd name="connsiteY0" fmla="*/ 0 h 357"/>
                  <a:gd name="connsiteX1" fmla="*/ 0 w 428"/>
                  <a:gd name="connsiteY1" fmla="*/ 358 h 357"/>
                  <a:gd name="connsiteX2" fmla="*/ 429 w 428"/>
                  <a:gd name="connsiteY2" fmla="*/ 0 h 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357">
                    <a:moveTo>
                      <a:pt x="429" y="0"/>
                    </a:moveTo>
                    <a:lnTo>
                      <a:pt x="0" y="358"/>
                    </a:lnTo>
                    <a:cubicBezTo>
                      <a:pt x="179" y="358"/>
                      <a:pt x="357" y="286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568A731E-BE9A-4241-B216-7F99D50DFDCC}"/>
                  </a:ext>
                </a:extLst>
              </p:cNvPr>
              <p:cNvSpPr/>
              <p:nvPr/>
            </p:nvSpPr>
            <p:spPr>
              <a:xfrm>
                <a:off x="8108882" y="6623899"/>
                <a:ext cx="71" cy="71"/>
              </a:xfrm>
              <a:custGeom>
                <a:avLst/>
                <a:gdLst>
                  <a:gd name="connsiteX0" fmla="*/ 0 w 71"/>
                  <a:gd name="connsiteY0" fmla="*/ 0 h 71"/>
                  <a:gd name="connsiteX1" fmla="*/ 71 w 71"/>
                  <a:gd name="connsiteY1" fmla="*/ 72 h 71"/>
                  <a:gd name="connsiteX2" fmla="*/ 0 w 71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71">
                    <a:moveTo>
                      <a:pt x="0" y="0"/>
                    </a:moveTo>
                    <a:lnTo>
                      <a:pt x="71" y="72"/>
                    </a:lnTo>
                    <a:cubicBezTo>
                      <a:pt x="71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0D986C4A-0859-434C-9DE0-1D37E71728BE}"/>
                  </a:ext>
                </a:extLst>
              </p:cNvPr>
              <p:cNvSpPr/>
              <p:nvPr/>
            </p:nvSpPr>
            <p:spPr>
              <a:xfrm>
                <a:off x="8094487" y="6620077"/>
                <a:ext cx="71" cy="71"/>
              </a:xfrm>
              <a:custGeom>
                <a:avLst/>
                <a:gdLst>
                  <a:gd name="connsiteX0" fmla="*/ 71 w 71"/>
                  <a:gd name="connsiteY0" fmla="*/ 72 h 71"/>
                  <a:gd name="connsiteX1" fmla="*/ 71 w 71"/>
                  <a:gd name="connsiteY1" fmla="*/ 36 h 71"/>
                  <a:gd name="connsiteX2" fmla="*/ 0 w 71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71">
                    <a:moveTo>
                      <a:pt x="71" y="72"/>
                    </a:moveTo>
                    <a:lnTo>
                      <a:pt x="71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7E8D2883-592B-4845-8088-FC42D79E92FC}"/>
                  </a:ext>
                </a:extLst>
              </p:cNvPr>
              <p:cNvSpPr/>
              <p:nvPr/>
            </p:nvSpPr>
            <p:spPr>
              <a:xfrm>
                <a:off x="8087807" y="6611388"/>
                <a:ext cx="21718" cy="23762"/>
              </a:xfrm>
              <a:custGeom>
                <a:avLst/>
                <a:gdLst>
                  <a:gd name="connsiteX0" fmla="*/ 14680 w 21718"/>
                  <a:gd name="connsiteY0" fmla="*/ 11011 h 23762"/>
                  <a:gd name="connsiteX1" fmla="*/ 13144 w 21718"/>
                  <a:gd name="connsiteY1" fmla="*/ 10725 h 23762"/>
                  <a:gd name="connsiteX2" fmla="*/ 7680 w 21718"/>
                  <a:gd name="connsiteY2" fmla="*/ 8832 h 23762"/>
                  <a:gd name="connsiteX3" fmla="*/ 6536 w 21718"/>
                  <a:gd name="connsiteY3" fmla="*/ 8332 h 23762"/>
                  <a:gd name="connsiteX4" fmla="*/ 6751 w 21718"/>
                  <a:gd name="connsiteY4" fmla="*/ 8760 h 23762"/>
                  <a:gd name="connsiteX5" fmla="*/ 7572 w 21718"/>
                  <a:gd name="connsiteY5" fmla="*/ 9867 h 23762"/>
                  <a:gd name="connsiteX6" fmla="*/ 6894 w 21718"/>
                  <a:gd name="connsiteY6" fmla="*/ 9331 h 23762"/>
                  <a:gd name="connsiteX7" fmla="*/ 7037 w 21718"/>
                  <a:gd name="connsiteY7" fmla="*/ 9582 h 23762"/>
                  <a:gd name="connsiteX8" fmla="*/ 6858 w 21718"/>
                  <a:gd name="connsiteY8" fmla="*/ 9403 h 23762"/>
                  <a:gd name="connsiteX9" fmla="*/ 7322 w 21718"/>
                  <a:gd name="connsiteY9" fmla="*/ 9903 h 23762"/>
                  <a:gd name="connsiteX10" fmla="*/ 7287 w 21718"/>
                  <a:gd name="connsiteY10" fmla="*/ 9867 h 23762"/>
                  <a:gd name="connsiteX11" fmla="*/ 8072 w 21718"/>
                  <a:gd name="connsiteY11" fmla="*/ 10689 h 23762"/>
                  <a:gd name="connsiteX12" fmla="*/ 7930 w 21718"/>
                  <a:gd name="connsiteY12" fmla="*/ 10546 h 23762"/>
                  <a:gd name="connsiteX13" fmla="*/ 10216 w 21718"/>
                  <a:gd name="connsiteY13" fmla="*/ 13189 h 23762"/>
                  <a:gd name="connsiteX14" fmla="*/ 13823 w 21718"/>
                  <a:gd name="connsiteY14" fmla="*/ 11653 h 23762"/>
                  <a:gd name="connsiteX15" fmla="*/ 13787 w 21718"/>
                  <a:gd name="connsiteY15" fmla="*/ 11868 h 23762"/>
                  <a:gd name="connsiteX16" fmla="*/ 13787 w 21718"/>
                  <a:gd name="connsiteY16" fmla="*/ 11868 h 23762"/>
                  <a:gd name="connsiteX17" fmla="*/ 13395 w 21718"/>
                  <a:gd name="connsiteY17" fmla="*/ 12618 h 23762"/>
                  <a:gd name="connsiteX18" fmla="*/ 13395 w 21718"/>
                  <a:gd name="connsiteY18" fmla="*/ 12618 h 23762"/>
                  <a:gd name="connsiteX19" fmla="*/ 13644 w 21718"/>
                  <a:gd name="connsiteY19" fmla="*/ 12546 h 23762"/>
                  <a:gd name="connsiteX20" fmla="*/ 13644 w 21718"/>
                  <a:gd name="connsiteY20" fmla="*/ 12546 h 23762"/>
                  <a:gd name="connsiteX21" fmla="*/ 14002 w 21718"/>
                  <a:gd name="connsiteY21" fmla="*/ 12439 h 23762"/>
                  <a:gd name="connsiteX22" fmla="*/ 14145 w 21718"/>
                  <a:gd name="connsiteY22" fmla="*/ 12404 h 23762"/>
                  <a:gd name="connsiteX23" fmla="*/ 14359 w 21718"/>
                  <a:gd name="connsiteY23" fmla="*/ 12368 h 23762"/>
                  <a:gd name="connsiteX24" fmla="*/ 14323 w 21718"/>
                  <a:gd name="connsiteY24" fmla="*/ 12368 h 23762"/>
                  <a:gd name="connsiteX25" fmla="*/ 14645 w 21718"/>
                  <a:gd name="connsiteY25" fmla="*/ 12368 h 23762"/>
                  <a:gd name="connsiteX26" fmla="*/ 13430 w 21718"/>
                  <a:gd name="connsiteY26" fmla="*/ 12368 h 23762"/>
                  <a:gd name="connsiteX27" fmla="*/ 14609 w 21718"/>
                  <a:gd name="connsiteY27" fmla="*/ 12368 h 23762"/>
                  <a:gd name="connsiteX28" fmla="*/ 14752 w 21718"/>
                  <a:gd name="connsiteY28" fmla="*/ 12368 h 23762"/>
                  <a:gd name="connsiteX29" fmla="*/ 13680 w 21718"/>
                  <a:gd name="connsiteY29" fmla="*/ 12296 h 23762"/>
                  <a:gd name="connsiteX30" fmla="*/ 14930 w 21718"/>
                  <a:gd name="connsiteY30" fmla="*/ 12368 h 23762"/>
                  <a:gd name="connsiteX31" fmla="*/ 15038 w 21718"/>
                  <a:gd name="connsiteY31" fmla="*/ 12404 h 23762"/>
                  <a:gd name="connsiteX32" fmla="*/ 13680 w 21718"/>
                  <a:gd name="connsiteY32" fmla="*/ 11117 h 23762"/>
                  <a:gd name="connsiteX33" fmla="*/ 13680 w 21718"/>
                  <a:gd name="connsiteY33" fmla="*/ 11117 h 23762"/>
                  <a:gd name="connsiteX34" fmla="*/ 13680 w 21718"/>
                  <a:gd name="connsiteY34" fmla="*/ 11082 h 23762"/>
                  <a:gd name="connsiteX35" fmla="*/ 13680 w 21718"/>
                  <a:gd name="connsiteY35" fmla="*/ 11153 h 23762"/>
                  <a:gd name="connsiteX36" fmla="*/ 13680 w 21718"/>
                  <a:gd name="connsiteY36" fmla="*/ 11189 h 23762"/>
                  <a:gd name="connsiteX37" fmla="*/ 13680 w 21718"/>
                  <a:gd name="connsiteY37" fmla="*/ 11296 h 23762"/>
                  <a:gd name="connsiteX38" fmla="*/ 13680 w 21718"/>
                  <a:gd name="connsiteY38" fmla="*/ 11368 h 23762"/>
                  <a:gd name="connsiteX39" fmla="*/ 13109 w 21718"/>
                  <a:gd name="connsiteY39" fmla="*/ 13189 h 23762"/>
                  <a:gd name="connsiteX40" fmla="*/ 12716 w 21718"/>
                  <a:gd name="connsiteY40" fmla="*/ 13832 h 23762"/>
                  <a:gd name="connsiteX41" fmla="*/ 8465 w 21718"/>
                  <a:gd name="connsiteY41" fmla="*/ 9653 h 23762"/>
                  <a:gd name="connsiteX42" fmla="*/ 9644 w 21718"/>
                  <a:gd name="connsiteY42" fmla="*/ 9618 h 23762"/>
                  <a:gd name="connsiteX43" fmla="*/ 10430 w 21718"/>
                  <a:gd name="connsiteY43" fmla="*/ 9689 h 23762"/>
                  <a:gd name="connsiteX44" fmla="*/ 9144 w 21718"/>
                  <a:gd name="connsiteY44" fmla="*/ 8689 h 23762"/>
                  <a:gd name="connsiteX45" fmla="*/ 21431 w 21718"/>
                  <a:gd name="connsiteY45" fmla="*/ 16618 h 23762"/>
                  <a:gd name="connsiteX46" fmla="*/ 21038 w 21718"/>
                  <a:gd name="connsiteY46" fmla="*/ 16190 h 23762"/>
                  <a:gd name="connsiteX47" fmla="*/ 20681 w 21718"/>
                  <a:gd name="connsiteY47" fmla="*/ 15940 h 23762"/>
                  <a:gd name="connsiteX48" fmla="*/ 21217 w 21718"/>
                  <a:gd name="connsiteY48" fmla="*/ 15440 h 23762"/>
                  <a:gd name="connsiteX49" fmla="*/ 20717 w 21718"/>
                  <a:gd name="connsiteY49" fmla="*/ 13546 h 23762"/>
                  <a:gd name="connsiteX50" fmla="*/ 10858 w 21718"/>
                  <a:gd name="connsiteY50" fmla="*/ 8474 h 23762"/>
                  <a:gd name="connsiteX51" fmla="*/ 10573 w 21718"/>
                  <a:gd name="connsiteY51" fmla="*/ 8260 h 23762"/>
                  <a:gd name="connsiteX52" fmla="*/ 10394 w 21718"/>
                  <a:gd name="connsiteY52" fmla="*/ 10082 h 23762"/>
                  <a:gd name="connsiteX53" fmla="*/ 9215 w 21718"/>
                  <a:gd name="connsiteY53" fmla="*/ 10367 h 23762"/>
                  <a:gd name="connsiteX54" fmla="*/ 9072 w 21718"/>
                  <a:gd name="connsiteY54" fmla="*/ 10296 h 23762"/>
                  <a:gd name="connsiteX55" fmla="*/ 8251 w 21718"/>
                  <a:gd name="connsiteY55" fmla="*/ 11189 h 23762"/>
                  <a:gd name="connsiteX56" fmla="*/ 19038 w 21718"/>
                  <a:gd name="connsiteY56" fmla="*/ 18226 h 23762"/>
                  <a:gd name="connsiteX57" fmla="*/ 19002 w 21718"/>
                  <a:gd name="connsiteY57" fmla="*/ 17690 h 23762"/>
                  <a:gd name="connsiteX58" fmla="*/ 19431 w 21718"/>
                  <a:gd name="connsiteY58" fmla="*/ 18368 h 23762"/>
                  <a:gd name="connsiteX59" fmla="*/ 20610 w 21718"/>
                  <a:gd name="connsiteY59" fmla="*/ 17761 h 23762"/>
                  <a:gd name="connsiteX60" fmla="*/ 21003 w 21718"/>
                  <a:gd name="connsiteY60" fmla="*/ 13618 h 23762"/>
                  <a:gd name="connsiteX61" fmla="*/ 21288 w 21718"/>
                  <a:gd name="connsiteY61" fmla="*/ 13796 h 23762"/>
                  <a:gd name="connsiteX62" fmla="*/ 20788 w 21718"/>
                  <a:gd name="connsiteY62" fmla="*/ 12546 h 23762"/>
                  <a:gd name="connsiteX63" fmla="*/ 21110 w 21718"/>
                  <a:gd name="connsiteY63" fmla="*/ 12582 h 23762"/>
                  <a:gd name="connsiteX64" fmla="*/ 20681 w 21718"/>
                  <a:gd name="connsiteY64" fmla="*/ 10832 h 23762"/>
                  <a:gd name="connsiteX65" fmla="*/ 21503 w 21718"/>
                  <a:gd name="connsiteY65" fmla="*/ 10903 h 23762"/>
                  <a:gd name="connsiteX66" fmla="*/ 21360 w 21718"/>
                  <a:gd name="connsiteY66" fmla="*/ 10010 h 23762"/>
                  <a:gd name="connsiteX67" fmla="*/ 21181 w 21718"/>
                  <a:gd name="connsiteY67" fmla="*/ 10332 h 23762"/>
                  <a:gd name="connsiteX68" fmla="*/ 21145 w 21718"/>
                  <a:gd name="connsiteY68" fmla="*/ 9117 h 23762"/>
                  <a:gd name="connsiteX69" fmla="*/ 17502 w 21718"/>
                  <a:gd name="connsiteY69" fmla="*/ 8367 h 23762"/>
                  <a:gd name="connsiteX70" fmla="*/ 16752 w 21718"/>
                  <a:gd name="connsiteY70" fmla="*/ 7260 h 23762"/>
                  <a:gd name="connsiteX71" fmla="*/ 16502 w 21718"/>
                  <a:gd name="connsiteY71" fmla="*/ 7153 h 23762"/>
                  <a:gd name="connsiteX72" fmla="*/ 16824 w 21718"/>
                  <a:gd name="connsiteY72" fmla="*/ 6295 h 23762"/>
                  <a:gd name="connsiteX73" fmla="*/ 17681 w 21718"/>
                  <a:gd name="connsiteY73" fmla="*/ 4867 h 23762"/>
                  <a:gd name="connsiteX74" fmla="*/ 16752 w 21718"/>
                  <a:gd name="connsiteY74" fmla="*/ 3974 h 23762"/>
                  <a:gd name="connsiteX75" fmla="*/ 17074 w 21718"/>
                  <a:gd name="connsiteY75" fmla="*/ 3116 h 23762"/>
                  <a:gd name="connsiteX76" fmla="*/ 14930 w 21718"/>
                  <a:gd name="connsiteY76" fmla="*/ 2938 h 23762"/>
                  <a:gd name="connsiteX77" fmla="*/ 13323 w 21718"/>
                  <a:gd name="connsiteY77" fmla="*/ 1938 h 23762"/>
                  <a:gd name="connsiteX78" fmla="*/ 12787 w 21718"/>
                  <a:gd name="connsiteY78" fmla="*/ 724 h 23762"/>
                  <a:gd name="connsiteX79" fmla="*/ 11966 w 21718"/>
                  <a:gd name="connsiteY79" fmla="*/ 1759 h 23762"/>
                  <a:gd name="connsiteX80" fmla="*/ 11323 w 21718"/>
                  <a:gd name="connsiteY80" fmla="*/ 509 h 23762"/>
                  <a:gd name="connsiteX81" fmla="*/ 6929 w 21718"/>
                  <a:gd name="connsiteY81" fmla="*/ 2152 h 23762"/>
                  <a:gd name="connsiteX82" fmla="*/ 7001 w 21718"/>
                  <a:gd name="connsiteY82" fmla="*/ 4402 h 23762"/>
                  <a:gd name="connsiteX83" fmla="*/ 5429 w 21718"/>
                  <a:gd name="connsiteY83" fmla="*/ 3795 h 23762"/>
                  <a:gd name="connsiteX84" fmla="*/ 5679 w 21718"/>
                  <a:gd name="connsiteY84" fmla="*/ 3760 h 23762"/>
                  <a:gd name="connsiteX85" fmla="*/ 5108 w 21718"/>
                  <a:gd name="connsiteY85" fmla="*/ 3045 h 23762"/>
                  <a:gd name="connsiteX86" fmla="*/ 4036 w 21718"/>
                  <a:gd name="connsiteY86" fmla="*/ 5438 h 23762"/>
                  <a:gd name="connsiteX87" fmla="*/ 4929 w 21718"/>
                  <a:gd name="connsiteY87" fmla="*/ 5617 h 23762"/>
                  <a:gd name="connsiteX88" fmla="*/ 4429 w 21718"/>
                  <a:gd name="connsiteY88" fmla="*/ 6153 h 23762"/>
                  <a:gd name="connsiteX89" fmla="*/ 3858 w 21718"/>
                  <a:gd name="connsiteY89" fmla="*/ 5617 h 23762"/>
                  <a:gd name="connsiteX90" fmla="*/ 2929 w 21718"/>
                  <a:gd name="connsiteY90" fmla="*/ 6403 h 23762"/>
                  <a:gd name="connsiteX91" fmla="*/ 3822 w 21718"/>
                  <a:gd name="connsiteY91" fmla="*/ 6688 h 23762"/>
                  <a:gd name="connsiteX92" fmla="*/ 2572 w 21718"/>
                  <a:gd name="connsiteY92" fmla="*/ 7617 h 23762"/>
                  <a:gd name="connsiteX93" fmla="*/ 4000 w 21718"/>
                  <a:gd name="connsiteY93" fmla="*/ 8224 h 23762"/>
                  <a:gd name="connsiteX94" fmla="*/ 1500 w 21718"/>
                  <a:gd name="connsiteY94" fmla="*/ 10296 h 23762"/>
                  <a:gd name="connsiteX95" fmla="*/ 2643 w 21718"/>
                  <a:gd name="connsiteY95" fmla="*/ 10903 h 23762"/>
                  <a:gd name="connsiteX96" fmla="*/ 1750 w 21718"/>
                  <a:gd name="connsiteY96" fmla="*/ 10832 h 23762"/>
                  <a:gd name="connsiteX97" fmla="*/ 643 w 21718"/>
                  <a:gd name="connsiteY97" fmla="*/ 12225 h 23762"/>
                  <a:gd name="connsiteX98" fmla="*/ 0 w 21718"/>
                  <a:gd name="connsiteY98" fmla="*/ 12118 h 23762"/>
                  <a:gd name="connsiteX99" fmla="*/ 1893 w 21718"/>
                  <a:gd name="connsiteY99" fmla="*/ 12439 h 23762"/>
                  <a:gd name="connsiteX100" fmla="*/ 2536 w 21718"/>
                  <a:gd name="connsiteY100" fmla="*/ 13904 h 23762"/>
                  <a:gd name="connsiteX101" fmla="*/ 4179 w 21718"/>
                  <a:gd name="connsiteY101" fmla="*/ 13975 h 23762"/>
                  <a:gd name="connsiteX102" fmla="*/ 3286 w 21718"/>
                  <a:gd name="connsiteY102" fmla="*/ 13975 h 23762"/>
                  <a:gd name="connsiteX103" fmla="*/ 3750 w 21718"/>
                  <a:gd name="connsiteY103" fmla="*/ 14439 h 23762"/>
                  <a:gd name="connsiteX104" fmla="*/ 2715 w 21718"/>
                  <a:gd name="connsiteY104" fmla="*/ 14975 h 23762"/>
                  <a:gd name="connsiteX105" fmla="*/ 1572 w 21718"/>
                  <a:gd name="connsiteY105" fmla="*/ 14904 h 23762"/>
                  <a:gd name="connsiteX106" fmla="*/ 3322 w 21718"/>
                  <a:gd name="connsiteY106" fmla="*/ 15332 h 23762"/>
                  <a:gd name="connsiteX107" fmla="*/ 3072 w 21718"/>
                  <a:gd name="connsiteY107" fmla="*/ 17511 h 23762"/>
                  <a:gd name="connsiteX108" fmla="*/ 4643 w 21718"/>
                  <a:gd name="connsiteY108" fmla="*/ 18690 h 23762"/>
                  <a:gd name="connsiteX109" fmla="*/ 3072 w 21718"/>
                  <a:gd name="connsiteY109" fmla="*/ 20190 h 23762"/>
                  <a:gd name="connsiteX110" fmla="*/ 5108 w 21718"/>
                  <a:gd name="connsiteY110" fmla="*/ 21404 h 23762"/>
                  <a:gd name="connsiteX111" fmla="*/ 4965 w 21718"/>
                  <a:gd name="connsiteY111" fmla="*/ 21440 h 23762"/>
                  <a:gd name="connsiteX112" fmla="*/ 8930 w 21718"/>
                  <a:gd name="connsiteY112" fmla="*/ 23762 h 23762"/>
                  <a:gd name="connsiteX113" fmla="*/ 10037 w 21718"/>
                  <a:gd name="connsiteY113" fmla="*/ 22226 h 23762"/>
                  <a:gd name="connsiteX114" fmla="*/ 10216 w 21718"/>
                  <a:gd name="connsiteY114" fmla="*/ 22155 h 23762"/>
                  <a:gd name="connsiteX115" fmla="*/ 16216 w 21718"/>
                  <a:gd name="connsiteY115" fmla="*/ 21190 h 23762"/>
                  <a:gd name="connsiteX116" fmla="*/ 16859 w 21718"/>
                  <a:gd name="connsiteY116" fmla="*/ 18869 h 23762"/>
                  <a:gd name="connsiteX117" fmla="*/ 18145 w 21718"/>
                  <a:gd name="connsiteY117" fmla="*/ 19226 h 23762"/>
                  <a:gd name="connsiteX118" fmla="*/ 18252 w 21718"/>
                  <a:gd name="connsiteY118" fmla="*/ 19440 h 23762"/>
                  <a:gd name="connsiteX119" fmla="*/ 18859 w 21718"/>
                  <a:gd name="connsiteY119" fmla="*/ 18226 h 23762"/>
                  <a:gd name="connsiteX120" fmla="*/ 17716 w 21718"/>
                  <a:gd name="connsiteY120" fmla="*/ 16582 h 23762"/>
                  <a:gd name="connsiteX121" fmla="*/ 18324 w 21718"/>
                  <a:gd name="connsiteY121" fmla="*/ 16797 h 23762"/>
                  <a:gd name="connsiteX122" fmla="*/ 19110 w 21718"/>
                  <a:gd name="connsiteY122" fmla="*/ 17261 h 23762"/>
                  <a:gd name="connsiteX123" fmla="*/ 18752 w 21718"/>
                  <a:gd name="connsiteY123" fmla="*/ 16869 h 23762"/>
                  <a:gd name="connsiteX124" fmla="*/ 18931 w 21718"/>
                  <a:gd name="connsiteY124" fmla="*/ 16975 h 23762"/>
                  <a:gd name="connsiteX125" fmla="*/ 18467 w 21718"/>
                  <a:gd name="connsiteY125" fmla="*/ 16547 h 23762"/>
                  <a:gd name="connsiteX126" fmla="*/ 18038 w 21718"/>
                  <a:gd name="connsiteY126" fmla="*/ 16297 h 23762"/>
                  <a:gd name="connsiteX127" fmla="*/ 19502 w 21718"/>
                  <a:gd name="connsiteY127" fmla="*/ 16333 h 23762"/>
                  <a:gd name="connsiteX128" fmla="*/ 18502 w 21718"/>
                  <a:gd name="connsiteY128" fmla="*/ 13511 h 23762"/>
                  <a:gd name="connsiteX129" fmla="*/ 19824 w 21718"/>
                  <a:gd name="connsiteY129" fmla="*/ 14404 h 23762"/>
                  <a:gd name="connsiteX130" fmla="*/ 19824 w 21718"/>
                  <a:gd name="connsiteY130" fmla="*/ 13796 h 23762"/>
                  <a:gd name="connsiteX131" fmla="*/ 20324 w 21718"/>
                  <a:gd name="connsiteY131" fmla="*/ 14582 h 23762"/>
                  <a:gd name="connsiteX132" fmla="*/ 21003 w 21718"/>
                  <a:gd name="connsiteY132" fmla="*/ 11725 h 23762"/>
                  <a:gd name="connsiteX133" fmla="*/ 20252 w 21718"/>
                  <a:gd name="connsiteY133" fmla="*/ 11296 h 23762"/>
                  <a:gd name="connsiteX134" fmla="*/ 20395 w 21718"/>
                  <a:gd name="connsiteY134" fmla="*/ 11189 h 23762"/>
                  <a:gd name="connsiteX135" fmla="*/ 19288 w 21718"/>
                  <a:gd name="connsiteY135" fmla="*/ 10618 h 23762"/>
                  <a:gd name="connsiteX136" fmla="*/ 21003 w 21718"/>
                  <a:gd name="connsiteY136" fmla="*/ 9189 h 23762"/>
                  <a:gd name="connsiteX137" fmla="*/ 19788 w 21718"/>
                  <a:gd name="connsiteY137" fmla="*/ 6688 h 23762"/>
                  <a:gd name="connsiteX138" fmla="*/ 16788 w 21718"/>
                  <a:gd name="connsiteY138" fmla="*/ 5617 h 23762"/>
                  <a:gd name="connsiteX139" fmla="*/ 16609 w 21718"/>
                  <a:gd name="connsiteY139" fmla="*/ 6546 h 23762"/>
                  <a:gd name="connsiteX140" fmla="*/ 15430 w 21718"/>
                  <a:gd name="connsiteY140" fmla="*/ 5724 h 23762"/>
                  <a:gd name="connsiteX141" fmla="*/ 15538 w 21718"/>
                  <a:gd name="connsiteY141" fmla="*/ 4581 h 23762"/>
                  <a:gd name="connsiteX142" fmla="*/ 14288 w 21718"/>
                  <a:gd name="connsiteY142" fmla="*/ 6188 h 23762"/>
                  <a:gd name="connsiteX143" fmla="*/ 15002 w 21718"/>
                  <a:gd name="connsiteY143" fmla="*/ 4831 h 23762"/>
                  <a:gd name="connsiteX144" fmla="*/ 13002 w 21718"/>
                  <a:gd name="connsiteY144" fmla="*/ 5153 h 23762"/>
                  <a:gd name="connsiteX145" fmla="*/ 13287 w 21718"/>
                  <a:gd name="connsiteY145" fmla="*/ 7260 h 23762"/>
                  <a:gd name="connsiteX146" fmla="*/ 12966 w 21718"/>
                  <a:gd name="connsiteY146" fmla="*/ 7796 h 23762"/>
                  <a:gd name="connsiteX147" fmla="*/ 13787 w 21718"/>
                  <a:gd name="connsiteY147" fmla="*/ 12832 h 23762"/>
                  <a:gd name="connsiteX148" fmla="*/ 14180 w 21718"/>
                  <a:gd name="connsiteY148" fmla="*/ 12939 h 23762"/>
                  <a:gd name="connsiteX149" fmla="*/ 14073 w 21718"/>
                  <a:gd name="connsiteY149" fmla="*/ 11904 h 23762"/>
                  <a:gd name="connsiteX150" fmla="*/ 14966 w 21718"/>
                  <a:gd name="connsiteY150" fmla="*/ 12225 h 23762"/>
                  <a:gd name="connsiteX151" fmla="*/ 15073 w 21718"/>
                  <a:gd name="connsiteY151" fmla="*/ 795 h 23762"/>
                  <a:gd name="connsiteX152" fmla="*/ 13287 w 21718"/>
                  <a:gd name="connsiteY152" fmla="*/ 938 h 23762"/>
                  <a:gd name="connsiteX153" fmla="*/ 15288 w 21718"/>
                  <a:gd name="connsiteY153" fmla="*/ 15868 h 23762"/>
                  <a:gd name="connsiteX154" fmla="*/ 14680 w 21718"/>
                  <a:gd name="connsiteY154" fmla="*/ 13261 h 23762"/>
                  <a:gd name="connsiteX155" fmla="*/ 14680 w 21718"/>
                  <a:gd name="connsiteY155" fmla="*/ 11011 h 23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21718" h="23762">
                    <a:moveTo>
                      <a:pt x="14680" y="11011"/>
                    </a:moveTo>
                    <a:cubicBezTo>
                      <a:pt x="15216" y="10189"/>
                      <a:pt x="14288" y="11153"/>
                      <a:pt x="13144" y="10725"/>
                    </a:cubicBezTo>
                    <a:cubicBezTo>
                      <a:pt x="11751" y="10582"/>
                      <a:pt x="10180" y="9975"/>
                      <a:pt x="7680" y="8832"/>
                    </a:cubicBezTo>
                    <a:cubicBezTo>
                      <a:pt x="6001" y="7939"/>
                      <a:pt x="6501" y="8260"/>
                      <a:pt x="6536" y="8332"/>
                    </a:cubicBezTo>
                    <a:cubicBezTo>
                      <a:pt x="6608" y="8439"/>
                      <a:pt x="6715" y="8617"/>
                      <a:pt x="6751" y="8760"/>
                    </a:cubicBezTo>
                    <a:cubicBezTo>
                      <a:pt x="7965" y="9760"/>
                      <a:pt x="6608" y="8974"/>
                      <a:pt x="7572" y="9867"/>
                    </a:cubicBezTo>
                    <a:lnTo>
                      <a:pt x="6894" y="9331"/>
                    </a:lnTo>
                    <a:cubicBezTo>
                      <a:pt x="7215" y="9618"/>
                      <a:pt x="7429" y="9867"/>
                      <a:pt x="7037" y="9582"/>
                    </a:cubicBezTo>
                    <a:lnTo>
                      <a:pt x="6858" y="9403"/>
                    </a:lnTo>
                    <a:cubicBezTo>
                      <a:pt x="7358" y="9939"/>
                      <a:pt x="7072" y="9618"/>
                      <a:pt x="7322" y="9903"/>
                    </a:cubicBezTo>
                    <a:lnTo>
                      <a:pt x="7287" y="9867"/>
                    </a:lnTo>
                    <a:lnTo>
                      <a:pt x="8072" y="10689"/>
                    </a:lnTo>
                    <a:lnTo>
                      <a:pt x="7930" y="10546"/>
                    </a:lnTo>
                    <a:cubicBezTo>
                      <a:pt x="8680" y="11368"/>
                      <a:pt x="9573" y="12225"/>
                      <a:pt x="10216" y="13189"/>
                    </a:cubicBezTo>
                    <a:lnTo>
                      <a:pt x="13823" y="11653"/>
                    </a:lnTo>
                    <a:cubicBezTo>
                      <a:pt x="13823" y="11653"/>
                      <a:pt x="13787" y="11761"/>
                      <a:pt x="13787" y="11868"/>
                    </a:cubicBezTo>
                    <a:lnTo>
                      <a:pt x="13787" y="11868"/>
                    </a:lnTo>
                    <a:cubicBezTo>
                      <a:pt x="13609" y="12368"/>
                      <a:pt x="13430" y="12511"/>
                      <a:pt x="13395" y="12618"/>
                    </a:cubicBezTo>
                    <a:lnTo>
                      <a:pt x="13395" y="12618"/>
                    </a:lnTo>
                    <a:cubicBezTo>
                      <a:pt x="13252" y="12761"/>
                      <a:pt x="13323" y="12654"/>
                      <a:pt x="13644" y="12546"/>
                    </a:cubicBezTo>
                    <a:cubicBezTo>
                      <a:pt x="13609" y="12546"/>
                      <a:pt x="13644" y="12546"/>
                      <a:pt x="13644" y="12546"/>
                    </a:cubicBezTo>
                    <a:cubicBezTo>
                      <a:pt x="13680" y="12546"/>
                      <a:pt x="13716" y="12511"/>
                      <a:pt x="14002" y="12439"/>
                    </a:cubicBezTo>
                    <a:cubicBezTo>
                      <a:pt x="14002" y="12439"/>
                      <a:pt x="14073" y="12439"/>
                      <a:pt x="14145" y="12404"/>
                    </a:cubicBezTo>
                    <a:cubicBezTo>
                      <a:pt x="14288" y="12404"/>
                      <a:pt x="14359" y="12368"/>
                      <a:pt x="14359" y="12368"/>
                    </a:cubicBezTo>
                    <a:lnTo>
                      <a:pt x="14323" y="12368"/>
                    </a:lnTo>
                    <a:lnTo>
                      <a:pt x="14645" y="12368"/>
                    </a:lnTo>
                    <a:lnTo>
                      <a:pt x="13430" y="12368"/>
                    </a:lnTo>
                    <a:cubicBezTo>
                      <a:pt x="13680" y="12332"/>
                      <a:pt x="14216" y="12368"/>
                      <a:pt x="14609" y="12368"/>
                    </a:cubicBezTo>
                    <a:cubicBezTo>
                      <a:pt x="14680" y="12368"/>
                      <a:pt x="14716" y="12368"/>
                      <a:pt x="14752" y="12368"/>
                    </a:cubicBezTo>
                    <a:lnTo>
                      <a:pt x="13680" y="12296"/>
                    </a:lnTo>
                    <a:cubicBezTo>
                      <a:pt x="13716" y="12261"/>
                      <a:pt x="14680" y="12332"/>
                      <a:pt x="14930" y="12368"/>
                    </a:cubicBezTo>
                    <a:cubicBezTo>
                      <a:pt x="14966" y="12368"/>
                      <a:pt x="15038" y="12404"/>
                      <a:pt x="15038" y="12404"/>
                    </a:cubicBezTo>
                    <a:cubicBezTo>
                      <a:pt x="15216" y="12689"/>
                      <a:pt x="13537" y="11368"/>
                      <a:pt x="13680" y="11117"/>
                    </a:cubicBezTo>
                    <a:lnTo>
                      <a:pt x="13680" y="11117"/>
                    </a:lnTo>
                    <a:cubicBezTo>
                      <a:pt x="13680" y="11117"/>
                      <a:pt x="13644" y="11011"/>
                      <a:pt x="13680" y="11082"/>
                    </a:cubicBezTo>
                    <a:lnTo>
                      <a:pt x="13680" y="11153"/>
                    </a:lnTo>
                    <a:lnTo>
                      <a:pt x="13680" y="11189"/>
                    </a:lnTo>
                    <a:cubicBezTo>
                      <a:pt x="13680" y="11189"/>
                      <a:pt x="13680" y="11225"/>
                      <a:pt x="13680" y="11296"/>
                    </a:cubicBezTo>
                    <a:lnTo>
                      <a:pt x="13680" y="11368"/>
                    </a:lnTo>
                    <a:cubicBezTo>
                      <a:pt x="13644" y="11832"/>
                      <a:pt x="13537" y="12189"/>
                      <a:pt x="13109" y="13189"/>
                    </a:cubicBezTo>
                    <a:cubicBezTo>
                      <a:pt x="13002" y="13403"/>
                      <a:pt x="12859" y="13618"/>
                      <a:pt x="12716" y="13832"/>
                    </a:cubicBezTo>
                    <a:lnTo>
                      <a:pt x="8465" y="9653"/>
                    </a:lnTo>
                    <a:cubicBezTo>
                      <a:pt x="8180" y="9689"/>
                      <a:pt x="9394" y="9546"/>
                      <a:pt x="9644" y="9618"/>
                    </a:cubicBezTo>
                    <a:cubicBezTo>
                      <a:pt x="10073" y="9618"/>
                      <a:pt x="10323" y="9689"/>
                      <a:pt x="10430" y="9689"/>
                    </a:cubicBezTo>
                    <a:cubicBezTo>
                      <a:pt x="11001" y="9867"/>
                      <a:pt x="10073" y="9689"/>
                      <a:pt x="9144" y="8689"/>
                    </a:cubicBezTo>
                    <a:lnTo>
                      <a:pt x="21431" y="16618"/>
                    </a:lnTo>
                    <a:cubicBezTo>
                      <a:pt x="21360" y="16511"/>
                      <a:pt x="21253" y="16368"/>
                      <a:pt x="21038" y="16190"/>
                    </a:cubicBezTo>
                    <a:cubicBezTo>
                      <a:pt x="21253" y="16261"/>
                      <a:pt x="20824" y="16011"/>
                      <a:pt x="20681" y="15940"/>
                    </a:cubicBezTo>
                    <a:lnTo>
                      <a:pt x="21217" y="15440"/>
                    </a:lnTo>
                    <a:cubicBezTo>
                      <a:pt x="21217" y="15440"/>
                      <a:pt x="21717" y="14832"/>
                      <a:pt x="20717" y="13546"/>
                    </a:cubicBezTo>
                    <a:cubicBezTo>
                      <a:pt x="19645" y="12368"/>
                      <a:pt x="17574" y="9796"/>
                      <a:pt x="10858" y="8474"/>
                    </a:cubicBezTo>
                    <a:lnTo>
                      <a:pt x="10573" y="8260"/>
                    </a:lnTo>
                    <a:cubicBezTo>
                      <a:pt x="9501" y="8474"/>
                      <a:pt x="9072" y="8867"/>
                      <a:pt x="10394" y="10082"/>
                    </a:cubicBezTo>
                    <a:cubicBezTo>
                      <a:pt x="8465" y="9225"/>
                      <a:pt x="9930" y="10510"/>
                      <a:pt x="9215" y="10367"/>
                    </a:cubicBezTo>
                    <a:lnTo>
                      <a:pt x="9072" y="10296"/>
                    </a:lnTo>
                    <a:cubicBezTo>
                      <a:pt x="10108" y="11153"/>
                      <a:pt x="8358" y="10796"/>
                      <a:pt x="8251" y="11189"/>
                    </a:cubicBezTo>
                    <a:lnTo>
                      <a:pt x="19038" y="18226"/>
                    </a:lnTo>
                    <a:cubicBezTo>
                      <a:pt x="19110" y="18119"/>
                      <a:pt x="19110" y="17940"/>
                      <a:pt x="19002" y="17690"/>
                    </a:cubicBezTo>
                    <a:cubicBezTo>
                      <a:pt x="19110" y="17833"/>
                      <a:pt x="19538" y="18226"/>
                      <a:pt x="19431" y="18368"/>
                    </a:cubicBezTo>
                    <a:cubicBezTo>
                      <a:pt x="19574" y="17833"/>
                      <a:pt x="19610" y="17011"/>
                      <a:pt x="20610" y="17761"/>
                    </a:cubicBezTo>
                    <a:cubicBezTo>
                      <a:pt x="21145" y="16654"/>
                      <a:pt x="22574" y="15083"/>
                      <a:pt x="21003" y="13618"/>
                    </a:cubicBezTo>
                    <a:lnTo>
                      <a:pt x="21288" y="13796"/>
                    </a:lnTo>
                    <a:cubicBezTo>
                      <a:pt x="20181" y="12939"/>
                      <a:pt x="21288" y="13189"/>
                      <a:pt x="20788" y="12546"/>
                    </a:cubicBezTo>
                    <a:cubicBezTo>
                      <a:pt x="20967" y="12582"/>
                      <a:pt x="21038" y="12546"/>
                      <a:pt x="21110" y="12582"/>
                    </a:cubicBezTo>
                    <a:cubicBezTo>
                      <a:pt x="19967" y="11832"/>
                      <a:pt x="21181" y="11260"/>
                      <a:pt x="20681" y="10832"/>
                    </a:cubicBezTo>
                    <a:lnTo>
                      <a:pt x="21503" y="10903"/>
                    </a:lnTo>
                    <a:lnTo>
                      <a:pt x="21360" y="10010"/>
                    </a:lnTo>
                    <a:lnTo>
                      <a:pt x="21181" y="10332"/>
                    </a:lnTo>
                    <a:cubicBezTo>
                      <a:pt x="18931" y="10153"/>
                      <a:pt x="22610" y="9725"/>
                      <a:pt x="21145" y="9117"/>
                    </a:cubicBezTo>
                    <a:cubicBezTo>
                      <a:pt x="21360" y="8617"/>
                      <a:pt x="18288" y="8510"/>
                      <a:pt x="17502" y="8367"/>
                    </a:cubicBezTo>
                    <a:lnTo>
                      <a:pt x="16752" y="7260"/>
                    </a:lnTo>
                    <a:cubicBezTo>
                      <a:pt x="16573" y="7403"/>
                      <a:pt x="16466" y="7403"/>
                      <a:pt x="16502" y="7153"/>
                    </a:cubicBezTo>
                    <a:cubicBezTo>
                      <a:pt x="15788" y="7974"/>
                      <a:pt x="17502" y="5760"/>
                      <a:pt x="16824" y="6295"/>
                    </a:cubicBezTo>
                    <a:cubicBezTo>
                      <a:pt x="17359" y="5260"/>
                      <a:pt x="17324" y="5724"/>
                      <a:pt x="17681" y="4867"/>
                    </a:cubicBezTo>
                    <a:cubicBezTo>
                      <a:pt x="17074" y="5188"/>
                      <a:pt x="17574" y="3474"/>
                      <a:pt x="16752" y="3974"/>
                    </a:cubicBezTo>
                    <a:lnTo>
                      <a:pt x="17074" y="3116"/>
                    </a:lnTo>
                    <a:cubicBezTo>
                      <a:pt x="15895" y="4402"/>
                      <a:pt x="15823" y="1509"/>
                      <a:pt x="14930" y="2938"/>
                    </a:cubicBezTo>
                    <a:cubicBezTo>
                      <a:pt x="14037" y="3581"/>
                      <a:pt x="14466" y="152"/>
                      <a:pt x="13323" y="1938"/>
                    </a:cubicBezTo>
                    <a:lnTo>
                      <a:pt x="12787" y="724"/>
                    </a:lnTo>
                    <a:cubicBezTo>
                      <a:pt x="12216" y="581"/>
                      <a:pt x="12609" y="2223"/>
                      <a:pt x="11966" y="1759"/>
                    </a:cubicBezTo>
                    <a:cubicBezTo>
                      <a:pt x="11859" y="973"/>
                      <a:pt x="11108" y="1331"/>
                      <a:pt x="11323" y="509"/>
                    </a:cubicBezTo>
                    <a:cubicBezTo>
                      <a:pt x="9394" y="-277"/>
                      <a:pt x="9394" y="2902"/>
                      <a:pt x="6929" y="2152"/>
                    </a:cubicBezTo>
                    <a:cubicBezTo>
                      <a:pt x="7572" y="3581"/>
                      <a:pt x="6429" y="3367"/>
                      <a:pt x="7001" y="4402"/>
                    </a:cubicBezTo>
                    <a:cubicBezTo>
                      <a:pt x="6465" y="3938"/>
                      <a:pt x="5894" y="5403"/>
                      <a:pt x="5429" y="3795"/>
                    </a:cubicBezTo>
                    <a:cubicBezTo>
                      <a:pt x="5393" y="3652"/>
                      <a:pt x="5501" y="3581"/>
                      <a:pt x="5679" y="3760"/>
                    </a:cubicBezTo>
                    <a:lnTo>
                      <a:pt x="5108" y="3045"/>
                    </a:lnTo>
                    <a:cubicBezTo>
                      <a:pt x="3143" y="2652"/>
                      <a:pt x="4715" y="4938"/>
                      <a:pt x="4036" y="5438"/>
                    </a:cubicBezTo>
                    <a:cubicBezTo>
                      <a:pt x="4429" y="5403"/>
                      <a:pt x="4536" y="5081"/>
                      <a:pt x="4929" y="5617"/>
                    </a:cubicBezTo>
                    <a:cubicBezTo>
                      <a:pt x="4751" y="5795"/>
                      <a:pt x="4572" y="5974"/>
                      <a:pt x="4429" y="6153"/>
                    </a:cubicBezTo>
                    <a:lnTo>
                      <a:pt x="3858" y="5617"/>
                    </a:lnTo>
                    <a:lnTo>
                      <a:pt x="2929" y="6403"/>
                    </a:lnTo>
                    <a:lnTo>
                      <a:pt x="3822" y="6688"/>
                    </a:lnTo>
                    <a:cubicBezTo>
                      <a:pt x="3179" y="6903"/>
                      <a:pt x="1572" y="6510"/>
                      <a:pt x="2572" y="7617"/>
                    </a:cubicBezTo>
                    <a:cubicBezTo>
                      <a:pt x="3179" y="8117"/>
                      <a:pt x="3893" y="7617"/>
                      <a:pt x="4000" y="8224"/>
                    </a:cubicBezTo>
                    <a:cubicBezTo>
                      <a:pt x="3179" y="8582"/>
                      <a:pt x="1929" y="9331"/>
                      <a:pt x="1500" y="10296"/>
                    </a:cubicBezTo>
                    <a:cubicBezTo>
                      <a:pt x="2536" y="10367"/>
                      <a:pt x="2465" y="10618"/>
                      <a:pt x="2643" y="10903"/>
                    </a:cubicBezTo>
                    <a:lnTo>
                      <a:pt x="1750" y="10832"/>
                    </a:lnTo>
                    <a:cubicBezTo>
                      <a:pt x="2893" y="11939"/>
                      <a:pt x="-321" y="11011"/>
                      <a:pt x="643" y="12225"/>
                    </a:cubicBezTo>
                    <a:lnTo>
                      <a:pt x="0" y="12118"/>
                    </a:lnTo>
                    <a:lnTo>
                      <a:pt x="1893" y="12439"/>
                    </a:lnTo>
                    <a:cubicBezTo>
                      <a:pt x="3715" y="13261"/>
                      <a:pt x="0" y="13082"/>
                      <a:pt x="2536" y="13904"/>
                    </a:cubicBezTo>
                    <a:cubicBezTo>
                      <a:pt x="2322" y="13511"/>
                      <a:pt x="4500" y="13511"/>
                      <a:pt x="4179" y="13975"/>
                    </a:cubicBezTo>
                    <a:lnTo>
                      <a:pt x="3286" y="13975"/>
                    </a:lnTo>
                    <a:cubicBezTo>
                      <a:pt x="3500" y="14225"/>
                      <a:pt x="3893" y="14225"/>
                      <a:pt x="3750" y="14439"/>
                    </a:cubicBezTo>
                    <a:cubicBezTo>
                      <a:pt x="3250" y="14368"/>
                      <a:pt x="2465" y="14582"/>
                      <a:pt x="2715" y="14975"/>
                    </a:cubicBezTo>
                    <a:lnTo>
                      <a:pt x="1572" y="14904"/>
                    </a:lnTo>
                    <a:cubicBezTo>
                      <a:pt x="2179" y="15083"/>
                      <a:pt x="2750" y="15225"/>
                      <a:pt x="3322" y="15332"/>
                    </a:cubicBezTo>
                    <a:cubicBezTo>
                      <a:pt x="2536" y="16190"/>
                      <a:pt x="4108" y="16761"/>
                      <a:pt x="3072" y="17511"/>
                    </a:cubicBezTo>
                    <a:cubicBezTo>
                      <a:pt x="3036" y="17475"/>
                      <a:pt x="3250" y="19226"/>
                      <a:pt x="4643" y="18690"/>
                    </a:cubicBezTo>
                    <a:cubicBezTo>
                      <a:pt x="3750" y="18904"/>
                      <a:pt x="4000" y="19797"/>
                      <a:pt x="3072" y="20190"/>
                    </a:cubicBezTo>
                    <a:cubicBezTo>
                      <a:pt x="4143" y="20047"/>
                      <a:pt x="5429" y="20369"/>
                      <a:pt x="5108" y="21404"/>
                    </a:cubicBezTo>
                    <a:lnTo>
                      <a:pt x="4965" y="21440"/>
                    </a:lnTo>
                    <a:cubicBezTo>
                      <a:pt x="5858" y="23619"/>
                      <a:pt x="8215" y="22119"/>
                      <a:pt x="8930" y="23762"/>
                    </a:cubicBezTo>
                    <a:cubicBezTo>
                      <a:pt x="9287" y="22762"/>
                      <a:pt x="9751" y="23584"/>
                      <a:pt x="10037" y="22226"/>
                    </a:cubicBezTo>
                    <a:lnTo>
                      <a:pt x="10216" y="22155"/>
                    </a:lnTo>
                    <a:lnTo>
                      <a:pt x="16216" y="21190"/>
                    </a:lnTo>
                    <a:cubicBezTo>
                      <a:pt x="16538" y="19833"/>
                      <a:pt x="19538" y="21869"/>
                      <a:pt x="16859" y="18869"/>
                    </a:cubicBezTo>
                    <a:cubicBezTo>
                      <a:pt x="16931" y="18476"/>
                      <a:pt x="17859" y="19226"/>
                      <a:pt x="18145" y="19226"/>
                    </a:cubicBezTo>
                    <a:lnTo>
                      <a:pt x="18252" y="19440"/>
                    </a:lnTo>
                    <a:cubicBezTo>
                      <a:pt x="18467" y="18690"/>
                      <a:pt x="18502" y="18547"/>
                      <a:pt x="18859" y="18226"/>
                    </a:cubicBezTo>
                    <a:cubicBezTo>
                      <a:pt x="18681" y="17797"/>
                      <a:pt x="17109" y="16618"/>
                      <a:pt x="17716" y="16582"/>
                    </a:cubicBezTo>
                    <a:cubicBezTo>
                      <a:pt x="18288" y="17118"/>
                      <a:pt x="18252" y="16904"/>
                      <a:pt x="18324" y="16797"/>
                    </a:cubicBezTo>
                    <a:cubicBezTo>
                      <a:pt x="18359" y="16940"/>
                      <a:pt x="18574" y="17118"/>
                      <a:pt x="19110" y="17261"/>
                    </a:cubicBezTo>
                    <a:cubicBezTo>
                      <a:pt x="18931" y="17118"/>
                      <a:pt x="18824" y="16975"/>
                      <a:pt x="18752" y="16869"/>
                    </a:cubicBezTo>
                    <a:cubicBezTo>
                      <a:pt x="18788" y="16904"/>
                      <a:pt x="18859" y="16940"/>
                      <a:pt x="18931" y="16975"/>
                    </a:cubicBezTo>
                    <a:cubicBezTo>
                      <a:pt x="18859" y="16618"/>
                      <a:pt x="18609" y="16511"/>
                      <a:pt x="18467" y="16547"/>
                    </a:cubicBezTo>
                    <a:cubicBezTo>
                      <a:pt x="18359" y="16475"/>
                      <a:pt x="18252" y="16404"/>
                      <a:pt x="18038" y="16297"/>
                    </a:cubicBezTo>
                    <a:cubicBezTo>
                      <a:pt x="19002" y="16618"/>
                      <a:pt x="18359" y="15654"/>
                      <a:pt x="19502" y="16333"/>
                    </a:cubicBezTo>
                    <a:cubicBezTo>
                      <a:pt x="19645" y="15475"/>
                      <a:pt x="18717" y="14296"/>
                      <a:pt x="18502" y="13511"/>
                    </a:cubicBezTo>
                    <a:cubicBezTo>
                      <a:pt x="19181" y="13690"/>
                      <a:pt x="19645" y="14118"/>
                      <a:pt x="19824" y="14404"/>
                    </a:cubicBezTo>
                    <a:lnTo>
                      <a:pt x="19824" y="13796"/>
                    </a:lnTo>
                    <a:cubicBezTo>
                      <a:pt x="20753" y="14154"/>
                      <a:pt x="20217" y="14368"/>
                      <a:pt x="20324" y="14582"/>
                    </a:cubicBezTo>
                    <a:cubicBezTo>
                      <a:pt x="22110" y="14439"/>
                      <a:pt x="19395" y="12797"/>
                      <a:pt x="21003" y="11725"/>
                    </a:cubicBezTo>
                    <a:lnTo>
                      <a:pt x="20252" y="11296"/>
                    </a:lnTo>
                    <a:lnTo>
                      <a:pt x="20395" y="11189"/>
                    </a:lnTo>
                    <a:cubicBezTo>
                      <a:pt x="20003" y="11153"/>
                      <a:pt x="19431" y="10796"/>
                      <a:pt x="19288" y="10618"/>
                    </a:cubicBezTo>
                    <a:cubicBezTo>
                      <a:pt x="20074" y="10260"/>
                      <a:pt x="21395" y="10796"/>
                      <a:pt x="21003" y="9189"/>
                    </a:cubicBezTo>
                    <a:cubicBezTo>
                      <a:pt x="21217" y="8439"/>
                      <a:pt x="20895" y="7617"/>
                      <a:pt x="19788" y="6688"/>
                    </a:cubicBezTo>
                    <a:cubicBezTo>
                      <a:pt x="18645" y="5760"/>
                      <a:pt x="17538" y="5653"/>
                      <a:pt x="16788" y="5617"/>
                    </a:cubicBezTo>
                    <a:cubicBezTo>
                      <a:pt x="17466" y="6081"/>
                      <a:pt x="16966" y="6367"/>
                      <a:pt x="16609" y="6546"/>
                    </a:cubicBezTo>
                    <a:cubicBezTo>
                      <a:pt x="16109" y="6367"/>
                      <a:pt x="15788" y="5403"/>
                      <a:pt x="15430" y="5724"/>
                    </a:cubicBezTo>
                    <a:lnTo>
                      <a:pt x="15538" y="4581"/>
                    </a:lnTo>
                    <a:cubicBezTo>
                      <a:pt x="15502" y="5653"/>
                      <a:pt x="14359" y="5689"/>
                      <a:pt x="14288" y="6188"/>
                    </a:cubicBezTo>
                    <a:cubicBezTo>
                      <a:pt x="14037" y="5331"/>
                      <a:pt x="14859" y="5438"/>
                      <a:pt x="15002" y="4831"/>
                    </a:cubicBezTo>
                    <a:cubicBezTo>
                      <a:pt x="13287" y="4938"/>
                      <a:pt x="14037" y="4867"/>
                      <a:pt x="13002" y="5153"/>
                    </a:cubicBezTo>
                    <a:cubicBezTo>
                      <a:pt x="12680" y="6117"/>
                      <a:pt x="13287" y="6188"/>
                      <a:pt x="13287" y="7260"/>
                    </a:cubicBezTo>
                    <a:cubicBezTo>
                      <a:pt x="13144" y="7403"/>
                      <a:pt x="13037" y="7617"/>
                      <a:pt x="12966" y="7796"/>
                    </a:cubicBezTo>
                    <a:lnTo>
                      <a:pt x="13787" y="12832"/>
                    </a:lnTo>
                    <a:cubicBezTo>
                      <a:pt x="13895" y="12654"/>
                      <a:pt x="14002" y="12546"/>
                      <a:pt x="14180" y="12939"/>
                    </a:cubicBezTo>
                    <a:lnTo>
                      <a:pt x="14073" y="11904"/>
                    </a:lnTo>
                    <a:cubicBezTo>
                      <a:pt x="14430" y="11082"/>
                      <a:pt x="14680" y="11189"/>
                      <a:pt x="14966" y="12225"/>
                    </a:cubicBezTo>
                    <a:cubicBezTo>
                      <a:pt x="17502" y="3760"/>
                      <a:pt x="15073" y="795"/>
                      <a:pt x="15073" y="795"/>
                    </a:cubicBezTo>
                    <a:cubicBezTo>
                      <a:pt x="14323" y="-562"/>
                      <a:pt x="13859" y="45"/>
                      <a:pt x="13287" y="938"/>
                    </a:cubicBezTo>
                    <a:lnTo>
                      <a:pt x="15288" y="15868"/>
                    </a:lnTo>
                    <a:cubicBezTo>
                      <a:pt x="15002" y="15118"/>
                      <a:pt x="14752" y="14261"/>
                      <a:pt x="14680" y="13261"/>
                    </a:cubicBezTo>
                    <a:cubicBezTo>
                      <a:pt x="14537" y="12261"/>
                      <a:pt x="14573" y="11511"/>
                      <a:pt x="14680" y="1101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26" name="Graphic 511">
              <a:extLst>
                <a:ext uri="{FF2B5EF4-FFF2-40B4-BE49-F238E27FC236}">
                  <a16:creationId xmlns:a16="http://schemas.microsoft.com/office/drawing/2014/main" id="{2841DCDA-5501-2941-A400-A44655647DB5}"/>
                </a:ext>
              </a:extLst>
            </p:cNvPr>
            <p:cNvGrpSpPr/>
            <p:nvPr/>
          </p:nvGrpSpPr>
          <p:grpSpPr>
            <a:xfrm>
              <a:off x="8267294" y="6596824"/>
              <a:ext cx="27836" cy="28146"/>
              <a:chOff x="8267294" y="6596824"/>
              <a:chExt cx="27836" cy="28146"/>
            </a:xfrm>
            <a:grpFill/>
          </p:grpSpPr>
          <p:sp>
            <p:nvSpPr>
              <p:cNvPr id="927" name="Freeform 926">
                <a:extLst>
                  <a:ext uri="{FF2B5EF4-FFF2-40B4-BE49-F238E27FC236}">
                    <a16:creationId xmlns:a16="http://schemas.microsoft.com/office/drawing/2014/main" id="{8177170D-5D58-F843-91F4-4F1189BFC737}"/>
                  </a:ext>
                </a:extLst>
              </p:cNvPr>
              <p:cNvSpPr/>
              <p:nvPr/>
            </p:nvSpPr>
            <p:spPr>
              <a:xfrm>
                <a:off x="8293655" y="6609897"/>
                <a:ext cx="428" cy="249"/>
              </a:xfrm>
              <a:custGeom>
                <a:avLst/>
                <a:gdLst>
                  <a:gd name="connsiteX0" fmla="*/ 429 w 428"/>
                  <a:gd name="connsiteY0" fmla="*/ 0 h 249"/>
                  <a:gd name="connsiteX1" fmla="*/ 0 w 428"/>
                  <a:gd name="connsiteY1" fmla="*/ 250 h 249"/>
                  <a:gd name="connsiteX2" fmla="*/ 429 w 428"/>
                  <a:gd name="connsiteY2" fmla="*/ 0 h 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249">
                    <a:moveTo>
                      <a:pt x="429" y="0"/>
                    </a:moveTo>
                    <a:lnTo>
                      <a:pt x="0" y="250"/>
                    </a:lnTo>
                    <a:cubicBezTo>
                      <a:pt x="179" y="250"/>
                      <a:pt x="357" y="178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8" name="Freeform 927">
                <a:extLst>
                  <a:ext uri="{FF2B5EF4-FFF2-40B4-BE49-F238E27FC236}">
                    <a16:creationId xmlns:a16="http://schemas.microsoft.com/office/drawing/2014/main" id="{ED3199AB-FCE0-8E4D-A6AF-28813F61B423}"/>
                  </a:ext>
                </a:extLst>
              </p:cNvPr>
              <p:cNvSpPr/>
              <p:nvPr/>
            </p:nvSpPr>
            <p:spPr>
              <a:xfrm>
                <a:off x="8292047" y="6605488"/>
                <a:ext cx="107" cy="15"/>
              </a:xfrm>
              <a:custGeom>
                <a:avLst/>
                <a:gdLst>
                  <a:gd name="connsiteX0" fmla="*/ 0 w 107"/>
                  <a:gd name="connsiteY0" fmla="*/ 16 h 15"/>
                  <a:gd name="connsiteX1" fmla="*/ 107 w 107"/>
                  <a:gd name="connsiteY1" fmla="*/ 16 h 15"/>
                  <a:gd name="connsiteX2" fmla="*/ 0 w 107"/>
                  <a:gd name="connsiteY2" fmla="*/ 16 h 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5">
                    <a:moveTo>
                      <a:pt x="0" y="16"/>
                    </a:moveTo>
                    <a:lnTo>
                      <a:pt x="107" y="16"/>
                    </a:lnTo>
                    <a:cubicBezTo>
                      <a:pt x="71" y="-20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C1E8A3E3-A0AA-CD4A-8FC6-BA2A78678B00}"/>
                  </a:ext>
                </a:extLst>
              </p:cNvPr>
              <p:cNvSpPr/>
              <p:nvPr/>
            </p:nvSpPr>
            <p:spPr>
              <a:xfrm>
                <a:off x="8281832" y="6609754"/>
                <a:ext cx="35" cy="35"/>
              </a:xfrm>
              <a:custGeom>
                <a:avLst/>
                <a:gdLst>
                  <a:gd name="connsiteX0" fmla="*/ 36 w 35"/>
                  <a:gd name="connsiteY0" fmla="*/ 36 h 35"/>
                  <a:gd name="connsiteX1" fmla="*/ 36 w 35"/>
                  <a:gd name="connsiteY1" fmla="*/ 36 h 35"/>
                  <a:gd name="connsiteX2" fmla="*/ 0 w 35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35">
                    <a:moveTo>
                      <a:pt x="36" y="36"/>
                    </a:moveTo>
                    <a:lnTo>
                      <a:pt x="36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ADDD5032-5C58-5440-91EC-CD4A0AFF9BC9}"/>
                  </a:ext>
                </a:extLst>
              </p:cNvPr>
              <p:cNvSpPr/>
              <p:nvPr/>
            </p:nvSpPr>
            <p:spPr>
              <a:xfrm>
                <a:off x="8267294" y="6596824"/>
                <a:ext cx="27836" cy="28146"/>
              </a:xfrm>
              <a:custGeom>
                <a:avLst/>
                <a:gdLst>
                  <a:gd name="connsiteX0" fmla="*/ 15645 w 27836"/>
                  <a:gd name="connsiteY0" fmla="*/ 12680 h 28146"/>
                  <a:gd name="connsiteX1" fmla="*/ 14073 w 27836"/>
                  <a:gd name="connsiteY1" fmla="*/ 12573 h 28146"/>
                  <a:gd name="connsiteX2" fmla="*/ 14573 w 27836"/>
                  <a:gd name="connsiteY2" fmla="*/ 13002 h 28146"/>
                  <a:gd name="connsiteX3" fmla="*/ 15073 w 27836"/>
                  <a:gd name="connsiteY3" fmla="*/ 13680 h 28146"/>
                  <a:gd name="connsiteX4" fmla="*/ 15109 w 27836"/>
                  <a:gd name="connsiteY4" fmla="*/ 13752 h 28146"/>
                  <a:gd name="connsiteX5" fmla="*/ 15216 w 27836"/>
                  <a:gd name="connsiteY5" fmla="*/ 14002 h 28146"/>
                  <a:gd name="connsiteX6" fmla="*/ 15216 w 27836"/>
                  <a:gd name="connsiteY6" fmla="*/ 14002 h 28146"/>
                  <a:gd name="connsiteX7" fmla="*/ 15252 w 27836"/>
                  <a:gd name="connsiteY7" fmla="*/ 14109 h 28146"/>
                  <a:gd name="connsiteX8" fmla="*/ 15252 w 27836"/>
                  <a:gd name="connsiteY8" fmla="*/ 14109 h 28146"/>
                  <a:gd name="connsiteX9" fmla="*/ 15252 w 27836"/>
                  <a:gd name="connsiteY9" fmla="*/ 14180 h 28146"/>
                  <a:gd name="connsiteX10" fmla="*/ 15252 w 27836"/>
                  <a:gd name="connsiteY10" fmla="*/ 14180 h 28146"/>
                  <a:gd name="connsiteX11" fmla="*/ 15252 w 27836"/>
                  <a:gd name="connsiteY11" fmla="*/ 14038 h 28146"/>
                  <a:gd name="connsiteX12" fmla="*/ 15252 w 27836"/>
                  <a:gd name="connsiteY12" fmla="*/ 14038 h 28146"/>
                  <a:gd name="connsiteX13" fmla="*/ 15359 w 27836"/>
                  <a:gd name="connsiteY13" fmla="*/ 13395 h 28146"/>
                  <a:gd name="connsiteX14" fmla="*/ 15680 w 27836"/>
                  <a:gd name="connsiteY14" fmla="*/ 12537 h 28146"/>
                  <a:gd name="connsiteX15" fmla="*/ 15680 w 27836"/>
                  <a:gd name="connsiteY15" fmla="*/ 12537 h 28146"/>
                  <a:gd name="connsiteX16" fmla="*/ 15609 w 27836"/>
                  <a:gd name="connsiteY16" fmla="*/ 12609 h 28146"/>
                  <a:gd name="connsiteX17" fmla="*/ 15502 w 27836"/>
                  <a:gd name="connsiteY17" fmla="*/ 12787 h 28146"/>
                  <a:gd name="connsiteX18" fmla="*/ 15538 w 27836"/>
                  <a:gd name="connsiteY18" fmla="*/ 12645 h 28146"/>
                  <a:gd name="connsiteX19" fmla="*/ 15573 w 27836"/>
                  <a:gd name="connsiteY19" fmla="*/ 12573 h 28146"/>
                  <a:gd name="connsiteX20" fmla="*/ 15573 w 27836"/>
                  <a:gd name="connsiteY20" fmla="*/ 12537 h 28146"/>
                  <a:gd name="connsiteX21" fmla="*/ 15573 w 27836"/>
                  <a:gd name="connsiteY21" fmla="*/ 12537 h 28146"/>
                  <a:gd name="connsiteX22" fmla="*/ 15573 w 27836"/>
                  <a:gd name="connsiteY22" fmla="*/ 12537 h 28146"/>
                  <a:gd name="connsiteX23" fmla="*/ 14537 w 27836"/>
                  <a:gd name="connsiteY23" fmla="*/ 14109 h 28146"/>
                  <a:gd name="connsiteX24" fmla="*/ 14537 w 27836"/>
                  <a:gd name="connsiteY24" fmla="*/ 14109 h 28146"/>
                  <a:gd name="connsiteX25" fmla="*/ 14537 w 27836"/>
                  <a:gd name="connsiteY25" fmla="*/ 14109 h 28146"/>
                  <a:gd name="connsiteX26" fmla="*/ 14537 w 27836"/>
                  <a:gd name="connsiteY26" fmla="*/ 14109 h 28146"/>
                  <a:gd name="connsiteX27" fmla="*/ 14573 w 27836"/>
                  <a:gd name="connsiteY27" fmla="*/ 14038 h 28146"/>
                  <a:gd name="connsiteX28" fmla="*/ 15038 w 27836"/>
                  <a:gd name="connsiteY28" fmla="*/ 13538 h 28146"/>
                  <a:gd name="connsiteX29" fmla="*/ 15073 w 27836"/>
                  <a:gd name="connsiteY29" fmla="*/ 13538 h 28146"/>
                  <a:gd name="connsiteX30" fmla="*/ 15466 w 27836"/>
                  <a:gd name="connsiteY30" fmla="*/ 13252 h 28146"/>
                  <a:gd name="connsiteX31" fmla="*/ 15466 w 27836"/>
                  <a:gd name="connsiteY31" fmla="*/ 13252 h 28146"/>
                  <a:gd name="connsiteX32" fmla="*/ 14395 w 27836"/>
                  <a:gd name="connsiteY32" fmla="*/ 13859 h 28146"/>
                  <a:gd name="connsiteX33" fmla="*/ 15645 w 27836"/>
                  <a:gd name="connsiteY33" fmla="*/ 13109 h 28146"/>
                  <a:gd name="connsiteX34" fmla="*/ 14395 w 27836"/>
                  <a:gd name="connsiteY34" fmla="*/ 13609 h 28146"/>
                  <a:gd name="connsiteX35" fmla="*/ 14716 w 27836"/>
                  <a:gd name="connsiteY35" fmla="*/ 13502 h 28146"/>
                  <a:gd name="connsiteX36" fmla="*/ 14359 w 27836"/>
                  <a:gd name="connsiteY36" fmla="*/ 13430 h 28146"/>
                  <a:gd name="connsiteX37" fmla="*/ 12752 w 27836"/>
                  <a:gd name="connsiteY37" fmla="*/ 14038 h 28146"/>
                  <a:gd name="connsiteX38" fmla="*/ 14288 w 27836"/>
                  <a:gd name="connsiteY38" fmla="*/ 13323 h 28146"/>
                  <a:gd name="connsiteX39" fmla="*/ 12894 w 27836"/>
                  <a:gd name="connsiteY39" fmla="*/ 13680 h 28146"/>
                  <a:gd name="connsiteX40" fmla="*/ 16252 w 27836"/>
                  <a:gd name="connsiteY40" fmla="*/ 12680 h 28146"/>
                  <a:gd name="connsiteX41" fmla="*/ 16073 w 27836"/>
                  <a:gd name="connsiteY41" fmla="*/ 12573 h 28146"/>
                  <a:gd name="connsiteX42" fmla="*/ 14895 w 27836"/>
                  <a:gd name="connsiteY42" fmla="*/ 12216 h 28146"/>
                  <a:gd name="connsiteX43" fmla="*/ 14180 w 27836"/>
                  <a:gd name="connsiteY43" fmla="*/ 11823 h 28146"/>
                  <a:gd name="connsiteX44" fmla="*/ 14216 w 27836"/>
                  <a:gd name="connsiteY44" fmla="*/ 11858 h 28146"/>
                  <a:gd name="connsiteX45" fmla="*/ 14252 w 27836"/>
                  <a:gd name="connsiteY45" fmla="*/ 12001 h 28146"/>
                  <a:gd name="connsiteX46" fmla="*/ 14252 w 27836"/>
                  <a:gd name="connsiteY46" fmla="*/ 12037 h 28146"/>
                  <a:gd name="connsiteX47" fmla="*/ 14252 w 27836"/>
                  <a:gd name="connsiteY47" fmla="*/ 12037 h 28146"/>
                  <a:gd name="connsiteX48" fmla="*/ 14252 w 27836"/>
                  <a:gd name="connsiteY48" fmla="*/ 12037 h 28146"/>
                  <a:gd name="connsiteX49" fmla="*/ 14252 w 27836"/>
                  <a:gd name="connsiteY49" fmla="*/ 12037 h 28146"/>
                  <a:gd name="connsiteX50" fmla="*/ 13930 w 27836"/>
                  <a:gd name="connsiteY50" fmla="*/ 11108 h 28146"/>
                  <a:gd name="connsiteX51" fmla="*/ 13930 w 27836"/>
                  <a:gd name="connsiteY51" fmla="*/ 11108 h 28146"/>
                  <a:gd name="connsiteX52" fmla="*/ 13930 w 27836"/>
                  <a:gd name="connsiteY52" fmla="*/ 11108 h 28146"/>
                  <a:gd name="connsiteX53" fmla="*/ 13930 w 27836"/>
                  <a:gd name="connsiteY53" fmla="*/ 11108 h 28146"/>
                  <a:gd name="connsiteX54" fmla="*/ 13930 w 27836"/>
                  <a:gd name="connsiteY54" fmla="*/ 11108 h 28146"/>
                  <a:gd name="connsiteX55" fmla="*/ 13930 w 27836"/>
                  <a:gd name="connsiteY55" fmla="*/ 11108 h 28146"/>
                  <a:gd name="connsiteX56" fmla="*/ 13930 w 27836"/>
                  <a:gd name="connsiteY56" fmla="*/ 11073 h 28146"/>
                  <a:gd name="connsiteX57" fmla="*/ 13930 w 27836"/>
                  <a:gd name="connsiteY57" fmla="*/ 11180 h 28146"/>
                  <a:gd name="connsiteX58" fmla="*/ 13359 w 27836"/>
                  <a:gd name="connsiteY58" fmla="*/ 13109 h 28146"/>
                  <a:gd name="connsiteX59" fmla="*/ 12859 w 27836"/>
                  <a:gd name="connsiteY59" fmla="*/ 14038 h 28146"/>
                  <a:gd name="connsiteX60" fmla="*/ 14466 w 27836"/>
                  <a:gd name="connsiteY60" fmla="*/ 13538 h 28146"/>
                  <a:gd name="connsiteX61" fmla="*/ 15002 w 27836"/>
                  <a:gd name="connsiteY61" fmla="*/ 13752 h 28146"/>
                  <a:gd name="connsiteX62" fmla="*/ 14573 w 27836"/>
                  <a:gd name="connsiteY62" fmla="*/ 14002 h 28146"/>
                  <a:gd name="connsiteX63" fmla="*/ 14252 w 27836"/>
                  <a:gd name="connsiteY63" fmla="*/ 14073 h 28146"/>
                  <a:gd name="connsiteX64" fmla="*/ 14609 w 27836"/>
                  <a:gd name="connsiteY64" fmla="*/ 14038 h 28146"/>
                  <a:gd name="connsiteX65" fmla="*/ 16323 w 27836"/>
                  <a:gd name="connsiteY65" fmla="*/ 14180 h 28146"/>
                  <a:gd name="connsiteX66" fmla="*/ 16323 w 27836"/>
                  <a:gd name="connsiteY66" fmla="*/ 14180 h 28146"/>
                  <a:gd name="connsiteX67" fmla="*/ 16323 w 27836"/>
                  <a:gd name="connsiteY67" fmla="*/ 14180 h 28146"/>
                  <a:gd name="connsiteX68" fmla="*/ 21717 w 27836"/>
                  <a:gd name="connsiteY68" fmla="*/ 10965 h 28146"/>
                  <a:gd name="connsiteX69" fmla="*/ 20931 w 27836"/>
                  <a:gd name="connsiteY69" fmla="*/ 12573 h 28146"/>
                  <a:gd name="connsiteX70" fmla="*/ 20645 w 27836"/>
                  <a:gd name="connsiteY70" fmla="*/ 12894 h 28146"/>
                  <a:gd name="connsiteX71" fmla="*/ 22217 w 27836"/>
                  <a:gd name="connsiteY71" fmla="*/ 12323 h 28146"/>
                  <a:gd name="connsiteX72" fmla="*/ 18538 w 27836"/>
                  <a:gd name="connsiteY72" fmla="*/ 12252 h 28146"/>
                  <a:gd name="connsiteX73" fmla="*/ 12180 w 27836"/>
                  <a:gd name="connsiteY73" fmla="*/ 17002 h 28146"/>
                  <a:gd name="connsiteX74" fmla="*/ 11823 w 27836"/>
                  <a:gd name="connsiteY74" fmla="*/ 17074 h 28146"/>
                  <a:gd name="connsiteX75" fmla="*/ 15645 w 27836"/>
                  <a:gd name="connsiteY75" fmla="*/ 20467 h 28146"/>
                  <a:gd name="connsiteX76" fmla="*/ 17074 w 27836"/>
                  <a:gd name="connsiteY76" fmla="*/ 22253 h 28146"/>
                  <a:gd name="connsiteX77" fmla="*/ 16966 w 27836"/>
                  <a:gd name="connsiteY77" fmla="*/ 22396 h 28146"/>
                  <a:gd name="connsiteX78" fmla="*/ 17681 w 27836"/>
                  <a:gd name="connsiteY78" fmla="*/ 22181 h 28146"/>
                  <a:gd name="connsiteX79" fmla="*/ 23360 w 27836"/>
                  <a:gd name="connsiteY79" fmla="*/ 22610 h 28146"/>
                  <a:gd name="connsiteX80" fmla="*/ 24253 w 27836"/>
                  <a:gd name="connsiteY80" fmla="*/ 20217 h 28146"/>
                  <a:gd name="connsiteX81" fmla="*/ 26146 w 27836"/>
                  <a:gd name="connsiteY81" fmla="*/ 17324 h 28146"/>
                  <a:gd name="connsiteX82" fmla="*/ 26753 w 27836"/>
                  <a:gd name="connsiteY82" fmla="*/ 17967 h 28146"/>
                  <a:gd name="connsiteX83" fmla="*/ 27825 w 27836"/>
                  <a:gd name="connsiteY83" fmla="*/ 15645 h 28146"/>
                  <a:gd name="connsiteX84" fmla="*/ 25467 w 27836"/>
                  <a:gd name="connsiteY84" fmla="*/ 9930 h 28146"/>
                  <a:gd name="connsiteX85" fmla="*/ 25825 w 27836"/>
                  <a:gd name="connsiteY85" fmla="*/ 9894 h 28146"/>
                  <a:gd name="connsiteX86" fmla="*/ 24467 w 27836"/>
                  <a:gd name="connsiteY86" fmla="*/ 8930 h 28146"/>
                  <a:gd name="connsiteX87" fmla="*/ 24717 w 27836"/>
                  <a:gd name="connsiteY87" fmla="*/ 8715 h 28146"/>
                  <a:gd name="connsiteX88" fmla="*/ 22931 w 27836"/>
                  <a:gd name="connsiteY88" fmla="*/ 7180 h 28146"/>
                  <a:gd name="connsiteX89" fmla="*/ 23574 w 27836"/>
                  <a:gd name="connsiteY89" fmla="*/ 6679 h 28146"/>
                  <a:gd name="connsiteX90" fmla="*/ 22681 w 27836"/>
                  <a:gd name="connsiteY90" fmla="*/ 5858 h 28146"/>
                  <a:gd name="connsiteX91" fmla="*/ 22824 w 27836"/>
                  <a:gd name="connsiteY91" fmla="*/ 6322 h 28146"/>
                  <a:gd name="connsiteX92" fmla="*/ 21574 w 27836"/>
                  <a:gd name="connsiteY92" fmla="*/ 5036 h 28146"/>
                  <a:gd name="connsiteX93" fmla="*/ 17645 w 27836"/>
                  <a:gd name="connsiteY93" fmla="*/ 6430 h 28146"/>
                  <a:gd name="connsiteX94" fmla="*/ 17931 w 27836"/>
                  <a:gd name="connsiteY94" fmla="*/ 5572 h 28146"/>
                  <a:gd name="connsiteX95" fmla="*/ 18895 w 27836"/>
                  <a:gd name="connsiteY95" fmla="*/ 4215 h 28146"/>
                  <a:gd name="connsiteX96" fmla="*/ 17466 w 27836"/>
                  <a:gd name="connsiteY96" fmla="*/ 3036 h 28146"/>
                  <a:gd name="connsiteX97" fmla="*/ 17752 w 27836"/>
                  <a:gd name="connsiteY97" fmla="*/ 2179 h 28146"/>
                  <a:gd name="connsiteX98" fmla="*/ 14680 w 27836"/>
                  <a:gd name="connsiteY98" fmla="*/ 1857 h 28146"/>
                  <a:gd name="connsiteX99" fmla="*/ 12252 w 27836"/>
                  <a:gd name="connsiteY99" fmla="*/ 1072 h 28146"/>
                  <a:gd name="connsiteX100" fmla="*/ 11394 w 27836"/>
                  <a:gd name="connsiteY100" fmla="*/ 0 h 28146"/>
                  <a:gd name="connsiteX101" fmla="*/ 10430 w 27836"/>
                  <a:gd name="connsiteY101" fmla="*/ 1214 h 28146"/>
                  <a:gd name="connsiteX102" fmla="*/ 9501 w 27836"/>
                  <a:gd name="connsiteY102" fmla="*/ 143 h 28146"/>
                  <a:gd name="connsiteX103" fmla="*/ 4500 w 27836"/>
                  <a:gd name="connsiteY103" fmla="*/ 3251 h 28146"/>
                  <a:gd name="connsiteX104" fmla="*/ 4751 w 27836"/>
                  <a:gd name="connsiteY104" fmla="*/ 5822 h 28146"/>
                  <a:gd name="connsiteX105" fmla="*/ 2965 w 27836"/>
                  <a:gd name="connsiteY105" fmla="*/ 5822 h 28146"/>
                  <a:gd name="connsiteX106" fmla="*/ 3250 w 27836"/>
                  <a:gd name="connsiteY106" fmla="*/ 5679 h 28146"/>
                  <a:gd name="connsiteX107" fmla="*/ 2536 w 27836"/>
                  <a:gd name="connsiteY107" fmla="*/ 5108 h 28146"/>
                  <a:gd name="connsiteX108" fmla="*/ 1786 w 27836"/>
                  <a:gd name="connsiteY108" fmla="*/ 8501 h 28146"/>
                  <a:gd name="connsiteX109" fmla="*/ 2715 w 27836"/>
                  <a:gd name="connsiteY109" fmla="*/ 8322 h 28146"/>
                  <a:gd name="connsiteX110" fmla="*/ 2322 w 27836"/>
                  <a:gd name="connsiteY110" fmla="*/ 9215 h 28146"/>
                  <a:gd name="connsiteX111" fmla="*/ 1643 w 27836"/>
                  <a:gd name="connsiteY111" fmla="*/ 8822 h 28146"/>
                  <a:gd name="connsiteX112" fmla="*/ 893 w 27836"/>
                  <a:gd name="connsiteY112" fmla="*/ 10216 h 28146"/>
                  <a:gd name="connsiteX113" fmla="*/ 1857 w 27836"/>
                  <a:gd name="connsiteY113" fmla="*/ 10180 h 28146"/>
                  <a:gd name="connsiteX114" fmla="*/ 893 w 27836"/>
                  <a:gd name="connsiteY114" fmla="*/ 11823 h 28146"/>
                  <a:gd name="connsiteX115" fmla="*/ 2429 w 27836"/>
                  <a:gd name="connsiteY115" fmla="*/ 12001 h 28146"/>
                  <a:gd name="connsiteX116" fmla="*/ 750 w 27836"/>
                  <a:gd name="connsiteY116" fmla="*/ 15502 h 28146"/>
                  <a:gd name="connsiteX117" fmla="*/ 2036 w 27836"/>
                  <a:gd name="connsiteY117" fmla="*/ 15824 h 28146"/>
                  <a:gd name="connsiteX118" fmla="*/ 1143 w 27836"/>
                  <a:gd name="connsiteY118" fmla="*/ 16038 h 28146"/>
                  <a:gd name="connsiteX119" fmla="*/ 643 w 27836"/>
                  <a:gd name="connsiteY119" fmla="*/ 18038 h 28146"/>
                  <a:gd name="connsiteX120" fmla="*/ 0 w 27836"/>
                  <a:gd name="connsiteY120" fmla="*/ 18109 h 28146"/>
                  <a:gd name="connsiteX121" fmla="*/ 1929 w 27836"/>
                  <a:gd name="connsiteY121" fmla="*/ 17859 h 28146"/>
                  <a:gd name="connsiteX122" fmla="*/ 3179 w 27836"/>
                  <a:gd name="connsiteY122" fmla="*/ 19395 h 28146"/>
                  <a:gd name="connsiteX123" fmla="*/ 4786 w 27836"/>
                  <a:gd name="connsiteY123" fmla="*/ 19002 h 28146"/>
                  <a:gd name="connsiteX124" fmla="*/ 3929 w 27836"/>
                  <a:gd name="connsiteY124" fmla="*/ 19288 h 28146"/>
                  <a:gd name="connsiteX125" fmla="*/ 4572 w 27836"/>
                  <a:gd name="connsiteY125" fmla="*/ 19681 h 28146"/>
                  <a:gd name="connsiteX126" fmla="*/ 3786 w 27836"/>
                  <a:gd name="connsiteY126" fmla="*/ 20610 h 28146"/>
                  <a:gd name="connsiteX127" fmla="*/ 2679 w 27836"/>
                  <a:gd name="connsiteY127" fmla="*/ 20860 h 28146"/>
                  <a:gd name="connsiteX128" fmla="*/ 4608 w 27836"/>
                  <a:gd name="connsiteY128" fmla="*/ 20860 h 28146"/>
                  <a:gd name="connsiteX129" fmla="*/ 5358 w 27836"/>
                  <a:gd name="connsiteY129" fmla="*/ 23360 h 28146"/>
                  <a:gd name="connsiteX130" fmla="*/ 7572 w 27836"/>
                  <a:gd name="connsiteY130" fmla="*/ 24253 h 28146"/>
                  <a:gd name="connsiteX131" fmla="*/ 6644 w 27836"/>
                  <a:gd name="connsiteY131" fmla="*/ 26253 h 28146"/>
                  <a:gd name="connsiteX132" fmla="*/ 9001 w 27836"/>
                  <a:gd name="connsiteY132" fmla="*/ 26753 h 28146"/>
                  <a:gd name="connsiteX133" fmla="*/ 8858 w 27836"/>
                  <a:gd name="connsiteY133" fmla="*/ 26825 h 28146"/>
                  <a:gd name="connsiteX134" fmla="*/ 14073 w 27836"/>
                  <a:gd name="connsiteY134" fmla="*/ 28146 h 28146"/>
                  <a:gd name="connsiteX135" fmla="*/ 14859 w 27836"/>
                  <a:gd name="connsiteY135" fmla="*/ 26325 h 28146"/>
                  <a:gd name="connsiteX136" fmla="*/ 18359 w 27836"/>
                  <a:gd name="connsiteY136" fmla="*/ 24432 h 28146"/>
                  <a:gd name="connsiteX137" fmla="*/ 19967 w 27836"/>
                  <a:gd name="connsiteY137" fmla="*/ 25110 h 28146"/>
                  <a:gd name="connsiteX138" fmla="*/ 19895 w 27836"/>
                  <a:gd name="connsiteY138" fmla="*/ 25396 h 28146"/>
                  <a:gd name="connsiteX139" fmla="*/ 22288 w 27836"/>
                  <a:gd name="connsiteY139" fmla="*/ 23717 h 28146"/>
                  <a:gd name="connsiteX140" fmla="*/ 22181 w 27836"/>
                  <a:gd name="connsiteY140" fmla="*/ 21395 h 28146"/>
                  <a:gd name="connsiteX141" fmla="*/ 22860 w 27836"/>
                  <a:gd name="connsiteY141" fmla="*/ 21610 h 28146"/>
                  <a:gd name="connsiteX142" fmla="*/ 23610 w 27836"/>
                  <a:gd name="connsiteY142" fmla="*/ 22145 h 28146"/>
                  <a:gd name="connsiteX143" fmla="*/ 23396 w 27836"/>
                  <a:gd name="connsiteY143" fmla="*/ 21610 h 28146"/>
                  <a:gd name="connsiteX144" fmla="*/ 23539 w 27836"/>
                  <a:gd name="connsiteY144" fmla="*/ 21717 h 28146"/>
                  <a:gd name="connsiteX145" fmla="*/ 23217 w 27836"/>
                  <a:gd name="connsiteY145" fmla="*/ 21146 h 28146"/>
                  <a:gd name="connsiteX146" fmla="*/ 22824 w 27836"/>
                  <a:gd name="connsiteY146" fmla="*/ 20860 h 28146"/>
                  <a:gd name="connsiteX147" fmla="*/ 24789 w 27836"/>
                  <a:gd name="connsiteY147" fmla="*/ 20503 h 28146"/>
                  <a:gd name="connsiteX148" fmla="*/ 24503 w 27836"/>
                  <a:gd name="connsiteY148" fmla="*/ 16288 h 28146"/>
                  <a:gd name="connsiteX149" fmla="*/ 25789 w 27836"/>
                  <a:gd name="connsiteY149" fmla="*/ 17252 h 28146"/>
                  <a:gd name="connsiteX150" fmla="*/ 25860 w 27836"/>
                  <a:gd name="connsiteY150" fmla="*/ 16359 h 28146"/>
                  <a:gd name="connsiteX151" fmla="*/ 26325 w 27836"/>
                  <a:gd name="connsiteY151" fmla="*/ 17324 h 28146"/>
                  <a:gd name="connsiteX152" fmla="*/ 27003 w 27836"/>
                  <a:gd name="connsiteY152" fmla="*/ 13859 h 28146"/>
                  <a:gd name="connsiteX153" fmla="*/ 26253 w 27836"/>
                  <a:gd name="connsiteY153" fmla="*/ 13538 h 28146"/>
                  <a:gd name="connsiteX154" fmla="*/ 26396 w 27836"/>
                  <a:gd name="connsiteY154" fmla="*/ 13466 h 28146"/>
                  <a:gd name="connsiteX155" fmla="*/ 25289 w 27836"/>
                  <a:gd name="connsiteY155" fmla="*/ 13002 h 28146"/>
                  <a:gd name="connsiteX156" fmla="*/ 27218 w 27836"/>
                  <a:gd name="connsiteY156" fmla="*/ 12359 h 28146"/>
                  <a:gd name="connsiteX157" fmla="*/ 26039 w 27836"/>
                  <a:gd name="connsiteY157" fmla="*/ 10323 h 28146"/>
                  <a:gd name="connsiteX158" fmla="*/ 25146 w 27836"/>
                  <a:gd name="connsiteY158" fmla="*/ 10608 h 28146"/>
                  <a:gd name="connsiteX159" fmla="*/ 25432 w 27836"/>
                  <a:gd name="connsiteY159" fmla="*/ 9787 h 28146"/>
                  <a:gd name="connsiteX160" fmla="*/ 26539 w 27836"/>
                  <a:gd name="connsiteY160" fmla="*/ 9430 h 28146"/>
                  <a:gd name="connsiteX161" fmla="*/ 24646 w 27836"/>
                  <a:gd name="connsiteY161" fmla="*/ 9108 h 28146"/>
                  <a:gd name="connsiteX162" fmla="*/ 26146 w 27836"/>
                  <a:gd name="connsiteY162" fmla="*/ 9144 h 28146"/>
                  <a:gd name="connsiteX163" fmla="*/ 25146 w 27836"/>
                  <a:gd name="connsiteY163" fmla="*/ 7358 h 28146"/>
                  <a:gd name="connsiteX164" fmla="*/ 23253 w 27836"/>
                  <a:gd name="connsiteY164" fmla="*/ 8251 h 28146"/>
                  <a:gd name="connsiteX165" fmla="*/ 22038 w 27836"/>
                  <a:gd name="connsiteY165" fmla="*/ 7215 h 28146"/>
                  <a:gd name="connsiteX166" fmla="*/ 21360 w 27836"/>
                  <a:gd name="connsiteY166" fmla="*/ 8001 h 28146"/>
                  <a:gd name="connsiteX167" fmla="*/ 20252 w 27836"/>
                  <a:gd name="connsiteY167" fmla="*/ 6501 h 28146"/>
                  <a:gd name="connsiteX168" fmla="*/ 15966 w 27836"/>
                  <a:gd name="connsiteY168" fmla="*/ 10144 h 28146"/>
                  <a:gd name="connsiteX169" fmla="*/ 14645 w 27836"/>
                  <a:gd name="connsiteY169" fmla="*/ 13395 h 28146"/>
                  <a:gd name="connsiteX170" fmla="*/ 13895 w 27836"/>
                  <a:gd name="connsiteY170" fmla="*/ 15252 h 28146"/>
                  <a:gd name="connsiteX171" fmla="*/ 14216 w 27836"/>
                  <a:gd name="connsiteY171" fmla="*/ 14645 h 28146"/>
                  <a:gd name="connsiteX172" fmla="*/ 15645 w 27836"/>
                  <a:gd name="connsiteY172" fmla="*/ 12680 h 28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</a:cxnLst>
                <a:rect l="l" t="t" r="r" b="b"/>
                <a:pathLst>
                  <a:path w="27836" h="28146">
                    <a:moveTo>
                      <a:pt x="15645" y="12680"/>
                    </a:moveTo>
                    <a:cubicBezTo>
                      <a:pt x="15109" y="12823"/>
                      <a:pt x="14359" y="12680"/>
                      <a:pt x="14073" y="12573"/>
                    </a:cubicBezTo>
                    <a:cubicBezTo>
                      <a:pt x="13966" y="12537"/>
                      <a:pt x="14252" y="12609"/>
                      <a:pt x="14573" y="13002"/>
                    </a:cubicBezTo>
                    <a:cubicBezTo>
                      <a:pt x="14716" y="13073"/>
                      <a:pt x="15002" y="13538"/>
                      <a:pt x="15073" y="13680"/>
                    </a:cubicBezTo>
                    <a:lnTo>
                      <a:pt x="15109" y="13752"/>
                    </a:lnTo>
                    <a:cubicBezTo>
                      <a:pt x="15180" y="13895"/>
                      <a:pt x="15145" y="13859"/>
                      <a:pt x="15216" y="14002"/>
                    </a:cubicBezTo>
                    <a:lnTo>
                      <a:pt x="15216" y="14002"/>
                    </a:lnTo>
                    <a:lnTo>
                      <a:pt x="15252" y="14109"/>
                    </a:lnTo>
                    <a:lnTo>
                      <a:pt x="15252" y="14109"/>
                    </a:lnTo>
                    <a:lnTo>
                      <a:pt x="15252" y="14180"/>
                    </a:lnTo>
                    <a:lnTo>
                      <a:pt x="15252" y="14180"/>
                    </a:lnTo>
                    <a:cubicBezTo>
                      <a:pt x="15252" y="14323"/>
                      <a:pt x="15252" y="14002"/>
                      <a:pt x="15252" y="14038"/>
                    </a:cubicBezTo>
                    <a:lnTo>
                      <a:pt x="15252" y="14038"/>
                    </a:lnTo>
                    <a:cubicBezTo>
                      <a:pt x="15252" y="13966"/>
                      <a:pt x="15323" y="13538"/>
                      <a:pt x="15359" y="13395"/>
                    </a:cubicBezTo>
                    <a:cubicBezTo>
                      <a:pt x="15466" y="13145"/>
                      <a:pt x="15395" y="13323"/>
                      <a:pt x="15680" y="12537"/>
                    </a:cubicBezTo>
                    <a:lnTo>
                      <a:pt x="15680" y="12537"/>
                    </a:lnTo>
                    <a:cubicBezTo>
                      <a:pt x="15823" y="12252"/>
                      <a:pt x="15716" y="12430"/>
                      <a:pt x="15609" y="12609"/>
                    </a:cubicBezTo>
                    <a:cubicBezTo>
                      <a:pt x="15538" y="12751"/>
                      <a:pt x="15502" y="12787"/>
                      <a:pt x="15502" y="12787"/>
                    </a:cubicBezTo>
                    <a:cubicBezTo>
                      <a:pt x="15502" y="12787"/>
                      <a:pt x="15502" y="12716"/>
                      <a:pt x="15538" y="12645"/>
                    </a:cubicBezTo>
                    <a:lnTo>
                      <a:pt x="15573" y="12573"/>
                    </a:lnTo>
                    <a:lnTo>
                      <a:pt x="15573" y="12537"/>
                    </a:lnTo>
                    <a:lnTo>
                      <a:pt x="15573" y="12537"/>
                    </a:lnTo>
                    <a:lnTo>
                      <a:pt x="15573" y="12537"/>
                    </a:lnTo>
                    <a:lnTo>
                      <a:pt x="14537" y="14109"/>
                    </a:lnTo>
                    <a:lnTo>
                      <a:pt x="14537" y="14109"/>
                    </a:lnTo>
                    <a:lnTo>
                      <a:pt x="14537" y="14109"/>
                    </a:lnTo>
                    <a:lnTo>
                      <a:pt x="14537" y="14109"/>
                    </a:lnTo>
                    <a:lnTo>
                      <a:pt x="14573" y="14038"/>
                    </a:lnTo>
                    <a:cubicBezTo>
                      <a:pt x="14645" y="13930"/>
                      <a:pt x="14788" y="13752"/>
                      <a:pt x="15038" y="13538"/>
                    </a:cubicBezTo>
                    <a:cubicBezTo>
                      <a:pt x="14966" y="13573"/>
                      <a:pt x="15073" y="13538"/>
                      <a:pt x="15073" y="13538"/>
                    </a:cubicBezTo>
                    <a:cubicBezTo>
                      <a:pt x="15180" y="13430"/>
                      <a:pt x="15359" y="13323"/>
                      <a:pt x="15466" y="13252"/>
                    </a:cubicBezTo>
                    <a:cubicBezTo>
                      <a:pt x="15466" y="13252"/>
                      <a:pt x="15716" y="13109"/>
                      <a:pt x="15466" y="13252"/>
                    </a:cubicBezTo>
                    <a:cubicBezTo>
                      <a:pt x="15180" y="13395"/>
                      <a:pt x="14859" y="13609"/>
                      <a:pt x="14395" y="13859"/>
                    </a:cubicBezTo>
                    <a:cubicBezTo>
                      <a:pt x="14395" y="13752"/>
                      <a:pt x="14930" y="13466"/>
                      <a:pt x="15645" y="13109"/>
                    </a:cubicBezTo>
                    <a:cubicBezTo>
                      <a:pt x="14859" y="13538"/>
                      <a:pt x="14466" y="13680"/>
                      <a:pt x="14395" y="13609"/>
                    </a:cubicBezTo>
                    <a:lnTo>
                      <a:pt x="14716" y="13502"/>
                    </a:lnTo>
                    <a:lnTo>
                      <a:pt x="14359" y="13430"/>
                    </a:lnTo>
                    <a:lnTo>
                      <a:pt x="12752" y="14038"/>
                    </a:lnTo>
                    <a:cubicBezTo>
                      <a:pt x="13144" y="13680"/>
                      <a:pt x="14752" y="13359"/>
                      <a:pt x="14288" y="13323"/>
                    </a:cubicBezTo>
                    <a:lnTo>
                      <a:pt x="12894" y="13680"/>
                    </a:lnTo>
                    <a:cubicBezTo>
                      <a:pt x="13073" y="13287"/>
                      <a:pt x="15216" y="12751"/>
                      <a:pt x="16252" y="12680"/>
                    </a:cubicBezTo>
                    <a:cubicBezTo>
                      <a:pt x="16431" y="12645"/>
                      <a:pt x="16288" y="12645"/>
                      <a:pt x="16073" y="12573"/>
                    </a:cubicBezTo>
                    <a:cubicBezTo>
                      <a:pt x="15716" y="12537"/>
                      <a:pt x="15252" y="12394"/>
                      <a:pt x="14895" y="12216"/>
                    </a:cubicBezTo>
                    <a:cubicBezTo>
                      <a:pt x="14109" y="11858"/>
                      <a:pt x="13930" y="11394"/>
                      <a:pt x="14180" y="11823"/>
                    </a:cubicBezTo>
                    <a:lnTo>
                      <a:pt x="14216" y="11858"/>
                    </a:lnTo>
                    <a:cubicBezTo>
                      <a:pt x="14252" y="11966"/>
                      <a:pt x="14252" y="11930"/>
                      <a:pt x="14252" y="12001"/>
                    </a:cubicBezTo>
                    <a:lnTo>
                      <a:pt x="14252" y="12037"/>
                    </a:lnTo>
                    <a:lnTo>
                      <a:pt x="14252" y="12037"/>
                    </a:lnTo>
                    <a:lnTo>
                      <a:pt x="14252" y="12037"/>
                    </a:lnTo>
                    <a:lnTo>
                      <a:pt x="14252" y="12037"/>
                    </a:lnTo>
                    <a:lnTo>
                      <a:pt x="13930" y="11108"/>
                    </a:lnTo>
                    <a:lnTo>
                      <a:pt x="13930" y="11108"/>
                    </a:lnTo>
                    <a:lnTo>
                      <a:pt x="13930" y="11108"/>
                    </a:lnTo>
                    <a:lnTo>
                      <a:pt x="13930" y="11108"/>
                    </a:lnTo>
                    <a:lnTo>
                      <a:pt x="13930" y="11108"/>
                    </a:lnTo>
                    <a:lnTo>
                      <a:pt x="13930" y="11108"/>
                    </a:lnTo>
                    <a:cubicBezTo>
                      <a:pt x="13930" y="11108"/>
                      <a:pt x="13930" y="11037"/>
                      <a:pt x="13930" y="11073"/>
                    </a:cubicBezTo>
                    <a:lnTo>
                      <a:pt x="13930" y="11180"/>
                    </a:lnTo>
                    <a:cubicBezTo>
                      <a:pt x="13930" y="11359"/>
                      <a:pt x="13823" y="12287"/>
                      <a:pt x="13359" y="13109"/>
                    </a:cubicBezTo>
                    <a:cubicBezTo>
                      <a:pt x="13073" y="13680"/>
                      <a:pt x="12359" y="14466"/>
                      <a:pt x="12859" y="14038"/>
                    </a:cubicBezTo>
                    <a:cubicBezTo>
                      <a:pt x="13180" y="13859"/>
                      <a:pt x="13895" y="13609"/>
                      <a:pt x="14466" y="13538"/>
                    </a:cubicBezTo>
                    <a:cubicBezTo>
                      <a:pt x="15038" y="13395"/>
                      <a:pt x="15180" y="13538"/>
                      <a:pt x="15002" y="13752"/>
                    </a:cubicBezTo>
                    <a:cubicBezTo>
                      <a:pt x="14930" y="13859"/>
                      <a:pt x="14788" y="13930"/>
                      <a:pt x="14573" y="14002"/>
                    </a:cubicBezTo>
                    <a:lnTo>
                      <a:pt x="14252" y="14073"/>
                    </a:lnTo>
                    <a:lnTo>
                      <a:pt x="14609" y="14038"/>
                    </a:lnTo>
                    <a:cubicBezTo>
                      <a:pt x="15716" y="13930"/>
                      <a:pt x="16323" y="14180"/>
                      <a:pt x="16323" y="14180"/>
                    </a:cubicBezTo>
                    <a:lnTo>
                      <a:pt x="16323" y="14180"/>
                    </a:lnTo>
                    <a:lnTo>
                      <a:pt x="16323" y="14180"/>
                    </a:lnTo>
                    <a:lnTo>
                      <a:pt x="21717" y="10965"/>
                    </a:lnTo>
                    <a:cubicBezTo>
                      <a:pt x="21431" y="11752"/>
                      <a:pt x="21145" y="12287"/>
                      <a:pt x="20931" y="12573"/>
                    </a:cubicBezTo>
                    <a:cubicBezTo>
                      <a:pt x="20931" y="12573"/>
                      <a:pt x="20610" y="12966"/>
                      <a:pt x="20645" y="12894"/>
                    </a:cubicBezTo>
                    <a:cubicBezTo>
                      <a:pt x="20503" y="12894"/>
                      <a:pt x="21610" y="12394"/>
                      <a:pt x="22217" y="12323"/>
                    </a:cubicBezTo>
                    <a:cubicBezTo>
                      <a:pt x="21467" y="12430"/>
                      <a:pt x="20324" y="12144"/>
                      <a:pt x="18538" y="12252"/>
                    </a:cubicBezTo>
                    <a:cubicBezTo>
                      <a:pt x="16966" y="12537"/>
                      <a:pt x="13895" y="12502"/>
                      <a:pt x="12180" y="17002"/>
                    </a:cubicBezTo>
                    <a:lnTo>
                      <a:pt x="11823" y="17074"/>
                    </a:lnTo>
                    <a:cubicBezTo>
                      <a:pt x="12037" y="19467"/>
                      <a:pt x="13537" y="21146"/>
                      <a:pt x="15645" y="20467"/>
                    </a:cubicBezTo>
                    <a:cubicBezTo>
                      <a:pt x="14716" y="22431"/>
                      <a:pt x="17002" y="21503"/>
                      <a:pt x="17074" y="22253"/>
                    </a:cubicBezTo>
                    <a:lnTo>
                      <a:pt x="16966" y="22396"/>
                    </a:lnTo>
                    <a:cubicBezTo>
                      <a:pt x="17252" y="22217"/>
                      <a:pt x="17466" y="22145"/>
                      <a:pt x="17681" y="22181"/>
                    </a:cubicBezTo>
                    <a:lnTo>
                      <a:pt x="23360" y="22610"/>
                    </a:lnTo>
                    <a:lnTo>
                      <a:pt x="24253" y="20217"/>
                    </a:lnTo>
                    <a:cubicBezTo>
                      <a:pt x="24610" y="19217"/>
                      <a:pt x="26932" y="18860"/>
                      <a:pt x="26146" y="17324"/>
                    </a:cubicBezTo>
                    <a:cubicBezTo>
                      <a:pt x="26289" y="17431"/>
                      <a:pt x="26825" y="17610"/>
                      <a:pt x="26753" y="17967"/>
                    </a:cubicBezTo>
                    <a:cubicBezTo>
                      <a:pt x="26896" y="16859"/>
                      <a:pt x="26575" y="15573"/>
                      <a:pt x="27825" y="15645"/>
                    </a:cubicBezTo>
                    <a:cubicBezTo>
                      <a:pt x="27896" y="13252"/>
                      <a:pt x="27718" y="10216"/>
                      <a:pt x="25467" y="9930"/>
                    </a:cubicBezTo>
                    <a:lnTo>
                      <a:pt x="25825" y="9894"/>
                    </a:lnTo>
                    <a:cubicBezTo>
                      <a:pt x="24396" y="9787"/>
                      <a:pt x="25360" y="9215"/>
                      <a:pt x="24467" y="8930"/>
                    </a:cubicBezTo>
                    <a:cubicBezTo>
                      <a:pt x="24610" y="8822"/>
                      <a:pt x="24646" y="8751"/>
                      <a:pt x="24717" y="8715"/>
                    </a:cubicBezTo>
                    <a:cubicBezTo>
                      <a:pt x="23324" y="8751"/>
                      <a:pt x="23682" y="7287"/>
                      <a:pt x="22931" y="7180"/>
                    </a:cubicBezTo>
                    <a:lnTo>
                      <a:pt x="23574" y="6679"/>
                    </a:lnTo>
                    <a:lnTo>
                      <a:pt x="22681" y="5858"/>
                    </a:lnTo>
                    <a:lnTo>
                      <a:pt x="22824" y="6322"/>
                    </a:lnTo>
                    <a:cubicBezTo>
                      <a:pt x="21003" y="7644"/>
                      <a:pt x="23324" y="4679"/>
                      <a:pt x="21574" y="5036"/>
                    </a:cubicBezTo>
                    <a:cubicBezTo>
                      <a:pt x="21074" y="4143"/>
                      <a:pt x="17431" y="7644"/>
                      <a:pt x="17645" y="6430"/>
                    </a:cubicBezTo>
                    <a:cubicBezTo>
                      <a:pt x="16824" y="7180"/>
                      <a:pt x="18788" y="5143"/>
                      <a:pt x="17931" y="5572"/>
                    </a:cubicBezTo>
                    <a:cubicBezTo>
                      <a:pt x="18502" y="4572"/>
                      <a:pt x="18538" y="5072"/>
                      <a:pt x="18895" y="4215"/>
                    </a:cubicBezTo>
                    <a:cubicBezTo>
                      <a:pt x="18109" y="4429"/>
                      <a:pt x="18609" y="2643"/>
                      <a:pt x="17466" y="3036"/>
                    </a:cubicBezTo>
                    <a:lnTo>
                      <a:pt x="17752" y="2179"/>
                    </a:lnTo>
                    <a:cubicBezTo>
                      <a:pt x="16288" y="3322"/>
                      <a:pt x="15788" y="393"/>
                      <a:pt x="14680" y="1857"/>
                    </a:cubicBezTo>
                    <a:cubicBezTo>
                      <a:pt x="13430" y="2607"/>
                      <a:pt x="13644" y="-929"/>
                      <a:pt x="12252" y="1072"/>
                    </a:cubicBezTo>
                    <a:cubicBezTo>
                      <a:pt x="12001" y="714"/>
                      <a:pt x="11716" y="357"/>
                      <a:pt x="11394" y="0"/>
                    </a:cubicBezTo>
                    <a:cubicBezTo>
                      <a:pt x="10608" y="0"/>
                      <a:pt x="11287" y="1571"/>
                      <a:pt x="10430" y="1214"/>
                    </a:cubicBezTo>
                    <a:cubicBezTo>
                      <a:pt x="10216" y="464"/>
                      <a:pt x="9394" y="964"/>
                      <a:pt x="9501" y="143"/>
                    </a:cubicBezTo>
                    <a:cubicBezTo>
                      <a:pt x="7215" y="-215"/>
                      <a:pt x="7358" y="3108"/>
                      <a:pt x="4500" y="3251"/>
                    </a:cubicBezTo>
                    <a:cubicBezTo>
                      <a:pt x="5322" y="4608"/>
                      <a:pt x="4000" y="4893"/>
                      <a:pt x="4751" y="5822"/>
                    </a:cubicBezTo>
                    <a:cubicBezTo>
                      <a:pt x="4143" y="5501"/>
                      <a:pt x="3715" y="7501"/>
                      <a:pt x="2965" y="5822"/>
                    </a:cubicBezTo>
                    <a:cubicBezTo>
                      <a:pt x="2893" y="5679"/>
                      <a:pt x="3036" y="5537"/>
                      <a:pt x="3250" y="5679"/>
                    </a:cubicBezTo>
                    <a:lnTo>
                      <a:pt x="2536" y="5108"/>
                    </a:lnTo>
                    <a:cubicBezTo>
                      <a:pt x="357" y="5501"/>
                      <a:pt x="2322" y="7608"/>
                      <a:pt x="1786" y="8501"/>
                    </a:cubicBezTo>
                    <a:cubicBezTo>
                      <a:pt x="2179" y="8251"/>
                      <a:pt x="2250" y="7822"/>
                      <a:pt x="2715" y="8322"/>
                    </a:cubicBezTo>
                    <a:cubicBezTo>
                      <a:pt x="2572" y="8608"/>
                      <a:pt x="2393" y="8930"/>
                      <a:pt x="2322" y="9215"/>
                    </a:cubicBezTo>
                    <a:lnTo>
                      <a:pt x="1643" y="8822"/>
                    </a:lnTo>
                    <a:lnTo>
                      <a:pt x="893" y="10216"/>
                    </a:lnTo>
                    <a:lnTo>
                      <a:pt x="1857" y="10180"/>
                    </a:lnTo>
                    <a:cubicBezTo>
                      <a:pt x="1250" y="10787"/>
                      <a:pt x="-321" y="10894"/>
                      <a:pt x="893" y="11823"/>
                    </a:cubicBezTo>
                    <a:cubicBezTo>
                      <a:pt x="1607" y="12216"/>
                      <a:pt x="2215" y="11287"/>
                      <a:pt x="2429" y="12001"/>
                    </a:cubicBezTo>
                    <a:cubicBezTo>
                      <a:pt x="1714" y="12787"/>
                      <a:pt x="821" y="14252"/>
                      <a:pt x="750" y="15502"/>
                    </a:cubicBezTo>
                    <a:cubicBezTo>
                      <a:pt x="1786" y="15216"/>
                      <a:pt x="1786" y="15538"/>
                      <a:pt x="2036" y="15824"/>
                    </a:cubicBezTo>
                    <a:lnTo>
                      <a:pt x="1143" y="16038"/>
                    </a:lnTo>
                    <a:cubicBezTo>
                      <a:pt x="2679" y="16966"/>
                      <a:pt x="-714" y="16966"/>
                      <a:pt x="643" y="18038"/>
                    </a:cubicBezTo>
                    <a:lnTo>
                      <a:pt x="0" y="18109"/>
                    </a:lnTo>
                    <a:lnTo>
                      <a:pt x="1929" y="17859"/>
                    </a:lnTo>
                    <a:cubicBezTo>
                      <a:pt x="4036" y="18252"/>
                      <a:pt x="357" y="19181"/>
                      <a:pt x="3179" y="19395"/>
                    </a:cubicBezTo>
                    <a:cubicBezTo>
                      <a:pt x="2822" y="19002"/>
                      <a:pt x="4893" y="18359"/>
                      <a:pt x="4786" y="19002"/>
                    </a:cubicBezTo>
                    <a:lnTo>
                      <a:pt x="3929" y="19288"/>
                    </a:lnTo>
                    <a:cubicBezTo>
                      <a:pt x="4251" y="19502"/>
                      <a:pt x="4608" y="19395"/>
                      <a:pt x="4572" y="19681"/>
                    </a:cubicBezTo>
                    <a:cubicBezTo>
                      <a:pt x="4072" y="19753"/>
                      <a:pt x="3393" y="20217"/>
                      <a:pt x="3786" y="20610"/>
                    </a:cubicBezTo>
                    <a:lnTo>
                      <a:pt x="2679" y="20860"/>
                    </a:lnTo>
                    <a:cubicBezTo>
                      <a:pt x="3322" y="20895"/>
                      <a:pt x="3965" y="20895"/>
                      <a:pt x="4608" y="20860"/>
                    </a:cubicBezTo>
                    <a:cubicBezTo>
                      <a:pt x="4251" y="22074"/>
                      <a:pt x="6001" y="22253"/>
                      <a:pt x="5358" y="23360"/>
                    </a:cubicBezTo>
                    <a:cubicBezTo>
                      <a:pt x="5286" y="23360"/>
                      <a:pt x="6394" y="25146"/>
                      <a:pt x="7572" y="24253"/>
                    </a:cubicBezTo>
                    <a:cubicBezTo>
                      <a:pt x="6751" y="24718"/>
                      <a:pt x="7465" y="25611"/>
                      <a:pt x="6644" y="26253"/>
                    </a:cubicBezTo>
                    <a:cubicBezTo>
                      <a:pt x="7608" y="25753"/>
                      <a:pt x="9001" y="25575"/>
                      <a:pt x="9001" y="26753"/>
                    </a:cubicBezTo>
                    <a:lnTo>
                      <a:pt x="8858" y="26825"/>
                    </a:lnTo>
                    <a:cubicBezTo>
                      <a:pt x="10180" y="28682"/>
                      <a:pt x="12502" y="26682"/>
                      <a:pt x="14073" y="28146"/>
                    </a:cubicBezTo>
                    <a:cubicBezTo>
                      <a:pt x="14073" y="27075"/>
                      <a:pt x="15038" y="27682"/>
                      <a:pt x="14859" y="26325"/>
                    </a:cubicBezTo>
                    <a:cubicBezTo>
                      <a:pt x="16395" y="25146"/>
                      <a:pt x="18824" y="28647"/>
                      <a:pt x="18359" y="24432"/>
                    </a:cubicBezTo>
                    <a:cubicBezTo>
                      <a:pt x="18967" y="24039"/>
                      <a:pt x="19502" y="25075"/>
                      <a:pt x="19967" y="25110"/>
                    </a:cubicBezTo>
                    <a:lnTo>
                      <a:pt x="19895" y="25396"/>
                    </a:lnTo>
                    <a:cubicBezTo>
                      <a:pt x="21074" y="24432"/>
                      <a:pt x="21431" y="24253"/>
                      <a:pt x="22288" y="23717"/>
                    </a:cubicBezTo>
                    <a:cubicBezTo>
                      <a:pt x="22467" y="23074"/>
                      <a:pt x="21288" y="21539"/>
                      <a:pt x="22181" y="21395"/>
                    </a:cubicBezTo>
                    <a:cubicBezTo>
                      <a:pt x="22503" y="22110"/>
                      <a:pt x="22681" y="21824"/>
                      <a:pt x="22860" y="21610"/>
                    </a:cubicBezTo>
                    <a:cubicBezTo>
                      <a:pt x="22824" y="21824"/>
                      <a:pt x="22967" y="22110"/>
                      <a:pt x="23610" y="22145"/>
                    </a:cubicBezTo>
                    <a:cubicBezTo>
                      <a:pt x="23467" y="21931"/>
                      <a:pt x="23431" y="21753"/>
                      <a:pt x="23396" y="21610"/>
                    </a:cubicBezTo>
                    <a:cubicBezTo>
                      <a:pt x="23431" y="21645"/>
                      <a:pt x="23467" y="21681"/>
                      <a:pt x="23539" y="21717"/>
                    </a:cubicBezTo>
                    <a:cubicBezTo>
                      <a:pt x="23682" y="21146"/>
                      <a:pt x="23431" y="21074"/>
                      <a:pt x="23217" y="21146"/>
                    </a:cubicBezTo>
                    <a:cubicBezTo>
                      <a:pt x="23146" y="21038"/>
                      <a:pt x="23003" y="20967"/>
                      <a:pt x="22824" y="20860"/>
                    </a:cubicBezTo>
                    <a:cubicBezTo>
                      <a:pt x="23896" y="21146"/>
                      <a:pt x="23682" y="19788"/>
                      <a:pt x="24789" y="20503"/>
                    </a:cubicBezTo>
                    <a:cubicBezTo>
                      <a:pt x="25432" y="19002"/>
                      <a:pt x="24646" y="17467"/>
                      <a:pt x="24503" y="16288"/>
                    </a:cubicBezTo>
                    <a:cubicBezTo>
                      <a:pt x="25182" y="16395"/>
                      <a:pt x="25682" y="16823"/>
                      <a:pt x="25789" y="17252"/>
                    </a:cubicBezTo>
                    <a:lnTo>
                      <a:pt x="25860" y="16359"/>
                    </a:lnTo>
                    <a:cubicBezTo>
                      <a:pt x="26789" y="16645"/>
                      <a:pt x="26218" y="17002"/>
                      <a:pt x="26325" y="17324"/>
                    </a:cubicBezTo>
                    <a:cubicBezTo>
                      <a:pt x="28289" y="16717"/>
                      <a:pt x="25432" y="14823"/>
                      <a:pt x="27003" y="13859"/>
                    </a:cubicBezTo>
                    <a:lnTo>
                      <a:pt x="26253" y="13538"/>
                    </a:lnTo>
                    <a:lnTo>
                      <a:pt x="26396" y="13466"/>
                    </a:lnTo>
                    <a:cubicBezTo>
                      <a:pt x="26003" y="13430"/>
                      <a:pt x="25432" y="13145"/>
                      <a:pt x="25289" y="13002"/>
                    </a:cubicBezTo>
                    <a:cubicBezTo>
                      <a:pt x="26146" y="12823"/>
                      <a:pt x="27253" y="13037"/>
                      <a:pt x="27218" y="12359"/>
                    </a:cubicBezTo>
                    <a:cubicBezTo>
                      <a:pt x="28075" y="11787"/>
                      <a:pt x="26646" y="10823"/>
                      <a:pt x="26039" y="10323"/>
                    </a:cubicBezTo>
                    <a:cubicBezTo>
                      <a:pt x="25967" y="10716"/>
                      <a:pt x="25467" y="10680"/>
                      <a:pt x="25146" y="10608"/>
                    </a:cubicBezTo>
                    <a:cubicBezTo>
                      <a:pt x="25075" y="10323"/>
                      <a:pt x="25825" y="9930"/>
                      <a:pt x="25432" y="9787"/>
                    </a:cubicBezTo>
                    <a:lnTo>
                      <a:pt x="26539" y="9430"/>
                    </a:lnTo>
                    <a:cubicBezTo>
                      <a:pt x="25575" y="9858"/>
                      <a:pt x="25110" y="9001"/>
                      <a:pt x="24646" y="9108"/>
                    </a:cubicBezTo>
                    <a:cubicBezTo>
                      <a:pt x="25360" y="8608"/>
                      <a:pt x="25539" y="9287"/>
                      <a:pt x="26146" y="9144"/>
                    </a:cubicBezTo>
                    <a:cubicBezTo>
                      <a:pt x="25503" y="7929"/>
                      <a:pt x="25825" y="8501"/>
                      <a:pt x="25146" y="7358"/>
                    </a:cubicBezTo>
                    <a:cubicBezTo>
                      <a:pt x="24074" y="7215"/>
                      <a:pt x="24253" y="8001"/>
                      <a:pt x="23253" y="8251"/>
                    </a:cubicBezTo>
                    <a:cubicBezTo>
                      <a:pt x="22753" y="7929"/>
                      <a:pt x="21860" y="8108"/>
                      <a:pt x="22038" y="7215"/>
                    </a:cubicBezTo>
                    <a:lnTo>
                      <a:pt x="21360" y="8001"/>
                    </a:lnTo>
                    <a:cubicBezTo>
                      <a:pt x="20288" y="7858"/>
                      <a:pt x="20038" y="7715"/>
                      <a:pt x="20252" y="6501"/>
                    </a:cubicBezTo>
                    <a:cubicBezTo>
                      <a:pt x="17824" y="7287"/>
                      <a:pt x="16681" y="8930"/>
                      <a:pt x="15966" y="10144"/>
                    </a:cubicBezTo>
                    <a:cubicBezTo>
                      <a:pt x="15252" y="11394"/>
                      <a:pt x="14788" y="12502"/>
                      <a:pt x="14645" y="13395"/>
                    </a:cubicBezTo>
                    <a:cubicBezTo>
                      <a:pt x="14359" y="14288"/>
                      <a:pt x="14109" y="14895"/>
                      <a:pt x="13895" y="15252"/>
                    </a:cubicBezTo>
                    <a:cubicBezTo>
                      <a:pt x="14109" y="14859"/>
                      <a:pt x="14216" y="14645"/>
                      <a:pt x="14216" y="14645"/>
                    </a:cubicBezTo>
                    <a:cubicBezTo>
                      <a:pt x="15180" y="12645"/>
                      <a:pt x="16181" y="12502"/>
                      <a:pt x="15645" y="1268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31" name="Graphic 511">
              <a:extLst>
                <a:ext uri="{FF2B5EF4-FFF2-40B4-BE49-F238E27FC236}">
                  <a16:creationId xmlns:a16="http://schemas.microsoft.com/office/drawing/2014/main" id="{EB482022-996F-EC43-B819-F9DD9678690F}"/>
                </a:ext>
              </a:extLst>
            </p:cNvPr>
            <p:cNvGrpSpPr/>
            <p:nvPr/>
          </p:nvGrpSpPr>
          <p:grpSpPr>
            <a:xfrm>
              <a:off x="7622637" y="6604182"/>
              <a:ext cx="24829" cy="26146"/>
              <a:chOff x="7622637" y="6604182"/>
              <a:chExt cx="24829" cy="26146"/>
            </a:xfrm>
            <a:grpFill/>
          </p:grpSpPr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AF29268B-7CF7-1640-B158-B040B88C347B}"/>
                  </a:ext>
                </a:extLst>
              </p:cNvPr>
              <p:cNvSpPr/>
              <p:nvPr/>
            </p:nvSpPr>
            <p:spPr>
              <a:xfrm>
                <a:off x="7636251" y="6606790"/>
                <a:ext cx="85" cy="464"/>
              </a:xfrm>
              <a:custGeom>
                <a:avLst/>
                <a:gdLst>
                  <a:gd name="connsiteX0" fmla="*/ 0 w 85"/>
                  <a:gd name="connsiteY0" fmla="*/ 0 h 464"/>
                  <a:gd name="connsiteX1" fmla="*/ 36 w 85"/>
                  <a:gd name="connsiteY1" fmla="*/ 464 h 464"/>
                  <a:gd name="connsiteX2" fmla="*/ 0 w 85"/>
                  <a:gd name="connsiteY2" fmla="*/ 0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" h="464">
                    <a:moveTo>
                      <a:pt x="0" y="0"/>
                    </a:moveTo>
                    <a:lnTo>
                      <a:pt x="36" y="464"/>
                    </a:lnTo>
                    <a:cubicBezTo>
                      <a:pt x="107" y="286"/>
                      <a:pt x="107" y="10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3" name="Freeform 932">
                <a:extLst>
                  <a:ext uri="{FF2B5EF4-FFF2-40B4-BE49-F238E27FC236}">
                    <a16:creationId xmlns:a16="http://schemas.microsoft.com/office/drawing/2014/main" id="{245BF06E-6C44-D044-B2C3-DAE15E719238}"/>
                  </a:ext>
                </a:extLst>
              </p:cNvPr>
              <p:cNvSpPr/>
              <p:nvPr/>
            </p:nvSpPr>
            <p:spPr>
              <a:xfrm>
                <a:off x="7631270" y="6607361"/>
                <a:ext cx="15" cy="107"/>
              </a:xfrm>
              <a:custGeom>
                <a:avLst/>
                <a:gdLst>
                  <a:gd name="connsiteX0" fmla="*/ 16 w 15"/>
                  <a:gd name="connsiteY0" fmla="*/ 107 h 107"/>
                  <a:gd name="connsiteX1" fmla="*/ 16 w 15"/>
                  <a:gd name="connsiteY1" fmla="*/ 0 h 107"/>
                  <a:gd name="connsiteX2" fmla="*/ 16 w 15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" h="107">
                    <a:moveTo>
                      <a:pt x="16" y="107"/>
                    </a:moveTo>
                    <a:lnTo>
                      <a:pt x="16" y="0"/>
                    </a:lnTo>
                    <a:cubicBezTo>
                      <a:pt x="-20" y="36"/>
                      <a:pt x="16" y="107"/>
                      <a:pt x="16" y="10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4" name="Freeform 933">
                <a:extLst>
                  <a:ext uri="{FF2B5EF4-FFF2-40B4-BE49-F238E27FC236}">
                    <a16:creationId xmlns:a16="http://schemas.microsoft.com/office/drawing/2014/main" id="{38AD5BA9-58DC-464F-AD32-43BCAB3C59D0}"/>
                  </a:ext>
                </a:extLst>
              </p:cNvPr>
              <p:cNvSpPr/>
              <p:nvPr/>
            </p:nvSpPr>
            <p:spPr>
              <a:xfrm>
                <a:off x="7634679" y="6617362"/>
                <a:ext cx="71" cy="71"/>
              </a:xfrm>
              <a:custGeom>
                <a:avLst/>
                <a:gdLst>
                  <a:gd name="connsiteX0" fmla="*/ 72 w 71"/>
                  <a:gd name="connsiteY0" fmla="*/ 0 h 71"/>
                  <a:gd name="connsiteX1" fmla="*/ 36 w 71"/>
                  <a:gd name="connsiteY1" fmla="*/ 36 h 71"/>
                  <a:gd name="connsiteX2" fmla="*/ 0 w 71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71">
                    <a:moveTo>
                      <a:pt x="72" y="0"/>
                    </a:moveTo>
                    <a:lnTo>
                      <a:pt x="36" y="36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5" name="Freeform 934">
                <a:extLst>
                  <a:ext uri="{FF2B5EF4-FFF2-40B4-BE49-F238E27FC236}">
                    <a16:creationId xmlns:a16="http://schemas.microsoft.com/office/drawing/2014/main" id="{AA775967-34F1-A94A-9DC1-24526255E0B5}"/>
                  </a:ext>
                </a:extLst>
              </p:cNvPr>
              <p:cNvSpPr/>
              <p:nvPr/>
            </p:nvSpPr>
            <p:spPr>
              <a:xfrm>
                <a:off x="7622637" y="6604182"/>
                <a:ext cx="24829" cy="26146"/>
              </a:xfrm>
              <a:custGeom>
                <a:avLst/>
                <a:gdLst>
                  <a:gd name="connsiteX0" fmla="*/ 10185 w 24829"/>
                  <a:gd name="connsiteY0" fmla="*/ 14681 h 26146"/>
                  <a:gd name="connsiteX1" fmla="*/ 9899 w 24829"/>
                  <a:gd name="connsiteY1" fmla="*/ 16216 h 26146"/>
                  <a:gd name="connsiteX2" fmla="*/ 10149 w 24829"/>
                  <a:gd name="connsiteY2" fmla="*/ 15716 h 26146"/>
                  <a:gd name="connsiteX3" fmla="*/ 12114 w 24829"/>
                  <a:gd name="connsiteY3" fmla="*/ 13180 h 26146"/>
                  <a:gd name="connsiteX4" fmla="*/ 13614 w 24829"/>
                  <a:gd name="connsiteY4" fmla="*/ 12109 h 26146"/>
                  <a:gd name="connsiteX5" fmla="*/ 13793 w 24829"/>
                  <a:gd name="connsiteY5" fmla="*/ 12038 h 26146"/>
                  <a:gd name="connsiteX6" fmla="*/ 14078 w 24829"/>
                  <a:gd name="connsiteY6" fmla="*/ 11930 h 26146"/>
                  <a:gd name="connsiteX7" fmla="*/ 14078 w 24829"/>
                  <a:gd name="connsiteY7" fmla="*/ 11930 h 26146"/>
                  <a:gd name="connsiteX8" fmla="*/ 14293 w 24829"/>
                  <a:gd name="connsiteY8" fmla="*/ 11895 h 26146"/>
                  <a:gd name="connsiteX9" fmla="*/ 13007 w 24829"/>
                  <a:gd name="connsiteY9" fmla="*/ 12038 h 26146"/>
                  <a:gd name="connsiteX10" fmla="*/ 13007 w 24829"/>
                  <a:gd name="connsiteY10" fmla="*/ 12038 h 26146"/>
                  <a:gd name="connsiteX11" fmla="*/ 12971 w 24829"/>
                  <a:gd name="connsiteY11" fmla="*/ 12038 h 26146"/>
                  <a:gd name="connsiteX12" fmla="*/ 12971 w 24829"/>
                  <a:gd name="connsiteY12" fmla="*/ 12038 h 26146"/>
                  <a:gd name="connsiteX13" fmla="*/ 12578 w 24829"/>
                  <a:gd name="connsiteY13" fmla="*/ 11966 h 26146"/>
                  <a:gd name="connsiteX14" fmla="*/ 12578 w 24829"/>
                  <a:gd name="connsiteY14" fmla="*/ 11966 h 26146"/>
                  <a:gd name="connsiteX15" fmla="*/ 11685 w 24829"/>
                  <a:gd name="connsiteY15" fmla="*/ 11538 h 26146"/>
                  <a:gd name="connsiteX16" fmla="*/ 11685 w 24829"/>
                  <a:gd name="connsiteY16" fmla="*/ 11538 h 26146"/>
                  <a:gd name="connsiteX17" fmla="*/ 11221 w 24829"/>
                  <a:gd name="connsiteY17" fmla="*/ 11109 h 26146"/>
                  <a:gd name="connsiteX18" fmla="*/ 11221 w 24829"/>
                  <a:gd name="connsiteY18" fmla="*/ 11109 h 26146"/>
                  <a:gd name="connsiteX19" fmla="*/ 11542 w 24829"/>
                  <a:gd name="connsiteY19" fmla="*/ 11680 h 26146"/>
                  <a:gd name="connsiteX20" fmla="*/ 11399 w 24829"/>
                  <a:gd name="connsiteY20" fmla="*/ 11430 h 26146"/>
                  <a:gd name="connsiteX21" fmla="*/ 11507 w 24829"/>
                  <a:gd name="connsiteY21" fmla="*/ 11680 h 26146"/>
                  <a:gd name="connsiteX22" fmla="*/ 11471 w 24829"/>
                  <a:gd name="connsiteY22" fmla="*/ 11609 h 26146"/>
                  <a:gd name="connsiteX23" fmla="*/ 11614 w 24829"/>
                  <a:gd name="connsiteY23" fmla="*/ 12038 h 26146"/>
                  <a:gd name="connsiteX24" fmla="*/ 11935 w 24829"/>
                  <a:gd name="connsiteY24" fmla="*/ 13180 h 26146"/>
                  <a:gd name="connsiteX25" fmla="*/ 11614 w 24829"/>
                  <a:gd name="connsiteY25" fmla="*/ 12109 h 26146"/>
                  <a:gd name="connsiteX26" fmla="*/ 11649 w 24829"/>
                  <a:gd name="connsiteY26" fmla="*/ 12252 h 26146"/>
                  <a:gd name="connsiteX27" fmla="*/ 11649 w 24829"/>
                  <a:gd name="connsiteY27" fmla="*/ 12252 h 26146"/>
                  <a:gd name="connsiteX28" fmla="*/ 11792 w 24829"/>
                  <a:gd name="connsiteY28" fmla="*/ 12966 h 26146"/>
                  <a:gd name="connsiteX29" fmla="*/ 11685 w 24829"/>
                  <a:gd name="connsiteY29" fmla="*/ 12502 h 26146"/>
                  <a:gd name="connsiteX30" fmla="*/ 11721 w 24829"/>
                  <a:gd name="connsiteY30" fmla="*/ 12680 h 26146"/>
                  <a:gd name="connsiteX31" fmla="*/ 11721 w 24829"/>
                  <a:gd name="connsiteY31" fmla="*/ 13073 h 26146"/>
                  <a:gd name="connsiteX32" fmla="*/ 11649 w 24829"/>
                  <a:gd name="connsiteY32" fmla="*/ 13466 h 26146"/>
                  <a:gd name="connsiteX33" fmla="*/ 11649 w 24829"/>
                  <a:gd name="connsiteY33" fmla="*/ 13466 h 26146"/>
                  <a:gd name="connsiteX34" fmla="*/ 11649 w 24829"/>
                  <a:gd name="connsiteY34" fmla="*/ 13466 h 26146"/>
                  <a:gd name="connsiteX35" fmla="*/ 11649 w 24829"/>
                  <a:gd name="connsiteY35" fmla="*/ 13466 h 26146"/>
                  <a:gd name="connsiteX36" fmla="*/ 13578 w 24829"/>
                  <a:gd name="connsiteY36" fmla="*/ 10252 h 26146"/>
                  <a:gd name="connsiteX37" fmla="*/ 13578 w 24829"/>
                  <a:gd name="connsiteY37" fmla="*/ 10252 h 26146"/>
                  <a:gd name="connsiteX38" fmla="*/ 13578 w 24829"/>
                  <a:gd name="connsiteY38" fmla="*/ 10252 h 26146"/>
                  <a:gd name="connsiteX39" fmla="*/ 13578 w 24829"/>
                  <a:gd name="connsiteY39" fmla="*/ 10252 h 26146"/>
                  <a:gd name="connsiteX40" fmla="*/ 13543 w 24829"/>
                  <a:gd name="connsiteY40" fmla="*/ 10287 h 26146"/>
                  <a:gd name="connsiteX41" fmla="*/ 13435 w 24829"/>
                  <a:gd name="connsiteY41" fmla="*/ 10430 h 26146"/>
                  <a:gd name="connsiteX42" fmla="*/ 13150 w 24829"/>
                  <a:gd name="connsiteY42" fmla="*/ 10716 h 26146"/>
                  <a:gd name="connsiteX43" fmla="*/ 12328 w 24829"/>
                  <a:gd name="connsiteY43" fmla="*/ 11538 h 26146"/>
                  <a:gd name="connsiteX44" fmla="*/ 11649 w 24829"/>
                  <a:gd name="connsiteY44" fmla="*/ 12216 h 26146"/>
                  <a:gd name="connsiteX45" fmla="*/ 10649 w 24829"/>
                  <a:gd name="connsiteY45" fmla="*/ 12752 h 26146"/>
                  <a:gd name="connsiteX46" fmla="*/ 10614 w 24829"/>
                  <a:gd name="connsiteY46" fmla="*/ 12752 h 26146"/>
                  <a:gd name="connsiteX47" fmla="*/ 10578 w 24829"/>
                  <a:gd name="connsiteY47" fmla="*/ 12752 h 26146"/>
                  <a:gd name="connsiteX48" fmla="*/ 10685 w 24829"/>
                  <a:gd name="connsiteY48" fmla="*/ 12752 h 26146"/>
                  <a:gd name="connsiteX49" fmla="*/ 10721 w 24829"/>
                  <a:gd name="connsiteY49" fmla="*/ 12752 h 26146"/>
                  <a:gd name="connsiteX50" fmla="*/ 10864 w 24829"/>
                  <a:gd name="connsiteY50" fmla="*/ 12788 h 26146"/>
                  <a:gd name="connsiteX51" fmla="*/ 10935 w 24829"/>
                  <a:gd name="connsiteY51" fmla="*/ 12823 h 26146"/>
                  <a:gd name="connsiteX52" fmla="*/ 13400 w 24829"/>
                  <a:gd name="connsiteY52" fmla="*/ 14002 h 26146"/>
                  <a:gd name="connsiteX53" fmla="*/ 14471 w 24829"/>
                  <a:gd name="connsiteY53" fmla="*/ 14859 h 26146"/>
                  <a:gd name="connsiteX54" fmla="*/ 13935 w 24829"/>
                  <a:gd name="connsiteY54" fmla="*/ 13288 h 26146"/>
                  <a:gd name="connsiteX55" fmla="*/ 14043 w 24829"/>
                  <a:gd name="connsiteY55" fmla="*/ 12788 h 26146"/>
                  <a:gd name="connsiteX56" fmla="*/ 14257 w 24829"/>
                  <a:gd name="connsiteY56" fmla="*/ 13216 h 26146"/>
                  <a:gd name="connsiteX57" fmla="*/ 13935 w 24829"/>
                  <a:gd name="connsiteY57" fmla="*/ 12002 h 26146"/>
                  <a:gd name="connsiteX58" fmla="*/ 13828 w 24829"/>
                  <a:gd name="connsiteY58" fmla="*/ 9287 h 26146"/>
                  <a:gd name="connsiteX59" fmla="*/ 13971 w 24829"/>
                  <a:gd name="connsiteY59" fmla="*/ 8501 h 26146"/>
                  <a:gd name="connsiteX60" fmla="*/ 13935 w 24829"/>
                  <a:gd name="connsiteY60" fmla="*/ 8501 h 26146"/>
                  <a:gd name="connsiteX61" fmla="*/ 12793 w 24829"/>
                  <a:gd name="connsiteY61" fmla="*/ 8680 h 26146"/>
                  <a:gd name="connsiteX62" fmla="*/ 12149 w 24829"/>
                  <a:gd name="connsiteY62" fmla="*/ 8501 h 26146"/>
                  <a:gd name="connsiteX63" fmla="*/ 10935 w 24829"/>
                  <a:gd name="connsiteY63" fmla="*/ 8359 h 26146"/>
                  <a:gd name="connsiteX64" fmla="*/ 10006 w 24829"/>
                  <a:gd name="connsiteY64" fmla="*/ 8144 h 26146"/>
                  <a:gd name="connsiteX65" fmla="*/ 9042 w 24829"/>
                  <a:gd name="connsiteY65" fmla="*/ 7787 h 26146"/>
                  <a:gd name="connsiteX66" fmla="*/ 8506 w 24829"/>
                  <a:gd name="connsiteY66" fmla="*/ 7537 h 26146"/>
                  <a:gd name="connsiteX67" fmla="*/ 8578 w 24829"/>
                  <a:gd name="connsiteY67" fmla="*/ 7501 h 26146"/>
                  <a:gd name="connsiteX68" fmla="*/ 16579 w 24829"/>
                  <a:gd name="connsiteY68" fmla="*/ 3572 h 26146"/>
                  <a:gd name="connsiteX69" fmla="*/ 12793 w 24829"/>
                  <a:gd name="connsiteY69" fmla="*/ 15323 h 26146"/>
                  <a:gd name="connsiteX70" fmla="*/ 12685 w 24829"/>
                  <a:gd name="connsiteY70" fmla="*/ 15645 h 26146"/>
                  <a:gd name="connsiteX71" fmla="*/ 13114 w 24829"/>
                  <a:gd name="connsiteY71" fmla="*/ 16359 h 26146"/>
                  <a:gd name="connsiteX72" fmla="*/ 16721 w 24829"/>
                  <a:gd name="connsiteY72" fmla="*/ 19360 h 26146"/>
                  <a:gd name="connsiteX73" fmla="*/ 20793 w 24829"/>
                  <a:gd name="connsiteY73" fmla="*/ 12609 h 26146"/>
                  <a:gd name="connsiteX74" fmla="*/ 20186 w 24829"/>
                  <a:gd name="connsiteY74" fmla="*/ 10180 h 26146"/>
                  <a:gd name="connsiteX75" fmla="*/ 21186 w 24829"/>
                  <a:gd name="connsiteY75" fmla="*/ 7715 h 26146"/>
                  <a:gd name="connsiteX76" fmla="*/ 21365 w 24829"/>
                  <a:gd name="connsiteY76" fmla="*/ 7751 h 26146"/>
                  <a:gd name="connsiteX77" fmla="*/ 20651 w 24829"/>
                  <a:gd name="connsiteY77" fmla="*/ 6537 h 26146"/>
                  <a:gd name="connsiteX78" fmla="*/ 20079 w 24829"/>
                  <a:gd name="connsiteY78" fmla="*/ 4536 h 26146"/>
                  <a:gd name="connsiteX79" fmla="*/ 17150 w 24829"/>
                  <a:gd name="connsiteY79" fmla="*/ 2000 h 26146"/>
                  <a:gd name="connsiteX80" fmla="*/ 18115 w 24829"/>
                  <a:gd name="connsiteY80" fmla="*/ 1608 h 26146"/>
                  <a:gd name="connsiteX81" fmla="*/ 15436 w 24829"/>
                  <a:gd name="connsiteY81" fmla="*/ 929 h 26146"/>
                  <a:gd name="connsiteX82" fmla="*/ 14543 w 24829"/>
                  <a:gd name="connsiteY82" fmla="*/ 0 h 26146"/>
                  <a:gd name="connsiteX83" fmla="*/ 12471 w 24829"/>
                  <a:gd name="connsiteY83" fmla="*/ 179 h 26146"/>
                  <a:gd name="connsiteX84" fmla="*/ 11042 w 24829"/>
                  <a:gd name="connsiteY84" fmla="*/ 572 h 26146"/>
                  <a:gd name="connsiteX85" fmla="*/ 9649 w 24829"/>
                  <a:gd name="connsiteY85" fmla="*/ 2608 h 26146"/>
                  <a:gd name="connsiteX86" fmla="*/ 9578 w 24829"/>
                  <a:gd name="connsiteY86" fmla="*/ 2286 h 26146"/>
                  <a:gd name="connsiteX87" fmla="*/ 8971 w 24829"/>
                  <a:gd name="connsiteY87" fmla="*/ 3501 h 26146"/>
                  <a:gd name="connsiteX88" fmla="*/ 8792 w 24829"/>
                  <a:gd name="connsiteY88" fmla="*/ 3251 h 26146"/>
                  <a:gd name="connsiteX89" fmla="*/ 7792 w 24829"/>
                  <a:gd name="connsiteY89" fmla="*/ 4751 h 26146"/>
                  <a:gd name="connsiteX90" fmla="*/ 7327 w 24829"/>
                  <a:gd name="connsiteY90" fmla="*/ 4072 h 26146"/>
                  <a:gd name="connsiteX91" fmla="*/ 6720 w 24829"/>
                  <a:gd name="connsiteY91" fmla="*/ 4751 h 26146"/>
                  <a:gd name="connsiteX92" fmla="*/ 7077 w 24829"/>
                  <a:gd name="connsiteY92" fmla="*/ 4679 h 26146"/>
                  <a:gd name="connsiteX93" fmla="*/ 6077 w 24829"/>
                  <a:gd name="connsiteY93" fmla="*/ 5537 h 26146"/>
                  <a:gd name="connsiteX94" fmla="*/ 7470 w 24829"/>
                  <a:gd name="connsiteY94" fmla="*/ 9216 h 26146"/>
                  <a:gd name="connsiteX95" fmla="*/ 6685 w 24829"/>
                  <a:gd name="connsiteY95" fmla="*/ 8751 h 26146"/>
                  <a:gd name="connsiteX96" fmla="*/ 5434 w 24829"/>
                  <a:gd name="connsiteY96" fmla="*/ 7644 h 26146"/>
                  <a:gd name="connsiteX97" fmla="*/ 4327 w 24829"/>
                  <a:gd name="connsiteY97" fmla="*/ 8573 h 26146"/>
                  <a:gd name="connsiteX98" fmla="*/ 3541 w 24829"/>
                  <a:gd name="connsiteY98" fmla="*/ 8144 h 26146"/>
                  <a:gd name="connsiteX99" fmla="*/ 2898 w 24829"/>
                  <a:gd name="connsiteY99" fmla="*/ 10537 h 26146"/>
                  <a:gd name="connsiteX100" fmla="*/ 1648 w 24829"/>
                  <a:gd name="connsiteY100" fmla="*/ 12395 h 26146"/>
                  <a:gd name="connsiteX101" fmla="*/ 398 w 24829"/>
                  <a:gd name="connsiteY101" fmla="*/ 12931 h 26146"/>
                  <a:gd name="connsiteX102" fmla="*/ 1362 w 24829"/>
                  <a:gd name="connsiteY102" fmla="*/ 14038 h 26146"/>
                  <a:gd name="connsiteX103" fmla="*/ 112 w 24829"/>
                  <a:gd name="connsiteY103" fmla="*/ 14717 h 26146"/>
                  <a:gd name="connsiteX104" fmla="*/ 1077 w 24829"/>
                  <a:gd name="connsiteY104" fmla="*/ 17252 h 26146"/>
                  <a:gd name="connsiteX105" fmla="*/ 2077 w 24829"/>
                  <a:gd name="connsiteY105" fmla="*/ 19788 h 26146"/>
                  <a:gd name="connsiteX106" fmla="*/ 4399 w 24829"/>
                  <a:gd name="connsiteY106" fmla="*/ 19824 h 26146"/>
                  <a:gd name="connsiteX107" fmla="*/ 3791 w 24829"/>
                  <a:gd name="connsiteY107" fmla="*/ 21324 h 26146"/>
                  <a:gd name="connsiteX108" fmla="*/ 3756 w 24829"/>
                  <a:gd name="connsiteY108" fmla="*/ 21074 h 26146"/>
                  <a:gd name="connsiteX109" fmla="*/ 3077 w 24829"/>
                  <a:gd name="connsiteY109" fmla="*/ 21682 h 26146"/>
                  <a:gd name="connsiteX110" fmla="*/ 5292 w 24829"/>
                  <a:gd name="connsiteY110" fmla="*/ 22574 h 26146"/>
                  <a:gd name="connsiteX111" fmla="*/ 5506 w 24829"/>
                  <a:gd name="connsiteY111" fmla="*/ 21682 h 26146"/>
                  <a:gd name="connsiteX112" fmla="*/ 6006 w 24829"/>
                  <a:gd name="connsiteY112" fmla="*/ 22182 h 26146"/>
                  <a:gd name="connsiteX113" fmla="*/ 5470 w 24829"/>
                  <a:gd name="connsiteY113" fmla="*/ 22718 h 26146"/>
                  <a:gd name="connsiteX114" fmla="*/ 6434 w 24829"/>
                  <a:gd name="connsiteY114" fmla="*/ 23825 h 26146"/>
                  <a:gd name="connsiteX115" fmla="*/ 6649 w 24829"/>
                  <a:gd name="connsiteY115" fmla="*/ 22896 h 26146"/>
                  <a:gd name="connsiteX116" fmla="*/ 8328 w 24829"/>
                  <a:gd name="connsiteY116" fmla="*/ 24396 h 26146"/>
                  <a:gd name="connsiteX117" fmla="*/ 8863 w 24829"/>
                  <a:gd name="connsiteY117" fmla="*/ 22932 h 26146"/>
                  <a:gd name="connsiteX118" fmla="*/ 12542 w 24829"/>
                  <a:gd name="connsiteY118" fmla="*/ 25218 h 26146"/>
                  <a:gd name="connsiteX119" fmla="*/ 13007 w 24829"/>
                  <a:gd name="connsiteY119" fmla="*/ 23968 h 26146"/>
                  <a:gd name="connsiteX120" fmla="*/ 13150 w 24829"/>
                  <a:gd name="connsiteY120" fmla="*/ 24861 h 26146"/>
                  <a:gd name="connsiteX121" fmla="*/ 15150 w 24829"/>
                  <a:gd name="connsiteY121" fmla="*/ 25503 h 26146"/>
                  <a:gd name="connsiteX122" fmla="*/ 15186 w 24829"/>
                  <a:gd name="connsiteY122" fmla="*/ 26146 h 26146"/>
                  <a:gd name="connsiteX123" fmla="*/ 15043 w 24829"/>
                  <a:gd name="connsiteY123" fmla="*/ 24217 h 26146"/>
                  <a:gd name="connsiteX124" fmla="*/ 16472 w 24829"/>
                  <a:gd name="connsiteY124" fmla="*/ 23110 h 26146"/>
                  <a:gd name="connsiteX125" fmla="*/ 16079 w 24829"/>
                  <a:gd name="connsiteY125" fmla="*/ 21503 h 26146"/>
                  <a:gd name="connsiteX126" fmla="*/ 16329 w 24829"/>
                  <a:gd name="connsiteY126" fmla="*/ 22360 h 26146"/>
                  <a:gd name="connsiteX127" fmla="*/ 16650 w 24829"/>
                  <a:gd name="connsiteY127" fmla="*/ 21789 h 26146"/>
                  <a:gd name="connsiteX128" fmla="*/ 17472 w 24829"/>
                  <a:gd name="connsiteY128" fmla="*/ 22646 h 26146"/>
                  <a:gd name="connsiteX129" fmla="*/ 17722 w 24829"/>
                  <a:gd name="connsiteY129" fmla="*/ 23753 h 26146"/>
                  <a:gd name="connsiteX130" fmla="*/ 17650 w 24829"/>
                  <a:gd name="connsiteY130" fmla="*/ 21931 h 26146"/>
                  <a:gd name="connsiteX131" fmla="*/ 19722 w 24829"/>
                  <a:gd name="connsiteY131" fmla="*/ 21717 h 26146"/>
                  <a:gd name="connsiteX132" fmla="*/ 20436 w 24829"/>
                  <a:gd name="connsiteY132" fmla="*/ 20074 h 26146"/>
                  <a:gd name="connsiteX133" fmla="*/ 22186 w 24829"/>
                  <a:gd name="connsiteY133" fmla="*/ 21396 h 26146"/>
                  <a:gd name="connsiteX134" fmla="*/ 22901 w 24829"/>
                  <a:gd name="connsiteY134" fmla="*/ 19395 h 26146"/>
                  <a:gd name="connsiteX135" fmla="*/ 22937 w 24829"/>
                  <a:gd name="connsiteY135" fmla="*/ 19538 h 26146"/>
                  <a:gd name="connsiteX136" fmla="*/ 24830 w 24829"/>
                  <a:gd name="connsiteY136" fmla="*/ 15180 h 26146"/>
                  <a:gd name="connsiteX137" fmla="*/ 23187 w 24829"/>
                  <a:gd name="connsiteY137" fmla="*/ 14181 h 26146"/>
                  <a:gd name="connsiteX138" fmla="*/ 21901 w 24829"/>
                  <a:gd name="connsiteY138" fmla="*/ 10716 h 26146"/>
                  <a:gd name="connsiteX139" fmla="*/ 22722 w 24829"/>
                  <a:gd name="connsiteY139" fmla="*/ 9001 h 26146"/>
                  <a:gd name="connsiteX140" fmla="*/ 23008 w 24829"/>
                  <a:gd name="connsiteY140" fmla="*/ 9144 h 26146"/>
                  <a:gd name="connsiteX141" fmla="*/ 21401 w 24829"/>
                  <a:gd name="connsiteY141" fmla="*/ 6537 h 26146"/>
                  <a:gd name="connsiteX142" fmla="*/ 19150 w 24829"/>
                  <a:gd name="connsiteY142" fmla="*/ 6715 h 26146"/>
                  <a:gd name="connsiteX143" fmla="*/ 19400 w 24829"/>
                  <a:gd name="connsiteY143" fmla="*/ 6072 h 26146"/>
                  <a:gd name="connsiteX144" fmla="*/ 19972 w 24829"/>
                  <a:gd name="connsiteY144" fmla="*/ 5322 h 26146"/>
                  <a:gd name="connsiteX145" fmla="*/ 19472 w 24829"/>
                  <a:gd name="connsiteY145" fmla="*/ 5537 h 26146"/>
                  <a:gd name="connsiteX146" fmla="*/ 19615 w 24829"/>
                  <a:gd name="connsiteY146" fmla="*/ 5394 h 26146"/>
                  <a:gd name="connsiteX147" fmla="*/ 19079 w 24829"/>
                  <a:gd name="connsiteY147" fmla="*/ 5751 h 26146"/>
                  <a:gd name="connsiteX148" fmla="*/ 18793 w 24829"/>
                  <a:gd name="connsiteY148" fmla="*/ 6144 h 26146"/>
                  <a:gd name="connsiteX149" fmla="*/ 18686 w 24829"/>
                  <a:gd name="connsiteY149" fmla="*/ 4394 h 26146"/>
                  <a:gd name="connsiteX150" fmla="*/ 15293 w 24829"/>
                  <a:gd name="connsiteY150" fmla="*/ 4894 h 26146"/>
                  <a:gd name="connsiteX151" fmla="*/ 16257 w 24829"/>
                  <a:gd name="connsiteY151" fmla="*/ 3643 h 26146"/>
                  <a:gd name="connsiteX152" fmla="*/ 15614 w 24829"/>
                  <a:gd name="connsiteY152" fmla="*/ 3608 h 26146"/>
                  <a:gd name="connsiteX153" fmla="*/ 16436 w 24829"/>
                  <a:gd name="connsiteY153" fmla="*/ 3143 h 26146"/>
                  <a:gd name="connsiteX154" fmla="*/ 14150 w 24829"/>
                  <a:gd name="connsiteY154" fmla="*/ 2393 h 26146"/>
                  <a:gd name="connsiteX155" fmla="*/ 13757 w 24829"/>
                  <a:gd name="connsiteY155" fmla="*/ 3072 h 26146"/>
                  <a:gd name="connsiteX156" fmla="*/ 13757 w 24829"/>
                  <a:gd name="connsiteY156" fmla="*/ 2929 h 26146"/>
                  <a:gd name="connsiteX157" fmla="*/ 13185 w 24829"/>
                  <a:gd name="connsiteY157" fmla="*/ 3929 h 26146"/>
                  <a:gd name="connsiteX158" fmla="*/ 13257 w 24829"/>
                  <a:gd name="connsiteY158" fmla="*/ 1965 h 26146"/>
                  <a:gd name="connsiteX159" fmla="*/ 11685 w 24829"/>
                  <a:gd name="connsiteY159" fmla="*/ 2572 h 26146"/>
                  <a:gd name="connsiteX160" fmla="*/ 11649 w 24829"/>
                  <a:gd name="connsiteY160" fmla="*/ 3501 h 26146"/>
                  <a:gd name="connsiteX161" fmla="*/ 11221 w 24829"/>
                  <a:gd name="connsiteY161" fmla="*/ 3001 h 26146"/>
                  <a:gd name="connsiteX162" fmla="*/ 11292 w 24829"/>
                  <a:gd name="connsiteY162" fmla="*/ 1857 h 26146"/>
                  <a:gd name="connsiteX163" fmla="*/ 10542 w 24829"/>
                  <a:gd name="connsiteY163" fmla="*/ 3465 h 26146"/>
                  <a:gd name="connsiteX164" fmla="*/ 11007 w 24829"/>
                  <a:gd name="connsiteY164" fmla="*/ 2108 h 26146"/>
                  <a:gd name="connsiteX165" fmla="*/ 9542 w 24829"/>
                  <a:gd name="connsiteY165" fmla="*/ 2286 h 26146"/>
                  <a:gd name="connsiteX166" fmla="*/ 9578 w 24829"/>
                  <a:gd name="connsiteY166" fmla="*/ 4394 h 26146"/>
                  <a:gd name="connsiteX167" fmla="*/ 8399 w 24829"/>
                  <a:gd name="connsiteY167" fmla="*/ 4929 h 26146"/>
                  <a:gd name="connsiteX168" fmla="*/ 8792 w 24829"/>
                  <a:gd name="connsiteY168" fmla="*/ 5894 h 26146"/>
                  <a:gd name="connsiteX169" fmla="*/ 7149 w 24829"/>
                  <a:gd name="connsiteY169" fmla="*/ 6180 h 26146"/>
                  <a:gd name="connsiteX170" fmla="*/ 8149 w 24829"/>
                  <a:gd name="connsiteY170" fmla="*/ 9108 h 26146"/>
                  <a:gd name="connsiteX171" fmla="*/ 9149 w 24829"/>
                  <a:gd name="connsiteY171" fmla="*/ 9930 h 26146"/>
                  <a:gd name="connsiteX172" fmla="*/ 9649 w 24829"/>
                  <a:gd name="connsiteY172" fmla="*/ 10216 h 26146"/>
                  <a:gd name="connsiteX173" fmla="*/ 9685 w 24829"/>
                  <a:gd name="connsiteY173" fmla="*/ 10216 h 26146"/>
                  <a:gd name="connsiteX174" fmla="*/ 9721 w 24829"/>
                  <a:gd name="connsiteY174" fmla="*/ 10216 h 26146"/>
                  <a:gd name="connsiteX175" fmla="*/ 10757 w 24829"/>
                  <a:gd name="connsiteY175" fmla="*/ 10645 h 26146"/>
                  <a:gd name="connsiteX176" fmla="*/ 10864 w 24829"/>
                  <a:gd name="connsiteY176" fmla="*/ 10716 h 26146"/>
                  <a:gd name="connsiteX177" fmla="*/ 11078 w 24829"/>
                  <a:gd name="connsiteY177" fmla="*/ 10823 h 26146"/>
                  <a:gd name="connsiteX178" fmla="*/ 11935 w 24829"/>
                  <a:gd name="connsiteY178" fmla="*/ 11216 h 26146"/>
                  <a:gd name="connsiteX179" fmla="*/ 13400 w 24829"/>
                  <a:gd name="connsiteY179" fmla="*/ 11716 h 26146"/>
                  <a:gd name="connsiteX180" fmla="*/ 9613 w 24829"/>
                  <a:gd name="connsiteY180" fmla="*/ 10144 h 26146"/>
                  <a:gd name="connsiteX181" fmla="*/ 9506 w 24829"/>
                  <a:gd name="connsiteY181" fmla="*/ 10073 h 26146"/>
                  <a:gd name="connsiteX182" fmla="*/ 9506 w 24829"/>
                  <a:gd name="connsiteY182" fmla="*/ 10073 h 26146"/>
                  <a:gd name="connsiteX183" fmla="*/ 10185 w 24829"/>
                  <a:gd name="connsiteY183" fmla="*/ 14681 h 2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24829" h="26146">
                    <a:moveTo>
                      <a:pt x="10185" y="14681"/>
                    </a:moveTo>
                    <a:cubicBezTo>
                      <a:pt x="10042" y="15716"/>
                      <a:pt x="9935" y="16038"/>
                      <a:pt x="9899" y="16216"/>
                    </a:cubicBezTo>
                    <a:cubicBezTo>
                      <a:pt x="9864" y="16395"/>
                      <a:pt x="9828" y="16359"/>
                      <a:pt x="10149" y="15716"/>
                    </a:cubicBezTo>
                    <a:cubicBezTo>
                      <a:pt x="10471" y="15109"/>
                      <a:pt x="11221" y="13966"/>
                      <a:pt x="12114" y="13180"/>
                    </a:cubicBezTo>
                    <a:cubicBezTo>
                      <a:pt x="12471" y="12788"/>
                      <a:pt x="13257" y="12252"/>
                      <a:pt x="13614" y="12109"/>
                    </a:cubicBezTo>
                    <a:lnTo>
                      <a:pt x="13793" y="12038"/>
                    </a:lnTo>
                    <a:cubicBezTo>
                      <a:pt x="13971" y="11966"/>
                      <a:pt x="13900" y="12002"/>
                      <a:pt x="14078" y="11930"/>
                    </a:cubicBezTo>
                    <a:lnTo>
                      <a:pt x="14078" y="11930"/>
                    </a:lnTo>
                    <a:cubicBezTo>
                      <a:pt x="14257" y="11895"/>
                      <a:pt x="14293" y="11895"/>
                      <a:pt x="14293" y="11895"/>
                    </a:cubicBezTo>
                    <a:cubicBezTo>
                      <a:pt x="14043" y="11930"/>
                      <a:pt x="14114" y="11895"/>
                      <a:pt x="13007" y="12038"/>
                    </a:cubicBezTo>
                    <a:lnTo>
                      <a:pt x="13007" y="12038"/>
                    </a:lnTo>
                    <a:lnTo>
                      <a:pt x="12971" y="12038"/>
                    </a:lnTo>
                    <a:lnTo>
                      <a:pt x="12971" y="12038"/>
                    </a:lnTo>
                    <a:cubicBezTo>
                      <a:pt x="12971" y="12038"/>
                      <a:pt x="12757" y="12002"/>
                      <a:pt x="12578" y="11966"/>
                    </a:cubicBezTo>
                    <a:lnTo>
                      <a:pt x="12578" y="11966"/>
                    </a:lnTo>
                    <a:cubicBezTo>
                      <a:pt x="12221" y="11859"/>
                      <a:pt x="12007" y="11752"/>
                      <a:pt x="11685" y="11538"/>
                    </a:cubicBezTo>
                    <a:lnTo>
                      <a:pt x="11685" y="11538"/>
                    </a:lnTo>
                    <a:cubicBezTo>
                      <a:pt x="11292" y="11287"/>
                      <a:pt x="11149" y="11073"/>
                      <a:pt x="11221" y="11109"/>
                    </a:cubicBezTo>
                    <a:lnTo>
                      <a:pt x="11221" y="11109"/>
                    </a:lnTo>
                    <a:cubicBezTo>
                      <a:pt x="11364" y="11323"/>
                      <a:pt x="11149" y="10930"/>
                      <a:pt x="11542" y="11680"/>
                    </a:cubicBezTo>
                    <a:cubicBezTo>
                      <a:pt x="11435" y="11466"/>
                      <a:pt x="11364" y="11359"/>
                      <a:pt x="11399" y="11430"/>
                    </a:cubicBezTo>
                    <a:cubicBezTo>
                      <a:pt x="11471" y="11609"/>
                      <a:pt x="11507" y="11680"/>
                      <a:pt x="11507" y="11680"/>
                    </a:cubicBezTo>
                    <a:lnTo>
                      <a:pt x="11471" y="11609"/>
                    </a:lnTo>
                    <a:cubicBezTo>
                      <a:pt x="11542" y="11752"/>
                      <a:pt x="11578" y="11895"/>
                      <a:pt x="11614" y="12038"/>
                    </a:cubicBezTo>
                    <a:cubicBezTo>
                      <a:pt x="11542" y="11752"/>
                      <a:pt x="11792" y="12752"/>
                      <a:pt x="11935" y="13180"/>
                    </a:cubicBezTo>
                    <a:cubicBezTo>
                      <a:pt x="11828" y="13002"/>
                      <a:pt x="11685" y="12359"/>
                      <a:pt x="11614" y="12109"/>
                    </a:cubicBezTo>
                    <a:cubicBezTo>
                      <a:pt x="11649" y="12216"/>
                      <a:pt x="11649" y="12216"/>
                      <a:pt x="11649" y="12252"/>
                    </a:cubicBezTo>
                    <a:lnTo>
                      <a:pt x="11649" y="12252"/>
                    </a:lnTo>
                    <a:lnTo>
                      <a:pt x="11792" y="12966"/>
                    </a:lnTo>
                    <a:cubicBezTo>
                      <a:pt x="11757" y="12931"/>
                      <a:pt x="11721" y="12680"/>
                      <a:pt x="11685" y="12502"/>
                    </a:cubicBezTo>
                    <a:lnTo>
                      <a:pt x="11721" y="12680"/>
                    </a:lnTo>
                    <a:cubicBezTo>
                      <a:pt x="11721" y="12823"/>
                      <a:pt x="11721" y="12966"/>
                      <a:pt x="11721" y="13073"/>
                    </a:cubicBezTo>
                    <a:cubicBezTo>
                      <a:pt x="11685" y="13359"/>
                      <a:pt x="11614" y="13538"/>
                      <a:pt x="11649" y="13466"/>
                    </a:cubicBezTo>
                    <a:lnTo>
                      <a:pt x="11649" y="13466"/>
                    </a:lnTo>
                    <a:lnTo>
                      <a:pt x="11649" y="13466"/>
                    </a:lnTo>
                    <a:lnTo>
                      <a:pt x="11649" y="13466"/>
                    </a:lnTo>
                    <a:lnTo>
                      <a:pt x="13578" y="10252"/>
                    </a:lnTo>
                    <a:lnTo>
                      <a:pt x="13578" y="10252"/>
                    </a:lnTo>
                    <a:lnTo>
                      <a:pt x="13578" y="10252"/>
                    </a:lnTo>
                    <a:lnTo>
                      <a:pt x="13578" y="10252"/>
                    </a:lnTo>
                    <a:lnTo>
                      <a:pt x="13543" y="10287"/>
                    </a:lnTo>
                    <a:lnTo>
                      <a:pt x="13435" y="10430"/>
                    </a:lnTo>
                    <a:cubicBezTo>
                      <a:pt x="13364" y="10537"/>
                      <a:pt x="13257" y="10645"/>
                      <a:pt x="13150" y="10716"/>
                    </a:cubicBezTo>
                    <a:cubicBezTo>
                      <a:pt x="13257" y="10609"/>
                      <a:pt x="12364" y="11395"/>
                      <a:pt x="12328" y="11538"/>
                    </a:cubicBezTo>
                    <a:cubicBezTo>
                      <a:pt x="12149" y="11787"/>
                      <a:pt x="11900" y="12002"/>
                      <a:pt x="11649" y="12216"/>
                    </a:cubicBezTo>
                    <a:cubicBezTo>
                      <a:pt x="10864" y="12680"/>
                      <a:pt x="10864" y="12680"/>
                      <a:pt x="10649" y="12752"/>
                    </a:cubicBezTo>
                    <a:lnTo>
                      <a:pt x="10614" y="12752"/>
                    </a:lnTo>
                    <a:cubicBezTo>
                      <a:pt x="10506" y="12788"/>
                      <a:pt x="10399" y="12788"/>
                      <a:pt x="10578" y="12752"/>
                    </a:cubicBezTo>
                    <a:lnTo>
                      <a:pt x="10685" y="12752"/>
                    </a:lnTo>
                    <a:cubicBezTo>
                      <a:pt x="10685" y="12752"/>
                      <a:pt x="10757" y="12752"/>
                      <a:pt x="10721" y="12752"/>
                    </a:cubicBezTo>
                    <a:cubicBezTo>
                      <a:pt x="10721" y="12752"/>
                      <a:pt x="10757" y="12752"/>
                      <a:pt x="10864" y="12788"/>
                    </a:cubicBezTo>
                    <a:lnTo>
                      <a:pt x="10935" y="12823"/>
                    </a:lnTo>
                    <a:cubicBezTo>
                      <a:pt x="11685" y="12931"/>
                      <a:pt x="12364" y="13288"/>
                      <a:pt x="13400" y="14002"/>
                    </a:cubicBezTo>
                    <a:cubicBezTo>
                      <a:pt x="13900" y="14359"/>
                      <a:pt x="14936" y="15395"/>
                      <a:pt x="14471" y="14859"/>
                    </a:cubicBezTo>
                    <a:cubicBezTo>
                      <a:pt x="14328" y="14538"/>
                      <a:pt x="14043" y="13859"/>
                      <a:pt x="13935" y="13288"/>
                    </a:cubicBezTo>
                    <a:cubicBezTo>
                      <a:pt x="13757" y="12680"/>
                      <a:pt x="13864" y="12645"/>
                      <a:pt x="14043" y="12788"/>
                    </a:cubicBezTo>
                    <a:cubicBezTo>
                      <a:pt x="14114" y="12859"/>
                      <a:pt x="14257" y="12966"/>
                      <a:pt x="14257" y="13216"/>
                    </a:cubicBezTo>
                    <a:cubicBezTo>
                      <a:pt x="14185" y="13073"/>
                      <a:pt x="13971" y="12395"/>
                      <a:pt x="13935" y="12002"/>
                    </a:cubicBezTo>
                    <a:cubicBezTo>
                      <a:pt x="13864" y="10966"/>
                      <a:pt x="13507" y="10252"/>
                      <a:pt x="13828" y="9287"/>
                    </a:cubicBezTo>
                    <a:cubicBezTo>
                      <a:pt x="13685" y="8787"/>
                      <a:pt x="14328" y="8251"/>
                      <a:pt x="13971" y="8501"/>
                    </a:cubicBezTo>
                    <a:lnTo>
                      <a:pt x="13935" y="8501"/>
                    </a:lnTo>
                    <a:cubicBezTo>
                      <a:pt x="13864" y="8537"/>
                      <a:pt x="13114" y="8787"/>
                      <a:pt x="12793" y="8680"/>
                    </a:cubicBezTo>
                    <a:cubicBezTo>
                      <a:pt x="12542" y="8644"/>
                      <a:pt x="12435" y="8573"/>
                      <a:pt x="12149" y="8501"/>
                    </a:cubicBezTo>
                    <a:cubicBezTo>
                      <a:pt x="11757" y="8466"/>
                      <a:pt x="11328" y="8430"/>
                      <a:pt x="10935" y="8359"/>
                    </a:cubicBezTo>
                    <a:cubicBezTo>
                      <a:pt x="10935" y="8359"/>
                      <a:pt x="10614" y="8287"/>
                      <a:pt x="10006" y="8144"/>
                    </a:cubicBezTo>
                    <a:cubicBezTo>
                      <a:pt x="9721" y="8072"/>
                      <a:pt x="9399" y="7930"/>
                      <a:pt x="9042" y="7787"/>
                    </a:cubicBezTo>
                    <a:cubicBezTo>
                      <a:pt x="8899" y="7715"/>
                      <a:pt x="8721" y="7644"/>
                      <a:pt x="8506" y="7537"/>
                    </a:cubicBezTo>
                    <a:cubicBezTo>
                      <a:pt x="8506" y="7537"/>
                      <a:pt x="8578" y="7501"/>
                      <a:pt x="8578" y="7501"/>
                    </a:cubicBezTo>
                    <a:lnTo>
                      <a:pt x="16579" y="3572"/>
                    </a:lnTo>
                    <a:cubicBezTo>
                      <a:pt x="15043" y="3608"/>
                      <a:pt x="12007" y="4965"/>
                      <a:pt x="12793" y="15323"/>
                    </a:cubicBezTo>
                    <a:lnTo>
                      <a:pt x="12685" y="15645"/>
                    </a:lnTo>
                    <a:cubicBezTo>
                      <a:pt x="12828" y="15967"/>
                      <a:pt x="12971" y="16216"/>
                      <a:pt x="13114" y="16359"/>
                    </a:cubicBezTo>
                    <a:lnTo>
                      <a:pt x="16721" y="19360"/>
                    </a:lnTo>
                    <a:lnTo>
                      <a:pt x="20793" y="12609"/>
                    </a:lnTo>
                    <a:cubicBezTo>
                      <a:pt x="21222" y="11859"/>
                      <a:pt x="21151" y="11002"/>
                      <a:pt x="20186" y="10180"/>
                    </a:cubicBezTo>
                    <a:cubicBezTo>
                      <a:pt x="22329" y="10645"/>
                      <a:pt x="20651" y="8466"/>
                      <a:pt x="21186" y="7715"/>
                    </a:cubicBezTo>
                    <a:lnTo>
                      <a:pt x="21365" y="7751"/>
                    </a:lnTo>
                    <a:cubicBezTo>
                      <a:pt x="20901" y="7323"/>
                      <a:pt x="20722" y="6965"/>
                      <a:pt x="20651" y="6537"/>
                    </a:cubicBezTo>
                    <a:cubicBezTo>
                      <a:pt x="20543" y="6072"/>
                      <a:pt x="20365" y="5251"/>
                      <a:pt x="20079" y="4536"/>
                    </a:cubicBezTo>
                    <a:cubicBezTo>
                      <a:pt x="19508" y="3001"/>
                      <a:pt x="18436" y="1715"/>
                      <a:pt x="17150" y="2000"/>
                    </a:cubicBezTo>
                    <a:cubicBezTo>
                      <a:pt x="17293" y="1893"/>
                      <a:pt x="17614" y="1357"/>
                      <a:pt x="18115" y="1608"/>
                    </a:cubicBezTo>
                    <a:cubicBezTo>
                      <a:pt x="17257" y="1286"/>
                      <a:pt x="16221" y="1107"/>
                      <a:pt x="15436" y="929"/>
                    </a:cubicBezTo>
                    <a:cubicBezTo>
                      <a:pt x="14757" y="786"/>
                      <a:pt x="14578" y="643"/>
                      <a:pt x="14543" y="0"/>
                    </a:cubicBezTo>
                    <a:cubicBezTo>
                      <a:pt x="13578" y="72"/>
                      <a:pt x="13042" y="107"/>
                      <a:pt x="12471" y="179"/>
                    </a:cubicBezTo>
                    <a:cubicBezTo>
                      <a:pt x="11900" y="286"/>
                      <a:pt x="11507" y="393"/>
                      <a:pt x="11042" y="572"/>
                    </a:cubicBezTo>
                    <a:cubicBezTo>
                      <a:pt x="10114" y="929"/>
                      <a:pt x="9649" y="1536"/>
                      <a:pt x="9649" y="2608"/>
                    </a:cubicBezTo>
                    <a:lnTo>
                      <a:pt x="9578" y="2286"/>
                    </a:lnTo>
                    <a:cubicBezTo>
                      <a:pt x="9685" y="3679"/>
                      <a:pt x="9113" y="2679"/>
                      <a:pt x="8971" y="3501"/>
                    </a:cubicBezTo>
                    <a:cubicBezTo>
                      <a:pt x="8863" y="3358"/>
                      <a:pt x="8792" y="3322"/>
                      <a:pt x="8792" y="3251"/>
                    </a:cubicBezTo>
                    <a:cubicBezTo>
                      <a:pt x="9042" y="4608"/>
                      <a:pt x="7792" y="4072"/>
                      <a:pt x="7792" y="4751"/>
                    </a:cubicBezTo>
                    <a:lnTo>
                      <a:pt x="7327" y="4072"/>
                    </a:lnTo>
                    <a:lnTo>
                      <a:pt x="6720" y="4751"/>
                    </a:lnTo>
                    <a:lnTo>
                      <a:pt x="7077" y="4679"/>
                    </a:lnTo>
                    <a:cubicBezTo>
                      <a:pt x="8363" y="6537"/>
                      <a:pt x="5684" y="3965"/>
                      <a:pt x="6077" y="5537"/>
                    </a:cubicBezTo>
                    <a:cubicBezTo>
                      <a:pt x="5327" y="5822"/>
                      <a:pt x="8578" y="9644"/>
                      <a:pt x="7470" y="9216"/>
                    </a:cubicBezTo>
                    <a:cubicBezTo>
                      <a:pt x="8113" y="10037"/>
                      <a:pt x="6292" y="7966"/>
                      <a:pt x="6685" y="8751"/>
                    </a:cubicBezTo>
                    <a:cubicBezTo>
                      <a:pt x="5756" y="8037"/>
                      <a:pt x="6220" y="8144"/>
                      <a:pt x="5434" y="7644"/>
                    </a:cubicBezTo>
                    <a:cubicBezTo>
                      <a:pt x="5613" y="8323"/>
                      <a:pt x="4006" y="7608"/>
                      <a:pt x="4327" y="8573"/>
                    </a:cubicBezTo>
                    <a:lnTo>
                      <a:pt x="3541" y="8144"/>
                    </a:lnTo>
                    <a:cubicBezTo>
                      <a:pt x="4577" y="9501"/>
                      <a:pt x="1648" y="9359"/>
                      <a:pt x="2898" y="10537"/>
                    </a:cubicBezTo>
                    <a:cubicBezTo>
                      <a:pt x="3363" y="11609"/>
                      <a:pt x="5" y="10751"/>
                      <a:pt x="1648" y="12395"/>
                    </a:cubicBezTo>
                    <a:cubicBezTo>
                      <a:pt x="1220" y="12537"/>
                      <a:pt x="827" y="12752"/>
                      <a:pt x="398" y="12931"/>
                    </a:cubicBezTo>
                    <a:cubicBezTo>
                      <a:pt x="219" y="13645"/>
                      <a:pt x="1898" y="13323"/>
                      <a:pt x="1362" y="14038"/>
                    </a:cubicBezTo>
                    <a:cubicBezTo>
                      <a:pt x="541" y="14073"/>
                      <a:pt x="934" y="15002"/>
                      <a:pt x="112" y="14717"/>
                    </a:cubicBezTo>
                    <a:cubicBezTo>
                      <a:pt x="-281" y="15681"/>
                      <a:pt x="434" y="16538"/>
                      <a:pt x="1077" y="17252"/>
                    </a:cubicBezTo>
                    <a:cubicBezTo>
                      <a:pt x="1755" y="18074"/>
                      <a:pt x="2327" y="18324"/>
                      <a:pt x="2077" y="19788"/>
                    </a:cubicBezTo>
                    <a:cubicBezTo>
                      <a:pt x="3506" y="19181"/>
                      <a:pt x="3398" y="20431"/>
                      <a:pt x="4399" y="19824"/>
                    </a:cubicBezTo>
                    <a:cubicBezTo>
                      <a:pt x="3970" y="20324"/>
                      <a:pt x="5327" y="20717"/>
                      <a:pt x="3791" y="21324"/>
                    </a:cubicBezTo>
                    <a:cubicBezTo>
                      <a:pt x="3648" y="21360"/>
                      <a:pt x="3577" y="21289"/>
                      <a:pt x="3756" y="21074"/>
                    </a:cubicBezTo>
                    <a:lnTo>
                      <a:pt x="3077" y="21682"/>
                    </a:lnTo>
                    <a:cubicBezTo>
                      <a:pt x="2613" y="23503"/>
                      <a:pt x="4863" y="21931"/>
                      <a:pt x="5292" y="22574"/>
                    </a:cubicBezTo>
                    <a:cubicBezTo>
                      <a:pt x="5256" y="22182"/>
                      <a:pt x="4970" y="22074"/>
                      <a:pt x="5506" y="21682"/>
                    </a:cubicBezTo>
                    <a:lnTo>
                      <a:pt x="6006" y="22182"/>
                    </a:lnTo>
                    <a:lnTo>
                      <a:pt x="5470" y="22718"/>
                    </a:lnTo>
                    <a:cubicBezTo>
                      <a:pt x="5684" y="23039"/>
                      <a:pt x="5863" y="23360"/>
                      <a:pt x="6434" y="23825"/>
                    </a:cubicBezTo>
                    <a:lnTo>
                      <a:pt x="6649" y="22896"/>
                    </a:lnTo>
                    <a:cubicBezTo>
                      <a:pt x="7113" y="23682"/>
                      <a:pt x="6935" y="25361"/>
                      <a:pt x="8328" y="24396"/>
                    </a:cubicBezTo>
                    <a:cubicBezTo>
                      <a:pt x="8935" y="23825"/>
                      <a:pt x="8006" y="22967"/>
                      <a:pt x="8863" y="22932"/>
                    </a:cubicBezTo>
                    <a:cubicBezTo>
                      <a:pt x="9613" y="23860"/>
                      <a:pt x="11185" y="25075"/>
                      <a:pt x="12542" y="25218"/>
                    </a:cubicBezTo>
                    <a:cubicBezTo>
                      <a:pt x="12364" y="24182"/>
                      <a:pt x="12721" y="24182"/>
                      <a:pt x="13007" y="23968"/>
                    </a:cubicBezTo>
                    <a:lnTo>
                      <a:pt x="13150" y="24861"/>
                    </a:lnTo>
                    <a:cubicBezTo>
                      <a:pt x="14221" y="23396"/>
                      <a:pt x="13971" y="26789"/>
                      <a:pt x="15150" y="25503"/>
                    </a:cubicBezTo>
                    <a:lnTo>
                      <a:pt x="15186" y="26146"/>
                    </a:lnTo>
                    <a:lnTo>
                      <a:pt x="15043" y="24217"/>
                    </a:lnTo>
                    <a:cubicBezTo>
                      <a:pt x="15436" y="22182"/>
                      <a:pt x="16293" y="25825"/>
                      <a:pt x="16472" y="23110"/>
                    </a:cubicBezTo>
                    <a:cubicBezTo>
                      <a:pt x="16150" y="23432"/>
                      <a:pt x="15543" y="21324"/>
                      <a:pt x="16079" y="21503"/>
                    </a:cubicBezTo>
                    <a:lnTo>
                      <a:pt x="16329" y="22360"/>
                    </a:lnTo>
                    <a:cubicBezTo>
                      <a:pt x="16507" y="22074"/>
                      <a:pt x="16400" y="21717"/>
                      <a:pt x="16650" y="21789"/>
                    </a:cubicBezTo>
                    <a:cubicBezTo>
                      <a:pt x="16721" y="22289"/>
                      <a:pt x="17150" y="22967"/>
                      <a:pt x="17472" y="22646"/>
                    </a:cubicBezTo>
                    <a:lnTo>
                      <a:pt x="17722" y="23753"/>
                    </a:lnTo>
                    <a:cubicBezTo>
                      <a:pt x="17757" y="23146"/>
                      <a:pt x="17722" y="22539"/>
                      <a:pt x="17650" y="21931"/>
                    </a:cubicBezTo>
                    <a:cubicBezTo>
                      <a:pt x="18686" y="22431"/>
                      <a:pt x="18757" y="20896"/>
                      <a:pt x="19722" y="21717"/>
                    </a:cubicBezTo>
                    <a:cubicBezTo>
                      <a:pt x="19722" y="21753"/>
                      <a:pt x="21186" y="21289"/>
                      <a:pt x="20436" y="20074"/>
                    </a:cubicBezTo>
                    <a:cubicBezTo>
                      <a:pt x="20829" y="20860"/>
                      <a:pt x="21615" y="20538"/>
                      <a:pt x="22186" y="21396"/>
                    </a:cubicBezTo>
                    <a:cubicBezTo>
                      <a:pt x="21794" y="20431"/>
                      <a:pt x="21829" y="19181"/>
                      <a:pt x="22901" y="19395"/>
                    </a:cubicBezTo>
                    <a:lnTo>
                      <a:pt x="22937" y="19538"/>
                    </a:lnTo>
                    <a:cubicBezTo>
                      <a:pt x="24865" y="18538"/>
                      <a:pt x="23222" y="16359"/>
                      <a:pt x="24830" y="15180"/>
                    </a:cubicBezTo>
                    <a:cubicBezTo>
                      <a:pt x="23794" y="14966"/>
                      <a:pt x="24580" y="14288"/>
                      <a:pt x="23187" y="14181"/>
                    </a:cubicBezTo>
                    <a:cubicBezTo>
                      <a:pt x="22186" y="12645"/>
                      <a:pt x="26151" y="11037"/>
                      <a:pt x="21901" y="10716"/>
                    </a:cubicBezTo>
                    <a:cubicBezTo>
                      <a:pt x="21544" y="9966"/>
                      <a:pt x="22651" y="9537"/>
                      <a:pt x="22722" y="9001"/>
                    </a:cubicBezTo>
                    <a:lnTo>
                      <a:pt x="23008" y="9144"/>
                    </a:lnTo>
                    <a:cubicBezTo>
                      <a:pt x="22151" y="7715"/>
                      <a:pt x="21865" y="7358"/>
                      <a:pt x="21401" y="6537"/>
                    </a:cubicBezTo>
                    <a:cubicBezTo>
                      <a:pt x="20758" y="6394"/>
                      <a:pt x="19222" y="7537"/>
                      <a:pt x="19150" y="6715"/>
                    </a:cubicBezTo>
                    <a:cubicBezTo>
                      <a:pt x="19865" y="6358"/>
                      <a:pt x="19579" y="6251"/>
                      <a:pt x="19400" y="6072"/>
                    </a:cubicBezTo>
                    <a:cubicBezTo>
                      <a:pt x="19579" y="6108"/>
                      <a:pt x="19865" y="5929"/>
                      <a:pt x="19972" y="5322"/>
                    </a:cubicBezTo>
                    <a:cubicBezTo>
                      <a:pt x="19758" y="5465"/>
                      <a:pt x="19615" y="5501"/>
                      <a:pt x="19472" y="5537"/>
                    </a:cubicBezTo>
                    <a:cubicBezTo>
                      <a:pt x="19508" y="5501"/>
                      <a:pt x="19543" y="5465"/>
                      <a:pt x="19615" y="5394"/>
                    </a:cubicBezTo>
                    <a:cubicBezTo>
                      <a:pt x="19115" y="5287"/>
                      <a:pt x="19008" y="5537"/>
                      <a:pt x="19079" y="5751"/>
                    </a:cubicBezTo>
                    <a:cubicBezTo>
                      <a:pt x="18972" y="5822"/>
                      <a:pt x="18900" y="5965"/>
                      <a:pt x="18793" y="6144"/>
                    </a:cubicBezTo>
                    <a:cubicBezTo>
                      <a:pt x="19150" y="5108"/>
                      <a:pt x="17900" y="5465"/>
                      <a:pt x="18686" y="4394"/>
                    </a:cubicBezTo>
                    <a:cubicBezTo>
                      <a:pt x="17507" y="3894"/>
                      <a:pt x="16186" y="4751"/>
                      <a:pt x="15293" y="4894"/>
                    </a:cubicBezTo>
                    <a:cubicBezTo>
                      <a:pt x="15507" y="4251"/>
                      <a:pt x="15936" y="3751"/>
                      <a:pt x="16257" y="3643"/>
                    </a:cubicBezTo>
                    <a:lnTo>
                      <a:pt x="15614" y="3608"/>
                    </a:lnTo>
                    <a:cubicBezTo>
                      <a:pt x="16007" y="2715"/>
                      <a:pt x="16186" y="3251"/>
                      <a:pt x="16436" y="3143"/>
                    </a:cubicBezTo>
                    <a:cubicBezTo>
                      <a:pt x="16364" y="1357"/>
                      <a:pt x="14471" y="4001"/>
                      <a:pt x="14150" y="2393"/>
                    </a:cubicBezTo>
                    <a:lnTo>
                      <a:pt x="13757" y="3072"/>
                    </a:lnTo>
                    <a:lnTo>
                      <a:pt x="13757" y="2929"/>
                    </a:lnTo>
                    <a:cubicBezTo>
                      <a:pt x="13650" y="3322"/>
                      <a:pt x="13328" y="3822"/>
                      <a:pt x="13185" y="3929"/>
                    </a:cubicBezTo>
                    <a:cubicBezTo>
                      <a:pt x="13293" y="3072"/>
                      <a:pt x="13685" y="2036"/>
                      <a:pt x="13257" y="1965"/>
                    </a:cubicBezTo>
                    <a:cubicBezTo>
                      <a:pt x="13114" y="1072"/>
                      <a:pt x="12185" y="2143"/>
                      <a:pt x="11685" y="2572"/>
                    </a:cubicBezTo>
                    <a:cubicBezTo>
                      <a:pt x="11900" y="2750"/>
                      <a:pt x="11757" y="3215"/>
                      <a:pt x="11649" y="3501"/>
                    </a:cubicBezTo>
                    <a:cubicBezTo>
                      <a:pt x="11471" y="3501"/>
                      <a:pt x="11399" y="2644"/>
                      <a:pt x="11221" y="3001"/>
                    </a:cubicBezTo>
                    <a:lnTo>
                      <a:pt x="11292" y="1857"/>
                    </a:lnTo>
                    <a:cubicBezTo>
                      <a:pt x="11292" y="2929"/>
                      <a:pt x="10614" y="3001"/>
                      <a:pt x="10542" y="3465"/>
                    </a:cubicBezTo>
                    <a:cubicBezTo>
                      <a:pt x="10435" y="2608"/>
                      <a:pt x="10899" y="2715"/>
                      <a:pt x="11007" y="2108"/>
                    </a:cubicBezTo>
                    <a:cubicBezTo>
                      <a:pt x="10042" y="2215"/>
                      <a:pt x="10506" y="2179"/>
                      <a:pt x="9542" y="2286"/>
                    </a:cubicBezTo>
                    <a:cubicBezTo>
                      <a:pt x="9078" y="3215"/>
                      <a:pt x="9721" y="3358"/>
                      <a:pt x="9578" y="4394"/>
                    </a:cubicBezTo>
                    <a:cubicBezTo>
                      <a:pt x="9185" y="4679"/>
                      <a:pt x="9006" y="5465"/>
                      <a:pt x="8399" y="4929"/>
                    </a:cubicBezTo>
                    <a:lnTo>
                      <a:pt x="8792" y="5894"/>
                    </a:lnTo>
                    <a:cubicBezTo>
                      <a:pt x="8363" y="6858"/>
                      <a:pt x="8149" y="6787"/>
                      <a:pt x="7149" y="6180"/>
                    </a:cubicBezTo>
                    <a:cubicBezTo>
                      <a:pt x="7077" y="7430"/>
                      <a:pt x="7542" y="8466"/>
                      <a:pt x="8149" y="9108"/>
                    </a:cubicBezTo>
                    <a:cubicBezTo>
                      <a:pt x="8470" y="9466"/>
                      <a:pt x="8792" y="9716"/>
                      <a:pt x="9149" y="9930"/>
                    </a:cubicBezTo>
                    <a:lnTo>
                      <a:pt x="9649" y="10216"/>
                    </a:lnTo>
                    <a:lnTo>
                      <a:pt x="9685" y="10216"/>
                    </a:lnTo>
                    <a:lnTo>
                      <a:pt x="9721" y="10216"/>
                    </a:lnTo>
                    <a:lnTo>
                      <a:pt x="10757" y="10645"/>
                    </a:lnTo>
                    <a:lnTo>
                      <a:pt x="10864" y="10716"/>
                    </a:lnTo>
                    <a:lnTo>
                      <a:pt x="11078" y="10823"/>
                    </a:lnTo>
                    <a:cubicBezTo>
                      <a:pt x="11364" y="10966"/>
                      <a:pt x="11649" y="11109"/>
                      <a:pt x="11935" y="11216"/>
                    </a:cubicBezTo>
                    <a:cubicBezTo>
                      <a:pt x="12471" y="11466"/>
                      <a:pt x="12971" y="11609"/>
                      <a:pt x="13400" y="11716"/>
                    </a:cubicBezTo>
                    <a:cubicBezTo>
                      <a:pt x="11935" y="11109"/>
                      <a:pt x="10685" y="10609"/>
                      <a:pt x="9613" y="10144"/>
                    </a:cubicBezTo>
                    <a:cubicBezTo>
                      <a:pt x="9578" y="10109"/>
                      <a:pt x="9506" y="10073"/>
                      <a:pt x="9506" y="10073"/>
                    </a:cubicBezTo>
                    <a:cubicBezTo>
                      <a:pt x="9363" y="9966"/>
                      <a:pt x="9542" y="10109"/>
                      <a:pt x="9506" y="10073"/>
                    </a:cubicBezTo>
                    <a:cubicBezTo>
                      <a:pt x="9756" y="10466"/>
                      <a:pt x="10435" y="12252"/>
                      <a:pt x="10185" y="1468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36" name="Graphic 511">
              <a:extLst>
                <a:ext uri="{FF2B5EF4-FFF2-40B4-BE49-F238E27FC236}">
                  <a16:creationId xmlns:a16="http://schemas.microsoft.com/office/drawing/2014/main" id="{6515C39C-396F-364B-AC48-FFE6182BD503}"/>
                </a:ext>
              </a:extLst>
            </p:cNvPr>
            <p:cNvGrpSpPr/>
            <p:nvPr/>
          </p:nvGrpSpPr>
          <p:grpSpPr>
            <a:xfrm>
              <a:off x="7375611" y="6597038"/>
              <a:ext cx="24003" cy="29186"/>
              <a:chOff x="7375611" y="6597038"/>
              <a:chExt cx="24003" cy="29186"/>
            </a:xfrm>
            <a:grpFill/>
          </p:grpSpPr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C2CBBB1-91DB-824D-BC9D-55A51E9B1117}"/>
                  </a:ext>
                </a:extLst>
              </p:cNvPr>
              <p:cNvSpPr/>
              <p:nvPr/>
            </p:nvSpPr>
            <p:spPr>
              <a:xfrm>
                <a:off x="7395542" y="6602860"/>
                <a:ext cx="186" cy="500"/>
              </a:xfrm>
              <a:custGeom>
                <a:avLst/>
                <a:gdLst>
                  <a:gd name="connsiteX0" fmla="*/ 143 w 186"/>
                  <a:gd name="connsiteY0" fmla="*/ 0 h 500"/>
                  <a:gd name="connsiteX1" fmla="*/ 0 w 186"/>
                  <a:gd name="connsiteY1" fmla="*/ 500 h 500"/>
                  <a:gd name="connsiteX2" fmla="*/ 143 w 186"/>
                  <a:gd name="connsiteY2" fmla="*/ 0 h 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" h="500">
                    <a:moveTo>
                      <a:pt x="143" y="0"/>
                    </a:moveTo>
                    <a:lnTo>
                      <a:pt x="0" y="500"/>
                    </a:lnTo>
                    <a:cubicBezTo>
                      <a:pt x="143" y="393"/>
                      <a:pt x="250" y="215"/>
                      <a:pt x="143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0140610E-D9AD-FD44-95C5-EA11449240E8}"/>
                  </a:ext>
                </a:extLst>
              </p:cNvPr>
              <p:cNvSpPr/>
              <p:nvPr/>
            </p:nvSpPr>
            <p:spPr>
              <a:xfrm>
                <a:off x="7381612" y="6612433"/>
                <a:ext cx="107" cy="71"/>
              </a:xfrm>
              <a:custGeom>
                <a:avLst/>
                <a:gdLst>
                  <a:gd name="connsiteX0" fmla="*/ 107 w 107"/>
                  <a:gd name="connsiteY0" fmla="*/ 72 h 71"/>
                  <a:gd name="connsiteX1" fmla="*/ 0 w 107"/>
                  <a:gd name="connsiteY1" fmla="*/ 0 h 71"/>
                  <a:gd name="connsiteX2" fmla="*/ 107 w 107"/>
                  <a:gd name="connsiteY2" fmla="*/ 72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107" y="72"/>
                    </a:moveTo>
                    <a:lnTo>
                      <a:pt x="0" y="0"/>
                    </a:lnTo>
                    <a:cubicBezTo>
                      <a:pt x="36" y="36"/>
                      <a:pt x="107" y="72"/>
                      <a:pt x="107" y="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B5C9FD85-6182-CC4A-9297-3E3F0387D07E}"/>
                  </a:ext>
                </a:extLst>
              </p:cNvPr>
              <p:cNvSpPr/>
              <p:nvPr/>
            </p:nvSpPr>
            <p:spPr>
              <a:xfrm>
                <a:off x="7384327" y="6612148"/>
                <a:ext cx="71" cy="3571"/>
              </a:xfrm>
              <a:custGeom>
                <a:avLst/>
                <a:gdLst>
                  <a:gd name="connsiteX0" fmla="*/ 71 w 71"/>
                  <a:gd name="connsiteY0" fmla="*/ 0 h 3571"/>
                  <a:gd name="connsiteX1" fmla="*/ 71 w 71"/>
                  <a:gd name="connsiteY1" fmla="*/ 0 h 3571"/>
                  <a:gd name="connsiteX2" fmla="*/ 0 w 71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3571">
                    <a:moveTo>
                      <a:pt x="71" y="0"/>
                    </a:moveTo>
                    <a:lnTo>
                      <a:pt x="7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 939">
                <a:extLst>
                  <a:ext uri="{FF2B5EF4-FFF2-40B4-BE49-F238E27FC236}">
                    <a16:creationId xmlns:a16="http://schemas.microsoft.com/office/drawing/2014/main" id="{F50A8B70-63CC-954B-8317-06A9921810F9}"/>
                  </a:ext>
                </a:extLst>
              </p:cNvPr>
              <p:cNvSpPr/>
              <p:nvPr/>
            </p:nvSpPr>
            <p:spPr>
              <a:xfrm>
                <a:off x="7375611" y="6597038"/>
                <a:ext cx="24003" cy="29186"/>
              </a:xfrm>
              <a:custGeom>
                <a:avLst/>
                <a:gdLst>
                  <a:gd name="connsiteX0" fmla="*/ 12394 w 24003"/>
                  <a:gd name="connsiteY0" fmla="*/ 11430 h 29186"/>
                  <a:gd name="connsiteX1" fmla="*/ 9858 w 24003"/>
                  <a:gd name="connsiteY1" fmla="*/ 13859 h 29186"/>
                  <a:gd name="connsiteX2" fmla="*/ 8180 w 24003"/>
                  <a:gd name="connsiteY2" fmla="*/ 14895 h 29186"/>
                  <a:gd name="connsiteX3" fmla="*/ 8787 w 24003"/>
                  <a:gd name="connsiteY3" fmla="*/ 15145 h 29186"/>
                  <a:gd name="connsiteX4" fmla="*/ 10108 w 24003"/>
                  <a:gd name="connsiteY4" fmla="*/ 15216 h 29186"/>
                  <a:gd name="connsiteX5" fmla="*/ 11680 w 24003"/>
                  <a:gd name="connsiteY5" fmla="*/ 15574 h 29186"/>
                  <a:gd name="connsiteX6" fmla="*/ 11966 w 24003"/>
                  <a:gd name="connsiteY6" fmla="*/ 15645 h 29186"/>
                  <a:gd name="connsiteX7" fmla="*/ 12787 w 24003"/>
                  <a:gd name="connsiteY7" fmla="*/ 15967 h 29186"/>
                  <a:gd name="connsiteX8" fmla="*/ 12787 w 24003"/>
                  <a:gd name="connsiteY8" fmla="*/ 15967 h 29186"/>
                  <a:gd name="connsiteX9" fmla="*/ 13502 w 24003"/>
                  <a:gd name="connsiteY9" fmla="*/ 16359 h 29186"/>
                  <a:gd name="connsiteX10" fmla="*/ 13502 w 24003"/>
                  <a:gd name="connsiteY10" fmla="*/ 16359 h 29186"/>
                  <a:gd name="connsiteX11" fmla="*/ 13716 w 24003"/>
                  <a:gd name="connsiteY11" fmla="*/ 16502 h 29186"/>
                  <a:gd name="connsiteX12" fmla="*/ 13680 w 24003"/>
                  <a:gd name="connsiteY12" fmla="*/ 16467 h 29186"/>
                  <a:gd name="connsiteX13" fmla="*/ 13823 w 24003"/>
                  <a:gd name="connsiteY13" fmla="*/ 16502 h 29186"/>
                  <a:gd name="connsiteX14" fmla="*/ 13823 w 24003"/>
                  <a:gd name="connsiteY14" fmla="*/ 16502 h 29186"/>
                  <a:gd name="connsiteX15" fmla="*/ 13573 w 24003"/>
                  <a:gd name="connsiteY15" fmla="*/ 15288 h 29186"/>
                  <a:gd name="connsiteX16" fmla="*/ 13716 w 24003"/>
                  <a:gd name="connsiteY16" fmla="*/ 13359 h 29186"/>
                  <a:gd name="connsiteX17" fmla="*/ 13716 w 24003"/>
                  <a:gd name="connsiteY17" fmla="*/ 13395 h 29186"/>
                  <a:gd name="connsiteX18" fmla="*/ 13645 w 24003"/>
                  <a:gd name="connsiteY18" fmla="*/ 13395 h 29186"/>
                  <a:gd name="connsiteX19" fmla="*/ 13537 w 24003"/>
                  <a:gd name="connsiteY19" fmla="*/ 13502 h 29186"/>
                  <a:gd name="connsiteX20" fmla="*/ 13609 w 24003"/>
                  <a:gd name="connsiteY20" fmla="*/ 12823 h 29186"/>
                  <a:gd name="connsiteX21" fmla="*/ 15180 w 24003"/>
                  <a:gd name="connsiteY21" fmla="*/ 16895 h 29186"/>
                  <a:gd name="connsiteX22" fmla="*/ 16252 w 24003"/>
                  <a:gd name="connsiteY22" fmla="*/ 16181 h 29186"/>
                  <a:gd name="connsiteX23" fmla="*/ 16824 w 24003"/>
                  <a:gd name="connsiteY23" fmla="*/ 15859 h 29186"/>
                  <a:gd name="connsiteX24" fmla="*/ 17109 w 24003"/>
                  <a:gd name="connsiteY24" fmla="*/ 15716 h 29186"/>
                  <a:gd name="connsiteX25" fmla="*/ 16788 w 24003"/>
                  <a:gd name="connsiteY25" fmla="*/ 15859 h 29186"/>
                  <a:gd name="connsiteX26" fmla="*/ 17538 w 24003"/>
                  <a:gd name="connsiteY26" fmla="*/ 15538 h 29186"/>
                  <a:gd name="connsiteX27" fmla="*/ 15038 w 24003"/>
                  <a:gd name="connsiteY27" fmla="*/ 16109 h 29186"/>
                  <a:gd name="connsiteX28" fmla="*/ 16431 w 24003"/>
                  <a:gd name="connsiteY28" fmla="*/ 15610 h 29186"/>
                  <a:gd name="connsiteX29" fmla="*/ 15038 w 24003"/>
                  <a:gd name="connsiteY29" fmla="*/ 15610 h 29186"/>
                  <a:gd name="connsiteX30" fmla="*/ 15395 w 24003"/>
                  <a:gd name="connsiteY30" fmla="*/ 15610 h 29186"/>
                  <a:gd name="connsiteX31" fmla="*/ 15038 w 24003"/>
                  <a:gd name="connsiteY31" fmla="*/ 15216 h 29186"/>
                  <a:gd name="connsiteX32" fmla="*/ 13323 w 24003"/>
                  <a:gd name="connsiteY32" fmla="*/ 15466 h 29186"/>
                  <a:gd name="connsiteX33" fmla="*/ 14966 w 24003"/>
                  <a:gd name="connsiteY33" fmla="*/ 15038 h 29186"/>
                  <a:gd name="connsiteX34" fmla="*/ 13537 w 24003"/>
                  <a:gd name="connsiteY34" fmla="*/ 15109 h 29186"/>
                  <a:gd name="connsiteX35" fmla="*/ 17074 w 24003"/>
                  <a:gd name="connsiteY35" fmla="*/ 14717 h 29186"/>
                  <a:gd name="connsiteX36" fmla="*/ 14752 w 24003"/>
                  <a:gd name="connsiteY36" fmla="*/ 13895 h 29186"/>
                  <a:gd name="connsiteX37" fmla="*/ 14037 w 24003"/>
                  <a:gd name="connsiteY37" fmla="*/ 13359 h 29186"/>
                  <a:gd name="connsiteX38" fmla="*/ 10966 w 24003"/>
                  <a:gd name="connsiteY38" fmla="*/ 14002 h 29186"/>
                  <a:gd name="connsiteX39" fmla="*/ 10251 w 24003"/>
                  <a:gd name="connsiteY39" fmla="*/ 15288 h 29186"/>
                  <a:gd name="connsiteX40" fmla="*/ 9537 w 24003"/>
                  <a:gd name="connsiteY40" fmla="*/ 16002 h 29186"/>
                  <a:gd name="connsiteX41" fmla="*/ 9323 w 24003"/>
                  <a:gd name="connsiteY41" fmla="*/ 16145 h 29186"/>
                  <a:gd name="connsiteX42" fmla="*/ 9287 w 24003"/>
                  <a:gd name="connsiteY42" fmla="*/ 16181 h 29186"/>
                  <a:gd name="connsiteX43" fmla="*/ 9394 w 24003"/>
                  <a:gd name="connsiteY43" fmla="*/ 16109 h 29186"/>
                  <a:gd name="connsiteX44" fmla="*/ 10037 w 24003"/>
                  <a:gd name="connsiteY44" fmla="*/ 15824 h 29186"/>
                  <a:gd name="connsiteX45" fmla="*/ 9573 w 24003"/>
                  <a:gd name="connsiteY45" fmla="*/ 16038 h 29186"/>
                  <a:gd name="connsiteX46" fmla="*/ 10001 w 24003"/>
                  <a:gd name="connsiteY46" fmla="*/ 15859 h 29186"/>
                  <a:gd name="connsiteX47" fmla="*/ 10287 w 24003"/>
                  <a:gd name="connsiteY47" fmla="*/ 15788 h 29186"/>
                  <a:gd name="connsiteX48" fmla="*/ 14323 w 24003"/>
                  <a:gd name="connsiteY48" fmla="*/ 15931 h 29186"/>
                  <a:gd name="connsiteX49" fmla="*/ 14037 w 24003"/>
                  <a:gd name="connsiteY49" fmla="*/ 14752 h 29186"/>
                  <a:gd name="connsiteX50" fmla="*/ 14109 w 24003"/>
                  <a:gd name="connsiteY50" fmla="*/ 12645 h 29186"/>
                  <a:gd name="connsiteX51" fmla="*/ 14323 w 24003"/>
                  <a:gd name="connsiteY51" fmla="*/ 11216 h 29186"/>
                  <a:gd name="connsiteX52" fmla="*/ 14502 w 24003"/>
                  <a:gd name="connsiteY52" fmla="*/ 10573 h 29186"/>
                  <a:gd name="connsiteX53" fmla="*/ 14502 w 24003"/>
                  <a:gd name="connsiteY53" fmla="*/ 10716 h 29186"/>
                  <a:gd name="connsiteX54" fmla="*/ 15359 w 24003"/>
                  <a:gd name="connsiteY54" fmla="*/ 15109 h 29186"/>
                  <a:gd name="connsiteX55" fmla="*/ 15609 w 24003"/>
                  <a:gd name="connsiteY55" fmla="*/ 15216 h 29186"/>
                  <a:gd name="connsiteX56" fmla="*/ 16716 w 24003"/>
                  <a:gd name="connsiteY56" fmla="*/ 15216 h 29186"/>
                  <a:gd name="connsiteX57" fmla="*/ 17145 w 24003"/>
                  <a:gd name="connsiteY57" fmla="*/ 15216 h 29186"/>
                  <a:gd name="connsiteX58" fmla="*/ 18431 w 24003"/>
                  <a:gd name="connsiteY58" fmla="*/ 15038 h 29186"/>
                  <a:gd name="connsiteX59" fmla="*/ 19931 w 24003"/>
                  <a:gd name="connsiteY59" fmla="*/ 13323 h 29186"/>
                  <a:gd name="connsiteX60" fmla="*/ 19645 w 24003"/>
                  <a:gd name="connsiteY60" fmla="*/ 12895 h 29186"/>
                  <a:gd name="connsiteX61" fmla="*/ 20824 w 24003"/>
                  <a:gd name="connsiteY61" fmla="*/ 11538 h 29186"/>
                  <a:gd name="connsiteX62" fmla="*/ 22253 w 24003"/>
                  <a:gd name="connsiteY62" fmla="*/ 7858 h 29186"/>
                  <a:gd name="connsiteX63" fmla="*/ 11787 w 24003"/>
                  <a:gd name="connsiteY63" fmla="*/ 1857 h 29186"/>
                  <a:gd name="connsiteX64" fmla="*/ 20181 w 24003"/>
                  <a:gd name="connsiteY64" fmla="*/ 6715 h 29186"/>
                  <a:gd name="connsiteX65" fmla="*/ 13823 w 24003"/>
                  <a:gd name="connsiteY65" fmla="*/ 3072 h 29186"/>
                  <a:gd name="connsiteX66" fmla="*/ 11823 w 24003"/>
                  <a:gd name="connsiteY66" fmla="*/ 2679 h 29186"/>
                  <a:gd name="connsiteX67" fmla="*/ 11573 w 24003"/>
                  <a:gd name="connsiteY67" fmla="*/ 2465 h 29186"/>
                  <a:gd name="connsiteX68" fmla="*/ 10823 w 24003"/>
                  <a:gd name="connsiteY68" fmla="*/ 4822 h 29186"/>
                  <a:gd name="connsiteX69" fmla="*/ 9394 w 24003"/>
                  <a:gd name="connsiteY69" fmla="*/ 5322 h 29186"/>
                  <a:gd name="connsiteX70" fmla="*/ 9251 w 24003"/>
                  <a:gd name="connsiteY70" fmla="*/ 5215 h 29186"/>
                  <a:gd name="connsiteX71" fmla="*/ 8072 w 24003"/>
                  <a:gd name="connsiteY71" fmla="*/ 7251 h 29186"/>
                  <a:gd name="connsiteX72" fmla="*/ 7537 w 24003"/>
                  <a:gd name="connsiteY72" fmla="*/ 6644 h 29186"/>
                  <a:gd name="connsiteX73" fmla="*/ 6358 w 24003"/>
                  <a:gd name="connsiteY73" fmla="*/ 7715 h 29186"/>
                  <a:gd name="connsiteX74" fmla="*/ 6108 w 24003"/>
                  <a:gd name="connsiteY74" fmla="*/ 13466 h 29186"/>
                  <a:gd name="connsiteX75" fmla="*/ 5786 w 24003"/>
                  <a:gd name="connsiteY75" fmla="*/ 13323 h 29186"/>
                  <a:gd name="connsiteX76" fmla="*/ 6501 w 24003"/>
                  <a:gd name="connsiteY76" fmla="*/ 15431 h 29186"/>
                  <a:gd name="connsiteX77" fmla="*/ 6179 w 24003"/>
                  <a:gd name="connsiteY77" fmla="*/ 15538 h 29186"/>
                  <a:gd name="connsiteX78" fmla="*/ 7894 w 24003"/>
                  <a:gd name="connsiteY78" fmla="*/ 19181 h 29186"/>
                  <a:gd name="connsiteX79" fmla="*/ 7215 w 24003"/>
                  <a:gd name="connsiteY79" fmla="*/ 19610 h 29186"/>
                  <a:gd name="connsiteX80" fmla="*/ 8501 w 24003"/>
                  <a:gd name="connsiteY80" fmla="*/ 21181 h 29186"/>
                  <a:gd name="connsiteX81" fmla="*/ 9894 w 24003"/>
                  <a:gd name="connsiteY81" fmla="*/ 22682 h 29186"/>
                  <a:gd name="connsiteX82" fmla="*/ 11037 w 24003"/>
                  <a:gd name="connsiteY82" fmla="*/ 22824 h 29186"/>
                  <a:gd name="connsiteX83" fmla="*/ 11216 w 24003"/>
                  <a:gd name="connsiteY83" fmla="*/ 22860 h 29186"/>
                  <a:gd name="connsiteX84" fmla="*/ 11073 w 24003"/>
                  <a:gd name="connsiteY84" fmla="*/ 22789 h 29186"/>
                  <a:gd name="connsiteX85" fmla="*/ 8644 w 24003"/>
                  <a:gd name="connsiteY85" fmla="*/ 21431 h 29186"/>
                  <a:gd name="connsiteX86" fmla="*/ 8537 w 24003"/>
                  <a:gd name="connsiteY86" fmla="*/ 21181 h 29186"/>
                  <a:gd name="connsiteX87" fmla="*/ 8287 w 24003"/>
                  <a:gd name="connsiteY87" fmla="*/ 20610 h 29186"/>
                  <a:gd name="connsiteX88" fmla="*/ 9180 w 24003"/>
                  <a:gd name="connsiteY88" fmla="*/ 20610 h 29186"/>
                  <a:gd name="connsiteX89" fmla="*/ 11323 w 24003"/>
                  <a:gd name="connsiteY89" fmla="*/ 21967 h 29186"/>
                  <a:gd name="connsiteX90" fmla="*/ 13037 w 24003"/>
                  <a:gd name="connsiteY90" fmla="*/ 22967 h 29186"/>
                  <a:gd name="connsiteX91" fmla="*/ 16181 w 24003"/>
                  <a:gd name="connsiteY91" fmla="*/ 18895 h 29186"/>
                  <a:gd name="connsiteX92" fmla="*/ 17002 w 24003"/>
                  <a:gd name="connsiteY92" fmla="*/ 19431 h 29186"/>
                  <a:gd name="connsiteX93" fmla="*/ 17752 w 24003"/>
                  <a:gd name="connsiteY93" fmla="*/ 20932 h 29186"/>
                  <a:gd name="connsiteX94" fmla="*/ 20431 w 24003"/>
                  <a:gd name="connsiteY94" fmla="*/ 18074 h 29186"/>
                  <a:gd name="connsiteX95" fmla="*/ 21324 w 24003"/>
                  <a:gd name="connsiteY95" fmla="*/ 18324 h 29186"/>
                  <a:gd name="connsiteX96" fmla="*/ 21253 w 24003"/>
                  <a:gd name="connsiteY96" fmla="*/ 13895 h 29186"/>
                  <a:gd name="connsiteX97" fmla="*/ 21467 w 24003"/>
                  <a:gd name="connsiteY97" fmla="*/ 11359 h 29186"/>
                  <a:gd name="connsiteX98" fmla="*/ 22396 w 24003"/>
                  <a:gd name="connsiteY98" fmla="*/ 10323 h 29186"/>
                  <a:gd name="connsiteX99" fmla="*/ 21074 w 24003"/>
                  <a:gd name="connsiteY99" fmla="*/ 9716 h 29186"/>
                  <a:gd name="connsiteX100" fmla="*/ 22003 w 24003"/>
                  <a:gd name="connsiteY100" fmla="*/ 8608 h 29186"/>
                  <a:gd name="connsiteX101" fmla="*/ 18181 w 24003"/>
                  <a:gd name="connsiteY101" fmla="*/ 4001 h 29186"/>
                  <a:gd name="connsiteX102" fmla="*/ 15359 w 24003"/>
                  <a:gd name="connsiteY102" fmla="*/ 4394 h 29186"/>
                  <a:gd name="connsiteX103" fmla="*/ 14180 w 24003"/>
                  <a:gd name="connsiteY103" fmla="*/ 3251 h 29186"/>
                  <a:gd name="connsiteX104" fmla="*/ 9001 w 24003"/>
                  <a:gd name="connsiteY104" fmla="*/ 3786 h 29186"/>
                  <a:gd name="connsiteX105" fmla="*/ 8787 w 24003"/>
                  <a:gd name="connsiteY105" fmla="*/ 3394 h 29186"/>
                  <a:gd name="connsiteX106" fmla="*/ 14288 w 24003"/>
                  <a:gd name="connsiteY106" fmla="*/ 2822 h 29186"/>
                  <a:gd name="connsiteX107" fmla="*/ 14788 w 24003"/>
                  <a:gd name="connsiteY107" fmla="*/ 2536 h 29186"/>
                  <a:gd name="connsiteX108" fmla="*/ 15073 w 24003"/>
                  <a:gd name="connsiteY108" fmla="*/ 2822 h 29186"/>
                  <a:gd name="connsiteX109" fmla="*/ 15573 w 24003"/>
                  <a:gd name="connsiteY109" fmla="*/ 2036 h 29186"/>
                  <a:gd name="connsiteX110" fmla="*/ 14752 w 24003"/>
                  <a:gd name="connsiteY110" fmla="*/ 1143 h 29186"/>
                  <a:gd name="connsiteX111" fmla="*/ 12430 w 24003"/>
                  <a:gd name="connsiteY111" fmla="*/ 0 h 29186"/>
                  <a:gd name="connsiteX112" fmla="*/ 7965 w 24003"/>
                  <a:gd name="connsiteY112" fmla="*/ 1857 h 29186"/>
                  <a:gd name="connsiteX113" fmla="*/ 5394 w 24003"/>
                  <a:gd name="connsiteY113" fmla="*/ 5394 h 29186"/>
                  <a:gd name="connsiteX114" fmla="*/ 6501 w 24003"/>
                  <a:gd name="connsiteY114" fmla="*/ 5465 h 29186"/>
                  <a:gd name="connsiteX115" fmla="*/ 5394 w 24003"/>
                  <a:gd name="connsiteY115" fmla="*/ 6501 h 29186"/>
                  <a:gd name="connsiteX116" fmla="*/ 5001 w 24003"/>
                  <a:gd name="connsiteY116" fmla="*/ 5787 h 29186"/>
                  <a:gd name="connsiteX117" fmla="*/ 3322 w 24003"/>
                  <a:gd name="connsiteY117" fmla="*/ 7430 h 29186"/>
                  <a:gd name="connsiteX118" fmla="*/ 4286 w 24003"/>
                  <a:gd name="connsiteY118" fmla="*/ 7644 h 29186"/>
                  <a:gd name="connsiteX119" fmla="*/ 2536 w 24003"/>
                  <a:gd name="connsiteY119" fmla="*/ 9573 h 29186"/>
                  <a:gd name="connsiteX120" fmla="*/ 3965 w 24003"/>
                  <a:gd name="connsiteY120" fmla="*/ 10180 h 29186"/>
                  <a:gd name="connsiteX121" fmla="*/ 1322 w 24003"/>
                  <a:gd name="connsiteY121" fmla="*/ 13859 h 29186"/>
                  <a:gd name="connsiteX122" fmla="*/ 2500 w 24003"/>
                  <a:gd name="connsiteY122" fmla="*/ 14502 h 29186"/>
                  <a:gd name="connsiteX123" fmla="*/ 1572 w 24003"/>
                  <a:gd name="connsiteY123" fmla="*/ 14502 h 29186"/>
                  <a:gd name="connsiteX124" fmla="*/ 643 w 24003"/>
                  <a:gd name="connsiteY124" fmla="*/ 16431 h 29186"/>
                  <a:gd name="connsiteX125" fmla="*/ 0 w 24003"/>
                  <a:gd name="connsiteY125" fmla="*/ 16359 h 29186"/>
                  <a:gd name="connsiteX126" fmla="*/ 1929 w 24003"/>
                  <a:gd name="connsiteY126" fmla="*/ 16574 h 29186"/>
                  <a:gd name="connsiteX127" fmla="*/ 2786 w 24003"/>
                  <a:gd name="connsiteY127" fmla="*/ 18395 h 29186"/>
                  <a:gd name="connsiteX128" fmla="*/ 4429 w 24003"/>
                  <a:gd name="connsiteY128" fmla="*/ 18395 h 29186"/>
                  <a:gd name="connsiteX129" fmla="*/ 3536 w 24003"/>
                  <a:gd name="connsiteY129" fmla="*/ 18431 h 29186"/>
                  <a:gd name="connsiteX130" fmla="*/ 4036 w 24003"/>
                  <a:gd name="connsiteY130" fmla="*/ 18967 h 29186"/>
                  <a:gd name="connsiteX131" fmla="*/ 3036 w 24003"/>
                  <a:gd name="connsiteY131" fmla="*/ 19645 h 29186"/>
                  <a:gd name="connsiteX132" fmla="*/ 1893 w 24003"/>
                  <a:gd name="connsiteY132" fmla="*/ 19610 h 29186"/>
                  <a:gd name="connsiteX133" fmla="*/ 3750 w 24003"/>
                  <a:gd name="connsiteY133" fmla="*/ 20110 h 29186"/>
                  <a:gd name="connsiteX134" fmla="*/ 3786 w 24003"/>
                  <a:gd name="connsiteY134" fmla="*/ 22753 h 29186"/>
                  <a:gd name="connsiteX135" fmla="*/ 5036 w 24003"/>
                  <a:gd name="connsiteY135" fmla="*/ 24468 h 29186"/>
                  <a:gd name="connsiteX136" fmla="*/ 8680 w 24003"/>
                  <a:gd name="connsiteY136" fmla="*/ 27147 h 29186"/>
                  <a:gd name="connsiteX137" fmla="*/ 9215 w 24003"/>
                  <a:gd name="connsiteY137" fmla="*/ 26682 h 29186"/>
                  <a:gd name="connsiteX138" fmla="*/ 8930 w 24003"/>
                  <a:gd name="connsiteY138" fmla="*/ 28825 h 29186"/>
                  <a:gd name="connsiteX139" fmla="*/ 11537 w 24003"/>
                  <a:gd name="connsiteY139" fmla="*/ 28647 h 29186"/>
                  <a:gd name="connsiteX140" fmla="*/ 11430 w 24003"/>
                  <a:gd name="connsiteY140" fmla="*/ 28754 h 29186"/>
                  <a:gd name="connsiteX141" fmla="*/ 14823 w 24003"/>
                  <a:gd name="connsiteY141" fmla="*/ 28682 h 29186"/>
                  <a:gd name="connsiteX142" fmla="*/ 18574 w 24003"/>
                  <a:gd name="connsiteY142" fmla="*/ 27789 h 29186"/>
                  <a:gd name="connsiteX143" fmla="*/ 18717 w 24003"/>
                  <a:gd name="connsiteY143" fmla="*/ 25682 h 29186"/>
                  <a:gd name="connsiteX144" fmla="*/ 21753 w 24003"/>
                  <a:gd name="connsiteY144" fmla="*/ 23753 h 29186"/>
                  <a:gd name="connsiteX145" fmla="*/ 21574 w 24003"/>
                  <a:gd name="connsiteY145" fmla="*/ 21074 h 29186"/>
                  <a:gd name="connsiteX146" fmla="*/ 23289 w 24003"/>
                  <a:gd name="connsiteY146" fmla="*/ 20181 h 29186"/>
                  <a:gd name="connsiteX147" fmla="*/ 23396 w 24003"/>
                  <a:gd name="connsiteY147" fmla="*/ 20467 h 29186"/>
                  <a:gd name="connsiteX148" fmla="*/ 24003 w 24003"/>
                  <a:gd name="connsiteY148" fmla="*/ 17145 h 29186"/>
                  <a:gd name="connsiteX149" fmla="*/ 22253 w 24003"/>
                  <a:gd name="connsiteY149" fmla="*/ 15502 h 29186"/>
                  <a:gd name="connsiteX150" fmla="*/ 22860 w 24003"/>
                  <a:gd name="connsiteY150" fmla="*/ 15145 h 29186"/>
                  <a:gd name="connsiteX151" fmla="*/ 23789 w 24003"/>
                  <a:gd name="connsiteY151" fmla="*/ 15002 h 29186"/>
                  <a:gd name="connsiteX152" fmla="*/ 23289 w 24003"/>
                  <a:gd name="connsiteY152" fmla="*/ 14788 h 29186"/>
                  <a:gd name="connsiteX153" fmla="*/ 23467 w 24003"/>
                  <a:gd name="connsiteY153" fmla="*/ 14788 h 29186"/>
                  <a:gd name="connsiteX154" fmla="*/ 22824 w 24003"/>
                  <a:gd name="connsiteY154" fmla="*/ 14609 h 29186"/>
                  <a:gd name="connsiteX155" fmla="*/ 22360 w 24003"/>
                  <a:gd name="connsiteY155" fmla="*/ 14717 h 29186"/>
                  <a:gd name="connsiteX156" fmla="*/ 23503 w 24003"/>
                  <a:gd name="connsiteY156" fmla="*/ 13073 h 29186"/>
                  <a:gd name="connsiteX157" fmla="*/ 20431 w 24003"/>
                  <a:gd name="connsiteY157" fmla="*/ 10001 h 29186"/>
                  <a:gd name="connsiteX158" fmla="*/ 22039 w 24003"/>
                  <a:gd name="connsiteY158" fmla="*/ 9930 h 29186"/>
                  <a:gd name="connsiteX159" fmla="*/ 21503 w 24003"/>
                  <a:gd name="connsiteY159" fmla="*/ 9180 h 29186"/>
                  <a:gd name="connsiteX160" fmla="*/ 22503 w 24003"/>
                  <a:gd name="connsiteY160" fmla="*/ 9644 h 29186"/>
                  <a:gd name="connsiteX161" fmla="*/ 20717 w 24003"/>
                  <a:gd name="connsiteY161" fmla="*/ 6358 h 29186"/>
                  <a:gd name="connsiteX162" fmla="*/ 19895 w 24003"/>
                  <a:gd name="connsiteY162" fmla="*/ 6573 h 29186"/>
                  <a:gd name="connsiteX163" fmla="*/ 19931 w 24003"/>
                  <a:gd name="connsiteY163" fmla="*/ 6430 h 29186"/>
                  <a:gd name="connsiteX164" fmla="*/ 18717 w 24003"/>
                  <a:gd name="connsiteY164" fmla="*/ 6715 h 29186"/>
                  <a:gd name="connsiteX165" fmla="*/ 19681 w 24003"/>
                  <a:gd name="connsiteY165" fmla="*/ 4894 h 29186"/>
                  <a:gd name="connsiteX166" fmla="*/ 16931 w 24003"/>
                  <a:gd name="connsiteY166" fmla="*/ 3786 h 29186"/>
                  <a:gd name="connsiteX167" fmla="*/ 16573 w 24003"/>
                  <a:gd name="connsiteY167" fmla="*/ 4644 h 29186"/>
                  <a:gd name="connsiteX168" fmla="*/ 15966 w 24003"/>
                  <a:gd name="connsiteY168" fmla="*/ 3751 h 29186"/>
                  <a:gd name="connsiteX169" fmla="*/ 16395 w 24003"/>
                  <a:gd name="connsiteY169" fmla="*/ 2679 h 29186"/>
                  <a:gd name="connsiteX170" fmla="*/ 14466 w 24003"/>
                  <a:gd name="connsiteY170" fmla="*/ 3786 h 29186"/>
                  <a:gd name="connsiteX171" fmla="*/ 15716 w 24003"/>
                  <a:gd name="connsiteY171" fmla="*/ 2715 h 29186"/>
                  <a:gd name="connsiteX172" fmla="*/ 12573 w 24003"/>
                  <a:gd name="connsiteY172" fmla="*/ 2322 h 29186"/>
                  <a:gd name="connsiteX173" fmla="*/ 12359 w 24003"/>
                  <a:gd name="connsiteY173" fmla="*/ 4465 h 29186"/>
                  <a:gd name="connsiteX174" fmla="*/ 10323 w 24003"/>
                  <a:gd name="connsiteY174" fmla="*/ 5215 h 29186"/>
                  <a:gd name="connsiteX175" fmla="*/ 10894 w 24003"/>
                  <a:gd name="connsiteY175" fmla="*/ 6108 h 29186"/>
                  <a:gd name="connsiteX176" fmla="*/ 8787 w 24003"/>
                  <a:gd name="connsiteY176" fmla="*/ 6894 h 29186"/>
                  <a:gd name="connsiteX177" fmla="*/ 10787 w 24003"/>
                  <a:gd name="connsiteY177" fmla="*/ 12323 h 29186"/>
                  <a:gd name="connsiteX178" fmla="*/ 13502 w 24003"/>
                  <a:gd name="connsiteY178" fmla="*/ 14574 h 29186"/>
                  <a:gd name="connsiteX179" fmla="*/ 15681 w 24003"/>
                  <a:gd name="connsiteY179" fmla="*/ 16038 h 29186"/>
                  <a:gd name="connsiteX180" fmla="*/ 14966 w 24003"/>
                  <a:gd name="connsiteY180" fmla="*/ 15038 h 29186"/>
                  <a:gd name="connsiteX181" fmla="*/ 14002 w 24003"/>
                  <a:gd name="connsiteY181" fmla="*/ 14002 h 29186"/>
                  <a:gd name="connsiteX182" fmla="*/ 12894 w 24003"/>
                  <a:gd name="connsiteY182" fmla="*/ 11859 h 29186"/>
                  <a:gd name="connsiteX183" fmla="*/ 12644 w 24003"/>
                  <a:gd name="connsiteY183" fmla="*/ 10787 h 29186"/>
                  <a:gd name="connsiteX184" fmla="*/ 12573 w 24003"/>
                  <a:gd name="connsiteY184" fmla="*/ 11037 h 29186"/>
                  <a:gd name="connsiteX185" fmla="*/ 12394 w 24003"/>
                  <a:gd name="connsiteY185" fmla="*/ 11430 h 29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24003" h="29186">
                    <a:moveTo>
                      <a:pt x="12394" y="11430"/>
                    </a:moveTo>
                    <a:cubicBezTo>
                      <a:pt x="11823" y="12287"/>
                      <a:pt x="10751" y="13430"/>
                      <a:pt x="9858" y="13859"/>
                    </a:cubicBezTo>
                    <a:cubicBezTo>
                      <a:pt x="9108" y="14538"/>
                      <a:pt x="7358" y="15074"/>
                      <a:pt x="8180" y="14895"/>
                    </a:cubicBezTo>
                    <a:cubicBezTo>
                      <a:pt x="8072" y="15002"/>
                      <a:pt x="8537" y="15109"/>
                      <a:pt x="8787" y="15145"/>
                    </a:cubicBezTo>
                    <a:cubicBezTo>
                      <a:pt x="9644" y="15216"/>
                      <a:pt x="9358" y="15145"/>
                      <a:pt x="10108" y="15216"/>
                    </a:cubicBezTo>
                    <a:cubicBezTo>
                      <a:pt x="10644" y="15252"/>
                      <a:pt x="11287" y="15502"/>
                      <a:pt x="11680" y="15574"/>
                    </a:cubicBezTo>
                    <a:lnTo>
                      <a:pt x="11966" y="15645"/>
                    </a:lnTo>
                    <a:cubicBezTo>
                      <a:pt x="12216" y="15716"/>
                      <a:pt x="12537" y="15824"/>
                      <a:pt x="12787" y="15967"/>
                    </a:cubicBezTo>
                    <a:lnTo>
                      <a:pt x="12787" y="15967"/>
                    </a:lnTo>
                    <a:cubicBezTo>
                      <a:pt x="13252" y="16252"/>
                      <a:pt x="13430" y="16359"/>
                      <a:pt x="13502" y="16359"/>
                    </a:cubicBezTo>
                    <a:lnTo>
                      <a:pt x="13502" y="16359"/>
                    </a:lnTo>
                    <a:lnTo>
                      <a:pt x="13716" y="16502"/>
                    </a:lnTo>
                    <a:lnTo>
                      <a:pt x="13680" y="16467"/>
                    </a:lnTo>
                    <a:cubicBezTo>
                      <a:pt x="14145" y="16931"/>
                      <a:pt x="13823" y="16681"/>
                      <a:pt x="13823" y="16502"/>
                    </a:cubicBezTo>
                    <a:lnTo>
                      <a:pt x="13823" y="16502"/>
                    </a:lnTo>
                    <a:cubicBezTo>
                      <a:pt x="13930" y="16609"/>
                      <a:pt x="13537" y="15716"/>
                      <a:pt x="13573" y="15288"/>
                    </a:cubicBezTo>
                    <a:cubicBezTo>
                      <a:pt x="13502" y="14609"/>
                      <a:pt x="13716" y="14788"/>
                      <a:pt x="13716" y="13359"/>
                    </a:cubicBezTo>
                    <a:lnTo>
                      <a:pt x="13716" y="13395"/>
                    </a:lnTo>
                    <a:cubicBezTo>
                      <a:pt x="13787" y="12609"/>
                      <a:pt x="13680" y="13395"/>
                      <a:pt x="13645" y="13395"/>
                    </a:cubicBezTo>
                    <a:cubicBezTo>
                      <a:pt x="13609" y="13502"/>
                      <a:pt x="13573" y="13538"/>
                      <a:pt x="13537" y="13502"/>
                    </a:cubicBezTo>
                    <a:cubicBezTo>
                      <a:pt x="13502" y="13395"/>
                      <a:pt x="13537" y="13073"/>
                      <a:pt x="13609" y="12823"/>
                    </a:cubicBezTo>
                    <a:lnTo>
                      <a:pt x="15180" y="16895"/>
                    </a:lnTo>
                    <a:cubicBezTo>
                      <a:pt x="15502" y="16609"/>
                      <a:pt x="15859" y="16395"/>
                      <a:pt x="16252" y="16181"/>
                    </a:cubicBezTo>
                    <a:cubicBezTo>
                      <a:pt x="16323" y="16145"/>
                      <a:pt x="16502" y="16038"/>
                      <a:pt x="16824" y="15859"/>
                    </a:cubicBezTo>
                    <a:cubicBezTo>
                      <a:pt x="16895" y="15824"/>
                      <a:pt x="17002" y="15788"/>
                      <a:pt x="17109" y="15716"/>
                    </a:cubicBezTo>
                    <a:cubicBezTo>
                      <a:pt x="17002" y="15752"/>
                      <a:pt x="16895" y="15824"/>
                      <a:pt x="16788" y="15859"/>
                    </a:cubicBezTo>
                    <a:cubicBezTo>
                      <a:pt x="17109" y="15716"/>
                      <a:pt x="17288" y="15645"/>
                      <a:pt x="17538" y="15538"/>
                    </a:cubicBezTo>
                    <a:cubicBezTo>
                      <a:pt x="17252" y="15681"/>
                      <a:pt x="17074" y="15574"/>
                      <a:pt x="15038" y="16109"/>
                    </a:cubicBezTo>
                    <a:cubicBezTo>
                      <a:pt x="15038" y="15895"/>
                      <a:pt x="15645" y="15788"/>
                      <a:pt x="16431" y="15610"/>
                    </a:cubicBezTo>
                    <a:cubicBezTo>
                      <a:pt x="15538" y="15824"/>
                      <a:pt x="15109" y="15752"/>
                      <a:pt x="15038" y="15610"/>
                    </a:cubicBezTo>
                    <a:lnTo>
                      <a:pt x="15395" y="15610"/>
                    </a:lnTo>
                    <a:cubicBezTo>
                      <a:pt x="15288" y="15502"/>
                      <a:pt x="15145" y="15359"/>
                      <a:pt x="15038" y="15216"/>
                    </a:cubicBezTo>
                    <a:lnTo>
                      <a:pt x="13323" y="15466"/>
                    </a:lnTo>
                    <a:cubicBezTo>
                      <a:pt x="13787" y="15109"/>
                      <a:pt x="15431" y="15216"/>
                      <a:pt x="14966" y="15038"/>
                    </a:cubicBezTo>
                    <a:lnTo>
                      <a:pt x="13537" y="15109"/>
                    </a:lnTo>
                    <a:cubicBezTo>
                      <a:pt x="13823" y="14681"/>
                      <a:pt x="16002" y="14538"/>
                      <a:pt x="17074" y="14717"/>
                    </a:cubicBezTo>
                    <a:cubicBezTo>
                      <a:pt x="16716" y="14645"/>
                      <a:pt x="15216" y="14216"/>
                      <a:pt x="14752" y="13895"/>
                    </a:cubicBezTo>
                    <a:cubicBezTo>
                      <a:pt x="14109" y="13538"/>
                      <a:pt x="13966" y="13216"/>
                      <a:pt x="14037" y="13359"/>
                    </a:cubicBezTo>
                    <a:lnTo>
                      <a:pt x="10966" y="14002"/>
                    </a:lnTo>
                    <a:cubicBezTo>
                      <a:pt x="10894" y="14395"/>
                      <a:pt x="10608" y="14823"/>
                      <a:pt x="10251" y="15288"/>
                    </a:cubicBezTo>
                    <a:cubicBezTo>
                      <a:pt x="10037" y="15502"/>
                      <a:pt x="10073" y="15610"/>
                      <a:pt x="9537" y="16002"/>
                    </a:cubicBezTo>
                    <a:lnTo>
                      <a:pt x="9323" y="16145"/>
                    </a:lnTo>
                    <a:lnTo>
                      <a:pt x="9287" y="16181"/>
                    </a:lnTo>
                    <a:cubicBezTo>
                      <a:pt x="9144" y="16252"/>
                      <a:pt x="10108" y="15752"/>
                      <a:pt x="9394" y="16109"/>
                    </a:cubicBezTo>
                    <a:lnTo>
                      <a:pt x="10037" y="15824"/>
                    </a:lnTo>
                    <a:cubicBezTo>
                      <a:pt x="9894" y="15895"/>
                      <a:pt x="9751" y="15931"/>
                      <a:pt x="9573" y="16038"/>
                    </a:cubicBezTo>
                    <a:cubicBezTo>
                      <a:pt x="9644" y="16002"/>
                      <a:pt x="9716" y="15967"/>
                      <a:pt x="10001" y="15859"/>
                    </a:cubicBezTo>
                    <a:lnTo>
                      <a:pt x="10287" y="15788"/>
                    </a:lnTo>
                    <a:cubicBezTo>
                      <a:pt x="11573" y="15288"/>
                      <a:pt x="14073" y="15466"/>
                      <a:pt x="14323" y="15931"/>
                    </a:cubicBezTo>
                    <a:cubicBezTo>
                      <a:pt x="14466" y="16109"/>
                      <a:pt x="14073" y="15716"/>
                      <a:pt x="14037" y="14752"/>
                    </a:cubicBezTo>
                    <a:cubicBezTo>
                      <a:pt x="13895" y="14038"/>
                      <a:pt x="14002" y="13538"/>
                      <a:pt x="14109" y="12645"/>
                    </a:cubicBezTo>
                    <a:cubicBezTo>
                      <a:pt x="14145" y="12180"/>
                      <a:pt x="14216" y="11680"/>
                      <a:pt x="14323" y="11216"/>
                    </a:cubicBezTo>
                    <a:lnTo>
                      <a:pt x="14502" y="10573"/>
                    </a:lnTo>
                    <a:lnTo>
                      <a:pt x="14502" y="10716"/>
                    </a:lnTo>
                    <a:lnTo>
                      <a:pt x="15359" y="15109"/>
                    </a:lnTo>
                    <a:cubicBezTo>
                      <a:pt x="15073" y="15431"/>
                      <a:pt x="14788" y="15359"/>
                      <a:pt x="15609" y="15216"/>
                    </a:cubicBezTo>
                    <a:cubicBezTo>
                      <a:pt x="15752" y="15216"/>
                      <a:pt x="16252" y="15180"/>
                      <a:pt x="16716" y="15216"/>
                    </a:cubicBezTo>
                    <a:cubicBezTo>
                      <a:pt x="17252" y="15323"/>
                      <a:pt x="16859" y="15216"/>
                      <a:pt x="17145" y="15216"/>
                    </a:cubicBezTo>
                    <a:cubicBezTo>
                      <a:pt x="17359" y="15180"/>
                      <a:pt x="17859" y="15109"/>
                      <a:pt x="18431" y="15038"/>
                    </a:cubicBezTo>
                    <a:cubicBezTo>
                      <a:pt x="19502" y="14895"/>
                      <a:pt x="20574" y="14788"/>
                      <a:pt x="19931" y="13323"/>
                    </a:cubicBezTo>
                    <a:cubicBezTo>
                      <a:pt x="20145" y="13395"/>
                      <a:pt x="19788" y="13002"/>
                      <a:pt x="19645" y="12895"/>
                    </a:cubicBezTo>
                    <a:lnTo>
                      <a:pt x="20824" y="11538"/>
                    </a:lnTo>
                    <a:cubicBezTo>
                      <a:pt x="20824" y="11538"/>
                      <a:pt x="21931" y="10252"/>
                      <a:pt x="22253" y="7858"/>
                    </a:cubicBezTo>
                    <a:lnTo>
                      <a:pt x="11787" y="1857"/>
                    </a:lnTo>
                    <a:cubicBezTo>
                      <a:pt x="11894" y="3894"/>
                      <a:pt x="13537" y="6251"/>
                      <a:pt x="20181" y="6715"/>
                    </a:cubicBezTo>
                    <a:lnTo>
                      <a:pt x="13823" y="3072"/>
                    </a:lnTo>
                    <a:cubicBezTo>
                      <a:pt x="13180" y="2965"/>
                      <a:pt x="12573" y="2786"/>
                      <a:pt x="11823" y="2679"/>
                    </a:cubicBezTo>
                    <a:lnTo>
                      <a:pt x="11573" y="2465"/>
                    </a:lnTo>
                    <a:cubicBezTo>
                      <a:pt x="10430" y="2715"/>
                      <a:pt x="9823" y="3215"/>
                      <a:pt x="10823" y="4822"/>
                    </a:cubicBezTo>
                    <a:cubicBezTo>
                      <a:pt x="9001" y="3751"/>
                      <a:pt x="10108" y="5465"/>
                      <a:pt x="9394" y="5322"/>
                    </a:cubicBezTo>
                    <a:lnTo>
                      <a:pt x="9251" y="5215"/>
                    </a:lnTo>
                    <a:cubicBezTo>
                      <a:pt x="10216" y="6715"/>
                      <a:pt x="7251" y="5822"/>
                      <a:pt x="8072" y="7251"/>
                    </a:cubicBezTo>
                    <a:cubicBezTo>
                      <a:pt x="7930" y="7144"/>
                      <a:pt x="7465" y="6822"/>
                      <a:pt x="7537" y="6644"/>
                    </a:cubicBezTo>
                    <a:cubicBezTo>
                      <a:pt x="7465" y="7323"/>
                      <a:pt x="7465" y="8215"/>
                      <a:pt x="6358" y="7715"/>
                    </a:cubicBezTo>
                    <a:cubicBezTo>
                      <a:pt x="5929" y="9073"/>
                      <a:pt x="4358" y="11538"/>
                      <a:pt x="6108" y="13466"/>
                    </a:cubicBezTo>
                    <a:lnTo>
                      <a:pt x="5786" y="13323"/>
                    </a:lnTo>
                    <a:cubicBezTo>
                      <a:pt x="6965" y="14216"/>
                      <a:pt x="5858" y="14431"/>
                      <a:pt x="6501" y="15431"/>
                    </a:cubicBezTo>
                    <a:cubicBezTo>
                      <a:pt x="6322" y="15502"/>
                      <a:pt x="6251" y="15574"/>
                      <a:pt x="6179" y="15538"/>
                    </a:cubicBezTo>
                    <a:cubicBezTo>
                      <a:pt x="7430" y="16395"/>
                      <a:pt x="6894" y="18538"/>
                      <a:pt x="7894" y="19181"/>
                    </a:cubicBezTo>
                    <a:lnTo>
                      <a:pt x="7215" y="19610"/>
                    </a:lnTo>
                    <a:cubicBezTo>
                      <a:pt x="7608" y="20181"/>
                      <a:pt x="8037" y="20717"/>
                      <a:pt x="8501" y="21181"/>
                    </a:cubicBezTo>
                    <a:lnTo>
                      <a:pt x="9894" y="22682"/>
                    </a:lnTo>
                    <a:lnTo>
                      <a:pt x="11037" y="22824"/>
                    </a:lnTo>
                    <a:lnTo>
                      <a:pt x="11216" y="22860"/>
                    </a:lnTo>
                    <a:lnTo>
                      <a:pt x="11073" y="22789"/>
                    </a:lnTo>
                    <a:lnTo>
                      <a:pt x="8644" y="21431"/>
                    </a:lnTo>
                    <a:lnTo>
                      <a:pt x="8537" y="21181"/>
                    </a:lnTo>
                    <a:lnTo>
                      <a:pt x="8287" y="20610"/>
                    </a:lnTo>
                    <a:cubicBezTo>
                      <a:pt x="8930" y="20253"/>
                      <a:pt x="9108" y="20324"/>
                      <a:pt x="9180" y="20610"/>
                    </a:cubicBezTo>
                    <a:lnTo>
                      <a:pt x="11323" y="21967"/>
                    </a:lnTo>
                    <a:cubicBezTo>
                      <a:pt x="11609" y="22324"/>
                      <a:pt x="12109" y="23825"/>
                      <a:pt x="13037" y="22967"/>
                    </a:cubicBezTo>
                    <a:cubicBezTo>
                      <a:pt x="14752" y="23324"/>
                      <a:pt x="15216" y="18359"/>
                      <a:pt x="16181" y="18895"/>
                    </a:cubicBezTo>
                    <a:cubicBezTo>
                      <a:pt x="16109" y="17681"/>
                      <a:pt x="16609" y="20646"/>
                      <a:pt x="17002" y="19431"/>
                    </a:cubicBezTo>
                    <a:cubicBezTo>
                      <a:pt x="17752" y="20324"/>
                      <a:pt x="16966" y="20360"/>
                      <a:pt x="17752" y="20932"/>
                    </a:cubicBezTo>
                    <a:cubicBezTo>
                      <a:pt x="18359" y="19896"/>
                      <a:pt x="20574" y="19931"/>
                      <a:pt x="20431" y="18074"/>
                    </a:cubicBezTo>
                    <a:lnTo>
                      <a:pt x="21324" y="18324"/>
                    </a:lnTo>
                    <a:cubicBezTo>
                      <a:pt x="20360" y="16002"/>
                      <a:pt x="22967" y="14788"/>
                      <a:pt x="21253" y="13895"/>
                    </a:cubicBezTo>
                    <a:cubicBezTo>
                      <a:pt x="20253" y="12788"/>
                      <a:pt x="23682" y="12180"/>
                      <a:pt x="21467" y="11359"/>
                    </a:cubicBezTo>
                    <a:lnTo>
                      <a:pt x="22396" y="10323"/>
                    </a:lnTo>
                    <a:cubicBezTo>
                      <a:pt x="22289" y="9644"/>
                      <a:pt x="20824" y="10573"/>
                      <a:pt x="21074" y="9716"/>
                    </a:cubicBezTo>
                    <a:cubicBezTo>
                      <a:pt x="21788" y="9359"/>
                      <a:pt x="21146" y="8644"/>
                      <a:pt x="22003" y="8608"/>
                    </a:cubicBezTo>
                    <a:cubicBezTo>
                      <a:pt x="22003" y="6358"/>
                      <a:pt x="18859" y="7001"/>
                      <a:pt x="18181" y="4001"/>
                    </a:cubicBezTo>
                    <a:cubicBezTo>
                      <a:pt x="16859" y="4929"/>
                      <a:pt x="16288" y="3537"/>
                      <a:pt x="15359" y="4394"/>
                    </a:cubicBezTo>
                    <a:cubicBezTo>
                      <a:pt x="15502" y="3965"/>
                      <a:pt x="14395" y="3643"/>
                      <a:pt x="14180" y="3251"/>
                    </a:cubicBezTo>
                    <a:lnTo>
                      <a:pt x="9001" y="3786"/>
                    </a:lnTo>
                    <a:cubicBezTo>
                      <a:pt x="8858" y="3751"/>
                      <a:pt x="8751" y="3643"/>
                      <a:pt x="8787" y="3394"/>
                    </a:cubicBezTo>
                    <a:lnTo>
                      <a:pt x="14288" y="2822"/>
                    </a:lnTo>
                    <a:cubicBezTo>
                      <a:pt x="14395" y="2715"/>
                      <a:pt x="14538" y="2644"/>
                      <a:pt x="14788" y="2536"/>
                    </a:cubicBezTo>
                    <a:cubicBezTo>
                      <a:pt x="14966" y="2465"/>
                      <a:pt x="15180" y="2572"/>
                      <a:pt x="15073" y="2822"/>
                    </a:cubicBezTo>
                    <a:lnTo>
                      <a:pt x="15573" y="2036"/>
                    </a:lnTo>
                    <a:cubicBezTo>
                      <a:pt x="15359" y="1572"/>
                      <a:pt x="15073" y="1322"/>
                      <a:pt x="14752" y="1143"/>
                    </a:cubicBezTo>
                    <a:lnTo>
                      <a:pt x="12430" y="0"/>
                    </a:lnTo>
                    <a:lnTo>
                      <a:pt x="7965" y="1857"/>
                    </a:lnTo>
                    <a:cubicBezTo>
                      <a:pt x="6465" y="2465"/>
                      <a:pt x="6429" y="4572"/>
                      <a:pt x="5394" y="5394"/>
                    </a:cubicBezTo>
                    <a:cubicBezTo>
                      <a:pt x="5965" y="5215"/>
                      <a:pt x="6429" y="4715"/>
                      <a:pt x="6501" y="5465"/>
                    </a:cubicBezTo>
                    <a:cubicBezTo>
                      <a:pt x="6072" y="5787"/>
                      <a:pt x="5715" y="6144"/>
                      <a:pt x="5394" y="6501"/>
                    </a:cubicBezTo>
                    <a:lnTo>
                      <a:pt x="5001" y="5787"/>
                    </a:lnTo>
                    <a:cubicBezTo>
                      <a:pt x="4393" y="6287"/>
                      <a:pt x="3786" y="6858"/>
                      <a:pt x="3322" y="7430"/>
                    </a:cubicBezTo>
                    <a:lnTo>
                      <a:pt x="4286" y="7644"/>
                    </a:lnTo>
                    <a:cubicBezTo>
                      <a:pt x="3358" y="8251"/>
                      <a:pt x="1715" y="8001"/>
                      <a:pt x="2536" y="9573"/>
                    </a:cubicBezTo>
                    <a:cubicBezTo>
                      <a:pt x="3072" y="10252"/>
                      <a:pt x="4036" y="9216"/>
                      <a:pt x="3965" y="10180"/>
                    </a:cubicBezTo>
                    <a:cubicBezTo>
                      <a:pt x="3000" y="11002"/>
                      <a:pt x="1643" y="12537"/>
                      <a:pt x="1322" y="13859"/>
                    </a:cubicBezTo>
                    <a:cubicBezTo>
                      <a:pt x="2393" y="13788"/>
                      <a:pt x="2322" y="14181"/>
                      <a:pt x="2500" y="14502"/>
                    </a:cubicBezTo>
                    <a:lnTo>
                      <a:pt x="1572" y="14502"/>
                    </a:lnTo>
                    <a:cubicBezTo>
                      <a:pt x="2858" y="15859"/>
                      <a:pt x="-464" y="15074"/>
                      <a:pt x="643" y="16431"/>
                    </a:cubicBezTo>
                    <a:lnTo>
                      <a:pt x="0" y="16359"/>
                    </a:lnTo>
                    <a:lnTo>
                      <a:pt x="1929" y="16574"/>
                    </a:lnTo>
                    <a:cubicBezTo>
                      <a:pt x="3858" y="17502"/>
                      <a:pt x="107" y="17502"/>
                      <a:pt x="2786" y="18395"/>
                    </a:cubicBezTo>
                    <a:cubicBezTo>
                      <a:pt x="2536" y="17931"/>
                      <a:pt x="4715" y="17788"/>
                      <a:pt x="4429" y="18395"/>
                    </a:cubicBezTo>
                    <a:lnTo>
                      <a:pt x="3536" y="18431"/>
                    </a:lnTo>
                    <a:cubicBezTo>
                      <a:pt x="3786" y="18717"/>
                      <a:pt x="4179" y="18717"/>
                      <a:pt x="4036" y="18967"/>
                    </a:cubicBezTo>
                    <a:cubicBezTo>
                      <a:pt x="3536" y="18895"/>
                      <a:pt x="2750" y="19181"/>
                      <a:pt x="3036" y="19645"/>
                    </a:cubicBezTo>
                    <a:lnTo>
                      <a:pt x="1893" y="19610"/>
                    </a:lnTo>
                    <a:cubicBezTo>
                      <a:pt x="2500" y="19788"/>
                      <a:pt x="3143" y="19967"/>
                      <a:pt x="3750" y="20110"/>
                    </a:cubicBezTo>
                    <a:cubicBezTo>
                      <a:pt x="3072" y="21146"/>
                      <a:pt x="4715" y="21860"/>
                      <a:pt x="3786" y="22753"/>
                    </a:cubicBezTo>
                    <a:cubicBezTo>
                      <a:pt x="3750" y="22718"/>
                      <a:pt x="4072" y="24110"/>
                      <a:pt x="5036" y="24468"/>
                    </a:cubicBezTo>
                    <a:lnTo>
                      <a:pt x="8680" y="27147"/>
                    </a:lnTo>
                    <a:cubicBezTo>
                      <a:pt x="8894" y="27075"/>
                      <a:pt x="9073" y="26896"/>
                      <a:pt x="9215" y="26682"/>
                    </a:cubicBezTo>
                    <a:cubicBezTo>
                      <a:pt x="8608" y="27396"/>
                      <a:pt x="9466" y="27968"/>
                      <a:pt x="8930" y="28825"/>
                    </a:cubicBezTo>
                    <a:cubicBezTo>
                      <a:pt x="9716" y="28040"/>
                      <a:pt x="11144" y="27539"/>
                      <a:pt x="11537" y="28647"/>
                    </a:cubicBezTo>
                    <a:lnTo>
                      <a:pt x="11430" y="28754"/>
                    </a:lnTo>
                    <a:cubicBezTo>
                      <a:pt x="12252" y="29504"/>
                      <a:pt x="13680" y="29147"/>
                      <a:pt x="14823" y="28682"/>
                    </a:cubicBezTo>
                    <a:cubicBezTo>
                      <a:pt x="16038" y="28218"/>
                      <a:pt x="16824" y="27897"/>
                      <a:pt x="18574" y="27789"/>
                    </a:cubicBezTo>
                    <a:cubicBezTo>
                      <a:pt x="18038" y="26896"/>
                      <a:pt x="19681" y="26718"/>
                      <a:pt x="18717" y="25682"/>
                    </a:cubicBezTo>
                    <a:cubicBezTo>
                      <a:pt x="19645" y="24503"/>
                      <a:pt x="20788" y="24325"/>
                      <a:pt x="21753" y="23753"/>
                    </a:cubicBezTo>
                    <a:cubicBezTo>
                      <a:pt x="22646" y="23217"/>
                      <a:pt x="23253" y="22396"/>
                      <a:pt x="21574" y="21074"/>
                    </a:cubicBezTo>
                    <a:cubicBezTo>
                      <a:pt x="21753" y="20217"/>
                      <a:pt x="22896" y="20574"/>
                      <a:pt x="23289" y="20181"/>
                    </a:cubicBezTo>
                    <a:lnTo>
                      <a:pt x="23396" y="20467"/>
                    </a:lnTo>
                    <a:cubicBezTo>
                      <a:pt x="23824" y="18574"/>
                      <a:pt x="23682" y="18288"/>
                      <a:pt x="24003" y="17145"/>
                    </a:cubicBezTo>
                    <a:cubicBezTo>
                      <a:pt x="23646" y="16538"/>
                      <a:pt x="21824" y="16252"/>
                      <a:pt x="22253" y="15502"/>
                    </a:cubicBezTo>
                    <a:cubicBezTo>
                      <a:pt x="23039" y="15788"/>
                      <a:pt x="22896" y="15466"/>
                      <a:pt x="22860" y="15145"/>
                    </a:cubicBezTo>
                    <a:cubicBezTo>
                      <a:pt x="22967" y="15323"/>
                      <a:pt x="23253" y="15431"/>
                      <a:pt x="23789" y="15002"/>
                    </a:cubicBezTo>
                    <a:cubicBezTo>
                      <a:pt x="23539" y="14931"/>
                      <a:pt x="23396" y="14859"/>
                      <a:pt x="23289" y="14788"/>
                    </a:cubicBezTo>
                    <a:cubicBezTo>
                      <a:pt x="23360" y="14788"/>
                      <a:pt x="23396" y="14752"/>
                      <a:pt x="23467" y="14788"/>
                    </a:cubicBezTo>
                    <a:cubicBezTo>
                      <a:pt x="23181" y="14252"/>
                      <a:pt x="22931" y="14359"/>
                      <a:pt x="22824" y="14609"/>
                    </a:cubicBezTo>
                    <a:cubicBezTo>
                      <a:pt x="22717" y="14609"/>
                      <a:pt x="22574" y="14645"/>
                      <a:pt x="22360" y="14717"/>
                    </a:cubicBezTo>
                    <a:cubicBezTo>
                      <a:pt x="23360" y="14109"/>
                      <a:pt x="22217" y="13288"/>
                      <a:pt x="23503" y="13073"/>
                    </a:cubicBezTo>
                    <a:cubicBezTo>
                      <a:pt x="22967" y="11538"/>
                      <a:pt x="21360" y="10859"/>
                      <a:pt x="20431" y="10001"/>
                    </a:cubicBezTo>
                    <a:cubicBezTo>
                      <a:pt x="21003" y="9609"/>
                      <a:pt x="21681" y="9644"/>
                      <a:pt x="22039" y="9930"/>
                    </a:cubicBezTo>
                    <a:lnTo>
                      <a:pt x="21503" y="9180"/>
                    </a:lnTo>
                    <a:cubicBezTo>
                      <a:pt x="22396" y="8787"/>
                      <a:pt x="22217" y="9466"/>
                      <a:pt x="22503" y="9644"/>
                    </a:cubicBezTo>
                    <a:cubicBezTo>
                      <a:pt x="23610" y="7930"/>
                      <a:pt x="20110" y="8215"/>
                      <a:pt x="20717" y="6358"/>
                    </a:cubicBezTo>
                    <a:lnTo>
                      <a:pt x="19895" y="6573"/>
                    </a:lnTo>
                    <a:lnTo>
                      <a:pt x="19931" y="6430"/>
                    </a:lnTo>
                    <a:cubicBezTo>
                      <a:pt x="19610" y="6680"/>
                      <a:pt x="18967" y="6787"/>
                      <a:pt x="18717" y="6715"/>
                    </a:cubicBezTo>
                    <a:cubicBezTo>
                      <a:pt x="19252" y="6001"/>
                      <a:pt x="20253" y="5465"/>
                      <a:pt x="19681" y="4894"/>
                    </a:cubicBezTo>
                    <a:cubicBezTo>
                      <a:pt x="19931" y="3822"/>
                      <a:pt x="17967" y="3822"/>
                      <a:pt x="16931" y="3786"/>
                    </a:cubicBezTo>
                    <a:cubicBezTo>
                      <a:pt x="17288" y="4179"/>
                      <a:pt x="16859" y="4501"/>
                      <a:pt x="16573" y="4644"/>
                    </a:cubicBezTo>
                    <a:cubicBezTo>
                      <a:pt x="16216" y="4465"/>
                      <a:pt x="16395" y="3572"/>
                      <a:pt x="15966" y="3751"/>
                    </a:cubicBezTo>
                    <a:lnTo>
                      <a:pt x="16395" y="2679"/>
                    </a:lnTo>
                    <a:cubicBezTo>
                      <a:pt x="16145" y="3679"/>
                      <a:pt x="14752" y="3358"/>
                      <a:pt x="14466" y="3786"/>
                    </a:cubicBezTo>
                    <a:cubicBezTo>
                      <a:pt x="14395" y="2893"/>
                      <a:pt x="15395" y="3251"/>
                      <a:pt x="15716" y="2715"/>
                    </a:cubicBezTo>
                    <a:cubicBezTo>
                      <a:pt x="13609" y="2322"/>
                      <a:pt x="14645" y="2393"/>
                      <a:pt x="12573" y="2322"/>
                    </a:cubicBezTo>
                    <a:cubicBezTo>
                      <a:pt x="11609" y="3286"/>
                      <a:pt x="12752" y="3394"/>
                      <a:pt x="12359" y="4465"/>
                    </a:cubicBezTo>
                    <a:cubicBezTo>
                      <a:pt x="11609" y="4787"/>
                      <a:pt x="11251" y="5680"/>
                      <a:pt x="10323" y="5215"/>
                    </a:cubicBezTo>
                    <a:lnTo>
                      <a:pt x="10894" y="6108"/>
                    </a:lnTo>
                    <a:cubicBezTo>
                      <a:pt x="10287" y="7215"/>
                      <a:pt x="10001" y="7358"/>
                      <a:pt x="8787" y="6894"/>
                    </a:cubicBezTo>
                    <a:cubicBezTo>
                      <a:pt x="8787" y="9644"/>
                      <a:pt x="9894" y="11251"/>
                      <a:pt x="10787" y="12323"/>
                    </a:cubicBezTo>
                    <a:cubicBezTo>
                      <a:pt x="11751" y="13430"/>
                      <a:pt x="12644" y="14181"/>
                      <a:pt x="13502" y="14574"/>
                    </a:cubicBezTo>
                    <a:cubicBezTo>
                      <a:pt x="15038" y="15574"/>
                      <a:pt x="15681" y="16038"/>
                      <a:pt x="15681" y="16038"/>
                    </a:cubicBezTo>
                    <a:cubicBezTo>
                      <a:pt x="16181" y="16538"/>
                      <a:pt x="15359" y="15645"/>
                      <a:pt x="14966" y="15038"/>
                    </a:cubicBezTo>
                    <a:cubicBezTo>
                      <a:pt x="14538" y="14502"/>
                      <a:pt x="14288" y="14395"/>
                      <a:pt x="14002" y="14002"/>
                    </a:cubicBezTo>
                    <a:cubicBezTo>
                      <a:pt x="13466" y="13430"/>
                      <a:pt x="13073" y="12395"/>
                      <a:pt x="12894" y="11859"/>
                    </a:cubicBezTo>
                    <a:cubicBezTo>
                      <a:pt x="12716" y="11644"/>
                      <a:pt x="12609" y="11216"/>
                      <a:pt x="12644" y="10787"/>
                    </a:cubicBezTo>
                    <a:cubicBezTo>
                      <a:pt x="12644" y="10894"/>
                      <a:pt x="12609" y="11002"/>
                      <a:pt x="12573" y="11037"/>
                    </a:cubicBezTo>
                    <a:cubicBezTo>
                      <a:pt x="12644" y="10894"/>
                      <a:pt x="12609" y="10930"/>
                      <a:pt x="12394" y="1143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41" name="Graphic 511">
              <a:extLst>
                <a:ext uri="{FF2B5EF4-FFF2-40B4-BE49-F238E27FC236}">
                  <a16:creationId xmlns:a16="http://schemas.microsoft.com/office/drawing/2014/main" id="{50775842-12A1-1F4D-BE6D-BC92A6E81E73}"/>
                </a:ext>
              </a:extLst>
            </p:cNvPr>
            <p:cNvGrpSpPr/>
            <p:nvPr/>
          </p:nvGrpSpPr>
          <p:grpSpPr>
            <a:xfrm>
              <a:off x="7211519" y="6506839"/>
              <a:ext cx="30833" cy="33986"/>
              <a:chOff x="7211519" y="6506839"/>
              <a:chExt cx="30833" cy="33986"/>
            </a:xfrm>
            <a:grpFill/>
          </p:grpSpPr>
          <p:sp>
            <p:nvSpPr>
              <p:cNvPr id="942" name="Freeform 941">
                <a:extLst>
                  <a:ext uri="{FF2B5EF4-FFF2-40B4-BE49-F238E27FC236}">
                    <a16:creationId xmlns:a16="http://schemas.microsoft.com/office/drawing/2014/main" id="{60D2C246-C1BA-F242-80BD-572278D96C14}"/>
                  </a:ext>
                </a:extLst>
              </p:cNvPr>
              <p:cNvSpPr/>
              <p:nvPr/>
            </p:nvSpPr>
            <p:spPr>
              <a:xfrm>
                <a:off x="7230522" y="6525636"/>
                <a:ext cx="215" cy="643"/>
              </a:xfrm>
              <a:custGeom>
                <a:avLst/>
                <a:gdLst>
                  <a:gd name="connsiteX0" fmla="*/ 0 w 215"/>
                  <a:gd name="connsiteY0" fmla="*/ 0 h 643"/>
                  <a:gd name="connsiteX1" fmla="*/ 107 w 215"/>
                  <a:gd name="connsiteY1" fmla="*/ 643 h 643"/>
                  <a:gd name="connsiteX2" fmla="*/ 0 w 215"/>
                  <a:gd name="connsiteY2" fmla="*/ 0 h 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5" h="643">
                    <a:moveTo>
                      <a:pt x="0" y="0"/>
                    </a:moveTo>
                    <a:lnTo>
                      <a:pt x="107" y="643"/>
                    </a:lnTo>
                    <a:cubicBezTo>
                      <a:pt x="250" y="464"/>
                      <a:pt x="286" y="286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9B63D9C1-B665-474A-B0BE-9B53AA2D1026}"/>
                  </a:ext>
                </a:extLst>
              </p:cNvPr>
              <p:cNvSpPr/>
              <p:nvPr/>
            </p:nvSpPr>
            <p:spPr>
              <a:xfrm>
                <a:off x="7224307" y="6538388"/>
                <a:ext cx="107" cy="71"/>
              </a:xfrm>
              <a:custGeom>
                <a:avLst/>
                <a:gdLst>
                  <a:gd name="connsiteX0" fmla="*/ 107 w 107"/>
                  <a:gd name="connsiteY0" fmla="*/ 0 h 71"/>
                  <a:gd name="connsiteX1" fmla="*/ 0 w 107"/>
                  <a:gd name="connsiteY1" fmla="*/ 72 h 71"/>
                  <a:gd name="connsiteX2" fmla="*/ 107 w 107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107" y="0"/>
                    </a:moveTo>
                    <a:lnTo>
                      <a:pt x="0" y="72"/>
                    </a:lnTo>
                    <a:cubicBezTo>
                      <a:pt x="71" y="72"/>
                      <a:pt x="107" y="0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EB52C3DF-CA2B-D747-988D-B068DD4B4B6A}"/>
                  </a:ext>
                </a:extLst>
              </p:cNvPr>
              <p:cNvSpPr/>
              <p:nvPr/>
            </p:nvSpPr>
            <p:spPr>
              <a:xfrm>
                <a:off x="7226271" y="6532852"/>
                <a:ext cx="71" cy="35"/>
              </a:xfrm>
              <a:custGeom>
                <a:avLst/>
                <a:gdLst>
                  <a:gd name="connsiteX0" fmla="*/ 71 w 71"/>
                  <a:gd name="connsiteY0" fmla="*/ 0 h 35"/>
                  <a:gd name="connsiteX1" fmla="*/ 71 w 71"/>
                  <a:gd name="connsiteY1" fmla="*/ 0 h 35"/>
                  <a:gd name="connsiteX2" fmla="*/ 0 w 71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35">
                    <a:moveTo>
                      <a:pt x="71" y="0"/>
                    </a:moveTo>
                    <a:lnTo>
                      <a:pt x="71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5552986E-F31A-B24B-8629-986E76E4AB9F}"/>
                  </a:ext>
                </a:extLst>
              </p:cNvPr>
              <p:cNvSpPr/>
              <p:nvPr/>
            </p:nvSpPr>
            <p:spPr>
              <a:xfrm>
                <a:off x="7211519" y="6506839"/>
                <a:ext cx="30833" cy="33986"/>
              </a:xfrm>
              <a:custGeom>
                <a:avLst/>
                <a:gdLst>
                  <a:gd name="connsiteX0" fmla="*/ 11859 w 30833"/>
                  <a:gd name="connsiteY0" fmla="*/ 29478 h 33986"/>
                  <a:gd name="connsiteX1" fmla="*/ 13609 w 30833"/>
                  <a:gd name="connsiteY1" fmla="*/ 26120 h 33986"/>
                  <a:gd name="connsiteX2" fmla="*/ 14645 w 30833"/>
                  <a:gd name="connsiteY2" fmla="*/ 25442 h 33986"/>
                  <a:gd name="connsiteX3" fmla="*/ 13144 w 30833"/>
                  <a:gd name="connsiteY3" fmla="*/ 24942 h 33986"/>
                  <a:gd name="connsiteX4" fmla="*/ 12359 w 30833"/>
                  <a:gd name="connsiteY4" fmla="*/ 24370 h 33986"/>
                  <a:gd name="connsiteX5" fmla="*/ 12287 w 30833"/>
                  <a:gd name="connsiteY5" fmla="*/ 24299 h 33986"/>
                  <a:gd name="connsiteX6" fmla="*/ 12252 w 30833"/>
                  <a:gd name="connsiteY6" fmla="*/ 24263 h 33986"/>
                  <a:gd name="connsiteX7" fmla="*/ 10858 w 30833"/>
                  <a:gd name="connsiteY7" fmla="*/ 23192 h 33986"/>
                  <a:gd name="connsiteX8" fmla="*/ 10858 w 30833"/>
                  <a:gd name="connsiteY8" fmla="*/ 23192 h 33986"/>
                  <a:gd name="connsiteX9" fmla="*/ 10894 w 30833"/>
                  <a:gd name="connsiteY9" fmla="*/ 23192 h 33986"/>
                  <a:gd name="connsiteX10" fmla="*/ 11001 w 30833"/>
                  <a:gd name="connsiteY10" fmla="*/ 23227 h 33986"/>
                  <a:gd name="connsiteX11" fmla="*/ 11359 w 30833"/>
                  <a:gd name="connsiteY11" fmla="*/ 23441 h 33986"/>
                  <a:gd name="connsiteX12" fmla="*/ 12037 w 30833"/>
                  <a:gd name="connsiteY12" fmla="*/ 23941 h 33986"/>
                  <a:gd name="connsiteX13" fmla="*/ 13930 w 30833"/>
                  <a:gd name="connsiteY13" fmla="*/ 26120 h 33986"/>
                  <a:gd name="connsiteX14" fmla="*/ 14859 w 30833"/>
                  <a:gd name="connsiteY14" fmla="*/ 26013 h 33986"/>
                  <a:gd name="connsiteX15" fmla="*/ 17324 w 30833"/>
                  <a:gd name="connsiteY15" fmla="*/ 23798 h 33986"/>
                  <a:gd name="connsiteX16" fmla="*/ 18967 w 30833"/>
                  <a:gd name="connsiteY16" fmla="*/ 22763 h 33986"/>
                  <a:gd name="connsiteX17" fmla="*/ 18431 w 30833"/>
                  <a:gd name="connsiteY17" fmla="*/ 22906 h 33986"/>
                  <a:gd name="connsiteX18" fmla="*/ 19217 w 30833"/>
                  <a:gd name="connsiteY18" fmla="*/ 22477 h 33986"/>
                  <a:gd name="connsiteX19" fmla="*/ 18859 w 30833"/>
                  <a:gd name="connsiteY19" fmla="*/ 22299 h 33986"/>
                  <a:gd name="connsiteX20" fmla="*/ 19109 w 30833"/>
                  <a:gd name="connsiteY20" fmla="*/ 22227 h 33986"/>
                  <a:gd name="connsiteX21" fmla="*/ 18395 w 30833"/>
                  <a:gd name="connsiteY21" fmla="*/ 21870 h 33986"/>
                  <a:gd name="connsiteX22" fmla="*/ 18645 w 30833"/>
                  <a:gd name="connsiteY22" fmla="*/ 21798 h 33986"/>
                  <a:gd name="connsiteX23" fmla="*/ 18467 w 30833"/>
                  <a:gd name="connsiteY23" fmla="*/ 21548 h 33986"/>
                  <a:gd name="connsiteX24" fmla="*/ 18824 w 30833"/>
                  <a:gd name="connsiteY24" fmla="*/ 21512 h 33986"/>
                  <a:gd name="connsiteX25" fmla="*/ 18217 w 30833"/>
                  <a:gd name="connsiteY25" fmla="*/ 20334 h 33986"/>
                  <a:gd name="connsiteX26" fmla="*/ 17145 w 30833"/>
                  <a:gd name="connsiteY26" fmla="*/ 20477 h 33986"/>
                  <a:gd name="connsiteX27" fmla="*/ 17502 w 30833"/>
                  <a:gd name="connsiteY27" fmla="*/ 18405 h 33986"/>
                  <a:gd name="connsiteX28" fmla="*/ 17752 w 30833"/>
                  <a:gd name="connsiteY28" fmla="*/ 18441 h 33986"/>
                  <a:gd name="connsiteX29" fmla="*/ 17395 w 30833"/>
                  <a:gd name="connsiteY29" fmla="*/ 16369 h 33986"/>
                  <a:gd name="connsiteX30" fmla="*/ 18145 w 30833"/>
                  <a:gd name="connsiteY30" fmla="*/ 16655 h 33986"/>
                  <a:gd name="connsiteX31" fmla="*/ 16073 w 30833"/>
                  <a:gd name="connsiteY31" fmla="*/ 15119 h 33986"/>
                  <a:gd name="connsiteX32" fmla="*/ 17038 w 30833"/>
                  <a:gd name="connsiteY32" fmla="*/ 15833 h 33986"/>
                  <a:gd name="connsiteX33" fmla="*/ 16288 w 30833"/>
                  <a:gd name="connsiteY33" fmla="*/ 15012 h 33986"/>
                  <a:gd name="connsiteX34" fmla="*/ 16502 w 30833"/>
                  <a:gd name="connsiteY34" fmla="*/ 15333 h 33986"/>
                  <a:gd name="connsiteX35" fmla="*/ 16859 w 30833"/>
                  <a:gd name="connsiteY35" fmla="*/ 14655 h 33986"/>
                  <a:gd name="connsiteX36" fmla="*/ 15681 w 30833"/>
                  <a:gd name="connsiteY36" fmla="*/ 13369 h 33986"/>
                  <a:gd name="connsiteX37" fmla="*/ 17145 w 30833"/>
                  <a:gd name="connsiteY37" fmla="*/ 14369 h 33986"/>
                  <a:gd name="connsiteX38" fmla="*/ 16323 w 30833"/>
                  <a:gd name="connsiteY38" fmla="*/ 13190 h 33986"/>
                  <a:gd name="connsiteX39" fmla="*/ 17645 w 30833"/>
                  <a:gd name="connsiteY39" fmla="*/ 14119 h 33986"/>
                  <a:gd name="connsiteX40" fmla="*/ 18288 w 30833"/>
                  <a:gd name="connsiteY40" fmla="*/ 15012 h 33986"/>
                  <a:gd name="connsiteX41" fmla="*/ 18395 w 30833"/>
                  <a:gd name="connsiteY41" fmla="*/ 15190 h 33986"/>
                  <a:gd name="connsiteX42" fmla="*/ 17931 w 30833"/>
                  <a:gd name="connsiteY42" fmla="*/ 13119 h 33986"/>
                  <a:gd name="connsiteX43" fmla="*/ 17967 w 30833"/>
                  <a:gd name="connsiteY43" fmla="*/ 12440 h 33986"/>
                  <a:gd name="connsiteX44" fmla="*/ 17967 w 30833"/>
                  <a:gd name="connsiteY44" fmla="*/ 12369 h 33986"/>
                  <a:gd name="connsiteX45" fmla="*/ 17574 w 30833"/>
                  <a:gd name="connsiteY45" fmla="*/ 12905 h 33986"/>
                  <a:gd name="connsiteX46" fmla="*/ 16073 w 30833"/>
                  <a:gd name="connsiteY46" fmla="*/ 14155 h 33986"/>
                  <a:gd name="connsiteX47" fmla="*/ 16038 w 30833"/>
                  <a:gd name="connsiteY47" fmla="*/ 16298 h 33986"/>
                  <a:gd name="connsiteX48" fmla="*/ 14966 w 30833"/>
                  <a:gd name="connsiteY48" fmla="*/ 16405 h 33986"/>
                  <a:gd name="connsiteX49" fmla="*/ 15823 w 30833"/>
                  <a:gd name="connsiteY49" fmla="*/ 16976 h 33986"/>
                  <a:gd name="connsiteX50" fmla="*/ 16502 w 30833"/>
                  <a:gd name="connsiteY50" fmla="*/ 17262 h 33986"/>
                  <a:gd name="connsiteX51" fmla="*/ 15573 w 30833"/>
                  <a:gd name="connsiteY51" fmla="*/ 17262 h 33986"/>
                  <a:gd name="connsiteX52" fmla="*/ 16216 w 30833"/>
                  <a:gd name="connsiteY52" fmla="*/ 17691 h 33986"/>
                  <a:gd name="connsiteX53" fmla="*/ 15216 w 30833"/>
                  <a:gd name="connsiteY53" fmla="*/ 17762 h 33986"/>
                  <a:gd name="connsiteX54" fmla="*/ 15359 w 30833"/>
                  <a:gd name="connsiteY54" fmla="*/ 19691 h 33986"/>
                  <a:gd name="connsiteX55" fmla="*/ 14430 w 30833"/>
                  <a:gd name="connsiteY55" fmla="*/ 19548 h 33986"/>
                  <a:gd name="connsiteX56" fmla="*/ 16109 w 30833"/>
                  <a:gd name="connsiteY56" fmla="*/ 21441 h 33986"/>
                  <a:gd name="connsiteX57" fmla="*/ 16288 w 30833"/>
                  <a:gd name="connsiteY57" fmla="*/ 21655 h 33986"/>
                  <a:gd name="connsiteX58" fmla="*/ 16252 w 30833"/>
                  <a:gd name="connsiteY58" fmla="*/ 20619 h 33986"/>
                  <a:gd name="connsiteX59" fmla="*/ 14716 w 30833"/>
                  <a:gd name="connsiteY59" fmla="*/ 19369 h 33986"/>
                  <a:gd name="connsiteX60" fmla="*/ 12966 w 30833"/>
                  <a:gd name="connsiteY60" fmla="*/ 16298 h 33986"/>
                  <a:gd name="connsiteX61" fmla="*/ 14895 w 30833"/>
                  <a:gd name="connsiteY61" fmla="*/ 25477 h 33986"/>
                  <a:gd name="connsiteX62" fmla="*/ 14430 w 30833"/>
                  <a:gd name="connsiteY62" fmla="*/ 25120 h 33986"/>
                  <a:gd name="connsiteX63" fmla="*/ 14073 w 30833"/>
                  <a:gd name="connsiteY63" fmla="*/ 24799 h 33986"/>
                  <a:gd name="connsiteX64" fmla="*/ 14823 w 30833"/>
                  <a:gd name="connsiteY64" fmla="*/ 24334 h 33986"/>
                  <a:gd name="connsiteX65" fmla="*/ 16895 w 30833"/>
                  <a:gd name="connsiteY65" fmla="*/ 21870 h 33986"/>
                  <a:gd name="connsiteX66" fmla="*/ 17181 w 30833"/>
                  <a:gd name="connsiteY66" fmla="*/ 18048 h 33986"/>
                  <a:gd name="connsiteX67" fmla="*/ 10930 w 30833"/>
                  <a:gd name="connsiteY67" fmla="*/ 12297 h 33986"/>
                  <a:gd name="connsiteX68" fmla="*/ 10858 w 30833"/>
                  <a:gd name="connsiteY68" fmla="*/ 11940 h 33986"/>
                  <a:gd name="connsiteX69" fmla="*/ 7037 w 30833"/>
                  <a:gd name="connsiteY69" fmla="*/ 15119 h 33986"/>
                  <a:gd name="connsiteX70" fmla="*/ 4643 w 30833"/>
                  <a:gd name="connsiteY70" fmla="*/ 16190 h 33986"/>
                  <a:gd name="connsiteX71" fmla="*/ 4536 w 30833"/>
                  <a:gd name="connsiteY71" fmla="*/ 16048 h 33986"/>
                  <a:gd name="connsiteX72" fmla="*/ 2000 w 30833"/>
                  <a:gd name="connsiteY72" fmla="*/ 19262 h 33986"/>
                  <a:gd name="connsiteX73" fmla="*/ 0 w 30833"/>
                  <a:gd name="connsiteY73" fmla="*/ 25335 h 33986"/>
                  <a:gd name="connsiteX74" fmla="*/ 3643 w 30833"/>
                  <a:gd name="connsiteY74" fmla="*/ 27085 h 33986"/>
                  <a:gd name="connsiteX75" fmla="*/ 4286 w 30833"/>
                  <a:gd name="connsiteY75" fmla="*/ 27085 h 33986"/>
                  <a:gd name="connsiteX76" fmla="*/ 3572 w 30833"/>
                  <a:gd name="connsiteY76" fmla="*/ 27478 h 33986"/>
                  <a:gd name="connsiteX77" fmla="*/ 4679 w 30833"/>
                  <a:gd name="connsiteY77" fmla="*/ 29014 h 33986"/>
                  <a:gd name="connsiteX78" fmla="*/ 10823 w 30833"/>
                  <a:gd name="connsiteY78" fmla="*/ 30906 h 33986"/>
                  <a:gd name="connsiteX79" fmla="*/ 10608 w 30833"/>
                  <a:gd name="connsiteY79" fmla="*/ 31157 h 33986"/>
                  <a:gd name="connsiteX80" fmla="*/ 12894 w 30833"/>
                  <a:gd name="connsiteY80" fmla="*/ 31121 h 33986"/>
                  <a:gd name="connsiteX81" fmla="*/ 12930 w 30833"/>
                  <a:gd name="connsiteY81" fmla="*/ 31442 h 33986"/>
                  <a:gd name="connsiteX82" fmla="*/ 17145 w 30833"/>
                  <a:gd name="connsiteY82" fmla="*/ 31157 h 33986"/>
                  <a:gd name="connsiteX83" fmla="*/ 17288 w 30833"/>
                  <a:gd name="connsiteY83" fmla="*/ 31978 h 33986"/>
                  <a:gd name="connsiteX84" fmla="*/ 19788 w 30833"/>
                  <a:gd name="connsiteY84" fmla="*/ 31193 h 33986"/>
                  <a:gd name="connsiteX85" fmla="*/ 18824 w 30833"/>
                  <a:gd name="connsiteY85" fmla="*/ 31335 h 33986"/>
                  <a:gd name="connsiteX86" fmla="*/ 22146 w 30833"/>
                  <a:gd name="connsiteY86" fmla="*/ 29728 h 33986"/>
                  <a:gd name="connsiteX87" fmla="*/ 22146 w 30833"/>
                  <a:gd name="connsiteY87" fmla="*/ 24620 h 33986"/>
                  <a:gd name="connsiteX88" fmla="*/ 23039 w 30833"/>
                  <a:gd name="connsiteY88" fmla="*/ 24870 h 33986"/>
                  <a:gd name="connsiteX89" fmla="*/ 24360 w 30833"/>
                  <a:gd name="connsiteY89" fmla="*/ 25942 h 33986"/>
                  <a:gd name="connsiteX90" fmla="*/ 25860 w 30833"/>
                  <a:gd name="connsiteY90" fmla="*/ 24013 h 33986"/>
                  <a:gd name="connsiteX91" fmla="*/ 26718 w 30833"/>
                  <a:gd name="connsiteY91" fmla="*/ 24334 h 33986"/>
                  <a:gd name="connsiteX92" fmla="*/ 27468 w 30833"/>
                  <a:gd name="connsiteY92" fmla="*/ 20870 h 33986"/>
                  <a:gd name="connsiteX93" fmla="*/ 28754 w 30833"/>
                  <a:gd name="connsiteY93" fmla="*/ 18691 h 33986"/>
                  <a:gd name="connsiteX94" fmla="*/ 30039 w 30833"/>
                  <a:gd name="connsiteY94" fmla="*/ 18227 h 33986"/>
                  <a:gd name="connsiteX95" fmla="*/ 29182 w 30833"/>
                  <a:gd name="connsiteY95" fmla="*/ 17012 h 33986"/>
                  <a:gd name="connsiteX96" fmla="*/ 30539 w 30833"/>
                  <a:gd name="connsiteY96" fmla="*/ 16547 h 33986"/>
                  <a:gd name="connsiteX97" fmla="*/ 30111 w 30833"/>
                  <a:gd name="connsiteY97" fmla="*/ 10654 h 33986"/>
                  <a:gd name="connsiteX98" fmla="*/ 27718 w 30833"/>
                  <a:gd name="connsiteY98" fmla="*/ 9118 h 33986"/>
                  <a:gd name="connsiteX99" fmla="*/ 28539 w 30833"/>
                  <a:gd name="connsiteY99" fmla="*/ 7296 h 33986"/>
                  <a:gd name="connsiteX100" fmla="*/ 28575 w 30833"/>
                  <a:gd name="connsiteY100" fmla="*/ 7725 h 33986"/>
                  <a:gd name="connsiteX101" fmla="*/ 29468 w 30833"/>
                  <a:gd name="connsiteY101" fmla="*/ 7511 h 33986"/>
                  <a:gd name="connsiteX102" fmla="*/ 25503 w 30833"/>
                  <a:gd name="connsiteY102" fmla="*/ 3439 h 33986"/>
                  <a:gd name="connsiteX103" fmla="*/ 25610 w 30833"/>
                  <a:gd name="connsiteY103" fmla="*/ 4689 h 33986"/>
                  <a:gd name="connsiteX104" fmla="*/ 24110 w 30833"/>
                  <a:gd name="connsiteY104" fmla="*/ 3332 h 33986"/>
                  <a:gd name="connsiteX105" fmla="*/ 24932 w 30833"/>
                  <a:gd name="connsiteY105" fmla="*/ 2975 h 33986"/>
                  <a:gd name="connsiteX106" fmla="*/ 22003 w 30833"/>
                  <a:gd name="connsiteY106" fmla="*/ 938 h 33986"/>
                  <a:gd name="connsiteX107" fmla="*/ 22146 w 30833"/>
                  <a:gd name="connsiteY107" fmla="*/ 1974 h 33986"/>
                  <a:gd name="connsiteX108" fmla="*/ 18181 w 30833"/>
                  <a:gd name="connsiteY108" fmla="*/ 439 h 33986"/>
                  <a:gd name="connsiteX109" fmla="*/ 18002 w 30833"/>
                  <a:gd name="connsiteY109" fmla="*/ 1974 h 33986"/>
                  <a:gd name="connsiteX110" fmla="*/ 14645 w 30833"/>
                  <a:gd name="connsiteY110" fmla="*/ 1367 h 33986"/>
                  <a:gd name="connsiteX111" fmla="*/ 11430 w 30833"/>
                  <a:gd name="connsiteY111" fmla="*/ 1796 h 33986"/>
                  <a:gd name="connsiteX112" fmla="*/ 11287 w 30833"/>
                  <a:gd name="connsiteY112" fmla="*/ 3260 h 33986"/>
                  <a:gd name="connsiteX113" fmla="*/ 10787 w 30833"/>
                  <a:gd name="connsiteY113" fmla="*/ 2510 h 33986"/>
                  <a:gd name="connsiteX114" fmla="*/ 8287 w 30833"/>
                  <a:gd name="connsiteY114" fmla="*/ 2975 h 33986"/>
                  <a:gd name="connsiteX115" fmla="*/ 8037 w 30833"/>
                  <a:gd name="connsiteY115" fmla="*/ 2367 h 33986"/>
                  <a:gd name="connsiteX116" fmla="*/ 8822 w 30833"/>
                  <a:gd name="connsiteY116" fmla="*/ 4153 h 33986"/>
                  <a:gd name="connsiteX117" fmla="*/ 7179 w 30833"/>
                  <a:gd name="connsiteY117" fmla="*/ 6368 h 33986"/>
                  <a:gd name="connsiteX118" fmla="*/ 7930 w 30833"/>
                  <a:gd name="connsiteY118" fmla="*/ 7940 h 33986"/>
                  <a:gd name="connsiteX119" fmla="*/ 7429 w 30833"/>
                  <a:gd name="connsiteY119" fmla="*/ 7153 h 33986"/>
                  <a:gd name="connsiteX120" fmla="*/ 7001 w 30833"/>
                  <a:gd name="connsiteY120" fmla="*/ 8225 h 33986"/>
                  <a:gd name="connsiteX121" fmla="*/ 5715 w 30833"/>
                  <a:gd name="connsiteY121" fmla="*/ 8082 h 33986"/>
                  <a:gd name="connsiteX122" fmla="*/ 5143 w 30833"/>
                  <a:gd name="connsiteY122" fmla="*/ 6975 h 33986"/>
                  <a:gd name="connsiteX123" fmla="*/ 5679 w 30833"/>
                  <a:gd name="connsiteY123" fmla="*/ 9154 h 33986"/>
                  <a:gd name="connsiteX124" fmla="*/ 3465 w 30833"/>
                  <a:gd name="connsiteY124" fmla="*/ 11618 h 33986"/>
                  <a:gd name="connsiteX125" fmla="*/ 3500 w 30833"/>
                  <a:gd name="connsiteY125" fmla="*/ 14226 h 33986"/>
                  <a:gd name="connsiteX126" fmla="*/ 1322 w 30833"/>
                  <a:gd name="connsiteY126" fmla="*/ 14190 h 33986"/>
                  <a:gd name="connsiteX127" fmla="*/ 1679 w 30833"/>
                  <a:gd name="connsiteY127" fmla="*/ 16905 h 33986"/>
                  <a:gd name="connsiteX128" fmla="*/ 1572 w 30833"/>
                  <a:gd name="connsiteY128" fmla="*/ 16798 h 33986"/>
                  <a:gd name="connsiteX129" fmla="*/ 1786 w 30833"/>
                  <a:gd name="connsiteY129" fmla="*/ 22156 h 33986"/>
                  <a:gd name="connsiteX130" fmla="*/ 3679 w 30833"/>
                  <a:gd name="connsiteY130" fmla="*/ 22548 h 33986"/>
                  <a:gd name="connsiteX131" fmla="*/ 5894 w 30833"/>
                  <a:gd name="connsiteY131" fmla="*/ 26013 h 33986"/>
                  <a:gd name="connsiteX132" fmla="*/ 5215 w 30833"/>
                  <a:gd name="connsiteY132" fmla="*/ 27763 h 33986"/>
                  <a:gd name="connsiteX133" fmla="*/ 4929 w 30833"/>
                  <a:gd name="connsiteY133" fmla="*/ 27621 h 33986"/>
                  <a:gd name="connsiteX134" fmla="*/ 6965 w 30833"/>
                  <a:gd name="connsiteY134" fmla="*/ 30978 h 33986"/>
                  <a:gd name="connsiteX135" fmla="*/ 10144 w 30833"/>
                  <a:gd name="connsiteY135" fmla="*/ 31728 h 33986"/>
                  <a:gd name="connsiteX136" fmla="*/ 10644 w 30833"/>
                  <a:gd name="connsiteY136" fmla="*/ 32800 h 33986"/>
                  <a:gd name="connsiteX137" fmla="*/ 10608 w 30833"/>
                  <a:gd name="connsiteY137" fmla="*/ 33836 h 33986"/>
                  <a:gd name="connsiteX138" fmla="*/ 11466 w 30833"/>
                  <a:gd name="connsiteY138" fmla="*/ 33693 h 33986"/>
                  <a:gd name="connsiteX139" fmla="*/ 11430 w 30833"/>
                  <a:gd name="connsiteY139" fmla="*/ 33871 h 33986"/>
                  <a:gd name="connsiteX140" fmla="*/ 12144 w 30833"/>
                  <a:gd name="connsiteY140" fmla="*/ 33514 h 33986"/>
                  <a:gd name="connsiteX141" fmla="*/ 12073 w 30833"/>
                  <a:gd name="connsiteY141" fmla="*/ 32978 h 33986"/>
                  <a:gd name="connsiteX142" fmla="*/ 15180 w 30833"/>
                  <a:gd name="connsiteY142" fmla="*/ 33800 h 33986"/>
                  <a:gd name="connsiteX143" fmla="*/ 17181 w 30833"/>
                  <a:gd name="connsiteY143" fmla="*/ 33978 h 33986"/>
                  <a:gd name="connsiteX144" fmla="*/ 19360 w 30833"/>
                  <a:gd name="connsiteY144" fmla="*/ 32121 h 33986"/>
                  <a:gd name="connsiteX145" fmla="*/ 20181 w 30833"/>
                  <a:gd name="connsiteY145" fmla="*/ 30371 h 33986"/>
                  <a:gd name="connsiteX146" fmla="*/ 20645 w 30833"/>
                  <a:gd name="connsiteY146" fmla="*/ 26585 h 33986"/>
                  <a:gd name="connsiteX147" fmla="*/ 21824 w 30833"/>
                  <a:gd name="connsiteY147" fmla="*/ 28192 h 33986"/>
                  <a:gd name="connsiteX148" fmla="*/ 22074 w 30833"/>
                  <a:gd name="connsiteY148" fmla="*/ 25906 h 33986"/>
                  <a:gd name="connsiteX149" fmla="*/ 22396 w 30833"/>
                  <a:gd name="connsiteY149" fmla="*/ 28085 h 33986"/>
                  <a:gd name="connsiteX150" fmla="*/ 22574 w 30833"/>
                  <a:gd name="connsiteY150" fmla="*/ 23334 h 33986"/>
                  <a:gd name="connsiteX151" fmla="*/ 20074 w 30833"/>
                  <a:gd name="connsiteY151" fmla="*/ 19405 h 33986"/>
                  <a:gd name="connsiteX152" fmla="*/ 19145 w 30833"/>
                  <a:gd name="connsiteY152" fmla="*/ 19620 h 33986"/>
                  <a:gd name="connsiteX153" fmla="*/ 19109 w 30833"/>
                  <a:gd name="connsiteY153" fmla="*/ 19441 h 33986"/>
                  <a:gd name="connsiteX154" fmla="*/ 17788 w 30833"/>
                  <a:gd name="connsiteY154" fmla="*/ 19834 h 33986"/>
                  <a:gd name="connsiteX155" fmla="*/ 17859 w 30833"/>
                  <a:gd name="connsiteY155" fmla="*/ 17619 h 33986"/>
                  <a:gd name="connsiteX156" fmla="*/ 14395 w 30833"/>
                  <a:gd name="connsiteY156" fmla="*/ 17298 h 33986"/>
                  <a:gd name="connsiteX157" fmla="*/ 14323 w 30833"/>
                  <a:gd name="connsiteY157" fmla="*/ 18227 h 33986"/>
                  <a:gd name="connsiteX158" fmla="*/ 13395 w 30833"/>
                  <a:gd name="connsiteY158" fmla="*/ 17619 h 33986"/>
                  <a:gd name="connsiteX159" fmla="*/ 13502 w 30833"/>
                  <a:gd name="connsiteY159" fmla="*/ 16476 h 33986"/>
                  <a:gd name="connsiteX160" fmla="*/ 12037 w 30833"/>
                  <a:gd name="connsiteY160" fmla="*/ 18012 h 33986"/>
                  <a:gd name="connsiteX161" fmla="*/ 12930 w 30833"/>
                  <a:gd name="connsiteY161" fmla="*/ 16690 h 33986"/>
                  <a:gd name="connsiteX162" fmla="*/ 10073 w 30833"/>
                  <a:gd name="connsiteY162" fmla="*/ 16941 h 33986"/>
                  <a:gd name="connsiteX163" fmla="*/ 10108 w 30833"/>
                  <a:gd name="connsiteY163" fmla="*/ 19084 h 33986"/>
                  <a:gd name="connsiteX164" fmla="*/ 7930 w 30833"/>
                  <a:gd name="connsiteY164" fmla="*/ 20048 h 33986"/>
                  <a:gd name="connsiteX165" fmla="*/ 8572 w 30833"/>
                  <a:gd name="connsiteY165" fmla="*/ 20905 h 33986"/>
                  <a:gd name="connsiteX166" fmla="*/ 5894 w 30833"/>
                  <a:gd name="connsiteY166" fmla="*/ 22120 h 33986"/>
                  <a:gd name="connsiteX167" fmla="*/ 8394 w 30833"/>
                  <a:gd name="connsiteY167" fmla="*/ 27621 h 33986"/>
                  <a:gd name="connsiteX168" fmla="*/ 11680 w 30833"/>
                  <a:gd name="connsiteY168" fmla="*/ 28871 h 33986"/>
                  <a:gd name="connsiteX169" fmla="*/ 12823 w 30833"/>
                  <a:gd name="connsiteY169" fmla="*/ 29299 h 33986"/>
                  <a:gd name="connsiteX170" fmla="*/ 12287 w 30833"/>
                  <a:gd name="connsiteY170" fmla="*/ 29049 h 33986"/>
                  <a:gd name="connsiteX171" fmla="*/ 11859 w 30833"/>
                  <a:gd name="connsiteY171" fmla="*/ 28799 h 33986"/>
                  <a:gd name="connsiteX172" fmla="*/ 11716 w 30833"/>
                  <a:gd name="connsiteY172" fmla="*/ 28906 h 33986"/>
                  <a:gd name="connsiteX173" fmla="*/ 11859 w 30833"/>
                  <a:gd name="connsiteY173" fmla="*/ 29478 h 3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0833" h="33986">
                    <a:moveTo>
                      <a:pt x="11859" y="29478"/>
                    </a:moveTo>
                    <a:cubicBezTo>
                      <a:pt x="11966" y="28656"/>
                      <a:pt x="12716" y="26906"/>
                      <a:pt x="13609" y="26120"/>
                    </a:cubicBezTo>
                    <a:cubicBezTo>
                      <a:pt x="14109" y="25692"/>
                      <a:pt x="14466" y="25477"/>
                      <a:pt x="14645" y="25442"/>
                    </a:cubicBezTo>
                    <a:cubicBezTo>
                      <a:pt x="14645" y="25370"/>
                      <a:pt x="14466" y="25584"/>
                      <a:pt x="13144" y="24942"/>
                    </a:cubicBezTo>
                    <a:cubicBezTo>
                      <a:pt x="12859" y="24799"/>
                      <a:pt x="12573" y="24584"/>
                      <a:pt x="12359" y="24370"/>
                    </a:cubicBezTo>
                    <a:lnTo>
                      <a:pt x="12287" y="24299"/>
                    </a:lnTo>
                    <a:lnTo>
                      <a:pt x="12252" y="24263"/>
                    </a:lnTo>
                    <a:lnTo>
                      <a:pt x="10858" y="23192"/>
                    </a:lnTo>
                    <a:lnTo>
                      <a:pt x="10858" y="23192"/>
                    </a:lnTo>
                    <a:lnTo>
                      <a:pt x="10894" y="23192"/>
                    </a:lnTo>
                    <a:lnTo>
                      <a:pt x="11001" y="23227"/>
                    </a:lnTo>
                    <a:lnTo>
                      <a:pt x="11359" y="23441"/>
                    </a:lnTo>
                    <a:cubicBezTo>
                      <a:pt x="11609" y="23584"/>
                      <a:pt x="11823" y="23763"/>
                      <a:pt x="12037" y="23941"/>
                    </a:cubicBezTo>
                    <a:cubicBezTo>
                      <a:pt x="12859" y="24513"/>
                      <a:pt x="13716" y="26013"/>
                      <a:pt x="13930" y="26120"/>
                    </a:cubicBezTo>
                    <a:cubicBezTo>
                      <a:pt x="14645" y="27835"/>
                      <a:pt x="13895" y="26799"/>
                      <a:pt x="14859" y="26013"/>
                    </a:cubicBezTo>
                    <a:cubicBezTo>
                      <a:pt x="15288" y="25335"/>
                      <a:pt x="16145" y="24584"/>
                      <a:pt x="17324" y="23798"/>
                    </a:cubicBezTo>
                    <a:cubicBezTo>
                      <a:pt x="17824" y="23406"/>
                      <a:pt x="18895" y="22763"/>
                      <a:pt x="18967" y="22763"/>
                    </a:cubicBezTo>
                    <a:cubicBezTo>
                      <a:pt x="18931" y="22870"/>
                      <a:pt x="18752" y="22834"/>
                      <a:pt x="18431" y="22906"/>
                    </a:cubicBezTo>
                    <a:lnTo>
                      <a:pt x="19217" y="22477"/>
                    </a:lnTo>
                    <a:cubicBezTo>
                      <a:pt x="18788" y="22548"/>
                      <a:pt x="18431" y="22620"/>
                      <a:pt x="18859" y="22299"/>
                    </a:cubicBezTo>
                    <a:lnTo>
                      <a:pt x="19109" y="22227"/>
                    </a:lnTo>
                    <a:cubicBezTo>
                      <a:pt x="18431" y="22227"/>
                      <a:pt x="18752" y="21905"/>
                      <a:pt x="18395" y="21870"/>
                    </a:cubicBezTo>
                    <a:lnTo>
                      <a:pt x="18645" y="21798"/>
                    </a:lnTo>
                    <a:cubicBezTo>
                      <a:pt x="18574" y="21727"/>
                      <a:pt x="18502" y="21655"/>
                      <a:pt x="18467" y="21548"/>
                    </a:cubicBezTo>
                    <a:lnTo>
                      <a:pt x="18824" y="21512"/>
                    </a:lnTo>
                    <a:cubicBezTo>
                      <a:pt x="18074" y="21263"/>
                      <a:pt x="17895" y="20798"/>
                      <a:pt x="18217" y="20334"/>
                    </a:cubicBezTo>
                    <a:lnTo>
                      <a:pt x="17145" y="20477"/>
                    </a:lnTo>
                    <a:cubicBezTo>
                      <a:pt x="18217" y="19477"/>
                      <a:pt x="16038" y="19155"/>
                      <a:pt x="17502" y="18405"/>
                    </a:cubicBezTo>
                    <a:lnTo>
                      <a:pt x="17752" y="18441"/>
                    </a:lnTo>
                    <a:cubicBezTo>
                      <a:pt x="15038" y="17012"/>
                      <a:pt x="19788" y="17512"/>
                      <a:pt x="17395" y="16369"/>
                    </a:cubicBezTo>
                    <a:cubicBezTo>
                      <a:pt x="17681" y="16547"/>
                      <a:pt x="17895" y="16547"/>
                      <a:pt x="18145" y="16655"/>
                    </a:cubicBezTo>
                    <a:cubicBezTo>
                      <a:pt x="17859" y="16441"/>
                      <a:pt x="17716" y="16333"/>
                      <a:pt x="16073" y="15119"/>
                    </a:cubicBezTo>
                    <a:cubicBezTo>
                      <a:pt x="16109" y="15012"/>
                      <a:pt x="16859" y="15690"/>
                      <a:pt x="17038" y="15833"/>
                    </a:cubicBezTo>
                    <a:cubicBezTo>
                      <a:pt x="16788" y="15619"/>
                      <a:pt x="16181" y="15083"/>
                      <a:pt x="16288" y="15012"/>
                    </a:cubicBezTo>
                    <a:cubicBezTo>
                      <a:pt x="16323" y="15119"/>
                      <a:pt x="16431" y="15226"/>
                      <a:pt x="16502" y="15333"/>
                    </a:cubicBezTo>
                    <a:cubicBezTo>
                      <a:pt x="16466" y="15190"/>
                      <a:pt x="16752" y="14869"/>
                      <a:pt x="16859" y="14655"/>
                    </a:cubicBezTo>
                    <a:lnTo>
                      <a:pt x="15681" y="13369"/>
                    </a:lnTo>
                    <a:cubicBezTo>
                      <a:pt x="16395" y="13440"/>
                      <a:pt x="17038" y="14976"/>
                      <a:pt x="17145" y="14369"/>
                    </a:cubicBezTo>
                    <a:lnTo>
                      <a:pt x="16323" y="13190"/>
                    </a:lnTo>
                    <a:cubicBezTo>
                      <a:pt x="16681" y="13047"/>
                      <a:pt x="17181" y="13583"/>
                      <a:pt x="17645" y="14119"/>
                    </a:cubicBezTo>
                    <a:cubicBezTo>
                      <a:pt x="17895" y="14404"/>
                      <a:pt x="18109" y="14690"/>
                      <a:pt x="18288" y="15012"/>
                    </a:cubicBezTo>
                    <a:cubicBezTo>
                      <a:pt x="18502" y="15297"/>
                      <a:pt x="18645" y="15798"/>
                      <a:pt x="18395" y="15190"/>
                    </a:cubicBezTo>
                    <a:cubicBezTo>
                      <a:pt x="18074" y="14547"/>
                      <a:pt x="18002" y="13262"/>
                      <a:pt x="17931" y="13119"/>
                    </a:cubicBezTo>
                    <a:cubicBezTo>
                      <a:pt x="17895" y="12905"/>
                      <a:pt x="17931" y="12690"/>
                      <a:pt x="17967" y="12440"/>
                    </a:cubicBezTo>
                    <a:cubicBezTo>
                      <a:pt x="17967" y="12369"/>
                      <a:pt x="17967" y="12440"/>
                      <a:pt x="17967" y="12369"/>
                    </a:cubicBezTo>
                    <a:cubicBezTo>
                      <a:pt x="18074" y="12083"/>
                      <a:pt x="17752" y="12833"/>
                      <a:pt x="17574" y="12905"/>
                    </a:cubicBezTo>
                    <a:cubicBezTo>
                      <a:pt x="17181" y="13476"/>
                      <a:pt x="16752" y="13690"/>
                      <a:pt x="16073" y="14155"/>
                    </a:cubicBezTo>
                    <a:cubicBezTo>
                      <a:pt x="16609" y="13904"/>
                      <a:pt x="17324" y="15297"/>
                      <a:pt x="16038" y="16298"/>
                    </a:cubicBezTo>
                    <a:lnTo>
                      <a:pt x="14966" y="16405"/>
                    </a:lnTo>
                    <a:cubicBezTo>
                      <a:pt x="13395" y="16405"/>
                      <a:pt x="17324" y="16941"/>
                      <a:pt x="15823" y="16976"/>
                    </a:cubicBezTo>
                    <a:lnTo>
                      <a:pt x="16502" y="17262"/>
                    </a:lnTo>
                    <a:cubicBezTo>
                      <a:pt x="16216" y="17298"/>
                      <a:pt x="15895" y="17405"/>
                      <a:pt x="15573" y="17262"/>
                    </a:cubicBezTo>
                    <a:cubicBezTo>
                      <a:pt x="15502" y="17440"/>
                      <a:pt x="15752" y="17476"/>
                      <a:pt x="16216" y="17691"/>
                    </a:cubicBezTo>
                    <a:lnTo>
                      <a:pt x="15216" y="17762"/>
                    </a:lnTo>
                    <a:cubicBezTo>
                      <a:pt x="14395" y="18298"/>
                      <a:pt x="15966" y="19262"/>
                      <a:pt x="15359" y="19691"/>
                    </a:cubicBezTo>
                    <a:cubicBezTo>
                      <a:pt x="14823" y="19584"/>
                      <a:pt x="14502" y="19655"/>
                      <a:pt x="14430" y="19548"/>
                    </a:cubicBezTo>
                    <a:cubicBezTo>
                      <a:pt x="14895" y="19941"/>
                      <a:pt x="15966" y="21120"/>
                      <a:pt x="16109" y="21441"/>
                    </a:cubicBezTo>
                    <a:cubicBezTo>
                      <a:pt x="16431" y="22013"/>
                      <a:pt x="16288" y="21941"/>
                      <a:pt x="16288" y="21655"/>
                    </a:cubicBezTo>
                    <a:cubicBezTo>
                      <a:pt x="16181" y="21263"/>
                      <a:pt x="16431" y="19905"/>
                      <a:pt x="16252" y="20619"/>
                    </a:cubicBezTo>
                    <a:cubicBezTo>
                      <a:pt x="15716" y="21584"/>
                      <a:pt x="15002" y="20584"/>
                      <a:pt x="14716" y="19369"/>
                    </a:cubicBezTo>
                    <a:cubicBezTo>
                      <a:pt x="14359" y="18155"/>
                      <a:pt x="14109" y="16726"/>
                      <a:pt x="12966" y="16298"/>
                    </a:cubicBezTo>
                    <a:lnTo>
                      <a:pt x="14895" y="25477"/>
                    </a:lnTo>
                    <a:cubicBezTo>
                      <a:pt x="14823" y="25442"/>
                      <a:pt x="14645" y="25335"/>
                      <a:pt x="14430" y="25120"/>
                    </a:cubicBezTo>
                    <a:cubicBezTo>
                      <a:pt x="14609" y="25227"/>
                      <a:pt x="14216" y="24906"/>
                      <a:pt x="14073" y="24799"/>
                    </a:cubicBezTo>
                    <a:cubicBezTo>
                      <a:pt x="14252" y="24691"/>
                      <a:pt x="14502" y="24513"/>
                      <a:pt x="14823" y="24334"/>
                    </a:cubicBezTo>
                    <a:cubicBezTo>
                      <a:pt x="14823" y="24334"/>
                      <a:pt x="15966" y="23620"/>
                      <a:pt x="16895" y="21870"/>
                    </a:cubicBezTo>
                    <a:cubicBezTo>
                      <a:pt x="17288" y="20977"/>
                      <a:pt x="17645" y="19762"/>
                      <a:pt x="17181" y="18048"/>
                    </a:cubicBezTo>
                    <a:cubicBezTo>
                      <a:pt x="16681" y="16405"/>
                      <a:pt x="15395" y="13904"/>
                      <a:pt x="10930" y="12297"/>
                    </a:cubicBezTo>
                    <a:lnTo>
                      <a:pt x="10858" y="11940"/>
                    </a:lnTo>
                    <a:cubicBezTo>
                      <a:pt x="8608" y="12047"/>
                      <a:pt x="7108" y="12833"/>
                      <a:pt x="7037" y="15119"/>
                    </a:cubicBezTo>
                    <a:cubicBezTo>
                      <a:pt x="5465" y="13654"/>
                      <a:pt x="5465" y="16190"/>
                      <a:pt x="4643" y="16190"/>
                    </a:cubicBezTo>
                    <a:lnTo>
                      <a:pt x="4536" y="16048"/>
                    </a:lnTo>
                    <a:cubicBezTo>
                      <a:pt x="4786" y="17834"/>
                      <a:pt x="2500" y="17834"/>
                      <a:pt x="2000" y="19262"/>
                    </a:cubicBezTo>
                    <a:lnTo>
                      <a:pt x="0" y="25335"/>
                    </a:lnTo>
                    <a:lnTo>
                      <a:pt x="3643" y="27085"/>
                    </a:lnTo>
                    <a:cubicBezTo>
                      <a:pt x="3786" y="27156"/>
                      <a:pt x="4000" y="27192"/>
                      <a:pt x="4286" y="27085"/>
                    </a:cubicBezTo>
                    <a:cubicBezTo>
                      <a:pt x="4143" y="27192"/>
                      <a:pt x="3750" y="27621"/>
                      <a:pt x="3572" y="27478"/>
                    </a:cubicBezTo>
                    <a:cubicBezTo>
                      <a:pt x="4286" y="27763"/>
                      <a:pt x="5394" y="28013"/>
                      <a:pt x="4679" y="29014"/>
                    </a:cubicBezTo>
                    <a:cubicBezTo>
                      <a:pt x="6251" y="29871"/>
                      <a:pt x="8501" y="32050"/>
                      <a:pt x="10823" y="30906"/>
                    </a:cubicBezTo>
                    <a:lnTo>
                      <a:pt x="10608" y="31157"/>
                    </a:lnTo>
                    <a:cubicBezTo>
                      <a:pt x="11930" y="30300"/>
                      <a:pt x="11716" y="31442"/>
                      <a:pt x="12894" y="31121"/>
                    </a:cubicBezTo>
                    <a:cubicBezTo>
                      <a:pt x="12894" y="31299"/>
                      <a:pt x="12966" y="31407"/>
                      <a:pt x="12930" y="31442"/>
                    </a:cubicBezTo>
                    <a:cubicBezTo>
                      <a:pt x="14145" y="30514"/>
                      <a:pt x="16109" y="31835"/>
                      <a:pt x="17145" y="31157"/>
                    </a:cubicBezTo>
                    <a:lnTo>
                      <a:pt x="17288" y="31978"/>
                    </a:lnTo>
                    <a:cubicBezTo>
                      <a:pt x="18145" y="31799"/>
                      <a:pt x="19038" y="31621"/>
                      <a:pt x="19788" y="31193"/>
                    </a:cubicBezTo>
                    <a:cubicBezTo>
                      <a:pt x="19467" y="31264"/>
                      <a:pt x="19145" y="31335"/>
                      <a:pt x="18824" y="31335"/>
                    </a:cubicBezTo>
                    <a:cubicBezTo>
                      <a:pt x="18359" y="29156"/>
                      <a:pt x="21288" y="32085"/>
                      <a:pt x="22146" y="29728"/>
                    </a:cubicBezTo>
                    <a:cubicBezTo>
                      <a:pt x="23824" y="28799"/>
                      <a:pt x="20860" y="24620"/>
                      <a:pt x="22146" y="24620"/>
                    </a:cubicBezTo>
                    <a:cubicBezTo>
                      <a:pt x="21538" y="23620"/>
                      <a:pt x="23324" y="25942"/>
                      <a:pt x="23039" y="24870"/>
                    </a:cubicBezTo>
                    <a:cubicBezTo>
                      <a:pt x="24039" y="25477"/>
                      <a:pt x="23467" y="25584"/>
                      <a:pt x="24360" y="25942"/>
                    </a:cubicBezTo>
                    <a:cubicBezTo>
                      <a:pt x="24324" y="24977"/>
                      <a:pt x="26146" y="25406"/>
                      <a:pt x="25860" y="24013"/>
                    </a:cubicBezTo>
                    <a:lnTo>
                      <a:pt x="26718" y="24334"/>
                    </a:lnTo>
                    <a:cubicBezTo>
                      <a:pt x="25789" y="22441"/>
                      <a:pt x="28789" y="22191"/>
                      <a:pt x="27468" y="20870"/>
                    </a:cubicBezTo>
                    <a:cubicBezTo>
                      <a:pt x="26968" y="19441"/>
                      <a:pt x="30397" y="20405"/>
                      <a:pt x="28754" y="18691"/>
                    </a:cubicBezTo>
                    <a:lnTo>
                      <a:pt x="30039" y="18227"/>
                    </a:lnTo>
                    <a:cubicBezTo>
                      <a:pt x="30289" y="17583"/>
                      <a:pt x="28611" y="17691"/>
                      <a:pt x="29182" y="17012"/>
                    </a:cubicBezTo>
                    <a:cubicBezTo>
                      <a:pt x="29968" y="17083"/>
                      <a:pt x="29789" y="16119"/>
                      <a:pt x="30539" y="16547"/>
                    </a:cubicBezTo>
                    <a:cubicBezTo>
                      <a:pt x="31754" y="14690"/>
                      <a:pt x="28718" y="13404"/>
                      <a:pt x="30111" y="10654"/>
                    </a:cubicBezTo>
                    <a:cubicBezTo>
                      <a:pt x="28539" y="10583"/>
                      <a:pt x="28896" y="9047"/>
                      <a:pt x="27718" y="9118"/>
                    </a:cubicBezTo>
                    <a:cubicBezTo>
                      <a:pt x="28432" y="8833"/>
                      <a:pt x="26432" y="6546"/>
                      <a:pt x="28539" y="7296"/>
                    </a:cubicBezTo>
                    <a:cubicBezTo>
                      <a:pt x="28718" y="7368"/>
                      <a:pt x="28825" y="7618"/>
                      <a:pt x="28575" y="7725"/>
                    </a:cubicBezTo>
                    <a:lnTo>
                      <a:pt x="29468" y="7511"/>
                    </a:lnTo>
                    <a:cubicBezTo>
                      <a:pt x="30111" y="5010"/>
                      <a:pt x="26896" y="4939"/>
                      <a:pt x="25503" y="3439"/>
                    </a:cubicBezTo>
                    <a:cubicBezTo>
                      <a:pt x="25860" y="4117"/>
                      <a:pt x="26396" y="4618"/>
                      <a:pt x="25610" y="4689"/>
                    </a:cubicBezTo>
                    <a:cubicBezTo>
                      <a:pt x="25289" y="4225"/>
                      <a:pt x="24646" y="3760"/>
                      <a:pt x="24110" y="3332"/>
                    </a:cubicBezTo>
                    <a:lnTo>
                      <a:pt x="24932" y="2975"/>
                    </a:lnTo>
                    <a:cubicBezTo>
                      <a:pt x="24074" y="2189"/>
                      <a:pt x="23217" y="1439"/>
                      <a:pt x="22003" y="938"/>
                    </a:cubicBezTo>
                    <a:lnTo>
                      <a:pt x="22146" y="1974"/>
                    </a:lnTo>
                    <a:cubicBezTo>
                      <a:pt x="20824" y="1010"/>
                      <a:pt x="20145" y="-848"/>
                      <a:pt x="18181" y="439"/>
                    </a:cubicBezTo>
                    <a:cubicBezTo>
                      <a:pt x="17395" y="1153"/>
                      <a:pt x="19574" y="1725"/>
                      <a:pt x="18002" y="1974"/>
                    </a:cubicBezTo>
                    <a:cubicBezTo>
                      <a:pt x="16966" y="1617"/>
                      <a:pt x="15788" y="1367"/>
                      <a:pt x="14645" y="1367"/>
                    </a:cubicBezTo>
                    <a:cubicBezTo>
                      <a:pt x="13359" y="1332"/>
                      <a:pt x="12252" y="1474"/>
                      <a:pt x="11430" y="1796"/>
                    </a:cubicBezTo>
                    <a:cubicBezTo>
                      <a:pt x="12073" y="2653"/>
                      <a:pt x="11609" y="2832"/>
                      <a:pt x="11287" y="3260"/>
                    </a:cubicBezTo>
                    <a:lnTo>
                      <a:pt x="10787" y="2510"/>
                    </a:lnTo>
                    <a:cubicBezTo>
                      <a:pt x="9858" y="4510"/>
                      <a:pt x="9108" y="1153"/>
                      <a:pt x="8287" y="2975"/>
                    </a:cubicBezTo>
                    <a:lnTo>
                      <a:pt x="8037" y="2367"/>
                    </a:lnTo>
                    <a:lnTo>
                      <a:pt x="8822" y="4153"/>
                    </a:lnTo>
                    <a:cubicBezTo>
                      <a:pt x="8787" y="6511"/>
                      <a:pt x="7144" y="2867"/>
                      <a:pt x="7179" y="6368"/>
                    </a:cubicBezTo>
                    <a:cubicBezTo>
                      <a:pt x="7680" y="5618"/>
                      <a:pt x="8858" y="7511"/>
                      <a:pt x="7930" y="7940"/>
                    </a:cubicBezTo>
                    <a:lnTo>
                      <a:pt x="7429" y="7153"/>
                    </a:lnTo>
                    <a:cubicBezTo>
                      <a:pt x="7179" y="7689"/>
                      <a:pt x="7358" y="8082"/>
                      <a:pt x="7001" y="8225"/>
                    </a:cubicBezTo>
                    <a:cubicBezTo>
                      <a:pt x="6858" y="7689"/>
                      <a:pt x="6036" y="7296"/>
                      <a:pt x="5715" y="8082"/>
                    </a:cubicBezTo>
                    <a:cubicBezTo>
                      <a:pt x="5501" y="7725"/>
                      <a:pt x="5286" y="7368"/>
                      <a:pt x="5143" y="6975"/>
                    </a:cubicBezTo>
                    <a:cubicBezTo>
                      <a:pt x="5179" y="7761"/>
                      <a:pt x="5465" y="8475"/>
                      <a:pt x="5679" y="9154"/>
                    </a:cubicBezTo>
                    <a:cubicBezTo>
                      <a:pt x="4215" y="9725"/>
                      <a:pt x="4679" y="11690"/>
                      <a:pt x="3465" y="11618"/>
                    </a:cubicBezTo>
                    <a:cubicBezTo>
                      <a:pt x="3465" y="11618"/>
                      <a:pt x="2215" y="13547"/>
                      <a:pt x="3500" y="14226"/>
                    </a:cubicBezTo>
                    <a:cubicBezTo>
                      <a:pt x="2750" y="13654"/>
                      <a:pt x="2215" y="14655"/>
                      <a:pt x="1322" y="14190"/>
                    </a:cubicBezTo>
                    <a:cubicBezTo>
                      <a:pt x="2107" y="14940"/>
                      <a:pt x="2715" y="16405"/>
                      <a:pt x="1679" y="16905"/>
                    </a:cubicBezTo>
                    <a:lnTo>
                      <a:pt x="1572" y="16798"/>
                    </a:lnTo>
                    <a:cubicBezTo>
                      <a:pt x="357" y="18977"/>
                      <a:pt x="2857" y="20298"/>
                      <a:pt x="1786" y="22156"/>
                    </a:cubicBezTo>
                    <a:cubicBezTo>
                      <a:pt x="2822" y="21977"/>
                      <a:pt x="2357" y="22941"/>
                      <a:pt x="3679" y="22548"/>
                    </a:cubicBezTo>
                    <a:cubicBezTo>
                      <a:pt x="5215" y="23941"/>
                      <a:pt x="1643" y="26477"/>
                      <a:pt x="5894" y="26013"/>
                    </a:cubicBezTo>
                    <a:cubicBezTo>
                      <a:pt x="6322" y="26692"/>
                      <a:pt x="5251" y="27228"/>
                      <a:pt x="5215" y="27763"/>
                    </a:cubicBezTo>
                    <a:lnTo>
                      <a:pt x="4929" y="27621"/>
                    </a:lnTo>
                    <a:cubicBezTo>
                      <a:pt x="5858" y="29085"/>
                      <a:pt x="6179" y="29585"/>
                      <a:pt x="6965" y="30978"/>
                    </a:cubicBezTo>
                    <a:cubicBezTo>
                      <a:pt x="7822" y="31442"/>
                      <a:pt x="9465" y="30371"/>
                      <a:pt x="10144" y="31728"/>
                    </a:cubicBezTo>
                    <a:cubicBezTo>
                      <a:pt x="9251" y="31942"/>
                      <a:pt x="9787" y="32335"/>
                      <a:pt x="10644" y="32800"/>
                    </a:cubicBezTo>
                    <a:cubicBezTo>
                      <a:pt x="10108" y="32621"/>
                      <a:pt x="9715" y="32728"/>
                      <a:pt x="10608" y="33836"/>
                    </a:cubicBezTo>
                    <a:cubicBezTo>
                      <a:pt x="10894" y="33728"/>
                      <a:pt x="11180" y="33693"/>
                      <a:pt x="11466" y="33693"/>
                    </a:cubicBezTo>
                    <a:cubicBezTo>
                      <a:pt x="11466" y="33764"/>
                      <a:pt x="11466" y="33836"/>
                      <a:pt x="11430" y="33871"/>
                    </a:cubicBezTo>
                    <a:cubicBezTo>
                      <a:pt x="13037" y="34193"/>
                      <a:pt x="12930" y="33764"/>
                      <a:pt x="12144" y="33514"/>
                    </a:cubicBezTo>
                    <a:cubicBezTo>
                      <a:pt x="12216" y="33407"/>
                      <a:pt x="12216" y="33264"/>
                      <a:pt x="12073" y="32978"/>
                    </a:cubicBezTo>
                    <a:cubicBezTo>
                      <a:pt x="12502" y="33764"/>
                      <a:pt x="14109" y="33871"/>
                      <a:pt x="15180" y="33800"/>
                    </a:cubicBezTo>
                    <a:cubicBezTo>
                      <a:pt x="16252" y="33693"/>
                      <a:pt x="16788" y="33407"/>
                      <a:pt x="17181" y="33978"/>
                    </a:cubicBezTo>
                    <a:cubicBezTo>
                      <a:pt x="18359" y="33407"/>
                      <a:pt x="19145" y="32657"/>
                      <a:pt x="19360" y="32121"/>
                    </a:cubicBezTo>
                    <a:cubicBezTo>
                      <a:pt x="19717" y="31514"/>
                      <a:pt x="20002" y="30942"/>
                      <a:pt x="20181" y="30371"/>
                    </a:cubicBezTo>
                    <a:cubicBezTo>
                      <a:pt x="20503" y="29049"/>
                      <a:pt x="20645" y="28049"/>
                      <a:pt x="20645" y="26585"/>
                    </a:cubicBezTo>
                    <a:cubicBezTo>
                      <a:pt x="21360" y="26370"/>
                      <a:pt x="21896" y="27156"/>
                      <a:pt x="21824" y="28192"/>
                    </a:cubicBezTo>
                    <a:cubicBezTo>
                      <a:pt x="21967" y="27442"/>
                      <a:pt x="22074" y="26656"/>
                      <a:pt x="22074" y="25906"/>
                    </a:cubicBezTo>
                    <a:cubicBezTo>
                      <a:pt x="23074" y="25977"/>
                      <a:pt x="22431" y="27335"/>
                      <a:pt x="22396" y="28085"/>
                    </a:cubicBezTo>
                    <a:cubicBezTo>
                      <a:pt x="23646" y="26942"/>
                      <a:pt x="23396" y="24942"/>
                      <a:pt x="22574" y="23334"/>
                    </a:cubicBezTo>
                    <a:cubicBezTo>
                      <a:pt x="21681" y="21763"/>
                      <a:pt x="20574" y="20870"/>
                      <a:pt x="20074" y="19405"/>
                    </a:cubicBezTo>
                    <a:cubicBezTo>
                      <a:pt x="19752" y="19441"/>
                      <a:pt x="19431" y="19512"/>
                      <a:pt x="19145" y="19620"/>
                    </a:cubicBezTo>
                    <a:lnTo>
                      <a:pt x="19109" y="19441"/>
                    </a:lnTo>
                    <a:cubicBezTo>
                      <a:pt x="18859" y="19762"/>
                      <a:pt x="18109" y="19905"/>
                      <a:pt x="17788" y="19834"/>
                    </a:cubicBezTo>
                    <a:cubicBezTo>
                      <a:pt x="18002" y="18977"/>
                      <a:pt x="18895" y="18155"/>
                      <a:pt x="17859" y="17619"/>
                    </a:cubicBezTo>
                    <a:cubicBezTo>
                      <a:pt x="17395" y="16405"/>
                      <a:pt x="15359" y="17012"/>
                      <a:pt x="14395" y="17298"/>
                    </a:cubicBezTo>
                    <a:cubicBezTo>
                      <a:pt x="14895" y="17583"/>
                      <a:pt x="14609" y="17976"/>
                      <a:pt x="14323" y="18227"/>
                    </a:cubicBezTo>
                    <a:cubicBezTo>
                      <a:pt x="13895" y="18155"/>
                      <a:pt x="13787" y="17298"/>
                      <a:pt x="13395" y="17619"/>
                    </a:cubicBezTo>
                    <a:lnTo>
                      <a:pt x="13502" y="16476"/>
                    </a:lnTo>
                    <a:cubicBezTo>
                      <a:pt x="13537" y="17583"/>
                      <a:pt x="12180" y="17476"/>
                      <a:pt x="12037" y="18012"/>
                    </a:cubicBezTo>
                    <a:cubicBezTo>
                      <a:pt x="11787" y="17155"/>
                      <a:pt x="12752" y="17262"/>
                      <a:pt x="12930" y="16690"/>
                    </a:cubicBezTo>
                    <a:cubicBezTo>
                      <a:pt x="11001" y="16762"/>
                      <a:pt x="11966" y="16655"/>
                      <a:pt x="10073" y="16941"/>
                    </a:cubicBezTo>
                    <a:cubicBezTo>
                      <a:pt x="9215" y="17976"/>
                      <a:pt x="10394" y="17976"/>
                      <a:pt x="10108" y="19084"/>
                    </a:cubicBezTo>
                    <a:cubicBezTo>
                      <a:pt x="9358" y="19405"/>
                      <a:pt x="8965" y="20370"/>
                      <a:pt x="7930" y="20048"/>
                    </a:cubicBezTo>
                    <a:lnTo>
                      <a:pt x="8572" y="20905"/>
                    </a:lnTo>
                    <a:cubicBezTo>
                      <a:pt x="7715" y="22120"/>
                      <a:pt x="7215" y="22299"/>
                      <a:pt x="5894" y="22120"/>
                    </a:cubicBezTo>
                    <a:cubicBezTo>
                      <a:pt x="5501" y="25370"/>
                      <a:pt x="7251" y="26834"/>
                      <a:pt x="8394" y="27621"/>
                    </a:cubicBezTo>
                    <a:cubicBezTo>
                      <a:pt x="9644" y="28406"/>
                      <a:pt x="10716" y="28871"/>
                      <a:pt x="11680" y="28871"/>
                    </a:cubicBezTo>
                    <a:cubicBezTo>
                      <a:pt x="12109" y="29014"/>
                      <a:pt x="12502" y="29156"/>
                      <a:pt x="12823" y="29299"/>
                    </a:cubicBezTo>
                    <a:cubicBezTo>
                      <a:pt x="12716" y="29264"/>
                      <a:pt x="12466" y="29156"/>
                      <a:pt x="12287" y="29049"/>
                    </a:cubicBezTo>
                    <a:cubicBezTo>
                      <a:pt x="11859" y="28763"/>
                      <a:pt x="11930" y="28871"/>
                      <a:pt x="11859" y="28799"/>
                    </a:cubicBezTo>
                    <a:cubicBezTo>
                      <a:pt x="11180" y="28228"/>
                      <a:pt x="11609" y="28514"/>
                      <a:pt x="11716" y="28906"/>
                    </a:cubicBezTo>
                    <a:cubicBezTo>
                      <a:pt x="11859" y="29156"/>
                      <a:pt x="11823" y="30228"/>
                      <a:pt x="11859" y="2947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46" name="Graphic 511">
              <a:extLst>
                <a:ext uri="{FF2B5EF4-FFF2-40B4-BE49-F238E27FC236}">
                  <a16:creationId xmlns:a16="http://schemas.microsoft.com/office/drawing/2014/main" id="{EFD0E90A-E103-7E40-BCB1-009DE907F99C}"/>
                </a:ext>
              </a:extLst>
            </p:cNvPr>
            <p:cNvGrpSpPr/>
            <p:nvPr/>
          </p:nvGrpSpPr>
          <p:grpSpPr>
            <a:xfrm>
              <a:off x="8081258" y="6389763"/>
              <a:ext cx="25658" cy="27414"/>
              <a:chOff x="8081258" y="6389763"/>
              <a:chExt cx="25658" cy="27414"/>
            </a:xfrm>
            <a:grpFill/>
          </p:grpSpPr>
          <p:sp>
            <p:nvSpPr>
              <p:cNvPr id="947" name="Freeform 946">
                <a:extLst>
                  <a:ext uri="{FF2B5EF4-FFF2-40B4-BE49-F238E27FC236}">
                    <a16:creationId xmlns:a16="http://schemas.microsoft.com/office/drawing/2014/main" id="{0FCE54C1-03AF-D442-AA0E-2AB3F6C6B61A}"/>
                  </a:ext>
                </a:extLst>
              </p:cNvPr>
              <p:cNvSpPr/>
              <p:nvPr/>
            </p:nvSpPr>
            <p:spPr>
              <a:xfrm>
                <a:off x="8087129" y="6399466"/>
                <a:ext cx="464" cy="226"/>
              </a:xfrm>
              <a:custGeom>
                <a:avLst/>
                <a:gdLst>
                  <a:gd name="connsiteX0" fmla="*/ 0 w 464"/>
                  <a:gd name="connsiteY0" fmla="*/ 226 h 226"/>
                  <a:gd name="connsiteX1" fmla="*/ 464 w 464"/>
                  <a:gd name="connsiteY1" fmla="*/ 12 h 226"/>
                  <a:gd name="connsiteX2" fmla="*/ 0 w 464"/>
                  <a:gd name="connsiteY2" fmla="*/ 226 h 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" h="226">
                    <a:moveTo>
                      <a:pt x="0" y="226"/>
                    </a:moveTo>
                    <a:lnTo>
                      <a:pt x="464" y="12"/>
                    </a:lnTo>
                    <a:cubicBezTo>
                      <a:pt x="286" y="-24"/>
                      <a:pt x="107" y="12"/>
                      <a:pt x="0" y="22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 947">
                <a:extLst>
                  <a:ext uri="{FF2B5EF4-FFF2-40B4-BE49-F238E27FC236}">
                    <a16:creationId xmlns:a16="http://schemas.microsoft.com/office/drawing/2014/main" id="{0D4AC299-50A2-F146-89EC-FCC9CFD8B37F}"/>
                  </a:ext>
                </a:extLst>
              </p:cNvPr>
              <p:cNvSpPr/>
              <p:nvPr/>
            </p:nvSpPr>
            <p:spPr>
              <a:xfrm>
                <a:off x="8096594" y="6415087"/>
                <a:ext cx="107" cy="143"/>
              </a:xfrm>
              <a:custGeom>
                <a:avLst/>
                <a:gdLst>
                  <a:gd name="connsiteX0" fmla="*/ 107 w 107"/>
                  <a:gd name="connsiteY0" fmla="*/ 0 h 143"/>
                  <a:gd name="connsiteX1" fmla="*/ 0 w 107"/>
                  <a:gd name="connsiteY1" fmla="*/ 143 h 143"/>
                  <a:gd name="connsiteX2" fmla="*/ 107 w 107"/>
                  <a:gd name="connsiteY2" fmla="*/ 0 h 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43">
                    <a:moveTo>
                      <a:pt x="107" y="0"/>
                    </a:moveTo>
                    <a:cubicBezTo>
                      <a:pt x="71" y="36"/>
                      <a:pt x="71" y="72"/>
                      <a:pt x="0" y="143"/>
                    </a:cubicBezTo>
                    <a:cubicBezTo>
                      <a:pt x="71" y="72"/>
                      <a:pt x="107" y="36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 948">
                <a:extLst>
                  <a:ext uri="{FF2B5EF4-FFF2-40B4-BE49-F238E27FC236}">
                    <a16:creationId xmlns:a16="http://schemas.microsoft.com/office/drawing/2014/main" id="{984A0231-EC39-7C43-9F9E-AF2A12F10C6A}"/>
                  </a:ext>
                </a:extLst>
              </p:cNvPr>
              <p:cNvSpPr/>
              <p:nvPr/>
            </p:nvSpPr>
            <p:spPr>
              <a:xfrm>
                <a:off x="8094165" y="6400228"/>
                <a:ext cx="35" cy="107"/>
              </a:xfrm>
              <a:custGeom>
                <a:avLst/>
                <a:gdLst>
                  <a:gd name="connsiteX0" fmla="*/ 36 w 35"/>
                  <a:gd name="connsiteY0" fmla="*/ 0 h 107"/>
                  <a:gd name="connsiteX1" fmla="*/ 36 w 35"/>
                  <a:gd name="connsiteY1" fmla="*/ 36 h 107"/>
                  <a:gd name="connsiteX2" fmla="*/ 0 w 35"/>
                  <a:gd name="connsiteY2" fmla="*/ 107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107">
                    <a:moveTo>
                      <a:pt x="36" y="0"/>
                    </a:moveTo>
                    <a:lnTo>
                      <a:pt x="36" y="36"/>
                    </a:lnTo>
                    <a:lnTo>
                      <a:pt x="0" y="107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A9E7F384-5B2C-9648-9599-0934BF6C872F}"/>
                  </a:ext>
                </a:extLst>
              </p:cNvPr>
              <p:cNvSpPr/>
              <p:nvPr/>
            </p:nvSpPr>
            <p:spPr>
              <a:xfrm>
                <a:off x="8081258" y="6389763"/>
                <a:ext cx="25658" cy="27414"/>
              </a:xfrm>
              <a:custGeom>
                <a:avLst/>
                <a:gdLst>
                  <a:gd name="connsiteX0" fmla="*/ 18765 w 25658"/>
                  <a:gd name="connsiteY0" fmla="*/ 13466 h 27414"/>
                  <a:gd name="connsiteX1" fmla="*/ 19872 w 25658"/>
                  <a:gd name="connsiteY1" fmla="*/ 13252 h 27414"/>
                  <a:gd name="connsiteX2" fmla="*/ 20336 w 25658"/>
                  <a:gd name="connsiteY2" fmla="*/ 13395 h 27414"/>
                  <a:gd name="connsiteX3" fmla="*/ 20194 w 25658"/>
                  <a:gd name="connsiteY3" fmla="*/ 13752 h 27414"/>
                  <a:gd name="connsiteX4" fmla="*/ 19979 w 25658"/>
                  <a:gd name="connsiteY4" fmla="*/ 13895 h 27414"/>
                  <a:gd name="connsiteX5" fmla="*/ 18515 w 25658"/>
                  <a:gd name="connsiteY5" fmla="*/ 12823 h 27414"/>
                  <a:gd name="connsiteX6" fmla="*/ 18515 w 25658"/>
                  <a:gd name="connsiteY6" fmla="*/ 12823 h 27414"/>
                  <a:gd name="connsiteX7" fmla="*/ 18515 w 25658"/>
                  <a:gd name="connsiteY7" fmla="*/ 12823 h 27414"/>
                  <a:gd name="connsiteX8" fmla="*/ 18515 w 25658"/>
                  <a:gd name="connsiteY8" fmla="*/ 12823 h 27414"/>
                  <a:gd name="connsiteX9" fmla="*/ 18550 w 25658"/>
                  <a:gd name="connsiteY9" fmla="*/ 12859 h 27414"/>
                  <a:gd name="connsiteX10" fmla="*/ 18622 w 25658"/>
                  <a:gd name="connsiteY10" fmla="*/ 12894 h 27414"/>
                  <a:gd name="connsiteX11" fmla="*/ 18729 w 25658"/>
                  <a:gd name="connsiteY11" fmla="*/ 12966 h 27414"/>
                  <a:gd name="connsiteX12" fmla="*/ 18943 w 25658"/>
                  <a:gd name="connsiteY12" fmla="*/ 13109 h 27414"/>
                  <a:gd name="connsiteX13" fmla="*/ 19408 w 25658"/>
                  <a:gd name="connsiteY13" fmla="*/ 13430 h 27414"/>
                  <a:gd name="connsiteX14" fmla="*/ 19908 w 25658"/>
                  <a:gd name="connsiteY14" fmla="*/ 13859 h 27414"/>
                  <a:gd name="connsiteX15" fmla="*/ 19944 w 25658"/>
                  <a:gd name="connsiteY15" fmla="*/ 13716 h 27414"/>
                  <a:gd name="connsiteX16" fmla="*/ 20122 w 25658"/>
                  <a:gd name="connsiteY16" fmla="*/ 13180 h 27414"/>
                  <a:gd name="connsiteX17" fmla="*/ 12228 w 25658"/>
                  <a:gd name="connsiteY17" fmla="*/ 11823 h 27414"/>
                  <a:gd name="connsiteX18" fmla="*/ 12907 w 25658"/>
                  <a:gd name="connsiteY18" fmla="*/ 10465 h 27414"/>
                  <a:gd name="connsiteX19" fmla="*/ 13550 w 25658"/>
                  <a:gd name="connsiteY19" fmla="*/ 9608 h 27414"/>
                  <a:gd name="connsiteX20" fmla="*/ 13478 w 25658"/>
                  <a:gd name="connsiteY20" fmla="*/ 9644 h 27414"/>
                  <a:gd name="connsiteX21" fmla="*/ 12871 w 25658"/>
                  <a:gd name="connsiteY21" fmla="*/ 9787 h 27414"/>
                  <a:gd name="connsiteX22" fmla="*/ 12871 w 25658"/>
                  <a:gd name="connsiteY22" fmla="*/ 9787 h 27414"/>
                  <a:gd name="connsiteX23" fmla="*/ 11621 w 25658"/>
                  <a:gd name="connsiteY23" fmla="*/ 9894 h 27414"/>
                  <a:gd name="connsiteX24" fmla="*/ 11657 w 25658"/>
                  <a:gd name="connsiteY24" fmla="*/ 9894 h 27414"/>
                  <a:gd name="connsiteX25" fmla="*/ 10907 w 25658"/>
                  <a:gd name="connsiteY25" fmla="*/ 9858 h 27414"/>
                  <a:gd name="connsiteX26" fmla="*/ 11050 w 25658"/>
                  <a:gd name="connsiteY26" fmla="*/ 9858 h 27414"/>
                  <a:gd name="connsiteX27" fmla="*/ 9692 w 25658"/>
                  <a:gd name="connsiteY27" fmla="*/ 9823 h 27414"/>
                  <a:gd name="connsiteX28" fmla="*/ 10728 w 25658"/>
                  <a:gd name="connsiteY28" fmla="*/ 10108 h 27414"/>
                  <a:gd name="connsiteX29" fmla="*/ 9871 w 25658"/>
                  <a:gd name="connsiteY29" fmla="*/ 11037 h 27414"/>
                  <a:gd name="connsiteX30" fmla="*/ 9657 w 25658"/>
                  <a:gd name="connsiteY30" fmla="*/ 10894 h 27414"/>
                  <a:gd name="connsiteX31" fmla="*/ 9228 w 25658"/>
                  <a:gd name="connsiteY31" fmla="*/ 12608 h 27414"/>
                  <a:gd name="connsiteX32" fmla="*/ 8692 w 25658"/>
                  <a:gd name="connsiteY32" fmla="*/ 12001 h 27414"/>
                  <a:gd name="connsiteX33" fmla="*/ 8728 w 25658"/>
                  <a:gd name="connsiteY33" fmla="*/ 12109 h 27414"/>
                  <a:gd name="connsiteX34" fmla="*/ 16657 w 25658"/>
                  <a:gd name="connsiteY34" fmla="*/ 11037 h 27414"/>
                  <a:gd name="connsiteX35" fmla="*/ 15157 w 25658"/>
                  <a:gd name="connsiteY35" fmla="*/ 13002 h 27414"/>
                  <a:gd name="connsiteX36" fmla="*/ 15764 w 25658"/>
                  <a:gd name="connsiteY36" fmla="*/ 11644 h 27414"/>
                  <a:gd name="connsiteX37" fmla="*/ 14657 w 25658"/>
                  <a:gd name="connsiteY37" fmla="*/ 12502 h 27414"/>
                  <a:gd name="connsiteX38" fmla="*/ 14943 w 25658"/>
                  <a:gd name="connsiteY38" fmla="*/ 12287 h 27414"/>
                  <a:gd name="connsiteX39" fmla="*/ 14300 w 25658"/>
                  <a:gd name="connsiteY39" fmla="*/ 12144 h 27414"/>
                  <a:gd name="connsiteX40" fmla="*/ 13228 w 25658"/>
                  <a:gd name="connsiteY40" fmla="*/ 13501 h 27414"/>
                  <a:gd name="connsiteX41" fmla="*/ 14121 w 25658"/>
                  <a:gd name="connsiteY41" fmla="*/ 12001 h 27414"/>
                  <a:gd name="connsiteX42" fmla="*/ 13086 w 25658"/>
                  <a:gd name="connsiteY42" fmla="*/ 13002 h 27414"/>
                  <a:gd name="connsiteX43" fmla="*/ 15407 w 25658"/>
                  <a:gd name="connsiteY43" fmla="*/ 10323 h 27414"/>
                  <a:gd name="connsiteX44" fmla="*/ 12943 w 25658"/>
                  <a:gd name="connsiteY44" fmla="*/ 11144 h 27414"/>
                  <a:gd name="connsiteX45" fmla="*/ 12800 w 25658"/>
                  <a:gd name="connsiteY45" fmla="*/ 11144 h 27414"/>
                  <a:gd name="connsiteX46" fmla="*/ 14764 w 25658"/>
                  <a:gd name="connsiteY46" fmla="*/ 11751 h 27414"/>
                  <a:gd name="connsiteX47" fmla="*/ 14443 w 25658"/>
                  <a:gd name="connsiteY47" fmla="*/ 11501 h 27414"/>
                  <a:gd name="connsiteX48" fmla="*/ 14443 w 25658"/>
                  <a:gd name="connsiteY48" fmla="*/ 11501 h 27414"/>
                  <a:gd name="connsiteX49" fmla="*/ 16336 w 25658"/>
                  <a:gd name="connsiteY49" fmla="*/ 11751 h 27414"/>
                  <a:gd name="connsiteX50" fmla="*/ 16836 w 25658"/>
                  <a:gd name="connsiteY50" fmla="*/ 12323 h 27414"/>
                  <a:gd name="connsiteX51" fmla="*/ 16729 w 25658"/>
                  <a:gd name="connsiteY51" fmla="*/ 12001 h 27414"/>
                  <a:gd name="connsiteX52" fmla="*/ 16622 w 25658"/>
                  <a:gd name="connsiteY52" fmla="*/ 11715 h 27414"/>
                  <a:gd name="connsiteX53" fmla="*/ 16943 w 25658"/>
                  <a:gd name="connsiteY53" fmla="*/ 12144 h 27414"/>
                  <a:gd name="connsiteX54" fmla="*/ 16907 w 25658"/>
                  <a:gd name="connsiteY54" fmla="*/ 11966 h 27414"/>
                  <a:gd name="connsiteX55" fmla="*/ 17229 w 25658"/>
                  <a:gd name="connsiteY55" fmla="*/ 12430 h 27414"/>
                  <a:gd name="connsiteX56" fmla="*/ 17836 w 25658"/>
                  <a:gd name="connsiteY56" fmla="*/ 13109 h 27414"/>
                  <a:gd name="connsiteX57" fmla="*/ 17443 w 25658"/>
                  <a:gd name="connsiteY57" fmla="*/ 15538 h 27414"/>
                  <a:gd name="connsiteX58" fmla="*/ 16300 w 25658"/>
                  <a:gd name="connsiteY58" fmla="*/ 15787 h 27414"/>
                  <a:gd name="connsiteX59" fmla="*/ 15407 w 25658"/>
                  <a:gd name="connsiteY59" fmla="*/ 15252 h 27414"/>
                  <a:gd name="connsiteX60" fmla="*/ 14979 w 25658"/>
                  <a:gd name="connsiteY60" fmla="*/ 15466 h 27414"/>
                  <a:gd name="connsiteX61" fmla="*/ 14836 w 25658"/>
                  <a:gd name="connsiteY61" fmla="*/ 14645 h 27414"/>
                  <a:gd name="connsiteX62" fmla="*/ 13228 w 25658"/>
                  <a:gd name="connsiteY62" fmla="*/ 12287 h 27414"/>
                  <a:gd name="connsiteX63" fmla="*/ 2370 w 25658"/>
                  <a:gd name="connsiteY63" fmla="*/ 15359 h 27414"/>
                  <a:gd name="connsiteX64" fmla="*/ 2013 w 25658"/>
                  <a:gd name="connsiteY64" fmla="*/ 15323 h 27414"/>
                  <a:gd name="connsiteX65" fmla="*/ 3656 w 25658"/>
                  <a:gd name="connsiteY65" fmla="*/ 19681 h 27414"/>
                  <a:gd name="connsiteX66" fmla="*/ 3763 w 25658"/>
                  <a:gd name="connsiteY66" fmla="*/ 22038 h 27414"/>
                  <a:gd name="connsiteX67" fmla="*/ 3584 w 25658"/>
                  <a:gd name="connsiteY67" fmla="*/ 22074 h 27414"/>
                  <a:gd name="connsiteX68" fmla="*/ 6228 w 25658"/>
                  <a:gd name="connsiteY68" fmla="*/ 24824 h 27414"/>
                  <a:gd name="connsiteX69" fmla="*/ 5370 w 25658"/>
                  <a:gd name="connsiteY69" fmla="*/ 25181 h 27414"/>
                  <a:gd name="connsiteX70" fmla="*/ 6835 w 25658"/>
                  <a:gd name="connsiteY70" fmla="*/ 26718 h 27414"/>
                  <a:gd name="connsiteX71" fmla="*/ 13621 w 25658"/>
                  <a:gd name="connsiteY71" fmla="*/ 25860 h 27414"/>
                  <a:gd name="connsiteX72" fmla="*/ 13407 w 25658"/>
                  <a:gd name="connsiteY72" fmla="*/ 26253 h 27414"/>
                  <a:gd name="connsiteX73" fmla="*/ 15514 w 25658"/>
                  <a:gd name="connsiteY73" fmla="*/ 24932 h 27414"/>
                  <a:gd name="connsiteX74" fmla="*/ 15550 w 25658"/>
                  <a:gd name="connsiteY74" fmla="*/ 25253 h 27414"/>
                  <a:gd name="connsiteX75" fmla="*/ 18408 w 25658"/>
                  <a:gd name="connsiteY75" fmla="*/ 22967 h 27414"/>
                  <a:gd name="connsiteX76" fmla="*/ 18515 w 25658"/>
                  <a:gd name="connsiteY76" fmla="*/ 23896 h 27414"/>
                  <a:gd name="connsiteX77" fmla="*/ 19872 w 25658"/>
                  <a:gd name="connsiteY77" fmla="*/ 22610 h 27414"/>
                  <a:gd name="connsiteX78" fmla="*/ 19336 w 25658"/>
                  <a:gd name="connsiteY78" fmla="*/ 22824 h 27414"/>
                  <a:gd name="connsiteX79" fmla="*/ 21301 w 25658"/>
                  <a:gd name="connsiteY79" fmla="*/ 20788 h 27414"/>
                  <a:gd name="connsiteX80" fmla="*/ 21658 w 25658"/>
                  <a:gd name="connsiteY80" fmla="*/ 18931 h 27414"/>
                  <a:gd name="connsiteX81" fmla="*/ 21158 w 25658"/>
                  <a:gd name="connsiteY81" fmla="*/ 16288 h 27414"/>
                  <a:gd name="connsiteX82" fmla="*/ 20694 w 25658"/>
                  <a:gd name="connsiteY82" fmla="*/ 15216 h 27414"/>
                  <a:gd name="connsiteX83" fmla="*/ 19944 w 25658"/>
                  <a:gd name="connsiteY83" fmla="*/ 14001 h 27414"/>
                  <a:gd name="connsiteX84" fmla="*/ 19408 w 25658"/>
                  <a:gd name="connsiteY84" fmla="*/ 12287 h 27414"/>
                  <a:gd name="connsiteX85" fmla="*/ 19622 w 25658"/>
                  <a:gd name="connsiteY85" fmla="*/ 11966 h 27414"/>
                  <a:gd name="connsiteX86" fmla="*/ 19801 w 25658"/>
                  <a:gd name="connsiteY86" fmla="*/ 10930 h 27414"/>
                  <a:gd name="connsiteX87" fmla="*/ 20979 w 25658"/>
                  <a:gd name="connsiteY87" fmla="*/ 10323 h 27414"/>
                  <a:gd name="connsiteX88" fmla="*/ 20194 w 25658"/>
                  <a:gd name="connsiteY88" fmla="*/ 8679 h 27414"/>
                  <a:gd name="connsiteX89" fmla="*/ 19372 w 25658"/>
                  <a:gd name="connsiteY89" fmla="*/ 7572 h 27414"/>
                  <a:gd name="connsiteX90" fmla="*/ 17158 w 25658"/>
                  <a:gd name="connsiteY90" fmla="*/ 5786 h 27414"/>
                  <a:gd name="connsiteX91" fmla="*/ 17015 w 25658"/>
                  <a:gd name="connsiteY91" fmla="*/ 4607 h 27414"/>
                  <a:gd name="connsiteX92" fmla="*/ 13657 w 25658"/>
                  <a:gd name="connsiteY92" fmla="*/ 3893 h 27414"/>
                  <a:gd name="connsiteX93" fmla="*/ 11157 w 25658"/>
                  <a:gd name="connsiteY93" fmla="*/ 2607 h 27414"/>
                  <a:gd name="connsiteX94" fmla="*/ 9871 w 25658"/>
                  <a:gd name="connsiteY94" fmla="*/ 1357 h 27414"/>
                  <a:gd name="connsiteX95" fmla="*/ 9585 w 25658"/>
                  <a:gd name="connsiteY95" fmla="*/ 2357 h 27414"/>
                  <a:gd name="connsiteX96" fmla="*/ 8335 w 25658"/>
                  <a:gd name="connsiteY96" fmla="*/ 1286 h 27414"/>
                  <a:gd name="connsiteX97" fmla="*/ 5227 w 25658"/>
                  <a:gd name="connsiteY97" fmla="*/ 3965 h 27414"/>
                  <a:gd name="connsiteX98" fmla="*/ 4513 w 25658"/>
                  <a:gd name="connsiteY98" fmla="*/ 5286 h 27414"/>
                  <a:gd name="connsiteX99" fmla="*/ 3442 w 25658"/>
                  <a:gd name="connsiteY99" fmla="*/ 5215 h 27414"/>
                  <a:gd name="connsiteX100" fmla="*/ 3442 w 25658"/>
                  <a:gd name="connsiteY100" fmla="*/ 5215 h 27414"/>
                  <a:gd name="connsiteX101" fmla="*/ 2298 w 25658"/>
                  <a:gd name="connsiteY101" fmla="*/ 4929 h 27414"/>
                  <a:gd name="connsiteX102" fmla="*/ 2584 w 25658"/>
                  <a:gd name="connsiteY102" fmla="*/ 4750 h 27414"/>
                  <a:gd name="connsiteX103" fmla="*/ 1977 w 25658"/>
                  <a:gd name="connsiteY103" fmla="*/ 4250 h 27414"/>
                  <a:gd name="connsiteX104" fmla="*/ 1691 w 25658"/>
                  <a:gd name="connsiteY104" fmla="*/ 4179 h 27414"/>
                  <a:gd name="connsiteX105" fmla="*/ 1691 w 25658"/>
                  <a:gd name="connsiteY105" fmla="*/ 4179 h 27414"/>
                  <a:gd name="connsiteX106" fmla="*/ 763 w 25658"/>
                  <a:gd name="connsiteY106" fmla="*/ 8822 h 27414"/>
                  <a:gd name="connsiteX107" fmla="*/ 1763 w 25658"/>
                  <a:gd name="connsiteY107" fmla="*/ 8215 h 27414"/>
                  <a:gd name="connsiteX108" fmla="*/ 1334 w 25658"/>
                  <a:gd name="connsiteY108" fmla="*/ 9894 h 27414"/>
                  <a:gd name="connsiteX109" fmla="*/ 620 w 25658"/>
                  <a:gd name="connsiteY109" fmla="*/ 9430 h 27414"/>
                  <a:gd name="connsiteX110" fmla="*/ 84 w 25658"/>
                  <a:gd name="connsiteY110" fmla="*/ 12180 h 27414"/>
                  <a:gd name="connsiteX111" fmla="*/ 977 w 25658"/>
                  <a:gd name="connsiteY111" fmla="*/ 11751 h 27414"/>
                  <a:gd name="connsiteX112" fmla="*/ 763 w 25658"/>
                  <a:gd name="connsiteY112" fmla="*/ 14859 h 27414"/>
                  <a:gd name="connsiteX113" fmla="*/ 2298 w 25658"/>
                  <a:gd name="connsiteY113" fmla="*/ 14537 h 27414"/>
                  <a:gd name="connsiteX114" fmla="*/ 2977 w 25658"/>
                  <a:gd name="connsiteY114" fmla="*/ 19895 h 27414"/>
                  <a:gd name="connsiteX115" fmla="*/ 4370 w 25658"/>
                  <a:gd name="connsiteY115" fmla="*/ 19681 h 27414"/>
                  <a:gd name="connsiteX116" fmla="*/ 3691 w 25658"/>
                  <a:gd name="connsiteY116" fmla="*/ 20288 h 27414"/>
                  <a:gd name="connsiteX117" fmla="*/ 4513 w 25658"/>
                  <a:gd name="connsiteY117" fmla="*/ 22610 h 27414"/>
                  <a:gd name="connsiteX118" fmla="*/ 3977 w 25658"/>
                  <a:gd name="connsiteY118" fmla="*/ 22967 h 27414"/>
                  <a:gd name="connsiteX119" fmla="*/ 5620 w 25658"/>
                  <a:gd name="connsiteY119" fmla="*/ 21860 h 27414"/>
                  <a:gd name="connsiteX120" fmla="*/ 7728 w 25658"/>
                  <a:gd name="connsiteY120" fmla="*/ 22824 h 27414"/>
                  <a:gd name="connsiteX121" fmla="*/ 9014 w 25658"/>
                  <a:gd name="connsiteY121" fmla="*/ 21753 h 27414"/>
                  <a:gd name="connsiteX122" fmla="*/ 8371 w 25658"/>
                  <a:gd name="connsiteY122" fmla="*/ 22396 h 27414"/>
                  <a:gd name="connsiteX123" fmla="*/ 9192 w 25658"/>
                  <a:gd name="connsiteY123" fmla="*/ 22503 h 27414"/>
                  <a:gd name="connsiteX124" fmla="*/ 9014 w 25658"/>
                  <a:gd name="connsiteY124" fmla="*/ 23717 h 27414"/>
                  <a:gd name="connsiteX125" fmla="*/ 8085 w 25658"/>
                  <a:gd name="connsiteY125" fmla="*/ 24432 h 27414"/>
                  <a:gd name="connsiteX126" fmla="*/ 9907 w 25658"/>
                  <a:gd name="connsiteY126" fmla="*/ 23610 h 27414"/>
                  <a:gd name="connsiteX127" fmla="*/ 10835 w 25658"/>
                  <a:gd name="connsiteY127" fmla="*/ 24503 h 27414"/>
                  <a:gd name="connsiteX128" fmla="*/ 15122 w 25658"/>
                  <a:gd name="connsiteY128" fmla="*/ 26396 h 27414"/>
                  <a:gd name="connsiteX129" fmla="*/ 18336 w 25658"/>
                  <a:gd name="connsiteY129" fmla="*/ 23467 h 27414"/>
                  <a:gd name="connsiteX130" fmla="*/ 19872 w 25658"/>
                  <a:gd name="connsiteY130" fmla="*/ 22895 h 27414"/>
                  <a:gd name="connsiteX131" fmla="*/ 20765 w 25658"/>
                  <a:gd name="connsiteY131" fmla="*/ 20752 h 27414"/>
                  <a:gd name="connsiteX132" fmla="*/ 22658 w 25658"/>
                  <a:gd name="connsiteY132" fmla="*/ 21824 h 27414"/>
                  <a:gd name="connsiteX133" fmla="*/ 23444 w 25658"/>
                  <a:gd name="connsiteY133" fmla="*/ 19431 h 27414"/>
                  <a:gd name="connsiteX134" fmla="*/ 23480 w 25658"/>
                  <a:gd name="connsiteY134" fmla="*/ 19574 h 27414"/>
                  <a:gd name="connsiteX135" fmla="*/ 25659 w 25658"/>
                  <a:gd name="connsiteY135" fmla="*/ 14502 h 27414"/>
                  <a:gd name="connsiteX136" fmla="*/ 24087 w 25658"/>
                  <a:gd name="connsiteY136" fmla="*/ 13323 h 27414"/>
                  <a:gd name="connsiteX137" fmla="*/ 23087 w 25658"/>
                  <a:gd name="connsiteY137" fmla="*/ 8573 h 27414"/>
                  <a:gd name="connsiteX138" fmla="*/ 23873 w 25658"/>
                  <a:gd name="connsiteY138" fmla="*/ 6393 h 27414"/>
                  <a:gd name="connsiteX139" fmla="*/ 24158 w 25658"/>
                  <a:gd name="connsiteY139" fmla="*/ 6644 h 27414"/>
                  <a:gd name="connsiteX140" fmla="*/ 21444 w 25658"/>
                  <a:gd name="connsiteY140" fmla="*/ 2322 h 27414"/>
                  <a:gd name="connsiteX141" fmla="*/ 18443 w 25658"/>
                  <a:gd name="connsiteY141" fmla="*/ 2215 h 27414"/>
                  <a:gd name="connsiteX142" fmla="*/ 18300 w 25658"/>
                  <a:gd name="connsiteY142" fmla="*/ 1393 h 27414"/>
                  <a:gd name="connsiteX143" fmla="*/ 18550 w 25658"/>
                  <a:gd name="connsiteY143" fmla="*/ 464 h 27414"/>
                  <a:gd name="connsiteX144" fmla="*/ 17979 w 25658"/>
                  <a:gd name="connsiteY144" fmla="*/ 750 h 27414"/>
                  <a:gd name="connsiteX145" fmla="*/ 18050 w 25658"/>
                  <a:gd name="connsiteY145" fmla="*/ 571 h 27414"/>
                  <a:gd name="connsiteX146" fmla="*/ 17515 w 25658"/>
                  <a:gd name="connsiteY146" fmla="*/ 1000 h 27414"/>
                  <a:gd name="connsiteX147" fmla="*/ 17407 w 25658"/>
                  <a:gd name="connsiteY147" fmla="*/ 1500 h 27414"/>
                  <a:gd name="connsiteX148" fmla="*/ 16979 w 25658"/>
                  <a:gd name="connsiteY148" fmla="*/ 821 h 27414"/>
                  <a:gd name="connsiteX149" fmla="*/ 15979 w 25658"/>
                  <a:gd name="connsiteY149" fmla="*/ 0 h 27414"/>
                  <a:gd name="connsiteX150" fmla="*/ 12193 w 25658"/>
                  <a:gd name="connsiteY150" fmla="*/ 1322 h 27414"/>
                  <a:gd name="connsiteX151" fmla="*/ 10764 w 25658"/>
                  <a:gd name="connsiteY151" fmla="*/ 1429 h 27414"/>
                  <a:gd name="connsiteX152" fmla="*/ 9192 w 25658"/>
                  <a:gd name="connsiteY152" fmla="*/ 6251 h 27414"/>
                  <a:gd name="connsiteX153" fmla="*/ 8299 w 25658"/>
                  <a:gd name="connsiteY153" fmla="*/ 4786 h 27414"/>
                  <a:gd name="connsiteX154" fmla="*/ 7835 w 25658"/>
                  <a:gd name="connsiteY154" fmla="*/ 6001 h 27414"/>
                  <a:gd name="connsiteX155" fmla="*/ 7799 w 25658"/>
                  <a:gd name="connsiteY155" fmla="*/ 4607 h 27414"/>
                  <a:gd name="connsiteX156" fmla="*/ 6549 w 25658"/>
                  <a:gd name="connsiteY156" fmla="*/ 6751 h 27414"/>
                  <a:gd name="connsiteX157" fmla="*/ 5978 w 25658"/>
                  <a:gd name="connsiteY157" fmla="*/ 8965 h 27414"/>
                  <a:gd name="connsiteX158" fmla="*/ 6692 w 25658"/>
                  <a:gd name="connsiteY158" fmla="*/ 9501 h 27414"/>
                  <a:gd name="connsiteX159" fmla="*/ 6549 w 25658"/>
                  <a:gd name="connsiteY159" fmla="*/ 9572 h 27414"/>
                  <a:gd name="connsiteX160" fmla="*/ 7549 w 25658"/>
                  <a:gd name="connsiteY160" fmla="*/ 10359 h 27414"/>
                  <a:gd name="connsiteX161" fmla="*/ 5620 w 25658"/>
                  <a:gd name="connsiteY161" fmla="*/ 10680 h 27414"/>
                  <a:gd name="connsiteX162" fmla="*/ 6870 w 25658"/>
                  <a:gd name="connsiteY162" fmla="*/ 13109 h 27414"/>
                  <a:gd name="connsiteX163" fmla="*/ 7799 w 25658"/>
                  <a:gd name="connsiteY163" fmla="*/ 13037 h 27414"/>
                  <a:gd name="connsiteX164" fmla="*/ 7621 w 25658"/>
                  <a:gd name="connsiteY164" fmla="*/ 13716 h 27414"/>
                  <a:gd name="connsiteX165" fmla="*/ 6406 w 25658"/>
                  <a:gd name="connsiteY165" fmla="*/ 13787 h 27414"/>
                  <a:gd name="connsiteX166" fmla="*/ 8656 w 25658"/>
                  <a:gd name="connsiteY166" fmla="*/ 14466 h 27414"/>
                  <a:gd name="connsiteX167" fmla="*/ 6870 w 25658"/>
                  <a:gd name="connsiteY167" fmla="*/ 14144 h 27414"/>
                  <a:gd name="connsiteX168" fmla="*/ 8049 w 25658"/>
                  <a:gd name="connsiteY168" fmla="*/ 15466 h 27414"/>
                  <a:gd name="connsiteX169" fmla="*/ 10585 w 25658"/>
                  <a:gd name="connsiteY169" fmla="*/ 15145 h 27414"/>
                  <a:gd name="connsiteX170" fmla="*/ 12121 w 25658"/>
                  <a:gd name="connsiteY170" fmla="*/ 15145 h 27414"/>
                  <a:gd name="connsiteX171" fmla="*/ 13300 w 25658"/>
                  <a:gd name="connsiteY171" fmla="*/ 14894 h 27414"/>
                  <a:gd name="connsiteX172" fmla="*/ 13978 w 25658"/>
                  <a:gd name="connsiteY172" fmla="*/ 13466 h 27414"/>
                  <a:gd name="connsiteX173" fmla="*/ 17086 w 25658"/>
                  <a:gd name="connsiteY173" fmla="*/ 12359 h 27414"/>
                  <a:gd name="connsiteX174" fmla="*/ 18336 w 25658"/>
                  <a:gd name="connsiteY174" fmla="*/ 11858 h 27414"/>
                  <a:gd name="connsiteX175" fmla="*/ 19229 w 25658"/>
                  <a:gd name="connsiteY175" fmla="*/ 11573 h 27414"/>
                  <a:gd name="connsiteX176" fmla="*/ 20122 w 25658"/>
                  <a:gd name="connsiteY176" fmla="*/ 12430 h 27414"/>
                  <a:gd name="connsiteX177" fmla="*/ 20694 w 25658"/>
                  <a:gd name="connsiteY177" fmla="*/ 13252 h 27414"/>
                  <a:gd name="connsiteX178" fmla="*/ 20765 w 25658"/>
                  <a:gd name="connsiteY178" fmla="*/ 13323 h 27414"/>
                  <a:gd name="connsiteX179" fmla="*/ 18765 w 25658"/>
                  <a:gd name="connsiteY179" fmla="*/ 13466 h 27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</a:cxnLst>
                <a:rect l="l" t="t" r="r" b="b"/>
                <a:pathLst>
                  <a:path w="25658" h="27414">
                    <a:moveTo>
                      <a:pt x="18765" y="13466"/>
                    </a:moveTo>
                    <a:cubicBezTo>
                      <a:pt x="18801" y="13216"/>
                      <a:pt x="19443" y="13144"/>
                      <a:pt x="19872" y="13252"/>
                    </a:cubicBezTo>
                    <a:cubicBezTo>
                      <a:pt x="20086" y="13323"/>
                      <a:pt x="20301" y="13287"/>
                      <a:pt x="20336" y="13395"/>
                    </a:cubicBezTo>
                    <a:cubicBezTo>
                      <a:pt x="20336" y="13537"/>
                      <a:pt x="20301" y="13644"/>
                      <a:pt x="20194" y="13752"/>
                    </a:cubicBezTo>
                    <a:cubicBezTo>
                      <a:pt x="20158" y="13787"/>
                      <a:pt x="20086" y="13859"/>
                      <a:pt x="19979" y="13895"/>
                    </a:cubicBezTo>
                    <a:lnTo>
                      <a:pt x="18515" y="12823"/>
                    </a:lnTo>
                    <a:lnTo>
                      <a:pt x="18515" y="12823"/>
                    </a:lnTo>
                    <a:lnTo>
                      <a:pt x="18515" y="12823"/>
                    </a:lnTo>
                    <a:lnTo>
                      <a:pt x="18515" y="12823"/>
                    </a:lnTo>
                    <a:lnTo>
                      <a:pt x="18550" y="12859"/>
                    </a:lnTo>
                    <a:lnTo>
                      <a:pt x="18622" y="12894"/>
                    </a:lnTo>
                    <a:lnTo>
                      <a:pt x="18729" y="12966"/>
                    </a:lnTo>
                    <a:lnTo>
                      <a:pt x="18943" y="13109"/>
                    </a:lnTo>
                    <a:lnTo>
                      <a:pt x="19408" y="13430"/>
                    </a:lnTo>
                    <a:cubicBezTo>
                      <a:pt x="19979" y="13895"/>
                      <a:pt x="19979" y="13930"/>
                      <a:pt x="19908" y="13859"/>
                    </a:cubicBezTo>
                    <a:cubicBezTo>
                      <a:pt x="19872" y="13859"/>
                      <a:pt x="19872" y="13823"/>
                      <a:pt x="19944" y="13716"/>
                    </a:cubicBezTo>
                    <a:cubicBezTo>
                      <a:pt x="20015" y="13573"/>
                      <a:pt x="20086" y="13395"/>
                      <a:pt x="20122" y="13180"/>
                    </a:cubicBezTo>
                    <a:lnTo>
                      <a:pt x="12228" y="11823"/>
                    </a:lnTo>
                    <a:cubicBezTo>
                      <a:pt x="12371" y="11358"/>
                      <a:pt x="12586" y="10894"/>
                      <a:pt x="12907" y="10465"/>
                    </a:cubicBezTo>
                    <a:cubicBezTo>
                      <a:pt x="13193" y="9823"/>
                      <a:pt x="14050" y="9323"/>
                      <a:pt x="13550" y="9608"/>
                    </a:cubicBezTo>
                    <a:lnTo>
                      <a:pt x="13478" y="9644"/>
                    </a:lnTo>
                    <a:cubicBezTo>
                      <a:pt x="13264" y="9751"/>
                      <a:pt x="13050" y="9787"/>
                      <a:pt x="12871" y="9787"/>
                    </a:cubicBezTo>
                    <a:lnTo>
                      <a:pt x="12871" y="9787"/>
                    </a:lnTo>
                    <a:cubicBezTo>
                      <a:pt x="12371" y="9929"/>
                      <a:pt x="11907" y="9894"/>
                      <a:pt x="11621" y="9894"/>
                    </a:cubicBezTo>
                    <a:lnTo>
                      <a:pt x="11657" y="9894"/>
                    </a:lnTo>
                    <a:cubicBezTo>
                      <a:pt x="11407" y="9894"/>
                      <a:pt x="11157" y="9894"/>
                      <a:pt x="10907" y="9858"/>
                    </a:cubicBezTo>
                    <a:lnTo>
                      <a:pt x="11050" y="9858"/>
                    </a:lnTo>
                    <a:cubicBezTo>
                      <a:pt x="9442" y="9644"/>
                      <a:pt x="10121" y="9751"/>
                      <a:pt x="9692" y="9823"/>
                    </a:cubicBezTo>
                    <a:lnTo>
                      <a:pt x="10728" y="10108"/>
                    </a:lnTo>
                    <a:cubicBezTo>
                      <a:pt x="9514" y="10037"/>
                      <a:pt x="11407" y="11216"/>
                      <a:pt x="9871" y="11037"/>
                    </a:cubicBezTo>
                    <a:lnTo>
                      <a:pt x="9657" y="10894"/>
                    </a:lnTo>
                    <a:cubicBezTo>
                      <a:pt x="11550" y="13144"/>
                      <a:pt x="7549" y="10608"/>
                      <a:pt x="9228" y="12608"/>
                    </a:cubicBezTo>
                    <a:cubicBezTo>
                      <a:pt x="9049" y="12323"/>
                      <a:pt x="8835" y="12216"/>
                      <a:pt x="8692" y="12001"/>
                    </a:cubicBezTo>
                    <a:lnTo>
                      <a:pt x="8728" y="12109"/>
                    </a:lnTo>
                    <a:lnTo>
                      <a:pt x="16657" y="11037"/>
                    </a:lnTo>
                    <a:cubicBezTo>
                      <a:pt x="16479" y="11251"/>
                      <a:pt x="16157" y="11430"/>
                      <a:pt x="15157" y="13002"/>
                    </a:cubicBezTo>
                    <a:cubicBezTo>
                      <a:pt x="14943" y="12859"/>
                      <a:pt x="15336" y="12323"/>
                      <a:pt x="15764" y="11644"/>
                    </a:cubicBezTo>
                    <a:cubicBezTo>
                      <a:pt x="15264" y="12394"/>
                      <a:pt x="14871" y="12608"/>
                      <a:pt x="14657" y="12502"/>
                    </a:cubicBezTo>
                    <a:lnTo>
                      <a:pt x="14943" y="12287"/>
                    </a:lnTo>
                    <a:cubicBezTo>
                      <a:pt x="14729" y="12251"/>
                      <a:pt x="14514" y="12216"/>
                      <a:pt x="14300" y="12144"/>
                    </a:cubicBezTo>
                    <a:lnTo>
                      <a:pt x="13228" y="13501"/>
                    </a:lnTo>
                    <a:cubicBezTo>
                      <a:pt x="13264" y="12859"/>
                      <a:pt x="14586" y="11930"/>
                      <a:pt x="14121" y="12001"/>
                    </a:cubicBezTo>
                    <a:lnTo>
                      <a:pt x="13086" y="13002"/>
                    </a:lnTo>
                    <a:cubicBezTo>
                      <a:pt x="12907" y="12394"/>
                      <a:pt x="14479" y="10822"/>
                      <a:pt x="15407" y="10323"/>
                    </a:cubicBezTo>
                    <a:cubicBezTo>
                      <a:pt x="14586" y="10822"/>
                      <a:pt x="13264" y="11180"/>
                      <a:pt x="12943" y="11144"/>
                    </a:cubicBezTo>
                    <a:cubicBezTo>
                      <a:pt x="12943" y="11144"/>
                      <a:pt x="12728" y="11144"/>
                      <a:pt x="12800" y="11144"/>
                    </a:cubicBezTo>
                    <a:lnTo>
                      <a:pt x="14764" y="11751"/>
                    </a:lnTo>
                    <a:cubicBezTo>
                      <a:pt x="14514" y="12001"/>
                      <a:pt x="14407" y="11751"/>
                      <a:pt x="14443" y="11501"/>
                    </a:cubicBezTo>
                    <a:lnTo>
                      <a:pt x="14443" y="11501"/>
                    </a:lnTo>
                    <a:cubicBezTo>
                      <a:pt x="14621" y="11073"/>
                      <a:pt x="15443" y="11037"/>
                      <a:pt x="16336" y="11751"/>
                    </a:cubicBezTo>
                    <a:lnTo>
                      <a:pt x="16836" y="12323"/>
                    </a:lnTo>
                    <a:cubicBezTo>
                      <a:pt x="17443" y="13109"/>
                      <a:pt x="16157" y="11251"/>
                      <a:pt x="16729" y="12001"/>
                    </a:cubicBezTo>
                    <a:lnTo>
                      <a:pt x="16622" y="11715"/>
                    </a:lnTo>
                    <a:cubicBezTo>
                      <a:pt x="16729" y="11858"/>
                      <a:pt x="16872" y="12037"/>
                      <a:pt x="16943" y="12144"/>
                    </a:cubicBezTo>
                    <a:cubicBezTo>
                      <a:pt x="17050" y="12216"/>
                      <a:pt x="16979" y="12109"/>
                      <a:pt x="16907" y="11966"/>
                    </a:cubicBezTo>
                    <a:lnTo>
                      <a:pt x="17229" y="12430"/>
                    </a:lnTo>
                    <a:cubicBezTo>
                      <a:pt x="17550" y="12823"/>
                      <a:pt x="17586" y="12537"/>
                      <a:pt x="17836" y="13109"/>
                    </a:cubicBezTo>
                    <a:cubicBezTo>
                      <a:pt x="17943" y="13573"/>
                      <a:pt x="18193" y="14216"/>
                      <a:pt x="17443" y="15538"/>
                    </a:cubicBezTo>
                    <a:cubicBezTo>
                      <a:pt x="16943" y="16574"/>
                      <a:pt x="16300" y="16359"/>
                      <a:pt x="16300" y="15787"/>
                    </a:cubicBezTo>
                    <a:cubicBezTo>
                      <a:pt x="16193" y="15216"/>
                      <a:pt x="16729" y="14609"/>
                      <a:pt x="15407" y="15252"/>
                    </a:cubicBezTo>
                    <a:cubicBezTo>
                      <a:pt x="15586" y="15109"/>
                      <a:pt x="15122" y="15359"/>
                      <a:pt x="14979" y="15466"/>
                    </a:cubicBezTo>
                    <a:cubicBezTo>
                      <a:pt x="14871" y="15216"/>
                      <a:pt x="14836" y="14930"/>
                      <a:pt x="14836" y="14645"/>
                    </a:cubicBezTo>
                    <a:cubicBezTo>
                      <a:pt x="14800" y="14394"/>
                      <a:pt x="14871" y="14430"/>
                      <a:pt x="13228" y="12287"/>
                    </a:cubicBezTo>
                    <a:cubicBezTo>
                      <a:pt x="11585" y="10537"/>
                      <a:pt x="8406" y="9929"/>
                      <a:pt x="2370" y="15359"/>
                    </a:cubicBezTo>
                    <a:lnTo>
                      <a:pt x="2013" y="15323"/>
                    </a:lnTo>
                    <a:cubicBezTo>
                      <a:pt x="1406" y="17359"/>
                      <a:pt x="1620" y="19109"/>
                      <a:pt x="3656" y="19681"/>
                    </a:cubicBezTo>
                    <a:cubicBezTo>
                      <a:pt x="1798" y="20788"/>
                      <a:pt x="4084" y="21324"/>
                      <a:pt x="3763" y="22038"/>
                    </a:cubicBezTo>
                    <a:lnTo>
                      <a:pt x="3584" y="22074"/>
                    </a:lnTo>
                    <a:cubicBezTo>
                      <a:pt x="5513" y="22217"/>
                      <a:pt x="4084" y="25110"/>
                      <a:pt x="6228" y="24824"/>
                    </a:cubicBezTo>
                    <a:cubicBezTo>
                      <a:pt x="6085" y="24932"/>
                      <a:pt x="5620" y="25324"/>
                      <a:pt x="5370" y="25181"/>
                    </a:cubicBezTo>
                    <a:cubicBezTo>
                      <a:pt x="6299" y="25610"/>
                      <a:pt x="7585" y="25646"/>
                      <a:pt x="6835" y="26718"/>
                    </a:cubicBezTo>
                    <a:cubicBezTo>
                      <a:pt x="8728" y="27325"/>
                      <a:pt x="11442" y="28253"/>
                      <a:pt x="13621" y="25860"/>
                    </a:cubicBezTo>
                    <a:lnTo>
                      <a:pt x="13407" y="26253"/>
                    </a:lnTo>
                    <a:cubicBezTo>
                      <a:pt x="14621" y="24646"/>
                      <a:pt x="14479" y="25860"/>
                      <a:pt x="15514" y="24932"/>
                    </a:cubicBezTo>
                    <a:cubicBezTo>
                      <a:pt x="15514" y="25110"/>
                      <a:pt x="15550" y="25181"/>
                      <a:pt x="15550" y="25253"/>
                    </a:cubicBezTo>
                    <a:cubicBezTo>
                      <a:pt x="16586" y="23503"/>
                      <a:pt x="17836" y="24039"/>
                      <a:pt x="18408" y="22967"/>
                    </a:cubicBezTo>
                    <a:lnTo>
                      <a:pt x="18515" y="23896"/>
                    </a:lnTo>
                    <a:cubicBezTo>
                      <a:pt x="19015" y="23574"/>
                      <a:pt x="19443" y="23038"/>
                      <a:pt x="19872" y="22610"/>
                    </a:cubicBezTo>
                    <a:lnTo>
                      <a:pt x="19336" y="22824"/>
                    </a:lnTo>
                    <a:cubicBezTo>
                      <a:pt x="18908" y="20074"/>
                      <a:pt x="20765" y="23682"/>
                      <a:pt x="21301" y="20788"/>
                    </a:cubicBezTo>
                    <a:cubicBezTo>
                      <a:pt x="21515" y="20681"/>
                      <a:pt x="21658" y="19931"/>
                      <a:pt x="21658" y="18931"/>
                    </a:cubicBezTo>
                    <a:cubicBezTo>
                      <a:pt x="21622" y="18038"/>
                      <a:pt x="21444" y="17073"/>
                      <a:pt x="21158" y="16288"/>
                    </a:cubicBezTo>
                    <a:cubicBezTo>
                      <a:pt x="21015" y="15895"/>
                      <a:pt x="20837" y="15538"/>
                      <a:pt x="20694" y="15216"/>
                    </a:cubicBezTo>
                    <a:cubicBezTo>
                      <a:pt x="20408" y="14752"/>
                      <a:pt x="20122" y="14323"/>
                      <a:pt x="19944" y="14001"/>
                    </a:cubicBezTo>
                    <a:cubicBezTo>
                      <a:pt x="19515" y="13323"/>
                      <a:pt x="19336" y="12966"/>
                      <a:pt x="19408" y="12287"/>
                    </a:cubicBezTo>
                    <a:cubicBezTo>
                      <a:pt x="18943" y="12073"/>
                      <a:pt x="19265" y="12037"/>
                      <a:pt x="19622" y="11966"/>
                    </a:cubicBezTo>
                    <a:cubicBezTo>
                      <a:pt x="19979" y="11930"/>
                      <a:pt x="20336" y="11823"/>
                      <a:pt x="19801" y="10930"/>
                    </a:cubicBezTo>
                    <a:cubicBezTo>
                      <a:pt x="20479" y="9858"/>
                      <a:pt x="20586" y="11715"/>
                      <a:pt x="20979" y="10323"/>
                    </a:cubicBezTo>
                    <a:cubicBezTo>
                      <a:pt x="20694" y="9537"/>
                      <a:pt x="20515" y="8787"/>
                      <a:pt x="20194" y="8679"/>
                    </a:cubicBezTo>
                    <a:cubicBezTo>
                      <a:pt x="19908" y="8358"/>
                      <a:pt x="19658" y="7965"/>
                      <a:pt x="19372" y="7572"/>
                    </a:cubicBezTo>
                    <a:cubicBezTo>
                      <a:pt x="18872" y="6858"/>
                      <a:pt x="17800" y="5679"/>
                      <a:pt x="17158" y="5786"/>
                    </a:cubicBezTo>
                    <a:lnTo>
                      <a:pt x="17015" y="4607"/>
                    </a:lnTo>
                    <a:cubicBezTo>
                      <a:pt x="15836" y="6001"/>
                      <a:pt x="13728" y="2107"/>
                      <a:pt x="13657" y="3893"/>
                    </a:cubicBezTo>
                    <a:cubicBezTo>
                      <a:pt x="13014" y="4501"/>
                      <a:pt x="11264" y="678"/>
                      <a:pt x="11157" y="2607"/>
                    </a:cubicBezTo>
                    <a:lnTo>
                      <a:pt x="9871" y="1357"/>
                    </a:lnTo>
                    <a:cubicBezTo>
                      <a:pt x="9192" y="1214"/>
                      <a:pt x="10550" y="2929"/>
                      <a:pt x="9585" y="2357"/>
                    </a:cubicBezTo>
                    <a:cubicBezTo>
                      <a:pt x="9049" y="1571"/>
                      <a:pt x="8656" y="2215"/>
                      <a:pt x="8335" y="1286"/>
                    </a:cubicBezTo>
                    <a:cubicBezTo>
                      <a:pt x="6728" y="1464"/>
                      <a:pt x="7692" y="3965"/>
                      <a:pt x="5227" y="3965"/>
                    </a:cubicBezTo>
                    <a:cubicBezTo>
                      <a:pt x="6085" y="5001"/>
                      <a:pt x="3906" y="4607"/>
                      <a:pt x="4513" y="5286"/>
                    </a:cubicBezTo>
                    <a:cubicBezTo>
                      <a:pt x="4299" y="5179"/>
                      <a:pt x="3870" y="5179"/>
                      <a:pt x="3442" y="5215"/>
                    </a:cubicBezTo>
                    <a:lnTo>
                      <a:pt x="3442" y="5215"/>
                    </a:lnTo>
                    <a:cubicBezTo>
                      <a:pt x="3084" y="5608"/>
                      <a:pt x="2691" y="6036"/>
                      <a:pt x="2298" y="4929"/>
                    </a:cubicBezTo>
                    <a:cubicBezTo>
                      <a:pt x="2263" y="4786"/>
                      <a:pt x="2370" y="4607"/>
                      <a:pt x="2584" y="4750"/>
                    </a:cubicBezTo>
                    <a:lnTo>
                      <a:pt x="1977" y="4250"/>
                    </a:lnTo>
                    <a:lnTo>
                      <a:pt x="1691" y="4179"/>
                    </a:lnTo>
                    <a:lnTo>
                      <a:pt x="1691" y="4179"/>
                    </a:lnTo>
                    <a:cubicBezTo>
                      <a:pt x="-95" y="4536"/>
                      <a:pt x="1298" y="7072"/>
                      <a:pt x="763" y="8822"/>
                    </a:cubicBezTo>
                    <a:cubicBezTo>
                      <a:pt x="1155" y="8287"/>
                      <a:pt x="1263" y="7572"/>
                      <a:pt x="1763" y="8215"/>
                    </a:cubicBezTo>
                    <a:cubicBezTo>
                      <a:pt x="1584" y="8751"/>
                      <a:pt x="1441" y="9323"/>
                      <a:pt x="1334" y="9894"/>
                    </a:cubicBezTo>
                    <a:lnTo>
                      <a:pt x="620" y="9430"/>
                    </a:lnTo>
                    <a:cubicBezTo>
                      <a:pt x="370" y="10287"/>
                      <a:pt x="155" y="11251"/>
                      <a:pt x="84" y="12180"/>
                    </a:cubicBezTo>
                    <a:lnTo>
                      <a:pt x="977" y="11751"/>
                    </a:lnTo>
                    <a:cubicBezTo>
                      <a:pt x="584" y="12930"/>
                      <a:pt x="-881" y="13859"/>
                      <a:pt x="763" y="14859"/>
                    </a:cubicBezTo>
                    <a:cubicBezTo>
                      <a:pt x="1620" y="15216"/>
                      <a:pt x="1691" y="13501"/>
                      <a:pt x="2298" y="14537"/>
                    </a:cubicBezTo>
                    <a:cubicBezTo>
                      <a:pt x="2084" y="16073"/>
                      <a:pt x="2191" y="18431"/>
                      <a:pt x="2977" y="19895"/>
                    </a:cubicBezTo>
                    <a:cubicBezTo>
                      <a:pt x="3727" y="19145"/>
                      <a:pt x="3942" y="19502"/>
                      <a:pt x="4370" y="19681"/>
                    </a:cubicBezTo>
                    <a:lnTo>
                      <a:pt x="3691" y="20288"/>
                    </a:lnTo>
                    <a:cubicBezTo>
                      <a:pt x="5692" y="20681"/>
                      <a:pt x="2584" y="22110"/>
                      <a:pt x="4513" y="22610"/>
                    </a:cubicBezTo>
                    <a:lnTo>
                      <a:pt x="3977" y="22967"/>
                    </a:lnTo>
                    <a:lnTo>
                      <a:pt x="5620" y="21860"/>
                    </a:lnTo>
                    <a:cubicBezTo>
                      <a:pt x="7799" y="21395"/>
                      <a:pt x="4977" y="23860"/>
                      <a:pt x="7728" y="22824"/>
                    </a:cubicBezTo>
                    <a:cubicBezTo>
                      <a:pt x="7156" y="22610"/>
                      <a:pt x="8728" y="21074"/>
                      <a:pt x="9014" y="21753"/>
                    </a:cubicBezTo>
                    <a:lnTo>
                      <a:pt x="8371" y="22396"/>
                    </a:lnTo>
                    <a:cubicBezTo>
                      <a:pt x="8799" y="22467"/>
                      <a:pt x="9085" y="22217"/>
                      <a:pt x="9192" y="22503"/>
                    </a:cubicBezTo>
                    <a:cubicBezTo>
                      <a:pt x="8764" y="22789"/>
                      <a:pt x="8371" y="23503"/>
                      <a:pt x="9014" y="23717"/>
                    </a:cubicBezTo>
                    <a:lnTo>
                      <a:pt x="8085" y="24432"/>
                    </a:lnTo>
                    <a:cubicBezTo>
                      <a:pt x="8728" y="24182"/>
                      <a:pt x="9335" y="23931"/>
                      <a:pt x="9907" y="23610"/>
                    </a:cubicBezTo>
                    <a:cubicBezTo>
                      <a:pt x="10049" y="24110"/>
                      <a:pt x="10442" y="24324"/>
                      <a:pt x="10835" y="24503"/>
                    </a:cubicBezTo>
                    <a:lnTo>
                      <a:pt x="15122" y="26396"/>
                    </a:lnTo>
                    <a:lnTo>
                      <a:pt x="18336" y="23467"/>
                    </a:lnTo>
                    <a:cubicBezTo>
                      <a:pt x="18836" y="23038"/>
                      <a:pt x="19158" y="22503"/>
                      <a:pt x="19872" y="22895"/>
                    </a:cubicBezTo>
                    <a:cubicBezTo>
                      <a:pt x="19872" y="22895"/>
                      <a:pt x="21622" y="21931"/>
                      <a:pt x="20765" y="20752"/>
                    </a:cubicBezTo>
                    <a:cubicBezTo>
                      <a:pt x="21194" y="21574"/>
                      <a:pt x="22051" y="21003"/>
                      <a:pt x="22658" y="21824"/>
                    </a:cubicBezTo>
                    <a:cubicBezTo>
                      <a:pt x="22230" y="20824"/>
                      <a:pt x="22301" y="19359"/>
                      <a:pt x="23444" y="19431"/>
                    </a:cubicBezTo>
                    <a:lnTo>
                      <a:pt x="23480" y="19574"/>
                    </a:lnTo>
                    <a:cubicBezTo>
                      <a:pt x="25480" y="18288"/>
                      <a:pt x="23873" y="15966"/>
                      <a:pt x="25659" y="14502"/>
                    </a:cubicBezTo>
                    <a:cubicBezTo>
                      <a:pt x="24623" y="14288"/>
                      <a:pt x="25480" y="13430"/>
                      <a:pt x="24087" y="13323"/>
                    </a:cubicBezTo>
                    <a:cubicBezTo>
                      <a:pt x="23265" y="11430"/>
                      <a:pt x="27373" y="9251"/>
                      <a:pt x="23087" y="8573"/>
                    </a:cubicBezTo>
                    <a:cubicBezTo>
                      <a:pt x="22765" y="7608"/>
                      <a:pt x="23801" y="7108"/>
                      <a:pt x="23873" y="6393"/>
                    </a:cubicBezTo>
                    <a:lnTo>
                      <a:pt x="24158" y="6644"/>
                    </a:lnTo>
                    <a:cubicBezTo>
                      <a:pt x="23087" y="4393"/>
                      <a:pt x="22551" y="3822"/>
                      <a:pt x="21444" y="2322"/>
                    </a:cubicBezTo>
                    <a:cubicBezTo>
                      <a:pt x="20479" y="1929"/>
                      <a:pt x="19158" y="3357"/>
                      <a:pt x="18443" y="2215"/>
                    </a:cubicBezTo>
                    <a:cubicBezTo>
                      <a:pt x="19229" y="1822"/>
                      <a:pt x="18693" y="1607"/>
                      <a:pt x="18300" y="1393"/>
                    </a:cubicBezTo>
                    <a:cubicBezTo>
                      <a:pt x="18622" y="1429"/>
                      <a:pt x="18872" y="1250"/>
                      <a:pt x="18550" y="464"/>
                    </a:cubicBezTo>
                    <a:cubicBezTo>
                      <a:pt x="18336" y="643"/>
                      <a:pt x="18158" y="678"/>
                      <a:pt x="17979" y="750"/>
                    </a:cubicBezTo>
                    <a:cubicBezTo>
                      <a:pt x="18015" y="678"/>
                      <a:pt x="18015" y="643"/>
                      <a:pt x="18050" y="571"/>
                    </a:cubicBezTo>
                    <a:cubicBezTo>
                      <a:pt x="17193" y="464"/>
                      <a:pt x="17265" y="750"/>
                      <a:pt x="17515" y="1000"/>
                    </a:cubicBezTo>
                    <a:cubicBezTo>
                      <a:pt x="17443" y="1107"/>
                      <a:pt x="17407" y="1250"/>
                      <a:pt x="17407" y="1500"/>
                    </a:cubicBezTo>
                    <a:cubicBezTo>
                      <a:pt x="17336" y="1179"/>
                      <a:pt x="17193" y="964"/>
                      <a:pt x="16979" y="821"/>
                    </a:cubicBezTo>
                    <a:lnTo>
                      <a:pt x="15979" y="0"/>
                    </a:lnTo>
                    <a:lnTo>
                      <a:pt x="12193" y="1322"/>
                    </a:lnTo>
                    <a:cubicBezTo>
                      <a:pt x="11657" y="1500"/>
                      <a:pt x="11407" y="2143"/>
                      <a:pt x="10764" y="1429"/>
                    </a:cubicBezTo>
                    <a:cubicBezTo>
                      <a:pt x="9585" y="2750"/>
                      <a:pt x="9621" y="4750"/>
                      <a:pt x="9192" y="6251"/>
                    </a:cubicBezTo>
                    <a:cubicBezTo>
                      <a:pt x="8514" y="6036"/>
                      <a:pt x="8228" y="5358"/>
                      <a:pt x="8299" y="4786"/>
                    </a:cubicBezTo>
                    <a:lnTo>
                      <a:pt x="7835" y="6001"/>
                    </a:lnTo>
                    <a:cubicBezTo>
                      <a:pt x="6978" y="5500"/>
                      <a:pt x="7763" y="5036"/>
                      <a:pt x="7799" y="4607"/>
                    </a:cubicBezTo>
                    <a:cubicBezTo>
                      <a:pt x="6692" y="4822"/>
                      <a:pt x="6549" y="5858"/>
                      <a:pt x="6549" y="6751"/>
                    </a:cubicBezTo>
                    <a:cubicBezTo>
                      <a:pt x="6692" y="7644"/>
                      <a:pt x="6799" y="8394"/>
                      <a:pt x="5978" y="8965"/>
                    </a:cubicBezTo>
                    <a:lnTo>
                      <a:pt x="6692" y="9501"/>
                    </a:lnTo>
                    <a:lnTo>
                      <a:pt x="6549" y="9572"/>
                    </a:lnTo>
                    <a:cubicBezTo>
                      <a:pt x="6942" y="9680"/>
                      <a:pt x="7442" y="10144"/>
                      <a:pt x="7549" y="10359"/>
                    </a:cubicBezTo>
                    <a:cubicBezTo>
                      <a:pt x="6692" y="10359"/>
                      <a:pt x="5549" y="9929"/>
                      <a:pt x="5620" y="10680"/>
                    </a:cubicBezTo>
                    <a:cubicBezTo>
                      <a:pt x="4763" y="11180"/>
                      <a:pt x="6120" y="12466"/>
                      <a:pt x="6870" y="13109"/>
                    </a:cubicBezTo>
                    <a:cubicBezTo>
                      <a:pt x="6906" y="12751"/>
                      <a:pt x="7442" y="12894"/>
                      <a:pt x="7799" y="13037"/>
                    </a:cubicBezTo>
                    <a:cubicBezTo>
                      <a:pt x="7978" y="13323"/>
                      <a:pt x="7121" y="13501"/>
                      <a:pt x="7621" y="13716"/>
                    </a:cubicBezTo>
                    <a:lnTo>
                      <a:pt x="6406" y="13787"/>
                    </a:lnTo>
                    <a:cubicBezTo>
                      <a:pt x="7513" y="13680"/>
                      <a:pt x="8049" y="14466"/>
                      <a:pt x="8656" y="14466"/>
                    </a:cubicBezTo>
                    <a:cubicBezTo>
                      <a:pt x="7799" y="14680"/>
                      <a:pt x="7585" y="14180"/>
                      <a:pt x="6870" y="14144"/>
                    </a:cubicBezTo>
                    <a:cubicBezTo>
                      <a:pt x="7621" y="15145"/>
                      <a:pt x="7228" y="14752"/>
                      <a:pt x="8049" y="15466"/>
                    </a:cubicBezTo>
                    <a:cubicBezTo>
                      <a:pt x="9442" y="15609"/>
                      <a:pt x="9228" y="15216"/>
                      <a:pt x="10585" y="15145"/>
                    </a:cubicBezTo>
                    <a:cubicBezTo>
                      <a:pt x="11192" y="15252"/>
                      <a:pt x="12621" y="15145"/>
                      <a:pt x="12121" y="15145"/>
                    </a:cubicBezTo>
                    <a:lnTo>
                      <a:pt x="13300" y="14894"/>
                    </a:lnTo>
                    <a:cubicBezTo>
                      <a:pt x="15014" y="14430"/>
                      <a:pt x="15372" y="14180"/>
                      <a:pt x="13978" y="13466"/>
                    </a:cubicBezTo>
                    <a:cubicBezTo>
                      <a:pt x="14836" y="12930"/>
                      <a:pt x="16300" y="12573"/>
                      <a:pt x="17086" y="12359"/>
                    </a:cubicBezTo>
                    <a:cubicBezTo>
                      <a:pt x="18086" y="12216"/>
                      <a:pt x="18122" y="12001"/>
                      <a:pt x="18336" y="11858"/>
                    </a:cubicBezTo>
                    <a:cubicBezTo>
                      <a:pt x="18729" y="11573"/>
                      <a:pt x="18979" y="11501"/>
                      <a:pt x="19229" y="11573"/>
                    </a:cubicBezTo>
                    <a:cubicBezTo>
                      <a:pt x="19551" y="11823"/>
                      <a:pt x="19658" y="12430"/>
                      <a:pt x="20122" y="12430"/>
                    </a:cubicBezTo>
                    <a:cubicBezTo>
                      <a:pt x="20515" y="13109"/>
                      <a:pt x="20694" y="13252"/>
                      <a:pt x="20694" y="13252"/>
                    </a:cubicBezTo>
                    <a:cubicBezTo>
                      <a:pt x="21015" y="13395"/>
                      <a:pt x="21086" y="13216"/>
                      <a:pt x="20765" y="13323"/>
                    </a:cubicBezTo>
                    <a:cubicBezTo>
                      <a:pt x="20194" y="13573"/>
                      <a:pt x="19336" y="13716"/>
                      <a:pt x="18765" y="134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51" name="Graphic 511">
              <a:extLst>
                <a:ext uri="{FF2B5EF4-FFF2-40B4-BE49-F238E27FC236}">
                  <a16:creationId xmlns:a16="http://schemas.microsoft.com/office/drawing/2014/main" id="{E4FEC8E1-3F49-D34D-B727-6CB19351CF1A}"/>
                </a:ext>
              </a:extLst>
            </p:cNvPr>
            <p:cNvGrpSpPr/>
            <p:nvPr/>
          </p:nvGrpSpPr>
          <p:grpSpPr>
            <a:xfrm>
              <a:off x="7324511" y="6389370"/>
              <a:ext cx="26454" cy="26055"/>
              <a:chOff x="7324511" y="6389370"/>
              <a:chExt cx="26454" cy="26055"/>
            </a:xfrm>
            <a:grpFill/>
          </p:grpSpPr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17C9D2CA-A30C-4849-A5F7-7E32703F03EB}"/>
                  </a:ext>
                </a:extLst>
              </p:cNvPr>
              <p:cNvSpPr/>
              <p:nvPr/>
            </p:nvSpPr>
            <p:spPr>
              <a:xfrm>
                <a:off x="7345072" y="6407907"/>
                <a:ext cx="500" cy="392"/>
              </a:xfrm>
              <a:custGeom>
                <a:avLst/>
                <a:gdLst>
                  <a:gd name="connsiteX0" fmla="*/ 500 w 500"/>
                  <a:gd name="connsiteY0" fmla="*/ 0 h 392"/>
                  <a:gd name="connsiteX1" fmla="*/ 0 w 500"/>
                  <a:gd name="connsiteY1" fmla="*/ 393 h 392"/>
                  <a:gd name="connsiteX2" fmla="*/ 500 w 500"/>
                  <a:gd name="connsiteY2" fmla="*/ 0 h 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392">
                    <a:moveTo>
                      <a:pt x="500" y="0"/>
                    </a:moveTo>
                    <a:lnTo>
                      <a:pt x="0" y="393"/>
                    </a:lnTo>
                    <a:cubicBezTo>
                      <a:pt x="250" y="393"/>
                      <a:pt x="429" y="321"/>
                      <a:pt x="50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06B188BA-739D-7744-BCB4-38018AD6BEB1}"/>
                  </a:ext>
                </a:extLst>
              </p:cNvPr>
              <p:cNvSpPr/>
              <p:nvPr/>
            </p:nvSpPr>
            <p:spPr>
              <a:xfrm>
                <a:off x="7343250" y="6409908"/>
                <a:ext cx="71" cy="142"/>
              </a:xfrm>
              <a:custGeom>
                <a:avLst/>
                <a:gdLst>
                  <a:gd name="connsiteX0" fmla="*/ 71 w 71"/>
                  <a:gd name="connsiteY0" fmla="*/ 0 h 142"/>
                  <a:gd name="connsiteX1" fmla="*/ 0 w 71"/>
                  <a:gd name="connsiteY1" fmla="*/ 143 h 142"/>
                  <a:gd name="connsiteX2" fmla="*/ 71 w 71"/>
                  <a:gd name="connsiteY2" fmla="*/ 0 h 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42">
                    <a:moveTo>
                      <a:pt x="71" y="0"/>
                    </a:moveTo>
                    <a:cubicBezTo>
                      <a:pt x="36" y="36"/>
                      <a:pt x="36" y="71"/>
                      <a:pt x="0" y="143"/>
                    </a:cubicBezTo>
                    <a:cubicBezTo>
                      <a:pt x="71" y="36"/>
                      <a:pt x="71" y="0"/>
                      <a:pt x="7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4" name="Freeform 953">
                <a:extLst>
                  <a:ext uri="{FF2B5EF4-FFF2-40B4-BE49-F238E27FC236}">
                    <a16:creationId xmlns:a16="http://schemas.microsoft.com/office/drawing/2014/main" id="{19CEDEB5-190B-2748-8F9C-3A65D45C261D}"/>
                  </a:ext>
                </a:extLst>
              </p:cNvPr>
              <p:cNvSpPr/>
              <p:nvPr/>
            </p:nvSpPr>
            <p:spPr>
              <a:xfrm>
                <a:off x="7337892" y="6406122"/>
                <a:ext cx="107" cy="35"/>
              </a:xfrm>
              <a:custGeom>
                <a:avLst/>
                <a:gdLst>
                  <a:gd name="connsiteX0" fmla="*/ 107 w 107"/>
                  <a:gd name="connsiteY0" fmla="*/ 0 h 35"/>
                  <a:gd name="connsiteX1" fmla="*/ 107 w 107"/>
                  <a:gd name="connsiteY1" fmla="*/ 0 h 35"/>
                  <a:gd name="connsiteX2" fmla="*/ 0 w 107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0"/>
                    </a:moveTo>
                    <a:lnTo>
                      <a:pt x="107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5" name="Freeform 954">
                <a:extLst>
                  <a:ext uri="{FF2B5EF4-FFF2-40B4-BE49-F238E27FC236}">
                    <a16:creationId xmlns:a16="http://schemas.microsoft.com/office/drawing/2014/main" id="{A6708344-0520-E146-9244-0270FBC21AF5}"/>
                  </a:ext>
                </a:extLst>
              </p:cNvPr>
              <p:cNvSpPr/>
              <p:nvPr/>
            </p:nvSpPr>
            <p:spPr>
              <a:xfrm>
                <a:off x="7324511" y="6389370"/>
                <a:ext cx="26454" cy="26055"/>
              </a:xfrm>
              <a:custGeom>
                <a:avLst/>
                <a:gdLst>
                  <a:gd name="connsiteX0" fmla="*/ 7916 w 26454"/>
                  <a:gd name="connsiteY0" fmla="*/ 16573 h 26055"/>
                  <a:gd name="connsiteX1" fmla="*/ 7738 w 26454"/>
                  <a:gd name="connsiteY1" fmla="*/ 16931 h 26055"/>
                  <a:gd name="connsiteX2" fmla="*/ 7559 w 26454"/>
                  <a:gd name="connsiteY2" fmla="*/ 16966 h 26055"/>
                  <a:gd name="connsiteX3" fmla="*/ 8845 w 26454"/>
                  <a:gd name="connsiteY3" fmla="*/ 16966 h 26055"/>
                  <a:gd name="connsiteX4" fmla="*/ 12452 w 26454"/>
                  <a:gd name="connsiteY4" fmla="*/ 17324 h 26055"/>
                  <a:gd name="connsiteX5" fmla="*/ 13024 w 26454"/>
                  <a:gd name="connsiteY5" fmla="*/ 14502 h 26055"/>
                  <a:gd name="connsiteX6" fmla="*/ 13203 w 26454"/>
                  <a:gd name="connsiteY6" fmla="*/ 12787 h 26055"/>
                  <a:gd name="connsiteX7" fmla="*/ 13417 w 26454"/>
                  <a:gd name="connsiteY7" fmla="*/ 11966 h 26055"/>
                  <a:gd name="connsiteX8" fmla="*/ 13488 w 26454"/>
                  <a:gd name="connsiteY8" fmla="*/ 11751 h 26055"/>
                  <a:gd name="connsiteX9" fmla="*/ 13488 w 26454"/>
                  <a:gd name="connsiteY9" fmla="*/ 11751 h 26055"/>
                  <a:gd name="connsiteX10" fmla="*/ 13488 w 26454"/>
                  <a:gd name="connsiteY10" fmla="*/ 11751 h 26055"/>
                  <a:gd name="connsiteX11" fmla="*/ 13488 w 26454"/>
                  <a:gd name="connsiteY11" fmla="*/ 11751 h 26055"/>
                  <a:gd name="connsiteX12" fmla="*/ 12738 w 26454"/>
                  <a:gd name="connsiteY12" fmla="*/ 15752 h 26055"/>
                  <a:gd name="connsiteX13" fmla="*/ 12738 w 26454"/>
                  <a:gd name="connsiteY13" fmla="*/ 15752 h 26055"/>
                  <a:gd name="connsiteX14" fmla="*/ 12738 w 26454"/>
                  <a:gd name="connsiteY14" fmla="*/ 15787 h 26055"/>
                  <a:gd name="connsiteX15" fmla="*/ 12738 w 26454"/>
                  <a:gd name="connsiteY15" fmla="*/ 15823 h 26055"/>
                  <a:gd name="connsiteX16" fmla="*/ 12738 w 26454"/>
                  <a:gd name="connsiteY16" fmla="*/ 16002 h 26055"/>
                  <a:gd name="connsiteX17" fmla="*/ 12310 w 26454"/>
                  <a:gd name="connsiteY17" fmla="*/ 17145 h 26055"/>
                  <a:gd name="connsiteX18" fmla="*/ 12417 w 26454"/>
                  <a:gd name="connsiteY18" fmla="*/ 17145 h 26055"/>
                  <a:gd name="connsiteX19" fmla="*/ 13524 w 26454"/>
                  <a:gd name="connsiteY19" fmla="*/ 16788 h 26055"/>
                  <a:gd name="connsiteX20" fmla="*/ 15703 w 26454"/>
                  <a:gd name="connsiteY20" fmla="*/ 16680 h 26055"/>
                  <a:gd name="connsiteX21" fmla="*/ 16989 w 26454"/>
                  <a:gd name="connsiteY21" fmla="*/ 16859 h 26055"/>
                  <a:gd name="connsiteX22" fmla="*/ 17489 w 26454"/>
                  <a:gd name="connsiteY22" fmla="*/ 16966 h 26055"/>
                  <a:gd name="connsiteX23" fmla="*/ 17132 w 26454"/>
                  <a:gd name="connsiteY23" fmla="*/ 16859 h 26055"/>
                  <a:gd name="connsiteX24" fmla="*/ 17989 w 26454"/>
                  <a:gd name="connsiteY24" fmla="*/ 17073 h 26055"/>
                  <a:gd name="connsiteX25" fmla="*/ 17775 w 26454"/>
                  <a:gd name="connsiteY25" fmla="*/ 16859 h 26055"/>
                  <a:gd name="connsiteX26" fmla="*/ 18025 w 26454"/>
                  <a:gd name="connsiteY26" fmla="*/ 16966 h 26055"/>
                  <a:gd name="connsiteX27" fmla="*/ 17596 w 26454"/>
                  <a:gd name="connsiteY27" fmla="*/ 16502 h 26055"/>
                  <a:gd name="connsiteX28" fmla="*/ 17810 w 26454"/>
                  <a:gd name="connsiteY28" fmla="*/ 16609 h 26055"/>
                  <a:gd name="connsiteX29" fmla="*/ 17775 w 26454"/>
                  <a:gd name="connsiteY29" fmla="*/ 16431 h 26055"/>
                  <a:gd name="connsiteX30" fmla="*/ 18096 w 26454"/>
                  <a:gd name="connsiteY30" fmla="*/ 16645 h 26055"/>
                  <a:gd name="connsiteX31" fmla="*/ 17989 w 26454"/>
                  <a:gd name="connsiteY31" fmla="*/ 16109 h 26055"/>
                  <a:gd name="connsiteX32" fmla="*/ 17203 w 26454"/>
                  <a:gd name="connsiteY32" fmla="*/ 15395 h 26055"/>
                  <a:gd name="connsiteX33" fmla="*/ 17525 w 26454"/>
                  <a:gd name="connsiteY33" fmla="*/ 15573 h 26055"/>
                  <a:gd name="connsiteX34" fmla="*/ 16846 w 26454"/>
                  <a:gd name="connsiteY34" fmla="*/ 14680 h 26055"/>
                  <a:gd name="connsiteX35" fmla="*/ 15774 w 26454"/>
                  <a:gd name="connsiteY35" fmla="*/ 12751 h 26055"/>
                  <a:gd name="connsiteX36" fmla="*/ 15774 w 26454"/>
                  <a:gd name="connsiteY36" fmla="*/ 12751 h 26055"/>
                  <a:gd name="connsiteX37" fmla="*/ 15631 w 26454"/>
                  <a:gd name="connsiteY37" fmla="*/ 11966 h 26055"/>
                  <a:gd name="connsiteX38" fmla="*/ 15596 w 26454"/>
                  <a:gd name="connsiteY38" fmla="*/ 12037 h 26055"/>
                  <a:gd name="connsiteX39" fmla="*/ 15131 w 26454"/>
                  <a:gd name="connsiteY39" fmla="*/ 12787 h 26055"/>
                  <a:gd name="connsiteX40" fmla="*/ 14560 w 26454"/>
                  <a:gd name="connsiteY40" fmla="*/ 13537 h 26055"/>
                  <a:gd name="connsiteX41" fmla="*/ 14203 w 26454"/>
                  <a:gd name="connsiteY41" fmla="*/ 13859 h 26055"/>
                  <a:gd name="connsiteX42" fmla="*/ 14024 w 26454"/>
                  <a:gd name="connsiteY42" fmla="*/ 14001 h 26055"/>
                  <a:gd name="connsiteX43" fmla="*/ 13917 w 26454"/>
                  <a:gd name="connsiteY43" fmla="*/ 14073 h 26055"/>
                  <a:gd name="connsiteX44" fmla="*/ 13881 w 26454"/>
                  <a:gd name="connsiteY44" fmla="*/ 14109 h 26055"/>
                  <a:gd name="connsiteX45" fmla="*/ 13846 w 26454"/>
                  <a:gd name="connsiteY45" fmla="*/ 14109 h 26055"/>
                  <a:gd name="connsiteX46" fmla="*/ 13846 w 26454"/>
                  <a:gd name="connsiteY46" fmla="*/ 14109 h 26055"/>
                  <a:gd name="connsiteX47" fmla="*/ 13846 w 26454"/>
                  <a:gd name="connsiteY47" fmla="*/ 14109 h 26055"/>
                  <a:gd name="connsiteX48" fmla="*/ 13846 w 26454"/>
                  <a:gd name="connsiteY48" fmla="*/ 14109 h 26055"/>
                  <a:gd name="connsiteX49" fmla="*/ 13953 w 26454"/>
                  <a:gd name="connsiteY49" fmla="*/ 10537 h 26055"/>
                  <a:gd name="connsiteX50" fmla="*/ 13846 w 26454"/>
                  <a:gd name="connsiteY50" fmla="*/ 14109 h 26055"/>
                  <a:gd name="connsiteX51" fmla="*/ 13846 w 26454"/>
                  <a:gd name="connsiteY51" fmla="*/ 14109 h 26055"/>
                  <a:gd name="connsiteX52" fmla="*/ 13953 w 26454"/>
                  <a:gd name="connsiteY52" fmla="*/ 10537 h 26055"/>
                  <a:gd name="connsiteX53" fmla="*/ 13953 w 26454"/>
                  <a:gd name="connsiteY53" fmla="*/ 10537 h 26055"/>
                  <a:gd name="connsiteX54" fmla="*/ 13774 w 26454"/>
                  <a:gd name="connsiteY54" fmla="*/ 10501 h 26055"/>
                  <a:gd name="connsiteX55" fmla="*/ 13560 w 26454"/>
                  <a:gd name="connsiteY55" fmla="*/ 10430 h 26055"/>
                  <a:gd name="connsiteX56" fmla="*/ 13274 w 26454"/>
                  <a:gd name="connsiteY56" fmla="*/ 10287 h 26055"/>
                  <a:gd name="connsiteX57" fmla="*/ 13203 w 26454"/>
                  <a:gd name="connsiteY57" fmla="*/ 10216 h 26055"/>
                  <a:gd name="connsiteX58" fmla="*/ 13203 w 26454"/>
                  <a:gd name="connsiteY58" fmla="*/ 10322 h 26055"/>
                  <a:gd name="connsiteX59" fmla="*/ 14524 w 26454"/>
                  <a:gd name="connsiteY59" fmla="*/ 11430 h 26055"/>
                  <a:gd name="connsiteX60" fmla="*/ 13167 w 26454"/>
                  <a:gd name="connsiteY60" fmla="*/ 10394 h 26055"/>
                  <a:gd name="connsiteX61" fmla="*/ 14131 w 26454"/>
                  <a:gd name="connsiteY61" fmla="*/ 11466 h 26055"/>
                  <a:gd name="connsiteX62" fmla="*/ 12953 w 26454"/>
                  <a:gd name="connsiteY62" fmla="*/ 10501 h 26055"/>
                  <a:gd name="connsiteX63" fmla="*/ 12274 w 26454"/>
                  <a:gd name="connsiteY63" fmla="*/ 9429 h 26055"/>
                  <a:gd name="connsiteX64" fmla="*/ 12345 w 26454"/>
                  <a:gd name="connsiteY64" fmla="*/ 11430 h 26055"/>
                  <a:gd name="connsiteX65" fmla="*/ 15524 w 26454"/>
                  <a:gd name="connsiteY65" fmla="*/ 12108 h 26055"/>
                  <a:gd name="connsiteX66" fmla="*/ 15024 w 26454"/>
                  <a:gd name="connsiteY66" fmla="*/ 11930 h 26055"/>
                  <a:gd name="connsiteX67" fmla="*/ 13488 w 26454"/>
                  <a:gd name="connsiteY67" fmla="*/ 12144 h 26055"/>
                  <a:gd name="connsiteX68" fmla="*/ 12917 w 26454"/>
                  <a:gd name="connsiteY68" fmla="*/ 12251 h 26055"/>
                  <a:gd name="connsiteX69" fmla="*/ 12988 w 26454"/>
                  <a:gd name="connsiteY69" fmla="*/ 12323 h 26055"/>
                  <a:gd name="connsiteX70" fmla="*/ 13381 w 26454"/>
                  <a:gd name="connsiteY70" fmla="*/ 12894 h 26055"/>
                  <a:gd name="connsiteX71" fmla="*/ 13488 w 26454"/>
                  <a:gd name="connsiteY71" fmla="*/ 13144 h 26055"/>
                  <a:gd name="connsiteX72" fmla="*/ 13524 w 26454"/>
                  <a:gd name="connsiteY72" fmla="*/ 13216 h 26055"/>
                  <a:gd name="connsiteX73" fmla="*/ 13631 w 26454"/>
                  <a:gd name="connsiteY73" fmla="*/ 13501 h 26055"/>
                  <a:gd name="connsiteX74" fmla="*/ 13667 w 26454"/>
                  <a:gd name="connsiteY74" fmla="*/ 13644 h 26055"/>
                  <a:gd name="connsiteX75" fmla="*/ 14274 w 26454"/>
                  <a:gd name="connsiteY75" fmla="*/ 11858 h 26055"/>
                  <a:gd name="connsiteX76" fmla="*/ 12345 w 26454"/>
                  <a:gd name="connsiteY76" fmla="*/ 12001 h 26055"/>
                  <a:gd name="connsiteX77" fmla="*/ 11595 w 26454"/>
                  <a:gd name="connsiteY77" fmla="*/ 11894 h 26055"/>
                  <a:gd name="connsiteX78" fmla="*/ 12595 w 26454"/>
                  <a:gd name="connsiteY78" fmla="*/ 11966 h 26055"/>
                  <a:gd name="connsiteX79" fmla="*/ 13667 w 26454"/>
                  <a:gd name="connsiteY79" fmla="*/ 12323 h 26055"/>
                  <a:gd name="connsiteX80" fmla="*/ 14096 w 26454"/>
                  <a:gd name="connsiteY80" fmla="*/ 12537 h 26055"/>
                  <a:gd name="connsiteX81" fmla="*/ 14024 w 26454"/>
                  <a:gd name="connsiteY81" fmla="*/ 12466 h 26055"/>
                  <a:gd name="connsiteX82" fmla="*/ 13453 w 26454"/>
                  <a:gd name="connsiteY82" fmla="*/ 11001 h 26055"/>
                  <a:gd name="connsiteX83" fmla="*/ 13274 w 26454"/>
                  <a:gd name="connsiteY83" fmla="*/ 9823 h 26055"/>
                  <a:gd name="connsiteX84" fmla="*/ 13381 w 26454"/>
                  <a:gd name="connsiteY84" fmla="*/ 8715 h 26055"/>
                  <a:gd name="connsiteX85" fmla="*/ 12631 w 26454"/>
                  <a:gd name="connsiteY85" fmla="*/ 9680 h 26055"/>
                  <a:gd name="connsiteX86" fmla="*/ 12381 w 26454"/>
                  <a:gd name="connsiteY86" fmla="*/ 9894 h 26055"/>
                  <a:gd name="connsiteX87" fmla="*/ 11488 w 26454"/>
                  <a:gd name="connsiteY87" fmla="*/ 10573 h 26055"/>
                  <a:gd name="connsiteX88" fmla="*/ 10988 w 26454"/>
                  <a:gd name="connsiteY88" fmla="*/ 10822 h 26055"/>
                  <a:gd name="connsiteX89" fmla="*/ 11059 w 26454"/>
                  <a:gd name="connsiteY89" fmla="*/ 10822 h 26055"/>
                  <a:gd name="connsiteX90" fmla="*/ 11774 w 26454"/>
                  <a:gd name="connsiteY90" fmla="*/ 10930 h 26055"/>
                  <a:gd name="connsiteX91" fmla="*/ 12560 w 26454"/>
                  <a:gd name="connsiteY91" fmla="*/ 11144 h 26055"/>
                  <a:gd name="connsiteX92" fmla="*/ 12917 w 26454"/>
                  <a:gd name="connsiteY92" fmla="*/ 11323 h 26055"/>
                  <a:gd name="connsiteX93" fmla="*/ 12774 w 26454"/>
                  <a:gd name="connsiteY93" fmla="*/ 11287 h 26055"/>
                  <a:gd name="connsiteX94" fmla="*/ 6737 w 26454"/>
                  <a:gd name="connsiteY94" fmla="*/ 14752 h 26055"/>
                  <a:gd name="connsiteX95" fmla="*/ 7345 w 26454"/>
                  <a:gd name="connsiteY95" fmla="*/ 3500 h 26055"/>
                  <a:gd name="connsiteX96" fmla="*/ 2701 w 26454"/>
                  <a:gd name="connsiteY96" fmla="*/ 6179 h 26055"/>
                  <a:gd name="connsiteX97" fmla="*/ 1773 w 26454"/>
                  <a:gd name="connsiteY97" fmla="*/ 6715 h 26055"/>
                  <a:gd name="connsiteX98" fmla="*/ 1523 w 26454"/>
                  <a:gd name="connsiteY98" fmla="*/ 6465 h 26055"/>
                  <a:gd name="connsiteX99" fmla="*/ 1665 w 26454"/>
                  <a:gd name="connsiteY99" fmla="*/ 13537 h 26055"/>
                  <a:gd name="connsiteX100" fmla="*/ 2308 w 26454"/>
                  <a:gd name="connsiteY100" fmla="*/ 16895 h 26055"/>
                  <a:gd name="connsiteX101" fmla="*/ 2130 w 26454"/>
                  <a:gd name="connsiteY101" fmla="*/ 16931 h 26055"/>
                  <a:gd name="connsiteX102" fmla="*/ 4023 w 26454"/>
                  <a:gd name="connsiteY102" fmla="*/ 18966 h 26055"/>
                  <a:gd name="connsiteX103" fmla="*/ 5987 w 26454"/>
                  <a:gd name="connsiteY103" fmla="*/ 20503 h 26055"/>
                  <a:gd name="connsiteX104" fmla="*/ 5166 w 26454"/>
                  <a:gd name="connsiteY104" fmla="*/ 20895 h 26055"/>
                  <a:gd name="connsiteX105" fmla="*/ 7488 w 26454"/>
                  <a:gd name="connsiteY105" fmla="*/ 22717 h 26055"/>
                  <a:gd name="connsiteX106" fmla="*/ 16274 w 26454"/>
                  <a:gd name="connsiteY106" fmla="*/ 21824 h 26055"/>
                  <a:gd name="connsiteX107" fmla="*/ 16239 w 26454"/>
                  <a:gd name="connsiteY107" fmla="*/ 22181 h 26055"/>
                  <a:gd name="connsiteX108" fmla="*/ 18632 w 26454"/>
                  <a:gd name="connsiteY108" fmla="*/ 20288 h 26055"/>
                  <a:gd name="connsiteX109" fmla="*/ 18918 w 26454"/>
                  <a:gd name="connsiteY109" fmla="*/ 20467 h 26055"/>
                  <a:gd name="connsiteX110" fmla="*/ 21739 w 26454"/>
                  <a:gd name="connsiteY110" fmla="*/ 16216 h 26055"/>
                  <a:gd name="connsiteX111" fmla="*/ 22525 w 26454"/>
                  <a:gd name="connsiteY111" fmla="*/ 16502 h 26055"/>
                  <a:gd name="connsiteX112" fmla="*/ 23097 w 26454"/>
                  <a:gd name="connsiteY112" fmla="*/ 14037 h 26055"/>
                  <a:gd name="connsiteX113" fmla="*/ 22704 w 26454"/>
                  <a:gd name="connsiteY113" fmla="*/ 14894 h 26055"/>
                  <a:gd name="connsiteX114" fmla="*/ 23061 w 26454"/>
                  <a:gd name="connsiteY114" fmla="*/ 11466 h 26055"/>
                  <a:gd name="connsiteX115" fmla="*/ 20596 w 26454"/>
                  <a:gd name="connsiteY115" fmla="*/ 9537 h 26055"/>
                  <a:gd name="connsiteX116" fmla="*/ 18346 w 26454"/>
                  <a:gd name="connsiteY116" fmla="*/ 8465 h 26055"/>
                  <a:gd name="connsiteX117" fmla="*/ 18739 w 26454"/>
                  <a:gd name="connsiteY117" fmla="*/ 7608 h 26055"/>
                  <a:gd name="connsiteX118" fmla="*/ 20132 w 26454"/>
                  <a:gd name="connsiteY118" fmla="*/ 6644 h 26055"/>
                  <a:gd name="connsiteX119" fmla="*/ 17489 w 26454"/>
                  <a:gd name="connsiteY119" fmla="*/ 4250 h 26055"/>
                  <a:gd name="connsiteX120" fmla="*/ 17810 w 26454"/>
                  <a:gd name="connsiteY120" fmla="*/ 3393 h 26055"/>
                  <a:gd name="connsiteX121" fmla="*/ 13024 w 26454"/>
                  <a:gd name="connsiteY121" fmla="*/ 3000 h 26055"/>
                  <a:gd name="connsiteX122" fmla="*/ 9631 w 26454"/>
                  <a:gd name="connsiteY122" fmla="*/ 2750 h 26055"/>
                  <a:gd name="connsiteX123" fmla="*/ 8345 w 26454"/>
                  <a:gd name="connsiteY123" fmla="*/ 1964 h 26055"/>
                  <a:gd name="connsiteX124" fmla="*/ 7166 w 26454"/>
                  <a:gd name="connsiteY124" fmla="*/ 3679 h 26055"/>
                  <a:gd name="connsiteX125" fmla="*/ 5702 w 26454"/>
                  <a:gd name="connsiteY125" fmla="*/ 3108 h 26055"/>
                  <a:gd name="connsiteX126" fmla="*/ 2701 w 26454"/>
                  <a:gd name="connsiteY126" fmla="*/ 6965 h 26055"/>
                  <a:gd name="connsiteX127" fmla="*/ 987 w 26454"/>
                  <a:gd name="connsiteY127" fmla="*/ 12394 h 26055"/>
                  <a:gd name="connsiteX128" fmla="*/ 3130 w 26454"/>
                  <a:gd name="connsiteY128" fmla="*/ 15037 h 26055"/>
                  <a:gd name="connsiteX129" fmla="*/ 2058 w 26454"/>
                  <a:gd name="connsiteY129" fmla="*/ 16680 h 26055"/>
                  <a:gd name="connsiteX130" fmla="*/ 2094 w 26454"/>
                  <a:gd name="connsiteY130" fmla="*/ 16288 h 26055"/>
                  <a:gd name="connsiteX131" fmla="*/ 1165 w 26454"/>
                  <a:gd name="connsiteY131" fmla="*/ 16395 h 26055"/>
                  <a:gd name="connsiteX132" fmla="*/ 2308 w 26454"/>
                  <a:gd name="connsiteY132" fmla="*/ 19002 h 26055"/>
                  <a:gd name="connsiteX133" fmla="*/ 4916 w 26454"/>
                  <a:gd name="connsiteY133" fmla="*/ 22002 h 26055"/>
                  <a:gd name="connsiteX134" fmla="*/ 7416 w 26454"/>
                  <a:gd name="connsiteY134" fmla="*/ 22753 h 26055"/>
                  <a:gd name="connsiteX135" fmla="*/ 6988 w 26454"/>
                  <a:gd name="connsiteY135" fmla="*/ 21610 h 26055"/>
                  <a:gd name="connsiteX136" fmla="*/ 8702 w 26454"/>
                  <a:gd name="connsiteY136" fmla="*/ 22503 h 26055"/>
                  <a:gd name="connsiteX137" fmla="*/ 8059 w 26454"/>
                  <a:gd name="connsiteY137" fmla="*/ 23074 h 26055"/>
                  <a:gd name="connsiteX138" fmla="*/ 10881 w 26454"/>
                  <a:gd name="connsiteY138" fmla="*/ 24253 h 26055"/>
                  <a:gd name="connsiteX139" fmla="*/ 10631 w 26454"/>
                  <a:gd name="connsiteY139" fmla="*/ 23253 h 26055"/>
                  <a:gd name="connsiteX140" fmla="*/ 13953 w 26454"/>
                  <a:gd name="connsiteY140" fmla="*/ 24074 h 26055"/>
                  <a:gd name="connsiteX141" fmla="*/ 13917 w 26454"/>
                  <a:gd name="connsiteY141" fmla="*/ 22503 h 26055"/>
                  <a:gd name="connsiteX142" fmla="*/ 20132 w 26454"/>
                  <a:gd name="connsiteY142" fmla="*/ 22324 h 26055"/>
                  <a:gd name="connsiteX143" fmla="*/ 20239 w 26454"/>
                  <a:gd name="connsiteY143" fmla="*/ 20788 h 26055"/>
                  <a:gd name="connsiteX144" fmla="*/ 20811 w 26454"/>
                  <a:gd name="connsiteY144" fmla="*/ 21502 h 26055"/>
                  <a:gd name="connsiteX145" fmla="*/ 23847 w 26454"/>
                  <a:gd name="connsiteY145" fmla="*/ 20181 h 26055"/>
                  <a:gd name="connsiteX146" fmla="*/ 24168 w 26454"/>
                  <a:gd name="connsiteY146" fmla="*/ 20788 h 26055"/>
                  <a:gd name="connsiteX147" fmla="*/ 23204 w 26454"/>
                  <a:gd name="connsiteY147" fmla="*/ 19038 h 26055"/>
                  <a:gd name="connsiteX148" fmla="*/ 24668 w 26454"/>
                  <a:gd name="connsiteY148" fmla="*/ 15859 h 26055"/>
                  <a:gd name="connsiteX149" fmla="*/ 23490 w 26454"/>
                  <a:gd name="connsiteY149" fmla="*/ 14573 h 26055"/>
                  <a:gd name="connsiteX150" fmla="*/ 24168 w 26454"/>
                  <a:gd name="connsiteY150" fmla="*/ 15180 h 26055"/>
                  <a:gd name="connsiteX151" fmla="*/ 24275 w 26454"/>
                  <a:gd name="connsiteY151" fmla="*/ 13894 h 26055"/>
                  <a:gd name="connsiteX152" fmla="*/ 25597 w 26454"/>
                  <a:gd name="connsiteY152" fmla="*/ 13501 h 26055"/>
                  <a:gd name="connsiteX153" fmla="*/ 26454 w 26454"/>
                  <a:gd name="connsiteY153" fmla="*/ 14466 h 26055"/>
                  <a:gd name="connsiteX154" fmla="*/ 25311 w 26454"/>
                  <a:gd name="connsiteY154" fmla="*/ 12216 h 26055"/>
                  <a:gd name="connsiteX155" fmla="*/ 25776 w 26454"/>
                  <a:gd name="connsiteY155" fmla="*/ 9429 h 26055"/>
                  <a:gd name="connsiteX156" fmla="*/ 25633 w 26454"/>
                  <a:gd name="connsiteY156" fmla="*/ 7036 h 26055"/>
                  <a:gd name="connsiteX157" fmla="*/ 24061 w 26454"/>
                  <a:gd name="connsiteY157" fmla="*/ 5429 h 26055"/>
                  <a:gd name="connsiteX158" fmla="*/ 23382 w 26454"/>
                  <a:gd name="connsiteY158" fmla="*/ 3929 h 26055"/>
                  <a:gd name="connsiteX159" fmla="*/ 22132 w 26454"/>
                  <a:gd name="connsiteY159" fmla="*/ 2750 h 26055"/>
                  <a:gd name="connsiteX160" fmla="*/ 19310 w 26454"/>
                  <a:gd name="connsiteY160" fmla="*/ 2321 h 26055"/>
                  <a:gd name="connsiteX161" fmla="*/ 19239 w 26454"/>
                  <a:gd name="connsiteY161" fmla="*/ 0 h 26055"/>
                  <a:gd name="connsiteX162" fmla="*/ 13274 w 26454"/>
                  <a:gd name="connsiteY162" fmla="*/ 535 h 26055"/>
                  <a:gd name="connsiteX163" fmla="*/ 13488 w 26454"/>
                  <a:gd name="connsiteY163" fmla="*/ 357 h 26055"/>
                  <a:gd name="connsiteX164" fmla="*/ 8631 w 26454"/>
                  <a:gd name="connsiteY164" fmla="*/ 2607 h 26055"/>
                  <a:gd name="connsiteX165" fmla="*/ 5880 w 26454"/>
                  <a:gd name="connsiteY165" fmla="*/ 5072 h 26055"/>
                  <a:gd name="connsiteX166" fmla="*/ 6737 w 26454"/>
                  <a:gd name="connsiteY166" fmla="*/ 6858 h 26055"/>
                  <a:gd name="connsiteX167" fmla="*/ 5666 w 26454"/>
                  <a:gd name="connsiteY167" fmla="*/ 11323 h 26055"/>
                  <a:gd name="connsiteX168" fmla="*/ 3987 w 26454"/>
                  <a:gd name="connsiteY168" fmla="*/ 12359 h 26055"/>
                  <a:gd name="connsiteX169" fmla="*/ 3844 w 26454"/>
                  <a:gd name="connsiteY169" fmla="*/ 12073 h 26055"/>
                  <a:gd name="connsiteX170" fmla="*/ 3344 w 26454"/>
                  <a:gd name="connsiteY170" fmla="*/ 16109 h 26055"/>
                  <a:gd name="connsiteX171" fmla="*/ 5380 w 26454"/>
                  <a:gd name="connsiteY171" fmla="*/ 18466 h 26055"/>
                  <a:gd name="connsiteX172" fmla="*/ 4916 w 26454"/>
                  <a:gd name="connsiteY172" fmla="*/ 19324 h 26055"/>
                  <a:gd name="connsiteX173" fmla="*/ 4130 w 26454"/>
                  <a:gd name="connsiteY173" fmla="*/ 19895 h 26055"/>
                  <a:gd name="connsiteX174" fmla="*/ 4773 w 26454"/>
                  <a:gd name="connsiteY174" fmla="*/ 20216 h 26055"/>
                  <a:gd name="connsiteX175" fmla="*/ 4594 w 26454"/>
                  <a:gd name="connsiteY175" fmla="*/ 20324 h 26055"/>
                  <a:gd name="connsiteX176" fmla="*/ 5344 w 26454"/>
                  <a:gd name="connsiteY176" fmla="*/ 20503 h 26055"/>
                  <a:gd name="connsiteX177" fmla="*/ 5702 w 26454"/>
                  <a:gd name="connsiteY177" fmla="*/ 20145 h 26055"/>
                  <a:gd name="connsiteX178" fmla="*/ 7059 w 26454"/>
                  <a:gd name="connsiteY178" fmla="*/ 23967 h 26055"/>
                  <a:gd name="connsiteX179" fmla="*/ 11667 w 26454"/>
                  <a:gd name="connsiteY179" fmla="*/ 24860 h 26055"/>
                  <a:gd name="connsiteX180" fmla="*/ 14774 w 26454"/>
                  <a:gd name="connsiteY180" fmla="*/ 23646 h 26055"/>
                  <a:gd name="connsiteX181" fmla="*/ 13917 w 26454"/>
                  <a:gd name="connsiteY181" fmla="*/ 25360 h 26055"/>
                  <a:gd name="connsiteX182" fmla="*/ 15881 w 26454"/>
                  <a:gd name="connsiteY182" fmla="*/ 24717 h 26055"/>
                  <a:gd name="connsiteX183" fmla="*/ 14203 w 26454"/>
                  <a:gd name="connsiteY183" fmla="*/ 25825 h 26055"/>
                  <a:gd name="connsiteX184" fmla="*/ 18489 w 26454"/>
                  <a:gd name="connsiteY184" fmla="*/ 24181 h 26055"/>
                  <a:gd name="connsiteX185" fmla="*/ 21239 w 26454"/>
                  <a:gd name="connsiteY185" fmla="*/ 19895 h 26055"/>
                  <a:gd name="connsiteX186" fmla="*/ 20632 w 26454"/>
                  <a:gd name="connsiteY186" fmla="*/ 19109 h 26055"/>
                  <a:gd name="connsiteX187" fmla="*/ 20811 w 26454"/>
                  <a:gd name="connsiteY187" fmla="*/ 18966 h 26055"/>
                  <a:gd name="connsiteX188" fmla="*/ 19811 w 26454"/>
                  <a:gd name="connsiteY188" fmla="*/ 18038 h 26055"/>
                  <a:gd name="connsiteX189" fmla="*/ 21811 w 26454"/>
                  <a:gd name="connsiteY189" fmla="*/ 17109 h 26055"/>
                  <a:gd name="connsiteX190" fmla="*/ 20668 w 26454"/>
                  <a:gd name="connsiteY190" fmla="*/ 14359 h 26055"/>
                  <a:gd name="connsiteX191" fmla="*/ 19775 w 26454"/>
                  <a:gd name="connsiteY191" fmla="*/ 14609 h 26055"/>
                  <a:gd name="connsiteX192" fmla="*/ 20061 w 26454"/>
                  <a:gd name="connsiteY192" fmla="*/ 13680 h 26055"/>
                  <a:gd name="connsiteX193" fmla="*/ 21168 w 26454"/>
                  <a:gd name="connsiteY193" fmla="*/ 13395 h 26055"/>
                  <a:gd name="connsiteX194" fmla="*/ 19310 w 26454"/>
                  <a:gd name="connsiteY194" fmla="*/ 12787 h 26055"/>
                  <a:gd name="connsiteX195" fmla="*/ 20811 w 26454"/>
                  <a:gd name="connsiteY195" fmla="*/ 13037 h 26055"/>
                  <a:gd name="connsiteX196" fmla="*/ 20061 w 26454"/>
                  <a:gd name="connsiteY196" fmla="*/ 11073 h 26055"/>
                  <a:gd name="connsiteX197" fmla="*/ 17989 w 26454"/>
                  <a:gd name="connsiteY197" fmla="*/ 11573 h 26055"/>
                  <a:gd name="connsiteX198" fmla="*/ 17024 w 26454"/>
                  <a:gd name="connsiteY198" fmla="*/ 10001 h 26055"/>
                  <a:gd name="connsiteX199" fmla="*/ 16167 w 26454"/>
                  <a:gd name="connsiteY199" fmla="*/ 10573 h 26055"/>
                  <a:gd name="connsiteX200" fmla="*/ 15524 w 26454"/>
                  <a:gd name="connsiteY200" fmla="*/ 8251 h 26055"/>
                  <a:gd name="connsiteX201" fmla="*/ 6630 w 26454"/>
                  <a:gd name="connsiteY201" fmla="*/ 10430 h 26055"/>
                  <a:gd name="connsiteX202" fmla="*/ 4844 w 26454"/>
                  <a:gd name="connsiteY202" fmla="*/ 12466 h 26055"/>
                  <a:gd name="connsiteX203" fmla="*/ 7916 w 26454"/>
                  <a:gd name="connsiteY203" fmla="*/ 16573 h 26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26454" h="26055">
                    <a:moveTo>
                      <a:pt x="7916" y="16573"/>
                    </a:moveTo>
                    <a:cubicBezTo>
                      <a:pt x="7880" y="16716"/>
                      <a:pt x="7845" y="16966"/>
                      <a:pt x="7738" y="16931"/>
                    </a:cubicBezTo>
                    <a:lnTo>
                      <a:pt x="7559" y="16966"/>
                    </a:lnTo>
                    <a:lnTo>
                      <a:pt x="8845" y="16966"/>
                    </a:lnTo>
                    <a:cubicBezTo>
                      <a:pt x="10274" y="16788"/>
                      <a:pt x="11881" y="17216"/>
                      <a:pt x="12452" y="17324"/>
                    </a:cubicBezTo>
                    <a:cubicBezTo>
                      <a:pt x="14346" y="17752"/>
                      <a:pt x="12953" y="19038"/>
                      <a:pt x="13024" y="14502"/>
                    </a:cubicBezTo>
                    <a:cubicBezTo>
                      <a:pt x="13024" y="13930"/>
                      <a:pt x="13095" y="13359"/>
                      <a:pt x="13203" y="12787"/>
                    </a:cubicBezTo>
                    <a:lnTo>
                      <a:pt x="13417" y="11966"/>
                    </a:lnTo>
                    <a:lnTo>
                      <a:pt x="13488" y="11751"/>
                    </a:lnTo>
                    <a:lnTo>
                      <a:pt x="13488" y="11751"/>
                    </a:lnTo>
                    <a:lnTo>
                      <a:pt x="13488" y="11751"/>
                    </a:lnTo>
                    <a:lnTo>
                      <a:pt x="13488" y="11751"/>
                    </a:lnTo>
                    <a:lnTo>
                      <a:pt x="12738" y="15752"/>
                    </a:lnTo>
                    <a:lnTo>
                      <a:pt x="12738" y="15752"/>
                    </a:lnTo>
                    <a:lnTo>
                      <a:pt x="12738" y="15787"/>
                    </a:lnTo>
                    <a:lnTo>
                      <a:pt x="12738" y="15823"/>
                    </a:lnTo>
                    <a:lnTo>
                      <a:pt x="12738" y="16002"/>
                    </a:lnTo>
                    <a:cubicBezTo>
                      <a:pt x="12810" y="16359"/>
                      <a:pt x="12310" y="17145"/>
                      <a:pt x="12310" y="17145"/>
                    </a:cubicBezTo>
                    <a:cubicBezTo>
                      <a:pt x="12381" y="17180"/>
                      <a:pt x="12024" y="17431"/>
                      <a:pt x="12417" y="17145"/>
                    </a:cubicBezTo>
                    <a:cubicBezTo>
                      <a:pt x="12595" y="17073"/>
                      <a:pt x="12881" y="16966"/>
                      <a:pt x="13524" y="16788"/>
                    </a:cubicBezTo>
                    <a:cubicBezTo>
                      <a:pt x="13917" y="16752"/>
                      <a:pt x="14774" y="16645"/>
                      <a:pt x="15703" y="16680"/>
                    </a:cubicBezTo>
                    <a:cubicBezTo>
                      <a:pt x="16132" y="16752"/>
                      <a:pt x="16560" y="16823"/>
                      <a:pt x="16989" y="16859"/>
                    </a:cubicBezTo>
                    <a:cubicBezTo>
                      <a:pt x="17096" y="16895"/>
                      <a:pt x="17239" y="16895"/>
                      <a:pt x="17489" y="16966"/>
                    </a:cubicBezTo>
                    <a:cubicBezTo>
                      <a:pt x="17417" y="16931"/>
                      <a:pt x="17274" y="16931"/>
                      <a:pt x="17132" y="16859"/>
                    </a:cubicBezTo>
                    <a:lnTo>
                      <a:pt x="17989" y="17073"/>
                    </a:lnTo>
                    <a:cubicBezTo>
                      <a:pt x="17596" y="16931"/>
                      <a:pt x="17346" y="16752"/>
                      <a:pt x="17775" y="16859"/>
                    </a:cubicBezTo>
                    <a:lnTo>
                      <a:pt x="18025" y="16966"/>
                    </a:lnTo>
                    <a:cubicBezTo>
                      <a:pt x="17417" y="16645"/>
                      <a:pt x="17882" y="16680"/>
                      <a:pt x="17596" y="16502"/>
                    </a:cubicBezTo>
                    <a:lnTo>
                      <a:pt x="17810" y="16609"/>
                    </a:lnTo>
                    <a:lnTo>
                      <a:pt x="17775" y="16431"/>
                    </a:lnTo>
                    <a:lnTo>
                      <a:pt x="18096" y="16645"/>
                    </a:lnTo>
                    <a:cubicBezTo>
                      <a:pt x="17596" y="16180"/>
                      <a:pt x="17703" y="15895"/>
                      <a:pt x="17989" y="16109"/>
                    </a:cubicBezTo>
                    <a:lnTo>
                      <a:pt x="17203" y="15395"/>
                    </a:lnTo>
                    <a:cubicBezTo>
                      <a:pt x="17489" y="15502"/>
                      <a:pt x="17525" y="15573"/>
                      <a:pt x="17525" y="15573"/>
                    </a:cubicBezTo>
                    <a:cubicBezTo>
                      <a:pt x="17417" y="15502"/>
                      <a:pt x="17024" y="14966"/>
                      <a:pt x="16846" y="14680"/>
                    </a:cubicBezTo>
                    <a:cubicBezTo>
                      <a:pt x="16417" y="14216"/>
                      <a:pt x="16024" y="13287"/>
                      <a:pt x="15774" y="12751"/>
                    </a:cubicBezTo>
                    <a:lnTo>
                      <a:pt x="15774" y="12751"/>
                    </a:lnTo>
                    <a:cubicBezTo>
                      <a:pt x="15631" y="12394"/>
                      <a:pt x="15631" y="11858"/>
                      <a:pt x="15631" y="11966"/>
                    </a:cubicBezTo>
                    <a:cubicBezTo>
                      <a:pt x="15596" y="11966"/>
                      <a:pt x="15703" y="11609"/>
                      <a:pt x="15596" y="12037"/>
                    </a:cubicBezTo>
                    <a:cubicBezTo>
                      <a:pt x="15489" y="12394"/>
                      <a:pt x="15453" y="12216"/>
                      <a:pt x="15131" y="12787"/>
                    </a:cubicBezTo>
                    <a:cubicBezTo>
                      <a:pt x="14953" y="13037"/>
                      <a:pt x="14774" y="13287"/>
                      <a:pt x="14560" y="13537"/>
                    </a:cubicBezTo>
                    <a:cubicBezTo>
                      <a:pt x="14453" y="13609"/>
                      <a:pt x="14346" y="13716"/>
                      <a:pt x="14203" y="13859"/>
                    </a:cubicBezTo>
                    <a:lnTo>
                      <a:pt x="14024" y="14001"/>
                    </a:lnTo>
                    <a:lnTo>
                      <a:pt x="13917" y="14073"/>
                    </a:lnTo>
                    <a:lnTo>
                      <a:pt x="13881" y="14109"/>
                    </a:lnTo>
                    <a:lnTo>
                      <a:pt x="13846" y="14109"/>
                    </a:lnTo>
                    <a:lnTo>
                      <a:pt x="13846" y="14109"/>
                    </a:lnTo>
                    <a:lnTo>
                      <a:pt x="13846" y="14109"/>
                    </a:lnTo>
                    <a:lnTo>
                      <a:pt x="13846" y="14109"/>
                    </a:lnTo>
                    <a:lnTo>
                      <a:pt x="13953" y="10537"/>
                    </a:lnTo>
                    <a:lnTo>
                      <a:pt x="13846" y="14109"/>
                    </a:lnTo>
                    <a:cubicBezTo>
                      <a:pt x="13988" y="14001"/>
                      <a:pt x="13917" y="14073"/>
                      <a:pt x="13846" y="14109"/>
                    </a:cubicBezTo>
                    <a:lnTo>
                      <a:pt x="13953" y="10537"/>
                    </a:lnTo>
                    <a:lnTo>
                      <a:pt x="13953" y="10537"/>
                    </a:lnTo>
                    <a:cubicBezTo>
                      <a:pt x="14096" y="10537"/>
                      <a:pt x="13810" y="10501"/>
                      <a:pt x="13774" y="10501"/>
                    </a:cubicBezTo>
                    <a:cubicBezTo>
                      <a:pt x="13524" y="10430"/>
                      <a:pt x="13560" y="10430"/>
                      <a:pt x="13560" y="10430"/>
                    </a:cubicBezTo>
                    <a:cubicBezTo>
                      <a:pt x="13667" y="10501"/>
                      <a:pt x="13095" y="10216"/>
                      <a:pt x="13274" y="10287"/>
                    </a:cubicBezTo>
                    <a:cubicBezTo>
                      <a:pt x="13131" y="10180"/>
                      <a:pt x="13131" y="10180"/>
                      <a:pt x="13203" y="10216"/>
                    </a:cubicBezTo>
                    <a:cubicBezTo>
                      <a:pt x="12845" y="10001"/>
                      <a:pt x="13274" y="10251"/>
                      <a:pt x="13203" y="10322"/>
                    </a:cubicBezTo>
                    <a:lnTo>
                      <a:pt x="14524" y="11430"/>
                    </a:lnTo>
                    <a:cubicBezTo>
                      <a:pt x="13953" y="11287"/>
                      <a:pt x="12988" y="10037"/>
                      <a:pt x="13167" y="10394"/>
                    </a:cubicBezTo>
                    <a:lnTo>
                      <a:pt x="14131" y="11466"/>
                    </a:lnTo>
                    <a:cubicBezTo>
                      <a:pt x="13881" y="11501"/>
                      <a:pt x="13381" y="11073"/>
                      <a:pt x="12953" y="10501"/>
                    </a:cubicBezTo>
                    <a:cubicBezTo>
                      <a:pt x="12524" y="9965"/>
                      <a:pt x="12060" y="8965"/>
                      <a:pt x="12274" y="9429"/>
                    </a:cubicBezTo>
                    <a:cubicBezTo>
                      <a:pt x="12631" y="9965"/>
                      <a:pt x="12345" y="11823"/>
                      <a:pt x="12345" y="11430"/>
                    </a:cubicBezTo>
                    <a:lnTo>
                      <a:pt x="15524" y="12108"/>
                    </a:lnTo>
                    <a:cubicBezTo>
                      <a:pt x="15346" y="12037"/>
                      <a:pt x="15167" y="12001"/>
                      <a:pt x="15024" y="11930"/>
                    </a:cubicBezTo>
                    <a:cubicBezTo>
                      <a:pt x="15417" y="11966"/>
                      <a:pt x="13667" y="12180"/>
                      <a:pt x="13488" y="12144"/>
                    </a:cubicBezTo>
                    <a:cubicBezTo>
                      <a:pt x="12381" y="12073"/>
                      <a:pt x="12702" y="11930"/>
                      <a:pt x="12917" y="12251"/>
                    </a:cubicBezTo>
                    <a:lnTo>
                      <a:pt x="12988" y="12323"/>
                    </a:lnTo>
                    <a:cubicBezTo>
                      <a:pt x="13060" y="12359"/>
                      <a:pt x="13310" y="12787"/>
                      <a:pt x="13381" y="12894"/>
                    </a:cubicBezTo>
                    <a:lnTo>
                      <a:pt x="13488" y="13144"/>
                    </a:lnTo>
                    <a:cubicBezTo>
                      <a:pt x="13524" y="13216"/>
                      <a:pt x="13560" y="13323"/>
                      <a:pt x="13524" y="13216"/>
                    </a:cubicBezTo>
                    <a:cubicBezTo>
                      <a:pt x="13524" y="13252"/>
                      <a:pt x="13560" y="13323"/>
                      <a:pt x="13631" y="13501"/>
                    </a:cubicBezTo>
                    <a:lnTo>
                      <a:pt x="13667" y="13644"/>
                    </a:lnTo>
                    <a:cubicBezTo>
                      <a:pt x="13631" y="14109"/>
                      <a:pt x="13703" y="12502"/>
                      <a:pt x="14274" y="11858"/>
                    </a:cubicBezTo>
                    <a:cubicBezTo>
                      <a:pt x="14667" y="11323"/>
                      <a:pt x="14631" y="12037"/>
                      <a:pt x="12345" y="12001"/>
                    </a:cubicBezTo>
                    <a:cubicBezTo>
                      <a:pt x="12095" y="12001"/>
                      <a:pt x="11845" y="11966"/>
                      <a:pt x="11595" y="11894"/>
                    </a:cubicBezTo>
                    <a:cubicBezTo>
                      <a:pt x="11917" y="11930"/>
                      <a:pt x="12238" y="11966"/>
                      <a:pt x="12595" y="11966"/>
                    </a:cubicBezTo>
                    <a:cubicBezTo>
                      <a:pt x="12953" y="12001"/>
                      <a:pt x="13488" y="12251"/>
                      <a:pt x="13667" y="12323"/>
                    </a:cubicBezTo>
                    <a:cubicBezTo>
                      <a:pt x="13810" y="12359"/>
                      <a:pt x="13953" y="12430"/>
                      <a:pt x="14096" y="12537"/>
                    </a:cubicBezTo>
                    <a:cubicBezTo>
                      <a:pt x="14131" y="12573"/>
                      <a:pt x="14024" y="12466"/>
                      <a:pt x="14024" y="12466"/>
                    </a:cubicBezTo>
                    <a:cubicBezTo>
                      <a:pt x="13917" y="12359"/>
                      <a:pt x="13595" y="11751"/>
                      <a:pt x="13453" y="11001"/>
                    </a:cubicBezTo>
                    <a:cubicBezTo>
                      <a:pt x="13417" y="10787"/>
                      <a:pt x="13310" y="10322"/>
                      <a:pt x="13274" y="9823"/>
                    </a:cubicBezTo>
                    <a:cubicBezTo>
                      <a:pt x="13238" y="9323"/>
                      <a:pt x="13310" y="8894"/>
                      <a:pt x="13381" y="8715"/>
                    </a:cubicBezTo>
                    <a:cubicBezTo>
                      <a:pt x="13560" y="8394"/>
                      <a:pt x="12988" y="9358"/>
                      <a:pt x="12631" y="9680"/>
                    </a:cubicBezTo>
                    <a:cubicBezTo>
                      <a:pt x="12524" y="9751"/>
                      <a:pt x="12488" y="9823"/>
                      <a:pt x="12381" y="9894"/>
                    </a:cubicBezTo>
                    <a:cubicBezTo>
                      <a:pt x="12095" y="10180"/>
                      <a:pt x="11881" y="10394"/>
                      <a:pt x="11488" y="10573"/>
                    </a:cubicBezTo>
                    <a:cubicBezTo>
                      <a:pt x="11417" y="10680"/>
                      <a:pt x="10988" y="10822"/>
                      <a:pt x="10988" y="10822"/>
                    </a:cubicBezTo>
                    <a:cubicBezTo>
                      <a:pt x="11059" y="10822"/>
                      <a:pt x="10881" y="10858"/>
                      <a:pt x="11059" y="10822"/>
                    </a:cubicBezTo>
                    <a:cubicBezTo>
                      <a:pt x="11309" y="10822"/>
                      <a:pt x="11417" y="10858"/>
                      <a:pt x="11774" y="10930"/>
                    </a:cubicBezTo>
                    <a:cubicBezTo>
                      <a:pt x="12060" y="10965"/>
                      <a:pt x="12310" y="11073"/>
                      <a:pt x="12560" y="11144"/>
                    </a:cubicBezTo>
                    <a:lnTo>
                      <a:pt x="12917" y="11323"/>
                    </a:lnTo>
                    <a:lnTo>
                      <a:pt x="12774" y="11287"/>
                    </a:lnTo>
                    <a:lnTo>
                      <a:pt x="6737" y="14752"/>
                    </a:lnTo>
                    <a:cubicBezTo>
                      <a:pt x="9631" y="13966"/>
                      <a:pt x="12452" y="11430"/>
                      <a:pt x="7345" y="3500"/>
                    </a:cubicBezTo>
                    <a:lnTo>
                      <a:pt x="2701" y="6179"/>
                    </a:lnTo>
                    <a:cubicBezTo>
                      <a:pt x="2416" y="6322"/>
                      <a:pt x="2094" y="6501"/>
                      <a:pt x="1773" y="6715"/>
                    </a:cubicBezTo>
                    <a:lnTo>
                      <a:pt x="1523" y="6465"/>
                    </a:lnTo>
                    <a:cubicBezTo>
                      <a:pt x="-478" y="8608"/>
                      <a:pt x="-585" y="11966"/>
                      <a:pt x="1665" y="13537"/>
                    </a:cubicBezTo>
                    <a:cubicBezTo>
                      <a:pt x="-263" y="14502"/>
                      <a:pt x="2451" y="16180"/>
                      <a:pt x="2308" y="16895"/>
                    </a:cubicBezTo>
                    <a:lnTo>
                      <a:pt x="2130" y="16931"/>
                    </a:lnTo>
                    <a:cubicBezTo>
                      <a:pt x="3344" y="17252"/>
                      <a:pt x="3594" y="18109"/>
                      <a:pt x="4023" y="18966"/>
                    </a:cubicBezTo>
                    <a:cubicBezTo>
                      <a:pt x="4416" y="19859"/>
                      <a:pt x="4952" y="20681"/>
                      <a:pt x="5987" y="20503"/>
                    </a:cubicBezTo>
                    <a:cubicBezTo>
                      <a:pt x="5844" y="20609"/>
                      <a:pt x="5523" y="21074"/>
                      <a:pt x="5166" y="20895"/>
                    </a:cubicBezTo>
                    <a:cubicBezTo>
                      <a:pt x="6309" y="21395"/>
                      <a:pt x="7880" y="21538"/>
                      <a:pt x="7488" y="22717"/>
                    </a:cubicBezTo>
                    <a:cubicBezTo>
                      <a:pt x="10024" y="23646"/>
                      <a:pt x="14560" y="24467"/>
                      <a:pt x="16274" y="21824"/>
                    </a:cubicBezTo>
                    <a:lnTo>
                      <a:pt x="16239" y="22181"/>
                    </a:lnTo>
                    <a:cubicBezTo>
                      <a:pt x="16953" y="20645"/>
                      <a:pt x="17667" y="21538"/>
                      <a:pt x="18632" y="20288"/>
                    </a:cubicBezTo>
                    <a:cubicBezTo>
                      <a:pt x="18775" y="20395"/>
                      <a:pt x="18918" y="20395"/>
                      <a:pt x="18918" y="20467"/>
                    </a:cubicBezTo>
                    <a:cubicBezTo>
                      <a:pt x="19418" y="18788"/>
                      <a:pt x="21775" y="17538"/>
                      <a:pt x="21739" y="16216"/>
                    </a:cubicBezTo>
                    <a:lnTo>
                      <a:pt x="22525" y="16502"/>
                    </a:lnTo>
                    <a:cubicBezTo>
                      <a:pt x="22882" y="15645"/>
                      <a:pt x="22954" y="14859"/>
                      <a:pt x="23097" y="14037"/>
                    </a:cubicBezTo>
                    <a:lnTo>
                      <a:pt x="22704" y="14894"/>
                    </a:lnTo>
                    <a:cubicBezTo>
                      <a:pt x="20632" y="14144"/>
                      <a:pt x="24597" y="13359"/>
                      <a:pt x="23061" y="11466"/>
                    </a:cubicBezTo>
                    <a:cubicBezTo>
                      <a:pt x="23240" y="10680"/>
                      <a:pt x="21739" y="9787"/>
                      <a:pt x="20596" y="9537"/>
                    </a:cubicBezTo>
                    <a:cubicBezTo>
                      <a:pt x="19310" y="9180"/>
                      <a:pt x="18239" y="9287"/>
                      <a:pt x="18346" y="8465"/>
                    </a:cubicBezTo>
                    <a:cubicBezTo>
                      <a:pt x="17132" y="8715"/>
                      <a:pt x="20061" y="7786"/>
                      <a:pt x="18739" y="7608"/>
                    </a:cubicBezTo>
                    <a:cubicBezTo>
                      <a:pt x="19561" y="6750"/>
                      <a:pt x="19668" y="7501"/>
                      <a:pt x="20132" y="6644"/>
                    </a:cubicBezTo>
                    <a:cubicBezTo>
                      <a:pt x="18953" y="6179"/>
                      <a:pt x="19310" y="4250"/>
                      <a:pt x="17489" y="4250"/>
                    </a:cubicBezTo>
                    <a:lnTo>
                      <a:pt x="17810" y="3393"/>
                    </a:lnTo>
                    <a:cubicBezTo>
                      <a:pt x="15560" y="4250"/>
                      <a:pt x="14346" y="1322"/>
                      <a:pt x="13024" y="3000"/>
                    </a:cubicBezTo>
                    <a:cubicBezTo>
                      <a:pt x="11417" y="3893"/>
                      <a:pt x="11202" y="464"/>
                      <a:pt x="9631" y="2750"/>
                    </a:cubicBezTo>
                    <a:cubicBezTo>
                      <a:pt x="9238" y="2464"/>
                      <a:pt x="8773" y="2215"/>
                      <a:pt x="8345" y="1964"/>
                    </a:cubicBezTo>
                    <a:cubicBezTo>
                      <a:pt x="7273" y="2286"/>
                      <a:pt x="8381" y="3572"/>
                      <a:pt x="7166" y="3679"/>
                    </a:cubicBezTo>
                    <a:cubicBezTo>
                      <a:pt x="6809" y="2964"/>
                      <a:pt x="5559" y="4143"/>
                      <a:pt x="5702" y="3108"/>
                    </a:cubicBezTo>
                    <a:cubicBezTo>
                      <a:pt x="4130" y="3500"/>
                      <a:pt x="3237" y="5286"/>
                      <a:pt x="2701" y="6965"/>
                    </a:cubicBezTo>
                    <a:cubicBezTo>
                      <a:pt x="2165" y="8822"/>
                      <a:pt x="1987" y="10394"/>
                      <a:pt x="987" y="12394"/>
                    </a:cubicBezTo>
                    <a:cubicBezTo>
                      <a:pt x="2487" y="13144"/>
                      <a:pt x="1915" y="14787"/>
                      <a:pt x="3130" y="15037"/>
                    </a:cubicBezTo>
                    <a:cubicBezTo>
                      <a:pt x="2451" y="15395"/>
                      <a:pt x="3951" y="17573"/>
                      <a:pt x="2058" y="16680"/>
                    </a:cubicBezTo>
                    <a:cubicBezTo>
                      <a:pt x="1915" y="16573"/>
                      <a:pt x="1844" y="16359"/>
                      <a:pt x="2094" y="16288"/>
                    </a:cubicBezTo>
                    <a:lnTo>
                      <a:pt x="1165" y="16395"/>
                    </a:lnTo>
                    <a:cubicBezTo>
                      <a:pt x="522" y="17681"/>
                      <a:pt x="1451" y="18431"/>
                      <a:pt x="2308" y="19002"/>
                    </a:cubicBezTo>
                    <a:lnTo>
                      <a:pt x="4916" y="22002"/>
                    </a:lnTo>
                    <a:cubicBezTo>
                      <a:pt x="5809" y="22181"/>
                      <a:pt x="6666" y="22324"/>
                      <a:pt x="7416" y="22753"/>
                    </a:cubicBezTo>
                    <a:cubicBezTo>
                      <a:pt x="6952" y="22217"/>
                      <a:pt x="6202" y="21860"/>
                      <a:pt x="6988" y="21610"/>
                    </a:cubicBezTo>
                    <a:cubicBezTo>
                      <a:pt x="7523" y="21967"/>
                      <a:pt x="8095" y="22217"/>
                      <a:pt x="8702" y="22503"/>
                    </a:cubicBezTo>
                    <a:lnTo>
                      <a:pt x="8059" y="23074"/>
                    </a:lnTo>
                    <a:cubicBezTo>
                      <a:pt x="8952" y="23610"/>
                      <a:pt x="9916" y="23931"/>
                      <a:pt x="10881" y="24253"/>
                    </a:cubicBezTo>
                    <a:lnTo>
                      <a:pt x="10631" y="23253"/>
                    </a:lnTo>
                    <a:cubicBezTo>
                      <a:pt x="11810" y="23896"/>
                      <a:pt x="12524" y="25539"/>
                      <a:pt x="13953" y="24074"/>
                    </a:cubicBezTo>
                    <a:cubicBezTo>
                      <a:pt x="14488" y="23288"/>
                      <a:pt x="12702" y="22931"/>
                      <a:pt x="13917" y="22503"/>
                    </a:cubicBezTo>
                    <a:cubicBezTo>
                      <a:pt x="15524" y="23003"/>
                      <a:pt x="18167" y="23217"/>
                      <a:pt x="20132" y="22324"/>
                    </a:cubicBezTo>
                    <a:cubicBezTo>
                      <a:pt x="19418" y="21502"/>
                      <a:pt x="19918" y="21288"/>
                      <a:pt x="20239" y="20788"/>
                    </a:cubicBezTo>
                    <a:lnTo>
                      <a:pt x="20811" y="21502"/>
                    </a:lnTo>
                    <a:cubicBezTo>
                      <a:pt x="21739" y="19145"/>
                      <a:pt x="22775" y="22646"/>
                      <a:pt x="23847" y="20181"/>
                    </a:cubicBezTo>
                    <a:lnTo>
                      <a:pt x="24168" y="20788"/>
                    </a:lnTo>
                    <a:cubicBezTo>
                      <a:pt x="23882" y="20181"/>
                      <a:pt x="23561" y="19610"/>
                      <a:pt x="23204" y="19038"/>
                    </a:cubicBezTo>
                    <a:cubicBezTo>
                      <a:pt x="22990" y="16359"/>
                      <a:pt x="25561" y="19288"/>
                      <a:pt x="24668" y="15859"/>
                    </a:cubicBezTo>
                    <a:cubicBezTo>
                      <a:pt x="24383" y="16752"/>
                      <a:pt x="22740" y="15252"/>
                      <a:pt x="23490" y="14573"/>
                    </a:cubicBezTo>
                    <a:lnTo>
                      <a:pt x="24168" y="15180"/>
                    </a:lnTo>
                    <a:cubicBezTo>
                      <a:pt x="24240" y="14537"/>
                      <a:pt x="23954" y="14216"/>
                      <a:pt x="24275" y="13894"/>
                    </a:cubicBezTo>
                    <a:cubicBezTo>
                      <a:pt x="24597" y="14394"/>
                      <a:pt x="25418" y="14502"/>
                      <a:pt x="25597" y="13501"/>
                    </a:cubicBezTo>
                    <a:lnTo>
                      <a:pt x="26454" y="14466"/>
                    </a:lnTo>
                    <a:cubicBezTo>
                      <a:pt x="26168" y="13680"/>
                      <a:pt x="25776" y="12894"/>
                      <a:pt x="25311" y="12216"/>
                    </a:cubicBezTo>
                    <a:cubicBezTo>
                      <a:pt x="25990" y="11501"/>
                      <a:pt x="25847" y="10322"/>
                      <a:pt x="25776" y="9429"/>
                    </a:cubicBezTo>
                    <a:lnTo>
                      <a:pt x="25633" y="7036"/>
                    </a:lnTo>
                    <a:lnTo>
                      <a:pt x="24061" y="5429"/>
                    </a:lnTo>
                    <a:cubicBezTo>
                      <a:pt x="23597" y="4929"/>
                      <a:pt x="23204" y="4501"/>
                      <a:pt x="23382" y="3929"/>
                    </a:cubicBezTo>
                    <a:cubicBezTo>
                      <a:pt x="23382" y="3929"/>
                      <a:pt x="22882" y="3250"/>
                      <a:pt x="22132" y="2750"/>
                    </a:cubicBezTo>
                    <a:cubicBezTo>
                      <a:pt x="21311" y="2179"/>
                      <a:pt x="19918" y="1822"/>
                      <a:pt x="19310" y="2321"/>
                    </a:cubicBezTo>
                    <a:cubicBezTo>
                      <a:pt x="20382" y="1822"/>
                      <a:pt x="18346" y="714"/>
                      <a:pt x="19239" y="0"/>
                    </a:cubicBezTo>
                    <a:cubicBezTo>
                      <a:pt x="17810" y="464"/>
                      <a:pt x="14453" y="1071"/>
                      <a:pt x="13274" y="535"/>
                    </a:cubicBezTo>
                    <a:lnTo>
                      <a:pt x="13488" y="357"/>
                    </a:lnTo>
                    <a:cubicBezTo>
                      <a:pt x="10917" y="357"/>
                      <a:pt x="9738" y="1536"/>
                      <a:pt x="8631" y="2607"/>
                    </a:cubicBezTo>
                    <a:cubicBezTo>
                      <a:pt x="7845" y="3643"/>
                      <a:pt x="7059" y="4607"/>
                      <a:pt x="5880" y="5072"/>
                    </a:cubicBezTo>
                    <a:cubicBezTo>
                      <a:pt x="6737" y="5715"/>
                      <a:pt x="5487" y="6251"/>
                      <a:pt x="6737" y="6858"/>
                    </a:cubicBezTo>
                    <a:cubicBezTo>
                      <a:pt x="6559" y="9144"/>
                      <a:pt x="2201" y="8858"/>
                      <a:pt x="5666" y="11323"/>
                    </a:cubicBezTo>
                    <a:cubicBezTo>
                      <a:pt x="5523" y="12216"/>
                      <a:pt x="4380" y="11966"/>
                      <a:pt x="3987" y="12359"/>
                    </a:cubicBezTo>
                    <a:lnTo>
                      <a:pt x="3844" y="12073"/>
                    </a:lnTo>
                    <a:cubicBezTo>
                      <a:pt x="3523" y="14645"/>
                      <a:pt x="3487" y="14787"/>
                      <a:pt x="3344" y="16109"/>
                    </a:cubicBezTo>
                    <a:cubicBezTo>
                      <a:pt x="3773" y="17073"/>
                      <a:pt x="5559" y="16895"/>
                      <a:pt x="5380" y="18466"/>
                    </a:cubicBezTo>
                    <a:cubicBezTo>
                      <a:pt x="4523" y="18109"/>
                      <a:pt x="4773" y="18717"/>
                      <a:pt x="4916" y="19324"/>
                    </a:cubicBezTo>
                    <a:cubicBezTo>
                      <a:pt x="4702" y="18966"/>
                      <a:pt x="4380" y="18895"/>
                      <a:pt x="4130" y="19895"/>
                    </a:cubicBezTo>
                    <a:cubicBezTo>
                      <a:pt x="4380" y="19931"/>
                      <a:pt x="4559" y="20074"/>
                      <a:pt x="4773" y="20216"/>
                    </a:cubicBezTo>
                    <a:cubicBezTo>
                      <a:pt x="4702" y="20252"/>
                      <a:pt x="4702" y="20288"/>
                      <a:pt x="4594" y="20324"/>
                    </a:cubicBezTo>
                    <a:cubicBezTo>
                      <a:pt x="5416" y="21431"/>
                      <a:pt x="5523" y="21038"/>
                      <a:pt x="5344" y="20503"/>
                    </a:cubicBezTo>
                    <a:cubicBezTo>
                      <a:pt x="5452" y="20467"/>
                      <a:pt x="5594" y="20360"/>
                      <a:pt x="5702" y="20145"/>
                    </a:cubicBezTo>
                    <a:cubicBezTo>
                      <a:pt x="5237" y="21824"/>
                      <a:pt x="7702" y="22931"/>
                      <a:pt x="7059" y="23967"/>
                    </a:cubicBezTo>
                    <a:cubicBezTo>
                      <a:pt x="8845" y="25253"/>
                      <a:pt x="10595" y="25074"/>
                      <a:pt x="11667" y="24860"/>
                    </a:cubicBezTo>
                    <a:cubicBezTo>
                      <a:pt x="12738" y="24503"/>
                      <a:pt x="13524" y="24181"/>
                      <a:pt x="14774" y="23646"/>
                    </a:cubicBezTo>
                    <a:cubicBezTo>
                      <a:pt x="15203" y="24253"/>
                      <a:pt x="14738" y="25003"/>
                      <a:pt x="13917" y="25360"/>
                    </a:cubicBezTo>
                    <a:cubicBezTo>
                      <a:pt x="14596" y="25217"/>
                      <a:pt x="15274" y="25003"/>
                      <a:pt x="15881" y="24717"/>
                    </a:cubicBezTo>
                    <a:cubicBezTo>
                      <a:pt x="16167" y="25682"/>
                      <a:pt x="14846" y="25574"/>
                      <a:pt x="14203" y="25825"/>
                    </a:cubicBezTo>
                    <a:cubicBezTo>
                      <a:pt x="15560" y="26467"/>
                      <a:pt x="17132" y="25717"/>
                      <a:pt x="18489" y="24181"/>
                    </a:cubicBezTo>
                    <a:cubicBezTo>
                      <a:pt x="19703" y="22753"/>
                      <a:pt x="20239" y="20967"/>
                      <a:pt x="21239" y="19895"/>
                    </a:cubicBezTo>
                    <a:lnTo>
                      <a:pt x="20632" y="19109"/>
                    </a:lnTo>
                    <a:lnTo>
                      <a:pt x="20811" y="18966"/>
                    </a:lnTo>
                    <a:cubicBezTo>
                      <a:pt x="20418" y="18859"/>
                      <a:pt x="19918" y="18324"/>
                      <a:pt x="19811" y="18038"/>
                    </a:cubicBezTo>
                    <a:cubicBezTo>
                      <a:pt x="20668" y="17859"/>
                      <a:pt x="21775" y="18288"/>
                      <a:pt x="21811" y="17109"/>
                    </a:cubicBezTo>
                    <a:cubicBezTo>
                      <a:pt x="22632" y="16288"/>
                      <a:pt x="21275" y="14930"/>
                      <a:pt x="20668" y="14359"/>
                    </a:cubicBezTo>
                    <a:cubicBezTo>
                      <a:pt x="20596" y="14787"/>
                      <a:pt x="20096" y="14752"/>
                      <a:pt x="19775" y="14609"/>
                    </a:cubicBezTo>
                    <a:cubicBezTo>
                      <a:pt x="19668" y="14252"/>
                      <a:pt x="20489" y="13894"/>
                      <a:pt x="20061" y="13680"/>
                    </a:cubicBezTo>
                    <a:lnTo>
                      <a:pt x="21168" y="13395"/>
                    </a:lnTo>
                    <a:cubicBezTo>
                      <a:pt x="20132" y="13752"/>
                      <a:pt x="19775" y="12787"/>
                      <a:pt x="19310" y="12787"/>
                    </a:cubicBezTo>
                    <a:cubicBezTo>
                      <a:pt x="20096" y="12359"/>
                      <a:pt x="20168" y="13109"/>
                      <a:pt x="20811" y="13037"/>
                    </a:cubicBezTo>
                    <a:cubicBezTo>
                      <a:pt x="20311" y="11715"/>
                      <a:pt x="20596" y="12323"/>
                      <a:pt x="20061" y="11073"/>
                    </a:cubicBezTo>
                    <a:cubicBezTo>
                      <a:pt x="18989" y="10680"/>
                      <a:pt x="19060" y="11537"/>
                      <a:pt x="17989" y="11573"/>
                    </a:cubicBezTo>
                    <a:cubicBezTo>
                      <a:pt x="17596" y="11073"/>
                      <a:pt x="16632" y="10858"/>
                      <a:pt x="17024" y="10001"/>
                    </a:cubicBezTo>
                    <a:lnTo>
                      <a:pt x="16167" y="10573"/>
                    </a:lnTo>
                    <a:cubicBezTo>
                      <a:pt x="15024" y="9929"/>
                      <a:pt x="14917" y="9358"/>
                      <a:pt x="15524" y="8251"/>
                    </a:cubicBezTo>
                    <a:cubicBezTo>
                      <a:pt x="9916" y="6608"/>
                      <a:pt x="7773" y="9180"/>
                      <a:pt x="6630" y="10430"/>
                    </a:cubicBezTo>
                    <a:cubicBezTo>
                      <a:pt x="5130" y="11466"/>
                      <a:pt x="4844" y="12394"/>
                      <a:pt x="4844" y="12466"/>
                    </a:cubicBezTo>
                    <a:cubicBezTo>
                      <a:pt x="3416" y="14966"/>
                      <a:pt x="6666" y="14966"/>
                      <a:pt x="7916" y="1657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56" name="Graphic 511">
              <a:extLst>
                <a:ext uri="{FF2B5EF4-FFF2-40B4-BE49-F238E27FC236}">
                  <a16:creationId xmlns:a16="http://schemas.microsoft.com/office/drawing/2014/main" id="{3EF3FF7F-5325-124F-9EA1-30171A95F3F0}"/>
                </a:ext>
              </a:extLst>
            </p:cNvPr>
            <p:cNvGrpSpPr/>
            <p:nvPr/>
          </p:nvGrpSpPr>
          <p:grpSpPr>
            <a:xfrm>
              <a:off x="7638823" y="6187628"/>
              <a:ext cx="355365" cy="59107"/>
              <a:chOff x="7638823" y="6187628"/>
              <a:chExt cx="355365" cy="59107"/>
            </a:xfrm>
            <a:grpFill/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244F272B-9F7B-104D-A1B9-8803E0CAE696}"/>
                  </a:ext>
                </a:extLst>
              </p:cNvPr>
              <p:cNvSpPr/>
              <p:nvPr/>
            </p:nvSpPr>
            <p:spPr>
              <a:xfrm>
                <a:off x="7691258" y="6217991"/>
                <a:ext cx="1285" cy="393"/>
              </a:xfrm>
              <a:custGeom>
                <a:avLst/>
                <a:gdLst>
                  <a:gd name="connsiteX0" fmla="*/ 0 w 1285"/>
                  <a:gd name="connsiteY0" fmla="*/ 0 h 393"/>
                  <a:gd name="connsiteX1" fmla="*/ 1286 w 1285"/>
                  <a:gd name="connsiteY1" fmla="*/ 393 h 393"/>
                  <a:gd name="connsiteX2" fmla="*/ 0 w 1285"/>
                  <a:gd name="connsiteY2" fmla="*/ 0 h 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" h="393">
                    <a:moveTo>
                      <a:pt x="0" y="0"/>
                    </a:moveTo>
                    <a:lnTo>
                      <a:pt x="1286" y="393"/>
                    </a:lnTo>
                    <a:cubicBezTo>
                      <a:pt x="1250" y="179"/>
                      <a:pt x="929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17F9FE23-14FB-0944-A7AF-F84B7E705DE3}"/>
                  </a:ext>
                </a:extLst>
              </p:cNvPr>
              <p:cNvSpPr/>
              <p:nvPr/>
            </p:nvSpPr>
            <p:spPr>
              <a:xfrm>
                <a:off x="7920880" y="6198989"/>
                <a:ext cx="85" cy="321"/>
              </a:xfrm>
              <a:custGeom>
                <a:avLst/>
                <a:gdLst>
                  <a:gd name="connsiteX0" fmla="*/ 14 w 85"/>
                  <a:gd name="connsiteY0" fmla="*/ 321 h 321"/>
                  <a:gd name="connsiteX1" fmla="*/ 85 w 85"/>
                  <a:gd name="connsiteY1" fmla="*/ 0 h 321"/>
                  <a:gd name="connsiteX2" fmla="*/ 14 w 85"/>
                  <a:gd name="connsiteY2" fmla="*/ 321 h 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" h="321">
                    <a:moveTo>
                      <a:pt x="14" y="321"/>
                    </a:moveTo>
                    <a:cubicBezTo>
                      <a:pt x="50" y="215"/>
                      <a:pt x="50" y="143"/>
                      <a:pt x="85" y="0"/>
                    </a:cubicBezTo>
                    <a:cubicBezTo>
                      <a:pt x="14" y="215"/>
                      <a:pt x="-22" y="321"/>
                      <a:pt x="14" y="3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40D66D54-CE4A-3746-93B1-8513D883A5C2}"/>
                  </a:ext>
                </a:extLst>
              </p:cNvPr>
              <p:cNvSpPr/>
              <p:nvPr/>
            </p:nvSpPr>
            <p:spPr>
              <a:xfrm>
                <a:off x="7729263" y="6241101"/>
                <a:ext cx="357" cy="142"/>
              </a:xfrm>
              <a:custGeom>
                <a:avLst/>
                <a:gdLst>
                  <a:gd name="connsiteX0" fmla="*/ 357 w 357"/>
                  <a:gd name="connsiteY0" fmla="*/ 0 h 142"/>
                  <a:gd name="connsiteX1" fmla="*/ 286 w 357"/>
                  <a:gd name="connsiteY1" fmla="*/ 0 h 142"/>
                  <a:gd name="connsiteX2" fmla="*/ 0 w 357"/>
                  <a:gd name="connsiteY2" fmla="*/ 143 h 142"/>
                  <a:gd name="connsiteX3" fmla="*/ 357 w 357"/>
                  <a:gd name="connsiteY3" fmla="*/ 0 h 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" h="142">
                    <a:moveTo>
                      <a:pt x="357" y="0"/>
                    </a:moveTo>
                    <a:lnTo>
                      <a:pt x="286" y="0"/>
                    </a:lnTo>
                    <a:cubicBezTo>
                      <a:pt x="179" y="72"/>
                      <a:pt x="107" y="72"/>
                      <a:pt x="0" y="143"/>
                    </a:cubicBezTo>
                    <a:lnTo>
                      <a:pt x="357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5AA6FA43-8154-2746-BF3A-8310FF38A434}"/>
                  </a:ext>
                </a:extLst>
              </p:cNvPr>
              <p:cNvSpPr/>
              <p:nvPr/>
            </p:nvSpPr>
            <p:spPr>
              <a:xfrm>
                <a:off x="7638823" y="6187628"/>
                <a:ext cx="355365" cy="59107"/>
              </a:xfrm>
              <a:custGeom>
                <a:avLst/>
                <a:gdLst>
                  <a:gd name="connsiteX0" fmla="*/ 46042 w 355365"/>
                  <a:gd name="connsiteY0" fmla="*/ 46508 h 59107"/>
                  <a:gd name="connsiteX1" fmla="*/ 54900 w 355365"/>
                  <a:gd name="connsiteY1" fmla="*/ 44937 h 59107"/>
                  <a:gd name="connsiteX2" fmla="*/ 66473 w 355365"/>
                  <a:gd name="connsiteY2" fmla="*/ 49080 h 59107"/>
                  <a:gd name="connsiteX3" fmla="*/ 77510 w 355365"/>
                  <a:gd name="connsiteY3" fmla="*/ 53188 h 59107"/>
                  <a:gd name="connsiteX4" fmla="*/ 90726 w 355365"/>
                  <a:gd name="connsiteY4" fmla="*/ 53474 h 59107"/>
                  <a:gd name="connsiteX5" fmla="*/ 103727 w 355365"/>
                  <a:gd name="connsiteY5" fmla="*/ 49294 h 59107"/>
                  <a:gd name="connsiteX6" fmla="*/ 105442 w 355365"/>
                  <a:gd name="connsiteY6" fmla="*/ 49651 h 59107"/>
                  <a:gd name="connsiteX7" fmla="*/ 109407 w 355365"/>
                  <a:gd name="connsiteY7" fmla="*/ 47973 h 59107"/>
                  <a:gd name="connsiteX8" fmla="*/ 109407 w 355365"/>
                  <a:gd name="connsiteY8" fmla="*/ 48258 h 59107"/>
                  <a:gd name="connsiteX9" fmla="*/ 114014 w 355365"/>
                  <a:gd name="connsiteY9" fmla="*/ 45830 h 59107"/>
                  <a:gd name="connsiteX10" fmla="*/ 114050 w 355365"/>
                  <a:gd name="connsiteY10" fmla="*/ 46115 h 59107"/>
                  <a:gd name="connsiteX11" fmla="*/ 116193 w 355365"/>
                  <a:gd name="connsiteY11" fmla="*/ 45115 h 59107"/>
                  <a:gd name="connsiteX12" fmla="*/ 115979 w 355365"/>
                  <a:gd name="connsiteY12" fmla="*/ 45615 h 59107"/>
                  <a:gd name="connsiteX13" fmla="*/ 122587 w 355365"/>
                  <a:gd name="connsiteY13" fmla="*/ 41865 h 59107"/>
                  <a:gd name="connsiteX14" fmla="*/ 122337 w 355365"/>
                  <a:gd name="connsiteY14" fmla="*/ 40793 h 59107"/>
                  <a:gd name="connsiteX15" fmla="*/ 124837 w 355365"/>
                  <a:gd name="connsiteY15" fmla="*/ 41365 h 59107"/>
                  <a:gd name="connsiteX16" fmla="*/ 125301 w 355365"/>
                  <a:gd name="connsiteY16" fmla="*/ 41937 h 59107"/>
                  <a:gd name="connsiteX17" fmla="*/ 126516 w 355365"/>
                  <a:gd name="connsiteY17" fmla="*/ 44294 h 59107"/>
                  <a:gd name="connsiteX18" fmla="*/ 126266 w 355365"/>
                  <a:gd name="connsiteY18" fmla="*/ 44365 h 59107"/>
                  <a:gd name="connsiteX19" fmla="*/ 137803 w 355365"/>
                  <a:gd name="connsiteY19" fmla="*/ 53009 h 59107"/>
                  <a:gd name="connsiteX20" fmla="*/ 144482 w 355365"/>
                  <a:gd name="connsiteY20" fmla="*/ 54259 h 59107"/>
                  <a:gd name="connsiteX21" fmla="*/ 150447 w 355365"/>
                  <a:gd name="connsiteY21" fmla="*/ 52402 h 59107"/>
                  <a:gd name="connsiteX22" fmla="*/ 151055 w 355365"/>
                  <a:gd name="connsiteY22" fmla="*/ 53081 h 59107"/>
                  <a:gd name="connsiteX23" fmla="*/ 157663 w 355365"/>
                  <a:gd name="connsiteY23" fmla="*/ 47866 h 59107"/>
                  <a:gd name="connsiteX24" fmla="*/ 160484 w 355365"/>
                  <a:gd name="connsiteY24" fmla="*/ 48152 h 59107"/>
                  <a:gd name="connsiteX25" fmla="*/ 163556 w 355365"/>
                  <a:gd name="connsiteY25" fmla="*/ 45187 h 59107"/>
                  <a:gd name="connsiteX26" fmla="*/ 162949 w 355365"/>
                  <a:gd name="connsiteY26" fmla="*/ 45865 h 59107"/>
                  <a:gd name="connsiteX27" fmla="*/ 167842 w 355365"/>
                  <a:gd name="connsiteY27" fmla="*/ 43293 h 59107"/>
                  <a:gd name="connsiteX28" fmla="*/ 166128 w 355365"/>
                  <a:gd name="connsiteY28" fmla="*/ 42186 h 59107"/>
                  <a:gd name="connsiteX29" fmla="*/ 170057 w 355365"/>
                  <a:gd name="connsiteY29" fmla="*/ 42222 h 59107"/>
                  <a:gd name="connsiteX30" fmla="*/ 169414 w 355365"/>
                  <a:gd name="connsiteY30" fmla="*/ 40936 h 59107"/>
                  <a:gd name="connsiteX31" fmla="*/ 180022 w 355365"/>
                  <a:gd name="connsiteY31" fmla="*/ 40151 h 59107"/>
                  <a:gd name="connsiteX32" fmla="*/ 190345 w 355365"/>
                  <a:gd name="connsiteY32" fmla="*/ 37007 h 59107"/>
                  <a:gd name="connsiteX33" fmla="*/ 202097 w 355365"/>
                  <a:gd name="connsiteY33" fmla="*/ 35471 h 59107"/>
                  <a:gd name="connsiteX34" fmla="*/ 227028 w 355365"/>
                  <a:gd name="connsiteY34" fmla="*/ 34614 h 59107"/>
                  <a:gd name="connsiteX35" fmla="*/ 227850 w 355365"/>
                  <a:gd name="connsiteY35" fmla="*/ 35578 h 59107"/>
                  <a:gd name="connsiteX36" fmla="*/ 232243 w 355365"/>
                  <a:gd name="connsiteY36" fmla="*/ 34114 h 59107"/>
                  <a:gd name="connsiteX37" fmla="*/ 233708 w 355365"/>
                  <a:gd name="connsiteY37" fmla="*/ 33257 h 59107"/>
                  <a:gd name="connsiteX38" fmla="*/ 234315 w 355365"/>
                  <a:gd name="connsiteY38" fmla="*/ 34150 h 59107"/>
                  <a:gd name="connsiteX39" fmla="*/ 236601 w 355365"/>
                  <a:gd name="connsiteY39" fmla="*/ 33435 h 59107"/>
                  <a:gd name="connsiteX40" fmla="*/ 237887 w 355365"/>
                  <a:gd name="connsiteY40" fmla="*/ 34471 h 59107"/>
                  <a:gd name="connsiteX41" fmla="*/ 247317 w 355365"/>
                  <a:gd name="connsiteY41" fmla="*/ 35507 h 59107"/>
                  <a:gd name="connsiteX42" fmla="*/ 257854 w 355365"/>
                  <a:gd name="connsiteY42" fmla="*/ 33793 h 59107"/>
                  <a:gd name="connsiteX43" fmla="*/ 274356 w 355365"/>
                  <a:gd name="connsiteY43" fmla="*/ 33542 h 59107"/>
                  <a:gd name="connsiteX44" fmla="*/ 285429 w 355365"/>
                  <a:gd name="connsiteY44" fmla="*/ 27613 h 59107"/>
                  <a:gd name="connsiteX45" fmla="*/ 290679 w 355365"/>
                  <a:gd name="connsiteY45" fmla="*/ 19469 h 59107"/>
                  <a:gd name="connsiteX46" fmla="*/ 292037 w 355365"/>
                  <a:gd name="connsiteY46" fmla="*/ 16005 h 59107"/>
                  <a:gd name="connsiteX47" fmla="*/ 293287 w 355365"/>
                  <a:gd name="connsiteY47" fmla="*/ 14183 h 59107"/>
                  <a:gd name="connsiteX48" fmla="*/ 295358 w 355365"/>
                  <a:gd name="connsiteY48" fmla="*/ 14433 h 59107"/>
                  <a:gd name="connsiteX49" fmla="*/ 297037 w 355365"/>
                  <a:gd name="connsiteY49" fmla="*/ 16111 h 59107"/>
                  <a:gd name="connsiteX50" fmla="*/ 298645 w 355365"/>
                  <a:gd name="connsiteY50" fmla="*/ 17326 h 59107"/>
                  <a:gd name="connsiteX51" fmla="*/ 301073 w 355365"/>
                  <a:gd name="connsiteY51" fmla="*/ 18826 h 59107"/>
                  <a:gd name="connsiteX52" fmla="*/ 306038 w 355365"/>
                  <a:gd name="connsiteY52" fmla="*/ 21327 h 59107"/>
                  <a:gd name="connsiteX53" fmla="*/ 316075 w 355365"/>
                  <a:gd name="connsiteY53" fmla="*/ 23970 h 59107"/>
                  <a:gd name="connsiteX54" fmla="*/ 317647 w 355365"/>
                  <a:gd name="connsiteY54" fmla="*/ 23970 h 59107"/>
                  <a:gd name="connsiteX55" fmla="*/ 328648 w 355365"/>
                  <a:gd name="connsiteY55" fmla="*/ 27434 h 59107"/>
                  <a:gd name="connsiteX56" fmla="*/ 338792 w 355365"/>
                  <a:gd name="connsiteY56" fmla="*/ 31006 h 59107"/>
                  <a:gd name="connsiteX57" fmla="*/ 352473 w 355365"/>
                  <a:gd name="connsiteY57" fmla="*/ 36328 h 59107"/>
                  <a:gd name="connsiteX58" fmla="*/ 351508 w 355365"/>
                  <a:gd name="connsiteY58" fmla="*/ 32078 h 59107"/>
                  <a:gd name="connsiteX59" fmla="*/ 355330 w 355365"/>
                  <a:gd name="connsiteY59" fmla="*/ 33364 h 59107"/>
                  <a:gd name="connsiteX60" fmla="*/ 355366 w 355365"/>
                  <a:gd name="connsiteY60" fmla="*/ 33542 h 59107"/>
                  <a:gd name="connsiteX61" fmla="*/ 345829 w 355365"/>
                  <a:gd name="connsiteY61" fmla="*/ 20827 h 59107"/>
                  <a:gd name="connsiteX62" fmla="*/ 346258 w 355365"/>
                  <a:gd name="connsiteY62" fmla="*/ 20648 h 59107"/>
                  <a:gd name="connsiteX63" fmla="*/ 331399 w 355365"/>
                  <a:gd name="connsiteY63" fmla="*/ 15647 h 59107"/>
                  <a:gd name="connsiteX64" fmla="*/ 325076 w 355365"/>
                  <a:gd name="connsiteY64" fmla="*/ 12826 h 59107"/>
                  <a:gd name="connsiteX65" fmla="*/ 325255 w 355365"/>
                  <a:gd name="connsiteY65" fmla="*/ 12683 h 59107"/>
                  <a:gd name="connsiteX66" fmla="*/ 314146 w 355365"/>
                  <a:gd name="connsiteY66" fmla="*/ 9468 h 59107"/>
                  <a:gd name="connsiteX67" fmla="*/ 315397 w 355365"/>
                  <a:gd name="connsiteY67" fmla="*/ 9039 h 59107"/>
                  <a:gd name="connsiteX68" fmla="*/ 309682 w 355365"/>
                  <a:gd name="connsiteY68" fmla="*/ 6503 h 59107"/>
                  <a:gd name="connsiteX69" fmla="*/ 305324 w 355365"/>
                  <a:gd name="connsiteY69" fmla="*/ 4717 h 59107"/>
                  <a:gd name="connsiteX70" fmla="*/ 298394 w 355365"/>
                  <a:gd name="connsiteY70" fmla="*/ 1181 h 59107"/>
                  <a:gd name="connsiteX71" fmla="*/ 290858 w 355365"/>
                  <a:gd name="connsiteY71" fmla="*/ 360 h 59107"/>
                  <a:gd name="connsiteX72" fmla="*/ 286500 w 355365"/>
                  <a:gd name="connsiteY72" fmla="*/ 4360 h 59107"/>
                  <a:gd name="connsiteX73" fmla="*/ 286607 w 355365"/>
                  <a:gd name="connsiteY73" fmla="*/ 3753 h 59107"/>
                  <a:gd name="connsiteX74" fmla="*/ 282500 w 355365"/>
                  <a:gd name="connsiteY74" fmla="*/ 11504 h 59107"/>
                  <a:gd name="connsiteX75" fmla="*/ 282035 w 355365"/>
                  <a:gd name="connsiteY75" fmla="*/ 11682 h 59107"/>
                  <a:gd name="connsiteX76" fmla="*/ 277999 w 355365"/>
                  <a:gd name="connsiteY76" fmla="*/ 18898 h 59107"/>
                  <a:gd name="connsiteX77" fmla="*/ 277392 w 355365"/>
                  <a:gd name="connsiteY77" fmla="*/ 18362 h 59107"/>
                  <a:gd name="connsiteX78" fmla="*/ 274749 w 355365"/>
                  <a:gd name="connsiteY78" fmla="*/ 20219 h 59107"/>
                  <a:gd name="connsiteX79" fmla="*/ 275963 w 355365"/>
                  <a:gd name="connsiteY79" fmla="*/ 19826 h 59107"/>
                  <a:gd name="connsiteX80" fmla="*/ 274427 w 355365"/>
                  <a:gd name="connsiteY80" fmla="*/ 20827 h 59107"/>
                  <a:gd name="connsiteX81" fmla="*/ 270534 w 355365"/>
                  <a:gd name="connsiteY81" fmla="*/ 21362 h 59107"/>
                  <a:gd name="connsiteX82" fmla="*/ 260318 w 355365"/>
                  <a:gd name="connsiteY82" fmla="*/ 25291 h 59107"/>
                  <a:gd name="connsiteX83" fmla="*/ 259211 w 355365"/>
                  <a:gd name="connsiteY83" fmla="*/ 24434 h 59107"/>
                  <a:gd name="connsiteX84" fmla="*/ 259747 w 355365"/>
                  <a:gd name="connsiteY84" fmla="*/ 22755 h 59107"/>
                  <a:gd name="connsiteX85" fmla="*/ 251781 w 355365"/>
                  <a:gd name="connsiteY85" fmla="*/ 23327 h 59107"/>
                  <a:gd name="connsiteX86" fmla="*/ 251496 w 355365"/>
                  <a:gd name="connsiteY86" fmla="*/ 22434 h 59107"/>
                  <a:gd name="connsiteX87" fmla="*/ 247174 w 355365"/>
                  <a:gd name="connsiteY87" fmla="*/ 22934 h 59107"/>
                  <a:gd name="connsiteX88" fmla="*/ 242852 w 355365"/>
                  <a:gd name="connsiteY88" fmla="*/ 22434 h 59107"/>
                  <a:gd name="connsiteX89" fmla="*/ 234565 w 355365"/>
                  <a:gd name="connsiteY89" fmla="*/ 20898 h 59107"/>
                  <a:gd name="connsiteX90" fmla="*/ 232493 w 355365"/>
                  <a:gd name="connsiteY90" fmla="*/ 19791 h 59107"/>
                  <a:gd name="connsiteX91" fmla="*/ 228779 w 355365"/>
                  <a:gd name="connsiteY91" fmla="*/ 21112 h 59107"/>
                  <a:gd name="connsiteX92" fmla="*/ 227136 w 355365"/>
                  <a:gd name="connsiteY92" fmla="*/ 19969 h 59107"/>
                  <a:gd name="connsiteX93" fmla="*/ 220385 w 355365"/>
                  <a:gd name="connsiteY93" fmla="*/ 20969 h 59107"/>
                  <a:gd name="connsiteX94" fmla="*/ 212205 w 355365"/>
                  <a:gd name="connsiteY94" fmla="*/ 20862 h 59107"/>
                  <a:gd name="connsiteX95" fmla="*/ 206776 w 355365"/>
                  <a:gd name="connsiteY95" fmla="*/ 22755 h 59107"/>
                  <a:gd name="connsiteX96" fmla="*/ 203954 w 355365"/>
                  <a:gd name="connsiteY96" fmla="*/ 21291 h 59107"/>
                  <a:gd name="connsiteX97" fmla="*/ 204776 w 355365"/>
                  <a:gd name="connsiteY97" fmla="*/ 21434 h 59107"/>
                  <a:gd name="connsiteX98" fmla="*/ 205169 w 355365"/>
                  <a:gd name="connsiteY98" fmla="*/ 20541 h 59107"/>
                  <a:gd name="connsiteX99" fmla="*/ 194881 w 355365"/>
                  <a:gd name="connsiteY99" fmla="*/ 21577 h 59107"/>
                  <a:gd name="connsiteX100" fmla="*/ 196489 w 355365"/>
                  <a:gd name="connsiteY100" fmla="*/ 22327 h 59107"/>
                  <a:gd name="connsiteX101" fmla="*/ 193060 w 355365"/>
                  <a:gd name="connsiteY101" fmla="*/ 22398 h 59107"/>
                  <a:gd name="connsiteX102" fmla="*/ 193738 w 355365"/>
                  <a:gd name="connsiteY102" fmla="*/ 21577 h 59107"/>
                  <a:gd name="connsiteX103" fmla="*/ 188238 w 355365"/>
                  <a:gd name="connsiteY103" fmla="*/ 21648 h 59107"/>
                  <a:gd name="connsiteX104" fmla="*/ 189202 w 355365"/>
                  <a:gd name="connsiteY104" fmla="*/ 22470 h 59107"/>
                  <a:gd name="connsiteX105" fmla="*/ 182130 w 355365"/>
                  <a:gd name="connsiteY105" fmla="*/ 23148 h 59107"/>
                  <a:gd name="connsiteX106" fmla="*/ 182273 w 355365"/>
                  <a:gd name="connsiteY106" fmla="*/ 24720 h 59107"/>
                  <a:gd name="connsiteX107" fmla="*/ 169378 w 355365"/>
                  <a:gd name="connsiteY107" fmla="*/ 27506 h 59107"/>
                  <a:gd name="connsiteX108" fmla="*/ 168128 w 355365"/>
                  <a:gd name="connsiteY108" fmla="*/ 29399 h 59107"/>
                  <a:gd name="connsiteX109" fmla="*/ 167628 w 355365"/>
                  <a:gd name="connsiteY109" fmla="*/ 28613 h 59107"/>
                  <a:gd name="connsiteX110" fmla="*/ 161770 w 355365"/>
                  <a:gd name="connsiteY110" fmla="*/ 30185 h 59107"/>
                  <a:gd name="connsiteX111" fmla="*/ 161842 w 355365"/>
                  <a:gd name="connsiteY111" fmla="*/ 29435 h 59107"/>
                  <a:gd name="connsiteX112" fmla="*/ 161627 w 355365"/>
                  <a:gd name="connsiteY112" fmla="*/ 31650 h 59107"/>
                  <a:gd name="connsiteX113" fmla="*/ 155984 w 355365"/>
                  <a:gd name="connsiteY113" fmla="*/ 34900 h 59107"/>
                  <a:gd name="connsiteX114" fmla="*/ 155519 w 355365"/>
                  <a:gd name="connsiteY114" fmla="*/ 36900 h 59107"/>
                  <a:gd name="connsiteX115" fmla="*/ 155591 w 355365"/>
                  <a:gd name="connsiteY115" fmla="*/ 35900 h 59107"/>
                  <a:gd name="connsiteX116" fmla="*/ 153734 w 355365"/>
                  <a:gd name="connsiteY116" fmla="*/ 37186 h 59107"/>
                  <a:gd name="connsiteX117" fmla="*/ 152126 w 355365"/>
                  <a:gd name="connsiteY117" fmla="*/ 36650 h 59107"/>
                  <a:gd name="connsiteX118" fmla="*/ 152626 w 355365"/>
                  <a:gd name="connsiteY118" fmla="*/ 35221 h 59107"/>
                  <a:gd name="connsiteX119" fmla="*/ 150590 w 355365"/>
                  <a:gd name="connsiteY119" fmla="*/ 37865 h 59107"/>
                  <a:gd name="connsiteX120" fmla="*/ 144804 w 355365"/>
                  <a:gd name="connsiteY120" fmla="*/ 38614 h 59107"/>
                  <a:gd name="connsiteX121" fmla="*/ 143625 w 355365"/>
                  <a:gd name="connsiteY121" fmla="*/ 38614 h 59107"/>
                  <a:gd name="connsiteX122" fmla="*/ 142589 w 355365"/>
                  <a:gd name="connsiteY122" fmla="*/ 38936 h 59107"/>
                  <a:gd name="connsiteX123" fmla="*/ 142196 w 355365"/>
                  <a:gd name="connsiteY123" fmla="*/ 39258 h 59107"/>
                  <a:gd name="connsiteX124" fmla="*/ 142661 w 355365"/>
                  <a:gd name="connsiteY124" fmla="*/ 37114 h 59107"/>
                  <a:gd name="connsiteX125" fmla="*/ 139875 w 355365"/>
                  <a:gd name="connsiteY125" fmla="*/ 35543 h 59107"/>
                  <a:gd name="connsiteX126" fmla="*/ 140125 w 355365"/>
                  <a:gd name="connsiteY126" fmla="*/ 35650 h 59107"/>
                  <a:gd name="connsiteX127" fmla="*/ 138374 w 355365"/>
                  <a:gd name="connsiteY127" fmla="*/ 32935 h 59107"/>
                  <a:gd name="connsiteX128" fmla="*/ 136696 w 355365"/>
                  <a:gd name="connsiteY128" fmla="*/ 30971 h 59107"/>
                  <a:gd name="connsiteX129" fmla="*/ 134624 w 355365"/>
                  <a:gd name="connsiteY129" fmla="*/ 28899 h 59107"/>
                  <a:gd name="connsiteX130" fmla="*/ 119586 w 355365"/>
                  <a:gd name="connsiteY130" fmla="*/ 25399 h 59107"/>
                  <a:gd name="connsiteX131" fmla="*/ 116979 w 355365"/>
                  <a:gd name="connsiteY131" fmla="*/ 28327 h 59107"/>
                  <a:gd name="connsiteX132" fmla="*/ 109942 w 355365"/>
                  <a:gd name="connsiteY132" fmla="*/ 31435 h 59107"/>
                  <a:gd name="connsiteX133" fmla="*/ 106335 w 355365"/>
                  <a:gd name="connsiteY133" fmla="*/ 34828 h 59107"/>
                  <a:gd name="connsiteX134" fmla="*/ 102048 w 355365"/>
                  <a:gd name="connsiteY134" fmla="*/ 35114 h 59107"/>
                  <a:gd name="connsiteX135" fmla="*/ 102513 w 355365"/>
                  <a:gd name="connsiteY135" fmla="*/ 34721 h 59107"/>
                  <a:gd name="connsiteX136" fmla="*/ 93976 w 355365"/>
                  <a:gd name="connsiteY136" fmla="*/ 37472 h 59107"/>
                  <a:gd name="connsiteX137" fmla="*/ 89583 w 355365"/>
                  <a:gd name="connsiteY137" fmla="*/ 40115 h 59107"/>
                  <a:gd name="connsiteX138" fmla="*/ 88190 w 355365"/>
                  <a:gd name="connsiteY138" fmla="*/ 39615 h 59107"/>
                  <a:gd name="connsiteX139" fmla="*/ 87618 w 355365"/>
                  <a:gd name="connsiteY139" fmla="*/ 38722 h 59107"/>
                  <a:gd name="connsiteX140" fmla="*/ 86868 w 355365"/>
                  <a:gd name="connsiteY140" fmla="*/ 39293 h 59107"/>
                  <a:gd name="connsiteX141" fmla="*/ 86832 w 355365"/>
                  <a:gd name="connsiteY141" fmla="*/ 39115 h 59107"/>
                  <a:gd name="connsiteX142" fmla="*/ 86261 w 355365"/>
                  <a:gd name="connsiteY142" fmla="*/ 39757 h 59107"/>
                  <a:gd name="connsiteX143" fmla="*/ 86547 w 355365"/>
                  <a:gd name="connsiteY143" fmla="*/ 40257 h 59107"/>
                  <a:gd name="connsiteX144" fmla="*/ 82046 w 355365"/>
                  <a:gd name="connsiteY144" fmla="*/ 38614 h 59107"/>
                  <a:gd name="connsiteX145" fmla="*/ 68044 w 355365"/>
                  <a:gd name="connsiteY145" fmla="*/ 35400 h 59107"/>
                  <a:gd name="connsiteX146" fmla="*/ 70616 w 355365"/>
                  <a:gd name="connsiteY146" fmla="*/ 34828 h 59107"/>
                  <a:gd name="connsiteX147" fmla="*/ 67044 w 355365"/>
                  <a:gd name="connsiteY147" fmla="*/ 33578 h 59107"/>
                  <a:gd name="connsiteX148" fmla="*/ 70437 w 355365"/>
                  <a:gd name="connsiteY148" fmla="*/ 34185 h 59107"/>
                  <a:gd name="connsiteX149" fmla="*/ 55435 w 355365"/>
                  <a:gd name="connsiteY149" fmla="*/ 30221 h 59107"/>
                  <a:gd name="connsiteX150" fmla="*/ 54150 w 355365"/>
                  <a:gd name="connsiteY150" fmla="*/ 30935 h 59107"/>
                  <a:gd name="connsiteX151" fmla="*/ 53792 w 355365"/>
                  <a:gd name="connsiteY151" fmla="*/ 30792 h 59107"/>
                  <a:gd name="connsiteX152" fmla="*/ 51578 w 355365"/>
                  <a:gd name="connsiteY152" fmla="*/ 32007 h 59107"/>
                  <a:gd name="connsiteX153" fmla="*/ 48220 w 355365"/>
                  <a:gd name="connsiteY153" fmla="*/ 30614 h 59107"/>
                  <a:gd name="connsiteX154" fmla="*/ 39684 w 355365"/>
                  <a:gd name="connsiteY154" fmla="*/ 35507 h 59107"/>
                  <a:gd name="connsiteX155" fmla="*/ 40505 w 355365"/>
                  <a:gd name="connsiteY155" fmla="*/ 36079 h 59107"/>
                  <a:gd name="connsiteX156" fmla="*/ 37719 w 355365"/>
                  <a:gd name="connsiteY156" fmla="*/ 37436 h 59107"/>
                  <a:gd name="connsiteX157" fmla="*/ 36933 w 355365"/>
                  <a:gd name="connsiteY157" fmla="*/ 36579 h 59107"/>
                  <a:gd name="connsiteX158" fmla="*/ 34969 w 355365"/>
                  <a:gd name="connsiteY158" fmla="*/ 40008 h 59107"/>
                  <a:gd name="connsiteX159" fmla="*/ 35897 w 355365"/>
                  <a:gd name="connsiteY159" fmla="*/ 37650 h 59107"/>
                  <a:gd name="connsiteX160" fmla="*/ 30361 w 355365"/>
                  <a:gd name="connsiteY160" fmla="*/ 41507 h 59107"/>
                  <a:gd name="connsiteX161" fmla="*/ 30790 w 355365"/>
                  <a:gd name="connsiteY161" fmla="*/ 43687 h 59107"/>
                  <a:gd name="connsiteX162" fmla="*/ 25003 w 355365"/>
                  <a:gd name="connsiteY162" fmla="*/ 46008 h 59107"/>
                  <a:gd name="connsiteX163" fmla="*/ 25932 w 355365"/>
                  <a:gd name="connsiteY163" fmla="*/ 46865 h 59107"/>
                  <a:gd name="connsiteX164" fmla="*/ 16502 w 355365"/>
                  <a:gd name="connsiteY164" fmla="*/ 46687 h 59107"/>
                  <a:gd name="connsiteX165" fmla="*/ 1715 w 355365"/>
                  <a:gd name="connsiteY165" fmla="*/ 49651 h 59107"/>
                  <a:gd name="connsiteX166" fmla="*/ 4858 w 355365"/>
                  <a:gd name="connsiteY166" fmla="*/ 48902 h 59107"/>
                  <a:gd name="connsiteX167" fmla="*/ 8465 w 355365"/>
                  <a:gd name="connsiteY167" fmla="*/ 52152 h 59107"/>
                  <a:gd name="connsiteX168" fmla="*/ 0 w 355365"/>
                  <a:gd name="connsiteY168" fmla="*/ 54188 h 59107"/>
                  <a:gd name="connsiteX169" fmla="*/ 5786 w 355365"/>
                  <a:gd name="connsiteY169" fmla="*/ 57010 h 59107"/>
                  <a:gd name="connsiteX170" fmla="*/ 8858 w 355365"/>
                  <a:gd name="connsiteY170" fmla="*/ 57795 h 59107"/>
                  <a:gd name="connsiteX171" fmla="*/ 17788 w 355365"/>
                  <a:gd name="connsiteY171" fmla="*/ 59010 h 59107"/>
                  <a:gd name="connsiteX172" fmla="*/ 22288 w 355365"/>
                  <a:gd name="connsiteY172" fmla="*/ 59046 h 59107"/>
                  <a:gd name="connsiteX173" fmla="*/ 27682 w 355365"/>
                  <a:gd name="connsiteY173" fmla="*/ 58188 h 59107"/>
                  <a:gd name="connsiteX174" fmla="*/ 46042 w 355365"/>
                  <a:gd name="connsiteY174" fmla="*/ 46508 h 59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355365" h="59107">
                    <a:moveTo>
                      <a:pt x="46042" y="46508"/>
                    </a:moveTo>
                    <a:cubicBezTo>
                      <a:pt x="51149" y="43508"/>
                      <a:pt x="52114" y="44401"/>
                      <a:pt x="54900" y="44937"/>
                    </a:cubicBezTo>
                    <a:cubicBezTo>
                      <a:pt x="58043" y="45758"/>
                      <a:pt x="60115" y="46580"/>
                      <a:pt x="66473" y="49080"/>
                    </a:cubicBezTo>
                    <a:cubicBezTo>
                      <a:pt x="69402" y="50509"/>
                      <a:pt x="73081" y="52152"/>
                      <a:pt x="77510" y="53188"/>
                    </a:cubicBezTo>
                    <a:cubicBezTo>
                      <a:pt x="81832" y="54295"/>
                      <a:pt x="87368" y="54081"/>
                      <a:pt x="90726" y="53474"/>
                    </a:cubicBezTo>
                    <a:cubicBezTo>
                      <a:pt x="94048" y="51616"/>
                      <a:pt x="100334" y="51794"/>
                      <a:pt x="103727" y="49294"/>
                    </a:cubicBezTo>
                    <a:lnTo>
                      <a:pt x="105442" y="49651"/>
                    </a:lnTo>
                    <a:cubicBezTo>
                      <a:pt x="106620" y="48794"/>
                      <a:pt x="107978" y="48009"/>
                      <a:pt x="109407" y="47973"/>
                    </a:cubicBezTo>
                    <a:lnTo>
                      <a:pt x="109407" y="48258"/>
                    </a:lnTo>
                    <a:cubicBezTo>
                      <a:pt x="111050" y="46937"/>
                      <a:pt x="113228" y="46508"/>
                      <a:pt x="114014" y="45830"/>
                    </a:cubicBezTo>
                    <a:lnTo>
                      <a:pt x="114050" y="46115"/>
                    </a:lnTo>
                    <a:lnTo>
                      <a:pt x="116193" y="45115"/>
                    </a:lnTo>
                    <a:lnTo>
                      <a:pt x="115979" y="45615"/>
                    </a:lnTo>
                    <a:cubicBezTo>
                      <a:pt x="119694" y="43222"/>
                      <a:pt x="122730" y="41258"/>
                      <a:pt x="122587" y="41865"/>
                    </a:cubicBezTo>
                    <a:lnTo>
                      <a:pt x="122337" y="40793"/>
                    </a:lnTo>
                    <a:cubicBezTo>
                      <a:pt x="123480" y="41186"/>
                      <a:pt x="124087" y="40865"/>
                      <a:pt x="124837" y="41365"/>
                    </a:cubicBezTo>
                    <a:cubicBezTo>
                      <a:pt x="125016" y="41507"/>
                      <a:pt x="125194" y="41686"/>
                      <a:pt x="125301" y="41937"/>
                    </a:cubicBezTo>
                    <a:cubicBezTo>
                      <a:pt x="125587" y="42400"/>
                      <a:pt x="126087" y="43293"/>
                      <a:pt x="126516" y="44294"/>
                    </a:cubicBezTo>
                    <a:lnTo>
                      <a:pt x="126266" y="44365"/>
                    </a:lnTo>
                    <a:cubicBezTo>
                      <a:pt x="129981" y="46973"/>
                      <a:pt x="133338" y="51045"/>
                      <a:pt x="137803" y="53009"/>
                    </a:cubicBezTo>
                    <a:cubicBezTo>
                      <a:pt x="139839" y="53902"/>
                      <a:pt x="142303" y="54402"/>
                      <a:pt x="144482" y="54259"/>
                    </a:cubicBezTo>
                    <a:cubicBezTo>
                      <a:pt x="146626" y="54116"/>
                      <a:pt x="148626" y="53509"/>
                      <a:pt x="150447" y="52402"/>
                    </a:cubicBezTo>
                    <a:cubicBezTo>
                      <a:pt x="149447" y="53045"/>
                      <a:pt x="151055" y="52795"/>
                      <a:pt x="151055" y="53081"/>
                    </a:cubicBezTo>
                    <a:cubicBezTo>
                      <a:pt x="155055" y="51616"/>
                      <a:pt x="158448" y="49759"/>
                      <a:pt x="157663" y="47866"/>
                    </a:cubicBezTo>
                    <a:cubicBezTo>
                      <a:pt x="160056" y="46830"/>
                      <a:pt x="159841" y="47580"/>
                      <a:pt x="160484" y="48152"/>
                    </a:cubicBezTo>
                    <a:cubicBezTo>
                      <a:pt x="160091" y="47330"/>
                      <a:pt x="161949" y="46008"/>
                      <a:pt x="163556" y="45187"/>
                    </a:cubicBezTo>
                    <a:lnTo>
                      <a:pt x="162949" y="45865"/>
                    </a:lnTo>
                    <a:lnTo>
                      <a:pt x="167842" y="43293"/>
                    </a:lnTo>
                    <a:lnTo>
                      <a:pt x="166128" y="42186"/>
                    </a:lnTo>
                    <a:cubicBezTo>
                      <a:pt x="169021" y="41401"/>
                      <a:pt x="167700" y="43794"/>
                      <a:pt x="170057" y="42222"/>
                    </a:cubicBezTo>
                    <a:lnTo>
                      <a:pt x="169414" y="40936"/>
                    </a:lnTo>
                    <a:cubicBezTo>
                      <a:pt x="173200" y="39507"/>
                      <a:pt x="176236" y="40508"/>
                      <a:pt x="180022" y="40151"/>
                    </a:cubicBezTo>
                    <a:cubicBezTo>
                      <a:pt x="183594" y="38900"/>
                      <a:pt x="187095" y="37686"/>
                      <a:pt x="190345" y="37007"/>
                    </a:cubicBezTo>
                    <a:cubicBezTo>
                      <a:pt x="193703" y="36364"/>
                      <a:pt x="198096" y="35864"/>
                      <a:pt x="202097" y="35471"/>
                    </a:cubicBezTo>
                    <a:cubicBezTo>
                      <a:pt x="210383" y="34650"/>
                      <a:pt x="218492" y="34614"/>
                      <a:pt x="227028" y="34614"/>
                    </a:cubicBezTo>
                    <a:lnTo>
                      <a:pt x="227850" y="35578"/>
                    </a:lnTo>
                    <a:cubicBezTo>
                      <a:pt x="228421" y="37078"/>
                      <a:pt x="231600" y="32685"/>
                      <a:pt x="232243" y="34114"/>
                    </a:cubicBezTo>
                    <a:lnTo>
                      <a:pt x="233708" y="33257"/>
                    </a:lnTo>
                    <a:cubicBezTo>
                      <a:pt x="234172" y="33507"/>
                      <a:pt x="235029" y="33757"/>
                      <a:pt x="234315" y="34150"/>
                    </a:cubicBezTo>
                    <a:cubicBezTo>
                      <a:pt x="235672" y="34150"/>
                      <a:pt x="235672" y="33900"/>
                      <a:pt x="236601" y="33435"/>
                    </a:cubicBezTo>
                    <a:cubicBezTo>
                      <a:pt x="237065" y="33757"/>
                      <a:pt x="237530" y="34114"/>
                      <a:pt x="237887" y="34471"/>
                    </a:cubicBezTo>
                    <a:cubicBezTo>
                      <a:pt x="239994" y="34971"/>
                      <a:pt x="243138" y="35578"/>
                      <a:pt x="247317" y="35507"/>
                    </a:cubicBezTo>
                    <a:cubicBezTo>
                      <a:pt x="252031" y="35364"/>
                      <a:pt x="255318" y="33828"/>
                      <a:pt x="257854" y="33793"/>
                    </a:cubicBezTo>
                    <a:cubicBezTo>
                      <a:pt x="260711" y="34399"/>
                      <a:pt x="267069" y="35078"/>
                      <a:pt x="274356" y="33542"/>
                    </a:cubicBezTo>
                    <a:cubicBezTo>
                      <a:pt x="278142" y="32757"/>
                      <a:pt x="282535" y="30685"/>
                      <a:pt x="285429" y="27613"/>
                    </a:cubicBezTo>
                    <a:cubicBezTo>
                      <a:pt x="288322" y="24613"/>
                      <a:pt x="289679" y="21648"/>
                      <a:pt x="290679" y="19469"/>
                    </a:cubicBezTo>
                    <a:cubicBezTo>
                      <a:pt x="291179" y="18183"/>
                      <a:pt x="291608" y="17076"/>
                      <a:pt x="292037" y="16005"/>
                    </a:cubicBezTo>
                    <a:cubicBezTo>
                      <a:pt x="292358" y="15326"/>
                      <a:pt x="292751" y="14647"/>
                      <a:pt x="293287" y="14183"/>
                    </a:cubicBezTo>
                    <a:cubicBezTo>
                      <a:pt x="293787" y="13611"/>
                      <a:pt x="294751" y="13825"/>
                      <a:pt x="295358" y="14433"/>
                    </a:cubicBezTo>
                    <a:cubicBezTo>
                      <a:pt x="296037" y="15004"/>
                      <a:pt x="296358" y="15469"/>
                      <a:pt x="297037" y="16111"/>
                    </a:cubicBezTo>
                    <a:lnTo>
                      <a:pt x="298645" y="17326"/>
                    </a:lnTo>
                    <a:cubicBezTo>
                      <a:pt x="299466" y="17826"/>
                      <a:pt x="300288" y="18326"/>
                      <a:pt x="301073" y="18826"/>
                    </a:cubicBezTo>
                    <a:cubicBezTo>
                      <a:pt x="302716" y="19755"/>
                      <a:pt x="304359" y="20612"/>
                      <a:pt x="306038" y="21327"/>
                    </a:cubicBezTo>
                    <a:cubicBezTo>
                      <a:pt x="309396" y="22755"/>
                      <a:pt x="312753" y="23684"/>
                      <a:pt x="316075" y="23970"/>
                    </a:cubicBezTo>
                    <a:cubicBezTo>
                      <a:pt x="316432" y="24291"/>
                      <a:pt x="317611" y="24112"/>
                      <a:pt x="317647" y="23970"/>
                    </a:cubicBezTo>
                    <a:lnTo>
                      <a:pt x="328648" y="27434"/>
                    </a:lnTo>
                    <a:cubicBezTo>
                      <a:pt x="328648" y="27434"/>
                      <a:pt x="333649" y="28935"/>
                      <a:pt x="338792" y="31006"/>
                    </a:cubicBezTo>
                    <a:cubicBezTo>
                      <a:pt x="344400" y="33185"/>
                      <a:pt x="350187" y="35793"/>
                      <a:pt x="352473" y="36328"/>
                    </a:cubicBezTo>
                    <a:lnTo>
                      <a:pt x="351508" y="32078"/>
                    </a:lnTo>
                    <a:cubicBezTo>
                      <a:pt x="351723" y="34399"/>
                      <a:pt x="352830" y="35257"/>
                      <a:pt x="355330" y="33364"/>
                    </a:cubicBezTo>
                    <a:lnTo>
                      <a:pt x="355366" y="33542"/>
                    </a:lnTo>
                    <a:cubicBezTo>
                      <a:pt x="355080" y="30899"/>
                      <a:pt x="351973" y="26292"/>
                      <a:pt x="345829" y="20827"/>
                    </a:cubicBezTo>
                    <a:lnTo>
                      <a:pt x="346258" y="20648"/>
                    </a:lnTo>
                    <a:cubicBezTo>
                      <a:pt x="340471" y="16898"/>
                      <a:pt x="336185" y="15362"/>
                      <a:pt x="331399" y="15647"/>
                    </a:cubicBezTo>
                    <a:cubicBezTo>
                      <a:pt x="331327" y="13397"/>
                      <a:pt x="326291" y="13897"/>
                      <a:pt x="325076" y="12826"/>
                    </a:cubicBezTo>
                    <a:lnTo>
                      <a:pt x="325255" y="12683"/>
                    </a:lnTo>
                    <a:cubicBezTo>
                      <a:pt x="321004" y="13147"/>
                      <a:pt x="317968" y="9218"/>
                      <a:pt x="314146" y="9468"/>
                    </a:cubicBezTo>
                    <a:cubicBezTo>
                      <a:pt x="314325" y="9361"/>
                      <a:pt x="314575" y="8825"/>
                      <a:pt x="315397" y="9039"/>
                    </a:cubicBezTo>
                    <a:cubicBezTo>
                      <a:pt x="312825" y="8503"/>
                      <a:pt x="309396" y="7718"/>
                      <a:pt x="309682" y="6503"/>
                    </a:cubicBezTo>
                    <a:cubicBezTo>
                      <a:pt x="308289" y="6003"/>
                      <a:pt x="306788" y="5396"/>
                      <a:pt x="305324" y="4717"/>
                    </a:cubicBezTo>
                    <a:cubicBezTo>
                      <a:pt x="303609" y="3932"/>
                      <a:pt x="301395" y="2574"/>
                      <a:pt x="298394" y="1181"/>
                    </a:cubicBezTo>
                    <a:cubicBezTo>
                      <a:pt x="295608" y="-33"/>
                      <a:pt x="293144" y="-319"/>
                      <a:pt x="290858" y="360"/>
                    </a:cubicBezTo>
                    <a:cubicBezTo>
                      <a:pt x="288536" y="1146"/>
                      <a:pt x="287250" y="2824"/>
                      <a:pt x="286500" y="4360"/>
                    </a:cubicBezTo>
                    <a:lnTo>
                      <a:pt x="286607" y="3753"/>
                    </a:lnTo>
                    <a:cubicBezTo>
                      <a:pt x="285143" y="7396"/>
                      <a:pt x="283857" y="7825"/>
                      <a:pt x="282500" y="11504"/>
                    </a:cubicBezTo>
                    <a:cubicBezTo>
                      <a:pt x="282285" y="11576"/>
                      <a:pt x="282071" y="11754"/>
                      <a:pt x="282035" y="11682"/>
                    </a:cubicBezTo>
                    <a:cubicBezTo>
                      <a:pt x="281785" y="14969"/>
                      <a:pt x="278678" y="17719"/>
                      <a:pt x="277999" y="18898"/>
                    </a:cubicBezTo>
                    <a:lnTo>
                      <a:pt x="277392" y="18362"/>
                    </a:lnTo>
                    <a:cubicBezTo>
                      <a:pt x="276642" y="19148"/>
                      <a:pt x="275784" y="19719"/>
                      <a:pt x="274749" y="20219"/>
                    </a:cubicBezTo>
                    <a:cubicBezTo>
                      <a:pt x="275177" y="20112"/>
                      <a:pt x="275570" y="20005"/>
                      <a:pt x="275963" y="19826"/>
                    </a:cubicBezTo>
                    <a:cubicBezTo>
                      <a:pt x="276320" y="20898"/>
                      <a:pt x="275499" y="20969"/>
                      <a:pt x="274427" y="20827"/>
                    </a:cubicBezTo>
                    <a:cubicBezTo>
                      <a:pt x="273320" y="20719"/>
                      <a:pt x="272105" y="20470"/>
                      <a:pt x="270534" y="21362"/>
                    </a:cubicBezTo>
                    <a:cubicBezTo>
                      <a:pt x="267605" y="21434"/>
                      <a:pt x="264033" y="26327"/>
                      <a:pt x="260318" y="25291"/>
                    </a:cubicBezTo>
                    <a:cubicBezTo>
                      <a:pt x="258568" y="26363"/>
                      <a:pt x="261854" y="23541"/>
                      <a:pt x="259211" y="24434"/>
                    </a:cubicBezTo>
                    <a:cubicBezTo>
                      <a:pt x="259104" y="23255"/>
                      <a:pt x="260461" y="23684"/>
                      <a:pt x="259747" y="22755"/>
                    </a:cubicBezTo>
                    <a:cubicBezTo>
                      <a:pt x="257068" y="23291"/>
                      <a:pt x="254532" y="22041"/>
                      <a:pt x="251781" y="23327"/>
                    </a:cubicBezTo>
                    <a:lnTo>
                      <a:pt x="251496" y="22434"/>
                    </a:lnTo>
                    <a:cubicBezTo>
                      <a:pt x="249674" y="23577"/>
                      <a:pt x="248495" y="23363"/>
                      <a:pt x="247174" y="22934"/>
                    </a:cubicBezTo>
                    <a:cubicBezTo>
                      <a:pt x="245816" y="22505"/>
                      <a:pt x="244388" y="21898"/>
                      <a:pt x="242852" y="22434"/>
                    </a:cubicBezTo>
                    <a:cubicBezTo>
                      <a:pt x="238316" y="22541"/>
                      <a:pt x="239709" y="19112"/>
                      <a:pt x="234565" y="20898"/>
                    </a:cubicBezTo>
                    <a:lnTo>
                      <a:pt x="232493" y="19791"/>
                    </a:lnTo>
                    <a:cubicBezTo>
                      <a:pt x="230315" y="19791"/>
                      <a:pt x="231100" y="21434"/>
                      <a:pt x="228779" y="21112"/>
                    </a:cubicBezTo>
                    <a:cubicBezTo>
                      <a:pt x="228779" y="20327"/>
                      <a:pt x="225957" y="20898"/>
                      <a:pt x="227136" y="19969"/>
                    </a:cubicBezTo>
                    <a:cubicBezTo>
                      <a:pt x="224635" y="19719"/>
                      <a:pt x="222528" y="20470"/>
                      <a:pt x="220385" y="20969"/>
                    </a:cubicBezTo>
                    <a:cubicBezTo>
                      <a:pt x="217992" y="21469"/>
                      <a:pt x="215277" y="21791"/>
                      <a:pt x="212205" y="20862"/>
                    </a:cubicBezTo>
                    <a:cubicBezTo>
                      <a:pt x="210919" y="22398"/>
                      <a:pt x="207776" y="21577"/>
                      <a:pt x="206776" y="22755"/>
                    </a:cubicBezTo>
                    <a:cubicBezTo>
                      <a:pt x="206597" y="22077"/>
                      <a:pt x="200418" y="22791"/>
                      <a:pt x="203954" y="21291"/>
                    </a:cubicBezTo>
                    <a:cubicBezTo>
                      <a:pt x="204276" y="21184"/>
                      <a:pt x="204811" y="21184"/>
                      <a:pt x="204776" y="21434"/>
                    </a:cubicBezTo>
                    <a:lnTo>
                      <a:pt x="205169" y="20541"/>
                    </a:lnTo>
                    <a:cubicBezTo>
                      <a:pt x="201525" y="18933"/>
                      <a:pt x="198596" y="21648"/>
                      <a:pt x="194881" y="21577"/>
                    </a:cubicBezTo>
                    <a:cubicBezTo>
                      <a:pt x="195989" y="21791"/>
                      <a:pt x="197417" y="21648"/>
                      <a:pt x="196489" y="22327"/>
                    </a:cubicBezTo>
                    <a:lnTo>
                      <a:pt x="193060" y="22398"/>
                    </a:lnTo>
                    <a:lnTo>
                      <a:pt x="193738" y="21577"/>
                    </a:lnTo>
                    <a:cubicBezTo>
                      <a:pt x="191953" y="21541"/>
                      <a:pt x="190417" y="21505"/>
                      <a:pt x="188238" y="21648"/>
                    </a:cubicBezTo>
                    <a:lnTo>
                      <a:pt x="189202" y="22470"/>
                    </a:lnTo>
                    <a:cubicBezTo>
                      <a:pt x="186273" y="22362"/>
                      <a:pt x="184845" y="21041"/>
                      <a:pt x="182130" y="23148"/>
                    </a:cubicBezTo>
                    <a:cubicBezTo>
                      <a:pt x="180987" y="24220"/>
                      <a:pt x="184952" y="23684"/>
                      <a:pt x="182273" y="24720"/>
                    </a:cubicBezTo>
                    <a:cubicBezTo>
                      <a:pt x="178630" y="25041"/>
                      <a:pt x="173379" y="26006"/>
                      <a:pt x="169378" y="27506"/>
                    </a:cubicBezTo>
                    <a:cubicBezTo>
                      <a:pt x="170164" y="28327"/>
                      <a:pt x="169093" y="28720"/>
                      <a:pt x="168128" y="29399"/>
                    </a:cubicBezTo>
                    <a:lnTo>
                      <a:pt x="167628" y="28613"/>
                    </a:lnTo>
                    <a:cubicBezTo>
                      <a:pt x="164128" y="31614"/>
                      <a:pt x="165271" y="27470"/>
                      <a:pt x="161770" y="30185"/>
                    </a:cubicBezTo>
                    <a:lnTo>
                      <a:pt x="161842" y="29435"/>
                    </a:lnTo>
                    <a:lnTo>
                      <a:pt x="161627" y="31650"/>
                    </a:lnTo>
                    <a:cubicBezTo>
                      <a:pt x="158984" y="34864"/>
                      <a:pt x="158948" y="30757"/>
                      <a:pt x="155984" y="34900"/>
                    </a:cubicBezTo>
                    <a:cubicBezTo>
                      <a:pt x="157448" y="34042"/>
                      <a:pt x="157555" y="36400"/>
                      <a:pt x="155519" y="36900"/>
                    </a:cubicBezTo>
                    <a:lnTo>
                      <a:pt x="155591" y="35900"/>
                    </a:lnTo>
                    <a:cubicBezTo>
                      <a:pt x="154662" y="36543"/>
                      <a:pt x="154484" y="37043"/>
                      <a:pt x="153734" y="37186"/>
                    </a:cubicBezTo>
                    <a:cubicBezTo>
                      <a:pt x="154126" y="36471"/>
                      <a:pt x="153483" y="35900"/>
                      <a:pt x="152126" y="36650"/>
                    </a:cubicBezTo>
                    <a:lnTo>
                      <a:pt x="152626" y="35221"/>
                    </a:lnTo>
                    <a:lnTo>
                      <a:pt x="150590" y="37865"/>
                    </a:lnTo>
                    <a:cubicBezTo>
                      <a:pt x="148197" y="37865"/>
                      <a:pt x="145554" y="39793"/>
                      <a:pt x="144804" y="38614"/>
                    </a:cubicBezTo>
                    <a:cubicBezTo>
                      <a:pt x="144804" y="38614"/>
                      <a:pt x="144268" y="38614"/>
                      <a:pt x="143625" y="38614"/>
                    </a:cubicBezTo>
                    <a:cubicBezTo>
                      <a:pt x="143054" y="38650"/>
                      <a:pt x="142982" y="38614"/>
                      <a:pt x="142589" y="38936"/>
                    </a:cubicBezTo>
                    <a:cubicBezTo>
                      <a:pt x="142482" y="39043"/>
                      <a:pt x="142339" y="39115"/>
                      <a:pt x="142196" y="39258"/>
                    </a:cubicBezTo>
                    <a:cubicBezTo>
                      <a:pt x="142946" y="38650"/>
                      <a:pt x="141839" y="37865"/>
                      <a:pt x="142661" y="37114"/>
                    </a:cubicBezTo>
                    <a:cubicBezTo>
                      <a:pt x="141875" y="37936"/>
                      <a:pt x="139946" y="37400"/>
                      <a:pt x="139875" y="35543"/>
                    </a:cubicBezTo>
                    <a:lnTo>
                      <a:pt x="140125" y="35650"/>
                    </a:lnTo>
                    <a:cubicBezTo>
                      <a:pt x="139732" y="34828"/>
                      <a:pt x="139160" y="33935"/>
                      <a:pt x="138374" y="32935"/>
                    </a:cubicBezTo>
                    <a:cubicBezTo>
                      <a:pt x="138089" y="32578"/>
                      <a:pt x="137410" y="31721"/>
                      <a:pt x="136696" y="30971"/>
                    </a:cubicBezTo>
                    <a:cubicBezTo>
                      <a:pt x="136017" y="30221"/>
                      <a:pt x="135303" y="29542"/>
                      <a:pt x="134624" y="28899"/>
                    </a:cubicBezTo>
                    <a:cubicBezTo>
                      <a:pt x="130445" y="25256"/>
                      <a:pt x="125230" y="24541"/>
                      <a:pt x="119586" y="25399"/>
                    </a:cubicBezTo>
                    <a:cubicBezTo>
                      <a:pt x="120158" y="26184"/>
                      <a:pt x="115336" y="27506"/>
                      <a:pt x="116979" y="28327"/>
                    </a:cubicBezTo>
                    <a:cubicBezTo>
                      <a:pt x="113300" y="30792"/>
                      <a:pt x="111764" y="31114"/>
                      <a:pt x="109942" y="31435"/>
                    </a:cubicBezTo>
                    <a:cubicBezTo>
                      <a:pt x="107942" y="31935"/>
                      <a:pt x="106478" y="32507"/>
                      <a:pt x="106335" y="34828"/>
                    </a:cubicBezTo>
                    <a:cubicBezTo>
                      <a:pt x="104120" y="35900"/>
                      <a:pt x="103263" y="34900"/>
                      <a:pt x="102048" y="35114"/>
                    </a:cubicBezTo>
                    <a:lnTo>
                      <a:pt x="102513" y="34721"/>
                    </a:lnTo>
                    <a:cubicBezTo>
                      <a:pt x="98369" y="36471"/>
                      <a:pt x="97155" y="36829"/>
                      <a:pt x="93976" y="37472"/>
                    </a:cubicBezTo>
                    <a:cubicBezTo>
                      <a:pt x="92512" y="38150"/>
                      <a:pt x="92583" y="40186"/>
                      <a:pt x="89583" y="40115"/>
                    </a:cubicBezTo>
                    <a:cubicBezTo>
                      <a:pt x="90404" y="39222"/>
                      <a:pt x="89261" y="39543"/>
                      <a:pt x="88190" y="39615"/>
                    </a:cubicBezTo>
                    <a:cubicBezTo>
                      <a:pt x="88868" y="39400"/>
                      <a:pt x="89011" y="39115"/>
                      <a:pt x="87618" y="38722"/>
                    </a:cubicBezTo>
                    <a:cubicBezTo>
                      <a:pt x="87440" y="38972"/>
                      <a:pt x="87154" y="39150"/>
                      <a:pt x="86868" y="39293"/>
                    </a:cubicBezTo>
                    <a:cubicBezTo>
                      <a:pt x="86868" y="39222"/>
                      <a:pt x="86797" y="39186"/>
                      <a:pt x="86832" y="39115"/>
                    </a:cubicBezTo>
                    <a:cubicBezTo>
                      <a:pt x="85261" y="39436"/>
                      <a:pt x="85582" y="39650"/>
                      <a:pt x="86261" y="39757"/>
                    </a:cubicBezTo>
                    <a:cubicBezTo>
                      <a:pt x="86225" y="39865"/>
                      <a:pt x="86297" y="40043"/>
                      <a:pt x="86547" y="40257"/>
                    </a:cubicBezTo>
                    <a:cubicBezTo>
                      <a:pt x="84939" y="39436"/>
                      <a:pt x="82010" y="40008"/>
                      <a:pt x="82046" y="38614"/>
                    </a:cubicBezTo>
                    <a:cubicBezTo>
                      <a:pt x="77474" y="37900"/>
                      <a:pt x="73045" y="36936"/>
                      <a:pt x="68044" y="35400"/>
                    </a:cubicBezTo>
                    <a:cubicBezTo>
                      <a:pt x="67758" y="34542"/>
                      <a:pt x="69152" y="34471"/>
                      <a:pt x="70616" y="34828"/>
                    </a:cubicBezTo>
                    <a:lnTo>
                      <a:pt x="67044" y="33578"/>
                    </a:lnTo>
                    <a:cubicBezTo>
                      <a:pt x="67437" y="32649"/>
                      <a:pt x="69330" y="33900"/>
                      <a:pt x="70437" y="34185"/>
                    </a:cubicBezTo>
                    <a:cubicBezTo>
                      <a:pt x="66901" y="30863"/>
                      <a:pt x="60936" y="32007"/>
                      <a:pt x="55435" y="30221"/>
                    </a:cubicBezTo>
                    <a:lnTo>
                      <a:pt x="54150" y="30935"/>
                    </a:lnTo>
                    <a:lnTo>
                      <a:pt x="53792" y="30792"/>
                    </a:lnTo>
                    <a:cubicBezTo>
                      <a:pt x="53792" y="31221"/>
                      <a:pt x="52471" y="31756"/>
                      <a:pt x="51578" y="32007"/>
                    </a:cubicBezTo>
                    <a:cubicBezTo>
                      <a:pt x="50614" y="31292"/>
                      <a:pt x="51435" y="29899"/>
                      <a:pt x="48220" y="30614"/>
                    </a:cubicBezTo>
                    <a:cubicBezTo>
                      <a:pt x="45291" y="30363"/>
                      <a:pt x="41612" y="33614"/>
                      <a:pt x="39684" y="35507"/>
                    </a:cubicBezTo>
                    <a:cubicBezTo>
                      <a:pt x="41041" y="34793"/>
                      <a:pt x="40862" y="35471"/>
                      <a:pt x="40505" y="36079"/>
                    </a:cubicBezTo>
                    <a:cubicBezTo>
                      <a:pt x="39434" y="36829"/>
                      <a:pt x="38326" y="36543"/>
                      <a:pt x="37719" y="37436"/>
                    </a:cubicBezTo>
                    <a:lnTo>
                      <a:pt x="36933" y="36579"/>
                    </a:lnTo>
                    <a:cubicBezTo>
                      <a:pt x="37933" y="37186"/>
                      <a:pt x="35040" y="39400"/>
                      <a:pt x="34969" y="40008"/>
                    </a:cubicBezTo>
                    <a:cubicBezTo>
                      <a:pt x="33933" y="39686"/>
                      <a:pt x="36040" y="38365"/>
                      <a:pt x="35897" y="37650"/>
                    </a:cubicBezTo>
                    <a:cubicBezTo>
                      <a:pt x="32111" y="40400"/>
                      <a:pt x="33969" y="39186"/>
                      <a:pt x="30361" y="41507"/>
                    </a:cubicBezTo>
                    <a:cubicBezTo>
                      <a:pt x="28825" y="43293"/>
                      <a:pt x="31254" y="42294"/>
                      <a:pt x="30790" y="43687"/>
                    </a:cubicBezTo>
                    <a:cubicBezTo>
                      <a:pt x="29111" y="44830"/>
                      <a:pt x="27432" y="46330"/>
                      <a:pt x="25003" y="46008"/>
                    </a:cubicBezTo>
                    <a:lnTo>
                      <a:pt x="25932" y="46865"/>
                    </a:lnTo>
                    <a:cubicBezTo>
                      <a:pt x="22074" y="48401"/>
                      <a:pt x="19431" y="47758"/>
                      <a:pt x="16502" y="46687"/>
                    </a:cubicBezTo>
                    <a:cubicBezTo>
                      <a:pt x="9251" y="48544"/>
                      <a:pt x="4751" y="49437"/>
                      <a:pt x="1715" y="49651"/>
                    </a:cubicBezTo>
                    <a:lnTo>
                      <a:pt x="4858" y="48902"/>
                    </a:lnTo>
                    <a:cubicBezTo>
                      <a:pt x="3858" y="53295"/>
                      <a:pt x="5965" y="53331"/>
                      <a:pt x="8465" y="52152"/>
                    </a:cubicBezTo>
                    <a:lnTo>
                      <a:pt x="0" y="54188"/>
                    </a:lnTo>
                    <a:cubicBezTo>
                      <a:pt x="1679" y="55474"/>
                      <a:pt x="4000" y="56474"/>
                      <a:pt x="5786" y="57010"/>
                    </a:cubicBezTo>
                    <a:cubicBezTo>
                      <a:pt x="7572" y="57581"/>
                      <a:pt x="8858" y="57795"/>
                      <a:pt x="8858" y="57795"/>
                    </a:cubicBezTo>
                    <a:cubicBezTo>
                      <a:pt x="12644" y="58653"/>
                      <a:pt x="15538" y="58867"/>
                      <a:pt x="17788" y="59010"/>
                    </a:cubicBezTo>
                    <a:cubicBezTo>
                      <a:pt x="18645" y="59046"/>
                      <a:pt x="20574" y="59189"/>
                      <a:pt x="22288" y="59046"/>
                    </a:cubicBezTo>
                    <a:cubicBezTo>
                      <a:pt x="24039" y="58938"/>
                      <a:pt x="25860" y="58688"/>
                      <a:pt x="27682" y="58188"/>
                    </a:cubicBezTo>
                    <a:cubicBezTo>
                      <a:pt x="35290" y="56295"/>
                      <a:pt x="40862" y="50652"/>
                      <a:pt x="46042" y="465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61" name="Graphic 511">
              <a:extLst>
                <a:ext uri="{FF2B5EF4-FFF2-40B4-BE49-F238E27FC236}">
                  <a16:creationId xmlns:a16="http://schemas.microsoft.com/office/drawing/2014/main" id="{4C6DADBB-2C38-E84B-BB3F-A0DAE5B4C37B}"/>
                </a:ext>
              </a:extLst>
            </p:cNvPr>
            <p:cNvGrpSpPr/>
            <p:nvPr/>
          </p:nvGrpSpPr>
          <p:grpSpPr>
            <a:xfrm>
              <a:off x="7802261" y="6111559"/>
              <a:ext cx="39194" cy="101667"/>
              <a:chOff x="7802261" y="6111559"/>
              <a:chExt cx="39194" cy="101667"/>
            </a:xfrm>
            <a:grpFill/>
          </p:grpSpPr>
          <p:sp>
            <p:nvSpPr>
              <p:cNvPr id="962" name="Freeform 961">
                <a:extLst>
                  <a:ext uri="{FF2B5EF4-FFF2-40B4-BE49-F238E27FC236}">
                    <a16:creationId xmlns:a16="http://schemas.microsoft.com/office/drawing/2014/main" id="{3046D221-19DC-5742-96C0-7B13BDA4E29A}"/>
                  </a:ext>
                </a:extLst>
              </p:cNvPr>
              <p:cNvSpPr/>
              <p:nvPr/>
            </p:nvSpPr>
            <p:spPr>
              <a:xfrm>
                <a:off x="7816702" y="6129265"/>
                <a:ext cx="428" cy="250"/>
              </a:xfrm>
              <a:custGeom>
                <a:avLst/>
                <a:gdLst>
                  <a:gd name="connsiteX0" fmla="*/ 429 w 428"/>
                  <a:gd name="connsiteY0" fmla="*/ 0 h 250"/>
                  <a:gd name="connsiteX1" fmla="*/ 0 w 428"/>
                  <a:gd name="connsiteY1" fmla="*/ 250 h 250"/>
                  <a:gd name="connsiteX2" fmla="*/ 429 w 428"/>
                  <a:gd name="connsiteY2" fmla="*/ 0 h 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250">
                    <a:moveTo>
                      <a:pt x="429" y="0"/>
                    </a:moveTo>
                    <a:lnTo>
                      <a:pt x="0" y="250"/>
                    </a:lnTo>
                    <a:cubicBezTo>
                      <a:pt x="214" y="215"/>
                      <a:pt x="393" y="143"/>
                      <a:pt x="42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3" name="Freeform 962">
                <a:extLst>
                  <a:ext uri="{FF2B5EF4-FFF2-40B4-BE49-F238E27FC236}">
                    <a16:creationId xmlns:a16="http://schemas.microsoft.com/office/drawing/2014/main" id="{BA5B1BAB-FF89-B848-8FE1-9E64D5E094D7}"/>
                  </a:ext>
                </a:extLst>
              </p:cNvPr>
              <p:cNvSpPr/>
              <p:nvPr/>
            </p:nvSpPr>
            <p:spPr>
              <a:xfrm>
                <a:off x="7835062" y="6190166"/>
                <a:ext cx="107" cy="3571"/>
              </a:xfrm>
              <a:custGeom>
                <a:avLst/>
                <a:gdLst>
                  <a:gd name="connsiteX0" fmla="*/ 0 w 107"/>
                  <a:gd name="connsiteY0" fmla="*/ 0 h 3571"/>
                  <a:gd name="connsiteX1" fmla="*/ 107 w 107"/>
                  <a:gd name="connsiteY1" fmla="*/ 0 h 3571"/>
                  <a:gd name="connsiteX2" fmla="*/ 0 w 107"/>
                  <a:gd name="connsiteY2" fmla="*/ 0 h 3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71">
                    <a:moveTo>
                      <a:pt x="0" y="0"/>
                    </a:moveTo>
                    <a:lnTo>
                      <a:pt x="107" y="0"/>
                    </a:lnTo>
                    <a:cubicBezTo>
                      <a:pt x="36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2AEF5695-2267-764E-9B1F-069C522628B1}"/>
                  </a:ext>
                </a:extLst>
              </p:cNvPr>
              <p:cNvSpPr/>
              <p:nvPr/>
            </p:nvSpPr>
            <p:spPr>
              <a:xfrm>
                <a:off x="7804986" y="6142910"/>
                <a:ext cx="142" cy="71"/>
              </a:xfrm>
              <a:custGeom>
                <a:avLst/>
                <a:gdLst>
                  <a:gd name="connsiteX0" fmla="*/ 143 w 142"/>
                  <a:gd name="connsiteY0" fmla="*/ 71 h 71"/>
                  <a:gd name="connsiteX1" fmla="*/ 143 w 142"/>
                  <a:gd name="connsiteY1" fmla="*/ 71 h 71"/>
                  <a:gd name="connsiteX2" fmla="*/ 0 w 142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71">
                    <a:moveTo>
                      <a:pt x="143" y="71"/>
                    </a:moveTo>
                    <a:lnTo>
                      <a:pt x="143" y="7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E6DF62CE-E816-9D4C-899A-0EE776C5CBCF}"/>
                  </a:ext>
                </a:extLst>
              </p:cNvPr>
              <p:cNvSpPr/>
              <p:nvPr/>
            </p:nvSpPr>
            <p:spPr>
              <a:xfrm>
                <a:off x="7802261" y="6111559"/>
                <a:ext cx="39194" cy="101667"/>
              </a:xfrm>
              <a:custGeom>
                <a:avLst/>
                <a:gdLst>
                  <a:gd name="connsiteX0" fmla="*/ 1868 w 39194"/>
                  <a:gd name="connsiteY0" fmla="*/ 13635 h 101667"/>
                  <a:gd name="connsiteX1" fmla="*/ 476 w 39194"/>
                  <a:gd name="connsiteY1" fmla="*/ 24136 h 101667"/>
                  <a:gd name="connsiteX2" fmla="*/ 2869 w 39194"/>
                  <a:gd name="connsiteY2" fmla="*/ 31422 h 101667"/>
                  <a:gd name="connsiteX3" fmla="*/ 5976 w 39194"/>
                  <a:gd name="connsiteY3" fmla="*/ 34816 h 101667"/>
                  <a:gd name="connsiteX4" fmla="*/ 5440 w 39194"/>
                  <a:gd name="connsiteY4" fmla="*/ 35673 h 101667"/>
                  <a:gd name="connsiteX5" fmla="*/ 6369 w 39194"/>
                  <a:gd name="connsiteY5" fmla="*/ 36673 h 101667"/>
                  <a:gd name="connsiteX6" fmla="*/ 6155 w 39194"/>
                  <a:gd name="connsiteY6" fmla="*/ 36780 h 101667"/>
                  <a:gd name="connsiteX7" fmla="*/ 7512 w 39194"/>
                  <a:gd name="connsiteY7" fmla="*/ 37745 h 101667"/>
                  <a:gd name="connsiteX8" fmla="*/ 7298 w 39194"/>
                  <a:gd name="connsiteY8" fmla="*/ 37852 h 101667"/>
                  <a:gd name="connsiteX9" fmla="*/ 7762 w 39194"/>
                  <a:gd name="connsiteY9" fmla="*/ 38352 h 101667"/>
                  <a:gd name="connsiteX10" fmla="*/ 7405 w 39194"/>
                  <a:gd name="connsiteY10" fmla="*/ 38459 h 101667"/>
                  <a:gd name="connsiteX11" fmla="*/ 9298 w 39194"/>
                  <a:gd name="connsiteY11" fmla="*/ 40459 h 101667"/>
                  <a:gd name="connsiteX12" fmla="*/ 10155 w 39194"/>
                  <a:gd name="connsiteY12" fmla="*/ 39817 h 101667"/>
                  <a:gd name="connsiteX13" fmla="*/ 11763 w 39194"/>
                  <a:gd name="connsiteY13" fmla="*/ 42960 h 101667"/>
                  <a:gd name="connsiteX14" fmla="*/ 11548 w 39194"/>
                  <a:gd name="connsiteY14" fmla="*/ 43067 h 101667"/>
                  <a:gd name="connsiteX15" fmla="*/ 12870 w 39194"/>
                  <a:gd name="connsiteY15" fmla="*/ 44531 h 101667"/>
                  <a:gd name="connsiteX16" fmla="*/ 13584 w 39194"/>
                  <a:gd name="connsiteY16" fmla="*/ 45460 h 101667"/>
                  <a:gd name="connsiteX17" fmla="*/ 12798 w 39194"/>
                  <a:gd name="connsiteY17" fmla="*/ 45710 h 101667"/>
                  <a:gd name="connsiteX18" fmla="*/ 15477 w 39194"/>
                  <a:gd name="connsiteY18" fmla="*/ 46210 h 101667"/>
                  <a:gd name="connsiteX19" fmla="*/ 14049 w 39194"/>
                  <a:gd name="connsiteY19" fmla="*/ 46817 h 101667"/>
                  <a:gd name="connsiteX20" fmla="*/ 15477 w 39194"/>
                  <a:gd name="connsiteY20" fmla="*/ 47675 h 101667"/>
                  <a:gd name="connsiteX21" fmla="*/ 15120 w 39194"/>
                  <a:gd name="connsiteY21" fmla="*/ 47461 h 101667"/>
                  <a:gd name="connsiteX22" fmla="*/ 15513 w 39194"/>
                  <a:gd name="connsiteY22" fmla="*/ 48996 h 101667"/>
                  <a:gd name="connsiteX23" fmla="*/ 17228 w 39194"/>
                  <a:gd name="connsiteY23" fmla="*/ 48568 h 101667"/>
                  <a:gd name="connsiteX24" fmla="*/ 15620 w 39194"/>
                  <a:gd name="connsiteY24" fmla="*/ 49746 h 101667"/>
                  <a:gd name="connsiteX25" fmla="*/ 17049 w 39194"/>
                  <a:gd name="connsiteY25" fmla="*/ 49604 h 101667"/>
                  <a:gd name="connsiteX26" fmla="*/ 14156 w 39194"/>
                  <a:gd name="connsiteY26" fmla="*/ 53890 h 101667"/>
                  <a:gd name="connsiteX27" fmla="*/ 15799 w 39194"/>
                  <a:gd name="connsiteY27" fmla="*/ 58033 h 101667"/>
                  <a:gd name="connsiteX28" fmla="*/ 17478 w 39194"/>
                  <a:gd name="connsiteY28" fmla="*/ 60355 h 101667"/>
                  <a:gd name="connsiteX29" fmla="*/ 18156 w 39194"/>
                  <a:gd name="connsiteY29" fmla="*/ 61783 h 101667"/>
                  <a:gd name="connsiteX30" fmla="*/ 17263 w 39194"/>
                  <a:gd name="connsiteY30" fmla="*/ 65320 h 101667"/>
                  <a:gd name="connsiteX31" fmla="*/ 16192 w 39194"/>
                  <a:gd name="connsiteY31" fmla="*/ 65534 h 101667"/>
                  <a:gd name="connsiteX32" fmla="*/ 17085 w 39194"/>
                  <a:gd name="connsiteY32" fmla="*/ 66570 h 101667"/>
                  <a:gd name="connsiteX33" fmla="*/ 17799 w 39194"/>
                  <a:gd name="connsiteY33" fmla="*/ 66999 h 101667"/>
                  <a:gd name="connsiteX34" fmla="*/ 16870 w 39194"/>
                  <a:gd name="connsiteY34" fmla="*/ 67177 h 101667"/>
                  <a:gd name="connsiteX35" fmla="*/ 17549 w 39194"/>
                  <a:gd name="connsiteY35" fmla="*/ 67927 h 101667"/>
                  <a:gd name="connsiteX36" fmla="*/ 16549 w 39194"/>
                  <a:gd name="connsiteY36" fmla="*/ 68392 h 101667"/>
                  <a:gd name="connsiteX37" fmla="*/ 17513 w 39194"/>
                  <a:gd name="connsiteY37" fmla="*/ 74499 h 101667"/>
                  <a:gd name="connsiteX38" fmla="*/ 18978 w 39194"/>
                  <a:gd name="connsiteY38" fmla="*/ 81286 h 101667"/>
                  <a:gd name="connsiteX39" fmla="*/ 23407 w 39194"/>
                  <a:gd name="connsiteY39" fmla="*/ 84965 h 101667"/>
                  <a:gd name="connsiteX40" fmla="*/ 25121 w 39194"/>
                  <a:gd name="connsiteY40" fmla="*/ 88787 h 101667"/>
                  <a:gd name="connsiteX41" fmla="*/ 24657 w 39194"/>
                  <a:gd name="connsiteY41" fmla="*/ 90716 h 101667"/>
                  <a:gd name="connsiteX42" fmla="*/ 25621 w 39194"/>
                  <a:gd name="connsiteY42" fmla="*/ 92144 h 101667"/>
                  <a:gd name="connsiteX43" fmla="*/ 26122 w 39194"/>
                  <a:gd name="connsiteY43" fmla="*/ 92287 h 101667"/>
                  <a:gd name="connsiteX44" fmla="*/ 25907 w 39194"/>
                  <a:gd name="connsiteY44" fmla="*/ 93609 h 101667"/>
                  <a:gd name="connsiteX45" fmla="*/ 25586 w 39194"/>
                  <a:gd name="connsiteY45" fmla="*/ 97931 h 101667"/>
                  <a:gd name="connsiteX46" fmla="*/ 36730 w 39194"/>
                  <a:gd name="connsiteY46" fmla="*/ 100396 h 101667"/>
                  <a:gd name="connsiteX47" fmla="*/ 37016 w 39194"/>
                  <a:gd name="connsiteY47" fmla="*/ 100610 h 101667"/>
                  <a:gd name="connsiteX48" fmla="*/ 37909 w 39194"/>
                  <a:gd name="connsiteY48" fmla="*/ 95073 h 101667"/>
                  <a:gd name="connsiteX49" fmla="*/ 38945 w 39194"/>
                  <a:gd name="connsiteY49" fmla="*/ 92359 h 101667"/>
                  <a:gd name="connsiteX50" fmla="*/ 39123 w 39194"/>
                  <a:gd name="connsiteY50" fmla="*/ 92430 h 101667"/>
                  <a:gd name="connsiteX51" fmla="*/ 38337 w 39194"/>
                  <a:gd name="connsiteY51" fmla="*/ 87930 h 101667"/>
                  <a:gd name="connsiteX52" fmla="*/ 39195 w 39194"/>
                  <a:gd name="connsiteY52" fmla="*/ 88144 h 101667"/>
                  <a:gd name="connsiteX53" fmla="*/ 39016 w 39194"/>
                  <a:gd name="connsiteY53" fmla="*/ 85679 h 101667"/>
                  <a:gd name="connsiteX54" fmla="*/ 37123 w 39194"/>
                  <a:gd name="connsiteY54" fmla="*/ 81822 h 101667"/>
                  <a:gd name="connsiteX55" fmla="*/ 34158 w 39194"/>
                  <a:gd name="connsiteY55" fmla="*/ 79893 h 101667"/>
                  <a:gd name="connsiteX56" fmla="*/ 34480 w 39194"/>
                  <a:gd name="connsiteY56" fmla="*/ 79786 h 101667"/>
                  <a:gd name="connsiteX57" fmla="*/ 32730 w 39194"/>
                  <a:gd name="connsiteY57" fmla="*/ 78893 h 101667"/>
                  <a:gd name="connsiteX58" fmla="*/ 32908 w 39194"/>
                  <a:gd name="connsiteY58" fmla="*/ 78643 h 101667"/>
                  <a:gd name="connsiteX59" fmla="*/ 30801 w 39194"/>
                  <a:gd name="connsiteY59" fmla="*/ 77107 h 101667"/>
                  <a:gd name="connsiteX60" fmla="*/ 31444 w 39194"/>
                  <a:gd name="connsiteY60" fmla="*/ 76607 h 101667"/>
                  <a:gd name="connsiteX61" fmla="*/ 30694 w 39194"/>
                  <a:gd name="connsiteY61" fmla="*/ 75821 h 101667"/>
                  <a:gd name="connsiteX62" fmla="*/ 30765 w 39194"/>
                  <a:gd name="connsiteY62" fmla="*/ 76250 h 101667"/>
                  <a:gd name="connsiteX63" fmla="*/ 30015 w 39194"/>
                  <a:gd name="connsiteY63" fmla="*/ 75035 h 101667"/>
                  <a:gd name="connsiteX64" fmla="*/ 26014 w 39194"/>
                  <a:gd name="connsiteY64" fmla="*/ 74250 h 101667"/>
                  <a:gd name="connsiteX65" fmla="*/ 26872 w 39194"/>
                  <a:gd name="connsiteY65" fmla="*/ 73856 h 101667"/>
                  <a:gd name="connsiteX66" fmla="*/ 28550 w 39194"/>
                  <a:gd name="connsiteY66" fmla="*/ 73678 h 101667"/>
                  <a:gd name="connsiteX67" fmla="*/ 28765 w 39194"/>
                  <a:gd name="connsiteY67" fmla="*/ 72142 h 101667"/>
                  <a:gd name="connsiteX68" fmla="*/ 29658 w 39194"/>
                  <a:gd name="connsiteY68" fmla="*/ 72070 h 101667"/>
                  <a:gd name="connsiteX69" fmla="*/ 29229 w 39194"/>
                  <a:gd name="connsiteY69" fmla="*/ 69606 h 101667"/>
                  <a:gd name="connsiteX70" fmla="*/ 30193 w 39194"/>
                  <a:gd name="connsiteY70" fmla="*/ 67641 h 101667"/>
                  <a:gd name="connsiteX71" fmla="*/ 31444 w 39194"/>
                  <a:gd name="connsiteY71" fmla="*/ 67141 h 101667"/>
                  <a:gd name="connsiteX72" fmla="*/ 30515 w 39194"/>
                  <a:gd name="connsiteY72" fmla="*/ 66070 h 101667"/>
                  <a:gd name="connsiteX73" fmla="*/ 31872 w 39194"/>
                  <a:gd name="connsiteY73" fmla="*/ 65606 h 101667"/>
                  <a:gd name="connsiteX74" fmla="*/ 32194 w 39194"/>
                  <a:gd name="connsiteY74" fmla="*/ 61141 h 101667"/>
                  <a:gd name="connsiteX75" fmla="*/ 30158 w 39194"/>
                  <a:gd name="connsiteY75" fmla="*/ 58783 h 101667"/>
                  <a:gd name="connsiteX76" fmla="*/ 31372 w 39194"/>
                  <a:gd name="connsiteY76" fmla="*/ 57247 h 101667"/>
                  <a:gd name="connsiteX77" fmla="*/ 31301 w 39194"/>
                  <a:gd name="connsiteY77" fmla="*/ 57640 h 101667"/>
                  <a:gd name="connsiteX78" fmla="*/ 32229 w 39194"/>
                  <a:gd name="connsiteY78" fmla="*/ 57605 h 101667"/>
                  <a:gd name="connsiteX79" fmla="*/ 30515 w 39194"/>
                  <a:gd name="connsiteY79" fmla="*/ 54283 h 101667"/>
                  <a:gd name="connsiteX80" fmla="*/ 29908 w 39194"/>
                  <a:gd name="connsiteY80" fmla="*/ 55068 h 101667"/>
                  <a:gd name="connsiteX81" fmla="*/ 29622 w 39194"/>
                  <a:gd name="connsiteY81" fmla="*/ 53925 h 101667"/>
                  <a:gd name="connsiteX82" fmla="*/ 30408 w 39194"/>
                  <a:gd name="connsiteY82" fmla="*/ 53890 h 101667"/>
                  <a:gd name="connsiteX83" fmla="*/ 30229 w 39194"/>
                  <a:gd name="connsiteY83" fmla="*/ 52247 h 101667"/>
                  <a:gd name="connsiteX84" fmla="*/ 29443 w 39194"/>
                  <a:gd name="connsiteY84" fmla="*/ 52783 h 101667"/>
                  <a:gd name="connsiteX85" fmla="*/ 29586 w 39194"/>
                  <a:gd name="connsiteY85" fmla="*/ 51139 h 101667"/>
                  <a:gd name="connsiteX86" fmla="*/ 28122 w 39194"/>
                  <a:gd name="connsiteY86" fmla="*/ 51639 h 101667"/>
                  <a:gd name="connsiteX87" fmla="*/ 28836 w 39194"/>
                  <a:gd name="connsiteY87" fmla="*/ 50461 h 101667"/>
                  <a:gd name="connsiteX88" fmla="*/ 29515 w 39194"/>
                  <a:gd name="connsiteY88" fmla="*/ 49675 h 101667"/>
                  <a:gd name="connsiteX89" fmla="*/ 28265 w 39194"/>
                  <a:gd name="connsiteY89" fmla="*/ 49496 h 101667"/>
                  <a:gd name="connsiteX90" fmla="*/ 29158 w 39194"/>
                  <a:gd name="connsiteY90" fmla="*/ 49353 h 101667"/>
                  <a:gd name="connsiteX91" fmla="*/ 30051 w 39194"/>
                  <a:gd name="connsiteY91" fmla="*/ 48139 h 101667"/>
                  <a:gd name="connsiteX92" fmla="*/ 30694 w 39194"/>
                  <a:gd name="connsiteY92" fmla="*/ 48175 h 101667"/>
                  <a:gd name="connsiteX93" fmla="*/ 28765 w 39194"/>
                  <a:gd name="connsiteY93" fmla="*/ 48032 h 101667"/>
                  <a:gd name="connsiteX94" fmla="*/ 28086 w 39194"/>
                  <a:gd name="connsiteY94" fmla="*/ 46282 h 101667"/>
                  <a:gd name="connsiteX95" fmla="*/ 26443 w 39194"/>
                  <a:gd name="connsiteY95" fmla="*/ 45960 h 101667"/>
                  <a:gd name="connsiteX96" fmla="*/ 27336 w 39194"/>
                  <a:gd name="connsiteY96" fmla="*/ 46067 h 101667"/>
                  <a:gd name="connsiteX97" fmla="*/ 26907 w 39194"/>
                  <a:gd name="connsiteY97" fmla="*/ 45281 h 101667"/>
                  <a:gd name="connsiteX98" fmla="*/ 27979 w 39194"/>
                  <a:gd name="connsiteY98" fmla="*/ 44674 h 101667"/>
                  <a:gd name="connsiteX99" fmla="*/ 29122 w 39194"/>
                  <a:gd name="connsiteY99" fmla="*/ 44996 h 101667"/>
                  <a:gd name="connsiteX100" fmla="*/ 27336 w 39194"/>
                  <a:gd name="connsiteY100" fmla="*/ 43924 h 101667"/>
                  <a:gd name="connsiteX101" fmla="*/ 27515 w 39194"/>
                  <a:gd name="connsiteY101" fmla="*/ 40531 h 101667"/>
                  <a:gd name="connsiteX102" fmla="*/ 25729 w 39194"/>
                  <a:gd name="connsiteY102" fmla="*/ 38209 h 101667"/>
                  <a:gd name="connsiteX103" fmla="*/ 27443 w 39194"/>
                  <a:gd name="connsiteY103" fmla="*/ 36852 h 101667"/>
                  <a:gd name="connsiteX104" fmla="*/ 25586 w 39194"/>
                  <a:gd name="connsiteY104" fmla="*/ 35066 h 101667"/>
                  <a:gd name="connsiteX105" fmla="*/ 25729 w 39194"/>
                  <a:gd name="connsiteY105" fmla="*/ 35102 h 101667"/>
                  <a:gd name="connsiteX106" fmla="*/ 22943 w 39194"/>
                  <a:gd name="connsiteY106" fmla="*/ 31137 h 101667"/>
                  <a:gd name="connsiteX107" fmla="*/ 21121 w 39194"/>
                  <a:gd name="connsiteY107" fmla="*/ 31744 h 101667"/>
                  <a:gd name="connsiteX108" fmla="*/ 18192 w 39194"/>
                  <a:gd name="connsiteY108" fmla="*/ 29923 h 101667"/>
                  <a:gd name="connsiteX109" fmla="*/ 18656 w 39194"/>
                  <a:gd name="connsiteY109" fmla="*/ 28422 h 101667"/>
                  <a:gd name="connsiteX110" fmla="*/ 18906 w 39194"/>
                  <a:gd name="connsiteY110" fmla="*/ 28422 h 101667"/>
                  <a:gd name="connsiteX111" fmla="*/ 17656 w 39194"/>
                  <a:gd name="connsiteY111" fmla="*/ 26743 h 101667"/>
                  <a:gd name="connsiteX112" fmla="*/ 15477 w 39194"/>
                  <a:gd name="connsiteY112" fmla="*/ 26529 h 101667"/>
                  <a:gd name="connsiteX113" fmla="*/ 15942 w 39194"/>
                  <a:gd name="connsiteY113" fmla="*/ 26029 h 101667"/>
                  <a:gd name="connsiteX114" fmla="*/ 16763 w 39194"/>
                  <a:gd name="connsiteY114" fmla="*/ 25600 h 101667"/>
                  <a:gd name="connsiteX115" fmla="*/ 16227 w 39194"/>
                  <a:gd name="connsiteY115" fmla="*/ 25600 h 101667"/>
                  <a:gd name="connsiteX116" fmla="*/ 16406 w 39194"/>
                  <a:gd name="connsiteY116" fmla="*/ 25529 h 101667"/>
                  <a:gd name="connsiteX117" fmla="*/ 15763 w 39194"/>
                  <a:gd name="connsiteY117" fmla="*/ 25600 h 101667"/>
                  <a:gd name="connsiteX118" fmla="*/ 15335 w 39194"/>
                  <a:gd name="connsiteY118" fmla="*/ 25815 h 101667"/>
                  <a:gd name="connsiteX119" fmla="*/ 16192 w 39194"/>
                  <a:gd name="connsiteY119" fmla="*/ 24314 h 101667"/>
                  <a:gd name="connsiteX120" fmla="*/ 13477 w 39194"/>
                  <a:gd name="connsiteY120" fmla="*/ 21243 h 101667"/>
                  <a:gd name="connsiteX121" fmla="*/ 15084 w 39194"/>
                  <a:gd name="connsiteY121" fmla="*/ 21564 h 101667"/>
                  <a:gd name="connsiteX122" fmla="*/ 14727 w 39194"/>
                  <a:gd name="connsiteY122" fmla="*/ 20743 h 101667"/>
                  <a:gd name="connsiteX123" fmla="*/ 15584 w 39194"/>
                  <a:gd name="connsiteY123" fmla="*/ 21386 h 101667"/>
                  <a:gd name="connsiteX124" fmla="*/ 15192 w 39194"/>
                  <a:gd name="connsiteY124" fmla="*/ 18242 h 101667"/>
                  <a:gd name="connsiteX125" fmla="*/ 14406 w 39194"/>
                  <a:gd name="connsiteY125" fmla="*/ 18028 h 101667"/>
                  <a:gd name="connsiteX126" fmla="*/ 14549 w 39194"/>
                  <a:gd name="connsiteY126" fmla="*/ 17957 h 101667"/>
                  <a:gd name="connsiteX127" fmla="*/ 13441 w 39194"/>
                  <a:gd name="connsiteY127" fmla="*/ 17528 h 101667"/>
                  <a:gd name="connsiteX128" fmla="*/ 15370 w 39194"/>
                  <a:gd name="connsiteY128" fmla="*/ 16992 h 101667"/>
                  <a:gd name="connsiteX129" fmla="*/ 14584 w 39194"/>
                  <a:gd name="connsiteY129" fmla="*/ 15171 h 101667"/>
                  <a:gd name="connsiteX130" fmla="*/ 13656 w 39194"/>
                  <a:gd name="connsiteY130" fmla="*/ 15171 h 101667"/>
                  <a:gd name="connsiteX131" fmla="*/ 14192 w 39194"/>
                  <a:gd name="connsiteY131" fmla="*/ 14563 h 101667"/>
                  <a:gd name="connsiteX132" fmla="*/ 15335 w 39194"/>
                  <a:gd name="connsiteY132" fmla="*/ 14671 h 101667"/>
                  <a:gd name="connsiteX133" fmla="*/ 13834 w 39194"/>
                  <a:gd name="connsiteY133" fmla="*/ 13635 h 101667"/>
                  <a:gd name="connsiteX134" fmla="*/ 15120 w 39194"/>
                  <a:gd name="connsiteY134" fmla="*/ 14313 h 101667"/>
                  <a:gd name="connsiteX135" fmla="*/ 15263 w 39194"/>
                  <a:gd name="connsiteY135" fmla="*/ 12706 h 101667"/>
                  <a:gd name="connsiteX136" fmla="*/ 13227 w 39194"/>
                  <a:gd name="connsiteY136" fmla="*/ 12063 h 101667"/>
                  <a:gd name="connsiteX137" fmla="*/ 13370 w 39194"/>
                  <a:gd name="connsiteY137" fmla="*/ 10277 h 101667"/>
                  <a:gd name="connsiteX138" fmla="*/ 12334 w 39194"/>
                  <a:gd name="connsiteY138" fmla="*/ 10170 h 101667"/>
                  <a:gd name="connsiteX139" fmla="*/ 13513 w 39194"/>
                  <a:gd name="connsiteY139" fmla="*/ 7920 h 101667"/>
                  <a:gd name="connsiteX140" fmla="*/ 7512 w 39194"/>
                  <a:gd name="connsiteY140" fmla="*/ 26 h 101667"/>
                  <a:gd name="connsiteX141" fmla="*/ 3904 w 39194"/>
                  <a:gd name="connsiteY141" fmla="*/ 1419 h 101667"/>
                  <a:gd name="connsiteX142" fmla="*/ 1868 w 39194"/>
                  <a:gd name="connsiteY142" fmla="*/ 13635 h 101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39194" h="101667">
                    <a:moveTo>
                      <a:pt x="1868" y="13635"/>
                    </a:moveTo>
                    <a:cubicBezTo>
                      <a:pt x="1011" y="18171"/>
                      <a:pt x="-882" y="19671"/>
                      <a:pt x="476" y="24136"/>
                    </a:cubicBezTo>
                    <a:cubicBezTo>
                      <a:pt x="511" y="25958"/>
                      <a:pt x="1690" y="29315"/>
                      <a:pt x="2869" y="31422"/>
                    </a:cubicBezTo>
                    <a:cubicBezTo>
                      <a:pt x="4726" y="31923"/>
                      <a:pt x="4226" y="34352"/>
                      <a:pt x="5976" y="34816"/>
                    </a:cubicBezTo>
                    <a:lnTo>
                      <a:pt x="5440" y="35673"/>
                    </a:lnTo>
                    <a:cubicBezTo>
                      <a:pt x="6048" y="35816"/>
                      <a:pt x="6548" y="36066"/>
                      <a:pt x="6369" y="36673"/>
                    </a:cubicBezTo>
                    <a:lnTo>
                      <a:pt x="6155" y="36780"/>
                    </a:lnTo>
                    <a:cubicBezTo>
                      <a:pt x="7048" y="36923"/>
                      <a:pt x="7048" y="37709"/>
                      <a:pt x="7512" y="37745"/>
                    </a:cubicBezTo>
                    <a:lnTo>
                      <a:pt x="7298" y="37852"/>
                    </a:lnTo>
                    <a:lnTo>
                      <a:pt x="7762" y="38352"/>
                    </a:lnTo>
                    <a:lnTo>
                      <a:pt x="7405" y="38459"/>
                    </a:lnTo>
                    <a:cubicBezTo>
                      <a:pt x="8548" y="38888"/>
                      <a:pt x="9119" y="39602"/>
                      <a:pt x="9298" y="40459"/>
                    </a:cubicBezTo>
                    <a:lnTo>
                      <a:pt x="10155" y="39817"/>
                    </a:lnTo>
                    <a:cubicBezTo>
                      <a:pt x="10120" y="41852"/>
                      <a:pt x="12263" y="41103"/>
                      <a:pt x="11763" y="42960"/>
                    </a:cubicBezTo>
                    <a:lnTo>
                      <a:pt x="11548" y="43067"/>
                    </a:lnTo>
                    <a:cubicBezTo>
                      <a:pt x="13156" y="42996"/>
                      <a:pt x="13084" y="43853"/>
                      <a:pt x="12870" y="44531"/>
                    </a:cubicBezTo>
                    <a:cubicBezTo>
                      <a:pt x="12620" y="45139"/>
                      <a:pt x="12191" y="45460"/>
                      <a:pt x="13584" y="45460"/>
                    </a:cubicBezTo>
                    <a:cubicBezTo>
                      <a:pt x="13227" y="45460"/>
                      <a:pt x="13084" y="45639"/>
                      <a:pt x="12798" y="45710"/>
                    </a:cubicBezTo>
                    <a:cubicBezTo>
                      <a:pt x="13156" y="45924"/>
                      <a:pt x="13406" y="46425"/>
                      <a:pt x="15477" y="46210"/>
                    </a:cubicBezTo>
                    <a:cubicBezTo>
                      <a:pt x="15513" y="46710"/>
                      <a:pt x="14870" y="46674"/>
                      <a:pt x="14049" y="46817"/>
                    </a:cubicBezTo>
                    <a:cubicBezTo>
                      <a:pt x="14977" y="46746"/>
                      <a:pt x="15370" y="47175"/>
                      <a:pt x="15477" y="47675"/>
                    </a:cubicBezTo>
                    <a:lnTo>
                      <a:pt x="15120" y="47461"/>
                    </a:lnTo>
                    <a:lnTo>
                      <a:pt x="15513" y="48996"/>
                    </a:lnTo>
                    <a:lnTo>
                      <a:pt x="17228" y="48568"/>
                    </a:lnTo>
                    <a:cubicBezTo>
                      <a:pt x="16799" y="49461"/>
                      <a:pt x="15120" y="48925"/>
                      <a:pt x="15620" y="49746"/>
                    </a:cubicBezTo>
                    <a:lnTo>
                      <a:pt x="17049" y="49604"/>
                    </a:lnTo>
                    <a:cubicBezTo>
                      <a:pt x="16906" y="50961"/>
                      <a:pt x="14727" y="51675"/>
                      <a:pt x="14156" y="53890"/>
                    </a:cubicBezTo>
                    <a:cubicBezTo>
                      <a:pt x="14477" y="55747"/>
                      <a:pt x="15192" y="57104"/>
                      <a:pt x="15799" y="58033"/>
                    </a:cubicBezTo>
                    <a:cubicBezTo>
                      <a:pt x="16406" y="58890"/>
                      <a:pt x="16942" y="59462"/>
                      <a:pt x="17478" y="60355"/>
                    </a:cubicBezTo>
                    <a:cubicBezTo>
                      <a:pt x="17942" y="61033"/>
                      <a:pt x="18192" y="61248"/>
                      <a:pt x="18156" y="61783"/>
                    </a:cubicBezTo>
                    <a:cubicBezTo>
                      <a:pt x="18121" y="62676"/>
                      <a:pt x="17835" y="64141"/>
                      <a:pt x="17263" y="65320"/>
                    </a:cubicBezTo>
                    <a:cubicBezTo>
                      <a:pt x="16906" y="65427"/>
                      <a:pt x="16549" y="65462"/>
                      <a:pt x="16192" y="65534"/>
                    </a:cubicBezTo>
                    <a:cubicBezTo>
                      <a:pt x="14620" y="65606"/>
                      <a:pt x="18549" y="66391"/>
                      <a:pt x="17085" y="66570"/>
                    </a:cubicBezTo>
                    <a:lnTo>
                      <a:pt x="17799" y="66999"/>
                    </a:lnTo>
                    <a:cubicBezTo>
                      <a:pt x="17513" y="67141"/>
                      <a:pt x="17228" y="67391"/>
                      <a:pt x="16870" y="67177"/>
                    </a:cubicBezTo>
                    <a:cubicBezTo>
                      <a:pt x="16799" y="67570"/>
                      <a:pt x="17049" y="67606"/>
                      <a:pt x="17549" y="67927"/>
                    </a:cubicBezTo>
                    <a:lnTo>
                      <a:pt x="16549" y="68392"/>
                    </a:lnTo>
                    <a:cubicBezTo>
                      <a:pt x="15763" y="70213"/>
                      <a:pt x="17585" y="71964"/>
                      <a:pt x="17513" y="74499"/>
                    </a:cubicBezTo>
                    <a:cubicBezTo>
                      <a:pt x="16620" y="76000"/>
                      <a:pt x="17442" y="79357"/>
                      <a:pt x="18978" y="81286"/>
                    </a:cubicBezTo>
                    <a:cubicBezTo>
                      <a:pt x="20478" y="83322"/>
                      <a:pt x="22264" y="84322"/>
                      <a:pt x="23407" y="84965"/>
                    </a:cubicBezTo>
                    <a:cubicBezTo>
                      <a:pt x="25371" y="85572"/>
                      <a:pt x="25586" y="87537"/>
                      <a:pt x="25121" y="88787"/>
                    </a:cubicBezTo>
                    <a:cubicBezTo>
                      <a:pt x="24836" y="89251"/>
                      <a:pt x="24621" y="90001"/>
                      <a:pt x="24657" y="90716"/>
                    </a:cubicBezTo>
                    <a:cubicBezTo>
                      <a:pt x="24657" y="91359"/>
                      <a:pt x="24907" y="91823"/>
                      <a:pt x="25621" y="92144"/>
                    </a:cubicBezTo>
                    <a:cubicBezTo>
                      <a:pt x="25407" y="92252"/>
                      <a:pt x="25943" y="92323"/>
                      <a:pt x="26122" y="92287"/>
                    </a:cubicBezTo>
                    <a:cubicBezTo>
                      <a:pt x="26122" y="92859"/>
                      <a:pt x="26014" y="93216"/>
                      <a:pt x="25907" y="93609"/>
                    </a:cubicBezTo>
                    <a:cubicBezTo>
                      <a:pt x="25979" y="93502"/>
                      <a:pt x="25479" y="95038"/>
                      <a:pt x="25586" y="97931"/>
                    </a:cubicBezTo>
                    <a:cubicBezTo>
                      <a:pt x="25907" y="100396"/>
                      <a:pt x="28015" y="103432"/>
                      <a:pt x="36730" y="100396"/>
                    </a:cubicBezTo>
                    <a:lnTo>
                      <a:pt x="37016" y="100610"/>
                    </a:lnTo>
                    <a:cubicBezTo>
                      <a:pt x="38623" y="98967"/>
                      <a:pt x="39373" y="97074"/>
                      <a:pt x="37909" y="95073"/>
                    </a:cubicBezTo>
                    <a:cubicBezTo>
                      <a:pt x="40088" y="95038"/>
                      <a:pt x="38302" y="92895"/>
                      <a:pt x="38945" y="92359"/>
                    </a:cubicBezTo>
                    <a:lnTo>
                      <a:pt x="39123" y="92430"/>
                    </a:lnTo>
                    <a:cubicBezTo>
                      <a:pt x="37444" y="91001"/>
                      <a:pt x="40123" y="89001"/>
                      <a:pt x="38337" y="87930"/>
                    </a:cubicBezTo>
                    <a:cubicBezTo>
                      <a:pt x="38516" y="87930"/>
                      <a:pt x="39087" y="87822"/>
                      <a:pt x="39195" y="88144"/>
                    </a:cubicBezTo>
                    <a:cubicBezTo>
                      <a:pt x="38695" y="87180"/>
                      <a:pt x="37873" y="86144"/>
                      <a:pt x="39016" y="85679"/>
                    </a:cubicBezTo>
                    <a:cubicBezTo>
                      <a:pt x="38587" y="84822"/>
                      <a:pt x="37944" y="83001"/>
                      <a:pt x="37123" y="81822"/>
                    </a:cubicBezTo>
                    <a:cubicBezTo>
                      <a:pt x="36301" y="80607"/>
                      <a:pt x="35337" y="79893"/>
                      <a:pt x="34158" y="79893"/>
                    </a:cubicBezTo>
                    <a:lnTo>
                      <a:pt x="34480" y="79786"/>
                    </a:lnTo>
                    <a:cubicBezTo>
                      <a:pt x="32979" y="79965"/>
                      <a:pt x="33765" y="79107"/>
                      <a:pt x="32730" y="78893"/>
                    </a:cubicBezTo>
                    <a:cubicBezTo>
                      <a:pt x="32837" y="78750"/>
                      <a:pt x="32872" y="78679"/>
                      <a:pt x="32908" y="78643"/>
                    </a:cubicBezTo>
                    <a:cubicBezTo>
                      <a:pt x="31408" y="78821"/>
                      <a:pt x="31515" y="77143"/>
                      <a:pt x="30801" y="77107"/>
                    </a:cubicBezTo>
                    <a:lnTo>
                      <a:pt x="31444" y="76607"/>
                    </a:lnTo>
                    <a:lnTo>
                      <a:pt x="30694" y="75821"/>
                    </a:lnTo>
                    <a:lnTo>
                      <a:pt x="30765" y="76250"/>
                    </a:lnTo>
                    <a:cubicBezTo>
                      <a:pt x="28800" y="77321"/>
                      <a:pt x="31515" y="74821"/>
                      <a:pt x="30015" y="75035"/>
                    </a:cubicBezTo>
                    <a:cubicBezTo>
                      <a:pt x="30086" y="74607"/>
                      <a:pt x="25157" y="75535"/>
                      <a:pt x="26014" y="74250"/>
                    </a:cubicBezTo>
                    <a:cubicBezTo>
                      <a:pt x="24907" y="74035"/>
                      <a:pt x="27765" y="74285"/>
                      <a:pt x="26872" y="73856"/>
                    </a:cubicBezTo>
                    <a:cubicBezTo>
                      <a:pt x="28015" y="73642"/>
                      <a:pt x="27622" y="73964"/>
                      <a:pt x="28550" y="73678"/>
                    </a:cubicBezTo>
                    <a:cubicBezTo>
                      <a:pt x="27907" y="73249"/>
                      <a:pt x="29622" y="72714"/>
                      <a:pt x="28765" y="72142"/>
                    </a:cubicBezTo>
                    <a:lnTo>
                      <a:pt x="29658" y="72070"/>
                    </a:lnTo>
                    <a:cubicBezTo>
                      <a:pt x="27943" y="71249"/>
                      <a:pt x="30801" y="70284"/>
                      <a:pt x="29229" y="69606"/>
                    </a:cubicBezTo>
                    <a:cubicBezTo>
                      <a:pt x="28479" y="68463"/>
                      <a:pt x="31944" y="68927"/>
                      <a:pt x="30193" y="67641"/>
                    </a:cubicBezTo>
                    <a:lnTo>
                      <a:pt x="31444" y="67141"/>
                    </a:lnTo>
                    <a:cubicBezTo>
                      <a:pt x="31658" y="66570"/>
                      <a:pt x="29943" y="66748"/>
                      <a:pt x="30515" y="66070"/>
                    </a:cubicBezTo>
                    <a:cubicBezTo>
                      <a:pt x="31301" y="66106"/>
                      <a:pt x="31122" y="65213"/>
                      <a:pt x="31872" y="65606"/>
                    </a:cubicBezTo>
                    <a:cubicBezTo>
                      <a:pt x="33015" y="63820"/>
                      <a:pt x="30122" y="64069"/>
                      <a:pt x="32194" y="61141"/>
                    </a:cubicBezTo>
                    <a:cubicBezTo>
                      <a:pt x="30694" y="60569"/>
                      <a:pt x="31408" y="59033"/>
                      <a:pt x="30158" y="58783"/>
                    </a:cubicBezTo>
                    <a:cubicBezTo>
                      <a:pt x="30801" y="58462"/>
                      <a:pt x="29622" y="56247"/>
                      <a:pt x="31372" y="57247"/>
                    </a:cubicBezTo>
                    <a:cubicBezTo>
                      <a:pt x="31515" y="57354"/>
                      <a:pt x="31551" y="57605"/>
                      <a:pt x="31301" y="57640"/>
                    </a:cubicBezTo>
                    <a:lnTo>
                      <a:pt x="32229" y="57605"/>
                    </a:lnTo>
                    <a:cubicBezTo>
                      <a:pt x="33444" y="55462"/>
                      <a:pt x="30658" y="55533"/>
                      <a:pt x="30515" y="54283"/>
                    </a:cubicBezTo>
                    <a:cubicBezTo>
                      <a:pt x="30372" y="54783"/>
                      <a:pt x="30551" y="55104"/>
                      <a:pt x="29908" y="55068"/>
                    </a:cubicBezTo>
                    <a:lnTo>
                      <a:pt x="29622" y="53925"/>
                    </a:lnTo>
                    <a:lnTo>
                      <a:pt x="30408" y="53890"/>
                    </a:lnTo>
                    <a:lnTo>
                      <a:pt x="30229" y="52247"/>
                    </a:lnTo>
                    <a:lnTo>
                      <a:pt x="29443" y="52783"/>
                    </a:lnTo>
                    <a:cubicBezTo>
                      <a:pt x="29622" y="51961"/>
                      <a:pt x="31015" y="51175"/>
                      <a:pt x="29586" y="51139"/>
                    </a:cubicBezTo>
                    <a:cubicBezTo>
                      <a:pt x="28800" y="51175"/>
                      <a:pt x="28586" y="52032"/>
                      <a:pt x="28122" y="51639"/>
                    </a:cubicBezTo>
                    <a:cubicBezTo>
                      <a:pt x="28300" y="51211"/>
                      <a:pt x="28550" y="50746"/>
                      <a:pt x="28836" y="50461"/>
                    </a:cubicBezTo>
                    <a:cubicBezTo>
                      <a:pt x="29122" y="50139"/>
                      <a:pt x="29443" y="50175"/>
                      <a:pt x="29515" y="49675"/>
                    </a:cubicBezTo>
                    <a:cubicBezTo>
                      <a:pt x="28479" y="49889"/>
                      <a:pt x="28479" y="49710"/>
                      <a:pt x="28265" y="49496"/>
                    </a:cubicBezTo>
                    <a:lnTo>
                      <a:pt x="29158" y="49353"/>
                    </a:lnTo>
                    <a:cubicBezTo>
                      <a:pt x="27800" y="48639"/>
                      <a:pt x="31122" y="48925"/>
                      <a:pt x="30051" y="48139"/>
                    </a:cubicBezTo>
                    <a:lnTo>
                      <a:pt x="30694" y="48175"/>
                    </a:lnTo>
                    <a:lnTo>
                      <a:pt x="28765" y="48032"/>
                    </a:lnTo>
                    <a:cubicBezTo>
                      <a:pt x="26907" y="47139"/>
                      <a:pt x="30622" y="47461"/>
                      <a:pt x="28086" y="46282"/>
                    </a:cubicBezTo>
                    <a:cubicBezTo>
                      <a:pt x="28265" y="46782"/>
                      <a:pt x="26086" y="46674"/>
                      <a:pt x="26443" y="45960"/>
                    </a:cubicBezTo>
                    <a:lnTo>
                      <a:pt x="27336" y="46067"/>
                    </a:lnTo>
                    <a:cubicBezTo>
                      <a:pt x="27122" y="45710"/>
                      <a:pt x="26729" y="45603"/>
                      <a:pt x="26907" y="45281"/>
                    </a:cubicBezTo>
                    <a:cubicBezTo>
                      <a:pt x="27407" y="45496"/>
                      <a:pt x="28193" y="45281"/>
                      <a:pt x="27979" y="44674"/>
                    </a:cubicBezTo>
                    <a:lnTo>
                      <a:pt x="29122" y="44996"/>
                    </a:lnTo>
                    <a:lnTo>
                      <a:pt x="27336" y="43924"/>
                    </a:lnTo>
                    <a:cubicBezTo>
                      <a:pt x="28122" y="42710"/>
                      <a:pt x="26514" y="41317"/>
                      <a:pt x="27515" y="40531"/>
                    </a:cubicBezTo>
                    <a:cubicBezTo>
                      <a:pt x="27515" y="40531"/>
                      <a:pt x="27193" y="37995"/>
                      <a:pt x="25729" y="38209"/>
                    </a:cubicBezTo>
                    <a:cubicBezTo>
                      <a:pt x="26693" y="38209"/>
                      <a:pt x="26407" y="36995"/>
                      <a:pt x="27443" y="36852"/>
                    </a:cubicBezTo>
                    <a:cubicBezTo>
                      <a:pt x="26372" y="36852"/>
                      <a:pt x="25014" y="36030"/>
                      <a:pt x="25586" y="35066"/>
                    </a:cubicBezTo>
                    <a:lnTo>
                      <a:pt x="25729" y="35102"/>
                    </a:lnTo>
                    <a:cubicBezTo>
                      <a:pt x="25550" y="32816"/>
                      <a:pt x="22764" y="33102"/>
                      <a:pt x="22943" y="31137"/>
                    </a:cubicBezTo>
                    <a:cubicBezTo>
                      <a:pt x="22121" y="31780"/>
                      <a:pt x="22121" y="30815"/>
                      <a:pt x="21121" y="31744"/>
                    </a:cubicBezTo>
                    <a:cubicBezTo>
                      <a:pt x="19156" y="31244"/>
                      <a:pt x="21942" y="28065"/>
                      <a:pt x="18192" y="29923"/>
                    </a:cubicBezTo>
                    <a:cubicBezTo>
                      <a:pt x="17656" y="29530"/>
                      <a:pt x="18656" y="28779"/>
                      <a:pt x="18656" y="28422"/>
                    </a:cubicBezTo>
                    <a:lnTo>
                      <a:pt x="18906" y="28422"/>
                    </a:lnTo>
                    <a:cubicBezTo>
                      <a:pt x="18049" y="27672"/>
                      <a:pt x="17906" y="27422"/>
                      <a:pt x="17656" y="26743"/>
                    </a:cubicBezTo>
                    <a:cubicBezTo>
                      <a:pt x="17120" y="26600"/>
                      <a:pt x="15335" y="27351"/>
                      <a:pt x="15477" y="26529"/>
                    </a:cubicBezTo>
                    <a:cubicBezTo>
                      <a:pt x="16299" y="26422"/>
                      <a:pt x="16013" y="26243"/>
                      <a:pt x="15942" y="26029"/>
                    </a:cubicBezTo>
                    <a:cubicBezTo>
                      <a:pt x="16120" y="26136"/>
                      <a:pt x="16370" y="26065"/>
                      <a:pt x="16763" y="25600"/>
                    </a:cubicBezTo>
                    <a:cubicBezTo>
                      <a:pt x="16513" y="25636"/>
                      <a:pt x="16370" y="25636"/>
                      <a:pt x="16227" y="25600"/>
                    </a:cubicBezTo>
                    <a:cubicBezTo>
                      <a:pt x="16299" y="25565"/>
                      <a:pt x="16335" y="25565"/>
                      <a:pt x="16406" y="25529"/>
                    </a:cubicBezTo>
                    <a:cubicBezTo>
                      <a:pt x="16013" y="25243"/>
                      <a:pt x="15799" y="25386"/>
                      <a:pt x="15763" y="25600"/>
                    </a:cubicBezTo>
                    <a:cubicBezTo>
                      <a:pt x="15656" y="25636"/>
                      <a:pt x="15513" y="25708"/>
                      <a:pt x="15335" y="25815"/>
                    </a:cubicBezTo>
                    <a:cubicBezTo>
                      <a:pt x="16120" y="25101"/>
                      <a:pt x="14942" y="24707"/>
                      <a:pt x="16192" y="24314"/>
                    </a:cubicBezTo>
                    <a:cubicBezTo>
                      <a:pt x="15656" y="23457"/>
                      <a:pt x="14120" y="22350"/>
                      <a:pt x="13477" y="21243"/>
                    </a:cubicBezTo>
                    <a:cubicBezTo>
                      <a:pt x="14120" y="21029"/>
                      <a:pt x="14763" y="21243"/>
                      <a:pt x="15084" y="21564"/>
                    </a:cubicBezTo>
                    <a:lnTo>
                      <a:pt x="14727" y="20743"/>
                    </a:lnTo>
                    <a:cubicBezTo>
                      <a:pt x="15692" y="20636"/>
                      <a:pt x="15335" y="21171"/>
                      <a:pt x="15584" y="21386"/>
                    </a:cubicBezTo>
                    <a:cubicBezTo>
                      <a:pt x="17049" y="20242"/>
                      <a:pt x="13799" y="19492"/>
                      <a:pt x="15192" y="18242"/>
                    </a:cubicBezTo>
                    <a:lnTo>
                      <a:pt x="14406" y="18028"/>
                    </a:lnTo>
                    <a:lnTo>
                      <a:pt x="14549" y="17957"/>
                    </a:lnTo>
                    <a:cubicBezTo>
                      <a:pt x="14156" y="17957"/>
                      <a:pt x="13584" y="17707"/>
                      <a:pt x="13441" y="17528"/>
                    </a:cubicBezTo>
                    <a:cubicBezTo>
                      <a:pt x="14299" y="17349"/>
                      <a:pt x="15406" y="17528"/>
                      <a:pt x="15370" y="16992"/>
                    </a:cubicBezTo>
                    <a:cubicBezTo>
                      <a:pt x="16192" y="16599"/>
                      <a:pt x="15013" y="15778"/>
                      <a:pt x="14584" y="15171"/>
                    </a:cubicBezTo>
                    <a:cubicBezTo>
                      <a:pt x="14406" y="15456"/>
                      <a:pt x="13941" y="15314"/>
                      <a:pt x="13656" y="15171"/>
                    </a:cubicBezTo>
                    <a:cubicBezTo>
                      <a:pt x="13656" y="14885"/>
                      <a:pt x="14513" y="14814"/>
                      <a:pt x="14192" y="14563"/>
                    </a:cubicBezTo>
                    <a:lnTo>
                      <a:pt x="15335" y="14671"/>
                    </a:lnTo>
                    <a:cubicBezTo>
                      <a:pt x="14227" y="14635"/>
                      <a:pt x="14263" y="13813"/>
                      <a:pt x="13834" y="13635"/>
                    </a:cubicBezTo>
                    <a:cubicBezTo>
                      <a:pt x="14692" y="13635"/>
                      <a:pt x="14477" y="14170"/>
                      <a:pt x="15120" y="14313"/>
                    </a:cubicBezTo>
                    <a:cubicBezTo>
                      <a:pt x="15192" y="13242"/>
                      <a:pt x="15120" y="13778"/>
                      <a:pt x="15263" y="12706"/>
                    </a:cubicBezTo>
                    <a:cubicBezTo>
                      <a:pt x="14549" y="11956"/>
                      <a:pt x="14156" y="12563"/>
                      <a:pt x="13227" y="12063"/>
                    </a:cubicBezTo>
                    <a:cubicBezTo>
                      <a:pt x="13120" y="11492"/>
                      <a:pt x="12513" y="10706"/>
                      <a:pt x="13370" y="10277"/>
                    </a:cubicBezTo>
                    <a:lnTo>
                      <a:pt x="12334" y="10170"/>
                    </a:lnTo>
                    <a:cubicBezTo>
                      <a:pt x="11905" y="8884"/>
                      <a:pt x="12263" y="8241"/>
                      <a:pt x="13513" y="7920"/>
                    </a:cubicBezTo>
                    <a:cubicBezTo>
                      <a:pt x="11370" y="2383"/>
                      <a:pt x="9548" y="240"/>
                      <a:pt x="7512" y="26"/>
                    </a:cubicBezTo>
                    <a:cubicBezTo>
                      <a:pt x="5583" y="-224"/>
                      <a:pt x="3904" y="1419"/>
                      <a:pt x="3904" y="1419"/>
                    </a:cubicBezTo>
                    <a:cubicBezTo>
                      <a:pt x="-132" y="4669"/>
                      <a:pt x="1690" y="8420"/>
                      <a:pt x="1868" y="136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54" name="Group 1053">
            <a:extLst>
              <a:ext uri="{FF2B5EF4-FFF2-40B4-BE49-F238E27FC236}">
                <a16:creationId xmlns:a16="http://schemas.microsoft.com/office/drawing/2014/main" id="{94F31E99-105A-C747-BB64-FC3F5DDB8DE2}"/>
              </a:ext>
            </a:extLst>
          </p:cNvPr>
          <p:cNvGrpSpPr/>
          <p:nvPr/>
        </p:nvGrpSpPr>
        <p:grpSpPr>
          <a:xfrm>
            <a:off x="9986259" y="2940430"/>
            <a:ext cx="348190" cy="671949"/>
            <a:chOff x="9986259" y="2940430"/>
            <a:chExt cx="348190" cy="671949"/>
          </a:xfrm>
        </p:grpSpPr>
        <p:sp>
          <p:nvSpPr>
            <p:cNvPr id="966" name="Freeform 965">
              <a:extLst>
                <a:ext uri="{FF2B5EF4-FFF2-40B4-BE49-F238E27FC236}">
                  <a16:creationId xmlns:a16="http://schemas.microsoft.com/office/drawing/2014/main" id="{5051B19D-2A43-0744-9345-A9891781AD79}"/>
                </a:ext>
              </a:extLst>
            </p:cNvPr>
            <p:cNvSpPr/>
            <p:nvPr/>
          </p:nvSpPr>
          <p:spPr>
            <a:xfrm>
              <a:off x="9986259" y="3377179"/>
              <a:ext cx="219546" cy="235200"/>
            </a:xfrm>
            <a:custGeom>
              <a:avLst/>
              <a:gdLst>
                <a:gd name="connsiteX0" fmla="*/ 218885 w 219546"/>
                <a:gd name="connsiteY0" fmla="*/ 121758 h 235200"/>
                <a:gd name="connsiteX1" fmla="*/ 214848 w 219546"/>
                <a:gd name="connsiteY1" fmla="*/ 119436 h 235200"/>
                <a:gd name="connsiteX2" fmla="*/ 180165 w 219546"/>
                <a:gd name="connsiteY2" fmla="*/ 116864 h 235200"/>
                <a:gd name="connsiteX3" fmla="*/ 160199 w 219546"/>
                <a:gd name="connsiteY3" fmla="*/ 114864 h 235200"/>
                <a:gd name="connsiteX4" fmla="*/ 144554 w 219546"/>
                <a:gd name="connsiteY4" fmla="*/ 113471 h 235200"/>
                <a:gd name="connsiteX5" fmla="*/ 122372 w 219546"/>
                <a:gd name="connsiteY5" fmla="*/ 111899 h 235200"/>
                <a:gd name="connsiteX6" fmla="*/ 119265 w 219546"/>
                <a:gd name="connsiteY6" fmla="*/ 111756 h 235200"/>
                <a:gd name="connsiteX7" fmla="*/ 123837 w 219546"/>
                <a:gd name="connsiteY7" fmla="*/ 108184 h 235200"/>
                <a:gd name="connsiteX8" fmla="*/ 146518 w 219546"/>
                <a:gd name="connsiteY8" fmla="*/ 92325 h 235200"/>
                <a:gd name="connsiteX9" fmla="*/ 159377 w 219546"/>
                <a:gd name="connsiteY9" fmla="*/ 83574 h 235200"/>
                <a:gd name="connsiteX10" fmla="*/ 161663 w 219546"/>
                <a:gd name="connsiteY10" fmla="*/ 82003 h 235200"/>
                <a:gd name="connsiteX11" fmla="*/ 185595 w 219546"/>
                <a:gd name="connsiteY11" fmla="*/ 58821 h 235200"/>
                <a:gd name="connsiteX12" fmla="*/ 185309 w 219546"/>
                <a:gd name="connsiteY12" fmla="*/ 54070 h 235200"/>
                <a:gd name="connsiteX13" fmla="*/ 180987 w 219546"/>
                <a:gd name="connsiteY13" fmla="*/ 51892 h 235200"/>
                <a:gd name="connsiteX14" fmla="*/ 177236 w 219546"/>
                <a:gd name="connsiteY14" fmla="*/ 54463 h 235200"/>
                <a:gd name="connsiteX15" fmla="*/ 153269 w 219546"/>
                <a:gd name="connsiteY15" fmla="*/ 76430 h 235200"/>
                <a:gd name="connsiteX16" fmla="*/ 145983 w 219546"/>
                <a:gd name="connsiteY16" fmla="*/ 81324 h 235200"/>
                <a:gd name="connsiteX17" fmla="*/ 115264 w 219546"/>
                <a:gd name="connsiteY17" fmla="*/ 102969 h 235200"/>
                <a:gd name="connsiteX18" fmla="*/ 122158 w 219546"/>
                <a:gd name="connsiteY18" fmla="*/ 5636 h 235200"/>
                <a:gd name="connsiteX19" fmla="*/ 120515 w 219546"/>
                <a:gd name="connsiteY19" fmla="*/ 1135 h 235200"/>
                <a:gd name="connsiteX20" fmla="*/ 115765 w 219546"/>
                <a:gd name="connsiteY20" fmla="*/ 278 h 235200"/>
                <a:gd name="connsiteX21" fmla="*/ 112943 w 219546"/>
                <a:gd name="connsiteY21" fmla="*/ 3778 h 235200"/>
                <a:gd name="connsiteX22" fmla="*/ 105870 w 219546"/>
                <a:gd name="connsiteY22" fmla="*/ 101326 h 235200"/>
                <a:gd name="connsiteX23" fmla="*/ 87118 w 219546"/>
                <a:gd name="connsiteY23" fmla="*/ 78931 h 235200"/>
                <a:gd name="connsiteX24" fmla="*/ 79617 w 219546"/>
                <a:gd name="connsiteY24" fmla="*/ 72180 h 235200"/>
                <a:gd name="connsiteX25" fmla="*/ 64222 w 219546"/>
                <a:gd name="connsiteY25" fmla="*/ 53535 h 235200"/>
                <a:gd name="connsiteX26" fmla="*/ 58615 w 219546"/>
                <a:gd name="connsiteY26" fmla="*/ 50141 h 235200"/>
                <a:gd name="connsiteX27" fmla="*/ 55078 w 219546"/>
                <a:gd name="connsiteY27" fmla="*/ 55856 h 235200"/>
                <a:gd name="connsiteX28" fmla="*/ 72080 w 219546"/>
                <a:gd name="connsiteY28" fmla="*/ 77859 h 235200"/>
                <a:gd name="connsiteX29" fmla="*/ 76724 w 219546"/>
                <a:gd name="connsiteY29" fmla="*/ 82003 h 235200"/>
                <a:gd name="connsiteX30" fmla="*/ 99155 w 219546"/>
                <a:gd name="connsiteY30" fmla="*/ 108184 h 235200"/>
                <a:gd name="connsiteX31" fmla="*/ 101263 w 219546"/>
                <a:gd name="connsiteY31" fmla="*/ 110935 h 235200"/>
                <a:gd name="connsiteX32" fmla="*/ 4679 w 219546"/>
                <a:gd name="connsiteY32" fmla="*/ 107934 h 235200"/>
                <a:gd name="connsiteX33" fmla="*/ 0 w 219546"/>
                <a:gd name="connsiteY33" fmla="*/ 112649 h 235200"/>
                <a:gd name="connsiteX34" fmla="*/ 4679 w 219546"/>
                <a:gd name="connsiteY34" fmla="*/ 117364 h 235200"/>
                <a:gd name="connsiteX35" fmla="*/ 95048 w 219546"/>
                <a:gd name="connsiteY35" fmla="*/ 120079 h 235200"/>
                <a:gd name="connsiteX36" fmla="*/ 74545 w 219546"/>
                <a:gd name="connsiteY36" fmla="*/ 139795 h 235200"/>
                <a:gd name="connsiteX37" fmla="*/ 53650 w 219546"/>
                <a:gd name="connsiteY37" fmla="*/ 158441 h 235200"/>
                <a:gd name="connsiteX38" fmla="*/ 51971 w 219546"/>
                <a:gd name="connsiteY38" fmla="*/ 159655 h 235200"/>
                <a:gd name="connsiteX39" fmla="*/ 35290 w 219546"/>
                <a:gd name="connsiteY39" fmla="*/ 173264 h 235200"/>
                <a:gd name="connsiteX40" fmla="*/ 35397 w 219546"/>
                <a:gd name="connsiteY40" fmla="*/ 179908 h 235200"/>
                <a:gd name="connsiteX41" fmla="*/ 42041 w 219546"/>
                <a:gd name="connsiteY41" fmla="*/ 179872 h 235200"/>
                <a:gd name="connsiteX42" fmla="*/ 57007 w 219546"/>
                <a:gd name="connsiteY42" fmla="*/ 167692 h 235200"/>
                <a:gd name="connsiteX43" fmla="*/ 62901 w 219546"/>
                <a:gd name="connsiteY43" fmla="*/ 163334 h 235200"/>
                <a:gd name="connsiteX44" fmla="*/ 81260 w 219546"/>
                <a:gd name="connsiteY44" fmla="*/ 146439 h 235200"/>
                <a:gd name="connsiteX45" fmla="*/ 105835 w 219546"/>
                <a:gd name="connsiteY45" fmla="*/ 123186 h 235200"/>
                <a:gd name="connsiteX46" fmla="*/ 105870 w 219546"/>
                <a:gd name="connsiteY46" fmla="*/ 183408 h 235200"/>
                <a:gd name="connsiteX47" fmla="*/ 105906 w 219546"/>
                <a:gd name="connsiteY47" fmla="*/ 230521 h 235200"/>
                <a:gd name="connsiteX48" fmla="*/ 110621 w 219546"/>
                <a:gd name="connsiteY48" fmla="*/ 235200 h 235200"/>
                <a:gd name="connsiteX49" fmla="*/ 115336 w 219546"/>
                <a:gd name="connsiteY49" fmla="*/ 230521 h 235200"/>
                <a:gd name="connsiteX50" fmla="*/ 115300 w 219546"/>
                <a:gd name="connsiteY50" fmla="*/ 128615 h 235200"/>
                <a:gd name="connsiteX51" fmla="*/ 174915 w 219546"/>
                <a:gd name="connsiteY51" fmla="*/ 190480 h 235200"/>
                <a:gd name="connsiteX52" fmla="*/ 179415 w 219546"/>
                <a:gd name="connsiteY52" fmla="*/ 190945 h 235200"/>
                <a:gd name="connsiteX53" fmla="*/ 182166 w 219546"/>
                <a:gd name="connsiteY53" fmla="*/ 186980 h 235200"/>
                <a:gd name="connsiteX54" fmla="*/ 180165 w 219546"/>
                <a:gd name="connsiteY54" fmla="*/ 182658 h 235200"/>
                <a:gd name="connsiteX55" fmla="*/ 124480 w 219546"/>
                <a:gd name="connsiteY55" fmla="*/ 124936 h 235200"/>
                <a:gd name="connsiteX56" fmla="*/ 121623 w 219546"/>
                <a:gd name="connsiteY56" fmla="*/ 121400 h 235200"/>
                <a:gd name="connsiteX57" fmla="*/ 122194 w 219546"/>
                <a:gd name="connsiteY57" fmla="*/ 121436 h 235200"/>
                <a:gd name="connsiteX58" fmla="*/ 142839 w 219546"/>
                <a:gd name="connsiteY58" fmla="*/ 122936 h 235200"/>
                <a:gd name="connsiteX59" fmla="*/ 158449 w 219546"/>
                <a:gd name="connsiteY59" fmla="*/ 124293 h 235200"/>
                <a:gd name="connsiteX60" fmla="*/ 179094 w 219546"/>
                <a:gd name="connsiteY60" fmla="*/ 126365 h 235200"/>
                <a:gd name="connsiteX61" fmla="*/ 214991 w 219546"/>
                <a:gd name="connsiteY61" fmla="*/ 129008 h 235200"/>
                <a:gd name="connsiteX62" fmla="*/ 215027 w 219546"/>
                <a:gd name="connsiteY62" fmla="*/ 129008 h 235200"/>
                <a:gd name="connsiteX63" fmla="*/ 219027 w 219546"/>
                <a:gd name="connsiteY63" fmla="*/ 126722 h 235200"/>
                <a:gd name="connsiteX64" fmla="*/ 218885 w 219546"/>
                <a:gd name="connsiteY64" fmla="*/ 121758 h 23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19546" h="235200">
                  <a:moveTo>
                    <a:pt x="218885" y="121758"/>
                  </a:moveTo>
                  <a:cubicBezTo>
                    <a:pt x="218063" y="120329"/>
                    <a:pt x="216563" y="119436"/>
                    <a:pt x="214848" y="119436"/>
                  </a:cubicBezTo>
                  <a:cubicBezTo>
                    <a:pt x="202490" y="119364"/>
                    <a:pt x="191631" y="118150"/>
                    <a:pt x="180165" y="116864"/>
                  </a:cubicBezTo>
                  <a:cubicBezTo>
                    <a:pt x="173736" y="116150"/>
                    <a:pt x="167199" y="115399"/>
                    <a:pt x="160199" y="114864"/>
                  </a:cubicBezTo>
                  <a:cubicBezTo>
                    <a:pt x="152662" y="114256"/>
                    <a:pt x="148269" y="113828"/>
                    <a:pt x="144554" y="113471"/>
                  </a:cubicBezTo>
                  <a:cubicBezTo>
                    <a:pt x="138624" y="112899"/>
                    <a:pt x="134445" y="112470"/>
                    <a:pt x="122372" y="111899"/>
                  </a:cubicBezTo>
                  <a:lnTo>
                    <a:pt x="119265" y="111756"/>
                  </a:lnTo>
                  <a:cubicBezTo>
                    <a:pt x="120765" y="110542"/>
                    <a:pt x="122301" y="109363"/>
                    <a:pt x="123837" y="108184"/>
                  </a:cubicBezTo>
                  <a:cubicBezTo>
                    <a:pt x="131195" y="102612"/>
                    <a:pt x="138982" y="97397"/>
                    <a:pt x="146518" y="92325"/>
                  </a:cubicBezTo>
                  <a:cubicBezTo>
                    <a:pt x="150805" y="89432"/>
                    <a:pt x="155127" y="86539"/>
                    <a:pt x="159377" y="83574"/>
                  </a:cubicBezTo>
                  <a:lnTo>
                    <a:pt x="161663" y="82003"/>
                  </a:lnTo>
                  <a:cubicBezTo>
                    <a:pt x="170557" y="75859"/>
                    <a:pt x="180666" y="68858"/>
                    <a:pt x="185595" y="58821"/>
                  </a:cubicBezTo>
                  <a:cubicBezTo>
                    <a:pt x="186345" y="57285"/>
                    <a:pt x="186238" y="55499"/>
                    <a:pt x="185309" y="54070"/>
                  </a:cubicBezTo>
                  <a:cubicBezTo>
                    <a:pt x="184345" y="52606"/>
                    <a:pt x="182630" y="51820"/>
                    <a:pt x="180987" y="51892"/>
                  </a:cubicBezTo>
                  <a:cubicBezTo>
                    <a:pt x="179380" y="51999"/>
                    <a:pt x="177987" y="52963"/>
                    <a:pt x="177236" y="54463"/>
                  </a:cubicBezTo>
                  <a:cubicBezTo>
                    <a:pt x="172772" y="63536"/>
                    <a:pt x="162413" y="70394"/>
                    <a:pt x="153269" y="76430"/>
                  </a:cubicBezTo>
                  <a:lnTo>
                    <a:pt x="145983" y="81324"/>
                  </a:lnTo>
                  <a:cubicBezTo>
                    <a:pt x="135767" y="88182"/>
                    <a:pt x="125266" y="95290"/>
                    <a:pt x="115264" y="102969"/>
                  </a:cubicBezTo>
                  <a:cubicBezTo>
                    <a:pt x="115479" y="66929"/>
                    <a:pt x="116872" y="36247"/>
                    <a:pt x="122158" y="5636"/>
                  </a:cubicBezTo>
                  <a:cubicBezTo>
                    <a:pt x="122444" y="3921"/>
                    <a:pt x="121837" y="2242"/>
                    <a:pt x="120515" y="1135"/>
                  </a:cubicBezTo>
                  <a:cubicBezTo>
                    <a:pt x="119158" y="28"/>
                    <a:pt x="117336" y="-294"/>
                    <a:pt x="115765" y="278"/>
                  </a:cubicBezTo>
                  <a:cubicBezTo>
                    <a:pt x="114264" y="849"/>
                    <a:pt x="113193" y="2135"/>
                    <a:pt x="112943" y="3778"/>
                  </a:cubicBezTo>
                  <a:cubicBezTo>
                    <a:pt x="107621" y="34711"/>
                    <a:pt x="106156" y="65536"/>
                    <a:pt x="105870" y="101326"/>
                  </a:cubicBezTo>
                  <a:cubicBezTo>
                    <a:pt x="100048" y="93718"/>
                    <a:pt x="93976" y="85931"/>
                    <a:pt x="87118" y="78931"/>
                  </a:cubicBezTo>
                  <a:cubicBezTo>
                    <a:pt x="84939" y="76716"/>
                    <a:pt x="82332" y="74501"/>
                    <a:pt x="79617" y="72180"/>
                  </a:cubicBezTo>
                  <a:cubicBezTo>
                    <a:pt x="72866" y="66465"/>
                    <a:pt x="65901" y="60536"/>
                    <a:pt x="64222" y="53535"/>
                  </a:cubicBezTo>
                  <a:cubicBezTo>
                    <a:pt x="63615" y="51034"/>
                    <a:pt x="61150" y="49534"/>
                    <a:pt x="58615" y="50141"/>
                  </a:cubicBezTo>
                  <a:cubicBezTo>
                    <a:pt x="56007" y="50784"/>
                    <a:pt x="54471" y="53285"/>
                    <a:pt x="55078" y="55856"/>
                  </a:cubicBezTo>
                  <a:cubicBezTo>
                    <a:pt x="57329" y="65107"/>
                    <a:pt x="65187" y="71894"/>
                    <a:pt x="72080" y="77859"/>
                  </a:cubicBezTo>
                  <a:cubicBezTo>
                    <a:pt x="73724" y="79288"/>
                    <a:pt x="75295" y="80645"/>
                    <a:pt x="76724" y="82003"/>
                  </a:cubicBezTo>
                  <a:cubicBezTo>
                    <a:pt x="85082" y="89825"/>
                    <a:pt x="92262" y="99147"/>
                    <a:pt x="99155" y="108184"/>
                  </a:cubicBezTo>
                  <a:cubicBezTo>
                    <a:pt x="99870" y="109113"/>
                    <a:pt x="100548" y="110042"/>
                    <a:pt x="101263" y="110935"/>
                  </a:cubicBezTo>
                  <a:cubicBezTo>
                    <a:pt x="68759" y="109327"/>
                    <a:pt x="36826" y="107970"/>
                    <a:pt x="4679" y="107934"/>
                  </a:cubicBezTo>
                  <a:cubicBezTo>
                    <a:pt x="2072" y="107934"/>
                    <a:pt x="0" y="110006"/>
                    <a:pt x="0" y="112649"/>
                  </a:cubicBezTo>
                  <a:cubicBezTo>
                    <a:pt x="0" y="115292"/>
                    <a:pt x="2036" y="117364"/>
                    <a:pt x="4679" y="117364"/>
                  </a:cubicBezTo>
                  <a:cubicBezTo>
                    <a:pt x="35112" y="117400"/>
                    <a:pt x="65830" y="118686"/>
                    <a:pt x="95048" y="120079"/>
                  </a:cubicBezTo>
                  <a:cubicBezTo>
                    <a:pt x="88583" y="125937"/>
                    <a:pt x="81796" y="132437"/>
                    <a:pt x="74545" y="139795"/>
                  </a:cubicBezTo>
                  <a:cubicBezTo>
                    <a:pt x="67258" y="147189"/>
                    <a:pt x="60936" y="153154"/>
                    <a:pt x="53650" y="158441"/>
                  </a:cubicBezTo>
                  <a:lnTo>
                    <a:pt x="51971" y="159655"/>
                  </a:lnTo>
                  <a:cubicBezTo>
                    <a:pt x="46292" y="163763"/>
                    <a:pt x="40434" y="168013"/>
                    <a:pt x="35290" y="173264"/>
                  </a:cubicBezTo>
                  <a:cubicBezTo>
                    <a:pt x="33468" y="175121"/>
                    <a:pt x="33504" y="178050"/>
                    <a:pt x="35397" y="179908"/>
                  </a:cubicBezTo>
                  <a:cubicBezTo>
                    <a:pt x="37290" y="181765"/>
                    <a:pt x="40184" y="181729"/>
                    <a:pt x="42041" y="179872"/>
                  </a:cubicBezTo>
                  <a:cubicBezTo>
                    <a:pt x="46506" y="175300"/>
                    <a:pt x="51614" y="171585"/>
                    <a:pt x="57007" y="167692"/>
                  </a:cubicBezTo>
                  <a:cubicBezTo>
                    <a:pt x="58972" y="166263"/>
                    <a:pt x="60972" y="164834"/>
                    <a:pt x="62901" y="163334"/>
                  </a:cubicBezTo>
                  <a:cubicBezTo>
                    <a:pt x="69580" y="158262"/>
                    <a:pt x="75474" y="152297"/>
                    <a:pt x="81260" y="146439"/>
                  </a:cubicBezTo>
                  <a:cubicBezTo>
                    <a:pt x="89761" y="137831"/>
                    <a:pt x="97834" y="130187"/>
                    <a:pt x="105835" y="123186"/>
                  </a:cubicBezTo>
                  <a:cubicBezTo>
                    <a:pt x="105835" y="143260"/>
                    <a:pt x="105835" y="163334"/>
                    <a:pt x="105870" y="183408"/>
                  </a:cubicBezTo>
                  <a:lnTo>
                    <a:pt x="105906" y="230521"/>
                  </a:lnTo>
                  <a:cubicBezTo>
                    <a:pt x="105906" y="233129"/>
                    <a:pt x="107978" y="235200"/>
                    <a:pt x="110621" y="235200"/>
                  </a:cubicBezTo>
                  <a:cubicBezTo>
                    <a:pt x="113264" y="235200"/>
                    <a:pt x="115336" y="233164"/>
                    <a:pt x="115336" y="230521"/>
                  </a:cubicBezTo>
                  <a:lnTo>
                    <a:pt x="115300" y="128615"/>
                  </a:lnTo>
                  <a:cubicBezTo>
                    <a:pt x="132874" y="150690"/>
                    <a:pt x="151055" y="173514"/>
                    <a:pt x="174915" y="190480"/>
                  </a:cubicBezTo>
                  <a:cubicBezTo>
                    <a:pt x="176272" y="191445"/>
                    <a:pt x="177915" y="191623"/>
                    <a:pt x="179415" y="190945"/>
                  </a:cubicBezTo>
                  <a:cubicBezTo>
                    <a:pt x="180951" y="190230"/>
                    <a:pt x="182023" y="188730"/>
                    <a:pt x="182166" y="186980"/>
                  </a:cubicBezTo>
                  <a:cubicBezTo>
                    <a:pt x="182309" y="185265"/>
                    <a:pt x="181594" y="183658"/>
                    <a:pt x="180165" y="182658"/>
                  </a:cubicBezTo>
                  <a:cubicBezTo>
                    <a:pt x="158091" y="166977"/>
                    <a:pt x="140982" y="145582"/>
                    <a:pt x="124480" y="124936"/>
                  </a:cubicBezTo>
                  <a:lnTo>
                    <a:pt x="121623" y="121400"/>
                  </a:lnTo>
                  <a:lnTo>
                    <a:pt x="122194" y="121436"/>
                  </a:lnTo>
                  <a:cubicBezTo>
                    <a:pt x="133552" y="122008"/>
                    <a:pt x="137446" y="122400"/>
                    <a:pt x="142839" y="122936"/>
                  </a:cubicBezTo>
                  <a:cubicBezTo>
                    <a:pt x="146483" y="123293"/>
                    <a:pt x="150769" y="123722"/>
                    <a:pt x="158449" y="124293"/>
                  </a:cubicBezTo>
                  <a:cubicBezTo>
                    <a:pt x="165664" y="124865"/>
                    <a:pt x="172450" y="125615"/>
                    <a:pt x="179094" y="126365"/>
                  </a:cubicBezTo>
                  <a:cubicBezTo>
                    <a:pt x="190953" y="127687"/>
                    <a:pt x="202133" y="128937"/>
                    <a:pt x="214991" y="129008"/>
                  </a:cubicBezTo>
                  <a:cubicBezTo>
                    <a:pt x="214991" y="129008"/>
                    <a:pt x="214991" y="129008"/>
                    <a:pt x="215027" y="129008"/>
                  </a:cubicBezTo>
                  <a:cubicBezTo>
                    <a:pt x="216706" y="129008"/>
                    <a:pt x="218206" y="128151"/>
                    <a:pt x="219027" y="126722"/>
                  </a:cubicBezTo>
                  <a:cubicBezTo>
                    <a:pt x="219742" y="125115"/>
                    <a:pt x="219742" y="123258"/>
                    <a:pt x="218885" y="121758"/>
                  </a:cubicBezTo>
                  <a:close/>
                </a:path>
              </a:pathLst>
            </a:custGeom>
            <a:solidFill>
              <a:schemeClr val="accent5"/>
            </a:solidFill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Rubik" pitchFamily="2" charset="-79"/>
                <a:cs typeface="Rubik" pitchFamily="2" charset="-79"/>
              </a:endParaRPr>
            </a:p>
          </p:txBody>
        </p:sp>
        <p:sp>
          <p:nvSpPr>
            <p:cNvPr id="967" name="Freeform 966">
              <a:extLst>
                <a:ext uri="{FF2B5EF4-FFF2-40B4-BE49-F238E27FC236}">
                  <a16:creationId xmlns:a16="http://schemas.microsoft.com/office/drawing/2014/main" id="{B72AADFF-269D-E947-BA89-A3D38709A4A2}"/>
                </a:ext>
              </a:extLst>
            </p:cNvPr>
            <p:cNvSpPr/>
            <p:nvPr/>
          </p:nvSpPr>
          <p:spPr>
            <a:xfrm>
              <a:off x="10152197" y="3143553"/>
              <a:ext cx="182252" cy="182612"/>
            </a:xfrm>
            <a:custGeom>
              <a:avLst/>
              <a:gdLst>
                <a:gd name="connsiteX0" fmla="*/ 179319 w 182252"/>
                <a:gd name="connsiteY0" fmla="*/ 83921 h 182612"/>
                <a:gd name="connsiteX1" fmla="*/ 133242 w 182252"/>
                <a:gd name="connsiteY1" fmla="*/ 80135 h 182612"/>
                <a:gd name="connsiteX2" fmla="*/ 100595 w 182252"/>
                <a:gd name="connsiteY2" fmla="*/ 80064 h 182612"/>
                <a:gd name="connsiteX3" fmla="*/ 132063 w 182252"/>
                <a:gd name="connsiteY3" fmla="*/ 44023 h 182612"/>
                <a:gd name="connsiteX4" fmla="*/ 127741 w 182252"/>
                <a:gd name="connsiteY4" fmla="*/ 39701 h 182612"/>
                <a:gd name="connsiteX5" fmla="*/ 94987 w 182252"/>
                <a:gd name="connsiteY5" fmla="*/ 77242 h 182612"/>
                <a:gd name="connsiteX6" fmla="*/ 94987 w 182252"/>
                <a:gd name="connsiteY6" fmla="*/ 77242 h 182612"/>
                <a:gd name="connsiteX7" fmla="*/ 97345 w 182252"/>
                <a:gd name="connsiteY7" fmla="*/ 2947 h 182612"/>
                <a:gd name="connsiteX8" fmla="*/ 91237 w 182252"/>
                <a:gd name="connsiteY8" fmla="*/ 2947 h 182612"/>
                <a:gd name="connsiteX9" fmla="*/ 89058 w 182252"/>
                <a:gd name="connsiteY9" fmla="*/ 71598 h 182612"/>
                <a:gd name="connsiteX10" fmla="*/ 57018 w 182252"/>
                <a:gd name="connsiteY10" fmla="*/ 43523 h 182612"/>
                <a:gd name="connsiteX11" fmla="*/ 52696 w 182252"/>
                <a:gd name="connsiteY11" fmla="*/ 47845 h 182612"/>
                <a:gd name="connsiteX12" fmla="*/ 88772 w 182252"/>
                <a:gd name="connsiteY12" fmla="*/ 79778 h 182612"/>
                <a:gd name="connsiteX13" fmla="*/ 88772 w 182252"/>
                <a:gd name="connsiteY13" fmla="*/ 79956 h 182612"/>
                <a:gd name="connsiteX14" fmla="*/ 87236 w 182252"/>
                <a:gd name="connsiteY14" fmla="*/ 79921 h 182612"/>
                <a:gd name="connsiteX15" fmla="*/ 41588 w 182252"/>
                <a:gd name="connsiteY15" fmla="*/ 77313 h 182612"/>
                <a:gd name="connsiteX16" fmla="*/ 24514 w 182252"/>
                <a:gd name="connsiteY16" fmla="*/ 76563 h 182612"/>
                <a:gd name="connsiteX17" fmla="*/ 4654 w 182252"/>
                <a:gd name="connsiteY17" fmla="*/ 74849 h 182612"/>
                <a:gd name="connsiteX18" fmla="*/ 1583 w 182252"/>
                <a:gd name="connsiteY18" fmla="*/ 80135 h 182612"/>
                <a:gd name="connsiteX19" fmla="*/ 30193 w 182252"/>
                <a:gd name="connsiteY19" fmla="*/ 82671 h 182612"/>
                <a:gd name="connsiteX20" fmla="*/ 79592 w 182252"/>
                <a:gd name="connsiteY20" fmla="*/ 85707 h 182612"/>
                <a:gd name="connsiteX21" fmla="*/ 87486 w 182252"/>
                <a:gd name="connsiteY21" fmla="*/ 85957 h 182612"/>
                <a:gd name="connsiteX22" fmla="*/ 82771 w 182252"/>
                <a:gd name="connsiteY22" fmla="*/ 91279 h 182612"/>
                <a:gd name="connsiteX23" fmla="*/ 44624 w 182252"/>
                <a:gd name="connsiteY23" fmla="*/ 134213 h 182612"/>
                <a:gd name="connsiteX24" fmla="*/ 48946 w 182252"/>
                <a:gd name="connsiteY24" fmla="*/ 138535 h 182612"/>
                <a:gd name="connsiteX25" fmla="*/ 87093 w 182252"/>
                <a:gd name="connsiteY25" fmla="*/ 95601 h 182612"/>
                <a:gd name="connsiteX26" fmla="*/ 88451 w 182252"/>
                <a:gd name="connsiteY26" fmla="*/ 94065 h 182612"/>
                <a:gd name="connsiteX27" fmla="*/ 88379 w 182252"/>
                <a:gd name="connsiteY27" fmla="*/ 97887 h 182612"/>
                <a:gd name="connsiteX28" fmla="*/ 87165 w 182252"/>
                <a:gd name="connsiteY28" fmla="*/ 142893 h 182612"/>
                <a:gd name="connsiteX29" fmla="*/ 87022 w 182252"/>
                <a:gd name="connsiteY29" fmla="*/ 180398 h 182612"/>
                <a:gd name="connsiteX30" fmla="*/ 92915 w 182252"/>
                <a:gd name="connsiteY30" fmla="*/ 178755 h 182612"/>
                <a:gd name="connsiteX31" fmla="*/ 93022 w 182252"/>
                <a:gd name="connsiteY31" fmla="*/ 156966 h 182612"/>
                <a:gd name="connsiteX32" fmla="*/ 93451 w 182252"/>
                <a:gd name="connsiteY32" fmla="*/ 139000 h 182612"/>
                <a:gd name="connsiteX33" fmla="*/ 94523 w 182252"/>
                <a:gd name="connsiteY33" fmla="*/ 93851 h 182612"/>
                <a:gd name="connsiteX34" fmla="*/ 94666 w 182252"/>
                <a:gd name="connsiteY34" fmla="*/ 86957 h 182612"/>
                <a:gd name="connsiteX35" fmla="*/ 95309 w 182252"/>
                <a:gd name="connsiteY35" fmla="*/ 86207 h 182612"/>
                <a:gd name="connsiteX36" fmla="*/ 104381 w 182252"/>
                <a:gd name="connsiteY36" fmla="*/ 95708 h 182612"/>
                <a:gd name="connsiteX37" fmla="*/ 150494 w 182252"/>
                <a:gd name="connsiteY37" fmla="*/ 146608 h 182612"/>
                <a:gd name="connsiteX38" fmla="*/ 154816 w 182252"/>
                <a:gd name="connsiteY38" fmla="*/ 142286 h 182612"/>
                <a:gd name="connsiteX39" fmla="*/ 108703 w 182252"/>
                <a:gd name="connsiteY39" fmla="*/ 91386 h 182612"/>
                <a:gd name="connsiteX40" fmla="*/ 103845 w 182252"/>
                <a:gd name="connsiteY40" fmla="*/ 86207 h 182612"/>
                <a:gd name="connsiteX41" fmla="*/ 129349 w 182252"/>
                <a:gd name="connsiteY41" fmla="*/ 86243 h 182612"/>
                <a:gd name="connsiteX42" fmla="*/ 179212 w 182252"/>
                <a:gd name="connsiteY42" fmla="*/ 90029 h 182612"/>
                <a:gd name="connsiteX43" fmla="*/ 179319 w 182252"/>
                <a:gd name="connsiteY43" fmla="*/ 83921 h 18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2252" h="182612">
                  <a:moveTo>
                    <a:pt x="179319" y="83921"/>
                  </a:moveTo>
                  <a:cubicBezTo>
                    <a:pt x="163853" y="83993"/>
                    <a:pt x="148708" y="80385"/>
                    <a:pt x="133242" y="80135"/>
                  </a:cubicBezTo>
                  <a:cubicBezTo>
                    <a:pt x="122348" y="79956"/>
                    <a:pt x="111489" y="80099"/>
                    <a:pt x="100595" y="80064"/>
                  </a:cubicBezTo>
                  <a:cubicBezTo>
                    <a:pt x="110882" y="67848"/>
                    <a:pt x="120955" y="55418"/>
                    <a:pt x="132063" y="44023"/>
                  </a:cubicBezTo>
                  <a:cubicBezTo>
                    <a:pt x="134813" y="41202"/>
                    <a:pt x="130492" y="36880"/>
                    <a:pt x="127741" y="39701"/>
                  </a:cubicBezTo>
                  <a:cubicBezTo>
                    <a:pt x="116168" y="51560"/>
                    <a:pt x="105703" y="64526"/>
                    <a:pt x="94987" y="77242"/>
                  </a:cubicBezTo>
                  <a:cubicBezTo>
                    <a:pt x="94987" y="77242"/>
                    <a:pt x="94987" y="77242"/>
                    <a:pt x="94987" y="77242"/>
                  </a:cubicBezTo>
                  <a:cubicBezTo>
                    <a:pt x="95773" y="52489"/>
                    <a:pt x="97273" y="27736"/>
                    <a:pt x="97345" y="2947"/>
                  </a:cubicBezTo>
                  <a:cubicBezTo>
                    <a:pt x="97345" y="-982"/>
                    <a:pt x="91237" y="-982"/>
                    <a:pt x="91237" y="2947"/>
                  </a:cubicBezTo>
                  <a:cubicBezTo>
                    <a:pt x="91165" y="25843"/>
                    <a:pt x="89879" y="48738"/>
                    <a:pt x="89058" y="71598"/>
                  </a:cubicBezTo>
                  <a:cubicBezTo>
                    <a:pt x="78664" y="61918"/>
                    <a:pt x="67841" y="52703"/>
                    <a:pt x="57018" y="43523"/>
                  </a:cubicBezTo>
                  <a:cubicBezTo>
                    <a:pt x="54053" y="40987"/>
                    <a:pt x="49696" y="45274"/>
                    <a:pt x="52696" y="47845"/>
                  </a:cubicBezTo>
                  <a:cubicBezTo>
                    <a:pt x="64912" y="58240"/>
                    <a:pt x="77163" y="68669"/>
                    <a:pt x="88772" y="79778"/>
                  </a:cubicBezTo>
                  <a:cubicBezTo>
                    <a:pt x="88772" y="79849"/>
                    <a:pt x="88772" y="79885"/>
                    <a:pt x="88772" y="79956"/>
                  </a:cubicBezTo>
                  <a:cubicBezTo>
                    <a:pt x="88272" y="79956"/>
                    <a:pt x="87736" y="79956"/>
                    <a:pt x="87236" y="79921"/>
                  </a:cubicBezTo>
                  <a:cubicBezTo>
                    <a:pt x="72020" y="79456"/>
                    <a:pt x="56768" y="78278"/>
                    <a:pt x="41588" y="77313"/>
                  </a:cubicBezTo>
                  <a:cubicBezTo>
                    <a:pt x="35872" y="76956"/>
                    <a:pt x="30229" y="76492"/>
                    <a:pt x="24514" y="76563"/>
                  </a:cubicBezTo>
                  <a:cubicBezTo>
                    <a:pt x="18085" y="76635"/>
                    <a:pt x="10619" y="77742"/>
                    <a:pt x="4654" y="74849"/>
                  </a:cubicBezTo>
                  <a:cubicBezTo>
                    <a:pt x="1118" y="73134"/>
                    <a:pt x="-1989" y="78420"/>
                    <a:pt x="1583" y="80135"/>
                  </a:cubicBezTo>
                  <a:cubicBezTo>
                    <a:pt x="10441" y="84457"/>
                    <a:pt x="20692" y="82385"/>
                    <a:pt x="30193" y="82671"/>
                  </a:cubicBezTo>
                  <a:cubicBezTo>
                    <a:pt x="46660" y="83207"/>
                    <a:pt x="63126" y="84957"/>
                    <a:pt x="79592" y="85707"/>
                  </a:cubicBezTo>
                  <a:cubicBezTo>
                    <a:pt x="82236" y="85814"/>
                    <a:pt x="84879" y="85886"/>
                    <a:pt x="87486" y="85957"/>
                  </a:cubicBezTo>
                  <a:cubicBezTo>
                    <a:pt x="85914" y="87743"/>
                    <a:pt x="84379" y="89529"/>
                    <a:pt x="82771" y="91279"/>
                  </a:cubicBezTo>
                  <a:cubicBezTo>
                    <a:pt x="69984" y="105388"/>
                    <a:pt x="58840" y="121497"/>
                    <a:pt x="44624" y="134213"/>
                  </a:cubicBezTo>
                  <a:cubicBezTo>
                    <a:pt x="41695" y="136857"/>
                    <a:pt x="46017" y="141143"/>
                    <a:pt x="48946" y="138535"/>
                  </a:cubicBezTo>
                  <a:cubicBezTo>
                    <a:pt x="63197" y="125819"/>
                    <a:pt x="74342" y="109746"/>
                    <a:pt x="87093" y="95601"/>
                  </a:cubicBezTo>
                  <a:cubicBezTo>
                    <a:pt x="87558" y="95101"/>
                    <a:pt x="87986" y="94565"/>
                    <a:pt x="88451" y="94065"/>
                  </a:cubicBezTo>
                  <a:cubicBezTo>
                    <a:pt x="88415" y="95351"/>
                    <a:pt x="88415" y="96601"/>
                    <a:pt x="88379" y="97887"/>
                  </a:cubicBezTo>
                  <a:cubicBezTo>
                    <a:pt x="88236" y="112925"/>
                    <a:pt x="87879" y="127891"/>
                    <a:pt x="87165" y="142893"/>
                  </a:cubicBezTo>
                  <a:cubicBezTo>
                    <a:pt x="86593" y="154930"/>
                    <a:pt x="85236" y="168503"/>
                    <a:pt x="87022" y="180398"/>
                  </a:cubicBezTo>
                  <a:cubicBezTo>
                    <a:pt x="87593" y="184291"/>
                    <a:pt x="93487" y="182612"/>
                    <a:pt x="92915" y="178755"/>
                  </a:cubicBezTo>
                  <a:cubicBezTo>
                    <a:pt x="91844" y="171682"/>
                    <a:pt x="93130" y="164110"/>
                    <a:pt x="93022" y="156966"/>
                  </a:cubicBezTo>
                  <a:cubicBezTo>
                    <a:pt x="92951" y="150965"/>
                    <a:pt x="93165" y="145000"/>
                    <a:pt x="93451" y="139000"/>
                  </a:cubicBezTo>
                  <a:cubicBezTo>
                    <a:pt x="94165" y="123926"/>
                    <a:pt x="94309" y="108924"/>
                    <a:pt x="94523" y="93851"/>
                  </a:cubicBezTo>
                  <a:cubicBezTo>
                    <a:pt x="94558" y="91565"/>
                    <a:pt x="94630" y="89243"/>
                    <a:pt x="94666" y="86957"/>
                  </a:cubicBezTo>
                  <a:cubicBezTo>
                    <a:pt x="94880" y="86707"/>
                    <a:pt x="95094" y="86457"/>
                    <a:pt x="95309" y="86207"/>
                  </a:cubicBezTo>
                  <a:cubicBezTo>
                    <a:pt x="98380" y="89315"/>
                    <a:pt x="101417" y="92458"/>
                    <a:pt x="104381" y="95708"/>
                  </a:cubicBezTo>
                  <a:cubicBezTo>
                    <a:pt x="119740" y="112639"/>
                    <a:pt x="134099" y="130677"/>
                    <a:pt x="150494" y="146608"/>
                  </a:cubicBezTo>
                  <a:cubicBezTo>
                    <a:pt x="153316" y="149358"/>
                    <a:pt x="157638" y="145036"/>
                    <a:pt x="154816" y="142286"/>
                  </a:cubicBezTo>
                  <a:cubicBezTo>
                    <a:pt x="138421" y="126355"/>
                    <a:pt x="124062" y="108282"/>
                    <a:pt x="108703" y="91386"/>
                  </a:cubicBezTo>
                  <a:cubicBezTo>
                    <a:pt x="107096" y="89636"/>
                    <a:pt x="105488" y="87922"/>
                    <a:pt x="103845" y="86207"/>
                  </a:cubicBezTo>
                  <a:cubicBezTo>
                    <a:pt x="112346" y="86243"/>
                    <a:pt x="120848" y="86243"/>
                    <a:pt x="129349" y="86243"/>
                  </a:cubicBezTo>
                  <a:cubicBezTo>
                    <a:pt x="146101" y="86314"/>
                    <a:pt x="162495" y="90136"/>
                    <a:pt x="179212" y="90029"/>
                  </a:cubicBezTo>
                  <a:cubicBezTo>
                    <a:pt x="183248" y="90029"/>
                    <a:pt x="183248" y="83921"/>
                    <a:pt x="179319" y="83921"/>
                  </a:cubicBezTo>
                  <a:close/>
                </a:path>
              </a:pathLst>
            </a:custGeom>
            <a:solidFill>
              <a:schemeClr val="accent5"/>
            </a:solidFill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Rubik" pitchFamily="2" charset="-79"/>
                <a:cs typeface="Rubik" pitchFamily="2" charset="-79"/>
              </a:endParaRPr>
            </a:p>
          </p:txBody>
        </p:sp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8C7BA779-3A30-8844-B300-C9F018D10F6C}"/>
                </a:ext>
              </a:extLst>
            </p:cNvPr>
            <p:cNvSpPr/>
            <p:nvPr/>
          </p:nvSpPr>
          <p:spPr>
            <a:xfrm>
              <a:off x="10021308" y="2940430"/>
              <a:ext cx="130891" cy="121568"/>
            </a:xfrm>
            <a:custGeom>
              <a:avLst/>
              <a:gdLst>
                <a:gd name="connsiteX0" fmla="*/ 128829 w 130891"/>
                <a:gd name="connsiteY0" fmla="*/ 53801 h 121568"/>
                <a:gd name="connsiteX1" fmla="*/ 72107 w 130891"/>
                <a:gd name="connsiteY1" fmla="*/ 52444 h 121568"/>
                <a:gd name="connsiteX2" fmla="*/ 77929 w 130891"/>
                <a:gd name="connsiteY2" fmla="*/ 44479 h 121568"/>
                <a:gd name="connsiteX3" fmla="*/ 93574 w 130891"/>
                <a:gd name="connsiteY3" fmla="*/ 25691 h 121568"/>
                <a:gd name="connsiteX4" fmla="*/ 91395 w 130891"/>
                <a:gd name="connsiteY4" fmla="*/ 21940 h 121568"/>
                <a:gd name="connsiteX5" fmla="*/ 78322 w 130891"/>
                <a:gd name="connsiteY5" fmla="*/ 36263 h 121568"/>
                <a:gd name="connsiteX6" fmla="*/ 66714 w 130891"/>
                <a:gd name="connsiteY6" fmla="*/ 52301 h 121568"/>
                <a:gd name="connsiteX7" fmla="*/ 65892 w 130891"/>
                <a:gd name="connsiteY7" fmla="*/ 52265 h 121568"/>
                <a:gd name="connsiteX8" fmla="*/ 66285 w 130891"/>
                <a:gd name="connsiteY8" fmla="*/ 2116 h 121568"/>
                <a:gd name="connsiteX9" fmla="*/ 61999 w 130891"/>
                <a:gd name="connsiteY9" fmla="*/ 2116 h 121568"/>
                <a:gd name="connsiteX10" fmla="*/ 61606 w 130891"/>
                <a:gd name="connsiteY10" fmla="*/ 50801 h 121568"/>
                <a:gd name="connsiteX11" fmla="*/ 53569 w 130891"/>
                <a:gd name="connsiteY11" fmla="*/ 40514 h 121568"/>
                <a:gd name="connsiteX12" fmla="*/ 45532 w 130891"/>
                <a:gd name="connsiteY12" fmla="*/ 31298 h 121568"/>
                <a:gd name="connsiteX13" fmla="*/ 38603 w 130891"/>
                <a:gd name="connsiteY13" fmla="*/ 23798 h 121568"/>
                <a:gd name="connsiteX14" fmla="*/ 34317 w 130891"/>
                <a:gd name="connsiteY14" fmla="*/ 23798 h 121568"/>
                <a:gd name="connsiteX15" fmla="*/ 42997 w 130891"/>
                <a:gd name="connsiteY15" fmla="*/ 34835 h 121568"/>
                <a:gd name="connsiteX16" fmla="*/ 57034 w 130891"/>
                <a:gd name="connsiteY16" fmla="*/ 52015 h 121568"/>
                <a:gd name="connsiteX17" fmla="*/ 31424 w 130891"/>
                <a:gd name="connsiteY17" fmla="*/ 52301 h 121568"/>
                <a:gd name="connsiteX18" fmla="*/ 2063 w 130891"/>
                <a:gd name="connsiteY18" fmla="*/ 52801 h 121568"/>
                <a:gd name="connsiteX19" fmla="*/ 2063 w 130891"/>
                <a:gd name="connsiteY19" fmla="*/ 57159 h 121568"/>
                <a:gd name="connsiteX20" fmla="*/ 31424 w 130891"/>
                <a:gd name="connsiteY20" fmla="*/ 56659 h 121568"/>
                <a:gd name="connsiteX21" fmla="*/ 60570 w 130891"/>
                <a:gd name="connsiteY21" fmla="*/ 56445 h 121568"/>
                <a:gd name="connsiteX22" fmla="*/ 61427 w 130891"/>
                <a:gd name="connsiteY22" fmla="*/ 57480 h 121568"/>
                <a:gd name="connsiteX23" fmla="*/ 61499 w 130891"/>
                <a:gd name="connsiteY23" fmla="*/ 57588 h 121568"/>
                <a:gd name="connsiteX24" fmla="*/ 61499 w 130891"/>
                <a:gd name="connsiteY24" fmla="*/ 58730 h 121568"/>
                <a:gd name="connsiteX25" fmla="*/ 61356 w 130891"/>
                <a:gd name="connsiteY25" fmla="*/ 58909 h 121568"/>
                <a:gd name="connsiteX26" fmla="*/ 44532 w 130891"/>
                <a:gd name="connsiteY26" fmla="*/ 79126 h 121568"/>
                <a:gd name="connsiteX27" fmla="*/ 35174 w 130891"/>
                <a:gd name="connsiteY27" fmla="*/ 92449 h 121568"/>
                <a:gd name="connsiteX28" fmla="*/ 27244 w 130891"/>
                <a:gd name="connsiteY28" fmla="*/ 102022 h 121568"/>
                <a:gd name="connsiteX29" fmla="*/ 30959 w 130891"/>
                <a:gd name="connsiteY29" fmla="*/ 104236 h 121568"/>
                <a:gd name="connsiteX30" fmla="*/ 45997 w 130891"/>
                <a:gd name="connsiteY30" fmla="*/ 84519 h 121568"/>
                <a:gd name="connsiteX31" fmla="*/ 61427 w 130891"/>
                <a:gd name="connsiteY31" fmla="*/ 65517 h 121568"/>
                <a:gd name="connsiteX32" fmla="*/ 60999 w 130891"/>
                <a:gd name="connsiteY32" fmla="*/ 119452 h 121568"/>
                <a:gd name="connsiteX33" fmla="*/ 65285 w 130891"/>
                <a:gd name="connsiteY33" fmla="*/ 119452 h 121568"/>
                <a:gd name="connsiteX34" fmla="*/ 65749 w 130891"/>
                <a:gd name="connsiteY34" fmla="*/ 62302 h 121568"/>
                <a:gd name="connsiteX35" fmla="*/ 79930 w 130891"/>
                <a:gd name="connsiteY35" fmla="*/ 77483 h 121568"/>
                <a:gd name="connsiteX36" fmla="*/ 99289 w 130891"/>
                <a:gd name="connsiteY36" fmla="*/ 100664 h 121568"/>
                <a:gd name="connsiteX37" fmla="*/ 102325 w 130891"/>
                <a:gd name="connsiteY37" fmla="*/ 97592 h 121568"/>
                <a:gd name="connsiteX38" fmla="*/ 68607 w 130891"/>
                <a:gd name="connsiteY38" fmla="*/ 59052 h 121568"/>
                <a:gd name="connsiteX39" fmla="*/ 67714 w 130891"/>
                <a:gd name="connsiteY39" fmla="*/ 58052 h 121568"/>
                <a:gd name="connsiteX40" fmla="*/ 68750 w 130891"/>
                <a:gd name="connsiteY40" fmla="*/ 56802 h 121568"/>
                <a:gd name="connsiteX41" fmla="*/ 128829 w 130891"/>
                <a:gd name="connsiteY41" fmla="*/ 58266 h 121568"/>
                <a:gd name="connsiteX42" fmla="*/ 128829 w 130891"/>
                <a:gd name="connsiteY42" fmla="*/ 53801 h 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0891" h="121568">
                  <a:moveTo>
                    <a:pt x="128829" y="53801"/>
                  </a:moveTo>
                  <a:cubicBezTo>
                    <a:pt x="109862" y="53766"/>
                    <a:pt x="91003" y="53087"/>
                    <a:pt x="72107" y="52444"/>
                  </a:cubicBezTo>
                  <a:cubicBezTo>
                    <a:pt x="74107" y="49836"/>
                    <a:pt x="76072" y="47193"/>
                    <a:pt x="77929" y="44479"/>
                  </a:cubicBezTo>
                  <a:cubicBezTo>
                    <a:pt x="82502" y="37728"/>
                    <a:pt x="86823" y="30477"/>
                    <a:pt x="93574" y="25691"/>
                  </a:cubicBezTo>
                  <a:cubicBezTo>
                    <a:pt x="95825" y="24083"/>
                    <a:pt x="93681" y="20297"/>
                    <a:pt x="91395" y="21940"/>
                  </a:cubicBezTo>
                  <a:cubicBezTo>
                    <a:pt x="86038" y="25762"/>
                    <a:pt x="82037" y="30834"/>
                    <a:pt x="78322" y="36263"/>
                  </a:cubicBezTo>
                  <a:cubicBezTo>
                    <a:pt x="74536" y="41728"/>
                    <a:pt x="70750" y="47086"/>
                    <a:pt x="66714" y="52301"/>
                  </a:cubicBezTo>
                  <a:cubicBezTo>
                    <a:pt x="66428" y="52301"/>
                    <a:pt x="66178" y="52265"/>
                    <a:pt x="65892" y="52265"/>
                  </a:cubicBezTo>
                  <a:cubicBezTo>
                    <a:pt x="66107" y="35549"/>
                    <a:pt x="66285" y="18833"/>
                    <a:pt x="66285" y="2116"/>
                  </a:cubicBezTo>
                  <a:cubicBezTo>
                    <a:pt x="66285" y="-705"/>
                    <a:pt x="61999" y="-705"/>
                    <a:pt x="61999" y="2116"/>
                  </a:cubicBezTo>
                  <a:cubicBezTo>
                    <a:pt x="61999" y="18333"/>
                    <a:pt x="61820" y="34585"/>
                    <a:pt x="61606" y="50801"/>
                  </a:cubicBezTo>
                  <a:cubicBezTo>
                    <a:pt x="58891" y="47408"/>
                    <a:pt x="56248" y="43979"/>
                    <a:pt x="53569" y="40514"/>
                  </a:cubicBezTo>
                  <a:cubicBezTo>
                    <a:pt x="51069" y="37299"/>
                    <a:pt x="48533" y="34085"/>
                    <a:pt x="45532" y="31298"/>
                  </a:cubicBezTo>
                  <a:cubicBezTo>
                    <a:pt x="43461" y="29405"/>
                    <a:pt x="38925" y="26869"/>
                    <a:pt x="38603" y="23798"/>
                  </a:cubicBezTo>
                  <a:cubicBezTo>
                    <a:pt x="38317" y="21047"/>
                    <a:pt x="34031" y="21011"/>
                    <a:pt x="34317" y="23798"/>
                  </a:cubicBezTo>
                  <a:cubicBezTo>
                    <a:pt x="34853" y="29048"/>
                    <a:pt x="39496" y="31548"/>
                    <a:pt x="42997" y="34835"/>
                  </a:cubicBezTo>
                  <a:cubicBezTo>
                    <a:pt x="48354" y="39871"/>
                    <a:pt x="52533" y="46122"/>
                    <a:pt x="57034" y="52015"/>
                  </a:cubicBezTo>
                  <a:cubicBezTo>
                    <a:pt x="48497" y="51908"/>
                    <a:pt x="39996" y="52087"/>
                    <a:pt x="31424" y="52301"/>
                  </a:cubicBezTo>
                  <a:cubicBezTo>
                    <a:pt x="21815" y="52515"/>
                    <a:pt x="11600" y="53623"/>
                    <a:pt x="2063" y="52801"/>
                  </a:cubicBezTo>
                  <a:cubicBezTo>
                    <a:pt x="-688" y="52551"/>
                    <a:pt x="-688" y="56909"/>
                    <a:pt x="2063" y="57159"/>
                  </a:cubicBezTo>
                  <a:cubicBezTo>
                    <a:pt x="11600" y="57980"/>
                    <a:pt x="21815" y="56873"/>
                    <a:pt x="31424" y="56659"/>
                  </a:cubicBezTo>
                  <a:cubicBezTo>
                    <a:pt x="41139" y="56445"/>
                    <a:pt x="50855" y="56195"/>
                    <a:pt x="60570" y="56445"/>
                  </a:cubicBezTo>
                  <a:cubicBezTo>
                    <a:pt x="60856" y="56802"/>
                    <a:pt x="61142" y="57123"/>
                    <a:pt x="61427" y="57480"/>
                  </a:cubicBezTo>
                  <a:cubicBezTo>
                    <a:pt x="61463" y="57516"/>
                    <a:pt x="61499" y="57552"/>
                    <a:pt x="61499" y="57588"/>
                  </a:cubicBezTo>
                  <a:cubicBezTo>
                    <a:pt x="61499" y="57980"/>
                    <a:pt x="61499" y="58373"/>
                    <a:pt x="61499" y="58730"/>
                  </a:cubicBezTo>
                  <a:cubicBezTo>
                    <a:pt x="61463" y="58802"/>
                    <a:pt x="61392" y="58838"/>
                    <a:pt x="61356" y="58909"/>
                  </a:cubicBezTo>
                  <a:cubicBezTo>
                    <a:pt x="55712" y="65589"/>
                    <a:pt x="49712" y="72054"/>
                    <a:pt x="44532" y="79126"/>
                  </a:cubicBezTo>
                  <a:cubicBezTo>
                    <a:pt x="41318" y="83484"/>
                    <a:pt x="38603" y="88234"/>
                    <a:pt x="35174" y="92449"/>
                  </a:cubicBezTo>
                  <a:cubicBezTo>
                    <a:pt x="32531" y="95699"/>
                    <a:pt x="29566" y="98557"/>
                    <a:pt x="27244" y="102022"/>
                  </a:cubicBezTo>
                  <a:cubicBezTo>
                    <a:pt x="25673" y="104343"/>
                    <a:pt x="29423" y="106522"/>
                    <a:pt x="30959" y="104236"/>
                  </a:cubicBezTo>
                  <a:cubicBezTo>
                    <a:pt x="35531" y="97414"/>
                    <a:pt x="41282" y="91306"/>
                    <a:pt x="45997" y="84519"/>
                  </a:cubicBezTo>
                  <a:cubicBezTo>
                    <a:pt x="50676" y="77804"/>
                    <a:pt x="56105" y="71696"/>
                    <a:pt x="61427" y="65517"/>
                  </a:cubicBezTo>
                  <a:cubicBezTo>
                    <a:pt x="61213" y="83484"/>
                    <a:pt x="60999" y="101450"/>
                    <a:pt x="60999" y="119452"/>
                  </a:cubicBezTo>
                  <a:cubicBezTo>
                    <a:pt x="60999" y="122274"/>
                    <a:pt x="65285" y="122274"/>
                    <a:pt x="65285" y="119452"/>
                  </a:cubicBezTo>
                  <a:cubicBezTo>
                    <a:pt x="65285" y="100414"/>
                    <a:pt x="65535" y="81340"/>
                    <a:pt x="65749" y="62302"/>
                  </a:cubicBezTo>
                  <a:cubicBezTo>
                    <a:pt x="70464" y="67375"/>
                    <a:pt x="75394" y="72268"/>
                    <a:pt x="79930" y="77483"/>
                  </a:cubicBezTo>
                  <a:cubicBezTo>
                    <a:pt x="86538" y="85055"/>
                    <a:pt x="92681" y="93056"/>
                    <a:pt x="99289" y="100664"/>
                  </a:cubicBezTo>
                  <a:cubicBezTo>
                    <a:pt x="101111" y="102772"/>
                    <a:pt x="104147" y="99664"/>
                    <a:pt x="102325" y="97592"/>
                  </a:cubicBezTo>
                  <a:cubicBezTo>
                    <a:pt x="91110" y="84662"/>
                    <a:pt x="80287" y="71589"/>
                    <a:pt x="68607" y="59052"/>
                  </a:cubicBezTo>
                  <a:cubicBezTo>
                    <a:pt x="68285" y="58730"/>
                    <a:pt x="68000" y="58373"/>
                    <a:pt x="67714" y="58052"/>
                  </a:cubicBezTo>
                  <a:cubicBezTo>
                    <a:pt x="68071" y="57623"/>
                    <a:pt x="68428" y="57195"/>
                    <a:pt x="68750" y="56802"/>
                  </a:cubicBezTo>
                  <a:cubicBezTo>
                    <a:pt x="88788" y="57480"/>
                    <a:pt x="108755" y="58231"/>
                    <a:pt x="128829" y="58266"/>
                  </a:cubicBezTo>
                  <a:cubicBezTo>
                    <a:pt x="131579" y="58159"/>
                    <a:pt x="131579" y="53801"/>
                    <a:pt x="128829" y="53801"/>
                  </a:cubicBezTo>
                  <a:close/>
                </a:path>
              </a:pathLst>
            </a:custGeom>
            <a:solidFill>
              <a:schemeClr val="accent5"/>
            </a:solidFill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Rubik" pitchFamily="2" charset="-79"/>
                <a:cs typeface="Rubik" pitchFamily="2" charset="-79"/>
              </a:endParaRPr>
            </a:p>
          </p:txBody>
        </p:sp>
      </p:grpSp>
      <p:sp>
        <p:nvSpPr>
          <p:cNvPr id="969" name="Freeform 968">
            <a:extLst>
              <a:ext uri="{FF2B5EF4-FFF2-40B4-BE49-F238E27FC236}">
                <a16:creationId xmlns:a16="http://schemas.microsoft.com/office/drawing/2014/main" id="{8E7D936A-90AE-464D-801D-92D1D2B256C1}"/>
              </a:ext>
            </a:extLst>
          </p:cNvPr>
          <p:cNvSpPr/>
          <p:nvPr/>
        </p:nvSpPr>
        <p:spPr>
          <a:xfrm>
            <a:off x="7612846" y="3309189"/>
            <a:ext cx="1911127" cy="24072"/>
          </a:xfrm>
          <a:custGeom>
            <a:avLst/>
            <a:gdLst>
              <a:gd name="connsiteX0" fmla="*/ 1908748 w 1911127"/>
              <a:gd name="connsiteY0" fmla="*/ 9975 h 24072"/>
              <a:gd name="connsiteX1" fmla="*/ 1566741 w 1911127"/>
              <a:gd name="connsiteY1" fmla="*/ 13475 h 24072"/>
              <a:gd name="connsiteX2" fmla="*/ 1193372 w 1911127"/>
              <a:gd name="connsiteY2" fmla="*/ 18726 h 24072"/>
              <a:gd name="connsiteX3" fmla="*/ 433742 w 1911127"/>
              <a:gd name="connsiteY3" fmla="*/ 11832 h 24072"/>
              <a:gd name="connsiteX4" fmla="*/ 3188 w 1911127"/>
              <a:gd name="connsiteY4" fmla="*/ 5260 h 24072"/>
              <a:gd name="connsiteX5" fmla="*/ 3188 w 1911127"/>
              <a:gd name="connsiteY5" fmla="*/ 11832 h 24072"/>
              <a:gd name="connsiteX6" fmla="*/ 752424 w 1911127"/>
              <a:gd name="connsiteY6" fmla="*/ 22869 h 24072"/>
              <a:gd name="connsiteX7" fmla="*/ 1499982 w 1911127"/>
              <a:gd name="connsiteY7" fmla="*/ 21084 h 24072"/>
              <a:gd name="connsiteX8" fmla="*/ 1906962 w 1911127"/>
              <a:gd name="connsiteY8" fmla="*/ 16297 h 24072"/>
              <a:gd name="connsiteX9" fmla="*/ 1908748 w 1911127"/>
              <a:gd name="connsiteY9" fmla="*/ 9975 h 24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11127" h="24072">
                <a:moveTo>
                  <a:pt x="1908748" y="9975"/>
                </a:moveTo>
                <a:cubicBezTo>
                  <a:pt x="1795198" y="-12028"/>
                  <a:pt x="1680826" y="8511"/>
                  <a:pt x="1566741" y="13475"/>
                </a:cubicBezTo>
                <a:cubicBezTo>
                  <a:pt x="1442654" y="18869"/>
                  <a:pt x="1317567" y="17583"/>
                  <a:pt x="1193372" y="18726"/>
                </a:cubicBezTo>
                <a:cubicBezTo>
                  <a:pt x="940198" y="21084"/>
                  <a:pt x="686881" y="15369"/>
                  <a:pt x="433742" y="11832"/>
                </a:cubicBezTo>
                <a:cubicBezTo>
                  <a:pt x="290259" y="9796"/>
                  <a:pt x="146706" y="5510"/>
                  <a:pt x="3188" y="5260"/>
                </a:cubicBezTo>
                <a:cubicBezTo>
                  <a:pt x="-1063" y="5260"/>
                  <a:pt x="-1063" y="11832"/>
                  <a:pt x="3188" y="11832"/>
                </a:cubicBezTo>
                <a:cubicBezTo>
                  <a:pt x="252898" y="12225"/>
                  <a:pt x="502750" y="19726"/>
                  <a:pt x="752424" y="22869"/>
                </a:cubicBezTo>
                <a:cubicBezTo>
                  <a:pt x="1001741" y="26013"/>
                  <a:pt x="1250701" y="22120"/>
                  <a:pt x="1499982" y="21084"/>
                </a:cubicBezTo>
                <a:cubicBezTo>
                  <a:pt x="1634892" y="20512"/>
                  <a:pt x="1773123" y="-9635"/>
                  <a:pt x="1906962" y="16297"/>
                </a:cubicBezTo>
                <a:cubicBezTo>
                  <a:pt x="1911141" y="17119"/>
                  <a:pt x="1912927" y="10797"/>
                  <a:pt x="1908748" y="9975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970" name="Graphic 511">
            <a:extLst>
              <a:ext uri="{FF2B5EF4-FFF2-40B4-BE49-F238E27FC236}">
                <a16:creationId xmlns:a16="http://schemas.microsoft.com/office/drawing/2014/main" id="{6529A6D7-ECD0-8A41-BCA7-C498886FE330}"/>
              </a:ext>
            </a:extLst>
          </p:cNvPr>
          <p:cNvGrpSpPr/>
          <p:nvPr/>
        </p:nvGrpSpPr>
        <p:grpSpPr>
          <a:xfrm>
            <a:off x="9616754" y="1870301"/>
            <a:ext cx="305146" cy="336144"/>
            <a:chOff x="9616754" y="1870301"/>
            <a:chExt cx="305146" cy="336144"/>
          </a:xfrm>
          <a:solidFill>
            <a:schemeClr val="accent5"/>
          </a:solidFill>
        </p:grpSpPr>
        <p:sp>
          <p:nvSpPr>
            <p:cNvPr id="971" name="Freeform 970">
              <a:extLst>
                <a:ext uri="{FF2B5EF4-FFF2-40B4-BE49-F238E27FC236}">
                  <a16:creationId xmlns:a16="http://schemas.microsoft.com/office/drawing/2014/main" id="{5A4E3C97-8D26-7D42-9915-F5C03DCB1F03}"/>
                </a:ext>
              </a:extLst>
            </p:cNvPr>
            <p:cNvSpPr/>
            <p:nvPr/>
          </p:nvSpPr>
          <p:spPr>
            <a:xfrm>
              <a:off x="9616754" y="1979156"/>
              <a:ext cx="305146" cy="227288"/>
            </a:xfrm>
            <a:custGeom>
              <a:avLst/>
              <a:gdLst>
                <a:gd name="connsiteX0" fmla="*/ 304461 w 305146"/>
                <a:gd name="connsiteY0" fmla="*/ 88066 h 227288"/>
                <a:gd name="connsiteX1" fmla="*/ 273171 w 305146"/>
                <a:gd name="connsiteY1" fmla="*/ 50418 h 227288"/>
                <a:gd name="connsiteX2" fmla="*/ 238488 w 305146"/>
                <a:gd name="connsiteY2" fmla="*/ 52133 h 227288"/>
                <a:gd name="connsiteX3" fmla="*/ 237810 w 305146"/>
                <a:gd name="connsiteY3" fmla="*/ 38560 h 227288"/>
                <a:gd name="connsiteX4" fmla="*/ 221308 w 305146"/>
                <a:gd name="connsiteY4" fmla="*/ 19986 h 227288"/>
                <a:gd name="connsiteX5" fmla="*/ 156978 w 305146"/>
                <a:gd name="connsiteY5" fmla="*/ 4520 h 227288"/>
                <a:gd name="connsiteX6" fmla="*/ 86041 w 305146"/>
                <a:gd name="connsiteY6" fmla="*/ 1948 h 227288"/>
                <a:gd name="connsiteX7" fmla="*/ 40857 w 305146"/>
                <a:gd name="connsiteY7" fmla="*/ 198 h 227288"/>
                <a:gd name="connsiteX8" fmla="*/ 7888 w 305146"/>
                <a:gd name="connsiteY8" fmla="*/ 11271 h 227288"/>
                <a:gd name="connsiteX9" fmla="*/ 4530 w 305146"/>
                <a:gd name="connsiteY9" fmla="*/ 29380 h 227288"/>
                <a:gd name="connsiteX10" fmla="*/ 1102 w 305146"/>
                <a:gd name="connsiteY10" fmla="*/ 73778 h 227288"/>
                <a:gd name="connsiteX11" fmla="*/ 2387 w 305146"/>
                <a:gd name="connsiteY11" fmla="*/ 144216 h 227288"/>
                <a:gd name="connsiteX12" fmla="*/ 60930 w 305146"/>
                <a:gd name="connsiteY12" fmla="*/ 218832 h 227288"/>
                <a:gd name="connsiteX13" fmla="*/ 225915 w 305146"/>
                <a:gd name="connsiteY13" fmla="*/ 164290 h 227288"/>
                <a:gd name="connsiteX14" fmla="*/ 228916 w 305146"/>
                <a:gd name="connsiteY14" fmla="*/ 156932 h 227288"/>
                <a:gd name="connsiteX15" fmla="*/ 230416 w 305146"/>
                <a:gd name="connsiteY15" fmla="*/ 157717 h 227288"/>
                <a:gd name="connsiteX16" fmla="*/ 304461 w 305146"/>
                <a:gd name="connsiteY16" fmla="*/ 88066 h 227288"/>
                <a:gd name="connsiteX17" fmla="*/ 47357 w 305146"/>
                <a:gd name="connsiteY17" fmla="*/ 8449 h 227288"/>
                <a:gd name="connsiteX18" fmla="*/ 81254 w 305146"/>
                <a:gd name="connsiteY18" fmla="*/ 10092 h 227288"/>
                <a:gd name="connsiteX19" fmla="*/ 131368 w 305146"/>
                <a:gd name="connsiteY19" fmla="*/ 10913 h 227288"/>
                <a:gd name="connsiteX20" fmla="*/ 189232 w 305146"/>
                <a:gd name="connsiteY20" fmla="*/ 19629 h 227288"/>
                <a:gd name="connsiteX21" fmla="*/ 219986 w 305146"/>
                <a:gd name="connsiteY21" fmla="*/ 27844 h 227288"/>
                <a:gd name="connsiteX22" fmla="*/ 139905 w 305146"/>
                <a:gd name="connsiteY22" fmla="*/ 32523 h 227288"/>
                <a:gd name="connsiteX23" fmla="*/ 40928 w 305146"/>
                <a:gd name="connsiteY23" fmla="*/ 27951 h 227288"/>
                <a:gd name="connsiteX24" fmla="*/ 14282 w 305146"/>
                <a:gd name="connsiteY24" fmla="*/ 26701 h 227288"/>
                <a:gd name="connsiteX25" fmla="*/ 15103 w 305146"/>
                <a:gd name="connsiteY25" fmla="*/ 24772 h 227288"/>
                <a:gd name="connsiteX26" fmla="*/ 12531 w 305146"/>
                <a:gd name="connsiteY26" fmla="*/ 18629 h 227288"/>
                <a:gd name="connsiteX27" fmla="*/ 47357 w 305146"/>
                <a:gd name="connsiteY27" fmla="*/ 8449 h 227288"/>
                <a:gd name="connsiteX28" fmla="*/ 229666 w 305146"/>
                <a:gd name="connsiteY28" fmla="*/ 87994 h 227288"/>
                <a:gd name="connsiteX29" fmla="*/ 223236 w 305146"/>
                <a:gd name="connsiteY29" fmla="*/ 147538 h 227288"/>
                <a:gd name="connsiteX30" fmla="*/ 84219 w 305146"/>
                <a:gd name="connsiteY30" fmla="*/ 215939 h 227288"/>
                <a:gd name="connsiteX31" fmla="*/ 11781 w 305146"/>
                <a:gd name="connsiteY31" fmla="*/ 149538 h 227288"/>
                <a:gd name="connsiteX32" fmla="*/ 8674 w 305146"/>
                <a:gd name="connsiteY32" fmla="*/ 84887 h 227288"/>
                <a:gd name="connsiteX33" fmla="*/ 11496 w 305146"/>
                <a:gd name="connsiteY33" fmla="*/ 35345 h 227288"/>
                <a:gd name="connsiteX34" fmla="*/ 45678 w 305146"/>
                <a:gd name="connsiteY34" fmla="*/ 36059 h 227288"/>
                <a:gd name="connsiteX35" fmla="*/ 132725 w 305146"/>
                <a:gd name="connsiteY35" fmla="*/ 39846 h 227288"/>
                <a:gd name="connsiteX36" fmla="*/ 226808 w 305146"/>
                <a:gd name="connsiteY36" fmla="*/ 33202 h 227288"/>
                <a:gd name="connsiteX37" fmla="*/ 229344 w 305146"/>
                <a:gd name="connsiteY37" fmla="*/ 38488 h 227288"/>
                <a:gd name="connsiteX38" fmla="*/ 229237 w 305146"/>
                <a:gd name="connsiteY38" fmla="*/ 61420 h 227288"/>
                <a:gd name="connsiteX39" fmla="*/ 229666 w 305146"/>
                <a:gd name="connsiteY39" fmla="*/ 87994 h 227288"/>
                <a:gd name="connsiteX40" fmla="*/ 232702 w 305146"/>
                <a:gd name="connsiteY40" fmla="*/ 149538 h 227288"/>
                <a:gd name="connsiteX41" fmla="*/ 231452 w 305146"/>
                <a:gd name="connsiteY41" fmla="*/ 149359 h 227288"/>
                <a:gd name="connsiteX42" fmla="*/ 237774 w 305146"/>
                <a:gd name="connsiteY42" fmla="*/ 109211 h 227288"/>
                <a:gd name="connsiteX43" fmla="*/ 238774 w 305146"/>
                <a:gd name="connsiteY43" fmla="*/ 64956 h 227288"/>
                <a:gd name="connsiteX44" fmla="*/ 238846 w 305146"/>
                <a:gd name="connsiteY44" fmla="*/ 64813 h 227288"/>
                <a:gd name="connsiteX45" fmla="*/ 275350 w 305146"/>
                <a:gd name="connsiteY45" fmla="*/ 60527 h 227288"/>
                <a:gd name="connsiteX46" fmla="*/ 296710 w 305146"/>
                <a:gd name="connsiteY46" fmla="*/ 99603 h 227288"/>
                <a:gd name="connsiteX47" fmla="*/ 232702 w 305146"/>
                <a:gd name="connsiteY47" fmla="*/ 149538 h 22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5146" h="227288">
                  <a:moveTo>
                    <a:pt x="304461" y="88066"/>
                  </a:moveTo>
                  <a:cubicBezTo>
                    <a:pt x="301710" y="70385"/>
                    <a:pt x="290280" y="56098"/>
                    <a:pt x="273171" y="50418"/>
                  </a:cubicBezTo>
                  <a:cubicBezTo>
                    <a:pt x="262384" y="46811"/>
                    <a:pt x="247918" y="45525"/>
                    <a:pt x="238488" y="52133"/>
                  </a:cubicBezTo>
                  <a:cubicBezTo>
                    <a:pt x="238345" y="47561"/>
                    <a:pt x="238131" y="43025"/>
                    <a:pt x="237810" y="38560"/>
                  </a:cubicBezTo>
                  <a:cubicBezTo>
                    <a:pt x="237095" y="27666"/>
                    <a:pt x="231166" y="23915"/>
                    <a:pt x="221308" y="19986"/>
                  </a:cubicBezTo>
                  <a:cubicBezTo>
                    <a:pt x="201376" y="12021"/>
                    <a:pt x="178195" y="7127"/>
                    <a:pt x="156978" y="4520"/>
                  </a:cubicBezTo>
                  <a:cubicBezTo>
                    <a:pt x="133332" y="1591"/>
                    <a:pt x="109722" y="2912"/>
                    <a:pt x="86041" y="1948"/>
                  </a:cubicBezTo>
                  <a:cubicBezTo>
                    <a:pt x="70967" y="1341"/>
                    <a:pt x="55966" y="-624"/>
                    <a:pt x="40857" y="198"/>
                  </a:cubicBezTo>
                  <a:cubicBezTo>
                    <a:pt x="29784" y="805"/>
                    <a:pt x="15639" y="2234"/>
                    <a:pt x="7888" y="11271"/>
                  </a:cubicBezTo>
                  <a:cubicBezTo>
                    <a:pt x="3602" y="16307"/>
                    <a:pt x="1459" y="23736"/>
                    <a:pt x="4530" y="29380"/>
                  </a:cubicBezTo>
                  <a:cubicBezTo>
                    <a:pt x="601" y="43668"/>
                    <a:pt x="2030" y="58991"/>
                    <a:pt x="1102" y="73778"/>
                  </a:cubicBezTo>
                  <a:cubicBezTo>
                    <a:pt x="-363" y="97353"/>
                    <a:pt x="-756" y="120713"/>
                    <a:pt x="2387" y="144216"/>
                  </a:cubicBezTo>
                  <a:cubicBezTo>
                    <a:pt x="7102" y="179399"/>
                    <a:pt x="26390" y="207759"/>
                    <a:pt x="60930" y="218832"/>
                  </a:cubicBezTo>
                  <a:cubicBezTo>
                    <a:pt x="120438" y="237906"/>
                    <a:pt x="197376" y="226762"/>
                    <a:pt x="225915" y="164290"/>
                  </a:cubicBezTo>
                  <a:cubicBezTo>
                    <a:pt x="227023" y="161861"/>
                    <a:pt x="228023" y="159396"/>
                    <a:pt x="228916" y="156932"/>
                  </a:cubicBezTo>
                  <a:cubicBezTo>
                    <a:pt x="229308" y="157253"/>
                    <a:pt x="229809" y="157539"/>
                    <a:pt x="230416" y="157717"/>
                  </a:cubicBezTo>
                  <a:cubicBezTo>
                    <a:pt x="271921" y="170398"/>
                    <a:pt x="310819" y="128785"/>
                    <a:pt x="304461" y="88066"/>
                  </a:cubicBezTo>
                  <a:close/>
                  <a:moveTo>
                    <a:pt x="47357" y="8449"/>
                  </a:moveTo>
                  <a:cubicBezTo>
                    <a:pt x="58680" y="8342"/>
                    <a:pt x="69967" y="9413"/>
                    <a:pt x="81254" y="10092"/>
                  </a:cubicBezTo>
                  <a:cubicBezTo>
                    <a:pt x="97935" y="11092"/>
                    <a:pt x="114651" y="10199"/>
                    <a:pt x="131368" y="10913"/>
                  </a:cubicBezTo>
                  <a:cubicBezTo>
                    <a:pt x="151227" y="11735"/>
                    <a:pt x="170015" y="14914"/>
                    <a:pt x="189232" y="19629"/>
                  </a:cubicBezTo>
                  <a:cubicBezTo>
                    <a:pt x="197269" y="21593"/>
                    <a:pt x="210806" y="23022"/>
                    <a:pt x="219986" y="27844"/>
                  </a:cubicBezTo>
                  <a:cubicBezTo>
                    <a:pt x="199841" y="43918"/>
                    <a:pt x="162622" y="36166"/>
                    <a:pt x="139905" y="32523"/>
                  </a:cubicBezTo>
                  <a:cubicBezTo>
                    <a:pt x="107472" y="27344"/>
                    <a:pt x="73718" y="25737"/>
                    <a:pt x="40928" y="27951"/>
                  </a:cubicBezTo>
                  <a:cubicBezTo>
                    <a:pt x="35356" y="28309"/>
                    <a:pt x="20211" y="30952"/>
                    <a:pt x="14282" y="26701"/>
                  </a:cubicBezTo>
                  <a:cubicBezTo>
                    <a:pt x="14567" y="26058"/>
                    <a:pt x="14817" y="25380"/>
                    <a:pt x="15103" y="24772"/>
                  </a:cubicBezTo>
                  <a:cubicBezTo>
                    <a:pt x="16389" y="22022"/>
                    <a:pt x="14710" y="19486"/>
                    <a:pt x="12531" y="18629"/>
                  </a:cubicBezTo>
                  <a:cubicBezTo>
                    <a:pt x="16818" y="8592"/>
                    <a:pt x="40035" y="8520"/>
                    <a:pt x="47357" y="8449"/>
                  </a:cubicBezTo>
                  <a:close/>
                  <a:moveTo>
                    <a:pt x="229666" y="87994"/>
                  </a:moveTo>
                  <a:cubicBezTo>
                    <a:pt x="229773" y="107961"/>
                    <a:pt x="229166" y="128321"/>
                    <a:pt x="223236" y="147538"/>
                  </a:cubicBezTo>
                  <a:cubicBezTo>
                    <a:pt x="204770" y="207402"/>
                    <a:pt x="140905" y="226940"/>
                    <a:pt x="84219" y="215939"/>
                  </a:cubicBezTo>
                  <a:cubicBezTo>
                    <a:pt x="46286" y="208581"/>
                    <a:pt x="19247" y="189079"/>
                    <a:pt x="11781" y="149538"/>
                  </a:cubicBezTo>
                  <a:cubicBezTo>
                    <a:pt x="7852" y="128678"/>
                    <a:pt x="7281" y="106033"/>
                    <a:pt x="8674" y="84887"/>
                  </a:cubicBezTo>
                  <a:cubicBezTo>
                    <a:pt x="9674" y="69528"/>
                    <a:pt x="7852" y="51061"/>
                    <a:pt x="11496" y="35345"/>
                  </a:cubicBezTo>
                  <a:cubicBezTo>
                    <a:pt x="21390" y="39774"/>
                    <a:pt x="35999" y="36524"/>
                    <a:pt x="45678" y="36059"/>
                  </a:cubicBezTo>
                  <a:cubicBezTo>
                    <a:pt x="74432" y="34702"/>
                    <a:pt x="104257" y="35452"/>
                    <a:pt x="132725" y="39846"/>
                  </a:cubicBezTo>
                  <a:cubicBezTo>
                    <a:pt x="160693" y="44168"/>
                    <a:pt x="203055" y="54205"/>
                    <a:pt x="226808" y="33202"/>
                  </a:cubicBezTo>
                  <a:cubicBezTo>
                    <a:pt x="227987" y="34738"/>
                    <a:pt x="228916" y="36488"/>
                    <a:pt x="229344" y="38488"/>
                  </a:cubicBezTo>
                  <a:cubicBezTo>
                    <a:pt x="230809" y="45346"/>
                    <a:pt x="229130" y="54419"/>
                    <a:pt x="229237" y="61420"/>
                  </a:cubicBezTo>
                  <a:cubicBezTo>
                    <a:pt x="229344" y="70314"/>
                    <a:pt x="229594" y="79172"/>
                    <a:pt x="229666" y="87994"/>
                  </a:cubicBezTo>
                  <a:close/>
                  <a:moveTo>
                    <a:pt x="232702" y="149538"/>
                  </a:moveTo>
                  <a:cubicBezTo>
                    <a:pt x="232273" y="149395"/>
                    <a:pt x="231845" y="149359"/>
                    <a:pt x="231452" y="149359"/>
                  </a:cubicBezTo>
                  <a:cubicBezTo>
                    <a:pt x="235309" y="136358"/>
                    <a:pt x="237095" y="122820"/>
                    <a:pt x="237774" y="109211"/>
                  </a:cubicBezTo>
                  <a:cubicBezTo>
                    <a:pt x="238488" y="94781"/>
                    <a:pt x="238917" y="79779"/>
                    <a:pt x="238774" y="64956"/>
                  </a:cubicBezTo>
                  <a:cubicBezTo>
                    <a:pt x="238810" y="64920"/>
                    <a:pt x="238846" y="64884"/>
                    <a:pt x="238846" y="64813"/>
                  </a:cubicBezTo>
                  <a:cubicBezTo>
                    <a:pt x="244953" y="51490"/>
                    <a:pt x="264742" y="55348"/>
                    <a:pt x="275350" y="60527"/>
                  </a:cubicBezTo>
                  <a:cubicBezTo>
                    <a:pt x="290388" y="67920"/>
                    <a:pt x="297353" y="83208"/>
                    <a:pt x="296710" y="99603"/>
                  </a:cubicBezTo>
                  <a:cubicBezTo>
                    <a:pt x="295424" y="131143"/>
                    <a:pt x="264313" y="159218"/>
                    <a:pt x="232702" y="14953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 971">
              <a:extLst>
                <a:ext uri="{FF2B5EF4-FFF2-40B4-BE49-F238E27FC236}">
                  <a16:creationId xmlns:a16="http://schemas.microsoft.com/office/drawing/2014/main" id="{CA4D8748-53BC-E54D-80F2-A204E4D56A48}"/>
                </a:ext>
              </a:extLst>
            </p:cNvPr>
            <p:cNvSpPr/>
            <p:nvPr/>
          </p:nvSpPr>
          <p:spPr>
            <a:xfrm>
              <a:off x="9733174" y="1877649"/>
              <a:ext cx="13907" cy="71949"/>
            </a:xfrm>
            <a:custGeom>
              <a:avLst/>
              <a:gdLst>
                <a:gd name="connsiteX0" fmla="*/ 8268 w 13907"/>
                <a:gd name="connsiteY0" fmla="*/ 68879 h 71949"/>
                <a:gd name="connsiteX1" fmla="*/ 8840 w 13907"/>
                <a:gd name="connsiteY1" fmla="*/ 36911 h 71949"/>
                <a:gd name="connsiteX2" fmla="*/ 13876 w 13907"/>
                <a:gd name="connsiteY2" fmla="*/ 4085 h 71949"/>
                <a:gd name="connsiteX3" fmla="*/ 5375 w 13907"/>
                <a:gd name="connsiteY3" fmla="*/ 4085 h 71949"/>
                <a:gd name="connsiteX4" fmla="*/ 696 w 13907"/>
                <a:gd name="connsiteY4" fmla="*/ 32767 h 71949"/>
                <a:gd name="connsiteX5" fmla="*/ 53 w 13907"/>
                <a:gd name="connsiteY5" fmla="*/ 66629 h 71949"/>
                <a:gd name="connsiteX6" fmla="*/ 8268 w 13907"/>
                <a:gd name="connsiteY6" fmla="*/ 68879 h 7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07" h="71949">
                  <a:moveTo>
                    <a:pt x="8268" y="68879"/>
                  </a:moveTo>
                  <a:cubicBezTo>
                    <a:pt x="9912" y="58092"/>
                    <a:pt x="8126" y="47662"/>
                    <a:pt x="8840" y="36911"/>
                  </a:cubicBezTo>
                  <a:cubicBezTo>
                    <a:pt x="9554" y="25659"/>
                    <a:pt x="14341" y="15444"/>
                    <a:pt x="13876" y="4085"/>
                  </a:cubicBezTo>
                  <a:cubicBezTo>
                    <a:pt x="13662" y="-1344"/>
                    <a:pt x="5197" y="-1380"/>
                    <a:pt x="5375" y="4085"/>
                  </a:cubicBezTo>
                  <a:cubicBezTo>
                    <a:pt x="5768" y="14087"/>
                    <a:pt x="1875" y="23016"/>
                    <a:pt x="696" y="32767"/>
                  </a:cubicBezTo>
                  <a:cubicBezTo>
                    <a:pt x="-661" y="44055"/>
                    <a:pt x="1803" y="55306"/>
                    <a:pt x="53" y="66629"/>
                  </a:cubicBezTo>
                  <a:cubicBezTo>
                    <a:pt x="-733" y="71951"/>
                    <a:pt x="7447" y="74273"/>
                    <a:pt x="8268" y="688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 972">
              <a:extLst>
                <a:ext uri="{FF2B5EF4-FFF2-40B4-BE49-F238E27FC236}">
                  <a16:creationId xmlns:a16="http://schemas.microsoft.com/office/drawing/2014/main" id="{D88B7936-F9AE-0844-AEAE-C5FC7EC62068}"/>
                </a:ext>
              </a:extLst>
            </p:cNvPr>
            <p:cNvSpPr/>
            <p:nvPr/>
          </p:nvSpPr>
          <p:spPr>
            <a:xfrm>
              <a:off x="9682199" y="1870301"/>
              <a:ext cx="23644" cy="77426"/>
            </a:xfrm>
            <a:custGeom>
              <a:avLst/>
              <a:gdLst>
                <a:gd name="connsiteX0" fmla="*/ 3987 w 23644"/>
                <a:gd name="connsiteY0" fmla="*/ 22757 h 77426"/>
                <a:gd name="connsiteX1" fmla="*/ 14024 w 23644"/>
                <a:gd name="connsiteY1" fmla="*/ 45760 h 77426"/>
                <a:gd name="connsiteX2" fmla="*/ 15096 w 23644"/>
                <a:gd name="connsiteY2" fmla="*/ 75442 h 77426"/>
                <a:gd name="connsiteX3" fmla="*/ 22418 w 23644"/>
                <a:gd name="connsiteY3" fmla="*/ 71155 h 77426"/>
                <a:gd name="connsiteX4" fmla="*/ 23418 w 23644"/>
                <a:gd name="connsiteY4" fmla="*/ 36151 h 77426"/>
                <a:gd name="connsiteX5" fmla="*/ 18025 w 23644"/>
                <a:gd name="connsiteY5" fmla="*/ 24971 h 77426"/>
                <a:gd name="connsiteX6" fmla="*/ 9309 w 23644"/>
                <a:gd name="connsiteY6" fmla="*/ 10684 h 77426"/>
                <a:gd name="connsiteX7" fmla="*/ 8309 w 23644"/>
                <a:gd name="connsiteY7" fmla="*/ 3040 h 77426"/>
                <a:gd name="connsiteX8" fmla="*/ 130 w 23644"/>
                <a:gd name="connsiteY8" fmla="*/ 5290 h 77426"/>
                <a:gd name="connsiteX9" fmla="*/ 3987 w 23644"/>
                <a:gd name="connsiteY9" fmla="*/ 22757 h 7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4" h="77426">
                  <a:moveTo>
                    <a:pt x="3987" y="22757"/>
                  </a:moveTo>
                  <a:cubicBezTo>
                    <a:pt x="9238" y="30758"/>
                    <a:pt x="17525" y="33865"/>
                    <a:pt x="14024" y="45760"/>
                  </a:cubicBezTo>
                  <a:cubicBezTo>
                    <a:pt x="10488" y="57797"/>
                    <a:pt x="7738" y="63869"/>
                    <a:pt x="15096" y="75442"/>
                  </a:cubicBezTo>
                  <a:cubicBezTo>
                    <a:pt x="18025" y="80050"/>
                    <a:pt x="25347" y="75799"/>
                    <a:pt x="22418" y="71155"/>
                  </a:cubicBezTo>
                  <a:cubicBezTo>
                    <a:pt x="14060" y="57975"/>
                    <a:pt x="25347" y="49581"/>
                    <a:pt x="23418" y="36151"/>
                  </a:cubicBezTo>
                  <a:cubicBezTo>
                    <a:pt x="22740" y="31472"/>
                    <a:pt x="21025" y="28472"/>
                    <a:pt x="18025" y="24971"/>
                  </a:cubicBezTo>
                  <a:cubicBezTo>
                    <a:pt x="13346" y="19506"/>
                    <a:pt x="11595" y="19899"/>
                    <a:pt x="9309" y="10684"/>
                  </a:cubicBezTo>
                  <a:cubicBezTo>
                    <a:pt x="8702" y="8255"/>
                    <a:pt x="8881" y="5540"/>
                    <a:pt x="8309" y="3040"/>
                  </a:cubicBezTo>
                  <a:cubicBezTo>
                    <a:pt x="7059" y="-2282"/>
                    <a:pt x="-1121" y="-32"/>
                    <a:pt x="130" y="5290"/>
                  </a:cubicBezTo>
                  <a:cubicBezTo>
                    <a:pt x="1594" y="11541"/>
                    <a:pt x="308" y="17113"/>
                    <a:pt x="3987" y="227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 973">
              <a:extLst>
                <a:ext uri="{FF2B5EF4-FFF2-40B4-BE49-F238E27FC236}">
                  <a16:creationId xmlns:a16="http://schemas.microsoft.com/office/drawing/2014/main" id="{FAD2FD46-1B0E-8C4B-958A-6EBCADB4330E}"/>
                </a:ext>
              </a:extLst>
            </p:cNvPr>
            <p:cNvSpPr/>
            <p:nvPr/>
          </p:nvSpPr>
          <p:spPr>
            <a:xfrm>
              <a:off x="9766129" y="1873974"/>
              <a:ext cx="33783" cy="79086"/>
            </a:xfrm>
            <a:custGeom>
              <a:avLst/>
              <a:gdLst>
                <a:gd name="connsiteX0" fmla="*/ 11247 w 33783"/>
                <a:gd name="connsiteY0" fmla="*/ 72912 h 79086"/>
                <a:gd name="connsiteX1" fmla="*/ 23713 w 33783"/>
                <a:gd name="connsiteY1" fmla="*/ 39265 h 79086"/>
                <a:gd name="connsiteX2" fmla="*/ 32392 w 33783"/>
                <a:gd name="connsiteY2" fmla="*/ 7082 h 79086"/>
                <a:gd name="connsiteX3" fmla="*/ 26391 w 33783"/>
                <a:gd name="connsiteY3" fmla="*/ 1081 h 79086"/>
                <a:gd name="connsiteX4" fmla="*/ 15533 w 33783"/>
                <a:gd name="connsiteY4" fmla="*/ 17726 h 79086"/>
                <a:gd name="connsiteX5" fmla="*/ 13175 w 33783"/>
                <a:gd name="connsiteY5" fmla="*/ 41515 h 79086"/>
                <a:gd name="connsiteX6" fmla="*/ 3889 w 33783"/>
                <a:gd name="connsiteY6" fmla="*/ 77162 h 79086"/>
                <a:gd name="connsiteX7" fmla="*/ 11247 w 33783"/>
                <a:gd name="connsiteY7" fmla="*/ 72912 h 7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83" h="79086">
                  <a:moveTo>
                    <a:pt x="11247" y="72912"/>
                  </a:moveTo>
                  <a:cubicBezTo>
                    <a:pt x="2781" y="60553"/>
                    <a:pt x="20034" y="50588"/>
                    <a:pt x="23713" y="39265"/>
                  </a:cubicBezTo>
                  <a:cubicBezTo>
                    <a:pt x="28070" y="25906"/>
                    <a:pt x="19498" y="18155"/>
                    <a:pt x="32392" y="7082"/>
                  </a:cubicBezTo>
                  <a:cubicBezTo>
                    <a:pt x="36536" y="3510"/>
                    <a:pt x="30499" y="-2455"/>
                    <a:pt x="26391" y="1081"/>
                  </a:cubicBezTo>
                  <a:cubicBezTo>
                    <a:pt x="21034" y="5689"/>
                    <a:pt x="16283" y="10404"/>
                    <a:pt x="15533" y="17726"/>
                  </a:cubicBezTo>
                  <a:cubicBezTo>
                    <a:pt x="14604" y="26513"/>
                    <a:pt x="18283" y="32978"/>
                    <a:pt x="13175" y="41515"/>
                  </a:cubicBezTo>
                  <a:cubicBezTo>
                    <a:pt x="5817" y="53874"/>
                    <a:pt x="-6256" y="62339"/>
                    <a:pt x="3889" y="77162"/>
                  </a:cubicBezTo>
                  <a:cubicBezTo>
                    <a:pt x="6996" y="81663"/>
                    <a:pt x="14354" y="77448"/>
                    <a:pt x="11247" y="7291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76" name="TextBox 975">
            <a:extLst>
              <a:ext uri="{FF2B5EF4-FFF2-40B4-BE49-F238E27FC236}">
                <a16:creationId xmlns:a16="http://schemas.microsoft.com/office/drawing/2014/main" id="{B5DC62A3-3558-A14A-B9C1-A04E704DD144}"/>
              </a:ext>
            </a:extLst>
          </p:cNvPr>
          <p:cNvSpPr txBox="1"/>
          <p:nvPr/>
        </p:nvSpPr>
        <p:spPr>
          <a:xfrm>
            <a:off x="7959441" y="2373746"/>
            <a:ext cx="1324401" cy="538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97" baseline="0" dirty="0">
                <a:solidFill>
                  <a:srgbClr val="040402"/>
                </a:solidFill>
                <a:latin typeface="Oooh Baby" pitchFamily="2" charset="77"/>
                <a:cs typeface="Arial"/>
                <a:sym typeface="Arial"/>
                <a:rtl val="0"/>
              </a:rPr>
              <a:t>January</a:t>
            </a:r>
          </a:p>
        </p:txBody>
      </p:sp>
      <p:sp>
        <p:nvSpPr>
          <p:cNvPr id="977" name="TextBox 976">
            <a:extLst>
              <a:ext uri="{FF2B5EF4-FFF2-40B4-BE49-F238E27FC236}">
                <a16:creationId xmlns:a16="http://schemas.microsoft.com/office/drawing/2014/main" id="{C5C2DF3E-526A-254B-96D4-D7A5B4806B5A}"/>
              </a:ext>
            </a:extLst>
          </p:cNvPr>
          <p:cNvSpPr txBox="1"/>
          <p:nvPr/>
        </p:nvSpPr>
        <p:spPr>
          <a:xfrm>
            <a:off x="9285282" y="3406747"/>
            <a:ext cx="24718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chemeClr val="bg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1</a:t>
            </a:r>
          </a:p>
        </p:txBody>
      </p:sp>
      <p:sp>
        <p:nvSpPr>
          <p:cNvPr id="978" name="TextBox 977">
            <a:extLst>
              <a:ext uri="{FF2B5EF4-FFF2-40B4-BE49-F238E27FC236}">
                <a16:creationId xmlns:a16="http://schemas.microsoft.com/office/drawing/2014/main" id="{EB38B090-27BF-3A42-8ECA-4722400EAEB7}"/>
              </a:ext>
            </a:extLst>
          </p:cNvPr>
          <p:cNvSpPr txBox="1"/>
          <p:nvPr/>
        </p:nvSpPr>
        <p:spPr>
          <a:xfrm>
            <a:off x="7580355" y="3696319"/>
            <a:ext cx="27122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2</a:t>
            </a:r>
          </a:p>
        </p:txBody>
      </p:sp>
      <p:sp>
        <p:nvSpPr>
          <p:cNvPr id="979" name="TextBox 978">
            <a:extLst>
              <a:ext uri="{FF2B5EF4-FFF2-40B4-BE49-F238E27FC236}">
                <a16:creationId xmlns:a16="http://schemas.microsoft.com/office/drawing/2014/main" id="{039B91ED-4CB7-0B4B-9379-ACCAB9217EBA}"/>
              </a:ext>
            </a:extLst>
          </p:cNvPr>
          <p:cNvSpPr txBox="1"/>
          <p:nvPr/>
        </p:nvSpPr>
        <p:spPr>
          <a:xfrm>
            <a:off x="7655471" y="369631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980" name="TextBox 979">
            <a:extLst>
              <a:ext uri="{FF2B5EF4-FFF2-40B4-BE49-F238E27FC236}">
                <a16:creationId xmlns:a16="http://schemas.microsoft.com/office/drawing/2014/main" id="{FEF346B6-6CD3-B54B-B5AC-1F5741754386}"/>
              </a:ext>
            </a:extLst>
          </p:cNvPr>
          <p:cNvSpPr txBox="1"/>
          <p:nvPr/>
        </p:nvSpPr>
        <p:spPr>
          <a:xfrm>
            <a:off x="7864497" y="3696319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3</a:t>
            </a:r>
          </a:p>
        </p:txBody>
      </p:sp>
      <p:sp>
        <p:nvSpPr>
          <p:cNvPr id="981" name="TextBox 980">
            <a:extLst>
              <a:ext uri="{FF2B5EF4-FFF2-40B4-BE49-F238E27FC236}">
                <a16:creationId xmlns:a16="http://schemas.microsoft.com/office/drawing/2014/main" id="{71E449D3-0625-7F46-936A-A7B586A65A45}"/>
              </a:ext>
            </a:extLst>
          </p:cNvPr>
          <p:cNvSpPr txBox="1"/>
          <p:nvPr/>
        </p:nvSpPr>
        <p:spPr>
          <a:xfrm>
            <a:off x="7939650" y="369631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982" name="TextBox 981">
            <a:extLst>
              <a:ext uri="{FF2B5EF4-FFF2-40B4-BE49-F238E27FC236}">
                <a16:creationId xmlns:a16="http://schemas.microsoft.com/office/drawing/2014/main" id="{2EAE2BDB-4806-454F-ADFF-01C698DAE15C}"/>
              </a:ext>
            </a:extLst>
          </p:cNvPr>
          <p:cNvSpPr txBox="1"/>
          <p:nvPr/>
        </p:nvSpPr>
        <p:spPr>
          <a:xfrm>
            <a:off x="8148676" y="3696319"/>
            <a:ext cx="27603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4</a:t>
            </a:r>
          </a:p>
        </p:txBody>
      </p:sp>
      <p:sp>
        <p:nvSpPr>
          <p:cNvPr id="983" name="TextBox 982">
            <a:extLst>
              <a:ext uri="{FF2B5EF4-FFF2-40B4-BE49-F238E27FC236}">
                <a16:creationId xmlns:a16="http://schemas.microsoft.com/office/drawing/2014/main" id="{19EFB657-A98A-8B42-9A94-2D8F17DEEF0A}"/>
              </a:ext>
            </a:extLst>
          </p:cNvPr>
          <p:cNvSpPr txBox="1"/>
          <p:nvPr/>
        </p:nvSpPr>
        <p:spPr>
          <a:xfrm>
            <a:off x="8223792" y="369631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984" name="TextBox 983">
            <a:extLst>
              <a:ext uri="{FF2B5EF4-FFF2-40B4-BE49-F238E27FC236}">
                <a16:creationId xmlns:a16="http://schemas.microsoft.com/office/drawing/2014/main" id="{633C43F2-5857-AA41-84DC-7ADDD1219E34}"/>
              </a:ext>
            </a:extLst>
          </p:cNvPr>
          <p:cNvSpPr txBox="1"/>
          <p:nvPr/>
        </p:nvSpPr>
        <p:spPr>
          <a:xfrm>
            <a:off x="8432818" y="3696319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5</a:t>
            </a:r>
          </a:p>
        </p:txBody>
      </p:sp>
      <p:sp>
        <p:nvSpPr>
          <p:cNvPr id="985" name="TextBox 984">
            <a:extLst>
              <a:ext uri="{FF2B5EF4-FFF2-40B4-BE49-F238E27FC236}">
                <a16:creationId xmlns:a16="http://schemas.microsoft.com/office/drawing/2014/main" id="{B79E7F36-0DAC-B947-B0CB-27175998E1E2}"/>
              </a:ext>
            </a:extLst>
          </p:cNvPr>
          <p:cNvSpPr txBox="1"/>
          <p:nvPr/>
        </p:nvSpPr>
        <p:spPr>
          <a:xfrm>
            <a:off x="8507935" y="369631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986" name="TextBox 985">
            <a:extLst>
              <a:ext uri="{FF2B5EF4-FFF2-40B4-BE49-F238E27FC236}">
                <a16:creationId xmlns:a16="http://schemas.microsoft.com/office/drawing/2014/main" id="{29C1873C-7D16-5B4B-AB46-CCCC6AFD5328}"/>
              </a:ext>
            </a:extLst>
          </p:cNvPr>
          <p:cNvSpPr txBox="1"/>
          <p:nvPr/>
        </p:nvSpPr>
        <p:spPr>
          <a:xfrm>
            <a:off x="8716961" y="3696319"/>
            <a:ext cx="27443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6</a:t>
            </a:r>
          </a:p>
        </p:txBody>
      </p:sp>
      <p:sp>
        <p:nvSpPr>
          <p:cNvPr id="987" name="TextBox 986">
            <a:extLst>
              <a:ext uri="{FF2B5EF4-FFF2-40B4-BE49-F238E27FC236}">
                <a16:creationId xmlns:a16="http://schemas.microsoft.com/office/drawing/2014/main" id="{0962413C-DE8E-F348-81D4-3CED0CB7F87F}"/>
              </a:ext>
            </a:extLst>
          </p:cNvPr>
          <p:cNvSpPr txBox="1"/>
          <p:nvPr/>
        </p:nvSpPr>
        <p:spPr>
          <a:xfrm>
            <a:off x="8792113" y="369631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988" name="TextBox 987">
            <a:extLst>
              <a:ext uri="{FF2B5EF4-FFF2-40B4-BE49-F238E27FC236}">
                <a16:creationId xmlns:a16="http://schemas.microsoft.com/office/drawing/2014/main" id="{659F0C27-3168-F741-B508-7AF2E5E42CEE}"/>
              </a:ext>
            </a:extLst>
          </p:cNvPr>
          <p:cNvSpPr txBox="1"/>
          <p:nvPr/>
        </p:nvSpPr>
        <p:spPr>
          <a:xfrm>
            <a:off x="9001139" y="3696319"/>
            <a:ext cx="26000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7</a:t>
            </a:r>
          </a:p>
        </p:txBody>
      </p:sp>
      <p:sp>
        <p:nvSpPr>
          <p:cNvPr id="989" name="TextBox 988">
            <a:extLst>
              <a:ext uri="{FF2B5EF4-FFF2-40B4-BE49-F238E27FC236}">
                <a16:creationId xmlns:a16="http://schemas.microsoft.com/office/drawing/2014/main" id="{77C7E2FA-9D40-9E47-ABBB-29CFDE0BDE96}"/>
              </a:ext>
            </a:extLst>
          </p:cNvPr>
          <p:cNvSpPr txBox="1"/>
          <p:nvPr/>
        </p:nvSpPr>
        <p:spPr>
          <a:xfrm>
            <a:off x="9076256" y="369631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990" name="TextBox 989">
            <a:extLst>
              <a:ext uri="{FF2B5EF4-FFF2-40B4-BE49-F238E27FC236}">
                <a16:creationId xmlns:a16="http://schemas.microsoft.com/office/drawing/2014/main" id="{1A492388-A7D1-FC4C-9E9C-AAF907D99378}"/>
              </a:ext>
            </a:extLst>
          </p:cNvPr>
          <p:cNvSpPr txBox="1"/>
          <p:nvPr/>
        </p:nvSpPr>
        <p:spPr>
          <a:xfrm>
            <a:off x="9285282" y="3696319"/>
            <a:ext cx="27924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8</a:t>
            </a:r>
          </a:p>
        </p:txBody>
      </p:sp>
      <p:sp>
        <p:nvSpPr>
          <p:cNvPr id="991" name="TextBox 990">
            <a:extLst>
              <a:ext uri="{FF2B5EF4-FFF2-40B4-BE49-F238E27FC236}">
                <a16:creationId xmlns:a16="http://schemas.microsoft.com/office/drawing/2014/main" id="{0175E269-81B4-0E45-8FC6-AC259D136E84}"/>
              </a:ext>
            </a:extLst>
          </p:cNvPr>
          <p:cNvSpPr txBox="1"/>
          <p:nvPr/>
        </p:nvSpPr>
        <p:spPr>
          <a:xfrm>
            <a:off x="7542779" y="3985926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9</a:t>
            </a:r>
          </a:p>
        </p:txBody>
      </p:sp>
      <p:sp>
        <p:nvSpPr>
          <p:cNvPr id="992" name="TextBox 991">
            <a:extLst>
              <a:ext uri="{FF2B5EF4-FFF2-40B4-BE49-F238E27FC236}">
                <a16:creationId xmlns:a16="http://schemas.microsoft.com/office/drawing/2014/main" id="{9AC42F81-B3B3-0741-AC44-82C2A53B413F}"/>
              </a:ext>
            </a:extLst>
          </p:cNvPr>
          <p:cNvSpPr txBox="1"/>
          <p:nvPr/>
        </p:nvSpPr>
        <p:spPr>
          <a:xfrm>
            <a:off x="7617931" y="3985926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993" name="TextBox 992">
            <a:extLst>
              <a:ext uri="{FF2B5EF4-FFF2-40B4-BE49-F238E27FC236}">
                <a16:creationId xmlns:a16="http://schemas.microsoft.com/office/drawing/2014/main" id="{27B994C5-3151-634F-BAC6-989638423B18}"/>
              </a:ext>
            </a:extLst>
          </p:cNvPr>
          <p:cNvSpPr txBox="1"/>
          <p:nvPr/>
        </p:nvSpPr>
        <p:spPr>
          <a:xfrm>
            <a:off x="7826957" y="3985926"/>
            <a:ext cx="34176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10</a:t>
            </a:r>
          </a:p>
        </p:txBody>
      </p:sp>
      <p:sp>
        <p:nvSpPr>
          <p:cNvPr id="994" name="TextBox 993">
            <a:extLst>
              <a:ext uri="{FF2B5EF4-FFF2-40B4-BE49-F238E27FC236}">
                <a16:creationId xmlns:a16="http://schemas.microsoft.com/office/drawing/2014/main" id="{8A668655-3B80-594E-9451-1C97A63CFFEE}"/>
              </a:ext>
            </a:extLst>
          </p:cNvPr>
          <p:cNvSpPr txBox="1"/>
          <p:nvPr/>
        </p:nvSpPr>
        <p:spPr>
          <a:xfrm>
            <a:off x="7977190" y="398592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995" name="TextBox 994">
            <a:extLst>
              <a:ext uri="{FF2B5EF4-FFF2-40B4-BE49-F238E27FC236}">
                <a16:creationId xmlns:a16="http://schemas.microsoft.com/office/drawing/2014/main" id="{E258EE9A-53FA-054B-A051-F1799EC2EC95}"/>
              </a:ext>
            </a:extLst>
          </p:cNvPr>
          <p:cNvSpPr txBox="1"/>
          <p:nvPr/>
        </p:nvSpPr>
        <p:spPr>
          <a:xfrm>
            <a:off x="8111100" y="3985926"/>
            <a:ext cx="30970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11</a:t>
            </a:r>
          </a:p>
        </p:txBody>
      </p:sp>
      <p:sp>
        <p:nvSpPr>
          <p:cNvPr id="996" name="TextBox 995">
            <a:extLst>
              <a:ext uri="{FF2B5EF4-FFF2-40B4-BE49-F238E27FC236}">
                <a16:creationId xmlns:a16="http://schemas.microsoft.com/office/drawing/2014/main" id="{98809F03-707F-5240-9F55-6F4B1D1112BC}"/>
              </a:ext>
            </a:extLst>
          </p:cNvPr>
          <p:cNvSpPr txBox="1"/>
          <p:nvPr/>
        </p:nvSpPr>
        <p:spPr>
          <a:xfrm>
            <a:off x="8261333" y="398592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997" name="TextBox 996">
            <a:extLst>
              <a:ext uri="{FF2B5EF4-FFF2-40B4-BE49-F238E27FC236}">
                <a16:creationId xmlns:a16="http://schemas.microsoft.com/office/drawing/2014/main" id="{8E26C147-78F2-F74E-B0CF-F4EFFE5C6B43}"/>
              </a:ext>
            </a:extLst>
          </p:cNvPr>
          <p:cNvSpPr txBox="1"/>
          <p:nvPr/>
        </p:nvSpPr>
        <p:spPr>
          <a:xfrm>
            <a:off x="8395242" y="3985926"/>
            <a:ext cx="33374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12</a:t>
            </a:r>
          </a:p>
        </p:txBody>
      </p:sp>
      <p:sp>
        <p:nvSpPr>
          <p:cNvPr id="998" name="TextBox 997">
            <a:extLst>
              <a:ext uri="{FF2B5EF4-FFF2-40B4-BE49-F238E27FC236}">
                <a16:creationId xmlns:a16="http://schemas.microsoft.com/office/drawing/2014/main" id="{ED017F18-DE64-C049-986D-905E2F3C547F}"/>
              </a:ext>
            </a:extLst>
          </p:cNvPr>
          <p:cNvSpPr txBox="1"/>
          <p:nvPr/>
        </p:nvSpPr>
        <p:spPr>
          <a:xfrm>
            <a:off x="8545511" y="398592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999" name="TextBox 998">
            <a:extLst>
              <a:ext uri="{FF2B5EF4-FFF2-40B4-BE49-F238E27FC236}">
                <a16:creationId xmlns:a16="http://schemas.microsoft.com/office/drawing/2014/main" id="{ECDF578A-288B-4A43-81A1-D43808647142}"/>
              </a:ext>
            </a:extLst>
          </p:cNvPr>
          <p:cNvSpPr txBox="1"/>
          <p:nvPr/>
        </p:nvSpPr>
        <p:spPr>
          <a:xfrm>
            <a:off x="8679421" y="3985926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13</a:t>
            </a:r>
          </a:p>
        </p:txBody>
      </p:sp>
      <p:sp>
        <p:nvSpPr>
          <p:cNvPr id="1000" name="TextBox 999">
            <a:extLst>
              <a:ext uri="{FF2B5EF4-FFF2-40B4-BE49-F238E27FC236}">
                <a16:creationId xmlns:a16="http://schemas.microsoft.com/office/drawing/2014/main" id="{0502524B-8A1E-4A4A-AD6E-8E3E3FD24257}"/>
              </a:ext>
            </a:extLst>
          </p:cNvPr>
          <p:cNvSpPr txBox="1"/>
          <p:nvPr/>
        </p:nvSpPr>
        <p:spPr>
          <a:xfrm>
            <a:off x="8829654" y="398592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01" name="TextBox 1000">
            <a:extLst>
              <a:ext uri="{FF2B5EF4-FFF2-40B4-BE49-F238E27FC236}">
                <a16:creationId xmlns:a16="http://schemas.microsoft.com/office/drawing/2014/main" id="{1D4D6EE8-7BE4-DA46-8221-855DB6CE3DE1}"/>
              </a:ext>
            </a:extLst>
          </p:cNvPr>
          <p:cNvSpPr txBox="1"/>
          <p:nvPr/>
        </p:nvSpPr>
        <p:spPr>
          <a:xfrm>
            <a:off x="8963563" y="3985926"/>
            <a:ext cx="33855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14</a:t>
            </a:r>
          </a:p>
        </p:txBody>
      </p:sp>
      <p:sp>
        <p:nvSpPr>
          <p:cNvPr id="1002" name="TextBox 1001">
            <a:extLst>
              <a:ext uri="{FF2B5EF4-FFF2-40B4-BE49-F238E27FC236}">
                <a16:creationId xmlns:a16="http://schemas.microsoft.com/office/drawing/2014/main" id="{1CEC3F5A-FBEF-A846-9DF9-71BF5A6A2A5A}"/>
              </a:ext>
            </a:extLst>
          </p:cNvPr>
          <p:cNvSpPr txBox="1"/>
          <p:nvPr/>
        </p:nvSpPr>
        <p:spPr>
          <a:xfrm>
            <a:off x="9113796" y="398592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03" name="TextBox 1002">
            <a:extLst>
              <a:ext uri="{FF2B5EF4-FFF2-40B4-BE49-F238E27FC236}">
                <a16:creationId xmlns:a16="http://schemas.microsoft.com/office/drawing/2014/main" id="{4CB1721A-DA1D-F54C-A13C-5CEB17FF34A9}"/>
              </a:ext>
            </a:extLst>
          </p:cNvPr>
          <p:cNvSpPr txBox="1"/>
          <p:nvPr/>
        </p:nvSpPr>
        <p:spPr>
          <a:xfrm>
            <a:off x="9247706" y="3985926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15</a:t>
            </a:r>
          </a:p>
        </p:txBody>
      </p:sp>
      <p:sp>
        <p:nvSpPr>
          <p:cNvPr id="1004" name="TextBox 1003">
            <a:extLst>
              <a:ext uri="{FF2B5EF4-FFF2-40B4-BE49-F238E27FC236}">
                <a16:creationId xmlns:a16="http://schemas.microsoft.com/office/drawing/2014/main" id="{63648B09-B6B2-FA49-A06F-60E9EFF85383}"/>
              </a:ext>
            </a:extLst>
          </p:cNvPr>
          <p:cNvSpPr txBox="1"/>
          <p:nvPr/>
        </p:nvSpPr>
        <p:spPr>
          <a:xfrm>
            <a:off x="7542779" y="4275498"/>
            <a:ext cx="33695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16</a:t>
            </a:r>
          </a:p>
        </p:txBody>
      </p:sp>
      <p:sp>
        <p:nvSpPr>
          <p:cNvPr id="1005" name="TextBox 1004">
            <a:extLst>
              <a:ext uri="{FF2B5EF4-FFF2-40B4-BE49-F238E27FC236}">
                <a16:creationId xmlns:a16="http://schemas.microsoft.com/office/drawing/2014/main" id="{FF3B466E-9F27-2343-89EE-19B591E1B121}"/>
              </a:ext>
            </a:extLst>
          </p:cNvPr>
          <p:cNvSpPr txBox="1"/>
          <p:nvPr/>
        </p:nvSpPr>
        <p:spPr>
          <a:xfrm>
            <a:off x="7693047" y="427549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06" name="TextBox 1005">
            <a:extLst>
              <a:ext uri="{FF2B5EF4-FFF2-40B4-BE49-F238E27FC236}">
                <a16:creationId xmlns:a16="http://schemas.microsoft.com/office/drawing/2014/main" id="{132E31AE-B87A-3340-B9A3-84A5FFD7CF31}"/>
              </a:ext>
            </a:extLst>
          </p:cNvPr>
          <p:cNvSpPr txBox="1"/>
          <p:nvPr/>
        </p:nvSpPr>
        <p:spPr>
          <a:xfrm>
            <a:off x="7826957" y="4275498"/>
            <a:ext cx="32252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17</a:t>
            </a:r>
          </a:p>
        </p:txBody>
      </p:sp>
      <p:sp>
        <p:nvSpPr>
          <p:cNvPr id="1007" name="TextBox 1006">
            <a:extLst>
              <a:ext uri="{FF2B5EF4-FFF2-40B4-BE49-F238E27FC236}">
                <a16:creationId xmlns:a16="http://schemas.microsoft.com/office/drawing/2014/main" id="{A958F1FA-A048-FA48-8634-906F746DA391}"/>
              </a:ext>
            </a:extLst>
          </p:cNvPr>
          <p:cNvSpPr txBox="1"/>
          <p:nvPr/>
        </p:nvSpPr>
        <p:spPr>
          <a:xfrm>
            <a:off x="7977190" y="427549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08" name="TextBox 1007">
            <a:extLst>
              <a:ext uri="{FF2B5EF4-FFF2-40B4-BE49-F238E27FC236}">
                <a16:creationId xmlns:a16="http://schemas.microsoft.com/office/drawing/2014/main" id="{AC289C1C-E2D6-F947-9BE6-5D971390BF05}"/>
              </a:ext>
            </a:extLst>
          </p:cNvPr>
          <p:cNvSpPr txBox="1"/>
          <p:nvPr/>
        </p:nvSpPr>
        <p:spPr>
          <a:xfrm>
            <a:off x="8111100" y="4275498"/>
            <a:ext cx="34176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18</a:t>
            </a:r>
          </a:p>
        </p:txBody>
      </p:sp>
      <p:sp>
        <p:nvSpPr>
          <p:cNvPr id="1009" name="TextBox 1008">
            <a:extLst>
              <a:ext uri="{FF2B5EF4-FFF2-40B4-BE49-F238E27FC236}">
                <a16:creationId xmlns:a16="http://schemas.microsoft.com/office/drawing/2014/main" id="{43339E57-E1FE-3A41-99C9-ED1DC2F4BECD}"/>
              </a:ext>
            </a:extLst>
          </p:cNvPr>
          <p:cNvSpPr txBox="1"/>
          <p:nvPr/>
        </p:nvSpPr>
        <p:spPr>
          <a:xfrm>
            <a:off x="8261333" y="427549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10" name="TextBox 1009">
            <a:extLst>
              <a:ext uri="{FF2B5EF4-FFF2-40B4-BE49-F238E27FC236}">
                <a16:creationId xmlns:a16="http://schemas.microsoft.com/office/drawing/2014/main" id="{42595061-222F-7E47-989B-22210D62E599}"/>
              </a:ext>
            </a:extLst>
          </p:cNvPr>
          <p:cNvSpPr txBox="1"/>
          <p:nvPr/>
        </p:nvSpPr>
        <p:spPr>
          <a:xfrm>
            <a:off x="8395242" y="4275498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19</a:t>
            </a:r>
          </a:p>
        </p:txBody>
      </p:sp>
      <p:sp>
        <p:nvSpPr>
          <p:cNvPr id="1011" name="TextBox 1010">
            <a:extLst>
              <a:ext uri="{FF2B5EF4-FFF2-40B4-BE49-F238E27FC236}">
                <a16:creationId xmlns:a16="http://schemas.microsoft.com/office/drawing/2014/main" id="{690169D0-47E8-914F-896D-7529B2A936C4}"/>
              </a:ext>
            </a:extLst>
          </p:cNvPr>
          <p:cNvSpPr txBox="1"/>
          <p:nvPr/>
        </p:nvSpPr>
        <p:spPr>
          <a:xfrm>
            <a:off x="8545511" y="427549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12" name="TextBox 1011">
            <a:extLst>
              <a:ext uri="{FF2B5EF4-FFF2-40B4-BE49-F238E27FC236}">
                <a16:creationId xmlns:a16="http://schemas.microsoft.com/office/drawing/2014/main" id="{006A6E2B-B6D2-0346-9C0B-0FC2736646D1}"/>
              </a:ext>
            </a:extLst>
          </p:cNvPr>
          <p:cNvSpPr txBox="1"/>
          <p:nvPr/>
        </p:nvSpPr>
        <p:spPr>
          <a:xfrm>
            <a:off x="8679421" y="4275498"/>
            <a:ext cx="36580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20</a:t>
            </a:r>
          </a:p>
        </p:txBody>
      </p:sp>
      <p:sp>
        <p:nvSpPr>
          <p:cNvPr id="1013" name="TextBox 1012">
            <a:extLst>
              <a:ext uri="{FF2B5EF4-FFF2-40B4-BE49-F238E27FC236}">
                <a16:creationId xmlns:a16="http://schemas.microsoft.com/office/drawing/2014/main" id="{BDE02574-B7CA-5847-9335-70011797E02F}"/>
              </a:ext>
            </a:extLst>
          </p:cNvPr>
          <p:cNvSpPr txBox="1"/>
          <p:nvPr/>
        </p:nvSpPr>
        <p:spPr>
          <a:xfrm>
            <a:off x="8829654" y="427549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14" name="TextBox 1013">
            <a:extLst>
              <a:ext uri="{FF2B5EF4-FFF2-40B4-BE49-F238E27FC236}">
                <a16:creationId xmlns:a16="http://schemas.microsoft.com/office/drawing/2014/main" id="{BFF245E5-E14B-8A48-B24F-6BE9588A72FA}"/>
              </a:ext>
            </a:extLst>
          </p:cNvPr>
          <p:cNvSpPr txBox="1"/>
          <p:nvPr/>
        </p:nvSpPr>
        <p:spPr>
          <a:xfrm>
            <a:off x="8963563" y="4275498"/>
            <a:ext cx="33374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21</a:t>
            </a:r>
          </a:p>
        </p:txBody>
      </p:sp>
      <p:sp>
        <p:nvSpPr>
          <p:cNvPr id="1015" name="TextBox 1014">
            <a:extLst>
              <a:ext uri="{FF2B5EF4-FFF2-40B4-BE49-F238E27FC236}">
                <a16:creationId xmlns:a16="http://schemas.microsoft.com/office/drawing/2014/main" id="{325F9AE0-1D7F-F849-89B7-AB06D6B2E423}"/>
              </a:ext>
            </a:extLst>
          </p:cNvPr>
          <p:cNvSpPr txBox="1"/>
          <p:nvPr/>
        </p:nvSpPr>
        <p:spPr>
          <a:xfrm>
            <a:off x="9113796" y="427549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16" name="TextBox 1015">
            <a:extLst>
              <a:ext uri="{FF2B5EF4-FFF2-40B4-BE49-F238E27FC236}">
                <a16:creationId xmlns:a16="http://schemas.microsoft.com/office/drawing/2014/main" id="{EA5E0399-6607-0F42-8176-7EAAB7F91BA4}"/>
              </a:ext>
            </a:extLst>
          </p:cNvPr>
          <p:cNvSpPr txBox="1"/>
          <p:nvPr/>
        </p:nvSpPr>
        <p:spPr>
          <a:xfrm>
            <a:off x="9247706" y="4275498"/>
            <a:ext cx="35779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22</a:t>
            </a:r>
          </a:p>
        </p:txBody>
      </p:sp>
      <p:sp>
        <p:nvSpPr>
          <p:cNvPr id="1017" name="TextBox 1016">
            <a:extLst>
              <a:ext uri="{FF2B5EF4-FFF2-40B4-BE49-F238E27FC236}">
                <a16:creationId xmlns:a16="http://schemas.microsoft.com/office/drawing/2014/main" id="{037D1D27-081B-DB4E-90C3-30E8498CB695}"/>
              </a:ext>
            </a:extLst>
          </p:cNvPr>
          <p:cNvSpPr txBox="1"/>
          <p:nvPr/>
        </p:nvSpPr>
        <p:spPr>
          <a:xfrm>
            <a:off x="7542779" y="4565070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23</a:t>
            </a:r>
          </a:p>
        </p:txBody>
      </p:sp>
      <p:sp>
        <p:nvSpPr>
          <p:cNvPr id="1018" name="TextBox 1017">
            <a:extLst>
              <a:ext uri="{FF2B5EF4-FFF2-40B4-BE49-F238E27FC236}">
                <a16:creationId xmlns:a16="http://schemas.microsoft.com/office/drawing/2014/main" id="{4FBA62FC-8388-4C4D-B85B-DBFD28BFDECA}"/>
              </a:ext>
            </a:extLst>
          </p:cNvPr>
          <p:cNvSpPr txBox="1"/>
          <p:nvPr/>
        </p:nvSpPr>
        <p:spPr>
          <a:xfrm>
            <a:off x="7693047" y="456507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19" name="TextBox 1018">
            <a:extLst>
              <a:ext uri="{FF2B5EF4-FFF2-40B4-BE49-F238E27FC236}">
                <a16:creationId xmlns:a16="http://schemas.microsoft.com/office/drawing/2014/main" id="{0E0080A2-D741-2041-A519-29955EEBD9B4}"/>
              </a:ext>
            </a:extLst>
          </p:cNvPr>
          <p:cNvSpPr txBox="1"/>
          <p:nvPr/>
        </p:nvSpPr>
        <p:spPr>
          <a:xfrm>
            <a:off x="7826957" y="4565070"/>
            <a:ext cx="36260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24</a:t>
            </a:r>
          </a:p>
        </p:txBody>
      </p:sp>
      <p:sp>
        <p:nvSpPr>
          <p:cNvPr id="1020" name="TextBox 1019">
            <a:extLst>
              <a:ext uri="{FF2B5EF4-FFF2-40B4-BE49-F238E27FC236}">
                <a16:creationId xmlns:a16="http://schemas.microsoft.com/office/drawing/2014/main" id="{82A90E10-C0CA-CE48-990F-D56BC913CCB1}"/>
              </a:ext>
            </a:extLst>
          </p:cNvPr>
          <p:cNvSpPr txBox="1"/>
          <p:nvPr/>
        </p:nvSpPr>
        <p:spPr>
          <a:xfrm>
            <a:off x="7977190" y="456507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21" name="TextBox 1020">
            <a:extLst>
              <a:ext uri="{FF2B5EF4-FFF2-40B4-BE49-F238E27FC236}">
                <a16:creationId xmlns:a16="http://schemas.microsoft.com/office/drawing/2014/main" id="{3DAD6100-44BF-7144-80A5-5A8FB34039BC}"/>
              </a:ext>
            </a:extLst>
          </p:cNvPr>
          <p:cNvSpPr txBox="1"/>
          <p:nvPr/>
        </p:nvSpPr>
        <p:spPr>
          <a:xfrm>
            <a:off x="8111100" y="4565070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25</a:t>
            </a:r>
          </a:p>
        </p:txBody>
      </p:sp>
      <p:sp>
        <p:nvSpPr>
          <p:cNvPr id="1022" name="TextBox 1021">
            <a:extLst>
              <a:ext uri="{FF2B5EF4-FFF2-40B4-BE49-F238E27FC236}">
                <a16:creationId xmlns:a16="http://schemas.microsoft.com/office/drawing/2014/main" id="{2294806B-558B-8E44-AD3D-35D6FBCD9B9F}"/>
              </a:ext>
            </a:extLst>
          </p:cNvPr>
          <p:cNvSpPr txBox="1"/>
          <p:nvPr/>
        </p:nvSpPr>
        <p:spPr>
          <a:xfrm>
            <a:off x="8261333" y="456507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23" name="TextBox 1022">
            <a:extLst>
              <a:ext uri="{FF2B5EF4-FFF2-40B4-BE49-F238E27FC236}">
                <a16:creationId xmlns:a16="http://schemas.microsoft.com/office/drawing/2014/main" id="{1CA6723B-5AF3-634A-B019-91D2F51ED87D}"/>
              </a:ext>
            </a:extLst>
          </p:cNvPr>
          <p:cNvSpPr txBox="1"/>
          <p:nvPr/>
        </p:nvSpPr>
        <p:spPr>
          <a:xfrm>
            <a:off x="8395242" y="4565070"/>
            <a:ext cx="36099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26</a:t>
            </a:r>
          </a:p>
        </p:txBody>
      </p:sp>
      <p:sp>
        <p:nvSpPr>
          <p:cNvPr id="1024" name="TextBox 1023">
            <a:extLst>
              <a:ext uri="{FF2B5EF4-FFF2-40B4-BE49-F238E27FC236}">
                <a16:creationId xmlns:a16="http://schemas.microsoft.com/office/drawing/2014/main" id="{ED3181A1-F47A-7A4E-AD18-9379D46BF090}"/>
              </a:ext>
            </a:extLst>
          </p:cNvPr>
          <p:cNvSpPr txBox="1"/>
          <p:nvPr/>
        </p:nvSpPr>
        <p:spPr>
          <a:xfrm>
            <a:off x="8545511" y="456507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25" name="TextBox 1024">
            <a:extLst>
              <a:ext uri="{FF2B5EF4-FFF2-40B4-BE49-F238E27FC236}">
                <a16:creationId xmlns:a16="http://schemas.microsoft.com/office/drawing/2014/main" id="{B0EDADA2-EFF5-CC42-83E4-A82BEA553752}"/>
              </a:ext>
            </a:extLst>
          </p:cNvPr>
          <p:cNvSpPr txBox="1"/>
          <p:nvPr/>
        </p:nvSpPr>
        <p:spPr>
          <a:xfrm>
            <a:off x="8679421" y="4565070"/>
            <a:ext cx="34657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27</a:t>
            </a:r>
          </a:p>
        </p:txBody>
      </p:sp>
      <p:sp>
        <p:nvSpPr>
          <p:cNvPr id="1026" name="TextBox 1025">
            <a:extLst>
              <a:ext uri="{FF2B5EF4-FFF2-40B4-BE49-F238E27FC236}">
                <a16:creationId xmlns:a16="http://schemas.microsoft.com/office/drawing/2014/main" id="{E862E010-A293-5A49-89E2-D25E8107BA16}"/>
              </a:ext>
            </a:extLst>
          </p:cNvPr>
          <p:cNvSpPr txBox="1"/>
          <p:nvPr/>
        </p:nvSpPr>
        <p:spPr>
          <a:xfrm>
            <a:off x="8829654" y="456507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27" name="TextBox 1026">
            <a:extLst>
              <a:ext uri="{FF2B5EF4-FFF2-40B4-BE49-F238E27FC236}">
                <a16:creationId xmlns:a16="http://schemas.microsoft.com/office/drawing/2014/main" id="{78E130D9-9E83-1A48-A169-583637844AE8}"/>
              </a:ext>
            </a:extLst>
          </p:cNvPr>
          <p:cNvSpPr txBox="1"/>
          <p:nvPr/>
        </p:nvSpPr>
        <p:spPr>
          <a:xfrm>
            <a:off x="8963563" y="4565070"/>
            <a:ext cx="36580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28</a:t>
            </a:r>
          </a:p>
        </p:txBody>
      </p:sp>
      <p:sp>
        <p:nvSpPr>
          <p:cNvPr id="1028" name="TextBox 1027">
            <a:extLst>
              <a:ext uri="{FF2B5EF4-FFF2-40B4-BE49-F238E27FC236}">
                <a16:creationId xmlns:a16="http://schemas.microsoft.com/office/drawing/2014/main" id="{1AF4580A-2904-1C41-A21A-1407F41693D9}"/>
              </a:ext>
            </a:extLst>
          </p:cNvPr>
          <p:cNvSpPr txBox="1"/>
          <p:nvPr/>
        </p:nvSpPr>
        <p:spPr>
          <a:xfrm>
            <a:off x="9113796" y="456507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29" name="TextBox 1028">
            <a:extLst>
              <a:ext uri="{FF2B5EF4-FFF2-40B4-BE49-F238E27FC236}">
                <a16:creationId xmlns:a16="http://schemas.microsoft.com/office/drawing/2014/main" id="{2C119EDF-4C9C-4549-801A-36180F523799}"/>
              </a:ext>
            </a:extLst>
          </p:cNvPr>
          <p:cNvSpPr txBox="1"/>
          <p:nvPr/>
        </p:nvSpPr>
        <p:spPr>
          <a:xfrm>
            <a:off x="9247706" y="4565070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29</a:t>
            </a:r>
          </a:p>
        </p:txBody>
      </p:sp>
      <p:sp>
        <p:nvSpPr>
          <p:cNvPr id="1030" name="TextBox 1029">
            <a:extLst>
              <a:ext uri="{FF2B5EF4-FFF2-40B4-BE49-F238E27FC236}">
                <a16:creationId xmlns:a16="http://schemas.microsoft.com/office/drawing/2014/main" id="{15723BC3-53D9-0F4F-A883-2646E88D5BA5}"/>
              </a:ext>
            </a:extLst>
          </p:cNvPr>
          <p:cNvSpPr txBox="1"/>
          <p:nvPr/>
        </p:nvSpPr>
        <p:spPr>
          <a:xfrm>
            <a:off x="7540314" y="4854678"/>
            <a:ext cx="36740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30</a:t>
            </a:r>
          </a:p>
        </p:txBody>
      </p:sp>
      <p:sp>
        <p:nvSpPr>
          <p:cNvPr id="1031" name="TextBox 1030">
            <a:extLst>
              <a:ext uri="{FF2B5EF4-FFF2-40B4-BE49-F238E27FC236}">
                <a16:creationId xmlns:a16="http://schemas.microsoft.com/office/drawing/2014/main" id="{E641FE3B-84BC-4A4F-AD25-A984619DE5CE}"/>
              </a:ext>
            </a:extLst>
          </p:cNvPr>
          <p:cNvSpPr txBox="1"/>
          <p:nvPr/>
        </p:nvSpPr>
        <p:spPr>
          <a:xfrm>
            <a:off x="7690547" y="4854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 </a:t>
            </a:r>
          </a:p>
        </p:txBody>
      </p:sp>
      <p:sp>
        <p:nvSpPr>
          <p:cNvPr id="1032" name="TextBox 1031">
            <a:extLst>
              <a:ext uri="{FF2B5EF4-FFF2-40B4-BE49-F238E27FC236}">
                <a16:creationId xmlns:a16="http://schemas.microsoft.com/office/drawing/2014/main" id="{50AD3C87-00A5-DA4C-B361-643C57DD2755}"/>
              </a:ext>
            </a:extLst>
          </p:cNvPr>
          <p:cNvSpPr txBox="1"/>
          <p:nvPr/>
        </p:nvSpPr>
        <p:spPr>
          <a:xfrm>
            <a:off x="7824457" y="4854678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Rubik-Light"/>
                <a:rtl val="0"/>
              </a:rPr>
              <a:t>31</a:t>
            </a:r>
          </a:p>
        </p:txBody>
      </p:sp>
      <p:sp>
        <p:nvSpPr>
          <p:cNvPr id="1033" name="TextBox 1032">
            <a:extLst>
              <a:ext uri="{FF2B5EF4-FFF2-40B4-BE49-F238E27FC236}">
                <a16:creationId xmlns:a16="http://schemas.microsoft.com/office/drawing/2014/main" id="{8B5E0CE4-1CC8-494B-B37C-54094E263610}"/>
              </a:ext>
            </a:extLst>
          </p:cNvPr>
          <p:cNvSpPr txBox="1"/>
          <p:nvPr/>
        </p:nvSpPr>
        <p:spPr>
          <a:xfrm>
            <a:off x="7592392" y="3124561"/>
            <a:ext cx="25039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S</a:t>
            </a:r>
          </a:p>
        </p:txBody>
      </p:sp>
      <p:sp>
        <p:nvSpPr>
          <p:cNvPr id="1034" name="TextBox 1033">
            <a:extLst>
              <a:ext uri="{FF2B5EF4-FFF2-40B4-BE49-F238E27FC236}">
                <a16:creationId xmlns:a16="http://schemas.microsoft.com/office/drawing/2014/main" id="{62C632BB-AA62-5740-A2A2-9B8C2216A1C2}"/>
              </a:ext>
            </a:extLst>
          </p:cNvPr>
          <p:cNvSpPr txBox="1"/>
          <p:nvPr/>
        </p:nvSpPr>
        <p:spPr>
          <a:xfrm>
            <a:off x="7643470" y="3124561"/>
            <a:ext cx="423065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 </a:t>
            </a:r>
          </a:p>
        </p:txBody>
      </p:sp>
      <p:sp>
        <p:nvSpPr>
          <p:cNvPr id="1035" name="TextBox 1034">
            <a:extLst>
              <a:ext uri="{FF2B5EF4-FFF2-40B4-BE49-F238E27FC236}">
                <a16:creationId xmlns:a16="http://schemas.microsoft.com/office/drawing/2014/main" id="{64BB5444-8A92-EE46-8BC1-8BAB654F3FCC}"/>
              </a:ext>
            </a:extLst>
          </p:cNvPr>
          <p:cNvSpPr txBox="1"/>
          <p:nvPr/>
        </p:nvSpPr>
        <p:spPr>
          <a:xfrm>
            <a:off x="7876535" y="3124561"/>
            <a:ext cx="268022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M</a:t>
            </a:r>
          </a:p>
        </p:txBody>
      </p:sp>
      <p:sp>
        <p:nvSpPr>
          <p:cNvPr id="1036" name="TextBox 1035">
            <a:extLst>
              <a:ext uri="{FF2B5EF4-FFF2-40B4-BE49-F238E27FC236}">
                <a16:creationId xmlns:a16="http://schemas.microsoft.com/office/drawing/2014/main" id="{E1709BDE-8587-854D-A131-34988950476A}"/>
              </a:ext>
            </a:extLst>
          </p:cNvPr>
          <p:cNvSpPr txBox="1"/>
          <p:nvPr/>
        </p:nvSpPr>
        <p:spPr>
          <a:xfrm>
            <a:off x="7959831" y="3124561"/>
            <a:ext cx="39062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406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 </a:t>
            </a:r>
          </a:p>
        </p:txBody>
      </p:sp>
      <p:sp>
        <p:nvSpPr>
          <p:cNvPr id="1037" name="TextBox 1036">
            <a:extLst>
              <a:ext uri="{FF2B5EF4-FFF2-40B4-BE49-F238E27FC236}">
                <a16:creationId xmlns:a16="http://schemas.microsoft.com/office/drawing/2014/main" id="{2D12E0CD-2A26-794E-91C2-72452B7808DE}"/>
              </a:ext>
            </a:extLst>
          </p:cNvPr>
          <p:cNvSpPr txBox="1"/>
          <p:nvPr/>
        </p:nvSpPr>
        <p:spPr>
          <a:xfrm>
            <a:off x="8160713" y="3124561"/>
            <a:ext cx="24558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T</a:t>
            </a:r>
          </a:p>
        </p:txBody>
      </p:sp>
      <p:sp>
        <p:nvSpPr>
          <p:cNvPr id="1038" name="TextBox 1037">
            <a:extLst>
              <a:ext uri="{FF2B5EF4-FFF2-40B4-BE49-F238E27FC236}">
                <a16:creationId xmlns:a16="http://schemas.microsoft.com/office/drawing/2014/main" id="{B2E8004D-60E5-5143-9E2E-B7C443046465}"/>
              </a:ext>
            </a:extLst>
          </p:cNvPr>
          <p:cNvSpPr txBox="1"/>
          <p:nvPr/>
        </p:nvSpPr>
        <p:spPr>
          <a:xfrm>
            <a:off x="8212184" y="3124561"/>
            <a:ext cx="419474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 </a:t>
            </a:r>
          </a:p>
        </p:txBody>
      </p:sp>
      <p:sp>
        <p:nvSpPr>
          <p:cNvPr id="1039" name="TextBox 1038">
            <a:extLst>
              <a:ext uri="{FF2B5EF4-FFF2-40B4-BE49-F238E27FC236}">
                <a16:creationId xmlns:a16="http://schemas.microsoft.com/office/drawing/2014/main" id="{2153C1DA-63B0-2247-B64F-A862619DB23D}"/>
              </a:ext>
            </a:extLst>
          </p:cNvPr>
          <p:cNvSpPr txBox="1"/>
          <p:nvPr/>
        </p:nvSpPr>
        <p:spPr>
          <a:xfrm>
            <a:off x="8444856" y="3124561"/>
            <a:ext cx="268022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W</a:t>
            </a:r>
          </a:p>
        </p:txBody>
      </p:sp>
      <p:sp>
        <p:nvSpPr>
          <p:cNvPr id="1040" name="TextBox 1039">
            <a:extLst>
              <a:ext uri="{FF2B5EF4-FFF2-40B4-BE49-F238E27FC236}">
                <a16:creationId xmlns:a16="http://schemas.microsoft.com/office/drawing/2014/main" id="{2D43E7FD-73B9-7C45-8BB7-7B2288DB33E6}"/>
              </a:ext>
            </a:extLst>
          </p:cNvPr>
          <p:cNvSpPr txBox="1"/>
          <p:nvPr/>
        </p:nvSpPr>
        <p:spPr>
          <a:xfrm>
            <a:off x="8532474" y="3124561"/>
            <a:ext cx="38343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35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 </a:t>
            </a:r>
          </a:p>
        </p:txBody>
      </p:sp>
      <p:sp>
        <p:nvSpPr>
          <p:cNvPr id="1041" name="TextBox 1040">
            <a:extLst>
              <a:ext uri="{FF2B5EF4-FFF2-40B4-BE49-F238E27FC236}">
                <a16:creationId xmlns:a16="http://schemas.microsoft.com/office/drawing/2014/main" id="{496E3955-DCF0-064C-9C3C-BA1766593FE1}"/>
              </a:ext>
            </a:extLst>
          </p:cNvPr>
          <p:cNvSpPr txBox="1"/>
          <p:nvPr/>
        </p:nvSpPr>
        <p:spPr>
          <a:xfrm>
            <a:off x="8728998" y="3124561"/>
            <a:ext cx="24558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T</a:t>
            </a:r>
          </a:p>
        </p:txBody>
      </p:sp>
      <p:sp>
        <p:nvSpPr>
          <p:cNvPr id="1042" name="TextBox 1041">
            <a:extLst>
              <a:ext uri="{FF2B5EF4-FFF2-40B4-BE49-F238E27FC236}">
                <a16:creationId xmlns:a16="http://schemas.microsoft.com/office/drawing/2014/main" id="{8C454C08-4F50-E944-AE0F-0C48FAB84186}"/>
              </a:ext>
            </a:extLst>
          </p:cNvPr>
          <p:cNvSpPr txBox="1"/>
          <p:nvPr/>
        </p:nvSpPr>
        <p:spPr>
          <a:xfrm>
            <a:off x="8780505" y="3124561"/>
            <a:ext cx="419474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 </a:t>
            </a:r>
          </a:p>
        </p:txBody>
      </p:sp>
      <p:sp>
        <p:nvSpPr>
          <p:cNvPr id="1043" name="TextBox 1042">
            <a:extLst>
              <a:ext uri="{FF2B5EF4-FFF2-40B4-BE49-F238E27FC236}">
                <a16:creationId xmlns:a16="http://schemas.microsoft.com/office/drawing/2014/main" id="{5F83AAA6-4E8E-FA4C-B2F1-7103E2B7E10C}"/>
              </a:ext>
            </a:extLst>
          </p:cNvPr>
          <p:cNvSpPr txBox="1"/>
          <p:nvPr/>
        </p:nvSpPr>
        <p:spPr>
          <a:xfrm>
            <a:off x="9013177" y="3124561"/>
            <a:ext cx="24558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F</a:t>
            </a:r>
          </a:p>
        </p:txBody>
      </p:sp>
      <p:sp>
        <p:nvSpPr>
          <p:cNvPr id="1044" name="TextBox 1043">
            <a:extLst>
              <a:ext uri="{FF2B5EF4-FFF2-40B4-BE49-F238E27FC236}">
                <a16:creationId xmlns:a16="http://schemas.microsoft.com/office/drawing/2014/main" id="{2F06CCF9-D4ED-7F49-BACC-1450674067FA}"/>
              </a:ext>
            </a:extLst>
          </p:cNvPr>
          <p:cNvSpPr txBox="1"/>
          <p:nvPr/>
        </p:nvSpPr>
        <p:spPr>
          <a:xfrm>
            <a:off x="9063612" y="3124561"/>
            <a:ext cx="423065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 </a:t>
            </a:r>
          </a:p>
        </p:txBody>
      </p:sp>
      <p:sp>
        <p:nvSpPr>
          <p:cNvPr id="1045" name="TextBox 1044">
            <a:extLst>
              <a:ext uri="{FF2B5EF4-FFF2-40B4-BE49-F238E27FC236}">
                <a16:creationId xmlns:a16="http://schemas.microsoft.com/office/drawing/2014/main" id="{989E10B4-CFE4-8343-A249-EA182E7A87C4}"/>
              </a:ext>
            </a:extLst>
          </p:cNvPr>
          <p:cNvSpPr txBox="1"/>
          <p:nvPr/>
        </p:nvSpPr>
        <p:spPr>
          <a:xfrm>
            <a:off x="9297319" y="3124561"/>
            <a:ext cx="25039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 dirty="0">
                <a:solidFill>
                  <a:srgbClr val="040402"/>
                </a:solidFill>
                <a:latin typeface="Rubik" pitchFamily="2" charset="-79"/>
                <a:cs typeface="Rubik" pitchFamily="2" charset="-79"/>
                <a:sym typeface="Arial"/>
                <a:rtl val="0"/>
              </a:rPr>
              <a:t>S</a:t>
            </a:r>
          </a:p>
        </p:txBody>
      </p:sp>
      <p:sp>
        <p:nvSpPr>
          <p:cNvPr id="1060" name="Freeform 1059">
            <a:extLst>
              <a:ext uri="{FF2B5EF4-FFF2-40B4-BE49-F238E27FC236}">
                <a16:creationId xmlns:a16="http://schemas.microsoft.com/office/drawing/2014/main" id="{DF4B4A36-FB9F-7742-927E-CF91B3AC63B3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061" name="Freeform 1060">
            <a:extLst>
              <a:ext uri="{FF2B5EF4-FFF2-40B4-BE49-F238E27FC236}">
                <a16:creationId xmlns:a16="http://schemas.microsoft.com/office/drawing/2014/main" id="{1B8A8D1A-AE32-AB4A-AB1C-973E8E6DCA08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2" name="Freeform 1061">
            <a:extLst>
              <a:ext uri="{FF2B5EF4-FFF2-40B4-BE49-F238E27FC236}">
                <a16:creationId xmlns:a16="http://schemas.microsoft.com/office/drawing/2014/main" id="{43A04AAF-E170-174F-94FA-A662AB751B81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063" name="Freeform 1062">
            <a:extLst>
              <a:ext uri="{FF2B5EF4-FFF2-40B4-BE49-F238E27FC236}">
                <a16:creationId xmlns:a16="http://schemas.microsoft.com/office/drawing/2014/main" id="{D43C7EA5-AAA4-E74F-BE7D-065B6E07B2C5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64" name="Freeform 1063">
            <a:extLst>
              <a:ext uri="{FF2B5EF4-FFF2-40B4-BE49-F238E27FC236}">
                <a16:creationId xmlns:a16="http://schemas.microsoft.com/office/drawing/2014/main" id="{35411040-B1D2-5447-9D50-43E9C895F20D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65" name="Freeform 1064">
            <a:extLst>
              <a:ext uri="{FF2B5EF4-FFF2-40B4-BE49-F238E27FC236}">
                <a16:creationId xmlns:a16="http://schemas.microsoft.com/office/drawing/2014/main" id="{046178D3-B26F-B04F-9012-24700A774498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66" name="Freeform 1065">
            <a:extLst>
              <a:ext uri="{FF2B5EF4-FFF2-40B4-BE49-F238E27FC236}">
                <a16:creationId xmlns:a16="http://schemas.microsoft.com/office/drawing/2014/main" id="{C4AA475F-EF0B-C24F-B7DF-8584476BA3A5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067" name="Graphic 511">
            <a:extLst>
              <a:ext uri="{FF2B5EF4-FFF2-40B4-BE49-F238E27FC236}">
                <a16:creationId xmlns:a16="http://schemas.microsoft.com/office/drawing/2014/main" id="{6FA9541B-6943-1A49-88DA-FB63C5BA32F3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1068" name="Freeform 1067">
              <a:extLst>
                <a:ext uri="{FF2B5EF4-FFF2-40B4-BE49-F238E27FC236}">
                  <a16:creationId xmlns:a16="http://schemas.microsoft.com/office/drawing/2014/main" id="{118B4384-BEE4-3C4E-8699-FF6C4E5C870C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 1068">
              <a:extLst>
                <a:ext uri="{FF2B5EF4-FFF2-40B4-BE49-F238E27FC236}">
                  <a16:creationId xmlns:a16="http://schemas.microsoft.com/office/drawing/2014/main" id="{9CAD0D15-BE9F-5B46-A224-E8D05B7741A3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 1069">
              <a:extLst>
                <a:ext uri="{FF2B5EF4-FFF2-40B4-BE49-F238E27FC236}">
                  <a16:creationId xmlns:a16="http://schemas.microsoft.com/office/drawing/2014/main" id="{D58361A0-2EB9-8240-B166-3FAC70E92B6D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 1070">
              <a:extLst>
                <a:ext uri="{FF2B5EF4-FFF2-40B4-BE49-F238E27FC236}">
                  <a16:creationId xmlns:a16="http://schemas.microsoft.com/office/drawing/2014/main" id="{44D62AA8-4879-9144-BF64-42F2EEB21FC1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74" name="Graphic 1">
            <a:extLst>
              <a:ext uri="{FF2B5EF4-FFF2-40B4-BE49-F238E27FC236}">
                <a16:creationId xmlns:a16="http://schemas.microsoft.com/office/drawing/2014/main" id="{1ACC4B5C-619C-8F49-8AC1-C1194955FEB6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BDF82031-0347-5449-86D0-7F7D74D66A87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9E6D194C-9ADD-C74B-993D-24E287480E2C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77" name="Graphic 1">
            <a:extLst>
              <a:ext uri="{FF2B5EF4-FFF2-40B4-BE49-F238E27FC236}">
                <a16:creationId xmlns:a16="http://schemas.microsoft.com/office/drawing/2014/main" id="{18C9A461-AF33-1748-A5FA-BFD07736C6C6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1078" name="Freeform 1077">
              <a:extLst>
                <a:ext uri="{FF2B5EF4-FFF2-40B4-BE49-F238E27FC236}">
                  <a16:creationId xmlns:a16="http://schemas.microsoft.com/office/drawing/2014/main" id="{01989AE8-B77C-C44D-A113-FA240E5F9F4D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 1078">
              <a:extLst>
                <a:ext uri="{FF2B5EF4-FFF2-40B4-BE49-F238E27FC236}">
                  <a16:creationId xmlns:a16="http://schemas.microsoft.com/office/drawing/2014/main" id="{C7200C84-4F71-E74B-A5DC-59A0A6A0DA4B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 1079">
              <a:extLst>
                <a:ext uri="{FF2B5EF4-FFF2-40B4-BE49-F238E27FC236}">
                  <a16:creationId xmlns:a16="http://schemas.microsoft.com/office/drawing/2014/main" id="{68235B6D-9324-BF40-954D-60E4CB3D5E55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 1080">
              <a:extLst>
                <a:ext uri="{FF2B5EF4-FFF2-40B4-BE49-F238E27FC236}">
                  <a16:creationId xmlns:a16="http://schemas.microsoft.com/office/drawing/2014/main" id="{441853AF-9E2B-4342-AA52-A852C27058ED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 1081">
              <a:extLst>
                <a:ext uri="{FF2B5EF4-FFF2-40B4-BE49-F238E27FC236}">
                  <a16:creationId xmlns:a16="http://schemas.microsoft.com/office/drawing/2014/main" id="{F2FD89C1-886F-544A-93AA-0A034CFC0113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495BB266-4F18-8446-BDFA-42E88E77A654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2DC97EDA-8AAC-9347-8197-784974998397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58FD7A3C-5A6F-E243-860E-0145FADEA144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9DD28BB0-9124-5240-8054-E4AEA5CF2441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 1086">
              <a:extLst>
                <a:ext uri="{FF2B5EF4-FFF2-40B4-BE49-F238E27FC236}">
                  <a16:creationId xmlns:a16="http://schemas.microsoft.com/office/drawing/2014/main" id="{A8DFE55D-2E4B-3146-B743-314D40DBD607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 1087">
              <a:extLst>
                <a:ext uri="{FF2B5EF4-FFF2-40B4-BE49-F238E27FC236}">
                  <a16:creationId xmlns:a16="http://schemas.microsoft.com/office/drawing/2014/main" id="{76DEAA0D-AB48-C64A-B377-088C802194C1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 1088">
              <a:extLst>
                <a:ext uri="{FF2B5EF4-FFF2-40B4-BE49-F238E27FC236}">
                  <a16:creationId xmlns:a16="http://schemas.microsoft.com/office/drawing/2014/main" id="{84ACD6B5-4C59-EA42-91E4-4312F47AF23A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90" name="Freeform 1089">
            <a:extLst>
              <a:ext uri="{FF2B5EF4-FFF2-40B4-BE49-F238E27FC236}">
                <a16:creationId xmlns:a16="http://schemas.microsoft.com/office/drawing/2014/main" id="{48E0FB87-5FC6-FD48-8BC4-6A320A97308B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1" name="Freeform 1090">
            <a:extLst>
              <a:ext uri="{FF2B5EF4-FFF2-40B4-BE49-F238E27FC236}">
                <a16:creationId xmlns:a16="http://schemas.microsoft.com/office/drawing/2014/main" id="{61E329BD-A64D-F340-974B-A44BF5CB75F0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2" name="Freeform 1091">
            <a:extLst>
              <a:ext uri="{FF2B5EF4-FFF2-40B4-BE49-F238E27FC236}">
                <a16:creationId xmlns:a16="http://schemas.microsoft.com/office/drawing/2014/main" id="{B439B0FF-1D36-EB49-8B3C-1EFA42E4D887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986995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68EC0BE2-CD4C-CA4F-864D-0388D5BC444D}"/>
              </a:ext>
            </a:extLst>
          </p:cNvPr>
          <p:cNvSpPr txBox="1"/>
          <p:nvPr/>
        </p:nvSpPr>
        <p:spPr>
          <a:xfrm>
            <a:off x="0" y="1174537"/>
            <a:ext cx="3711388" cy="45089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87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5F506A2-41CE-2742-98EC-179BC972D85D}"/>
              </a:ext>
            </a:extLst>
          </p:cNvPr>
          <p:cNvSpPr txBox="1"/>
          <p:nvPr/>
        </p:nvSpPr>
        <p:spPr>
          <a:xfrm>
            <a:off x="3676241" y="3788172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January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D1F3B7D-C896-B643-A909-5083E6989CD1}"/>
              </a:ext>
            </a:extLst>
          </p:cNvPr>
          <p:cNvSpPr txBox="1"/>
          <p:nvPr/>
        </p:nvSpPr>
        <p:spPr>
          <a:xfrm>
            <a:off x="3676241" y="4411004"/>
            <a:ext cx="18476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Happy New Year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6906491C-C0EC-7B4D-B2A4-C9D6A90BBC19}"/>
              </a:ext>
            </a:extLst>
          </p:cNvPr>
          <p:cNvSpPr/>
          <p:nvPr/>
        </p:nvSpPr>
        <p:spPr>
          <a:xfrm>
            <a:off x="4830643" y="2374627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FE31E50E-17E1-A342-9A59-E2C7CE453037}"/>
              </a:ext>
            </a:extLst>
          </p:cNvPr>
          <p:cNvSpPr/>
          <p:nvPr/>
        </p:nvSpPr>
        <p:spPr>
          <a:xfrm>
            <a:off x="5243001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078D43AF-8C3F-A04E-B823-6EA5BBBEBF13}"/>
              </a:ext>
            </a:extLst>
          </p:cNvPr>
          <p:cNvSpPr/>
          <p:nvPr/>
        </p:nvSpPr>
        <p:spPr>
          <a:xfrm>
            <a:off x="4887623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95ACD7E4-FD97-DD49-86A8-4276BC26E0A3}"/>
              </a:ext>
            </a:extLst>
          </p:cNvPr>
          <p:cNvSpPr/>
          <p:nvPr/>
        </p:nvSpPr>
        <p:spPr>
          <a:xfrm>
            <a:off x="1909537" y="5710508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Rubik" pitchFamily="2" charset="-79"/>
              <a:cs typeface="Rubik" pitchFamily="2" charset="-79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615084B6-20C4-5044-A65A-21013AD12A08}"/>
              </a:ext>
            </a:extLst>
          </p:cNvPr>
          <p:cNvSpPr/>
          <p:nvPr/>
        </p:nvSpPr>
        <p:spPr>
          <a:xfrm>
            <a:off x="4818855" y="3328831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7E7EC5D4-896A-A64D-A64F-E54FA6FC8632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6FAB940-5FF1-EB47-B258-362EC2707766}"/>
              </a:ext>
            </a:extLst>
          </p:cNvPr>
          <p:cNvSpPr/>
          <p:nvPr/>
        </p:nvSpPr>
        <p:spPr>
          <a:xfrm>
            <a:off x="7270377" y="2333007"/>
            <a:ext cx="3554506" cy="25550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Uspendisse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eu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risus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leo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a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pretium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cursus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feugiat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ac ac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orci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id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finibus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Praesent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mollis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nisl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tempor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Vivamus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rhoncus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sapien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at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condimentum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molestie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eros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nulla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viverra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tellus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ac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metus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vel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sapien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Donec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accumsan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,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diam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nec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auctor dictum,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leo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mi cursus ante, vitae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libero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Fusce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tincidunt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dictum cursus.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9D13962-B18D-B04D-8CE6-63DEABE7B9B6}"/>
              </a:ext>
            </a:extLst>
          </p:cNvPr>
          <p:cNvSpPr/>
          <p:nvPr/>
        </p:nvSpPr>
        <p:spPr>
          <a:xfrm>
            <a:off x="7270377" y="1781678"/>
            <a:ext cx="1671917" cy="4212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600" b="1" i="0" spc="3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Definition</a:t>
            </a:r>
            <a:endParaRPr lang="en-US" sz="1600" b="1" spc="300" dirty="0">
              <a:solidFill>
                <a:schemeClr val="tx1">
                  <a:lumMod val="75000"/>
                  <a:lumOff val="25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15" name="Graphic 1">
            <a:extLst>
              <a:ext uri="{FF2B5EF4-FFF2-40B4-BE49-F238E27FC236}">
                <a16:creationId xmlns:a16="http://schemas.microsoft.com/office/drawing/2014/main" id="{38C6A5B0-9CD6-C74B-8479-A033BE7BE290}"/>
              </a:ext>
            </a:extLst>
          </p:cNvPr>
          <p:cNvGrpSpPr/>
          <p:nvPr/>
        </p:nvGrpSpPr>
        <p:grpSpPr>
          <a:xfrm>
            <a:off x="10172556" y="-56149"/>
            <a:ext cx="1178768" cy="1241757"/>
            <a:chOff x="9148428" y="-56149"/>
            <a:chExt cx="1178768" cy="1241757"/>
          </a:xfrm>
          <a:solidFill>
            <a:schemeClr val="accent2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744DAE7-F585-A34E-90FA-BB62DA357017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798E3FF6-2530-DE4C-9C62-56E6FDB732C0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55FA23F1-083B-DE46-A8EB-195DBFDCCF5D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C5C3F9D-9701-AD42-A9A1-1966CC2DE542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0" name="Graphic 1">
              <a:extLst>
                <a:ext uri="{FF2B5EF4-FFF2-40B4-BE49-F238E27FC236}">
                  <a16:creationId xmlns:a16="http://schemas.microsoft.com/office/drawing/2014/main" id="{FBCFCBBB-15B4-8E41-A2DC-1A090DB66FB2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3082A329-4222-444C-9BDD-CB15381D88A9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37F18BC5-DB0F-4545-9CD8-1A0DE18FF949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D14777E7-524A-864B-8817-3686E1996FF6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B43C12AA-CFDB-9544-BD83-4BB74F120C97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A0BD0423-70A4-2C4E-AB8B-70ED34500752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CD3FE293-E069-D947-B227-70DE46471F07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CC30D90A-3D1E-1C4B-8F0F-20C6A148D616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4A110CFF-A7FE-C343-807B-26EE30816AA1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9" name="Freeform 38">
            <a:extLst>
              <a:ext uri="{FF2B5EF4-FFF2-40B4-BE49-F238E27FC236}">
                <a16:creationId xmlns:a16="http://schemas.microsoft.com/office/drawing/2014/main" id="{644430C3-B68E-F749-AA93-3C4C30252C9A}"/>
              </a:ext>
            </a:extLst>
          </p:cNvPr>
          <p:cNvSpPr/>
          <p:nvPr/>
        </p:nvSpPr>
        <p:spPr>
          <a:xfrm>
            <a:off x="615831" y="-214401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D57828C8-BEAA-EF44-8F7D-29548C92438C}"/>
              </a:ext>
            </a:extLst>
          </p:cNvPr>
          <p:cNvSpPr/>
          <p:nvPr/>
        </p:nvSpPr>
        <p:spPr>
          <a:xfrm>
            <a:off x="9539500" y="6171584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D70B73F9-8BAE-5F4E-B6A3-731B688DBCD0}"/>
              </a:ext>
            </a:extLst>
          </p:cNvPr>
          <p:cNvSpPr/>
          <p:nvPr/>
        </p:nvSpPr>
        <p:spPr>
          <a:xfrm>
            <a:off x="10492969" y="5101022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25630389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Rectangle 383">
            <a:extLst>
              <a:ext uri="{FF2B5EF4-FFF2-40B4-BE49-F238E27FC236}">
                <a16:creationId xmlns:a16="http://schemas.microsoft.com/office/drawing/2014/main" id="{9FF1DFF9-83E9-F541-A6A9-86F1DA6DD9AF}"/>
              </a:ext>
            </a:extLst>
          </p:cNvPr>
          <p:cNvSpPr/>
          <p:nvPr/>
        </p:nvSpPr>
        <p:spPr>
          <a:xfrm>
            <a:off x="6523211" y="-2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2" name="Oval 391">
            <a:extLst>
              <a:ext uri="{FF2B5EF4-FFF2-40B4-BE49-F238E27FC236}">
                <a16:creationId xmlns:a16="http://schemas.microsoft.com/office/drawing/2014/main" id="{8453334B-2391-894E-A888-DD00013EEE50}"/>
              </a:ext>
            </a:extLst>
          </p:cNvPr>
          <p:cNvSpPr/>
          <p:nvPr/>
        </p:nvSpPr>
        <p:spPr>
          <a:xfrm>
            <a:off x="7888516" y="4599384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3" name="Oval 382">
            <a:extLst>
              <a:ext uri="{FF2B5EF4-FFF2-40B4-BE49-F238E27FC236}">
                <a16:creationId xmlns:a16="http://schemas.microsoft.com/office/drawing/2014/main" id="{DECC8ABA-4C98-FE4B-88AC-81B11087C81B}"/>
              </a:ext>
            </a:extLst>
          </p:cNvPr>
          <p:cNvSpPr/>
          <p:nvPr/>
        </p:nvSpPr>
        <p:spPr>
          <a:xfrm>
            <a:off x="8161887" y="3428363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aphic 1">
            <a:extLst>
              <a:ext uri="{FF2B5EF4-FFF2-40B4-BE49-F238E27FC236}">
                <a16:creationId xmlns:a16="http://schemas.microsoft.com/office/drawing/2014/main" id="{B12D827C-985F-4F49-8717-C1D0D5DE2D66}"/>
              </a:ext>
            </a:extLst>
          </p:cNvPr>
          <p:cNvGrpSpPr/>
          <p:nvPr/>
        </p:nvGrpSpPr>
        <p:grpSpPr>
          <a:xfrm>
            <a:off x="6778874" y="1859982"/>
            <a:ext cx="1007928" cy="542210"/>
            <a:chOff x="6778874" y="1859982"/>
            <a:chExt cx="1007928" cy="542210"/>
          </a:xfrm>
          <a:solidFill>
            <a:schemeClr val="accent5"/>
          </a:solidFill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80346927-2094-E349-ADC0-025348B7B3EC}"/>
                </a:ext>
              </a:extLst>
            </p:cNvPr>
            <p:cNvGrpSpPr/>
            <p:nvPr/>
          </p:nvGrpSpPr>
          <p:grpSpPr>
            <a:xfrm>
              <a:off x="6809248" y="1982031"/>
              <a:ext cx="387587" cy="167803"/>
              <a:chOff x="6809248" y="1982031"/>
              <a:chExt cx="387587" cy="167803"/>
            </a:xfrm>
            <a:grpFill/>
          </p:grpSpPr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44E1DF52-27E2-FF46-BDB6-4587511CED10}"/>
                  </a:ext>
                </a:extLst>
              </p:cNvPr>
              <p:cNvSpPr/>
              <p:nvPr/>
            </p:nvSpPr>
            <p:spPr>
              <a:xfrm>
                <a:off x="6869048" y="2127806"/>
                <a:ext cx="1142" cy="209"/>
              </a:xfrm>
              <a:custGeom>
                <a:avLst/>
                <a:gdLst>
                  <a:gd name="connsiteX0" fmla="*/ 0 w 1142"/>
                  <a:gd name="connsiteY0" fmla="*/ 66 h 209"/>
                  <a:gd name="connsiteX1" fmla="*/ 1143 w 1142"/>
                  <a:gd name="connsiteY1" fmla="*/ 209 h 209"/>
                  <a:gd name="connsiteX2" fmla="*/ 0 w 1142"/>
                  <a:gd name="connsiteY2" fmla="*/ 66 h 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2" h="209">
                    <a:moveTo>
                      <a:pt x="0" y="66"/>
                    </a:moveTo>
                    <a:lnTo>
                      <a:pt x="1143" y="209"/>
                    </a:lnTo>
                    <a:cubicBezTo>
                      <a:pt x="1107" y="30"/>
                      <a:pt x="786" y="-77"/>
                      <a:pt x="0" y="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E79EC3A2-9933-6F48-B305-28208BA70582}"/>
                  </a:ext>
                </a:extLst>
              </p:cNvPr>
              <p:cNvSpPr/>
              <p:nvPr/>
            </p:nvSpPr>
            <p:spPr>
              <a:xfrm>
                <a:off x="7127045" y="2036540"/>
                <a:ext cx="178" cy="178"/>
              </a:xfrm>
              <a:custGeom>
                <a:avLst/>
                <a:gdLst>
                  <a:gd name="connsiteX0" fmla="*/ 0 w 178"/>
                  <a:gd name="connsiteY0" fmla="*/ 179 h 178"/>
                  <a:gd name="connsiteX1" fmla="*/ 179 w 178"/>
                  <a:gd name="connsiteY1" fmla="*/ 0 h 178"/>
                  <a:gd name="connsiteX2" fmla="*/ 0 w 178"/>
                  <a:gd name="connsiteY2" fmla="*/ 179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" h="178">
                    <a:moveTo>
                      <a:pt x="0" y="179"/>
                    </a:moveTo>
                    <a:lnTo>
                      <a:pt x="179" y="0"/>
                    </a:lnTo>
                    <a:cubicBezTo>
                      <a:pt x="36" y="107"/>
                      <a:pt x="0" y="179"/>
                      <a:pt x="0" y="17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C62DB065-8888-C04E-A05F-A758969E7CE0}"/>
                  </a:ext>
                </a:extLst>
              </p:cNvPr>
              <p:cNvSpPr/>
              <p:nvPr/>
            </p:nvSpPr>
            <p:spPr>
              <a:xfrm>
                <a:off x="6913482" y="2132052"/>
                <a:ext cx="321" cy="178"/>
              </a:xfrm>
              <a:custGeom>
                <a:avLst/>
                <a:gdLst>
                  <a:gd name="connsiteX0" fmla="*/ 321 w 321"/>
                  <a:gd name="connsiteY0" fmla="*/ 0 h 178"/>
                  <a:gd name="connsiteX1" fmla="*/ 250 w 321"/>
                  <a:gd name="connsiteY1" fmla="*/ 0 h 178"/>
                  <a:gd name="connsiteX2" fmla="*/ 0 w 321"/>
                  <a:gd name="connsiteY2" fmla="*/ 179 h 178"/>
                  <a:gd name="connsiteX3" fmla="*/ 321 w 321"/>
                  <a:gd name="connsiteY3" fmla="*/ 0 h 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" h="178">
                    <a:moveTo>
                      <a:pt x="321" y="0"/>
                    </a:moveTo>
                    <a:lnTo>
                      <a:pt x="250" y="0"/>
                    </a:lnTo>
                    <a:cubicBezTo>
                      <a:pt x="143" y="71"/>
                      <a:pt x="107" y="107"/>
                      <a:pt x="0" y="179"/>
                    </a:cubicBezTo>
                    <a:lnTo>
                      <a:pt x="321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062AD1FA-6196-F34F-A259-9C6CC4F2D116}"/>
                  </a:ext>
                </a:extLst>
              </p:cNvPr>
              <p:cNvSpPr/>
              <p:nvPr/>
            </p:nvSpPr>
            <p:spPr>
              <a:xfrm>
                <a:off x="6809248" y="1982031"/>
                <a:ext cx="387587" cy="167803"/>
              </a:xfrm>
              <a:custGeom>
                <a:avLst/>
                <a:gdLst>
                  <a:gd name="connsiteX0" fmla="*/ 48298 w 387587"/>
                  <a:gd name="connsiteY0" fmla="*/ 162308 h 167803"/>
                  <a:gd name="connsiteX1" fmla="*/ 54978 w 387587"/>
                  <a:gd name="connsiteY1" fmla="*/ 161808 h 167803"/>
                  <a:gd name="connsiteX2" fmla="*/ 59193 w 387587"/>
                  <a:gd name="connsiteY2" fmla="*/ 161022 h 167803"/>
                  <a:gd name="connsiteX3" fmla="*/ 66479 w 387587"/>
                  <a:gd name="connsiteY3" fmla="*/ 159808 h 167803"/>
                  <a:gd name="connsiteX4" fmla="*/ 83124 w 387587"/>
                  <a:gd name="connsiteY4" fmla="*/ 155914 h 167803"/>
                  <a:gd name="connsiteX5" fmla="*/ 104448 w 387587"/>
                  <a:gd name="connsiteY5" fmla="*/ 150056 h 167803"/>
                  <a:gd name="connsiteX6" fmla="*/ 117021 w 387587"/>
                  <a:gd name="connsiteY6" fmla="*/ 145377 h 167803"/>
                  <a:gd name="connsiteX7" fmla="*/ 118772 w 387587"/>
                  <a:gd name="connsiteY7" fmla="*/ 145877 h 167803"/>
                  <a:gd name="connsiteX8" fmla="*/ 122951 w 387587"/>
                  <a:gd name="connsiteY8" fmla="*/ 144484 h 167803"/>
                  <a:gd name="connsiteX9" fmla="*/ 122951 w 387587"/>
                  <a:gd name="connsiteY9" fmla="*/ 144770 h 167803"/>
                  <a:gd name="connsiteX10" fmla="*/ 128023 w 387587"/>
                  <a:gd name="connsiteY10" fmla="*/ 142734 h 167803"/>
                  <a:gd name="connsiteX11" fmla="*/ 128023 w 387587"/>
                  <a:gd name="connsiteY11" fmla="*/ 143020 h 167803"/>
                  <a:gd name="connsiteX12" fmla="*/ 130416 w 387587"/>
                  <a:gd name="connsiteY12" fmla="*/ 142234 h 167803"/>
                  <a:gd name="connsiteX13" fmla="*/ 130094 w 387587"/>
                  <a:gd name="connsiteY13" fmla="*/ 142734 h 167803"/>
                  <a:gd name="connsiteX14" fmla="*/ 140131 w 387587"/>
                  <a:gd name="connsiteY14" fmla="*/ 139341 h 167803"/>
                  <a:gd name="connsiteX15" fmla="*/ 139560 w 387587"/>
                  <a:gd name="connsiteY15" fmla="*/ 138341 h 167803"/>
                  <a:gd name="connsiteX16" fmla="*/ 154848 w 387587"/>
                  <a:gd name="connsiteY16" fmla="*/ 134018 h 167803"/>
                  <a:gd name="connsiteX17" fmla="*/ 154848 w 387587"/>
                  <a:gd name="connsiteY17" fmla="*/ 134304 h 167803"/>
                  <a:gd name="connsiteX18" fmla="*/ 174350 w 387587"/>
                  <a:gd name="connsiteY18" fmla="*/ 126732 h 167803"/>
                  <a:gd name="connsiteX19" fmla="*/ 174993 w 387587"/>
                  <a:gd name="connsiteY19" fmla="*/ 127411 h 167803"/>
                  <a:gd name="connsiteX20" fmla="*/ 181458 w 387587"/>
                  <a:gd name="connsiteY20" fmla="*/ 122124 h 167803"/>
                  <a:gd name="connsiteX21" fmla="*/ 184458 w 387587"/>
                  <a:gd name="connsiteY21" fmla="*/ 122588 h 167803"/>
                  <a:gd name="connsiteX22" fmla="*/ 188137 w 387587"/>
                  <a:gd name="connsiteY22" fmla="*/ 119588 h 167803"/>
                  <a:gd name="connsiteX23" fmla="*/ 187352 w 387587"/>
                  <a:gd name="connsiteY23" fmla="*/ 120303 h 167803"/>
                  <a:gd name="connsiteX24" fmla="*/ 192924 w 387587"/>
                  <a:gd name="connsiteY24" fmla="*/ 117695 h 167803"/>
                  <a:gd name="connsiteX25" fmla="*/ 191138 w 387587"/>
                  <a:gd name="connsiteY25" fmla="*/ 116481 h 167803"/>
                  <a:gd name="connsiteX26" fmla="*/ 195460 w 387587"/>
                  <a:gd name="connsiteY26" fmla="*/ 116623 h 167803"/>
                  <a:gd name="connsiteX27" fmla="*/ 194852 w 387587"/>
                  <a:gd name="connsiteY27" fmla="*/ 115266 h 167803"/>
                  <a:gd name="connsiteX28" fmla="*/ 206818 w 387587"/>
                  <a:gd name="connsiteY28" fmla="*/ 114337 h 167803"/>
                  <a:gd name="connsiteX29" fmla="*/ 231821 w 387587"/>
                  <a:gd name="connsiteY29" fmla="*/ 103943 h 167803"/>
                  <a:gd name="connsiteX30" fmla="*/ 244109 w 387587"/>
                  <a:gd name="connsiteY30" fmla="*/ 99943 h 167803"/>
                  <a:gd name="connsiteX31" fmla="*/ 256789 w 387587"/>
                  <a:gd name="connsiteY31" fmla="*/ 98800 h 167803"/>
                  <a:gd name="connsiteX32" fmla="*/ 257717 w 387587"/>
                  <a:gd name="connsiteY32" fmla="*/ 99800 h 167803"/>
                  <a:gd name="connsiteX33" fmla="*/ 263111 w 387587"/>
                  <a:gd name="connsiteY33" fmla="*/ 97871 h 167803"/>
                  <a:gd name="connsiteX34" fmla="*/ 265040 w 387587"/>
                  <a:gd name="connsiteY34" fmla="*/ 96657 h 167803"/>
                  <a:gd name="connsiteX35" fmla="*/ 266076 w 387587"/>
                  <a:gd name="connsiteY35" fmla="*/ 97407 h 167803"/>
                  <a:gd name="connsiteX36" fmla="*/ 269326 w 387587"/>
                  <a:gd name="connsiteY36" fmla="*/ 95764 h 167803"/>
                  <a:gd name="connsiteX37" fmla="*/ 271898 w 387587"/>
                  <a:gd name="connsiteY37" fmla="*/ 95942 h 167803"/>
                  <a:gd name="connsiteX38" fmla="*/ 290865 w 387587"/>
                  <a:gd name="connsiteY38" fmla="*/ 83762 h 167803"/>
                  <a:gd name="connsiteX39" fmla="*/ 305366 w 387587"/>
                  <a:gd name="connsiteY39" fmla="*/ 75226 h 167803"/>
                  <a:gd name="connsiteX40" fmla="*/ 320261 w 387587"/>
                  <a:gd name="connsiteY40" fmla="*/ 66617 h 167803"/>
                  <a:gd name="connsiteX41" fmla="*/ 340514 w 387587"/>
                  <a:gd name="connsiteY41" fmla="*/ 54794 h 167803"/>
                  <a:gd name="connsiteX42" fmla="*/ 345300 w 387587"/>
                  <a:gd name="connsiteY42" fmla="*/ 51937 h 167803"/>
                  <a:gd name="connsiteX43" fmla="*/ 350229 w 387587"/>
                  <a:gd name="connsiteY43" fmla="*/ 48472 h 167803"/>
                  <a:gd name="connsiteX44" fmla="*/ 358051 w 387587"/>
                  <a:gd name="connsiteY44" fmla="*/ 40185 h 167803"/>
                  <a:gd name="connsiteX45" fmla="*/ 358873 w 387587"/>
                  <a:gd name="connsiteY45" fmla="*/ 38649 h 167803"/>
                  <a:gd name="connsiteX46" fmla="*/ 367981 w 387587"/>
                  <a:gd name="connsiteY46" fmla="*/ 29541 h 167803"/>
                  <a:gd name="connsiteX47" fmla="*/ 369732 w 387587"/>
                  <a:gd name="connsiteY47" fmla="*/ 27755 h 167803"/>
                  <a:gd name="connsiteX48" fmla="*/ 373946 w 387587"/>
                  <a:gd name="connsiteY48" fmla="*/ 23683 h 167803"/>
                  <a:gd name="connsiteX49" fmla="*/ 385483 w 387587"/>
                  <a:gd name="connsiteY49" fmla="*/ 10324 h 167803"/>
                  <a:gd name="connsiteX50" fmla="*/ 387555 w 387587"/>
                  <a:gd name="connsiteY50" fmla="*/ 2645 h 167803"/>
                  <a:gd name="connsiteX51" fmla="*/ 385483 w 387587"/>
                  <a:gd name="connsiteY51" fmla="*/ 145 h 167803"/>
                  <a:gd name="connsiteX52" fmla="*/ 381054 w 387587"/>
                  <a:gd name="connsiteY52" fmla="*/ 4002 h 167803"/>
                  <a:gd name="connsiteX53" fmla="*/ 369839 w 387587"/>
                  <a:gd name="connsiteY53" fmla="*/ 10074 h 167803"/>
                  <a:gd name="connsiteX54" fmla="*/ 369803 w 387587"/>
                  <a:gd name="connsiteY54" fmla="*/ 9610 h 167803"/>
                  <a:gd name="connsiteX55" fmla="*/ 362695 w 387587"/>
                  <a:gd name="connsiteY55" fmla="*/ 15039 h 167803"/>
                  <a:gd name="connsiteX56" fmla="*/ 358159 w 387587"/>
                  <a:gd name="connsiteY56" fmla="*/ 21504 h 167803"/>
                  <a:gd name="connsiteX57" fmla="*/ 352336 w 387587"/>
                  <a:gd name="connsiteY57" fmla="*/ 26219 h 167803"/>
                  <a:gd name="connsiteX58" fmla="*/ 352301 w 387587"/>
                  <a:gd name="connsiteY58" fmla="*/ 25969 h 167803"/>
                  <a:gd name="connsiteX59" fmla="*/ 343443 w 387587"/>
                  <a:gd name="connsiteY59" fmla="*/ 34970 h 167803"/>
                  <a:gd name="connsiteX60" fmla="*/ 343728 w 387587"/>
                  <a:gd name="connsiteY60" fmla="*/ 33613 h 167803"/>
                  <a:gd name="connsiteX61" fmla="*/ 338263 w 387587"/>
                  <a:gd name="connsiteY61" fmla="*/ 37828 h 167803"/>
                  <a:gd name="connsiteX62" fmla="*/ 329298 w 387587"/>
                  <a:gd name="connsiteY62" fmla="*/ 45186 h 167803"/>
                  <a:gd name="connsiteX63" fmla="*/ 322618 w 387587"/>
                  <a:gd name="connsiteY63" fmla="*/ 51830 h 167803"/>
                  <a:gd name="connsiteX64" fmla="*/ 322654 w 387587"/>
                  <a:gd name="connsiteY64" fmla="*/ 51365 h 167803"/>
                  <a:gd name="connsiteX65" fmla="*/ 318154 w 387587"/>
                  <a:gd name="connsiteY65" fmla="*/ 54902 h 167803"/>
                  <a:gd name="connsiteX66" fmla="*/ 317761 w 387587"/>
                  <a:gd name="connsiteY66" fmla="*/ 54723 h 167803"/>
                  <a:gd name="connsiteX67" fmla="*/ 313332 w 387587"/>
                  <a:gd name="connsiteY67" fmla="*/ 57259 h 167803"/>
                  <a:gd name="connsiteX68" fmla="*/ 308331 w 387587"/>
                  <a:gd name="connsiteY68" fmla="*/ 59402 h 167803"/>
                  <a:gd name="connsiteX69" fmla="*/ 307831 w 387587"/>
                  <a:gd name="connsiteY69" fmla="*/ 58688 h 167803"/>
                  <a:gd name="connsiteX70" fmla="*/ 302473 w 387587"/>
                  <a:gd name="connsiteY70" fmla="*/ 61509 h 167803"/>
                  <a:gd name="connsiteX71" fmla="*/ 304581 w 387587"/>
                  <a:gd name="connsiteY71" fmla="*/ 60652 h 167803"/>
                  <a:gd name="connsiteX72" fmla="*/ 296830 w 387587"/>
                  <a:gd name="connsiteY72" fmla="*/ 64939 h 167803"/>
                  <a:gd name="connsiteX73" fmla="*/ 288650 w 387587"/>
                  <a:gd name="connsiteY73" fmla="*/ 74618 h 167803"/>
                  <a:gd name="connsiteX74" fmla="*/ 287150 w 387587"/>
                  <a:gd name="connsiteY74" fmla="*/ 74511 h 167803"/>
                  <a:gd name="connsiteX75" fmla="*/ 286650 w 387587"/>
                  <a:gd name="connsiteY75" fmla="*/ 72725 h 167803"/>
                  <a:gd name="connsiteX76" fmla="*/ 279792 w 387587"/>
                  <a:gd name="connsiteY76" fmla="*/ 77047 h 167803"/>
                  <a:gd name="connsiteX77" fmla="*/ 279149 w 387587"/>
                  <a:gd name="connsiteY77" fmla="*/ 76333 h 167803"/>
                  <a:gd name="connsiteX78" fmla="*/ 270219 w 387587"/>
                  <a:gd name="connsiteY78" fmla="*/ 82262 h 167803"/>
                  <a:gd name="connsiteX79" fmla="*/ 263468 w 387587"/>
                  <a:gd name="connsiteY79" fmla="*/ 83762 h 167803"/>
                  <a:gd name="connsiteX80" fmla="*/ 261539 w 387587"/>
                  <a:gd name="connsiteY80" fmla="*/ 82905 h 167803"/>
                  <a:gd name="connsiteX81" fmla="*/ 258360 w 387587"/>
                  <a:gd name="connsiteY81" fmla="*/ 84548 h 167803"/>
                  <a:gd name="connsiteX82" fmla="*/ 256682 w 387587"/>
                  <a:gd name="connsiteY82" fmla="*/ 83405 h 167803"/>
                  <a:gd name="connsiteX83" fmla="*/ 238858 w 387587"/>
                  <a:gd name="connsiteY83" fmla="*/ 86120 h 167803"/>
                  <a:gd name="connsiteX84" fmla="*/ 233107 w 387587"/>
                  <a:gd name="connsiteY84" fmla="*/ 89620 h 167803"/>
                  <a:gd name="connsiteX85" fmla="*/ 229643 w 387587"/>
                  <a:gd name="connsiteY85" fmla="*/ 89013 h 167803"/>
                  <a:gd name="connsiteX86" fmla="*/ 230571 w 387587"/>
                  <a:gd name="connsiteY86" fmla="*/ 88906 h 167803"/>
                  <a:gd name="connsiteX87" fmla="*/ 230750 w 387587"/>
                  <a:gd name="connsiteY87" fmla="*/ 87870 h 167803"/>
                  <a:gd name="connsiteX88" fmla="*/ 220177 w 387587"/>
                  <a:gd name="connsiteY88" fmla="*/ 92120 h 167803"/>
                  <a:gd name="connsiteX89" fmla="*/ 222070 w 387587"/>
                  <a:gd name="connsiteY89" fmla="*/ 92370 h 167803"/>
                  <a:gd name="connsiteX90" fmla="*/ 218534 w 387587"/>
                  <a:gd name="connsiteY90" fmla="*/ 93478 h 167803"/>
                  <a:gd name="connsiteX91" fmla="*/ 218998 w 387587"/>
                  <a:gd name="connsiteY91" fmla="*/ 92478 h 167803"/>
                  <a:gd name="connsiteX92" fmla="*/ 213676 w 387587"/>
                  <a:gd name="connsiteY92" fmla="*/ 93942 h 167803"/>
                  <a:gd name="connsiteX93" fmla="*/ 214712 w 387587"/>
                  <a:gd name="connsiteY93" fmla="*/ 94585 h 167803"/>
                  <a:gd name="connsiteX94" fmla="*/ 208247 w 387587"/>
                  <a:gd name="connsiteY94" fmla="*/ 96228 h 167803"/>
                  <a:gd name="connsiteX95" fmla="*/ 208569 w 387587"/>
                  <a:gd name="connsiteY95" fmla="*/ 97835 h 167803"/>
                  <a:gd name="connsiteX96" fmla="*/ 195424 w 387587"/>
                  <a:gd name="connsiteY96" fmla="*/ 101014 h 167803"/>
                  <a:gd name="connsiteX97" fmla="*/ 194031 w 387587"/>
                  <a:gd name="connsiteY97" fmla="*/ 102979 h 167803"/>
                  <a:gd name="connsiteX98" fmla="*/ 193531 w 387587"/>
                  <a:gd name="connsiteY98" fmla="*/ 102157 h 167803"/>
                  <a:gd name="connsiteX99" fmla="*/ 187173 w 387587"/>
                  <a:gd name="connsiteY99" fmla="*/ 103622 h 167803"/>
                  <a:gd name="connsiteX100" fmla="*/ 187316 w 387587"/>
                  <a:gd name="connsiteY100" fmla="*/ 102836 h 167803"/>
                  <a:gd name="connsiteX101" fmla="*/ 186923 w 387587"/>
                  <a:gd name="connsiteY101" fmla="*/ 105158 h 167803"/>
                  <a:gd name="connsiteX102" fmla="*/ 180672 w 387587"/>
                  <a:gd name="connsiteY102" fmla="*/ 108337 h 167803"/>
                  <a:gd name="connsiteX103" fmla="*/ 179994 w 387587"/>
                  <a:gd name="connsiteY103" fmla="*/ 110408 h 167803"/>
                  <a:gd name="connsiteX104" fmla="*/ 180172 w 387587"/>
                  <a:gd name="connsiteY104" fmla="*/ 109337 h 167803"/>
                  <a:gd name="connsiteX105" fmla="*/ 177958 w 387587"/>
                  <a:gd name="connsiteY105" fmla="*/ 110623 h 167803"/>
                  <a:gd name="connsiteX106" fmla="*/ 176172 w 387587"/>
                  <a:gd name="connsiteY106" fmla="*/ 110051 h 167803"/>
                  <a:gd name="connsiteX107" fmla="*/ 176922 w 387587"/>
                  <a:gd name="connsiteY107" fmla="*/ 108515 h 167803"/>
                  <a:gd name="connsiteX108" fmla="*/ 174278 w 387587"/>
                  <a:gd name="connsiteY108" fmla="*/ 111373 h 167803"/>
                  <a:gd name="connsiteX109" fmla="*/ 166349 w 387587"/>
                  <a:gd name="connsiteY109" fmla="*/ 113195 h 167803"/>
                  <a:gd name="connsiteX110" fmla="*/ 159884 w 387587"/>
                  <a:gd name="connsiteY110" fmla="*/ 116302 h 167803"/>
                  <a:gd name="connsiteX111" fmla="*/ 158098 w 387587"/>
                  <a:gd name="connsiteY111" fmla="*/ 114516 h 167803"/>
                  <a:gd name="connsiteX112" fmla="*/ 151026 w 387587"/>
                  <a:gd name="connsiteY112" fmla="*/ 117659 h 167803"/>
                  <a:gd name="connsiteX113" fmla="*/ 151311 w 387587"/>
                  <a:gd name="connsiteY113" fmla="*/ 117445 h 167803"/>
                  <a:gd name="connsiteX114" fmla="*/ 134988 w 387587"/>
                  <a:gd name="connsiteY114" fmla="*/ 122696 h 167803"/>
                  <a:gd name="connsiteX115" fmla="*/ 133523 w 387587"/>
                  <a:gd name="connsiteY115" fmla="*/ 125125 h 167803"/>
                  <a:gd name="connsiteX116" fmla="*/ 121022 w 387587"/>
                  <a:gd name="connsiteY116" fmla="*/ 130232 h 167803"/>
                  <a:gd name="connsiteX117" fmla="*/ 116093 w 387587"/>
                  <a:gd name="connsiteY117" fmla="*/ 130268 h 167803"/>
                  <a:gd name="connsiteX118" fmla="*/ 116664 w 387587"/>
                  <a:gd name="connsiteY118" fmla="*/ 129875 h 167803"/>
                  <a:gd name="connsiteX119" fmla="*/ 106449 w 387587"/>
                  <a:gd name="connsiteY119" fmla="*/ 132875 h 167803"/>
                  <a:gd name="connsiteX120" fmla="*/ 101377 w 387587"/>
                  <a:gd name="connsiteY120" fmla="*/ 136197 h 167803"/>
                  <a:gd name="connsiteX121" fmla="*/ 99662 w 387587"/>
                  <a:gd name="connsiteY121" fmla="*/ 135947 h 167803"/>
                  <a:gd name="connsiteX122" fmla="*/ 98840 w 387587"/>
                  <a:gd name="connsiteY122" fmla="*/ 135161 h 167803"/>
                  <a:gd name="connsiteX123" fmla="*/ 98019 w 387587"/>
                  <a:gd name="connsiteY123" fmla="*/ 135912 h 167803"/>
                  <a:gd name="connsiteX124" fmla="*/ 97912 w 387587"/>
                  <a:gd name="connsiteY124" fmla="*/ 135733 h 167803"/>
                  <a:gd name="connsiteX125" fmla="*/ 97305 w 387587"/>
                  <a:gd name="connsiteY125" fmla="*/ 136555 h 167803"/>
                  <a:gd name="connsiteX126" fmla="*/ 97769 w 387587"/>
                  <a:gd name="connsiteY126" fmla="*/ 136947 h 167803"/>
                  <a:gd name="connsiteX127" fmla="*/ 91054 w 387587"/>
                  <a:gd name="connsiteY127" fmla="*/ 137269 h 167803"/>
                  <a:gd name="connsiteX128" fmla="*/ 75338 w 387587"/>
                  <a:gd name="connsiteY128" fmla="*/ 143448 h 167803"/>
                  <a:gd name="connsiteX129" fmla="*/ 77159 w 387587"/>
                  <a:gd name="connsiteY129" fmla="*/ 141341 h 167803"/>
                  <a:gd name="connsiteX130" fmla="*/ 73444 w 387587"/>
                  <a:gd name="connsiteY130" fmla="*/ 142520 h 167803"/>
                  <a:gd name="connsiteX131" fmla="*/ 76588 w 387587"/>
                  <a:gd name="connsiteY131" fmla="*/ 140948 h 167803"/>
                  <a:gd name="connsiteX132" fmla="*/ 62193 w 387587"/>
                  <a:gd name="connsiteY132" fmla="*/ 144841 h 167803"/>
                  <a:gd name="connsiteX133" fmla="*/ 61300 w 387587"/>
                  <a:gd name="connsiteY133" fmla="*/ 145949 h 167803"/>
                  <a:gd name="connsiteX134" fmla="*/ 60943 w 387587"/>
                  <a:gd name="connsiteY134" fmla="*/ 145913 h 167803"/>
                  <a:gd name="connsiteX135" fmla="*/ 59264 w 387587"/>
                  <a:gd name="connsiteY135" fmla="*/ 147556 h 167803"/>
                  <a:gd name="connsiteX136" fmla="*/ 56299 w 387587"/>
                  <a:gd name="connsiteY136" fmla="*/ 146306 h 167803"/>
                  <a:gd name="connsiteX137" fmla="*/ 52299 w 387587"/>
                  <a:gd name="connsiteY137" fmla="*/ 147377 h 167803"/>
                  <a:gd name="connsiteX138" fmla="*/ 48799 w 387587"/>
                  <a:gd name="connsiteY138" fmla="*/ 148878 h 167803"/>
                  <a:gd name="connsiteX139" fmla="*/ 49156 w 387587"/>
                  <a:gd name="connsiteY139" fmla="*/ 149806 h 167803"/>
                  <a:gd name="connsiteX140" fmla="*/ 46298 w 387587"/>
                  <a:gd name="connsiteY140" fmla="*/ 149377 h 167803"/>
                  <a:gd name="connsiteX141" fmla="*/ 46191 w 387587"/>
                  <a:gd name="connsiteY141" fmla="*/ 148163 h 167803"/>
                  <a:gd name="connsiteX142" fmla="*/ 42048 w 387587"/>
                  <a:gd name="connsiteY142" fmla="*/ 149842 h 167803"/>
                  <a:gd name="connsiteX143" fmla="*/ 44619 w 387587"/>
                  <a:gd name="connsiteY143" fmla="*/ 148413 h 167803"/>
                  <a:gd name="connsiteX144" fmla="*/ 40119 w 387587"/>
                  <a:gd name="connsiteY144" fmla="*/ 148556 h 167803"/>
                  <a:gd name="connsiteX145" fmla="*/ 35154 w 387587"/>
                  <a:gd name="connsiteY145" fmla="*/ 149413 h 167803"/>
                  <a:gd name="connsiteX146" fmla="*/ 34904 w 387587"/>
                  <a:gd name="connsiteY146" fmla="*/ 151735 h 167803"/>
                  <a:gd name="connsiteX147" fmla="*/ 27474 w 387587"/>
                  <a:gd name="connsiteY147" fmla="*/ 153521 h 167803"/>
                  <a:gd name="connsiteX148" fmla="*/ 28510 w 387587"/>
                  <a:gd name="connsiteY148" fmla="*/ 154450 h 167803"/>
                  <a:gd name="connsiteX149" fmla="*/ 17902 w 387587"/>
                  <a:gd name="connsiteY149" fmla="*/ 155057 h 167803"/>
                  <a:gd name="connsiteX150" fmla="*/ 935 w 387587"/>
                  <a:gd name="connsiteY150" fmla="*/ 164487 h 167803"/>
                  <a:gd name="connsiteX151" fmla="*/ 10579 w 387587"/>
                  <a:gd name="connsiteY151" fmla="*/ 167166 h 167803"/>
                  <a:gd name="connsiteX152" fmla="*/ 29832 w 387587"/>
                  <a:gd name="connsiteY152" fmla="*/ 166344 h 167803"/>
                  <a:gd name="connsiteX153" fmla="*/ 39190 w 387587"/>
                  <a:gd name="connsiteY153" fmla="*/ 163379 h 167803"/>
                  <a:gd name="connsiteX154" fmla="*/ 48298 w 387587"/>
                  <a:gd name="connsiteY154" fmla="*/ 162308 h 167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87587" h="167803">
                    <a:moveTo>
                      <a:pt x="48298" y="162308"/>
                    </a:moveTo>
                    <a:cubicBezTo>
                      <a:pt x="50442" y="162343"/>
                      <a:pt x="52978" y="162201"/>
                      <a:pt x="54978" y="161808"/>
                    </a:cubicBezTo>
                    <a:cubicBezTo>
                      <a:pt x="56478" y="161522"/>
                      <a:pt x="57871" y="161272"/>
                      <a:pt x="59193" y="161022"/>
                    </a:cubicBezTo>
                    <a:cubicBezTo>
                      <a:pt x="61800" y="160593"/>
                      <a:pt x="64158" y="160200"/>
                      <a:pt x="66479" y="159808"/>
                    </a:cubicBezTo>
                    <a:cubicBezTo>
                      <a:pt x="71158" y="158950"/>
                      <a:pt x="75838" y="158057"/>
                      <a:pt x="83124" y="155914"/>
                    </a:cubicBezTo>
                    <a:cubicBezTo>
                      <a:pt x="90197" y="154378"/>
                      <a:pt x="97626" y="152056"/>
                      <a:pt x="104448" y="150056"/>
                    </a:cubicBezTo>
                    <a:cubicBezTo>
                      <a:pt x="107306" y="147663"/>
                      <a:pt x="113485" y="147699"/>
                      <a:pt x="117021" y="145377"/>
                    </a:cubicBezTo>
                    <a:lnTo>
                      <a:pt x="118772" y="145877"/>
                    </a:lnTo>
                    <a:cubicBezTo>
                      <a:pt x="119986" y="145056"/>
                      <a:pt x="121450" y="144341"/>
                      <a:pt x="122951" y="144484"/>
                    </a:cubicBezTo>
                    <a:lnTo>
                      <a:pt x="122951" y="144770"/>
                    </a:lnTo>
                    <a:cubicBezTo>
                      <a:pt x="124772" y="143556"/>
                      <a:pt x="127094" y="143341"/>
                      <a:pt x="128023" y="142734"/>
                    </a:cubicBezTo>
                    <a:lnTo>
                      <a:pt x="128023" y="143020"/>
                    </a:lnTo>
                    <a:lnTo>
                      <a:pt x="130416" y="142234"/>
                    </a:lnTo>
                    <a:lnTo>
                      <a:pt x="130094" y="142734"/>
                    </a:lnTo>
                    <a:cubicBezTo>
                      <a:pt x="133345" y="141019"/>
                      <a:pt x="136917" y="139984"/>
                      <a:pt x="140131" y="139341"/>
                    </a:cubicBezTo>
                    <a:lnTo>
                      <a:pt x="139560" y="138341"/>
                    </a:lnTo>
                    <a:cubicBezTo>
                      <a:pt x="146632" y="137519"/>
                      <a:pt x="148382" y="134554"/>
                      <a:pt x="154848" y="134018"/>
                    </a:cubicBezTo>
                    <a:lnTo>
                      <a:pt x="154848" y="134304"/>
                    </a:lnTo>
                    <a:cubicBezTo>
                      <a:pt x="161527" y="129054"/>
                      <a:pt x="167528" y="132197"/>
                      <a:pt x="174350" y="126732"/>
                    </a:cubicBezTo>
                    <a:cubicBezTo>
                      <a:pt x="173493" y="127411"/>
                      <a:pt x="174957" y="127125"/>
                      <a:pt x="174993" y="127411"/>
                    </a:cubicBezTo>
                    <a:cubicBezTo>
                      <a:pt x="178458" y="125803"/>
                      <a:pt x="182208" y="124160"/>
                      <a:pt x="181458" y="122124"/>
                    </a:cubicBezTo>
                    <a:cubicBezTo>
                      <a:pt x="184030" y="121160"/>
                      <a:pt x="183815" y="121946"/>
                      <a:pt x="184458" y="122588"/>
                    </a:cubicBezTo>
                    <a:cubicBezTo>
                      <a:pt x="184101" y="121695"/>
                      <a:pt x="186173" y="120445"/>
                      <a:pt x="188137" y="119588"/>
                    </a:cubicBezTo>
                    <a:lnTo>
                      <a:pt x="187352" y="120303"/>
                    </a:lnTo>
                    <a:lnTo>
                      <a:pt x="192924" y="117695"/>
                    </a:lnTo>
                    <a:lnTo>
                      <a:pt x="191138" y="116481"/>
                    </a:lnTo>
                    <a:cubicBezTo>
                      <a:pt x="194352" y="115730"/>
                      <a:pt x="192745" y="118231"/>
                      <a:pt x="195460" y="116623"/>
                    </a:cubicBezTo>
                    <a:lnTo>
                      <a:pt x="194852" y="115266"/>
                    </a:lnTo>
                    <a:cubicBezTo>
                      <a:pt x="199103" y="113837"/>
                      <a:pt x="202389" y="114945"/>
                      <a:pt x="206818" y="114337"/>
                    </a:cubicBezTo>
                    <a:cubicBezTo>
                      <a:pt x="215212" y="111301"/>
                      <a:pt x="223499" y="107229"/>
                      <a:pt x="231821" y="103943"/>
                    </a:cubicBezTo>
                    <a:cubicBezTo>
                      <a:pt x="235965" y="102336"/>
                      <a:pt x="240287" y="100729"/>
                      <a:pt x="244109" y="99943"/>
                    </a:cubicBezTo>
                    <a:cubicBezTo>
                      <a:pt x="248145" y="99121"/>
                      <a:pt x="252395" y="98836"/>
                      <a:pt x="256789" y="98800"/>
                    </a:cubicBezTo>
                    <a:lnTo>
                      <a:pt x="257717" y="99800"/>
                    </a:lnTo>
                    <a:cubicBezTo>
                      <a:pt x="258325" y="101372"/>
                      <a:pt x="262111" y="96585"/>
                      <a:pt x="263111" y="97871"/>
                    </a:cubicBezTo>
                    <a:lnTo>
                      <a:pt x="265040" y="96657"/>
                    </a:lnTo>
                    <a:cubicBezTo>
                      <a:pt x="265683" y="96800"/>
                      <a:pt x="267040" y="96764"/>
                      <a:pt x="266076" y="97407"/>
                    </a:cubicBezTo>
                    <a:cubicBezTo>
                      <a:pt x="268076" y="96978"/>
                      <a:pt x="268040" y="96657"/>
                      <a:pt x="269326" y="95764"/>
                    </a:cubicBezTo>
                    <a:lnTo>
                      <a:pt x="271898" y="95942"/>
                    </a:lnTo>
                    <a:cubicBezTo>
                      <a:pt x="280363" y="93442"/>
                      <a:pt x="284614" y="87691"/>
                      <a:pt x="290865" y="83762"/>
                    </a:cubicBezTo>
                    <a:cubicBezTo>
                      <a:pt x="295008" y="82083"/>
                      <a:pt x="300223" y="78619"/>
                      <a:pt x="305366" y="75226"/>
                    </a:cubicBezTo>
                    <a:cubicBezTo>
                      <a:pt x="310688" y="71725"/>
                      <a:pt x="315368" y="68975"/>
                      <a:pt x="320261" y="66617"/>
                    </a:cubicBezTo>
                    <a:cubicBezTo>
                      <a:pt x="327583" y="62331"/>
                      <a:pt x="333191" y="59081"/>
                      <a:pt x="340514" y="54794"/>
                    </a:cubicBezTo>
                    <a:cubicBezTo>
                      <a:pt x="342121" y="53830"/>
                      <a:pt x="343764" y="52866"/>
                      <a:pt x="345300" y="51937"/>
                    </a:cubicBezTo>
                    <a:cubicBezTo>
                      <a:pt x="347014" y="50830"/>
                      <a:pt x="348693" y="49687"/>
                      <a:pt x="350229" y="48472"/>
                    </a:cubicBezTo>
                    <a:cubicBezTo>
                      <a:pt x="353337" y="46008"/>
                      <a:pt x="356015" y="43257"/>
                      <a:pt x="358051" y="40185"/>
                    </a:cubicBezTo>
                    <a:cubicBezTo>
                      <a:pt x="358552" y="40007"/>
                      <a:pt x="359016" y="38792"/>
                      <a:pt x="358873" y="38649"/>
                    </a:cubicBezTo>
                    <a:lnTo>
                      <a:pt x="367981" y="29541"/>
                    </a:lnTo>
                    <a:cubicBezTo>
                      <a:pt x="367981" y="29541"/>
                      <a:pt x="368660" y="28862"/>
                      <a:pt x="369732" y="27755"/>
                    </a:cubicBezTo>
                    <a:cubicBezTo>
                      <a:pt x="370910" y="26505"/>
                      <a:pt x="371946" y="25505"/>
                      <a:pt x="373946" y="23683"/>
                    </a:cubicBezTo>
                    <a:cubicBezTo>
                      <a:pt x="377661" y="20219"/>
                      <a:pt x="382626" y="15539"/>
                      <a:pt x="385483" y="10324"/>
                    </a:cubicBezTo>
                    <a:cubicBezTo>
                      <a:pt x="386912" y="7717"/>
                      <a:pt x="387769" y="4860"/>
                      <a:pt x="387555" y="2645"/>
                    </a:cubicBezTo>
                    <a:cubicBezTo>
                      <a:pt x="387269" y="287"/>
                      <a:pt x="386376" y="-320"/>
                      <a:pt x="385483" y="145"/>
                    </a:cubicBezTo>
                    <a:cubicBezTo>
                      <a:pt x="384519" y="716"/>
                      <a:pt x="383483" y="2431"/>
                      <a:pt x="381054" y="4002"/>
                    </a:cubicBezTo>
                    <a:cubicBezTo>
                      <a:pt x="378697" y="5681"/>
                      <a:pt x="375161" y="7574"/>
                      <a:pt x="369839" y="10074"/>
                    </a:cubicBezTo>
                    <a:lnTo>
                      <a:pt x="369803" y="9610"/>
                    </a:lnTo>
                    <a:cubicBezTo>
                      <a:pt x="367053" y="11539"/>
                      <a:pt x="364731" y="13111"/>
                      <a:pt x="362695" y="15039"/>
                    </a:cubicBezTo>
                    <a:cubicBezTo>
                      <a:pt x="360409" y="17183"/>
                      <a:pt x="359266" y="19076"/>
                      <a:pt x="358159" y="21504"/>
                    </a:cubicBezTo>
                    <a:cubicBezTo>
                      <a:pt x="356015" y="20540"/>
                      <a:pt x="353980" y="25541"/>
                      <a:pt x="352336" y="26219"/>
                    </a:cubicBezTo>
                    <a:lnTo>
                      <a:pt x="352301" y="25969"/>
                    </a:lnTo>
                    <a:cubicBezTo>
                      <a:pt x="350551" y="30256"/>
                      <a:pt x="345264" y="31220"/>
                      <a:pt x="343443" y="34970"/>
                    </a:cubicBezTo>
                    <a:cubicBezTo>
                      <a:pt x="343443" y="34720"/>
                      <a:pt x="343085" y="34220"/>
                      <a:pt x="343728" y="33613"/>
                    </a:cubicBezTo>
                    <a:cubicBezTo>
                      <a:pt x="341871" y="35792"/>
                      <a:pt x="339263" y="38685"/>
                      <a:pt x="338263" y="37828"/>
                    </a:cubicBezTo>
                    <a:cubicBezTo>
                      <a:pt x="336013" y="39935"/>
                      <a:pt x="332191" y="42721"/>
                      <a:pt x="329298" y="45186"/>
                    </a:cubicBezTo>
                    <a:cubicBezTo>
                      <a:pt x="326333" y="47686"/>
                      <a:pt x="323833" y="49865"/>
                      <a:pt x="322618" y="51830"/>
                    </a:cubicBezTo>
                    <a:lnTo>
                      <a:pt x="322654" y="51365"/>
                    </a:lnTo>
                    <a:cubicBezTo>
                      <a:pt x="321333" y="53794"/>
                      <a:pt x="320154" y="53116"/>
                      <a:pt x="318154" y="54902"/>
                    </a:cubicBezTo>
                    <a:cubicBezTo>
                      <a:pt x="317939" y="54794"/>
                      <a:pt x="317761" y="54794"/>
                      <a:pt x="317761" y="54723"/>
                    </a:cubicBezTo>
                    <a:cubicBezTo>
                      <a:pt x="316868" y="55937"/>
                      <a:pt x="315296" y="56616"/>
                      <a:pt x="313332" y="57259"/>
                    </a:cubicBezTo>
                    <a:cubicBezTo>
                      <a:pt x="311296" y="57938"/>
                      <a:pt x="309331" y="58652"/>
                      <a:pt x="308331" y="59402"/>
                    </a:cubicBezTo>
                    <a:lnTo>
                      <a:pt x="307831" y="58688"/>
                    </a:lnTo>
                    <a:cubicBezTo>
                      <a:pt x="306009" y="59581"/>
                      <a:pt x="304223" y="60509"/>
                      <a:pt x="302473" y="61509"/>
                    </a:cubicBezTo>
                    <a:lnTo>
                      <a:pt x="304581" y="60652"/>
                    </a:lnTo>
                    <a:cubicBezTo>
                      <a:pt x="304938" y="63081"/>
                      <a:pt x="299794" y="61402"/>
                      <a:pt x="296830" y="64939"/>
                    </a:cubicBezTo>
                    <a:cubicBezTo>
                      <a:pt x="293151" y="66760"/>
                      <a:pt x="292615" y="73297"/>
                      <a:pt x="288650" y="74618"/>
                    </a:cubicBezTo>
                    <a:cubicBezTo>
                      <a:pt x="287686" y="76618"/>
                      <a:pt x="289043" y="72189"/>
                      <a:pt x="287150" y="74511"/>
                    </a:cubicBezTo>
                    <a:cubicBezTo>
                      <a:pt x="286364" y="73547"/>
                      <a:pt x="287828" y="73118"/>
                      <a:pt x="286650" y="72725"/>
                    </a:cubicBezTo>
                    <a:cubicBezTo>
                      <a:pt x="284614" y="74832"/>
                      <a:pt x="282113" y="74404"/>
                      <a:pt x="279792" y="77047"/>
                    </a:cubicBezTo>
                    <a:lnTo>
                      <a:pt x="279149" y="76333"/>
                    </a:lnTo>
                    <a:cubicBezTo>
                      <a:pt x="276470" y="80333"/>
                      <a:pt x="271755" y="79690"/>
                      <a:pt x="270219" y="82262"/>
                    </a:cubicBezTo>
                    <a:cubicBezTo>
                      <a:pt x="266683" y="84727"/>
                      <a:pt x="266897" y="80762"/>
                      <a:pt x="263468" y="83762"/>
                    </a:cubicBezTo>
                    <a:lnTo>
                      <a:pt x="261539" y="82905"/>
                    </a:lnTo>
                    <a:cubicBezTo>
                      <a:pt x="259682" y="83119"/>
                      <a:pt x="260575" y="84762"/>
                      <a:pt x="258360" y="84548"/>
                    </a:cubicBezTo>
                    <a:cubicBezTo>
                      <a:pt x="258360" y="83727"/>
                      <a:pt x="255539" y="84405"/>
                      <a:pt x="256682" y="83405"/>
                    </a:cubicBezTo>
                    <a:cubicBezTo>
                      <a:pt x="251610" y="83048"/>
                      <a:pt x="246788" y="86513"/>
                      <a:pt x="238858" y="86120"/>
                    </a:cubicBezTo>
                    <a:cubicBezTo>
                      <a:pt x="237501" y="88048"/>
                      <a:pt x="233857" y="88156"/>
                      <a:pt x="233107" y="89620"/>
                    </a:cubicBezTo>
                    <a:cubicBezTo>
                      <a:pt x="232714" y="89013"/>
                      <a:pt x="226249" y="91656"/>
                      <a:pt x="229643" y="89013"/>
                    </a:cubicBezTo>
                    <a:cubicBezTo>
                      <a:pt x="229928" y="88799"/>
                      <a:pt x="230536" y="88620"/>
                      <a:pt x="230571" y="88906"/>
                    </a:cubicBezTo>
                    <a:lnTo>
                      <a:pt x="230750" y="87870"/>
                    </a:lnTo>
                    <a:cubicBezTo>
                      <a:pt x="226321" y="87370"/>
                      <a:pt x="223999" y="91049"/>
                      <a:pt x="220177" y="92120"/>
                    </a:cubicBezTo>
                    <a:cubicBezTo>
                      <a:pt x="221392" y="92013"/>
                      <a:pt x="222856" y="91406"/>
                      <a:pt x="222070" y="92370"/>
                    </a:cubicBezTo>
                    <a:lnTo>
                      <a:pt x="218534" y="93478"/>
                    </a:lnTo>
                    <a:lnTo>
                      <a:pt x="218998" y="92478"/>
                    </a:lnTo>
                    <a:lnTo>
                      <a:pt x="213676" y="93942"/>
                    </a:lnTo>
                    <a:lnTo>
                      <a:pt x="214712" y="94585"/>
                    </a:lnTo>
                    <a:cubicBezTo>
                      <a:pt x="212033" y="95049"/>
                      <a:pt x="210533" y="93835"/>
                      <a:pt x="208247" y="96228"/>
                    </a:cubicBezTo>
                    <a:cubicBezTo>
                      <a:pt x="207247" y="97442"/>
                      <a:pt x="211069" y="96550"/>
                      <a:pt x="208569" y="97835"/>
                    </a:cubicBezTo>
                    <a:cubicBezTo>
                      <a:pt x="204997" y="98514"/>
                      <a:pt x="199710" y="99550"/>
                      <a:pt x="195424" y="101014"/>
                    </a:cubicBezTo>
                    <a:cubicBezTo>
                      <a:pt x="196246" y="101872"/>
                      <a:pt x="195103" y="102300"/>
                      <a:pt x="194031" y="102979"/>
                    </a:cubicBezTo>
                    <a:lnTo>
                      <a:pt x="193531" y="102157"/>
                    </a:lnTo>
                    <a:cubicBezTo>
                      <a:pt x="189638" y="105193"/>
                      <a:pt x="191102" y="100872"/>
                      <a:pt x="187173" y="103622"/>
                    </a:cubicBezTo>
                    <a:lnTo>
                      <a:pt x="187316" y="102836"/>
                    </a:lnTo>
                    <a:lnTo>
                      <a:pt x="186923" y="105158"/>
                    </a:lnTo>
                    <a:cubicBezTo>
                      <a:pt x="183708" y="108515"/>
                      <a:pt x="184065" y="104193"/>
                      <a:pt x="180672" y="108337"/>
                    </a:cubicBezTo>
                    <a:cubicBezTo>
                      <a:pt x="182351" y="107479"/>
                      <a:pt x="182280" y="109980"/>
                      <a:pt x="179994" y="110408"/>
                    </a:cubicBezTo>
                    <a:lnTo>
                      <a:pt x="180172" y="109337"/>
                    </a:lnTo>
                    <a:cubicBezTo>
                      <a:pt x="179065" y="109980"/>
                      <a:pt x="178815" y="110480"/>
                      <a:pt x="177958" y="110623"/>
                    </a:cubicBezTo>
                    <a:cubicBezTo>
                      <a:pt x="178458" y="109873"/>
                      <a:pt x="177850" y="109230"/>
                      <a:pt x="176172" y="110051"/>
                    </a:cubicBezTo>
                    <a:lnTo>
                      <a:pt x="176922" y="108515"/>
                    </a:lnTo>
                    <a:lnTo>
                      <a:pt x="174278" y="111373"/>
                    </a:lnTo>
                    <a:cubicBezTo>
                      <a:pt x="171421" y="111409"/>
                      <a:pt x="167849" y="114052"/>
                      <a:pt x="166349" y="113195"/>
                    </a:cubicBezTo>
                    <a:cubicBezTo>
                      <a:pt x="166349" y="113195"/>
                      <a:pt x="160670" y="114516"/>
                      <a:pt x="159884" y="116302"/>
                    </a:cubicBezTo>
                    <a:cubicBezTo>
                      <a:pt x="160705" y="115088"/>
                      <a:pt x="157562" y="115802"/>
                      <a:pt x="158098" y="114516"/>
                    </a:cubicBezTo>
                    <a:cubicBezTo>
                      <a:pt x="156991" y="115945"/>
                      <a:pt x="153062" y="118159"/>
                      <a:pt x="151026" y="117659"/>
                    </a:cubicBezTo>
                    <a:lnTo>
                      <a:pt x="151311" y="117445"/>
                    </a:lnTo>
                    <a:cubicBezTo>
                      <a:pt x="144739" y="118445"/>
                      <a:pt x="141060" y="122303"/>
                      <a:pt x="134988" y="122696"/>
                    </a:cubicBezTo>
                    <a:cubicBezTo>
                      <a:pt x="135559" y="123696"/>
                      <a:pt x="132380" y="123981"/>
                      <a:pt x="133523" y="125125"/>
                    </a:cubicBezTo>
                    <a:cubicBezTo>
                      <a:pt x="128023" y="128196"/>
                      <a:pt x="121986" y="125410"/>
                      <a:pt x="121022" y="130232"/>
                    </a:cubicBezTo>
                    <a:cubicBezTo>
                      <a:pt x="118379" y="131197"/>
                      <a:pt x="117557" y="130125"/>
                      <a:pt x="116093" y="130268"/>
                    </a:cubicBezTo>
                    <a:lnTo>
                      <a:pt x="116664" y="129875"/>
                    </a:lnTo>
                    <a:cubicBezTo>
                      <a:pt x="111699" y="131590"/>
                      <a:pt x="110235" y="132018"/>
                      <a:pt x="106449" y="132875"/>
                    </a:cubicBezTo>
                    <a:cubicBezTo>
                      <a:pt x="104663" y="133768"/>
                      <a:pt x="104877" y="135840"/>
                      <a:pt x="101377" y="136197"/>
                    </a:cubicBezTo>
                    <a:cubicBezTo>
                      <a:pt x="102269" y="135126"/>
                      <a:pt x="100912" y="135626"/>
                      <a:pt x="99662" y="135947"/>
                    </a:cubicBezTo>
                    <a:cubicBezTo>
                      <a:pt x="100448" y="135626"/>
                      <a:pt x="100626" y="135269"/>
                      <a:pt x="98840" y="135161"/>
                    </a:cubicBezTo>
                    <a:cubicBezTo>
                      <a:pt x="98662" y="135447"/>
                      <a:pt x="98340" y="135697"/>
                      <a:pt x="98019" y="135912"/>
                    </a:cubicBezTo>
                    <a:cubicBezTo>
                      <a:pt x="97983" y="135840"/>
                      <a:pt x="97912" y="135804"/>
                      <a:pt x="97912" y="135733"/>
                    </a:cubicBezTo>
                    <a:cubicBezTo>
                      <a:pt x="95876" y="136555"/>
                      <a:pt x="96304" y="136697"/>
                      <a:pt x="97305" y="136555"/>
                    </a:cubicBezTo>
                    <a:cubicBezTo>
                      <a:pt x="97269" y="136697"/>
                      <a:pt x="97412" y="136805"/>
                      <a:pt x="97769" y="136947"/>
                    </a:cubicBezTo>
                    <a:cubicBezTo>
                      <a:pt x="95304" y="136483"/>
                      <a:pt x="91661" y="138555"/>
                      <a:pt x="91054" y="137269"/>
                    </a:cubicBezTo>
                    <a:cubicBezTo>
                      <a:pt x="84767" y="139162"/>
                      <a:pt x="80517" y="141662"/>
                      <a:pt x="75338" y="143448"/>
                    </a:cubicBezTo>
                    <a:cubicBezTo>
                      <a:pt x="74587" y="142912"/>
                      <a:pt x="75659" y="141984"/>
                      <a:pt x="77159" y="141341"/>
                    </a:cubicBezTo>
                    <a:lnTo>
                      <a:pt x="73444" y="142520"/>
                    </a:lnTo>
                    <a:cubicBezTo>
                      <a:pt x="73230" y="141520"/>
                      <a:pt x="75480" y="141412"/>
                      <a:pt x="76588" y="140948"/>
                    </a:cubicBezTo>
                    <a:cubicBezTo>
                      <a:pt x="71694" y="140377"/>
                      <a:pt x="67729" y="144806"/>
                      <a:pt x="62193" y="144841"/>
                    </a:cubicBezTo>
                    <a:lnTo>
                      <a:pt x="61300" y="145949"/>
                    </a:lnTo>
                    <a:lnTo>
                      <a:pt x="60943" y="145913"/>
                    </a:lnTo>
                    <a:cubicBezTo>
                      <a:pt x="61050" y="146341"/>
                      <a:pt x="60014" y="147234"/>
                      <a:pt x="59264" y="147556"/>
                    </a:cubicBezTo>
                    <a:cubicBezTo>
                      <a:pt x="58335" y="146877"/>
                      <a:pt x="58835" y="145520"/>
                      <a:pt x="56299" y="146306"/>
                    </a:cubicBezTo>
                    <a:cubicBezTo>
                      <a:pt x="55192" y="146163"/>
                      <a:pt x="53763" y="146663"/>
                      <a:pt x="52299" y="147377"/>
                    </a:cubicBezTo>
                    <a:cubicBezTo>
                      <a:pt x="50870" y="148092"/>
                      <a:pt x="50084" y="148556"/>
                      <a:pt x="48799" y="148878"/>
                    </a:cubicBezTo>
                    <a:cubicBezTo>
                      <a:pt x="50049" y="148949"/>
                      <a:pt x="49691" y="149485"/>
                      <a:pt x="49156" y="149806"/>
                    </a:cubicBezTo>
                    <a:cubicBezTo>
                      <a:pt x="47977" y="149913"/>
                      <a:pt x="47298" y="148985"/>
                      <a:pt x="46298" y="149377"/>
                    </a:cubicBezTo>
                    <a:lnTo>
                      <a:pt x="46191" y="148163"/>
                    </a:lnTo>
                    <a:cubicBezTo>
                      <a:pt x="46763" y="149306"/>
                      <a:pt x="42655" y="149306"/>
                      <a:pt x="42048" y="149842"/>
                    </a:cubicBezTo>
                    <a:cubicBezTo>
                      <a:pt x="41190" y="148949"/>
                      <a:pt x="44334" y="149056"/>
                      <a:pt x="44619" y="148413"/>
                    </a:cubicBezTo>
                    <a:cubicBezTo>
                      <a:pt x="41798" y="148413"/>
                      <a:pt x="40905" y="148520"/>
                      <a:pt x="40119" y="148556"/>
                    </a:cubicBezTo>
                    <a:cubicBezTo>
                      <a:pt x="39333" y="148663"/>
                      <a:pt x="38440" y="148592"/>
                      <a:pt x="35154" y="149413"/>
                    </a:cubicBezTo>
                    <a:cubicBezTo>
                      <a:pt x="32761" y="150914"/>
                      <a:pt x="35904" y="150413"/>
                      <a:pt x="34904" y="151735"/>
                    </a:cubicBezTo>
                    <a:cubicBezTo>
                      <a:pt x="32618" y="152521"/>
                      <a:pt x="30403" y="153842"/>
                      <a:pt x="27474" y="153521"/>
                    </a:cubicBezTo>
                    <a:lnTo>
                      <a:pt x="28510" y="154450"/>
                    </a:lnTo>
                    <a:cubicBezTo>
                      <a:pt x="24010" y="155950"/>
                      <a:pt x="21081" y="155986"/>
                      <a:pt x="17902" y="155057"/>
                    </a:cubicBezTo>
                    <a:cubicBezTo>
                      <a:pt x="328" y="159808"/>
                      <a:pt x="-1672" y="162486"/>
                      <a:pt x="935" y="164487"/>
                    </a:cubicBezTo>
                    <a:cubicBezTo>
                      <a:pt x="3436" y="166380"/>
                      <a:pt x="10579" y="167166"/>
                      <a:pt x="10579" y="167166"/>
                    </a:cubicBezTo>
                    <a:cubicBezTo>
                      <a:pt x="17795" y="168309"/>
                      <a:pt x="23688" y="167844"/>
                      <a:pt x="29832" y="166344"/>
                    </a:cubicBezTo>
                    <a:cubicBezTo>
                      <a:pt x="32797" y="165630"/>
                      <a:pt x="36368" y="164487"/>
                      <a:pt x="39190" y="163379"/>
                    </a:cubicBezTo>
                    <a:cubicBezTo>
                      <a:pt x="40655" y="162736"/>
                      <a:pt x="43334" y="162486"/>
                      <a:pt x="48298" y="1623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" name="Graphic 1">
              <a:extLst>
                <a:ext uri="{FF2B5EF4-FFF2-40B4-BE49-F238E27FC236}">
                  <a16:creationId xmlns:a16="http://schemas.microsoft.com/office/drawing/2014/main" id="{09A9441A-9A57-D842-A219-283FAFC771DE}"/>
                </a:ext>
              </a:extLst>
            </p:cNvPr>
            <p:cNvGrpSpPr/>
            <p:nvPr/>
          </p:nvGrpSpPr>
          <p:grpSpPr>
            <a:xfrm>
              <a:off x="6778874" y="1888229"/>
              <a:ext cx="470685" cy="411557"/>
              <a:chOff x="6778874" y="1888229"/>
              <a:chExt cx="470685" cy="411557"/>
            </a:xfrm>
            <a:grpFill/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B79710DC-6DA9-014C-A985-6E405ADDEAE5}"/>
                  </a:ext>
                </a:extLst>
              </p:cNvPr>
              <p:cNvSpPr/>
              <p:nvPr/>
            </p:nvSpPr>
            <p:spPr>
              <a:xfrm>
                <a:off x="6928448" y="2261604"/>
                <a:ext cx="2751" cy="1821"/>
              </a:xfrm>
              <a:custGeom>
                <a:avLst/>
                <a:gdLst>
                  <a:gd name="connsiteX0" fmla="*/ 0 w 2751"/>
                  <a:gd name="connsiteY0" fmla="*/ 0 h 1821"/>
                  <a:gd name="connsiteX1" fmla="*/ 2750 w 2751"/>
                  <a:gd name="connsiteY1" fmla="*/ 1822 h 1821"/>
                  <a:gd name="connsiteX2" fmla="*/ 0 w 2751"/>
                  <a:gd name="connsiteY2" fmla="*/ 0 h 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51" h="1821">
                    <a:moveTo>
                      <a:pt x="0" y="0"/>
                    </a:moveTo>
                    <a:lnTo>
                      <a:pt x="2750" y="1822"/>
                    </a:lnTo>
                    <a:cubicBezTo>
                      <a:pt x="2786" y="1572"/>
                      <a:pt x="2107" y="110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B9A6E12D-0E8C-3544-B9EE-562E09004652}"/>
                  </a:ext>
                </a:extLst>
              </p:cNvPr>
              <p:cNvSpPr/>
              <p:nvPr/>
            </p:nvSpPr>
            <p:spPr>
              <a:xfrm>
                <a:off x="6925698" y="1928776"/>
                <a:ext cx="678" cy="500"/>
              </a:xfrm>
              <a:custGeom>
                <a:avLst/>
                <a:gdLst>
                  <a:gd name="connsiteX0" fmla="*/ 679 w 678"/>
                  <a:gd name="connsiteY0" fmla="*/ 0 h 500"/>
                  <a:gd name="connsiteX1" fmla="*/ 0 w 678"/>
                  <a:gd name="connsiteY1" fmla="*/ 500 h 500"/>
                  <a:gd name="connsiteX2" fmla="*/ 679 w 678"/>
                  <a:gd name="connsiteY2" fmla="*/ 0 h 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8" h="500">
                    <a:moveTo>
                      <a:pt x="679" y="0"/>
                    </a:moveTo>
                    <a:lnTo>
                      <a:pt x="0" y="500"/>
                    </a:lnTo>
                    <a:cubicBezTo>
                      <a:pt x="500" y="179"/>
                      <a:pt x="643" y="36"/>
                      <a:pt x="67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B1EC8899-2481-564D-8999-504806A78450}"/>
                  </a:ext>
                </a:extLst>
              </p:cNvPr>
              <p:cNvSpPr/>
              <p:nvPr/>
            </p:nvSpPr>
            <p:spPr>
              <a:xfrm>
                <a:off x="7055786" y="2299716"/>
                <a:ext cx="1071" cy="71"/>
              </a:xfrm>
              <a:custGeom>
                <a:avLst/>
                <a:gdLst>
                  <a:gd name="connsiteX0" fmla="*/ 1072 w 1071"/>
                  <a:gd name="connsiteY0" fmla="*/ 0 h 71"/>
                  <a:gd name="connsiteX1" fmla="*/ 893 w 1071"/>
                  <a:gd name="connsiteY1" fmla="*/ 0 h 71"/>
                  <a:gd name="connsiteX2" fmla="*/ 0 w 1071"/>
                  <a:gd name="connsiteY2" fmla="*/ 71 h 71"/>
                  <a:gd name="connsiteX3" fmla="*/ 1072 w 1071"/>
                  <a:gd name="connsiteY3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1" h="71">
                    <a:moveTo>
                      <a:pt x="1072" y="0"/>
                    </a:moveTo>
                    <a:cubicBezTo>
                      <a:pt x="1000" y="0"/>
                      <a:pt x="929" y="0"/>
                      <a:pt x="893" y="0"/>
                    </a:cubicBezTo>
                    <a:cubicBezTo>
                      <a:pt x="571" y="36"/>
                      <a:pt x="286" y="36"/>
                      <a:pt x="0" y="71"/>
                    </a:cubicBezTo>
                    <a:lnTo>
                      <a:pt x="1072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59BB2004-8FFC-BC41-956C-BC9D401375E5}"/>
                  </a:ext>
                </a:extLst>
              </p:cNvPr>
              <p:cNvSpPr/>
              <p:nvPr/>
            </p:nvSpPr>
            <p:spPr>
              <a:xfrm>
                <a:off x="6778874" y="1888229"/>
                <a:ext cx="470685" cy="411557"/>
              </a:xfrm>
              <a:custGeom>
                <a:avLst/>
                <a:gdLst>
                  <a:gd name="connsiteX0" fmla="*/ 106140 w 470685"/>
                  <a:gd name="connsiteY0" fmla="*/ 366981 h 411557"/>
                  <a:gd name="connsiteX1" fmla="*/ 120249 w 470685"/>
                  <a:gd name="connsiteY1" fmla="*/ 373017 h 411557"/>
                  <a:gd name="connsiteX2" fmla="*/ 131536 w 470685"/>
                  <a:gd name="connsiteY2" fmla="*/ 379947 h 411557"/>
                  <a:gd name="connsiteX3" fmla="*/ 153717 w 470685"/>
                  <a:gd name="connsiteY3" fmla="*/ 391698 h 411557"/>
                  <a:gd name="connsiteX4" fmla="*/ 175256 w 470685"/>
                  <a:gd name="connsiteY4" fmla="*/ 400663 h 411557"/>
                  <a:gd name="connsiteX5" fmla="*/ 182042 w 470685"/>
                  <a:gd name="connsiteY5" fmla="*/ 403092 h 411557"/>
                  <a:gd name="connsiteX6" fmla="*/ 190186 w 470685"/>
                  <a:gd name="connsiteY6" fmla="*/ 405200 h 411557"/>
                  <a:gd name="connsiteX7" fmla="*/ 207760 w 470685"/>
                  <a:gd name="connsiteY7" fmla="*/ 407200 h 411557"/>
                  <a:gd name="connsiteX8" fmla="*/ 224512 w 470685"/>
                  <a:gd name="connsiteY8" fmla="*/ 408986 h 411557"/>
                  <a:gd name="connsiteX9" fmla="*/ 242764 w 470685"/>
                  <a:gd name="connsiteY9" fmla="*/ 410772 h 411557"/>
                  <a:gd name="connsiteX10" fmla="*/ 261016 w 470685"/>
                  <a:gd name="connsiteY10" fmla="*/ 411165 h 411557"/>
                  <a:gd name="connsiteX11" fmla="*/ 277733 w 470685"/>
                  <a:gd name="connsiteY11" fmla="*/ 411558 h 411557"/>
                  <a:gd name="connsiteX12" fmla="*/ 298914 w 470685"/>
                  <a:gd name="connsiteY12" fmla="*/ 411022 h 411557"/>
                  <a:gd name="connsiteX13" fmla="*/ 311165 w 470685"/>
                  <a:gd name="connsiteY13" fmla="*/ 409522 h 411557"/>
                  <a:gd name="connsiteX14" fmla="*/ 321774 w 470685"/>
                  <a:gd name="connsiteY14" fmla="*/ 406843 h 411557"/>
                  <a:gd name="connsiteX15" fmla="*/ 326989 w 470685"/>
                  <a:gd name="connsiteY15" fmla="*/ 406557 h 411557"/>
                  <a:gd name="connsiteX16" fmla="*/ 340741 w 470685"/>
                  <a:gd name="connsiteY16" fmla="*/ 401985 h 411557"/>
                  <a:gd name="connsiteX17" fmla="*/ 340562 w 470685"/>
                  <a:gd name="connsiteY17" fmla="*/ 402342 h 411557"/>
                  <a:gd name="connsiteX18" fmla="*/ 356885 w 470685"/>
                  <a:gd name="connsiteY18" fmla="*/ 395091 h 411557"/>
                  <a:gd name="connsiteX19" fmla="*/ 356743 w 470685"/>
                  <a:gd name="connsiteY19" fmla="*/ 395448 h 411557"/>
                  <a:gd name="connsiteX20" fmla="*/ 364101 w 470685"/>
                  <a:gd name="connsiteY20" fmla="*/ 391698 h 411557"/>
                  <a:gd name="connsiteX21" fmla="*/ 362993 w 470685"/>
                  <a:gd name="connsiteY21" fmla="*/ 392662 h 411557"/>
                  <a:gd name="connsiteX22" fmla="*/ 392247 w 470685"/>
                  <a:gd name="connsiteY22" fmla="*/ 373874 h 411557"/>
                  <a:gd name="connsiteX23" fmla="*/ 390854 w 470685"/>
                  <a:gd name="connsiteY23" fmla="*/ 373517 h 411557"/>
                  <a:gd name="connsiteX24" fmla="*/ 410999 w 470685"/>
                  <a:gd name="connsiteY24" fmla="*/ 355908 h 411557"/>
                  <a:gd name="connsiteX25" fmla="*/ 427573 w 470685"/>
                  <a:gd name="connsiteY25" fmla="*/ 336905 h 411557"/>
                  <a:gd name="connsiteX26" fmla="*/ 427609 w 470685"/>
                  <a:gd name="connsiteY26" fmla="*/ 337298 h 411557"/>
                  <a:gd name="connsiteX27" fmla="*/ 436503 w 470685"/>
                  <a:gd name="connsiteY27" fmla="*/ 321618 h 411557"/>
                  <a:gd name="connsiteX28" fmla="*/ 444039 w 470685"/>
                  <a:gd name="connsiteY28" fmla="*/ 307294 h 411557"/>
                  <a:gd name="connsiteX29" fmla="*/ 450111 w 470685"/>
                  <a:gd name="connsiteY29" fmla="*/ 292793 h 411557"/>
                  <a:gd name="connsiteX30" fmla="*/ 452897 w 470685"/>
                  <a:gd name="connsiteY30" fmla="*/ 284863 h 411557"/>
                  <a:gd name="connsiteX31" fmla="*/ 454755 w 470685"/>
                  <a:gd name="connsiteY31" fmla="*/ 274576 h 411557"/>
                  <a:gd name="connsiteX32" fmla="*/ 455791 w 470685"/>
                  <a:gd name="connsiteY32" fmla="*/ 273647 h 411557"/>
                  <a:gd name="connsiteX33" fmla="*/ 457398 w 470685"/>
                  <a:gd name="connsiteY33" fmla="*/ 266289 h 411557"/>
                  <a:gd name="connsiteX34" fmla="*/ 460184 w 470685"/>
                  <a:gd name="connsiteY34" fmla="*/ 260431 h 411557"/>
                  <a:gd name="connsiteX35" fmla="*/ 462613 w 470685"/>
                  <a:gd name="connsiteY35" fmla="*/ 253466 h 411557"/>
                  <a:gd name="connsiteX36" fmla="*/ 462077 w 470685"/>
                  <a:gd name="connsiteY36" fmla="*/ 250752 h 411557"/>
                  <a:gd name="connsiteX37" fmla="*/ 465578 w 470685"/>
                  <a:gd name="connsiteY37" fmla="*/ 242572 h 411557"/>
                  <a:gd name="connsiteX38" fmla="*/ 465756 w 470685"/>
                  <a:gd name="connsiteY38" fmla="*/ 227320 h 411557"/>
                  <a:gd name="connsiteX39" fmla="*/ 465970 w 470685"/>
                  <a:gd name="connsiteY39" fmla="*/ 230642 h 411557"/>
                  <a:gd name="connsiteX40" fmla="*/ 465970 w 470685"/>
                  <a:gd name="connsiteY40" fmla="*/ 220677 h 411557"/>
                  <a:gd name="connsiteX41" fmla="*/ 466578 w 470685"/>
                  <a:gd name="connsiteY41" fmla="*/ 211711 h 411557"/>
                  <a:gd name="connsiteX42" fmla="*/ 464327 w 470685"/>
                  <a:gd name="connsiteY42" fmla="*/ 215104 h 411557"/>
                  <a:gd name="connsiteX43" fmla="*/ 467864 w 470685"/>
                  <a:gd name="connsiteY43" fmla="*/ 203246 h 411557"/>
                  <a:gd name="connsiteX44" fmla="*/ 466363 w 470685"/>
                  <a:gd name="connsiteY44" fmla="*/ 203139 h 411557"/>
                  <a:gd name="connsiteX45" fmla="*/ 469292 w 470685"/>
                  <a:gd name="connsiteY45" fmla="*/ 184172 h 411557"/>
                  <a:gd name="connsiteX46" fmla="*/ 470685 w 470685"/>
                  <a:gd name="connsiteY46" fmla="*/ 165706 h 411557"/>
                  <a:gd name="connsiteX47" fmla="*/ 467542 w 470685"/>
                  <a:gd name="connsiteY47" fmla="*/ 143203 h 411557"/>
                  <a:gd name="connsiteX48" fmla="*/ 460720 w 470685"/>
                  <a:gd name="connsiteY48" fmla="*/ 121843 h 411557"/>
                  <a:gd name="connsiteX49" fmla="*/ 452719 w 470685"/>
                  <a:gd name="connsiteY49" fmla="*/ 100019 h 411557"/>
                  <a:gd name="connsiteX50" fmla="*/ 436145 w 470685"/>
                  <a:gd name="connsiteY50" fmla="*/ 81945 h 411557"/>
                  <a:gd name="connsiteX51" fmla="*/ 428037 w 470685"/>
                  <a:gd name="connsiteY51" fmla="*/ 75230 h 411557"/>
                  <a:gd name="connsiteX52" fmla="*/ 419786 w 470685"/>
                  <a:gd name="connsiteY52" fmla="*/ 67908 h 411557"/>
                  <a:gd name="connsiteX53" fmla="*/ 402891 w 470685"/>
                  <a:gd name="connsiteY53" fmla="*/ 54049 h 411557"/>
                  <a:gd name="connsiteX54" fmla="*/ 368244 w 470685"/>
                  <a:gd name="connsiteY54" fmla="*/ 29903 h 411557"/>
                  <a:gd name="connsiteX55" fmla="*/ 366672 w 470685"/>
                  <a:gd name="connsiteY55" fmla="*/ 27724 h 411557"/>
                  <a:gd name="connsiteX56" fmla="*/ 350920 w 470685"/>
                  <a:gd name="connsiteY56" fmla="*/ 20723 h 411557"/>
                  <a:gd name="connsiteX57" fmla="*/ 344812 w 470685"/>
                  <a:gd name="connsiteY57" fmla="*/ 18794 h 411557"/>
                  <a:gd name="connsiteX58" fmla="*/ 342991 w 470685"/>
                  <a:gd name="connsiteY58" fmla="*/ 16937 h 411557"/>
                  <a:gd name="connsiteX59" fmla="*/ 333168 w 470685"/>
                  <a:gd name="connsiteY59" fmla="*/ 13758 h 411557"/>
                  <a:gd name="connsiteX60" fmla="*/ 327560 w 470685"/>
                  <a:gd name="connsiteY60" fmla="*/ 10650 h 411557"/>
                  <a:gd name="connsiteX61" fmla="*/ 294913 w 470685"/>
                  <a:gd name="connsiteY61" fmla="*/ 2399 h 411557"/>
                  <a:gd name="connsiteX62" fmla="*/ 260623 w 470685"/>
                  <a:gd name="connsiteY62" fmla="*/ 578 h 411557"/>
                  <a:gd name="connsiteX63" fmla="*/ 235013 w 470685"/>
                  <a:gd name="connsiteY63" fmla="*/ 42 h 411557"/>
                  <a:gd name="connsiteX64" fmla="*/ 227762 w 470685"/>
                  <a:gd name="connsiteY64" fmla="*/ 149 h 411557"/>
                  <a:gd name="connsiteX65" fmla="*/ 224047 w 470685"/>
                  <a:gd name="connsiteY65" fmla="*/ 185 h 411557"/>
                  <a:gd name="connsiteX66" fmla="*/ 219618 w 470685"/>
                  <a:gd name="connsiteY66" fmla="*/ 435 h 411557"/>
                  <a:gd name="connsiteX67" fmla="*/ 202973 w 470685"/>
                  <a:gd name="connsiteY67" fmla="*/ 4257 h 411557"/>
                  <a:gd name="connsiteX68" fmla="*/ 173363 w 470685"/>
                  <a:gd name="connsiteY68" fmla="*/ 13972 h 411557"/>
                  <a:gd name="connsiteX69" fmla="*/ 148324 w 470685"/>
                  <a:gd name="connsiteY69" fmla="*/ 26259 h 411557"/>
                  <a:gd name="connsiteX70" fmla="*/ 119106 w 470685"/>
                  <a:gd name="connsiteY70" fmla="*/ 42726 h 411557"/>
                  <a:gd name="connsiteX71" fmla="*/ 103247 w 470685"/>
                  <a:gd name="connsiteY71" fmla="*/ 51191 h 411557"/>
                  <a:gd name="connsiteX72" fmla="*/ 88030 w 470685"/>
                  <a:gd name="connsiteY72" fmla="*/ 61014 h 411557"/>
                  <a:gd name="connsiteX73" fmla="*/ 31881 w 470685"/>
                  <a:gd name="connsiteY73" fmla="*/ 102412 h 411557"/>
                  <a:gd name="connsiteX74" fmla="*/ 27130 w 470685"/>
                  <a:gd name="connsiteY74" fmla="*/ 107162 h 411557"/>
                  <a:gd name="connsiteX75" fmla="*/ 20879 w 470685"/>
                  <a:gd name="connsiteY75" fmla="*/ 118307 h 411557"/>
                  <a:gd name="connsiteX76" fmla="*/ 17557 w 470685"/>
                  <a:gd name="connsiteY76" fmla="*/ 128094 h 411557"/>
                  <a:gd name="connsiteX77" fmla="*/ 13985 w 470685"/>
                  <a:gd name="connsiteY77" fmla="*/ 138095 h 411557"/>
                  <a:gd name="connsiteX78" fmla="*/ 11628 w 470685"/>
                  <a:gd name="connsiteY78" fmla="*/ 148810 h 411557"/>
                  <a:gd name="connsiteX79" fmla="*/ 10342 w 470685"/>
                  <a:gd name="connsiteY79" fmla="*/ 156883 h 411557"/>
                  <a:gd name="connsiteX80" fmla="*/ 5520 w 470685"/>
                  <a:gd name="connsiteY80" fmla="*/ 175599 h 411557"/>
                  <a:gd name="connsiteX81" fmla="*/ 2805 w 470685"/>
                  <a:gd name="connsiteY81" fmla="*/ 189744 h 411557"/>
                  <a:gd name="connsiteX82" fmla="*/ 3591 w 470685"/>
                  <a:gd name="connsiteY82" fmla="*/ 203532 h 411557"/>
                  <a:gd name="connsiteX83" fmla="*/ 1377 w 470685"/>
                  <a:gd name="connsiteY83" fmla="*/ 214390 h 411557"/>
                  <a:gd name="connsiteX84" fmla="*/ 484 w 470685"/>
                  <a:gd name="connsiteY84" fmla="*/ 229106 h 411557"/>
                  <a:gd name="connsiteX85" fmla="*/ 9556 w 470685"/>
                  <a:gd name="connsiteY85" fmla="*/ 248323 h 411557"/>
                  <a:gd name="connsiteX86" fmla="*/ 15664 w 470685"/>
                  <a:gd name="connsiteY86" fmla="*/ 250895 h 411557"/>
                  <a:gd name="connsiteX87" fmla="*/ 16486 w 470685"/>
                  <a:gd name="connsiteY87" fmla="*/ 249823 h 411557"/>
                  <a:gd name="connsiteX88" fmla="*/ 12628 w 470685"/>
                  <a:gd name="connsiteY88" fmla="*/ 246001 h 411557"/>
                  <a:gd name="connsiteX89" fmla="*/ 9306 w 470685"/>
                  <a:gd name="connsiteY89" fmla="*/ 236286 h 411557"/>
                  <a:gd name="connsiteX90" fmla="*/ 9699 w 470685"/>
                  <a:gd name="connsiteY90" fmla="*/ 220712 h 411557"/>
                  <a:gd name="connsiteX91" fmla="*/ 13950 w 470685"/>
                  <a:gd name="connsiteY91" fmla="*/ 210497 h 411557"/>
                  <a:gd name="connsiteX92" fmla="*/ 15593 w 470685"/>
                  <a:gd name="connsiteY92" fmla="*/ 195959 h 411557"/>
                  <a:gd name="connsiteX93" fmla="*/ 16021 w 470685"/>
                  <a:gd name="connsiteY93" fmla="*/ 196924 h 411557"/>
                  <a:gd name="connsiteX94" fmla="*/ 17414 w 470685"/>
                  <a:gd name="connsiteY94" fmla="*/ 183815 h 411557"/>
                  <a:gd name="connsiteX95" fmla="*/ 21344 w 470685"/>
                  <a:gd name="connsiteY95" fmla="*/ 171563 h 411557"/>
                  <a:gd name="connsiteX96" fmla="*/ 24594 w 470685"/>
                  <a:gd name="connsiteY96" fmla="*/ 147775 h 411557"/>
                  <a:gd name="connsiteX97" fmla="*/ 28059 w 470685"/>
                  <a:gd name="connsiteY97" fmla="*/ 138523 h 411557"/>
                  <a:gd name="connsiteX98" fmla="*/ 30380 w 470685"/>
                  <a:gd name="connsiteY98" fmla="*/ 131558 h 411557"/>
                  <a:gd name="connsiteX99" fmla="*/ 32238 w 470685"/>
                  <a:gd name="connsiteY99" fmla="*/ 126272 h 411557"/>
                  <a:gd name="connsiteX100" fmla="*/ 32273 w 470685"/>
                  <a:gd name="connsiteY100" fmla="*/ 126772 h 411557"/>
                  <a:gd name="connsiteX101" fmla="*/ 35167 w 470685"/>
                  <a:gd name="connsiteY101" fmla="*/ 118092 h 411557"/>
                  <a:gd name="connsiteX102" fmla="*/ 40846 w 470685"/>
                  <a:gd name="connsiteY102" fmla="*/ 113020 h 411557"/>
                  <a:gd name="connsiteX103" fmla="*/ 45561 w 470685"/>
                  <a:gd name="connsiteY103" fmla="*/ 109841 h 411557"/>
                  <a:gd name="connsiteX104" fmla="*/ 49740 w 470685"/>
                  <a:gd name="connsiteY104" fmla="*/ 106841 h 411557"/>
                  <a:gd name="connsiteX105" fmla="*/ 57419 w 470685"/>
                  <a:gd name="connsiteY105" fmla="*/ 100376 h 411557"/>
                  <a:gd name="connsiteX106" fmla="*/ 54919 w 470685"/>
                  <a:gd name="connsiteY106" fmla="*/ 103340 h 411557"/>
                  <a:gd name="connsiteX107" fmla="*/ 73743 w 470685"/>
                  <a:gd name="connsiteY107" fmla="*/ 89517 h 411557"/>
                  <a:gd name="connsiteX108" fmla="*/ 103711 w 470685"/>
                  <a:gd name="connsiteY108" fmla="*/ 67550 h 411557"/>
                  <a:gd name="connsiteX109" fmla="*/ 129357 w 470685"/>
                  <a:gd name="connsiteY109" fmla="*/ 50584 h 411557"/>
                  <a:gd name="connsiteX110" fmla="*/ 128643 w 470685"/>
                  <a:gd name="connsiteY110" fmla="*/ 51370 h 411557"/>
                  <a:gd name="connsiteX111" fmla="*/ 146181 w 470685"/>
                  <a:gd name="connsiteY111" fmla="*/ 41011 h 411557"/>
                  <a:gd name="connsiteX112" fmla="*/ 147288 w 470685"/>
                  <a:gd name="connsiteY112" fmla="*/ 40761 h 411557"/>
                  <a:gd name="connsiteX113" fmla="*/ 161968 w 470685"/>
                  <a:gd name="connsiteY113" fmla="*/ 31796 h 411557"/>
                  <a:gd name="connsiteX114" fmla="*/ 176506 w 470685"/>
                  <a:gd name="connsiteY114" fmla="*/ 25652 h 411557"/>
                  <a:gd name="connsiteX115" fmla="*/ 177220 w 470685"/>
                  <a:gd name="connsiteY115" fmla="*/ 26295 h 411557"/>
                  <a:gd name="connsiteX116" fmla="*/ 194008 w 470685"/>
                  <a:gd name="connsiteY116" fmla="*/ 20830 h 411557"/>
                  <a:gd name="connsiteX117" fmla="*/ 187579 w 470685"/>
                  <a:gd name="connsiteY117" fmla="*/ 22473 h 411557"/>
                  <a:gd name="connsiteX118" fmla="*/ 196330 w 470685"/>
                  <a:gd name="connsiteY118" fmla="*/ 19651 h 411557"/>
                  <a:gd name="connsiteX119" fmla="*/ 213082 w 470685"/>
                  <a:gd name="connsiteY119" fmla="*/ 15151 h 411557"/>
                  <a:gd name="connsiteX120" fmla="*/ 230370 w 470685"/>
                  <a:gd name="connsiteY120" fmla="*/ 11365 h 411557"/>
                  <a:gd name="connsiteX121" fmla="*/ 249336 w 470685"/>
                  <a:gd name="connsiteY121" fmla="*/ 9436 h 411557"/>
                  <a:gd name="connsiteX122" fmla="*/ 253087 w 470685"/>
                  <a:gd name="connsiteY122" fmla="*/ 10329 h 411557"/>
                  <a:gd name="connsiteX123" fmla="*/ 251229 w 470685"/>
                  <a:gd name="connsiteY123" fmla="*/ 12115 h 411557"/>
                  <a:gd name="connsiteX124" fmla="*/ 276518 w 470685"/>
                  <a:gd name="connsiteY124" fmla="*/ 12972 h 411557"/>
                  <a:gd name="connsiteX125" fmla="*/ 276911 w 470685"/>
                  <a:gd name="connsiteY125" fmla="*/ 13936 h 411557"/>
                  <a:gd name="connsiteX126" fmla="*/ 311880 w 470685"/>
                  <a:gd name="connsiteY126" fmla="*/ 19580 h 411557"/>
                  <a:gd name="connsiteX127" fmla="*/ 323167 w 470685"/>
                  <a:gd name="connsiteY127" fmla="*/ 24116 h 411557"/>
                  <a:gd name="connsiteX128" fmla="*/ 334883 w 470685"/>
                  <a:gd name="connsiteY128" fmla="*/ 28617 h 411557"/>
                  <a:gd name="connsiteX129" fmla="*/ 339740 w 470685"/>
                  <a:gd name="connsiteY129" fmla="*/ 32117 h 411557"/>
                  <a:gd name="connsiteX130" fmla="*/ 350742 w 470685"/>
                  <a:gd name="connsiteY130" fmla="*/ 36225 h 411557"/>
                  <a:gd name="connsiteX131" fmla="*/ 354385 w 470685"/>
                  <a:gd name="connsiteY131" fmla="*/ 39690 h 411557"/>
                  <a:gd name="connsiteX132" fmla="*/ 399034 w 470685"/>
                  <a:gd name="connsiteY132" fmla="*/ 69622 h 411557"/>
                  <a:gd name="connsiteX133" fmla="*/ 414464 w 470685"/>
                  <a:gd name="connsiteY133" fmla="*/ 80516 h 411557"/>
                  <a:gd name="connsiteX134" fmla="*/ 421358 w 470685"/>
                  <a:gd name="connsiteY134" fmla="*/ 87517 h 411557"/>
                  <a:gd name="connsiteX135" fmla="*/ 420608 w 470685"/>
                  <a:gd name="connsiteY135" fmla="*/ 88339 h 411557"/>
                  <a:gd name="connsiteX136" fmla="*/ 418465 w 470685"/>
                  <a:gd name="connsiteY136" fmla="*/ 86160 h 411557"/>
                  <a:gd name="connsiteX137" fmla="*/ 416714 w 470685"/>
                  <a:gd name="connsiteY137" fmla="*/ 85802 h 411557"/>
                  <a:gd name="connsiteX138" fmla="*/ 439431 w 470685"/>
                  <a:gd name="connsiteY138" fmla="*/ 107841 h 411557"/>
                  <a:gd name="connsiteX139" fmla="*/ 438181 w 470685"/>
                  <a:gd name="connsiteY139" fmla="*/ 103876 h 411557"/>
                  <a:gd name="connsiteX140" fmla="*/ 442146 w 470685"/>
                  <a:gd name="connsiteY140" fmla="*/ 112520 h 411557"/>
                  <a:gd name="connsiteX141" fmla="*/ 440646 w 470685"/>
                  <a:gd name="connsiteY141" fmla="*/ 110806 h 411557"/>
                  <a:gd name="connsiteX142" fmla="*/ 445111 w 470685"/>
                  <a:gd name="connsiteY142" fmla="*/ 126522 h 411557"/>
                  <a:gd name="connsiteX143" fmla="*/ 445361 w 470685"/>
                  <a:gd name="connsiteY143" fmla="*/ 123915 h 411557"/>
                  <a:gd name="connsiteX144" fmla="*/ 447575 w 470685"/>
                  <a:gd name="connsiteY144" fmla="*/ 134273 h 411557"/>
                  <a:gd name="connsiteX145" fmla="*/ 450826 w 470685"/>
                  <a:gd name="connsiteY145" fmla="*/ 143560 h 411557"/>
                  <a:gd name="connsiteX146" fmla="*/ 452612 w 470685"/>
                  <a:gd name="connsiteY146" fmla="*/ 143988 h 411557"/>
                  <a:gd name="connsiteX147" fmla="*/ 454826 w 470685"/>
                  <a:gd name="connsiteY147" fmla="*/ 184208 h 411557"/>
                  <a:gd name="connsiteX148" fmla="*/ 456112 w 470685"/>
                  <a:gd name="connsiteY148" fmla="*/ 190244 h 411557"/>
                  <a:gd name="connsiteX149" fmla="*/ 455148 w 470685"/>
                  <a:gd name="connsiteY149" fmla="*/ 190601 h 411557"/>
                  <a:gd name="connsiteX150" fmla="*/ 453719 w 470685"/>
                  <a:gd name="connsiteY150" fmla="*/ 199853 h 411557"/>
                  <a:gd name="connsiteX151" fmla="*/ 451504 w 470685"/>
                  <a:gd name="connsiteY151" fmla="*/ 209997 h 411557"/>
                  <a:gd name="connsiteX152" fmla="*/ 451040 w 470685"/>
                  <a:gd name="connsiteY152" fmla="*/ 208497 h 411557"/>
                  <a:gd name="connsiteX153" fmla="*/ 452469 w 470685"/>
                  <a:gd name="connsiteY153" fmla="*/ 212997 h 411557"/>
                  <a:gd name="connsiteX154" fmla="*/ 451933 w 470685"/>
                  <a:gd name="connsiteY154" fmla="*/ 235250 h 411557"/>
                  <a:gd name="connsiteX155" fmla="*/ 452969 w 470685"/>
                  <a:gd name="connsiteY155" fmla="*/ 239643 h 411557"/>
                  <a:gd name="connsiteX156" fmla="*/ 452326 w 470685"/>
                  <a:gd name="connsiteY156" fmla="*/ 237786 h 411557"/>
                  <a:gd name="connsiteX157" fmla="*/ 451219 w 470685"/>
                  <a:gd name="connsiteY157" fmla="*/ 245180 h 411557"/>
                  <a:gd name="connsiteX158" fmla="*/ 448897 w 470685"/>
                  <a:gd name="connsiteY158" fmla="*/ 248966 h 411557"/>
                  <a:gd name="connsiteX159" fmla="*/ 448790 w 470685"/>
                  <a:gd name="connsiteY159" fmla="*/ 245215 h 411557"/>
                  <a:gd name="connsiteX160" fmla="*/ 448254 w 470685"/>
                  <a:gd name="connsiteY160" fmla="*/ 250002 h 411557"/>
                  <a:gd name="connsiteX161" fmla="*/ 447004 w 470685"/>
                  <a:gd name="connsiteY161" fmla="*/ 254038 h 411557"/>
                  <a:gd name="connsiteX162" fmla="*/ 442646 w 470685"/>
                  <a:gd name="connsiteY162" fmla="*/ 261682 h 411557"/>
                  <a:gd name="connsiteX163" fmla="*/ 440467 w 470685"/>
                  <a:gd name="connsiteY163" fmla="*/ 270218 h 411557"/>
                  <a:gd name="connsiteX164" fmla="*/ 437610 w 470685"/>
                  <a:gd name="connsiteY164" fmla="*/ 279577 h 411557"/>
                  <a:gd name="connsiteX165" fmla="*/ 434002 w 470685"/>
                  <a:gd name="connsiteY165" fmla="*/ 288792 h 411557"/>
                  <a:gd name="connsiteX166" fmla="*/ 430359 w 470685"/>
                  <a:gd name="connsiteY166" fmla="*/ 301115 h 411557"/>
                  <a:gd name="connsiteX167" fmla="*/ 426966 w 470685"/>
                  <a:gd name="connsiteY167" fmla="*/ 303401 h 411557"/>
                  <a:gd name="connsiteX168" fmla="*/ 416286 w 470685"/>
                  <a:gd name="connsiteY168" fmla="*/ 323832 h 411557"/>
                  <a:gd name="connsiteX169" fmla="*/ 416750 w 470685"/>
                  <a:gd name="connsiteY169" fmla="*/ 322904 h 411557"/>
                  <a:gd name="connsiteX170" fmla="*/ 399998 w 470685"/>
                  <a:gd name="connsiteY170" fmla="*/ 343799 h 411557"/>
                  <a:gd name="connsiteX171" fmla="*/ 380996 w 470685"/>
                  <a:gd name="connsiteY171" fmla="*/ 360658 h 411557"/>
                  <a:gd name="connsiteX172" fmla="*/ 376924 w 470685"/>
                  <a:gd name="connsiteY172" fmla="*/ 365945 h 411557"/>
                  <a:gd name="connsiteX173" fmla="*/ 341205 w 470685"/>
                  <a:gd name="connsiteY173" fmla="*/ 386804 h 411557"/>
                  <a:gd name="connsiteX174" fmla="*/ 326882 w 470685"/>
                  <a:gd name="connsiteY174" fmla="*/ 390305 h 411557"/>
                  <a:gd name="connsiteX175" fmla="*/ 328775 w 470685"/>
                  <a:gd name="connsiteY175" fmla="*/ 389483 h 411557"/>
                  <a:gd name="connsiteX176" fmla="*/ 311487 w 470685"/>
                  <a:gd name="connsiteY176" fmla="*/ 394091 h 411557"/>
                  <a:gd name="connsiteX177" fmla="*/ 297128 w 470685"/>
                  <a:gd name="connsiteY177" fmla="*/ 395913 h 411557"/>
                  <a:gd name="connsiteX178" fmla="*/ 279340 w 470685"/>
                  <a:gd name="connsiteY178" fmla="*/ 397627 h 411557"/>
                  <a:gd name="connsiteX179" fmla="*/ 274268 w 470685"/>
                  <a:gd name="connsiteY179" fmla="*/ 396734 h 411557"/>
                  <a:gd name="connsiteX180" fmla="*/ 272303 w 470685"/>
                  <a:gd name="connsiteY180" fmla="*/ 395663 h 411557"/>
                  <a:gd name="connsiteX181" fmla="*/ 269160 w 470685"/>
                  <a:gd name="connsiteY181" fmla="*/ 396056 h 411557"/>
                  <a:gd name="connsiteX182" fmla="*/ 269017 w 470685"/>
                  <a:gd name="connsiteY182" fmla="*/ 395841 h 411557"/>
                  <a:gd name="connsiteX183" fmla="*/ 266446 w 470685"/>
                  <a:gd name="connsiteY183" fmla="*/ 396413 h 411557"/>
                  <a:gd name="connsiteX184" fmla="*/ 267553 w 470685"/>
                  <a:gd name="connsiteY184" fmla="*/ 396949 h 411557"/>
                  <a:gd name="connsiteX185" fmla="*/ 246765 w 470685"/>
                  <a:gd name="connsiteY185" fmla="*/ 395127 h 411557"/>
                  <a:gd name="connsiteX186" fmla="*/ 219190 w 470685"/>
                  <a:gd name="connsiteY186" fmla="*/ 393234 h 411557"/>
                  <a:gd name="connsiteX187" fmla="*/ 194187 w 470685"/>
                  <a:gd name="connsiteY187" fmla="*/ 391876 h 411557"/>
                  <a:gd name="connsiteX188" fmla="*/ 201187 w 470685"/>
                  <a:gd name="connsiteY188" fmla="*/ 391234 h 411557"/>
                  <a:gd name="connsiteX189" fmla="*/ 189722 w 470685"/>
                  <a:gd name="connsiteY189" fmla="*/ 389519 h 411557"/>
                  <a:gd name="connsiteX190" fmla="*/ 199866 w 470685"/>
                  <a:gd name="connsiteY190" fmla="*/ 390519 h 411557"/>
                  <a:gd name="connsiteX191" fmla="*/ 179292 w 470685"/>
                  <a:gd name="connsiteY191" fmla="*/ 385161 h 411557"/>
                  <a:gd name="connsiteX192" fmla="*/ 156218 w 470685"/>
                  <a:gd name="connsiteY192" fmla="*/ 376375 h 411557"/>
                  <a:gd name="connsiteX193" fmla="*/ 152824 w 470685"/>
                  <a:gd name="connsiteY193" fmla="*/ 375839 h 411557"/>
                  <a:gd name="connsiteX194" fmla="*/ 152003 w 470685"/>
                  <a:gd name="connsiteY194" fmla="*/ 375339 h 411557"/>
                  <a:gd name="connsiteX195" fmla="*/ 146038 w 470685"/>
                  <a:gd name="connsiteY195" fmla="*/ 373696 h 411557"/>
                  <a:gd name="connsiteX196" fmla="*/ 139894 w 470685"/>
                  <a:gd name="connsiteY196" fmla="*/ 367945 h 411557"/>
                  <a:gd name="connsiteX197" fmla="*/ 128393 w 470685"/>
                  <a:gd name="connsiteY197" fmla="*/ 361194 h 411557"/>
                  <a:gd name="connsiteX198" fmla="*/ 113748 w 470685"/>
                  <a:gd name="connsiteY198" fmla="*/ 356015 h 411557"/>
                  <a:gd name="connsiteX199" fmla="*/ 114462 w 470685"/>
                  <a:gd name="connsiteY199" fmla="*/ 357301 h 411557"/>
                  <a:gd name="connsiteX200" fmla="*/ 106640 w 470685"/>
                  <a:gd name="connsiteY200" fmla="*/ 352907 h 411557"/>
                  <a:gd name="connsiteX201" fmla="*/ 107033 w 470685"/>
                  <a:gd name="connsiteY201" fmla="*/ 351693 h 411557"/>
                  <a:gd name="connsiteX202" fmla="*/ 102639 w 470685"/>
                  <a:gd name="connsiteY202" fmla="*/ 349728 h 411557"/>
                  <a:gd name="connsiteX203" fmla="*/ 96603 w 470685"/>
                  <a:gd name="connsiteY203" fmla="*/ 345335 h 411557"/>
                  <a:gd name="connsiteX204" fmla="*/ 103211 w 470685"/>
                  <a:gd name="connsiteY204" fmla="*/ 349157 h 411557"/>
                  <a:gd name="connsiteX205" fmla="*/ 83494 w 470685"/>
                  <a:gd name="connsiteY205" fmla="*/ 332583 h 411557"/>
                  <a:gd name="connsiteX206" fmla="*/ 80065 w 470685"/>
                  <a:gd name="connsiteY206" fmla="*/ 332548 h 411557"/>
                  <a:gd name="connsiteX207" fmla="*/ 60741 w 470685"/>
                  <a:gd name="connsiteY207" fmla="*/ 316617 h 411557"/>
                  <a:gd name="connsiteX208" fmla="*/ 62241 w 470685"/>
                  <a:gd name="connsiteY208" fmla="*/ 319296 h 411557"/>
                  <a:gd name="connsiteX209" fmla="*/ 40989 w 470685"/>
                  <a:gd name="connsiteY209" fmla="*/ 293364 h 411557"/>
                  <a:gd name="connsiteX210" fmla="*/ 35560 w 470685"/>
                  <a:gd name="connsiteY210" fmla="*/ 285149 h 411557"/>
                  <a:gd name="connsiteX211" fmla="*/ 31595 w 470685"/>
                  <a:gd name="connsiteY211" fmla="*/ 277291 h 411557"/>
                  <a:gd name="connsiteX212" fmla="*/ 25094 w 470685"/>
                  <a:gd name="connsiteY212" fmla="*/ 264218 h 411557"/>
                  <a:gd name="connsiteX213" fmla="*/ 16664 w 470685"/>
                  <a:gd name="connsiteY213" fmla="*/ 247251 h 411557"/>
                  <a:gd name="connsiteX214" fmla="*/ 15521 w 470685"/>
                  <a:gd name="connsiteY214" fmla="*/ 240251 h 411557"/>
                  <a:gd name="connsiteX215" fmla="*/ 13343 w 470685"/>
                  <a:gd name="connsiteY215" fmla="*/ 242751 h 411557"/>
                  <a:gd name="connsiteX216" fmla="*/ 13200 w 470685"/>
                  <a:gd name="connsiteY216" fmla="*/ 254824 h 411557"/>
                  <a:gd name="connsiteX217" fmla="*/ 16557 w 470685"/>
                  <a:gd name="connsiteY217" fmla="*/ 265218 h 411557"/>
                  <a:gd name="connsiteX218" fmla="*/ 18915 w 470685"/>
                  <a:gd name="connsiteY218" fmla="*/ 272647 h 411557"/>
                  <a:gd name="connsiteX219" fmla="*/ 20129 w 470685"/>
                  <a:gd name="connsiteY219" fmla="*/ 276291 h 411557"/>
                  <a:gd name="connsiteX220" fmla="*/ 25951 w 470685"/>
                  <a:gd name="connsiteY220" fmla="*/ 292221 h 411557"/>
                  <a:gd name="connsiteX221" fmla="*/ 33702 w 470685"/>
                  <a:gd name="connsiteY221" fmla="*/ 305687 h 411557"/>
                  <a:gd name="connsiteX222" fmla="*/ 53740 w 470685"/>
                  <a:gd name="connsiteY222" fmla="*/ 327761 h 411557"/>
                  <a:gd name="connsiteX223" fmla="*/ 76172 w 470685"/>
                  <a:gd name="connsiteY223" fmla="*/ 345371 h 411557"/>
                  <a:gd name="connsiteX224" fmla="*/ 82387 w 470685"/>
                  <a:gd name="connsiteY224" fmla="*/ 350300 h 411557"/>
                  <a:gd name="connsiteX225" fmla="*/ 88566 w 470685"/>
                  <a:gd name="connsiteY225" fmla="*/ 355193 h 411557"/>
                  <a:gd name="connsiteX226" fmla="*/ 106140 w 470685"/>
                  <a:gd name="connsiteY226" fmla="*/ 366981 h 41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</a:cxnLst>
                <a:rect l="l" t="t" r="r" b="b"/>
                <a:pathLst>
                  <a:path w="470685" h="411557">
                    <a:moveTo>
                      <a:pt x="106140" y="366981"/>
                    </a:moveTo>
                    <a:cubicBezTo>
                      <a:pt x="112355" y="369767"/>
                      <a:pt x="117141" y="371124"/>
                      <a:pt x="120249" y="373017"/>
                    </a:cubicBezTo>
                    <a:cubicBezTo>
                      <a:pt x="124178" y="375267"/>
                      <a:pt x="127928" y="377660"/>
                      <a:pt x="131536" y="379947"/>
                    </a:cubicBezTo>
                    <a:cubicBezTo>
                      <a:pt x="138751" y="384518"/>
                      <a:pt x="145788" y="388662"/>
                      <a:pt x="153717" y="391698"/>
                    </a:cubicBezTo>
                    <a:cubicBezTo>
                      <a:pt x="160289" y="394198"/>
                      <a:pt x="166790" y="397306"/>
                      <a:pt x="175256" y="400663"/>
                    </a:cubicBezTo>
                    <a:cubicBezTo>
                      <a:pt x="177363" y="401485"/>
                      <a:pt x="179613" y="402306"/>
                      <a:pt x="182042" y="403092"/>
                    </a:cubicBezTo>
                    <a:cubicBezTo>
                      <a:pt x="184578" y="403914"/>
                      <a:pt x="187400" y="404664"/>
                      <a:pt x="190186" y="405200"/>
                    </a:cubicBezTo>
                    <a:cubicBezTo>
                      <a:pt x="195794" y="406307"/>
                      <a:pt x="201687" y="406807"/>
                      <a:pt x="207760" y="407200"/>
                    </a:cubicBezTo>
                    <a:cubicBezTo>
                      <a:pt x="213689" y="407700"/>
                      <a:pt x="218725" y="408093"/>
                      <a:pt x="224512" y="408986"/>
                    </a:cubicBezTo>
                    <a:cubicBezTo>
                      <a:pt x="230513" y="409807"/>
                      <a:pt x="236620" y="410414"/>
                      <a:pt x="242764" y="410772"/>
                    </a:cubicBezTo>
                    <a:cubicBezTo>
                      <a:pt x="248872" y="411165"/>
                      <a:pt x="255123" y="411236"/>
                      <a:pt x="261016" y="411165"/>
                    </a:cubicBezTo>
                    <a:cubicBezTo>
                      <a:pt x="266446" y="411093"/>
                      <a:pt x="272089" y="411343"/>
                      <a:pt x="277733" y="411558"/>
                    </a:cubicBezTo>
                    <a:cubicBezTo>
                      <a:pt x="283126" y="410986"/>
                      <a:pt x="290699" y="411415"/>
                      <a:pt x="298914" y="411022"/>
                    </a:cubicBezTo>
                    <a:cubicBezTo>
                      <a:pt x="302986" y="410843"/>
                      <a:pt x="307451" y="410307"/>
                      <a:pt x="311165" y="409522"/>
                    </a:cubicBezTo>
                    <a:cubicBezTo>
                      <a:pt x="315023" y="408843"/>
                      <a:pt x="318631" y="407986"/>
                      <a:pt x="321774" y="406843"/>
                    </a:cubicBezTo>
                    <a:lnTo>
                      <a:pt x="326989" y="406557"/>
                    </a:lnTo>
                    <a:cubicBezTo>
                      <a:pt x="331239" y="404771"/>
                      <a:pt x="336311" y="403164"/>
                      <a:pt x="340741" y="401985"/>
                    </a:cubicBezTo>
                    <a:lnTo>
                      <a:pt x="340562" y="402342"/>
                    </a:lnTo>
                    <a:cubicBezTo>
                      <a:pt x="346777" y="399520"/>
                      <a:pt x="353921" y="396770"/>
                      <a:pt x="356885" y="395091"/>
                    </a:cubicBezTo>
                    <a:lnTo>
                      <a:pt x="356743" y="395448"/>
                    </a:lnTo>
                    <a:lnTo>
                      <a:pt x="364101" y="391698"/>
                    </a:lnTo>
                    <a:lnTo>
                      <a:pt x="362993" y="392662"/>
                    </a:lnTo>
                    <a:cubicBezTo>
                      <a:pt x="373245" y="386662"/>
                      <a:pt x="383460" y="380089"/>
                      <a:pt x="392247" y="373874"/>
                    </a:cubicBezTo>
                    <a:lnTo>
                      <a:pt x="390854" y="373517"/>
                    </a:lnTo>
                    <a:cubicBezTo>
                      <a:pt x="400212" y="366945"/>
                      <a:pt x="405999" y="361551"/>
                      <a:pt x="410999" y="355908"/>
                    </a:cubicBezTo>
                    <a:cubicBezTo>
                      <a:pt x="416179" y="350407"/>
                      <a:pt x="420679" y="344728"/>
                      <a:pt x="427573" y="336905"/>
                    </a:cubicBezTo>
                    <a:lnTo>
                      <a:pt x="427609" y="337298"/>
                    </a:lnTo>
                    <a:cubicBezTo>
                      <a:pt x="430788" y="331476"/>
                      <a:pt x="433824" y="326475"/>
                      <a:pt x="436503" y="321618"/>
                    </a:cubicBezTo>
                    <a:cubicBezTo>
                      <a:pt x="439396" y="316867"/>
                      <a:pt x="441860" y="311974"/>
                      <a:pt x="444039" y="307294"/>
                    </a:cubicBezTo>
                    <a:cubicBezTo>
                      <a:pt x="446254" y="302580"/>
                      <a:pt x="448218" y="297829"/>
                      <a:pt x="450111" y="292793"/>
                    </a:cubicBezTo>
                    <a:cubicBezTo>
                      <a:pt x="451004" y="290257"/>
                      <a:pt x="451933" y="287649"/>
                      <a:pt x="452897" y="284863"/>
                    </a:cubicBezTo>
                    <a:cubicBezTo>
                      <a:pt x="454040" y="281327"/>
                      <a:pt x="454469" y="277827"/>
                      <a:pt x="454755" y="274576"/>
                    </a:cubicBezTo>
                    <a:cubicBezTo>
                      <a:pt x="454469" y="277862"/>
                      <a:pt x="455576" y="273290"/>
                      <a:pt x="455791" y="273647"/>
                    </a:cubicBezTo>
                    <a:cubicBezTo>
                      <a:pt x="456255" y="270754"/>
                      <a:pt x="456719" y="268254"/>
                      <a:pt x="457398" y="266289"/>
                    </a:cubicBezTo>
                    <a:cubicBezTo>
                      <a:pt x="457827" y="264718"/>
                      <a:pt x="458970" y="262825"/>
                      <a:pt x="460184" y="260431"/>
                    </a:cubicBezTo>
                    <a:cubicBezTo>
                      <a:pt x="461363" y="258288"/>
                      <a:pt x="462542" y="255074"/>
                      <a:pt x="462613" y="253466"/>
                    </a:cubicBezTo>
                    <a:cubicBezTo>
                      <a:pt x="462756" y="251930"/>
                      <a:pt x="462577" y="250930"/>
                      <a:pt x="462077" y="250752"/>
                    </a:cubicBezTo>
                    <a:cubicBezTo>
                      <a:pt x="464470" y="241822"/>
                      <a:pt x="464435" y="243572"/>
                      <a:pt x="465578" y="242572"/>
                    </a:cubicBezTo>
                    <a:cubicBezTo>
                      <a:pt x="464649" y="242429"/>
                      <a:pt x="465720" y="234500"/>
                      <a:pt x="465756" y="227320"/>
                    </a:cubicBezTo>
                    <a:lnTo>
                      <a:pt x="465970" y="230642"/>
                    </a:lnTo>
                    <a:cubicBezTo>
                      <a:pt x="466149" y="227356"/>
                      <a:pt x="466006" y="223391"/>
                      <a:pt x="465970" y="220677"/>
                    </a:cubicBezTo>
                    <a:cubicBezTo>
                      <a:pt x="465970" y="217783"/>
                      <a:pt x="466221" y="214783"/>
                      <a:pt x="466578" y="211711"/>
                    </a:cubicBezTo>
                    <a:lnTo>
                      <a:pt x="464327" y="215104"/>
                    </a:lnTo>
                    <a:cubicBezTo>
                      <a:pt x="466149" y="205282"/>
                      <a:pt x="466792" y="213033"/>
                      <a:pt x="467864" y="203246"/>
                    </a:cubicBezTo>
                    <a:lnTo>
                      <a:pt x="466363" y="203139"/>
                    </a:lnTo>
                    <a:cubicBezTo>
                      <a:pt x="467721" y="196209"/>
                      <a:pt x="468792" y="189744"/>
                      <a:pt x="469292" y="184172"/>
                    </a:cubicBezTo>
                    <a:cubicBezTo>
                      <a:pt x="469935" y="178528"/>
                      <a:pt x="470650" y="172849"/>
                      <a:pt x="470685" y="165706"/>
                    </a:cubicBezTo>
                    <a:cubicBezTo>
                      <a:pt x="470221" y="158312"/>
                      <a:pt x="469257" y="150739"/>
                      <a:pt x="467542" y="143203"/>
                    </a:cubicBezTo>
                    <a:cubicBezTo>
                      <a:pt x="466006" y="135702"/>
                      <a:pt x="462684" y="127915"/>
                      <a:pt x="460720" y="121843"/>
                    </a:cubicBezTo>
                    <a:cubicBezTo>
                      <a:pt x="458505" y="115092"/>
                      <a:pt x="456684" y="107663"/>
                      <a:pt x="452719" y="100019"/>
                    </a:cubicBezTo>
                    <a:cubicBezTo>
                      <a:pt x="448433" y="91910"/>
                      <a:pt x="441789" y="86553"/>
                      <a:pt x="436145" y="81945"/>
                    </a:cubicBezTo>
                    <a:cubicBezTo>
                      <a:pt x="433252" y="79623"/>
                      <a:pt x="430466" y="77409"/>
                      <a:pt x="428037" y="75230"/>
                    </a:cubicBezTo>
                    <a:lnTo>
                      <a:pt x="419786" y="67908"/>
                    </a:lnTo>
                    <a:cubicBezTo>
                      <a:pt x="414214" y="63085"/>
                      <a:pt x="408606" y="58478"/>
                      <a:pt x="402891" y="54049"/>
                    </a:cubicBezTo>
                    <a:cubicBezTo>
                      <a:pt x="391497" y="45190"/>
                      <a:pt x="379853" y="37189"/>
                      <a:pt x="368244" y="29903"/>
                    </a:cubicBezTo>
                    <a:lnTo>
                      <a:pt x="366672" y="27724"/>
                    </a:lnTo>
                    <a:cubicBezTo>
                      <a:pt x="366565" y="25616"/>
                      <a:pt x="352135" y="22866"/>
                      <a:pt x="350920" y="20723"/>
                    </a:cubicBezTo>
                    <a:cubicBezTo>
                      <a:pt x="348920" y="20009"/>
                      <a:pt x="346884" y="19366"/>
                      <a:pt x="344812" y="18794"/>
                    </a:cubicBezTo>
                    <a:cubicBezTo>
                      <a:pt x="343277" y="17830"/>
                      <a:pt x="339955" y="16044"/>
                      <a:pt x="342991" y="16937"/>
                    </a:cubicBezTo>
                    <a:cubicBezTo>
                      <a:pt x="337597" y="14508"/>
                      <a:pt x="337276" y="14865"/>
                      <a:pt x="333168" y="13758"/>
                    </a:cubicBezTo>
                    <a:cubicBezTo>
                      <a:pt x="331347" y="12651"/>
                      <a:pt x="329453" y="11686"/>
                      <a:pt x="327560" y="10650"/>
                    </a:cubicBezTo>
                    <a:cubicBezTo>
                      <a:pt x="316595" y="6507"/>
                      <a:pt x="306129" y="3864"/>
                      <a:pt x="294913" y="2399"/>
                    </a:cubicBezTo>
                    <a:cubicBezTo>
                      <a:pt x="283841" y="1042"/>
                      <a:pt x="272732" y="792"/>
                      <a:pt x="260623" y="578"/>
                    </a:cubicBezTo>
                    <a:cubicBezTo>
                      <a:pt x="253337" y="6"/>
                      <a:pt x="244550" y="-65"/>
                      <a:pt x="235013" y="42"/>
                    </a:cubicBezTo>
                    <a:cubicBezTo>
                      <a:pt x="232656" y="77"/>
                      <a:pt x="230227" y="113"/>
                      <a:pt x="227762" y="149"/>
                    </a:cubicBezTo>
                    <a:lnTo>
                      <a:pt x="224047" y="185"/>
                    </a:lnTo>
                    <a:cubicBezTo>
                      <a:pt x="222583" y="220"/>
                      <a:pt x="221083" y="292"/>
                      <a:pt x="219618" y="435"/>
                    </a:cubicBezTo>
                    <a:cubicBezTo>
                      <a:pt x="213653" y="1006"/>
                      <a:pt x="208010" y="2649"/>
                      <a:pt x="202973" y="4257"/>
                    </a:cubicBezTo>
                    <a:cubicBezTo>
                      <a:pt x="193472" y="7400"/>
                      <a:pt x="182828" y="10079"/>
                      <a:pt x="173363" y="13972"/>
                    </a:cubicBezTo>
                    <a:cubicBezTo>
                      <a:pt x="163861" y="17651"/>
                      <a:pt x="155253" y="21938"/>
                      <a:pt x="148324" y="26259"/>
                    </a:cubicBezTo>
                    <a:cubicBezTo>
                      <a:pt x="139251" y="32653"/>
                      <a:pt x="129714" y="37475"/>
                      <a:pt x="119106" y="42726"/>
                    </a:cubicBezTo>
                    <a:cubicBezTo>
                      <a:pt x="113855" y="45333"/>
                      <a:pt x="108533" y="48083"/>
                      <a:pt x="103247" y="51191"/>
                    </a:cubicBezTo>
                    <a:cubicBezTo>
                      <a:pt x="97925" y="54334"/>
                      <a:pt x="93174" y="57728"/>
                      <a:pt x="88030" y="61014"/>
                    </a:cubicBezTo>
                    <a:cubicBezTo>
                      <a:pt x="67671" y="73908"/>
                      <a:pt x="48097" y="88517"/>
                      <a:pt x="31881" y="102412"/>
                    </a:cubicBezTo>
                    <a:cubicBezTo>
                      <a:pt x="30487" y="102948"/>
                      <a:pt x="26880" y="106948"/>
                      <a:pt x="27130" y="107162"/>
                    </a:cubicBezTo>
                    <a:cubicBezTo>
                      <a:pt x="23772" y="110913"/>
                      <a:pt x="22201" y="114913"/>
                      <a:pt x="20879" y="118307"/>
                    </a:cubicBezTo>
                    <a:cubicBezTo>
                      <a:pt x="19558" y="121807"/>
                      <a:pt x="18593" y="125129"/>
                      <a:pt x="17557" y="128094"/>
                    </a:cubicBezTo>
                    <a:cubicBezTo>
                      <a:pt x="16664" y="130630"/>
                      <a:pt x="14914" y="134523"/>
                      <a:pt x="13985" y="138095"/>
                    </a:cubicBezTo>
                    <a:cubicBezTo>
                      <a:pt x="12950" y="141738"/>
                      <a:pt x="12235" y="145346"/>
                      <a:pt x="11628" y="148810"/>
                    </a:cubicBezTo>
                    <a:cubicBezTo>
                      <a:pt x="11628" y="148810"/>
                      <a:pt x="11128" y="151847"/>
                      <a:pt x="10342" y="156883"/>
                    </a:cubicBezTo>
                    <a:cubicBezTo>
                      <a:pt x="9592" y="161991"/>
                      <a:pt x="8235" y="167491"/>
                      <a:pt x="5520" y="175599"/>
                    </a:cubicBezTo>
                    <a:cubicBezTo>
                      <a:pt x="4270" y="179671"/>
                      <a:pt x="3055" y="184529"/>
                      <a:pt x="2805" y="189744"/>
                    </a:cubicBezTo>
                    <a:cubicBezTo>
                      <a:pt x="2555" y="195245"/>
                      <a:pt x="3520" y="199853"/>
                      <a:pt x="3591" y="203532"/>
                    </a:cubicBezTo>
                    <a:cubicBezTo>
                      <a:pt x="3841" y="206853"/>
                      <a:pt x="2770" y="209675"/>
                      <a:pt x="1377" y="214390"/>
                    </a:cubicBezTo>
                    <a:cubicBezTo>
                      <a:pt x="-159" y="218998"/>
                      <a:pt x="-338" y="225034"/>
                      <a:pt x="484" y="229106"/>
                    </a:cubicBezTo>
                    <a:cubicBezTo>
                      <a:pt x="1984" y="237536"/>
                      <a:pt x="5091" y="244430"/>
                      <a:pt x="9556" y="248323"/>
                    </a:cubicBezTo>
                    <a:cubicBezTo>
                      <a:pt x="11807" y="250252"/>
                      <a:pt x="14307" y="250966"/>
                      <a:pt x="15664" y="250895"/>
                    </a:cubicBezTo>
                    <a:cubicBezTo>
                      <a:pt x="16950" y="250859"/>
                      <a:pt x="16950" y="250359"/>
                      <a:pt x="16486" y="249823"/>
                    </a:cubicBezTo>
                    <a:cubicBezTo>
                      <a:pt x="15807" y="249144"/>
                      <a:pt x="14057" y="248216"/>
                      <a:pt x="12628" y="246001"/>
                    </a:cubicBezTo>
                    <a:cubicBezTo>
                      <a:pt x="11235" y="243822"/>
                      <a:pt x="10021" y="240643"/>
                      <a:pt x="9306" y="236286"/>
                    </a:cubicBezTo>
                    <a:cubicBezTo>
                      <a:pt x="8735" y="232107"/>
                      <a:pt x="7985" y="226177"/>
                      <a:pt x="9699" y="220712"/>
                    </a:cubicBezTo>
                    <a:cubicBezTo>
                      <a:pt x="10556" y="217926"/>
                      <a:pt x="12414" y="214926"/>
                      <a:pt x="13950" y="210497"/>
                    </a:cubicBezTo>
                    <a:cubicBezTo>
                      <a:pt x="15664" y="205818"/>
                      <a:pt x="15486" y="200388"/>
                      <a:pt x="15593" y="195959"/>
                    </a:cubicBezTo>
                    <a:lnTo>
                      <a:pt x="16021" y="196924"/>
                    </a:lnTo>
                    <a:cubicBezTo>
                      <a:pt x="15664" y="191459"/>
                      <a:pt x="16271" y="187994"/>
                      <a:pt x="17414" y="183815"/>
                    </a:cubicBezTo>
                    <a:cubicBezTo>
                      <a:pt x="18522" y="179814"/>
                      <a:pt x="20093" y="175814"/>
                      <a:pt x="21344" y="171563"/>
                    </a:cubicBezTo>
                    <a:cubicBezTo>
                      <a:pt x="23880" y="162812"/>
                      <a:pt x="24130" y="155097"/>
                      <a:pt x="24594" y="147775"/>
                    </a:cubicBezTo>
                    <a:cubicBezTo>
                      <a:pt x="25916" y="146810"/>
                      <a:pt x="26701" y="142667"/>
                      <a:pt x="28059" y="138523"/>
                    </a:cubicBezTo>
                    <a:cubicBezTo>
                      <a:pt x="28844" y="136166"/>
                      <a:pt x="29666" y="133737"/>
                      <a:pt x="30380" y="131558"/>
                    </a:cubicBezTo>
                    <a:cubicBezTo>
                      <a:pt x="31095" y="129272"/>
                      <a:pt x="31666" y="127415"/>
                      <a:pt x="32238" y="126272"/>
                    </a:cubicBezTo>
                    <a:lnTo>
                      <a:pt x="32273" y="126772"/>
                    </a:lnTo>
                    <a:cubicBezTo>
                      <a:pt x="32881" y="123521"/>
                      <a:pt x="33845" y="120414"/>
                      <a:pt x="35167" y="118092"/>
                    </a:cubicBezTo>
                    <a:cubicBezTo>
                      <a:pt x="36453" y="115842"/>
                      <a:pt x="37810" y="114913"/>
                      <a:pt x="40846" y="113020"/>
                    </a:cubicBezTo>
                    <a:cubicBezTo>
                      <a:pt x="42310" y="112127"/>
                      <a:pt x="43989" y="110984"/>
                      <a:pt x="45561" y="109841"/>
                    </a:cubicBezTo>
                    <a:cubicBezTo>
                      <a:pt x="46990" y="108841"/>
                      <a:pt x="48383" y="107805"/>
                      <a:pt x="49740" y="106841"/>
                    </a:cubicBezTo>
                    <a:cubicBezTo>
                      <a:pt x="52490" y="104805"/>
                      <a:pt x="55062" y="102698"/>
                      <a:pt x="57419" y="100376"/>
                    </a:cubicBezTo>
                    <a:cubicBezTo>
                      <a:pt x="57134" y="100804"/>
                      <a:pt x="57277" y="101447"/>
                      <a:pt x="54919" y="103340"/>
                    </a:cubicBezTo>
                    <a:cubicBezTo>
                      <a:pt x="62313" y="97304"/>
                      <a:pt x="72350" y="88946"/>
                      <a:pt x="73743" y="89517"/>
                    </a:cubicBezTo>
                    <a:cubicBezTo>
                      <a:pt x="82708" y="82516"/>
                      <a:pt x="93710" y="75016"/>
                      <a:pt x="103711" y="67550"/>
                    </a:cubicBezTo>
                    <a:cubicBezTo>
                      <a:pt x="113462" y="60121"/>
                      <a:pt x="123321" y="54977"/>
                      <a:pt x="129357" y="50584"/>
                    </a:cubicBezTo>
                    <a:lnTo>
                      <a:pt x="128643" y="51370"/>
                    </a:lnTo>
                    <a:cubicBezTo>
                      <a:pt x="135393" y="46298"/>
                      <a:pt x="138180" y="46298"/>
                      <a:pt x="146181" y="41011"/>
                    </a:cubicBezTo>
                    <a:cubicBezTo>
                      <a:pt x="146716" y="40904"/>
                      <a:pt x="147359" y="40618"/>
                      <a:pt x="147288" y="40761"/>
                    </a:cubicBezTo>
                    <a:cubicBezTo>
                      <a:pt x="151145" y="37689"/>
                      <a:pt x="156253" y="34403"/>
                      <a:pt x="161968" y="31796"/>
                    </a:cubicBezTo>
                    <a:cubicBezTo>
                      <a:pt x="167576" y="29188"/>
                      <a:pt x="173220" y="27117"/>
                      <a:pt x="176506" y="25652"/>
                    </a:cubicBezTo>
                    <a:lnTo>
                      <a:pt x="177220" y="26295"/>
                    </a:lnTo>
                    <a:cubicBezTo>
                      <a:pt x="182721" y="24259"/>
                      <a:pt x="188329" y="22473"/>
                      <a:pt x="194008" y="20830"/>
                    </a:cubicBezTo>
                    <a:lnTo>
                      <a:pt x="187579" y="22473"/>
                    </a:lnTo>
                    <a:cubicBezTo>
                      <a:pt x="188329" y="21009"/>
                      <a:pt x="191686" y="20401"/>
                      <a:pt x="196330" y="19651"/>
                    </a:cubicBezTo>
                    <a:cubicBezTo>
                      <a:pt x="201223" y="18937"/>
                      <a:pt x="207402" y="17365"/>
                      <a:pt x="213082" y="15151"/>
                    </a:cubicBezTo>
                    <a:cubicBezTo>
                      <a:pt x="218654" y="13758"/>
                      <a:pt x="223690" y="12508"/>
                      <a:pt x="230370" y="11365"/>
                    </a:cubicBezTo>
                    <a:cubicBezTo>
                      <a:pt x="236656" y="10150"/>
                      <a:pt x="242978" y="8972"/>
                      <a:pt x="249336" y="9436"/>
                    </a:cubicBezTo>
                    <a:cubicBezTo>
                      <a:pt x="255373" y="8257"/>
                      <a:pt x="244014" y="11293"/>
                      <a:pt x="253087" y="10329"/>
                    </a:cubicBezTo>
                    <a:cubicBezTo>
                      <a:pt x="253408" y="11543"/>
                      <a:pt x="248872" y="11150"/>
                      <a:pt x="251229" y="12115"/>
                    </a:cubicBezTo>
                    <a:cubicBezTo>
                      <a:pt x="260088" y="11472"/>
                      <a:pt x="265731" y="13186"/>
                      <a:pt x="276518" y="12972"/>
                    </a:cubicBezTo>
                    <a:lnTo>
                      <a:pt x="276911" y="13936"/>
                    </a:lnTo>
                    <a:cubicBezTo>
                      <a:pt x="291199" y="12972"/>
                      <a:pt x="302486" y="18580"/>
                      <a:pt x="311880" y="19580"/>
                    </a:cubicBezTo>
                    <a:cubicBezTo>
                      <a:pt x="318952" y="21223"/>
                      <a:pt x="321024" y="22723"/>
                      <a:pt x="323167" y="24116"/>
                    </a:cubicBezTo>
                    <a:cubicBezTo>
                      <a:pt x="325346" y="25438"/>
                      <a:pt x="327560" y="26724"/>
                      <a:pt x="334883" y="28617"/>
                    </a:cubicBezTo>
                    <a:lnTo>
                      <a:pt x="339740" y="32117"/>
                    </a:lnTo>
                    <a:cubicBezTo>
                      <a:pt x="345491" y="34903"/>
                      <a:pt x="344598" y="32582"/>
                      <a:pt x="350742" y="36225"/>
                    </a:cubicBezTo>
                    <a:cubicBezTo>
                      <a:pt x="349992" y="36761"/>
                      <a:pt x="358421" y="40940"/>
                      <a:pt x="354385" y="39690"/>
                    </a:cubicBezTo>
                    <a:cubicBezTo>
                      <a:pt x="367887" y="48226"/>
                      <a:pt x="383710" y="54620"/>
                      <a:pt x="399034" y="69622"/>
                    </a:cubicBezTo>
                    <a:cubicBezTo>
                      <a:pt x="403641" y="71301"/>
                      <a:pt x="411178" y="78980"/>
                      <a:pt x="414464" y="80516"/>
                    </a:cubicBezTo>
                    <a:cubicBezTo>
                      <a:pt x="414536" y="81016"/>
                      <a:pt x="418179" y="84481"/>
                      <a:pt x="421358" y="87517"/>
                    </a:cubicBezTo>
                    <a:cubicBezTo>
                      <a:pt x="424358" y="90267"/>
                      <a:pt x="426001" y="91946"/>
                      <a:pt x="420608" y="88339"/>
                    </a:cubicBezTo>
                    <a:cubicBezTo>
                      <a:pt x="419679" y="87696"/>
                      <a:pt x="418179" y="86267"/>
                      <a:pt x="418465" y="86160"/>
                    </a:cubicBezTo>
                    <a:cubicBezTo>
                      <a:pt x="417822" y="86017"/>
                      <a:pt x="417250" y="85910"/>
                      <a:pt x="416714" y="85802"/>
                    </a:cubicBezTo>
                    <a:cubicBezTo>
                      <a:pt x="425537" y="96447"/>
                      <a:pt x="435681" y="99233"/>
                      <a:pt x="439431" y="107841"/>
                    </a:cubicBezTo>
                    <a:cubicBezTo>
                      <a:pt x="438503" y="105019"/>
                      <a:pt x="436181" y="102269"/>
                      <a:pt x="438181" y="103876"/>
                    </a:cubicBezTo>
                    <a:cubicBezTo>
                      <a:pt x="439753" y="106234"/>
                      <a:pt x="441039" y="109234"/>
                      <a:pt x="442146" y="112520"/>
                    </a:cubicBezTo>
                    <a:lnTo>
                      <a:pt x="440646" y="110806"/>
                    </a:lnTo>
                    <a:cubicBezTo>
                      <a:pt x="442325" y="115485"/>
                      <a:pt x="443575" y="120843"/>
                      <a:pt x="445111" y="126522"/>
                    </a:cubicBezTo>
                    <a:lnTo>
                      <a:pt x="445361" y="123915"/>
                    </a:lnTo>
                    <a:cubicBezTo>
                      <a:pt x="446289" y="128022"/>
                      <a:pt x="446754" y="131237"/>
                      <a:pt x="447575" y="134273"/>
                    </a:cubicBezTo>
                    <a:cubicBezTo>
                      <a:pt x="448218" y="136916"/>
                      <a:pt x="449040" y="139559"/>
                      <a:pt x="450826" y="143560"/>
                    </a:cubicBezTo>
                    <a:cubicBezTo>
                      <a:pt x="452576" y="147203"/>
                      <a:pt x="450183" y="136095"/>
                      <a:pt x="452612" y="143988"/>
                    </a:cubicBezTo>
                    <a:cubicBezTo>
                      <a:pt x="454719" y="154275"/>
                      <a:pt x="455076" y="170170"/>
                      <a:pt x="454826" y="184208"/>
                    </a:cubicBezTo>
                    <a:cubicBezTo>
                      <a:pt x="455898" y="182743"/>
                      <a:pt x="455969" y="186958"/>
                      <a:pt x="456112" y="190244"/>
                    </a:cubicBezTo>
                    <a:lnTo>
                      <a:pt x="455148" y="190601"/>
                    </a:lnTo>
                    <a:cubicBezTo>
                      <a:pt x="455362" y="197245"/>
                      <a:pt x="454398" y="198710"/>
                      <a:pt x="453719" y="199853"/>
                    </a:cubicBezTo>
                    <a:cubicBezTo>
                      <a:pt x="452969" y="201138"/>
                      <a:pt x="452147" y="202067"/>
                      <a:pt x="451504" y="209997"/>
                    </a:cubicBezTo>
                    <a:lnTo>
                      <a:pt x="451040" y="208497"/>
                    </a:lnTo>
                    <a:lnTo>
                      <a:pt x="452469" y="212997"/>
                    </a:lnTo>
                    <a:cubicBezTo>
                      <a:pt x="453112" y="228213"/>
                      <a:pt x="450790" y="221177"/>
                      <a:pt x="451933" y="235250"/>
                    </a:cubicBezTo>
                    <a:cubicBezTo>
                      <a:pt x="452290" y="229820"/>
                      <a:pt x="454505" y="232892"/>
                      <a:pt x="452969" y="239643"/>
                    </a:cubicBezTo>
                    <a:lnTo>
                      <a:pt x="452326" y="237786"/>
                    </a:lnTo>
                    <a:cubicBezTo>
                      <a:pt x="451933" y="241501"/>
                      <a:pt x="452005" y="242822"/>
                      <a:pt x="451219" y="245180"/>
                    </a:cubicBezTo>
                    <a:cubicBezTo>
                      <a:pt x="451219" y="242894"/>
                      <a:pt x="450290" y="243787"/>
                      <a:pt x="448897" y="248966"/>
                    </a:cubicBezTo>
                    <a:lnTo>
                      <a:pt x="448790" y="245215"/>
                    </a:lnTo>
                    <a:lnTo>
                      <a:pt x="448254" y="250002"/>
                    </a:lnTo>
                    <a:cubicBezTo>
                      <a:pt x="448218" y="250895"/>
                      <a:pt x="447718" y="252359"/>
                      <a:pt x="447004" y="254038"/>
                    </a:cubicBezTo>
                    <a:cubicBezTo>
                      <a:pt x="445789" y="255538"/>
                      <a:pt x="443789" y="258467"/>
                      <a:pt x="442646" y="261682"/>
                    </a:cubicBezTo>
                    <a:cubicBezTo>
                      <a:pt x="441539" y="264682"/>
                      <a:pt x="440967" y="267683"/>
                      <a:pt x="440467" y="270218"/>
                    </a:cubicBezTo>
                    <a:cubicBezTo>
                      <a:pt x="439574" y="275326"/>
                      <a:pt x="438717" y="278648"/>
                      <a:pt x="437610" y="279577"/>
                    </a:cubicBezTo>
                    <a:cubicBezTo>
                      <a:pt x="437753" y="279255"/>
                      <a:pt x="435717" y="283970"/>
                      <a:pt x="434002" y="288792"/>
                    </a:cubicBezTo>
                    <a:cubicBezTo>
                      <a:pt x="432252" y="293721"/>
                      <a:pt x="430466" y="298972"/>
                      <a:pt x="430359" y="301115"/>
                    </a:cubicBezTo>
                    <a:cubicBezTo>
                      <a:pt x="430895" y="297508"/>
                      <a:pt x="426858" y="306402"/>
                      <a:pt x="426966" y="303401"/>
                    </a:cubicBezTo>
                    <a:cubicBezTo>
                      <a:pt x="426394" y="307902"/>
                      <a:pt x="420536" y="320010"/>
                      <a:pt x="416286" y="323832"/>
                    </a:cubicBezTo>
                    <a:lnTo>
                      <a:pt x="416750" y="322904"/>
                    </a:lnTo>
                    <a:cubicBezTo>
                      <a:pt x="410785" y="330905"/>
                      <a:pt x="405534" y="337584"/>
                      <a:pt x="399998" y="343799"/>
                    </a:cubicBezTo>
                    <a:cubicBezTo>
                      <a:pt x="394569" y="350121"/>
                      <a:pt x="388497" y="355586"/>
                      <a:pt x="380996" y="360658"/>
                    </a:cubicBezTo>
                    <a:cubicBezTo>
                      <a:pt x="382353" y="361051"/>
                      <a:pt x="374173" y="366159"/>
                      <a:pt x="376924" y="365945"/>
                    </a:cubicBezTo>
                    <a:cubicBezTo>
                      <a:pt x="362029" y="378196"/>
                      <a:pt x="345777" y="380197"/>
                      <a:pt x="341205" y="386804"/>
                    </a:cubicBezTo>
                    <a:cubicBezTo>
                      <a:pt x="333133" y="390019"/>
                      <a:pt x="331204" y="389305"/>
                      <a:pt x="326882" y="390305"/>
                    </a:cubicBezTo>
                    <a:lnTo>
                      <a:pt x="328775" y="389483"/>
                    </a:lnTo>
                    <a:cubicBezTo>
                      <a:pt x="321167" y="392055"/>
                      <a:pt x="316059" y="393162"/>
                      <a:pt x="311487" y="394091"/>
                    </a:cubicBezTo>
                    <a:cubicBezTo>
                      <a:pt x="306808" y="394948"/>
                      <a:pt x="302914" y="395770"/>
                      <a:pt x="297128" y="395913"/>
                    </a:cubicBezTo>
                    <a:cubicBezTo>
                      <a:pt x="291270" y="396484"/>
                      <a:pt x="290341" y="398592"/>
                      <a:pt x="279340" y="397627"/>
                    </a:cubicBezTo>
                    <a:cubicBezTo>
                      <a:pt x="282948" y="396984"/>
                      <a:pt x="278447" y="396949"/>
                      <a:pt x="274268" y="396734"/>
                    </a:cubicBezTo>
                    <a:cubicBezTo>
                      <a:pt x="276911" y="396734"/>
                      <a:pt x="277768" y="396484"/>
                      <a:pt x="272303" y="395663"/>
                    </a:cubicBezTo>
                    <a:cubicBezTo>
                      <a:pt x="271518" y="395877"/>
                      <a:pt x="270303" y="395984"/>
                      <a:pt x="269160" y="396056"/>
                    </a:cubicBezTo>
                    <a:cubicBezTo>
                      <a:pt x="269124" y="395984"/>
                      <a:pt x="268910" y="395913"/>
                      <a:pt x="269017" y="395841"/>
                    </a:cubicBezTo>
                    <a:cubicBezTo>
                      <a:pt x="261909" y="395877"/>
                      <a:pt x="263124" y="396198"/>
                      <a:pt x="266446" y="396413"/>
                    </a:cubicBezTo>
                    <a:cubicBezTo>
                      <a:pt x="266267" y="396520"/>
                      <a:pt x="266553" y="396699"/>
                      <a:pt x="267553" y="396949"/>
                    </a:cubicBezTo>
                    <a:cubicBezTo>
                      <a:pt x="259980" y="395734"/>
                      <a:pt x="247586" y="396734"/>
                      <a:pt x="246765" y="395127"/>
                    </a:cubicBezTo>
                    <a:cubicBezTo>
                      <a:pt x="236478" y="394734"/>
                      <a:pt x="228119" y="393877"/>
                      <a:pt x="219190" y="393234"/>
                    </a:cubicBezTo>
                    <a:cubicBezTo>
                      <a:pt x="210403" y="392769"/>
                      <a:pt x="202402" y="393055"/>
                      <a:pt x="194187" y="391876"/>
                    </a:cubicBezTo>
                    <a:cubicBezTo>
                      <a:pt x="192508" y="390841"/>
                      <a:pt x="196330" y="390983"/>
                      <a:pt x="201187" y="391234"/>
                    </a:cubicBezTo>
                    <a:cubicBezTo>
                      <a:pt x="197223" y="390876"/>
                      <a:pt x="193401" y="390376"/>
                      <a:pt x="189722" y="389519"/>
                    </a:cubicBezTo>
                    <a:cubicBezTo>
                      <a:pt x="190007" y="388626"/>
                      <a:pt x="196151" y="390376"/>
                      <a:pt x="199866" y="390519"/>
                    </a:cubicBezTo>
                    <a:cubicBezTo>
                      <a:pt x="192901" y="388948"/>
                      <a:pt x="186793" y="387697"/>
                      <a:pt x="179292" y="385161"/>
                    </a:cubicBezTo>
                    <a:cubicBezTo>
                      <a:pt x="172112" y="382804"/>
                      <a:pt x="163861" y="379768"/>
                      <a:pt x="156218" y="376375"/>
                    </a:cubicBezTo>
                    <a:cubicBezTo>
                      <a:pt x="155110" y="376232"/>
                      <a:pt x="153967" y="376053"/>
                      <a:pt x="152824" y="375839"/>
                    </a:cubicBezTo>
                    <a:lnTo>
                      <a:pt x="152003" y="375339"/>
                    </a:lnTo>
                    <a:cubicBezTo>
                      <a:pt x="151860" y="375767"/>
                      <a:pt x="148288" y="374767"/>
                      <a:pt x="146038" y="373696"/>
                    </a:cubicBezTo>
                    <a:cubicBezTo>
                      <a:pt x="144359" y="371731"/>
                      <a:pt x="147181" y="372053"/>
                      <a:pt x="139894" y="367945"/>
                    </a:cubicBezTo>
                    <a:cubicBezTo>
                      <a:pt x="137251" y="365909"/>
                      <a:pt x="133072" y="363516"/>
                      <a:pt x="128393" y="361194"/>
                    </a:cubicBezTo>
                    <a:cubicBezTo>
                      <a:pt x="123321" y="358551"/>
                      <a:pt x="117534" y="357265"/>
                      <a:pt x="113748" y="356015"/>
                    </a:cubicBezTo>
                    <a:cubicBezTo>
                      <a:pt x="117963" y="357765"/>
                      <a:pt x="116463" y="357729"/>
                      <a:pt x="114462" y="357301"/>
                    </a:cubicBezTo>
                    <a:cubicBezTo>
                      <a:pt x="110569" y="355836"/>
                      <a:pt x="109212" y="354193"/>
                      <a:pt x="106640" y="352907"/>
                    </a:cubicBezTo>
                    <a:lnTo>
                      <a:pt x="107033" y="351693"/>
                    </a:lnTo>
                    <a:cubicBezTo>
                      <a:pt x="107319" y="352586"/>
                      <a:pt x="105140" y="351514"/>
                      <a:pt x="102639" y="349728"/>
                    </a:cubicBezTo>
                    <a:cubicBezTo>
                      <a:pt x="100175" y="347978"/>
                      <a:pt x="97389" y="345656"/>
                      <a:pt x="96603" y="345335"/>
                    </a:cubicBezTo>
                    <a:cubicBezTo>
                      <a:pt x="95388" y="343085"/>
                      <a:pt x="102068" y="349157"/>
                      <a:pt x="103211" y="349157"/>
                    </a:cubicBezTo>
                    <a:cubicBezTo>
                      <a:pt x="90602" y="338334"/>
                      <a:pt x="96353" y="343406"/>
                      <a:pt x="83494" y="332583"/>
                    </a:cubicBezTo>
                    <a:cubicBezTo>
                      <a:pt x="75993" y="327404"/>
                      <a:pt x="84030" y="334548"/>
                      <a:pt x="80065" y="332548"/>
                    </a:cubicBezTo>
                    <a:cubicBezTo>
                      <a:pt x="73814" y="327547"/>
                      <a:pt x="67242" y="323082"/>
                      <a:pt x="60741" y="316617"/>
                    </a:cubicBezTo>
                    <a:lnTo>
                      <a:pt x="62241" y="319296"/>
                    </a:lnTo>
                    <a:cubicBezTo>
                      <a:pt x="50347" y="310402"/>
                      <a:pt x="45418" y="302294"/>
                      <a:pt x="40989" y="293364"/>
                    </a:cubicBezTo>
                    <a:cubicBezTo>
                      <a:pt x="38953" y="290542"/>
                      <a:pt x="37167" y="287792"/>
                      <a:pt x="35560" y="285149"/>
                    </a:cubicBezTo>
                    <a:cubicBezTo>
                      <a:pt x="33988" y="282470"/>
                      <a:pt x="32881" y="279755"/>
                      <a:pt x="31595" y="277291"/>
                    </a:cubicBezTo>
                    <a:cubicBezTo>
                      <a:pt x="29166" y="272362"/>
                      <a:pt x="26987" y="268040"/>
                      <a:pt x="25094" y="264218"/>
                    </a:cubicBezTo>
                    <a:cubicBezTo>
                      <a:pt x="21058" y="257074"/>
                      <a:pt x="17557" y="252038"/>
                      <a:pt x="16664" y="247251"/>
                    </a:cubicBezTo>
                    <a:cubicBezTo>
                      <a:pt x="16057" y="241965"/>
                      <a:pt x="16200" y="240858"/>
                      <a:pt x="15521" y="240251"/>
                    </a:cubicBezTo>
                    <a:cubicBezTo>
                      <a:pt x="14986" y="239822"/>
                      <a:pt x="14200" y="240858"/>
                      <a:pt x="13343" y="242751"/>
                    </a:cubicBezTo>
                    <a:cubicBezTo>
                      <a:pt x="12092" y="246144"/>
                      <a:pt x="12235" y="250930"/>
                      <a:pt x="13200" y="254824"/>
                    </a:cubicBezTo>
                    <a:cubicBezTo>
                      <a:pt x="14128" y="258753"/>
                      <a:pt x="15593" y="262396"/>
                      <a:pt x="16557" y="265218"/>
                    </a:cubicBezTo>
                    <a:cubicBezTo>
                      <a:pt x="17486" y="268111"/>
                      <a:pt x="18307" y="270754"/>
                      <a:pt x="18915" y="272647"/>
                    </a:cubicBezTo>
                    <a:cubicBezTo>
                      <a:pt x="19665" y="274898"/>
                      <a:pt x="20129" y="276291"/>
                      <a:pt x="20129" y="276291"/>
                    </a:cubicBezTo>
                    <a:cubicBezTo>
                      <a:pt x="22129" y="281934"/>
                      <a:pt x="23415" y="287256"/>
                      <a:pt x="25951" y="292221"/>
                    </a:cubicBezTo>
                    <a:cubicBezTo>
                      <a:pt x="28344" y="297150"/>
                      <a:pt x="30916" y="301544"/>
                      <a:pt x="33702" y="305687"/>
                    </a:cubicBezTo>
                    <a:cubicBezTo>
                      <a:pt x="39274" y="313903"/>
                      <a:pt x="45454" y="321296"/>
                      <a:pt x="53740" y="327761"/>
                    </a:cubicBezTo>
                    <a:cubicBezTo>
                      <a:pt x="60777" y="333298"/>
                      <a:pt x="68064" y="339013"/>
                      <a:pt x="76172" y="345371"/>
                    </a:cubicBezTo>
                    <a:cubicBezTo>
                      <a:pt x="78208" y="346978"/>
                      <a:pt x="80279" y="348621"/>
                      <a:pt x="82387" y="350300"/>
                    </a:cubicBezTo>
                    <a:cubicBezTo>
                      <a:pt x="84494" y="351907"/>
                      <a:pt x="86316" y="353300"/>
                      <a:pt x="88566" y="355193"/>
                    </a:cubicBezTo>
                    <a:cubicBezTo>
                      <a:pt x="93317" y="358658"/>
                      <a:pt x="98353" y="363552"/>
                      <a:pt x="106140" y="36698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id="{1C163AD7-F41E-0D41-A009-1755CE36F16D}"/>
                </a:ext>
              </a:extLst>
            </p:cNvPr>
            <p:cNvGrpSpPr/>
            <p:nvPr/>
          </p:nvGrpSpPr>
          <p:grpSpPr>
            <a:xfrm>
              <a:off x="6791866" y="1950314"/>
              <a:ext cx="404863" cy="224512"/>
              <a:chOff x="6791866" y="1950314"/>
              <a:chExt cx="404863" cy="224512"/>
            </a:xfrm>
            <a:grpFill/>
          </p:grpSpPr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D8F0702B-8EA6-8E4C-B2FF-DBBD9F11E858}"/>
                  </a:ext>
                </a:extLst>
              </p:cNvPr>
              <p:cNvSpPr/>
              <p:nvPr/>
            </p:nvSpPr>
            <p:spPr>
              <a:xfrm>
                <a:off x="6863904" y="2159698"/>
                <a:ext cx="1357" cy="392"/>
              </a:xfrm>
              <a:custGeom>
                <a:avLst/>
                <a:gdLst>
                  <a:gd name="connsiteX0" fmla="*/ 0 w 1357"/>
                  <a:gd name="connsiteY0" fmla="*/ 0 h 392"/>
                  <a:gd name="connsiteX1" fmla="*/ 1357 w 1357"/>
                  <a:gd name="connsiteY1" fmla="*/ 393 h 392"/>
                  <a:gd name="connsiteX2" fmla="*/ 0 w 1357"/>
                  <a:gd name="connsiteY2" fmla="*/ 0 h 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7" h="392">
                    <a:moveTo>
                      <a:pt x="0" y="0"/>
                    </a:moveTo>
                    <a:lnTo>
                      <a:pt x="1357" y="393"/>
                    </a:lnTo>
                    <a:cubicBezTo>
                      <a:pt x="1357" y="179"/>
                      <a:pt x="100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7E7A206E-B3A1-BB49-8CEE-DC5A22DDB429}"/>
                  </a:ext>
                </a:extLst>
              </p:cNvPr>
              <p:cNvSpPr/>
              <p:nvPr/>
            </p:nvSpPr>
            <p:spPr>
              <a:xfrm>
                <a:off x="7169636" y="2053149"/>
                <a:ext cx="92" cy="321"/>
              </a:xfrm>
              <a:custGeom>
                <a:avLst/>
                <a:gdLst>
                  <a:gd name="connsiteX0" fmla="*/ 21 w 92"/>
                  <a:gd name="connsiteY0" fmla="*/ 322 h 321"/>
                  <a:gd name="connsiteX1" fmla="*/ 93 w 92"/>
                  <a:gd name="connsiteY1" fmla="*/ 0 h 321"/>
                  <a:gd name="connsiteX2" fmla="*/ 21 w 92"/>
                  <a:gd name="connsiteY2" fmla="*/ 322 h 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" h="321">
                    <a:moveTo>
                      <a:pt x="21" y="322"/>
                    </a:moveTo>
                    <a:cubicBezTo>
                      <a:pt x="57" y="214"/>
                      <a:pt x="57" y="107"/>
                      <a:pt x="93" y="0"/>
                    </a:cubicBezTo>
                    <a:cubicBezTo>
                      <a:pt x="-14" y="214"/>
                      <a:pt x="-14" y="286"/>
                      <a:pt x="21" y="32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88CE6CDD-E879-C941-B707-0D3A2789F04C}"/>
                  </a:ext>
                </a:extLst>
              </p:cNvPr>
              <p:cNvSpPr/>
              <p:nvPr/>
            </p:nvSpPr>
            <p:spPr>
              <a:xfrm>
                <a:off x="6917804" y="2171235"/>
                <a:ext cx="392" cy="142"/>
              </a:xfrm>
              <a:custGeom>
                <a:avLst/>
                <a:gdLst>
                  <a:gd name="connsiteX0" fmla="*/ 393 w 392"/>
                  <a:gd name="connsiteY0" fmla="*/ 0 h 142"/>
                  <a:gd name="connsiteX1" fmla="*/ 321 w 392"/>
                  <a:gd name="connsiteY1" fmla="*/ 0 h 142"/>
                  <a:gd name="connsiteX2" fmla="*/ 0 w 392"/>
                  <a:gd name="connsiteY2" fmla="*/ 143 h 142"/>
                  <a:gd name="connsiteX3" fmla="*/ 393 w 392"/>
                  <a:gd name="connsiteY3" fmla="*/ 0 h 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2" h="142">
                    <a:moveTo>
                      <a:pt x="393" y="0"/>
                    </a:moveTo>
                    <a:lnTo>
                      <a:pt x="321" y="0"/>
                    </a:lnTo>
                    <a:cubicBezTo>
                      <a:pt x="179" y="72"/>
                      <a:pt x="107" y="107"/>
                      <a:pt x="0" y="143"/>
                    </a:cubicBezTo>
                    <a:lnTo>
                      <a:pt x="393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7C855F36-722F-C245-A75E-EB031EE652B3}"/>
                  </a:ext>
                </a:extLst>
              </p:cNvPr>
              <p:cNvSpPr/>
              <p:nvPr/>
            </p:nvSpPr>
            <p:spPr>
              <a:xfrm>
                <a:off x="6791866" y="1950314"/>
                <a:ext cx="404863" cy="224512"/>
              </a:xfrm>
              <a:custGeom>
                <a:avLst/>
                <a:gdLst>
                  <a:gd name="connsiteX0" fmla="*/ 55537 w 404863"/>
                  <a:gd name="connsiteY0" fmla="*/ 223493 h 224512"/>
                  <a:gd name="connsiteX1" fmla="*/ 98042 w 404863"/>
                  <a:gd name="connsiteY1" fmla="*/ 224136 h 224512"/>
                  <a:gd name="connsiteX2" fmla="*/ 126224 w 404863"/>
                  <a:gd name="connsiteY2" fmla="*/ 220921 h 224512"/>
                  <a:gd name="connsiteX3" fmla="*/ 141619 w 404863"/>
                  <a:gd name="connsiteY3" fmla="*/ 218385 h 224512"/>
                  <a:gd name="connsiteX4" fmla="*/ 143369 w 404863"/>
                  <a:gd name="connsiteY4" fmla="*/ 219314 h 224512"/>
                  <a:gd name="connsiteX5" fmla="*/ 148620 w 404863"/>
                  <a:gd name="connsiteY5" fmla="*/ 219242 h 224512"/>
                  <a:gd name="connsiteX6" fmla="*/ 148513 w 404863"/>
                  <a:gd name="connsiteY6" fmla="*/ 219492 h 224512"/>
                  <a:gd name="connsiteX7" fmla="*/ 155478 w 404863"/>
                  <a:gd name="connsiteY7" fmla="*/ 219135 h 224512"/>
                  <a:gd name="connsiteX8" fmla="*/ 155371 w 404863"/>
                  <a:gd name="connsiteY8" fmla="*/ 219385 h 224512"/>
                  <a:gd name="connsiteX9" fmla="*/ 158764 w 404863"/>
                  <a:gd name="connsiteY9" fmla="*/ 219278 h 224512"/>
                  <a:gd name="connsiteX10" fmla="*/ 158157 w 404863"/>
                  <a:gd name="connsiteY10" fmla="*/ 219671 h 224512"/>
                  <a:gd name="connsiteX11" fmla="*/ 165800 w 404863"/>
                  <a:gd name="connsiteY11" fmla="*/ 218564 h 224512"/>
                  <a:gd name="connsiteX12" fmla="*/ 172551 w 404863"/>
                  <a:gd name="connsiteY12" fmla="*/ 217671 h 224512"/>
                  <a:gd name="connsiteX13" fmla="*/ 172015 w 404863"/>
                  <a:gd name="connsiteY13" fmla="*/ 216635 h 224512"/>
                  <a:gd name="connsiteX14" fmla="*/ 191768 w 404863"/>
                  <a:gd name="connsiteY14" fmla="*/ 212706 h 224512"/>
                  <a:gd name="connsiteX15" fmla="*/ 191732 w 404863"/>
                  <a:gd name="connsiteY15" fmla="*/ 212992 h 224512"/>
                  <a:gd name="connsiteX16" fmla="*/ 216307 w 404863"/>
                  <a:gd name="connsiteY16" fmla="*/ 206241 h 224512"/>
                  <a:gd name="connsiteX17" fmla="*/ 216878 w 404863"/>
                  <a:gd name="connsiteY17" fmla="*/ 206991 h 224512"/>
                  <a:gd name="connsiteX18" fmla="*/ 225665 w 404863"/>
                  <a:gd name="connsiteY18" fmla="*/ 202705 h 224512"/>
                  <a:gd name="connsiteX19" fmla="*/ 228915 w 404863"/>
                  <a:gd name="connsiteY19" fmla="*/ 203812 h 224512"/>
                  <a:gd name="connsiteX20" fmla="*/ 234059 w 404863"/>
                  <a:gd name="connsiteY20" fmla="*/ 201883 h 224512"/>
                  <a:gd name="connsiteX21" fmla="*/ 232916 w 404863"/>
                  <a:gd name="connsiteY21" fmla="*/ 202347 h 224512"/>
                  <a:gd name="connsiteX22" fmla="*/ 240453 w 404863"/>
                  <a:gd name="connsiteY22" fmla="*/ 201526 h 224512"/>
                  <a:gd name="connsiteX23" fmla="*/ 238774 w 404863"/>
                  <a:gd name="connsiteY23" fmla="*/ 199811 h 224512"/>
                  <a:gd name="connsiteX24" fmla="*/ 243953 w 404863"/>
                  <a:gd name="connsiteY24" fmla="*/ 201169 h 224512"/>
                  <a:gd name="connsiteX25" fmla="*/ 243774 w 404863"/>
                  <a:gd name="connsiteY25" fmla="*/ 199668 h 224512"/>
                  <a:gd name="connsiteX26" fmla="*/ 258883 w 404863"/>
                  <a:gd name="connsiteY26" fmla="*/ 201311 h 224512"/>
                  <a:gd name="connsiteX27" fmla="*/ 293066 w 404863"/>
                  <a:gd name="connsiteY27" fmla="*/ 191525 h 224512"/>
                  <a:gd name="connsiteX28" fmla="*/ 324927 w 404863"/>
                  <a:gd name="connsiteY28" fmla="*/ 177416 h 224512"/>
                  <a:gd name="connsiteX29" fmla="*/ 326356 w 404863"/>
                  <a:gd name="connsiteY29" fmla="*/ 177844 h 224512"/>
                  <a:gd name="connsiteX30" fmla="*/ 331607 w 404863"/>
                  <a:gd name="connsiteY30" fmla="*/ 173129 h 224512"/>
                  <a:gd name="connsiteX31" fmla="*/ 333214 w 404863"/>
                  <a:gd name="connsiteY31" fmla="*/ 170986 h 224512"/>
                  <a:gd name="connsiteX32" fmla="*/ 334571 w 404863"/>
                  <a:gd name="connsiteY32" fmla="*/ 171201 h 224512"/>
                  <a:gd name="connsiteX33" fmla="*/ 337358 w 404863"/>
                  <a:gd name="connsiteY33" fmla="*/ 168129 h 224512"/>
                  <a:gd name="connsiteX34" fmla="*/ 339929 w 404863"/>
                  <a:gd name="connsiteY34" fmla="*/ 167343 h 224512"/>
                  <a:gd name="connsiteX35" fmla="*/ 359360 w 404863"/>
                  <a:gd name="connsiteY35" fmla="*/ 149448 h 224512"/>
                  <a:gd name="connsiteX36" fmla="*/ 375434 w 404863"/>
                  <a:gd name="connsiteY36" fmla="*/ 132839 h 224512"/>
                  <a:gd name="connsiteX37" fmla="*/ 382113 w 404863"/>
                  <a:gd name="connsiteY37" fmla="*/ 121373 h 224512"/>
                  <a:gd name="connsiteX38" fmla="*/ 386435 w 404863"/>
                  <a:gd name="connsiteY38" fmla="*/ 111943 h 224512"/>
                  <a:gd name="connsiteX39" fmla="*/ 399080 w 404863"/>
                  <a:gd name="connsiteY39" fmla="*/ 85726 h 224512"/>
                  <a:gd name="connsiteX40" fmla="*/ 401258 w 404863"/>
                  <a:gd name="connsiteY40" fmla="*/ 57829 h 224512"/>
                  <a:gd name="connsiteX41" fmla="*/ 401044 w 404863"/>
                  <a:gd name="connsiteY41" fmla="*/ 56115 h 224512"/>
                  <a:gd name="connsiteX42" fmla="*/ 404366 w 404863"/>
                  <a:gd name="connsiteY42" fmla="*/ 39863 h 224512"/>
                  <a:gd name="connsiteX43" fmla="*/ 404687 w 404863"/>
                  <a:gd name="connsiteY43" fmla="*/ 27397 h 224512"/>
                  <a:gd name="connsiteX44" fmla="*/ 401473 w 404863"/>
                  <a:gd name="connsiteY44" fmla="*/ 15110 h 224512"/>
                  <a:gd name="connsiteX45" fmla="*/ 396579 w 404863"/>
                  <a:gd name="connsiteY45" fmla="*/ 6787 h 224512"/>
                  <a:gd name="connsiteX46" fmla="*/ 392114 w 404863"/>
                  <a:gd name="connsiteY46" fmla="*/ 36 h 224512"/>
                  <a:gd name="connsiteX47" fmla="*/ 388935 w 404863"/>
                  <a:gd name="connsiteY47" fmla="*/ 5787 h 224512"/>
                  <a:gd name="connsiteX48" fmla="*/ 389364 w 404863"/>
                  <a:gd name="connsiteY48" fmla="*/ 13288 h 224512"/>
                  <a:gd name="connsiteX49" fmla="*/ 390936 w 404863"/>
                  <a:gd name="connsiteY49" fmla="*/ 22325 h 224512"/>
                  <a:gd name="connsiteX50" fmla="*/ 390507 w 404863"/>
                  <a:gd name="connsiteY50" fmla="*/ 22146 h 224512"/>
                  <a:gd name="connsiteX51" fmla="*/ 390900 w 404863"/>
                  <a:gd name="connsiteY51" fmla="*/ 26575 h 224512"/>
                  <a:gd name="connsiteX52" fmla="*/ 390971 w 404863"/>
                  <a:gd name="connsiteY52" fmla="*/ 31147 h 224512"/>
                  <a:gd name="connsiteX53" fmla="*/ 391757 w 404863"/>
                  <a:gd name="connsiteY53" fmla="*/ 39577 h 224512"/>
                  <a:gd name="connsiteX54" fmla="*/ 389257 w 404863"/>
                  <a:gd name="connsiteY54" fmla="*/ 48078 h 224512"/>
                  <a:gd name="connsiteX55" fmla="*/ 389114 w 404863"/>
                  <a:gd name="connsiteY55" fmla="*/ 47864 h 224512"/>
                  <a:gd name="connsiteX56" fmla="*/ 388721 w 404863"/>
                  <a:gd name="connsiteY56" fmla="*/ 51829 h 224512"/>
                  <a:gd name="connsiteX57" fmla="*/ 387471 w 404863"/>
                  <a:gd name="connsiteY57" fmla="*/ 56472 h 224512"/>
                  <a:gd name="connsiteX58" fmla="*/ 386971 w 404863"/>
                  <a:gd name="connsiteY58" fmla="*/ 65294 h 224512"/>
                  <a:gd name="connsiteX59" fmla="*/ 386185 w 404863"/>
                  <a:gd name="connsiteY59" fmla="*/ 63687 h 224512"/>
                  <a:gd name="connsiteX60" fmla="*/ 385685 w 404863"/>
                  <a:gd name="connsiteY60" fmla="*/ 72974 h 224512"/>
                  <a:gd name="connsiteX61" fmla="*/ 384256 w 404863"/>
                  <a:gd name="connsiteY61" fmla="*/ 85476 h 224512"/>
                  <a:gd name="connsiteX62" fmla="*/ 381292 w 404863"/>
                  <a:gd name="connsiteY62" fmla="*/ 96406 h 224512"/>
                  <a:gd name="connsiteX63" fmla="*/ 381149 w 404863"/>
                  <a:gd name="connsiteY63" fmla="*/ 95905 h 224512"/>
                  <a:gd name="connsiteX64" fmla="*/ 378291 w 404863"/>
                  <a:gd name="connsiteY64" fmla="*/ 103049 h 224512"/>
                  <a:gd name="connsiteX65" fmla="*/ 377791 w 404863"/>
                  <a:gd name="connsiteY65" fmla="*/ 103228 h 224512"/>
                  <a:gd name="connsiteX66" fmla="*/ 371790 w 404863"/>
                  <a:gd name="connsiteY66" fmla="*/ 115336 h 224512"/>
                  <a:gd name="connsiteX67" fmla="*/ 370933 w 404863"/>
                  <a:gd name="connsiteY67" fmla="*/ 115086 h 224512"/>
                  <a:gd name="connsiteX68" fmla="*/ 367683 w 404863"/>
                  <a:gd name="connsiteY68" fmla="*/ 120766 h 224512"/>
                  <a:gd name="connsiteX69" fmla="*/ 369183 w 404863"/>
                  <a:gd name="connsiteY69" fmla="*/ 118801 h 224512"/>
                  <a:gd name="connsiteX70" fmla="*/ 363397 w 404863"/>
                  <a:gd name="connsiteY70" fmla="*/ 126873 h 224512"/>
                  <a:gd name="connsiteX71" fmla="*/ 356503 w 404863"/>
                  <a:gd name="connsiteY71" fmla="*/ 140125 h 224512"/>
                  <a:gd name="connsiteX72" fmla="*/ 354824 w 404863"/>
                  <a:gd name="connsiteY72" fmla="*/ 140482 h 224512"/>
                  <a:gd name="connsiteX73" fmla="*/ 354110 w 404863"/>
                  <a:gd name="connsiteY73" fmla="*/ 138732 h 224512"/>
                  <a:gd name="connsiteX74" fmla="*/ 346644 w 404863"/>
                  <a:gd name="connsiteY74" fmla="*/ 145161 h 224512"/>
                  <a:gd name="connsiteX75" fmla="*/ 345894 w 404863"/>
                  <a:gd name="connsiteY75" fmla="*/ 144554 h 224512"/>
                  <a:gd name="connsiteX76" fmla="*/ 335286 w 404863"/>
                  <a:gd name="connsiteY76" fmla="*/ 154163 h 224512"/>
                  <a:gd name="connsiteX77" fmla="*/ 327106 w 404863"/>
                  <a:gd name="connsiteY77" fmla="*/ 159556 h 224512"/>
                  <a:gd name="connsiteX78" fmla="*/ 324535 w 404863"/>
                  <a:gd name="connsiteY78" fmla="*/ 159913 h 224512"/>
                  <a:gd name="connsiteX79" fmla="*/ 321463 w 404863"/>
                  <a:gd name="connsiteY79" fmla="*/ 163307 h 224512"/>
                  <a:gd name="connsiteX80" fmla="*/ 319141 w 404863"/>
                  <a:gd name="connsiteY80" fmla="*/ 163164 h 224512"/>
                  <a:gd name="connsiteX81" fmla="*/ 301139 w 404863"/>
                  <a:gd name="connsiteY81" fmla="*/ 172451 h 224512"/>
                  <a:gd name="connsiteX82" fmla="*/ 295067 w 404863"/>
                  <a:gd name="connsiteY82" fmla="*/ 176844 h 224512"/>
                  <a:gd name="connsiteX83" fmla="*/ 291066 w 404863"/>
                  <a:gd name="connsiteY83" fmla="*/ 176594 h 224512"/>
                  <a:gd name="connsiteX84" fmla="*/ 292138 w 404863"/>
                  <a:gd name="connsiteY84" fmla="*/ 176415 h 224512"/>
                  <a:gd name="connsiteX85" fmla="*/ 292352 w 404863"/>
                  <a:gd name="connsiteY85" fmla="*/ 175344 h 224512"/>
                  <a:gd name="connsiteX86" fmla="*/ 280029 w 404863"/>
                  <a:gd name="connsiteY86" fmla="*/ 180130 h 224512"/>
                  <a:gd name="connsiteX87" fmla="*/ 282208 w 404863"/>
                  <a:gd name="connsiteY87" fmla="*/ 180380 h 224512"/>
                  <a:gd name="connsiteX88" fmla="*/ 277993 w 404863"/>
                  <a:gd name="connsiteY88" fmla="*/ 181488 h 224512"/>
                  <a:gd name="connsiteX89" fmla="*/ 278636 w 404863"/>
                  <a:gd name="connsiteY89" fmla="*/ 180487 h 224512"/>
                  <a:gd name="connsiteX90" fmla="*/ 272278 w 404863"/>
                  <a:gd name="connsiteY90" fmla="*/ 181738 h 224512"/>
                  <a:gd name="connsiteX91" fmla="*/ 273385 w 404863"/>
                  <a:gd name="connsiteY91" fmla="*/ 182452 h 224512"/>
                  <a:gd name="connsiteX92" fmla="*/ 265563 w 404863"/>
                  <a:gd name="connsiteY92" fmla="*/ 183559 h 224512"/>
                  <a:gd name="connsiteX93" fmla="*/ 265563 w 404863"/>
                  <a:gd name="connsiteY93" fmla="*/ 185202 h 224512"/>
                  <a:gd name="connsiteX94" fmla="*/ 249525 w 404863"/>
                  <a:gd name="connsiteY94" fmla="*/ 186095 h 224512"/>
                  <a:gd name="connsiteX95" fmla="*/ 247275 w 404863"/>
                  <a:gd name="connsiteY95" fmla="*/ 187667 h 224512"/>
                  <a:gd name="connsiteX96" fmla="*/ 246989 w 404863"/>
                  <a:gd name="connsiteY96" fmla="*/ 186738 h 224512"/>
                  <a:gd name="connsiteX97" fmla="*/ 239274 w 404863"/>
                  <a:gd name="connsiteY97" fmla="*/ 186452 h 224512"/>
                  <a:gd name="connsiteX98" fmla="*/ 239702 w 404863"/>
                  <a:gd name="connsiteY98" fmla="*/ 185774 h 224512"/>
                  <a:gd name="connsiteX99" fmla="*/ 238381 w 404863"/>
                  <a:gd name="connsiteY99" fmla="*/ 187845 h 224512"/>
                  <a:gd name="connsiteX100" fmla="*/ 229344 w 404863"/>
                  <a:gd name="connsiteY100" fmla="*/ 189131 h 224512"/>
                  <a:gd name="connsiteX101" fmla="*/ 227665 w 404863"/>
                  <a:gd name="connsiteY101" fmla="*/ 191024 h 224512"/>
                  <a:gd name="connsiteX102" fmla="*/ 228308 w 404863"/>
                  <a:gd name="connsiteY102" fmla="*/ 190024 h 224512"/>
                  <a:gd name="connsiteX103" fmla="*/ 225022 w 404863"/>
                  <a:gd name="connsiteY103" fmla="*/ 190846 h 224512"/>
                  <a:gd name="connsiteX104" fmla="*/ 222950 w 404863"/>
                  <a:gd name="connsiteY104" fmla="*/ 189953 h 224512"/>
                  <a:gd name="connsiteX105" fmla="*/ 224415 w 404863"/>
                  <a:gd name="connsiteY105" fmla="*/ 188560 h 224512"/>
                  <a:gd name="connsiteX106" fmla="*/ 220057 w 404863"/>
                  <a:gd name="connsiteY106" fmla="*/ 190953 h 224512"/>
                  <a:gd name="connsiteX107" fmla="*/ 209413 w 404863"/>
                  <a:gd name="connsiteY107" fmla="*/ 191989 h 224512"/>
                  <a:gd name="connsiteX108" fmla="*/ 200626 w 404863"/>
                  <a:gd name="connsiteY108" fmla="*/ 194882 h 224512"/>
                  <a:gd name="connsiteX109" fmla="*/ 198697 w 404863"/>
                  <a:gd name="connsiteY109" fmla="*/ 193025 h 224512"/>
                  <a:gd name="connsiteX110" fmla="*/ 189375 w 404863"/>
                  <a:gd name="connsiteY110" fmla="*/ 196168 h 224512"/>
                  <a:gd name="connsiteX111" fmla="*/ 189768 w 404863"/>
                  <a:gd name="connsiteY111" fmla="*/ 195954 h 224512"/>
                  <a:gd name="connsiteX112" fmla="*/ 169229 w 404863"/>
                  <a:gd name="connsiteY112" fmla="*/ 200740 h 224512"/>
                  <a:gd name="connsiteX113" fmla="*/ 167086 w 404863"/>
                  <a:gd name="connsiteY113" fmla="*/ 203062 h 224512"/>
                  <a:gd name="connsiteX114" fmla="*/ 151549 w 404863"/>
                  <a:gd name="connsiteY114" fmla="*/ 205240 h 224512"/>
                  <a:gd name="connsiteX115" fmla="*/ 145548 w 404863"/>
                  <a:gd name="connsiteY115" fmla="*/ 203740 h 224512"/>
                  <a:gd name="connsiteX116" fmla="*/ 146405 w 404863"/>
                  <a:gd name="connsiteY116" fmla="*/ 203526 h 224512"/>
                  <a:gd name="connsiteX117" fmla="*/ 132153 w 404863"/>
                  <a:gd name="connsiteY117" fmla="*/ 204169 h 224512"/>
                  <a:gd name="connsiteX118" fmla="*/ 125045 w 404863"/>
                  <a:gd name="connsiteY118" fmla="*/ 206884 h 224512"/>
                  <a:gd name="connsiteX119" fmla="*/ 122938 w 404863"/>
                  <a:gd name="connsiteY119" fmla="*/ 206455 h 224512"/>
                  <a:gd name="connsiteX120" fmla="*/ 122045 w 404863"/>
                  <a:gd name="connsiteY120" fmla="*/ 205598 h 224512"/>
                  <a:gd name="connsiteX121" fmla="*/ 120902 w 404863"/>
                  <a:gd name="connsiteY121" fmla="*/ 206276 h 224512"/>
                  <a:gd name="connsiteX122" fmla="*/ 120830 w 404863"/>
                  <a:gd name="connsiteY122" fmla="*/ 206098 h 224512"/>
                  <a:gd name="connsiteX123" fmla="*/ 119938 w 404863"/>
                  <a:gd name="connsiteY123" fmla="*/ 206848 h 224512"/>
                  <a:gd name="connsiteX124" fmla="*/ 120438 w 404863"/>
                  <a:gd name="connsiteY124" fmla="*/ 207312 h 224512"/>
                  <a:gd name="connsiteX125" fmla="*/ 112115 w 404863"/>
                  <a:gd name="connsiteY125" fmla="*/ 206955 h 224512"/>
                  <a:gd name="connsiteX126" fmla="*/ 91827 w 404863"/>
                  <a:gd name="connsiteY126" fmla="*/ 210420 h 224512"/>
                  <a:gd name="connsiteX127" fmla="*/ 94684 w 404863"/>
                  <a:gd name="connsiteY127" fmla="*/ 208777 h 224512"/>
                  <a:gd name="connsiteX128" fmla="*/ 89755 w 404863"/>
                  <a:gd name="connsiteY128" fmla="*/ 209098 h 224512"/>
                  <a:gd name="connsiteX129" fmla="*/ 94149 w 404863"/>
                  <a:gd name="connsiteY129" fmla="*/ 208241 h 224512"/>
                  <a:gd name="connsiteX130" fmla="*/ 75182 w 404863"/>
                  <a:gd name="connsiteY130" fmla="*/ 208991 h 224512"/>
                  <a:gd name="connsiteX131" fmla="*/ 73825 w 404863"/>
                  <a:gd name="connsiteY131" fmla="*/ 209884 h 224512"/>
                  <a:gd name="connsiteX132" fmla="*/ 73432 w 404863"/>
                  <a:gd name="connsiteY132" fmla="*/ 209777 h 224512"/>
                  <a:gd name="connsiteX133" fmla="*/ 71003 w 404863"/>
                  <a:gd name="connsiteY133" fmla="*/ 211027 h 224512"/>
                  <a:gd name="connsiteX134" fmla="*/ 67681 w 404863"/>
                  <a:gd name="connsiteY134" fmla="*/ 209134 h 224512"/>
                  <a:gd name="connsiteX135" fmla="*/ 56930 w 404863"/>
                  <a:gd name="connsiteY135" fmla="*/ 210205 h 224512"/>
                  <a:gd name="connsiteX136" fmla="*/ 57358 w 404863"/>
                  <a:gd name="connsiteY136" fmla="*/ 211170 h 224512"/>
                  <a:gd name="connsiteX137" fmla="*/ 53536 w 404863"/>
                  <a:gd name="connsiteY137" fmla="*/ 210598 h 224512"/>
                  <a:gd name="connsiteX138" fmla="*/ 53429 w 404863"/>
                  <a:gd name="connsiteY138" fmla="*/ 209384 h 224512"/>
                  <a:gd name="connsiteX139" fmla="*/ 48536 w 404863"/>
                  <a:gd name="connsiteY139" fmla="*/ 210813 h 224512"/>
                  <a:gd name="connsiteX140" fmla="*/ 51536 w 404863"/>
                  <a:gd name="connsiteY140" fmla="*/ 209562 h 224512"/>
                  <a:gd name="connsiteX141" fmla="*/ 42035 w 404863"/>
                  <a:gd name="connsiteY141" fmla="*/ 208777 h 224512"/>
                  <a:gd name="connsiteX142" fmla="*/ 40678 w 404863"/>
                  <a:gd name="connsiteY142" fmla="*/ 210813 h 224512"/>
                  <a:gd name="connsiteX143" fmla="*/ 30998 w 404863"/>
                  <a:gd name="connsiteY143" fmla="*/ 209348 h 224512"/>
                  <a:gd name="connsiteX144" fmla="*/ 31891 w 404863"/>
                  <a:gd name="connsiteY144" fmla="*/ 210634 h 224512"/>
                  <a:gd name="connsiteX145" fmla="*/ 19246 w 404863"/>
                  <a:gd name="connsiteY145" fmla="*/ 206776 h 224512"/>
                  <a:gd name="connsiteX146" fmla="*/ 12317 w 404863"/>
                  <a:gd name="connsiteY146" fmla="*/ 205062 h 224512"/>
                  <a:gd name="connsiteX147" fmla="*/ 8388 w 404863"/>
                  <a:gd name="connsiteY147" fmla="*/ 200883 h 224512"/>
                  <a:gd name="connsiteX148" fmla="*/ 7673 w 404863"/>
                  <a:gd name="connsiteY148" fmla="*/ 193167 h 224512"/>
                  <a:gd name="connsiteX149" fmla="*/ 4244 w 404863"/>
                  <a:gd name="connsiteY149" fmla="*/ 191525 h 224512"/>
                  <a:gd name="connsiteX150" fmla="*/ 2387 w 404863"/>
                  <a:gd name="connsiteY150" fmla="*/ 194060 h 224512"/>
                  <a:gd name="connsiteX151" fmla="*/ 101 w 404863"/>
                  <a:gd name="connsiteY151" fmla="*/ 200919 h 224512"/>
                  <a:gd name="connsiteX152" fmla="*/ 708 w 404863"/>
                  <a:gd name="connsiteY152" fmla="*/ 206812 h 224512"/>
                  <a:gd name="connsiteX153" fmla="*/ 1780 w 404863"/>
                  <a:gd name="connsiteY153" fmla="*/ 209098 h 224512"/>
                  <a:gd name="connsiteX154" fmla="*/ 10495 w 404863"/>
                  <a:gd name="connsiteY154" fmla="*/ 216670 h 224512"/>
                  <a:gd name="connsiteX155" fmla="*/ 17496 w 404863"/>
                  <a:gd name="connsiteY155" fmla="*/ 219742 h 224512"/>
                  <a:gd name="connsiteX156" fmla="*/ 28962 w 404863"/>
                  <a:gd name="connsiteY156" fmla="*/ 222278 h 224512"/>
                  <a:gd name="connsiteX157" fmla="*/ 40749 w 404863"/>
                  <a:gd name="connsiteY157" fmla="*/ 223350 h 224512"/>
                  <a:gd name="connsiteX158" fmla="*/ 55537 w 404863"/>
                  <a:gd name="connsiteY158" fmla="*/ 223493 h 224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404863" h="224512">
                    <a:moveTo>
                      <a:pt x="55537" y="223493"/>
                    </a:moveTo>
                    <a:cubicBezTo>
                      <a:pt x="74789" y="224136"/>
                      <a:pt x="79147" y="225029"/>
                      <a:pt x="98042" y="224136"/>
                    </a:cubicBezTo>
                    <a:cubicBezTo>
                      <a:pt x="107865" y="224064"/>
                      <a:pt x="117687" y="222136"/>
                      <a:pt x="126224" y="220921"/>
                    </a:cubicBezTo>
                    <a:cubicBezTo>
                      <a:pt x="130153" y="218849"/>
                      <a:pt x="137475" y="219635"/>
                      <a:pt x="141619" y="218385"/>
                    </a:cubicBezTo>
                    <a:lnTo>
                      <a:pt x="143369" y="219314"/>
                    </a:lnTo>
                    <a:cubicBezTo>
                      <a:pt x="144976" y="218885"/>
                      <a:pt x="146905" y="218671"/>
                      <a:pt x="148620" y="219242"/>
                    </a:cubicBezTo>
                    <a:lnTo>
                      <a:pt x="148513" y="219492"/>
                    </a:lnTo>
                    <a:cubicBezTo>
                      <a:pt x="151084" y="218921"/>
                      <a:pt x="154085" y="219457"/>
                      <a:pt x="155478" y="219135"/>
                    </a:cubicBezTo>
                    <a:lnTo>
                      <a:pt x="155371" y="219385"/>
                    </a:lnTo>
                    <a:lnTo>
                      <a:pt x="158764" y="219278"/>
                    </a:lnTo>
                    <a:lnTo>
                      <a:pt x="158157" y="219671"/>
                    </a:lnTo>
                    <a:cubicBezTo>
                      <a:pt x="160978" y="219242"/>
                      <a:pt x="163443" y="218885"/>
                      <a:pt x="165800" y="218564"/>
                    </a:cubicBezTo>
                    <a:cubicBezTo>
                      <a:pt x="168265" y="218135"/>
                      <a:pt x="170408" y="217885"/>
                      <a:pt x="172551" y="217671"/>
                    </a:cubicBezTo>
                    <a:lnTo>
                      <a:pt x="172015" y="216635"/>
                    </a:lnTo>
                    <a:cubicBezTo>
                      <a:pt x="181124" y="216206"/>
                      <a:pt x="183767" y="213134"/>
                      <a:pt x="191768" y="212706"/>
                    </a:cubicBezTo>
                    <a:lnTo>
                      <a:pt x="191732" y="212992"/>
                    </a:lnTo>
                    <a:cubicBezTo>
                      <a:pt x="200698" y="207741"/>
                      <a:pt x="207306" y="211027"/>
                      <a:pt x="216307" y="206241"/>
                    </a:cubicBezTo>
                    <a:cubicBezTo>
                      <a:pt x="215164" y="206812"/>
                      <a:pt x="216950" y="206705"/>
                      <a:pt x="216878" y="206991"/>
                    </a:cubicBezTo>
                    <a:cubicBezTo>
                      <a:pt x="221236" y="205741"/>
                      <a:pt x="225879" y="204883"/>
                      <a:pt x="225665" y="202705"/>
                    </a:cubicBezTo>
                    <a:cubicBezTo>
                      <a:pt x="228915" y="202276"/>
                      <a:pt x="228380" y="202990"/>
                      <a:pt x="228915" y="203812"/>
                    </a:cubicBezTo>
                    <a:cubicBezTo>
                      <a:pt x="228773" y="202883"/>
                      <a:pt x="231559" y="202097"/>
                      <a:pt x="234059" y="201883"/>
                    </a:cubicBezTo>
                    <a:lnTo>
                      <a:pt x="232916" y="202347"/>
                    </a:lnTo>
                    <a:lnTo>
                      <a:pt x="240453" y="201526"/>
                    </a:lnTo>
                    <a:lnTo>
                      <a:pt x="238774" y="199811"/>
                    </a:lnTo>
                    <a:cubicBezTo>
                      <a:pt x="242953" y="200061"/>
                      <a:pt x="239988" y="201954"/>
                      <a:pt x="243953" y="201169"/>
                    </a:cubicBezTo>
                    <a:lnTo>
                      <a:pt x="243774" y="199668"/>
                    </a:lnTo>
                    <a:cubicBezTo>
                      <a:pt x="249489" y="199383"/>
                      <a:pt x="253133" y="201204"/>
                      <a:pt x="258883" y="201311"/>
                    </a:cubicBezTo>
                    <a:cubicBezTo>
                      <a:pt x="270456" y="199597"/>
                      <a:pt x="282029" y="195846"/>
                      <a:pt x="293066" y="191525"/>
                    </a:cubicBezTo>
                    <a:cubicBezTo>
                      <a:pt x="304068" y="187167"/>
                      <a:pt x="314748" y="182345"/>
                      <a:pt x="324927" y="177416"/>
                    </a:cubicBezTo>
                    <a:lnTo>
                      <a:pt x="326356" y="177844"/>
                    </a:lnTo>
                    <a:cubicBezTo>
                      <a:pt x="327678" y="178987"/>
                      <a:pt x="330107" y="172379"/>
                      <a:pt x="331607" y="173129"/>
                    </a:cubicBezTo>
                    <a:lnTo>
                      <a:pt x="333214" y="170986"/>
                    </a:lnTo>
                    <a:cubicBezTo>
                      <a:pt x="333964" y="170772"/>
                      <a:pt x="335357" y="170129"/>
                      <a:pt x="334571" y="171201"/>
                    </a:cubicBezTo>
                    <a:cubicBezTo>
                      <a:pt x="336500" y="169807"/>
                      <a:pt x="336357" y="169557"/>
                      <a:pt x="337358" y="168129"/>
                    </a:cubicBezTo>
                    <a:lnTo>
                      <a:pt x="339929" y="167343"/>
                    </a:lnTo>
                    <a:cubicBezTo>
                      <a:pt x="347502" y="162021"/>
                      <a:pt x="351859" y="155949"/>
                      <a:pt x="359360" y="149448"/>
                    </a:cubicBezTo>
                    <a:cubicBezTo>
                      <a:pt x="364325" y="146162"/>
                      <a:pt x="370326" y="140089"/>
                      <a:pt x="375434" y="132839"/>
                    </a:cubicBezTo>
                    <a:cubicBezTo>
                      <a:pt x="377970" y="129231"/>
                      <a:pt x="380291" y="125302"/>
                      <a:pt x="382113" y="121373"/>
                    </a:cubicBezTo>
                    <a:cubicBezTo>
                      <a:pt x="383685" y="117944"/>
                      <a:pt x="385185" y="114693"/>
                      <a:pt x="386435" y="111943"/>
                    </a:cubicBezTo>
                    <a:cubicBezTo>
                      <a:pt x="389650" y="103835"/>
                      <a:pt x="395615" y="96120"/>
                      <a:pt x="399080" y="85726"/>
                    </a:cubicBezTo>
                    <a:cubicBezTo>
                      <a:pt x="402401" y="74760"/>
                      <a:pt x="401473" y="64902"/>
                      <a:pt x="401258" y="57829"/>
                    </a:cubicBezTo>
                    <a:cubicBezTo>
                      <a:pt x="401544" y="57401"/>
                      <a:pt x="401223" y="56150"/>
                      <a:pt x="401044" y="56115"/>
                    </a:cubicBezTo>
                    <a:cubicBezTo>
                      <a:pt x="402151" y="51507"/>
                      <a:pt x="403652" y="45506"/>
                      <a:pt x="404366" y="39863"/>
                    </a:cubicBezTo>
                    <a:cubicBezTo>
                      <a:pt x="404366" y="39863"/>
                      <a:pt x="405223" y="34576"/>
                      <a:pt x="404687" y="27397"/>
                    </a:cubicBezTo>
                    <a:cubicBezTo>
                      <a:pt x="404616" y="24254"/>
                      <a:pt x="403509" y="18610"/>
                      <a:pt x="401473" y="15110"/>
                    </a:cubicBezTo>
                    <a:cubicBezTo>
                      <a:pt x="399544" y="11395"/>
                      <a:pt x="397651" y="8823"/>
                      <a:pt x="396579" y="6787"/>
                    </a:cubicBezTo>
                    <a:cubicBezTo>
                      <a:pt x="394258" y="3037"/>
                      <a:pt x="394186" y="-392"/>
                      <a:pt x="392114" y="36"/>
                    </a:cubicBezTo>
                    <a:cubicBezTo>
                      <a:pt x="391257" y="358"/>
                      <a:pt x="389543" y="1787"/>
                      <a:pt x="388935" y="5787"/>
                    </a:cubicBezTo>
                    <a:cubicBezTo>
                      <a:pt x="388614" y="7787"/>
                      <a:pt x="388757" y="10395"/>
                      <a:pt x="389364" y="13288"/>
                    </a:cubicBezTo>
                    <a:cubicBezTo>
                      <a:pt x="389900" y="16181"/>
                      <a:pt x="390864" y="19360"/>
                      <a:pt x="390936" y="22325"/>
                    </a:cubicBezTo>
                    <a:lnTo>
                      <a:pt x="390507" y="22146"/>
                    </a:lnTo>
                    <a:cubicBezTo>
                      <a:pt x="390864" y="23932"/>
                      <a:pt x="390864" y="24718"/>
                      <a:pt x="390900" y="26575"/>
                    </a:cubicBezTo>
                    <a:cubicBezTo>
                      <a:pt x="390936" y="28254"/>
                      <a:pt x="390936" y="29719"/>
                      <a:pt x="390971" y="31147"/>
                    </a:cubicBezTo>
                    <a:cubicBezTo>
                      <a:pt x="391043" y="34040"/>
                      <a:pt x="391221" y="36648"/>
                      <a:pt x="391757" y="39577"/>
                    </a:cubicBezTo>
                    <a:cubicBezTo>
                      <a:pt x="389507" y="40148"/>
                      <a:pt x="390436" y="46221"/>
                      <a:pt x="389257" y="48078"/>
                    </a:cubicBezTo>
                    <a:lnTo>
                      <a:pt x="389114" y="47864"/>
                    </a:lnTo>
                    <a:cubicBezTo>
                      <a:pt x="389257" y="49221"/>
                      <a:pt x="389078" y="50543"/>
                      <a:pt x="388721" y="51829"/>
                    </a:cubicBezTo>
                    <a:cubicBezTo>
                      <a:pt x="388328" y="53257"/>
                      <a:pt x="387900" y="54829"/>
                      <a:pt x="387471" y="56472"/>
                    </a:cubicBezTo>
                    <a:cubicBezTo>
                      <a:pt x="386685" y="59544"/>
                      <a:pt x="386221" y="62580"/>
                      <a:pt x="386971" y="65294"/>
                    </a:cubicBezTo>
                    <a:cubicBezTo>
                      <a:pt x="386792" y="65080"/>
                      <a:pt x="386185" y="64973"/>
                      <a:pt x="386185" y="63687"/>
                    </a:cubicBezTo>
                    <a:cubicBezTo>
                      <a:pt x="386399" y="67795"/>
                      <a:pt x="387007" y="72724"/>
                      <a:pt x="385685" y="72974"/>
                    </a:cubicBezTo>
                    <a:cubicBezTo>
                      <a:pt x="385828" y="77296"/>
                      <a:pt x="385435" y="81475"/>
                      <a:pt x="384256" y="85476"/>
                    </a:cubicBezTo>
                    <a:cubicBezTo>
                      <a:pt x="383149" y="89583"/>
                      <a:pt x="381613" y="93512"/>
                      <a:pt x="381292" y="96406"/>
                    </a:cubicBezTo>
                    <a:lnTo>
                      <a:pt x="381149" y="95905"/>
                    </a:lnTo>
                    <a:cubicBezTo>
                      <a:pt x="380934" y="99299"/>
                      <a:pt x="379434" y="99585"/>
                      <a:pt x="378291" y="103049"/>
                    </a:cubicBezTo>
                    <a:cubicBezTo>
                      <a:pt x="378041" y="103121"/>
                      <a:pt x="377827" y="103299"/>
                      <a:pt x="377791" y="103228"/>
                    </a:cubicBezTo>
                    <a:cubicBezTo>
                      <a:pt x="377220" y="106943"/>
                      <a:pt x="372683" y="112372"/>
                      <a:pt x="371790" y="115336"/>
                    </a:cubicBezTo>
                    <a:lnTo>
                      <a:pt x="370933" y="115086"/>
                    </a:lnTo>
                    <a:cubicBezTo>
                      <a:pt x="369969" y="116980"/>
                      <a:pt x="368861" y="118908"/>
                      <a:pt x="367683" y="120766"/>
                    </a:cubicBezTo>
                    <a:lnTo>
                      <a:pt x="369183" y="118801"/>
                    </a:lnTo>
                    <a:cubicBezTo>
                      <a:pt x="370683" y="120837"/>
                      <a:pt x="365254" y="122194"/>
                      <a:pt x="363397" y="126873"/>
                    </a:cubicBezTo>
                    <a:cubicBezTo>
                      <a:pt x="360360" y="130231"/>
                      <a:pt x="360860" y="137339"/>
                      <a:pt x="356503" y="140125"/>
                    </a:cubicBezTo>
                    <a:cubicBezTo>
                      <a:pt x="355610" y="142590"/>
                      <a:pt x="356717" y="137411"/>
                      <a:pt x="354824" y="140482"/>
                    </a:cubicBezTo>
                    <a:cubicBezTo>
                      <a:pt x="353895" y="139697"/>
                      <a:pt x="355467" y="138804"/>
                      <a:pt x="354110" y="138732"/>
                    </a:cubicBezTo>
                    <a:cubicBezTo>
                      <a:pt x="352074" y="141554"/>
                      <a:pt x="349216" y="141733"/>
                      <a:pt x="346644" y="145161"/>
                    </a:cubicBezTo>
                    <a:lnTo>
                      <a:pt x="345894" y="144554"/>
                    </a:lnTo>
                    <a:cubicBezTo>
                      <a:pt x="342894" y="149448"/>
                      <a:pt x="337000" y="150555"/>
                      <a:pt x="335286" y="154163"/>
                    </a:cubicBezTo>
                    <a:cubicBezTo>
                      <a:pt x="331357" y="158449"/>
                      <a:pt x="330535" y="154484"/>
                      <a:pt x="327106" y="159556"/>
                    </a:cubicBezTo>
                    <a:lnTo>
                      <a:pt x="324535" y="159913"/>
                    </a:lnTo>
                    <a:cubicBezTo>
                      <a:pt x="322427" y="161199"/>
                      <a:pt x="324070" y="162271"/>
                      <a:pt x="321463" y="163307"/>
                    </a:cubicBezTo>
                    <a:cubicBezTo>
                      <a:pt x="321141" y="162557"/>
                      <a:pt x="318284" y="164700"/>
                      <a:pt x="319141" y="163164"/>
                    </a:cubicBezTo>
                    <a:cubicBezTo>
                      <a:pt x="313462" y="165450"/>
                      <a:pt x="309568" y="171201"/>
                      <a:pt x="301139" y="172451"/>
                    </a:cubicBezTo>
                    <a:cubicBezTo>
                      <a:pt x="300139" y="174629"/>
                      <a:pt x="295924" y="175308"/>
                      <a:pt x="295067" y="176844"/>
                    </a:cubicBezTo>
                    <a:cubicBezTo>
                      <a:pt x="294638" y="176344"/>
                      <a:pt x="287137" y="179559"/>
                      <a:pt x="291066" y="176594"/>
                    </a:cubicBezTo>
                    <a:cubicBezTo>
                      <a:pt x="291388" y="176344"/>
                      <a:pt x="292066" y="176130"/>
                      <a:pt x="292138" y="176415"/>
                    </a:cubicBezTo>
                    <a:lnTo>
                      <a:pt x="292352" y="175344"/>
                    </a:lnTo>
                    <a:cubicBezTo>
                      <a:pt x="287351" y="175273"/>
                      <a:pt x="284601" y="179059"/>
                      <a:pt x="280029" y="180130"/>
                    </a:cubicBezTo>
                    <a:cubicBezTo>
                      <a:pt x="281458" y="180023"/>
                      <a:pt x="283172" y="179416"/>
                      <a:pt x="282208" y="180380"/>
                    </a:cubicBezTo>
                    <a:lnTo>
                      <a:pt x="277993" y="181488"/>
                    </a:lnTo>
                    <a:lnTo>
                      <a:pt x="278636" y="180487"/>
                    </a:lnTo>
                    <a:lnTo>
                      <a:pt x="272278" y="181738"/>
                    </a:lnTo>
                    <a:lnTo>
                      <a:pt x="273385" y="182452"/>
                    </a:lnTo>
                    <a:cubicBezTo>
                      <a:pt x="270171" y="182773"/>
                      <a:pt x="268742" y="181380"/>
                      <a:pt x="265563" y="183559"/>
                    </a:cubicBezTo>
                    <a:cubicBezTo>
                      <a:pt x="264134" y="184666"/>
                      <a:pt x="268778" y="184202"/>
                      <a:pt x="265563" y="185202"/>
                    </a:cubicBezTo>
                    <a:cubicBezTo>
                      <a:pt x="261098" y="185452"/>
                      <a:pt x="254526" y="185809"/>
                      <a:pt x="249525" y="186095"/>
                    </a:cubicBezTo>
                    <a:cubicBezTo>
                      <a:pt x="250168" y="187095"/>
                      <a:pt x="248739" y="187310"/>
                      <a:pt x="247275" y="187667"/>
                    </a:cubicBezTo>
                    <a:lnTo>
                      <a:pt x="246989" y="186738"/>
                    </a:lnTo>
                    <a:cubicBezTo>
                      <a:pt x="241488" y="188703"/>
                      <a:pt x="244703" y="184916"/>
                      <a:pt x="239274" y="186452"/>
                    </a:cubicBezTo>
                    <a:lnTo>
                      <a:pt x="239702" y="185774"/>
                    </a:lnTo>
                    <a:lnTo>
                      <a:pt x="238381" y="187845"/>
                    </a:lnTo>
                    <a:cubicBezTo>
                      <a:pt x="233416" y="190096"/>
                      <a:pt x="235309" y="185988"/>
                      <a:pt x="229344" y="189131"/>
                    </a:cubicBezTo>
                    <a:cubicBezTo>
                      <a:pt x="231809" y="188703"/>
                      <a:pt x="230701" y="191096"/>
                      <a:pt x="227665" y="191024"/>
                    </a:cubicBezTo>
                    <a:lnTo>
                      <a:pt x="228308" y="190024"/>
                    </a:lnTo>
                    <a:cubicBezTo>
                      <a:pt x="226665" y="190382"/>
                      <a:pt x="226165" y="190882"/>
                      <a:pt x="225022" y="190846"/>
                    </a:cubicBezTo>
                    <a:cubicBezTo>
                      <a:pt x="225951" y="190203"/>
                      <a:pt x="225379" y="189453"/>
                      <a:pt x="222950" y="189953"/>
                    </a:cubicBezTo>
                    <a:lnTo>
                      <a:pt x="224415" y="188560"/>
                    </a:lnTo>
                    <a:cubicBezTo>
                      <a:pt x="222950" y="189346"/>
                      <a:pt x="221486" y="190131"/>
                      <a:pt x="220057" y="190953"/>
                    </a:cubicBezTo>
                    <a:cubicBezTo>
                      <a:pt x="216342" y="190524"/>
                      <a:pt x="211092" y="192953"/>
                      <a:pt x="209413" y="191989"/>
                    </a:cubicBezTo>
                    <a:cubicBezTo>
                      <a:pt x="209413" y="191989"/>
                      <a:pt x="201912" y="193060"/>
                      <a:pt x="200626" y="194882"/>
                    </a:cubicBezTo>
                    <a:cubicBezTo>
                      <a:pt x="201876" y="193668"/>
                      <a:pt x="197804" y="194311"/>
                      <a:pt x="198697" y="193025"/>
                    </a:cubicBezTo>
                    <a:cubicBezTo>
                      <a:pt x="197054" y="194454"/>
                      <a:pt x="191804" y="196632"/>
                      <a:pt x="189375" y="196168"/>
                    </a:cubicBezTo>
                    <a:lnTo>
                      <a:pt x="189768" y="195954"/>
                    </a:lnTo>
                    <a:cubicBezTo>
                      <a:pt x="181517" y="196882"/>
                      <a:pt x="176480" y="200740"/>
                      <a:pt x="169229" y="200740"/>
                    </a:cubicBezTo>
                    <a:cubicBezTo>
                      <a:pt x="169729" y="201812"/>
                      <a:pt x="165943" y="201812"/>
                      <a:pt x="167086" y="203062"/>
                    </a:cubicBezTo>
                    <a:cubicBezTo>
                      <a:pt x="160157" y="205741"/>
                      <a:pt x="154585" y="200919"/>
                      <a:pt x="151549" y="205240"/>
                    </a:cubicBezTo>
                    <a:cubicBezTo>
                      <a:pt x="148048" y="205312"/>
                      <a:pt x="147441" y="204026"/>
                      <a:pt x="145548" y="203740"/>
                    </a:cubicBezTo>
                    <a:lnTo>
                      <a:pt x="146405" y="203526"/>
                    </a:lnTo>
                    <a:cubicBezTo>
                      <a:pt x="139619" y="203598"/>
                      <a:pt x="137082" y="203848"/>
                      <a:pt x="132153" y="204169"/>
                    </a:cubicBezTo>
                    <a:cubicBezTo>
                      <a:pt x="129689" y="204812"/>
                      <a:pt x="129474" y="206884"/>
                      <a:pt x="125045" y="206884"/>
                    </a:cubicBezTo>
                    <a:cubicBezTo>
                      <a:pt x="126367" y="205919"/>
                      <a:pt x="124581" y="206276"/>
                      <a:pt x="122938" y="206455"/>
                    </a:cubicBezTo>
                    <a:cubicBezTo>
                      <a:pt x="123974" y="206205"/>
                      <a:pt x="124259" y="205883"/>
                      <a:pt x="122045" y="205598"/>
                    </a:cubicBezTo>
                    <a:cubicBezTo>
                      <a:pt x="121759" y="205883"/>
                      <a:pt x="121331" y="206098"/>
                      <a:pt x="120902" y="206276"/>
                    </a:cubicBezTo>
                    <a:cubicBezTo>
                      <a:pt x="120866" y="206205"/>
                      <a:pt x="120795" y="206169"/>
                      <a:pt x="120830" y="206098"/>
                    </a:cubicBezTo>
                    <a:cubicBezTo>
                      <a:pt x="118152" y="206705"/>
                      <a:pt x="118652" y="206919"/>
                      <a:pt x="119938" y="206848"/>
                    </a:cubicBezTo>
                    <a:cubicBezTo>
                      <a:pt x="119902" y="206991"/>
                      <a:pt x="120009" y="207134"/>
                      <a:pt x="120438" y="207312"/>
                    </a:cubicBezTo>
                    <a:cubicBezTo>
                      <a:pt x="117473" y="206634"/>
                      <a:pt x="112615" y="208312"/>
                      <a:pt x="112115" y="206955"/>
                    </a:cubicBezTo>
                    <a:cubicBezTo>
                      <a:pt x="104078" y="208169"/>
                      <a:pt x="98721" y="209920"/>
                      <a:pt x="91827" y="210420"/>
                    </a:cubicBezTo>
                    <a:cubicBezTo>
                      <a:pt x="91005" y="209705"/>
                      <a:pt x="92720" y="209062"/>
                      <a:pt x="94684" y="208777"/>
                    </a:cubicBezTo>
                    <a:lnTo>
                      <a:pt x="89755" y="209098"/>
                    </a:lnTo>
                    <a:cubicBezTo>
                      <a:pt x="89755" y="208062"/>
                      <a:pt x="92613" y="208455"/>
                      <a:pt x="94149" y="208241"/>
                    </a:cubicBezTo>
                    <a:cubicBezTo>
                      <a:pt x="88112" y="206562"/>
                      <a:pt x="81968" y="210205"/>
                      <a:pt x="75182" y="208991"/>
                    </a:cubicBezTo>
                    <a:lnTo>
                      <a:pt x="73825" y="209884"/>
                    </a:lnTo>
                    <a:lnTo>
                      <a:pt x="73432" y="209777"/>
                    </a:lnTo>
                    <a:cubicBezTo>
                      <a:pt x="73467" y="210205"/>
                      <a:pt x="72003" y="210848"/>
                      <a:pt x="71003" y="211027"/>
                    </a:cubicBezTo>
                    <a:cubicBezTo>
                      <a:pt x="70003" y="210170"/>
                      <a:pt x="70967" y="208955"/>
                      <a:pt x="67681" y="209134"/>
                    </a:cubicBezTo>
                    <a:cubicBezTo>
                      <a:pt x="65038" y="208348"/>
                      <a:pt x="60323" y="209777"/>
                      <a:pt x="56930" y="210205"/>
                    </a:cubicBezTo>
                    <a:cubicBezTo>
                      <a:pt x="58751" y="210348"/>
                      <a:pt x="58144" y="210848"/>
                      <a:pt x="57358" y="211170"/>
                    </a:cubicBezTo>
                    <a:cubicBezTo>
                      <a:pt x="55715" y="211170"/>
                      <a:pt x="54822" y="210241"/>
                      <a:pt x="53536" y="210598"/>
                    </a:cubicBezTo>
                    <a:lnTo>
                      <a:pt x="53429" y="209384"/>
                    </a:lnTo>
                    <a:cubicBezTo>
                      <a:pt x="54036" y="210562"/>
                      <a:pt x="49179" y="210420"/>
                      <a:pt x="48536" y="210813"/>
                    </a:cubicBezTo>
                    <a:cubicBezTo>
                      <a:pt x="47714" y="209848"/>
                      <a:pt x="51072" y="210241"/>
                      <a:pt x="51536" y="209562"/>
                    </a:cubicBezTo>
                    <a:cubicBezTo>
                      <a:pt x="45142" y="209205"/>
                      <a:pt x="48321" y="209491"/>
                      <a:pt x="42035" y="208777"/>
                    </a:cubicBezTo>
                    <a:cubicBezTo>
                      <a:pt x="38534" y="209134"/>
                      <a:pt x="42464" y="209991"/>
                      <a:pt x="40678" y="210813"/>
                    </a:cubicBezTo>
                    <a:cubicBezTo>
                      <a:pt x="37534" y="210527"/>
                      <a:pt x="34355" y="210777"/>
                      <a:pt x="30998" y="209348"/>
                    </a:cubicBezTo>
                    <a:lnTo>
                      <a:pt x="31891" y="210634"/>
                    </a:lnTo>
                    <a:cubicBezTo>
                      <a:pt x="25961" y="210241"/>
                      <a:pt x="22497" y="209134"/>
                      <a:pt x="19246" y="206776"/>
                    </a:cubicBezTo>
                    <a:cubicBezTo>
                      <a:pt x="16567" y="206312"/>
                      <a:pt x="14531" y="205955"/>
                      <a:pt x="12317" y="205062"/>
                    </a:cubicBezTo>
                    <a:cubicBezTo>
                      <a:pt x="10102" y="204347"/>
                      <a:pt x="8495" y="202597"/>
                      <a:pt x="8388" y="200883"/>
                    </a:cubicBezTo>
                    <a:cubicBezTo>
                      <a:pt x="7923" y="197704"/>
                      <a:pt x="8316" y="194346"/>
                      <a:pt x="7673" y="193167"/>
                    </a:cubicBezTo>
                    <a:cubicBezTo>
                      <a:pt x="6709" y="190239"/>
                      <a:pt x="5459" y="190060"/>
                      <a:pt x="4244" y="191525"/>
                    </a:cubicBezTo>
                    <a:cubicBezTo>
                      <a:pt x="3602" y="192203"/>
                      <a:pt x="3209" y="192489"/>
                      <a:pt x="2387" y="194060"/>
                    </a:cubicBezTo>
                    <a:cubicBezTo>
                      <a:pt x="1458" y="196025"/>
                      <a:pt x="351" y="198633"/>
                      <a:pt x="101" y="200919"/>
                    </a:cubicBezTo>
                    <a:cubicBezTo>
                      <a:pt x="-185" y="203204"/>
                      <a:pt x="173" y="205312"/>
                      <a:pt x="708" y="206812"/>
                    </a:cubicBezTo>
                    <a:cubicBezTo>
                      <a:pt x="1280" y="208277"/>
                      <a:pt x="1780" y="209098"/>
                      <a:pt x="1780" y="209098"/>
                    </a:cubicBezTo>
                    <a:cubicBezTo>
                      <a:pt x="3744" y="212456"/>
                      <a:pt x="7066" y="214813"/>
                      <a:pt x="10495" y="216670"/>
                    </a:cubicBezTo>
                    <a:cubicBezTo>
                      <a:pt x="13710" y="218421"/>
                      <a:pt x="15389" y="218992"/>
                      <a:pt x="17496" y="219742"/>
                    </a:cubicBezTo>
                    <a:cubicBezTo>
                      <a:pt x="21532" y="221100"/>
                      <a:pt x="25211" y="221778"/>
                      <a:pt x="28962" y="222278"/>
                    </a:cubicBezTo>
                    <a:cubicBezTo>
                      <a:pt x="32819" y="222778"/>
                      <a:pt x="36213" y="223029"/>
                      <a:pt x="40749" y="223350"/>
                    </a:cubicBezTo>
                    <a:cubicBezTo>
                      <a:pt x="45214" y="223564"/>
                      <a:pt x="50072" y="223600"/>
                      <a:pt x="55537" y="2234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" name="Graphic 1">
              <a:extLst>
                <a:ext uri="{FF2B5EF4-FFF2-40B4-BE49-F238E27FC236}">
                  <a16:creationId xmlns:a16="http://schemas.microsoft.com/office/drawing/2014/main" id="{082B45FE-0068-E64B-A15C-8FABF03C01DB}"/>
                </a:ext>
              </a:extLst>
            </p:cNvPr>
            <p:cNvGrpSpPr/>
            <p:nvPr/>
          </p:nvGrpSpPr>
          <p:grpSpPr>
            <a:xfrm>
              <a:off x="6814038" y="1942349"/>
              <a:ext cx="392342" cy="281892"/>
              <a:chOff x="6814038" y="1942349"/>
              <a:chExt cx="392342" cy="281892"/>
            </a:xfrm>
            <a:grpFill/>
          </p:grpSpPr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A51BD69F-13DD-D34F-AC29-BC55FFE79CE8}"/>
                  </a:ext>
                </a:extLst>
              </p:cNvPr>
              <p:cNvSpPr/>
              <p:nvPr/>
            </p:nvSpPr>
            <p:spPr>
              <a:xfrm>
                <a:off x="6898194" y="2203954"/>
                <a:ext cx="1359" cy="642"/>
              </a:xfrm>
              <a:custGeom>
                <a:avLst/>
                <a:gdLst>
                  <a:gd name="connsiteX0" fmla="*/ 0 w 1359"/>
                  <a:gd name="connsiteY0" fmla="*/ 0 h 642"/>
                  <a:gd name="connsiteX1" fmla="*/ 1357 w 1359"/>
                  <a:gd name="connsiteY1" fmla="*/ 643 h 642"/>
                  <a:gd name="connsiteX2" fmla="*/ 0 w 1359"/>
                  <a:gd name="connsiteY2" fmla="*/ 0 h 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9" h="642">
                    <a:moveTo>
                      <a:pt x="0" y="0"/>
                    </a:moveTo>
                    <a:lnTo>
                      <a:pt x="1357" y="643"/>
                    </a:lnTo>
                    <a:cubicBezTo>
                      <a:pt x="1393" y="429"/>
                      <a:pt x="1036" y="214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4FDB59DF-0BA9-7040-B530-D04A80348882}"/>
                  </a:ext>
                </a:extLst>
              </p:cNvPr>
              <p:cNvSpPr/>
              <p:nvPr/>
            </p:nvSpPr>
            <p:spPr>
              <a:xfrm>
                <a:off x="7187659" y="2065436"/>
                <a:ext cx="35" cy="357"/>
              </a:xfrm>
              <a:custGeom>
                <a:avLst/>
                <a:gdLst>
                  <a:gd name="connsiteX0" fmla="*/ 36 w 35"/>
                  <a:gd name="connsiteY0" fmla="*/ 357 h 357"/>
                  <a:gd name="connsiteX1" fmla="*/ 0 w 35"/>
                  <a:gd name="connsiteY1" fmla="*/ 0 h 357"/>
                  <a:gd name="connsiteX2" fmla="*/ 36 w 35"/>
                  <a:gd name="connsiteY2" fmla="*/ 357 h 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357">
                    <a:moveTo>
                      <a:pt x="36" y="357"/>
                    </a:moveTo>
                    <a:cubicBezTo>
                      <a:pt x="36" y="214"/>
                      <a:pt x="0" y="143"/>
                      <a:pt x="0" y="0"/>
                    </a:cubicBezTo>
                    <a:cubicBezTo>
                      <a:pt x="0" y="214"/>
                      <a:pt x="0" y="322"/>
                      <a:pt x="36" y="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BB8E8C25-2520-264E-A3F4-61A61F59155A}"/>
                  </a:ext>
                </a:extLst>
              </p:cNvPr>
              <p:cNvSpPr/>
              <p:nvPr/>
            </p:nvSpPr>
            <p:spPr>
              <a:xfrm>
                <a:off x="6953416" y="2223384"/>
                <a:ext cx="464" cy="71"/>
              </a:xfrm>
              <a:custGeom>
                <a:avLst/>
                <a:gdLst>
                  <a:gd name="connsiteX0" fmla="*/ 464 w 464"/>
                  <a:gd name="connsiteY0" fmla="*/ 0 h 71"/>
                  <a:gd name="connsiteX1" fmla="*/ 393 w 464"/>
                  <a:gd name="connsiteY1" fmla="*/ 0 h 71"/>
                  <a:gd name="connsiteX2" fmla="*/ 0 w 464"/>
                  <a:gd name="connsiteY2" fmla="*/ 72 h 71"/>
                  <a:gd name="connsiteX3" fmla="*/ 464 w 464"/>
                  <a:gd name="connsiteY3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4" h="71">
                    <a:moveTo>
                      <a:pt x="464" y="0"/>
                    </a:moveTo>
                    <a:lnTo>
                      <a:pt x="393" y="0"/>
                    </a:lnTo>
                    <a:cubicBezTo>
                      <a:pt x="250" y="36"/>
                      <a:pt x="143" y="36"/>
                      <a:pt x="0" y="72"/>
                    </a:cubicBezTo>
                    <a:lnTo>
                      <a:pt x="464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89B87A9A-0492-8440-8559-3D61836E0520}"/>
                  </a:ext>
                </a:extLst>
              </p:cNvPr>
              <p:cNvSpPr/>
              <p:nvPr/>
            </p:nvSpPr>
            <p:spPr>
              <a:xfrm>
                <a:off x="6814038" y="1942349"/>
                <a:ext cx="392342" cy="281892"/>
              </a:xfrm>
              <a:custGeom>
                <a:avLst/>
                <a:gdLst>
                  <a:gd name="connsiteX0" fmla="*/ 63440 w 392342"/>
                  <a:gd name="connsiteY0" fmla="*/ 271570 h 281892"/>
                  <a:gd name="connsiteX1" fmla="*/ 86907 w 392342"/>
                  <a:gd name="connsiteY1" fmla="*/ 277285 h 281892"/>
                  <a:gd name="connsiteX2" fmla="*/ 97587 w 392342"/>
                  <a:gd name="connsiteY2" fmla="*/ 278642 h 281892"/>
                  <a:gd name="connsiteX3" fmla="*/ 110838 w 392342"/>
                  <a:gd name="connsiteY3" fmla="*/ 278714 h 281892"/>
                  <a:gd name="connsiteX4" fmla="*/ 139771 w 392342"/>
                  <a:gd name="connsiteY4" fmla="*/ 281035 h 281892"/>
                  <a:gd name="connsiteX5" fmla="*/ 158952 w 392342"/>
                  <a:gd name="connsiteY5" fmla="*/ 281000 h 281892"/>
                  <a:gd name="connsiteX6" fmla="*/ 161166 w 392342"/>
                  <a:gd name="connsiteY6" fmla="*/ 281893 h 281892"/>
                  <a:gd name="connsiteX7" fmla="*/ 167274 w 392342"/>
                  <a:gd name="connsiteY7" fmla="*/ 281428 h 281892"/>
                  <a:gd name="connsiteX8" fmla="*/ 167167 w 392342"/>
                  <a:gd name="connsiteY8" fmla="*/ 281714 h 281892"/>
                  <a:gd name="connsiteX9" fmla="*/ 174454 w 392342"/>
                  <a:gd name="connsiteY9" fmla="*/ 280785 h 281892"/>
                  <a:gd name="connsiteX10" fmla="*/ 174346 w 392342"/>
                  <a:gd name="connsiteY10" fmla="*/ 281071 h 281892"/>
                  <a:gd name="connsiteX11" fmla="*/ 177668 w 392342"/>
                  <a:gd name="connsiteY11" fmla="*/ 280821 h 281892"/>
                  <a:gd name="connsiteX12" fmla="*/ 177097 w 392342"/>
                  <a:gd name="connsiteY12" fmla="*/ 281214 h 281892"/>
                  <a:gd name="connsiteX13" fmla="*/ 190848 w 392342"/>
                  <a:gd name="connsiteY13" fmla="*/ 280750 h 281892"/>
                  <a:gd name="connsiteX14" fmla="*/ 190527 w 392342"/>
                  <a:gd name="connsiteY14" fmla="*/ 279642 h 281892"/>
                  <a:gd name="connsiteX15" fmla="*/ 212744 w 392342"/>
                  <a:gd name="connsiteY15" fmla="*/ 279857 h 281892"/>
                  <a:gd name="connsiteX16" fmla="*/ 212637 w 392342"/>
                  <a:gd name="connsiteY16" fmla="*/ 280142 h 281892"/>
                  <a:gd name="connsiteX17" fmla="*/ 240998 w 392342"/>
                  <a:gd name="connsiteY17" fmla="*/ 275463 h 281892"/>
                  <a:gd name="connsiteX18" fmla="*/ 241641 w 392342"/>
                  <a:gd name="connsiteY18" fmla="*/ 276213 h 281892"/>
                  <a:gd name="connsiteX19" fmla="*/ 251856 w 392342"/>
                  <a:gd name="connsiteY19" fmla="*/ 271498 h 281892"/>
                  <a:gd name="connsiteX20" fmla="*/ 255714 w 392342"/>
                  <a:gd name="connsiteY20" fmla="*/ 272213 h 281892"/>
                  <a:gd name="connsiteX21" fmla="*/ 261500 w 392342"/>
                  <a:gd name="connsiteY21" fmla="*/ 269319 h 281892"/>
                  <a:gd name="connsiteX22" fmla="*/ 260250 w 392342"/>
                  <a:gd name="connsiteY22" fmla="*/ 270034 h 281892"/>
                  <a:gd name="connsiteX23" fmla="*/ 268430 w 392342"/>
                  <a:gd name="connsiteY23" fmla="*/ 267391 h 281892"/>
                  <a:gd name="connsiteX24" fmla="*/ 266287 w 392342"/>
                  <a:gd name="connsiteY24" fmla="*/ 266140 h 281892"/>
                  <a:gd name="connsiteX25" fmla="*/ 272073 w 392342"/>
                  <a:gd name="connsiteY25" fmla="*/ 266176 h 281892"/>
                  <a:gd name="connsiteX26" fmla="*/ 271537 w 392342"/>
                  <a:gd name="connsiteY26" fmla="*/ 264783 h 281892"/>
                  <a:gd name="connsiteX27" fmla="*/ 287932 w 392342"/>
                  <a:gd name="connsiteY27" fmla="*/ 262283 h 281892"/>
                  <a:gd name="connsiteX28" fmla="*/ 321222 w 392342"/>
                  <a:gd name="connsiteY28" fmla="*/ 242959 h 281892"/>
                  <a:gd name="connsiteX29" fmla="*/ 336688 w 392342"/>
                  <a:gd name="connsiteY29" fmla="*/ 232315 h 281892"/>
                  <a:gd name="connsiteX30" fmla="*/ 344332 w 392342"/>
                  <a:gd name="connsiteY30" fmla="*/ 227350 h 281892"/>
                  <a:gd name="connsiteX31" fmla="*/ 352369 w 392342"/>
                  <a:gd name="connsiteY31" fmla="*/ 221242 h 281892"/>
                  <a:gd name="connsiteX32" fmla="*/ 354012 w 392342"/>
                  <a:gd name="connsiteY32" fmla="*/ 221135 h 281892"/>
                  <a:gd name="connsiteX33" fmla="*/ 358298 w 392342"/>
                  <a:gd name="connsiteY33" fmla="*/ 214134 h 281892"/>
                  <a:gd name="connsiteX34" fmla="*/ 359262 w 392342"/>
                  <a:gd name="connsiteY34" fmla="*/ 211312 h 281892"/>
                  <a:gd name="connsiteX35" fmla="*/ 360655 w 392342"/>
                  <a:gd name="connsiteY35" fmla="*/ 210919 h 281892"/>
                  <a:gd name="connsiteX36" fmla="*/ 362370 w 392342"/>
                  <a:gd name="connsiteY36" fmla="*/ 206669 h 281892"/>
                  <a:gd name="connsiteX37" fmla="*/ 364585 w 392342"/>
                  <a:gd name="connsiteY37" fmla="*/ 204811 h 281892"/>
                  <a:gd name="connsiteX38" fmla="*/ 371157 w 392342"/>
                  <a:gd name="connsiteY38" fmla="*/ 192953 h 281892"/>
                  <a:gd name="connsiteX39" fmla="*/ 377229 w 392342"/>
                  <a:gd name="connsiteY39" fmla="*/ 178022 h 281892"/>
                  <a:gd name="connsiteX40" fmla="*/ 382837 w 392342"/>
                  <a:gd name="connsiteY40" fmla="*/ 153555 h 281892"/>
                  <a:gd name="connsiteX41" fmla="*/ 384766 w 392342"/>
                  <a:gd name="connsiteY41" fmla="*/ 129230 h 281892"/>
                  <a:gd name="connsiteX42" fmla="*/ 389338 w 392342"/>
                  <a:gd name="connsiteY42" fmla="*/ 68509 h 281892"/>
                  <a:gd name="connsiteX43" fmla="*/ 388802 w 392342"/>
                  <a:gd name="connsiteY43" fmla="*/ 66330 h 281892"/>
                  <a:gd name="connsiteX44" fmla="*/ 389159 w 392342"/>
                  <a:gd name="connsiteY44" fmla="*/ 49399 h 281892"/>
                  <a:gd name="connsiteX45" fmla="*/ 389480 w 392342"/>
                  <a:gd name="connsiteY45" fmla="*/ 44898 h 281892"/>
                  <a:gd name="connsiteX46" fmla="*/ 390909 w 392342"/>
                  <a:gd name="connsiteY46" fmla="*/ 34290 h 281892"/>
                  <a:gd name="connsiteX47" fmla="*/ 392338 w 392342"/>
                  <a:gd name="connsiteY47" fmla="*/ 20074 h 281892"/>
                  <a:gd name="connsiteX48" fmla="*/ 389873 w 392342"/>
                  <a:gd name="connsiteY48" fmla="*/ 7680 h 281892"/>
                  <a:gd name="connsiteX49" fmla="*/ 386087 w 392342"/>
                  <a:gd name="connsiteY49" fmla="*/ 0 h 281892"/>
                  <a:gd name="connsiteX50" fmla="*/ 382194 w 392342"/>
                  <a:gd name="connsiteY50" fmla="*/ 5144 h 281892"/>
                  <a:gd name="connsiteX51" fmla="*/ 385480 w 392342"/>
                  <a:gd name="connsiteY51" fmla="*/ 9144 h 281892"/>
                  <a:gd name="connsiteX52" fmla="*/ 384837 w 392342"/>
                  <a:gd name="connsiteY52" fmla="*/ 8930 h 281892"/>
                  <a:gd name="connsiteX53" fmla="*/ 379158 w 392342"/>
                  <a:gd name="connsiteY53" fmla="*/ 27789 h 281892"/>
                  <a:gd name="connsiteX54" fmla="*/ 378872 w 392342"/>
                  <a:gd name="connsiteY54" fmla="*/ 27325 h 281892"/>
                  <a:gd name="connsiteX55" fmla="*/ 376443 w 392342"/>
                  <a:gd name="connsiteY55" fmla="*/ 50149 h 281892"/>
                  <a:gd name="connsiteX56" fmla="*/ 375336 w 392342"/>
                  <a:gd name="connsiteY56" fmla="*/ 60579 h 281892"/>
                  <a:gd name="connsiteX57" fmla="*/ 375157 w 392342"/>
                  <a:gd name="connsiteY57" fmla="*/ 60365 h 281892"/>
                  <a:gd name="connsiteX58" fmla="*/ 375693 w 392342"/>
                  <a:gd name="connsiteY58" fmla="*/ 78153 h 281892"/>
                  <a:gd name="connsiteX59" fmla="*/ 374836 w 392342"/>
                  <a:gd name="connsiteY59" fmla="*/ 76545 h 281892"/>
                  <a:gd name="connsiteX60" fmla="*/ 374479 w 392342"/>
                  <a:gd name="connsiteY60" fmla="*/ 86368 h 281892"/>
                  <a:gd name="connsiteX61" fmla="*/ 374764 w 392342"/>
                  <a:gd name="connsiteY61" fmla="*/ 115193 h 281892"/>
                  <a:gd name="connsiteX62" fmla="*/ 374479 w 392342"/>
                  <a:gd name="connsiteY62" fmla="*/ 114729 h 281892"/>
                  <a:gd name="connsiteX63" fmla="*/ 373979 w 392342"/>
                  <a:gd name="connsiteY63" fmla="*/ 123051 h 281892"/>
                  <a:gd name="connsiteX64" fmla="*/ 373586 w 392342"/>
                  <a:gd name="connsiteY64" fmla="*/ 123444 h 281892"/>
                  <a:gd name="connsiteX65" fmla="*/ 372193 w 392342"/>
                  <a:gd name="connsiteY65" fmla="*/ 138160 h 281892"/>
                  <a:gd name="connsiteX66" fmla="*/ 371335 w 392342"/>
                  <a:gd name="connsiteY66" fmla="*/ 138232 h 281892"/>
                  <a:gd name="connsiteX67" fmla="*/ 370371 w 392342"/>
                  <a:gd name="connsiteY67" fmla="*/ 146054 h 281892"/>
                  <a:gd name="connsiteX68" fmla="*/ 370978 w 392342"/>
                  <a:gd name="connsiteY68" fmla="*/ 143161 h 281892"/>
                  <a:gd name="connsiteX69" fmla="*/ 369335 w 392342"/>
                  <a:gd name="connsiteY69" fmla="*/ 154627 h 281892"/>
                  <a:gd name="connsiteX70" fmla="*/ 370121 w 392342"/>
                  <a:gd name="connsiteY70" fmla="*/ 170879 h 281892"/>
                  <a:gd name="connsiteX71" fmla="*/ 368835 w 392342"/>
                  <a:gd name="connsiteY71" fmla="*/ 172164 h 281892"/>
                  <a:gd name="connsiteX72" fmla="*/ 367335 w 392342"/>
                  <a:gd name="connsiteY72" fmla="*/ 170950 h 281892"/>
                  <a:gd name="connsiteX73" fmla="*/ 363656 w 392342"/>
                  <a:gd name="connsiteY73" fmla="*/ 180558 h 281892"/>
                  <a:gd name="connsiteX74" fmla="*/ 362727 w 392342"/>
                  <a:gd name="connsiteY74" fmla="*/ 180344 h 281892"/>
                  <a:gd name="connsiteX75" fmla="*/ 359191 w 392342"/>
                  <a:gd name="connsiteY75" fmla="*/ 187345 h 281892"/>
                  <a:gd name="connsiteX76" fmla="*/ 355655 w 392342"/>
                  <a:gd name="connsiteY76" fmla="*/ 193739 h 281892"/>
                  <a:gd name="connsiteX77" fmla="*/ 349511 w 392342"/>
                  <a:gd name="connsiteY77" fmla="*/ 202525 h 281892"/>
                  <a:gd name="connsiteX78" fmla="*/ 347154 w 392342"/>
                  <a:gd name="connsiteY78" fmla="*/ 203883 h 281892"/>
                  <a:gd name="connsiteX79" fmla="*/ 345296 w 392342"/>
                  <a:gd name="connsiteY79" fmla="*/ 208240 h 281892"/>
                  <a:gd name="connsiteX80" fmla="*/ 343046 w 392342"/>
                  <a:gd name="connsiteY80" fmla="*/ 208812 h 281892"/>
                  <a:gd name="connsiteX81" fmla="*/ 336652 w 392342"/>
                  <a:gd name="connsiteY81" fmla="*/ 215205 h 281892"/>
                  <a:gd name="connsiteX82" fmla="*/ 326187 w 392342"/>
                  <a:gd name="connsiteY82" fmla="*/ 221814 h 281892"/>
                  <a:gd name="connsiteX83" fmla="*/ 320400 w 392342"/>
                  <a:gd name="connsiteY83" fmla="*/ 227814 h 281892"/>
                  <a:gd name="connsiteX84" fmla="*/ 316078 w 392342"/>
                  <a:gd name="connsiteY84" fmla="*/ 228672 h 281892"/>
                  <a:gd name="connsiteX85" fmla="*/ 317150 w 392342"/>
                  <a:gd name="connsiteY85" fmla="*/ 228171 h 281892"/>
                  <a:gd name="connsiteX86" fmla="*/ 317186 w 392342"/>
                  <a:gd name="connsiteY86" fmla="*/ 227064 h 281892"/>
                  <a:gd name="connsiteX87" fmla="*/ 305077 w 392342"/>
                  <a:gd name="connsiteY87" fmla="*/ 235351 h 281892"/>
                  <a:gd name="connsiteX88" fmla="*/ 307435 w 392342"/>
                  <a:gd name="connsiteY88" fmla="*/ 234994 h 281892"/>
                  <a:gd name="connsiteX89" fmla="*/ 303220 w 392342"/>
                  <a:gd name="connsiteY89" fmla="*/ 237315 h 281892"/>
                  <a:gd name="connsiteX90" fmla="*/ 303684 w 392342"/>
                  <a:gd name="connsiteY90" fmla="*/ 236137 h 281892"/>
                  <a:gd name="connsiteX91" fmla="*/ 297255 w 392342"/>
                  <a:gd name="connsiteY91" fmla="*/ 239244 h 281892"/>
                  <a:gd name="connsiteX92" fmla="*/ 298576 w 392342"/>
                  <a:gd name="connsiteY92" fmla="*/ 239637 h 281892"/>
                  <a:gd name="connsiteX93" fmla="*/ 290611 w 392342"/>
                  <a:gd name="connsiteY93" fmla="*/ 242995 h 281892"/>
                  <a:gd name="connsiteX94" fmla="*/ 291004 w 392342"/>
                  <a:gd name="connsiteY94" fmla="*/ 244602 h 281892"/>
                  <a:gd name="connsiteX95" fmla="*/ 274466 w 392342"/>
                  <a:gd name="connsiteY95" fmla="*/ 249996 h 281892"/>
                  <a:gd name="connsiteX96" fmla="*/ 272466 w 392342"/>
                  <a:gd name="connsiteY96" fmla="*/ 252103 h 281892"/>
                  <a:gd name="connsiteX97" fmla="*/ 271966 w 392342"/>
                  <a:gd name="connsiteY97" fmla="*/ 251282 h 281892"/>
                  <a:gd name="connsiteX98" fmla="*/ 263750 w 392342"/>
                  <a:gd name="connsiteY98" fmla="*/ 252960 h 281892"/>
                  <a:gd name="connsiteX99" fmla="*/ 264072 w 392342"/>
                  <a:gd name="connsiteY99" fmla="*/ 252175 h 281892"/>
                  <a:gd name="connsiteX100" fmla="*/ 263143 w 392342"/>
                  <a:gd name="connsiteY100" fmla="*/ 254568 h 281892"/>
                  <a:gd name="connsiteX101" fmla="*/ 254464 w 392342"/>
                  <a:gd name="connsiteY101" fmla="*/ 257532 h 281892"/>
                  <a:gd name="connsiteX102" fmla="*/ 253035 w 392342"/>
                  <a:gd name="connsiteY102" fmla="*/ 259604 h 281892"/>
                  <a:gd name="connsiteX103" fmla="*/ 253571 w 392342"/>
                  <a:gd name="connsiteY103" fmla="*/ 258532 h 281892"/>
                  <a:gd name="connsiteX104" fmla="*/ 250392 w 392342"/>
                  <a:gd name="connsiteY104" fmla="*/ 259675 h 281892"/>
                  <a:gd name="connsiteX105" fmla="*/ 248249 w 392342"/>
                  <a:gd name="connsiteY105" fmla="*/ 258925 h 281892"/>
                  <a:gd name="connsiteX106" fmla="*/ 249606 w 392342"/>
                  <a:gd name="connsiteY106" fmla="*/ 257461 h 281892"/>
                  <a:gd name="connsiteX107" fmla="*/ 245391 w 392342"/>
                  <a:gd name="connsiteY107" fmla="*/ 260068 h 281892"/>
                  <a:gd name="connsiteX108" fmla="*/ 234497 w 392342"/>
                  <a:gd name="connsiteY108" fmla="*/ 260961 h 281892"/>
                  <a:gd name="connsiteX109" fmla="*/ 225031 w 392342"/>
                  <a:gd name="connsiteY109" fmla="*/ 263140 h 281892"/>
                  <a:gd name="connsiteX110" fmla="*/ 223210 w 392342"/>
                  <a:gd name="connsiteY110" fmla="*/ 261104 h 281892"/>
                  <a:gd name="connsiteX111" fmla="*/ 212887 w 392342"/>
                  <a:gd name="connsiteY111" fmla="*/ 263140 h 281892"/>
                  <a:gd name="connsiteX112" fmla="*/ 213280 w 392342"/>
                  <a:gd name="connsiteY112" fmla="*/ 262961 h 281892"/>
                  <a:gd name="connsiteX113" fmla="*/ 190920 w 392342"/>
                  <a:gd name="connsiteY113" fmla="*/ 263462 h 281892"/>
                  <a:gd name="connsiteX114" fmla="*/ 187955 w 392342"/>
                  <a:gd name="connsiteY114" fmla="*/ 265319 h 281892"/>
                  <a:gd name="connsiteX115" fmla="*/ 169203 w 392342"/>
                  <a:gd name="connsiteY115" fmla="*/ 267212 h 281892"/>
                  <a:gd name="connsiteX116" fmla="*/ 162738 w 392342"/>
                  <a:gd name="connsiteY116" fmla="*/ 266176 h 281892"/>
                  <a:gd name="connsiteX117" fmla="*/ 163631 w 392342"/>
                  <a:gd name="connsiteY117" fmla="*/ 265926 h 281892"/>
                  <a:gd name="connsiteX118" fmla="*/ 149772 w 392342"/>
                  <a:gd name="connsiteY118" fmla="*/ 265998 h 281892"/>
                  <a:gd name="connsiteX119" fmla="*/ 141985 w 392342"/>
                  <a:gd name="connsiteY119" fmla="*/ 267105 h 281892"/>
                  <a:gd name="connsiteX120" fmla="*/ 139914 w 392342"/>
                  <a:gd name="connsiteY120" fmla="*/ 266176 h 281892"/>
                  <a:gd name="connsiteX121" fmla="*/ 139199 w 392342"/>
                  <a:gd name="connsiteY121" fmla="*/ 265105 h 281892"/>
                  <a:gd name="connsiteX122" fmla="*/ 137842 w 392342"/>
                  <a:gd name="connsiteY122" fmla="*/ 265462 h 281892"/>
                  <a:gd name="connsiteX123" fmla="*/ 137806 w 392342"/>
                  <a:gd name="connsiteY123" fmla="*/ 265247 h 281892"/>
                  <a:gd name="connsiteX124" fmla="*/ 136663 w 392342"/>
                  <a:gd name="connsiteY124" fmla="*/ 265748 h 281892"/>
                  <a:gd name="connsiteX125" fmla="*/ 137056 w 392342"/>
                  <a:gd name="connsiteY125" fmla="*/ 266319 h 281892"/>
                  <a:gd name="connsiteX126" fmla="*/ 128198 w 392342"/>
                  <a:gd name="connsiteY126" fmla="*/ 263890 h 281892"/>
                  <a:gd name="connsiteX127" fmla="*/ 104731 w 392342"/>
                  <a:gd name="connsiteY127" fmla="*/ 264819 h 281892"/>
                  <a:gd name="connsiteX128" fmla="*/ 107767 w 392342"/>
                  <a:gd name="connsiteY128" fmla="*/ 263211 h 281892"/>
                  <a:gd name="connsiteX129" fmla="*/ 102552 w 392342"/>
                  <a:gd name="connsiteY129" fmla="*/ 263426 h 281892"/>
                  <a:gd name="connsiteX130" fmla="*/ 107088 w 392342"/>
                  <a:gd name="connsiteY130" fmla="*/ 262676 h 281892"/>
                  <a:gd name="connsiteX131" fmla="*/ 87443 w 392342"/>
                  <a:gd name="connsiteY131" fmla="*/ 261783 h 281892"/>
                  <a:gd name="connsiteX132" fmla="*/ 85871 w 392342"/>
                  <a:gd name="connsiteY132" fmla="*/ 262390 h 281892"/>
                  <a:gd name="connsiteX133" fmla="*/ 85478 w 392342"/>
                  <a:gd name="connsiteY133" fmla="*/ 262211 h 281892"/>
                  <a:gd name="connsiteX134" fmla="*/ 82692 w 392342"/>
                  <a:gd name="connsiteY134" fmla="*/ 262997 h 281892"/>
                  <a:gd name="connsiteX135" fmla="*/ 79549 w 392342"/>
                  <a:gd name="connsiteY135" fmla="*/ 260461 h 281892"/>
                  <a:gd name="connsiteX136" fmla="*/ 68119 w 392342"/>
                  <a:gd name="connsiteY136" fmla="*/ 259032 h 281892"/>
                  <a:gd name="connsiteX137" fmla="*/ 68333 w 392342"/>
                  <a:gd name="connsiteY137" fmla="*/ 260104 h 281892"/>
                  <a:gd name="connsiteX138" fmla="*/ 64511 w 392342"/>
                  <a:gd name="connsiteY138" fmla="*/ 258532 h 281892"/>
                  <a:gd name="connsiteX139" fmla="*/ 64690 w 392342"/>
                  <a:gd name="connsiteY139" fmla="*/ 257318 h 281892"/>
                  <a:gd name="connsiteX140" fmla="*/ 59118 w 392342"/>
                  <a:gd name="connsiteY140" fmla="*/ 257318 h 281892"/>
                  <a:gd name="connsiteX141" fmla="*/ 62618 w 392342"/>
                  <a:gd name="connsiteY141" fmla="*/ 256961 h 281892"/>
                  <a:gd name="connsiteX142" fmla="*/ 52295 w 392342"/>
                  <a:gd name="connsiteY142" fmla="*/ 253568 h 281892"/>
                  <a:gd name="connsiteX143" fmla="*/ 50474 w 392342"/>
                  <a:gd name="connsiteY143" fmla="*/ 255246 h 281892"/>
                  <a:gd name="connsiteX144" fmla="*/ 39758 w 392342"/>
                  <a:gd name="connsiteY144" fmla="*/ 252425 h 281892"/>
                  <a:gd name="connsiteX145" fmla="*/ 40758 w 392342"/>
                  <a:gd name="connsiteY145" fmla="*/ 253746 h 281892"/>
                  <a:gd name="connsiteX146" fmla="*/ 26221 w 392342"/>
                  <a:gd name="connsiteY146" fmla="*/ 250531 h 281892"/>
                  <a:gd name="connsiteX147" fmla="*/ 3289 w 392342"/>
                  <a:gd name="connsiteY147" fmla="*/ 250817 h 281892"/>
                  <a:gd name="connsiteX148" fmla="*/ 718 w 392342"/>
                  <a:gd name="connsiteY148" fmla="*/ 253817 h 281892"/>
                  <a:gd name="connsiteX149" fmla="*/ 8361 w 392342"/>
                  <a:gd name="connsiteY149" fmla="*/ 258425 h 281892"/>
                  <a:gd name="connsiteX150" fmla="*/ 13755 w 392342"/>
                  <a:gd name="connsiteY150" fmla="*/ 260354 h 281892"/>
                  <a:gd name="connsiteX151" fmla="*/ 37329 w 392342"/>
                  <a:gd name="connsiteY151" fmla="*/ 265212 h 281892"/>
                  <a:gd name="connsiteX152" fmla="*/ 63440 w 392342"/>
                  <a:gd name="connsiteY152" fmla="*/ 271570 h 281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392342" h="281892">
                    <a:moveTo>
                      <a:pt x="63440" y="271570"/>
                    </a:moveTo>
                    <a:cubicBezTo>
                      <a:pt x="74012" y="274606"/>
                      <a:pt x="80085" y="275927"/>
                      <a:pt x="86907" y="277285"/>
                    </a:cubicBezTo>
                    <a:cubicBezTo>
                      <a:pt x="90264" y="277892"/>
                      <a:pt x="93658" y="278356"/>
                      <a:pt x="97587" y="278642"/>
                    </a:cubicBezTo>
                    <a:cubicBezTo>
                      <a:pt x="101337" y="278928"/>
                      <a:pt x="106374" y="278856"/>
                      <a:pt x="110838" y="278714"/>
                    </a:cubicBezTo>
                    <a:cubicBezTo>
                      <a:pt x="119911" y="279106"/>
                      <a:pt x="130019" y="280071"/>
                      <a:pt x="139771" y="281035"/>
                    </a:cubicBezTo>
                    <a:cubicBezTo>
                      <a:pt x="144271" y="280071"/>
                      <a:pt x="153272" y="282571"/>
                      <a:pt x="158952" y="281000"/>
                    </a:cubicBezTo>
                    <a:lnTo>
                      <a:pt x="161166" y="281893"/>
                    </a:lnTo>
                    <a:cubicBezTo>
                      <a:pt x="163095" y="281392"/>
                      <a:pt x="165345" y="281035"/>
                      <a:pt x="167274" y="281428"/>
                    </a:cubicBezTo>
                    <a:lnTo>
                      <a:pt x="167167" y="281714"/>
                    </a:lnTo>
                    <a:cubicBezTo>
                      <a:pt x="169989" y="280928"/>
                      <a:pt x="173132" y="281178"/>
                      <a:pt x="174454" y="280785"/>
                    </a:cubicBezTo>
                    <a:lnTo>
                      <a:pt x="174346" y="281071"/>
                    </a:lnTo>
                    <a:lnTo>
                      <a:pt x="177668" y="280821"/>
                    </a:lnTo>
                    <a:lnTo>
                      <a:pt x="177097" y="281214"/>
                    </a:lnTo>
                    <a:cubicBezTo>
                      <a:pt x="181812" y="280285"/>
                      <a:pt x="186455" y="280285"/>
                      <a:pt x="190848" y="280750"/>
                    </a:cubicBezTo>
                    <a:lnTo>
                      <a:pt x="190527" y="279642"/>
                    </a:lnTo>
                    <a:cubicBezTo>
                      <a:pt x="199921" y="281071"/>
                      <a:pt x="203529" y="279071"/>
                      <a:pt x="212744" y="279857"/>
                    </a:cubicBezTo>
                    <a:lnTo>
                      <a:pt x="212637" y="280142"/>
                    </a:lnTo>
                    <a:cubicBezTo>
                      <a:pt x="223495" y="275963"/>
                      <a:pt x="230068" y="280071"/>
                      <a:pt x="240998" y="275463"/>
                    </a:cubicBezTo>
                    <a:cubicBezTo>
                      <a:pt x="239676" y="276035"/>
                      <a:pt x="241676" y="275927"/>
                      <a:pt x="241641" y="276213"/>
                    </a:cubicBezTo>
                    <a:cubicBezTo>
                      <a:pt x="246748" y="274999"/>
                      <a:pt x="252249" y="273677"/>
                      <a:pt x="251856" y="271498"/>
                    </a:cubicBezTo>
                    <a:cubicBezTo>
                      <a:pt x="255571" y="270713"/>
                      <a:pt x="255035" y="271498"/>
                      <a:pt x="255714" y="272213"/>
                    </a:cubicBezTo>
                    <a:cubicBezTo>
                      <a:pt x="255464" y="271284"/>
                      <a:pt x="258607" y="270141"/>
                      <a:pt x="261500" y="269319"/>
                    </a:cubicBezTo>
                    <a:lnTo>
                      <a:pt x="260250" y="270034"/>
                    </a:lnTo>
                    <a:cubicBezTo>
                      <a:pt x="263000" y="269212"/>
                      <a:pt x="265715" y="268319"/>
                      <a:pt x="268430" y="267391"/>
                    </a:cubicBezTo>
                    <a:lnTo>
                      <a:pt x="266287" y="266140"/>
                    </a:lnTo>
                    <a:cubicBezTo>
                      <a:pt x="270751" y="265283"/>
                      <a:pt x="268037" y="267926"/>
                      <a:pt x="272073" y="266176"/>
                    </a:cubicBezTo>
                    <a:lnTo>
                      <a:pt x="271537" y="264783"/>
                    </a:lnTo>
                    <a:cubicBezTo>
                      <a:pt x="277538" y="263069"/>
                      <a:pt x="281824" y="263783"/>
                      <a:pt x="287932" y="262283"/>
                    </a:cubicBezTo>
                    <a:cubicBezTo>
                      <a:pt x="299719" y="257318"/>
                      <a:pt x="310756" y="250139"/>
                      <a:pt x="321222" y="242959"/>
                    </a:cubicBezTo>
                    <a:cubicBezTo>
                      <a:pt x="326508" y="239316"/>
                      <a:pt x="331652" y="235780"/>
                      <a:pt x="336688" y="232315"/>
                    </a:cubicBezTo>
                    <a:cubicBezTo>
                      <a:pt x="339260" y="230636"/>
                      <a:pt x="341760" y="228993"/>
                      <a:pt x="344332" y="227350"/>
                    </a:cubicBezTo>
                    <a:cubicBezTo>
                      <a:pt x="347225" y="225492"/>
                      <a:pt x="349904" y="223421"/>
                      <a:pt x="352369" y="221242"/>
                    </a:cubicBezTo>
                    <a:lnTo>
                      <a:pt x="354012" y="221135"/>
                    </a:lnTo>
                    <a:cubicBezTo>
                      <a:pt x="355762" y="221814"/>
                      <a:pt x="356691" y="213991"/>
                      <a:pt x="358298" y="214134"/>
                    </a:cubicBezTo>
                    <a:lnTo>
                      <a:pt x="359262" y="211312"/>
                    </a:lnTo>
                    <a:cubicBezTo>
                      <a:pt x="359977" y="210812"/>
                      <a:pt x="361084" y="209526"/>
                      <a:pt x="360655" y="210919"/>
                    </a:cubicBezTo>
                    <a:cubicBezTo>
                      <a:pt x="362084" y="208705"/>
                      <a:pt x="361870" y="208526"/>
                      <a:pt x="362370" y="206669"/>
                    </a:cubicBezTo>
                    <a:lnTo>
                      <a:pt x="364585" y="204811"/>
                    </a:lnTo>
                    <a:cubicBezTo>
                      <a:pt x="367371" y="200668"/>
                      <a:pt x="369121" y="196882"/>
                      <a:pt x="371157" y="192953"/>
                    </a:cubicBezTo>
                    <a:cubicBezTo>
                      <a:pt x="373657" y="188238"/>
                      <a:pt x="375372" y="183309"/>
                      <a:pt x="377229" y="178022"/>
                    </a:cubicBezTo>
                    <a:cubicBezTo>
                      <a:pt x="380301" y="171914"/>
                      <a:pt x="381980" y="162485"/>
                      <a:pt x="382837" y="153555"/>
                    </a:cubicBezTo>
                    <a:cubicBezTo>
                      <a:pt x="383765" y="144768"/>
                      <a:pt x="384373" y="135839"/>
                      <a:pt x="384766" y="129230"/>
                    </a:cubicBezTo>
                    <a:cubicBezTo>
                      <a:pt x="386516" y="110335"/>
                      <a:pt x="392909" y="87511"/>
                      <a:pt x="389338" y="68509"/>
                    </a:cubicBezTo>
                    <a:cubicBezTo>
                      <a:pt x="389552" y="67901"/>
                      <a:pt x="388980" y="66294"/>
                      <a:pt x="388802" y="66330"/>
                    </a:cubicBezTo>
                    <a:cubicBezTo>
                      <a:pt x="388730" y="60579"/>
                      <a:pt x="388766" y="54900"/>
                      <a:pt x="389159" y="49399"/>
                    </a:cubicBezTo>
                    <a:cubicBezTo>
                      <a:pt x="389159" y="49399"/>
                      <a:pt x="389302" y="47649"/>
                      <a:pt x="389480" y="44898"/>
                    </a:cubicBezTo>
                    <a:cubicBezTo>
                      <a:pt x="389695" y="42113"/>
                      <a:pt x="390195" y="38612"/>
                      <a:pt x="390909" y="34290"/>
                    </a:cubicBezTo>
                    <a:cubicBezTo>
                      <a:pt x="391588" y="30004"/>
                      <a:pt x="392409" y="25003"/>
                      <a:pt x="392338" y="20074"/>
                    </a:cubicBezTo>
                    <a:cubicBezTo>
                      <a:pt x="392338" y="15180"/>
                      <a:pt x="391302" y="10537"/>
                      <a:pt x="389873" y="7680"/>
                    </a:cubicBezTo>
                    <a:lnTo>
                      <a:pt x="386087" y="0"/>
                    </a:lnTo>
                    <a:lnTo>
                      <a:pt x="382194" y="5144"/>
                    </a:lnTo>
                    <a:cubicBezTo>
                      <a:pt x="379301" y="9001"/>
                      <a:pt x="379372" y="11073"/>
                      <a:pt x="385480" y="9144"/>
                    </a:cubicBezTo>
                    <a:lnTo>
                      <a:pt x="384837" y="8930"/>
                    </a:lnTo>
                    <a:cubicBezTo>
                      <a:pt x="384301" y="12930"/>
                      <a:pt x="383158" y="18788"/>
                      <a:pt x="379158" y="27789"/>
                    </a:cubicBezTo>
                    <a:lnTo>
                      <a:pt x="378872" y="27325"/>
                    </a:lnTo>
                    <a:cubicBezTo>
                      <a:pt x="376157" y="36183"/>
                      <a:pt x="374872" y="43363"/>
                      <a:pt x="376443" y="50149"/>
                    </a:cubicBezTo>
                    <a:cubicBezTo>
                      <a:pt x="374157" y="51149"/>
                      <a:pt x="375979" y="58293"/>
                      <a:pt x="375336" y="60579"/>
                    </a:cubicBezTo>
                    <a:lnTo>
                      <a:pt x="375157" y="60365"/>
                    </a:lnTo>
                    <a:cubicBezTo>
                      <a:pt x="376907" y="66330"/>
                      <a:pt x="374050" y="72616"/>
                      <a:pt x="375693" y="78153"/>
                    </a:cubicBezTo>
                    <a:cubicBezTo>
                      <a:pt x="375514" y="77938"/>
                      <a:pt x="374907" y="77831"/>
                      <a:pt x="374836" y="76545"/>
                    </a:cubicBezTo>
                    <a:cubicBezTo>
                      <a:pt x="375264" y="80617"/>
                      <a:pt x="375764" y="86082"/>
                      <a:pt x="374479" y="86368"/>
                    </a:cubicBezTo>
                    <a:cubicBezTo>
                      <a:pt x="374943" y="96226"/>
                      <a:pt x="373764" y="109085"/>
                      <a:pt x="374764" y="115193"/>
                    </a:cubicBezTo>
                    <a:lnTo>
                      <a:pt x="374479" y="114729"/>
                    </a:lnTo>
                    <a:cubicBezTo>
                      <a:pt x="375372" y="118336"/>
                      <a:pt x="373943" y="119015"/>
                      <a:pt x="373979" y="123051"/>
                    </a:cubicBezTo>
                    <a:cubicBezTo>
                      <a:pt x="373764" y="123230"/>
                      <a:pt x="373657" y="123516"/>
                      <a:pt x="373586" y="123444"/>
                    </a:cubicBezTo>
                    <a:cubicBezTo>
                      <a:pt x="374336" y="127623"/>
                      <a:pt x="372085" y="134874"/>
                      <a:pt x="372193" y="138160"/>
                    </a:cubicBezTo>
                    <a:lnTo>
                      <a:pt x="371335" y="138232"/>
                    </a:lnTo>
                    <a:lnTo>
                      <a:pt x="370371" y="146054"/>
                    </a:lnTo>
                    <a:lnTo>
                      <a:pt x="370978" y="143161"/>
                    </a:lnTo>
                    <a:cubicBezTo>
                      <a:pt x="373157" y="144482"/>
                      <a:pt x="368585" y="148876"/>
                      <a:pt x="369335" y="154627"/>
                    </a:cubicBezTo>
                    <a:cubicBezTo>
                      <a:pt x="368299" y="159699"/>
                      <a:pt x="372550" y="165842"/>
                      <a:pt x="370121" y="170879"/>
                    </a:cubicBezTo>
                    <a:cubicBezTo>
                      <a:pt x="370550" y="173629"/>
                      <a:pt x="368942" y="168271"/>
                      <a:pt x="368835" y="172164"/>
                    </a:cubicBezTo>
                    <a:cubicBezTo>
                      <a:pt x="367621" y="171950"/>
                      <a:pt x="368514" y="170271"/>
                      <a:pt x="367335" y="170950"/>
                    </a:cubicBezTo>
                    <a:cubicBezTo>
                      <a:pt x="366942" y="174665"/>
                      <a:pt x="364549" y="176308"/>
                      <a:pt x="363656" y="180558"/>
                    </a:cubicBezTo>
                    <a:lnTo>
                      <a:pt x="362727" y="180344"/>
                    </a:lnTo>
                    <a:cubicBezTo>
                      <a:pt x="362370" y="183344"/>
                      <a:pt x="360905" y="185238"/>
                      <a:pt x="359191" y="187345"/>
                    </a:cubicBezTo>
                    <a:cubicBezTo>
                      <a:pt x="357441" y="189524"/>
                      <a:pt x="355941" y="191524"/>
                      <a:pt x="355655" y="193739"/>
                    </a:cubicBezTo>
                    <a:cubicBezTo>
                      <a:pt x="353190" y="199668"/>
                      <a:pt x="351119" y="196168"/>
                      <a:pt x="349511" y="202525"/>
                    </a:cubicBezTo>
                    <a:lnTo>
                      <a:pt x="347154" y="203883"/>
                    </a:lnTo>
                    <a:cubicBezTo>
                      <a:pt x="345582" y="205919"/>
                      <a:pt x="347475" y="206312"/>
                      <a:pt x="345296" y="208240"/>
                    </a:cubicBezTo>
                    <a:cubicBezTo>
                      <a:pt x="344761" y="207669"/>
                      <a:pt x="342653" y="210526"/>
                      <a:pt x="343046" y="208812"/>
                    </a:cubicBezTo>
                    <a:cubicBezTo>
                      <a:pt x="340653" y="210741"/>
                      <a:pt x="338974" y="213027"/>
                      <a:pt x="336652" y="215205"/>
                    </a:cubicBezTo>
                    <a:cubicBezTo>
                      <a:pt x="334081" y="217492"/>
                      <a:pt x="330509" y="220170"/>
                      <a:pt x="326187" y="221814"/>
                    </a:cubicBezTo>
                    <a:cubicBezTo>
                      <a:pt x="325401" y="224242"/>
                      <a:pt x="321008" y="226028"/>
                      <a:pt x="320400" y="227814"/>
                    </a:cubicBezTo>
                    <a:cubicBezTo>
                      <a:pt x="319829" y="227386"/>
                      <a:pt x="312507" y="232708"/>
                      <a:pt x="316078" y="228672"/>
                    </a:cubicBezTo>
                    <a:cubicBezTo>
                      <a:pt x="316400" y="228314"/>
                      <a:pt x="317079" y="227921"/>
                      <a:pt x="317150" y="228171"/>
                    </a:cubicBezTo>
                    <a:lnTo>
                      <a:pt x="317186" y="227064"/>
                    </a:lnTo>
                    <a:cubicBezTo>
                      <a:pt x="311828" y="228386"/>
                      <a:pt x="309685" y="232958"/>
                      <a:pt x="305077" y="235351"/>
                    </a:cubicBezTo>
                    <a:cubicBezTo>
                      <a:pt x="306542" y="234851"/>
                      <a:pt x="308256" y="233744"/>
                      <a:pt x="307435" y="234994"/>
                    </a:cubicBezTo>
                    <a:lnTo>
                      <a:pt x="303220" y="237315"/>
                    </a:lnTo>
                    <a:lnTo>
                      <a:pt x="303684" y="236137"/>
                    </a:lnTo>
                    <a:lnTo>
                      <a:pt x="297255" y="239244"/>
                    </a:lnTo>
                    <a:lnTo>
                      <a:pt x="298576" y="239637"/>
                    </a:lnTo>
                    <a:cubicBezTo>
                      <a:pt x="295290" y="240887"/>
                      <a:pt x="293433" y="239994"/>
                      <a:pt x="290611" y="242995"/>
                    </a:cubicBezTo>
                    <a:cubicBezTo>
                      <a:pt x="289397" y="244495"/>
                      <a:pt x="294147" y="242673"/>
                      <a:pt x="291004" y="244602"/>
                    </a:cubicBezTo>
                    <a:cubicBezTo>
                      <a:pt x="286432" y="246102"/>
                      <a:pt x="279681" y="248317"/>
                      <a:pt x="274466" y="249996"/>
                    </a:cubicBezTo>
                    <a:cubicBezTo>
                      <a:pt x="275359" y="250817"/>
                      <a:pt x="273895" y="251353"/>
                      <a:pt x="272466" y="252103"/>
                    </a:cubicBezTo>
                    <a:lnTo>
                      <a:pt x="271966" y="251282"/>
                    </a:lnTo>
                    <a:cubicBezTo>
                      <a:pt x="266608" y="254568"/>
                      <a:pt x="269215" y="250103"/>
                      <a:pt x="263750" y="252960"/>
                    </a:cubicBezTo>
                    <a:lnTo>
                      <a:pt x="264072" y="252175"/>
                    </a:lnTo>
                    <a:lnTo>
                      <a:pt x="263143" y="254568"/>
                    </a:lnTo>
                    <a:cubicBezTo>
                      <a:pt x="258321" y="257925"/>
                      <a:pt x="259786" y="253496"/>
                      <a:pt x="254464" y="257532"/>
                    </a:cubicBezTo>
                    <a:cubicBezTo>
                      <a:pt x="256821" y="256782"/>
                      <a:pt x="256107" y="259318"/>
                      <a:pt x="253035" y="259604"/>
                    </a:cubicBezTo>
                    <a:lnTo>
                      <a:pt x="253571" y="258532"/>
                    </a:lnTo>
                    <a:cubicBezTo>
                      <a:pt x="251999" y="259104"/>
                      <a:pt x="251535" y="259640"/>
                      <a:pt x="250392" y="259675"/>
                    </a:cubicBezTo>
                    <a:cubicBezTo>
                      <a:pt x="251249" y="258961"/>
                      <a:pt x="250606" y="258247"/>
                      <a:pt x="248249" y="258925"/>
                    </a:cubicBezTo>
                    <a:lnTo>
                      <a:pt x="249606" y="257461"/>
                    </a:lnTo>
                    <a:lnTo>
                      <a:pt x="245391" y="260068"/>
                    </a:lnTo>
                    <a:cubicBezTo>
                      <a:pt x="241676" y="259818"/>
                      <a:pt x="236176" y="261997"/>
                      <a:pt x="234497" y="260961"/>
                    </a:cubicBezTo>
                    <a:cubicBezTo>
                      <a:pt x="234497" y="260961"/>
                      <a:pt x="226674" y="261533"/>
                      <a:pt x="225031" y="263140"/>
                    </a:cubicBezTo>
                    <a:cubicBezTo>
                      <a:pt x="226496" y="262068"/>
                      <a:pt x="222138" y="262283"/>
                      <a:pt x="223210" y="261104"/>
                    </a:cubicBezTo>
                    <a:cubicBezTo>
                      <a:pt x="221352" y="262354"/>
                      <a:pt x="215316" y="263962"/>
                      <a:pt x="212887" y="263140"/>
                    </a:cubicBezTo>
                    <a:lnTo>
                      <a:pt x="213280" y="262961"/>
                    </a:lnTo>
                    <a:cubicBezTo>
                      <a:pt x="205315" y="262747"/>
                      <a:pt x="199100" y="264962"/>
                      <a:pt x="190920" y="263462"/>
                    </a:cubicBezTo>
                    <a:cubicBezTo>
                      <a:pt x="191277" y="264569"/>
                      <a:pt x="186884" y="263890"/>
                      <a:pt x="187955" y="265319"/>
                    </a:cubicBezTo>
                    <a:cubicBezTo>
                      <a:pt x="179204" y="266533"/>
                      <a:pt x="172025" y="262747"/>
                      <a:pt x="169203" y="267212"/>
                    </a:cubicBezTo>
                    <a:cubicBezTo>
                      <a:pt x="165417" y="267605"/>
                      <a:pt x="164667" y="266355"/>
                      <a:pt x="162738" y="266176"/>
                    </a:cubicBezTo>
                    <a:lnTo>
                      <a:pt x="163631" y="265926"/>
                    </a:lnTo>
                    <a:cubicBezTo>
                      <a:pt x="156666" y="266426"/>
                      <a:pt x="154701" y="266426"/>
                      <a:pt x="149772" y="265998"/>
                    </a:cubicBezTo>
                    <a:cubicBezTo>
                      <a:pt x="147343" y="266212"/>
                      <a:pt x="146593" y="268141"/>
                      <a:pt x="141985" y="267105"/>
                    </a:cubicBezTo>
                    <a:cubicBezTo>
                      <a:pt x="143593" y="266498"/>
                      <a:pt x="141664" y="266391"/>
                      <a:pt x="139914" y="266176"/>
                    </a:cubicBezTo>
                    <a:cubicBezTo>
                      <a:pt x="141057" y="266176"/>
                      <a:pt x="141449" y="265962"/>
                      <a:pt x="139199" y="265105"/>
                    </a:cubicBezTo>
                    <a:cubicBezTo>
                      <a:pt x="138842" y="265319"/>
                      <a:pt x="138306" y="265391"/>
                      <a:pt x="137842" y="265462"/>
                    </a:cubicBezTo>
                    <a:cubicBezTo>
                      <a:pt x="137842" y="265391"/>
                      <a:pt x="137735" y="265319"/>
                      <a:pt x="137806" y="265247"/>
                    </a:cubicBezTo>
                    <a:cubicBezTo>
                      <a:pt x="134806" y="265140"/>
                      <a:pt x="135306" y="265462"/>
                      <a:pt x="136663" y="265748"/>
                    </a:cubicBezTo>
                    <a:cubicBezTo>
                      <a:pt x="136592" y="265855"/>
                      <a:pt x="136663" y="266033"/>
                      <a:pt x="137056" y="266319"/>
                    </a:cubicBezTo>
                    <a:cubicBezTo>
                      <a:pt x="134127" y="264890"/>
                      <a:pt x="128448" y="265319"/>
                      <a:pt x="128198" y="263890"/>
                    </a:cubicBezTo>
                    <a:cubicBezTo>
                      <a:pt x="119125" y="263140"/>
                      <a:pt x="112160" y="264212"/>
                      <a:pt x="104731" y="264819"/>
                    </a:cubicBezTo>
                    <a:cubicBezTo>
                      <a:pt x="103945" y="264104"/>
                      <a:pt x="105588" y="263462"/>
                      <a:pt x="107767" y="263211"/>
                    </a:cubicBezTo>
                    <a:lnTo>
                      <a:pt x="102552" y="263426"/>
                    </a:lnTo>
                    <a:cubicBezTo>
                      <a:pt x="102623" y="262390"/>
                      <a:pt x="105516" y="262890"/>
                      <a:pt x="107088" y="262676"/>
                    </a:cubicBezTo>
                    <a:cubicBezTo>
                      <a:pt x="101016" y="261033"/>
                      <a:pt x="94444" y="264104"/>
                      <a:pt x="87443" y="261783"/>
                    </a:cubicBezTo>
                    <a:lnTo>
                      <a:pt x="85871" y="262390"/>
                    </a:lnTo>
                    <a:lnTo>
                      <a:pt x="85478" y="262211"/>
                    </a:lnTo>
                    <a:cubicBezTo>
                      <a:pt x="85442" y="262640"/>
                      <a:pt x="83764" y="262997"/>
                      <a:pt x="82692" y="262997"/>
                    </a:cubicBezTo>
                    <a:cubicBezTo>
                      <a:pt x="81835" y="261961"/>
                      <a:pt x="83049" y="260997"/>
                      <a:pt x="79549" y="260461"/>
                    </a:cubicBezTo>
                    <a:cubicBezTo>
                      <a:pt x="76941" y="259140"/>
                      <a:pt x="71619" y="259497"/>
                      <a:pt x="68119" y="259032"/>
                    </a:cubicBezTo>
                    <a:cubicBezTo>
                      <a:pt x="69941" y="259675"/>
                      <a:pt x="69226" y="259997"/>
                      <a:pt x="68333" y="260104"/>
                    </a:cubicBezTo>
                    <a:cubicBezTo>
                      <a:pt x="66619" y="259711"/>
                      <a:pt x="65904" y="258532"/>
                      <a:pt x="64511" y="258532"/>
                    </a:cubicBezTo>
                    <a:lnTo>
                      <a:pt x="64690" y="257318"/>
                    </a:lnTo>
                    <a:cubicBezTo>
                      <a:pt x="65011" y="258640"/>
                      <a:pt x="59939" y="257068"/>
                      <a:pt x="59118" y="257318"/>
                    </a:cubicBezTo>
                    <a:cubicBezTo>
                      <a:pt x="58439" y="256139"/>
                      <a:pt x="62011" y="257497"/>
                      <a:pt x="62618" y="256961"/>
                    </a:cubicBezTo>
                    <a:cubicBezTo>
                      <a:pt x="55724" y="254710"/>
                      <a:pt x="59189" y="255818"/>
                      <a:pt x="52295" y="253568"/>
                    </a:cubicBezTo>
                    <a:cubicBezTo>
                      <a:pt x="48259" y="253139"/>
                      <a:pt x="52617" y="254889"/>
                      <a:pt x="50474" y="255246"/>
                    </a:cubicBezTo>
                    <a:cubicBezTo>
                      <a:pt x="47116" y="254318"/>
                      <a:pt x="43544" y="254032"/>
                      <a:pt x="39758" y="252425"/>
                    </a:cubicBezTo>
                    <a:lnTo>
                      <a:pt x="40758" y="253746"/>
                    </a:lnTo>
                    <a:cubicBezTo>
                      <a:pt x="34150" y="253032"/>
                      <a:pt x="30364" y="252353"/>
                      <a:pt x="26221" y="250531"/>
                    </a:cubicBezTo>
                    <a:cubicBezTo>
                      <a:pt x="14005" y="250853"/>
                      <a:pt x="7040" y="250603"/>
                      <a:pt x="3289" y="250817"/>
                    </a:cubicBezTo>
                    <a:cubicBezTo>
                      <a:pt x="-425" y="251067"/>
                      <a:pt x="-533" y="252317"/>
                      <a:pt x="718" y="253817"/>
                    </a:cubicBezTo>
                    <a:cubicBezTo>
                      <a:pt x="2182" y="255389"/>
                      <a:pt x="5468" y="257247"/>
                      <a:pt x="8361" y="258425"/>
                    </a:cubicBezTo>
                    <a:cubicBezTo>
                      <a:pt x="11290" y="259640"/>
                      <a:pt x="13755" y="260354"/>
                      <a:pt x="13755" y="260354"/>
                    </a:cubicBezTo>
                    <a:cubicBezTo>
                      <a:pt x="23613" y="263569"/>
                      <a:pt x="30543" y="264104"/>
                      <a:pt x="37329" y="265212"/>
                    </a:cubicBezTo>
                    <a:cubicBezTo>
                      <a:pt x="43866" y="266069"/>
                      <a:pt x="51688" y="268569"/>
                      <a:pt x="63440" y="27157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aphic 1">
              <a:extLst>
                <a:ext uri="{FF2B5EF4-FFF2-40B4-BE49-F238E27FC236}">
                  <a16:creationId xmlns:a16="http://schemas.microsoft.com/office/drawing/2014/main" id="{09554A45-F3D8-5E4C-9409-E6EEA61CC356}"/>
                </a:ext>
              </a:extLst>
            </p:cNvPr>
            <p:cNvGrpSpPr/>
            <p:nvPr/>
          </p:nvGrpSpPr>
          <p:grpSpPr>
            <a:xfrm>
              <a:off x="6827599" y="1963248"/>
              <a:ext cx="402551" cy="290019"/>
              <a:chOff x="6827599" y="1963248"/>
              <a:chExt cx="402551" cy="290019"/>
            </a:xfrm>
            <a:grpFill/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22653BD2-094A-3144-A36E-F3C55DCB0BD1}"/>
                  </a:ext>
                </a:extLst>
              </p:cNvPr>
              <p:cNvSpPr/>
              <p:nvPr/>
            </p:nvSpPr>
            <p:spPr>
              <a:xfrm>
                <a:off x="6912018" y="2227171"/>
                <a:ext cx="1466" cy="785"/>
              </a:xfrm>
              <a:custGeom>
                <a:avLst/>
                <a:gdLst>
                  <a:gd name="connsiteX0" fmla="*/ 0 w 1466"/>
                  <a:gd name="connsiteY0" fmla="*/ 0 h 785"/>
                  <a:gd name="connsiteX1" fmla="*/ 1464 w 1466"/>
                  <a:gd name="connsiteY1" fmla="*/ 786 h 785"/>
                  <a:gd name="connsiteX2" fmla="*/ 0 w 1466"/>
                  <a:gd name="connsiteY2" fmla="*/ 0 h 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66" h="785">
                    <a:moveTo>
                      <a:pt x="0" y="0"/>
                    </a:moveTo>
                    <a:lnTo>
                      <a:pt x="1464" y="786"/>
                    </a:lnTo>
                    <a:cubicBezTo>
                      <a:pt x="1500" y="607"/>
                      <a:pt x="1143" y="357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F366E4C0-4C1F-A541-8B51-F50AB940A84D}"/>
                  </a:ext>
                </a:extLst>
              </p:cNvPr>
              <p:cNvSpPr/>
              <p:nvPr/>
            </p:nvSpPr>
            <p:spPr>
              <a:xfrm>
                <a:off x="7214913" y="2085474"/>
                <a:ext cx="35" cy="357"/>
              </a:xfrm>
              <a:custGeom>
                <a:avLst/>
                <a:gdLst>
                  <a:gd name="connsiteX0" fmla="*/ 36 w 35"/>
                  <a:gd name="connsiteY0" fmla="*/ 357 h 357"/>
                  <a:gd name="connsiteX1" fmla="*/ 0 w 35"/>
                  <a:gd name="connsiteY1" fmla="*/ 0 h 357"/>
                  <a:gd name="connsiteX2" fmla="*/ 36 w 35"/>
                  <a:gd name="connsiteY2" fmla="*/ 357 h 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357">
                    <a:moveTo>
                      <a:pt x="36" y="357"/>
                    </a:moveTo>
                    <a:cubicBezTo>
                      <a:pt x="36" y="214"/>
                      <a:pt x="0" y="143"/>
                      <a:pt x="0" y="0"/>
                    </a:cubicBezTo>
                    <a:cubicBezTo>
                      <a:pt x="0" y="214"/>
                      <a:pt x="36" y="322"/>
                      <a:pt x="36" y="3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93A34FCD-16DA-7246-B072-6CD43CCF3F5E}"/>
                  </a:ext>
                </a:extLst>
              </p:cNvPr>
              <p:cNvSpPr/>
              <p:nvPr/>
            </p:nvSpPr>
            <p:spPr>
              <a:xfrm>
                <a:off x="6971132" y="2253138"/>
                <a:ext cx="535" cy="107"/>
              </a:xfrm>
              <a:custGeom>
                <a:avLst/>
                <a:gdLst>
                  <a:gd name="connsiteX0" fmla="*/ 536 w 535"/>
                  <a:gd name="connsiteY0" fmla="*/ 0 h 107"/>
                  <a:gd name="connsiteX1" fmla="*/ 429 w 535"/>
                  <a:gd name="connsiteY1" fmla="*/ 0 h 107"/>
                  <a:gd name="connsiteX2" fmla="*/ 0 w 535"/>
                  <a:gd name="connsiteY2" fmla="*/ 107 h 107"/>
                  <a:gd name="connsiteX3" fmla="*/ 536 w 535"/>
                  <a:gd name="connsiteY3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5" h="107">
                    <a:moveTo>
                      <a:pt x="536" y="0"/>
                    </a:moveTo>
                    <a:lnTo>
                      <a:pt x="429" y="0"/>
                    </a:lnTo>
                    <a:cubicBezTo>
                      <a:pt x="250" y="36"/>
                      <a:pt x="143" y="72"/>
                      <a:pt x="0" y="107"/>
                    </a:cubicBezTo>
                    <a:lnTo>
                      <a:pt x="536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E0194A8D-E57B-4C40-A2BE-7511AFDE4C11}"/>
                  </a:ext>
                </a:extLst>
              </p:cNvPr>
              <p:cNvSpPr/>
              <p:nvPr/>
            </p:nvSpPr>
            <p:spPr>
              <a:xfrm>
                <a:off x="6827599" y="1963248"/>
                <a:ext cx="402551" cy="290019"/>
              </a:xfrm>
              <a:custGeom>
                <a:avLst/>
                <a:gdLst>
                  <a:gd name="connsiteX0" fmla="*/ 62488 w 402551"/>
                  <a:gd name="connsiteY0" fmla="*/ 273210 h 290019"/>
                  <a:gd name="connsiteX1" fmla="*/ 85562 w 402551"/>
                  <a:gd name="connsiteY1" fmla="*/ 279782 h 290019"/>
                  <a:gd name="connsiteX2" fmla="*/ 109887 w 402551"/>
                  <a:gd name="connsiteY2" fmla="*/ 285354 h 290019"/>
                  <a:gd name="connsiteX3" fmla="*/ 125781 w 402551"/>
                  <a:gd name="connsiteY3" fmla="*/ 288604 h 290019"/>
                  <a:gd name="connsiteX4" fmla="*/ 135068 w 402551"/>
                  <a:gd name="connsiteY4" fmla="*/ 289926 h 290019"/>
                  <a:gd name="connsiteX5" fmla="*/ 143962 w 402551"/>
                  <a:gd name="connsiteY5" fmla="*/ 289854 h 290019"/>
                  <a:gd name="connsiteX6" fmla="*/ 153356 w 402551"/>
                  <a:gd name="connsiteY6" fmla="*/ 288640 h 290019"/>
                  <a:gd name="connsiteX7" fmla="*/ 162965 w 402551"/>
                  <a:gd name="connsiteY7" fmla="*/ 287961 h 290019"/>
                  <a:gd name="connsiteX8" fmla="*/ 165215 w 402551"/>
                  <a:gd name="connsiteY8" fmla="*/ 288890 h 290019"/>
                  <a:gd name="connsiteX9" fmla="*/ 171537 w 402551"/>
                  <a:gd name="connsiteY9" fmla="*/ 288604 h 290019"/>
                  <a:gd name="connsiteX10" fmla="*/ 171430 w 402551"/>
                  <a:gd name="connsiteY10" fmla="*/ 288854 h 290019"/>
                  <a:gd name="connsiteX11" fmla="*/ 179252 w 402551"/>
                  <a:gd name="connsiteY11" fmla="*/ 288212 h 290019"/>
                  <a:gd name="connsiteX12" fmla="*/ 179145 w 402551"/>
                  <a:gd name="connsiteY12" fmla="*/ 288497 h 290019"/>
                  <a:gd name="connsiteX13" fmla="*/ 182753 w 402551"/>
                  <a:gd name="connsiteY13" fmla="*/ 288390 h 290019"/>
                  <a:gd name="connsiteX14" fmla="*/ 182146 w 402551"/>
                  <a:gd name="connsiteY14" fmla="*/ 288783 h 290019"/>
                  <a:gd name="connsiteX15" fmla="*/ 197398 w 402551"/>
                  <a:gd name="connsiteY15" fmla="*/ 288319 h 290019"/>
                  <a:gd name="connsiteX16" fmla="*/ 197005 w 402551"/>
                  <a:gd name="connsiteY16" fmla="*/ 287211 h 290019"/>
                  <a:gd name="connsiteX17" fmla="*/ 219829 w 402551"/>
                  <a:gd name="connsiteY17" fmla="*/ 287604 h 290019"/>
                  <a:gd name="connsiteX18" fmla="*/ 219722 w 402551"/>
                  <a:gd name="connsiteY18" fmla="*/ 287890 h 290019"/>
                  <a:gd name="connsiteX19" fmla="*/ 249726 w 402551"/>
                  <a:gd name="connsiteY19" fmla="*/ 287104 h 290019"/>
                  <a:gd name="connsiteX20" fmla="*/ 250226 w 402551"/>
                  <a:gd name="connsiteY20" fmla="*/ 287961 h 290019"/>
                  <a:gd name="connsiteX21" fmla="*/ 261620 w 402551"/>
                  <a:gd name="connsiteY21" fmla="*/ 285283 h 290019"/>
                  <a:gd name="connsiteX22" fmla="*/ 265870 w 402551"/>
                  <a:gd name="connsiteY22" fmla="*/ 286676 h 290019"/>
                  <a:gd name="connsiteX23" fmla="*/ 272978 w 402551"/>
                  <a:gd name="connsiteY23" fmla="*/ 284282 h 290019"/>
                  <a:gd name="connsiteX24" fmla="*/ 271478 w 402551"/>
                  <a:gd name="connsiteY24" fmla="*/ 284925 h 290019"/>
                  <a:gd name="connsiteX25" fmla="*/ 280729 w 402551"/>
                  <a:gd name="connsiteY25" fmla="*/ 282246 h 290019"/>
                  <a:gd name="connsiteX26" fmla="*/ 278479 w 402551"/>
                  <a:gd name="connsiteY26" fmla="*/ 281032 h 290019"/>
                  <a:gd name="connsiteX27" fmla="*/ 284551 w 402551"/>
                  <a:gd name="connsiteY27" fmla="*/ 280961 h 290019"/>
                  <a:gd name="connsiteX28" fmla="*/ 284016 w 402551"/>
                  <a:gd name="connsiteY28" fmla="*/ 279567 h 290019"/>
                  <a:gd name="connsiteX29" fmla="*/ 300482 w 402551"/>
                  <a:gd name="connsiteY29" fmla="*/ 278996 h 290019"/>
                  <a:gd name="connsiteX30" fmla="*/ 311055 w 402551"/>
                  <a:gd name="connsiteY30" fmla="*/ 276210 h 290019"/>
                  <a:gd name="connsiteX31" fmla="*/ 321306 w 402551"/>
                  <a:gd name="connsiteY31" fmla="*/ 270745 h 290019"/>
                  <a:gd name="connsiteX32" fmla="*/ 338022 w 402551"/>
                  <a:gd name="connsiteY32" fmla="*/ 258136 h 290019"/>
                  <a:gd name="connsiteX33" fmla="*/ 352988 w 402551"/>
                  <a:gd name="connsiteY33" fmla="*/ 242670 h 290019"/>
                  <a:gd name="connsiteX34" fmla="*/ 363704 w 402551"/>
                  <a:gd name="connsiteY34" fmla="*/ 225489 h 290019"/>
                  <a:gd name="connsiteX35" fmla="*/ 365169 w 402551"/>
                  <a:gd name="connsiteY35" fmla="*/ 224954 h 290019"/>
                  <a:gd name="connsiteX36" fmla="*/ 367455 w 402551"/>
                  <a:gd name="connsiteY36" fmla="*/ 217524 h 290019"/>
                  <a:gd name="connsiteX37" fmla="*/ 367919 w 402551"/>
                  <a:gd name="connsiteY37" fmla="*/ 214667 h 290019"/>
                  <a:gd name="connsiteX38" fmla="*/ 369240 w 402551"/>
                  <a:gd name="connsiteY38" fmla="*/ 214131 h 290019"/>
                  <a:gd name="connsiteX39" fmla="*/ 370491 w 402551"/>
                  <a:gd name="connsiteY39" fmla="*/ 209845 h 290019"/>
                  <a:gd name="connsiteX40" fmla="*/ 372598 w 402551"/>
                  <a:gd name="connsiteY40" fmla="*/ 207951 h 290019"/>
                  <a:gd name="connsiteX41" fmla="*/ 376206 w 402551"/>
                  <a:gd name="connsiteY41" fmla="*/ 201915 h 290019"/>
                  <a:gd name="connsiteX42" fmla="*/ 379670 w 402551"/>
                  <a:gd name="connsiteY42" fmla="*/ 194878 h 290019"/>
                  <a:gd name="connsiteX43" fmla="*/ 385635 w 402551"/>
                  <a:gd name="connsiteY43" fmla="*/ 179876 h 290019"/>
                  <a:gd name="connsiteX44" fmla="*/ 393815 w 402551"/>
                  <a:gd name="connsiteY44" fmla="*/ 154766 h 290019"/>
                  <a:gd name="connsiteX45" fmla="*/ 398280 w 402551"/>
                  <a:gd name="connsiteY45" fmla="*/ 128620 h 290019"/>
                  <a:gd name="connsiteX46" fmla="*/ 401352 w 402551"/>
                  <a:gd name="connsiteY46" fmla="*/ 63612 h 290019"/>
                  <a:gd name="connsiteX47" fmla="*/ 400816 w 402551"/>
                  <a:gd name="connsiteY47" fmla="*/ 61290 h 290019"/>
                  <a:gd name="connsiteX48" fmla="*/ 400316 w 402551"/>
                  <a:gd name="connsiteY48" fmla="*/ 42073 h 290019"/>
                  <a:gd name="connsiteX49" fmla="*/ 398673 w 402551"/>
                  <a:gd name="connsiteY49" fmla="*/ 28715 h 290019"/>
                  <a:gd name="connsiteX50" fmla="*/ 396565 w 402551"/>
                  <a:gd name="connsiteY50" fmla="*/ 16892 h 290019"/>
                  <a:gd name="connsiteX51" fmla="*/ 394851 w 402551"/>
                  <a:gd name="connsiteY51" fmla="*/ 9855 h 290019"/>
                  <a:gd name="connsiteX52" fmla="*/ 389993 w 402551"/>
                  <a:gd name="connsiteY52" fmla="*/ 2676 h 290019"/>
                  <a:gd name="connsiteX53" fmla="*/ 378420 w 402551"/>
                  <a:gd name="connsiteY53" fmla="*/ 318 h 290019"/>
                  <a:gd name="connsiteX54" fmla="*/ 375920 w 402551"/>
                  <a:gd name="connsiteY54" fmla="*/ 2569 h 290019"/>
                  <a:gd name="connsiteX55" fmla="*/ 382206 w 402551"/>
                  <a:gd name="connsiteY55" fmla="*/ 6533 h 290019"/>
                  <a:gd name="connsiteX56" fmla="*/ 385242 w 402551"/>
                  <a:gd name="connsiteY56" fmla="*/ 11784 h 290019"/>
                  <a:gd name="connsiteX57" fmla="*/ 384635 w 402551"/>
                  <a:gd name="connsiteY57" fmla="*/ 21857 h 290019"/>
                  <a:gd name="connsiteX58" fmla="*/ 384207 w 402551"/>
                  <a:gd name="connsiteY58" fmla="*/ 21428 h 290019"/>
                  <a:gd name="connsiteX59" fmla="*/ 387814 w 402551"/>
                  <a:gd name="connsiteY59" fmla="*/ 44574 h 290019"/>
                  <a:gd name="connsiteX60" fmla="*/ 387386 w 402551"/>
                  <a:gd name="connsiteY60" fmla="*/ 55075 h 290019"/>
                  <a:gd name="connsiteX61" fmla="*/ 387207 w 402551"/>
                  <a:gd name="connsiteY61" fmla="*/ 54861 h 290019"/>
                  <a:gd name="connsiteX62" fmla="*/ 387743 w 402551"/>
                  <a:gd name="connsiteY62" fmla="*/ 73863 h 290019"/>
                  <a:gd name="connsiteX63" fmla="*/ 386850 w 402551"/>
                  <a:gd name="connsiteY63" fmla="*/ 72149 h 290019"/>
                  <a:gd name="connsiteX64" fmla="*/ 386778 w 402551"/>
                  <a:gd name="connsiteY64" fmla="*/ 82900 h 290019"/>
                  <a:gd name="connsiteX65" fmla="*/ 388314 w 402551"/>
                  <a:gd name="connsiteY65" fmla="*/ 113833 h 290019"/>
                  <a:gd name="connsiteX66" fmla="*/ 387993 w 402551"/>
                  <a:gd name="connsiteY66" fmla="*/ 113368 h 290019"/>
                  <a:gd name="connsiteX67" fmla="*/ 387743 w 402551"/>
                  <a:gd name="connsiteY67" fmla="*/ 122119 h 290019"/>
                  <a:gd name="connsiteX68" fmla="*/ 387350 w 402551"/>
                  <a:gd name="connsiteY68" fmla="*/ 122512 h 290019"/>
                  <a:gd name="connsiteX69" fmla="*/ 384671 w 402551"/>
                  <a:gd name="connsiteY69" fmla="*/ 137585 h 290019"/>
                  <a:gd name="connsiteX70" fmla="*/ 383778 w 402551"/>
                  <a:gd name="connsiteY70" fmla="*/ 137621 h 290019"/>
                  <a:gd name="connsiteX71" fmla="*/ 382099 w 402551"/>
                  <a:gd name="connsiteY71" fmla="*/ 145729 h 290019"/>
                  <a:gd name="connsiteX72" fmla="*/ 382992 w 402551"/>
                  <a:gd name="connsiteY72" fmla="*/ 142765 h 290019"/>
                  <a:gd name="connsiteX73" fmla="*/ 380170 w 402551"/>
                  <a:gd name="connsiteY73" fmla="*/ 154623 h 290019"/>
                  <a:gd name="connsiteX74" fmla="*/ 379027 w 402551"/>
                  <a:gd name="connsiteY74" fmla="*/ 172018 h 290019"/>
                  <a:gd name="connsiteX75" fmla="*/ 377599 w 402551"/>
                  <a:gd name="connsiteY75" fmla="*/ 173304 h 290019"/>
                  <a:gd name="connsiteX76" fmla="*/ 376241 w 402551"/>
                  <a:gd name="connsiteY76" fmla="*/ 171947 h 290019"/>
                  <a:gd name="connsiteX77" fmla="*/ 371776 w 402551"/>
                  <a:gd name="connsiteY77" fmla="*/ 182448 h 290019"/>
                  <a:gd name="connsiteX78" fmla="*/ 370812 w 402551"/>
                  <a:gd name="connsiteY78" fmla="*/ 182234 h 290019"/>
                  <a:gd name="connsiteX79" fmla="*/ 363740 w 402551"/>
                  <a:gd name="connsiteY79" fmla="*/ 196664 h 290019"/>
                  <a:gd name="connsiteX80" fmla="*/ 357203 w 402551"/>
                  <a:gd name="connsiteY80" fmla="*/ 207058 h 290019"/>
                  <a:gd name="connsiteX81" fmla="*/ 354846 w 402551"/>
                  <a:gd name="connsiteY81" fmla="*/ 209094 h 290019"/>
                  <a:gd name="connsiteX82" fmla="*/ 353453 w 402551"/>
                  <a:gd name="connsiteY82" fmla="*/ 214595 h 290019"/>
                  <a:gd name="connsiteX83" fmla="*/ 351238 w 402551"/>
                  <a:gd name="connsiteY83" fmla="*/ 216095 h 290019"/>
                  <a:gd name="connsiteX84" fmla="*/ 339594 w 402551"/>
                  <a:gd name="connsiteY84" fmla="*/ 236134 h 290019"/>
                  <a:gd name="connsiteX85" fmla="*/ 335558 w 402551"/>
                  <a:gd name="connsiteY85" fmla="*/ 242956 h 290019"/>
                  <a:gd name="connsiteX86" fmla="*/ 331379 w 402551"/>
                  <a:gd name="connsiteY86" fmla="*/ 244420 h 290019"/>
                  <a:gd name="connsiteX87" fmla="*/ 332414 w 402551"/>
                  <a:gd name="connsiteY87" fmla="*/ 243777 h 290019"/>
                  <a:gd name="connsiteX88" fmla="*/ 332272 w 402551"/>
                  <a:gd name="connsiteY88" fmla="*/ 242670 h 290019"/>
                  <a:gd name="connsiteX89" fmla="*/ 320699 w 402551"/>
                  <a:gd name="connsiteY89" fmla="*/ 252350 h 290019"/>
                  <a:gd name="connsiteX90" fmla="*/ 323092 w 402551"/>
                  <a:gd name="connsiteY90" fmla="*/ 251743 h 290019"/>
                  <a:gd name="connsiteX91" fmla="*/ 318841 w 402551"/>
                  <a:gd name="connsiteY91" fmla="*/ 254493 h 290019"/>
                  <a:gd name="connsiteX92" fmla="*/ 319270 w 402551"/>
                  <a:gd name="connsiteY92" fmla="*/ 253243 h 290019"/>
                  <a:gd name="connsiteX93" fmla="*/ 312698 w 402551"/>
                  <a:gd name="connsiteY93" fmla="*/ 256958 h 290019"/>
                  <a:gd name="connsiteX94" fmla="*/ 314091 w 402551"/>
                  <a:gd name="connsiteY94" fmla="*/ 257243 h 290019"/>
                  <a:gd name="connsiteX95" fmla="*/ 309876 w 402551"/>
                  <a:gd name="connsiteY95" fmla="*/ 258529 h 290019"/>
                  <a:gd name="connsiteX96" fmla="*/ 306697 w 402551"/>
                  <a:gd name="connsiteY96" fmla="*/ 260458 h 290019"/>
                  <a:gd name="connsiteX97" fmla="*/ 306983 w 402551"/>
                  <a:gd name="connsiteY97" fmla="*/ 262101 h 290019"/>
                  <a:gd name="connsiteX98" fmla="*/ 288588 w 402551"/>
                  <a:gd name="connsiteY98" fmla="*/ 264744 h 290019"/>
                  <a:gd name="connsiteX99" fmla="*/ 285837 w 402551"/>
                  <a:gd name="connsiteY99" fmla="*/ 266852 h 290019"/>
                  <a:gd name="connsiteX100" fmla="*/ 285337 w 402551"/>
                  <a:gd name="connsiteY100" fmla="*/ 265994 h 290019"/>
                  <a:gd name="connsiteX101" fmla="*/ 275943 w 402551"/>
                  <a:gd name="connsiteY101" fmla="*/ 267888 h 290019"/>
                  <a:gd name="connsiteX102" fmla="*/ 276300 w 402551"/>
                  <a:gd name="connsiteY102" fmla="*/ 267066 h 290019"/>
                  <a:gd name="connsiteX103" fmla="*/ 275264 w 402551"/>
                  <a:gd name="connsiteY103" fmla="*/ 269459 h 290019"/>
                  <a:gd name="connsiteX104" fmla="*/ 266763 w 402551"/>
                  <a:gd name="connsiteY104" fmla="*/ 271960 h 290019"/>
                  <a:gd name="connsiteX105" fmla="*/ 265156 w 402551"/>
                  <a:gd name="connsiteY105" fmla="*/ 273817 h 290019"/>
                  <a:gd name="connsiteX106" fmla="*/ 265799 w 402551"/>
                  <a:gd name="connsiteY106" fmla="*/ 272853 h 290019"/>
                  <a:gd name="connsiteX107" fmla="*/ 262620 w 402551"/>
                  <a:gd name="connsiteY107" fmla="*/ 273388 h 290019"/>
                  <a:gd name="connsiteX108" fmla="*/ 260620 w 402551"/>
                  <a:gd name="connsiteY108" fmla="*/ 272209 h 290019"/>
                  <a:gd name="connsiteX109" fmla="*/ 262334 w 402551"/>
                  <a:gd name="connsiteY109" fmla="*/ 271031 h 290019"/>
                  <a:gd name="connsiteX110" fmla="*/ 257298 w 402551"/>
                  <a:gd name="connsiteY110" fmla="*/ 272745 h 290019"/>
                  <a:gd name="connsiteX111" fmla="*/ 245368 w 402551"/>
                  <a:gd name="connsiteY111" fmla="*/ 271709 h 290019"/>
                  <a:gd name="connsiteX112" fmla="*/ 234831 w 402551"/>
                  <a:gd name="connsiteY112" fmla="*/ 272495 h 290019"/>
                  <a:gd name="connsiteX113" fmla="*/ 233188 w 402551"/>
                  <a:gd name="connsiteY113" fmla="*/ 270245 h 290019"/>
                  <a:gd name="connsiteX114" fmla="*/ 221758 w 402551"/>
                  <a:gd name="connsiteY114" fmla="*/ 270995 h 290019"/>
                  <a:gd name="connsiteX115" fmla="*/ 222258 w 402551"/>
                  <a:gd name="connsiteY115" fmla="*/ 270888 h 290019"/>
                  <a:gd name="connsiteX116" fmla="*/ 196933 w 402551"/>
                  <a:gd name="connsiteY116" fmla="*/ 271067 h 290019"/>
                  <a:gd name="connsiteX117" fmla="*/ 193861 w 402551"/>
                  <a:gd name="connsiteY117" fmla="*/ 272995 h 290019"/>
                  <a:gd name="connsiteX118" fmla="*/ 174180 w 402551"/>
                  <a:gd name="connsiteY118" fmla="*/ 274495 h 290019"/>
                  <a:gd name="connsiteX119" fmla="*/ 167215 w 402551"/>
                  <a:gd name="connsiteY119" fmla="*/ 273245 h 290019"/>
                  <a:gd name="connsiteX120" fmla="*/ 168180 w 402551"/>
                  <a:gd name="connsiteY120" fmla="*/ 273031 h 290019"/>
                  <a:gd name="connsiteX121" fmla="*/ 152285 w 402551"/>
                  <a:gd name="connsiteY121" fmla="*/ 273460 h 290019"/>
                  <a:gd name="connsiteX122" fmla="*/ 144034 w 402551"/>
                  <a:gd name="connsiteY122" fmla="*/ 275817 h 290019"/>
                  <a:gd name="connsiteX123" fmla="*/ 141783 w 402551"/>
                  <a:gd name="connsiteY123" fmla="*/ 275210 h 290019"/>
                  <a:gd name="connsiteX124" fmla="*/ 140926 w 402551"/>
                  <a:gd name="connsiteY124" fmla="*/ 274245 h 290019"/>
                  <a:gd name="connsiteX125" fmla="*/ 139605 w 402551"/>
                  <a:gd name="connsiteY125" fmla="*/ 274781 h 290019"/>
                  <a:gd name="connsiteX126" fmla="*/ 139533 w 402551"/>
                  <a:gd name="connsiteY126" fmla="*/ 274567 h 290019"/>
                  <a:gd name="connsiteX127" fmla="*/ 138462 w 402551"/>
                  <a:gd name="connsiteY127" fmla="*/ 275174 h 290019"/>
                  <a:gd name="connsiteX128" fmla="*/ 138926 w 402551"/>
                  <a:gd name="connsiteY128" fmla="*/ 275710 h 290019"/>
                  <a:gd name="connsiteX129" fmla="*/ 130568 w 402551"/>
                  <a:gd name="connsiteY129" fmla="*/ 273317 h 290019"/>
                  <a:gd name="connsiteX130" fmla="*/ 106279 w 402551"/>
                  <a:gd name="connsiteY130" fmla="*/ 270495 h 290019"/>
                  <a:gd name="connsiteX131" fmla="*/ 109851 w 402551"/>
                  <a:gd name="connsiteY131" fmla="*/ 269602 h 290019"/>
                  <a:gd name="connsiteX132" fmla="*/ 104279 w 402551"/>
                  <a:gd name="connsiteY132" fmla="*/ 268673 h 290019"/>
                  <a:gd name="connsiteX133" fmla="*/ 109315 w 402551"/>
                  <a:gd name="connsiteY133" fmla="*/ 268923 h 290019"/>
                  <a:gd name="connsiteX134" fmla="*/ 88062 w 402551"/>
                  <a:gd name="connsiteY134" fmla="*/ 264530 h 290019"/>
                  <a:gd name="connsiteX135" fmla="*/ 86276 w 402551"/>
                  <a:gd name="connsiteY135" fmla="*/ 264994 h 290019"/>
                  <a:gd name="connsiteX136" fmla="*/ 85848 w 402551"/>
                  <a:gd name="connsiteY136" fmla="*/ 264780 h 290019"/>
                  <a:gd name="connsiteX137" fmla="*/ 82705 w 402551"/>
                  <a:gd name="connsiteY137" fmla="*/ 265209 h 290019"/>
                  <a:gd name="connsiteX138" fmla="*/ 79383 w 402551"/>
                  <a:gd name="connsiteY138" fmla="*/ 262351 h 290019"/>
                  <a:gd name="connsiteX139" fmla="*/ 66595 w 402551"/>
                  <a:gd name="connsiteY139" fmla="*/ 260494 h 290019"/>
                  <a:gd name="connsiteX140" fmla="*/ 66917 w 402551"/>
                  <a:gd name="connsiteY140" fmla="*/ 261565 h 290019"/>
                  <a:gd name="connsiteX141" fmla="*/ 62559 w 402551"/>
                  <a:gd name="connsiteY141" fmla="*/ 260136 h 290019"/>
                  <a:gd name="connsiteX142" fmla="*/ 62631 w 402551"/>
                  <a:gd name="connsiteY142" fmla="*/ 258922 h 290019"/>
                  <a:gd name="connsiteX143" fmla="*/ 56630 w 402551"/>
                  <a:gd name="connsiteY143" fmla="*/ 259315 h 290019"/>
                  <a:gd name="connsiteX144" fmla="*/ 60345 w 402551"/>
                  <a:gd name="connsiteY144" fmla="*/ 258708 h 290019"/>
                  <a:gd name="connsiteX145" fmla="*/ 49200 w 402551"/>
                  <a:gd name="connsiteY145" fmla="*/ 256029 h 290019"/>
                  <a:gd name="connsiteX146" fmla="*/ 47415 w 402551"/>
                  <a:gd name="connsiteY146" fmla="*/ 257815 h 290019"/>
                  <a:gd name="connsiteX147" fmla="*/ 36699 w 402551"/>
                  <a:gd name="connsiteY147" fmla="*/ 254493 h 290019"/>
                  <a:gd name="connsiteX148" fmla="*/ 37485 w 402551"/>
                  <a:gd name="connsiteY148" fmla="*/ 255957 h 290019"/>
                  <a:gd name="connsiteX149" fmla="*/ 23769 w 402551"/>
                  <a:gd name="connsiteY149" fmla="*/ 248707 h 290019"/>
                  <a:gd name="connsiteX150" fmla="*/ 15303 w 402551"/>
                  <a:gd name="connsiteY150" fmla="*/ 246206 h 290019"/>
                  <a:gd name="connsiteX151" fmla="*/ 8945 w 402551"/>
                  <a:gd name="connsiteY151" fmla="*/ 243884 h 290019"/>
                  <a:gd name="connsiteX152" fmla="*/ 1873 w 402551"/>
                  <a:gd name="connsiteY152" fmla="*/ 243920 h 290019"/>
                  <a:gd name="connsiteX153" fmla="*/ 1516 w 402551"/>
                  <a:gd name="connsiteY153" fmla="*/ 247671 h 290019"/>
                  <a:gd name="connsiteX154" fmla="*/ 3766 w 402551"/>
                  <a:gd name="connsiteY154" fmla="*/ 250421 h 290019"/>
                  <a:gd name="connsiteX155" fmla="*/ 7838 w 402551"/>
                  <a:gd name="connsiteY155" fmla="*/ 253850 h 290019"/>
                  <a:gd name="connsiteX156" fmla="*/ 9981 w 402551"/>
                  <a:gd name="connsiteY156" fmla="*/ 255350 h 290019"/>
                  <a:gd name="connsiteX157" fmla="*/ 12053 w 402551"/>
                  <a:gd name="connsiteY157" fmla="*/ 256565 h 290019"/>
                  <a:gd name="connsiteX158" fmla="*/ 14768 w 402551"/>
                  <a:gd name="connsiteY158" fmla="*/ 258208 h 290019"/>
                  <a:gd name="connsiteX159" fmla="*/ 20268 w 402551"/>
                  <a:gd name="connsiteY159" fmla="*/ 261387 h 290019"/>
                  <a:gd name="connsiteX160" fmla="*/ 32591 w 402551"/>
                  <a:gd name="connsiteY160" fmla="*/ 266923 h 290019"/>
                  <a:gd name="connsiteX161" fmla="*/ 62488 w 402551"/>
                  <a:gd name="connsiteY161" fmla="*/ 273210 h 29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</a:cxnLst>
                <a:rect l="l" t="t" r="r" b="b"/>
                <a:pathLst>
                  <a:path w="402551" h="290019">
                    <a:moveTo>
                      <a:pt x="62488" y="273210"/>
                    </a:moveTo>
                    <a:cubicBezTo>
                      <a:pt x="73025" y="275674"/>
                      <a:pt x="78954" y="277853"/>
                      <a:pt x="85562" y="279782"/>
                    </a:cubicBezTo>
                    <a:cubicBezTo>
                      <a:pt x="92170" y="281675"/>
                      <a:pt x="98921" y="283461"/>
                      <a:pt x="109887" y="285354"/>
                    </a:cubicBezTo>
                    <a:cubicBezTo>
                      <a:pt x="115066" y="286533"/>
                      <a:pt x="120424" y="287604"/>
                      <a:pt x="125781" y="288604"/>
                    </a:cubicBezTo>
                    <a:cubicBezTo>
                      <a:pt x="128103" y="289033"/>
                      <a:pt x="131854" y="289819"/>
                      <a:pt x="135068" y="289926"/>
                    </a:cubicBezTo>
                    <a:cubicBezTo>
                      <a:pt x="138283" y="290105"/>
                      <a:pt x="141212" y="289997"/>
                      <a:pt x="143962" y="289854"/>
                    </a:cubicBezTo>
                    <a:cubicBezTo>
                      <a:pt x="146570" y="288997"/>
                      <a:pt x="150034" y="288747"/>
                      <a:pt x="153356" y="288640"/>
                    </a:cubicBezTo>
                    <a:cubicBezTo>
                      <a:pt x="156535" y="288497"/>
                      <a:pt x="160000" y="288640"/>
                      <a:pt x="162965" y="287961"/>
                    </a:cubicBezTo>
                    <a:lnTo>
                      <a:pt x="165215" y="288890"/>
                    </a:lnTo>
                    <a:cubicBezTo>
                      <a:pt x="167215" y="288426"/>
                      <a:pt x="169537" y="288104"/>
                      <a:pt x="171537" y="288604"/>
                    </a:cubicBezTo>
                    <a:lnTo>
                      <a:pt x="171430" y="288854"/>
                    </a:lnTo>
                    <a:cubicBezTo>
                      <a:pt x="174395" y="288176"/>
                      <a:pt x="177752" y="288569"/>
                      <a:pt x="179252" y="288212"/>
                    </a:cubicBezTo>
                    <a:lnTo>
                      <a:pt x="179145" y="288497"/>
                    </a:lnTo>
                    <a:lnTo>
                      <a:pt x="182753" y="288390"/>
                    </a:lnTo>
                    <a:lnTo>
                      <a:pt x="182146" y="288783"/>
                    </a:lnTo>
                    <a:cubicBezTo>
                      <a:pt x="187325" y="288033"/>
                      <a:pt x="192683" y="287997"/>
                      <a:pt x="197398" y="288319"/>
                    </a:cubicBezTo>
                    <a:lnTo>
                      <a:pt x="197005" y="287211"/>
                    </a:lnTo>
                    <a:cubicBezTo>
                      <a:pt x="207077" y="288462"/>
                      <a:pt x="210756" y="286140"/>
                      <a:pt x="219829" y="287604"/>
                    </a:cubicBezTo>
                    <a:lnTo>
                      <a:pt x="219722" y="287890"/>
                    </a:lnTo>
                    <a:cubicBezTo>
                      <a:pt x="231223" y="284961"/>
                      <a:pt x="237867" y="289890"/>
                      <a:pt x="249726" y="287104"/>
                    </a:cubicBezTo>
                    <a:cubicBezTo>
                      <a:pt x="248261" y="287461"/>
                      <a:pt x="250368" y="287676"/>
                      <a:pt x="250226" y="287961"/>
                    </a:cubicBezTo>
                    <a:cubicBezTo>
                      <a:pt x="255691" y="287640"/>
                      <a:pt x="261513" y="287461"/>
                      <a:pt x="261620" y="285283"/>
                    </a:cubicBezTo>
                    <a:cubicBezTo>
                      <a:pt x="265978" y="285283"/>
                      <a:pt x="265227" y="285818"/>
                      <a:pt x="265870" y="286676"/>
                    </a:cubicBezTo>
                    <a:cubicBezTo>
                      <a:pt x="265799" y="285747"/>
                      <a:pt x="269657" y="285068"/>
                      <a:pt x="272978" y="284282"/>
                    </a:cubicBezTo>
                    <a:lnTo>
                      <a:pt x="271478" y="284925"/>
                    </a:lnTo>
                    <a:cubicBezTo>
                      <a:pt x="274729" y="284247"/>
                      <a:pt x="277836" y="283282"/>
                      <a:pt x="280729" y="282246"/>
                    </a:cubicBezTo>
                    <a:lnTo>
                      <a:pt x="278479" y="281032"/>
                    </a:lnTo>
                    <a:cubicBezTo>
                      <a:pt x="283265" y="280103"/>
                      <a:pt x="280372" y="282782"/>
                      <a:pt x="284551" y="280961"/>
                    </a:cubicBezTo>
                    <a:lnTo>
                      <a:pt x="284016" y="279567"/>
                    </a:lnTo>
                    <a:cubicBezTo>
                      <a:pt x="290373" y="277781"/>
                      <a:pt x="294053" y="279210"/>
                      <a:pt x="300482" y="278996"/>
                    </a:cubicBezTo>
                    <a:cubicBezTo>
                      <a:pt x="303768" y="278389"/>
                      <a:pt x="307376" y="277567"/>
                      <a:pt x="311055" y="276210"/>
                    </a:cubicBezTo>
                    <a:cubicBezTo>
                      <a:pt x="314626" y="274996"/>
                      <a:pt x="318734" y="272531"/>
                      <a:pt x="321306" y="270745"/>
                    </a:cubicBezTo>
                    <a:cubicBezTo>
                      <a:pt x="327057" y="266887"/>
                      <a:pt x="332629" y="262673"/>
                      <a:pt x="338022" y="258136"/>
                    </a:cubicBezTo>
                    <a:cubicBezTo>
                      <a:pt x="343309" y="253600"/>
                      <a:pt x="348666" y="248671"/>
                      <a:pt x="352988" y="242670"/>
                    </a:cubicBezTo>
                    <a:cubicBezTo>
                      <a:pt x="357203" y="236919"/>
                      <a:pt x="360454" y="230954"/>
                      <a:pt x="363704" y="225489"/>
                    </a:cubicBezTo>
                    <a:lnTo>
                      <a:pt x="365169" y="224954"/>
                    </a:lnTo>
                    <a:cubicBezTo>
                      <a:pt x="366919" y="225132"/>
                      <a:pt x="365704" y="217703"/>
                      <a:pt x="367455" y="217524"/>
                    </a:cubicBezTo>
                    <a:lnTo>
                      <a:pt x="367919" y="214667"/>
                    </a:lnTo>
                    <a:cubicBezTo>
                      <a:pt x="368526" y="214095"/>
                      <a:pt x="369490" y="212738"/>
                      <a:pt x="369240" y="214131"/>
                    </a:cubicBezTo>
                    <a:cubicBezTo>
                      <a:pt x="370348" y="211845"/>
                      <a:pt x="370133" y="211702"/>
                      <a:pt x="370491" y="209845"/>
                    </a:cubicBezTo>
                    <a:lnTo>
                      <a:pt x="372598" y="207951"/>
                    </a:lnTo>
                    <a:cubicBezTo>
                      <a:pt x="373920" y="205844"/>
                      <a:pt x="374955" y="204165"/>
                      <a:pt x="376206" y="201915"/>
                    </a:cubicBezTo>
                    <a:cubicBezTo>
                      <a:pt x="377527" y="199593"/>
                      <a:pt x="378634" y="197272"/>
                      <a:pt x="379670" y="194878"/>
                    </a:cubicBezTo>
                    <a:cubicBezTo>
                      <a:pt x="381706" y="190092"/>
                      <a:pt x="383457" y="185163"/>
                      <a:pt x="385635" y="179876"/>
                    </a:cubicBezTo>
                    <a:cubicBezTo>
                      <a:pt x="388993" y="173804"/>
                      <a:pt x="391886" y="164303"/>
                      <a:pt x="393815" y="154766"/>
                    </a:cubicBezTo>
                    <a:cubicBezTo>
                      <a:pt x="395779" y="145158"/>
                      <a:pt x="397101" y="135728"/>
                      <a:pt x="398280" y="128620"/>
                    </a:cubicBezTo>
                    <a:cubicBezTo>
                      <a:pt x="400744" y="107510"/>
                      <a:pt x="404495" y="83543"/>
                      <a:pt x="401352" y="63612"/>
                    </a:cubicBezTo>
                    <a:cubicBezTo>
                      <a:pt x="401566" y="62969"/>
                      <a:pt x="401030" y="61290"/>
                      <a:pt x="400816" y="61290"/>
                    </a:cubicBezTo>
                    <a:cubicBezTo>
                      <a:pt x="400887" y="55254"/>
                      <a:pt x="400816" y="48432"/>
                      <a:pt x="400316" y="42073"/>
                    </a:cubicBezTo>
                    <a:cubicBezTo>
                      <a:pt x="400316" y="42073"/>
                      <a:pt x="399887" y="36180"/>
                      <a:pt x="398673" y="28715"/>
                    </a:cubicBezTo>
                    <a:cubicBezTo>
                      <a:pt x="398030" y="25071"/>
                      <a:pt x="397315" y="21000"/>
                      <a:pt x="396565" y="16892"/>
                    </a:cubicBezTo>
                    <a:cubicBezTo>
                      <a:pt x="396137" y="14713"/>
                      <a:pt x="395851" y="12927"/>
                      <a:pt x="394851" y="9855"/>
                    </a:cubicBezTo>
                    <a:cubicBezTo>
                      <a:pt x="393851" y="6891"/>
                      <a:pt x="392172" y="4319"/>
                      <a:pt x="389993" y="2676"/>
                    </a:cubicBezTo>
                    <a:cubicBezTo>
                      <a:pt x="385528" y="-575"/>
                      <a:pt x="380313" y="-146"/>
                      <a:pt x="378420" y="318"/>
                    </a:cubicBezTo>
                    <a:cubicBezTo>
                      <a:pt x="376206" y="890"/>
                      <a:pt x="375313" y="1640"/>
                      <a:pt x="375920" y="2569"/>
                    </a:cubicBezTo>
                    <a:cubicBezTo>
                      <a:pt x="376420" y="3569"/>
                      <a:pt x="379027" y="4390"/>
                      <a:pt x="382206" y="6533"/>
                    </a:cubicBezTo>
                    <a:cubicBezTo>
                      <a:pt x="383707" y="7569"/>
                      <a:pt x="385171" y="9391"/>
                      <a:pt x="385242" y="11784"/>
                    </a:cubicBezTo>
                    <a:cubicBezTo>
                      <a:pt x="385242" y="13642"/>
                      <a:pt x="384885" y="17392"/>
                      <a:pt x="384635" y="21857"/>
                    </a:cubicBezTo>
                    <a:lnTo>
                      <a:pt x="384207" y="21428"/>
                    </a:lnTo>
                    <a:cubicBezTo>
                      <a:pt x="384885" y="31786"/>
                      <a:pt x="385492" y="37823"/>
                      <a:pt x="387814" y="44574"/>
                    </a:cubicBezTo>
                    <a:cubicBezTo>
                      <a:pt x="385743" y="45824"/>
                      <a:pt x="388100" y="52718"/>
                      <a:pt x="387386" y="55075"/>
                    </a:cubicBezTo>
                    <a:lnTo>
                      <a:pt x="387207" y="54861"/>
                    </a:lnTo>
                    <a:cubicBezTo>
                      <a:pt x="388957" y="60826"/>
                      <a:pt x="385957" y="67970"/>
                      <a:pt x="387743" y="73863"/>
                    </a:cubicBezTo>
                    <a:cubicBezTo>
                      <a:pt x="387564" y="73649"/>
                      <a:pt x="386957" y="73542"/>
                      <a:pt x="386850" y="72149"/>
                    </a:cubicBezTo>
                    <a:cubicBezTo>
                      <a:pt x="387314" y="76578"/>
                      <a:pt x="388064" y="82507"/>
                      <a:pt x="386778" y="82900"/>
                    </a:cubicBezTo>
                    <a:cubicBezTo>
                      <a:pt x="387636" y="93366"/>
                      <a:pt x="387028" y="107332"/>
                      <a:pt x="388314" y="113833"/>
                    </a:cubicBezTo>
                    <a:lnTo>
                      <a:pt x="387993" y="113368"/>
                    </a:lnTo>
                    <a:cubicBezTo>
                      <a:pt x="388993" y="117119"/>
                      <a:pt x="387743" y="118083"/>
                      <a:pt x="387743" y="122119"/>
                    </a:cubicBezTo>
                    <a:cubicBezTo>
                      <a:pt x="387528" y="122298"/>
                      <a:pt x="387421" y="122584"/>
                      <a:pt x="387350" y="122512"/>
                    </a:cubicBezTo>
                    <a:cubicBezTo>
                      <a:pt x="387993" y="126406"/>
                      <a:pt x="384814" y="134228"/>
                      <a:pt x="384671" y="137585"/>
                    </a:cubicBezTo>
                    <a:lnTo>
                      <a:pt x="383778" y="137621"/>
                    </a:lnTo>
                    <a:lnTo>
                      <a:pt x="382099" y="145729"/>
                    </a:lnTo>
                    <a:lnTo>
                      <a:pt x="382992" y="142765"/>
                    </a:lnTo>
                    <a:cubicBezTo>
                      <a:pt x="385028" y="144336"/>
                      <a:pt x="380170" y="148515"/>
                      <a:pt x="380170" y="154623"/>
                    </a:cubicBezTo>
                    <a:cubicBezTo>
                      <a:pt x="378527" y="159874"/>
                      <a:pt x="381992" y="166804"/>
                      <a:pt x="379027" y="172018"/>
                    </a:cubicBezTo>
                    <a:cubicBezTo>
                      <a:pt x="379206" y="174983"/>
                      <a:pt x="378099" y="169161"/>
                      <a:pt x="377599" y="173304"/>
                    </a:cubicBezTo>
                    <a:cubicBezTo>
                      <a:pt x="376420" y="173019"/>
                      <a:pt x="377492" y="171268"/>
                      <a:pt x="376241" y="171947"/>
                    </a:cubicBezTo>
                    <a:cubicBezTo>
                      <a:pt x="375456" y="175912"/>
                      <a:pt x="372920" y="177662"/>
                      <a:pt x="371776" y="182448"/>
                    </a:cubicBezTo>
                    <a:lnTo>
                      <a:pt x="370812" y="182234"/>
                    </a:lnTo>
                    <a:cubicBezTo>
                      <a:pt x="369848" y="188842"/>
                      <a:pt x="364526" y="192128"/>
                      <a:pt x="363740" y="196664"/>
                    </a:cubicBezTo>
                    <a:cubicBezTo>
                      <a:pt x="360882" y="203272"/>
                      <a:pt x="358739" y="199593"/>
                      <a:pt x="357203" y="207058"/>
                    </a:cubicBezTo>
                    <a:lnTo>
                      <a:pt x="354846" y="209094"/>
                    </a:lnTo>
                    <a:cubicBezTo>
                      <a:pt x="353381" y="211845"/>
                      <a:pt x="355382" y="211773"/>
                      <a:pt x="353453" y="214595"/>
                    </a:cubicBezTo>
                    <a:cubicBezTo>
                      <a:pt x="352774" y="214095"/>
                      <a:pt x="351167" y="218167"/>
                      <a:pt x="351238" y="216095"/>
                    </a:cubicBezTo>
                    <a:cubicBezTo>
                      <a:pt x="347095" y="222239"/>
                      <a:pt x="346738" y="230633"/>
                      <a:pt x="339594" y="236134"/>
                    </a:cubicBezTo>
                    <a:cubicBezTo>
                      <a:pt x="339773" y="238527"/>
                      <a:pt x="335879" y="241098"/>
                      <a:pt x="335558" y="242956"/>
                    </a:cubicBezTo>
                    <a:cubicBezTo>
                      <a:pt x="334986" y="242670"/>
                      <a:pt x="328271" y="248957"/>
                      <a:pt x="331379" y="244420"/>
                    </a:cubicBezTo>
                    <a:cubicBezTo>
                      <a:pt x="331629" y="244027"/>
                      <a:pt x="332272" y="243527"/>
                      <a:pt x="332414" y="243777"/>
                    </a:cubicBezTo>
                    <a:lnTo>
                      <a:pt x="332272" y="242670"/>
                    </a:lnTo>
                    <a:cubicBezTo>
                      <a:pt x="327199" y="244670"/>
                      <a:pt x="325342" y="249457"/>
                      <a:pt x="320699" y="252350"/>
                    </a:cubicBezTo>
                    <a:cubicBezTo>
                      <a:pt x="322199" y="251707"/>
                      <a:pt x="323878" y="250385"/>
                      <a:pt x="323092" y="251743"/>
                    </a:cubicBezTo>
                    <a:lnTo>
                      <a:pt x="318841" y="254493"/>
                    </a:lnTo>
                    <a:lnTo>
                      <a:pt x="319270" y="253243"/>
                    </a:lnTo>
                    <a:lnTo>
                      <a:pt x="312698" y="256958"/>
                    </a:lnTo>
                    <a:lnTo>
                      <a:pt x="314091" y="257243"/>
                    </a:lnTo>
                    <a:cubicBezTo>
                      <a:pt x="312448" y="257993"/>
                      <a:pt x="310912" y="258279"/>
                      <a:pt x="309876" y="258529"/>
                    </a:cubicBezTo>
                    <a:cubicBezTo>
                      <a:pt x="308840" y="258779"/>
                      <a:pt x="307947" y="259172"/>
                      <a:pt x="306697" y="260458"/>
                    </a:cubicBezTo>
                    <a:cubicBezTo>
                      <a:pt x="305554" y="261780"/>
                      <a:pt x="309912" y="260565"/>
                      <a:pt x="306983" y="262101"/>
                    </a:cubicBezTo>
                    <a:cubicBezTo>
                      <a:pt x="302946" y="263137"/>
                      <a:pt x="295838" y="263244"/>
                      <a:pt x="288588" y="264744"/>
                    </a:cubicBezTo>
                    <a:cubicBezTo>
                      <a:pt x="289516" y="265637"/>
                      <a:pt x="287623" y="266066"/>
                      <a:pt x="285837" y="266852"/>
                    </a:cubicBezTo>
                    <a:lnTo>
                      <a:pt x="285337" y="265994"/>
                    </a:lnTo>
                    <a:cubicBezTo>
                      <a:pt x="278836" y="269388"/>
                      <a:pt x="281980" y="264851"/>
                      <a:pt x="275943" y="267888"/>
                    </a:cubicBezTo>
                    <a:lnTo>
                      <a:pt x="276300" y="267066"/>
                    </a:lnTo>
                    <a:lnTo>
                      <a:pt x="275264" y="269459"/>
                    </a:lnTo>
                    <a:cubicBezTo>
                      <a:pt x="270335" y="272745"/>
                      <a:pt x="272014" y="268495"/>
                      <a:pt x="266763" y="271960"/>
                    </a:cubicBezTo>
                    <a:cubicBezTo>
                      <a:pt x="269014" y="271459"/>
                      <a:pt x="268156" y="273960"/>
                      <a:pt x="265156" y="273817"/>
                    </a:cubicBezTo>
                    <a:lnTo>
                      <a:pt x="265799" y="272853"/>
                    </a:lnTo>
                    <a:cubicBezTo>
                      <a:pt x="264227" y="273174"/>
                      <a:pt x="263692" y="273602"/>
                      <a:pt x="262620" y="273388"/>
                    </a:cubicBezTo>
                    <a:cubicBezTo>
                      <a:pt x="263513" y="272888"/>
                      <a:pt x="263227" y="272067"/>
                      <a:pt x="260620" y="272209"/>
                    </a:cubicBezTo>
                    <a:cubicBezTo>
                      <a:pt x="261263" y="271817"/>
                      <a:pt x="261870" y="271424"/>
                      <a:pt x="262334" y="271031"/>
                    </a:cubicBezTo>
                    <a:cubicBezTo>
                      <a:pt x="260905" y="271602"/>
                      <a:pt x="258977" y="272174"/>
                      <a:pt x="257298" y="272745"/>
                    </a:cubicBezTo>
                    <a:cubicBezTo>
                      <a:pt x="253333" y="271745"/>
                      <a:pt x="246975" y="272995"/>
                      <a:pt x="245368" y="271709"/>
                    </a:cubicBezTo>
                    <a:cubicBezTo>
                      <a:pt x="245368" y="271709"/>
                      <a:pt x="236795" y="271067"/>
                      <a:pt x="234831" y="272495"/>
                    </a:cubicBezTo>
                    <a:cubicBezTo>
                      <a:pt x="236545" y="271602"/>
                      <a:pt x="231830" y="271281"/>
                      <a:pt x="233188" y="270245"/>
                    </a:cubicBezTo>
                    <a:cubicBezTo>
                      <a:pt x="230973" y="271245"/>
                      <a:pt x="224401" y="272067"/>
                      <a:pt x="221758" y="270995"/>
                    </a:cubicBezTo>
                    <a:lnTo>
                      <a:pt x="222258" y="270888"/>
                    </a:lnTo>
                    <a:cubicBezTo>
                      <a:pt x="212542" y="269816"/>
                      <a:pt x="205649" y="272388"/>
                      <a:pt x="196933" y="271067"/>
                    </a:cubicBezTo>
                    <a:cubicBezTo>
                      <a:pt x="197326" y="272174"/>
                      <a:pt x="192718" y="271566"/>
                      <a:pt x="193861" y="272995"/>
                    </a:cubicBezTo>
                    <a:cubicBezTo>
                      <a:pt x="184860" y="274388"/>
                      <a:pt x="177431" y="270102"/>
                      <a:pt x="174180" y="274495"/>
                    </a:cubicBezTo>
                    <a:cubicBezTo>
                      <a:pt x="170073" y="274745"/>
                      <a:pt x="169323" y="273460"/>
                      <a:pt x="167215" y="273245"/>
                    </a:cubicBezTo>
                    <a:lnTo>
                      <a:pt x="168180" y="273031"/>
                    </a:lnTo>
                    <a:cubicBezTo>
                      <a:pt x="160464" y="273424"/>
                      <a:pt x="158357" y="273317"/>
                      <a:pt x="152285" y="273460"/>
                    </a:cubicBezTo>
                    <a:cubicBezTo>
                      <a:pt x="149392" y="273995"/>
                      <a:pt x="149034" y="276103"/>
                      <a:pt x="144034" y="275817"/>
                    </a:cubicBezTo>
                    <a:cubicBezTo>
                      <a:pt x="145605" y="274960"/>
                      <a:pt x="143569" y="275174"/>
                      <a:pt x="141783" y="275210"/>
                    </a:cubicBezTo>
                    <a:cubicBezTo>
                      <a:pt x="142962" y="275067"/>
                      <a:pt x="143284" y="274781"/>
                      <a:pt x="140926" y="274245"/>
                    </a:cubicBezTo>
                    <a:cubicBezTo>
                      <a:pt x="140605" y="274495"/>
                      <a:pt x="140105" y="274638"/>
                      <a:pt x="139605" y="274781"/>
                    </a:cubicBezTo>
                    <a:cubicBezTo>
                      <a:pt x="139569" y="274710"/>
                      <a:pt x="139497" y="274674"/>
                      <a:pt x="139533" y="274567"/>
                    </a:cubicBezTo>
                    <a:cubicBezTo>
                      <a:pt x="136640" y="274781"/>
                      <a:pt x="137104" y="275031"/>
                      <a:pt x="138462" y="275174"/>
                    </a:cubicBezTo>
                    <a:cubicBezTo>
                      <a:pt x="138390" y="275281"/>
                      <a:pt x="138497" y="275460"/>
                      <a:pt x="138926" y="275710"/>
                    </a:cubicBezTo>
                    <a:cubicBezTo>
                      <a:pt x="135818" y="274710"/>
                      <a:pt x="130961" y="274888"/>
                      <a:pt x="130568" y="273317"/>
                    </a:cubicBezTo>
                    <a:cubicBezTo>
                      <a:pt x="121174" y="271638"/>
                      <a:pt x="114173" y="271602"/>
                      <a:pt x="106279" y="270495"/>
                    </a:cubicBezTo>
                    <a:cubicBezTo>
                      <a:pt x="105565" y="269602"/>
                      <a:pt x="107529" y="269388"/>
                      <a:pt x="109851" y="269602"/>
                    </a:cubicBezTo>
                    <a:lnTo>
                      <a:pt x="104279" y="268673"/>
                    </a:lnTo>
                    <a:cubicBezTo>
                      <a:pt x="104565" y="267673"/>
                      <a:pt x="107565" y="268781"/>
                      <a:pt x="109315" y="268923"/>
                    </a:cubicBezTo>
                    <a:cubicBezTo>
                      <a:pt x="103136" y="265923"/>
                      <a:pt x="95385" y="267637"/>
                      <a:pt x="88062" y="264530"/>
                    </a:cubicBezTo>
                    <a:lnTo>
                      <a:pt x="86276" y="264994"/>
                    </a:lnTo>
                    <a:lnTo>
                      <a:pt x="85848" y="264780"/>
                    </a:lnTo>
                    <a:cubicBezTo>
                      <a:pt x="85776" y="265209"/>
                      <a:pt x="83883" y="265351"/>
                      <a:pt x="82705" y="265209"/>
                    </a:cubicBezTo>
                    <a:cubicBezTo>
                      <a:pt x="81812" y="264066"/>
                      <a:pt x="83276" y="263208"/>
                      <a:pt x="79383" y="262351"/>
                    </a:cubicBezTo>
                    <a:cubicBezTo>
                      <a:pt x="76490" y="260815"/>
                      <a:pt x="70632" y="260887"/>
                      <a:pt x="66595" y="260494"/>
                    </a:cubicBezTo>
                    <a:cubicBezTo>
                      <a:pt x="68703" y="261101"/>
                      <a:pt x="67881" y="261422"/>
                      <a:pt x="66917" y="261565"/>
                    </a:cubicBezTo>
                    <a:cubicBezTo>
                      <a:pt x="64988" y="261172"/>
                      <a:pt x="64095" y="260065"/>
                      <a:pt x="62559" y="260136"/>
                    </a:cubicBezTo>
                    <a:lnTo>
                      <a:pt x="62631" y="258922"/>
                    </a:lnTo>
                    <a:cubicBezTo>
                      <a:pt x="63131" y="260208"/>
                      <a:pt x="57451" y="258994"/>
                      <a:pt x="56630" y="259315"/>
                    </a:cubicBezTo>
                    <a:cubicBezTo>
                      <a:pt x="55773" y="258208"/>
                      <a:pt x="59702" y="259279"/>
                      <a:pt x="60345" y="258708"/>
                    </a:cubicBezTo>
                    <a:cubicBezTo>
                      <a:pt x="52844" y="257029"/>
                      <a:pt x="56558" y="257922"/>
                      <a:pt x="49200" y="256029"/>
                    </a:cubicBezTo>
                    <a:cubicBezTo>
                      <a:pt x="45057" y="255779"/>
                      <a:pt x="49593" y="257350"/>
                      <a:pt x="47415" y="257815"/>
                    </a:cubicBezTo>
                    <a:cubicBezTo>
                      <a:pt x="43914" y="257029"/>
                      <a:pt x="40199" y="256672"/>
                      <a:pt x="36699" y="254493"/>
                    </a:cubicBezTo>
                    <a:lnTo>
                      <a:pt x="37485" y="255957"/>
                    </a:lnTo>
                    <a:cubicBezTo>
                      <a:pt x="30912" y="254171"/>
                      <a:pt x="27376" y="251814"/>
                      <a:pt x="23769" y="248707"/>
                    </a:cubicBezTo>
                    <a:cubicBezTo>
                      <a:pt x="20661" y="247635"/>
                      <a:pt x="17768" y="246778"/>
                      <a:pt x="15303" y="246206"/>
                    </a:cubicBezTo>
                    <a:cubicBezTo>
                      <a:pt x="12874" y="245492"/>
                      <a:pt x="10767" y="244492"/>
                      <a:pt x="8945" y="243884"/>
                    </a:cubicBezTo>
                    <a:cubicBezTo>
                      <a:pt x="5195" y="242527"/>
                      <a:pt x="2980" y="243063"/>
                      <a:pt x="1873" y="243920"/>
                    </a:cubicBezTo>
                    <a:cubicBezTo>
                      <a:pt x="-449" y="245778"/>
                      <a:pt x="-663" y="247028"/>
                      <a:pt x="1516" y="247671"/>
                    </a:cubicBezTo>
                    <a:cubicBezTo>
                      <a:pt x="2516" y="248564"/>
                      <a:pt x="2052" y="248992"/>
                      <a:pt x="3766" y="250421"/>
                    </a:cubicBezTo>
                    <a:cubicBezTo>
                      <a:pt x="5231" y="251850"/>
                      <a:pt x="7838" y="253850"/>
                      <a:pt x="7838" y="253850"/>
                    </a:cubicBezTo>
                    <a:cubicBezTo>
                      <a:pt x="8445" y="254350"/>
                      <a:pt x="9195" y="254850"/>
                      <a:pt x="9981" y="255350"/>
                    </a:cubicBezTo>
                    <a:cubicBezTo>
                      <a:pt x="10696" y="255779"/>
                      <a:pt x="11374" y="256172"/>
                      <a:pt x="12053" y="256565"/>
                    </a:cubicBezTo>
                    <a:cubicBezTo>
                      <a:pt x="12982" y="257136"/>
                      <a:pt x="13875" y="257672"/>
                      <a:pt x="14768" y="258208"/>
                    </a:cubicBezTo>
                    <a:cubicBezTo>
                      <a:pt x="16696" y="259351"/>
                      <a:pt x="18518" y="260386"/>
                      <a:pt x="20268" y="261387"/>
                    </a:cubicBezTo>
                    <a:cubicBezTo>
                      <a:pt x="24019" y="263423"/>
                      <a:pt x="27912" y="265351"/>
                      <a:pt x="32591" y="266923"/>
                    </a:cubicBezTo>
                    <a:cubicBezTo>
                      <a:pt x="41307" y="269602"/>
                      <a:pt x="50379" y="271031"/>
                      <a:pt x="62488" y="27321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" name="Graphic 1">
              <a:extLst>
                <a:ext uri="{FF2B5EF4-FFF2-40B4-BE49-F238E27FC236}">
                  <a16:creationId xmlns:a16="http://schemas.microsoft.com/office/drawing/2014/main" id="{C742FC7B-224F-A840-9051-D21372577DD6}"/>
                </a:ext>
              </a:extLst>
            </p:cNvPr>
            <p:cNvGrpSpPr/>
            <p:nvPr/>
          </p:nvGrpSpPr>
          <p:grpSpPr>
            <a:xfrm>
              <a:off x="6903909" y="1906381"/>
              <a:ext cx="194846" cy="212553"/>
              <a:chOff x="6903909" y="1906381"/>
              <a:chExt cx="194846" cy="212553"/>
            </a:xfrm>
            <a:grpFill/>
          </p:grpSpPr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BA219B2A-DC6E-1B43-81D3-B603721FBF46}"/>
                  </a:ext>
                </a:extLst>
              </p:cNvPr>
              <p:cNvSpPr/>
              <p:nvPr/>
            </p:nvSpPr>
            <p:spPr>
              <a:xfrm>
                <a:off x="6908410" y="2080040"/>
                <a:ext cx="678" cy="648"/>
              </a:xfrm>
              <a:custGeom>
                <a:avLst/>
                <a:gdLst>
                  <a:gd name="connsiteX0" fmla="*/ 0 w 678"/>
                  <a:gd name="connsiteY0" fmla="*/ 648 h 648"/>
                  <a:gd name="connsiteX1" fmla="*/ 679 w 678"/>
                  <a:gd name="connsiteY1" fmla="*/ 5 h 648"/>
                  <a:gd name="connsiteX2" fmla="*/ 0 w 678"/>
                  <a:gd name="connsiteY2" fmla="*/ 648 h 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8" h="648">
                    <a:moveTo>
                      <a:pt x="0" y="648"/>
                    </a:moveTo>
                    <a:lnTo>
                      <a:pt x="679" y="5"/>
                    </a:lnTo>
                    <a:cubicBezTo>
                      <a:pt x="464" y="-31"/>
                      <a:pt x="250" y="112"/>
                      <a:pt x="0" y="64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8090A867-572F-6449-93EA-A151E98D9B6B}"/>
                  </a:ext>
                </a:extLst>
              </p:cNvPr>
              <p:cNvSpPr/>
              <p:nvPr/>
            </p:nvSpPr>
            <p:spPr>
              <a:xfrm>
                <a:off x="7036033" y="1930598"/>
                <a:ext cx="71" cy="214"/>
              </a:xfrm>
              <a:custGeom>
                <a:avLst/>
                <a:gdLst>
                  <a:gd name="connsiteX0" fmla="*/ 0 w 71"/>
                  <a:gd name="connsiteY0" fmla="*/ 214 h 214"/>
                  <a:gd name="connsiteX1" fmla="*/ 71 w 71"/>
                  <a:gd name="connsiteY1" fmla="*/ 0 h 214"/>
                  <a:gd name="connsiteX2" fmla="*/ 0 w 71"/>
                  <a:gd name="connsiteY2" fmla="*/ 214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214">
                    <a:moveTo>
                      <a:pt x="0" y="214"/>
                    </a:moveTo>
                    <a:cubicBezTo>
                      <a:pt x="36" y="143"/>
                      <a:pt x="36" y="107"/>
                      <a:pt x="71" y="0"/>
                    </a:cubicBezTo>
                    <a:cubicBezTo>
                      <a:pt x="0" y="107"/>
                      <a:pt x="0" y="214"/>
                      <a:pt x="0" y="2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F635C178-2EB1-C544-8D8B-787FFB6017D6}"/>
                  </a:ext>
                </a:extLst>
              </p:cNvPr>
              <p:cNvSpPr/>
              <p:nvPr/>
            </p:nvSpPr>
            <p:spPr>
              <a:xfrm>
                <a:off x="6933735" y="2058864"/>
                <a:ext cx="3571" cy="250"/>
              </a:xfrm>
              <a:custGeom>
                <a:avLst/>
                <a:gdLst>
                  <a:gd name="connsiteX0" fmla="*/ 0 w 3571"/>
                  <a:gd name="connsiteY0" fmla="*/ 0 h 250"/>
                  <a:gd name="connsiteX1" fmla="*/ 0 w 3571"/>
                  <a:gd name="connsiteY1" fmla="*/ 0 h 250"/>
                  <a:gd name="connsiteX2" fmla="*/ 0 w 3571"/>
                  <a:gd name="connsiteY2" fmla="*/ 250 h 250"/>
                  <a:gd name="connsiteX3" fmla="*/ 0 w 3571"/>
                  <a:gd name="connsiteY3" fmla="*/ 0 h 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1" h="25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07"/>
                      <a:pt x="0" y="179"/>
                      <a:pt x="0" y="25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B156E54C-E0A1-5746-B194-00D920F0315F}"/>
                  </a:ext>
                </a:extLst>
              </p:cNvPr>
              <p:cNvSpPr/>
              <p:nvPr/>
            </p:nvSpPr>
            <p:spPr>
              <a:xfrm>
                <a:off x="6903909" y="1906381"/>
                <a:ext cx="194846" cy="212553"/>
              </a:xfrm>
              <a:custGeom>
                <a:avLst/>
                <a:gdLst>
                  <a:gd name="connsiteX0" fmla="*/ 15180 w 194846"/>
                  <a:gd name="connsiteY0" fmla="*/ 187202 h 212553"/>
                  <a:gd name="connsiteX1" fmla="*/ 24039 w 194846"/>
                  <a:gd name="connsiteY1" fmla="*/ 165842 h 212553"/>
                  <a:gd name="connsiteX2" fmla="*/ 29789 w 194846"/>
                  <a:gd name="connsiteY2" fmla="*/ 152519 h 212553"/>
                  <a:gd name="connsiteX3" fmla="*/ 33326 w 194846"/>
                  <a:gd name="connsiteY3" fmla="*/ 144090 h 212553"/>
                  <a:gd name="connsiteX4" fmla="*/ 34683 w 194846"/>
                  <a:gd name="connsiteY4" fmla="*/ 143697 h 212553"/>
                  <a:gd name="connsiteX5" fmla="*/ 36112 w 194846"/>
                  <a:gd name="connsiteY5" fmla="*/ 141018 h 212553"/>
                  <a:gd name="connsiteX6" fmla="*/ 36290 w 194846"/>
                  <a:gd name="connsiteY6" fmla="*/ 141232 h 212553"/>
                  <a:gd name="connsiteX7" fmla="*/ 37898 w 194846"/>
                  <a:gd name="connsiteY7" fmla="*/ 137732 h 212553"/>
                  <a:gd name="connsiteX8" fmla="*/ 38076 w 194846"/>
                  <a:gd name="connsiteY8" fmla="*/ 137946 h 212553"/>
                  <a:gd name="connsiteX9" fmla="*/ 39005 w 194846"/>
                  <a:gd name="connsiteY9" fmla="*/ 136339 h 212553"/>
                  <a:gd name="connsiteX10" fmla="*/ 39148 w 194846"/>
                  <a:gd name="connsiteY10" fmla="*/ 136839 h 212553"/>
                  <a:gd name="connsiteX11" fmla="*/ 43041 w 194846"/>
                  <a:gd name="connsiteY11" fmla="*/ 129659 h 212553"/>
                  <a:gd name="connsiteX12" fmla="*/ 41970 w 194846"/>
                  <a:gd name="connsiteY12" fmla="*/ 129266 h 212553"/>
                  <a:gd name="connsiteX13" fmla="*/ 47863 w 194846"/>
                  <a:gd name="connsiteY13" fmla="*/ 119372 h 212553"/>
                  <a:gd name="connsiteX14" fmla="*/ 48077 w 194846"/>
                  <a:gd name="connsiteY14" fmla="*/ 119551 h 212553"/>
                  <a:gd name="connsiteX15" fmla="*/ 54543 w 194846"/>
                  <a:gd name="connsiteY15" fmla="*/ 107049 h 212553"/>
                  <a:gd name="connsiteX16" fmla="*/ 55364 w 194846"/>
                  <a:gd name="connsiteY16" fmla="*/ 107335 h 212553"/>
                  <a:gd name="connsiteX17" fmla="*/ 56328 w 194846"/>
                  <a:gd name="connsiteY17" fmla="*/ 101620 h 212553"/>
                  <a:gd name="connsiteX18" fmla="*/ 58686 w 194846"/>
                  <a:gd name="connsiteY18" fmla="*/ 101120 h 212553"/>
                  <a:gd name="connsiteX19" fmla="*/ 59579 w 194846"/>
                  <a:gd name="connsiteY19" fmla="*/ 97727 h 212553"/>
                  <a:gd name="connsiteX20" fmla="*/ 59436 w 194846"/>
                  <a:gd name="connsiteY20" fmla="*/ 98512 h 212553"/>
                  <a:gd name="connsiteX21" fmla="*/ 61901 w 194846"/>
                  <a:gd name="connsiteY21" fmla="*/ 94905 h 212553"/>
                  <a:gd name="connsiteX22" fmla="*/ 59936 w 194846"/>
                  <a:gd name="connsiteY22" fmla="*/ 94440 h 212553"/>
                  <a:gd name="connsiteX23" fmla="*/ 63079 w 194846"/>
                  <a:gd name="connsiteY23" fmla="*/ 93369 h 212553"/>
                  <a:gd name="connsiteX24" fmla="*/ 61901 w 194846"/>
                  <a:gd name="connsiteY24" fmla="*/ 92440 h 212553"/>
                  <a:gd name="connsiteX25" fmla="*/ 69902 w 194846"/>
                  <a:gd name="connsiteY25" fmla="*/ 88511 h 212553"/>
                  <a:gd name="connsiteX26" fmla="*/ 82153 w 194846"/>
                  <a:gd name="connsiteY26" fmla="*/ 73831 h 212553"/>
                  <a:gd name="connsiteX27" fmla="*/ 88797 w 194846"/>
                  <a:gd name="connsiteY27" fmla="*/ 67366 h 212553"/>
                  <a:gd name="connsiteX28" fmla="*/ 96691 w 194846"/>
                  <a:gd name="connsiteY28" fmla="*/ 61972 h 212553"/>
                  <a:gd name="connsiteX29" fmla="*/ 97798 w 194846"/>
                  <a:gd name="connsiteY29" fmla="*/ 62508 h 212553"/>
                  <a:gd name="connsiteX30" fmla="*/ 100013 w 194846"/>
                  <a:gd name="connsiteY30" fmla="*/ 59508 h 212553"/>
                  <a:gd name="connsiteX31" fmla="*/ 100584 w 194846"/>
                  <a:gd name="connsiteY31" fmla="*/ 58114 h 212553"/>
                  <a:gd name="connsiteX32" fmla="*/ 101584 w 194846"/>
                  <a:gd name="connsiteY32" fmla="*/ 58579 h 212553"/>
                  <a:gd name="connsiteX33" fmla="*/ 102799 w 194846"/>
                  <a:gd name="connsiteY33" fmla="*/ 56793 h 212553"/>
                  <a:gd name="connsiteX34" fmla="*/ 104406 w 194846"/>
                  <a:gd name="connsiteY34" fmla="*/ 56900 h 212553"/>
                  <a:gd name="connsiteX35" fmla="*/ 115872 w 194846"/>
                  <a:gd name="connsiteY35" fmla="*/ 50256 h 212553"/>
                  <a:gd name="connsiteX36" fmla="*/ 128588 w 194846"/>
                  <a:gd name="connsiteY36" fmla="*/ 45077 h 212553"/>
                  <a:gd name="connsiteX37" fmla="*/ 134945 w 194846"/>
                  <a:gd name="connsiteY37" fmla="*/ 39505 h 212553"/>
                  <a:gd name="connsiteX38" fmla="*/ 138946 w 194846"/>
                  <a:gd name="connsiteY38" fmla="*/ 34397 h 212553"/>
                  <a:gd name="connsiteX39" fmla="*/ 143589 w 194846"/>
                  <a:gd name="connsiteY39" fmla="*/ 29897 h 212553"/>
                  <a:gd name="connsiteX40" fmla="*/ 149519 w 194846"/>
                  <a:gd name="connsiteY40" fmla="*/ 28790 h 212553"/>
                  <a:gd name="connsiteX41" fmla="*/ 159377 w 194846"/>
                  <a:gd name="connsiteY41" fmla="*/ 26503 h 212553"/>
                  <a:gd name="connsiteX42" fmla="*/ 166164 w 194846"/>
                  <a:gd name="connsiteY42" fmla="*/ 21253 h 212553"/>
                  <a:gd name="connsiteX43" fmla="*/ 166842 w 194846"/>
                  <a:gd name="connsiteY43" fmla="*/ 20181 h 212553"/>
                  <a:gd name="connsiteX44" fmla="*/ 174022 w 194846"/>
                  <a:gd name="connsiteY44" fmla="*/ 15931 h 212553"/>
                  <a:gd name="connsiteX45" fmla="*/ 178629 w 194846"/>
                  <a:gd name="connsiteY45" fmla="*/ 13930 h 212553"/>
                  <a:gd name="connsiteX46" fmla="*/ 190274 w 194846"/>
                  <a:gd name="connsiteY46" fmla="*/ 9180 h 212553"/>
                  <a:gd name="connsiteX47" fmla="*/ 194489 w 194846"/>
                  <a:gd name="connsiteY47" fmla="*/ 4751 h 212553"/>
                  <a:gd name="connsiteX48" fmla="*/ 193846 w 194846"/>
                  <a:gd name="connsiteY48" fmla="*/ 1965 h 212553"/>
                  <a:gd name="connsiteX49" fmla="*/ 189024 w 194846"/>
                  <a:gd name="connsiteY49" fmla="*/ 1822 h 212553"/>
                  <a:gd name="connsiteX50" fmla="*/ 179522 w 194846"/>
                  <a:gd name="connsiteY50" fmla="*/ 393 h 212553"/>
                  <a:gd name="connsiteX51" fmla="*/ 179665 w 194846"/>
                  <a:gd name="connsiteY51" fmla="*/ 0 h 212553"/>
                  <a:gd name="connsiteX52" fmla="*/ 172593 w 194846"/>
                  <a:gd name="connsiteY52" fmla="*/ 1286 h 212553"/>
                  <a:gd name="connsiteX53" fmla="*/ 167521 w 194846"/>
                  <a:gd name="connsiteY53" fmla="*/ 5108 h 212553"/>
                  <a:gd name="connsiteX54" fmla="*/ 162020 w 194846"/>
                  <a:gd name="connsiteY54" fmla="*/ 7358 h 212553"/>
                  <a:gd name="connsiteX55" fmla="*/ 162020 w 194846"/>
                  <a:gd name="connsiteY55" fmla="*/ 7144 h 212553"/>
                  <a:gd name="connsiteX56" fmla="*/ 154376 w 194846"/>
                  <a:gd name="connsiteY56" fmla="*/ 12537 h 212553"/>
                  <a:gd name="connsiteX57" fmla="*/ 154591 w 194846"/>
                  <a:gd name="connsiteY57" fmla="*/ 11394 h 212553"/>
                  <a:gd name="connsiteX58" fmla="*/ 150805 w 194846"/>
                  <a:gd name="connsiteY58" fmla="*/ 13109 h 212553"/>
                  <a:gd name="connsiteX59" fmla="*/ 148340 w 194846"/>
                  <a:gd name="connsiteY59" fmla="*/ 14073 h 212553"/>
                  <a:gd name="connsiteX60" fmla="*/ 143697 w 194846"/>
                  <a:gd name="connsiteY60" fmla="*/ 15395 h 212553"/>
                  <a:gd name="connsiteX61" fmla="*/ 136017 w 194846"/>
                  <a:gd name="connsiteY61" fmla="*/ 20896 h 212553"/>
                  <a:gd name="connsiteX62" fmla="*/ 136053 w 194846"/>
                  <a:gd name="connsiteY62" fmla="*/ 20431 h 212553"/>
                  <a:gd name="connsiteX63" fmla="*/ 132481 w 194846"/>
                  <a:gd name="connsiteY63" fmla="*/ 24539 h 212553"/>
                  <a:gd name="connsiteX64" fmla="*/ 132052 w 194846"/>
                  <a:gd name="connsiteY64" fmla="*/ 24467 h 212553"/>
                  <a:gd name="connsiteX65" fmla="*/ 127123 w 194846"/>
                  <a:gd name="connsiteY65" fmla="*/ 30325 h 212553"/>
                  <a:gd name="connsiteX66" fmla="*/ 126480 w 194846"/>
                  <a:gd name="connsiteY66" fmla="*/ 29754 h 212553"/>
                  <a:gd name="connsiteX67" fmla="*/ 123944 w 194846"/>
                  <a:gd name="connsiteY67" fmla="*/ 32040 h 212553"/>
                  <a:gd name="connsiteX68" fmla="*/ 125051 w 194846"/>
                  <a:gd name="connsiteY68" fmla="*/ 31433 h 212553"/>
                  <a:gd name="connsiteX69" fmla="*/ 120694 w 194846"/>
                  <a:gd name="connsiteY69" fmla="*/ 34290 h 212553"/>
                  <a:gd name="connsiteX70" fmla="*/ 114907 w 194846"/>
                  <a:gd name="connsiteY70" fmla="*/ 41112 h 212553"/>
                  <a:gd name="connsiteX71" fmla="*/ 113764 w 194846"/>
                  <a:gd name="connsiteY71" fmla="*/ 40577 h 212553"/>
                  <a:gd name="connsiteX72" fmla="*/ 113478 w 194846"/>
                  <a:gd name="connsiteY72" fmla="*/ 38791 h 212553"/>
                  <a:gd name="connsiteX73" fmla="*/ 107871 w 194846"/>
                  <a:gd name="connsiteY73" fmla="*/ 40684 h 212553"/>
                  <a:gd name="connsiteX74" fmla="*/ 107406 w 194846"/>
                  <a:gd name="connsiteY74" fmla="*/ 39862 h 212553"/>
                  <a:gd name="connsiteX75" fmla="*/ 99477 w 194846"/>
                  <a:gd name="connsiteY75" fmla="*/ 44327 h 212553"/>
                  <a:gd name="connsiteX76" fmla="*/ 93726 w 194846"/>
                  <a:gd name="connsiteY76" fmla="*/ 47113 h 212553"/>
                  <a:gd name="connsiteX77" fmla="*/ 91761 w 194846"/>
                  <a:gd name="connsiteY77" fmla="*/ 46970 h 212553"/>
                  <a:gd name="connsiteX78" fmla="*/ 90083 w 194846"/>
                  <a:gd name="connsiteY78" fmla="*/ 49542 h 212553"/>
                  <a:gd name="connsiteX79" fmla="*/ 88261 w 194846"/>
                  <a:gd name="connsiteY79" fmla="*/ 49185 h 212553"/>
                  <a:gd name="connsiteX80" fmla="*/ 78367 w 194846"/>
                  <a:gd name="connsiteY80" fmla="*/ 56971 h 212553"/>
                  <a:gd name="connsiteX81" fmla="*/ 76010 w 194846"/>
                  <a:gd name="connsiteY81" fmla="*/ 61401 h 212553"/>
                  <a:gd name="connsiteX82" fmla="*/ 73223 w 194846"/>
                  <a:gd name="connsiteY82" fmla="*/ 61794 h 212553"/>
                  <a:gd name="connsiteX83" fmla="*/ 73831 w 194846"/>
                  <a:gd name="connsiteY83" fmla="*/ 61472 h 212553"/>
                  <a:gd name="connsiteX84" fmla="*/ 73473 w 194846"/>
                  <a:gd name="connsiteY84" fmla="*/ 60543 h 212553"/>
                  <a:gd name="connsiteX85" fmla="*/ 67901 w 194846"/>
                  <a:gd name="connsiteY85" fmla="*/ 66901 h 212553"/>
                  <a:gd name="connsiteX86" fmla="*/ 69402 w 194846"/>
                  <a:gd name="connsiteY86" fmla="*/ 66616 h 212553"/>
                  <a:gd name="connsiteX87" fmla="*/ 67401 w 194846"/>
                  <a:gd name="connsiteY87" fmla="*/ 68473 h 212553"/>
                  <a:gd name="connsiteX88" fmla="*/ 67223 w 194846"/>
                  <a:gd name="connsiteY88" fmla="*/ 67509 h 212553"/>
                  <a:gd name="connsiteX89" fmla="*/ 64115 w 194846"/>
                  <a:gd name="connsiteY89" fmla="*/ 70152 h 212553"/>
                  <a:gd name="connsiteX90" fmla="*/ 65222 w 194846"/>
                  <a:gd name="connsiteY90" fmla="*/ 70402 h 212553"/>
                  <a:gd name="connsiteX91" fmla="*/ 61365 w 194846"/>
                  <a:gd name="connsiteY91" fmla="*/ 73509 h 212553"/>
                  <a:gd name="connsiteX92" fmla="*/ 62436 w 194846"/>
                  <a:gd name="connsiteY92" fmla="*/ 74760 h 212553"/>
                  <a:gd name="connsiteX93" fmla="*/ 54578 w 194846"/>
                  <a:gd name="connsiteY93" fmla="*/ 80975 h 212553"/>
                  <a:gd name="connsiteX94" fmla="*/ 54614 w 194846"/>
                  <a:gd name="connsiteY94" fmla="*/ 82939 h 212553"/>
                  <a:gd name="connsiteX95" fmla="*/ 53792 w 194846"/>
                  <a:gd name="connsiteY95" fmla="*/ 82403 h 212553"/>
                  <a:gd name="connsiteX96" fmla="*/ 50006 w 194846"/>
                  <a:gd name="connsiteY96" fmla="*/ 85439 h 212553"/>
                  <a:gd name="connsiteX97" fmla="*/ 49685 w 194846"/>
                  <a:gd name="connsiteY97" fmla="*/ 84796 h 212553"/>
                  <a:gd name="connsiteX98" fmla="*/ 50649 w 194846"/>
                  <a:gd name="connsiteY98" fmla="*/ 86761 h 212553"/>
                  <a:gd name="connsiteX99" fmla="*/ 47935 w 194846"/>
                  <a:gd name="connsiteY99" fmla="*/ 91119 h 212553"/>
                  <a:gd name="connsiteX100" fmla="*/ 48613 w 194846"/>
                  <a:gd name="connsiteY100" fmla="*/ 92976 h 212553"/>
                  <a:gd name="connsiteX101" fmla="*/ 48149 w 194846"/>
                  <a:gd name="connsiteY101" fmla="*/ 92083 h 212553"/>
                  <a:gd name="connsiteX102" fmla="*/ 47292 w 194846"/>
                  <a:gd name="connsiteY102" fmla="*/ 93762 h 212553"/>
                  <a:gd name="connsiteX103" fmla="*/ 45720 w 194846"/>
                  <a:gd name="connsiteY103" fmla="*/ 93869 h 212553"/>
                  <a:gd name="connsiteX104" fmla="*/ 45363 w 194846"/>
                  <a:gd name="connsiteY104" fmla="*/ 92440 h 212553"/>
                  <a:gd name="connsiteX105" fmla="*/ 45041 w 194846"/>
                  <a:gd name="connsiteY105" fmla="*/ 95583 h 212553"/>
                  <a:gd name="connsiteX106" fmla="*/ 40434 w 194846"/>
                  <a:gd name="connsiteY106" fmla="*/ 100298 h 212553"/>
                  <a:gd name="connsiteX107" fmla="*/ 38183 w 194846"/>
                  <a:gd name="connsiteY107" fmla="*/ 105478 h 212553"/>
                  <a:gd name="connsiteX108" fmla="*/ 35790 w 194846"/>
                  <a:gd name="connsiteY108" fmla="*/ 105085 h 212553"/>
                  <a:gd name="connsiteX109" fmla="*/ 33576 w 194846"/>
                  <a:gd name="connsiteY109" fmla="*/ 110585 h 212553"/>
                  <a:gd name="connsiteX110" fmla="*/ 33576 w 194846"/>
                  <a:gd name="connsiteY110" fmla="*/ 110300 h 212553"/>
                  <a:gd name="connsiteX111" fmla="*/ 27825 w 194846"/>
                  <a:gd name="connsiteY111" fmla="*/ 121194 h 212553"/>
                  <a:gd name="connsiteX112" fmla="*/ 28754 w 194846"/>
                  <a:gd name="connsiteY112" fmla="*/ 123408 h 212553"/>
                  <a:gd name="connsiteX113" fmla="*/ 24932 w 194846"/>
                  <a:gd name="connsiteY113" fmla="*/ 132088 h 212553"/>
                  <a:gd name="connsiteX114" fmla="*/ 21931 w 194846"/>
                  <a:gd name="connsiteY114" fmla="*/ 134338 h 212553"/>
                  <a:gd name="connsiteX115" fmla="*/ 22003 w 194846"/>
                  <a:gd name="connsiteY115" fmla="*/ 133803 h 212553"/>
                  <a:gd name="connsiteX116" fmla="*/ 17967 w 194846"/>
                  <a:gd name="connsiteY116" fmla="*/ 140696 h 212553"/>
                  <a:gd name="connsiteX117" fmla="*/ 17466 w 194846"/>
                  <a:gd name="connsiteY117" fmla="*/ 145411 h 212553"/>
                  <a:gd name="connsiteX118" fmla="*/ 16288 w 194846"/>
                  <a:gd name="connsiteY118" fmla="*/ 146126 h 212553"/>
                  <a:gd name="connsiteX119" fmla="*/ 15216 w 194846"/>
                  <a:gd name="connsiteY119" fmla="*/ 146054 h 212553"/>
                  <a:gd name="connsiteX120" fmla="*/ 15323 w 194846"/>
                  <a:gd name="connsiteY120" fmla="*/ 146947 h 212553"/>
                  <a:gd name="connsiteX121" fmla="*/ 15145 w 194846"/>
                  <a:gd name="connsiteY121" fmla="*/ 146876 h 212553"/>
                  <a:gd name="connsiteX122" fmla="*/ 15431 w 194846"/>
                  <a:gd name="connsiteY122" fmla="*/ 147697 h 212553"/>
                  <a:gd name="connsiteX123" fmla="*/ 16002 w 194846"/>
                  <a:gd name="connsiteY123" fmla="*/ 147697 h 212553"/>
                  <a:gd name="connsiteX124" fmla="*/ 12537 w 194846"/>
                  <a:gd name="connsiteY124" fmla="*/ 151519 h 212553"/>
                  <a:gd name="connsiteX125" fmla="*/ 9751 w 194846"/>
                  <a:gd name="connsiteY125" fmla="*/ 164021 h 212553"/>
                  <a:gd name="connsiteX126" fmla="*/ 8823 w 194846"/>
                  <a:gd name="connsiteY126" fmla="*/ 161877 h 212553"/>
                  <a:gd name="connsiteX127" fmla="*/ 8072 w 194846"/>
                  <a:gd name="connsiteY127" fmla="*/ 164664 h 212553"/>
                  <a:gd name="connsiteX128" fmla="*/ 8215 w 194846"/>
                  <a:gd name="connsiteY128" fmla="*/ 162020 h 212553"/>
                  <a:gd name="connsiteX129" fmla="*/ 4643 w 194846"/>
                  <a:gd name="connsiteY129" fmla="*/ 172450 h 212553"/>
                  <a:gd name="connsiteX130" fmla="*/ 5144 w 194846"/>
                  <a:gd name="connsiteY130" fmla="*/ 173486 h 212553"/>
                  <a:gd name="connsiteX131" fmla="*/ 4929 w 194846"/>
                  <a:gd name="connsiteY131" fmla="*/ 173665 h 212553"/>
                  <a:gd name="connsiteX132" fmla="*/ 5572 w 194846"/>
                  <a:gd name="connsiteY132" fmla="*/ 175415 h 212553"/>
                  <a:gd name="connsiteX133" fmla="*/ 3072 w 194846"/>
                  <a:gd name="connsiteY133" fmla="*/ 176701 h 212553"/>
                  <a:gd name="connsiteX134" fmla="*/ 2179 w 194846"/>
                  <a:gd name="connsiteY134" fmla="*/ 183309 h 212553"/>
                  <a:gd name="connsiteX135" fmla="*/ 3179 w 194846"/>
                  <a:gd name="connsiteY135" fmla="*/ 183273 h 212553"/>
                  <a:gd name="connsiteX136" fmla="*/ 2179 w 194846"/>
                  <a:gd name="connsiteY136" fmla="*/ 185452 h 212553"/>
                  <a:gd name="connsiteX137" fmla="*/ 964 w 194846"/>
                  <a:gd name="connsiteY137" fmla="*/ 185273 h 212553"/>
                  <a:gd name="connsiteX138" fmla="*/ 2000 w 194846"/>
                  <a:gd name="connsiteY138" fmla="*/ 188595 h 212553"/>
                  <a:gd name="connsiteX139" fmla="*/ 964 w 194846"/>
                  <a:gd name="connsiteY139" fmla="*/ 186488 h 212553"/>
                  <a:gd name="connsiteX140" fmla="*/ 0 w 194846"/>
                  <a:gd name="connsiteY140" fmla="*/ 192631 h 212553"/>
                  <a:gd name="connsiteX141" fmla="*/ 2107 w 194846"/>
                  <a:gd name="connsiteY141" fmla="*/ 193596 h 212553"/>
                  <a:gd name="connsiteX142" fmla="*/ 1929 w 194846"/>
                  <a:gd name="connsiteY142" fmla="*/ 199632 h 212553"/>
                  <a:gd name="connsiteX143" fmla="*/ 3036 w 194846"/>
                  <a:gd name="connsiteY143" fmla="*/ 198953 h 212553"/>
                  <a:gd name="connsiteX144" fmla="*/ 3322 w 194846"/>
                  <a:gd name="connsiteY144" fmla="*/ 207276 h 212553"/>
                  <a:gd name="connsiteX145" fmla="*/ 9751 w 194846"/>
                  <a:gd name="connsiteY145" fmla="*/ 212420 h 212553"/>
                  <a:gd name="connsiteX146" fmla="*/ 13680 w 194846"/>
                  <a:gd name="connsiteY146" fmla="*/ 211634 h 212553"/>
                  <a:gd name="connsiteX147" fmla="*/ 14859 w 194846"/>
                  <a:gd name="connsiteY147" fmla="*/ 208205 h 212553"/>
                  <a:gd name="connsiteX148" fmla="*/ 14930 w 194846"/>
                  <a:gd name="connsiteY148" fmla="*/ 205990 h 212553"/>
                  <a:gd name="connsiteX149" fmla="*/ 15038 w 194846"/>
                  <a:gd name="connsiteY149" fmla="*/ 205919 h 212553"/>
                  <a:gd name="connsiteX150" fmla="*/ 15395 w 194846"/>
                  <a:gd name="connsiteY150" fmla="*/ 205562 h 212553"/>
                  <a:gd name="connsiteX151" fmla="*/ 15002 w 194846"/>
                  <a:gd name="connsiteY151" fmla="*/ 199668 h 212553"/>
                  <a:gd name="connsiteX152" fmla="*/ 15180 w 194846"/>
                  <a:gd name="connsiteY152" fmla="*/ 187202 h 212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194846" h="212553">
                    <a:moveTo>
                      <a:pt x="15180" y="187202"/>
                    </a:moveTo>
                    <a:cubicBezTo>
                      <a:pt x="18217" y="177844"/>
                      <a:pt x="21217" y="175915"/>
                      <a:pt x="24039" y="165842"/>
                    </a:cubicBezTo>
                    <a:cubicBezTo>
                      <a:pt x="25932" y="161485"/>
                      <a:pt x="27682" y="156770"/>
                      <a:pt x="29789" y="152519"/>
                    </a:cubicBezTo>
                    <a:cubicBezTo>
                      <a:pt x="29468" y="149733"/>
                      <a:pt x="32968" y="147126"/>
                      <a:pt x="33326" y="144090"/>
                    </a:cubicBezTo>
                    <a:lnTo>
                      <a:pt x="34683" y="143697"/>
                    </a:lnTo>
                    <a:cubicBezTo>
                      <a:pt x="34826" y="142661"/>
                      <a:pt x="35183" y="141518"/>
                      <a:pt x="36112" y="141018"/>
                    </a:cubicBezTo>
                    <a:lnTo>
                      <a:pt x="36290" y="141232"/>
                    </a:lnTo>
                    <a:cubicBezTo>
                      <a:pt x="36505" y="139660"/>
                      <a:pt x="37755" y="138517"/>
                      <a:pt x="37898" y="137732"/>
                    </a:cubicBezTo>
                    <a:lnTo>
                      <a:pt x="38076" y="137946"/>
                    </a:lnTo>
                    <a:lnTo>
                      <a:pt x="39005" y="136339"/>
                    </a:lnTo>
                    <a:lnTo>
                      <a:pt x="39148" y="136839"/>
                    </a:lnTo>
                    <a:cubicBezTo>
                      <a:pt x="40148" y="134053"/>
                      <a:pt x="41505" y="131624"/>
                      <a:pt x="43041" y="129659"/>
                    </a:cubicBezTo>
                    <a:lnTo>
                      <a:pt x="41970" y="129266"/>
                    </a:lnTo>
                    <a:cubicBezTo>
                      <a:pt x="45613" y="125337"/>
                      <a:pt x="44434" y="122587"/>
                      <a:pt x="47863" y="119372"/>
                    </a:cubicBezTo>
                    <a:lnTo>
                      <a:pt x="48077" y="119551"/>
                    </a:lnTo>
                    <a:cubicBezTo>
                      <a:pt x="48185" y="113193"/>
                      <a:pt x="53935" y="112943"/>
                      <a:pt x="54543" y="107049"/>
                    </a:cubicBezTo>
                    <a:cubicBezTo>
                      <a:pt x="54471" y="107799"/>
                      <a:pt x="55185" y="107121"/>
                      <a:pt x="55364" y="107335"/>
                    </a:cubicBezTo>
                    <a:cubicBezTo>
                      <a:pt x="56436" y="105192"/>
                      <a:pt x="57936" y="103084"/>
                      <a:pt x="56328" y="101620"/>
                    </a:cubicBezTo>
                    <a:cubicBezTo>
                      <a:pt x="57579" y="100084"/>
                      <a:pt x="57864" y="100798"/>
                      <a:pt x="58686" y="101120"/>
                    </a:cubicBezTo>
                    <a:cubicBezTo>
                      <a:pt x="57936" y="100548"/>
                      <a:pt x="58686" y="98941"/>
                      <a:pt x="59579" y="97727"/>
                    </a:cubicBezTo>
                    <a:lnTo>
                      <a:pt x="59436" y="98512"/>
                    </a:lnTo>
                    <a:lnTo>
                      <a:pt x="61901" y="94905"/>
                    </a:lnTo>
                    <a:lnTo>
                      <a:pt x="59936" y="94440"/>
                    </a:lnTo>
                    <a:cubicBezTo>
                      <a:pt x="61793" y="92976"/>
                      <a:pt x="62008" y="95369"/>
                      <a:pt x="63079" y="93369"/>
                    </a:cubicBezTo>
                    <a:lnTo>
                      <a:pt x="61901" y="92440"/>
                    </a:lnTo>
                    <a:cubicBezTo>
                      <a:pt x="64151" y="90154"/>
                      <a:pt x="67080" y="90119"/>
                      <a:pt x="69902" y="88511"/>
                    </a:cubicBezTo>
                    <a:cubicBezTo>
                      <a:pt x="74224" y="83868"/>
                      <a:pt x="77974" y="78581"/>
                      <a:pt x="82153" y="73831"/>
                    </a:cubicBezTo>
                    <a:cubicBezTo>
                      <a:pt x="84261" y="71473"/>
                      <a:pt x="86439" y="69223"/>
                      <a:pt x="88797" y="67366"/>
                    </a:cubicBezTo>
                    <a:cubicBezTo>
                      <a:pt x="91404" y="65294"/>
                      <a:pt x="94012" y="63365"/>
                      <a:pt x="96691" y="61972"/>
                    </a:cubicBezTo>
                    <a:lnTo>
                      <a:pt x="97798" y="62508"/>
                    </a:lnTo>
                    <a:cubicBezTo>
                      <a:pt x="99012" y="63615"/>
                      <a:pt x="98727" y="58579"/>
                      <a:pt x="100013" y="59508"/>
                    </a:cubicBezTo>
                    <a:lnTo>
                      <a:pt x="100584" y="58114"/>
                    </a:lnTo>
                    <a:cubicBezTo>
                      <a:pt x="101048" y="58114"/>
                      <a:pt x="101870" y="57900"/>
                      <a:pt x="101584" y="58579"/>
                    </a:cubicBezTo>
                    <a:cubicBezTo>
                      <a:pt x="102584" y="57900"/>
                      <a:pt x="102441" y="57686"/>
                      <a:pt x="102799" y="56793"/>
                    </a:cubicBezTo>
                    <a:lnTo>
                      <a:pt x="104406" y="56900"/>
                    </a:lnTo>
                    <a:cubicBezTo>
                      <a:pt x="108299" y="55150"/>
                      <a:pt x="110657" y="51971"/>
                      <a:pt x="115872" y="50256"/>
                    </a:cubicBezTo>
                    <a:cubicBezTo>
                      <a:pt x="119193" y="49971"/>
                      <a:pt x="123944" y="48220"/>
                      <a:pt x="128588" y="45077"/>
                    </a:cubicBezTo>
                    <a:cubicBezTo>
                      <a:pt x="130838" y="43541"/>
                      <a:pt x="133231" y="41470"/>
                      <a:pt x="134945" y="39505"/>
                    </a:cubicBezTo>
                    <a:cubicBezTo>
                      <a:pt x="136696" y="37540"/>
                      <a:pt x="137946" y="35790"/>
                      <a:pt x="138946" y="34397"/>
                    </a:cubicBezTo>
                    <a:cubicBezTo>
                      <a:pt x="140196" y="32326"/>
                      <a:pt x="141839" y="30754"/>
                      <a:pt x="143589" y="29897"/>
                    </a:cubicBezTo>
                    <a:cubicBezTo>
                      <a:pt x="145411" y="28968"/>
                      <a:pt x="147090" y="28897"/>
                      <a:pt x="149519" y="28790"/>
                    </a:cubicBezTo>
                    <a:cubicBezTo>
                      <a:pt x="151626" y="28825"/>
                      <a:pt x="156127" y="28289"/>
                      <a:pt x="159377" y="26503"/>
                    </a:cubicBezTo>
                    <a:cubicBezTo>
                      <a:pt x="162485" y="24896"/>
                      <a:pt x="164413" y="23324"/>
                      <a:pt x="166164" y="21253"/>
                    </a:cubicBezTo>
                    <a:cubicBezTo>
                      <a:pt x="166557" y="21253"/>
                      <a:pt x="166949" y="20360"/>
                      <a:pt x="166842" y="20181"/>
                    </a:cubicBezTo>
                    <a:cubicBezTo>
                      <a:pt x="169343" y="18503"/>
                      <a:pt x="171700" y="17074"/>
                      <a:pt x="174022" y="15931"/>
                    </a:cubicBezTo>
                    <a:cubicBezTo>
                      <a:pt x="173915" y="16038"/>
                      <a:pt x="176343" y="14681"/>
                      <a:pt x="178629" y="13930"/>
                    </a:cubicBezTo>
                    <a:cubicBezTo>
                      <a:pt x="181594" y="12930"/>
                      <a:pt x="186452" y="11680"/>
                      <a:pt x="190274" y="9180"/>
                    </a:cubicBezTo>
                    <a:cubicBezTo>
                      <a:pt x="192167" y="7965"/>
                      <a:pt x="193810" y="6287"/>
                      <a:pt x="194489" y="4751"/>
                    </a:cubicBezTo>
                    <a:cubicBezTo>
                      <a:pt x="195203" y="3072"/>
                      <a:pt x="194774" y="2250"/>
                      <a:pt x="193846" y="1965"/>
                    </a:cubicBezTo>
                    <a:cubicBezTo>
                      <a:pt x="192846" y="1715"/>
                      <a:pt x="191238" y="2108"/>
                      <a:pt x="189024" y="1822"/>
                    </a:cubicBezTo>
                    <a:cubicBezTo>
                      <a:pt x="186773" y="1643"/>
                      <a:pt x="183952" y="1072"/>
                      <a:pt x="179522" y="393"/>
                    </a:cubicBezTo>
                    <a:lnTo>
                      <a:pt x="179665" y="0"/>
                    </a:lnTo>
                    <a:cubicBezTo>
                      <a:pt x="177129" y="179"/>
                      <a:pt x="175022" y="357"/>
                      <a:pt x="172593" y="1286"/>
                    </a:cubicBezTo>
                    <a:cubicBezTo>
                      <a:pt x="170343" y="2215"/>
                      <a:pt x="168878" y="3393"/>
                      <a:pt x="167521" y="5108"/>
                    </a:cubicBezTo>
                    <a:cubicBezTo>
                      <a:pt x="165842" y="3429"/>
                      <a:pt x="163378" y="7251"/>
                      <a:pt x="162020" y="7358"/>
                    </a:cubicBezTo>
                    <a:lnTo>
                      <a:pt x="162020" y="7144"/>
                    </a:lnTo>
                    <a:cubicBezTo>
                      <a:pt x="160199" y="10394"/>
                      <a:pt x="155805" y="9751"/>
                      <a:pt x="154376" y="12537"/>
                    </a:cubicBezTo>
                    <a:cubicBezTo>
                      <a:pt x="154376" y="12323"/>
                      <a:pt x="154091" y="11787"/>
                      <a:pt x="154591" y="11394"/>
                    </a:cubicBezTo>
                    <a:cubicBezTo>
                      <a:pt x="152912" y="12895"/>
                      <a:pt x="151376" y="14288"/>
                      <a:pt x="150805" y="13109"/>
                    </a:cubicBezTo>
                    <a:cubicBezTo>
                      <a:pt x="150162" y="13502"/>
                      <a:pt x="149519" y="13752"/>
                      <a:pt x="148340" y="14073"/>
                    </a:cubicBezTo>
                    <a:cubicBezTo>
                      <a:pt x="147126" y="14395"/>
                      <a:pt x="145340" y="14788"/>
                      <a:pt x="143697" y="15395"/>
                    </a:cubicBezTo>
                    <a:cubicBezTo>
                      <a:pt x="140160" y="16574"/>
                      <a:pt x="136981" y="18895"/>
                      <a:pt x="136017" y="20896"/>
                    </a:cubicBezTo>
                    <a:lnTo>
                      <a:pt x="136053" y="20431"/>
                    </a:lnTo>
                    <a:cubicBezTo>
                      <a:pt x="134981" y="22896"/>
                      <a:pt x="133802" y="22431"/>
                      <a:pt x="132481" y="24539"/>
                    </a:cubicBezTo>
                    <a:cubicBezTo>
                      <a:pt x="132267" y="24503"/>
                      <a:pt x="132088" y="24539"/>
                      <a:pt x="132052" y="24467"/>
                    </a:cubicBezTo>
                    <a:cubicBezTo>
                      <a:pt x="131302" y="27039"/>
                      <a:pt x="127837" y="28932"/>
                      <a:pt x="127123" y="30325"/>
                    </a:cubicBezTo>
                    <a:lnTo>
                      <a:pt x="126480" y="29754"/>
                    </a:lnTo>
                    <a:cubicBezTo>
                      <a:pt x="125623" y="30611"/>
                      <a:pt x="124801" y="31325"/>
                      <a:pt x="123944" y="32040"/>
                    </a:cubicBezTo>
                    <a:lnTo>
                      <a:pt x="125051" y="31433"/>
                    </a:lnTo>
                    <a:cubicBezTo>
                      <a:pt x="126087" y="33611"/>
                      <a:pt x="122158" y="31790"/>
                      <a:pt x="120694" y="34290"/>
                    </a:cubicBezTo>
                    <a:cubicBezTo>
                      <a:pt x="118479" y="35183"/>
                      <a:pt x="118050" y="41041"/>
                      <a:pt x="114907" y="41112"/>
                    </a:cubicBezTo>
                    <a:cubicBezTo>
                      <a:pt x="114050" y="42648"/>
                      <a:pt x="115336" y="39005"/>
                      <a:pt x="113764" y="40577"/>
                    </a:cubicBezTo>
                    <a:cubicBezTo>
                      <a:pt x="113228" y="39469"/>
                      <a:pt x="114336" y="39505"/>
                      <a:pt x="113478" y="38791"/>
                    </a:cubicBezTo>
                    <a:cubicBezTo>
                      <a:pt x="111835" y="40112"/>
                      <a:pt x="109942" y="38898"/>
                      <a:pt x="107871" y="40684"/>
                    </a:cubicBezTo>
                    <a:lnTo>
                      <a:pt x="107406" y="39862"/>
                    </a:lnTo>
                    <a:cubicBezTo>
                      <a:pt x="105013" y="42791"/>
                      <a:pt x="100798" y="41541"/>
                      <a:pt x="99477" y="44327"/>
                    </a:cubicBezTo>
                    <a:cubicBezTo>
                      <a:pt x="96798" y="46970"/>
                      <a:pt x="95726" y="43363"/>
                      <a:pt x="93726" y="47113"/>
                    </a:cubicBezTo>
                    <a:lnTo>
                      <a:pt x="91761" y="46970"/>
                    </a:lnTo>
                    <a:cubicBezTo>
                      <a:pt x="90368" y="47792"/>
                      <a:pt x="91833" y="48935"/>
                      <a:pt x="90083" y="49542"/>
                    </a:cubicBezTo>
                    <a:cubicBezTo>
                      <a:pt x="89654" y="48828"/>
                      <a:pt x="87975" y="50435"/>
                      <a:pt x="88261" y="49185"/>
                    </a:cubicBezTo>
                    <a:cubicBezTo>
                      <a:pt x="84332" y="50792"/>
                      <a:pt x="83689" y="55471"/>
                      <a:pt x="78367" y="56971"/>
                    </a:cubicBezTo>
                    <a:cubicBezTo>
                      <a:pt x="78474" y="58900"/>
                      <a:pt x="75867" y="59936"/>
                      <a:pt x="76010" y="61401"/>
                    </a:cubicBezTo>
                    <a:cubicBezTo>
                      <a:pt x="75438" y="60972"/>
                      <a:pt x="72045" y="64901"/>
                      <a:pt x="73223" y="61794"/>
                    </a:cubicBezTo>
                    <a:cubicBezTo>
                      <a:pt x="73331" y="61544"/>
                      <a:pt x="73688" y="61258"/>
                      <a:pt x="73831" y="61472"/>
                    </a:cubicBezTo>
                    <a:lnTo>
                      <a:pt x="73473" y="60543"/>
                    </a:lnTo>
                    <a:cubicBezTo>
                      <a:pt x="70009" y="61293"/>
                      <a:pt x="70152" y="65008"/>
                      <a:pt x="67901" y="66901"/>
                    </a:cubicBezTo>
                    <a:cubicBezTo>
                      <a:pt x="68723" y="66509"/>
                      <a:pt x="69509" y="65616"/>
                      <a:pt x="69402" y="66616"/>
                    </a:cubicBezTo>
                    <a:lnTo>
                      <a:pt x="67401" y="68473"/>
                    </a:lnTo>
                    <a:lnTo>
                      <a:pt x="67223" y="67509"/>
                    </a:lnTo>
                    <a:lnTo>
                      <a:pt x="64115" y="70152"/>
                    </a:lnTo>
                    <a:lnTo>
                      <a:pt x="65222" y="70402"/>
                    </a:lnTo>
                    <a:cubicBezTo>
                      <a:pt x="63508" y="71509"/>
                      <a:pt x="61793" y="70902"/>
                      <a:pt x="61365" y="73509"/>
                    </a:cubicBezTo>
                    <a:cubicBezTo>
                      <a:pt x="61293" y="74760"/>
                      <a:pt x="63579" y="73009"/>
                      <a:pt x="62436" y="74760"/>
                    </a:cubicBezTo>
                    <a:cubicBezTo>
                      <a:pt x="60222" y="76260"/>
                      <a:pt x="56900" y="78581"/>
                      <a:pt x="54578" y="80975"/>
                    </a:cubicBezTo>
                    <a:cubicBezTo>
                      <a:pt x="55614" y="81439"/>
                      <a:pt x="55007" y="82082"/>
                      <a:pt x="54614" y="82939"/>
                    </a:cubicBezTo>
                    <a:lnTo>
                      <a:pt x="53792" y="82403"/>
                    </a:lnTo>
                    <a:cubicBezTo>
                      <a:pt x="52614" y="85940"/>
                      <a:pt x="51364" y="82082"/>
                      <a:pt x="50006" y="85439"/>
                    </a:cubicBezTo>
                    <a:lnTo>
                      <a:pt x="49685" y="84796"/>
                    </a:lnTo>
                    <a:lnTo>
                      <a:pt x="50649" y="86761"/>
                    </a:lnTo>
                    <a:cubicBezTo>
                      <a:pt x="50185" y="90369"/>
                      <a:pt x="48042" y="86832"/>
                      <a:pt x="47935" y="91119"/>
                    </a:cubicBezTo>
                    <a:cubicBezTo>
                      <a:pt x="48649" y="89976"/>
                      <a:pt x="49971" y="91940"/>
                      <a:pt x="48613" y="92976"/>
                    </a:cubicBezTo>
                    <a:lnTo>
                      <a:pt x="48149" y="92083"/>
                    </a:lnTo>
                    <a:cubicBezTo>
                      <a:pt x="47720" y="92940"/>
                      <a:pt x="47827" y="93405"/>
                      <a:pt x="47292" y="93762"/>
                    </a:cubicBezTo>
                    <a:cubicBezTo>
                      <a:pt x="47256" y="93012"/>
                      <a:pt x="46434" y="92690"/>
                      <a:pt x="45720" y="93869"/>
                    </a:cubicBezTo>
                    <a:lnTo>
                      <a:pt x="45363" y="92440"/>
                    </a:lnTo>
                    <a:lnTo>
                      <a:pt x="45041" y="95583"/>
                    </a:lnTo>
                    <a:cubicBezTo>
                      <a:pt x="42863" y="96726"/>
                      <a:pt x="41970" y="100298"/>
                      <a:pt x="40434" y="100298"/>
                    </a:cubicBezTo>
                    <a:cubicBezTo>
                      <a:pt x="40434" y="100298"/>
                      <a:pt x="37433" y="103870"/>
                      <a:pt x="38183" y="105478"/>
                    </a:cubicBezTo>
                    <a:cubicBezTo>
                      <a:pt x="37862" y="104263"/>
                      <a:pt x="36362" y="106228"/>
                      <a:pt x="35790" y="105085"/>
                    </a:cubicBezTo>
                    <a:cubicBezTo>
                      <a:pt x="36040" y="106621"/>
                      <a:pt x="35147" y="109942"/>
                      <a:pt x="33576" y="110585"/>
                    </a:cubicBezTo>
                    <a:lnTo>
                      <a:pt x="33576" y="110300"/>
                    </a:lnTo>
                    <a:cubicBezTo>
                      <a:pt x="30290" y="114121"/>
                      <a:pt x="31004" y="118301"/>
                      <a:pt x="27825" y="121194"/>
                    </a:cubicBezTo>
                    <a:cubicBezTo>
                      <a:pt x="28896" y="121587"/>
                      <a:pt x="27289" y="123158"/>
                      <a:pt x="28754" y="123408"/>
                    </a:cubicBezTo>
                    <a:cubicBezTo>
                      <a:pt x="27825" y="127766"/>
                      <a:pt x="22253" y="128195"/>
                      <a:pt x="24932" y="132088"/>
                    </a:cubicBezTo>
                    <a:cubicBezTo>
                      <a:pt x="23967" y="133910"/>
                      <a:pt x="22717" y="133552"/>
                      <a:pt x="21931" y="134338"/>
                    </a:cubicBezTo>
                    <a:lnTo>
                      <a:pt x="22003" y="133803"/>
                    </a:lnTo>
                    <a:cubicBezTo>
                      <a:pt x="20181" y="137267"/>
                      <a:pt x="19610" y="138232"/>
                      <a:pt x="17967" y="140696"/>
                    </a:cubicBezTo>
                    <a:cubicBezTo>
                      <a:pt x="17574" y="142197"/>
                      <a:pt x="19181" y="143411"/>
                      <a:pt x="17466" y="145411"/>
                    </a:cubicBezTo>
                    <a:cubicBezTo>
                      <a:pt x="17181" y="144268"/>
                      <a:pt x="16788" y="145268"/>
                      <a:pt x="16288" y="146126"/>
                    </a:cubicBezTo>
                    <a:cubicBezTo>
                      <a:pt x="16466" y="145518"/>
                      <a:pt x="16323" y="145197"/>
                      <a:pt x="15216" y="146054"/>
                    </a:cubicBezTo>
                    <a:cubicBezTo>
                      <a:pt x="15359" y="146340"/>
                      <a:pt x="15359" y="146661"/>
                      <a:pt x="15323" y="146947"/>
                    </a:cubicBezTo>
                    <a:cubicBezTo>
                      <a:pt x="15252" y="146911"/>
                      <a:pt x="15180" y="146947"/>
                      <a:pt x="15145" y="146876"/>
                    </a:cubicBezTo>
                    <a:cubicBezTo>
                      <a:pt x="14609" y="148483"/>
                      <a:pt x="14966" y="148340"/>
                      <a:pt x="15431" y="147697"/>
                    </a:cubicBezTo>
                    <a:cubicBezTo>
                      <a:pt x="15538" y="147804"/>
                      <a:pt x="15681" y="147804"/>
                      <a:pt x="16002" y="147697"/>
                    </a:cubicBezTo>
                    <a:cubicBezTo>
                      <a:pt x="14252" y="148697"/>
                      <a:pt x="13895" y="151948"/>
                      <a:pt x="12537" y="151519"/>
                    </a:cubicBezTo>
                    <a:cubicBezTo>
                      <a:pt x="10644" y="156198"/>
                      <a:pt x="10608" y="160056"/>
                      <a:pt x="9751" y="164021"/>
                    </a:cubicBezTo>
                    <a:cubicBezTo>
                      <a:pt x="8930" y="164199"/>
                      <a:pt x="8644" y="163128"/>
                      <a:pt x="8823" y="161877"/>
                    </a:cubicBezTo>
                    <a:lnTo>
                      <a:pt x="8072" y="164664"/>
                    </a:lnTo>
                    <a:cubicBezTo>
                      <a:pt x="7108" y="164271"/>
                      <a:pt x="8072" y="162985"/>
                      <a:pt x="8215" y="162020"/>
                    </a:cubicBezTo>
                    <a:cubicBezTo>
                      <a:pt x="5465" y="164664"/>
                      <a:pt x="7358" y="169093"/>
                      <a:pt x="4643" y="172450"/>
                    </a:cubicBezTo>
                    <a:lnTo>
                      <a:pt x="5144" y="173486"/>
                    </a:lnTo>
                    <a:lnTo>
                      <a:pt x="4929" y="173665"/>
                    </a:lnTo>
                    <a:cubicBezTo>
                      <a:pt x="5358" y="173772"/>
                      <a:pt x="5608" y="174808"/>
                      <a:pt x="5572" y="175415"/>
                    </a:cubicBezTo>
                    <a:cubicBezTo>
                      <a:pt x="4572" y="175701"/>
                      <a:pt x="3608" y="174736"/>
                      <a:pt x="3072" y="176701"/>
                    </a:cubicBezTo>
                    <a:cubicBezTo>
                      <a:pt x="1750" y="177951"/>
                      <a:pt x="2215" y="181201"/>
                      <a:pt x="2179" y="183309"/>
                    </a:cubicBezTo>
                    <a:cubicBezTo>
                      <a:pt x="2607" y="182237"/>
                      <a:pt x="3000" y="182737"/>
                      <a:pt x="3179" y="183273"/>
                    </a:cubicBezTo>
                    <a:cubicBezTo>
                      <a:pt x="2965" y="184237"/>
                      <a:pt x="1965" y="184595"/>
                      <a:pt x="2179" y="185452"/>
                    </a:cubicBezTo>
                    <a:lnTo>
                      <a:pt x="964" y="185273"/>
                    </a:lnTo>
                    <a:cubicBezTo>
                      <a:pt x="2143" y="185130"/>
                      <a:pt x="1536" y="188131"/>
                      <a:pt x="2000" y="188595"/>
                    </a:cubicBezTo>
                    <a:cubicBezTo>
                      <a:pt x="1036" y="188988"/>
                      <a:pt x="1536" y="186881"/>
                      <a:pt x="964" y="186488"/>
                    </a:cubicBezTo>
                    <a:cubicBezTo>
                      <a:pt x="286" y="190560"/>
                      <a:pt x="572" y="188488"/>
                      <a:pt x="0" y="192631"/>
                    </a:cubicBezTo>
                    <a:cubicBezTo>
                      <a:pt x="607" y="194953"/>
                      <a:pt x="1179" y="192381"/>
                      <a:pt x="2107" y="193596"/>
                    </a:cubicBezTo>
                    <a:cubicBezTo>
                      <a:pt x="2036" y="195525"/>
                      <a:pt x="2750" y="197453"/>
                      <a:pt x="1929" y="199632"/>
                    </a:cubicBezTo>
                    <a:lnTo>
                      <a:pt x="3036" y="198953"/>
                    </a:lnTo>
                    <a:cubicBezTo>
                      <a:pt x="3715" y="202561"/>
                      <a:pt x="3858" y="204526"/>
                      <a:pt x="3322" y="207276"/>
                    </a:cubicBezTo>
                    <a:cubicBezTo>
                      <a:pt x="5394" y="210455"/>
                      <a:pt x="7715" y="212277"/>
                      <a:pt x="9751" y="212420"/>
                    </a:cubicBezTo>
                    <a:cubicBezTo>
                      <a:pt x="11537" y="212884"/>
                      <a:pt x="13002" y="212027"/>
                      <a:pt x="13680" y="211634"/>
                    </a:cubicBezTo>
                    <a:cubicBezTo>
                      <a:pt x="15216" y="210562"/>
                      <a:pt x="15645" y="209276"/>
                      <a:pt x="14859" y="208205"/>
                    </a:cubicBezTo>
                    <a:cubicBezTo>
                      <a:pt x="14895" y="206990"/>
                      <a:pt x="14502" y="206490"/>
                      <a:pt x="14930" y="205990"/>
                    </a:cubicBezTo>
                    <a:cubicBezTo>
                      <a:pt x="15180" y="205704"/>
                      <a:pt x="14930" y="206026"/>
                      <a:pt x="15038" y="205919"/>
                    </a:cubicBezTo>
                    <a:cubicBezTo>
                      <a:pt x="15252" y="205669"/>
                      <a:pt x="15395" y="205562"/>
                      <a:pt x="15395" y="205562"/>
                    </a:cubicBezTo>
                    <a:cubicBezTo>
                      <a:pt x="16252" y="204954"/>
                      <a:pt x="15466" y="202704"/>
                      <a:pt x="15002" y="199668"/>
                    </a:cubicBezTo>
                    <a:cubicBezTo>
                      <a:pt x="14680" y="196668"/>
                      <a:pt x="14288" y="192667"/>
                      <a:pt x="15180" y="18720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1">
              <a:extLst>
                <a:ext uri="{FF2B5EF4-FFF2-40B4-BE49-F238E27FC236}">
                  <a16:creationId xmlns:a16="http://schemas.microsoft.com/office/drawing/2014/main" id="{CB2DE70D-BA3B-994B-AEB5-B0FFD352D063}"/>
                </a:ext>
              </a:extLst>
            </p:cNvPr>
            <p:cNvGrpSpPr/>
            <p:nvPr/>
          </p:nvGrpSpPr>
          <p:grpSpPr>
            <a:xfrm>
              <a:off x="6875429" y="1897307"/>
              <a:ext cx="127186" cy="235474"/>
              <a:chOff x="6875429" y="1897307"/>
              <a:chExt cx="127186" cy="235474"/>
            </a:xfrm>
            <a:grpFill/>
          </p:grpSpPr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AF3889F6-1CE6-5A47-8435-7B10590484CE}"/>
                  </a:ext>
                </a:extLst>
              </p:cNvPr>
              <p:cNvSpPr/>
              <p:nvPr/>
            </p:nvSpPr>
            <p:spPr>
              <a:xfrm>
                <a:off x="6876549" y="2091761"/>
                <a:ext cx="392" cy="785"/>
              </a:xfrm>
              <a:custGeom>
                <a:avLst/>
                <a:gdLst>
                  <a:gd name="connsiteX0" fmla="*/ 0 w 392"/>
                  <a:gd name="connsiteY0" fmla="*/ 786 h 785"/>
                  <a:gd name="connsiteX1" fmla="*/ 393 w 392"/>
                  <a:gd name="connsiteY1" fmla="*/ 0 h 785"/>
                  <a:gd name="connsiteX2" fmla="*/ 0 w 392"/>
                  <a:gd name="connsiteY2" fmla="*/ 786 h 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2" h="785">
                    <a:moveTo>
                      <a:pt x="0" y="786"/>
                    </a:moveTo>
                    <a:lnTo>
                      <a:pt x="393" y="0"/>
                    </a:lnTo>
                    <a:cubicBezTo>
                      <a:pt x="179" y="36"/>
                      <a:pt x="0" y="250"/>
                      <a:pt x="0" y="7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D955CCA1-D735-C840-8B33-61678A2F8B29}"/>
                  </a:ext>
                </a:extLst>
              </p:cNvPr>
              <p:cNvSpPr/>
              <p:nvPr/>
            </p:nvSpPr>
            <p:spPr>
              <a:xfrm>
                <a:off x="6947701" y="1922918"/>
                <a:ext cx="107" cy="214"/>
              </a:xfrm>
              <a:custGeom>
                <a:avLst/>
                <a:gdLst>
                  <a:gd name="connsiteX0" fmla="*/ 0 w 107"/>
                  <a:gd name="connsiteY0" fmla="*/ 214 h 214"/>
                  <a:gd name="connsiteX1" fmla="*/ 107 w 107"/>
                  <a:gd name="connsiteY1" fmla="*/ 0 h 214"/>
                  <a:gd name="connsiteX2" fmla="*/ 0 w 107"/>
                  <a:gd name="connsiteY2" fmla="*/ 214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214">
                    <a:moveTo>
                      <a:pt x="0" y="214"/>
                    </a:moveTo>
                    <a:cubicBezTo>
                      <a:pt x="36" y="143"/>
                      <a:pt x="71" y="72"/>
                      <a:pt x="107" y="0"/>
                    </a:cubicBezTo>
                    <a:cubicBezTo>
                      <a:pt x="36" y="143"/>
                      <a:pt x="0" y="214"/>
                      <a:pt x="0" y="21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21966E50-F5A9-9144-BDE3-D315E647452D}"/>
                  </a:ext>
                </a:extLst>
              </p:cNvPr>
              <p:cNvSpPr/>
              <p:nvPr/>
            </p:nvSpPr>
            <p:spPr>
              <a:xfrm>
                <a:off x="6891372" y="2064400"/>
                <a:ext cx="107" cy="214"/>
              </a:xfrm>
              <a:custGeom>
                <a:avLst/>
                <a:gdLst>
                  <a:gd name="connsiteX0" fmla="*/ 0 w 107"/>
                  <a:gd name="connsiteY0" fmla="*/ 0 h 214"/>
                  <a:gd name="connsiteX1" fmla="*/ 0 w 107"/>
                  <a:gd name="connsiteY1" fmla="*/ 36 h 214"/>
                  <a:gd name="connsiteX2" fmla="*/ 107 w 107"/>
                  <a:gd name="connsiteY2" fmla="*/ 214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214">
                    <a:moveTo>
                      <a:pt x="0" y="0"/>
                    </a:moveTo>
                    <a:lnTo>
                      <a:pt x="0" y="36"/>
                    </a:lnTo>
                    <a:lnTo>
                      <a:pt x="107" y="214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D609DCF6-819D-994E-A4C0-A035B6630019}"/>
                  </a:ext>
                </a:extLst>
              </p:cNvPr>
              <p:cNvSpPr/>
              <p:nvPr/>
            </p:nvSpPr>
            <p:spPr>
              <a:xfrm>
                <a:off x="6875429" y="1897307"/>
                <a:ext cx="127186" cy="235474"/>
              </a:xfrm>
              <a:custGeom>
                <a:avLst/>
                <a:gdLst>
                  <a:gd name="connsiteX0" fmla="*/ 15622 w 127186"/>
                  <a:gd name="connsiteY0" fmla="*/ 202812 h 235474"/>
                  <a:gd name="connsiteX1" fmla="*/ 16336 w 127186"/>
                  <a:gd name="connsiteY1" fmla="*/ 181274 h 235474"/>
                  <a:gd name="connsiteX2" fmla="*/ 15944 w 127186"/>
                  <a:gd name="connsiteY2" fmla="*/ 167129 h 235474"/>
                  <a:gd name="connsiteX3" fmla="*/ 15229 w 127186"/>
                  <a:gd name="connsiteY3" fmla="*/ 158949 h 235474"/>
                  <a:gd name="connsiteX4" fmla="*/ 16265 w 127186"/>
                  <a:gd name="connsiteY4" fmla="*/ 158164 h 235474"/>
                  <a:gd name="connsiteX5" fmla="*/ 16372 w 127186"/>
                  <a:gd name="connsiteY5" fmla="*/ 155556 h 235474"/>
                  <a:gd name="connsiteX6" fmla="*/ 16622 w 127186"/>
                  <a:gd name="connsiteY6" fmla="*/ 155663 h 235474"/>
                  <a:gd name="connsiteX7" fmla="*/ 16622 w 127186"/>
                  <a:gd name="connsiteY7" fmla="*/ 152413 h 235474"/>
                  <a:gd name="connsiteX8" fmla="*/ 16872 w 127186"/>
                  <a:gd name="connsiteY8" fmla="*/ 152520 h 235474"/>
                  <a:gd name="connsiteX9" fmla="*/ 17087 w 127186"/>
                  <a:gd name="connsiteY9" fmla="*/ 151055 h 235474"/>
                  <a:gd name="connsiteX10" fmla="*/ 17408 w 127186"/>
                  <a:gd name="connsiteY10" fmla="*/ 151377 h 235474"/>
                  <a:gd name="connsiteX11" fmla="*/ 18694 w 127186"/>
                  <a:gd name="connsiteY11" fmla="*/ 145162 h 235474"/>
                  <a:gd name="connsiteX12" fmla="*/ 17587 w 127186"/>
                  <a:gd name="connsiteY12" fmla="*/ 144983 h 235474"/>
                  <a:gd name="connsiteX13" fmla="*/ 21301 w 127186"/>
                  <a:gd name="connsiteY13" fmla="*/ 135732 h 235474"/>
                  <a:gd name="connsiteX14" fmla="*/ 21551 w 127186"/>
                  <a:gd name="connsiteY14" fmla="*/ 135875 h 235474"/>
                  <a:gd name="connsiteX15" fmla="*/ 25945 w 127186"/>
                  <a:gd name="connsiteY15" fmla="*/ 123266 h 235474"/>
                  <a:gd name="connsiteX16" fmla="*/ 26802 w 127186"/>
                  <a:gd name="connsiteY16" fmla="*/ 123409 h 235474"/>
                  <a:gd name="connsiteX17" fmla="*/ 26445 w 127186"/>
                  <a:gd name="connsiteY17" fmla="*/ 117658 h 235474"/>
                  <a:gd name="connsiteX18" fmla="*/ 28552 w 127186"/>
                  <a:gd name="connsiteY18" fmla="*/ 116730 h 235474"/>
                  <a:gd name="connsiteX19" fmla="*/ 28517 w 127186"/>
                  <a:gd name="connsiteY19" fmla="*/ 113444 h 235474"/>
                  <a:gd name="connsiteX20" fmla="*/ 28588 w 127186"/>
                  <a:gd name="connsiteY20" fmla="*/ 114194 h 235474"/>
                  <a:gd name="connsiteX21" fmla="*/ 29981 w 127186"/>
                  <a:gd name="connsiteY21" fmla="*/ 110372 h 235474"/>
                  <a:gd name="connsiteX22" fmla="*/ 28016 w 127186"/>
                  <a:gd name="connsiteY22" fmla="*/ 110336 h 235474"/>
                  <a:gd name="connsiteX23" fmla="*/ 30695 w 127186"/>
                  <a:gd name="connsiteY23" fmla="*/ 108693 h 235474"/>
                  <a:gd name="connsiteX24" fmla="*/ 29338 w 127186"/>
                  <a:gd name="connsiteY24" fmla="*/ 108086 h 235474"/>
                  <a:gd name="connsiteX25" fmla="*/ 35767 w 127186"/>
                  <a:gd name="connsiteY25" fmla="*/ 103192 h 235474"/>
                  <a:gd name="connsiteX26" fmla="*/ 44376 w 127186"/>
                  <a:gd name="connsiteY26" fmla="*/ 87940 h 235474"/>
                  <a:gd name="connsiteX27" fmla="*/ 54341 w 127186"/>
                  <a:gd name="connsiteY27" fmla="*/ 72581 h 235474"/>
                  <a:gd name="connsiteX28" fmla="*/ 55556 w 127186"/>
                  <a:gd name="connsiteY28" fmla="*/ 72724 h 235474"/>
                  <a:gd name="connsiteX29" fmla="*/ 56413 w 127186"/>
                  <a:gd name="connsiteY29" fmla="*/ 69367 h 235474"/>
                  <a:gd name="connsiteX30" fmla="*/ 56377 w 127186"/>
                  <a:gd name="connsiteY30" fmla="*/ 67938 h 235474"/>
                  <a:gd name="connsiteX31" fmla="*/ 57449 w 127186"/>
                  <a:gd name="connsiteY31" fmla="*/ 68045 h 235474"/>
                  <a:gd name="connsiteX32" fmla="*/ 57877 w 127186"/>
                  <a:gd name="connsiteY32" fmla="*/ 66045 h 235474"/>
                  <a:gd name="connsiteX33" fmla="*/ 59378 w 127186"/>
                  <a:gd name="connsiteY33" fmla="*/ 65652 h 235474"/>
                  <a:gd name="connsiteX34" fmla="*/ 66771 w 127186"/>
                  <a:gd name="connsiteY34" fmla="*/ 55794 h 235474"/>
                  <a:gd name="connsiteX35" fmla="*/ 76130 w 127186"/>
                  <a:gd name="connsiteY35" fmla="*/ 45900 h 235474"/>
                  <a:gd name="connsiteX36" fmla="*/ 77701 w 127186"/>
                  <a:gd name="connsiteY36" fmla="*/ 40899 h 235474"/>
                  <a:gd name="connsiteX37" fmla="*/ 77916 w 127186"/>
                  <a:gd name="connsiteY37" fmla="*/ 39291 h 235474"/>
                  <a:gd name="connsiteX38" fmla="*/ 77880 w 127186"/>
                  <a:gd name="connsiteY38" fmla="*/ 38577 h 235474"/>
                  <a:gd name="connsiteX39" fmla="*/ 78058 w 127186"/>
                  <a:gd name="connsiteY39" fmla="*/ 37434 h 235474"/>
                  <a:gd name="connsiteX40" fmla="*/ 78880 w 127186"/>
                  <a:gd name="connsiteY40" fmla="*/ 35862 h 235474"/>
                  <a:gd name="connsiteX41" fmla="*/ 80380 w 127186"/>
                  <a:gd name="connsiteY41" fmla="*/ 34041 h 235474"/>
                  <a:gd name="connsiteX42" fmla="*/ 81452 w 127186"/>
                  <a:gd name="connsiteY42" fmla="*/ 33398 h 235474"/>
                  <a:gd name="connsiteX43" fmla="*/ 83809 w 127186"/>
                  <a:gd name="connsiteY43" fmla="*/ 32505 h 235474"/>
                  <a:gd name="connsiteX44" fmla="*/ 100347 w 127186"/>
                  <a:gd name="connsiteY44" fmla="*/ 20218 h 235474"/>
                  <a:gd name="connsiteX45" fmla="*/ 100990 w 127186"/>
                  <a:gd name="connsiteY45" fmla="*/ 19396 h 235474"/>
                  <a:gd name="connsiteX46" fmla="*/ 108562 w 127186"/>
                  <a:gd name="connsiteY46" fmla="*/ 16681 h 235474"/>
                  <a:gd name="connsiteX47" fmla="*/ 114349 w 127186"/>
                  <a:gd name="connsiteY47" fmla="*/ 14360 h 235474"/>
                  <a:gd name="connsiteX48" fmla="*/ 124743 w 127186"/>
                  <a:gd name="connsiteY48" fmla="*/ 7073 h 235474"/>
                  <a:gd name="connsiteX49" fmla="*/ 126029 w 127186"/>
                  <a:gd name="connsiteY49" fmla="*/ 108 h 235474"/>
                  <a:gd name="connsiteX50" fmla="*/ 112741 w 127186"/>
                  <a:gd name="connsiteY50" fmla="*/ 965 h 235474"/>
                  <a:gd name="connsiteX51" fmla="*/ 112741 w 127186"/>
                  <a:gd name="connsiteY51" fmla="*/ 572 h 235474"/>
                  <a:gd name="connsiteX52" fmla="*/ 103562 w 127186"/>
                  <a:gd name="connsiteY52" fmla="*/ 5073 h 235474"/>
                  <a:gd name="connsiteX53" fmla="*/ 98454 w 127186"/>
                  <a:gd name="connsiteY53" fmla="*/ 6002 h 235474"/>
                  <a:gd name="connsiteX54" fmla="*/ 98490 w 127186"/>
                  <a:gd name="connsiteY54" fmla="*/ 5787 h 235474"/>
                  <a:gd name="connsiteX55" fmla="*/ 89631 w 127186"/>
                  <a:gd name="connsiteY55" fmla="*/ 10324 h 235474"/>
                  <a:gd name="connsiteX56" fmla="*/ 90060 w 127186"/>
                  <a:gd name="connsiteY56" fmla="*/ 9109 h 235474"/>
                  <a:gd name="connsiteX57" fmla="*/ 84881 w 127186"/>
                  <a:gd name="connsiteY57" fmla="*/ 12252 h 235474"/>
                  <a:gd name="connsiteX58" fmla="*/ 79416 w 127186"/>
                  <a:gd name="connsiteY58" fmla="*/ 18003 h 235474"/>
                  <a:gd name="connsiteX59" fmla="*/ 77380 w 127186"/>
                  <a:gd name="connsiteY59" fmla="*/ 20611 h 235474"/>
                  <a:gd name="connsiteX60" fmla="*/ 76844 w 127186"/>
                  <a:gd name="connsiteY60" fmla="*/ 22147 h 235474"/>
                  <a:gd name="connsiteX61" fmla="*/ 76701 w 127186"/>
                  <a:gd name="connsiteY61" fmla="*/ 22825 h 235474"/>
                  <a:gd name="connsiteX62" fmla="*/ 76630 w 127186"/>
                  <a:gd name="connsiteY62" fmla="*/ 22468 h 235474"/>
                  <a:gd name="connsiteX63" fmla="*/ 72808 w 127186"/>
                  <a:gd name="connsiteY63" fmla="*/ 25861 h 235474"/>
                  <a:gd name="connsiteX64" fmla="*/ 72379 w 127186"/>
                  <a:gd name="connsiteY64" fmla="*/ 25790 h 235474"/>
                  <a:gd name="connsiteX65" fmla="*/ 69415 w 127186"/>
                  <a:gd name="connsiteY65" fmla="*/ 29612 h 235474"/>
                  <a:gd name="connsiteX66" fmla="*/ 66807 w 127186"/>
                  <a:gd name="connsiteY66" fmla="*/ 33684 h 235474"/>
                  <a:gd name="connsiteX67" fmla="*/ 65986 w 127186"/>
                  <a:gd name="connsiteY67" fmla="*/ 33505 h 235474"/>
                  <a:gd name="connsiteX68" fmla="*/ 64985 w 127186"/>
                  <a:gd name="connsiteY68" fmla="*/ 37970 h 235474"/>
                  <a:gd name="connsiteX69" fmla="*/ 65521 w 127186"/>
                  <a:gd name="connsiteY69" fmla="*/ 36648 h 235474"/>
                  <a:gd name="connsiteX70" fmla="*/ 65414 w 127186"/>
                  <a:gd name="connsiteY70" fmla="*/ 38399 h 235474"/>
                  <a:gd name="connsiteX71" fmla="*/ 64235 w 127186"/>
                  <a:gd name="connsiteY71" fmla="*/ 39970 h 235474"/>
                  <a:gd name="connsiteX72" fmla="*/ 62235 w 127186"/>
                  <a:gd name="connsiteY72" fmla="*/ 47971 h 235474"/>
                  <a:gd name="connsiteX73" fmla="*/ 61021 w 127186"/>
                  <a:gd name="connsiteY73" fmla="*/ 47864 h 235474"/>
                  <a:gd name="connsiteX74" fmla="*/ 60056 w 127186"/>
                  <a:gd name="connsiteY74" fmla="*/ 46364 h 235474"/>
                  <a:gd name="connsiteX75" fmla="*/ 55984 w 127186"/>
                  <a:gd name="connsiteY75" fmla="*/ 49936 h 235474"/>
                  <a:gd name="connsiteX76" fmla="*/ 55234 w 127186"/>
                  <a:gd name="connsiteY76" fmla="*/ 49364 h 235474"/>
                  <a:gd name="connsiteX77" fmla="*/ 50126 w 127186"/>
                  <a:gd name="connsiteY77" fmla="*/ 56008 h 235474"/>
                  <a:gd name="connsiteX78" fmla="*/ 46126 w 127186"/>
                  <a:gd name="connsiteY78" fmla="*/ 60258 h 235474"/>
                  <a:gd name="connsiteX79" fmla="*/ 44340 w 127186"/>
                  <a:gd name="connsiteY79" fmla="*/ 60723 h 235474"/>
                  <a:gd name="connsiteX80" fmla="*/ 43804 w 127186"/>
                  <a:gd name="connsiteY80" fmla="*/ 63509 h 235474"/>
                  <a:gd name="connsiteX81" fmla="*/ 42054 w 127186"/>
                  <a:gd name="connsiteY81" fmla="*/ 63723 h 235474"/>
                  <a:gd name="connsiteX82" fmla="*/ 36160 w 127186"/>
                  <a:gd name="connsiteY82" fmla="*/ 73296 h 235474"/>
                  <a:gd name="connsiteX83" fmla="*/ 35625 w 127186"/>
                  <a:gd name="connsiteY83" fmla="*/ 77511 h 235474"/>
                  <a:gd name="connsiteX84" fmla="*/ 33196 w 127186"/>
                  <a:gd name="connsiteY84" fmla="*/ 78225 h 235474"/>
                  <a:gd name="connsiteX85" fmla="*/ 33660 w 127186"/>
                  <a:gd name="connsiteY85" fmla="*/ 77832 h 235474"/>
                  <a:gd name="connsiteX86" fmla="*/ 33053 w 127186"/>
                  <a:gd name="connsiteY86" fmla="*/ 77046 h 235474"/>
                  <a:gd name="connsiteX87" fmla="*/ 29552 w 127186"/>
                  <a:gd name="connsiteY87" fmla="*/ 83404 h 235474"/>
                  <a:gd name="connsiteX88" fmla="*/ 30910 w 127186"/>
                  <a:gd name="connsiteY88" fmla="*/ 82975 h 235474"/>
                  <a:gd name="connsiteX89" fmla="*/ 29410 w 127186"/>
                  <a:gd name="connsiteY89" fmla="*/ 84904 h 235474"/>
                  <a:gd name="connsiteX90" fmla="*/ 29052 w 127186"/>
                  <a:gd name="connsiteY90" fmla="*/ 84047 h 235474"/>
                  <a:gd name="connsiteX91" fmla="*/ 26588 w 127186"/>
                  <a:gd name="connsiteY91" fmla="*/ 86869 h 235474"/>
                  <a:gd name="connsiteX92" fmla="*/ 27695 w 127186"/>
                  <a:gd name="connsiteY92" fmla="*/ 86976 h 235474"/>
                  <a:gd name="connsiteX93" fmla="*/ 24552 w 127186"/>
                  <a:gd name="connsiteY93" fmla="*/ 90441 h 235474"/>
                  <a:gd name="connsiteX94" fmla="*/ 25838 w 127186"/>
                  <a:gd name="connsiteY94" fmla="*/ 91477 h 235474"/>
                  <a:gd name="connsiteX95" fmla="*/ 19480 w 127186"/>
                  <a:gd name="connsiteY95" fmla="*/ 99085 h 235474"/>
                  <a:gd name="connsiteX96" fmla="*/ 20051 w 127186"/>
                  <a:gd name="connsiteY96" fmla="*/ 100906 h 235474"/>
                  <a:gd name="connsiteX97" fmla="*/ 19158 w 127186"/>
                  <a:gd name="connsiteY97" fmla="*/ 100585 h 235474"/>
                  <a:gd name="connsiteX98" fmla="*/ 16408 w 127186"/>
                  <a:gd name="connsiteY98" fmla="*/ 104050 h 235474"/>
                  <a:gd name="connsiteX99" fmla="*/ 15908 w 127186"/>
                  <a:gd name="connsiteY99" fmla="*/ 103514 h 235474"/>
                  <a:gd name="connsiteX100" fmla="*/ 17372 w 127186"/>
                  <a:gd name="connsiteY100" fmla="*/ 105085 h 235474"/>
                  <a:gd name="connsiteX101" fmla="*/ 15979 w 127186"/>
                  <a:gd name="connsiteY101" fmla="*/ 109586 h 235474"/>
                  <a:gd name="connsiteX102" fmla="*/ 17122 w 127186"/>
                  <a:gd name="connsiteY102" fmla="*/ 111158 h 235474"/>
                  <a:gd name="connsiteX103" fmla="*/ 16444 w 127186"/>
                  <a:gd name="connsiteY103" fmla="*/ 110408 h 235474"/>
                  <a:gd name="connsiteX104" fmla="*/ 16086 w 127186"/>
                  <a:gd name="connsiteY104" fmla="*/ 112122 h 235474"/>
                  <a:gd name="connsiteX105" fmla="*/ 14586 w 127186"/>
                  <a:gd name="connsiteY105" fmla="*/ 112551 h 235474"/>
                  <a:gd name="connsiteX106" fmla="*/ 13872 w 127186"/>
                  <a:gd name="connsiteY106" fmla="*/ 111301 h 235474"/>
                  <a:gd name="connsiteX107" fmla="*/ 14443 w 127186"/>
                  <a:gd name="connsiteY107" fmla="*/ 114158 h 235474"/>
                  <a:gd name="connsiteX108" fmla="*/ 11229 w 127186"/>
                  <a:gd name="connsiteY108" fmla="*/ 118801 h 235474"/>
                  <a:gd name="connsiteX109" fmla="*/ 10014 w 127186"/>
                  <a:gd name="connsiteY109" fmla="*/ 123623 h 235474"/>
                  <a:gd name="connsiteX110" fmla="*/ 7621 w 127186"/>
                  <a:gd name="connsiteY110" fmla="*/ 123481 h 235474"/>
                  <a:gd name="connsiteX111" fmla="*/ 6299 w 127186"/>
                  <a:gd name="connsiteY111" fmla="*/ 128767 h 235474"/>
                  <a:gd name="connsiteX112" fmla="*/ 6264 w 127186"/>
                  <a:gd name="connsiteY112" fmla="*/ 128517 h 235474"/>
                  <a:gd name="connsiteX113" fmla="*/ 2370 w 127186"/>
                  <a:gd name="connsiteY113" fmla="*/ 140018 h 235474"/>
                  <a:gd name="connsiteX114" fmla="*/ 3763 w 127186"/>
                  <a:gd name="connsiteY114" fmla="*/ 142019 h 235474"/>
                  <a:gd name="connsiteX115" fmla="*/ 2870 w 127186"/>
                  <a:gd name="connsiteY115" fmla="*/ 151734 h 235474"/>
                  <a:gd name="connsiteX116" fmla="*/ 1085 w 127186"/>
                  <a:gd name="connsiteY116" fmla="*/ 154913 h 235474"/>
                  <a:gd name="connsiteX117" fmla="*/ 942 w 127186"/>
                  <a:gd name="connsiteY117" fmla="*/ 154413 h 235474"/>
                  <a:gd name="connsiteX118" fmla="*/ 370 w 127186"/>
                  <a:gd name="connsiteY118" fmla="*/ 162021 h 235474"/>
                  <a:gd name="connsiteX119" fmla="*/ 2085 w 127186"/>
                  <a:gd name="connsiteY119" fmla="*/ 166129 h 235474"/>
                  <a:gd name="connsiteX120" fmla="*/ 1370 w 127186"/>
                  <a:gd name="connsiteY120" fmla="*/ 167200 h 235474"/>
                  <a:gd name="connsiteX121" fmla="*/ 370 w 127186"/>
                  <a:gd name="connsiteY121" fmla="*/ 167593 h 235474"/>
                  <a:gd name="connsiteX122" fmla="*/ 870 w 127186"/>
                  <a:gd name="connsiteY122" fmla="*/ 168272 h 235474"/>
                  <a:gd name="connsiteX123" fmla="*/ 656 w 127186"/>
                  <a:gd name="connsiteY123" fmla="*/ 168308 h 235474"/>
                  <a:gd name="connsiteX124" fmla="*/ 1299 w 127186"/>
                  <a:gd name="connsiteY124" fmla="*/ 168879 h 235474"/>
                  <a:gd name="connsiteX125" fmla="*/ 1799 w 127186"/>
                  <a:gd name="connsiteY125" fmla="*/ 168665 h 235474"/>
                  <a:gd name="connsiteX126" fmla="*/ 370 w 127186"/>
                  <a:gd name="connsiteY126" fmla="*/ 173130 h 235474"/>
                  <a:gd name="connsiteX127" fmla="*/ 2656 w 127186"/>
                  <a:gd name="connsiteY127" fmla="*/ 184345 h 235474"/>
                  <a:gd name="connsiteX128" fmla="*/ 1013 w 127186"/>
                  <a:gd name="connsiteY128" fmla="*/ 182845 h 235474"/>
                  <a:gd name="connsiteX129" fmla="*/ 1299 w 127186"/>
                  <a:gd name="connsiteY129" fmla="*/ 185417 h 235474"/>
                  <a:gd name="connsiteX130" fmla="*/ 477 w 127186"/>
                  <a:gd name="connsiteY130" fmla="*/ 183131 h 235474"/>
                  <a:gd name="connsiteX131" fmla="*/ 870 w 127186"/>
                  <a:gd name="connsiteY131" fmla="*/ 193382 h 235474"/>
                  <a:gd name="connsiteX132" fmla="*/ 1727 w 127186"/>
                  <a:gd name="connsiteY132" fmla="*/ 194097 h 235474"/>
                  <a:gd name="connsiteX133" fmla="*/ 1620 w 127186"/>
                  <a:gd name="connsiteY133" fmla="*/ 194311 h 235474"/>
                  <a:gd name="connsiteX134" fmla="*/ 2870 w 127186"/>
                  <a:gd name="connsiteY134" fmla="*/ 195597 h 235474"/>
                  <a:gd name="connsiteX135" fmla="*/ 1013 w 127186"/>
                  <a:gd name="connsiteY135" fmla="*/ 197526 h 235474"/>
                  <a:gd name="connsiteX136" fmla="*/ 2478 w 127186"/>
                  <a:gd name="connsiteY136" fmla="*/ 203383 h 235474"/>
                  <a:gd name="connsiteX137" fmla="*/ 3406 w 127186"/>
                  <a:gd name="connsiteY137" fmla="*/ 203026 h 235474"/>
                  <a:gd name="connsiteX138" fmla="*/ 3156 w 127186"/>
                  <a:gd name="connsiteY138" fmla="*/ 205169 h 235474"/>
                  <a:gd name="connsiteX139" fmla="*/ 1978 w 127186"/>
                  <a:gd name="connsiteY139" fmla="*/ 205384 h 235474"/>
                  <a:gd name="connsiteX140" fmla="*/ 3978 w 127186"/>
                  <a:gd name="connsiteY140" fmla="*/ 207884 h 235474"/>
                  <a:gd name="connsiteX141" fmla="*/ 2370 w 127186"/>
                  <a:gd name="connsiteY141" fmla="*/ 206419 h 235474"/>
                  <a:gd name="connsiteX142" fmla="*/ 3121 w 127186"/>
                  <a:gd name="connsiteY142" fmla="*/ 211742 h 235474"/>
                  <a:gd name="connsiteX143" fmla="*/ 5371 w 127186"/>
                  <a:gd name="connsiteY143" fmla="*/ 212063 h 235474"/>
                  <a:gd name="connsiteX144" fmla="*/ 6264 w 127186"/>
                  <a:gd name="connsiteY144" fmla="*/ 217242 h 235474"/>
                  <a:gd name="connsiteX145" fmla="*/ 7264 w 127186"/>
                  <a:gd name="connsiteY145" fmla="*/ 216528 h 235474"/>
                  <a:gd name="connsiteX146" fmla="*/ 7514 w 127186"/>
                  <a:gd name="connsiteY146" fmla="*/ 223672 h 235474"/>
                  <a:gd name="connsiteX147" fmla="*/ 17194 w 127186"/>
                  <a:gd name="connsiteY147" fmla="*/ 234852 h 235474"/>
                  <a:gd name="connsiteX148" fmla="*/ 19730 w 127186"/>
                  <a:gd name="connsiteY148" fmla="*/ 228029 h 235474"/>
                  <a:gd name="connsiteX149" fmla="*/ 15622 w 127186"/>
                  <a:gd name="connsiteY149" fmla="*/ 202812 h 235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</a:cxnLst>
                <a:rect l="l" t="t" r="r" b="b"/>
                <a:pathLst>
                  <a:path w="127186" h="235474">
                    <a:moveTo>
                      <a:pt x="15622" y="202812"/>
                    </a:moveTo>
                    <a:cubicBezTo>
                      <a:pt x="15265" y="193168"/>
                      <a:pt x="17194" y="191203"/>
                      <a:pt x="16336" y="181274"/>
                    </a:cubicBezTo>
                    <a:cubicBezTo>
                      <a:pt x="16479" y="176452"/>
                      <a:pt x="15979" y="171522"/>
                      <a:pt x="15944" y="167129"/>
                    </a:cubicBezTo>
                    <a:cubicBezTo>
                      <a:pt x="14408" y="164950"/>
                      <a:pt x="16265" y="161450"/>
                      <a:pt x="15229" y="158949"/>
                    </a:cubicBezTo>
                    <a:lnTo>
                      <a:pt x="16265" y="158164"/>
                    </a:lnTo>
                    <a:cubicBezTo>
                      <a:pt x="15908" y="157306"/>
                      <a:pt x="15765" y="156270"/>
                      <a:pt x="16372" y="155556"/>
                    </a:cubicBezTo>
                    <a:lnTo>
                      <a:pt x="16622" y="155663"/>
                    </a:lnTo>
                    <a:cubicBezTo>
                      <a:pt x="16122" y="154342"/>
                      <a:pt x="16837" y="153091"/>
                      <a:pt x="16622" y="152413"/>
                    </a:cubicBezTo>
                    <a:lnTo>
                      <a:pt x="16872" y="152520"/>
                    </a:lnTo>
                    <a:lnTo>
                      <a:pt x="17087" y="151055"/>
                    </a:lnTo>
                    <a:lnTo>
                      <a:pt x="17408" y="151377"/>
                    </a:lnTo>
                    <a:cubicBezTo>
                      <a:pt x="17158" y="149198"/>
                      <a:pt x="17765" y="147055"/>
                      <a:pt x="18694" y="145162"/>
                    </a:cubicBezTo>
                    <a:lnTo>
                      <a:pt x="17587" y="144983"/>
                    </a:lnTo>
                    <a:cubicBezTo>
                      <a:pt x="20087" y="141233"/>
                      <a:pt x="18480" y="138947"/>
                      <a:pt x="21301" y="135732"/>
                    </a:cubicBezTo>
                    <a:lnTo>
                      <a:pt x="21551" y="135875"/>
                    </a:lnTo>
                    <a:cubicBezTo>
                      <a:pt x="20658" y="130053"/>
                      <a:pt x="26373" y="129231"/>
                      <a:pt x="25945" y="123266"/>
                    </a:cubicBezTo>
                    <a:cubicBezTo>
                      <a:pt x="25981" y="124016"/>
                      <a:pt x="26588" y="123231"/>
                      <a:pt x="26802" y="123409"/>
                    </a:cubicBezTo>
                    <a:cubicBezTo>
                      <a:pt x="27481" y="121052"/>
                      <a:pt x="28445" y="118587"/>
                      <a:pt x="26445" y="117658"/>
                    </a:cubicBezTo>
                    <a:cubicBezTo>
                      <a:pt x="27231" y="116015"/>
                      <a:pt x="27659" y="116623"/>
                      <a:pt x="28552" y="116730"/>
                    </a:cubicBezTo>
                    <a:cubicBezTo>
                      <a:pt x="27659" y="116337"/>
                      <a:pt x="27981" y="114765"/>
                      <a:pt x="28517" y="113444"/>
                    </a:cubicBezTo>
                    <a:lnTo>
                      <a:pt x="28588" y="114194"/>
                    </a:lnTo>
                    <a:lnTo>
                      <a:pt x="29981" y="110372"/>
                    </a:lnTo>
                    <a:lnTo>
                      <a:pt x="28016" y="110336"/>
                    </a:lnTo>
                    <a:cubicBezTo>
                      <a:pt x="29374" y="108586"/>
                      <a:pt x="30231" y="110765"/>
                      <a:pt x="30695" y="108693"/>
                    </a:cubicBezTo>
                    <a:lnTo>
                      <a:pt x="29338" y="108086"/>
                    </a:lnTo>
                    <a:cubicBezTo>
                      <a:pt x="30874" y="105443"/>
                      <a:pt x="33589" y="104907"/>
                      <a:pt x="35767" y="103192"/>
                    </a:cubicBezTo>
                    <a:cubicBezTo>
                      <a:pt x="38554" y="98620"/>
                      <a:pt x="41304" y="93370"/>
                      <a:pt x="44376" y="87940"/>
                    </a:cubicBezTo>
                    <a:cubicBezTo>
                      <a:pt x="47483" y="82583"/>
                      <a:pt x="50591" y="76725"/>
                      <a:pt x="54341" y="72581"/>
                    </a:cubicBezTo>
                    <a:lnTo>
                      <a:pt x="55556" y="72724"/>
                    </a:lnTo>
                    <a:cubicBezTo>
                      <a:pt x="57092" y="73332"/>
                      <a:pt x="54913" y="68938"/>
                      <a:pt x="56413" y="69367"/>
                    </a:cubicBezTo>
                    <a:lnTo>
                      <a:pt x="56377" y="67938"/>
                    </a:lnTo>
                    <a:cubicBezTo>
                      <a:pt x="56806" y="67795"/>
                      <a:pt x="57449" y="67366"/>
                      <a:pt x="57449" y="68045"/>
                    </a:cubicBezTo>
                    <a:cubicBezTo>
                      <a:pt x="58092" y="67152"/>
                      <a:pt x="57877" y="66974"/>
                      <a:pt x="57877" y="66045"/>
                    </a:cubicBezTo>
                    <a:lnTo>
                      <a:pt x="59378" y="65652"/>
                    </a:lnTo>
                    <a:cubicBezTo>
                      <a:pt x="62271" y="62723"/>
                      <a:pt x="62878" y="59151"/>
                      <a:pt x="66771" y="55794"/>
                    </a:cubicBezTo>
                    <a:cubicBezTo>
                      <a:pt x="69700" y="54222"/>
                      <a:pt x="72808" y="51507"/>
                      <a:pt x="76130" y="45900"/>
                    </a:cubicBezTo>
                    <a:cubicBezTo>
                      <a:pt x="77308" y="44542"/>
                      <a:pt x="77451" y="41935"/>
                      <a:pt x="77701" y="40899"/>
                    </a:cubicBezTo>
                    <a:lnTo>
                      <a:pt x="77916" y="39291"/>
                    </a:lnTo>
                    <a:cubicBezTo>
                      <a:pt x="77987" y="38791"/>
                      <a:pt x="77880" y="38863"/>
                      <a:pt x="77880" y="38577"/>
                    </a:cubicBezTo>
                    <a:cubicBezTo>
                      <a:pt x="77844" y="38184"/>
                      <a:pt x="77916" y="37898"/>
                      <a:pt x="78058" y="37434"/>
                    </a:cubicBezTo>
                    <a:cubicBezTo>
                      <a:pt x="78308" y="36863"/>
                      <a:pt x="78559" y="36327"/>
                      <a:pt x="78880" y="35862"/>
                    </a:cubicBezTo>
                    <a:cubicBezTo>
                      <a:pt x="79201" y="35112"/>
                      <a:pt x="79737" y="34505"/>
                      <a:pt x="80380" y="34041"/>
                    </a:cubicBezTo>
                    <a:cubicBezTo>
                      <a:pt x="80702" y="33791"/>
                      <a:pt x="81059" y="33577"/>
                      <a:pt x="81452" y="33398"/>
                    </a:cubicBezTo>
                    <a:cubicBezTo>
                      <a:pt x="81845" y="33219"/>
                      <a:pt x="83023" y="32755"/>
                      <a:pt x="83809" y="32505"/>
                    </a:cubicBezTo>
                    <a:cubicBezTo>
                      <a:pt x="91882" y="25433"/>
                      <a:pt x="96275" y="24218"/>
                      <a:pt x="100347" y="20218"/>
                    </a:cubicBezTo>
                    <a:cubicBezTo>
                      <a:pt x="100668" y="20325"/>
                      <a:pt x="101061" y="19575"/>
                      <a:pt x="100990" y="19396"/>
                    </a:cubicBezTo>
                    <a:cubicBezTo>
                      <a:pt x="103276" y="18432"/>
                      <a:pt x="105848" y="17574"/>
                      <a:pt x="108562" y="16681"/>
                    </a:cubicBezTo>
                    <a:cubicBezTo>
                      <a:pt x="108562" y="16681"/>
                      <a:pt x="110991" y="15860"/>
                      <a:pt x="114349" y="14360"/>
                    </a:cubicBezTo>
                    <a:cubicBezTo>
                      <a:pt x="117635" y="12895"/>
                      <a:pt x="122028" y="10359"/>
                      <a:pt x="124743" y="7073"/>
                    </a:cubicBezTo>
                    <a:cubicBezTo>
                      <a:pt x="127493" y="3787"/>
                      <a:pt x="127922" y="501"/>
                      <a:pt x="126029" y="108"/>
                    </a:cubicBezTo>
                    <a:cubicBezTo>
                      <a:pt x="123993" y="-428"/>
                      <a:pt x="120278" y="1215"/>
                      <a:pt x="112741" y="965"/>
                    </a:cubicBezTo>
                    <a:lnTo>
                      <a:pt x="112741" y="572"/>
                    </a:lnTo>
                    <a:cubicBezTo>
                      <a:pt x="108705" y="1537"/>
                      <a:pt x="105991" y="2251"/>
                      <a:pt x="103562" y="5073"/>
                    </a:cubicBezTo>
                    <a:cubicBezTo>
                      <a:pt x="102312" y="3180"/>
                      <a:pt x="99811" y="6216"/>
                      <a:pt x="98454" y="6002"/>
                    </a:cubicBezTo>
                    <a:lnTo>
                      <a:pt x="98490" y="5787"/>
                    </a:lnTo>
                    <a:cubicBezTo>
                      <a:pt x="96382" y="8466"/>
                      <a:pt x="91882" y="7038"/>
                      <a:pt x="89631" y="10324"/>
                    </a:cubicBezTo>
                    <a:cubicBezTo>
                      <a:pt x="89631" y="10109"/>
                      <a:pt x="89381" y="9573"/>
                      <a:pt x="90060" y="9109"/>
                    </a:cubicBezTo>
                    <a:cubicBezTo>
                      <a:pt x="87988" y="10645"/>
                      <a:pt x="85845" y="13074"/>
                      <a:pt x="84881" y="12252"/>
                    </a:cubicBezTo>
                    <a:cubicBezTo>
                      <a:pt x="82988" y="14074"/>
                      <a:pt x="80952" y="16146"/>
                      <a:pt x="79416" y="18003"/>
                    </a:cubicBezTo>
                    <a:cubicBezTo>
                      <a:pt x="78630" y="18932"/>
                      <a:pt x="77951" y="19789"/>
                      <a:pt x="77380" y="20611"/>
                    </a:cubicBezTo>
                    <a:cubicBezTo>
                      <a:pt x="76808" y="21432"/>
                      <a:pt x="76951" y="21611"/>
                      <a:pt x="76844" y="22147"/>
                    </a:cubicBezTo>
                    <a:cubicBezTo>
                      <a:pt x="76808" y="22361"/>
                      <a:pt x="76773" y="22575"/>
                      <a:pt x="76701" y="22825"/>
                    </a:cubicBezTo>
                    <a:lnTo>
                      <a:pt x="76630" y="22468"/>
                    </a:lnTo>
                    <a:cubicBezTo>
                      <a:pt x="76130" y="24254"/>
                      <a:pt x="74308" y="23825"/>
                      <a:pt x="72808" y="25861"/>
                    </a:cubicBezTo>
                    <a:cubicBezTo>
                      <a:pt x="72594" y="25825"/>
                      <a:pt x="72379" y="25861"/>
                      <a:pt x="72379" y="25790"/>
                    </a:cubicBezTo>
                    <a:cubicBezTo>
                      <a:pt x="71808" y="27111"/>
                      <a:pt x="70558" y="28326"/>
                      <a:pt x="69415" y="29612"/>
                    </a:cubicBezTo>
                    <a:cubicBezTo>
                      <a:pt x="68307" y="30826"/>
                      <a:pt x="66986" y="32612"/>
                      <a:pt x="66807" y="33684"/>
                    </a:cubicBezTo>
                    <a:lnTo>
                      <a:pt x="65986" y="33505"/>
                    </a:lnTo>
                    <a:lnTo>
                      <a:pt x="64985" y="37970"/>
                    </a:lnTo>
                    <a:lnTo>
                      <a:pt x="65521" y="36648"/>
                    </a:lnTo>
                    <a:cubicBezTo>
                      <a:pt x="66628" y="37077"/>
                      <a:pt x="65986" y="38041"/>
                      <a:pt x="65414" y="38399"/>
                    </a:cubicBezTo>
                    <a:cubicBezTo>
                      <a:pt x="64843" y="38863"/>
                      <a:pt x="64164" y="38791"/>
                      <a:pt x="64235" y="39970"/>
                    </a:cubicBezTo>
                    <a:cubicBezTo>
                      <a:pt x="62807" y="41470"/>
                      <a:pt x="64985" y="46793"/>
                      <a:pt x="62235" y="47971"/>
                    </a:cubicBezTo>
                    <a:cubicBezTo>
                      <a:pt x="62128" y="49650"/>
                      <a:pt x="61735" y="45935"/>
                      <a:pt x="61021" y="47864"/>
                    </a:cubicBezTo>
                    <a:cubicBezTo>
                      <a:pt x="60092" y="47042"/>
                      <a:pt x="61092" y="46685"/>
                      <a:pt x="60056" y="46364"/>
                    </a:cubicBezTo>
                    <a:cubicBezTo>
                      <a:pt x="59199" y="48078"/>
                      <a:pt x="57020" y="47650"/>
                      <a:pt x="55984" y="49936"/>
                    </a:cubicBezTo>
                    <a:lnTo>
                      <a:pt x="55234" y="49364"/>
                    </a:lnTo>
                    <a:cubicBezTo>
                      <a:pt x="54377" y="52758"/>
                      <a:pt x="50126" y="53186"/>
                      <a:pt x="50126" y="56008"/>
                    </a:cubicBezTo>
                    <a:cubicBezTo>
                      <a:pt x="48841" y="59187"/>
                      <a:pt x="46447" y="56294"/>
                      <a:pt x="46126" y="60258"/>
                    </a:cubicBezTo>
                    <a:lnTo>
                      <a:pt x="44340" y="60723"/>
                    </a:lnTo>
                    <a:cubicBezTo>
                      <a:pt x="43411" y="61902"/>
                      <a:pt x="45161" y="62437"/>
                      <a:pt x="43804" y="63509"/>
                    </a:cubicBezTo>
                    <a:cubicBezTo>
                      <a:pt x="43161" y="63009"/>
                      <a:pt x="42268" y="64938"/>
                      <a:pt x="42054" y="63723"/>
                    </a:cubicBezTo>
                    <a:cubicBezTo>
                      <a:pt x="39161" y="66188"/>
                      <a:pt x="40197" y="70867"/>
                      <a:pt x="36160" y="73296"/>
                    </a:cubicBezTo>
                    <a:cubicBezTo>
                      <a:pt x="37018" y="74939"/>
                      <a:pt x="35017" y="76261"/>
                      <a:pt x="35625" y="77511"/>
                    </a:cubicBezTo>
                    <a:cubicBezTo>
                      <a:pt x="34982" y="77225"/>
                      <a:pt x="33017" y="81154"/>
                      <a:pt x="33196" y="78225"/>
                    </a:cubicBezTo>
                    <a:cubicBezTo>
                      <a:pt x="33231" y="77975"/>
                      <a:pt x="33446" y="77689"/>
                      <a:pt x="33660" y="77832"/>
                    </a:cubicBezTo>
                    <a:lnTo>
                      <a:pt x="33053" y="77046"/>
                    </a:lnTo>
                    <a:cubicBezTo>
                      <a:pt x="30195" y="78118"/>
                      <a:pt x="31231" y="81404"/>
                      <a:pt x="29552" y="83404"/>
                    </a:cubicBezTo>
                    <a:cubicBezTo>
                      <a:pt x="30231" y="82940"/>
                      <a:pt x="30767" y="82047"/>
                      <a:pt x="30910" y="82975"/>
                    </a:cubicBezTo>
                    <a:lnTo>
                      <a:pt x="29410" y="84904"/>
                    </a:lnTo>
                    <a:lnTo>
                      <a:pt x="29052" y="84047"/>
                    </a:lnTo>
                    <a:lnTo>
                      <a:pt x="26588" y="86869"/>
                    </a:lnTo>
                    <a:lnTo>
                      <a:pt x="27695" y="86976"/>
                    </a:lnTo>
                    <a:cubicBezTo>
                      <a:pt x="26266" y="88226"/>
                      <a:pt x="24516" y="87869"/>
                      <a:pt x="24552" y="90441"/>
                    </a:cubicBezTo>
                    <a:cubicBezTo>
                      <a:pt x="24695" y="91655"/>
                      <a:pt x="26588" y="89655"/>
                      <a:pt x="25838" y="91477"/>
                    </a:cubicBezTo>
                    <a:cubicBezTo>
                      <a:pt x="23980" y="93227"/>
                      <a:pt x="21194" y="96120"/>
                      <a:pt x="19480" y="99085"/>
                    </a:cubicBezTo>
                    <a:cubicBezTo>
                      <a:pt x="20623" y="99263"/>
                      <a:pt x="20158" y="100121"/>
                      <a:pt x="20051" y="100906"/>
                    </a:cubicBezTo>
                    <a:lnTo>
                      <a:pt x="19158" y="100585"/>
                    </a:lnTo>
                    <a:cubicBezTo>
                      <a:pt x="19051" y="103978"/>
                      <a:pt x="16765" y="100764"/>
                      <a:pt x="16408" y="104050"/>
                    </a:cubicBezTo>
                    <a:lnTo>
                      <a:pt x="15908" y="103514"/>
                    </a:lnTo>
                    <a:lnTo>
                      <a:pt x="17372" y="105085"/>
                    </a:lnTo>
                    <a:cubicBezTo>
                      <a:pt x="17908" y="108443"/>
                      <a:pt x="14943" y="105657"/>
                      <a:pt x="15979" y="109586"/>
                    </a:cubicBezTo>
                    <a:cubicBezTo>
                      <a:pt x="16336" y="108372"/>
                      <a:pt x="18122" y="109943"/>
                      <a:pt x="17122" y="111158"/>
                    </a:cubicBezTo>
                    <a:lnTo>
                      <a:pt x="16444" y="110408"/>
                    </a:lnTo>
                    <a:cubicBezTo>
                      <a:pt x="16265" y="111265"/>
                      <a:pt x="16515" y="111693"/>
                      <a:pt x="16086" y="112122"/>
                    </a:cubicBezTo>
                    <a:cubicBezTo>
                      <a:pt x="15836" y="111443"/>
                      <a:pt x="14979" y="111336"/>
                      <a:pt x="14586" y="112551"/>
                    </a:cubicBezTo>
                    <a:lnTo>
                      <a:pt x="13872" y="111301"/>
                    </a:lnTo>
                    <a:lnTo>
                      <a:pt x="14443" y="114158"/>
                    </a:lnTo>
                    <a:cubicBezTo>
                      <a:pt x="12800" y="115444"/>
                      <a:pt x="12729" y="118623"/>
                      <a:pt x="11229" y="118801"/>
                    </a:cubicBezTo>
                    <a:cubicBezTo>
                      <a:pt x="11229" y="118801"/>
                      <a:pt x="9050" y="122231"/>
                      <a:pt x="10014" y="123623"/>
                    </a:cubicBezTo>
                    <a:cubicBezTo>
                      <a:pt x="9514" y="122516"/>
                      <a:pt x="8335" y="124445"/>
                      <a:pt x="7621" y="123481"/>
                    </a:cubicBezTo>
                    <a:cubicBezTo>
                      <a:pt x="8121" y="124838"/>
                      <a:pt x="7728" y="128017"/>
                      <a:pt x="6299" y="128767"/>
                    </a:cubicBezTo>
                    <a:lnTo>
                      <a:pt x="6264" y="128517"/>
                    </a:lnTo>
                    <a:cubicBezTo>
                      <a:pt x="3549" y="132446"/>
                      <a:pt x="4906" y="136447"/>
                      <a:pt x="2370" y="140018"/>
                    </a:cubicBezTo>
                    <a:cubicBezTo>
                      <a:pt x="3478" y="140161"/>
                      <a:pt x="2263" y="142126"/>
                      <a:pt x="3763" y="142019"/>
                    </a:cubicBezTo>
                    <a:cubicBezTo>
                      <a:pt x="3835" y="146484"/>
                      <a:pt x="-1130" y="149341"/>
                      <a:pt x="2870" y="151734"/>
                    </a:cubicBezTo>
                    <a:cubicBezTo>
                      <a:pt x="2763" y="153734"/>
                      <a:pt x="1442" y="153913"/>
                      <a:pt x="1085" y="154913"/>
                    </a:cubicBezTo>
                    <a:lnTo>
                      <a:pt x="942" y="154413"/>
                    </a:lnTo>
                    <a:cubicBezTo>
                      <a:pt x="763" y="158199"/>
                      <a:pt x="727" y="159271"/>
                      <a:pt x="370" y="162021"/>
                    </a:cubicBezTo>
                    <a:cubicBezTo>
                      <a:pt x="692" y="163414"/>
                      <a:pt x="2692" y="163771"/>
                      <a:pt x="2085" y="166129"/>
                    </a:cubicBezTo>
                    <a:cubicBezTo>
                      <a:pt x="1299" y="165307"/>
                      <a:pt x="1406" y="166307"/>
                      <a:pt x="1370" y="167200"/>
                    </a:cubicBezTo>
                    <a:cubicBezTo>
                      <a:pt x="1263" y="166629"/>
                      <a:pt x="977" y="166415"/>
                      <a:pt x="370" y="167593"/>
                    </a:cubicBezTo>
                    <a:cubicBezTo>
                      <a:pt x="620" y="167772"/>
                      <a:pt x="763" y="168022"/>
                      <a:pt x="870" y="168272"/>
                    </a:cubicBezTo>
                    <a:cubicBezTo>
                      <a:pt x="799" y="168272"/>
                      <a:pt x="763" y="168343"/>
                      <a:pt x="656" y="168308"/>
                    </a:cubicBezTo>
                    <a:cubicBezTo>
                      <a:pt x="906" y="169808"/>
                      <a:pt x="1156" y="169558"/>
                      <a:pt x="1299" y="168879"/>
                    </a:cubicBezTo>
                    <a:cubicBezTo>
                      <a:pt x="1406" y="168915"/>
                      <a:pt x="1585" y="168879"/>
                      <a:pt x="1799" y="168665"/>
                    </a:cubicBezTo>
                    <a:cubicBezTo>
                      <a:pt x="692" y="170201"/>
                      <a:pt x="1763" y="172987"/>
                      <a:pt x="370" y="173130"/>
                    </a:cubicBezTo>
                    <a:cubicBezTo>
                      <a:pt x="656" y="177595"/>
                      <a:pt x="2120" y="180702"/>
                      <a:pt x="2656" y="184345"/>
                    </a:cubicBezTo>
                    <a:cubicBezTo>
                      <a:pt x="1942" y="184738"/>
                      <a:pt x="1299" y="183917"/>
                      <a:pt x="1013" y="182845"/>
                    </a:cubicBezTo>
                    <a:lnTo>
                      <a:pt x="1299" y="185417"/>
                    </a:lnTo>
                    <a:cubicBezTo>
                      <a:pt x="263" y="185381"/>
                      <a:pt x="692" y="183917"/>
                      <a:pt x="477" y="183131"/>
                    </a:cubicBezTo>
                    <a:cubicBezTo>
                      <a:pt x="-1201" y="186167"/>
                      <a:pt x="2192" y="189668"/>
                      <a:pt x="870" y="193382"/>
                    </a:cubicBezTo>
                    <a:lnTo>
                      <a:pt x="1727" y="194097"/>
                    </a:lnTo>
                    <a:lnTo>
                      <a:pt x="1620" y="194311"/>
                    </a:lnTo>
                    <a:cubicBezTo>
                      <a:pt x="2049" y="194275"/>
                      <a:pt x="2692" y="195061"/>
                      <a:pt x="2870" y="195597"/>
                    </a:cubicBezTo>
                    <a:cubicBezTo>
                      <a:pt x="2013" y="196168"/>
                      <a:pt x="799" y="195704"/>
                      <a:pt x="1013" y="197526"/>
                    </a:cubicBezTo>
                    <a:cubicBezTo>
                      <a:pt x="263" y="199061"/>
                      <a:pt x="1799" y="201598"/>
                      <a:pt x="2478" y="203383"/>
                    </a:cubicBezTo>
                    <a:cubicBezTo>
                      <a:pt x="2513" y="202348"/>
                      <a:pt x="3049" y="202633"/>
                      <a:pt x="3406" y="203026"/>
                    </a:cubicBezTo>
                    <a:cubicBezTo>
                      <a:pt x="3513" y="203919"/>
                      <a:pt x="2692" y="204526"/>
                      <a:pt x="3156" y="205169"/>
                    </a:cubicBezTo>
                    <a:lnTo>
                      <a:pt x="1978" y="205384"/>
                    </a:lnTo>
                    <a:cubicBezTo>
                      <a:pt x="3085" y="204919"/>
                      <a:pt x="3442" y="207598"/>
                      <a:pt x="3978" y="207884"/>
                    </a:cubicBezTo>
                    <a:cubicBezTo>
                      <a:pt x="3156" y="208491"/>
                      <a:pt x="3049" y="206598"/>
                      <a:pt x="2370" y="206419"/>
                    </a:cubicBezTo>
                    <a:cubicBezTo>
                      <a:pt x="2870" y="209991"/>
                      <a:pt x="2620" y="208205"/>
                      <a:pt x="3121" y="211742"/>
                    </a:cubicBezTo>
                    <a:cubicBezTo>
                      <a:pt x="4228" y="213528"/>
                      <a:pt x="4228" y="211277"/>
                      <a:pt x="5371" y="212063"/>
                    </a:cubicBezTo>
                    <a:cubicBezTo>
                      <a:pt x="5799" y="213706"/>
                      <a:pt x="6800" y="215242"/>
                      <a:pt x="6264" y="217242"/>
                    </a:cubicBezTo>
                    <a:lnTo>
                      <a:pt x="7264" y="216528"/>
                    </a:lnTo>
                    <a:cubicBezTo>
                      <a:pt x="8407" y="219564"/>
                      <a:pt x="8443" y="221493"/>
                      <a:pt x="7514" y="223672"/>
                    </a:cubicBezTo>
                    <a:cubicBezTo>
                      <a:pt x="12586" y="235066"/>
                      <a:pt x="15229" y="236638"/>
                      <a:pt x="17194" y="234852"/>
                    </a:cubicBezTo>
                    <a:cubicBezTo>
                      <a:pt x="19087" y="233066"/>
                      <a:pt x="19730" y="228029"/>
                      <a:pt x="19730" y="228029"/>
                    </a:cubicBezTo>
                    <a:cubicBezTo>
                      <a:pt x="21444" y="218207"/>
                      <a:pt x="17587" y="213528"/>
                      <a:pt x="15622" y="2028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" name="Graphic 1">
              <a:extLst>
                <a:ext uri="{FF2B5EF4-FFF2-40B4-BE49-F238E27FC236}">
                  <a16:creationId xmlns:a16="http://schemas.microsoft.com/office/drawing/2014/main" id="{9E3891AF-BCB3-6342-A019-24592D63174D}"/>
                </a:ext>
              </a:extLst>
            </p:cNvPr>
            <p:cNvGrpSpPr/>
            <p:nvPr/>
          </p:nvGrpSpPr>
          <p:grpSpPr>
            <a:xfrm>
              <a:off x="6825042" y="1961119"/>
              <a:ext cx="43268" cy="163218"/>
              <a:chOff x="6825042" y="1961119"/>
              <a:chExt cx="43268" cy="163218"/>
            </a:xfrm>
            <a:grpFill/>
          </p:grpSpPr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C946EB81-04C9-F847-AB91-D20FE2FFF81D}"/>
                  </a:ext>
                </a:extLst>
              </p:cNvPr>
              <p:cNvSpPr/>
              <p:nvPr/>
            </p:nvSpPr>
            <p:spPr>
              <a:xfrm>
                <a:off x="6845502" y="2109728"/>
                <a:ext cx="221" cy="642"/>
              </a:xfrm>
              <a:custGeom>
                <a:avLst/>
                <a:gdLst>
                  <a:gd name="connsiteX0" fmla="*/ 43 w 221"/>
                  <a:gd name="connsiteY0" fmla="*/ 643 h 642"/>
                  <a:gd name="connsiteX1" fmla="*/ 221 w 221"/>
                  <a:gd name="connsiteY1" fmla="*/ 0 h 642"/>
                  <a:gd name="connsiteX2" fmla="*/ 43 w 221"/>
                  <a:gd name="connsiteY2" fmla="*/ 643 h 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1" h="642">
                    <a:moveTo>
                      <a:pt x="43" y="643"/>
                    </a:moveTo>
                    <a:lnTo>
                      <a:pt x="221" y="0"/>
                    </a:lnTo>
                    <a:cubicBezTo>
                      <a:pt x="43" y="143"/>
                      <a:pt x="-64" y="321"/>
                      <a:pt x="43" y="6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2B9F69FE-3764-6742-A188-B854209E26A5}"/>
                  </a:ext>
                </a:extLst>
              </p:cNvPr>
              <p:cNvSpPr/>
              <p:nvPr/>
            </p:nvSpPr>
            <p:spPr>
              <a:xfrm>
                <a:off x="6836437" y="1994463"/>
                <a:ext cx="71" cy="142"/>
              </a:xfrm>
              <a:custGeom>
                <a:avLst/>
                <a:gdLst>
                  <a:gd name="connsiteX0" fmla="*/ 71 w 71"/>
                  <a:gd name="connsiteY0" fmla="*/ 143 h 142"/>
                  <a:gd name="connsiteX1" fmla="*/ 0 w 71"/>
                  <a:gd name="connsiteY1" fmla="*/ 0 h 142"/>
                  <a:gd name="connsiteX2" fmla="*/ 71 w 71"/>
                  <a:gd name="connsiteY2" fmla="*/ 143 h 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42">
                    <a:moveTo>
                      <a:pt x="71" y="143"/>
                    </a:moveTo>
                    <a:lnTo>
                      <a:pt x="0" y="0"/>
                    </a:lnTo>
                    <a:cubicBezTo>
                      <a:pt x="0" y="107"/>
                      <a:pt x="71" y="143"/>
                      <a:pt x="71" y="14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E93EEFD9-6F79-1941-9D4D-3C6DE68138FC}"/>
                  </a:ext>
                </a:extLst>
              </p:cNvPr>
              <p:cNvSpPr/>
              <p:nvPr/>
            </p:nvSpPr>
            <p:spPr>
              <a:xfrm>
                <a:off x="6851724" y="2088261"/>
                <a:ext cx="178" cy="71"/>
              </a:xfrm>
              <a:custGeom>
                <a:avLst/>
                <a:gdLst>
                  <a:gd name="connsiteX0" fmla="*/ 0 w 178"/>
                  <a:gd name="connsiteY0" fmla="*/ 0 h 71"/>
                  <a:gd name="connsiteX1" fmla="*/ 36 w 178"/>
                  <a:gd name="connsiteY1" fmla="*/ 36 h 71"/>
                  <a:gd name="connsiteX2" fmla="*/ 179 w 178"/>
                  <a:gd name="connsiteY2" fmla="*/ 71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" h="71">
                    <a:moveTo>
                      <a:pt x="0" y="0"/>
                    </a:moveTo>
                    <a:lnTo>
                      <a:pt x="36" y="36"/>
                    </a:lnTo>
                    <a:lnTo>
                      <a:pt x="179" y="71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DE5F03E6-4242-C647-8295-07020FF58308}"/>
                  </a:ext>
                </a:extLst>
              </p:cNvPr>
              <p:cNvSpPr/>
              <p:nvPr/>
            </p:nvSpPr>
            <p:spPr>
              <a:xfrm>
                <a:off x="6825042" y="1961119"/>
                <a:ext cx="43268" cy="163218"/>
              </a:xfrm>
              <a:custGeom>
                <a:avLst/>
                <a:gdLst>
                  <a:gd name="connsiteX0" fmla="*/ 35183 w 43268"/>
                  <a:gd name="connsiteY0" fmla="*/ 147001 h 163218"/>
                  <a:gd name="connsiteX1" fmla="*/ 30611 w 43268"/>
                  <a:gd name="connsiteY1" fmla="*/ 134714 h 163218"/>
                  <a:gd name="connsiteX2" fmla="*/ 26718 w 43268"/>
                  <a:gd name="connsiteY2" fmla="*/ 127177 h 163218"/>
                  <a:gd name="connsiteX3" fmla="*/ 23717 w 43268"/>
                  <a:gd name="connsiteY3" fmla="*/ 122855 h 163218"/>
                  <a:gd name="connsiteX4" fmla="*/ 24396 w 43268"/>
                  <a:gd name="connsiteY4" fmla="*/ 121998 h 163218"/>
                  <a:gd name="connsiteX5" fmla="*/ 23610 w 43268"/>
                  <a:gd name="connsiteY5" fmla="*/ 120498 h 163218"/>
                  <a:gd name="connsiteX6" fmla="*/ 23860 w 43268"/>
                  <a:gd name="connsiteY6" fmla="*/ 120462 h 163218"/>
                  <a:gd name="connsiteX7" fmla="*/ 22681 w 43268"/>
                  <a:gd name="connsiteY7" fmla="*/ 118640 h 163218"/>
                  <a:gd name="connsiteX8" fmla="*/ 22931 w 43268"/>
                  <a:gd name="connsiteY8" fmla="*/ 118604 h 163218"/>
                  <a:gd name="connsiteX9" fmla="*/ 22539 w 43268"/>
                  <a:gd name="connsiteY9" fmla="*/ 117711 h 163218"/>
                  <a:gd name="connsiteX10" fmla="*/ 22967 w 43268"/>
                  <a:gd name="connsiteY10" fmla="*/ 117783 h 163218"/>
                  <a:gd name="connsiteX11" fmla="*/ 21503 w 43268"/>
                  <a:gd name="connsiteY11" fmla="*/ 113961 h 163218"/>
                  <a:gd name="connsiteX12" fmla="*/ 20431 w 43268"/>
                  <a:gd name="connsiteY12" fmla="*/ 114318 h 163218"/>
                  <a:gd name="connsiteX13" fmla="*/ 19538 w 43268"/>
                  <a:gd name="connsiteY13" fmla="*/ 108246 h 163218"/>
                  <a:gd name="connsiteX14" fmla="*/ 19824 w 43268"/>
                  <a:gd name="connsiteY14" fmla="*/ 108246 h 163218"/>
                  <a:gd name="connsiteX15" fmla="*/ 17859 w 43268"/>
                  <a:gd name="connsiteY15" fmla="*/ 100495 h 163218"/>
                  <a:gd name="connsiteX16" fmla="*/ 18681 w 43268"/>
                  <a:gd name="connsiteY16" fmla="*/ 100281 h 163218"/>
                  <a:gd name="connsiteX17" fmla="*/ 15752 w 43268"/>
                  <a:gd name="connsiteY17" fmla="*/ 97530 h 163218"/>
                  <a:gd name="connsiteX18" fmla="*/ 17216 w 43268"/>
                  <a:gd name="connsiteY18" fmla="*/ 96459 h 163218"/>
                  <a:gd name="connsiteX19" fmla="*/ 15716 w 43268"/>
                  <a:gd name="connsiteY19" fmla="*/ 94816 h 163218"/>
                  <a:gd name="connsiteX20" fmla="*/ 16109 w 43268"/>
                  <a:gd name="connsiteY20" fmla="*/ 95173 h 163218"/>
                  <a:gd name="connsiteX21" fmla="*/ 15752 w 43268"/>
                  <a:gd name="connsiteY21" fmla="*/ 92851 h 163218"/>
                  <a:gd name="connsiteX22" fmla="*/ 13930 w 43268"/>
                  <a:gd name="connsiteY22" fmla="*/ 93315 h 163218"/>
                  <a:gd name="connsiteX23" fmla="*/ 15716 w 43268"/>
                  <a:gd name="connsiteY23" fmla="*/ 91708 h 163218"/>
                  <a:gd name="connsiteX24" fmla="*/ 14216 w 43268"/>
                  <a:gd name="connsiteY24" fmla="*/ 91708 h 163218"/>
                  <a:gd name="connsiteX25" fmla="*/ 17895 w 43268"/>
                  <a:gd name="connsiteY25" fmla="*/ 86850 h 163218"/>
                  <a:gd name="connsiteX26" fmla="*/ 17609 w 43268"/>
                  <a:gd name="connsiteY26" fmla="*/ 64919 h 163218"/>
                  <a:gd name="connsiteX27" fmla="*/ 18752 w 43268"/>
                  <a:gd name="connsiteY27" fmla="*/ 64740 h 163218"/>
                  <a:gd name="connsiteX28" fmla="*/ 18038 w 43268"/>
                  <a:gd name="connsiteY28" fmla="*/ 62669 h 163218"/>
                  <a:gd name="connsiteX29" fmla="*/ 17395 w 43268"/>
                  <a:gd name="connsiteY29" fmla="*/ 61847 h 163218"/>
                  <a:gd name="connsiteX30" fmla="*/ 18395 w 43268"/>
                  <a:gd name="connsiteY30" fmla="*/ 61704 h 163218"/>
                  <a:gd name="connsiteX31" fmla="*/ 17859 w 43268"/>
                  <a:gd name="connsiteY31" fmla="*/ 60419 h 163218"/>
                  <a:gd name="connsiteX32" fmla="*/ 18967 w 43268"/>
                  <a:gd name="connsiteY32" fmla="*/ 59847 h 163218"/>
                  <a:gd name="connsiteX33" fmla="*/ 19860 w 43268"/>
                  <a:gd name="connsiteY33" fmla="*/ 52275 h 163218"/>
                  <a:gd name="connsiteX34" fmla="*/ 22789 w 43268"/>
                  <a:gd name="connsiteY34" fmla="*/ 45167 h 163218"/>
                  <a:gd name="connsiteX35" fmla="*/ 22860 w 43268"/>
                  <a:gd name="connsiteY35" fmla="*/ 37023 h 163218"/>
                  <a:gd name="connsiteX36" fmla="*/ 25503 w 43268"/>
                  <a:gd name="connsiteY36" fmla="*/ 28736 h 163218"/>
                  <a:gd name="connsiteX37" fmla="*/ 28718 w 43268"/>
                  <a:gd name="connsiteY37" fmla="*/ 21199 h 163218"/>
                  <a:gd name="connsiteX38" fmla="*/ 28539 w 43268"/>
                  <a:gd name="connsiteY38" fmla="*/ 20414 h 163218"/>
                  <a:gd name="connsiteX39" fmla="*/ 30861 w 43268"/>
                  <a:gd name="connsiteY39" fmla="*/ 15556 h 163218"/>
                  <a:gd name="connsiteX40" fmla="*/ 32254 w 43268"/>
                  <a:gd name="connsiteY40" fmla="*/ 11770 h 163218"/>
                  <a:gd name="connsiteX41" fmla="*/ 33254 w 43268"/>
                  <a:gd name="connsiteY41" fmla="*/ 4019 h 163218"/>
                  <a:gd name="connsiteX42" fmla="*/ 30039 w 43268"/>
                  <a:gd name="connsiteY42" fmla="*/ 18 h 163218"/>
                  <a:gd name="connsiteX43" fmla="*/ 20931 w 43268"/>
                  <a:gd name="connsiteY43" fmla="*/ 5162 h 163218"/>
                  <a:gd name="connsiteX44" fmla="*/ 20645 w 43268"/>
                  <a:gd name="connsiteY44" fmla="*/ 4947 h 163218"/>
                  <a:gd name="connsiteX45" fmla="*/ 19110 w 43268"/>
                  <a:gd name="connsiteY45" fmla="*/ 11091 h 163218"/>
                  <a:gd name="connsiteX46" fmla="*/ 17038 w 43268"/>
                  <a:gd name="connsiteY46" fmla="*/ 13520 h 163218"/>
                  <a:gd name="connsiteX47" fmla="*/ 16895 w 43268"/>
                  <a:gd name="connsiteY47" fmla="*/ 13377 h 163218"/>
                  <a:gd name="connsiteX48" fmla="*/ 14823 w 43268"/>
                  <a:gd name="connsiteY48" fmla="*/ 18628 h 163218"/>
                  <a:gd name="connsiteX49" fmla="*/ 14252 w 43268"/>
                  <a:gd name="connsiteY49" fmla="*/ 17842 h 163218"/>
                  <a:gd name="connsiteX50" fmla="*/ 12573 w 43268"/>
                  <a:gd name="connsiteY50" fmla="*/ 20842 h 163218"/>
                  <a:gd name="connsiteX51" fmla="*/ 11751 w 43268"/>
                  <a:gd name="connsiteY51" fmla="*/ 30951 h 163218"/>
                  <a:gd name="connsiteX52" fmla="*/ 11430 w 43268"/>
                  <a:gd name="connsiteY52" fmla="*/ 30736 h 163218"/>
                  <a:gd name="connsiteX53" fmla="*/ 11787 w 43268"/>
                  <a:gd name="connsiteY53" fmla="*/ 33558 h 163218"/>
                  <a:gd name="connsiteX54" fmla="*/ 11430 w 43268"/>
                  <a:gd name="connsiteY54" fmla="*/ 33630 h 163218"/>
                  <a:gd name="connsiteX55" fmla="*/ 11323 w 43268"/>
                  <a:gd name="connsiteY55" fmla="*/ 38094 h 163218"/>
                  <a:gd name="connsiteX56" fmla="*/ 10466 w 43268"/>
                  <a:gd name="connsiteY56" fmla="*/ 37987 h 163218"/>
                  <a:gd name="connsiteX57" fmla="*/ 10180 w 43268"/>
                  <a:gd name="connsiteY57" fmla="*/ 40237 h 163218"/>
                  <a:gd name="connsiteX58" fmla="*/ 10537 w 43268"/>
                  <a:gd name="connsiteY58" fmla="*/ 39452 h 163218"/>
                  <a:gd name="connsiteX59" fmla="*/ 9787 w 43268"/>
                  <a:gd name="connsiteY59" fmla="*/ 42666 h 163218"/>
                  <a:gd name="connsiteX60" fmla="*/ 11966 w 43268"/>
                  <a:gd name="connsiteY60" fmla="*/ 48310 h 163218"/>
                  <a:gd name="connsiteX61" fmla="*/ 10930 w 43268"/>
                  <a:gd name="connsiteY61" fmla="*/ 48488 h 163218"/>
                  <a:gd name="connsiteX62" fmla="*/ 9358 w 43268"/>
                  <a:gd name="connsiteY62" fmla="*/ 47703 h 163218"/>
                  <a:gd name="connsiteX63" fmla="*/ 7930 w 43268"/>
                  <a:gd name="connsiteY63" fmla="*/ 51060 h 163218"/>
                  <a:gd name="connsiteX64" fmla="*/ 7001 w 43268"/>
                  <a:gd name="connsiteY64" fmla="*/ 50882 h 163218"/>
                  <a:gd name="connsiteX65" fmla="*/ 6287 w 43268"/>
                  <a:gd name="connsiteY65" fmla="*/ 56097 h 163218"/>
                  <a:gd name="connsiteX66" fmla="*/ 4786 w 43268"/>
                  <a:gd name="connsiteY66" fmla="*/ 59490 h 163218"/>
                  <a:gd name="connsiteX67" fmla="*/ 3393 w 43268"/>
                  <a:gd name="connsiteY67" fmla="*/ 60169 h 163218"/>
                  <a:gd name="connsiteX68" fmla="*/ 4143 w 43268"/>
                  <a:gd name="connsiteY68" fmla="*/ 61990 h 163218"/>
                  <a:gd name="connsiteX69" fmla="*/ 2679 w 43268"/>
                  <a:gd name="connsiteY69" fmla="*/ 62562 h 163218"/>
                  <a:gd name="connsiteX70" fmla="*/ 1857 w 43268"/>
                  <a:gd name="connsiteY70" fmla="*/ 70348 h 163218"/>
                  <a:gd name="connsiteX71" fmla="*/ 3643 w 43268"/>
                  <a:gd name="connsiteY71" fmla="*/ 73027 h 163218"/>
                  <a:gd name="connsiteX72" fmla="*/ 2036 w 43268"/>
                  <a:gd name="connsiteY72" fmla="*/ 74313 h 163218"/>
                  <a:gd name="connsiteX73" fmla="*/ 2215 w 43268"/>
                  <a:gd name="connsiteY73" fmla="*/ 73920 h 163218"/>
                  <a:gd name="connsiteX74" fmla="*/ 1286 w 43268"/>
                  <a:gd name="connsiteY74" fmla="*/ 73706 h 163218"/>
                  <a:gd name="connsiteX75" fmla="*/ 2000 w 43268"/>
                  <a:gd name="connsiteY75" fmla="*/ 78457 h 163218"/>
                  <a:gd name="connsiteX76" fmla="*/ 2858 w 43268"/>
                  <a:gd name="connsiteY76" fmla="*/ 77742 h 163218"/>
                  <a:gd name="connsiteX77" fmla="*/ 2750 w 43268"/>
                  <a:gd name="connsiteY77" fmla="*/ 79278 h 163218"/>
                  <a:gd name="connsiteX78" fmla="*/ 1965 w 43268"/>
                  <a:gd name="connsiteY78" fmla="*/ 78957 h 163218"/>
                  <a:gd name="connsiteX79" fmla="*/ 1536 w 43268"/>
                  <a:gd name="connsiteY79" fmla="*/ 81242 h 163218"/>
                  <a:gd name="connsiteX80" fmla="*/ 2500 w 43268"/>
                  <a:gd name="connsiteY80" fmla="*/ 80921 h 163218"/>
                  <a:gd name="connsiteX81" fmla="*/ 1750 w 43268"/>
                  <a:gd name="connsiteY81" fmla="*/ 83636 h 163218"/>
                  <a:gd name="connsiteX82" fmla="*/ 3358 w 43268"/>
                  <a:gd name="connsiteY82" fmla="*/ 83743 h 163218"/>
                  <a:gd name="connsiteX83" fmla="*/ 1429 w 43268"/>
                  <a:gd name="connsiteY83" fmla="*/ 89208 h 163218"/>
                  <a:gd name="connsiteX84" fmla="*/ 2715 w 43268"/>
                  <a:gd name="connsiteY84" fmla="*/ 90029 h 163218"/>
                  <a:gd name="connsiteX85" fmla="*/ 1750 w 43268"/>
                  <a:gd name="connsiteY85" fmla="*/ 90101 h 163218"/>
                  <a:gd name="connsiteX86" fmla="*/ 679 w 43268"/>
                  <a:gd name="connsiteY86" fmla="*/ 92708 h 163218"/>
                  <a:gd name="connsiteX87" fmla="*/ 0 w 43268"/>
                  <a:gd name="connsiteY87" fmla="*/ 92494 h 163218"/>
                  <a:gd name="connsiteX88" fmla="*/ 2000 w 43268"/>
                  <a:gd name="connsiteY88" fmla="*/ 93101 h 163218"/>
                  <a:gd name="connsiteX89" fmla="*/ 2679 w 43268"/>
                  <a:gd name="connsiteY89" fmla="*/ 96387 h 163218"/>
                  <a:gd name="connsiteX90" fmla="*/ 4393 w 43268"/>
                  <a:gd name="connsiteY90" fmla="*/ 96959 h 163218"/>
                  <a:gd name="connsiteX91" fmla="*/ 3465 w 43268"/>
                  <a:gd name="connsiteY91" fmla="*/ 96744 h 163218"/>
                  <a:gd name="connsiteX92" fmla="*/ 3893 w 43268"/>
                  <a:gd name="connsiteY92" fmla="*/ 97888 h 163218"/>
                  <a:gd name="connsiteX93" fmla="*/ 2750 w 43268"/>
                  <a:gd name="connsiteY93" fmla="*/ 98637 h 163218"/>
                  <a:gd name="connsiteX94" fmla="*/ 1572 w 43268"/>
                  <a:gd name="connsiteY94" fmla="*/ 98138 h 163218"/>
                  <a:gd name="connsiteX95" fmla="*/ 3393 w 43268"/>
                  <a:gd name="connsiteY95" fmla="*/ 99638 h 163218"/>
                  <a:gd name="connsiteX96" fmla="*/ 2715 w 43268"/>
                  <a:gd name="connsiteY96" fmla="*/ 103460 h 163218"/>
                  <a:gd name="connsiteX97" fmla="*/ 3929 w 43268"/>
                  <a:gd name="connsiteY97" fmla="*/ 106567 h 163218"/>
                  <a:gd name="connsiteX98" fmla="*/ 1750 w 43268"/>
                  <a:gd name="connsiteY98" fmla="*/ 107424 h 163218"/>
                  <a:gd name="connsiteX99" fmla="*/ 3072 w 43268"/>
                  <a:gd name="connsiteY99" fmla="*/ 110782 h 163218"/>
                  <a:gd name="connsiteX100" fmla="*/ 2929 w 43268"/>
                  <a:gd name="connsiteY100" fmla="*/ 110639 h 163218"/>
                  <a:gd name="connsiteX101" fmla="*/ 4751 w 43268"/>
                  <a:gd name="connsiteY101" fmla="*/ 118212 h 163218"/>
                  <a:gd name="connsiteX102" fmla="*/ 6822 w 43268"/>
                  <a:gd name="connsiteY102" fmla="*/ 118640 h 163218"/>
                  <a:gd name="connsiteX103" fmla="*/ 9858 w 43268"/>
                  <a:gd name="connsiteY103" fmla="*/ 123926 h 163218"/>
                  <a:gd name="connsiteX104" fmla="*/ 9287 w 43268"/>
                  <a:gd name="connsiteY104" fmla="*/ 126284 h 163218"/>
                  <a:gd name="connsiteX105" fmla="*/ 8965 w 43268"/>
                  <a:gd name="connsiteY105" fmla="*/ 126070 h 163218"/>
                  <a:gd name="connsiteX106" fmla="*/ 10751 w 43268"/>
                  <a:gd name="connsiteY106" fmla="*/ 130463 h 163218"/>
                  <a:gd name="connsiteX107" fmla="*/ 13466 w 43268"/>
                  <a:gd name="connsiteY107" fmla="*/ 132142 h 163218"/>
                  <a:gd name="connsiteX108" fmla="*/ 13109 w 43268"/>
                  <a:gd name="connsiteY108" fmla="*/ 133035 h 163218"/>
                  <a:gd name="connsiteX109" fmla="*/ 12323 w 43268"/>
                  <a:gd name="connsiteY109" fmla="*/ 133642 h 163218"/>
                  <a:gd name="connsiteX110" fmla="*/ 12966 w 43268"/>
                  <a:gd name="connsiteY110" fmla="*/ 133856 h 163218"/>
                  <a:gd name="connsiteX111" fmla="*/ 12787 w 43268"/>
                  <a:gd name="connsiteY111" fmla="*/ 133963 h 163218"/>
                  <a:gd name="connsiteX112" fmla="*/ 13502 w 43268"/>
                  <a:gd name="connsiteY112" fmla="*/ 134035 h 163218"/>
                  <a:gd name="connsiteX113" fmla="*/ 13930 w 43268"/>
                  <a:gd name="connsiteY113" fmla="*/ 133713 h 163218"/>
                  <a:gd name="connsiteX114" fmla="*/ 13859 w 43268"/>
                  <a:gd name="connsiteY114" fmla="*/ 136928 h 163218"/>
                  <a:gd name="connsiteX115" fmla="*/ 18967 w 43268"/>
                  <a:gd name="connsiteY115" fmla="*/ 142500 h 163218"/>
                  <a:gd name="connsiteX116" fmla="*/ 17074 w 43268"/>
                  <a:gd name="connsiteY116" fmla="*/ 142322 h 163218"/>
                  <a:gd name="connsiteX117" fmla="*/ 18038 w 43268"/>
                  <a:gd name="connsiteY117" fmla="*/ 143715 h 163218"/>
                  <a:gd name="connsiteX118" fmla="*/ 16681 w 43268"/>
                  <a:gd name="connsiteY118" fmla="*/ 142750 h 163218"/>
                  <a:gd name="connsiteX119" fmla="*/ 19752 w 43268"/>
                  <a:gd name="connsiteY119" fmla="*/ 148501 h 163218"/>
                  <a:gd name="connsiteX120" fmla="*/ 20717 w 43268"/>
                  <a:gd name="connsiteY120" fmla="*/ 148537 h 163218"/>
                  <a:gd name="connsiteX121" fmla="*/ 20681 w 43268"/>
                  <a:gd name="connsiteY121" fmla="*/ 148715 h 163218"/>
                  <a:gd name="connsiteX122" fmla="*/ 22110 w 43268"/>
                  <a:gd name="connsiteY122" fmla="*/ 148930 h 163218"/>
                  <a:gd name="connsiteX123" fmla="*/ 20931 w 43268"/>
                  <a:gd name="connsiteY123" fmla="*/ 150894 h 163218"/>
                  <a:gd name="connsiteX124" fmla="*/ 23682 w 43268"/>
                  <a:gd name="connsiteY124" fmla="*/ 153787 h 163218"/>
                  <a:gd name="connsiteX125" fmla="*/ 24432 w 43268"/>
                  <a:gd name="connsiteY125" fmla="*/ 153144 h 163218"/>
                  <a:gd name="connsiteX126" fmla="*/ 24753 w 43268"/>
                  <a:gd name="connsiteY126" fmla="*/ 154573 h 163218"/>
                  <a:gd name="connsiteX127" fmla="*/ 23753 w 43268"/>
                  <a:gd name="connsiteY127" fmla="*/ 155288 h 163218"/>
                  <a:gd name="connsiteX128" fmla="*/ 26182 w 43268"/>
                  <a:gd name="connsiteY128" fmla="*/ 155823 h 163218"/>
                  <a:gd name="connsiteX129" fmla="*/ 24360 w 43268"/>
                  <a:gd name="connsiteY129" fmla="*/ 155716 h 163218"/>
                  <a:gd name="connsiteX130" fmla="*/ 26575 w 43268"/>
                  <a:gd name="connsiteY130" fmla="*/ 158645 h 163218"/>
                  <a:gd name="connsiteX131" fmla="*/ 28575 w 43268"/>
                  <a:gd name="connsiteY131" fmla="*/ 157645 h 163218"/>
                  <a:gd name="connsiteX132" fmla="*/ 31040 w 43268"/>
                  <a:gd name="connsiteY132" fmla="*/ 160181 h 163218"/>
                  <a:gd name="connsiteX133" fmla="*/ 31575 w 43268"/>
                  <a:gd name="connsiteY133" fmla="*/ 159181 h 163218"/>
                  <a:gd name="connsiteX134" fmla="*/ 34683 w 43268"/>
                  <a:gd name="connsiteY134" fmla="*/ 162896 h 163218"/>
                  <a:gd name="connsiteX135" fmla="*/ 42148 w 43268"/>
                  <a:gd name="connsiteY135" fmla="*/ 160681 h 163218"/>
                  <a:gd name="connsiteX136" fmla="*/ 42255 w 43268"/>
                  <a:gd name="connsiteY136" fmla="*/ 157038 h 163218"/>
                  <a:gd name="connsiteX137" fmla="*/ 42541 w 43268"/>
                  <a:gd name="connsiteY137" fmla="*/ 155787 h 163218"/>
                  <a:gd name="connsiteX138" fmla="*/ 42827 w 43268"/>
                  <a:gd name="connsiteY138" fmla="*/ 155430 h 163218"/>
                  <a:gd name="connsiteX139" fmla="*/ 42863 w 43268"/>
                  <a:gd name="connsiteY139" fmla="*/ 155430 h 163218"/>
                  <a:gd name="connsiteX140" fmla="*/ 42863 w 43268"/>
                  <a:gd name="connsiteY140" fmla="*/ 155430 h 163218"/>
                  <a:gd name="connsiteX141" fmla="*/ 42863 w 43268"/>
                  <a:gd name="connsiteY141" fmla="*/ 155430 h 163218"/>
                  <a:gd name="connsiteX142" fmla="*/ 42505 w 43268"/>
                  <a:gd name="connsiteY142" fmla="*/ 156788 h 163218"/>
                  <a:gd name="connsiteX143" fmla="*/ 42505 w 43268"/>
                  <a:gd name="connsiteY143" fmla="*/ 156788 h 163218"/>
                  <a:gd name="connsiteX144" fmla="*/ 42505 w 43268"/>
                  <a:gd name="connsiteY144" fmla="*/ 156752 h 163218"/>
                  <a:gd name="connsiteX145" fmla="*/ 42541 w 43268"/>
                  <a:gd name="connsiteY145" fmla="*/ 156609 h 163218"/>
                  <a:gd name="connsiteX146" fmla="*/ 42612 w 43268"/>
                  <a:gd name="connsiteY146" fmla="*/ 156323 h 163218"/>
                  <a:gd name="connsiteX147" fmla="*/ 42755 w 43268"/>
                  <a:gd name="connsiteY147" fmla="*/ 155752 h 163218"/>
                  <a:gd name="connsiteX148" fmla="*/ 43113 w 43268"/>
                  <a:gd name="connsiteY148" fmla="*/ 154823 h 163218"/>
                  <a:gd name="connsiteX149" fmla="*/ 43220 w 43268"/>
                  <a:gd name="connsiteY149" fmla="*/ 154680 h 163218"/>
                  <a:gd name="connsiteX150" fmla="*/ 43255 w 43268"/>
                  <a:gd name="connsiteY150" fmla="*/ 154502 h 163218"/>
                  <a:gd name="connsiteX151" fmla="*/ 35183 w 43268"/>
                  <a:gd name="connsiteY151" fmla="*/ 147001 h 16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</a:cxnLst>
                <a:rect l="l" t="t" r="r" b="b"/>
                <a:pathLst>
                  <a:path w="43268" h="163218">
                    <a:moveTo>
                      <a:pt x="35183" y="147001"/>
                    </a:moveTo>
                    <a:cubicBezTo>
                      <a:pt x="32790" y="141929"/>
                      <a:pt x="33969" y="139679"/>
                      <a:pt x="30611" y="134714"/>
                    </a:cubicBezTo>
                    <a:cubicBezTo>
                      <a:pt x="29504" y="131963"/>
                      <a:pt x="27896" y="129534"/>
                      <a:pt x="26718" y="127177"/>
                    </a:cubicBezTo>
                    <a:cubicBezTo>
                      <a:pt x="24753" y="126570"/>
                      <a:pt x="25467" y="123855"/>
                      <a:pt x="23717" y="122855"/>
                    </a:cubicBezTo>
                    <a:lnTo>
                      <a:pt x="24396" y="121998"/>
                    </a:lnTo>
                    <a:cubicBezTo>
                      <a:pt x="23789" y="121640"/>
                      <a:pt x="23289" y="121140"/>
                      <a:pt x="23610" y="120498"/>
                    </a:cubicBezTo>
                    <a:lnTo>
                      <a:pt x="23860" y="120462"/>
                    </a:lnTo>
                    <a:cubicBezTo>
                      <a:pt x="22967" y="119926"/>
                      <a:pt x="23110" y="118926"/>
                      <a:pt x="22681" y="118640"/>
                    </a:cubicBezTo>
                    <a:lnTo>
                      <a:pt x="22931" y="118604"/>
                    </a:lnTo>
                    <a:lnTo>
                      <a:pt x="22539" y="117711"/>
                    </a:lnTo>
                    <a:lnTo>
                      <a:pt x="22967" y="117783"/>
                    </a:lnTo>
                    <a:cubicBezTo>
                      <a:pt x="21896" y="116640"/>
                      <a:pt x="21467" y="115283"/>
                      <a:pt x="21503" y="113961"/>
                    </a:cubicBezTo>
                    <a:lnTo>
                      <a:pt x="20431" y="114318"/>
                    </a:lnTo>
                    <a:cubicBezTo>
                      <a:pt x="21003" y="111425"/>
                      <a:pt x="18538" y="110925"/>
                      <a:pt x="19538" y="108246"/>
                    </a:cubicBezTo>
                    <a:lnTo>
                      <a:pt x="19824" y="108246"/>
                    </a:lnTo>
                    <a:cubicBezTo>
                      <a:pt x="16359" y="105710"/>
                      <a:pt x="20967" y="103210"/>
                      <a:pt x="17859" y="100495"/>
                    </a:cubicBezTo>
                    <a:cubicBezTo>
                      <a:pt x="18252" y="100852"/>
                      <a:pt x="18395" y="100281"/>
                      <a:pt x="18681" y="100281"/>
                    </a:cubicBezTo>
                    <a:cubicBezTo>
                      <a:pt x="18217" y="98888"/>
                      <a:pt x="17967" y="97423"/>
                      <a:pt x="15752" y="97530"/>
                    </a:cubicBezTo>
                    <a:cubicBezTo>
                      <a:pt x="15716" y="96459"/>
                      <a:pt x="16395" y="96637"/>
                      <a:pt x="17216" y="96459"/>
                    </a:cubicBezTo>
                    <a:cubicBezTo>
                      <a:pt x="16252" y="96530"/>
                      <a:pt x="15823" y="95601"/>
                      <a:pt x="15716" y="94816"/>
                    </a:cubicBezTo>
                    <a:lnTo>
                      <a:pt x="16109" y="95173"/>
                    </a:lnTo>
                    <a:lnTo>
                      <a:pt x="15752" y="92851"/>
                    </a:lnTo>
                    <a:lnTo>
                      <a:pt x="13930" y="93315"/>
                    </a:lnTo>
                    <a:cubicBezTo>
                      <a:pt x="14430" y="92030"/>
                      <a:pt x="16145" y="93030"/>
                      <a:pt x="15716" y="91708"/>
                    </a:cubicBezTo>
                    <a:lnTo>
                      <a:pt x="14216" y="91708"/>
                    </a:lnTo>
                    <a:cubicBezTo>
                      <a:pt x="14538" y="89815"/>
                      <a:pt x="16788" y="88708"/>
                      <a:pt x="17895" y="86850"/>
                    </a:cubicBezTo>
                    <a:cubicBezTo>
                      <a:pt x="18467" y="79242"/>
                      <a:pt x="14430" y="71277"/>
                      <a:pt x="17609" y="64919"/>
                    </a:cubicBezTo>
                    <a:lnTo>
                      <a:pt x="18752" y="64740"/>
                    </a:lnTo>
                    <a:cubicBezTo>
                      <a:pt x="20395" y="64776"/>
                      <a:pt x="16502" y="62740"/>
                      <a:pt x="18038" y="62669"/>
                    </a:cubicBezTo>
                    <a:lnTo>
                      <a:pt x="17395" y="61847"/>
                    </a:lnTo>
                    <a:cubicBezTo>
                      <a:pt x="17717" y="61669"/>
                      <a:pt x="18074" y="61276"/>
                      <a:pt x="18395" y="61704"/>
                    </a:cubicBezTo>
                    <a:cubicBezTo>
                      <a:pt x="18538" y="61026"/>
                      <a:pt x="18288" y="60990"/>
                      <a:pt x="17859" y="60419"/>
                    </a:cubicBezTo>
                    <a:lnTo>
                      <a:pt x="18967" y="59847"/>
                    </a:lnTo>
                    <a:cubicBezTo>
                      <a:pt x="20145" y="57418"/>
                      <a:pt x="18717" y="54846"/>
                      <a:pt x="19860" y="52275"/>
                    </a:cubicBezTo>
                    <a:cubicBezTo>
                      <a:pt x="21217" y="51310"/>
                      <a:pt x="22396" y="48238"/>
                      <a:pt x="22789" y="45167"/>
                    </a:cubicBezTo>
                    <a:cubicBezTo>
                      <a:pt x="23217" y="42131"/>
                      <a:pt x="23003" y="39130"/>
                      <a:pt x="22860" y="37023"/>
                    </a:cubicBezTo>
                    <a:cubicBezTo>
                      <a:pt x="22217" y="33987"/>
                      <a:pt x="23824" y="31201"/>
                      <a:pt x="25503" y="28736"/>
                    </a:cubicBezTo>
                    <a:cubicBezTo>
                      <a:pt x="27111" y="26379"/>
                      <a:pt x="28932" y="24343"/>
                      <a:pt x="28718" y="21199"/>
                    </a:cubicBezTo>
                    <a:cubicBezTo>
                      <a:pt x="29004" y="21128"/>
                      <a:pt x="28718" y="20485"/>
                      <a:pt x="28539" y="20414"/>
                    </a:cubicBezTo>
                    <a:lnTo>
                      <a:pt x="30861" y="15556"/>
                    </a:lnTo>
                    <a:cubicBezTo>
                      <a:pt x="30861" y="15556"/>
                      <a:pt x="31575" y="14020"/>
                      <a:pt x="32254" y="11770"/>
                    </a:cubicBezTo>
                    <a:cubicBezTo>
                      <a:pt x="32933" y="9519"/>
                      <a:pt x="33540" y="6483"/>
                      <a:pt x="33254" y="4019"/>
                    </a:cubicBezTo>
                    <a:cubicBezTo>
                      <a:pt x="33004" y="1518"/>
                      <a:pt x="31897" y="-196"/>
                      <a:pt x="30039" y="18"/>
                    </a:cubicBezTo>
                    <a:cubicBezTo>
                      <a:pt x="28111" y="161"/>
                      <a:pt x="25503" y="2090"/>
                      <a:pt x="20931" y="5162"/>
                    </a:cubicBezTo>
                    <a:lnTo>
                      <a:pt x="20645" y="4947"/>
                    </a:lnTo>
                    <a:cubicBezTo>
                      <a:pt x="19002" y="7126"/>
                      <a:pt x="18181" y="8591"/>
                      <a:pt x="19110" y="11091"/>
                    </a:cubicBezTo>
                    <a:cubicBezTo>
                      <a:pt x="16966" y="10519"/>
                      <a:pt x="17967" y="13163"/>
                      <a:pt x="17038" y="13520"/>
                    </a:cubicBezTo>
                    <a:lnTo>
                      <a:pt x="16895" y="13377"/>
                    </a:lnTo>
                    <a:cubicBezTo>
                      <a:pt x="17752" y="15699"/>
                      <a:pt x="14109" y="16306"/>
                      <a:pt x="14823" y="18628"/>
                    </a:cubicBezTo>
                    <a:cubicBezTo>
                      <a:pt x="14680" y="18485"/>
                      <a:pt x="14145" y="18235"/>
                      <a:pt x="14252" y="17842"/>
                    </a:cubicBezTo>
                    <a:cubicBezTo>
                      <a:pt x="14002" y="19199"/>
                      <a:pt x="13823" y="21163"/>
                      <a:pt x="12573" y="20842"/>
                    </a:cubicBezTo>
                    <a:cubicBezTo>
                      <a:pt x="11680" y="24307"/>
                      <a:pt x="10144" y="28593"/>
                      <a:pt x="11751" y="30951"/>
                    </a:cubicBezTo>
                    <a:lnTo>
                      <a:pt x="11430" y="30736"/>
                    </a:lnTo>
                    <a:cubicBezTo>
                      <a:pt x="12537" y="32129"/>
                      <a:pt x="11323" y="32201"/>
                      <a:pt x="11787" y="33558"/>
                    </a:cubicBezTo>
                    <a:cubicBezTo>
                      <a:pt x="11609" y="33594"/>
                      <a:pt x="11501" y="33665"/>
                      <a:pt x="11430" y="33630"/>
                    </a:cubicBezTo>
                    <a:cubicBezTo>
                      <a:pt x="12537" y="35094"/>
                      <a:pt x="10966" y="37058"/>
                      <a:pt x="11323" y="38094"/>
                    </a:cubicBezTo>
                    <a:lnTo>
                      <a:pt x="10466" y="37987"/>
                    </a:lnTo>
                    <a:lnTo>
                      <a:pt x="10180" y="40237"/>
                    </a:lnTo>
                    <a:lnTo>
                      <a:pt x="10537" y="39452"/>
                    </a:lnTo>
                    <a:cubicBezTo>
                      <a:pt x="12752" y="40273"/>
                      <a:pt x="8715" y="40773"/>
                      <a:pt x="9787" y="42666"/>
                    </a:cubicBezTo>
                    <a:cubicBezTo>
                      <a:pt x="9144" y="43988"/>
                      <a:pt x="13573" y="46953"/>
                      <a:pt x="11966" y="48310"/>
                    </a:cubicBezTo>
                    <a:cubicBezTo>
                      <a:pt x="12752" y="49453"/>
                      <a:pt x="10501" y="47060"/>
                      <a:pt x="10930" y="48488"/>
                    </a:cubicBezTo>
                    <a:cubicBezTo>
                      <a:pt x="9751" y="48167"/>
                      <a:pt x="10394" y="47703"/>
                      <a:pt x="9358" y="47703"/>
                    </a:cubicBezTo>
                    <a:cubicBezTo>
                      <a:pt x="9537" y="49060"/>
                      <a:pt x="7501" y="49346"/>
                      <a:pt x="7930" y="51060"/>
                    </a:cubicBezTo>
                    <a:lnTo>
                      <a:pt x="7001" y="50882"/>
                    </a:lnTo>
                    <a:cubicBezTo>
                      <a:pt x="8180" y="53275"/>
                      <a:pt x="4893" y="54418"/>
                      <a:pt x="6287" y="56097"/>
                    </a:cubicBezTo>
                    <a:cubicBezTo>
                      <a:pt x="6715" y="58275"/>
                      <a:pt x="3215" y="57061"/>
                      <a:pt x="4786" y="59490"/>
                    </a:cubicBezTo>
                    <a:lnTo>
                      <a:pt x="3393" y="60169"/>
                    </a:lnTo>
                    <a:cubicBezTo>
                      <a:pt x="3072" y="61097"/>
                      <a:pt x="4893" y="61026"/>
                      <a:pt x="4143" y="61990"/>
                    </a:cubicBezTo>
                    <a:cubicBezTo>
                      <a:pt x="3358" y="61847"/>
                      <a:pt x="3358" y="63240"/>
                      <a:pt x="2679" y="62562"/>
                    </a:cubicBezTo>
                    <a:cubicBezTo>
                      <a:pt x="1179" y="64848"/>
                      <a:pt x="4108" y="67419"/>
                      <a:pt x="1857" y="70348"/>
                    </a:cubicBezTo>
                    <a:cubicBezTo>
                      <a:pt x="3429" y="71027"/>
                      <a:pt x="2429" y="72527"/>
                      <a:pt x="3643" y="73027"/>
                    </a:cubicBezTo>
                    <a:cubicBezTo>
                      <a:pt x="2965" y="73099"/>
                      <a:pt x="3500" y="76028"/>
                      <a:pt x="2036" y="74313"/>
                    </a:cubicBezTo>
                    <a:cubicBezTo>
                      <a:pt x="1929" y="74170"/>
                      <a:pt x="1929" y="73920"/>
                      <a:pt x="2215" y="73920"/>
                    </a:cubicBezTo>
                    <a:lnTo>
                      <a:pt x="1286" y="73706"/>
                    </a:lnTo>
                    <a:cubicBezTo>
                      <a:pt x="-500" y="75420"/>
                      <a:pt x="2250" y="76778"/>
                      <a:pt x="2000" y="78457"/>
                    </a:cubicBezTo>
                    <a:cubicBezTo>
                      <a:pt x="2322" y="77956"/>
                      <a:pt x="2215" y="77313"/>
                      <a:pt x="2858" y="77742"/>
                    </a:cubicBezTo>
                    <a:lnTo>
                      <a:pt x="2750" y="79278"/>
                    </a:lnTo>
                    <a:lnTo>
                      <a:pt x="1965" y="78957"/>
                    </a:lnTo>
                    <a:lnTo>
                      <a:pt x="1536" y="81242"/>
                    </a:lnTo>
                    <a:lnTo>
                      <a:pt x="2500" y="80921"/>
                    </a:lnTo>
                    <a:cubicBezTo>
                      <a:pt x="2000" y="82028"/>
                      <a:pt x="357" y="82421"/>
                      <a:pt x="1750" y="83636"/>
                    </a:cubicBezTo>
                    <a:cubicBezTo>
                      <a:pt x="2536" y="84171"/>
                      <a:pt x="3036" y="82564"/>
                      <a:pt x="3358" y="83743"/>
                    </a:cubicBezTo>
                    <a:cubicBezTo>
                      <a:pt x="2715" y="85207"/>
                      <a:pt x="1715" y="87386"/>
                      <a:pt x="1429" y="89208"/>
                    </a:cubicBezTo>
                    <a:cubicBezTo>
                      <a:pt x="2536" y="89029"/>
                      <a:pt x="2500" y="89529"/>
                      <a:pt x="2715" y="90029"/>
                    </a:cubicBezTo>
                    <a:lnTo>
                      <a:pt x="1750" y="90101"/>
                    </a:lnTo>
                    <a:cubicBezTo>
                      <a:pt x="3072" y="92030"/>
                      <a:pt x="-357" y="90744"/>
                      <a:pt x="679" y="92708"/>
                    </a:cubicBezTo>
                    <a:lnTo>
                      <a:pt x="0" y="92494"/>
                    </a:lnTo>
                    <a:lnTo>
                      <a:pt x="2000" y="93101"/>
                    </a:lnTo>
                    <a:cubicBezTo>
                      <a:pt x="3929" y="95066"/>
                      <a:pt x="0" y="94244"/>
                      <a:pt x="2679" y="96387"/>
                    </a:cubicBezTo>
                    <a:cubicBezTo>
                      <a:pt x="2465" y="95530"/>
                      <a:pt x="4751" y="95923"/>
                      <a:pt x="4393" y="96959"/>
                    </a:cubicBezTo>
                    <a:lnTo>
                      <a:pt x="3465" y="96744"/>
                    </a:lnTo>
                    <a:cubicBezTo>
                      <a:pt x="3679" y="97316"/>
                      <a:pt x="4072" y="97495"/>
                      <a:pt x="3893" y="97888"/>
                    </a:cubicBezTo>
                    <a:cubicBezTo>
                      <a:pt x="3393" y="97566"/>
                      <a:pt x="2536" y="97780"/>
                      <a:pt x="2750" y="98637"/>
                    </a:cubicBezTo>
                    <a:lnTo>
                      <a:pt x="1572" y="98138"/>
                    </a:lnTo>
                    <a:lnTo>
                      <a:pt x="3393" y="99638"/>
                    </a:lnTo>
                    <a:cubicBezTo>
                      <a:pt x="2500" y="100959"/>
                      <a:pt x="3965" y="102781"/>
                      <a:pt x="2715" y="103460"/>
                    </a:cubicBezTo>
                    <a:cubicBezTo>
                      <a:pt x="2715" y="103460"/>
                      <a:pt x="2429" y="106210"/>
                      <a:pt x="3929" y="106567"/>
                    </a:cubicBezTo>
                    <a:cubicBezTo>
                      <a:pt x="2965" y="106174"/>
                      <a:pt x="2858" y="107674"/>
                      <a:pt x="1750" y="107424"/>
                    </a:cubicBezTo>
                    <a:cubicBezTo>
                      <a:pt x="2858" y="107960"/>
                      <a:pt x="4001" y="109817"/>
                      <a:pt x="3072" y="110782"/>
                    </a:cubicBezTo>
                    <a:lnTo>
                      <a:pt x="2929" y="110639"/>
                    </a:lnTo>
                    <a:cubicBezTo>
                      <a:pt x="2429" y="113818"/>
                      <a:pt x="5394" y="115354"/>
                      <a:pt x="4751" y="118212"/>
                    </a:cubicBezTo>
                    <a:cubicBezTo>
                      <a:pt x="5786" y="117819"/>
                      <a:pt x="5536" y="119355"/>
                      <a:pt x="6822" y="118640"/>
                    </a:cubicBezTo>
                    <a:cubicBezTo>
                      <a:pt x="8823" y="120890"/>
                      <a:pt x="5358" y="124248"/>
                      <a:pt x="9858" y="123926"/>
                    </a:cubicBezTo>
                    <a:cubicBezTo>
                      <a:pt x="10430" y="125034"/>
                      <a:pt x="9323" y="125605"/>
                      <a:pt x="9287" y="126284"/>
                    </a:cubicBezTo>
                    <a:lnTo>
                      <a:pt x="8965" y="126070"/>
                    </a:lnTo>
                    <a:cubicBezTo>
                      <a:pt x="10001" y="128177"/>
                      <a:pt x="10287" y="128784"/>
                      <a:pt x="10751" y="130463"/>
                    </a:cubicBezTo>
                    <a:cubicBezTo>
                      <a:pt x="11466" y="131142"/>
                      <a:pt x="13395" y="130535"/>
                      <a:pt x="13466" y="132142"/>
                    </a:cubicBezTo>
                    <a:cubicBezTo>
                      <a:pt x="12537" y="131963"/>
                      <a:pt x="12894" y="132499"/>
                      <a:pt x="13109" y="133035"/>
                    </a:cubicBezTo>
                    <a:cubicBezTo>
                      <a:pt x="12859" y="132749"/>
                      <a:pt x="12537" y="132749"/>
                      <a:pt x="12323" y="133642"/>
                    </a:cubicBezTo>
                    <a:cubicBezTo>
                      <a:pt x="12609" y="133642"/>
                      <a:pt x="12787" y="133749"/>
                      <a:pt x="12966" y="133856"/>
                    </a:cubicBezTo>
                    <a:cubicBezTo>
                      <a:pt x="12894" y="133892"/>
                      <a:pt x="12859" y="133928"/>
                      <a:pt x="12787" y="133963"/>
                    </a:cubicBezTo>
                    <a:cubicBezTo>
                      <a:pt x="13430" y="134749"/>
                      <a:pt x="13573" y="134499"/>
                      <a:pt x="13502" y="134035"/>
                    </a:cubicBezTo>
                    <a:cubicBezTo>
                      <a:pt x="13609" y="133999"/>
                      <a:pt x="13752" y="133928"/>
                      <a:pt x="13930" y="133713"/>
                    </a:cubicBezTo>
                    <a:cubicBezTo>
                      <a:pt x="13323" y="135035"/>
                      <a:pt x="15073" y="136249"/>
                      <a:pt x="13859" y="136928"/>
                    </a:cubicBezTo>
                    <a:cubicBezTo>
                      <a:pt x="15323" y="139464"/>
                      <a:pt x="17466" y="140607"/>
                      <a:pt x="18967" y="142500"/>
                    </a:cubicBezTo>
                    <a:cubicBezTo>
                      <a:pt x="18431" y="143036"/>
                      <a:pt x="17609" y="142822"/>
                      <a:pt x="17074" y="142322"/>
                    </a:cubicBezTo>
                    <a:lnTo>
                      <a:pt x="18038" y="143715"/>
                    </a:lnTo>
                    <a:cubicBezTo>
                      <a:pt x="17109" y="144143"/>
                      <a:pt x="17074" y="143107"/>
                      <a:pt x="16681" y="142750"/>
                    </a:cubicBezTo>
                    <a:cubicBezTo>
                      <a:pt x="16073" y="145286"/>
                      <a:pt x="19967" y="145715"/>
                      <a:pt x="19752" y="148501"/>
                    </a:cubicBezTo>
                    <a:lnTo>
                      <a:pt x="20717" y="148537"/>
                    </a:lnTo>
                    <a:lnTo>
                      <a:pt x="20681" y="148715"/>
                    </a:lnTo>
                    <a:cubicBezTo>
                      <a:pt x="21074" y="148501"/>
                      <a:pt x="21824" y="148679"/>
                      <a:pt x="22110" y="148930"/>
                    </a:cubicBezTo>
                    <a:cubicBezTo>
                      <a:pt x="21503" y="149644"/>
                      <a:pt x="20288" y="149894"/>
                      <a:pt x="20931" y="150894"/>
                    </a:cubicBezTo>
                    <a:cubicBezTo>
                      <a:pt x="20645" y="152144"/>
                      <a:pt x="22646" y="153002"/>
                      <a:pt x="23682" y="153787"/>
                    </a:cubicBezTo>
                    <a:cubicBezTo>
                      <a:pt x="23467" y="153144"/>
                      <a:pt x="24003" y="153073"/>
                      <a:pt x="24432" y="153144"/>
                    </a:cubicBezTo>
                    <a:cubicBezTo>
                      <a:pt x="24753" y="153609"/>
                      <a:pt x="24182" y="154395"/>
                      <a:pt x="24753" y="154573"/>
                    </a:cubicBezTo>
                    <a:lnTo>
                      <a:pt x="23753" y="155288"/>
                    </a:lnTo>
                    <a:cubicBezTo>
                      <a:pt x="24575" y="154502"/>
                      <a:pt x="25646" y="155930"/>
                      <a:pt x="26182" y="155823"/>
                    </a:cubicBezTo>
                    <a:cubicBezTo>
                      <a:pt x="25610" y="156609"/>
                      <a:pt x="25039" y="155466"/>
                      <a:pt x="24360" y="155716"/>
                    </a:cubicBezTo>
                    <a:cubicBezTo>
                      <a:pt x="25825" y="157681"/>
                      <a:pt x="25039" y="156716"/>
                      <a:pt x="26575" y="158645"/>
                    </a:cubicBezTo>
                    <a:cubicBezTo>
                      <a:pt x="28075" y="159145"/>
                      <a:pt x="27361" y="157788"/>
                      <a:pt x="28575" y="157645"/>
                    </a:cubicBezTo>
                    <a:cubicBezTo>
                      <a:pt x="29432" y="158431"/>
                      <a:pt x="30754" y="158716"/>
                      <a:pt x="31040" y="160181"/>
                    </a:cubicBezTo>
                    <a:lnTo>
                      <a:pt x="31575" y="159181"/>
                    </a:lnTo>
                    <a:cubicBezTo>
                      <a:pt x="33576" y="160217"/>
                      <a:pt x="34254" y="161110"/>
                      <a:pt x="34683" y="162896"/>
                    </a:cubicBezTo>
                    <a:cubicBezTo>
                      <a:pt x="39362" y="163967"/>
                      <a:pt x="41827" y="162146"/>
                      <a:pt x="42148" y="160681"/>
                    </a:cubicBezTo>
                    <a:cubicBezTo>
                      <a:pt x="42720" y="159252"/>
                      <a:pt x="42898" y="157931"/>
                      <a:pt x="42255" y="157038"/>
                    </a:cubicBezTo>
                    <a:cubicBezTo>
                      <a:pt x="42255" y="156538"/>
                      <a:pt x="42362" y="156073"/>
                      <a:pt x="42541" y="155787"/>
                    </a:cubicBezTo>
                    <a:cubicBezTo>
                      <a:pt x="42612" y="155645"/>
                      <a:pt x="42720" y="155502"/>
                      <a:pt x="42827" y="155430"/>
                    </a:cubicBezTo>
                    <a:lnTo>
                      <a:pt x="42863" y="155430"/>
                    </a:lnTo>
                    <a:lnTo>
                      <a:pt x="42863" y="155430"/>
                    </a:lnTo>
                    <a:lnTo>
                      <a:pt x="42863" y="155430"/>
                    </a:lnTo>
                    <a:cubicBezTo>
                      <a:pt x="42148" y="158181"/>
                      <a:pt x="42648" y="156181"/>
                      <a:pt x="42505" y="156788"/>
                    </a:cubicBezTo>
                    <a:lnTo>
                      <a:pt x="42505" y="156788"/>
                    </a:lnTo>
                    <a:lnTo>
                      <a:pt x="42505" y="156752"/>
                    </a:lnTo>
                    <a:lnTo>
                      <a:pt x="42541" y="156609"/>
                    </a:lnTo>
                    <a:lnTo>
                      <a:pt x="42612" y="156323"/>
                    </a:lnTo>
                    <a:lnTo>
                      <a:pt x="42755" y="155752"/>
                    </a:lnTo>
                    <a:cubicBezTo>
                      <a:pt x="42863" y="155395"/>
                      <a:pt x="43005" y="155002"/>
                      <a:pt x="43113" y="154823"/>
                    </a:cubicBezTo>
                    <a:lnTo>
                      <a:pt x="43220" y="154680"/>
                    </a:lnTo>
                    <a:cubicBezTo>
                      <a:pt x="43291" y="154645"/>
                      <a:pt x="43255" y="154502"/>
                      <a:pt x="43255" y="154502"/>
                    </a:cubicBezTo>
                    <a:cubicBezTo>
                      <a:pt x="43541" y="151787"/>
                      <a:pt x="39148" y="151716"/>
                      <a:pt x="35183" y="14700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" name="Graphic 1">
              <a:extLst>
                <a:ext uri="{FF2B5EF4-FFF2-40B4-BE49-F238E27FC236}">
                  <a16:creationId xmlns:a16="http://schemas.microsoft.com/office/drawing/2014/main" id="{0D5AB653-7F62-2049-A21D-19CCC8FD5C8A}"/>
                </a:ext>
              </a:extLst>
            </p:cNvPr>
            <p:cNvGrpSpPr/>
            <p:nvPr/>
          </p:nvGrpSpPr>
          <p:grpSpPr>
            <a:xfrm>
              <a:off x="6789752" y="2070292"/>
              <a:ext cx="70951" cy="63082"/>
              <a:chOff x="6789752" y="2070292"/>
              <a:chExt cx="70951" cy="63082"/>
            </a:xfrm>
            <a:grpFill/>
          </p:grpSpPr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E053A9A7-16EA-6C43-AD9A-3E345896DED3}"/>
                  </a:ext>
                </a:extLst>
              </p:cNvPr>
              <p:cNvSpPr/>
              <p:nvPr/>
            </p:nvSpPr>
            <p:spPr>
              <a:xfrm>
                <a:off x="6845011" y="2131802"/>
                <a:ext cx="177" cy="499"/>
              </a:xfrm>
              <a:custGeom>
                <a:avLst/>
                <a:gdLst>
                  <a:gd name="connsiteX0" fmla="*/ 177 w 177"/>
                  <a:gd name="connsiteY0" fmla="*/ 500 h 499"/>
                  <a:gd name="connsiteX1" fmla="*/ 34 w 177"/>
                  <a:gd name="connsiteY1" fmla="*/ 0 h 499"/>
                  <a:gd name="connsiteX2" fmla="*/ 177 w 177"/>
                  <a:gd name="connsiteY2" fmla="*/ 500 h 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7" h="499">
                    <a:moveTo>
                      <a:pt x="177" y="500"/>
                    </a:moveTo>
                    <a:lnTo>
                      <a:pt x="34" y="0"/>
                    </a:lnTo>
                    <a:cubicBezTo>
                      <a:pt x="-37" y="214"/>
                      <a:pt x="-1" y="393"/>
                      <a:pt x="177" y="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ECA3F799-1428-4C4D-AB3D-22BB5AB5CF3E}"/>
                  </a:ext>
                </a:extLst>
              </p:cNvPr>
              <p:cNvSpPr/>
              <p:nvPr/>
            </p:nvSpPr>
            <p:spPr>
              <a:xfrm>
                <a:off x="6793610" y="2091118"/>
                <a:ext cx="107" cy="35"/>
              </a:xfrm>
              <a:custGeom>
                <a:avLst/>
                <a:gdLst>
                  <a:gd name="connsiteX0" fmla="*/ 107 w 107"/>
                  <a:gd name="connsiteY0" fmla="*/ 36 h 35"/>
                  <a:gd name="connsiteX1" fmla="*/ 0 w 107"/>
                  <a:gd name="connsiteY1" fmla="*/ 0 h 35"/>
                  <a:gd name="connsiteX2" fmla="*/ 107 w 107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107" y="36"/>
                    </a:moveTo>
                    <a:lnTo>
                      <a:pt x="0" y="0"/>
                    </a:lnTo>
                    <a:cubicBezTo>
                      <a:pt x="36" y="0"/>
                      <a:pt x="107" y="36"/>
                      <a:pt x="107" y="3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E3E9E8F0-D0C9-1E4C-A7C2-F7A19CA30129}"/>
                  </a:ext>
                </a:extLst>
              </p:cNvPr>
              <p:cNvSpPr/>
              <p:nvPr/>
            </p:nvSpPr>
            <p:spPr>
              <a:xfrm>
                <a:off x="6837651" y="2115264"/>
                <a:ext cx="107" cy="107"/>
              </a:xfrm>
              <a:custGeom>
                <a:avLst/>
                <a:gdLst>
                  <a:gd name="connsiteX0" fmla="*/ 0 w 107"/>
                  <a:gd name="connsiteY0" fmla="*/ 107 h 107"/>
                  <a:gd name="connsiteX1" fmla="*/ 0 w 107"/>
                  <a:gd name="connsiteY1" fmla="*/ 107 h 107"/>
                  <a:gd name="connsiteX2" fmla="*/ 107 w 107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7">
                    <a:moveTo>
                      <a:pt x="0" y="107"/>
                    </a:moveTo>
                    <a:lnTo>
                      <a:pt x="0" y="107"/>
                    </a:lnTo>
                    <a:lnTo>
                      <a:pt x="107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3B776DE5-DA34-8C4F-B3E3-9B5CC34A8F5E}"/>
                  </a:ext>
                </a:extLst>
              </p:cNvPr>
              <p:cNvSpPr/>
              <p:nvPr/>
            </p:nvSpPr>
            <p:spPr>
              <a:xfrm>
                <a:off x="6789752" y="2070292"/>
                <a:ext cx="70951" cy="63082"/>
              </a:xfrm>
              <a:custGeom>
                <a:avLst/>
                <a:gdLst>
                  <a:gd name="connsiteX0" fmla="*/ 61365 w 70951"/>
                  <a:gd name="connsiteY0" fmla="*/ 49151 h 63082"/>
                  <a:gd name="connsiteX1" fmla="*/ 54435 w 70951"/>
                  <a:gd name="connsiteY1" fmla="*/ 45722 h 63082"/>
                  <a:gd name="connsiteX2" fmla="*/ 51792 w 70951"/>
                  <a:gd name="connsiteY2" fmla="*/ 45258 h 63082"/>
                  <a:gd name="connsiteX3" fmla="*/ 47935 w 70951"/>
                  <a:gd name="connsiteY3" fmla="*/ 45079 h 63082"/>
                  <a:gd name="connsiteX4" fmla="*/ 45220 w 70951"/>
                  <a:gd name="connsiteY4" fmla="*/ 46294 h 63082"/>
                  <a:gd name="connsiteX5" fmla="*/ 45291 w 70951"/>
                  <a:gd name="connsiteY5" fmla="*/ 45365 h 63082"/>
                  <a:gd name="connsiteX6" fmla="*/ 45077 w 70951"/>
                  <a:gd name="connsiteY6" fmla="*/ 45615 h 63082"/>
                  <a:gd name="connsiteX7" fmla="*/ 45148 w 70951"/>
                  <a:gd name="connsiteY7" fmla="*/ 45365 h 63082"/>
                  <a:gd name="connsiteX8" fmla="*/ 44756 w 70951"/>
                  <a:gd name="connsiteY8" fmla="*/ 45901 h 63082"/>
                  <a:gd name="connsiteX9" fmla="*/ 44863 w 70951"/>
                  <a:gd name="connsiteY9" fmla="*/ 45651 h 63082"/>
                  <a:gd name="connsiteX10" fmla="*/ 44720 w 70951"/>
                  <a:gd name="connsiteY10" fmla="*/ 45722 h 63082"/>
                  <a:gd name="connsiteX11" fmla="*/ 44898 w 70951"/>
                  <a:gd name="connsiteY11" fmla="*/ 45365 h 63082"/>
                  <a:gd name="connsiteX12" fmla="*/ 43827 w 70951"/>
                  <a:gd name="connsiteY12" fmla="*/ 45222 h 63082"/>
                  <a:gd name="connsiteX13" fmla="*/ 43255 w 70951"/>
                  <a:gd name="connsiteY13" fmla="*/ 46187 h 63082"/>
                  <a:gd name="connsiteX14" fmla="*/ 41112 w 70951"/>
                  <a:gd name="connsiteY14" fmla="*/ 44079 h 63082"/>
                  <a:gd name="connsiteX15" fmla="*/ 41291 w 70951"/>
                  <a:gd name="connsiteY15" fmla="*/ 43865 h 63082"/>
                  <a:gd name="connsiteX16" fmla="*/ 36897 w 70951"/>
                  <a:gd name="connsiteY16" fmla="*/ 41365 h 63082"/>
                  <a:gd name="connsiteX17" fmla="*/ 37326 w 70951"/>
                  <a:gd name="connsiteY17" fmla="*/ 40615 h 63082"/>
                  <a:gd name="connsiteX18" fmla="*/ 34004 w 70951"/>
                  <a:gd name="connsiteY18" fmla="*/ 41543 h 63082"/>
                  <a:gd name="connsiteX19" fmla="*/ 34219 w 70951"/>
                  <a:gd name="connsiteY19" fmla="*/ 39865 h 63082"/>
                  <a:gd name="connsiteX20" fmla="*/ 32397 w 70951"/>
                  <a:gd name="connsiteY20" fmla="*/ 40400 h 63082"/>
                  <a:gd name="connsiteX21" fmla="*/ 32826 w 70951"/>
                  <a:gd name="connsiteY21" fmla="*/ 40222 h 63082"/>
                  <a:gd name="connsiteX22" fmla="*/ 31147 w 70951"/>
                  <a:gd name="connsiteY22" fmla="*/ 39650 h 63082"/>
                  <a:gd name="connsiteX23" fmla="*/ 30611 w 70951"/>
                  <a:gd name="connsiteY23" fmla="*/ 41401 h 63082"/>
                  <a:gd name="connsiteX24" fmla="*/ 30432 w 70951"/>
                  <a:gd name="connsiteY24" fmla="*/ 39329 h 63082"/>
                  <a:gd name="connsiteX25" fmla="*/ 29789 w 70951"/>
                  <a:gd name="connsiteY25" fmla="*/ 40686 h 63082"/>
                  <a:gd name="connsiteX26" fmla="*/ 29325 w 70951"/>
                  <a:gd name="connsiteY26" fmla="*/ 36364 h 63082"/>
                  <a:gd name="connsiteX27" fmla="*/ 21717 w 70951"/>
                  <a:gd name="connsiteY27" fmla="*/ 30828 h 63082"/>
                  <a:gd name="connsiteX28" fmla="*/ 22539 w 70951"/>
                  <a:gd name="connsiteY28" fmla="*/ 30042 h 63082"/>
                  <a:gd name="connsiteX29" fmla="*/ 21288 w 70951"/>
                  <a:gd name="connsiteY29" fmla="*/ 29899 h 63082"/>
                  <a:gd name="connsiteX30" fmla="*/ 20467 w 70951"/>
                  <a:gd name="connsiteY30" fmla="*/ 30042 h 63082"/>
                  <a:gd name="connsiteX31" fmla="*/ 21217 w 70951"/>
                  <a:gd name="connsiteY31" fmla="*/ 29399 h 63082"/>
                  <a:gd name="connsiteX32" fmla="*/ 20324 w 70951"/>
                  <a:gd name="connsiteY32" fmla="*/ 29328 h 63082"/>
                  <a:gd name="connsiteX33" fmla="*/ 21003 w 70951"/>
                  <a:gd name="connsiteY33" fmla="*/ 28506 h 63082"/>
                  <a:gd name="connsiteX34" fmla="*/ 18681 w 70951"/>
                  <a:gd name="connsiteY34" fmla="*/ 25684 h 63082"/>
                  <a:gd name="connsiteX35" fmla="*/ 15931 w 70951"/>
                  <a:gd name="connsiteY35" fmla="*/ 19469 h 63082"/>
                  <a:gd name="connsiteX36" fmla="*/ 16181 w 70951"/>
                  <a:gd name="connsiteY36" fmla="*/ 14933 h 63082"/>
                  <a:gd name="connsiteX37" fmla="*/ 15323 w 70951"/>
                  <a:gd name="connsiteY37" fmla="*/ 8111 h 63082"/>
                  <a:gd name="connsiteX38" fmla="*/ 14680 w 70951"/>
                  <a:gd name="connsiteY38" fmla="*/ 7789 h 63082"/>
                  <a:gd name="connsiteX39" fmla="*/ 13073 w 70951"/>
                  <a:gd name="connsiteY39" fmla="*/ 3860 h 63082"/>
                  <a:gd name="connsiteX40" fmla="*/ 11216 w 70951"/>
                  <a:gd name="connsiteY40" fmla="*/ 1431 h 63082"/>
                  <a:gd name="connsiteX41" fmla="*/ 8501 w 70951"/>
                  <a:gd name="connsiteY41" fmla="*/ 2 h 63082"/>
                  <a:gd name="connsiteX42" fmla="*/ 4608 w 70951"/>
                  <a:gd name="connsiteY42" fmla="*/ 645 h 63082"/>
                  <a:gd name="connsiteX43" fmla="*/ 321 w 70951"/>
                  <a:gd name="connsiteY43" fmla="*/ 8432 h 63082"/>
                  <a:gd name="connsiteX44" fmla="*/ 0 w 70951"/>
                  <a:gd name="connsiteY44" fmla="*/ 8575 h 63082"/>
                  <a:gd name="connsiteX45" fmla="*/ 2357 w 70951"/>
                  <a:gd name="connsiteY45" fmla="*/ 10432 h 63082"/>
                  <a:gd name="connsiteX46" fmla="*/ 2000 w 70951"/>
                  <a:gd name="connsiteY46" fmla="*/ 11825 h 63082"/>
                  <a:gd name="connsiteX47" fmla="*/ 1822 w 70951"/>
                  <a:gd name="connsiteY47" fmla="*/ 11861 h 63082"/>
                  <a:gd name="connsiteX48" fmla="*/ 2536 w 70951"/>
                  <a:gd name="connsiteY48" fmla="*/ 13575 h 63082"/>
                  <a:gd name="connsiteX49" fmla="*/ 1714 w 70951"/>
                  <a:gd name="connsiteY49" fmla="*/ 13611 h 63082"/>
                  <a:gd name="connsiteX50" fmla="*/ 1393 w 70951"/>
                  <a:gd name="connsiteY50" fmla="*/ 14647 h 63082"/>
                  <a:gd name="connsiteX51" fmla="*/ 3643 w 70951"/>
                  <a:gd name="connsiteY51" fmla="*/ 19148 h 63082"/>
                  <a:gd name="connsiteX52" fmla="*/ 3286 w 70951"/>
                  <a:gd name="connsiteY52" fmla="*/ 19112 h 63082"/>
                  <a:gd name="connsiteX53" fmla="*/ 4429 w 70951"/>
                  <a:gd name="connsiteY53" fmla="*/ 20684 h 63082"/>
                  <a:gd name="connsiteX54" fmla="*/ 4108 w 70951"/>
                  <a:gd name="connsiteY54" fmla="*/ 20826 h 63082"/>
                  <a:gd name="connsiteX55" fmla="*/ 5429 w 70951"/>
                  <a:gd name="connsiteY55" fmla="*/ 23398 h 63082"/>
                  <a:gd name="connsiteX56" fmla="*/ 4608 w 70951"/>
                  <a:gd name="connsiteY56" fmla="*/ 23612 h 63082"/>
                  <a:gd name="connsiteX57" fmla="*/ 5143 w 70951"/>
                  <a:gd name="connsiteY57" fmla="*/ 25041 h 63082"/>
                  <a:gd name="connsiteX58" fmla="*/ 5179 w 70951"/>
                  <a:gd name="connsiteY58" fmla="*/ 24434 h 63082"/>
                  <a:gd name="connsiteX59" fmla="*/ 5822 w 70951"/>
                  <a:gd name="connsiteY59" fmla="*/ 26577 h 63082"/>
                  <a:gd name="connsiteX60" fmla="*/ 10323 w 70951"/>
                  <a:gd name="connsiteY60" fmla="*/ 28220 h 63082"/>
                  <a:gd name="connsiteX61" fmla="*/ 9537 w 70951"/>
                  <a:gd name="connsiteY61" fmla="*/ 28827 h 63082"/>
                  <a:gd name="connsiteX62" fmla="*/ 7858 w 70951"/>
                  <a:gd name="connsiteY62" fmla="*/ 29328 h 63082"/>
                  <a:gd name="connsiteX63" fmla="*/ 8322 w 70951"/>
                  <a:gd name="connsiteY63" fmla="*/ 31471 h 63082"/>
                  <a:gd name="connsiteX64" fmla="*/ 7465 w 70951"/>
                  <a:gd name="connsiteY64" fmla="*/ 31899 h 63082"/>
                  <a:gd name="connsiteX65" fmla="*/ 9287 w 70951"/>
                  <a:gd name="connsiteY65" fmla="*/ 34507 h 63082"/>
                  <a:gd name="connsiteX66" fmla="*/ 9644 w 70951"/>
                  <a:gd name="connsiteY66" fmla="*/ 36900 h 63082"/>
                  <a:gd name="connsiteX67" fmla="*/ 8894 w 70951"/>
                  <a:gd name="connsiteY67" fmla="*/ 38079 h 63082"/>
                  <a:gd name="connsiteX68" fmla="*/ 10287 w 70951"/>
                  <a:gd name="connsiteY68" fmla="*/ 38436 h 63082"/>
                  <a:gd name="connsiteX69" fmla="*/ 9430 w 70951"/>
                  <a:gd name="connsiteY69" fmla="*/ 39650 h 63082"/>
                  <a:gd name="connsiteX70" fmla="*/ 12609 w 70951"/>
                  <a:gd name="connsiteY70" fmla="*/ 43794 h 63082"/>
                  <a:gd name="connsiteX71" fmla="*/ 15145 w 70951"/>
                  <a:gd name="connsiteY71" fmla="*/ 43687 h 63082"/>
                  <a:gd name="connsiteX72" fmla="*/ 14752 w 70951"/>
                  <a:gd name="connsiteY72" fmla="*/ 45473 h 63082"/>
                  <a:gd name="connsiteX73" fmla="*/ 14680 w 70951"/>
                  <a:gd name="connsiteY73" fmla="*/ 45187 h 63082"/>
                  <a:gd name="connsiteX74" fmla="*/ 13966 w 70951"/>
                  <a:gd name="connsiteY74" fmla="*/ 45794 h 63082"/>
                  <a:gd name="connsiteX75" fmla="*/ 16966 w 70951"/>
                  <a:gd name="connsiteY75" fmla="*/ 47294 h 63082"/>
                  <a:gd name="connsiteX76" fmla="*/ 17109 w 70951"/>
                  <a:gd name="connsiteY76" fmla="*/ 46294 h 63082"/>
                  <a:gd name="connsiteX77" fmla="*/ 17859 w 70951"/>
                  <a:gd name="connsiteY77" fmla="*/ 47008 h 63082"/>
                  <a:gd name="connsiteX78" fmla="*/ 17216 w 70951"/>
                  <a:gd name="connsiteY78" fmla="*/ 47508 h 63082"/>
                  <a:gd name="connsiteX79" fmla="*/ 18252 w 70951"/>
                  <a:gd name="connsiteY79" fmla="*/ 48794 h 63082"/>
                  <a:gd name="connsiteX80" fmla="*/ 18609 w 70951"/>
                  <a:gd name="connsiteY80" fmla="*/ 47866 h 63082"/>
                  <a:gd name="connsiteX81" fmla="*/ 19788 w 70951"/>
                  <a:gd name="connsiteY81" fmla="*/ 49544 h 63082"/>
                  <a:gd name="connsiteX82" fmla="*/ 20681 w 70951"/>
                  <a:gd name="connsiteY82" fmla="*/ 48187 h 63082"/>
                  <a:gd name="connsiteX83" fmla="*/ 23039 w 70951"/>
                  <a:gd name="connsiteY83" fmla="*/ 51688 h 63082"/>
                  <a:gd name="connsiteX84" fmla="*/ 24110 w 70951"/>
                  <a:gd name="connsiteY84" fmla="*/ 50795 h 63082"/>
                  <a:gd name="connsiteX85" fmla="*/ 23753 w 70951"/>
                  <a:gd name="connsiteY85" fmla="*/ 51688 h 63082"/>
                  <a:gd name="connsiteX86" fmla="*/ 24396 w 70951"/>
                  <a:gd name="connsiteY86" fmla="*/ 53152 h 63082"/>
                  <a:gd name="connsiteX87" fmla="*/ 24039 w 70951"/>
                  <a:gd name="connsiteY87" fmla="*/ 53724 h 63082"/>
                  <a:gd name="connsiteX88" fmla="*/ 25110 w 70951"/>
                  <a:gd name="connsiteY88" fmla="*/ 52009 h 63082"/>
                  <a:gd name="connsiteX89" fmla="*/ 26360 w 70951"/>
                  <a:gd name="connsiteY89" fmla="*/ 52009 h 63082"/>
                  <a:gd name="connsiteX90" fmla="*/ 27468 w 70951"/>
                  <a:gd name="connsiteY90" fmla="*/ 50687 h 63082"/>
                  <a:gd name="connsiteX91" fmla="*/ 26896 w 70951"/>
                  <a:gd name="connsiteY91" fmla="*/ 51402 h 63082"/>
                  <a:gd name="connsiteX92" fmla="*/ 27468 w 70951"/>
                  <a:gd name="connsiteY92" fmla="*/ 51330 h 63082"/>
                  <a:gd name="connsiteX93" fmla="*/ 27039 w 70951"/>
                  <a:gd name="connsiteY93" fmla="*/ 52438 h 63082"/>
                  <a:gd name="connsiteX94" fmla="*/ 26218 w 70951"/>
                  <a:gd name="connsiteY94" fmla="*/ 53295 h 63082"/>
                  <a:gd name="connsiteX95" fmla="*/ 27646 w 70951"/>
                  <a:gd name="connsiteY95" fmla="*/ 52223 h 63082"/>
                  <a:gd name="connsiteX96" fmla="*/ 28254 w 70951"/>
                  <a:gd name="connsiteY96" fmla="*/ 53973 h 63082"/>
                  <a:gd name="connsiteX97" fmla="*/ 29897 w 70951"/>
                  <a:gd name="connsiteY97" fmla="*/ 54295 h 63082"/>
                  <a:gd name="connsiteX98" fmla="*/ 28682 w 70951"/>
                  <a:gd name="connsiteY98" fmla="*/ 56224 h 63082"/>
                  <a:gd name="connsiteX99" fmla="*/ 30575 w 70951"/>
                  <a:gd name="connsiteY99" fmla="*/ 56795 h 63082"/>
                  <a:gd name="connsiteX100" fmla="*/ 30432 w 70951"/>
                  <a:gd name="connsiteY100" fmla="*/ 56831 h 63082"/>
                  <a:gd name="connsiteX101" fmla="*/ 34397 w 70951"/>
                  <a:gd name="connsiteY101" fmla="*/ 59581 h 63082"/>
                  <a:gd name="connsiteX102" fmla="*/ 35969 w 70951"/>
                  <a:gd name="connsiteY102" fmla="*/ 58331 h 63082"/>
                  <a:gd name="connsiteX103" fmla="*/ 40827 w 70951"/>
                  <a:gd name="connsiteY103" fmla="*/ 59081 h 63082"/>
                  <a:gd name="connsiteX104" fmla="*/ 42184 w 70951"/>
                  <a:gd name="connsiteY104" fmla="*/ 60724 h 63082"/>
                  <a:gd name="connsiteX105" fmla="*/ 41898 w 70951"/>
                  <a:gd name="connsiteY105" fmla="*/ 60903 h 63082"/>
                  <a:gd name="connsiteX106" fmla="*/ 45541 w 70951"/>
                  <a:gd name="connsiteY106" fmla="*/ 61010 h 63082"/>
                  <a:gd name="connsiteX107" fmla="*/ 46827 w 70951"/>
                  <a:gd name="connsiteY107" fmla="*/ 59117 h 63082"/>
                  <a:gd name="connsiteX108" fmla="*/ 47042 w 70951"/>
                  <a:gd name="connsiteY108" fmla="*/ 59796 h 63082"/>
                  <a:gd name="connsiteX109" fmla="*/ 47042 w 70951"/>
                  <a:gd name="connsiteY109" fmla="*/ 60760 h 63082"/>
                  <a:gd name="connsiteX110" fmla="*/ 47256 w 70951"/>
                  <a:gd name="connsiteY110" fmla="*/ 60260 h 63082"/>
                  <a:gd name="connsiteX111" fmla="*/ 47256 w 70951"/>
                  <a:gd name="connsiteY111" fmla="*/ 60474 h 63082"/>
                  <a:gd name="connsiteX112" fmla="*/ 47470 w 70951"/>
                  <a:gd name="connsiteY112" fmla="*/ 59831 h 63082"/>
                  <a:gd name="connsiteX113" fmla="*/ 47470 w 70951"/>
                  <a:gd name="connsiteY113" fmla="*/ 59331 h 63082"/>
                  <a:gd name="connsiteX114" fmla="*/ 48256 w 70951"/>
                  <a:gd name="connsiteY114" fmla="*/ 60832 h 63082"/>
                  <a:gd name="connsiteX115" fmla="*/ 52471 w 70951"/>
                  <a:gd name="connsiteY115" fmla="*/ 59438 h 63082"/>
                  <a:gd name="connsiteX116" fmla="*/ 51578 w 70951"/>
                  <a:gd name="connsiteY116" fmla="*/ 60903 h 63082"/>
                  <a:gd name="connsiteX117" fmla="*/ 52507 w 70951"/>
                  <a:gd name="connsiteY117" fmla="*/ 60867 h 63082"/>
                  <a:gd name="connsiteX118" fmla="*/ 51542 w 70951"/>
                  <a:gd name="connsiteY118" fmla="*/ 61474 h 63082"/>
                  <a:gd name="connsiteX119" fmla="*/ 54935 w 70951"/>
                  <a:gd name="connsiteY119" fmla="*/ 62153 h 63082"/>
                  <a:gd name="connsiteX120" fmla="*/ 55364 w 70951"/>
                  <a:gd name="connsiteY120" fmla="*/ 61439 h 63082"/>
                  <a:gd name="connsiteX121" fmla="*/ 55400 w 70951"/>
                  <a:gd name="connsiteY121" fmla="*/ 61581 h 63082"/>
                  <a:gd name="connsiteX122" fmla="*/ 56114 w 70951"/>
                  <a:gd name="connsiteY122" fmla="*/ 60581 h 63082"/>
                  <a:gd name="connsiteX123" fmla="*/ 56293 w 70951"/>
                  <a:gd name="connsiteY123" fmla="*/ 62689 h 63082"/>
                  <a:gd name="connsiteX124" fmla="*/ 58579 w 70951"/>
                  <a:gd name="connsiteY124" fmla="*/ 62260 h 63082"/>
                  <a:gd name="connsiteX125" fmla="*/ 58686 w 70951"/>
                  <a:gd name="connsiteY125" fmla="*/ 61296 h 63082"/>
                  <a:gd name="connsiteX126" fmla="*/ 59329 w 70951"/>
                  <a:gd name="connsiteY126" fmla="*/ 61903 h 63082"/>
                  <a:gd name="connsiteX127" fmla="*/ 59115 w 70951"/>
                  <a:gd name="connsiteY127" fmla="*/ 63082 h 63082"/>
                  <a:gd name="connsiteX128" fmla="*/ 60400 w 70951"/>
                  <a:gd name="connsiteY128" fmla="*/ 61581 h 63082"/>
                  <a:gd name="connsiteX129" fmla="*/ 59543 w 70951"/>
                  <a:gd name="connsiteY129" fmla="*/ 62903 h 63082"/>
                  <a:gd name="connsiteX130" fmla="*/ 61543 w 70951"/>
                  <a:gd name="connsiteY130" fmla="*/ 63082 h 63082"/>
                  <a:gd name="connsiteX131" fmla="*/ 62115 w 70951"/>
                  <a:gd name="connsiteY131" fmla="*/ 60939 h 63082"/>
                  <a:gd name="connsiteX132" fmla="*/ 64079 w 70951"/>
                  <a:gd name="connsiteY132" fmla="*/ 60867 h 63082"/>
                  <a:gd name="connsiteX133" fmla="*/ 64008 w 70951"/>
                  <a:gd name="connsiteY133" fmla="*/ 59760 h 63082"/>
                  <a:gd name="connsiteX134" fmla="*/ 66544 w 70951"/>
                  <a:gd name="connsiteY134" fmla="*/ 60439 h 63082"/>
                  <a:gd name="connsiteX135" fmla="*/ 70759 w 70951"/>
                  <a:gd name="connsiteY135" fmla="*/ 51402 h 63082"/>
                  <a:gd name="connsiteX136" fmla="*/ 68973 w 70951"/>
                  <a:gd name="connsiteY136" fmla="*/ 48651 h 63082"/>
                  <a:gd name="connsiteX137" fmla="*/ 61365 w 70951"/>
                  <a:gd name="connsiteY137" fmla="*/ 49151 h 63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</a:cxnLst>
                <a:rect l="l" t="t" r="r" b="b"/>
                <a:pathLst>
                  <a:path w="70951" h="63082">
                    <a:moveTo>
                      <a:pt x="61365" y="49151"/>
                    </a:moveTo>
                    <a:cubicBezTo>
                      <a:pt x="58436" y="47973"/>
                      <a:pt x="58114" y="45722"/>
                      <a:pt x="54435" y="45722"/>
                    </a:cubicBezTo>
                    <a:cubicBezTo>
                      <a:pt x="53614" y="45437"/>
                      <a:pt x="52721" y="45330"/>
                      <a:pt x="51792" y="45258"/>
                    </a:cubicBezTo>
                    <a:cubicBezTo>
                      <a:pt x="51006" y="45187"/>
                      <a:pt x="48970" y="45008"/>
                      <a:pt x="47935" y="45079"/>
                    </a:cubicBezTo>
                    <a:cubicBezTo>
                      <a:pt x="46613" y="46615"/>
                      <a:pt x="45291" y="44972"/>
                      <a:pt x="45220" y="46294"/>
                    </a:cubicBezTo>
                    <a:lnTo>
                      <a:pt x="45291" y="45365"/>
                    </a:lnTo>
                    <a:cubicBezTo>
                      <a:pt x="45184" y="45830"/>
                      <a:pt x="45006" y="46115"/>
                      <a:pt x="45077" y="45615"/>
                    </a:cubicBezTo>
                    <a:lnTo>
                      <a:pt x="45148" y="45365"/>
                    </a:lnTo>
                    <a:cubicBezTo>
                      <a:pt x="44898" y="46008"/>
                      <a:pt x="44898" y="45580"/>
                      <a:pt x="44756" y="45901"/>
                    </a:cubicBezTo>
                    <a:lnTo>
                      <a:pt x="44863" y="45651"/>
                    </a:lnTo>
                    <a:lnTo>
                      <a:pt x="44720" y="45722"/>
                    </a:lnTo>
                    <a:lnTo>
                      <a:pt x="44898" y="45365"/>
                    </a:lnTo>
                    <a:cubicBezTo>
                      <a:pt x="44577" y="46044"/>
                      <a:pt x="44113" y="45830"/>
                      <a:pt x="43827" y="45222"/>
                    </a:cubicBezTo>
                    <a:lnTo>
                      <a:pt x="43255" y="46187"/>
                    </a:lnTo>
                    <a:cubicBezTo>
                      <a:pt x="42970" y="44472"/>
                      <a:pt x="41219" y="46044"/>
                      <a:pt x="41112" y="44079"/>
                    </a:cubicBezTo>
                    <a:lnTo>
                      <a:pt x="41291" y="43865"/>
                    </a:lnTo>
                    <a:cubicBezTo>
                      <a:pt x="38112" y="45115"/>
                      <a:pt x="40362" y="40508"/>
                      <a:pt x="36897" y="41365"/>
                    </a:cubicBezTo>
                    <a:cubicBezTo>
                      <a:pt x="37326" y="41258"/>
                      <a:pt x="37147" y="40829"/>
                      <a:pt x="37326" y="40615"/>
                    </a:cubicBezTo>
                    <a:cubicBezTo>
                      <a:pt x="36326" y="40258"/>
                      <a:pt x="35219" y="39722"/>
                      <a:pt x="34004" y="41543"/>
                    </a:cubicBezTo>
                    <a:cubicBezTo>
                      <a:pt x="33397" y="41115"/>
                      <a:pt x="33861" y="40615"/>
                      <a:pt x="34219" y="39865"/>
                    </a:cubicBezTo>
                    <a:cubicBezTo>
                      <a:pt x="33718" y="40686"/>
                      <a:pt x="32933" y="40650"/>
                      <a:pt x="32397" y="40400"/>
                    </a:cubicBezTo>
                    <a:lnTo>
                      <a:pt x="32826" y="40222"/>
                    </a:lnTo>
                    <a:lnTo>
                      <a:pt x="31147" y="39650"/>
                    </a:lnTo>
                    <a:lnTo>
                      <a:pt x="30611" y="41401"/>
                    </a:lnTo>
                    <a:cubicBezTo>
                      <a:pt x="30075" y="40543"/>
                      <a:pt x="31397" y="39329"/>
                      <a:pt x="30432" y="39329"/>
                    </a:cubicBezTo>
                    <a:lnTo>
                      <a:pt x="29789" y="40686"/>
                    </a:lnTo>
                    <a:cubicBezTo>
                      <a:pt x="28896" y="39936"/>
                      <a:pt x="29539" y="37721"/>
                      <a:pt x="29325" y="36364"/>
                    </a:cubicBezTo>
                    <a:cubicBezTo>
                      <a:pt x="27003" y="34471"/>
                      <a:pt x="21610" y="35007"/>
                      <a:pt x="21717" y="30828"/>
                    </a:cubicBezTo>
                    <a:lnTo>
                      <a:pt x="22539" y="30042"/>
                    </a:lnTo>
                    <a:cubicBezTo>
                      <a:pt x="23824" y="29006"/>
                      <a:pt x="20110" y="30899"/>
                      <a:pt x="21288" y="29899"/>
                    </a:cubicBezTo>
                    <a:lnTo>
                      <a:pt x="20467" y="30042"/>
                    </a:lnTo>
                    <a:cubicBezTo>
                      <a:pt x="20645" y="29792"/>
                      <a:pt x="20788" y="29470"/>
                      <a:pt x="21217" y="29399"/>
                    </a:cubicBezTo>
                    <a:cubicBezTo>
                      <a:pt x="21110" y="29113"/>
                      <a:pt x="20860" y="29256"/>
                      <a:pt x="20324" y="29328"/>
                    </a:cubicBezTo>
                    <a:lnTo>
                      <a:pt x="21003" y="28506"/>
                    </a:lnTo>
                    <a:cubicBezTo>
                      <a:pt x="21110" y="27113"/>
                      <a:pt x="18824" y="27113"/>
                      <a:pt x="18681" y="25684"/>
                    </a:cubicBezTo>
                    <a:cubicBezTo>
                      <a:pt x="19967" y="23470"/>
                      <a:pt x="17359" y="21291"/>
                      <a:pt x="15931" y="19469"/>
                    </a:cubicBezTo>
                    <a:cubicBezTo>
                      <a:pt x="14466" y="18290"/>
                      <a:pt x="15359" y="16862"/>
                      <a:pt x="16181" y="14933"/>
                    </a:cubicBezTo>
                    <a:cubicBezTo>
                      <a:pt x="17038" y="13076"/>
                      <a:pt x="17502" y="9897"/>
                      <a:pt x="15323" y="8111"/>
                    </a:cubicBezTo>
                    <a:cubicBezTo>
                      <a:pt x="15502" y="7896"/>
                      <a:pt x="14859" y="7718"/>
                      <a:pt x="14680" y="7789"/>
                    </a:cubicBezTo>
                    <a:cubicBezTo>
                      <a:pt x="14216" y="6396"/>
                      <a:pt x="13895" y="5432"/>
                      <a:pt x="13073" y="3860"/>
                    </a:cubicBezTo>
                    <a:cubicBezTo>
                      <a:pt x="13073" y="3860"/>
                      <a:pt x="12287" y="2467"/>
                      <a:pt x="11216" y="1431"/>
                    </a:cubicBezTo>
                    <a:cubicBezTo>
                      <a:pt x="10108" y="324"/>
                      <a:pt x="9358" y="-33"/>
                      <a:pt x="8501" y="2"/>
                    </a:cubicBezTo>
                    <a:cubicBezTo>
                      <a:pt x="7608" y="38"/>
                      <a:pt x="6322" y="-69"/>
                      <a:pt x="4608" y="645"/>
                    </a:cubicBezTo>
                    <a:cubicBezTo>
                      <a:pt x="2965" y="1288"/>
                      <a:pt x="679" y="3431"/>
                      <a:pt x="321" y="8432"/>
                    </a:cubicBezTo>
                    <a:lnTo>
                      <a:pt x="0" y="8575"/>
                    </a:lnTo>
                    <a:cubicBezTo>
                      <a:pt x="571" y="10647"/>
                      <a:pt x="500" y="10861"/>
                      <a:pt x="2357" y="10432"/>
                    </a:cubicBezTo>
                    <a:cubicBezTo>
                      <a:pt x="429" y="11504"/>
                      <a:pt x="2500" y="11218"/>
                      <a:pt x="2000" y="11825"/>
                    </a:cubicBezTo>
                    <a:lnTo>
                      <a:pt x="1822" y="11861"/>
                    </a:lnTo>
                    <a:cubicBezTo>
                      <a:pt x="3679" y="11897"/>
                      <a:pt x="964" y="13504"/>
                      <a:pt x="2536" y="13575"/>
                    </a:cubicBezTo>
                    <a:cubicBezTo>
                      <a:pt x="2357" y="13611"/>
                      <a:pt x="1750" y="13719"/>
                      <a:pt x="1714" y="13611"/>
                    </a:cubicBezTo>
                    <a:cubicBezTo>
                      <a:pt x="2072" y="13897"/>
                      <a:pt x="2679" y="14397"/>
                      <a:pt x="1393" y="14647"/>
                    </a:cubicBezTo>
                    <a:cubicBezTo>
                      <a:pt x="1893" y="15469"/>
                      <a:pt x="1429" y="18112"/>
                      <a:pt x="3643" y="19148"/>
                    </a:cubicBezTo>
                    <a:lnTo>
                      <a:pt x="3286" y="19112"/>
                    </a:lnTo>
                    <a:cubicBezTo>
                      <a:pt x="4751" y="19648"/>
                      <a:pt x="3608" y="20005"/>
                      <a:pt x="4429" y="20684"/>
                    </a:cubicBezTo>
                    <a:cubicBezTo>
                      <a:pt x="4286" y="20755"/>
                      <a:pt x="4179" y="20826"/>
                      <a:pt x="4108" y="20826"/>
                    </a:cubicBezTo>
                    <a:cubicBezTo>
                      <a:pt x="5608" y="21327"/>
                      <a:pt x="4679" y="22934"/>
                      <a:pt x="5429" y="23398"/>
                    </a:cubicBezTo>
                    <a:lnTo>
                      <a:pt x="4608" y="23612"/>
                    </a:lnTo>
                    <a:lnTo>
                      <a:pt x="5143" y="25041"/>
                    </a:lnTo>
                    <a:lnTo>
                      <a:pt x="5179" y="24434"/>
                    </a:lnTo>
                    <a:cubicBezTo>
                      <a:pt x="7501" y="24041"/>
                      <a:pt x="4000" y="25899"/>
                      <a:pt x="5822" y="26577"/>
                    </a:cubicBezTo>
                    <a:cubicBezTo>
                      <a:pt x="5822" y="27720"/>
                      <a:pt x="11073" y="26970"/>
                      <a:pt x="10323" y="28220"/>
                    </a:cubicBezTo>
                    <a:cubicBezTo>
                      <a:pt x="11501" y="28256"/>
                      <a:pt x="8501" y="28470"/>
                      <a:pt x="9537" y="28827"/>
                    </a:cubicBezTo>
                    <a:cubicBezTo>
                      <a:pt x="8394" y="29292"/>
                      <a:pt x="8680" y="28792"/>
                      <a:pt x="7858" y="29328"/>
                    </a:cubicBezTo>
                    <a:cubicBezTo>
                      <a:pt x="8680" y="29792"/>
                      <a:pt x="7179" y="30935"/>
                      <a:pt x="8322" y="31471"/>
                    </a:cubicBezTo>
                    <a:lnTo>
                      <a:pt x="7465" y="31899"/>
                    </a:lnTo>
                    <a:cubicBezTo>
                      <a:pt x="9573" y="32221"/>
                      <a:pt x="7394" y="34578"/>
                      <a:pt x="9287" y="34507"/>
                    </a:cubicBezTo>
                    <a:cubicBezTo>
                      <a:pt x="10608" y="35186"/>
                      <a:pt x="7287" y="36757"/>
                      <a:pt x="9644" y="36900"/>
                    </a:cubicBezTo>
                    <a:lnTo>
                      <a:pt x="8894" y="38079"/>
                    </a:lnTo>
                    <a:cubicBezTo>
                      <a:pt x="9073" y="38686"/>
                      <a:pt x="10430" y="37507"/>
                      <a:pt x="10287" y="38436"/>
                    </a:cubicBezTo>
                    <a:cubicBezTo>
                      <a:pt x="9608" y="38900"/>
                      <a:pt x="10287" y="39507"/>
                      <a:pt x="9430" y="39650"/>
                    </a:cubicBezTo>
                    <a:cubicBezTo>
                      <a:pt x="9430" y="41722"/>
                      <a:pt x="12716" y="40900"/>
                      <a:pt x="12609" y="43794"/>
                    </a:cubicBezTo>
                    <a:cubicBezTo>
                      <a:pt x="14037" y="42972"/>
                      <a:pt x="14109" y="44365"/>
                      <a:pt x="15145" y="43687"/>
                    </a:cubicBezTo>
                    <a:cubicBezTo>
                      <a:pt x="14716" y="44222"/>
                      <a:pt x="16573" y="45044"/>
                      <a:pt x="14752" y="45473"/>
                    </a:cubicBezTo>
                    <a:cubicBezTo>
                      <a:pt x="14609" y="45508"/>
                      <a:pt x="14466" y="45365"/>
                      <a:pt x="14680" y="45187"/>
                    </a:cubicBezTo>
                    <a:lnTo>
                      <a:pt x="13966" y="45794"/>
                    </a:lnTo>
                    <a:cubicBezTo>
                      <a:pt x="13752" y="47937"/>
                      <a:pt x="16216" y="46437"/>
                      <a:pt x="16966" y="47294"/>
                    </a:cubicBezTo>
                    <a:cubicBezTo>
                      <a:pt x="16895" y="46830"/>
                      <a:pt x="16466" y="46651"/>
                      <a:pt x="17109" y="46294"/>
                    </a:cubicBezTo>
                    <a:lnTo>
                      <a:pt x="17859" y="47008"/>
                    </a:lnTo>
                    <a:lnTo>
                      <a:pt x="17216" y="47508"/>
                    </a:lnTo>
                    <a:cubicBezTo>
                      <a:pt x="17538" y="47937"/>
                      <a:pt x="17895" y="48366"/>
                      <a:pt x="18252" y="48794"/>
                    </a:cubicBezTo>
                    <a:lnTo>
                      <a:pt x="18609" y="47866"/>
                    </a:lnTo>
                    <a:cubicBezTo>
                      <a:pt x="18967" y="48687"/>
                      <a:pt x="18324" y="50259"/>
                      <a:pt x="19788" y="49544"/>
                    </a:cubicBezTo>
                    <a:cubicBezTo>
                      <a:pt x="20503" y="49080"/>
                      <a:pt x="19860" y="48044"/>
                      <a:pt x="20681" y="48187"/>
                    </a:cubicBezTo>
                    <a:cubicBezTo>
                      <a:pt x="21181" y="49223"/>
                      <a:pt x="22003" y="50866"/>
                      <a:pt x="23039" y="51688"/>
                    </a:cubicBezTo>
                    <a:cubicBezTo>
                      <a:pt x="23431" y="50652"/>
                      <a:pt x="23717" y="50830"/>
                      <a:pt x="24110" y="50795"/>
                    </a:cubicBezTo>
                    <a:lnTo>
                      <a:pt x="23753" y="51688"/>
                    </a:lnTo>
                    <a:cubicBezTo>
                      <a:pt x="25467" y="51045"/>
                      <a:pt x="23253" y="53795"/>
                      <a:pt x="24396" y="53152"/>
                    </a:cubicBezTo>
                    <a:lnTo>
                      <a:pt x="24039" y="53724"/>
                    </a:lnTo>
                    <a:lnTo>
                      <a:pt x="25110" y="52009"/>
                    </a:lnTo>
                    <a:cubicBezTo>
                      <a:pt x="26610" y="50652"/>
                      <a:pt x="24432" y="53866"/>
                      <a:pt x="26360" y="52009"/>
                    </a:cubicBezTo>
                    <a:cubicBezTo>
                      <a:pt x="26003" y="52009"/>
                      <a:pt x="27325" y="50116"/>
                      <a:pt x="27468" y="50687"/>
                    </a:cubicBezTo>
                    <a:lnTo>
                      <a:pt x="26896" y="51402"/>
                    </a:lnTo>
                    <a:cubicBezTo>
                      <a:pt x="27182" y="51366"/>
                      <a:pt x="27468" y="51080"/>
                      <a:pt x="27468" y="51330"/>
                    </a:cubicBezTo>
                    <a:cubicBezTo>
                      <a:pt x="27075" y="51688"/>
                      <a:pt x="26682" y="52438"/>
                      <a:pt x="27039" y="52438"/>
                    </a:cubicBezTo>
                    <a:lnTo>
                      <a:pt x="26218" y="53295"/>
                    </a:lnTo>
                    <a:cubicBezTo>
                      <a:pt x="26682" y="52902"/>
                      <a:pt x="27146" y="52581"/>
                      <a:pt x="27646" y="52223"/>
                    </a:cubicBezTo>
                    <a:cubicBezTo>
                      <a:pt x="27468" y="53295"/>
                      <a:pt x="28861" y="52795"/>
                      <a:pt x="28254" y="53973"/>
                    </a:cubicBezTo>
                    <a:cubicBezTo>
                      <a:pt x="28254" y="53973"/>
                      <a:pt x="28754" y="55188"/>
                      <a:pt x="29897" y="54295"/>
                    </a:cubicBezTo>
                    <a:cubicBezTo>
                      <a:pt x="29147" y="54831"/>
                      <a:pt x="29468" y="55545"/>
                      <a:pt x="28682" y="56224"/>
                    </a:cubicBezTo>
                    <a:cubicBezTo>
                      <a:pt x="29539" y="55652"/>
                      <a:pt x="30897" y="55688"/>
                      <a:pt x="30575" y="56795"/>
                    </a:cubicBezTo>
                    <a:lnTo>
                      <a:pt x="30432" y="56831"/>
                    </a:lnTo>
                    <a:cubicBezTo>
                      <a:pt x="31075" y="58760"/>
                      <a:pt x="33718" y="57510"/>
                      <a:pt x="34397" y="59581"/>
                    </a:cubicBezTo>
                    <a:cubicBezTo>
                      <a:pt x="34933" y="58617"/>
                      <a:pt x="35397" y="59653"/>
                      <a:pt x="35969" y="58331"/>
                    </a:cubicBezTo>
                    <a:cubicBezTo>
                      <a:pt x="38005" y="58081"/>
                      <a:pt x="38648" y="63010"/>
                      <a:pt x="40827" y="59081"/>
                    </a:cubicBezTo>
                    <a:cubicBezTo>
                      <a:pt x="41827" y="59153"/>
                      <a:pt x="41684" y="60403"/>
                      <a:pt x="42184" y="60724"/>
                    </a:cubicBezTo>
                    <a:lnTo>
                      <a:pt x="41898" y="60903"/>
                    </a:lnTo>
                    <a:cubicBezTo>
                      <a:pt x="43934" y="60939"/>
                      <a:pt x="44613" y="60867"/>
                      <a:pt x="45541" y="61010"/>
                    </a:cubicBezTo>
                    <a:cubicBezTo>
                      <a:pt x="46006" y="60617"/>
                      <a:pt x="46184" y="58581"/>
                      <a:pt x="46827" y="59117"/>
                    </a:cubicBezTo>
                    <a:cubicBezTo>
                      <a:pt x="46577" y="59903"/>
                      <a:pt x="46827" y="59760"/>
                      <a:pt x="47042" y="59796"/>
                    </a:cubicBezTo>
                    <a:cubicBezTo>
                      <a:pt x="46899" y="59903"/>
                      <a:pt x="46827" y="60189"/>
                      <a:pt x="47042" y="60760"/>
                    </a:cubicBezTo>
                    <a:cubicBezTo>
                      <a:pt x="47113" y="60510"/>
                      <a:pt x="47184" y="60367"/>
                      <a:pt x="47256" y="60260"/>
                    </a:cubicBezTo>
                    <a:cubicBezTo>
                      <a:pt x="47256" y="60331"/>
                      <a:pt x="47256" y="60367"/>
                      <a:pt x="47256" y="60474"/>
                    </a:cubicBezTo>
                    <a:cubicBezTo>
                      <a:pt x="47613" y="60224"/>
                      <a:pt x="47577" y="59974"/>
                      <a:pt x="47470" y="59831"/>
                    </a:cubicBezTo>
                    <a:cubicBezTo>
                      <a:pt x="47506" y="59724"/>
                      <a:pt x="47506" y="59546"/>
                      <a:pt x="47470" y="59331"/>
                    </a:cubicBezTo>
                    <a:cubicBezTo>
                      <a:pt x="47649" y="60403"/>
                      <a:pt x="48363" y="59403"/>
                      <a:pt x="48256" y="60832"/>
                    </a:cubicBezTo>
                    <a:cubicBezTo>
                      <a:pt x="49756" y="60832"/>
                      <a:pt x="51114" y="59689"/>
                      <a:pt x="52471" y="59438"/>
                    </a:cubicBezTo>
                    <a:cubicBezTo>
                      <a:pt x="52435" y="60153"/>
                      <a:pt x="52006" y="60724"/>
                      <a:pt x="51578" y="60903"/>
                    </a:cubicBezTo>
                    <a:lnTo>
                      <a:pt x="52507" y="60867"/>
                    </a:lnTo>
                    <a:cubicBezTo>
                      <a:pt x="52257" y="61867"/>
                      <a:pt x="51864" y="61332"/>
                      <a:pt x="51542" y="61474"/>
                    </a:cubicBezTo>
                    <a:cubicBezTo>
                      <a:pt x="52185" y="63332"/>
                      <a:pt x="54042" y="60367"/>
                      <a:pt x="54935" y="62153"/>
                    </a:cubicBezTo>
                    <a:lnTo>
                      <a:pt x="55364" y="61439"/>
                    </a:lnTo>
                    <a:lnTo>
                      <a:pt x="55400" y="61581"/>
                    </a:lnTo>
                    <a:cubicBezTo>
                      <a:pt x="55507" y="61153"/>
                      <a:pt x="55900" y="60653"/>
                      <a:pt x="56114" y="60581"/>
                    </a:cubicBezTo>
                    <a:cubicBezTo>
                      <a:pt x="56078" y="61510"/>
                      <a:pt x="55614" y="62582"/>
                      <a:pt x="56293" y="62689"/>
                    </a:cubicBezTo>
                    <a:cubicBezTo>
                      <a:pt x="56614" y="63653"/>
                      <a:pt x="57829" y="62582"/>
                      <a:pt x="58579" y="62260"/>
                    </a:cubicBezTo>
                    <a:cubicBezTo>
                      <a:pt x="58257" y="62046"/>
                      <a:pt x="58472" y="61581"/>
                      <a:pt x="58686" y="61296"/>
                    </a:cubicBezTo>
                    <a:cubicBezTo>
                      <a:pt x="59007" y="61332"/>
                      <a:pt x="59007" y="62260"/>
                      <a:pt x="59329" y="61903"/>
                    </a:cubicBezTo>
                    <a:lnTo>
                      <a:pt x="59115" y="63082"/>
                    </a:lnTo>
                    <a:cubicBezTo>
                      <a:pt x="59222" y="61939"/>
                      <a:pt x="60186" y="62046"/>
                      <a:pt x="60400" y="61581"/>
                    </a:cubicBezTo>
                    <a:cubicBezTo>
                      <a:pt x="60436" y="62510"/>
                      <a:pt x="59757" y="62260"/>
                      <a:pt x="59543" y="62903"/>
                    </a:cubicBezTo>
                    <a:cubicBezTo>
                      <a:pt x="60900" y="63046"/>
                      <a:pt x="60222" y="62975"/>
                      <a:pt x="61543" y="63082"/>
                    </a:cubicBezTo>
                    <a:cubicBezTo>
                      <a:pt x="62401" y="62296"/>
                      <a:pt x="61615" y="61939"/>
                      <a:pt x="62115" y="60939"/>
                    </a:cubicBezTo>
                    <a:cubicBezTo>
                      <a:pt x="62758" y="60796"/>
                      <a:pt x="63472" y="60046"/>
                      <a:pt x="64079" y="60867"/>
                    </a:cubicBezTo>
                    <a:lnTo>
                      <a:pt x="64008" y="59760"/>
                    </a:lnTo>
                    <a:cubicBezTo>
                      <a:pt x="65258" y="59081"/>
                      <a:pt x="65865" y="59260"/>
                      <a:pt x="66544" y="60439"/>
                    </a:cubicBezTo>
                    <a:cubicBezTo>
                      <a:pt x="71080" y="56402"/>
                      <a:pt x="71259" y="53259"/>
                      <a:pt x="70759" y="51402"/>
                    </a:cubicBezTo>
                    <a:cubicBezTo>
                      <a:pt x="70259" y="49509"/>
                      <a:pt x="68973" y="48651"/>
                      <a:pt x="68973" y="48651"/>
                    </a:cubicBezTo>
                    <a:cubicBezTo>
                      <a:pt x="66473" y="46044"/>
                      <a:pt x="64972" y="49009"/>
                      <a:pt x="61365" y="4915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" name="Graphic 1">
              <a:extLst>
                <a:ext uri="{FF2B5EF4-FFF2-40B4-BE49-F238E27FC236}">
                  <a16:creationId xmlns:a16="http://schemas.microsoft.com/office/drawing/2014/main" id="{BE507D6B-0165-DA4B-A03A-9F315E5A4C29}"/>
                </a:ext>
              </a:extLst>
            </p:cNvPr>
            <p:cNvGrpSpPr/>
            <p:nvPr/>
          </p:nvGrpSpPr>
          <p:grpSpPr>
            <a:xfrm>
              <a:off x="6943772" y="2000542"/>
              <a:ext cx="37576" cy="112757"/>
              <a:chOff x="6943772" y="2000542"/>
              <a:chExt cx="37576" cy="112757"/>
            </a:xfrm>
            <a:grpFill/>
          </p:grpSpPr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B1336BF-4F6E-4E4A-B051-DC9514A79771}"/>
                  </a:ext>
                </a:extLst>
              </p:cNvPr>
              <p:cNvSpPr/>
              <p:nvPr/>
            </p:nvSpPr>
            <p:spPr>
              <a:xfrm>
                <a:off x="6973811" y="2014501"/>
                <a:ext cx="326" cy="464"/>
              </a:xfrm>
              <a:custGeom>
                <a:avLst/>
                <a:gdLst>
                  <a:gd name="connsiteX0" fmla="*/ 321 w 326"/>
                  <a:gd name="connsiteY0" fmla="*/ 0 h 464"/>
                  <a:gd name="connsiteX1" fmla="*/ 0 w 326"/>
                  <a:gd name="connsiteY1" fmla="*/ 464 h 464"/>
                  <a:gd name="connsiteX2" fmla="*/ 321 w 326"/>
                  <a:gd name="connsiteY2" fmla="*/ 0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6" h="464">
                    <a:moveTo>
                      <a:pt x="321" y="0"/>
                    </a:moveTo>
                    <a:lnTo>
                      <a:pt x="0" y="464"/>
                    </a:lnTo>
                    <a:cubicBezTo>
                      <a:pt x="214" y="393"/>
                      <a:pt x="357" y="250"/>
                      <a:pt x="321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5A158963-01F6-1746-9231-0E7B67D70234}"/>
                  </a:ext>
                </a:extLst>
              </p:cNvPr>
              <p:cNvSpPr/>
              <p:nvPr/>
            </p:nvSpPr>
            <p:spPr>
              <a:xfrm>
                <a:off x="6963667" y="2093011"/>
                <a:ext cx="71" cy="107"/>
              </a:xfrm>
              <a:custGeom>
                <a:avLst/>
                <a:gdLst>
                  <a:gd name="connsiteX0" fmla="*/ 0 w 71"/>
                  <a:gd name="connsiteY0" fmla="*/ 0 h 107"/>
                  <a:gd name="connsiteX1" fmla="*/ 71 w 71"/>
                  <a:gd name="connsiteY1" fmla="*/ 107 h 107"/>
                  <a:gd name="connsiteX2" fmla="*/ 0 w 71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" h="107">
                    <a:moveTo>
                      <a:pt x="0" y="0"/>
                    </a:moveTo>
                    <a:lnTo>
                      <a:pt x="71" y="107"/>
                    </a:lnTo>
                    <a:cubicBezTo>
                      <a:pt x="71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CBD8F2EB-A3BC-3C42-A153-F040A9A37D35}"/>
                  </a:ext>
                </a:extLst>
              </p:cNvPr>
              <p:cNvSpPr/>
              <p:nvPr/>
            </p:nvSpPr>
            <p:spPr>
              <a:xfrm>
                <a:off x="6962167" y="2028753"/>
                <a:ext cx="107" cy="71"/>
              </a:xfrm>
              <a:custGeom>
                <a:avLst/>
                <a:gdLst>
                  <a:gd name="connsiteX0" fmla="*/ 107 w 107"/>
                  <a:gd name="connsiteY0" fmla="*/ 72 h 71"/>
                  <a:gd name="connsiteX1" fmla="*/ 107 w 107"/>
                  <a:gd name="connsiteY1" fmla="*/ 36 h 71"/>
                  <a:gd name="connsiteX2" fmla="*/ 0 w 107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107" y="72"/>
                    </a:moveTo>
                    <a:lnTo>
                      <a:pt x="107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0D41CA42-B659-2347-9DDC-DD4969E8D005}"/>
                  </a:ext>
                </a:extLst>
              </p:cNvPr>
              <p:cNvSpPr/>
              <p:nvPr/>
            </p:nvSpPr>
            <p:spPr>
              <a:xfrm>
                <a:off x="6943772" y="2000542"/>
                <a:ext cx="37576" cy="112757"/>
              </a:xfrm>
              <a:custGeom>
                <a:avLst/>
                <a:gdLst>
                  <a:gd name="connsiteX0" fmla="*/ 16109 w 37576"/>
                  <a:gd name="connsiteY0" fmla="*/ 15138 h 112757"/>
                  <a:gd name="connsiteX1" fmla="*/ 17181 w 37576"/>
                  <a:gd name="connsiteY1" fmla="*/ 23853 h 112757"/>
                  <a:gd name="connsiteX2" fmla="*/ 18538 w 37576"/>
                  <a:gd name="connsiteY2" fmla="*/ 28246 h 112757"/>
                  <a:gd name="connsiteX3" fmla="*/ 20074 w 37576"/>
                  <a:gd name="connsiteY3" fmla="*/ 31211 h 112757"/>
                  <a:gd name="connsiteX4" fmla="*/ 19145 w 37576"/>
                  <a:gd name="connsiteY4" fmla="*/ 31604 h 112757"/>
                  <a:gd name="connsiteX5" fmla="*/ 19431 w 37576"/>
                  <a:gd name="connsiteY5" fmla="*/ 32675 h 112757"/>
                  <a:gd name="connsiteX6" fmla="*/ 19145 w 37576"/>
                  <a:gd name="connsiteY6" fmla="*/ 32640 h 112757"/>
                  <a:gd name="connsiteX7" fmla="*/ 19752 w 37576"/>
                  <a:gd name="connsiteY7" fmla="*/ 33997 h 112757"/>
                  <a:gd name="connsiteX8" fmla="*/ 19467 w 37576"/>
                  <a:gd name="connsiteY8" fmla="*/ 33961 h 112757"/>
                  <a:gd name="connsiteX9" fmla="*/ 19574 w 37576"/>
                  <a:gd name="connsiteY9" fmla="*/ 34604 h 112757"/>
                  <a:gd name="connsiteX10" fmla="*/ 19181 w 37576"/>
                  <a:gd name="connsiteY10" fmla="*/ 34497 h 112757"/>
                  <a:gd name="connsiteX11" fmla="*/ 19502 w 37576"/>
                  <a:gd name="connsiteY11" fmla="*/ 37248 h 112757"/>
                  <a:gd name="connsiteX12" fmla="*/ 20610 w 37576"/>
                  <a:gd name="connsiteY12" fmla="*/ 37248 h 112757"/>
                  <a:gd name="connsiteX13" fmla="*/ 19931 w 37576"/>
                  <a:gd name="connsiteY13" fmla="*/ 41534 h 112757"/>
                  <a:gd name="connsiteX14" fmla="*/ 19645 w 37576"/>
                  <a:gd name="connsiteY14" fmla="*/ 41498 h 112757"/>
                  <a:gd name="connsiteX15" fmla="*/ 20110 w 37576"/>
                  <a:gd name="connsiteY15" fmla="*/ 47535 h 112757"/>
                  <a:gd name="connsiteX16" fmla="*/ 19252 w 37576"/>
                  <a:gd name="connsiteY16" fmla="*/ 47606 h 112757"/>
                  <a:gd name="connsiteX17" fmla="*/ 21860 w 37576"/>
                  <a:gd name="connsiteY17" fmla="*/ 50035 h 112757"/>
                  <a:gd name="connsiteX18" fmla="*/ 20324 w 37576"/>
                  <a:gd name="connsiteY18" fmla="*/ 50821 h 112757"/>
                  <a:gd name="connsiteX19" fmla="*/ 21717 w 37576"/>
                  <a:gd name="connsiteY19" fmla="*/ 52071 h 112757"/>
                  <a:gd name="connsiteX20" fmla="*/ 21360 w 37576"/>
                  <a:gd name="connsiteY20" fmla="*/ 51821 h 112757"/>
                  <a:gd name="connsiteX21" fmla="*/ 21681 w 37576"/>
                  <a:gd name="connsiteY21" fmla="*/ 53393 h 112757"/>
                  <a:gd name="connsiteX22" fmla="*/ 23503 w 37576"/>
                  <a:gd name="connsiteY22" fmla="*/ 53107 h 112757"/>
                  <a:gd name="connsiteX23" fmla="*/ 21717 w 37576"/>
                  <a:gd name="connsiteY23" fmla="*/ 54071 h 112757"/>
                  <a:gd name="connsiteX24" fmla="*/ 23217 w 37576"/>
                  <a:gd name="connsiteY24" fmla="*/ 54107 h 112757"/>
                  <a:gd name="connsiteX25" fmla="*/ 19395 w 37576"/>
                  <a:gd name="connsiteY25" fmla="*/ 56750 h 112757"/>
                  <a:gd name="connsiteX26" fmla="*/ 16502 w 37576"/>
                  <a:gd name="connsiteY26" fmla="*/ 69073 h 112757"/>
                  <a:gd name="connsiteX27" fmla="*/ 15395 w 37576"/>
                  <a:gd name="connsiteY27" fmla="*/ 68752 h 112757"/>
                  <a:gd name="connsiteX28" fmla="*/ 15645 w 37576"/>
                  <a:gd name="connsiteY28" fmla="*/ 70323 h 112757"/>
                  <a:gd name="connsiteX29" fmla="*/ 16109 w 37576"/>
                  <a:gd name="connsiteY29" fmla="*/ 71109 h 112757"/>
                  <a:gd name="connsiteX30" fmla="*/ 15145 w 37576"/>
                  <a:gd name="connsiteY30" fmla="*/ 70823 h 112757"/>
                  <a:gd name="connsiteX31" fmla="*/ 15395 w 37576"/>
                  <a:gd name="connsiteY31" fmla="*/ 71859 h 112757"/>
                  <a:gd name="connsiteX32" fmla="*/ 14252 w 37576"/>
                  <a:gd name="connsiteY32" fmla="*/ 71823 h 112757"/>
                  <a:gd name="connsiteX33" fmla="*/ 12144 w 37576"/>
                  <a:gd name="connsiteY33" fmla="*/ 77181 h 112757"/>
                  <a:gd name="connsiteX34" fmla="*/ 8787 w 37576"/>
                  <a:gd name="connsiteY34" fmla="*/ 87825 h 112757"/>
                  <a:gd name="connsiteX35" fmla="*/ 3393 w 37576"/>
                  <a:gd name="connsiteY35" fmla="*/ 97826 h 112757"/>
                  <a:gd name="connsiteX36" fmla="*/ 3643 w 37576"/>
                  <a:gd name="connsiteY36" fmla="*/ 98362 h 112757"/>
                  <a:gd name="connsiteX37" fmla="*/ 2072 w 37576"/>
                  <a:gd name="connsiteY37" fmla="*/ 100470 h 112757"/>
                  <a:gd name="connsiteX38" fmla="*/ 500 w 37576"/>
                  <a:gd name="connsiteY38" fmla="*/ 103577 h 112757"/>
                  <a:gd name="connsiteX39" fmla="*/ 8644 w 37576"/>
                  <a:gd name="connsiteY39" fmla="*/ 107363 h 112757"/>
                  <a:gd name="connsiteX40" fmla="*/ 107 w 37576"/>
                  <a:gd name="connsiteY40" fmla="*/ 109899 h 112757"/>
                  <a:gd name="connsiteX41" fmla="*/ 0 w 37576"/>
                  <a:gd name="connsiteY41" fmla="*/ 110292 h 112757"/>
                  <a:gd name="connsiteX42" fmla="*/ 4215 w 37576"/>
                  <a:gd name="connsiteY42" fmla="*/ 111828 h 112757"/>
                  <a:gd name="connsiteX43" fmla="*/ 8751 w 37576"/>
                  <a:gd name="connsiteY43" fmla="*/ 112400 h 112757"/>
                  <a:gd name="connsiteX44" fmla="*/ 8858 w 37576"/>
                  <a:gd name="connsiteY44" fmla="*/ 112757 h 112757"/>
                  <a:gd name="connsiteX45" fmla="*/ 12644 w 37576"/>
                  <a:gd name="connsiteY45" fmla="*/ 107649 h 112757"/>
                  <a:gd name="connsiteX46" fmla="*/ 14823 w 37576"/>
                  <a:gd name="connsiteY46" fmla="*/ 105970 h 112757"/>
                  <a:gd name="connsiteX47" fmla="*/ 14966 w 37576"/>
                  <a:gd name="connsiteY47" fmla="*/ 106113 h 112757"/>
                  <a:gd name="connsiteX48" fmla="*/ 16824 w 37576"/>
                  <a:gd name="connsiteY48" fmla="*/ 102256 h 112757"/>
                  <a:gd name="connsiteX49" fmla="*/ 17395 w 37576"/>
                  <a:gd name="connsiteY49" fmla="*/ 102934 h 112757"/>
                  <a:gd name="connsiteX50" fmla="*/ 18824 w 37576"/>
                  <a:gd name="connsiteY50" fmla="*/ 101005 h 112757"/>
                  <a:gd name="connsiteX51" fmla="*/ 19502 w 37576"/>
                  <a:gd name="connsiteY51" fmla="*/ 94255 h 112757"/>
                  <a:gd name="connsiteX52" fmla="*/ 19824 w 37576"/>
                  <a:gd name="connsiteY52" fmla="*/ 94469 h 112757"/>
                  <a:gd name="connsiteX53" fmla="*/ 19574 w 37576"/>
                  <a:gd name="connsiteY53" fmla="*/ 92469 h 112757"/>
                  <a:gd name="connsiteX54" fmla="*/ 19895 w 37576"/>
                  <a:gd name="connsiteY54" fmla="*/ 92504 h 112757"/>
                  <a:gd name="connsiteX55" fmla="*/ 20145 w 37576"/>
                  <a:gd name="connsiteY55" fmla="*/ 89433 h 112757"/>
                  <a:gd name="connsiteX56" fmla="*/ 20967 w 37576"/>
                  <a:gd name="connsiteY56" fmla="*/ 89683 h 112757"/>
                  <a:gd name="connsiteX57" fmla="*/ 21324 w 37576"/>
                  <a:gd name="connsiteY57" fmla="*/ 88183 h 112757"/>
                  <a:gd name="connsiteX58" fmla="*/ 20967 w 37576"/>
                  <a:gd name="connsiteY58" fmla="*/ 88647 h 112757"/>
                  <a:gd name="connsiteX59" fmla="*/ 21717 w 37576"/>
                  <a:gd name="connsiteY59" fmla="*/ 86539 h 112757"/>
                  <a:gd name="connsiteX60" fmla="*/ 19538 w 37576"/>
                  <a:gd name="connsiteY60" fmla="*/ 82217 h 112757"/>
                  <a:gd name="connsiteX61" fmla="*/ 20503 w 37576"/>
                  <a:gd name="connsiteY61" fmla="*/ 82360 h 112757"/>
                  <a:gd name="connsiteX62" fmla="*/ 22003 w 37576"/>
                  <a:gd name="connsiteY62" fmla="*/ 83289 h 112757"/>
                  <a:gd name="connsiteX63" fmla="*/ 23324 w 37576"/>
                  <a:gd name="connsiteY63" fmla="*/ 81753 h 112757"/>
                  <a:gd name="connsiteX64" fmla="*/ 24182 w 37576"/>
                  <a:gd name="connsiteY64" fmla="*/ 82182 h 112757"/>
                  <a:gd name="connsiteX65" fmla="*/ 25503 w 37576"/>
                  <a:gd name="connsiteY65" fmla="*/ 79039 h 112757"/>
                  <a:gd name="connsiteX66" fmla="*/ 27468 w 37576"/>
                  <a:gd name="connsiteY66" fmla="*/ 77395 h 112757"/>
                  <a:gd name="connsiteX67" fmla="*/ 28861 w 37576"/>
                  <a:gd name="connsiteY67" fmla="*/ 77467 h 112757"/>
                  <a:gd name="connsiteX68" fmla="*/ 28539 w 37576"/>
                  <a:gd name="connsiteY68" fmla="*/ 76002 h 112757"/>
                  <a:gd name="connsiteX69" fmla="*/ 30039 w 37576"/>
                  <a:gd name="connsiteY69" fmla="*/ 76181 h 112757"/>
                  <a:gd name="connsiteX70" fmla="*/ 32576 w 37576"/>
                  <a:gd name="connsiteY70" fmla="*/ 71109 h 112757"/>
                  <a:gd name="connsiteX71" fmla="*/ 31504 w 37576"/>
                  <a:gd name="connsiteY71" fmla="*/ 68609 h 112757"/>
                  <a:gd name="connsiteX72" fmla="*/ 33326 w 37576"/>
                  <a:gd name="connsiteY72" fmla="*/ 68109 h 112757"/>
                  <a:gd name="connsiteX73" fmla="*/ 33076 w 37576"/>
                  <a:gd name="connsiteY73" fmla="*/ 68358 h 112757"/>
                  <a:gd name="connsiteX74" fmla="*/ 33933 w 37576"/>
                  <a:gd name="connsiteY74" fmla="*/ 68787 h 112757"/>
                  <a:gd name="connsiteX75" fmla="*/ 34219 w 37576"/>
                  <a:gd name="connsiteY75" fmla="*/ 65001 h 112757"/>
                  <a:gd name="connsiteX76" fmla="*/ 33218 w 37576"/>
                  <a:gd name="connsiteY76" fmla="*/ 65358 h 112757"/>
                  <a:gd name="connsiteX77" fmla="*/ 33611 w 37576"/>
                  <a:gd name="connsiteY77" fmla="*/ 64215 h 112757"/>
                  <a:gd name="connsiteX78" fmla="*/ 34326 w 37576"/>
                  <a:gd name="connsiteY78" fmla="*/ 64644 h 112757"/>
                  <a:gd name="connsiteX79" fmla="*/ 35147 w 37576"/>
                  <a:gd name="connsiteY79" fmla="*/ 62965 h 112757"/>
                  <a:gd name="connsiteX80" fmla="*/ 34147 w 37576"/>
                  <a:gd name="connsiteY80" fmla="*/ 63036 h 112757"/>
                  <a:gd name="connsiteX81" fmla="*/ 35254 w 37576"/>
                  <a:gd name="connsiteY81" fmla="*/ 61000 h 112757"/>
                  <a:gd name="connsiteX82" fmla="*/ 33647 w 37576"/>
                  <a:gd name="connsiteY82" fmla="*/ 60679 h 112757"/>
                  <a:gd name="connsiteX83" fmla="*/ 36040 w 37576"/>
                  <a:gd name="connsiteY83" fmla="*/ 56571 h 112757"/>
                  <a:gd name="connsiteX84" fmla="*/ 34790 w 37576"/>
                  <a:gd name="connsiteY84" fmla="*/ 55857 h 112757"/>
                  <a:gd name="connsiteX85" fmla="*/ 35754 w 37576"/>
                  <a:gd name="connsiteY85" fmla="*/ 55857 h 112757"/>
                  <a:gd name="connsiteX86" fmla="*/ 36897 w 37576"/>
                  <a:gd name="connsiteY86" fmla="*/ 53785 h 112757"/>
                  <a:gd name="connsiteX87" fmla="*/ 37576 w 37576"/>
                  <a:gd name="connsiteY87" fmla="*/ 53928 h 112757"/>
                  <a:gd name="connsiteX88" fmla="*/ 35576 w 37576"/>
                  <a:gd name="connsiteY88" fmla="*/ 53500 h 112757"/>
                  <a:gd name="connsiteX89" fmla="*/ 34969 w 37576"/>
                  <a:gd name="connsiteY89" fmla="*/ 51321 h 112757"/>
                  <a:gd name="connsiteX90" fmla="*/ 33290 w 37576"/>
                  <a:gd name="connsiteY90" fmla="*/ 50963 h 112757"/>
                  <a:gd name="connsiteX91" fmla="*/ 34219 w 37576"/>
                  <a:gd name="connsiteY91" fmla="*/ 51106 h 112757"/>
                  <a:gd name="connsiteX92" fmla="*/ 33826 w 37576"/>
                  <a:gd name="connsiteY92" fmla="*/ 50464 h 112757"/>
                  <a:gd name="connsiteX93" fmla="*/ 35004 w 37576"/>
                  <a:gd name="connsiteY93" fmla="*/ 50106 h 112757"/>
                  <a:gd name="connsiteX94" fmla="*/ 36147 w 37576"/>
                  <a:gd name="connsiteY94" fmla="*/ 50428 h 112757"/>
                  <a:gd name="connsiteX95" fmla="*/ 34469 w 37576"/>
                  <a:gd name="connsiteY95" fmla="*/ 49499 h 112757"/>
                  <a:gd name="connsiteX96" fmla="*/ 35576 w 37576"/>
                  <a:gd name="connsiteY96" fmla="*/ 47392 h 112757"/>
                  <a:gd name="connsiteX97" fmla="*/ 34897 w 37576"/>
                  <a:gd name="connsiteY97" fmla="*/ 45427 h 112757"/>
                  <a:gd name="connsiteX98" fmla="*/ 37183 w 37576"/>
                  <a:gd name="connsiteY98" fmla="*/ 45249 h 112757"/>
                  <a:gd name="connsiteX99" fmla="*/ 36576 w 37576"/>
                  <a:gd name="connsiteY99" fmla="*/ 43070 h 112757"/>
                  <a:gd name="connsiteX100" fmla="*/ 36683 w 37576"/>
                  <a:gd name="connsiteY100" fmla="*/ 43177 h 112757"/>
                  <a:gd name="connsiteX101" fmla="*/ 36790 w 37576"/>
                  <a:gd name="connsiteY101" fmla="*/ 38176 h 112757"/>
                  <a:gd name="connsiteX102" fmla="*/ 34897 w 37576"/>
                  <a:gd name="connsiteY102" fmla="*/ 37462 h 112757"/>
                  <a:gd name="connsiteX103" fmla="*/ 33540 w 37576"/>
                  <a:gd name="connsiteY103" fmla="*/ 33390 h 112757"/>
                  <a:gd name="connsiteX104" fmla="*/ 34790 w 37576"/>
                  <a:gd name="connsiteY104" fmla="*/ 31925 h 112757"/>
                  <a:gd name="connsiteX105" fmla="*/ 35040 w 37576"/>
                  <a:gd name="connsiteY105" fmla="*/ 32140 h 112757"/>
                  <a:gd name="connsiteX106" fmla="*/ 34647 w 37576"/>
                  <a:gd name="connsiteY106" fmla="*/ 28782 h 112757"/>
                  <a:gd name="connsiteX107" fmla="*/ 32540 w 37576"/>
                  <a:gd name="connsiteY107" fmla="*/ 27103 h 112757"/>
                  <a:gd name="connsiteX108" fmla="*/ 33147 w 37576"/>
                  <a:gd name="connsiteY108" fmla="*/ 26532 h 112757"/>
                  <a:gd name="connsiteX109" fmla="*/ 34076 w 37576"/>
                  <a:gd name="connsiteY109" fmla="*/ 26246 h 112757"/>
                  <a:gd name="connsiteX110" fmla="*/ 33504 w 37576"/>
                  <a:gd name="connsiteY110" fmla="*/ 25996 h 112757"/>
                  <a:gd name="connsiteX111" fmla="*/ 33719 w 37576"/>
                  <a:gd name="connsiteY111" fmla="*/ 25960 h 112757"/>
                  <a:gd name="connsiteX112" fmla="*/ 33040 w 37576"/>
                  <a:gd name="connsiteY112" fmla="*/ 25782 h 112757"/>
                  <a:gd name="connsiteX113" fmla="*/ 32540 w 37576"/>
                  <a:gd name="connsiteY113" fmla="*/ 25960 h 112757"/>
                  <a:gd name="connsiteX114" fmla="*/ 33540 w 37576"/>
                  <a:gd name="connsiteY114" fmla="*/ 23639 h 112757"/>
                  <a:gd name="connsiteX115" fmla="*/ 30075 w 37576"/>
                  <a:gd name="connsiteY115" fmla="*/ 19031 h 112757"/>
                  <a:gd name="connsiteX116" fmla="*/ 31825 w 37576"/>
                  <a:gd name="connsiteY116" fmla="*/ 19245 h 112757"/>
                  <a:gd name="connsiteX117" fmla="*/ 31254 w 37576"/>
                  <a:gd name="connsiteY117" fmla="*/ 18174 h 112757"/>
                  <a:gd name="connsiteX118" fmla="*/ 32325 w 37576"/>
                  <a:gd name="connsiteY118" fmla="*/ 18960 h 112757"/>
                  <a:gd name="connsiteX119" fmla="*/ 30825 w 37576"/>
                  <a:gd name="connsiteY119" fmla="*/ 14673 h 112757"/>
                  <a:gd name="connsiteX120" fmla="*/ 29932 w 37576"/>
                  <a:gd name="connsiteY120" fmla="*/ 14638 h 112757"/>
                  <a:gd name="connsiteX121" fmla="*/ 30039 w 37576"/>
                  <a:gd name="connsiteY121" fmla="*/ 14495 h 112757"/>
                  <a:gd name="connsiteX122" fmla="*/ 28754 w 37576"/>
                  <a:gd name="connsiteY122" fmla="*/ 14316 h 112757"/>
                  <a:gd name="connsiteX123" fmla="*/ 30397 w 37576"/>
                  <a:gd name="connsiteY123" fmla="*/ 12923 h 112757"/>
                  <a:gd name="connsiteX124" fmla="*/ 28682 w 37576"/>
                  <a:gd name="connsiteY124" fmla="*/ 10887 h 112757"/>
                  <a:gd name="connsiteX125" fmla="*/ 27825 w 37576"/>
                  <a:gd name="connsiteY125" fmla="*/ 11316 h 112757"/>
                  <a:gd name="connsiteX126" fmla="*/ 27968 w 37576"/>
                  <a:gd name="connsiteY126" fmla="*/ 10315 h 112757"/>
                  <a:gd name="connsiteX127" fmla="*/ 29111 w 37576"/>
                  <a:gd name="connsiteY127" fmla="*/ 9851 h 112757"/>
                  <a:gd name="connsiteX128" fmla="*/ 27111 w 37576"/>
                  <a:gd name="connsiteY128" fmla="*/ 9387 h 112757"/>
                  <a:gd name="connsiteX129" fmla="*/ 28682 w 37576"/>
                  <a:gd name="connsiteY129" fmla="*/ 9530 h 112757"/>
                  <a:gd name="connsiteX130" fmla="*/ 27789 w 37576"/>
                  <a:gd name="connsiteY130" fmla="*/ 7530 h 112757"/>
                  <a:gd name="connsiteX131" fmla="*/ 25646 w 37576"/>
                  <a:gd name="connsiteY131" fmla="*/ 8030 h 112757"/>
                  <a:gd name="connsiteX132" fmla="*/ 24646 w 37576"/>
                  <a:gd name="connsiteY132" fmla="*/ 6101 h 112757"/>
                  <a:gd name="connsiteX133" fmla="*/ 23717 w 37576"/>
                  <a:gd name="connsiteY133" fmla="*/ 6672 h 112757"/>
                  <a:gd name="connsiteX134" fmla="*/ 23253 w 37576"/>
                  <a:gd name="connsiteY134" fmla="*/ 3743 h 112757"/>
                  <a:gd name="connsiteX135" fmla="*/ 13180 w 37576"/>
                  <a:gd name="connsiteY135" fmla="*/ 493 h 112757"/>
                  <a:gd name="connsiteX136" fmla="*/ 11109 w 37576"/>
                  <a:gd name="connsiteY136" fmla="*/ 4243 h 112757"/>
                  <a:gd name="connsiteX137" fmla="*/ 16109 w 37576"/>
                  <a:gd name="connsiteY137" fmla="*/ 15138 h 112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</a:cxnLst>
                <a:rect l="l" t="t" r="r" b="b"/>
                <a:pathLst>
                  <a:path w="37576" h="112757">
                    <a:moveTo>
                      <a:pt x="16109" y="15138"/>
                    </a:moveTo>
                    <a:cubicBezTo>
                      <a:pt x="17002" y="19174"/>
                      <a:pt x="15430" y="20781"/>
                      <a:pt x="17181" y="23853"/>
                    </a:cubicBezTo>
                    <a:cubicBezTo>
                      <a:pt x="17431" y="25460"/>
                      <a:pt x="18145" y="26746"/>
                      <a:pt x="18538" y="28246"/>
                    </a:cubicBezTo>
                    <a:cubicBezTo>
                      <a:pt x="20217" y="28818"/>
                      <a:pt x="18717" y="30318"/>
                      <a:pt x="20074" y="31211"/>
                    </a:cubicBezTo>
                    <a:lnTo>
                      <a:pt x="19145" y="31604"/>
                    </a:lnTo>
                    <a:cubicBezTo>
                      <a:pt x="19610" y="31925"/>
                      <a:pt x="19931" y="32318"/>
                      <a:pt x="19431" y="32675"/>
                    </a:cubicBezTo>
                    <a:lnTo>
                      <a:pt x="19145" y="32640"/>
                    </a:lnTo>
                    <a:cubicBezTo>
                      <a:pt x="19824" y="33176"/>
                      <a:pt x="19395" y="33747"/>
                      <a:pt x="19752" y="33997"/>
                    </a:cubicBezTo>
                    <a:lnTo>
                      <a:pt x="19467" y="33961"/>
                    </a:lnTo>
                    <a:lnTo>
                      <a:pt x="19574" y="34604"/>
                    </a:lnTo>
                    <a:lnTo>
                      <a:pt x="19181" y="34497"/>
                    </a:lnTo>
                    <a:cubicBezTo>
                      <a:pt x="19895" y="35426"/>
                      <a:pt x="19895" y="36426"/>
                      <a:pt x="19502" y="37248"/>
                    </a:cubicBezTo>
                    <a:lnTo>
                      <a:pt x="20610" y="37248"/>
                    </a:lnTo>
                    <a:cubicBezTo>
                      <a:pt x="19252" y="39033"/>
                      <a:pt x="21538" y="39891"/>
                      <a:pt x="19931" y="41534"/>
                    </a:cubicBezTo>
                    <a:lnTo>
                      <a:pt x="19645" y="41498"/>
                    </a:lnTo>
                    <a:cubicBezTo>
                      <a:pt x="22431" y="43891"/>
                      <a:pt x="17431" y="44963"/>
                      <a:pt x="20110" y="47535"/>
                    </a:cubicBezTo>
                    <a:cubicBezTo>
                      <a:pt x="19788" y="47213"/>
                      <a:pt x="19538" y="47642"/>
                      <a:pt x="19252" y="47606"/>
                    </a:cubicBezTo>
                    <a:cubicBezTo>
                      <a:pt x="19538" y="48749"/>
                      <a:pt x="19681" y="49999"/>
                      <a:pt x="21860" y="50035"/>
                    </a:cubicBezTo>
                    <a:cubicBezTo>
                      <a:pt x="21824" y="50856"/>
                      <a:pt x="21181" y="50714"/>
                      <a:pt x="20324" y="50821"/>
                    </a:cubicBezTo>
                    <a:cubicBezTo>
                      <a:pt x="21288" y="50821"/>
                      <a:pt x="21681" y="51571"/>
                      <a:pt x="21717" y="52071"/>
                    </a:cubicBezTo>
                    <a:lnTo>
                      <a:pt x="21360" y="51821"/>
                    </a:lnTo>
                    <a:lnTo>
                      <a:pt x="21681" y="53393"/>
                    </a:lnTo>
                    <a:lnTo>
                      <a:pt x="23503" y="53107"/>
                    </a:lnTo>
                    <a:cubicBezTo>
                      <a:pt x="22967" y="53964"/>
                      <a:pt x="21288" y="53285"/>
                      <a:pt x="21717" y="54071"/>
                    </a:cubicBezTo>
                    <a:lnTo>
                      <a:pt x="23217" y="54107"/>
                    </a:lnTo>
                    <a:cubicBezTo>
                      <a:pt x="22896" y="55285"/>
                      <a:pt x="20574" y="55821"/>
                      <a:pt x="19395" y="56750"/>
                    </a:cubicBezTo>
                    <a:cubicBezTo>
                      <a:pt x="18467" y="60679"/>
                      <a:pt x="20788" y="66180"/>
                      <a:pt x="16502" y="69073"/>
                    </a:cubicBezTo>
                    <a:lnTo>
                      <a:pt x="15395" y="68752"/>
                    </a:lnTo>
                    <a:cubicBezTo>
                      <a:pt x="13895" y="68109"/>
                      <a:pt x="17109" y="70823"/>
                      <a:pt x="15645" y="70323"/>
                    </a:cubicBezTo>
                    <a:lnTo>
                      <a:pt x="16109" y="71109"/>
                    </a:lnTo>
                    <a:cubicBezTo>
                      <a:pt x="15788" y="71109"/>
                      <a:pt x="15359" y="71216"/>
                      <a:pt x="15145" y="70823"/>
                    </a:cubicBezTo>
                    <a:cubicBezTo>
                      <a:pt x="14895" y="71216"/>
                      <a:pt x="15109" y="71323"/>
                      <a:pt x="15395" y="71859"/>
                    </a:cubicBezTo>
                    <a:lnTo>
                      <a:pt x="14252" y="71823"/>
                    </a:lnTo>
                    <a:cubicBezTo>
                      <a:pt x="12680" y="73145"/>
                      <a:pt x="13716" y="75181"/>
                      <a:pt x="12144" y="77181"/>
                    </a:cubicBezTo>
                    <a:cubicBezTo>
                      <a:pt x="8573" y="79289"/>
                      <a:pt x="8608" y="84968"/>
                      <a:pt x="8787" y="87825"/>
                    </a:cubicBezTo>
                    <a:cubicBezTo>
                      <a:pt x="9787" y="92362"/>
                      <a:pt x="2286" y="94040"/>
                      <a:pt x="3393" y="97826"/>
                    </a:cubicBezTo>
                    <a:cubicBezTo>
                      <a:pt x="3143" y="97826"/>
                      <a:pt x="3500" y="98291"/>
                      <a:pt x="3643" y="98362"/>
                    </a:cubicBezTo>
                    <a:cubicBezTo>
                      <a:pt x="3108" y="99148"/>
                      <a:pt x="2607" y="99934"/>
                      <a:pt x="2072" y="100470"/>
                    </a:cubicBezTo>
                    <a:cubicBezTo>
                      <a:pt x="2000" y="100648"/>
                      <a:pt x="607" y="102184"/>
                      <a:pt x="500" y="103577"/>
                    </a:cubicBezTo>
                    <a:lnTo>
                      <a:pt x="8644" y="107363"/>
                    </a:lnTo>
                    <a:cubicBezTo>
                      <a:pt x="6715" y="105292"/>
                      <a:pt x="3893" y="104613"/>
                      <a:pt x="107" y="109899"/>
                    </a:cubicBezTo>
                    <a:lnTo>
                      <a:pt x="0" y="110292"/>
                    </a:lnTo>
                    <a:lnTo>
                      <a:pt x="4215" y="111828"/>
                    </a:lnTo>
                    <a:cubicBezTo>
                      <a:pt x="5251" y="112221"/>
                      <a:pt x="6965" y="112578"/>
                      <a:pt x="8751" y="112400"/>
                    </a:cubicBezTo>
                    <a:lnTo>
                      <a:pt x="8858" y="112757"/>
                    </a:lnTo>
                    <a:cubicBezTo>
                      <a:pt x="11859" y="111543"/>
                      <a:pt x="13109" y="110078"/>
                      <a:pt x="12644" y="107649"/>
                    </a:cubicBezTo>
                    <a:cubicBezTo>
                      <a:pt x="14680" y="108685"/>
                      <a:pt x="13930" y="106078"/>
                      <a:pt x="14823" y="105970"/>
                    </a:cubicBezTo>
                    <a:lnTo>
                      <a:pt x="14966" y="106113"/>
                    </a:lnTo>
                    <a:cubicBezTo>
                      <a:pt x="14216" y="104042"/>
                      <a:pt x="17681" y="104149"/>
                      <a:pt x="16824" y="102256"/>
                    </a:cubicBezTo>
                    <a:cubicBezTo>
                      <a:pt x="16966" y="102363"/>
                      <a:pt x="17502" y="102649"/>
                      <a:pt x="17395" y="102934"/>
                    </a:cubicBezTo>
                    <a:cubicBezTo>
                      <a:pt x="17538" y="101934"/>
                      <a:pt x="17645" y="100541"/>
                      <a:pt x="18824" y="101005"/>
                    </a:cubicBezTo>
                    <a:cubicBezTo>
                      <a:pt x="19395" y="98791"/>
                      <a:pt x="20967" y="96183"/>
                      <a:pt x="19502" y="94255"/>
                    </a:cubicBezTo>
                    <a:lnTo>
                      <a:pt x="19824" y="94469"/>
                    </a:lnTo>
                    <a:cubicBezTo>
                      <a:pt x="18788" y="93290"/>
                      <a:pt x="19967" y="93469"/>
                      <a:pt x="19574" y="92469"/>
                    </a:cubicBezTo>
                    <a:cubicBezTo>
                      <a:pt x="19752" y="92469"/>
                      <a:pt x="19860" y="92469"/>
                      <a:pt x="19895" y="92504"/>
                    </a:cubicBezTo>
                    <a:cubicBezTo>
                      <a:pt x="18859" y="91290"/>
                      <a:pt x="20467" y="90254"/>
                      <a:pt x="20145" y="89433"/>
                    </a:cubicBezTo>
                    <a:lnTo>
                      <a:pt x="20967" y="89683"/>
                    </a:lnTo>
                    <a:lnTo>
                      <a:pt x="21324" y="88183"/>
                    </a:lnTo>
                    <a:lnTo>
                      <a:pt x="20967" y="88647"/>
                    </a:lnTo>
                    <a:cubicBezTo>
                      <a:pt x="18824" y="87647"/>
                      <a:pt x="22753" y="88040"/>
                      <a:pt x="21717" y="86539"/>
                    </a:cubicBezTo>
                    <a:cubicBezTo>
                      <a:pt x="22324" y="85754"/>
                      <a:pt x="18038" y="82753"/>
                      <a:pt x="19538" y="82217"/>
                    </a:cubicBezTo>
                    <a:cubicBezTo>
                      <a:pt x="18788" y="81289"/>
                      <a:pt x="20931" y="83396"/>
                      <a:pt x="20503" y="82360"/>
                    </a:cubicBezTo>
                    <a:cubicBezTo>
                      <a:pt x="21610" y="82896"/>
                      <a:pt x="21038" y="83003"/>
                      <a:pt x="22003" y="83289"/>
                    </a:cubicBezTo>
                    <a:cubicBezTo>
                      <a:pt x="21824" y="82396"/>
                      <a:pt x="23503" y="83075"/>
                      <a:pt x="23324" y="81753"/>
                    </a:cubicBezTo>
                    <a:lnTo>
                      <a:pt x="24182" y="82182"/>
                    </a:lnTo>
                    <a:cubicBezTo>
                      <a:pt x="23324" y="80182"/>
                      <a:pt x="26503" y="80610"/>
                      <a:pt x="25503" y="79039"/>
                    </a:cubicBezTo>
                    <a:cubicBezTo>
                      <a:pt x="25467" y="77431"/>
                      <a:pt x="28432" y="79538"/>
                      <a:pt x="27468" y="77395"/>
                    </a:cubicBezTo>
                    <a:lnTo>
                      <a:pt x="28861" y="77467"/>
                    </a:lnTo>
                    <a:cubicBezTo>
                      <a:pt x="29325" y="76967"/>
                      <a:pt x="27646" y="76360"/>
                      <a:pt x="28539" y="76002"/>
                    </a:cubicBezTo>
                    <a:cubicBezTo>
                      <a:pt x="29254" y="76395"/>
                      <a:pt x="29504" y="75467"/>
                      <a:pt x="30039" y="76181"/>
                    </a:cubicBezTo>
                    <a:cubicBezTo>
                      <a:pt x="31933" y="75181"/>
                      <a:pt x="29789" y="72430"/>
                      <a:pt x="32576" y="71109"/>
                    </a:cubicBezTo>
                    <a:cubicBezTo>
                      <a:pt x="31254" y="70109"/>
                      <a:pt x="32504" y="69323"/>
                      <a:pt x="31504" y="68609"/>
                    </a:cubicBezTo>
                    <a:cubicBezTo>
                      <a:pt x="32183" y="68787"/>
                      <a:pt x="32254" y="66465"/>
                      <a:pt x="33326" y="68109"/>
                    </a:cubicBezTo>
                    <a:cubicBezTo>
                      <a:pt x="33397" y="68251"/>
                      <a:pt x="33326" y="68430"/>
                      <a:pt x="33076" y="68358"/>
                    </a:cubicBezTo>
                    <a:lnTo>
                      <a:pt x="33933" y="68787"/>
                    </a:lnTo>
                    <a:cubicBezTo>
                      <a:pt x="36040" y="68001"/>
                      <a:pt x="33683" y="66180"/>
                      <a:pt x="34219" y="65001"/>
                    </a:cubicBezTo>
                    <a:cubicBezTo>
                      <a:pt x="33826" y="65322"/>
                      <a:pt x="33790" y="65823"/>
                      <a:pt x="33218" y="65358"/>
                    </a:cubicBezTo>
                    <a:lnTo>
                      <a:pt x="33611" y="64215"/>
                    </a:lnTo>
                    <a:lnTo>
                      <a:pt x="34326" y="64644"/>
                    </a:lnTo>
                    <a:lnTo>
                      <a:pt x="35147" y="62965"/>
                    </a:lnTo>
                    <a:lnTo>
                      <a:pt x="34147" y="63036"/>
                    </a:lnTo>
                    <a:cubicBezTo>
                      <a:pt x="34790" y="62286"/>
                      <a:pt x="36469" y="62215"/>
                      <a:pt x="35254" y="61000"/>
                    </a:cubicBezTo>
                    <a:cubicBezTo>
                      <a:pt x="34540" y="60465"/>
                      <a:pt x="33826" y="61608"/>
                      <a:pt x="33647" y="60679"/>
                    </a:cubicBezTo>
                    <a:cubicBezTo>
                      <a:pt x="34469" y="59643"/>
                      <a:pt x="35647" y="58036"/>
                      <a:pt x="36040" y="56571"/>
                    </a:cubicBezTo>
                    <a:cubicBezTo>
                      <a:pt x="34933" y="56643"/>
                      <a:pt x="35004" y="56250"/>
                      <a:pt x="34790" y="55857"/>
                    </a:cubicBezTo>
                    <a:lnTo>
                      <a:pt x="35754" y="55857"/>
                    </a:lnTo>
                    <a:cubicBezTo>
                      <a:pt x="34504" y="54285"/>
                      <a:pt x="37862" y="55393"/>
                      <a:pt x="36897" y="53785"/>
                    </a:cubicBezTo>
                    <a:lnTo>
                      <a:pt x="37576" y="53928"/>
                    </a:lnTo>
                    <a:lnTo>
                      <a:pt x="35576" y="53500"/>
                    </a:lnTo>
                    <a:cubicBezTo>
                      <a:pt x="33683" y="52142"/>
                      <a:pt x="37576" y="52749"/>
                      <a:pt x="34969" y="51321"/>
                    </a:cubicBezTo>
                    <a:cubicBezTo>
                      <a:pt x="35112" y="51892"/>
                      <a:pt x="32861" y="51535"/>
                      <a:pt x="33290" y="50963"/>
                    </a:cubicBezTo>
                    <a:lnTo>
                      <a:pt x="34219" y="51106"/>
                    </a:lnTo>
                    <a:cubicBezTo>
                      <a:pt x="34040" y="50785"/>
                      <a:pt x="33647" y="50678"/>
                      <a:pt x="33826" y="50464"/>
                    </a:cubicBezTo>
                    <a:cubicBezTo>
                      <a:pt x="34326" y="50642"/>
                      <a:pt x="35183" y="50571"/>
                      <a:pt x="35004" y="50106"/>
                    </a:cubicBezTo>
                    <a:lnTo>
                      <a:pt x="36147" y="50428"/>
                    </a:lnTo>
                    <a:lnTo>
                      <a:pt x="34469" y="49499"/>
                    </a:lnTo>
                    <a:cubicBezTo>
                      <a:pt x="35469" y="48820"/>
                      <a:pt x="34254" y="47642"/>
                      <a:pt x="35576" y="47392"/>
                    </a:cubicBezTo>
                    <a:cubicBezTo>
                      <a:pt x="35576" y="47392"/>
                      <a:pt x="36290" y="45856"/>
                      <a:pt x="34897" y="45427"/>
                    </a:cubicBezTo>
                    <a:cubicBezTo>
                      <a:pt x="35754" y="45784"/>
                      <a:pt x="36147" y="44927"/>
                      <a:pt x="37183" y="45249"/>
                    </a:cubicBezTo>
                    <a:cubicBezTo>
                      <a:pt x="36219" y="44784"/>
                      <a:pt x="35469" y="43498"/>
                      <a:pt x="36576" y="43070"/>
                    </a:cubicBezTo>
                    <a:lnTo>
                      <a:pt x="36683" y="43177"/>
                    </a:lnTo>
                    <a:cubicBezTo>
                      <a:pt x="37898" y="41391"/>
                      <a:pt x="35397" y="39855"/>
                      <a:pt x="36790" y="38176"/>
                    </a:cubicBezTo>
                    <a:cubicBezTo>
                      <a:pt x="35683" y="38212"/>
                      <a:pt x="36326" y="37283"/>
                      <a:pt x="34897" y="37462"/>
                    </a:cubicBezTo>
                    <a:cubicBezTo>
                      <a:pt x="33576" y="35640"/>
                      <a:pt x="37898" y="34140"/>
                      <a:pt x="33540" y="33390"/>
                    </a:cubicBezTo>
                    <a:cubicBezTo>
                      <a:pt x="33326" y="32568"/>
                      <a:pt x="34576" y="32390"/>
                      <a:pt x="34790" y="31925"/>
                    </a:cubicBezTo>
                    <a:lnTo>
                      <a:pt x="35040" y="32140"/>
                    </a:lnTo>
                    <a:cubicBezTo>
                      <a:pt x="34683" y="30532"/>
                      <a:pt x="34611" y="30032"/>
                      <a:pt x="34647" y="28782"/>
                    </a:cubicBezTo>
                    <a:cubicBezTo>
                      <a:pt x="34183" y="28175"/>
                      <a:pt x="32147" y="28246"/>
                      <a:pt x="32540" y="27103"/>
                    </a:cubicBezTo>
                    <a:cubicBezTo>
                      <a:pt x="33397" y="27389"/>
                      <a:pt x="33183" y="26961"/>
                      <a:pt x="33147" y="26532"/>
                    </a:cubicBezTo>
                    <a:cubicBezTo>
                      <a:pt x="33290" y="26782"/>
                      <a:pt x="33611" y="26853"/>
                      <a:pt x="34076" y="26246"/>
                    </a:cubicBezTo>
                    <a:cubicBezTo>
                      <a:pt x="33826" y="26210"/>
                      <a:pt x="33647" y="26103"/>
                      <a:pt x="33504" y="25996"/>
                    </a:cubicBezTo>
                    <a:cubicBezTo>
                      <a:pt x="33576" y="25996"/>
                      <a:pt x="33611" y="25960"/>
                      <a:pt x="33719" y="25960"/>
                    </a:cubicBezTo>
                    <a:cubicBezTo>
                      <a:pt x="33361" y="25282"/>
                      <a:pt x="33111" y="25460"/>
                      <a:pt x="33040" y="25782"/>
                    </a:cubicBezTo>
                    <a:cubicBezTo>
                      <a:pt x="32897" y="25782"/>
                      <a:pt x="32754" y="25818"/>
                      <a:pt x="32540" y="25960"/>
                    </a:cubicBezTo>
                    <a:cubicBezTo>
                      <a:pt x="33504" y="25103"/>
                      <a:pt x="32183" y="23960"/>
                      <a:pt x="33540" y="23639"/>
                    </a:cubicBezTo>
                    <a:cubicBezTo>
                      <a:pt x="32826" y="21531"/>
                      <a:pt x="31075" y="20460"/>
                      <a:pt x="30075" y="19031"/>
                    </a:cubicBezTo>
                    <a:cubicBezTo>
                      <a:pt x="30718" y="18638"/>
                      <a:pt x="31433" y="18852"/>
                      <a:pt x="31825" y="19245"/>
                    </a:cubicBezTo>
                    <a:lnTo>
                      <a:pt x="31254" y="18174"/>
                    </a:lnTo>
                    <a:cubicBezTo>
                      <a:pt x="32254" y="17888"/>
                      <a:pt x="32004" y="18674"/>
                      <a:pt x="32325" y="18960"/>
                    </a:cubicBezTo>
                    <a:cubicBezTo>
                      <a:pt x="33540" y="17066"/>
                      <a:pt x="29897" y="16638"/>
                      <a:pt x="30825" y="14673"/>
                    </a:cubicBezTo>
                    <a:lnTo>
                      <a:pt x="29932" y="14638"/>
                    </a:lnTo>
                    <a:lnTo>
                      <a:pt x="30039" y="14495"/>
                    </a:lnTo>
                    <a:cubicBezTo>
                      <a:pt x="29647" y="14638"/>
                      <a:pt x="28968" y="14495"/>
                      <a:pt x="28754" y="14316"/>
                    </a:cubicBezTo>
                    <a:cubicBezTo>
                      <a:pt x="29539" y="13816"/>
                      <a:pt x="30718" y="13638"/>
                      <a:pt x="30397" y="12923"/>
                    </a:cubicBezTo>
                    <a:cubicBezTo>
                      <a:pt x="31004" y="12066"/>
                      <a:pt x="29397" y="11423"/>
                      <a:pt x="28682" y="10887"/>
                    </a:cubicBezTo>
                    <a:cubicBezTo>
                      <a:pt x="28682" y="11351"/>
                      <a:pt x="28182" y="11387"/>
                      <a:pt x="27825" y="11316"/>
                    </a:cubicBezTo>
                    <a:cubicBezTo>
                      <a:pt x="27682" y="10959"/>
                      <a:pt x="28432" y="10458"/>
                      <a:pt x="27968" y="10315"/>
                    </a:cubicBezTo>
                    <a:lnTo>
                      <a:pt x="29111" y="9851"/>
                    </a:lnTo>
                    <a:cubicBezTo>
                      <a:pt x="28075" y="10387"/>
                      <a:pt x="27611" y="9351"/>
                      <a:pt x="27111" y="9387"/>
                    </a:cubicBezTo>
                    <a:cubicBezTo>
                      <a:pt x="27896" y="8887"/>
                      <a:pt x="28039" y="9673"/>
                      <a:pt x="28682" y="9530"/>
                    </a:cubicBezTo>
                    <a:cubicBezTo>
                      <a:pt x="28075" y="8172"/>
                      <a:pt x="28396" y="8851"/>
                      <a:pt x="27789" y="7530"/>
                    </a:cubicBezTo>
                    <a:cubicBezTo>
                      <a:pt x="26682" y="7101"/>
                      <a:pt x="26753" y="8030"/>
                      <a:pt x="25646" y="8030"/>
                    </a:cubicBezTo>
                    <a:cubicBezTo>
                      <a:pt x="25217" y="7458"/>
                      <a:pt x="24182" y="7065"/>
                      <a:pt x="24646" y="6101"/>
                    </a:cubicBezTo>
                    <a:lnTo>
                      <a:pt x="23717" y="6672"/>
                    </a:lnTo>
                    <a:cubicBezTo>
                      <a:pt x="22539" y="5672"/>
                      <a:pt x="22431" y="4851"/>
                      <a:pt x="23253" y="3743"/>
                    </a:cubicBezTo>
                    <a:cubicBezTo>
                      <a:pt x="17895" y="100"/>
                      <a:pt x="15038" y="-650"/>
                      <a:pt x="13180" y="493"/>
                    </a:cubicBezTo>
                    <a:cubicBezTo>
                      <a:pt x="11394" y="1600"/>
                      <a:pt x="11109" y="4243"/>
                      <a:pt x="11109" y="4243"/>
                    </a:cubicBezTo>
                    <a:cubicBezTo>
                      <a:pt x="9823" y="9601"/>
                      <a:pt x="13716" y="10994"/>
                      <a:pt x="16109" y="1513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" name="Graphic 1">
              <a:extLst>
                <a:ext uri="{FF2B5EF4-FFF2-40B4-BE49-F238E27FC236}">
                  <a16:creationId xmlns:a16="http://schemas.microsoft.com/office/drawing/2014/main" id="{14512135-1A76-7D47-8627-4860E2BAD3A3}"/>
                </a:ext>
              </a:extLst>
            </p:cNvPr>
            <p:cNvGrpSpPr/>
            <p:nvPr/>
          </p:nvGrpSpPr>
          <p:grpSpPr>
            <a:xfrm>
              <a:off x="6997116" y="1960205"/>
              <a:ext cx="31995" cy="122269"/>
              <a:chOff x="6997116" y="1960205"/>
              <a:chExt cx="31995" cy="122269"/>
            </a:xfrm>
            <a:grpFill/>
          </p:grpSpPr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95088C67-B7BC-FC4B-8E67-B1A2EEA473F4}"/>
                  </a:ext>
                </a:extLst>
              </p:cNvPr>
              <p:cNvSpPr/>
              <p:nvPr/>
            </p:nvSpPr>
            <p:spPr>
              <a:xfrm>
                <a:off x="7017709" y="1975246"/>
                <a:ext cx="292" cy="535"/>
              </a:xfrm>
              <a:custGeom>
                <a:avLst/>
                <a:gdLst>
                  <a:gd name="connsiteX0" fmla="*/ 286 w 292"/>
                  <a:gd name="connsiteY0" fmla="*/ 0 h 535"/>
                  <a:gd name="connsiteX1" fmla="*/ 0 w 292"/>
                  <a:gd name="connsiteY1" fmla="*/ 536 h 535"/>
                  <a:gd name="connsiteX2" fmla="*/ 286 w 292"/>
                  <a:gd name="connsiteY2" fmla="*/ 0 h 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2" h="535">
                    <a:moveTo>
                      <a:pt x="286" y="0"/>
                    </a:moveTo>
                    <a:lnTo>
                      <a:pt x="0" y="536"/>
                    </a:lnTo>
                    <a:cubicBezTo>
                      <a:pt x="214" y="429"/>
                      <a:pt x="321" y="286"/>
                      <a:pt x="286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7871C99A-F2D8-3541-A178-BB596D563091}"/>
                  </a:ext>
                </a:extLst>
              </p:cNvPr>
              <p:cNvSpPr/>
              <p:nvPr/>
            </p:nvSpPr>
            <p:spPr>
              <a:xfrm>
                <a:off x="7026568" y="2058364"/>
                <a:ext cx="107" cy="107"/>
              </a:xfrm>
              <a:custGeom>
                <a:avLst/>
                <a:gdLst>
                  <a:gd name="connsiteX0" fmla="*/ 0 w 107"/>
                  <a:gd name="connsiteY0" fmla="*/ 0 h 107"/>
                  <a:gd name="connsiteX1" fmla="*/ 107 w 107"/>
                  <a:gd name="connsiteY1" fmla="*/ 107 h 107"/>
                  <a:gd name="connsiteX2" fmla="*/ 0 w 107"/>
                  <a:gd name="connsiteY2" fmla="*/ 0 h 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107">
                    <a:moveTo>
                      <a:pt x="0" y="0"/>
                    </a:moveTo>
                    <a:lnTo>
                      <a:pt x="107" y="107"/>
                    </a:lnTo>
                    <a:cubicBezTo>
                      <a:pt x="36" y="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87CCF57C-7430-6A42-8777-3742B719379E}"/>
                  </a:ext>
                </a:extLst>
              </p:cNvPr>
              <p:cNvSpPr/>
              <p:nvPr/>
            </p:nvSpPr>
            <p:spPr>
              <a:xfrm>
                <a:off x="7006994" y="1991427"/>
                <a:ext cx="142" cy="71"/>
              </a:xfrm>
              <a:custGeom>
                <a:avLst/>
                <a:gdLst>
                  <a:gd name="connsiteX0" fmla="*/ 143 w 142"/>
                  <a:gd name="connsiteY0" fmla="*/ 71 h 71"/>
                  <a:gd name="connsiteX1" fmla="*/ 143 w 142"/>
                  <a:gd name="connsiteY1" fmla="*/ 36 h 71"/>
                  <a:gd name="connsiteX2" fmla="*/ 0 w 142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71">
                    <a:moveTo>
                      <a:pt x="143" y="71"/>
                    </a:moveTo>
                    <a:lnTo>
                      <a:pt x="143" y="3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A5E37F45-376C-034E-B546-6C456A0CFD21}"/>
                  </a:ext>
                </a:extLst>
              </p:cNvPr>
              <p:cNvSpPr/>
              <p:nvPr/>
            </p:nvSpPr>
            <p:spPr>
              <a:xfrm>
                <a:off x="6997116" y="1960205"/>
                <a:ext cx="31995" cy="122269"/>
              </a:xfrm>
              <a:custGeom>
                <a:avLst/>
                <a:gdLst>
                  <a:gd name="connsiteX0" fmla="*/ 6734 w 31995"/>
                  <a:gd name="connsiteY0" fmla="*/ 17506 h 122269"/>
                  <a:gd name="connsiteX1" fmla="*/ 7056 w 31995"/>
                  <a:gd name="connsiteY1" fmla="*/ 21507 h 122269"/>
                  <a:gd name="connsiteX2" fmla="*/ 7985 w 31995"/>
                  <a:gd name="connsiteY2" fmla="*/ 25614 h 122269"/>
                  <a:gd name="connsiteX3" fmla="*/ 9985 w 31995"/>
                  <a:gd name="connsiteY3" fmla="*/ 31258 h 122269"/>
                  <a:gd name="connsiteX4" fmla="*/ 12092 w 31995"/>
                  <a:gd name="connsiteY4" fmla="*/ 34580 h 122269"/>
                  <a:gd name="connsiteX5" fmla="*/ 11271 w 31995"/>
                  <a:gd name="connsiteY5" fmla="*/ 35187 h 122269"/>
                  <a:gd name="connsiteX6" fmla="*/ 11771 w 31995"/>
                  <a:gd name="connsiteY6" fmla="*/ 36330 h 122269"/>
                  <a:gd name="connsiteX7" fmla="*/ 11521 w 31995"/>
                  <a:gd name="connsiteY7" fmla="*/ 36366 h 122269"/>
                  <a:gd name="connsiteX8" fmla="*/ 12414 w 31995"/>
                  <a:gd name="connsiteY8" fmla="*/ 37723 h 122269"/>
                  <a:gd name="connsiteX9" fmla="*/ 12128 w 31995"/>
                  <a:gd name="connsiteY9" fmla="*/ 37759 h 122269"/>
                  <a:gd name="connsiteX10" fmla="*/ 12342 w 31995"/>
                  <a:gd name="connsiteY10" fmla="*/ 38295 h 122269"/>
                  <a:gd name="connsiteX11" fmla="*/ 11949 w 31995"/>
                  <a:gd name="connsiteY11" fmla="*/ 38259 h 122269"/>
                  <a:gd name="connsiteX12" fmla="*/ 12664 w 31995"/>
                  <a:gd name="connsiteY12" fmla="*/ 40509 h 122269"/>
                  <a:gd name="connsiteX13" fmla="*/ 13771 w 31995"/>
                  <a:gd name="connsiteY13" fmla="*/ 40366 h 122269"/>
                  <a:gd name="connsiteX14" fmla="*/ 13450 w 31995"/>
                  <a:gd name="connsiteY14" fmla="*/ 44331 h 122269"/>
                  <a:gd name="connsiteX15" fmla="*/ 13164 w 31995"/>
                  <a:gd name="connsiteY15" fmla="*/ 44295 h 122269"/>
                  <a:gd name="connsiteX16" fmla="*/ 13664 w 31995"/>
                  <a:gd name="connsiteY16" fmla="*/ 50010 h 122269"/>
                  <a:gd name="connsiteX17" fmla="*/ 12807 w 31995"/>
                  <a:gd name="connsiteY17" fmla="*/ 50046 h 122269"/>
                  <a:gd name="connsiteX18" fmla="*/ 15307 w 31995"/>
                  <a:gd name="connsiteY18" fmla="*/ 52511 h 122269"/>
                  <a:gd name="connsiteX19" fmla="*/ 13735 w 31995"/>
                  <a:gd name="connsiteY19" fmla="*/ 53189 h 122269"/>
                  <a:gd name="connsiteX20" fmla="*/ 15057 w 31995"/>
                  <a:gd name="connsiteY20" fmla="*/ 54618 h 122269"/>
                  <a:gd name="connsiteX21" fmla="*/ 14700 w 31995"/>
                  <a:gd name="connsiteY21" fmla="*/ 54296 h 122269"/>
                  <a:gd name="connsiteX22" fmla="*/ 14914 w 31995"/>
                  <a:gd name="connsiteY22" fmla="*/ 56190 h 122269"/>
                  <a:gd name="connsiteX23" fmla="*/ 16736 w 31995"/>
                  <a:gd name="connsiteY23" fmla="*/ 55940 h 122269"/>
                  <a:gd name="connsiteX24" fmla="*/ 14914 w 31995"/>
                  <a:gd name="connsiteY24" fmla="*/ 57047 h 122269"/>
                  <a:gd name="connsiteX25" fmla="*/ 16414 w 31995"/>
                  <a:gd name="connsiteY25" fmla="*/ 57118 h 122269"/>
                  <a:gd name="connsiteX26" fmla="*/ 12664 w 31995"/>
                  <a:gd name="connsiteY26" fmla="*/ 60690 h 122269"/>
                  <a:gd name="connsiteX27" fmla="*/ 15521 w 31995"/>
                  <a:gd name="connsiteY27" fmla="*/ 71084 h 122269"/>
                  <a:gd name="connsiteX28" fmla="*/ 17093 w 31995"/>
                  <a:gd name="connsiteY28" fmla="*/ 73942 h 122269"/>
                  <a:gd name="connsiteX29" fmla="*/ 16628 w 31995"/>
                  <a:gd name="connsiteY29" fmla="*/ 76942 h 122269"/>
                  <a:gd name="connsiteX30" fmla="*/ 15521 w 31995"/>
                  <a:gd name="connsiteY30" fmla="*/ 77228 h 122269"/>
                  <a:gd name="connsiteX31" fmla="*/ 16557 w 31995"/>
                  <a:gd name="connsiteY31" fmla="*/ 78407 h 122269"/>
                  <a:gd name="connsiteX32" fmla="*/ 17343 w 31995"/>
                  <a:gd name="connsiteY32" fmla="*/ 78871 h 122269"/>
                  <a:gd name="connsiteX33" fmla="*/ 16378 w 31995"/>
                  <a:gd name="connsiteY33" fmla="*/ 79121 h 122269"/>
                  <a:gd name="connsiteX34" fmla="*/ 17129 w 31995"/>
                  <a:gd name="connsiteY34" fmla="*/ 79907 h 122269"/>
                  <a:gd name="connsiteX35" fmla="*/ 16128 w 31995"/>
                  <a:gd name="connsiteY35" fmla="*/ 80443 h 122269"/>
                  <a:gd name="connsiteX36" fmla="*/ 16914 w 31995"/>
                  <a:gd name="connsiteY36" fmla="*/ 86265 h 122269"/>
                  <a:gd name="connsiteX37" fmla="*/ 17593 w 31995"/>
                  <a:gd name="connsiteY37" fmla="*/ 96302 h 122269"/>
                  <a:gd name="connsiteX38" fmla="*/ 16021 w 31995"/>
                  <a:gd name="connsiteY38" fmla="*/ 101802 h 122269"/>
                  <a:gd name="connsiteX39" fmla="*/ 14057 w 31995"/>
                  <a:gd name="connsiteY39" fmla="*/ 107410 h 122269"/>
                  <a:gd name="connsiteX40" fmla="*/ 14378 w 31995"/>
                  <a:gd name="connsiteY40" fmla="*/ 108018 h 122269"/>
                  <a:gd name="connsiteX41" fmla="*/ 13128 w 31995"/>
                  <a:gd name="connsiteY41" fmla="*/ 111589 h 122269"/>
                  <a:gd name="connsiteX42" fmla="*/ 12378 w 31995"/>
                  <a:gd name="connsiteY42" fmla="*/ 118733 h 122269"/>
                  <a:gd name="connsiteX43" fmla="*/ 12771 w 31995"/>
                  <a:gd name="connsiteY43" fmla="*/ 119555 h 122269"/>
                  <a:gd name="connsiteX44" fmla="*/ 12914 w 31995"/>
                  <a:gd name="connsiteY44" fmla="*/ 119697 h 122269"/>
                  <a:gd name="connsiteX45" fmla="*/ 12985 w 31995"/>
                  <a:gd name="connsiteY45" fmla="*/ 119769 h 122269"/>
                  <a:gd name="connsiteX46" fmla="*/ 13021 w 31995"/>
                  <a:gd name="connsiteY46" fmla="*/ 119805 h 122269"/>
                  <a:gd name="connsiteX47" fmla="*/ 13557 w 31995"/>
                  <a:gd name="connsiteY47" fmla="*/ 120055 h 122269"/>
                  <a:gd name="connsiteX48" fmla="*/ 16378 w 31995"/>
                  <a:gd name="connsiteY48" fmla="*/ 121626 h 122269"/>
                  <a:gd name="connsiteX49" fmla="*/ 17057 w 31995"/>
                  <a:gd name="connsiteY49" fmla="*/ 122055 h 122269"/>
                  <a:gd name="connsiteX50" fmla="*/ 17021 w 31995"/>
                  <a:gd name="connsiteY50" fmla="*/ 122269 h 122269"/>
                  <a:gd name="connsiteX51" fmla="*/ 17236 w 31995"/>
                  <a:gd name="connsiteY51" fmla="*/ 122019 h 122269"/>
                  <a:gd name="connsiteX52" fmla="*/ 18236 w 31995"/>
                  <a:gd name="connsiteY52" fmla="*/ 121841 h 122269"/>
                  <a:gd name="connsiteX53" fmla="*/ 18414 w 31995"/>
                  <a:gd name="connsiteY53" fmla="*/ 121912 h 122269"/>
                  <a:gd name="connsiteX54" fmla="*/ 18450 w 31995"/>
                  <a:gd name="connsiteY54" fmla="*/ 121912 h 122269"/>
                  <a:gd name="connsiteX55" fmla="*/ 18450 w 31995"/>
                  <a:gd name="connsiteY55" fmla="*/ 121912 h 122269"/>
                  <a:gd name="connsiteX56" fmla="*/ 19879 w 31995"/>
                  <a:gd name="connsiteY56" fmla="*/ 121769 h 122269"/>
                  <a:gd name="connsiteX57" fmla="*/ 19879 w 31995"/>
                  <a:gd name="connsiteY57" fmla="*/ 121769 h 122269"/>
                  <a:gd name="connsiteX58" fmla="*/ 19807 w 31995"/>
                  <a:gd name="connsiteY58" fmla="*/ 121769 h 122269"/>
                  <a:gd name="connsiteX59" fmla="*/ 19486 w 31995"/>
                  <a:gd name="connsiteY59" fmla="*/ 121769 h 122269"/>
                  <a:gd name="connsiteX60" fmla="*/ 18843 w 31995"/>
                  <a:gd name="connsiteY60" fmla="*/ 121876 h 122269"/>
                  <a:gd name="connsiteX61" fmla="*/ 17521 w 31995"/>
                  <a:gd name="connsiteY61" fmla="*/ 121841 h 122269"/>
                  <a:gd name="connsiteX62" fmla="*/ 17021 w 31995"/>
                  <a:gd name="connsiteY62" fmla="*/ 122234 h 122269"/>
                  <a:gd name="connsiteX63" fmla="*/ 16771 w 31995"/>
                  <a:gd name="connsiteY63" fmla="*/ 121948 h 122269"/>
                  <a:gd name="connsiteX64" fmla="*/ 18772 w 31995"/>
                  <a:gd name="connsiteY64" fmla="*/ 121876 h 122269"/>
                  <a:gd name="connsiteX65" fmla="*/ 24308 w 31995"/>
                  <a:gd name="connsiteY65" fmla="*/ 119483 h 122269"/>
                  <a:gd name="connsiteX66" fmla="*/ 24629 w 31995"/>
                  <a:gd name="connsiteY66" fmla="*/ 119697 h 122269"/>
                  <a:gd name="connsiteX67" fmla="*/ 25344 w 31995"/>
                  <a:gd name="connsiteY67" fmla="*/ 114768 h 122269"/>
                  <a:gd name="connsiteX68" fmla="*/ 26844 w 31995"/>
                  <a:gd name="connsiteY68" fmla="*/ 112911 h 122269"/>
                  <a:gd name="connsiteX69" fmla="*/ 27023 w 31995"/>
                  <a:gd name="connsiteY69" fmla="*/ 113018 h 122269"/>
                  <a:gd name="connsiteX70" fmla="*/ 27987 w 31995"/>
                  <a:gd name="connsiteY70" fmla="*/ 109268 h 122269"/>
                  <a:gd name="connsiteX71" fmla="*/ 28666 w 31995"/>
                  <a:gd name="connsiteY71" fmla="*/ 109875 h 122269"/>
                  <a:gd name="connsiteX72" fmla="*/ 29773 w 31995"/>
                  <a:gd name="connsiteY72" fmla="*/ 107696 h 122269"/>
                  <a:gd name="connsiteX73" fmla="*/ 29380 w 31995"/>
                  <a:gd name="connsiteY73" fmla="*/ 100266 h 122269"/>
                  <a:gd name="connsiteX74" fmla="*/ 29702 w 31995"/>
                  <a:gd name="connsiteY74" fmla="*/ 100409 h 122269"/>
                  <a:gd name="connsiteX75" fmla="*/ 29059 w 31995"/>
                  <a:gd name="connsiteY75" fmla="*/ 98230 h 122269"/>
                  <a:gd name="connsiteX76" fmla="*/ 29380 w 31995"/>
                  <a:gd name="connsiteY76" fmla="*/ 98159 h 122269"/>
                  <a:gd name="connsiteX77" fmla="*/ 28844 w 31995"/>
                  <a:gd name="connsiteY77" fmla="*/ 94694 h 122269"/>
                  <a:gd name="connsiteX78" fmla="*/ 29702 w 31995"/>
                  <a:gd name="connsiteY78" fmla="*/ 94694 h 122269"/>
                  <a:gd name="connsiteX79" fmla="*/ 29559 w 31995"/>
                  <a:gd name="connsiteY79" fmla="*/ 92873 h 122269"/>
                  <a:gd name="connsiteX80" fmla="*/ 29344 w 31995"/>
                  <a:gd name="connsiteY80" fmla="*/ 93551 h 122269"/>
                  <a:gd name="connsiteX81" fmla="*/ 29344 w 31995"/>
                  <a:gd name="connsiteY81" fmla="*/ 90908 h 122269"/>
                  <a:gd name="connsiteX82" fmla="*/ 25630 w 31995"/>
                  <a:gd name="connsiteY82" fmla="*/ 87372 h 122269"/>
                  <a:gd name="connsiteX83" fmla="*/ 26558 w 31995"/>
                  <a:gd name="connsiteY83" fmla="*/ 87050 h 122269"/>
                  <a:gd name="connsiteX84" fmla="*/ 28309 w 31995"/>
                  <a:gd name="connsiteY84" fmla="*/ 87229 h 122269"/>
                  <a:gd name="connsiteX85" fmla="*/ 28737 w 31995"/>
                  <a:gd name="connsiteY85" fmla="*/ 84872 h 122269"/>
                  <a:gd name="connsiteX86" fmla="*/ 29702 w 31995"/>
                  <a:gd name="connsiteY86" fmla="*/ 84836 h 122269"/>
                  <a:gd name="connsiteX87" fmla="*/ 29309 w 31995"/>
                  <a:gd name="connsiteY87" fmla="*/ 81300 h 122269"/>
                  <a:gd name="connsiteX88" fmla="*/ 30202 w 31995"/>
                  <a:gd name="connsiteY88" fmla="*/ 78728 h 122269"/>
                  <a:gd name="connsiteX89" fmla="*/ 31452 w 31995"/>
                  <a:gd name="connsiteY89" fmla="*/ 78014 h 122269"/>
                  <a:gd name="connsiteX90" fmla="*/ 30416 w 31995"/>
                  <a:gd name="connsiteY90" fmla="*/ 76799 h 122269"/>
                  <a:gd name="connsiteX91" fmla="*/ 31773 w 31995"/>
                  <a:gd name="connsiteY91" fmla="*/ 76121 h 122269"/>
                  <a:gd name="connsiteX92" fmla="*/ 31237 w 31995"/>
                  <a:gd name="connsiteY92" fmla="*/ 73263 h 122269"/>
                  <a:gd name="connsiteX93" fmla="*/ 30880 w 31995"/>
                  <a:gd name="connsiteY93" fmla="*/ 69334 h 122269"/>
                  <a:gd name="connsiteX94" fmla="*/ 28344 w 31995"/>
                  <a:gd name="connsiteY94" fmla="*/ 67691 h 122269"/>
                  <a:gd name="connsiteX95" fmla="*/ 29487 w 31995"/>
                  <a:gd name="connsiteY95" fmla="*/ 66227 h 122269"/>
                  <a:gd name="connsiteX96" fmla="*/ 29416 w 31995"/>
                  <a:gd name="connsiteY96" fmla="*/ 66512 h 122269"/>
                  <a:gd name="connsiteX97" fmla="*/ 30344 w 31995"/>
                  <a:gd name="connsiteY97" fmla="*/ 66298 h 122269"/>
                  <a:gd name="connsiteX98" fmla="*/ 28844 w 31995"/>
                  <a:gd name="connsiteY98" fmla="*/ 64333 h 122269"/>
                  <a:gd name="connsiteX99" fmla="*/ 28094 w 31995"/>
                  <a:gd name="connsiteY99" fmla="*/ 64869 h 122269"/>
                  <a:gd name="connsiteX100" fmla="*/ 28058 w 31995"/>
                  <a:gd name="connsiteY100" fmla="*/ 64262 h 122269"/>
                  <a:gd name="connsiteX101" fmla="*/ 28844 w 31995"/>
                  <a:gd name="connsiteY101" fmla="*/ 64155 h 122269"/>
                  <a:gd name="connsiteX102" fmla="*/ 29166 w 31995"/>
                  <a:gd name="connsiteY102" fmla="*/ 63405 h 122269"/>
                  <a:gd name="connsiteX103" fmla="*/ 28237 w 31995"/>
                  <a:gd name="connsiteY103" fmla="*/ 63655 h 122269"/>
                  <a:gd name="connsiteX104" fmla="*/ 28916 w 31995"/>
                  <a:gd name="connsiteY104" fmla="*/ 62655 h 122269"/>
                  <a:gd name="connsiteX105" fmla="*/ 27308 w 31995"/>
                  <a:gd name="connsiteY105" fmla="*/ 62655 h 122269"/>
                  <a:gd name="connsiteX106" fmla="*/ 29237 w 31995"/>
                  <a:gd name="connsiteY106" fmla="*/ 59261 h 122269"/>
                  <a:gd name="connsiteX107" fmla="*/ 27951 w 31995"/>
                  <a:gd name="connsiteY107" fmla="*/ 58690 h 122269"/>
                  <a:gd name="connsiteX108" fmla="*/ 28916 w 31995"/>
                  <a:gd name="connsiteY108" fmla="*/ 58690 h 122269"/>
                  <a:gd name="connsiteX109" fmla="*/ 30023 w 31995"/>
                  <a:gd name="connsiteY109" fmla="*/ 57011 h 122269"/>
                  <a:gd name="connsiteX110" fmla="*/ 30666 w 31995"/>
                  <a:gd name="connsiteY110" fmla="*/ 57154 h 122269"/>
                  <a:gd name="connsiteX111" fmla="*/ 28701 w 31995"/>
                  <a:gd name="connsiteY111" fmla="*/ 56690 h 122269"/>
                  <a:gd name="connsiteX112" fmla="*/ 28237 w 31995"/>
                  <a:gd name="connsiteY112" fmla="*/ 54689 h 122269"/>
                  <a:gd name="connsiteX113" fmla="*/ 26594 w 31995"/>
                  <a:gd name="connsiteY113" fmla="*/ 54154 h 122269"/>
                  <a:gd name="connsiteX114" fmla="*/ 27487 w 31995"/>
                  <a:gd name="connsiteY114" fmla="*/ 54368 h 122269"/>
                  <a:gd name="connsiteX115" fmla="*/ 27130 w 31995"/>
                  <a:gd name="connsiteY115" fmla="*/ 53618 h 122269"/>
                  <a:gd name="connsiteX116" fmla="*/ 28344 w 31995"/>
                  <a:gd name="connsiteY116" fmla="*/ 53261 h 122269"/>
                  <a:gd name="connsiteX117" fmla="*/ 29487 w 31995"/>
                  <a:gd name="connsiteY117" fmla="*/ 53725 h 122269"/>
                  <a:gd name="connsiteX118" fmla="*/ 27880 w 31995"/>
                  <a:gd name="connsiteY118" fmla="*/ 52582 h 122269"/>
                  <a:gd name="connsiteX119" fmla="*/ 29094 w 31995"/>
                  <a:gd name="connsiteY119" fmla="*/ 50189 h 122269"/>
                  <a:gd name="connsiteX120" fmla="*/ 28451 w 31995"/>
                  <a:gd name="connsiteY120" fmla="*/ 47903 h 122269"/>
                  <a:gd name="connsiteX121" fmla="*/ 30737 w 31995"/>
                  <a:gd name="connsiteY121" fmla="*/ 47653 h 122269"/>
                  <a:gd name="connsiteX122" fmla="*/ 30094 w 31995"/>
                  <a:gd name="connsiteY122" fmla="*/ 45081 h 122269"/>
                  <a:gd name="connsiteX123" fmla="*/ 30202 w 31995"/>
                  <a:gd name="connsiteY123" fmla="*/ 45188 h 122269"/>
                  <a:gd name="connsiteX124" fmla="*/ 29916 w 31995"/>
                  <a:gd name="connsiteY124" fmla="*/ 39187 h 122269"/>
                  <a:gd name="connsiteX125" fmla="*/ 27951 w 31995"/>
                  <a:gd name="connsiteY125" fmla="*/ 38580 h 122269"/>
                  <a:gd name="connsiteX126" fmla="*/ 25808 w 31995"/>
                  <a:gd name="connsiteY126" fmla="*/ 34258 h 122269"/>
                  <a:gd name="connsiteX127" fmla="*/ 26773 w 31995"/>
                  <a:gd name="connsiteY127" fmla="*/ 32579 h 122269"/>
                  <a:gd name="connsiteX128" fmla="*/ 27023 w 31995"/>
                  <a:gd name="connsiteY128" fmla="*/ 32722 h 122269"/>
                  <a:gd name="connsiteX129" fmla="*/ 26058 w 31995"/>
                  <a:gd name="connsiteY129" fmla="*/ 29543 h 122269"/>
                  <a:gd name="connsiteX130" fmla="*/ 23772 w 31995"/>
                  <a:gd name="connsiteY130" fmla="*/ 28258 h 122269"/>
                  <a:gd name="connsiteX131" fmla="*/ 24308 w 31995"/>
                  <a:gd name="connsiteY131" fmla="*/ 27615 h 122269"/>
                  <a:gd name="connsiteX132" fmla="*/ 25201 w 31995"/>
                  <a:gd name="connsiteY132" fmla="*/ 27222 h 122269"/>
                  <a:gd name="connsiteX133" fmla="*/ 24629 w 31995"/>
                  <a:gd name="connsiteY133" fmla="*/ 27043 h 122269"/>
                  <a:gd name="connsiteX134" fmla="*/ 24808 w 31995"/>
                  <a:gd name="connsiteY134" fmla="*/ 26972 h 122269"/>
                  <a:gd name="connsiteX135" fmla="*/ 24129 w 31995"/>
                  <a:gd name="connsiteY135" fmla="*/ 26864 h 122269"/>
                  <a:gd name="connsiteX136" fmla="*/ 23665 w 31995"/>
                  <a:gd name="connsiteY136" fmla="*/ 27079 h 122269"/>
                  <a:gd name="connsiteX137" fmla="*/ 24487 w 31995"/>
                  <a:gd name="connsiteY137" fmla="*/ 24793 h 122269"/>
                  <a:gd name="connsiteX138" fmla="*/ 20915 w 31995"/>
                  <a:gd name="connsiteY138" fmla="*/ 20399 h 122269"/>
                  <a:gd name="connsiteX139" fmla="*/ 22665 w 31995"/>
                  <a:gd name="connsiteY139" fmla="*/ 20614 h 122269"/>
                  <a:gd name="connsiteX140" fmla="*/ 22058 w 31995"/>
                  <a:gd name="connsiteY140" fmla="*/ 19506 h 122269"/>
                  <a:gd name="connsiteX141" fmla="*/ 23129 w 31995"/>
                  <a:gd name="connsiteY141" fmla="*/ 20328 h 122269"/>
                  <a:gd name="connsiteX142" fmla="*/ 21451 w 31995"/>
                  <a:gd name="connsiteY142" fmla="*/ 15720 h 122269"/>
                  <a:gd name="connsiteX143" fmla="*/ 20558 w 31995"/>
                  <a:gd name="connsiteY143" fmla="*/ 15649 h 122269"/>
                  <a:gd name="connsiteX144" fmla="*/ 20629 w 31995"/>
                  <a:gd name="connsiteY144" fmla="*/ 15506 h 122269"/>
                  <a:gd name="connsiteX145" fmla="*/ 19307 w 31995"/>
                  <a:gd name="connsiteY145" fmla="*/ 15327 h 122269"/>
                  <a:gd name="connsiteX146" fmla="*/ 20772 w 31995"/>
                  <a:gd name="connsiteY146" fmla="*/ 13684 h 122269"/>
                  <a:gd name="connsiteX147" fmla="*/ 18664 w 31995"/>
                  <a:gd name="connsiteY147" fmla="*/ 11470 h 122269"/>
                  <a:gd name="connsiteX148" fmla="*/ 17879 w 31995"/>
                  <a:gd name="connsiteY148" fmla="*/ 12006 h 122269"/>
                  <a:gd name="connsiteX149" fmla="*/ 17843 w 31995"/>
                  <a:gd name="connsiteY149" fmla="*/ 10934 h 122269"/>
                  <a:gd name="connsiteX150" fmla="*/ 18879 w 31995"/>
                  <a:gd name="connsiteY150" fmla="*/ 10327 h 122269"/>
                  <a:gd name="connsiteX151" fmla="*/ 16807 w 31995"/>
                  <a:gd name="connsiteY151" fmla="*/ 10077 h 122269"/>
                  <a:gd name="connsiteX152" fmla="*/ 18414 w 31995"/>
                  <a:gd name="connsiteY152" fmla="*/ 10005 h 122269"/>
                  <a:gd name="connsiteX153" fmla="*/ 17200 w 31995"/>
                  <a:gd name="connsiteY153" fmla="*/ 8076 h 122269"/>
                  <a:gd name="connsiteX154" fmla="*/ 15128 w 31995"/>
                  <a:gd name="connsiteY154" fmla="*/ 8862 h 122269"/>
                  <a:gd name="connsiteX155" fmla="*/ 13914 w 31995"/>
                  <a:gd name="connsiteY155" fmla="*/ 7076 h 122269"/>
                  <a:gd name="connsiteX156" fmla="*/ 13021 w 31995"/>
                  <a:gd name="connsiteY156" fmla="*/ 7719 h 122269"/>
                  <a:gd name="connsiteX157" fmla="*/ 12414 w 31995"/>
                  <a:gd name="connsiteY157" fmla="*/ 4862 h 122269"/>
                  <a:gd name="connsiteX158" fmla="*/ 6377 w 31995"/>
                  <a:gd name="connsiteY158" fmla="*/ 647 h 122269"/>
                  <a:gd name="connsiteX159" fmla="*/ 2698 w 31995"/>
                  <a:gd name="connsiteY159" fmla="*/ 254 h 122269"/>
                  <a:gd name="connsiteX160" fmla="*/ 234 w 31995"/>
                  <a:gd name="connsiteY160" fmla="*/ 4504 h 122269"/>
                  <a:gd name="connsiteX161" fmla="*/ 6734 w 31995"/>
                  <a:gd name="connsiteY161" fmla="*/ 17506 h 122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</a:cxnLst>
                <a:rect l="l" t="t" r="r" b="b"/>
                <a:pathLst>
                  <a:path w="31995" h="122269">
                    <a:moveTo>
                      <a:pt x="6734" y="17506"/>
                    </a:moveTo>
                    <a:cubicBezTo>
                      <a:pt x="7413" y="19328"/>
                      <a:pt x="7163" y="20471"/>
                      <a:pt x="7056" y="21507"/>
                    </a:cubicBezTo>
                    <a:cubicBezTo>
                      <a:pt x="6984" y="22650"/>
                      <a:pt x="7056" y="23828"/>
                      <a:pt x="7985" y="25614"/>
                    </a:cubicBezTo>
                    <a:cubicBezTo>
                      <a:pt x="8342" y="27472"/>
                      <a:pt x="9306" y="29401"/>
                      <a:pt x="9985" y="31258"/>
                    </a:cubicBezTo>
                    <a:cubicBezTo>
                      <a:pt x="11771" y="31829"/>
                      <a:pt x="10556" y="33758"/>
                      <a:pt x="12092" y="34580"/>
                    </a:cubicBezTo>
                    <a:lnTo>
                      <a:pt x="11271" y="35187"/>
                    </a:lnTo>
                    <a:cubicBezTo>
                      <a:pt x="11806" y="35473"/>
                      <a:pt x="12199" y="35866"/>
                      <a:pt x="11771" y="36330"/>
                    </a:cubicBezTo>
                    <a:lnTo>
                      <a:pt x="11521" y="36366"/>
                    </a:lnTo>
                    <a:cubicBezTo>
                      <a:pt x="12307" y="36794"/>
                      <a:pt x="12021" y="37509"/>
                      <a:pt x="12414" y="37723"/>
                    </a:cubicBezTo>
                    <a:lnTo>
                      <a:pt x="12128" y="37759"/>
                    </a:lnTo>
                    <a:lnTo>
                      <a:pt x="12342" y="38295"/>
                    </a:lnTo>
                    <a:lnTo>
                      <a:pt x="11949" y="38259"/>
                    </a:lnTo>
                    <a:cubicBezTo>
                      <a:pt x="12807" y="38866"/>
                      <a:pt x="12949" y="39723"/>
                      <a:pt x="12664" y="40509"/>
                    </a:cubicBezTo>
                    <a:lnTo>
                      <a:pt x="13771" y="40366"/>
                    </a:lnTo>
                    <a:cubicBezTo>
                      <a:pt x="12628" y="42081"/>
                      <a:pt x="14950" y="42688"/>
                      <a:pt x="13450" y="44331"/>
                    </a:cubicBezTo>
                    <a:lnTo>
                      <a:pt x="13164" y="44295"/>
                    </a:lnTo>
                    <a:cubicBezTo>
                      <a:pt x="16057" y="46510"/>
                      <a:pt x="11056" y="47546"/>
                      <a:pt x="13664" y="50010"/>
                    </a:cubicBezTo>
                    <a:cubicBezTo>
                      <a:pt x="13342" y="49689"/>
                      <a:pt x="13092" y="50082"/>
                      <a:pt x="12807" y="50046"/>
                    </a:cubicBezTo>
                    <a:cubicBezTo>
                      <a:pt x="13057" y="51153"/>
                      <a:pt x="13128" y="52368"/>
                      <a:pt x="15307" y="52511"/>
                    </a:cubicBezTo>
                    <a:cubicBezTo>
                      <a:pt x="15235" y="53332"/>
                      <a:pt x="14593" y="53118"/>
                      <a:pt x="13735" y="53189"/>
                    </a:cubicBezTo>
                    <a:cubicBezTo>
                      <a:pt x="14700" y="53261"/>
                      <a:pt x="15057" y="53975"/>
                      <a:pt x="15057" y="54618"/>
                    </a:cubicBezTo>
                    <a:lnTo>
                      <a:pt x="14700" y="54296"/>
                    </a:lnTo>
                    <a:lnTo>
                      <a:pt x="14914" y="56190"/>
                    </a:lnTo>
                    <a:lnTo>
                      <a:pt x="16736" y="55940"/>
                    </a:lnTo>
                    <a:cubicBezTo>
                      <a:pt x="16164" y="56904"/>
                      <a:pt x="14521" y="56082"/>
                      <a:pt x="14914" y="57047"/>
                    </a:cubicBezTo>
                    <a:lnTo>
                      <a:pt x="16414" y="57118"/>
                    </a:lnTo>
                    <a:cubicBezTo>
                      <a:pt x="16057" y="58475"/>
                      <a:pt x="13771" y="59226"/>
                      <a:pt x="12664" y="60690"/>
                    </a:cubicBezTo>
                    <a:cubicBezTo>
                      <a:pt x="12164" y="63190"/>
                      <a:pt x="13628" y="68584"/>
                      <a:pt x="15521" y="71084"/>
                    </a:cubicBezTo>
                    <a:cubicBezTo>
                      <a:pt x="16378" y="72442"/>
                      <a:pt x="16950" y="73299"/>
                      <a:pt x="17093" y="73942"/>
                    </a:cubicBezTo>
                    <a:cubicBezTo>
                      <a:pt x="17236" y="74656"/>
                      <a:pt x="17200" y="75942"/>
                      <a:pt x="16628" y="76942"/>
                    </a:cubicBezTo>
                    <a:lnTo>
                      <a:pt x="15521" y="77228"/>
                    </a:lnTo>
                    <a:cubicBezTo>
                      <a:pt x="13878" y="77442"/>
                      <a:pt x="18057" y="78121"/>
                      <a:pt x="16557" y="78407"/>
                    </a:cubicBezTo>
                    <a:lnTo>
                      <a:pt x="17343" y="78871"/>
                    </a:lnTo>
                    <a:cubicBezTo>
                      <a:pt x="17057" y="79014"/>
                      <a:pt x="16771" y="79335"/>
                      <a:pt x="16378" y="79121"/>
                    </a:cubicBezTo>
                    <a:cubicBezTo>
                      <a:pt x="16343" y="79585"/>
                      <a:pt x="16593" y="79585"/>
                      <a:pt x="17129" y="79907"/>
                    </a:cubicBezTo>
                    <a:lnTo>
                      <a:pt x="16128" y="80443"/>
                    </a:lnTo>
                    <a:cubicBezTo>
                      <a:pt x="15378" y="82300"/>
                      <a:pt x="17343" y="84014"/>
                      <a:pt x="16914" y="86265"/>
                    </a:cubicBezTo>
                    <a:cubicBezTo>
                      <a:pt x="14807" y="89265"/>
                      <a:pt x="16771" y="93587"/>
                      <a:pt x="17593" y="96302"/>
                    </a:cubicBezTo>
                    <a:cubicBezTo>
                      <a:pt x="18664" y="98230"/>
                      <a:pt x="17379" y="100124"/>
                      <a:pt x="16021" y="101802"/>
                    </a:cubicBezTo>
                    <a:cubicBezTo>
                      <a:pt x="14664" y="103553"/>
                      <a:pt x="13307" y="104981"/>
                      <a:pt x="14057" y="107410"/>
                    </a:cubicBezTo>
                    <a:cubicBezTo>
                      <a:pt x="13807" y="107482"/>
                      <a:pt x="14200" y="107982"/>
                      <a:pt x="14378" y="108018"/>
                    </a:cubicBezTo>
                    <a:lnTo>
                      <a:pt x="13128" y="111589"/>
                    </a:lnTo>
                    <a:cubicBezTo>
                      <a:pt x="13128" y="111589"/>
                      <a:pt x="11735" y="115983"/>
                      <a:pt x="12378" y="118733"/>
                    </a:cubicBezTo>
                    <a:cubicBezTo>
                      <a:pt x="12485" y="119019"/>
                      <a:pt x="12557" y="119447"/>
                      <a:pt x="12771" y="119555"/>
                    </a:cubicBezTo>
                    <a:lnTo>
                      <a:pt x="12914" y="119697"/>
                    </a:lnTo>
                    <a:lnTo>
                      <a:pt x="12985" y="119769"/>
                    </a:lnTo>
                    <a:lnTo>
                      <a:pt x="13021" y="119805"/>
                    </a:lnTo>
                    <a:cubicBezTo>
                      <a:pt x="13128" y="119840"/>
                      <a:pt x="13485" y="120055"/>
                      <a:pt x="13557" y="120055"/>
                    </a:cubicBezTo>
                    <a:cubicBezTo>
                      <a:pt x="14700" y="120412"/>
                      <a:pt x="15628" y="120983"/>
                      <a:pt x="16378" y="121626"/>
                    </a:cubicBezTo>
                    <a:cubicBezTo>
                      <a:pt x="16771" y="122091"/>
                      <a:pt x="16914" y="121805"/>
                      <a:pt x="17057" y="122055"/>
                    </a:cubicBezTo>
                    <a:cubicBezTo>
                      <a:pt x="17093" y="122126"/>
                      <a:pt x="17057" y="122234"/>
                      <a:pt x="17021" y="122269"/>
                    </a:cubicBezTo>
                    <a:cubicBezTo>
                      <a:pt x="17057" y="122198"/>
                      <a:pt x="17164" y="122091"/>
                      <a:pt x="17236" y="122019"/>
                    </a:cubicBezTo>
                    <a:cubicBezTo>
                      <a:pt x="17593" y="121733"/>
                      <a:pt x="17986" y="121769"/>
                      <a:pt x="18236" y="121841"/>
                    </a:cubicBezTo>
                    <a:lnTo>
                      <a:pt x="18414" y="121912"/>
                    </a:lnTo>
                    <a:lnTo>
                      <a:pt x="18450" y="121912"/>
                    </a:lnTo>
                    <a:lnTo>
                      <a:pt x="18450" y="121912"/>
                    </a:lnTo>
                    <a:lnTo>
                      <a:pt x="19879" y="121769"/>
                    </a:lnTo>
                    <a:lnTo>
                      <a:pt x="19879" y="121769"/>
                    </a:lnTo>
                    <a:lnTo>
                      <a:pt x="19807" y="121769"/>
                    </a:lnTo>
                    <a:lnTo>
                      <a:pt x="19486" y="121769"/>
                    </a:lnTo>
                    <a:cubicBezTo>
                      <a:pt x="19272" y="121769"/>
                      <a:pt x="19057" y="121805"/>
                      <a:pt x="18843" y="121876"/>
                    </a:cubicBezTo>
                    <a:cubicBezTo>
                      <a:pt x="17914" y="121876"/>
                      <a:pt x="18129" y="121662"/>
                      <a:pt x="17521" y="121841"/>
                    </a:cubicBezTo>
                    <a:cubicBezTo>
                      <a:pt x="17343" y="121876"/>
                      <a:pt x="17057" y="122162"/>
                      <a:pt x="17021" y="122234"/>
                    </a:cubicBezTo>
                    <a:cubicBezTo>
                      <a:pt x="17200" y="122091"/>
                      <a:pt x="16771" y="121769"/>
                      <a:pt x="16771" y="121948"/>
                    </a:cubicBezTo>
                    <a:cubicBezTo>
                      <a:pt x="17271" y="122162"/>
                      <a:pt x="18022" y="122055"/>
                      <a:pt x="18772" y="121876"/>
                    </a:cubicBezTo>
                    <a:cubicBezTo>
                      <a:pt x="20308" y="121519"/>
                      <a:pt x="22129" y="120698"/>
                      <a:pt x="24308" y="119483"/>
                    </a:cubicBezTo>
                    <a:lnTo>
                      <a:pt x="24629" y="119697"/>
                    </a:lnTo>
                    <a:cubicBezTo>
                      <a:pt x="26094" y="117876"/>
                      <a:pt x="26665" y="116661"/>
                      <a:pt x="25344" y="114768"/>
                    </a:cubicBezTo>
                    <a:cubicBezTo>
                      <a:pt x="27523" y="115161"/>
                      <a:pt x="26023" y="113161"/>
                      <a:pt x="26844" y="112911"/>
                    </a:cubicBezTo>
                    <a:lnTo>
                      <a:pt x="27023" y="113018"/>
                    </a:lnTo>
                    <a:cubicBezTo>
                      <a:pt x="25737" y="111268"/>
                      <a:pt x="29059" y="111018"/>
                      <a:pt x="27987" y="109268"/>
                    </a:cubicBezTo>
                    <a:cubicBezTo>
                      <a:pt x="28130" y="109375"/>
                      <a:pt x="28701" y="109553"/>
                      <a:pt x="28666" y="109875"/>
                    </a:cubicBezTo>
                    <a:cubicBezTo>
                      <a:pt x="28666" y="108875"/>
                      <a:pt x="28523" y="107446"/>
                      <a:pt x="29773" y="107696"/>
                    </a:cubicBezTo>
                    <a:cubicBezTo>
                      <a:pt x="30059" y="105339"/>
                      <a:pt x="31237" y="102052"/>
                      <a:pt x="29380" y="100266"/>
                    </a:cubicBezTo>
                    <a:lnTo>
                      <a:pt x="29702" y="100409"/>
                    </a:lnTo>
                    <a:cubicBezTo>
                      <a:pt x="28451" y="99373"/>
                      <a:pt x="29630" y="99266"/>
                      <a:pt x="29059" y="98230"/>
                    </a:cubicBezTo>
                    <a:cubicBezTo>
                      <a:pt x="29237" y="98195"/>
                      <a:pt x="29309" y="98123"/>
                      <a:pt x="29380" y="98159"/>
                    </a:cubicBezTo>
                    <a:cubicBezTo>
                      <a:pt x="28130" y="97123"/>
                      <a:pt x="29380" y="95480"/>
                      <a:pt x="28844" y="94694"/>
                    </a:cubicBezTo>
                    <a:lnTo>
                      <a:pt x="29702" y="94694"/>
                    </a:lnTo>
                    <a:lnTo>
                      <a:pt x="29559" y="92873"/>
                    </a:lnTo>
                    <a:lnTo>
                      <a:pt x="29344" y="93551"/>
                    </a:lnTo>
                    <a:cubicBezTo>
                      <a:pt x="27023" y="93266"/>
                      <a:pt x="30880" y="92230"/>
                      <a:pt x="29344" y="90908"/>
                    </a:cubicBezTo>
                    <a:cubicBezTo>
                      <a:pt x="29666" y="89658"/>
                      <a:pt x="24451" y="88551"/>
                      <a:pt x="25630" y="87372"/>
                    </a:cubicBezTo>
                    <a:cubicBezTo>
                      <a:pt x="24522" y="86801"/>
                      <a:pt x="27416" y="87872"/>
                      <a:pt x="26558" y="87050"/>
                    </a:cubicBezTo>
                    <a:cubicBezTo>
                      <a:pt x="27773" y="87015"/>
                      <a:pt x="27308" y="87444"/>
                      <a:pt x="28309" y="87229"/>
                    </a:cubicBezTo>
                    <a:cubicBezTo>
                      <a:pt x="27737" y="86408"/>
                      <a:pt x="29559" y="85908"/>
                      <a:pt x="28737" y="84872"/>
                    </a:cubicBezTo>
                    <a:lnTo>
                      <a:pt x="29702" y="84836"/>
                    </a:lnTo>
                    <a:cubicBezTo>
                      <a:pt x="27987" y="83479"/>
                      <a:pt x="30987" y="82229"/>
                      <a:pt x="29309" y="81300"/>
                    </a:cubicBezTo>
                    <a:cubicBezTo>
                      <a:pt x="28487" y="79871"/>
                      <a:pt x="32130" y="80228"/>
                      <a:pt x="30202" y="78728"/>
                    </a:cubicBezTo>
                    <a:lnTo>
                      <a:pt x="31452" y="78014"/>
                    </a:lnTo>
                    <a:cubicBezTo>
                      <a:pt x="31630" y="77299"/>
                      <a:pt x="29844" y="77621"/>
                      <a:pt x="30416" y="76799"/>
                    </a:cubicBezTo>
                    <a:cubicBezTo>
                      <a:pt x="31237" y="76799"/>
                      <a:pt x="30987" y="75728"/>
                      <a:pt x="31773" y="76121"/>
                    </a:cubicBezTo>
                    <a:cubicBezTo>
                      <a:pt x="32309" y="75121"/>
                      <a:pt x="31773" y="74228"/>
                      <a:pt x="31237" y="73263"/>
                    </a:cubicBezTo>
                    <a:cubicBezTo>
                      <a:pt x="30737" y="72299"/>
                      <a:pt x="30380" y="71370"/>
                      <a:pt x="30880" y="69334"/>
                    </a:cubicBezTo>
                    <a:cubicBezTo>
                      <a:pt x="29166" y="69120"/>
                      <a:pt x="29594" y="67584"/>
                      <a:pt x="28344" y="67691"/>
                    </a:cubicBezTo>
                    <a:cubicBezTo>
                      <a:pt x="28916" y="67298"/>
                      <a:pt x="27666" y="65762"/>
                      <a:pt x="29487" y="66227"/>
                    </a:cubicBezTo>
                    <a:cubicBezTo>
                      <a:pt x="29630" y="66262"/>
                      <a:pt x="29666" y="66441"/>
                      <a:pt x="29416" y="66512"/>
                    </a:cubicBezTo>
                    <a:lnTo>
                      <a:pt x="30344" y="66298"/>
                    </a:lnTo>
                    <a:cubicBezTo>
                      <a:pt x="31523" y="64548"/>
                      <a:pt x="28773" y="65048"/>
                      <a:pt x="28844" y="64333"/>
                    </a:cubicBezTo>
                    <a:cubicBezTo>
                      <a:pt x="28594" y="64583"/>
                      <a:pt x="28773" y="64834"/>
                      <a:pt x="28094" y="64869"/>
                    </a:cubicBezTo>
                    <a:lnTo>
                      <a:pt x="28058" y="64262"/>
                    </a:lnTo>
                    <a:lnTo>
                      <a:pt x="28844" y="64155"/>
                    </a:lnTo>
                    <a:cubicBezTo>
                      <a:pt x="28916" y="63869"/>
                      <a:pt x="29023" y="63619"/>
                      <a:pt x="29166" y="63405"/>
                    </a:cubicBezTo>
                    <a:lnTo>
                      <a:pt x="28237" y="63655"/>
                    </a:lnTo>
                    <a:cubicBezTo>
                      <a:pt x="28666" y="63155"/>
                      <a:pt x="30344" y="63048"/>
                      <a:pt x="28916" y="62655"/>
                    </a:cubicBezTo>
                    <a:cubicBezTo>
                      <a:pt x="28130" y="62405"/>
                      <a:pt x="27630" y="63262"/>
                      <a:pt x="27308" y="62655"/>
                    </a:cubicBezTo>
                    <a:cubicBezTo>
                      <a:pt x="27951" y="61726"/>
                      <a:pt x="28916" y="60440"/>
                      <a:pt x="29237" y="59261"/>
                    </a:cubicBezTo>
                    <a:cubicBezTo>
                      <a:pt x="28130" y="59333"/>
                      <a:pt x="28166" y="59047"/>
                      <a:pt x="27951" y="58690"/>
                    </a:cubicBezTo>
                    <a:lnTo>
                      <a:pt x="28916" y="58690"/>
                    </a:lnTo>
                    <a:cubicBezTo>
                      <a:pt x="27630" y="57368"/>
                      <a:pt x="31023" y="58297"/>
                      <a:pt x="30023" y="57011"/>
                    </a:cubicBezTo>
                    <a:lnTo>
                      <a:pt x="30666" y="57154"/>
                    </a:lnTo>
                    <a:lnTo>
                      <a:pt x="28701" y="56690"/>
                    </a:lnTo>
                    <a:cubicBezTo>
                      <a:pt x="26880" y="55368"/>
                      <a:pt x="30702" y="56190"/>
                      <a:pt x="28237" y="54689"/>
                    </a:cubicBezTo>
                    <a:cubicBezTo>
                      <a:pt x="28380" y="55225"/>
                      <a:pt x="26130" y="54797"/>
                      <a:pt x="26594" y="54154"/>
                    </a:cubicBezTo>
                    <a:lnTo>
                      <a:pt x="27487" y="54368"/>
                    </a:lnTo>
                    <a:cubicBezTo>
                      <a:pt x="27308" y="53975"/>
                      <a:pt x="26951" y="53832"/>
                      <a:pt x="27130" y="53618"/>
                    </a:cubicBezTo>
                    <a:cubicBezTo>
                      <a:pt x="27594" y="53868"/>
                      <a:pt x="28451" y="53832"/>
                      <a:pt x="28344" y="53261"/>
                    </a:cubicBezTo>
                    <a:lnTo>
                      <a:pt x="29487" y="53725"/>
                    </a:lnTo>
                    <a:lnTo>
                      <a:pt x="27880" y="52582"/>
                    </a:lnTo>
                    <a:cubicBezTo>
                      <a:pt x="28916" y="51868"/>
                      <a:pt x="27773" y="50439"/>
                      <a:pt x="29094" y="50189"/>
                    </a:cubicBezTo>
                    <a:cubicBezTo>
                      <a:pt x="29094" y="50189"/>
                      <a:pt x="29844" y="48403"/>
                      <a:pt x="28451" y="47903"/>
                    </a:cubicBezTo>
                    <a:cubicBezTo>
                      <a:pt x="29309" y="48331"/>
                      <a:pt x="29702" y="47296"/>
                      <a:pt x="30737" y="47653"/>
                    </a:cubicBezTo>
                    <a:cubicBezTo>
                      <a:pt x="29773" y="47117"/>
                      <a:pt x="28987" y="45653"/>
                      <a:pt x="30094" y="45081"/>
                    </a:cubicBezTo>
                    <a:lnTo>
                      <a:pt x="30202" y="45188"/>
                    </a:lnTo>
                    <a:cubicBezTo>
                      <a:pt x="31345" y="42938"/>
                      <a:pt x="28737" y="41402"/>
                      <a:pt x="29916" y="39187"/>
                    </a:cubicBezTo>
                    <a:cubicBezTo>
                      <a:pt x="28844" y="39366"/>
                      <a:pt x="29309" y="38187"/>
                      <a:pt x="27951" y="38580"/>
                    </a:cubicBezTo>
                    <a:cubicBezTo>
                      <a:pt x="26380" y="36616"/>
                      <a:pt x="30237" y="34044"/>
                      <a:pt x="25808" y="34258"/>
                    </a:cubicBezTo>
                    <a:cubicBezTo>
                      <a:pt x="25415" y="33472"/>
                      <a:pt x="26630" y="33079"/>
                      <a:pt x="26773" y="32579"/>
                    </a:cubicBezTo>
                    <a:lnTo>
                      <a:pt x="27023" y="32722"/>
                    </a:lnTo>
                    <a:cubicBezTo>
                      <a:pt x="26344" y="31187"/>
                      <a:pt x="26237" y="30758"/>
                      <a:pt x="26058" y="29543"/>
                    </a:cubicBezTo>
                    <a:cubicBezTo>
                      <a:pt x="25522" y="29043"/>
                      <a:pt x="23522" y="29401"/>
                      <a:pt x="23772" y="28258"/>
                    </a:cubicBezTo>
                    <a:cubicBezTo>
                      <a:pt x="24629" y="28400"/>
                      <a:pt x="24379" y="28007"/>
                      <a:pt x="24308" y="27615"/>
                    </a:cubicBezTo>
                    <a:cubicBezTo>
                      <a:pt x="24487" y="27829"/>
                      <a:pt x="24808" y="27865"/>
                      <a:pt x="25201" y="27222"/>
                    </a:cubicBezTo>
                    <a:cubicBezTo>
                      <a:pt x="24951" y="27222"/>
                      <a:pt x="24772" y="27115"/>
                      <a:pt x="24629" y="27043"/>
                    </a:cubicBezTo>
                    <a:cubicBezTo>
                      <a:pt x="24701" y="27007"/>
                      <a:pt x="24737" y="27007"/>
                      <a:pt x="24808" y="26972"/>
                    </a:cubicBezTo>
                    <a:cubicBezTo>
                      <a:pt x="24379" y="26364"/>
                      <a:pt x="24165" y="26543"/>
                      <a:pt x="24129" y="26864"/>
                    </a:cubicBezTo>
                    <a:cubicBezTo>
                      <a:pt x="24022" y="26864"/>
                      <a:pt x="23844" y="26936"/>
                      <a:pt x="23665" y="27079"/>
                    </a:cubicBezTo>
                    <a:cubicBezTo>
                      <a:pt x="24522" y="26150"/>
                      <a:pt x="23129" y="25221"/>
                      <a:pt x="24487" y="24793"/>
                    </a:cubicBezTo>
                    <a:cubicBezTo>
                      <a:pt x="23665" y="22900"/>
                      <a:pt x="21915" y="21864"/>
                      <a:pt x="20915" y="20399"/>
                    </a:cubicBezTo>
                    <a:cubicBezTo>
                      <a:pt x="21558" y="20007"/>
                      <a:pt x="22272" y="20221"/>
                      <a:pt x="22665" y="20614"/>
                    </a:cubicBezTo>
                    <a:lnTo>
                      <a:pt x="22058" y="19506"/>
                    </a:lnTo>
                    <a:cubicBezTo>
                      <a:pt x="23058" y="19221"/>
                      <a:pt x="22844" y="20007"/>
                      <a:pt x="23129" y="20328"/>
                    </a:cubicBezTo>
                    <a:cubicBezTo>
                      <a:pt x="24272" y="18399"/>
                      <a:pt x="20665" y="17971"/>
                      <a:pt x="21451" y="15720"/>
                    </a:cubicBezTo>
                    <a:lnTo>
                      <a:pt x="20558" y="15649"/>
                    </a:lnTo>
                    <a:lnTo>
                      <a:pt x="20629" y="15506"/>
                    </a:lnTo>
                    <a:cubicBezTo>
                      <a:pt x="20236" y="15684"/>
                      <a:pt x="19522" y="15506"/>
                      <a:pt x="19307" y="15327"/>
                    </a:cubicBezTo>
                    <a:cubicBezTo>
                      <a:pt x="20022" y="14756"/>
                      <a:pt x="21201" y="14541"/>
                      <a:pt x="20772" y="13684"/>
                    </a:cubicBezTo>
                    <a:cubicBezTo>
                      <a:pt x="21236" y="12613"/>
                      <a:pt x="19486" y="12006"/>
                      <a:pt x="18664" y="11470"/>
                    </a:cubicBezTo>
                    <a:cubicBezTo>
                      <a:pt x="18736" y="11970"/>
                      <a:pt x="18236" y="12041"/>
                      <a:pt x="17879" y="12006"/>
                    </a:cubicBezTo>
                    <a:cubicBezTo>
                      <a:pt x="17664" y="11648"/>
                      <a:pt x="18343" y="11041"/>
                      <a:pt x="17843" y="10934"/>
                    </a:cubicBezTo>
                    <a:lnTo>
                      <a:pt x="18879" y="10327"/>
                    </a:lnTo>
                    <a:cubicBezTo>
                      <a:pt x="17950" y="11005"/>
                      <a:pt x="17307" y="9970"/>
                      <a:pt x="16807" y="10077"/>
                    </a:cubicBezTo>
                    <a:cubicBezTo>
                      <a:pt x="17486" y="9469"/>
                      <a:pt x="17772" y="10255"/>
                      <a:pt x="18414" y="10005"/>
                    </a:cubicBezTo>
                    <a:cubicBezTo>
                      <a:pt x="17593" y="8719"/>
                      <a:pt x="18022" y="9362"/>
                      <a:pt x="17200" y="8076"/>
                    </a:cubicBezTo>
                    <a:cubicBezTo>
                      <a:pt x="16057" y="7826"/>
                      <a:pt x="16236" y="8719"/>
                      <a:pt x="15128" y="8862"/>
                    </a:cubicBezTo>
                    <a:cubicBezTo>
                      <a:pt x="14593" y="8362"/>
                      <a:pt x="13521" y="8076"/>
                      <a:pt x="13914" y="7076"/>
                    </a:cubicBezTo>
                    <a:lnTo>
                      <a:pt x="13021" y="7719"/>
                    </a:lnTo>
                    <a:cubicBezTo>
                      <a:pt x="11735" y="6862"/>
                      <a:pt x="11592" y="5933"/>
                      <a:pt x="12414" y="4862"/>
                    </a:cubicBezTo>
                    <a:cubicBezTo>
                      <a:pt x="9735" y="3147"/>
                      <a:pt x="7913" y="1433"/>
                      <a:pt x="6377" y="647"/>
                    </a:cubicBezTo>
                    <a:cubicBezTo>
                      <a:pt x="4841" y="-175"/>
                      <a:pt x="3627" y="-103"/>
                      <a:pt x="2698" y="254"/>
                    </a:cubicBezTo>
                    <a:cubicBezTo>
                      <a:pt x="734" y="1183"/>
                      <a:pt x="234" y="4504"/>
                      <a:pt x="234" y="4504"/>
                    </a:cubicBezTo>
                    <a:cubicBezTo>
                      <a:pt x="-1159" y="11648"/>
                      <a:pt x="4020" y="14149"/>
                      <a:pt x="6734" y="1750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id="{6E2700E2-CC3E-F544-BF77-9B16E6EEB5D4}"/>
                </a:ext>
              </a:extLst>
            </p:cNvPr>
            <p:cNvGrpSpPr/>
            <p:nvPr/>
          </p:nvGrpSpPr>
          <p:grpSpPr>
            <a:xfrm>
              <a:off x="7035720" y="1944921"/>
              <a:ext cx="51354" cy="116220"/>
              <a:chOff x="7035720" y="1944921"/>
              <a:chExt cx="51354" cy="116220"/>
            </a:xfrm>
            <a:grpFill/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ACA32CCB-94F6-1A46-BB10-E217FB79CC25}"/>
                  </a:ext>
                </a:extLst>
              </p:cNvPr>
              <p:cNvSpPr/>
              <p:nvPr/>
            </p:nvSpPr>
            <p:spPr>
              <a:xfrm>
                <a:off x="7057286" y="1958137"/>
                <a:ext cx="135" cy="535"/>
              </a:xfrm>
              <a:custGeom>
                <a:avLst/>
                <a:gdLst>
                  <a:gd name="connsiteX0" fmla="*/ 107 w 135"/>
                  <a:gd name="connsiteY0" fmla="*/ 0 h 535"/>
                  <a:gd name="connsiteX1" fmla="*/ 0 w 135"/>
                  <a:gd name="connsiteY1" fmla="*/ 536 h 535"/>
                  <a:gd name="connsiteX2" fmla="*/ 107 w 135"/>
                  <a:gd name="connsiteY2" fmla="*/ 0 h 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" h="535">
                    <a:moveTo>
                      <a:pt x="107" y="0"/>
                    </a:moveTo>
                    <a:lnTo>
                      <a:pt x="0" y="536"/>
                    </a:lnTo>
                    <a:cubicBezTo>
                      <a:pt x="107" y="357"/>
                      <a:pt x="179" y="179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27B992AF-EAAF-C443-A4A5-7A43FC9B7F5B}"/>
                  </a:ext>
                </a:extLst>
              </p:cNvPr>
              <p:cNvSpPr/>
              <p:nvPr/>
            </p:nvSpPr>
            <p:spPr>
              <a:xfrm>
                <a:off x="7085218" y="2036183"/>
                <a:ext cx="107" cy="71"/>
              </a:xfrm>
              <a:custGeom>
                <a:avLst/>
                <a:gdLst>
                  <a:gd name="connsiteX0" fmla="*/ 0 w 107"/>
                  <a:gd name="connsiteY0" fmla="*/ 0 h 71"/>
                  <a:gd name="connsiteX1" fmla="*/ 107 w 107"/>
                  <a:gd name="connsiteY1" fmla="*/ 72 h 71"/>
                  <a:gd name="connsiteX2" fmla="*/ 0 w 107"/>
                  <a:gd name="connsiteY2" fmla="*/ 0 h 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71">
                    <a:moveTo>
                      <a:pt x="0" y="0"/>
                    </a:moveTo>
                    <a:lnTo>
                      <a:pt x="107" y="72"/>
                    </a:lnTo>
                    <a:cubicBezTo>
                      <a:pt x="7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230E7BDA-6E80-2347-B147-3107ECB6A77F}"/>
                  </a:ext>
                </a:extLst>
              </p:cNvPr>
              <p:cNvSpPr/>
              <p:nvPr/>
            </p:nvSpPr>
            <p:spPr>
              <a:xfrm>
                <a:off x="7054786" y="1977068"/>
                <a:ext cx="142" cy="35"/>
              </a:xfrm>
              <a:custGeom>
                <a:avLst/>
                <a:gdLst>
                  <a:gd name="connsiteX0" fmla="*/ 143 w 142"/>
                  <a:gd name="connsiteY0" fmla="*/ 36 h 35"/>
                  <a:gd name="connsiteX1" fmla="*/ 107 w 142"/>
                  <a:gd name="connsiteY1" fmla="*/ 0 h 35"/>
                  <a:gd name="connsiteX2" fmla="*/ 0 w 142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" h="35">
                    <a:moveTo>
                      <a:pt x="143" y="36"/>
                    </a:moveTo>
                    <a:lnTo>
                      <a:pt x="107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0317928A-B984-ED43-8C3F-23D62D95ED9B}"/>
                  </a:ext>
                </a:extLst>
              </p:cNvPr>
              <p:cNvSpPr/>
              <p:nvPr/>
            </p:nvSpPr>
            <p:spPr>
              <a:xfrm>
                <a:off x="7035720" y="1944921"/>
                <a:ext cx="51354" cy="116220"/>
              </a:xfrm>
              <a:custGeom>
                <a:avLst/>
                <a:gdLst>
                  <a:gd name="connsiteX0" fmla="*/ 8671 w 51354"/>
                  <a:gd name="connsiteY0" fmla="*/ 19431 h 116220"/>
                  <a:gd name="connsiteX1" fmla="*/ 14815 w 51354"/>
                  <a:gd name="connsiteY1" fmla="*/ 28432 h 116220"/>
                  <a:gd name="connsiteX2" fmla="*/ 19172 w 51354"/>
                  <a:gd name="connsiteY2" fmla="*/ 32147 h 116220"/>
                  <a:gd name="connsiteX3" fmla="*/ 21887 w 51354"/>
                  <a:gd name="connsiteY3" fmla="*/ 33397 h 116220"/>
                  <a:gd name="connsiteX4" fmla="*/ 21244 w 51354"/>
                  <a:gd name="connsiteY4" fmla="*/ 34075 h 116220"/>
                  <a:gd name="connsiteX5" fmla="*/ 21923 w 51354"/>
                  <a:gd name="connsiteY5" fmla="*/ 34682 h 116220"/>
                  <a:gd name="connsiteX6" fmla="*/ 21673 w 51354"/>
                  <a:gd name="connsiteY6" fmla="*/ 34790 h 116220"/>
                  <a:gd name="connsiteX7" fmla="*/ 22923 w 51354"/>
                  <a:gd name="connsiteY7" fmla="*/ 35790 h 116220"/>
                  <a:gd name="connsiteX8" fmla="*/ 22673 w 51354"/>
                  <a:gd name="connsiteY8" fmla="*/ 35897 h 116220"/>
                  <a:gd name="connsiteX9" fmla="*/ 23101 w 51354"/>
                  <a:gd name="connsiteY9" fmla="*/ 36433 h 116220"/>
                  <a:gd name="connsiteX10" fmla="*/ 22708 w 51354"/>
                  <a:gd name="connsiteY10" fmla="*/ 36504 h 116220"/>
                  <a:gd name="connsiteX11" fmla="*/ 24423 w 51354"/>
                  <a:gd name="connsiteY11" fmla="*/ 38862 h 116220"/>
                  <a:gd name="connsiteX12" fmla="*/ 25387 w 51354"/>
                  <a:gd name="connsiteY12" fmla="*/ 38290 h 116220"/>
                  <a:gd name="connsiteX13" fmla="*/ 26887 w 51354"/>
                  <a:gd name="connsiteY13" fmla="*/ 42398 h 116220"/>
                  <a:gd name="connsiteX14" fmla="*/ 26637 w 51354"/>
                  <a:gd name="connsiteY14" fmla="*/ 42505 h 116220"/>
                  <a:gd name="connsiteX15" fmla="*/ 29602 w 51354"/>
                  <a:gd name="connsiteY15" fmla="*/ 47470 h 116220"/>
                  <a:gd name="connsiteX16" fmla="*/ 28852 w 51354"/>
                  <a:gd name="connsiteY16" fmla="*/ 47863 h 116220"/>
                  <a:gd name="connsiteX17" fmla="*/ 32138 w 51354"/>
                  <a:gd name="connsiteY17" fmla="*/ 48934 h 116220"/>
                  <a:gd name="connsiteX18" fmla="*/ 30959 w 51354"/>
                  <a:gd name="connsiteY18" fmla="*/ 50149 h 116220"/>
                  <a:gd name="connsiteX19" fmla="*/ 32710 w 51354"/>
                  <a:gd name="connsiteY19" fmla="*/ 50827 h 116220"/>
                  <a:gd name="connsiteX20" fmla="*/ 32281 w 51354"/>
                  <a:gd name="connsiteY20" fmla="*/ 50685 h 116220"/>
                  <a:gd name="connsiteX21" fmla="*/ 33174 w 51354"/>
                  <a:gd name="connsiteY21" fmla="*/ 52185 h 116220"/>
                  <a:gd name="connsiteX22" fmla="*/ 34746 w 51354"/>
                  <a:gd name="connsiteY22" fmla="*/ 51256 h 116220"/>
                  <a:gd name="connsiteX23" fmla="*/ 33460 w 51354"/>
                  <a:gd name="connsiteY23" fmla="*/ 52899 h 116220"/>
                  <a:gd name="connsiteX24" fmla="*/ 34888 w 51354"/>
                  <a:gd name="connsiteY24" fmla="*/ 52399 h 116220"/>
                  <a:gd name="connsiteX25" fmla="*/ 32424 w 51354"/>
                  <a:gd name="connsiteY25" fmla="*/ 56650 h 116220"/>
                  <a:gd name="connsiteX26" fmla="*/ 35246 w 51354"/>
                  <a:gd name="connsiteY26" fmla="*/ 70723 h 116220"/>
                  <a:gd name="connsiteX27" fmla="*/ 34138 w 51354"/>
                  <a:gd name="connsiteY27" fmla="*/ 71044 h 116220"/>
                  <a:gd name="connsiteX28" fmla="*/ 35210 w 51354"/>
                  <a:gd name="connsiteY28" fmla="*/ 72437 h 116220"/>
                  <a:gd name="connsiteX29" fmla="*/ 35996 w 51354"/>
                  <a:gd name="connsiteY29" fmla="*/ 72902 h 116220"/>
                  <a:gd name="connsiteX30" fmla="*/ 35031 w 51354"/>
                  <a:gd name="connsiteY30" fmla="*/ 73223 h 116220"/>
                  <a:gd name="connsiteX31" fmla="*/ 35817 w 51354"/>
                  <a:gd name="connsiteY31" fmla="*/ 74045 h 116220"/>
                  <a:gd name="connsiteX32" fmla="*/ 34853 w 51354"/>
                  <a:gd name="connsiteY32" fmla="*/ 74688 h 116220"/>
                  <a:gd name="connsiteX33" fmla="*/ 36103 w 51354"/>
                  <a:gd name="connsiteY33" fmla="*/ 80510 h 116220"/>
                  <a:gd name="connsiteX34" fmla="*/ 37532 w 51354"/>
                  <a:gd name="connsiteY34" fmla="*/ 90654 h 116220"/>
                  <a:gd name="connsiteX35" fmla="*/ 36031 w 51354"/>
                  <a:gd name="connsiteY35" fmla="*/ 102798 h 116220"/>
                  <a:gd name="connsiteX36" fmla="*/ 36460 w 51354"/>
                  <a:gd name="connsiteY36" fmla="*/ 103263 h 116220"/>
                  <a:gd name="connsiteX37" fmla="*/ 35853 w 51354"/>
                  <a:gd name="connsiteY37" fmla="*/ 106513 h 116220"/>
                  <a:gd name="connsiteX38" fmla="*/ 35603 w 51354"/>
                  <a:gd name="connsiteY38" fmla="*/ 108620 h 116220"/>
                  <a:gd name="connsiteX39" fmla="*/ 35567 w 51354"/>
                  <a:gd name="connsiteY39" fmla="*/ 110192 h 116220"/>
                  <a:gd name="connsiteX40" fmla="*/ 35710 w 51354"/>
                  <a:gd name="connsiteY40" fmla="*/ 110764 h 116220"/>
                  <a:gd name="connsiteX41" fmla="*/ 36710 w 51354"/>
                  <a:gd name="connsiteY41" fmla="*/ 111514 h 116220"/>
                  <a:gd name="connsiteX42" fmla="*/ 38710 w 51354"/>
                  <a:gd name="connsiteY42" fmla="*/ 113871 h 116220"/>
                  <a:gd name="connsiteX43" fmla="*/ 41104 w 51354"/>
                  <a:gd name="connsiteY43" fmla="*/ 116193 h 116220"/>
                  <a:gd name="connsiteX44" fmla="*/ 47569 w 51354"/>
                  <a:gd name="connsiteY44" fmla="*/ 113657 h 116220"/>
                  <a:gd name="connsiteX45" fmla="*/ 47854 w 51354"/>
                  <a:gd name="connsiteY45" fmla="*/ 113907 h 116220"/>
                  <a:gd name="connsiteX46" fmla="*/ 48354 w 51354"/>
                  <a:gd name="connsiteY46" fmla="*/ 108085 h 116220"/>
                  <a:gd name="connsiteX47" fmla="*/ 49569 w 51354"/>
                  <a:gd name="connsiteY47" fmla="*/ 105799 h 116220"/>
                  <a:gd name="connsiteX48" fmla="*/ 49747 w 51354"/>
                  <a:gd name="connsiteY48" fmla="*/ 105870 h 116220"/>
                  <a:gd name="connsiteX49" fmla="*/ 49962 w 51354"/>
                  <a:gd name="connsiteY49" fmla="*/ 101727 h 116220"/>
                  <a:gd name="connsiteX50" fmla="*/ 50748 w 51354"/>
                  <a:gd name="connsiteY50" fmla="*/ 102155 h 116220"/>
                  <a:gd name="connsiteX51" fmla="*/ 51355 w 51354"/>
                  <a:gd name="connsiteY51" fmla="*/ 99869 h 116220"/>
                  <a:gd name="connsiteX52" fmla="*/ 49640 w 51354"/>
                  <a:gd name="connsiteY52" fmla="*/ 93119 h 116220"/>
                  <a:gd name="connsiteX53" fmla="*/ 49998 w 51354"/>
                  <a:gd name="connsiteY53" fmla="*/ 93226 h 116220"/>
                  <a:gd name="connsiteX54" fmla="*/ 49069 w 51354"/>
                  <a:gd name="connsiteY54" fmla="*/ 91333 h 116220"/>
                  <a:gd name="connsiteX55" fmla="*/ 49390 w 51354"/>
                  <a:gd name="connsiteY55" fmla="*/ 91225 h 116220"/>
                  <a:gd name="connsiteX56" fmla="*/ 48497 w 51354"/>
                  <a:gd name="connsiteY56" fmla="*/ 88046 h 116220"/>
                  <a:gd name="connsiteX57" fmla="*/ 49355 w 51354"/>
                  <a:gd name="connsiteY57" fmla="*/ 87975 h 116220"/>
                  <a:gd name="connsiteX58" fmla="*/ 49069 w 51354"/>
                  <a:gd name="connsiteY58" fmla="*/ 86260 h 116220"/>
                  <a:gd name="connsiteX59" fmla="*/ 48926 w 51354"/>
                  <a:gd name="connsiteY59" fmla="*/ 86904 h 116220"/>
                  <a:gd name="connsiteX60" fmla="*/ 48747 w 51354"/>
                  <a:gd name="connsiteY60" fmla="*/ 84367 h 116220"/>
                  <a:gd name="connsiteX61" fmla="*/ 44818 w 51354"/>
                  <a:gd name="connsiteY61" fmla="*/ 81046 h 116220"/>
                  <a:gd name="connsiteX62" fmla="*/ 45747 w 51354"/>
                  <a:gd name="connsiteY62" fmla="*/ 80653 h 116220"/>
                  <a:gd name="connsiteX63" fmla="*/ 47497 w 51354"/>
                  <a:gd name="connsiteY63" fmla="*/ 80724 h 116220"/>
                  <a:gd name="connsiteX64" fmla="*/ 47747 w 51354"/>
                  <a:gd name="connsiteY64" fmla="*/ 78295 h 116220"/>
                  <a:gd name="connsiteX65" fmla="*/ 48712 w 51354"/>
                  <a:gd name="connsiteY65" fmla="*/ 78188 h 116220"/>
                  <a:gd name="connsiteX66" fmla="*/ 48033 w 51354"/>
                  <a:gd name="connsiteY66" fmla="*/ 74759 h 116220"/>
                  <a:gd name="connsiteX67" fmla="*/ 48783 w 51354"/>
                  <a:gd name="connsiteY67" fmla="*/ 72294 h 116220"/>
                  <a:gd name="connsiteX68" fmla="*/ 49998 w 51354"/>
                  <a:gd name="connsiteY68" fmla="*/ 71616 h 116220"/>
                  <a:gd name="connsiteX69" fmla="*/ 48926 w 51354"/>
                  <a:gd name="connsiteY69" fmla="*/ 70580 h 116220"/>
                  <a:gd name="connsiteX70" fmla="*/ 50283 w 51354"/>
                  <a:gd name="connsiteY70" fmla="*/ 69973 h 116220"/>
                  <a:gd name="connsiteX71" fmla="*/ 50033 w 51354"/>
                  <a:gd name="connsiteY71" fmla="*/ 64651 h 116220"/>
                  <a:gd name="connsiteX72" fmla="*/ 47962 w 51354"/>
                  <a:gd name="connsiteY72" fmla="*/ 63043 h 116220"/>
                  <a:gd name="connsiteX73" fmla="*/ 49426 w 51354"/>
                  <a:gd name="connsiteY73" fmla="*/ 61900 h 116220"/>
                  <a:gd name="connsiteX74" fmla="*/ 49283 w 51354"/>
                  <a:gd name="connsiteY74" fmla="*/ 62186 h 116220"/>
                  <a:gd name="connsiteX75" fmla="*/ 50248 w 51354"/>
                  <a:gd name="connsiteY75" fmla="*/ 62186 h 116220"/>
                  <a:gd name="connsiteX76" fmla="*/ 49033 w 51354"/>
                  <a:gd name="connsiteY76" fmla="*/ 58900 h 116220"/>
                  <a:gd name="connsiteX77" fmla="*/ 48247 w 51354"/>
                  <a:gd name="connsiteY77" fmla="*/ 59543 h 116220"/>
                  <a:gd name="connsiteX78" fmla="*/ 48176 w 51354"/>
                  <a:gd name="connsiteY78" fmla="*/ 58400 h 116220"/>
                  <a:gd name="connsiteX79" fmla="*/ 48997 w 51354"/>
                  <a:gd name="connsiteY79" fmla="*/ 58507 h 116220"/>
                  <a:gd name="connsiteX80" fmla="*/ 49140 w 51354"/>
                  <a:gd name="connsiteY80" fmla="*/ 56685 h 116220"/>
                  <a:gd name="connsiteX81" fmla="*/ 48212 w 51354"/>
                  <a:gd name="connsiteY81" fmla="*/ 57114 h 116220"/>
                  <a:gd name="connsiteX82" fmla="*/ 48497 w 51354"/>
                  <a:gd name="connsiteY82" fmla="*/ 54757 h 116220"/>
                  <a:gd name="connsiteX83" fmla="*/ 46890 w 51354"/>
                  <a:gd name="connsiteY83" fmla="*/ 55006 h 116220"/>
                  <a:gd name="connsiteX84" fmla="*/ 47319 w 51354"/>
                  <a:gd name="connsiteY84" fmla="*/ 52363 h 116220"/>
                  <a:gd name="connsiteX85" fmla="*/ 47426 w 51354"/>
                  <a:gd name="connsiteY85" fmla="*/ 50042 h 116220"/>
                  <a:gd name="connsiteX86" fmla="*/ 45997 w 51354"/>
                  <a:gd name="connsiteY86" fmla="*/ 49863 h 116220"/>
                  <a:gd name="connsiteX87" fmla="*/ 46890 w 51354"/>
                  <a:gd name="connsiteY87" fmla="*/ 49506 h 116220"/>
                  <a:gd name="connsiteX88" fmla="*/ 47211 w 51354"/>
                  <a:gd name="connsiteY88" fmla="*/ 47256 h 116220"/>
                  <a:gd name="connsiteX89" fmla="*/ 47890 w 51354"/>
                  <a:gd name="connsiteY89" fmla="*/ 47149 h 116220"/>
                  <a:gd name="connsiteX90" fmla="*/ 45890 w 51354"/>
                  <a:gd name="connsiteY90" fmla="*/ 47434 h 116220"/>
                  <a:gd name="connsiteX91" fmla="*/ 44568 w 51354"/>
                  <a:gd name="connsiteY91" fmla="*/ 45577 h 116220"/>
                  <a:gd name="connsiteX92" fmla="*/ 42818 w 51354"/>
                  <a:gd name="connsiteY92" fmla="*/ 45755 h 116220"/>
                  <a:gd name="connsiteX93" fmla="*/ 43747 w 51354"/>
                  <a:gd name="connsiteY93" fmla="*/ 45613 h 116220"/>
                  <a:gd name="connsiteX94" fmla="*/ 43104 w 51354"/>
                  <a:gd name="connsiteY94" fmla="*/ 45005 h 116220"/>
                  <a:gd name="connsiteX95" fmla="*/ 44032 w 51354"/>
                  <a:gd name="connsiteY95" fmla="*/ 44148 h 116220"/>
                  <a:gd name="connsiteX96" fmla="*/ 45247 w 51354"/>
                  <a:gd name="connsiteY96" fmla="*/ 44112 h 116220"/>
                  <a:gd name="connsiteX97" fmla="*/ 43282 w 51354"/>
                  <a:gd name="connsiteY97" fmla="*/ 43684 h 116220"/>
                  <a:gd name="connsiteX98" fmla="*/ 43318 w 51354"/>
                  <a:gd name="connsiteY98" fmla="*/ 40933 h 116220"/>
                  <a:gd name="connsiteX99" fmla="*/ 41711 w 51354"/>
                  <a:gd name="connsiteY99" fmla="*/ 39147 h 116220"/>
                  <a:gd name="connsiteX100" fmla="*/ 43640 w 51354"/>
                  <a:gd name="connsiteY100" fmla="*/ 37933 h 116220"/>
                  <a:gd name="connsiteX101" fmla="*/ 41961 w 51354"/>
                  <a:gd name="connsiteY101" fmla="*/ 35969 h 116220"/>
                  <a:gd name="connsiteX102" fmla="*/ 42104 w 51354"/>
                  <a:gd name="connsiteY102" fmla="*/ 36004 h 116220"/>
                  <a:gd name="connsiteX103" fmla="*/ 39639 w 51354"/>
                  <a:gd name="connsiteY103" fmla="*/ 31146 h 116220"/>
                  <a:gd name="connsiteX104" fmla="*/ 37639 w 51354"/>
                  <a:gd name="connsiteY104" fmla="*/ 31432 h 116220"/>
                  <a:gd name="connsiteX105" fmla="*/ 34388 w 51354"/>
                  <a:gd name="connsiteY105" fmla="*/ 28432 h 116220"/>
                  <a:gd name="connsiteX106" fmla="*/ 34710 w 51354"/>
                  <a:gd name="connsiteY106" fmla="*/ 26467 h 116220"/>
                  <a:gd name="connsiteX107" fmla="*/ 35067 w 51354"/>
                  <a:gd name="connsiteY107" fmla="*/ 26574 h 116220"/>
                  <a:gd name="connsiteX108" fmla="*/ 32495 w 51354"/>
                  <a:gd name="connsiteY108" fmla="*/ 23288 h 116220"/>
                  <a:gd name="connsiteX109" fmla="*/ 29709 w 51354"/>
                  <a:gd name="connsiteY109" fmla="*/ 23003 h 116220"/>
                  <a:gd name="connsiteX110" fmla="*/ 29852 w 51354"/>
                  <a:gd name="connsiteY110" fmla="*/ 22181 h 116220"/>
                  <a:gd name="connsiteX111" fmla="*/ 30424 w 51354"/>
                  <a:gd name="connsiteY111" fmla="*/ 21395 h 116220"/>
                  <a:gd name="connsiteX112" fmla="*/ 29816 w 51354"/>
                  <a:gd name="connsiteY112" fmla="*/ 21502 h 116220"/>
                  <a:gd name="connsiteX113" fmla="*/ 29959 w 51354"/>
                  <a:gd name="connsiteY113" fmla="*/ 21359 h 116220"/>
                  <a:gd name="connsiteX114" fmla="*/ 29316 w 51354"/>
                  <a:gd name="connsiteY114" fmla="*/ 21610 h 116220"/>
                  <a:gd name="connsiteX115" fmla="*/ 29031 w 51354"/>
                  <a:gd name="connsiteY115" fmla="*/ 22038 h 116220"/>
                  <a:gd name="connsiteX116" fmla="*/ 28566 w 51354"/>
                  <a:gd name="connsiteY116" fmla="*/ 19609 h 116220"/>
                  <a:gd name="connsiteX117" fmla="*/ 23351 w 51354"/>
                  <a:gd name="connsiteY117" fmla="*/ 17645 h 116220"/>
                  <a:gd name="connsiteX118" fmla="*/ 24959 w 51354"/>
                  <a:gd name="connsiteY118" fmla="*/ 16966 h 116220"/>
                  <a:gd name="connsiteX119" fmla="*/ 23959 w 51354"/>
                  <a:gd name="connsiteY119" fmla="*/ 16359 h 116220"/>
                  <a:gd name="connsiteX120" fmla="*/ 25244 w 51354"/>
                  <a:gd name="connsiteY120" fmla="*/ 16502 h 116220"/>
                  <a:gd name="connsiteX121" fmla="*/ 22137 w 51354"/>
                  <a:gd name="connsiteY121" fmla="*/ 13573 h 116220"/>
                  <a:gd name="connsiteX122" fmla="*/ 21351 w 51354"/>
                  <a:gd name="connsiteY122" fmla="*/ 13930 h 116220"/>
                  <a:gd name="connsiteX123" fmla="*/ 21387 w 51354"/>
                  <a:gd name="connsiteY123" fmla="*/ 13787 h 116220"/>
                  <a:gd name="connsiteX124" fmla="*/ 20172 w 51354"/>
                  <a:gd name="connsiteY124" fmla="*/ 14180 h 116220"/>
                  <a:gd name="connsiteX125" fmla="*/ 21137 w 51354"/>
                  <a:gd name="connsiteY125" fmla="*/ 12287 h 116220"/>
                  <a:gd name="connsiteX126" fmla="*/ 18922 w 51354"/>
                  <a:gd name="connsiteY126" fmla="*/ 11180 h 116220"/>
                  <a:gd name="connsiteX127" fmla="*/ 18244 w 51354"/>
                  <a:gd name="connsiteY127" fmla="*/ 11858 h 116220"/>
                  <a:gd name="connsiteX128" fmla="*/ 18101 w 51354"/>
                  <a:gd name="connsiteY128" fmla="*/ 10930 h 116220"/>
                  <a:gd name="connsiteX129" fmla="*/ 19029 w 51354"/>
                  <a:gd name="connsiteY129" fmla="*/ 10144 h 116220"/>
                  <a:gd name="connsiteX130" fmla="*/ 17029 w 51354"/>
                  <a:gd name="connsiteY130" fmla="*/ 10394 h 116220"/>
                  <a:gd name="connsiteX131" fmla="*/ 18529 w 51354"/>
                  <a:gd name="connsiteY131" fmla="*/ 10001 h 116220"/>
                  <a:gd name="connsiteX132" fmla="*/ 17243 w 51354"/>
                  <a:gd name="connsiteY132" fmla="*/ 8537 h 116220"/>
                  <a:gd name="connsiteX133" fmla="*/ 15279 w 51354"/>
                  <a:gd name="connsiteY133" fmla="*/ 9572 h 116220"/>
                  <a:gd name="connsiteX134" fmla="*/ 13993 w 51354"/>
                  <a:gd name="connsiteY134" fmla="*/ 8036 h 116220"/>
                  <a:gd name="connsiteX135" fmla="*/ 13136 w 51354"/>
                  <a:gd name="connsiteY135" fmla="*/ 8715 h 116220"/>
                  <a:gd name="connsiteX136" fmla="*/ 12529 w 51354"/>
                  <a:gd name="connsiteY136" fmla="*/ 6000 h 116220"/>
                  <a:gd name="connsiteX137" fmla="*/ 6921 w 51354"/>
                  <a:gd name="connsiteY137" fmla="*/ 1179 h 116220"/>
                  <a:gd name="connsiteX138" fmla="*/ 3349 w 51354"/>
                  <a:gd name="connsiteY138" fmla="*/ 35 h 116220"/>
                  <a:gd name="connsiteX139" fmla="*/ 313 w 51354"/>
                  <a:gd name="connsiteY139" fmla="*/ 4893 h 116220"/>
                  <a:gd name="connsiteX140" fmla="*/ 2384 w 51354"/>
                  <a:gd name="connsiteY140" fmla="*/ 14001 h 116220"/>
                  <a:gd name="connsiteX141" fmla="*/ 8671 w 51354"/>
                  <a:gd name="connsiteY141" fmla="*/ 19431 h 11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</a:cxnLst>
                <a:rect l="l" t="t" r="r" b="b"/>
                <a:pathLst>
                  <a:path w="51354" h="116220">
                    <a:moveTo>
                      <a:pt x="8671" y="19431"/>
                    </a:moveTo>
                    <a:cubicBezTo>
                      <a:pt x="11528" y="23610"/>
                      <a:pt x="11064" y="25860"/>
                      <a:pt x="14815" y="28432"/>
                    </a:cubicBezTo>
                    <a:cubicBezTo>
                      <a:pt x="16172" y="30003"/>
                      <a:pt x="17958" y="31111"/>
                      <a:pt x="19172" y="32147"/>
                    </a:cubicBezTo>
                    <a:cubicBezTo>
                      <a:pt x="20958" y="31718"/>
                      <a:pt x="20458" y="33647"/>
                      <a:pt x="21887" y="33397"/>
                    </a:cubicBezTo>
                    <a:lnTo>
                      <a:pt x="21244" y="34075"/>
                    </a:lnTo>
                    <a:cubicBezTo>
                      <a:pt x="21744" y="34004"/>
                      <a:pt x="22173" y="34040"/>
                      <a:pt x="21923" y="34682"/>
                    </a:cubicBezTo>
                    <a:lnTo>
                      <a:pt x="21673" y="34790"/>
                    </a:lnTo>
                    <a:cubicBezTo>
                      <a:pt x="22566" y="34968"/>
                      <a:pt x="22494" y="35718"/>
                      <a:pt x="22923" y="35790"/>
                    </a:cubicBezTo>
                    <a:lnTo>
                      <a:pt x="22673" y="35897"/>
                    </a:lnTo>
                    <a:lnTo>
                      <a:pt x="23101" y="36433"/>
                    </a:lnTo>
                    <a:lnTo>
                      <a:pt x="22708" y="36504"/>
                    </a:lnTo>
                    <a:cubicBezTo>
                      <a:pt x="23816" y="37040"/>
                      <a:pt x="24316" y="37933"/>
                      <a:pt x="24423" y="38862"/>
                    </a:cubicBezTo>
                    <a:lnTo>
                      <a:pt x="25387" y="38290"/>
                    </a:lnTo>
                    <a:cubicBezTo>
                      <a:pt x="25102" y="40540"/>
                      <a:pt x="27495" y="40219"/>
                      <a:pt x="26887" y="42398"/>
                    </a:cubicBezTo>
                    <a:lnTo>
                      <a:pt x="26637" y="42505"/>
                    </a:lnTo>
                    <a:cubicBezTo>
                      <a:pt x="30245" y="43327"/>
                      <a:pt x="26173" y="46434"/>
                      <a:pt x="29602" y="47470"/>
                    </a:cubicBezTo>
                    <a:cubicBezTo>
                      <a:pt x="29174" y="47327"/>
                      <a:pt x="29102" y="47791"/>
                      <a:pt x="28852" y="47863"/>
                    </a:cubicBezTo>
                    <a:cubicBezTo>
                      <a:pt x="29531" y="48720"/>
                      <a:pt x="30102" y="49684"/>
                      <a:pt x="32138" y="48934"/>
                    </a:cubicBezTo>
                    <a:cubicBezTo>
                      <a:pt x="32388" y="49684"/>
                      <a:pt x="31710" y="49756"/>
                      <a:pt x="30959" y="50149"/>
                    </a:cubicBezTo>
                    <a:cubicBezTo>
                      <a:pt x="31852" y="49792"/>
                      <a:pt x="32460" y="50292"/>
                      <a:pt x="32710" y="50827"/>
                    </a:cubicBezTo>
                    <a:lnTo>
                      <a:pt x="32281" y="50685"/>
                    </a:lnTo>
                    <a:lnTo>
                      <a:pt x="33174" y="52185"/>
                    </a:lnTo>
                    <a:lnTo>
                      <a:pt x="34746" y="51256"/>
                    </a:lnTo>
                    <a:cubicBezTo>
                      <a:pt x="34567" y="52292"/>
                      <a:pt x="32745" y="52221"/>
                      <a:pt x="33460" y="52899"/>
                    </a:cubicBezTo>
                    <a:lnTo>
                      <a:pt x="34888" y="52399"/>
                    </a:lnTo>
                    <a:cubicBezTo>
                      <a:pt x="35031" y="53721"/>
                      <a:pt x="33103" y="55149"/>
                      <a:pt x="32424" y="56650"/>
                    </a:cubicBezTo>
                    <a:cubicBezTo>
                      <a:pt x="32853" y="60079"/>
                      <a:pt x="37353" y="65865"/>
                      <a:pt x="35246" y="70723"/>
                    </a:cubicBezTo>
                    <a:lnTo>
                      <a:pt x="34138" y="71044"/>
                    </a:lnTo>
                    <a:cubicBezTo>
                      <a:pt x="32495" y="71294"/>
                      <a:pt x="36674" y="72116"/>
                      <a:pt x="35210" y="72437"/>
                    </a:cubicBezTo>
                    <a:lnTo>
                      <a:pt x="35996" y="72902"/>
                    </a:lnTo>
                    <a:cubicBezTo>
                      <a:pt x="35710" y="73080"/>
                      <a:pt x="35424" y="73437"/>
                      <a:pt x="35031" y="73223"/>
                    </a:cubicBezTo>
                    <a:cubicBezTo>
                      <a:pt x="35031" y="73759"/>
                      <a:pt x="35281" y="73723"/>
                      <a:pt x="35817" y="74045"/>
                    </a:cubicBezTo>
                    <a:lnTo>
                      <a:pt x="34853" y="74688"/>
                    </a:lnTo>
                    <a:cubicBezTo>
                      <a:pt x="34246" y="76759"/>
                      <a:pt x="36353" y="78331"/>
                      <a:pt x="36103" y="80510"/>
                    </a:cubicBezTo>
                    <a:cubicBezTo>
                      <a:pt x="34210" y="83224"/>
                      <a:pt x="36353" y="87868"/>
                      <a:pt x="37532" y="90654"/>
                    </a:cubicBezTo>
                    <a:cubicBezTo>
                      <a:pt x="40068" y="94583"/>
                      <a:pt x="33531" y="99012"/>
                      <a:pt x="36031" y="102798"/>
                    </a:cubicBezTo>
                    <a:cubicBezTo>
                      <a:pt x="35781" y="102905"/>
                      <a:pt x="36282" y="103263"/>
                      <a:pt x="36460" y="103263"/>
                    </a:cubicBezTo>
                    <a:cubicBezTo>
                      <a:pt x="36282" y="104406"/>
                      <a:pt x="36103" y="105513"/>
                      <a:pt x="35853" y="106513"/>
                    </a:cubicBezTo>
                    <a:cubicBezTo>
                      <a:pt x="35853" y="106513"/>
                      <a:pt x="35674" y="107477"/>
                      <a:pt x="35603" y="108620"/>
                    </a:cubicBezTo>
                    <a:cubicBezTo>
                      <a:pt x="35531" y="109120"/>
                      <a:pt x="35531" y="109799"/>
                      <a:pt x="35567" y="110192"/>
                    </a:cubicBezTo>
                    <a:cubicBezTo>
                      <a:pt x="35603" y="110442"/>
                      <a:pt x="35639" y="110656"/>
                      <a:pt x="35710" y="110764"/>
                    </a:cubicBezTo>
                    <a:cubicBezTo>
                      <a:pt x="35853" y="111049"/>
                      <a:pt x="35639" y="110835"/>
                      <a:pt x="36710" y="111514"/>
                    </a:cubicBezTo>
                    <a:cubicBezTo>
                      <a:pt x="39568" y="113978"/>
                      <a:pt x="38353" y="113514"/>
                      <a:pt x="38710" y="113871"/>
                    </a:cubicBezTo>
                    <a:cubicBezTo>
                      <a:pt x="38818" y="114657"/>
                      <a:pt x="39353" y="116014"/>
                      <a:pt x="41104" y="116193"/>
                    </a:cubicBezTo>
                    <a:cubicBezTo>
                      <a:pt x="42854" y="116407"/>
                      <a:pt x="45283" y="115371"/>
                      <a:pt x="47569" y="113657"/>
                    </a:cubicBezTo>
                    <a:lnTo>
                      <a:pt x="47854" y="113907"/>
                    </a:lnTo>
                    <a:cubicBezTo>
                      <a:pt x="49497" y="111478"/>
                      <a:pt x="49890" y="109942"/>
                      <a:pt x="48354" y="108085"/>
                    </a:cubicBezTo>
                    <a:cubicBezTo>
                      <a:pt x="50605" y="108120"/>
                      <a:pt x="48819" y="106227"/>
                      <a:pt x="49569" y="105799"/>
                    </a:cubicBezTo>
                    <a:lnTo>
                      <a:pt x="49747" y="105870"/>
                    </a:lnTo>
                    <a:cubicBezTo>
                      <a:pt x="48176" y="104370"/>
                      <a:pt x="51391" y="103155"/>
                      <a:pt x="49962" y="101727"/>
                    </a:cubicBezTo>
                    <a:cubicBezTo>
                      <a:pt x="50140" y="101798"/>
                      <a:pt x="50748" y="101834"/>
                      <a:pt x="50748" y="102155"/>
                    </a:cubicBezTo>
                    <a:cubicBezTo>
                      <a:pt x="50533" y="101191"/>
                      <a:pt x="50069" y="99869"/>
                      <a:pt x="51355" y="99869"/>
                    </a:cubicBezTo>
                    <a:cubicBezTo>
                      <a:pt x="51105" y="97583"/>
                      <a:pt x="51712" y="94511"/>
                      <a:pt x="49640" y="93119"/>
                    </a:cubicBezTo>
                    <a:lnTo>
                      <a:pt x="49998" y="93226"/>
                    </a:lnTo>
                    <a:cubicBezTo>
                      <a:pt x="48604" y="92440"/>
                      <a:pt x="49783" y="92190"/>
                      <a:pt x="49069" y="91333"/>
                    </a:cubicBezTo>
                    <a:cubicBezTo>
                      <a:pt x="49247" y="91297"/>
                      <a:pt x="49319" y="91225"/>
                      <a:pt x="49390" y="91225"/>
                    </a:cubicBezTo>
                    <a:cubicBezTo>
                      <a:pt x="47997" y="90404"/>
                      <a:pt x="49105" y="88725"/>
                      <a:pt x="48497" y="88046"/>
                    </a:cubicBezTo>
                    <a:lnTo>
                      <a:pt x="49355" y="87975"/>
                    </a:lnTo>
                    <a:lnTo>
                      <a:pt x="49069" y="86260"/>
                    </a:lnTo>
                    <a:lnTo>
                      <a:pt x="48926" y="86904"/>
                    </a:lnTo>
                    <a:cubicBezTo>
                      <a:pt x="46569" y="86796"/>
                      <a:pt x="50355" y="85546"/>
                      <a:pt x="48747" y="84367"/>
                    </a:cubicBezTo>
                    <a:cubicBezTo>
                      <a:pt x="48997" y="83189"/>
                      <a:pt x="43747" y="82296"/>
                      <a:pt x="44818" y="81046"/>
                    </a:cubicBezTo>
                    <a:cubicBezTo>
                      <a:pt x="43675" y="80545"/>
                      <a:pt x="46640" y="81438"/>
                      <a:pt x="45747" y="80653"/>
                    </a:cubicBezTo>
                    <a:cubicBezTo>
                      <a:pt x="46961" y="80545"/>
                      <a:pt x="46533" y="81010"/>
                      <a:pt x="47497" y="80724"/>
                    </a:cubicBezTo>
                    <a:cubicBezTo>
                      <a:pt x="46854" y="79938"/>
                      <a:pt x="48640" y="79260"/>
                      <a:pt x="47747" y="78295"/>
                    </a:cubicBezTo>
                    <a:lnTo>
                      <a:pt x="48712" y="78188"/>
                    </a:lnTo>
                    <a:cubicBezTo>
                      <a:pt x="46890" y="76974"/>
                      <a:pt x="49747" y="75545"/>
                      <a:pt x="48033" y="74759"/>
                    </a:cubicBezTo>
                    <a:cubicBezTo>
                      <a:pt x="47140" y="73437"/>
                      <a:pt x="50783" y="73580"/>
                      <a:pt x="48783" y="72294"/>
                    </a:cubicBezTo>
                    <a:lnTo>
                      <a:pt x="49998" y="71616"/>
                    </a:lnTo>
                    <a:cubicBezTo>
                      <a:pt x="50140" y="70973"/>
                      <a:pt x="48390" y="71330"/>
                      <a:pt x="48926" y="70580"/>
                    </a:cubicBezTo>
                    <a:cubicBezTo>
                      <a:pt x="49747" y="70544"/>
                      <a:pt x="49497" y="69651"/>
                      <a:pt x="50283" y="69973"/>
                    </a:cubicBezTo>
                    <a:cubicBezTo>
                      <a:pt x="51391" y="68258"/>
                      <a:pt x="48140" y="66972"/>
                      <a:pt x="50033" y="64651"/>
                    </a:cubicBezTo>
                    <a:cubicBezTo>
                      <a:pt x="48390" y="64401"/>
                      <a:pt x="49212" y="63222"/>
                      <a:pt x="47962" y="63043"/>
                    </a:cubicBezTo>
                    <a:cubicBezTo>
                      <a:pt x="48640" y="62900"/>
                      <a:pt x="47783" y="60900"/>
                      <a:pt x="49426" y="61900"/>
                    </a:cubicBezTo>
                    <a:cubicBezTo>
                      <a:pt x="49569" y="61972"/>
                      <a:pt x="49569" y="62186"/>
                      <a:pt x="49283" y="62186"/>
                    </a:cubicBezTo>
                    <a:lnTo>
                      <a:pt x="50248" y="62186"/>
                    </a:lnTo>
                    <a:cubicBezTo>
                      <a:pt x="51819" y="60722"/>
                      <a:pt x="48962" y="60114"/>
                      <a:pt x="49033" y="58900"/>
                    </a:cubicBezTo>
                    <a:cubicBezTo>
                      <a:pt x="48783" y="59293"/>
                      <a:pt x="48926" y="59757"/>
                      <a:pt x="48247" y="59543"/>
                    </a:cubicBezTo>
                    <a:lnTo>
                      <a:pt x="48176" y="58400"/>
                    </a:lnTo>
                    <a:lnTo>
                      <a:pt x="48997" y="58507"/>
                    </a:lnTo>
                    <a:lnTo>
                      <a:pt x="49140" y="56685"/>
                    </a:lnTo>
                    <a:lnTo>
                      <a:pt x="48212" y="57114"/>
                    </a:lnTo>
                    <a:cubicBezTo>
                      <a:pt x="48533" y="56149"/>
                      <a:pt x="50140" y="55542"/>
                      <a:pt x="48497" y="54757"/>
                    </a:cubicBezTo>
                    <a:cubicBezTo>
                      <a:pt x="47640" y="54471"/>
                      <a:pt x="47426" y="55935"/>
                      <a:pt x="46890" y="55006"/>
                    </a:cubicBezTo>
                    <a:cubicBezTo>
                      <a:pt x="47140" y="54471"/>
                      <a:pt x="47176" y="53078"/>
                      <a:pt x="47319" y="52363"/>
                    </a:cubicBezTo>
                    <a:cubicBezTo>
                      <a:pt x="47461" y="51578"/>
                      <a:pt x="47533" y="50756"/>
                      <a:pt x="47426" y="50042"/>
                    </a:cubicBezTo>
                    <a:cubicBezTo>
                      <a:pt x="46426" y="50506"/>
                      <a:pt x="46354" y="50149"/>
                      <a:pt x="45997" y="49863"/>
                    </a:cubicBezTo>
                    <a:lnTo>
                      <a:pt x="46890" y="49506"/>
                    </a:lnTo>
                    <a:cubicBezTo>
                      <a:pt x="45175" y="48541"/>
                      <a:pt x="48712" y="48292"/>
                      <a:pt x="47211" y="47256"/>
                    </a:cubicBezTo>
                    <a:lnTo>
                      <a:pt x="47890" y="47149"/>
                    </a:lnTo>
                    <a:lnTo>
                      <a:pt x="45890" y="47434"/>
                    </a:lnTo>
                    <a:cubicBezTo>
                      <a:pt x="43675" y="46827"/>
                      <a:pt x="47497" y="46077"/>
                      <a:pt x="44568" y="45577"/>
                    </a:cubicBezTo>
                    <a:cubicBezTo>
                      <a:pt x="44925" y="46077"/>
                      <a:pt x="42675" y="46577"/>
                      <a:pt x="42818" y="45755"/>
                    </a:cubicBezTo>
                    <a:lnTo>
                      <a:pt x="43747" y="45613"/>
                    </a:lnTo>
                    <a:cubicBezTo>
                      <a:pt x="43425" y="45327"/>
                      <a:pt x="43032" y="45327"/>
                      <a:pt x="43104" y="45005"/>
                    </a:cubicBezTo>
                    <a:cubicBezTo>
                      <a:pt x="43640" y="45041"/>
                      <a:pt x="44390" y="44648"/>
                      <a:pt x="44032" y="44148"/>
                    </a:cubicBezTo>
                    <a:lnTo>
                      <a:pt x="45247" y="44112"/>
                    </a:lnTo>
                    <a:lnTo>
                      <a:pt x="43282" y="43684"/>
                    </a:lnTo>
                    <a:cubicBezTo>
                      <a:pt x="43890" y="42541"/>
                      <a:pt x="42247" y="41755"/>
                      <a:pt x="43318" y="40933"/>
                    </a:cubicBezTo>
                    <a:cubicBezTo>
                      <a:pt x="43318" y="40933"/>
                      <a:pt x="43211" y="39005"/>
                      <a:pt x="41711" y="39147"/>
                    </a:cubicBezTo>
                    <a:cubicBezTo>
                      <a:pt x="42675" y="39147"/>
                      <a:pt x="42568" y="38076"/>
                      <a:pt x="43640" y="37933"/>
                    </a:cubicBezTo>
                    <a:cubicBezTo>
                      <a:pt x="42532" y="37897"/>
                      <a:pt x="41211" y="36933"/>
                      <a:pt x="41961" y="35969"/>
                    </a:cubicBezTo>
                    <a:lnTo>
                      <a:pt x="42104" y="36004"/>
                    </a:lnTo>
                    <a:cubicBezTo>
                      <a:pt x="42211" y="33647"/>
                      <a:pt x="39282" y="33397"/>
                      <a:pt x="39639" y="31146"/>
                    </a:cubicBezTo>
                    <a:cubicBezTo>
                      <a:pt x="38675" y="31718"/>
                      <a:pt x="38782" y="30575"/>
                      <a:pt x="37639" y="31432"/>
                    </a:cubicBezTo>
                    <a:cubicBezTo>
                      <a:pt x="35531" y="30361"/>
                      <a:pt x="38603" y="26967"/>
                      <a:pt x="34388" y="28432"/>
                    </a:cubicBezTo>
                    <a:cubicBezTo>
                      <a:pt x="33746" y="27789"/>
                      <a:pt x="34853" y="27110"/>
                      <a:pt x="34710" y="26467"/>
                    </a:cubicBezTo>
                    <a:lnTo>
                      <a:pt x="35067" y="26574"/>
                    </a:lnTo>
                    <a:cubicBezTo>
                      <a:pt x="33638" y="24896"/>
                      <a:pt x="33281" y="24467"/>
                      <a:pt x="32495" y="23288"/>
                    </a:cubicBezTo>
                    <a:cubicBezTo>
                      <a:pt x="31710" y="22967"/>
                      <a:pt x="30102" y="24181"/>
                      <a:pt x="29709" y="23003"/>
                    </a:cubicBezTo>
                    <a:cubicBezTo>
                      <a:pt x="30567" y="22753"/>
                      <a:pt x="30138" y="22502"/>
                      <a:pt x="29852" y="22181"/>
                    </a:cubicBezTo>
                    <a:cubicBezTo>
                      <a:pt x="30138" y="22288"/>
                      <a:pt x="30424" y="22181"/>
                      <a:pt x="30424" y="21395"/>
                    </a:cubicBezTo>
                    <a:cubicBezTo>
                      <a:pt x="30174" y="21502"/>
                      <a:pt x="29995" y="21502"/>
                      <a:pt x="29816" y="21502"/>
                    </a:cubicBezTo>
                    <a:cubicBezTo>
                      <a:pt x="29852" y="21467"/>
                      <a:pt x="29888" y="21395"/>
                      <a:pt x="29959" y="21359"/>
                    </a:cubicBezTo>
                    <a:cubicBezTo>
                      <a:pt x="29245" y="21002"/>
                      <a:pt x="29174" y="21288"/>
                      <a:pt x="29316" y="21610"/>
                    </a:cubicBezTo>
                    <a:cubicBezTo>
                      <a:pt x="29209" y="21681"/>
                      <a:pt x="29102" y="21824"/>
                      <a:pt x="29031" y="22038"/>
                    </a:cubicBezTo>
                    <a:cubicBezTo>
                      <a:pt x="29316" y="20788"/>
                      <a:pt x="27602" y="20645"/>
                      <a:pt x="28566" y="19609"/>
                    </a:cubicBezTo>
                    <a:cubicBezTo>
                      <a:pt x="26887" y="18323"/>
                      <a:pt x="24887" y="18395"/>
                      <a:pt x="23351" y="17645"/>
                    </a:cubicBezTo>
                    <a:cubicBezTo>
                      <a:pt x="23709" y="17002"/>
                      <a:pt x="24423" y="16823"/>
                      <a:pt x="24959" y="16966"/>
                    </a:cubicBezTo>
                    <a:lnTo>
                      <a:pt x="23959" y="16359"/>
                    </a:lnTo>
                    <a:cubicBezTo>
                      <a:pt x="24673" y="15645"/>
                      <a:pt x="24852" y="16395"/>
                      <a:pt x="25244" y="16502"/>
                    </a:cubicBezTo>
                    <a:cubicBezTo>
                      <a:pt x="25459" y="14359"/>
                      <a:pt x="22101" y="15716"/>
                      <a:pt x="22137" y="13573"/>
                    </a:cubicBezTo>
                    <a:lnTo>
                      <a:pt x="21351" y="13930"/>
                    </a:lnTo>
                    <a:lnTo>
                      <a:pt x="21387" y="13787"/>
                    </a:lnTo>
                    <a:cubicBezTo>
                      <a:pt x="21065" y="14073"/>
                      <a:pt x="20422" y="14251"/>
                      <a:pt x="20172" y="14180"/>
                    </a:cubicBezTo>
                    <a:cubicBezTo>
                      <a:pt x="20672" y="13394"/>
                      <a:pt x="21673" y="12751"/>
                      <a:pt x="21137" y="12287"/>
                    </a:cubicBezTo>
                    <a:cubicBezTo>
                      <a:pt x="21423" y="11287"/>
                      <a:pt x="19708" y="11394"/>
                      <a:pt x="18922" y="11180"/>
                    </a:cubicBezTo>
                    <a:cubicBezTo>
                      <a:pt x="19065" y="11573"/>
                      <a:pt x="18601" y="11787"/>
                      <a:pt x="18244" y="11858"/>
                    </a:cubicBezTo>
                    <a:cubicBezTo>
                      <a:pt x="17994" y="11608"/>
                      <a:pt x="18565" y="10894"/>
                      <a:pt x="18101" y="10930"/>
                    </a:cubicBezTo>
                    <a:lnTo>
                      <a:pt x="19029" y="10144"/>
                    </a:lnTo>
                    <a:cubicBezTo>
                      <a:pt x="18244" y="10965"/>
                      <a:pt x="17493" y="10215"/>
                      <a:pt x="17029" y="10394"/>
                    </a:cubicBezTo>
                    <a:cubicBezTo>
                      <a:pt x="17636" y="9715"/>
                      <a:pt x="17958" y="10358"/>
                      <a:pt x="18529" y="10001"/>
                    </a:cubicBezTo>
                    <a:cubicBezTo>
                      <a:pt x="17672" y="9036"/>
                      <a:pt x="18101" y="9501"/>
                      <a:pt x="17243" y="8537"/>
                    </a:cubicBezTo>
                    <a:cubicBezTo>
                      <a:pt x="16100" y="8465"/>
                      <a:pt x="16350" y="9251"/>
                      <a:pt x="15279" y="9572"/>
                    </a:cubicBezTo>
                    <a:cubicBezTo>
                      <a:pt x="14779" y="9179"/>
                      <a:pt x="13672" y="9001"/>
                      <a:pt x="13993" y="8036"/>
                    </a:cubicBezTo>
                    <a:lnTo>
                      <a:pt x="13136" y="8715"/>
                    </a:lnTo>
                    <a:cubicBezTo>
                      <a:pt x="11886" y="7965"/>
                      <a:pt x="11600" y="7036"/>
                      <a:pt x="12529" y="6000"/>
                    </a:cubicBezTo>
                    <a:cubicBezTo>
                      <a:pt x="9814" y="4429"/>
                      <a:pt x="8278" y="2357"/>
                      <a:pt x="6921" y="1179"/>
                    </a:cubicBezTo>
                    <a:cubicBezTo>
                      <a:pt x="5563" y="0"/>
                      <a:pt x="4385" y="-72"/>
                      <a:pt x="3349" y="35"/>
                    </a:cubicBezTo>
                    <a:cubicBezTo>
                      <a:pt x="1206" y="821"/>
                      <a:pt x="170" y="4893"/>
                      <a:pt x="313" y="4893"/>
                    </a:cubicBezTo>
                    <a:cubicBezTo>
                      <a:pt x="-652" y="9072"/>
                      <a:pt x="777" y="11858"/>
                      <a:pt x="2384" y="14001"/>
                    </a:cubicBezTo>
                    <a:cubicBezTo>
                      <a:pt x="4313" y="15930"/>
                      <a:pt x="6492" y="17502"/>
                      <a:pt x="8671" y="1943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id="{08498886-DD95-D24B-92B3-3F19D39C7110}"/>
                </a:ext>
              </a:extLst>
            </p:cNvPr>
            <p:cNvGrpSpPr/>
            <p:nvPr/>
          </p:nvGrpSpPr>
          <p:grpSpPr>
            <a:xfrm>
              <a:off x="7055156" y="1924704"/>
              <a:ext cx="103642" cy="92119"/>
              <a:chOff x="7055156" y="1924704"/>
              <a:chExt cx="103642" cy="92119"/>
            </a:xfrm>
            <a:grpFill/>
          </p:grpSpPr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9D11AACD-F036-AD46-AB32-394587DEB9C3}"/>
                  </a:ext>
                </a:extLst>
              </p:cNvPr>
              <p:cNvSpPr/>
              <p:nvPr/>
            </p:nvSpPr>
            <p:spPr>
              <a:xfrm>
                <a:off x="7080432" y="1927276"/>
                <a:ext cx="246" cy="571"/>
              </a:xfrm>
              <a:custGeom>
                <a:avLst/>
                <a:gdLst>
                  <a:gd name="connsiteX0" fmla="*/ 0 w 246"/>
                  <a:gd name="connsiteY0" fmla="*/ 0 h 571"/>
                  <a:gd name="connsiteX1" fmla="*/ 214 w 246"/>
                  <a:gd name="connsiteY1" fmla="*/ 571 h 571"/>
                  <a:gd name="connsiteX2" fmla="*/ 0 w 246"/>
                  <a:gd name="connsiteY2" fmla="*/ 0 h 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6" h="571">
                    <a:moveTo>
                      <a:pt x="0" y="0"/>
                    </a:moveTo>
                    <a:lnTo>
                      <a:pt x="214" y="571"/>
                    </a:lnTo>
                    <a:cubicBezTo>
                      <a:pt x="286" y="357"/>
                      <a:pt x="250" y="143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AFBEF9A4-A187-3544-BC5E-11894F0DC66C}"/>
                  </a:ext>
                </a:extLst>
              </p:cNvPr>
              <p:cNvSpPr/>
              <p:nvPr/>
            </p:nvSpPr>
            <p:spPr>
              <a:xfrm>
                <a:off x="7149476" y="1987069"/>
                <a:ext cx="107" cy="35"/>
              </a:xfrm>
              <a:custGeom>
                <a:avLst/>
                <a:gdLst>
                  <a:gd name="connsiteX0" fmla="*/ 0 w 107"/>
                  <a:gd name="connsiteY0" fmla="*/ 0 h 35"/>
                  <a:gd name="connsiteX1" fmla="*/ 107 w 107"/>
                  <a:gd name="connsiteY1" fmla="*/ 36 h 35"/>
                  <a:gd name="connsiteX2" fmla="*/ 0 w 107"/>
                  <a:gd name="connsiteY2" fmla="*/ 0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35">
                    <a:moveTo>
                      <a:pt x="0" y="0"/>
                    </a:moveTo>
                    <a:lnTo>
                      <a:pt x="107" y="36"/>
                    </a:lnTo>
                    <a:cubicBezTo>
                      <a:pt x="7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E3C8AB8A-F14D-D44C-9BD5-F76BFAF91A37}"/>
                  </a:ext>
                </a:extLst>
              </p:cNvPr>
              <p:cNvSpPr/>
              <p:nvPr/>
            </p:nvSpPr>
            <p:spPr>
              <a:xfrm>
                <a:off x="7085647" y="1947493"/>
                <a:ext cx="214" cy="35"/>
              </a:xfrm>
              <a:custGeom>
                <a:avLst/>
                <a:gdLst>
                  <a:gd name="connsiteX0" fmla="*/ 214 w 214"/>
                  <a:gd name="connsiteY0" fmla="*/ 36 h 35"/>
                  <a:gd name="connsiteX1" fmla="*/ 179 w 214"/>
                  <a:gd name="connsiteY1" fmla="*/ 0 h 35"/>
                  <a:gd name="connsiteX2" fmla="*/ 0 w 214"/>
                  <a:gd name="connsiteY2" fmla="*/ 36 h 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" h="35">
                    <a:moveTo>
                      <a:pt x="214" y="36"/>
                    </a:moveTo>
                    <a:lnTo>
                      <a:pt x="179" y="0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3E602044-6D9D-3D4C-A355-61B3C5616043}"/>
                  </a:ext>
                </a:extLst>
              </p:cNvPr>
              <p:cNvSpPr/>
              <p:nvPr/>
            </p:nvSpPr>
            <p:spPr>
              <a:xfrm>
                <a:off x="7055156" y="1924704"/>
                <a:ext cx="103642" cy="92119"/>
              </a:xfrm>
              <a:custGeom>
                <a:avLst/>
                <a:gdLst>
                  <a:gd name="connsiteX0" fmla="*/ 16918 w 103642"/>
                  <a:gd name="connsiteY0" fmla="*/ 14323 h 92119"/>
                  <a:gd name="connsiteX1" fmla="*/ 23919 w 103642"/>
                  <a:gd name="connsiteY1" fmla="*/ 19252 h 92119"/>
                  <a:gd name="connsiteX2" fmla="*/ 26848 w 103642"/>
                  <a:gd name="connsiteY2" fmla="*/ 20931 h 92119"/>
                  <a:gd name="connsiteX3" fmla="*/ 30705 w 103642"/>
                  <a:gd name="connsiteY3" fmla="*/ 22753 h 92119"/>
                  <a:gd name="connsiteX4" fmla="*/ 36527 w 103642"/>
                  <a:gd name="connsiteY4" fmla="*/ 23753 h 92119"/>
                  <a:gd name="connsiteX5" fmla="*/ 36777 w 103642"/>
                  <a:gd name="connsiteY5" fmla="*/ 24789 h 92119"/>
                  <a:gd name="connsiteX6" fmla="*/ 38278 w 103642"/>
                  <a:gd name="connsiteY6" fmla="*/ 24968 h 92119"/>
                  <a:gd name="connsiteX7" fmla="*/ 38170 w 103642"/>
                  <a:gd name="connsiteY7" fmla="*/ 25217 h 92119"/>
                  <a:gd name="connsiteX8" fmla="*/ 39885 w 103642"/>
                  <a:gd name="connsiteY8" fmla="*/ 25110 h 92119"/>
                  <a:gd name="connsiteX9" fmla="*/ 39778 w 103642"/>
                  <a:gd name="connsiteY9" fmla="*/ 25360 h 92119"/>
                  <a:gd name="connsiteX10" fmla="*/ 40456 w 103642"/>
                  <a:gd name="connsiteY10" fmla="*/ 25467 h 92119"/>
                  <a:gd name="connsiteX11" fmla="*/ 40206 w 103642"/>
                  <a:gd name="connsiteY11" fmla="*/ 25789 h 92119"/>
                  <a:gd name="connsiteX12" fmla="*/ 42600 w 103642"/>
                  <a:gd name="connsiteY12" fmla="*/ 26289 h 92119"/>
                  <a:gd name="connsiteX13" fmla="*/ 43028 w 103642"/>
                  <a:gd name="connsiteY13" fmla="*/ 25253 h 92119"/>
                  <a:gd name="connsiteX14" fmla="*/ 45993 w 103642"/>
                  <a:gd name="connsiteY14" fmla="*/ 27539 h 92119"/>
                  <a:gd name="connsiteX15" fmla="*/ 45814 w 103642"/>
                  <a:gd name="connsiteY15" fmla="*/ 27754 h 92119"/>
                  <a:gd name="connsiteX16" fmla="*/ 51101 w 103642"/>
                  <a:gd name="connsiteY16" fmla="*/ 31004 h 92119"/>
                  <a:gd name="connsiteX17" fmla="*/ 50672 w 103642"/>
                  <a:gd name="connsiteY17" fmla="*/ 31718 h 92119"/>
                  <a:gd name="connsiteX18" fmla="*/ 54458 w 103642"/>
                  <a:gd name="connsiteY18" fmla="*/ 31325 h 92119"/>
                  <a:gd name="connsiteX19" fmla="*/ 54280 w 103642"/>
                  <a:gd name="connsiteY19" fmla="*/ 33111 h 92119"/>
                  <a:gd name="connsiteX20" fmla="*/ 56351 w 103642"/>
                  <a:gd name="connsiteY20" fmla="*/ 32861 h 92119"/>
                  <a:gd name="connsiteX21" fmla="*/ 55887 w 103642"/>
                  <a:gd name="connsiteY21" fmla="*/ 32969 h 92119"/>
                  <a:gd name="connsiteX22" fmla="*/ 57637 w 103642"/>
                  <a:gd name="connsiteY22" fmla="*/ 33862 h 92119"/>
                  <a:gd name="connsiteX23" fmla="*/ 58423 w 103642"/>
                  <a:gd name="connsiteY23" fmla="*/ 32183 h 92119"/>
                  <a:gd name="connsiteX24" fmla="*/ 58352 w 103642"/>
                  <a:gd name="connsiteY24" fmla="*/ 34326 h 92119"/>
                  <a:gd name="connsiteX25" fmla="*/ 59245 w 103642"/>
                  <a:gd name="connsiteY25" fmla="*/ 33111 h 92119"/>
                  <a:gd name="connsiteX26" fmla="*/ 59852 w 103642"/>
                  <a:gd name="connsiteY26" fmla="*/ 38183 h 92119"/>
                  <a:gd name="connsiteX27" fmla="*/ 71960 w 103642"/>
                  <a:gd name="connsiteY27" fmla="*/ 48720 h 92119"/>
                  <a:gd name="connsiteX28" fmla="*/ 71246 w 103642"/>
                  <a:gd name="connsiteY28" fmla="*/ 49613 h 92119"/>
                  <a:gd name="connsiteX29" fmla="*/ 72889 w 103642"/>
                  <a:gd name="connsiteY29" fmla="*/ 50185 h 92119"/>
                  <a:gd name="connsiteX30" fmla="*/ 73818 w 103642"/>
                  <a:gd name="connsiteY30" fmla="*/ 50149 h 92119"/>
                  <a:gd name="connsiteX31" fmla="*/ 73175 w 103642"/>
                  <a:gd name="connsiteY31" fmla="*/ 50935 h 92119"/>
                  <a:gd name="connsiteX32" fmla="*/ 74282 w 103642"/>
                  <a:gd name="connsiteY32" fmla="*/ 51221 h 92119"/>
                  <a:gd name="connsiteX33" fmla="*/ 73818 w 103642"/>
                  <a:gd name="connsiteY33" fmla="*/ 52292 h 92119"/>
                  <a:gd name="connsiteX34" fmla="*/ 77711 w 103642"/>
                  <a:gd name="connsiteY34" fmla="*/ 56721 h 92119"/>
                  <a:gd name="connsiteX35" fmla="*/ 82998 w 103642"/>
                  <a:gd name="connsiteY35" fmla="*/ 65830 h 92119"/>
                  <a:gd name="connsiteX36" fmla="*/ 87141 w 103642"/>
                  <a:gd name="connsiteY36" fmla="*/ 79689 h 92119"/>
                  <a:gd name="connsiteX37" fmla="*/ 87820 w 103642"/>
                  <a:gd name="connsiteY37" fmla="*/ 80010 h 92119"/>
                  <a:gd name="connsiteX38" fmla="*/ 89606 w 103642"/>
                  <a:gd name="connsiteY38" fmla="*/ 84225 h 92119"/>
                  <a:gd name="connsiteX39" fmla="*/ 91320 w 103642"/>
                  <a:gd name="connsiteY39" fmla="*/ 87082 h 92119"/>
                  <a:gd name="connsiteX40" fmla="*/ 95892 w 103642"/>
                  <a:gd name="connsiteY40" fmla="*/ 91440 h 92119"/>
                  <a:gd name="connsiteX41" fmla="*/ 100571 w 103642"/>
                  <a:gd name="connsiteY41" fmla="*/ 90904 h 92119"/>
                  <a:gd name="connsiteX42" fmla="*/ 103286 w 103642"/>
                  <a:gd name="connsiteY42" fmla="*/ 81832 h 92119"/>
                  <a:gd name="connsiteX43" fmla="*/ 103643 w 103642"/>
                  <a:gd name="connsiteY43" fmla="*/ 81689 h 92119"/>
                  <a:gd name="connsiteX44" fmla="*/ 100678 w 103642"/>
                  <a:gd name="connsiteY44" fmla="*/ 78081 h 92119"/>
                  <a:gd name="connsiteX45" fmla="*/ 100571 w 103642"/>
                  <a:gd name="connsiteY45" fmla="*/ 75688 h 92119"/>
                  <a:gd name="connsiteX46" fmla="*/ 100750 w 103642"/>
                  <a:gd name="connsiteY46" fmla="*/ 75653 h 92119"/>
                  <a:gd name="connsiteX47" fmla="*/ 99071 w 103642"/>
                  <a:gd name="connsiteY47" fmla="*/ 72116 h 92119"/>
                  <a:gd name="connsiteX48" fmla="*/ 99964 w 103642"/>
                  <a:gd name="connsiteY48" fmla="*/ 72152 h 92119"/>
                  <a:gd name="connsiteX49" fmla="*/ 99571 w 103642"/>
                  <a:gd name="connsiteY49" fmla="*/ 69866 h 92119"/>
                  <a:gd name="connsiteX50" fmla="*/ 95392 w 103642"/>
                  <a:gd name="connsiteY50" fmla="*/ 64008 h 92119"/>
                  <a:gd name="connsiteX51" fmla="*/ 95749 w 103642"/>
                  <a:gd name="connsiteY51" fmla="*/ 63972 h 92119"/>
                  <a:gd name="connsiteX52" fmla="*/ 94142 w 103642"/>
                  <a:gd name="connsiteY52" fmla="*/ 62365 h 92119"/>
                  <a:gd name="connsiteX53" fmla="*/ 94392 w 103642"/>
                  <a:gd name="connsiteY53" fmla="*/ 62151 h 92119"/>
                  <a:gd name="connsiteX54" fmla="*/ 92320 w 103642"/>
                  <a:gd name="connsiteY54" fmla="*/ 59150 h 92119"/>
                  <a:gd name="connsiteX55" fmla="*/ 93106 w 103642"/>
                  <a:gd name="connsiteY55" fmla="*/ 58757 h 92119"/>
                  <a:gd name="connsiteX56" fmla="*/ 92142 w 103642"/>
                  <a:gd name="connsiteY56" fmla="*/ 57043 h 92119"/>
                  <a:gd name="connsiteX57" fmla="*/ 92284 w 103642"/>
                  <a:gd name="connsiteY57" fmla="*/ 57793 h 92119"/>
                  <a:gd name="connsiteX58" fmla="*/ 91034 w 103642"/>
                  <a:gd name="connsiteY58" fmla="*/ 55150 h 92119"/>
                  <a:gd name="connsiteX59" fmla="*/ 85855 w 103642"/>
                  <a:gd name="connsiteY59" fmla="*/ 53221 h 92119"/>
                  <a:gd name="connsiteX60" fmla="*/ 86498 w 103642"/>
                  <a:gd name="connsiteY60" fmla="*/ 52400 h 92119"/>
                  <a:gd name="connsiteX61" fmla="*/ 88105 w 103642"/>
                  <a:gd name="connsiteY61" fmla="*/ 51721 h 92119"/>
                  <a:gd name="connsiteX62" fmla="*/ 87034 w 103642"/>
                  <a:gd name="connsiteY62" fmla="*/ 49078 h 92119"/>
                  <a:gd name="connsiteX63" fmla="*/ 87820 w 103642"/>
                  <a:gd name="connsiteY63" fmla="*/ 48542 h 92119"/>
                  <a:gd name="connsiteX64" fmla="*/ 85212 w 103642"/>
                  <a:gd name="connsiteY64" fmla="*/ 45399 h 92119"/>
                  <a:gd name="connsiteX65" fmla="*/ 84283 w 103642"/>
                  <a:gd name="connsiteY65" fmla="*/ 42541 h 92119"/>
                  <a:gd name="connsiteX66" fmla="*/ 84891 w 103642"/>
                  <a:gd name="connsiteY66" fmla="*/ 41220 h 92119"/>
                  <a:gd name="connsiteX67" fmla="*/ 83283 w 103642"/>
                  <a:gd name="connsiteY67" fmla="*/ 40791 h 92119"/>
                  <a:gd name="connsiteX68" fmla="*/ 84033 w 103642"/>
                  <a:gd name="connsiteY68" fmla="*/ 39434 h 92119"/>
                  <a:gd name="connsiteX69" fmla="*/ 80033 w 103642"/>
                  <a:gd name="connsiteY69" fmla="*/ 34540 h 92119"/>
                  <a:gd name="connsiteX70" fmla="*/ 77211 w 103642"/>
                  <a:gd name="connsiteY70" fmla="*/ 34326 h 92119"/>
                  <a:gd name="connsiteX71" fmla="*/ 77533 w 103642"/>
                  <a:gd name="connsiteY71" fmla="*/ 32433 h 92119"/>
                  <a:gd name="connsiteX72" fmla="*/ 77640 w 103642"/>
                  <a:gd name="connsiteY72" fmla="*/ 32754 h 92119"/>
                  <a:gd name="connsiteX73" fmla="*/ 78390 w 103642"/>
                  <a:gd name="connsiteY73" fmla="*/ 32183 h 92119"/>
                  <a:gd name="connsiteX74" fmla="*/ 75032 w 103642"/>
                  <a:gd name="connsiteY74" fmla="*/ 30075 h 92119"/>
                  <a:gd name="connsiteX75" fmla="*/ 74889 w 103642"/>
                  <a:gd name="connsiteY75" fmla="*/ 31111 h 92119"/>
                  <a:gd name="connsiteX76" fmla="*/ 74032 w 103642"/>
                  <a:gd name="connsiteY76" fmla="*/ 30182 h 92119"/>
                  <a:gd name="connsiteX77" fmla="*/ 74746 w 103642"/>
                  <a:gd name="connsiteY77" fmla="*/ 29754 h 92119"/>
                  <a:gd name="connsiteX78" fmla="*/ 73639 w 103642"/>
                  <a:gd name="connsiteY78" fmla="*/ 28182 h 92119"/>
                  <a:gd name="connsiteX79" fmla="*/ 73211 w 103642"/>
                  <a:gd name="connsiteY79" fmla="*/ 29111 h 92119"/>
                  <a:gd name="connsiteX80" fmla="*/ 71960 w 103642"/>
                  <a:gd name="connsiteY80" fmla="*/ 27075 h 92119"/>
                  <a:gd name="connsiteX81" fmla="*/ 70853 w 103642"/>
                  <a:gd name="connsiteY81" fmla="*/ 28254 h 92119"/>
                  <a:gd name="connsiteX82" fmla="*/ 68531 w 103642"/>
                  <a:gd name="connsiteY82" fmla="*/ 23896 h 92119"/>
                  <a:gd name="connsiteX83" fmla="*/ 67210 w 103642"/>
                  <a:gd name="connsiteY83" fmla="*/ 24503 h 92119"/>
                  <a:gd name="connsiteX84" fmla="*/ 67746 w 103642"/>
                  <a:gd name="connsiteY84" fmla="*/ 23717 h 92119"/>
                  <a:gd name="connsiteX85" fmla="*/ 66638 w 103642"/>
                  <a:gd name="connsiteY85" fmla="*/ 21574 h 92119"/>
                  <a:gd name="connsiteX86" fmla="*/ 67138 w 103642"/>
                  <a:gd name="connsiteY86" fmla="*/ 21110 h 92119"/>
                  <a:gd name="connsiteX87" fmla="*/ 65602 w 103642"/>
                  <a:gd name="connsiteY87" fmla="*/ 22467 h 92119"/>
                  <a:gd name="connsiteX88" fmla="*/ 63388 w 103642"/>
                  <a:gd name="connsiteY88" fmla="*/ 21574 h 92119"/>
                  <a:gd name="connsiteX89" fmla="*/ 62066 w 103642"/>
                  <a:gd name="connsiteY89" fmla="*/ 22682 h 92119"/>
                  <a:gd name="connsiteX90" fmla="*/ 62745 w 103642"/>
                  <a:gd name="connsiteY90" fmla="*/ 22039 h 92119"/>
                  <a:gd name="connsiteX91" fmla="*/ 61923 w 103642"/>
                  <a:gd name="connsiteY91" fmla="*/ 21931 h 92119"/>
                  <a:gd name="connsiteX92" fmla="*/ 62316 w 103642"/>
                  <a:gd name="connsiteY92" fmla="*/ 20717 h 92119"/>
                  <a:gd name="connsiteX93" fmla="*/ 63316 w 103642"/>
                  <a:gd name="connsiteY93" fmla="*/ 20038 h 92119"/>
                  <a:gd name="connsiteX94" fmla="*/ 61495 w 103642"/>
                  <a:gd name="connsiteY94" fmla="*/ 20753 h 92119"/>
                  <a:gd name="connsiteX95" fmla="*/ 60245 w 103642"/>
                  <a:gd name="connsiteY95" fmla="*/ 18359 h 92119"/>
                  <a:gd name="connsiteX96" fmla="*/ 57923 w 103642"/>
                  <a:gd name="connsiteY96" fmla="*/ 17431 h 92119"/>
                  <a:gd name="connsiteX97" fmla="*/ 59066 w 103642"/>
                  <a:gd name="connsiteY97" fmla="*/ 15431 h 92119"/>
                  <a:gd name="connsiteX98" fmla="*/ 56280 w 103642"/>
                  <a:gd name="connsiteY98" fmla="*/ 14180 h 92119"/>
                  <a:gd name="connsiteX99" fmla="*/ 56459 w 103642"/>
                  <a:gd name="connsiteY99" fmla="*/ 14180 h 92119"/>
                  <a:gd name="connsiteX100" fmla="*/ 50136 w 103642"/>
                  <a:gd name="connsiteY100" fmla="*/ 10501 h 92119"/>
                  <a:gd name="connsiteX101" fmla="*/ 48529 w 103642"/>
                  <a:gd name="connsiteY101" fmla="*/ 11859 h 92119"/>
                  <a:gd name="connsiteX102" fmla="*/ 43278 w 103642"/>
                  <a:gd name="connsiteY102" fmla="*/ 11502 h 92119"/>
                  <a:gd name="connsiteX103" fmla="*/ 42207 w 103642"/>
                  <a:gd name="connsiteY103" fmla="*/ 9823 h 92119"/>
                  <a:gd name="connsiteX104" fmla="*/ 42492 w 103642"/>
                  <a:gd name="connsiteY104" fmla="*/ 9680 h 92119"/>
                  <a:gd name="connsiteX105" fmla="*/ 39706 w 103642"/>
                  <a:gd name="connsiteY105" fmla="*/ 9001 h 92119"/>
                  <a:gd name="connsiteX106" fmla="*/ 37599 w 103642"/>
                  <a:gd name="connsiteY106" fmla="*/ 10180 h 92119"/>
                  <a:gd name="connsiteX107" fmla="*/ 37563 w 103642"/>
                  <a:gd name="connsiteY107" fmla="*/ 9394 h 92119"/>
                  <a:gd name="connsiteX108" fmla="*/ 37920 w 103642"/>
                  <a:gd name="connsiteY108" fmla="*/ 8501 h 92119"/>
                  <a:gd name="connsiteX109" fmla="*/ 37456 w 103642"/>
                  <a:gd name="connsiteY109" fmla="*/ 8858 h 92119"/>
                  <a:gd name="connsiteX110" fmla="*/ 37563 w 103642"/>
                  <a:gd name="connsiteY110" fmla="*/ 8680 h 92119"/>
                  <a:gd name="connsiteX111" fmla="*/ 37063 w 103642"/>
                  <a:gd name="connsiteY111" fmla="*/ 9144 h 92119"/>
                  <a:gd name="connsiteX112" fmla="*/ 36885 w 103642"/>
                  <a:gd name="connsiteY112" fmla="*/ 9608 h 92119"/>
                  <a:gd name="connsiteX113" fmla="*/ 35884 w 103642"/>
                  <a:gd name="connsiteY113" fmla="*/ 7394 h 92119"/>
                  <a:gd name="connsiteX114" fmla="*/ 29884 w 103642"/>
                  <a:gd name="connsiteY114" fmla="*/ 6394 h 92119"/>
                  <a:gd name="connsiteX115" fmla="*/ 31384 w 103642"/>
                  <a:gd name="connsiteY115" fmla="*/ 5394 h 92119"/>
                  <a:gd name="connsiteX116" fmla="*/ 30027 w 103642"/>
                  <a:gd name="connsiteY116" fmla="*/ 4929 h 92119"/>
                  <a:gd name="connsiteX117" fmla="*/ 31491 w 103642"/>
                  <a:gd name="connsiteY117" fmla="*/ 4858 h 92119"/>
                  <a:gd name="connsiteX118" fmla="*/ 26419 w 103642"/>
                  <a:gd name="connsiteY118" fmla="*/ 2429 h 92119"/>
                  <a:gd name="connsiteX119" fmla="*/ 25705 w 103642"/>
                  <a:gd name="connsiteY119" fmla="*/ 3036 h 92119"/>
                  <a:gd name="connsiteX120" fmla="*/ 25633 w 103642"/>
                  <a:gd name="connsiteY120" fmla="*/ 2858 h 92119"/>
                  <a:gd name="connsiteX121" fmla="*/ 24526 w 103642"/>
                  <a:gd name="connsiteY121" fmla="*/ 3679 h 92119"/>
                  <a:gd name="connsiteX122" fmla="*/ 24312 w 103642"/>
                  <a:gd name="connsiteY122" fmla="*/ 1465 h 92119"/>
                  <a:gd name="connsiteX123" fmla="*/ 20990 w 103642"/>
                  <a:gd name="connsiteY123" fmla="*/ 1357 h 92119"/>
                  <a:gd name="connsiteX124" fmla="*/ 20847 w 103642"/>
                  <a:gd name="connsiteY124" fmla="*/ 2322 h 92119"/>
                  <a:gd name="connsiteX125" fmla="*/ 19954 w 103642"/>
                  <a:gd name="connsiteY125" fmla="*/ 1572 h 92119"/>
                  <a:gd name="connsiteX126" fmla="*/ 20240 w 103642"/>
                  <a:gd name="connsiteY126" fmla="*/ 393 h 92119"/>
                  <a:gd name="connsiteX127" fmla="*/ 18525 w 103642"/>
                  <a:gd name="connsiteY127" fmla="*/ 1715 h 92119"/>
                  <a:gd name="connsiteX128" fmla="*/ 19668 w 103642"/>
                  <a:gd name="connsiteY128" fmla="*/ 536 h 92119"/>
                  <a:gd name="connsiteX129" fmla="*/ 17168 w 103642"/>
                  <a:gd name="connsiteY129" fmla="*/ 0 h 92119"/>
                  <a:gd name="connsiteX130" fmla="*/ 16311 w 103642"/>
                  <a:gd name="connsiteY130" fmla="*/ 2036 h 92119"/>
                  <a:gd name="connsiteX131" fmla="*/ 13882 w 103642"/>
                  <a:gd name="connsiteY131" fmla="*/ 1643 h 92119"/>
                  <a:gd name="connsiteX132" fmla="*/ 13810 w 103642"/>
                  <a:gd name="connsiteY132" fmla="*/ 2750 h 92119"/>
                  <a:gd name="connsiteX133" fmla="*/ 10881 w 103642"/>
                  <a:gd name="connsiteY133" fmla="*/ 1215 h 92119"/>
                  <a:gd name="connsiteX134" fmla="*/ 3166 w 103642"/>
                  <a:gd name="connsiteY134" fmla="*/ 2536 h 92119"/>
                  <a:gd name="connsiteX135" fmla="*/ 94 w 103642"/>
                  <a:gd name="connsiteY135" fmla="*/ 4644 h 92119"/>
                  <a:gd name="connsiteX136" fmla="*/ 1166 w 103642"/>
                  <a:gd name="connsiteY136" fmla="*/ 8537 h 92119"/>
                  <a:gd name="connsiteX137" fmla="*/ 2630 w 103642"/>
                  <a:gd name="connsiteY137" fmla="*/ 10323 h 92119"/>
                  <a:gd name="connsiteX138" fmla="*/ 16918 w 103642"/>
                  <a:gd name="connsiteY138" fmla="*/ 14323 h 92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</a:cxnLst>
                <a:rect l="l" t="t" r="r" b="b"/>
                <a:pathLst>
                  <a:path w="103642" h="92119">
                    <a:moveTo>
                      <a:pt x="16918" y="14323"/>
                    </a:moveTo>
                    <a:cubicBezTo>
                      <a:pt x="20811" y="16109"/>
                      <a:pt x="20097" y="18038"/>
                      <a:pt x="23919" y="19252"/>
                    </a:cubicBezTo>
                    <a:cubicBezTo>
                      <a:pt x="24740" y="19860"/>
                      <a:pt x="25740" y="20395"/>
                      <a:pt x="26848" y="20931"/>
                    </a:cubicBezTo>
                    <a:cubicBezTo>
                      <a:pt x="28134" y="21539"/>
                      <a:pt x="29491" y="22181"/>
                      <a:pt x="30705" y="22753"/>
                    </a:cubicBezTo>
                    <a:cubicBezTo>
                      <a:pt x="32813" y="22074"/>
                      <a:pt x="34634" y="24539"/>
                      <a:pt x="36527" y="23753"/>
                    </a:cubicBezTo>
                    <a:lnTo>
                      <a:pt x="36777" y="24789"/>
                    </a:lnTo>
                    <a:cubicBezTo>
                      <a:pt x="37420" y="24503"/>
                      <a:pt x="38028" y="24360"/>
                      <a:pt x="38278" y="24968"/>
                    </a:cubicBezTo>
                    <a:lnTo>
                      <a:pt x="38170" y="25217"/>
                    </a:lnTo>
                    <a:cubicBezTo>
                      <a:pt x="39028" y="24753"/>
                      <a:pt x="39492" y="25360"/>
                      <a:pt x="39885" y="25110"/>
                    </a:cubicBezTo>
                    <a:lnTo>
                      <a:pt x="39778" y="25360"/>
                    </a:lnTo>
                    <a:lnTo>
                      <a:pt x="40456" y="25467"/>
                    </a:lnTo>
                    <a:lnTo>
                      <a:pt x="40206" y="25789"/>
                    </a:lnTo>
                    <a:cubicBezTo>
                      <a:pt x="41349" y="25396"/>
                      <a:pt x="42135" y="25682"/>
                      <a:pt x="42600" y="26289"/>
                    </a:cubicBezTo>
                    <a:lnTo>
                      <a:pt x="43028" y="25253"/>
                    </a:lnTo>
                    <a:cubicBezTo>
                      <a:pt x="43850" y="27039"/>
                      <a:pt x="45529" y="25396"/>
                      <a:pt x="45993" y="27539"/>
                    </a:cubicBezTo>
                    <a:lnTo>
                      <a:pt x="45814" y="27754"/>
                    </a:lnTo>
                    <a:cubicBezTo>
                      <a:pt x="49279" y="26646"/>
                      <a:pt x="47207" y="31433"/>
                      <a:pt x="51101" y="31004"/>
                    </a:cubicBezTo>
                    <a:cubicBezTo>
                      <a:pt x="50601" y="31040"/>
                      <a:pt x="50851" y="31540"/>
                      <a:pt x="50672" y="31718"/>
                    </a:cubicBezTo>
                    <a:cubicBezTo>
                      <a:pt x="51851" y="32290"/>
                      <a:pt x="53137" y="33076"/>
                      <a:pt x="54458" y="31325"/>
                    </a:cubicBezTo>
                    <a:cubicBezTo>
                      <a:pt x="55208" y="31933"/>
                      <a:pt x="54673" y="32361"/>
                      <a:pt x="54280" y="33111"/>
                    </a:cubicBezTo>
                    <a:cubicBezTo>
                      <a:pt x="54851" y="32326"/>
                      <a:pt x="55780" y="32540"/>
                      <a:pt x="56351" y="32861"/>
                    </a:cubicBezTo>
                    <a:lnTo>
                      <a:pt x="55887" y="32969"/>
                    </a:lnTo>
                    <a:lnTo>
                      <a:pt x="57637" y="33862"/>
                    </a:lnTo>
                    <a:lnTo>
                      <a:pt x="58423" y="32183"/>
                    </a:lnTo>
                    <a:cubicBezTo>
                      <a:pt x="58923" y="33219"/>
                      <a:pt x="57316" y="34112"/>
                      <a:pt x="58352" y="34326"/>
                    </a:cubicBezTo>
                    <a:lnTo>
                      <a:pt x="59245" y="33111"/>
                    </a:lnTo>
                    <a:cubicBezTo>
                      <a:pt x="60209" y="34183"/>
                      <a:pt x="59459" y="36505"/>
                      <a:pt x="59852" y="38183"/>
                    </a:cubicBezTo>
                    <a:cubicBezTo>
                      <a:pt x="63709" y="41970"/>
                      <a:pt x="70710" y="43184"/>
                      <a:pt x="71960" y="48720"/>
                    </a:cubicBezTo>
                    <a:lnTo>
                      <a:pt x="71246" y="49613"/>
                    </a:lnTo>
                    <a:cubicBezTo>
                      <a:pt x="70032" y="50721"/>
                      <a:pt x="73961" y="49078"/>
                      <a:pt x="72889" y="50185"/>
                    </a:cubicBezTo>
                    <a:lnTo>
                      <a:pt x="73818" y="50149"/>
                    </a:lnTo>
                    <a:cubicBezTo>
                      <a:pt x="73675" y="50471"/>
                      <a:pt x="73639" y="50899"/>
                      <a:pt x="73175" y="50935"/>
                    </a:cubicBezTo>
                    <a:cubicBezTo>
                      <a:pt x="73425" y="51364"/>
                      <a:pt x="73639" y="51221"/>
                      <a:pt x="74282" y="51221"/>
                    </a:cubicBezTo>
                    <a:lnTo>
                      <a:pt x="73818" y="52292"/>
                    </a:lnTo>
                    <a:cubicBezTo>
                      <a:pt x="74354" y="54364"/>
                      <a:pt x="76961" y="54650"/>
                      <a:pt x="77711" y="56721"/>
                    </a:cubicBezTo>
                    <a:cubicBezTo>
                      <a:pt x="77175" y="59758"/>
                      <a:pt x="80819" y="63258"/>
                      <a:pt x="82998" y="65830"/>
                    </a:cubicBezTo>
                    <a:cubicBezTo>
                      <a:pt x="86855" y="68902"/>
                      <a:pt x="82533" y="76224"/>
                      <a:pt x="87141" y="79689"/>
                    </a:cubicBezTo>
                    <a:cubicBezTo>
                      <a:pt x="86998" y="79939"/>
                      <a:pt x="87641" y="80082"/>
                      <a:pt x="87820" y="80010"/>
                    </a:cubicBezTo>
                    <a:cubicBezTo>
                      <a:pt x="88391" y="81403"/>
                      <a:pt x="88927" y="82796"/>
                      <a:pt x="89606" y="84225"/>
                    </a:cubicBezTo>
                    <a:cubicBezTo>
                      <a:pt x="89606" y="84225"/>
                      <a:pt x="90213" y="85511"/>
                      <a:pt x="91320" y="87082"/>
                    </a:cubicBezTo>
                    <a:cubicBezTo>
                      <a:pt x="92427" y="88654"/>
                      <a:pt x="94142" y="90476"/>
                      <a:pt x="95892" y="91440"/>
                    </a:cubicBezTo>
                    <a:cubicBezTo>
                      <a:pt x="97749" y="92404"/>
                      <a:pt x="99428" y="92440"/>
                      <a:pt x="100571" y="90904"/>
                    </a:cubicBezTo>
                    <a:cubicBezTo>
                      <a:pt x="101750" y="89368"/>
                      <a:pt x="102250" y="86404"/>
                      <a:pt x="103286" y="81832"/>
                    </a:cubicBezTo>
                    <a:lnTo>
                      <a:pt x="103643" y="81689"/>
                    </a:lnTo>
                    <a:cubicBezTo>
                      <a:pt x="103321" y="79653"/>
                      <a:pt x="102929" y="78510"/>
                      <a:pt x="100678" y="78081"/>
                    </a:cubicBezTo>
                    <a:cubicBezTo>
                      <a:pt x="102536" y="76903"/>
                      <a:pt x="100107" y="76474"/>
                      <a:pt x="100571" y="75688"/>
                    </a:cubicBezTo>
                    <a:lnTo>
                      <a:pt x="100750" y="75653"/>
                    </a:lnTo>
                    <a:cubicBezTo>
                      <a:pt x="98642" y="75224"/>
                      <a:pt x="100964" y="72688"/>
                      <a:pt x="99071" y="72116"/>
                    </a:cubicBezTo>
                    <a:cubicBezTo>
                      <a:pt x="99250" y="72081"/>
                      <a:pt x="99821" y="71902"/>
                      <a:pt x="99964" y="72152"/>
                    </a:cubicBezTo>
                    <a:cubicBezTo>
                      <a:pt x="99357" y="71402"/>
                      <a:pt x="98428" y="70402"/>
                      <a:pt x="99571" y="69866"/>
                    </a:cubicBezTo>
                    <a:cubicBezTo>
                      <a:pt x="98428" y="67937"/>
                      <a:pt x="97857" y="64722"/>
                      <a:pt x="95392" y="64008"/>
                    </a:cubicBezTo>
                    <a:lnTo>
                      <a:pt x="95749" y="63972"/>
                    </a:lnTo>
                    <a:cubicBezTo>
                      <a:pt x="94142" y="63651"/>
                      <a:pt x="95178" y="63008"/>
                      <a:pt x="94142" y="62365"/>
                    </a:cubicBezTo>
                    <a:cubicBezTo>
                      <a:pt x="94285" y="62258"/>
                      <a:pt x="94320" y="62151"/>
                      <a:pt x="94392" y="62151"/>
                    </a:cubicBezTo>
                    <a:cubicBezTo>
                      <a:pt x="92784" y="61758"/>
                      <a:pt x="93177" y="59650"/>
                      <a:pt x="92320" y="59150"/>
                    </a:cubicBezTo>
                    <a:lnTo>
                      <a:pt x="93106" y="58757"/>
                    </a:lnTo>
                    <a:lnTo>
                      <a:pt x="92142" y="57043"/>
                    </a:lnTo>
                    <a:lnTo>
                      <a:pt x="92284" y="57793"/>
                    </a:lnTo>
                    <a:cubicBezTo>
                      <a:pt x="90034" y="58507"/>
                      <a:pt x="93070" y="55864"/>
                      <a:pt x="91034" y="55150"/>
                    </a:cubicBezTo>
                    <a:cubicBezTo>
                      <a:pt x="90713" y="53757"/>
                      <a:pt x="85462" y="54900"/>
                      <a:pt x="85855" y="53221"/>
                    </a:cubicBezTo>
                    <a:cubicBezTo>
                      <a:pt x="84605" y="53185"/>
                      <a:pt x="87677" y="52864"/>
                      <a:pt x="86498" y="52400"/>
                    </a:cubicBezTo>
                    <a:cubicBezTo>
                      <a:pt x="87534" y="51757"/>
                      <a:pt x="87391" y="52435"/>
                      <a:pt x="88105" y="51721"/>
                    </a:cubicBezTo>
                    <a:cubicBezTo>
                      <a:pt x="87105" y="51185"/>
                      <a:pt x="88355" y="49685"/>
                      <a:pt x="87034" y="49078"/>
                    </a:cubicBezTo>
                    <a:lnTo>
                      <a:pt x="87820" y="48542"/>
                    </a:lnTo>
                    <a:cubicBezTo>
                      <a:pt x="85498" y="48149"/>
                      <a:pt x="87212" y="45292"/>
                      <a:pt x="85212" y="45399"/>
                    </a:cubicBezTo>
                    <a:cubicBezTo>
                      <a:pt x="83640" y="44541"/>
                      <a:pt x="86819" y="42827"/>
                      <a:pt x="84283" y="42541"/>
                    </a:cubicBezTo>
                    <a:lnTo>
                      <a:pt x="84891" y="41220"/>
                    </a:lnTo>
                    <a:cubicBezTo>
                      <a:pt x="84569" y="40505"/>
                      <a:pt x="83319" y="41791"/>
                      <a:pt x="83283" y="40791"/>
                    </a:cubicBezTo>
                    <a:cubicBezTo>
                      <a:pt x="83926" y="40327"/>
                      <a:pt x="83105" y="39576"/>
                      <a:pt x="84033" y="39434"/>
                    </a:cubicBezTo>
                    <a:cubicBezTo>
                      <a:pt x="83748" y="37148"/>
                      <a:pt x="80211" y="37791"/>
                      <a:pt x="80033" y="34540"/>
                    </a:cubicBezTo>
                    <a:cubicBezTo>
                      <a:pt x="78533" y="35290"/>
                      <a:pt x="78354" y="33754"/>
                      <a:pt x="77211" y="34326"/>
                    </a:cubicBezTo>
                    <a:cubicBezTo>
                      <a:pt x="77640" y="33790"/>
                      <a:pt x="75532" y="32575"/>
                      <a:pt x="77533" y="32433"/>
                    </a:cubicBezTo>
                    <a:cubicBezTo>
                      <a:pt x="77711" y="32433"/>
                      <a:pt x="77854" y="32575"/>
                      <a:pt x="77640" y="32754"/>
                    </a:cubicBezTo>
                    <a:lnTo>
                      <a:pt x="78390" y="32183"/>
                    </a:lnTo>
                    <a:cubicBezTo>
                      <a:pt x="78568" y="29897"/>
                      <a:pt x="75854" y="31183"/>
                      <a:pt x="75032" y="30075"/>
                    </a:cubicBezTo>
                    <a:cubicBezTo>
                      <a:pt x="75139" y="30575"/>
                      <a:pt x="75568" y="30861"/>
                      <a:pt x="74889" y="31111"/>
                    </a:cubicBezTo>
                    <a:lnTo>
                      <a:pt x="74032" y="30182"/>
                    </a:lnTo>
                    <a:lnTo>
                      <a:pt x="74746" y="29754"/>
                    </a:lnTo>
                    <a:lnTo>
                      <a:pt x="73639" y="28182"/>
                    </a:lnTo>
                    <a:lnTo>
                      <a:pt x="73211" y="29111"/>
                    </a:lnTo>
                    <a:cubicBezTo>
                      <a:pt x="72853" y="28146"/>
                      <a:pt x="73639" y="26646"/>
                      <a:pt x="71960" y="27075"/>
                    </a:cubicBezTo>
                    <a:cubicBezTo>
                      <a:pt x="71103" y="27396"/>
                      <a:pt x="71782" y="28647"/>
                      <a:pt x="70853" y="28254"/>
                    </a:cubicBezTo>
                    <a:cubicBezTo>
                      <a:pt x="70353" y="26968"/>
                      <a:pt x="69567" y="25075"/>
                      <a:pt x="68531" y="23896"/>
                    </a:cubicBezTo>
                    <a:cubicBezTo>
                      <a:pt x="67960" y="24860"/>
                      <a:pt x="67674" y="24575"/>
                      <a:pt x="67210" y="24503"/>
                    </a:cubicBezTo>
                    <a:lnTo>
                      <a:pt x="67746" y="23717"/>
                    </a:lnTo>
                    <a:cubicBezTo>
                      <a:pt x="65674" y="23825"/>
                      <a:pt x="68531" y="21681"/>
                      <a:pt x="66638" y="21574"/>
                    </a:cubicBezTo>
                    <a:lnTo>
                      <a:pt x="67138" y="21110"/>
                    </a:lnTo>
                    <a:lnTo>
                      <a:pt x="65602" y="22467"/>
                    </a:lnTo>
                    <a:cubicBezTo>
                      <a:pt x="63352" y="23146"/>
                      <a:pt x="66138" y="20395"/>
                      <a:pt x="63388" y="21574"/>
                    </a:cubicBezTo>
                    <a:cubicBezTo>
                      <a:pt x="63924" y="21789"/>
                      <a:pt x="62352" y="23431"/>
                      <a:pt x="62066" y="22682"/>
                    </a:cubicBezTo>
                    <a:lnTo>
                      <a:pt x="62745" y="22039"/>
                    </a:lnTo>
                    <a:cubicBezTo>
                      <a:pt x="62352" y="21967"/>
                      <a:pt x="61995" y="22217"/>
                      <a:pt x="61923" y="21931"/>
                    </a:cubicBezTo>
                    <a:cubicBezTo>
                      <a:pt x="62388" y="21681"/>
                      <a:pt x="62816" y="20931"/>
                      <a:pt x="62316" y="20717"/>
                    </a:cubicBezTo>
                    <a:lnTo>
                      <a:pt x="63316" y="20038"/>
                    </a:lnTo>
                    <a:lnTo>
                      <a:pt x="61495" y="20753"/>
                    </a:lnTo>
                    <a:cubicBezTo>
                      <a:pt x="61495" y="19503"/>
                      <a:pt x="59709" y="19610"/>
                      <a:pt x="60245" y="18359"/>
                    </a:cubicBezTo>
                    <a:cubicBezTo>
                      <a:pt x="60245" y="18359"/>
                      <a:pt x="59209" y="16645"/>
                      <a:pt x="57923" y="17431"/>
                    </a:cubicBezTo>
                    <a:cubicBezTo>
                      <a:pt x="58816" y="17002"/>
                      <a:pt x="58137" y="16038"/>
                      <a:pt x="59066" y="15431"/>
                    </a:cubicBezTo>
                    <a:cubicBezTo>
                      <a:pt x="57994" y="15859"/>
                      <a:pt x="56244" y="15466"/>
                      <a:pt x="56280" y="14180"/>
                    </a:cubicBezTo>
                    <a:lnTo>
                      <a:pt x="56459" y="14180"/>
                    </a:lnTo>
                    <a:cubicBezTo>
                      <a:pt x="54923" y="11680"/>
                      <a:pt x="51779" y="12752"/>
                      <a:pt x="50136" y="10501"/>
                    </a:cubicBezTo>
                    <a:cubicBezTo>
                      <a:pt x="49779" y="11537"/>
                      <a:pt x="48815" y="10430"/>
                      <a:pt x="48529" y="11859"/>
                    </a:cubicBezTo>
                    <a:cubicBezTo>
                      <a:pt x="45743" y="12144"/>
                      <a:pt x="45350" y="7572"/>
                      <a:pt x="43278" y="11502"/>
                    </a:cubicBezTo>
                    <a:cubicBezTo>
                      <a:pt x="42314" y="11430"/>
                      <a:pt x="42564" y="10180"/>
                      <a:pt x="42207" y="9823"/>
                    </a:cubicBezTo>
                    <a:lnTo>
                      <a:pt x="42492" y="9680"/>
                    </a:lnTo>
                    <a:cubicBezTo>
                      <a:pt x="40885" y="9537"/>
                      <a:pt x="40528" y="9430"/>
                      <a:pt x="39706" y="9001"/>
                    </a:cubicBezTo>
                    <a:cubicBezTo>
                      <a:pt x="39135" y="9215"/>
                      <a:pt x="38170" y="11037"/>
                      <a:pt x="37599" y="10180"/>
                    </a:cubicBezTo>
                    <a:cubicBezTo>
                      <a:pt x="38206" y="9608"/>
                      <a:pt x="37849" y="9573"/>
                      <a:pt x="37563" y="9394"/>
                    </a:cubicBezTo>
                    <a:cubicBezTo>
                      <a:pt x="37813" y="9394"/>
                      <a:pt x="37992" y="9144"/>
                      <a:pt x="37920" y="8501"/>
                    </a:cubicBezTo>
                    <a:cubicBezTo>
                      <a:pt x="37742" y="8680"/>
                      <a:pt x="37599" y="8787"/>
                      <a:pt x="37456" y="8858"/>
                    </a:cubicBezTo>
                    <a:cubicBezTo>
                      <a:pt x="37492" y="8787"/>
                      <a:pt x="37492" y="8751"/>
                      <a:pt x="37563" y="8680"/>
                    </a:cubicBezTo>
                    <a:cubicBezTo>
                      <a:pt x="36956" y="8644"/>
                      <a:pt x="36885" y="8894"/>
                      <a:pt x="37063" y="9144"/>
                    </a:cubicBezTo>
                    <a:cubicBezTo>
                      <a:pt x="36992" y="9251"/>
                      <a:pt x="36920" y="9394"/>
                      <a:pt x="36885" y="9608"/>
                    </a:cubicBezTo>
                    <a:cubicBezTo>
                      <a:pt x="36956" y="8430"/>
                      <a:pt x="35170" y="8608"/>
                      <a:pt x="35884" y="7394"/>
                    </a:cubicBezTo>
                    <a:cubicBezTo>
                      <a:pt x="33920" y="6537"/>
                      <a:pt x="31813" y="6858"/>
                      <a:pt x="29884" y="6394"/>
                    </a:cubicBezTo>
                    <a:cubicBezTo>
                      <a:pt x="30062" y="5679"/>
                      <a:pt x="30741" y="5322"/>
                      <a:pt x="31384" y="5394"/>
                    </a:cubicBezTo>
                    <a:lnTo>
                      <a:pt x="30027" y="4929"/>
                    </a:lnTo>
                    <a:cubicBezTo>
                      <a:pt x="30527" y="4036"/>
                      <a:pt x="31027" y="4822"/>
                      <a:pt x="31491" y="4858"/>
                    </a:cubicBezTo>
                    <a:cubicBezTo>
                      <a:pt x="30812" y="2536"/>
                      <a:pt x="27633" y="4608"/>
                      <a:pt x="26419" y="2429"/>
                    </a:cubicBezTo>
                    <a:lnTo>
                      <a:pt x="25705" y="3036"/>
                    </a:lnTo>
                    <a:lnTo>
                      <a:pt x="25633" y="2858"/>
                    </a:lnTo>
                    <a:cubicBezTo>
                      <a:pt x="25490" y="3251"/>
                      <a:pt x="24847" y="3643"/>
                      <a:pt x="24526" y="3679"/>
                    </a:cubicBezTo>
                    <a:cubicBezTo>
                      <a:pt x="24597" y="2750"/>
                      <a:pt x="25276" y="1750"/>
                      <a:pt x="24312" y="1465"/>
                    </a:cubicBezTo>
                    <a:cubicBezTo>
                      <a:pt x="23847" y="357"/>
                      <a:pt x="22061" y="1179"/>
                      <a:pt x="20990" y="1357"/>
                    </a:cubicBezTo>
                    <a:cubicBezTo>
                      <a:pt x="21454" y="1643"/>
                      <a:pt x="21133" y="2072"/>
                      <a:pt x="20847" y="2322"/>
                    </a:cubicBezTo>
                    <a:cubicBezTo>
                      <a:pt x="20418" y="2215"/>
                      <a:pt x="20383" y="1286"/>
                      <a:pt x="19954" y="1572"/>
                    </a:cubicBezTo>
                    <a:lnTo>
                      <a:pt x="20240" y="393"/>
                    </a:lnTo>
                    <a:cubicBezTo>
                      <a:pt x="20097" y="1536"/>
                      <a:pt x="18811" y="1286"/>
                      <a:pt x="18525" y="1715"/>
                    </a:cubicBezTo>
                    <a:cubicBezTo>
                      <a:pt x="18525" y="786"/>
                      <a:pt x="19382" y="1143"/>
                      <a:pt x="19668" y="536"/>
                    </a:cubicBezTo>
                    <a:cubicBezTo>
                      <a:pt x="17989" y="179"/>
                      <a:pt x="18847" y="357"/>
                      <a:pt x="17168" y="0"/>
                    </a:cubicBezTo>
                    <a:cubicBezTo>
                      <a:pt x="16061" y="643"/>
                      <a:pt x="16989" y="1143"/>
                      <a:pt x="16311" y="2036"/>
                    </a:cubicBezTo>
                    <a:cubicBezTo>
                      <a:pt x="15489" y="2036"/>
                      <a:pt x="14489" y="2608"/>
                      <a:pt x="13882" y="1643"/>
                    </a:cubicBezTo>
                    <a:lnTo>
                      <a:pt x="13810" y="2750"/>
                    </a:lnTo>
                    <a:cubicBezTo>
                      <a:pt x="12132" y="3072"/>
                      <a:pt x="11310" y="2608"/>
                      <a:pt x="10881" y="1215"/>
                    </a:cubicBezTo>
                    <a:cubicBezTo>
                      <a:pt x="7667" y="2215"/>
                      <a:pt x="4988" y="2358"/>
                      <a:pt x="3166" y="2536"/>
                    </a:cubicBezTo>
                    <a:cubicBezTo>
                      <a:pt x="1380" y="2822"/>
                      <a:pt x="594" y="3751"/>
                      <a:pt x="94" y="4644"/>
                    </a:cubicBezTo>
                    <a:cubicBezTo>
                      <a:pt x="-227" y="5751"/>
                      <a:pt x="309" y="7323"/>
                      <a:pt x="1166" y="8537"/>
                    </a:cubicBezTo>
                    <a:cubicBezTo>
                      <a:pt x="1916" y="9680"/>
                      <a:pt x="2630" y="10323"/>
                      <a:pt x="2630" y="10323"/>
                    </a:cubicBezTo>
                    <a:cubicBezTo>
                      <a:pt x="7810" y="16288"/>
                      <a:pt x="11739" y="13645"/>
                      <a:pt x="16918" y="1432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id="{B2BDBB0F-A6A9-8741-B48C-533BB49C89FD}"/>
                </a:ext>
              </a:extLst>
            </p:cNvPr>
            <p:cNvGrpSpPr/>
            <p:nvPr/>
          </p:nvGrpSpPr>
          <p:grpSpPr>
            <a:xfrm>
              <a:off x="7383228" y="1877556"/>
              <a:ext cx="403574" cy="524636"/>
              <a:chOff x="7383228" y="1877556"/>
              <a:chExt cx="403574" cy="524636"/>
            </a:xfrm>
            <a:grpFill/>
          </p:grpSpPr>
          <p:grpSp>
            <p:nvGrpSpPr>
              <p:cNvPr id="73" name="Graphic 1">
                <a:extLst>
                  <a:ext uri="{FF2B5EF4-FFF2-40B4-BE49-F238E27FC236}">
                    <a16:creationId xmlns:a16="http://schemas.microsoft.com/office/drawing/2014/main" id="{A26E4078-D4DD-2E44-B2D3-0679D7788E9F}"/>
                  </a:ext>
                </a:extLst>
              </p:cNvPr>
              <p:cNvGrpSpPr/>
              <p:nvPr/>
            </p:nvGrpSpPr>
            <p:grpSpPr>
              <a:xfrm>
                <a:off x="7448876" y="1877556"/>
                <a:ext cx="337927" cy="147618"/>
                <a:chOff x="7448876" y="1877556"/>
                <a:chExt cx="337927" cy="147618"/>
              </a:xfrm>
              <a:grpFill/>
            </p:grpSpPr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68DB23EC-426E-7B41-9217-5E4FD7E75963}"/>
                    </a:ext>
                  </a:extLst>
                </p:cNvPr>
                <p:cNvSpPr/>
                <p:nvPr/>
              </p:nvSpPr>
              <p:spPr>
                <a:xfrm>
                  <a:off x="7539810" y="1958344"/>
                  <a:ext cx="1785" cy="329"/>
                </a:xfrm>
                <a:custGeom>
                  <a:avLst/>
                  <a:gdLst>
                    <a:gd name="connsiteX0" fmla="*/ 0 w 1785"/>
                    <a:gd name="connsiteY0" fmla="*/ 329 h 329"/>
                    <a:gd name="connsiteX1" fmla="*/ 1786 w 1785"/>
                    <a:gd name="connsiteY1" fmla="*/ 115 h 329"/>
                    <a:gd name="connsiteX2" fmla="*/ 0 w 1785"/>
                    <a:gd name="connsiteY2" fmla="*/ 329 h 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85" h="329">
                      <a:moveTo>
                        <a:pt x="0" y="329"/>
                      </a:moveTo>
                      <a:lnTo>
                        <a:pt x="1786" y="115"/>
                      </a:lnTo>
                      <a:cubicBezTo>
                        <a:pt x="1679" y="-64"/>
                        <a:pt x="1214" y="-64"/>
                        <a:pt x="0" y="32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7162D151-792C-DC40-A201-333377993DC6}"/>
                    </a:ext>
                  </a:extLst>
                </p:cNvPr>
                <p:cNvSpPr/>
                <p:nvPr/>
              </p:nvSpPr>
              <p:spPr>
                <a:xfrm>
                  <a:off x="7590567" y="1971317"/>
                  <a:ext cx="357" cy="249"/>
                </a:xfrm>
                <a:custGeom>
                  <a:avLst/>
                  <a:gdLst>
                    <a:gd name="connsiteX0" fmla="*/ 357 w 357"/>
                    <a:gd name="connsiteY0" fmla="*/ 0 h 249"/>
                    <a:gd name="connsiteX1" fmla="*/ 0 w 357"/>
                    <a:gd name="connsiteY1" fmla="*/ 250 h 249"/>
                    <a:gd name="connsiteX2" fmla="*/ 357 w 357"/>
                    <a:gd name="connsiteY2" fmla="*/ 0 h 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" h="249">
                      <a:moveTo>
                        <a:pt x="357" y="0"/>
                      </a:moveTo>
                      <a:lnTo>
                        <a:pt x="0" y="250"/>
                      </a:lnTo>
                      <a:cubicBezTo>
                        <a:pt x="286" y="107"/>
                        <a:pt x="357" y="36"/>
                        <a:pt x="357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BFF37393-13C2-E04A-A968-1468186A4159}"/>
                    </a:ext>
                  </a:extLst>
                </p:cNvPr>
                <p:cNvSpPr/>
                <p:nvPr/>
              </p:nvSpPr>
              <p:spPr>
                <a:xfrm>
                  <a:off x="7611498" y="1948136"/>
                  <a:ext cx="571" cy="393"/>
                </a:xfrm>
                <a:custGeom>
                  <a:avLst/>
                  <a:gdLst>
                    <a:gd name="connsiteX0" fmla="*/ 572 w 571"/>
                    <a:gd name="connsiteY0" fmla="*/ 0 h 393"/>
                    <a:gd name="connsiteX1" fmla="*/ 464 w 571"/>
                    <a:gd name="connsiteY1" fmla="*/ 36 h 393"/>
                    <a:gd name="connsiteX2" fmla="*/ 0 w 571"/>
                    <a:gd name="connsiteY2" fmla="*/ 393 h 393"/>
                    <a:gd name="connsiteX3" fmla="*/ 572 w 571"/>
                    <a:gd name="connsiteY3" fmla="*/ 0 h 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" h="393">
                      <a:moveTo>
                        <a:pt x="572" y="0"/>
                      </a:moveTo>
                      <a:cubicBezTo>
                        <a:pt x="536" y="36"/>
                        <a:pt x="464" y="36"/>
                        <a:pt x="464" y="36"/>
                      </a:cubicBezTo>
                      <a:cubicBezTo>
                        <a:pt x="286" y="143"/>
                        <a:pt x="143" y="250"/>
                        <a:pt x="0" y="393"/>
                      </a:cubicBezTo>
                      <a:lnTo>
                        <a:pt x="572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93413E51-0AB7-D840-BDA6-18B85DA9B209}"/>
                    </a:ext>
                  </a:extLst>
                </p:cNvPr>
                <p:cNvSpPr/>
                <p:nvPr/>
              </p:nvSpPr>
              <p:spPr>
                <a:xfrm>
                  <a:off x="7448876" y="1877556"/>
                  <a:ext cx="337927" cy="147618"/>
                </a:xfrm>
                <a:custGeom>
                  <a:avLst/>
                  <a:gdLst>
                    <a:gd name="connsiteX0" fmla="*/ 74790 w 337927"/>
                    <a:gd name="connsiteY0" fmla="*/ 101263 h 147618"/>
                    <a:gd name="connsiteX1" fmla="*/ 101793 w 337927"/>
                    <a:gd name="connsiteY1" fmla="*/ 93154 h 147618"/>
                    <a:gd name="connsiteX2" fmla="*/ 127939 w 337927"/>
                    <a:gd name="connsiteY2" fmla="*/ 82189 h 147618"/>
                    <a:gd name="connsiteX3" fmla="*/ 136155 w 337927"/>
                    <a:gd name="connsiteY3" fmla="*/ 78688 h 147618"/>
                    <a:gd name="connsiteX4" fmla="*/ 143763 w 337927"/>
                    <a:gd name="connsiteY4" fmla="*/ 76402 h 147618"/>
                    <a:gd name="connsiteX5" fmla="*/ 163122 w 337927"/>
                    <a:gd name="connsiteY5" fmla="*/ 70616 h 147618"/>
                    <a:gd name="connsiteX6" fmla="*/ 172552 w 337927"/>
                    <a:gd name="connsiteY6" fmla="*/ 64865 h 147618"/>
                    <a:gd name="connsiteX7" fmla="*/ 177124 w 337927"/>
                    <a:gd name="connsiteY7" fmla="*/ 62901 h 147618"/>
                    <a:gd name="connsiteX8" fmla="*/ 181910 w 337927"/>
                    <a:gd name="connsiteY8" fmla="*/ 60650 h 147618"/>
                    <a:gd name="connsiteX9" fmla="*/ 184554 w 337927"/>
                    <a:gd name="connsiteY9" fmla="*/ 60757 h 147618"/>
                    <a:gd name="connsiteX10" fmla="*/ 191197 w 337927"/>
                    <a:gd name="connsiteY10" fmla="*/ 58436 h 147618"/>
                    <a:gd name="connsiteX11" fmla="*/ 191126 w 337927"/>
                    <a:gd name="connsiteY11" fmla="*/ 58722 h 147618"/>
                    <a:gd name="connsiteX12" fmla="*/ 199377 w 337927"/>
                    <a:gd name="connsiteY12" fmla="*/ 55757 h 147618"/>
                    <a:gd name="connsiteX13" fmla="*/ 199305 w 337927"/>
                    <a:gd name="connsiteY13" fmla="*/ 56043 h 147618"/>
                    <a:gd name="connsiteX14" fmla="*/ 203235 w 337927"/>
                    <a:gd name="connsiteY14" fmla="*/ 54864 h 147618"/>
                    <a:gd name="connsiteX15" fmla="*/ 202663 w 337927"/>
                    <a:gd name="connsiteY15" fmla="*/ 55400 h 147618"/>
                    <a:gd name="connsiteX16" fmla="*/ 219451 w 337927"/>
                    <a:gd name="connsiteY16" fmla="*/ 50613 h 147618"/>
                    <a:gd name="connsiteX17" fmla="*/ 218736 w 337927"/>
                    <a:gd name="connsiteY17" fmla="*/ 49649 h 147618"/>
                    <a:gd name="connsiteX18" fmla="*/ 244525 w 337927"/>
                    <a:gd name="connsiteY18" fmla="*/ 42719 h 147618"/>
                    <a:gd name="connsiteX19" fmla="*/ 244454 w 337927"/>
                    <a:gd name="connsiteY19" fmla="*/ 43005 h 147618"/>
                    <a:gd name="connsiteX20" fmla="*/ 276637 w 337927"/>
                    <a:gd name="connsiteY20" fmla="*/ 30682 h 147618"/>
                    <a:gd name="connsiteX21" fmla="*/ 277422 w 337927"/>
                    <a:gd name="connsiteY21" fmla="*/ 31289 h 147618"/>
                    <a:gd name="connsiteX22" fmla="*/ 289067 w 337927"/>
                    <a:gd name="connsiteY22" fmla="*/ 24789 h 147618"/>
                    <a:gd name="connsiteX23" fmla="*/ 293853 w 337927"/>
                    <a:gd name="connsiteY23" fmla="*/ 24682 h 147618"/>
                    <a:gd name="connsiteX24" fmla="*/ 300782 w 337927"/>
                    <a:gd name="connsiteY24" fmla="*/ 20110 h 147618"/>
                    <a:gd name="connsiteX25" fmla="*/ 299282 w 337927"/>
                    <a:gd name="connsiteY25" fmla="*/ 21252 h 147618"/>
                    <a:gd name="connsiteX26" fmla="*/ 308319 w 337927"/>
                    <a:gd name="connsiteY26" fmla="*/ 15930 h 147618"/>
                    <a:gd name="connsiteX27" fmla="*/ 305819 w 337927"/>
                    <a:gd name="connsiteY27" fmla="*/ 15252 h 147618"/>
                    <a:gd name="connsiteX28" fmla="*/ 309141 w 337927"/>
                    <a:gd name="connsiteY28" fmla="*/ 14895 h 147618"/>
                    <a:gd name="connsiteX29" fmla="*/ 311498 w 337927"/>
                    <a:gd name="connsiteY29" fmla="*/ 14430 h 147618"/>
                    <a:gd name="connsiteX30" fmla="*/ 310998 w 337927"/>
                    <a:gd name="connsiteY30" fmla="*/ 13001 h 147618"/>
                    <a:gd name="connsiteX31" fmla="*/ 317999 w 337927"/>
                    <a:gd name="connsiteY31" fmla="*/ 14395 h 147618"/>
                    <a:gd name="connsiteX32" fmla="*/ 319821 w 337927"/>
                    <a:gd name="connsiteY32" fmla="*/ 17716 h 147618"/>
                    <a:gd name="connsiteX33" fmla="*/ 320071 w 337927"/>
                    <a:gd name="connsiteY33" fmla="*/ 20360 h 147618"/>
                    <a:gd name="connsiteX34" fmla="*/ 316034 w 337927"/>
                    <a:gd name="connsiteY34" fmla="*/ 23038 h 147618"/>
                    <a:gd name="connsiteX35" fmla="*/ 295067 w 337927"/>
                    <a:gd name="connsiteY35" fmla="*/ 31647 h 147618"/>
                    <a:gd name="connsiteX36" fmla="*/ 274208 w 337927"/>
                    <a:gd name="connsiteY36" fmla="*/ 39183 h 147618"/>
                    <a:gd name="connsiteX37" fmla="*/ 252991 w 337927"/>
                    <a:gd name="connsiteY37" fmla="*/ 43791 h 147618"/>
                    <a:gd name="connsiteX38" fmla="*/ 251455 w 337927"/>
                    <a:gd name="connsiteY38" fmla="*/ 43077 h 147618"/>
                    <a:gd name="connsiteX39" fmla="*/ 243061 w 337927"/>
                    <a:gd name="connsiteY39" fmla="*/ 46684 h 147618"/>
                    <a:gd name="connsiteX40" fmla="*/ 240168 w 337927"/>
                    <a:gd name="connsiteY40" fmla="*/ 48470 h 147618"/>
                    <a:gd name="connsiteX41" fmla="*/ 238668 w 337927"/>
                    <a:gd name="connsiteY41" fmla="*/ 47935 h 147618"/>
                    <a:gd name="connsiteX42" fmla="*/ 233917 w 337927"/>
                    <a:gd name="connsiteY42" fmla="*/ 50328 h 147618"/>
                    <a:gd name="connsiteX43" fmla="*/ 230559 w 337927"/>
                    <a:gd name="connsiteY43" fmla="*/ 50399 h 147618"/>
                    <a:gd name="connsiteX44" fmla="*/ 198020 w 337927"/>
                    <a:gd name="connsiteY44" fmla="*/ 60508 h 147618"/>
                    <a:gd name="connsiteX45" fmla="*/ 169302 w 337927"/>
                    <a:gd name="connsiteY45" fmla="*/ 67937 h 147618"/>
                    <a:gd name="connsiteX46" fmla="*/ 141227 w 337927"/>
                    <a:gd name="connsiteY46" fmla="*/ 80974 h 147618"/>
                    <a:gd name="connsiteX47" fmla="*/ 107544 w 337927"/>
                    <a:gd name="connsiteY47" fmla="*/ 93047 h 147618"/>
                    <a:gd name="connsiteX48" fmla="*/ 89220 w 337927"/>
                    <a:gd name="connsiteY48" fmla="*/ 98941 h 147618"/>
                    <a:gd name="connsiteX49" fmla="*/ 80541 w 337927"/>
                    <a:gd name="connsiteY49" fmla="*/ 103120 h 147618"/>
                    <a:gd name="connsiteX50" fmla="*/ 73040 w 337927"/>
                    <a:gd name="connsiteY50" fmla="*/ 107621 h 147618"/>
                    <a:gd name="connsiteX51" fmla="*/ 70861 w 337927"/>
                    <a:gd name="connsiteY51" fmla="*/ 109264 h 147618"/>
                    <a:gd name="connsiteX52" fmla="*/ 61324 w 337927"/>
                    <a:gd name="connsiteY52" fmla="*/ 113907 h 147618"/>
                    <a:gd name="connsiteX53" fmla="*/ 51394 w 337927"/>
                    <a:gd name="connsiteY53" fmla="*/ 118908 h 147618"/>
                    <a:gd name="connsiteX54" fmla="*/ 47787 w 337927"/>
                    <a:gd name="connsiteY54" fmla="*/ 120765 h 147618"/>
                    <a:gd name="connsiteX55" fmla="*/ 38393 w 337927"/>
                    <a:gd name="connsiteY55" fmla="*/ 125194 h 147618"/>
                    <a:gd name="connsiteX56" fmla="*/ 14032 w 337927"/>
                    <a:gd name="connsiteY56" fmla="*/ 137374 h 147618"/>
                    <a:gd name="connsiteX57" fmla="*/ 4567 w 337927"/>
                    <a:gd name="connsiteY57" fmla="*/ 147590 h 147618"/>
                    <a:gd name="connsiteX58" fmla="*/ 12961 w 337927"/>
                    <a:gd name="connsiteY58" fmla="*/ 145804 h 147618"/>
                    <a:gd name="connsiteX59" fmla="*/ 34356 w 337927"/>
                    <a:gd name="connsiteY59" fmla="*/ 141232 h 147618"/>
                    <a:gd name="connsiteX60" fmla="*/ 33999 w 337927"/>
                    <a:gd name="connsiteY60" fmla="*/ 141768 h 147618"/>
                    <a:gd name="connsiteX61" fmla="*/ 47894 w 337927"/>
                    <a:gd name="connsiteY61" fmla="*/ 136124 h 147618"/>
                    <a:gd name="connsiteX62" fmla="*/ 58788 w 337927"/>
                    <a:gd name="connsiteY62" fmla="*/ 129302 h 147618"/>
                    <a:gd name="connsiteX63" fmla="*/ 64146 w 337927"/>
                    <a:gd name="connsiteY63" fmla="*/ 127623 h 147618"/>
                    <a:gd name="connsiteX64" fmla="*/ 69932 w 337927"/>
                    <a:gd name="connsiteY64" fmla="*/ 124694 h 147618"/>
                    <a:gd name="connsiteX65" fmla="*/ 69754 w 337927"/>
                    <a:gd name="connsiteY65" fmla="*/ 124980 h 147618"/>
                    <a:gd name="connsiteX66" fmla="*/ 89292 w 337927"/>
                    <a:gd name="connsiteY66" fmla="*/ 115014 h 147618"/>
                    <a:gd name="connsiteX67" fmla="*/ 87934 w 337927"/>
                    <a:gd name="connsiteY67" fmla="*/ 116622 h 147618"/>
                    <a:gd name="connsiteX68" fmla="*/ 98686 w 337927"/>
                    <a:gd name="connsiteY68" fmla="*/ 112157 h 147618"/>
                    <a:gd name="connsiteX69" fmla="*/ 132119 w 337927"/>
                    <a:gd name="connsiteY69" fmla="*/ 98048 h 147618"/>
                    <a:gd name="connsiteX70" fmla="*/ 131726 w 337927"/>
                    <a:gd name="connsiteY70" fmla="*/ 98584 h 147618"/>
                    <a:gd name="connsiteX71" fmla="*/ 141405 w 337927"/>
                    <a:gd name="connsiteY71" fmla="*/ 93583 h 147618"/>
                    <a:gd name="connsiteX72" fmla="*/ 142048 w 337927"/>
                    <a:gd name="connsiteY72" fmla="*/ 93654 h 147618"/>
                    <a:gd name="connsiteX73" fmla="*/ 158015 w 337927"/>
                    <a:gd name="connsiteY73" fmla="*/ 85904 h 147618"/>
                    <a:gd name="connsiteX74" fmla="*/ 158586 w 337927"/>
                    <a:gd name="connsiteY74" fmla="*/ 86582 h 147618"/>
                    <a:gd name="connsiteX75" fmla="*/ 167194 w 337927"/>
                    <a:gd name="connsiteY75" fmla="*/ 82975 h 147618"/>
                    <a:gd name="connsiteX76" fmla="*/ 163873 w 337927"/>
                    <a:gd name="connsiteY76" fmla="*/ 84046 h 147618"/>
                    <a:gd name="connsiteX77" fmla="*/ 176803 w 337927"/>
                    <a:gd name="connsiteY77" fmla="*/ 79438 h 147618"/>
                    <a:gd name="connsiteX78" fmla="*/ 194698 w 337927"/>
                    <a:gd name="connsiteY78" fmla="*/ 70545 h 147618"/>
                    <a:gd name="connsiteX79" fmla="*/ 196841 w 337927"/>
                    <a:gd name="connsiteY79" fmla="*/ 70937 h 147618"/>
                    <a:gd name="connsiteX80" fmla="*/ 196341 w 337927"/>
                    <a:gd name="connsiteY80" fmla="*/ 72902 h 147618"/>
                    <a:gd name="connsiteX81" fmla="*/ 209557 w 337927"/>
                    <a:gd name="connsiteY81" fmla="*/ 69687 h 147618"/>
                    <a:gd name="connsiteX82" fmla="*/ 210057 w 337927"/>
                    <a:gd name="connsiteY82" fmla="*/ 70545 h 147618"/>
                    <a:gd name="connsiteX83" fmla="*/ 228666 w 337927"/>
                    <a:gd name="connsiteY83" fmla="*/ 64972 h 147618"/>
                    <a:gd name="connsiteX84" fmla="*/ 241704 w 337927"/>
                    <a:gd name="connsiteY84" fmla="*/ 61579 h 147618"/>
                    <a:gd name="connsiteX85" fmla="*/ 245097 w 337927"/>
                    <a:gd name="connsiteY85" fmla="*/ 61793 h 147618"/>
                    <a:gd name="connsiteX86" fmla="*/ 250705 w 337927"/>
                    <a:gd name="connsiteY86" fmla="*/ 58900 h 147618"/>
                    <a:gd name="connsiteX87" fmla="*/ 253527 w 337927"/>
                    <a:gd name="connsiteY87" fmla="*/ 59507 h 147618"/>
                    <a:gd name="connsiteX88" fmla="*/ 266100 w 337927"/>
                    <a:gd name="connsiteY88" fmla="*/ 55971 h 147618"/>
                    <a:gd name="connsiteX89" fmla="*/ 281744 w 337927"/>
                    <a:gd name="connsiteY89" fmla="*/ 52185 h 147618"/>
                    <a:gd name="connsiteX90" fmla="*/ 291067 w 337927"/>
                    <a:gd name="connsiteY90" fmla="*/ 47220 h 147618"/>
                    <a:gd name="connsiteX91" fmla="*/ 296532 w 337927"/>
                    <a:gd name="connsiteY91" fmla="*/ 46970 h 147618"/>
                    <a:gd name="connsiteX92" fmla="*/ 295032 w 337927"/>
                    <a:gd name="connsiteY92" fmla="*/ 47327 h 147618"/>
                    <a:gd name="connsiteX93" fmla="*/ 294603 w 337927"/>
                    <a:gd name="connsiteY93" fmla="*/ 48470 h 147618"/>
                    <a:gd name="connsiteX94" fmla="*/ 303604 w 337927"/>
                    <a:gd name="connsiteY94" fmla="*/ 45256 h 147618"/>
                    <a:gd name="connsiteX95" fmla="*/ 311462 w 337927"/>
                    <a:gd name="connsiteY95" fmla="*/ 41576 h 147618"/>
                    <a:gd name="connsiteX96" fmla="*/ 308498 w 337927"/>
                    <a:gd name="connsiteY96" fmla="*/ 41648 h 147618"/>
                    <a:gd name="connsiteX97" fmla="*/ 314427 w 337927"/>
                    <a:gd name="connsiteY97" fmla="*/ 39755 h 147618"/>
                    <a:gd name="connsiteX98" fmla="*/ 313463 w 337927"/>
                    <a:gd name="connsiteY98" fmla="*/ 40934 h 147618"/>
                    <a:gd name="connsiteX99" fmla="*/ 322678 w 337927"/>
                    <a:gd name="connsiteY99" fmla="*/ 37790 h 147618"/>
                    <a:gd name="connsiteX100" fmla="*/ 321035 w 337927"/>
                    <a:gd name="connsiteY100" fmla="*/ 37433 h 147618"/>
                    <a:gd name="connsiteX101" fmla="*/ 327357 w 337927"/>
                    <a:gd name="connsiteY101" fmla="*/ 35504 h 147618"/>
                    <a:gd name="connsiteX102" fmla="*/ 331286 w 337927"/>
                    <a:gd name="connsiteY102" fmla="*/ 33183 h 147618"/>
                    <a:gd name="connsiteX103" fmla="*/ 334930 w 337927"/>
                    <a:gd name="connsiteY103" fmla="*/ 29111 h 147618"/>
                    <a:gd name="connsiteX104" fmla="*/ 333287 w 337927"/>
                    <a:gd name="connsiteY104" fmla="*/ 29361 h 147618"/>
                    <a:gd name="connsiteX105" fmla="*/ 333894 w 337927"/>
                    <a:gd name="connsiteY105" fmla="*/ 27718 h 147618"/>
                    <a:gd name="connsiteX106" fmla="*/ 336644 w 337927"/>
                    <a:gd name="connsiteY106" fmla="*/ 12751 h 147618"/>
                    <a:gd name="connsiteX107" fmla="*/ 334108 w 337927"/>
                    <a:gd name="connsiteY107" fmla="*/ 8787 h 147618"/>
                    <a:gd name="connsiteX108" fmla="*/ 330786 w 337927"/>
                    <a:gd name="connsiteY108" fmla="*/ 5072 h 147618"/>
                    <a:gd name="connsiteX109" fmla="*/ 321642 w 337927"/>
                    <a:gd name="connsiteY109" fmla="*/ 464 h 147618"/>
                    <a:gd name="connsiteX110" fmla="*/ 316642 w 337927"/>
                    <a:gd name="connsiteY110" fmla="*/ 964 h 147618"/>
                    <a:gd name="connsiteX111" fmla="*/ 316356 w 337927"/>
                    <a:gd name="connsiteY111" fmla="*/ 0 h 147618"/>
                    <a:gd name="connsiteX112" fmla="*/ 308212 w 337927"/>
                    <a:gd name="connsiteY112" fmla="*/ 321 h 147618"/>
                    <a:gd name="connsiteX113" fmla="*/ 301033 w 337927"/>
                    <a:gd name="connsiteY113" fmla="*/ 2643 h 147618"/>
                    <a:gd name="connsiteX114" fmla="*/ 301461 w 337927"/>
                    <a:gd name="connsiteY114" fmla="*/ 1679 h 147618"/>
                    <a:gd name="connsiteX115" fmla="*/ 300318 w 337927"/>
                    <a:gd name="connsiteY115" fmla="*/ 4572 h 147618"/>
                    <a:gd name="connsiteX116" fmla="*/ 290996 w 337927"/>
                    <a:gd name="connsiteY116" fmla="*/ 10144 h 147618"/>
                    <a:gd name="connsiteX117" fmla="*/ 289602 w 337927"/>
                    <a:gd name="connsiteY117" fmla="*/ 12537 h 147618"/>
                    <a:gd name="connsiteX118" fmla="*/ 290103 w 337927"/>
                    <a:gd name="connsiteY118" fmla="*/ 11359 h 147618"/>
                    <a:gd name="connsiteX119" fmla="*/ 286495 w 337927"/>
                    <a:gd name="connsiteY119" fmla="*/ 13109 h 147618"/>
                    <a:gd name="connsiteX120" fmla="*/ 283888 w 337927"/>
                    <a:gd name="connsiteY120" fmla="*/ 12751 h 147618"/>
                    <a:gd name="connsiteX121" fmla="*/ 285388 w 337927"/>
                    <a:gd name="connsiteY121" fmla="*/ 11037 h 147618"/>
                    <a:gd name="connsiteX122" fmla="*/ 280566 w 337927"/>
                    <a:gd name="connsiteY122" fmla="*/ 14395 h 147618"/>
                    <a:gd name="connsiteX123" fmla="*/ 266957 w 337927"/>
                    <a:gd name="connsiteY123" fmla="*/ 17681 h 147618"/>
                    <a:gd name="connsiteX124" fmla="*/ 255741 w 337927"/>
                    <a:gd name="connsiteY124" fmla="*/ 22610 h 147618"/>
                    <a:gd name="connsiteX125" fmla="*/ 253169 w 337927"/>
                    <a:gd name="connsiteY125" fmla="*/ 21145 h 147618"/>
                    <a:gd name="connsiteX126" fmla="*/ 241347 w 337927"/>
                    <a:gd name="connsiteY126" fmla="*/ 26182 h 147618"/>
                    <a:gd name="connsiteX127" fmla="*/ 241847 w 337927"/>
                    <a:gd name="connsiteY127" fmla="*/ 25896 h 147618"/>
                    <a:gd name="connsiteX128" fmla="*/ 214665 w 337927"/>
                    <a:gd name="connsiteY128" fmla="*/ 33933 h 147618"/>
                    <a:gd name="connsiteX129" fmla="*/ 211736 w 337927"/>
                    <a:gd name="connsiteY129" fmla="*/ 36647 h 147618"/>
                    <a:gd name="connsiteX130" fmla="*/ 190126 w 337927"/>
                    <a:gd name="connsiteY130" fmla="*/ 43898 h 147618"/>
                    <a:gd name="connsiteX131" fmla="*/ 181946 w 337927"/>
                    <a:gd name="connsiteY131" fmla="*/ 45006 h 147618"/>
                    <a:gd name="connsiteX132" fmla="*/ 182982 w 337927"/>
                    <a:gd name="connsiteY132" fmla="*/ 44434 h 147618"/>
                    <a:gd name="connsiteX133" fmla="*/ 165230 w 337927"/>
                    <a:gd name="connsiteY133" fmla="*/ 51256 h 147618"/>
                    <a:gd name="connsiteX134" fmla="*/ 157693 w 337927"/>
                    <a:gd name="connsiteY134" fmla="*/ 57436 h 147618"/>
                    <a:gd name="connsiteX135" fmla="*/ 155264 w 337927"/>
                    <a:gd name="connsiteY135" fmla="*/ 57757 h 147618"/>
                    <a:gd name="connsiteX136" fmla="*/ 154121 w 337927"/>
                    <a:gd name="connsiteY136" fmla="*/ 57150 h 147618"/>
                    <a:gd name="connsiteX137" fmla="*/ 153014 w 337927"/>
                    <a:gd name="connsiteY137" fmla="*/ 58079 h 147618"/>
                    <a:gd name="connsiteX138" fmla="*/ 152871 w 337927"/>
                    <a:gd name="connsiteY138" fmla="*/ 57900 h 147618"/>
                    <a:gd name="connsiteX139" fmla="*/ 151907 w 337927"/>
                    <a:gd name="connsiteY139" fmla="*/ 58864 h 147618"/>
                    <a:gd name="connsiteX140" fmla="*/ 152550 w 337927"/>
                    <a:gd name="connsiteY140" fmla="*/ 59222 h 147618"/>
                    <a:gd name="connsiteX141" fmla="*/ 141834 w 337927"/>
                    <a:gd name="connsiteY141" fmla="*/ 60329 h 147618"/>
                    <a:gd name="connsiteX142" fmla="*/ 127261 w 337927"/>
                    <a:gd name="connsiteY142" fmla="*/ 65937 h 147618"/>
                    <a:gd name="connsiteX143" fmla="*/ 115509 w 337927"/>
                    <a:gd name="connsiteY143" fmla="*/ 72402 h 147618"/>
                    <a:gd name="connsiteX144" fmla="*/ 118367 w 337927"/>
                    <a:gd name="connsiteY144" fmla="*/ 69402 h 147618"/>
                    <a:gd name="connsiteX145" fmla="*/ 112509 w 337927"/>
                    <a:gd name="connsiteY145" fmla="*/ 72223 h 147618"/>
                    <a:gd name="connsiteX146" fmla="*/ 117474 w 337927"/>
                    <a:gd name="connsiteY146" fmla="*/ 69187 h 147618"/>
                    <a:gd name="connsiteX147" fmla="*/ 94578 w 337927"/>
                    <a:gd name="connsiteY147" fmla="*/ 79295 h 147618"/>
                    <a:gd name="connsiteX148" fmla="*/ 93185 w 337927"/>
                    <a:gd name="connsiteY148" fmla="*/ 80724 h 147618"/>
                    <a:gd name="connsiteX149" fmla="*/ 92649 w 337927"/>
                    <a:gd name="connsiteY149" fmla="*/ 80796 h 147618"/>
                    <a:gd name="connsiteX150" fmla="*/ 90006 w 337927"/>
                    <a:gd name="connsiteY150" fmla="*/ 83046 h 147618"/>
                    <a:gd name="connsiteX151" fmla="*/ 85291 w 337927"/>
                    <a:gd name="connsiteY151" fmla="*/ 82582 h 147618"/>
                    <a:gd name="connsiteX152" fmla="*/ 71575 w 337927"/>
                    <a:gd name="connsiteY152" fmla="*/ 88118 h 147618"/>
                    <a:gd name="connsiteX153" fmla="*/ 72504 w 337927"/>
                    <a:gd name="connsiteY153" fmla="*/ 88833 h 147618"/>
                    <a:gd name="connsiteX154" fmla="*/ 67253 w 337927"/>
                    <a:gd name="connsiteY154" fmla="*/ 90261 h 147618"/>
                    <a:gd name="connsiteX155" fmla="*/ 66610 w 337927"/>
                    <a:gd name="connsiteY155" fmla="*/ 89225 h 147618"/>
                    <a:gd name="connsiteX156" fmla="*/ 60860 w 337927"/>
                    <a:gd name="connsiteY156" fmla="*/ 93583 h 147618"/>
                    <a:gd name="connsiteX157" fmla="*/ 64146 w 337927"/>
                    <a:gd name="connsiteY157" fmla="*/ 90511 h 147618"/>
                    <a:gd name="connsiteX158" fmla="*/ 51608 w 337927"/>
                    <a:gd name="connsiteY158" fmla="*/ 97012 h 147618"/>
                    <a:gd name="connsiteX159" fmla="*/ 51466 w 337927"/>
                    <a:gd name="connsiteY159" fmla="*/ 99584 h 147618"/>
                    <a:gd name="connsiteX160" fmla="*/ 40036 w 337927"/>
                    <a:gd name="connsiteY160" fmla="*/ 106085 h 147618"/>
                    <a:gd name="connsiteX161" fmla="*/ 41893 w 337927"/>
                    <a:gd name="connsiteY161" fmla="*/ 106299 h 147618"/>
                    <a:gd name="connsiteX162" fmla="*/ 25712 w 337927"/>
                    <a:gd name="connsiteY162" fmla="*/ 114479 h 147618"/>
                    <a:gd name="connsiteX163" fmla="*/ 11675 w 337927"/>
                    <a:gd name="connsiteY163" fmla="*/ 125587 h 147618"/>
                    <a:gd name="connsiteX164" fmla="*/ 2924 w 337927"/>
                    <a:gd name="connsiteY164" fmla="*/ 130838 h 147618"/>
                    <a:gd name="connsiteX165" fmla="*/ 1745 w 337927"/>
                    <a:gd name="connsiteY165" fmla="*/ 134767 h 147618"/>
                    <a:gd name="connsiteX166" fmla="*/ 13497 w 337927"/>
                    <a:gd name="connsiteY166" fmla="*/ 133802 h 147618"/>
                    <a:gd name="connsiteX167" fmla="*/ 20497 w 337927"/>
                    <a:gd name="connsiteY167" fmla="*/ 131266 h 147618"/>
                    <a:gd name="connsiteX168" fmla="*/ 34321 w 337927"/>
                    <a:gd name="connsiteY168" fmla="*/ 124480 h 147618"/>
                    <a:gd name="connsiteX169" fmla="*/ 46894 w 337927"/>
                    <a:gd name="connsiteY169" fmla="*/ 117265 h 147618"/>
                    <a:gd name="connsiteX170" fmla="*/ 59895 w 337927"/>
                    <a:gd name="connsiteY170" fmla="*/ 109121 h 147618"/>
                    <a:gd name="connsiteX171" fmla="*/ 74790 w 337927"/>
                    <a:gd name="connsiteY171" fmla="*/ 101263 h 147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</a:cxnLst>
                  <a:rect l="l" t="t" r="r" b="b"/>
                  <a:pathLst>
                    <a:path w="337927" h="147618">
                      <a:moveTo>
                        <a:pt x="74790" y="101263"/>
                      </a:moveTo>
                      <a:cubicBezTo>
                        <a:pt x="85720" y="97726"/>
                        <a:pt x="94150" y="95976"/>
                        <a:pt x="101793" y="93154"/>
                      </a:cubicBezTo>
                      <a:cubicBezTo>
                        <a:pt x="109151" y="90475"/>
                        <a:pt x="116509" y="87618"/>
                        <a:pt x="127939" y="82189"/>
                      </a:cubicBezTo>
                      <a:cubicBezTo>
                        <a:pt x="130654" y="81046"/>
                        <a:pt x="133369" y="79867"/>
                        <a:pt x="136155" y="78688"/>
                      </a:cubicBezTo>
                      <a:cubicBezTo>
                        <a:pt x="138405" y="77831"/>
                        <a:pt x="140941" y="77081"/>
                        <a:pt x="143763" y="76402"/>
                      </a:cubicBezTo>
                      <a:cubicBezTo>
                        <a:pt x="149442" y="74902"/>
                        <a:pt x="155943" y="73938"/>
                        <a:pt x="163122" y="70616"/>
                      </a:cubicBezTo>
                      <a:cubicBezTo>
                        <a:pt x="165908" y="68473"/>
                        <a:pt x="169445" y="66365"/>
                        <a:pt x="172552" y="64865"/>
                      </a:cubicBezTo>
                      <a:cubicBezTo>
                        <a:pt x="174195" y="64079"/>
                        <a:pt x="175338" y="63615"/>
                        <a:pt x="177124" y="62901"/>
                      </a:cubicBezTo>
                      <a:cubicBezTo>
                        <a:pt x="178874" y="62222"/>
                        <a:pt x="180482" y="61472"/>
                        <a:pt x="181910" y="60650"/>
                      </a:cubicBezTo>
                      <a:lnTo>
                        <a:pt x="184554" y="60757"/>
                      </a:lnTo>
                      <a:cubicBezTo>
                        <a:pt x="186518" y="59650"/>
                        <a:pt x="188911" y="58579"/>
                        <a:pt x="191197" y="58436"/>
                      </a:cubicBezTo>
                      <a:lnTo>
                        <a:pt x="191126" y="58722"/>
                      </a:lnTo>
                      <a:cubicBezTo>
                        <a:pt x="194126" y="57114"/>
                        <a:pt x="197877" y="56507"/>
                        <a:pt x="199377" y="55757"/>
                      </a:cubicBezTo>
                      <a:lnTo>
                        <a:pt x="199305" y="56043"/>
                      </a:lnTo>
                      <a:lnTo>
                        <a:pt x="203235" y="54864"/>
                      </a:lnTo>
                      <a:lnTo>
                        <a:pt x="202663" y="55400"/>
                      </a:lnTo>
                      <a:cubicBezTo>
                        <a:pt x="208164" y="53185"/>
                        <a:pt x="214093" y="51649"/>
                        <a:pt x="219451" y="50613"/>
                      </a:cubicBezTo>
                      <a:lnTo>
                        <a:pt x="218736" y="49649"/>
                      </a:lnTo>
                      <a:cubicBezTo>
                        <a:pt x="230345" y="47899"/>
                        <a:pt x="233881" y="44577"/>
                        <a:pt x="244525" y="42719"/>
                      </a:cubicBezTo>
                      <a:lnTo>
                        <a:pt x="244454" y="43005"/>
                      </a:lnTo>
                      <a:cubicBezTo>
                        <a:pt x="256348" y="35969"/>
                        <a:pt x="265028" y="37505"/>
                        <a:pt x="276637" y="30682"/>
                      </a:cubicBezTo>
                      <a:cubicBezTo>
                        <a:pt x="275172" y="31540"/>
                        <a:pt x="277494" y="31004"/>
                        <a:pt x="277422" y="31289"/>
                      </a:cubicBezTo>
                      <a:cubicBezTo>
                        <a:pt x="282852" y="29254"/>
                        <a:pt x="289781" y="26968"/>
                        <a:pt x="289067" y="24789"/>
                      </a:cubicBezTo>
                      <a:cubicBezTo>
                        <a:pt x="293567" y="23253"/>
                        <a:pt x="292960" y="24110"/>
                        <a:pt x="293853" y="24682"/>
                      </a:cubicBezTo>
                      <a:cubicBezTo>
                        <a:pt x="293532" y="23753"/>
                        <a:pt x="297211" y="22003"/>
                        <a:pt x="300782" y="20110"/>
                      </a:cubicBezTo>
                      <a:lnTo>
                        <a:pt x="299282" y="21252"/>
                      </a:lnTo>
                      <a:cubicBezTo>
                        <a:pt x="302818" y="19467"/>
                        <a:pt x="305676" y="17466"/>
                        <a:pt x="308319" y="15930"/>
                      </a:cubicBezTo>
                      <a:lnTo>
                        <a:pt x="305819" y="15252"/>
                      </a:lnTo>
                      <a:cubicBezTo>
                        <a:pt x="308212" y="14216"/>
                        <a:pt x="308712" y="14645"/>
                        <a:pt x="309141" y="14895"/>
                      </a:cubicBezTo>
                      <a:cubicBezTo>
                        <a:pt x="309462" y="15252"/>
                        <a:pt x="310248" y="15109"/>
                        <a:pt x="311498" y="14430"/>
                      </a:cubicBezTo>
                      <a:lnTo>
                        <a:pt x="310998" y="13001"/>
                      </a:lnTo>
                      <a:cubicBezTo>
                        <a:pt x="313605" y="12359"/>
                        <a:pt x="316213" y="13216"/>
                        <a:pt x="317999" y="14395"/>
                      </a:cubicBezTo>
                      <a:cubicBezTo>
                        <a:pt x="319392" y="15502"/>
                        <a:pt x="319678" y="16681"/>
                        <a:pt x="319821" y="17716"/>
                      </a:cubicBezTo>
                      <a:cubicBezTo>
                        <a:pt x="320499" y="18395"/>
                        <a:pt x="320821" y="19574"/>
                        <a:pt x="320071" y="20360"/>
                      </a:cubicBezTo>
                      <a:cubicBezTo>
                        <a:pt x="319142" y="21288"/>
                        <a:pt x="319499" y="21217"/>
                        <a:pt x="316034" y="23038"/>
                      </a:cubicBezTo>
                      <a:cubicBezTo>
                        <a:pt x="309926" y="26146"/>
                        <a:pt x="302533" y="28253"/>
                        <a:pt x="295067" y="31647"/>
                      </a:cubicBezTo>
                      <a:cubicBezTo>
                        <a:pt x="288210" y="34611"/>
                        <a:pt x="281209" y="37147"/>
                        <a:pt x="274208" y="39183"/>
                      </a:cubicBezTo>
                      <a:cubicBezTo>
                        <a:pt x="267135" y="41326"/>
                        <a:pt x="260456" y="42398"/>
                        <a:pt x="252991" y="43791"/>
                      </a:cubicBezTo>
                      <a:lnTo>
                        <a:pt x="251455" y="43077"/>
                      </a:lnTo>
                      <a:cubicBezTo>
                        <a:pt x="250383" y="41648"/>
                        <a:pt x="244525" y="47792"/>
                        <a:pt x="243061" y="46684"/>
                      </a:cubicBezTo>
                      <a:lnTo>
                        <a:pt x="240168" y="48470"/>
                      </a:lnTo>
                      <a:cubicBezTo>
                        <a:pt x="239203" y="48506"/>
                        <a:pt x="237239" y="48827"/>
                        <a:pt x="238668" y="47935"/>
                      </a:cubicBezTo>
                      <a:cubicBezTo>
                        <a:pt x="235774" y="48863"/>
                        <a:pt x="235810" y="49149"/>
                        <a:pt x="233917" y="50328"/>
                      </a:cubicBezTo>
                      <a:lnTo>
                        <a:pt x="230559" y="50399"/>
                      </a:lnTo>
                      <a:cubicBezTo>
                        <a:pt x="219272" y="53328"/>
                        <a:pt x="210021" y="57471"/>
                        <a:pt x="198020" y="60508"/>
                      </a:cubicBezTo>
                      <a:cubicBezTo>
                        <a:pt x="190590" y="61615"/>
                        <a:pt x="180375" y="63972"/>
                        <a:pt x="169302" y="67937"/>
                      </a:cubicBezTo>
                      <a:cubicBezTo>
                        <a:pt x="158515" y="71902"/>
                        <a:pt x="148478" y="77224"/>
                        <a:pt x="141227" y="80974"/>
                      </a:cubicBezTo>
                      <a:cubicBezTo>
                        <a:pt x="131261" y="86975"/>
                        <a:pt x="119867" y="89868"/>
                        <a:pt x="107544" y="93047"/>
                      </a:cubicBezTo>
                      <a:cubicBezTo>
                        <a:pt x="101436" y="94655"/>
                        <a:pt x="95221" y="96441"/>
                        <a:pt x="89220" y="98941"/>
                      </a:cubicBezTo>
                      <a:cubicBezTo>
                        <a:pt x="86256" y="100120"/>
                        <a:pt x="83184" y="101655"/>
                        <a:pt x="80541" y="103120"/>
                      </a:cubicBezTo>
                      <a:cubicBezTo>
                        <a:pt x="77933" y="104513"/>
                        <a:pt x="75433" y="106013"/>
                        <a:pt x="73040" y="107621"/>
                      </a:cubicBezTo>
                      <a:cubicBezTo>
                        <a:pt x="72254" y="107763"/>
                        <a:pt x="70754" y="109085"/>
                        <a:pt x="70861" y="109264"/>
                      </a:cubicBezTo>
                      <a:lnTo>
                        <a:pt x="61324" y="113907"/>
                      </a:lnTo>
                      <a:cubicBezTo>
                        <a:pt x="57716" y="115514"/>
                        <a:pt x="54466" y="117336"/>
                        <a:pt x="51394" y="118908"/>
                      </a:cubicBezTo>
                      <a:cubicBezTo>
                        <a:pt x="51394" y="118908"/>
                        <a:pt x="50037" y="119586"/>
                        <a:pt x="47787" y="120765"/>
                      </a:cubicBezTo>
                      <a:cubicBezTo>
                        <a:pt x="45429" y="121872"/>
                        <a:pt x="42143" y="123408"/>
                        <a:pt x="38393" y="125194"/>
                      </a:cubicBezTo>
                      <a:cubicBezTo>
                        <a:pt x="30570" y="128909"/>
                        <a:pt x="21605" y="133552"/>
                        <a:pt x="14032" y="137374"/>
                      </a:cubicBezTo>
                      <a:cubicBezTo>
                        <a:pt x="6174" y="141410"/>
                        <a:pt x="2031" y="147447"/>
                        <a:pt x="4567" y="147590"/>
                      </a:cubicBezTo>
                      <a:cubicBezTo>
                        <a:pt x="5746" y="147804"/>
                        <a:pt x="8317" y="146804"/>
                        <a:pt x="12961" y="145804"/>
                      </a:cubicBezTo>
                      <a:cubicBezTo>
                        <a:pt x="17461" y="144732"/>
                        <a:pt x="24712" y="143982"/>
                        <a:pt x="34356" y="141232"/>
                      </a:cubicBezTo>
                      <a:lnTo>
                        <a:pt x="33999" y="141768"/>
                      </a:lnTo>
                      <a:cubicBezTo>
                        <a:pt x="39536" y="139732"/>
                        <a:pt x="44000" y="137982"/>
                        <a:pt x="47894" y="136124"/>
                      </a:cubicBezTo>
                      <a:cubicBezTo>
                        <a:pt x="51680" y="134338"/>
                        <a:pt x="55788" y="132016"/>
                        <a:pt x="58788" y="129302"/>
                      </a:cubicBezTo>
                      <a:cubicBezTo>
                        <a:pt x="59895" y="129980"/>
                        <a:pt x="62038" y="128837"/>
                        <a:pt x="64146" y="127623"/>
                      </a:cubicBezTo>
                      <a:cubicBezTo>
                        <a:pt x="66217" y="126444"/>
                        <a:pt x="68468" y="125051"/>
                        <a:pt x="69932" y="124694"/>
                      </a:cubicBezTo>
                      <a:lnTo>
                        <a:pt x="69754" y="124980"/>
                      </a:lnTo>
                      <a:cubicBezTo>
                        <a:pt x="75469" y="120193"/>
                        <a:pt x="83863" y="119479"/>
                        <a:pt x="89292" y="115014"/>
                      </a:cubicBezTo>
                      <a:cubicBezTo>
                        <a:pt x="89113" y="115300"/>
                        <a:pt x="89363" y="115872"/>
                        <a:pt x="87934" y="116622"/>
                      </a:cubicBezTo>
                      <a:cubicBezTo>
                        <a:pt x="92006" y="114121"/>
                        <a:pt x="97829" y="111085"/>
                        <a:pt x="98686" y="112157"/>
                      </a:cubicBezTo>
                      <a:cubicBezTo>
                        <a:pt x="109044" y="107442"/>
                        <a:pt x="125439" y="102941"/>
                        <a:pt x="132119" y="98048"/>
                      </a:cubicBezTo>
                      <a:lnTo>
                        <a:pt x="131726" y="98584"/>
                      </a:lnTo>
                      <a:cubicBezTo>
                        <a:pt x="135369" y="95690"/>
                        <a:pt x="137191" y="96191"/>
                        <a:pt x="141405" y="93583"/>
                      </a:cubicBezTo>
                      <a:cubicBezTo>
                        <a:pt x="141727" y="93619"/>
                        <a:pt x="142084" y="93583"/>
                        <a:pt x="142048" y="93654"/>
                      </a:cubicBezTo>
                      <a:cubicBezTo>
                        <a:pt x="145906" y="90475"/>
                        <a:pt x="154693" y="87868"/>
                        <a:pt x="158015" y="85904"/>
                      </a:cubicBezTo>
                      <a:lnTo>
                        <a:pt x="158586" y="86582"/>
                      </a:lnTo>
                      <a:lnTo>
                        <a:pt x="167194" y="82975"/>
                      </a:lnTo>
                      <a:lnTo>
                        <a:pt x="163873" y="84046"/>
                      </a:lnTo>
                      <a:cubicBezTo>
                        <a:pt x="164194" y="81439"/>
                        <a:pt x="170945" y="82832"/>
                        <a:pt x="176803" y="79438"/>
                      </a:cubicBezTo>
                      <a:cubicBezTo>
                        <a:pt x="182732" y="77938"/>
                        <a:pt x="187983" y="71259"/>
                        <a:pt x="194698" y="70545"/>
                      </a:cubicBezTo>
                      <a:cubicBezTo>
                        <a:pt x="197484" y="68616"/>
                        <a:pt x="192448" y="73009"/>
                        <a:pt x="196841" y="70937"/>
                      </a:cubicBezTo>
                      <a:cubicBezTo>
                        <a:pt x="197305" y="72080"/>
                        <a:pt x="194876" y="72259"/>
                        <a:pt x="196341" y="72902"/>
                      </a:cubicBezTo>
                      <a:cubicBezTo>
                        <a:pt x="200734" y="71080"/>
                        <a:pt x="204163" y="72045"/>
                        <a:pt x="209557" y="69687"/>
                      </a:cubicBezTo>
                      <a:lnTo>
                        <a:pt x="210057" y="70545"/>
                      </a:lnTo>
                      <a:cubicBezTo>
                        <a:pt x="216879" y="66830"/>
                        <a:pt x="224273" y="67901"/>
                        <a:pt x="228666" y="64972"/>
                      </a:cubicBezTo>
                      <a:cubicBezTo>
                        <a:pt x="235917" y="61793"/>
                        <a:pt x="234631" y="65972"/>
                        <a:pt x="241704" y="61579"/>
                      </a:cubicBezTo>
                      <a:lnTo>
                        <a:pt x="245097" y="61793"/>
                      </a:lnTo>
                      <a:cubicBezTo>
                        <a:pt x="248383" y="60900"/>
                        <a:pt x="246919" y="59507"/>
                        <a:pt x="250705" y="58900"/>
                      </a:cubicBezTo>
                      <a:cubicBezTo>
                        <a:pt x="250740" y="59722"/>
                        <a:pt x="255384" y="58114"/>
                        <a:pt x="253527" y="59507"/>
                      </a:cubicBezTo>
                      <a:cubicBezTo>
                        <a:pt x="257849" y="58829"/>
                        <a:pt x="261313" y="57436"/>
                        <a:pt x="266100" y="55971"/>
                      </a:cubicBezTo>
                      <a:cubicBezTo>
                        <a:pt x="270779" y="54471"/>
                        <a:pt x="275779" y="52899"/>
                        <a:pt x="281744" y="52185"/>
                      </a:cubicBezTo>
                      <a:cubicBezTo>
                        <a:pt x="283745" y="49935"/>
                        <a:pt x="289674" y="49006"/>
                        <a:pt x="291067" y="47220"/>
                      </a:cubicBezTo>
                      <a:cubicBezTo>
                        <a:pt x="291603" y="47827"/>
                        <a:pt x="302283" y="43255"/>
                        <a:pt x="296532" y="46970"/>
                      </a:cubicBezTo>
                      <a:cubicBezTo>
                        <a:pt x="296032" y="47292"/>
                        <a:pt x="295067" y="47613"/>
                        <a:pt x="295032" y="47327"/>
                      </a:cubicBezTo>
                      <a:lnTo>
                        <a:pt x="294603" y="48470"/>
                      </a:lnTo>
                      <a:cubicBezTo>
                        <a:pt x="298104" y="48149"/>
                        <a:pt x="300925" y="46827"/>
                        <a:pt x="303604" y="45256"/>
                      </a:cubicBezTo>
                      <a:cubicBezTo>
                        <a:pt x="305533" y="44005"/>
                        <a:pt x="308283" y="42541"/>
                        <a:pt x="311462" y="41576"/>
                      </a:cubicBezTo>
                      <a:cubicBezTo>
                        <a:pt x="309462" y="41934"/>
                        <a:pt x="307105" y="42791"/>
                        <a:pt x="308498" y="41648"/>
                      </a:cubicBezTo>
                      <a:lnTo>
                        <a:pt x="314427" y="39755"/>
                      </a:lnTo>
                      <a:lnTo>
                        <a:pt x="313463" y="40934"/>
                      </a:lnTo>
                      <a:cubicBezTo>
                        <a:pt x="316463" y="40041"/>
                        <a:pt x="319535" y="39041"/>
                        <a:pt x="322678" y="37790"/>
                      </a:cubicBezTo>
                      <a:lnTo>
                        <a:pt x="321035" y="37433"/>
                      </a:lnTo>
                      <a:cubicBezTo>
                        <a:pt x="323321" y="36719"/>
                        <a:pt x="325250" y="36397"/>
                        <a:pt x="327357" y="35504"/>
                      </a:cubicBezTo>
                      <a:cubicBezTo>
                        <a:pt x="328607" y="34861"/>
                        <a:pt x="329929" y="34147"/>
                        <a:pt x="331286" y="33183"/>
                      </a:cubicBezTo>
                      <a:cubicBezTo>
                        <a:pt x="332536" y="32147"/>
                        <a:pt x="333751" y="30754"/>
                        <a:pt x="334930" y="29111"/>
                      </a:cubicBezTo>
                      <a:cubicBezTo>
                        <a:pt x="335537" y="27360"/>
                        <a:pt x="334501" y="28789"/>
                        <a:pt x="333287" y="29361"/>
                      </a:cubicBezTo>
                      <a:cubicBezTo>
                        <a:pt x="332072" y="30004"/>
                        <a:pt x="331644" y="30432"/>
                        <a:pt x="333894" y="27718"/>
                      </a:cubicBezTo>
                      <a:cubicBezTo>
                        <a:pt x="337144" y="24682"/>
                        <a:pt x="339502" y="18395"/>
                        <a:pt x="336644" y="12751"/>
                      </a:cubicBezTo>
                      <a:cubicBezTo>
                        <a:pt x="336323" y="11216"/>
                        <a:pt x="334965" y="10144"/>
                        <a:pt x="334108" y="8787"/>
                      </a:cubicBezTo>
                      <a:cubicBezTo>
                        <a:pt x="333179" y="7465"/>
                        <a:pt x="332144" y="6144"/>
                        <a:pt x="330786" y="5072"/>
                      </a:cubicBezTo>
                      <a:cubicBezTo>
                        <a:pt x="328214" y="2893"/>
                        <a:pt x="324714" y="1286"/>
                        <a:pt x="321642" y="464"/>
                      </a:cubicBezTo>
                      <a:cubicBezTo>
                        <a:pt x="322357" y="1786"/>
                        <a:pt x="319428" y="893"/>
                        <a:pt x="316642" y="964"/>
                      </a:cubicBezTo>
                      <a:lnTo>
                        <a:pt x="316356" y="0"/>
                      </a:lnTo>
                      <a:cubicBezTo>
                        <a:pt x="310677" y="500"/>
                        <a:pt x="309498" y="679"/>
                        <a:pt x="308212" y="321"/>
                      </a:cubicBezTo>
                      <a:cubicBezTo>
                        <a:pt x="307140" y="36"/>
                        <a:pt x="304712" y="71"/>
                        <a:pt x="301033" y="2643"/>
                      </a:cubicBezTo>
                      <a:lnTo>
                        <a:pt x="301461" y="1679"/>
                      </a:lnTo>
                      <a:cubicBezTo>
                        <a:pt x="301033" y="2643"/>
                        <a:pt x="300640" y="3607"/>
                        <a:pt x="300318" y="4572"/>
                      </a:cubicBezTo>
                      <a:cubicBezTo>
                        <a:pt x="294817" y="9787"/>
                        <a:pt x="296246" y="4893"/>
                        <a:pt x="290996" y="10144"/>
                      </a:cubicBezTo>
                      <a:cubicBezTo>
                        <a:pt x="293496" y="8858"/>
                        <a:pt x="293139" y="11573"/>
                        <a:pt x="289602" y="12537"/>
                      </a:cubicBezTo>
                      <a:lnTo>
                        <a:pt x="290103" y="11359"/>
                      </a:lnTo>
                      <a:cubicBezTo>
                        <a:pt x="288352" y="12252"/>
                        <a:pt x="287852" y="12859"/>
                        <a:pt x="286495" y="13109"/>
                      </a:cubicBezTo>
                      <a:cubicBezTo>
                        <a:pt x="287459" y="12252"/>
                        <a:pt x="286674" y="11644"/>
                        <a:pt x="283888" y="12751"/>
                      </a:cubicBezTo>
                      <a:lnTo>
                        <a:pt x="285388" y="11037"/>
                      </a:lnTo>
                      <a:lnTo>
                        <a:pt x="280566" y="14395"/>
                      </a:lnTo>
                      <a:cubicBezTo>
                        <a:pt x="276065" y="14680"/>
                        <a:pt x="269064" y="18288"/>
                        <a:pt x="266957" y="17681"/>
                      </a:cubicBezTo>
                      <a:cubicBezTo>
                        <a:pt x="266957" y="17681"/>
                        <a:pt x="257313" y="20467"/>
                        <a:pt x="255741" y="22610"/>
                      </a:cubicBezTo>
                      <a:cubicBezTo>
                        <a:pt x="257277" y="21110"/>
                        <a:pt x="252098" y="22646"/>
                        <a:pt x="253169" y="21145"/>
                      </a:cubicBezTo>
                      <a:cubicBezTo>
                        <a:pt x="251133" y="22967"/>
                        <a:pt x="244454" y="26289"/>
                        <a:pt x="241347" y="26182"/>
                      </a:cubicBezTo>
                      <a:lnTo>
                        <a:pt x="241847" y="25896"/>
                      </a:lnTo>
                      <a:cubicBezTo>
                        <a:pt x="231381" y="28289"/>
                        <a:pt x="224630" y="32718"/>
                        <a:pt x="214665" y="33933"/>
                      </a:cubicBezTo>
                      <a:cubicBezTo>
                        <a:pt x="215379" y="34897"/>
                        <a:pt x="210128" y="35611"/>
                        <a:pt x="211736" y="36647"/>
                      </a:cubicBezTo>
                      <a:cubicBezTo>
                        <a:pt x="202127" y="40541"/>
                        <a:pt x="192626" y="38612"/>
                        <a:pt x="190126" y="43898"/>
                      </a:cubicBezTo>
                      <a:cubicBezTo>
                        <a:pt x="185589" y="45434"/>
                        <a:pt x="184411" y="44470"/>
                        <a:pt x="181946" y="45006"/>
                      </a:cubicBezTo>
                      <a:lnTo>
                        <a:pt x="182982" y="44434"/>
                      </a:lnTo>
                      <a:cubicBezTo>
                        <a:pt x="174445" y="47613"/>
                        <a:pt x="172159" y="48077"/>
                        <a:pt x="165230" y="51256"/>
                      </a:cubicBezTo>
                      <a:cubicBezTo>
                        <a:pt x="162301" y="53185"/>
                        <a:pt x="162801" y="55435"/>
                        <a:pt x="157693" y="57436"/>
                      </a:cubicBezTo>
                      <a:cubicBezTo>
                        <a:pt x="158872" y="55935"/>
                        <a:pt x="156979" y="57114"/>
                        <a:pt x="155264" y="57757"/>
                      </a:cubicBezTo>
                      <a:cubicBezTo>
                        <a:pt x="156336" y="57150"/>
                        <a:pt x="156479" y="56828"/>
                        <a:pt x="154121" y="57150"/>
                      </a:cubicBezTo>
                      <a:cubicBezTo>
                        <a:pt x="153907" y="57507"/>
                        <a:pt x="153478" y="57793"/>
                        <a:pt x="153014" y="58079"/>
                      </a:cubicBezTo>
                      <a:cubicBezTo>
                        <a:pt x="152978" y="58007"/>
                        <a:pt x="152871" y="58007"/>
                        <a:pt x="152871" y="57900"/>
                      </a:cubicBezTo>
                      <a:cubicBezTo>
                        <a:pt x="149764" y="59079"/>
                        <a:pt x="150335" y="59150"/>
                        <a:pt x="151907" y="58864"/>
                      </a:cubicBezTo>
                      <a:cubicBezTo>
                        <a:pt x="151871" y="59007"/>
                        <a:pt x="152050" y="59114"/>
                        <a:pt x="152550" y="59222"/>
                      </a:cubicBezTo>
                      <a:cubicBezTo>
                        <a:pt x="149014" y="59186"/>
                        <a:pt x="142656" y="61579"/>
                        <a:pt x="141834" y="60329"/>
                      </a:cubicBezTo>
                      <a:cubicBezTo>
                        <a:pt x="136512" y="61579"/>
                        <a:pt x="131011" y="63615"/>
                        <a:pt x="127261" y="65937"/>
                      </a:cubicBezTo>
                      <a:cubicBezTo>
                        <a:pt x="123332" y="68151"/>
                        <a:pt x="119617" y="70294"/>
                        <a:pt x="115509" y="72402"/>
                      </a:cubicBezTo>
                      <a:cubicBezTo>
                        <a:pt x="114295" y="72152"/>
                        <a:pt x="116009" y="70723"/>
                        <a:pt x="118367" y="69402"/>
                      </a:cubicBezTo>
                      <a:lnTo>
                        <a:pt x="112509" y="72223"/>
                      </a:lnTo>
                      <a:cubicBezTo>
                        <a:pt x="112187" y="71259"/>
                        <a:pt x="115724" y="70187"/>
                        <a:pt x="117474" y="69187"/>
                      </a:cubicBezTo>
                      <a:cubicBezTo>
                        <a:pt x="109759" y="70723"/>
                        <a:pt x="103472" y="77081"/>
                        <a:pt x="94578" y="79295"/>
                      </a:cubicBezTo>
                      <a:lnTo>
                        <a:pt x="93185" y="80724"/>
                      </a:lnTo>
                      <a:lnTo>
                        <a:pt x="92649" y="80796"/>
                      </a:lnTo>
                      <a:cubicBezTo>
                        <a:pt x="92828" y="81189"/>
                        <a:pt x="91221" y="82439"/>
                        <a:pt x="90006" y="83046"/>
                      </a:cubicBezTo>
                      <a:cubicBezTo>
                        <a:pt x="88506" y="82617"/>
                        <a:pt x="89399" y="81081"/>
                        <a:pt x="85291" y="82582"/>
                      </a:cubicBezTo>
                      <a:cubicBezTo>
                        <a:pt x="81791" y="82903"/>
                        <a:pt x="75969" y="86082"/>
                        <a:pt x="71575" y="88118"/>
                      </a:cubicBezTo>
                      <a:cubicBezTo>
                        <a:pt x="74040" y="87404"/>
                        <a:pt x="73433" y="88154"/>
                        <a:pt x="72504" y="88833"/>
                      </a:cubicBezTo>
                      <a:cubicBezTo>
                        <a:pt x="70361" y="89618"/>
                        <a:pt x="68789" y="89261"/>
                        <a:pt x="67253" y="90261"/>
                      </a:cubicBezTo>
                      <a:lnTo>
                        <a:pt x="66610" y="89225"/>
                      </a:lnTo>
                      <a:cubicBezTo>
                        <a:pt x="67861" y="89904"/>
                        <a:pt x="61395" y="92690"/>
                        <a:pt x="60860" y="93583"/>
                      </a:cubicBezTo>
                      <a:cubicBezTo>
                        <a:pt x="59252" y="93333"/>
                        <a:pt x="63824" y="91333"/>
                        <a:pt x="64146" y="90511"/>
                      </a:cubicBezTo>
                      <a:cubicBezTo>
                        <a:pt x="55609" y="94547"/>
                        <a:pt x="59681" y="92511"/>
                        <a:pt x="51608" y="97012"/>
                      </a:cubicBezTo>
                      <a:cubicBezTo>
                        <a:pt x="47858" y="100048"/>
                        <a:pt x="52930" y="97583"/>
                        <a:pt x="51466" y="99584"/>
                      </a:cubicBezTo>
                      <a:cubicBezTo>
                        <a:pt x="47894" y="101763"/>
                        <a:pt x="44643" y="104442"/>
                        <a:pt x="40036" y="106085"/>
                      </a:cubicBezTo>
                      <a:lnTo>
                        <a:pt x="41893" y="106299"/>
                      </a:lnTo>
                      <a:cubicBezTo>
                        <a:pt x="35214" y="110764"/>
                        <a:pt x="31142" y="112871"/>
                        <a:pt x="25712" y="114479"/>
                      </a:cubicBezTo>
                      <a:cubicBezTo>
                        <a:pt x="19712" y="119193"/>
                        <a:pt x="15533" y="123015"/>
                        <a:pt x="11675" y="125587"/>
                      </a:cubicBezTo>
                      <a:cubicBezTo>
                        <a:pt x="7924" y="128159"/>
                        <a:pt x="4924" y="129730"/>
                        <a:pt x="2924" y="130838"/>
                      </a:cubicBezTo>
                      <a:cubicBezTo>
                        <a:pt x="-1112" y="132981"/>
                        <a:pt x="-434" y="134052"/>
                        <a:pt x="1745" y="134767"/>
                      </a:cubicBezTo>
                      <a:cubicBezTo>
                        <a:pt x="4424" y="135445"/>
                        <a:pt x="9496" y="134981"/>
                        <a:pt x="13497" y="133802"/>
                      </a:cubicBezTo>
                      <a:cubicBezTo>
                        <a:pt x="17533" y="132695"/>
                        <a:pt x="20497" y="131266"/>
                        <a:pt x="20497" y="131266"/>
                      </a:cubicBezTo>
                      <a:cubicBezTo>
                        <a:pt x="26641" y="128659"/>
                        <a:pt x="30927" y="126016"/>
                        <a:pt x="34321" y="124480"/>
                      </a:cubicBezTo>
                      <a:cubicBezTo>
                        <a:pt x="38714" y="122158"/>
                        <a:pt x="42786" y="119801"/>
                        <a:pt x="46894" y="117265"/>
                      </a:cubicBezTo>
                      <a:cubicBezTo>
                        <a:pt x="50966" y="114729"/>
                        <a:pt x="55216" y="112050"/>
                        <a:pt x="59895" y="109121"/>
                      </a:cubicBezTo>
                      <a:cubicBezTo>
                        <a:pt x="64146" y="106335"/>
                        <a:pt x="68682" y="103691"/>
                        <a:pt x="74790" y="10126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8" name="Graphic 1">
                <a:extLst>
                  <a:ext uri="{FF2B5EF4-FFF2-40B4-BE49-F238E27FC236}">
                    <a16:creationId xmlns:a16="http://schemas.microsoft.com/office/drawing/2014/main" id="{C6FFFD20-A467-8844-A52C-0D3BC4BBFDE1}"/>
                  </a:ext>
                </a:extLst>
              </p:cNvPr>
              <p:cNvGrpSpPr/>
              <p:nvPr/>
            </p:nvGrpSpPr>
            <p:grpSpPr>
              <a:xfrm>
                <a:off x="7383228" y="1983906"/>
                <a:ext cx="81208" cy="79422"/>
                <a:chOff x="7383228" y="1983906"/>
                <a:chExt cx="81208" cy="79422"/>
              </a:xfrm>
              <a:grpFill/>
            </p:grpSpPr>
            <p:sp>
              <p:nvSpPr>
                <p:cNvPr id="79" name="Freeform 78">
                  <a:extLst>
                    <a:ext uri="{FF2B5EF4-FFF2-40B4-BE49-F238E27FC236}">
                      <a16:creationId xmlns:a16="http://schemas.microsoft.com/office/drawing/2014/main" id="{2FE09892-54BA-DF43-8C7F-CE7F4DBA34BE}"/>
                    </a:ext>
                  </a:extLst>
                </p:cNvPr>
                <p:cNvSpPr/>
                <p:nvPr/>
              </p:nvSpPr>
              <p:spPr>
                <a:xfrm>
                  <a:off x="7400972" y="2011108"/>
                  <a:ext cx="607" cy="210"/>
                </a:xfrm>
                <a:custGeom>
                  <a:avLst/>
                  <a:gdLst>
                    <a:gd name="connsiteX0" fmla="*/ 607 w 607"/>
                    <a:gd name="connsiteY0" fmla="*/ 0 h 210"/>
                    <a:gd name="connsiteX1" fmla="*/ 0 w 607"/>
                    <a:gd name="connsiteY1" fmla="*/ 143 h 210"/>
                    <a:gd name="connsiteX2" fmla="*/ 607 w 607"/>
                    <a:gd name="connsiteY2" fmla="*/ 0 h 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07" h="210">
                      <a:moveTo>
                        <a:pt x="607" y="0"/>
                      </a:moveTo>
                      <a:lnTo>
                        <a:pt x="0" y="143"/>
                      </a:lnTo>
                      <a:cubicBezTo>
                        <a:pt x="179" y="250"/>
                        <a:pt x="393" y="250"/>
                        <a:pt x="607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 79">
                  <a:extLst>
                    <a:ext uri="{FF2B5EF4-FFF2-40B4-BE49-F238E27FC236}">
                      <a16:creationId xmlns:a16="http://schemas.microsoft.com/office/drawing/2014/main" id="{91C074E1-CF7D-2F47-99EE-844EAE265A57}"/>
                    </a:ext>
                  </a:extLst>
                </p:cNvPr>
                <p:cNvSpPr/>
                <p:nvPr/>
              </p:nvSpPr>
              <p:spPr>
                <a:xfrm>
                  <a:off x="7448192" y="2009108"/>
                  <a:ext cx="142" cy="71"/>
                </a:xfrm>
                <a:custGeom>
                  <a:avLst/>
                  <a:gdLst>
                    <a:gd name="connsiteX0" fmla="*/ 143 w 142"/>
                    <a:gd name="connsiteY0" fmla="*/ 72 h 71"/>
                    <a:gd name="connsiteX1" fmla="*/ 0 w 142"/>
                    <a:gd name="connsiteY1" fmla="*/ 0 h 71"/>
                    <a:gd name="connsiteX2" fmla="*/ 143 w 142"/>
                    <a:gd name="connsiteY2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" h="71">
                      <a:moveTo>
                        <a:pt x="143" y="72"/>
                      </a:moveTo>
                      <a:lnTo>
                        <a:pt x="0" y="0"/>
                      </a:lnTo>
                      <a:cubicBezTo>
                        <a:pt x="71" y="36"/>
                        <a:pt x="143" y="72"/>
                        <a:pt x="143" y="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69400B3C-1440-A94B-AABC-FC5D4A522C80}"/>
                    </a:ext>
                  </a:extLst>
                </p:cNvPr>
                <p:cNvSpPr/>
                <p:nvPr/>
              </p:nvSpPr>
              <p:spPr>
                <a:xfrm>
                  <a:off x="7385791" y="2030575"/>
                  <a:ext cx="178" cy="178"/>
                </a:xfrm>
                <a:custGeom>
                  <a:avLst/>
                  <a:gdLst>
                    <a:gd name="connsiteX0" fmla="*/ 179 w 178"/>
                    <a:gd name="connsiteY0" fmla="*/ 179 h 178"/>
                    <a:gd name="connsiteX1" fmla="*/ 179 w 178"/>
                    <a:gd name="connsiteY1" fmla="*/ 143 h 178"/>
                    <a:gd name="connsiteX2" fmla="*/ 0 w 178"/>
                    <a:gd name="connsiteY2" fmla="*/ 0 h 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8" h="178">
                      <a:moveTo>
                        <a:pt x="179" y="179"/>
                      </a:moveTo>
                      <a:lnTo>
                        <a:pt x="179" y="1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C89AD02E-5D16-A445-9F22-01AAC142032B}"/>
                    </a:ext>
                  </a:extLst>
                </p:cNvPr>
                <p:cNvSpPr/>
                <p:nvPr/>
              </p:nvSpPr>
              <p:spPr>
                <a:xfrm>
                  <a:off x="7383228" y="1983906"/>
                  <a:ext cx="81208" cy="79422"/>
                </a:xfrm>
                <a:custGeom>
                  <a:avLst/>
                  <a:gdLst>
                    <a:gd name="connsiteX0" fmla="*/ 11029 w 81208"/>
                    <a:gd name="connsiteY0" fmla="*/ 13915 h 79422"/>
                    <a:gd name="connsiteX1" fmla="*/ 4206 w 81208"/>
                    <a:gd name="connsiteY1" fmla="*/ 21308 h 79422"/>
                    <a:gd name="connsiteX2" fmla="*/ 313 w 81208"/>
                    <a:gd name="connsiteY2" fmla="*/ 31810 h 79422"/>
                    <a:gd name="connsiteX3" fmla="*/ 384 w 81208"/>
                    <a:gd name="connsiteY3" fmla="*/ 39775 h 79422"/>
                    <a:gd name="connsiteX4" fmla="*/ 2742 w 81208"/>
                    <a:gd name="connsiteY4" fmla="*/ 46776 h 79422"/>
                    <a:gd name="connsiteX5" fmla="*/ 7100 w 81208"/>
                    <a:gd name="connsiteY5" fmla="*/ 52884 h 79422"/>
                    <a:gd name="connsiteX6" fmla="*/ 6671 w 81208"/>
                    <a:gd name="connsiteY6" fmla="*/ 54063 h 79422"/>
                    <a:gd name="connsiteX7" fmla="*/ 8135 w 81208"/>
                    <a:gd name="connsiteY7" fmla="*/ 55956 h 79422"/>
                    <a:gd name="connsiteX8" fmla="*/ 7885 w 81208"/>
                    <a:gd name="connsiteY8" fmla="*/ 56063 h 79422"/>
                    <a:gd name="connsiteX9" fmla="*/ 9957 w 81208"/>
                    <a:gd name="connsiteY9" fmla="*/ 58170 h 79422"/>
                    <a:gd name="connsiteX10" fmla="*/ 9707 w 81208"/>
                    <a:gd name="connsiteY10" fmla="*/ 58277 h 79422"/>
                    <a:gd name="connsiteX11" fmla="*/ 10564 w 81208"/>
                    <a:gd name="connsiteY11" fmla="*/ 59313 h 79422"/>
                    <a:gd name="connsiteX12" fmla="*/ 10136 w 81208"/>
                    <a:gd name="connsiteY12" fmla="*/ 59349 h 79422"/>
                    <a:gd name="connsiteX13" fmla="*/ 13850 w 81208"/>
                    <a:gd name="connsiteY13" fmla="*/ 63599 h 79422"/>
                    <a:gd name="connsiteX14" fmla="*/ 14636 w 81208"/>
                    <a:gd name="connsiteY14" fmla="*/ 62778 h 79422"/>
                    <a:gd name="connsiteX15" fmla="*/ 20066 w 81208"/>
                    <a:gd name="connsiteY15" fmla="*/ 69171 h 79422"/>
                    <a:gd name="connsiteX16" fmla="*/ 19851 w 81208"/>
                    <a:gd name="connsiteY16" fmla="*/ 69350 h 79422"/>
                    <a:gd name="connsiteX17" fmla="*/ 29495 w 81208"/>
                    <a:gd name="connsiteY17" fmla="*/ 75601 h 79422"/>
                    <a:gd name="connsiteX18" fmla="*/ 29281 w 81208"/>
                    <a:gd name="connsiteY18" fmla="*/ 76422 h 79422"/>
                    <a:gd name="connsiteX19" fmla="*/ 34532 w 81208"/>
                    <a:gd name="connsiteY19" fmla="*/ 75958 h 79422"/>
                    <a:gd name="connsiteX20" fmla="*/ 35425 w 81208"/>
                    <a:gd name="connsiteY20" fmla="*/ 77923 h 79422"/>
                    <a:gd name="connsiteX21" fmla="*/ 38389 w 81208"/>
                    <a:gd name="connsiteY21" fmla="*/ 77315 h 79422"/>
                    <a:gd name="connsiteX22" fmla="*/ 37711 w 81208"/>
                    <a:gd name="connsiteY22" fmla="*/ 77530 h 79422"/>
                    <a:gd name="connsiteX23" fmla="*/ 41354 w 81208"/>
                    <a:gd name="connsiteY23" fmla="*/ 77923 h 79422"/>
                    <a:gd name="connsiteX24" fmla="*/ 40890 w 81208"/>
                    <a:gd name="connsiteY24" fmla="*/ 76065 h 79422"/>
                    <a:gd name="connsiteX25" fmla="*/ 42997 w 81208"/>
                    <a:gd name="connsiteY25" fmla="*/ 77994 h 79422"/>
                    <a:gd name="connsiteX26" fmla="*/ 43033 w 81208"/>
                    <a:gd name="connsiteY26" fmla="*/ 76494 h 79422"/>
                    <a:gd name="connsiteX27" fmla="*/ 50498 w 81208"/>
                    <a:gd name="connsiteY27" fmla="*/ 79423 h 79422"/>
                    <a:gd name="connsiteX28" fmla="*/ 64107 w 81208"/>
                    <a:gd name="connsiteY28" fmla="*/ 70707 h 79422"/>
                    <a:gd name="connsiteX29" fmla="*/ 73858 w 81208"/>
                    <a:gd name="connsiteY29" fmla="*/ 60135 h 79422"/>
                    <a:gd name="connsiteX30" fmla="*/ 75037 w 81208"/>
                    <a:gd name="connsiteY30" fmla="*/ 60385 h 79422"/>
                    <a:gd name="connsiteX31" fmla="*/ 75751 w 81208"/>
                    <a:gd name="connsiteY31" fmla="*/ 57384 h 79422"/>
                    <a:gd name="connsiteX32" fmla="*/ 75608 w 81208"/>
                    <a:gd name="connsiteY32" fmla="*/ 56099 h 79422"/>
                    <a:gd name="connsiteX33" fmla="*/ 76680 w 81208"/>
                    <a:gd name="connsiteY33" fmla="*/ 56206 h 79422"/>
                    <a:gd name="connsiteX34" fmla="*/ 76823 w 81208"/>
                    <a:gd name="connsiteY34" fmla="*/ 54313 h 79422"/>
                    <a:gd name="connsiteX35" fmla="*/ 78216 w 81208"/>
                    <a:gd name="connsiteY35" fmla="*/ 53741 h 79422"/>
                    <a:gd name="connsiteX36" fmla="*/ 80359 w 81208"/>
                    <a:gd name="connsiteY36" fmla="*/ 41525 h 79422"/>
                    <a:gd name="connsiteX37" fmla="*/ 76858 w 81208"/>
                    <a:gd name="connsiteY37" fmla="*/ 22916 h 79422"/>
                    <a:gd name="connsiteX38" fmla="*/ 72429 w 81208"/>
                    <a:gd name="connsiteY38" fmla="*/ 11379 h 79422"/>
                    <a:gd name="connsiteX39" fmla="*/ 66929 w 81208"/>
                    <a:gd name="connsiteY39" fmla="*/ 4913 h 79422"/>
                    <a:gd name="connsiteX40" fmla="*/ 59963 w 81208"/>
                    <a:gd name="connsiteY40" fmla="*/ 2877 h 79422"/>
                    <a:gd name="connsiteX41" fmla="*/ 58928 w 81208"/>
                    <a:gd name="connsiteY41" fmla="*/ 3128 h 79422"/>
                    <a:gd name="connsiteX42" fmla="*/ 51962 w 81208"/>
                    <a:gd name="connsiteY42" fmla="*/ 1949 h 79422"/>
                    <a:gd name="connsiteX43" fmla="*/ 47426 w 81208"/>
                    <a:gd name="connsiteY43" fmla="*/ 1877 h 79422"/>
                    <a:gd name="connsiteX44" fmla="*/ 39818 w 81208"/>
                    <a:gd name="connsiteY44" fmla="*/ 3020 h 79422"/>
                    <a:gd name="connsiteX45" fmla="*/ 44354 w 81208"/>
                    <a:gd name="connsiteY45" fmla="*/ 14700 h 79422"/>
                    <a:gd name="connsiteX46" fmla="*/ 44211 w 81208"/>
                    <a:gd name="connsiteY46" fmla="*/ 15058 h 79422"/>
                    <a:gd name="connsiteX47" fmla="*/ 51534 w 81208"/>
                    <a:gd name="connsiteY47" fmla="*/ 14558 h 79422"/>
                    <a:gd name="connsiteX48" fmla="*/ 54463 w 81208"/>
                    <a:gd name="connsiteY48" fmla="*/ 15843 h 79422"/>
                    <a:gd name="connsiteX49" fmla="*/ 54391 w 81208"/>
                    <a:gd name="connsiteY49" fmla="*/ 16022 h 79422"/>
                    <a:gd name="connsiteX50" fmla="*/ 58785 w 81208"/>
                    <a:gd name="connsiteY50" fmla="*/ 17022 h 79422"/>
                    <a:gd name="connsiteX51" fmla="*/ 58177 w 81208"/>
                    <a:gd name="connsiteY51" fmla="*/ 17665 h 79422"/>
                    <a:gd name="connsiteX52" fmla="*/ 59499 w 81208"/>
                    <a:gd name="connsiteY52" fmla="*/ 18880 h 79422"/>
                    <a:gd name="connsiteX53" fmla="*/ 64107 w 81208"/>
                    <a:gd name="connsiteY53" fmla="*/ 22916 h 79422"/>
                    <a:gd name="connsiteX54" fmla="*/ 63750 w 81208"/>
                    <a:gd name="connsiteY54" fmla="*/ 22916 h 79422"/>
                    <a:gd name="connsiteX55" fmla="*/ 65464 w 81208"/>
                    <a:gd name="connsiteY55" fmla="*/ 25023 h 79422"/>
                    <a:gd name="connsiteX56" fmla="*/ 65214 w 81208"/>
                    <a:gd name="connsiteY56" fmla="*/ 25273 h 79422"/>
                    <a:gd name="connsiteX57" fmla="*/ 67179 w 81208"/>
                    <a:gd name="connsiteY57" fmla="*/ 29416 h 79422"/>
                    <a:gd name="connsiteX58" fmla="*/ 66357 w 81208"/>
                    <a:gd name="connsiteY58" fmla="*/ 29667 h 79422"/>
                    <a:gd name="connsiteX59" fmla="*/ 67036 w 81208"/>
                    <a:gd name="connsiteY59" fmla="*/ 31988 h 79422"/>
                    <a:gd name="connsiteX60" fmla="*/ 67036 w 81208"/>
                    <a:gd name="connsiteY60" fmla="*/ 31060 h 79422"/>
                    <a:gd name="connsiteX61" fmla="*/ 67643 w 81208"/>
                    <a:gd name="connsiteY61" fmla="*/ 34596 h 79422"/>
                    <a:gd name="connsiteX62" fmla="*/ 71715 w 81208"/>
                    <a:gd name="connsiteY62" fmla="*/ 39489 h 79422"/>
                    <a:gd name="connsiteX63" fmla="*/ 70786 w 81208"/>
                    <a:gd name="connsiteY63" fmla="*/ 40025 h 79422"/>
                    <a:gd name="connsiteX64" fmla="*/ 69036 w 81208"/>
                    <a:gd name="connsiteY64" fmla="*/ 39775 h 79422"/>
                    <a:gd name="connsiteX65" fmla="*/ 68429 w 81208"/>
                    <a:gd name="connsiteY65" fmla="*/ 42883 h 79422"/>
                    <a:gd name="connsiteX66" fmla="*/ 67464 w 81208"/>
                    <a:gd name="connsiteY66" fmla="*/ 42775 h 79422"/>
                    <a:gd name="connsiteX67" fmla="*/ 66714 w 81208"/>
                    <a:gd name="connsiteY67" fmla="*/ 46990 h 79422"/>
                    <a:gd name="connsiteX68" fmla="*/ 64571 w 81208"/>
                    <a:gd name="connsiteY68" fmla="*/ 49455 h 79422"/>
                    <a:gd name="connsiteX69" fmla="*/ 63107 w 81208"/>
                    <a:gd name="connsiteY69" fmla="*/ 49526 h 79422"/>
                    <a:gd name="connsiteX70" fmla="*/ 63214 w 81208"/>
                    <a:gd name="connsiteY70" fmla="*/ 51277 h 79422"/>
                    <a:gd name="connsiteX71" fmla="*/ 61678 w 81208"/>
                    <a:gd name="connsiteY71" fmla="*/ 51062 h 79422"/>
                    <a:gd name="connsiteX72" fmla="*/ 57392 w 81208"/>
                    <a:gd name="connsiteY72" fmla="*/ 56241 h 79422"/>
                    <a:gd name="connsiteX73" fmla="*/ 57070 w 81208"/>
                    <a:gd name="connsiteY73" fmla="*/ 59206 h 79422"/>
                    <a:gd name="connsiteX74" fmla="*/ 55106 w 81208"/>
                    <a:gd name="connsiteY74" fmla="*/ 58849 h 79422"/>
                    <a:gd name="connsiteX75" fmla="*/ 55463 w 81208"/>
                    <a:gd name="connsiteY75" fmla="*/ 58742 h 79422"/>
                    <a:gd name="connsiteX76" fmla="*/ 54963 w 81208"/>
                    <a:gd name="connsiteY76" fmla="*/ 57920 h 79422"/>
                    <a:gd name="connsiteX77" fmla="*/ 52320 w 81208"/>
                    <a:gd name="connsiteY77" fmla="*/ 61028 h 79422"/>
                    <a:gd name="connsiteX78" fmla="*/ 53320 w 81208"/>
                    <a:gd name="connsiteY78" fmla="*/ 61385 h 79422"/>
                    <a:gd name="connsiteX79" fmla="*/ 52177 w 81208"/>
                    <a:gd name="connsiteY79" fmla="*/ 62063 h 79422"/>
                    <a:gd name="connsiteX80" fmla="*/ 51962 w 81208"/>
                    <a:gd name="connsiteY80" fmla="*/ 61242 h 79422"/>
                    <a:gd name="connsiteX81" fmla="*/ 50141 w 81208"/>
                    <a:gd name="connsiteY81" fmla="*/ 61849 h 79422"/>
                    <a:gd name="connsiteX82" fmla="*/ 50855 w 81208"/>
                    <a:gd name="connsiteY82" fmla="*/ 62564 h 79422"/>
                    <a:gd name="connsiteX83" fmla="*/ 48605 w 81208"/>
                    <a:gd name="connsiteY83" fmla="*/ 62885 h 79422"/>
                    <a:gd name="connsiteX84" fmla="*/ 49176 w 81208"/>
                    <a:gd name="connsiteY84" fmla="*/ 64421 h 79422"/>
                    <a:gd name="connsiteX85" fmla="*/ 45104 w 81208"/>
                    <a:gd name="connsiteY85" fmla="*/ 63528 h 79422"/>
                    <a:gd name="connsiteX86" fmla="*/ 44711 w 81208"/>
                    <a:gd name="connsiteY86" fmla="*/ 64885 h 79422"/>
                    <a:gd name="connsiteX87" fmla="*/ 44640 w 81208"/>
                    <a:gd name="connsiteY87" fmla="*/ 63921 h 79422"/>
                    <a:gd name="connsiteX88" fmla="*/ 43176 w 81208"/>
                    <a:gd name="connsiteY88" fmla="*/ 62814 h 79422"/>
                    <a:gd name="connsiteX89" fmla="*/ 43354 w 81208"/>
                    <a:gd name="connsiteY89" fmla="*/ 62135 h 79422"/>
                    <a:gd name="connsiteX90" fmla="*/ 42818 w 81208"/>
                    <a:gd name="connsiteY90" fmla="*/ 64099 h 79422"/>
                    <a:gd name="connsiteX91" fmla="*/ 40675 w 81208"/>
                    <a:gd name="connsiteY91" fmla="*/ 64207 h 79422"/>
                    <a:gd name="connsiteX92" fmla="*/ 39711 w 81208"/>
                    <a:gd name="connsiteY92" fmla="*/ 65635 h 79422"/>
                    <a:gd name="connsiteX93" fmla="*/ 40175 w 81208"/>
                    <a:gd name="connsiteY93" fmla="*/ 64814 h 79422"/>
                    <a:gd name="connsiteX94" fmla="*/ 39211 w 81208"/>
                    <a:gd name="connsiteY94" fmla="*/ 64885 h 79422"/>
                    <a:gd name="connsiteX95" fmla="*/ 39175 w 81208"/>
                    <a:gd name="connsiteY95" fmla="*/ 63635 h 79422"/>
                    <a:gd name="connsiteX96" fmla="*/ 39961 w 81208"/>
                    <a:gd name="connsiteY96" fmla="*/ 62706 h 79422"/>
                    <a:gd name="connsiteX97" fmla="*/ 38246 w 81208"/>
                    <a:gd name="connsiteY97" fmla="*/ 63814 h 79422"/>
                    <a:gd name="connsiteX98" fmla="*/ 36210 w 81208"/>
                    <a:gd name="connsiteY98" fmla="*/ 61492 h 79422"/>
                    <a:gd name="connsiteX99" fmla="*/ 33531 w 81208"/>
                    <a:gd name="connsiteY99" fmla="*/ 60635 h 79422"/>
                    <a:gd name="connsiteX100" fmla="*/ 34567 w 81208"/>
                    <a:gd name="connsiteY100" fmla="*/ 58563 h 79422"/>
                    <a:gd name="connsiteX101" fmla="*/ 31853 w 81208"/>
                    <a:gd name="connsiteY101" fmla="*/ 57277 h 79422"/>
                    <a:gd name="connsiteX102" fmla="*/ 32031 w 81208"/>
                    <a:gd name="connsiteY102" fmla="*/ 57277 h 79422"/>
                    <a:gd name="connsiteX103" fmla="*/ 27209 w 81208"/>
                    <a:gd name="connsiteY103" fmla="*/ 52455 h 79422"/>
                    <a:gd name="connsiteX104" fmla="*/ 25173 w 81208"/>
                    <a:gd name="connsiteY104" fmla="*/ 52991 h 79422"/>
                    <a:gd name="connsiteX105" fmla="*/ 20673 w 81208"/>
                    <a:gd name="connsiteY105" fmla="*/ 49205 h 79422"/>
                    <a:gd name="connsiteX106" fmla="*/ 20708 w 81208"/>
                    <a:gd name="connsiteY106" fmla="*/ 46847 h 79422"/>
                    <a:gd name="connsiteX107" fmla="*/ 21066 w 81208"/>
                    <a:gd name="connsiteY107" fmla="*/ 46955 h 79422"/>
                    <a:gd name="connsiteX108" fmla="*/ 18780 w 81208"/>
                    <a:gd name="connsiteY108" fmla="*/ 43204 h 79422"/>
                    <a:gd name="connsiteX109" fmla="*/ 16029 w 81208"/>
                    <a:gd name="connsiteY109" fmla="*/ 41811 h 79422"/>
                    <a:gd name="connsiteX110" fmla="*/ 16422 w 81208"/>
                    <a:gd name="connsiteY110" fmla="*/ 40954 h 79422"/>
                    <a:gd name="connsiteX111" fmla="*/ 17244 w 81208"/>
                    <a:gd name="connsiteY111" fmla="*/ 40382 h 79422"/>
                    <a:gd name="connsiteX112" fmla="*/ 16601 w 81208"/>
                    <a:gd name="connsiteY112" fmla="*/ 40204 h 79422"/>
                    <a:gd name="connsiteX113" fmla="*/ 16779 w 81208"/>
                    <a:gd name="connsiteY113" fmla="*/ 40132 h 79422"/>
                    <a:gd name="connsiteX114" fmla="*/ 16065 w 81208"/>
                    <a:gd name="connsiteY114" fmla="*/ 40025 h 79422"/>
                    <a:gd name="connsiteX115" fmla="*/ 15636 w 81208"/>
                    <a:gd name="connsiteY115" fmla="*/ 40311 h 79422"/>
                    <a:gd name="connsiteX116" fmla="*/ 16351 w 81208"/>
                    <a:gd name="connsiteY116" fmla="*/ 37846 h 79422"/>
                    <a:gd name="connsiteX117" fmla="*/ 14458 w 81208"/>
                    <a:gd name="connsiteY117" fmla="*/ 31953 h 79422"/>
                    <a:gd name="connsiteX118" fmla="*/ 15851 w 81208"/>
                    <a:gd name="connsiteY118" fmla="*/ 33131 h 79422"/>
                    <a:gd name="connsiteX119" fmla="*/ 15886 w 81208"/>
                    <a:gd name="connsiteY119" fmla="*/ 31703 h 79422"/>
                    <a:gd name="connsiteX120" fmla="*/ 16386 w 81208"/>
                    <a:gd name="connsiteY120" fmla="*/ 33060 h 79422"/>
                    <a:gd name="connsiteX121" fmla="*/ 18137 w 81208"/>
                    <a:gd name="connsiteY121" fmla="*/ 28024 h 79422"/>
                    <a:gd name="connsiteX122" fmla="*/ 17637 w 81208"/>
                    <a:gd name="connsiteY122" fmla="*/ 27273 h 79422"/>
                    <a:gd name="connsiteX123" fmla="*/ 17815 w 81208"/>
                    <a:gd name="connsiteY123" fmla="*/ 27238 h 79422"/>
                    <a:gd name="connsiteX124" fmla="*/ 17244 w 81208"/>
                    <a:gd name="connsiteY124" fmla="*/ 25988 h 79422"/>
                    <a:gd name="connsiteX125" fmla="*/ 19494 w 81208"/>
                    <a:gd name="connsiteY125" fmla="*/ 26166 h 79422"/>
                    <a:gd name="connsiteX126" fmla="*/ 20851 w 81208"/>
                    <a:gd name="connsiteY126" fmla="*/ 22880 h 79422"/>
                    <a:gd name="connsiteX127" fmla="*/ 20030 w 81208"/>
                    <a:gd name="connsiteY127" fmla="*/ 22380 h 79422"/>
                    <a:gd name="connsiteX128" fmla="*/ 21244 w 81208"/>
                    <a:gd name="connsiteY128" fmla="*/ 21737 h 79422"/>
                    <a:gd name="connsiteX129" fmla="*/ 22173 w 81208"/>
                    <a:gd name="connsiteY129" fmla="*/ 22523 h 79422"/>
                    <a:gd name="connsiteX130" fmla="*/ 22066 w 81208"/>
                    <a:gd name="connsiteY130" fmla="*/ 20165 h 79422"/>
                    <a:gd name="connsiteX131" fmla="*/ 22387 w 81208"/>
                    <a:gd name="connsiteY131" fmla="*/ 21880 h 79422"/>
                    <a:gd name="connsiteX132" fmla="*/ 24638 w 81208"/>
                    <a:gd name="connsiteY132" fmla="*/ 19594 h 79422"/>
                    <a:gd name="connsiteX133" fmla="*/ 23530 w 81208"/>
                    <a:gd name="connsiteY133" fmla="*/ 17665 h 79422"/>
                    <a:gd name="connsiteX134" fmla="*/ 26066 w 81208"/>
                    <a:gd name="connsiteY134" fmla="*/ 15379 h 79422"/>
                    <a:gd name="connsiteX135" fmla="*/ 25138 w 81208"/>
                    <a:gd name="connsiteY135" fmla="*/ 14700 h 79422"/>
                    <a:gd name="connsiteX136" fmla="*/ 29460 w 81208"/>
                    <a:gd name="connsiteY136" fmla="*/ 12664 h 79422"/>
                    <a:gd name="connsiteX137" fmla="*/ 35353 w 81208"/>
                    <a:gd name="connsiteY137" fmla="*/ 5164 h 79422"/>
                    <a:gd name="connsiteX138" fmla="*/ 35425 w 81208"/>
                    <a:gd name="connsiteY138" fmla="*/ 1413 h 79422"/>
                    <a:gd name="connsiteX139" fmla="*/ 31424 w 81208"/>
                    <a:gd name="connsiteY139" fmla="*/ 20 h 79422"/>
                    <a:gd name="connsiteX140" fmla="*/ 28888 w 81208"/>
                    <a:gd name="connsiteY140" fmla="*/ 92 h 79422"/>
                    <a:gd name="connsiteX141" fmla="*/ 18672 w 81208"/>
                    <a:gd name="connsiteY141" fmla="*/ 4592 h 79422"/>
                    <a:gd name="connsiteX142" fmla="*/ 11029 w 81208"/>
                    <a:gd name="connsiteY142" fmla="*/ 13915 h 7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</a:cxnLst>
                  <a:rect l="l" t="t" r="r" b="b"/>
                  <a:pathLst>
                    <a:path w="81208" h="79422">
                      <a:moveTo>
                        <a:pt x="11029" y="13915"/>
                      </a:moveTo>
                      <a:cubicBezTo>
                        <a:pt x="8028" y="16915"/>
                        <a:pt x="6028" y="18951"/>
                        <a:pt x="4206" y="21308"/>
                      </a:cubicBezTo>
                      <a:cubicBezTo>
                        <a:pt x="2492" y="23702"/>
                        <a:pt x="813" y="26523"/>
                        <a:pt x="313" y="31810"/>
                      </a:cubicBezTo>
                      <a:cubicBezTo>
                        <a:pt x="-116" y="34346"/>
                        <a:pt x="-116" y="37060"/>
                        <a:pt x="384" y="39775"/>
                      </a:cubicBezTo>
                      <a:cubicBezTo>
                        <a:pt x="956" y="42561"/>
                        <a:pt x="1920" y="45097"/>
                        <a:pt x="2742" y="46776"/>
                      </a:cubicBezTo>
                      <a:cubicBezTo>
                        <a:pt x="4921" y="47990"/>
                        <a:pt x="4849" y="51598"/>
                        <a:pt x="7100" y="52884"/>
                      </a:cubicBezTo>
                      <a:lnTo>
                        <a:pt x="6671" y="54063"/>
                      </a:lnTo>
                      <a:cubicBezTo>
                        <a:pt x="7457" y="54491"/>
                        <a:pt x="8171" y="55063"/>
                        <a:pt x="8135" y="55956"/>
                      </a:cubicBezTo>
                      <a:lnTo>
                        <a:pt x="7885" y="56063"/>
                      </a:lnTo>
                      <a:cubicBezTo>
                        <a:pt x="9028" y="56670"/>
                        <a:pt x="9350" y="57920"/>
                        <a:pt x="9957" y="58170"/>
                      </a:cubicBezTo>
                      <a:lnTo>
                        <a:pt x="9707" y="58277"/>
                      </a:lnTo>
                      <a:lnTo>
                        <a:pt x="10564" y="59313"/>
                      </a:lnTo>
                      <a:lnTo>
                        <a:pt x="10136" y="59349"/>
                      </a:lnTo>
                      <a:cubicBezTo>
                        <a:pt x="11779" y="60528"/>
                        <a:pt x="13065" y="61992"/>
                        <a:pt x="13850" y="63599"/>
                      </a:cubicBezTo>
                      <a:lnTo>
                        <a:pt x="14636" y="62778"/>
                      </a:lnTo>
                      <a:cubicBezTo>
                        <a:pt x="16101" y="66421"/>
                        <a:pt x="18672" y="65814"/>
                        <a:pt x="20066" y="69171"/>
                      </a:cubicBezTo>
                      <a:lnTo>
                        <a:pt x="19851" y="69350"/>
                      </a:lnTo>
                      <a:cubicBezTo>
                        <a:pt x="24852" y="69957"/>
                        <a:pt x="23923" y="75458"/>
                        <a:pt x="29495" y="75601"/>
                      </a:cubicBezTo>
                      <a:cubicBezTo>
                        <a:pt x="28817" y="75601"/>
                        <a:pt x="29424" y="76244"/>
                        <a:pt x="29281" y="76422"/>
                      </a:cubicBezTo>
                      <a:cubicBezTo>
                        <a:pt x="31424" y="77173"/>
                        <a:pt x="33639" y="78030"/>
                        <a:pt x="34532" y="75958"/>
                      </a:cubicBezTo>
                      <a:cubicBezTo>
                        <a:pt x="35996" y="76530"/>
                        <a:pt x="35496" y="77030"/>
                        <a:pt x="35425" y="77923"/>
                      </a:cubicBezTo>
                      <a:cubicBezTo>
                        <a:pt x="35746" y="76994"/>
                        <a:pt x="37103" y="77173"/>
                        <a:pt x="38389" y="77315"/>
                      </a:cubicBezTo>
                      <a:lnTo>
                        <a:pt x="37711" y="77530"/>
                      </a:lnTo>
                      <a:cubicBezTo>
                        <a:pt x="38925" y="77673"/>
                        <a:pt x="40139" y="77887"/>
                        <a:pt x="41354" y="77923"/>
                      </a:cubicBezTo>
                      <a:cubicBezTo>
                        <a:pt x="41175" y="77315"/>
                        <a:pt x="41032" y="76708"/>
                        <a:pt x="40890" y="76065"/>
                      </a:cubicBezTo>
                      <a:cubicBezTo>
                        <a:pt x="42640" y="76780"/>
                        <a:pt x="41104" y="78315"/>
                        <a:pt x="42997" y="77994"/>
                      </a:cubicBezTo>
                      <a:lnTo>
                        <a:pt x="43033" y="76494"/>
                      </a:lnTo>
                      <a:cubicBezTo>
                        <a:pt x="45497" y="76958"/>
                        <a:pt x="47390" y="78994"/>
                        <a:pt x="50498" y="79423"/>
                      </a:cubicBezTo>
                      <a:cubicBezTo>
                        <a:pt x="56463" y="78173"/>
                        <a:pt x="60642" y="74351"/>
                        <a:pt x="64107" y="70707"/>
                      </a:cubicBezTo>
                      <a:cubicBezTo>
                        <a:pt x="67571" y="66993"/>
                        <a:pt x="70286" y="63242"/>
                        <a:pt x="73858" y="60135"/>
                      </a:cubicBezTo>
                      <a:lnTo>
                        <a:pt x="75037" y="60385"/>
                      </a:lnTo>
                      <a:cubicBezTo>
                        <a:pt x="76573" y="61099"/>
                        <a:pt x="74287" y="56956"/>
                        <a:pt x="75751" y="57384"/>
                      </a:cubicBezTo>
                      <a:lnTo>
                        <a:pt x="75608" y="56099"/>
                      </a:lnTo>
                      <a:cubicBezTo>
                        <a:pt x="76037" y="55991"/>
                        <a:pt x="76573" y="55527"/>
                        <a:pt x="76680" y="56206"/>
                      </a:cubicBezTo>
                      <a:cubicBezTo>
                        <a:pt x="77180" y="55313"/>
                        <a:pt x="76966" y="55170"/>
                        <a:pt x="76823" y="54313"/>
                      </a:cubicBezTo>
                      <a:lnTo>
                        <a:pt x="78216" y="53741"/>
                      </a:lnTo>
                      <a:cubicBezTo>
                        <a:pt x="80573" y="50241"/>
                        <a:pt x="79823" y="45954"/>
                        <a:pt x="80359" y="41525"/>
                      </a:cubicBezTo>
                      <a:cubicBezTo>
                        <a:pt x="82788" y="36167"/>
                        <a:pt x="79502" y="27416"/>
                        <a:pt x="76858" y="22916"/>
                      </a:cubicBezTo>
                      <a:cubicBezTo>
                        <a:pt x="74608" y="19808"/>
                        <a:pt x="74429" y="16022"/>
                        <a:pt x="72429" y="11379"/>
                      </a:cubicBezTo>
                      <a:cubicBezTo>
                        <a:pt x="71501" y="9057"/>
                        <a:pt x="69179" y="6342"/>
                        <a:pt x="66929" y="4913"/>
                      </a:cubicBezTo>
                      <a:cubicBezTo>
                        <a:pt x="64607" y="3342"/>
                        <a:pt x="62214" y="2770"/>
                        <a:pt x="59963" y="2877"/>
                      </a:cubicBezTo>
                      <a:cubicBezTo>
                        <a:pt x="59749" y="2592"/>
                        <a:pt x="58963" y="2949"/>
                        <a:pt x="58928" y="3128"/>
                      </a:cubicBezTo>
                      <a:cubicBezTo>
                        <a:pt x="56499" y="2485"/>
                        <a:pt x="54213" y="2199"/>
                        <a:pt x="51962" y="1949"/>
                      </a:cubicBezTo>
                      <a:cubicBezTo>
                        <a:pt x="51962" y="1949"/>
                        <a:pt x="49926" y="1770"/>
                        <a:pt x="47426" y="1877"/>
                      </a:cubicBezTo>
                      <a:cubicBezTo>
                        <a:pt x="44890" y="1985"/>
                        <a:pt x="41961" y="2306"/>
                        <a:pt x="39818" y="3020"/>
                      </a:cubicBezTo>
                      <a:cubicBezTo>
                        <a:pt x="35925" y="4235"/>
                        <a:pt x="32960" y="7664"/>
                        <a:pt x="44354" y="14700"/>
                      </a:cubicBezTo>
                      <a:lnTo>
                        <a:pt x="44211" y="15058"/>
                      </a:lnTo>
                      <a:cubicBezTo>
                        <a:pt x="47498" y="15986"/>
                        <a:pt x="49319" y="16201"/>
                        <a:pt x="51534" y="14558"/>
                      </a:cubicBezTo>
                      <a:cubicBezTo>
                        <a:pt x="51677" y="16772"/>
                        <a:pt x="53927" y="14986"/>
                        <a:pt x="54463" y="15843"/>
                      </a:cubicBezTo>
                      <a:lnTo>
                        <a:pt x="54391" y="16022"/>
                      </a:lnTo>
                      <a:cubicBezTo>
                        <a:pt x="56427" y="14593"/>
                        <a:pt x="57284" y="17987"/>
                        <a:pt x="58785" y="17022"/>
                      </a:cubicBezTo>
                      <a:cubicBezTo>
                        <a:pt x="58678" y="17165"/>
                        <a:pt x="58427" y="17737"/>
                        <a:pt x="58177" y="17665"/>
                      </a:cubicBezTo>
                      <a:cubicBezTo>
                        <a:pt x="59106" y="17701"/>
                        <a:pt x="60213" y="17808"/>
                        <a:pt x="59499" y="18880"/>
                      </a:cubicBezTo>
                      <a:cubicBezTo>
                        <a:pt x="60356" y="18737"/>
                        <a:pt x="61571" y="21880"/>
                        <a:pt x="64107" y="22916"/>
                      </a:cubicBezTo>
                      <a:lnTo>
                        <a:pt x="63750" y="22916"/>
                      </a:lnTo>
                      <a:cubicBezTo>
                        <a:pt x="65393" y="23416"/>
                        <a:pt x="64428" y="24094"/>
                        <a:pt x="65464" y="25023"/>
                      </a:cubicBezTo>
                      <a:cubicBezTo>
                        <a:pt x="65321" y="25130"/>
                        <a:pt x="65285" y="25237"/>
                        <a:pt x="65214" y="25273"/>
                      </a:cubicBezTo>
                      <a:cubicBezTo>
                        <a:pt x="66929" y="25988"/>
                        <a:pt x="66393" y="28595"/>
                        <a:pt x="67179" y="29416"/>
                      </a:cubicBezTo>
                      <a:lnTo>
                        <a:pt x="66357" y="29667"/>
                      </a:lnTo>
                      <a:lnTo>
                        <a:pt x="67036" y="31988"/>
                      </a:lnTo>
                      <a:lnTo>
                        <a:pt x="67036" y="31060"/>
                      </a:lnTo>
                      <a:cubicBezTo>
                        <a:pt x="69393" y="30953"/>
                        <a:pt x="65928" y="33131"/>
                        <a:pt x="67643" y="34596"/>
                      </a:cubicBezTo>
                      <a:cubicBezTo>
                        <a:pt x="67536" y="36167"/>
                        <a:pt x="72858" y="37560"/>
                        <a:pt x="71715" y="39489"/>
                      </a:cubicBezTo>
                      <a:cubicBezTo>
                        <a:pt x="72822" y="40346"/>
                        <a:pt x="69929" y="38739"/>
                        <a:pt x="70786" y="40025"/>
                      </a:cubicBezTo>
                      <a:cubicBezTo>
                        <a:pt x="69572" y="40061"/>
                        <a:pt x="70000" y="39453"/>
                        <a:pt x="69036" y="39775"/>
                      </a:cubicBezTo>
                      <a:cubicBezTo>
                        <a:pt x="69607" y="40990"/>
                        <a:pt x="67750" y="41561"/>
                        <a:pt x="68429" y="42883"/>
                      </a:cubicBezTo>
                      <a:lnTo>
                        <a:pt x="67464" y="42775"/>
                      </a:lnTo>
                      <a:cubicBezTo>
                        <a:pt x="68857" y="44740"/>
                        <a:pt x="65571" y="45419"/>
                        <a:pt x="66714" y="46990"/>
                      </a:cubicBezTo>
                      <a:cubicBezTo>
                        <a:pt x="66786" y="49026"/>
                        <a:pt x="63678" y="46990"/>
                        <a:pt x="64571" y="49455"/>
                      </a:cubicBezTo>
                      <a:lnTo>
                        <a:pt x="63107" y="49526"/>
                      </a:lnTo>
                      <a:cubicBezTo>
                        <a:pt x="62535" y="50098"/>
                        <a:pt x="64214" y="50776"/>
                        <a:pt x="63214" y="51277"/>
                      </a:cubicBezTo>
                      <a:cubicBezTo>
                        <a:pt x="62571" y="50812"/>
                        <a:pt x="62071" y="51919"/>
                        <a:pt x="61678" y="51062"/>
                      </a:cubicBezTo>
                      <a:cubicBezTo>
                        <a:pt x="59606" y="51991"/>
                        <a:pt x="60821" y="55563"/>
                        <a:pt x="57392" y="56241"/>
                      </a:cubicBezTo>
                      <a:cubicBezTo>
                        <a:pt x="58177" y="57706"/>
                        <a:pt x="56570" y="58099"/>
                        <a:pt x="57070" y="59206"/>
                      </a:cubicBezTo>
                      <a:cubicBezTo>
                        <a:pt x="56534" y="58777"/>
                        <a:pt x="55034" y="60992"/>
                        <a:pt x="55106" y="58849"/>
                      </a:cubicBezTo>
                      <a:cubicBezTo>
                        <a:pt x="55106" y="58670"/>
                        <a:pt x="55284" y="58527"/>
                        <a:pt x="55463" y="58742"/>
                      </a:cubicBezTo>
                      <a:lnTo>
                        <a:pt x="54963" y="57920"/>
                      </a:lnTo>
                      <a:cubicBezTo>
                        <a:pt x="52748" y="57599"/>
                        <a:pt x="53677" y="60421"/>
                        <a:pt x="52320" y="61028"/>
                      </a:cubicBezTo>
                      <a:cubicBezTo>
                        <a:pt x="52820" y="61028"/>
                        <a:pt x="53248" y="60635"/>
                        <a:pt x="53320" y="61385"/>
                      </a:cubicBezTo>
                      <a:lnTo>
                        <a:pt x="52177" y="62063"/>
                      </a:lnTo>
                      <a:lnTo>
                        <a:pt x="51962" y="61242"/>
                      </a:lnTo>
                      <a:cubicBezTo>
                        <a:pt x="51355" y="61528"/>
                        <a:pt x="50748" y="61635"/>
                        <a:pt x="50141" y="61849"/>
                      </a:cubicBezTo>
                      <a:lnTo>
                        <a:pt x="50855" y="62564"/>
                      </a:lnTo>
                      <a:cubicBezTo>
                        <a:pt x="49784" y="62671"/>
                        <a:pt x="48819" y="61206"/>
                        <a:pt x="48605" y="62885"/>
                      </a:cubicBezTo>
                      <a:cubicBezTo>
                        <a:pt x="48533" y="63814"/>
                        <a:pt x="49891" y="63707"/>
                        <a:pt x="49176" y="64421"/>
                      </a:cubicBezTo>
                      <a:cubicBezTo>
                        <a:pt x="47783" y="64242"/>
                        <a:pt x="46069" y="63885"/>
                        <a:pt x="45104" y="63528"/>
                      </a:cubicBezTo>
                      <a:cubicBezTo>
                        <a:pt x="45319" y="64600"/>
                        <a:pt x="45033" y="64600"/>
                        <a:pt x="44711" y="64885"/>
                      </a:cubicBezTo>
                      <a:lnTo>
                        <a:pt x="44640" y="63921"/>
                      </a:lnTo>
                      <a:cubicBezTo>
                        <a:pt x="43426" y="65242"/>
                        <a:pt x="44247" y="61778"/>
                        <a:pt x="43176" y="62814"/>
                      </a:cubicBezTo>
                      <a:lnTo>
                        <a:pt x="43354" y="62135"/>
                      </a:lnTo>
                      <a:lnTo>
                        <a:pt x="42818" y="64099"/>
                      </a:lnTo>
                      <a:cubicBezTo>
                        <a:pt x="41211" y="65635"/>
                        <a:pt x="42675" y="62063"/>
                        <a:pt x="40675" y="64207"/>
                      </a:cubicBezTo>
                      <a:cubicBezTo>
                        <a:pt x="41282" y="64242"/>
                        <a:pt x="40389" y="66350"/>
                        <a:pt x="39711" y="65635"/>
                      </a:cubicBezTo>
                      <a:lnTo>
                        <a:pt x="40175" y="64814"/>
                      </a:lnTo>
                      <a:cubicBezTo>
                        <a:pt x="39711" y="64850"/>
                        <a:pt x="39425" y="65171"/>
                        <a:pt x="39211" y="64885"/>
                      </a:cubicBezTo>
                      <a:cubicBezTo>
                        <a:pt x="39639" y="64492"/>
                        <a:pt x="39818" y="63671"/>
                        <a:pt x="39175" y="63635"/>
                      </a:cubicBezTo>
                      <a:lnTo>
                        <a:pt x="39961" y="62706"/>
                      </a:lnTo>
                      <a:cubicBezTo>
                        <a:pt x="39425" y="63135"/>
                        <a:pt x="38854" y="63528"/>
                        <a:pt x="38246" y="63814"/>
                      </a:cubicBezTo>
                      <a:cubicBezTo>
                        <a:pt x="37818" y="62528"/>
                        <a:pt x="35853" y="62885"/>
                        <a:pt x="36210" y="61492"/>
                      </a:cubicBezTo>
                      <a:cubicBezTo>
                        <a:pt x="36210" y="61492"/>
                        <a:pt x="34782" y="59849"/>
                        <a:pt x="33531" y="60635"/>
                      </a:cubicBezTo>
                      <a:cubicBezTo>
                        <a:pt x="34424" y="60206"/>
                        <a:pt x="33639" y="59206"/>
                        <a:pt x="34567" y="58563"/>
                      </a:cubicBezTo>
                      <a:cubicBezTo>
                        <a:pt x="33531" y="59099"/>
                        <a:pt x="31638" y="58527"/>
                        <a:pt x="31853" y="57277"/>
                      </a:cubicBezTo>
                      <a:lnTo>
                        <a:pt x="32031" y="57277"/>
                      </a:lnTo>
                      <a:cubicBezTo>
                        <a:pt x="30924" y="54848"/>
                        <a:pt x="27781" y="55170"/>
                        <a:pt x="27209" y="52455"/>
                      </a:cubicBezTo>
                      <a:cubicBezTo>
                        <a:pt x="26423" y="53241"/>
                        <a:pt x="26102" y="51848"/>
                        <a:pt x="25173" y="52991"/>
                      </a:cubicBezTo>
                      <a:cubicBezTo>
                        <a:pt x="22387" y="51741"/>
                        <a:pt x="24852" y="47597"/>
                        <a:pt x="20673" y="49205"/>
                      </a:cubicBezTo>
                      <a:cubicBezTo>
                        <a:pt x="19851" y="48312"/>
                        <a:pt x="20816" y="47455"/>
                        <a:pt x="20708" y="46847"/>
                      </a:cubicBezTo>
                      <a:lnTo>
                        <a:pt x="21066" y="46955"/>
                      </a:lnTo>
                      <a:cubicBezTo>
                        <a:pt x="19673" y="45240"/>
                        <a:pt x="19315" y="44668"/>
                        <a:pt x="18780" y="43204"/>
                      </a:cubicBezTo>
                      <a:cubicBezTo>
                        <a:pt x="18101" y="42668"/>
                        <a:pt x="16101" y="43347"/>
                        <a:pt x="16029" y="41811"/>
                      </a:cubicBezTo>
                      <a:cubicBezTo>
                        <a:pt x="16922" y="41954"/>
                        <a:pt x="16601" y="41454"/>
                        <a:pt x="16422" y="40954"/>
                      </a:cubicBezTo>
                      <a:cubicBezTo>
                        <a:pt x="16672" y="41239"/>
                        <a:pt x="16958" y="41204"/>
                        <a:pt x="17244" y="40382"/>
                      </a:cubicBezTo>
                      <a:cubicBezTo>
                        <a:pt x="16958" y="40382"/>
                        <a:pt x="16779" y="40275"/>
                        <a:pt x="16601" y="40204"/>
                      </a:cubicBezTo>
                      <a:cubicBezTo>
                        <a:pt x="16672" y="40168"/>
                        <a:pt x="16708" y="40132"/>
                        <a:pt x="16779" y="40132"/>
                      </a:cubicBezTo>
                      <a:cubicBezTo>
                        <a:pt x="16208" y="39418"/>
                        <a:pt x="16029" y="39632"/>
                        <a:pt x="16065" y="40025"/>
                      </a:cubicBezTo>
                      <a:cubicBezTo>
                        <a:pt x="15958" y="40061"/>
                        <a:pt x="15815" y="40132"/>
                        <a:pt x="15636" y="40311"/>
                      </a:cubicBezTo>
                      <a:cubicBezTo>
                        <a:pt x="16315" y="39132"/>
                        <a:pt x="15065" y="38203"/>
                        <a:pt x="16351" y="37846"/>
                      </a:cubicBezTo>
                      <a:cubicBezTo>
                        <a:pt x="15815" y="35953"/>
                        <a:pt x="14422" y="34203"/>
                        <a:pt x="14458" y="31953"/>
                      </a:cubicBezTo>
                      <a:cubicBezTo>
                        <a:pt x="15208" y="31917"/>
                        <a:pt x="15708" y="32524"/>
                        <a:pt x="15851" y="33131"/>
                      </a:cubicBezTo>
                      <a:lnTo>
                        <a:pt x="15886" y="31703"/>
                      </a:lnTo>
                      <a:cubicBezTo>
                        <a:pt x="16851" y="31988"/>
                        <a:pt x="16315" y="32631"/>
                        <a:pt x="16386" y="33060"/>
                      </a:cubicBezTo>
                      <a:cubicBezTo>
                        <a:pt x="18208" y="32060"/>
                        <a:pt x="15815" y="29274"/>
                        <a:pt x="18137" y="28024"/>
                      </a:cubicBezTo>
                      <a:lnTo>
                        <a:pt x="17637" y="27273"/>
                      </a:lnTo>
                      <a:lnTo>
                        <a:pt x="17815" y="27238"/>
                      </a:lnTo>
                      <a:cubicBezTo>
                        <a:pt x="17422" y="27023"/>
                        <a:pt x="17172" y="26345"/>
                        <a:pt x="17244" y="25988"/>
                      </a:cubicBezTo>
                      <a:cubicBezTo>
                        <a:pt x="18172" y="26202"/>
                        <a:pt x="18994" y="27095"/>
                        <a:pt x="19494" y="26166"/>
                      </a:cubicBezTo>
                      <a:cubicBezTo>
                        <a:pt x="20673" y="26023"/>
                        <a:pt x="20458" y="24059"/>
                        <a:pt x="20851" y="22880"/>
                      </a:cubicBezTo>
                      <a:cubicBezTo>
                        <a:pt x="20316" y="23237"/>
                        <a:pt x="20066" y="22773"/>
                        <a:pt x="20030" y="22380"/>
                      </a:cubicBezTo>
                      <a:cubicBezTo>
                        <a:pt x="20387" y="21951"/>
                        <a:pt x="21244" y="22308"/>
                        <a:pt x="21244" y="21737"/>
                      </a:cubicBezTo>
                      <a:lnTo>
                        <a:pt x="22173" y="22523"/>
                      </a:lnTo>
                      <a:cubicBezTo>
                        <a:pt x="21173" y="21880"/>
                        <a:pt x="22244" y="20630"/>
                        <a:pt x="22066" y="20165"/>
                      </a:cubicBezTo>
                      <a:cubicBezTo>
                        <a:pt x="22923" y="20594"/>
                        <a:pt x="21959" y="21308"/>
                        <a:pt x="22387" y="21880"/>
                      </a:cubicBezTo>
                      <a:cubicBezTo>
                        <a:pt x="23887" y="20344"/>
                        <a:pt x="23102" y="21058"/>
                        <a:pt x="24638" y="19594"/>
                      </a:cubicBezTo>
                      <a:cubicBezTo>
                        <a:pt x="24959" y="18165"/>
                        <a:pt x="23745" y="18844"/>
                        <a:pt x="23530" y="17665"/>
                      </a:cubicBezTo>
                      <a:cubicBezTo>
                        <a:pt x="24209" y="16808"/>
                        <a:pt x="24602" y="15451"/>
                        <a:pt x="26066" y="15379"/>
                      </a:cubicBezTo>
                      <a:lnTo>
                        <a:pt x="25138" y="14700"/>
                      </a:lnTo>
                      <a:cubicBezTo>
                        <a:pt x="26423" y="12772"/>
                        <a:pt x="27781" y="12307"/>
                        <a:pt x="29460" y="12664"/>
                      </a:cubicBezTo>
                      <a:cubicBezTo>
                        <a:pt x="32067" y="9021"/>
                        <a:pt x="34317" y="6914"/>
                        <a:pt x="35353" y="5164"/>
                      </a:cubicBezTo>
                      <a:cubicBezTo>
                        <a:pt x="36425" y="3449"/>
                        <a:pt x="36103" y="2306"/>
                        <a:pt x="35425" y="1413"/>
                      </a:cubicBezTo>
                      <a:cubicBezTo>
                        <a:pt x="34532" y="592"/>
                        <a:pt x="32889" y="199"/>
                        <a:pt x="31424" y="20"/>
                      </a:cubicBezTo>
                      <a:cubicBezTo>
                        <a:pt x="30031" y="-51"/>
                        <a:pt x="28888" y="92"/>
                        <a:pt x="28888" y="92"/>
                      </a:cubicBezTo>
                      <a:cubicBezTo>
                        <a:pt x="24209" y="377"/>
                        <a:pt x="21173" y="2199"/>
                        <a:pt x="18672" y="4592"/>
                      </a:cubicBezTo>
                      <a:cubicBezTo>
                        <a:pt x="16065" y="7092"/>
                        <a:pt x="13922" y="10021"/>
                        <a:pt x="11029" y="1391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" name="Graphic 1">
                <a:extLst>
                  <a:ext uri="{FF2B5EF4-FFF2-40B4-BE49-F238E27FC236}">
                    <a16:creationId xmlns:a16="http://schemas.microsoft.com/office/drawing/2014/main" id="{66DFFB9A-C54D-4548-A064-CC9570D51A31}"/>
                  </a:ext>
                </a:extLst>
              </p:cNvPr>
              <p:cNvGrpSpPr/>
              <p:nvPr/>
            </p:nvGrpSpPr>
            <p:grpSpPr>
              <a:xfrm>
                <a:off x="7646336" y="1925930"/>
                <a:ext cx="128550" cy="446406"/>
                <a:chOff x="7646336" y="1925930"/>
                <a:chExt cx="128550" cy="446406"/>
              </a:xfrm>
              <a:grpFill/>
            </p:grpSpPr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5FB88D74-058B-FB4E-9BF0-41D23509C35E}"/>
                    </a:ext>
                  </a:extLst>
                </p:cNvPr>
                <p:cNvSpPr/>
                <p:nvPr/>
              </p:nvSpPr>
              <p:spPr>
                <a:xfrm>
                  <a:off x="7767375" y="1985355"/>
                  <a:ext cx="421" cy="1428"/>
                </a:xfrm>
                <a:custGeom>
                  <a:avLst/>
                  <a:gdLst>
                    <a:gd name="connsiteX0" fmla="*/ 0 w 421"/>
                    <a:gd name="connsiteY0" fmla="*/ 0 h 1428"/>
                    <a:gd name="connsiteX1" fmla="*/ 322 w 421"/>
                    <a:gd name="connsiteY1" fmla="*/ 1429 h 1428"/>
                    <a:gd name="connsiteX2" fmla="*/ 0 w 421"/>
                    <a:gd name="connsiteY2" fmla="*/ 0 h 1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1" h="1428">
                      <a:moveTo>
                        <a:pt x="0" y="0"/>
                      </a:moveTo>
                      <a:lnTo>
                        <a:pt x="322" y="1429"/>
                      </a:lnTo>
                      <a:cubicBezTo>
                        <a:pt x="500" y="1322"/>
                        <a:pt x="464" y="857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BCE9FC1D-F4DA-2145-930A-16E29F61C1AA}"/>
                    </a:ext>
                  </a:extLst>
                </p:cNvPr>
                <p:cNvSpPr/>
                <p:nvPr/>
              </p:nvSpPr>
              <p:spPr>
                <a:xfrm>
                  <a:off x="7704581" y="2289179"/>
                  <a:ext cx="15" cy="321"/>
                </a:xfrm>
                <a:custGeom>
                  <a:avLst/>
                  <a:gdLst>
                    <a:gd name="connsiteX0" fmla="*/ 0 w 15"/>
                    <a:gd name="connsiteY0" fmla="*/ 0 h 321"/>
                    <a:gd name="connsiteX1" fmla="*/ 0 w 15"/>
                    <a:gd name="connsiteY1" fmla="*/ 321 h 321"/>
                    <a:gd name="connsiteX2" fmla="*/ 0 w 15"/>
                    <a:gd name="connsiteY2" fmla="*/ 0 h 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" h="321">
                      <a:moveTo>
                        <a:pt x="0" y="0"/>
                      </a:moveTo>
                      <a:cubicBezTo>
                        <a:pt x="0" y="107"/>
                        <a:pt x="0" y="179"/>
                        <a:pt x="0" y="321"/>
                      </a:cubicBezTo>
                      <a:cubicBezTo>
                        <a:pt x="36" y="107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0B615AB5-2188-1B48-98D6-0E254CC28D4F}"/>
                    </a:ext>
                  </a:extLst>
                </p:cNvPr>
                <p:cNvSpPr/>
                <p:nvPr/>
              </p:nvSpPr>
              <p:spPr>
                <a:xfrm>
                  <a:off x="7758159" y="2035325"/>
                  <a:ext cx="107" cy="392"/>
                </a:xfrm>
                <a:custGeom>
                  <a:avLst/>
                  <a:gdLst>
                    <a:gd name="connsiteX0" fmla="*/ 107 w 107"/>
                    <a:gd name="connsiteY0" fmla="*/ 393 h 392"/>
                    <a:gd name="connsiteX1" fmla="*/ 107 w 107"/>
                    <a:gd name="connsiteY1" fmla="*/ 321 h 392"/>
                    <a:gd name="connsiteX2" fmla="*/ 0 w 107"/>
                    <a:gd name="connsiteY2" fmla="*/ 0 h 392"/>
                    <a:gd name="connsiteX3" fmla="*/ 107 w 107"/>
                    <a:gd name="connsiteY3" fmla="*/ 393 h 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" h="392">
                      <a:moveTo>
                        <a:pt x="107" y="393"/>
                      </a:moveTo>
                      <a:lnTo>
                        <a:pt x="107" y="321"/>
                      </a:lnTo>
                      <a:cubicBezTo>
                        <a:pt x="71" y="214"/>
                        <a:pt x="36" y="107"/>
                        <a:pt x="0" y="0"/>
                      </a:cubicBezTo>
                      <a:lnTo>
                        <a:pt x="107" y="393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id="{5AE84F09-FAA2-9E48-859B-B0F42811142D}"/>
                    </a:ext>
                  </a:extLst>
                </p:cNvPr>
                <p:cNvSpPr/>
                <p:nvPr/>
              </p:nvSpPr>
              <p:spPr>
                <a:xfrm>
                  <a:off x="7646336" y="1925930"/>
                  <a:ext cx="128550" cy="446406"/>
                </a:xfrm>
                <a:custGeom>
                  <a:avLst/>
                  <a:gdLst>
                    <a:gd name="connsiteX0" fmla="*/ 103393 w 128550"/>
                    <a:gd name="connsiteY0" fmla="*/ 49317 h 446406"/>
                    <a:gd name="connsiteX1" fmla="*/ 106001 w 128550"/>
                    <a:gd name="connsiteY1" fmla="*/ 62104 h 446406"/>
                    <a:gd name="connsiteX2" fmla="*/ 108965 w 128550"/>
                    <a:gd name="connsiteY2" fmla="*/ 69069 h 446406"/>
                    <a:gd name="connsiteX3" fmla="*/ 108930 w 128550"/>
                    <a:gd name="connsiteY3" fmla="*/ 69534 h 446406"/>
                    <a:gd name="connsiteX4" fmla="*/ 108965 w 128550"/>
                    <a:gd name="connsiteY4" fmla="*/ 70712 h 446406"/>
                    <a:gd name="connsiteX5" fmla="*/ 109465 w 128550"/>
                    <a:gd name="connsiteY5" fmla="*/ 75427 h 446406"/>
                    <a:gd name="connsiteX6" fmla="*/ 110251 w 128550"/>
                    <a:gd name="connsiteY6" fmla="*/ 80749 h 446406"/>
                    <a:gd name="connsiteX7" fmla="*/ 111144 w 128550"/>
                    <a:gd name="connsiteY7" fmla="*/ 85679 h 446406"/>
                    <a:gd name="connsiteX8" fmla="*/ 111966 w 128550"/>
                    <a:gd name="connsiteY8" fmla="*/ 109682 h 446406"/>
                    <a:gd name="connsiteX9" fmla="*/ 113394 w 128550"/>
                    <a:gd name="connsiteY9" fmla="*/ 124898 h 446406"/>
                    <a:gd name="connsiteX10" fmla="*/ 112502 w 128550"/>
                    <a:gd name="connsiteY10" fmla="*/ 126648 h 446406"/>
                    <a:gd name="connsiteX11" fmla="*/ 112823 w 128550"/>
                    <a:gd name="connsiteY11" fmla="*/ 131291 h 446406"/>
                    <a:gd name="connsiteX12" fmla="*/ 112573 w 128550"/>
                    <a:gd name="connsiteY12" fmla="*/ 131184 h 446406"/>
                    <a:gd name="connsiteX13" fmla="*/ 112894 w 128550"/>
                    <a:gd name="connsiteY13" fmla="*/ 136328 h 446406"/>
                    <a:gd name="connsiteX14" fmla="*/ 112644 w 128550"/>
                    <a:gd name="connsiteY14" fmla="*/ 136221 h 446406"/>
                    <a:gd name="connsiteX15" fmla="*/ 112430 w 128550"/>
                    <a:gd name="connsiteY15" fmla="*/ 138364 h 446406"/>
                    <a:gd name="connsiteX16" fmla="*/ 112109 w 128550"/>
                    <a:gd name="connsiteY16" fmla="*/ 137935 h 446406"/>
                    <a:gd name="connsiteX17" fmla="*/ 111430 w 128550"/>
                    <a:gd name="connsiteY17" fmla="*/ 143829 h 446406"/>
                    <a:gd name="connsiteX18" fmla="*/ 110144 w 128550"/>
                    <a:gd name="connsiteY18" fmla="*/ 149972 h 446406"/>
                    <a:gd name="connsiteX19" fmla="*/ 111287 w 128550"/>
                    <a:gd name="connsiteY19" fmla="*/ 149794 h 446406"/>
                    <a:gd name="connsiteX20" fmla="*/ 109680 w 128550"/>
                    <a:gd name="connsiteY20" fmla="*/ 168796 h 446406"/>
                    <a:gd name="connsiteX21" fmla="*/ 109394 w 128550"/>
                    <a:gd name="connsiteY21" fmla="*/ 168689 h 446406"/>
                    <a:gd name="connsiteX22" fmla="*/ 110323 w 128550"/>
                    <a:gd name="connsiteY22" fmla="*/ 191085 h 446406"/>
                    <a:gd name="connsiteX23" fmla="*/ 109430 w 128550"/>
                    <a:gd name="connsiteY23" fmla="*/ 191335 h 446406"/>
                    <a:gd name="connsiteX24" fmla="*/ 109251 w 128550"/>
                    <a:gd name="connsiteY24" fmla="*/ 194121 h 446406"/>
                    <a:gd name="connsiteX25" fmla="*/ 109180 w 128550"/>
                    <a:gd name="connsiteY25" fmla="*/ 197442 h 446406"/>
                    <a:gd name="connsiteX26" fmla="*/ 110966 w 128550"/>
                    <a:gd name="connsiteY26" fmla="*/ 200764 h 446406"/>
                    <a:gd name="connsiteX27" fmla="*/ 109323 w 128550"/>
                    <a:gd name="connsiteY27" fmla="*/ 203800 h 446406"/>
                    <a:gd name="connsiteX28" fmla="*/ 110573 w 128550"/>
                    <a:gd name="connsiteY28" fmla="*/ 208622 h 446406"/>
                    <a:gd name="connsiteX29" fmla="*/ 110251 w 128550"/>
                    <a:gd name="connsiteY29" fmla="*/ 207801 h 446406"/>
                    <a:gd name="connsiteX30" fmla="*/ 109573 w 128550"/>
                    <a:gd name="connsiteY30" fmla="*/ 213052 h 446406"/>
                    <a:gd name="connsiteX31" fmla="*/ 111644 w 128550"/>
                    <a:gd name="connsiteY31" fmla="*/ 212480 h 446406"/>
                    <a:gd name="connsiteX32" fmla="*/ 108680 w 128550"/>
                    <a:gd name="connsiteY32" fmla="*/ 215623 h 446406"/>
                    <a:gd name="connsiteX33" fmla="*/ 110073 w 128550"/>
                    <a:gd name="connsiteY33" fmla="*/ 216159 h 446406"/>
                    <a:gd name="connsiteX34" fmla="*/ 101572 w 128550"/>
                    <a:gd name="connsiteY34" fmla="*/ 226339 h 446406"/>
                    <a:gd name="connsiteX35" fmla="*/ 95464 w 128550"/>
                    <a:gd name="connsiteY35" fmla="*/ 240591 h 446406"/>
                    <a:gd name="connsiteX36" fmla="*/ 92642 w 128550"/>
                    <a:gd name="connsiteY36" fmla="*/ 247913 h 446406"/>
                    <a:gd name="connsiteX37" fmla="*/ 89713 w 128550"/>
                    <a:gd name="connsiteY37" fmla="*/ 254485 h 446406"/>
                    <a:gd name="connsiteX38" fmla="*/ 81998 w 128550"/>
                    <a:gd name="connsiteY38" fmla="*/ 268344 h 446406"/>
                    <a:gd name="connsiteX39" fmla="*/ 73890 w 128550"/>
                    <a:gd name="connsiteY39" fmla="*/ 280131 h 446406"/>
                    <a:gd name="connsiteX40" fmla="*/ 72461 w 128550"/>
                    <a:gd name="connsiteY40" fmla="*/ 280310 h 446406"/>
                    <a:gd name="connsiteX41" fmla="*/ 70103 w 128550"/>
                    <a:gd name="connsiteY41" fmla="*/ 286346 h 446406"/>
                    <a:gd name="connsiteX42" fmla="*/ 69675 w 128550"/>
                    <a:gd name="connsiteY42" fmla="*/ 288775 h 446406"/>
                    <a:gd name="connsiteX43" fmla="*/ 68389 w 128550"/>
                    <a:gd name="connsiteY43" fmla="*/ 289133 h 446406"/>
                    <a:gd name="connsiteX44" fmla="*/ 67389 w 128550"/>
                    <a:gd name="connsiteY44" fmla="*/ 292883 h 446406"/>
                    <a:gd name="connsiteX45" fmla="*/ 65496 w 128550"/>
                    <a:gd name="connsiteY45" fmla="*/ 294633 h 446406"/>
                    <a:gd name="connsiteX46" fmla="*/ 61495 w 128550"/>
                    <a:gd name="connsiteY46" fmla="*/ 306349 h 446406"/>
                    <a:gd name="connsiteX47" fmla="*/ 58459 w 128550"/>
                    <a:gd name="connsiteY47" fmla="*/ 317708 h 446406"/>
                    <a:gd name="connsiteX48" fmla="*/ 54816 w 128550"/>
                    <a:gd name="connsiteY48" fmla="*/ 326637 h 446406"/>
                    <a:gd name="connsiteX49" fmla="*/ 52494 w 128550"/>
                    <a:gd name="connsiteY49" fmla="*/ 336781 h 446406"/>
                    <a:gd name="connsiteX50" fmla="*/ 47743 w 128550"/>
                    <a:gd name="connsiteY50" fmla="*/ 356784 h 446406"/>
                    <a:gd name="connsiteX51" fmla="*/ 44457 w 128550"/>
                    <a:gd name="connsiteY51" fmla="*/ 368643 h 446406"/>
                    <a:gd name="connsiteX52" fmla="*/ 39671 w 128550"/>
                    <a:gd name="connsiteY52" fmla="*/ 379108 h 446406"/>
                    <a:gd name="connsiteX53" fmla="*/ 38171 w 128550"/>
                    <a:gd name="connsiteY53" fmla="*/ 381180 h 446406"/>
                    <a:gd name="connsiteX54" fmla="*/ 37349 w 128550"/>
                    <a:gd name="connsiteY54" fmla="*/ 382144 h 446406"/>
                    <a:gd name="connsiteX55" fmla="*/ 36171 w 128550"/>
                    <a:gd name="connsiteY55" fmla="*/ 383752 h 446406"/>
                    <a:gd name="connsiteX56" fmla="*/ 32527 w 128550"/>
                    <a:gd name="connsiteY56" fmla="*/ 390109 h 446406"/>
                    <a:gd name="connsiteX57" fmla="*/ 28491 w 128550"/>
                    <a:gd name="connsiteY57" fmla="*/ 400896 h 446406"/>
                    <a:gd name="connsiteX58" fmla="*/ 28169 w 128550"/>
                    <a:gd name="connsiteY58" fmla="*/ 402397 h 446406"/>
                    <a:gd name="connsiteX59" fmla="*/ 26455 w 128550"/>
                    <a:gd name="connsiteY59" fmla="*/ 404647 h 446406"/>
                    <a:gd name="connsiteX60" fmla="*/ 23883 w 128550"/>
                    <a:gd name="connsiteY60" fmla="*/ 408040 h 446406"/>
                    <a:gd name="connsiteX61" fmla="*/ 19704 w 128550"/>
                    <a:gd name="connsiteY61" fmla="*/ 414684 h 446406"/>
                    <a:gd name="connsiteX62" fmla="*/ 14882 w 128550"/>
                    <a:gd name="connsiteY62" fmla="*/ 422864 h 446406"/>
                    <a:gd name="connsiteX63" fmla="*/ 12703 w 128550"/>
                    <a:gd name="connsiteY63" fmla="*/ 425828 h 446406"/>
                    <a:gd name="connsiteX64" fmla="*/ 9774 w 128550"/>
                    <a:gd name="connsiteY64" fmla="*/ 429329 h 446406"/>
                    <a:gd name="connsiteX65" fmla="*/ 7024 w 128550"/>
                    <a:gd name="connsiteY65" fmla="*/ 432400 h 446406"/>
                    <a:gd name="connsiteX66" fmla="*/ 5702 w 128550"/>
                    <a:gd name="connsiteY66" fmla="*/ 433758 h 446406"/>
                    <a:gd name="connsiteX67" fmla="*/ 3666 w 128550"/>
                    <a:gd name="connsiteY67" fmla="*/ 435794 h 446406"/>
                    <a:gd name="connsiteX68" fmla="*/ 1452 w 128550"/>
                    <a:gd name="connsiteY68" fmla="*/ 446366 h 446406"/>
                    <a:gd name="connsiteX69" fmla="*/ 6810 w 128550"/>
                    <a:gd name="connsiteY69" fmla="*/ 443045 h 446406"/>
                    <a:gd name="connsiteX70" fmla="*/ 12132 w 128550"/>
                    <a:gd name="connsiteY70" fmla="*/ 440794 h 446406"/>
                    <a:gd name="connsiteX71" fmla="*/ 20561 w 128550"/>
                    <a:gd name="connsiteY71" fmla="*/ 436115 h 446406"/>
                    <a:gd name="connsiteX72" fmla="*/ 20561 w 128550"/>
                    <a:gd name="connsiteY72" fmla="*/ 436615 h 446406"/>
                    <a:gd name="connsiteX73" fmla="*/ 24955 w 128550"/>
                    <a:gd name="connsiteY73" fmla="*/ 432329 h 446406"/>
                    <a:gd name="connsiteX74" fmla="*/ 28098 w 128550"/>
                    <a:gd name="connsiteY74" fmla="*/ 428007 h 446406"/>
                    <a:gd name="connsiteX75" fmla="*/ 31241 w 128550"/>
                    <a:gd name="connsiteY75" fmla="*/ 419899 h 446406"/>
                    <a:gd name="connsiteX76" fmla="*/ 36135 w 128550"/>
                    <a:gd name="connsiteY76" fmla="*/ 413934 h 446406"/>
                    <a:gd name="connsiteX77" fmla="*/ 36206 w 128550"/>
                    <a:gd name="connsiteY77" fmla="*/ 414148 h 446406"/>
                    <a:gd name="connsiteX78" fmla="*/ 36813 w 128550"/>
                    <a:gd name="connsiteY78" fmla="*/ 412684 h 446406"/>
                    <a:gd name="connsiteX79" fmla="*/ 38135 w 128550"/>
                    <a:gd name="connsiteY79" fmla="*/ 410826 h 446406"/>
                    <a:gd name="connsiteX80" fmla="*/ 40850 w 128550"/>
                    <a:gd name="connsiteY80" fmla="*/ 407219 h 446406"/>
                    <a:gd name="connsiteX81" fmla="*/ 44172 w 128550"/>
                    <a:gd name="connsiteY81" fmla="*/ 399968 h 446406"/>
                    <a:gd name="connsiteX82" fmla="*/ 44386 w 128550"/>
                    <a:gd name="connsiteY82" fmla="*/ 401575 h 446406"/>
                    <a:gd name="connsiteX83" fmla="*/ 47993 w 128550"/>
                    <a:gd name="connsiteY83" fmla="*/ 394396 h 446406"/>
                    <a:gd name="connsiteX84" fmla="*/ 49101 w 128550"/>
                    <a:gd name="connsiteY84" fmla="*/ 392003 h 446406"/>
                    <a:gd name="connsiteX85" fmla="*/ 50672 w 128550"/>
                    <a:gd name="connsiteY85" fmla="*/ 389359 h 446406"/>
                    <a:gd name="connsiteX86" fmla="*/ 54208 w 128550"/>
                    <a:gd name="connsiteY86" fmla="*/ 381823 h 446406"/>
                    <a:gd name="connsiteX87" fmla="*/ 56244 w 128550"/>
                    <a:gd name="connsiteY87" fmla="*/ 370071 h 446406"/>
                    <a:gd name="connsiteX88" fmla="*/ 56495 w 128550"/>
                    <a:gd name="connsiteY88" fmla="*/ 370500 h 446406"/>
                    <a:gd name="connsiteX89" fmla="*/ 57780 w 128550"/>
                    <a:gd name="connsiteY89" fmla="*/ 363499 h 446406"/>
                    <a:gd name="connsiteX90" fmla="*/ 58209 w 128550"/>
                    <a:gd name="connsiteY90" fmla="*/ 363249 h 446406"/>
                    <a:gd name="connsiteX91" fmla="*/ 61174 w 128550"/>
                    <a:gd name="connsiteY91" fmla="*/ 351533 h 446406"/>
                    <a:gd name="connsiteX92" fmla="*/ 62031 w 128550"/>
                    <a:gd name="connsiteY92" fmla="*/ 351640 h 446406"/>
                    <a:gd name="connsiteX93" fmla="*/ 63853 w 128550"/>
                    <a:gd name="connsiteY93" fmla="*/ 345461 h 446406"/>
                    <a:gd name="connsiteX94" fmla="*/ 62924 w 128550"/>
                    <a:gd name="connsiteY94" fmla="*/ 347676 h 446406"/>
                    <a:gd name="connsiteX95" fmla="*/ 65853 w 128550"/>
                    <a:gd name="connsiteY95" fmla="*/ 338174 h 446406"/>
                    <a:gd name="connsiteX96" fmla="*/ 65567 w 128550"/>
                    <a:gd name="connsiteY96" fmla="*/ 324315 h 446406"/>
                    <a:gd name="connsiteX97" fmla="*/ 66853 w 128550"/>
                    <a:gd name="connsiteY97" fmla="*/ 323351 h 446406"/>
                    <a:gd name="connsiteX98" fmla="*/ 68317 w 128550"/>
                    <a:gd name="connsiteY98" fmla="*/ 324566 h 446406"/>
                    <a:gd name="connsiteX99" fmla="*/ 71496 w 128550"/>
                    <a:gd name="connsiteY99" fmla="*/ 315850 h 446406"/>
                    <a:gd name="connsiteX100" fmla="*/ 72461 w 128550"/>
                    <a:gd name="connsiteY100" fmla="*/ 315993 h 446406"/>
                    <a:gd name="connsiteX101" fmla="*/ 76068 w 128550"/>
                    <a:gd name="connsiteY101" fmla="*/ 303741 h 446406"/>
                    <a:gd name="connsiteX102" fmla="*/ 80355 w 128550"/>
                    <a:gd name="connsiteY102" fmla="*/ 296241 h 446406"/>
                    <a:gd name="connsiteX103" fmla="*/ 82391 w 128550"/>
                    <a:gd name="connsiteY103" fmla="*/ 295026 h 446406"/>
                    <a:gd name="connsiteX104" fmla="*/ 83426 w 128550"/>
                    <a:gd name="connsiteY104" fmla="*/ 291026 h 446406"/>
                    <a:gd name="connsiteX105" fmla="*/ 85462 w 128550"/>
                    <a:gd name="connsiteY105" fmla="*/ 290276 h 446406"/>
                    <a:gd name="connsiteX106" fmla="*/ 90070 w 128550"/>
                    <a:gd name="connsiteY106" fmla="*/ 282703 h 446406"/>
                    <a:gd name="connsiteX107" fmla="*/ 95892 w 128550"/>
                    <a:gd name="connsiteY107" fmla="*/ 273095 h 446406"/>
                    <a:gd name="connsiteX108" fmla="*/ 97571 w 128550"/>
                    <a:gd name="connsiteY108" fmla="*/ 266737 h 446406"/>
                    <a:gd name="connsiteX109" fmla="*/ 100786 w 128550"/>
                    <a:gd name="connsiteY109" fmla="*/ 264630 h 446406"/>
                    <a:gd name="connsiteX110" fmla="*/ 100107 w 128550"/>
                    <a:gd name="connsiteY110" fmla="*/ 265415 h 446406"/>
                    <a:gd name="connsiteX111" fmla="*/ 100607 w 128550"/>
                    <a:gd name="connsiteY111" fmla="*/ 266380 h 446406"/>
                    <a:gd name="connsiteX112" fmla="*/ 106536 w 128550"/>
                    <a:gd name="connsiteY112" fmla="*/ 254235 h 446406"/>
                    <a:gd name="connsiteX113" fmla="*/ 105001 w 128550"/>
                    <a:gd name="connsiteY113" fmla="*/ 255593 h 446406"/>
                    <a:gd name="connsiteX114" fmla="*/ 106787 w 128550"/>
                    <a:gd name="connsiteY114" fmla="*/ 251878 h 446406"/>
                    <a:gd name="connsiteX115" fmla="*/ 107144 w 128550"/>
                    <a:gd name="connsiteY115" fmla="*/ 252985 h 446406"/>
                    <a:gd name="connsiteX116" fmla="*/ 110037 w 128550"/>
                    <a:gd name="connsiteY116" fmla="*/ 247592 h 446406"/>
                    <a:gd name="connsiteX117" fmla="*/ 108823 w 128550"/>
                    <a:gd name="connsiteY117" fmla="*/ 247949 h 446406"/>
                    <a:gd name="connsiteX118" fmla="*/ 112537 w 128550"/>
                    <a:gd name="connsiteY118" fmla="*/ 241484 h 446406"/>
                    <a:gd name="connsiteX119" fmla="*/ 111180 w 128550"/>
                    <a:gd name="connsiteY119" fmla="*/ 240484 h 446406"/>
                    <a:gd name="connsiteX120" fmla="*/ 119074 w 128550"/>
                    <a:gd name="connsiteY120" fmla="*/ 227482 h 446406"/>
                    <a:gd name="connsiteX121" fmla="*/ 118859 w 128550"/>
                    <a:gd name="connsiteY121" fmla="*/ 224839 h 446406"/>
                    <a:gd name="connsiteX122" fmla="*/ 119788 w 128550"/>
                    <a:gd name="connsiteY122" fmla="*/ 225089 h 446406"/>
                    <a:gd name="connsiteX123" fmla="*/ 123896 w 128550"/>
                    <a:gd name="connsiteY123" fmla="*/ 217731 h 446406"/>
                    <a:gd name="connsiteX124" fmla="*/ 124324 w 128550"/>
                    <a:gd name="connsiteY124" fmla="*/ 218517 h 446406"/>
                    <a:gd name="connsiteX125" fmla="*/ 122967 w 128550"/>
                    <a:gd name="connsiteY125" fmla="*/ 216195 h 446406"/>
                    <a:gd name="connsiteX126" fmla="*/ 124003 w 128550"/>
                    <a:gd name="connsiteY126" fmla="*/ 211266 h 446406"/>
                    <a:gd name="connsiteX127" fmla="*/ 123753 w 128550"/>
                    <a:gd name="connsiteY127" fmla="*/ 206158 h 446406"/>
                    <a:gd name="connsiteX128" fmla="*/ 122110 w 128550"/>
                    <a:gd name="connsiteY128" fmla="*/ 204515 h 446406"/>
                    <a:gd name="connsiteX129" fmla="*/ 123003 w 128550"/>
                    <a:gd name="connsiteY129" fmla="*/ 205194 h 446406"/>
                    <a:gd name="connsiteX130" fmla="*/ 122717 w 128550"/>
                    <a:gd name="connsiteY130" fmla="*/ 202407 h 446406"/>
                    <a:gd name="connsiteX131" fmla="*/ 124003 w 128550"/>
                    <a:gd name="connsiteY131" fmla="*/ 200979 h 446406"/>
                    <a:gd name="connsiteX132" fmla="*/ 125074 w 128550"/>
                    <a:gd name="connsiteY132" fmla="*/ 202300 h 446406"/>
                    <a:gd name="connsiteX133" fmla="*/ 123646 w 128550"/>
                    <a:gd name="connsiteY133" fmla="*/ 198693 h 446406"/>
                    <a:gd name="connsiteX134" fmla="*/ 124360 w 128550"/>
                    <a:gd name="connsiteY134" fmla="*/ 196621 h 446406"/>
                    <a:gd name="connsiteX135" fmla="*/ 124860 w 128550"/>
                    <a:gd name="connsiteY135" fmla="*/ 193549 h 446406"/>
                    <a:gd name="connsiteX136" fmla="*/ 125896 w 128550"/>
                    <a:gd name="connsiteY136" fmla="*/ 189084 h 446406"/>
                    <a:gd name="connsiteX137" fmla="*/ 126146 w 128550"/>
                    <a:gd name="connsiteY137" fmla="*/ 185191 h 446406"/>
                    <a:gd name="connsiteX138" fmla="*/ 125146 w 128550"/>
                    <a:gd name="connsiteY138" fmla="*/ 180226 h 446406"/>
                    <a:gd name="connsiteX139" fmla="*/ 127361 w 128550"/>
                    <a:gd name="connsiteY139" fmla="*/ 178797 h 446406"/>
                    <a:gd name="connsiteX140" fmla="*/ 126253 w 128550"/>
                    <a:gd name="connsiteY140" fmla="*/ 170010 h 446406"/>
                    <a:gd name="connsiteX141" fmla="*/ 126396 w 128550"/>
                    <a:gd name="connsiteY141" fmla="*/ 170368 h 446406"/>
                    <a:gd name="connsiteX142" fmla="*/ 127182 w 128550"/>
                    <a:gd name="connsiteY142" fmla="*/ 152294 h 446406"/>
                    <a:gd name="connsiteX143" fmla="*/ 125646 w 128550"/>
                    <a:gd name="connsiteY143" fmla="*/ 149829 h 446406"/>
                    <a:gd name="connsiteX144" fmla="*/ 126360 w 128550"/>
                    <a:gd name="connsiteY144" fmla="*/ 145222 h 446406"/>
                    <a:gd name="connsiteX145" fmla="*/ 127110 w 128550"/>
                    <a:gd name="connsiteY145" fmla="*/ 143221 h 446406"/>
                    <a:gd name="connsiteX146" fmla="*/ 127932 w 128550"/>
                    <a:gd name="connsiteY146" fmla="*/ 140828 h 446406"/>
                    <a:gd name="connsiteX147" fmla="*/ 126825 w 128550"/>
                    <a:gd name="connsiteY147" fmla="*/ 133792 h 446406"/>
                    <a:gd name="connsiteX148" fmla="*/ 128111 w 128550"/>
                    <a:gd name="connsiteY148" fmla="*/ 128005 h 446406"/>
                    <a:gd name="connsiteX149" fmla="*/ 128361 w 128550"/>
                    <a:gd name="connsiteY149" fmla="*/ 128791 h 446406"/>
                    <a:gd name="connsiteX150" fmla="*/ 127932 w 128550"/>
                    <a:gd name="connsiteY150" fmla="*/ 116682 h 446406"/>
                    <a:gd name="connsiteX151" fmla="*/ 125967 w 128550"/>
                    <a:gd name="connsiteY151" fmla="*/ 110146 h 446406"/>
                    <a:gd name="connsiteX152" fmla="*/ 126610 w 128550"/>
                    <a:gd name="connsiteY152" fmla="*/ 108324 h 446406"/>
                    <a:gd name="connsiteX153" fmla="*/ 127575 w 128550"/>
                    <a:gd name="connsiteY153" fmla="*/ 107610 h 446406"/>
                    <a:gd name="connsiteX154" fmla="*/ 127039 w 128550"/>
                    <a:gd name="connsiteY154" fmla="*/ 106503 h 446406"/>
                    <a:gd name="connsiteX155" fmla="*/ 127253 w 128550"/>
                    <a:gd name="connsiteY155" fmla="*/ 106431 h 446406"/>
                    <a:gd name="connsiteX156" fmla="*/ 126610 w 128550"/>
                    <a:gd name="connsiteY156" fmla="*/ 105538 h 446406"/>
                    <a:gd name="connsiteX157" fmla="*/ 126110 w 128550"/>
                    <a:gd name="connsiteY157" fmla="*/ 105931 h 446406"/>
                    <a:gd name="connsiteX158" fmla="*/ 127468 w 128550"/>
                    <a:gd name="connsiteY158" fmla="*/ 98502 h 446406"/>
                    <a:gd name="connsiteX159" fmla="*/ 124039 w 128550"/>
                    <a:gd name="connsiteY159" fmla="*/ 78785 h 446406"/>
                    <a:gd name="connsiteX160" fmla="*/ 126075 w 128550"/>
                    <a:gd name="connsiteY160" fmla="*/ 81249 h 446406"/>
                    <a:gd name="connsiteX161" fmla="*/ 125110 w 128550"/>
                    <a:gd name="connsiteY161" fmla="*/ 76785 h 446406"/>
                    <a:gd name="connsiteX162" fmla="*/ 126539 w 128550"/>
                    <a:gd name="connsiteY162" fmla="*/ 80607 h 446406"/>
                    <a:gd name="connsiteX163" fmla="*/ 125289 w 128550"/>
                    <a:gd name="connsiteY163" fmla="*/ 72641 h 446406"/>
                    <a:gd name="connsiteX164" fmla="*/ 124146 w 128550"/>
                    <a:gd name="connsiteY164" fmla="*/ 68641 h 446406"/>
                    <a:gd name="connsiteX165" fmla="*/ 122896 w 128550"/>
                    <a:gd name="connsiteY165" fmla="*/ 62461 h 446406"/>
                    <a:gd name="connsiteX166" fmla="*/ 121431 w 128550"/>
                    <a:gd name="connsiteY166" fmla="*/ 61354 h 446406"/>
                    <a:gd name="connsiteX167" fmla="*/ 121324 w 128550"/>
                    <a:gd name="connsiteY167" fmla="*/ 60890 h 446406"/>
                    <a:gd name="connsiteX168" fmla="*/ 119074 w 128550"/>
                    <a:gd name="connsiteY168" fmla="*/ 59390 h 446406"/>
                    <a:gd name="connsiteX169" fmla="*/ 119574 w 128550"/>
                    <a:gd name="connsiteY169" fmla="*/ 56175 h 446406"/>
                    <a:gd name="connsiteX170" fmla="*/ 116681 w 128550"/>
                    <a:gd name="connsiteY170" fmla="*/ 48495 h 446406"/>
                    <a:gd name="connsiteX171" fmla="*/ 115788 w 128550"/>
                    <a:gd name="connsiteY171" fmla="*/ 49031 h 446406"/>
                    <a:gd name="connsiteX172" fmla="*/ 115752 w 128550"/>
                    <a:gd name="connsiteY172" fmla="*/ 45388 h 446406"/>
                    <a:gd name="connsiteX173" fmla="*/ 116931 w 128550"/>
                    <a:gd name="connsiteY173" fmla="*/ 45031 h 446406"/>
                    <a:gd name="connsiteX174" fmla="*/ 114180 w 128550"/>
                    <a:gd name="connsiteY174" fmla="*/ 40351 h 446406"/>
                    <a:gd name="connsiteX175" fmla="*/ 116323 w 128550"/>
                    <a:gd name="connsiteY175" fmla="*/ 43102 h 446406"/>
                    <a:gd name="connsiteX176" fmla="*/ 114787 w 128550"/>
                    <a:gd name="connsiteY176" fmla="*/ 37816 h 446406"/>
                    <a:gd name="connsiteX177" fmla="*/ 113002 w 128550"/>
                    <a:gd name="connsiteY177" fmla="*/ 33422 h 446406"/>
                    <a:gd name="connsiteX178" fmla="*/ 110608 w 128550"/>
                    <a:gd name="connsiteY178" fmla="*/ 33351 h 446406"/>
                    <a:gd name="connsiteX179" fmla="*/ 106929 w 128550"/>
                    <a:gd name="connsiteY179" fmla="*/ 25028 h 446406"/>
                    <a:gd name="connsiteX180" fmla="*/ 106394 w 128550"/>
                    <a:gd name="connsiteY180" fmla="*/ 26421 h 446406"/>
                    <a:gd name="connsiteX181" fmla="*/ 101357 w 128550"/>
                    <a:gd name="connsiteY181" fmla="*/ 15062 h 446406"/>
                    <a:gd name="connsiteX182" fmla="*/ 92749 w 128550"/>
                    <a:gd name="connsiteY182" fmla="*/ 6204 h 446406"/>
                    <a:gd name="connsiteX183" fmla="*/ 89642 w 128550"/>
                    <a:gd name="connsiteY183" fmla="*/ 3954 h 446406"/>
                    <a:gd name="connsiteX184" fmla="*/ 87213 w 128550"/>
                    <a:gd name="connsiteY184" fmla="*/ 1632 h 446406"/>
                    <a:gd name="connsiteX185" fmla="*/ 83462 w 128550"/>
                    <a:gd name="connsiteY185" fmla="*/ 1489 h 446406"/>
                    <a:gd name="connsiteX186" fmla="*/ 84034 w 128550"/>
                    <a:gd name="connsiteY186" fmla="*/ 6633 h 446406"/>
                    <a:gd name="connsiteX187" fmla="*/ 85177 w 128550"/>
                    <a:gd name="connsiteY187" fmla="*/ 8919 h 446406"/>
                    <a:gd name="connsiteX188" fmla="*/ 85212 w 128550"/>
                    <a:gd name="connsiteY188" fmla="*/ 9669 h 446406"/>
                    <a:gd name="connsiteX189" fmla="*/ 86927 w 128550"/>
                    <a:gd name="connsiteY189" fmla="*/ 14027 h 446406"/>
                    <a:gd name="connsiteX190" fmla="*/ 91035 w 128550"/>
                    <a:gd name="connsiteY190" fmla="*/ 22921 h 446406"/>
                    <a:gd name="connsiteX191" fmla="*/ 95428 w 128550"/>
                    <a:gd name="connsiteY191" fmla="*/ 31172 h 446406"/>
                    <a:gd name="connsiteX192" fmla="*/ 99821 w 128550"/>
                    <a:gd name="connsiteY192" fmla="*/ 39708 h 446406"/>
                    <a:gd name="connsiteX193" fmla="*/ 103393 w 128550"/>
                    <a:gd name="connsiteY193" fmla="*/ 49317 h 446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</a:cxnLst>
                  <a:rect l="l" t="t" r="r" b="b"/>
                  <a:pathLst>
                    <a:path w="128550" h="446406">
                      <a:moveTo>
                        <a:pt x="103393" y="49317"/>
                      </a:moveTo>
                      <a:cubicBezTo>
                        <a:pt x="103786" y="53389"/>
                        <a:pt x="104322" y="57996"/>
                        <a:pt x="106001" y="62104"/>
                      </a:cubicBezTo>
                      <a:cubicBezTo>
                        <a:pt x="107858" y="66319"/>
                        <a:pt x="109073" y="68355"/>
                        <a:pt x="108965" y="69069"/>
                      </a:cubicBezTo>
                      <a:lnTo>
                        <a:pt x="108930" y="69534"/>
                      </a:lnTo>
                      <a:cubicBezTo>
                        <a:pt x="108894" y="69712"/>
                        <a:pt x="108858" y="69748"/>
                        <a:pt x="108965" y="70712"/>
                      </a:cubicBezTo>
                      <a:cubicBezTo>
                        <a:pt x="109108" y="72212"/>
                        <a:pt x="109287" y="73784"/>
                        <a:pt x="109465" y="75427"/>
                      </a:cubicBezTo>
                      <a:cubicBezTo>
                        <a:pt x="109715" y="77106"/>
                        <a:pt x="109966" y="78856"/>
                        <a:pt x="110251" y="80749"/>
                      </a:cubicBezTo>
                      <a:cubicBezTo>
                        <a:pt x="110537" y="82249"/>
                        <a:pt x="110823" y="83857"/>
                        <a:pt x="111144" y="85679"/>
                      </a:cubicBezTo>
                      <a:cubicBezTo>
                        <a:pt x="111609" y="92322"/>
                        <a:pt x="111573" y="101788"/>
                        <a:pt x="111966" y="109682"/>
                      </a:cubicBezTo>
                      <a:cubicBezTo>
                        <a:pt x="113609" y="113575"/>
                        <a:pt x="111930" y="120040"/>
                        <a:pt x="113394" y="124898"/>
                      </a:cubicBezTo>
                      <a:lnTo>
                        <a:pt x="112502" y="126648"/>
                      </a:lnTo>
                      <a:cubicBezTo>
                        <a:pt x="113002" y="128184"/>
                        <a:pt x="113323" y="129898"/>
                        <a:pt x="112823" y="131291"/>
                      </a:cubicBezTo>
                      <a:lnTo>
                        <a:pt x="112573" y="131184"/>
                      </a:lnTo>
                      <a:cubicBezTo>
                        <a:pt x="113252" y="133292"/>
                        <a:pt x="112680" y="135435"/>
                        <a:pt x="112894" y="136328"/>
                      </a:cubicBezTo>
                      <a:lnTo>
                        <a:pt x="112644" y="136221"/>
                      </a:lnTo>
                      <a:lnTo>
                        <a:pt x="112430" y="138364"/>
                      </a:lnTo>
                      <a:lnTo>
                        <a:pt x="112109" y="137935"/>
                      </a:lnTo>
                      <a:cubicBezTo>
                        <a:pt x="112287" y="139114"/>
                        <a:pt x="111751" y="141828"/>
                        <a:pt x="111430" y="143829"/>
                      </a:cubicBezTo>
                      <a:cubicBezTo>
                        <a:pt x="111037" y="145972"/>
                        <a:pt x="110608" y="148044"/>
                        <a:pt x="110144" y="149972"/>
                      </a:cubicBezTo>
                      <a:lnTo>
                        <a:pt x="111287" y="149794"/>
                      </a:lnTo>
                      <a:cubicBezTo>
                        <a:pt x="108930" y="158080"/>
                        <a:pt x="111144" y="161295"/>
                        <a:pt x="109680" y="168796"/>
                      </a:cubicBezTo>
                      <a:lnTo>
                        <a:pt x="109394" y="168689"/>
                      </a:lnTo>
                      <a:cubicBezTo>
                        <a:pt x="112537" y="177976"/>
                        <a:pt x="108322" y="183048"/>
                        <a:pt x="110323" y="191085"/>
                      </a:cubicBezTo>
                      <a:cubicBezTo>
                        <a:pt x="110108" y="190084"/>
                        <a:pt x="109715" y="191442"/>
                        <a:pt x="109430" y="191335"/>
                      </a:cubicBezTo>
                      <a:cubicBezTo>
                        <a:pt x="109394" y="192335"/>
                        <a:pt x="109358" y="192871"/>
                        <a:pt x="109251" y="194121"/>
                      </a:cubicBezTo>
                      <a:cubicBezTo>
                        <a:pt x="109144" y="195335"/>
                        <a:pt x="109108" y="196478"/>
                        <a:pt x="109180" y="197442"/>
                      </a:cubicBezTo>
                      <a:cubicBezTo>
                        <a:pt x="109323" y="199407"/>
                        <a:pt x="109858" y="200693"/>
                        <a:pt x="110966" y="200764"/>
                      </a:cubicBezTo>
                      <a:cubicBezTo>
                        <a:pt x="110787" y="204051"/>
                        <a:pt x="110180" y="203372"/>
                        <a:pt x="109323" y="203800"/>
                      </a:cubicBezTo>
                      <a:cubicBezTo>
                        <a:pt x="110251" y="203693"/>
                        <a:pt x="110644" y="206872"/>
                        <a:pt x="110573" y="208622"/>
                      </a:cubicBezTo>
                      <a:lnTo>
                        <a:pt x="110251" y="207801"/>
                      </a:lnTo>
                      <a:cubicBezTo>
                        <a:pt x="110323" y="209408"/>
                        <a:pt x="110073" y="211158"/>
                        <a:pt x="109573" y="213052"/>
                      </a:cubicBezTo>
                      <a:lnTo>
                        <a:pt x="111644" y="212480"/>
                      </a:lnTo>
                      <a:cubicBezTo>
                        <a:pt x="110144" y="215445"/>
                        <a:pt x="109358" y="212552"/>
                        <a:pt x="108680" y="215623"/>
                      </a:cubicBezTo>
                      <a:lnTo>
                        <a:pt x="110073" y="216159"/>
                      </a:lnTo>
                      <a:cubicBezTo>
                        <a:pt x="107894" y="220445"/>
                        <a:pt x="104501" y="222374"/>
                        <a:pt x="101572" y="226339"/>
                      </a:cubicBezTo>
                      <a:cubicBezTo>
                        <a:pt x="99357" y="230947"/>
                        <a:pt x="97392" y="235733"/>
                        <a:pt x="95464" y="240591"/>
                      </a:cubicBezTo>
                      <a:cubicBezTo>
                        <a:pt x="94535" y="243020"/>
                        <a:pt x="93606" y="245484"/>
                        <a:pt x="92642" y="247913"/>
                      </a:cubicBezTo>
                      <a:cubicBezTo>
                        <a:pt x="91713" y="250485"/>
                        <a:pt x="90892" y="252199"/>
                        <a:pt x="89713" y="254485"/>
                      </a:cubicBezTo>
                      <a:cubicBezTo>
                        <a:pt x="87498" y="258700"/>
                        <a:pt x="84355" y="263522"/>
                        <a:pt x="81998" y="268344"/>
                      </a:cubicBezTo>
                      <a:cubicBezTo>
                        <a:pt x="79712" y="273130"/>
                        <a:pt x="77426" y="275809"/>
                        <a:pt x="73890" y="280131"/>
                      </a:cubicBezTo>
                      <a:lnTo>
                        <a:pt x="72461" y="280310"/>
                      </a:lnTo>
                      <a:cubicBezTo>
                        <a:pt x="70818" y="279810"/>
                        <a:pt x="71746" y="286382"/>
                        <a:pt x="70103" y="286346"/>
                      </a:cubicBezTo>
                      <a:lnTo>
                        <a:pt x="69675" y="288775"/>
                      </a:lnTo>
                      <a:cubicBezTo>
                        <a:pt x="69103" y="289240"/>
                        <a:pt x="68210" y="290347"/>
                        <a:pt x="68389" y="289133"/>
                      </a:cubicBezTo>
                      <a:cubicBezTo>
                        <a:pt x="67353" y="291061"/>
                        <a:pt x="67603" y="291240"/>
                        <a:pt x="67389" y="292883"/>
                      </a:cubicBezTo>
                      <a:lnTo>
                        <a:pt x="65496" y="294633"/>
                      </a:lnTo>
                      <a:cubicBezTo>
                        <a:pt x="63424" y="298491"/>
                        <a:pt x="62317" y="302384"/>
                        <a:pt x="61495" y="306349"/>
                      </a:cubicBezTo>
                      <a:cubicBezTo>
                        <a:pt x="60674" y="310171"/>
                        <a:pt x="59924" y="313743"/>
                        <a:pt x="58459" y="317708"/>
                      </a:cubicBezTo>
                      <a:cubicBezTo>
                        <a:pt x="57280" y="319886"/>
                        <a:pt x="55959" y="322637"/>
                        <a:pt x="54816" y="326637"/>
                      </a:cubicBezTo>
                      <a:cubicBezTo>
                        <a:pt x="53780" y="330316"/>
                        <a:pt x="53244" y="333888"/>
                        <a:pt x="52494" y="336781"/>
                      </a:cubicBezTo>
                      <a:cubicBezTo>
                        <a:pt x="50637" y="343639"/>
                        <a:pt x="48886" y="351426"/>
                        <a:pt x="47743" y="356784"/>
                      </a:cubicBezTo>
                      <a:cubicBezTo>
                        <a:pt x="47136" y="360713"/>
                        <a:pt x="45850" y="364499"/>
                        <a:pt x="44457" y="368643"/>
                      </a:cubicBezTo>
                      <a:cubicBezTo>
                        <a:pt x="43100" y="372643"/>
                        <a:pt x="41600" y="376286"/>
                        <a:pt x="39671" y="379108"/>
                      </a:cubicBezTo>
                      <a:cubicBezTo>
                        <a:pt x="39207" y="379823"/>
                        <a:pt x="38671" y="380501"/>
                        <a:pt x="38171" y="381180"/>
                      </a:cubicBezTo>
                      <a:lnTo>
                        <a:pt x="37349" y="382144"/>
                      </a:lnTo>
                      <a:lnTo>
                        <a:pt x="36171" y="383752"/>
                      </a:lnTo>
                      <a:cubicBezTo>
                        <a:pt x="34670" y="385895"/>
                        <a:pt x="33492" y="388074"/>
                        <a:pt x="32527" y="390109"/>
                      </a:cubicBezTo>
                      <a:cubicBezTo>
                        <a:pt x="30598" y="394217"/>
                        <a:pt x="29420" y="397825"/>
                        <a:pt x="28491" y="400896"/>
                      </a:cubicBezTo>
                      <a:cubicBezTo>
                        <a:pt x="28098" y="401147"/>
                        <a:pt x="28027" y="402254"/>
                        <a:pt x="28169" y="402397"/>
                      </a:cubicBezTo>
                      <a:cubicBezTo>
                        <a:pt x="27598" y="403254"/>
                        <a:pt x="27241" y="403683"/>
                        <a:pt x="26455" y="404647"/>
                      </a:cubicBezTo>
                      <a:cubicBezTo>
                        <a:pt x="25526" y="405754"/>
                        <a:pt x="24669" y="406897"/>
                        <a:pt x="23883" y="408040"/>
                      </a:cubicBezTo>
                      <a:cubicBezTo>
                        <a:pt x="22312" y="410326"/>
                        <a:pt x="20954" y="412577"/>
                        <a:pt x="19704" y="414684"/>
                      </a:cubicBezTo>
                      <a:cubicBezTo>
                        <a:pt x="19704" y="414684"/>
                        <a:pt x="17525" y="418756"/>
                        <a:pt x="14882" y="422864"/>
                      </a:cubicBezTo>
                      <a:cubicBezTo>
                        <a:pt x="14204" y="423899"/>
                        <a:pt x="13489" y="424864"/>
                        <a:pt x="12703" y="425828"/>
                      </a:cubicBezTo>
                      <a:cubicBezTo>
                        <a:pt x="11739" y="426971"/>
                        <a:pt x="10774" y="428150"/>
                        <a:pt x="9774" y="429329"/>
                      </a:cubicBezTo>
                      <a:cubicBezTo>
                        <a:pt x="8846" y="430436"/>
                        <a:pt x="7917" y="431472"/>
                        <a:pt x="7024" y="432400"/>
                      </a:cubicBezTo>
                      <a:lnTo>
                        <a:pt x="5702" y="433758"/>
                      </a:lnTo>
                      <a:cubicBezTo>
                        <a:pt x="5274" y="434186"/>
                        <a:pt x="4202" y="435079"/>
                        <a:pt x="3666" y="435794"/>
                      </a:cubicBezTo>
                      <a:cubicBezTo>
                        <a:pt x="-1227" y="442009"/>
                        <a:pt x="-406" y="446902"/>
                        <a:pt x="1452" y="446366"/>
                      </a:cubicBezTo>
                      <a:cubicBezTo>
                        <a:pt x="2523" y="446259"/>
                        <a:pt x="4059" y="444795"/>
                        <a:pt x="6810" y="443045"/>
                      </a:cubicBezTo>
                      <a:cubicBezTo>
                        <a:pt x="8310" y="442045"/>
                        <a:pt x="9560" y="441687"/>
                        <a:pt x="12132" y="440794"/>
                      </a:cubicBezTo>
                      <a:cubicBezTo>
                        <a:pt x="14704" y="439759"/>
                        <a:pt x="17597" y="438080"/>
                        <a:pt x="20561" y="436115"/>
                      </a:cubicBezTo>
                      <a:lnTo>
                        <a:pt x="20561" y="436615"/>
                      </a:lnTo>
                      <a:cubicBezTo>
                        <a:pt x="22026" y="435365"/>
                        <a:pt x="23633" y="433901"/>
                        <a:pt x="24955" y="432329"/>
                      </a:cubicBezTo>
                      <a:cubicBezTo>
                        <a:pt x="26241" y="430829"/>
                        <a:pt x="27277" y="429400"/>
                        <a:pt x="28098" y="428007"/>
                      </a:cubicBezTo>
                      <a:cubicBezTo>
                        <a:pt x="29777" y="425221"/>
                        <a:pt x="30670" y="422685"/>
                        <a:pt x="31241" y="419899"/>
                      </a:cubicBezTo>
                      <a:cubicBezTo>
                        <a:pt x="33563" y="420185"/>
                        <a:pt x="34563" y="414684"/>
                        <a:pt x="36135" y="413934"/>
                      </a:cubicBezTo>
                      <a:lnTo>
                        <a:pt x="36206" y="414148"/>
                      </a:lnTo>
                      <a:cubicBezTo>
                        <a:pt x="36349" y="413612"/>
                        <a:pt x="36563" y="413148"/>
                        <a:pt x="36813" y="412684"/>
                      </a:cubicBezTo>
                      <a:cubicBezTo>
                        <a:pt x="37171" y="412112"/>
                        <a:pt x="37671" y="411434"/>
                        <a:pt x="38135" y="410826"/>
                      </a:cubicBezTo>
                      <a:cubicBezTo>
                        <a:pt x="38957" y="409719"/>
                        <a:pt x="39885" y="408505"/>
                        <a:pt x="40850" y="407219"/>
                      </a:cubicBezTo>
                      <a:cubicBezTo>
                        <a:pt x="42564" y="404826"/>
                        <a:pt x="43993" y="402468"/>
                        <a:pt x="44172" y="399968"/>
                      </a:cubicBezTo>
                      <a:cubicBezTo>
                        <a:pt x="44279" y="400218"/>
                        <a:pt x="44779" y="400539"/>
                        <a:pt x="44386" y="401575"/>
                      </a:cubicBezTo>
                      <a:cubicBezTo>
                        <a:pt x="45493" y="398075"/>
                        <a:pt x="46672" y="393967"/>
                        <a:pt x="47993" y="394396"/>
                      </a:cubicBezTo>
                      <a:cubicBezTo>
                        <a:pt x="48315" y="393574"/>
                        <a:pt x="48708" y="392753"/>
                        <a:pt x="49101" y="392003"/>
                      </a:cubicBezTo>
                      <a:cubicBezTo>
                        <a:pt x="49529" y="391145"/>
                        <a:pt x="49815" y="390788"/>
                        <a:pt x="50672" y="389359"/>
                      </a:cubicBezTo>
                      <a:cubicBezTo>
                        <a:pt x="52137" y="386966"/>
                        <a:pt x="53351" y="384323"/>
                        <a:pt x="54208" y="381823"/>
                      </a:cubicBezTo>
                      <a:cubicBezTo>
                        <a:pt x="55923" y="376786"/>
                        <a:pt x="56459" y="372679"/>
                        <a:pt x="56244" y="370071"/>
                      </a:cubicBezTo>
                      <a:lnTo>
                        <a:pt x="56495" y="370500"/>
                      </a:lnTo>
                      <a:cubicBezTo>
                        <a:pt x="55959" y="367428"/>
                        <a:pt x="57423" y="366857"/>
                        <a:pt x="57780" y="363499"/>
                      </a:cubicBezTo>
                      <a:cubicBezTo>
                        <a:pt x="57995" y="363392"/>
                        <a:pt x="58138" y="363177"/>
                        <a:pt x="58209" y="363249"/>
                      </a:cubicBezTo>
                      <a:cubicBezTo>
                        <a:pt x="57923" y="359748"/>
                        <a:pt x="60924" y="354212"/>
                        <a:pt x="61174" y="351533"/>
                      </a:cubicBezTo>
                      <a:lnTo>
                        <a:pt x="62031" y="351640"/>
                      </a:lnTo>
                      <a:lnTo>
                        <a:pt x="63853" y="345461"/>
                      </a:lnTo>
                      <a:lnTo>
                        <a:pt x="62924" y="347676"/>
                      </a:lnTo>
                      <a:cubicBezTo>
                        <a:pt x="60959" y="345961"/>
                        <a:pt x="65817" y="343925"/>
                        <a:pt x="65853" y="338174"/>
                      </a:cubicBezTo>
                      <a:cubicBezTo>
                        <a:pt x="67317" y="333602"/>
                        <a:pt x="62924" y="328352"/>
                        <a:pt x="65567" y="324315"/>
                      </a:cubicBezTo>
                      <a:cubicBezTo>
                        <a:pt x="65174" y="321887"/>
                        <a:pt x="66674" y="326709"/>
                        <a:pt x="66853" y="323351"/>
                      </a:cubicBezTo>
                      <a:cubicBezTo>
                        <a:pt x="68032" y="323637"/>
                        <a:pt x="67103" y="325066"/>
                        <a:pt x="68317" y="324566"/>
                      </a:cubicBezTo>
                      <a:cubicBezTo>
                        <a:pt x="68746" y="321315"/>
                        <a:pt x="71104" y="319886"/>
                        <a:pt x="71496" y="315850"/>
                      </a:cubicBezTo>
                      <a:lnTo>
                        <a:pt x="72461" y="315993"/>
                      </a:lnTo>
                      <a:cubicBezTo>
                        <a:pt x="72425" y="310385"/>
                        <a:pt x="76426" y="307349"/>
                        <a:pt x="76068" y="303741"/>
                      </a:cubicBezTo>
                      <a:cubicBezTo>
                        <a:pt x="77211" y="298741"/>
                        <a:pt x="79890" y="301705"/>
                        <a:pt x="80355" y="296241"/>
                      </a:cubicBezTo>
                      <a:lnTo>
                        <a:pt x="82391" y="295026"/>
                      </a:lnTo>
                      <a:cubicBezTo>
                        <a:pt x="83569" y="293169"/>
                        <a:pt x="81712" y="292883"/>
                        <a:pt x="83426" y="291026"/>
                      </a:cubicBezTo>
                      <a:cubicBezTo>
                        <a:pt x="84069" y="291526"/>
                        <a:pt x="85534" y="288668"/>
                        <a:pt x="85462" y="290276"/>
                      </a:cubicBezTo>
                      <a:cubicBezTo>
                        <a:pt x="87463" y="288097"/>
                        <a:pt x="88320" y="285954"/>
                        <a:pt x="90070" y="282703"/>
                      </a:cubicBezTo>
                      <a:cubicBezTo>
                        <a:pt x="91856" y="279274"/>
                        <a:pt x="93249" y="275738"/>
                        <a:pt x="95892" y="273095"/>
                      </a:cubicBezTo>
                      <a:cubicBezTo>
                        <a:pt x="95178" y="271023"/>
                        <a:pt x="97857" y="268487"/>
                        <a:pt x="97571" y="266737"/>
                      </a:cubicBezTo>
                      <a:cubicBezTo>
                        <a:pt x="98214" y="267023"/>
                        <a:pt x="101964" y="259986"/>
                        <a:pt x="100786" y="264630"/>
                      </a:cubicBezTo>
                      <a:cubicBezTo>
                        <a:pt x="100679" y="265022"/>
                        <a:pt x="100286" y="265594"/>
                        <a:pt x="100107" y="265415"/>
                      </a:cubicBezTo>
                      <a:lnTo>
                        <a:pt x="100607" y="266380"/>
                      </a:lnTo>
                      <a:cubicBezTo>
                        <a:pt x="104465" y="263629"/>
                        <a:pt x="104608" y="258200"/>
                        <a:pt x="106536" y="254235"/>
                      </a:cubicBezTo>
                      <a:cubicBezTo>
                        <a:pt x="105751" y="255271"/>
                        <a:pt x="105072" y="256950"/>
                        <a:pt x="105001" y="255593"/>
                      </a:cubicBezTo>
                      <a:lnTo>
                        <a:pt x="106787" y="251878"/>
                      </a:lnTo>
                      <a:lnTo>
                        <a:pt x="107144" y="252985"/>
                      </a:lnTo>
                      <a:lnTo>
                        <a:pt x="110037" y="247592"/>
                      </a:lnTo>
                      <a:lnTo>
                        <a:pt x="108823" y="247949"/>
                      </a:lnTo>
                      <a:cubicBezTo>
                        <a:pt x="110501" y="245413"/>
                        <a:pt x="112430" y="245163"/>
                        <a:pt x="112537" y="241484"/>
                      </a:cubicBezTo>
                      <a:cubicBezTo>
                        <a:pt x="112466" y="239769"/>
                        <a:pt x="110180" y="243520"/>
                        <a:pt x="111180" y="240484"/>
                      </a:cubicBezTo>
                      <a:cubicBezTo>
                        <a:pt x="113394" y="237126"/>
                        <a:pt x="116752" y="232054"/>
                        <a:pt x="119074" y="227482"/>
                      </a:cubicBezTo>
                      <a:cubicBezTo>
                        <a:pt x="117895" y="227446"/>
                        <a:pt x="118466" y="226232"/>
                        <a:pt x="118859" y="224839"/>
                      </a:cubicBezTo>
                      <a:lnTo>
                        <a:pt x="119788" y="225089"/>
                      </a:lnTo>
                      <a:cubicBezTo>
                        <a:pt x="120860" y="219267"/>
                        <a:pt x="122646" y="224231"/>
                        <a:pt x="123896" y="217731"/>
                      </a:cubicBezTo>
                      <a:lnTo>
                        <a:pt x="124324" y="218517"/>
                      </a:lnTo>
                      <a:lnTo>
                        <a:pt x="122967" y="216195"/>
                      </a:lnTo>
                      <a:cubicBezTo>
                        <a:pt x="122896" y="212980"/>
                        <a:pt x="123431" y="212194"/>
                        <a:pt x="124003" y="211266"/>
                      </a:cubicBezTo>
                      <a:cubicBezTo>
                        <a:pt x="124539" y="210551"/>
                        <a:pt x="125003" y="208658"/>
                        <a:pt x="123753" y="206158"/>
                      </a:cubicBezTo>
                      <a:cubicBezTo>
                        <a:pt x="123860" y="208301"/>
                        <a:pt x="121610" y="207087"/>
                        <a:pt x="122110" y="204515"/>
                      </a:cubicBezTo>
                      <a:lnTo>
                        <a:pt x="123003" y="205194"/>
                      </a:lnTo>
                      <a:cubicBezTo>
                        <a:pt x="122860" y="203765"/>
                        <a:pt x="122467" y="203300"/>
                        <a:pt x="122717" y="202407"/>
                      </a:cubicBezTo>
                      <a:cubicBezTo>
                        <a:pt x="123181" y="203229"/>
                        <a:pt x="124039" y="202836"/>
                        <a:pt x="124003" y="200979"/>
                      </a:cubicBezTo>
                      <a:lnTo>
                        <a:pt x="125074" y="202300"/>
                      </a:lnTo>
                      <a:lnTo>
                        <a:pt x="123646" y="198693"/>
                      </a:lnTo>
                      <a:cubicBezTo>
                        <a:pt x="123967" y="198050"/>
                        <a:pt x="124182" y="197335"/>
                        <a:pt x="124360" y="196621"/>
                      </a:cubicBezTo>
                      <a:cubicBezTo>
                        <a:pt x="124539" y="195835"/>
                        <a:pt x="124753" y="194514"/>
                        <a:pt x="124860" y="193549"/>
                      </a:cubicBezTo>
                      <a:cubicBezTo>
                        <a:pt x="125110" y="191477"/>
                        <a:pt x="125217" y="189763"/>
                        <a:pt x="125896" y="189084"/>
                      </a:cubicBezTo>
                      <a:cubicBezTo>
                        <a:pt x="125896" y="189084"/>
                        <a:pt x="126182" y="187191"/>
                        <a:pt x="126146" y="185191"/>
                      </a:cubicBezTo>
                      <a:cubicBezTo>
                        <a:pt x="126146" y="183155"/>
                        <a:pt x="125896" y="180976"/>
                        <a:pt x="125146" y="180226"/>
                      </a:cubicBezTo>
                      <a:cubicBezTo>
                        <a:pt x="126075" y="181583"/>
                        <a:pt x="126289" y="177762"/>
                        <a:pt x="127361" y="178797"/>
                      </a:cubicBezTo>
                      <a:cubicBezTo>
                        <a:pt x="126289" y="177011"/>
                        <a:pt x="125253" y="171939"/>
                        <a:pt x="126253" y="170010"/>
                      </a:cubicBezTo>
                      <a:lnTo>
                        <a:pt x="126396" y="170368"/>
                      </a:lnTo>
                      <a:cubicBezTo>
                        <a:pt x="127289" y="163367"/>
                        <a:pt x="125003" y="158331"/>
                        <a:pt x="127182" y="152294"/>
                      </a:cubicBezTo>
                      <a:cubicBezTo>
                        <a:pt x="126039" y="152401"/>
                        <a:pt x="127182" y="149258"/>
                        <a:pt x="125646" y="149829"/>
                      </a:cubicBezTo>
                      <a:cubicBezTo>
                        <a:pt x="125575" y="148151"/>
                        <a:pt x="125896" y="146615"/>
                        <a:pt x="126360" y="145222"/>
                      </a:cubicBezTo>
                      <a:cubicBezTo>
                        <a:pt x="126575" y="144507"/>
                        <a:pt x="126860" y="143864"/>
                        <a:pt x="127110" y="143221"/>
                      </a:cubicBezTo>
                      <a:cubicBezTo>
                        <a:pt x="127396" y="142436"/>
                        <a:pt x="127718" y="141578"/>
                        <a:pt x="127932" y="140828"/>
                      </a:cubicBezTo>
                      <a:cubicBezTo>
                        <a:pt x="128861" y="137721"/>
                        <a:pt x="128932" y="135256"/>
                        <a:pt x="126825" y="133792"/>
                      </a:cubicBezTo>
                      <a:cubicBezTo>
                        <a:pt x="126718" y="130327"/>
                        <a:pt x="127896" y="129756"/>
                        <a:pt x="128111" y="128005"/>
                      </a:cubicBezTo>
                      <a:lnTo>
                        <a:pt x="128361" y="128791"/>
                      </a:lnTo>
                      <a:cubicBezTo>
                        <a:pt x="127861" y="122612"/>
                        <a:pt x="127825" y="121254"/>
                        <a:pt x="127932" y="116682"/>
                      </a:cubicBezTo>
                      <a:cubicBezTo>
                        <a:pt x="127503" y="114468"/>
                        <a:pt x="125467" y="114111"/>
                        <a:pt x="125967" y="110146"/>
                      </a:cubicBezTo>
                      <a:cubicBezTo>
                        <a:pt x="126789" y="111432"/>
                        <a:pt x="126610" y="109789"/>
                        <a:pt x="126610" y="108324"/>
                      </a:cubicBezTo>
                      <a:cubicBezTo>
                        <a:pt x="126753" y="109289"/>
                        <a:pt x="127039" y="109574"/>
                        <a:pt x="127575" y="107610"/>
                      </a:cubicBezTo>
                      <a:cubicBezTo>
                        <a:pt x="127325" y="107324"/>
                        <a:pt x="127182" y="106895"/>
                        <a:pt x="127039" y="106503"/>
                      </a:cubicBezTo>
                      <a:cubicBezTo>
                        <a:pt x="127110" y="106503"/>
                        <a:pt x="127146" y="106395"/>
                        <a:pt x="127253" y="106431"/>
                      </a:cubicBezTo>
                      <a:cubicBezTo>
                        <a:pt x="126968" y="103931"/>
                        <a:pt x="126718" y="104395"/>
                        <a:pt x="126610" y="105538"/>
                      </a:cubicBezTo>
                      <a:cubicBezTo>
                        <a:pt x="126503" y="105467"/>
                        <a:pt x="126325" y="105574"/>
                        <a:pt x="126110" y="105931"/>
                      </a:cubicBezTo>
                      <a:cubicBezTo>
                        <a:pt x="127146" y="103324"/>
                        <a:pt x="126039" y="98823"/>
                        <a:pt x="127468" y="98502"/>
                      </a:cubicBezTo>
                      <a:cubicBezTo>
                        <a:pt x="127218" y="91036"/>
                        <a:pt x="125789" y="85178"/>
                        <a:pt x="124039" y="78785"/>
                      </a:cubicBezTo>
                      <a:cubicBezTo>
                        <a:pt x="124610" y="77963"/>
                        <a:pt x="125503" y="79249"/>
                        <a:pt x="126075" y="81249"/>
                      </a:cubicBezTo>
                      <a:lnTo>
                        <a:pt x="125110" y="76785"/>
                      </a:lnTo>
                      <a:cubicBezTo>
                        <a:pt x="126110" y="76642"/>
                        <a:pt x="126039" y="78999"/>
                        <a:pt x="126539" y="80607"/>
                      </a:cubicBezTo>
                      <a:cubicBezTo>
                        <a:pt x="126825" y="77392"/>
                        <a:pt x="126146" y="75356"/>
                        <a:pt x="125289" y="72641"/>
                      </a:cubicBezTo>
                      <a:cubicBezTo>
                        <a:pt x="124860" y="71355"/>
                        <a:pt x="124432" y="69998"/>
                        <a:pt x="124146" y="68641"/>
                      </a:cubicBezTo>
                      <a:cubicBezTo>
                        <a:pt x="123896" y="66890"/>
                        <a:pt x="123431" y="64497"/>
                        <a:pt x="122896" y="62461"/>
                      </a:cubicBezTo>
                      <a:cubicBezTo>
                        <a:pt x="122396" y="62033"/>
                        <a:pt x="121896" y="61676"/>
                        <a:pt x="121431" y="61354"/>
                      </a:cubicBezTo>
                      <a:lnTo>
                        <a:pt x="121324" y="60890"/>
                      </a:lnTo>
                      <a:cubicBezTo>
                        <a:pt x="120967" y="61104"/>
                        <a:pt x="119645" y="60032"/>
                        <a:pt x="119074" y="59390"/>
                      </a:cubicBezTo>
                      <a:cubicBezTo>
                        <a:pt x="119467" y="58282"/>
                        <a:pt x="120681" y="58175"/>
                        <a:pt x="119574" y="56175"/>
                      </a:cubicBezTo>
                      <a:cubicBezTo>
                        <a:pt x="119610" y="54532"/>
                        <a:pt x="117574" y="51674"/>
                        <a:pt x="116681" y="48495"/>
                      </a:cubicBezTo>
                      <a:cubicBezTo>
                        <a:pt x="116752" y="50138"/>
                        <a:pt x="116216" y="49674"/>
                        <a:pt x="115788" y="49031"/>
                      </a:cubicBezTo>
                      <a:cubicBezTo>
                        <a:pt x="115538" y="47567"/>
                        <a:pt x="116323" y="46531"/>
                        <a:pt x="115752" y="45388"/>
                      </a:cubicBezTo>
                      <a:lnTo>
                        <a:pt x="116931" y="45031"/>
                      </a:lnTo>
                      <a:cubicBezTo>
                        <a:pt x="115966" y="45888"/>
                        <a:pt x="114966" y="40923"/>
                        <a:pt x="114180" y="40351"/>
                      </a:cubicBezTo>
                      <a:cubicBezTo>
                        <a:pt x="114787" y="39101"/>
                        <a:pt x="115645" y="42816"/>
                        <a:pt x="116323" y="43102"/>
                      </a:cubicBezTo>
                      <a:cubicBezTo>
                        <a:pt x="115573" y="39673"/>
                        <a:pt x="115073" y="38708"/>
                        <a:pt x="114787" y="37816"/>
                      </a:cubicBezTo>
                      <a:cubicBezTo>
                        <a:pt x="114502" y="37065"/>
                        <a:pt x="114180" y="36351"/>
                        <a:pt x="113002" y="33422"/>
                      </a:cubicBezTo>
                      <a:cubicBezTo>
                        <a:pt x="110966" y="30636"/>
                        <a:pt x="112180" y="34422"/>
                        <a:pt x="110608" y="33351"/>
                      </a:cubicBezTo>
                      <a:cubicBezTo>
                        <a:pt x="109323" y="30707"/>
                        <a:pt x="107644" y="28314"/>
                        <a:pt x="106929" y="25028"/>
                      </a:cubicBezTo>
                      <a:lnTo>
                        <a:pt x="106394" y="26421"/>
                      </a:lnTo>
                      <a:cubicBezTo>
                        <a:pt x="103358" y="21921"/>
                        <a:pt x="102215" y="18884"/>
                        <a:pt x="101357" y="15062"/>
                      </a:cubicBezTo>
                      <a:cubicBezTo>
                        <a:pt x="97643" y="11098"/>
                        <a:pt x="95071" y="8419"/>
                        <a:pt x="92749" y="6204"/>
                      </a:cubicBezTo>
                      <a:cubicBezTo>
                        <a:pt x="91570" y="4954"/>
                        <a:pt x="90749" y="4633"/>
                        <a:pt x="89642" y="3954"/>
                      </a:cubicBezTo>
                      <a:cubicBezTo>
                        <a:pt x="88463" y="3168"/>
                        <a:pt x="87713" y="2347"/>
                        <a:pt x="87213" y="1632"/>
                      </a:cubicBezTo>
                      <a:cubicBezTo>
                        <a:pt x="85320" y="-1047"/>
                        <a:pt x="83891" y="61"/>
                        <a:pt x="83462" y="1489"/>
                      </a:cubicBezTo>
                      <a:cubicBezTo>
                        <a:pt x="83105" y="2775"/>
                        <a:pt x="83141" y="4704"/>
                        <a:pt x="84034" y="6633"/>
                      </a:cubicBezTo>
                      <a:cubicBezTo>
                        <a:pt x="84641" y="7847"/>
                        <a:pt x="85105" y="8597"/>
                        <a:pt x="85177" y="8919"/>
                      </a:cubicBezTo>
                      <a:cubicBezTo>
                        <a:pt x="85248" y="9276"/>
                        <a:pt x="84891" y="8919"/>
                        <a:pt x="85212" y="9669"/>
                      </a:cubicBezTo>
                      <a:cubicBezTo>
                        <a:pt x="86070" y="12062"/>
                        <a:pt x="86927" y="14027"/>
                        <a:pt x="86927" y="14027"/>
                      </a:cubicBezTo>
                      <a:cubicBezTo>
                        <a:pt x="88677" y="18492"/>
                        <a:pt x="89784" y="20313"/>
                        <a:pt x="91035" y="22921"/>
                      </a:cubicBezTo>
                      <a:cubicBezTo>
                        <a:pt x="92285" y="25421"/>
                        <a:pt x="93642" y="28171"/>
                        <a:pt x="95428" y="31172"/>
                      </a:cubicBezTo>
                      <a:cubicBezTo>
                        <a:pt x="96785" y="33815"/>
                        <a:pt x="98250" y="36637"/>
                        <a:pt x="99821" y="39708"/>
                      </a:cubicBezTo>
                      <a:cubicBezTo>
                        <a:pt x="101679" y="43316"/>
                        <a:pt x="102572" y="44423"/>
                        <a:pt x="103393" y="4931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" name="Graphic 1">
                <a:extLst>
                  <a:ext uri="{FF2B5EF4-FFF2-40B4-BE49-F238E27FC236}">
                    <a16:creationId xmlns:a16="http://schemas.microsoft.com/office/drawing/2014/main" id="{1397CBF5-04EA-E845-8C7F-4D6A1DAE3506}"/>
                  </a:ext>
                </a:extLst>
              </p:cNvPr>
              <p:cNvGrpSpPr/>
              <p:nvPr/>
            </p:nvGrpSpPr>
            <p:grpSpPr>
              <a:xfrm>
                <a:off x="7443694" y="2008611"/>
                <a:ext cx="60066" cy="393581"/>
                <a:chOff x="7443694" y="2008611"/>
                <a:chExt cx="60066" cy="393581"/>
              </a:xfrm>
              <a:grpFill/>
            </p:grpSpPr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BE0D22F9-0DF0-A94F-BBDD-81B6B3934738}"/>
                    </a:ext>
                  </a:extLst>
                </p:cNvPr>
                <p:cNvSpPr/>
                <p:nvPr/>
              </p:nvSpPr>
              <p:spPr>
                <a:xfrm>
                  <a:off x="7499234" y="2067294"/>
                  <a:ext cx="500" cy="1035"/>
                </a:xfrm>
                <a:custGeom>
                  <a:avLst/>
                  <a:gdLst>
                    <a:gd name="connsiteX0" fmla="*/ 500 w 500"/>
                    <a:gd name="connsiteY0" fmla="*/ 0 h 1035"/>
                    <a:gd name="connsiteX1" fmla="*/ 0 w 500"/>
                    <a:gd name="connsiteY1" fmla="*/ 1036 h 1035"/>
                    <a:gd name="connsiteX2" fmla="*/ 500 w 500"/>
                    <a:gd name="connsiteY2" fmla="*/ 0 h 1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0" h="1035">
                      <a:moveTo>
                        <a:pt x="500" y="0"/>
                      </a:moveTo>
                      <a:lnTo>
                        <a:pt x="0" y="1036"/>
                      </a:lnTo>
                      <a:cubicBezTo>
                        <a:pt x="214" y="1036"/>
                        <a:pt x="393" y="786"/>
                        <a:pt x="50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F4AFD249-1481-0B4A-BF2B-17372001D0F0}"/>
                    </a:ext>
                  </a:extLst>
                </p:cNvPr>
                <p:cNvSpPr/>
                <p:nvPr/>
              </p:nvSpPr>
              <p:spPr>
                <a:xfrm>
                  <a:off x="7463265" y="2318861"/>
                  <a:ext cx="178" cy="214"/>
                </a:xfrm>
                <a:custGeom>
                  <a:avLst/>
                  <a:gdLst>
                    <a:gd name="connsiteX0" fmla="*/ 0 w 178"/>
                    <a:gd name="connsiteY0" fmla="*/ 0 h 214"/>
                    <a:gd name="connsiteX1" fmla="*/ 179 w 178"/>
                    <a:gd name="connsiteY1" fmla="*/ 214 h 214"/>
                    <a:gd name="connsiteX2" fmla="*/ 0 w 178"/>
                    <a:gd name="connsiteY2" fmla="*/ 0 h 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8" h="214">
                      <a:moveTo>
                        <a:pt x="0" y="0"/>
                      </a:moveTo>
                      <a:cubicBezTo>
                        <a:pt x="71" y="71"/>
                        <a:pt x="107" y="107"/>
                        <a:pt x="179" y="214"/>
                      </a:cubicBezTo>
                      <a:cubicBezTo>
                        <a:pt x="71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8B54BBF8-8DAB-0F4F-9AF4-80D452ABAF58}"/>
                    </a:ext>
                  </a:extLst>
                </p:cNvPr>
                <p:cNvSpPr/>
                <p:nvPr/>
              </p:nvSpPr>
              <p:spPr>
                <a:xfrm>
                  <a:off x="7487232" y="2107763"/>
                  <a:ext cx="142" cy="285"/>
                </a:xfrm>
                <a:custGeom>
                  <a:avLst/>
                  <a:gdLst>
                    <a:gd name="connsiteX0" fmla="*/ 143 w 142"/>
                    <a:gd name="connsiteY0" fmla="*/ 286 h 285"/>
                    <a:gd name="connsiteX1" fmla="*/ 143 w 142"/>
                    <a:gd name="connsiteY1" fmla="*/ 250 h 285"/>
                    <a:gd name="connsiteX2" fmla="*/ 0 w 142"/>
                    <a:gd name="connsiteY2" fmla="*/ 0 h 285"/>
                    <a:gd name="connsiteX3" fmla="*/ 143 w 142"/>
                    <a:gd name="connsiteY3" fmla="*/ 286 h 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2" h="285">
                      <a:moveTo>
                        <a:pt x="143" y="286"/>
                      </a:moveTo>
                      <a:lnTo>
                        <a:pt x="143" y="250"/>
                      </a:lnTo>
                      <a:cubicBezTo>
                        <a:pt x="107" y="143"/>
                        <a:pt x="71" y="107"/>
                        <a:pt x="0" y="0"/>
                      </a:cubicBezTo>
                      <a:lnTo>
                        <a:pt x="143" y="286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5396107A-981C-3D49-9717-B4BAF12070B5}"/>
                    </a:ext>
                  </a:extLst>
                </p:cNvPr>
                <p:cNvSpPr/>
                <p:nvPr/>
              </p:nvSpPr>
              <p:spPr>
                <a:xfrm>
                  <a:off x="7443694" y="2008611"/>
                  <a:ext cx="60066" cy="393581"/>
                </a:xfrm>
                <a:custGeom>
                  <a:avLst/>
                  <a:gdLst>
                    <a:gd name="connsiteX0" fmla="*/ 43395 w 60066"/>
                    <a:gd name="connsiteY0" fmla="*/ 44859 h 393581"/>
                    <a:gd name="connsiteX1" fmla="*/ 41681 w 60066"/>
                    <a:gd name="connsiteY1" fmla="*/ 54396 h 393581"/>
                    <a:gd name="connsiteX2" fmla="*/ 40681 w 60066"/>
                    <a:gd name="connsiteY2" fmla="*/ 61362 h 393581"/>
                    <a:gd name="connsiteX3" fmla="*/ 40609 w 60066"/>
                    <a:gd name="connsiteY3" fmla="*/ 79328 h 393581"/>
                    <a:gd name="connsiteX4" fmla="*/ 41466 w 60066"/>
                    <a:gd name="connsiteY4" fmla="*/ 84829 h 393581"/>
                    <a:gd name="connsiteX5" fmla="*/ 42324 w 60066"/>
                    <a:gd name="connsiteY5" fmla="*/ 89794 h 393581"/>
                    <a:gd name="connsiteX6" fmla="*/ 43610 w 60066"/>
                    <a:gd name="connsiteY6" fmla="*/ 99402 h 393581"/>
                    <a:gd name="connsiteX7" fmla="*/ 45145 w 60066"/>
                    <a:gd name="connsiteY7" fmla="*/ 111475 h 393581"/>
                    <a:gd name="connsiteX8" fmla="*/ 44217 w 60066"/>
                    <a:gd name="connsiteY8" fmla="*/ 112868 h 393581"/>
                    <a:gd name="connsiteX9" fmla="*/ 44538 w 60066"/>
                    <a:gd name="connsiteY9" fmla="*/ 116940 h 393581"/>
                    <a:gd name="connsiteX10" fmla="*/ 44252 w 60066"/>
                    <a:gd name="connsiteY10" fmla="*/ 116833 h 393581"/>
                    <a:gd name="connsiteX11" fmla="*/ 44467 w 60066"/>
                    <a:gd name="connsiteY11" fmla="*/ 121012 h 393581"/>
                    <a:gd name="connsiteX12" fmla="*/ 44217 w 60066"/>
                    <a:gd name="connsiteY12" fmla="*/ 120905 h 393581"/>
                    <a:gd name="connsiteX13" fmla="*/ 43967 w 60066"/>
                    <a:gd name="connsiteY13" fmla="*/ 122869 h 393581"/>
                    <a:gd name="connsiteX14" fmla="*/ 43645 w 60066"/>
                    <a:gd name="connsiteY14" fmla="*/ 122441 h 393581"/>
                    <a:gd name="connsiteX15" fmla="*/ 41645 w 60066"/>
                    <a:gd name="connsiteY15" fmla="*/ 130942 h 393581"/>
                    <a:gd name="connsiteX16" fmla="*/ 42752 w 60066"/>
                    <a:gd name="connsiteY16" fmla="*/ 131084 h 393581"/>
                    <a:gd name="connsiteX17" fmla="*/ 39931 w 60066"/>
                    <a:gd name="connsiteY17" fmla="*/ 137764 h 393581"/>
                    <a:gd name="connsiteX18" fmla="*/ 36787 w 60066"/>
                    <a:gd name="connsiteY18" fmla="*/ 142872 h 393581"/>
                    <a:gd name="connsiteX19" fmla="*/ 36609 w 60066"/>
                    <a:gd name="connsiteY19" fmla="*/ 142657 h 393581"/>
                    <a:gd name="connsiteX20" fmla="*/ 31358 w 60066"/>
                    <a:gd name="connsiteY20" fmla="*/ 151266 h 393581"/>
                    <a:gd name="connsiteX21" fmla="*/ 28143 w 60066"/>
                    <a:gd name="connsiteY21" fmla="*/ 156373 h 393581"/>
                    <a:gd name="connsiteX22" fmla="*/ 27286 w 60066"/>
                    <a:gd name="connsiteY22" fmla="*/ 161231 h 393581"/>
                    <a:gd name="connsiteX23" fmla="*/ 26465 w 60066"/>
                    <a:gd name="connsiteY23" fmla="*/ 161017 h 393581"/>
                    <a:gd name="connsiteX24" fmla="*/ 25179 w 60066"/>
                    <a:gd name="connsiteY24" fmla="*/ 166660 h 393581"/>
                    <a:gd name="connsiteX25" fmla="*/ 22214 w 60066"/>
                    <a:gd name="connsiteY25" fmla="*/ 167553 h 393581"/>
                    <a:gd name="connsiteX26" fmla="*/ 20107 w 60066"/>
                    <a:gd name="connsiteY26" fmla="*/ 172733 h 393581"/>
                    <a:gd name="connsiteX27" fmla="*/ 20357 w 60066"/>
                    <a:gd name="connsiteY27" fmla="*/ 171625 h 393581"/>
                    <a:gd name="connsiteX28" fmla="*/ 17571 w 60066"/>
                    <a:gd name="connsiteY28" fmla="*/ 177197 h 393581"/>
                    <a:gd name="connsiteX29" fmla="*/ 19714 w 60066"/>
                    <a:gd name="connsiteY29" fmla="*/ 177054 h 393581"/>
                    <a:gd name="connsiteX30" fmla="*/ 16285 w 60066"/>
                    <a:gd name="connsiteY30" fmla="*/ 179591 h 393581"/>
                    <a:gd name="connsiteX31" fmla="*/ 17606 w 60066"/>
                    <a:gd name="connsiteY31" fmla="*/ 180269 h 393581"/>
                    <a:gd name="connsiteX32" fmla="*/ 8819 w 60066"/>
                    <a:gd name="connsiteY32" fmla="*/ 188949 h 393581"/>
                    <a:gd name="connsiteX33" fmla="*/ 4962 w 60066"/>
                    <a:gd name="connsiteY33" fmla="*/ 202951 h 393581"/>
                    <a:gd name="connsiteX34" fmla="*/ 3247 w 60066"/>
                    <a:gd name="connsiteY34" fmla="*/ 216559 h 393581"/>
                    <a:gd name="connsiteX35" fmla="*/ 1497 w 60066"/>
                    <a:gd name="connsiteY35" fmla="*/ 243099 h 393581"/>
                    <a:gd name="connsiteX36" fmla="*/ 390 w 60066"/>
                    <a:gd name="connsiteY36" fmla="*/ 243849 h 393581"/>
                    <a:gd name="connsiteX37" fmla="*/ 1390 w 60066"/>
                    <a:gd name="connsiteY37" fmla="*/ 248921 h 393581"/>
                    <a:gd name="connsiteX38" fmla="*/ 2176 w 60066"/>
                    <a:gd name="connsiteY38" fmla="*/ 250778 h 393581"/>
                    <a:gd name="connsiteX39" fmla="*/ 1211 w 60066"/>
                    <a:gd name="connsiteY39" fmla="*/ 251492 h 393581"/>
                    <a:gd name="connsiteX40" fmla="*/ 1961 w 60066"/>
                    <a:gd name="connsiteY40" fmla="*/ 254457 h 393581"/>
                    <a:gd name="connsiteX41" fmla="*/ 961 w 60066"/>
                    <a:gd name="connsiteY41" fmla="*/ 256279 h 393581"/>
                    <a:gd name="connsiteX42" fmla="*/ 1747 w 60066"/>
                    <a:gd name="connsiteY42" fmla="*/ 275960 h 393581"/>
                    <a:gd name="connsiteX43" fmla="*/ 1426 w 60066"/>
                    <a:gd name="connsiteY43" fmla="*/ 293748 h 393581"/>
                    <a:gd name="connsiteX44" fmla="*/ 7355 w 60066"/>
                    <a:gd name="connsiteY44" fmla="*/ 311571 h 393581"/>
                    <a:gd name="connsiteX45" fmla="*/ 11641 w 60066"/>
                    <a:gd name="connsiteY45" fmla="*/ 330788 h 393581"/>
                    <a:gd name="connsiteX46" fmla="*/ 11356 w 60066"/>
                    <a:gd name="connsiteY46" fmla="*/ 340789 h 393581"/>
                    <a:gd name="connsiteX47" fmla="*/ 11463 w 60066"/>
                    <a:gd name="connsiteY47" fmla="*/ 345790 h 393581"/>
                    <a:gd name="connsiteX48" fmla="*/ 11784 w 60066"/>
                    <a:gd name="connsiteY48" fmla="*/ 349362 h 393581"/>
                    <a:gd name="connsiteX49" fmla="*/ 11998 w 60066"/>
                    <a:gd name="connsiteY49" fmla="*/ 350540 h 393581"/>
                    <a:gd name="connsiteX50" fmla="*/ 7248 w 60066"/>
                    <a:gd name="connsiteY50" fmla="*/ 360506 h 393581"/>
                    <a:gd name="connsiteX51" fmla="*/ 6033 w 60066"/>
                    <a:gd name="connsiteY51" fmla="*/ 363328 h 393581"/>
                    <a:gd name="connsiteX52" fmla="*/ 4176 w 60066"/>
                    <a:gd name="connsiteY52" fmla="*/ 370293 h 393581"/>
                    <a:gd name="connsiteX53" fmla="*/ 1961 w 60066"/>
                    <a:gd name="connsiteY53" fmla="*/ 385473 h 393581"/>
                    <a:gd name="connsiteX54" fmla="*/ 4176 w 60066"/>
                    <a:gd name="connsiteY54" fmla="*/ 393510 h 393581"/>
                    <a:gd name="connsiteX55" fmla="*/ 8284 w 60066"/>
                    <a:gd name="connsiteY55" fmla="*/ 389688 h 393581"/>
                    <a:gd name="connsiteX56" fmla="*/ 15677 w 60066"/>
                    <a:gd name="connsiteY56" fmla="*/ 378544 h 393581"/>
                    <a:gd name="connsiteX57" fmla="*/ 15963 w 60066"/>
                    <a:gd name="connsiteY57" fmla="*/ 378937 h 393581"/>
                    <a:gd name="connsiteX58" fmla="*/ 18999 w 60066"/>
                    <a:gd name="connsiteY58" fmla="*/ 365149 h 393581"/>
                    <a:gd name="connsiteX59" fmla="*/ 23178 w 60066"/>
                    <a:gd name="connsiteY59" fmla="*/ 358791 h 393581"/>
                    <a:gd name="connsiteX60" fmla="*/ 23286 w 60066"/>
                    <a:gd name="connsiteY60" fmla="*/ 359006 h 393581"/>
                    <a:gd name="connsiteX61" fmla="*/ 25464 w 60066"/>
                    <a:gd name="connsiteY61" fmla="*/ 351612 h 393581"/>
                    <a:gd name="connsiteX62" fmla="*/ 25964 w 60066"/>
                    <a:gd name="connsiteY62" fmla="*/ 344183 h 393581"/>
                    <a:gd name="connsiteX63" fmla="*/ 26786 w 60066"/>
                    <a:gd name="connsiteY63" fmla="*/ 345361 h 393581"/>
                    <a:gd name="connsiteX64" fmla="*/ 27072 w 60066"/>
                    <a:gd name="connsiteY64" fmla="*/ 337932 h 393581"/>
                    <a:gd name="connsiteX65" fmla="*/ 21500 w 60066"/>
                    <a:gd name="connsiteY65" fmla="*/ 316000 h 393581"/>
                    <a:gd name="connsiteX66" fmla="*/ 21928 w 60066"/>
                    <a:gd name="connsiteY66" fmla="*/ 316215 h 393581"/>
                    <a:gd name="connsiteX67" fmla="*/ 19178 w 60066"/>
                    <a:gd name="connsiteY67" fmla="*/ 310607 h 393581"/>
                    <a:gd name="connsiteX68" fmla="*/ 19392 w 60066"/>
                    <a:gd name="connsiteY68" fmla="*/ 310214 h 393581"/>
                    <a:gd name="connsiteX69" fmla="*/ 15785 w 60066"/>
                    <a:gd name="connsiteY69" fmla="*/ 300927 h 393581"/>
                    <a:gd name="connsiteX70" fmla="*/ 16570 w 60066"/>
                    <a:gd name="connsiteY70" fmla="*/ 300570 h 393581"/>
                    <a:gd name="connsiteX71" fmla="*/ 15285 w 60066"/>
                    <a:gd name="connsiteY71" fmla="*/ 295676 h 393581"/>
                    <a:gd name="connsiteX72" fmla="*/ 15463 w 60066"/>
                    <a:gd name="connsiteY72" fmla="*/ 297570 h 393581"/>
                    <a:gd name="connsiteX73" fmla="*/ 14320 w 60066"/>
                    <a:gd name="connsiteY73" fmla="*/ 290283 h 393581"/>
                    <a:gd name="connsiteX74" fmla="*/ 10463 w 60066"/>
                    <a:gd name="connsiteY74" fmla="*/ 279353 h 393581"/>
                    <a:gd name="connsiteX75" fmla="*/ 11391 w 60066"/>
                    <a:gd name="connsiteY75" fmla="*/ 278246 h 393581"/>
                    <a:gd name="connsiteX76" fmla="*/ 13141 w 60066"/>
                    <a:gd name="connsiteY76" fmla="*/ 278817 h 393581"/>
                    <a:gd name="connsiteX77" fmla="*/ 13570 w 60066"/>
                    <a:gd name="connsiteY77" fmla="*/ 271066 h 393581"/>
                    <a:gd name="connsiteX78" fmla="*/ 14534 w 60066"/>
                    <a:gd name="connsiteY78" fmla="*/ 270923 h 393581"/>
                    <a:gd name="connsiteX79" fmla="*/ 14142 w 60066"/>
                    <a:gd name="connsiteY79" fmla="*/ 259815 h 393581"/>
                    <a:gd name="connsiteX80" fmla="*/ 15035 w 60066"/>
                    <a:gd name="connsiteY80" fmla="*/ 252028 h 393581"/>
                    <a:gd name="connsiteX81" fmla="*/ 16285 w 60066"/>
                    <a:gd name="connsiteY81" fmla="*/ 250171 h 393581"/>
                    <a:gd name="connsiteX82" fmla="*/ 15249 w 60066"/>
                    <a:gd name="connsiteY82" fmla="*/ 246563 h 393581"/>
                    <a:gd name="connsiteX83" fmla="*/ 16642 w 60066"/>
                    <a:gd name="connsiteY83" fmla="*/ 245027 h 393581"/>
                    <a:gd name="connsiteX84" fmla="*/ 17106 w 60066"/>
                    <a:gd name="connsiteY84" fmla="*/ 228847 h 393581"/>
                    <a:gd name="connsiteX85" fmla="*/ 15677 w 60066"/>
                    <a:gd name="connsiteY85" fmla="*/ 223274 h 393581"/>
                    <a:gd name="connsiteX86" fmla="*/ 17571 w 60066"/>
                    <a:gd name="connsiteY86" fmla="*/ 220739 h 393581"/>
                    <a:gd name="connsiteX87" fmla="*/ 17321 w 60066"/>
                    <a:gd name="connsiteY87" fmla="*/ 221489 h 393581"/>
                    <a:gd name="connsiteX88" fmla="*/ 18213 w 60066"/>
                    <a:gd name="connsiteY88" fmla="*/ 221989 h 393581"/>
                    <a:gd name="connsiteX89" fmla="*/ 19106 w 60066"/>
                    <a:gd name="connsiteY89" fmla="*/ 212166 h 393581"/>
                    <a:gd name="connsiteX90" fmla="*/ 17928 w 60066"/>
                    <a:gd name="connsiteY90" fmla="*/ 213595 h 393581"/>
                    <a:gd name="connsiteX91" fmla="*/ 18714 w 60066"/>
                    <a:gd name="connsiteY91" fmla="*/ 210202 h 393581"/>
                    <a:gd name="connsiteX92" fmla="*/ 19357 w 60066"/>
                    <a:gd name="connsiteY92" fmla="*/ 211059 h 393581"/>
                    <a:gd name="connsiteX93" fmla="*/ 20785 w 60066"/>
                    <a:gd name="connsiteY93" fmla="*/ 206237 h 393581"/>
                    <a:gd name="connsiteX94" fmla="*/ 19678 w 60066"/>
                    <a:gd name="connsiteY94" fmla="*/ 206701 h 393581"/>
                    <a:gd name="connsiteX95" fmla="*/ 21714 w 60066"/>
                    <a:gd name="connsiteY95" fmla="*/ 201236 h 393581"/>
                    <a:gd name="connsiteX96" fmla="*/ 20214 w 60066"/>
                    <a:gd name="connsiteY96" fmla="*/ 200593 h 393581"/>
                    <a:gd name="connsiteX97" fmla="*/ 22857 w 60066"/>
                    <a:gd name="connsiteY97" fmla="*/ 195914 h 393581"/>
                    <a:gd name="connsiteX98" fmla="*/ 26250 w 60066"/>
                    <a:gd name="connsiteY98" fmla="*/ 190985 h 393581"/>
                    <a:gd name="connsiteX99" fmla="*/ 26000 w 60066"/>
                    <a:gd name="connsiteY99" fmla="*/ 188806 h 393581"/>
                    <a:gd name="connsiteX100" fmla="*/ 26929 w 60066"/>
                    <a:gd name="connsiteY100" fmla="*/ 189127 h 393581"/>
                    <a:gd name="connsiteX101" fmla="*/ 30679 w 60066"/>
                    <a:gd name="connsiteY101" fmla="*/ 184591 h 393581"/>
                    <a:gd name="connsiteX102" fmla="*/ 31072 w 60066"/>
                    <a:gd name="connsiteY102" fmla="*/ 185234 h 393581"/>
                    <a:gd name="connsiteX103" fmla="*/ 29894 w 60066"/>
                    <a:gd name="connsiteY103" fmla="*/ 183270 h 393581"/>
                    <a:gd name="connsiteX104" fmla="*/ 31322 w 60066"/>
                    <a:gd name="connsiteY104" fmla="*/ 180626 h 393581"/>
                    <a:gd name="connsiteX105" fmla="*/ 32215 w 60066"/>
                    <a:gd name="connsiteY105" fmla="*/ 178162 h 393581"/>
                    <a:gd name="connsiteX106" fmla="*/ 31572 w 60066"/>
                    <a:gd name="connsiteY106" fmla="*/ 176304 h 393581"/>
                    <a:gd name="connsiteX107" fmla="*/ 31965 w 60066"/>
                    <a:gd name="connsiteY107" fmla="*/ 177233 h 393581"/>
                    <a:gd name="connsiteX108" fmla="*/ 33073 w 60066"/>
                    <a:gd name="connsiteY108" fmla="*/ 175447 h 393581"/>
                    <a:gd name="connsiteX109" fmla="*/ 34894 w 60066"/>
                    <a:gd name="connsiteY109" fmla="*/ 175268 h 393581"/>
                    <a:gd name="connsiteX110" fmla="*/ 34894 w 60066"/>
                    <a:gd name="connsiteY110" fmla="*/ 176947 h 393581"/>
                    <a:gd name="connsiteX111" fmla="*/ 36180 w 60066"/>
                    <a:gd name="connsiteY111" fmla="*/ 173125 h 393581"/>
                    <a:gd name="connsiteX112" fmla="*/ 40216 w 60066"/>
                    <a:gd name="connsiteY112" fmla="*/ 168160 h 393581"/>
                    <a:gd name="connsiteX113" fmla="*/ 42502 w 60066"/>
                    <a:gd name="connsiteY113" fmla="*/ 164303 h 393581"/>
                    <a:gd name="connsiteX114" fmla="*/ 43467 w 60066"/>
                    <a:gd name="connsiteY114" fmla="*/ 162017 h 393581"/>
                    <a:gd name="connsiteX115" fmla="*/ 43967 w 60066"/>
                    <a:gd name="connsiteY115" fmla="*/ 159124 h 393581"/>
                    <a:gd name="connsiteX116" fmla="*/ 46360 w 60066"/>
                    <a:gd name="connsiteY116" fmla="*/ 159552 h 393581"/>
                    <a:gd name="connsiteX117" fmla="*/ 49789 w 60066"/>
                    <a:gd name="connsiteY117" fmla="*/ 153230 h 393581"/>
                    <a:gd name="connsiteX118" fmla="*/ 49682 w 60066"/>
                    <a:gd name="connsiteY118" fmla="*/ 153587 h 393581"/>
                    <a:gd name="connsiteX119" fmla="*/ 54647 w 60066"/>
                    <a:gd name="connsiteY119" fmla="*/ 144658 h 393581"/>
                    <a:gd name="connsiteX120" fmla="*/ 57933 w 60066"/>
                    <a:gd name="connsiteY120" fmla="*/ 136585 h 393581"/>
                    <a:gd name="connsiteX121" fmla="*/ 56825 w 60066"/>
                    <a:gd name="connsiteY121" fmla="*/ 133871 h 393581"/>
                    <a:gd name="connsiteX122" fmla="*/ 58433 w 60066"/>
                    <a:gd name="connsiteY122" fmla="*/ 119512 h 393581"/>
                    <a:gd name="connsiteX123" fmla="*/ 59790 w 60066"/>
                    <a:gd name="connsiteY123" fmla="*/ 114690 h 393581"/>
                    <a:gd name="connsiteX124" fmla="*/ 60004 w 60066"/>
                    <a:gd name="connsiteY124" fmla="*/ 115368 h 393581"/>
                    <a:gd name="connsiteX125" fmla="*/ 59647 w 60066"/>
                    <a:gd name="connsiteY125" fmla="*/ 104867 h 393581"/>
                    <a:gd name="connsiteX126" fmla="*/ 57576 w 60066"/>
                    <a:gd name="connsiteY126" fmla="*/ 99116 h 393581"/>
                    <a:gd name="connsiteX127" fmla="*/ 58147 w 60066"/>
                    <a:gd name="connsiteY127" fmla="*/ 97473 h 393581"/>
                    <a:gd name="connsiteX128" fmla="*/ 59076 w 60066"/>
                    <a:gd name="connsiteY128" fmla="*/ 96794 h 393581"/>
                    <a:gd name="connsiteX129" fmla="*/ 58469 w 60066"/>
                    <a:gd name="connsiteY129" fmla="*/ 95866 h 393581"/>
                    <a:gd name="connsiteX130" fmla="*/ 58647 w 60066"/>
                    <a:gd name="connsiteY130" fmla="*/ 95794 h 393581"/>
                    <a:gd name="connsiteX131" fmla="*/ 57933 w 60066"/>
                    <a:gd name="connsiteY131" fmla="*/ 95044 h 393581"/>
                    <a:gd name="connsiteX132" fmla="*/ 57468 w 60066"/>
                    <a:gd name="connsiteY132" fmla="*/ 95437 h 393581"/>
                    <a:gd name="connsiteX133" fmla="*/ 58147 w 60066"/>
                    <a:gd name="connsiteY133" fmla="*/ 88758 h 393581"/>
                    <a:gd name="connsiteX134" fmla="*/ 55825 w 60066"/>
                    <a:gd name="connsiteY134" fmla="*/ 80328 h 393581"/>
                    <a:gd name="connsiteX135" fmla="*/ 53789 w 60066"/>
                    <a:gd name="connsiteY135" fmla="*/ 73434 h 393581"/>
                    <a:gd name="connsiteX136" fmla="*/ 55540 w 60066"/>
                    <a:gd name="connsiteY136" fmla="*/ 75327 h 393581"/>
                    <a:gd name="connsiteX137" fmla="*/ 55111 w 60066"/>
                    <a:gd name="connsiteY137" fmla="*/ 71934 h 393581"/>
                    <a:gd name="connsiteX138" fmla="*/ 56040 w 60066"/>
                    <a:gd name="connsiteY138" fmla="*/ 74899 h 393581"/>
                    <a:gd name="connsiteX139" fmla="*/ 56004 w 60066"/>
                    <a:gd name="connsiteY139" fmla="*/ 61219 h 393581"/>
                    <a:gd name="connsiteX140" fmla="*/ 55218 w 60066"/>
                    <a:gd name="connsiteY140" fmla="*/ 60111 h 393581"/>
                    <a:gd name="connsiteX141" fmla="*/ 55361 w 60066"/>
                    <a:gd name="connsiteY141" fmla="*/ 59790 h 393581"/>
                    <a:gd name="connsiteX142" fmla="*/ 54254 w 60066"/>
                    <a:gd name="connsiteY142" fmla="*/ 57790 h 393581"/>
                    <a:gd name="connsiteX143" fmla="*/ 56325 w 60066"/>
                    <a:gd name="connsiteY143" fmla="*/ 55289 h 393581"/>
                    <a:gd name="connsiteX144" fmla="*/ 56290 w 60066"/>
                    <a:gd name="connsiteY144" fmla="*/ 47431 h 393581"/>
                    <a:gd name="connsiteX145" fmla="*/ 55290 w 60066"/>
                    <a:gd name="connsiteY145" fmla="*/ 47681 h 393581"/>
                    <a:gd name="connsiteX146" fmla="*/ 56147 w 60066"/>
                    <a:gd name="connsiteY146" fmla="*/ 44502 h 393581"/>
                    <a:gd name="connsiteX147" fmla="*/ 57361 w 60066"/>
                    <a:gd name="connsiteY147" fmla="*/ 44466 h 393581"/>
                    <a:gd name="connsiteX148" fmla="*/ 55754 w 60066"/>
                    <a:gd name="connsiteY148" fmla="*/ 40180 h 393581"/>
                    <a:gd name="connsiteX149" fmla="*/ 57183 w 60066"/>
                    <a:gd name="connsiteY149" fmla="*/ 42680 h 393581"/>
                    <a:gd name="connsiteX150" fmla="*/ 57004 w 60066"/>
                    <a:gd name="connsiteY150" fmla="*/ 35144 h 393581"/>
                    <a:gd name="connsiteX151" fmla="*/ 57004 w 60066"/>
                    <a:gd name="connsiteY151" fmla="*/ 35144 h 393581"/>
                    <a:gd name="connsiteX152" fmla="*/ 54861 w 60066"/>
                    <a:gd name="connsiteY152" fmla="*/ 34429 h 393581"/>
                    <a:gd name="connsiteX153" fmla="*/ 54968 w 60066"/>
                    <a:gd name="connsiteY153" fmla="*/ 32894 h 393581"/>
                    <a:gd name="connsiteX154" fmla="*/ 55432 w 60066"/>
                    <a:gd name="connsiteY154" fmla="*/ 30358 h 393581"/>
                    <a:gd name="connsiteX155" fmla="*/ 55932 w 60066"/>
                    <a:gd name="connsiteY155" fmla="*/ 26464 h 393581"/>
                    <a:gd name="connsiteX156" fmla="*/ 54861 w 60066"/>
                    <a:gd name="connsiteY156" fmla="*/ 27429 h 393581"/>
                    <a:gd name="connsiteX157" fmla="*/ 55861 w 60066"/>
                    <a:gd name="connsiteY157" fmla="*/ 17642 h 393581"/>
                    <a:gd name="connsiteX158" fmla="*/ 53432 w 60066"/>
                    <a:gd name="connsiteY158" fmla="*/ 6962 h 393581"/>
                    <a:gd name="connsiteX159" fmla="*/ 52325 w 60066"/>
                    <a:gd name="connsiteY159" fmla="*/ 1533 h 393581"/>
                    <a:gd name="connsiteX160" fmla="*/ 48646 w 60066"/>
                    <a:gd name="connsiteY160" fmla="*/ 854 h 393581"/>
                    <a:gd name="connsiteX161" fmla="*/ 45538 w 60066"/>
                    <a:gd name="connsiteY161" fmla="*/ 4212 h 393581"/>
                    <a:gd name="connsiteX162" fmla="*/ 44538 w 60066"/>
                    <a:gd name="connsiteY162" fmla="*/ 8962 h 393581"/>
                    <a:gd name="connsiteX163" fmla="*/ 44431 w 60066"/>
                    <a:gd name="connsiteY163" fmla="*/ 10498 h 393581"/>
                    <a:gd name="connsiteX164" fmla="*/ 43824 w 60066"/>
                    <a:gd name="connsiteY164" fmla="*/ 13427 h 393581"/>
                    <a:gd name="connsiteX165" fmla="*/ 42467 w 60066"/>
                    <a:gd name="connsiteY165" fmla="*/ 18856 h 393581"/>
                    <a:gd name="connsiteX166" fmla="*/ 42609 w 60066"/>
                    <a:gd name="connsiteY166" fmla="*/ 25571 h 393581"/>
                    <a:gd name="connsiteX167" fmla="*/ 43145 w 60066"/>
                    <a:gd name="connsiteY167" fmla="*/ 27857 h 393581"/>
                    <a:gd name="connsiteX168" fmla="*/ 43038 w 60066"/>
                    <a:gd name="connsiteY168" fmla="*/ 29072 h 393581"/>
                    <a:gd name="connsiteX169" fmla="*/ 42359 w 60066"/>
                    <a:gd name="connsiteY169" fmla="*/ 33930 h 393581"/>
                    <a:gd name="connsiteX170" fmla="*/ 42931 w 60066"/>
                    <a:gd name="connsiteY170" fmla="*/ 39823 h 393581"/>
                    <a:gd name="connsiteX171" fmla="*/ 43145 w 60066"/>
                    <a:gd name="connsiteY171" fmla="*/ 42395 h 393581"/>
                    <a:gd name="connsiteX172" fmla="*/ 43395 w 60066"/>
                    <a:gd name="connsiteY172" fmla="*/ 44859 h 393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</a:cxnLst>
                  <a:rect l="l" t="t" r="r" b="b"/>
                  <a:pathLst>
                    <a:path w="60066" h="393581">
                      <a:moveTo>
                        <a:pt x="43395" y="44859"/>
                      </a:moveTo>
                      <a:cubicBezTo>
                        <a:pt x="42895" y="47860"/>
                        <a:pt x="42038" y="51075"/>
                        <a:pt x="41681" y="54396"/>
                      </a:cubicBezTo>
                      <a:cubicBezTo>
                        <a:pt x="41359" y="57290"/>
                        <a:pt x="41038" y="59004"/>
                        <a:pt x="40681" y="61362"/>
                      </a:cubicBezTo>
                      <a:cubicBezTo>
                        <a:pt x="40109" y="65862"/>
                        <a:pt x="39252" y="70577"/>
                        <a:pt x="40609" y="79328"/>
                      </a:cubicBezTo>
                      <a:cubicBezTo>
                        <a:pt x="40895" y="81686"/>
                        <a:pt x="41181" y="83150"/>
                        <a:pt x="41466" y="84829"/>
                      </a:cubicBezTo>
                      <a:lnTo>
                        <a:pt x="42324" y="89794"/>
                      </a:lnTo>
                      <a:cubicBezTo>
                        <a:pt x="42859" y="93080"/>
                        <a:pt x="43360" y="96330"/>
                        <a:pt x="43610" y="99402"/>
                      </a:cubicBezTo>
                      <a:cubicBezTo>
                        <a:pt x="45395" y="102188"/>
                        <a:pt x="43717" y="107689"/>
                        <a:pt x="45145" y="111475"/>
                      </a:cubicBezTo>
                      <a:lnTo>
                        <a:pt x="44217" y="112868"/>
                      </a:lnTo>
                      <a:cubicBezTo>
                        <a:pt x="44681" y="114154"/>
                        <a:pt x="45003" y="115690"/>
                        <a:pt x="44538" y="116940"/>
                      </a:cubicBezTo>
                      <a:lnTo>
                        <a:pt x="44252" y="116833"/>
                      </a:lnTo>
                      <a:cubicBezTo>
                        <a:pt x="44895" y="118476"/>
                        <a:pt x="44252" y="120154"/>
                        <a:pt x="44467" y="121012"/>
                      </a:cubicBezTo>
                      <a:lnTo>
                        <a:pt x="44217" y="120905"/>
                      </a:lnTo>
                      <a:lnTo>
                        <a:pt x="43967" y="122869"/>
                      </a:lnTo>
                      <a:lnTo>
                        <a:pt x="43645" y="122441"/>
                      </a:lnTo>
                      <a:cubicBezTo>
                        <a:pt x="43824" y="125369"/>
                        <a:pt x="42931" y="128441"/>
                        <a:pt x="41645" y="130942"/>
                      </a:cubicBezTo>
                      <a:lnTo>
                        <a:pt x="42752" y="131084"/>
                      </a:lnTo>
                      <a:cubicBezTo>
                        <a:pt x="41145" y="133728"/>
                        <a:pt x="40538" y="135764"/>
                        <a:pt x="39931" y="137764"/>
                      </a:cubicBezTo>
                      <a:cubicBezTo>
                        <a:pt x="39395" y="139621"/>
                        <a:pt x="38895" y="140979"/>
                        <a:pt x="36787" y="142872"/>
                      </a:cubicBezTo>
                      <a:lnTo>
                        <a:pt x="36609" y="142657"/>
                      </a:lnTo>
                      <a:cubicBezTo>
                        <a:pt x="35930" y="146336"/>
                        <a:pt x="33608" y="148551"/>
                        <a:pt x="31358" y="151266"/>
                      </a:cubicBezTo>
                      <a:cubicBezTo>
                        <a:pt x="30251" y="152623"/>
                        <a:pt x="29036" y="154123"/>
                        <a:pt x="28143" y="156373"/>
                      </a:cubicBezTo>
                      <a:cubicBezTo>
                        <a:pt x="27357" y="158374"/>
                        <a:pt x="27107" y="160052"/>
                        <a:pt x="27286" y="161231"/>
                      </a:cubicBezTo>
                      <a:cubicBezTo>
                        <a:pt x="27179" y="160624"/>
                        <a:pt x="26679" y="161195"/>
                        <a:pt x="26465" y="161017"/>
                      </a:cubicBezTo>
                      <a:cubicBezTo>
                        <a:pt x="26465" y="162017"/>
                        <a:pt x="23643" y="165124"/>
                        <a:pt x="25179" y="166660"/>
                      </a:cubicBezTo>
                      <a:cubicBezTo>
                        <a:pt x="23250" y="168589"/>
                        <a:pt x="23071" y="167875"/>
                        <a:pt x="22214" y="167553"/>
                      </a:cubicBezTo>
                      <a:cubicBezTo>
                        <a:pt x="23000" y="168125"/>
                        <a:pt x="21250" y="170518"/>
                        <a:pt x="20107" y="172733"/>
                      </a:cubicBezTo>
                      <a:cubicBezTo>
                        <a:pt x="20178" y="172375"/>
                        <a:pt x="20178" y="172054"/>
                        <a:pt x="20357" y="171625"/>
                      </a:cubicBezTo>
                      <a:lnTo>
                        <a:pt x="17571" y="177197"/>
                      </a:lnTo>
                      <a:lnTo>
                        <a:pt x="19714" y="177054"/>
                      </a:lnTo>
                      <a:cubicBezTo>
                        <a:pt x="17713" y="179591"/>
                        <a:pt x="17392" y="176662"/>
                        <a:pt x="16285" y="179591"/>
                      </a:cubicBezTo>
                      <a:lnTo>
                        <a:pt x="17606" y="180269"/>
                      </a:lnTo>
                      <a:cubicBezTo>
                        <a:pt x="15213" y="184091"/>
                        <a:pt x="11784" y="184984"/>
                        <a:pt x="8819" y="188949"/>
                      </a:cubicBezTo>
                      <a:cubicBezTo>
                        <a:pt x="6748" y="193592"/>
                        <a:pt x="5676" y="198379"/>
                        <a:pt x="4962" y="202951"/>
                      </a:cubicBezTo>
                      <a:cubicBezTo>
                        <a:pt x="4283" y="207594"/>
                        <a:pt x="3747" y="211595"/>
                        <a:pt x="3247" y="216559"/>
                      </a:cubicBezTo>
                      <a:cubicBezTo>
                        <a:pt x="2390" y="225989"/>
                        <a:pt x="2712" y="234919"/>
                        <a:pt x="1497" y="243099"/>
                      </a:cubicBezTo>
                      <a:lnTo>
                        <a:pt x="390" y="243849"/>
                      </a:lnTo>
                      <a:cubicBezTo>
                        <a:pt x="-1253" y="244206"/>
                        <a:pt x="2926" y="248278"/>
                        <a:pt x="1390" y="248921"/>
                      </a:cubicBezTo>
                      <a:lnTo>
                        <a:pt x="2176" y="250778"/>
                      </a:lnTo>
                      <a:cubicBezTo>
                        <a:pt x="1890" y="251314"/>
                        <a:pt x="1604" y="252421"/>
                        <a:pt x="1211" y="251492"/>
                      </a:cubicBezTo>
                      <a:cubicBezTo>
                        <a:pt x="1176" y="253207"/>
                        <a:pt x="1461" y="253243"/>
                        <a:pt x="1961" y="254457"/>
                      </a:cubicBezTo>
                      <a:lnTo>
                        <a:pt x="961" y="256279"/>
                      </a:lnTo>
                      <a:cubicBezTo>
                        <a:pt x="211" y="262922"/>
                        <a:pt x="2140" y="268816"/>
                        <a:pt x="1747" y="275960"/>
                      </a:cubicBezTo>
                      <a:cubicBezTo>
                        <a:pt x="854" y="280317"/>
                        <a:pt x="283" y="286104"/>
                        <a:pt x="1426" y="293748"/>
                      </a:cubicBezTo>
                      <a:cubicBezTo>
                        <a:pt x="2640" y="300891"/>
                        <a:pt x="5390" y="307249"/>
                        <a:pt x="7355" y="311571"/>
                      </a:cubicBezTo>
                      <a:cubicBezTo>
                        <a:pt x="10641" y="317715"/>
                        <a:pt x="11820" y="324144"/>
                        <a:pt x="11641" y="330788"/>
                      </a:cubicBezTo>
                      <a:cubicBezTo>
                        <a:pt x="11534" y="334288"/>
                        <a:pt x="11463" y="337682"/>
                        <a:pt x="11356" y="340789"/>
                      </a:cubicBezTo>
                      <a:cubicBezTo>
                        <a:pt x="11320" y="342468"/>
                        <a:pt x="11356" y="344111"/>
                        <a:pt x="11463" y="345790"/>
                      </a:cubicBezTo>
                      <a:cubicBezTo>
                        <a:pt x="11570" y="346861"/>
                        <a:pt x="11677" y="348005"/>
                        <a:pt x="11784" y="349362"/>
                      </a:cubicBezTo>
                      <a:cubicBezTo>
                        <a:pt x="11498" y="349612"/>
                        <a:pt x="11820" y="350505"/>
                        <a:pt x="11998" y="350540"/>
                      </a:cubicBezTo>
                      <a:cubicBezTo>
                        <a:pt x="11141" y="353505"/>
                        <a:pt x="9498" y="356256"/>
                        <a:pt x="7248" y="360506"/>
                      </a:cubicBezTo>
                      <a:cubicBezTo>
                        <a:pt x="7248" y="360506"/>
                        <a:pt x="6712" y="361542"/>
                        <a:pt x="6033" y="363328"/>
                      </a:cubicBezTo>
                      <a:cubicBezTo>
                        <a:pt x="5355" y="365114"/>
                        <a:pt x="4640" y="367686"/>
                        <a:pt x="4176" y="370293"/>
                      </a:cubicBezTo>
                      <a:cubicBezTo>
                        <a:pt x="3390" y="375544"/>
                        <a:pt x="2569" y="380437"/>
                        <a:pt x="1961" y="385473"/>
                      </a:cubicBezTo>
                      <a:cubicBezTo>
                        <a:pt x="1461" y="390367"/>
                        <a:pt x="2212" y="394153"/>
                        <a:pt x="4176" y="393510"/>
                      </a:cubicBezTo>
                      <a:cubicBezTo>
                        <a:pt x="5176" y="393260"/>
                        <a:pt x="6426" y="392010"/>
                        <a:pt x="8284" y="389688"/>
                      </a:cubicBezTo>
                      <a:cubicBezTo>
                        <a:pt x="10105" y="387331"/>
                        <a:pt x="12677" y="384152"/>
                        <a:pt x="15677" y="378544"/>
                      </a:cubicBezTo>
                      <a:lnTo>
                        <a:pt x="15963" y="378937"/>
                      </a:lnTo>
                      <a:cubicBezTo>
                        <a:pt x="18249" y="371900"/>
                        <a:pt x="18856" y="369293"/>
                        <a:pt x="18999" y="365149"/>
                      </a:cubicBezTo>
                      <a:cubicBezTo>
                        <a:pt x="21214" y="365685"/>
                        <a:pt x="21857" y="360220"/>
                        <a:pt x="23178" y="358791"/>
                      </a:cubicBezTo>
                      <a:lnTo>
                        <a:pt x="23286" y="359006"/>
                      </a:lnTo>
                      <a:cubicBezTo>
                        <a:pt x="23428" y="356470"/>
                        <a:pt x="24607" y="354184"/>
                        <a:pt x="25464" y="351612"/>
                      </a:cubicBezTo>
                      <a:cubicBezTo>
                        <a:pt x="26357" y="349183"/>
                        <a:pt x="26786" y="345969"/>
                        <a:pt x="25964" y="344183"/>
                      </a:cubicBezTo>
                      <a:cubicBezTo>
                        <a:pt x="26143" y="344325"/>
                        <a:pt x="26750" y="344433"/>
                        <a:pt x="26786" y="345361"/>
                      </a:cubicBezTo>
                      <a:cubicBezTo>
                        <a:pt x="26500" y="342361"/>
                        <a:pt x="25822" y="338253"/>
                        <a:pt x="27072" y="337932"/>
                      </a:cubicBezTo>
                      <a:cubicBezTo>
                        <a:pt x="26500" y="330681"/>
                        <a:pt x="25071" y="319965"/>
                        <a:pt x="21500" y="316000"/>
                      </a:cubicBezTo>
                      <a:lnTo>
                        <a:pt x="21928" y="316215"/>
                      </a:lnTo>
                      <a:cubicBezTo>
                        <a:pt x="19821" y="314072"/>
                        <a:pt x="20714" y="313071"/>
                        <a:pt x="19178" y="310607"/>
                      </a:cubicBezTo>
                      <a:cubicBezTo>
                        <a:pt x="19285" y="310393"/>
                        <a:pt x="19321" y="310178"/>
                        <a:pt x="19392" y="310214"/>
                      </a:cubicBezTo>
                      <a:cubicBezTo>
                        <a:pt x="17213" y="308035"/>
                        <a:pt x="16820" y="302820"/>
                        <a:pt x="15785" y="300927"/>
                      </a:cubicBezTo>
                      <a:lnTo>
                        <a:pt x="16570" y="300570"/>
                      </a:lnTo>
                      <a:cubicBezTo>
                        <a:pt x="16106" y="298927"/>
                        <a:pt x="15642" y="297284"/>
                        <a:pt x="15285" y="295676"/>
                      </a:cubicBezTo>
                      <a:lnTo>
                        <a:pt x="15463" y="297570"/>
                      </a:lnTo>
                      <a:cubicBezTo>
                        <a:pt x="13034" y="297355"/>
                        <a:pt x="16106" y="293569"/>
                        <a:pt x="14320" y="290283"/>
                      </a:cubicBezTo>
                      <a:cubicBezTo>
                        <a:pt x="14356" y="287175"/>
                        <a:pt x="9355" y="283175"/>
                        <a:pt x="10463" y="279353"/>
                      </a:cubicBezTo>
                      <a:cubicBezTo>
                        <a:pt x="9355" y="277496"/>
                        <a:pt x="12248" y="280996"/>
                        <a:pt x="11391" y="278246"/>
                      </a:cubicBezTo>
                      <a:cubicBezTo>
                        <a:pt x="12606" y="278174"/>
                        <a:pt x="12177" y="279532"/>
                        <a:pt x="13141" y="278817"/>
                      </a:cubicBezTo>
                      <a:cubicBezTo>
                        <a:pt x="12570" y="276103"/>
                        <a:pt x="14392" y="274388"/>
                        <a:pt x="13570" y="271066"/>
                      </a:cubicBezTo>
                      <a:lnTo>
                        <a:pt x="14534" y="270923"/>
                      </a:lnTo>
                      <a:cubicBezTo>
                        <a:pt x="12784" y="266566"/>
                        <a:pt x="15785" y="262708"/>
                        <a:pt x="14142" y="259815"/>
                      </a:cubicBezTo>
                      <a:cubicBezTo>
                        <a:pt x="13320" y="255279"/>
                        <a:pt x="16963" y="256707"/>
                        <a:pt x="15035" y="252028"/>
                      </a:cubicBezTo>
                      <a:lnTo>
                        <a:pt x="16285" y="250171"/>
                      </a:lnTo>
                      <a:cubicBezTo>
                        <a:pt x="16463" y="248171"/>
                        <a:pt x="14677" y="248778"/>
                        <a:pt x="15249" y="246563"/>
                      </a:cubicBezTo>
                      <a:cubicBezTo>
                        <a:pt x="16070" y="246670"/>
                        <a:pt x="15856" y="243777"/>
                        <a:pt x="16642" y="245027"/>
                      </a:cubicBezTo>
                      <a:cubicBezTo>
                        <a:pt x="17856" y="240098"/>
                        <a:pt x="14642" y="235026"/>
                        <a:pt x="17106" y="228847"/>
                      </a:cubicBezTo>
                      <a:cubicBezTo>
                        <a:pt x="15570" y="227418"/>
                        <a:pt x="16749" y="224346"/>
                        <a:pt x="15677" y="223274"/>
                      </a:cubicBezTo>
                      <a:cubicBezTo>
                        <a:pt x="16320" y="223132"/>
                        <a:pt x="16499" y="217131"/>
                        <a:pt x="17571" y="220739"/>
                      </a:cubicBezTo>
                      <a:cubicBezTo>
                        <a:pt x="17642" y="221060"/>
                        <a:pt x="17571" y="221560"/>
                        <a:pt x="17321" y="221489"/>
                      </a:cubicBezTo>
                      <a:lnTo>
                        <a:pt x="18213" y="221989"/>
                      </a:lnTo>
                      <a:cubicBezTo>
                        <a:pt x="20357" y="218667"/>
                        <a:pt x="18071" y="216059"/>
                        <a:pt x="19106" y="212166"/>
                      </a:cubicBezTo>
                      <a:cubicBezTo>
                        <a:pt x="18606" y="213202"/>
                        <a:pt x="18356" y="214702"/>
                        <a:pt x="17928" y="213595"/>
                      </a:cubicBezTo>
                      <a:lnTo>
                        <a:pt x="18714" y="210202"/>
                      </a:lnTo>
                      <a:lnTo>
                        <a:pt x="19357" y="211059"/>
                      </a:lnTo>
                      <a:lnTo>
                        <a:pt x="20785" y="206237"/>
                      </a:lnTo>
                      <a:lnTo>
                        <a:pt x="19678" y="206701"/>
                      </a:lnTo>
                      <a:cubicBezTo>
                        <a:pt x="20678" y="204451"/>
                        <a:pt x="22464" y="204022"/>
                        <a:pt x="21714" y="201236"/>
                      </a:cubicBezTo>
                      <a:cubicBezTo>
                        <a:pt x="21250" y="199914"/>
                        <a:pt x="19892" y="203022"/>
                        <a:pt x="20214" y="200593"/>
                      </a:cubicBezTo>
                      <a:cubicBezTo>
                        <a:pt x="20928" y="199200"/>
                        <a:pt x="21857" y="197521"/>
                        <a:pt x="22857" y="195914"/>
                      </a:cubicBezTo>
                      <a:cubicBezTo>
                        <a:pt x="23750" y="194378"/>
                        <a:pt x="25071" y="192735"/>
                        <a:pt x="26250" y="190985"/>
                      </a:cubicBezTo>
                      <a:cubicBezTo>
                        <a:pt x="25071" y="190842"/>
                        <a:pt x="25643" y="189913"/>
                        <a:pt x="26000" y="188806"/>
                      </a:cubicBezTo>
                      <a:lnTo>
                        <a:pt x="26929" y="189127"/>
                      </a:lnTo>
                      <a:cubicBezTo>
                        <a:pt x="27858" y="184770"/>
                        <a:pt x="29536" y="188770"/>
                        <a:pt x="30679" y="184591"/>
                      </a:cubicBezTo>
                      <a:lnTo>
                        <a:pt x="31072" y="185234"/>
                      </a:lnTo>
                      <a:lnTo>
                        <a:pt x="29894" y="183270"/>
                      </a:lnTo>
                      <a:cubicBezTo>
                        <a:pt x="30001" y="181126"/>
                        <a:pt x="30679" y="180912"/>
                        <a:pt x="31322" y="180626"/>
                      </a:cubicBezTo>
                      <a:cubicBezTo>
                        <a:pt x="32001" y="180305"/>
                        <a:pt x="32501" y="179841"/>
                        <a:pt x="32215" y="178162"/>
                      </a:cubicBezTo>
                      <a:cubicBezTo>
                        <a:pt x="31715" y="179126"/>
                        <a:pt x="30072" y="177412"/>
                        <a:pt x="31572" y="176304"/>
                      </a:cubicBezTo>
                      <a:lnTo>
                        <a:pt x="31965" y="177233"/>
                      </a:lnTo>
                      <a:cubicBezTo>
                        <a:pt x="32430" y="176411"/>
                        <a:pt x="32430" y="175876"/>
                        <a:pt x="33073" y="175447"/>
                      </a:cubicBezTo>
                      <a:cubicBezTo>
                        <a:pt x="33001" y="176269"/>
                        <a:pt x="33715" y="176697"/>
                        <a:pt x="34894" y="175268"/>
                      </a:cubicBezTo>
                      <a:lnTo>
                        <a:pt x="34894" y="176947"/>
                      </a:lnTo>
                      <a:cubicBezTo>
                        <a:pt x="35216" y="175804"/>
                        <a:pt x="35716" y="174519"/>
                        <a:pt x="36180" y="173125"/>
                      </a:cubicBezTo>
                      <a:cubicBezTo>
                        <a:pt x="37609" y="172268"/>
                        <a:pt x="39073" y="170447"/>
                        <a:pt x="40216" y="168160"/>
                      </a:cubicBezTo>
                      <a:cubicBezTo>
                        <a:pt x="41252" y="166017"/>
                        <a:pt x="41681" y="164624"/>
                        <a:pt x="42502" y="164303"/>
                      </a:cubicBezTo>
                      <a:cubicBezTo>
                        <a:pt x="42502" y="164303"/>
                        <a:pt x="42967" y="163196"/>
                        <a:pt x="43467" y="162017"/>
                      </a:cubicBezTo>
                      <a:cubicBezTo>
                        <a:pt x="43645" y="161481"/>
                        <a:pt x="44324" y="159874"/>
                        <a:pt x="43967" y="159124"/>
                      </a:cubicBezTo>
                      <a:cubicBezTo>
                        <a:pt x="44217" y="160374"/>
                        <a:pt x="45860" y="158374"/>
                        <a:pt x="46360" y="159552"/>
                      </a:cubicBezTo>
                      <a:cubicBezTo>
                        <a:pt x="46074" y="158052"/>
                        <a:pt x="47789" y="154230"/>
                        <a:pt x="49789" y="153230"/>
                      </a:cubicBezTo>
                      <a:lnTo>
                        <a:pt x="49682" y="153587"/>
                      </a:lnTo>
                      <a:cubicBezTo>
                        <a:pt x="52039" y="151158"/>
                        <a:pt x="53646" y="147836"/>
                        <a:pt x="54647" y="144658"/>
                      </a:cubicBezTo>
                      <a:cubicBezTo>
                        <a:pt x="55468" y="141943"/>
                        <a:pt x="56218" y="139300"/>
                        <a:pt x="57933" y="136585"/>
                      </a:cubicBezTo>
                      <a:cubicBezTo>
                        <a:pt x="56790" y="136478"/>
                        <a:pt x="58469" y="133549"/>
                        <a:pt x="56825" y="133871"/>
                      </a:cubicBezTo>
                      <a:cubicBezTo>
                        <a:pt x="57540" y="127548"/>
                        <a:pt x="62612" y="122512"/>
                        <a:pt x="58433" y="119512"/>
                      </a:cubicBezTo>
                      <a:cubicBezTo>
                        <a:pt x="58433" y="116368"/>
                        <a:pt x="59504" y="116190"/>
                        <a:pt x="59790" y="114690"/>
                      </a:cubicBezTo>
                      <a:lnTo>
                        <a:pt x="60004" y="115368"/>
                      </a:lnTo>
                      <a:cubicBezTo>
                        <a:pt x="59612" y="110189"/>
                        <a:pt x="59576" y="108689"/>
                        <a:pt x="59647" y="104867"/>
                      </a:cubicBezTo>
                      <a:cubicBezTo>
                        <a:pt x="59219" y="102938"/>
                        <a:pt x="57218" y="102581"/>
                        <a:pt x="57576" y="99116"/>
                      </a:cubicBezTo>
                      <a:cubicBezTo>
                        <a:pt x="58433" y="100224"/>
                        <a:pt x="58218" y="98795"/>
                        <a:pt x="58147" y="97473"/>
                      </a:cubicBezTo>
                      <a:cubicBezTo>
                        <a:pt x="58326" y="98295"/>
                        <a:pt x="58647" y="98545"/>
                        <a:pt x="59076" y="96794"/>
                      </a:cubicBezTo>
                      <a:cubicBezTo>
                        <a:pt x="58826" y="96580"/>
                        <a:pt x="58647" y="96187"/>
                        <a:pt x="58469" y="95866"/>
                      </a:cubicBezTo>
                      <a:cubicBezTo>
                        <a:pt x="58540" y="95830"/>
                        <a:pt x="58576" y="95759"/>
                        <a:pt x="58647" y="95794"/>
                      </a:cubicBezTo>
                      <a:cubicBezTo>
                        <a:pt x="58183" y="93615"/>
                        <a:pt x="57968" y="94044"/>
                        <a:pt x="57933" y="95044"/>
                      </a:cubicBezTo>
                      <a:cubicBezTo>
                        <a:pt x="57790" y="95009"/>
                        <a:pt x="57647" y="95116"/>
                        <a:pt x="57468" y="95437"/>
                      </a:cubicBezTo>
                      <a:cubicBezTo>
                        <a:pt x="58361" y="93080"/>
                        <a:pt x="56790" y="89186"/>
                        <a:pt x="58147" y="88758"/>
                      </a:cubicBezTo>
                      <a:cubicBezTo>
                        <a:pt x="57576" y="85507"/>
                        <a:pt x="56718" y="82829"/>
                        <a:pt x="55825" y="80328"/>
                      </a:cubicBezTo>
                      <a:cubicBezTo>
                        <a:pt x="54897" y="77864"/>
                        <a:pt x="54182" y="75970"/>
                        <a:pt x="53789" y="73434"/>
                      </a:cubicBezTo>
                      <a:cubicBezTo>
                        <a:pt x="54468" y="72863"/>
                        <a:pt x="55147" y="73970"/>
                        <a:pt x="55540" y="75327"/>
                      </a:cubicBezTo>
                      <a:cubicBezTo>
                        <a:pt x="55361" y="74220"/>
                        <a:pt x="55218" y="73077"/>
                        <a:pt x="55111" y="71934"/>
                      </a:cubicBezTo>
                      <a:cubicBezTo>
                        <a:pt x="56111" y="71934"/>
                        <a:pt x="55754" y="73899"/>
                        <a:pt x="56040" y="74899"/>
                      </a:cubicBezTo>
                      <a:cubicBezTo>
                        <a:pt x="57397" y="70934"/>
                        <a:pt x="54254" y="66434"/>
                        <a:pt x="56004" y="61219"/>
                      </a:cubicBezTo>
                      <a:lnTo>
                        <a:pt x="55218" y="60111"/>
                      </a:lnTo>
                      <a:lnTo>
                        <a:pt x="55361" y="59790"/>
                      </a:lnTo>
                      <a:cubicBezTo>
                        <a:pt x="54932" y="59790"/>
                        <a:pt x="54397" y="58575"/>
                        <a:pt x="54254" y="57790"/>
                      </a:cubicBezTo>
                      <a:cubicBezTo>
                        <a:pt x="55182" y="57111"/>
                        <a:pt x="56325" y="57825"/>
                        <a:pt x="56325" y="55289"/>
                      </a:cubicBezTo>
                      <a:cubicBezTo>
                        <a:pt x="57183" y="53825"/>
                        <a:pt x="56361" y="50360"/>
                        <a:pt x="56290" y="47431"/>
                      </a:cubicBezTo>
                      <a:cubicBezTo>
                        <a:pt x="55932" y="48896"/>
                        <a:pt x="55504" y="48360"/>
                        <a:pt x="55290" y="47681"/>
                      </a:cubicBezTo>
                      <a:cubicBezTo>
                        <a:pt x="55432" y="46360"/>
                        <a:pt x="56433" y="45645"/>
                        <a:pt x="56147" y="44502"/>
                      </a:cubicBezTo>
                      <a:lnTo>
                        <a:pt x="57361" y="44466"/>
                      </a:lnTo>
                      <a:cubicBezTo>
                        <a:pt x="56254" y="45002"/>
                        <a:pt x="56325" y="40430"/>
                        <a:pt x="55754" y="40180"/>
                      </a:cubicBezTo>
                      <a:cubicBezTo>
                        <a:pt x="56647" y="39430"/>
                        <a:pt x="56540" y="42109"/>
                        <a:pt x="57183" y="42680"/>
                      </a:cubicBezTo>
                      <a:cubicBezTo>
                        <a:pt x="57076" y="37680"/>
                        <a:pt x="57111" y="40180"/>
                        <a:pt x="57004" y="35144"/>
                      </a:cubicBezTo>
                      <a:lnTo>
                        <a:pt x="57004" y="35144"/>
                      </a:lnTo>
                      <a:cubicBezTo>
                        <a:pt x="56290" y="33572"/>
                        <a:pt x="55825" y="35322"/>
                        <a:pt x="54861" y="34429"/>
                      </a:cubicBezTo>
                      <a:cubicBezTo>
                        <a:pt x="54861" y="33930"/>
                        <a:pt x="54897" y="33465"/>
                        <a:pt x="54968" y="32894"/>
                      </a:cubicBezTo>
                      <a:cubicBezTo>
                        <a:pt x="55075" y="32215"/>
                        <a:pt x="55325" y="31251"/>
                        <a:pt x="55432" y="30358"/>
                      </a:cubicBezTo>
                      <a:cubicBezTo>
                        <a:pt x="55611" y="29000"/>
                        <a:pt x="55647" y="27750"/>
                        <a:pt x="55932" y="26464"/>
                      </a:cubicBezTo>
                      <a:lnTo>
                        <a:pt x="54861" y="27429"/>
                      </a:lnTo>
                      <a:cubicBezTo>
                        <a:pt x="53825" y="22571"/>
                        <a:pt x="53825" y="20321"/>
                        <a:pt x="55861" y="17642"/>
                      </a:cubicBezTo>
                      <a:cubicBezTo>
                        <a:pt x="56183" y="12570"/>
                        <a:pt x="53789" y="9819"/>
                        <a:pt x="53432" y="6962"/>
                      </a:cubicBezTo>
                      <a:cubicBezTo>
                        <a:pt x="53254" y="3818"/>
                        <a:pt x="53182" y="2283"/>
                        <a:pt x="52325" y="1533"/>
                      </a:cubicBezTo>
                      <a:cubicBezTo>
                        <a:pt x="50789" y="-218"/>
                        <a:pt x="49646" y="-503"/>
                        <a:pt x="48646" y="854"/>
                      </a:cubicBezTo>
                      <a:cubicBezTo>
                        <a:pt x="47646" y="1675"/>
                        <a:pt x="47396" y="-289"/>
                        <a:pt x="45538" y="4212"/>
                      </a:cubicBezTo>
                      <a:cubicBezTo>
                        <a:pt x="44860" y="5962"/>
                        <a:pt x="44610" y="7748"/>
                        <a:pt x="44538" y="8962"/>
                      </a:cubicBezTo>
                      <a:cubicBezTo>
                        <a:pt x="44467" y="9926"/>
                        <a:pt x="44431" y="10498"/>
                        <a:pt x="44431" y="10498"/>
                      </a:cubicBezTo>
                      <a:cubicBezTo>
                        <a:pt x="44252" y="13141"/>
                        <a:pt x="44002" y="13498"/>
                        <a:pt x="43824" y="13427"/>
                      </a:cubicBezTo>
                      <a:cubicBezTo>
                        <a:pt x="43610" y="14105"/>
                        <a:pt x="42895" y="15963"/>
                        <a:pt x="42467" y="18856"/>
                      </a:cubicBezTo>
                      <a:cubicBezTo>
                        <a:pt x="42074" y="22071"/>
                        <a:pt x="42431" y="24071"/>
                        <a:pt x="42609" y="25571"/>
                      </a:cubicBezTo>
                      <a:cubicBezTo>
                        <a:pt x="42859" y="27000"/>
                        <a:pt x="42967" y="27964"/>
                        <a:pt x="43145" y="27857"/>
                      </a:cubicBezTo>
                      <a:cubicBezTo>
                        <a:pt x="43181" y="28036"/>
                        <a:pt x="43467" y="27572"/>
                        <a:pt x="43038" y="29072"/>
                      </a:cubicBezTo>
                      <a:cubicBezTo>
                        <a:pt x="42609" y="30608"/>
                        <a:pt x="42324" y="32251"/>
                        <a:pt x="42359" y="33930"/>
                      </a:cubicBezTo>
                      <a:cubicBezTo>
                        <a:pt x="42538" y="35823"/>
                        <a:pt x="42752" y="37751"/>
                        <a:pt x="42931" y="39823"/>
                      </a:cubicBezTo>
                      <a:cubicBezTo>
                        <a:pt x="43002" y="40644"/>
                        <a:pt x="43074" y="41502"/>
                        <a:pt x="43145" y="42395"/>
                      </a:cubicBezTo>
                      <a:cubicBezTo>
                        <a:pt x="43467" y="43109"/>
                        <a:pt x="43467" y="43931"/>
                        <a:pt x="43395" y="4485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3" name="Graphic 1">
                <a:extLst>
                  <a:ext uri="{FF2B5EF4-FFF2-40B4-BE49-F238E27FC236}">
                    <a16:creationId xmlns:a16="http://schemas.microsoft.com/office/drawing/2014/main" id="{C88D51D9-4097-2B4D-8B22-54C90076F43A}"/>
                  </a:ext>
                </a:extLst>
              </p:cNvPr>
              <p:cNvGrpSpPr/>
              <p:nvPr/>
            </p:nvGrpSpPr>
            <p:grpSpPr>
              <a:xfrm>
                <a:off x="7561453" y="2271815"/>
                <a:ext cx="81834" cy="26186"/>
                <a:chOff x="7561453" y="2271815"/>
                <a:chExt cx="81834" cy="26186"/>
              </a:xfrm>
              <a:grpFill/>
            </p:grpSpPr>
            <p:sp>
              <p:nvSpPr>
                <p:cNvPr id="94" name="Freeform 93">
                  <a:extLst>
                    <a:ext uri="{FF2B5EF4-FFF2-40B4-BE49-F238E27FC236}">
                      <a16:creationId xmlns:a16="http://schemas.microsoft.com/office/drawing/2014/main" id="{90C024D1-7308-144F-8890-D3A86EE581E0}"/>
                    </a:ext>
                  </a:extLst>
                </p:cNvPr>
                <p:cNvSpPr/>
                <p:nvPr/>
              </p:nvSpPr>
              <p:spPr>
                <a:xfrm>
                  <a:off x="7636323" y="2287857"/>
                  <a:ext cx="392" cy="291"/>
                </a:xfrm>
                <a:custGeom>
                  <a:avLst/>
                  <a:gdLst>
                    <a:gd name="connsiteX0" fmla="*/ 393 w 392"/>
                    <a:gd name="connsiteY0" fmla="*/ 286 h 291"/>
                    <a:gd name="connsiteX1" fmla="*/ 0 w 392"/>
                    <a:gd name="connsiteY1" fmla="*/ 0 h 291"/>
                    <a:gd name="connsiteX2" fmla="*/ 393 w 392"/>
                    <a:gd name="connsiteY2" fmla="*/ 286 h 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2" h="291">
                      <a:moveTo>
                        <a:pt x="393" y="286"/>
                      </a:moveTo>
                      <a:lnTo>
                        <a:pt x="0" y="0"/>
                      </a:lnTo>
                      <a:cubicBezTo>
                        <a:pt x="71" y="179"/>
                        <a:pt x="214" y="321"/>
                        <a:pt x="393" y="28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 94">
                  <a:extLst>
                    <a:ext uri="{FF2B5EF4-FFF2-40B4-BE49-F238E27FC236}">
                      <a16:creationId xmlns:a16="http://schemas.microsoft.com/office/drawing/2014/main" id="{4CF71B6E-A787-2F4D-AA94-76905507F6EB}"/>
                    </a:ext>
                  </a:extLst>
                </p:cNvPr>
                <p:cNvSpPr/>
                <p:nvPr/>
              </p:nvSpPr>
              <p:spPr>
                <a:xfrm>
                  <a:off x="7578601" y="2290464"/>
                  <a:ext cx="71" cy="107"/>
                </a:xfrm>
                <a:custGeom>
                  <a:avLst/>
                  <a:gdLst>
                    <a:gd name="connsiteX0" fmla="*/ 71 w 71"/>
                    <a:gd name="connsiteY0" fmla="*/ 0 h 107"/>
                    <a:gd name="connsiteX1" fmla="*/ 0 w 71"/>
                    <a:gd name="connsiteY1" fmla="*/ 107 h 107"/>
                    <a:gd name="connsiteX2" fmla="*/ 71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71" y="0"/>
                      </a:moveTo>
                      <a:lnTo>
                        <a:pt x="0" y="107"/>
                      </a:lnTo>
                      <a:cubicBezTo>
                        <a:pt x="36" y="72"/>
                        <a:pt x="71" y="0"/>
                        <a:pt x="71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" name="Freeform 95">
                  <a:extLst>
                    <a:ext uri="{FF2B5EF4-FFF2-40B4-BE49-F238E27FC236}">
                      <a16:creationId xmlns:a16="http://schemas.microsoft.com/office/drawing/2014/main" id="{7274B97F-2B22-ED41-A7B8-7678FBC76569}"/>
                    </a:ext>
                  </a:extLst>
                </p:cNvPr>
                <p:cNvSpPr/>
                <p:nvPr/>
              </p:nvSpPr>
              <p:spPr>
                <a:xfrm>
                  <a:off x="7624250" y="2276570"/>
                  <a:ext cx="71" cy="143"/>
                </a:xfrm>
                <a:custGeom>
                  <a:avLst/>
                  <a:gdLst>
                    <a:gd name="connsiteX0" fmla="*/ 0 w 71"/>
                    <a:gd name="connsiteY0" fmla="*/ 143 h 143"/>
                    <a:gd name="connsiteX1" fmla="*/ 0 w 71"/>
                    <a:gd name="connsiteY1" fmla="*/ 107 h 143"/>
                    <a:gd name="connsiteX2" fmla="*/ 71 w 71"/>
                    <a:gd name="connsiteY2" fmla="*/ 0 h 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43">
                      <a:moveTo>
                        <a:pt x="0" y="143"/>
                      </a:moveTo>
                      <a:lnTo>
                        <a:pt x="0" y="107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 96">
                  <a:extLst>
                    <a:ext uri="{FF2B5EF4-FFF2-40B4-BE49-F238E27FC236}">
                      <a16:creationId xmlns:a16="http://schemas.microsoft.com/office/drawing/2014/main" id="{C3BC6742-853C-2343-B9D8-1910E923F26E}"/>
                    </a:ext>
                  </a:extLst>
                </p:cNvPr>
                <p:cNvSpPr/>
                <p:nvPr/>
              </p:nvSpPr>
              <p:spPr>
                <a:xfrm>
                  <a:off x="7561453" y="2271815"/>
                  <a:ext cx="81834" cy="26186"/>
                </a:xfrm>
                <a:custGeom>
                  <a:avLst/>
                  <a:gdLst>
                    <a:gd name="connsiteX0" fmla="*/ 71548 w 81834"/>
                    <a:gd name="connsiteY0" fmla="*/ 2755 h 26186"/>
                    <a:gd name="connsiteX1" fmla="*/ 65476 w 81834"/>
                    <a:gd name="connsiteY1" fmla="*/ 3683 h 26186"/>
                    <a:gd name="connsiteX2" fmla="*/ 64404 w 81834"/>
                    <a:gd name="connsiteY2" fmla="*/ 4148 h 26186"/>
                    <a:gd name="connsiteX3" fmla="*/ 62833 w 81834"/>
                    <a:gd name="connsiteY3" fmla="*/ 4898 h 26186"/>
                    <a:gd name="connsiteX4" fmla="*/ 60082 w 81834"/>
                    <a:gd name="connsiteY4" fmla="*/ 6898 h 26186"/>
                    <a:gd name="connsiteX5" fmla="*/ 59546 w 81834"/>
                    <a:gd name="connsiteY5" fmla="*/ 6076 h 26186"/>
                    <a:gd name="connsiteX6" fmla="*/ 58689 w 81834"/>
                    <a:gd name="connsiteY6" fmla="*/ 6577 h 26186"/>
                    <a:gd name="connsiteX7" fmla="*/ 58654 w 81834"/>
                    <a:gd name="connsiteY7" fmla="*/ 6326 h 26186"/>
                    <a:gd name="connsiteX8" fmla="*/ 57725 w 81834"/>
                    <a:gd name="connsiteY8" fmla="*/ 7219 h 26186"/>
                    <a:gd name="connsiteX9" fmla="*/ 57689 w 81834"/>
                    <a:gd name="connsiteY9" fmla="*/ 6969 h 26186"/>
                    <a:gd name="connsiteX10" fmla="*/ 57225 w 81834"/>
                    <a:gd name="connsiteY10" fmla="*/ 7219 h 26186"/>
                    <a:gd name="connsiteX11" fmla="*/ 57225 w 81834"/>
                    <a:gd name="connsiteY11" fmla="*/ 6827 h 26186"/>
                    <a:gd name="connsiteX12" fmla="*/ 55403 w 81834"/>
                    <a:gd name="connsiteY12" fmla="*/ 7720 h 26186"/>
                    <a:gd name="connsiteX13" fmla="*/ 55689 w 81834"/>
                    <a:gd name="connsiteY13" fmla="*/ 8791 h 26186"/>
                    <a:gd name="connsiteX14" fmla="*/ 52974 w 81834"/>
                    <a:gd name="connsiteY14" fmla="*/ 8898 h 26186"/>
                    <a:gd name="connsiteX15" fmla="*/ 52938 w 81834"/>
                    <a:gd name="connsiteY15" fmla="*/ 8613 h 26186"/>
                    <a:gd name="connsiteX16" fmla="*/ 50117 w 81834"/>
                    <a:gd name="connsiteY16" fmla="*/ 9613 h 26186"/>
                    <a:gd name="connsiteX17" fmla="*/ 50081 w 81834"/>
                    <a:gd name="connsiteY17" fmla="*/ 8755 h 26186"/>
                    <a:gd name="connsiteX18" fmla="*/ 48866 w 81834"/>
                    <a:gd name="connsiteY18" fmla="*/ 11327 h 26186"/>
                    <a:gd name="connsiteX19" fmla="*/ 48724 w 81834"/>
                    <a:gd name="connsiteY19" fmla="*/ 9756 h 26186"/>
                    <a:gd name="connsiteX20" fmla="*/ 47795 w 81834"/>
                    <a:gd name="connsiteY20" fmla="*/ 11041 h 26186"/>
                    <a:gd name="connsiteX21" fmla="*/ 48045 w 81834"/>
                    <a:gd name="connsiteY21" fmla="*/ 10720 h 26186"/>
                    <a:gd name="connsiteX22" fmla="*/ 46902 w 81834"/>
                    <a:gd name="connsiteY22" fmla="*/ 10827 h 26186"/>
                    <a:gd name="connsiteX23" fmla="*/ 46759 w 81834"/>
                    <a:gd name="connsiteY23" fmla="*/ 12649 h 26186"/>
                    <a:gd name="connsiteX24" fmla="*/ 46402 w 81834"/>
                    <a:gd name="connsiteY24" fmla="*/ 10756 h 26186"/>
                    <a:gd name="connsiteX25" fmla="*/ 46080 w 81834"/>
                    <a:gd name="connsiteY25" fmla="*/ 12220 h 26186"/>
                    <a:gd name="connsiteX26" fmla="*/ 44795 w 81834"/>
                    <a:gd name="connsiteY26" fmla="*/ 8148 h 26186"/>
                    <a:gd name="connsiteX27" fmla="*/ 33222 w 81834"/>
                    <a:gd name="connsiteY27" fmla="*/ 5969 h 26186"/>
                    <a:gd name="connsiteX28" fmla="*/ 33222 w 81834"/>
                    <a:gd name="connsiteY28" fmla="*/ 4826 h 26186"/>
                    <a:gd name="connsiteX29" fmla="*/ 31793 w 81834"/>
                    <a:gd name="connsiteY29" fmla="*/ 5541 h 26186"/>
                    <a:gd name="connsiteX30" fmla="*/ 31222 w 81834"/>
                    <a:gd name="connsiteY30" fmla="*/ 6219 h 26186"/>
                    <a:gd name="connsiteX31" fmla="*/ 31150 w 81834"/>
                    <a:gd name="connsiteY31" fmla="*/ 5219 h 26186"/>
                    <a:gd name="connsiteX32" fmla="*/ 30293 w 81834"/>
                    <a:gd name="connsiteY32" fmla="*/ 5826 h 26186"/>
                    <a:gd name="connsiteX33" fmla="*/ 29864 w 81834"/>
                    <a:gd name="connsiteY33" fmla="*/ 4791 h 26186"/>
                    <a:gd name="connsiteX34" fmla="*/ 24864 w 81834"/>
                    <a:gd name="connsiteY34" fmla="*/ 5541 h 26186"/>
                    <a:gd name="connsiteX35" fmla="*/ 17791 w 81834"/>
                    <a:gd name="connsiteY35" fmla="*/ 6719 h 26186"/>
                    <a:gd name="connsiteX36" fmla="*/ 14112 w 81834"/>
                    <a:gd name="connsiteY36" fmla="*/ 5791 h 26186"/>
                    <a:gd name="connsiteX37" fmla="*/ 11469 w 81834"/>
                    <a:gd name="connsiteY37" fmla="*/ 4648 h 26186"/>
                    <a:gd name="connsiteX38" fmla="*/ 11040 w 81834"/>
                    <a:gd name="connsiteY38" fmla="*/ 5005 h 26186"/>
                    <a:gd name="connsiteX39" fmla="*/ 8933 w 81834"/>
                    <a:gd name="connsiteY39" fmla="*/ 3898 h 26186"/>
                    <a:gd name="connsiteX40" fmla="*/ 7040 w 81834"/>
                    <a:gd name="connsiteY40" fmla="*/ 3255 h 26186"/>
                    <a:gd name="connsiteX41" fmla="*/ 2611 w 81834"/>
                    <a:gd name="connsiteY41" fmla="*/ 3147 h 26186"/>
                    <a:gd name="connsiteX42" fmla="*/ 3 w 81834"/>
                    <a:gd name="connsiteY42" fmla="*/ 6577 h 26186"/>
                    <a:gd name="connsiteX43" fmla="*/ 1396 w 81834"/>
                    <a:gd name="connsiteY43" fmla="*/ 14863 h 26186"/>
                    <a:gd name="connsiteX44" fmla="*/ 1218 w 81834"/>
                    <a:gd name="connsiteY44" fmla="*/ 15185 h 26186"/>
                    <a:gd name="connsiteX45" fmla="*/ 4290 w 81834"/>
                    <a:gd name="connsiteY45" fmla="*/ 15613 h 26186"/>
                    <a:gd name="connsiteX46" fmla="*/ 5433 w 81834"/>
                    <a:gd name="connsiteY46" fmla="*/ 17114 h 26186"/>
                    <a:gd name="connsiteX47" fmla="*/ 5325 w 81834"/>
                    <a:gd name="connsiteY47" fmla="*/ 17256 h 26186"/>
                    <a:gd name="connsiteX48" fmla="*/ 8433 w 81834"/>
                    <a:gd name="connsiteY48" fmla="*/ 18221 h 26186"/>
                    <a:gd name="connsiteX49" fmla="*/ 7897 w 81834"/>
                    <a:gd name="connsiteY49" fmla="*/ 18900 h 26186"/>
                    <a:gd name="connsiteX50" fmla="*/ 9897 w 81834"/>
                    <a:gd name="connsiteY50" fmla="*/ 19935 h 26186"/>
                    <a:gd name="connsiteX51" fmla="*/ 15719 w 81834"/>
                    <a:gd name="connsiteY51" fmla="*/ 18757 h 26186"/>
                    <a:gd name="connsiteX52" fmla="*/ 15648 w 81834"/>
                    <a:gd name="connsiteY52" fmla="*/ 19114 h 26186"/>
                    <a:gd name="connsiteX53" fmla="*/ 17113 w 81834"/>
                    <a:gd name="connsiteY53" fmla="*/ 18221 h 26186"/>
                    <a:gd name="connsiteX54" fmla="*/ 17184 w 81834"/>
                    <a:gd name="connsiteY54" fmla="*/ 18542 h 26186"/>
                    <a:gd name="connsiteX55" fmla="*/ 19541 w 81834"/>
                    <a:gd name="connsiteY55" fmla="*/ 17721 h 26186"/>
                    <a:gd name="connsiteX56" fmla="*/ 19577 w 81834"/>
                    <a:gd name="connsiteY56" fmla="*/ 18578 h 26186"/>
                    <a:gd name="connsiteX57" fmla="*/ 20792 w 81834"/>
                    <a:gd name="connsiteY57" fmla="*/ 18328 h 26186"/>
                    <a:gd name="connsiteX58" fmla="*/ 20327 w 81834"/>
                    <a:gd name="connsiteY58" fmla="*/ 18149 h 26186"/>
                    <a:gd name="connsiteX59" fmla="*/ 22113 w 81834"/>
                    <a:gd name="connsiteY59" fmla="*/ 18042 h 26186"/>
                    <a:gd name="connsiteX60" fmla="*/ 24399 w 81834"/>
                    <a:gd name="connsiteY60" fmla="*/ 14220 h 26186"/>
                    <a:gd name="connsiteX61" fmla="*/ 24685 w 81834"/>
                    <a:gd name="connsiteY61" fmla="*/ 15149 h 26186"/>
                    <a:gd name="connsiteX62" fmla="*/ 24649 w 81834"/>
                    <a:gd name="connsiteY62" fmla="*/ 16899 h 26186"/>
                    <a:gd name="connsiteX63" fmla="*/ 26257 w 81834"/>
                    <a:gd name="connsiteY63" fmla="*/ 17256 h 26186"/>
                    <a:gd name="connsiteX64" fmla="*/ 26292 w 81834"/>
                    <a:gd name="connsiteY64" fmla="*/ 18221 h 26186"/>
                    <a:gd name="connsiteX65" fmla="*/ 28328 w 81834"/>
                    <a:gd name="connsiteY65" fmla="*/ 17828 h 26186"/>
                    <a:gd name="connsiteX66" fmla="*/ 29578 w 81834"/>
                    <a:gd name="connsiteY66" fmla="*/ 18900 h 26186"/>
                    <a:gd name="connsiteX67" fmla="*/ 29757 w 81834"/>
                    <a:gd name="connsiteY67" fmla="*/ 20221 h 26186"/>
                    <a:gd name="connsiteX68" fmla="*/ 30471 w 81834"/>
                    <a:gd name="connsiteY68" fmla="*/ 19328 h 26186"/>
                    <a:gd name="connsiteX69" fmla="*/ 30543 w 81834"/>
                    <a:gd name="connsiteY69" fmla="*/ 20757 h 26186"/>
                    <a:gd name="connsiteX70" fmla="*/ 33365 w 81834"/>
                    <a:gd name="connsiteY70" fmla="*/ 21650 h 26186"/>
                    <a:gd name="connsiteX71" fmla="*/ 34865 w 81834"/>
                    <a:gd name="connsiteY71" fmla="*/ 20114 h 26186"/>
                    <a:gd name="connsiteX72" fmla="*/ 35043 w 81834"/>
                    <a:gd name="connsiteY72" fmla="*/ 21828 h 26186"/>
                    <a:gd name="connsiteX73" fmla="*/ 34936 w 81834"/>
                    <a:gd name="connsiteY73" fmla="*/ 21614 h 26186"/>
                    <a:gd name="connsiteX74" fmla="*/ 34615 w 81834"/>
                    <a:gd name="connsiteY74" fmla="*/ 22507 h 26186"/>
                    <a:gd name="connsiteX75" fmla="*/ 36829 w 81834"/>
                    <a:gd name="connsiteY75" fmla="*/ 22364 h 26186"/>
                    <a:gd name="connsiteX76" fmla="*/ 36722 w 81834"/>
                    <a:gd name="connsiteY76" fmla="*/ 21436 h 26186"/>
                    <a:gd name="connsiteX77" fmla="*/ 37401 w 81834"/>
                    <a:gd name="connsiteY77" fmla="*/ 21757 h 26186"/>
                    <a:gd name="connsiteX78" fmla="*/ 37044 w 81834"/>
                    <a:gd name="connsiteY78" fmla="*/ 22471 h 26186"/>
                    <a:gd name="connsiteX79" fmla="*/ 37972 w 81834"/>
                    <a:gd name="connsiteY79" fmla="*/ 23186 h 26186"/>
                    <a:gd name="connsiteX80" fmla="*/ 38079 w 81834"/>
                    <a:gd name="connsiteY80" fmla="*/ 22186 h 26186"/>
                    <a:gd name="connsiteX81" fmla="*/ 39187 w 81834"/>
                    <a:gd name="connsiteY81" fmla="*/ 23293 h 26186"/>
                    <a:gd name="connsiteX82" fmla="*/ 39651 w 81834"/>
                    <a:gd name="connsiteY82" fmla="*/ 21721 h 26186"/>
                    <a:gd name="connsiteX83" fmla="*/ 42009 w 81834"/>
                    <a:gd name="connsiteY83" fmla="*/ 24329 h 26186"/>
                    <a:gd name="connsiteX84" fmla="*/ 42759 w 81834"/>
                    <a:gd name="connsiteY84" fmla="*/ 23186 h 26186"/>
                    <a:gd name="connsiteX85" fmla="*/ 42580 w 81834"/>
                    <a:gd name="connsiteY85" fmla="*/ 24115 h 26186"/>
                    <a:gd name="connsiteX86" fmla="*/ 43866 w 81834"/>
                    <a:gd name="connsiteY86" fmla="*/ 25472 h 26186"/>
                    <a:gd name="connsiteX87" fmla="*/ 43616 w 81834"/>
                    <a:gd name="connsiteY87" fmla="*/ 26115 h 26186"/>
                    <a:gd name="connsiteX88" fmla="*/ 44294 w 81834"/>
                    <a:gd name="connsiteY88" fmla="*/ 24222 h 26186"/>
                    <a:gd name="connsiteX89" fmla="*/ 46080 w 81834"/>
                    <a:gd name="connsiteY89" fmla="*/ 23936 h 26186"/>
                    <a:gd name="connsiteX90" fmla="*/ 46759 w 81834"/>
                    <a:gd name="connsiteY90" fmla="*/ 22329 h 26186"/>
                    <a:gd name="connsiteX91" fmla="*/ 46438 w 81834"/>
                    <a:gd name="connsiteY91" fmla="*/ 23222 h 26186"/>
                    <a:gd name="connsiteX92" fmla="*/ 47223 w 81834"/>
                    <a:gd name="connsiteY92" fmla="*/ 22936 h 26186"/>
                    <a:gd name="connsiteX93" fmla="*/ 47509 w 81834"/>
                    <a:gd name="connsiteY93" fmla="*/ 24150 h 26186"/>
                    <a:gd name="connsiteX94" fmla="*/ 47009 w 81834"/>
                    <a:gd name="connsiteY94" fmla="*/ 25257 h 26186"/>
                    <a:gd name="connsiteX95" fmla="*/ 48224 w 81834"/>
                    <a:gd name="connsiteY95" fmla="*/ 23686 h 26186"/>
                    <a:gd name="connsiteX96" fmla="*/ 50545 w 81834"/>
                    <a:gd name="connsiteY96" fmla="*/ 24829 h 26186"/>
                    <a:gd name="connsiteX97" fmla="*/ 52546 w 81834"/>
                    <a:gd name="connsiteY97" fmla="*/ 23972 h 26186"/>
                    <a:gd name="connsiteX98" fmla="*/ 53046 w 81834"/>
                    <a:gd name="connsiteY98" fmla="*/ 26186 h 26186"/>
                    <a:gd name="connsiteX99" fmla="*/ 55117 w 81834"/>
                    <a:gd name="connsiteY99" fmla="*/ 25186 h 26186"/>
                    <a:gd name="connsiteX100" fmla="*/ 55046 w 81834"/>
                    <a:gd name="connsiteY100" fmla="*/ 25329 h 26186"/>
                    <a:gd name="connsiteX101" fmla="*/ 59261 w 81834"/>
                    <a:gd name="connsiteY101" fmla="*/ 24364 h 26186"/>
                    <a:gd name="connsiteX102" fmla="*/ 59296 w 81834"/>
                    <a:gd name="connsiteY102" fmla="*/ 22400 h 26186"/>
                    <a:gd name="connsiteX103" fmla="*/ 61725 w 81834"/>
                    <a:gd name="connsiteY103" fmla="*/ 20257 h 26186"/>
                    <a:gd name="connsiteX104" fmla="*/ 62975 w 81834"/>
                    <a:gd name="connsiteY104" fmla="*/ 21257 h 26186"/>
                    <a:gd name="connsiteX105" fmla="*/ 62904 w 81834"/>
                    <a:gd name="connsiteY105" fmla="*/ 21507 h 26186"/>
                    <a:gd name="connsiteX106" fmla="*/ 64833 w 81834"/>
                    <a:gd name="connsiteY106" fmla="*/ 20757 h 26186"/>
                    <a:gd name="connsiteX107" fmla="*/ 65476 w 81834"/>
                    <a:gd name="connsiteY107" fmla="*/ 18614 h 26186"/>
                    <a:gd name="connsiteX108" fmla="*/ 65869 w 81834"/>
                    <a:gd name="connsiteY108" fmla="*/ 19221 h 26186"/>
                    <a:gd name="connsiteX109" fmla="*/ 66154 w 81834"/>
                    <a:gd name="connsiteY109" fmla="*/ 20150 h 26186"/>
                    <a:gd name="connsiteX110" fmla="*/ 66226 w 81834"/>
                    <a:gd name="connsiteY110" fmla="*/ 19578 h 26186"/>
                    <a:gd name="connsiteX111" fmla="*/ 66262 w 81834"/>
                    <a:gd name="connsiteY111" fmla="*/ 19757 h 26186"/>
                    <a:gd name="connsiteX112" fmla="*/ 66297 w 81834"/>
                    <a:gd name="connsiteY112" fmla="*/ 19078 h 26186"/>
                    <a:gd name="connsiteX113" fmla="*/ 66154 w 81834"/>
                    <a:gd name="connsiteY113" fmla="*/ 18578 h 26186"/>
                    <a:gd name="connsiteX114" fmla="*/ 68083 w 81834"/>
                    <a:gd name="connsiteY114" fmla="*/ 19542 h 26186"/>
                    <a:gd name="connsiteX115" fmla="*/ 71369 w 81834"/>
                    <a:gd name="connsiteY115" fmla="*/ 16042 h 26186"/>
                    <a:gd name="connsiteX116" fmla="*/ 71477 w 81834"/>
                    <a:gd name="connsiteY116" fmla="*/ 17757 h 26186"/>
                    <a:gd name="connsiteX117" fmla="*/ 72262 w 81834"/>
                    <a:gd name="connsiteY117" fmla="*/ 17149 h 26186"/>
                    <a:gd name="connsiteX118" fmla="*/ 71798 w 81834"/>
                    <a:gd name="connsiteY118" fmla="*/ 18221 h 26186"/>
                    <a:gd name="connsiteX119" fmla="*/ 74941 w 81834"/>
                    <a:gd name="connsiteY119" fmla="*/ 16649 h 26186"/>
                    <a:gd name="connsiteX120" fmla="*/ 74798 w 81834"/>
                    <a:gd name="connsiteY120" fmla="*/ 15828 h 26186"/>
                    <a:gd name="connsiteX121" fmla="*/ 74905 w 81834"/>
                    <a:gd name="connsiteY121" fmla="*/ 15935 h 26186"/>
                    <a:gd name="connsiteX122" fmla="*/ 74763 w 81834"/>
                    <a:gd name="connsiteY122" fmla="*/ 14720 h 26186"/>
                    <a:gd name="connsiteX123" fmla="*/ 76156 w 81834"/>
                    <a:gd name="connsiteY123" fmla="*/ 16256 h 26186"/>
                    <a:gd name="connsiteX124" fmla="*/ 77334 w 81834"/>
                    <a:gd name="connsiteY124" fmla="*/ 14649 h 26186"/>
                    <a:gd name="connsiteX125" fmla="*/ 76834 w 81834"/>
                    <a:gd name="connsiteY125" fmla="*/ 13828 h 26186"/>
                    <a:gd name="connsiteX126" fmla="*/ 77656 w 81834"/>
                    <a:gd name="connsiteY126" fmla="*/ 13970 h 26186"/>
                    <a:gd name="connsiteX127" fmla="*/ 78227 w 81834"/>
                    <a:gd name="connsiteY127" fmla="*/ 15042 h 26186"/>
                    <a:gd name="connsiteX128" fmla="*/ 78227 w 81834"/>
                    <a:gd name="connsiteY128" fmla="*/ 13113 h 26186"/>
                    <a:gd name="connsiteX129" fmla="*/ 78406 w 81834"/>
                    <a:gd name="connsiteY129" fmla="*/ 14649 h 26186"/>
                    <a:gd name="connsiteX130" fmla="*/ 80335 w 81834"/>
                    <a:gd name="connsiteY130" fmla="*/ 13399 h 26186"/>
                    <a:gd name="connsiteX131" fmla="*/ 79299 w 81834"/>
                    <a:gd name="connsiteY131" fmla="*/ 11434 h 26186"/>
                    <a:gd name="connsiteX132" fmla="*/ 80763 w 81834"/>
                    <a:gd name="connsiteY132" fmla="*/ 9934 h 26186"/>
                    <a:gd name="connsiteX133" fmla="*/ 79870 w 81834"/>
                    <a:gd name="connsiteY133" fmla="*/ 9291 h 26186"/>
                    <a:gd name="connsiteX134" fmla="*/ 81835 w 81834"/>
                    <a:gd name="connsiteY134" fmla="*/ 7541 h 26186"/>
                    <a:gd name="connsiteX135" fmla="*/ 78334 w 81834"/>
                    <a:gd name="connsiteY135" fmla="*/ 2005 h 26186"/>
                    <a:gd name="connsiteX136" fmla="*/ 74977 w 81834"/>
                    <a:gd name="connsiteY136" fmla="*/ 433 h 26186"/>
                    <a:gd name="connsiteX137" fmla="*/ 72048 w 81834"/>
                    <a:gd name="connsiteY137" fmla="*/ 433 h 26186"/>
                    <a:gd name="connsiteX138" fmla="*/ 71619 w 81834"/>
                    <a:gd name="connsiteY138" fmla="*/ 326 h 26186"/>
                    <a:gd name="connsiteX139" fmla="*/ 72155 w 81834"/>
                    <a:gd name="connsiteY139" fmla="*/ 1254 h 26186"/>
                    <a:gd name="connsiteX140" fmla="*/ 72262 w 81834"/>
                    <a:gd name="connsiteY140" fmla="*/ 1790 h 26186"/>
                    <a:gd name="connsiteX141" fmla="*/ 71548 w 81834"/>
                    <a:gd name="connsiteY141" fmla="*/ 2755 h 26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</a:cxnLst>
                  <a:rect l="l" t="t" r="r" b="b"/>
                  <a:pathLst>
                    <a:path w="81834" h="26186">
                      <a:moveTo>
                        <a:pt x="71548" y="2755"/>
                      </a:moveTo>
                      <a:cubicBezTo>
                        <a:pt x="68583" y="3612"/>
                        <a:pt x="66940" y="2183"/>
                        <a:pt x="65476" y="3683"/>
                      </a:cubicBezTo>
                      <a:cubicBezTo>
                        <a:pt x="65047" y="3755"/>
                        <a:pt x="64690" y="3969"/>
                        <a:pt x="64404" y="4148"/>
                      </a:cubicBezTo>
                      <a:cubicBezTo>
                        <a:pt x="64154" y="4362"/>
                        <a:pt x="63940" y="4576"/>
                        <a:pt x="62833" y="4898"/>
                      </a:cubicBezTo>
                      <a:cubicBezTo>
                        <a:pt x="62333" y="6648"/>
                        <a:pt x="60618" y="5398"/>
                        <a:pt x="60082" y="6898"/>
                      </a:cubicBezTo>
                      <a:lnTo>
                        <a:pt x="59546" y="6076"/>
                      </a:lnTo>
                      <a:cubicBezTo>
                        <a:pt x="59368" y="6612"/>
                        <a:pt x="59082" y="7005"/>
                        <a:pt x="58689" y="6577"/>
                      </a:cubicBezTo>
                      <a:lnTo>
                        <a:pt x="58654" y="6326"/>
                      </a:lnTo>
                      <a:cubicBezTo>
                        <a:pt x="58403" y="7112"/>
                        <a:pt x="57832" y="6827"/>
                        <a:pt x="57725" y="7219"/>
                      </a:cubicBezTo>
                      <a:lnTo>
                        <a:pt x="57689" y="6969"/>
                      </a:lnTo>
                      <a:lnTo>
                        <a:pt x="57225" y="7219"/>
                      </a:lnTo>
                      <a:lnTo>
                        <a:pt x="57225" y="6827"/>
                      </a:lnTo>
                      <a:cubicBezTo>
                        <a:pt x="56725" y="7720"/>
                        <a:pt x="56046" y="7934"/>
                        <a:pt x="55403" y="7720"/>
                      </a:cubicBezTo>
                      <a:lnTo>
                        <a:pt x="55689" y="8791"/>
                      </a:lnTo>
                      <a:cubicBezTo>
                        <a:pt x="54224" y="7862"/>
                        <a:pt x="54260" y="10184"/>
                        <a:pt x="52974" y="8898"/>
                      </a:cubicBezTo>
                      <a:lnTo>
                        <a:pt x="52938" y="8613"/>
                      </a:lnTo>
                      <a:cubicBezTo>
                        <a:pt x="52010" y="11720"/>
                        <a:pt x="51010" y="6827"/>
                        <a:pt x="50117" y="9613"/>
                      </a:cubicBezTo>
                      <a:cubicBezTo>
                        <a:pt x="50260" y="9255"/>
                        <a:pt x="50081" y="9041"/>
                        <a:pt x="50081" y="8755"/>
                      </a:cubicBezTo>
                      <a:cubicBezTo>
                        <a:pt x="49617" y="9041"/>
                        <a:pt x="49152" y="9184"/>
                        <a:pt x="48866" y="11327"/>
                      </a:cubicBezTo>
                      <a:cubicBezTo>
                        <a:pt x="48474" y="11256"/>
                        <a:pt x="48652" y="10613"/>
                        <a:pt x="48724" y="9756"/>
                      </a:cubicBezTo>
                      <a:cubicBezTo>
                        <a:pt x="48581" y="10720"/>
                        <a:pt x="48224" y="11077"/>
                        <a:pt x="47795" y="11041"/>
                      </a:cubicBezTo>
                      <a:lnTo>
                        <a:pt x="48045" y="10720"/>
                      </a:lnTo>
                      <a:lnTo>
                        <a:pt x="46902" y="10827"/>
                      </a:lnTo>
                      <a:lnTo>
                        <a:pt x="46759" y="12649"/>
                      </a:lnTo>
                      <a:cubicBezTo>
                        <a:pt x="46259" y="12006"/>
                        <a:pt x="47045" y="10470"/>
                        <a:pt x="46402" y="10756"/>
                      </a:cubicBezTo>
                      <a:lnTo>
                        <a:pt x="46080" y="12220"/>
                      </a:lnTo>
                      <a:cubicBezTo>
                        <a:pt x="45295" y="11756"/>
                        <a:pt x="45330" y="9434"/>
                        <a:pt x="44795" y="8148"/>
                      </a:cubicBezTo>
                      <a:cubicBezTo>
                        <a:pt x="41580" y="6684"/>
                        <a:pt x="36686" y="9184"/>
                        <a:pt x="33222" y="5969"/>
                      </a:cubicBezTo>
                      <a:lnTo>
                        <a:pt x="33222" y="4826"/>
                      </a:lnTo>
                      <a:cubicBezTo>
                        <a:pt x="33365" y="3183"/>
                        <a:pt x="31757" y="7077"/>
                        <a:pt x="31793" y="5541"/>
                      </a:cubicBezTo>
                      <a:lnTo>
                        <a:pt x="31222" y="6219"/>
                      </a:lnTo>
                      <a:cubicBezTo>
                        <a:pt x="31114" y="5898"/>
                        <a:pt x="30864" y="5577"/>
                        <a:pt x="31150" y="5219"/>
                      </a:cubicBezTo>
                      <a:cubicBezTo>
                        <a:pt x="30686" y="5112"/>
                        <a:pt x="30650" y="5362"/>
                        <a:pt x="30293" y="5826"/>
                      </a:cubicBezTo>
                      <a:lnTo>
                        <a:pt x="29864" y="4791"/>
                      </a:lnTo>
                      <a:cubicBezTo>
                        <a:pt x="27935" y="3862"/>
                        <a:pt x="26364" y="5898"/>
                        <a:pt x="24864" y="5541"/>
                      </a:cubicBezTo>
                      <a:cubicBezTo>
                        <a:pt x="22792" y="3541"/>
                        <a:pt x="19541" y="5612"/>
                        <a:pt x="17791" y="6719"/>
                      </a:cubicBezTo>
                      <a:cubicBezTo>
                        <a:pt x="16505" y="7970"/>
                        <a:pt x="15148" y="6862"/>
                        <a:pt x="14112" y="5791"/>
                      </a:cubicBezTo>
                      <a:cubicBezTo>
                        <a:pt x="12898" y="4648"/>
                        <a:pt x="13112" y="3719"/>
                        <a:pt x="11469" y="4648"/>
                      </a:cubicBezTo>
                      <a:cubicBezTo>
                        <a:pt x="11469" y="4398"/>
                        <a:pt x="11112" y="4826"/>
                        <a:pt x="11040" y="5005"/>
                      </a:cubicBezTo>
                      <a:lnTo>
                        <a:pt x="8933" y="3898"/>
                      </a:lnTo>
                      <a:cubicBezTo>
                        <a:pt x="8933" y="3898"/>
                        <a:pt x="8219" y="3541"/>
                        <a:pt x="7040" y="3255"/>
                      </a:cubicBezTo>
                      <a:cubicBezTo>
                        <a:pt x="5897" y="2969"/>
                        <a:pt x="4147" y="2719"/>
                        <a:pt x="2611" y="3147"/>
                      </a:cubicBezTo>
                      <a:cubicBezTo>
                        <a:pt x="1039" y="3576"/>
                        <a:pt x="-68" y="4719"/>
                        <a:pt x="3" y="6577"/>
                      </a:cubicBezTo>
                      <a:cubicBezTo>
                        <a:pt x="75" y="8470"/>
                        <a:pt x="825" y="11041"/>
                        <a:pt x="1396" y="14863"/>
                      </a:cubicBezTo>
                      <a:lnTo>
                        <a:pt x="1218" y="15185"/>
                      </a:lnTo>
                      <a:cubicBezTo>
                        <a:pt x="1968" y="16363"/>
                        <a:pt x="2647" y="16899"/>
                        <a:pt x="4290" y="15613"/>
                      </a:cubicBezTo>
                      <a:cubicBezTo>
                        <a:pt x="3575" y="17721"/>
                        <a:pt x="5325" y="16292"/>
                        <a:pt x="5433" y="17114"/>
                      </a:cubicBezTo>
                      <a:lnTo>
                        <a:pt x="5325" y="17256"/>
                      </a:lnTo>
                      <a:cubicBezTo>
                        <a:pt x="6826" y="16006"/>
                        <a:pt x="6826" y="19364"/>
                        <a:pt x="8433" y="18221"/>
                      </a:cubicBezTo>
                      <a:cubicBezTo>
                        <a:pt x="8326" y="18364"/>
                        <a:pt x="8147" y="18935"/>
                        <a:pt x="7897" y="18900"/>
                      </a:cubicBezTo>
                      <a:cubicBezTo>
                        <a:pt x="8754" y="18900"/>
                        <a:pt x="10076" y="18685"/>
                        <a:pt x="9897" y="19935"/>
                      </a:cubicBezTo>
                      <a:cubicBezTo>
                        <a:pt x="12183" y="20078"/>
                        <a:pt x="14541" y="20793"/>
                        <a:pt x="15719" y="18757"/>
                      </a:cubicBezTo>
                      <a:lnTo>
                        <a:pt x="15648" y="19114"/>
                      </a:lnTo>
                      <a:cubicBezTo>
                        <a:pt x="16291" y="17757"/>
                        <a:pt x="16470" y="18935"/>
                        <a:pt x="17113" y="18221"/>
                      </a:cubicBezTo>
                      <a:cubicBezTo>
                        <a:pt x="17148" y="18399"/>
                        <a:pt x="17184" y="18471"/>
                        <a:pt x="17184" y="18542"/>
                      </a:cubicBezTo>
                      <a:cubicBezTo>
                        <a:pt x="17827" y="17185"/>
                        <a:pt x="19041" y="18328"/>
                        <a:pt x="19541" y="17721"/>
                      </a:cubicBezTo>
                      <a:lnTo>
                        <a:pt x="19577" y="18578"/>
                      </a:lnTo>
                      <a:lnTo>
                        <a:pt x="20792" y="18328"/>
                      </a:lnTo>
                      <a:lnTo>
                        <a:pt x="20327" y="18149"/>
                      </a:lnTo>
                      <a:cubicBezTo>
                        <a:pt x="20399" y="15792"/>
                        <a:pt x="21292" y="19578"/>
                        <a:pt x="22113" y="18042"/>
                      </a:cubicBezTo>
                      <a:cubicBezTo>
                        <a:pt x="22935" y="18292"/>
                        <a:pt x="23506" y="13113"/>
                        <a:pt x="24399" y="14220"/>
                      </a:cubicBezTo>
                      <a:cubicBezTo>
                        <a:pt x="24756" y="13113"/>
                        <a:pt x="24113" y="16006"/>
                        <a:pt x="24685" y="15149"/>
                      </a:cubicBezTo>
                      <a:cubicBezTo>
                        <a:pt x="24756" y="16363"/>
                        <a:pt x="24435" y="15935"/>
                        <a:pt x="24649" y="16899"/>
                      </a:cubicBezTo>
                      <a:cubicBezTo>
                        <a:pt x="25185" y="16292"/>
                        <a:pt x="25614" y="18114"/>
                        <a:pt x="26257" y="17256"/>
                      </a:cubicBezTo>
                      <a:lnTo>
                        <a:pt x="26292" y="18221"/>
                      </a:lnTo>
                      <a:cubicBezTo>
                        <a:pt x="27185" y="16435"/>
                        <a:pt x="27792" y="19471"/>
                        <a:pt x="28328" y="17828"/>
                      </a:cubicBezTo>
                      <a:cubicBezTo>
                        <a:pt x="29186" y="17114"/>
                        <a:pt x="28650" y="20685"/>
                        <a:pt x="29578" y="18900"/>
                      </a:cubicBezTo>
                      <a:lnTo>
                        <a:pt x="29757" y="20221"/>
                      </a:lnTo>
                      <a:cubicBezTo>
                        <a:pt x="30043" y="20471"/>
                        <a:pt x="30186" y="18649"/>
                        <a:pt x="30471" y="19328"/>
                      </a:cubicBezTo>
                      <a:cubicBezTo>
                        <a:pt x="30329" y="20114"/>
                        <a:pt x="30864" y="20043"/>
                        <a:pt x="30543" y="20757"/>
                      </a:cubicBezTo>
                      <a:cubicBezTo>
                        <a:pt x="31114" y="22114"/>
                        <a:pt x="32615" y="19257"/>
                        <a:pt x="33365" y="21650"/>
                      </a:cubicBezTo>
                      <a:cubicBezTo>
                        <a:pt x="33972" y="20185"/>
                        <a:pt x="34365" y="21221"/>
                        <a:pt x="34865" y="20114"/>
                      </a:cubicBezTo>
                      <a:cubicBezTo>
                        <a:pt x="34722" y="20793"/>
                        <a:pt x="36115" y="20543"/>
                        <a:pt x="35043" y="21828"/>
                      </a:cubicBezTo>
                      <a:cubicBezTo>
                        <a:pt x="34936" y="21936"/>
                        <a:pt x="34865" y="21900"/>
                        <a:pt x="34936" y="21614"/>
                      </a:cubicBezTo>
                      <a:lnTo>
                        <a:pt x="34615" y="22507"/>
                      </a:lnTo>
                      <a:cubicBezTo>
                        <a:pt x="34865" y="24400"/>
                        <a:pt x="36151" y="21900"/>
                        <a:pt x="36829" y="22364"/>
                      </a:cubicBezTo>
                      <a:cubicBezTo>
                        <a:pt x="36686" y="22007"/>
                        <a:pt x="36365" y="22007"/>
                        <a:pt x="36722" y="21436"/>
                      </a:cubicBezTo>
                      <a:lnTo>
                        <a:pt x="37401" y="21757"/>
                      </a:lnTo>
                      <a:lnTo>
                        <a:pt x="37044" y="22471"/>
                      </a:lnTo>
                      <a:lnTo>
                        <a:pt x="37972" y="23186"/>
                      </a:lnTo>
                      <a:lnTo>
                        <a:pt x="38079" y="22186"/>
                      </a:lnTo>
                      <a:cubicBezTo>
                        <a:pt x="38472" y="22829"/>
                        <a:pt x="38222" y="24472"/>
                        <a:pt x="39187" y="23293"/>
                      </a:cubicBezTo>
                      <a:cubicBezTo>
                        <a:pt x="39651" y="22614"/>
                        <a:pt x="39008" y="21900"/>
                        <a:pt x="39651" y="21721"/>
                      </a:cubicBezTo>
                      <a:cubicBezTo>
                        <a:pt x="40187" y="22543"/>
                        <a:pt x="41044" y="23829"/>
                        <a:pt x="42009" y="24329"/>
                      </a:cubicBezTo>
                      <a:cubicBezTo>
                        <a:pt x="42151" y="23222"/>
                        <a:pt x="42437" y="23329"/>
                        <a:pt x="42759" y="23186"/>
                      </a:cubicBezTo>
                      <a:lnTo>
                        <a:pt x="42580" y="24115"/>
                      </a:lnTo>
                      <a:cubicBezTo>
                        <a:pt x="43937" y="23079"/>
                        <a:pt x="42509" y="26258"/>
                        <a:pt x="43866" y="25472"/>
                      </a:cubicBezTo>
                      <a:lnTo>
                        <a:pt x="43616" y="26115"/>
                      </a:lnTo>
                      <a:lnTo>
                        <a:pt x="44294" y="24222"/>
                      </a:lnTo>
                      <a:cubicBezTo>
                        <a:pt x="45652" y="22543"/>
                        <a:pt x="44437" y="26293"/>
                        <a:pt x="46080" y="23936"/>
                      </a:cubicBezTo>
                      <a:cubicBezTo>
                        <a:pt x="45580" y="24007"/>
                        <a:pt x="46188" y="21828"/>
                        <a:pt x="46759" y="22329"/>
                      </a:cubicBezTo>
                      <a:lnTo>
                        <a:pt x="46438" y="23222"/>
                      </a:lnTo>
                      <a:cubicBezTo>
                        <a:pt x="46831" y="23079"/>
                        <a:pt x="47009" y="22721"/>
                        <a:pt x="47223" y="22936"/>
                      </a:cubicBezTo>
                      <a:cubicBezTo>
                        <a:pt x="46938" y="23400"/>
                        <a:pt x="46938" y="24257"/>
                        <a:pt x="47509" y="24150"/>
                      </a:cubicBezTo>
                      <a:lnTo>
                        <a:pt x="47009" y="25257"/>
                      </a:lnTo>
                      <a:cubicBezTo>
                        <a:pt x="47438" y="24757"/>
                        <a:pt x="47831" y="24222"/>
                        <a:pt x="48224" y="23686"/>
                      </a:cubicBezTo>
                      <a:cubicBezTo>
                        <a:pt x="48974" y="24757"/>
                        <a:pt x="50224" y="23543"/>
                        <a:pt x="50545" y="24829"/>
                      </a:cubicBezTo>
                      <a:cubicBezTo>
                        <a:pt x="50545" y="24829"/>
                        <a:pt x="52260" y="25400"/>
                        <a:pt x="52546" y="23972"/>
                      </a:cubicBezTo>
                      <a:cubicBezTo>
                        <a:pt x="52296" y="24865"/>
                        <a:pt x="53189" y="25150"/>
                        <a:pt x="53046" y="26186"/>
                      </a:cubicBezTo>
                      <a:cubicBezTo>
                        <a:pt x="53403" y="25150"/>
                        <a:pt x="54510" y="24222"/>
                        <a:pt x="55117" y="25186"/>
                      </a:cubicBezTo>
                      <a:lnTo>
                        <a:pt x="55046" y="25329"/>
                      </a:lnTo>
                      <a:cubicBezTo>
                        <a:pt x="57010" y="26150"/>
                        <a:pt x="57653" y="23364"/>
                        <a:pt x="59261" y="24364"/>
                      </a:cubicBezTo>
                      <a:cubicBezTo>
                        <a:pt x="58975" y="23293"/>
                        <a:pt x="59797" y="23721"/>
                        <a:pt x="59296" y="22400"/>
                      </a:cubicBezTo>
                      <a:cubicBezTo>
                        <a:pt x="60297" y="20721"/>
                        <a:pt x="62333" y="24614"/>
                        <a:pt x="61725" y="20257"/>
                      </a:cubicBezTo>
                      <a:cubicBezTo>
                        <a:pt x="62225" y="19900"/>
                        <a:pt x="62618" y="21078"/>
                        <a:pt x="62975" y="21257"/>
                      </a:cubicBezTo>
                      <a:lnTo>
                        <a:pt x="62904" y="21507"/>
                      </a:lnTo>
                      <a:cubicBezTo>
                        <a:pt x="63833" y="20900"/>
                        <a:pt x="64083" y="20828"/>
                        <a:pt x="64833" y="20757"/>
                      </a:cubicBezTo>
                      <a:cubicBezTo>
                        <a:pt x="65083" y="20257"/>
                        <a:pt x="64726" y="18257"/>
                        <a:pt x="65476" y="18614"/>
                      </a:cubicBezTo>
                      <a:cubicBezTo>
                        <a:pt x="65440" y="19435"/>
                        <a:pt x="65654" y="19257"/>
                        <a:pt x="65869" y="19221"/>
                      </a:cubicBezTo>
                      <a:cubicBezTo>
                        <a:pt x="65761" y="19364"/>
                        <a:pt x="65761" y="19685"/>
                        <a:pt x="66154" y="20150"/>
                      </a:cubicBezTo>
                      <a:cubicBezTo>
                        <a:pt x="66154" y="19900"/>
                        <a:pt x="66190" y="19721"/>
                        <a:pt x="66226" y="19578"/>
                      </a:cubicBezTo>
                      <a:cubicBezTo>
                        <a:pt x="66226" y="19650"/>
                        <a:pt x="66262" y="19685"/>
                        <a:pt x="66262" y="19757"/>
                      </a:cubicBezTo>
                      <a:cubicBezTo>
                        <a:pt x="66583" y="19400"/>
                        <a:pt x="66512" y="19150"/>
                        <a:pt x="66297" y="19078"/>
                      </a:cubicBezTo>
                      <a:cubicBezTo>
                        <a:pt x="66297" y="18971"/>
                        <a:pt x="66262" y="18792"/>
                        <a:pt x="66154" y="18578"/>
                      </a:cubicBezTo>
                      <a:cubicBezTo>
                        <a:pt x="66762" y="19542"/>
                        <a:pt x="67726" y="18185"/>
                        <a:pt x="68083" y="19542"/>
                      </a:cubicBezTo>
                      <a:cubicBezTo>
                        <a:pt x="69798" y="18792"/>
                        <a:pt x="70441" y="17006"/>
                        <a:pt x="71369" y="16042"/>
                      </a:cubicBezTo>
                      <a:cubicBezTo>
                        <a:pt x="71762" y="16649"/>
                        <a:pt x="71762" y="17364"/>
                        <a:pt x="71477" y="17757"/>
                      </a:cubicBezTo>
                      <a:lnTo>
                        <a:pt x="72262" y="17149"/>
                      </a:lnTo>
                      <a:cubicBezTo>
                        <a:pt x="72655" y="18114"/>
                        <a:pt x="72012" y="17899"/>
                        <a:pt x="71798" y="18221"/>
                      </a:cubicBezTo>
                      <a:cubicBezTo>
                        <a:pt x="73548" y="19328"/>
                        <a:pt x="73262" y="15792"/>
                        <a:pt x="74941" y="16649"/>
                      </a:cubicBezTo>
                      <a:lnTo>
                        <a:pt x="74798" y="15828"/>
                      </a:lnTo>
                      <a:lnTo>
                        <a:pt x="74905" y="15935"/>
                      </a:lnTo>
                      <a:cubicBezTo>
                        <a:pt x="74727" y="15542"/>
                        <a:pt x="74691" y="14899"/>
                        <a:pt x="74763" y="14720"/>
                      </a:cubicBezTo>
                      <a:cubicBezTo>
                        <a:pt x="75298" y="15435"/>
                        <a:pt x="75691" y="16578"/>
                        <a:pt x="76156" y="16256"/>
                      </a:cubicBezTo>
                      <a:cubicBezTo>
                        <a:pt x="76941" y="16828"/>
                        <a:pt x="77049" y="15328"/>
                        <a:pt x="77334" y="14649"/>
                      </a:cubicBezTo>
                      <a:cubicBezTo>
                        <a:pt x="76977" y="14649"/>
                        <a:pt x="76870" y="14149"/>
                        <a:pt x="76834" y="13828"/>
                      </a:cubicBezTo>
                      <a:cubicBezTo>
                        <a:pt x="77084" y="13685"/>
                        <a:pt x="77620" y="14399"/>
                        <a:pt x="77656" y="13970"/>
                      </a:cubicBezTo>
                      <a:lnTo>
                        <a:pt x="78227" y="15042"/>
                      </a:lnTo>
                      <a:cubicBezTo>
                        <a:pt x="77620" y="14077"/>
                        <a:pt x="78370" y="13577"/>
                        <a:pt x="78227" y="13113"/>
                      </a:cubicBezTo>
                      <a:cubicBezTo>
                        <a:pt x="78799" y="13828"/>
                        <a:pt x="78156" y="14006"/>
                        <a:pt x="78406" y="14649"/>
                      </a:cubicBezTo>
                      <a:cubicBezTo>
                        <a:pt x="79692" y="13828"/>
                        <a:pt x="79049" y="14220"/>
                        <a:pt x="80335" y="13399"/>
                      </a:cubicBezTo>
                      <a:cubicBezTo>
                        <a:pt x="80549" y="12184"/>
                        <a:pt x="79549" y="12541"/>
                        <a:pt x="79299" y="11434"/>
                      </a:cubicBezTo>
                      <a:cubicBezTo>
                        <a:pt x="79763" y="10863"/>
                        <a:pt x="79692" y="9898"/>
                        <a:pt x="80763" y="9934"/>
                      </a:cubicBezTo>
                      <a:lnTo>
                        <a:pt x="79870" y="9291"/>
                      </a:lnTo>
                      <a:cubicBezTo>
                        <a:pt x="80156" y="7934"/>
                        <a:pt x="80513" y="7577"/>
                        <a:pt x="81835" y="7541"/>
                      </a:cubicBezTo>
                      <a:cubicBezTo>
                        <a:pt x="81121" y="4398"/>
                        <a:pt x="79513" y="3076"/>
                        <a:pt x="78334" y="2005"/>
                      </a:cubicBezTo>
                      <a:cubicBezTo>
                        <a:pt x="77084" y="1004"/>
                        <a:pt x="75941" y="540"/>
                        <a:pt x="74977" y="433"/>
                      </a:cubicBezTo>
                      <a:cubicBezTo>
                        <a:pt x="72977" y="290"/>
                        <a:pt x="71941" y="647"/>
                        <a:pt x="72048" y="433"/>
                      </a:cubicBezTo>
                      <a:cubicBezTo>
                        <a:pt x="70976" y="-67"/>
                        <a:pt x="71262" y="-174"/>
                        <a:pt x="71619" y="326"/>
                      </a:cubicBezTo>
                      <a:cubicBezTo>
                        <a:pt x="71798" y="540"/>
                        <a:pt x="72048" y="897"/>
                        <a:pt x="72155" y="1254"/>
                      </a:cubicBezTo>
                      <a:cubicBezTo>
                        <a:pt x="72227" y="1433"/>
                        <a:pt x="72262" y="1612"/>
                        <a:pt x="72262" y="1790"/>
                      </a:cubicBezTo>
                      <a:cubicBezTo>
                        <a:pt x="72084" y="2183"/>
                        <a:pt x="71869" y="2469"/>
                        <a:pt x="71548" y="275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8" name="Graphic 1">
                <a:extLst>
                  <a:ext uri="{FF2B5EF4-FFF2-40B4-BE49-F238E27FC236}">
                    <a16:creationId xmlns:a16="http://schemas.microsoft.com/office/drawing/2014/main" id="{3AA4DE1A-F8D0-8941-B5BF-1555615D7B4B}"/>
                  </a:ext>
                </a:extLst>
              </p:cNvPr>
              <p:cNvGrpSpPr/>
              <p:nvPr/>
            </p:nvGrpSpPr>
            <p:grpSpPr>
              <a:xfrm>
                <a:off x="7449727" y="2270188"/>
                <a:ext cx="62687" cy="26027"/>
                <a:chOff x="7449727" y="2270188"/>
                <a:chExt cx="62687" cy="26027"/>
              </a:xfrm>
              <a:grpFill/>
            </p:grpSpPr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EB4669AE-4A6D-6541-BFF3-57EDBFB264B7}"/>
                    </a:ext>
                  </a:extLst>
                </p:cNvPr>
                <p:cNvSpPr/>
                <p:nvPr/>
              </p:nvSpPr>
              <p:spPr>
                <a:xfrm>
                  <a:off x="7507521" y="2286642"/>
                  <a:ext cx="392" cy="321"/>
                </a:xfrm>
                <a:custGeom>
                  <a:avLst/>
                  <a:gdLst>
                    <a:gd name="connsiteX0" fmla="*/ 393 w 392"/>
                    <a:gd name="connsiteY0" fmla="*/ 322 h 321"/>
                    <a:gd name="connsiteX1" fmla="*/ 0 w 392"/>
                    <a:gd name="connsiteY1" fmla="*/ 0 h 321"/>
                    <a:gd name="connsiteX2" fmla="*/ 393 w 392"/>
                    <a:gd name="connsiteY2" fmla="*/ 322 h 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2" h="321">
                      <a:moveTo>
                        <a:pt x="393" y="322"/>
                      </a:moveTo>
                      <a:lnTo>
                        <a:pt x="0" y="0"/>
                      </a:lnTo>
                      <a:cubicBezTo>
                        <a:pt x="107" y="179"/>
                        <a:pt x="214" y="322"/>
                        <a:pt x="393" y="32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21EFD75C-F66B-3840-AE3D-7A723EF6B313}"/>
                    </a:ext>
                  </a:extLst>
                </p:cNvPr>
                <p:cNvSpPr/>
                <p:nvPr/>
              </p:nvSpPr>
              <p:spPr>
                <a:xfrm>
                  <a:off x="7462086" y="2287357"/>
                  <a:ext cx="71" cy="107"/>
                </a:xfrm>
                <a:custGeom>
                  <a:avLst/>
                  <a:gdLst>
                    <a:gd name="connsiteX0" fmla="*/ 71 w 71"/>
                    <a:gd name="connsiteY0" fmla="*/ 0 h 107"/>
                    <a:gd name="connsiteX1" fmla="*/ 0 w 71"/>
                    <a:gd name="connsiteY1" fmla="*/ 107 h 107"/>
                    <a:gd name="connsiteX2" fmla="*/ 71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71" y="0"/>
                      </a:moveTo>
                      <a:lnTo>
                        <a:pt x="0" y="107"/>
                      </a:lnTo>
                      <a:cubicBezTo>
                        <a:pt x="36" y="72"/>
                        <a:pt x="71" y="0"/>
                        <a:pt x="71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EAB9F1FA-A2D2-0E49-8F66-315FA7C8DE29}"/>
                    </a:ext>
                  </a:extLst>
                </p:cNvPr>
                <p:cNvSpPr/>
                <p:nvPr/>
              </p:nvSpPr>
              <p:spPr>
                <a:xfrm>
                  <a:off x="7496162" y="2275534"/>
                  <a:ext cx="35" cy="107"/>
                </a:xfrm>
                <a:custGeom>
                  <a:avLst/>
                  <a:gdLst>
                    <a:gd name="connsiteX0" fmla="*/ 36 w 35"/>
                    <a:gd name="connsiteY0" fmla="*/ 107 h 107"/>
                    <a:gd name="connsiteX1" fmla="*/ 36 w 35"/>
                    <a:gd name="connsiteY1" fmla="*/ 107 h 107"/>
                    <a:gd name="connsiteX2" fmla="*/ 0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36" y="107"/>
                      </a:moveTo>
                      <a:lnTo>
                        <a:pt x="36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 101">
                  <a:extLst>
                    <a:ext uri="{FF2B5EF4-FFF2-40B4-BE49-F238E27FC236}">
                      <a16:creationId xmlns:a16="http://schemas.microsoft.com/office/drawing/2014/main" id="{1BE001E7-9A64-2848-9FC0-A6F6455B8AC2}"/>
                    </a:ext>
                  </a:extLst>
                </p:cNvPr>
                <p:cNvSpPr/>
                <p:nvPr/>
              </p:nvSpPr>
              <p:spPr>
                <a:xfrm>
                  <a:off x="7449727" y="2270188"/>
                  <a:ext cx="62687" cy="26027"/>
                </a:xfrm>
                <a:custGeom>
                  <a:avLst/>
                  <a:gdLst>
                    <a:gd name="connsiteX0" fmla="*/ 53329 w 62687"/>
                    <a:gd name="connsiteY0" fmla="*/ 3667 h 26027"/>
                    <a:gd name="connsiteX1" fmla="*/ 48793 w 62687"/>
                    <a:gd name="connsiteY1" fmla="*/ 3953 h 26027"/>
                    <a:gd name="connsiteX2" fmla="*/ 46471 w 62687"/>
                    <a:gd name="connsiteY2" fmla="*/ 5453 h 26027"/>
                    <a:gd name="connsiteX3" fmla="*/ 45649 w 62687"/>
                    <a:gd name="connsiteY3" fmla="*/ 7132 h 26027"/>
                    <a:gd name="connsiteX4" fmla="*/ 45292 w 62687"/>
                    <a:gd name="connsiteY4" fmla="*/ 6275 h 26027"/>
                    <a:gd name="connsiteX5" fmla="*/ 44935 w 62687"/>
                    <a:gd name="connsiteY5" fmla="*/ 6632 h 26027"/>
                    <a:gd name="connsiteX6" fmla="*/ 44899 w 62687"/>
                    <a:gd name="connsiteY6" fmla="*/ 6382 h 26027"/>
                    <a:gd name="connsiteX7" fmla="*/ 44435 w 62687"/>
                    <a:gd name="connsiteY7" fmla="*/ 7096 h 26027"/>
                    <a:gd name="connsiteX8" fmla="*/ 44399 w 62687"/>
                    <a:gd name="connsiteY8" fmla="*/ 6846 h 26027"/>
                    <a:gd name="connsiteX9" fmla="*/ 44149 w 62687"/>
                    <a:gd name="connsiteY9" fmla="*/ 7025 h 26027"/>
                    <a:gd name="connsiteX10" fmla="*/ 44149 w 62687"/>
                    <a:gd name="connsiteY10" fmla="*/ 6632 h 26027"/>
                    <a:gd name="connsiteX11" fmla="*/ 43006 w 62687"/>
                    <a:gd name="connsiteY11" fmla="*/ 7239 h 26027"/>
                    <a:gd name="connsiteX12" fmla="*/ 43149 w 62687"/>
                    <a:gd name="connsiteY12" fmla="*/ 8346 h 26027"/>
                    <a:gd name="connsiteX13" fmla="*/ 41113 w 62687"/>
                    <a:gd name="connsiteY13" fmla="*/ 8097 h 26027"/>
                    <a:gd name="connsiteX14" fmla="*/ 41113 w 62687"/>
                    <a:gd name="connsiteY14" fmla="*/ 7811 h 26027"/>
                    <a:gd name="connsiteX15" fmla="*/ 38291 w 62687"/>
                    <a:gd name="connsiteY15" fmla="*/ 8632 h 26027"/>
                    <a:gd name="connsiteX16" fmla="*/ 38256 w 62687"/>
                    <a:gd name="connsiteY16" fmla="*/ 7775 h 26027"/>
                    <a:gd name="connsiteX17" fmla="*/ 37077 w 62687"/>
                    <a:gd name="connsiteY17" fmla="*/ 10418 h 26027"/>
                    <a:gd name="connsiteX18" fmla="*/ 36720 w 62687"/>
                    <a:gd name="connsiteY18" fmla="*/ 8882 h 26027"/>
                    <a:gd name="connsiteX19" fmla="*/ 36005 w 62687"/>
                    <a:gd name="connsiteY19" fmla="*/ 10275 h 26027"/>
                    <a:gd name="connsiteX20" fmla="*/ 36148 w 62687"/>
                    <a:gd name="connsiteY20" fmla="*/ 9918 h 26027"/>
                    <a:gd name="connsiteX21" fmla="*/ 35219 w 62687"/>
                    <a:gd name="connsiteY21" fmla="*/ 10204 h 26027"/>
                    <a:gd name="connsiteX22" fmla="*/ 35362 w 62687"/>
                    <a:gd name="connsiteY22" fmla="*/ 12026 h 26027"/>
                    <a:gd name="connsiteX23" fmla="*/ 34791 w 62687"/>
                    <a:gd name="connsiteY23" fmla="*/ 10240 h 26027"/>
                    <a:gd name="connsiteX24" fmla="*/ 34755 w 62687"/>
                    <a:gd name="connsiteY24" fmla="*/ 11740 h 26027"/>
                    <a:gd name="connsiteX25" fmla="*/ 33076 w 62687"/>
                    <a:gd name="connsiteY25" fmla="*/ 8025 h 26027"/>
                    <a:gd name="connsiteX26" fmla="*/ 30862 w 62687"/>
                    <a:gd name="connsiteY26" fmla="*/ 8168 h 26027"/>
                    <a:gd name="connsiteX27" fmla="*/ 29433 w 62687"/>
                    <a:gd name="connsiteY27" fmla="*/ 8882 h 26027"/>
                    <a:gd name="connsiteX28" fmla="*/ 26433 w 62687"/>
                    <a:gd name="connsiteY28" fmla="*/ 7703 h 26027"/>
                    <a:gd name="connsiteX29" fmla="*/ 26647 w 62687"/>
                    <a:gd name="connsiteY29" fmla="*/ 6596 h 26027"/>
                    <a:gd name="connsiteX30" fmla="*/ 25718 w 62687"/>
                    <a:gd name="connsiteY30" fmla="*/ 7275 h 26027"/>
                    <a:gd name="connsiteX31" fmla="*/ 25218 w 62687"/>
                    <a:gd name="connsiteY31" fmla="*/ 7918 h 26027"/>
                    <a:gd name="connsiteX32" fmla="*/ 25397 w 62687"/>
                    <a:gd name="connsiteY32" fmla="*/ 6954 h 26027"/>
                    <a:gd name="connsiteX33" fmla="*/ 24754 w 62687"/>
                    <a:gd name="connsiteY33" fmla="*/ 7489 h 26027"/>
                    <a:gd name="connsiteX34" fmla="*/ 24790 w 62687"/>
                    <a:gd name="connsiteY34" fmla="*/ 6418 h 26027"/>
                    <a:gd name="connsiteX35" fmla="*/ 21396 w 62687"/>
                    <a:gd name="connsiteY35" fmla="*/ 6132 h 26027"/>
                    <a:gd name="connsiteX36" fmla="*/ 14895 w 62687"/>
                    <a:gd name="connsiteY36" fmla="*/ 5560 h 26027"/>
                    <a:gd name="connsiteX37" fmla="*/ 11324 w 62687"/>
                    <a:gd name="connsiteY37" fmla="*/ 2667 h 26027"/>
                    <a:gd name="connsiteX38" fmla="*/ 9002 w 62687"/>
                    <a:gd name="connsiteY38" fmla="*/ 2703 h 26027"/>
                    <a:gd name="connsiteX39" fmla="*/ 8537 w 62687"/>
                    <a:gd name="connsiteY39" fmla="*/ 3096 h 26027"/>
                    <a:gd name="connsiteX40" fmla="*/ 6394 w 62687"/>
                    <a:gd name="connsiteY40" fmla="*/ 2417 h 26027"/>
                    <a:gd name="connsiteX41" fmla="*/ 5251 w 62687"/>
                    <a:gd name="connsiteY41" fmla="*/ 2274 h 26027"/>
                    <a:gd name="connsiteX42" fmla="*/ 4501 w 62687"/>
                    <a:gd name="connsiteY42" fmla="*/ 2489 h 26027"/>
                    <a:gd name="connsiteX43" fmla="*/ 3680 w 62687"/>
                    <a:gd name="connsiteY43" fmla="*/ 3846 h 26027"/>
                    <a:gd name="connsiteX44" fmla="*/ 2572 w 62687"/>
                    <a:gd name="connsiteY44" fmla="*/ 5489 h 26027"/>
                    <a:gd name="connsiteX45" fmla="*/ 1715 w 62687"/>
                    <a:gd name="connsiteY45" fmla="*/ 6275 h 26027"/>
                    <a:gd name="connsiteX46" fmla="*/ 965 w 62687"/>
                    <a:gd name="connsiteY46" fmla="*/ 14454 h 26027"/>
                    <a:gd name="connsiteX47" fmla="*/ 787 w 62687"/>
                    <a:gd name="connsiteY47" fmla="*/ 14776 h 26027"/>
                    <a:gd name="connsiteX48" fmla="*/ 4073 w 62687"/>
                    <a:gd name="connsiteY48" fmla="*/ 14811 h 26027"/>
                    <a:gd name="connsiteX49" fmla="*/ 4966 w 62687"/>
                    <a:gd name="connsiteY49" fmla="*/ 15954 h 26027"/>
                    <a:gd name="connsiteX50" fmla="*/ 4894 w 62687"/>
                    <a:gd name="connsiteY50" fmla="*/ 16133 h 26027"/>
                    <a:gd name="connsiteX51" fmla="*/ 6037 w 62687"/>
                    <a:gd name="connsiteY51" fmla="*/ 16312 h 26027"/>
                    <a:gd name="connsiteX52" fmla="*/ 5716 w 62687"/>
                    <a:gd name="connsiteY52" fmla="*/ 17062 h 26027"/>
                    <a:gd name="connsiteX53" fmla="*/ 5930 w 62687"/>
                    <a:gd name="connsiteY53" fmla="*/ 16883 h 26027"/>
                    <a:gd name="connsiteX54" fmla="*/ 6644 w 62687"/>
                    <a:gd name="connsiteY54" fmla="*/ 17919 h 26027"/>
                    <a:gd name="connsiteX55" fmla="*/ 11359 w 62687"/>
                    <a:gd name="connsiteY55" fmla="*/ 17276 h 26027"/>
                    <a:gd name="connsiteX56" fmla="*/ 11252 w 62687"/>
                    <a:gd name="connsiteY56" fmla="*/ 17633 h 26027"/>
                    <a:gd name="connsiteX57" fmla="*/ 12467 w 62687"/>
                    <a:gd name="connsiteY57" fmla="*/ 16919 h 26027"/>
                    <a:gd name="connsiteX58" fmla="*/ 12467 w 62687"/>
                    <a:gd name="connsiteY58" fmla="*/ 17241 h 26027"/>
                    <a:gd name="connsiteX59" fmla="*/ 14181 w 62687"/>
                    <a:gd name="connsiteY59" fmla="*/ 16740 h 26027"/>
                    <a:gd name="connsiteX60" fmla="*/ 14038 w 62687"/>
                    <a:gd name="connsiteY60" fmla="*/ 17598 h 26027"/>
                    <a:gd name="connsiteX61" fmla="*/ 14788 w 62687"/>
                    <a:gd name="connsiteY61" fmla="*/ 17562 h 26027"/>
                    <a:gd name="connsiteX62" fmla="*/ 14574 w 62687"/>
                    <a:gd name="connsiteY62" fmla="*/ 17312 h 26027"/>
                    <a:gd name="connsiteX63" fmla="*/ 15646 w 62687"/>
                    <a:gd name="connsiteY63" fmla="*/ 17490 h 26027"/>
                    <a:gd name="connsiteX64" fmla="*/ 18289 w 62687"/>
                    <a:gd name="connsiteY64" fmla="*/ 14347 h 26027"/>
                    <a:gd name="connsiteX65" fmla="*/ 18182 w 62687"/>
                    <a:gd name="connsiteY65" fmla="*/ 15312 h 26027"/>
                    <a:gd name="connsiteX66" fmla="*/ 17574 w 62687"/>
                    <a:gd name="connsiteY66" fmla="*/ 16955 h 26027"/>
                    <a:gd name="connsiteX67" fmla="*/ 18575 w 62687"/>
                    <a:gd name="connsiteY67" fmla="*/ 17705 h 26027"/>
                    <a:gd name="connsiteX68" fmla="*/ 18289 w 62687"/>
                    <a:gd name="connsiteY68" fmla="*/ 18633 h 26027"/>
                    <a:gd name="connsiteX69" fmla="*/ 20110 w 62687"/>
                    <a:gd name="connsiteY69" fmla="*/ 18812 h 26027"/>
                    <a:gd name="connsiteX70" fmla="*/ 21039 w 62687"/>
                    <a:gd name="connsiteY70" fmla="*/ 20134 h 26027"/>
                    <a:gd name="connsiteX71" fmla="*/ 20968 w 62687"/>
                    <a:gd name="connsiteY71" fmla="*/ 21455 h 26027"/>
                    <a:gd name="connsiteX72" fmla="*/ 21896 w 62687"/>
                    <a:gd name="connsiteY72" fmla="*/ 20741 h 26027"/>
                    <a:gd name="connsiteX73" fmla="*/ 21753 w 62687"/>
                    <a:gd name="connsiteY73" fmla="*/ 22170 h 26027"/>
                    <a:gd name="connsiteX74" fmla="*/ 24932 w 62687"/>
                    <a:gd name="connsiteY74" fmla="*/ 23348 h 26027"/>
                    <a:gd name="connsiteX75" fmla="*/ 26504 w 62687"/>
                    <a:gd name="connsiteY75" fmla="*/ 21777 h 26027"/>
                    <a:gd name="connsiteX76" fmla="*/ 26861 w 62687"/>
                    <a:gd name="connsiteY76" fmla="*/ 23456 h 26027"/>
                    <a:gd name="connsiteX77" fmla="*/ 26683 w 62687"/>
                    <a:gd name="connsiteY77" fmla="*/ 23277 h 26027"/>
                    <a:gd name="connsiteX78" fmla="*/ 26433 w 62687"/>
                    <a:gd name="connsiteY78" fmla="*/ 24170 h 26027"/>
                    <a:gd name="connsiteX79" fmla="*/ 28933 w 62687"/>
                    <a:gd name="connsiteY79" fmla="*/ 23777 h 26027"/>
                    <a:gd name="connsiteX80" fmla="*/ 28647 w 62687"/>
                    <a:gd name="connsiteY80" fmla="*/ 22884 h 26027"/>
                    <a:gd name="connsiteX81" fmla="*/ 29433 w 62687"/>
                    <a:gd name="connsiteY81" fmla="*/ 23063 h 26027"/>
                    <a:gd name="connsiteX82" fmla="*/ 29219 w 62687"/>
                    <a:gd name="connsiteY82" fmla="*/ 23848 h 26027"/>
                    <a:gd name="connsiteX83" fmla="*/ 30433 w 62687"/>
                    <a:gd name="connsiteY83" fmla="*/ 24349 h 26027"/>
                    <a:gd name="connsiteX84" fmla="*/ 30290 w 62687"/>
                    <a:gd name="connsiteY84" fmla="*/ 23348 h 26027"/>
                    <a:gd name="connsiteX85" fmla="*/ 31326 w 62687"/>
                    <a:gd name="connsiteY85" fmla="*/ 24170 h 26027"/>
                    <a:gd name="connsiteX86" fmla="*/ 31398 w 62687"/>
                    <a:gd name="connsiteY86" fmla="*/ 22563 h 26027"/>
                    <a:gd name="connsiteX87" fmla="*/ 33362 w 62687"/>
                    <a:gd name="connsiteY87" fmla="*/ 24599 h 26027"/>
                    <a:gd name="connsiteX88" fmla="*/ 33719 w 62687"/>
                    <a:gd name="connsiteY88" fmla="*/ 23313 h 26027"/>
                    <a:gd name="connsiteX89" fmla="*/ 33719 w 62687"/>
                    <a:gd name="connsiteY89" fmla="*/ 24277 h 26027"/>
                    <a:gd name="connsiteX90" fmla="*/ 34719 w 62687"/>
                    <a:gd name="connsiteY90" fmla="*/ 25349 h 26027"/>
                    <a:gd name="connsiteX91" fmla="*/ 34648 w 62687"/>
                    <a:gd name="connsiteY91" fmla="*/ 26027 h 26027"/>
                    <a:gd name="connsiteX92" fmla="*/ 34898 w 62687"/>
                    <a:gd name="connsiteY92" fmla="*/ 24027 h 26027"/>
                    <a:gd name="connsiteX93" fmla="*/ 36041 w 62687"/>
                    <a:gd name="connsiteY93" fmla="*/ 23456 h 26027"/>
                    <a:gd name="connsiteX94" fmla="*/ 36327 w 62687"/>
                    <a:gd name="connsiteY94" fmla="*/ 21777 h 26027"/>
                    <a:gd name="connsiteX95" fmla="*/ 36220 w 62687"/>
                    <a:gd name="connsiteY95" fmla="*/ 22705 h 26027"/>
                    <a:gd name="connsiteX96" fmla="*/ 36648 w 62687"/>
                    <a:gd name="connsiteY96" fmla="*/ 22313 h 26027"/>
                    <a:gd name="connsiteX97" fmla="*/ 36862 w 62687"/>
                    <a:gd name="connsiteY97" fmla="*/ 23491 h 26027"/>
                    <a:gd name="connsiteX98" fmla="*/ 36612 w 62687"/>
                    <a:gd name="connsiteY98" fmla="*/ 24634 h 26027"/>
                    <a:gd name="connsiteX99" fmla="*/ 37255 w 62687"/>
                    <a:gd name="connsiteY99" fmla="*/ 22955 h 26027"/>
                    <a:gd name="connsiteX100" fmla="*/ 38648 w 62687"/>
                    <a:gd name="connsiteY100" fmla="*/ 24027 h 26027"/>
                    <a:gd name="connsiteX101" fmla="*/ 39899 w 62687"/>
                    <a:gd name="connsiteY101" fmla="*/ 23241 h 26027"/>
                    <a:gd name="connsiteX102" fmla="*/ 40149 w 62687"/>
                    <a:gd name="connsiteY102" fmla="*/ 25492 h 26027"/>
                    <a:gd name="connsiteX103" fmla="*/ 41577 w 62687"/>
                    <a:gd name="connsiteY103" fmla="*/ 24706 h 26027"/>
                    <a:gd name="connsiteX104" fmla="*/ 41506 w 62687"/>
                    <a:gd name="connsiteY104" fmla="*/ 24813 h 26027"/>
                    <a:gd name="connsiteX105" fmla="*/ 44792 w 62687"/>
                    <a:gd name="connsiteY105" fmla="*/ 24420 h 26027"/>
                    <a:gd name="connsiteX106" fmla="*/ 44971 w 62687"/>
                    <a:gd name="connsiteY106" fmla="*/ 22455 h 26027"/>
                    <a:gd name="connsiteX107" fmla="*/ 47292 w 62687"/>
                    <a:gd name="connsiteY107" fmla="*/ 20598 h 26027"/>
                    <a:gd name="connsiteX108" fmla="*/ 48471 w 62687"/>
                    <a:gd name="connsiteY108" fmla="*/ 21634 h 26027"/>
                    <a:gd name="connsiteX109" fmla="*/ 48400 w 62687"/>
                    <a:gd name="connsiteY109" fmla="*/ 21884 h 26027"/>
                    <a:gd name="connsiteX110" fmla="*/ 50436 w 62687"/>
                    <a:gd name="connsiteY110" fmla="*/ 21062 h 26027"/>
                    <a:gd name="connsiteX111" fmla="*/ 50936 w 62687"/>
                    <a:gd name="connsiteY111" fmla="*/ 18848 h 26027"/>
                    <a:gd name="connsiteX112" fmla="*/ 51436 w 62687"/>
                    <a:gd name="connsiteY112" fmla="*/ 19384 h 26027"/>
                    <a:gd name="connsiteX113" fmla="*/ 51864 w 62687"/>
                    <a:gd name="connsiteY113" fmla="*/ 20241 h 26027"/>
                    <a:gd name="connsiteX114" fmla="*/ 51864 w 62687"/>
                    <a:gd name="connsiteY114" fmla="*/ 19669 h 26027"/>
                    <a:gd name="connsiteX115" fmla="*/ 51936 w 62687"/>
                    <a:gd name="connsiteY115" fmla="*/ 19848 h 26027"/>
                    <a:gd name="connsiteX116" fmla="*/ 51829 w 62687"/>
                    <a:gd name="connsiteY116" fmla="*/ 19205 h 26027"/>
                    <a:gd name="connsiteX117" fmla="*/ 51614 w 62687"/>
                    <a:gd name="connsiteY117" fmla="*/ 18741 h 26027"/>
                    <a:gd name="connsiteX118" fmla="*/ 53150 w 62687"/>
                    <a:gd name="connsiteY118" fmla="*/ 19562 h 26027"/>
                    <a:gd name="connsiteX119" fmla="*/ 54936 w 62687"/>
                    <a:gd name="connsiteY119" fmla="*/ 16348 h 26027"/>
                    <a:gd name="connsiteX120" fmla="*/ 55222 w 62687"/>
                    <a:gd name="connsiteY120" fmla="*/ 17990 h 26027"/>
                    <a:gd name="connsiteX121" fmla="*/ 55722 w 62687"/>
                    <a:gd name="connsiteY121" fmla="*/ 17490 h 26027"/>
                    <a:gd name="connsiteX122" fmla="*/ 55508 w 62687"/>
                    <a:gd name="connsiteY122" fmla="*/ 18455 h 26027"/>
                    <a:gd name="connsiteX123" fmla="*/ 57829 w 62687"/>
                    <a:gd name="connsiteY123" fmla="*/ 17205 h 26027"/>
                    <a:gd name="connsiteX124" fmla="*/ 57651 w 62687"/>
                    <a:gd name="connsiteY124" fmla="*/ 16383 h 26027"/>
                    <a:gd name="connsiteX125" fmla="*/ 57758 w 62687"/>
                    <a:gd name="connsiteY125" fmla="*/ 16490 h 26027"/>
                    <a:gd name="connsiteX126" fmla="*/ 57544 w 62687"/>
                    <a:gd name="connsiteY126" fmla="*/ 15312 h 26027"/>
                    <a:gd name="connsiteX127" fmla="*/ 58865 w 62687"/>
                    <a:gd name="connsiteY127" fmla="*/ 16883 h 26027"/>
                    <a:gd name="connsiteX128" fmla="*/ 59794 w 62687"/>
                    <a:gd name="connsiteY128" fmla="*/ 15312 h 26027"/>
                    <a:gd name="connsiteX129" fmla="*/ 59258 w 62687"/>
                    <a:gd name="connsiteY129" fmla="*/ 14526 h 26027"/>
                    <a:gd name="connsiteX130" fmla="*/ 59973 w 62687"/>
                    <a:gd name="connsiteY130" fmla="*/ 14669 h 26027"/>
                    <a:gd name="connsiteX131" fmla="*/ 60615 w 62687"/>
                    <a:gd name="connsiteY131" fmla="*/ 15704 h 26027"/>
                    <a:gd name="connsiteX132" fmla="*/ 60330 w 62687"/>
                    <a:gd name="connsiteY132" fmla="*/ 13847 h 26027"/>
                    <a:gd name="connsiteX133" fmla="*/ 60723 w 62687"/>
                    <a:gd name="connsiteY133" fmla="*/ 15312 h 26027"/>
                    <a:gd name="connsiteX134" fmla="*/ 61901 w 62687"/>
                    <a:gd name="connsiteY134" fmla="*/ 14383 h 26027"/>
                    <a:gd name="connsiteX135" fmla="*/ 60830 w 62687"/>
                    <a:gd name="connsiteY135" fmla="*/ 12454 h 26027"/>
                    <a:gd name="connsiteX136" fmla="*/ 61758 w 62687"/>
                    <a:gd name="connsiteY136" fmla="*/ 11383 h 26027"/>
                    <a:gd name="connsiteX137" fmla="*/ 61008 w 62687"/>
                    <a:gd name="connsiteY137" fmla="*/ 10597 h 26027"/>
                    <a:gd name="connsiteX138" fmla="*/ 62687 w 62687"/>
                    <a:gd name="connsiteY138" fmla="*/ 9739 h 26027"/>
                    <a:gd name="connsiteX139" fmla="*/ 57722 w 62687"/>
                    <a:gd name="connsiteY139" fmla="*/ 1703 h 26027"/>
                    <a:gd name="connsiteX140" fmla="*/ 55329 w 62687"/>
                    <a:gd name="connsiteY140" fmla="*/ 310 h 26027"/>
                    <a:gd name="connsiteX141" fmla="*/ 53329 w 62687"/>
                    <a:gd name="connsiteY141" fmla="*/ 3667 h 26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</a:cxnLst>
                  <a:rect l="l" t="t" r="r" b="b"/>
                  <a:pathLst>
                    <a:path w="62687" h="26027">
                      <a:moveTo>
                        <a:pt x="53329" y="3667"/>
                      </a:moveTo>
                      <a:cubicBezTo>
                        <a:pt x="51471" y="4096"/>
                        <a:pt x="50150" y="2417"/>
                        <a:pt x="48793" y="3953"/>
                      </a:cubicBezTo>
                      <a:cubicBezTo>
                        <a:pt x="47935" y="4132"/>
                        <a:pt x="47007" y="5025"/>
                        <a:pt x="46471" y="5453"/>
                      </a:cubicBezTo>
                      <a:cubicBezTo>
                        <a:pt x="46685" y="7096"/>
                        <a:pt x="45685" y="5703"/>
                        <a:pt x="45649" y="7132"/>
                      </a:cubicBezTo>
                      <a:lnTo>
                        <a:pt x="45292" y="6275"/>
                      </a:lnTo>
                      <a:cubicBezTo>
                        <a:pt x="45256" y="6739"/>
                        <a:pt x="45149" y="7096"/>
                        <a:pt x="44935" y="6632"/>
                      </a:cubicBezTo>
                      <a:lnTo>
                        <a:pt x="44899" y="6382"/>
                      </a:lnTo>
                      <a:cubicBezTo>
                        <a:pt x="44828" y="7096"/>
                        <a:pt x="44506" y="6739"/>
                        <a:pt x="44435" y="7096"/>
                      </a:cubicBezTo>
                      <a:lnTo>
                        <a:pt x="44399" y="6846"/>
                      </a:lnTo>
                      <a:lnTo>
                        <a:pt x="44149" y="7025"/>
                      </a:lnTo>
                      <a:lnTo>
                        <a:pt x="44149" y="6632"/>
                      </a:lnTo>
                      <a:cubicBezTo>
                        <a:pt x="43863" y="7418"/>
                        <a:pt x="43435" y="7525"/>
                        <a:pt x="43006" y="7239"/>
                      </a:cubicBezTo>
                      <a:lnTo>
                        <a:pt x="43149" y="8346"/>
                      </a:lnTo>
                      <a:cubicBezTo>
                        <a:pt x="42185" y="7204"/>
                        <a:pt x="42042" y="9525"/>
                        <a:pt x="41113" y="8097"/>
                      </a:cubicBezTo>
                      <a:lnTo>
                        <a:pt x="41113" y="7811"/>
                      </a:lnTo>
                      <a:cubicBezTo>
                        <a:pt x="40149" y="10775"/>
                        <a:pt x="39434" y="5846"/>
                        <a:pt x="38291" y="8632"/>
                      </a:cubicBezTo>
                      <a:cubicBezTo>
                        <a:pt x="38434" y="8275"/>
                        <a:pt x="38220" y="8061"/>
                        <a:pt x="38256" y="7775"/>
                      </a:cubicBezTo>
                      <a:cubicBezTo>
                        <a:pt x="37720" y="8097"/>
                        <a:pt x="37112" y="8239"/>
                        <a:pt x="37077" y="10418"/>
                      </a:cubicBezTo>
                      <a:cubicBezTo>
                        <a:pt x="36684" y="10382"/>
                        <a:pt x="36755" y="9739"/>
                        <a:pt x="36720" y="8882"/>
                      </a:cubicBezTo>
                      <a:cubicBezTo>
                        <a:pt x="36720" y="9847"/>
                        <a:pt x="36327" y="10240"/>
                        <a:pt x="36005" y="10275"/>
                      </a:cubicBezTo>
                      <a:lnTo>
                        <a:pt x="36148" y="9918"/>
                      </a:lnTo>
                      <a:lnTo>
                        <a:pt x="35219" y="10204"/>
                      </a:lnTo>
                      <a:lnTo>
                        <a:pt x="35362" y="12026"/>
                      </a:lnTo>
                      <a:cubicBezTo>
                        <a:pt x="34862" y="11490"/>
                        <a:pt x="35291" y="9811"/>
                        <a:pt x="34791" y="10240"/>
                      </a:cubicBezTo>
                      <a:lnTo>
                        <a:pt x="34755" y="11740"/>
                      </a:lnTo>
                      <a:cubicBezTo>
                        <a:pt x="34076" y="11418"/>
                        <a:pt x="33719" y="9132"/>
                        <a:pt x="33076" y="8025"/>
                      </a:cubicBezTo>
                      <a:cubicBezTo>
                        <a:pt x="32398" y="7846"/>
                        <a:pt x="31540" y="7954"/>
                        <a:pt x="30862" y="8168"/>
                      </a:cubicBezTo>
                      <a:cubicBezTo>
                        <a:pt x="30433" y="8382"/>
                        <a:pt x="29969" y="8668"/>
                        <a:pt x="29433" y="8882"/>
                      </a:cubicBezTo>
                      <a:cubicBezTo>
                        <a:pt x="28397" y="9275"/>
                        <a:pt x="27147" y="9311"/>
                        <a:pt x="26433" y="7703"/>
                      </a:cubicBezTo>
                      <a:lnTo>
                        <a:pt x="26647" y="6596"/>
                      </a:lnTo>
                      <a:cubicBezTo>
                        <a:pt x="27076" y="5025"/>
                        <a:pt x="25361" y="8739"/>
                        <a:pt x="25718" y="7275"/>
                      </a:cubicBezTo>
                      <a:lnTo>
                        <a:pt x="25218" y="7918"/>
                      </a:lnTo>
                      <a:cubicBezTo>
                        <a:pt x="25218" y="7632"/>
                        <a:pt x="25182" y="7275"/>
                        <a:pt x="25397" y="6954"/>
                      </a:cubicBezTo>
                      <a:cubicBezTo>
                        <a:pt x="25182" y="6810"/>
                        <a:pt x="25075" y="7061"/>
                        <a:pt x="24754" y="7489"/>
                      </a:cubicBezTo>
                      <a:lnTo>
                        <a:pt x="24790" y="6418"/>
                      </a:lnTo>
                      <a:cubicBezTo>
                        <a:pt x="24004" y="5346"/>
                        <a:pt x="22504" y="6918"/>
                        <a:pt x="21396" y="6132"/>
                      </a:cubicBezTo>
                      <a:cubicBezTo>
                        <a:pt x="20646" y="3667"/>
                        <a:pt x="16467" y="4632"/>
                        <a:pt x="14895" y="5560"/>
                      </a:cubicBezTo>
                      <a:cubicBezTo>
                        <a:pt x="12717" y="7204"/>
                        <a:pt x="12109" y="3096"/>
                        <a:pt x="11324" y="2667"/>
                      </a:cubicBezTo>
                      <a:cubicBezTo>
                        <a:pt x="10609" y="2381"/>
                        <a:pt x="9752" y="2310"/>
                        <a:pt x="9002" y="2703"/>
                      </a:cubicBezTo>
                      <a:cubicBezTo>
                        <a:pt x="8966" y="2453"/>
                        <a:pt x="8573" y="2882"/>
                        <a:pt x="8537" y="3096"/>
                      </a:cubicBezTo>
                      <a:lnTo>
                        <a:pt x="6394" y="2417"/>
                      </a:lnTo>
                      <a:cubicBezTo>
                        <a:pt x="6394" y="2417"/>
                        <a:pt x="5823" y="2274"/>
                        <a:pt x="5251" y="2274"/>
                      </a:cubicBezTo>
                      <a:cubicBezTo>
                        <a:pt x="4966" y="2274"/>
                        <a:pt x="4716" y="2346"/>
                        <a:pt x="4501" y="2489"/>
                      </a:cubicBezTo>
                      <a:cubicBezTo>
                        <a:pt x="4216" y="2810"/>
                        <a:pt x="4394" y="2417"/>
                        <a:pt x="3680" y="3846"/>
                      </a:cubicBezTo>
                      <a:cubicBezTo>
                        <a:pt x="3108" y="4810"/>
                        <a:pt x="2751" y="5239"/>
                        <a:pt x="2572" y="5489"/>
                      </a:cubicBezTo>
                      <a:cubicBezTo>
                        <a:pt x="2215" y="5882"/>
                        <a:pt x="2608" y="5382"/>
                        <a:pt x="1715" y="6275"/>
                      </a:cubicBezTo>
                      <a:cubicBezTo>
                        <a:pt x="251" y="7346"/>
                        <a:pt x="-892" y="10275"/>
                        <a:pt x="965" y="14454"/>
                      </a:cubicBezTo>
                      <a:lnTo>
                        <a:pt x="787" y="14776"/>
                      </a:lnTo>
                      <a:cubicBezTo>
                        <a:pt x="2108" y="16097"/>
                        <a:pt x="2930" y="16419"/>
                        <a:pt x="4073" y="14811"/>
                      </a:cubicBezTo>
                      <a:cubicBezTo>
                        <a:pt x="3787" y="16990"/>
                        <a:pt x="4894" y="15205"/>
                        <a:pt x="4966" y="15954"/>
                      </a:cubicBezTo>
                      <a:lnTo>
                        <a:pt x="4894" y="16133"/>
                      </a:lnTo>
                      <a:cubicBezTo>
                        <a:pt x="5894" y="14597"/>
                        <a:pt x="5466" y="17705"/>
                        <a:pt x="6037" y="16312"/>
                      </a:cubicBezTo>
                      <a:cubicBezTo>
                        <a:pt x="5966" y="16490"/>
                        <a:pt x="5751" y="17062"/>
                        <a:pt x="5716" y="17062"/>
                      </a:cubicBezTo>
                      <a:lnTo>
                        <a:pt x="5930" y="16883"/>
                      </a:lnTo>
                      <a:cubicBezTo>
                        <a:pt x="6430" y="16883"/>
                        <a:pt x="6894" y="17026"/>
                        <a:pt x="6644" y="17919"/>
                      </a:cubicBezTo>
                      <a:cubicBezTo>
                        <a:pt x="8287" y="18133"/>
                        <a:pt x="10216" y="19133"/>
                        <a:pt x="11359" y="17276"/>
                      </a:cubicBezTo>
                      <a:lnTo>
                        <a:pt x="11252" y="17633"/>
                      </a:lnTo>
                      <a:cubicBezTo>
                        <a:pt x="11967" y="16348"/>
                        <a:pt x="11859" y="17526"/>
                        <a:pt x="12467" y="16919"/>
                      </a:cubicBezTo>
                      <a:cubicBezTo>
                        <a:pt x="12467" y="17098"/>
                        <a:pt x="12467" y="17169"/>
                        <a:pt x="12467" y="17241"/>
                      </a:cubicBezTo>
                      <a:cubicBezTo>
                        <a:pt x="13181" y="15954"/>
                        <a:pt x="13788" y="17241"/>
                        <a:pt x="14181" y="16740"/>
                      </a:cubicBezTo>
                      <a:lnTo>
                        <a:pt x="14038" y="17598"/>
                      </a:lnTo>
                      <a:lnTo>
                        <a:pt x="14788" y="17562"/>
                      </a:lnTo>
                      <a:lnTo>
                        <a:pt x="14574" y="17312"/>
                      </a:lnTo>
                      <a:cubicBezTo>
                        <a:pt x="15181" y="15026"/>
                        <a:pt x="14788" y="18848"/>
                        <a:pt x="15646" y="17490"/>
                      </a:cubicBezTo>
                      <a:cubicBezTo>
                        <a:pt x="16038" y="17883"/>
                        <a:pt x="18003" y="13061"/>
                        <a:pt x="18289" y="14347"/>
                      </a:cubicBezTo>
                      <a:cubicBezTo>
                        <a:pt x="18896" y="13383"/>
                        <a:pt x="17539" y="15990"/>
                        <a:pt x="18182" y="15312"/>
                      </a:cubicBezTo>
                      <a:cubicBezTo>
                        <a:pt x="17824" y="16490"/>
                        <a:pt x="17789" y="15990"/>
                        <a:pt x="17574" y="16955"/>
                      </a:cubicBezTo>
                      <a:cubicBezTo>
                        <a:pt x="18146" y="16526"/>
                        <a:pt x="17860" y="18348"/>
                        <a:pt x="18575" y="17705"/>
                      </a:cubicBezTo>
                      <a:lnTo>
                        <a:pt x="18289" y="18633"/>
                      </a:lnTo>
                      <a:cubicBezTo>
                        <a:pt x="19467" y="17169"/>
                        <a:pt x="19146" y="20241"/>
                        <a:pt x="20110" y="18812"/>
                      </a:cubicBezTo>
                      <a:cubicBezTo>
                        <a:pt x="21075" y="18312"/>
                        <a:pt x="19717" y="21670"/>
                        <a:pt x="21039" y="20134"/>
                      </a:cubicBezTo>
                      <a:lnTo>
                        <a:pt x="20968" y="21455"/>
                      </a:lnTo>
                      <a:cubicBezTo>
                        <a:pt x="21253" y="21777"/>
                        <a:pt x="21682" y="20026"/>
                        <a:pt x="21896" y="20741"/>
                      </a:cubicBezTo>
                      <a:cubicBezTo>
                        <a:pt x="21611" y="21527"/>
                        <a:pt x="22218" y="21527"/>
                        <a:pt x="21753" y="22170"/>
                      </a:cubicBezTo>
                      <a:cubicBezTo>
                        <a:pt x="22361" y="23670"/>
                        <a:pt x="24075" y="20955"/>
                        <a:pt x="24932" y="23348"/>
                      </a:cubicBezTo>
                      <a:cubicBezTo>
                        <a:pt x="25540" y="21884"/>
                        <a:pt x="26075" y="22920"/>
                        <a:pt x="26504" y="21777"/>
                      </a:cubicBezTo>
                      <a:cubicBezTo>
                        <a:pt x="26397" y="22455"/>
                        <a:pt x="27897" y="22098"/>
                        <a:pt x="26861" y="23456"/>
                      </a:cubicBezTo>
                      <a:cubicBezTo>
                        <a:pt x="26754" y="23563"/>
                        <a:pt x="26647" y="23527"/>
                        <a:pt x="26683" y="23277"/>
                      </a:cubicBezTo>
                      <a:lnTo>
                        <a:pt x="26433" y="24170"/>
                      </a:lnTo>
                      <a:cubicBezTo>
                        <a:pt x="27040" y="26063"/>
                        <a:pt x="28147" y="23420"/>
                        <a:pt x="28933" y="23777"/>
                      </a:cubicBezTo>
                      <a:cubicBezTo>
                        <a:pt x="28719" y="23456"/>
                        <a:pt x="28361" y="23491"/>
                        <a:pt x="28647" y="22884"/>
                      </a:cubicBezTo>
                      <a:lnTo>
                        <a:pt x="29433" y="23063"/>
                      </a:lnTo>
                      <a:lnTo>
                        <a:pt x="29219" y="23848"/>
                      </a:lnTo>
                      <a:lnTo>
                        <a:pt x="30433" y="24349"/>
                      </a:lnTo>
                      <a:lnTo>
                        <a:pt x="30290" y="23348"/>
                      </a:lnTo>
                      <a:cubicBezTo>
                        <a:pt x="30897" y="23884"/>
                        <a:pt x="30826" y="25527"/>
                        <a:pt x="31326" y="24170"/>
                      </a:cubicBezTo>
                      <a:cubicBezTo>
                        <a:pt x="31540" y="23420"/>
                        <a:pt x="31005" y="22848"/>
                        <a:pt x="31398" y="22563"/>
                      </a:cubicBezTo>
                      <a:cubicBezTo>
                        <a:pt x="31898" y="23241"/>
                        <a:pt x="32648" y="24277"/>
                        <a:pt x="33362" y="24599"/>
                      </a:cubicBezTo>
                      <a:cubicBezTo>
                        <a:pt x="33326" y="23491"/>
                        <a:pt x="33505" y="23527"/>
                        <a:pt x="33719" y="23313"/>
                      </a:cubicBezTo>
                      <a:lnTo>
                        <a:pt x="33719" y="24277"/>
                      </a:lnTo>
                      <a:cubicBezTo>
                        <a:pt x="34505" y="22991"/>
                        <a:pt x="33934" y="26385"/>
                        <a:pt x="34719" y="25349"/>
                      </a:cubicBezTo>
                      <a:lnTo>
                        <a:pt x="34648" y="26027"/>
                      </a:lnTo>
                      <a:lnTo>
                        <a:pt x="34898" y="24027"/>
                      </a:lnTo>
                      <a:cubicBezTo>
                        <a:pt x="35648" y="22170"/>
                        <a:pt x="35219" y="26027"/>
                        <a:pt x="36041" y="23456"/>
                      </a:cubicBezTo>
                      <a:cubicBezTo>
                        <a:pt x="35719" y="23598"/>
                        <a:pt x="35934" y="21348"/>
                        <a:pt x="36327" y="21777"/>
                      </a:cubicBezTo>
                      <a:lnTo>
                        <a:pt x="36220" y="22705"/>
                      </a:lnTo>
                      <a:cubicBezTo>
                        <a:pt x="36434" y="22527"/>
                        <a:pt x="36505" y="22134"/>
                        <a:pt x="36648" y="22313"/>
                      </a:cubicBezTo>
                      <a:cubicBezTo>
                        <a:pt x="36505" y="22813"/>
                        <a:pt x="36541" y="23670"/>
                        <a:pt x="36862" y="23491"/>
                      </a:cubicBezTo>
                      <a:lnTo>
                        <a:pt x="36612" y="24634"/>
                      </a:lnTo>
                      <a:lnTo>
                        <a:pt x="37255" y="22955"/>
                      </a:lnTo>
                      <a:cubicBezTo>
                        <a:pt x="37684" y="23956"/>
                        <a:pt x="38434" y="22705"/>
                        <a:pt x="38648" y="24027"/>
                      </a:cubicBezTo>
                      <a:cubicBezTo>
                        <a:pt x="38648" y="24027"/>
                        <a:pt x="39684" y="24670"/>
                        <a:pt x="39899" y="23241"/>
                      </a:cubicBezTo>
                      <a:cubicBezTo>
                        <a:pt x="39684" y="24134"/>
                        <a:pt x="40291" y="24456"/>
                        <a:pt x="40149" y="25492"/>
                      </a:cubicBezTo>
                      <a:cubicBezTo>
                        <a:pt x="40399" y="24491"/>
                        <a:pt x="41184" y="23634"/>
                        <a:pt x="41577" y="24706"/>
                      </a:cubicBezTo>
                      <a:lnTo>
                        <a:pt x="41506" y="24813"/>
                      </a:lnTo>
                      <a:cubicBezTo>
                        <a:pt x="42828" y="25849"/>
                        <a:pt x="43542" y="23205"/>
                        <a:pt x="44792" y="24420"/>
                      </a:cubicBezTo>
                      <a:cubicBezTo>
                        <a:pt x="44613" y="23313"/>
                        <a:pt x="45292" y="23848"/>
                        <a:pt x="44971" y="22455"/>
                      </a:cubicBezTo>
                      <a:cubicBezTo>
                        <a:pt x="45899" y="20955"/>
                        <a:pt x="47614" y="24991"/>
                        <a:pt x="47292" y="20598"/>
                      </a:cubicBezTo>
                      <a:cubicBezTo>
                        <a:pt x="47757" y="20277"/>
                        <a:pt x="48114" y="21491"/>
                        <a:pt x="48471" y="21634"/>
                      </a:cubicBezTo>
                      <a:lnTo>
                        <a:pt x="48400" y="21884"/>
                      </a:lnTo>
                      <a:cubicBezTo>
                        <a:pt x="49364" y="21312"/>
                        <a:pt x="49650" y="21169"/>
                        <a:pt x="50436" y="21062"/>
                      </a:cubicBezTo>
                      <a:cubicBezTo>
                        <a:pt x="50721" y="20562"/>
                        <a:pt x="50150" y="18562"/>
                        <a:pt x="50936" y="18848"/>
                      </a:cubicBezTo>
                      <a:cubicBezTo>
                        <a:pt x="50971" y="19669"/>
                        <a:pt x="51186" y="19455"/>
                        <a:pt x="51436" y="19384"/>
                      </a:cubicBezTo>
                      <a:cubicBezTo>
                        <a:pt x="51329" y="19562"/>
                        <a:pt x="51364" y="19848"/>
                        <a:pt x="51864" y="20241"/>
                      </a:cubicBezTo>
                      <a:cubicBezTo>
                        <a:pt x="51829" y="19991"/>
                        <a:pt x="51864" y="19812"/>
                        <a:pt x="51864" y="19669"/>
                      </a:cubicBezTo>
                      <a:cubicBezTo>
                        <a:pt x="51900" y="19741"/>
                        <a:pt x="51900" y="19776"/>
                        <a:pt x="51936" y="19848"/>
                      </a:cubicBezTo>
                      <a:cubicBezTo>
                        <a:pt x="52186" y="19455"/>
                        <a:pt x="52043" y="19241"/>
                        <a:pt x="51829" y="19205"/>
                      </a:cubicBezTo>
                      <a:cubicBezTo>
                        <a:pt x="51793" y="19098"/>
                        <a:pt x="51722" y="18955"/>
                        <a:pt x="51614" y="18741"/>
                      </a:cubicBezTo>
                      <a:cubicBezTo>
                        <a:pt x="52329" y="19598"/>
                        <a:pt x="52614" y="18312"/>
                        <a:pt x="53150" y="19562"/>
                      </a:cubicBezTo>
                      <a:cubicBezTo>
                        <a:pt x="54115" y="18848"/>
                        <a:pt x="54293" y="17205"/>
                        <a:pt x="54936" y="16348"/>
                      </a:cubicBezTo>
                      <a:cubicBezTo>
                        <a:pt x="55329" y="16955"/>
                        <a:pt x="55365" y="17633"/>
                        <a:pt x="55222" y="17990"/>
                      </a:cubicBezTo>
                      <a:lnTo>
                        <a:pt x="55722" y="17490"/>
                      </a:lnTo>
                      <a:cubicBezTo>
                        <a:pt x="56151" y="18419"/>
                        <a:pt x="55615" y="18205"/>
                        <a:pt x="55508" y="18455"/>
                      </a:cubicBezTo>
                      <a:cubicBezTo>
                        <a:pt x="56936" y="19634"/>
                        <a:pt x="56329" y="16276"/>
                        <a:pt x="57829" y="17205"/>
                      </a:cubicBezTo>
                      <a:lnTo>
                        <a:pt x="57651" y="16383"/>
                      </a:lnTo>
                      <a:lnTo>
                        <a:pt x="57758" y="16490"/>
                      </a:lnTo>
                      <a:cubicBezTo>
                        <a:pt x="57579" y="16097"/>
                        <a:pt x="57472" y="15490"/>
                        <a:pt x="57544" y="15312"/>
                      </a:cubicBezTo>
                      <a:cubicBezTo>
                        <a:pt x="58079" y="16062"/>
                        <a:pt x="58472" y="17169"/>
                        <a:pt x="58865" y="16883"/>
                      </a:cubicBezTo>
                      <a:cubicBezTo>
                        <a:pt x="59615" y="17455"/>
                        <a:pt x="59615" y="15990"/>
                        <a:pt x="59794" y="15312"/>
                      </a:cubicBezTo>
                      <a:cubicBezTo>
                        <a:pt x="59472" y="15312"/>
                        <a:pt x="59330" y="14847"/>
                        <a:pt x="59258" y="14526"/>
                      </a:cubicBezTo>
                      <a:cubicBezTo>
                        <a:pt x="59437" y="14383"/>
                        <a:pt x="60008" y="15097"/>
                        <a:pt x="59973" y="14669"/>
                      </a:cubicBezTo>
                      <a:lnTo>
                        <a:pt x="60615" y="15704"/>
                      </a:lnTo>
                      <a:cubicBezTo>
                        <a:pt x="59973" y="14776"/>
                        <a:pt x="60544" y="14312"/>
                        <a:pt x="60330" y="13847"/>
                      </a:cubicBezTo>
                      <a:cubicBezTo>
                        <a:pt x="60901" y="14526"/>
                        <a:pt x="60401" y="14704"/>
                        <a:pt x="60723" y="15312"/>
                      </a:cubicBezTo>
                      <a:cubicBezTo>
                        <a:pt x="61508" y="14704"/>
                        <a:pt x="61115" y="14990"/>
                        <a:pt x="61901" y="14383"/>
                      </a:cubicBezTo>
                      <a:cubicBezTo>
                        <a:pt x="61830" y="13311"/>
                        <a:pt x="61187" y="13490"/>
                        <a:pt x="60830" y="12454"/>
                      </a:cubicBezTo>
                      <a:cubicBezTo>
                        <a:pt x="61080" y="11990"/>
                        <a:pt x="60937" y="11097"/>
                        <a:pt x="61758" y="11383"/>
                      </a:cubicBezTo>
                      <a:lnTo>
                        <a:pt x="61008" y="10597"/>
                      </a:lnTo>
                      <a:cubicBezTo>
                        <a:pt x="61151" y="9454"/>
                        <a:pt x="61580" y="9275"/>
                        <a:pt x="62687" y="9739"/>
                      </a:cubicBezTo>
                      <a:cubicBezTo>
                        <a:pt x="62044" y="4417"/>
                        <a:pt x="59222" y="2703"/>
                        <a:pt x="57722" y="1703"/>
                      </a:cubicBezTo>
                      <a:cubicBezTo>
                        <a:pt x="56151" y="631"/>
                        <a:pt x="55329" y="310"/>
                        <a:pt x="55329" y="310"/>
                      </a:cubicBezTo>
                      <a:cubicBezTo>
                        <a:pt x="53186" y="-940"/>
                        <a:pt x="54722" y="1881"/>
                        <a:pt x="53329" y="366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3" name="Graphic 1">
                <a:extLst>
                  <a:ext uri="{FF2B5EF4-FFF2-40B4-BE49-F238E27FC236}">
                    <a16:creationId xmlns:a16="http://schemas.microsoft.com/office/drawing/2014/main" id="{ADB72551-A6F5-5846-B18E-C09B26F541DF}"/>
                  </a:ext>
                </a:extLst>
              </p:cNvPr>
              <p:cNvGrpSpPr/>
              <p:nvPr/>
            </p:nvGrpSpPr>
            <p:grpSpPr>
              <a:xfrm>
                <a:off x="7504797" y="2264698"/>
                <a:ext cx="21025" cy="20751"/>
                <a:chOff x="7504797" y="2264698"/>
                <a:chExt cx="21025" cy="20751"/>
              </a:xfrm>
              <a:grpFill/>
            </p:grpSpPr>
            <p:sp>
              <p:nvSpPr>
                <p:cNvPr id="104" name="Freeform 103">
                  <a:extLst>
                    <a:ext uri="{FF2B5EF4-FFF2-40B4-BE49-F238E27FC236}">
                      <a16:creationId xmlns:a16="http://schemas.microsoft.com/office/drawing/2014/main" id="{438DB8EE-7F71-3A4E-9DAA-67F99755C3E6}"/>
                    </a:ext>
                  </a:extLst>
                </p:cNvPr>
                <p:cNvSpPr/>
                <p:nvPr/>
              </p:nvSpPr>
              <p:spPr>
                <a:xfrm>
                  <a:off x="7524880" y="2276070"/>
                  <a:ext cx="357" cy="250"/>
                </a:xfrm>
                <a:custGeom>
                  <a:avLst/>
                  <a:gdLst>
                    <a:gd name="connsiteX0" fmla="*/ 357 w 357"/>
                    <a:gd name="connsiteY0" fmla="*/ 250 h 250"/>
                    <a:gd name="connsiteX1" fmla="*/ 0 w 357"/>
                    <a:gd name="connsiteY1" fmla="*/ 0 h 250"/>
                    <a:gd name="connsiteX2" fmla="*/ 357 w 357"/>
                    <a:gd name="connsiteY2" fmla="*/ 250 h 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" h="250">
                      <a:moveTo>
                        <a:pt x="357" y="250"/>
                      </a:moveTo>
                      <a:lnTo>
                        <a:pt x="0" y="0"/>
                      </a:lnTo>
                      <a:cubicBezTo>
                        <a:pt x="143" y="143"/>
                        <a:pt x="286" y="250"/>
                        <a:pt x="357" y="25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 104">
                  <a:extLst>
                    <a:ext uri="{FF2B5EF4-FFF2-40B4-BE49-F238E27FC236}">
                      <a16:creationId xmlns:a16="http://schemas.microsoft.com/office/drawing/2014/main" id="{0237EB80-CE65-0045-90B0-E0411B490D79}"/>
                    </a:ext>
                  </a:extLst>
                </p:cNvPr>
                <p:cNvSpPr/>
                <p:nvPr/>
              </p:nvSpPr>
              <p:spPr>
                <a:xfrm>
                  <a:off x="7516736" y="2284678"/>
                  <a:ext cx="71" cy="71"/>
                </a:xfrm>
                <a:custGeom>
                  <a:avLst/>
                  <a:gdLst>
                    <a:gd name="connsiteX0" fmla="*/ 0 w 71"/>
                    <a:gd name="connsiteY0" fmla="*/ 0 h 71"/>
                    <a:gd name="connsiteX1" fmla="*/ 71 w 71"/>
                    <a:gd name="connsiteY1" fmla="*/ 72 h 71"/>
                    <a:gd name="connsiteX2" fmla="*/ 0 w 71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71">
                      <a:moveTo>
                        <a:pt x="0" y="0"/>
                      </a:moveTo>
                      <a:cubicBezTo>
                        <a:pt x="0" y="0"/>
                        <a:pt x="36" y="36"/>
                        <a:pt x="71" y="7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72529307-544E-704D-B72D-1521A6B8CA99}"/>
                    </a:ext>
                  </a:extLst>
                </p:cNvPr>
                <p:cNvSpPr/>
                <p:nvPr/>
              </p:nvSpPr>
              <p:spPr>
                <a:xfrm>
                  <a:off x="7512414" y="2268140"/>
                  <a:ext cx="71" cy="71"/>
                </a:xfrm>
                <a:custGeom>
                  <a:avLst/>
                  <a:gdLst>
                    <a:gd name="connsiteX0" fmla="*/ 71 w 71"/>
                    <a:gd name="connsiteY0" fmla="*/ 72 h 71"/>
                    <a:gd name="connsiteX1" fmla="*/ 71 w 71"/>
                    <a:gd name="connsiteY1" fmla="*/ 72 h 71"/>
                    <a:gd name="connsiteX2" fmla="*/ 0 w 71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71">
                      <a:moveTo>
                        <a:pt x="71" y="72"/>
                      </a:moveTo>
                      <a:lnTo>
                        <a:pt x="71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6792CF9A-5DE5-0542-8C3A-2F766511375F}"/>
                    </a:ext>
                  </a:extLst>
                </p:cNvPr>
                <p:cNvSpPr/>
                <p:nvPr/>
              </p:nvSpPr>
              <p:spPr>
                <a:xfrm>
                  <a:off x="7504797" y="2264698"/>
                  <a:ext cx="21025" cy="20751"/>
                </a:xfrm>
                <a:custGeom>
                  <a:avLst/>
                  <a:gdLst>
                    <a:gd name="connsiteX0" fmla="*/ 10010 w 21025"/>
                    <a:gd name="connsiteY0" fmla="*/ 2585 h 20751"/>
                    <a:gd name="connsiteX1" fmla="*/ 7760 w 21025"/>
                    <a:gd name="connsiteY1" fmla="*/ 2549 h 20751"/>
                    <a:gd name="connsiteX2" fmla="*/ 7688 w 21025"/>
                    <a:gd name="connsiteY2" fmla="*/ 3513 h 20751"/>
                    <a:gd name="connsiteX3" fmla="*/ 8474 w 21025"/>
                    <a:gd name="connsiteY3" fmla="*/ 4728 h 20751"/>
                    <a:gd name="connsiteX4" fmla="*/ 7724 w 21025"/>
                    <a:gd name="connsiteY4" fmla="*/ 4192 h 20751"/>
                    <a:gd name="connsiteX5" fmla="*/ 7867 w 21025"/>
                    <a:gd name="connsiteY5" fmla="*/ 4478 h 20751"/>
                    <a:gd name="connsiteX6" fmla="*/ 7653 w 21025"/>
                    <a:gd name="connsiteY6" fmla="*/ 4299 h 20751"/>
                    <a:gd name="connsiteX7" fmla="*/ 8046 w 21025"/>
                    <a:gd name="connsiteY7" fmla="*/ 4835 h 20751"/>
                    <a:gd name="connsiteX8" fmla="*/ 7831 w 21025"/>
                    <a:gd name="connsiteY8" fmla="*/ 4656 h 20751"/>
                    <a:gd name="connsiteX9" fmla="*/ 7867 w 21025"/>
                    <a:gd name="connsiteY9" fmla="*/ 4799 h 20751"/>
                    <a:gd name="connsiteX10" fmla="*/ 7581 w 21025"/>
                    <a:gd name="connsiteY10" fmla="*/ 4549 h 20751"/>
                    <a:gd name="connsiteX11" fmla="*/ 7724 w 21025"/>
                    <a:gd name="connsiteY11" fmla="*/ 5085 h 20751"/>
                    <a:gd name="connsiteX12" fmla="*/ 8581 w 21025"/>
                    <a:gd name="connsiteY12" fmla="*/ 5799 h 20751"/>
                    <a:gd name="connsiteX13" fmla="*/ 7938 w 21025"/>
                    <a:gd name="connsiteY13" fmla="*/ 5907 h 20751"/>
                    <a:gd name="connsiteX14" fmla="*/ 7724 w 21025"/>
                    <a:gd name="connsiteY14" fmla="*/ 5728 h 20751"/>
                    <a:gd name="connsiteX15" fmla="*/ 7903 w 21025"/>
                    <a:gd name="connsiteY15" fmla="*/ 6692 h 20751"/>
                    <a:gd name="connsiteX16" fmla="*/ 7260 w 21025"/>
                    <a:gd name="connsiteY16" fmla="*/ 6121 h 20751"/>
                    <a:gd name="connsiteX17" fmla="*/ 9046 w 21025"/>
                    <a:gd name="connsiteY17" fmla="*/ 8121 h 20751"/>
                    <a:gd name="connsiteX18" fmla="*/ 7903 w 21025"/>
                    <a:gd name="connsiteY18" fmla="*/ 7121 h 20751"/>
                    <a:gd name="connsiteX19" fmla="*/ 8831 w 21025"/>
                    <a:gd name="connsiteY19" fmla="*/ 8193 h 20751"/>
                    <a:gd name="connsiteX20" fmla="*/ 8581 w 21025"/>
                    <a:gd name="connsiteY20" fmla="*/ 7907 h 20751"/>
                    <a:gd name="connsiteX21" fmla="*/ 8689 w 21025"/>
                    <a:gd name="connsiteY21" fmla="*/ 8264 h 20751"/>
                    <a:gd name="connsiteX22" fmla="*/ 10010 w 21025"/>
                    <a:gd name="connsiteY22" fmla="*/ 9514 h 20751"/>
                    <a:gd name="connsiteX23" fmla="*/ 8689 w 21025"/>
                    <a:gd name="connsiteY23" fmla="*/ 8335 h 20751"/>
                    <a:gd name="connsiteX24" fmla="*/ 9760 w 21025"/>
                    <a:gd name="connsiteY24" fmla="*/ 9407 h 20751"/>
                    <a:gd name="connsiteX25" fmla="*/ 6974 w 21025"/>
                    <a:gd name="connsiteY25" fmla="*/ 7014 h 20751"/>
                    <a:gd name="connsiteX26" fmla="*/ 6938 w 21025"/>
                    <a:gd name="connsiteY26" fmla="*/ 8657 h 20751"/>
                    <a:gd name="connsiteX27" fmla="*/ 6474 w 21025"/>
                    <a:gd name="connsiteY27" fmla="*/ 8157 h 20751"/>
                    <a:gd name="connsiteX28" fmla="*/ 5795 w 21025"/>
                    <a:gd name="connsiteY28" fmla="*/ 7264 h 20751"/>
                    <a:gd name="connsiteX29" fmla="*/ 6260 w 21025"/>
                    <a:gd name="connsiteY29" fmla="*/ 8050 h 20751"/>
                    <a:gd name="connsiteX30" fmla="*/ 6653 w 21025"/>
                    <a:gd name="connsiteY30" fmla="*/ 8693 h 20751"/>
                    <a:gd name="connsiteX31" fmla="*/ 6081 w 21025"/>
                    <a:gd name="connsiteY31" fmla="*/ 7907 h 20751"/>
                    <a:gd name="connsiteX32" fmla="*/ 6438 w 21025"/>
                    <a:gd name="connsiteY32" fmla="*/ 8514 h 20751"/>
                    <a:gd name="connsiteX33" fmla="*/ 5831 w 21025"/>
                    <a:gd name="connsiteY33" fmla="*/ 7693 h 20751"/>
                    <a:gd name="connsiteX34" fmla="*/ 5688 w 21025"/>
                    <a:gd name="connsiteY34" fmla="*/ 8693 h 20751"/>
                    <a:gd name="connsiteX35" fmla="*/ 4617 w 21025"/>
                    <a:gd name="connsiteY35" fmla="*/ 10586 h 20751"/>
                    <a:gd name="connsiteX36" fmla="*/ 2759 w 21025"/>
                    <a:gd name="connsiteY36" fmla="*/ 11193 h 20751"/>
                    <a:gd name="connsiteX37" fmla="*/ 830 w 21025"/>
                    <a:gd name="connsiteY37" fmla="*/ 12872 h 20751"/>
                    <a:gd name="connsiteX38" fmla="*/ 1152 w 21025"/>
                    <a:gd name="connsiteY38" fmla="*/ 13300 h 20751"/>
                    <a:gd name="connsiteX39" fmla="*/ 223 w 21025"/>
                    <a:gd name="connsiteY39" fmla="*/ 14729 h 20751"/>
                    <a:gd name="connsiteX40" fmla="*/ 1009 w 21025"/>
                    <a:gd name="connsiteY40" fmla="*/ 17980 h 20751"/>
                    <a:gd name="connsiteX41" fmla="*/ 4831 w 21025"/>
                    <a:gd name="connsiteY41" fmla="*/ 18551 h 20751"/>
                    <a:gd name="connsiteX42" fmla="*/ 8153 w 21025"/>
                    <a:gd name="connsiteY42" fmla="*/ 18265 h 20751"/>
                    <a:gd name="connsiteX43" fmla="*/ 10153 w 21025"/>
                    <a:gd name="connsiteY43" fmla="*/ 18265 h 20751"/>
                    <a:gd name="connsiteX44" fmla="*/ 9903 w 21025"/>
                    <a:gd name="connsiteY44" fmla="*/ 18230 h 20751"/>
                    <a:gd name="connsiteX45" fmla="*/ 9903 w 21025"/>
                    <a:gd name="connsiteY45" fmla="*/ 18230 h 20751"/>
                    <a:gd name="connsiteX46" fmla="*/ 9689 w 21025"/>
                    <a:gd name="connsiteY46" fmla="*/ 18194 h 20751"/>
                    <a:gd name="connsiteX47" fmla="*/ 9796 w 21025"/>
                    <a:gd name="connsiteY47" fmla="*/ 18230 h 20751"/>
                    <a:gd name="connsiteX48" fmla="*/ 9796 w 21025"/>
                    <a:gd name="connsiteY48" fmla="*/ 18230 h 20751"/>
                    <a:gd name="connsiteX49" fmla="*/ 10189 w 21025"/>
                    <a:gd name="connsiteY49" fmla="*/ 18480 h 20751"/>
                    <a:gd name="connsiteX50" fmla="*/ 10117 w 21025"/>
                    <a:gd name="connsiteY50" fmla="*/ 18444 h 20751"/>
                    <a:gd name="connsiteX51" fmla="*/ 10475 w 21025"/>
                    <a:gd name="connsiteY51" fmla="*/ 18730 h 20751"/>
                    <a:gd name="connsiteX52" fmla="*/ 11225 w 21025"/>
                    <a:gd name="connsiteY52" fmla="*/ 19444 h 20751"/>
                    <a:gd name="connsiteX53" fmla="*/ 11975 w 21025"/>
                    <a:gd name="connsiteY53" fmla="*/ 20266 h 20751"/>
                    <a:gd name="connsiteX54" fmla="*/ 12118 w 21025"/>
                    <a:gd name="connsiteY54" fmla="*/ 20408 h 20751"/>
                    <a:gd name="connsiteX55" fmla="*/ 11653 w 21025"/>
                    <a:gd name="connsiteY55" fmla="*/ 19801 h 20751"/>
                    <a:gd name="connsiteX56" fmla="*/ 11868 w 21025"/>
                    <a:gd name="connsiteY56" fmla="*/ 20051 h 20751"/>
                    <a:gd name="connsiteX57" fmla="*/ 11510 w 21025"/>
                    <a:gd name="connsiteY57" fmla="*/ 19337 h 20751"/>
                    <a:gd name="connsiteX58" fmla="*/ 12010 w 21025"/>
                    <a:gd name="connsiteY58" fmla="*/ 20016 h 20751"/>
                    <a:gd name="connsiteX59" fmla="*/ 11975 w 21025"/>
                    <a:gd name="connsiteY59" fmla="*/ 19801 h 20751"/>
                    <a:gd name="connsiteX60" fmla="*/ 11832 w 21025"/>
                    <a:gd name="connsiteY60" fmla="*/ 19694 h 20751"/>
                    <a:gd name="connsiteX61" fmla="*/ 11975 w 21025"/>
                    <a:gd name="connsiteY61" fmla="*/ 19551 h 20751"/>
                    <a:gd name="connsiteX62" fmla="*/ 10260 w 21025"/>
                    <a:gd name="connsiteY62" fmla="*/ 16229 h 20751"/>
                    <a:gd name="connsiteX63" fmla="*/ 10796 w 21025"/>
                    <a:gd name="connsiteY63" fmla="*/ 17015 h 20751"/>
                    <a:gd name="connsiteX64" fmla="*/ 11725 w 21025"/>
                    <a:gd name="connsiteY64" fmla="*/ 18480 h 20751"/>
                    <a:gd name="connsiteX65" fmla="*/ 12225 w 21025"/>
                    <a:gd name="connsiteY65" fmla="*/ 18658 h 20751"/>
                    <a:gd name="connsiteX66" fmla="*/ 12761 w 21025"/>
                    <a:gd name="connsiteY66" fmla="*/ 19444 h 20751"/>
                    <a:gd name="connsiteX67" fmla="*/ 12975 w 21025"/>
                    <a:gd name="connsiteY67" fmla="*/ 18837 h 20751"/>
                    <a:gd name="connsiteX68" fmla="*/ 13868 w 21025"/>
                    <a:gd name="connsiteY68" fmla="*/ 19408 h 20751"/>
                    <a:gd name="connsiteX69" fmla="*/ 14689 w 21025"/>
                    <a:gd name="connsiteY69" fmla="*/ 20408 h 20751"/>
                    <a:gd name="connsiteX70" fmla="*/ 14332 w 21025"/>
                    <a:gd name="connsiteY70" fmla="*/ 19480 h 20751"/>
                    <a:gd name="connsiteX71" fmla="*/ 15225 w 21025"/>
                    <a:gd name="connsiteY71" fmla="*/ 20587 h 20751"/>
                    <a:gd name="connsiteX72" fmla="*/ 15582 w 21025"/>
                    <a:gd name="connsiteY72" fmla="*/ 20123 h 20751"/>
                    <a:gd name="connsiteX73" fmla="*/ 16332 w 21025"/>
                    <a:gd name="connsiteY73" fmla="*/ 20194 h 20751"/>
                    <a:gd name="connsiteX74" fmla="*/ 15439 w 21025"/>
                    <a:gd name="connsiteY74" fmla="*/ 18551 h 20751"/>
                    <a:gd name="connsiteX75" fmla="*/ 16582 w 21025"/>
                    <a:gd name="connsiteY75" fmla="*/ 19694 h 20751"/>
                    <a:gd name="connsiteX76" fmla="*/ 16440 w 21025"/>
                    <a:gd name="connsiteY76" fmla="*/ 19587 h 20751"/>
                    <a:gd name="connsiteX77" fmla="*/ 17011 w 21025"/>
                    <a:gd name="connsiteY77" fmla="*/ 20337 h 20751"/>
                    <a:gd name="connsiteX78" fmla="*/ 17047 w 21025"/>
                    <a:gd name="connsiteY78" fmla="*/ 19373 h 20751"/>
                    <a:gd name="connsiteX79" fmla="*/ 16404 w 21025"/>
                    <a:gd name="connsiteY79" fmla="*/ 18765 h 20751"/>
                    <a:gd name="connsiteX80" fmla="*/ 16654 w 21025"/>
                    <a:gd name="connsiteY80" fmla="*/ 18730 h 20751"/>
                    <a:gd name="connsiteX81" fmla="*/ 17154 w 21025"/>
                    <a:gd name="connsiteY81" fmla="*/ 19337 h 20751"/>
                    <a:gd name="connsiteX82" fmla="*/ 17690 w 21025"/>
                    <a:gd name="connsiteY82" fmla="*/ 19480 h 20751"/>
                    <a:gd name="connsiteX83" fmla="*/ 17011 w 21025"/>
                    <a:gd name="connsiteY83" fmla="*/ 18765 h 20751"/>
                    <a:gd name="connsiteX84" fmla="*/ 17797 w 21025"/>
                    <a:gd name="connsiteY84" fmla="*/ 19087 h 20751"/>
                    <a:gd name="connsiteX85" fmla="*/ 16690 w 21025"/>
                    <a:gd name="connsiteY85" fmla="*/ 17872 h 20751"/>
                    <a:gd name="connsiteX86" fmla="*/ 18583 w 21025"/>
                    <a:gd name="connsiteY86" fmla="*/ 18801 h 20751"/>
                    <a:gd name="connsiteX87" fmla="*/ 17761 w 21025"/>
                    <a:gd name="connsiteY87" fmla="*/ 17801 h 20751"/>
                    <a:gd name="connsiteX88" fmla="*/ 18440 w 21025"/>
                    <a:gd name="connsiteY88" fmla="*/ 18480 h 20751"/>
                    <a:gd name="connsiteX89" fmla="*/ 19440 w 21025"/>
                    <a:gd name="connsiteY89" fmla="*/ 18980 h 20751"/>
                    <a:gd name="connsiteX90" fmla="*/ 19904 w 21025"/>
                    <a:gd name="connsiteY90" fmla="*/ 19480 h 20751"/>
                    <a:gd name="connsiteX91" fmla="*/ 18547 w 21025"/>
                    <a:gd name="connsiteY91" fmla="*/ 18015 h 20751"/>
                    <a:gd name="connsiteX92" fmla="*/ 18368 w 21025"/>
                    <a:gd name="connsiteY92" fmla="*/ 17337 h 20751"/>
                    <a:gd name="connsiteX93" fmla="*/ 17190 w 21025"/>
                    <a:gd name="connsiteY93" fmla="*/ 16122 h 20751"/>
                    <a:gd name="connsiteX94" fmla="*/ 17833 w 21025"/>
                    <a:gd name="connsiteY94" fmla="*/ 16765 h 20751"/>
                    <a:gd name="connsiteX95" fmla="*/ 17654 w 21025"/>
                    <a:gd name="connsiteY95" fmla="*/ 16408 h 20751"/>
                    <a:gd name="connsiteX96" fmla="*/ 18547 w 21025"/>
                    <a:gd name="connsiteY96" fmla="*/ 17158 h 20751"/>
                    <a:gd name="connsiteX97" fmla="*/ 19333 w 21025"/>
                    <a:gd name="connsiteY97" fmla="*/ 18015 h 20751"/>
                    <a:gd name="connsiteX98" fmla="*/ 18225 w 21025"/>
                    <a:gd name="connsiteY98" fmla="*/ 16729 h 20751"/>
                    <a:gd name="connsiteX99" fmla="*/ 19261 w 21025"/>
                    <a:gd name="connsiteY99" fmla="*/ 17122 h 20751"/>
                    <a:gd name="connsiteX100" fmla="*/ 18904 w 21025"/>
                    <a:gd name="connsiteY100" fmla="*/ 16336 h 20751"/>
                    <a:gd name="connsiteX101" fmla="*/ 20619 w 21025"/>
                    <a:gd name="connsiteY101" fmla="*/ 17801 h 20751"/>
                    <a:gd name="connsiteX102" fmla="*/ 20333 w 21025"/>
                    <a:gd name="connsiteY102" fmla="*/ 17015 h 20751"/>
                    <a:gd name="connsiteX103" fmla="*/ 20404 w 21025"/>
                    <a:gd name="connsiteY103" fmla="*/ 17122 h 20751"/>
                    <a:gd name="connsiteX104" fmla="*/ 20833 w 21025"/>
                    <a:gd name="connsiteY104" fmla="*/ 16372 h 20751"/>
                    <a:gd name="connsiteX105" fmla="*/ 19440 w 21025"/>
                    <a:gd name="connsiteY105" fmla="*/ 15051 h 20751"/>
                    <a:gd name="connsiteX106" fmla="*/ 18654 w 21025"/>
                    <a:gd name="connsiteY106" fmla="*/ 13622 h 20751"/>
                    <a:gd name="connsiteX107" fmla="*/ 19761 w 21025"/>
                    <a:gd name="connsiteY107" fmla="*/ 14265 h 20751"/>
                    <a:gd name="connsiteX108" fmla="*/ 19904 w 21025"/>
                    <a:gd name="connsiteY108" fmla="*/ 14443 h 20751"/>
                    <a:gd name="connsiteX109" fmla="*/ 19976 w 21025"/>
                    <a:gd name="connsiteY109" fmla="*/ 13908 h 20751"/>
                    <a:gd name="connsiteX110" fmla="*/ 18583 w 21025"/>
                    <a:gd name="connsiteY110" fmla="*/ 12479 h 20751"/>
                    <a:gd name="connsiteX111" fmla="*/ 19154 w 21025"/>
                    <a:gd name="connsiteY111" fmla="*/ 12836 h 20751"/>
                    <a:gd name="connsiteX112" fmla="*/ 19940 w 21025"/>
                    <a:gd name="connsiteY112" fmla="*/ 13407 h 20751"/>
                    <a:gd name="connsiteX113" fmla="*/ 19547 w 21025"/>
                    <a:gd name="connsiteY113" fmla="*/ 13050 h 20751"/>
                    <a:gd name="connsiteX114" fmla="*/ 19690 w 21025"/>
                    <a:gd name="connsiteY114" fmla="*/ 13157 h 20751"/>
                    <a:gd name="connsiteX115" fmla="*/ 19190 w 21025"/>
                    <a:gd name="connsiteY115" fmla="*/ 12729 h 20751"/>
                    <a:gd name="connsiteX116" fmla="*/ 18797 w 21025"/>
                    <a:gd name="connsiteY116" fmla="*/ 12407 h 20751"/>
                    <a:gd name="connsiteX117" fmla="*/ 19976 w 21025"/>
                    <a:gd name="connsiteY117" fmla="*/ 13015 h 20751"/>
                    <a:gd name="connsiteX118" fmla="*/ 18583 w 21025"/>
                    <a:gd name="connsiteY118" fmla="*/ 11086 h 20751"/>
                    <a:gd name="connsiteX119" fmla="*/ 19797 w 21025"/>
                    <a:gd name="connsiteY119" fmla="*/ 12157 h 20751"/>
                    <a:gd name="connsiteX120" fmla="*/ 19690 w 21025"/>
                    <a:gd name="connsiteY120" fmla="*/ 11872 h 20751"/>
                    <a:gd name="connsiteX121" fmla="*/ 20226 w 21025"/>
                    <a:gd name="connsiteY121" fmla="*/ 12479 h 20751"/>
                    <a:gd name="connsiteX122" fmla="*/ 20476 w 21025"/>
                    <a:gd name="connsiteY122" fmla="*/ 11943 h 20751"/>
                    <a:gd name="connsiteX123" fmla="*/ 19869 w 21025"/>
                    <a:gd name="connsiteY123" fmla="*/ 11407 h 20751"/>
                    <a:gd name="connsiteX124" fmla="*/ 19976 w 21025"/>
                    <a:gd name="connsiteY124" fmla="*/ 11479 h 20751"/>
                    <a:gd name="connsiteX125" fmla="*/ 19118 w 21025"/>
                    <a:gd name="connsiteY125" fmla="*/ 10693 h 20751"/>
                    <a:gd name="connsiteX126" fmla="*/ 20762 w 21025"/>
                    <a:gd name="connsiteY126" fmla="*/ 11872 h 20751"/>
                    <a:gd name="connsiteX127" fmla="*/ 20261 w 21025"/>
                    <a:gd name="connsiteY127" fmla="*/ 11050 h 20751"/>
                    <a:gd name="connsiteX128" fmla="*/ 19511 w 21025"/>
                    <a:gd name="connsiteY128" fmla="*/ 10443 h 20751"/>
                    <a:gd name="connsiteX129" fmla="*/ 19940 w 21025"/>
                    <a:gd name="connsiteY129" fmla="*/ 10657 h 20751"/>
                    <a:gd name="connsiteX130" fmla="*/ 20869 w 21025"/>
                    <a:gd name="connsiteY130" fmla="*/ 11407 h 20751"/>
                    <a:gd name="connsiteX131" fmla="*/ 19619 w 21025"/>
                    <a:gd name="connsiteY131" fmla="*/ 10193 h 20751"/>
                    <a:gd name="connsiteX132" fmla="*/ 20690 w 21025"/>
                    <a:gd name="connsiteY132" fmla="*/ 11157 h 20751"/>
                    <a:gd name="connsiteX133" fmla="*/ 20726 w 21025"/>
                    <a:gd name="connsiteY133" fmla="*/ 10836 h 20751"/>
                    <a:gd name="connsiteX134" fmla="*/ 19047 w 21025"/>
                    <a:gd name="connsiteY134" fmla="*/ 9407 h 20751"/>
                    <a:gd name="connsiteX135" fmla="*/ 18976 w 21025"/>
                    <a:gd name="connsiteY135" fmla="*/ 8943 h 20751"/>
                    <a:gd name="connsiteX136" fmla="*/ 18118 w 21025"/>
                    <a:gd name="connsiteY136" fmla="*/ 8300 h 20751"/>
                    <a:gd name="connsiteX137" fmla="*/ 18654 w 21025"/>
                    <a:gd name="connsiteY137" fmla="*/ 8228 h 20751"/>
                    <a:gd name="connsiteX138" fmla="*/ 12082 w 21025"/>
                    <a:gd name="connsiteY138" fmla="*/ 1692 h 20751"/>
                    <a:gd name="connsiteX139" fmla="*/ 9760 w 21025"/>
                    <a:gd name="connsiteY139" fmla="*/ 263 h 20751"/>
                    <a:gd name="connsiteX140" fmla="*/ 10010 w 21025"/>
                    <a:gd name="connsiteY140" fmla="*/ 2585 h 20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</a:cxnLst>
                  <a:rect l="l" t="t" r="r" b="b"/>
                  <a:pathLst>
                    <a:path w="21025" h="20751">
                      <a:moveTo>
                        <a:pt x="10010" y="2585"/>
                      </a:moveTo>
                      <a:cubicBezTo>
                        <a:pt x="9189" y="2728"/>
                        <a:pt x="7474" y="1549"/>
                        <a:pt x="7760" y="2549"/>
                      </a:cubicBezTo>
                      <a:cubicBezTo>
                        <a:pt x="7474" y="2656"/>
                        <a:pt x="7653" y="3192"/>
                        <a:pt x="7688" y="3513"/>
                      </a:cubicBezTo>
                      <a:cubicBezTo>
                        <a:pt x="8867" y="4621"/>
                        <a:pt x="7510" y="3799"/>
                        <a:pt x="8474" y="4728"/>
                      </a:cubicBezTo>
                      <a:lnTo>
                        <a:pt x="7724" y="4192"/>
                      </a:lnTo>
                      <a:cubicBezTo>
                        <a:pt x="8046" y="4513"/>
                        <a:pt x="8260" y="4764"/>
                        <a:pt x="7867" y="4478"/>
                      </a:cubicBezTo>
                      <a:lnTo>
                        <a:pt x="7653" y="4299"/>
                      </a:lnTo>
                      <a:cubicBezTo>
                        <a:pt x="8153" y="4799"/>
                        <a:pt x="7796" y="4585"/>
                        <a:pt x="8046" y="4835"/>
                      </a:cubicBezTo>
                      <a:lnTo>
                        <a:pt x="7831" y="4656"/>
                      </a:lnTo>
                      <a:lnTo>
                        <a:pt x="7867" y="4799"/>
                      </a:lnTo>
                      <a:lnTo>
                        <a:pt x="7581" y="4549"/>
                      </a:lnTo>
                      <a:cubicBezTo>
                        <a:pt x="8081" y="5121"/>
                        <a:pt x="8046" y="5228"/>
                        <a:pt x="7724" y="5085"/>
                      </a:cubicBezTo>
                      <a:lnTo>
                        <a:pt x="8581" y="5799"/>
                      </a:lnTo>
                      <a:cubicBezTo>
                        <a:pt x="7510" y="5156"/>
                        <a:pt x="9189" y="6728"/>
                        <a:pt x="7938" y="5907"/>
                      </a:cubicBezTo>
                      <a:lnTo>
                        <a:pt x="7724" y="5728"/>
                      </a:lnTo>
                      <a:cubicBezTo>
                        <a:pt x="9760" y="7871"/>
                        <a:pt x="6010" y="4656"/>
                        <a:pt x="7903" y="6692"/>
                      </a:cubicBezTo>
                      <a:cubicBezTo>
                        <a:pt x="7653" y="6442"/>
                        <a:pt x="7474" y="6299"/>
                        <a:pt x="7260" y="6121"/>
                      </a:cubicBezTo>
                      <a:cubicBezTo>
                        <a:pt x="7438" y="6407"/>
                        <a:pt x="7474" y="6585"/>
                        <a:pt x="9046" y="8121"/>
                      </a:cubicBezTo>
                      <a:cubicBezTo>
                        <a:pt x="8974" y="8157"/>
                        <a:pt x="8510" y="7693"/>
                        <a:pt x="7903" y="7121"/>
                      </a:cubicBezTo>
                      <a:cubicBezTo>
                        <a:pt x="8581" y="7800"/>
                        <a:pt x="8831" y="8121"/>
                        <a:pt x="8831" y="8193"/>
                      </a:cubicBezTo>
                      <a:lnTo>
                        <a:pt x="8581" y="7907"/>
                      </a:lnTo>
                      <a:lnTo>
                        <a:pt x="8689" y="8264"/>
                      </a:lnTo>
                      <a:lnTo>
                        <a:pt x="10010" y="9514"/>
                      </a:lnTo>
                      <a:cubicBezTo>
                        <a:pt x="9582" y="9228"/>
                        <a:pt x="8439" y="7978"/>
                        <a:pt x="8689" y="8335"/>
                      </a:cubicBezTo>
                      <a:lnTo>
                        <a:pt x="9760" y="9407"/>
                      </a:lnTo>
                      <a:cubicBezTo>
                        <a:pt x="9439" y="9300"/>
                        <a:pt x="7796" y="7728"/>
                        <a:pt x="6974" y="7014"/>
                      </a:cubicBezTo>
                      <a:cubicBezTo>
                        <a:pt x="6367" y="6800"/>
                        <a:pt x="7938" y="9300"/>
                        <a:pt x="6938" y="8657"/>
                      </a:cubicBezTo>
                      <a:cubicBezTo>
                        <a:pt x="6831" y="8550"/>
                        <a:pt x="6688" y="8371"/>
                        <a:pt x="6474" y="8157"/>
                      </a:cubicBezTo>
                      <a:lnTo>
                        <a:pt x="5795" y="7264"/>
                      </a:lnTo>
                      <a:cubicBezTo>
                        <a:pt x="4831" y="5907"/>
                        <a:pt x="7188" y="9264"/>
                        <a:pt x="6260" y="8050"/>
                      </a:cubicBezTo>
                      <a:lnTo>
                        <a:pt x="6653" y="8693"/>
                      </a:lnTo>
                      <a:cubicBezTo>
                        <a:pt x="6474" y="8443"/>
                        <a:pt x="6295" y="8193"/>
                        <a:pt x="6081" y="7907"/>
                      </a:cubicBezTo>
                      <a:cubicBezTo>
                        <a:pt x="6010" y="7871"/>
                        <a:pt x="6153" y="8085"/>
                        <a:pt x="6438" y="8514"/>
                      </a:cubicBezTo>
                      <a:lnTo>
                        <a:pt x="5831" y="7693"/>
                      </a:lnTo>
                      <a:cubicBezTo>
                        <a:pt x="5260" y="7121"/>
                        <a:pt x="6153" y="8871"/>
                        <a:pt x="5688" y="8693"/>
                      </a:cubicBezTo>
                      <a:cubicBezTo>
                        <a:pt x="4259" y="7121"/>
                        <a:pt x="4438" y="9300"/>
                        <a:pt x="4617" y="10586"/>
                      </a:cubicBezTo>
                      <a:cubicBezTo>
                        <a:pt x="5010" y="11836"/>
                        <a:pt x="4009" y="11336"/>
                        <a:pt x="2759" y="11193"/>
                      </a:cubicBezTo>
                      <a:cubicBezTo>
                        <a:pt x="1581" y="10979"/>
                        <a:pt x="116" y="11300"/>
                        <a:pt x="830" y="12872"/>
                      </a:cubicBezTo>
                      <a:cubicBezTo>
                        <a:pt x="580" y="12800"/>
                        <a:pt x="973" y="13193"/>
                        <a:pt x="1152" y="13300"/>
                      </a:cubicBezTo>
                      <a:cubicBezTo>
                        <a:pt x="830" y="13729"/>
                        <a:pt x="509" y="14229"/>
                        <a:pt x="223" y="14729"/>
                      </a:cubicBezTo>
                      <a:cubicBezTo>
                        <a:pt x="188" y="14658"/>
                        <a:pt x="-598" y="16908"/>
                        <a:pt x="1009" y="17980"/>
                      </a:cubicBezTo>
                      <a:cubicBezTo>
                        <a:pt x="1759" y="18515"/>
                        <a:pt x="2974" y="18694"/>
                        <a:pt x="4831" y="18551"/>
                      </a:cubicBezTo>
                      <a:cubicBezTo>
                        <a:pt x="5760" y="18480"/>
                        <a:pt x="6867" y="18372"/>
                        <a:pt x="8153" y="18265"/>
                      </a:cubicBezTo>
                      <a:cubicBezTo>
                        <a:pt x="8760" y="18230"/>
                        <a:pt x="9546" y="18230"/>
                        <a:pt x="10153" y="18265"/>
                      </a:cubicBezTo>
                      <a:lnTo>
                        <a:pt x="9903" y="18230"/>
                      </a:lnTo>
                      <a:lnTo>
                        <a:pt x="9903" y="18230"/>
                      </a:lnTo>
                      <a:cubicBezTo>
                        <a:pt x="9796" y="18194"/>
                        <a:pt x="9867" y="18230"/>
                        <a:pt x="9689" y="18194"/>
                      </a:cubicBezTo>
                      <a:cubicBezTo>
                        <a:pt x="9832" y="18265"/>
                        <a:pt x="9724" y="18230"/>
                        <a:pt x="9796" y="18230"/>
                      </a:cubicBezTo>
                      <a:lnTo>
                        <a:pt x="9796" y="18230"/>
                      </a:lnTo>
                      <a:cubicBezTo>
                        <a:pt x="9867" y="18265"/>
                        <a:pt x="10046" y="18372"/>
                        <a:pt x="10189" y="18480"/>
                      </a:cubicBezTo>
                      <a:lnTo>
                        <a:pt x="10117" y="18444"/>
                      </a:lnTo>
                      <a:cubicBezTo>
                        <a:pt x="10189" y="18515"/>
                        <a:pt x="10082" y="18408"/>
                        <a:pt x="10475" y="18730"/>
                      </a:cubicBezTo>
                      <a:cubicBezTo>
                        <a:pt x="10582" y="18837"/>
                        <a:pt x="11010" y="19194"/>
                        <a:pt x="11225" y="19444"/>
                      </a:cubicBezTo>
                      <a:cubicBezTo>
                        <a:pt x="11510" y="19694"/>
                        <a:pt x="12118" y="20408"/>
                        <a:pt x="11975" y="20266"/>
                      </a:cubicBezTo>
                      <a:cubicBezTo>
                        <a:pt x="12046" y="20337"/>
                        <a:pt x="12153" y="20480"/>
                        <a:pt x="12118" y="20408"/>
                      </a:cubicBezTo>
                      <a:cubicBezTo>
                        <a:pt x="11403" y="19587"/>
                        <a:pt x="12046" y="20301"/>
                        <a:pt x="11653" y="19801"/>
                      </a:cubicBezTo>
                      <a:cubicBezTo>
                        <a:pt x="11760" y="19944"/>
                        <a:pt x="11832" y="20016"/>
                        <a:pt x="11868" y="20051"/>
                      </a:cubicBezTo>
                      <a:cubicBezTo>
                        <a:pt x="11046" y="18980"/>
                        <a:pt x="11832" y="19801"/>
                        <a:pt x="11510" y="19337"/>
                      </a:cubicBezTo>
                      <a:lnTo>
                        <a:pt x="12010" y="20016"/>
                      </a:lnTo>
                      <a:cubicBezTo>
                        <a:pt x="12010" y="19944"/>
                        <a:pt x="11975" y="19872"/>
                        <a:pt x="11975" y="19801"/>
                      </a:cubicBezTo>
                      <a:lnTo>
                        <a:pt x="11832" y="19694"/>
                      </a:lnTo>
                      <a:cubicBezTo>
                        <a:pt x="10510" y="17765"/>
                        <a:pt x="12761" y="20837"/>
                        <a:pt x="11975" y="19551"/>
                      </a:cubicBezTo>
                      <a:cubicBezTo>
                        <a:pt x="12189" y="19765"/>
                        <a:pt x="9510" y="15336"/>
                        <a:pt x="10260" y="16229"/>
                      </a:cubicBezTo>
                      <a:cubicBezTo>
                        <a:pt x="9724" y="15265"/>
                        <a:pt x="11189" y="17765"/>
                        <a:pt x="10796" y="17015"/>
                      </a:cubicBezTo>
                      <a:cubicBezTo>
                        <a:pt x="11439" y="18051"/>
                        <a:pt x="11189" y="17658"/>
                        <a:pt x="11725" y="18480"/>
                      </a:cubicBezTo>
                      <a:cubicBezTo>
                        <a:pt x="11510" y="17944"/>
                        <a:pt x="12546" y="19444"/>
                        <a:pt x="12225" y="18658"/>
                      </a:cubicBezTo>
                      <a:lnTo>
                        <a:pt x="12761" y="19444"/>
                      </a:lnTo>
                      <a:cubicBezTo>
                        <a:pt x="11939" y="17908"/>
                        <a:pt x="13761" y="20301"/>
                        <a:pt x="12975" y="18837"/>
                      </a:cubicBezTo>
                      <a:cubicBezTo>
                        <a:pt x="12725" y="18087"/>
                        <a:pt x="14689" y="21123"/>
                        <a:pt x="13868" y="19408"/>
                      </a:cubicBezTo>
                      <a:lnTo>
                        <a:pt x="14689" y="20408"/>
                      </a:lnTo>
                      <a:cubicBezTo>
                        <a:pt x="14904" y="20516"/>
                        <a:pt x="13868" y="19051"/>
                        <a:pt x="14332" y="19480"/>
                      </a:cubicBezTo>
                      <a:cubicBezTo>
                        <a:pt x="14797" y="20158"/>
                        <a:pt x="14868" y="19908"/>
                        <a:pt x="15225" y="20587"/>
                      </a:cubicBezTo>
                      <a:cubicBezTo>
                        <a:pt x="15761" y="21016"/>
                        <a:pt x="15618" y="20516"/>
                        <a:pt x="15582" y="20123"/>
                      </a:cubicBezTo>
                      <a:cubicBezTo>
                        <a:pt x="15511" y="19765"/>
                        <a:pt x="15511" y="19480"/>
                        <a:pt x="16332" y="20194"/>
                      </a:cubicBezTo>
                      <a:cubicBezTo>
                        <a:pt x="15404" y="18908"/>
                        <a:pt x="16154" y="19515"/>
                        <a:pt x="15439" y="18551"/>
                      </a:cubicBezTo>
                      <a:cubicBezTo>
                        <a:pt x="15904" y="19087"/>
                        <a:pt x="15797" y="18408"/>
                        <a:pt x="16582" y="19694"/>
                      </a:cubicBezTo>
                      <a:cubicBezTo>
                        <a:pt x="16654" y="19801"/>
                        <a:pt x="16618" y="19801"/>
                        <a:pt x="16440" y="19587"/>
                      </a:cubicBezTo>
                      <a:lnTo>
                        <a:pt x="17011" y="20337"/>
                      </a:lnTo>
                      <a:cubicBezTo>
                        <a:pt x="18333" y="21551"/>
                        <a:pt x="16690" y="19301"/>
                        <a:pt x="17047" y="19373"/>
                      </a:cubicBezTo>
                      <a:cubicBezTo>
                        <a:pt x="16797" y="19194"/>
                        <a:pt x="16797" y="19301"/>
                        <a:pt x="16404" y="18765"/>
                      </a:cubicBezTo>
                      <a:lnTo>
                        <a:pt x="16654" y="18730"/>
                      </a:lnTo>
                      <a:lnTo>
                        <a:pt x="17154" y="19337"/>
                      </a:lnTo>
                      <a:lnTo>
                        <a:pt x="17690" y="19480"/>
                      </a:lnTo>
                      <a:lnTo>
                        <a:pt x="17011" y="18765"/>
                      </a:lnTo>
                      <a:cubicBezTo>
                        <a:pt x="17440" y="19051"/>
                        <a:pt x="18618" y="20230"/>
                        <a:pt x="17797" y="19087"/>
                      </a:cubicBezTo>
                      <a:cubicBezTo>
                        <a:pt x="17333" y="18480"/>
                        <a:pt x="16797" y="18194"/>
                        <a:pt x="16690" y="17872"/>
                      </a:cubicBezTo>
                      <a:cubicBezTo>
                        <a:pt x="17261" y="18230"/>
                        <a:pt x="18190" y="18765"/>
                        <a:pt x="18583" y="18801"/>
                      </a:cubicBezTo>
                      <a:cubicBezTo>
                        <a:pt x="17797" y="18015"/>
                        <a:pt x="17868" y="18015"/>
                        <a:pt x="17761" y="17801"/>
                      </a:cubicBezTo>
                      <a:lnTo>
                        <a:pt x="18440" y="18480"/>
                      </a:lnTo>
                      <a:cubicBezTo>
                        <a:pt x="17690" y="17372"/>
                        <a:pt x="19976" y="19908"/>
                        <a:pt x="19440" y="18980"/>
                      </a:cubicBezTo>
                      <a:lnTo>
                        <a:pt x="19904" y="19480"/>
                      </a:lnTo>
                      <a:lnTo>
                        <a:pt x="18547" y="18015"/>
                      </a:lnTo>
                      <a:cubicBezTo>
                        <a:pt x="17368" y="16515"/>
                        <a:pt x="20047" y="19301"/>
                        <a:pt x="18368" y="17337"/>
                      </a:cubicBezTo>
                      <a:cubicBezTo>
                        <a:pt x="18404" y="17515"/>
                        <a:pt x="16832" y="15908"/>
                        <a:pt x="17190" y="16122"/>
                      </a:cubicBezTo>
                      <a:lnTo>
                        <a:pt x="17833" y="16765"/>
                      </a:lnTo>
                      <a:cubicBezTo>
                        <a:pt x="17725" y="16586"/>
                        <a:pt x="17475" y="16301"/>
                        <a:pt x="17654" y="16408"/>
                      </a:cubicBezTo>
                      <a:cubicBezTo>
                        <a:pt x="17975" y="16765"/>
                        <a:pt x="18618" y="17337"/>
                        <a:pt x="18547" y="17158"/>
                      </a:cubicBezTo>
                      <a:lnTo>
                        <a:pt x="19333" y="18015"/>
                      </a:lnTo>
                      <a:lnTo>
                        <a:pt x="18225" y="16729"/>
                      </a:lnTo>
                      <a:cubicBezTo>
                        <a:pt x="19047" y="17301"/>
                        <a:pt x="18297" y="16301"/>
                        <a:pt x="19261" y="17122"/>
                      </a:cubicBezTo>
                      <a:cubicBezTo>
                        <a:pt x="19261" y="17122"/>
                        <a:pt x="19940" y="17337"/>
                        <a:pt x="18904" y="16336"/>
                      </a:cubicBezTo>
                      <a:cubicBezTo>
                        <a:pt x="19511" y="16979"/>
                        <a:pt x="19869" y="17087"/>
                        <a:pt x="20619" y="17801"/>
                      </a:cubicBezTo>
                      <a:cubicBezTo>
                        <a:pt x="19940" y="17087"/>
                        <a:pt x="19476" y="16372"/>
                        <a:pt x="20333" y="17015"/>
                      </a:cubicBezTo>
                      <a:lnTo>
                        <a:pt x="20404" y="17122"/>
                      </a:lnTo>
                      <a:cubicBezTo>
                        <a:pt x="21440" y="17587"/>
                        <a:pt x="19654" y="15729"/>
                        <a:pt x="20833" y="16372"/>
                      </a:cubicBezTo>
                      <a:cubicBezTo>
                        <a:pt x="19976" y="15658"/>
                        <a:pt x="20547" y="15944"/>
                        <a:pt x="19440" y="15051"/>
                      </a:cubicBezTo>
                      <a:cubicBezTo>
                        <a:pt x="18547" y="13943"/>
                        <a:pt x="21976" y="16479"/>
                        <a:pt x="18654" y="13622"/>
                      </a:cubicBezTo>
                      <a:cubicBezTo>
                        <a:pt x="18547" y="13372"/>
                        <a:pt x="19547" y="14158"/>
                        <a:pt x="19761" y="14265"/>
                      </a:cubicBezTo>
                      <a:lnTo>
                        <a:pt x="19904" y="14443"/>
                      </a:lnTo>
                      <a:cubicBezTo>
                        <a:pt x="19761" y="14050"/>
                        <a:pt x="19797" y="13979"/>
                        <a:pt x="19976" y="13908"/>
                      </a:cubicBezTo>
                      <a:cubicBezTo>
                        <a:pt x="19690" y="13586"/>
                        <a:pt x="18118" y="12300"/>
                        <a:pt x="18583" y="12479"/>
                      </a:cubicBezTo>
                      <a:cubicBezTo>
                        <a:pt x="19190" y="13015"/>
                        <a:pt x="19118" y="12872"/>
                        <a:pt x="19154" y="12836"/>
                      </a:cubicBezTo>
                      <a:cubicBezTo>
                        <a:pt x="19226" y="12943"/>
                        <a:pt x="19440" y="13122"/>
                        <a:pt x="19940" y="13407"/>
                      </a:cubicBezTo>
                      <a:cubicBezTo>
                        <a:pt x="19761" y="13229"/>
                        <a:pt x="19654" y="13122"/>
                        <a:pt x="19547" y="13050"/>
                      </a:cubicBezTo>
                      <a:cubicBezTo>
                        <a:pt x="19583" y="13086"/>
                        <a:pt x="19619" y="13122"/>
                        <a:pt x="19690" y="13157"/>
                      </a:cubicBezTo>
                      <a:cubicBezTo>
                        <a:pt x="19511" y="12908"/>
                        <a:pt x="19333" y="12765"/>
                        <a:pt x="19190" y="12729"/>
                      </a:cubicBezTo>
                      <a:cubicBezTo>
                        <a:pt x="19083" y="12657"/>
                        <a:pt x="18976" y="12550"/>
                        <a:pt x="18797" y="12407"/>
                      </a:cubicBezTo>
                      <a:cubicBezTo>
                        <a:pt x="19654" y="12979"/>
                        <a:pt x="18904" y="12157"/>
                        <a:pt x="19976" y="13015"/>
                      </a:cubicBezTo>
                      <a:cubicBezTo>
                        <a:pt x="19904" y="12622"/>
                        <a:pt x="18868" y="11550"/>
                        <a:pt x="18583" y="11086"/>
                      </a:cubicBezTo>
                      <a:cubicBezTo>
                        <a:pt x="19154" y="11514"/>
                        <a:pt x="19619" y="11943"/>
                        <a:pt x="19797" y="12157"/>
                      </a:cubicBezTo>
                      <a:lnTo>
                        <a:pt x="19690" y="11872"/>
                      </a:lnTo>
                      <a:cubicBezTo>
                        <a:pt x="20476" y="12514"/>
                        <a:pt x="20083" y="12300"/>
                        <a:pt x="20226" y="12479"/>
                      </a:cubicBezTo>
                      <a:cubicBezTo>
                        <a:pt x="21619" y="13372"/>
                        <a:pt x="19154" y="11157"/>
                        <a:pt x="20476" y="11943"/>
                      </a:cubicBezTo>
                      <a:lnTo>
                        <a:pt x="19869" y="11407"/>
                      </a:lnTo>
                      <a:lnTo>
                        <a:pt x="19976" y="11479"/>
                      </a:lnTo>
                      <a:cubicBezTo>
                        <a:pt x="19654" y="11193"/>
                        <a:pt x="19226" y="10800"/>
                        <a:pt x="19118" y="10693"/>
                      </a:cubicBezTo>
                      <a:cubicBezTo>
                        <a:pt x="19833" y="11229"/>
                        <a:pt x="20726" y="11979"/>
                        <a:pt x="20762" y="11872"/>
                      </a:cubicBezTo>
                      <a:cubicBezTo>
                        <a:pt x="21476" y="12336"/>
                        <a:pt x="20547" y="11443"/>
                        <a:pt x="20261" y="11050"/>
                      </a:cubicBezTo>
                      <a:cubicBezTo>
                        <a:pt x="20119" y="11014"/>
                        <a:pt x="19726" y="10657"/>
                        <a:pt x="19511" y="10443"/>
                      </a:cubicBezTo>
                      <a:cubicBezTo>
                        <a:pt x="19511" y="10371"/>
                        <a:pt x="20226" y="10943"/>
                        <a:pt x="19940" y="10657"/>
                      </a:cubicBezTo>
                      <a:lnTo>
                        <a:pt x="20869" y="11407"/>
                      </a:lnTo>
                      <a:cubicBezTo>
                        <a:pt x="19976" y="10693"/>
                        <a:pt x="19976" y="10550"/>
                        <a:pt x="19619" y="10193"/>
                      </a:cubicBezTo>
                      <a:cubicBezTo>
                        <a:pt x="20333" y="10729"/>
                        <a:pt x="20154" y="10729"/>
                        <a:pt x="20690" y="11157"/>
                      </a:cubicBezTo>
                      <a:cubicBezTo>
                        <a:pt x="20726" y="10943"/>
                        <a:pt x="20726" y="11050"/>
                        <a:pt x="20726" y="10836"/>
                      </a:cubicBezTo>
                      <a:cubicBezTo>
                        <a:pt x="20083" y="10193"/>
                        <a:pt x="19833" y="10121"/>
                        <a:pt x="19047" y="9407"/>
                      </a:cubicBezTo>
                      <a:cubicBezTo>
                        <a:pt x="18940" y="9193"/>
                        <a:pt x="18333" y="8585"/>
                        <a:pt x="18976" y="8943"/>
                      </a:cubicBezTo>
                      <a:lnTo>
                        <a:pt x="18118" y="8300"/>
                      </a:lnTo>
                      <a:cubicBezTo>
                        <a:pt x="17583" y="7621"/>
                        <a:pt x="17761" y="7621"/>
                        <a:pt x="18654" y="8228"/>
                      </a:cubicBezTo>
                      <a:cubicBezTo>
                        <a:pt x="15761" y="4906"/>
                        <a:pt x="13582" y="2835"/>
                        <a:pt x="12082" y="1692"/>
                      </a:cubicBezTo>
                      <a:cubicBezTo>
                        <a:pt x="10582" y="549"/>
                        <a:pt x="9760" y="263"/>
                        <a:pt x="9760" y="263"/>
                      </a:cubicBezTo>
                      <a:cubicBezTo>
                        <a:pt x="7617" y="-773"/>
                        <a:pt x="9796" y="1513"/>
                        <a:pt x="10010" y="258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8" name="Graphic 1">
                <a:extLst>
                  <a:ext uri="{FF2B5EF4-FFF2-40B4-BE49-F238E27FC236}">
                    <a16:creationId xmlns:a16="http://schemas.microsoft.com/office/drawing/2014/main" id="{27F084EC-A428-3841-997B-D3B300CA0E22}"/>
                  </a:ext>
                </a:extLst>
              </p:cNvPr>
              <p:cNvGrpSpPr/>
              <p:nvPr/>
            </p:nvGrpSpPr>
            <p:grpSpPr>
              <a:xfrm>
                <a:off x="7661004" y="2283067"/>
                <a:ext cx="31551" cy="19720"/>
                <a:chOff x="7661004" y="2283067"/>
                <a:chExt cx="31551" cy="19720"/>
              </a:xfrm>
              <a:grpFill/>
            </p:grpSpPr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1E979DE1-7CBA-2546-99BB-F8709F84077F}"/>
                    </a:ext>
                  </a:extLst>
                </p:cNvPr>
                <p:cNvSpPr/>
                <p:nvPr/>
              </p:nvSpPr>
              <p:spPr>
                <a:xfrm>
                  <a:off x="7688055" y="2298787"/>
                  <a:ext cx="59" cy="464"/>
                </a:xfrm>
                <a:custGeom>
                  <a:avLst/>
                  <a:gdLst>
                    <a:gd name="connsiteX0" fmla="*/ 59 w 59"/>
                    <a:gd name="connsiteY0" fmla="*/ 464 h 464"/>
                    <a:gd name="connsiteX1" fmla="*/ 23 w 59"/>
                    <a:gd name="connsiteY1" fmla="*/ 0 h 464"/>
                    <a:gd name="connsiteX2" fmla="*/ 59 w 59"/>
                    <a:gd name="connsiteY2" fmla="*/ 464 h 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" h="464">
                      <a:moveTo>
                        <a:pt x="59" y="464"/>
                      </a:moveTo>
                      <a:lnTo>
                        <a:pt x="23" y="0"/>
                      </a:lnTo>
                      <a:cubicBezTo>
                        <a:pt x="-12" y="214"/>
                        <a:pt x="-12" y="393"/>
                        <a:pt x="59" y="46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eform 109">
                  <a:extLst>
                    <a:ext uri="{FF2B5EF4-FFF2-40B4-BE49-F238E27FC236}">
                      <a16:creationId xmlns:a16="http://schemas.microsoft.com/office/drawing/2014/main" id="{A0AAC76D-64A0-F441-B4C7-A1D2CB85AAF4}"/>
                    </a:ext>
                  </a:extLst>
                </p:cNvPr>
                <p:cNvSpPr/>
                <p:nvPr/>
              </p:nvSpPr>
              <p:spPr>
                <a:xfrm>
                  <a:off x="7669255" y="2298251"/>
                  <a:ext cx="35" cy="107"/>
                </a:xfrm>
                <a:custGeom>
                  <a:avLst/>
                  <a:gdLst>
                    <a:gd name="connsiteX0" fmla="*/ 36 w 35"/>
                    <a:gd name="connsiteY0" fmla="*/ 0 h 107"/>
                    <a:gd name="connsiteX1" fmla="*/ 0 w 35"/>
                    <a:gd name="connsiteY1" fmla="*/ 107 h 107"/>
                    <a:gd name="connsiteX2" fmla="*/ 36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36" y="0"/>
                      </a:moveTo>
                      <a:cubicBezTo>
                        <a:pt x="36" y="0"/>
                        <a:pt x="0" y="72"/>
                        <a:pt x="0" y="107"/>
                      </a:cubicBezTo>
                      <a:cubicBezTo>
                        <a:pt x="0" y="72"/>
                        <a:pt x="36" y="0"/>
                        <a:pt x="36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 110">
                  <a:extLst>
                    <a:ext uri="{FF2B5EF4-FFF2-40B4-BE49-F238E27FC236}">
                      <a16:creationId xmlns:a16="http://schemas.microsoft.com/office/drawing/2014/main" id="{4845D112-40E5-854E-BFCC-CA38075678E5}"/>
                    </a:ext>
                  </a:extLst>
                </p:cNvPr>
                <p:cNvSpPr/>
                <p:nvPr/>
              </p:nvSpPr>
              <p:spPr>
                <a:xfrm>
                  <a:off x="7686614" y="2283892"/>
                  <a:ext cx="35" cy="107"/>
                </a:xfrm>
                <a:custGeom>
                  <a:avLst/>
                  <a:gdLst>
                    <a:gd name="connsiteX0" fmla="*/ 0 w 35"/>
                    <a:gd name="connsiteY0" fmla="*/ 107 h 107"/>
                    <a:gd name="connsiteX1" fmla="*/ 0 w 35"/>
                    <a:gd name="connsiteY1" fmla="*/ 107 h 107"/>
                    <a:gd name="connsiteX2" fmla="*/ 36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107"/>
                      </a:moveTo>
                      <a:lnTo>
                        <a:pt x="0" y="107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 111">
                  <a:extLst>
                    <a:ext uri="{FF2B5EF4-FFF2-40B4-BE49-F238E27FC236}">
                      <a16:creationId xmlns:a16="http://schemas.microsoft.com/office/drawing/2014/main" id="{D115A861-65D4-5944-A5E0-31A10CB1BC34}"/>
                    </a:ext>
                  </a:extLst>
                </p:cNvPr>
                <p:cNvSpPr/>
                <p:nvPr/>
              </p:nvSpPr>
              <p:spPr>
                <a:xfrm>
                  <a:off x="7661004" y="2283067"/>
                  <a:ext cx="31551" cy="19720"/>
                </a:xfrm>
                <a:custGeom>
                  <a:avLst/>
                  <a:gdLst>
                    <a:gd name="connsiteX0" fmla="*/ 28897 w 31551"/>
                    <a:gd name="connsiteY0" fmla="*/ 2432 h 19720"/>
                    <a:gd name="connsiteX1" fmla="*/ 27039 w 31551"/>
                    <a:gd name="connsiteY1" fmla="*/ 503 h 19720"/>
                    <a:gd name="connsiteX2" fmla="*/ 25610 w 31551"/>
                    <a:gd name="connsiteY2" fmla="*/ 932 h 19720"/>
                    <a:gd name="connsiteX3" fmla="*/ 24610 w 31551"/>
                    <a:gd name="connsiteY3" fmla="*/ 2218 h 19720"/>
                    <a:gd name="connsiteX4" fmla="*/ 24610 w 31551"/>
                    <a:gd name="connsiteY4" fmla="*/ 1289 h 19720"/>
                    <a:gd name="connsiteX5" fmla="*/ 24289 w 31551"/>
                    <a:gd name="connsiteY5" fmla="*/ 1539 h 19720"/>
                    <a:gd name="connsiteX6" fmla="*/ 24324 w 31551"/>
                    <a:gd name="connsiteY6" fmla="*/ 1289 h 19720"/>
                    <a:gd name="connsiteX7" fmla="*/ 23896 w 31551"/>
                    <a:gd name="connsiteY7" fmla="*/ 1861 h 19720"/>
                    <a:gd name="connsiteX8" fmla="*/ 23932 w 31551"/>
                    <a:gd name="connsiteY8" fmla="*/ 1611 h 19720"/>
                    <a:gd name="connsiteX9" fmla="*/ 23753 w 31551"/>
                    <a:gd name="connsiteY9" fmla="*/ 1718 h 19720"/>
                    <a:gd name="connsiteX10" fmla="*/ 23824 w 31551"/>
                    <a:gd name="connsiteY10" fmla="*/ 1325 h 19720"/>
                    <a:gd name="connsiteX11" fmla="*/ 23074 w 31551"/>
                    <a:gd name="connsiteY11" fmla="*/ 1682 h 19720"/>
                    <a:gd name="connsiteX12" fmla="*/ 22967 w 31551"/>
                    <a:gd name="connsiteY12" fmla="*/ 2789 h 19720"/>
                    <a:gd name="connsiteX13" fmla="*/ 21931 w 31551"/>
                    <a:gd name="connsiteY13" fmla="*/ 2254 h 19720"/>
                    <a:gd name="connsiteX14" fmla="*/ 21967 w 31551"/>
                    <a:gd name="connsiteY14" fmla="*/ 2004 h 19720"/>
                    <a:gd name="connsiteX15" fmla="*/ 20431 w 31551"/>
                    <a:gd name="connsiteY15" fmla="*/ 2611 h 19720"/>
                    <a:gd name="connsiteX16" fmla="*/ 20503 w 31551"/>
                    <a:gd name="connsiteY16" fmla="*/ 1754 h 19720"/>
                    <a:gd name="connsiteX17" fmla="*/ 19681 w 31551"/>
                    <a:gd name="connsiteY17" fmla="*/ 4361 h 19720"/>
                    <a:gd name="connsiteX18" fmla="*/ 19645 w 31551"/>
                    <a:gd name="connsiteY18" fmla="*/ 2825 h 19720"/>
                    <a:gd name="connsiteX19" fmla="*/ 19181 w 31551"/>
                    <a:gd name="connsiteY19" fmla="*/ 4218 h 19720"/>
                    <a:gd name="connsiteX20" fmla="*/ 19288 w 31551"/>
                    <a:gd name="connsiteY20" fmla="*/ 3861 h 19720"/>
                    <a:gd name="connsiteX21" fmla="*/ 18824 w 31551"/>
                    <a:gd name="connsiteY21" fmla="*/ 4147 h 19720"/>
                    <a:gd name="connsiteX22" fmla="*/ 18752 w 31551"/>
                    <a:gd name="connsiteY22" fmla="*/ 5968 h 19720"/>
                    <a:gd name="connsiteX23" fmla="*/ 18645 w 31551"/>
                    <a:gd name="connsiteY23" fmla="*/ 4182 h 19720"/>
                    <a:gd name="connsiteX24" fmla="*/ 18502 w 31551"/>
                    <a:gd name="connsiteY24" fmla="*/ 5683 h 19720"/>
                    <a:gd name="connsiteX25" fmla="*/ 17967 w 31551"/>
                    <a:gd name="connsiteY25" fmla="*/ 1968 h 19720"/>
                    <a:gd name="connsiteX26" fmla="*/ 13716 w 31551"/>
                    <a:gd name="connsiteY26" fmla="*/ 2325 h 19720"/>
                    <a:gd name="connsiteX27" fmla="*/ 13680 w 31551"/>
                    <a:gd name="connsiteY27" fmla="*/ 1182 h 19720"/>
                    <a:gd name="connsiteX28" fmla="*/ 13252 w 31551"/>
                    <a:gd name="connsiteY28" fmla="*/ 2075 h 19720"/>
                    <a:gd name="connsiteX29" fmla="*/ 13109 w 31551"/>
                    <a:gd name="connsiteY29" fmla="*/ 2825 h 19720"/>
                    <a:gd name="connsiteX30" fmla="*/ 13037 w 31551"/>
                    <a:gd name="connsiteY30" fmla="*/ 1861 h 19720"/>
                    <a:gd name="connsiteX31" fmla="*/ 12787 w 31551"/>
                    <a:gd name="connsiteY31" fmla="*/ 2575 h 19720"/>
                    <a:gd name="connsiteX32" fmla="*/ 12609 w 31551"/>
                    <a:gd name="connsiteY32" fmla="*/ 1539 h 19720"/>
                    <a:gd name="connsiteX33" fmla="*/ 11073 w 31551"/>
                    <a:gd name="connsiteY33" fmla="*/ 2361 h 19720"/>
                    <a:gd name="connsiteX34" fmla="*/ 9180 w 31551"/>
                    <a:gd name="connsiteY34" fmla="*/ 3325 h 19720"/>
                    <a:gd name="connsiteX35" fmla="*/ 8858 w 31551"/>
                    <a:gd name="connsiteY35" fmla="*/ 2504 h 19720"/>
                    <a:gd name="connsiteX36" fmla="*/ 8644 w 31551"/>
                    <a:gd name="connsiteY36" fmla="*/ 3289 h 19720"/>
                    <a:gd name="connsiteX37" fmla="*/ 8537 w 31551"/>
                    <a:gd name="connsiteY37" fmla="*/ 3539 h 19720"/>
                    <a:gd name="connsiteX38" fmla="*/ 8537 w 31551"/>
                    <a:gd name="connsiteY38" fmla="*/ 3539 h 19720"/>
                    <a:gd name="connsiteX39" fmla="*/ 8751 w 31551"/>
                    <a:gd name="connsiteY39" fmla="*/ 3182 h 19720"/>
                    <a:gd name="connsiteX40" fmla="*/ 9215 w 31551"/>
                    <a:gd name="connsiteY40" fmla="*/ 2611 h 19720"/>
                    <a:gd name="connsiteX41" fmla="*/ 8215 w 31551"/>
                    <a:gd name="connsiteY41" fmla="*/ 3289 h 19720"/>
                    <a:gd name="connsiteX42" fmla="*/ 5072 w 31551"/>
                    <a:gd name="connsiteY42" fmla="*/ 5504 h 19720"/>
                    <a:gd name="connsiteX43" fmla="*/ 286 w 31551"/>
                    <a:gd name="connsiteY43" fmla="*/ 11790 h 19720"/>
                    <a:gd name="connsiteX44" fmla="*/ 0 w 31551"/>
                    <a:gd name="connsiteY44" fmla="*/ 12005 h 19720"/>
                    <a:gd name="connsiteX45" fmla="*/ 2036 w 31551"/>
                    <a:gd name="connsiteY45" fmla="*/ 12755 h 19720"/>
                    <a:gd name="connsiteX46" fmla="*/ 2357 w 31551"/>
                    <a:gd name="connsiteY46" fmla="*/ 14077 h 19720"/>
                    <a:gd name="connsiteX47" fmla="*/ 2250 w 31551"/>
                    <a:gd name="connsiteY47" fmla="*/ 14219 h 19720"/>
                    <a:gd name="connsiteX48" fmla="*/ 4001 w 31551"/>
                    <a:gd name="connsiteY48" fmla="*/ 14934 h 19720"/>
                    <a:gd name="connsiteX49" fmla="*/ 3536 w 31551"/>
                    <a:gd name="connsiteY49" fmla="*/ 15612 h 19720"/>
                    <a:gd name="connsiteX50" fmla="*/ 4429 w 31551"/>
                    <a:gd name="connsiteY50" fmla="*/ 16470 h 19720"/>
                    <a:gd name="connsiteX51" fmla="*/ 7608 w 31551"/>
                    <a:gd name="connsiteY51" fmla="*/ 15291 h 19720"/>
                    <a:gd name="connsiteX52" fmla="*/ 7537 w 31551"/>
                    <a:gd name="connsiteY52" fmla="*/ 15648 h 19720"/>
                    <a:gd name="connsiteX53" fmla="*/ 8287 w 31551"/>
                    <a:gd name="connsiteY53" fmla="*/ 14791 h 19720"/>
                    <a:gd name="connsiteX54" fmla="*/ 8287 w 31551"/>
                    <a:gd name="connsiteY54" fmla="*/ 15112 h 19720"/>
                    <a:gd name="connsiteX55" fmla="*/ 9323 w 31551"/>
                    <a:gd name="connsiteY55" fmla="*/ 14362 h 19720"/>
                    <a:gd name="connsiteX56" fmla="*/ 9323 w 31551"/>
                    <a:gd name="connsiteY56" fmla="*/ 15220 h 19720"/>
                    <a:gd name="connsiteX57" fmla="*/ 9823 w 31551"/>
                    <a:gd name="connsiteY57" fmla="*/ 15041 h 19720"/>
                    <a:gd name="connsiteX58" fmla="*/ 9644 w 31551"/>
                    <a:gd name="connsiteY58" fmla="*/ 14862 h 19720"/>
                    <a:gd name="connsiteX59" fmla="*/ 10323 w 31551"/>
                    <a:gd name="connsiteY59" fmla="*/ 14791 h 19720"/>
                    <a:gd name="connsiteX60" fmla="*/ 11073 w 31551"/>
                    <a:gd name="connsiteY60" fmla="*/ 11041 h 19720"/>
                    <a:gd name="connsiteX61" fmla="*/ 11180 w 31551"/>
                    <a:gd name="connsiteY61" fmla="*/ 11969 h 19720"/>
                    <a:gd name="connsiteX62" fmla="*/ 11180 w 31551"/>
                    <a:gd name="connsiteY62" fmla="*/ 13719 h 19720"/>
                    <a:gd name="connsiteX63" fmla="*/ 11751 w 31551"/>
                    <a:gd name="connsiteY63" fmla="*/ 14112 h 19720"/>
                    <a:gd name="connsiteX64" fmla="*/ 11787 w 31551"/>
                    <a:gd name="connsiteY64" fmla="*/ 15077 h 19720"/>
                    <a:gd name="connsiteX65" fmla="*/ 12502 w 31551"/>
                    <a:gd name="connsiteY65" fmla="*/ 14648 h 19720"/>
                    <a:gd name="connsiteX66" fmla="*/ 12966 w 31551"/>
                    <a:gd name="connsiteY66" fmla="*/ 15612 h 19720"/>
                    <a:gd name="connsiteX67" fmla="*/ 13073 w 31551"/>
                    <a:gd name="connsiteY67" fmla="*/ 16898 h 19720"/>
                    <a:gd name="connsiteX68" fmla="*/ 13287 w 31551"/>
                    <a:gd name="connsiteY68" fmla="*/ 15934 h 19720"/>
                    <a:gd name="connsiteX69" fmla="*/ 13359 w 31551"/>
                    <a:gd name="connsiteY69" fmla="*/ 17363 h 19720"/>
                    <a:gd name="connsiteX70" fmla="*/ 14323 w 31551"/>
                    <a:gd name="connsiteY70" fmla="*/ 17720 h 19720"/>
                    <a:gd name="connsiteX71" fmla="*/ 14752 w 31551"/>
                    <a:gd name="connsiteY71" fmla="*/ 15898 h 19720"/>
                    <a:gd name="connsiteX72" fmla="*/ 14859 w 31551"/>
                    <a:gd name="connsiteY72" fmla="*/ 17506 h 19720"/>
                    <a:gd name="connsiteX73" fmla="*/ 14823 w 31551"/>
                    <a:gd name="connsiteY73" fmla="*/ 17327 h 19720"/>
                    <a:gd name="connsiteX74" fmla="*/ 14752 w 31551"/>
                    <a:gd name="connsiteY74" fmla="*/ 18256 h 19720"/>
                    <a:gd name="connsiteX75" fmla="*/ 15431 w 31551"/>
                    <a:gd name="connsiteY75" fmla="*/ 17577 h 19720"/>
                    <a:gd name="connsiteX76" fmla="*/ 15395 w 31551"/>
                    <a:gd name="connsiteY76" fmla="*/ 16684 h 19720"/>
                    <a:gd name="connsiteX77" fmla="*/ 15609 w 31551"/>
                    <a:gd name="connsiteY77" fmla="*/ 16827 h 19720"/>
                    <a:gd name="connsiteX78" fmla="*/ 15538 w 31551"/>
                    <a:gd name="connsiteY78" fmla="*/ 17613 h 19720"/>
                    <a:gd name="connsiteX79" fmla="*/ 15823 w 31551"/>
                    <a:gd name="connsiteY79" fmla="*/ 18077 h 19720"/>
                    <a:gd name="connsiteX80" fmla="*/ 15859 w 31551"/>
                    <a:gd name="connsiteY80" fmla="*/ 17113 h 19720"/>
                    <a:gd name="connsiteX81" fmla="*/ 16181 w 31551"/>
                    <a:gd name="connsiteY81" fmla="*/ 17898 h 19720"/>
                    <a:gd name="connsiteX82" fmla="*/ 16323 w 31551"/>
                    <a:gd name="connsiteY82" fmla="*/ 16291 h 19720"/>
                    <a:gd name="connsiteX83" fmla="*/ 16966 w 31551"/>
                    <a:gd name="connsiteY83" fmla="*/ 18291 h 19720"/>
                    <a:gd name="connsiteX84" fmla="*/ 17216 w 31551"/>
                    <a:gd name="connsiteY84" fmla="*/ 17041 h 19720"/>
                    <a:gd name="connsiteX85" fmla="*/ 17145 w 31551"/>
                    <a:gd name="connsiteY85" fmla="*/ 18005 h 19720"/>
                    <a:gd name="connsiteX86" fmla="*/ 17431 w 31551"/>
                    <a:gd name="connsiteY86" fmla="*/ 19077 h 19720"/>
                    <a:gd name="connsiteX87" fmla="*/ 17359 w 31551"/>
                    <a:gd name="connsiteY87" fmla="*/ 19720 h 19720"/>
                    <a:gd name="connsiteX88" fmla="*/ 17609 w 31551"/>
                    <a:gd name="connsiteY88" fmla="*/ 17756 h 19720"/>
                    <a:gd name="connsiteX89" fmla="*/ 18109 w 31551"/>
                    <a:gd name="connsiteY89" fmla="*/ 17184 h 19720"/>
                    <a:gd name="connsiteX90" fmla="*/ 18359 w 31551"/>
                    <a:gd name="connsiteY90" fmla="*/ 15505 h 19720"/>
                    <a:gd name="connsiteX91" fmla="*/ 18217 w 31551"/>
                    <a:gd name="connsiteY91" fmla="*/ 16434 h 19720"/>
                    <a:gd name="connsiteX92" fmla="*/ 18431 w 31551"/>
                    <a:gd name="connsiteY92" fmla="*/ 16077 h 19720"/>
                    <a:gd name="connsiteX93" fmla="*/ 18395 w 31551"/>
                    <a:gd name="connsiteY93" fmla="*/ 17256 h 19720"/>
                    <a:gd name="connsiteX94" fmla="*/ 18217 w 31551"/>
                    <a:gd name="connsiteY94" fmla="*/ 18399 h 19720"/>
                    <a:gd name="connsiteX95" fmla="*/ 18610 w 31551"/>
                    <a:gd name="connsiteY95" fmla="*/ 16720 h 19720"/>
                    <a:gd name="connsiteX96" fmla="*/ 19038 w 31551"/>
                    <a:gd name="connsiteY96" fmla="*/ 17827 h 19720"/>
                    <a:gd name="connsiteX97" fmla="*/ 19610 w 31551"/>
                    <a:gd name="connsiteY97" fmla="*/ 17113 h 19720"/>
                    <a:gd name="connsiteX98" fmla="*/ 19431 w 31551"/>
                    <a:gd name="connsiteY98" fmla="*/ 19363 h 19720"/>
                    <a:gd name="connsiteX99" fmla="*/ 20003 w 31551"/>
                    <a:gd name="connsiteY99" fmla="*/ 18684 h 19720"/>
                    <a:gd name="connsiteX100" fmla="*/ 19967 w 31551"/>
                    <a:gd name="connsiteY100" fmla="*/ 18791 h 19720"/>
                    <a:gd name="connsiteX101" fmla="*/ 21146 w 31551"/>
                    <a:gd name="connsiteY101" fmla="*/ 18756 h 19720"/>
                    <a:gd name="connsiteX102" fmla="*/ 21503 w 31551"/>
                    <a:gd name="connsiteY102" fmla="*/ 16863 h 19720"/>
                    <a:gd name="connsiteX103" fmla="*/ 22610 w 31551"/>
                    <a:gd name="connsiteY103" fmla="*/ 15470 h 19720"/>
                    <a:gd name="connsiteX104" fmla="*/ 22789 w 31551"/>
                    <a:gd name="connsiteY104" fmla="*/ 16755 h 19720"/>
                    <a:gd name="connsiteX105" fmla="*/ 22717 w 31551"/>
                    <a:gd name="connsiteY105" fmla="*/ 16970 h 19720"/>
                    <a:gd name="connsiteX106" fmla="*/ 23503 w 31551"/>
                    <a:gd name="connsiteY106" fmla="*/ 16755 h 19720"/>
                    <a:gd name="connsiteX107" fmla="*/ 24110 w 31551"/>
                    <a:gd name="connsiteY107" fmla="*/ 14827 h 19720"/>
                    <a:gd name="connsiteX108" fmla="*/ 24146 w 31551"/>
                    <a:gd name="connsiteY108" fmla="*/ 15505 h 19720"/>
                    <a:gd name="connsiteX109" fmla="*/ 24075 w 31551"/>
                    <a:gd name="connsiteY109" fmla="*/ 16470 h 19720"/>
                    <a:gd name="connsiteX110" fmla="*/ 24217 w 31551"/>
                    <a:gd name="connsiteY110" fmla="*/ 15934 h 19720"/>
                    <a:gd name="connsiteX111" fmla="*/ 24182 w 31551"/>
                    <a:gd name="connsiteY111" fmla="*/ 16148 h 19720"/>
                    <a:gd name="connsiteX112" fmla="*/ 24289 w 31551"/>
                    <a:gd name="connsiteY112" fmla="*/ 15505 h 19720"/>
                    <a:gd name="connsiteX113" fmla="*/ 24324 w 31551"/>
                    <a:gd name="connsiteY113" fmla="*/ 15005 h 19720"/>
                    <a:gd name="connsiteX114" fmla="*/ 24646 w 31551"/>
                    <a:gd name="connsiteY114" fmla="*/ 16363 h 19720"/>
                    <a:gd name="connsiteX115" fmla="*/ 26075 w 31551"/>
                    <a:gd name="connsiteY115" fmla="*/ 14184 h 19720"/>
                    <a:gd name="connsiteX116" fmla="*/ 25753 w 31551"/>
                    <a:gd name="connsiteY116" fmla="*/ 15791 h 19720"/>
                    <a:gd name="connsiteX117" fmla="*/ 26075 w 31551"/>
                    <a:gd name="connsiteY117" fmla="*/ 15541 h 19720"/>
                    <a:gd name="connsiteX118" fmla="*/ 25753 w 31551"/>
                    <a:gd name="connsiteY118" fmla="*/ 16327 h 19720"/>
                    <a:gd name="connsiteX119" fmla="*/ 26861 w 31551"/>
                    <a:gd name="connsiteY119" fmla="*/ 16291 h 19720"/>
                    <a:gd name="connsiteX120" fmla="*/ 27003 w 31551"/>
                    <a:gd name="connsiteY120" fmla="*/ 15470 h 19720"/>
                    <a:gd name="connsiteX121" fmla="*/ 27003 w 31551"/>
                    <a:gd name="connsiteY121" fmla="*/ 15612 h 19720"/>
                    <a:gd name="connsiteX122" fmla="*/ 27218 w 31551"/>
                    <a:gd name="connsiteY122" fmla="*/ 14469 h 19720"/>
                    <a:gd name="connsiteX123" fmla="*/ 27253 w 31551"/>
                    <a:gd name="connsiteY123" fmla="*/ 16505 h 19720"/>
                    <a:gd name="connsiteX124" fmla="*/ 27968 w 31551"/>
                    <a:gd name="connsiteY124" fmla="*/ 15648 h 19720"/>
                    <a:gd name="connsiteX125" fmla="*/ 28004 w 31551"/>
                    <a:gd name="connsiteY125" fmla="*/ 14684 h 19720"/>
                    <a:gd name="connsiteX126" fmla="*/ 28218 w 31551"/>
                    <a:gd name="connsiteY126" fmla="*/ 15184 h 19720"/>
                    <a:gd name="connsiteX127" fmla="*/ 28146 w 31551"/>
                    <a:gd name="connsiteY127" fmla="*/ 16398 h 19720"/>
                    <a:gd name="connsiteX128" fmla="*/ 28539 w 31551"/>
                    <a:gd name="connsiteY128" fmla="*/ 14684 h 19720"/>
                    <a:gd name="connsiteX129" fmla="*/ 28289 w 31551"/>
                    <a:gd name="connsiteY129" fmla="*/ 16113 h 19720"/>
                    <a:gd name="connsiteX130" fmla="*/ 28897 w 31551"/>
                    <a:gd name="connsiteY130" fmla="*/ 15970 h 19720"/>
                    <a:gd name="connsiteX131" fmla="*/ 29039 w 31551"/>
                    <a:gd name="connsiteY131" fmla="*/ 13755 h 19720"/>
                    <a:gd name="connsiteX132" fmla="*/ 29611 w 31551"/>
                    <a:gd name="connsiteY132" fmla="*/ 13434 h 19720"/>
                    <a:gd name="connsiteX133" fmla="*/ 29575 w 31551"/>
                    <a:gd name="connsiteY133" fmla="*/ 12362 h 19720"/>
                    <a:gd name="connsiteX134" fmla="*/ 30325 w 31551"/>
                    <a:gd name="connsiteY134" fmla="*/ 12755 h 19720"/>
                    <a:gd name="connsiteX135" fmla="*/ 31468 w 31551"/>
                    <a:gd name="connsiteY135" fmla="*/ 3504 h 19720"/>
                    <a:gd name="connsiteX136" fmla="*/ 30932 w 31551"/>
                    <a:gd name="connsiteY136" fmla="*/ 825 h 19720"/>
                    <a:gd name="connsiteX137" fmla="*/ 28897 w 31551"/>
                    <a:gd name="connsiteY137" fmla="*/ 2432 h 19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</a:cxnLst>
                  <a:rect l="l" t="t" r="r" b="b"/>
                  <a:pathLst>
                    <a:path w="31551" h="19720">
                      <a:moveTo>
                        <a:pt x="28897" y="2432"/>
                      </a:moveTo>
                      <a:cubicBezTo>
                        <a:pt x="28039" y="1825"/>
                        <a:pt x="28004" y="-247"/>
                        <a:pt x="27039" y="503"/>
                      </a:cubicBezTo>
                      <a:cubicBezTo>
                        <a:pt x="26611" y="289"/>
                        <a:pt x="26075" y="718"/>
                        <a:pt x="25610" y="932"/>
                      </a:cubicBezTo>
                      <a:cubicBezTo>
                        <a:pt x="25217" y="2539"/>
                        <a:pt x="25003" y="896"/>
                        <a:pt x="24610" y="2218"/>
                      </a:cubicBezTo>
                      <a:lnTo>
                        <a:pt x="24610" y="1289"/>
                      </a:lnTo>
                      <a:cubicBezTo>
                        <a:pt x="24467" y="1754"/>
                        <a:pt x="24324" y="2039"/>
                        <a:pt x="24289" y="1539"/>
                      </a:cubicBezTo>
                      <a:lnTo>
                        <a:pt x="24324" y="1289"/>
                      </a:lnTo>
                      <a:cubicBezTo>
                        <a:pt x="24110" y="1968"/>
                        <a:pt x="24003" y="1539"/>
                        <a:pt x="23896" y="1861"/>
                      </a:cubicBezTo>
                      <a:lnTo>
                        <a:pt x="23932" y="1611"/>
                      </a:lnTo>
                      <a:lnTo>
                        <a:pt x="23753" y="1718"/>
                      </a:lnTo>
                      <a:lnTo>
                        <a:pt x="23824" y="1325"/>
                      </a:lnTo>
                      <a:cubicBezTo>
                        <a:pt x="23503" y="2039"/>
                        <a:pt x="23253" y="2039"/>
                        <a:pt x="23074" y="1682"/>
                      </a:cubicBezTo>
                      <a:lnTo>
                        <a:pt x="22967" y="2789"/>
                      </a:lnTo>
                      <a:cubicBezTo>
                        <a:pt x="22646" y="1503"/>
                        <a:pt x="22181" y="3754"/>
                        <a:pt x="21931" y="2254"/>
                      </a:cubicBezTo>
                      <a:lnTo>
                        <a:pt x="21967" y="2004"/>
                      </a:lnTo>
                      <a:cubicBezTo>
                        <a:pt x="21074" y="4861"/>
                        <a:pt x="21324" y="-68"/>
                        <a:pt x="20431" y="2611"/>
                      </a:cubicBezTo>
                      <a:cubicBezTo>
                        <a:pt x="20538" y="2289"/>
                        <a:pt x="20467" y="2039"/>
                        <a:pt x="20503" y="1754"/>
                      </a:cubicBezTo>
                      <a:cubicBezTo>
                        <a:pt x="20181" y="2039"/>
                        <a:pt x="19895" y="2182"/>
                        <a:pt x="19681" y="4361"/>
                      </a:cubicBezTo>
                      <a:cubicBezTo>
                        <a:pt x="19503" y="4325"/>
                        <a:pt x="19574" y="3647"/>
                        <a:pt x="19645" y="2825"/>
                      </a:cubicBezTo>
                      <a:cubicBezTo>
                        <a:pt x="19538" y="3790"/>
                        <a:pt x="19360" y="4147"/>
                        <a:pt x="19181" y="4218"/>
                      </a:cubicBezTo>
                      <a:lnTo>
                        <a:pt x="19288" y="3861"/>
                      </a:lnTo>
                      <a:lnTo>
                        <a:pt x="18824" y="4147"/>
                      </a:lnTo>
                      <a:lnTo>
                        <a:pt x="18752" y="5968"/>
                      </a:lnTo>
                      <a:cubicBezTo>
                        <a:pt x="18574" y="5433"/>
                        <a:pt x="18895" y="3754"/>
                        <a:pt x="18645" y="4182"/>
                      </a:cubicBezTo>
                      <a:lnTo>
                        <a:pt x="18502" y="5683"/>
                      </a:lnTo>
                      <a:cubicBezTo>
                        <a:pt x="18217" y="5361"/>
                        <a:pt x="18217" y="3075"/>
                        <a:pt x="17967" y="1968"/>
                      </a:cubicBezTo>
                      <a:cubicBezTo>
                        <a:pt x="16609" y="1218"/>
                        <a:pt x="14966" y="4968"/>
                        <a:pt x="13716" y="2325"/>
                      </a:cubicBezTo>
                      <a:lnTo>
                        <a:pt x="13680" y="1182"/>
                      </a:lnTo>
                      <a:cubicBezTo>
                        <a:pt x="13645" y="-461"/>
                        <a:pt x="13287" y="3611"/>
                        <a:pt x="13252" y="2075"/>
                      </a:cubicBezTo>
                      <a:lnTo>
                        <a:pt x="13109" y="2825"/>
                      </a:lnTo>
                      <a:cubicBezTo>
                        <a:pt x="13073" y="2539"/>
                        <a:pt x="12966" y="2218"/>
                        <a:pt x="13037" y="1861"/>
                      </a:cubicBezTo>
                      <a:cubicBezTo>
                        <a:pt x="12895" y="1789"/>
                        <a:pt x="12895" y="2075"/>
                        <a:pt x="12787" y="2575"/>
                      </a:cubicBezTo>
                      <a:lnTo>
                        <a:pt x="12609" y="1539"/>
                      </a:lnTo>
                      <a:cubicBezTo>
                        <a:pt x="12002" y="753"/>
                        <a:pt x="11573" y="2754"/>
                        <a:pt x="11073" y="2361"/>
                      </a:cubicBezTo>
                      <a:cubicBezTo>
                        <a:pt x="10323" y="289"/>
                        <a:pt x="9573" y="2254"/>
                        <a:pt x="9180" y="3325"/>
                      </a:cubicBezTo>
                      <a:cubicBezTo>
                        <a:pt x="8858" y="4540"/>
                        <a:pt x="8644" y="3468"/>
                        <a:pt x="8858" y="2504"/>
                      </a:cubicBezTo>
                      <a:cubicBezTo>
                        <a:pt x="8823" y="2575"/>
                        <a:pt x="8715" y="3075"/>
                        <a:pt x="8644" y="3289"/>
                      </a:cubicBezTo>
                      <a:cubicBezTo>
                        <a:pt x="8644" y="3361"/>
                        <a:pt x="8501" y="3647"/>
                        <a:pt x="8537" y="3539"/>
                      </a:cubicBezTo>
                      <a:lnTo>
                        <a:pt x="8537" y="3539"/>
                      </a:lnTo>
                      <a:lnTo>
                        <a:pt x="8751" y="3182"/>
                      </a:lnTo>
                      <a:cubicBezTo>
                        <a:pt x="8715" y="3254"/>
                        <a:pt x="8930" y="2932"/>
                        <a:pt x="9215" y="2611"/>
                      </a:cubicBezTo>
                      <a:cubicBezTo>
                        <a:pt x="9215" y="2611"/>
                        <a:pt x="8894" y="2932"/>
                        <a:pt x="8215" y="3289"/>
                      </a:cubicBezTo>
                      <a:cubicBezTo>
                        <a:pt x="7572" y="3718"/>
                        <a:pt x="6501" y="4325"/>
                        <a:pt x="5072" y="5504"/>
                      </a:cubicBezTo>
                      <a:cubicBezTo>
                        <a:pt x="3679" y="6718"/>
                        <a:pt x="1715" y="8397"/>
                        <a:pt x="286" y="11790"/>
                      </a:cubicBezTo>
                      <a:lnTo>
                        <a:pt x="0" y="12005"/>
                      </a:lnTo>
                      <a:cubicBezTo>
                        <a:pt x="0" y="13219"/>
                        <a:pt x="500" y="13862"/>
                        <a:pt x="2036" y="12755"/>
                      </a:cubicBezTo>
                      <a:cubicBezTo>
                        <a:pt x="857" y="14648"/>
                        <a:pt x="2572" y="13398"/>
                        <a:pt x="2357" y="14077"/>
                      </a:cubicBezTo>
                      <a:lnTo>
                        <a:pt x="2250" y="14219"/>
                      </a:lnTo>
                      <a:cubicBezTo>
                        <a:pt x="3572" y="13005"/>
                        <a:pt x="2786" y="16113"/>
                        <a:pt x="4001" y="14934"/>
                      </a:cubicBezTo>
                      <a:cubicBezTo>
                        <a:pt x="3929" y="15077"/>
                        <a:pt x="3679" y="15648"/>
                        <a:pt x="3536" y="15612"/>
                      </a:cubicBezTo>
                      <a:cubicBezTo>
                        <a:pt x="4072" y="15541"/>
                        <a:pt x="4786" y="15255"/>
                        <a:pt x="4429" y="16470"/>
                      </a:cubicBezTo>
                      <a:cubicBezTo>
                        <a:pt x="5572" y="16505"/>
                        <a:pt x="6858" y="17291"/>
                        <a:pt x="7608" y="15291"/>
                      </a:cubicBezTo>
                      <a:lnTo>
                        <a:pt x="7537" y="15648"/>
                      </a:lnTo>
                      <a:cubicBezTo>
                        <a:pt x="7965" y="14291"/>
                        <a:pt x="7930" y="15470"/>
                        <a:pt x="8287" y="14791"/>
                      </a:cubicBezTo>
                      <a:cubicBezTo>
                        <a:pt x="8287" y="14969"/>
                        <a:pt x="8287" y="15041"/>
                        <a:pt x="8287" y="15112"/>
                      </a:cubicBezTo>
                      <a:cubicBezTo>
                        <a:pt x="8680" y="13755"/>
                        <a:pt x="9108" y="14934"/>
                        <a:pt x="9323" y="14362"/>
                      </a:cubicBezTo>
                      <a:lnTo>
                        <a:pt x="9323" y="15220"/>
                      </a:lnTo>
                      <a:lnTo>
                        <a:pt x="9823" y="15041"/>
                      </a:lnTo>
                      <a:lnTo>
                        <a:pt x="9644" y="14862"/>
                      </a:lnTo>
                      <a:cubicBezTo>
                        <a:pt x="9680" y="12505"/>
                        <a:pt x="10001" y="16327"/>
                        <a:pt x="10323" y="14791"/>
                      </a:cubicBezTo>
                      <a:cubicBezTo>
                        <a:pt x="10644" y="15077"/>
                        <a:pt x="10787" y="9897"/>
                        <a:pt x="11073" y="11041"/>
                      </a:cubicBezTo>
                      <a:cubicBezTo>
                        <a:pt x="11180" y="9933"/>
                        <a:pt x="11001" y="12826"/>
                        <a:pt x="11180" y="11969"/>
                      </a:cubicBezTo>
                      <a:cubicBezTo>
                        <a:pt x="11216" y="13184"/>
                        <a:pt x="11109" y="12755"/>
                        <a:pt x="11180" y="13719"/>
                      </a:cubicBezTo>
                      <a:cubicBezTo>
                        <a:pt x="11359" y="13148"/>
                        <a:pt x="11537" y="14969"/>
                        <a:pt x="11751" y="14112"/>
                      </a:cubicBezTo>
                      <a:lnTo>
                        <a:pt x="11787" y="15077"/>
                      </a:lnTo>
                      <a:cubicBezTo>
                        <a:pt x="12002" y="13326"/>
                        <a:pt x="12359" y="16327"/>
                        <a:pt x="12502" y="14648"/>
                      </a:cubicBezTo>
                      <a:cubicBezTo>
                        <a:pt x="12787" y="13862"/>
                        <a:pt x="12716" y="17470"/>
                        <a:pt x="12966" y="15612"/>
                      </a:cubicBezTo>
                      <a:lnTo>
                        <a:pt x="13073" y="16898"/>
                      </a:lnTo>
                      <a:cubicBezTo>
                        <a:pt x="13180" y="17113"/>
                        <a:pt x="13145" y="15327"/>
                        <a:pt x="13287" y="15934"/>
                      </a:cubicBezTo>
                      <a:cubicBezTo>
                        <a:pt x="13287" y="16755"/>
                        <a:pt x="13466" y="16577"/>
                        <a:pt x="13359" y="17363"/>
                      </a:cubicBezTo>
                      <a:cubicBezTo>
                        <a:pt x="13609" y="18649"/>
                        <a:pt x="13966" y="15577"/>
                        <a:pt x="14323" y="17720"/>
                      </a:cubicBezTo>
                      <a:cubicBezTo>
                        <a:pt x="14466" y="16148"/>
                        <a:pt x="14645" y="17077"/>
                        <a:pt x="14752" y="15898"/>
                      </a:cubicBezTo>
                      <a:cubicBezTo>
                        <a:pt x="14752" y="16577"/>
                        <a:pt x="15145" y="16041"/>
                        <a:pt x="14859" y="17506"/>
                      </a:cubicBezTo>
                      <a:cubicBezTo>
                        <a:pt x="14823" y="17613"/>
                        <a:pt x="14788" y="17613"/>
                        <a:pt x="14823" y="17327"/>
                      </a:cubicBezTo>
                      <a:lnTo>
                        <a:pt x="14752" y="18256"/>
                      </a:lnTo>
                      <a:cubicBezTo>
                        <a:pt x="14895" y="20041"/>
                        <a:pt x="15216" y="17291"/>
                        <a:pt x="15431" y="17577"/>
                      </a:cubicBezTo>
                      <a:cubicBezTo>
                        <a:pt x="15395" y="17256"/>
                        <a:pt x="15288" y="17327"/>
                        <a:pt x="15395" y="16684"/>
                      </a:cubicBezTo>
                      <a:lnTo>
                        <a:pt x="15609" y="16827"/>
                      </a:lnTo>
                      <a:lnTo>
                        <a:pt x="15538" y="17613"/>
                      </a:lnTo>
                      <a:lnTo>
                        <a:pt x="15823" y="18077"/>
                      </a:lnTo>
                      <a:lnTo>
                        <a:pt x="15859" y="17113"/>
                      </a:lnTo>
                      <a:cubicBezTo>
                        <a:pt x="15966" y="17613"/>
                        <a:pt x="15931" y="19292"/>
                        <a:pt x="16181" y="17898"/>
                      </a:cubicBezTo>
                      <a:cubicBezTo>
                        <a:pt x="16323" y="17148"/>
                        <a:pt x="16109" y="16577"/>
                        <a:pt x="16323" y="16291"/>
                      </a:cubicBezTo>
                      <a:cubicBezTo>
                        <a:pt x="16502" y="16970"/>
                        <a:pt x="16716" y="18005"/>
                        <a:pt x="16966" y="18291"/>
                      </a:cubicBezTo>
                      <a:cubicBezTo>
                        <a:pt x="17038" y="17184"/>
                        <a:pt x="17109" y="17256"/>
                        <a:pt x="17216" y="17041"/>
                      </a:cubicBezTo>
                      <a:lnTo>
                        <a:pt x="17145" y="18005"/>
                      </a:lnTo>
                      <a:cubicBezTo>
                        <a:pt x="17538" y="16720"/>
                        <a:pt x="17074" y="20113"/>
                        <a:pt x="17431" y="19077"/>
                      </a:cubicBezTo>
                      <a:lnTo>
                        <a:pt x="17359" y="19720"/>
                      </a:lnTo>
                      <a:lnTo>
                        <a:pt x="17609" y="17756"/>
                      </a:lnTo>
                      <a:cubicBezTo>
                        <a:pt x="18038" y="15898"/>
                        <a:pt x="17574" y="19756"/>
                        <a:pt x="18109" y="17184"/>
                      </a:cubicBezTo>
                      <a:cubicBezTo>
                        <a:pt x="17967" y="17327"/>
                        <a:pt x="18252" y="15077"/>
                        <a:pt x="18359" y="15505"/>
                      </a:cubicBezTo>
                      <a:lnTo>
                        <a:pt x="18217" y="16434"/>
                      </a:lnTo>
                      <a:cubicBezTo>
                        <a:pt x="18324" y="16255"/>
                        <a:pt x="18395" y="15862"/>
                        <a:pt x="18431" y="16077"/>
                      </a:cubicBezTo>
                      <a:cubicBezTo>
                        <a:pt x="18324" y="16577"/>
                        <a:pt x="18288" y="17398"/>
                        <a:pt x="18395" y="17256"/>
                      </a:cubicBezTo>
                      <a:lnTo>
                        <a:pt x="18217" y="18399"/>
                      </a:lnTo>
                      <a:lnTo>
                        <a:pt x="18610" y="16720"/>
                      </a:lnTo>
                      <a:cubicBezTo>
                        <a:pt x="18681" y="17720"/>
                        <a:pt x="19074" y="16505"/>
                        <a:pt x="19038" y="17827"/>
                      </a:cubicBezTo>
                      <a:cubicBezTo>
                        <a:pt x="19038" y="17827"/>
                        <a:pt x="19360" y="18506"/>
                        <a:pt x="19610" y="17113"/>
                      </a:cubicBezTo>
                      <a:cubicBezTo>
                        <a:pt x="19431" y="17970"/>
                        <a:pt x="19610" y="18327"/>
                        <a:pt x="19431" y="19363"/>
                      </a:cubicBezTo>
                      <a:cubicBezTo>
                        <a:pt x="19645" y="18363"/>
                        <a:pt x="20038" y="17613"/>
                        <a:pt x="20003" y="18684"/>
                      </a:cubicBezTo>
                      <a:lnTo>
                        <a:pt x="19967" y="18791"/>
                      </a:lnTo>
                      <a:cubicBezTo>
                        <a:pt x="20288" y="19934"/>
                        <a:pt x="20895" y="17398"/>
                        <a:pt x="21146" y="18756"/>
                      </a:cubicBezTo>
                      <a:cubicBezTo>
                        <a:pt x="21253" y="17648"/>
                        <a:pt x="21396" y="18291"/>
                        <a:pt x="21503" y="16863"/>
                      </a:cubicBezTo>
                      <a:cubicBezTo>
                        <a:pt x="22074" y="15505"/>
                        <a:pt x="21967" y="19827"/>
                        <a:pt x="22610" y="15470"/>
                      </a:cubicBezTo>
                      <a:cubicBezTo>
                        <a:pt x="22824" y="15255"/>
                        <a:pt x="22717" y="16505"/>
                        <a:pt x="22789" y="16755"/>
                      </a:cubicBezTo>
                      <a:lnTo>
                        <a:pt x="22717" y="16970"/>
                      </a:lnTo>
                      <a:cubicBezTo>
                        <a:pt x="23146" y="16648"/>
                        <a:pt x="23253" y="16613"/>
                        <a:pt x="23503" y="16755"/>
                      </a:cubicBezTo>
                      <a:cubicBezTo>
                        <a:pt x="23682" y="16363"/>
                        <a:pt x="23932" y="14327"/>
                        <a:pt x="24110" y="14827"/>
                      </a:cubicBezTo>
                      <a:cubicBezTo>
                        <a:pt x="23932" y="15612"/>
                        <a:pt x="24075" y="15470"/>
                        <a:pt x="24146" y="15505"/>
                      </a:cubicBezTo>
                      <a:cubicBezTo>
                        <a:pt x="24075" y="15612"/>
                        <a:pt x="24039" y="15934"/>
                        <a:pt x="24075" y="16470"/>
                      </a:cubicBezTo>
                      <a:cubicBezTo>
                        <a:pt x="24146" y="16220"/>
                        <a:pt x="24182" y="16077"/>
                        <a:pt x="24217" y="15934"/>
                      </a:cubicBezTo>
                      <a:cubicBezTo>
                        <a:pt x="24217" y="16005"/>
                        <a:pt x="24217" y="16041"/>
                        <a:pt x="24182" y="16148"/>
                      </a:cubicBezTo>
                      <a:cubicBezTo>
                        <a:pt x="24360" y="15862"/>
                        <a:pt x="24360" y="15612"/>
                        <a:pt x="24289" y="15505"/>
                      </a:cubicBezTo>
                      <a:cubicBezTo>
                        <a:pt x="24289" y="15398"/>
                        <a:pt x="24289" y="15220"/>
                        <a:pt x="24324" y="15005"/>
                      </a:cubicBezTo>
                      <a:cubicBezTo>
                        <a:pt x="24396" y="16077"/>
                        <a:pt x="24789" y="14969"/>
                        <a:pt x="24646" y="16363"/>
                      </a:cubicBezTo>
                      <a:cubicBezTo>
                        <a:pt x="25146" y="16077"/>
                        <a:pt x="25610" y="14684"/>
                        <a:pt x="26075" y="14184"/>
                      </a:cubicBezTo>
                      <a:cubicBezTo>
                        <a:pt x="26039" y="14898"/>
                        <a:pt x="25896" y="15505"/>
                        <a:pt x="25753" y="15791"/>
                      </a:cubicBezTo>
                      <a:lnTo>
                        <a:pt x="26075" y="15541"/>
                      </a:lnTo>
                      <a:cubicBezTo>
                        <a:pt x="25968" y="16577"/>
                        <a:pt x="25860" y="16113"/>
                        <a:pt x="25753" y="16327"/>
                      </a:cubicBezTo>
                      <a:cubicBezTo>
                        <a:pt x="25968" y="18005"/>
                        <a:pt x="26575" y="14719"/>
                        <a:pt x="26861" y="16291"/>
                      </a:cubicBezTo>
                      <a:lnTo>
                        <a:pt x="27003" y="15470"/>
                      </a:lnTo>
                      <a:lnTo>
                        <a:pt x="27003" y="15612"/>
                      </a:lnTo>
                      <a:cubicBezTo>
                        <a:pt x="27039" y="15184"/>
                        <a:pt x="27182" y="14612"/>
                        <a:pt x="27218" y="14469"/>
                      </a:cubicBezTo>
                      <a:cubicBezTo>
                        <a:pt x="27218" y="15362"/>
                        <a:pt x="27075" y="16541"/>
                        <a:pt x="27253" y="16505"/>
                      </a:cubicBezTo>
                      <a:cubicBezTo>
                        <a:pt x="27361" y="17363"/>
                        <a:pt x="27718" y="16113"/>
                        <a:pt x="27968" y="15648"/>
                      </a:cubicBezTo>
                      <a:cubicBezTo>
                        <a:pt x="27861" y="15505"/>
                        <a:pt x="27932" y="15005"/>
                        <a:pt x="28004" y="14684"/>
                      </a:cubicBezTo>
                      <a:cubicBezTo>
                        <a:pt x="28111" y="14648"/>
                        <a:pt x="28111" y="15541"/>
                        <a:pt x="28218" y="15184"/>
                      </a:cubicBezTo>
                      <a:lnTo>
                        <a:pt x="28146" y="16398"/>
                      </a:lnTo>
                      <a:cubicBezTo>
                        <a:pt x="28182" y="15255"/>
                        <a:pt x="28468" y="15184"/>
                        <a:pt x="28539" y="14684"/>
                      </a:cubicBezTo>
                      <a:cubicBezTo>
                        <a:pt x="28539" y="15577"/>
                        <a:pt x="28361" y="15434"/>
                        <a:pt x="28289" y="16113"/>
                      </a:cubicBezTo>
                      <a:cubicBezTo>
                        <a:pt x="28682" y="16005"/>
                        <a:pt x="28504" y="16077"/>
                        <a:pt x="28897" y="15970"/>
                      </a:cubicBezTo>
                      <a:cubicBezTo>
                        <a:pt x="29147" y="15077"/>
                        <a:pt x="28897" y="14827"/>
                        <a:pt x="29039" y="13755"/>
                      </a:cubicBezTo>
                      <a:cubicBezTo>
                        <a:pt x="29218" y="13541"/>
                        <a:pt x="29432" y="12683"/>
                        <a:pt x="29611" y="13434"/>
                      </a:cubicBezTo>
                      <a:lnTo>
                        <a:pt x="29575" y="12362"/>
                      </a:lnTo>
                      <a:cubicBezTo>
                        <a:pt x="29932" y="11540"/>
                        <a:pt x="30111" y="11683"/>
                        <a:pt x="30325" y="12755"/>
                      </a:cubicBezTo>
                      <a:cubicBezTo>
                        <a:pt x="31647" y="8397"/>
                        <a:pt x="31647" y="5397"/>
                        <a:pt x="31468" y="3504"/>
                      </a:cubicBezTo>
                      <a:cubicBezTo>
                        <a:pt x="31290" y="1611"/>
                        <a:pt x="30932" y="825"/>
                        <a:pt x="30932" y="825"/>
                      </a:cubicBezTo>
                      <a:cubicBezTo>
                        <a:pt x="30361" y="-1461"/>
                        <a:pt x="29932" y="1646"/>
                        <a:pt x="28897" y="243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3" name="Graphic 1">
                <a:extLst>
                  <a:ext uri="{FF2B5EF4-FFF2-40B4-BE49-F238E27FC236}">
                    <a16:creationId xmlns:a16="http://schemas.microsoft.com/office/drawing/2014/main" id="{A8C97EFD-10F2-3642-B6D9-7EAF2902A486}"/>
                  </a:ext>
                </a:extLst>
              </p:cNvPr>
              <p:cNvGrpSpPr/>
              <p:nvPr/>
            </p:nvGrpSpPr>
            <p:grpSpPr>
              <a:xfrm>
                <a:off x="7416346" y="2282579"/>
                <a:ext cx="35917" cy="103215"/>
                <a:chOff x="7416346" y="2282579"/>
                <a:chExt cx="35917" cy="103215"/>
              </a:xfrm>
              <a:grpFill/>
            </p:grpSpPr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6F8F62BB-1FE5-624F-B1AD-39E7263CF24B}"/>
                    </a:ext>
                  </a:extLst>
                </p:cNvPr>
                <p:cNvSpPr/>
                <p:nvPr/>
              </p:nvSpPr>
              <p:spPr>
                <a:xfrm>
                  <a:off x="7449942" y="2301287"/>
                  <a:ext cx="500" cy="118"/>
                </a:xfrm>
                <a:custGeom>
                  <a:avLst/>
                  <a:gdLst>
                    <a:gd name="connsiteX0" fmla="*/ 500 w 500"/>
                    <a:gd name="connsiteY0" fmla="*/ 0 h 118"/>
                    <a:gd name="connsiteX1" fmla="*/ 0 w 500"/>
                    <a:gd name="connsiteY1" fmla="*/ 71 h 118"/>
                    <a:gd name="connsiteX2" fmla="*/ 500 w 500"/>
                    <a:gd name="connsiteY2" fmla="*/ 0 h 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0" h="118">
                      <a:moveTo>
                        <a:pt x="500" y="0"/>
                      </a:moveTo>
                      <a:lnTo>
                        <a:pt x="0" y="71"/>
                      </a:lnTo>
                      <a:cubicBezTo>
                        <a:pt x="179" y="143"/>
                        <a:pt x="393" y="143"/>
                        <a:pt x="50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86DB6623-95E1-9C49-B864-001E0871B0F2}"/>
                    </a:ext>
                  </a:extLst>
                </p:cNvPr>
                <p:cNvSpPr/>
                <p:nvPr/>
              </p:nvSpPr>
              <p:spPr>
                <a:xfrm>
                  <a:off x="7436833" y="2368724"/>
                  <a:ext cx="71" cy="107"/>
                </a:xfrm>
                <a:custGeom>
                  <a:avLst/>
                  <a:gdLst>
                    <a:gd name="connsiteX0" fmla="*/ 0 w 71"/>
                    <a:gd name="connsiteY0" fmla="*/ 0 h 107"/>
                    <a:gd name="connsiteX1" fmla="*/ 71 w 71"/>
                    <a:gd name="connsiteY1" fmla="*/ 107 h 107"/>
                    <a:gd name="connsiteX2" fmla="*/ 0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0" y="0"/>
                      </a:moveTo>
                      <a:lnTo>
                        <a:pt x="71" y="107"/>
                      </a:lnTo>
                      <a:cubicBezTo>
                        <a:pt x="36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28EA4F49-0F32-6241-BBA9-6D6CF40C1432}"/>
                    </a:ext>
                  </a:extLst>
                </p:cNvPr>
                <p:cNvSpPr/>
                <p:nvPr/>
              </p:nvSpPr>
              <p:spPr>
                <a:xfrm>
                  <a:off x="7433083" y="2307895"/>
                  <a:ext cx="107" cy="107"/>
                </a:xfrm>
                <a:custGeom>
                  <a:avLst/>
                  <a:gdLst>
                    <a:gd name="connsiteX0" fmla="*/ 107 w 107"/>
                    <a:gd name="connsiteY0" fmla="*/ 107 h 107"/>
                    <a:gd name="connsiteX1" fmla="*/ 107 w 107"/>
                    <a:gd name="connsiteY1" fmla="*/ 107 h 107"/>
                    <a:gd name="connsiteX2" fmla="*/ 0 w 107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107">
                      <a:moveTo>
                        <a:pt x="107" y="107"/>
                      </a:moveTo>
                      <a:lnTo>
                        <a:pt x="107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6B46B25B-2B5F-9F43-95FD-353476A13DA5}"/>
                    </a:ext>
                  </a:extLst>
                </p:cNvPr>
                <p:cNvSpPr/>
                <p:nvPr/>
              </p:nvSpPr>
              <p:spPr>
                <a:xfrm>
                  <a:off x="7416346" y="2282579"/>
                  <a:ext cx="35917" cy="103215"/>
                </a:xfrm>
                <a:custGeom>
                  <a:avLst/>
                  <a:gdLst>
                    <a:gd name="connsiteX0" fmla="*/ 22344 w 35917"/>
                    <a:gd name="connsiteY0" fmla="*/ 10672 h 103215"/>
                    <a:gd name="connsiteX1" fmla="*/ 17665 w 35917"/>
                    <a:gd name="connsiteY1" fmla="*/ 19101 h 103215"/>
                    <a:gd name="connsiteX2" fmla="*/ 16808 w 35917"/>
                    <a:gd name="connsiteY2" fmla="*/ 25423 h 103215"/>
                    <a:gd name="connsiteX3" fmla="*/ 17665 w 35917"/>
                    <a:gd name="connsiteY3" fmla="*/ 29567 h 103215"/>
                    <a:gd name="connsiteX4" fmla="*/ 16701 w 35917"/>
                    <a:gd name="connsiteY4" fmla="*/ 29960 h 103215"/>
                    <a:gd name="connsiteX5" fmla="*/ 16879 w 35917"/>
                    <a:gd name="connsiteY5" fmla="*/ 31317 h 103215"/>
                    <a:gd name="connsiteX6" fmla="*/ 16629 w 35917"/>
                    <a:gd name="connsiteY6" fmla="*/ 31281 h 103215"/>
                    <a:gd name="connsiteX7" fmla="*/ 17201 w 35917"/>
                    <a:gd name="connsiteY7" fmla="*/ 32960 h 103215"/>
                    <a:gd name="connsiteX8" fmla="*/ 16915 w 35917"/>
                    <a:gd name="connsiteY8" fmla="*/ 32924 h 103215"/>
                    <a:gd name="connsiteX9" fmla="*/ 17022 w 35917"/>
                    <a:gd name="connsiteY9" fmla="*/ 33674 h 103215"/>
                    <a:gd name="connsiteX10" fmla="*/ 16629 w 35917"/>
                    <a:gd name="connsiteY10" fmla="*/ 33531 h 103215"/>
                    <a:gd name="connsiteX11" fmla="*/ 17129 w 35917"/>
                    <a:gd name="connsiteY11" fmla="*/ 36246 h 103215"/>
                    <a:gd name="connsiteX12" fmla="*/ 18237 w 35917"/>
                    <a:gd name="connsiteY12" fmla="*/ 36175 h 103215"/>
                    <a:gd name="connsiteX13" fmla="*/ 17879 w 35917"/>
                    <a:gd name="connsiteY13" fmla="*/ 39925 h 103215"/>
                    <a:gd name="connsiteX14" fmla="*/ 17594 w 35917"/>
                    <a:gd name="connsiteY14" fmla="*/ 39889 h 103215"/>
                    <a:gd name="connsiteX15" fmla="*/ 18237 w 35917"/>
                    <a:gd name="connsiteY15" fmla="*/ 44390 h 103215"/>
                    <a:gd name="connsiteX16" fmla="*/ 17379 w 35917"/>
                    <a:gd name="connsiteY16" fmla="*/ 44390 h 103215"/>
                    <a:gd name="connsiteX17" fmla="*/ 19880 w 35917"/>
                    <a:gd name="connsiteY17" fmla="*/ 46247 h 103215"/>
                    <a:gd name="connsiteX18" fmla="*/ 18308 w 35917"/>
                    <a:gd name="connsiteY18" fmla="*/ 46569 h 103215"/>
                    <a:gd name="connsiteX19" fmla="*/ 19558 w 35917"/>
                    <a:gd name="connsiteY19" fmla="*/ 47676 h 103215"/>
                    <a:gd name="connsiteX20" fmla="*/ 19237 w 35917"/>
                    <a:gd name="connsiteY20" fmla="*/ 47426 h 103215"/>
                    <a:gd name="connsiteX21" fmla="*/ 19308 w 35917"/>
                    <a:gd name="connsiteY21" fmla="*/ 48640 h 103215"/>
                    <a:gd name="connsiteX22" fmla="*/ 21130 w 35917"/>
                    <a:gd name="connsiteY22" fmla="*/ 48819 h 103215"/>
                    <a:gd name="connsiteX23" fmla="*/ 19237 w 35917"/>
                    <a:gd name="connsiteY23" fmla="*/ 49176 h 103215"/>
                    <a:gd name="connsiteX24" fmla="*/ 20701 w 35917"/>
                    <a:gd name="connsiteY24" fmla="*/ 49533 h 103215"/>
                    <a:gd name="connsiteX25" fmla="*/ 16415 w 35917"/>
                    <a:gd name="connsiteY25" fmla="*/ 51141 h 103215"/>
                    <a:gd name="connsiteX26" fmla="*/ 15593 w 35917"/>
                    <a:gd name="connsiteY26" fmla="*/ 55320 h 103215"/>
                    <a:gd name="connsiteX27" fmla="*/ 15701 w 35917"/>
                    <a:gd name="connsiteY27" fmla="*/ 57856 h 103215"/>
                    <a:gd name="connsiteX28" fmla="*/ 16022 w 35917"/>
                    <a:gd name="connsiteY28" fmla="*/ 59463 h 103215"/>
                    <a:gd name="connsiteX29" fmla="*/ 14808 w 35917"/>
                    <a:gd name="connsiteY29" fmla="*/ 65250 h 103215"/>
                    <a:gd name="connsiteX30" fmla="*/ 13665 w 35917"/>
                    <a:gd name="connsiteY30" fmla="*/ 65214 h 103215"/>
                    <a:gd name="connsiteX31" fmla="*/ 14343 w 35917"/>
                    <a:gd name="connsiteY31" fmla="*/ 66500 h 103215"/>
                    <a:gd name="connsiteX32" fmla="*/ 14986 w 35917"/>
                    <a:gd name="connsiteY32" fmla="*/ 67071 h 103215"/>
                    <a:gd name="connsiteX33" fmla="*/ 13986 w 35917"/>
                    <a:gd name="connsiteY33" fmla="*/ 67000 h 103215"/>
                    <a:gd name="connsiteX34" fmla="*/ 14522 w 35917"/>
                    <a:gd name="connsiteY34" fmla="*/ 67822 h 103215"/>
                    <a:gd name="connsiteX35" fmla="*/ 13415 w 35917"/>
                    <a:gd name="connsiteY35" fmla="*/ 67964 h 103215"/>
                    <a:gd name="connsiteX36" fmla="*/ 12914 w 35917"/>
                    <a:gd name="connsiteY36" fmla="*/ 72286 h 103215"/>
                    <a:gd name="connsiteX37" fmla="*/ 10414 w 35917"/>
                    <a:gd name="connsiteY37" fmla="*/ 79501 h 103215"/>
                    <a:gd name="connsiteX38" fmla="*/ 3413 w 35917"/>
                    <a:gd name="connsiteY38" fmla="*/ 88431 h 103215"/>
                    <a:gd name="connsiteX39" fmla="*/ 3628 w 35917"/>
                    <a:gd name="connsiteY39" fmla="*/ 89003 h 103215"/>
                    <a:gd name="connsiteX40" fmla="*/ 2806 w 35917"/>
                    <a:gd name="connsiteY40" fmla="*/ 90181 h 103215"/>
                    <a:gd name="connsiteX41" fmla="*/ 1949 w 35917"/>
                    <a:gd name="connsiteY41" fmla="*/ 91503 h 103215"/>
                    <a:gd name="connsiteX42" fmla="*/ 20 w 35917"/>
                    <a:gd name="connsiteY42" fmla="*/ 98861 h 103215"/>
                    <a:gd name="connsiteX43" fmla="*/ 984 w 35917"/>
                    <a:gd name="connsiteY43" fmla="*/ 102040 h 103215"/>
                    <a:gd name="connsiteX44" fmla="*/ 3413 w 35917"/>
                    <a:gd name="connsiteY44" fmla="*/ 102933 h 103215"/>
                    <a:gd name="connsiteX45" fmla="*/ 11736 w 35917"/>
                    <a:gd name="connsiteY45" fmla="*/ 100754 h 103215"/>
                    <a:gd name="connsiteX46" fmla="*/ 12021 w 35917"/>
                    <a:gd name="connsiteY46" fmla="*/ 100968 h 103215"/>
                    <a:gd name="connsiteX47" fmla="*/ 13057 w 35917"/>
                    <a:gd name="connsiteY47" fmla="*/ 97397 h 103215"/>
                    <a:gd name="connsiteX48" fmla="*/ 14843 w 35917"/>
                    <a:gd name="connsiteY48" fmla="*/ 96111 h 103215"/>
                    <a:gd name="connsiteX49" fmla="*/ 14986 w 35917"/>
                    <a:gd name="connsiteY49" fmla="*/ 96253 h 103215"/>
                    <a:gd name="connsiteX50" fmla="*/ 16558 w 35917"/>
                    <a:gd name="connsiteY50" fmla="*/ 93503 h 103215"/>
                    <a:gd name="connsiteX51" fmla="*/ 17129 w 35917"/>
                    <a:gd name="connsiteY51" fmla="*/ 94110 h 103215"/>
                    <a:gd name="connsiteX52" fmla="*/ 18522 w 35917"/>
                    <a:gd name="connsiteY52" fmla="*/ 92860 h 103215"/>
                    <a:gd name="connsiteX53" fmla="*/ 19701 w 35917"/>
                    <a:gd name="connsiteY53" fmla="*/ 87574 h 103215"/>
                    <a:gd name="connsiteX54" fmla="*/ 19987 w 35917"/>
                    <a:gd name="connsiteY54" fmla="*/ 87824 h 103215"/>
                    <a:gd name="connsiteX55" fmla="*/ 19987 w 35917"/>
                    <a:gd name="connsiteY55" fmla="*/ 86074 h 103215"/>
                    <a:gd name="connsiteX56" fmla="*/ 20308 w 35917"/>
                    <a:gd name="connsiteY56" fmla="*/ 86181 h 103215"/>
                    <a:gd name="connsiteX57" fmla="*/ 21023 w 35917"/>
                    <a:gd name="connsiteY57" fmla="*/ 83431 h 103215"/>
                    <a:gd name="connsiteX58" fmla="*/ 21773 w 35917"/>
                    <a:gd name="connsiteY58" fmla="*/ 83823 h 103215"/>
                    <a:gd name="connsiteX59" fmla="*/ 22344 w 35917"/>
                    <a:gd name="connsiteY59" fmla="*/ 82323 h 103215"/>
                    <a:gd name="connsiteX60" fmla="*/ 21916 w 35917"/>
                    <a:gd name="connsiteY60" fmla="*/ 82752 h 103215"/>
                    <a:gd name="connsiteX61" fmla="*/ 22916 w 35917"/>
                    <a:gd name="connsiteY61" fmla="*/ 80644 h 103215"/>
                    <a:gd name="connsiteX62" fmla="*/ 20737 w 35917"/>
                    <a:gd name="connsiteY62" fmla="*/ 76251 h 103215"/>
                    <a:gd name="connsiteX63" fmla="*/ 21737 w 35917"/>
                    <a:gd name="connsiteY63" fmla="*/ 76322 h 103215"/>
                    <a:gd name="connsiteX64" fmla="*/ 23309 w 35917"/>
                    <a:gd name="connsiteY64" fmla="*/ 77108 h 103215"/>
                    <a:gd name="connsiteX65" fmla="*/ 24452 w 35917"/>
                    <a:gd name="connsiteY65" fmla="*/ 75180 h 103215"/>
                    <a:gd name="connsiteX66" fmla="*/ 25380 w 35917"/>
                    <a:gd name="connsiteY66" fmla="*/ 75429 h 103215"/>
                    <a:gd name="connsiteX67" fmla="*/ 25916 w 35917"/>
                    <a:gd name="connsiteY67" fmla="*/ 72251 h 103215"/>
                    <a:gd name="connsiteX68" fmla="*/ 27381 w 35917"/>
                    <a:gd name="connsiteY68" fmla="*/ 70322 h 103215"/>
                    <a:gd name="connsiteX69" fmla="*/ 28738 w 35917"/>
                    <a:gd name="connsiteY69" fmla="*/ 70072 h 103215"/>
                    <a:gd name="connsiteX70" fmla="*/ 28023 w 35917"/>
                    <a:gd name="connsiteY70" fmla="*/ 68822 h 103215"/>
                    <a:gd name="connsiteX71" fmla="*/ 29488 w 35917"/>
                    <a:gd name="connsiteY71" fmla="*/ 68679 h 103215"/>
                    <a:gd name="connsiteX72" fmla="*/ 30560 w 35917"/>
                    <a:gd name="connsiteY72" fmla="*/ 63892 h 103215"/>
                    <a:gd name="connsiteX73" fmla="*/ 28916 w 35917"/>
                    <a:gd name="connsiteY73" fmla="*/ 62035 h 103215"/>
                    <a:gd name="connsiteX74" fmla="*/ 30595 w 35917"/>
                    <a:gd name="connsiteY74" fmla="*/ 61356 h 103215"/>
                    <a:gd name="connsiteX75" fmla="*/ 30417 w 35917"/>
                    <a:gd name="connsiteY75" fmla="*/ 61571 h 103215"/>
                    <a:gd name="connsiteX76" fmla="*/ 31345 w 35917"/>
                    <a:gd name="connsiteY76" fmla="*/ 61785 h 103215"/>
                    <a:gd name="connsiteX77" fmla="*/ 30881 w 35917"/>
                    <a:gd name="connsiteY77" fmla="*/ 58749 h 103215"/>
                    <a:gd name="connsiteX78" fmla="*/ 29988 w 35917"/>
                    <a:gd name="connsiteY78" fmla="*/ 59142 h 103215"/>
                    <a:gd name="connsiteX79" fmla="*/ 30167 w 35917"/>
                    <a:gd name="connsiteY79" fmla="*/ 58427 h 103215"/>
                    <a:gd name="connsiteX80" fmla="*/ 30952 w 35917"/>
                    <a:gd name="connsiteY80" fmla="*/ 58570 h 103215"/>
                    <a:gd name="connsiteX81" fmla="*/ 31488 w 35917"/>
                    <a:gd name="connsiteY81" fmla="*/ 58106 h 103215"/>
                    <a:gd name="connsiteX82" fmla="*/ 30524 w 35917"/>
                    <a:gd name="connsiteY82" fmla="*/ 58034 h 103215"/>
                    <a:gd name="connsiteX83" fmla="*/ 31488 w 35917"/>
                    <a:gd name="connsiteY83" fmla="*/ 57249 h 103215"/>
                    <a:gd name="connsiteX84" fmla="*/ 29917 w 35917"/>
                    <a:gd name="connsiteY84" fmla="*/ 56820 h 103215"/>
                    <a:gd name="connsiteX85" fmla="*/ 32595 w 35917"/>
                    <a:gd name="connsiteY85" fmla="*/ 54498 h 103215"/>
                    <a:gd name="connsiteX86" fmla="*/ 31524 w 35917"/>
                    <a:gd name="connsiteY86" fmla="*/ 53605 h 103215"/>
                    <a:gd name="connsiteX87" fmla="*/ 32453 w 35917"/>
                    <a:gd name="connsiteY87" fmla="*/ 53820 h 103215"/>
                    <a:gd name="connsiteX88" fmla="*/ 33989 w 35917"/>
                    <a:gd name="connsiteY88" fmla="*/ 52141 h 103215"/>
                    <a:gd name="connsiteX89" fmla="*/ 34596 w 35917"/>
                    <a:gd name="connsiteY89" fmla="*/ 52427 h 103215"/>
                    <a:gd name="connsiteX90" fmla="*/ 32738 w 35917"/>
                    <a:gd name="connsiteY90" fmla="*/ 51569 h 103215"/>
                    <a:gd name="connsiteX91" fmla="*/ 32560 w 35917"/>
                    <a:gd name="connsiteY91" fmla="*/ 49248 h 103215"/>
                    <a:gd name="connsiteX92" fmla="*/ 30952 w 35917"/>
                    <a:gd name="connsiteY92" fmla="*/ 48569 h 103215"/>
                    <a:gd name="connsiteX93" fmla="*/ 31845 w 35917"/>
                    <a:gd name="connsiteY93" fmla="*/ 48890 h 103215"/>
                    <a:gd name="connsiteX94" fmla="*/ 31560 w 35917"/>
                    <a:gd name="connsiteY94" fmla="*/ 48069 h 103215"/>
                    <a:gd name="connsiteX95" fmla="*/ 32774 w 35917"/>
                    <a:gd name="connsiteY95" fmla="*/ 47783 h 103215"/>
                    <a:gd name="connsiteX96" fmla="*/ 33881 w 35917"/>
                    <a:gd name="connsiteY96" fmla="*/ 48319 h 103215"/>
                    <a:gd name="connsiteX97" fmla="*/ 32310 w 35917"/>
                    <a:gd name="connsiteY97" fmla="*/ 47033 h 103215"/>
                    <a:gd name="connsiteX98" fmla="*/ 33560 w 35917"/>
                    <a:gd name="connsiteY98" fmla="*/ 44747 h 103215"/>
                    <a:gd name="connsiteX99" fmla="*/ 32881 w 35917"/>
                    <a:gd name="connsiteY99" fmla="*/ 42675 h 103215"/>
                    <a:gd name="connsiteX100" fmla="*/ 35132 w 35917"/>
                    <a:gd name="connsiteY100" fmla="*/ 42425 h 103215"/>
                    <a:gd name="connsiteX101" fmla="*/ 34417 w 35917"/>
                    <a:gd name="connsiteY101" fmla="*/ 40247 h 103215"/>
                    <a:gd name="connsiteX102" fmla="*/ 34524 w 35917"/>
                    <a:gd name="connsiteY102" fmla="*/ 40354 h 103215"/>
                    <a:gd name="connsiteX103" fmla="*/ 34310 w 35917"/>
                    <a:gd name="connsiteY103" fmla="*/ 35889 h 103215"/>
                    <a:gd name="connsiteX104" fmla="*/ 32381 w 35917"/>
                    <a:gd name="connsiteY104" fmla="*/ 35425 h 103215"/>
                    <a:gd name="connsiteX105" fmla="*/ 30881 w 35917"/>
                    <a:gd name="connsiteY105" fmla="*/ 32388 h 103215"/>
                    <a:gd name="connsiteX106" fmla="*/ 32167 w 35917"/>
                    <a:gd name="connsiteY106" fmla="*/ 31460 h 103215"/>
                    <a:gd name="connsiteX107" fmla="*/ 32381 w 35917"/>
                    <a:gd name="connsiteY107" fmla="*/ 31603 h 103215"/>
                    <a:gd name="connsiteX108" fmla="*/ 32310 w 35917"/>
                    <a:gd name="connsiteY108" fmla="*/ 29424 h 103215"/>
                    <a:gd name="connsiteX109" fmla="*/ 30560 w 35917"/>
                    <a:gd name="connsiteY109" fmla="*/ 27924 h 103215"/>
                    <a:gd name="connsiteX110" fmla="*/ 31274 w 35917"/>
                    <a:gd name="connsiteY110" fmla="*/ 27673 h 103215"/>
                    <a:gd name="connsiteX111" fmla="*/ 32238 w 35917"/>
                    <a:gd name="connsiteY111" fmla="*/ 27709 h 103215"/>
                    <a:gd name="connsiteX112" fmla="*/ 31738 w 35917"/>
                    <a:gd name="connsiteY112" fmla="*/ 27423 h 103215"/>
                    <a:gd name="connsiteX113" fmla="*/ 31953 w 35917"/>
                    <a:gd name="connsiteY113" fmla="*/ 27459 h 103215"/>
                    <a:gd name="connsiteX114" fmla="*/ 31345 w 35917"/>
                    <a:gd name="connsiteY114" fmla="*/ 27174 h 103215"/>
                    <a:gd name="connsiteX115" fmla="*/ 30845 w 35917"/>
                    <a:gd name="connsiteY115" fmla="*/ 27138 h 103215"/>
                    <a:gd name="connsiteX116" fmla="*/ 32417 w 35917"/>
                    <a:gd name="connsiteY116" fmla="*/ 25959 h 103215"/>
                    <a:gd name="connsiteX117" fmla="*/ 31167 w 35917"/>
                    <a:gd name="connsiteY117" fmla="*/ 21637 h 103215"/>
                    <a:gd name="connsiteX118" fmla="*/ 32595 w 35917"/>
                    <a:gd name="connsiteY118" fmla="*/ 22601 h 103215"/>
                    <a:gd name="connsiteX119" fmla="*/ 32595 w 35917"/>
                    <a:gd name="connsiteY119" fmla="*/ 21637 h 103215"/>
                    <a:gd name="connsiteX120" fmla="*/ 33131 w 35917"/>
                    <a:gd name="connsiteY120" fmla="*/ 22637 h 103215"/>
                    <a:gd name="connsiteX121" fmla="*/ 33989 w 35917"/>
                    <a:gd name="connsiteY121" fmla="*/ 19351 h 103215"/>
                    <a:gd name="connsiteX122" fmla="*/ 33310 w 35917"/>
                    <a:gd name="connsiteY122" fmla="*/ 18851 h 103215"/>
                    <a:gd name="connsiteX123" fmla="*/ 33453 w 35917"/>
                    <a:gd name="connsiteY123" fmla="*/ 18815 h 103215"/>
                    <a:gd name="connsiteX124" fmla="*/ 32524 w 35917"/>
                    <a:gd name="connsiteY124" fmla="*/ 17994 h 103215"/>
                    <a:gd name="connsiteX125" fmla="*/ 34631 w 35917"/>
                    <a:gd name="connsiteY125" fmla="*/ 18101 h 103215"/>
                    <a:gd name="connsiteX126" fmla="*/ 34489 w 35917"/>
                    <a:gd name="connsiteY126" fmla="*/ 15922 h 103215"/>
                    <a:gd name="connsiteX127" fmla="*/ 33560 w 35917"/>
                    <a:gd name="connsiteY127" fmla="*/ 15636 h 103215"/>
                    <a:gd name="connsiteX128" fmla="*/ 34274 w 35917"/>
                    <a:gd name="connsiteY128" fmla="*/ 15136 h 103215"/>
                    <a:gd name="connsiteX129" fmla="*/ 35417 w 35917"/>
                    <a:gd name="connsiteY129" fmla="*/ 15565 h 103215"/>
                    <a:gd name="connsiteX130" fmla="*/ 34203 w 35917"/>
                    <a:gd name="connsiteY130" fmla="*/ 14029 h 103215"/>
                    <a:gd name="connsiteX131" fmla="*/ 35310 w 35917"/>
                    <a:gd name="connsiteY131" fmla="*/ 15101 h 103215"/>
                    <a:gd name="connsiteX132" fmla="*/ 35917 w 35917"/>
                    <a:gd name="connsiteY132" fmla="*/ 13350 h 103215"/>
                    <a:gd name="connsiteX133" fmla="*/ 33989 w 35917"/>
                    <a:gd name="connsiteY133" fmla="*/ 12243 h 103215"/>
                    <a:gd name="connsiteX134" fmla="*/ 34489 w 35917"/>
                    <a:gd name="connsiteY134" fmla="*/ 10350 h 103215"/>
                    <a:gd name="connsiteX135" fmla="*/ 33417 w 35917"/>
                    <a:gd name="connsiteY135" fmla="*/ 10100 h 103215"/>
                    <a:gd name="connsiteX136" fmla="*/ 34917 w 35917"/>
                    <a:gd name="connsiteY136" fmla="*/ 7885 h 103215"/>
                    <a:gd name="connsiteX137" fmla="*/ 25023 w 35917"/>
                    <a:gd name="connsiteY137" fmla="*/ 956 h 103215"/>
                    <a:gd name="connsiteX138" fmla="*/ 22344 w 35917"/>
                    <a:gd name="connsiteY138" fmla="*/ 10672 h 103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</a:cxnLst>
                  <a:rect l="l" t="t" r="r" b="b"/>
                  <a:pathLst>
                    <a:path w="35917" h="103215">
                      <a:moveTo>
                        <a:pt x="22344" y="10672"/>
                      </a:moveTo>
                      <a:cubicBezTo>
                        <a:pt x="20380" y="14172"/>
                        <a:pt x="17951" y="14993"/>
                        <a:pt x="17665" y="19101"/>
                      </a:cubicBezTo>
                      <a:cubicBezTo>
                        <a:pt x="16986" y="20958"/>
                        <a:pt x="16915" y="23280"/>
                        <a:pt x="16808" y="25423"/>
                      </a:cubicBezTo>
                      <a:cubicBezTo>
                        <a:pt x="18237" y="26638"/>
                        <a:pt x="16415" y="28209"/>
                        <a:pt x="17665" y="29567"/>
                      </a:cubicBezTo>
                      <a:lnTo>
                        <a:pt x="16701" y="29960"/>
                      </a:lnTo>
                      <a:cubicBezTo>
                        <a:pt x="17129" y="30424"/>
                        <a:pt x="17415" y="30924"/>
                        <a:pt x="16879" y="31317"/>
                      </a:cubicBezTo>
                      <a:lnTo>
                        <a:pt x="16629" y="31281"/>
                      </a:lnTo>
                      <a:cubicBezTo>
                        <a:pt x="17308" y="31924"/>
                        <a:pt x="16844" y="32638"/>
                        <a:pt x="17201" y="32960"/>
                      </a:cubicBezTo>
                      <a:lnTo>
                        <a:pt x="16915" y="32924"/>
                      </a:lnTo>
                      <a:lnTo>
                        <a:pt x="17022" y="33674"/>
                      </a:lnTo>
                      <a:lnTo>
                        <a:pt x="16629" y="33531"/>
                      </a:lnTo>
                      <a:cubicBezTo>
                        <a:pt x="17379" y="34532"/>
                        <a:pt x="17451" y="35425"/>
                        <a:pt x="17129" y="36246"/>
                      </a:cubicBezTo>
                      <a:lnTo>
                        <a:pt x="18237" y="36175"/>
                      </a:lnTo>
                      <a:cubicBezTo>
                        <a:pt x="17022" y="37889"/>
                        <a:pt x="19344" y="38461"/>
                        <a:pt x="17879" y="39925"/>
                      </a:cubicBezTo>
                      <a:lnTo>
                        <a:pt x="17594" y="39889"/>
                      </a:lnTo>
                      <a:cubicBezTo>
                        <a:pt x="20523" y="41747"/>
                        <a:pt x="15593" y="42604"/>
                        <a:pt x="18237" y="44390"/>
                      </a:cubicBezTo>
                      <a:cubicBezTo>
                        <a:pt x="17915" y="44140"/>
                        <a:pt x="17665" y="44426"/>
                        <a:pt x="17379" y="44390"/>
                      </a:cubicBezTo>
                      <a:cubicBezTo>
                        <a:pt x="17629" y="45176"/>
                        <a:pt x="17701" y="45961"/>
                        <a:pt x="19880" y="46247"/>
                      </a:cubicBezTo>
                      <a:cubicBezTo>
                        <a:pt x="19772" y="46819"/>
                        <a:pt x="19130" y="46605"/>
                        <a:pt x="18308" y="46569"/>
                      </a:cubicBezTo>
                      <a:cubicBezTo>
                        <a:pt x="19237" y="46712"/>
                        <a:pt x="19594" y="47247"/>
                        <a:pt x="19558" y="47676"/>
                      </a:cubicBezTo>
                      <a:lnTo>
                        <a:pt x="19237" y="47426"/>
                      </a:lnTo>
                      <a:lnTo>
                        <a:pt x="19308" y="48640"/>
                      </a:lnTo>
                      <a:lnTo>
                        <a:pt x="21130" y="48819"/>
                      </a:lnTo>
                      <a:cubicBezTo>
                        <a:pt x="20487" y="49355"/>
                        <a:pt x="18951" y="48462"/>
                        <a:pt x="19237" y="49176"/>
                      </a:cubicBezTo>
                      <a:lnTo>
                        <a:pt x="20701" y="49533"/>
                      </a:lnTo>
                      <a:cubicBezTo>
                        <a:pt x="20165" y="50426"/>
                        <a:pt x="17808" y="50355"/>
                        <a:pt x="16415" y="51141"/>
                      </a:cubicBezTo>
                      <a:cubicBezTo>
                        <a:pt x="15915" y="52248"/>
                        <a:pt x="15665" y="53677"/>
                        <a:pt x="15593" y="55320"/>
                      </a:cubicBezTo>
                      <a:cubicBezTo>
                        <a:pt x="15558" y="56070"/>
                        <a:pt x="15593" y="57177"/>
                        <a:pt x="15701" y="57856"/>
                      </a:cubicBezTo>
                      <a:cubicBezTo>
                        <a:pt x="15808" y="58392"/>
                        <a:pt x="15915" y="58927"/>
                        <a:pt x="16022" y="59463"/>
                      </a:cubicBezTo>
                      <a:cubicBezTo>
                        <a:pt x="16415" y="61571"/>
                        <a:pt x="16451" y="63678"/>
                        <a:pt x="14808" y="65250"/>
                      </a:cubicBezTo>
                      <a:lnTo>
                        <a:pt x="13665" y="65214"/>
                      </a:lnTo>
                      <a:cubicBezTo>
                        <a:pt x="12057" y="64964"/>
                        <a:pt x="15879" y="66643"/>
                        <a:pt x="14343" y="66500"/>
                      </a:cubicBezTo>
                      <a:lnTo>
                        <a:pt x="14986" y="67071"/>
                      </a:lnTo>
                      <a:cubicBezTo>
                        <a:pt x="14665" y="67143"/>
                        <a:pt x="14307" y="67286"/>
                        <a:pt x="13986" y="67000"/>
                      </a:cubicBezTo>
                      <a:cubicBezTo>
                        <a:pt x="13843" y="67357"/>
                        <a:pt x="14093" y="67428"/>
                        <a:pt x="14522" y="67822"/>
                      </a:cubicBezTo>
                      <a:lnTo>
                        <a:pt x="13415" y="67964"/>
                      </a:lnTo>
                      <a:cubicBezTo>
                        <a:pt x="12307" y="69179"/>
                        <a:pt x="13843" y="70929"/>
                        <a:pt x="12914" y="72286"/>
                      </a:cubicBezTo>
                      <a:cubicBezTo>
                        <a:pt x="10343" y="73322"/>
                        <a:pt x="10771" y="76858"/>
                        <a:pt x="10414" y="79501"/>
                      </a:cubicBezTo>
                      <a:cubicBezTo>
                        <a:pt x="10736" y="83680"/>
                        <a:pt x="2842" y="84002"/>
                        <a:pt x="3413" y="88431"/>
                      </a:cubicBezTo>
                      <a:cubicBezTo>
                        <a:pt x="3163" y="88431"/>
                        <a:pt x="3449" y="88931"/>
                        <a:pt x="3628" y="89003"/>
                      </a:cubicBezTo>
                      <a:lnTo>
                        <a:pt x="2806" y="90181"/>
                      </a:lnTo>
                      <a:lnTo>
                        <a:pt x="1949" y="91503"/>
                      </a:lnTo>
                      <a:cubicBezTo>
                        <a:pt x="1949" y="91503"/>
                        <a:pt x="-230" y="94825"/>
                        <a:pt x="20" y="98861"/>
                      </a:cubicBezTo>
                      <a:cubicBezTo>
                        <a:pt x="91" y="99790"/>
                        <a:pt x="341" y="101147"/>
                        <a:pt x="984" y="102040"/>
                      </a:cubicBezTo>
                      <a:cubicBezTo>
                        <a:pt x="1699" y="103469"/>
                        <a:pt x="2592" y="103361"/>
                        <a:pt x="3413" y="102933"/>
                      </a:cubicBezTo>
                      <a:cubicBezTo>
                        <a:pt x="5021" y="101397"/>
                        <a:pt x="7700" y="101504"/>
                        <a:pt x="11736" y="100754"/>
                      </a:cubicBezTo>
                      <a:lnTo>
                        <a:pt x="12021" y="100968"/>
                      </a:lnTo>
                      <a:cubicBezTo>
                        <a:pt x="13450" y="100040"/>
                        <a:pt x="14093" y="99290"/>
                        <a:pt x="13057" y="97397"/>
                      </a:cubicBezTo>
                      <a:cubicBezTo>
                        <a:pt x="15093" y="98289"/>
                        <a:pt x="13915" y="96325"/>
                        <a:pt x="14843" y="96111"/>
                      </a:cubicBezTo>
                      <a:lnTo>
                        <a:pt x="14986" y="96253"/>
                      </a:lnTo>
                      <a:cubicBezTo>
                        <a:pt x="14057" y="94432"/>
                        <a:pt x="17379" y="95075"/>
                        <a:pt x="16558" y="93503"/>
                      </a:cubicBezTo>
                      <a:cubicBezTo>
                        <a:pt x="16701" y="93610"/>
                        <a:pt x="17201" y="93932"/>
                        <a:pt x="17129" y="94110"/>
                      </a:cubicBezTo>
                      <a:cubicBezTo>
                        <a:pt x="17272" y="93360"/>
                        <a:pt x="17344" y="92289"/>
                        <a:pt x="18522" y="92860"/>
                      </a:cubicBezTo>
                      <a:cubicBezTo>
                        <a:pt x="19130" y="91253"/>
                        <a:pt x="20880" y="89538"/>
                        <a:pt x="19701" y="87574"/>
                      </a:cubicBezTo>
                      <a:lnTo>
                        <a:pt x="19987" y="87824"/>
                      </a:lnTo>
                      <a:cubicBezTo>
                        <a:pt x="19130" y="86609"/>
                        <a:pt x="20237" y="87038"/>
                        <a:pt x="19987" y="86074"/>
                      </a:cubicBezTo>
                      <a:cubicBezTo>
                        <a:pt x="20165" y="86109"/>
                        <a:pt x="20237" y="86145"/>
                        <a:pt x="20308" y="86181"/>
                      </a:cubicBezTo>
                      <a:cubicBezTo>
                        <a:pt x="19487" y="84966"/>
                        <a:pt x="21201" y="84324"/>
                        <a:pt x="21023" y="83431"/>
                      </a:cubicBezTo>
                      <a:lnTo>
                        <a:pt x="21773" y="83823"/>
                      </a:lnTo>
                      <a:lnTo>
                        <a:pt x="22344" y="82323"/>
                      </a:lnTo>
                      <a:lnTo>
                        <a:pt x="21916" y="82752"/>
                      </a:lnTo>
                      <a:cubicBezTo>
                        <a:pt x="19915" y="81502"/>
                        <a:pt x="23809" y="82359"/>
                        <a:pt x="22916" y="80644"/>
                      </a:cubicBezTo>
                      <a:cubicBezTo>
                        <a:pt x="23666" y="79751"/>
                        <a:pt x="19344" y="76751"/>
                        <a:pt x="20737" y="76251"/>
                      </a:cubicBezTo>
                      <a:cubicBezTo>
                        <a:pt x="19880" y="75394"/>
                        <a:pt x="22237" y="77323"/>
                        <a:pt x="21737" y="76322"/>
                      </a:cubicBezTo>
                      <a:cubicBezTo>
                        <a:pt x="22880" y="76751"/>
                        <a:pt x="22308" y="76930"/>
                        <a:pt x="23309" y="77108"/>
                      </a:cubicBezTo>
                      <a:cubicBezTo>
                        <a:pt x="23059" y="76215"/>
                        <a:pt x="24916" y="76358"/>
                        <a:pt x="24452" y="75180"/>
                      </a:cubicBezTo>
                      <a:lnTo>
                        <a:pt x="25380" y="75429"/>
                      </a:lnTo>
                      <a:cubicBezTo>
                        <a:pt x="24094" y="73715"/>
                        <a:pt x="27309" y="73501"/>
                        <a:pt x="25916" y="72251"/>
                      </a:cubicBezTo>
                      <a:cubicBezTo>
                        <a:pt x="25487" y="70822"/>
                        <a:pt x="28881" y="72108"/>
                        <a:pt x="27381" y="70322"/>
                      </a:cubicBezTo>
                      <a:lnTo>
                        <a:pt x="28738" y="70072"/>
                      </a:lnTo>
                      <a:cubicBezTo>
                        <a:pt x="29059" y="69536"/>
                        <a:pt x="27273" y="69322"/>
                        <a:pt x="28023" y="68822"/>
                      </a:cubicBezTo>
                      <a:cubicBezTo>
                        <a:pt x="28809" y="69036"/>
                        <a:pt x="28809" y="68143"/>
                        <a:pt x="29488" y="68679"/>
                      </a:cubicBezTo>
                      <a:cubicBezTo>
                        <a:pt x="31024" y="67428"/>
                        <a:pt x="28202" y="65464"/>
                        <a:pt x="30560" y="63892"/>
                      </a:cubicBezTo>
                      <a:cubicBezTo>
                        <a:pt x="29024" y="63321"/>
                        <a:pt x="30059" y="62464"/>
                        <a:pt x="28916" y="62035"/>
                      </a:cubicBezTo>
                      <a:cubicBezTo>
                        <a:pt x="29595" y="62035"/>
                        <a:pt x="29166" y="60178"/>
                        <a:pt x="30595" y="61356"/>
                      </a:cubicBezTo>
                      <a:cubicBezTo>
                        <a:pt x="30702" y="61463"/>
                        <a:pt x="30667" y="61606"/>
                        <a:pt x="30417" y="61571"/>
                      </a:cubicBezTo>
                      <a:lnTo>
                        <a:pt x="31345" y="61785"/>
                      </a:lnTo>
                      <a:cubicBezTo>
                        <a:pt x="33203" y="60856"/>
                        <a:pt x="30524" y="59749"/>
                        <a:pt x="30881" y="58749"/>
                      </a:cubicBezTo>
                      <a:cubicBezTo>
                        <a:pt x="30560" y="59035"/>
                        <a:pt x="30595" y="59463"/>
                        <a:pt x="29988" y="59142"/>
                      </a:cubicBezTo>
                      <a:cubicBezTo>
                        <a:pt x="30059" y="58785"/>
                        <a:pt x="30131" y="58463"/>
                        <a:pt x="30167" y="58427"/>
                      </a:cubicBezTo>
                      <a:lnTo>
                        <a:pt x="30952" y="58570"/>
                      </a:lnTo>
                      <a:lnTo>
                        <a:pt x="31488" y="58106"/>
                      </a:lnTo>
                      <a:lnTo>
                        <a:pt x="30524" y="58034"/>
                      </a:lnTo>
                      <a:cubicBezTo>
                        <a:pt x="31060" y="57749"/>
                        <a:pt x="32738" y="58034"/>
                        <a:pt x="31488" y="57249"/>
                      </a:cubicBezTo>
                      <a:cubicBezTo>
                        <a:pt x="30810" y="56820"/>
                        <a:pt x="30095" y="57391"/>
                        <a:pt x="29917" y="56820"/>
                      </a:cubicBezTo>
                      <a:cubicBezTo>
                        <a:pt x="30702" y="56356"/>
                        <a:pt x="31988" y="55606"/>
                        <a:pt x="32595" y="54498"/>
                      </a:cubicBezTo>
                      <a:cubicBezTo>
                        <a:pt x="31524" y="54284"/>
                        <a:pt x="31631" y="53998"/>
                        <a:pt x="31524" y="53605"/>
                      </a:cubicBezTo>
                      <a:lnTo>
                        <a:pt x="32453" y="53820"/>
                      </a:lnTo>
                      <a:cubicBezTo>
                        <a:pt x="31524" y="52105"/>
                        <a:pt x="34631" y="53927"/>
                        <a:pt x="33989" y="52141"/>
                      </a:cubicBezTo>
                      <a:lnTo>
                        <a:pt x="34596" y="52427"/>
                      </a:lnTo>
                      <a:lnTo>
                        <a:pt x="32738" y="51569"/>
                      </a:lnTo>
                      <a:cubicBezTo>
                        <a:pt x="31167" y="49819"/>
                        <a:pt x="34846" y="51176"/>
                        <a:pt x="32560" y="49248"/>
                      </a:cubicBezTo>
                      <a:cubicBezTo>
                        <a:pt x="32631" y="49855"/>
                        <a:pt x="30452" y="49140"/>
                        <a:pt x="30952" y="48569"/>
                      </a:cubicBezTo>
                      <a:lnTo>
                        <a:pt x="31845" y="48890"/>
                      </a:lnTo>
                      <a:cubicBezTo>
                        <a:pt x="31702" y="48498"/>
                        <a:pt x="31345" y="48319"/>
                        <a:pt x="31560" y="48069"/>
                      </a:cubicBezTo>
                      <a:cubicBezTo>
                        <a:pt x="32024" y="48355"/>
                        <a:pt x="32881" y="48355"/>
                        <a:pt x="32774" y="47783"/>
                      </a:cubicBezTo>
                      <a:lnTo>
                        <a:pt x="33881" y="48319"/>
                      </a:lnTo>
                      <a:lnTo>
                        <a:pt x="32310" y="47033"/>
                      </a:lnTo>
                      <a:cubicBezTo>
                        <a:pt x="33381" y="46319"/>
                        <a:pt x="32238" y="44961"/>
                        <a:pt x="33560" y="44747"/>
                      </a:cubicBezTo>
                      <a:cubicBezTo>
                        <a:pt x="33560" y="44747"/>
                        <a:pt x="34274" y="43068"/>
                        <a:pt x="32881" y="42675"/>
                      </a:cubicBezTo>
                      <a:cubicBezTo>
                        <a:pt x="33774" y="43033"/>
                        <a:pt x="34131" y="42140"/>
                        <a:pt x="35132" y="42425"/>
                      </a:cubicBezTo>
                      <a:cubicBezTo>
                        <a:pt x="34131" y="41961"/>
                        <a:pt x="33346" y="40747"/>
                        <a:pt x="34417" y="40247"/>
                      </a:cubicBezTo>
                      <a:lnTo>
                        <a:pt x="34524" y="40354"/>
                      </a:lnTo>
                      <a:cubicBezTo>
                        <a:pt x="35596" y="38532"/>
                        <a:pt x="32988" y="37389"/>
                        <a:pt x="34310" y="35889"/>
                      </a:cubicBezTo>
                      <a:cubicBezTo>
                        <a:pt x="33203" y="35960"/>
                        <a:pt x="33774" y="35175"/>
                        <a:pt x="32381" y="35425"/>
                      </a:cubicBezTo>
                      <a:cubicBezTo>
                        <a:pt x="30952" y="33817"/>
                        <a:pt x="35239" y="32924"/>
                        <a:pt x="30881" y="32388"/>
                      </a:cubicBezTo>
                      <a:cubicBezTo>
                        <a:pt x="30667" y="31781"/>
                        <a:pt x="31953" y="31745"/>
                        <a:pt x="32167" y="31460"/>
                      </a:cubicBezTo>
                      <a:lnTo>
                        <a:pt x="32381" y="31603"/>
                      </a:lnTo>
                      <a:cubicBezTo>
                        <a:pt x="32095" y="30531"/>
                        <a:pt x="32095" y="30210"/>
                        <a:pt x="32310" y="29424"/>
                      </a:cubicBezTo>
                      <a:cubicBezTo>
                        <a:pt x="31953" y="28959"/>
                        <a:pt x="29952" y="28602"/>
                        <a:pt x="30560" y="27924"/>
                      </a:cubicBezTo>
                      <a:cubicBezTo>
                        <a:pt x="31310" y="28316"/>
                        <a:pt x="31238" y="27959"/>
                        <a:pt x="31274" y="27673"/>
                      </a:cubicBezTo>
                      <a:cubicBezTo>
                        <a:pt x="31381" y="27888"/>
                        <a:pt x="31667" y="27995"/>
                        <a:pt x="32238" y="27709"/>
                      </a:cubicBezTo>
                      <a:cubicBezTo>
                        <a:pt x="31988" y="27602"/>
                        <a:pt x="31881" y="27495"/>
                        <a:pt x="31738" y="27423"/>
                      </a:cubicBezTo>
                      <a:cubicBezTo>
                        <a:pt x="31810" y="27423"/>
                        <a:pt x="31845" y="27423"/>
                        <a:pt x="31953" y="27459"/>
                      </a:cubicBezTo>
                      <a:cubicBezTo>
                        <a:pt x="31774" y="26923"/>
                        <a:pt x="31488" y="26959"/>
                        <a:pt x="31345" y="27174"/>
                      </a:cubicBezTo>
                      <a:cubicBezTo>
                        <a:pt x="31238" y="27138"/>
                        <a:pt x="31060" y="27138"/>
                        <a:pt x="30845" y="27138"/>
                      </a:cubicBezTo>
                      <a:cubicBezTo>
                        <a:pt x="31953" y="26852"/>
                        <a:pt x="31060" y="25745"/>
                        <a:pt x="32417" y="25959"/>
                      </a:cubicBezTo>
                      <a:cubicBezTo>
                        <a:pt x="32417" y="24459"/>
                        <a:pt x="31310" y="23066"/>
                        <a:pt x="31167" y="21637"/>
                      </a:cubicBezTo>
                      <a:cubicBezTo>
                        <a:pt x="31881" y="21673"/>
                        <a:pt x="32417" y="22137"/>
                        <a:pt x="32595" y="22601"/>
                      </a:cubicBezTo>
                      <a:lnTo>
                        <a:pt x="32595" y="21637"/>
                      </a:lnTo>
                      <a:cubicBezTo>
                        <a:pt x="33596" y="21923"/>
                        <a:pt x="33024" y="22316"/>
                        <a:pt x="33131" y="22637"/>
                      </a:cubicBezTo>
                      <a:cubicBezTo>
                        <a:pt x="35024" y="22030"/>
                        <a:pt x="32131" y="20030"/>
                        <a:pt x="33989" y="19351"/>
                      </a:cubicBezTo>
                      <a:lnTo>
                        <a:pt x="33310" y="18851"/>
                      </a:lnTo>
                      <a:lnTo>
                        <a:pt x="33453" y="18815"/>
                      </a:lnTo>
                      <a:cubicBezTo>
                        <a:pt x="33060" y="18672"/>
                        <a:pt x="32595" y="18244"/>
                        <a:pt x="32524" y="17994"/>
                      </a:cubicBezTo>
                      <a:cubicBezTo>
                        <a:pt x="33417" y="18137"/>
                        <a:pt x="34453" y="18672"/>
                        <a:pt x="34631" y="18101"/>
                      </a:cubicBezTo>
                      <a:cubicBezTo>
                        <a:pt x="35596" y="17958"/>
                        <a:pt x="34703" y="16708"/>
                        <a:pt x="34489" y="15922"/>
                      </a:cubicBezTo>
                      <a:cubicBezTo>
                        <a:pt x="34203" y="16172"/>
                        <a:pt x="33810" y="15886"/>
                        <a:pt x="33560" y="15636"/>
                      </a:cubicBezTo>
                      <a:cubicBezTo>
                        <a:pt x="33667" y="15351"/>
                        <a:pt x="34560" y="15529"/>
                        <a:pt x="34274" y="15136"/>
                      </a:cubicBezTo>
                      <a:lnTo>
                        <a:pt x="35417" y="15565"/>
                      </a:lnTo>
                      <a:cubicBezTo>
                        <a:pt x="34310" y="15243"/>
                        <a:pt x="34596" y="14350"/>
                        <a:pt x="34203" y="14029"/>
                      </a:cubicBezTo>
                      <a:cubicBezTo>
                        <a:pt x="35096" y="14208"/>
                        <a:pt x="34703" y="14779"/>
                        <a:pt x="35310" y="15101"/>
                      </a:cubicBezTo>
                      <a:cubicBezTo>
                        <a:pt x="35703" y="13922"/>
                        <a:pt x="35524" y="14493"/>
                        <a:pt x="35917" y="13350"/>
                      </a:cubicBezTo>
                      <a:cubicBezTo>
                        <a:pt x="35382" y="12350"/>
                        <a:pt x="34810" y="12993"/>
                        <a:pt x="33989" y="12243"/>
                      </a:cubicBezTo>
                      <a:cubicBezTo>
                        <a:pt x="34024" y="11600"/>
                        <a:pt x="33524" y="10707"/>
                        <a:pt x="34489" y="10350"/>
                      </a:cubicBezTo>
                      <a:lnTo>
                        <a:pt x="33417" y="10100"/>
                      </a:lnTo>
                      <a:cubicBezTo>
                        <a:pt x="33167" y="8671"/>
                        <a:pt x="33596" y="8100"/>
                        <a:pt x="34917" y="7885"/>
                      </a:cubicBezTo>
                      <a:cubicBezTo>
                        <a:pt x="30917" y="-3795"/>
                        <a:pt x="25023" y="956"/>
                        <a:pt x="25023" y="956"/>
                      </a:cubicBezTo>
                      <a:cubicBezTo>
                        <a:pt x="21487" y="3028"/>
                        <a:pt x="23380" y="6099"/>
                        <a:pt x="22344" y="106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8" name="Graphic 1">
                <a:extLst>
                  <a:ext uri="{FF2B5EF4-FFF2-40B4-BE49-F238E27FC236}">
                    <a16:creationId xmlns:a16="http://schemas.microsoft.com/office/drawing/2014/main" id="{463781AC-3CF4-674B-B597-30D153C65EB5}"/>
                  </a:ext>
                </a:extLst>
              </p:cNvPr>
              <p:cNvGrpSpPr/>
              <p:nvPr/>
            </p:nvGrpSpPr>
            <p:grpSpPr>
              <a:xfrm>
                <a:off x="7669338" y="2298964"/>
                <a:ext cx="30161" cy="95824"/>
                <a:chOff x="7669338" y="2298964"/>
                <a:chExt cx="30161" cy="95824"/>
              </a:xfrm>
              <a:grpFill/>
            </p:grpSpPr>
            <p:sp>
              <p:nvSpPr>
                <p:cNvPr id="119" name="Freeform 118">
                  <a:extLst>
                    <a:ext uri="{FF2B5EF4-FFF2-40B4-BE49-F238E27FC236}">
                      <a16:creationId xmlns:a16="http://schemas.microsoft.com/office/drawing/2014/main" id="{68F8C764-6715-F74F-90D8-4F075B63D56F}"/>
                    </a:ext>
                  </a:extLst>
                </p:cNvPr>
                <p:cNvSpPr/>
                <p:nvPr/>
              </p:nvSpPr>
              <p:spPr>
                <a:xfrm>
                  <a:off x="7698045" y="2313789"/>
                  <a:ext cx="464" cy="191"/>
                </a:xfrm>
                <a:custGeom>
                  <a:avLst/>
                  <a:gdLst>
                    <a:gd name="connsiteX0" fmla="*/ 464 w 464"/>
                    <a:gd name="connsiteY0" fmla="*/ 0 h 191"/>
                    <a:gd name="connsiteX1" fmla="*/ 0 w 464"/>
                    <a:gd name="connsiteY1" fmla="*/ 179 h 191"/>
                    <a:gd name="connsiteX2" fmla="*/ 464 w 464"/>
                    <a:gd name="connsiteY2" fmla="*/ 0 h 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" h="191">
                      <a:moveTo>
                        <a:pt x="464" y="0"/>
                      </a:moveTo>
                      <a:lnTo>
                        <a:pt x="0" y="179"/>
                      </a:lnTo>
                      <a:cubicBezTo>
                        <a:pt x="214" y="214"/>
                        <a:pt x="393" y="179"/>
                        <a:pt x="464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" name="Freeform 119">
                  <a:extLst>
                    <a:ext uri="{FF2B5EF4-FFF2-40B4-BE49-F238E27FC236}">
                      <a16:creationId xmlns:a16="http://schemas.microsoft.com/office/drawing/2014/main" id="{F260C717-CAF2-0C4E-8499-0F3481766A06}"/>
                    </a:ext>
                  </a:extLst>
                </p:cNvPr>
                <p:cNvSpPr/>
                <p:nvPr/>
              </p:nvSpPr>
              <p:spPr>
                <a:xfrm>
                  <a:off x="7686829" y="2376725"/>
                  <a:ext cx="71" cy="71"/>
                </a:xfrm>
                <a:custGeom>
                  <a:avLst/>
                  <a:gdLst>
                    <a:gd name="connsiteX0" fmla="*/ 0 w 71"/>
                    <a:gd name="connsiteY0" fmla="*/ 0 h 71"/>
                    <a:gd name="connsiteX1" fmla="*/ 71 w 71"/>
                    <a:gd name="connsiteY1" fmla="*/ 71 h 71"/>
                    <a:gd name="connsiteX2" fmla="*/ 0 w 71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71">
                      <a:moveTo>
                        <a:pt x="0" y="0"/>
                      </a:moveTo>
                      <a:lnTo>
                        <a:pt x="71" y="71"/>
                      </a:lnTo>
                      <a:cubicBezTo>
                        <a:pt x="36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" name="Freeform 120">
                  <a:extLst>
                    <a:ext uri="{FF2B5EF4-FFF2-40B4-BE49-F238E27FC236}">
                      <a16:creationId xmlns:a16="http://schemas.microsoft.com/office/drawing/2014/main" id="{3FAD1660-BA6E-A041-A0E8-3CB82BA3C52C}"/>
                    </a:ext>
                  </a:extLst>
                </p:cNvPr>
                <p:cNvSpPr/>
                <p:nvPr/>
              </p:nvSpPr>
              <p:spPr>
                <a:xfrm>
                  <a:off x="7682042" y="2320897"/>
                  <a:ext cx="107" cy="107"/>
                </a:xfrm>
                <a:custGeom>
                  <a:avLst/>
                  <a:gdLst>
                    <a:gd name="connsiteX0" fmla="*/ 107 w 107"/>
                    <a:gd name="connsiteY0" fmla="*/ 107 h 107"/>
                    <a:gd name="connsiteX1" fmla="*/ 107 w 107"/>
                    <a:gd name="connsiteY1" fmla="*/ 71 h 107"/>
                    <a:gd name="connsiteX2" fmla="*/ 0 w 107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107">
                      <a:moveTo>
                        <a:pt x="107" y="107"/>
                      </a:moveTo>
                      <a:lnTo>
                        <a:pt x="107" y="7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BC07E762-16E3-A04C-8077-F7047E3CD626}"/>
                    </a:ext>
                  </a:extLst>
                </p:cNvPr>
                <p:cNvSpPr/>
                <p:nvPr/>
              </p:nvSpPr>
              <p:spPr>
                <a:xfrm>
                  <a:off x="7669338" y="2298964"/>
                  <a:ext cx="30161" cy="95824"/>
                </a:xfrm>
                <a:custGeom>
                  <a:avLst/>
                  <a:gdLst>
                    <a:gd name="connsiteX0" fmla="*/ 15847 w 30161"/>
                    <a:gd name="connsiteY0" fmla="*/ 10145 h 95824"/>
                    <a:gd name="connsiteX1" fmla="*/ 13097 w 30161"/>
                    <a:gd name="connsiteY1" fmla="*/ 17110 h 95824"/>
                    <a:gd name="connsiteX2" fmla="*/ 12811 w 30161"/>
                    <a:gd name="connsiteY2" fmla="*/ 22004 h 95824"/>
                    <a:gd name="connsiteX3" fmla="*/ 13633 w 30161"/>
                    <a:gd name="connsiteY3" fmla="*/ 25219 h 95824"/>
                    <a:gd name="connsiteX4" fmla="*/ 12668 w 30161"/>
                    <a:gd name="connsiteY4" fmla="*/ 25397 h 95824"/>
                    <a:gd name="connsiteX5" fmla="*/ 12776 w 30161"/>
                    <a:gd name="connsiteY5" fmla="*/ 26433 h 95824"/>
                    <a:gd name="connsiteX6" fmla="*/ 12526 w 30161"/>
                    <a:gd name="connsiteY6" fmla="*/ 26362 h 95824"/>
                    <a:gd name="connsiteX7" fmla="*/ 12918 w 30161"/>
                    <a:gd name="connsiteY7" fmla="*/ 27683 h 95824"/>
                    <a:gd name="connsiteX8" fmla="*/ 12668 w 30161"/>
                    <a:gd name="connsiteY8" fmla="*/ 27612 h 95824"/>
                    <a:gd name="connsiteX9" fmla="*/ 12668 w 30161"/>
                    <a:gd name="connsiteY9" fmla="*/ 28183 h 95824"/>
                    <a:gd name="connsiteX10" fmla="*/ 12311 w 30161"/>
                    <a:gd name="connsiteY10" fmla="*/ 28005 h 95824"/>
                    <a:gd name="connsiteX11" fmla="*/ 12347 w 30161"/>
                    <a:gd name="connsiteY11" fmla="*/ 30505 h 95824"/>
                    <a:gd name="connsiteX12" fmla="*/ 13454 w 30161"/>
                    <a:gd name="connsiteY12" fmla="*/ 30648 h 95824"/>
                    <a:gd name="connsiteX13" fmla="*/ 12454 w 30161"/>
                    <a:gd name="connsiteY13" fmla="*/ 34220 h 95824"/>
                    <a:gd name="connsiteX14" fmla="*/ 12204 w 30161"/>
                    <a:gd name="connsiteY14" fmla="*/ 34148 h 95824"/>
                    <a:gd name="connsiteX15" fmla="*/ 12204 w 30161"/>
                    <a:gd name="connsiteY15" fmla="*/ 39042 h 95824"/>
                    <a:gd name="connsiteX16" fmla="*/ 11347 w 30161"/>
                    <a:gd name="connsiteY16" fmla="*/ 39006 h 95824"/>
                    <a:gd name="connsiteX17" fmla="*/ 13704 w 30161"/>
                    <a:gd name="connsiteY17" fmla="*/ 41185 h 95824"/>
                    <a:gd name="connsiteX18" fmla="*/ 12097 w 30161"/>
                    <a:gd name="connsiteY18" fmla="*/ 41542 h 95824"/>
                    <a:gd name="connsiteX19" fmla="*/ 13311 w 30161"/>
                    <a:gd name="connsiteY19" fmla="*/ 42792 h 95824"/>
                    <a:gd name="connsiteX20" fmla="*/ 12990 w 30161"/>
                    <a:gd name="connsiteY20" fmla="*/ 42507 h 95824"/>
                    <a:gd name="connsiteX21" fmla="*/ 13061 w 30161"/>
                    <a:gd name="connsiteY21" fmla="*/ 43971 h 95824"/>
                    <a:gd name="connsiteX22" fmla="*/ 14883 w 30161"/>
                    <a:gd name="connsiteY22" fmla="*/ 43935 h 95824"/>
                    <a:gd name="connsiteX23" fmla="*/ 12990 w 30161"/>
                    <a:gd name="connsiteY23" fmla="*/ 44578 h 95824"/>
                    <a:gd name="connsiteX24" fmla="*/ 14490 w 30161"/>
                    <a:gd name="connsiteY24" fmla="*/ 44757 h 95824"/>
                    <a:gd name="connsiteX25" fmla="*/ 10418 w 30161"/>
                    <a:gd name="connsiteY25" fmla="*/ 46900 h 95824"/>
                    <a:gd name="connsiteX26" fmla="*/ 9025 w 30161"/>
                    <a:gd name="connsiteY26" fmla="*/ 59151 h 95824"/>
                    <a:gd name="connsiteX27" fmla="*/ 7882 w 30161"/>
                    <a:gd name="connsiteY27" fmla="*/ 59151 h 95824"/>
                    <a:gd name="connsiteX28" fmla="*/ 8632 w 30161"/>
                    <a:gd name="connsiteY28" fmla="*/ 60401 h 95824"/>
                    <a:gd name="connsiteX29" fmla="*/ 9311 w 30161"/>
                    <a:gd name="connsiteY29" fmla="*/ 60937 h 95824"/>
                    <a:gd name="connsiteX30" fmla="*/ 8311 w 30161"/>
                    <a:gd name="connsiteY30" fmla="*/ 60937 h 95824"/>
                    <a:gd name="connsiteX31" fmla="*/ 8918 w 30161"/>
                    <a:gd name="connsiteY31" fmla="*/ 61723 h 95824"/>
                    <a:gd name="connsiteX32" fmla="*/ 7846 w 30161"/>
                    <a:gd name="connsiteY32" fmla="*/ 61973 h 95824"/>
                    <a:gd name="connsiteX33" fmla="*/ 7953 w 30161"/>
                    <a:gd name="connsiteY33" fmla="*/ 65867 h 95824"/>
                    <a:gd name="connsiteX34" fmla="*/ 6060 w 30161"/>
                    <a:gd name="connsiteY34" fmla="*/ 68974 h 95824"/>
                    <a:gd name="connsiteX35" fmla="*/ 6168 w 30161"/>
                    <a:gd name="connsiteY35" fmla="*/ 74010 h 95824"/>
                    <a:gd name="connsiteX36" fmla="*/ 2381 w 30161"/>
                    <a:gd name="connsiteY36" fmla="*/ 82619 h 95824"/>
                    <a:gd name="connsiteX37" fmla="*/ 2739 w 30161"/>
                    <a:gd name="connsiteY37" fmla="*/ 83047 h 95824"/>
                    <a:gd name="connsiteX38" fmla="*/ 1524 w 30161"/>
                    <a:gd name="connsiteY38" fmla="*/ 85083 h 95824"/>
                    <a:gd name="connsiteX39" fmla="*/ 203 w 30161"/>
                    <a:gd name="connsiteY39" fmla="*/ 92906 h 95824"/>
                    <a:gd name="connsiteX40" fmla="*/ 3989 w 30161"/>
                    <a:gd name="connsiteY40" fmla="*/ 95656 h 95824"/>
                    <a:gd name="connsiteX41" fmla="*/ 11990 w 30161"/>
                    <a:gd name="connsiteY41" fmla="*/ 93441 h 95824"/>
                    <a:gd name="connsiteX42" fmla="*/ 12311 w 30161"/>
                    <a:gd name="connsiteY42" fmla="*/ 93620 h 95824"/>
                    <a:gd name="connsiteX43" fmla="*/ 12918 w 30161"/>
                    <a:gd name="connsiteY43" fmla="*/ 90512 h 95824"/>
                    <a:gd name="connsiteX44" fmla="*/ 14597 w 30161"/>
                    <a:gd name="connsiteY44" fmla="*/ 89227 h 95824"/>
                    <a:gd name="connsiteX45" fmla="*/ 14740 w 30161"/>
                    <a:gd name="connsiteY45" fmla="*/ 89334 h 95824"/>
                    <a:gd name="connsiteX46" fmla="*/ 15990 w 30161"/>
                    <a:gd name="connsiteY46" fmla="*/ 85869 h 95824"/>
                    <a:gd name="connsiteX47" fmla="*/ 16669 w 30161"/>
                    <a:gd name="connsiteY47" fmla="*/ 86441 h 95824"/>
                    <a:gd name="connsiteX48" fmla="*/ 17776 w 30161"/>
                    <a:gd name="connsiteY48" fmla="*/ 84726 h 95824"/>
                    <a:gd name="connsiteX49" fmla="*/ 17419 w 30161"/>
                    <a:gd name="connsiteY49" fmla="*/ 79154 h 95824"/>
                    <a:gd name="connsiteX50" fmla="*/ 17740 w 30161"/>
                    <a:gd name="connsiteY50" fmla="*/ 79297 h 95824"/>
                    <a:gd name="connsiteX51" fmla="*/ 17205 w 30161"/>
                    <a:gd name="connsiteY51" fmla="*/ 77725 h 95824"/>
                    <a:gd name="connsiteX52" fmla="*/ 17526 w 30161"/>
                    <a:gd name="connsiteY52" fmla="*/ 77725 h 95824"/>
                    <a:gd name="connsiteX53" fmla="*/ 17383 w 30161"/>
                    <a:gd name="connsiteY53" fmla="*/ 75368 h 95824"/>
                    <a:gd name="connsiteX54" fmla="*/ 18205 w 30161"/>
                    <a:gd name="connsiteY54" fmla="*/ 75618 h 95824"/>
                    <a:gd name="connsiteX55" fmla="*/ 18383 w 30161"/>
                    <a:gd name="connsiteY55" fmla="*/ 74510 h 95824"/>
                    <a:gd name="connsiteX56" fmla="*/ 18062 w 30161"/>
                    <a:gd name="connsiteY56" fmla="*/ 74868 h 95824"/>
                    <a:gd name="connsiteX57" fmla="*/ 18633 w 30161"/>
                    <a:gd name="connsiteY57" fmla="*/ 73189 h 95824"/>
                    <a:gd name="connsiteX58" fmla="*/ 16097 w 30161"/>
                    <a:gd name="connsiteY58" fmla="*/ 69260 h 95824"/>
                    <a:gd name="connsiteX59" fmla="*/ 17098 w 30161"/>
                    <a:gd name="connsiteY59" fmla="*/ 69296 h 95824"/>
                    <a:gd name="connsiteX60" fmla="*/ 18705 w 30161"/>
                    <a:gd name="connsiteY60" fmla="*/ 69974 h 95824"/>
                    <a:gd name="connsiteX61" fmla="*/ 19741 w 30161"/>
                    <a:gd name="connsiteY61" fmla="*/ 67974 h 95824"/>
                    <a:gd name="connsiteX62" fmla="*/ 20669 w 30161"/>
                    <a:gd name="connsiteY62" fmla="*/ 68153 h 95824"/>
                    <a:gd name="connsiteX63" fmla="*/ 20777 w 30161"/>
                    <a:gd name="connsiteY63" fmla="*/ 65116 h 95824"/>
                    <a:gd name="connsiteX64" fmla="*/ 21991 w 30161"/>
                    <a:gd name="connsiteY64" fmla="*/ 63366 h 95824"/>
                    <a:gd name="connsiteX65" fmla="*/ 23313 w 30161"/>
                    <a:gd name="connsiteY65" fmla="*/ 63116 h 95824"/>
                    <a:gd name="connsiteX66" fmla="*/ 22491 w 30161"/>
                    <a:gd name="connsiteY66" fmla="*/ 62045 h 95824"/>
                    <a:gd name="connsiteX67" fmla="*/ 23955 w 30161"/>
                    <a:gd name="connsiteY67" fmla="*/ 61866 h 95824"/>
                    <a:gd name="connsiteX68" fmla="*/ 24884 w 30161"/>
                    <a:gd name="connsiteY68" fmla="*/ 57615 h 95824"/>
                    <a:gd name="connsiteX69" fmla="*/ 23277 w 30161"/>
                    <a:gd name="connsiteY69" fmla="*/ 56044 h 95824"/>
                    <a:gd name="connsiteX70" fmla="*/ 24991 w 30161"/>
                    <a:gd name="connsiteY70" fmla="*/ 55544 h 95824"/>
                    <a:gd name="connsiteX71" fmla="*/ 24777 w 30161"/>
                    <a:gd name="connsiteY71" fmla="*/ 55722 h 95824"/>
                    <a:gd name="connsiteX72" fmla="*/ 25706 w 30161"/>
                    <a:gd name="connsiteY72" fmla="*/ 55937 h 95824"/>
                    <a:gd name="connsiteX73" fmla="*/ 25420 w 30161"/>
                    <a:gd name="connsiteY73" fmla="*/ 53436 h 95824"/>
                    <a:gd name="connsiteX74" fmla="*/ 24491 w 30161"/>
                    <a:gd name="connsiteY74" fmla="*/ 53686 h 95824"/>
                    <a:gd name="connsiteX75" fmla="*/ 24741 w 30161"/>
                    <a:gd name="connsiteY75" fmla="*/ 52901 h 95824"/>
                    <a:gd name="connsiteX76" fmla="*/ 25491 w 30161"/>
                    <a:gd name="connsiteY76" fmla="*/ 53151 h 95824"/>
                    <a:gd name="connsiteX77" fmla="*/ 26134 w 30161"/>
                    <a:gd name="connsiteY77" fmla="*/ 52008 h 95824"/>
                    <a:gd name="connsiteX78" fmla="*/ 25134 w 30161"/>
                    <a:gd name="connsiteY78" fmla="*/ 52043 h 95824"/>
                    <a:gd name="connsiteX79" fmla="*/ 26134 w 30161"/>
                    <a:gd name="connsiteY79" fmla="*/ 50686 h 95824"/>
                    <a:gd name="connsiteX80" fmla="*/ 24527 w 30161"/>
                    <a:gd name="connsiteY80" fmla="*/ 50436 h 95824"/>
                    <a:gd name="connsiteX81" fmla="*/ 26956 w 30161"/>
                    <a:gd name="connsiteY81" fmla="*/ 47757 h 95824"/>
                    <a:gd name="connsiteX82" fmla="*/ 25741 w 30161"/>
                    <a:gd name="connsiteY82" fmla="*/ 47150 h 95824"/>
                    <a:gd name="connsiteX83" fmla="*/ 26706 w 30161"/>
                    <a:gd name="connsiteY83" fmla="*/ 47257 h 95824"/>
                    <a:gd name="connsiteX84" fmla="*/ 27992 w 30161"/>
                    <a:gd name="connsiteY84" fmla="*/ 45971 h 95824"/>
                    <a:gd name="connsiteX85" fmla="*/ 28635 w 30161"/>
                    <a:gd name="connsiteY85" fmla="*/ 46150 h 95824"/>
                    <a:gd name="connsiteX86" fmla="*/ 26706 w 30161"/>
                    <a:gd name="connsiteY86" fmla="*/ 45614 h 95824"/>
                    <a:gd name="connsiteX87" fmla="*/ 26384 w 30161"/>
                    <a:gd name="connsiteY87" fmla="*/ 43971 h 95824"/>
                    <a:gd name="connsiteX88" fmla="*/ 24777 w 30161"/>
                    <a:gd name="connsiteY88" fmla="*/ 43400 h 95824"/>
                    <a:gd name="connsiteX89" fmla="*/ 25670 w 30161"/>
                    <a:gd name="connsiteY89" fmla="*/ 43649 h 95824"/>
                    <a:gd name="connsiteX90" fmla="*/ 25384 w 30161"/>
                    <a:gd name="connsiteY90" fmla="*/ 43042 h 95824"/>
                    <a:gd name="connsiteX91" fmla="*/ 26599 w 30161"/>
                    <a:gd name="connsiteY91" fmla="*/ 42899 h 95824"/>
                    <a:gd name="connsiteX92" fmla="*/ 27706 w 30161"/>
                    <a:gd name="connsiteY92" fmla="*/ 43328 h 95824"/>
                    <a:gd name="connsiteX93" fmla="*/ 26170 w 30161"/>
                    <a:gd name="connsiteY93" fmla="*/ 42292 h 95824"/>
                    <a:gd name="connsiteX94" fmla="*/ 27527 w 30161"/>
                    <a:gd name="connsiteY94" fmla="*/ 40649 h 95824"/>
                    <a:gd name="connsiteX95" fmla="*/ 27027 w 30161"/>
                    <a:gd name="connsiteY95" fmla="*/ 38935 h 95824"/>
                    <a:gd name="connsiteX96" fmla="*/ 29313 w 30161"/>
                    <a:gd name="connsiteY96" fmla="*/ 39042 h 95824"/>
                    <a:gd name="connsiteX97" fmla="*/ 28849 w 30161"/>
                    <a:gd name="connsiteY97" fmla="*/ 37184 h 95824"/>
                    <a:gd name="connsiteX98" fmla="*/ 28956 w 30161"/>
                    <a:gd name="connsiteY98" fmla="*/ 37292 h 95824"/>
                    <a:gd name="connsiteX99" fmla="*/ 29420 w 30161"/>
                    <a:gd name="connsiteY99" fmla="*/ 33434 h 95824"/>
                    <a:gd name="connsiteX100" fmla="*/ 27599 w 30161"/>
                    <a:gd name="connsiteY100" fmla="*/ 32648 h 95824"/>
                    <a:gd name="connsiteX101" fmla="*/ 26634 w 30161"/>
                    <a:gd name="connsiteY101" fmla="*/ 29362 h 95824"/>
                    <a:gd name="connsiteX102" fmla="*/ 28063 w 30161"/>
                    <a:gd name="connsiteY102" fmla="*/ 28505 h 95824"/>
                    <a:gd name="connsiteX103" fmla="*/ 28277 w 30161"/>
                    <a:gd name="connsiteY103" fmla="*/ 28683 h 95824"/>
                    <a:gd name="connsiteX104" fmla="*/ 28420 w 30161"/>
                    <a:gd name="connsiteY104" fmla="*/ 26183 h 95824"/>
                    <a:gd name="connsiteX105" fmla="*/ 26706 w 30161"/>
                    <a:gd name="connsiteY105" fmla="*/ 24504 h 95824"/>
                    <a:gd name="connsiteX106" fmla="*/ 27420 w 30161"/>
                    <a:gd name="connsiteY106" fmla="*/ 24254 h 95824"/>
                    <a:gd name="connsiteX107" fmla="*/ 28385 w 30161"/>
                    <a:gd name="connsiteY107" fmla="*/ 24290 h 95824"/>
                    <a:gd name="connsiteX108" fmla="*/ 27885 w 30161"/>
                    <a:gd name="connsiteY108" fmla="*/ 23968 h 95824"/>
                    <a:gd name="connsiteX109" fmla="*/ 28099 w 30161"/>
                    <a:gd name="connsiteY109" fmla="*/ 24004 h 95824"/>
                    <a:gd name="connsiteX110" fmla="*/ 27492 w 30161"/>
                    <a:gd name="connsiteY110" fmla="*/ 23718 h 95824"/>
                    <a:gd name="connsiteX111" fmla="*/ 26992 w 30161"/>
                    <a:gd name="connsiteY111" fmla="*/ 23718 h 95824"/>
                    <a:gd name="connsiteX112" fmla="*/ 28563 w 30161"/>
                    <a:gd name="connsiteY112" fmla="*/ 22432 h 95824"/>
                    <a:gd name="connsiteX113" fmla="*/ 26920 w 30161"/>
                    <a:gd name="connsiteY113" fmla="*/ 18182 h 95824"/>
                    <a:gd name="connsiteX114" fmla="*/ 28456 w 30161"/>
                    <a:gd name="connsiteY114" fmla="*/ 18968 h 95824"/>
                    <a:gd name="connsiteX115" fmla="*/ 28349 w 30161"/>
                    <a:gd name="connsiteY115" fmla="*/ 18039 h 95824"/>
                    <a:gd name="connsiteX116" fmla="*/ 29028 w 30161"/>
                    <a:gd name="connsiteY116" fmla="*/ 18968 h 95824"/>
                    <a:gd name="connsiteX117" fmla="*/ 29420 w 30161"/>
                    <a:gd name="connsiteY117" fmla="*/ 15432 h 95824"/>
                    <a:gd name="connsiteX118" fmla="*/ 28670 w 30161"/>
                    <a:gd name="connsiteY118" fmla="*/ 15039 h 95824"/>
                    <a:gd name="connsiteX119" fmla="*/ 28813 w 30161"/>
                    <a:gd name="connsiteY119" fmla="*/ 14967 h 95824"/>
                    <a:gd name="connsiteX120" fmla="*/ 27742 w 30161"/>
                    <a:gd name="connsiteY120" fmla="*/ 14360 h 95824"/>
                    <a:gd name="connsiteX121" fmla="*/ 29813 w 30161"/>
                    <a:gd name="connsiteY121" fmla="*/ 14003 h 95824"/>
                    <a:gd name="connsiteX122" fmla="*/ 29170 w 30161"/>
                    <a:gd name="connsiteY122" fmla="*/ 11788 h 95824"/>
                    <a:gd name="connsiteX123" fmla="*/ 28206 w 30161"/>
                    <a:gd name="connsiteY123" fmla="*/ 11753 h 95824"/>
                    <a:gd name="connsiteX124" fmla="*/ 28778 w 30161"/>
                    <a:gd name="connsiteY124" fmla="*/ 11074 h 95824"/>
                    <a:gd name="connsiteX125" fmla="*/ 29992 w 30161"/>
                    <a:gd name="connsiteY125" fmla="*/ 11181 h 95824"/>
                    <a:gd name="connsiteX126" fmla="*/ 28385 w 30161"/>
                    <a:gd name="connsiteY126" fmla="*/ 10038 h 95824"/>
                    <a:gd name="connsiteX127" fmla="*/ 29778 w 30161"/>
                    <a:gd name="connsiteY127" fmla="*/ 10753 h 95824"/>
                    <a:gd name="connsiteX128" fmla="*/ 29813 w 30161"/>
                    <a:gd name="connsiteY128" fmla="*/ 8788 h 95824"/>
                    <a:gd name="connsiteX129" fmla="*/ 27635 w 30161"/>
                    <a:gd name="connsiteY129" fmla="*/ 8395 h 95824"/>
                    <a:gd name="connsiteX130" fmla="*/ 27420 w 30161"/>
                    <a:gd name="connsiteY130" fmla="*/ 6502 h 95824"/>
                    <a:gd name="connsiteX131" fmla="*/ 26349 w 30161"/>
                    <a:gd name="connsiteY131" fmla="*/ 6645 h 95824"/>
                    <a:gd name="connsiteX132" fmla="*/ 26884 w 30161"/>
                    <a:gd name="connsiteY132" fmla="*/ 4144 h 95824"/>
                    <a:gd name="connsiteX133" fmla="*/ 17705 w 30161"/>
                    <a:gd name="connsiteY133" fmla="*/ 215 h 95824"/>
                    <a:gd name="connsiteX134" fmla="*/ 14990 w 30161"/>
                    <a:gd name="connsiteY134" fmla="*/ 2144 h 95824"/>
                    <a:gd name="connsiteX135" fmla="*/ 15847 w 30161"/>
                    <a:gd name="connsiteY135" fmla="*/ 10145 h 95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</a:cxnLst>
                  <a:rect l="l" t="t" r="r" b="b"/>
                  <a:pathLst>
                    <a:path w="30161" h="95824">
                      <a:moveTo>
                        <a:pt x="15847" y="10145"/>
                      </a:moveTo>
                      <a:cubicBezTo>
                        <a:pt x="14954" y="13217"/>
                        <a:pt x="12740" y="13717"/>
                        <a:pt x="13097" y="17110"/>
                      </a:cubicBezTo>
                      <a:cubicBezTo>
                        <a:pt x="12668" y="18646"/>
                        <a:pt x="12847" y="20397"/>
                        <a:pt x="12811" y="22004"/>
                      </a:cubicBezTo>
                      <a:cubicBezTo>
                        <a:pt x="14276" y="23040"/>
                        <a:pt x="12454" y="24076"/>
                        <a:pt x="13633" y="25219"/>
                      </a:cubicBezTo>
                      <a:lnTo>
                        <a:pt x="12668" y="25397"/>
                      </a:lnTo>
                      <a:cubicBezTo>
                        <a:pt x="13061" y="25790"/>
                        <a:pt x="13311" y="26219"/>
                        <a:pt x="12776" y="26433"/>
                      </a:cubicBezTo>
                      <a:lnTo>
                        <a:pt x="12526" y="26362"/>
                      </a:lnTo>
                      <a:cubicBezTo>
                        <a:pt x="13133" y="26933"/>
                        <a:pt x="12633" y="27397"/>
                        <a:pt x="12918" y="27683"/>
                      </a:cubicBezTo>
                      <a:lnTo>
                        <a:pt x="12668" y="27612"/>
                      </a:lnTo>
                      <a:lnTo>
                        <a:pt x="12668" y="28183"/>
                      </a:lnTo>
                      <a:lnTo>
                        <a:pt x="12311" y="28005"/>
                      </a:lnTo>
                      <a:cubicBezTo>
                        <a:pt x="12883" y="28969"/>
                        <a:pt x="12811" y="29826"/>
                        <a:pt x="12347" y="30505"/>
                      </a:cubicBezTo>
                      <a:lnTo>
                        <a:pt x="13454" y="30648"/>
                      </a:lnTo>
                      <a:cubicBezTo>
                        <a:pt x="11954" y="32041"/>
                        <a:pt x="14133" y="33005"/>
                        <a:pt x="12454" y="34220"/>
                      </a:cubicBezTo>
                      <a:lnTo>
                        <a:pt x="12204" y="34148"/>
                      </a:lnTo>
                      <a:cubicBezTo>
                        <a:pt x="14812" y="36434"/>
                        <a:pt x="9739" y="36720"/>
                        <a:pt x="12204" y="39042"/>
                      </a:cubicBezTo>
                      <a:cubicBezTo>
                        <a:pt x="11883" y="38756"/>
                        <a:pt x="11633" y="39042"/>
                        <a:pt x="11347" y="39006"/>
                      </a:cubicBezTo>
                      <a:cubicBezTo>
                        <a:pt x="11525" y="39935"/>
                        <a:pt x="11525" y="40863"/>
                        <a:pt x="13704" y="41185"/>
                      </a:cubicBezTo>
                      <a:cubicBezTo>
                        <a:pt x="13561" y="41792"/>
                        <a:pt x="12954" y="41578"/>
                        <a:pt x="12097" y="41542"/>
                      </a:cubicBezTo>
                      <a:cubicBezTo>
                        <a:pt x="13061" y="41685"/>
                        <a:pt x="13347" y="42292"/>
                        <a:pt x="13311" y="42792"/>
                      </a:cubicBezTo>
                      <a:lnTo>
                        <a:pt x="12990" y="42507"/>
                      </a:lnTo>
                      <a:lnTo>
                        <a:pt x="13061" y="43971"/>
                      </a:lnTo>
                      <a:lnTo>
                        <a:pt x="14883" y="43935"/>
                      </a:lnTo>
                      <a:cubicBezTo>
                        <a:pt x="14240" y="44614"/>
                        <a:pt x="12668" y="43828"/>
                        <a:pt x="12990" y="44578"/>
                      </a:cubicBezTo>
                      <a:lnTo>
                        <a:pt x="14490" y="44757"/>
                      </a:lnTo>
                      <a:cubicBezTo>
                        <a:pt x="14026" y="45757"/>
                        <a:pt x="11668" y="46043"/>
                        <a:pt x="10418" y="46900"/>
                      </a:cubicBezTo>
                      <a:cubicBezTo>
                        <a:pt x="9132" y="50936"/>
                        <a:pt x="12061" y="56080"/>
                        <a:pt x="9025" y="59151"/>
                      </a:cubicBezTo>
                      <a:lnTo>
                        <a:pt x="7882" y="59151"/>
                      </a:lnTo>
                      <a:cubicBezTo>
                        <a:pt x="6239" y="58973"/>
                        <a:pt x="10168" y="60473"/>
                        <a:pt x="8632" y="60401"/>
                      </a:cubicBezTo>
                      <a:lnTo>
                        <a:pt x="9311" y="60937"/>
                      </a:lnTo>
                      <a:cubicBezTo>
                        <a:pt x="8989" y="61009"/>
                        <a:pt x="8668" y="61187"/>
                        <a:pt x="8311" y="60937"/>
                      </a:cubicBezTo>
                      <a:cubicBezTo>
                        <a:pt x="8204" y="61294"/>
                        <a:pt x="8454" y="61366"/>
                        <a:pt x="8918" y="61723"/>
                      </a:cubicBezTo>
                      <a:lnTo>
                        <a:pt x="7846" y="61973"/>
                      </a:lnTo>
                      <a:cubicBezTo>
                        <a:pt x="6846" y="63402"/>
                        <a:pt x="8704" y="64974"/>
                        <a:pt x="7953" y="65867"/>
                      </a:cubicBezTo>
                      <a:cubicBezTo>
                        <a:pt x="6739" y="66259"/>
                        <a:pt x="6310" y="67295"/>
                        <a:pt x="6060" y="68974"/>
                      </a:cubicBezTo>
                      <a:cubicBezTo>
                        <a:pt x="5810" y="70653"/>
                        <a:pt x="5918" y="72796"/>
                        <a:pt x="6168" y="74010"/>
                      </a:cubicBezTo>
                      <a:cubicBezTo>
                        <a:pt x="7632" y="77975"/>
                        <a:pt x="560" y="79618"/>
                        <a:pt x="2381" y="82619"/>
                      </a:cubicBezTo>
                      <a:cubicBezTo>
                        <a:pt x="2131" y="82619"/>
                        <a:pt x="2560" y="82976"/>
                        <a:pt x="2739" y="83047"/>
                      </a:cubicBezTo>
                      <a:lnTo>
                        <a:pt x="1524" y="85083"/>
                      </a:lnTo>
                      <a:cubicBezTo>
                        <a:pt x="1667" y="84976"/>
                        <a:pt x="-690" y="88441"/>
                        <a:pt x="203" y="92906"/>
                      </a:cubicBezTo>
                      <a:cubicBezTo>
                        <a:pt x="703" y="95049"/>
                        <a:pt x="2239" y="96299"/>
                        <a:pt x="3989" y="95656"/>
                      </a:cubicBezTo>
                      <a:cubicBezTo>
                        <a:pt x="5775" y="95013"/>
                        <a:pt x="8204" y="93656"/>
                        <a:pt x="11990" y="93441"/>
                      </a:cubicBezTo>
                      <a:lnTo>
                        <a:pt x="12311" y="93620"/>
                      </a:lnTo>
                      <a:cubicBezTo>
                        <a:pt x="13454" y="93013"/>
                        <a:pt x="14061" y="92298"/>
                        <a:pt x="12918" y="90512"/>
                      </a:cubicBezTo>
                      <a:cubicBezTo>
                        <a:pt x="14954" y="91334"/>
                        <a:pt x="13740" y="89370"/>
                        <a:pt x="14597" y="89227"/>
                      </a:cubicBezTo>
                      <a:lnTo>
                        <a:pt x="14740" y="89334"/>
                      </a:lnTo>
                      <a:cubicBezTo>
                        <a:pt x="13740" y="87441"/>
                        <a:pt x="17026" y="87476"/>
                        <a:pt x="15990" y="85869"/>
                      </a:cubicBezTo>
                      <a:cubicBezTo>
                        <a:pt x="16133" y="85976"/>
                        <a:pt x="16705" y="86191"/>
                        <a:pt x="16669" y="86441"/>
                      </a:cubicBezTo>
                      <a:cubicBezTo>
                        <a:pt x="16669" y="85548"/>
                        <a:pt x="16526" y="84405"/>
                        <a:pt x="17776" y="84726"/>
                      </a:cubicBezTo>
                      <a:cubicBezTo>
                        <a:pt x="17991" y="82797"/>
                        <a:pt x="19169" y="80654"/>
                        <a:pt x="17419" y="79154"/>
                      </a:cubicBezTo>
                      <a:lnTo>
                        <a:pt x="17740" y="79297"/>
                      </a:lnTo>
                      <a:cubicBezTo>
                        <a:pt x="16562" y="78368"/>
                        <a:pt x="17740" y="78511"/>
                        <a:pt x="17205" y="77725"/>
                      </a:cubicBezTo>
                      <a:cubicBezTo>
                        <a:pt x="17383" y="77725"/>
                        <a:pt x="17455" y="77725"/>
                        <a:pt x="17526" y="77725"/>
                      </a:cubicBezTo>
                      <a:cubicBezTo>
                        <a:pt x="16383" y="76761"/>
                        <a:pt x="17812" y="75975"/>
                        <a:pt x="17383" y="75368"/>
                      </a:cubicBezTo>
                      <a:lnTo>
                        <a:pt x="18205" y="75618"/>
                      </a:lnTo>
                      <a:lnTo>
                        <a:pt x="18383" y="74510"/>
                      </a:lnTo>
                      <a:lnTo>
                        <a:pt x="18062" y="74868"/>
                      </a:lnTo>
                      <a:cubicBezTo>
                        <a:pt x="15883" y="73939"/>
                        <a:pt x="19741" y="74582"/>
                        <a:pt x="18633" y="73189"/>
                      </a:cubicBezTo>
                      <a:cubicBezTo>
                        <a:pt x="19241" y="72474"/>
                        <a:pt x="14740" y="69760"/>
                        <a:pt x="16097" y="69260"/>
                      </a:cubicBezTo>
                      <a:cubicBezTo>
                        <a:pt x="15204" y="68474"/>
                        <a:pt x="17669" y="70224"/>
                        <a:pt x="17098" y="69296"/>
                      </a:cubicBezTo>
                      <a:cubicBezTo>
                        <a:pt x="18276" y="69653"/>
                        <a:pt x="17705" y="69867"/>
                        <a:pt x="18705" y="69974"/>
                      </a:cubicBezTo>
                      <a:cubicBezTo>
                        <a:pt x="18383" y="69117"/>
                        <a:pt x="20276" y="69153"/>
                        <a:pt x="19741" y="67974"/>
                      </a:cubicBezTo>
                      <a:lnTo>
                        <a:pt x="20669" y="68153"/>
                      </a:lnTo>
                      <a:cubicBezTo>
                        <a:pt x="19312" y="66402"/>
                        <a:pt x="22277" y="66188"/>
                        <a:pt x="20777" y="65116"/>
                      </a:cubicBezTo>
                      <a:cubicBezTo>
                        <a:pt x="20169" y="63866"/>
                        <a:pt x="23670" y="64831"/>
                        <a:pt x="21991" y="63366"/>
                      </a:cubicBezTo>
                      <a:lnTo>
                        <a:pt x="23313" y="63116"/>
                      </a:lnTo>
                      <a:cubicBezTo>
                        <a:pt x="23598" y="62652"/>
                        <a:pt x="21812" y="62509"/>
                        <a:pt x="22491" y="62045"/>
                      </a:cubicBezTo>
                      <a:cubicBezTo>
                        <a:pt x="23277" y="62187"/>
                        <a:pt x="23241" y="61437"/>
                        <a:pt x="23955" y="61866"/>
                      </a:cubicBezTo>
                      <a:cubicBezTo>
                        <a:pt x="25384" y="60759"/>
                        <a:pt x="22527" y="59044"/>
                        <a:pt x="24884" y="57615"/>
                      </a:cubicBezTo>
                      <a:cubicBezTo>
                        <a:pt x="23348" y="57080"/>
                        <a:pt x="24420" y="56437"/>
                        <a:pt x="23277" y="56044"/>
                      </a:cubicBezTo>
                      <a:cubicBezTo>
                        <a:pt x="23955" y="56080"/>
                        <a:pt x="23634" y="54508"/>
                        <a:pt x="24991" y="55544"/>
                      </a:cubicBezTo>
                      <a:cubicBezTo>
                        <a:pt x="25099" y="55615"/>
                        <a:pt x="25063" y="55758"/>
                        <a:pt x="24777" y="55722"/>
                      </a:cubicBezTo>
                      <a:lnTo>
                        <a:pt x="25706" y="55937"/>
                      </a:lnTo>
                      <a:cubicBezTo>
                        <a:pt x="27599" y="55258"/>
                        <a:pt x="24991" y="54258"/>
                        <a:pt x="25420" y="53436"/>
                      </a:cubicBezTo>
                      <a:cubicBezTo>
                        <a:pt x="25063" y="53651"/>
                        <a:pt x="25099" y="54008"/>
                        <a:pt x="24491" y="53686"/>
                      </a:cubicBezTo>
                      <a:lnTo>
                        <a:pt x="24741" y="52901"/>
                      </a:lnTo>
                      <a:lnTo>
                        <a:pt x="25491" y="53151"/>
                      </a:lnTo>
                      <a:lnTo>
                        <a:pt x="26134" y="52008"/>
                      </a:lnTo>
                      <a:lnTo>
                        <a:pt x="25134" y="52043"/>
                      </a:lnTo>
                      <a:cubicBezTo>
                        <a:pt x="25741" y="51508"/>
                        <a:pt x="27420" y="51508"/>
                        <a:pt x="26134" y="50686"/>
                      </a:cubicBezTo>
                      <a:cubicBezTo>
                        <a:pt x="25420" y="50293"/>
                        <a:pt x="24741" y="51079"/>
                        <a:pt x="24527" y="50436"/>
                      </a:cubicBezTo>
                      <a:cubicBezTo>
                        <a:pt x="25313" y="49722"/>
                        <a:pt x="26491" y="48722"/>
                        <a:pt x="26956" y="47757"/>
                      </a:cubicBezTo>
                      <a:cubicBezTo>
                        <a:pt x="25849" y="47721"/>
                        <a:pt x="25920" y="47436"/>
                        <a:pt x="25741" y="47150"/>
                      </a:cubicBezTo>
                      <a:lnTo>
                        <a:pt x="26706" y="47257"/>
                      </a:lnTo>
                      <a:cubicBezTo>
                        <a:pt x="25563" y="46043"/>
                        <a:pt x="28849" y="47150"/>
                        <a:pt x="27992" y="45971"/>
                      </a:cubicBezTo>
                      <a:lnTo>
                        <a:pt x="28635" y="46150"/>
                      </a:lnTo>
                      <a:lnTo>
                        <a:pt x="26706" y="45614"/>
                      </a:lnTo>
                      <a:cubicBezTo>
                        <a:pt x="24991" y="44400"/>
                        <a:pt x="28742" y="45400"/>
                        <a:pt x="26384" y="43971"/>
                      </a:cubicBezTo>
                      <a:cubicBezTo>
                        <a:pt x="26491" y="44400"/>
                        <a:pt x="24277" y="43864"/>
                        <a:pt x="24777" y="43400"/>
                      </a:cubicBezTo>
                      <a:lnTo>
                        <a:pt x="25670" y="43649"/>
                      </a:lnTo>
                      <a:cubicBezTo>
                        <a:pt x="25527" y="43328"/>
                        <a:pt x="25170" y="43185"/>
                        <a:pt x="25384" y="43042"/>
                      </a:cubicBezTo>
                      <a:cubicBezTo>
                        <a:pt x="25849" y="43292"/>
                        <a:pt x="26706" y="43328"/>
                        <a:pt x="26599" y="42899"/>
                      </a:cubicBezTo>
                      <a:lnTo>
                        <a:pt x="27706" y="43328"/>
                      </a:lnTo>
                      <a:lnTo>
                        <a:pt x="26170" y="42292"/>
                      </a:lnTo>
                      <a:cubicBezTo>
                        <a:pt x="27242" y="41828"/>
                        <a:pt x="26170" y="40685"/>
                        <a:pt x="27527" y="40649"/>
                      </a:cubicBezTo>
                      <a:cubicBezTo>
                        <a:pt x="27527" y="40649"/>
                        <a:pt x="28385" y="39435"/>
                        <a:pt x="27027" y="38935"/>
                      </a:cubicBezTo>
                      <a:cubicBezTo>
                        <a:pt x="27849" y="39328"/>
                        <a:pt x="28313" y="38685"/>
                        <a:pt x="29313" y="39042"/>
                      </a:cubicBezTo>
                      <a:cubicBezTo>
                        <a:pt x="28385" y="38542"/>
                        <a:pt x="27742" y="37434"/>
                        <a:pt x="28849" y="37184"/>
                      </a:cubicBezTo>
                      <a:lnTo>
                        <a:pt x="28956" y="37292"/>
                      </a:lnTo>
                      <a:cubicBezTo>
                        <a:pt x="30278" y="36006"/>
                        <a:pt x="27920" y="34541"/>
                        <a:pt x="29420" y="33434"/>
                      </a:cubicBezTo>
                      <a:cubicBezTo>
                        <a:pt x="28313" y="33291"/>
                        <a:pt x="29028" y="32719"/>
                        <a:pt x="27599" y="32648"/>
                      </a:cubicBezTo>
                      <a:cubicBezTo>
                        <a:pt x="26456" y="31041"/>
                        <a:pt x="30849" y="30648"/>
                        <a:pt x="26634" y="29362"/>
                      </a:cubicBezTo>
                      <a:cubicBezTo>
                        <a:pt x="26527" y="28683"/>
                        <a:pt x="27777" y="28790"/>
                        <a:pt x="28063" y="28505"/>
                      </a:cubicBezTo>
                      <a:lnTo>
                        <a:pt x="28277" y="28683"/>
                      </a:lnTo>
                      <a:cubicBezTo>
                        <a:pt x="28135" y="27433"/>
                        <a:pt x="28170" y="27076"/>
                        <a:pt x="28420" y="26183"/>
                      </a:cubicBezTo>
                      <a:cubicBezTo>
                        <a:pt x="28063" y="25647"/>
                        <a:pt x="26099" y="25219"/>
                        <a:pt x="26706" y="24504"/>
                      </a:cubicBezTo>
                      <a:cubicBezTo>
                        <a:pt x="27456" y="24897"/>
                        <a:pt x="27349" y="24540"/>
                        <a:pt x="27420" y="24254"/>
                      </a:cubicBezTo>
                      <a:cubicBezTo>
                        <a:pt x="27527" y="24468"/>
                        <a:pt x="27777" y="24576"/>
                        <a:pt x="28385" y="24290"/>
                      </a:cubicBezTo>
                      <a:cubicBezTo>
                        <a:pt x="28135" y="24183"/>
                        <a:pt x="28027" y="24076"/>
                        <a:pt x="27885" y="23968"/>
                      </a:cubicBezTo>
                      <a:cubicBezTo>
                        <a:pt x="27956" y="23968"/>
                        <a:pt x="27992" y="23968"/>
                        <a:pt x="28099" y="24004"/>
                      </a:cubicBezTo>
                      <a:cubicBezTo>
                        <a:pt x="27920" y="23468"/>
                        <a:pt x="27635" y="23504"/>
                        <a:pt x="27492" y="23718"/>
                      </a:cubicBezTo>
                      <a:cubicBezTo>
                        <a:pt x="27384" y="23683"/>
                        <a:pt x="27206" y="23683"/>
                        <a:pt x="26992" y="23718"/>
                      </a:cubicBezTo>
                      <a:cubicBezTo>
                        <a:pt x="28099" y="23397"/>
                        <a:pt x="27170" y="22254"/>
                        <a:pt x="28563" y="22432"/>
                      </a:cubicBezTo>
                      <a:cubicBezTo>
                        <a:pt x="28492" y="20861"/>
                        <a:pt x="27277" y="19539"/>
                        <a:pt x="26920" y="18182"/>
                      </a:cubicBezTo>
                      <a:cubicBezTo>
                        <a:pt x="27635" y="18146"/>
                        <a:pt x="28242" y="18539"/>
                        <a:pt x="28456" y="18968"/>
                      </a:cubicBezTo>
                      <a:lnTo>
                        <a:pt x="28349" y="18039"/>
                      </a:lnTo>
                      <a:cubicBezTo>
                        <a:pt x="29349" y="18218"/>
                        <a:pt x="28849" y="18646"/>
                        <a:pt x="29028" y="18968"/>
                      </a:cubicBezTo>
                      <a:cubicBezTo>
                        <a:pt x="30849" y="18146"/>
                        <a:pt x="27742" y="16503"/>
                        <a:pt x="29420" y="15432"/>
                      </a:cubicBezTo>
                      <a:lnTo>
                        <a:pt x="28670" y="15039"/>
                      </a:lnTo>
                      <a:lnTo>
                        <a:pt x="28813" y="14967"/>
                      </a:lnTo>
                      <a:cubicBezTo>
                        <a:pt x="28385" y="14896"/>
                        <a:pt x="27849" y="14539"/>
                        <a:pt x="27742" y="14360"/>
                      </a:cubicBezTo>
                      <a:cubicBezTo>
                        <a:pt x="28670" y="14289"/>
                        <a:pt x="29778" y="14646"/>
                        <a:pt x="29813" y="14003"/>
                      </a:cubicBezTo>
                      <a:cubicBezTo>
                        <a:pt x="30742" y="13610"/>
                        <a:pt x="29563" y="12503"/>
                        <a:pt x="29170" y="11788"/>
                      </a:cubicBezTo>
                      <a:cubicBezTo>
                        <a:pt x="28992" y="12110"/>
                        <a:pt x="28492" y="11967"/>
                        <a:pt x="28206" y="11753"/>
                      </a:cubicBezTo>
                      <a:cubicBezTo>
                        <a:pt x="28206" y="11431"/>
                        <a:pt x="29135" y="11360"/>
                        <a:pt x="28778" y="11074"/>
                      </a:cubicBezTo>
                      <a:lnTo>
                        <a:pt x="29992" y="11181"/>
                      </a:lnTo>
                      <a:cubicBezTo>
                        <a:pt x="28849" y="11181"/>
                        <a:pt x="28849" y="10217"/>
                        <a:pt x="28385" y="10038"/>
                      </a:cubicBezTo>
                      <a:cubicBezTo>
                        <a:pt x="29278" y="9931"/>
                        <a:pt x="29099" y="10609"/>
                        <a:pt x="29778" y="10753"/>
                      </a:cubicBezTo>
                      <a:cubicBezTo>
                        <a:pt x="29778" y="9467"/>
                        <a:pt x="29778" y="10110"/>
                        <a:pt x="29813" y="8788"/>
                      </a:cubicBezTo>
                      <a:cubicBezTo>
                        <a:pt x="28956" y="8038"/>
                        <a:pt x="28670" y="8824"/>
                        <a:pt x="27635" y="8395"/>
                      </a:cubicBezTo>
                      <a:cubicBezTo>
                        <a:pt x="27456" y="7788"/>
                        <a:pt x="26670" y="7145"/>
                        <a:pt x="27420" y="6502"/>
                      </a:cubicBezTo>
                      <a:lnTo>
                        <a:pt x="26349" y="6645"/>
                      </a:lnTo>
                      <a:cubicBezTo>
                        <a:pt x="25599" y="5466"/>
                        <a:pt x="25741" y="4859"/>
                        <a:pt x="26884" y="4144"/>
                      </a:cubicBezTo>
                      <a:cubicBezTo>
                        <a:pt x="22634" y="-142"/>
                        <a:pt x="19562" y="-320"/>
                        <a:pt x="17705" y="215"/>
                      </a:cubicBezTo>
                      <a:cubicBezTo>
                        <a:pt x="15812" y="787"/>
                        <a:pt x="14990" y="2144"/>
                        <a:pt x="14990" y="2144"/>
                      </a:cubicBezTo>
                      <a:cubicBezTo>
                        <a:pt x="12347" y="4895"/>
                        <a:pt x="15383" y="6466"/>
                        <a:pt x="15847" y="1014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3" name="Graphic 1">
                <a:extLst>
                  <a:ext uri="{FF2B5EF4-FFF2-40B4-BE49-F238E27FC236}">
                    <a16:creationId xmlns:a16="http://schemas.microsoft.com/office/drawing/2014/main" id="{11199E03-F726-6F4F-A52A-A55A3C291990}"/>
                  </a:ext>
                </a:extLst>
              </p:cNvPr>
              <p:cNvGrpSpPr/>
              <p:nvPr/>
            </p:nvGrpSpPr>
            <p:grpSpPr>
              <a:xfrm>
                <a:off x="7695961" y="1936472"/>
                <a:ext cx="78486" cy="72605"/>
                <a:chOff x="7695961" y="1936472"/>
                <a:chExt cx="78486" cy="72605"/>
              </a:xfrm>
              <a:grpFill/>
            </p:grpSpPr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35F29CB1-7CAC-EF43-9B48-B2BC227F2110}"/>
                    </a:ext>
                  </a:extLst>
                </p:cNvPr>
                <p:cNvSpPr/>
                <p:nvPr/>
              </p:nvSpPr>
              <p:spPr>
                <a:xfrm>
                  <a:off x="7713761" y="1950779"/>
                  <a:ext cx="392" cy="392"/>
                </a:xfrm>
                <a:custGeom>
                  <a:avLst/>
                  <a:gdLst>
                    <a:gd name="connsiteX0" fmla="*/ 393 w 392"/>
                    <a:gd name="connsiteY0" fmla="*/ 0 h 392"/>
                    <a:gd name="connsiteX1" fmla="*/ 0 w 392"/>
                    <a:gd name="connsiteY1" fmla="*/ 393 h 392"/>
                    <a:gd name="connsiteX2" fmla="*/ 393 w 392"/>
                    <a:gd name="connsiteY2" fmla="*/ 0 h 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2" h="392">
                      <a:moveTo>
                        <a:pt x="393" y="0"/>
                      </a:moveTo>
                      <a:lnTo>
                        <a:pt x="0" y="393"/>
                      </a:lnTo>
                      <a:cubicBezTo>
                        <a:pt x="214" y="321"/>
                        <a:pt x="393" y="214"/>
                        <a:pt x="393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D8FFE6A2-5BF9-0E4D-89F0-4FAFEEB80A65}"/>
                    </a:ext>
                  </a:extLst>
                </p:cNvPr>
                <p:cNvSpPr/>
                <p:nvPr/>
              </p:nvSpPr>
              <p:spPr>
                <a:xfrm>
                  <a:off x="7745372" y="1992784"/>
                  <a:ext cx="71" cy="107"/>
                </a:xfrm>
                <a:custGeom>
                  <a:avLst/>
                  <a:gdLst>
                    <a:gd name="connsiteX0" fmla="*/ 0 w 71"/>
                    <a:gd name="connsiteY0" fmla="*/ 107 h 107"/>
                    <a:gd name="connsiteX1" fmla="*/ 71 w 71"/>
                    <a:gd name="connsiteY1" fmla="*/ 0 h 107"/>
                    <a:gd name="connsiteX2" fmla="*/ 0 w 71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0" y="107"/>
                      </a:moveTo>
                      <a:lnTo>
                        <a:pt x="71" y="0"/>
                      </a:lnTo>
                      <a:cubicBezTo>
                        <a:pt x="0" y="36"/>
                        <a:pt x="0" y="107"/>
                        <a:pt x="0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A3FAE3F9-7B9D-F644-8B17-CEDBCDEDCE72}"/>
                    </a:ext>
                  </a:extLst>
                </p:cNvPr>
                <p:cNvSpPr/>
                <p:nvPr/>
              </p:nvSpPr>
              <p:spPr>
                <a:xfrm>
                  <a:off x="7701795" y="1965067"/>
                  <a:ext cx="142" cy="35"/>
                </a:xfrm>
                <a:custGeom>
                  <a:avLst/>
                  <a:gdLst>
                    <a:gd name="connsiteX0" fmla="*/ 143 w 142"/>
                    <a:gd name="connsiteY0" fmla="*/ 36 h 35"/>
                    <a:gd name="connsiteX1" fmla="*/ 143 w 142"/>
                    <a:gd name="connsiteY1" fmla="*/ 36 h 35"/>
                    <a:gd name="connsiteX2" fmla="*/ 0 w 142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" h="35">
                      <a:moveTo>
                        <a:pt x="143" y="36"/>
                      </a:moveTo>
                      <a:lnTo>
                        <a:pt x="143" y="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380C06AD-A7F6-024C-93E1-405062FA524E}"/>
                    </a:ext>
                  </a:extLst>
                </p:cNvPr>
                <p:cNvSpPr/>
                <p:nvPr/>
              </p:nvSpPr>
              <p:spPr>
                <a:xfrm>
                  <a:off x="7695961" y="1936472"/>
                  <a:ext cx="78486" cy="72605"/>
                </a:xfrm>
                <a:custGeom>
                  <a:avLst/>
                  <a:gdLst>
                    <a:gd name="connsiteX0" fmla="*/ 3977 w 78486"/>
                    <a:gd name="connsiteY0" fmla="*/ 14129 h 72605"/>
                    <a:gd name="connsiteX1" fmla="*/ 4191 w 78486"/>
                    <a:gd name="connsiteY1" fmla="*/ 23130 h 72605"/>
                    <a:gd name="connsiteX2" fmla="*/ 5977 w 78486"/>
                    <a:gd name="connsiteY2" fmla="*/ 28630 h 72605"/>
                    <a:gd name="connsiteX3" fmla="*/ 8049 w 78486"/>
                    <a:gd name="connsiteY3" fmla="*/ 31667 h 72605"/>
                    <a:gd name="connsiteX4" fmla="*/ 7227 w 78486"/>
                    <a:gd name="connsiteY4" fmla="*/ 32274 h 72605"/>
                    <a:gd name="connsiteX5" fmla="*/ 7763 w 78486"/>
                    <a:gd name="connsiteY5" fmla="*/ 33310 h 72605"/>
                    <a:gd name="connsiteX6" fmla="*/ 7513 w 78486"/>
                    <a:gd name="connsiteY6" fmla="*/ 33345 h 72605"/>
                    <a:gd name="connsiteX7" fmla="*/ 8442 w 78486"/>
                    <a:gd name="connsiteY7" fmla="*/ 34560 h 72605"/>
                    <a:gd name="connsiteX8" fmla="*/ 8192 w 78486"/>
                    <a:gd name="connsiteY8" fmla="*/ 34596 h 72605"/>
                    <a:gd name="connsiteX9" fmla="*/ 8442 w 78486"/>
                    <a:gd name="connsiteY9" fmla="*/ 35203 h 72605"/>
                    <a:gd name="connsiteX10" fmla="*/ 8049 w 78486"/>
                    <a:gd name="connsiteY10" fmla="*/ 35203 h 72605"/>
                    <a:gd name="connsiteX11" fmla="*/ 9085 w 78486"/>
                    <a:gd name="connsiteY11" fmla="*/ 37774 h 72605"/>
                    <a:gd name="connsiteX12" fmla="*/ 10156 w 78486"/>
                    <a:gd name="connsiteY12" fmla="*/ 37417 h 72605"/>
                    <a:gd name="connsiteX13" fmla="*/ 10406 w 78486"/>
                    <a:gd name="connsiteY13" fmla="*/ 40703 h 72605"/>
                    <a:gd name="connsiteX14" fmla="*/ 10156 w 78486"/>
                    <a:gd name="connsiteY14" fmla="*/ 40739 h 72605"/>
                    <a:gd name="connsiteX15" fmla="*/ 11942 w 78486"/>
                    <a:gd name="connsiteY15" fmla="*/ 46490 h 72605"/>
                    <a:gd name="connsiteX16" fmla="*/ 11156 w 78486"/>
                    <a:gd name="connsiteY16" fmla="*/ 46811 h 72605"/>
                    <a:gd name="connsiteX17" fmla="*/ 14585 w 78486"/>
                    <a:gd name="connsiteY17" fmla="*/ 48633 h 72605"/>
                    <a:gd name="connsiteX18" fmla="*/ 13478 w 78486"/>
                    <a:gd name="connsiteY18" fmla="*/ 49847 h 72605"/>
                    <a:gd name="connsiteX19" fmla="*/ 15371 w 78486"/>
                    <a:gd name="connsiteY19" fmla="*/ 50455 h 72605"/>
                    <a:gd name="connsiteX20" fmla="*/ 14907 w 78486"/>
                    <a:gd name="connsiteY20" fmla="*/ 50348 h 72605"/>
                    <a:gd name="connsiteX21" fmla="*/ 15978 w 78486"/>
                    <a:gd name="connsiteY21" fmla="*/ 51776 h 72605"/>
                    <a:gd name="connsiteX22" fmla="*/ 17478 w 78486"/>
                    <a:gd name="connsiteY22" fmla="*/ 50740 h 72605"/>
                    <a:gd name="connsiteX23" fmla="*/ 16371 w 78486"/>
                    <a:gd name="connsiteY23" fmla="*/ 52419 h 72605"/>
                    <a:gd name="connsiteX24" fmla="*/ 17728 w 78486"/>
                    <a:gd name="connsiteY24" fmla="*/ 51776 h 72605"/>
                    <a:gd name="connsiteX25" fmla="*/ 15907 w 78486"/>
                    <a:gd name="connsiteY25" fmla="*/ 56277 h 72605"/>
                    <a:gd name="connsiteX26" fmla="*/ 19264 w 78486"/>
                    <a:gd name="connsiteY26" fmla="*/ 61349 h 72605"/>
                    <a:gd name="connsiteX27" fmla="*/ 26230 w 78486"/>
                    <a:gd name="connsiteY27" fmla="*/ 67707 h 72605"/>
                    <a:gd name="connsiteX28" fmla="*/ 28623 w 78486"/>
                    <a:gd name="connsiteY28" fmla="*/ 69743 h 72605"/>
                    <a:gd name="connsiteX29" fmla="*/ 28408 w 78486"/>
                    <a:gd name="connsiteY29" fmla="*/ 70886 h 72605"/>
                    <a:gd name="connsiteX30" fmla="*/ 30373 w 78486"/>
                    <a:gd name="connsiteY30" fmla="*/ 70636 h 72605"/>
                    <a:gd name="connsiteX31" fmla="*/ 31230 w 78486"/>
                    <a:gd name="connsiteY31" fmla="*/ 70136 h 72605"/>
                    <a:gd name="connsiteX32" fmla="*/ 31194 w 78486"/>
                    <a:gd name="connsiteY32" fmla="*/ 71172 h 72605"/>
                    <a:gd name="connsiteX33" fmla="*/ 32695 w 78486"/>
                    <a:gd name="connsiteY33" fmla="*/ 70886 h 72605"/>
                    <a:gd name="connsiteX34" fmla="*/ 33302 w 78486"/>
                    <a:gd name="connsiteY34" fmla="*/ 72100 h 72605"/>
                    <a:gd name="connsiteX35" fmla="*/ 33552 w 78486"/>
                    <a:gd name="connsiteY35" fmla="*/ 72207 h 72605"/>
                    <a:gd name="connsiteX36" fmla="*/ 42232 w 78486"/>
                    <a:gd name="connsiteY36" fmla="*/ 70636 h 72605"/>
                    <a:gd name="connsiteX37" fmla="*/ 44482 w 78486"/>
                    <a:gd name="connsiteY37" fmla="*/ 70743 h 72605"/>
                    <a:gd name="connsiteX38" fmla="*/ 45625 w 78486"/>
                    <a:gd name="connsiteY38" fmla="*/ 70314 h 72605"/>
                    <a:gd name="connsiteX39" fmla="*/ 49197 w 78486"/>
                    <a:gd name="connsiteY39" fmla="*/ 68314 h 72605"/>
                    <a:gd name="connsiteX40" fmla="*/ 61055 w 78486"/>
                    <a:gd name="connsiteY40" fmla="*/ 69171 h 72605"/>
                    <a:gd name="connsiteX41" fmla="*/ 61520 w 78486"/>
                    <a:gd name="connsiteY41" fmla="*/ 68636 h 72605"/>
                    <a:gd name="connsiteX42" fmla="*/ 65734 w 78486"/>
                    <a:gd name="connsiteY42" fmla="*/ 68064 h 72605"/>
                    <a:gd name="connsiteX43" fmla="*/ 68271 w 78486"/>
                    <a:gd name="connsiteY43" fmla="*/ 67207 h 72605"/>
                    <a:gd name="connsiteX44" fmla="*/ 72664 w 78486"/>
                    <a:gd name="connsiteY44" fmla="*/ 63956 h 72605"/>
                    <a:gd name="connsiteX45" fmla="*/ 78486 w 78486"/>
                    <a:gd name="connsiteY45" fmla="*/ 56777 h 72605"/>
                    <a:gd name="connsiteX46" fmla="*/ 72807 w 78486"/>
                    <a:gd name="connsiteY46" fmla="*/ 53812 h 72605"/>
                    <a:gd name="connsiteX47" fmla="*/ 68092 w 78486"/>
                    <a:gd name="connsiteY47" fmla="*/ 53205 h 72605"/>
                    <a:gd name="connsiteX48" fmla="*/ 66235 w 78486"/>
                    <a:gd name="connsiteY48" fmla="*/ 55134 h 72605"/>
                    <a:gd name="connsiteX49" fmla="*/ 67056 w 78486"/>
                    <a:gd name="connsiteY49" fmla="*/ 57884 h 72605"/>
                    <a:gd name="connsiteX50" fmla="*/ 67092 w 78486"/>
                    <a:gd name="connsiteY50" fmla="*/ 61706 h 72605"/>
                    <a:gd name="connsiteX51" fmla="*/ 67163 w 78486"/>
                    <a:gd name="connsiteY51" fmla="*/ 55920 h 72605"/>
                    <a:gd name="connsiteX52" fmla="*/ 64877 w 78486"/>
                    <a:gd name="connsiteY52" fmla="*/ 54634 h 72605"/>
                    <a:gd name="connsiteX53" fmla="*/ 64770 w 78486"/>
                    <a:gd name="connsiteY53" fmla="*/ 54312 h 72605"/>
                    <a:gd name="connsiteX54" fmla="*/ 62377 w 78486"/>
                    <a:gd name="connsiteY54" fmla="*/ 55955 h 72605"/>
                    <a:gd name="connsiteX55" fmla="*/ 60770 w 78486"/>
                    <a:gd name="connsiteY55" fmla="*/ 55312 h 72605"/>
                    <a:gd name="connsiteX56" fmla="*/ 60770 w 78486"/>
                    <a:gd name="connsiteY56" fmla="*/ 55134 h 72605"/>
                    <a:gd name="connsiteX57" fmla="*/ 58055 w 78486"/>
                    <a:gd name="connsiteY57" fmla="*/ 55527 h 72605"/>
                    <a:gd name="connsiteX58" fmla="*/ 58269 w 78486"/>
                    <a:gd name="connsiteY58" fmla="*/ 54705 h 72605"/>
                    <a:gd name="connsiteX59" fmla="*/ 56626 w 78486"/>
                    <a:gd name="connsiteY59" fmla="*/ 54277 h 72605"/>
                    <a:gd name="connsiteX60" fmla="*/ 51161 w 78486"/>
                    <a:gd name="connsiteY60" fmla="*/ 56170 h 72605"/>
                    <a:gd name="connsiteX61" fmla="*/ 51233 w 78486"/>
                    <a:gd name="connsiteY61" fmla="*/ 55813 h 72605"/>
                    <a:gd name="connsiteX62" fmla="*/ 49518 w 78486"/>
                    <a:gd name="connsiteY62" fmla="*/ 56741 h 72605"/>
                    <a:gd name="connsiteX63" fmla="*/ 49411 w 78486"/>
                    <a:gd name="connsiteY63" fmla="*/ 56420 h 72605"/>
                    <a:gd name="connsiteX64" fmla="*/ 46411 w 78486"/>
                    <a:gd name="connsiteY64" fmla="*/ 57384 h 72605"/>
                    <a:gd name="connsiteX65" fmla="*/ 46303 w 78486"/>
                    <a:gd name="connsiteY65" fmla="*/ 56527 h 72605"/>
                    <a:gd name="connsiteX66" fmla="*/ 44589 w 78486"/>
                    <a:gd name="connsiteY66" fmla="*/ 56920 h 72605"/>
                    <a:gd name="connsiteX67" fmla="*/ 45268 w 78486"/>
                    <a:gd name="connsiteY67" fmla="*/ 57027 h 72605"/>
                    <a:gd name="connsiteX68" fmla="*/ 42660 w 78486"/>
                    <a:gd name="connsiteY68" fmla="*/ 57456 h 72605"/>
                    <a:gd name="connsiteX69" fmla="*/ 41267 w 78486"/>
                    <a:gd name="connsiteY69" fmla="*/ 60027 h 72605"/>
                    <a:gd name="connsiteX70" fmla="*/ 40160 w 78486"/>
                    <a:gd name="connsiteY70" fmla="*/ 62063 h 72605"/>
                    <a:gd name="connsiteX71" fmla="*/ 39553 w 78486"/>
                    <a:gd name="connsiteY71" fmla="*/ 61313 h 72605"/>
                    <a:gd name="connsiteX72" fmla="*/ 39053 w 78486"/>
                    <a:gd name="connsiteY72" fmla="*/ 59635 h 72605"/>
                    <a:gd name="connsiteX73" fmla="*/ 37695 w 78486"/>
                    <a:gd name="connsiteY73" fmla="*/ 59670 h 72605"/>
                    <a:gd name="connsiteX74" fmla="*/ 37481 w 78486"/>
                    <a:gd name="connsiteY74" fmla="*/ 58742 h 72605"/>
                    <a:gd name="connsiteX75" fmla="*/ 36088 w 78486"/>
                    <a:gd name="connsiteY75" fmla="*/ 59241 h 72605"/>
                    <a:gd name="connsiteX76" fmla="*/ 35766 w 78486"/>
                    <a:gd name="connsiteY76" fmla="*/ 58706 h 72605"/>
                    <a:gd name="connsiteX77" fmla="*/ 35374 w 78486"/>
                    <a:gd name="connsiteY77" fmla="*/ 58063 h 72605"/>
                    <a:gd name="connsiteX78" fmla="*/ 35552 w 78486"/>
                    <a:gd name="connsiteY78" fmla="*/ 56777 h 72605"/>
                    <a:gd name="connsiteX79" fmla="*/ 34552 w 78486"/>
                    <a:gd name="connsiteY79" fmla="*/ 57420 h 72605"/>
                    <a:gd name="connsiteX80" fmla="*/ 34766 w 78486"/>
                    <a:gd name="connsiteY80" fmla="*/ 55991 h 72605"/>
                    <a:gd name="connsiteX81" fmla="*/ 33123 w 78486"/>
                    <a:gd name="connsiteY81" fmla="*/ 55705 h 72605"/>
                    <a:gd name="connsiteX82" fmla="*/ 33195 w 78486"/>
                    <a:gd name="connsiteY82" fmla="*/ 54884 h 72605"/>
                    <a:gd name="connsiteX83" fmla="*/ 31587 w 78486"/>
                    <a:gd name="connsiteY83" fmla="*/ 55920 h 72605"/>
                    <a:gd name="connsiteX84" fmla="*/ 32695 w 78486"/>
                    <a:gd name="connsiteY84" fmla="*/ 54705 h 72605"/>
                    <a:gd name="connsiteX85" fmla="*/ 32587 w 78486"/>
                    <a:gd name="connsiteY85" fmla="*/ 54848 h 72605"/>
                    <a:gd name="connsiteX86" fmla="*/ 33338 w 78486"/>
                    <a:gd name="connsiteY86" fmla="*/ 54277 h 72605"/>
                    <a:gd name="connsiteX87" fmla="*/ 32373 w 78486"/>
                    <a:gd name="connsiteY87" fmla="*/ 53991 h 72605"/>
                    <a:gd name="connsiteX88" fmla="*/ 31730 w 78486"/>
                    <a:gd name="connsiteY88" fmla="*/ 54670 h 72605"/>
                    <a:gd name="connsiteX89" fmla="*/ 31516 w 78486"/>
                    <a:gd name="connsiteY89" fmla="*/ 53919 h 72605"/>
                    <a:gd name="connsiteX90" fmla="*/ 32302 w 78486"/>
                    <a:gd name="connsiteY90" fmla="*/ 53741 h 72605"/>
                    <a:gd name="connsiteX91" fmla="*/ 32087 w 78486"/>
                    <a:gd name="connsiteY91" fmla="*/ 52241 h 72605"/>
                    <a:gd name="connsiteX92" fmla="*/ 31302 w 78486"/>
                    <a:gd name="connsiteY92" fmla="*/ 52884 h 72605"/>
                    <a:gd name="connsiteX93" fmla="*/ 31016 w 78486"/>
                    <a:gd name="connsiteY93" fmla="*/ 50598 h 72605"/>
                    <a:gd name="connsiteX94" fmla="*/ 29551 w 78486"/>
                    <a:gd name="connsiteY94" fmla="*/ 51312 h 72605"/>
                    <a:gd name="connsiteX95" fmla="*/ 29909 w 78486"/>
                    <a:gd name="connsiteY95" fmla="*/ 47740 h 72605"/>
                    <a:gd name="connsiteX96" fmla="*/ 28551 w 78486"/>
                    <a:gd name="connsiteY96" fmla="*/ 47883 h 72605"/>
                    <a:gd name="connsiteX97" fmla="*/ 29409 w 78486"/>
                    <a:gd name="connsiteY97" fmla="*/ 47454 h 72605"/>
                    <a:gd name="connsiteX98" fmla="*/ 29694 w 78486"/>
                    <a:gd name="connsiteY98" fmla="*/ 45776 h 72605"/>
                    <a:gd name="connsiteX99" fmla="*/ 30337 w 78486"/>
                    <a:gd name="connsiteY99" fmla="*/ 45597 h 72605"/>
                    <a:gd name="connsiteX100" fmla="*/ 28373 w 78486"/>
                    <a:gd name="connsiteY100" fmla="*/ 46168 h 72605"/>
                    <a:gd name="connsiteX101" fmla="*/ 27087 w 78486"/>
                    <a:gd name="connsiteY101" fmla="*/ 45025 h 72605"/>
                    <a:gd name="connsiteX102" fmla="*/ 25372 w 78486"/>
                    <a:gd name="connsiteY102" fmla="*/ 45347 h 72605"/>
                    <a:gd name="connsiteX103" fmla="*/ 26301 w 78486"/>
                    <a:gd name="connsiteY103" fmla="*/ 45133 h 72605"/>
                    <a:gd name="connsiteX104" fmla="*/ 25658 w 78486"/>
                    <a:gd name="connsiteY104" fmla="*/ 44740 h 72605"/>
                    <a:gd name="connsiteX105" fmla="*/ 26622 w 78486"/>
                    <a:gd name="connsiteY105" fmla="*/ 44025 h 72605"/>
                    <a:gd name="connsiteX106" fmla="*/ 27837 w 78486"/>
                    <a:gd name="connsiteY106" fmla="*/ 43847 h 72605"/>
                    <a:gd name="connsiteX107" fmla="*/ 25979 w 78486"/>
                    <a:gd name="connsiteY107" fmla="*/ 43847 h 72605"/>
                    <a:gd name="connsiteX108" fmla="*/ 26694 w 78486"/>
                    <a:gd name="connsiteY108" fmla="*/ 42454 h 72605"/>
                    <a:gd name="connsiteX109" fmla="*/ 25694 w 78486"/>
                    <a:gd name="connsiteY109" fmla="*/ 41204 h 72605"/>
                    <a:gd name="connsiteX110" fmla="*/ 27908 w 78486"/>
                    <a:gd name="connsiteY110" fmla="*/ 40632 h 72605"/>
                    <a:gd name="connsiteX111" fmla="*/ 26872 w 78486"/>
                    <a:gd name="connsiteY111" fmla="*/ 38703 h 72605"/>
                    <a:gd name="connsiteX112" fmla="*/ 27015 w 78486"/>
                    <a:gd name="connsiteY112" fmla="*/ 38775 h 72605"/>
                    <a:gd name="connsiteX113" fmla="*/ 25730 w 78486"/>
                    <a:gd name="connsiteY113" fmla="*/ 33381 h 72605"/>
                    <a:gd name="connsiteX114" fmla="*/ 23765 w 78486"/>
                    <a:gd name="connsiteY114" fmla="*/ 33345 h 72605"/>
                    <a:gd name="connsiteX115" fmla="*/ 21586 w 78486"/>
                    <a:gd name="connsiteY115" fmla="*/ 30345 h 72605"/>
                    <a:gd name="connsiteX116" fmla="*/ 22550 w 78486"/>
                    <a:gd name="connsiteY116" fmla="*/ 28845 h 72605"/>
                    <a:gd name="connsiteX117" fmla="*/ 22801 w 78486"/>
                    <a:gd name="connsiteY117" fmla="*/ 28952 h 72605"/>
                    <a:gd name="connsiteX118" fmla="*/ 21908 w 78486"/>
                    <a:gd name="connsiteY118" fmla="*/ 26345 h 72605"/>
                    <a:gd name="connsiteX119" fmla="*/ 19693 w 78486"/>
                    <a:gd name="connsiteY119" fmla="*/ 25380 h 72605"/>
                    <a:gd name="connsiteX120" fmla="*/ 20229 w 78486"/>
                    <a:gd name="connsiteY120" fmla="*/ 24809 h 72605"/>
                    <a:gd name="connsiteX121" fmla="*/ 21122 w 78486"/>
                    <a:gd name="connsiteY121" fmla="*/ 24416 h 72605"/>
                    <a:gd name="connsiteX122" fmla="*/ 20550 w 78486"/>
                    <a:gd name="connsiteY122" fmla="*/ 24309 h 72605"/>
                    <a:gd name="connsiteX123" fmla="*/ 20729 w 78486"/>
                    <a:gd name="connsiteY123" fmla="*/ 24237 h 72605"/>
                    <a:gd name="connsiteX124" fmla="*/ 20050 w 78486"/>
                    <a:gd name="connsiteY124" fmla="*/ 24201 h 72605"/>
                    <a:gd name="connsiteX125" fmla="*/ 19586 w 78486"/>
                    <a:gd name="connsiteY125" fmla="*/ 24416 h 72605"/>
                    <a:gd name="connsiteX126" fmla="*/ 20514 w 78486"/>
                    <a:gd name="connsiteY126" fmla="*/ 22451 h 72605"/>
                    <a:gd name="connsiteX127" fmla="*/ 17371 w 78486"/>
                    <a:gd name="connsiteY127" fmla="*/ 18808 h 72605"/>
                    <a:gd name="connsiteX128" fmla="*/ 19086 w 78486"/>
                    <a:gd name="connsiteY128" fmla="*/ 18987 h 72605"/>
                    <a:gd name="connsiteX129" fmla="*/ 18621 w 78486"/>
                    <a:gd name="connsiteY129" fmla="*/ 18058 h 72605"/>
                    <a:gd name="connsiteX130" fmla="*/ 19586 w 78486"/>
                    <a:gd name="connsiteY130" fmla="*/ 18737 h 72605"/>
                    <a:gd name="connsiteX131" fmla="*/ 18621 w 78486"/>
                    <a:gd name="connsiteY131" fmla="*/ 15022 h 72605"/>
                    <a:gd name="connsiteX132" fmla="*/ 17764 w 78486"/>
                    <a:gd name="connsiteY132" fmla="*/ 14915 h 72605"/>
                    <a:gd name="connsiteX133" fmla="*/ 17871 w 78486"/>
                    <a:gd name="connsiteY133" fmla="*/ 14807 h 72605"/>
                    <a:gd name="connsiteX134" fmla="*/ 16621 w 78486"/>
                    <a:gd name="connsiteY134" fmla="*/ 14557 h 72605"/>
                    <a:gd name="connsiteX135" fmla="*/ 18443 w 78486"/>
                    <a:gd name="connsiteY135" fmla="*/ 13450 h 72605"/>
                    <a:gd name="connsiteX136" fmla="*/ 17050 w 78486"/>
                    <a:gd name="connsiteY136" fmla="*/ 11450 h 72605"/>
                    <a:gd name="connsiteX137" fmla="*/ 16121 w 78486"/>
                    <a:gd name="connsiteY137" fmla="*/ 11771 h 72605"/>
                    <a:gd name="connsiteX138" fmla="*/ 16407 w 78486"/>
                    <a:gd name="connsiteY138" fmla="*/ 10878 h 72605"/>
                    <a:gd name="connsiteX139" fmla="*/ 17586 w 78486"/>
                    <a:gd name="connsiteY139" fmla="*/ 10557 h 72605"/>
                    <a:gd name="connsiteX140" fmla="*/ 15693 w 78486"/>
                    <a:gd name="connsiteY140" fmla="*/ 9950 h 72605"/>
                    <a:gd name="connsiteX141" fmla="*/ 17228 w 78486"/>
                    <a:gd name="connsiteY141" fmla="*/ 10235 h 72605"/>
                    <a:gd name="connsiteX142" fmla="*/ 16621 w 78486"/>
                    <a:gd name="connsiteY142" fmla="*/ 8342 h 72605"/>
                    <a:gd name="connsiteX143" fmla="*/ 14407 w 78486"/>
                    <a:gd name="connsiteY143" fmla="*/ 8592 h 72605"/>
                    <a:gd name="connsiteX144" fmla="*/ 13692 w 78486"/>
                    <a:gd name="connsiteY144" fmla="*/ 6735 h 72605"/>
                    <a:gd name="connsiteX145" fmla="*/ 12692 w 78486"/>
                    <a:gd name="connsiteY145" fmla="*/ 7128 h 72605"/>
                    <a:gd name="connsiteX146" fmla="*/ 12692 w 78486"/>
                    <a:gd name="connsiteY146" fmla="*/ 4413 h 72605"/>
                    <a:gd name="connsiteX147" fmla="*/ 3227 w 78486"/>
                    <a:gd name="connsiteY147" fmla="*/ 270 h 72605"/>
                    <a:gd name="connsiteX148" fmla="*/ 619 w 78486"/>
                    <a:gd name="connsiteY148" fmla="*/ 3342 h 72605"/>
                    <a:gd name="connsiteX149" fmla="*/ 3977 w 78486"/>
                    <a:gd name="connsiteY149" fmla="*/ 14129 h 72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</a:cxnLst>
                  <a:rect l="l" t="t" r="r" b="b"/>
                  <a:pathLst>
                    <a:path w="78486" h="72605">
                      <a:moveTo>
                        <a:pt x="3977" y="14129"/>
                      </a:moveTo>
                      <a:cubicBezTo>
                        <a:pt x="4334" y="17915"/>
                        <a:pt x="2477" y="19451"/>
                        <a:pt x="4191" y="23130"/>
                      </a:cubicBezTo>
                      <a:cubicBezTo>
                        <a:pt x="4441" y="25023"/>
                        <a:pt x="5334" y="26880"/>
                        <a:pt x="5977" y="28630"/>
                      </a:cubicBezTo>
                      <a:cubicBezTo>
                        <a:pt x="7727" y="29095"/>
                        <a:pt x="6513" y="30988"/>
                        <a:pt x="8049" y="31667"/>
                      </a:cubicBezTo>
                      <a:lnTo>
                        <a:pt x="7227" y="32274"/>
                      </a:lnTo>
                      <a:cubicBezTo>
                        <a:pt x="7763" y="32524"/>
                        <a:pt x="8156" y="32845"/>
                        <a:pt x="7763" y="33310"/>
                      </a:cubicBezTo>
                      <a:lnTo>
                        <a:pt x="7513" y="33345"/>
                      </a:lnTo>
                      <a:cubicBezTo>
                        <a:pt x="8299" y="33703"/>
                        <a:pt x="8013" y="34381"/>
                        <a:pt x="8442" y="34560"/>
                      </a:cubicBezTo>
                      <a:lnTo>
                        <a:pt x="8192" y="34596"/>
                      </a:lnTo>
                      <a:lnTo>
                        <a:pt x="8442" y="35203"/>
                      </a:lnTo>
                      <a:lnTo>
                        <a:pt x="8049" y="35203"/>
                      </a:lnTo>
                      <a:cubicBezTo>
                        <a:pt x="8977" y="35917"/>
                        <a:pt x="9227" y="36846"/>
                        <a:pt x="9085" y="37774"/>
                      </a:cubicBezTo>
                      <a:lnTo>
                        <a:pt x="10156" y="37417"/>
                      </a:lnTo>
                      <a:cubicBezTo>
                        <a:pt x="9370" y="39703"/>
                        <a:pt x="11621" y="38953"/>
                        <a:pt x="10406" y="40703"/>
                      </a:cubicBezTo>
                      <a:lnTo>
                        <a:pt x="10156" y="40739"/>
                      </a:lnTo>
                      <a:cubicBezTo>
                        <a:pt x="13335" y="42025"/>
                        <a:pt x="8513" y="44168"/>
                        <a:pt x="11942" y="46490"/>
                      </a:cubicBezTo>
                      <a:cubicBezTo>
                        <a:pt x="11513" y="46204"/>
                        <a:pt x="11442" y="46776"/>
                        <a:pt x="11156" y="46811"/>
                      </a:cubicBezTo>
                      <a:cubicBezTo>
                        <a:pt x="11799" y="48169"/>
                        <a:pt x="12549" y="49562"/>
                        <a:pt x="14585" y="48633"/>
                      </a:cubicBezTo>
                      <a:cubicBezTo>
                        <a:pt x="14907" y="49348"/>
                        <a:pt x="14228" y="49455"/>
                        <a:pt x="13478" y="49847"/>
                      </a:cubicBezTo>
                      <a:cubicBezTo>
                        <a:pt x="14371" y="49490"/>
                        <a:pt x="15050" y="49955"/>
                        <a:pt x="15371" y="50455"/>
                      </a:cubicBezTo>
                      <a:lnTo>
                        <a:pt x="14907" y="50348"/>
                      </a:lnTo>
                      <a:lnTo>
                        <a:pt x="15978" y="51776"/>
                      </a:lnTo>
                      <a:lnTo>
                        <a:pt x="17478" y="50740"/>
                      </a:lnTo>
                      <a:cubicBezTo>
                        <a:pt x="17407" y="51741"/>
                        <a:pt x="15550" y="51848"/>
                        <a:pt x="16371" y="52419"/>
                      </a:cubicBezTo>
                      <a:lnTo>
                        <a:pt x="17728" y="51776"/>
                      </a:lnTo>
                      <a:cubicBezTo>
                        <a:pt x="18014" y="52991"/>
                        <a:pt x="16300" y="54634"/>
                        <a:pt x="15907" y="56277"/>
                      </a:cubicBezTo>
                      <a:cubicBezTo>
                        <a:pt x="16943" y="58813"/>
                        <a:pt x="17478" y="58777"/>
                        <a:pt x="19264" y="61349"/>
                      </a:cubicBezTo>
                      <a:cubicBezTo>
                        <a:pt x="21229" y="64135"/>
                        <a:pt x="23729" y="66028"/>
                        <a:pt x="26230" y="67707"/>
                      </a:cubicBezTo>
                      <a:cubicBezTo>
                        <a:pt x="27301" y="68421"/>
                        <a:pt x="27980" y="68993"/>
                        <a:pt x="28623" y="69743"/>
                      </a:cubicBezTo>
                      <a:lnTo>
                        <a:pt x="28408" y="70886"/>
                      </a:lnTo>
                      <a:cubicBezTo>
                        <a:pt x="27908" y="72457"/>
                        <a:pt x="30694" y="69171"/>
                        <a:pt x="30373" y="70636"/>
                      </a:cubicBezTo>
                      <a:lnTo>
                        <a:pt x="31230" y="70136"/>
                      </a:lnTo>
                      <a:cubicBezTo>
                        <a:pt x="31302" y="70457"/>
                        <a:pt x="31730" y="70922"/>
                        <a:pt x="31194" y="71172"/>
                      </a:cubicBezTo>
                      <a:cubicBezTo>
                        <a:pt x="31945" y="71457"/>
                        <a:pt x="32052" y="71207"/>
                        <a:pt x="32695" y="70886"/>
                      </a:cubicBezTo>
                      <a:lnTo>
                        <a:pt x="33302" y="72100"/>
                      </a:lnTo>
                      <a:lnTo>
                        <a:pt x="33552" y="72207"/>
                      </a:lnTo>
                      <a:cubicBezTo>
                        <a:pt x="36659" y="73493"/>
                        <a:pt x="39303" y="71314"/>
                        <a:pt x="42232" y="70636"/>
                      </a:cubicBezTo>
                      <a:cubicBezTo>
                        <a:pt x="43517" y="70707"/>
                        <a:pt x="43982" y="70814"/>
                        <a:pt x="44482" y="70743"/>
                      </a:cubicBezTo>
                      <a:cubicBezTo>
                        <a:pt x="44875" y="70707"/>
                        <a:pt x="44946" y="70636"/>
                        <a:pt x="45625" y="70314"/>
                      </a:cubicBezTo>
                      <a:cubicBezTo>
                        <a:pt x="46589" y="69779"/>
                        <a:pt x="48089" y="68921"/>
                        <a:pt x="49197" y="68314"/>
                      </a:cubicBezTo>
                      <a:cubicBezTo>
                        <a:pt x="52304" y="65707"/>
                        <a:pt x="56733" y="72457"/>
                        <a:pt x="61055" y="69171"/>
                      </a:cubicBezTo>
                      <a:cubicBezTo>
                        <a:pt x="61234" y="69386"/>
                        <a:pt x="61555" y="68814"/>
                        <a:pt x="61520" y="68636"/>
                      </a:cubicBezTo>
                      <a:cubicBezTo>
                        <a:pt x="62877" y="68564"/>
                        <a:pt x="64270" y="68385"/>
                        <a:pt x="65734" y="68064"/>
                      </a:cubicBezTo>
                      <a:cubicBezTo>
                        <a:pt x="65734" y="68064"/>
                        <a:pt x="66806" y="67850"/>
                        <a:pt x="68271" y="67207"/>
                      </a:cubicBezTo>
                      <a:cubicBezTo>
                        <a:pt x="69735" y="66600"/>
                        <a:pt x="71521" y="65385"/>
                        <a:pt x="72664" y="63956"/>
                      </a:cubicBezTo>
                      <a:lnTo>
                        <a:pt x="78486" y="56777"/>
                      </a:lnTo>
                      <a:lnTo>
                        <a:pt x="72807" y="53812"/>
                      </a:lnTo>
                      <a:cubicBezTo>
                        <a:pt x="71199" y="52955"/>
                        <a:pt x="69271" y="52812"/>
                        <a:pt x="68092" y="53205"/>
                      </a:cubicBezTo>
                      <a:cubicBezTo>
                        <a:pt x="66877" y="53598"/>
                        <a:pt x="66306" y="54348"/>
                        <a:pt x="66235" y="55134"/>
                      </a:cubicBezTo>
                      <a:cubicBezTo>
                        <a:pt x="66163" y="55920"/>
                        <a:pt x="66520" y="56777"/>
                        <a:pt x="67056" y="57884"/>
                      </a:cubicBezTo>
                      <a:cubicBezTo>
                        <a:pt x="67556" y="58920"/>
                        <a:pt x="67985" y="60456"/>
                        <a:pt x="67092" y="61706"/>
                      </a:cubicBezTo>
                      <a:lnTo>
                        <a:pt x="67163" y="55920"/>
                      </a:lnTo>
                      <a:cubicBezTo>
                        <a:pt x="66413" y="55527"/>
                        <a:pt x="65663" y="55134"/>
                        <a:pt x="64877" y="54634"/>
                      </a:cubicBezTo>
                      <a:lnTo>
                        <a:pt x="64770" y="54312"/>
                      </a:lnTo>
                      <a:cubicBezTo>
                        <a:pt x="63377" y="53991"/>
                        <a:pt x="62841" y="53991"/>
                        <a:pt x="62377" y="55955"/>
                      </a:cubicBezTo>
                      <a:cubicBezTo>
                        <a:pt x="61770" y="53848"/>
                        <a:pt x="61234" y="55955"/>
                        <a:pt x="60770" y="55312"/>
                      </a:cubicBezTo>
                      <a:lnTo>
                        <a:pt x="60770" y="55134"/>
                      </a:lnTo>
                      <a:cubicBezTo>
                        <a:pt x="60127" y="56956"/>
                        <a:pt x="58841" y="53955"/>
                        <a:pt x="58055" y="55527"/>
                      </a:cubicBezTo>
                      <a:cubicBezTo>
                        <a:pt x="58091" y="55348"/>
                        <a:pt x="58055" y="54741"/>
                        <a:pt x="58269" y="54705"/>
                      </a:cubicBezTo>
                      <a:cubicBezTo>
                        <a:pt x="57662" y="55062"/>
                        <a:pt x="56698" y="55563"/>
                        <a:pt x="56626" y="54277"/>
                      </a:cubicBezTo>
                      <a:cubicBezTo>
                        <a:pt x="55019" y="54670"/>
                        <a:pt x="52411" y="54098"/>
                        <a:pt x="51161" y="56170"/>
                      </a:cubicBezTo>
                      <a:lnTo>
                        <a:pt x="51233" y="55813"/>
                      </a:lnTo>
                      <a:cubicBezTo>
                        <a:pt x="50518" y="57205"/>
                        <a:pt x="50304" y="56027"/>
                        <a:pt x="49518" y="56741"/>
                      </a:cubicBezTo>
                      <a:cubicBezTo>
                        <a:pt x="49482" y="56563"/>
                        <a:pt x="49411" y="56491"/>
                        <a:pt x="49411" y="56420"/>
                      </a:cubicBezTo>
                      <a:cubicBezTo>
                        <a:pt x="48661" y="57813"/>
                        <a:pt x="47054" y="56741"/>
                        <a:pt x="46411" y="57384"/>
                      </a:cubicBezTo>
                      <a:lnTo>
                        <a:pt x="46303" y="56527"/>
                      </a:lnTo>
                      <a:lnTo>
                        <a:pt x="44589" y="56920"/>
                      </a:lnTo>
                      <a:lnTo>
                        <a:pt x="45268" y="57027"/>
                      </a:lnTo>
                      <a:cubicBezTo>
                        <a:pt x="45339" y="59384"/>
                        <a:pt x="43767" y="55705"/>
                        <a:pt x="42660" y="57456"/>
                      </a:cubicBezTo>
                      <a:cubicBezTo>
                        <a:pt x="42089" y="57384"/>
                        <a:pt x="41517" y="58777"/>
                        <a:pt x="41267" y="60027"/>
                      </a:cubicBezTo>
                      <a:cubicBezTo>
                        <a:pt x="41017" y="61277"/>
                        <a:pt x="40874" y="62420"/>
                        <a:pt x="40160" y="62063"/>
                      </a:cubicBezTo>
                      <a:cubicBezTo>
                        <a:pt x="40088" y="63278"/>
                        <a:pt x="39910" y="60242"/>
                        <a:pt x="39553" y="61313"/>
                      </a:cubicBezTo>
                      <a:cubicBezTo>
                        <a:pt x="39088" y="60170"/>
                        <a:pt x="39588" y="60456"/>
                        <a:pt x="39053" y="59635"/>
                      </a:cubicBezTo>
                      <a:cubicBezTo>
                        <a:pt x="38588" y="60420"/>
                        <a:pt x="37981" y="58706"/>
                        <a:pt x="37695" y="59670"/>
                      </a:cubicBezTo>
                      <a:lnTo>
                        <a:pt x="37481" y="58742"/>
                      </a:lnTo>
                      <a:cubicBezTo>
                        <a:pt x="37088" y="60635"/>
                        <a:pt x="36445" y="57634"/>
                        <a:pt x="36088" y="59241"/>
                      </a:cubicBezTo>
                      <a:cubicBezTo>
                        <a:pt x="35838" y="59492"/>
                        <a:pt x="35766" y="59134"/>
                        <a:pt x="35766" y="58706"/>
                      </a:cubicBezTo>
                      <a:cubicBezTo>
                        <a:pt x="35731" y="57956"/>
                        <a:pt x="35981" y="56991"/>
                        <a:pt x="35374" y="58063"/>
                      </a:cubicBezTo>
                      <a:cubicBezTo>
                        <a:pt x="35409" y="57634"/>
                        <a:pt x="35552" y="57205"/>
                        <a:pt x="35552" y="56777"/>
                      </a:cubicBezTo>
                      <a:cubicBezTo>
                        <a:pt x="35266" y="56456"/>
                        <a:pt x="34766" y="58170"/>
                        <a:pt x="34552" y="57420"/>
                      </a:cubicBezTo>
                      <a:cubicBezTo>
                        <a:pt x="34873" y="56670"/>
                        <a:pt x="34266" y="56598"/>
                        <a:pt x="34766" y="55991"/>
                      </a:cubicBezTo>
                      <a:cubicBezTo>
                        <a:pt x="34552" y="55027"/>
                        <a:pt x="33338" y="55563"/>
                        <a:pt x="33123" y="55705"/>
                      </a:cubicBezTo>
                      <a:cubicBezTo>
                        <a:pt x="32945" y="55741"/>
                        <a:pt x="32837" y="55527"/>
                        <a:pt x="33195" y="54884"/>
                      </a:cubicBezTo>
                      <a:cubicBezTo>
                        <a:pt x="32087" y="56063"/>
                        <a:pt x="32516" y="55170"/>
                        <a:pt x="31587" y="55920"/>
                      </a:cubicBezTo>
                      <a:cubicBezTo>
                        <a:pt x="32087" y="55420"/>
                        <a:pt x="31337" y="55384"/>
                        <a:pt x="32695" y="54705"/>
                      </a:cubicBezTo>
                      <a:cubicBezTo>
                        <a:pt x="32802" y="54634"/>
                        <a:pt x="32802" y="54670"/>
                        <a:pt x="32587" y="54848"/>
                      </a:cubicBezTo>
                      <a:lnTo>
                        <a:pt x="33338" y="54277"/>
                      </a:lnTo>
                      <a:cubicBezTo>
                        <a:pt x="34659" y="53026"/>
                        <a:pt x="32516" y="54848"/>
                        <a:pt x="32373" y="53991"/>
                      </a:cubicBezTo>
                      <a:cubicBezTo>
                        <a:pt x="32195" y="54348"/>
                        <a:pt x="32373" y="54527"/>
                        <a:pt x="31730" y="54670"/>
                      </a:cubicBezTo>
                      <a:lnTo>
                        <a:pt x="31516" y="53919"/>
                      </a:lnTo>
                      <a:lnTo>
                        <a:pt x="32302" y="53741"/>
                      </a:lnTo>
                      <a:cubicBezTo>
                        <a:pt x="32266" y="53312"/>
                        <a:pt x="32195" y="52812"/>
                        <a:pt x="32087" y="52241"/>
                      </a:cubicBezTo>
                      <a:lnTo>
                        <a:pt x="31302" y="52884"/>
                      </a:lnTo>
                      <a:cubicBezTo>
                        <a:pt x="31409" y="51955"/>
                        <a:pt x="32766" y="50919"/>
                        <a:pt x="31016" y="50598"/>
                      </a:cubicBezTo>
                      <a:cubicBezTo>
                        <a:pt x="30123" y="50562"/>
                        <a:pt x="30266" y="51991"/>
                        <a:pt x="29551" y="51312"/>
                      </a:cubicBezTo>
                      <a:cubicBezTo>
                        <a:pt x="29730" y="50205"/>
                        <a:pt x="30123" y="48740"/>
                        <a:pt x="29909" y="47740"/>
                      </a:cubicBezTo>
                      <a:cubicBezTo>
                        <a:pt x="28980" y="48312"/>
                        <a:pt x="28873" y="48061"/>
                        <a:pt x="28551" y="47883"/>
                      </a:cubicBezTo>
                      <a:lnTo>
                        <a:pt x="29409" y="47454"/>
                      </a:lnTo>
                      <a:cubicBezTo>
                        <a:pt x="27730" y="47061"/>
                        <a:pt x="31123" y="46240"/>
                        <a:pt x="29694" y="45776"/>
                      </a:cubicBezTo>
                      <a:lnTo>
                        <a:pt x="30337" y="45597"/>
                      </a:lnTo>
                      <a:lnTo>
                        <a:pt x="28373" y="46168"/>
                      </a:lnTo>
                      <a:cubicBezTo>
                        <a:pt x="26194" y="46061"/>
                        <a:pt x="29980" y="44954"/>
                        <a:pt x="27087" y="45025"/>
                      </a:cubicBezTo>
                      <a:cubicBezTo>
                        <a:pt x="27444" y="45347"/>
                        <a:pt x="25229" y="45990"/>
                        <a:pt x="25372" y="45347"/>
                      </a:cubicBezTo>
                      <a:lnTo>
                        <a:pt x="26301" y="45133"/>
                      </a:lnTo>
                      <a:cubicBezTo>
                        <a:pt x="25979" y="44954"/>
                        <a:pt x="25587" y="44990"/>
                        <a:pt x="25658" y="44740"/>
                      </a:cubicBezTo>
                      <a:cubicBezTo>
                        <a:pt x="26194" y="44704"/>
                        <a:pt x="26944" y="44347"/>
                        <a:pt x="26622" y="44025"/>
                      </a:cubicBezTo>
                      <a:lnTo>
                        <a:pt x="27837" y="43847"/>
                      </a:lnTo>
                      <a:cubicBezTo>
                        <a:pt x="27194" y="43811"/>
                        <a:pt x="26515" y="43775"/>
                        <a:pt x="25979" y="43847"/>
                      </a:cubicBezTo>
                      <a:cubicBezTo>
                        <a:pt x="26801" y="43275"/>
                        <a:pt x="25479" y="42918"/>
                        <a:pt x="26694" y="42454"/>
                      </a:cubicBezTo>
                      <a:cubicBezTo>
                        <a:pt x="26694" y="42454"/>
                        <a:pt x="27122" y="41346"/>
                        <a:pt x="25694" y="41204"/>
                      </a:cubicBezTo>
                      <a:cubicBezTo>
                        <a:pt x="26622" y="41346"/>
                        <a:pt x="26837" y="40561"/>
                        <a:pt x="27908" y="40632"/>
                      </a:cubicBezTo>
                      <a:cubicBezTo>
                        <a:pt x="26872" y="40453"/>
                        <a:pt x="25908" y="39382"/>
                        <a:pt x="26872" y="38703"/>
                      </a:cubicBezTo>
                      <a:lnTo>
                        <a:pt x="27015" y="38775"/>
                      </a:lnTo>
                      <a:cubicBezTo>
                        <a:pt x="27873" y="36703"/>
                        <a:pt x="24694" y="34846"/>
                        <a:pt x="25730" y="33381"/>
                      </a:cubicBezTo>
                      <a:cubicBezTo>
                        <a:pt x="24658" y="33738"/>
                        <a:pt x="25086" y="32774"/>
                        <a:pt x="23765" y="33345"/>
                      </a:cubicBezTo>
                      <a:cubicBezTo>
                        <a:pt x="22086" y="32167"/>
                        <a:pt x="25944" y="29773"/>
                        <a:pt x="21586" y="30345"/>
                      </a:cubicBezTo>
                      <a:cubicBezTo>
                        <a:pt x="21193" y="29702"/>
                        <a:pt x="22408" y="29238"/>
                        <a:pt x="22550" y="28845"/>
                      </a:cubicBezTo>
                      <a:lnTo>
                        <a:pt x="22801" y="28952"/>
                      </a:lnTo>
                      <a:cubicBezTo>
                        <a:pt x="22158" y="27737"/>
                        <a:pt x="22050" y="27345"/>
                        <a:pt x="21908" y="26345"/>
                      </a:cubicBezTo>
                      <a:cubicBezTo>
                        <a:pt x="21372" y="25952"/>
                        <a:pt x="19407" y="26380"/>
                        <a:pt x="19693" y="25380"/>
                      </a:cubicBezTo>
                      <a:cubicBezTo>
                        <a:pt x="20550" y="25452"/>
                        <a:pt x="20300" y="25130"/>
                        <a:pt x="20229" y="24809"/>
                      </a:cubicBezTo>
                      <a:cubicBezTo>
                        <a:pt x="20407" y="24987"/>
                        <a:pt x="20693" y="24987"/>
                        <a:pt x="21122" y="24416"/>
                      </a:cubicBezTo>
                      <a:cubicBezTo>
                        <a:pt x="20872" y="24416"/>
                        <a:pt x="20693" y="24344"/>
                        <a:pt x="20550" y="24309"/>
                      </a:cubicBezTo>
                      <a:cubicBezTo>
                        <a:pt x="20622" y="24273"/>
                        <a:pt x="20657" y="24273"/>
                        <a:pt x="20729" y="24237"/>
                      </a:cubicBezTo>
                      <a:cubicBezTo>
                        <a:pt x="20336" y="23773"/>
                        <a:pt x="20122" y="23916"/>
                        <a:pt x="20050" y="24201"/>
                      </a:cubicBezTo>
                      <a:cubicBezTo>
                        <a:pt x="19943" y="24201"/>
                        <a:pt x="19764" y="24273"/>
                        <a:pt x="19586" y="24416"/>
                      </a:cubicBezTo>
                      <a:cubicBezTo>
                        <a:pt x="20479" y="23594"/>
                        <a:pt x="19157" y="22844"/>
                        <a:pt x="20514" y="22451"/>
                      </a:cubicBezTo>
                      <a:cubicBezTo>
                        <a:pt x="19836" y="20880"/>
                        <a:pt x="18193" y="20058"/>
                        <a:pt x="17371" y="18808"/>
                      </a:cubicBezTo>
                      <a:cubicBezTo>
                        <a:pt x="18050" y="18486"/>
                        <a:pt x="18729" y="18665"/>
                        <a:pt x="19086" y="18987"/>
                      </a:cubicBezTo>
                      <a:lnTo>
                        <a:pt x="18621" y="18058"/>
                      </a:lnTo>
                      <a:cubicBezTo>
                        <a:pt x="19622" y="17808"/>
                        <a:pt x="19300" y="18486"/>
                        <a:pt x="19586" y="18737"/>
                      </a:cubicBezTo>
                      <a:cubicBezTo>
                        <a:pt x="20943" y="17201"/>
                        <a:pt x="17443" y="16736"/>
                        <a:pt x="18621" y="15022"/>
                      </a:cubicBezTo>
                      <a:lnTo>
                        <a:pt x="17764" y="14915"/>
                      </a:lnTo>
                      <a:lnTo>
                        <a:pt x="17871" y="14807"/>
                      </a:lnTo>
                      <a:cubicBezTo>
                        <a:pt x="17443" y="14915"/>
                        <a:pt x="16800" y="14736"/>
                        <a:pt x="16621" y="14557"/>
                      </a:cubicBezTo>
                      <a:cubicBezTo>
                        <a:pt x="17443" y="14164"/>
                        <a:pt x="18621" y="14093"/>
                        <a:pt x="18443" y="13450"/>
                      </a:cubicBezTo>
                      <a:cubicBezTo>
                        <a:pt x="19157" y="12736"/>
                        <a:pt x="17657" y="12021"/>
                        <a:pt x="17050" y="11450"/>
                      </a:cubicBezTo>
                      <a:cubicBezTo>
                        <a:pt x="16978" y="11843"/>
                        <a:pt x="16478" y="11843"/>
                        <a:pt x="16121" y="11771"/>
                      </a:cubicBezTo>
                      <a:cubicBezTo>
                        <a:pt x="16014" y="11450"/>
                        <a:pt x="16835" y="11057"/>
                        <a:pt x="16407" y="10878"/>
                      </a:cubicBezTo>
                      <a:lnTo>
                        <a:pt x="17586" y="10557"/>
                      </a:lnTo>
                      <a:cubicBezTo>
                        <a:pt x="16514" y="10950"/>
                        <a:pt x="16193" y="9985"/>
                        <a:pt x="15693" y="9950"/>
                      </a:cubicBezTo>
                      <a:cubicBezTo>
                        <a:pt x="16514" y="9557"/>
                        <a:pt x="16550" y="10307"/>
                        <a:pt x="17228" y="10235"/>
                      </a:cubicBezTo>
                      <a:cubicBezTo>
                        <a:pt x="16835" y="8950"/>
                        <a:pt x="17014" y="9593"/>
                        <a:pt x="16621" y="8342"/>
                      </a:cubicBezTo>
                      <a:cubicBezTo>
                        <a:pt x="15585" y="7842"/>
                        <a:pt x="15514" y="8700"/>
                        <a:pt x="14407" y="8592"/>
                      </a:cubicBezTo>
                      <a:cubicBezTo>
                        <a:pt x="14049" y="8021"/>
                        <a:pt x="13085" y="7592"/>
                        <a:pt x="13692" y="6735"/>
                      </a:cubicBezTo>
                      <a:lnTo>
                        <a:pt x="12692" y="7128"/>
                      </a:lnTo>
                      <a:cubicBezTo>
                        <a:pt x="11656" y="6092"/>
                        <a:pt x="11692" y="5342"/>
                        <a:pt x="12692" y="4413"/>
                      </a:cubicBezTo>
                      <a:cubicBezTo>
                        <a:pt x="7942" y="413"/>
                        <a:pt x="5155" y="-552"/>
                        <a:pt x="3227" y="270"/>
                      </a:cubicBezTo>
                      <a:cubicBezTo>
                        <a:pt x="1334" y="1020"/>
                        <a:pt x="619" y="3342"/>
                        <a:pt x="619" y="3342"/>
                      </a:cubicBezTo>
                      <a:cubicBezTo>
                        <a:pt x="-1453" y="8021"/>
                        <a:pt x="2191" y="10092"/>
                        <a:pt x="3977" y="1412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8" name="Graphic 1">
                <a:extLst>
                  <a:ext uri="{FF2B5EF4-FFF2-40B4-BE49-F238E27FC236}">
                    <a16:creationId xmlns:a16="http://schemas.microsoft.com/office/drawing/2014/main" id="{71369E20-6F5F-2F4C-9F55-C24092D99F4F}"/>
                  </a:ext>
                </a:extLst>
              </p:cNvPr>
              <p:cNvGrpSpPr/>
              <p:nvPr/>
            </p:nvGrpSpPr>
            <p:grpSpPr>
              <a:xfrm>
                <a:off x="7663752" y="1948348"/>
                <a:ext cx="53187" cy="79083"/>
                <a:chOff x="7663752" y="1948348"/>
                <a:chExt cx="53187" cy="79083"/>
              </a:xfrm>
              <a:grpFill/>
            </p:grpSpPr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03F976FB-6655-F04F-91E5-0B46E699A8A2}"/>
                    </a:ext>
                  </a:extLst>
                </p:cNvPr>
                <p:cNvSpPr/>
                <p:nvPr/>
              </p:nvSpPr>
              <p:spPr>
                <a:xfrm>
                  <a:off x="7712796" y="2017502"/>
                  <a:ext cx="571" cy="124"/>
                </a:xfrm>
                <a:custGeom>
                  <a:avLst/>
                  <a:gdLst>
                    <a:gd name="connsiteX0" fmla="*/ 572 w 571"/>
                    <a:gd name="connsiteY0" fmla="*/ 0 h 124"/>
                    <a:gd name="connsiteX1" fmla="*/ 0 w 571"/>
                    <a:gd name="connsiteY1" fmla="*/ 36 h 124"/>
                    <a:gd name="connsiteX2" fmla="*/ 572 w 571"/>
                    <a:gd name="connsiteY2" fmla="*/ 0 h 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71" h="124">
                      <a:moveTo>
                        <a:pt x="572" y="0"/>
                      </a:moveTo>
                      <a:lnTo>
                        <a:pt x="0" y="36"/>
                      </a:lnTo>
                      <a:cubicBezTo>
                        <a:pt x="143" y="143"/>
                        <a:pt x="357" y="179"/>
                        <a:pt x="572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E4D80A06-E0C2-7945-BC8E-81035F974906}"/>
                    </a:ext>
                  </a:extLst>
                </p:cNvPr>
                <p:cNvSpPr/>
                <p:nvPr/>
              </p:nvSpPr>
              <p:spPr>
                <a:xfrm>
                  <a:off x="7666719" y="1971532"/>
                  <a:ext cx="107" cy="71"/>
                </a:xfrm>
                <a:custGeom>
                  <a:avLst/>
                  <a:gdLst>
                    <a:gd name="connsiteX0" fmla="*/ 107 w 107"/>
                    <a:gd name="connsiteY0" fmla="*/ 71 h 71"/>
                    <a:gd name="connsiteX1" fmla="*/ 0 w 107"/>
                    <a:gd name="connsiteY1" fmla="*/ 0 h 71"/>
                    <a:gd name="connsiteX2" fmla="*/ 107 w 107"/>
                    <a:gd name="connsiteY2" fmla="*/ 71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71">
                      <a:moveTo>
                        <a:pt x="107" y="71"/>
                      </a:moveTo>
                      <a:lnTo>
                        <a:pt x="0" y="0"/>
                      </a:lnTo>
                      <a:cubicBezTo>
                        <a:pt x="36" y="71"/>
                        <a:pt x="107" y="71"/>
                        <a:pt x="107" y="7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6798FD69-495D-344A-B381-0178E275F936}"/>
                    </a:ext>
                  </a:extLst>
                </p:cNvPr>
                <p:cNvSpPr/>
                <p:nvPr/>
              </p:nvSpPr>
              <p:spPr>
                <a:xfrm>
                  <a:off x="7698009" y="2010501"/>
                  <a:ext cx="35" cy="142"/>
                </a:xfrm>
                <a:custGeom>
                  <a:avLst/>
                  <a:gdLst>
                    <a:gd name="connsiteX0" fmla="*/ 0 w 35"/>
                    <a:gd name="connsiteY0" fmla="*/ 143 h 142"/>
                    <a:gd name="connsiteX1" fmla="*/ 0 w 35"/>
                    <a:gd name="connsiteY1" fmla="*/ 143 h 142"/>
                    <a:gd name="connsiteX2" fmla="*/ 36 w 35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42">
                      <a:moveTo>
                        <a:pt x="0" y="143"/>
                      </a:moveTo>
                      <a:lnTo>
                        <a:pt x="0" y="143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DD2DD63F-6F10-4741-B794-5E31E5FDCCF5}"/>
                    </a:ext>
                  </a:extLst>
                </p:cNvPr>
                <p:cNvSpPr/>
                <p:nvPr/>
              </p:nvSpPr>
              <p:spPr>
                <a:xfrm>
                  <a:off x="7663752" y="1948348"/>
                  <a:ext cx="53187" cy="79083"/>
                </a:xfrm>
                <a:custGeom>
                  <a:avLst/>
                  <a:gdLst>
                    <a:gd name="connsiteX0" fmla="*/ 40007 w 53187"/>
                    <a:gd name="connsiteY0" fmla="*/ 58581 h 79083"/>
                    <a:gd name="connsiteX1" fmla="*/ 38150 w 53187"/>
                    <a:gd name="connsiteY1" fmla="*/ 60295 h 79083"/>
                    <a:gd name="connsiteX2" fmla="*/ 36900 w 53187"/>
                    <a:gd name="connsiteY2" fmla="*/ 60724 h 79083"/>
                    <a:gd name="connsiteX3" fmla="*/ 35900 w 53187"/>
                    <a:gd name="connsiteY3" fmla="*/ 61224 h 79083"/>
                    <a:gd name="connsiteX4" fmla="*/ 34257 w 53187"/>
                    <a:gd name="connsiteY4" fmla="*/ 62295 h 79083"/>
                    <a:gd name="connsiteX5" fmla="*/ 33364 w 53187"/>
                    <a:gd name="connsiteY5" fmla="*/ 63832 h 79083"/>
                    <a:gd name="connsiteX6" fmla="*/ 33399 w 53187"/>
                    <a:gd name="connsiteY6" fmla="*/ 62903 h 79083"/>
                    <a:gd name="connsiteX7" fmla="*/ 33185 w 53187"/>
                    <a:gd name="connsiteY7" fmla="*/ 63188 h 79083"/>
                    <a:gd name="connsiteX8" fmla="*/ 33256 w 53187"/>
                    <a:gd name="connsiteY8" fmla="*/ 62903 h 79083"/>
                    <a:gd name="connsiteX9" fmla="*/ 32828 w 53187"/>
                    <a:gd name="connsiteY9" fmla="*/ 63474 h 79083"/>
                    <a:gd name="connsiteX10" fmla="*/ 32935 w 53187"/>
                    <a:gd name="connsiteY10" fmla="*/ 63224 h 79083"/>
                    <a:gd name="connsiteX11" fmla="*/ 32935 w 53187"/>
                    <a:gd name="connsiteY11" fmla="*/ 63224 h 79083"/>
                    <a:gd name="connsiteX12" fmla="*/ 32792 w 53187"/>
                    <a:gd name="connsiteY12" fmla="*/ 63296 h 79083"/>
                    <a:gd name="connsiteX13" fmla="*/ 32971 w 53187"/>
                    <a:gd name="connsiteY13" fmla="*/ 62939 h 79083"/>
                    <a:gd name="connsiteX14" fmla="*/ 32364 w 53187"/>
                    <a:gd name="connsiteY14" fmla="*/ 63046 h 79083"/>
                    <a:gd name="connsiteX15" fmla="*/ 31685 w 53187"/>
                    <a:gd name="connsiteY15" fmla="*/ 63939 h 79083"/>
                    <a:gd name="connsiteX16" fmla="*/ 31256 w 53187"/>
                    <a:gd name="connsiteY16" fmla="*/ 63296 h 79083"/>
                    <a:gd name="connsiteX17" fmla="*/ 29970 w 53187"/>
                    <a:gd name="connsiteY17" fmla="*/ 61438 h 79083"/>
                    <a:gd name="connsiteX18" fmla="*/ 30185 w 53187"/>
                    <a:gd name="connsiteY18" fmla="*/ 61260 h 79083"/>
                    <a:gd name="connsiteX19" fmla="*/ 27077 w 53187"/>
                    <a:gd name="connsiteY19" fmla="*/ 58617 h 79083"/>
                    <a:gd name="connsiteX20" fmla="*/ 27756 w 53187"/>
                    <a:gd name="connsiteY20" fmla="*/ 58081 h 79083"/>
                    <a:gd name="connsiteX21" fmla="*/ 24612 w 53187"/>
                    <a:gd name="connsiteY21" fmla="*/ 58081 h 79083"/>
                    <a:gd name="connsiteX22" fmla="*/ 25648 w 53187"/>
                    <a:gd name="connsiteY22" fmla="*/ 56831 h 79083"/>
                    <a:gd name="connsiteX23" fmla="*/ 23934 w 53187"/>
                    <a:gd name="connsiteY23" fmla="*/ 56616 h 79083"/>
                    <a:gd name="connsiteX24" fmla="*/ 24363 w 53187"/>
                    <a:gd name="connsiteY24" fmla="*/ 56652 h 79083"/>
                    <a:gd name="connsiteX25" fmla="*/ 23434 w 53187"/>
                    <a:gd name="connsiteY25" fmla="*/ 55545 h 79083"/>
                    <a:gd name="connsiteX26" fmla="*/ 21934 w 53187"/>
                    <a:gd name="connsiteY26" fmla="*/ 56581 h 79083"/>
                    <a:gd name="connsiteX27" fmla="*/ 23112 w 53187"/>
                    <a:gd name="connsiteY27" fmla="*/ 54973 h 79083"/>
                    <a:gd name="connsiteX28" fmla="*/ 21755 w 53187"/>
                    <a:gd name="connsiteY28" fmla="*/ 55616 h 79083"/>
                    <a:gd name="connsiteX29" fmla="*/ 24077 w 53187"/>
                    <a:gd name="connsiteY29" fmla="*/ 51723 h 79083"/>
                    <a:gd name="connsiteX30" fmla="*/ 19719 w 53187"/>
                    <a:gd name="connsiteY30" fmla="*/ 39221 h 79083"/>
                    <a:gd name="connsiteX31" fmla="*/ 20755 w 53187"/>
                    <a:gd name="connsiteY31" fmla="*/ 38757 h 79083"/>
                    <a:gd name="connsiteX32" fmla="*/ 19505 w 53187"/>
                    <a:gd name="connsiteY32" fmla="*/ 37721 h 79083"/>
                    <a:gd name="connsiteX33" fmla="*/ 18648 w 53187"/>
                    <a:gd name="connsiteY33" fmla="*/ 37435 h 79083"/>
                    <a:gd name="connsiteX34" fmla="*/ 19540 w 53187"/>
                    <a:gd name="connsiteY34" fmla="*/ 37007 h 79083"/>
                    <a:gd name="connsiteX35" fmla="*/ 18648 w 53187"/>
                    <a:gd name="connsiteY35" fmla="*/ 36435 h 79083"/>
                    <a:gd name="connsiteX36" fmla="*/ 19505 w 53187"/>
                    <a:gd name="connsiteY36" fmla="*/ 35721 h 79083"/>
                    <a:gd name="connsiteX37" fmla="*/ 17362 w 53187"/>
                    <a:gd name="connsiteY37" fmla="*/ 30899 h 79083"/>
                    <a:gd name="connsiteX38" fmla="*/ 17183 w 53187"/>
                    <a:gd name="connsiteY38" fmla="*/ 26791 h 79083"/>
                    <a:gd name="connsiteX39" fmla="*/ 14968 w 53187"/>
                    <a:gd name="connsiteY39" fmla="*/ 22683 h 79083"/>
                    <a:gd name="connsiteX40" fmla="*/ 14790 w 53187"/>
                    <a:gd name="connsiteY40" fmla="*/ 11075 h 79083"/>
                    <a:gd name="connsiteX41" fmla="*/ 14254 w 53187"/>
                    <a:gd name="connsiteY41" fmla="*/ 10753 h 79083"/>
                    <a:gd name="connsiteX42" fmla="*/ 14147 w 53187"/>
                    <a:gd name="connsiteY42" fmla="*/ 7717 h 79083"/>
                    <a:gd name="connsiteX43" fmla="*/ 13790 w 53187"/>
                    <a:gd name="connsiteY43" fmla="*/ 5360 h 79083"/>
                    <a:gd name="connsiteX44" fmla="*/ 11718 w 53187"/>
                    <a:gd name="connsiteY44" fmla="*/ 966 h 79083"/>
                    <a:gd name="connsiteX45" fmla="*/ 7825 w 53187"/>
                    <a:gd name="connsiteY45" fmla="*/ 2 h 79083"/>
                    <a:gd name="connsiteX46" fmla="*/ 4574 w 53187"/>
                    <a:gd name="connsiteY46" fmla="*/ 1288 h 79083"/>
                    <a:gd name="connsiteX47" fmla="*/ 824 w 53187"/>
                    <a:gd name="connsiteY47" fmla="*/ 5574 h 79083"/>
                    <a:gd name="connsiteX48" fmla="*/ 467 w 53187"/>
                    <a:gd name="connsiteY48" fmla="*/ 5574 h 79083"/>
                    <a:gd name="connsiteX49" fmla="*/ 38 w 53187"/>
                    <a:gd name="connsiteY49" fmla="*/ 7110 h 79083"/>
                    <a:gd name="connsiteX50" fmla="*/ 1645 w 53187"/>
                    <a:gd name="connsiteY50" fmla="*/ 9075 h 79083"/>
                    <a:gd name="connsiteX51" fmla="*/ 931 w 53187"/>
                    <a:gd name="connsiteY51" fmla="*/ 11253 h 79083"/>
                    <a:gd name="connsiteX52" fmla="*/ 752 w 53187"/>
                    <a:gd name="connsiteY52" fmla="*/ 11218 h 79083"/>
                    <a:gd name="connsiteX53" fmla="*/ 1288 w 53187"/>
                    <a:gd name="connsiteY53" fmla="*/ 14861 h 79083"/>
                    <a:gd name="connsiteX54" fmla="*/ 431 w 53187"/>
                    <a:gd name="connsiteY54" fmla="*/ 14647 h 79083"/>
                    <a:gd name="connsiteX55" fmla="*/ 181 w 53187"/>
                    <a:gd name="connsiteY55" fmla="*/ 16826 h 79083"/>
                    <a:gd name="connsiteX56" fmla="*/ 2681 w 53187"/>
                    <a:gd name="connsiteY56" fmla="*/ 21755 h 79083"/>
                    <a:gd name="connsiteX57" fmla="*/ 2324 w 53187"/>
                    <a:gd name="connsiteY57" fmla="*/ 21719 h 79083"/>
                    <a:gd name="connsiteX58" fmla="*/ 3396 w 53187"/>
                    <a:gd name="connsiteY58" fmla="*/ 23219 h 79083"/>
                    <a:gd name="connsiteX59" fmla="*/ 3074 w 53187"/>
                    <a:gd name="connsiteY59" fmla="*/ 23326 h 79083"/>
                    <a:gd name="connsiteX60" fmla="*/ 4181 w 53187"/>
                    <a:gd name="connsiteY60" fmla="*/ 26077 h 79083"/>
                    <a:gd name="connsiteX61" fmla="*/ 3324 w 53187"/>
                    <a:gd name="connsiteY61" fmla="*/ 26220 h 79083"/>
                    <a:gd name="connsiteX62" fmla="*/ 3717 w 53187"/>
                    <a:gd name="connsiteY62" fmla="*/ 27755 h 79083"/>
                    <a:gd name="connsiteX63" fmla="*/ 3824 w 53187"/>
                    <a:gd name="connsiteY63" fmla="*/ 27148 h 79083"/>
                    <a:gd name="connsiteX64" fmla="*/ 4217 w 53187"/>
                    <a:gd name="connsiteY64" fmla="*/ 29506 h 79083"/>
                    <a:gd name="connsiteX65" fmla="*/ 8575 w 53187"/>
                    <a:gd name="connsiteY65" fmla="*/ 31970 h 79083"/>
                    <a:gd name="connsiteX66" fmla="*/ 7753 w 53187"/>
                    <a:gd name="connsiteY66" fmla="*/ 32470 h 79083"/>
                    <a:gd name="connsiteX67" fmla="*/ 6003 w 53187"/>
                    <a:gd name="connsiteY67" fmla="*/ 32720 h 79083"/>
                    <a:gd name="connsiteX68" fmla="*/ 6146 w 53187"/>
                    <a:gd name="connsiteY68" fmla="*/ 34899 h 79083"/>
                    <a:gd name="connsiteX69" fmla="*/ 5217 w 53187"/>
                    <a:gd name="connsiteY69" fmla="*/ 35149 h 79083"/>
                    <a:gd name="connsiteX70" fmla="*/ 6432 w 53187"/>
                    <a:gd name="connsiteY70" fmla="*/ 38042 h 79083"/>
                    <a:gd name="connsiteX71" fmla="*/ 6074 w 53187"/>
                    <a:gd name="connsiteY71" fmla="*/ 40329 h 79083"/>
                    <a:gd name="connsiteX72" fmla="*/ 4967 w 53187"/>
                    <a:gd name="connsiteY72" fmla="*/ 41150 h 79083"/>
                    <a:gd name="connsiteX73" fmla="*/ 6146 w 53187"/>
                    <a:gd name="connsiteY73" fmla="*/ 41900 h 79083"/>
                    <a:gd name="connsiteX74" fmla="*/ 4896 w 53187"/>
                    <a:gd name="connsiteY74" fmla="*/ 42686 h 79083"/>
                    <a:gd name="connsiteX75" fmla="*/ 5825 w 53187"/>
                    <a:gd name="connsiteY75" fmla="*/ 47329 h 79083"/>
                    <a:gd name="connsiteX76" fmla="*/ 8003 w 53187"/>
                    <a:gd name="connsiteY76" fmla="*/ 48401 h 79083"/>
                    <a:gd name="connsiteX77" fmla="*/ 6682 w 53187"/>
                    <a:gd name="connsiteY77" fmla="*/ 49651 h 79083"/>
                    <a:gd name="connsiteX78" fmla="*/ 6789 w 53187"/>
                    <a:gd name="connsiteY78" fmla="*/ 49365 h 79083"/>
                    <a:gd name="connsiteX79" fmla="*/ 5860 w 53187"/>
                    <a:gd name="connsiteY79" fmla="*/ 49508 h 79083"/>
                    <a:gd name="connsiteX80" fmla="*/ 7325 w 53187"/>
                    <a:gd name="connsiteY80" fmla="*/ 52187 h 79083"/>
                    <a:gd name="connsiteX81" fmla="*/ 8039 w 53187"/>
                    <a:gd name="connsiteY81" fmla="*/ 51509 h 79083"/>
                    <a:gd name="connsiteX82" fmla="*/ 8218 w 53187"/>
                    <a:gd name="connsiteY82" fmla="*/ 52509 h 79083"/>
                    <a:gd name="connsiteX83" fmla="*/ 7396 w 53187"/>
                    <a:gd name="connsiteY83" fmla="*/ 52544 h 79083"/>
                    <a:gd name="connsiteX84" fmla="*/ 7432 w 53187"/>
                    <a:gd name="connsiteY84" fmla="*/ 54152 h 79083"/>
                    <a:gd name="connsiteX85" fmla="*/ 8289 w 53187"/>
                    <a:gd name="connsiteY85" fmla="*/ 53652 h 79083"/>
                    <a:gd name="connsiteX86" fmla="*/ 8182 w 53187"/>
                    <a:gd name="connsiteY86" fmla="*/ 55688 h 79083"/>
                    <a:gd name="connsiteX87" fmla="*/ 9718 w 53187"/>
                    <a:gd name="connsiteY87" fmla="*/ 55223 h 79083"/>
                    <a:gd name="connsiteX88" fmla="*/ 9325 w 53187"/>
                    <a:gd name="connsiteY88" fmla="*/ 59581 h 79083"/>
                    <a:gd name="connsiteX89" fmla="*/ 10754 w 53187"/>
                    <a:gd name="connsiteY89" fmla="*/ 59617 h 79083"/>
                    <a:gd name="connsiteX90" fmla="*/ 9896 w 53187"/>
                    <a:gd name="connsiteY90" fmla="*/ 60045 h 79083"/>
                    <a:gd name="connsiteX91" fmla="*/ 9789 w 53187"/>
                    <a:gd name="connsiteY91" fmla="*/ 62295 h 79083"/>
                    <a:gd name="connsiteX92" fmla="*/ 9146 w 53187"/>
                    <a:gd name="connsiteY92" fmla="*/ 62474 h 79083"/>
                    <a:gd name="connsiteX93" fmla="*/ 11111 w 53187"/>
                    <a:gd name="connsiteY93" fmla="*/ 61938 h 79083"/>
                    <a:gd name="connsiteX94" fmla="*/ 12647 w 53187"/>
                    <a:gd name="connsiteY94" fmla="*/ 63581 h 79083"/>
                    <a:gd name="connsiteX95" fmla="*/ 14325 w 53187"/>
                    <a:gd name="connsiteY95" fmla="*/ 63153 h 79083"/>
                    <a:gd name="connsiteX96" fmla="*/ 13433 w 53187"/>
                    <a:gd name="connsiteY96" fmla="*/ 63438 h 79083"/>
                    <a:gd name="connsiteX97" fmla="*/ 14147 w 53187"/>
                    <a:gd name="connsiteY97" fmla="*/ 63939 h 79083"/>
                    <a:gd name="connsiteX98" fmla="*/ 13361 w 53187"/>
                    <a:gd name="connsiteY98" fmla="*/ 64939 h 79083"/>
                    <a:gd name="connsiteX99" fmla="*/ 12182 w 53187"/>
                    <a:gd name="connsiteY99" fmla="*/ 65189 h 79083"/>
                    <a:gd name="connsiteX100" fmla="*/ 14218 w 53187"/>
                    <a:gd name="connsiteY100" fmla="*/ 65296 h 79083"/>
                    <a:gd name="connsiteX101" fmla="*/ 14754 w 53187"/>
                    <a:gd name="connsiteY101" fmla="*/ 68046 h 79083"/>
                    <a:gd name="connsiteX102" fmla="*/ 16790 w 53187"/>
                    <a:gd name="connsiteY102" fmla="*/ 69475 h 79083"/>
                    <a:gd name="connsiteX103" fmla="*/ 15254 w 53187"/>
                    <a:gd name="connsiteY103" fmla="*/ 71190 h 79083"/>
                    <a:gd name="connsiteX104" fmla="*/ 17612 w 53187"/>
                    <a:gd name="connsiteY104" fmla="*/ 72761 h 79083"/>
                    <a:gd name="connsiteX105" fmla="*/ 17433 w 53187"/>
                    <a:gd name="connsiteY105" fmla="*/ 72761 h 79083"/>
                    <a:gd name="connsiteX106" fmla="*/ 19005 w 53187"/>
                    <a:gd name="connsiteY106" fmla="*/ 74226 h 79083"/>
                    <a:gd name="connsiteX107" fmla="*/ 21684 w 53187"/>
                    <a:gd name="connsiteY107" fmla="*/ 76976 h 79083"/>
                    <a:gd name="connsiteX108" fmla="*/ 23541 w 53187"/>
                    <a:gd name="connsiteY108" fmla="*/ 76047 h 79083"/>
                    <a:gd name="connsiteX109" fmla="*/ 26970 w 53187"/>
                    <a:gd name="connsiteY109" fmla="*/ 78798 h 79083"/>
                    <a:gd name="connsiteX110" fmla="*/ 28970 w 53187"/>
                    <a:gd name="connsiteY110" fmla="*/ 77333 h 79083"/>
                    <a:gd name="connsiteX111" fmla="*/ 30578 w 53187"/>
                    <a:gd name="connsiteY111" fmla="*/ 78905 h 79083"/>
                    <a:gd name="connsiteX112" fmla="*/ 30256 w 53187"/>
                    <a:gd name="connsiteY112" fmla="*/ 79083 h 79083"/>
                    <a:gd name="connsiteX113" fmla="*/ 34792 w 53187"/>
                    <a:gd name="connsiteY113" fmla="*/ 78655 h 79083"/>
                    <a:gd name="connsiteX114" fmla="*/ 36614 w 53187"/>
                    <a:gd name="connsiteY114" fmla="*/ 76333 h 79083"/>
                    <a:gd name="connsiteX115" fmla="*/ 37221 w 53187"/>
                    <a:gd name="connsiteY115" fmla="*/ 76904 h 79083"/>
                    <a:gd name="connsiteX116" fmla="*/ 37614 w 53187"/>
                    <a:gd name="connsiteY116" fmla="*/ 77833 h 79083"/>
                    <a:gd name="connsiteX117" fmla="*/ 37828 w 53187"/>
                    <a:gd name="connsiteY117" fmla="*/ 77226 h 79083"/>
                    <a:gd name="connsiteX118" fmla="*/ 37900 w 53187"/>
                    <a:gd name="connsiteY118" fmla="*/ 77405 h 79083"/>
                    <a:gd name="connsiteX119" fmla="*/ 38007 w 53187"/>
                    <a:gd name="connsiteY119" fmla="*/ 76726 h 79083"/>
                    <a:gd name="connsiteX120" fmla="*/ 37793 w 53187"/>
                    <a:gd name="connsiteY120" fmla="*/ 76262 h 79083"/>
                    <a:gd name="connsiteX121" fmla="*/ 40329 w 53187"/>
                    <a:gd name="connsiteY121" fmla="*/ 76940 h 79083"/>
                    <a:gd name="connsiteX122" fmla="*/ 44651 w 53187"/>
                    <a:gd name="connsiteY122" fmla="*/ 72083 h 79083"/>
                    <a:gd name="connsiteX123" fmla="*/ 44972 w 53187"/>
                    <a:gd name="connsiteY123" fmla="*/ 73868 h 79083"/>
                    <a:gd name="connsiteX124" fmla="*/ 45972 w 53187"/>
                    <a:gd name="connsiteY124" fmla="*/ 72761 h 79083"/>
                    <a:gd name="connsiteX125" fmla="*/ 45437 w 53187"/>
                    <a:gd name="connsiteY125" fmla="*/ 74190 h 79083"/>
                    <a:gd name="connsiteX126" fmla="*/ 49294 w 53187"/>
                    <a:gd name="connsiteY126" fmla="*/ 70154 h 79083"/>
                    <a:gd name="connsiteX127" fmla="*/ 48866 w 53187"/>
                    <a:gd name="connsiteY127" fmla="*/ 69368 h 79083"/>
                    <a:gd name="connsiteX128" fmla="*/ 49044 w 53187"/>
                    <a:gd name="connsiteY128" fmla="*/ 69368 h 79083"/>
                    <a:gd name="connsiteX129" fmla="*/ 48473 w 53187"/>
                    <a:gd name="connsiteY129" fmla="*/ 68189 h 79083"/>
                    <a:gd name="connsiteX130" fmla="*/ 50616 w 53187"/>
                    <a:gd name="connsiteY130" fmla="*/ 68618 h 79083"/>
                    <a:gd name="connsiteX131" fmla="*/ 51080 w 53187"/>
                    <a:gd name="connsiteY131" fmla="*/ 66189 h 79083"/>
                    <a:gd name="connsiteX132" fmla="*/ 50223 w 53187"/>
                    <a:gd name="connsiteY132" fmla="*/ 65760 h 79083"/>
                    <a:gd name="connsiteX133" fmla="*/ 51080 w 53187"/>
                    <a:gd name="connsiteY133" fmla="*/ 65296 h 79083"/>
                    <a:gd name="connsiteX134" fmla="*/ 52116 w 53187"/>
                    <a:gd name="connsiteY134" fmla="*/ 65903 h 79083"/>
                    <a:gd name="connsiteX135" fmla="*/ 51259 w 53187"/>
                    <a:gd name="connsiteY135" fmla="*/ 64046 h 79083"/>
                    <a:gd name="connsiteX136" fmla="*/ 52116 w 53187"/>
                    <a:gd name="connsiteY136" fmla="*/ 65367 h 79083"/>
                    <a:gd name="connsiteX137" fmla="*/ 53187 w 53187"/>
                    <a:gd name="connsiteY137" fmla="*/ 63296 h 79083"/>
                    <a:gd name="connsiteX138" fmla="*/ 51402 w 53187"/>
                    <a:gd name="connsiteY138" fmla="*/ 61974 h 79083"/>
                    <a:gd name="connsiteX139" fmla="*/ 52152 w 53187"/>
                    <a:gd name="connsiteY139" fmla="*/ 59795 h 79083"/>
                    <a:gd name="connsiteX140" fmla="*/ 51080 w 53187"/>
                    <a:gd name="connsiteY140" fmla="*/ 59545 h 79083"/>
                    <a:gd name="connsiteX141" fmla="*/ 52616 w 53187"/>
                    <a:gd name="connsiteY141" fmla="*/ 56866 h 79083"/>
                    <a:gd name="connsiteX142" fmla="*/ 47973 w 53187"/>
                    <a:gd name="connsiteY142" fmla="*/ 51901 h 79083"/>
                    <a:gd name="connsiteX143" fmla="*/ 44294 w 53187"/>
                    <a:gd name="connsiteY143" fmla="*/ 51616 h 79083"/>
                    <a:gd name="connsiteX144" fmla="*/ 41507 w 53187"/>
                    <a:gd name="connsiteY144" fmla="*/ 52294 h 79083"/>
                    <a:gd name="connsiteX145" fmla="*/ 40007 w 53187"/>
                    <a:gd name="connsiteY145" fmla="*/ 58581 h 79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</a:cxnLst>
                  <a:rect l="l" t="t" r="r" b="b"/>
                  <a:pathLst>
                    <a:path w="53187" h="79083">
                      <a:moveTo>
                        <a:pt x="40007" y="58581"/>
                      </a:moveTo>
                      <a:cubicBezTo>
                        <a:pt x="39400" y="59259"/>
                        <a:pt x="38757" y="59831"/>
                        <a:pt x="38150" y="60295"/>
                      </a:cubicBezTo>
                      <a:cubicBezTo>
                        <a:pt x="37686" y="60509"/>
                        <a:pt x="37257" y="60653"/>
                        <a:pt x="36900" y="60724"/>
                      </a:cubicBezTo>
                      <a:cubicBezTo>
                        <a:pt x="36150" y="60867"/>
                        <a:pt x="35792" y="60795"/>
                        <a:pt x="35900" y="61224"/>
                      </a:cubicBezTo>
                      <a:cubicBezTo>
                        <a:pt x="35721" y="61153"/>
                        <a:pt x="35400" y="61831"/>
                        <a:pt x="34257" y="62295"/>
                      </a:cubicBezTo>
                      <a:cubicBezTo>
                        <a:pt x="33578" y="64046"/>
                        <a:pt x="33792" y="62403"/>
                        <a:pt x="33364" y="63832"/>
                      </a:cubicBezTo>
                      <a:lnTo>
                        <a:pt x="33399" y="62903"/>
                      </a:lnTo>
                      <a:cubicBezTo>
                        <a:pt x="33292" y="63367"/>
                        <a:pt x="33114" y="63689"/>
                        <a:pt x="33185" y="63188"/>
                      </a:cubicBezTo>
                      <a:lnTo>
                        <a:pt x="33256" y="62903"/>
                      </a:lnTo>
                      <a:cubicBezTo>
                        <a:pt x="33006" y="63581"/>
                        <a:pt x="33006" y="63153"/>
                        <a:pt x="32828" y="63474"/>
                      </a:cubicBezTo>
                      <a:lnTo>
                        <a:pt x="32935" y="63224"/>
                      </a:lnTo>
                      <a:lnTo>
                        <a:pt x="32935" y="63224"/>
                      </a:lnTo>
                      <a:lnTo>
                        <a:pt x="32792" y="63296"/>
                      </a:lnTo>
                      <a:lnTo>
                        <a:pt x="32971" y="62939"/>
                      </a:lnTo>
                      <a:cubicBezTo>
                        <a:pt x="32542" y="63581"/>
                        <a:pt x="32256" y="63438"/>
                        <a:pt x="32364" y="63046"/>
                      </a:cubicBezTo>
                      <a:lnTo>
                        <a:pt x="31685" y="63939"/>
                      </a:lnTo>
                      <a:cubicBezTo>
                        <a:pt x="31863" y="63224"/>
                        <a:pt x="31721" y="63474"/>
                        <a:pt x="31256" y="63296"/>
                      </a:cubicBezTo>
                      <a:cubicBezTo>
                        <a:pt x="30685" y="63010"/>
                        <a:pt x="30185" y="62724"/>
                        <a:pt x="29970" y="61438"/>
                      </a:cubicBezTo>
                      <a:lnTo>
                        <a:pt x="30185" y="61260"/>
                      </a:lnTo>
                      <a:cubicBezTo>
                        <a:pt x="26899" y="62046"/>
                        <a:pt x="30220" y="58295"/>
                        <a:pt x="27077" y="58617"/>
                      </a:cubicBezTo>
                      <a:cubicBezTo>
                        <a:pt x="27470" y="58581"/>
                        <a:pt x="27506" y="58224"/>
                        <a:pt x="27756" y="58081"/>
                      </a:cubicBezTo>
                      <a:cubicBezTo>
                        <a:pt x="27077" y="57652"/>
                        <a:pt x="26506" y="57009"/>
                        <a:pt x="24612" y="58081"/>
                      </a:cubicBezTo>
                      <a:cubicBezTo>
                        <a:pt x="24327" y="57545"/>
                        <a:pt x="24970" y="57295"/>
                        <a:pt x="25648" y="56831"/>
                      </a:cubicBezTo>
                      <a:cubicBezTo>
                        <a:pt x="24827" y="57295"/>
                        <a:pt x="24220" y="57045"/>
                        <a:pt x="23934" y="56616"/>
                      </a:cubicBezTo>
                      <a:lnTo>
                        <a:pt x="24363" y="56652"/>
                      </a:lnTo>
                      <a:lnTo>
                        <a:pt x="23434" y="55545"/>
                      </a:lnTo>
                      <a:lnTo>
                        <a:pt x="21934" y="56581"/>
                      </a:lnTo>
                      <a:cubicBezTo>
                        <a:pt x="22076" y="55652"/>
                        <a:pt x="23827" y="55437"/>
                        <a:pt x="23112" y="54973"/>
                      </a:cubicBezTo>
                      <a:lnTo>
                        <a:pt x="21755" y="55616"/>
                      </a:lnTo>
                      <a:cubicBezTo>
                        <a:pt x="21576" y="54509"/>
                        <a:pt x="23398" y="53044"/>
                        <a:pt x="24077" y="51723"/>
                      </a:cubicBezTo>
                      <a:cubicBezTo>
                        <a:pt x="23148" y="47901"/>
                        <a:pt x="18362" y="43972"/>
                        <a:pt x="19719" y="39221"/>
                      </a:cubicBezTo>
                      <a:lnTo>
                        <a:pt x="20755" y="38757"/>
                      </a:lnTo>
                      <a:cubicBezTo>
                        <a:pt x="22327" y="38257"/>
                        <a:pt x="18112" y="38257"/>
                        <a:pt x="19505" y="37721"/>
                      </a:cubicBezTo>
                      <a:lnTo>
                        <a:pt x="18648" y="37435"/>
                      </a:lnTo>
                      <a:cubicBezTo>
                        <a:pt x="18897" y="37221"/>
                        <a:pt x="19112" y="36864"/>
                        <a:pt x="19540" y="37007"/>
                      </a:cubicBezTo>
                      <a:cubicBezTo>
                        <a:pt x="19469" y="36542"/>
                        <a:pt x="19219" y="36614"/>
                        <a:pt x="18648" y="36435"/>
                      </a:cubicBezTo>
                      <a:lnTo>
                        <a:pt x="19505" y="35721"/>
                      </a:lnTo>
                      <a:cubicBezTo>
                        <a:pt x="19790" y="33792"/>
                        <a:pt x="17469" y="32792"/>
                        <a:pt x="17362" y="30899"/>
                      </a:cubicBezTo>
                      <a:cubicBezTo>
                        <a:pt x="18040" y="29470"/>
                        <a:pt x="17719" y="28113"/>
                        <a:pt x="17183" y="26791"/>
                      </a:cubicBezTo>
                      <a:cubicBezTo>
                        <a:pt x="16612" y="25398"/>
                        <a:pt x="15647" y="23862"/>
                        <a:pt x="14968" y="22683"/>
                      </a:cubicBezTo>
                      <a:cubicBezTo>
                        <a:pt x="12290" y="19683"/>
                        <a:pt x="17790" y="13504"/>
                        <a:pt x="14790" y="11075"/>
                      </a:cubicBezTo>
                      <a:cubicBezTo>
                        <a:pt x="15004" y="10932"/>
                        <a:pt x="14468" y="10718"/>
                        <a:pt x="14254" y="10753"/>
                      </a:cubicBezTo>
                      <a:lnTo>
                        <a:pt x="14147" y="7717"/>
                      </a:lnTo>
                      <a:cubicBezTo>
                        <a:pt x="14147" y="7610"/>
                        <a:pt x="14076" y="7074"/>
                        <a:pt x="13790" y="5360"/>
                      </a:cubicBezTo>
                      <a:cubicBezTo>
                        <a:pt x="13397" y="3110"/>
                        <a:pt x="12540" y="1467"/>
                        <a:pt x="11718" y="966"/>
                      </a:cubicBezTo>
                      <a:cubicBezTo>
                        <a:pt x="10825" y="431"/>
                        <a:pt x="9682" y="-34"/>
                        <a:pt x="7825" y="2"/>
                      </a:cubicBezTo>
                      <a:cubicBezTo>
                        <a:pt x="6896" y="73"/>
                        <a:pt x="5789" y="359"/>
                        <a:pt x="4574" y="1288"/>
                      </a:cubicBezTo>
                      <a:cubicBezTo>
                        <a:pt x="3324" y="2181"/>
                        <a:pt x="2217" y="4038"/>
                        <a:pt x="824" y="5574"/>
                      </a:cubicBezTo>
                      <a:lnTo>
                        <a:pt x="467" y="5574"/>
                      </a:lnTo>
                      <a:cubicBezTo>
                        <a:pt x="181" y="6467"/>
                        <a:pt x="-105" y="6360"/>
                        <a:pt x="38" y="7110"/>
                      </a:cubicBezTo>
                      <a:cubicBezTo>
                        <a:pt x="181" y="7824"/>
                        <a:pt x="681" y="8467"/>
                        <a:pt x="1645" y="9075"/>
                      </a:cubicBezTo>
                      <a:cubicBezTo>
                        <a:pt x="-533" y="9503"/>
                        <a:pt x="1610" y="10718"/>
                        <a:pt x="931" y="11253"/>
                      </a:cubicBezTo>
                      <a:lnTo>
                        <a:pt x="752" y="11218"/>
                      </a:lnTo>
                      <a:cubicBezTo>
                        <a:pt x="2574" y="12218"/>
                        <a:pt x="-355" y="13897"/>
                        <a:pt x="1288" y="14861"/>
                      </a:cubicBezTo>
                      <a:cubicBezTo>
                        <a:pt x="1110" y="14861"/>
                        <a:pt x="502" y="14897"/>
                        <a:pt x="431" y="14647"/>
                      </a:cubicBezTo>
                      <a:cubicBezTo>
                        <a:pt x="824" y="15468"/>
                        <a:pt x="1431" y="16540"/>
                        <a:pt x="181" y="16826"/>
                      </a:cubicBezTo>
                      <a:cubicBezTo>
                        <a:pt x="788" y="18576"/>
                        <a:pt x="502" y="20755"/>
                        <a:pt x="2681" y="21755"/>
                      </a:cubicBezTo>
                      <a:lnTo>
                        <a:pt x="2324" y="21719"/>
                      </a:lnTo>
                      <a:cubicBezTo>
                        <a:pt x="3789" y="22219"/>
                        <a:pt x="2610" y="22541"/>
                        <a:pt x="3396" y="23219"/>
                      </a:cubicBezTo>
                      <a:cubicBezTo>
                        <a:pt x="3217" y="23291"/>
                        <a:pt x="3146" y="23326"/>
                        <a:pt x="3074" y="23326"/>
                      </a:cubicBezTo>
                      <a:cubicBezTo>
                        <a:pt x="4503" y="23898"/>
                        <a:pt x="3538" y="25505"/>
                        <a:pt x="4181" y="26077"/>
                      </a:cubicBezTo>
                      <a:lnTo>
                        <a:pt x="3324" y="26220"/>
                      </a:lnTo>
                      <a:lnTo>
                        <a:pt x="3717" y="27755"/>
                      </a:lnTo>
                      <a:lnTo>
                        <a:pt x="3824" y="27148"/>
                      </a:lnTo>
                      <a:cubicBezTo>
                        <a:pt x="6182" y="27041"/>
                        <a:pt x="2538" y="28541"/>
                        <a:pt x="4217" y="29506"/>
                      </a:cubicBezTo>
                      <a:cubicBezTo>
                        <a:pt x="4146" y="30720"/>
                        <a:pt x="9396" y="30792"/>
                        <a:pt x="8575" y="31970"/>
                      </a:cubicBezTo>
                      <a:cubicBezTo>
                        <a:pt x="9789" y="32220"/>
                        <a:pt x="6717" y="31934"/>
                        <a:pt x="7753" y="32470"/>
                      </a:cubicBezTo>
                      <a:cubicBezTo>
                        <a:pt x="6575" y="32756"/>
                        <a:pt x="6896" y="32292"/>
                        <a:pt x="6003" y="32720"/>
                      </a:cubicBezTo>
                      <a:cubicBezTo>
                        <a:pt x="6753" y="33328"/>
                        <a:pt x="5110" y="34185"/>
                        <a:pt x="6146" y="34899"/>
                      </a:cubicBezTo>
                      <a:lnTo>
                        <a:pt x="5217" y="35149"/>
                      </a:lnTo>
                      <a:cubicBezTo>
                        <a:pt x="7217" y="35899"/>
                        <a:pt x="4610" y="37650"/>
                        <a:pt x="6432" y="38042"/>
                      </a:cubicBezTo>
                      <a:cubicBezTo>
                        <a:pt x="7539" y="39043"/>
                        <a:pt x="3896" y="39543"/>
                        <a:pt x="6074" y="40329"/>
                      </a:cubicBezTo>
                      <a:lnTo>
                        <a:pt x="4967" y="41150"/>
                      </a:lnTo>
                      <a:cubicBezTo>
                        <a:pt x="4896" y="41757"/>
                        <a:pt x="6610" y="41150"/>
                        <a:pt x="6146" y="41900"/>
                      </a:cubicBezTo>
                      <a:cubicBezTo>
                        <a:pt x="5360" y="42079"/>
                        <a:pt x="5717" y="42829"/>
                        <a:pt x="4896" y="42686"/>
                      </a:cubicBezTo>
                      <a:cubicBezTo>
                        <a:pt x="4039" y="44401"/>
                        <a:pt x="7396" y="44936"/>
                        <a:pt x="5825" y="47329"/>
                      </a:cubicBezTo>
                      <a:cubicBezTo>
                        <a:pt x="7468" y="47258"/>
                        <a:pt x="6789" y="48437"/>
                        <a:pt x="8003" y="48401"/>
                      </a:cubicBezTo>
                      <a:cubicBezTo>
                        <a:pt x="7360" y="48651"/>
                        <a:pt x="8396" y="50223"/>
                        <a:pt x="6682" y="49651"/>
                      </a:cubicBezTo>
                      <a:cubicBezTo>
                        <a:pt x="6539" y="49615"/>
                        <a:pt x="6503" y="49437"/>
                        <a:pt x="6789" y="49365"/>
                      </a:cubicBezTo>
                      <a:lnTo>
                        <a:pt x="5860" y="49508"/>
                      </a:lnTo>
                      <a:cubicBezTo>
                        <a:pt x="4467" y="51044"/>
                        <a:pt x="7325" y="51080"/>
                        <a:pt x="7325" y="52187"/>
                      </a:cubicBezTo>
                      <a:cubicBezTo>
                        <a:pt x="7539" y="51794"/>
                        <a:pt x="7360" y="51437"/>
                        <a:pt x="8039" y="51509"/>
                      </a:cubicBezTo>
                      <a:lnTo>
                        <a:pt x="8218" y="52509"/>
                      </a:lnTo>
                      <a:lnTo>
                        <a:pt x="7396" y="52544"/>
                      </a:lnTo>
                      <a:lnTo>
                        <a:pt x="7432" y="54152"/>
                      </a:lnTo>
                      <a:lnTo>
                        <a:pt x="8289" y="53652"/>
                      </a:lnTo>
                      <a:cubicBezTo>
                        <a:pt x="8039" y="54509"/>
                        <a:pt x="6575" y="55330"/>
                        <a:pt x="8182" y="55688"/>
                      </a:cubicBezTo>
                      <a:cubicBezTo>
                        <a:pt x="9039" y="55795"/>
                        <a:pt x="9182" y="54545"/>
                        <a:pt x="9718" y="55223"/>
                      </a:cubicBezTo>
                      <a:cubicBezTo>
                        <a:pt x="9432" y="56402"/>
                        <a:pt x="9039" y="58224"/>
                        <a:pt x="9325" y="59581"/>
                      </a:cubicBezTo>
                      <a:cubicBezTo>
                        <a:pt x="10289" y="59045"/>
                        <a:pt x="10396" y="59367"/>
                        <a:pt x="10754" y="59617"/>
                      </a:cubicBezTo>
                      <a:lnTo>
                        <a:pt x="9896" y="60045"/>
                      </a:lnTo>
                      <a:cubicBezTo>
                        <a:pt x="11718" y="60795"/>
                        <a:pt x="8182" y="61402"/>
                        <a:pt x="9789" y="62295"/>
                      </a:cubicBezTo>
                      <a:lnTo>
                        <a:pt x="9146" y="62474"/>
                      </a:lnTo>
                      <a:lnTo>
                        <a:pt x="11111" y="61938"/>
                      </a:lnTo>
                      <a:cubicBezTo>
                        <a:pt x="13361" y="62224"/>
                        <a:pt x="9682" y="63510"/>
                        <a:pt x="12647" y="63581"/>
                      </a:cubicBezTo>
                      <a:cubicBezTo>
                        <a:pt x="12254" y="63153"/>
                        <a:pt x="14361" y="62367"/>
                        <a:pt x="14325" y="63153"/>
                      </a:cubicBezTo>
                      <a:lnTo>
                        <a:pt x="13433" y="63438"/>
                      </a:lnTo>
                      <a:cubicBezTo>
                        <a:pt x="13790" y="63689"/>
                        <a:pt x="14183" y="63617"/>
                        <a:pt x="14147" y="63939"/>
                      </a:cubicBezTo>
                      <a:cubicBezTo>
                        <a:pt x="13611" y="63974"/>
                        <a:pt x="12932" y="64510"/>
                        <a:pt x="13361" y="64939"/>
                      </a:cubicBezTo>
                      <a:lnTo>
                        <a:pt x="12182" y="65189"/>
                      </a:lnTo>
                      <a:lnTo>
                        <a:pt x="14218" y="65296"/>
                      </a:lnTo>
                      <a:cubicBezTo>
                        <a:pt x="13825" y="66546"/>
                        <a:pt x="15611" y="67010"/>
                        <a:pt x="14754" y="68046"/>
                      </a:cubicBezTo>
                      <a:cubicBezTo>
                        <a:pt x="14754" y="68046"/>
                        <a:pt x="15397" y="70011"/>
                        <a:pt x="16790" y="69475"/>
                      </a:cubicBezTo>
                      <a:cubicBezTo>
                        <a:pt x="15861" y="69725"/>
                        <a:pt x="16254" y="70761"/>
                        <a:pt x="15254" y="71190"/>
                      </a:cubicBezTo>
                      <a:cubicBezTo>
                        <a:pt x="16361" y="70975"/>
                        <a:pt x="17969" y="71582"/>
                        <a:pt x="17612" y="72761"/>
                      </a:cubicBezTo>
                      <a:lnTo>
                        <a:pt x="17433" y="72761"/>
                      </a:lnTo>
                      <a:cubicBezTo>
                        <a:pt x="17790" y="73940"/>
                        <a:pt x="18112" y="73761"/>
                        <a:pt x="19005" y="74226"/>
                      </a:cubicBezTo>
                      <a:cubicBezTo>
                        <a:pt x="19862" y="74654"/>
                        <a:pt x="21076" y="75547"/>
                        <a:pt x="21684" y="76976"/>
                      </a:cubicBezTo>
                      <a:cubicBezTo>
                        <a:pt x="22255" y="76012"/>
                        <a:pt x="23005" y="77440"/>
                        <a:pt x="23541" y="76047"/>
                      </a:cubicBezTo>
                      <a:cubicBezTo>
                        <a:pt x="25291" y="76369"/>
                        <a:pt x="25863" y="78298"/>
                        <a:pt x="26970" y="78798"/>
                      </a:cubicBezTo>
                      <a:cubicBezTo>
                        <a:pt x="27577" y="79048"/>
                        <a:pt x="28220" y="78798"/>
                        <a:pt x="28970" y="77333"/>
                      </a:cubicBezTo>
                      <a:cubicBezTo>
                        <a:pt x="30077" y="77369"/>
                        <a:pt x="30006" y="78619"/>
                        <a:pt x="30578" y="78905"/>
                      </a:cubicBezTo>
                      <a:lnTo>
                        <a:pt x="30256" y="79083"/>
                      </a:lnTo>
                      <a:cubicBezTo>
                        <a:pt x="32542" y="78940"/>
                        <a:pt x="33149" y="78762"/>
                        <a:pt x="34792" y="78655"/>
                      </a:cubicBezTo>
                      <a:cubicBezTo>
                        <a:pt x="35507" y="78083"/>
                        <a:pt x="35614" y="76012"/>
                        <a:pt x="36614" y="76333"/>
                      </a:cubicBezTo>
                      <a:cubicBezTo>
                        <a:pt x="36400" y="77190"/>
                        <a:pt x="36828" y="76976"/>
                        <a:pt x="37221" y="76904"/>
                      </a:cubicBezTo>
                      <a:cubicBezTo>
                        <a:pt x="36971" y="77083"/>
                        <a:pt x="36936" y="77369"/>
                        <a:pt x="37614" y="77833"/>
                      </a:cubicBezTo>
                      <a:cubicBezTo>
                        <a:pt x="37650" y="77583"/>
                        <a:pt x="37721" y="77405"/>
                        <a:pt x="37828" y="77226"/>
                      </a:cubicBezTo>
                      <a:cubicBezTo>
                        <a:pt x="37864" y="77297"/>
                        <a:pt x="37864" y="77333"/>
                        <a:pt x="37900" y="77405"/>
                      </a:cubicBezTo>
                      <a:cubicBezTo>
                        <a:pt x="38543" y="76976"/>
                        <a:pt x="38364" y="76762"/>
                        <a:pt x="38007" y="76726"/>
                      </a:cubicBezTo>
                      <a:cubicBezTo>
                        <a:pt x="38007" y="76583"/>
                        <a:pt x="37936" y="76440"/>
                        <a:pt x="37793" y="76262"/>
                      </a:cubicBezTo>
                      <a:cubicBezTo>
                        <a:pt x="38757" y="77155"/>
                        <a:pt x="39793" y="75654"/>
                        <a:pt x="40329" y="76940"/>
                      </a:cubicBezTo>
                      <a:cubicBezTo>
                        <a:pt x="42579" y="75869"/>
                        <a:pt x="43543" y="73654"/>
                        <a:pt x="44651" y="72083"/>
                      </a:cubicBezTo>
                      <a:cubicBezTo>
                        <a:pt x="45258" y="72511"/>
                        <a:pt x="45329" y="73297"/>
                        <a:pt x="44972" y="73868"/>
                      </a:cubicBezTo>
                      <a:lnTo>
                        <a:pt x="45972" y="72761"/>
                      </a:lnTo>
                      <a:cubicBezTo>
                        <a:pt x="46651" y="73547"/>
                        <a:pt x="45687" y="73761"/>
                        <a:pt x="45437" y="74190"/>
                      </a:cubicBezTo>
                      <a:cubicBezTo>
                        <a:pt x="48080" y="74297"/>
                        <a:pt x="47080" y="70582"/>
                        <a:pt x="49294" y="70154"/>
                      </a:cubicBezTo>
                      <a:lnTo>
                        <a:pt x="48866" y="69368"/>
                      </a:lnTo>
                      <a:lnTo>
                        <a:pt x="49044" y="69368"/>
                      </a:lnTo>
                      <a:cubicBezTo>
                        <a:pt x="48687" y="69118"/>
                        <a:pt x="48437" y="68475"/>
                        <a:pt x="48473" y="68189"/>
                      </a:cubicBezTo>
                      <a:cubicBezTo>
                        <a:pt x="49330" y="68511"/>
                        <a:pt x="50151" y="69368"/>
                        <a:pt x="50616" y="68618"/>
                      </a:cubicBezTo>
                      <a:cubicBezTo>
                        <a:pt x="51652" y="68582"/>
                        <a:pt x="51080" y="67082"/>
                        <a:pt x="51080" y="66189"/>
                      </a:cubicBezTo>
                      <a:cubicBezTo>
                        <a:pt x="50723" y="66439"/>
                        <a:pt x="50401" y="66082"/>
                        <a:pt x="50223" y="65760"/>
                      </a:cubicBezTo>
                      <a:cubicBezTo>
                        <a:pt x="50401" y="65439"/>
                        <a:pt x="51259" y="65760"/>
                        <a:pt x="51080" y="65296"/>
                      </a:cubicBezTo>
                      <a:lnTo>
                        <a:pt x="52116" y="65903"/>
                      </a:lnTo>
                      <a:cubicBezTo>
                        <a:pt x="51080" y="65403"/>
                        <a:pt x="51580" y="64439"/>
                        <a:pt x="51259" y="64046"/>
                      </a:cubicBezTo>
                      <a:cubicBezTo>
                        <a:pt x="52116" y="64331"/>
                        <a:pt x="51616" y="64939"/>
                        <a:pt x="52116" y="65367"/>
                      </a:cubicBezTo>
                      <a:cubicBezTo>
                        <a:pt x="52830" y="64010"/>
                        <a:pt x="52473" y="64689"/>
                        <a:pt x="53187" y="63296"/>
                      </a:cubicBezTo>
                      <a:cubicBezTo>
                        <a:pt x="52830" y="62117"/>
                        <a:pt x="52116" y="62867"/>
                        <a:pt x="51402" y="61974"/>
                      </a:cubicBezTo>
                      <a:cubicBezTo>
                        <a:pt x="51544" y="61224"/>
                        <a:pt x="51152" y="60224"/>
                        <a:pt x="52152" y="59795"/>
                      </a:cubicBezTo>
                      <a:lnTo>
                        <a:pt x="51080" y="59545"/>
                      </a:lnTo>
                      <a:cubicBezTo>
                        <a:pt x="50937" y="57974"/>
                        <a:pt x="51294" y="57366"/>
                        <a:pt x="52616" y="56866"/>
                      </a:cubicBezTo>
                      <a:cubicBezTo>
                        <a:pt x="51366" y="53687"/>
                        <a:pt x="49473" y="52437"/>
                        <a:pt x="47973" y="51901"/>
                      </a:cubicBezTo>
                      <a:cubicBezTo>
                        <a:pt x="46472" y="51365"/>
                        <a:pt x="45258" y="51294"/>
                        <a:pt x="44294" y="51616"/>
                      </a:cubicBezTo>
                      <a:cubicBezTo>
                        <a:pt x="42400" y="51901"/>
                        <a:pt x="41507" y="52294"/>
                        <a:pt x="41507" y="52294"/>
                      </a:cubicBezTo>
                      <a:cubicBezTo>
                        <a:pt x="38936" y="52616"/>
                        <a:pt x="41543" y="54580"/>
                        <a:pt x="40007" y="5858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3" name="Graphic 1">
                <a:extLst>
                  <a:ext uri="{FF2B5EF4-FFF2-40B4-BE49-F238E27FC236}">
                    <a16:creationId xmlns:a16="http://schemas.microsoft.com/office/drawing/2014/main" id="{D7FC3C48-E492-1B4B-A8BC-2C8C7AD672D7}"/>
                  </a:ext>
                </a:extLst>
              </p:cNvPr>
              <p:cNvGrpSpPr/>
              <p:nvPr/>
            </p:nvGrpSpPr>
            <p:grpSpPr>
              <a:xfrm>
                <a:off x="7617946" y="1951422"/>
                <a:ext cx="56702" cy="67615"/>
                <a:chOff x="7617946" y="1951422"/>
                <a:chExt cx="56702" cy="67615"/>
              </a:xfrm>
              <a:grpFill/>
            </p:grpSpPr>
            <p:sp>
              <p:nvSpPr>
                <p:cNvPr id="134" name="Freeform 133">
                  <a:extLst>
                    <a:ext uri="{FF2B5EF4-FFF2-40B4-BE49-F238E27FC236}">
                      <a16:creationId xmlns:a16="http://schemas.microsoft.com/office/drawing/2014/main" id="{21F7558D-41FD-214C-8308-542D01A7ABAE}"/>
                    </a:ext>
                  </a:extLst>
                </p:cNvPr>
                <p:cNvSpPr/>
                <p:nvPr/>
              </p:nvSpPr>
              <p:spPr>
                <a:xfrm>
                  <a:off x="7669005" y="2014073"/>
                  <a:ext cx="535" cy="193"/>
                </a:xfrm>
                <a:custGeom>
                  <a:avLst/>
                  <a:gdLst>
                    <a:gd name="connsiteX0" fmla="*/ 536 w 535"/>
                    <a:gd name="connsiteY0" fmla="*/ 143 h 193"/>
                    <a:gd name="connsiteX1" fmla="*/ 0 w 535"/>
                    <a:gd name="connsiteY1" fmla="*/ 0 h 193"/>
                    <a:gd name="connsiteX2" fmla="*/ 536 w 535"/>
                    <a:gd name="connsiteY2" fmla="*/ 143 h 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5" h="193">
                      <a:moveTo>
                        <a:pt x="536" y="143"/>
                      </a:moveTo>
                      <a:lnTo>
                        <a:pt x="0" y="0"/>
                      </a:lnTo>
                      <a:cubicBezTo>
                        <a:pt x="107" y="179"/>
                        <a:pt x="286" y="250"/>
                        <a:pt x="536" y="14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" name="Freeform 134">
                  <a:extLst>
                    <a:ext uri="{FF2B5EF4-FFF2-40B4-BE49-F238E27FC236}">
                      <a16:creationId xmlns:a16="http://schemas.microsoft.com/office/drawing/2014/main" id="{99C5F23D-B5E7-0744-8675-3648081CD27E}"/>
                    </a:ext>
                  </a:extLst>
                </p:cNvPr>
                <p:cNvSpPr/>
                <p:nvPr/>
              </p:nvSpPr>
              <p:spPr>
                <a:xfrm>
                  <a:off x="7621964" y="1973175"/>
                  <a:ext cx="107" cy="35"/>
                </a:xfrm>
                <a:custGeom>
                  <a:avLst/>
                  <a:gdLst>
                    <a:gd name="connsiteX0" fmla="*/ 107 w 107"/>
                    <a:gd name="connsiteY0" fmla="*/ 36 h 35"/>
                    <a:gd name="connsiteX1" fmla="*/ 0 w 107"/>
                    <a:gd name="connsiteY1" fmla="*/ 0 h 35"/>
                    <a:gd name="connsiteX2" fmla="*/ 107 w 107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36"/>
                      </a:moveTo>
                      <a:lnTo>
                        <a:pt x="0" y="0"/>
                      </a:lnTo>
                      <a:cubicBezTo>
                        <a:pt x="36" y="36"/>
                        <a:pt x="107" y="36"/>
                        <a:pt x="107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" name="Freeform 135">
                  <a:extLst>
                    <a:ext uri="{FF2B5EF4-FFF2-40B4-BE49-F238E27FC236}">
                      <a16:creationId xmlns:a16="http://schemas.microsoft.com/office/drawing/2014/main" id="{21D896C1-83D8-1A43-AF4F-E1F54EB5B018}"/>
                    </a:ext>
                  </a:extLst>
                </p:cNvPr>
                <p:cNvSpPr/>
                <p:nvPr/>
              </p:nvSpPr>
              <p:spPr>
                <a:xfrm>
                  <a:off x="7657361" y="2003107"/>
                  <a:ext cx="35" cy="107"/>
                </a:xfrm>
                <a:custGeom>
                  <a:avLst/>
                  <a:gdLst>
                    <a:gd name="connsiteX0" fmla="*/ 0 w 35"/>
                    <a:gd name="connsiteY0" fmla="*/ 107 h 107"/>
                    <a:gd name="connsiteX1" fmla="*/ 0 w 35"/>
                    <a:gd name="connsiteY1" fmla="*/ 107 h 107"/>
                    <a:gd name="connsiteX2" fmla="*/ 36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107"/>
                      </a:moveTo>
                      <a:lnTo>
                        <a:pt x="0" y="107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" name="Freeform 136">
                  <a:extLst>
                    <a:ext uri="{FF2B5EF4-FFF2-40B4-BE49-F238E27FC236}">
                      <a16:creationId xmlns:a16="http://schemas.microsoft.com/office/drawing/2014/main" id="{FFBD3C63-9AF3-BF41-9516-1E084EAFF6E8}"/>
                    </a:ext>
                  </a:extLst>
                </p:cNvPr>
                <p:cNvSpPr/>
                <p:nvPr/>
              </p:nvSpPr>
              <p:spPr>
                <a:xfrm>
                  <a:off x="7617946" y="1951422"/>
                  <a:ext cx="56702" cy="67615"/>
                </a:xfrm>
                <a:custGeom>
                  <a:avLst/>
                  <a:gdLst>
                    <a:gd name="connsiteX0" fmla="*/ 44344 w 56702"/>
                    <a:gd name="connsiteY0" fmla="*/ 50685 h 67615"/>
                    <a:gd name="connsiteX1" fmla="*/ 41022 w 56702"/>
                    <a:gd name="connsiteY1" fmla="*/ 51114 h 67615"/>
                    <a:gd name="connsiteX2" fmla="*/ 39414 w 56702"/>
                    <a:gd name="connsiteY2" fmla="*/ 51792 h 67615"/>
                    <a:gd name="connsiteX3" fmla="*/ 37414 w 56702"/>
                    <a:gd name="connsiteY3" fmla="*/ 52935 h 67615"/>
                    <a:gd name="connsiteX4" fmla="*/ 37378 w 56702"/>
                    <a:gd name="connsiteY4" fmla="*/ 52006 h 67615"/>
                    <a:gd name="connsiteX5" fmla="*/ 36771 w 56702"/>
                    <a:gd name="connsiteY5" fmla="*/ 52149 h 67615"/>
                    <a:gd name="connsiteX6" fmla="*/ 36843 w 56702"/>
                    <a:gd name="connsiteY6" fmla="*/ 51899 h 67615"/>
                    <a:gd name="connsiteX7" fmla="*/ 35985 w 56702"/>
                    <a:gd name="connsiteY7" fmla="*/ 52328 h 67615"/>
                    <a:gd name="connsiteX8" fmla="*/ 36093 w 56702"/>
                    <a:gd name="connsiteY8" fmla="*/ 52078 h 67615"/>
                    <a:gd name="connsiteX9" fmla="*/ 35735 w 56702"/>
                    <a:gd name="connsiteY9" fmla="*/ 52114 h 67615"/>
                    <a:gd name="connsiteX10" fmla="*/ 35914 w 56702"/>
                    <a:gd name="connsiteY10" fmla="*/ 51756 h 67615"/>
                    <a:gd name="connsiteX11" fmla="*/ 34521 w 56702"/>
                    <a:gd name="connsiteY11" fmla="*/ 51649 h 67615"/>
                    <a:gd name="connsiteX12" fmla="*/ 34057 w 56702"/>
                    <a:gd name="connsiteY12" fmla="*/ 52685 h 67615"/>
                    <a:gd name="connsiteX13" fmla="*/ 32306 w 56702"/>
                    <a:gd name="connsiteY13" fmla="*/ 51149 h 67615"/>
                    <a:gd name="connsiteX14" fmla="*/ 32485 w 56702"/>
                    <a:gd name="connsiteY14" fmla="*/ 50935 h 67615"/>
                    <a:gd name="connsiteX15" fmla="*/ 29556 w 56702"/>
                    <a:gd name="connsiteY15" fmla="*/ 49363 h 67615"/>
                    <a:gd name="connsiteX16" fmla="*/ 30127 w 56702"/>
                    <a:gd name="connsiteY16" fmla="*/ 48756 h 67615"/>
                    <a:gd name="connsiteX17" fmla="*/ 27198 w 56702"/>
                    <a:gd name="connsiteY17" fmla="*/ 49470 h 67615"/>
                    <a:gd name="connsiteX18" fmla="*/ 28091 w 56702"/>
                    <a:gd name="connsiteY18" fmla="*/ 48113 h 67615"/>
                    <a:gd name="connsiteX19" fmla="*/ 26448 w 56702"/>
                    <a:gd name="connsiteY19" fmla="*/ 48327 h 67615"/>
                    <a:gd name="connsiteX20" fmla="*/ 26877 w 56702"/>
                    <a:gd name="connsiteY20" fmla="*/ 48256 h 67615"/>
                    <a:gd name="connsiteX21" fmla="*/ 25913 w 56702"/>
                    <a:gd name="connsiteY21" fmla="*/ 47470 h 67615"/>
                    <a:gd name="connsiteX22" fmla="*/ 24555 w 56702"/>
                    <a:gd name="connsiteY22" fmla="*/ 48720 h 67615"/>
                    <a:gd name="connsiteX23" fmla="*/ 25555 w 56702"/>
                    <a:gd name="connsiteY23" fmla="*/ 47077 h 67615"/>
                    <a:gd name="connsiteX24" fmla="*/ 24305 w 56702"/>
                    <a:gd name="connsiteY24" fmla="*/ 47935 h 67615"/>
                    <a:gd name="connsiteX25" fmla="*/ 26198 w 56702"/>
                    <a:gd name="connsiteY25" fmla="*/ 44041 h 67615"/>
                    <a:gd name="connsiteX26" fmla="*/ 20876 w 56702"/>
                    <a:gd name="connsiteY26" fmla="*/ 34147 h 67615"/>
                    <a:gd name="connsiteX27" fmla="*/ 21876 w 56702"/>
                    <a:gd name="connsiteY27" fmla="*/ 33611 h 67615"/>
                    <a:gd name="connsiteX28" fmla="*/ 20662 w 56702"/>
                    <a:gd name="connsiteY28" fmla="*/ 32933 h 67615"/>
                    <a:gd name="connsiteX29" fmla="*/ 19805 w 56702"/>
                    <a:gd name="connsiteY29" fmla="*/ 32790 h 67615"/>
                    <a:gd name="connsiteX30" fmla="*/ 20698 w 56702"/>
                    <a:gd name="connsiteY30" fmla="*/ 32325 h 67615"/>
                    <a:gd name="connsiteX31" fmla="*/ 19805 w 56702"/>
                    <a:gd name="connsiteY31" fmla="*/ 31933 h 67615"/>
                    <a:gd name="connsiteX32" fmla="*/ 20662 w 56702"/>
                    <a:gd name="connsiteY32" fmla="*/ 31218 h 67615"/>
                    <a:gd name="connsiteX33" fmla="*/ 18698 w 56702"/>
                    <a:gd name="connsiteY33" fmla="*/ 27289 h 67615"/>
                    <a:gd name="connsiteX34" fmla="*/ 15911 w 56702"/>
                    <a:gd name="connsiteY34" fmla="*/ 19752 h 67615"/>
                    <a:gd name="connsiteX35" fmla="*/ 15519 w 56702"/>
                    <a:gd name="connsiteY35" fmla="*/ 14609 h 67615"/>
                    <a:gd name="connsiteX36" fmla="*/ 14804 w 56702"/>
                    <a:gd name="connsiteY36" fmla="*/ 9644 h 67615"/>
                    <a:gd name="connsiteX37" fmla="*/ 14268 w 56702"/>
                    <a:gd name="connsiteY37" fmla="*/ 9430 h 67615"/>
                    <a:gd name="connsiteX38" fmla="*/ 14090 w 56702"/>
                    <a:gd name="connsiteY38" fmla="*/ 7108 h 67615"/>
                    <a:gd name="connsiteX39" fmla="*/ 12768 w 56702"/>
                    <a:gd name="connsiteY39" fmla="*/ 3750 h 67615"/>
                    <a:gd name="connsiteX40" fmla="*/ 8232 w 56702"/>
                    <a:gd name="connsiteY40" fmla="*/ 4822 h 67615"/>
                    <a:gd name="connsiteX41" fmla="*/ 8053 w 56702"/>
                    <a:gd name="connsiteY41" fmla="*/ 4965 h 67615"/>
                    <a:gd name="connsiteX42" fmla="*/ 6267 w 56702"/>
                    <a:gd name="connsiteY42" fmla="*/ 0 h 67615"/>
                    <a:gd name="connsiteX43" fmla="*/ 4839 w 56702"/>
                    <a:gd name="connsiteY43" fmla="*/ 1607 h 67615"/>
                    <a:gd name="connsiteX44" fmla="*/ 1017 w 56702"/>
                    <a:gd name="connsiteY44" fmla="*/ 4215 h 67615"/>
                    <a:gd name="connsiteX45" fmla="*/ 659 w 56702"/>
                    <a:gd name="connsiteY45" fmla="*/ 4072 h 67615"/>
                    <a:gd name="connsiteX46" fmla="*/ 1624 w 56702"/>
                    <a:gd name="connsiteY46" fmla="*/ 8965 h 67615"/>
                    <a:gd name="connsiteX47" fmla="*/ 1052 w 56702"/>
                    <a:gd name="connsiteY47" fmla="*/ 11144 h 67615"/>
                    <a:gd name="connsiteX48" fmla="*/ 874 w 56702"/>
                    <a:gd name="connsiteY48" fmla="*/ 11144 h 67615"/>
                    <a:gd name="connsiteX49" fmla="*/ 1731 w 56702"/>
                    <a:gd name="connsiteY49" fmla="*/ 14395 h 67615"/>
                    <a:gd name="connsiteX50" fmla="*/ 874 w 56702"/>
                    <a:gd name="connsiteY50" fmla="*/ 14323 h 67615"/>
                    <a:gd name="connsiteX51" fmla="*/ 802 w 56702"/>
                    <a:gd name="connsiteY51" fmla="*/ 16145 h 67615"/>
                    <a:gd name="connsiteX52" fmla="*/ 3696 w 56702"/>
                    <a:gd name="connsiteY52" fmla="*/ 20431 h 67615"/>
                    <a:gd name="connsiteX53" fmla="*/ 3338 w 56702"/>
                    <a:gd name="connsiteY53" fmla="*/ 20431 h 67615"/>
                    <a:gd name="connsiteX54" fmla="*/ 4553 w 56702"/>
                    <a:gd name="connsiteY54" fmla="*/ 21646 h 67615"/>
                    <a:gd name="connsiteX55" fmla="*/ 4267 w 56702"/>
                    <a:gd name="connsiteY55" fmla="*/ 21788 h 67615"/>
                    <a:gd name="connsiteX56" fmla="*/ 5589 w 56702"/>
                    <a:gd name="connsiteY56" fmla="*/ 24003 h 67615"/>
                    <a:gd name="connsiteX57" fmla="*/ 4767 w 56702"/>
                    <a:gd name="connsiteY57" fmla="*/ 24217 h 67615"/>
                    <a:gd name="connsiteX58" fmla="*/ 5267 w 56702"/>
                    <a:gd name="connsiteY58" fmla="*/ 25467 h 67615"/>
                    <a:gd name="connsiteX59" fmla="*/ 5339 w 56702"/>
                    <a:gd name="connsiteY59" fmla="*/ 24932 h 67615"/>
                    <a:gd name="connsiteX60" fmla="*/ 5839 w 56702"/>
                    <a:gd name="connsiteY60" fmla="*/ 26860 h 67615"/>
                    <a:gd name="connsiteX61" fmla="*/ 10125 w 56702"/>
                    <a:gd name="connsiteY61" fmla="*/ 28682 h 67615"/>
                    <a:gd name="connsiteX62" fmla="*/ 9268 w 56702"/>
                    <a:gd name="connsiteY62" fmla="*/ 29182 h 67615"/>
                    <a:gd name="connsiteX63" fmla="*/ 7553 w 56702"/>
                    <a:gd name="connsiteY63" fmla="*/ 29468 h 67615"/>
                    <a:gd name="connsiteX64" fmla="*/ 7660 w 56702"/>
                    <a:gd name="connsiteY64" fmla="*/ 31468 h 67615"/>
                    <a:gd name="connsiteX65" fmla="*/ 6732 w 56702"/>
                    <a:gd name="connsiteY65" fmla="*/ 31754 h 67615"/>
                    <a:gd name="connsiteX66" fmla="*/ 7910 w 56702"/>
                    <a:gd name="connsiteY66" fmla="*/ 34361 h 67615"/>
                    <a:gd name="connsiteX67" fmla="*/ 7625 w 56702"/>
                    <a:gd name="connsiteY67" fmla="*/ 36540 h 67615"/>
                    <a:gd name="connsiteX68" fmla="*/ 6553 w 56702"/>
                    <a:gd name="connsiteY68" fmla="*/ 37433 h 67615"/>
                    <a:gd name="connsiteX69" fmla="*/ 7768 w 56702"/>
                    <a:gd name="connsiteY69" fmla="*/ 38040 h 67615"/>
                    <a:gd name="connsiteX70" fmla="*/ 6589 w 56702"/>
                    <a:gd name="connsiteY70" fmla="*/ 38898 h 67615"/>
                    <a:gd name="connsiteX71" fmla="*/ 7982 w 56702"/>
                    <a:gd name="connsiteY71" fmla="*/ 43220 h 67615"/>
                    <a:gd name="connsiteX72" fmla="*/ 10268 w 56702"/>
                    <a:gd name="connsiteY72" fmla="*/ 43827 h 67615"/>
                    <a:gd name="connsiteX73" fmla="*/ 9125 w 56702"/>
                    <a:gd name="connsiteY73" fmla="*/ 45184 h 67615"/>
                    <a:gd name="connsiteX74" fmla="*/ 9196 w 56702"/>
                    <a:gd name="connsiteY74" fmla="*/ 44898 h 67615"/>
                    <a:gd name="connsiteX75" fmla="*/ 8303 w 56702"/>
                    <a:gd name="connsiteY75" fmla="*/ 45184 h 67615"/>
                    <a:gd name="connsiteX76" fmla="*/ 10125 w 56702"/>
                    <a:gd name="connsiteY76" fmla="*/ 47363 h 67615"/>
                    <a:gd name="connsiteX77" fmla="*/ 10732 w 56702"/>
                    <a:gd name="connsiteY77" fmla="*/ 46613 h 67615"/>
                    <a:gd name="connsiteX78" fmla="*/ 11018 w 56702"/>
                    <a:gd name="connsiteY78" fmla="*/ 47470 h 67615"/>
                    <a:gd name="connsiteX79" fmla="*/ 10232 w 56702"/>
                    <a:gd name="connsiteY79" fmla="*/ 47649 h 67615"/>
                    <a:gd name="connsiteX80" fmla="*/ 10446 w 56702"/>
                    <a:gd name="connsiteY80" fmla="*/ 49078 h 67615"/>
                    <a:gd name="connsiteX81" fmla="*/ 11232 w 56702"/>
                    <a:gd name="connsiteY81" fmla="*/ 48470 h 67615"/>
                    <a:gd name="connsiteX82" fmla="*/ 11339 w 56702"/>
                    <a:gd name="connsiteY82" fmla="*/ 50328 h 67615"/>
                    <a:gd name="connsiteX83" fmla="*/ 12804 w 56702"/>
                    <a:gd name="connsiteY83" fmla="*/ 49613 h 67615"/>
                    <a:gd name="connsiteX84" fmla="*/ 12911 w 56702"/>
                    <a:gd name="connsiteY84" fmla="*/ 53649 h 67615"/>
                    <a:gd name="connsiteX85" fmla="*/ 14304 w 56702"/>
                    <a:gd name="connsiteY85" fmla="*/ 53435 h 67615"/>
                    <a:gd name="connsiteX86" fmla="*/ 13518 w 56702"/>
                    <a:gd name="connsiteY86" fmla="*/ 53971 h 67615"/>
                    <a:gd name="connsiteX87" fmla="*/ 13661 w 56702"/>
                    <a:gd name="connsiteY87" fmla="*/ 56043 h 67615"/>
                    <a:gd name="connsiteX88" fmla="*/ 13054 w 56702"/>
                    <a:gd name="connsiteY88" fmla="*/ 56328 h 67615"/>
                    <a:gd name="connsiteX89" fmla="*/ 14876 w 56702"/>
                    <a:gd name="connsiteY89" fmla="*/ 55471 h 67615"/>
                    <a:gd name="connsiteX90" fmla="*/ 16519 w 56702"/>
                    <a:gd name="connsiteY90" fmla="*/ 56686 h 67615"/>
                    <a:gd name="connsiteX91" fmla="*/ 18090 w 56702"/>
                    <a:gd name="connsiteY91" fmla="*/ 55971 h 67615"/>
                    <a:gd name="connsiteX92" fmla="*/ 17269 w 56702"/>
                    <a:gd name="connsiteY92" fmla="*/ 56400 h 67615"/>
                    <a:gd name="connsiteX93" fmla="*/ 18019 w 56702"/>
                    <a:gd name="connsiteY93" fmla="*/ 56721 h 67615"/>
                    <a:gd name="connsiteX94" fmla="*/ 17376 w 56702"/>
                    <a:gd name="connsiteY94" fmla="*/ 57793 h 67615"/>
                    <a:gd name="connsiteX95" fmla="*/ 16269 w 56702"/>
                    <a:gd name="connsiteY95" fmla="*/ 58257 h 67615"/>
                    <a:gd name="connsiteX96" fmla="*/ 18233 w 56702"/>
                    <a:gd name="connsiteY96" fmla="*/ 57971 h 67615"/>
                    <a:gd name="connsiteX97" fmla="*/ 19090 w 56702"/>
                    <a:gd name="connsiteY97" fmla="*/ 60436 h 67615"/>
                    <a:gd name="connsiteX98" fmla="*/ 21198 w 56702"/>
                    <a:gd name="connsiteY98" fmla="*/ 61365 h 67615"/>
                    <a:gd name="connsiteX99" fmla="*/ 19948 w 56702"/>
                    <a:gd name="connsiteY99" fmla="*/ 63294 h 67615"/>
                    <a:gd name="connsiteX100" fmla="*/ 22412 w 56702"/>
                    <a:gd name="connsiteY100" fmla="*/ 64294 h 67615"/>
                    <a:gd name="connsiteX101" fmla="*/ 22269 w 56702"/>
                    <a:gd name="connsiteY101" fmla="*/ 64330 h 67615"/>
                    <a:gd name="connsiteX102" fmla="*/ 27234 w 56702"/>
                    <a:gd name="connsiteY102" fmla="*/ 67151 h 67615"/>
                    <a:gd name="connsiteX103" fmla="*/ 28663 w 56702"/>
                    <a:gd name="connsiteY103" fmla="*/ 65687 h 67615"/>
                    <a:gd name="connsiteX104" fmla="*/ 33021 w 56702"/>
                    <a:gd name="connsiteY104" fmla="*/ 65651 h 67615"/>
                    <a:gd name="connsiteX105" fmla="*/ 34128 w 56702"/>
                    <a:gd name="connsiteY105" fmla="*/ 67223 h 67615"/>
                    <a:gd name="connsiteX106" fmla="*/ 33878 w 56702"/>
                    <a:gd name="connsiteY106" fmla="*/ 67401 h 67615"/>
                    <a:gd name="connsiteX107" fmla="*/ 37128 w 56702"/>
                    <a:gd name="connsiteY107" fmla="*/ 67616 h 67615"/>
                    <a:gd name="connsiteX108" fmla="*/ 38914 w 56702"/>
                    <a:gd name="connsiteY108" fmla="*/ 65794 h 67615"/>
                    <a:gd name="connsiteX109" fmla="*/ 39343 w 56702"/>
                    <a:gd name="connsiteY109" fmla="*/ 66473 h 67615"/>
                    <a:gd name="connsiteX110" fmla="*/ 39522 w 56702"/>
                    <a:gd name="connsiteY110" fmla="*/ 67437 h 67615"/>
                    <a:gd name="connsiteX111" fmla="*/ 39843 w 56702"/>
                    <a:gd name="connsiteY111" fmla="*/ 66901 h 67615"/>
                    <a:gd name="connsiteX112" fmla="*/ 39843 w 56702"/>
                    <a:gd name="connsiteY112" fmla="*/ 67115 h 67615"/>
                    <a:gd name="connsiteX113" fmla="*/ 40093 w 56702"/>
                    <a:gd name="connsiteY113" fmla="*/ 66473 h 67615"/>
                    <a:gd name="connsiteX114" fmla="*/ 39986 w 56702"/>
                    <a:gd name="connsiteY114" fmla="*/ 65972 h 67615"/>
                    <a:gd name="connsiteX115" fmla="*/ 42058 w 56702"/>
                    <a:gd name="connsiteY115" fmla="*/ 67223 h 67615"/>
                    <a:gd name="connsiteX116" fmla="*/ 46737 w 56702"/>
                    <a:gd name="connsiteY116" fmla="*/ 63758 h 67615"/>
                    <a:gd name="connsiteX117" fmla="*/ 46665 w 56702"/>
                    <a:gd name="connsiteY117" fmla="*/ 65544 h 67615"/>
                    <a:gd name="connsiteX118" fmla="*/ 47773 w 56702"/>
                    <a:gd name="connsiteY118" fmla="*/ 64829 h 67615"/>
                    <a:gd name="connsiteX119" fmla="*/ 46987 w 56702"/>
                    <a:gd name="connsiteY119" fmla="*/ 66008 h 67615"/>
                    <a:gd name="connsiteX120" fmla="*/ 51344 w 56702"/>
                    <a:gd name="connsiteY120" fmla="*/ 63472 h 67615"/>
                    <a:gd name="connsiteX121" fmla="*/ 51130 w 56702"/>
                    <a:gd name="connsiteY121" fmla="*/ 62615 h 67615"/>
                    <a:gd name="connsiteX122" fmla="*/ 51309 w 56702"/>
                    <a:gd name="connsiteY122" fmla="*/ 62651 h 67615"/>
                    <a:gd name="connsiteX123" fmla="*/ 51059 w 56702"/>
                    <a:gd name="connsiteY123" fmla="*/ 61365 h 67615"/>
                    <a:gd name="connsiteX124" fmla="*/ 52952 w 56702"/>
                    <a:gd name="connsiteY124" fmla="*/ 62365 h 67615"/>
                    <a:gd name="connsiteX125" fmla="*/ 54095 w 56702"/>
                    <a:gd name="connsiteY125" fmla="*/ 59972 h 67615"/>
                    <a:gd name="connsiteX126" fmla="*/ 53345 w 56702"/>
                    <a:gd name="connsiteY126" fmla="*/ 59365 h 67615"/>
                    <a:gd name="connsiteX127" fmla="*/ 54238 w 56702"/>
                    <a:gd name="connsiteY127" fmla="*/ 59114 h 67615"/>
                    <a:gd name="connsiteX128" fmla="*/ 55166 w 56702"/>
                    <a:gd name="connsiteY128" fmla="*/ 59900 h 67615"/>
                    <a:gd name="connsiteX129" fmla="*/ 54559 w 56702"/>
                    <a:gd name="connsiteY129" fmla="*/ 57971 h 67615"/>
                    <a:gd name="connsiteX130" fmla="*/ 55238 w 56702"/>
                    <a:gd name="connsiteY130" fmla="*/ 59400 h 67615"/>
                    <a:gd name="connsiteX131" fmla="*/ 56488 w 56702"/>
                    <a:gd name="connsiteY131" fmla="*/ 57721 h 67615"/>
                    <a:gd name="connsiteX132" fmla="*/ 54916 w 56702"/>
                    <a:gd name="connsiteY132" fmla="*/ 56150 h 67615"/>
                    <a:gd name="connsiteX133" fmla="*/ 55845 w 56702"/>
                    <a:gd name="connsiteY133" fmla="*/ 54435 h 67615"/>
                    <a:gd name="connsiteX134" fmla="*/ 54881 w 56702"/>
                    <a:gd name="connsiteY134" fmla="*/ 53935 h 67615"/>
                    <a:gd name="connsiteX135" fmla="*/ 56702 w 56702"/>
                    <a:gd name="connsiteY135" fmla="*/ 52114 h 67615"/>
                    <a:gd name="connsiteX136" fmla="*/ 51416 w 56702"/>
                    <a:gd name="connsiteY136" fmla="*/ 43612 h 67615"/>
                    <a:gd name="connsiteX137" fmla="*/ 47987 w 56702"/>
                    <a:gd name="connsiteY137" fmla="*/ 43791 h 67615"/>
                    <a:gd name="connsiteX138" fmla="*/ 44344 w 56702"/>
                    <a:gd name="connsiteY138" fmla="*/ 50685 h 67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</a:cxnLst>
                  <a:rect l="l" t="t" r="r" b="b"/>
                  <a:pathLst>
                    <a:path w="56702" h="67615">
                      <a:moveTo>
                        <a:pt x="44344" y="50685"/>
                      </a:moveTo>
                      <a:cubicBezTo>
                        <a:pt x="42129" y="52185"/>
                        <a:pt x="41093" y="50113"/>
                        <a:pt x="41022" y="51114"/>
                      </a:cubicBezTo>
                      <a:cubicBezTo>
                        <a:pt x="40807" y="51006"/>
                        <a:pt x="40379" y="51578"/>
                        <a:pt x="39414" y="51792"/>
                      </a:cubicBezTo>
                      <a:cubicBezTo>
                        <a:pt x="38879" y="53400"/>
                        <a:pt x="38093" y="51685"/>
                        <a:pt x="37414" y="52935"/>
                      </a:cubicBezTo>
                      <a:lnTo>
                        <a:pt x="37378" y="52006"/>
                      </a:lnTo>
                      <a:cubicBezTo>
                        <a:pt x="37093" y="52435"/>
                        <a:pt x="36807" y="52721"/>
                        <a:pt x="36771" y="52149"/>
                      </a:cubicBezTo>
                      <a:lnTo>
                        <a:pt x="36843" y="51899"/>
                      </a:lnTo>
                      <a:cubicBezTo>
                        <a:pt x="36414" y="52507"/>
                        <a:pt x="36235" y="52006"/>
                        <a:pt x="35985" y="52328"/>
                      </a:cubicBezTo>
                      <a:lnTo>
                        <a:pt x="36093" y="52078"/>
                      </a:lnTo>
                      <a:lnTo>
                        <a:pt x="35735" y="52114"/>
                      </a:lnTo>
                      <a:lnTo>
                        <a:pt x="35914" y="51756"/>
                      </a:lnTo>
                      <a:cubicBezTo>
                        <a:pt x="35271" y="52257"/>
                        <a:pt x="34735" y="52149"/>
                        <a:pt x="34521" y="51649"/>
                      </a:cubicBezTo>
                      <a:lnTo>
                        <a:pt x="34057" y="52685"/>
                      </a:lnTo>
                      <a:cubicBezTo>
                        <a:pt x="33806" y="51149"/>
                        <a:pt x="32271" y="52935"/>
                        <a:pt x="32306" y="51149"/>
                      </a:cubicBezTo>
                      <a:lnTo>
                        <a:pt x="32485" y="50935"/>
                      </a:lnTo>
                      <a:cubicBezTo>
                        <a:pt x="29663" y="52471"/>
                        <a:pt x="32378" y="48292"/>
                        <a:pt x="29556" y="49363"/>
                      </a:cubicBezTo>
                      <a:cubicBezTo>
                        <a:pt x="29913" y="49256"/>
                        <a:pt x="29913" y="48899"/>
                        <a:pt x="30127" y="48756"/>
                      </a:cubicBezTo>
                      <a:cubicBezTo>
                        <a:pt x="29485" y="48506"/>
                        <a:pt x="28913" y="48113"/>
                        <a:pt x="27198" y="49470"/>
                      </a:cubicBezTo>
                      <a:cubicBezTo>
                        <a:pt x="26877" y="49042"/>
                        <a:pt x="27484" y="48720"/>
                        <a:pt x="28091" y="48113"/>
                      </a:cubicBezTo>
                      <a:cubicBezTo>
                        <a:pt x="27341" y="48720"/>
                        <a:pt x="26770" y="48613"/>
                        <a:pt x="26448" y="48327"/>
                      </a:cubicBezTo>
                      <a:lnTo>
                        <a:pt x="26877" y="48256"/>
                      </a:lnTo>
                      <a:lnTo>
                        <a:pt x="25913" y="47470"/>
                      </a:lnTo>
                      <a:lnTo>
                        <a:pt x="24555" y="48720"/>
                      </a:lnTo>
                      <a:cubicBezTo>
                        <a:pt x="24591" y="47863"/>
                        <a:pt x="26270" y="47327"/>
                        <a:pt x="25555" y="47077"/>
                      </a:cubicBezTo>
                      <a:lnTo>
                        <a:pt x="24305" y="47935"/>
                      </a:lnTo>
                      <a:cubicBezTo>
                        <a:pt x="24020" y="46970"/>
                        <a:pt x="25663" y="45291"/>
                        <a:pt x="26198" y="44041"/>
                      </a:cubicBezTo>
                      <a:cubicBezTo>
                        <a:pt x="25055" y="40898"/>
                        <a:pt x="19662" y="38290"/>
                        <a:pt x="20876" y="34147"/>
                      </a:cubicBezTo>
                      <a:lnTo>
                        <a:pt x="21876" y="33611"/>
                      </a:lnTo>
                      <a:cubicBezTo>
                        <a:pt x="23412" y="33004"/>
                        <a:pt x="19269" y="33611"/>
                        <a:pt x="20662" y="32933"/>
                      </a:cubicBezTo>
                      <a:lnTo>
                        <a:pt x="19805" y="32790"/>
                      </a:lnTo>
                      <a:cubicBezTo>
                        <a:pt x="20055" y="32575"/>
                        <a:pt x="20269" y="32254"/>
                        <a:pt x="20698" y="32325"/>
                      </a:cubicBezTo>
                      <a:cubicBezTo>
                        <a:pt x="20626" y="31968"/>
                        <a:pt x="20376" y="32040"/>
                        <a:pt x="19805" y="31933"/>
                      </a:cubicBezTo>
                      <a:lnTo>
                        <a:pt x="20662" y="31218"/>
                      </a:lnTo>
                      <a:cubicBezTo>
                        <a:pt x="20983" y="29611"/>
                        <a:pt x="18733" y="28932"/>
                        <a:pt x="18698" y="27289"/>
                      </a:cubicBezTo>
                      <a:cubicBezTo>
                        <a:pt x="20198" y="24932"/>
                        <a:pt x="17519" y="21753"/>
                        <a:pt x="15911" y="19752"/>
                      </a:cubicBezTo>
                      <a:cubicBezTo>
                        <a:pt x="14375" y="18502"/>
                        <a:pt x="14983" y="16573"/>
                        <a:pt x="15519" y="14609"/>
                      </a:cubicBezTo>
                      <a:cubicBezTo>
                        <a:pt x="16054" y="12609"/>
                        <a:pt x="16447" y="10573"/>
                        <a:pt x="14804" y="9644"/>
                      </a:cubicBezTo>
                      <a:cubicBezTo>
                        <a:pt x="15018" y="9501"/>
                        <a:pt x="14447" y="9394"/>
                        <a:pt x="14268" y="9430"/>
                      </a:cubicBezTo>
                      <a:cubicBezTo>
                        <a:pt x="14161" y="8608"/>
                        <a:pt x="14090" y="7822"/>
                        <a:pt x="14090" y="7108"/>
                      </a:cubicBezTo>
                      <a:cubicBezTo>
                        <a:pt x="14054" y="6965"/>
                        <a:pt x="13983" y="4858"/>
                        <a:pt x="12768" y="3750"/>
                      </a:cubicBezTo>
                      <a:lnTo>
                        <a:pt x="8232" y="4822"/>
                      </a:lnTo>
                      <a:cubicBezTo>
                        <a:pt x="8053" y="3965"/>
                        <a:pt x="8160" y="4893"/>
                        <a:pt x="8053" y="4965"/>
                      </a:cubicBezTo>
                      <a:cubicBezTo>
                        <a:pt x="8232" y="3893"/>
                        <a:pt x="9554" y="1536"/>
                        <a:pt x="6267" y="0"/>
                      </a:cubicBezTo>
                      <a:lnTo>
                        <a:pt x="4839" y="1607"/>
                      </a:lnTo>
                      <a:cubicBezTo>
                        <a:pt x="3696" y="2036"/>
                        <a:pt x="2338" y="2893"/>
                        <a:pt x="1017" y="4215"/>
                      </a:cubicBezTo>
                      <a:lnTo>
                        <a:pt x="659" y="4072"/>
                      </a:lnTo>
                      <a:cubicBezTo>
                        <a:pt x="-341" y="6358"/>
                        <a:pt x="-341" y="7894"/>
                        <a:pt x="1624" y="8965"/>
                      </a:cubicBezTo>
                      <a:cubicBezTo>
                        <a:pt x="-555" y="9501"/>
                        <a:pt x="1660" y="10608"/>
                        <a:pt x="1052" y="11144"/>
                      </a:cubicBezTo>
                      <a:lnTo>
                        <a:pt x="874" y="11144"/>
                      </a:lnTo>
                      <a:cubicBezTo>
                        <a:pt x="2767" y="11930"/>
                        <a:pt x="17" y="13752"/>
                        <a:pt x="1731" y="14395"/>
                      </a:cubicBezTo>
                      <a:cubicBezTo>
                        <a:pt x="1552" y="14395"/>
                        <a:pt x="945" y="14538"/>
                        <a:pt x="874" y="14323"/>
                      </a:cubicBezTo>
                      <a:cubicBezTo>
                        <a:pt x="1338" y="15002"/>
                        <a:pt x="2053" y="15788"/>
                        <a:pt x="802" y="16145"/>
                      </a:cubicBezTo>
                      <a:cubicBezTo>
                        <a:pt x="1517" y="17538"/>
                        <a:pt x="1445" y="19860"/>
                        <a:pt x="3696" y="20431"/>
                      </a:cubicBezTo>
                      <a:lnTo>
                        <a:pt x="3338" y="20431"/>
                      </a:lnTo>
                      <a:cubicBezTo>
                        <a:pt x="4839" y="20717"/>
                        <a:pt x="3696" y="21145"/>
                        <a:pt x="4553" y="21646"/>
                      </a:cubicBezTo>
                      <a:cubicBezTo>
                        <a:pt x="4410" y="21717"/>
                        <a:pt x="4339" y="21788"/>
                        <a:pt x="4267" y="21788"/>
                      </a:cubicBezTo>
                      <a:cubicBezTo>
                        <a:pt x="5732" y="22110"/>
                        <a:pt x="4910" y="23610"/>
                        <a:pt x="5589" y="24003"/>
                      </a:cubicBezTo>
                      <a:lnTo>
                        <a:pt x="4767" y="24217"/>
                      </a:lnTo>
                      <a:lnTo>
                        <a:pt x="5267" y="25467"/>
                      </a:lnTo>
                      <a:lnTo>
                        <a:pt x="5339" y="24932"/>
                      </a:lnTo>
                      <a:cubicBezTo>
                        <a:pt x="7660" y="24575"/>
                        <a:pt x="4124" y="26253"/>
                        <a:pt x="5839" y="26860"/>
                      </a:cubicBezTo>
                      <a:cubicBezTo>
                        <a:pt x="5767" y="27825"/>
                        <a:pt x="11018" y="27503"/>
                        <a:pt x="10125" y="28682"/>
                      </a:cubicBezTo>
                      <a:cubicBezTo>
                        <a:pt x="11304" y="28825"/>
                        <a:pt x="8303" y="28754"/>
                        <a:pt x="9268" y="29182"/>
                      </a:cubicBezTo>
                      <a:cubicBezTo>
                        <a:pt x="8089" y="29504"/>
                        <a:pt x="8446" y="29075"/>
                        <a:pt x="7553" y="29468"/>
                      </a:cubicBezTo>
                      <a:cubicBezTo>
                        <a:pt x="8268" y="29968"/>
                        <a:pt x="6625" y="30861"/>
                        <a:pt x="7660" y="31468"/>
                      </a:cubicBezTo>
                      <a:lnTo>
                        <a:pt x="6732" y="31754"/>
                      </a:lnTo>
                      <a:cubicBezTo>
                        <a:pt x="8696" y="32325"/>
                        <a:pt x="6124" y="34111"/>
                        <a:pt x="7910" y="34361"/>
                      </a:cubicBezTo>
                      <a:cubicBezTo>
                        <a:pt x="9018" y="35219"/>
                        <a:pt x="5446" y="35969"/>
                        <a:pt x="7625" y="36540"/>
                      </a:cubicBezTo>
                      <a:lnTo>
                        <a:pt x="6553" y="37433"/>
                      </a:lnTo>
                      <a:cubicBezTo>
                        <a:pt x="6517" y="38005"/>
                        <a:pt x="8160" y="37255"/>
                        <a:pt x="7768" y="38040"/>
                      </a:cubicBezTo>
                      <a:cubicBezTo>
                        <a:pt x="6982" y="38290"/>
                        <a:pt x="7446" y="38969"/>
                        <a:pt x="6589" y="38898"/>
                      </a:cubicBezTo>
                      <a:cubicBezTo>
                        <a:pt x="5875" y="40612"/>
                        <a:pt x="9303" y="40898"/>
                        <a:pt x="7982" y="43220"/>
                      </a:cubicBezTo>
                      <a:cubicBezTo>
                        <a:pt x="9554" y="42898"/>
                        <a:pt x="9053" y="44041"/>
                        <a:pt x="10268" y="43827"/>
                      </a:cubicBezTo>
                      <a:cubicBezTo>
                        <a:pt x="9661" y="44148"/>
                        <a:pt x="10875" y="45434"/>
                        <a:pt x="9125" y="45184"/>
                      </a:cubicBezTo>
                      <a:cubicBezTo>
                        <a:pt x="8982" y="45148"/>
                        <a:pt x="8946" y="45006"/>
                        <a:pt x="9196" y="44898"/>
                      </a:cubicBezTo>
                      <a:lnTo>
                        <a:pt x="8303" y="45184"/>
                      </a:lnTo>
                      <a:cubicBezTo>
                        <a:pt x="7089" y="46827"/>
                        <a:pt x="9946" y="46399"/>
                        <a:pt x="10125" y="47363"/>
                      </a:cubicBezTo>
                      <a:cubicBezTo>
                        <a:pt x="10268" y="46970"/>
                        <a:pt x="10018" y="46649"/>
                        <a:pt x="10732" y="46613"/>
                      </a:cubicBezTo>
                      <a:lnTo>
                        <a:pt x="11018" y="47470"/>
                      </a:lnTo>
                      <a:lnTo>
                        <a:pt x="10232" y="47649"/>
                      </a:lnTo>
                      <a:lnTo>
                        <a:pt x="10446" y="49078"/>
                      </a:lnTo>
                      <a:lnTo>
                        <a:pt x="11232" y="48470"/>
                      </a:lnTo>
                      <a:cubicBezTo>
                        <a:pt x="11089" y="49292"/>
                        <a:pt x="9768" y="50292"/>
                        <a:pt x="11339" y="50328"/>
                      </a:cubicBezTo>
                      <a:cubicBezTo>
                        <a:pt x="12197" y="50256"/>
                        <a:pt x="12197" y="49149"/>
                        <a:pt x="12804" y="49613"/>
                      </a:cubicBezTo>
                      <a:cubicBezTo>
                        <a:pt x="12661" y="50721"/>
                        <a:pt x="12482" y="52435"/>
                        <a:pt x="12911" y="53649"/>
                      </a:cubicBezTo>
                      <a:cubicBezTo>
                        <a:pt x="13768" y="52971"/>
                        <a:pt x="13911" y="53257"/>
                        <a:pt x="14304" y="53435"/>
                      </a:cubicBezTo>
                      <a:lnTo>
                        <a:pt x="13518" y="53971"/>
                      </a:lnTo>
                      <a:cubicBezTo>
                        <a:pt x="15304" y="54328"/>
                        <a:pt x="12018" y="55543"/>
                        <a:pt x="13661" y="56043"/>
                      </a:cubicBezTo>
                      <a:lnTo>
                        <a:pt x="13054" y="56328"/>
                      </a:lnTo>
                      <a:lnTo>
                        <a:pt x="14876" y="55471"/>
                      </a:lnTo>
                      <a:cubicBezTo>
                        <a:pt x="17090" y="55328"/>
                        <a:pt x="13625" y="57186"/>
                        <a:pt x="16519" y="56686"/>
                      </a:cubicBezTo>
                      <a:cubicBezTo>
                        <a:pt x="16054" y="56364"/>
                        <a:pt x="18055" y="55221"/>
                        <a:pt x="18090" y="55971"/>
                      </a:cubicBezTo>
                      <a:lnTo>
                        <a:pt x="17269" y="56400"/>
                      </a:lnTo>
                      <a:cubicBezTo>
                        <a:pt x="17662" y="56543"/>
                        <a:pt x="18019" y="56400"/>
                        <a:pt x="18019" y="56721"/>
                      </a:cubicBezTo>
                      <a:cubicBezTo>
                        <a:pt x="17519" y="56864"/>
                        <a:pt x="16912" y="57471"/>
                        <a:pt x="17376" y="57793"/>
                      </a:cubicBezTo>
                      <a:lnTo>
                        <a:pt x="16269" y="58257"/>
                      </a:lnTo>
                      <a:lnTo>
                        <a:pt x="18233" y="57971"/>
                      </a:lnTo>
                      <a:cubicBezTo>
                        <a:pt x="18019" y="59222"/>
                        <a:pt x="19769" y="59329"/>
                        <a:pt x="19090" y="60436"/>
                      </a:cubicBezTo>
                      <a:cubicBezTo>
                        <a:pt x="19090" y="60436"/>
                        <a:pt x="19948" y="62150"/>
                        <a:pt x="21198" y="61365"/>
                      </a:cubicBezTo>
                      <a:cubicBezTo>
                        <a:pt x="20341" y="61793"/>
                        <a:pt x="20841" y="62722"/>
                        <a:pt x="19948" y="63294"/>
                      </a:cubicBezTo>
                      <a:cubicBezTo>
                        <a:pt x="21019" y="62865"/>
                        <a:pt x="22591" y="63079"/>
                        <a:pt x="22412" y="64294"/>
                      </a:cubicBezTo>
                      <a:lnTo>
                        <a:pt x="22269" y="64330"/>
                      </a:lnTo>
                      <a:cubicBezTo>
                        <a:pt x="23448" y="66544"/>
                        <a:pt x="26127" y="65151"/>
                        <a:pt x="27234" y="67151"/>
                      </a:cubicBezTo>
                      <a:cubicBezTo>
                        <a:pt x="27627" y="66115"/>
                        <a:pt x="28306" y="67115"/>
                        <a:pt x="28663" y="65687"/>
                      </a:cubicBezTo>
                      <a:cubicBezTo>
                        <a:pt x="30842" y="65151"/>
                        <a:pt x="31128" y="69687"/>
                        <a:pt x="33021" y="65651"/>
                      </a:cubicBezTo>
                      <a:cubicBezTo>
                        <a:pt x="33878" y="65651"/>
                        <a:pt x="33735" y="66937"/>
                        <a:pt x="34128" y="67223"/>
                      </a:cubicBezTo>
                      <a:lnTo>
                        <a:pt x="33878" y="67401"/>
                      </a:lnTo>
                      <a:cubicBezTo>
                        <a:pt x="35521" y="67330"/>
                        <a:pt x="35985" y="67401"/>
                        <a:pt x="37128" y="67616"/>
                      </a:cubicBezTo>
                      <a:cubicBezTo>
                        <a:pt x="37736" y="67258"/>
                        <a:pt x="37986" y="65222"/>
                        <a:pt x="38914" y="65794"/>
                      </a:cubicBezTo>
                      <a:cubicBezTo>
                        <a:pt x="38557" y="66580"/>
                        <a:pt x="38950" y="66473"/>
                        <a:pt x="39343" y="66473"/>
                      </a:cubicBezTo>
                      <a:cubicBezTo>
                        <a:pt x="39093" y="66580"/>
                        <a:pt x="38986" y="66901"/>
                        <a:pt x="39522" y="67437"/>
                      </a:cubicBezTo>
                      <a:cubicBezTo>
                        <a:pt x="39593" y="67187"/>
                        <a:pt x="39736" y="67044"/>
                        <a:pt x="39843" y="66901"/>
                      </a:cubicBezTo>
                      <a:cubicBezTo>
                        <a:pt x="39843" y="66973"/>
                        <a:pt x="39879" y="67008"/>
                        <a:pt x="39843" y="67115"/>
                      </a:cubicBezTo>
                      <a:cubicBezTo>
                        <a:pt x="40522" y="66830"/>
                        <a:pt x="40379" y="66580"/>
                        <a:pt x="40093" y="66473"/>
                      </a:cubicBezTo>
                      <a:cubicBezTo>
                        <a:pt x="40093" y="66365"/>
                        <a:pt x="40093" y="66187"/>
                        <a:pt x="39986" y="65972"/>
                      </a:cubicBezTo>
                      <a:cubicBezTo>
                        <a:pt x="40665" y="67044"/>
                        <a:pt x="41879" y="65830"/>
                        <a:pt x="42058" y="67223"/>
                      </a:cubicBezTo>
                      <a:cubicBezTo>
                        <a:pt x="44201" y="66723"/>
                        <a:pt x="45415" y="64865"/>
                        <a:pt x="46737" y="63758"/>
                      </a:cubicBezTo>
                      <a:cubicBezTo>
                        <a:pt x="47201" y="64330"/>
                        <a:pt x="47058" y="65079"/>
                        <a:pt x="46665" y="65544"/>
                      </a:cubicBezTo>
                      <a:lnTo>
                        <a:pt x="47773" y="64829"/>
                      </a:lnTo>
                      <a:cubicBezTo>
                        <a:pt x="48201" y="65758"/>
                        <a:pt x="47308" y="65687"/>
                        <a:pt x="46987" y="66008"/>
                      </a:cubicBezTo>
                      <a:cubicBezTo>
                        <a:pt x="49273" y="66937"/>
                        <a:pt x="49201" y="63186"/>
                        <a:pt x="51344" y="63472"/>
                      </a:cubicBezTo>
                      <a:lnTo>
                        <a:pt x="51130" y="62615"/>
                      </a:lnTo>
                      <a:lnTo>
                        <a:pt x="51309" y="62651"/>
                      </a:lnTo>
                      <a:cubicBezTo>
                        <a:pt x="51059" y="62294"/>
                        <a:pt x="50987" y="61615"/>
                        <a:pt x="51059" y="61365"/>
                      </a:cubicBezTo>
                      <a:cubicBezTo>
                        <a:pt x="51809" y="61900"/>
                        <a:pt x="52345" y="62972"/>
                        <a:pt x="52952" y="62365"/>
                      </a:cubicBezTo>
                      <a:cubicBezTo>
                        <a:pt x="54059" y="62544"/>
                        <a:pt x="53988" y="60793"/>
                        <a:pt x="54095" y="59972"/>
                      </a:cubicBezTo>
                      <a:cubicBezTo>
                        <a:pt x="53702" y="60150"/>
                        <a:pt x="53452" y="59722"/>
                        <a:pt x="53345" y="59365"/>
                      </a:cubicBezTo>
                      <a:cubicBezTo>
                        <a:pt x="53559" y="59114"/>
                        <a:pt x="54345" y="59579"/>
                        <a:pt x="54238" y="59114"/>
                      </a:cubicBezTo>
                      <a:lnTo>
                        <a:pt x="55166" y="59900"/>
                      </a:lnTo>
                      <a:cubicBezTo>
                        <a:pt x="54238" y="59222"/>
                        <a:pt x="54881" y="58400"/>
                        <a:pt x="54559" y="57971"/>
                      </a:cubicBezTo>
                      <a:cubicBezTo>
                        <a:pt x="55345" y="58400"/>
                        <a:pt x="54773" y="58864"/>
                        <a:pt x="55238" y="59400"/>
                      </a:cubicBezTo>
                      <a:cubicBezTo>
                        <a:pt x="56059" y="58293"/>
                        <a:pt x="55666" y="58829"/>
                        <a:pt x="56488" y="57721"/>
                      </a:cubicBezTo>
                      <a:cubicBezTo>
                        <a:pt x="56238" y="56578"/>
                        <a:pt x="55524" y="57078"/>
                        <a:pt x="54916" y="56150"/>
                      </a:cubicBezTo>
                      <a:cubicBezTo>
                        <a:pt x="55131" y="55507"/>
                        <a:pt x="54845" y="54542"/>
                        <a:pt x="55845" y="54435"/>
                      </a:cubicBezTo>
                      <a:lnTo>
                        <a:pt x="54881" y="53935"/>
                      </a:lnTo>
                      <a:cubicBezTo>
                        <a:pt x="54916" y="52542"/>
                        <a:pt x="55381" y="52078"/>
                        <a:pt x="56702" y="52114"/>
                      </a:cubicBezTo>
                      <a:cubicBezTo>
                        <a:pt x="55559" y="46220"/>
                        <a:pt x="53273" y="44220"/>
                        <a:pt x="51416" y="43612"/>
                      </a:cubicBezTo>
                      <a:cubicBezTo>
                        <a:pt x="49523" y="43005"/>
                        <a:pt x="47987" y="43791"/>
                        <a:pt x="47987" y="43791"/>
                      </a:cubicBezTo>
                      <a:cubicBezTo>
                        <a:pt x="44094" y="44863"/>
                        <a:pt x="45844" y="47827"/>
                        <a:pt x="44344" y="5068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8" name="Graphic 1">
                <a:extLst>
                  <a:ext uri="{FF2B5EF4-FFF2-40B4-BE49-F238E27FC236}">
                    <a16:creationId xmlns:a16="http://schemas.microsoft.com/office/drawing/2014/main" id="{682D25C2-EECE-7A4F-8469-00C60AF4A48F}"/>
                  </a:ext>
                </a:extLst>
              </p:cNvPr>
              <p:cNvGrpSpPr/>
              <p:nvPr/>
            </p:nvGrpSpPr>
            <p:grpSpPr>
              <a:xfrm>
                <a:off x="7569684" y="1973425"/>
                <a:ext cx="66138" cy="69473"/>
                <a:chOff x="7569684" y="1973425"/>
                <a:chExt cx="66138" cy="69473"/>
              </a:xfrm>
              <a:grpFill/>
            </p:grpSpPr>
            <p:sp>
              <p:nvSpPr>
                <p:cNvPr id="139" name="Freeform 138">
                  <a:extLst>
                    <a:ext uri="{FF2B5EF4-FFF2-40B4-BE49-F238E27FC236}">
                      <a16:creationId xmlns:a16="http://schemas.microsoft.com/office/drawing/2014/main" id="{2D3D4837-6597-6D4B-8D46-C41771604E16}"/>
                    </a:ext>
                  </a:extLst>
                </p:cNvPr>
                <p:cNvSpPr/>
                <p:nvPr/>
              </p:nvSpPr>
              <p:spPr>
                <a:xfrm>
                  <a:off x="7632286" y="2017180"/>
                  <a:ext cx="535" cy="125"/>
                </a:xfrm>
                <a:custGeom>
                  <a:avLst/>
                  <a:gdLst>
                    <a:gd name="connsiteX0" fmla="*/ 536 w 535"/>
                    <a:gd name="connsiteY0" fmla="*/ 0 h 125"/>
                    <a:gd name="connsiteX1" fmla="*/ 0 w 535"/>
                    <a:gd name="connsiteY1" fmla="*/ 36 h 125"/>
                    <a:gd name="connsiteX2" fmla="*/ 536 w 535"/>
                    <a:gd name="connsiteY2" fmla="*/ 0 h 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5" h="125">
                      <a:moveTo>
                        <a:pt x="536" y="0"/>
                      </a:moveTo>
                      <a:lnTo>
                        <a:pt x="0" y="36"/>
                      </a:lnTo>
                      <a:cubicBezTo>
                        <a:pt x="214" y="143"/>
                        <a:pt x="393" y="179"/>
                        <a:pt x="536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" name="Freeform 139">
                  <a:extLst>
                    <a:ext uri="{FF2B5EF4-FFF2-40B4-BE49-F238E27FC236}">
                      <a16:creationId xmlns:a16="http://schemas.microsoft.com/office/drawing/2014/main" id="{6DD899AC-6607-3F4F-ABF8-6B3A01963607}"/>
                    </a:ext>
                  </a:extLst>
                </p:cNvPr>
                <p:cNvSpPr/>
                <p:nvPr/>
              </p:nvSpPr>
              <p:spPr>
                <a:xfrm>
                  <a:off x="7576529" y="2002035"/>
                  <a:ext cx="107" cy="35"/>
                </a:xfrm>
                <a:custGeom>
                  <a:avLst/>
                  <a:gdLst>
                    <a:gd name="connsiteX0" fmla="*/ 107 w 107"/>
                    <a:gd name="connsiteY0" fmla="*/ 36 h 35"/>
                    <a:gd name="connsiteX1" fmla="*/ 0 w 107"/>
                    <a:gd name="connsiteY1" fmla="*/ 0 h 35"/>
                    <a:gd name="connsiteX2" fmla="*/ 107 w 107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36"/>
                      </a:moveTo>
                      <a:lnTo>
                        <a:pt x="0" y="0"/>
                      </a:lnTo>
                      <a:cubicBezTo>
                        <a:pt x="36" y="36"/>
                        <a:pt x="107" y="36"/>
                        <a:pt x="107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" name="Freeform 140">
                  <a:extLst>
                    <a:ext uri="{FF2B5EF4-FFF2-40B4-BE49-F238E27FC236}">
                      <a16:creationId xmlns:a16="http://schemas.microsoft.com/office/drawing/2014/main" id="{1FFB92B1-6E85-8547-8ACF-9F66A6B3F8C1}"/>
                    </a:ext>
                  </a:extLst>
                </p:cNvPr>
                <p:cNvSpPr/>
                <p:nvPr/>
              </p:nvSpPr>
              <p:spPr>
                <a:xfrm>
                  <a:off x="7614320" y="2019788"/>
                  <a:ext cx="71" cy="107"/>
                </a:xfrm>
                <a:custGeom>
                  <a:avLst/>
                  <a:gdLst>
                    <a:gd name="connsiteX0" fmla="*/ 71 w 71"/>
                    <a:gd name="connsiteY0" fmla="*/ 107 h 107"/>
                    <a:gd name="connsiteX1" fmla="*/ 71 w 71"/>
                    <a:gd name="connsiteY1" fmla="*/ 107 h 107"/>
                    <a:gd name="connsiteX2" fmla="*/ 0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71" y="107"/>
                      </a:moveTo>
                      <a:lnTo>
                        <a:pt x="71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" name="Freeform 141">
                  <a:extLst>
                    <a:ext uri="{FF2B5EF4-FFF2-40B4-BE49-F238E27FC236}">
                      <a16:creationId xmlns:a16="http://schemas.microsoft.com/office/drawing/2014/main" id="{E319CB49-5510-7E42-8A1A-21DC2CD0BFE1}"/>
                    </a:ext>
                  </a:extLst>
                </p:cNvPr>
                <p:cNvSpPr/>
                <p:nvPr/>
              </p:nvSpPr>
              <p:spPr>
                <a:xfrm>
                  <a:off x="7569684" y="1973425"/>
                  <a:ext cx="66138" cy="69473"/>
                </a:xfrm>
                <a:custGeom>
                  <a:avLst/>
                  <a:gdLst>
                    <a:gd name="connsiteX0" fmla="*/ 52708 w 66138"/>
                    <a:gd name="connsiteY0" fmla="*/ 34004 h 69473"/>
                    <a:gd name="connsiteX1" fmla="*/ 46672 w 66138"/>
                    <a:gd name="connsiteY1" fmla="*/ 41612 h 69473"/>
                    <a:gd name="connsiteX2" fmla="*/ 44743 w 66138"/>
                    <a:gd name="connsiteY2" fmla="*/ 46470 h 69473"/>
                    <a:gd name="connsiteX3" fmla="*/ 44564 w 66138"/>
                    <a:gd name="connsiteY3" fmla="*/ 49185 h 69473"/>
                    <a:gd name="connsiteX4" fmla="*/ 43707 w 66138"/>
                    <a:gd name="connsiteY4" fmla="*/ 48756 h 69473"/>
                    <a:gd name="connsiteX5" fmla="*/ 43564 w 66138"/>
                    <a:gd name="connsiteY5" fmla="*/ 49328 h 69473"/>
                    <a:gd name="connsiteX6" fmla="*/ 43386 w 66138"/>
                    <a:gd name="connsiteY6" fmla="*/ 49149 h 69473"/>
                    <a:gd name="connsiteX7" fmla="*/ 43529 w 66138"/>
                    <a:gd name="connsiteY7" fmla="*/ 49863 h 69473"/>
                    <a:gd name="connsiteX8" fmla="*/ 43350 w 66138"/>
                    <a:gd name="connsiteY8" fmla="*/ 49649 h 69473"/>
                    <a:gd name="connsiteX9" fmla="*/ 43314 w 66138"/>
                    <a:gd name="connsiteY9" fmla="*/ 49828 h 69473"/>
                    <a:gd name="connsiteX10" fmla="*/ 43100 w 66138"/>
                    <a:gd name="connsiteY10" fmla="*/ 49506 h 69473"/>
                    <a:gd name="connsiteX11" fmla="*/ 43171 w 66138"/>
                    <a:gd name="connsiteY11" fmla="*/ 49720 h 69473"/>
                    <a:gd name="connsiteX12" fmla="*/ 42100 w 66138"/>
                    <a:gd name="connsiteY12" fmla="*/ 50578 h 69473"/>
                    <a:gd name="connsiteX13" fmla="*/ 42636 w 66138"/>
                    <a:gd name="connsiteY13" fmla="*/ 51578 h 69473"/>
                    <a:gd name="connsiteX14" fmla="*/ 40135 w 66138"/>
                    <a:gd name="connsiteY14" fmla="*/ 52006 h 69473"/>
                    <a:gd name="connsiteX15" fmla="*/ 40100 w 66138"/>
                    <a:gd name="connsiteY15" fmla="*/ 51756 h 69473"/>
                    <a:gd name="connsiteX16" fmla="*/ 36921 w 66138"/>
                    <a:gd name="connsiteY16" fmla="*/ 52757 h 69473"/>
                    <a:gd name="connsiteX17" fmla="*/ 36956 w 66138"/>
                    <a:gd name="connsiteY17" fmla="*/ 51899 h 69473"/>
                    <a:gd name="connsiteX18" fmla="*/ 35242 w 66138"/>
                    <a:gd name="connsiteY18" fmla="*/ 54328 h 69473"/>
                    <a:gd name="connsiteX19" fmla="*/ 35135 w 66138"/>
                    <a:gd name="connsiteY19" fmla="*/ 52721 h 69473"/>
                    <a:gd name="connsiteX20" fmla="*/ 33956 w 66138"/>
                    <a:gd name="connsiteY20" fmla="*/ 53864 h 69473"/>
                    <a:gd name="connsiteX21" fmla="*/ 34242 w 66138"/>
                    <a:gd name="connsiteY21" fmla="*/ 53578 h 69473"/>
                    <a:gd name="connsiteX22" fmla="*/ 33063 w 66138"/>
                    <a:gd name="connsiteY22" fmla="*/ 53507 h 69473"/>
                    <a:gd name="connsiteX23" fmla="*/ 32634 w 66138"/>
                    <a:gd name="connsiteY23" fmla="*/ 55293 h 69473"/>
                    <a:gd name="connsiteX24" fmla="*/ 32563 w 66138"/>
                    <a:gd name="connsiteY24" fmla="*/ 53364 h 69473"/>
                    <a:gd name="connsiteX25" fmla="*/ 31956 w 66138"/>
                    <a:gd name="connsiteY25" fmla="*/ 54721 h 69473"/>
                    <a:gd name="connsiteX26" fmla="*/ 31848 w 66138"/>
                    <a:gd name="connsiteY26" fmla="*/ 50471 h 69473"/>
                    <a:gd name="connsiteX27" fmla="*/ 27705 w 66138"/>
                    <a:gd name="connsiteY27" fmla="*/ 47756 h 69473"/>
                    <a:gd name="connsiteX28" fmla="*/ 25562 w 66138"/>
                    <a:gd name="connsiteY28" fmla="*/ 42648 h 69473"/>
                    <a:gd name="connsiteX29" fmla="*/ 26562 w 66138"/>
                    <a:gd name="connsiteY29" fmla="*/ 42077 h 69473"/>
                    <a:gd name="connsiteX30" fmla="*/ 25312 w 66138"/>
                    <a:gd name="connsiteY30" fmla="*/ 41291 h 69473"/>
                    <a:gd name="connsiteX31" fmla="*/ 24455 w 66138"/>
                    <a:gd name="connsiteY31" fmla="*/ 41112 h 69473"/>
                    <a:gd name="connsiteX32" fmla="*/ 25348 w 66138"/>
                    <a:gd name="connsiteY32" fmla="*/ 40648 h 69473"/>
                    <a:gd name="connsiteX33" fmla="*/ 24455 w 66138"/>
                    <a:gd name="connsiteY33" fmla="*/ 40148 h 69473"/>
                    <a:gd name="connsiteX34" fmla="*/ 25312 w 66138"/>
                    <a:gd name="connsiteY34" fmla="*/ 39434 h 69473"/>
                    <a:gd name="connsiteX35" fmla="*/ 22776 w 66138"/>
                    <a:gd name="connsiteY35" fmla="*/ 33969 h 69473"/>
                    <a:gd name="connsiteX36" fmla="*/ 18347 w 66138"/>
                    <a:gd name="connsiteY36" fmla="*/ 25039 h 69473"/>
                    <a:gd name="connsiteX37" fmla="*/ 15704 w 66138"/>
                    <a:gd name="connsiteY37" fmla="*/ 13609 h 69473"/>
                    <a:gd name="connsiteX38" fmla="*/ 15096 w 66138"/>
                    <a:gd name="connsiteY38" fmla="*/ 13359 h 69473"/>
                    <a:gd name="connsiteX39" fmla="*/ 14203 w 66138"/>
                    <a:gd name="connsiteY39" fmla="*/ 10001 h 69473"/>
                    <a:gd name="connsiteX40" fmla="*/ 10060 w 66138"/>
                    <a:gd name="connsiteY40" fmla="*/ 3536 h 69473"/>
                    <a:gd name="connsiteX41" fmla="*/ 5881 w 66138"/>
                    <a:gd name="connsiteY41" fmla="*/ 0 h 69473"/>
                    <a:gd name="connsiteX42" fmla="*/ 1452 w 66138"/>
                    <a:gd name="connsiteY42" fmla="*/ 1572 h 69473"/>
                    <a:gd name="connsiteX43" fmla="*/ 59 w 66138"/>
                    <a:gd name="connsiteY43" fmla="*/ 5215 h 69473"/>
                    <a:gd name="connsiteX44" fmla="*/ 1523 w 66138"/>
                    <a:gd name="connsiteY44" fmla="*/ 6537 h 69473"/>
                    <a:gd name="connsiteX45" fmla="*/ 3345 w 66138"/>
                    <a:gd name="connsiteY45" fmla="*/ 5929 h 69473"/>
                    <a:gd name="connsiteX46" fmla="*/ 4524 w 66138"/>
                    <a:gd name="connsiteY46" fmla="*/ 5608 h 69473"/>
                    <a:gd name="connsiteX47" fmla="*/ 4702 w 66138"/>
                    <a:gd name="connsiteY47" fmla="*/ 6679 h 69473"/>
                    <a:gd name="connsiteX48" fmla="*/ 3559 w 66138"/>
                    <a:gd name="connsiteY48" fmla="*/ 5751 h 69473"/>
                    <a:gd name="connsiteX49" fmla="*/ 559 w 66138"/>
                    <a:gd name="connsiteY49" fmla="*/ 10430 h 69473"/>
                    <a:gd name="connsiteX50" fmla="*/ 202 w 66138"/>
                    <a:gd name="connsiteY50" fmla="*/ 10466 h 69473"/>
                    <a:gd name="connsiteX51" fmla="*/ 2345 w 66138"/>
                    <a:gd name="connsiteY51" fmla="*/ 14431 h 69473"/>
                    <a:gd name="connsiteX52" fmla="*/ 2095 w 66138"/>
                    <a:gd name="connsiteY52" fmla="*/ 16645 h 69473"/>
                    <a:gd name="connsiteX53" fmla="*/ 1916 w 66138"/>
                    <a:gd name="connsiteY53" fmla="*/ 16681 h 69473"/>
                    <a:gd name="connsiteX54" fmla="*/ 3166 w 66138"/>
                    <a:gd name="connsiteY54" fmla="*/ 20003 h 69473"/>
                    <a:gd name="connsiteX55" fmla="*/ 2273 w 66138"/>
                    <a:gd name="connsiteY55" fmla="*/ 19967 h 69473"/>
                    <a:gd name="connsiteX56" fmla="*/ 2452 w 66138"/>
                    <a:gd name="connsiteY56" fmla="*/ 22038 h 69473"/>
                    <a:gd name="connsiteX57" fmla="*/ 6095 w 66138"/>
                    <a:gd name="connsiteY57" fmla="*/ 27111 h 69473"/>
                    <a:gd name="connsiteX58" fmla="*/ 5738 w 66138"/>
                    <a:gd name="connsiteY58" fmla="*/ 27146 h 69473"/>
                    <a:gd name="connsiteX59" fmla="*/ 7238 w 66138"/>
                    <a:gd name="connsiteY59" fmla="*/ 28503 h 69473"/>
                    <a:gd name="connsiteX60" fmla="*/ 6953 w 66138"/>
                    <a:gd name="connsiteY60" fmla="*/ 28718 h 69473"/>
                    <a:gd name="connsiteX61" fmla="*/ 8774 w 66138"/>
                    <a:gd name="connsiteY61" fmla="*/ 31182 h 69473"/>
                    <a:gd name="connsiteX62" fmla="*/ 7988 w 66138"/>
                    <a:gd name="connsiteY62" fmla="*/ 31540 h 69473"/>
                    <a:gd name="connsiteX63" fmla="*/ 8738 w 66138"/>
                    <a:gd name="connsiteY63" fmla="*/ 32897 h 69473"/>
                    <a:gd name="connsiteX64" fmla="*/ 8703 w 66138"/>
                    <a:gd name="connsiteY64" fmla="*/ 32290 h 69473"/>
                    <a:gd name="connsiteX65" fmla="*/ 9560 w 66138"/>
                    <a:gd name="connsiteY65" fmla="*/ 34361 h 69473"/>
                    <a:gd name="connsiteX66" fmla="*/ 14168 w 66138"/>
                    <a:gd name="connsiteY66" fmla="*/ 36005 h 69473"/>
                    <a:gd name="connsiteX67" fmla="*/ 13382 w 66138"/>
                    <a:gd name="connsiteY67" fmla="*/ 36612 h 69473"/>
                    <a:gd name="connsiteX68" fmla="*/ 11703 w 66138"/>
                    <a:gd name="connsiteY68" fmla="*/ 37040 h 69473"/>
                    <a:gd name="connsiteX69" fmla="*/ 11989 w 66138"/>
                    <a:gd name="connsiteY69" fmla="*/ 39148 h 69473"/>
                    <a:gd name="connsiteX70" fmla="*/ 11096 w 66138"/>
                    <a:gd name="connsiteY70" fmla="*/ 39469 h 69473"/>
                    <a:gd name="connsiteX71" fmla="*/ 12346 w 66138"/>
                    <a:gd name="connsiteY71" fmla="*/ 42113 h 69473"/>
                    <a:gd name="connsiteX72" fmla="*/ 12096 w 66138"/>
                    <a:gd name="connsiteY72" fmla="*/ 44684 h 69473"/>
                    <a:gd name="connsiteX73" fmla="*/ 11060 w 66138"/>
                    <a:gd name="connsiteY73" fmla="*/ 45649 h 69473"/>
                    <a:gd name="connsiteX74" fmla="*/ 12346 w 66138"/>
                    <a:gd name="connsiteY74" fmla="*/ 46470 h 69473"/>
                    <a:gd name="connsiteX75" fmla="*/ 11167 w 66138"/>
                    <a:gd name="connsiteY75" fmla="*/ 47435 h 69473"/>
                    <a:gd name="connsiteX76" fmla="*/ 13275 w 66138"/>
                    <a:gd name="connsiteY76" fmla="*/ 52971 h 69473"/>
                    <a:gd name="connsiteX77" fmla="*/ 15918 w 66138"/>
                    <a:gd name="connsiteY77" fmla="*/ 53864 h 69473"/>
                    <a:gd name="connsiteX78" fmla="*/ 15132 w 66138"/>
                    <a:gd name="connsiteY78" fmla="*/ 55650 h 69473"/>
                    <a:gd name="connsiteX79" fmla="*/ 15096 w 66138"/>
                    <a:gd name="connsiteY79" fmla="*/ 55293 h 69473"/>
                    <a:gd name="connsiteX80" fmla="*/ 14203 w 66138"/>
                    <a:gd name="connsiteY80" fmla="*/ 55650 h 69473"/>
                    <a:gd name="connsiteX81" fmla="*/ 17204 w 66138"/>
                    <a:gd name="connsiteY81" fmla="*/ 58507 h 69473"/>
                    <a:gd name="connsiteX82" fmla="*/ 17490 w 66138"/>
                    <a:gd name="connsiteY82" fmla="*/ 57472 h 69473"/>
                    <a:gd name="connsiteX83" fmla="*/ 18240 w 66138"/>
                    <a:gd name="connsiteY83" fmla="*/ 58543 h 69473"/>
                    <a:gd name="connsiteX84" fmla="*/ 17454 w 66138"/>
                    <a:gd name="connsiteY84" fmla="*/ 58864 h 69473"/>
                    <a:gd name="connsiteX85" fmla="*/ 18525 w 66138"/>
                    <a:gd name="connsiteY85" fmla="*/ 60650 h 69473"/>
                    <a:gd name="connsiteX86" fmla="*/ 19025 w 66138"/>
                    <a:gd name="connsiteY86" fmla="*/ 59757 h 69473"/>
                    <a:gd name="connsiteX87" fmla="*/ 20311 w 66138"/>
                    <a:gd name="connsiteY87" fmla="*/ 62008 h 69473"/>
                    <a:gd name="connsiteX88" fmla="*/ 21454 w 66138"/>
                    <a:gd name="connsiteY88" fmla="*/ 60829 h 69473"/>
                    <a:gd name="connsiteX89" fmla="*/ 24526 w 66138"/>
                    <a:gd name="connsiteY89" fmla="*/ 65330 h 69473"/>
                    <a:gd name="connsiteX90" fmla="*/ 25848 w 66138"/>
                    <a:gd name="connsiteY90" fmla="*/ 64580 h 69473"/>
                    <a:gd name="connsiteX91" fmla="*/ 25455 w 66138"/>
                    <a:gd name="connsiteY91" fmla="*/ 65437 h 69473"/>
                    <a:gd name="connsiteX92" fmla="*/ 27384 w 66138"/>
                    <a:gd name="connsiteY92" fmla="*/ 67473 h 69473"/>
                    <a:gd name="connsiteX93" fmla="*/ 26955 w 66138"/>
                    <a:gd name="connsiteY93" fmla="*/ 68009 h 69473"/>
                    <a:gd name="connsiteX94" fmla="*/ 28169 w 66138"/>
                    <a:gd name="connsiteY94" fmla="*/ 66330 h 69473"/>
                    <a:gd name="connsiteX95" fmla="*/ 30956 w 66138"/>
                    <a:gd name="connsiteY95" fmla="*/ 66616 h 69473"/>
                    <a:gd name="connsiteX96" fmla="*/ 31884 w 66138"/>
                    <a:gd name="connsiteY96" fmla="*/ 65115 h 69473"/>
                    <a:gd name="connsiteX97" fmla="*/ 31456 w 66138"/>
                    <a:gd name="connsiteY97" fmla="*/ 65973 h 69473"/>
                    <a:gd name="connsiteX98" fmla="*/ 32456 w 66138"/>
                    <a:gd name="connsiteY98" fmla="*/ 65794 h 69473"/>
                    <a:gd name="connsiteX99" fmla="*/ 32741 w 66138"/>
                    <a:gd name="connsiteY99" fmla="*/ 67080 h 69473"/>
                    <a:gd name="connsiteX100" fmla="*/ 32027 w 66138"/>
                    <a:gd name="connsiteY100" fmla="*/ 68116 h 69473"/>
                    <a:gd name="connsiteX101" fmla="*/ 33706 w 66138"/>
                    <a:gd name="connsiteY101" fmla="*/ 66723 h 69473"/>
                    <a:gd name="connsiteX102" fmla="*/ 36742 w 66138"/>
                    <a:gd name="connsiteY102" fmla="*/ 68080 h 69473"/>
                    <a:gd name="connsiteX103" fmla="*/ 39528 w 66138"/>
                    <a:gd name="connsiteY103" fmla="*/ 67258 h 69473"/>
                    <a:gd name="connsiteX104" fmla="*/ 40135 w 66138"/>
                    <a:gd name="connsiteY104" fmla="*/ 69473 h 69473"/>
                    <a:gd name="connsiteX105" fmla="*/ 43207 w 66138"/>
                    <a:gd name="connsiteY105" fmla="*/ 68258 h 69473"/>
                    <a:gd name="connsiteX106" fmla="*/ 43100 w 66138"/>
                    <a:gd name="connsiteY106" fmla="*/ 68401 h 69473"/>
                    <a:gd name="connsiteX107" fmla="*/ 49672 w 66138"/>
                    <a:gd name="connsiteY107" fmla="*/ 66044 h 69473"/>
                    <a:gd name="connsiteX108" fmla="*/ 49529 w 66138"/>
                    <a:gd name="connsiteY108" fmla="*/ 63972 h 69473"/>
                    <a:gd name="connsiteX109" fmla="*/ 51887 w 66138"/>
                    <a:gd name="connsiteY109" fmla="*/ 62794 h 69473"/>
                    <a:gd name="connsiteX110" fmla="*/ 53065 w 66138"/>
                    <a:gd name="connsiteY110" fmla="*/ 59757 h 69473"/>
                    <a:gd name="connsiteX111" fmla="*/ 55280 w 66138"/>
                    <a:gd name="connsiteY111" fmla="*/ 59293 h 69473"/>
                    <a:gd name="connsiteX112" fmla="*/ 55280 w 66138"/>
                    <a:gd name="connsiteY112" fmla="*/ 59650 h 69473"/>
                    <a:gd name="connsiteX113" fmla="*/ 57459 w 66138"/>
                    <a:gd name="connsiteY113" fmla="*/ 56400 h 69473"/>
                    <a:gd name="connsiteX114" fmla="*/ 56816 w 66138"/>
                    <a:gd name="connsiteY114" fmla="*/ 53757 h 69473"/>
                    <a:gd name="connsiteX115" fmla="*/ 57637 w 66138"/>
                    <a:gd name="connsiteY115" fmla="*/ 53650 h 69473"/>
                    <a:gd name="connsiteX116" fmla="*/ 58566 w 66138"/>
                    <a:gd name="connsiteY116" fmla="*/ 53971 h 69473"/>
                    <a:gd name="connsiteX117" fmla="*/ 58245 w 66138"/>
                    <a:gd name="connsiteY117" fmla="*/ 53435 h 69473"/>
                    <a:gd name="connsiteX118" fmla="*/ 58423 w 66138"/>
                    <a:gd name="connsiteY118" fmla="*/ 53507 h 69473"/>
                    <a:gd name="connsiteX119" fmla="*/ 57995 w 66138"/>
                    <a:gd name="connsiteY119" fmla="*/ 52971 h 69473"/>
                    <a:gd name="connsiteX120" fmla="*/ 57495 w 66138"/>
                    <a:gd name="connsiteY120" fmla="*/ 52828 h 69473"/>
                    <a:gd name="connsiteX121" fmla="*/ 59602 w 66138"/>
                    <a:gd name="connsiteY121" fmla="*/ 51721 h 69473"/>
                    <a:gd name="connsiteX122" fmla="*/ 59673 w 66138"/>
                    <a:gd name="connsiteY122" fmla="*/ 46577 h 69473"/>
                    <a:gd name="connsiteX123" fmla="*/ 60852 w 66138"/>
                    <a:gd name="connsiteY123" fmla="*/ 47827 h 69473"/>
                    <a:gd name="connsiteX124" fmla="*/ 61102 w 66138"/>
                    <a:gd name="connsiteY124" fmla="*/ 46792 h 69473"/>
                    <a:gd name="connsiteX125" fmla="*/ 61388 w 66138"/>
                    <a:gd name="connsiteY125" fmla="*/ 47935 h 69473"/>
                    <a:gd name="connsiteX126" fmla="*/ 63138 w 66138"/>
                    <a:gd name="connsiteY126" fmla="*/ 44398 h 69473"/>
                    <a:gd name="connsiteX127" fmla="*/ 62567 w 66138"/>
                    <a:gd name="connsiteY127" fmla="*/ 43755 h 69473"/>
                    <a:gd name="connsiteX128" fmla="*/ 62710 w 66138"/>
                    <a:gd name="connsiteY128" fmla="*/ 43755 h 69473"/>
                    <a:gd name="connsiteX129" fmla="*/ 61924 w 66138"/>
                    <a:gd name="connsiteY129" fmla="*/ 42755 h 69473"/>
                    <a:gd name="connsiteX130" fmla="*/ 64031 w 66138"/>
                    <a:gd name="connsiteY130" fmla="*/ 43077 h 69473"/>
                    <a:gd name="connsiteX131" fmla="*/ 64317 w 66138"/>
                    <a:gd name="connsiteY131" fmla="*/ 40576 h 69473"/>
                    <a:gd name="connsiteX132" fmla="*/ 63424 w 66138"/>
                    <a:gd name="connsiteY132" fmla="*/ 40184 h 69473"/>
                    <a:gd name="connsiteX133" fmla="*/ 64245 w 66138"/>
                    <a:gd name="connsiteY133" fmla="*/ 39683 h 69473"/>
                    <a:gd name="connsiteX134" fmla="*/ 65317 w 66138"/>
                    <a:gd name="connsiteY134" fmla="*/ 40255 h 69473"/>
                    <a:gd name="connsiteX135" fmla="*/ 64317 w 66138"/>
                    <a:gd name="connsiteY135" fmla="*/ 38469 h 69473"/>
                    <a:gd name="connsiteX136" fmla="*/ 65281 w 66138"/>
                    <a:gd name="connsiteY136" fmla="*/ 39755 h 69473"/>
                    <a:gd name="connsiteX137" fmla="*/ 66139 w 66138"/>
                    <a:gd name="connsiteY137" fmla="*/ 37791 h 69473"/>
                    <a:gd name="connsiteX138" fmla="*/ 64353 w 66138"/>
                    <a:gd name="connsiteY138" fmla="*/ 36505 h 69473"/>
                    <a:gd name="connsiteX139" fmla="*/ 65031 w 66138"/>
                    <a:gd name="connsiteY139" fmla="*/ 34469 h 69473"/>
                    <a:gd name="connsiteX140" fmla="*/ 63995 w 66138"/>
                    <a:gd name="connsiteY140" fmla="*/ 34147 h 69473"/>
                    <a:gd name="connsiteX141" fmla="*/ 65674 w 66138"/>
                    <a:gd name="connsiteY141" fmla="*/ 31754 h 69473"/>
                    <a:gd name="connsiteX142" fmla="*/ 60031 w 66138"/>
                    <a:gd name="connsiteY142" fmla="*/ 22753 h 69473"/>
                    <a:gd name="connsiteX143" fmla="*/ 56459 w 66138"/>
                    <a:gd name="connsiteY143" fmla="*/ 23717 h 69473"/>
                    <a:gd name="connsiteX144" fmla="*/ 52708 w 66138"/>
                    <a:gd name="connsiteY144" fmla="*/ 34004 h 6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</a:cxnLst>
                  <a:rect l="l" t="t" r="r" b="b"/>
                  <a:pathLst>
                    <a:path w="66138" h="69473">
                      <a:moveTo>
                        <a:pt x="52708" y="34004"/>
                      </a:moveTo>
                      <a:cubicBezTo>
                        <a:pt x="50315" y="37362"/>
                        <a:pt x="47922" y="37398"/>
                        <a:pt x="46672" y="41612"/>
                      </a:cubicBezTo>
                      <a:cubicBezTo>
                        <a:pt x="45600" y="43363"/>
                        <a:pt x="45279" y="45149"/>
                        <a:pt x="44743" y="46470"/>
                      </a:cubicBezTo>
                      <a:cubicBezTo>
                        <a:pt x="45779" y="47935"/>
                        <a:pt x="43850" y="47935"/>
                        <a:pt x="44564" y="49185"/>
                      </a:cubicBezTo>
                      <a:lnTo>
                        <a:pt x="43707" y="48756"/>
                      </a:lnTo>
                      <a:cubicBezTo>
                        <a:pt x="43957" y="49221"/>
                        <a:pt x="44029" y="49542"/>
                        <a:pt x="43564" y="49328"/>
                      </a:cubicBezTo>
                      <a:lnTo>
                        <a:pt x="43386" y="49149"/>
                      </a:lnTo>
                      <a:cubicBezTo>
                        <a:pt x="43743" y="49792"/>
                        <a:pt x="43314" y="49578"/>
                        <a:pt x="43529" y="49863"/>
                      </a:cubicBezTo>
                      <a:lnTo>
                        <a:pt x="43350" y="49649"/>
                      </a:lnTo>
                      <a:lnTo>
                        <a:pt x="43314" y="49828"/>
                      </a:lnTo>
                      <a:lnTo>
                        <a:pt x="43100" y="49506"/>
                      </a:lnTo>
                      <a:lnTo>
                        <a:pt x="43171" y="49720"/>
                      </a:lnTo>
                      <a:cubicBezTo>
                        <a:pt x="43064" y="50364"/>
                        <a:pt x="42600" y="50721"/>
                        <a:pt x="42100" y="50578"/>
                      </a:cubicBezTo>
                      <a:lnTo>
                        <a:pt x="42636" y="51578"/>
                      </a:lnTo>
                      <a:cubicBezTo>
                        <a:pt x="41171" y="50899"/>
                        <a:pt x="41528" y="53185"/>
                        <a:pt x="40135" y="52006"/>
                      </a:cubicBezTo>
                      <a:lnTo>
                        <a:pt x="40100" y="51756"/>
                      </a:lnTo>
                      <a:cubicBezTo>
                        <a:pt x="39207" y="54900"/>
                        <a:pt x="38135" y="50078"/>
                        <a:pt x="36921" y="52757"/>
                      </a:cubicBezTo>
                      <a:cubicBezTo>
                        <a:pt x="37099" y="52399"/>
                        <a:pt x="36885" y="52185"/>
                        <a:pt x="36956" y="51899"/>
                      </a:cubicBezTo>
                      <a:cubicBezTo>
                        <a:pt x="36349" y="52150"/>
                        <a:pt x="35706" y="52221"/>
                        <a:pt x="35242" y="54328"/>
                      </a:cubicBezTo>
                      <a:cubicBezTo>
                        <a:pt x="34742" y="54185"/>
                        <a:pt x="34992" y="53578"/>
                        <a:pt x="35135" y="52721"/>
                      </a:cubicBezTo>
                      <a:cubicBezTo>
                        <a:pt x="34920" y="53685"/>
                        <a:pt x="34384" y="53935"/>
                        <a:pt x="33956" y="53864"/>
                      </a:cubicBezTo>
                      <a:lnTo>
                        <a:pt x="34242" y="53578"/>
                      </a:lnTo>
                      <a:cubicBezTo>
                        <a:pt x="33849" y="53578"/>
                        <a:pt x="33456" y="53578"/>
                        <a:pt x="33063" y="53507"/>
                      </a:cubicBezTo>
                      <a:lnTo>
                        <a:pt x="32634" y="55293"/>
                      </a:lnTo>
                      <a:cubicBezTo>
                        <a:pt x="32170" y="54543"/>
                        <a:pt x="33313" y="53185"/>
                        <a:pt x="32563" y="53364"/>
                      </a:cubicBezTo>
                      <a:lnTo>
                        <a:pt x="31956" y="54721"/>
                      </a:lnTo>
                      <a:cubicBezTo>
                        <a:pt x="31206" y="54042"/>
                        <a:pt x="31813" y="51756"/>
                        <a:pt x="31848" y="50471"/>
                      </a:cubicBezTo>
                      <a:cubicBezTo>
                        <a:pt x="30848" y="49399"/>
                        <a:pt x="29241" y="48935"/>
                        <a:pt x="27705" y="47756"/>
                      </a:cubicBezTo>
                      <a:cubicBezTo>
                        <a:pt x="26205" y="46649"/>
                        <a:pt x="25026" y="44863"/>
                        <a:pt x="25562" y="42648"/>
                      </a:cubicBezTo>
                      <a:lnTo>
                        <a:pt x="26562" y="42077"/>
                      </a:lnTo>
                      <a:cubicBezTo>
                        <a:pt x="28062" y="41469"/>
                        <a:pt x="23919" y="41970"/>
                        <a:pt x="25312" y="41291"/>
                      </a:cubicBezTo>
                      <a:lnTo>
                        <a:pt x="24455" y="41112"/>
                      </a:lnTo>
                      <a:cubicBezTo>
                        <a:pt x="24705" y="40898"/>
                        <a:pt x="24919" y="40541"/>
                        <a:pt x="25348" y="40648"/>
                      </a:cubicBezTo>
                      <a:cubicBezTo>
                        <a:pt x="25276" y="40255"/>
                        <a:pt x="25026" y="40291"/>
                        <a:pt x="24455" y="40148"/>
                      </a:cubicBezTo>
                      <a:lnTo>
                        <a:pt x="25312" y="39434"/>
                      </a:lnTo>
                      <a:cubicBezTo>
                        <a:pt x="25633" y="37576"/>
                        <a:pt x="23097" y="36040"/>
                        <a:pt x="22776" y="33969"/>
                      </a:cubicBezTo>
                      <a:cubicBezTo>
                        <a:pt x="23883" y="30718"/>
                        <a:pt x="20311" y="27003"/>
                        <a:pt x="18347" y="25039"/>
                      </a:cubicBezTo>
                      <a:cubicBezTo>
                        <a:pt x="14739" y="22610"/>
                        <a:pt x="19597" y="16181"/>
                        <a:pt x="15704" y="13609"/>
                      </a:cubicBezTo>
                      <a:cubicBezTo>
                        <a:pt x="15882" y="13430"/>
                        <a:pt x="15275" y="13287"/>
                        <a:pt x="15096" y="13359"/>
                      </a:cubicBezTo>
                      <a:lnTo>
                        <a:pt x="14203" y="10001"/>
                      </a:lnTo>
                      <a:cubicBezTo>
                        <a:pt x="14203" y="10001"/>
                        <a:pt x="12775" y="5215"/>
                        <a:pt x="10060" y="3536"/>
                      </a:cubicBezTo>
                      <a:lnTo>
                        <a:pt x="5881" y="0"/>
                      </a:lnTo>
                      <a:cubicBezTo>
                        <a:pt x="5059" y="36"/>
                        <a:pt x="3273" y="0"/>
                        <a:pt x="1452" y="1572"/>
                      </a:cubicBezTo>
                      <a:cubicBezTo>
                        <a:pt x="-191" y="3215"/>
                        <a:pt x="-48" y="4679"/>
                        <a:pt x="59" y="5215"/>
                      </a:cubicBezTo>
                      <a:cubicBezTo>
                        <a:pt x="380" y="6429"/>
                        <a:pt x="988" y="6537"/>
                        <a:pt x="1523" y="6537"/>
                      </a:cubicBezTo>
                      <a:cubicBezTo>
                        <a:pt x="2095" y="6537"/>
                        <a:pt x="2666" y="6287"/>
                        <a:pt x="3345" y="5929"/>
                      </a:cubicBezTo>
                      <a:cubicBezTo>
                        <a:pt x="3666" y="5786"/>
                        <a:pt x="4095" y="5501"/>
                        <a:pt x="4524" y="5608"/>
                      </a:cubicBezTo>
                      <a:cubicBezTo>
                        <a:pt x="4774" y="5715"/>
                        <a:pt x="4809" y="5679"/>
                        <a:pt x="4702" y="6679"/>
                      </a:cubicBezTo>
                      <a:lnTo>
                        <a:pt x="3559" y="5751"/>
                      </a:lnTo>
                      <a:cubicBezTo>
                        <a:pt x="2595" y="6894"/>
                        <a:pt x="1595" y="8394"/>
                        <a:pt x="559" y="10430"/>
                      </a:cubicBezTo>
                      <a:lnTo>
                        <a:pt x="202" y="10466"/>
                      </a:lnTo>
                      <a:cubicBezTo>
                        <a:pt x="-13" y="12573"/>
                        <a:pt x="202" y="13787"/>
                        <a:pt x="2345" y="14431"/>
                      </a:cubicBezTo>
                      <a:cubicBezTo>
                        <a:pt x="309" y="15359"/>
                        <a:pt x="2631" y="16002"/>
                        <a:pt x="2095" y="16645"/>
                      </a:cubicBezTo>
                      <a:lnTo>
                        <a:pt x="1916" y="16681"/>
                      </a:lnTo>
                      <a:cubicBezTo>
                        <a:pt x="3881" y="17216"/>
                        <a:pt x="1345" y="19431"/>
                        <a:pt x="3166" y="20003"/>
                      </a:cubicBezTo>
                      <a:cubicBezTo>
                        <a:pt x="2988" y="20038"/>
                        <a:pt x="2416" y="20217"/>
                        <a:pt x="2273" y="19967"/>
                      </a:cubicBezTo>
                      <a:cubicBezTo>
                        <a:pt x="2809" y="20646"/>
                        <a:pt x="3631" y="21539"/>
                        <a:pt x="2452" y="22038"/>
                      </a:cubicBezTo>
                      <a:cubicBezTo>
                        <a:pt x="3416" y="23789"/>
                        <a:pt x="3702" y="26575"/>
                        <a:pt x="6095" y="27111"/>
                      </a:cubicBezTo>
                      <a:lnTo>
                        <a:pt x="5738" y="27146"/>
                      </a:lnTo>
                      <a:cubicBezTo>
                        <a:pt x="7310" y="27361"/>
                        <a:pt x="6274" y="27968"/>
                        <a:pt x="7238" y="28503"/>
                      </a:cubicBezTo>
                      <a:cubicBezTo>
                        <a:pt x="7095" y="28611"/>
                        <a:pt x="7024" y="28682"/>
                        <a:pt x="6953" y="28718"/>
                      </a:cubicBezTo>
                      <a:cubicBezTo>
                        <a:pt x="8524" y="28968"/>
                        <a:pt x="7988" y="30790"/>
                        <a:pt x="8774" y="31182"/>
                      </a:cubicBezTo>
                      <a:lnTo>
                        <a:pt x="7988" y="31540"/>
                      </a:lnTo>
                      <a:lnTo>
                        <a:pt x="8738" y="32897"/>
                      </a:lnTo>
                      <a:lnTo>
                        <a:pt x="8703" y="32290"/>
                      </a:lnTo>
                      <a:cubicBezTo>
                        <a:pt x="10953" y="31611"/>
                        <a:pt x="7774" y="33897"/>
                        <a:pt x="9560" y="34361"/>
                      </a:cubicBezTo>
                      <a:cubicBezTo>
                        <a:pt x="9631" y="35397"/>
                        <a:pt x="14882" y="34576"/>
                        <a:pt x="14168" y="36005"/>
                      </a:cubicBezTo>
                      <a:cubicBezTo>
                        <a:pt x="15382" y="36112"/>
                        <a:pt x="12346" y="36183"/>
                        <a:pt x="13382" y="36612"/>
                      </a:cubicBezTo>
                      <a:cubicBezTo>
                        <a:pt x="12239" y="37040"/>
                        <a:pt x="12525" y="36540"/>
                        <a:pt x="11703" y="37040"/>
                      </a:cubicBezTo>
                      <a:cubicBezTo>
                        <a:pt x="12489" y="37540"/>
                        <a:pt x="10917" y="38576"/>
                        <a:pt x="11989" y="39148"/>
                      </a:cubicBezTo>
                      <a:lnTo>
                        <a:pt x="11096" y="39469"/>
                      </a:lnTo>
                      <a:cubicBezTo>
                        <a:pt x="13132" y="40041"/>
                        <a:pt x="10524" y="41862"/>
                        <a:pt x="12346" y="42113"/>
                      </a:cubicBezTo>
                      <a:cubicBezTo>
                        <a:pt x="13489" y="43184"/>
                        <a:pt x="9881" y="43791"/>
                        <a:pt x="12096" y="44684"/>
                      </a:cubicBezTo>
                      <a:lnTo>
                        <a:pt x="11060" y="45649"/>
                      </a:lnTo>
                      <a:cubicBezTo>
                        <a:pt x="11060" y="46327"/>
                        <a:pt x="12703" y="45577"/>
                        <a:pt x="12346" y="46470"/>
                      </a:cubicBezTo>
                      <a:cubicBezTo>
                        <a:pt x="11560" y="46684"/>
                        <a:pt x="12060" y="47577"/>
                        <a:pt x="11167" y="47435"/>
                      </a:cubicBezTo>
                      <a:cubicBezTo>
                        <a:pt x="10596" y="49542"/>
                        <a:pt x="14061" y="49899"/>
                        <a:pt x="13275" y="52971"/>
                      </a:cubicBezTo>
                      <a:cubicBezTo>
                        <a:pt x="14918" y="52685"/>
                        <a:pt x="14668" y="54185"/>
                        <a:pt x="15918" y="53864"/>
                      </a:cubicBezTo>
                      <a:cubicBezTo>
                        <a:pt x="15346" y="54293"/>
                        <a:pt x="17168" y="55936"/>
                        <a:pt x="15132" y="55650"/>
                      </a:cubicBezTo>
                      <a:cubicBezTo>
                        <a:pt x="14954" y="55614"/>
                        <a:pt x="14846" y="55436"/>
                        <a:pt x="15096" y="55293"/>
                      </a:cubicBezTo>
                      <a:lnTo>
                        <a:pt x="14203" y="55650"/>
                      </a:lnTo>
                      <a:cubicBezTo>
                        <a:pt x="13561" y="57864"/>
                        <a:pt x="16525" y="57293"/>
                        <a:pt x="17204" y="58507"/>
                      </a:cubicBezTo>
                      <a:cubicBezTo>
                        <a:pt x="17168" y="57971"/>
                        <a:pt x="16740" y="57614"/>
                        <a:pt x="17490" y="57472"/>
                      </a:cubicBezTo>
                      <a:lnTo>
                        <a:pt x="18240" y="58543"/>
                      </a:lnTo>
                      <a:lnTo>
                        <a:pt x="17454" y="58864"/>
                      </a:lnTo>
                      <a:cubicBezTo>
                        <a:pt x="17775" y="59472"/>
                        <a:pt x="18133" y="60079"/>
                        <a:pt x="18525" y="60650"/>
                      </a:cubicBezTo>
                      <a:lnTo>
                        <a:pt x="19025" y="59757"/>
                      </a:lnTo>
                      <a:cubicBezTo>
                        <a:pt x="19347" y="60793"/>
                        <a:pt x="18525" y="62294"/>
                        <a:pt x="20311" y="62008"/>
                      </a:cubicBezTo>
                      <a:cubicBezTo>
                        <a:pt x="21204" y="61758"/>
                        <a:pt x="20454" y="60401"/>
                        <a:pt x="21454" y="60829"/>
                      </a:cubicBezTo>
                      <a:cubicBezTo>
                        <a:pt x="21990" y="62186"/>
                        <a:pt x="23097" y="64187"/>
                        <a:pt x="24526" y="65330"/>
                      </a:cubicBezTo>
                      <a:cubicBezTo>
                        <a:pt x="24919" y="64294"/>
                        <a:pt x="25312" y="64544"/>
                        <a:pt x="25848" y="64580"/>
                      </a:cubicBezTo>
                      <a:lnTo>
                        <a:pt x="25455" y="65437"/>
                      </a:lnTo>
                      <a:cubicBezTo>
                        <a:pt x="27705" y="65080"/>
                        <a:pt x="25169" y="67687"/>
                        <a:pt x="27384" y="67473"/>
                      </a:cubicBezTo>
                      <a:lnTo>
                        <a:pt x="26955" y="68009"/>
                      </a:lnTo>
                      <a:lnTo>
                        <a:pt x="28169" y="66330"/>
                      </a:lnTo>
                      <a:cubicBezTo>
                        <a:pt x="30313" y="65151"/>
                        <a:pt x="28420" y="68544"/>
                        <a:pt x="30956" y="66616"/>
                      </a:cubicBezTo>
                      <a:cubicBezTo>
                        <a:pt x="30241" y="66544"/>
                        <a:pt x="31241" y="64508"/>
                        <a:pt x="31884" y="65115"/>
                      </a:cubicBezTo>
                      <a:lnTo>
                        <a:pt x="31456" y="65973"/>
                      </a:lnTo>
                      <a:cubicBezTo>
                        <a:pt x="31956" y="65901"/>
                        <a:pt x="32206" y="65544"/>
                        <a:pt x="32456" y="65794"/>
                      </a:cubicBezTo>
                      <a:cubicBezTo>
                        <a:pt x="32063" y="66223"/>
                        <a:pt x="31991" y="67080"/>
                        <a:pt x="32741" y="67080"/>
                      </a:cubicBezTo>
                      <a:lnTo>
                        <a:pt x="32027" y="68116"/>
                      </a:lnTo>
                      <a:cubicBezTo>
                        <a:pt x="32599" y="67651"/>
                        <a:pt x="33170" y="67223"/>
                        <a:pt x="33706" y="66723"/>
                      </a:cubicBezTo>
                      <a:cubicBezTo>
                        <a:pt x="34599" y="67901"/>
                        <a:pt x="36385" y="66794"/>
                        <a:pt x="36742" y="68080"/>
                      </a:cubicBezTo>
                      <a:cubicBezTo>
                        <a:pt x="36742" y="68080"/>
                        <a:pt x="39099" y="68723"/>
                        <a:pt x="39528" y="67258"/>
                      </a:cubicBezTo>
                      <a:cubicBezTo>
                        <a:pt x="39099" y="68187"/>
                        <a:pt x="40421" y="68401"/>
                        <a:pt x="40135" y="69473"/>
                      </a:cubicBezTo>
                      <a:cubicBezTo>
                        <a:pt x="40707" y="68437"/>
                        <a:pt x="42278" y="67401"/>
                        <a:pt x="43207" y="68258"/>
                      </a:cubicBezTo>
                      <a:lnTo>
                        <a:pt x="43100" y="68401"/>
                      </a:lnTo>
                      <a:cubicBezTo>
                        <a:pt x="46100" y="68902"/>
                        <a:pt x="47065" y="65830"/>
                        <a:pt x="49672" y="66044"/>
                      </a:cubicBezTo>
                      <a:cubicBezTo>
                        <a:pt x="49101" y="65080"/>
                        <a:pt x="50458" y="65080"/>
                        <a:pt x="49529" y="63972"/>
                      </a:cubicBezTo>
                      <a:cubicBezTo>
                        <a:pt x="50101" y="63044"/>
                        <a:pt x="50994" y="62936"/>
                        <a:pt x="51887" y="62794"/>
                      </a:cubicBezTo>
                      <a:cubicBezTo>
                        <a:pt x="53244" y="62472"/>
                        <a:pt x="54423" y="62008"/>
                        <a:pt x="53065" y="59757"/>
                      </a:cubicBezTo>
                      <a:cubicBezTo>
                        <a:pt x="53673" y="58864"/>
                        <a:pt x="54708" y="59579"/>
                        <a:pt x="55280" y="59293"/>
                      </a:cubicBezTo>
                      <a:lnTo>
                        <a:pt x="55280" y="59650"/>
                      </a:lnTo>
                      <a:cubicBezTo>
                        <a:pt x="56387" y="57900"/>
                        <a:pt x="56602" y="57436"/>
                        <a:pt x="57459" y="56400"/>
                      </a:cubicBezTo>
                      <a:cubicBezTo>
                        <a:pt x="57459" y="55614"/>
                        <a:pt x="55816" y="54435"/>
                        <a:pt x="56816" y="53757"/>
                      </a:cubicBezTo>
                      <a:cubicBezTo>
                        <a:pt x="57316" y="54471"/>
                        <a:pt x="57423" y="54007"/>
                        <a:pt x="57637" y="53650"/>
                      </a:cubicBezTo>
                      <a:cubicBezTo>
                        <a:pt x="57602" y="53935"/>
                        <a:pt x="57816" y="54150"/>
                        <a:pt x="58566" y="53971"/>
                      </a:cubicBezTo>
                      <a:cubicBezTo>
                        <a:pt x="58387" y="53792"/>
                        <a:pt x="58316" y="53614"/>
                        <a:pt x="58245" y="53435"/>
                      </a:cubicBezTo>
                      <a:cubicBezTo>
                        <a:pt x="58316" y="53471"/>
                        <a:pt x="58352" y="53471"/>
                        <a:pt x="58423" y="53507"/>
                      </a:cubicBezTo>
                      <a:cubicBezTo>
                        <a:pt x="58495" y="52792"/>
                        <a:pt x="58209" y="52757"/>
                        <a:pt x="57995" y="52971"/>
                      </a:cubicBezTo>
                      <a:cubicBezTo>
                        <a:pt x="57887" y="52899"/>
                        <a:pt x="57745" y="52828"/>
                        <a:pt x="57495" y="52828"/>
                      </a:cubicBezTo>
                      <a:cubicBezTo>
                        <a:pt x="58745" y="52721"/>
                        <a:pt x="58352" y="51149"/>
                        <a:pt x="59602" y="51721"/>
                      </a:cubicBezTo>
                      <a:cubicBezTo>
                        <a:pt x="60209" y="49828"/>
                        <a:pt x="59459" y="48078"/>
                        <a:pt x="59673" y="46577"/>
                      </a:cubicBezTo>
                      <a:cubicBezTo>
                        <a:pt x="60388" y="46756"/>
                        <a:pt x="60781" y="47327"/>
                        <a:pt x="60852" y="47827"/>
                      </a:cubicBezTo>
                      <a:lnTo>
                        <a:pt x="61102" y="46792"/>
                      </a:lnTo>
                      <a:cubicBezTo>
                        <a:pt x="62031" y="47256"/>
                        <a:pt x="61352" y="47577"/>
                        <a:pt x="61388" y="47935"/>
                      </a:cubicBezTo>
                      <a:cubicBezTo>
                        <a:pt x="63460" y="47613"/>
                        <a:pt x="61102" y="44970"/>
                        <a:pt x="63138" y="44398"/>
                      </a:cubicBezTo>
                      <a:lnTo>
                        <a:pt x="62567" y="43755"/>
                      </a:lnTo>
                      <a:lnTo>
                        <a:pt x="62710" y="43755"/>
                      </a:lnTo>
                      <a:cubicBezTo>
                        <a:pt x="62317" y="43577"/>
                        <a:pt x="61959" y="43006"/>
                        <a:pt x="61924" y="42755"/>
                      </a:cubicBezTo>
                      <a:cubicBezTo>
                        <a:pt x="62817" y="43006"/>
                        <a:pt x="63745" y="43720"/>
                        <a:pt x="64031" y="43077"/>
                      </a:cubicBezTo>
                      <a:cubicBezTo>
                        <a:pt x="65067" y="43006"/>
                        <a:pt x="64388" y="41469"/>
                        <a:pt x="64317" y="40576"/>
                      </a:cubicBezTo>
                      <a:cubicBezTo>
                        <a:pt x="63995" y="40862"/>
                        <a:pt x="63638" y="40505"/>
                        <a:pt x="63424" y="40184"/>
                      </a:cubicBezTo>
                      <a:cubicBezTo>
                        <a:pt x="63567" y="39862"/>
                        <a:pt x="64460" y="40112"/>
                        <a:pt x="64245" y="39683"/>
                      </a:cubicBezTo>
                      <a:lnTo>
                        <a:pt x="65317" y="40255"/>
                      </a:lnTo>
                      <a:cubicBezTo>
                        <a:pt x="64245" y="39826"/>
                        <a:pt x="64674" y="38826"/>
                        <a:pt x="64317" y="38469"/>
                      </a:cubicBezTo>
                      <a:cubicBezTo>
                        <a:pt x="65210" y="38719"/>
                        <a:pt x="64745" y="39326"/>
                        <a:pt x="65281" y="39755"/>
                      </a:cubicBezTo>
                      <a:cubicBezTo>
                        <a:pt x="65853" y="38433"/>
                        <a:pt x="65567" y="39112"/>
                        <a:pt x="66139" y="37791"/>
                      </a:cubicBezTo>
                      <a:cubicBezTo>
                        <a:pt x="65710" y="36647"/>
                        <a:pt x="65067" y="37362"/>
                        <a:pt x="64353" y="36505"/>
                      </a:cubicBezTo>
                      <a:cubicBezTo>
                        <a:pt x="64460" y="35790"/>
                        <a:pt x="64067" y="34790"/>
                        <a:pt x="65031" y="34469"/>
                      </a:cubicBezTo>
                      <a:lnTo>
                        <a:pt x="63995" y="34147"/>
                      </a:lnTo>
                      <a:cubicBezTo>
                        <a:pt x="63888" y="32575"/>
                        <a:pt x="64353" y="31968"/>
                        <a:pt x="65674" y="31754"/>
                      </a:cubicBezTo>
                      <a:cubicBezTo>
                        <a:pt x="64174" y="25253"/>
                        <a:pt x="61995" y="23146"/>
                        <a:pt x="60031" y="22753"/>
                      </a:cubicBezTo>
                      <a:cubicBezTo>
                        <a:pt x="58102" y="22360"/>
                        <a:pt x="56459" y="23717"/>
                        <a:pt x="56459" y="23717"/>
                      </a:cubicBezTo>
                      <a:cubicBezTo>
                        <a:pt x="52458" y="26003"/>
                        <a:pt x="54173" y="29468"/>
                        <a:pt x="52708" y="3400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3" name="Graphic 1">
                <a:extLst>
                  <a:ext uri="{FF2B5EF4-FFF2-40B4-BE49-F238E27FC236}">
                    <a16:creationId xmlns:a16="http://schemas.microsoft.com/office/drawing/2014/main" id="{E80314E5-4C85-764D-8CA1-C712A4401A16}"/>
                  </a:ext>
                </a:extLst>
              </p:cNvPr>
              <p:cNvGrpSpPr/>
              <p:nvPr/>
            </p:nvGrpSpPr>
            <p:grpSpPr>
              <a:xfrm>
                <a:off x="7535747" y="1991228"/>
                <a:ext cx="56820" cy="74494"/>
                <a:chOff x="7535747" y="1991228"/>
                <a:chExt cx="56820" cy="74494"/>
              </a:xfrm>
              <a:grpFill/>
            </p:grpSpPr>
            <p:sp>
              <p:nvSpPr>
                <p:cNvPr id="144" name="Freeform 143">
                  <a:extLst>
                    <a:ext uri="{FF2B5EF4-FFF2-40B4-BE49-F238E27FC236}">
                      <a16:creationId xmlns:a16="http://schemas.microsoft.com/office/drawing/2014/main" id="{BB32CAC8-4315-C041-9080-669F8C7017E7}"/>
                    </a:ext>
                  </a:extLst>
                </p:cNvPr>
                <p:cNvSpPr/>
                <p:nvPr/>
              </p:nvSpPr>
              <p:spPr>
                <a:xfrm>
                  <a:off x="7590995" y="2047720"/>
                  <a:ext cx="500" cy="241"/>
                </a:xfrm>
                <a:custGeom>
                  <a:avLst/>
                  <a:gdLst>
                    <a:gd name="connsiteX0" fmla="*/ 500 w 500"/>
                    <a:gd name="connsiteY0" fmla="*/ 0 h 241"/>
                    <a:gd name="connsiteX1" fmla="*/ 0 w 500"/>
                    <a:gd name="connsiteY1" fmla="*/ 214 h 241"/>
                    <a:gd name="connsiteX2" fmla="*/ 500 w 500"/>
                    <a:gd name="connsiteY2" fmla="*/ 0 h 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0" h="241">
                      <a:moveTo>
                        <a:pt x="500" y="0"/>
                      </a:moveTo>
                      <a:lnTo>
                        <a:pt x="0" y="214"/>
                      </a:lnTo>
                      <a:cubicBezTo>
                        <a:pt x="214" y="286"/>
                        <a:pt x="393" y="214"/>
                        <a:pt x="50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" name="Freeform 144">
                  <a:extLst>
                    <a:ext uri="{FF2B5EF4-FFF2-40B4-BE49-F238E27FC236}">
                      <a16:creationId xmlns:a16="http://schemas.microsoft.com/office/drawing/2014/main" id="{327F81C6-5C3D-894F-8523-50B55B021DB0}"/>
                    </a:ext>
                  </a:extLst>
                </p:cNvPr>
                <p:cNvSpPr/>
                <p:nvPr/>
              </p:nvSpPr>
              <p:spPr>
                <a:xfrm>
                  <a:off x="7539596" y="2016966"/>
                  <a:ext cx="107" cy="35"/>
                </a:xfrm>
                <a:custGeom>
                  <a:avLst/>
                  <a:gdLst>
                    <a:gd name="connsiteX0" fmla="*/ 107 w 107"/>
                    <a:gd name="connsiteY0" fmla="*/ 36 h 35"/>
                    <a:gd name="connsiteX1" fmla="*/ 0 w 107"/>
                    <a:gd name="connsiteY1" fmla="*/ 0 h 35"/>
                    <a:gd name="connsiteX2" fmla="*/ 107 w 107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36"/>
                      </a:moveTo>
                      <a:lnTo>
                        <a:pt x="0" y="0"/>
                      </a:lnTo>
                      <a:cubicBezTo>
                        <a:pt x="36" y="36"/>
                        <a:pt x="107" y="36"/>
                        <a:pt x="107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Freeform 145">
                  <a:extLst>
                    <a:ext uri="{FF2B5EF4-FFF2-40B4-BE49-F238E27FC236}">
                      <a16:creationId xmlns:a16="http://schemas.microsoft.com/office/drawing/2014/main" id="{BE35A33E-3B8B-2847-9FB5-2726A9E9A1BF}"/>
                    </a:ext>
                  </a:extLst>
                </p:cNvPr>
                <p:cNvSpPr/>
                <p:nvPr/>
              </p:nvSpPr>
              <p:spPr>
                <a:xfrm>
                  <a:off x="7575636" y="2047470"/>
                  <a:ext cx="35" cy="107"/>
                </a:xfrm>
                <a:custGeom>
                  <a:avLst/>
                  <a:gdLst>
                    <a:gd name="connsiteX0" fmla="*/ 36 w 35"/>
                    <a:gd name="connsiteY0" fmla="*/ 107 h 107"/>
                    <a:gd name="connsiteX1" fmla="*/ 36 w 35"/>
                    <a:gd name="connsiteY1" fmla="*/ 107 h 107"/>
                    <a:gd name="connsiteX2" fmla="*/ 0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36" y="107"/>
                      </a:moveTo>
                      <a:lnTo>
                        <a:pt x="36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" name="Freeform 146">
                  <a:extLst>
                    <a:ext uri="{FF2B5EF4-FFF2-40B4-BE49-F238E27FC236}">
                      <a16:creationId xmlns:a16="http://schemas.microsoft.com/office/drawing/2014/main" id="{2A31287D-1601-7347-B5C8-41473784994D}"/>
                    </a:ext>
                  </a:extLst>
                </p:cNvPr>
                <p:cNvSpPr/>
                <p:nvPr/>
              </p:nvSpPr>
              <p:spPr>
                <a:xfrm>
                  <a:off x="7535747" y="1991228"/>
                  <a:ext cx="56820" cy="74494"/>
                </a:xfrm>
                <a:custGeom>
                  <a:avLst/>
                  <a:gdLst>
                    <a:gd name="connsiteX0" fmla="*/ 42890 w 56820"/>
                    <a:gd name="connsiteY0" fmla="*/ 50277 h 74494"/>
                    <a:gd name="connsiteX1" fmla="*/ 40640 w 56820"/>
                    <a:gd name="connsiteY1" fmla="*/ 54456 h 74494"/>
                    <a:gd name="connsiteX2" fmla="*/ 39961 w 56820"/>
                    <a:gd name="connsiteY2" fmla="*/ 55635 h 74494"/>
                    <a:gd name="connsiteX3" fmla="*/ 39961 w 56820"/>
                    <a:gd name="connsiteY3" fmla="*/ 56385 h 74494"/>
                    <a:gd name="connsiteX4" fmla="*/ 39604 w 56820"/>
                    <a:gd name="connsiteY4" fmla="*/ 57957 h 74494"/>
                    <a:gd name="connsiteX5" fmla="*/ 39282 w 56820"/>
                    <a:gd name="connsiteY5" fmla="*/ 57099 h 74494"/>
                    <a:gd name="connsiteX6" fmla="*/ 38925 w 56820"/>
                    <a:gd name="connsiteY6" fmla="*/ 57421 h 74494"/>
                    <a:gd name="connsiteX7" fmla="*/ 38889 w 56820"/>
                    <a:gd name="connsiteY7" fmla="*/ 57171 h 74494"/>
                    <a:gd name="connsiteX8" fmla="*/ 38354 w 56820"/>
                    <a:gd name="connsiteY8" fmla="*/ 57849 h 74494"/>
                    <a:gd name="connsiteX9" fmla="*/ 38354 w 56820"/>
                    <a:gd name="connsiteY9" fmla="*/ 57564 h 74494"/>
                    <a:gd name="connsiteX10" fmla="*/ 38068 w 56820"/>
                    <a:gd name="connsiteY10" fmla="*/ 57671 h 74494"/>
                    <a:gd name="connsiteX11" fmla="*/ 38139 w 56820"/>
                    <a:gd name="connsiteY11" fmla="*/ 57278 h 74494"/>
                    <a:gd name="connsiteX12" fmla="*/ 36782 w 56820"/>
                    <a:gd name="connsiteY12" fmla="*/ 57599 h 74494"/>
                    <a:gd name="connsiteX13" fmla="*/ 36603 w 56820"/>
                    <a:gd name="connsiteY13" fmla="*/ 58707 h 74494"/>
                    <a:gd name="connsiteX14" fmla="*/ 34210 w 56820"/>
                    <a:gd name="connsiteY14" fmla="*/ 57528 h 74494"/>
                    <a:gd name="connsiteX15" fmla="*/ 34317 w 56820"/>
                    <a:gd name="connsiteY15" fmla="*/ 57278 h 74494"/>
                    <a:gd name="connsiteX16" fmla="*/ 29960 w 56820"/>
                    <a:gd name="connsiteY16" fmla="*/ 56135 h 74494"/>
                    <a:gd name="connsiteX17" fmla="*/ 30317 w 56820"/>
                    <a:gd name="connsiteY17" fmla="*/ 55349 h 74494"/>
                    <a:gd name="connsiteX18" fmla="*/ 27745 w 56820"/>
                    <a:gd name="connsiteY18" fmla="*/ 56885 h 74494"/>
                    <a:gd name="connsiteX19" fmla="*/ 28388 w 56820"/>
                    <a:gd name="connsiteY19" fmla="*/ 55456 h 74494"/>
                    <a:gd name="connsiteX20" fmla="*/ 27674 w 56820"/>
                    <a:gd name="connsiteY20" fmla="*/ 56135 h 74494"/>
                    <a:gd name="connsiteX21" fmla="*/ 27102 w 56820"/>
                    <a:gd name="connsiteY21" fmla="*/ 56171 h 74494"/>
                    <a:gd name="connsiteX22" fmla="*/ 27459 w 56820"/>
                    <a:gd name="connsiteY22" fmla="*/ 55992 h 74494"/>
                    <a:gd name="connsiteX23" fmla="*/ 26638 w 56820"/>
                    <a:gd name="connsiteY23" fmla="*/ 55564 h 74494"/>
                    <a:gd name="connsiteX24" fmla="*/ 25388 w 56820"/>
                    <a:gd name="connsiteY24" fmla="*/ 56885 h 74494"/>
                    <a:gd name="connsiteX25" fmla="*/ 26316 w 56820"/>
                    <a:gd name="connsiteY25" fmla="*/ 55206 h 74494"/>
                    <a:gd name="connsiteX26" fmla="*/ 25102 w 56820"/>
                    <a:gd name="connsiteY26" fmla="*/ 56099 h 74494"/>
                    <a:gd name="connsiteX27" fmla="*/ 26995 w 56820"/>
                    <a:gd name="connsiteY27" fmla="*/ 52206 h 74494"/>
                    <a:gd name="connsiteX28" fmla="*/ 23387 w 56820"/>
                    <a:gd name="connsiteY28" fmla="*/ 46884 h 74494"/>
                    <a:gd name="connsiteX29" fmla="*/ 21816 w 56820"/>
                    <a:gd name="connsiteY29" fmla="*/ 40740 h 74494"/>
                    <a:gd name="connsiteX30" fmla="*/ 22852 w 56820"/>
                    <a:gd name="connsiteY30" fmla="*/ 40240 h 74494"/>
                    <a:gd name="connsiteX31" fmla="*/ 21601 w 56820"/>
                    <a:gd name="connsiteY31" fmla="*/ 39204 h 74494"/>
                    <a:gd name="connsiteX32" fmla="*/ 20744 w 56820"/>
                    <a:gd name="connsiteY32" fmla="*/ 38919 h 74494"/>
                    <a:gd name="connsiteX33" fmla="*/ 21637 w 56820"/>
                    <a:gd name="connsiteY33" fmla="*/ 38454 h 74494"/>
                    <a:gd name="connsiteX34" fmla="*/ 20744 w 56820"/>
                    <a:gd name="connsiteY34" fmla="*/ 37847 h 74494"/>
                    <a:gd name="connsiteX35" fmla="*/ 21566 w 56820"/>
                    <a:gd name="connsiteY35" fmla="*/ 37061 h 74494"/>
                    <a:gd name="connsiteX36" fmla="*/ 19101 w 56820"/>
                    <a:gd name="connsiteY36" fmla="*/ 31882 h 74494"/>
                    <a:gd name="connsiteX37" fmla="*/ 15708 w 56820"/>
                    <a:gd name="connsiteY37" fmla="*/ 23738 h 74494"/>
                    <a:gd name="connsiteX38" fmla="*/ 15244 w 56820"/>
                    <a:gd name="connsiteY38" fmla="*/ 12522 h 74494"/>
                    <a:gd name="connsiteX39" fmla="*/ 14672 w 56820"/>
                    <a:gd name="connsiteY39" fmla="*/ 12129 h 74494"/>
                    <a:gd name="connsiteX40" fmla="*/ 14065 w 56820"/>
                    <a:gd name="connsiteY40" fmla="*/ 8236 h 74494"/>
                    <a:gd name="connsiteX41" fmla="*/ 13065 w 56820"/>
                    <a:gd name="connsiteY41" fmla="*/ 5450 h 74494"/>
                    <a:gd name="connsiteX42" fmla="*/ 9386 w 56820"/>
                    <a:gd name="connsiteY42" fmla="*/ 807 h 74494"/>
                    <a:gd name="connsiteX43" fmla="*/ 4814 w 56820"/>
                    <a:gd name="connsiteY43" fmla="*/ 1128 h 74494"/>
                    <a:gd name="connsiteX44" fmla="*/ 492 w 56820"/>
                    <a:gd name="connsiteY44" fmla="*/ 8700 h 74494"/>
                    <a:gd name="connsiteX45" fmla="*/ 135 w 56820"/>
                    <a:gd name="connsiteY45" fmla="*/ 8808 h 74494"/>
                    <a:gd name="connsiteX46" fmla="*/ 1885 w 56820"/>
                    <a:gd name="connsiteY46" fmla="*/ 11701 h 74494"/>
                    <a:gd name="connsiteX47" fmla="*/ 1349 w 56820"/>
                    <a:gd name="connsiteY47" fmla="*/ 13523 h 74494"/>
                    <a:gd name="connsiteX48" fmla="*/ 1170 w 56820"/>
                    <a:gd name="connsiteY48" fmla="*/ 13523 h 74494"/>
                    <a:gd name="connsiteX49" fmla="*/ 1813 w 56820"/>
                    <a:gd name="connsiteY49" fmla="*/ 16487 h 74494"/>
                    <a:gd name="connsiteX50" fmla="*/ 956 w 56820"/>
                    <a:gd name="connsiteY50" fmla="*/ 16308 h 74494"/>
                    <a:gd name="connsiteX51" fmla="*/ 706 w 56820"/>
                    <a:gd name="connsiteY51" fmla="*/ 18166 h 74494"/>
                    <a:gd name="connsiteX52" fmla="*/ 3349 w 56820"/>
                    <a:gd name="connsiteY52" fmla="*/ 23881 h 74494"/>
                    <a:gd name="connsiteX53" fmla="*/ 2992 w 56820"/>
                    <a:gd name="connsiteY53" fmla="*/ 23845 h 74494"/>
                    <a:gd name="connsiteX54" fmla="*/ 4242 w 56820"/>
                    <a:gd name="connsiteY54" fmla="*/ 25488 h 74494"/>
                    <a:gd name="connsiteX55" fmla="*/ 3956 w 56820"/>
                    <a:gd name="connsiteY55" fmla="*/ 25667 h 74494"/>
                    <a:gd name="connsiteX56" fmla="*/ 5457 w 56820"/>
                    <a:gd name="connsiteY56" fmla="*/ 28453 h 74494"/>
                    <a:gd name="connsiteX57" fmla="*/ 4635 w 56820"/>
                    <a:gd name="connsiteY57" fmla="*/ 28703 h 74494"/>
                    <a:gd name="connsiteX58" fmla="*/ 5278 w 56820"/>
                    <a:gd name="connsiteY58" fmla="*/ 30203 h 74494"/>
                    <a:gd name="connsiteX59" fmla="*/ 5278 w 56820"/>
                    <a:gd name="connsiteY59" fmla="*/ 29596 h 74494"/>
                    <a:gd name="connsiteX60" fmla="*/ 5992 w 56820"/>
                    <a:gd name="connsiteY60" fmla="*/ 31846 h 74494"/>
                    <a:gd name="connsiteX61" fmla="*/ 10529 w 56820"/>
                    <a:gd name="connsiteY61" fmla="*/ 33739 h 74494"/>
                    <a:gd name="connsiteX62" fmla="*/ 9743 w 56820"/>
                    <a:gd name="connsiteY62" fmla="*/ 34347 h 74494"/>
                    <a:gd name="connsiteX63" fmla="*/ 8028 w 56820"/>
                    <a:gd name="connsiteY63" fmla="*/ 34739 h 74494"/>
                    <a:gd name="connsiteX64" fmla="*/ 8314 w 56820"/>
                    <a:gd name="connsiteY64" fmla="*/ 36883 h 74494"/>
                    <a:gd name="connsiteX65" fmla="*/ 7421 w 56820"/>
                    <a:gd name="connsiteY65" fmla="*/ 37204 h 74494"/>
                    <a:gd name="connsiteX66" fmla="*/ 8671 w 56820"/>
                    <a:gd name="connsiteY66" fmla="*/ 39811 h 74494"/>
                    <a:gd name="connsiteX67" fmla="*/ 8314 w 56820"/>
                    <a:gd name="connsiteY67" fmla="*/ 42062 h 74494"/>
                    <a:gd name="connsiteX68" fmla="*/ 7207 w 56820"/>
                    <a:gd name="connsiteY68" fmla="*/ 42883 h 74494"/>
                    <a:gd name="connsiteX69" fmla="*/ 8421 w 56820"/>
                    <a:gd name="connsiteY69" fmla="*/ 43562 h 74494"/>
                    <a:gd name="connsiteX70" fmla="*/ 7171 w 56820"/>
                    <a:gd name="connsiteY70" fmla="*/ 44348 h 74494"/>
                    <a:gd name="connsiteX71" fmla="*/ 8314 w 56820"/>
                    <a:gd name="connsiteY71" fmla="*/ 49170 h 74494"/>
                    <a:gd name="connsiteX72" fmla="*/ 10636 w 56820"/>
                    <a:gd name="connsiteY72" fmla="*/ 50241 h 74494"/>
                    <a:gd name="connsiteX73" fmla="*/ 9457 w 56820"/>
                    <a:gd name="connsiteY73" fmla="*/ 51670 h 74494"/>
                    <a:gd name="connsiteX74" fmla="*/ 9529 w 56820"/>
                    <a:gd name="connsiteY74" fmla="*/ 51349 h 74494"/>
                    <a:gd name="connsiteX75" fmla="*/ 8600 w 56820"/>
                    <a:gd name="connsiteY75" fmla="*/ 51563 h 74494"/>
                    <a:gd name="connsiteX76" fmla="*/ 10529 w 56820"/>
                    <a:gd name="connsiteY76" fmla="*/ 54385 h 74494"/>
                    <a:gd name="connsiteX77" fmla="*/ 11136 w 56820"/>
                    <a:gd name="connsiteY77" fmla="*/ 53635 h 74494"/>
                    <a:gd name="connsiteX78" fmla="*/ 11422 w 56820"/>
                    <a:gd name="connsiteY78" fmla="*/ 54563 h 74494"/>
                    <a:gd name="connsiteX79" fmla="*/ 10600 w 56820"/>
                    <a:gd name="connsiteY79" fmla="*/ 54706 h 74494"/>
                    <a:gd name="connsiteX80" fmla="*/ 10814 w 56820"/>
                    <a:gd name="connsiteY80" fmla="*/ 56278 h 74494"/>
                    <a:gd name="connsiteX81" fmla="*/ 11600 w 56820"/>
                    <a:gd name="connsiteY81" fmla="*/ 55671 h 74494"/>
                    <a:gd name="connsiteX82" fmla="*/ 11707 w 56820"/>
                    <a:gd name="connsiteY82" fmla="*/ 57742 h 74494"/>
                    <a:gd name="connsiteX83" fmla="*/ 13208 w 56820"/>
                    <a:gd name="connsiteY83" fmla="*/ 57099 h 74494"/>
                    <a:gd name="connsiteX84" fmla="*/ 13565 w 56820"/>
                    <a:gd name="connsiteY84" fmla="*/ 61850 h 74494"/>
                    <a:gd name="connsiteX85" fmla="*/ 15029 w 56820"/>
                    <a:gd name="connsiteY85" fmla="*/ 61779 h 74494"/>
                    <a:gd name="connsiteX86" fmla="*/ 14279 w 56820"/>
                    <a:gd name="connsiteY86" fmla="*/ 62350 h 74494"/>
                    <a:gd name="connsiteX87" fmla="*/ 14958 w 56820"/>
                    <a:gd name="connsiteY87" fmla="*/ 65029 h 74494"/>
                    <a:gd name="connsiteX88" fmla="*/ 14315 w 56820"/>
                    <a:gd name="connsiteY88" fmla="*/ 65315 h 74494"/>
                    <a:gd name="connsiteX89" fmla="*/ 16208 w 56820"/>
                    <a:gd name="connsiteY89" fmla="*/ 64458 h 74494"/>
                    <a:gd name="connsiteX90" fmla="*/ 18780 w 56820"/>
                    <a:gd name="connsiteY90" fmla="*/ 66243 h 74494"/>
                    <a:gd name="connsiteX91" fmla="*/ 20030 w 56820"/>
                    <a:gd name="connsiteY91" fmla="*/ 65065 h 74494"/>
                    <a:gd name="connsiteX92" fmla="*/ 20351 w 56820"/>
                    <a:gd name="connsiteY92" fmla="*/ 65350 h 74494"/>
                    <a:gd name="connsiteX93" fmla="*/ 19565 w 56820"/>
                    <a:gd name="connsiteY93" fmla="*/ 65922 h 74494"/>
                    <a:gd name="connsiteX94" fmla="*/ 20637 w 56820"/>
                    <a:gd name="connsiteY94" fmla="*/ 66279 h 74494"/>
                    <a:gd name="connsiteX95" fmla="*/ 20423 w 56820"/>
                    <a:gd name="connsiteY95" fmla="*/ 67565 h 74494"/>
                    <a:gd name="connsiteX96" fmla="*/ 19316 w 56820"/>
                    <a:gd name="connsiteY96" fmla="*/ 68208 h 74494"/>
                    <a:gd name="connsiteX97" fmla="*/ 21423 w 56820"/>
                    <a:gd name="connsiteY97" fmla="*/ 67601 h 74494"/>
                    <a:gd name="connsiteX98" fmla="*/ 23352 w 56820"/>
                    <a:gd name="connsiteY98" fmla="*/ 69922 h 74494"/>
                    <a:gd name="connsiteX99" fmla="*/ 25745 w 56820"/>
                    <a:gd name="connsiteY99" fmla="*/ 70244 h 74494"/>
                    <a:gd name="connsiteX100" fmla="*/ 25138 w 56820"/>
                    <a:gd name="connsiteY100" fmla="*/ 72458 h 74494"/>
                    <a:gd name="connsiteX101" fmla="*/ 27674 w 56820"/>
                    <a:gd name="connsiteY101" fmla="*/ 72744 h 74494"/>
                    <a:gd name="connsiteX102" fmla="*/ 27531 w 56820"/>
                    <a:gd name="connsiteY102" fmla="*/ 72816 h 74494"/>
                    <a:gd name="connsiteX103" fmla="*/ 30460 w 56820"/>
                    <a:gd name="connsiteY103" fmla="*/ 73709 h 74494"/>
                    <a:gd name="connsiteX104" fmla="*/ 33674 w 56820"/>
                    <a:gd name="connsiteY104" fmla="*/ 74494 h 74494"/>
                    <a:gd name="connsiteX105" fmla="*/ 34782 w 56820"/>
                    <a:gd name="connsiteY105" fmla="*/ 72744 h 74494"/>
                    <a:gd name="connsiteX106" fmla="*/ 39747 w 56820"/>
                    <a:gd name="connsiteY106" fmla="*/ 71458 h 74494"/>
                    <a:gd name="connsiteX107" fmla="*/ 41675 w 56820"/>
                    <a:gd name="connsiteY107" fmla="*/ 72494 h 74494"/>
                    <a:gd name="connsiteX108" fmla="*/ 41461 w 56820"/>
                    <a:gd name="connsiteY108" fmla="*/ 72780 h 74494"/>
                    <a:gd name="connsiteX109" fmla="*/ 45533 w 56820"/>
                    <a:gd name="connsiteY109" fmla="*/ 71387 h 74494"/>
                    <a:gd name="connsiteX110" fmla="*/ 46748 w 56820"/>
                    <a:gd name="connsiteY110" fmla="*/ 68637 h 74494"/>
                    <a:gd name="connsiteX111" fmla="*/ 47605 w 56820"/>
                    <a:gd name="connsiteY111" fmla="*/ 68887 h 74494"/>
                    <a:gd name="connsiteX112" fmla="*/ 48319 w 56820"/>
                    <a:gd name="connsiteY112" fmla="*/ 69565 h 74494"/>
                    <a:gd name="connsiteX113" fmla="*/ 48355 w 56820"/>
                    <a:gd name="connsiteY113" fmla="*/ 68922 h 74494"/>
                    <a:gd name="connsiteX114" fmla="*/ 48498 w 56820"/>
                    <a:gd name="connsiteY114" fmla="*/ 69065 h 74494"/>
                    <a:gd name="connsiteX115" fmla="*/ 48391 w 56820"/>
                    <a:gd name="connsiteY115" fmla="*/ 68351 h 74494"/>
                    <a:gd name="connsiteX116" fmla="*/ 47998 w 56820"/>
                    <a:gd name="connsiteY116" fmla="*/ 67994 h 74494"/>
                    <a:gd name="connsiteX117" fmla="*/ 50819 w 56820"/>
                    <a:gd name="connsiteY117" fmla="*/ 67422 h 74494"/>
                    <a:gd name="connsiteX118" fmla="*/ 52677 w 56820"/>
                    <a:gd name="connsiteY118" fmla="*/ 60886 h 74494"/>
                    <a:gd name="connsiteX119" fmla="*/ 53820 w 56820"/>
                    <a:gd name="connsiteY119" fmla="*/ 62350 h 74494"/>
                    <a:gd name="connsiteX120" fmla="*/ 54177 w 56820"/>
                    <a:gd name="connsiteY120" fmla="*/ 60850 h 74494"/>
                    <a:gd name="connsiteX121" fmla="*/ 54391 w 56820"/>
                    <a:gd name="connsiteY121" fmla="*/ 62422 h 74494"/>
                    <a:gd name="connsiteX122" fmla="*/ 55856 w 56820"/>
                    <a:gd name="connsiteY122" fmla="*/ 57242 h 74494"/>
                    <a:gd name="connsiteX123" fmla="*/ 55106 w 56820"/>
                    <a:gd name="connsiteY123" fmla="*/ 56778 h 74494"/>
                    <a:gd name="connsiteX124" fmla="*/ 55249 w 56820"/>
                    <a:gd name="connsiteY124" fmla="*/ 56706 h 74494"/>
                    <a:gd name="connsiteX125" fmla="*/ 54213 w 56820"/>
                    <a:gd name="connsiteY125" fmla="*/ 55956 h 74494"/>
                    <a:gd name="connsiteX126" fmla="*/ 56320 w 56820"/>
                    <a:gd name="connsiteY126" fmla="*/ 55599 h 74494"/>
                    <a:gd name="connsiteX127" fmla="*/ 55820 w 56820"/>
                    <a:gd name="connsiteY127" fmla="*/ 53385 h 74494"/>
                    <a:gd name="connsiteX128" fmla="*/ 54856 w 56820"/>
                    <a:gd name="connsiteY128" fmla="*/ 53278 h 74494"/>
                    <a:gd name="connsiteX129" fmla="*/ 55499 w 56820"/>
                    <a:gd name="connsiteY129" fmla="*/ 52635 h 74494"/>
                    <a:gd name="connsiteX130" fmla="*/ 56677 w 56820"/>
                    <a:gd name="connsiteY130" fmla="*/ 52885 h 74494"/>
                    <a:gd name="connsiteX131" fmla="*/ 55249 w 56820"/>
                    <a:gd name="connsiteY131" fmla="*/ 51527 h 74494"/>
                    <a:gd name="connsiteX132" fmla="*/ 56499 w 56820"/>
                    <a:gd name="connsiteY132" fmla="*/ 52456 h 74494"/>
                    <a:gd name="connsiteX133" fmla="*/ 56820 w 56820"/>
                    <a:gd name="connsiteY133" fmla="*/ 50527 h 74494"/>
                    <a:gd name="connsiteX134" fmla="*/ 54748 w 56820"/>
                    <a:gd name="connsiteY134" fmla="*/ 49741 h 74494"/>
                    <a:gd name="connsiteX135" fmla="*/ 54963 w 56820"/>
                    <a:gd name="connsiteY135" fmla="*/ 47705 h 74494"/>
                    <a:gd name="connsiteX136" fmla="*/ 53856 w 56820"/>
                    <a:gd name="connsiteY136" fmla="*/ 47634 h 74494"/>
                    <a:gd name="connsiteX137" fmla="*/ 55034 w 56820"/>
                    <a:gd name="connsiteY137" fmla="*/ 45027 h 74494"/>
                    <a:gd name="connsiteX138" fmla="*/ 47390 w 56820"/>
                    <a:gd name="connsiteY138" fmla="*/ 38240 h 74494"/>
                    <a:gd name="connsiteX139" fmla="*/ 44176 w 56820"/>
                    <a:gd name="connsiteY139" fmla="*/ 39740 h 74494"/>
                    <a:gd name="connsiteX140" fmla="*/ 42890 w 56820"/>
                    <a:gd name="connsiteY140" fmla="*/ 50277 h 74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</a:cxnLst>
                  <a:rect l="l" t="t" r="r" b="b"/>
                  <a:pathLst>
                    <a:path w="56820" h="74494">
                      <a:moveTo>
                        <a:pt x="42890" y="50277"/>
                      </a:moveTo>
                      <a:cubicBezTo>
                        <a:pt x="42104" y="52492"/>
                        <a:pt x="41318" y="53706"/>
                        <a:pt x="40640" y="54456"/>
                      </a:cubicBezTo>
                      <a:cubicBezTo>
                        <a:pt x="39961" y="55349"/>
                        <a:pt x="39532" y="55564"/>
                        <a:pt x="39961" y="55635"/>
                      </a:cubicBezTo>
                      <a:cubicBezTo>
                        <a:pt x="39818" y="55564"/>
                        <a:pt x="40068" y="55992"/>
                        <a:pt x="39961" y="56385"/>
                      </a:cubicBezTo>
                      <a:cubicBezTo>
                        <a:pt x="40568" y="57921"/>
                        <a:pt x="39604" y="56599"/>
                        <a:pt x="39604" y="57957"/>
                      </a:cubicBezTo>
                      <a:lnTo>
                        <a:pt x="39282" y="57099"/>
                      </a:lnTo>
                      <a:cubicBezTo>
                        <a:pt x="39247" y="57564"/>
                        <a:pt x="39139" y="57921"/>
                        <a:pt x="38925" y="57421"/>
                      </a:cubicBezTo>
                      <a:lnTo>
                        <a:pt x="38889" y="57171"/>
                      </a:lnTo>
                      <a:cubicBezTo>
                        <a:pt x="38746" y="57885"/>
                        <a:pt x="38461" y="57492"/>
                        <a:pt x="38354" y="57849"/>
                      </a:cubicBezTo>
                      <a:lnTo>
                        <a:pt x="38354" y="57564"/>
                      </a:lnTo>
                      <a:lnTo>
                        <a:pt x="38068" y="57671"/>
                      </a:lnTo>
                      <a:lnTo>
                        <a:pt x="38139" y="57278"/>
                      </a:lnTo>
                      <a:cubicBezTo>
                        <a:pt x="37711" y="58028"/>
                        <a:pt x="37139" y="57992"/>
                        <a:pt x="36782" y="57599"/>
                      </a:cubicBezTo>
                      <a:lnTo>
                        <a:pt x="36603" y="58707"/>
                      </a:lnTo>
                      <a:cubicBezTo>
                        <a:pt x="35818" y="57278"/>
                        <a:pt x="35067" y="59457"/>
                        <a:pt x="34210" y="57528"/>
                      </a:cubicBezTo>
                      <a:lnTo>
                        <a:pt x="34317" y="57278"/>
                      </a:lnTo>
                      <a:cubicBezTo>
                        <a:pt x="31496" y="59278"/>
                        <a:pt x="32567" y="54385"/>
                        <a:pt x="29960" y="56135"/>
                      </a:cubicBezTo>
                      <a:cubicBezTo>
                        <a:pt x="30317" y="55921"/>
                        <a:pt x="30174" y="55599"/>
                        <a:pt x="30317" y="55349"/>
                      </a:cubicBezTo>
                      <a:cubicBezTo>
                        <a:pt x="29531" y="55278"/>
                        <a:pt x="29031" y="55135"/>
                        <a:pt x="27745" y="56885"/>
                      </a:cubicBezTo>
                      <a:cubicBezTo>
                        <a:pt x="27424" y="56599"/>
                        <a:pt x="27924" y="56135"/>
                        <a:pt x="28388" y="55456"/>
                      </a:cubicBezTo>
                      <a:cubicBezTo>
                        <a:pt x="28102" y="55813"/>
                        <a:pt x="27888" y="56028"/>
                        <a:pt x="27674" y="56135"/>
                      </a:cubicBezTo>
                      <a:cubicBezTo>
                        <a:pt x="27424" y="56278"/>
                        <a:pt x="27209" y="56278"/>
                        <a:pt x="27102" y="56171"/>
                      </a:cubicBezTo>
                      <a:lnTo>
                        <a:pt x="27459" y="55992"/>
                      </a:lnTo>
                      <a:cubicBezTo>
                        <a:pt x="27209" y="55921"/>
                        <a:pt x="26924" y="55742"/>
                        <a:pt x="26638" y="55564"/>
                      </a:cubicBezTo>
                      <a:lnTo>
                        <a:pt x="25388" y="56885"/>
                      </a:lnTo>
                      <a:cubicBezTo>
                        <a:pt x="25388" y="56063"/>
                        <a:pt x="26995" y="55385"/>
                        <a:pt x="26316" y="55206"/>
                      </a:cubicBezTo>
                      <a:lnTo>
                        <a:pt x="25102" y="56099"/>
                      </a:lnTo>
                      <a:cubicBezTo>
                        <a:pt x="24781" y="55171"/>
                        <a:pt x="26424" y="53492"/>
                        <a:pt x="26995" y="52206"/>
                      </a:cubicBezTo>
                      <a:cubicBezTo>
                        <a:pt x="26459" y="50599"/>
                        <a:pt x="24673" y="48563"/>
                        <a:pt x="23387" y="46884"/>
                      </a:cubicBezTo>
                      <a:cubicBezTo>
                        <a:pt x="22102" y="45169"/>
                        <a:pt x="21137" y="43133"/>
                        <a:pt x="21816" y="40740"/>
                      </a:cubicBezTo>
                      <a:lnTo>
                        <a:pt x="22852" y="40240"/>
                      </a:lnTo>
                      <a:cubicBezTo>
                        <a:pt x="24423" y="39704"/>
                        <a:pt x="20173" y="39811"/>
                        <a:pt x="21601" y="39204"/>
                      </a:cubicBezTo>
                      <a:lnTo>
                        <a:pt x="20744" y="38919"/>
                      </a:lnTo>
                      <a:cubicBezTo>
                        <a:pt x="20994" y="38704"/>
                        <a:pt x="21209" y="38311"/>
                        <a:pt x="21637" y="38454"/>
                      </a:cubicBezTo>
                      <a:cubicBezTo>
                        <a:pt x="21566" y="37990"/>
                        <a:pt x="21316" y="38061"/>
                        <a:pt x="20744" y="37847"/>
                      </a:cubicBezTo>
                      <a:lnTo>
                        <a:pt x="21566" y="37061"/>
                      </a:lnTo>
                      <a:cubicBezTo>
                        <a:pt x="21816" y="35025"/>
                        <a:pt x="19351" y="33775"/>
                        <a:pt x="19101" y="31882"/>
                      </a:cubicBezTo>
                      <a:cubicBezTo>
                        <a:pt x="20316" y="28989"/>
                        <a:pt x="17280" y="25738"/>
                        <a:pt x="15708" y="23738"/>
                      </a:cubicBezTo>
                      <a:cubicBezTo>
                        <a:pt x="12529" y="21166"/>
                        <a:pt x="18744" y="16308"/>
                        <a:pt x="15244" y="12522"/>
                      </a:cubicBezTo>
                      <a:cubicBezTo>
                        <a:pt x="15458" y="12344"/>
                        <a:pt x="14851" y="12094"/>
                        <a:pt x="14672" y="12129"/>
                      </a:cubicBezTo>
                      <a:cubicBezTo>
                        <a:pt x="14529" y="10879"/>
                        <a:pt x="14315" y="9558"/>
                        <a:pt x="14065" y="8236"/>
                      </a:cubicBezTo>
                      <a:cubicBezTo>
                        <a:pt x="14065" y="8236"/>
                        <a:pt x="13815" y="7022"/>
                        <a:pt x="13065" y="5450"/>
                      </a:cubicBezTo>
                      <a:cubicBezTo>
                        <a:pt x="12350" y="3878"/>
                        <a:pt x="11029" y="1914"/>
                        <a:pt x="9386" y="807"/>
                      </a:cubicBezTo>
                      <a:cubicBezTo>
                        <a:pt x="7707" y="-301"/>
                        <a:pt x="5957" y="-336"/>
                        <a:pt x="4814" y="1128"/>
                      </a:cubicBezTo>
                      <a:cubicBezTo>
                        <a:pt x="3599" y="2593"/>
                        <a:pt x="2778" y="5379"/>
                        <a:pt x="492" y="8700"/>
                      </a:cubicBezTo>
                      <a:lnTo>
                        <a:pt x="135" y="8808"/>
                      </a:lnTo>
                      <a:cubicBezTo>
                        <a:pt x="-151" y="10308"/>
                        <a:pt x="-151" y="11129"/>
                        <a:pt x="1885" y="11701"/>
                      </a:cubicBezTo>
                      <a:cubicBezTo>
                        <a:pt x="-223" y="12380"/>
                        <a:pt x="1956" y="12987"/>
                        <a:pt x="1349" y="13523"/>
                      </a:cubicBezTo>
                      <a:lnTo>
                        <a:pt x="1170" y="13523"/>
                      </a:lnTo>
                      <a:cubicBezTo>
                        <a:pt x="3028" y="14165"/>
                        <a:pt x="170" y="15773"/>
                        <a:pt x="1813" y="16487"/>
                      </a:cubicBezTo>
                      <a:cubicBezTo>
                        <a:pt x="1635" y="16487"/>
                        <a:pt x="1028" y="16559"/>
                        <a:pt x="956" y="16308"/>
                      </a:cubicBezTo>
                      <a:cubicBezTo>
                        <a:pt x="1349" y="16987"/>
                        <a:pt x="1956" y="17952"/>
                        <a:pt x="706" y="18166"/>
                      </a:cubicBezTo>
                      <a:cubicBezTo>
                        <a:pt x="1278" y="19809"/>
                        <a:pt x="1028" y="22809"/>
                        <a:pt x="3349" y="23881"/>
                      </a:cubicBezTo>
                      <a:lnTo>
                        <a:pt x="2992" y="23845"/>
                      </a:lnTo>
                      <a:cubicBezTo>
                        <a:pt x="4492" y="24345"/>
                        <a:pt x="3385" y="24810"/>
                        <a:pt x="4242" y="25488"/>
                      </a:cubicBezTo>
                      <a:cubicBezTo>
                        <a:pt x="4099" y="25560"/>
                        <a:pt x="4028" y="25631"/>
                        <a:pt x="3956" y="25667"/>
                      </a:cubicBezTo>
                      <a:cubicBezTo>
                        <a:pt x="5457" y="26167"/>
                        <a:pt x="4707" y="27953"/>
                        <a:pt x="5457" y="28453"/>
                      </a:cubicBezTo>
                      <a:lnTo>
                        <a:pt x="4635" y="28703"/>
                      </a:lnTo>
                      <a:lnTo>
                        <a:pt x="5278" y="30203"/>
                      </a:lnTo>
                      <a:lnTo>
                        <a:pt x="5278" y="29596"/>
                      </a:lnTo>
                      <a:cubicBezTo>
                        <a:pt x="7600" y="29132"/>
                        <a:pt x="4206" y="31168"/>
                        <a:pt x="5992" y="31846"/>
                      </a:cubicBezTo>
                      <a:cubicBezTo>
                        <a:pt x="6028" y="32954"/>
                        <a:pt x="11279" y="32382"/>
                        <a:pt x="10529" y="33739"/>
                      </a:cubicBezTo>
                      <a:cubicBezTo>
                        <a:pt x="11743" y="33882"/>
                        <a:pt x="8707" y="33882"/>
                        <a:pt x="9743" y="34347"/>
                      </a:cubicBezTo>
                      <a:cubicBezTo>
                        <a:pt x="8600" y="34739"/>
                        <a:pt x="8921" y="34239"/>
                        <a:pt x="8028" y="34739"/>
                      </a:cubicBezTo>
                      <a:cubicBezTo>
                        <a:pt x="8814" y="35275"/>
                        <a:pt x="7243" y="36311"/>
                        <a:pt x="8314" y="36883"/>
                      </a:cubicBezTo>
                      <a:lnTo>
                        <a:pt x="7421" y="37204"/>
                      </a:lnTo>
                      <a:cubicBezTo>
                        <a:pt x="9421" y="37704"/>
                        <a:pt x="6850" y="39597"/>
                        <a:pt x="8671" y="39811"/>
                      </a:cubicBezTo>
                      <a:cubicBezTo>
                        <a:pt x="9779" y="40740"/>
                        <a:pt x="6171" y="41383"/>
                        <a:pt x="8314" y="42062"/>
                      </a:cubicBezTo>
                      <a:lnTo>
                        <a:pt x="7207" y="42883"/>
                      </a:lnTo>
                      <a:cubicBezTo>
                        <a:pt x="7171" y="43455"/>
                        <a:pt x="8850" y="42812"/>
                        <a:pt x="8421" y="43562"/>
                      </a:cubicBezTo>
                      <a:cubicBezTo>
                        <a:pt x="7635" y="43740"/>
                        <a:pt x="8028" y="44491"/>
                        <a:pt x="7171" y="44348"/>
                      </a:cubicBezTo>
                      <a:cubicBezTo>
                        <a:pt x="6350" y="46098"/>
                        <a:pt x="9707" y="46598"/>
                        <a:pt x="8314" y="49170"/>
                      </a:cubicBezTo>
                      <a:cubicBezTo>
                        <a:pt x="9957" y="49063"/>
                        <a:pt x="9386" y="50349"/>
                        <a:pt x="10636" y="50241"/>
                      </a:cubicBezTo>
                      <a:cubicBezTo>
                        <a:pt x="9993" y="50527"/>
                        <a:pt x="11279" y="52206"/>
                        <a:pt x="9457" y="51670"/>
                      </a:cubicBezTo>
                      <a:cubicBezTo>
                        <a:pt x="9314" y="51634"/>
                        <a:pt x="9279" y="51456"/>
                        <a:pt x="9529" y="51349"/>
                      </a:cubicBezTo>
                      <a:lnTo>
                        <a:pt x="8600" y="51563"/>
                      </a:lnTo>
                      <a:cubicBezTo>
                        <a:pt x="7350" y="53313"/>
                        <a:pt x="10386" y="53385"/>
                        <a:pt x="10529" y="54385"/>
                      </a:cubicBezTo>
                      <a:cubicBezTo>
                        <a:pt x="10707" y="53992"/>
                        <a:pt x="10457" y="53635"/>
                        <a:pt x="11136" y="53635"/>
                      </a:cubicBezTo>
                      <a:lnTo>
                        <a:pt x="11422" y="54563"/>
                      </a:lnTo>
                      <a:lnTo>
                        <a:pt x="10600" y="54706"/>
                      </a:lnTo>
                      <a:lnTo>
                        <a:pt x="10814" y="56278"/>
                      </a:lnTo>
                      <a:lnTo>
                        <a:pt x="11600" y="55671"/>
                      </a:lnTo>
                      <a:cubicBezTo>
                        <a:pt x="11457" y="56564"/>
                        <a:pt x="10064" y="57528"/>
                        <a:pt x="11707" y="57742"/>
                      </a:cubicBezTo>
                      <a:cubicBezTo>
                        <a:pt x="12565" y="57778"/>
                        <a:pt x="12565" y="56492"/>
                        <a:pt x="13208" y="57099"/>
                      </a:cubicBezTo>
                      <a:cubicBezTo>
                        <a:pt x="13065" y="58314"/>
                        <a:pt x="12957" y="60278"/>
                        <a:pt x="13565" y="61850"/>
                      </a:cubicBezTo>
                      <a:cubicBezTo>
                        <a:pt x="14422" y="61136"/>
                        <a:pt x="14601" y="61529"/>
                        <a:pt x="15029" y="61779"/>
                      </a:cubicBezTo>
                      <a:lnTo>
                        <a:pt x="14279" y="62350"/>
                      </a:lnTo>
                      <a:cubicBezTo>
                        <a:pt x="16387" y="63064"/>
                        <a:pt x="12886" y="64100"/>
                        <a:pt x="14958" y="65029"/>
                      </a:cubicBezTo>
                      <a:lnTo>
                        <a:pt x="14315" y="65315"/>
                      </a:lnTo>
                      <a:lnTo>
                        <a:pt x="16208" y="64458"/>
                      </a:lnTo>
                      <a:cubicBezTo>
                        <a:pt x="18780" y="64493"/>
                        <a:pt x="15422" y="66601"/>
                        <a:pt x="18780" y="66243"/>
                      </a:cubicBezTo>
                      <a:cubicBezTo>
                        <a:pt x="18137" y="65850"/>
                        <a:pt x="19387" y="64850"/>
                        <a:pt x="20030" y="65065"/>
                      </a:cubicBezTo>
                      <a:cubicBezTo>
                        <a:pt x="20173" y="65100"/>
                        <a:pt x="20280" y="65172"/>
                        <a:pt x="20351" y="65350"/>
                      </a:cubicBezTo>
                      <a:lnTo>
                        <a:pt x="19565" y="65922"/>
                      </a:lnTo>
                      <a:cubicBezTo>
                        <a:pt x="20137" y="66136"/>
                        <a:pt x="20494" y="65922"/>
                        <a:pt x="20637" y="66279"/>
                      </a:cubicBezTo>
                      <a:cubicBezTo>
                        <a:pt x="20101" y="66494"/>
                        <a:pt x="19708" y="67279"/>
                        <a:pt x="20423" y="67565"/>
                      </a:cubicBezTo>
                      <a:lnTo>
                        <a:pt x="19316" y="68208"/>
                      </a:lnTo>
                      <a:cubicBezTo>
                        <a:pt x="20066" y="68065"/>
                        <a:pt x="20744" y="67851"/>
                        <a:pt x="21423" y="67601"/>
                      </a:cubicBezTo>
                      <a:cubicBezTo>
                        <a:pt x="21744" y="68994"/>
                        <a:pt x="23637" y="68601"/>
                        <a:pt x="23352" y="69922"/>
                      </a:cubicBezTo>
                      <a:cubicBezTo>
                        <a:pt x="23352" y="69922"/>
                        <a:pt x="24781" y="71351"/>
                        <a:pt x="25745" y="70244"/>
                      </a:cubicBezTo>
                      <a:cubicBezTo>
                        <a:pt x="25030" y="70887"/>
                        <a:pt x="25816" y="71637"/>
                        <a:pt x="25138" y="72458"/>
                      </a:cubicBezTo>
                      <a:cubicBezTo>
                        <a:pt x="25995" y="71744"/>
                        <a:pt x="27567" y="71530"/>
                        <a:pt x="27674" y="72744"/>
                      </a:cubicBezTo>
                      <a:lnTo>
                        <a:pt x="27531" y="72816"/>
                      </a:lnTo>
                      <a:cubicBezTo>
                        <a:pt x="28209" y="73673"/>
                        <a:pt x="29245" y="73673"/>
                        <a:pt x="30460" y="73709"/>
                      </a:cubicBezTo>
                      <a:cubicBezTo>
                        <a:pt x="31603" y="73709"/>
                        <a:pt x="32639" y="73673"/>
                        <a:pt x="33674" y="74494"/>
                      </a:cubicBezTo>
                      <a:cubicBezTo>
                        <a:pt x="33782" y="73387"/>
                        <a:pt x="34853" y="74173"/>
                        <a:pt x="34782" y="72744"/>
                      </a:cubicBezTo>
                      <a:cubicBezTo>
                        <a:pt x="36996" y="71708"/>
                        <a:pt x="39104" y="75887"/>
                        <a:pt x="39747" y="71458"/>
                      </a:cubicBezTo>
                      <a:cubicBezTo>
                        <a:pt x="40711" y="71137"/>
                        <a:pt x="41068" y="72351"/>
                        <a:pt x="41675" y="72494"/>
                      </a:cubicBezTo>
                      <a:lnTo>
                        <a:pt x="41461" y="72780"/>
                      </a:lnTo>
                      <a:cubicBezTo>
                        <a:pt x="43461" y="72066"/>
                        <a:pt x="43997" y="71851"/>
                        <a:pt x="45533" y="71387"/>
                      </a:cubicBezTo>
                      <a:cubicBezTo>
                        <a:pt x="46140" y="70673"/>
                        <a:pt x="45390" y="68815"/>
                        <a:pt x="46748" y="68637"/>
                      </a:cubicBezTo>
                      <a:cubicBezTo>
                        <a:pt x="46748" y="69565"/>
                        <a:pt x="47176" y="69172"/>
                        <a:pt x="47605" y="68887"/>
                      </a:cubicBezTo>
                      <a:cubicBezTo>
                        <a:pt x="47390" y="69172"/>
                        <a:pt x="47426" y="69494"/>
                        <a:pt x="48319" y="69565"/>
                      </a:cubicBezTo>
                      <a:cubicBezTo>
                        <a:pt x="48283" y="69315"/>
                        <a:pt x="48319" y="69101"/>
                        <a:pt x="48355" y="68922"/>
                      </a:cubicBezTo>
                      <a:cubicBezTo>
                        <a:pt x="48391" y="68958"/>
                        <a:pt x="48462" y="68994"/>
                        <a:pt x="48498" y="69065"/>
                      </a:cubicBezTo>
                      <a:cubicBezTo>
                        <a:pt x="49069" y="68315"/>
                        <a:pt x="48784" y="68208"/>
                        <a:pt x="48391" y="68351"/>
                      </a:cubicBezTo>
                      <a:cubicBezTo>
                        <a:pt x="48319" y="68244"/>
                        <a:pt x="48212" y="68136"/>
                        <a:pt x="47998" y="67994"/>
                      </a:cubicBezTo>
                      <a:cubicBezTo>
                        <a:pt x="49355" y="68351"/>
                        <a:pt x="49819" y="66494"/>
                        <a:pt x="50819" y="67422"/>
                      </a:cubicBezTo>
                      <a:cubicBezTo>
                        <a:pt x="52641" y="65279"/>
                        <a:pt x="52391" y="62850"/>
                        <a:pt x="52677" y="60886"/>
                      </a:cubicBezTo>
                      <a:cubicBezTo>
                        <a:pt x="53427" y="60957"/>
                        <a:pt x="53820" y="61636"/>
                        <a:pt x="53820" y="62350"/>
                      </a:cubicBezTo>
                      <a:cubicBezTo>
                        <a:pt x="53963" y="61850"/>
                        <a:pt x="54070" y="61350"/>
                        <a:pt x="54177" y="60850"/>
                      </a:cubicBezTo>
                      <a:cubicBezTo>
                        <a:pt x="55141" y="61207"/>
                        <a:pt x="54391" y="61921"/>
                        <a:pt x="54391" y="62422"/>
                      </a:cubicBezTo>
                      <a:cubicBezTo>
                        <a:pt x="56820" y="61136"/>
                        <a:pt x="54070" y="58385"/>
                        <a:pt x="55856" y="57242"/>
                      </a:cubicBezTo>
                      <a:lnTo>
                        <a:pt x="55106" y="56778"/>
                      </a:lnTo>
                      <a:lnTo>
                        <a:pt x="55249" y="56706"/>
                      </a:lnTo>
                      <a:cubicBezTo>
                        <a:pt x="54820" y="56635"/>
                        <a:pt x="54320" y="56171"/>
                        <a:pt x="54213" y="55956"/>
                      </a:cubicBezTo>
                      <a:cubicBezTo>
                        <a:pt x="55141" y="55921"/>
                        <a:pt x="56249" y="56314"/>
                        <a:pt x="56320" y="55599"/>
                      </a:cubicBezTo>
                      <a:cubicBezTo>
                        <a:pt x="57284" y="55171"/>
                        <a:pt x="56142" y="54170"/>
                        <a:pt x="55820" y="53385"/>
                      </a:cubicBezTo>
                      <a:cubicBezTo>
                        <a:pt x="55606" y="53706"/>
                        <a:pt x="55141" y="53492"/>
                        <a:pt x="54856" y="53278"/>
                      </a:cubicBezTo>
                      <a:cubicBezTo>
                        <a:pt x="54891" y="52956"/>
                        <a:pt x="55820" y="52956"/>
                        <a:pt x="55499" y="52635"/>
                      </a:cubicBezTo>
                      <a:lnTo>
                        <a:pt x="56677" y="52885"/>
                      </a:lnTo>
                      <a:cubicBezTo>
                        <a:pt x="55534" y="52742"/>
                        <a:pt x="55677" y="51777"/>
                        <a:pt x="55249" y="51527"/>
                      </a:cubicBezTo>
                      <a:cubicBezTo>
                        <a:pt x="56177" y="51563"/>
                        <a:pt x="55892" y="52206"/>
                        <a:pt x="56499" y="52456"/>
                      </a:cubicBezTo>
                      <a:cubicBezTo>
                        <a:pt x="56713" y="51170"/>
                        <a:pt x="56606" y="51813"/>
                        <a:pt x="56820" y="50527"/>
                      </a:cubicBezTo>
                      <a:cubicBezTo>
                        <a:pt x="56142" y="49598"/>
                        <a:pt x="55677" y="50349"/>
                        <a:pt x="54748" y="49741"/>
                      </a:cubicBezTo>
                      <a:cubicBezTo>
                        <a:pt x="54677" y="49063"/>
                        <a:pt x="54070" y="48205"/>
                        <a:pt x="54963" y="47705"/>
                      </a:cubicBezTo>
                      <a:lnTo>
                        <a:pt x="53856" y="47634"/>
                      </a:lnTo>
                      <a:cubicBezTo>
                        <a:pt x="53427" y="46205"/>
                        <a:pt x="53748" y="45526"/>
                        <a:pt x="55034" y="45027"/>
                      </a:cubicBezTo>
                      <a:cubicBezTo>
                        <a:pt x="52212" y="39276"/>
                        <a:pt x="49355" y="38133"/>
                        <a:pt x="47390" y="38240"/>
                      </a:cubicBezTo>
                      <a:cubicBezTo>
                        <a:pt x="45390" y="38347"/>
                        <a:pt x="44176" y="39740"/>
                        <a:pt x="44176" y="39740"/>
                      </a:cubicBezTo>
                      <a:cubicBezTo>
                        <a:pt x="40961" y="42419"/>
                        <a:pt x="43211" y="45205"/>
                        <a:pt x="42890" y="5027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8" name="Graphic 1">
                <a:extLst>
                  <a:ext uri="{FF2B5EF4-FFF2-40B4-BE49-F238E27FC236}">
                    <a16:creationId xmlns:a16="http://schemas.microsoft.com/office/drawing/2014/main" id="{1F945ED1-8860-F34B-A6AD-BB767E3281F5}"/>
                  </a:ext>
                </a:extLst>
              </p:cNvPr>
              <p:cNvGrpSpPr/>
              <p:nvPr/>
            </p:nvGrpSpPr>
            <p:grpSpPr>
              <a:xfrm>
                <a:off x="7497769" y="2032851"/>
                <a:ext cx="55078" cy="29370"/>
                <a:chOff x="7497769" y="2032851"/>
                <a:chExt cx="55078" cy="29370"/>
              </a:xfrm>
              <a:grpFill/>
            </p:grpSpPr>
            <p:sp>
              <p:nvSpPr>
                <p:cNvPr id="149" name="Freeform 148">
                  <a:extLst>
                    <a:ext uri="{FF2B5EF4-FFF2-40B4-BE49-F238E27FC236}">
                      <a16:creationId xmlns:a16="http://schemas.microsoft.com/office/drawing/2014/main" id="{005E3865-F4A1-B543-A0AC-08A303075B64}"/>
                    </a:ext>
                  </a:extLst>
                </p:cNvPr>
                <p:cNvSpPr/>
                <p:nvPr/>
              </p:nvSpPr>
              <p:spPr>
                <a:xfrm>
                  <a:off x="7548812" y="2049220"/>
                  <a:ext cx="428" cy="221"/>
                </a:xfrm>
                <a:custGeom>
                  <a:avLst/>
                  <a:gdLst>
                    <a:gd name="connsiteX0" fmla="*/ 429 w 428"/>
                    <a:gd name="connsiteY0" fmla="*/ 214 h 221"/>
                    <a:gd name="connsiteX1" fmla="*/ 0 w 428"/>
                    <a:gd name="connsiteY1" fmla="*/ 0 h 221"/>
                    <a:gd name="connsiteX2" fmla="*/ 429 w 428"/>
                    <a:gd name="connsiteY2" fmla="*/ 214 h 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8" h="221">
                      <a:moveTo>
                        <a:pt x="429" y="214"/>
                      </a:moveTo>
                      <a:lnTo>
                        <a:pt x="0" y="0"/>
                      </a:lnTo>
                      <a:cubicBezTo>
                        <a:pt x="143" y="143"/>
                        <a:pt x="286" y="250"/>
                        <a:pt x="429" y="21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048019B0-AC7C-4A49-ABAF-C9C0611D591B}"/>
                    </a:ext>
                  </a:extLst>
                </p:cNvPr>
                <p:cNvSpPr/>
                <p:nvPr/>
              </p:nvSpPr>
              <p:spPr>
                <a:xfrm>
                  <a:off x="7505199" y="2048327"/>
                  <a:ext cx="107" cy="35"/>
                </a:xfrm>
                <a:custGeom>
                  <a:avLst/>
                  <a:gdLst>
                    <a:gd name="connsiteX0" fmla="*/ 107 w 107"/>
                    <a:gd name="connsiteY0" fmla="*/ 0 h 35"/>
                    <a:gd name="connsiteX1" fmla="*/ 0 w 107"/>
                    <a:gd name="connsiteY1" fmla="*/ 36 h 35"/>
                    <a:gd name="connsiteX2" fmla="*/ 107 w 107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0"/>
                      </a:moveTo>
                      <a:lnTo>
                        <a:pt x="0" y="36"/>
                      </a:lnTo>
                      <a:cubicBezTo>
                        <a:pt x="36" y="36"/>
                        <a:pt x="107" y="0"/>
                        <a:pt x="107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41F95C0B-2161-5848-A49F-1C20E45928C0}"/>
                    </a:ext>
                  </a:extLst>
                </p:cNvPr>
                <p:cNvSpPr/>
                <p:nvPr/>
              </p:nvSpPr>
              <p:spPr>
                <a:xfrm>
                  <a:off x="7536131" y="2040183"/>
                  <a:ext cx="35" cy="107"/>
                </a:xfrm>
                <a:custGeom>
                  <a:avLst/>
                  <a:gdLst>
                    <a:gd name="connsiteX0" fmla="*/ 36 w 35"/>
                    <a:gd name="connsiteY0" fmla="*/ 107 h 107"/>
                    <a:gd name="connsiteX1" fmla="*/ 36 w 35"/>
                    <a:gd name="connsiteY1" fmla="*/ 107 h 107"/>
                    <a:gd name="connsiteX2" fmla="*/ 0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36" y="107"/>
                      </a:moveTo>
                      <a:lnTo>
                        <a:pt x="36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AAA3A5EA-3BEB-D542-B6C7-01C9708DF969}"/>
                    </a:ext>
                  </a:extLst>
                </p:cNvPr>
                <p:cNvSpPr/>
                <p:nvPr/>
              </p:nvSpPr>
              <p:spPr>
                <a:xfrm>
                  <a:off x="7497769" y="2032851"/>
                  <a:ext cx="55078" cy="29370"/>
                </a:xfrm>
                <a:custGeom>
                  <a:avLst/>
                  <a:gdLst>
                    <a:gd name="connsiteX0" fmla="*/ 43077 w 55078"/>
                    <a:gd name="connsiteY0" fmla="*/ 5582 h 29370"/>
                    <a:gd name="connsiteX1" fmla="*/ 39791 w 55078"/>
                    <a:gd name="connsiteY1" fmla="*/ 5903 h 29370"/>
                    <a:gd name="connsiteX2" fmla="*/ 38398 w 55078"/>
                    <a:gd name="connsiteY2" fmla="*/ 7439 h 29370"/>
                    <a:gd name="connsiteX3" fmla="*/ 38040 w 55078"/>
                    <a:gd name="connsiteY3" fmla="*/ 9154 h 29370"/>
                    <a:gd name="connsiteX4" fmla="*/ 37576 w 55078"/>
                    <a:gd name="connsiteY4" fmla="*/ 8332 h 29370"/>
                    <a:gd name="connsiteX5" fmla="*/ 37398 w 55078"/>
                    <a:gd name="connsiteY5" fmla="*/ 8689 h 29370"/>
                    <a:gd name="connsiteX6" fmla="*/ 37326 w 55078"/>
                    <a:gd name="connsiteY6" fmla="*/ 8439 h 29370"/>
                    <a:gd name="connsiteX7" fmla="*/ 37183 w 55078"/>
                    <a:gd name="connsiteY7" fmla="*/ 9154 h 29370"/>
                    <a:gd name="connsiteX8" fmla="*/ 37112 w 55078"/>
                    <a:gd name="connsiteY8" fmla="*/ 8904 h 29370"/>
                    <a:gd name="connsiteX9" fmla="*/ 36969 w 55078"/>
                    <a:gd name="connsiteY9" fmla="*/ 9047 h 29370"/>
                    <a:gd name="connsiteX10" fmla="*/ 36897 w 55078"/>
                    <a:gd name="connsiteY10" fmla="*/ 8654 h 29370"/>
                    <a:gd name="connsiteX11" fmla="*/ 35683 w 55078"/>
                    <a:gd name="connsiteY11" fmla="*/ 9440 h 29370"/>
                    <a:gd name="connsiteX12" fmla="*/ 36004 w 55078"/>
                    <a:gd name="connsiteY12" fmla="*/ 10511 h 29370"/>
                    <a:gd name="connsiteX13" fmla="*/ 33826 w 55078"/>
                    <a:gd name="connsiteY13" fmla="*/ 10654 h 29370"/>
                    <a:gd name="connsiteX14" fmla="*/ 33790 w 55078"/>
                    <a:gd name="connsiteY14" fmla="*/ 10404 h 29370"/>
                    <a:gd name="connsiteX15" fmla="*/ 31397 w 55078"/>
                    <a:gd name="connsiteY15" fmla="*/ 11761 h 29370"/>
                    <a:gd name="connsiteX16" fmla="*/ 31182 w 55078"/>
                    <a:gd name="connsiteY16" fmla="*/ 10940 h 29370"/>
                    <a:gd name="connsiteX17" fmla="*/ 30718 w 55078"/>
                    <a:gd name="connsiteY17" fmla="*/ 13726 h 29370"/>
                    <a:gd name="connsiteX18" fmla="*/ 30182 w 55078"/>
                    <a:gd name="connsiteY18" fmla="*/ 12261 h 29370"/>
                    <a:gd name="connsiteX19" fmla="*/ 29861 w 55078"/>
                    <a:gd name="connsiteY19" fmla="*/ 13726 h 29370"/>
                    <a:gd name="connsiteX20" fmla="*/ 29932 w 55078"/>
                    <a:gd name="connsiteY20" fmla="*/ 13333 h 29370"/>
                    <a:gd name="connsiteX21" fmla="*/ 29254 w 55078"/>
                    <a:gd name="connsiteY21" fmla="*/ 13761 h 29370"/>
                    <a:gd name="connsiteX22" fmla="*/ 29611 w 55078"/>
                    <a:gd name="connsiteY22" fmla="*/ 15547 h 29370"/>
                    <a:gd name="connsiteX23" fmla="*/ 28932 w 55078"/>
                    <a:gd name="connsiteY23" fmla="*/ 13833 h 29370"/>
                    <a:gd name="connsiteX24" fmla="*/ 29075 w 55078"/>
                    <a:gd name="connsiteY24" fmla="*/ 15333 h 29370"/>
                    <a:gd name="connsiteX25" fmla="*/ 27539 w 55078"/>
                    <a:gd name="connsiteY25" fmla="*/ 11761 h 29370"/>
                    <a:gd name="connsiteX26" fmla="*/ 24967 w 55078"/>
                    <a:gd name="connsiteY26" fmla="*/ 12618 h 29370"/>
                    <a:gd name="connsiteX27" fmla="*/ 23217 w 55078"/>
                    <a:gd name="connsiteY27" fmla="*/ 11583 h 29370"/>
                    <a:gd name="connsiteX28" fmla="*/ 23646 w 55078"/>
                    <a:gd name="connsiteY28" fmla="*/ 10547 h 29370"/>
                    <a:gd name="connsiteX29" fmla="*/ 22967 w 55078"/>
                    <a:gd name="connsiteY29" fmla="*/ 11190 h 29370"/>
                    <a:gd name="connsiteX30" fmla="*/ 22467 w 55078"/>
                    <a:gd name="connsiteY30" fmla="*/ 11761 h 29370"/>
                    <a:gd name="connsiteX31" fmla="*/ 22931 w 55078"/>
                    <a:gd name="connsiteY31" fmla="*/ 10904 h 29370"/>
                    <a:gd name="connsiteX32" fmla="*/ 22324 w 55078"/>
                    <a:gd name="connsiteY32" fmla="*/ 11368 h 29370"/>
                    <a:gd name="connsiteX33" fmla="*/ 22681 w 55078"/>
                    <a:gd name="connsiteY33" fmla="*/ 10368 h 29370"/>
                    <a:gd name="connsiteX34" fmla="*/ 20253 w 55078"/>
                    <a:gd name="connsiteY34" fmla="*/ 9618 h 29370"/>
                    <a:gd name="connsiteX35" fmla="*/ 16538 w 55078"/>
                    <a:gd name="connsiteY35" fmla="*/ 7546 h 29370"/>
                    <a:gd name="connsiteX36" fmla="*/ 15788 w 55078"/>
                    <a:gd name="connsiteY36" fmla="*/ 3760 h 29370"/>
                    <a:gd name="connsiteX37" fmla="*/ 13645 w 55078"/>
                    <a:gd name="connsiteY37" fmla="*/ 1903 h 29370"/>
                    <a:gd name="connsiteX38" fmla="*/ 13109 w 55078"/>
                    <a:gd name="connsiteY38" fmla="*/ 2010 h 29370"/>
                    <a:gd name="connsiteX39" fmla="*/ 12144 w 55078"/>
                    <a:gd name="connsiteY39" fmla="*/ 581 h 29370"/>
                    <a:gd name="connsiteX40" fmla="*/ 11573 w 55078"/>
                    <a:gd name="connsiteY40" fmla="*/ 81 h 29370"/>
                    <a:gd name="connsiteX41" fmla="*/ 10751 w 55078"/>
                    <a:gd name="connsiteY41" fmla="*/ 296 h 29370"/>
                    <a:gd name="connsiteX42" fmla="*/ 7894 w 55078"/>
                    <a:gd name="connsiteY42" fmla="*/ 1474 h 29370"/>
                    <a:gd name="connsiteX43" fmla="*/ 6679 w 55078"/>
                    <a:gd name="connsiteY43" fmla="*/ 1510 h 29370"/>
                    <a:gd name="connsiteX44" fmla="*/ 3393 w 55078"/>
                    <a:gd name="connsiteY44" fmla="*/ 1867 h 29370"/>
                    <a:gd name="connsiteX45" fmla="*/ 357 w 55078"/>
                    <a:gd name="connsiteY45" fmla="*/ 6475 h 29370"/>
                    <a:gd name="connsiteX46" fmla="*/ 0 w 55078"/>
                    <a:gd name="connsiteY46" fmla="*/ 6582 h 29370"/>
                    <a:gd name="connsiteX47" fmla="*/ 2643 w 55078"/>
                    <a:gd name="connsiteY47" fmla="*/ 8904 h 29370"/>
                    <a:gd name="connsiteX48" fmla="*/ 2750 w 55078"/>
                    <a:gd name="connsiteY48" fmla="*/ 10440 h 29370"/>
                    <a:gd name="connsiteX49" fmla="*/ 2607 w 55078"/>
                    <a:gd name="connsiteY49" fmla="*/ 10547 h 29370"/>
                    <a:gd name="connsiteX50" fmla="*/ 3715 w 55078"/>
                    <a:gd name="connsiteY50" fmla="*/ 11654 h 29370"/>
                    <a:gd name="connsiteX51" fmla="*/ 3036 w 55078"/>
                    <a:gd name="connsiteY51" fmla="*/ 12119 h 29370"/>
                    <a:gd name="connsiteX52" fmla="*/ 3179 w 55078"/>
                    <a:gd name="connsiteY52" fmla="*/ 12440 h 29370"/>
                    <a:gd name="connsiteX53" fmla="*/ 2857 w 55078"/>
                    <a:gd name="connsiteY53" fmla="*/ 12726 h 29370"/>
                    <a:gd name="connsiteX54" fmla="*/ 6679 w 55078"/>
                    <a:gd name="connsiteY54" fmla="*/ 14762 h 29370"/>
                    <a:gd name="connsiteX55" fmla="*/ 6358 w 55078"/>
                    <a:gd name="connsiteY55" fmla="*/ 14940 h 29370"/>
                    <a:gd name="connsiteX56" fmla="*/ 7787 w 55078"/>
                    <a:gd name="connsiteY56" fmla="*/ 15155 h 29370"/>
                    <a:gd name="connsiteX57" fmla="*/ 7572 w 55078"/>
                    <a:gd name="connsiteY57" fmla="*/ 15405 h 29370"/>
                    <a:gd name="connsiteX58" fmla="*/ 9430 w 55078"/>
                    <a:gd name="connsiteY58" fmla="*/ 16155 h 29370"/>
                    <a:gd name="connsiteX59" fmla="*/ 8858 w 55078"/>
                    <a:gd name="connsiteY59" fmla="*/ 16798 h 29370"/>
                    <a:gd name="connsiteX60" fmla="*/ 9716 w 55078"/>
                    <a:gd name="connsiteY60" fmla="*/ 17333 h 29370"/>
                    <a:gd name="connsiteX61" fmla="*/ 9573 w 55078"/>
                    <a:gd name="connsiteY61" fmla="*/ 16940 h 29370"/>
                    <a:gd name="connsiteX62" fmla="*/ 10680 w 55078"/>
                    <a:gd name="connsiteY62" fmla="*/ 17869 h 29370"/>
                    <a:gd name="connsiteX63" fmla="*/ 14538 w 55078"/>
                    <a:gd name="connsiteY63" fmla="*/ 16190 h 29370"/>
                    <a:gd name="connsiteX64" fmla="*/ 14109 w 55078"/>
                    <a:gd name="connsiteY64" fmla="*/ 17048 h 29370"/>
                    <a:gd name="connsiteX65" fmla="*/ 12966 w 55078"/>
                    <a:gd name="connsiteY65" fmla="*/ 18369 h 29370"/>
                    <a:gd name="connsiteX66" fmla="*/ 13752 w 55078"/>
                    <a:gd name="connsiteY66" fmla="*/ 19512 h 29370"/>
                    <a:gd name="connsiteX67" fmla="*/ 13216 w 55078"/>
                    <a:gd name="connsiteY67" fmla="*/ 20298 h 29370"/>
                    <a:gd name="connsiteX68" fmla="*/ 15038 w 55078"/>
                    <a:gd name="connsiteY68" fmla="*/ 21048 h 29370"/>
                    <a:gd name="connsiteX69" fmla="*/ 15681 w 55078"/>
                    <a:gd name="connsiteY69" fmla="*/ 22584 h 29370"/>
                    <a:gd name="connsiteX70" fmla="*/ 15395 w 55078"/>
                    <a:gd name="connsiteY70" fmla="*/ 23906 h 29370"/>
                    <a:gd name="connsiteX71" fmla="*/ 16609 w 55078"/>
                    <a:gd name="connsiteY71" fmla="*/ 23477 h 29370"/>
                    <a:gd name="connsiteX72" fmla="*/ 16252 w 55078"/>
                    <a:gd name="connsiteY72" fmla="*/ 24906 h 29370"/>
                    <a:gd name="connsiteX73" fmla="*/ 19895 w 55078"/>
                    <a:gd name="connsiteY73" fmla="*/ 26727 h 29370"/>
                    <a:gd name="connsiteX74" fmla="*/ 21646 w 55078"/>
                    <a:gd name="connsiteY74" fmla="*/ 25299 h 29370"/>
                    <a:gd name="connsiteX75" fmla="*/ 21967 w 55078"/>
                    <a:gd name="connsiteY75" fmla="*/ 27013 h 29370"/>
                    <a:gd name="connsiteX76" fmla="*/ 21824 w 55078"/>
                    <a:gd name="connsiteY76" fmla="*/ 26799 h 29370"/>
                    <a:gd name="connsiteX77" fmla="*/ 21538 w 55078"/>
                    <a:gd name="connsiteY77" fmla="*/ 27692 h 29370"/>
                    <a:gd name="connsiteX78" fmla="*/ 24074 w 55078"/>
                    <a:gd name="connsiteY78" fmla="*/ 27406 h 29370"/>
                    <a:gd name="connsiteX79" fmla="*/ 23824 w 55078"/>
                    <a:gd name="connsiteY79" fmla="*/ 26477 h 29370"/>
                    <a:gd name="connsiteX80" fmla="*/ 24539 w 55078"/>
                    <a:gd name="connsiteY80" fmla="*/ 26692 h 29370"/>
                    <a:gd name="connsiteX81" fmla="*/ 24324 w 55078"/>
                    <a:gd name="connsiteY81" fmla="*/ 27478 h 29370"/>
                    <a:gd name="connsiteX82" fmla="*/ 25432 w 55078"/>
                    <a:gd name="connsiteY82" fmla="*/ 28013 h 29370"/>
                    <a:gd name="connsiteX83" fmla="*/ 25325 w 55078"/>
                    <a:gd name="connsiteY83" fmla="*/ 27013 h 29370"/>
                    <a:gd name="connsiteX84" fmla="*/ 26610 w 55078"/>
                    <a:gd name="connsiteY84" fmla="*/ 27835 h 29370"/>
                    <a:gd name="connsiteX85" fmla="*/ 26682 w 55078"/>
                    <a:gd name="connsiteY85" fmla="*/ 26227 h 29370"/>
                    <a:gd name="connsiteX86" fmla="*/ 29325 w 55078"/>
                    <a:gd name="connsiteY86" fmla="*/ 28120 h 29370"/>
                    <a:gd name="connsiteX87" fmla="*/ 29611 w 55078"/>
                    <a:gd name="connsiteY87" fmla="*/ 26799 h 29370"/>
                    <a:gd name="connsiteX88" fmla="*/ 29718 w 55078"/>
                    <a:gd name="connsiteY88" fmla="*/ 27763 h 29370"/>
                    <a:gd name="connsiteX89" fmla="*/ 31040 w 55078"/>
                    <a:gd name="connsiteY89" fmla="*/ 28692 h 29370"/>
                    <a:gd name="connsiteX90" fmla="*/ 31040 w 55078"/>
                    <a:gd name="connsiteY90" fmla="*/ 29371 h 29370"/>
                    <a:gd name="connsiteX91" fmla="*/ 31040 w 55078"/>
                    <a:gd name="connsiteY91" fmla="*/ 27370 h 29370"/>
                    <a:gd name="connsiteX92" fmla="*/ 32218 w 55078"/>
                    <a:gd name="connsiteY92" fmla="*/ 26620 h 29370"/>
                    <a:gd name="connsiteX93" fmla="*/ 32218 w 55078"/>
                    <a:gd name="connsiteY93" fmla="*/ 24906 h 29370"/>
                    <a:gd name="connsiteX94" fmla="*/ 32254 w 55078"/>
                    <a:gd name="connsiteY94" fmla="*/ 25834 h 29370"/>
                    <a:gd name="connsiteX95" fmla="*/ 32647 w 55078"/>
                    <a:gd name="connsiteY95" fmla="*/ 25370 h 29370"/>
                    <a:gd name="connsiteX96" fmla="*/ 33076 w 55078"/>
                    <a:gd name="connsiteY96" fmla="*/ 26513 h 29370"/>
                    <a:gd name="connsiteX97" fmla="*/ 33040 w 55078"/>
                    <a:gd name="connsiteY97" fmla="*/ 27692 h 29370"/>
                    <a:gd name="connsiteX98" fmla="*/ 33361 w 55078"/>
                    <a:gd name="connsiteY98" fmla="*/ 25906 h 29370"/>
                    <a:gd name="connsiteX99" fmla="*/ 34933 w 55078"/>
                    <a:gd name="connsiteY99" fmla="*/ 26692 h 29370"/>
                    <a:gd name="connsiteX100" fmla="*/ 35933 w 55078"/>
                    <a:gd name="connsiteY100" fmla="*/ 25692 h 29370"/>
                    <a:gd name="connsiteX101" fmla="*/ 36612 w 55078"/>
                    <a:gd name="connsiteY101" fmla="*/ 27870 h 29370"/>
                    <a:gd name="connsiteX102" fmla="*/ 37683 w 55078"/>
                    <a:gd name="connsiteY102" fmla="*/ 26835 h 29370"/>
                    <a:gd name="connsiteX103" fmla="*/ 37648 w 55078"/>
                    <a:gd name="connsiteY103" fmla="*/ 26977 h 29370"/>
                    <a:gd name="connsiteX104" fmla="*/ 40219 w 55078"/>
                    <a:gd name="connsiteY104" fmla="*/ 26156 h 29370"/>
                    <a:gd name="connsiteX105" fmla="*/ 40041 w 55078"/>
                    <a:gd name="connsiteY105" fmla="*/ 24227 h 29370"/>
                    <a:gd name="connsiteX106" fmla="*/ 41898 w 55078"/>
                    <a:gd name="connsiteY106" fmla="*/ 22155 h 29370"/>
                    <a:gd name="connsiteX107" fmla="*/ 43220 w 55078"/>
                    <a:gd name="connsiteY107" fmla="*/ 23013 h 29370"/>
                    <a:gd name="connsiteX108" fmla="*/ 43184 w 55078"/>
                    <a:gd name="connsiteY108" fmla="*/ 23263 h 29370"/>
                    <a:gd name="connsiteX109" fmla="*/ 45041 w 55078"/>
                    <a:gd name="connsiteY109" fmla="*/ 22155 h 29370"/>
                    <a:gd name="connsiteX110" fmla="*/ 45113 w 55078"/>
                    <a:gd name="connsiteY110" fmla="*/ 19905 h 29370"/>
                    <a:gd name="connsiteX111" fmla="*/ 45684 w 55078"/>
                    <a:gd name="connsiteY111" fmla="*/ 20334 h 29370"/>
                    <a:gd name="connsiteX112" fmla="*/ 46256 w 55078"/>
                    <a:gd name="connsiteY112" fmla="*/ 21119 h 29370"/>
                    <a:gd name="connsiteX113" fmla="*/ 46149 w 55078"/>
                    <a:gd name="connsiteY113" fmla="*/ 20584 h 29370"/>
                    <a:gd name="connsiteX114" fmla="*/ 46256 w 55078"/>
                    <a:gd name="connsiteY114" fmla="*/ 20762 h 29370"/>
                    <a:gd name="connsiteX115" fmla="*/ 46077 w 55078"/>
                    <a:gd name="connsiteY115" fmla="*/ 20119 h 29370"/>
                    <a:gd name="connsiteX116" fmla="*/ 45791 w 55078"/>
                    <a:gd name="connsiteY116" fmla="*/ 19727 h 29370"/>
                    <a:gd name="connsiteX117" fmla="*/ 47470 w 55078"/>
                    <a:gd name="connsiteY117" fmla="*/ 20262 h 29370"/>
                    <a:gd name="connsiteX118" fmla="*/ 48542 w 55078"/>
                    <a:gd name="connsiteY118" fmla="*/ 16762 h 29370"/>
                    <a:gd name="connsiteX119" fmla="*/ 49185 w 55078"/>
                    <a:gd name="connsiteY119" fmla="*/ 18298 h 29370"/>
                    <a:gd name="connsiteX120" fmla="*/ 49542 w 55078"/>
                    <a:gd name="connsiteY120" fmla="*/ 17691 h 29370"/>
                    <a:gd name="connsiteX121" fmla="*/ 49542 w 55078"/>
                    <a:gd name="connsiteY121" fmla="*/ 18691 h 29370"/>
                    <a:gd name="connsiteX122" fmla="*/ 51435 w 55078"/>
                    <a:gd name="connsiteY122" fmla="*/ 17048 h 29370"/>
                    <a:gd name="connsiteX123" fmla="*/ 51042 w 55078"/>
                    <a:gd name="connsiteY123" fmla="*/ 16298 h 29370"/>
                    <a:gd name="connsiteX124" fmla="*/ 51185 w 55078"/>
                    <a:gd name="connsiteY124" fmla="*/ 16369 h 29370"/>
                    <a:gd name="connsiteX125" fmla="*/ 50721 w 55078"/>
                    <a:gd name="connsiteY125" fmla="*/ 15262 h 29370"/>
                    <a:gd name="connsiteX126" fmla="*/ 52435 w 55078"/>
                    <a:gd name="connsiteY126" fmla="*/ 16440 h 29370"/>
                    <a:gd name="connsiteX127" fmla="*/ 53185 w 55078"/>
                    <a:gd name="connsiteY127" fmla="*/ 14440 h 29370"/>
                    <a:gd name="connsiteX128" fmla="*/ 52399 w 55078"/>
                    <a:gd name="connsiteY128" fmla="*/ 13869 h 29370"/>
                    <a:gd name="connsiteX129" fmla="*/ 53185 w 55078"/>
                    <a:gd name="connsiteY129" fmla="*/ 13690 h 29370"/>
                    <a:gd name="connsiteX130" fmla="*/ 54150 w 55078"/>
                    <a:gd name="connsiteY130" fmla="*/ 14440 h 29370"/>
                    <a:gd name="connsiteX131" fmla="*/ 53328 w 55078"/>
                    <a:gd name="connsiteY131" fmla="*/ 12726 h 29370"/>
                    <a:gd name="connsiteX132" fmla="*/ 54185 w 55078"/>
                    <a:gd name="connsiteY132" fmla="*/ 14011 h 29370"/>
                    <a:gd name="connsiteX133" fmla="*/ 55078 w 55078"/>
                    <a:gd name="connsiteY133" fmla="*/ 12440 h 29370"/>
                    <a:gd name="connsiteX134" fmla="*/ 53292 w 55078"/>
                    <a:gd name="connsiteY134" fmla="*/ 11154 h 29370"/>
                    <a:gd name="connsiteX135" fmla="*/ 53650 w 55078"/>
                    <a:gd name="connsiteY135" fmla="*/ 9654 h 29370"/>
                    <a:gd name="connsiteX136" fmla="*/ 52614 w 55078"/>
                    <a:gd name="connsiteY136" fmla="*/ 9368 h 29370"/>
                    <a:gd name="connsiteX137" fmla="*/ 53578 w 55078"/>
                    <a:gd name="connsiteY137" fmla="*/ 7761 h 29370"/>
                    <a:gd name="connsiteX138" fmla="*/ 42398 w 55078"/>
                    <a:gd name="connsiteY138" fmla="*/ 3474 h 29370"/>
                    <a:gd name="connsiteX139" fmla="*/ 41755 w 55078"/>
                    <a:gd name="connsiteY139" fmla="*/ 4225 h 29370"/>
                    <a:gd name="connsiteX140" fmla="*/ 43077 w 55078"/>
                    <a:gd name="connsiteY140" fmla="*/ 5582 h 29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</a:cxnLst>
                  <a:rect l="l" t="t" r="r" b="b"/>
                  <a:pathLst>
                    <a:path w="55078" h="29370">
                      <a:moveTo>
                        <a:pt x="43077" y="5582"/>
                      </a:moveTo>
                      <a:cubicBezTo>
                        <a:pt x="42577" y="5332"/>
                        <a:pt x="40398" y="4439"/>
                        <a:pt x="39791" y="5903"/>
                      </a:cubicBezTo>
                      <a:cubicBezTo>
                        <a:pt x="39112" y="6189"/>
                        <a:pt x="38791" y="6939"/>
                        <a:pt x="38398" y="7439"/>
                      </a:cubicBezTo>
                      <a:cubicBezTo>
                        <a:pt x="38898" y="9011"/>
                        <a:pt x="37755" y="7796"/>
                        <a:pt x="38040" y="9154"/>
                      </a:cubicBezTo>
                      <a:lnTo>
                        <a:pt x="37576" y="8332"/>
                      </a:lnTo>
                      <a:cubicBezTo>
                        <a:pt x="37648" y="8797"/>
                        <a:pt x="37648" y="9154"/>
                        <a:pt x="37398" y="8689"/>
                      </a:cubicBezTo>
                      <a:lnTo>
                        <a:pt x="37326" y="8439"/>
                      </a:lnTo>
                      <a:cubicBezTo>
                        <a:pt x="37433" y="9118"/>
                        <a:pt x="37147" y="8797"/>
                        <a:pt x="37183" y="9154"/>
                      </a:cubicBezTo>
                      <a:lnTo>
                        <a:pt x="37112" y="8904"/>
                      </a:lnTo>
                      <a:lnTo>
                        <a:pt x="36969" y="9047"/>
                      </a:lnTo>
                      <a:lnTo>
                        <a:pt x="36897" y="8654"/>
                      </a:lnTo>
                      <a:cubicBezTo>
                        <a:pt x="36826" y="9440"/>
                        <a:pt x="36147" y="9654"/>
                        <a:pt x="35683" y="9440"/>
                      </a:cubicBezTo>
                      <a:lnTo>
                        <a:pt x="36004" y="10511"/>
                      </a:lnTo>
                      <a:cubicBezTo>
                        <a:pt x="34754" y="9547"/>
                        <a:pt x="34969" y="11868"/>
                        <a:pt x="33826" y="10654"/>
                      </a:cubicBezTo>
                      <a:lnTo>
                        <a:pt x="33790" y="10404"/>
                      </a:lnTo>
                      <a:cubicBezTo>
                        <a:pt x="33433" y="13511"/>
                        <a:pt x="31790" y="8832"/>
                        <a:pt x="31397" y="11761"/>
                      </a:cubicBezTo>
                      <a:cubicBezTo>
                        <a:pt x="31468" y="11404"/>
                        <a:pt x="31218" y="11226"/>
                        <a:pt x="31182" y="10940"/>
                      </a:cubicBezTo>
                      <a:cubicBezTo>
                        <a:pt x="30790" y="11333"/>
                        <a:pt x="30361" y="11583"/>
                        <a:pt x="30718" y="13726"/>
                      </a:cubicBezTo>
                      <a:cubicBezTo>
                        <a:pt x="30361" y="13761"/>
                        <a:pt x="30325" y="13083"/>
                        <a:pt x="30182" y="12261"/>
                      </a:cubicBezTo>
                      <a:cubicBezTo>
                        <a:pt x="30325" y="13190"/>
                        <a:pt x="30111" y="13654"/>
                        <a:pt x="29861" y="13726"/>
                      </a:cubicBezTo>
                      <a:lnTo>
                        <a:pt x="29932" y="13333"/>
                      </a:lnTo>
                      <a:lnTo>
                        <a:pt x="29254" y="13761"/>
                      </a:lnTo>
                      <a:lnTo>
                        <a:pt x="29611" y="15547"/>
                      </a:lnTo>
                      <a:cubicBezTo>
                        <a:pt x="29146" y="15083"/>
                        <a:pt x="29254" y="13369"/>
                        <a:pt x="28932" y="13833"/>
                      </a:cubicBezTo>
                      <a:lnTo>
                        <a:pt x="29075" y="15333"/>
                      </a:lnTo>
                      <a:cubicBezTo>
                        <a:pt x="28468" y="15119"/>
                        <a:pt x="28003" y="12833"/>
                        <a:pt x="27539" y="11761"/>
                      </a:cubicBezTo>
                      <a:cubicBezTo>
                        <a:pt x="26646" y="11476"/>
                        <a:pt x="25825" y="12226"/>
                        <a:pt x="24967" y="12618"/>
                      </a:cubicBezTo>
                      <a:cubicBezTo>
                        <a:pt x="24146" y="13011"/>
                        <a:pt x="23146" y="13047"/>
                        <a:pt x="23217" y="11583"/>
                      </a:cubicBezTo>
                      <a:lnTo>
                        <a:pt x="23646" y="10547"/>
                      </a:lnTo>
                      <a:cubicBezTo>
                        <a:pt x="24396" y="9082"/>
                        <a:pt x="22288" y="12583"/>
                        <a:pt x="22967" y="11190"/>
                      </a:cubicBezTo>
                      <a:lnTo>
                        <a:pt x="22467" y="11761"/>
                      </a:lnTo>
                      <a:cubicBezTo>
                        <a:pt x="22574" y="11476"/>
                        <a:pt x="22681" y="11190"/>
                        <a:pt x="22931" y="10904"/>
                      </a:cubicBezTo>
                      <a:cubicBezTo>
                        <a:pt x="22860" y="10797"/>
                        <a:pt x="22753" y="11047"/>
                        <a:pt x="22324" y="11368"/>
                      </a:cubicBezTo>
                      <a:lnTo>
                        <a:pt x="22681" y="10368"/>
                      </a:lnTo>
                      <a:cubicBezTo>
                        <a:pt x="22431" y="9261"/>
                        <a:pt x="20753" y="10475"/>
                        <a:pt x="20253" y="9618"/>
                      </a:cubicBezTo>
                      <a:cubicBezTo>
                        <a:pt x="20717" y="7368"/>
                        <a:pt x="18145" y="7654"/>
                        <a:pt x="16538" y="7546"/>
                      </a:cubicBezTo>
                      <a:cubicBezTo>
                        <a:pt x="14430" y="7868"/>
                        <a:pt x="15752" y="5082"/>
                        <a:pt x="15788" y="3760"/>
                      </a:cubicBezTo>
                      <a:cubicBezTo>
                        <a:pt x="15395" y="2617"/>
                        <a:pt x="14645" y="1831"/>
                        <a:pt x="13645" y="1903"/>
                      </a:cubicBezTo>
                      <a:cubicBezTo>
                        <a:pt x="13752" y="1688"/>
                        <a:pt x="13252" y="1903"/>
                        <a:pt x="13109" y="2010"/>
                      </a:cubicBezTo>
                      <a:lnTo>
                        <a:pt x="12144" y="581"/>
                      </a:lnTo>
                      <a:cubicBezTo>
                        <a:pt x="12144" y="581"/>
                        <a:pt x="11894" y="224"/>
                        <a:pt x="11573" y="81"/>
                      </a:cubicBezTo>
                      <a:cubicBezTo>
                        <a:pt x="11251" y="81"/>
                        <a:pt x="11609" y="-205"/>
                        <a:pt x="10751" y="296"/>
                      </a:cubicBezTo>
                      <a:cubicBezTo>
                        <a:pt x="9394" y="1010"/>
                        <a:pt x="8501" y="1331"/>
                        <a:pt x="7894" y="1474"/>
                      </a:cubicBezTo>
                      <a:cubicBezTo>
                        <a:pt x="6644" y="1688"/>
                        <a:pt x="7037" y="1546"/>
                        <a:pt x="6679" y="1510"/>
                      </a:cubicBezTo>
                      <a:cubicBezTo>
                        <a:pt x="5822" y="1331"/>
                        <a:pt x="4643" y="1153"/>
                        <a:pt x="3393" y="1867"/>
                      </a:cubicBezTo>
                      <a:cubicBezTo>
                        <a:pt x="2143" y="2581"/>
                        <a:pt x="1036" y="4296"/>
                        <a:pt x="357" y="6475"/>
                      </a:cubicBezTo>
                      <a:lnTo>
                        <a:pt x="0" y="6582"/>
                      </a:lnTo>
                      <a:cubicBezTo>
                        <a:pt x="214" y="8618"/>
                        <a:pt x="714" y="9440"/>
                        <a:pt x="2643" y="8904"/>
                      </a:cubicBezTo>
                      <a:cubicBezTo>
                        <a:pt x="1072" y="10475"/>
                        <a:pt x="3108" y="9797"/>
                        <a:pt x="2750" y="10440"/>
                      </a:cubicBezTo>
                      <a:lnTo>
                        <a:pt x="2607" y="10547"/>
                      </a:lnTo>
                      <a:cubicBezTo>
                        <a:pt x="4322" y="9904"/>
                        <a:pt x="2393" y="12404"/>
                        <a:pt x="3715" y="11654"/>
                      </a:cubicBezTo>
                      <a:cubicBezTo>
                        <a:pt x="3572" y="11761"/>
                        <a:pt x="3108" y="12119"/>
                        <a:pt x="3036" y="12119"/>
                      </a:cubicBezTo>
                      <a:cubicBezTo>
                        <a:pt x="3322" y="12083"/>
                        <a:pt x="3750" y="11975"/>
                        <a:pt x="3179" y="12440"/>
                      </a:cubicBezTo>
                      <a:cubicBezTo>
                        <a:pt x="3108" y="12547"/>
                        <a:pt x="3000" y="12618"/>
                        <a:pt x="2857" y="12726"/>
                      </a:cubicBezTo>
                      <a:cubicBezTo>
                        <a:pt x="3822" y="13583"/>
                        <a:pt x="4608" y="15476"/>
                        <a:pt x="6679" y="14762"/>
                      </a:cubicBezTo>
                      <a:lnTo>
                        <a:pt x="6358" y="14940"/>
                      </a:lnTo>
                      <a:cubicBezTo>
                        <a:pt x="7715" y="14369"/>
                        <a:pt x="6894" y="15262"/>
                        <a:pt x="7787" y="15155"/>
                      </a:cubicBezTo>
                      <a:cubicBezTo>
                        <a:pt x="7680" y="15297"/>
                        <a:pt x="7644" y="15369"/>
                        <a:pt x="7572" y="15405"/>
                      </a:cubicBezTo>
                      <a:cubicBezTo>
                        <a:pt x="8894" y="14833"/>
                        <a:pt x="8715" y="16298"/>
                        <a:pt x="9430" y="16155"/>
                      </a:cubicBezTo>
                      <a:lnTo>
                        <a:pt x="8858" y="16798"/>
                      </a:lnTo>
                      <a:lnTo>
                        <a:pt x="9716" y="17333"/>
                      </a:lnTo>
                      <a:lnTo>
                        <a:pt x="9573" y="16940"/>
                      </a:lnTo>
                      <a:cubicBezTo>
                        <a:pt x="11251" y="15297"/>
                        <a:pt x="9108" y="18512"/>
                        <a:pt x="10680" y="17869"/>
                      </a:cubicBezTo>
                      <a:cubicBezTo>
                        <a:pt x="11001" y="18548"/>
                        <a:pt x="14788" y="14940"/>
                        <a:pt x="14538" y="16190"/>
                      </a:cubicBezTo>
                      <a:cubicBezTo>
                        <a:pt x="15430" y="15512"/>
                        <a:pt x="13216" y="17441"/>
                        <a:pt x="14109" y="17048"/>
                      </a:cubicBezTo>
                      <a:cubicBezTo>
                        <a:pt x="13359" y="18012"/>
                        <a:pt x="13466" y="17512"/>
                        <a:pt x="12966" y="18369"/>
                      </a:cubicBezTo>
                      <a:cubicBezTo>
                        <a:pt x="13680" y="18191"/>
                        <a:pt x="12823" y="19834"/>
                        <a:pt x="13752" y="19512"/>
                      </a:cubicBezTo>
                      <a:lnTo>
                        <a:pt x="13216" y="20298"/>
                      </a:lnTo>
                      <a:cubicBezTo>
                        <a:pt x="14823" y="19334"/>
                        <a:pt x="13680" y="22155"/>
                        <a:pt x="15038" y="21048"/>
                      </a:cubicBezTo>
                      <a:cubicBezTo>
                        <a:pt x="16109" y="20834"/>
                        <a:pt x="13895" y="23691"/>
                        <a:pt x="15681" y="22584"/>
                      </a:cubicBezTo>
                      <a:lnTo>
                        <a:pt x="15395" y="23906"/>
                      </a:lnTo>
                      <a:cubicBezTo>
                        <a:pt x="15716" y="24334"/>
                        <a:pt x="16466" y="22691"/>
                        <a:pt x="16609" y="23477"/>
                      </a:cubicBezTo>
                      <a:cubicBezTo>
                        <a:pt x="16181" y="24191"/>
                        <a:pt x="16895" y="24370"/>
                        <a:pt x="16252" y="24906"/>
                      </a:cubicBezTo>
                      <a:cubicBezTo>
                        <a:pt x="16895" y="26620"/>
                        <a:pt x="19109" y="24263"/>
                        <a:pt x="19895" y="26727"/>
                      </a:cubicBezTo>
                      <a:cubicBezTo>
                        <a:pt x="20645" y="25334"/>
                        <a:pt x="21145" y="26370"/>
                        <a:pt x="21646" y="25299"/>
                      </a:cubicBezTo>
                      <a:cubicBezTo>
                        <a:pt x="21538" y="25977"/>
                        <a:pt x="23074" y="25727"/>
                        <a:pt x="21967" y="27013"/>
                      </a:cubicBezTo>
                      <a:cubicBezTo>
                        <a:pt x="21860" y="27120"/>
                        <a:pt x="21753" y="27049"/>
                        <a:pt x="21824" y="26799"/>
                      </a:cubicBezTo>
                      <a:lnTo>
                        <a:pt x="21538" y="27692"/>
                      </a:lnTo>
                      <a:cubicBezTo>
                        <a:pt x="22110" y="29656"/>
                        <a:pt x="23289" y="27013"/>
                        <a:pt x="24074" y="27406"/>
                      </a:cubicBezTo>
                      <a:cubicBezTo>
                        <a:pt x="23860" y="27049"/>
                        <a:pt x="23539" y="27085"/>
                        <a:pt x="23824" y="26477"/>
                      </a:cubicBezTo>
                      <a:lnTo>
                        <a:pt x="24539" y="26692"/>
                      </a:lnTo>
                      <a:lnTo>
                        <a:pt x="24324" y="27478"/>
                      </a:lnTo>
                      <a:lnTo>
                        <a:pt x="25432" y="28013"/>
                      </a:lnTo>
                      <a:lnTo>
                        <a:pt x="25325" y="27013"/>
                      </a:lnTo>
                      <a:cubicBezTo>
                        <a:pt x="25825" y="27549"/>
                        <a:pt x="26003" y="29228"/>
                        <a:pt x="26610" y="27835"/>
                      </a:cubicBezTo>
                      <a:cubicBezTo>
                        <a:pt x="26896" y="27049"/>
                        <a:pt x="26146" y="26513"/>
                        <a:pt x="26682" y="26227"/>
                      </a:cubicBezTo>
                      <a:cubicBezTo>
                        <a:pt x="27361" y="26906"/>
                        <a:pt x="28396" y="27870"/>
                        <a:pt x="29325" y="28120"/>
                      </a:cubicBezTo>
                      <a:cubicBezTo>
                        <a:pt x="29182" y="27013"/>
                        <a:pt x="29397" y="27049"/>
                        <a:pt x="29611" y="26799"/>
                      </a:cubicBezTo>
                      <a:lnTo>
                        <a:pt x="29718" y="27763"/>
                      </a:lnTo>
                      <a:cubicBezTo>
                        <a:pt x="30468" y="26370"/>
                        <a:pt x="30254" y="29835"/>
                        <a:pt x="31040" y="28692"/>
                      </a:cubicBezTo>
                      <a:lnTo>
                        <a:pt x="31040" y="29371"/>
                      </a:lnTo>
                      <a:lnTo>
                        <a:pt x="31040" y="27370"/>
                      </a:lnTo>
                      <a:cubicBezTo>
                        <a:pt x="31575" y="25406"/>
                        <a:pt x="31718" y="29299"/>
                        <a:pt x="32218" y="26620"/>
                      </a:cubicBezTo>
                      <a:cubicBezTo>
                        <a:pt x="31897" y="26835"/>
                        <a:pt x="31754" y="24549"/>
                        <a:pt x="32218" y="24906"/>
                      </a:cubicBezTo>
                      <a:lnTo>
                        <a:pt x="32254" y="25834"/>
                      </a:lnTo>
                      <a:cubicBezTo>
                        <a:pt x="32433" y="25620"/>
                        <a:pt x="32468" y="25227"/>
                        <a:pt x="32647" y="25370"/>
                      </a:cubicBezTo>
                      <a:cubicBezTo>
                        <a:pt x="32611" y="25870"/>
                        <a:pt x="32790" y="26692"/>
                        <a:pt x="33076" y="26513"/>
                      </a:cubicBezTo>
                      <a:lnTo>
                        <a:pt x="33040" y="27692"/>
                      </a:lnTo>
                      <a:lnTo>
                        <a:pt x="33361" y="25906"/>
                      </a:lnTo>
                      <a:cubicBezTo>
                        <a:pt x="34004" y="26799"/>
                        <a:pt x="34504" y="25442"/>
                        <a:pt x="34933" y="26692"/>
                      </a:cubicBezTo>
                      <a:cubicBezTo>
                        <a:pt x="34933" y="26692"/>
                        <a:pt x="36040" y="27120"/>
                        <a:pt x="35933" y="25692"/>
                      </a:cubicBezTo>
                      <a:cubicBezTo>
                        <a:pt x="35933" y="26585"/>
                        <a:pt x="36540" y="26799"/>
                        <a:pt x="36612" y="27870"/>
                      </a:cubicBezTo>
                      <a:cubicBezTo>
                        <a:pt x="36647" y="26835"/>
                        <a:pt x="37183" y="25870"/>
                        <a:pt x="37683" y="26835"/>
                      </a:cubicBezTo>
                      <a:lnTo>
                        <a:pt x="37648" y="26977"/>
                      </a:lnTo>
                      <a:cubicBezTo>
                        <a:pt x="38969" y="27763"/>
                        <a:pt x="39041" y="25084"/>
                        <a:pt x="40219" y="26156"/>
                      </a:cubicBezTo>
                      <a:cubicBezTo>
                        <a:pt x="39898" y="25084"/>
                        <a:pt x="40505" y="25549"/>
                        <a:pt x="40041" y="24227"/>
                      </a:cubicBezTo>
                      <a:cubicBezTo>
                        <a:pt x="40362" y="22691"/>
                        <a:pt x="42791" y="26477"/>
                        <a:pt x="41898" y="22155"/>
                      </a:cubicBezTo>
                      <a:cubicBezTo>
                        <a:pt x="42327" y="21762"/>
                        <a:pt x="42863" y="22905"/>
                        <a:pt x="43220" y="23013"/>
                      </a:cubicBezTo>
                      <a:lnTo>
                        <a:pt x="43184" y="23263"/>
                      </a:lnTo>
                      <a:cubicBezTo>
                        <a:pt x="44077" y="22548"/>
                        <a:pt x="44291" y="22370"/>
                        <a:pt x="45041" y="22155"/>
                      </a:cubicBezTo>
                      <a:cubicBezTo>
                        <a:pt x="45220" y="21620"/>
                        <a:pt x="44327" y="19762"/>
                        <a:pt x="45113" y="19905"/>
                      </a:cubicBezTo>
                      <a:cubicBezTo>
                        <a:pt x="45291" y="20727"/>
                        <a:pt x="45470" y="20477"/>
                        <a:pt x="45684" y="20334"/>
                      </a:cubicBezTo>
                      <a:cubicBezTo>
                        <a:pt x="45613" y="20512"/>
                        <a:pt x="45720" y="20798"/>
                        <a:pt x="46256" y="21119"/>
                      </a:cubicBezTo>
                      <a:cubicBezTo>
                        <a:pt x="46184" y="20869"/>
                        <a:pt x="46149" y="20727"/>
                        <a:pt x="46149" y="20584"/>
                      </a:cubicBezTo>
                      <a:cubicBezTo>
                        <a:pt x="46184" y="20655"/>
                        <a:pt x="46220" y="20691"/>
                        <a:pt x="46256" y="20762"/>
                      </a:cubicBezTo>
                      <a:cubicBezTo>
                        <a:pt x="46470" y="20334"/>
                        <a:pt x="46291" y="20119"/>
                        <a:pt x="46077" y="20119"/>
                      </a:cubicBezTo>
                      <a:cubicBezTo>
                        <a:pt x="46041" y="20012"/>
                        <a:pt x="45934" y="19869"/>
                        <a:pt x="45791" y="19727"/>
                      </a:cubicBezTo>
                      <a:cubicBezTo>
                        <a:pt x="46649" y="20441"/>
                        <a:pt x="46720" y="19119"/>
                        <a:pt x="47470" y="20262"/>
                      </a:cubicBezTo>
                      <a:cubicBezTo>
                        <a:pt x="48327" y="19369"/>
                        <a:pt x="48149" y="17726"/>
                        <a:pt x="48542" y="16762"/>
                      </a:cubicBezTo>
                      <a:cubicBezTo>
                        <a:pt x="49042" y="17262"/>
                        <a:pt x="49256" y="17905"/>
                        <a:pt x="49185" y="18298"/>
                      </a:cubicBezTo>
                      <a:lnTo>
                        <a:pt x="49542" y="17691"/>
                      </a:lnTo>
                      <a:cubicBezTo>
                        <a:pt x="50149" y="18512"/>
                        <a:pt x="49578" y="18405"/>
                        <a:pt x="49542" y="18691"/>
                      </a:cubicBezTo>
                      <a:cubicBezTo>
                        <a:pt x="51185" y="19548"/>
                        <a:pt x="49828" y="16405"/>
                        <a:pt x="51435" y="17048"/>
                      </a:cubicBezTo>
                      <a:lnTo>
                        <a:pt x="51042" y="16298"/>
                      </a:lnTo>
                      <a:lnTo>
                        <a:pt x="51185" y="16369"/>
                      </a:lnTo>
                      <a:cubicBezTo>
                        <a:pt x="50899" y="16047"/>
                        <a:pt x="50685" y="15476"/>
                        <a:pt x="50721" y="15262"/>
                      </a:cubicBezTo>
                      <a:cubicBezTo>
                        <a:pt x="51399" y="15869"/>
                        <a:pt x="52042" y="16833"/>
                        <a:pt x="52435" y="16440"/>
                      </a:cubicBezTo>
                      <a:cubicBezTo>
                        <a:pt x="53364" y="16798"/>
                        <a:pt x="53185" y="15190"/>
                        <a:pt x="53185" y="14440"/>
                      </a:cubicBezTo>
                      <a:cubicBezTo>
                        <a:pt x="52864" y="14583"/>
                        <a:pt x="52542" y="14155"/>
                        <a:pt x="52399" y="13869"/>
                      </a:cubicBezTo>
                      <a:cubicBezTo>
                        <a:pt x="52542" y="13654"/>
                        <a:pt x="53364" y="14119"/>
                        <a:pt x="53185" y="13690"/>
                      </a:cubicBezTo>
                      <a:lnTo>
                        <a:pt x="54150" y="14440"/>
                      </a:lnTo>
                      <a:cubicBezTo>
                        <a:pt x="53221" y="13797"/>
                        <a:pt x="53650" y="13083"/>
                        <a:pt x="53328" y="12726"/>
                      </a:cubicBezTo>
                      <a:cubicBezTo>
                        <a:pt x="54150" y="13119"/>
                        <a:pt x="53685" y="13511"/>
                        <a:pt x="54185" y="14011"/>
                      </a:cubicBezTo>
                      <a:cubicBezTo>
                        <a:pt x="54828" y="13011"/>
                        <a:pt x="54507" y="13511"/>
                        <a:pt x="55078" y="12440"/>
                      </a:cubicBezTo>
                      <a:cubicBezTo>
                        <a:pt x="54614" y="11440"/>
                        <a:pt x="54042" y="11940"/>
                        <a:pt x="53292" y="11154"/>
                      </a:cubicBezTo>
                      <a:cubicBezTo>
                        <a:pt x="53328" y="10618"/>
                        <a:pt x="52792" y="9832"/>
                        <a:pt x="53650" y="9654"/>
                      </a:cubicBezTo>
                      <a:lnTo>
                        <a:pt x="52614" y="9368"/>
                      </a:lnTo>
                      <a:cubicBezTo>
                        <a:pt x="52185" y="8297"/>
                        <a:pt x="52399" y="7975"/>
                        <a:pt x="53578" y="7761"/>
                      </a:cubicBezTo>
                      <a:cubicBezTo>
                        <a:pt x="46613" y="224"/>
                        <a:pt x="42398" y="3474"/>
                        <a:pt x="42398" y="3474"/>
                      </a:cubicBezTo>
                      <a:cubicBezTo>
                        <a:pt x="40934" y="4296"/>
                        <a:pt x="41219" y="3903"/>
                        <a:pt x="41755" y="4225"/>
                      </a:cubicBezTo>
                      <a:cubicBezTo>
                        <a:pt x="42112" y="4475"/>
                        <a:pt x="42934" y="5082"/>
                        <a:pt x="43077" y="558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3" name="Graphic 1">
                <a:extLst>
                  <a:ext uri="{FF2B5EF4-FFF2-40B4-BE49-F238E27FC236}">
                    <a16:creationId xmlns:a16="http://schemas.microsoft.com/office/drawing/2014/main" id="{E73C25CD-687B-7E4D-BF6F-CA367817C524}"/>
                  </a:ext>
                </a:extLst>
              </p:cNvPr>
              <p:cNvGrpSpPr/>
              <p:nvPr/>
            </p:nvGrpSpPr>
            <p:grpSpPr>
              <a:xfrm>
                <a:off x="7497563" y="2055292"/>
                <a:ext cx="41032" cy="85930"/>
                <a:chOff x="7497563" y="2055292"/>
                <a:chExt cx="41032" cy="85930"/>
              </a:xfrm>
              <a:grpFill/>
            </p:grpSpPr>
            <p:sp>
              <p:nvSpPr>
                <p:cNvPr id="154" name="Freeform 153">
                  <a:extLst>
                    <a:ext uri="{FF2B5EF4-FFF2-40B4-BE49-F238E27FC236}">
                      <a16:creationId xmlns:a16="http://schemas.microsoft.com/office/drawing/2014/main" id="{2573E46F-C7DE-B24E-AF45-A1944D470A1C}"/>
                    </a:ext>
                  </a:extLst>
                </p:cNvPr>
                <p:cNvSpPr/>
                <p:nvPr/>
              </p:nvSpPr>
              <p:spPr>
                <a:xfrm>
                  <a:off x="7532095" y="2070080"/>
                  <a:ext cx="428" cy="285"/>
                </a:xfrm>
                <a:custGeom>
                  <a:avLst/>
                  <a:gdLst>
                    <a:gd name="connsiteX0" fmla="*/ 429 w 428"/>
                    <a:gd name="connsiteY0" fmla="*/ 0 h 285"/>
                    <a:gd name="connsiteX1" fmla="*/ 0 w 428"/>
                    <a:gd name="connsiteY1" fmla="*/ 286 h 285"/>
                    <a:gd name="connsiteX2" fmla="*/ 429 w 428"/>
                    <a:gd name="connsiteY2" fmla="*/ 0 h 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8" h="285">
                      <a:moveTo>
                        <a:pt x="429" y="0"/>
                      </a:moveTo>
                      <a:lnTo>
                        <a:pt x="0" y="286"/>
                      </a:lnTo>
                      <a:cubicBezTo>
                        <a:pt x="214" y="250"/>
                        <a:pt x="393" y="179"/>
                        <a:pt x="429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5" name="Freeform 154">
                  <a:extLst>
                    <a:ext uri="{FF2B5EF4-FFF2-40B4-BE49-F238E27FC236}">
                      <a16:creationId xmlns:a16="http://schemas.microsoft.com/office/drawing/2014/main" id="{FD062C78-A62B-4C46-B6E9-B67B4F3471A6}"/>
                    </a:ext>
                  </a:extLst>
                </p:cNvPr>
                <p:cNvSpPr/>
                <p:nvPr/>
              </p:nvSpPr>
              <p:spPr>
                <a:xfrm>
                  <a:off x="7519522" y="2132730"/>
                  <a:ext cx="3571" cy="107"/>
                </a:xfrm>
                <a:custGeom>
                  <a:avLst/>
                  <a:gdLst>
                    <a:gd name="connsiteX0" fmla="*/ 0 w 3571"/>
                    <a:gd name="connsiteY0" fmla="*/ 0 h 107"/>
                    <a:gd name="connsiteX1" fmla="*/ 0 w 3571"/>
                    <a:gd name="connsiteY1" fmla="*/ 107 h 107"/>
                    <a:gd name="connsiteX2" fmla="*/ 0 w 35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07">
                      <a:moveTo>
                        <a:pt x="0" y="0"/>
                      </a:moveTo>
                      <a:lnTo>
                        <a:pt x="0" y="107"/>
                      </a:lnTo>
                      <a:cubicBezTo>
                        <a:pt x="0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6" name="Freeform 155">
                  <a:extLst>
                    <a:ext uri="{FF2B5EF4-FFF2-40B4-BE49-F238E27FC236}">
                      <a16:creationId xmlns:a16="http://schemas.microsoft.com/office/drawing/2014/main" id="{BB4D1FA7-C6A8-6A4D-8AEC-4FC6789EF004}"/>
                    </a:ext>
                  </a:extLst>
                </p:cNvPr>
                <p:cNvSpPr/>
                <p:nvPr/>
              </p:nvSpPr>
              <p:spPr>
                <a:xfrm>
                  <a:off x="7518236" y="2080367"/>
                  <a:ext cx="107" cy="71"/>
                </a:xfrm>
                <a:custGeom>
                  <a:avLst/>
                  <a:gdLst>
                    <a:gd name="connsiteX0" fmla="*/ 107 w 107"/>
                    <a:gd name="connsiteY0" fmla="*/ 72 h 71"/>
                    <a:gd name="connsiteX1" fmla="*/ 107 w 107"/>
                    <a:gd name="connsiteY1" fmla="*/ 72 h 71"/>
                    <a:gd name="connsiteX2" fmla="*/ 0 w 107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71">
                      <a:moveTo>
                        <a:pt x="107" y="72"/>
                      </a:moveTo>
                      <a:lnTo>
                        <a:pt x="107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2C6F4DB1-CF22-FD42-BBF2-95D3523281A8}"/>
                    </a:ext>
                  </a:extLst>
                </p:cNvPr>
                <p:cNvSpPr/>
                <p:nvPr/>
              </p:nvSpPr>
              <p:spPr>
                <a:xfrm>
                  <a:off x="7497563" y="2055292"/>
                  <a:ext cx="41032" cy="85930"/>
                </a:xfrm>
                <a:custGeom>
                  <a:avLst/>
                  <a:gdLst>
                    <a:gd name="connsiteX0" fmla="*/ 20959 w 41032"/>
                    <a:gd name="connsiteY0" fmla="*/ 13359 h 85930"/>
                    <a:gd name="connsiteX1" fmla="*/ 19816 w 41032"/>
                    <a:gd name="connsiteY1" fmla="*/ 20538 h 85930"/>
                    <a:gd name="connsiteX2" fmla="*/ 20780 w 41032"/>
                    <a:gd name="connsiteY2" fmla="*/ 25146 h 85930"/>
                    <a:gd name="connsiteX3" fmla="*/ 22423 w 41032"/>
                    <a:gd name="connsiteY3" fmla="*/ 27896 h 85930"/>
                    <a:gd name="connsiteX4" fmla="*/ 21530 w 41032"/>
                    <a:gd name="connsiteY4" fmla="*/ 28254 h 85930"/>
                    <a:gd name="connsiteX5" fmla="*/ 21887 w 41032"/>
                    <a:gd name="connsiteY5" fmla="*/ 29182 h 85930"/>
                    <a:gd name="connsiteX6" fmla="*/ 21602 w 41032"/>
                    <a:gd name="connsiteY6" fmla="*/ 29182 h 85930"/>
                    <a:gd name="connsiteX7" fmla="*/ 22316 w 41032"/>
                    <a:gd name="connsiteY7" fmla="*/ 30290 h 85930"/>
                    <a:gd name="connsiteX8" fmla="*/ 22030 w 41032"/>
                    <a:gd name="connsiteY8" fmla="*/ 30290 h 85930"/>
                    <a:gd name="connsiteX9" fmla="*/ 22209 w 41032"/>
                    <a:gd name="connsiteY9" fmla="*/ 30825 h 85930"/>
                    <a:gd name="connsiteX10" fmla="*/ 21816 w 41032"/>
                    <a:gd name="connsiteY10" fmla="*/ 30754 h 85930"/>
                    <a:gd name="connsiteX11" fmla="*/ 22423 w 41032"/>
                    <a:gd name="connsiteY11" fmla="*/ 33004 h 85930"/>
                    <a:gd name="connsiteX12" fmla="*/ 23531 w 41032"/>
                    <a:gd name="connsiteY12" fmla="*/ 32933 h 85930"/>
                    <a:gd name="connsiteX13" fmla="*/ 23209 w 41032"/>
                    <a:gd name="connsiteY13" fmla="*/ 36433 h 85930"/>
                    <a:gd name="connsiteX14" fmla="*/ 22923 w 41032"/>
                    <a:gd name="connsiteY14" fmla="*/ 36433 h 85930"/>
                    <a:gd name="connsiteX15" fmla="*/ 23781 w 41032"/>
                    <a:gd name="connsiteY15" fmla="*/ 40755 h 85930"/>
                    <a:gd name="connsiteX16" fmla="*/ 22923 w 41032"/>
                    <a:gd name="connsiteY16" fmla="*/ 40827 h 85930"/>
                    <a:gd name="connsiteX17" fmla="*/ 25566 w 41032"/>
                    <a:gd name="connsiteY17" fmla="*/ 42470 h 85930"/>
                    <a:gd name="connsiteX18" fmla="*/ 24031 w 41032"/>
                    <a:gd name="connsiteY18" fmla="*/ 42934 h 85930"/>
                    <a:gd name="connsiteX19" fmla="*/ 25424 w 41032"/>
                    <a:gd name="connsiteY19" fmla="*/ 43898 h 85930"/>
                    <a:gd name="connsiteX20" fmla="*/ 25066 w 41032"/>
                    <a:gd name="connsiteY20" fmla="*/ 43684 h 85930"/>
                    <a:gd name="connsiteX21" fmla="*/ 25316 w 41032"/>
                    <a:gd name="connsiteY21" fmla="*/ 44898 h 85930"/>
                    <a:gd name="connsiteX22" fmla="*/ 27138 w 41032"/>
                    <a:gd name="connsiteY22" fmla="*/ 44791 h 85930"/>
                    <a:gd name="connsiteX23" fmla="*/ 25316 w 41032"/>
                    <a:gd name="connsiteY23" fmla="*/ 45434 h 85930"/>
                    <a:gd name="connsiteX24" fmla="*/ 26817 w 41032"/>
                    <a:gd name="connsiteY24" fmla="*/ 45541 h 85930"/>
                    <a:gd name="connsiteX25" fmla="*/ 22923 w 41032"/>
                    <a:gd name="connsiteY25" fmla="*/ 47292 h 85930"/>
                    <a:gd name="connsiteX26" fmla="*/ 20494 w 41032"/>
                    <a:gd name="connsiteY26" fmla="*/ 57150 h 85930"/>
                    <a:gd name="connsiteX27" fmla="*/ 19387 w 41032"/>
                    <a:gd name="connsiteY27" fmla="*/ 56864 h 85930"/>
                    <a:gd name="connsiteX28" fmla="*/ 19816 w 41032"/>
                    <a:gd name="connsiteY28" fmla="*/ 58186 h 85930"/>
                    <a:gd name="connsiteX29" fmla="*/ 20352 w 41032"/>
                    <a:gd name="connsiteY29" fmla="*/ 58865 h 85930"/>
                    <a:gd name="connsiteX30" fmla="*/ 19387 w 41032"/>
                    <a:gd name="connsiteY30" fmla="*/ 58615 h 85930"/>
                    <a:gd name="connsiteX31" fmla="*/ 19780 w 41032"/>
                    <a:gd name="connsiteY31" fmla="*/ 59472 h 85930"/>
                    <a:gd name="connsiteX32" fmla="*/ 18673 w 41032"/>
                    <a:gd name="connsiteY32" fmla="*/ 59400 h 85930"/>
                    <a:gd name="connsiteX33" fmla="*/ 17673 w 41032"/>
                    <a:gd name="connsiteY33" fmla="*/ 63044 h 85930"/>
                    <a:gd name="connsiteX34" fmla="*/ 14565 w 41032"/>
                    <a:gd name="connsiteY34" fmla="*/ 68151 h 85930"/>
                    <a:gd name="connsiteX35" fmla="*/ 8100 w 41032"/>
                    <a:gd name="connsiteY35" fmla="*/ 70152 h 85930"/>
                    <a:gd name="connsiteX36" fmla="*/ 7886 w 41032"/>
                    <a:gd name="connsiteY36" fmla="*/ 71009 h 85930"/>
                    <a:gd name="connsiteX37" fmla="*/ 7850 w 41032"/>
                    <a:gd name="connsiteY37" fmla="*/ 71545 h 85930"/>
                    <a:gd name="connsiteX38" fmla="*/ 6028 w 41032"/>
                    <a:gd name="connsiteY38" fmla="*/ 71831 h 85930"/>
                    <a:gd name="connsiteX39" fmla="*/ 5207 w 41032"/>
                    <a:gd name="connsiteY39" fmla="*/ 72045 h 85930"/>
                    <a:gd name="connsiteX40" fmla="*/ 4635 w 41032"/>
                    <a:gd name="connsiteY40" fmla="*/ 75724 h 85930"/>
                    <a:gd name="connsiteX41" fmla="*/ 4028 w 41032"/>
                    <a:gd name="connsiteY41" fmla="*/ 77117 h 85930"/>
                    <a:gd name="connsiteX42" fmla="*/ 4850 w 41032"/>
                    <a:gd name="connsiteY42" fmla="*/ 76938 h 85930"/>
                    <a:gd name="connsiteX43" fmla="*/ 6135 w 41032"/>
                    <a:gd name="connsiteY43" fmla="*/ 76938 h 85930"/>
                    <a:gd name="connsiteX44" fmla="*/ 4135 w 41032"/>
                    <a:gd name="connsiteY44" fmla="*/ 76617 h 85930"/>
                    <a:gd name="connsiteX45" fmla="*/ 849 w 41032"/>
                    <a:gd name="connsiteY45" fmla="*/ 77510 h 85930"/>
                    <a:gd name="connsiteX46" fmla="*/ 135 w 41032"/>
                    <a:gd name="connsiteY46" fmla="*/ 80725 h 85930"/>
                    <a:gd name="connsiteX47" fmla="*/ 3135 w 41032"/>
                    <a:gd name="connsiteY47" fmla="*/ 84796 h 85930"/>
                    <a:gd name="connsiteX48" fmla="*/ 2885 w 41032"/>
                    <a:gd name="connsiteY48" fmla="*/ 85118 h 85930"/>
                    <a:gd name="connsiteX49" fmla="*/ 8779 w 41032"/>
                    <a:gd name="connsiteY49" fmla="*/ 84153 h 85930"/>
                    <a:gd name="connsiteX50" fmla="*/ 11065 w 41032"/>
                    <a:gd name="connsiteY50" fmla="*/ 84511 h 85930"/>
                    <a:gd name="connsiteX51" fmla="*/ 11065 w 41032"/>
                    <a:gd name="connsiteY51" fmla="*/ 84689 h 85930"/>
                    <a:gd name="connsiteX52" fmla="*/ 14815 w 41032"/>
                    <a:gd name="connsiteY52" fmla="*/ 83153 h 85930"/>
                    <a:gd name="connsiteX53" fmla="*/ 14851 w 41032"/>
                    <a:gd name="connsiteY53" fmla="*/ 83082 h 85930"/>
                    <a:gd name="connsiteX54" fmla="*/ 14922 w 41032"/>
                    <a:gd name="connsiteY54" fmla="*/ 83368 h 85930"/>
                    <a:gd name="connsiteX55" fmla="*/ 14815 w 41032"/>
                    <a:gd name="connsiteY55" fmla="*/ 84011 h 85930"/>
                    <a:gd name="connsiteX56" fmla="*/ 15101 w 41032"/>
                    <a:gd name="connsiteY56" fmla="*/ 83761 h 85930"/>
                    <a:gd name="connsiteX57" fmla="*/ 16887 w 41032"/>
                    <a:gd name="connsiteY57" fmla="*/ 83475 h 85930"/>
                    <a:gd name="connsiteX58" fmla="*/ 20709 w 41032"/>
                    <a:gd name="connsiteY58" fmla="*/ 78796 h 85930"/>
                    <a:gd name="connsiteX59" fmla="*/ 20852 w 41032"/>
                    <a:gd name="connsiteY59" fmla="*/ 79117 h 85930"/>
                    <a:gd name="connsiteX60" fmla="*/ 21602 w 41032"/>
                    <a:gd name="connsiteY60" fmla="*/ 77367 h 85930"/>
                    <a:gd name="connsiteX61" fmla="*/ 21887 w 41032"/>
                    <a:gd name="connsiteY61" fmla="*/ 77545 h 85930"/>
                    <a:gd name="connsiteX62" fmla="*/ 23423 w 41032"/>
                    <a:gd name="connsiteY62" fmla="*/ 75045 h 85930"/>
                    <a:gd name="connsiteX63" fmla="*/ 24066 w 41032"/>
                    <a:gd name="connsiteY63" fmla="*/ 75617 h 85930"/>
                    <a:gd name="connsiteX64" fmla="*/ 24995 w 41032"/>
                    <a:gd name="connsiteY64" fmla="*/ 74366 h 85930"/>
                    <a:gd name="connsiteX65" fmla="*/ 24459 w 41032"/>
                    <a:gd name="connsiteY65" fmla="*/ 74652 h 85930"/>
                    <a:gd name="connsiteX66" fmla="*/ 25924 w 41032"/>
                    <a:gd name="connsiteY66" fmla="*/ 72938 h 85930"/>
                    <a:gd name="connsiteX67" fmla="*/ 24674 w 41032"/>
                    <a:gd name="connsiteY67" fmla="*/ 68330 h 85930"/>
                    <a:gd name="connsiteX68" fmla="*/ 25602 w 41032"/>
                    <a:gd name="connsiteY68" fmla="*/ 68616 h 85930"/>
                    <a:gd name="connsiteX69" fmla="*/ 26995 w 41032"/>
                    <a:gd name="connsiteY69" fmla="*/ 69687 h 85930"/>
                    <a:gd name="connsiteX70" fmla="*/ 28460 w 41032"/>
                    <a:gd name="connsiteY70" fmla="*/ 68116 h 85930"/>
                    <a:gd name="connsiteX71" fmla="*/ 29317 w 41032"/>
                    <a:gd name="connsiteY71" fmla="*/ 68544 h 85930"/>
                    <a:gd name="connsiteX72" fmla="*/ 30281 w 41032"/>
                    <a:gd name="connsiteY72" fmla="*/ 65758 h 85930"/>
                    <a:gd name="connsiteX73" fmla="*/ 31960 w 41032"/>
                    <a:gd name="connsiteY73" fmla="*/ 64437 h 85930"/>
                    <a:gd name="connsiteX74" fmla="*/ 33317 w 41032"/>
                    <a:gd name="connsiteY74" fmla="*/ 64544 h 85930"/>
                    <a:gd name="connsiteX75" fmla="*/ 32817 w 41032"/>
                    <a:gd name="connsiteY75" fmla="*/ 63329 h 85930"/>
                    <a:gd name="connsiteX76" fmla="*/ 34282 w 41032"/>
                    <a:gd name="connsiteY76" fmla="*/ 63544 h 85930"/>
                    <a:gd name="connsiteX77" fmla="*/ 36175 w 41032"/>
                    <a:gd name="connsiteY77" fmla="*/ 59650 h 85930"/>
                    <a:gd name="connsiteX78" fmla="*/ 34961 w 41032"/>
                    <a:gd name="connsiteY78" fmla="*/ 57614 h 85930"/>
                    <a:gd name="connsiteX79" fmla="*/ 36711 w 41032"/>
                    <a:gd name="connsiteY79" fmla="*/ 57400 h 85930"/>
                    <a:gd name="connsiteX80" fmla="*/ 36496 w 41032"/>
                    <a:gd name="connsiteY80" fmla="*/ 57543 h 85930"/>
                    <a:gd name="connsiteX81" fmla="*/ 37354 w 41032"/>
                    <a:gd name="connsiteY81" fmla="*/ 57936 h 85930"/>
                    <a:gd name="connsiteX82" fmla="*/ 37497 w 41032"/>
                    <a:gd name="connsiteY82" fmla="*/ 55007 h 85930"/>
                    <a:gd name="connsiteX83" fmla="*/ 36532 w 41032"/>
                    <a:gd name="connsiteY83" fmla="*/ 55186 h 85930"/>
                    <a:gd name="connsiteX84" fmla="*/ 36889 w 41032"/>
                    <a:gd name="connsiteY84" fmla="*/ 54328 h 85930"/>
                    <a:gd name="connsiteX85" fmla="*/ 37604 w 41032"/>
                    <a:gd name="connsiteY85" fmla="*/ 54721 h 85930"/>
                    <a:gd name="connsiteX86" fmla="*/ 38390 w 41032"/>
                    <a:gd name="connsiteY86" fmla="*/ 53435 h 85930"/>
                    <a:gd name="connsiteX87" fmla="*/ 37389 w 41032"/>
                    <a:gd name="connsiteY87" fmla="*/ 53400 h 85930"/>
                    <a:gd name="connsiteX88" fmla="*/ 38532 w 41032"/>
                    <a:gd name="connsiteY88" fmla="*/ 51828 h 85930"/>
                    <a:gd name="connsiteX89" fmla="*/ 36961 w 41032"/>
                    <a:gd name="connsiteY89" fmla="*/ 51435 h 85930"/>
                    <a:gd name="connsiteX90" fmla="*/ 39461 w 41032"/>
                    <a:gd name="connsiteY90" fmla="*/ 48185 h 85930"/>
                    <a:gd name="connsiteX91" fmla="*/ 38247 w 41032"/>
                    <a:gd name="connsiteY91" fmla="*/ 47506 h 85930"/>
                    <a:gd name="connsiteX92" fmla="*/ 39211 w 41032"/>
                    <a:gd name="connsiteY92" fmla="*/ 47577 h 85930"/>
                    <a:gd name="connsiteX93" fmla="*/ 40390 w 41032"/>
                    <a:gd name="connsiteY93" fmla="*/ 45970 h 85930"/>
                    <a:gd name="connsiteX94" fmla="*/ 41033 w 41032"/>
                    <a:gd name="connsiteY94" fmla="*/ 46113 h 85930"/>
                    <a:gd name="connsiteX95" fmla="*/ 39068 w 41032"/>
                    <a:gd name="connsiteY95" fmla="*/ 45649 h 85930"/>
                    <a:gd name="connsiteX96" fmla="*/ 38568 w 41032"/>
                    <a:gd name="connsiteY96" fmla="*/ 43827 h 85930"/>
                    <a:gd name="connsiteX97" fmla="*/ 36889 w 41032"/>
                    <a:gd name="connsiteY97" fmla="*/ 43398 h 85930"/>
                    <a:gd name="connsiteX98" fmla="*/ 37818 w 41032"/>
                    <a:gd name="connsiteY98" fmla="*/ 43577 h 85930"/>
                    <a:gd name="connsiteX99" fmla="*/ 37461 w 41032"/>
                    <a:gd name="connsiteY99" fmla="*/ 42934 h 85930"/>
                    <a:gd name="connsiteX100" fmla="*/ 38640 w 41032"/>
                    <a:gd name="connsiteY100" fmla="*/ 42613 h 85930"/>
                    <a:gd name="connsiteX101" fmla="*/ 39783 w 41032"/>
                    <a:gd name="connsiteY101" fmla="*/ 42970 h 85930"/>
                    <a:gd name="connsiteX102" fmla="*/ 38104 w 41032"/>
                    <a:gd name="connsiteY102" fmla="*/ 42041 h 85930"/>
                    <a:gd name="connsiteX103" fmla="*/ 39175 w 41032"/>
                    <a:gd name="connsiteY103" fmla="*/ 40077 h 85930"/>
                    <a:gd name="connsiteX104" fmla="*/ 38390 w 41032"/>
                    <a:gd name="connsiteY104" fmla="*/ 38398 h 85930"/>
                    <a:gd name="connsiteX105" fmla="*/ 40640 w 41032"/>
                    <a:gd name="connsiteY105" fmla="*/ 38112 h 85930"/>
                    <a:gd name="connsiteX106" fmla="*/ 39854 w 41032"/>
                    <a:gd name="connsiteY106" fmla="*/ 36326 h 85930"/>
                    <a:gd name="connsiteX107" fmla="*/ 39961 w 41032"/>
                    <a:gd name="connsiteY107" fmla="*/ 36397 h 85930"/>
                    <a:gd name="connsiteX108" fmla="*/ 39711 w 41032"/>
                    <a:gd name="connsiteY108" fmla="*/ 32576 h 85930"/>
                    <a:gd name="connsiteX109" fmla="*/ 37782 w 41032"/>
                    <a:gd name="connsiteY109" fmla="*/ 32147 h 85930"/>
                    <a:gd name="connsiteX110" fmla="*/ 36032 w 41032"/>
                    <a:gd name="connsiteY110" fmla="*/ 29111 h 85930"/>
                    <a:gd name="connsiteX111" fmla="*/ 37175 w 41032"/>
                    <a:gd name="connsiteY111" fmla="*/ 27968 h 85930"/>
                    <a:gd name="connsiteX112" fmla="*/ 37425 w 41032"/>
                    <a:gd name="connsiteY112" fmla="*/ 28111 h 85930"/>
                    <a:gd name="connsiteX113" fmla="*/ 36925 w 41032"/>
                    <a:gd name="connsiteY113" fmla="*/ 25682 h 85930"/>
                    <a:gd name="connsiteX114" fmla="*/ 34853 w 41032"/>
                    <a:gd name="connsiteY114" fmla="*/ 24467 h 85930"/>
                    <a:gd name="connsiteX115" fmla="*/ 35496 w 41032"/>
                    <a:gd name="connsiteY115" fmla="*/ 24075 h 85930"/>
                    <a:gd name="connsiteX116" fmla="*/ 36461 w 41032"/>
                    <a:gd name="connsiteY116" fmla="*/ 23896 h 85930"/>
                    <a:gd name="connsiteX117" fmla="*/ 35925 w 41032"/>
                    <a:gd name="connsiteY117" fmla="*/ 23717 h 85930"/>
                    <a:gd name="connsiteX118" fmla="*/ 36139 w 41032"/>
                    <a:gd name="connsiteY118" fmla="*/ 23682 h 85930"/>
                    <a:gd name="connsiteX119" fmla="*/ 35461 w 41032"/>
                    <a:gd name="connsiteY119" fmla="*/ 23539 h 85930"/>
                    <a:gd name="connsiteX120" fmla="*/ 34961 w 41032"/>
                    <a:gd name="connsiteY120" fmla="*/ 23646 h 85930"/>
                    <a:gd name="connsiteX121" fmla="*/ 36139 w 41032"/>
                    <a:gd name="connsiteY121" fmla="*/ 22074 h 85930"/>
                    <a:gd name="connsiteX122" fmla="*/ 33532 w 41032"/>
                    <a:gd name="connsiteY122" fmla="*/ 18467 h 85930"/>
                    <a:gd name="connsiteX123" fmla="*/ 35211 w 41032"/>
                    <a:gd name="connsiteY123" fmla="*/ 18860 h 85930"/>
                    <a:gd name="connsiteX124" fmla="*/ 34889 w 41032"/>
                    <a:gd name="connsiteY124" fmla="*/ 18002 h 85930"/>
                    <a:gd name="connsiteX125" fmla="*/ 35746 w 41032"/>
                    <a:gd name="connsiteY125" fmla="*/ 18717 h 85930"/>
                    <a:gd name="connsiteX126" fmla="*/ 35318 w 41032"/>
                    <a:gd name="connsiteY126" fmla="*/ 15323 h 85930"/>
                    <a:gd name="connsiteX127" fmla="*/ 34496 w 41032"/>
                    <a:gd name="connsiteY127" fmla="*/ 15145 h 85930"/>
                    <a:gd name="connsiteX128" fmla="*/ 34639 w 41032"/>
                    <a:gd name="connsiteY128" fmla="*/ 15073 h 85930"/>
                    <a:gd name="connsiteX129" fmla="*/ 33460 w 41032"/>
                    <a:gd name="connsiteY129" fmla="*/ 14716 h 85930"/>
                    <a:gd name="connsiteX130" fmla="*/ 35425 w 41032"/>
                    <a:gd name="connsiteY130" fmla="*/ 13930 h 85930"/>
                    <a:gd name="connsiteX131" fmla="*/ 34318 w 41032"/>
                    <a:gd name="connsiteY131" fmla="*/ 11966 h 85930"/>
                    <a:gd name="connsiteX132" fmla="*/ 33353 w 41032"/>
                    <a:gd name="connsiteY132" fmla="*/ 12144 h 85930"/>
                    <a:gd name="connsiteX133" fmla="*/ 33746 w 41032"/>
                    <a:gd name="connsiteY133" fmla="*/ 11359 h 85930"/>
                    <a:gd name="connsiteX134" fmla="*/ 34961 w 41032"/>
                    <a:gd name="connsiteY134" fmla="*/ 11180 h 85930"/>
                    <a:gd name="connsiteX135" fmla="*/ 33139 w 41032"/>
                    <a:gd name="connsiteY135" fmla="*/ 10501 h 85930"/>
                    <a:gd name="connsiteX136" fmla="*/ 34639 w 41032"/>
                    <a:gd name="connsiteY136" fmla="*/ 10859 h 85930"/>
                    <a:gd name="connsiteX137" fmla="*/ 34246 w 41032"/>
                    <a:gd name="connsiteY137" fmla="*/ 9144 h 85930"/>
                    <a:gd name="connsiteX138" fmla="*/ 32032 w 41032"/>
                    <a:gd name="connsiteY138" fmla="*/ 9215 h 85930"/>
                    <a:gd name="connsiteX139" fmla="*/ 31532 w 41032"/>
                    <a:gd name="connsiteY139" fmla="*/ 7608 h 85930"/>
                    <a:gd name="connsiteX140" fmla="*/ 30496 w 41032"/>
                    <a:gd name="connsiteY140" fmla="*/ 7894 h 85930"/>
                    <a:gd name="connsiteX141" fmla="*/ 30781 w 41032"/>
                    <a:gd name="connsiteY141" fmla="*/ 5644 h 85930"/>
                    <a:gd name="connsiteX142" fmla="*/ 25745 w 41032"/>
                    <a:gd name="connsiteY142" fmla="*/ 1215 h 85930"/>
                    <a:gd name="connsiteX143" fmla="*/ 22245 w 41032"/>
                    <a:gd name="connsiteY143" fmla="*/ 0 h 85930"/>
                    <a:gd name="connsiteX144" fmla="*/ 18959 w 41032"/>
                    <a:gd name="connsiteY144" fmla="*/ 2965 h 85930"/>
                    <a:gd name="connsiteX145" fmla="*/ 20959 w 41032"/>
                    <a:gd name="connsiteY145" fmla="*/ 13359 h 85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</a:cxnLst>
                  <a:rect l="l" t="t" r="r" b="b"/>
                  <a:pathLst>
                    <a:path w="41032" h="85930">
                      <a:moveTo>
                        <a:pt x="20959" y="13359"/>
                      </a:moveTo>
                      <a:cubicBezTo>
                        <a:pt x="20709" y="16359"/>
                        <a:pt x="18709" y="17467"/>
                        <a:pt x="19816" y="20538"/>
                      </a:cubicBezTo>
                      <a:cubicBezTo>
                        <a:pt x="19780" y="22074"/>
                        <a:pt x="20387" y="23682"/>
                        <a:pt x="20780" y="25146"/>
                      </a:cubicBezTo>
                      <a:cubicBezTo>
                        <a:pt x="22459" y="25789"/>
                        <a:pt x="20995" y="27111"/>
                        <a:pt x="22423" y="27896"/>
                      </a:cubicBezTo>
                      <a:lnTo>
                        <a:pt x="21530" y="28254"/>
                      </a:lnTo>
                      <a:cubicBezTo>
                        <a:pt x="22030" y="28539"/>
                        <a:pt x="22352" y="28861"/>
                        <a:pt x="21887" y="29182"/>
                      </a:cubicBezTo>
                      <a:lnTo>
                        <a:pt x="21602" y="29182"/>
                      </a:lnTo>
                      <a:cubicBezTo>
                        <a:pt x="22352" y="29575"/>
                        <a:pt x="21959" y="30111"/>
                        <a:pt x="22316" y="30290"/>
                      </a:cubicBezTo>
                      <a:lnTo>
                        <a:pt x="22030" y="30290"/>
                      </a:lnTo>
                      <a:lnTo>
                        <a:pt x="22209" y="30825"/>
                      </a:lnTo>
                      <a:lnTo>
                        <a:pt x="21816" y="30754"/>
                      </a:lnTo>
                      <a:cubicBezTo>
                        <a:pt x="22602" y="31504"/>
                        <a:pt x="22780" y="32254"/>
                        <a:pt x="22423" y="33004"/>
                      </a:cubicBezTo>
                      <a:lnTo>
                        <a:pt x="23531" y="32933"/>
                      </a:lnTo>
                      <a:cubicBezTo>
                        <a:pt x="22316" y="34540"/>
                        <a:pt x="24638" y="35040"/>
                        <a:pt x="23209" y="36433"/>
                      </a:cubicBezTo>
                      <a:lnTo>
                        <a:pt x="22923" y="36433"/>
                      </a:lnTo>
                      <a:cubicBezTo>
                        <a:pt x="25888" y="38112"/>
                        <a:pt x="20995" y="39112"/>
                        <a:pt x="23781" y="40755"/>
                      </a:cubicBezTo>
                      <a:cubicBezTo>
                        <a:pt x="23423" y="40541"/>
                        <a:pt x="23209" y="40827"/>
                        <a:pt x="22923" y="40827"/>
                      </a:cubicBezTo>
                      <a:cubicBezTo>
                        <a:pt x="23245" y="41577"/>
                        <a:pt x="23388" y="42363"/>
                        <a:pt x="25566" y="42470"/>
                      </a:cubicBezTo>
                      <a:cubicBezTo>
                        <a:pt x="25531" y="43041"/>
                        <a:pt x="24852" y="42898"/>
                        <a:pt x="24031" y="42934"/>
                      </a:cubicBezTo>
                      <a:cubicBezTo>
                        <a:pt x="24995" y="42970"/>
                        <a:pt x="25388" y="43470"/>
                        <a:pt x="25424" y="43898"/>
                      </a:cubicBezTo>
                      <a:lnTo>
                        <a:pt x="25066" y="43684"/>
                      </a:lnTo>
                      <a:lnTo>
                        <a:pt x="25316" y="44898"/>
                      </a:lnTo>
                      <a:lnTo>
                        <a:pt x="27138" y="44791"/>
                      </a:lnTo>
                      <a:cubicBezTo>
                        <a:pt x="26567" y="45399"/>
                        <a:pt x="24924" y="44791"/>
                        <a:pt x="25316" y="45434"/>
                      </a:cubicBezTo>
                      <a:lnTo>
                        <a:pt x="26817" y="45541"/>
                      </a:lnTo>
                      <a:cubicBezTo>
                        <a:pt x="26424" y="46434"/>
                        <a:pt x="24138" y="46684"/>
                        <a:pt x="22923" y="47292"/>
                      </a:cubicBezTo>
                      <a:cubicBezTo>
                        <a:pt x="21923" y="49935"/>
                        <a:pt x="24281" y="54900"/>
                        <a:pt x="20494" y="57150"/>
                      </a:cubicBezTo>
                      <a:lnTo>
                        <a:pt x="19387" y="56864"/>
                      </a:lnTo>
                      <a:cubicBezTo>
                        <a:pt x="17851" y="56293"/>
                        <a:pt x="21280" y="58686"/>
                        <a:pt x="19816" y="58186"/>
                      </a:cubicBezTo>
                      <a:lnTo>
                        <a:pt x="20352" y="58865"/>
                      </a:lnTo>
                      <a:cubicBezTo>
                        <a:pt x="20030" y="58865"/>
                        <a:pt x="19673" y="58936"/>
                        <a:pt x="19387" y="58615"/>
                      </a:cubicBezTo>
                      <a:cubicBezTo>
                        <a:pt x="19173" y="58936"/>
                        <a:pt x="19423" y="59043"/>
                        <a:pt x="19780" y="59472"/>
                      </a:cubicBezTo>
                      <a:lnTo>
                        <a:pt x="18673" y="59400"/>
                      </a:lnTo>
                      <a:cubicBezTo>
                        <a:pt x="17315" y="60436"/>
                        <a:pt x="18673" y="62186"/>
                        <a:pt x="17673" y="63044"/>
                      </a:cubicBezTo>
                      <a:cubicBezTo>
                        <a:pt x="15208" y="63115"/>
                        <a:pt x="15244" y="66115"/>
                        <a:pt x="14565" y="68151"/>
                      </a:cubicBezTo>
                      <a:cubicBezTo>
                        <a:pt x="14279" y="71188"/>
                        <a:pt x="9672" y="69009"/>
                        <a:pt x="8100" y="70152"/>
                      </a:cubicBezTo>
                      <a:cubicBezTo>
                        <a:pt x="8029" y="70259"/>
                        <a:pt x="8029" y="70473"/>
                        <a:pt x="7886" y="71009"/>
                      </a:cubicBezTo>
                      <a:cubicBezTo>
                        <a:pt x="7743" y="70795"/>
                        <a:pt x="7779" y="71366"/>
                        <a:pt x="7850" y="71545"/>
                      </a:cubicBezTo>
                      <a:cubicBezTo>
                        <a:pt x="7243" y="71688"/>
                        <a:pt x="6564" y="71795"/>
                        <a:pt x="6028" y="71831"/>
                      </a:cubicBezTo>
                      <a:cubicBezTo>
                        <a:pt x="6028" y="71831"/>
                        <a:pt x="5457" y="71902"/>
                        <a:pt x="5207" y="72045"/>
                      </a:cubicBezTo>
                      <a:cubicBezTo>
                        <a:pt x="5064" y="71259"/>
                        <a:pt x="5207" y="74581"/>
                        <a:pt x="4635" y="75724"/>
                      </a:cubicBezTo>
                      <a:cubicBezTo>
                        <a:pt x="4385" y="76974"/>
                        <a:pt x="3671" y="77295"/>
                        <a:pt x="4028" y="77117"/>
                      </a:cubicBezTo>
                      <a:cubicBezTo>
                        <a:pt x="4135" y="77045"/>
                        <a:pt x="4635" y="76903"/>
                        <a:pt x="4850" y="76938"/>
                      </a:cubicBezTo>
                      <a:cubicBezTo>
                        <a:pt x="5243" y="76903"/>
                        <a:pt x="5814" y="76867"/>
                        <a:pt x="6135" y="76938"/>
                      </a:cubicBezTo>
                      <a:cubicBezTo>
                        <a:pt x="6135" y="77010"/>
                        <a:pt x="4921" y="76688"/>
                        <a:pt x="4135" y="76617"/>
                      </a:cubicBezTo>
                      <a:cubicBezTo>
                        <a:pt x="3278" y="76545"/>
                        <a:pt x="2064" y="76438"/>
                        <a:pt x="849" y="77510"/>
                      </a:cubicBezTo>
                      <a:cubicBezTo>
                        <a:pt x="278" y="78046"/>
                        <a:pt x="-258" y="79117"/>
                        <a:pt x="135" y="80725"/>
                      </a:cubicBezTo>
                      <a:cubicBezTo>
                        <a:pt x="528" y="82260"/>
                        <a:pt x="1849" y="83761"/>
                        <a:pt x="3135" y="84796"/>
                      </a:cubicBezTo>
                      <a:lnTo>
                        <a:pt x="2885" y="85118"/>
                      </a:lnTo>
                      <a:cubicBezTo>
                        <a:pt x="6314" y="86475"/>
                        <a:pt x="7671" y="86118"/>
                        <a:pt x="8779" y="84153"/>
                      </a:cubicBezTo>
                      <a:cubicBezTo>
                        <a:pt x="9493" y="86261"/>
                        <a:pt x="10457" y="83975"/>
                        <a:pt x="11065" y="84511"/>
                      </a:cubicBezTo>
                      <a:lnTo>
                        <a:pt x="11065" y="84689"/>
                      </a:lnTo>
                      <a:cubicBezTo>
                        <a:pt x="11636" y="82761"/>
                        <a:pt x="13922" y="85154"/>
                        <a:pt x="14815" y="83153"/>
                      </a:cubicBezTo>
                      <a:lnTo>
                        <a:pt x="14851" y="83082"/>
                      </a:lnTo>
                      <a:cubicBezTo>
                        <a:pt x="14851" y="83153"/>
                        <a:pt x="14887" y="83260"/>
                        <a:pt x="14922" y="83368"/>
                      </a:cubicBezTo>
                      <a:cubicBezTo>
                        <a:pt x="14994" y="83582"/>
                        <a:pt x="15029" y="83868"/>
                        <a:pt x="14815" y="84011"/>
                      </a:cubicBezTo>
                      <a:lnTo>
                        <a:pt x="15101" y="83761"/>
                      </a:lnTo>
                      <a:cubicBezTo>
                        <a:pt x="15708" y="83118"/>
                        <a:pt x="16244" y="82510"/>
                        <a:pt x="16887" y="83475"/>
                      </a:cubicBezTo>
                      <a:cubicBezTo>
                        <a:pt x="18351" y="82296"/>
                        <a:pt x="20995" y="81189"/>
                        <a:pt x="20709" y="78796"/>
                      </a:cubicBezTo>
                      <a:lnTo>
                        <a:pt x="20852" y="79117"/>
                      </a:lnTo>
                      <a:cubicBezTo>
                        <a:pt x="20530" y="77581"/>
                        <a:pt x="21423" y="78403"/>
                        <a:pt x="21602" y="77367"/>
                      </a:cubicBezTo>
                      <a:cubicBezTo>
                        <a:pt x="21745" y="77474"/>
                        <a:pt x="21852" y="77510"/>
                        <a:pt x="21887" y="77545"/>
                      </a:cubicBezTo>
                      <a:cubicBezTo>
                        <a:pt x="21566" y="76045"/>
                        <a:pt x="23388" y="75938"/>
                        <a:pt x="23423" y="75045"/>
                      </a:cubicBezTo>
                      <a:lnTo>
                        <a:pt x="24066" y="75617"/>
                      </a:lnTo>
                      <a:lnTo>
                        <a:pt x="24995" y="74366"/>
                      </a:lnTo>
                      <a:lnTo>
                        <a:pt x="24459" y="74652"/>
                      </a:lnTo>
                      <a:cubicBezTo>
                        <a:pt x="22852" y="72938"/>
                        <a:pt x="26352" y="74795"/>
                        <a:pt x="25924" y="72938"/>
                      </a:cubicBezTo>
                      <a:cubicBezTo>
                        <a:pt x="26852" y="72259"/>
                        <a:pt x="23245" y="68401"/>
                        <a:pt x="24674" y="68330"/>
                      </a:cubicBezTo>
                      <a:cubicBezTo>
                        <a:pt x="23995" y="67330"/>
                        <a:pt x="25959" y="69652"/>
                        <a:pt x="25602" y="68616"/>
                      </a:cubicBezTo>
                      <a:cubicBezTo>
                        <a:pt x="26638" y="69259"/>
                        <a:pt x="26067" y="69330"/>
                        <a:pt x="26995" y="69687"/>
                      </a:cubicBezTo>
                      <a:cubicBezTo>
                        <a:pt x="26888" y="68794"/>
                        <a:pt x="28710" y="69330"/>
                        <a:pt x="28460" y="68116"/>
                      </a:cubicBezTo>
                      <a:lnTo>
                        <a:pt x="29317" y="68544"/>
                      </a:lnTo>
                      <a:cubicBezTo>
                        <a:pt x="28388" y="66651"/>
                        <a:pt x="31496" y="67080"/>
                        <a:pt x="30281" y="65758"/>
                      </a:cubicBezTo>
                      <a:cubicBezTo>
                        <a:pt x="30031" y="64437"/>
                        <a:pt x="33175" y="66258"/>
                        <a:pt x="31960" y="64437"/>
                      </a:cubicBezTo>
                      <a:lnTo>
                        <a:pt x="33317" y="64544"/>
                      </a:lnTo>
                      <a:cubicBezTo>
                        <a:pt x="33710" y="64151"/>
                        <a:pt x="32032" y="63580"/>
                        <a:pt x="32817" y="63329"/>
                      </a:cubicBezTo>
                      <a:cubicBezTo>
                        <a:pt x="33568" y="63687"/>
                        <a:pt x="33675" y="62937"/>
                        <a:pt x="34282" y="63544"/>
                      </a:cubicBezTo>
                      <a:cubicBezTo>
                        <a:pt x="35961" y="62829"/>
                        <a:pt x="33603" y="60508"/>
                        <a:pt x="36175" y="59650"/>
                      </a:cubicBezTo>
                      <a:cubicBezTo>
                        <a:pt x="34818" y="58757"/>
                        <a:pt x="35996" y="58257"/>
                        <a:pt x="34961" y="57614"/>
                      </a:cubicBezTo>
                      <a:cubicBezTo>
                        <a:pt x="35639" y="57793"/>
                        <a:pt x="35603" y="56007"/>
                        <a:pt x="36711" y="57400"/>
                      </a:cubicBezTo>
                      <a:cubicBezTo>
                        <a:pt x="36782" y="57507"/>
                        <a:pt x="36746" y="57650"/>
                        <a:pt x="36496" y="57543"/>
                      </a:cubicBezTo>
                      <a:lnTo>
                        <a:pt x="37354" y="57936"/>
                      </a:lnTo>
                      <a:cubicBezTo>
                        <a:pt x="39354" y="57507"/>
                        <a:pt x="36996" y="55900"/>
                        <a:pt x="37497" y="55007"/>
                      </a:cubicBezTo>
                      <a:cubicBezTo>
                        <a:pt x="37104" y="55221"/>
                        <a:pt x="37104" y="55614"/>
                        <a:pt x="36532" y="55186"/>
                      </a:cubicBezTo>
                      <a:lnTo>
                        <a:pt x="36889" y="54328"/>
                      </a:lnTo>
                      <a:lnTo>
                        <a:pt x="37604" y="54721"/>
                      </a:lnTo>
                      <a:lnTo>
                        <a:pt x="38390" y="53435"/>
                      </a:lnTo>
                      <a:lnTo>
                        <a:pt x="37389" y="53400"/>
                      </a:lnTo>
                      <a:cubicBezTo>
                        <a:pt x="38032" y="52864"/>
                        <a:pt x="39711" y="52935"/>
                        <a:pt x="38532" y="51828"/>
                      </a:cubicBezTo>
                      <a:cubicBezTo>
                        <a:pt x="37854" y="51328"/>
                        <a:pt x="37104" y="52221"/>
                        <a:pt x="36961" y="51435"/>
                      </a:cubicBezTo>
                      <a:cubicBezTo>
                        <a:pt x="37818" y="50614"/>
                        <a:pt x="39032" y="49363"/>
                        <a:pt x="39461" y="48185"/>
                      </a:cubicBezTo>
                      <a:cubicBezTo>
                        <a:pt x="38354" y="48185"/>
                        <a:pt x="38425" y="47863"/>
                        <a:pt x="38247" y="47506"/>
                      </a:cubicBezTo>
                      <a:lnTo>
                        <a:pt x="39211" y="47577"/>
                      </a:lnTo>
                      <a:cubicBezTo>
                        <a:pt x="38032" y="46220"/>
                        <a:pt x="41354" y="47327"/>
                        <a:pt x="40390" y="45970"/>
                      </a:cubicBezTo>
                      <a:lnTo>
                        <a:pt x="41033" y="46113"/>
                      </a:lnTo>
                      <a:lnTo>
                        <a:pt x="39068" y="45649"/>
                      </a:lnTo>
                      <a:cubicBezTo>
                        <a:pt x="37247" y="44470"/>
                        <a:pt x="41104" y="45149"/>
                        <a:pt x="38568" y="43827"/>
                      </a:cubicBezTo>
                      <a:cubicBezTo>
                        <a:pt x="38711" y="44291"/>
                        <a:pt x="36461" y="43934"/>
                        <a:pt x="36889" y="43398"/>
                      </a:cubicBezTo>
                      <a:lnTo>
                        <a:pt x="37818" y="43577"/>
                      </a:lnTo>
                      <a:cubicBezTo>
                        <a:pt x="37639" y="43256"/>
                        <a:pt x="37247" y="43148"/>
                        <a:pt x="37461" y="42934"/>
                      </a:cubicBezTo>
                      <a:cubicBezTo>
                        <a:pt x="37961" y="43148"/>
                        <a:pt x="38782" y="43077"/>
                        <a:pt x="38640" y="42613"/>
                      </a:cubicBezTo>
                      <a:lnTo>
                        <a:pt x="39783" y="42970"/>
                      </a:lnTo>
                      <a:lnTo>
                        <a:pt x="38104" y="42041"/>
                      </a:lnTo>
                      <a:cubicBezTo>
                        <a:pt x="39104" y="41398"/>
                        <a:pt x="37854" y="40327"/>
                        <a:pt x="39175" y="40077"/>
                      </a:cubicBezTo>
                      <a:cubicBezTo>
                        <a:pt x="39175" y="40077"/>
                        <a:pt x="39818" y="38683"/>
                        <a:pt x="38390" y="38398"/>
                      </a:cubicBezTo>
                      <a:cubicBezTo>
                        <a:pt x="39282" y="38648"/>
                        <a:pt x="39604" y="37898"/>
                        <a:pt x="40640" y="38112"/>
                      </a:cubicBezTo>
                      <a:cubicBezTo>
                        <a:pt x="39640" y="37755"/>
                        <a:pt x="38782" y="36755"/>
                        <a:pt x="39854" y="36326"/>
                      </a:cubicBezTo>
                      <a:lnTo>
                        <a:pt x="39961" y="36397"/>
                      </a:lnTo>
                      <a:cubicBezTo>
                        <a:pt x="41033" y="34862"/>
                        <a:pt x="38390" y="33897"/>
                        <a:pt x="39711" y="32576"/>
                      </a:cubicBezTo>
                      <a:cubicBezTo>
                        <a:pt x="38604" y="32647"/>
                        <a:pt x="39211" y="31968"/>
                        <a:pt x="37782" y="32147"/>
                      </a:cubicBezTo>
                      <a:cubicBezTo>
                        <a:pt x="36282" y="30790"/>
                        <a:pt x="40461" y="29504"/>
                        <a:pt x="36032" y="29111"/>
                      </a:cubicBezTo>
                      <a:cubicBezTo>
                        <a:pt x="35746" y="28468"/>
                        <a:pt x="36996" y="28325"/>
                        <a:pt x="37175" y="27968"/>
                      </a:cubicBezTo>
                      <a:lnTo>
                        <a:pt x="37425" y="28111"/>
                      </a:lnTo>
                      <a:cubicBezTo>
                        <a:pt x="36961" y="26932"/>
                        <a:pt x="36889" y="26575"/>
                        <a:pt x="36925" y="25682"/>
                      </a:cubicBezTo>
                      <a:cubicBezTo>
                        <a:pt x="36461" y="25253"/>
                        <a:pt x="34425" y="25289"/>
                        <a:pt x="34853" y="24467"/>
                      </a:cubicBezTo>
                      <a:cubicBezTo>
                        <a:pt x="35675" y="24682"/>
                        <a:pt x="35496" y="24360"/>
                        <a:pt x="35496" y="24075"/>
                      </a:cubicBezTo>
                      <a:cubicBezTo>
                        <a:pt x="35639" y="24253"/>
                        <a:pt x="35925" y="24289"/>
                        <a:pt x="36461" y="23896"/>
                      </a:cubicBezTo>
                      <a:cubicBezTo>
                        <a:pt x="36211" y="23860"/>
                        <a:pt x="36032" y="23789"/>
                        <a:pt x="35925" y="23717"/>
                      </a:cubicBezTo>
                      <a:cubicBezTo>
                        <a:pt x="35996" y="23717"/>
                        <a:pt x="36032" y="23717"/>
                        <a:pt x="36139" y="23682"/>
                      </a:cubicBezTo>
                      <a:cubicBezTo>
                        <a:pt x="35818" y="23217"/>
                        <a:pt x="35568" y="23289"/>
                        <a:pt x="35461" y="23539"/>
                      </a:cubicBezTo>
                      <a:cubicBezTo>
                        <a:pt x="35318" y="23539"/>
                        <a:pt x="35175" y="23575"/>
                        <a:pt x="34961" y="23646"/>
                      </a:cubicBezTo>
                      <a:cubicBezTo>
                        <a:pt x="35961" y="23074"/>
                        <a:pt x="34782" y="22217"/>
                        <a:pt x="36139" y="22074"/>
                      </a:cubicBezTo>
                      <a:cubicBezTo>
                        <a:pt x="35675" y="20610"/>
                        <a:pt x="34175" y="19645"/>
                        <a:pt x="33532" y="18467"/>
                      </a:cubicBezTo>
                      <a:cubicBezTo>
                        <a:pt x="34246" y="18288"/>
                        <a:pt x="34889" y="18503"/>
                        <a:pt x="35211" y="18860"/>
                      </a:cubicBezTo>
                      <a:lnTo>
                        <a:pt x="34889" y="18002"/>
                      </a:lnTo>
                      <a:cubicBezTo>
                        <a:pt x="35925" y="17931"/>
                        <a:pt x="35532" y="18467"/>
                        <a:pt x="35746" y="18717"/>
                      </a:cubicBezTo>
                      <a:cubicBezTo>
                        <a:pt x="37318" y="17538"/>
                        <a:pt x="33925" y="16681"/>
                        <a:pt x="35318" y="15323"/>
                      </a:cubicBezTo>
                      <a:lnTo>
                        <a:pt x="34496" y="15145"/>
                      </a:lnTo>
                      <a:lnTo>
                        <a:pt x="34639" y="15073"/>
                      </a:lnTo>
                      <a:cubicBezTo>
                        <a:pt x="34210" y="15109"/>
                        <a:pt x="33603" y="14895"/>
                        <a:pt x="33460" y="14716"/>
                      </a:cubicBezTo>
                      <a:cubicBezTo>
                        <a:pt x="34353" y="14466"/>
                        <a:pt x="35532" y="14538"/>
                        <a:pt x="35425" y="13930"/>
                      </a:cubicBezTo>
                      <a:cubicBezTo>
                        <a:pt x="36246" y="13395"/>
                        <a:pt x="34889" y="12609"/>
                        <a:pt x="34318" y="11966"/>
                      </a:cubicBezTo>
                      <a:cubicBezTo>
                        <a:pt x="34210" y="12323"/>
                        <a:pt x="33710" y="12287"/>
                        <a:pt x="33353" y="12144"/>
                      </a:cubicBezTo>
                      <a:cubicBezTo>
                        <a:pt x="33282" y="11859"/>
                        <a:pt x="34139" y="11537"/>
                        <a:pt x="33746" y="11359"/>
                      </a:cubicBezTo>
                      <a:lnTo>
                        <a:pt x="34961" y="11180"/>
                      </a:lnTo>
                      <a:cubicBezTo>
                        <a:pt x="33853" y="11430"/>
                        <a:pt x="33639" y="10537"/>
                        <a:pt x="33139" y="10501"/>
                      </a:cubicBezTo>
                      <a:cubicBezTo>
                        <a:pt x="33996" y="10216"/>
                        <a:pt x="33960" y="10859"/>
                        <a:pt x="34639" y="10859"/>
                      </a:cubicBezTo>
                      <a:cubicBezTo>
                        <a:pt x="34389" y="9716"/>
                        <a:pt x="34496" y="10287"/>
                        <a:pt x="34246" y="9144"/>
                      </a:cubicBezTo>
                      <a:cubicBezTo>
                        <a:pt x="33282" y="8644"/>
                        <a:pt x="33139" y="9394"/>
                        <a:pt x="32032" y="9215"/>
                      </a:cubicBezTo>
                      <a:cubicBezTo>
                        <a:pt x="31746" y="8715"/>
                        <a:pt x="30853" y="8251"/>
                        <a:pt x="31532" y="7608"/>
                      </a:cubicBezTo>
                      <a:lnTo>
                        <a:pt x="30496" y="7894"/>
                      </a:lnTo>
                      <a:cubicBezTo>
                        <a:pt x="29603" y="6965"/>
                        <a:pt x="29674" y="6287"/>
                        <a:pt x="30781" y="5644"/>
                      </a:cubicBezTo>
                      <a:cubicBezTo>
                        <a:pt x="28603" y="3893"/>
                        <a:pt x="27067" y="2286"/>
                        <a:pt x="25745" y="1215"/>
                      </a:cubicBezTo>
                      <a:cubicBezTo>
                        <a:pt x="24424" y="179"/>
                        <a:pt x="23245" y="0"/>
                        <a:pt x="22245" y="0"/>
                      </a:cubicBezTo>
                      <a:cubicBezTo>
                        <a:pt x="20102" y="393"/>
                        <a:pt x="18959" y="2965"/>
                        <a:pt x="18959" y="2965"/>
                      </a:cubicBezTo>
                      <a:cubicBezTo>
                        <a:pt x="16137" y="7965"/>
                        <a:pt x="19744" y="10037"/>
                        <a:pt x="20959" y="1335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8" name="Graphic 1">
                <a:extLst>
                  <a:ext uri="{FF2B5EF4-FFF2-40B4-BE49-F238E27FC236}">
                    <a16:creationId xmlns:a16="http://schemas.microsoft.com/office/drawing/2014/main" id="{F783743F-D88A-2D40-86B1-5FD2781C6DF9}"/>
                  </a:ext>
                </a:extLst>
              </p:cNvPr>
              <p:cNvGrpSpPr/>
              <p:nvPr/>
            </p:nvGrpSpPr>
            <p:grpSpPr>
              <a:xfrm>
                <a:off x="7521807" y="2056210"/>
                <a:ext cx="63229" cy="74588"/>
                <a:chOff x="7521807" y="2056210"/>
                <a:chExt cx="63229" cy="74588"/>
              </a:xfrm>
              <a:grpFill/>
            </p:grpSpPr>
            <p:sp>
              <p:nvSpPr>
                <p:cNvPr id="159" name="Freeform 158">
                  <a:extLst>
                    <a:ext uri="{FF2B5EF4-FFF2-40B4-BE49-F238E27FC236}">
                      <a16:creationId xmlns:a16="http://schemas.microsoft.com/office/drawing/2014/main" id="{31CBC1D2-80CF-184F-ACCB-86E2608CB16E}"/>
                    </a:ext>
                  </a:extLst>
                </p:cNvPr>
                <p:cNvSpPr/>
                <p:nvPr/>
              </p:nvSpPr>
              <p:spPr>
                <a:xfrm>
                  <a:off x="7583745" y="2071544"/>
                  <a:ext cx="464" cy="285"/>
                </a:xfrm>
                <a:custGeom>
                  <a:avLst/>
                  <a:gdLst>
                    <a:gd name="connsiteX0" fmla="*/ 464 w 464"/>
                    <a:gd name="connsiteY0" fmla="*/ 0 h 285"/>
                    <a:gd name="connsiteX1" fmla="*/ 0 w 464"/>
                    <a:gd name="connsiteY1" fmla="*/ 286 h 285"/>
                    <a:gd name="connsiteX2" fmla="*/ 464 w 464"/>
                    <a:gd name="connsiteY2" fmla="*/ 0 h 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" h="285">
                      <a:moveTo>
                        <a:pt x="464" y="0"/>
                      </a:moveTo>
                      <a:lnTo>
                        <a:pt x="0" y="286"/>
                      </a:lnTo>
                      <a:cubicBezTo>
                        <a:pt x="214" y="286"/>
                        <a:pt x="393" y="214"/>
                        <a:pt x="464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446EC51B-72D1-604B-AD76-CB6A48FAC682}"/>
                    </a:ext>
                  </a:extLst>
                </p:cNvPr>
                <p:cNvSpPr/>
                <p:nvPr/>
              </p:nvSpPr>
              <p:spPr>
                <a:xfrm>
                  <a:off x="7542989" y="2128909"/>
                  <a:ext cx="71" cy="107"/>
                </a:xfrm>
                <a:custGeom>
                  <a:avLst/>
                  <a:gdLst>
                    <a:gd name="connsiteX0" fmla="*/ 71 w 71"/>
                    <a:gd name="connsiteY0" fmla="*/ 0 h 107"/>
                    <a:gd name="connsiteX1" fmla="*/ 0 w 71"/>
                    <a:gd name="connsiteY1" fmla="*/ 107 h 107"/>
                    <a:gd name="connsiteX2" fmla="*/ 71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71" y="0"/>
                      </a:moveTo>
                      <a:lnTo>
                        <a:pt x="0" y="107"/>
                      </a:lnTo>
                      <a:cubicBezTo>
                        <a:pt x="71" y="71"/>
                        <a:pt x="71" y="0"/>
                        <a:pt x="71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1" name="Freeform 160">
                  <a:extLst>
                    <a:ext uri="{FF2B5EF4-FFF2-40B4-BE49-F238E27FC236}">
                      <a16:creationId xmlns:a16="http://schemas.microsoft.com/office/drawing/2014/main" id="{AAE6E250-CABA-274F-81F9-17656C355FF2}"/>
                    </a:ext>
                  </a:extLst>
                </p:cNvPr>
                <p:cNvSpPr/>
                <p:nvPr/>
              </p:nvSpPr>
              <p:spPr>
                <a:xfrm>
                  <a:off x="7568635" y="2081045"/>
                  <a:ext cx="71" cy="71"/>
                </a:xfrm>
                <a:custGeom>
                  <a:avLst/>
                  <a:gdLst>
                    <a:gd name="connsiteX0" fmla="*/ 71 w 71"/>
                    <a:gd name="connsiteY0" fmla="*/ 72 h 71"/>
                    <a:gd name="connsiteX1" fmla="*/ 71 w 71"/>
                    <a:gd name="connsiteY1" fmla="*/ 72 h 71"/>
                    <a:gd name="connsiteX2" fmla="*/ 0 w 71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71">
                      <a:moveTo>
                        <a:pt x="71" y="72"/>
                      </a:moveTo>
                      <a:lnTo>
                        <a:pt x="71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" name="Freeform 161">
                  <a:extLst>
                    <a:ext uri="{FF2B5EF4-FFF2-40B4-BE49-F238E27FC236}">
                      <a16:creationId xmlns:a16="http://schemas.microsoft.com/office/drawing/2014/main" id="{5E5E0DA0-528E-9D41-B757-CD45941A25B4}"/>
                    </a:ext>
                  </a:extLst>
                </p:cNvPr>
                <p:cNvSpPr/>
                <p:nvPr/>
              </p:nvSpPr>
              <p:spPr>
                <a:xfrm>
                  <a:off x="7521807" y="2056210"/>
                  <a:ext cx="63229" cy="74588"/>
                </a:xfrm>
                <a:custGeom>
                  <a:avLst/>
                  <a:gdLst>
                    <a:gd name="connsiteX0" fmla="*/ 48579 w 63229"/>
                    <a:gd name="connsiteY0" fmla="*/ 12119 h 74588"/>
                    <a:gd name="connsiteX1" fmla="*/ 46721 w 63229"/>
                    <a:gd name="connsiteY1" fmla="*/ 20013 h 74588"/>
                    <a:gd name="connsiteX2" fmla="*/ 46936 w 63229"/>
                    <a:gd name="connsiteY2" fmla="*/ 24907 h 74588"/>
                    <a:gd name="connsiteX3" fmla="*/ 47936 w 63229"/>
                    <a:gd name="connsiteY3" fmla="*/ 27943 h 74588"/>
                    <a:gd name="connsiteX4" fmla="*/ 46971 w 63229"/>
                    <a:gd name="connsiteY4" fmla="*/ 28121 h 74588"/>
                    <a:gd name="connsiteX5" fmla="*/ 47078 w 63229"/>
                    <a:gd name="connsiteY5" fmla="*/ 29086 h 74588"/>
                    <a:gd name="connsiteX6" fmla="*/ 46828 w 63229"/>
                    <a:gd name="connsiteY6" fmla="*/ 29014 h 74588"/>
                    <a:gd name="connsiteX7" fmla="*/ 47221 w 63229"/>
                    <a:gd name="connsiteY7" fmla="*/ 30229 h 74588"/>
                    <a:gd name="connsiteX8" fmla="*/ 46971 w 63229"/>
                    <a:gd name="connsiteY8" fmla="*/ 30157 h 74588"/>
                    <a:gd name="connsiteX9" fmla="*/ 46971 w 63229"/>
                    <a:gd name="connsiteY9" fmla="*/ 30693 h 74588"/>
                    <a:gd name="connsiteX10" fmla="*/ 46614 w 63229"/>
                    <a:gd name="connsiteY10" fmla="*/ 30515 h 74588"/>
                    <a:gd name="connsiteX11" fmla="*/ 46507 w 63229"/>
                    <a:gd name="connsiteY11" fmla="*/ 32693 h 74588"/>
                    <a:gd name="connsiteX12" fmla="*/ 47578 w 63229"/>
                    <a:gd name="connsiteY12" fmla="*/ 32944 h 74588"/>
                    <a:gd name="connsiteX13" fmla="*/ 46185 w 63229"/>
                    <a:gd name="connsiteY13" fmla="*/ 35872 h 74588"/>
                    <a:gd name="connsiteX14" fmla="*/ 45935 w 63229"/>
                    <a:gd name="connsiteY14" fmla="*/ 35765 h 74588"/>
                    <a:gd name="connsiteX15" fmla="*/ 44900 w 63229"/>
                    <a:gd name="connsiteY15" fmla="*/ 39944 h 74588"/>
                    <a:gd name="connsiteX16" fmla="*/ 44114 w 63229"/>
                    <a:gd name="connsiteY16" fmla="*/ 39623 h 74588"/>
                    <a:gd name="connsiteX17" fmla="*/ 45614 w 63229"/>
                    <a:gd name="connsiteY17" fmla="*/ 42373 h 74588"/>
                    <a:gd name="connsiteX18" fmla="*/ 44007 w 63229"/>
                    <a:gd name="connsiteY18" fmla="*/ 42088 h 74588"/>
                    <a:gd name="connsiteX19" fmla="*/ 44685 w 63229"/>
                    <a:gd name="connsiteY19" fmla="*/ 43659 h 74588"/>
                    <a:gd name="connsiteX20" fmla="*/ 44507 w 63229"/>
                    <a:gd name="connsiteY20" fmla="*/ 43266 h 74588"/>
                    <a:gd name="connsiteX21" fmla="*/ 44042 w 63229"/>
                    <a:gd name="connsiteY21" fmla="*/ 44588 h 74588"/>
                    <a:gd name="connsiteX22" fmla="*/ 45685 w 63229"/>
                    <a:gd name="connsiteY22" fmla="*/ 45374 h 74588"/>
                    <a:gd name="connsiteX23" fmla="*/ 43721 w 63229"/>
                    <a:gd name="connsiteY23" fmla="*/ 45124 h 74588"/>
                    <a:gd name="connsiteX24" fmla="*/ 44971 w 63229"/>
                    <a:gd name="connsiteY24" fmla="*/ 45981 h 74588"/>
                    <a:gd name="connsiteX25" fmla="*/ 40506 w 63229"/>
                    <a:gd name="connsiteY25" fmla="*/ 45874 h 74588"/>
                    <a:gd name="connsiteX26" fmla="*/ 32434 w 63229"/>
                    <a:gd name="connsiteY26" fmla="*/ 55196 h 74588"/>
                    <a:gd name="connsiteX27" fmla="*/ 31541 w 63229"/>
                    <a:gd name="connsiteY27" fmla="*/ 54482 h 74588"/>
                    <a:gd name="connsiteX28" fmla="*/ 31291 w 63229"/>
                    <a:gd name="connsiteY28" fmla="*/ 55946 h 74588"/>
                    <a:gd name="connsiteX29" fmla="*/ 31469 w 63229"/>
                    <a:gd name="connsiteY29" fmla="*/ 56768 h 74588"/>
                    <a:gd name="connsiteX30" fmla="*/ 30719 w 63229"/>
                    <a:gd name="connsiteY30" fmla="*/ 56125 h 74588"/>
                    <a:gd name="connsiteX31" fmla="*/ 30719 w 63229"/>
                    <a:gd name="connsiteY31" fmla="*/ 57054 h 74588"/>
                    <a:gd name="connsiteX32" fmla="*/ 29791 w 63229"/>
                    <a:gd name="connsiteY32" fmla="*/ 56482 h 74588"/>
                    <a:gd name="connsiteX33" fmla="*/ 27933 w 63229"/>
                    <a:gd name="connsiteY33" fmla="*/ 58482 h 74588"/>
                    <a:gd name="connsiteX34" fmla="*/ 20932 w 63229"/>
                    <a:gd name="connsiteY34" fmla="*/ 60733 h 74588"/>
                    <a:gd name="connsiteX35" fmla="*/ 16539 w 63229"/>
                    <a:gd name="connsiteY35" fmla="*/ 60018 h 74588"/>
                    <a:gd name="connsiteX36" fmla="*/ 12824 w 63229"/>
                    <a:gd name="connsiteY36" fmla="*/ 58768 h 74588"/>
                    <a:gd name="connsiteX37" fmla="*/ 12360 w 63229"/>
                    <a:gd name="connsiteY37" fmla="*/ 59125 h 74588"/>
                    <a:gd name="connsiteX38" fmla="*/ 9859 w 63229"/>
                    <a:gd name="connsiteY38" fmla="*/ 58018 h 74588"/>
                    <a:gd name="connsiteX39" fmla="*/ 8181 w 63229"/>
                    <a:gd name="connsiteY39" fmla="*/ 57447 h 74588"/>
                    <a:gd name="connsiteX40" fmla="*/ 6859 w 63229"/>
                    <a:gd name="connsiteY40" fmla="*/ 57196 h 74588"/>
                    <a:gd name="connsiteX41" fmla="*/ 6359 w 63229"/>
                    <a:gd name="connsiteY41" fmla="*/ 57304 h 74588"/>
                    <a:gd name="connsiteX42" fmla="*/ 4680 w 63229"/>
                    <a:gd name="connsiteY42" fmla="*/ 59018 h 74588"/>
                    <a:gd name="connsiteX43" fmla="*/ 2537 w 63229"/>
                    <a:gd name="connsiteY43" fmla="*/ 60375 h 74588"/>
                    <a:gd name="connsiteX44" fmla="*/ 2537 w 63229"/>
                    <a:gd name="connsiteY44" fmla="*/ 60411 h 74588"/>
                    <a:gd name="connsiteX45" fmla="*/ 2537 w 63229"/>
                    <a:gd name="connsiteY45" fmla="*/ 60411 h 74588"/>
                    <a:gd name="connsiteX46" fmla="*/ 2537 w 63229"/>
                    <a:gd name="connsiteY46" fmla="*/ 60411 h 74588"/>
                    <a:gd name="connsiteX47" fmla="*/ 2537 w 63229"/>
                    <a:gd name="connsiteY47" fmla="*/ 60411 h 74588"/>
                    <a:gd name="connsiteX48" fmla="*/ 4144 w 63229"/>
                    <a:gd name="connsiteY48" fmla="*/ 60947 h 74588"/>
                    <a:gd name="connsiteX49" fmla="*/ 4073 w 63229"/>
                    <a:gd name="connsiteY49" fmla="*/ 60911 h 74588"/>
                    <a:gd name="connsiteX50" fmla="*/ 3787 w 63229"/>
                    <a:gd name="connsiteY50" fmla="*/ 60804 h 74588"/>
                    <a:gd name="connsiteX51" fmla="*/ 3144 w 63229"/>
                    <a:gd name="connsiteY51" fmla="*/ 60626 h 74588"/>
                    <a:gd name="connsiteX52" fmla="*/ 251 w 63229"/>
                    <a:gd name="connsiteY52" fmla="*/ 61804 h 74588"/>
                    <a:gd name="connsiteX53" fmla="*/ 1037 w 63229"/>
                    <a:gd name="connsiteY53" fmla="*/ 68269 h 74588"/>
                    <a:gd name="connsiteX54" fmla="*/ 751 w 63229"/>
                    <a:gd name="connsiteY54" fmla="*/ 68519 h 74588"/>
                    <a:gd name="connsiteX55" fmla="*/ 5573 w 63229"/>
                    <a:gd name="connsiteY55" fmla="*/ 69912 h 74588"/>
                    <a:gd name="connsiteX56" fmla="*/ 7216 w 63229"/>
                    <a:gd name="connsiteY56" fmla="*/ 71520 h 74588"/>
                    <a:gd name="connsiteX57" fmla="*/ 7109 w 63229"/>
                    <a:gd name="connsiteY57" fmla="*/ 71663 h 74588"/>
                    <a:gd name="connsiteX58" fmla="*/ 10681 w 63229"/>
                    <a:gd name="connsiteY58" fmla="*/ 72627 h 74588"/>
                    <a:gd name="connsiteX59" fmla="*/ 10109 w 63229"/>
                    <a:gd name="connsiteY59" fmla="*/ 73341 h 74588"/>
                    <a:gd name="connsiteX60" fmla="*/ 12467 w 63229"/>
                    <a:gd name="connsiteY60" fmla="*/ 74413 h 74588"/>
                    <a:gd name="connsiteX61" fmla="*/ 19432 w 63229"/>
                    <a:gd name="connsiteY61" fmla="*/ 73056 h 74588"/>
                    <a:gd name="connsiteX62" fmla="*/ 19361 w 63229"/>
                    <a:gd name="connsiteY62" fmla="*/ 73413 h 74588"/>
                    <a:gd name="connsiteX63" fmla="*/ 21147 w 63229"/>
                    <a:gd name="connsiteY63" fmla="*/ 72413 h 74588"/>
                    <a:gd name="connsiteX64" fmla="*/ 21254 w 63229"/>
                    <a:gd name="connsiteY64" fmla="*/ 72734 h 74588"/>
                    <a:gd name="connsiteX65" fmla="*/ 24147 w 63229"/>
                    <a:gd name="connsiteY65" fmla="*/ 71627 h 74588"/>
                    <a:gd name="connsiteX66" fmla="*/ 24290 w 63229"/>
                    <a:gd name="connsiteY66" fmla="*/ 72484 h 74588"/>
                    <a:gd name="connsiteX67" fmla="*/ 25861 w 63229"/>
                    <a:gd name="connsiteY67" fmla="*/ 72056 h 74588"/>
                    <a:gd name="connsiteX68" fmla="*/ 25254 w 63229"/>
                    <a:gd name="connsiteY68" fmla="*/ 71984 h 74588"/>
                    <a:gd name="connsiteX69" fmla="*/ 27576 w 63229"/>
                    <a:gd name="connsiteY69" fmla="*/ 71520 h 74588"/>
                    <a:gd name="connsiteX70" fmla="*/ 29826 w 63229"/>
                    <a:gd name="connsiteY70" fmla="*/ 67162 h 74588"/>
                    <a:gd name="connsiteX71" fmla="*/ 30398 w 63229"/>
                    <a:gd name="connsiteY71" fmla="*/ 67984 h 74588"/>
                    <a:gd name="connsiteX72" fmla="*/ 30684 w 63229"/>
                    <a:gd name="connsiteY72" fmla="*/ 69698 h 74588"/>
                    <a:gd name="connsiteX73" fmla="*/ 33434 w 63229"/>
                    <a:gd name="connsiteY73" fmla="*/ 69127 h 74588"/>
                    <a:gd name="connsiteX74" fmla="*/ 33898 w 63229"/>
                    <a:gd name="connsiteY74" fmla="*/ 69984 h 74588"/>
                    <a:gd name="connsiteX75" fmla="*/ 37077 w 63229"/>
                    <a:gd name="connsiteY75" fmla="*/ 67626 h 74588"/>
                    <a:gd name="connsiteX76" fmla="*/ 39613 w 63229"/>
                    <a:gd name="connsiteY76" fmla="*/ 66841 h 74588"/>
                    <a:gd name="connsiteX77" fmla="*/ 40863 w 63229"/>
                    <a:gd name="connsiteY77" fmla="*/ 67448 h 74588"/>
                    <a:gd name="connsiteX78" fmla="*/ 41042 w 63229"/>
                    <a:gd name="connsiteY78" fmla="*/ 66019 h 74588"/>
                    <a:gd name="connsiteX79" fmla="*/ 42328 w 63229"/>
                    <a:gd name="connsiteY79" fmla="*/ 66769 h 74588"/>
                    <a:gd name="connsiteX80" fmla="*/ 45900 w 63229"/>
                    <a:gd name="connsiteY80" fmla="*/ 63912 h 74588"/>
                    <a:gd name="connsiteX81" fmla="*/ 45792 w 63229"/>
                    <a:gd name="connsiteY81" fmla="*/ 61447 h 74588"/>
                    <a:gd name="connsiteX82" fmla="*/ 47507 w 63229"/>
                    <a:gd name="connsiteY82" fmla="*/ 61983 h 74588"/>
                    <a:gd name="connsiteX83" fmla="*/ 47221 w 63229"/>
                    <a:gd name="connsiteY83" fmla="*/ 62054 h 74588"/>
                    <a:gd name="connsiteX84" fmla="*/ 47793 w 63229"/>
                    <a:gd name="connsiteY84" fmla="*/ 62804 h 74588"/>
                    <a:gd name="connsiteX85" fmla="*/ 49400 w 63229"/>
                    <a:gd name="connsiteY85" fmla="*/ 60090 h 74588"/>
                    <a:gd name="connsiteX86" fmla="*/ 48436 w 63229"/>
                    <a:gd name="connsiteY86" fmla="*/ 59840 h 74588"/>
                    <a:gd name="connsiteX87" fmla="*/ 49221 w 63229"/>
                    <a:gd name="connsiteY87" fmla="*/ 59197 h 74588"/>
                    <a:gd name="connsiteX88" fmla="*/ 49686 w 63229"/>
                    <a:gd name="connsiteY88" fmla="*/ 59875 h 74588"/>
                    <a:gd name="connsiteX89" fmla="*/ 51043 w 63229"/>
                    <a:gd name="connsiteY89" fmla="*/ 59054 h 74588"/>
                    <a:gd name="connsiteX90" fmla="*/ 50150 w 63229"/>
                    <a:gd name="connsiteY90" fmla="*/ 58554 h 74588"/>
                    <a:gd name="connsiteX91" fmla="*/ 51936 w 63229"/>
                    <a:gd name="connsiteY91" fmla="*/ 57661 h 74588"/>
                    <a:gd name="connsiteX92" fmla="*/ 50722 w 63229"/>
                    <a:gd name="connsiteY92" fmla="*/ 56554 h 74588"/>
                    <a:gd name="connsiteX93" fmla="*/ 54579 w 63229"/>
                    <a:gd name="connsiteY93" fmla="*/ 54768 h 74588"/>
                    <a:gd name="connsiteX94" fmla="*/ 53901 w 63229"/>
                    <a:gd name="connsiteY94" fmla="*/ 53553 h 74588"/>
                    <a:gd name="connsiteX95" fmla="*/ 54687 w 63229"/>
                    <a:gd name="connsiteY95" fmla="*/ 54089 h 74588"/>
                    <a:gd name="connsiteX96" fmla="*/ 56615 w 63229"/>
                    <a:gd name="connsiteY96" fmla="*/ 53124 h 74588"/>
                    <a:gd name="connsiteX97" fmla="*/ 57115 w 63229"/>
                    <a:gd name="connsiteY97" fmla="*/ 53589 h 74588"/>
                    <a:gd name="connsiteX98" fmla="*/ 55651 w 63229"/>
                    <a:gd name="connsiteY98" fmla="*/ 52160 h 74588"/>
                    <a:gd name="connsiteX99" fmla="*/ 56258 w 63229"/>
                    <a:gd name="connsiteY99" fmla="*/ 50124 h 74588"/>
                    <a:gd name="connsiteX100" fmla="*/ 55008 w 63229"/>
                    <a:gd name="connsiteY100" fmla="*/ 48910 h 74588"/>
                    <a:gd name="connsiteX101" fmla="*/ 55722 w 63229"/>
                    <a:gd name="connsiteY101" fmla="*/ 49517 h 74588"/>
                    <a:gd name="connsiteX102" fmla="*/ 55758 w 63229"/>
                    <a:gd name="connsiteY102" fmla="*/ 48695 h 74588"/>
                    <a:gd name="connsiteX103" fmla="*/ 57008 w 63229"/>
                    <a:gd name="connsiteY103" fmla="*/ 48945 h 74588"/>
                    <a:gd name="connsiteX104" fmla="*/ 57830 w 63229"/>
                    <a:gd name="connsiteY104" fmla="*/ 49838 h 74588"/>
                    <a:gd name="connsiteX105" fmla="*/ 56865 w 63229"/>
                    <a:gd name="connsiteY105" fmla="*/ 48088 h 74588"/>
                    <a:gd name="connsiteX106" fmla="*/ 58901 w 63229"/>
                    <a:gd name="connsiteY106" fmla="*/ 46481 h 74588"/>
                    <a:gd name="connsiteX107" fmla="*/ 59116 w 63229"/>
                    <a:gd name="connsiteY107" fmla="*/ 44231 h 74588"/>
                    <a:gd name="connsiteX108" fmla="*/ 61330 w 63229"/>
                    <a:gd name="connsiteY108" fmla="*/ 44838 h 74588"/>
                    <a:gd name="connsiteX109" fmla="*/ 61580 w 63229"/>
                    <a:gd name="connsiteY109" fmla="*/ 42338 h 74588"/>
                    <a:gd name="connsiteX110" fmla="*/ 61652 w 63229"/>
                    <a:gd name="connsiteY110" fmla="*/ 42480 h 74588"/>
                    <a:gd name="connsiteX111" fmla="*/ 63187 w 63229"/>
                    <a:gd name="connsiteY111" fmla="*/ 37444 h 74588"/>
                    <a:gd name="connsiteX112" fmla="*/ 61509 w 63229"/>
                    <a:gd name="connsiteY112" fmla="*/ 36337 h 74588"/>
                    <a:gd name="connsiteX113" fmla="*/ 60902 w 63229"/>
                    <a:gd name="connsiteY113" fmla="*/ 32301 h 74588"/>
                    <a:gd name="connsiteX114" fmla="*/ 62366 w 63229"/>
                    <a:gd name="connsiteY114" fmla="*/ 31229 h 74588"/>
                    <a:gd name="connsiteX115" fmla="*/ 62580 w 63229"/>
                    <a:gd name="connsiteY115" fmla="*/ 31443 h 74588"/>
                    <a:gd name="connsiteX116" fmla="*/ 62723 w 63229"/>
                    <a:gd name="connsiteY116" fmla="*/ 28443 h 74588"/>
                    <a:gd name="connsiteX117" fmla="*/ 60937 w 63229"/>
                    <a:gd name="connsiteY117" fmla="*/ 26657 h 74588"/>
                    <a:gd name="connsiteX118" fmla="*/ 61652 w 63229"/>
                    <a:gd name="connsiteY118" fmla="*/ 26300 h 74588"/>
                    <a:gd name="connsiteX119" fmla="*/ 62616 w 63229"/>
                    <a:gd name="connsiteY119" fmla="*/ 26228 h 74588"/>
                    <a:gd name="connsiteX120" fmla="*/ 62116 w 63229"/>
                    <a:gd name="connsiteY120" fmla="*/ 25907 h 74588"/>
                    <a:gd name="connsiteX121" fmla="*/ 62330 w 63229"/>
                    <a:gd name="connsiteY121" fmla="*/ 25907 h 74588"/>
                    <a:gd name="connsiteX122" fmla="*/ 61687 w 63229"/>
                    <a:gd name="connsiteY122" fmla="*/ 25621 h 74588"/>
                    <a:gd name="connsiteX123" fmla="*/ 61187 w 63229"/>
                    <a:gd name="connsiteY123" fmla="*/ 25657 h 74588"/>
                    <a:gd name="connsiteX124" fmla="*/ 62652 w 63229"/>
                    <a:gd name="connsiteY124" fmla="*/ 24014 h 74588"/>
                    <a:gd name="connsiteX125" fmla="*/ 60580 w 63229"/>
                    <a:gd name="connsiteY125" fmla="*/ 19477 h 74588"/>
                    <a:gd name="connsiteX126" fmla="*/ 62187 w 63229"/>
                    <a:gd name="connsiteY126" fmla="*/ 20120 h 74588"/>
                    <a:gd name="connsiteX127" fmla="*/ 61973 w 63229"/>
                    <a:gd name="connsiteY127" fmla="*/ 19085 h 74588"/>
                    <a:gd name="connsiteX128" fmla="*/ 62723 w 63229"/>
                    <a:gd name="connsiteY128" fmla="*/ 20013 h 74588"/>
                    <a:gd name="connsiteX129" fmla="*/ 62687 w 63229"/>
                    <a:gd name="connsiteY129" fmla="*/ 16084 h 74588"/>
                    <a:gd name="connsiteX130" fmla="*/ 61866 w 63229"/>
                    <a:gd name="connsiteY130" fmla="*/ 15799 h 74588"/>
                    <a:gd name="connsiteX131" fmla="*/ 62009 w 63229"/>
                    <a:gd name="connsiteY131" fmla="*/ 15727 h 74588"/>
                    <a:gd name="connsiteX132" fmla="*/ 60866 w 63229"/>
                    <a:gd name="connsiteY132" fmla="*/ 15191 h 74588"/>
                    <a:gd name="connsiteX133" fmla="*/ 62866 w 63229"/>
                    <a:gd name="connsiteY133" fmla="*/ 14513 h 74588"/>
                    <a:gd name="connsiteX134" fmla="*/ 61937 w 63229"/>
                    <a:gd name="connsiteY134" fmla="*/ 12262 h 74588"/>
                    <a:gd name="connsiteX135" fmla="*/ 60973 w 63229"/>
                    <a:gd name="connsiteY135" fmla="*/ 12369 h 74588"/>
                    <a:gd name="connsiteX136" fmla="*/ 61437 w 63229"/>
                    <a:gd name="connsiteY136" fmla="*/ 11548 h 74588"/>
                    <a:gd name="connsiteX137" fmla="*/ 62652 w 63229"/>
                    <a:gd name="connsiteY137" fmla="*/ 11512 h 74588"/>
                    <a:gd name="connsiteX138" fmla="*/ 60902 w 63229"/>
                    <a:gd name="connsiteY138" fmla="*/ 10512 h 74588"/>
                    <a:gd name="connsiteX139" fmla="*/ 62366 w 63229"/>
                    <a:gd name="connsiteY139" fmla="*/ 11119 h 74588"/>
                    <a:gd name="connsiteX140" fmla="*/ 62152 w 63229"/>
                    <a:gd name="connsiteY140" fmla="*/ 9083 h 74588"/>
                    <a:gd name="connsiteX141" fmla="*/ 59937 w 63229"/>
                    <a:gd name="connsiteY141" fmla="*/ 8905 h 74588"/>
                    <a:gd name="connsiteX142" fmla="*/ 59544 w 63229"/>
                    <a:gd name="connsiteY142" fmla="*/ 6940 h 74588"/>
                    <a:gd name="connsiteX143" fmla="*/ 58473 w 63229"/>
                    <a:gd name="connsiteY143" fmla="*/ 7190 h 74588"/>
                    <a:gd name="connsiteX144" fmla="*/ 58794 w 63229"/>
                    <a:gd name="connsiteY144" fmla="*/ 4476 h 74588"/>
                    <a:gd name="connsiteX145" fmla="*/ 49507 w 63229"/>
                    <a:gd name="connsiteY145" fmla="*/ 225 h 74588"/>
                    <a:gd name="connsiteX146" fmla="*/ 46828 w 63229"/>
                    <a:gd name="connsiteY146" fmla="*/ 2725 h 74588"/>
                    <a:gd name="connsiteX147" fmla="*/ 48579 w 63229"/>
                    <a:gd name="connsiteY147" fmla="*/ 12119 h 74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</a:cxnLst>
                  <a:rect l="l" t="t" r="r" b="b"/>
                  <a:pathLst>
                    <a:path w="63229" h="74588">
                      <a:moveTo>
                        <a:pt x="48579" y="12119"/>
                      </a:moveTo>
                      <a:cubicBezTo>
                        <a:pt x="48079" y="15691"/>
                        <a:pt x="46007" y="16549"/>
                        <a:pt x="46721" y="20013"/>
                      </a:cubicBezTo>
                      <a:cubicBezTo>
                        <a:pt x="46471" y="21621"/>
                        <a:pt x="46828" y="23371"/>
                        <a:pt x="46936" y="24907"/>
                      </a:cubicBezTo>
                      <a:cubicBezTo>
                        <a:pt x="48471" y="25836"/>
                        <a:pt x="46721" y="26907"/>
                        <a:pt x="47936" y="27943"/>
                      </a:cubicBezTo>
                      <a:lnTo>
                        <a:pt x="46971" y="28121"/>
                      </a:lnTo>
                      <a:cubicBezTo>
                        <a:pt x="47400" y="28479"/>
                        <a:pt x="47650" y="28872"/>
                        <a:pt x="47078" y="29086"/>
                      </a:cubicBezTo>
                      <a:lnTo>
                        <a:pt x="46828" y="29014"/>
                      </a:lnTo>
                      <a:cubicBezTo>
                        <a:pt x="47436" y="29550"/>
                        <a:pt x="46936" y="29943"/>
                        <a:pt x="47221" y="30229"/>
                      </a:cubicBezTo>
                      <a:lnTo>
                        <a:pt x="46971" y="30157"/>
                      </a:lnTo>
                      <a:lnTo>
                        <a:pt x="46971" y="30693"/>
                      </a:lnTo>
                      <a:lnTo>
                        <a:pt x="46614" y="30515"/>
                      </a:lnTo>
                      <a:cubicBezTo>
                        <a:pt x="47150" y="31372"/>
                        <a:pt x="47043" y="32158"/>
                        <a:pt x="46507" y="32693"/>
                      </a:cubicBezTo>
                      <a:lnTo>
                        <a:pt x="47578" y="32944"/>
                      </a:lnTo>
                      <a:cubicBezTo>
                        <a:pt x="45971" y="33944"/>
                        <a:pt x="48007" y="35194"/>
                        <a:pt x="46185" y="35872"/>
                      </a:cubicBezTo>
                      <a:lnTo>
                        <a:pt x="45935" y="35765"/>
                      </a:lnTo>
                      <a:cubicBezTo>
                        <a:pt x="48043" y="38444"/>
                        <a:pt x="43149" y="37265"/>
                        <a:pt x="44900" y="39944"/>
                      </a:cubicBezTo>
                      <a:cubicBezTo>
                        <a:pt x="44685" y="39587"/>
                        <a:pt x="44364" y="39766"/>
                        <a:pt x="44114" y="39623"/>
                      </a:cubicBezTo>
                      <a:cubicBezTo>
                        <a:pt x="44042" y="40444"/>
                        <a:pt x="43756" y="41266"/>
                        <a:pt x="45614" y="42373"/>
                      </a:cubicBezTo>
                      <a:cubicBezTo>
                        <a:pt x="45292" y="42873"/>
                        <a:pt x="44757" y="42445"/>
                        <a:pt x="44007" y="42088"/>
                      </a:cubicBezTo>
                      <a:cubicBezTo>
                        <a:pt x="44828" y="42588"/>
                        <a:pt x="44900" y="43231"/>
                        <a:pt x="44685" y="43659"/>
                      </a:cubicBezTo>
                      <a:lnTo>
                        <a:pt x="44507" y="43266"/>
                      </a:lnTo>
                      <a:lnTo>
                        <a:pt x="44042" y="44588"/>
                      </a:lnTo>
                      <a:lnTo>
                        <a:pt x="45685" y="45374"/>
                      </a:lnTo>
                      <a:cubicBezTo>
                        <a:pt x="44828" y="45695"/>
                        <a:pt x="43756" y="44302"/>
                        <a:pt x="43721" y="45124"/>
                      </a:cubicBezTo>
                      <a:lnTo>
                        <a:pt x="44971" y="45981"/>
                      </a:lnTo>
                      <a:cubicBezTo>
                        <a:pt x="44149" y="46659"/>
                        <a:pt x="41935" y="45802"/>
                        <a:pt x="40506" y="45874"/>
                      </a:cubicBezTo>
                      <a:cubicBezTo>
                        <a:pt x="37684" y="48553"/>
                        <a:pt x="37434" y="54196"/>
                        <a:pt x="32434" y="55196"/>
                      </a:cubicBezTo>
                      <a:lnTo>
                        <a:pt x="31541" y="54482"/>
                      </a:lnTo>
                      <a:cubicBezTo>
                        <a:pt x="30362" y="53339"/>
                        <a:pt x="32398" y="56982"/>
                        <a:pt x="31291" y="55946"/>
                      </a:cubicBezTo>
                      <a:lnTo>
                        <a:pt x="31469" y="56768"/>
                      </a:lnTo>
                      <a:cubicBezTo>
                        <a:pt x="31184" y="56625"/>
                        <a:pt x="30791" y="56554"/>
                        <a:pt x="30719" y="56125"/>
                      </a:cubicBezTo>
                      <a:cubicBezTo>
                        <a:pt x="30398" y="56304"/>
                        <a:pt x="30576" y="56518"/>
                        <a:pt x="30719" y="57054"/>
                      </a:cubicBezTo>
                      <a:lnTo>
                        <a:pt x="29791" y="56482"/>
                      </a:lnTo>
                      <a:cubicBezTo>
                        <a:pt x="28433" y="56554"/>
                        <a:pt x="28898" y="58554"/>
                        <a:pt x="27933" y="58482"/>
                      </a:cubicBezTo>
                      <a:cubicBezTo>
                        <a:pt x="26254" y="56875"/>
                        <a:pt x="22897" y="59483"/>
                        <a:pt x="20932" y="60733"/>
                      </a:cubicBezTo>
                      <a:cubicBezTo>
                        <a:pt x="19575" y="62090"/>
                        <a:pt x="17825" y="61090"/>
                        <a:pt x="16539" y="60018"/>
                      </a:cubicBezTo>
                      <a:cubicBezTo>
                        <a:pt x="15074" y="58911"/>
                        <a:pt x="14860" y="57911"/>
                        <a:pt x="12824" y="58768"/>
                      </a:cubicBezTo>
                      <a:cubicBezTo>
                        <a:pt x="12788" y="58518"/>
                        <a:pt x="12395" y="58947"/>
                        <a:pt x="12360" y="59125"/>
                      </a:cubicBezTo>
                      <a:lnTo>
                        <a:pt x="9859" y="58018"/>
                      </a:lnTo>
                      <a:cubicBezTo>
                        <a:pt x="9859" y="58018"/>
                        <a:pt x="9109" y="57697"/>
                        <a:pt x="8181" y="57447"/>
                      </a:cubicBezTo>
                      <a:cubicBezTo>
                        <a:pt x="7752" y="57339"/>
                        <a:pt x="7252" y="57196"/>
                        <a:pt x="6859" y="57196"/>
                      </a:cubicBezTo>
                      <a:cubicBezTo>
                        <a:pt x="6609" y="57196"/>
                        <a:pt x="6538" y="57232"/>
                        <a:pt x="6359" y="57304"/>
                      </a:cubicBezTo>
                      <a:cubicBezTo>
                        <a:pt x="6502" y="57018"/>
                        <a:pt x="5645" y="58340"/>
                        <a:pt x="4680" y="59018"/>
                      </a:cubicBezTo>
                      <a:cubicBezTo>
                        <a:pt x="3501" y="60304"/>
                        <a:pt x="2430" y="60411"/>
                        <a:pt x="2537" y="60375"/>
                      </a:cubicBezTo>
                      <a:lnTo>
                        <a:pt x="2537" y="60411"/>
                      </a:lnTo>
                      <a:lnTo>
                        <a:pt x="2537" y="60411"/>
                      </a:lnTo>
                      <a:lnTo>
                        <a:pt x="2537" y="60411"/>
                      </a:lnTo>
                      <a:lnTo>
                        <a:pt x="2537" y="60411"/>
                      </a:lnTo>
                      <a:lnTo>
                        <a:pt x="4144" y="60947"/>
                      </a:lnTo>
                      <a:lnTo>
                        <a:pt x="4073" y="60911"/>
                      </a:lnTo>
                      <a:lnTo>
                        <a:pt x="3787" y="60804"/>
                      </a:lnTo>
                      <a:cubicBezTo>
                        <a:pt x="3573" y="60733"/>
                        <a:pt x="3359" y="60661"/>
                        <a:pt x="3144" y="60626"/>
                      </a:cubicBezTo>
                      <a:cubicBezTo>
                        <a:pt x="2430" y="60268"/>
                        <a:pt x="894" y="59983"/>
                        <a:pt x="251" y="61804"/>
                      </a:cubicBezTo>
                      <a:cubicBezTo>
                        <a:pt x="-320" y="63483"/>
                        <a:pt x="144" y="65840"/>
                        <a:pt x="1037" y="68269"/>
                      </a:cubicBezTo>
                      <a:lnTo>
                        <a:pt x="751" y="68519"/>
                      </a:lnTo>
                      <a:cubicBezTo>
                        <a:pt x="2466" y="70448"/>
                        <a:pt x="3644" y="71091"/>
                        <a:pt x="5573" y="69912"/>
                      </a:cubicBezTo>
                      <a:cubicBezTo>
                        <a:pt x="5002" y="72056"/>
                        <a:pt x="7038" y="70698"/>
                        <a:pt x="7216" y="71520"/>
                      </a:cubicBezTo>
                      <a:lnTo>
                        <a:pt x="7109" y="71663"/>
                      </a:lnTo>
                      <a:cubicBezTo>
                        <a:pt x="8752" y="70412"/>
                        <a:pt x="9038" y="73770"/>
                        <a:pt x="10681" y="72627"/>
                      </a:cubicBezTo>
                      <a:cubicBezTo>
                        <a:pt x="10574" y="72770"/>
                        <a:pt x="10395" y="73377"/>
                        <a:pt x="10109" y="73341"/>
                      </a:cubicBezTo>
                      <a:cubicBezTo>
                        <a:pt x="11038" y="73341"/>
                        <a:pt x="12645" y="73127"/>
                        <a:pt x="12467" y="74413"/>
                      </a:cubicBezTo>
                      <a:cubicBezTo>
                        <a:pt x="15003" y="74520"/>
                        <a:pt x="18146" y="75163"/>
                        <a:pt x="19432" y="73056"/>
                      </a:cubicBezTo>
                      <a:lnTo>
                        <a:pt x="19361" y="73413"/>
                      </a:lnTo>
                      <a:cubicBezTo>
                        <a:pt x="20075" y="71984"/>
                        <a:pt x="20361" y="73163"/>
                        <a:pt x="21147" y="72413"/>
                      </a:cubicBezTo>
                      <a:cubicBezTo>
                        <a:pt x="21218" y="72591"/>
                        <a:pt x="21254" y="72663"/>
                        <a:pt x="21254" y="72734"/>
                      </a:cubicBezTo>
                      <a:cubicBezTo>
                        <a:pt x="21968" y="71341"/>
                        <a:pt x="23575" y="72305"/>
                        <a:pt x="24147" y="71627"/>
                      </a:cubicBezTo>
                      <a:lnTo>
                        <a:pt x="24290" y="72484"/>
                      </a:lnTo>
                      <a:lnTo>
                        <a:pt x="25861" y="72056"/>
                      </a:lnTo>
                      <a:lnTo>
                        <a:pt x="25254" y="71984"/>
                      </a:lnTo>
                      <a:cubicBezTo>
                        <a:pt x="25076" y="69627"/>
                        <a:pt x="26683" y="73270"/>
                        <a:pt x="27576" y="71520"/>
                      </a:cubicBezTo>
                      <a:cubicBezTo>
                        <a:pt x="28755" y="71591"/>
                        <a:pt x="28576" y="66305"/>
                        <a:pt x="29826" y="67162"/>
                      </a:cubicBezTo>
                      <a:cubicBezTo>
                        <a:pt x="30040" y="65983"/>
                        <a:pt x="29862" y="69019"/>
                        <a:pt x="30398" y="67984"/>
                      </a:cubicBezTo>
                      <a:cubicBezTo>
                        <a:pt x="30755" y="69162"/>
                        <a:pt x="30219" y="68841"/>
                        <a:pt x="30684" y="69698"/>
                      </a:cubicBezTo>
                      <a:cubicBezTo>
                        <a:pt x="31362" y="68877"/>
                        <a:pt x="32648" y="70412"/>
                        <a:pt x="33434" y="69127"/>
                      </a:cubicBezTo>
                      <a:lnTo>
                        <a:pt x="33898" y="69984"/>
                      </a:lnTo>
                      <a:cubicBezTo>
                        <a:pt x="34505" y="67769"/>
                        <a:pt x="37184" y="69591"/>
                        <a:pt x="37077" y="67626"/>
                      </a:cubicBezTo>
                      <a:cubicBezTo>
                        <a:pt x="37720" y="66126"/>
                        <a:pt x="39649" y="69234"/>
                        <a:pt x="39613" y="66841"/>
                      </a:cubicBezTo>
                      <a:lnTo>
                        <a:pt x="40863" y="67448"/>
                      </a:lnTo>
                      <a:cubicBezTo>
                        <a:pt x="41471" y="67198"/>
                        <a:pt x="40113" y="65983"/>
                        <a:pt x="41042" y="66019"/>
                      </a:cubicBezTo>
                      <a:cubicBezTo>
                        <a:pt x="41578" y="66626"/>
                        <a:pt x="42042" y="65948"/>
                        <a:pt x="42328" y="66769"/>
                      </a:cubicBezTo>
                      <a:cubicBezTo>
                        <a:pt x="44257" y="66733"/>
                        <a:pt x="42935" y="63733"/>
                        <a:pt x="45900" y="63912"/>
                      </a:cubicBezTo>
                      <a:cubicBezTo>
                        <a:pt x="45078" y="62483"/>
                        <a:pt x="46435" y="62483"/>
                        <a:pt x="45792" y="61447"/>
                      </a:cubicBezTo>
                      <a:cubicBezTo>
                        <a:pt x="46328" y="61911"/>
                        <a:pt x="47186" y="60161"/>
                        <a:pt x="47507" y="61983"/>
                      </a:cubicBezTo>
                      <a:cubicBezTo>
                        <a:pt x="47543" y="62126"/>
                        <a:pt x="47400" y="62233"/>
                        <a:pt x="47221" y="62054"/>
                      </a:cubicBezTo>
                      <a:lnTo>
                        <a:pt x="47793" y="62804"/>
                      </a:lnTo>
                      <a:cubicBezTo>
                        <a:pt x="49829" y="63233"/>
                        <a:pt x="48471" y="60697"/>
                        <a:pt x="49400" y="60090"/>
                      </a:cubicBezTo>
                      <a:cubicBezTo>
                        <a:pt x="48936" y="60125"/>
                        <a:pt x="48721" y="60483"/>
                        <a:pt x="48436" y="59840"/>
                      </a:cubicBezTo>
                      <a:lnTo>
                        <a:pt x="49221" y="59197"/>
                      </a:lnTo>
                      <a:lnTo>
                        <a:pt x="49686" y="59875"/>
                      </a:lnTo>
                      <a:lnTo>
                        <a:pt x="51043" y="59054"/>
                      </a:lnTo>
                      <a:lnTo>
                        <a:pt x="50150" y="58554"/>
                      </a:lnTo>
                      <a:cubicBezTo>
                        <a:pt x="51007" y="58340"/>
                        <a:pt x="52472" y="59197"/>
                        <a:pt x="51936" y="57661"/>
                      </a:cubicBezTo>
                      <a:cubicBezTo>
                        <a:pt x="51579" y="56875"/>
                        <a:pt x="50472" y="57375"/>
                        <a:pt x="50722" y="56554"/>
                      </a:cubicBezTo>
                      <a:cubicBezTo>
                        <a:pt x="51865" y="56232"/>
                        <a:pt x="53579" y="55661"/>
                        <a:pt x="54579" y="54768"/>
                      </a:cubicBezTo>
                      <a:cubicBezTo>
                        <a:pt x="53615" y="54232"/>
                        <a:pt x="53865" y="53946"/>
                        <a:pt x="53901" y="53553"/>
                      </a:cubicBezTo>
                      <a:lnTo>
                        <a:pt x="54687" y="54089"/>
                      </a:lnTo>
                      <a:cubicBezTo>
                        <a:pt x="54401" y="52196"/>
                        <a:pt x="56687" y="54875"/>
                        <a:pt x="56615" y="53124"/>
                      </a:cubicBezTo>
                      <a:lnTo>
                        <a:pt x="57115" y="53589"/>
                      </a:lnTo>
                      <a:lnTo>
                        <a:pt x="55651" y="52160"/>
                      </a:lnTo>
                      <a:cubicBezTo>
                        <a:pt x="54722" y="50088"/>
                        <a:pt x="57687" y="52660"/>
                        <a:pt x="56258" y="50124"/>
                      </a:cubicBezTo>
                      <a:cubicBezTo>
                        <a:pt x="56115" y="50660"/>
                        <a:pt x="54329" y="49231"/>
                        <a:pt x="55008" y="48910"/>
                      </a:cubicBezTo>
                      <a:lnTo>
                        <a:pt x="55722" y="49517"/>
                      </a:lnTo>
                      <a:cubicBezTo>
                        <a:pt x="55758" y="49088"/>
                        <a:pt x="55472" y="48803"/>
                        <a:pt x="55758" y="48695"/>
                      </a:cubicBezTo>
                      <a:cubicBezTo>
                        <a:pt x="56079" y="49124"/>
                        <a:pt x="56865" y="49481"/>
                        <a:pt x="57008" y="48945"/>
                      </a:cubicBezTo>
                      <a:lnTo>
                        <a:pt x="57830" y="49838"/>
                      </a:lnTo>
                      <a:lnTo>
                        <a:pt x="56865" y="48088"/>
                      </a:lnTo>
                      <a:cubicBezTo>
                        <a:pt x="58115" y="47874"/>
                        <a:pt x="57615" y="46195"/>
                        <a:pt x="58901" y="46481"/>
                      </a:cubicBezTo>
                      <a:cubicBezTo>
                        <a:pt x="58901" y="46481"/>
                        <a:pt x="60259" y="45195"/>
                        <a:pt x="59116" y="44231"/>
                      </a:cubicBezTo>
                      <a:cubicBezTo>
                        <a:pt x="59759" y="44909"/>
                        <a:pt x="60473" y="44159"/>
                        <a:pt x="61330" y="44838"/>
                      </a:cubicBezTo>
                      <a:cubicBezTo>
                        <a:pt x="60616" y="44016"/>
                        <a:pt x="60366" y="42445"/>
                        <a:pt x="61580" y="42338"/>
                      </a:cubicBezTo>
                      <a:lnTo>
                        <a:pt x="61652" y="42480"/>
                      </a:lnTo>
                      <a:cubicBezTo>
                        <a:pt x="63438" y="40909"/>
                        <a:pt x="61402" y="38730"/>
                        <a:pt x="63187" y="37444"/>
                      </a:cubicBezTo>
                      <a:cubicBezTo>
                        <a:pt x="62116" y="37230"/>
                        <a:pt x="62938" y="36480"/>
                        <a:pt x="61509" y="36337"/>
                      </a:cubicBezTo>
                      <a:cubicBezTo>
                        <a:pt x="60580" y="34337"/>
                        <a:pt x="65081" y="33801"/>
                        <a:pt x="60902" y="32301"/>
                      </a:cubicBezTo>
                      <a:cubicBezTo>
                        <a:pt x="60830" y="31515"/>
                        <a:pt x="62116" y="31586"/>
                        <a:pt x="62366" y="31229"/>
                      </a:cubicBezTo>
                      <a:lnTo>
                        <a:pt x="62580" y="31443"/>
                      </a:lnTo>
                      <a:cubicBezTo>
                        <a:pt x="62437" y="29943"/>
                        <a:pt x="62509" y="29514"/>
                        <a:pt x="62723" y="28443"/>
                      </a:cubicBezTo>
                      <a:cubicBezTo>
                        <a:pt x="62366" y="27836"/>
                        <a:pt x="60366" y="27514"/>
                        <a:pt x="60937" y="26657"/>
                      </a:cubicBezTo>
                      <a:cubicBezTo>
                        <a:pt x="61723" y="27050"/>
                        <a:pt x="61616" y="26657"/>
                        <a:pt x="61652" y="26300"/>
                      </a:cubicBezTo>
                      <a:cubicBezTo>
                        <a:pt x="61759" y="26550"/>
                        <a:pt x="62045" y="26657"/>
                        <a:pt x="62616" y="26228"/>
                      </a:cubicBezTo>
                      <a:cubicBezTo>
                        <a:pt x="62366" y="26121"/>
                        <a:pt x="62223" y="26014"/>
                        <a:pt x="62116" y="25907"/>
                      </a:cubicBezTo>
                      <a:cubicBezTo>
                        <a:pt x="62187" y="25907"/>
                        <a:pt x="62223" y="25907"/>
                        <a:pt x="62330" y="25907"/>
                      </a:cubicBezTo>
                      <a:cubicBezTo>
                        <a:pt x="62080" y="25300"/>
                        <a:pt x="61830" y="25371"/>
                        <a:pt x="61687" y="25621"/>
                      </a:cubicBezTo>
                      <a:cubicBezTo>
                        <a:pt x="61580" y="25585"/>
                        <a:pt x="61402" y="25585"/>
                        <a:pt x="61187" y="25657"/>
                      </a:cubicBezTo>
                      <a:cubicBezTo>
                        <a:pt x="62295" y="25157"/>
                        <a:pt x="61259" y="23978"/>
                        <a:pt x="62652" y="24014"/>
                      </a:cubicBezTo>
                      <a:cubicBezTo>
                        <a:pt x="62437" y="22228"/>
                        <a:pt x="61080" y="20906"/>
                        <a:pt x="60580" y="19477"/>
                      </a:cubicBezTo>
                      <a:cubicBezTo>
                        <a:pt x="61294" y="19335"/>
                        <a:pt x="61937" y="19692"/>
                        <a:pt x="62187" y="20120"/>
                      </a:cubicBezTo>
                      <a:lnTo>
                        <a:pt x="61973" y="19085"/>
                      </a:lnTo>
                      <a:cubicBezTo>
                        <a:pt x="63009" y="19120"/>
                        <a:pt x="62545" y="19692"/>
                        <a:pt x="62723" y="20013"/>
                      </a:cubicBezTo>
                      <a:cubicBezTo>
                        <a:pt x="64438" y="18835"/>
                        <a:pt x="61116" y="17477"/>
                        <a:pt x="62687" y="16084"/>
                      </a:cubicBezTo>
                      <a:lnTo>
                        <a:pt x="61866" y="15799"/>
                      </a:lnTo>
                      <a:lnTo>
                        <a:pt x="62009" y="15727"/>
                      </a:lnTo>
                      <a:cubicBezTo>
                        <a:pt x="61580" y="15727"/>
                        <a:pt x="61009" y="15405"/>
                        <a:pt x="60866" y="15191"/>
                      </a:cubicBezTo>
                      <a:cubicBezTo>
                        <a:pt x="61759" y="15013"/>
                        <a:pt x="62938" y="15191"/>
                        <a:pt x="62866" y="14513"/>
                      </a:cubicBezTo>
                      <a:cubicBezTo>
                        <a:pt x="63723" y="13941"/>
                        <a:pt x="62437" y="12977"/>
                        <a:pt x="61937" y="12262"/>
                      </a:cubicBezTo>
                      <a:cubicBezTo>
                        <a:pt x="61795" y="12655"/>
                        <a:pt x="61294" y="12512"/>
                        <a:pt x="60973" y="12369"/>
                      </a:cubicBezTo>
                      <a:cubicBezTo>
                        <a:pt x="60937" y="12012"/>
                        <a:pt x="61830" y="11834"/>
                        <a:pt x="61437" y="11548"/>
                      </a:cubicBezTo>
                      <a:lnTo>
                        <a:pt x="62652" y="11512"/>
                      </a:lnTo>
                      <a:cubicBezTo>
                        <a:pt x="61509" y="11655"/>
                        <a:pt x="61402" y="10655"/>
                        <a:pt x="60902" y="10512"/>
                      </a:cubicBezTo>
                      <a:cubicBezTo>
                        <a:pt x="61795" y="10298"/>
                        <a:pt x="61687" y="11012"/>
                        <a:pt x="62366" y="11119"/>
                      </a:cubicBezTo>
                      <a:cubicBezTo>
                        <a:pt x="62223" y="9762"/>
                        <a:pt x="62295" y="10441"/>
                        <a:pt x="62152" y="9083"/>
                      </a:cubicBezTo>
                      <a:cubicBezTo>
                        <a:pt x="61223" y="8369"/>
                        <a:pt x="61009" y="9226"/>
                        <a:pt x="59937" y="8905"/>
                      </a:cubicBezTo>
                      <a:cubicBezTo>
                        <a:pt x="59687" y="8262"/>
                        <a:pt x="58830" y="7655"/>
                        <a:pt x="59544" y="6940"/>
                      </a:cubicBezTo>
                      <a:lnTo>
                        <a:pt x="58473" y="7190"/>
                      </a:lnTo>
                      <a:cubicBezTo>
                        <a:pt x="57615" y="6011"/>
                        <a:pt x="57723" y="5297"/>
                        <a:pt x="58794" y="4476"/>
                      </a:cubicBezTo>
                      <a:cubicBezTo>
                        <a:pt x="54365" y="118"/>
                        <a:pt x="51400" y="-418"/>
                        <a:pt x="49507" y="225"/>
                      </a:cubicBezTo>
                      <a:cubicBezTo>
                        <a:pt x="47614" y="868"/>
                        <a:pt x="46828" y="2725"/>
                        <a:pt x="46828" y="2725"/>
                      </a:cubicBezTo>
                      <a:cubicBezTo>
                        <a:pt x="44507" y="6297"/>
                        <a:pt x="47686" y="8047"/>
                        <a:pt x="48579" y="1211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3" name="Graphic 1">
                <a:extLst>
                  <a:ext uri="{FF2B5EF4-FFF2-40B4-BE49-F238E27FC236}">
                    <a16:creationId xmlns:a16="http://schemas.microsoft.com/office/drawing/2014/main" id="{5D17D5D5-4868-D948-B40D-2C035EAF0C07}"/>
                  </a:ext>
                </a:extLst>
              </p:cNvPr>
              <p:cNvGrpSpPr/>
              <p:nvPr/>
            </p:nvGrpSpPr>
            <p:grpSpPr>
              <a:xfrm>
                <a:off x="7582286" y="2035127"/>
                <a:ext cx="52178" cy="82636"/>
                <a:chOff x="7582286" y="2035127"/>
                <a:chExt cx="52178" cy="82636"/>
              </a:xfrm>
              <a:grpFill/>
            </p:grpSpPr>
            <p:sp>
              <p:nvSpPr>
                <p:cNvPr id="164" name="Freeform 163">
                  <a:extLst>
                    <a:ext uri="{FF2B5EF4-FFF2-40B4-BE49-F238E27FC236}">
                      <a16:creationId xmlns:a16="http://schemas.microsoft.com/office/drawing/2014/main" id="{1E57269F-9B50-EE46-BDEF-9270B9FB8417}"/>
                    </a:ext>
                  </a:extLst>
                </p:cNvPr>
                <p:cNvSpPr/>
                <p:nvPr/>
              </p:nvSpPr>
              <p:spPr>
                <a:xfrm>
                  <a:off x="7629143" y="2047970"/>
                  <a:ext cx="428" cy="321"/>
                </a:xfrm>
                <a:custGeom>
                  <a:avLst/>
                  <a:gdLst>
                    <a:gd name="connsiteX0" fmla="*/ 429 w 428"/>
                    <a:gd name="connsiteY0" fmla="*/ 0 h 321"/>
                    <a:gd name="connsiteX1" fmla="*/ 0 w 428"/>
                    <a:gd name="connsiteY1" fmla="*/ 322 h 321"/>
                    <a:gd name="connsiteX2" fmla="*/ 429 w 428"/>
                    <a:gd name="connsiteY2" fmla="*/ 0 h 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8" h="321">
                      <a:moveTo>
                        <a:pt x="429" y="0"/>
                      </a:moveTo>
                      <a:lnTo>
                        <a:pt x="0" y="322"/>
                      </a:lnTo>
                      <a:cubicBezTo>
                        <a:pt x="214" y="286"/>
                        <a:pt x="393" y="179"/>
                        <a:pt x="429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5" name="Freeform 164">
                  <a:extLst>
                    <a:ext uri="{FF2B5EF4-FFF2-40B4-BE49-F238E27FC236}">
                      <a16:creationId xmlns:a16="http://schemas.microsoft.com/office/drawing/2014/main" id="{2C754113-CE18-3842-B9CB-AB0CD35A0A30}"/>
                    </a:ext>
                  </a:extLst>
                </p:cNvPr>
                <p:cNvSpPr/>
                <p:nvPr/>
              </p:nvSpPr>
              <p:spPr>
                <a:xfrm>
                  <a:off x="7604926" y="2113549"/>
                  <a:ext cx="35" cy="107"/>
                </a:xfrm>
                <a:custGeom>
                  <a:avLst/>
                  <a:gdLst>
                    <a:gd name="connsiteX0" fmla="*/ 36 w 35"/>
                    <a:gd name="connsiteY0" fmla="*/ 0 h 107"/>
                    <a:gd name="connsiteX1" fmla="*/ 0 w 35"/>
                    <a:gd name="connsiteY1" fmla="*/ 107 h 107"/>
                    <a:gd name="connsiteX2" fmla="*/ 36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36" y="0"/>
                      </a:moveTo>
                      <a:lnTo>
                        <a:pt x="0" y="107"/>
                      </a:lnTo>
                      <a:cubicBezTo>
                        <a:pt x="36" y="72"/>
                        <a:pt x="36" y="0"/>
                        <a:pt x="36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6" name="Freeform 165">
                  <a:extLst>
                    <a:ext uri="{FF2B5EF4-FFF2-40B4-BE49-F238E27FC236}">
                      <a16:creationId xmlns:a16="http://schemas.microsoft.com/office/drawing/2014/main" id="{35846B7F-6F58-144D-A09B-24D8DB8D66E8}"/>
                    </a:ext>
                  </a:extLst>
                </p:cNvPr>
                <p:cNvSpPr/>
                <p:nvPr/>
              </p:nvSpPr>
              <p:spPr>
                <a:xfrm>
                  <a:off x="7615784" y="2059757"/>
                  <a:ext cx="107" cy="71"/>
                </a:xfrm>
                <a:custGeom>
                  <a:avLst/>
                  <a:gdLst>
                    <a:gd name="connsiteX0" fmla="*/ 107 w 107"/>
                    <a:gd name="connsiteY0" fmla="*/ 72 h 71"/>
                    <a:gd name="connsiteX1" fmla="*/ 107 w 107"/>
                    <a:gd name="connsiteY1" fmla="*/ 36 h 71"/>
                    <a:gd name="connsiteX2" fmla="*/ 0 w 107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71">
                      <a:moveTo>
                        <a:pt x="107" y="72"/>
                      </a:moveTo>
                      <a:lnTo>
                        <a:pt x="107" y="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7" name="Freeform 166">
                  <a:extLst>
                    <a:ext uri="{FF2B5EF4-FFF2-40B4-BE49-F238E27FC236}">
                      <a16:creationId xmlns:a16="http://schemas.microsoft.com/office/drawing/2014/main" id="{CEB13973-C544-AB40-B1E1-251C0750DA4F}"/>
                    </a:ext>
                  </a:extLst>
                </p:cNvPr>
                <p:cNvSpPr/>
                <p:nvPr/>
              </p:nvSpPr>
              <p:spPr>
                <a:xfrm>
                  <a:off x="7582286" y="2035127"/>
                  <a:ext cx="52178" cy="82636"/>
                </a:xfrm>
                <a:custGeom>
                  <a:avLst/>
                  <a:gdLst>
                    <a:gd name="connsiteX0" fmla="*/ 33176 w 52178"/>
                    <a:gd name="connsiteY0" fmla="*/ 11342 h 82636"/>
                    <a:gd name="connsiteX1" fmla="*/ 32390 w 52178"/>
                    <a:gd name="connsiteY1" fmla="*/ 19557 h 82636"/>
                    <a:gd name="connsiteX2" fmla="*/ 33605 w 52178"/>
                    <a:gd name="connsiteY2" fmla="*/ 24665 h 82636"/>
                    <a:gd name="connsiteX3" fmla="*/ 35355 w 52178"/>
                    <a:gd name="connsiteY3" fmla="*/ 27487 h 82636"/>
                    <a:gd name="connsiteX4" fmla="*/ 34462 w 52178"/>
                    <a:gd name="connsiteY4" fmla="*/ 27773 h 82636"/>
                    <a:gd name="connsiteX5" fmla="*/ 34748 w 52178"/>
                    <a:gd name="connsiteY5" fmla="*/ 28451 h 82636"/>
                    <a:gd name="connsiteX6" fmla="*/ 34462 w 52178"/>
                    <a:gd name="connsiteY6" fmla="*/ 28451 h 82636"/>
                    <a:gd name="connsiteX7" fmla="*/ 35069 w 52178"/>
                    <a:gd name="connsiteY7" fmla="*/ 29416 h 82636"/>
                    <a:gd name="connsiteX8" fmla="*/ 34819 w 52178"/>
                    <a:gd name="connsiteY8" fmla="*/ 29380 h 82636"/>
                    <a:gd name="connsiteX9" fmla="*/ 34926 w 52178"/>
                    <a:gd name="connsiteY9" fmla="*/ 29844 h 82636"/>
                    <a:gd name="connsiteX10" fmla="*/ 34534 w 52178"/>
                    <a:gd name="connsiteY10" fmla="*/ 29737 h 82636"/>
                    <a:gd name="connsiteX11" fmla="*/ 34784 w 52178"/>
                    <a:gd name="connsiteY11" fmla="*/ 31952 h 82636"/>
                    <a:gd name="connsiteX12" fmla="*/ 35891 w 52178"/>
                    <a:gd name="connsiteY12" fmla="*/ 32023 h 82636"/>
                    <a:gd name="connsiteX13" fmla="*/ 35069 w 52178"/>
                    <a:gd name="connsiteY13" fmla="*/ 35881 h 82636"/>
                    <a:gd name="connsiteX14" fmla="*/ 34819 w 52178"/>
                    <a:gd name="connsiteY14" fmla="*/ 35845 h 82636"/>
                    <a:gd name="connsiteX15" fmla="*/ 35105 w 52178"/>
                    <a:gd name="connsiteY15" fmla="*/ 39989 h 82636"/>
                    <a:gd name="connsiteX16" fmla="*/ 34283 w 52178"/>
                    <a:gd name="connsiteY16" fmla="*/ 39846 h 82636"/>
                    <a:gd name="connsiteX17" fmla="*/ 36462 w 52178"/>
                    <a:gd name="connsiteY17" fmla="*/ 41989 h 82636"/>
                    <a:gd name="connsiteX18" fmla="*/ 34855 w 52178"/>
                    <a:gd name="connsiteY18" fmla="*/ 42060 h 82636"/>
                    <a:gd name="connsiteX19" fmla="*/ 35891 w 52178"/>
                    <a:gd name="connsiteY19" fmla="*/ 43418 h 82636"/>
                    <a:gd name="connsiteX20" fmla="*/ 35605 w 52178"/>
                    <a:gd name="connsiteY20" fmla="*/ 43096 h 82636"/>
                    <a:gd name="connsiteX21" fmla="*/ 35462 w 52178"/>
                    <a:gd name="connsiteY21" fmla="*/ 44525 h 82636"/>
                    <a:gd name="connsiteX22" fmla="*/ 37248 w 52178"/>
                    <a:gd name="connsiteY22" fmla="*/ 44882 h 82636"/>
                    <a:gd name="connsiteX23" fmla="*/ 35284 w 52178"/>
                    <a:gd name="connsiteY23" fmla="*/ 45168 h 82636"/>
                    <a:gd name="connsiteX24" fmla="*/ 36712 w 52178"/>
                    <a:gd name="connsiteY24" fmla="*/ 45668 h 82636"/>
                    <a:gd name="connsiteX25" fmla="*/ 32283 w 52178"/>
                    <a:gd name="connsiteY25" fmla="*/ 47097 h 82636"/>
                    <a:gd name="connsiteX26" fmla="*/ 31033 w 52178"/>
                    <a:gd name="connsiteY26" fmla="*/ 52990 h 82636"/>
                    <a:gd name="connsiteX27" fmla="*/ 27818 w 52178"/>
                    <a:gd name="connsiteY27" fmla="*/ 57491 h 82636"/>
                    <a:gd name="connsiteX28" fmla="*/ 26818 w 52178"/>
                    <a:gd name="connsiteY28" fmla="*/ 56991 h 82636"/>
                    <a:gd name="connsiteX29" fmla="*/ 26925 w 52178"/>
                    <a:gd name="connsiteY29" fmla="*/ 58419 h 82636"/>
                    <a:gd name="connsiteX30" fmla="*/ 27283 w 52178"/>
                    <a:gd name="connsiteY30" fmla="*/ 59205 h 82636"/>
                    <a:gd name="connsiteX31" fmla="*/ 26390 w 52178"/>
                    <a:gd name="connsiteY31" fmla="*/ 58741 h 82636"/>
                    <a:gd name="connsiteX32" fmla="*/ 26533 w 52178"/>
                    <a:gd name="connsiteY32" fmla="*/ 59705 h 82636"/>
                    <a:gd name="connsiteX33" fmla="*/ 25461 w 52178"/>
                    <a:gd name="connsiteY33" fmla="*/ 59420 h 82636"/>
                    <a:gd name="connsiteX34" fmla="*/ 23389 w 52178"/>
                    <a:gd name="connsiteY34" fmla="*/ 62956 h 82636"/>
                    <a:gd name="connsiteX35" fmla="*/ 18674 w 52178"/>
                    <a:gd name="connsiteY35" fmla="*/ 67278 h 82636"/>
                    <a:gd name="connsiteX36" fmla="*/ 14745 w 52178"/>
                    <a:gd name="connsiteY36" fmla="*/ 67671 h 82636"/>
                    <a:gd name="connsiteX37" fmla="*/ 10459 w 52178"/>
                    <a:gd name="connsiteY37" fmla="*/ 67528 h 82636"/>
                    <a:gd name="connsiteX38" fmla="*/ 10138 w 52178"/>
                    <a:gd name="connsiteY38" fmla="*/ 68028 h 82636"/>
                    <a:gd name="connsiteX39" fmla="*/ 9173 w 52178"/>
                    <a:gd name="connsiteY39" fmla="*/ 67921 h 82636"/>
                    <a:gd name="connsiteX40" fmla="*/ 8995 w 52178"/>
                    <a:gd name="connsiteY40" fmla="*/ 67849 h 82636"/>
                    <a:gd name="connsiteX41" fmla="*/ 8995 w 52178"/>
                    <a:gd name="connsiteY41" fmla="*/ 67813 h 82636"/>
                    <a:gd name="connsiteX42" fmla="*/ 8887 w 52178"/>
                    <a:gd name="connsiteY42" fmla="*/ 68314 h 82636"/>
                    <a:gd name="connsiteX43" fmla="*/ 8745 w 52178"/>
                    <a:gd name="connsiteY43" fmla="*/ 68778 h 82636"/>
                    <a:gd name="connsiteX44" fmla="*/ 8709 w 52178"/>
                    <a:gd name="connsiteY44" fmla="*/ 68849 h 82636"/>
                    <a:gd name="connsiteX45" fmla="*/ 8709 w 52178"/>
                    <a:gd name="connsiteY45" fmla="*/ 68849 h 82636"/>
                    <a:gd name="connsiteX46" fmla="*/ 9173 w 52178"/>
                    <a:gd name="connsiteY46" fmla="*/ 67921 h 82636"/>
                    <a:gd name="connsiteX47" fmla="*/ 9138 w 52178"/>
                    <a:gd name="connsiteY47" fmla="*/ 67921 h 82636"/>
                    <a:gd name="connsiteX48" fmla="*/ 8816 w 52178"/>
                    <a:gd name="connsiteY48" fmla="*/ 67849 h 82636"/>
                    <a:gd name="connsiteX49" fmla="*/ 7816 w 52178"/>
                    <a:gd name="connsiteY49" fmla="*/ 67635 h 82636"/>
                    <a:gd name="connsiteX50" fmla="*/ 7316 w 52178"/>
                    <a:gd name="connsiteY50" fmla="*/ 67671 h 82636"/>
                    <a:gd name="connsiteX51" fmla="*/ 6316 w 52178"/>
                    <a:gd name="connsiteY51" fmla="*/ 68385 h 82636"/>
                    <a:gd name="connsiteX52" fmla="*/ 3530 w 52178"/>
                    <a:gd name="connsiteY52" fmla="*/ 69707 h 82636"/>
                    <a:gd name="connsiteX53" fmla="*/ 636 w 52178"/>
                    <a:gd name="connsiteY53" fmla="*/ 71350 h 82636"/>
                    <a:gd name="connsiteX54" fmla="*/ 422 w 52178"/>
                    <a:gd name="connsiteY54" fmla="*/ 77708 h 82636"/>
                    <a:gd name="connsiteX55" fmla="*/ 101 w 52178"/>
                    <a:gd name="connsiteY55" fmla="*/ 77922 h 82636"/>
                    <a:gd name="connsiteX56" fmla="*/ 2530 w 52178"/>
                    <a:gd name="connsiteY56" fmla="*/ 80244 h 82636"/>
                    <a:gd name="connsiteX57" fmla="*/ 6209 w 52178"/>
                    <a:gd name="connsiteY57" fmla="*/ 80172 h 82636"/>
                    <a:gd name="connsiteX58" fmla="*/ 9030 w 52178"/>
                    <a:gd name="connsiteY58" fmla="*/ 81458 h 82636"/>
                    <a:gd name="connsiteX59" fmla="*/ 8959 w 52178"/>
                    <a:gd name="connsiteY59" fmla="*/ 81637 h 82636"/>
                    <a:gd name="connsiteX60" fmla="*/ 12638 w 52178"/>
                    <a:gd name="connsiteY60" fmla="*/ 81458 h 82636"/>
                    <a:gd name="connsiteX61" fmla="*/ 12316 w 52178"/>
                    <a:gd name="connsiteY61" fmla="*/ 82280 h 82636"/>
                    <a:gd name="connsiteX62" fmla="*/ 14638 w 52178"/>
                    <a:gd name="connsiteY62" fmla="*/ 82637 h 82636"/>
                    <a:gd name="connsiteX63" fmla="*/ 20925 w 52178"/>
                    <a:gd name="connsiteY63" fmla="*/ 79494 h 82636"/>
                    <a:gd name="connsiteX64" fmla="*/ 20925 w 52178"/>
                    <a:gd name="connsiteY64" fmla="*/ 79851 h 82636"/>
                    <a:gd name="connsiteX65" fmla="*/ 22461 w 52178"/>
                    <a:gd name="connsiteY65" fmla="*/ 78351 h 82636"/>
                    <a:gd name="connsiteX66" fmla="*/ 22675 w 52178"/>
                    <a:gd name="connsiteY66" fmla="*/ 78601 h 82636"/>
                    <a:gd name="connsiteX67" fmla="*/ 25247 w 52178"/>
                    <a:gd name="connsiteY67" fmla="*/ 76529 h 82636"/>
                    <a:gd name="connsiteX68" fmla="*/ 25675 w 52178"/>
                    <a:gd name="connsiteY68" fmla="*/ 77243 h 82636"/>
                    <a:gd name="connsiteX69" fmla="*/ 27068 w 52178"/>
                    <a:gd name="connsiteY69" fmla="*/ 76207 h 82636"/>
                    <a:gd name="connsiteX70" fmla="*/ 26425 w 52178"/>
                    <a:gd name="connsiteY70" fmla="*/ 76386 h 82636"/>
                    <a:gd name="connsiteX71" fmla="*/ 28533 w 52178"/>
                    <a:gd name="connsiteY71" fmla="*/ 74957 h 82636"/>
                    <a:gd name="connsiteX72" fmla="*/ 28783 w 52178"/>
                    <a:gd name="connsiteY72" fmla="*/ 69992 h 82636"/>
                    <a:gd name="connsiteX73" fmla="*/ 29640 w 52178"/>
                    <a:gd name="connsiteY73" fmla="*/ 70457 h 82636"/>
                    <a:gd name="connsiteX74" fmla="*/ 30712 w 52178"/>
                    <a:gd name="connsiteY74" fmla="*/ 71850 h 82636"/>
                    <a:gd name="connsiteX75" fmla="*/ 32640 w 52178"/>
                    <a:gd name="connsiteY75" fmla="*/ 70528 h 82636"/>
                    <a:gd name="connsiteX76" fmla="*/ 33355 w 52178"/>
                    <a:gd name="connsiteY76" fmla="*/ 71135 h 82636"/>
                    <a:gd name="connsiteX77" fmla="*/ 35176 w 52178"/>
                    <a:gd name="connsiteY77" fmla="*/ 68385 h 82636"/>
                    <a:gd name="connsiteX78" fmla="*/ 37248 w 52178"/>
                    <a:gd name="connsiteY78" fmla="*/ 67278 h 82636"/>
                    <a:gd name="connsiteX79" fmla="*/ 38606 w 52178"/>
                    <a:gd name="connsiteY79" fmla="*/ 67635 h 82636"/>
                    <a:gd name="connsiteX80" fmla="*/ 38463 w 52178"/>
                    <a:gd name="connsiteY80" fmla="*/ 66206 h 82636"/>
                    <a:gd name="connsiteX81" fmla="*/ 39891 w 52178"/>
                    <a:gd name="connsiteY81" fmla="*/ 66670 h 82636"/>
                    <a:gd name="connsiteX82" fmla="*/ 42892 w 52178"/>
                    <a:gd name="connsiteY82" fmla="*/ 62634 h 82636"/>
                    <a:gd name="connsiteX83" fmla="*/ 42142 w 52178"/>
                    <a:gd name="connsiteY83" fmla="*/ 60205 h 82636"/>
                    <a:gd name="connsiteX84" fmla="*/ 43963 w 52178"/>
                    <a:gd name="connsiteY84" fmla="*/ 60170 h 82636"/>
                    <a:gd name="connsiteX85" fmla="*/ 43713 w 52178"/>
                    <a:gd name="connsiteY85" fmla="*/ 60313 h 82636"/>
                    <a:gd name="connsiteX86" fmla="*/ 44499 w 52178"/>
                    <a:gd name="connsiteY86" fmla="*/ 60848 h 82636"/>
                    <a:gd name="connsiteX87" fmla="*/ 45249 w 52178"/>
                    <a:gd name="connsiteY87" fmla="*/ 57598 h 82636"/>
                    <a:gd name="connsiteX88" fmla="*/ 44249 w 52178"/>
                    <a:gd name="connsiteY88" fmla="*/ 57669 h 82636"/>
                    <a:gd name="connsiteX89" fmla="*/ 44785 w 52178"/>
                    <a:gd name="connsiteY89" fmla="*/ 56776 h 82636"/>
                    <a:gd name="connsiteX90" fmla="*/ 45428 w 52178"/>
                    <a:gd name="connsiteY90" fmla="*/ 57276 h 82636"/>
                    <a:gd name="connsiteX91" fmla="*/ 46464 w 52178"/>
                    <a:gd name="connsiteY91" fmla="*/ 55991 h 82636"/>
                    <a:gd name="connsiteX92" fmla="*/ 45463 w 52178"/>
                    <a:gd name="connsiteY92" fmla="*/ 55848 h 82636"/>
                    <a:gd name="connsiteX93" fmla="*/ 46857 w 52178"/>
                    <a:gd name="connsiteY93" fmla="*/ 54347 h 82636"/>
                    <a:gd name="connsiteX94" fmla="*/ 45356 w 52178"/>
                    <a:gd name="connsiteY94" fmla="*/ 53740 h 82636"/>
                    <a:gd name="connsiteX95" fmla="*/ 48249 w 52178"/>
                    <a:gd name="connsiteY95" fmla="*/ 51418 h 82636"/>
                    <a:gd name="connsiteX96" fmla="*/ 47214 w 52178"/>
                    <a:gd name="connsiteY96" fmla="*/ 50526 h 82636"/>
                    <a:gd name="connsiteX97" fmla="*/ 48107 w 52178"/>
                    <a:gd name="connsiteY97" fmla="*/ 50811 h 82636"/>
                    <a:gd name="connsiteX98" fmla="*/ 49643 w 52178"/>
                    <a:gd name="connsiteY98" fmla="*/ 49633 h 82636"/>
                    <a:gd name="connsiteX99" fmla="*/ 50214 w 52178"/>
                    <a:gd name="connsiteY99" fmla="*/ 49954 h 82636"/>
                    <a:gd name="connsiteX100" fmla="*/ 48464 w 52178"/>
                    <a:gd name="connsiteY100" fmla="*/ 48954 h 82636"/>
                    <a:gd name="connsiteX101" fmla="*/ 48535 w 52178"/>
                    <a:gd name="connsiteY101" fmla="*/ 46918 h 82636"/>
                    <a:gd name="connsiteX102" fmla="*/ 47071 w 52178"/>
                    <a:gd name="connsiteY102" fmla="*/ 46025 h 82636"/>
                    <a:gd name="connsiteX103" fmla="*/ 47892 w 52178"/>
                    <a:gd name="connsiteY103" fmla="*/ 46454 h 82636"/>
                    <a:gd name="connsiteX104" fmla="*/ 47749 w 52178"/>
                    <a:gd name="connsiteY104" fmla="*/ 45632 h 82636"/>
                    <a:gd name="connsiteX105" fmla="*/ 49000 w 52178"/>
                    <a:gd name="connsiteY105" fmla="*/ 45561 h 82636"/>
                    <a:gd name="connsiteX106" fmla="*/ 50000 w 52178"/>
                    <a:gd name="connsiteY106" fmla="*/ 46239 h 82636"/>
                    <a:gd name="connsiteX107" fmla="*/ 48678 w 52178"/>
                    <a:gd name="connsiteY107" fmla="*/ 44739 h 82636"/>
                    <a:gd name="connsiteX108" fmla="*/ 50285 w 52178"/>
                    <a:gd name="connsiteY108" fmla="*/ 42489 h 82636"/>
                    <a:gd name="connsiteX109" fmla="*/ 49893 w 52178"/>
                    <a:gd name="connsiteY109" fmla="*/ 39989 h 82636"/>
                    <a:gd name="connsiteX110" fmla="*/ 52179 w 52178"/>
                    <a:gd name="connsiteY110" fmla="*/ 39846 h 82636"/>
                    <a:gd name="connsiteX111" fmla="*/ 51607 w 52178"/>
                    <a:gd name="connsiteY111" fmla="*/ 37738 h 82636"/>
                    <a:gd name="connsiteX112" fmla="*/ 51714 w 52178"/>
                    <a:gd name="connsiteY112" fmla="*/ 37810 h 82636"/>
                    <a:gd name="connsiteX113" fmla="*/ 52000 w 52178"/>
                    <a:gd name="connsiteY113" fmla="*/ 33702 h 82636"/>
                    <a:gd name="connsiteX114" fmla="*/ 50143 w 52178"/>
                    <a:gd name="connsiteY114" fmla="*/ 32952 h 82636"/>
                    <a:gd name="connsiteX115" fmla="*/ 48893 w 52178"/>
                    <a:gd name="connsiteY115" fmla="*/ 29059 h 82636"/>
                    <a:gd name="connsiteX116" fmla="*/ 50143 w 52178"/>
                    <a:gd name="connsiteY116" fmla="*/ 27594 h 82636"/>
                    <a:gd name="connsiteX117" fmla="*/ 50393 w 52178"/>
                    <a:gd name="connsiteY117" fmla="*/ 27808 h 82636"/>
                    <a:gd name="connsiteX118" fmla="*/ 49857 w 52178"/>
                    <a:gd name="connsiteY118" fmla="*/ 24737 h 82636"/>
                    <a:gd name="connsiteX119" fmla="*/ 47714 w 52178"/>
                    <a:gd name="connsiteY119" fmla="*/ 23487 h 82636"/>
                    <a:gd name="connsiteX120" fmla="*/ 48321 w 52178"/>
                    <a:gd name="connsiteY120" fmla="*/ 23022 h 82636"/>
                    <a:gd name="connsiteX121" fmla="*/ 49250 w 52178"/>
                    <a:gd name="connsiteY121" fmla="*/ 22772 h 82636"/>
                    <a:gd name="connsiteX122" fmla="*/ 48678 w 52178"/>
                    <a:gd name="connsiteY122" fmla="*/ 22594 h 82636"/>
                    <a:gd name="connsiteX123" fmla="*/ 48857 w 52178"/>
                    <a:gd name="connsiteY123" fmla="*/ 22558 h 82636"/>
                    <a:gd name="connsiteX124" fmla="*/ 48178 w 52178"/>
                    <a:gd name="connsiteY124" fmla="*/ 22415 h 82636"/>
                    <a:gd name="connsiteX125" fmla="*/ 47678 w 52178"/>
                    <a:gd name="connsiteY125" fmla="*/ 22558 h 82636"/>
                    <a:gd name="connsiteX126" fmla="*/ 48785 w 52178"/>
                    <a:gd name="connsiteY126" fmla="*/ 20772 h 82636"/>
                    <a:gd name="connsiteX127" fmla="*/ 45964 w 52178"/>
                    <a:gd name="connsiteY127" fmla="*/ 16879 h 82636"/>
                    <a:gd name="connsiteX128" fmla="*/ 47642 w 52178"/>
                    <a:gd name="connsiteY128" fmla="*/ 17236 h 82636"/>
                    <a:gd name="connsiteX129" fmla="*/ 47249 w 52178"/>
                    <a:gd name="connsiteY129" fmla="*/ 16307 h 82636"/>
                    <a:gd name="connsiteX130" fmla="*/ 48142 w 52178"/>
                    <a:gd name="connsiteY130" fmla="*/ 17057 h 82636"/>
                    <a:gd name="connsiteX131" fmla="*/ 47571 w 52178"/>
                    <a:gd name="connsiteY131" fmla="*/ 13414 h 82636"/>
                    <a:gd name="connsiteX132" fmla="*/ 46714 w 52178"/>
                    <a:gd name="connsiteY132" fmla="*/ 13235 h 82636"/>
                    <a:gd name="connsiteX133" fmla="*/ 46821 w 52178"/>
                    <a:gd name="connsiteY133" fmla="*/ 13128 h 82636"/>
                    <a:gd name="connsiteX134" fmla="*/ 45606 w 52178"/>
                    <a:gd name="connsiteY134" fmla="*/ 12771 h 82636"/>
                    <a:gd name="connsiteX135" fmla="*/ 47535 w 52178"/>
                    <a:gd name="connsiteY135" fmla="*/ 11878 h 82636"/>
                    <a:gd name="connsiteX136" fmla="*/ 46356 w 52178"/>
                    <a:gd name="connsiteY136" fmla="*/ 9806 h 82636"/>
                    <a:gd name="connsiteX137" fmla="*/ 45428 w 52178"/>
                    <a:gd name="connsiteY137" fmla="*/ 10021 h 82636"/>
                    <a:gd name="connsiteX138" fmla="*/ 45785 w 52178"/>
                    <a:gd name="connsiteY138" fmla="*/ 9163 h 82636"/>
                    <a:gd name="connsiteX139" fmla="*/ 46964 w 52178"/>
                    <a:gd name="connsiteY139" fmla="*/ 8949 h 82636"/>
                    <a:gd name="connsiteX140" fmla="*/ 45106 w 52178"/>
                    <a:gd name="connsiteY140" fmla="*/ 8199 h 82636"/>
                    <a:gd name="connsiteX141" fmla="*/ 46642 w 52178"/>
                    <a:gd name="connsiteY141" fmla="*/ 8592 h 82636"/>
                    <a:gd name="connsiteX142" fmla="*/ 46178 w 52178"/>
                    <a:gd name="connsiteY142" fmla="*/ 6556 h 82636"/>
                    <a:gd name="connsiteX143" fmla="*/ 43963 w 52178"/>
                    <a:gd name="connsiteY143" fmla="*/ 6699 h 82636"/>
                    <a:gd name="connsiteX144" fmla="*/ 43285 w 52178"/>
                    <a:gd name="connsiteY144" fmla="*/ 4770 h 82636"/>
                    <a:gd name="connsiteX145" fmla="*/ 42285 w 52178"/>
                    <a:gd name="connsiteY145" fmla="*/ 5198 h 82636"/>
                    <a:gd name="connsiteX146" fmla="*/ 42106 w 52178"/>
                    <a:gd name="connsiteY146" fmla="*/ 2448 h 82636"/>
                    <a:gd name="connsiteX147" fmla="*/ 32176 w 52178"/>
                    <a:gd name="connsiteY147" fmla="*/ 877 h 82636"/>
                    <a:gd name="connsiteX148" fmla="*/ 30104 w 52178"/>
                    <a:gd name="connsiteY148" fmla="*/ 3520 h 82636"/>
                    <a:gd name="connsiteX149" fmla="*/ 33176 w 52178"/>
                    <a:gd name="connsiteY149" fmla="*/ 11342 h 82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</a:cxnLst>
                  <a:rect l="l" t="t" r="r" b="b"/>
                  <a:pathLst>
                    <a:path w="52178" h="82636">
                      <a:moveTo>
                        <a:pt x="33176" y="11342"/>
                      </a:moveTo>
                      <a:cubicBezTo>
                        <a:pt x="33069" y="14771"/>
                        <a:pt x="31105" y="16057"/>
                        <a:pt x="32390" y="19557"/>
                      </a:cubicBezTo>
                      <a:cubicBezTo>
                        <a:pt x="32426" y="21272"/>
                        <a:pt x="33141" y="23022"/>
                        <a:pt x="33605" y="24665"/>
                      </a:cubicBezTo>
                      <a:cubicBezTo>
                        <a:pt x="35319" y="25237"/>
                        <a:pt x="33962" y="27023"/>
                        <a:pt x="35355" y="27487"/>
                      </a:cubicBezTo>
                      <a:lnTo>
                        <a:pt x="34462" y="27773"/>
                      </a:lnTo>
                      <a:cubicBezTo>
                        <a:pt x="34926" y="27951"/>
                        <a:pt x="35248" y="28201"/>
                        <a:pt x="34748" y="28451"/>
                      </a:cubicBezTo>
                      <a:lnTo>
                        <a:pt x="34462" y="28451"/>
                      </a:lnTo>
                      <a:cubicBezTo>
                        <a:pt x="35176" y="28773"/>
                        <a:pt x="34748" y="29202"/>
                        <a:pt x="35069" y="29416"/>
                      </a:cubicBezTo>
                      <a:lnTo>
                        <a:pt x="34819" y="29380"/>
                      </a:lnTo>
                      <a:lnTo>
                        <a:pt x="34926" y="29844"/>
                      </a:lnTo>
                      <a:lnTo>
                        <a:pt x="34534" y="29737"/>
                      </a:lnTo>
                      <a:cubicBezTo>
                        <a:pt x="35248" y="30452"/>
                        <a:pt x="35212" y="31273"/>
                        <a:pt x="34784" y="31952"/>
                      </a:cubicBezTo>
                      <a:lnTo>
                        <a:pt x="35891" y="32023"/>
                      </a:lnTo>
                      <a:cubicBezTo>
                        <a:pt x="34498" y="33488"/>
                        <a:pt x="36677" y="34381"/>
                        <a:pt x="35069" y="35881"/>
                      </a:cubicBezTo>
                      <a:lnTo>
                        <a:pt x="34819" y="35845"/>
                      </a:lnTo>
                      <a:cubicBezTo>
                        <a:pt x="37498" y="38738"/>
                        <a:pt x="32676" y="37988"/>
                        <a:pt x="35105" y="39989"/>
                      </a:cubicBezTo>
                      <a:cubicBezTo>
                        <a:pt x="34819" y="39739"/>
                        <a:pt x="34534" y="39953"/>
                        <a:pt x="34283" y="39846"/>
                      </a:cubicBezTo>
                      <a:cubicBezTo>
                        <a:pt x="34462" y="40524"/>
                        <a:pt x="34391" y="41346"/>
                        <a:pt x="36462" y="41989"/>
                      </a:cubicBezTo>
                      <a:cubicBezTo>
                        <a:pt x="36284" y="42525"/>
                        <a:pt x="35677" y="42239"/>
                        <a:pt x="34855" y="42060"/>
                      </a:cubicBezTo>
                      <a:cubicBezTo>
                        <a:pt x="35784" y="42346"/>
                        <a:pt x="35998" y="42953"/>
                        <a:pt x="35891" y="43418"/>
                      </a:cubicBezTo>
                      <a:lnTo>
                        <a:pt x="35605" y="43096"/>
                      </a:lnTo>
                      <a:lnTo>
                        <a:pt x="35462" y="44525"/>
                      </a:lnTo>
                      <a:lnTo>
                        <a:pt x="37248" y="44882"/>
                      </a:lnTo>
                      <a:cubicBezTo>
                        <a:pt x="36498" y="45418"/>
                        <a:pt x="35105" y="44310"/>
                        <a:pt x="35284" y="45168"/>
                      </a:cubicBezTo>
                      <a:lnTo>
                        <a:pt x="36712" y="45668"/>
                      </a:lnTo>
                      <a:cubicBezTo>
                        <a:pt x="36069" y="46597"/>
                        <a:pt x="33712" y="46382"/>
                        <a:pt x="32283" y="47097"/>
                      </a:cubicBezTo>
                      <a:cubicBezTo>
                        <a:pt x="31176" y="49347"/>
                        <a:pt x="31426" y="50919"/>
                        <a:pt x="31033" y="52990"/>
                      </a:cubicBezTo>
                      <a:cubicBezTo>
                        <a:pt x="30712" y="54919"/>
                        <a:pt x="29926" y="56776"/>
                        <a:pt x="27818" y="57491"/>
                      </a:cubicBezTo>
                      <a:lnTo>
                        <a:pt x="26818" y="56991"/>
                      </a:lnTo>
                      <a:cubicBezTo>
                        <a:pt x="25461" y="56098"/>
                        <a:pt x="28247" y="59205"/>
                        <a:pt x="26925" y="58419"/>
                      </a:cubicBezTo>
                      <a:lnTo>
                        <a:pt x="27283" y="59205"/>
                      </a:lnTo>
                      <a:cubicBezTo>
                        <a:pt x="26961" y="59134"/>
                        <a:pt x="26568" y="59134"/>
                        <a:pt x="26390" y="58741"/>
                      </a:cubicBezTo>
                      <a:cubicBezTo>
                        <a:pt x="26104" y="59027"/>
                        <a:pt x="26318" y="59170"/>
                        <a:pt x="26533" y="59705"/>
                      </a:cubicBezTo>
                      <a:lnTo>
                        <a:pt x="25461" y="59420"/>
                      </a:lnTo>
                      <a:cubicBezTo>
                        <a:pt x="23854" y="60205"/>
                        <a:pt x="24711" y="62241"/>
                        <a:pt x="23389" y="62956"/>
                      </a:cubicBezTo>
                      <a:cubicBezTo>
                        <a:pt x="20853" y="62598"/>
                        <a:pt x="19996" y="65527"/>
                        <a:pt x="18674" y="67278"/>
                      </a:cubicBezTo>
                      <a:cubicBezTo>
                        <a:pt x="17996" y="68921"/>
                        <a:pt x="16210" y="68385"/>
                        <a:pt x="14745" y="67671"/>
                      </a:cubicBezTo>
                      <a:cubicBezTo>
                        <a:pt x="13102" y="66956"/>
                        <a:pt x="12245" y="66063"/>
                        <a:pt x="10459" y="67528"/>
                      </a:cubicBezTo>
                      <a:cubicBezTo>
                        <a:pt x="10352" y="67313"/>
                        <a:pt x="10102" y="67813"/>
                        <a:pt x="10138" y="68028"/>
                      </a:cubicBezTo>
                      <a:cubicBezTo>
                        <a:pt x="9709" y="67992"/>
                        <a:pt x="9388" y="67956"/>
                        <a:pt x="9173" y="67921"/>
                      </a:cubicBezTo>
                      <a:cubicBezTo>
                        <a:pt x="9102" y="67885"/>
                        <a:pt x="8995" y="67849"/>
                        <a:pt x="8995" y="67849"/>
                      </a:cubicBezTo>
                      <a:lnTo>
                        <a:pt x="8995" y="67813"/>
                      </a:lnTo>
                      <a:lnTo>
                        <a:pt x="8887" y="68314"/>
                      </a:lnTo>
                      <a:cubicBezTo>
                        <a:pt x="8887" y="68314"/>
                        <a:pt x="8852" y="68492"/>
                        <a:pt x="8745" y="68778"/>
                      </a:cubicBezTo>
                      <a:lnTo>
                        <a:pt x="8709" y="68849"/>
                      </a:lnTo>
                      <a:lnTo>
                        <a:pt x="8709" y="68849"/>
                      </a:lnTo>
                      <a:lnTo>
                        <a:pt x="9173" y="67921"/>
                      </a:lnTo>
                      <a:lnTo>
                        <a:pt x="9138" y="67921"/>
                      </a:lnTo>
                      <a:cubicBezTo>
                        <a:pt x="9030" y="67885"/>
                        <a:pt x="8923" y="67849"/>
                        <a:pt x="8816" y="67849"/>
                      </a:cubicBezTo>
                      <a:cubicBezTo>
                        <a:pt x="8530" y="67778"/>
                        <a:pt x="8137" y="67635"/>
                        <a:pt x="7816" y="67635"/>
                      </a:cubicBezTo>
                      <a:cubicBezTo>
                        <a:pt x="7637" y="67635"/>
                        <a:pt x="7494" y="67635"/>
                        <a:pt x="7316" y="67671"/>
                      </a:cubicBezTo>
                      <a:cubicBezTo>
                        <a:pt x="7137" y="67742"/>
                        <a:pt x="7244" y="67671"/>
                        <a:pt x="6316" y="68385"/>
                      </a:cubicBezTo>
                      <a:cubicBezTo>
                        <a:pt x="3494" y="70278"/>
                        <a:pt x="3101" y="69528"/>
                        <a:pt x="3530" y="69707"/>
                      </a:cubicBezTo>
                      <a:cubicBezTo>
                        <a:pt x="2637" y="69635"/>
                        <a:pt x="1387" y="69849"/>
                        <a:pt x="636" y="71350"/>
                      </a:cubicBezTo>
                      <a:cubicBezTo>
                        <a:pt x="-114" y="72778"/>
                        <a:pt x="-221" y="75100"/>
                        <a:pt x="422" y="77708"/>
                      </a:cubicBezTo>
                      <a:lnTo>
                        <a:pt x="101" y="77922"/>
                      </a:lnTo>
                      <a:cubicBezTo>
                        <a:pt x="851" y="79065"/>
                        <a:pt x="1565" y="79815"/>
                        <a:pt x="2530" y="80244"/>
                      </a:cubicBezTo>
                      <a:cubicBezTo>
                        <a:pt x="3494" y="80708"/>
                        <a:pt x="5030" y="80851"/>
                        <a:pt x="6209" y="80172"/>
                      </a:cubicBezTo>
                      <a:cubicBezTo>
                        <a:pt x="6137" y="82458"/>
                        <a:pt x="8637" y="80779"/>
                        <a:pt x="9030" y="81458"/>
                      </a:cubicBezTo>
                      <a:lnTo>
                        <a:pt x="8959" y="81637"/>
                      </a:lnTo>
                      <a:cubicBezTo>
                        <a:pt x="10638" y="79958"/>
                        <a:pt x="11316" y="83030"/>
                        <a:pt x="12638" y="81458"/>
                      </a:cubicBezTo>
                      <a:cubicBezTo>
                        <a:pt x="12602" y="81637"/>
                        <a:pt x="12602" y="82244"/>
                        <a:pt x="12316" y="82280"/>
                      </a:cubicBezTo>
                      <a:cubicBezTo>
                        <a:pt x="13245" y="81994"/>
                        <a:pt x="14424" y="81351"/>
                        <a:pt x="14638" y="82637"/>
                      </a:cubicBezTo>
                      <a:cubicBezTo>
                        <a:pt x="16817" y="82137"/>
                        <a:pt x="20210" y="81922"/>
                        <a:pt x="20925" y="79494"/>
                      </a:cubicBezTo>
                      <a:lnTo>
                        <a:pt x="20925" y="79851"/>
                      </a:lnTo>
                      <a:cubicBezTo>
                        <a:pt x="21246" y="78279"/>
                        <a:pt x="21853" y="79315"/>
                        <a:pt x="22461" y="78351"/>
                      </a:cubicBezTo>
                      <a:cubicBezTo>
                        <a:pt x="22568" y="78493"/>
                        <a:pt x="22675" y="78529"/>
                        <a:pt x="22675" y="78601"/>
                      </a:cubicBezTo>
                      <a:cubicBezTo>
                        <a:pt x="22961" y="77029"/>
                        <a:pt x="24890" y="77386"/>
                        <a:pt x="25247" y="76529"/>
                      </a:cubicBezTo>
                      <a:lnTo>
                        <a:pt x="25675" y="77243"/>
                      </a:lnTo>
                      <a:lnTo>
                        <a:pt x="27068" y="76207"/>
                      </a:lnTo>
                      <a:lnTo>
                        <a:pt x="26425" y="76386"/>
                      </a:lnTo>
                      <a:cubicBezTo>
                        <a:pt x="25390" y="74279"/>
                        <a:pt x="28318" y="76957"/>
                        <a:pt x="28533" y="74957"/>
                      </a:cubicBezTo>
                      <a:cubicBezTo>
                        <a:pt x="29711" y="74457"/>
                        <a:pt x="27283" y="69742"/>
                        <a:pt x="28783" y="69992"/>
                      </a:cubicBezTo>
                      <a:cubicBezTo>
                        <a:pt x="28426" y="68849"/>
                        <a:pt x="29676" y="71635"/>
                        <a:pt x="29640" y="70457"/>
                      </a:cubicBezTo>
                      <a:cubicBezTo>
                        <a:pt x="30497" y="71350"/>
                        <a:pt x="29890" y="71278"/>
                        <a:pt x="30712" y="71850"/>
                      </a:cubicBezTo>
                      <a:cubicBezTo>
                        <a:pt x="30890" y="70885"/>
                        <a:pt x="32569" y="71850"/>
                        <a:pt x="32640" y="70528"/>
                      </a:cubicBezTo>
                      <a:lnTo>
                        <a:pt x="33355" y="71135"/>
                      </a:lnTo>
                      <a:cubicBezTo>
                        <a:pt x="32962" y="69028"/>
                        <a:pt x="35998" y="70028"/>
                        <a:pt x="35176" y="68385"/>
                      </a:cubicBezTo>
                      <a:cubicBezTo>
                        <a:pt x="35319" y="66956"/>
                        <a:pt x="37927" y="69492"/>
                        <a:pt x="37248" y="67278"/>
                      </a:cubicBezTo>
                      <a:lnTo>
                        <a:pt x="38606" y="67635"/>
                      </a:lnTo>
                      <a:cubicBezTo>
                        <a:pt x="39106" y="67278"/>
                        <a:pt x="37570" y="66385"/>
                        <a:pt x="38463" y="66206"/>
                      </a:cubicBezTo>
                      <a:cubicBezTo>
                        <a:pt x="39106" y="66706"/>
                        <a:pt x="39463" y="65920"/>
                        <a:pt x="39891" y="66670"/>
                      </a:cubicBezTo>
                      <a:cubicBezTo>
                        <a:pt x="41820" y="66135"/>
                        <a:pt x="40070" y="63241"/>
                        <a:pt x="42892" y="62634"/>
                      </a:cubicBezTo>
                      <a:cubicBezTo>
                        <a:pt x="41749" y="61455"/>
                        <a:pt x="43035" y="61063"/>
                        <a:pt x="42142" y="60205"/>
                      </a:cubicBezTo>
                      <a:cubicBezTo>
                        <a:pt x="42785" y="60491"/>
                        <a:pt x="43142" y="58491"/>
                        <a:pt x="43963" y="60170"/>
                      </a:cubicBezTo>
                      <a:cubicBezTo>
                        <a:pt x="44035" y="60313"/>
                        <a:pt x="43928" y="60455"/>
                        <a:pt x="43713" y="60313"/>
                      </a:cubicBezTo>
                      <a:lnTo>
                        <a:pt x="44499" y="60848"/>
                      </a:lnTo>
                      <a:cubicBezTo>
                        <a:pt x="46606" y="60598"/>
                        <a:pt x="44570" y="58527"/>
                        <a:pt x="45249" y="57598"/>
                      </a:cubicBezTo>
                      <a:cubicBezTo>
                        <a:pt x="44821" y="57777"/>
                        <a:pt x="44713" y="58205"/>
                        <a:pt x="44249" y="57669"/>
                      </a:cubicBezTo>
                      <a:lnTo>
                        <a:pt x="44785" y="56776"/>
                      </a:lnTo>
                      <a:lnTo>
                        <a:pt x="45428" y="57276"/>
                      </a:lnTo>
                      <a:lnTo>
                        <a:pt x="46464" y="55991"/>
                      </a:lnTo>
                      <a:lnTo>
                        <a:pt x="45463" y="55848"/>
                      </a:lnTo>
                      <a:cubicBezTo>
                        <a:pt x="46214" y="55348"/>
                        <a:pt x="47857" y="55633"/>
                        <a:pt x="46857" y="54347"/>
                      </a:cubicBezTo>
                      <a:cubicBezTo>
                        <a:pt x="46249" y="53740"/>
                        <a:pt x="45392" y="54562"/>
                        <a:pt x="45356" y="53740"/>
                      </a:cubicBezTo>
                      <a:cubicBezTo>
                        <a:pt x="46356" y="52883"/>
                        <a:pt x="47571" y="52419"/>
                        <a:pt x="48249" y="51418"/>
                      </a:cubicBezTo>
                      <a:cubicBezTo>
                        <a:pt x="47178" y="51133"/>
                        <a:pt x="47321" y="50883"/>
                        <a:pt x="47214" y="50526"/>
                      </a:cubicBezTo>
                      <a:lnTo>
                        <a:pt x="48107" y="50811"/>
                      </a:lnTo>
                      <a:cubicBezTo>
                        <a:pt x="47285" y="49240"/>
                        <a:pt x="50214" y="51169"/>
                        <a:pt x="49643" y="49633"/>
                      </a:cubicBezTo>
                      <a:lnTo>
                        <a:pt x="50214" y="49954"/>
                      </a:lnTo>
                      <a:lnTo>
                        <a:pt x="48464" y="48954"/>
                      </a:lnTo>
                      <a:cubicBezTo>
                        <a:pt x="47071" y="47239"/>
                        <a:pt x="50536" y="49025"/>
                        <a:pt x="48535" y="46918"/>
                      </a:cubicBezTo>
                      <a:cubicBezTo>
                        <a:pt x="48535" y="47454"/>
                        <a:pt x="46464" y="46490"/>
                        <a:pt x="47071" y="46025"/>
                      </a:cubicBezTo>
                      <a:lnTo>
                        <a:pt x="47892" y="46454"/>
                      </a:lnTo>
                      <a:cubicBezTo>
                        <a:pt x="47821" y="46061"/>
                        <a:pt x="47499" y="45811"/>
                        <a:pt x="47749" y="45632"/>
                      </a:cubicBezTo>
                      <a:cubicBezTo>
                        <a:pt x="48142" y="45989"/>
                        <a:pt x="49000" y="46132"/>
                        <a:pt x="49000" y="45561"/>
                      </a:cubicBezTo>
                      <a:lnTo>
                        <a:pt x="50000" y="46239"/>
                      </a:lnTo>
                      <a:lnTo>
                        <a:pt x="48678" y="44739"/>
                      </a:lnTo>
                      <a:cubicBezTo>
                        <a:pt x="49857" y="44203"/>
                        <a:pt x="48964" y="42560"/>
                        <a:pt x="50285" y="42489"/>
                      </a:cubicBezTo>
                      <a:cubicBezTo>
                        <a:pt x="50285" y="42489"/>
                        <a:pt x="51250" y="40632"/>
                        <a:pt x="49893" y="39989"/>
                      </a:cubicBezTo>
                      <a:cubicBezTo>
                        <a:pt x="50714" y="40489"/>
                        <a:pt x="51178" y="39417"/>
                        <a:pt x="52179" y="39846"/>
                      </a:cubicBezTo>
                      <a:cubicBezTo>
                        <a:pt x="51250" y="38953"/>
                        <a:pt x="50500" y="37988"/>
                        <a:pt x="51607" y="37738"/>
                      </a:cubicBezTo>
                      <a:lnTo>
                        <a:pt x="51714" y="37810"/>
                      </a:lnTo>
                      <a:cubicBezTo>
                        <a:pt x="52929" y="36524"/>
                        <a:pt x="50500" y="35131"/>
                        <a:pt x="52000" y="33702"/>
                      </a:cubicBezTo>
                      <a:cubicBezTo>
                        <a:pt x="50893" y="33666"/>
                        <a:pt x="51571" y="32880"/>
                        <a:pt x="50143" y="32952"/>
                      </a:cubicBezTo>
                      <a:cubicBezTo>
                        <a:pt x="48928" y="31238"/>
                        <a:pt x="53250" y="29880"/>
                        <a:pt x="48893" y="29059"/>
                      </a:cubicBezTo>
                      <a:cubicBezTo>
                        <a:pt x="48678" y="28237"/>
                        <a:pt x="49928" y="28059"/>
                        <a:pt x="50143" y="27594"/>
                      </a:cubicBezTo>
                      <a:lnTo>
                        <a:pt x="50393" y="27808"/>
                      </a:lnTo>
                      <a:cubicBezTo>
                        <a:pt x="50000" y="26058"/>
                        <a:pt x="49857" y="25701"/>
                        <a:pt x="49857" y="24737"/>
                      </a:cubicBezTo>
                      <a:cubicBezTo>
                        <a:pt x="49357" y="24272"/>
                        <a:pt x="47321" y="24380"/>
                        <a:pt x="47714" y="23487"/>
                      </a:cubicBezTo>
                      <a:cubicBezTo>
                        <a:pt x="48571" y="23701"/>
                        <a:pt x="48357" y="23344"/>
                        <a:pt x="48321" y="23022"/>
                      </a:cubicBezTo>
                      <a:cubicBezTo>
                        <a:pt x="48464" y="23201"/>
                        <a:pt x="48785" y="23272"/>
                        <a:pt x="49250" y="22772"/>
                      </a:cubicBezTo>
                      <a:cubicBezTo>
                        <a:pt x="49000" y="22736"/>
                        <a:pt x="48821" y="22665"/>
                        <a:pt x="48678" y="22594"/>
                      </a:cubicBezTo>
                      <a:cubicBezTo>
                        <a:pt x="48750" y="22594"/>
                        <a:pt x="48785" y="22558"/>
                        <a:pt x="48857" y="22558"/>
                      </a:cubicBezTo>
                      <a:cubicBezTo>
                        <a:pt x="48500" y="22058"/>
                        <a:pt x="48249" y="22165"/>
                        <a:pt x="48178" y="22415"/>
                      </a:cubicBezTo>
                      <a:cubicBezTo>
                        <a:pt x="48035" y="22415"/>
                        <a:pt x="47892" y="22451"/>
                        <a:pt x="47678" y="22558"/>
                      </a:cubicBezTo>
                      <a:cubicBezTo>
                        <a:pt x="48642" y="21879"/>
                        <a:pt x="47392" y="20986"/>
                        <a:pt x="48785" y="20772"/>
                      </a:cubicBezTo>
                      <a:cubicBezTo>
                        <a:pt x="48249" y="19165"/>
                        <a:pt x="46678" y="18164"/>
                        <a:pt x="45964" y="16879"/>
                      </a:cubicBezTo>
                      <a:cubicBezTo>
                        <a:pt x="46642" y="16628"/>
                        <a:pt x="47321" y="16879"/>
                        <a:pt x="47642" y="17236"/>
                      </a:cubicBezTo>
                      <a:lnTo>
                        <a:pt x="47249" y="16307"/>
                      </a:lnTo>
                      <a:cubicBezTo>
                        <a:pt x="48285" y="16200"/>
                        <a:pt x="47892" y="16771"/>
                        <a:pt x="48142" y="17057"/>
                      </a:cubicBezTo>
                      <a:cubicBezTo>
                        <a:pt x="49643" y="15700"/>
                        <a:pt x="46214" y="14950"/>
                        <a:pt x="47571" y="13414"/>
                      </a:cubicBezTo>
                      <a:lnTo>
                        <a:pt x="46714" y="13235"/>
                      </a:lnTo>
                      <a:lnTo>
                        <a:pt x="46821" y="13128"/>
                      </a:lnTo>
                      <a:cubicBezTo>
                        <a:pt x="46392" y="13200"/>
                        <a:pt x="45785" y="12950"/>
                        <a:pt x="45606" y="12771"/>
                      </a:cubicBezTo>
                      <a:cubicBezTo>
                        <a:pt x="46464" y="12485"/>
                        <a:pt x="47642" y="12557"/>
                        <a:pt x="47535" y="11878"/>
                      </a:cubicBezTo>
                      <a:cubicBezTo>
                        <a:pt x="48321" y="11235"/>
                        <a:pt x="46928" y="10413"/>
                        <a:pt x="46356" y="9806"/>
                      </a:cubicBezTo>
                      <a:cubicBezTo>
                        <a:pt x="46249" y="10199"/>
                        <a:pt x="45749" y="10128"/>
                        <a:pt x="45428" y="10021"/>
                      </a:cubicBezTo>
                      <a:cubicBezTo>
                        <a:pt x="45356" y="9699"/>
                        <a:pt x="46214" y="9378"/>
                        <a:pt x="45785" y="9163"/>
                      </a:cubicBezTo>
                      <a:lnTo>
                        <a:pt x="46964" y="8949"/>
                      </a:lnTo>
                      <a:cubicBezTo>
                        <a:pt x="45856" y="9235"/>
                        <a:pt x="45642" y="8235"/>
                        <a:pt x="45106" y="8199"/>
                      </a:cubicBezTo>
                      <a:cubicBezTo>
                        <a:pt x="45964" y="7877"/>
                        <a:pt x="45928" y="8627"/>
                        <a:pt x="46642" y="8592"/>
                      </a:cubicBezTo>
                      <a:cubicBezTo>
                        <a:pt x="46321" y="7234"/>
                        <a:pt x="46499" y="7913"/>
                        <a:pt x="46178" y="6556"/>
                      </a:cubicBezTo>
                      <a:cubicBezTo>
                        <a:pt x="45178" y="5984"/>
                        <a:pt x="45071" y="6877"/>
                        <a:pt x="43963" y="6699"/>
                      </a:cubicBezTo>
                      <a:cubicBezTo>
                        <a:pt x="43642" y="6091"/>
                        <a:pt x="42677" y="5627"/>
                        <a:pt x="43285" y="4770"/>
                      </a:cubicBezTo>
                      <a:lnTo>
                        <a:pt x="42285" y="5198"/>
                      </a:lnTo>
                      <a:cubicBezTo>
                        <a:pt x="41249" y="4163"/>
                        <a:pt x="41249" y="3484"/>
                        <a:pt x="42106" y="2448"/>
                      </a:cubicBezTo>
                      <a:cubicBezTo>
                        <a:pt x="36820" y="-909"/>
                        <a:pt x="33783" y="-159"/>
                        <a:pt x="32176" y="877"/>
                      </a:cubicBezTo>
                      <a:cubicBezTo>
                        <a:pt x="30533" y="1948"/>
                        <a:pt x="30104" y="3520"/>
                        <a:pt x="30104" y="3520"/>
                      </a:cubicBezTo>
                      <a:cubicBezTo>
                        <a:pt x="28497" y="6842"/>
                        <a:pt x="31819" y="7627"/>
                        <a:pt x="33176" y="1134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8" name="Graphic 1">
                <a:extLst>
                  <a:ext uri="{FF2B5EF4-FFF2-40B4-BE49-F238E27FC236}">
                    <a16:creationId xmlns:a16="http://schemas.microsoft.com/office/drawing/2014/main" id="{4A34D3DF-5C52-D14F-85D9-6886261E578E}"/>
                  </a:ext>
                </a:extLst>
              </p:cNvPr>
              <p:cNvGrpSpPr/>
              <p:nvPr/>
            </p:nvGrpSpPr>
            <p:grpSpPr>
              <a:xfrm>
                <a:off x="7612296" y="2015031"/>
                <a:ext cx="75318" cy="92402"/>
                <a:chOff x="7612296" y="2015031"/>
                <a:chExt cx="75318" cy="92402"/>
              </a:xfrm>
              <a:grpFill/>
            </p:grpSpPr>
            <p:sp>
              <p:nvSpPr>
                <p:cNvPr id="169" name="Freeform 168">
                  <a:extLst>
                    <a:ext uri="{FF2B5EF4-FFF2-40B4-BE49-F238E27FC236}">
                      <a16:creationId xmlns:a16="http://schemas.microsoft.com/office/drawing/2014/main" id="{C386EC20-B116-DA4C-91B7-915AE3D63DAF}"/>
                    </a:ext>
                  </a:extLst>
                </p:cNvPr>
                <p:cNvSpPr/>
                <p:nvPr/>
              </p:nvSpPr>
              <p:spPr>
                <a:xfrm>
                  <a:off x="7680114" y="2035183"/>
                  <a:ext cx="392" cy="428"/>
                </a:xfrm>
                <a:custGeom>
                  <a:avLst/>
                  <a:gdLst>
                    <a:gd name="connsiteX0" fmla="*/ 393 w 392"/>
                    <a:gd name="connsiteY0" fmla="*/ 0 h 428"/>
                    <a:gd name="connsiteX1" fmla="*/ 0 w 392"/>
                    <a:gd name="connsiteY1" fmla="*/ 429 h 428"/>
                    <a:gd name="connsiteX2" fmla="*/ 393 w 392"/>
                    <a:gd name="connsiteY2" fmla="*/ 0 h 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2" h="428">
                      <a:moveTo>
                        <a:pt x="393" y="0"/>
                      </a:moveTo>
                      <a:lnTo>
                        <a:pt x="0" y="429"/>
                      </a:lnTo>
                      <a:cubicBezTo>
                        <a:pt x="179" y="393"/>
                        <a:pt x="357" y="286"/>
                        <a:pt x="393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id="{8DDB24F5-0661-CC47-826C-4D6865F91003}"/>
                    </a:ext>
                  </a:extLst>
                </p:cNvPr>
                <p:cNvSpPr/>
                <p:nvPr/>
              </p:nvSpPr>
              <p:spPr>
                <a:xfrm>
                  <a:off x="7632822" y="2098726"/>
                  <a:ext cx="142" cy="35"/>
                </a:xfrm>
                <a:custGeom>
                  <a:avLst/>
                  <a:gdLst>
                    <a:gd name="connsiteX0" fmla="*/ 143 w 142"/>
                    <a:gd name="connsiteY0" fmla="*/ 0 h 35"/>
                    <a:gd name="connsiteX1" fmla="*/ 0 w 142"/>
                    <a:gd name="connsiteY1" fmla="*/ 36 h 35"/>
                    <a:gd name="connsiteX2" fmla="*/ 143 w 142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" h="35">
                      <a:moveTo>
                        <a:pt x="143" y="0"/>
                      </a:moveTo>
                      <a:cubicBezTo>
                        <a:pt x="71" y="0"/>
                        <a:pt x="71" y="0"/>
                        <a:pt x="0" y="36"/>
                      </a:cubicBezTo>
                      <a:cubicBezTo>
                        <a:pt x="107" y="36"/>
                        <a:pt x="143" y="0"/>
                        <a:pt x="143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024788F3-A947-3144-B62F-A926C4EAF417}"/>
                    </a:ext>
                  </a:extLst>
                </p:cNvPr>
                <p:cNvSpPr/>
                <p:nvPr/>
              </p:nvSpPr>
              <p:spPr>
                <a:xfrm>
                  <a:off x="7667005" y="2051792"/>
                  <a:ext cx="142" cy="107"/>
                </a:xfrm>
                <a:custGeom>
                  <a:avLst/>
                  <a:gdLst>
                    <a:gd name="connsiteX0" fmla="*/ 143 w 142"/>
                    <a:gd name="connsiteY0" fmla="*/ 107 h 107"/>
                    <a:gd name="connsiteX1" fmla="*/ 143 w 142"/>
                    <a:gd name="connsiteY1" fmla="*/ 107 h 107"/>
                    <a:gd name="connsiteX2" fmla="*/ 0 w 142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" h="107">
                      <a:moveTo>
                        <a:pt x="143" y="107"/>
                      </a:moveTo>
                      <a:lnTo>
                        <a:pt x="143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9B65FA29-A681-0F42-905B-55BE9189CEC5}"/>
                    </a:ext>
                  </a:extLst>
                </p:cNvPr>
                <p:cNvSpPr/>
                <p:nvPr/>
              </p:nvSpPr>
              <p:spPr>
                <a:xfrm>
                  <a:off x="7612296" y="2015031"/>
                  <a:ext cx="75318" cy="92402"/>
                </a:xfrm>
                <a:custGeom>
                  <a:avLst/>
                  <a:gdLst>
                    <a:gd name="connsiteX0" fmla="*/ 53995 w 75318"/>
                    <a:gd name="connsiteY0" fmla="*/ 16794 h 92402"/>
                    <a:gd name="connsiteX1" fmla="*/ 53352 w 75318"/>
                    <a:gd name="connsiteY1" fmla="*/ 28867 h 92402"/>
                    <a:gd name="connsiteX2" fmla="*/ 54816 w 75318"/>
                    <a:gd name="connsiteY2" fmla="*/ 36832 h 92402"/>
                    <a:gd name="connsiteX3" fmla="*/ 56816 w 75318"/>
                    <a:gd name="connsiteY3" fmla="*/ 41333 h 92402"/>
                    <a:gd name="connsiteX4" fmla="*/ 55959 w 75318"/>
                    <a:gd name="connsiteY4" fmla="*/ 41976 h 92402"/>
                    <a:gd name="connsiteX5" fmla="*/ 56423 w 75318"/>
                    <a:gd name="connsiteY5" fmla="*/ 43404 h 92402"/>
                    <a:gd name="connsiteX6" fmla="*/ 56138 w 75318"/>
                    <a:gd name="connsiteY6" fmla="*/ 43404 h 92402"/>
                    <a:gd name="connsiteX7" fmla="*/ 56959 w 75318"/>
                    <a:gd name="connsiteY7" fmla="*/ 45119 h 92402"/>
                    <a:gd name="connsiteX8" fmla="*/ 56674 w 75318"/>
                    <a:gd name="connsiteY8" fmla="*/ 45119 h 92402"/>
                    <a:gd name="connsiteX9" fmla="*/ 56888 w 75318"/>
                    <a:gd name="connsiteY9" fmla="*/ 45940 h 92402"/>
                    <a:gd name="connsiteX10" fmla="*/ 56495 w 75318"/>
                    <a:gd name="connsiteY10" fmla="*/ 45833 h 92402"/>
                    <a:gd name="connsiteX11" fmla="*/ 57245 w 75318"/>
                    <a:gd name="connsiteY11" fmla="*/ 49227 h 92402"/>
                    <a:gd name="connsiteX12" fmla="*/ 58352 w 75318"/>
                    <a:gd name="connsiteY12" fmla="*/ 49048 h 92402"/>
                    <a:gd name="connsiteX13" fmla="*/ 58174 w 75318"/>
                    <a:gd name="connsiteY13" fmla="*/ 54156 h 92402"/>
                    <a:gd name="connsiteX14" fmla="*/ 57888 w 75318"/>
                    <a:gd name="connsiteY14" fmla="*/ 54120 h 92402"/>
                    <a:gd name="connsiteX15" fmla="*/ 58424 w 75318"/>
                    <a:gd name="connsiteY15" fmla="*/ 60657 h 92402"/>
                    <a:gd name="connsiteX16" fmla="*/ 57567 w 75318"/>
                    <a:gd name="connsiteY16" fmla="*/ 60692 h 92402"/>
                    <a:gd name="connsiteX17" fmla="*/ 59924 w 75318"/>
                    <a:gd name="connsiteY17" fmla="*/ 63443 h 92402"/>
                    <a:gd name="connsiteX18" fmla="*/ 58281 w 75318"/>
                    <a:gd name="connsiteY18" fmla="*/ 64014 h 92402"/>
                    <a:gd name="connsiteX19" fmla="*/ 59424 w 75318"/>
                    <a:gd name="connsiteY19" fmla="*/ 65657 h 92402"/>
                    <a:gd name="connsiteX20" fmla="*/ 59102 w 75318"/>
                    <a:gd name="connsiteY20" fmla="*/ 65264 h 92402"/>
                    <a:gd name="connsiteX21" fmla="*/ 59031 w 75318"/>
                    <a:gd name="connsiteY21" fmla="*/ 67264 h 92402"/>
                    <a:gd name="connsiteX22" fmla="*/ 60888 w 75318"/>
                    <a:gd name="connsiteY22" fmla="*/ 67264 h 92402"/>
                    <a:gd name="connsiteX23" fmla="*/ 58888 w 75318"/>
                    <a:gd name="connsiteY23" fmla="*/ 68157 h 92402"/>
                    <a:gd name="connsiteX24" fmla="*/ 60353 w 75318"/>
                    <a:gd name="connsiteY24" fmla="*/ 68479 h 92402"/>
                    <a:gd name="connsiteX25" fmla="*/ 55923 w 75318"/>
                    <a:gd name="connsiteY25" fmla="*/ 70836 h 92402"/>
                    <a:gd name="connsiteX26" fmla="*/ 53637 w 75318"/>
                    <a:gd name="connsiteY26" fmla="*/ 75587 h 92402"/>
                    <a:gd name="connsiteX27" fmla="*/ 48137 w 75318"/>
                    <a:gd name="connsiteY27" fmla="*/ 76944 h 92402"/>
                    <a:gd name="connsiteX28" fmla="*/ 47887 w 75318"/>
                    <a:gd name="connsiteY28" fmla="*/ 75837 h 92402"/>
                    <a:gd name="connsiteX29" fmla="*/ 46637 w 75318"/>
                    <a:gd name="connsiteY29" fmla="*/ 76766 h 92402"/>
                    <a:gd name="connsiteX30" fmla="*/ 46101 w 75318"/>
                    <a:gd name="connsiteY30" fmla="*/ 77516 h 92402"/>
                    <a:gd name="connsiteX31" fmla="*/ 45958 w 75318"/>
                    <a:gd name="connsiteY31" fmla="*/ 76516 h 92402"/>
                    <a:gd name="connsiteX32" fmla="*/ 45029 w 75318"/>
                    <a:gd name="connsiteY32" fmla="*/ 77159 h 92402"/>
                    <a:gd name="connsiteX33" fmla="*/ 44565 w 75318"/>
                    <a:gd name="connsiteY33" fmla="*/ 76087 h 92402"/>
                    <a:gd name="connsiteX34" fmla="*/ 37635 w 75318"/>
                    <a:gd name="connsiteY34" fmla="*/ 75801 h 92402"/>
                    <a:gd name="connsiteX35" fmla="*/ 27527 w 75318"/>
                    <a:gd name="connsiteY35" fmla="*/ 74015 h 92402"/>
                    <a:gd name="connsiteX36" fmla="*/ 22241 w 75318"/>
                    <a:gd name="connsiteY36" fmla="*/ 69193 h 92402"/>
                    <a:gd name="connsiteX37" fmla="*/ 19133 w 75318"/>
                    <a:gd name="connsiteY37" fmla="*/ 65836 h 92402"/>
                    <a:gd name="connsiteX38" fmla="*/ 16633 w 75318"/>
                    <a:gd name="connsiteY38" fmla="*/ 64764 h 92402"/>
                    <a:gd name="connsiteX39" fmla="*/ 15990 w 75318"/>
                    <a:gd name="connsiteY39" fmla="*/ 64836 h 92402"/>
                    <a:gd name="connsiteX40" fmla="*/ 13954 w 75318"/>
                    <a:gd name="connsiteY40" fmla="*/ 62300 h 92402"/>
                    <a:gd name="connsiteX41" fmla="*/ 13740 w 75318"/>
                    <a:gd name="connsiteY41" fmla="*/ 62014 h 92402"/>
                    <a:gd name="connsiteX42" fmla="*/ 12882 w 75318"/>
                    <a:gd name="connsiteY42" fmla="*/ 60764 h 92402"/>
                    <a:gd name="connsiteX43" fmla="*/ 11275 w 75318"/>
                    <a:gd name="connsiteY43" fmla="*/ 57192 h 92402"/>
                    <a:gd name="connsiteX44" fmla="*/ 7417 w 75318"/>
                    <a:gd name="connsiteY44" fmla="*/ 55763 h 92402"/>
                    <a:gd name="connsiteX45" fmla="*/ 4310 w 75318"/>
                    <a:gd name="connsiteY45" fmla="*/ 57549 h 92402"/>
                    <a:gd name="connsiteX46" fmla="*/ 417 w 75318"/>
                    <a:gd name="connsiteY46" fmla="*/ 62693 h 92402"/>
                    <a:gd name="connsiteX47" fmla="*/ 59 w 75318"/>
                    <a:gd name="connsiteY47" fmla="*/ 62585 h 92402"/>
                    <a:gd name="connsiteX48" fmla="*/ 2238 w 75318"/>
                    <a:gd name="connsiteY48" fmla="*/ 69336 h 92402"/>
                    <a:gd name="connsiteX49" fmla="*/ 4203 w 75318"/>
                    <a:gd name="connsiteY49" fmla="*/ 70301 h 92402"/>
                    <a:gd name="connsiteX50" fmla="*/ 5631 w 75318"/>
                    <a:gd name="connsiteY50" fmla="*/ 73372 h 92402"/>
                    <a:gd name="connsiteX51" fmla="*/ 5453 w 75318"/>
                    <a:gd name="connsiteY51" fmla="*/ 73444 h 92402"/>
                    <a:gd name="connsiteX52" fmla="*/ 9918 w 75318"/>
                    <a:gd name="connsiteY52" fmla="*/ 77123 h 92402"/>
                    <a:gd name="connsiteX53" fmla="*/ 8989 w 75318"/>
                    <a:gd name="connsiteY53" fmla="*/ 77480 h 92402"/>
                    <a:gd name="connsiteX54" fmla="*/ 11525 w 75318"/>
                    <a:gd name="connsiteY54" fmla="*/ 79766 h 92402"/>
                    <a:gd name="connsiteX55" fmla="*/ 14418 w 75318"/>
                    <a:gd name="connsiteY55" fmla="*/ 81409 h 92402"/>
                    <a:gd name="connsiteX56" fmla="*/ 18204 w 75318"/>
                    <a:gd name="connsiteY56" fmla="*/ 82374 h 92402"/>
                    <a:gd name="connsiteX57" fmla="*/ 17883 w 75318"/>
                    <a:gd name="connsiteY57" fmla="*/ 82588 h 92402"/>
                    <a:gd name="connsiteX58" fmla="*/ 20562 w 75318"/>
                    <a:gd name="connsiteY58" fmla="*/ 83374 h 92402"/>
                    <a:gd name="connsiteX59" fmla="*/ 20490 w 75318"/>
                    <a:gd name="connsiteY59" fmla="*/ 83731 h 92402"/>
                    <a:gd name="connsiteX60" fmla="*/ 25098 w 75318"/>
                    <a:gd name="connsiteY60" fmla="*/ 85231 h 92402"/>
                    <a:gd name="connsiteX61" fmla="*/ 24848 w 75318"/>
                    <a:gd name="connsiteY61" fmla="*/ 86053 h 92402"/>
                    <a:gd name="connsiteX62" fmla="*/ 27277 w 75318"/>
                    <a:gd name="connsiteY62" fmla="*/ 86695 h 92402"/>
                    <a:gd name="connsiteX63" fmla="*/ 26456 w 75318"/>
                    <a:gd name="connsiteY63" fmla="*/ 86231 h 92402"/>
                    <a:gd name="connsiteX64" fmla="*/ 29884 w 75318"/>
                    <a:gd name="connsiteY64" fmla="*/ 87124 h 92402"/>
                    <a:gd name="connsiteX65" fmla="*/ 34957 w 75318"/>
                    <a:gd name="connsiteY65" fmla="*/ 84267 h 92402"/>
                    <a:gd name="connsiteX66" fmla="*/ 35207 w 75318"/>
                    <a:gd name="connsiteY66" fmla="*/ 85267 h 92402"/>
                    <a:gd name="connsiteX67" fmla="*/ 34707 w 75318"/>
                    <a:gd name="connsiteY67" fmla="*/ 86946 h 92402"/>
                    <a:gd name="connsiteX68" fmla="*/ 37421 w 75318"/>
                    <a:gd name="connsiteY68" fmla="*/ 87839 h 92402"/>
                    <a:gd name="connsiteX69" fmla="*/ 37314 w 75318"/>
                    <a:gd name="connsiteY69" fmla="*/ 88803 h 92402"/>
                    <a:gd name="connsiteX70" fmla="*/ 41600 w 75318"/>
                    <a:gd name="connsiteY70" fmla="*/ 89089 h 92402"/>
                    <a:gd name="connsiteX71" fmla="*/ 44743 w 75318"/>
                    <a:gd name="connsiteY71" fmla="*/ 90375 h 92402"/>
                    <a:gd name="connsiteX72" fmla="*/ 45494 w 75318"/>
                    <a:gd name="connsiteY72" fmla="*/ 91696 h 92402"/>
                    <a:gd name="connsiteX73" fmla="*/ 47208 w 75318"/>
                    <a:gd name="connsiteY73" fmla="*/ 90767 h 92402"/>
                    <a:gd name="connsiteX74" fmla="*/ 47958 w 75318"/>
                    <a:gd name="connsiteY74" fmla="*/ 92161 h 92402"/>
                    <a:gd name="connsiteX75" fmla="*/ 56674 w 75318"/>
                    <a:gd name="connsiteY75" fmla="*/ 90803 h 92402"/>
                    <a:gd name="connsiteX76" fmla="*/ 58781 w 75318"/>
                    <a:gd name="connsiteY76" fmla="*/ 87839 h 92402"/>
                    <a:gd name="connsiteX77" fmla="*/ 60960 w 75318"/>
                    <a:gd name="connsiteY77" fmla="*/ 88446 h 92402"/>
                    <a:gd name="connsiteX78" fmla="*/ 60460 w 75318"/>
                    <a:gd name="connsiteY78" fmla="*/ 88553 h 92402"/>
                    <a:gd name="connsiteX79" fmla="*/ 60710 w 75318"/>
                    <a:gd name="connsiteY79" fmla="*/ 89482 h 92402"/>
                    <a:gd name="connsiteX80" fmla="*/ 65103 w 75318"/>
                    <a:gd name="connsiteY80" fmla="*/ 85231 h 92402"/>
                    <a:gd name="connsiteX81" fmla="*/ 63853 w 75318"/>
                    <a:gd name="connsiteY81" fmla="*/ 85231 h 92402"/>
                    <a:gd name="connsiteX82" fmla="*/ 65282 w 75318"/>
                    <a:gd name="connsiteY82" fmla="*/ 83981 h 92402"/>
                    <a:gd name="connsiteX83" fmla="*/ 65603 w 75318"/>
                    <a:gd name="connsiteY83" fmla="*/ 84803 h 92402"/>
                    <a:gd name="connsiteX84" fmla="*/ 67854 w 75318"/>
                    <a:gd name="connsiteY84" fmla="*/ 82838 h 92402"/>
                    <a:gd name="connsiteX85" fmla="*/ 66818 w 75318"/>
                    <a:gd name="connsiteY85" fmla="*/ 82588 h 92402"/>
                    <a:gd name="connsiteX86" fmla="*/ 69389 w 75318"/>
                    <a:gd name="connsiteY86" fmla="*/ 80052 h 92402"/>
                    <a:gd name="connsiteX87" fmla="*/ 68032 w 75318"/>
                    <a:gd name="connsiteY87" fmla="*/ 79159 h 92402"/>
                    <a:gd name="connsiteX88" fmla="*/ 70390 w 75318"/>
                    <a:gd name="connsiteY88" fmla="*/ 76659 h 92402"/>
                    <a:gd name="connsiteX89" fmla="*/ 72175 w 75318"/>
                    <a:gd name="connsiteY89" fmla="*/ 73765 h 92402"/>
                    <a:gd name="connsiteX90" fmla="*/ 71140 w 75318"/>
                    <a:gd name="connsiteY90" fmla="*/ 72658 h 92402"/>
                    <a:gd name="connsiteX91" fmla="*/ 72068 w 75318"/>
                    <a:gd name="connsiteY91" fmla="*/ 72837 h 92402"/>
                    <a:gd name="connsiteX92" fmla="*/ 73676 w 75318"/>
                    <a:gd name="connsiteY92" fmla="*/ 70515 h 92402"/>
                    <a:gd name="connsiteX93" fmla="*/ 74283 w 75318"/>
                    <a:gd name="connsiteY93" fmla="*/ 70836 h 92402"/>
                    <a:gd name="connsiteX94" fmla="*/ 72461 w 75318"/>
                    <a:gd name="connsiteY94" fmla="*/ 69908 h 92402"/>
                    <a:gd name="connsiteX95" fmla="*/ 72390 w 75318"/>
                    <a:gd name="connsiteY95" fmla="*/ 67015 h 92402"/>
                    <a:gd name="connsiteX96" fmla="*/ 70818 w 75318"/>
                    <a:gd name="connsiteY96" fmla="*/ 66193 h 92402"/>
                    <a:gd name="connsiteX97" fmla="*/ 71711 w 75318"/>
                    <a:gd name="connsiteY97" fmla="*/ 66550 h 92402"/>
                    <a:gd name="connsiteX98" fmla="*/ 71461 w 75318"/>
                    <a:gd name="connsiteY98" fmla="*/ 65514 h 92402"/>
                    <a:gd name="connsiteX99" fmla="*/ 72711 w 75318"/>
                    <a:gd name="connsiteY99" fmla="*/ 65086 h 92402"/>
                    <a:gd name="connsiteX100" fmla="*/ 73783 w 75318"/>
                    <a:gd name="connsiteY100" fmla="*/ 65764 h 92402"/>
                    <a:gd name="connsiteX101" fmla="*/ 72283 w 75318"/>
                    <a:gd name="connsiteY101" fmla="*/ 64121 h 92402"/>
                    <a:gd name="connsiteX102" fmla="*/ 73640 w 75318"/>
                    <a:gd name="connsiteY102" fmla="*/ 60978 h 92402"/>
                    <a:gd name="connsiteX103" fmla="*/ 73033 w 75318"/>
                    <a:gd name="connsiteY103" fmla="*/ 58085 h 92402"/>
                    <a:gd name="connsiteX104" fmla="*/ 75319 w 75318"/>
                    <a:gd name="connsiteY104" fmla="*/ 57692 h 92402"/>
                    <a:gd name="connsiteX105" fmla="*/ 74604 w 75318"/>
                    <a:gd name="connsiteY105" fmla="*/ 54549 h 92402"/>
                    <a:gd name="connsiteX106" fmla="*/ 74711 w 75318"/>
                    <a:gd name="connsiteY106" fmla="*/ 54692 h 92402"/>
                    <a:gd name="connsiteX107" fmla="*/ 74247 w 75318"/>
                    <a:gd name="connsiteY107" fmla="*/ 47905 h 92402"/>
                    <a:gd name="connsiteX108" fmla="*/ 72283 w 75318"/>
                    <a:gd name="connsiteY108" fmla="*/ 47262 h 92402"/>
                    <a:gd name="connsiteX109" fmla="*/ 70282 w 75318"/>
                    <a:gd name="connsiteY109" fmla="*/ 42404 h 92402"/>
                    <a:gd name="connsiteX110" fmla="*/ 71318 w 75318"/>
                    <a:gd name="connsiteY110" fmla="*/ 40511 h 92402"/>
                    <a:gd name="connsiteX111" fmla="*/ 71568 w 75318"/>
                    <a:gd name="connsiteY111" fmla="*/ 40725 h 92402"/>
                    <a:gd name="connsiteX112" fmla="*/ 70747 w 75318"/>
                    <a:gd name="connsiteY112" fmla="*/ 36904 h 92402"/>
                    <a:gd name="connsiteX113" fmla="*/ 68532 w 75318"/>
                    <a:gd name="connsiteY113" fmla="*/ 35189 h 92402"/>
                    <a:gd name="connsiteX114" fmla="*/ 69104 w 75318"/>
                    <a:gd name="connsiteY114" fmla="*/ 34546 h 92402"/>
                    <a:gd name="connsiteX115" fmla="*/ 70032 w 75318"/>
                    <a:gd name="connsiteY115" fmla="*/ 34225 h 92402"/>
                    <a:gd name="connsiteX116" fmla="*/ 69461 w 75318"/>
                    <a:gd name="connsiteY116" fmla="*/ 33975 h 92402"/>
                    <a:gd name="connsiteX117" fmla="*/ 69639 w 75318"/>
                    <a:gd name="connsiteY117" fmla="*/ 33939 h 92402"/>
                    <a:gd name="connsiteX118" fmla="*/ 68961 w 75318"/>
                    <a:gd name="connsiteY118" fmla="*/ 33760 h 92402"/>
                    <a:gd name="connsiteX119" fmla="*/ 68461 w 75318"/>
                    <a:gd name="connsiteY119" fmla="*/ 33939 h 92402"/>
                    <a:gd name="connsiteX120" fmla="*/ 69497 w 75318"/>
                    <a:gd name="connsiteY120" fmla="*/ 31510 h 92402"/>
                    <a:gd name="connsiteX121" fmla="*/ 66603 w 75318"/>
                    <a:gd name="connsiteY121" fmla="*/ 25902 h 92402"/>
                    <a:gd name="connsiteX122" fmla="*/ 68318 w 75318"/>
                    <a:gd name="connsiteY122" fmla="*/ 26545 h 92402"/>
                    <a:gd name="connsiteX123" fmla="*/ 67925 w 75318"/>
                    <a:gd name="connsiteY123" fmla="*/ 25224 h 92402"/>
                    <a:gd name="connsiteX124" fmla="*/ 68818 w 75318"/>
                    <a:gd name="connsiteY124" fmla="*/ 26331 h 92402"/>
                    <a:gd name="connsiteX125" fmla="*/ 68175 w 75318"/>
                    <a:gd name="connsiteY125" fmla="*/ 21080 h 92402"/>
                    <a:gd name="connsiteX126" fmla="*/ 67318 w 75318"/>
                    <a:gd name="connsiteY126" fmla="*/ 20759 h 92402"/>
                    <a:gd name="connsiteX127" fmla="*/ 67425 w 75318"/>
                    <a:gd name="connsiteY127" fmla="*/ 20616 h 92402"/>
                    <a:gd name="connsiteX128" fmla="*/ 66210 w 75318"/>
                    <a:gd name="connsiteY128" fmla="*/ 20009 h 92402"/>
                    <a:gd name="connsiteX129" fmla="*/ 68139 w 75318"/>
                    <a:gd name="connsiteY129" fmla="*/ 18901 h 92402"/>
                    <a:gd name="connsiteX130" fmla="*/ 66925 w 75318"/>
                    <a:gd name="connsiteY130" fmla="*/ 15865 h 92402"/>
                    <a:gd name="connsiteX131" fmla="*/ 65996 w 75318"/>
                    <a:gd name="connsiteY131" fmla="*/ 16080 h 92402"/>
                    <a:gd name="connsiteX132" fmla="*/ 66353 w 75318"/>
                    <a:gd name="connsiteY132" fmla="*/ 14901 h 92402"/>
                    <a:gd name="connsiteX133" fmla="*/ 67568 w 75318"/>
                    <a:gd name="connsiteY133" fmla="*/ 14722 h 92402"/>
                    <a:gd name="connsiteX134" fmla="*/ 65710 w 75318"/>
                    <a:gd name="connsiteY134" fmla="*/ 13472 h 92402"/>
                    <a:gd name="connsiteX135" fmla="*/ 67246 w 75318"/>
                    <a:gd name="connsiteY135" fmla="*/ 14186 h 92402"/>
                    <a:gd name="connsiteX136" fmla="*/ 66782 w 75318"/>
                    <a:gd name="connsiteY136" fmla="*/ 11293 h 92402"/>
                    <a:gd name="connsiteX137" fmla="*/ 64567 w 75318"/>
                    <a:gd name="connsiteY137" fmla="*/ 11222 h 92402"/>
                    <a:gd name="connsiteX138" fmla="*/ 63889 w 75318"/>
                    <a:gd name="connsiteY138" fmla="*/ 8436 h 92402"/>
                    <a:gd name="connsiteX139" fmla="*/ 62853 w 75318"/>
                    <a:gd name="connsiteY139" fmla="*/ 8900 h 92402"/>
                    <a:gd name="connsiteX140" fmla="*/ 62710 w 75318"/>
                    <a:gd name="connsiteY140" fmla="*/ 5007 h 92402"/>
                    <a:gd name="connsiteX141" fmla="*/ 52637 w 75318"/>
                    <a:gd name="connsiteY141" fmla="*/ 649 h 92402"/>
                    <a:gd name="connsiteX142" fmla="*/ 50530 w 75318"/>
                    <a:gd name="connsiteY142" fmla="*/ 4257 h 92402"/>
                    <a:gd name="connsiteX143" fmla="*/ 53995 w 75318"/>
                    <a:gd name="connsiteY143" fmla="*/ 16794 h 9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75318" h="92402">
                      <a:moveTo>
                        <a:pt x="53995" y="16794"/>
                      </a:moveTo>
                      <a:cubicBezTo>
                        <a:pt x="53959" y="21938"/>
                        <a:pt x="51994" y="23509"/>
                        <a:pt x="53352" y="28867"/>
                      </a:cubicBezTo>
                      <a:cubicBezTo>
                        <a:pt x="53459" y="31510"/>
                        <a:pt x="54245" y="34260"/>
                        <a:pt x="54816" y="36832"/>
                      </a:cubicBezTo>
                      <a:cubicBezTo>
                        <a:pt x="56602" y="37904"/>
                        <a:pt x="55281" y="40190"/>
                        <a:pt x="56816" y="41333"/>
                      </a:cubicBezTo>
                      <a:lnTo>
                        <a:pt x="55959" y="41976"/>
                      </a:lnTo>
                      <a:cubicBezTo>
                        <a:pt x="56459" y="42369"/>
                        <a:pt x="56852" y="42904"/>
                        <a:pt x="56423" y="43404"/>
                      </a:cubicBezTo>
                      <a:lnTo>
                        <a:pt x="56138" y="43404"/>
                      </a:lnTo>
                      <a:cubicBezTo>
                        <a:pt x="56924" y="44012"/>
                        <a:pt x="56602" y="44833"/>
                        <a:pt x="56959" y="45119"/>
                      </a:cubicBezTo>
                      <a:lnTo>
                        <a:pt x="56674" y="45119"/>
                      </a:lnTo>
                      <a:lnTo>
                        <a:pt x="56888" y="45940"/>
                      </a:lnTo>
                      <a:lnTo>
                        <a:pt x="56495" y="45833"/>
                      </a:lnTo>
                      <a:cubicBezTo>
                        <a:pt x="57352" y="46941"/>
                        <a:pt x="57495" y="48155"/>
                        <a:pt x="57245" y="49227"/>
                      </a:cubicBezTo>
                      <a:lnTo>
                        <a:pt x="58352" y="49048"/>
                      </a:lnTo>
                      <a:cubicBezTo>
                        <a:pt x="57245" y="51370"/>
                        <a:pt x="59602" y="52120"/>
                        <a:pt x="58174" y="54156"/>
                      </a:cubicBezTo>
                      <a:lnTo>
                        <a:pt x="57888" y="54120"/>
                      </a:lnTo>
                      <a:cubicBezTo>
                        <a:pt x="60853" y="56692"/>
                        <a:pt x="55888" y="57978"/>
                        <a:pt x="58424" y="60657"/>
                      </a:cubicBezTo>
                      <a:cubicBezTo>
                        <a:pt x="58102" y="60299"/>
                        <a:pt x="57852" y="60728"/>
                        <a:pt x="57567" y="60692"/>
                      </a:cubicBezTo>
                      <a:cubicBezTo>
                        <a:pt x="57745" y="61871"/>
                        <a:pt x="57781" y="63121"/>
                        <a:pt x="59924" y="63443"/>
                      </a:cubicBezTo>
                      <a:cubicBezTo>
                        <a:pt x="59745" y="64300"/>
                        <a:pt x="59138" y="64050"/>
                        <a:pt x="58281" y="64014"/>
                      </a:cubicBezTo>
                      <a:cubicBezTo>
                        <a:pt x="59245" y="64157"/>
                        <a:pt x="59531" y="64979"/>
                        <a:pt x="59424" y="65657"/>
                      </a:cubicBezTo>
                      <a:lnTo>
                        <a:pt x="59102" y="65264"/>
                      </a:lnTo>
                      <a:lnTo>
                        <a:pt x="59031" y="67264"/>
                      </a:lnTo>
                      <a:lnTo>
                        <a:pt x="60888" y="67264"/>
                      </a:lnTo>
                      <a:cubicBezTo>
                        <a:pt x="60138" y="68193"/>
                        <a:pt x="58674" y="67050"/>
                        <a:pt x="58888" y="68157"/>
                      </a:cubicBezTo>
                      <a:lnTo>
                        <a:pt x="60353" y="68479"/>
                      </a:lnTo>
                      <a:cubicBezTo>
                        <a:pt x="59745" y="69765"/>
                        <a:pt x="57245" y="70372"/>
                        <a:pt x="55923" y="70836"/>
                      </a:cubicBezTo>
                      <a:cubicBezTo>
                        <a:pt x="55066" y="72301"/>
                        <a:pt x="54852" y="74015"/>
                        <a:pt x="53637" y="75587"/>
                      </a:cubicBezTo>
                      <a:cubicBezTo>
                        <a:pt x="52494" y="77123"/>
                        <a:pt x="50208" y="78123"/>
                        <a:pt x="48137" y="76944"/>
                      </a:cubicBezTo>
                      <a:lnTo>
                        <a:pt x="47887" y="75837"/>
                      </a:lnTo>
                      <a:cubicBezTo>
                        <a:pt x="47815" y="74194"/>
                        <a:pt x="46887" y="78302"/>
                        <a:pt x="46637" y="76766"/>
                      </a:cubicBezTo>
                      <a:lnTo>
                        <a:pt x="46101" y="77516"/>
                      </a:lnTo>
                      <a:cubicBezTo>
                        <a:pt x="45958" y="77230"/>
                        <a:pt x="45672" y="76873"/>
                        <a:pt x="45958" y="76516"/>
                      </a:cubicBezTo>
                      <a:cubicBezTo>
                        <a:pt x="45494" y="76444"/>
                        <a:pt x="45458" y="76694"/>
                        <a:pt x="45029" y="77159"/>
                      </a:cubicBezTo>
                      <a:lnTo>
                        <a:pt x="44565" y="76087"/>
                      </a:lnTo>
                      <a:cubicBezTo>
                        <a:pt x="42672" y="75087"/>
                        <a:pt x="40314" y="76623"/>
                        <a:pt x="37635" y="75801"/>
                      </a:cubicBezTo>
                      <a:cubicBezTo>
                        <a:pt x="34421" y="73230"/>
                        <a:pt x="29992" y="74337"/>
                        <a:pt x="27527" y="74015"/>
                      </a:cubicBezTo>
                      <a:cubicBezTo>
                        <a:pt x="25348" y="74194"/>
                        <a:pt x="24098" y="71801"/>
                        <a:pt x="22241" y="69193"/>
                      </a:cubicBezTo>
                      <a:cubicBezTo>
                        <a:pt x="21491" y="67979"/>
                        <a:pt x="19419" y="66229"/>
                        <a:pt x="19133" y="65836"/>
                      </a:cubicBezTo>
                      <a:cubicBezTo>
                        <a:pt x="18454" y="65229"/>
                        <a:pt x="17740" y="64800"/>
                        <a:pt x="16633" y="64764"/>
                      </a:cubicBezTo>
                      <a:cubicBezTo>
                        <a:pt x="16704" y="64514"/>
                        <a:pt x="16133" y="64729"/>
                        <a:pt x="15990" y="64836"/>
                      </a:cubicBezTo>
                      <a:cubicBezTo>
                        <a:pt x="15240" y="64050"/>
                        <a:pt x="14561" y="63193"/>
                        <a:pt x="13954" y="62300"/>
                      </a:cubicBezTo>
                      <a:cubicBezTo>
                        <a:pt x="13954" y="62300"/>
                        <a:pt x="13882" y="62192"/>
                        <a:pt x="13740" y="62014"/>
                      </a:cubicBezTo>
                      <a:cubicBezTo>
                        <a:pt x="13525" y="61764"/>
                        <a:pt x="13240" y="61335"/>
                        <a:pt x="12882" y="60764"/>
                      </a:cubicBezTo>
                      <a:cubicBezTo>
                        <a:pt x="12525" y="60478"/>
                        <a:pt x="12061" y="58442"/>
                        <a:pt x="11275" y="57192"/>
                      </a:cubicBezTo>
                      <a:cubicBezTo>
                        <a:pt x="10453" y="55835"/>
                        <a:pt x="9203" y="55120"/>
                        <a:pt x="7417" y="55763"/>
                      </a:cubicBezTo>
                      <a:cubicBezTo>
                        <a:pt x="6524" y="56085"/>
                        <a:pt x="5489" y="56656"/>
                        <a:pt x="4310" y="57549"/>
                      </a:cubicBezTo>
                      <a:cubicBezTo>
                        <a:pt x="3131" y="58585"/>
                        <a:pt x="1595" y="59478"/>
                        <a:pt x="417" y="62693"/>
                      </a:cubicBezTo>
                      <a:lnTo>
                        <a:pt x="59" y="62585"/>
                      </a:lnTo>
                      <a:cubicBezTo>
                        <a:pt x="-226" y="65586"/>
                        <a:pt x="524" y="67979"/>
                        <a:pt x="2238" y="69336"/>
                      </a:cubicBezTo>
                      <a:cubicBezTo>
                        <a:pt x="2845" y="69801"/>
                        <a:pt x="3524" y="70193"/>
                        <a:pt x="4203" y="70301"/>
                      </a:cubicBezTo>
                      <a:cubicBezTo>
                        <a:pt x="2667" y="71979"/>
                        <a:pt x="5667" y="72408"/>
                        <a:pt x="5631" y="73372"/>
                      </a:cubicBezTo>
                      <a:lnTo>
                        <a:pt x="5453" y="73444"/>
                      </a:lnTo>
                      <a:cubicBezTo>
                        <a:pt x="7917" y="73551"/>
                        <a:pt x="7453" y="77230"/>
                        <a:pt x="9918" y="77123"/>
                      </a:cubicBezTo>
                      <a:cubicBezTo>
                        <a:pt x="9775" y="77230"/>
                        <a:pt x="9382" y="77695"/>
                        <a:pt x="8989" y="77480"/>
                      </a:cubicBezTo>
                      <a:cubicBezTo>
                        <a:pt x="10275" y="78087"/>
                        <a:pt x="12096" y="78623"/>
                        <a:pt x="11525" y="79766"/>
                      </a:cubicBezTo>
                      <a:cubicBezTo>
                        <a:pt x="12740" y="80266"/>
                        <a:pt x="13204" y="80659"/>
                        <a:pt x="14418" y="81409"/>
                      </a:cubicBezTo>
                      <a:cubicBezTo>
                        <a:pt x="15490" y="82052"/>
                        <a:pt x="16847" y="82624"/>
                        <a:pt x="18204" y="82374"/>
                      </a:cubicBezTo>
                      <a:lnTo>
                        <a:pt x="17883" y="82588"/>
                      </a:lnTo>
                      <a:cubicBezTo>
                        <a:pt x="19526" y="82088"/>
                        <a:pt x="19097" y="83231"/>
                        <a:pt x="20562" y="83374"/>
                      </a:cubicBezTo>
                      <a:cubicBezTo>
                        <a:pt x="20526" y="83552"/>
                        <a:pt x="20562" y="83659"/>
                        <a:pt x="20490" y="83731"/>
                      </a:cubicBezTo>
                      <a:cubicBezTo>
                        <a:pt x="22205" y="83267"/>
                        <a:pt x="23884" y="85410"/>
                        <a:pt x="25098" y="85231"/>
                      </a:cubicBezTo>
                      <a:lnTo>
                        <a:pt x="24848" y="86053"/>
                      </a:lnTo>
                      <a:cubicBezTo>
                        <a:pt x="25670" y="86303"/>
                        <a:pt x="26491" y="86517"/>
                        <a:pt x="27277" y="86695"/>
                      </a:cubicBezTo>
                      <a:lnTo>
                        <a:pt x="26456" y="86231"/>
                      </a:lnTo>
                      <a:cubicBezTo>
                        <a:pt x="27456" y="84088"/>
                        <a:pt x="27813" y="88232"/>
                        <a:pt x="29884" y="87124"/>
                      </a:cubicBezTo>
                      <a:cubicBezTo>
                        <a:pt x="31420" y="87767"/>
                        <a:pt x="33742" y="82909"/>
                        <a:pt x="34957" y="84267"/>
                      </a:cubicBezTo>
                      <a:cubicBezTo>
                        <a:pt x="35814" y="83302"/>
                        <a:pt x="34064" y="85946"/>
                        <a:pt x="35207" y="85267"/>
                      </a:cubicBezTo>
                      <a:cubicBezTo>
                        <a:pt x="35028" y="86481"/>
                        <a:pt x="34599" y="85946"/>
                        <a:pt x="34707" y="86946"/>
                      </a:cubicBezTo>
                      <a:cubicBezTo>
                        <a:pt x="35814" y="86553"/>
                        <a:pt x="36100" y="88446"/>
                        <a:pt x="37421" y="87839"/>
                      </a:cubicBezTo>
                      <a:lnTo>
                        <a:pt x="37314" y="88803"/>
                      </a:lnTo>
                      <a:cubicBezTo>
                        <a:pt x="39171" y="87339"/>
                        <a:pt x="40207" y="90553"/>
                        <a:pt x="41600" y="89089"/>
                      </a:cubicBezTo>
                      <a:cubicBezTo>
                        <a:pt x="43493" y="88517"/>
                        <a:pt x="42529" y="92089"/>
                        <a:pt x="44743" y="90375"/>
                      </a:cubicBezTo>
                      <a:lnTo>
                        <a:pt x="45494" y="91696"/>
                      </a:lnTo>
                      <a:cubicBezTo>
                        <a:pt x="46422" y="91946"/>
                        <a:pt x="46208" y="90125"/>
                        <a:pt x="47208" y="90767"/>
                      </a:cubicBezTo>
                      <a:cubicBezTo>
                        <a:pt x="47137" y="91589"/>
                        <a:pt x="48565" y="91375"/>
                        <a:pt x="47958" y="92161"/>
                      </a:cubicBezTo>
                      <a:cubicBezTo>
                        <a:pt x="50708" y="93304"/>
                        <a:pt x="52816" y="89982"/>
                        <a:pt x="56674" y="90803"/>
                      </a:cubicBezTo>
                      <a:cubicBezTo>
                        <a:pt x="56852" y="89089"/>
                        <a:pt x="58817" y="89196"/>
                        <a:pt x="58781" y="87839"/>
                      </a:cubicBezTo>
                      <a:cubicBezTo>
                        <a:pt x="59210" y="88481"/>
                        <a:pt x="61888" y="86088"/>
                        <a:pt x="60960" y="88446"/>
                      </a:cubicBezTo>
                      <a:cubicBezTo>
                        <a:pt x="60853" y="88660"/>
                        <a:pt x="60567" y="88803"/>
                        <a:pt x="60460" y="88553"/>
                      </a:cubicBezTo>
                      <a:lnTo>
                        <a:pt x="60710" y="89482"/>
                      </a:lnTo>
                      <a:cubicBezTo>
                        <a:pt x="63603" y="89839"/>
                        <a:pt x="63496" y="86446"/>
                        <a:pt x="65103" y="85231"/>
                      </a:cubicBezTo>
                      <a:cubicBezTo>
                        <a:pt x="64460" y="85445"/>
                        <a:pt x="63889" y="86053"/>
                        <a:pt x="63853" y="85231"/>
                      </a:cubicBezTo>
                      <a:cubicBezTo>
                        <a:pt x="64353" y="84838"/>
                        <a:pt x="64817" y="84410"/>
                        <a:pt x="65282" y="83981"/>
                      </a:cubicBezTo>
                      <a:lnTo>
                        <a:pt x="65603" y="84803"/>
                      </a:lnTo>
                      <a:cubicBezTo>
                        <a:pt x="66389" y="84195"/>
                        <a:pt x="67139" y="83552"/>
                        <a:pt x="67854" y="82838"/>
                      </a:cubicBezTo>
                      <a:lnTo>
                        <a:pt x="66818" y="82588"/>
                      </a:lnTo>
                      <a:cubicBezTo>
                        <a:pt x="68032" y="81802"/>
                        <a:pt x="69782" y="82195"/>
                        <a:pt x="69389" y="80052"/>
                      </a:cubicBezTo>
                      <a:cubicBezTo>
                        <a:pt x="69032" y="79052"/>
                        <a:pt x="67603" y="80552"/>
                        <a:pt x="68032" y="79159"/>
                      </a:cubicBezTo>
                      <a:cubicBezTo>
                        <a:pt x="68746" y="78516"/>
                        <a:pt x="69639" y="77695"/>
                        <a:pt x="70390" y="76659"/>
                      </a:cubicBezTo>
                      <a:cubicBezTo>
                        <a:pt x="71211" y="75551"/>
                        <a:pt x="71818" y="74515"/>
                        <a:pt x="72175" y="73765"/>
                      </a:cubicBezTo>
                      <a:cubicBezTo>
                        <a:pt x="71068" y="73658"/>
                        <a:pt x="71247" y="73194"/>
                        <a:pt x="71140" y="72658"/>
                      </a:cubicBezTo>
                      <a:lnTo>
                        <a:pt x="72068" y="72837"/>
                      </a:lnTo>
                      <a:cubicBezTo>
                        <a:pt x="71247" y="70658"/>
                        <a:pt x="74283" y="72622"/>
                        <a:pt x="73676" y="70515"/>
                      </a:cubicBezTo>
                      <a:lnTo>
                        <a:pt x="74283" y="70836"/>
                      </a:lnTo>
                      <a:lnTo>
                        <a:pt x="72461" y="69908"/>
                      </a:lnTo>
                      <a:cubicBezTo>
                        <a:pt x="70925" y="67872"/>
                        <a:pt x="74604" y="69336"/>
                        <a:pt x="72390" y="67015"/>
                      </a:cubicBezTo>
                      <a:cubicBezTo>
                        <a:pt x="72426" y="67765"/>
                        <a:pt x="70247" y="67015"/>
                        <a:pt x="70818" y="66193"/>
                      </a:cubicBezTo>
                      <a:lnTo>
                        <a:pt x="71711" y="66550"/>
                      </a:lnTo>
                      <a:cubicBezTo>
                        <a:pt x="71604" y="66014"/>
                        <a:pt x="71247" y="65800"/>
                        <a:pt x="71461" y="65514"/>
                      </a:cubicBezTo>
                      <a:cubicBezTo>
                        <a:pt x="71925" y="65872"/>
                        <a:pt x="72747" y="65872"/>
                        <a:pt x="72711" y="65086"/>
                      </a:cubicBezTo>
                      <a:lnTo>
                        <a:pt x="73783" y="65764"/>
                      </a:lnTo>
                      <a:lnTo>
                        <a:pt x="72283" y="64121"/>
                      </a:lnTo>
                      <a:cubicBezTo>
                        <a:pt x="73390" y="63157"/>
                        <a:pt x="72318" y="61300"/>
                        <a:pt x="73640" y="60978"/>
                      </a:cubicBezTo>
                      <a:cubicBezTo>
                        <a:pt x="73640" y="60978"/>
                        <a:pt x="74426" y="58656"/>
                        <a:pt x="73033" y="58085"/>
                      </a:cubicBezTo>
                      <a:cubicBezTo>
                        <a:pt x="73890" y="58585"/>
                        <a:pt x="74283" y="57299"/>
                        <a:pt x="75319" y="57692"/>
                      </a:cubicBezTo>
                      <a:cubicBezTo>
                        <a:pt x="74319" y="57049"/>
                        <a:pt x="73569" y="55263"/>
                        <a:pt x="74604" y="54549"/>
                      </a:cubicBezTo>
                      <a:lnTo>
                        <a:pt x="74711" y="54692"/>
                      </a:lnTo>
                      <a:cubicBezTo>
                        <a:pt x="75783" y="51977"/>
                        <a:pt x="73104" y="50298"/>
                        <a:pt x="74247" y="47905"/>
                      </a:cubicBezTo>
                      <a:cubicBezTo>
                        <a:pt x="73140" y="48084"/>
                        <a:pt x="73640" y="46833"/>
                        <a:pt x="72283" y="47262"/>
                      </a:cubicBezTo>
                      <a:cubicBezTo>
                        <a:pt x="70711" y="45083"/>
                        <a:pt x="74747" y="42761"/>
                        <a:pt x="70282" y="42404"/>
                      </a:cubicBezTo>
                      <a:cubicBezTo>
                        <a:pt x="69925" y="41404"/>
                        <a:pt x="71175" y="41083"/>
                        <a:pt x="71318" y="40511"/>
                      </a:cubicBezTo>
                      <a:lnTo>
                        <a:pt x="71568" y="40725"/>
                      </a:lnTo>
                      <a:cubicBezTo>
                        <a:pt x="70961" y="38832"/>
                        <a:pt x="70854" y="38297"/>
                        <a:pt x="70747" y="36904"/>
                      </a:cubicBezTo>
                      <a:cubicBezTo>
                        <a:pt x="70247" y="36296"/>
                        <a:pt x="68211" y="36475"/>
                        <a:pt x="68532" y="35189"/>
                      </a:cubicBezTo>
                      <a:cubicBezTo>
                        <a:pt x="69389" y="35475"/>
                        <a:pt x="69175" y="35011"/>
                        <a:pt x="69104" y="34546"/>
                      </a:cubicBezTo>
                      <a:cubicBezTo>
                        <a:pt x="69282" y="34832"/>
                        <a:pt x="69568" y="34868"/>
                        <a:pt x="70032" y="34225"/>
                      </a:cubicBezTo>
                      <a:cubicBezTo>
                        <a:pt x="69782" y="34189"/>
                        <a:pt x="69604" y="34046"/>
                        <a:pt x="69461" y="33975"/>
                      </a:cubicBezTo>
                      <a:cubicBezTo>
                        <a:pt x="69532" y="33975"/>
                        <a:pt x="69568" y="33939"/>
                        <a:pt x="69639" y="33939"/>
                      </a:cubicBezTo>
                      <a:cubicBezTo>
                        <a:pt x="69282" y="33225"/>
                        <a:pt x="69032" y="33367"/>
                        <a:pt x="68961" y="33760"/>
                      </a:cubicBezTo>
                      <a:cubicBezTo>
                        <a:pt x="68818" y="33760"/>
                        <a:pt x="68675" y="33796"/>
                        <a:pt x="68461" y="33939"/>
                      </a:cubicBezTo>
                      <a:cubicBezTo>
                        <a:pt x="69389" y="33046"/>
                        <a:pt x="68139" y="31760"/>
                        <a:pt x="69497" y="31510"/>
                      </a:cubicBezTo>
                      <a:cubicBezTo>
                        <a:pt x="68925" y="29296"/>
                        <a:pt x="67318" y="27795"/>
                        <a:pt x="66603" y="25902"/>
                      </a:cubicBezTo>
                      <a:cubicBezTo>
                        <a:pt x="67282" y="25617"/>
                        <a:pt x="67961" y="26009"/>
                        <a:pt x="68318" y="26545"/>
                      </a:cubicBezTo>
                      <a:lnTo>
                        <a:pt x="67925" y="25224"/>
                      </a:lnTo>
                      <a:cubicBezTo>
                        <a:pt x="68961" y="25152"/>
                        <a:pt x="68604" y="25938"/>
                        <a:pt x="68818" y="26331"/>
                      </a:cubicBezTo>
                      <a:cubicBezTo>
                        <a:pt x="70318" y="24545"/>
                        <a:pt x="66853" y="23152"/>
                        <a:pt x="68175" y="21080"/>
                      </a:cubicBezTo>
                      <a:lnTo>
                        <a:pt x="67318" y="20759"/>
                      </a:lnTo>
                      <a:lnTo>
                        <a:pt x="67425" y="20616"/>
                      </a:lnTo>
                      <a:cubicBezTo>
                        <a:pt x="66996" y="20652"/>
                        <a:pt x="66389" y="20294"/>
                        <a:pt x="66210" y="20009"/>
                      </a:cubicBezTo>
                      <a:cubicBezTo>
                        <a:pt x="67068" y="19652"/>
                        <a:pt x="68282" y="19830"/>
                        <a:pt x="68139" y="18901"/>
                      </a:cubicBezTo>
                      <a:cubicBezTo>
                        <a:pt x="68925" y="18080"/>
                        <a:pt x="67496" y="16794"/>
                        <a:pt x="66925" y="15865"/>
                      </a:cubicBezTo>
                      <a:cubicBezTo>
                        <a:pt x="66818" y="16401"/>
                        <a:pt x="66318" y="16294"/>
                        <a:pt x="65996" y="16080"/>
                      </a:cubicBezTo>
                      <a:cubicBezTo>
                        <a:pt x="65925" y="15615"/>
                        <a:pt x="66782" y="15258"/>
                        <a:pt x="66353" y="14901"/>
                      </a:cubicBezTo>
                      <a:lnTo>
                        <a:pt x="67568" y="14722"/>
                      </a:lnTo>
                      <a:cubicBezTo>
                        <a:pt x="66460" y="15008"/>
                        <a:pt x="66210" y="13579"/>
                        <a:pt x="65710" y="13472"/>
                      </a:cubicBezTo>
                      <a:cubicBezTo>
                        <a:pt x="66568" y="13115"/>
                        <a:pt x="66568" y="14151"/>
                        <a:pt x="67246" y="14186"/>
                      </a:cubicBezTo>
                      <a:cubicBezTo>
                        <a:pt x="66925" y="12258"/>
                        <a:pt x="67103" y="13222"/>
                        <a:pt x="66782" y="11293"/>
                      </a:cubicBezTo>
                      <a:cubicBezTo>
                        <a:pt x="65782" y="10365"/>
                        <a:pt x="65675" y="11615"/>
                        <a:pt x="64567" y="11222"/>
                      </a:cubicBezTo>
                      <a:cubicBezTo>
                        <a:pt x="64246" y="10329"/>
                        <a:pt x="63282" y="9543"/>
                        <a:pt x="63889" y="8436"/>
                      </a:cubicBezTo>
                      <a:lnTo>
                        <a:pt x="62853" y="8900"/>
                      </a:lnTo>
                      <a:cubicBezTo>
                        <a:pt x="61817" y="7293"/>
                        <a:pt x="61817" y="6293"/>
                        <a:pt x="62710" y="5007"/>
                      </a:cubicBezTo>
                      <a:cubicBezTo>
                        <a:pt x="57459" y="-637"/>
                        <a:pt x="54316" y="-530"/>
                        <a:pt x="52637" y="649"/>
                      </a:cubicBezTo>
                      <a:cubicBezTo>
                        <a:pt x="50923" y="1863"/>
                        <a:pt x="50530" y="4257"/>
                        <a:pt x="50530" y="4257"/>
                      </a:cubicBezTo>
                      <a:cubicBezTo>
                        <a:pt x="49208" y="9114"/>
                        <a:pt x="52602" y="11079"/>
                        <a:pt x="53995" y="1679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73" name="Graphic 1">
                <a:extLst>
                  <a:ext uri="{FF2B5EF4-FFF2-40B4-BE49-F238E27FC236}">
                    <a16:creationId xmlns:a16="http://schemas.microsoft.com/office/drawing/2014/main" id="{8AF77554-8603-414B-93CA-3DDF4AC54B34}"/>
                  </a:ext>
                </a:extLst>
              </p:cNvPr>
              <p:cNvGrpSpPr/>
              <p:nvPr/>
            </p:nvGrpSpPr>
            <p:grpSpPr>
              <a:xfrm>
                <a:off x="7705470" y="2008267"/>
                <a:ext cx="70733" cy="123683"/>
                <a:chOff x="7705470" y="2008267"/>
                <a:chExt cx="70733" cy="123683"/>
              </a:xfrm>
              <a:grpFill/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FC8B2689-4987-064F-85F5-2187B2FC46A3}"/>
                    </a:ext>
                  </a:extLst>
                </p:cNvPr>
                <p:cNvSpPr/>
                <p:nvPr/>
              </p:nvSpPr>
              <p:spPr>
                <a:xfrm>
                  <a:off x="7730156" y="2033575"/>
                  <a:ext cx="428" cy="464"/>
                </a:xfrm>
                <a:custGeom>
                  <a:avLst/>
                  <a:gdLst>
                    <a:gd name="connsiteX0" fmla="*/ 429 w 428"/>
                    <a:gd name="connsiteY0" fmla="*/ 0 h 464"/>
                    <a:gd name="connsiteX1" fmla="*/ 0 w 428"/>
                    <a:gd name="connsiteY1" fmla="*/ 464 h 464"/>
                    <a:gd name="connsiteX2" fmla="*/ 429 w 428"/>
                    <a:gd name="connsiteY2" fmla="*/ 0 h 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8" h="464">
                      <a:moveTo>
                        <a:pt x="429" y="0"/>
                      </a:moveTo>
                      <a:lnTo>
                        <a:pt x="0" y="464"/>
                      </a:lnTo>
                      <a:cubicBezTo>
                        <a:pt x="214" y="464"/>
                        <a:pt x="393" y="357"/>
                        <a:pt x="429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6E30AE64-DB94-CB44-9E3B-B4288E2F0CA4}"/>
                    </a:ext>
                  </a:extLst>
                </p:cNvPr>
                <p:cNvSpPr/>
                <p:nvPr/>
              </p:nvSpPr>
              <p:spPr>
                <a:xfrm>
                  <a:off x="7744407" y="2117907"/>
                  <a:ext cx="107" cy="107"/>
                </a:xfrm>
                <a:custGeom>
                  <a:avLst/>
                  <a:gdLst>
                    <a:gd name="connsiteX0" fmla="*/ 0 w 107"/>
                    <a:gd name="connsiteY0" fmla="*/ 107 h 107"/>
                    <a:gd name="connsiteX1" fmla="*/ 107 w 107"/>
                    <a:gd name="connsiteY1" fmla="*/ 0 h 107"/>
                    <a:gd name="connsiteX2" fmla="*/ 0 w 107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107">
                      <a:moveTo>
                        <a:pt x="0" y="107"/>
                      </a:moveTo>
                      <a:lnTo>
                        <a:pt x="107" y="0"/>
                      </a:lnTo>
                      <a:cubicBezTo>
                        <a:pt x="0" y="36"/>
                        <a:pt x="0" y="107"/>
                        <a:pt x="0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D770DE62-FEF7-D24D-A8B2-4B5CE30800B7}"/>
                    </a:ext>
                  </a:extLst>
                </p:cNvPr>
                <p:cNvSpPr/>
                <p:nvPr/>
              </p:nvSpPr>
              <p:spPr>
                <a:xfrm>
                  <a:off x="7715868" y="2051256"/>
                  <a:ext cx="107" cy="142"/>
                </a:xfrm>
                <a:custGeom>
                  <a:avLst/>
                  <a:gdLst>
                    <a:gd name="connsiteX0" fmla="*/ 107 w 107"/>
                    <a:gd name="connsiteY0" fmla="*/ 143 h 142"/>
                    <a:gd name="connsiteX1" fmla="*/ 107 w 107"/>
                    <a:gd name="connsiteY1" fmla="*/ 107 h 142"/>
                    <a:gd name="connsiteX2" fmla="*/ 0 w 107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142">
                      <a:moveTo>
                        <a:pt x="107" y="143"/>
                      </a:moveTo>
                      <a:lnTo>
                        <a:pt x="107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CEFDAAEB-3A1D-FE43-8550-8DA26F033226}"/>
                    </a:ext>
                  </a:extLst>
                </p:cNvPr>
                <p:cNvSpPr/>
                <p:nvPr/>
              </p:nvSpPr>
              <p:spPr>
                <a:xfrm>
                  <a:off x="7705470" y="2008267"/>
                  <a:ext cx="70733" cy="123683"/>
                </a:xfrm>
                <a:custGeom>
                  <a:avLst/>
                  <a:gdLst>
                    <a:gd name="connsiteX0" fmla="*/ 11291 w 70733"/>
                    <a:gd name="connsiteY0" fmla="*/ 19843 h 123683"/>
                    <a:gd name="connsiteX1" fmla="*/ 9648 w 70733"/>
                    <a:gd name="connsiteY1" fmla="*/ 34024 h 123683"/>
                    <a:gd name="connsiteX2" fmla="*/ 10505 w 70733"/>
                    <a:gd name="connsiteY2" fmla="*/ 43096 h 123683"/>
                    <a:gd name="connsiteX3" fmla="*/ 12005 w 70733"/>
                    <a:gd name="connsiteY3" fmla="*/ 48347 h 123683"/>
                    <a:gd name="connsiteX4" fmla="*/ 11076 w 70733"/>
                    <a:gd name="connsiteY4" fmla="*/ 48954 h 123683"/>
                    <a:gd name="connsiteX5" fmla="*/ 11362 w 70733"/>
                    <a:gd name="connsiteY5" fmla="*/ 50669 h 123683"/>
                    <a:gd name="connsiteX6" fmla="*/ 11112 w 70733"/>
                    <a:gd name="connsiteY6" fmla="*/ 50633 h 123683"/>
                    <a:gd name="connsiteX7" fmla="*/ 11719 w 70733"/>
                    <a:gd name="connsiteY7" fmla="*/ 52705 h 123683"/>
                    <a:gd name="connsiteX8" fmla="*/ 11469 w 70733"/>
                    <a:gd name="connsiteY8" fmla="*/ 52669 h 123683"/>
                    <a:gd name="connsiteX9" fmla="*/ 11576 w 70733"/>
                    <a:gd name="connsiteY9" fmla="*/ 53633 h 123683"/>
                    <a:gd name="connsiteX10" fmla="*/ 11184 w 70733"/>
                    <a:gd name="connsiteY10" fmla="*/ 53455 h 123683"/>
                    <a:gd name="connsiteX11" fmla="*/ 11434 w 70733"/>
                    <a:gd name="connsiteY11" fmla="*/ 57455 h 123683"/>
                    <a:gd name="connsiteX12" fmla="*/ 12541 w 70733"/>
                    <a:gd name="connsiteY12" fmla="*/ 57419 h 123683"/>
                    <a:gd name="connsiteX13" fmla="*/ 11505 w 70733"/>
                    <a:gd name="connsiteY13" fmla="*/ 63206 h 123683"/>
                    <a:gd name="connsiteX14" fmla="*/ 11255 w 70733"/>
                    <a:gd name="connsiteY14" fmla="*/ 63134 h 123683"/>
                    <a:gd name="connsiteX15" fmla="*/ 10398 w 70733"/>
                    <a:gd name="connsiteY15" fmla="*/ 70635 h 123683"/>
                    <a:gd name="connsiteX16" fmla="*/ 9541 w 70733"/>
                    <a:gd name="connsiteY16" fmla="*/ 70528 h 123683"/>
                    <a:gd name="connsiteX17" fmla="*/ 11184 w 70733"/>
                    <a:gd name="connsiteY17" fmla="*/ 74136 h 123683"/>
                    <a:gd name="connsiteX18" fmla="*/ 9433 w 70733"/>
                    <a:gd name="connsiteY18" fmla="*/ 74564 h 123683"/>
                    <a:gd name="connsiteX19" fmla="*/ 10183 w 70733"/>
                    <a:gd name="connsiteY19" fmla="*/ 76672 h 123683"/>
                    <a:gd name="connsiteX20" fmla="*/ 9969 w 70733"/>
                    <a:gd name="connsiteY20" fmla="*/ 76172 h 123683"/>
                    <a:gd name="connsiteX21" fmla="*/ 9398 w 70733"/>
                    <a:gd name="connsiteY21" fmla="*/ 78493 h 123683"/>
                    <a:gd name="connsiteX22" fmla="*/ 11255 w 70733"/>
                    <a:gd name="connsiteY22" fmla="*/ 78743 h 123683"/>
                    <a:gd name="connsiteX23" fmla="*/ 9040 w 70733"/>
                    <a:gd name="connsiteY23" fmla="*/ 79494 h 123683"/>
                    <a:gd name="connsiteX24" fmla="*/ 10434 w 70733"/>
                    <a:gd name="connsiteY24" fmla="*/ 80065 h 123683"/>
                    <a:gd name="connsiteX25" fmla="*/ 5254 w 70733"/>
                    <a:gd name="connsiteY25" fmla="*/ 82673 h 123683"/>
                    <a:gd name="connsiteX26" fmla="*/ 3111 w 70733"/>
                    <a:gd name="connsiteY26" fmla="*/ 87423 h 123683"/>
                    <a:gd name="connsiteX27" fmla="*/ 396 w 70733"/>
                    <a:gd name="connsiteY27" fmla="*/ 95103 h 123683"/>
                    <a:gd name="connsiteX28" fmla="*/ 1039 w 70733"/>
                    <a:gd name="connsiteY28" fmla="*/ 103532 h 123683"/>
                    <a:gd name="connsiteX29" fmla="*/ 5683 w 70733"/>
                    <a:gd name="connsiteY29" fmla="*/ 110462 h 123683"/>
                    <a:gd name="connsiteX30" fmla="*/ 5326 w 70733"/>
                    <a:gd name="connsiteY30" fmla="*/ 111605 h 123683"/>
                    <a:gd name="connsiteX31" fmla="*/ 8719 w 70733"/>
                    <a:gd name="connsiteY31" fmla="*/ 112891 h 123683"/>
                    <a:gd name="connsiteX32" fmla="*/ 9969 w 70733"/>
                    <a:gd name="connsiteY32" fmla="*/ 112783 h 123683"/>
                    <a:gd name="connsiteX33" fmla="*/ 9791 w 70733"/>
                    <a:gd name="connsiteY33" fmla="*/ 113819 h 123683"/>
                    <a:gd name="connsiteX34" fmla="*/ 11505 w 70733"/>
                    <a:gd name="connsiteY34" fmla="*/ 113962 h 123683"/>
                    <a:gd name="connsiteX35" fmla="*/ 11862 w 70733"/>
                    <a:gd name="connsiteY35" fmla="*/ 115320 h 123683"/>
                    <a:gd name="connsiteX36" fmla="*/ 20899 w 70733"/>
                    <a:gd name="connsiteY36" fmla="*/ 118356 h 123683"/>
                    <a:gd name="connsiteX37" fmla="*/ 36901 w 70733"/>
                    <a:gd name="connsiteY37" fmla="*/ 121535 h 123683"/>
                    <a:gd name="connsiteX38" fmla="*/ 41830 w 70733"/>
                    <a:gd name="connsiteY38" fmla="*/ 121320 h 123683"/>
                    <a:gd name="connsiteX39" fmla="*/ 46295 w 70733"/>
                    <a:gd name="connsiteY39" fmla="*/ 122678 h 123683"/>
                    <a:gd name="connsiteX40" fmla="*/ 58297 w 70733"/>
                    <a:gd name="connsiteY40" fmla="*/ 121499 h 123683"/>
                    <a:gd name="connsiteX41" fmla="*/ 59082 w 70733"/>
                    <a:gd name="connsiteY41" fmla="*/ 120606 h 123683"/>
                    <a:gd name="connsiteX42" fmla="*/ 65297 w 70733"/>
                    <a:gd name="connsiteY42" fmla="*/ 117213 h 123683"/>
                    <a:gd name="connsiteX43" fmla="*/ 67262 w 70733"/>
                    <a:gd name="connsiteY43" fmla="*/ 115320 h 123683"/>
                    <a:gd name="connsiteX44" fmla="*/ 70191 w 70733"/>
                    <a:gd name="connsiteY44" fmla="*/ 109783 h 123683"/>
                    <a:gd name="connsiteX45" fmla="*/ 70441 w 70733"/>
                    <a:gd name="connsiteY45" fmla="*/ 102961 h 123683"/>
                    <a:gd name="connsiteX46" fmla="*/ 67369 w 70733"/>
                    <a:gd name="connsiteY46" fmla="*/ 97996 h 123683"/>
                    <a:gd name="connsiteX47" fmla="*/ 64262 w 70733"/>
                    <a:gd name="connsiteY47" fmla="*/ 100282 h 123683"/>
                    <a:gd name="connsiteX48" fmla="*/ 58368 w 70733"/>
                    <a:gd name="connsiteY48" fmla="*/ 105033 h 123683"/>
                    <a:gd name="connsiteX49" fmla="*/ 58047 w 70733"/>
                    <a:gd name="connsiteY49" fmla="*/ 104890 h 123683"/>
                    <a:gd name="connsiteX50" fmla="*/ 57689 w 70733"/>
                    <a:gd name="connsiteY50" fmla="*/ 105175 h 123683"/>
                    <a:gd name="connsiteX51" fmla="*/ 57011 w 70733"/>
                    <a:gd name="connsiteY51" fmla="*/ 107747 h 123683"/>
                    <a:gd name="connsiteX52" fmla="*/ 55903 w 70733"/>
                    <a:gd name="connsiteY52" fmla="*/ 107247 h 123683"/>
                    <a:gd name="connsiteX53" fmla="*/ 54832 w 70733"/>
                    <a:gd name="connsiteY53" fmla="*/ 107926 h 123683"/>
                    <a:gd name="connsiteX54" fmla="*/ 54796 w 70733"/>
                    <a:gd name="connsiteY54" fmla="*/ 107747 h 123683"/>
                    <a:gd name="connsiteX55" fmla="*/ 51617 w 70733"/>
                    <a:gd name="connsiteY55" fmla="*/ 109140 h 123683"/>
                    <a:gd name="connsiteX56" fmla="*/ 51724 w 70733"/>
                    <a:gd name="connsiteY56" fmla="*/ 108283 h 123683"/>
                    <a:gd name="connsiteX57" fmla="*/ 49831 w 70733"/>
                    <a:gd name="connsiteY57" fmla="*/ 107997 h 123683"/>
                    <a:gd name="connsiteX58" fmla="*/ 41294 w 70733"/>
                    <a:gd name="connsiteY58" fmla="*/ 109640 h 123683"/>
                    <a:gd name="connsiteX59" fmla="*/ 41437 w 70733"/>
                    <a:gd name="connsiteY59" fmla="*/ 109283 h 123683"/>
                    <a:gd name="connsiteX60" fmla="*/ 39151 w 70733"/>
                    <a:gd name="connsiteY60" fmla="*/ 110140 h 123683"/>
                    <a:gd name="connsiteX61" fmla="*/ 39044 w 70733"/>
                    <a:gd name="connsiteY61" fmla="*/ 109819 h 123683"/>
                    <a:gd name="connsiteX62" fmla="*/ 35258 w 70733"/>
                    <a:gd name="connsiteY62" fmla="*/ 110105 h 123683"/>
                    <a:gd name="connsiteX63" fmla="*/ 35365 w 70733"/>
                    <a:gd name="connsiteY63" fmla="*/ 109247 h 123683"/>
                    <a:gd name="connsiteX64" fmla="*/ 33329 w 70733"/>
                    <a:gd name="connsiteY64" fmla="*/ 108997 h 123683"/>
                    <a:gd name="connsiteX65" fmla="*/ 34044 w 70733"/>
                    <a:gd name="connsiteY65" fmla="*/ 109354 h 123683"/>
                    <a:gd name="connsiteX66" fmla="*/ 30972 w 70733"/>
                    <a:gd name="connsiteY66" fmla="*/ 108569 h 123683"/>
                    <a:gd name="connsiteX67" fmla="*/ 25292 w 70733"/>
                    <a:gd name="connsiteY67" fmla="*/ 110640 h 123683"/>
                    <a:gd name="connsiteX68" fmla="*/ 25150 w 70733"/>
                    <a:gd name="connsiteY68" fmla="*/ 109604 h 123683"/>
                    <a:gd name="connsiteX69" fmla="*/ 25935 w 70733"/>
                    <a:gd name="connsiteY69" fmla="*/ 108033 h 123683"/>
                    <a:gd name="connsiteX70" fmla="*/ 23114 w 70733"/>
                    <a:gd name="connsiteY70" fmla="*/ 106533 h 123683"/>
                    <a:gd name="connsiteX71" fmla="*/ 23399 w 70733"/>
                    <a:gd name="connsiteY71" fmla="*/ 105640 h 123683"/>
                    <a:gd name="connsiteX72" fmla="*/ 19220 w 70733"/>
                    <a:gd name="connsiteY72" fmla="*/ 104282 h 123683"/>
                    <a:gd name="connsiteX73" fmla="*/ 17149 w 70733"/>
                    <a:gd name="connsiteY73" fmla="*/ 102104 h 123683"/>
                    <a:gd name="connsiteX74" fmla="*/ 17256 w 70733"/>
                    <a:gd name="connsiteY74" fmla="*/ 100675 h 123683"/>
                    <a:gd name="connsiteX75" fmla="*/ 15791 w 70733"/>
                    <a:gd name="connsiteY75" fmla="*/ 100889 h 123683"/>
                    <a:gd name="connsiteX76" fmla="*/ 16506 w 70733"/>
                    <a:gd name="connsiteY76" fmla="*/ 99639 h 123683"/>
                    <a:gd name="connsiteX77" fmla="*/ 15756 w 70733"/>
                    <a:gd name="connsiteY77" fmla="*/ 99246 h 123683"/>
                    <a:gd name="connsiteX78" fmla="*/ 15756 w 70733"/>
                    <a:gd name="connsiteY78" fmla="*/ 98317 h 123683"/>
                    <a:gd name="connsiteX79" fmla="*/ 13720 w 70733"/>
                    <a:gd name="connsiteY79" fmla="*/ 97924 h 123683"/>
                    <a:gd name="connsiteX80" fmla="*/ 15577 w 70733"/>
                    <a:gd name="connsiteY80" fmla="*/ 97567 h 123683"/>
                    <a:gd name="connsiteX81" fmla="*/ 15363 w 70733"/>
                    <a:gd name="connsiteY81" fmla="*/ 97639 h 123683"/>
                    <a:gd name="connsiteX82" fmla="*/ 16363 w 70733"/>
                    <a:gd name="connsiteY82" fmla="*/ 97710 h 123683"/>
                    <a:gd name="connsiteX83" fmla="*/ 16006 w 70733"/>
                    <a:gd name="connsiteY83" fmla="*/ 96817 h 123683"/>
                    <a:gd name="connsiteX84" fmla="*/ 15113 w 70733"/>
                    <a:gd name="connsiteY84" fmla="*/ 96639 h 123683"/>
                    <a:gd name="connsiteX85" fmla="*/ 15434 w 70733"/>
                    <a:gd name="connsiteY85" fmla="*/ 96317 h 123683"/>
                    <a:gd name="connsiteX86" fmla="*/ 16113 w 70733"/>
                    <a:gd name="connsiteY86" fmla="*/ 96746 h 123683"/>
                    <a:gd name="connsiteX87" fmla="*/ 17470 w 70733"/>
                    <a:gd name="connsiteY87" fmla="*/ 95245 h 123683"/>
                    <a:gd name="connsiteX88" fmla="*/ 16470 w 70733"/>
                    <a:gd name="connsiteY88" fmla="*/ 95067 h 123683"/>
                    <a:gd name="connsiteX89" fmla="*/ 18542 w 70733"/>
                    <a:gd name="connsiteY89" fmla="*/ 92745 h 123683"/>
                    <a:gd name="connsiteX90" fmla="*/ 17149 w 70733"/>
                    <a:gd name="connsiteY90" fmla="*/ 91924 h 123683"/>
                    <a:gd name="connsiteX91" fmla="*/ 21399 w 70733"/>
                    <a:gd name="connsiteY91" fmla="*/ 87530 h 123683"/>
                    <a:gd name="connsiteX92" fmla="*/ 20578 w 70733"/>
                    <a:gd name="connsiteY92" fmla="*/ 86173 h 123683"/>
                    <a:gd name="connsiteX93" fmla="*/ 21471 w 70733"/>
                    <a:gd name="connsiteY93" fmla="*/ 86495 h 123683"/>
                    <a:gd name="connsiteX94" fmla="*/ 23578 w 70733"/>
                    <a:gd name="connsiteY94" fmla="*/ 84208 h 123683"/>
                    <a:gd name="connsiteX95" fmla="*/ 24114 w 70733"/>
                    <a:gd name="connsiteY95" fmla="*/ 84637 h 123683"/>
                    <a:gd name="connsiteX96" fmla="*/ 22471 w 70733"/>
                    <a:gd name="connsiteY96" fmla="*/ 83351 h 123683"/>
                    <a:gd name="connsiteX97" fmla="*/ 23042 w 70733"/>
                    <a:gd name="connsiteY97" fmla="*/ 80172 h 123683"/>
                    <a:gd name="connsiteX98" fmla="*/ 21685 w 70733"/>
                    <a:gd name="connsiteY98" fmla="*/ 78993 h 123683"/>
                    <a:gd name="connsiteX99" fmla="*/ 22471 w 70733"/>
                    <a:gd name="connsiteY99" fmla="*/ 79565 h 123683"/>
                    <a:gd name="connsiteX100" fmla="*/ 22471 w 70733"/>
                    <a:gd name="connsiteY100" fmla="*/ 78351 h 123683"/>
                    <a:gd name="connsiteX101" fmla="*/ 23792 w 70733"/>
                    <a:gd name="connsiteY101" fmla="*/ 78100 h 123683"/>
                    <a:gd name="connsiteX102" fmla="*/ 24685 w 70733"/>
                    <a:gd name="connsiteY102" fmla="*/ 79029 h 123683"/>
                    <a:gd name="connsiteX103" fmla="*/ 23578 w 70733"/>
                    <a:gd name="connsiteY103" fmla="*/ 76957 h 123683"/>
                    <a:gd name="connsiteX104" fmla="*/ 25650 w 70733"/>
                    <a:gd name="connsiteY104" fmla="*/ 73671 h 123683"/>
                    <a:gd name="connsiteX105" fmla="*/ 25685 w 70733"/>
                    <a:gd name="connsiteY105" fmla="*/ 70242 h 123683"/>
                    <a:gd name="connsiteX106" fmla="*/ 28007 w 70733"/>
                    <a:gd name="connsiteY106" fmla="*/ 70207 h 123683"/>
                    <a:gd name="connsiteX107" fmla="*/ 27971 w 70733"/>
                    <a:gd name="connsiteY107" fmla="*/ 66421 h 123683"/>
                    <a:gd name="connsiteX108" fmla="*/ 28079 w 70733"/>
                    <a:gd name="connsiteY108" fmla="*/ 66599 h 123683"/>
                    <a:gd name="connsiteX109" fmla="*/ 28793 w 70733"/>
                    <a:gd name="connsiteY109" fmla="*/ 58598 h 123683"/>
                    <a:gd name="connsiteX110" fmla="*/ 26936 w 70733"/>
                    <a:gd name="connsiteY110" fmla="*/ 57526 h 123683"/>
                    <a:gd name="connsiteX111" fmla="*/ 25614 w 70733"/>
                    <a:gd name="connsiteY111" fmla="*/ 51597 h 123683"/>
                    <a:gd name="connsiteX112" fmla="*/ 26864 w 70733"/>
                    <a:gd name="connsiteY112" fmla="*/ 49561 h 123683"/>
                    <a:gd name="connsiteX113" fmla="*/ 27114 w 70733"/>
                    <a:gd name="connsiteY113" fmla="*/ 49847 h 123683"/>
                    <a:gd name="connsiteX114" fmla="*/ 26757 w 70733"/>
                    <a:gd name="connsiteY114" fmla="*/ 45275 h 123683"/>
                    <a:gd name="connsiteX115" fmla="*/ 24721 w 70733"/>
                    <a:gd name="connsiteY115" fmla="*/ 42918 h 123683"/>
                    <a:gd name="connsiteX116" fmla="*/ 25364 w 70733"/>
                    <a:gd name="connsiteY116" fmla="*/ 42239 h 123683"/>
                    <a:gd name="connsiteX117" fmla="*/ 26328 w 70733"/>
                    <a:gd name="connsiteY117" fmla="*/ 41953 h 123683"/>
                    <a:gd name="connsiteX118" fmla="*/ 25793 w 70733"/>
                    <a:gd name="connsiteY118" fmla="*/ 41560 h 123683"/>
                    <a:gd name="connsiteX119" fmla="*/ 26007 w 70733"/>
                    <a:gd name="connsiteY119" fmla="*/ 41525 h 123683"/>
                    <a:gd name="connsiteX120" fmla="*/ 25364 w 70733"/>
                    <a:gd name="connsiteY120" fmla="*/ 41203 h 123683"/>
                    <a:gd name="connsiteX121" fmla="*/ 24864 w 70733"/>
                    <a:gd name="connsiteY121" fmla="*/ 41382 h 123683"/>
                    <a:gd name="connsiteX122" fmla="*/ 26078 w 70733"/>
                    <a:gd name="connsiteY122" fmla="*/ 38596 h 123683"/>
                    <a:gd name="connsiteX123" fmla="*/ 23578 w 70733"/>
                    <a:gd name="connsiteY123" fmla="*/ 31809 h 123683"/>
                    <a:gd name="connsiteX124" fmla="*/ 25221 w 70733"/>
                    <a:gd name="connsiteY124" fmla="*/ 32702 h 123683"/>
                    <a:gd name="connsiteX125" fmla="*/ 24935 w 70733"/>
                    <a:gd name="connsiteY125" fmla="*/ 31130 h 123683"/>
                    <a:gd name="connsiteX126" fmla="*/ 25757 w 70733"/>
                    <a:gd name="connsiteY126" fmla="*/ 32488 h 123683"/>
                    <a:gd name="connsiteX127" fmla="*/ 25543 w 70733"/>
                    <a:gd name="connsiteY127" fmla="*/ 26451 h 123683"/>
                    <a:gd name="connsiteX128" fmla="*/ 24721 w 70733"/>
                    <a:gd name="connsiteY128" fmla="*/ 25987 h 123683"/>
                    <a:gd name="connsiteX129" fmla="*/ 24864 w 70733"/>
                    <a:gd name="connsiteY129" fmla="*/ 25844 h 123683"/>
                    <a:gd name="connsiteX130" fmla="*/ 23721 w 70733"/>
                    <a:gd name="connsiteY130" fmla="*/ 25022 h 123683"/>
                    <a:gd name="connsiteX131" fmla="*/ 25721 w 70733"/>
                    <a:gd name="connsiteY131" fmla="*/ 23951 h 123683"/>
                    <a:gd name="connsiteX132" fmla="*/ 24792 w 70733"/>
                    <a:gd name="connsiteY132" fmla="*/ 20308 h 123683"/>
                    <a:gd name="connsiteX133" fmla="*/ 23828 w 70733"/>
                    <a:gd name="connsiteY133" fmla="*/ 20450 h 123683"/>
                    <a:gd name="connsiteX134" fmla="*/ 24292 w 70733"/>
                    <a:gd name="connsiteY134" fmla="*/ 19165 h 123683"/>
                    <a:gd name="connsiteX135" fmla="*/ 25507 w 70733"/>
                    <a:gd name="connsiteY135" fmla="*/ 19093 h 123683"/>
                    <a:gd name="connsiteX136" fmla="*/ 23792 w 70733"/>
                    <a:gd name="connsiteY136" fmla="*/ 17450 h 123683"/>
                    <a:gd name="connsiteX137" fmla="*/ 25221 w 70733"/>
                    <a:gd name="connsiteY137" fmla="*/ 18450 h 123683"/>
                    <a:gd name="connsiteX138" fmla="*/ 25043 w 70733"/>
                    <a:gd name="connsiteY138" fmla="*/ 15128 h 123683"/>
                    <a:gd name="connsiteX139" fmla="*/ 22828 w 70733"/>
                    <a:gd name="connsiteY139" fmla="*/ 14771 h 123683"/>
                    <a:gd name="connsiteX140" fmla="*/ 22471 w 70733"/>
                    <a:gd name="connsiteY140" fmla="*/ 11485 h 123683"/>
                    <a:gd name="connsiteX141" fmla="*/ 21399 w 70733"/>
                    <a:gd name="connsiteY141" fmla="*/ 11878 h 123683"/>
                    <a:gd name="connsiteX142" fmla="*/ 21792 w 70733"/>
                    <a:gd name="connsiteY142" fmla="*/ 7413 h 123683"/>
                    <a:gd name="connsiteX143" fmla="*/ 9862 w 70733"/>
                    <a:gd name="connsiteY143" fmla="*/ 4341 h 123683"/>
                    <a:gd name="connsiteX144" fmla="*/ 11291 w 70733"/>
                    <a:gd name="connsiteY144" fmla="*/ 19843 h 123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</a:cxnLst>
                  <a:rect l="l" t="t" r="r" b="b"/>
                  <a:pathLst>
                    <a:path w="70733" h="123683">
                      <a:moveTo>
                        <a:pt x="11291" y="19843"/>
                      </a:moveTo>
                      <a:cubicBezTo>
                        <a:pt x="10755" y="25808"/>
                        <a:pt x="8612" y="27523"/>
                        <a:pt x="9648" y="34024"/>
                      </a:cubicBezTo>
                      <a:cubicBezTo>
                        <a:pt x="9576" y="37095"/>
                        <a:pt x="10183" y="40239"/>
                        <a:pt x="10505" y="43096"/>
                      </a:cubicBezTo>
                      <a:cubicBezTo>
                        <a:pt x="12148" y="44418"/>
                        <a:pt x="10612" y="46811"/>
                        <a:pt x="12005" y="48347"/>
                      </a:cubicBezTo>
                      <a:lnTo>
                        <a:pt x="11076" y="48954"/>
                      </a:lnTo>
                      <a:cubicBezTo>
                        <a:pt x="11541" y="49490"/>
                        <a:pt x="11862" y="50133"/>
                        <a:pt x="11362" y="50669"/>
                      </a:cubicBezTo>
                      <a:lnTo>
                        <a:pt x="11112" y="50633"/>
                      </a:lnTo>
                      <a:cubicBezTo>
                        <a:pt x="11791" y="51419"/>
                        <a:pt x="11362" y="52312"/>
                        <a:pt x="11719" y="52705"/>
                      </a:cubicBezTo>
                      <a:lnTo>
                        <a:pt x="11469" y="52669"/>
                      </a:lnTo>
                      <a:lnTo>
                        <a:pt x="11576" y="53633"/>
                      </a:lnTo>
                      <a:lnTo>
                        <a:pt x="11184" y="53455"/>
                      </a:lnTo>
                      <a:cubicBezTo>
                        <a:pt x="11898" y="54848"/>
                        <a:pt x="11862" y="56241"/>
                        <a:pt x="11434" y="57455"/>
                      </a:cubicBezTo>
                      <a:lnTo>
                        <a:pt x="12541" y="57419"/>
                      </a:lnTo>
                      <a:cubicBezTo>
                        <a:pt x="11112" y="59920"/>
                        <a:pt x="13291" y="61134"/>
                        <a:pt x="11505" y="63206"/>
                      </a:cubicBezTo>
                      <a:lnTo>
                        <a:pt x="11255" y="63134"/>
                      </a:lnTo>
                      <a:cubicBezTo>
                        <a:pt x="13684" y="66528"/>
                        <a:pt x="8505" y="67099"/>
                        <a:pt x="10398" y="70635"/>
                      </a:cubicBezTo>
                      <a:cubicBezTo>
                        <a:pt x="10183" y="70171"/>
                        <a:pt x="9791" y="70635"/>
                        <a:pt x="9541" y="70528"/>
                      </a:cubicBezTo>
                      <a:cubicBezTo>
                        <a:pt x="9469" y="71921"/>
                        <a:pt x="9148" y="73386"/>
                        <a:pt x="11184" y="74136"/>
                      </a:cubicBezTo>
                      <a:cubicBezTo>
                        <a:pt x="10826" y="75136"/>
                        <a:pt x="10255" y="74707"/>
                        <a:pt x="9433" y="74564"/>
                      </a:cubicBezTo>
                      <a:cubicBezTo>
                        <a:pt x="10362" y="74886"/>
                        <a:pt x="10398" y="75886"/>
                        <a:pt x="10183" y="76672"/>
                      </a:cubicBezTo>
                      <a:lnTo>
                        <a:pt x="9969" y="76172"/>
                      </a:lnTo>
                      <a:lnTo>
                        <a:pt x="9398" y="78493"/>
                      </a:lnTo>
                      <a:lnTo>
                        <a:pt x="11255" y="78743"/>
                      </a:lnTo>
                      <a:cubicBezTo>
                        <a:pt x="10291" y="79744"/>
                        <a:pt x="9076" y="78208"/>
                        <a:pt x="9040" y="79494"/>
                      </a:cubicBezTo>
                      <a:lnTo>
                        <a:pt x="10434" y="80065"/>
                      </a:lnTo>
                      <a:cubicBezTo>
                        <a:pt x="9469" y="81601"/>
                        <a:pt x="6969" y="81637"/>
                        <a:pt x="5254" y="82673"/>
                      </a:cubicBezTo>
                      <a:cubicBezTo>
                        <a:pt x="4397" y="84101"/>
                        <a:pt x="3611" y="86030"/>
                        <a:pt x="3111" y="87423"/>
                      </a:cubicBezTo>
                      <a:cubicBezTo>
                        <a:pt x="2718" y="88638"/>
                        <a:pt x="932" y="92352"/>
                        <a:pt x="396" y="95103"/>
                      </a:cubicBezTo>
                      <a:cubicBezTo>
                        <a:pt x="-282" y="97996"/>
                        <a:pt x="-104" y="100925"/>
                        <a:pt x="1039" y="103532"/>
                      </a:cubicBezTo>
                      <a:cubicBezTo>
                        <a:pt x="2147" y="106104"/>
                        <a:pt x="3861" y="108211"/>
                        <a:pt x="5683" y="110462"/>
                      </a:cubicBezTo>
                      <a:lnTo>
                        <a:pt x="5326" y="111605"/>
                      </a:lnTo>
                      <a:cubicBezTo>
                        <a:pt x="4504" y="113105"/>
                        <a:pt x="9541" y="111712"/>
                        <a:pt x="8719" y="112891"/>
                      </a:cubicBezTo>
                      <a:lnTo>
                        <a:pt x="9969" y="112783"/>
                      </a:lnTo>
                      <a:cubicBezTo>
                        <a:pt x="10041" y="113176"/>
                        <a:pt x="10398" y="113748"/>
                        <a:pt x="9791" y="113819"/>
                      </a:cubicBezTo>
                      <a:cubicBezTo>
                        <a:pt x="10541" y="114319"/>
                        <a:pt x="10683" y="114105"/>
                        <a:pt x="11505" y="113962"/>
                      </a:cubicBezTo>
                      <a:lnTo>
                        <a:pt x="11862" y="115320"/>
                      </a:lnTo>
                      <a:cubicBezTo>
                        <a:pt x="14613" y="117641"/>
                        <a:pt x="17970" y="116855"/>
                        <a:pt x="20899" y="118356"/>
                      </a:cubicBezTo>
                      <a:cubicBezTo>
                        <a:pt x="23757" y="121642"/>
                        <a:pt x="31829" y="122285"/>
                        <a:pt x="36901" y="121535"/>
                      </a:cubicBezTo>
                      <a:cubicBezTo>
                        <a:pt x="38508" y="121106"/>
                        <a:pt x="40616" y="121070"/>
                        <a:pt x="41830" y="121320"/>
                      </a:cubicBezTo>
                      <a:cubicBezTo>
                        <a:pt x="43152" y="121570"/>
                        <a:pt x="44652" y="122142"/>
                        <a:pt x="46295" y="122678"/>
                      </a:cubicBezTo>
                      <a:cubicBezTo>
                        <a:pt x="49403" y="123749"/>
                        <a:pt x="54225" y="124678"/>
                        <a:pt x="58297" y="121499"/>
                      </a:cubicBezTo>
                      <a:cubicBezTo>
                        <a:pt x="58690" y="121606"/>
                        <a:pt x="59190" y="120784"/>
                        <a:pt x="59082" y="120606"/>
                      </a:cubicBezTo>
                      <a:cubicBezTo>
                        <a:pt x="60726" y="119856"/>
                        <a:pt x="62619" y="119177"/>
                        <a:pt x="65297" y="117213"/>
                      </a:cubicBezTo>
                      <a:cubicBezTo>
                        <a:pt x="65297" y="117213"/>
                        <a:pt x="66155" y="116570"/>
                        <a:pt x="67262" y="115320"/>
                      </a:cubicBezTo>
                      <a:cubicBezTo>
                        <a:pt x="68369" y="114069"/>
                        <a:pt x="69548" y="112105"/>
                        <a:pt x="70191" y="109783"/>
                      </a:cubicBezTo>
                      <a:cubicBezTo>
                        <a:pt x="70905" y="107033"/>
                        <a:pt x="70834" y="105140"/>
                        <a:pt x="70441" y="102961"/>
                      </a:cubicBezTo>
                      <a:cubicBezTo>
                        <a:pt x="70048" y="100925"/>
                        <a:pt x="68905" y="98710"/>
                        <a:pt x="67369" y="97996"/>
                      </a:cubicBezTo>
                      <a:cubicBezTo>
                        <a:pt x="65798" y="97281"/>
                        <a:pt x="65369" y="98782"/>
                        <a:pt x="64262" y="100282"/>
                      </a:cubicBezTo>
                      <a:cubicBezTo>
                        <a:pt x="63083" y="101639"/>
                        <a:pt x="61154" y="103532"/>
                        <a:pt x="58368" y="105033"/>
                      </a:cubicBezTo>
                      <a:lnTo>
                        <a:pt x="58047" y="104890"/>
                      </a:lnTo>
                      <a:lnTo>
                        <a:pt x="57689" y="105175"/>
                      </a:lnTo>
                      <a:cubicBezTo>
                        <a:pt x="56761" y="105818"/>
                        <a:pt x="56654" y="105961"/>
                        <a:pt x="57011" y="107747"/>
                      </a:cubicBezTo>
                      <a:cubicBezTo>
                        <a:pt x="56261" y="106926"/>
                        <a:pt x="56118" y="106961"/>
                        <a:pt x="55903" y="107247"/>
                      </a:cubicBezTo>
                      <a:cubicBezTo>
                        <a:pt x="55582" y="107568"/>
                        <a:pt x="55261" y="108104"/>
                        <a:pt x="54832" y="107926"/>
                      </a:cubicBezTo>
                      <a:lnTo>
                        <a:pt x="54796" y="107747"/>
                      </a:lnTo>
                      <a:cubicBezTo>
                        <a:pt x="53689" y="110212"/>
                        <a:pt x="52189" y="107497"/>
                        <a:pt x="51617" y="109140"/>
                      </a:cubicBezTo>
                      <a:cubicBezTo>
                        <a:pt x="51617" y="108962"/>
                        <a:pt x="51510" y="108354"/>
                        <a:pt x="51724" y="108283"/>
                      </a:cubicBezTo>
                      <a:cubicBezTo>
                        <a:pt x="51189" y="108711"/>
                        <a:pt x="49974" y="109319"/>
                        <a:pt x="49831" y="107997"/>
                      </a:cubicBezTo>
                      <a:cubicBezTo>
                        <a:pt x="47902" y="108497"/>
                        <a:pt x="43616" y="107568"/>
                        <a:pt x="41294" y="109640"/>
                      </a:cubicBezTo>
                      <a:lnTo>
                        <a:pt x="41437" y="109283"/>
                      </a:lnTo>
                      <a:cubicBezTo>
                        <a:pt x="40330" y="110676"/>
                        <a:pt x="40223" y="109497"/>
                        <a:pt x="39151" y="110140"/>
                      </a:cubicBezTo>
                      <a:cubicBezTo>
                        <a:pt x="39116" y="109962"/>
                        <a:pt x="39044" y="109890"/>
                        <a:pt x="39044" y="109819"/>
                      </a:cubicBezTo>
                      <a:cubicBezTo>
                        <a:pt x="37937" y="111140"/>
                        <a:pt x="36151" y="109712"/>
                        <a:pt x="35258" y="110105"/>
                      </a:cubicBezTo>
                      <a:lnTo>
                        <a:pt x="35365" y="109247"/>
                      </a:lnTo>
                      <a:lnTo>
                        <a:pt x="33329" y="108997"/>
                      </a:lnTo>
                      <a:lnTo>
                        <a:pt x="34044" y="109354"/>
                      </a:lnTo>
                      <a:cubicBezTo>
                        <a:pt x="33186" y="111569"/>
                        <a:pt x="32901" y="107568"/>
                        <a:pt x="30972" y="108569"/>
                      </a:cubicBezTo>
                      <a:cubicBezTo>
                        <a:pt x="29686" y="107854"/>
                        <a:pt x="26507" y="112283"/>
                        <a:pt x="25292" y="110640"/>
                      </a:cubicBezTo>
                      <a:cubicBezTo>
                        <a:pt x="24185" y="111426"/>
                        <a:pt x="26507" y="109176"/>
                        <a:pt x="25150" y="109604"/>
                      </a:cubicBezTo>
                      <a:cubicBezTo>
                        <a:pt x="25507" y="108426"/>
                        <a:pt x="25900" y="109069"/>
                        <a:pt x="25935" y="108033"/>
                      </a:cubicBezTo>
                      <a:cubicBezTo>
                        <a:pt x="24685" y="108211"/>
                        <a:pt x="24650" y="106247"/>
                        <a:pt x="23114" y="106533"/>
                      </a:cubicBezTo>
                      <a:lnTo>
                        <a:pt x="23399" y="105640"/>
                      </a:lnTo>
                      <a:cubicBezTo>
                        <a:pt x="21113" y="106604"/>
                        <a:pt x="20899" y="103247"/>
                        <a:pt x="19220" y="104282"/>
                      </a:cubicBezTo>
                      <a:cubicBezTo>
                        <a:pt x="17291" y="104211"/>
                        <a:pt x="19470" y="101282"/>
                        <a:pt x="17149" y="102104"/>
                      </a:cubicBezTo>
                      <a:lnTo>
                        <a:pt x="17256" y="100675"/>
                      </a:lnTo>
                      <a:cubicBezTo>
                        <a:pt x="16863" y="100175"/>
                        <a:pt x="15934" y="101746"/>
                        <a:pt x="15791" y="100889"/>
                      </a:cubicBezTo>
                      <a:cubicBezTo>
                        <a:pt x="16256" y="100246"/>
                        <a:pt x="15899" y="100175"/>
                        <a:pt x="16506" y="99639"/>
                      </a:cubicBezTo>
                      <a:cubicBezTo>
                        <a:pt x="16720" y="98996"/>
                        <a:pt x="16291" y="99246"/>
                        <a:pt x="15756" y="99246"/>
                      </a:cubicBezTo>
                      <a:cubicBezTo>
                        <a:pt x="15255" y="99282"/>
                        <a:pt x="14684" y="98960"/>
                        <a:pt x="15756" y="98317"/>
                      </a:cubicBezTo>
                      <a:cubicBezTo>
                        <a:pt x="13970" y="98603"/>
                        <a:pt x="14970" y="97960"/>
                        <a:pt x="13720" y="97924"/>
                      </a:cubicBezTo>
                      <a:cubicBezTo>
                        <a:pt x="14470" y="97817"/>
                        <a:pt x="14113" y="97031"/>
                        <a:pt x="15577" y="97567"/>
                      </a:cubicBezTo>
                      <a:cubicBezTo>
                        <a:pt x="15684" y="97603"/>
                        <a:pt x="15648" y="97639"/>
                        <a:pt x="15363" y="97639"/>
                      </a:cubicBezTo>
                      <a:lnTo>
                        <a:pt x="16363" y="97710"/>
                      </a:lnTo>
                      <a:cubicBezTo>
                        <a:pt x="18292" y="97746"/>
                        <a:pt x="15470" y="97210"/>
                        <a:pt x="16006" y="96817"/>
                      </a:cubicBezTo>
                      <a:cubicBezTo>
                        <a:pt x="15684" y="96782"/>
                        <a:pt x="15684" y="96960"/>
                        <a:pt x="15113" y="96639"/>
                      </a:cubicBezTo>
                      <a:lnTo>
                        <a:pt x="15434" y="96317"/>
                      </a:lnTo>
                      <a:lnTo>
                        <a:pt x="16113" y="96746"/>
                      </a:lnTo>
                      <a:cubicBezTo>
                        <a:pt x="16363" y="96603"/>
                        <a:pt x="16970" y="95817"/>
                        <a:pt x="17470" y="95245"/>
                      </a:cubicBezTo>
                      <a:lnTo>
                        <a:pt x="16470" y="95067"/>
                      </a:lnTo>
                      <a:cubicBezTo>
                        <a:pt x="17506" y="94245"/>
                        <a:pt x="19256" y="94424"/>
                        <a:pt x="18542" y="92745"/>
                      </a:cubicBezTo>
                      <a:cubicBezTo>
                        <a:pt x="18113" y="91888"/>
                        <a:pt x="16899" y="93102"/>
                        <a:pt x="17149" y="91924"/>
                      </a:cubicBezTo>
                      <a:cubicBezTo>
                        <a:pt x="18399" y="90852"/>
                        <a:pt x="20328" y="89209"/>
                        <a:pt x="21399" y="87530"/>
                      </a:cubicBezTo>
                      <a:cubicBezTo>
                        <a:pt x="20328" y="87244"/>
                        <a:pt x="20578" y="86780"/>
                        <a:pt x="20578" y="86173"/>
                      </a:cubicBezTo>
                      <a:lnTo>
                        <a:pt x="21471" y="86495"/>
                      </a:lnTo>
                      <a:cubicBezTo>
                        <a:pt x="21078" y="84030"/>
                        <a:pt x="23721" y="86602"/>
                        <a:pt x="23578" y="84208"/>
                      </a:cubicBezTo>
                      <a:lnTo>
                        <a:pt x="24114" y="84637"/>
                      </a:lnTo>
                      <a:lnTo>
                        <a:pt x="22471" y="83351"/>
                      </a:lnTo>
                      <a:cubicBezTo>
                        <a:pt x="21399" y="80887"/>
                        <a:pt x="24721" y="83101"/>
                        <a:pt x="23042" y="80172"/>
                      </a:cubicBezTo>
                      <a:cubicBezTo>
                        <a:pt x="22899" y="81029"/>
                        <a:pt x="20935" y="79815"/>
                        <a:pt x="21685" y="78993"/>
                      </a:cubicBezTo>
                      <a:lnTo>
                        <a:pt x="22471" y="79565"/>
                      </a:lnTo>
                      <a:cubicBezTo>
                        <a:pt x="22471" y="78958"/>
                        <a:pt x="22185" y="78636"/>
                        <a:pt x="22471" y="78351"/>
                      </a:cubicBezTo>
                      <a:cubicBezTo>
                        <a:pt x="22828" y="78851"/>
                        <a:pt x="23685" y="78958"/>
                        <a:pt x="23792" y="78100"/>
                      </a:cubicBezTo>
                      <a:lnTo>
                        <a:pt x="24685" y="79029"/>
                      </a:lnTo>
                      <a:lnTo>
                        <a:pt x="23578" y="76957"/>
                      </a:lnTo>
                      <a:cubicBezTo>
                        <a:pt x="24900" y="76064"/>
                        <a:pt x="24257" y="73814"/>
                        <a:pt x="25650" y="73671"/>
                      </a:cubicBezTo>
                      <a:cubicBezTo>
                        <a:pt x="25650" y="73671"/>
                        <a:pt x="26971" y="71171"/>
                        <a:pt x="25685" y="70242"/>
                      </a:cubicBezTo>
                      <a:cubicBezTo>
                        <a:pt x="26435" y="70992"/>
                        <a:pt x="27078" y="69564"/>
                        <a:pt x="28007" y="70207"/>
                      </a:cubicBezTo>
                      <a:cubicBezTo>
                        <a:pt x="27186" y="69278"/>
                        <a:pt x="26793" y="67064"/>
                        <a:pt x="27971" y="66421"/>
                      </a:cubicBezTo>
                      <a:lnTo>
                        <a:pt x="28079" y="66599"/>
                      </a:lnTo>
                      <a:cubicBezTo>
                        <a:pt x="29650" y="63563"/>
                        <a:pt x="27293" y="61170"/>
                        <a:pt x="28793" y="58598"/>
                      </a:cubicBezTo>
                      <a:cubicBezTo>
                        <a:pt x="27686" y="58634"/>
                        <a:pt x="28364" y="57277"/>
                        <a:pt x="26936" y="57526"/>
                      </a:cubicBezTo>
                      <a:cubicBezTo>
                        <a:pt x="25685" y="54776"/>
                        <a:pt x="30007" y="52633"/>
                        <a:pt x="25614" y="51597"/>
                      </a:cubicBezTo>
                      <a:cubicBezTo>
                        <a:pt x="25400" y="50383"/>
                        <a:pt x="26650" y="50168"/>
                        <a:pt x="26864" y="49561"/>
                      </a:cubicBezTo>
                      <a:lnTo>
                        <a:pt x="27114" y="49847"/>
                      </a:lnTo>
                      <a:cubicBezTo>
                        <a:pt x="26757" y="47597"/>
                        <a:pt x="26686" y="46954"/>
                        <a:pt x="26757" y="45275"/>
                      </a:cubicBezTo>
                      <a:cubicBezTo>
                        <a:pt x="26328" y="44453"/>
                        <a:pt x="24257" y="44382"/>
                        <a:pt x="24721" y="42918"/>
                      </a:cubicBezTo>
                      <a:cubicBezTo>
                        <a:pt x="25543" y="43382"/>
                        <a:pt x="25364" y="42775"/>
                        <a:pt x="25364" y="42239"/>
                      </a:cubicBezTo>
                      <a:cubicBezTo>
                        <a:pt x="25507" y="42596"/>
                        <a:pt x="25793" y="42668"/>
                        <a:pt x="26328" y="41953"/>
                      </a:cubicBezTo>
                      <a:cubicBezTo>
                        <a:pt x="26078" y="41846"/>
                        <a:pt x="25935" y="41703"/>
                        <a:pt x="25793" y="41560"/>
                      </a:cubicBezTo>
                      <a:cubicBezTo>
                        <a:pt x="25864" y="41560"/>
                        <a:pt x="25900" y="41525"/>
                        <a:pt x="26007" y="41525"/>
                      </a:cubicBezTo>
                      <a:cubicBezTo>
                        <a:pt x="25685" y="40632"/>
                        <a:pt x="25435" y="40774"/>
                        <a:pt x="25364" y="41203"/>
                      </a:cubicBezTo>
                      <a:cubicBezTo>
                        <a:pt x="25221" y="41203"/>
                        <a:pt x="25078" y="41239"/>
                        <a:pt x="24864" y="41382"/>
                      </a:cubicBezTo>
                      <a:cubicBezTo>
                        <a:pt x="25864" y="40381"/>
                        <a:pt x="24721" y="38774"/>
                        <a:pt x="26078" y="38596"/>
                      </a:cubicBezTo>
                      <a:cubicBezTo>
                        <a:pt x="25650" y="35881"/>
                        <a:pt x="24150" y="34024"/>
                        <a:pt x="23578" y="31809"/>
                      </a:cubicBezTo>
                      <a:cubicBezTo>
                        <a:pt x="24292" y="31523"/>
                        <a:pt x="24935" y="32059"/>
                        <a:pt x="25221" y="32702"/>
                      </a:cubicBezTo>
                      <a:lnTo>
                        <a:pt x="24935" y="31130"/>
                      </a:lnTo>
                      <a:cubicBezTo>
                        <a:pt x="25971" y="31130"/>
                        <a:pt x="25543" y="32023"/>
                        <a:pt x="25757" y="32488"/>
                      </a:cubicBezTo>
                      <a:cubicBezTo>
                        <a:pt x="27364" y="30559"/>
                        <a:pt x="24007" y="28666"/>
                        <a:pt x="25543" y="26451"/>
                      </a:cubicBezTo>
                      <a:lnTo>
                        <a:pt x="24721" y="25987"/>
                      </a:lnTo>
                      <a:lnTo>
                        <a:pt x="24864" y="25844"/>
                      </a:lnTo>
                      <a:cubicBezTo>
                        <a:pt x="24435" y="25844"/>
                        <a:pt x="23864" y="25344"/>
                        <a:pt x="23721" y="25022"/>
                      </a:cubicBezTo>
                      <a:cubicBezTo>
                        <a:pt x="24614" y="24701"/>
                        <a:pt x="25793" y="25058"/>
                        <a:pt x="25721" y="23951"/>
                      </a:cubicBezTo>
                      <a:cubicBezTo>
                        <a:pt x="26578" y="23058"/>
                        <a:pt x="25292" y="21451"/>
                        <a:pt x="24792" y="20308"/>
                      </a:cubicBezTo>
                      <a:cubicBezTo>
                        <a:pt x="24650" y="20915"/>
                        <a:pt x="24150" y="20736"/>
                        <a:pt x="23828" y="20450"/>
                      </a:cubicBezTo>
                      <a:cubicBezTo>
                        <a:pt x="23792" y="19879"/>
                        <a:pt x="24685" y="19593"/>
                        <a:pt x="24292" y="19165"/>
                      </a:cubicBezTo>
                      <a:lnTo>
                        <a:pt x="25507" y="19093"/>
                      </a:lnTo>
                      <a:cubicBezTo>
                        <a:pt x="24364" y="19308"/>
                        <a:pt x="24292" y="17629"/>
                        <a:pt x="23792" y="17450"/>
                      </a:cubicBezTo>
                      <a:cubicBezTo>
                        <a:pt x="24685" y="17129"/>
                        <a:pt x="24578" y="18307"/>
                        <a:pt x="25221" y="18450"/>
                      </a:cubicBezTo>
                      <a:cubicBezTo>
                        <a:pt x="25114" y="16236"/>
                        <a:pt x="25150" y="17343"/>
                        <a:pt x="25043" y="15128"/>
                      </a:cubicBezTo>
                      <a:cubicBezTo>
                        <a:pt x="24114" y="13950"/>
                        <a:pt x="23899" y="15343"/>
                        <a:pt x="22828" y="14771"/>
                      </a:cubicBezTo>
                      <a:cubicBezTo>
                        <a:pt x="22578" y="13735"/>
                        <a:pt x="21756" y="12699"/>
                        <a:pt x="22471" y="11485"/>
                      </a:cubicBezTo>
                      <a:lnTo>
                        <a:pt x="21399" y="11878"/>
                      </a:lnTo>
                      <a:cubicBezTo>
                        <a:pt x="20578" y="9914"/>
                        <a:pt x="20685" y="8735"/>
                        <a:pt x="21792" y="7413"/>
                      </a:cubicBezTo>
                      <a:cubicBezTo>
                        <a:pt x="13041" y="-7232"/>
                        <a:pt x="9862" y="4341"/>
                        <a:pt x="9862" y="4341"/>
                      </a:cubicBezTo>
                      <a:cubicBezTo>
                        <a:pt x="7362" y="9985"/>
                        <a:pt x="10469" y="12985"/>
                        <a:pt x="11291" y="1984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78" name="Graphic 1">
                <a:extLst>
                  <a:ext uri="{FF2B5EF4-FFF2-40B4-BE49-F238E27FC236}">
                    <a16:creationId xmlns:a16="http://schemas.microsoft.com/office/drawing/2014/main" id="{8381762D-9303-994A-84A5-5639F058E163}"/>
                  </a:ext>
                </a:extLst>
              </p:cNvPr>
              <p:cNvGrpSpPr/>
              <p:nvPr/>
            </p:nvGrpSpPr>
            <p:grpSpPr>
              <a:xfrm>
                <a:off x="7679819" y="2068425"/>
                <a:ext cx="44358" cy="24550"/>
                <a:chOff x="7679819" y="2068425"/>
                <a:chExt cx="44358" cy="24550"/>
              </a:xfrm>
              <a:grpFill/>
            </p:grpSpPr>
            <p:sp>
              <p:nvSpPr>
                <p:cNvPr id="179" name="Freeform 178">
                  <a:extLst>
                    <a:ext uri="{FF2B5EF4-FFF2-40B4-BE49-F238E27FC236}">
                      <a16:creationId xmlns:a16="http://schemas.microsoft.com/office/drawing/2014/main" id="{8086DB37-E793-BB42-AE2C-EBD778BF671E}"/>
                    </a:ext>
                  </a:extLst>
                </p:cNvPr>
                <p:cNvSpPr/>
                <p:nvPr/>
              </p:nvSpPr>
              <p:spPr>
                <a:xfrm>
                  <a:off x="7720047" y="2084903"/>
                  <a:ext cx="214" cy="392"/>
                </a:xfrm>
                <a:custGeom>
                  <a:avLst/>
                  <a:gdLst>
                    <a:gd name="connsiteX0" fmla="*/ 214 w 214"/>
                    <a:gd name="connsiteY0" fmla="*/ 393 h 392"/>
                    <a:gd name="connsiteX1" fmla="*/ 0 w 214"/>
                    <a:gd name="connsiteY1" fmla="*/ 0 h 392"/>
                    <a:gd name="connsiteX2" fmla="*/ 214 w 214"/>
                    <a:gd name="connsiteY2" fmla="*/ 393 h 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4" h="392">
                      <a:moveTo>
                        <a:pt x="214" y="393"/>
                      </a:moveTo>
                      <a:lnTo>
                        <a:pt x="0" y="0"/>
                      </a:lnTo>
                      <a:cubicBezTo>
                        <a:pt x="36" y="214"/>
                        <a:pt x="107" y="357"/>
                        <a:pt x="214" y="39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" name="Freeform 179">
                  <a:extLst>
                    <a:ext uri="{FF2B5EF4-FFF2-40B4-BE49-F238E27FC236}">
                      <a16:creationId xmlns:a16="http://schemas.microsoft.com/office/drawing/2014/main" id="{898DF648-79EE-A94D-B607-D9E138F7988C}"/>
                    </a:ext>
                  </a:extLst>
                </p:cNvPr>
                <p:cNvSpPr/>
                <p:nvPr/>
              </p:nvSpPr>
              <p:spPr>
                <a:xfrm>
                  <a:off x="7688650" y="2089475"/>
                  <a:ext cx="71" cy="107"/>
                </a:xfrm>
                <a:custGeom>
                  <a:avLst/>
                  <a:gdLst>
                    <a:gd name="connsiteX0" fmla="*/ 71 w 71"/>
                    <a:gd name="connsiteY0" fmla="*/ 0 h 107"/>
                    <a:gd name="connsiteX1" fmla="*/ 0 w 71"/>
                    <a:gd name="connsiteY1" fmla="*/ 107 h 107"/>
                    <a:gd name="connsiteX2" fmla="*/ 71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71" y="0"/>
                      </a:moveTo>
                      <a:lnTo>
                        <a:pt x="0" y="107"/>
                      </a:lnTo>
                      <a:cubicBezTo>
                        <a:pt x="36" y="72"/>
                        <a:pt x="71" y="0"/>
                        <a:pt x="71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D582DB9E-DA8D-FE42-AB2E-1B42C460CA9C}"/>
                    </a:ext>
                  </a:extLst>
                </p:cNvPr>
                <p:cNvSpPr/>
                <p:nvPr/>
              </p:nvSpPr>
              <p:spPr>
                <a:xfrm>
                  <a:off x="7712368" y="2071651"/>
                  <a:ext cx="3571" cy="143"/>
                </a:xfrm>
                <a:custGeom>
                  <a:avLst/>
                  <a:gdLst>
                    <a:gd name="connsiteX0" fmla="*/ 0 w 3571"/>
                    <a:gd name="connsiteY0" fmla="*/ 143 h 143"/>
                    <a:gd name="connsiteX1" fmla="*/ 0 w 3571"/>
                    <a:gd name="connsiteY1" fmla="*/ 107 h 143"/>
                    <a:gd name="connsiteX2" fmla="*/ 0 w 3571"/>
                    <a:gd name="connsiteY2" fmla="*/ 0 h 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43">
                      <a:moveTo>
                        <a:pt x="0" y="143"/>
                      </a:moveTo>
                      <a:lnTo>
                        <a:pt x="0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9F76ABC0-D348-224E-9CDF-EF58166E9A69}"/>
                    </a:ext>
                  </a:extLst>
                </p:cNvPr>
                <p:cNvSpPr/>
                <p:nvPr/>
              </p:nvSpPr>
              <p:spPr>
                <a:xfrm>
                  <a:off x="7679819" y="2068425"/>
                  <a:ext cx="44358" cy="24550"/>
                </a:xfrm>
                <a:custGeom>
                  <a:avLst/>
                  <a:gdLst>
                    <a:gd name="connsiteX0" fmla="*/ 38299 w 44358"/>
                    <a:gd name="connsiteY0" fmla="*/ 3155 h 24550"/>
                    <a:gd name="connsiteX1" fmla="*/ 34548 w 44358"/>
                    <a:gd name="connsiteY1" fmla="*/ 2298 h 24550"/>
                    <a:gd name="connsiteX2" fmla="*/ 32548 w 44358"/>
                    <a:gd name="connsiteY2" fmla="*/ 3369 h 24550"/>
                    <a:gd name="connsiteX3" fmla="*/ 31584 w 44358"/>
                    <a:gd name="connsiteY3" fmla="*/ 5012 h 24550"/>
                    <a:gd name="connsiteX4" fmla="*/ 31227 w 44358"/>
                    <a:gd name="connsiteY4" fmla="*/ 4155 h 24550"/>
                    <a:gd name="connsiteX5" fmla="*/ 30869 w 44358"/>
                    <a:gd name="connsiteY5" fmla="*/ 4512 h 24550"/>
                    <a:gd name="connsiteX6" fmla="*/ 30834 w 44358"/>
                    <a:gd name="connsiteY6" fmla="*/ 4262 h 24550"/>
                    <a:gd name="connsiteX7" fmla="*/ 30441 w 44358"/>
                    <a:gd name="connsiteY7" fmla="*/ 4977 h 24550"/>
                    <a:gd name="connsiteX8" fmla="*/ 30405 w 44358"/>
                    <a:gd name="connsiteY8" fmla="*/ 4726 h 24550"/>
                    <a:gd name="connsiteX9" fmla="*/ 30191 w 44358"/>
                    <a:gd name="connsiteY9" fmla="*/ 4905 h 24550"/>
                    <a:gd name="connsiteX10" fmla="*/ 30155 w 44358"/>
                    <a:gd name="connsiteY10" fmla="*/ 4512 h 24550"/>
                    <a:gd name="connsiteX11" fmla="*/ 29262 w 44358"/>
                    <a:gd name="connsiteY11" fmla="*/ 5155 h 24550"/>
                    <a:gd name="connsiteX12" fmla="*/ 29512 w 44358"/>
                    <a:gd name="connsiteY12" fmla="*/ 6227 h 24550"/>
                    <a:gd name="connsiteX13" fmla="*/ 27905 w 44358"/>
                    <a:gd name="connsiteY13" fmla="*/ 6120 h 24550"/>
                    <a:gd name="connsiteX14" fmla="*/ 27869 w 44358"/>
                    <a:gd name="connsiteY14" fmla="*/ 5869 h 24550"/>
                    <a:gd name="connsiteX15" fmla="*/ 26047 w 44358"/>
                    <a:gd name="connsiteY15" fmla="*/ 7013 h 24550"/>
                    <a:gd name="connsiteX16" fmla="*/ 25869 w 44358"/>
                    <a:gd name="connsiteY16" fmla="*/ 6191 h 24550"/>
                    <a:gd name="connsiteX17" fmla="*/ 25547 w 44358"/>
                    <a:gd name="connsiteY17" fmla="*/ 8941 h 24550"/>
                    <a:gd name="connsiteX18" fmla="*/ 25047 w 44358"/>
                    <a:gd name="connsiteY18" fmla="*/ 7477 h 24550"/>
                    <a:gd name="connsiteX19" fmla="*/ 24833 w 44358"/>
                    <a:gd name="connsiteY19" fmla="*/ 8941 h 24550"/>
                    <a:gd name="connsiteX20" fmla="*/ 24869 w 44358"/>
                    <a:gd name="connsiteY20" fmla="*/ 8548 h 24550"/>
                    <a:gd name="connsiteX21" fmla="*/ 24333 w 44358"/>
                    <a:gd name="connsiteY21" fmla="*/ 8977 h 24550"/>
                    <a:gd name="connsiteX22" fmla="*/ 24726 w 44358"/>
                    <a:gd name="connsiteY22" fmla="*/ 10763 h 24550"/>
                    <a:gd name="connsiteX23" fmla="*/ 24083 w 44358"/>
                    <a:gd name="connsiteY23" fmla="*/ 9084 h 24550"/>
                    <a:gd name="connsiteX24" fmla="*/ 24297 w 44358"/>
                    <a:gd name="connsiteY24" fmla="*/ 10549 h 24550"/>
                    <a:gd name="connsiteX25" fmla="*/ 22690 w 44358"/>
                    <a:gd name="connsiteY25" fmla="*/ 7048 h 24550"/>
                    <a:gd name="connsiteX26" fmla="*/ 17689 w 44358"/>
                    <a:gd name="connsiteY26" fmla="*/ 8048 h 24550"/>
                    <a:gd name="connsiteX27" fmla="*/ 17582 w 44358"/>
                    <a:gd name="connsiteY27" fmla="*/ 6941 h 24550"/>
                    <a:gd name="connsiteX28" fmla="*/ 17153 w 44358"/>
                    <a:gd name="connsiteY28" fmla="*/ 7870 h 24550"/>
                    <a:gd name="connsiteX29" fmla="*/ 17011 w 44358"/>
                    <a:gd name="connsiteY29" fmla="*/ 8620 h 24550"/>
                    <a:gd name="connsiteX30" fmla="*/ 16903 w 44358"/>
                    <a:gd name="connsiteY30" fmla="*/ 7655 h 24550"/>
                    <a:gd name="connsiteX31" fmla="*/ 16618 w 44358"/>
                    <a:gd name="connsiteY31" fmla="*/ 8370 h 24550"/>
                    <a:gd name="connsiteX32" fmla="*/ 16403 w 44358"/>
                    <a:gd name="connsiteY32" fmla="*/ 7334 h 24550"/>
                    <a:gd name="connsiteX33" fmla="*/ 14046 w 44358"/>
                    <a:gd name="connsiteY33" fmla="*/ 8156 h 24550"/>
                    <a:gd name="connsiteX34" fmla="*/ 13082 w 44358"/>
                    <a:gd name="connsiteY34" fmla="*/ 7477 h 24550"/>
                    <a:gd name="connsiteX35" fmla="*/ 12189 w 44358"/>
                    <a:gd name="connsiteY35" fmla="*/ 9191 h 24550"/>
                    <a:gd name="connsiteX36" fmla="*/ 11617 w 44358"/>
                    <a:gd name="connsiteY36" fmla="*/ 8298 h 24550"/>
                    <a:gd name="connsiteX37" fmla="*/ 11331 w 44358"/>
                    <a:gd name="connsiteY37" fmla="*/ 7405 h 24550"/>
                    <a:gd name="connsiteX38" fmla="*/ 11010 w 44358"/>
                    <a:gd name="connsiteY38" fmla="*/ 7763 h 24550"/>
                    <a:gd name="connsiteX39" fmla="*/ 10938 w 44358"/>
                    <a:gd name="connsiteY39" fmla="*/ 7227 h 24550"/>
                    <a:gd name="connsiteX40" fmla="*/ 8259 w 44358"/>
                    <a:gd name="connsiteY40" fmla="*/ 6191 h 24550"/>
                    <a:gd name="connsiteX41" fmla="*/ 4795 w 44358"/>
                    <a:gd name="connsiteY41" fmla="*/ 8263 h 24550"/>
                    <a:gd name="connsiteX42" fmla="*/ 330 w 44358"/>
                    <a:gd name="connsiteY42" fmla="*/ 14692 h 24550"/>
                    <a:gd name="connsiteX43" fmla="*/ 8 w 44358"/>
                    <a:gd name="connsiteY43" fmla="*/ 14871 h 24550"/>
                    <a:gd name="connsiteX44" fmla="*/ 2044 w 44358"/>
                    <a:gd name="connsiteY44" fmla="*/ 16585 h 24550"/>
                    <a:gd name="connsiteX45" fmla="*/ 2152 w 44358"/>
                    <a:gd name="connsiteY45" fmla="*/ 18228 h 24550"/>
                    <a:gd name="connsiteX46" fmla="*/ 2009 w 44358"/>
                    <a:gd name="connsiteY46" fmla="*/ 18335 h 24550"/>
                    <a:gd name="connsiteX47" fmla="*/ 3580 w 44358"/>
                    <a:gd name="connsiteY47" fmla="*/ 19693 h 24550"/>
                    <a:gd name="connsiteX48" fmla="*/ 2973 w 44358"/>
                    <a:gd name="connsiteY48" fmla="*/ 20264 h 24550"/>
                    <a:gd name="connsiteX49" fmla="*/ 3723 w 44358"/>
                    <a:gd name="connsiteY49" fmla="*/ 21443 h 24550"/>
                    <a:gd name="connsiteX50" fmla="*/ 7831 w 44358"/>
                    <a:gd name="connsiteY50" fmla="*/ 21157 h 24550"/>
                    <a:gd name="connsiteX51" fmla="*/ 7652 w 44358"/>
                    <a:gd name="connsiteY51" fmla="*/ 21479 h 24550"/>
                    <a:gd name="connsiteX52" fmla="*/ 8902 w 44358"/>
                    <a:gd name="connsiteY52" fmla="*/ 20764 h 24550"/>
                    <a:gd name="connsiteX53" fmla="*/ 8867 w 44358"/>
                    <a:gd name="connsiteY53" fmla="*/ 21086 h 24550"/>
                    <a:gd name="connsiteX54" fmla="*/ 10688 w 44358"/>
                    <a:gd name="connsiteY54" fmla="*/ 20407 h 24550"/>
                    <a:gd name="connsiteX55" fmla="*/ 10581 w 44358"/>
                    <a:gd name="connsiteY55" fmla="*/ 21264 h 24550"/>
                    <a:gd name="connsiteX56" fmla="*/ 11510 w 44358"/>
                    <a:gd name="connsiteY56" fmla="*/ 21050 h 24550"/>
                    <a:gd name="connsiteX57" fmla="*/ 11188 w 44358"/>
                    <a:gd name="connsiteY57" fmla="*/ 20871 h 24550"/>
                    <a:gd name="connsiteX58" fmla="*/ 12510 w 44358"/>
                    <a:gd name="connsiteY58" fmla="*/ 20764 h 24550"/>
                    <a:gd name="connsiteX59" fmla="*/ 14082 w 44358"/>
                    <a:gd name="connsiteY59" fmla="*/ 16907 h 24550"/>
                    <a:gd name="connsiteX60" fmla="*/ 14260 w 44358"/>
                    <a:gd name="connsiteY60" fmla="*/ 17835 h 24550"/>
                    <a:gd name="connsiteX61" fmla="*/ 14332 w 44358"/>
                    <a:gd name="connsiteY61" fmla="*/ 19586 h 24550"/>
                    <a:gd name="connsiteX62" fmla="*/ 14975 w 44358"/>
                    <a:gd name="connsiteY62" fmla="*/ 19978 h 24550"/>
                    <a:gd name="connsiteX63" fmla="*/ 15010 w 44358"/>
                    <a:gd name="connsiteY63" fmla="*/ 20943 h 24550"/>
                    <a:gd name="connsiteX64" fmla="*/ 16225 w 44358"/>
                    <a:gd name="connsiteY64" fmla="*/ 20514 h 24550"/>
                    <a:gd name="connsiteX65" fmla="*/ 17153 w 44358"/>
                    <a:gd name="connsiteY65" fmla="*/ 21479 h 24550"/>
                    <a:gd name="connsiteX66" fmla="*/ 17403 w 44358"/>
                    <a:gd name="connsiteY66" fmla="*/ 22765 h 24550"/>
                    <a:gd name="connsiteX67" fmla="*/ 17832 w 44358"/>
                    <a:gd name="connsiteY67" fmla="*/ 21800 h 24550"/>
                    <a:gd name="connsiteX68" fmla="*/ 18082 w 44358"/>
                    <a:gd name="connsiteY68" fmla="*/ 23229 h 24550"/>
                    <a:gd name="connsiteX69" fmla="*/ 20190 w 44358"/>
                    <a:gd name="connsiteY69" fmla="*/ 23443 h 24550"/>
                    <a:gd name="connsiteX70" fmla="*/ 20761 w 44358"/>
                    <a:gd name="connsiteY70" fmla="*/ 21550 h 24550"/>
                    <a:gd name="connsiteX71" fmla="*/ 21261 w 44358"/>
                    <a:gd name="connsiteY71" fmla="*/ 23122 h 24550"/>
                    <a:gd name="connsiteX72" fmla="*/ 21154 w 44358"/>
                    <a:gd name="connsiteY72" fmla="*/ 22943 h 24550"/>
                    <a:gd name="connsiteX73" fmla="*/ 21190 w 44358"/>
                    <a:gd name="connsiteY73" fmla="*/ 23872 h 24550"/>
                    <a:gd name="connsiteX74" fmla="*/ 22404 w 44358"/>
                    <a:gd name="connsiteY74" fmla="*/ 23050 h 24550"/>
                    <a:gd name="connsiteX75" fmla="*/ 22118 w 44358"/>
                    <a:gd name="connsiteY75" fmla="*/ 22193 h 24550"/>
                    <a:gd name="connsiteX76" fmla="*/ 22547 w 44358"/>
                    <a:gd name="connsiteY76" fmla="*/ 22264 h 24550"/>
                    <a:gd name="connsiteX77" fmla="*/ 22547 w 44358"/>
                    <a:gd name="connsiteY77" fmla="*/ 23050 h 24550"/>
                    <a:gd name="connsiteX78" fmla="*/ 23226 w 44358"/>
                    <a:gd name="connsiteY78" fmla="*/ 23443 h 24550"/>
                    <a:gd name="connsiteX79" fmla="*/ 23047 w 44358"/>
                    <a:gd name="connsiteY79" fmla="*/ 22479 h 24550"/>
                    <a:gd name="connsiteX80" fmla="*/ 23904 w 44358"/>
                    <a:gd name="connsiteY80" fmla="*/ 23157 h 24550"/>
                    <a:gd name="connsiteX81" fmla="*/ 23761 w 44358"/>
                    <a:gd name="connsiteY81" fmla="*/ 21550 h 24550"/>
                    <a:gd name="connsiteX82" fmla="*/ 25512 w 44358"/>
                    <a:gd name="connsiteY82" fmla="*/ 23300 h 24550"/>
                    <a:gd name="connsiteX83" fmla="*/ 25583 w 44358"/>
                    <a:gd name="connsiteY83" fmla="*/ 22014 h 24550"/>
                    <a:gd name="connsiteX84" fmla="*/ 25726 w 44358"/>
                    <a:gd name="connsiteY84" fmla="*/ 22943 h 24550"/>
                    <a:gd name="connsiteX85" fmla="*/ 26619 w 44358"/>
                    <a:gd name="connsiteY85" fmla="*/ 23872 h 24550"/>
                    <a:gd name="connsiteX86" fmla="*/ 26655 w 44358"/>
                    <a:gd name="connsiteY86" fmla="*/ 24551 h 24550"/>
                    <a:gd name="connsiteX87" fmla="*/ 26512 w 44358"/>
                    <a:gd name="connsiteY87" fmla="*/ 22550 h 24550"/>
                    <a:gd name="connsiteX88" fmla="*/ 27226 w 44358"/>
                    <a:gd name="connsiteY88" fmla="*/ 21836 h 24550"/>
                    <a:gd name="connsiteX89" fmla="*/ 27119 w 44358"/>
                    <a:gd name="connsiteY89" fmla="*/ 20157 h 24550"/>
                    <a:gd name="connsiteX90" fmla="*/ 27190 w 44358"/>
                    <a:gd name="connsiteY90" fmla="*/ 21086 h 24550"/>
                    <a:gd name="connsiteX91" fmla="*/ 27405 w 44358"/>
                    <a:gd name="connsiteY91" fmla="*/ 20657 h 24550"/>
                    <a:gd name="connsiteX92" fmla="*/ 27762 w 44358"/>
                    <a:gd name="connsiteY92" fmla="*/ 21800 h 24550"/>
                    <a:gd name="connsiteX93" fmla="*/ 27798 w 44358"/>
                    <a:gd name="connsiteY93" fmla="*/ 22979 h 24550"/>
                    <a:gd name="connsiteX94" fmla="*/ 27941 w 44358"/>
                    <a:gd name="connsiteY94" fmla="*/ 21229 h 24550"/>
                    <a:gd name="connsiteX95" fmla="*/ 29012 w 44358"/>
                    <a:gd name="connsiteY95" fmla="*/ 22086 h 24550"/>
                    <a:gd name="connsiteX96" fmla="*/ 29691 w 44358"/>
                    <a:gd name="connsiteY96" fmla="*/ 21157 h 24550"/>
                    <a:gd name="connsiteX97" fmla="*/ 30226 w 44358"/>
                    <a:gd name="connsiteY97" fmla="*/ 23372 h 24550"/>
                    <a:gd name="connsiteX98" fmla="*/ 30977 w 44358"/>
                    <a:gd name="connsiteY98" fmla="*/ 22479 h 24550"/>
                    <a:gd name="connsiteX99" fmla="*/ 30977 w 44358"/>
                    <a:gd name="connsiteY99" fmla="*/ 22586 h 24550"/>
                    <a:gd name="connsiteX100" fmla="*/ 32870 w 44358"/>
                    <a:gd name="connsiteY100" fmla="*/ 22050 h 24550"/>
                    <a:gd name="connsiteX101" fmla="*/ 32691 w 44358"/>
                    <a:gd name="connsiteY101" fmla="*/ 20121 h 24550"/>
                    <a:gd name="connsiteX102" fmla="*/ 33834 w 44358"/>
                    <a:gd name="connsiteY102" fmla="*/ 18335 h 24550"/>
                    <a:gd name="connsiteX103" fmla="*/ 34620 w 44358"/>
                    <a:gd name="connsiteY103" fmla="*/ 19443 h 24550"/>
                    <a:gd name="connsiteX104" fmla="*/ 34584 w 44358"/>
                    <a:gd name="connsiteY104" fmla="*/ 19693 h 24550"/>
                    <a:gd name="connsiteX105" fmla="*/ 35656 w 44358"/>
                    <a:gd name="connsiteY105" fmla="*/ 19157 h 24550"/>
                    <a:gd name="connsiteX106" fmla="*/ 35799 w 44358"/>
                    <a:gd name="connsiteY106" fmla="*/ 17085 h 24550"/>
                    <a:gd name="connsiteX107" fmla="*/ 36120 w 44358"/>
                    <a:gd name="connsiteY107" fmla="*/ 17692 h 24550"/>
                    <a:gd name="connsiteX108" fmla="*/ 36406 w 44358"/>
                    <a:gd name="connsiteY108" fmla="*/ 18621 h 24550"/>
                    <a:gd name="connsiteX109" fmla="*/ 36370 w 44358"/>
                    <a:gd name="connsiteY109" fmla="*/ 18085 h 24550"/>
                    <a:gd name="connsiteX110" fmla="*/ 36406 w 44358"/>
                    <a:gd name="connsiteY110" fmla="*/ 18264 h 24550"/>
                    <a:gd name="connsiteX111" fmla="*/ 36334 w 44358"/>
                    <a:gd name="connsiteY111" fmla="*/ 17621 h 24550"/>
                    <a:gd name="connsiteX112" fmla="*/ 36192 w 44358"/>
                    <a:gd name="connsiteY112" fmla="*/ 17121 h 24550"/>
                    <a:gd name="connsiteX113" fmla="*/ 37192 w 44358"/>
                    <a:gd name="connsiteY113" fmla="*/ 18228 h 24550"/>
                    <a:gd name="connsiteX114" fmla="*/ 38406 w 44358"/>
                    <a:gd name="connsiteY114" fmla="*/ 15549 h 24550"/>
                    <a:gd name="connsiteX115" fmla="*/ 38549 w 44358"/>
                    <a:gd name="connsiteY115" fmla="*/ 17192 h 24550"/>
                    <a:gd name="connsiteX116" fmla="*/ 38906 w 44358"/>
                    <a:gd name="connsiteY116" fmla="*/ 16835 h 24550"/>
                    <a:gd name="connsiteX117" fmla="*/ 38728 w 44358"/>
                    <a:gd name="connsiteY117" fmla="*/ 17692 h 24550"/>
                    <a:gd name="connsiteX118" fmla="*/ 40263 w 44358"/>
                    <a:gd name="connsiteY118" fmla="*/ 17157 h 24550"/>
                    <a:gd name="connsiteX119" fmla="*/ 40192 w 44358"/>
                    <a:gd name="connsiteY119" fmla="*/ 16335 h 24550"/>
                    <a:gd name="connsiteX120" fmla="*/ 40263 w 44358"/>
                    <a:gd name="connsiteY120" fmla="*/ 16442 h 24550"/>
                    <a:gd name="connsiteX121" fmla="*/ 40192 w 44358"/>
                    <a:gd name="connsiteY121" fmla="*/ 15264 h 24550"/>
                    <a:gd name="connsiteX122" fmla="*/ 40978 w 44358"/>
                    <a:gd name="connsiteY122" fmla="*/ 17121 h 24550"/>
                    <a:gd name="connsiteX123" fmla="*/ 41657 w 44358"/>
                    <a:gd name="connsiteY123" fmla="*/ 16014 h 24550"/>
                    <a:gd name="connsiteX124" fmla="*/ 41371 w 44358"/>
                    <a:gd name="connsiteY124" fmla="*/ 15085 h 24550"/>
                    <a:gd name="connsiteX125" fmla="*/ 41835 w 44358"/>
                    <a:gd name="connsiteY125" fmla="*/ 15478 h 24550"/>
                    <a:gd name="connsiteX126" fmla="*/ 42157 w 44358"/>
                    <a:gd name="connsiteY126" fmla="*/ 16657 h 24550"/>
                    <a:gd name="connsiteX127" fmla="*/ 42121 w 44358"/>
                    <a:gd name="connsiteY127" fmla="*/ 14871 h 24550"/>
                    <a:gd name="connsiteX128" fmla="*/ 42228 w 44358"/>
                    <a:gd name="connsiteY128" fmla="*/ 16335 h 24550"/>
                    <a:gd name="connsiteX129" fmla="*/ 43014 w 44358"/>
                    <a:gd name="connsiteY129" fmla="*/ 15942 h 24550"/>
                    <a:gd name="connsiteX130" fmla="*/ 42514 w 44358"/>
                    <a:gd name="connsiteY130" fmla="*/ 13799 h 24550"/>
                    <a:gd name="connsiteX131" fmla="*/ 43228 w 44358"/>
                    <a:gd name="connsiteY131" fmla="*/ 13228 h 24550"/>
                    <a:gd name="connsiteX132" fmla="*/ 42871 w 44358"/>
                    <a:gd name="connsiteY132" fmla="*/ 12228 h 24550"/>
                    <a:gd name="connsiteX133" fmla="*/ 44085 w 44358"/>
                    <a:gd name="connsiteY133" fmla="*/ 12299 h 24550"/>
                    <a:gd name="connsiteX134" fmla="*/ 41692 w 44358"/>
                    <a:gd name="connsiteY134" fmla="*/ 583 h 24550"/>
                    <a:gd name="connsiteX135" fmla="*/ 38299 w 44358"/>
                    <a:gd name="connsiteY135" fmla="*/ 3155 h 24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</a:cxnLst>
                  <a:rect l="l" t="t" r="r" b="b"/>
                  <a:pathLst>
                    <a:path w="44358" h="24550">
                      <a:moveTo>
                        <a:pt x="38299" y="3155"/>
                      </a:moveTo>
                      <a:cubicBezTo>
                        <a:pt x="36727" y="3012"/>
                        <a:pt x="35799" y="1083"/>
                        <a:pt x="34548" y="2298"/>
                      </a:cubicBezTo>
                      <a:cubicBezTo>
                        <a:pt x="33798" y="2298"/>
                        <a:pt x="33191" y="2941"/>
                        <a:pt x="32548" y="3369"/>
                      </a:cubicBezTo>
                      <a:cubicBezTo>
                        <a:pt x="32584" y="5012"/>
                        <a:pt x="31655" y="3619"/>
                        <a:pt x="31584" y="5012"/>
                      </a:cubicBezTo>
                      <a:lnTo>
                        <a:pt x="31227" y="4155"/>
                      </a:lnTo>
                      <a:cubicBezTo>
                        <a:pt x="31191" y="4655"/>
                        <a:pt x="31119" y="4977"/>
                        <a:pt x="30869" y="4512"/>
                      </a:cubicBezTo>
                      <a:lnTo>
                        <a:pt x="30834" y="4262"/>
                      </a:lnTo>
                      <a:cubicBezTo>
                        <a:pt x="30798" y="4977"/>
                        <a:pt x="30477" y="4619"/>
                        <a:pt x="30441" y="4977"/>
                      </a:cubicBezTo>
                      <a:lnTo>
                        <a:pt x="30405" y="4726"/>
                      </a:lnTo>
                      <a:lnTo>
                        <a:pt x="30191" y="4905"/>
                      </a:lnTo>
                      <a:lnTo>
                        <a:pt x="30155" y="4512"/>
                      </a:lnTo>
                      <a:cubicBezTo>
                        <a:pt x="29976" y="5298"/>
                        <a:pt x="29619" y="5441"/>
                        <a:pt x="29262" y="5155"/>
                      </a:cubicBezTo>
                      <a:lnTo>
                        <a:pt x="29512" y="6227"/>
                      </a:lnTo>
                      <a:cubicBezTo>
                        <a:pt x="28583" y="5155"/>
                        <a:pt x="28798" y="7441"/>
                        <a:pt x="27905" y="6120"/>
                      </a:cubicBezTo>
                      <a:lnTo>
                        <a:pt x="27869" y="5869"/>
                      </a:lnTo>
                      <a:cubicBezTo>
                        <a:pt x="27655" y="8906"/>
                        <a:pt x="26333" y="4119"/>
                        <a:pt x="26047" y="7013"/>
                      </a:cubicBezTo>
                      <a:cubicBezTo>
                        <a:pt x="26083" y="6655"/>
                        <a:pt x="25905" y="6441"/>
                        <a:pt x="25869" y="6191"/>
                      </a:cubicBezTo>
                      <a:cubicBezTo>
                        <a:pt x="25583" y="6584"/>
                        <a:pt x="25226" y="6798"/>
                        <a:pt x="25547" y="8941"/>
                      </a:cubicBezTo>
                      <a:cubicBezTo>
                        <a:pt x="25262" y="8941"/>
                        <a:pt x="25226" y="8298"/>
                        <a:pt x="25047" y="7477"/>
                      </a:cubicBezTo>
                      <a:cubicBezTo>
                        <a:pt x="25190" y="8441"/>
                        <a:pt x="25047" y="8834"/>
                        <a:pt x="24833" y="8941"/>
                      </a:cubicBezTo>
                      <a:lnTo>
                        <a:pt x="24869" y="8548"/>
                      </a:lnTo>
                      <a:lnTo>
                        <a:pt x="24333" y="8977"/>
                      </a:lnTo>
                      <a:lnTo>
                        <a:pt x="24726" y="10763"/>
                      </a:lnTo>
                      <a:cubicBezTo>
                        <a:pt x="24333" y="10299"/>
                        <a:pt x="24333" y="8584"/>
                        <a:pt x="24083" y="9084"/>
                      </a:cubicBezTo>
                      <a:lnTo>
                        <a:pt x="24297" y="10549"/>
                      </a:lnTo>
                      <a:cubicBezTo>
                        <a:pt x="23797" y="10334"/>
                        <a:pt x="23261" y="8084"/>
                        <a:pt x="22690" y="7048"/>
                      </a:cubicBezTo>
                      <a:cubicBezTo>
                        <a:pt x="20975" y="6620"/>
                        <a:pt x="19439" y="10620"/>
                        <a:pt x="17689" y="8048"/>
                      </a:cubicBezTo>
                      <a:lnTo>
                        <a:pt x="17582" y="6941"/>
                      </a:lnTo>
                      <a:cubicBezTo>
                        <a:pt x="17475" y="5298"/>
                        <a:pt x="17261" y="9406"/>
                        <a:pt x="17153" y="7870"/>
                      </a:cubicBezTo>
                      <a:lnTo>
                        <a:pt x="17011" y="8620"/>
                      </a:lnTo>
                      <a:cubicBezTo>
                        <a:pt x="16939" y="8334"/>
                        <a:pt x="16832" y="8013"/>
                        <a:pt x="16903" y="7655"/>
                      </a:cubicBezTo>
                      <a:cubicBezTo>
                        <a:pt x="16725" y="7584"/>
                        <a:pt x="16761" y="7870"/>
                        <a:pt x="16618" y="8370"/>
                      </a:cubicBezTo>
                      <a:lnTo>
                        <a:pt x="16403" y="7334"/>
                      </a:lnTo>
                      <a:cubicBezTo>
                        <a:pt x="15725" y="6548"/>
                        <a:pt x="15439" y="8513"/>
                        <a:pt x="14046" y="8156"/>
                      </a:cubicBezTo>
                      <a:cubicBezTo>
                        <a:pt x="13046" y="7156"/>
                        <a:pt x="13403" y="7120"/>
                        <a:pt x="13082" y="7477"/>
                      </a:cubicBezTo>
                      <a:cubicBezTo>
                        <a:pt x="12903" y="7834"/>
                        <a:pt x="12546" y="8620"/>
                        <a:pt x="12189" y="9191"/>
                      </a:cubicBezTo>
                      <a:cubicBezTo>
                        <a:pt x="11546" y="10442"/>
                        <a:pt x="11367" y="9370"/>
                        <a:pt x="11617" y="8298"/>
                      </a:cubicBezTo>
                      <a:cubicBezTo>
                        <a:pt x="11796" y="7191"/>
                        <a:pt x="12331" y="6334"/>
                        <a:pt x="11331" y="7405"/>
                      </a:cubicBezTo>
                      <a:cubicBezTo>
                        <a:pt x="11474" y="7191"/>
                        <a:pt x="11117" y="7620"/>
                        <a:pt x="11010" y="7763"/>
                      </a:cubicBezTo>
                      <a:lnTo>
                        <a:pt x="10938" y="7227"/>
                      </a:lnTo>
                      <a:cubicBezTo>
                        <a:pt x="10688" y="7013"/>
                        <a:pt x="11474" y="7370"/>
                        <a:pt x="8259" y="6191"/>
                      </a:cubicBezTo>
                      <a:cubicBezTo>
                        <a:pt x="6974" y="6012"/>
                        <a:pt x="5723" y="6691"/>
                        <a:pt x="4795" y="8263"/>
                      </a:cubicBezTo>
                      <a:cubicBezTo>
                        <a:pt x="3830" y="9870"/>
                        <a:pt x="2866" y="12299"/>
                        <a:pt x="330" y="14692"/>
                      </a:cubicBezTo>
                      <a:lnTo>
                        <a:pt x="8" y="14871"/>
                      </a:lnTo>
                      <a:cubicBezTo>
                        <a:pt x="-63" y="16371"/>
                        <a:pt x="294" y="17300"/>
                        <a:pt x="2044" y="16585"/>
                      </a:cubicBezTo>
                      <a:cubicBezTo>
                        <a:pt x="580" y="18335"/>
                        <a:pt x="2437" y="17478"/>
                        <a:pt x="2152" y="18228"/>
                      </a:cubicBezTo>
                      <a:lnTo>
                        <a:pt x="2009" y="18335"/>
                      </a:lnTo>
                      <a:cubicBezTo>
                        <a:pt x="3509" y="17478"/>
                        <a:pt x="2152" y="20550"/>
                        <a:pt x="3580" y="19693"/>
                      </a:cubicBezTo>
                      <a:cubicBezTo>
                        <a:pt x="3473" y="19836"/>
                        <a:pt x="3116" y="20336"/>
                        <a:pt x="2973" y="20264"/>
                      </a:cubicBezTo>
                      <a:cubicBezTo>
                        <a:pt x="3509" y="20371"/>
                        <a:pt x="4330" y="20300"/>
                        <a:pt x="3723" y="21443"/>
                      </a:cubicBezTo>
                      <a:cubicBezTo>
                        <a:pt x="4902" y="21836"/>
                        <a:pt x="6438" y="22979"/>
                        <a:pt x="7831" y="21157"/>
                      </a:cubicBezTo>
                      <a:lnTo>
                        <a:pt x="7652" y="21479"/>
                      </a:lnTo>
                      <a:cubicBezTo>
                        <a:pt x="8510" y="20228"/>
                        <a:pt x="8259" y="21372"/>
                        <a:pt x="8902" y="20764"/>
                      </a:cubicBezTo>
                      <a:cubicBezTo>
                        <a:pt x="8867" y="20943"/>
                        <a:pt x="8902" y="21014"/>
                        <a:pt x="8867" y="21086"/>
                      </a:cubicBezTo>
                      <a:cubicBezTo>
                        <a:pt x="9652" y="19800"/>
                        <a:pt x="10224" y="20979"/>
                        <a:pt x="10688" y="20407"/>
                      </a:cubicBezTo>
                      <a:lnTo>
                        <a:pt x="10581" y="21264"/>
                      </a:lnTo>
                      <a:lnTo>
                        <a:pt x="11510" y="21050"/>
                      </a:lnTo>
                      <a:lnTo>
                        <a:pt x="11188" y="20871"/>
                      </a:lnTo>
                      <a:cubicBezTo>
                        <a:pt x="11546" y="18514"/>
                        <a:pt x="11724" y="22336"/>
                        <a:pt x="12510" y="20764"/>
                      </a:cubicBezTo>
                      <a:cubicBezTo>
                        <a:pt x="13224" y="21014"/>
                        <a:pt x="13653" y="15764"/>
                        <a:pt x="14082" y="16907"/>
                      </a:cubicBezTo>
                      <a:cubicBezTo>
                        <a:pt x="14189" y="15799"/>
                        <a:pt x="14046" y="18693"/>
                        <a:pt x="14260" y="17835"/>
                      </a:cubicBezTo>
                      <a:cubicBezTo>
                        <a:pt x="14332" y="19050"/>
                        <a:pt x="14189" y="18621"/>
                        <a:pt x="14332" y="19586"/>
                      </a:cubicBezTo>
                      <a:cubicBezTo>
                        <a:pt x="14546" y="18978"/>
                        <a:pt x="14760" y="20800"/>
                        <a:pt x="14975" y="19978"/>
                      </a:cubicBezTo>
                      <a:lnTo>
                        <a:pt x="15010" y="20943"/>
                      </a:lnTo>
                      <a:cubicBezTo>
                        <a:pt x="15296" y="19193"/>
                        <a:pt x="15939" y="22193"/>
                        <a:pt x="16225" y="20514"/>
                      </a:cubicBezTo>
                      <a:cubicBezTo>
                        <a:pt x="16761" y="19728"/>
                        <a:pt x="16653" y="23336"/>
                        <a:pt x="17153" y="21479"/>
                      </a:cubicBezTo>
                      <a:lnTo>
                        <a:pt x="17403" y="22765"/>
                      </a:lnTo>
                      <a:cubicBezTo>
                        <a:pt x="17654" y="22979"/>
                        <a:pt x="17511" y="21193"/>
                        <a:pt x="17832" y="21800"/>
                      </a:cubicBezTo>
                      <a:cubicBezTo>
                        <a:pt x="17832" y="22622"/>
                        <a:pt x="18189" y="22443"/>
                        <a:pt x="18082" y="23229"/>
                      </a:cubicBezTo>
                      <a:cubicBezTo>
                        <a:pt x="18761" y="24479"/>
                        <a:pt x="19225" y="21372"/>
                        <a:pt x="20190" y="23443"/>
                      </a:cubicBezTo>
                      <a:cubicBezTo>
                        <a:pt x="20261" y="21836"/>
                        <a:pt x="20725" y="22765"/>
                        <a:pt x="20761" y="21550"/>
                      </a:cubicBezTo>
                      <a:cubicBezTo>
                        <a:pt x="20832" y="22229"/>
                        <a:pt x="21582" y="21586"/>
                        <a:pt x="21261" y="23122"/>
                      </a:cubicBezTo>
                      <a:cubicBezTo>
                        <a:pt x="21225" y="23229"/>
                        <a:pt x="21154" y="23229"/>
                        <a:pt x="21154" y="22943"/>
                      </a:cubicBezTo>
                      <a:lnTo>
                        <a:pt x="21190" y="23872"/>
                      </a:lnTo>
                      <a:cubicBezTo>
                        <a:pt x="21797" y="25622"/>
                        <a:pt x="21940" y="22836"/>
                        <a:pt x="22404" y="23050"/>
                      </a:cubicBezTo>
                      <a:cubicBezTo>
                        <a:pt x="22226" y="22765"/>
                        <a:pt x="22083" y="22872"/>
                        <a:pt x="22118" y="22193"/>
                      </a:cubicBezTo>
                      <a:lnTo>
                        <a:pt x="22547" y="22264"/>
                      </a:lnTo>
                      <a:lnTo>
                        <a:pt x="22547" y="23050"/>
                      </a:lnTo>
                      <a:lnTo>
                        <a:pt x="23226" y="23443"/>
                      </a:lnTo>
                      <a:lnTo>
                        <a:pt x="23047" y="22479"/>
                      </a:lnTo>
                      <a:cubicBezTo>
                        <a:pt x="23404" y="22943"/>
                        <a:pt x="23690" y="24586"/>
                        <a:pt x="23904" y="23157"/>
                      </a:cubicBezTo>
                      <a:cubicBezTo>
                        <a:pt x="23976" y="22372"/>
                        <a:pt x="23476" y="21872"/>
                        <a:pt x="23761" y="21550"/>
                      </a:cubicBezTo>
                      <a:cubicBezTo>
                        <a:pt x="24226" y="22157"/>
                        <a:pt x="24976" y="23086"/>
                        <a:pt x="25512" y="23300"/>
                      </a:cubicBezTo>
                      <a:cubicBezTo>
                        <a:pt x="25333" y="22229"/>
                        <a:pt x="25476" y="22229"/>
                        <a:pt x="25583" y="22014"/>
                      </a:cubicBezTo>
                      <a:lnTo>
                        <a:pt x="25726" y="22943"/>
                      </a:lnTo>
                      <a:cubicBezTo>
                        <a:pt x="26083" y="21550"/>
                        <a:pt x="26226" y="24979"/>
                        <a:pt x="26619" y="23872"/>
                      </a:cubicBezTo>
                      <a:lnTo>
                        <a:pt x="26655" y="24551"/>
                      </a:lnTo>
                      <a:lnTo>
                        <a:pt x="26512" y="22550"/>
                      </a:lnTo>
                      <a:cubicBezTo>
                        <a:pt x="26726" y="20621"/>
                        <a:pt x="27083" y="24479"/>
                        <a:pt x="27226" y="21836"/>
                      </a:cubicBezTo>
                      <a:cubicBezTo>
                        <a:pt x="27048" y="22014"/>
                        <a:pt x="26798" y="19764"/>
                        <a:pt x="27119" y="20157"/>
                      </a:cubicBezTo>
                      <a:lnTo>
                        <a:pt x="27190" y="21086"/>
                      </a:lnTo>
                      <a:cubicBezTo>
                        <a:pt x="27298" y="20871"/>
                        <a:pt x="27298" y="20479"/>
                        <a:pt x="27405" y="20657"/>
                      </a:cubicBezTo>
                      <a:cubicBezTo>
                        <a:pt x="27405" y="21157"/>
                        <a:pt x="27583" y="21979"/>
                        <a:pt x="27762" y="21800"/>
                      </a:cubicBezTo>
                      <a:lnTo>
                        <a:pt x="27798" y="22979"/>
                      </a:lnTo>
                      <a:lnTo>
                        <a:pt x="27941" y="21229"/>
                      </a:lnTo>
                      <a:cubicBezTo>
                        <a:pt x="28405" y="22157"/>
                        <a:pt x="28691" y="20836"/>
                        <a:pt x="29012" y="22086"/>
                      </a:cubicBezTo>
                      <a:cubicBezTo>
                        <a:pt x="29012" y="22086"/>
                        <a:pt x="29798" y="22586"/>
                        <a:pt x="29691" y="21157"/>
                      </a:cubicBezTo>
                      <a:cubicBezTo>
                        <a:pt x="29726" y="22050"/>
                        <a:pt x="30155" y="22336"/>
                        <a:pt x="30226" y="23372"/>
                      </a:cubicBezTo>
                      <a:cubicBezTo>
                        <a:pt x="30226" y="22372"/>
                        <a:pt x="30548" y="21443"/>
                        <a:pt x="30977" y="22479"/>
                      </a:cubicBezTo>
                      <a:lnTo>
                        <a:pt x="30977" y="22586"/>
                      </a:lnTo>
                      <a:cubicBezTo>
                        <a:pt x="31941" y="23515"/>
                        <a:pt x="31941" y="20871"/>
                        <a:pt x="32870" y="22050"/>
                      </a:cubicBezTo>
                      <a:cubicBezTo>
                        <a:pt x="32620" y="20979"/>
                        <a:pt x="33084" y="21479"/>
                        <a:pt x="32691" y="20121"/>
                      </a:cubicBezTo>
                      <a:cubicBezTo>
                        <a:pt x="33048" y="18621"/>
                        <a:pt x="34548" y="22693"/>
                        <a:pt x="33834" y="18335"/>
                      </a:cubicBezTo>
                      <a:cubicBezTo>
                        <a:pt x="34084" y="18050"/>
                        <a:pt x="34406" y="19264"/>
                        <a:pt x="34620" y="19443"/>
                      </a:cubicBezTo>
                      <a:lnTo>
                        <a:pt x="34584" y="19693"/>
                      </a:lnTo>
                      <a:cubicBezTo>
                        <a:pt x="35084" y="19228"/>
                        <a:pt x="35227" y="19121"/>
                        <a:pt x="35656" y="19157"/>
                      </a:cubicBezTo>
                      <a:cubicBezTo>
                        <a:pt x="35763" y="18693"/>
                        <a:pt x="35334" y="16692"/>
                        <a:pt x="35799" y="17085"/>
                      </a:cubicBezTo>
                      <a:cubicBezTo>
                        <a:pt x="35870" y="17907"/>
                        <a:pt x="35977" y="17728"/>
                        <a:pt x="36120" y="17692"/>
                      </a:cubicBezTo>
                      <a:cubicBezTo>
                        <a:pt x="36049" y="17835"/>
                        <a:pt x="36084" y="18121"/>
                        <a:pt x="36406" y="18621"/>
                      </a:cubicBezTo>
                      <a:cubicBezTo>
                        <a:pt x="36370" y="18371"/>
                        <a:pt x="36370" y="18228"/>
                        <a:pt x="36370" y="18085"/>
                      </a:cubicBezTo>
                      <a:cubicBezTo>
                        <a:pt x="36406" y="18157"/>
                        <a:pt x="36406" y="18192"/>
                        <a:pt x="36406" y="18264"/>
                      </a:cubicBezTo>
                      <a:cubicBezTo>
                        <a:pt x="36584" y="17942"/>
                        <a:pt x="36477" y="17692"/>
                        <a:pt x="36334" y="17621"/>
                      </a:cubicBezTo>
                      <a:cubicBezTo>
                        <a:pt x="36299" y="17514"/>
                        <a:pt x="36263" y="17335"/>
                        <a:pt x="36192" y="17121"/>
                      </a:cubicBezTo>
                      <a:cubicBezTo>
                        <a:pt x="36656" y="18085"/>
                        <a:pt x="36834" y="16907"/>
                        <a:pt x="37192" y="18228"/>
                      </a:cubicBezTo>
                      <a:cubicBezTo>
                        <a:pt x="37799" y="17764"/>
                        <a:pt x="37942" y="16228"/>
                        <a:pt x="38406" y="15549"/>
                      </a:cubicBezTo>
                      <a:cubicBezTo>
                        <a:pt x="38656" y="16228"/>
                        <a:pt x="38656" y="16871"/>
                        <a:pt x="38549" y="17192"/>
                      </a:cubicBezTo>
                      <a:lnTo>
                        <a:pt x="38906" y="16835"/>
                      </a:lnTo>
                      <a:cubicBezTo>
                        <a:pt x="39156" y="17835"/>
                        <a:pt x="38799" y="17478"/>
                        <a:pt x="38728" y="17692"/>
                      </a:cubicBezTo>
                      <a:cubicBezTo>
                        <a:pt x="39621" y="19193"/>
                        <a:pt x="39299" y="15835"/>
                        <a:pt x="40263" y="17157"/>
                      </a:cubicBezTo>
                      <a:lnTo>
                        <a:pt x="40192" y="16335"/>
                      </a:lnTo>
                      <a:lnTo>
                        <a:pt x="40263" y="16442"/>
                      </a:lnTo>
                      <a:cubicBezTo>
                        <a:pt x="40156" y="16014"/>
                        <a:pt x="40121" y="15442"/>
                        <a:pt x="40192" y="15264"/>
                      </a:cubicBezTo>
                      <a:cubicBezTo>
                        <a:pt x="40514" y="16121"/>
                        <a:pt x="40692" y="17264"/>
                        <a:pt x="40978" y="17121"/>
                      </a:cubicBezTo>
                      <a:cubicBezTo>
                        <a:pt x="41406" y="17907"/>
                        <a:pt x="41478" y="16549"/>
                        <a:pt x="41657" y="16014"/>
                      </a:cubicBezTo>
                      <a:cubicBezTo>
                        <a:pt x="41478" y="15906"/>
                        <a:pt x="41371" y="15407"/>
                        <a:pt x="41371" y="15085"/>
                      </a:cubicBezTo>
                      <a:cubicBezTo>
                        <a:pt x="41514" y="15013"/>
                        <a:pt x="41799" y="15871"/>
                        <a:pt x="41835" y="15478"/>
                      </a:cubicBezTo>
                      <a:lnTo>
                        <a:pt x="42157" y="16657"/>
                      </a:lnTo>
                      <a:cubicBezTo>
                        <a:pt x="41799" y="15585"/>
                        <a:pt x="42192" y="15371"/>
                        <a:pt x="42121" y="14871"/>
                      </a:cubicBezTo>
                      <a:cubicBezTo>
                        <a:pt x="42442" y="15728"/>
                        <a:pt x="42121" y="15656"/>
                        <a:pt x="42228" y="16335"/>
                      </a:cubicBezTo>
                      <a:cubicBezTo>
                        <a:pt x="42764" y="16085"/>
                        <a:pt x="42478" y="16192"/>
                        <a:pt x="43014" y="15942"/>
                      </a:cubicBezTo>
                      <a:cubicBezTo>
                        <a:pt x="43085" y="14978"/>
                        <a:pt x="42657" y="14835"/>
                        <a:pt x="42514" y="13799"/>
                      </a:cubicBezTo>
                      <a:cubicBezTo>
                        <a:pt x="42728" y="13513"/>
                        <a:pt x="42728" y="12620"/>
                        <a:pt x="43228" y="13228"/>
                      </a:cubicBezTo>
                      <a:lnTo>
                        <a:pt x="42871" y="12228"/>
                      </a:lnTo>
                      <a:cubicBezTo>
                        <a:pt x="43121" y="11299"/>
                        <a:pt x="43442" y="11335"/>
                        <a:pt x="44085" y="12299"/>
                      </a:cubicBezTo>
                      <a:cubicBezTo>
                        <a:pt x="45371" y="2905"/>
                        <a:pt x="41692" y="583"/>
                        <a:pt x="41692" y="583"/>
                      </a:cubicBezTo>
                      <a:cubicBezTo>
                        <a:pt x="39621" y="-1310"/>
                        <a:pt x="39728" y="1905"/>
                        <a:pt x="38299" y="315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3" name="Graphic 1">
                <a:extLst>
                  <a:ext uri="{FF2B5EF4-FFF2-40B4-BE49-F238E27FC236}">
                    <a16:creationId xmlns:a16="http://schemas.microsoft.com/office/drawing/2014/main" id="{5AF3B92C-FA7F-C84A-8BD3-4A6D6E0AA950}"/>
                  </a:ext>
                </a:extLst>
              </p:cNvPr>
              <p:cNvGrpSpPr/>
              <p:nvPr/>
            </p:nvGrpSpPr>
            <p:grpSpPr>
              <a:xfrm>
                <a:off x="7695661" y="2108905"/>
                <a:ext cx="44087" cy="90267"/>
                <a:chOff x="7695661" y="2108905"/>
                <a:chExt cx="44087" cy="90267"/>
              </a:xfrm>
              <a:grpFill/>
            </p:grpSpPr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5E71EF98-6230-814F-9349-1058E0BD6ABE}"/>
                    </a:ext>
                  </a:extLst>
                </p:cNvPr>
                <p:cNvSpPr/>
                <p:nvPr/>
              </p:nvSpPr>
              <p:spPr>
                <a:xfrm>
                  <a:off x="7715404" y="2124908"/>
                  <a:ext cx="500" cy="226"/>
                </a:xfrm>
                <a:custGeom>
                  <a:avLst/>
                  <a:gdLst>
                    <a:gd name="connsiteX0" fmla="*/ 500 w 500"/>
                    <a:gd name="connsiteY0" fmla="*/ 0 h 226"/>
                    <a:gd name="connsiteX1" fmla="*/ 0 w 500"/>
                    <a:gd name="connsiteY1" fmla="*/ 214 h 226"/>
                    <a:gd name="connsiteX2" fmla="*/ 500 w 500"/>
                    <a:gd name="connsiteY2" fmla="*/ 0 h 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0" h="226">
                      <a:moveTo>
                        <a:pt x="500" y="0"/>
                      </a:moveTo>
                      <a:lnTo>
                        <a:pt x="0" y="214"/>
                      </a:lnTo>
                      <a:cubicBezTo>
                        <a:pt x="214" y="250"/>
                        <a:pt x="393" y="214"/>
                        <a:pt x="50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EBFB0721-92A2-8F4A-A1FD-301C72BB8019}"/>
                    </a:ext>
                  </a:extLst>
                </p:cNvPr>
                <p:cNvSpPr/>
                <p:nvPr/>
              </p:nvSpPr>
              <p:spPr>
                <a:xfrm>
                  <a:off x="7722512" y="2179629"/>
                  <a:ext cx="107" cy="71"/>
                </a:xfrm>
                <a:custGeom>
                  <a:avLst/>
                  <a:gdLst>
                    <a:gd name="connsiteX0" fmla="*/ 0 w 107"/>
                    <a:gd name="connsiteY0" fmla="*/ 72 h 71"/>
                    <a:gd name="connsiteX1" fmla="*/ 107 w 107"/>
                    <a:gd name="connsiteY1" fmla="*/ 0 h 71"/>
                    <a:gd name="connsiteX2" fmla="*/ 0 w 107"/>
                    <a:gd name="connsiteY2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71">
                      <a:moveTo>
                        <a:pt x="0" y="72"/>
                      </a:moveTo>
                      <a:lnTo>
                        <a:pt x="107" y="0"/>
                      </a:lnTo>
                      <a:cubicBezTo>
                        <a:pt x="36" y="36"/>
                        <a:pt x="0" y="72"/>
                        <a:pt x="0" y="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" name="Freeform 185">
                  <a:extLst>
                    <a:ext uri="{FF2B5EF4-FFF2-40B4-BE49-F238E27FC236}">
                      <a16:creationId xmlns:a16="http://schemas.microsoft.com/office/drawing/2014/main" id="{F1182209-1FCE-224C-A8F1-F1438D08F4C9}"/>
                    </a:ext>
                  </a:extLst>
                </p:cNvPr>
                <p:cNvSpPr/>
                <p:nvPr/>
              </p:nvSpPr>
              <p:spPr>
                <a:xfrm>
                  <a:off x="7699116" y="2132373"/>
                  <a:ext cx="71" cy="71"/>
                </a:xfrm>
                <a:custGeom>
                  <a:avLst/>
                  <a:gdLst>
                    <a:gd name="connsiteX0" fmla="*/ 71 w 71"/>
                    <a:gd name="connsiteY0" fmla="*/ 72 h 71"/>
                    <a:gd name="connsiteX1" fmla="*/ 71 w 71"/>
                    <a:gd name="connsiteY1" fmla="*/ 72 h 71"/>
                    <a:gd name="connsiteX2" fmla="*/ 0 w 71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71">
                      <a:moveTo>
                        <a:pt x="71" y="72"/>
                      </a:moveTo>
                      <a:lnTo>
                        <a:pt x="71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" name="Freeform 186">
                  <a:extLst>
                    <a:ext uri="{FF2B5EF4-FFF2-40B4-BE49-F238E27FC236}">
                      <a16:creationId xmlns:a16="http://schemas.microsoft.com/office/drawing/2014/main" id="{2A09C879-969A-FA4E-A534-78B1201674B1}"/>
                    </a:ext>
                  </a:extLst>
                </p:cNvPr>
                <p:cNvSpPr/>
                <p:nvPr/>
              </p:nvSpPr>
              <p:spPr>
                <a:xfrm>
                  <a:off x="7695661" y="2108905"/>
                  <a:ext cx="44087" cy="90267"/>
                </a:xfrm>
                <a:custGeom>
                  <a:avLst/>
                  <a:gdLst>
                    <a:gd name="connsiteX0" fmla="*/ 7027 w 44087"/>
                    <a:gd name="connsiteY0" fmla="*/ 10823 h 90267"/>
                    <a:gd name="connsiteX1" fmla="*/ 4026 w 44087"/>
                    <a:gd name="connsiteY1" fmla="*/ 18253 h 90267"/>
                    <a:gd name="connsiteX2" fmla="*/ 3526 w 44087"/>
                    <a:gd name="connsiteY2" fmla="*/ 23539 h 90267"/>
                    <a:gd name="connsiteX3" fmla="*/ 4205 w 44087"/>
                    <a:gd name="connsiteY3" fmla="*/ 27004 h 90267"/>
                    <a:gd name="connsiteX4" fmla="*/ 3241 w 44087"/>
                    <a:gd name="connsiteY4" fmla="*/ 27183 h 90267"/>
                    <a:gd name="connsiteX5" fmla="*/ 3276 w 44087"/>
                    <a:gd name="connsiteY5" fmla="*/ 28290 h 90267"/>
                    <a:gd name="connsiteX6" fmla="*/ 3026 w 44087"/>
                    <a:gd name="connsiteY6" fmla="*/ 28219 h 90267"/>
                    <a:gd name="connsiteX7" fmla="*/ 3348 w 44087"/>
                    <a:gd name="connsiteY7" fmla="*/ 29647 h 90267"/>
                    <a:gd name="connsiteX8" fmla="*/ 3098 w 44087"/>
                    <a:gd name="connsiteY8" fmla="*/ 29576 h 90267"/>
                    <a:gd name="connsiteX9" fmla="*/ 3098 w 44087"/>
                    <a:gd name="connsiteY9" fmla="*/ 30219 h 90267"/>
                    <a:gd name="connsiteX10" fmla="*/ 2740 w 44087"/>
                    <a:gd name="connsiteY10" fmla="*/ 30040 h 90267"/>
                    <a:gd name="connsiteX11" fmla="*/ 2633 w 44087"/>
                    <a:gd name="connsiteY11" fmla="*/ 32719 h 90267"/>
                    <a:gd name="connsiteX12" fmla="*/ 3741 w 44087"/>
                    <a:gd name="connsiteY12" fmla="*/ 32898 h 90267"/>
                    <a:gd name="connsiteX13" fmla="*/ 2526 w 44087"/>
                    <a:gd name="connsiteY13" fmla="*/ 36720 h 90267"/>
                    <a:gd name="connsiteX14" fmla="*/ 2276 w 44087"/>
                    <a:gd name="connsiteY14" fmla="*/ 36648 h 90267"/>
                    <a:gd name="connsiteX15" fmla="*/ 2026 w 44087"/>
                    <a:gd name="connsiteY15" fmla="*/ 41792 h 90267"/>
                    <a:gd name="connsiteX16" fmla="*/ 1169 w 44087"/>
                    <a:gd name="connsiteY16" fmla="*/ 41720 h 90267"/>
                    <a:gd name="connsiteX17" fmla="*/ 3419 w 44087"/>
                    <a:gd name="connsiteY17" fmla="*/ 44220 h 90267"/>
                    <a:gd name="connsiteX18" fmla="*/ 1812 w 44087"/>
                    <a:gd name="connsiteY18" fmla="*/ 44613 h 90267"/>
                    <a:gd name="connsiteX19" fmla="*/ 2991 w 44087"/>
                    <a:gd name="connsiteY19" fmla="*/ 46042 h 90267"/>
                    <a:gd name="connsiteX20" fmla="*/ 2669 w 44087"/>
                    <a:gd name="connsiteY20" fmla="*/ 45721 h 90267"/>
                    <a:gd name="connsiteX21" fmla="*/ 2740 w 44087"/>
                    <a:gd name="connsiteY21" fmla="*/ 47399 h 90267"/>
                    <a:gd name="connsiteX22" fmla="*/ 4562 w 44087"/>
                    <a:gd name="connsiteY22" fmla="*/ 47364 h 90267"/>
                    <a:gd name="connsiteX23" fmla="*/ 2669 w 44087"/>
                    <a:gd name="connsiteY23" fmla="*/ 48150 h 90267"/>
                    <a:gd name="connsiteX24" fmla="*/ 4169 w 44087"/>
                    <a:gd name="connsiteY24" fmla="*/ 48328 h 90267"/>
                    <a:gd name="connsiteX25" fmla="*/ 169 w 44087"/>
                    <a:gd name="connsiteY25" fmla="*/ 51114 h 90267"/>
                    <a:gd name="connsiteX26" fmla="*/ 1490 w 44087"/>
                    <a:gd name="connsiteY26" fmla="*/ 59615 h 90267"/>
                    <a:gd name="connsiteX27" fmla="*/ 4205 w 44087"/>
                    <a:gd name="connsiteY27" fmla="*/ 68331 h 90267"/>
                    <a:gd name="connsiteX28" fmla="*/ 3383 w 44087"/>
                    <a:gd name="connsiteY28" fmla="*/ 69152 h 90267"/>
                    <a:gd name="connsiteX29" fmla="*/ 5169 w 44087"/>
                    <a:gd name="connsiteY29" fmla="*/ 70188 h 90267"/>
                    <a:gd name="connsiteX30" fmla="*/ 6170 w 44087"/>
                    <a:gd name="connsiteY30" fmla="*/ 70260 h 90267"/>
                    <a:gd name="connsiteX31" fmla="*/ 5562 w 44087"/>
                    <a:gd name="connsiteY31" fmla="*/ 71045 h 90267"/>
                    <a:gd name="connsiteX32" fmla="*/ 6777 w 44087"/>
                    <a:gd name="connsiteY32" fmla="*/ 71402 h 90267"/>
                    <a:gd name="connsiteX33" fmla="*/ 6419 w 44087"/>
                    <a:gd name="connsiteY33" fmla="*/ 72545 h 90267"/>
                    <a:gd name="connsiteX34" fmla="*/ 11706 w 44087"/>
                    <a:gd name="connsiteY34" fmla="*/ 76439 h 90267"/>
                    <a:gd name="connsiteX35" fmla="*/ 20528 w 44087"/>
                    <a:gd name="connsiteY35" fmla="*/ 80975 h 90267"/>
                    <a:gd name="connsiteX36" fmla="*/ 24886 w 44087"/>
                    <a:gd name="connsiteY36" fmla="*/ 84225 h 90267"/>
                    <a:gd name="connsiteX37" fmla="*/ 29208 w 44087"/>
                    <a:gd name="connsiteY37" fmla="*/ 87405 h 90267"/>
                    <a:gd name="connsiteX38" fmla="*/ 29851 w 44087"/>
                    <a:gd name="connsiteY38" fmla="*/ 87226 h 90267"/>
                    <a:gd name="connsiteX39" fmla="*/ 33423 w 44087"/>
                    <a:gd name="connsiteY39" fmla="*/ 89262 h 90267"/>
                    <a:gd name="connsiteX40" fmla="*/ 34244 w 44087"/>
                    <a:gd name="connsiteY40" fmla="*/ 89583 h 90267"/>
                    <a:gd name="connsiteX41" fmla="*/ 39174 w 44087"/>
                    <a:gd name="connsiteY41" fmla="*/ 90226 h 90267"/>
                    <a:gd name="connsiteX42" fmla="*/ 43103 w 44087"/>
                    <a:gd name="connsiteY42" fmla="*/ 88619 h 90267"/>
                    <a:gd name="connsiteX43" fmla="*/ 43960 w 44087"/>
                    <a:gd name="connsiteY43" fmla="*/ 84726 h 90267"/>
                    <a:gd name="connsiteX44" fmla="*/ 40102 w 44087"/>
                    <a:gd name="connsiteY44" fmla="*/ 77618 h 90267"/>
                    <a:gd name="connsiteX45" fmla="*/ 40174 w 44087"/>
                    <a:gd name="connsiteY45" fmla="*/ 77260 h 90267"/>
                    <a:gd name="connsiteX46" fmla="*/ 38781 w 44087"/>
                    <a:gd name="connsiteY46" fmla="*/ 76796 h 90267"/>
                    <a:gd name="connsiteX47" fmla="*/ 37995 w 44087"/>
                    <a:gd name="connsiteY47" fmla="*/ 77475 h 90267"/>
                    <a:gd name="connsiteX48" fmla="*/ 37173 w 44087"/>
                    <a:gd name="connsiteY48" fmla="*/ 76046 h 90267"/>
                    <a:gd name="connsiteX49" fmla="*/ 37281 w 44087"/>
                    <a:gd name="connsiteY49" fmla="*/ 75903 h 90267"/>
                    <a:gd name="connsiteX50" fmla="*/ 34816 w 44087"/>
                    <a:gd name="connsiteY50" fmla="*/ 74617 h 90267"/>
                    <a:gd name="connsiteX51" fmla="*/ 35495 w 44087"/>
                    <a:gd name="connsiteY51" fmla="*/ 74046 h 90267"/>
                    <a:gd name="connsiteX52" fmla="*/ 34209 w 44087"/>
                    <a:gd name="connsiteY52" fmla="*/ 72653 h 90267"/>
                    <a:gd name="connsiteX53" fmla="*/ 31208 w 44087"/>
                    <a:gd name="connsiteY53" fmla="*/ 71224 h 90267"/>
                    <a:gd name="connsiteX54" fmla="*/ 28315 w 44087"/>
                    <a:gd name="connsiteY54" fmla="*/ 71402 h 90267"/>
                    <a:gd name="connsiteX55" fmla="*/ 28565 w 44087"/>
                    <a:gd name="connsiteY55" fmla="*/ 71117 h 90267"/>
                    <a:gd name="connsiteX56" fmla="*/ 26779 w 44087"/>
                    <a:gd name="connsiteY56" fmla="*/ 71188 h 90267"/>
                    <a:gd name="connsiteX57" fmla="*/ 26851 w 44087"/>
                    <a:gd name="connsiteY57" fmla="*/ 70867 h 90267"/>
                    <a:gd name="connsiteX58" fmla="*/ 24279 w 44087"/>
                    <a:gd name="connsiteY58" fmla="*/ 70331 h 90267"/>
                    <a:gd name="connsiteX59" fmla="*/ 24672 w 44087"/>
                    <a:gd name="connsiteY59" fmla="*/ 69581 h 90267"/>
                    <a:gd name="connsiteX60" fmla="*/ 23457 w 44087"/>
                    <a:gd name="connsiteY60" fmla="*/ 69081 h 90267"/>
                    <a:gd name="connsiteX61" fmla="*/ 23779 w 44087"/>
                    <a:gd name="connsiteY61" fmla="*/ 69474 h 90267"/>
                    <a:gd name="connsiteX62" fmla="*/ 22136 w 44087"/>
                    <a:gd name="connsiteY62" fmla="*/ 68509 h 90267"/>
                    <a:gd name="connsiteX63" fmla="*/ 17778 w 44087"/>
                    <a:gd name="connsiteY63" fmla="*/ 70045 h 90267"/>
                    <a:gd name="connsiteX64" fmla="*/ 18135 w 44087"/>
                    <a:gd name="connsiteY64" fmla="*/ 69117 h 90267"/>
                    <a:gd name="connsiteX65" fmla="*/ 19278 w 44087"/>
                    <a:gd name="connsiteY65" fmla="*/ 67795 h 90267"/>
                    <a:gd name="connsiteX66" fmla="*/ 18171 w 44087"/>
                    <a:gd name="connsiteY66" fmla="*/ 66402 h 90267"/>
                    <a:gd name="connsiteX67" fmla="*/ 18778 w 44087"/>
                    <a:gd name="connsiteY67" fmla="*/ 65652 h 90267"/>
                    <a:gd name="connsiteX68" fmla="*/ 16849 w 44087"/>
                    <a:gd name="connsiteY68" fmla="*/ 64402 h 90267"/>
                    <a:gd name="connsiteX69" fmla="*/ 16635 w 44087"/>
                    <a:gd name="connsiteY69" fmla="*/ 62651 h 90267"/>
                    <a:gd name="connsiteX70" fmla="*/ 17457 w 44087"/>
                    <a:gd name="connsiteY70" fmla="*/ 61615 h 90267"/>
                    <a:gd name="connsiteX71" fmla="*/ 16349 w 44087"/>
                    <a:gd name="connsiteY71" fmla="*/ 61687 h 90267"/>
                    <a:gd name="connsiteX72" fmla="*/ 17385 w 44087"/>
                    <a:gd name="connsiteY72" fmla="*/ 60687 h 90267"/>
                    <a:gd name="connsiteX73" fmla="*/ 16742 w 44087"/>
                    <a:gd name="connsiteY73" fmla="*/ 58544 h 90267"/>
                    <a:gd name="connsiteX74" fmla="*/ 14742 w 44087"/>
                    <a:gd name="connsiteY74" fmla="*/ 58187 h 90267"/>
                    <a:gd name="connsiteX75" fmla="*/ 16207 w 44087"/>
                    <a:gd name="connsiteY75" fmla="*/ 57365 h 90267"/>
                    <a:gd name="connsiteX76" fmla="*/ 16064 w 44087"/>
                    <a:gd name="connsiteY76" fmla="*/ 57508 h 90267"/>
                    <a:gd name="connsiteX77" fmla="*/ 16992 w 44087"/>
                    <a:gd name="connsiteY77" fmla="*/ 57365 h 90267"/>
                    <a:gd name="connsiteX78" fmla="*/ 16064 w 44087"/>
                    <a:gd name="connsiteY78" fmla="*/ 55865 h 90267"/>
                    <a:gd name="connsiteX79" fmla="*/ 15206 w 44087"/>
                    <a:gd name="connsiteY79" fmla="*/ 56222 h 90267"/>
                    <a:gd name="connsiteX80" fmla="*/ 15278 w 44087"/>
                    <a:gd name="connsiteY80" fmla="*/ 55579 h 90267"/>
                    <a:gd name="connsiteX81" fmla="*/ 16064 w 44087"/>
                    <a:gd name="connsiteY81" fmla="*/ 55650 h 90267"/>
                    <a:gd name="connsiteX82" fmla="*/ 16456 w 44087"/>
                    <a:gd name="connsiteY82" fmla="*/ 54722 h 90267"/>
                    <a:gd name="connsiteX83" fmla="*/ 15492 w 44087"/>
                    <a:gd name="connsiteY83" fmla="*/ 54900 h 90267"/>
                    <a:gd name="connsiteX84" fmla="*/ 16242 w 44087"/>
                    <a:gd name="connsiteY84" fmla="*/ 53722 h 90267"/>
                    <a:gd name="connsiteX85" fmla="*/ 14635 w 44087"/>
                    <a:gd name="connsiteY85" fmla="*/ 53614 h 90267"/>
                    <a:gd name="connsiteX86" fmla="*/ 16778 w 44087"/>
                    <a:gd name="connsiteY86" fmla="*/ 51150 h 90267"/>
                    <a:gd name="connsiteX87" fmla="*/ 15563 w 44087"/>
                    <a:gd name="connsiteY87" fmla="*/ 50578 h 90267"/>
                    <a:gd name="connsiteX88" fmla="*/ 16528 w 44087"/>
                    <a:gd name="connsiteY88" fmla="*/ 50650 h 90267"/>
                    <a:gd name="connsiteX89" fmla="*/ 17742 w 44087"/>
                    <a:gd name="connsiteY89" fmla="*/ 49471 h 90267"/>
                    <a:gd name="connsiteX90" fmla="*/ 18385 w 44087"/>
                    <a:gd name="connsiteY90" fmla="*/ 49650 h 90267"/>
                    <a:gd name="connsiteX91" fmla="*/ 16456 w 44087"/>
                    <a:gd name="connsiteY91" fmla="*/ 49078 h 90267"/>
                    <a:gd name="connsiteX92" fmla="*/ 16099 w 44087"/>
                    <a:gd name="connsiteY92" fmla="*/ 47435 h 90267"/>
                    <a:gd name="connsiteX93" fmla="*/ 14492 w 44087"/>
                    <a:gd name="connsiteY93" fmla="*/ 46828 h 90267"/>
                    <a:gd name="connsiteX94" fmla="*/ 15385 w 44087"/>
                    <a:gd name="connsiteY94" fmla="*/ 47114 h 90267"/>
                    <a:gd name="connsiteX95" fmla="*/ 15099 w 44087"/>
                    <a:gd name="connsiteY95" fmla="*/ 46471 h 90267"/>
                    <a:gd name="connsiteX96" fmla="*/ 16314 w 44087"/>
                    <a:gd name="connsiteY96" fmla="*/ 46364 h 90267"/>
                    <a:gd name="connsiteX97" fmla="*/ 17385 w 44087"/>
                    <a:gd name="connsiteY97" fmla="*/ 46864 h 90267"/>
                    <a:gd name="connsiteX98" fmla="*/ 15885 w 44087"/>
                    <a:gd name="connsiteY98" fmla="*/ 45756 h 90267"/>
                    <a:gd name="connsiteX99" fmla="*/ 17314 w 44087"/>
                    <a:gd name="connsiteY99" fmla="*/ 44042 h 90267"/>
                    <a:gd name="connsiteX100" fmla="*/ 16885 w 44087"/>
                    <a:gd name="connsiteY100" fmla="*/ 42149 h 90267"/>
                    <a:gd name="connsiteX101" fmla="*/ 19171 w 44087"/>
                    <a:gd name="connsiteY101" fmla="*/ 42327 h 90267"/>
                    <a:gd name="connsiteX102" fmla="*/ 18814 w 44087"/>
                    <a:gd name="connsiteY102" fmla="*/ 40184 h 90267"/>
                    <a:gd name="connsiteX103" fmla="*/ 18921 w 44087"/>
                    <a:gd name="connsiteY103" fmla="*/ 40291 h 90267"/>
                    <a:gd name="connsiteX104" fmla="*/ 19600 w 44087"/>
                    <a:gd name="connsiteY104" fmla="*/ 36148 h 90267"/>
                    <a:gd name="connsiteX105" fmla="*/ 17814 w 44087"/>
                    <a:gd name="connsiteY105" fmla="*/ 35255 h 90267"/>
                    <a:gd name="connsiteX106" fmla="*/ 17028 w 44087"/>
                    <a:gd name="connsiteY106" fmla="*/ 31683 h 90267"/>
                    <a:gd name="connsiteX107" fmla="*/ 18492 w 44087"/>
                    <a:gd name="connsiteY107" fmla="*/ 30790 h 90267"/>
                    <a:gd name="connsiteX108" fmla="*/ 18671 w 44087"/>
                    <a:gd name="connsiteY108" fmla="*/ 31004 h 90267"/>
                    <a:gd name="connsiteX109" fmla="*/ 18921 w 44087"/>
                    <a:gd name="connsiteY109" fmla="*/ 28326 h 90267"/>
                    <a:gd name="connsiteX110" fmla="*/ 17278 w 44087"/>
                    <a:gd name="connsiteY110" fmla="*/ 26504 h 90267"/>
                    <a:gd name="connsiteX111" fmla="*/ 17992 w 44087"/>
                    <a:gd name="connsiteY111" fmla="*/ 26254 h 90267"/>
                    <a:gd name="connsiteX112" fmla="*/ 18957 w 44087"/>
                    <a:gd name="connsiteY112" fmla="*/ 26290 h 90267"/>
                    <a:gd name="connsiteX113" fmla="*/ 18492 w 44087"/>
                    <a:gd name="connsiteY113" fmla="*/ 25932 h 90267"/>
                    <a:gd name="connsiteX114" fmla="*/ 18707 w 44087"/>
                    <a:gd name="connsiteY114" fmla="*/ 25968 h 90267"/>
                    <a:gd name="connsiteX115" fmla="*/ 18100 w 44087"/>
                    <a:gd name="connsiteY115" fmla="*/ 25647 h 90267"/>
                    <a:gd name="connsiteX116" fmla="*/ 17599 w 44087"/>
                    <a:gd name="connsiteY116" fmla="*/ 25647 h 90267"/>
                    <a:gd name="connsiteX117" fmla="*/ 19207 w 44087"/>
                    <a:gd name="connsiteY117" fmla="*/ 24289 h 90267"/>
                    <a:gd name="connsiteX118" fmla="*/ 17742 w 44087"/>
                    <a:gd name="connsiteY118" fmla="*/ 19682 h 90267"/>
                    <a:gd name="connsiteX119" fmla="*/ 19243 w 44087"/>
                    <a:gd name="connsiteY119" fmla="*/ 20539 h 90267"/>
                    <a:gd name="connsiteX120" fmla="*/ 19171 w 44087"/>
                    <a:gd name="connsiteY120" fmla="*/ 19503 h 90267"/>
                    <a:gd name="connsiteX121" fmla="*/ 19814 w 44087"/>
                    <a:gd name="connsiteY121" fmla="*/ 20503 h 90267"/>
                    <a:gd name="connsiteX122" fmla="*/ 20350 w 44087"/>
                    <a:gd name="connsiteY122" fmla="*/ 16681 h 90267"/>
                    <a:gd name="connsiteX123" fmla="*/ 19600 w 44087"/>
                    <a:gd name="connsiteY123" fmla="*/ 16253 h 90267"/>
                    <a:gd name="connsiteX124" fmla="*/ 19743 w 44087"/>
                    <a:gd name="connsiteY124" fmla="*/ 16181 h 90267"/>
                    <a:gd name="connsiteX125" fmla="*/ 18671 w 44087"/>
                    <a:gd name="connsiteY125" fmla="*/ 15503 h 90267"/>
                    <a:gd name="connsiteX126" fmla="*/ 20743 w 44087"/>
                    <a:gd name="connsiteY126" fmla="*/ 15145 h 90267"/>
                    <a:gd name="connsiteX127" fmla="*/ 20171 w 44087"/>
                    <a:gd name="connsiteY127" fmla="*/ 12752 h 90267"/>
                    <a:gd name="connsiteX128" fmla="*/ 19207 w 44087"/>
                    <a:gd name="connsiteY128" fmla="*/ 12716 h 90267"/>
                    <a:gd name="connsiteX129" fmla="*/ 19778 w 44087"/>
                    <a:gd name="connsiteY129" fmla="*/ 11967 h 90267"/>
                    <a:gd name="connsiteX130" fmla="*/ 20993 w 44087"/>
                    <a:gd name="connsiteY130" fmla="*/ 12074 h 90267"/>
                    <a:gd name="connsiteX131" fmla="*/ 19421 w 44087"/>
                    <a:gd name="connsiteY131" fmla="*/ 10823 h 90267"/>
                    <a:gd name="connsiteX132" fmla="*/ 20779 w 44087"/>
                    <a:gd name="connsiteY132" fmla="*/ 11609 h 90267"/>
                    <a:gd name="connsiteX133" fmla="*/ 20850 w 44087"/>
                    <a:gd name="connsiteY133" fmla="*/ 9502 h 90267"/>
                    <a:gd name="connsiteX134" fmla="*/ 18671 w 44087"/>
                    <a:gd name="connsiteY134" fmla="*/ 9073 h 90267"/>
                    <a:gd name="connsiteX135" fmla="*/ 18492 w 44087"/>
                    <a:gd name="connsiteY135" fmla="*/ 7037 h 90267"/>
                    <a:gd name="connsiteX136" fmla="*/ 17421 w 44087"/>
                    <a:gd name="connsiteY136" fmla="*/ 7180 h 90267"/>
                    <a:gd name="connsiteX137" fmla="*/ 17957 w 44087"/>
                    <a:gd name="connsiteY137" fmla="*/ 4465 h 90267"/>
                    <a:gd name="connsiteX138" fmla="*/ 8777 w 44087"/>
                    <a:gd name="connsiteY138" fmla="*/ 251 h 90267"/>
                    <a:gd name="connsiteX139" fmla="*/ 6062 w 44087"/>
                    <a:gd name="connsiteY139" fmla="*/ 2322 h 90267"/>
                    <a:gd name="connsiteX140" fmla="*/ 7027 w 44087"/>
                    <a:gd name="connsiteY140" fmla="*/ 10823 h 90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</a:cxnLst>
                  <a:rect l="l" t="t" r="r" b="b"/>
                  <a:pathLst>
                    <a:path w="44087" h="90267">
                      <a:moveTo>
                        <a:pt x="7027" y="10823"/>
                      </a:moveTo>
                      <a:cubicBezTo>
                        <a:pt x="6027" y="14110"/>
                        <a:pt x="3812" y="14610"/>
                        <a:pt x="4026" y="18253"/>
                      </a:cubicBezTo>
                      <a:cubicBezTo>
                        <a:pt x="3526" y="19896"/>
                        <a:pt x="3633" y="21789"/>
                        <a:pt x="3526" y="23539"/>
                      </a:cubicBezTo>
                      <a:cubicBezTo>
                        <a:pt x="4955" y="24647"/>
                        <a:pt x="3098" y="25754"/>
                        <a:pt x="4205" y="27004"/>
                      </a:cubicBezTo>
                      <a:lnTo>
                        <a:pt x="3241" y="27183"/>
                      </a:lnTo>
                      <a:cubicBezTo>
                        <a:pt x="3633" y="27611"/>
                        <a:pt x="3848" y="28076"/>
                        <a:pt x="3276" y="28290"/>
                      </a:cubicBezTo>
                      <a:lnTo>
                        <a:pt x="3026" y="28219"/>
                      </a:lnTo>
                      <a:cubicBezTo>
                        <a:pt x="3598" y="28861"/>
                        <a:pt x="3062" y="29326"/>
                        <a:pt x="3348" y="29647"/>
                      </a:cubicBezTo>
                      <a:lnTo>
                        <a:pt x="3098" y="29576"/>
                      </a:lnTo>
                      <a:lnTo>
                        <a:pt x="3098" y="30219"/>
                      </a:lnTo>
                      <a:lnTo>
                        <a:pt x="2740" y="30040"/>
                      </a:lnTo>
                      <a:cubicBezTo>
                        <a:pt x="3276" y="31076"/>
                        <a:pt x="3133" y="31969"/>
                        <a:pt x="2633" y="32719"/>
                      </a:cubicBezTo>
                      <a:lnTo>
                        <a:pt x="3741" y="32898"/>
                      </a:lnTo>
                      <a:cubicBezTo>
                        <a:pt x="2169" y="34362"/>
                        <a:pt x="4312" y="35434"/>
                        <a:pt x="2526" y="36720"/>
                      </a:cubicBezTo>
                      <a:lnTo>
                        <a:pt x="2276" y="36648"/>
                      </a:lnTo>
                      <a:cubicBezTo>
                        <a:pt x="4776" y="39113"/>
                        <a:pt x="-296" y="39148"/>
                        <a:pt x="2026" y="41792"/>
                      </a:cubicBezTo>
                      <a:cubicBezTo>
                        <a:pt x="1740" y="41470"/>
                        <a:pt x="1455" y="41792"/>
                        <a:pt x="1169" y="41720"/>
                      </a:cubicBezTo>
                      <a:cubicBezTo>
                        <a:pt x="1276" y="42720"/>
                        <a:pt x="1240" y="43792"/>
                        <a:pt x="3419" y="44220"/>
                      </a:cubicBezTo>
                      <a:cubicBezTo>
                        <a:pt x="3276" y="44935"/>
                        <a:pt x="2633" y="44685"/>
                        <a:pt x="1812" y="44613"/>
                      </a:cubicBezTo>
                      <a:cubicBezTo>
                        <a:pt x="2740" y="44792"/>
                        <a:pt x="3026" y="45471"/>
                        <a:pt x="2991" y="46042"/>
                      </a:cubicBezTo>
                      <a:lnTo>
                        <a:pt x="2669" y="45721"/>
                      </a:lnTo>
                      <a:lnTo>
                        <a:pt x="2740" y="47399"/>
                      </a:lnTo>
                      <a:lnTo>
                        <a:pt x="4562" y="47364"/>
                      </a:lnTo>
                      <a:cubicBezTo>
                        <a:pt x="3919" y="48114"/>
                        <a:pt x="2348" y="47257"/>
                        <a:pt x="2669" y="48150"/>
                      </a:cubicBezTo>
                      <a:lnTo>
                        <a:pt x="4169" y="48328"/>
                      </a:lnTo>
                      <a:cubicBezTo>
                        <a:pt x="3741" y="49471"/>
                        <a:pt x="1383" y="49900"/>
                        <a:pt x="169" y="51114"/>
                      </a:cubicBezTo>
                      <a:cubicBezTo>
                        <a:pt x="-367" y="53757"/>
                        <a:pt x="455" y="56794"/>
                        <a:pt x="1490" y="59615"/>
                      </a:cubicBezTo>
                      <a:cubicBezTo>
                        <a:pt x="2562" y="62508"/>
                        <a:pt x="3812" y="65116"/>
                        <a:pt x="4205" y="68331"/>
                      </a:cubicBezTo>
                      <a:lnTo>
                        <a:pt x="3383" y="69152"/>
                      </a:lnTo>
                      <a:cubicBezTo>
                        <a:pt x="2062" y="70224"/>
                        <a:pt x="6312" y="69152"/>
                        <a:pt x="5169" y="70188"/>
                      </a:cubicBezTo>
                      <a:lnTo>
                        <a:pt x="6170" y="70260"/>
                      </a:lnTo>
                      <a:cubicBezTo>
                        <a:pt x="6062" y="70581"/>
                        <a:pt x="6027" y="71081"/>
                        <a:pt x="5562" y="71045"/>
                      </a:cubicBezTo>
                      <a:cubicBezTo>
                        <a:pt x="5884" y="71545"/>
                        <a:pt x="6098" y="71402"/>
                        <a:pt x="6777" y="71402"/>
                      </a:cubicBezTo>
                      <a:lnTo>
                        <a:pt x="6419" y="72545"/>
                      </a:lnTo>
                      <a:cubicBezTo>
                        <a:pt x="7455" y="74903"/>
                        <a:pt x="10241" y="74796"/>
                        <a:pt x="11706" y="76439"/>
                      </a:cubicBezTo>
                      <a:cubicBezTo>
                        <a:pt x="12599" y="79868"/>
                        <a:pt x="17850" y="80832"/>
                        <a:pt x="20528" y="80975"/>
                      </a:cubicBezTo>
                      <a:cubicBezTo>
                        <a:pt x="22636" y="80761"/>
                        <a:pt x="23886" y="82547"/>
                        <a:pt x="24886" y="84225"/>
                      </a:cubicBezTo>
                      <a:cubicBezTo>
                        <a:pt x="25672" y="85797"/>
                        <a:pt x="26743" y="87583"/>
                        <a:pt x="29208" y="87405"/>
                      </a:cubicBezTo>
                      <a:cubicBezTo>
                        <a:pt x="29208" y="87655"/>
                        <a:pt x="29744" y="87369"/>
                        <a:pt x="29851" y="87226"/>
                      </a:cubicBezTo>
                      <a:cubicBezTo>
                        <a:pt x="30887" y="87905"/>
                        <a:pt x="32066" y="88583"/>
                        <a:pt x="33423" y="89262"/>
                      </a:cubicBezTo>
                      <a:cubicBezTo>
                        <a:pt x="33423" y="89262"/>
                        <a:pt x="33709" y="89369"/>
                        <a:pt x="34244" y="89583"/>
                      </a:cubicBezTo>
                      <a:cubicBezTo>
                        <a:pt x="35245" y="89976"/>
                        <a:pt x="37388" y="90405"/>
                        <a:pt x="39174" y="90226"/>
                      </a:cubicBezTo>
                      <a:cubicBezTo>
                        <a:pt x="40960" y="90048"/>
                        <a:pt x="42317" y="89512"/>
                        <a:pt x="43103" y="88619"/>
                      </a:cubicBezTo>
                      <a:cubicBezTo>
                        <a:pt x="43889" y="87726"/>
                        <a:pt x="44317" y="86512"/>
                        <a:pt x="43960" y="84726"/>
                      </a:cubicBezTo>
                      <a:cubicBezTo>
                        <a:pt x="43746" y="82904"/>
                        <a:pt x="41853" y="80689"/>
                        <a:pt x="40102" y="77618"/>
                      </a:cubicBezTo>
                      <a:lnTo>
                        <a:pt x="40174" y="77260"/>
                      </a:lnTo>
                      <a:cubicBezTo>
                        <a:pt x="39352" y="76510"/>
                        <a:pt x="39424" y="76225"/>
                        <a:pt x="38781" y="76796"/>
                      </a:cubicBezTo>
                      <a:cubicBezTo>
                        <a:pt x="38602" y="76974"/>
                        <a:pt x="38352" y="77189"/>
                        <a:pt x="37995" y="77475"/>
                      </a:cubicBezTo>
                      <a:cubicBezTo>
                        <a:pt x="38781" y="75403"/>
                        <a:pt x="37173" y="76867"/>
                        <a:pt x="37173" y="76046"/>
                      </a:cubicBezTo>
                      <a:lnTo>
                        <a:pt x="37281" y="75903"/>
                      </a:lnTo>
                      <a:cubicBezTo>
                        <a:pt x="35709" y="77010"/>
                        <a:pt x="36423" y="73796"/>
                        <a:pt x="34816" y="74617"/>
                      </a:cubicBezTo>
                      <a:cubicBezTo>
                        <a:pt x="34923" y="74474"/>
                        <a:pt x="35280" y="73974"/>
                        <a:pt x="35495" y="74046"/>
                      </a:cubicBezTo>
                      <a:cubicBezTo>
                        <a:pt x="34745" y="73938"/>
                        <a:pt x="33602" y="73796"/>
                        <a:pt x="34209" y="72653"/>
                      </a:cubicBezTo>
                      <a:cubicBezTo>
                        <a:pt x="33387" y="72331"/>
                        <a:pt x="32208" y="71581"/>
                        <a:pt x="31208" y="71224"/>
                      </a:cubicBezTo>
                      <a:cubicBezTo>
                        <a:pt x="30244" y="70867"/>
                        <a:pt x="29280" y="70795"/>
                        <a:pt x="28315" y="71402"/>
                      </a:cubicBezTo>
                      <a:lnTo>
                        <a:pt x="28565" y="71117"/>
                      </a:lnTo>
                      <a:cubicBezTo>
                        <a:pt x="27351" y="72045"/>
                        <a:pt x="27744" y="70902"/>
                        <a:pt x="26779" y="71188"/>
                      </a:cubicBezTo>
                      <a:cubicBezTo>
                        <a:pt x="26815" y="71010"/>
                        <a:pt x="26815" y="70938"/>
                        <a:pt x="26851" y="70867"/>
                      </a:cubicBezTo>
                      <a:cubicBezTo>
                        <a:pt x="25601" y="71724"/>
                        <a:pt x="25029" y="70081"/>
                        <a:pt x="24279" y="70331"/>
                      </a:cubicBezTo>
                      <a:lnTo>
                        <a:pt x="24672" y="69581"/>
                      </a:lnTo>
                      <a:lnTo>
                        <a:pt x="23457" y="69081"/>
                      </a:lnTo>
                      <a:lnTo>
                        <a:pt x="23779" y="69474"/>
                      </a:lnTo>
                      <a:cubicBezTo>
                        <a:pt x="22422" y="71402"/>
                        <a:pt x="23707" y="67723"/>
                        <a:pt x="22136" y="68509"/>
                      </a:cubicBezTo>
                      <a:cubicBezTo>
                        <a:pt x="21600" y="67830"/>
                        <a:pt x="17921" y="71581"/>
                        <a:pt x="17778" y="70045"/>
                      </a:cubicBezTo>
                      <a:cubicBezTo>
                        <a:pt x="16742" y="70652"/>
                        <a:pt x="19171" y="68831"/>
                        <a:pt x="18135" y="69117"/>
                      </a:cubicBezTo>
                      <a:cubicBezTo>
                        <a:pt x="18850" y="68116"/>
                        <a:pt x="18850" y="68688"/>
                        <a:pt x="19278" y="67795"/>
                      </a:cubicBezTo>
                      <a:cubicBezTo>
                        <a:pt x="18421" y="67866"/>
                        <a:pt x="19278" y="66188"/>
                        <a:pt x="18171" y="66402"/>
                      </a:cubicBezTo>
                      <a:lnTo>
                        <a:pt x="18778" y="65652"/>
                      </a:lnTo>
                      <a:cubicBezTo>
                        <a:pt x="16921" y="66330"/>
                        <a:pt x="18385" y="63616"/>
                        <a:pt x="16849" y="64402"/>
                      </a:cubicBezTo>
                      <a:cubicBezTo>
                        <a:pt x="15671" y="64259"/>
                        <a:pt x="18564" y="62116"/>
                        <a:pt x="16635" y="62651"/>
                      </a:cubicBezTo>
                      <a:lnTo>
                        <a:pt x="17457" y="61615"/>
                      </a:lnTo>
                      <a:cubicBezTo>
                        <a:pt x="17457" y="61223"/>
                        <a:pt x="16064" y="62366"/>
                        <a:pt x="16349" y="61687"/>
                      </a:cubicBezTo>
                      <a:cubicBezTo>
                        <a:pt x="17028" y="61223"/>
                        <a:pt x="16635" y="60973"/>
                        <a:pt x="17385" y="60687"/>
                      </a:cubicBezTo>
                      <a:cubicBezTo>
                        <a:pt x="18207" y="59544"/>
                        <a:pt x="15063" y="60258"/>
                        <a:pt x="16742" y="58544"/>
                      </a:cubicBezTo>
                      <a:cubicBezTo>
                        <a:pt x="15171" y="58865"/>
                        <a:pt x="15921" y="58079"/>
                        <a:pt x="14742" y="58187"/>
                      </a:cubicBezTo>
                      <a:cubicBezTo>
                        <a:pt x="15421" y="57972"/>
                        <a:pt x="14599" y="57079"/>
                        <a:pt x="16207" y="57365"/>
                      </a:cubicBezTo>
                      <a:cubicBezTo>
                        <a:pt x="16349" y="57401"/>
                        <a:pt x="16349" y="57472"/>
                        <a:pt x="16064" y="57508"/>
                      </a:cubicBezTo>
                      <a:lnTo>
                        <a:pt x="16992" y="57365"/>
                      </a:lnTo>
                      <a:cubicBezTo>
                        <a:pt x="18600" y="56543"/>
                        <a:pt x="15849" y="56579"/>
                        <a:pt x="16064" y="55865"/>
                      </a:cubicBezTo>
                      <a:cubicBezTo>
                        <a:pt x="15778" y="56079"/>
                        <a:pt x="15885" y="56329"/>
                        <a:pt x="15206" y="56222"/>
                      </a:cubicBezTo>
                      <a:lnTo>
                        <a:pt x="15278" y="55579"/>
                      </a:lnTo>
                      <a:lnTo>
                        <a:pt x="16064" y="55650"/>
                      </a:lnTo>
                      <a:lnTo>
                        <a:pt x="16456" y="54722"/>
                      </a:lnTo>
                      <a:lnTo>
                        <a:pt x="15492" y="54900"/>
                      </a:lnTo>
                      <a:cubicBezTo>
                        <a:pt x="15992" y="54400"/>
                        <a:pt x="17635" y="54257"/>
                        <a:pt x="16242" y="53722"/>
                      </a:cubicBezTo>
                      <a:cubicBezTo>
                        <a:pt x="15492" y="53436"/>
                        <a:pt x="14921" y="54186"/>
                        <a:pt x="14635" y="53614"/>
                      </a:cubicBezTo>
                      <a:cubicBezTo>
                        <a:pt x="15314" y="52936"/>
                        <a:pt x="16385" y="52007"/>
                        <a:pt x="16778" y="51150"/>
                      </a:cubicBezTo>
                      <a:cubicBezTo>
                        <a:pt x="15671" y="51114"/>
                        <a:pt x="15742" y="50864"/>
                        <a:pt x="15563" y="50578"/>
                      </a:cubicBezTo>
                      <a:lnTo>
                        <a:pt x="16528" y="50650"/>
                      </a:lnTo>
                      <a:cubicBezTo>
                        <a:pt x="15349" y="49507"/>
                        <a:pt x="18635" y="50578"/>
                        <a:pt x="17742" y="49471"/>
                      </a:cubicBezTo>
                      <a:lnTo>
                        <a:pt x="18385" y="49650"/>
                      </a:lnTo>
                      <a:lnTo>
                        <a:pt x="16456" y="49078"/>
                      </a:lnTo>
                      <a:cubicBezTo>
                        <a:pt x="14742" y="47864"/>
                        <a:pt x="18457" y="48935"/>
                        <a:pt x="16099" y="47435"/>
                      </a:cubicBezTo>
                      <a:cubicBezTo>
                        <a:pt x="16171" y="47864"/>
                        <a:pt x="13992" y="47292"/>
                        <a:pt x="14492" y="46828"/>
                      </a:cubicBezTo>
                      <a:lnTo>
                        <a:pt x="15385" y="47114"/>
                      </a:lnTo>
                      <a:cubicBezTo>
                        <a:pt x="15242" y="46792"/>
                        <a:pt x="14885" y="46614"/>
                        <a:pt x="15099" y="46471"/>
                      </a:cubicBezTo>
                      <a:cubicBezTo>
                        <a:pt x="15563" y="46721"/>
                        <a:pt x="16385" y="46792"/>
                        <a:pt x="16314" y="46364"/>
                      </a:cubicBezTo>
                      <a:lnTo>
                        <a:pt x="17385" y="46864"/>
                      </a:lnTo>
                      <a:lnTo>
                        <a:pt x="15885" y="45756"/>
                      </a:lnTo>
                      <a:cubicBezTo>
                        <a:pt x="16957" y="45328"/>
                        <a:pt x="15956" y="44042"/>
                        <a:pt x="17314" y="44042"/>
                      </a:cubicBezTo>
                      <a:cubicBezTo>
                        <a:pt x="17314" y="44042"/>
                        <a:pt x="18207" y="42756"/>
                        <a:pt x="16885" y="42149"/>
                      </a:cubicBezTo>
                      <a:cubicBezTo>
                        <a:pt x="17707" y="42613"/>
                        <a:pt x="18171" y="41899"/>
                        <a:pt x="19171" y="42327"/>
                      </a:cubicBezTo>
                      <a:cubicBezTo>
                        <a:pt x="18278" y="41756"/>
                        <a:pt x="17707" y="40434"/>
                        <a:pt x="18814" y="40184"/>
                      </a:cubicBezTo>
                      <a:lnTo>
                        <a:pt x="18921" y="40291"/>
                      </a:lnTo>
                      <a:cubicBezTo>
                        <a:pt x="20314" y="38934"/>
                        <a:pt x="17992" y="37327"/>
                        <a:pt x="19600" y="36148"/>
                      </a:cubicBezTo>
                      <a:cubicBezTo>
                        <a:pt x="18492" y="35969"/>
                        <a:pt x="19243" y="35362"/>
                        <a:pt x="17814" y="35255"/>
                      </a:cubicBezTo>
                      <a:cubicBezTo>
                        <a:pt x="16742" y="33469"/>
                        <a:pt x="21207" y="33148"/>
                        <a:pt x="17028" y="31683"/>
                      </a:cubicBezTo>
                      <a:cubicBezTo>
                        <a:pt x="16957" y="30969"/>
                        <a:pt x="18207" y="31076"/>
                        <a:pt x="18492" y="30790"/>
                      </a:cubicBezTo>
                      <a:lnTo>
                        <a:pt x="18671" y="31004"/>
                      </a:lnTo>
                      <a:cubicBezTo>
                        <a:pt x="18600" y="29647"/>
                        <a:pt x="18635" y="29254"/>
                        <a:pt x="18921" y="28326"/>
                      </a:cubicBezTo>
                      <a:cubicBezTo>
                        <a:pt x="18600" y="27754"/>
                        <a:pt x="16635" y="27254"/>
                        <a:pt x="17278" y="26504"/>
                      </a:cubicBezTo>
                      <a:cubicBezTo>
                        <a:pt x="18028" y="26933"/>
                        <a:pt x="17921" y="26575"/>
                        <a:pt x="17992" y="26254"/>
                      </a:cubicBezTo>
                      <a:cubicBezTo>
                        <a:pt x="18064" y="26468"/>
                        <a:pt x="18350" y="26611"/>
                        <a:pt x="18957" y="26290"/>
                      </a:cubicBezTo>
                      <a:cubicBezTo>
                        <a:pt x="18743" y="26183"/>
                        <a:pt x="18600" y="26040"/>
                        <a:pt x="18492" y="25932"/>
                      </a:cubicBezTo>
                      <a:cubicBezTo>
                        <a:pt x="18564" y="25932"/>
                        <a:pt x="18600" y="25932"/>
                        <a:pt x="18707" y="25968"/>
                      </a:cubicBezTo>
                      <a:cubicBezTo>
                        <a:pt x="18528" y="25361"/>
                        <a:pt x="18278" y="25432"/>
                        <a:pt x="18100" y="25647"/>
                      </a:cubicBezTo>
                      <a:cubicBezTo>
                        <a:pt x="17992" y="25611"/>
                        <a:pt x="17814" y="25611"/>
                        <a:pt x="17599" y="25647"/>
                      </a:cubicBezTo>
                      <a:cubicBezTo>
                        <a:pt x="18743" y="25290"/>
                        <a:pt x="17850" y="24075"/>
                        <a:pt x="19207" y="24289"/>
                      </a:cubicBezTo>
                      <a:cubicBezTo>
                        <a:pt x="19243" y="22611"/>
                        <a:pt x="18028" y="21146"/>
                        <a:pt x="17742" y="19682"/>
                      </a:cubicBezTo>
                      <a:cubicBezTo>
                        <a:pt x="18457" y="19646"/>
                        <a:pt x="19028" y="20075"/>
                        <a:pt x="19243" y="20539"/>
                      </a:cubicBezTo>
                      <a:lnTo>
                        <a:pt x="19171" y="19503"/>
                      </a:lnTo>
                      <a:cubicBezTo>
                        <a:pt x="20171" y="19682"/>
                        <a:pt x="19635" y="20182"/>
                        <a:pt x="19814" y="20503"/>
                      </a:cubicBezTo>
                      <a:cubicBezTo>
                        <a:pt x="21671" y="19610"/>
                        <a:pt x="18635" y="17824"/>
                        <a:pt x="20350" y="16681"/>
                      </a:cubicBezTo>
                      <a:lnTo>
                        <a:pt x="19600" y="16253"/>
                      </a:lnTo>
                      <a:lnTo>
                        <a:pt x="19743" y="16181"/>
                      </a:lnTo>
                      <a:cubicBezTo>
                        <a:pt x="19314" y="16110"/>
                        <a:pt x="18778" y="15717"/>
                        <a:pt x="18671" y="15503"/>
                      </a:cubicBezTo>
                      <a:cubicBezTo>
                        <a:pt x="19600" y="15431"/>
                        <a:pt x="20707" y="15824"/>
                        <a:pt x="20743" y="15145"/>
                      </a:cubicBezTo>
                      <a:cubicBezTo>
                        <a:pt x="21671" y="14717"/>
                        <a:pt x="20528" y="13538"/>
                        <a:pt x="20171" y="12752"/>
                      </a:cubicBezTo>
                      <a:cubicBezTo>
                        <a:pt x="19957" y="13110"/>
                        <a:pt x="19493" y="12931"/>
                        <a:pt x="19207" y="12716"/>
                      </a:cubicBezTo>
                      <a:cubicBezTo>
                        <a:pt x="19207" y="12359"/>
                        <a:pt x="20136" y="12288"/>
                        <a:pt x="19778" y="11967"/>
                      </a:cubicBezTo>
                      <a:lnTo>
                        <a:pt x="20993" y="12074"/>
                      </a:lnTo>
                      <a:cubicBezTo>
                        <a:pt x="19850" y="12074"/>
                        <a:pt x="19886" y="11002"/>
                        <a:pt x="19421" y="10823"/>
                      </a:cubicBezTo>
                      <a:cubicBezTo>
                        <a:pt x="20350" y="10716"/>
                        <a:pt x="20136" y="11431"/>
                        <a:pt x="20779" y="11609"/>
                      </a:cubicBezTo>
                      <a:cubicBezTo>
                        <a:pt x="20814" y="10216"/>
                        <a:pt x="20814" y="10895"/>
                        <a:pt x="20850" y="9502"/>
                      </a:cubicBezTo>
                      <a:cubicBezTo>
                        <a:pt x="20028" y="8680"/>
                        <a:pt x="19707" y="9538"/>
                        <a:pt x="18671" y="9073"/>
                      </a:cubicBezTo>
                      <a:cubicBezTo>
                        <a:pt x="18492" y="8395"/>
                        <a:pt x="17742" y="7716"/>
                        <a:pt x="18492" y="7037"/>
                      </a:cubicBezTo>
                      <a:lnTo>
                        <a:pt x="17421" y="7180"/>
                      </a:lnTo>
                      <a:cubicBezTo>
                        <a:pt x="16671" y="5930"/>
                        <a:pt x="16849" y="5216"/>
                        <a:pt x="17957" y="4465"/>
                      </a:cubicBezTo>
                      <a:cubicBezTo>
                        <a:pt x="13742" y="-178"/>
                        <a:pt x="10670" y="-356"/>
                        <a:pt x="8777" y="251"/>
                      </a:cubicBezTo>
                      <a:cubicBezTo>
                        <a:pt x="6884" y="858"/>
                        <a:pt x="6062" y="2322"/>
                        <a:pt x="6062" y="2322"/>
                      </a:cubicBezTo>
                      <a:cubicBezTo>
                        <a:pt x="3633" y="5216"/>
                        <a:pt x="6670" y="6894"/>
                        <a:pt x="7027" y="1082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8" name="Graphic 1">
                <a:extLst>
                  <a:ext uri="{FF2B5EF4-FFF2-40B4-BE49-F238E27FC236}">
                    <a16:creationId xmlns:a16="http://schemas.microsoft.com/office/drawing/2014/main" id="{B0EE3600-DFE4-4343-9C23-946BB97CC7ED}"/>
                  </a:ext>
                </a:extLst>
              </p:cNvPr>
              <p:cNvGrpSpPr/>
              <p:nvPr/>
            </p:nvGrpSpPr>
            <p:grpSpPr>
              <a:xfrm>
                <a:off x="7657754" y="2098690"/>
                <a:ext cx="58078" cy="74973"/>
                <a:chOff x="7657754" y="2098690"/>
                <a:chExt cx="58078" cy="74973"/>
              </a:xfrm>
              <a:grpFill/>
            </p:grpSpPr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B0019BB8-9CF0-7E48-A8AD-90FAEC8135CF}"/>
                    </a:ext>
                  </a:extLst>
                </p:cNvPr>
                <p:cNvSpPr/>
                <p:nvPr/>
              </p:nvSpPr>
              <p:spPr>
                <a:xfrm>
                  <a:off x="7712689" y="2131552"/>
                  <a:ext cx="500" cy="177"/>
                </a:xfrm>
                <a:custGeom>
                  <a:avLst/>
                  <a:gdLst>
                    <a:gd name="connsiteX0" fmla="*/ 500 w 500"/>
                    <a:gd name="connsiteY0" fmla="*/ 0 h 177"/>
                    <a:gd name="connsiteX1" fmla="*/ 0 w 500"/>
                    <a:gd name="connsiteY1" fmla="*/ 143 h 177"/>
                    <a:gd name="connsiteX2" fmla="*/ 500 w 500"/>
                    <a:gd name="connsiteY2" fmla="*/ 0 h 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0" h="177">
                      <a:moveTo>
                        <a:pt x="500" y="0"/>
                      </a:moveTo>
                      <a:lnTo>
                        <a:pt x="0" y="143"/>
                      </a:lnTo>
                      <a:cubicBezTo>
                        <a:pt x="179" y="214"/>
                        <a:pt x="357" y="179"/>
                        <a:pt x="50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F0D2B993-8EAB-3848-A796-60BFB78291D1}"/>
                    </a:ext>
                  </a:extLst>
                </p:cNvPr>
                <p:cNvSpPr/>
                <p:nvPr/>
              </p:nvSpPr>
              <p:spPr>
                <a:xfrm>
                  <a:off x="7660754" y="2126729"/>
                  <a:ext cx="107" cy="71"/>
                </a:xfrm>
                <a:custGeom>
                  <a:avLst/>
                  <a:gdLst>
                    <a:gd name="connsiteX0" fmla="*/ 107 w 107"/>
                    <a:gd name="connsiteY0" fmla="*/ 72 h 71"/>
                    <a:gd name="connsiteX1" fmla="*/ 0 w 107"/>
                    <a:gd name="connsiteY1" fmla="*/ 0 h 71"/>
                    <a:gd name="connsiteX2" fmla="*/ 107 w 107"/>
                    <a:gd name="connsiteY2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71">
                      <a:moveTo>
                        <a:pt x="107" y="72"/>
                      </a:moveTo>
                      <a:lnTo>
                        <a:pt x="0" y="0"/>
                      </a:lnTo>
                      <a:cubicBezTo>
                        <a:pt x="71" y="36"/>
                        <a:pt x="107" y="72"/>
                        <a:pt x="107" y="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371D1354-A38F-F943-B9D4-7904B8F547EE}"/>
                    </a:ext>
                  </a:extLst>
                </p:cNvPr>
                <p:cNvSpPr/>
                <p:nvPr/>
              </p:nvSpPr>
              <p:spPr>
                <a:xfrm>
                  <a:off x="7694544" y="2139088"/>
                  <a:ext cx="71" cy="142"/>
                </a:xfrm>
                <a:custGeom>
                  <a:avLst/>
                  <a:gdLst>
                    <a:gd name="connsiteX0" fmla="*/ 36 w 71"/>
                    <a:gd name="connsiteY0" fmla="*/ 143 h 142"/>
                    <a:gd name="connsiteX1" fmla="*/ 71 w 71"/>
                    <a:gd name="connsiteY1" fmla="*/ 107 h 142"/>
                    <a:gd name="connsiteX2" fmla="*/ 0 w 71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42">
                      <a:moveTo>
                        <a:pt x="36" y="143"/>
                      </a:moveTo>
                      <a:lnTo>
                        <a:pt x="71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0C740729-AA96-0746-942A-1EF813C45C0F}"/>
                    </a:ext>
                  </a:extLst>
                </p:cNvPr>
                <p:cNvSpPr/>
                <p:nvPr/>
              </p:nvSpPr>
              <p:spPr>
                <a:xfrm>
                  <a:off x="7657754" y="2098690"/>
                  <a:ext cx="58078" cy="74973"/>
                </a:xfrm>
                <a:custGeom>
                  <a:avLst/>
                  <a:gdLst>
                    <a:gd name="connsiteX0" fmla="*/ 44184 w 58078"/>
                    <a:gd name="connsiteY0" fmla="*/ 23753 h 74973"/>
                    <a:gd name="connsiteX1" fmla="*/ 38719 w 58078"/>
                    <a:gd name="connsiteY1" fmla="*/ 34433 h 74973"/>
                    <a:gd name="connsiteX2" fmla="*/ 36826 w 58078"/>
                    <a:gd name="connsiteY2" fmla="*/ 40469 h 74973"/>
                    <a:gd name="connsiteX3" fmla="*/ 36469 w 58078"/>
                    <a:gd name="connsiteY3" fmla="*/ 44720 h 74973"/>
                    <a:gd name="connsiteX4" fmla="*/ 35433 w 58078"/>
                    <a:gd name="connsiteY4" fmla="*/ 44827 h 74973"/>
                    <a:gd name="connsiteX5" fmla="*/ 35147 w 58078"/>
                    <a:gd name="connsiteY5" fmla="*/ 46149 h 74973"/>
                    <a:gd name="connsiteX6" fmla="*/ 34897 w 58078"/>
                    <a:gd name="connsiteY6" fmla="*/ 46042 h 74973"/>
                    <a:gd name="connsiteX7" fmla="*/ 34969 w 58078"/>
                    <a:gd name="connsiteY7" fmla="*/ 47470 h 74973"/>
                    <a:gd name="connsiteX8" fmla="*/ 34719 w 58078"/>
                    <a:gd name="connsiteY8" fmla="*/ 47327 h 74973"/>
                    <a:gd name="connsiteX9" fmla="*/ 34611 w 58078"/>
                    <a:gd name="connsiteY9" fmla="*/ 47863 h 74973"/>
                    <a:gd name="connsiteX10" fmla="*/ 34326 w 58078"/>
                    <a:gd name="connsiteY10" fmla="*/ 47613 h 74973"/>
                    <a:gd name="connsiteX11" fmla="*/ 33647 w 58078"/>
                    <a:gd name="connsiteY11" fmla="*/ 49720 h 74973"/>
                    <a:gd name="connsiteX12" fmla="*/ 34611 w 58078"/>
                    <a:gd name="connsiteY12" fmla="*/ 50292 h 74973"/>
                    <a:gd name="connsiteX13" fmla="*/ 32147 w 58078"/>
                    <a:gd name="connsiteY13" fmla="*/ 52649 h 74973"/>
                    <a:gd name="connsiteX14" fmla="*/ 31968 w 58078"/>
                    <a:gd name="connsiteY14" fmla="*/ 52435 h 74973"/>
                    <a:gd name="connsiteX15" fmla="*/ 28754 w 58078"/>
                    <a:gd name="connsiteY15" fmla="*/ 55793 h 74973"/>
                    <a:gd name="connsiteX16" fmla="*/ 28253 w 58078"/>
                    <a:gd name="connsiteY16" fmla="*/ 55114 h 74973"/>
                    <a:gd name="connsiteX17" fmla="*/ 28075 w 58078"/>
                    <a:gd name="connsiteY17" fmla="*/ 58222 h 74973"/>
                    <a:gd name="connsiteX18" fmla="*/ 27253 w 58078"/>
                    <a:gd name="connsiteY18" fmla="*/ 56900 h 74973"/>
                    <a:gd name="connsiteX19" fmla="*/ 27039 w 58078"/>
                    <a:gd name="connsiteY19" fmla="*/ 58543 h 74973"/>
                    <a:gd name="connsiteX20" fmla="*/ 27111 w 58078"/>
                    <a:gd name="connsiteY20" fmla="*/ 58114 h 74973"/>
                    <a:gd name="connsiteX21" fmla="*/ 26325 w 58078"/>
                    <a:gd name="connsiteY21" fmla="*/ 58722 h 74973"/>
                    <a:gd name="connsiteX22" fmla="*/ 26610 w 58078"/>
                    <a:gd name="connsiteY22" fmla="*/ 60579 h 74973"/>
                    <a:gd name="connsiteX23" fmla="*/ 25932 w 58078"/>
                    <a:gd name="connsiteY23" fmla="*/ 58829 h 74973"/>
                    <a:gd name="connsiteX24" fmla="*/ 25860 w 58078"/>
                    <a:gd name="connsiteY24" fmla="*/ 60472 h 74973"/>
                    <a:gd name="connsiteX25" fmla="*/ 25146 w 58078"/>
                    <a:gd name="connsiteY25" fmla="*/ 56364 h 74973"/>
                    <a:gd name="connsiteX26" fmla="*/ 24896 w 58078"/>
                    <a:gd name="connsiteY26" fmla="*/ 56114 h 74973"/>
                    <a:gd name="connsiteX27" fmla="*/ 22431 w 58078"/>
                    <a:gd name="connsiteY27" fmla="*/ 54471 h 74973"/>
                    <a:gd name="connsiteX28" fmla="*/ 20574 w 58078"/>
                    <a:gd name="connsiteY28" fmla="*/ 47435 h 74973"/>
                    <a:gd name="connsiteX29" fmla="*/ 21574 w 58078"/>
                    <a:gd name="connsiteY29" fmla="*/ 46827 h 74973"/>
                    <a:gd name="connsiteX30" fmla="*/ 20217 w 58078"/>
                    <a:gd name="connsiteY30" fmla="*/ 45649 h 74973"/>
                    <a:gd name="connsiteX31" fmla="*/ 19324 w 58078"/>
                    <a:gd name="connsiteY31" fmla="*/ 45327 h 74973"/>
                    <a:gd name="connsiteX32" fmla="*/ 20181 w 58078"/>
                    <a:gd name="connsiteY32" fmla="*/ 44827 h 74973"/>
                    <a:gd name="connsiteX33" fmla="*/ 19252 w 58078"/>
                    <a:gd name="connsiteY33" fmla="*/ 44148 h 74973"/>
                    <a:gd name="connsiteX34" fmla="*/ 20074 w 58078"/>
                    <a:gd name="connsiteY34" fmla="*/ 43327 h 74973"/>
                    <a:gd name="connsiteX35" fmla="*/ 17895 w 58078"/>
                    <a:gd name="connsiteY35" fmla="*/ 37612 h 74973"/>
                    <a:gd name="connsiteX36" fmla="*/ 15038 w 58078"/>
                    <a:gd name="connsiteY36" fmla="*/ 26932 h 74973"/>
                    <a:gd name="connsiteX37" fmla="*/ 14823 w 58078"/>
                    <a:gd name="connsiteY37" fmla="*/ 13573 h 74973"/>
                    <a:gd name="connsiteX38" fmla="*/ 14323 w 58078"/>
                    <a:gd name="connsiteY38" fmla="*/ 13109 h 74973"/>
                    <a:gd name="connsiteX39" fmla="*/ 14359 w 58078"/>
                    <a:gd name="connsiteY39" fmla="*/ 9180 h 74973"/>
                    <a:gd name="connsiteX40" fmla="*/ 11751 w 58078"/>
                    <a:gd name="connsiteY40" fmla="*/ 0 h 74973"/>
                    <a:gd name="connsiteX41" fmla="*/ 2215 w 58078"/>
                    <a:gd name="connsiteY41" fmla="*/ 0 h 74973"/>
                    <a:gd name="connsiteX42" fmla="*/ 7358 w 58078"/>
                    <a:gd name="connsiteY42" fmla="*/ 0 h 74973"/>
                    <a:gd name="connsiteX43" fmla="*/ 6608 w 58078"/>
                    <a:gd name="connsiteY43" fmla="*/ 0 h 74973"/>
                    <a:gd name="connsiteX44" fmla="*/ 1214 w 58078"/>
                    <a:gd name="connsiteY44" fmla="*/ 4858 h 74973"/>
                    <a:gd name="connsiteX45" fmla="*/ 857 w 58078"/>
                    <a:gd name="connsiteY45" fmla="*/ 4751 h 74973"/>
                    <a:gd name="connsiteX46" fmla="*/ 1750 w 58078"/>
                    <a:gd name="connsiteY46" fmla="*/ 10073 h 74973"/>
                    <a:gd name="connsiteX47" fmla="*/ 929 w 58078"/>
                    <a:gd name="connsiteY47" fmla="*/ 12537 h 74973"/>
                    <a:gd name="connsiteX48" fmla="*/ 750 w 58078"/>
                    <a:gd name="connsiteY48" fmla="*/ 12502 h 74973"/>
                    <a:gd name="connsiteX49" fmla="*/ 1143 w 58078"/>
                    <a:gd name="connsiteY49" fmla="*/ 16752 h 74973"/>
                    <a:gd name="connsiteX50" fmla="*/ 286 w 58078"/>
                    <a:gd name="connsiteY50" fmla="*/ 16431 h 74973"/>
                    <a:gd name="connsiteX51" fmla="*/ 0 w 58078"/>
                    <a:gd name="connsiteY51" fmla="*/ 18931 h 74973"/>
                    <a:gd name="connsiteX52" fmla="*/ 2607 w 58078"/>
                    <a:gd name="connsiteY52" fmla="*/ 25932 h 74973"/>
                    <a:gd name="connsiteX53" fmla="*/ 2250 w 58078"/>
                    <a:gd name="connsiteY53" fmla="*/ 25860 h 74973"/>
                    <a:gd name="connsiteX54" fmla="*/ 3465 w 58078"/>
                    <a:gd name="connsiteY54" fmla="*/ 27789 h 74973"/>
                    <a:gd name="connsiteX55" fmla="*/ 3143 w 58078"/>
                    <a:gd name="connsiteY55" fmla="*/ 27932 h 74973"/>
                    <a:gd name="connsiteX56" fmla="*/ 4465 w 58078"/>
                    <a:gd name="connsiteY56" fmla="*/ 31218 h 74973"/>
                    <a:gd name="connsiteX57" fmla="*/ 3643 w 58078"/>
                    <a:gd name="connsiteY57" fmla="*/ 31397 h 74973"/>
                    <a:gd name="connsiteX58" fmla="*/ 4143 w 58078"/>
                    <a:gd name="connsiteY58" fmla="*/ 33183 h 74973"/>
                    <a:gd name="connsiteX59" fmla="*/ 4215 w 58078"/>
                    <a:gd name="connsiteY59" fmla="*/ 32468 h 74973"/>
                    <a:gd name="connsiteX60" fmla="*/ 4715 w 58078"/>
                    <a:gd name="connsiteY60" fmla="*/ 35183 h 74973"/>
                    <a:gd name="connsiteX61" fmla="*/ 9108 w 58078"/>
                    <a:gd name="connsiteY61" fmla="*/ 38291 h 74973"/>
                    <a:gd name="connsiteX62" fmla="*/ 8251 w 58078"/>
                    <a:gd name="connsiteY62" fmla="*/ 38862 h 74973"/>
                    <a:gd name="connsiteX63" fmla="*/ 6501 w 58078"/>
                    <a:gd name="connsiteY63" fmla="*/ 39005 h 74973"/>
                    <a:gd name="connsiteX64" fmla="*/ 6644 w 58078"/>
                    <a:gd name="connsiteY64" fmla="*/ 41719 h 74973"/>
                    <a:gd name="connsiteX65" fmla="*/ 5715 w 58078"/>
                    <a:gd name="connsiteY65" fmla="*/ 41970 h 74973"/>
                    <a:gd name="connsiteX66" fmla="*/ 7036 w 58078"/>
                    <a:gd name="connsiteY66" fmla="*/ 45649 h 74973"/>
                    <a:gd name="connsiteX67" fmla="*/ 6858 w 58078"/>
                    <a:gd name="connsiteY67" fmla="*/ 48542 h 74973"/>
                    <a:gd name="connsiteX68" fmla="*/ 5822 w 58078"/>
                    <a:gd name="connsiteY68" fmla="*/ 49542 h 74973"/>
                    <a:gd name="connsiteX69" fmla="*/ 7144 w 58078"/>
                    <a:gd name="connsiteY69" fmla="*/ 50506 h 74973"/>
                    <a:gd name="connsiteX70" fmla="*/ 5965 w 58078"/>
                    <a:gd name="connsiteY70" fmla="*/ 51471 h 74973"/>
                    <a:gd name="connsiteX71" fmla="*/ 7465 w 58078"/>
                    <a:gd name="connsiteY71" fmla="*/ 57007 h 74973"/>
                    <a:gd name="connsiteX72" fmla="*/ 9965 w 58078"/>
                    <a:gd name="connsiteY72" fmla="*/ 58436 h 74973"/>
                    <a:gd name="connsiteX73" fmla="*/ 8930 w 58078"/>
                    <a:gd name="connsiteY73" fmla="*/ 60115 h 74973"/>
                    <a:gd name="connsiteX74" fmla="*/ 8965 w 58078"/>
                    <a:gd name="connsiteY74" fmla="*/ 59722 h 74973"/>
                    <a:gd name="connsiteX75" fmla="*/ 8037 w 58078"/>
                    <a:gd name="connsiteY75" fmla="*/ 59900 h 74973"/>
                    <a:gd name="connsiteX76" fmla="*/ 11144 w 58078"/>
                    <a:gd name="connsiteY76" fmla="*/ 64508 h 74973"/>
                    <a:gd name="connsiteX77" fmla="*/ 11394 w 58078"/>
                    <a:gd name="connsiteY77" fmla="*/ 63222 h 74973"/>
                    <a:gd name="connsiteX78" fmla="*/ 12323 w 58078"/>
                    <a:gd name="connsiteY78" fmla="*/ 64937 h 74973"/>
                    <a:gd name="connsiteX79" fmla="*/ 11466 w 58078"/>
                    <a:gd name="connsiteY79" fmla="*/ 65080 h 74973"/>
                    <a:gd name="connsiteX80" fmla="*/ 12930 w 58078"/>
                    <a:gd name="connsiteY80" fmla="*/ 67830 h 74973"/>
                    <a:gd name="connsiteX81" fmla="*/ 13359 w 58078"/>
                    <a:gd name="connsiteY81" fmla="*/ 66794 h 74973"/>
                    <a:gd name="connsiteX82" fmla="*/ 15395 w 58078"/>
                    <a:gd name="connsiteY82" fmla="*/ 69937 h 74973"/>
                    <a:gd name="connsiteX83" fmla="*/ 16395 w 58078"/>
                    <a:gd name="connsiteY83" fmla="*/ 68652 h 74973"/>
                    <a:gd name="connsiteX84" fmla="*/ 17645 w 58078"/>
                    <a:gd name="connsiteY84" fmla="*/ 70437 h 74973"/>
                    <a:gd name="connsiteX85" fmla="*/ 21931 w 58078"/>
                    <a:gd name="connsiteY85" fmla="*/ 73438 h 74973"/>
                    <a:gd name="connsiteX86" fmla="*/ 23253 w 58078"/>
                    <a:gd name="connsiteY86" fmla="*/ 72330 h 74973"/>
                    <a:gd name="connsiteX87" fmla="*/ 23181 w 58078"/>
                    <a:gd name="connsiteY87" fmla="*/ 73295 h 74973"/>
                    <a:gd name="connsiteX88" fmla="*/ 26718 w 58078"/>
                    <a:gd name="connsiteY88" fmla="*/ 74259 h 74973"/>
                    <a:gd name="connsiteX89" fmla="*/ 26467 w 58078"/>
                    <a:gd name="connsiteY89" fmla="*/ 74974 h 74973"/>
                    <a:gd name="connsiteX90" fmla="*/ 27111 w 58078"/>
                    <a:gd name="connsiteY90" fmla="*/ 72831 h 74973"/>
                    <a:gd name="connsiteX91" fmla="*/ 30718 w 58078"/>
                    <a:gd name="connsiteY91" fmla="*/ 71187 h 74973"/>
                    <a:gd name="connsiteX92" fmla="*/ 30968 w 58078"/>
                    <a:gd name="connsiteY92" fmla="*/ 69259 h 74973"/>
                    <a:gd name="connsiteX93" fmla="*/ 30932 w 58078"/>
                    <a:gd name="connsiteY93" fmla="*/ 70259 h 74973"/>
                    <a:gd name="connsiteX94" fmla="*/ 32040 w 58078"/>
                    <a:gd name="connsiteY94" fmla="*/ 69366 h 74973"/>
                    <a:gd name="connsiteX95" fmla="*/ 33183 w 58078"/>
                    <a:gd name="connsiteY95" fmla="*/ 70152 h 74973"/>
                    <a:gd name="connsiteX96" fmla="*/ 32968 w 58078"/>
                    <a:gd name="connsiteY96" fmla="*/ 71545 h 74973"/>
                    <a:gd name="connsiteX97" fmla="*/ 34076 w 58078"/>
                    <a:gd name="connsiteY97" fmla="*/ 69116 h 74973"/>
                    <a:gd name="connsiteX98" fmla="*/ 37505 w 58078"/>
                    <a:gd name="connsiteY98" fmla="*/ 68401 h 74973"/>
                    <a:gd name="connsiteX99" fmla="*/ 39541 w 58078"/>
                    <a:gd name="connsiteY99" fmla="*/ 66080 h 74973"/>
                    <a:gd name="connsiteX100" fmla="*/ 41291 w 58078"/>
                    <a:gd name="connsiteY100" fmla="*/ 67580 h 74973"/>
                    <a:gd name="connsiteX101" fmla="*/ 43434 w 58078"/>
                    <a:gd name="connsiteY101" fmla="*/ 64794 h 74973"/>
                    <a:gd name="connsiteX102" fmla="*/ 43398 w 58078"/>
                    <a:gd name="connsiteY102" fmla="*/ 64972 h 74973"/>
                    <a:gd name="connsiteX103" fmla="*/ 48185 w 58078"/>
                    <a:gd name="connsiteY103" fmla="*/ 59043 h 74973"/>
                    <a:gd name="connsiteX104" fmla="*/ 47042 w 58078"/>
                    <a:gd name="connsiteY104" fmla="*/ 57257 h 74973"/>
                    <a:gd name="connsiteX105" fmla="*/ 48113 w 58078"/>
                    <a:gd name="connsiteY105" fmla="*/ 51828 h 74973"/>
                    <a:gd name="connsiteX106" fmla="*/ 49899 w 58078"/>
                    <a:gd name="connsiteY106" fmla="*/ 50828 h 74973"/>
                    <a:gd name="connsiteX107" fmla="*/ 50042 w 58078"/>
                    <a:gd name="connsiteY107" fmla="*/ 51114 h 74973"/>
                    <a:gd name="connsiteX108" fmla="*/ 51149 w 58078"/>
                    <a:gd name="connsiteY108" fmla="*/ 47827 h 74973"/>
                    <a:gd name="connsiteX109" fmla="*/ 50042 w 58078"/>
                    <a:gd name="connsiteY109" fmla="*/ 45399 h 74973"/>
                    <a:gd name="connsiteX110" fmla="*/ 50863 w 58078"/>
                    <a:gd name="connsiteY110" fmla="*/ 45149 h 74973"/>
                    <a:gd name="connsiteX111" fmla="*/ 51864 w 58078"/>
                    <a:gd name="connsiteY111" fmla="*/ 45291 h 74973"/>
                    <a:gd name="connsiteX112" fmla="*/ 51471 w 58078"/>
                    <a:gd name="connsiteY112" fmla="*/ 44827 h 74973"/>
                    <a:gd name="connsiteX113" fmla="*/ 51649 w 58078"/>
                    <a:gd name="connsiteY113" fmla="*/ 44898 h 74973"/>
                    <a:gd name="connsiteX114" fmla="*/ 51149 w 58078"/>
                    <a:gd name="connsiteY114" fmla="*/ 44434 h 74973"/>
                    <a:gd name="connsiteX115" fmla="*/ 50613 w 58078"/>
                    <a:gd name="connsiteY115" fmla="*/ 44363 h 74973"/>
                    <a:gd name="connsiteX116" fmla="*/ 52685 w 58078"/>
                    <a:gd name="connsiteY116" fmla="*/ 42863 h 74973"/>
                    <a:gd name="connsiteX117" fmla="*/ 52399 w 58078"/>
                    <a:gd name="connsiteY117" fmla="*/ 36755 h 74973"/>
                    <a:gd name="connsiteX118" fmla="*/ 53757 w 58078"/>
                    <a:gd name="connsiteY118" fmla="*/ 37933 h 74973"/>
                    <a:gd name="connsiteX119" fmla="*/ 53864 w 58078"/>
                    <a:gd name="connsiteY119" fmla="*/ 36612 h 74973"/>
                    <a:gd name="connsiteX120" fmla="*/ 54328 w 58078"/>
                    <a:gd name="connsiteY120" fmla="*/ 37933 h 74973"/>
                    <a:gd name="connsiteX121" fmla="*/ 55471 w 58078"/>
                    <a:gd name="connsiteY121" fmla="*/ 33397 h 74973"/>
                    <a:gd name="connsiteX122" fmla="*/ 54793 w 58078"/>
                    <a:gd name="connsiteY122" fmla="*/ 32861 h 74973"/>
                    <a:gd name="connsiteX123" fmla="*/ 54935 w 58078"/>
                    <a:gd name="connsiteY123" fmla="*/ 32826 h 74973"/>
                    <a:gd name="connsiteX124" fmla="*/ 54007 w 58078"/>
                    <a:gd name="connsiteY124" fmla="*/ 31933 h 74973"/>
                    <a:gd name="connsiteX125" fmla="*/ 56150 w 58078"/>
                    <a:gd name="connsiteY125" fmla="*/ 31897 h 74973"/>
                    <a:gd name="connsiteX126" fmla="*/ 56186 w 58078"/>
                    <a:gd name="connsiteY126" fmla="*/ 29396 h 74973"/>
                    <a:gd name="connsiteX127" fmla="*/ 55257 w 58078"/>
                    <a:gd name="connsiteY127" fmla="*/ 29111 h 74973"/>
                    <a:gd name="connsiteX128" fmla="*/ 56078 w 58078"/>
                    <a:gd name="connsiteY128" fmla="*/ 28432 h 74973"/>
                    <a:gd name="connsiteX129" fmla="*/ 57186 w 58078"/>
                    <a:gd name="connsiteY129" fmla="*/ 28897 h 74973"/>
                    <a:gd name="connsiteX130" fmla="*/ 56150 w 58078"/>
                    <a:gd name="connsiteY130" fmla="*/ 27039 h 74973"/>
                    <a:gd name="connsiteX131" fmla="*/ 57114 w 58078"/>
                    <a:gd name="connsiteY131" fmla="*/ 28325 h 74973"/>
                    <a:gd name="connsiteX132" fmla="*/ 58079 w 58078"/>
                    <a:gd name="connsiteY132" fmla="*/ 25932 h 74973"/>
                    <a:gd name="connsiteX133" fmla="*/ 56221 w 58078"/>
                    <a:gd name="connsiteY133" fmla="*/ 24717 h 74973"/>
                    <a:gd name="connsiteX134" fmla="*/ 57007 w 58078"/>
                    <a:gd name="connsiteY134" fmla="*/ 22181 h 74973"/>
                    <a:gd name="connsiteX135" fmla="*/ 55900 w 58078"/>
                    <a:gd name="connsiteY135" fmla="*/ 22038 h 74973"/>
                    <a:gd name="connsiteX136" fmla="*/ 57543 w 58078"/>
                    <a:gd name="connsiteY136" fmla="*/ 18752 h 74973"/>
                    <a:gd name="connsiteX137" fmla="*/ 53078 w 58078"/>
                    <a:gd name="connsiteY137" fmla="*/ 12823 h 74973"/>
                    <a:gd name="connsiteX138" fmla="*/ 49399 w 58078"/>
                    <a:gd name="connsiteY138" fmla="*/ 12359 h 74973"/>
                    <a:gd name="connsiteX139" fmla="*/ 46506 w 58078"/>
                    <a:gd name="connsiteY139" fmla="*/ 13823 h 74973"/>
                    <a:gd name="connsiteX140" fmla="*/ 44184 w 58078"/>
                    <a:gd name="connsiteY140" fmla="*/ 23753 h 74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</a:cxnLst>
                  <a:rect l="l" t="t" r="r" b="b"/>
                  <a:pathLst>
                    <a:path w="58078" h="74973">
                      <a:moveTo>
                        <a:pt x="44184" y="23753"/>
                      </a:moveTo>
                      <a:cubicBezTo>
                        <a:pt x="41362" y="28647"/>
                        <a:pt x="39112" y="30397"/>
                        <a:pt x="38719" y="34433"/>
                      </a:cubicBezTo>
                      <a:cubicBezTo>
                        <a:pt x="38219" y="35755"/>
                        <a:pt x="37362" y="38505"/>
                        <a:pt x="36826" y="40469"/>
                      </a:cubicBezTo>
                      <a:cubicBezTo>
                        <a:pt x="37933" y="42005"/>
                        <a:pt x="35683" y="43113"/>
                        <a:pt x="36469" y="44720"/>
                      </a:cubicBezTo>
                      <a:lnTo>
                        <a:pt x="35433" y="44827"/>
                      </a:lnTo>
                      <a:cubicBezTo>
                        <a:pt x="35683" y="45399"/>
                        <a:pt x="35790" y="45970"/>
                        <a:pt x="35147" y="46149"/>
                      </a:cubicBezTo>
                      <a:lnTo>
                        <a:pt x="34897" y="46042"/>
                      </a:lnTo>
                      <a:cubicBezTo>
                        <a:pt x="35290" y="46899"/>
                        <a:pt x="34754" y="47077"/>
                        <a:pt x="34969" y="47470"/>
                      </a:cubicBezTo>
                      <a:lnTo>
                        <a:pt x="34719" y="47327"/>
                      </a:lnTo>
                      <a:lnTo>
                        <a:pt x="34611" y="47863"/>
                      </a:lnTo>
                      <a:lnTo>
                        <a:pt x="34326" y="47613"/>
                      </a:lnTo>
                      <a:cubicBezTo>
                        <a:pt x="34647" y="48613"/>
                        <a:pt x="34290" y="49363"/>
                        <a:pt x="33647" y="49720"/>
                      </a:cubicBezTo>
                      <a:lnTo>
                        <a:pt x="34611" y="50292"/>
                      </a:lnTo>
                      <a:cubicBezTo>
                        <a:pt x="32790" y="50756"/>
                        <a:pt x="34183" y="52649"/>
                        <a:pt x="32147" y="52649"/>
                      </a:cubicBezTo>
                      <a:lnTo>
                        <a:pt x="31968" y="52435"/>
                      </a:lnTo>
                      <a:cubicBezTo>
                        <a:pt x="32575" y="55864"/>
                        <a:pt x="28789" y="52578"/>
                        <a:pt x="28754" y="55793"/>
                      </a:cubicBezTo>
                      <a:cubicBezTo>
                        <a:pt x="28789" y="55364"/>
                        <a:pt x="28396" y="55364"/>
                        <a:pt x="28253" y="55114"/>
                      </a:cubicBezTo>
                      <a:cubicBezTo>
                        <a:pt x="27468" y="55900"/>
                        <a:pt x="27289" y="56186"/>
                        <a:pt x="28075" y="58222"/>
                      </a:cubicBezTo>
                      <a:cubicBezTo>
                        <a:pt x="27682" y="58365"/>
                        <a:pt x="27575" y="57721"/>
                        <a:pt x="27253" y="56900"/>
                      </a:cubicBezTo>
                      <a:cubicBezTo>
                        <a:pt x="27539" y="57829"/>
                        <a:pt x="27360" y="58365"/>
                        <a:pt x="27039" y="58543"/>
                      </a:cubicBezTo>
                      <a:lnTo>
                        <a:pt x="27111" y="58114"/>
                      </a:lnTo>
                      <a:cubicBezTo>
                        <a:pt x="26860" y="58329"/>
                        <a:pt x="26610" y="58543"/>
                        <a:pt x="26325" y="58722"/>
                      </a:cubicBezTo>
                      <a:lnTo>
                        <a:pt x="26610" y="60579"/>
                      </a:lnTo>
                      <a:cubicBezTo>
                        <a:pt x="25967" y="60186"/>
                        <a:pt x="26432" y="58257"/>
                        <a:pt x="25932" y="58829"/>
                      </a:cubicBezTo>
                      <a:lnTo>
                        <a:pt x="25860" y="60472"/>
                      </a:lnTo>
                      <a:cubicBezTo>
                        <a:pt x="24967" y="60293"/>
                        <a:pt x="24967" y="57650"/>
                        <a:pt x="25146" y="56364"/>
                      </a:cubicBezTo>
                      <a:cubicBezTo>
                        <a:pt x="25075" y="56257"/>
                        <a:pt x="25003" y="56186"/>
                        <a:pt x="24896" y="56114"/>
                      </a:cubicBezTo>
                      <a:cubicBezTo>
                        <a:pt x="24324" y="55543"/>
                        <a:pt x="23574" y="55971"/>
                        <a:pt x="22431" y="54471"/>
                      </a:cubicBezTo>
                      <a:cubicBezTo>
                        <a:pt x="21110" y="52614"/>
                        <a:pt x="20217" y="50292"/>
                        <a:pt x="20574" y="47435"/>
                      </a:cubicBezTo>
                      <a:lnTo>
                        <a:pt x="21574" y="46827"/>
                      </a:lnTo>
                      <a:cubicBezTo>
                        <a:pt x="23074" y="46184"/>
                        <a:pt x="18859" y="46327"/>
                        <a:pt x="20217" y="45649"/>
                      </a:cubicBezTo>
                      <a:lnTo>
                        <a:pt x="19324" y="45327"/>
                      </a:lnTo>
                      <a:cubicBezTo>
                        <a:pt x="19574" y="45077"/>
                        <a:pt x="19752" y="44684"/>
                        <a:pt x="20181" y="44827"/>
                      </a:cubicBezTo>
                      <a:cubicBezTo>
                        <a:pt x="20074" y="44327"/>
                        <a:pt x="19824" y="44363"/>
                        <a:pt x="19252" y="44148"/>
                      </a:cubicBezTo>
                      <a:lnTo>
                        <a:pt x="20074" y="43327"/>
                      </a:lnTo>
                      <a:cubicBezTo>
                        <a:pt x="20288" y="41148"/>
                        <a:pt x="17967" y="39898"/>
                        <a:pt x="17895" y="37612"/>
                      </a:cubicBezTo>
                      <a:cubicBezTo>
                        <a:pt x="19360" y="34611"/>
                        <a:pt x="16609" y="29861"/>
                        <a:pt x="15038" y="26932"/>
                      </a:cubicBezTo>
                      <a:cubicBezTo>
                        <a:pt x="11930" y="23074"/>
                        <a:pt x="17895" y="17538"/>
                        <a:pt x="14823" y="13573"/>
                      </a:cubicBezTo>
                      <a:cubicBezTo>
                        <a:pt x="15038" y="13430"/>
                        <a:pt x="14502" y="13109"/>
                        <a:pt x="14323" y="13109"/>
                      </a:cubicBezTo>
                      <a:lnTo>
                        <a:pt x="14359" y="9180"/>
                      </a:lnTo>
                      <a:cubicBezTo>
                        <a:pt x="14359" y="9180"/>
                        <a:pt x="14359" y="2500"/>
                        <a:pt x="11751" y="0"/>
                      </a:cubicBezTo>
                      <a:lnTo>
                        <a:pt x="2215" y="0"/>
                      </a:lnTo>
                      <a:cubicBezTo>
                        <a:pt x="3322" y="1072"/>
                        <a:pt x="4965" y="1357"/>
                        <a:pt x="7358" y="0"/>
                      </a:cubicBezTo>
                      <a:lnTo>
                        <a:pt x="6608" y="0"/>
                      </a:lnTo>
                      <a:cubicBezTo>
                        <a:pt x="5108" y="857"/>
                        <a:pt x="3322" y="2357"/>
                        <a:pt x="1214" y="4858"/>
                      </a:cubicBezTo>
                      <a:lnTo>
                        <a:pt x="857" y="4751"/>
                      </a:lnTo>
                      <a:cubicBezTo>
                        <a:pt x="36" y="7072"/>
                        <a:pt x="-107" y="8537"/>
                        <a:pt x="1750" y="10073"/>
                      </a:cubicBezTo>
                      <a:cubicBezTo>
                        <a:pt x="-464" y="10430"/>
                        <a:pt x="1607" y="11966"/>
                        <a:pt x="929" y="12537"/>
                      </a:cubicBezTo>
                      <a:lnTo>
                        <a:pt x="750" y="12502"/>
                      </a:lnTo>
                      <a:cubicBezTo>
                        <a:pt x="2536" y="13787"/>
                        <a:pt x="-464" y="15502"/>
                        <a:pt x="1143" y="16752"/>
                      </a:cubicBezTo>
                      <a:cubicBezTo>
                        <a:pt x="964" y="16716"/>
                        <a:pt x="357" y="16716"/>
                        <a:pt x="286" y="16431"/>
                      </a:cubicBezTo>
                      <a:cubicBezTo>
                        <a:pt x="643" y="17395"/>
                        <a:pt x="1250" y="18717"/>
                        <a:pt x="0" y="18931"/>
                      </a:cubicBezTo>
                      <a:cubicBezTo>
                        <a:pt x="536" y="21288"/>
                        <a:pt x="357" y="24717"/>
                        <a:pt x="2607" y="25932"/>
                      </a:cubicBezTo>
                      <a:lnTo>
                        <a:pt x="2250" y="25860"/>
                      </a:lnTo>
                      <a:cubicBezTo>
                        <a:pt x="3750" y="26539"/>
                        <a:pt x="2607" y="26932"/>
                        <a:pt x="3465" y="27789"/>
                      </a:cubicBezTo>
                      <a:cubicBezTo>
                        <a:pt x="3322" y="27861"/>
                        <a:pt x="3215" y="27932"/>
                        <a:pt x="3143" y="27932"/>
                      </a:cubicBezTo>
                      <a:cubicBezTo>
                        <a:pt x="4643" y="28682"/>
                        <a:pt x="3786" y="30539"/>
                        <a:pt x="4465" y="31218"/>
                      </a:cubicBezTo>
                      <a:lnTo>
                        <a:pt x="3643" y="31397"/>
                      </a:lnTo>
                      <a:lnTo>
                        <a:pt x="4143" y="33183"/>
                      </a:lnTo>
                      <a:lnTo>
                        <a:pt x="4215" y="32468"/>
                      </a:lnTo>
                      <a:cubicBezTo>
                        <a:pt x="6572" y="32325"/>
                        <a:pt x="3000" y="34076"/>
                        <a:pt x="4715" y="35183"/>
                      </a:cubicBezTo>
                      <a:cubicBezTo>
                        <a:pt x="4643" y="36505"/>
                        <a:pt x="9965" y="36790"/>
                        <a:pt x="9108" y="38291"/>
                      </a:cubicBezTo>
                      <a:cubicBezTo>
                        <a:pt x="10323" y="38683"/>
                        <a:pt x="7251" y="38112"/>
                        <a:pt x="8251" y="38862"/>
                      </a:cubicBezTo>
                      <a:cubicBezTo>
                        <a:pt x="7072" y="39148"/>
                        <a:pt x="7429" y="38576"/>
                        <a:pt x="6501" y="39005"/>
                      </a:cubicBezTo>
                      <a:cubicBezTo>
                        <a:pt x="7251" y="39791"/>
                        <a:pt x="5572" y="40755"/>
                        <a:pt x="6644" y="41719"/>
                      </a:cubicBezTo>
                      <a:lnTo>
                        <a:pt x="5715" y="41970"/>
                      </a:lnTo>
                      <a:cubicBezTo>
                        <a:pt x="7751" y="43041"/>
                        <a:pt x="5143" y="45077"/>
                        <a:pt x="7036" y="45649"/>
                      </a:cubicBezTo>
                      <a:cubicBezTo>
                        <a:pt x="8215" y="46934"/>
                        <a:pt x="4572" y="47435"/>
                        <a:pt x="6858" y="48542"/>
                      </a:cubicBezTo>
                      <a:lnTo>
                        <a:pt x="5822" y="49542"/>
                      </a:lnTo>
                      <a:cubicBezTo>
                        <a:pt x="5822" y="50292"/>
                        <a:pt x="7465" y="49578"/>
                        <a:pt x="7144" y="50506"/>
                      </a:cubicBezTo>
                      <a:cubicBezTo>
                        <a:pt x="6358" y="50721"/>
                        <a:pt x="6858" y="51685"/>
                        <a:pt x="5965" y="51471"/>
                      </a:cubicBezTo>
                      <a:cubicBezTo>
                        <a:pt x="5286" y="53400"/>
                        <a:pt x="8680" y="54007"/>
                        <a:pt x="7465" y="57007"/>
                      </a:cubicBezTo>
                      <a:cubicBezTo>
                        <a:pt x="9144" y="56971"/>
                        <a:pt x="8680" y="58472"/>
                        <a:pt x="9965" y="58436"/>
                      </a:cubicBezTo>
                      <a:cubicBezTo>
                        <a:pt x="9323" y="58722"/>
                        <a:pt x="10894" y="60900"/>
                        <a:pt x="8930" y="60115"/>
                      </a:cubicBezTo>
                      <a:cubicBezTo>
                        <a:pt x="8751" y="60043"/>
                        <a:pt x="8680" y="59829"/>
                        <a:pt x="8965" y="59722"/>
                      </a:cubicBezTo>
                      <a:lnTo>
                        <a:pt x="8037" y="59900"/>
                      </a:lnTo>
                      <a:cubicBezTo>
                        <a:pt x="6894" y="61829"/>
                        <a:pt x="10287" y="62579"/>
                        <a:pt x="11144" y="64508"/>
                      </a:cubicBezTo>
                      <a:cubicBezTo>
                        <a:pt x="11037" y="63794"/>
                        <a:pt x="10608" y="63079"/>
                        <a:pt x="11394" y="63222"/>
                      </a:cubicBezTo>
                      <a:cubicBezTo>
                        <a:pt x="11644" y="63829"/>
                        <a:pt x="12001" y="64365"/>
                        <a:pt x="12323" y="64937"/>
                      </a:cubicBezTo>
                      <a:lnTo>
                        <a:pt x="11466" y="65080"/>
                      </a:lnTo>
                      <a:cubicBezTo>
                        <a:pt x="11859" y="66044"/>
                        <a:pt x="12394" y="66937"/>
                        <a:pt x="12930" y="67830"/>
                      </a:cubicBezTo>
                      <a:lnTo>
                        <a:pt x="13359" y="66794"/>
                      </a:lnTo>
                      <a:cubicBezTo>
                        <a:pt x="13895" y="68223"/>
                        <a:pt x="13323" y="70009"/>
                        <a:pt x="15395" y="69937"/>
                      </a:cubicBezTo>
                      <a:cubicBezTo>
                        <a:pt x="16359" y="69759"/>
                        <a:pt x="15145" y="67973"/>
                        <a:pt x="16395" y="68652"/>
                      </a:cubicBezTo>
                      <a:cubicBezTo>
                        <a:pt x="16716" y="69187"/>
                        <a:pt x="17145" y="69759"/>
                        <a:pt x="17645" y="70437"/>
                      </a:cubicBezTo>
                      <a:cubicBezTo>
                        <a:pt x="18681" y="71723"/>
                        <a:pt x="20288" y="72973"/>
                        <a:pt x="21931" y="73438"/>
                      </a:cubicBezTo>
                      <a:cubicBezTo>
                        <a:pt x="21931" y="72330"/>
                        <a:pt x="22574" y="72473"/>
                        <a:pt x="23253" y="72330"/>
                      </a:cubicBezTo>
                      <a:lnTo>
                        <a:pt x="23181" y="73295"/>
                      </a:lnTo>
                      <a:cubicBezTo>
                        <a:pt x="25896" y="72045"/>
                        <a:pt x="23967" y="75545"/>
                        <a:pt x="26718" y="74259"/>
                      </a:cubicBezTo>
                      <a:lnTo>
                        <a:pt x="26467" y="74974"/>
                      </a:lnTo>
                      <a:lnTo>
                        <a:pt x="27111" y="72831"/>
                      </a:lnTo>
                      <a:cubicBezTo>
                        <a:pt x="29111" y="70437"/>
                        <a:pt x="28682" y="74617"/>
                        <a:pt x="30718" y="71187"/>
                      </a:cubicBezTo>
                      <a:cubicBezTo>
                        <a:pt x="29789" y="71688"/>
                        <a:pt x="29825" y="69294"/>
                        <a:pt x="30968" y="69259"/>
                      </a:cubicBezTo>
                      <a:lnTo>
                        <a:pt x="30932" y="70259"/>
                      </a:lnTo>
                      <a:cubicBezTo>
                        <a:pt x="31504" y="69830"/>
                        <a:pt x="31575" y="69366"/>
                        <a:pt x="32040" y="69366"/>
                      </a:cubicBezTo>
                      <a:cubicBezTo>
                        <a:pt x="31825" y="69973"/>
                        <a:pt x="32290" y="70759"/>
                        <a:pt x="33183" y="70152"/>
                      </a:cubicBezTo>
                      <a:lnTo>
                        <a:pt x="32968" y="71545"/>
                      </a:lnTo>
                      <a:cubicBezTo>
                        <a:pt x="33397" y="70723"/>
                        <a:pt x="33790" y="69902"/>
                        <a:pt x="34076" y="69116"/>
                      </a:cubicBezTo>
                      <a:cubicBezTo>
                        <a:pt x="35611" y="69473"/>
                        <a:pt x="36433" y="67544"/>
                        <a:pt x="37505" y="68401"/>
                      </a:cubicBezTo>
                      <a:cubicBezTo>
                        <a:pt x="37505" y="68401"/>
                        <a:pt x="39934" y="67580"/>
                        <a:pt x="39541" y="66080"/>
                      </a:cubicBezTo>
                      <a:cubicBezTo>
                        <a:pt x="39683" y="67080"/>
                        <a:pt x="40969" y="66508"/>
                        <a:pt x="41291" y="67580"/>
                      </a:cubicBezTo>
                      <a:cubicBezTo>
                        <a:pt x="41255" y="66366"/>
                        <a:pt x="42148" y="64544"/>
                        <a:pt x="43434" y="64794"/>
                      </a:cubicBezTo>
                      <a:lnTo>
                        <a:pt x="43398" y="64972"/>
                      </a:lnTo>
                      <a:cubicBezTo>
                        <a:pt x="46363" y="63651"/>
                        <a:pt x="45720" y="60400"/>
                        <a:pt x="48185" y="59043"/>
                      </a:cubicBezTo>
                      <a:cubicBezTo>
                        <a:pt x="47184" y="58543"/>
                        <a:pt x="48435" y="57721"/>
                        <a:pt x="47042" y="57257"/>
                      </a:cubicBezTo>
                      <a:cubicBezTo>
                        <a:pt x="47113" y="54543"/>
                        <a:pt x="51828" y="54400"/>
                        <a:pt x="48113" y="51828"/>
                      </a:cubicBezTo>
                      <a:cubicBezTo>
                        <a:pt x="48292" y="50828"/>
                        <a:pt x="49506" y="51185"/>
                        <a:pt x="49899" y="50828"/>
                      </a:cubicBezTo>
                      <a:lnTo>
                        <a:pt x="50042" y="51114"/>
                      </a:lnTo>
                      <a:cubicBezTo>
                        <a:pt x="50399" y="49399"/>
                        <a:pt x="50542" y="48935"/>
                        <a:pt x="51149" y="47827"/>
                      </a:cubicBezTo>
                      <a:cubicBezTo>
                        <a:pt x="51006" y="47077"/>
                        <a:pt x="49149" y="46256"/>
                        <a:pt x="50042" y="45399"/>
                      </a:cubicBezTo>
                      <a:cubicBezTo>
                        <a:pt x="50649" y="46006"/>
                        <a:pt x="50685" y="45541"/>
                        <a:pt x="50863" y="45149"/>
                      </a:cubicBezTo>
                      <a:cubicBezTo>
                        <a:pt x="50863" y="45434"/>
                        <a:pt x="51114" y="45613"/>
                        <a:pt x="51864" y="45291"/>
                      </a:cubicBezTo>
                      <a:cubicBezTo>
                        <a:pt x="51649" y="45113"/>
                        <a:pt x="51578" y="44970"/>
                        <a:pt x="51471" y="44827"/>
                      </a:cubicBezTo>
                      <a:cubicBezTo>
                        <a:pt x="51542" y="44863"/>
                        <a:pt x="51578" y="44827"/>
                        <a:pt x="51649" y="44898"/>
                      </a:cubicBezTo>
                      <a:cubicBezTo>
                        <a:pt x="51649" y="44148"/>
                        <a:pt x="51363" y="44184"/>
                        <a:pt x="51149" y="44434"/>
                      </a:cubicBezTo>
                      <a:cubicBezTo>
                        <a:pt x="51042" y="44363"/>
                        <a:pt x="50863" y="44363"/>
                        <a:pt x="50613" y="44363"/>
                      </a:cubicBezTo>
                      <a:cubicBezTo>
                        <a:pt x="51899" y="44041"/>
                        <a:pt x="51363" y="42470"/>
                        <a:pt x="52685" y="42863"/>
                      </a:cubicBezTo>
                      <a:cubicBezTo>
                        <a:pt x="53257" y="40934"/>
                        <a:pt x="52471" y="38540"/>
                        <a:pt x="52399" y="36755"/>
                      </a:cubicBezTo>
                      <a:cubicBezTo>
                        <a:pt x="53149" y="36755"/>
                        <a:pt x="53650" y="37326"/>
                        <a:pt x="53757" y="37933"/>
                      </a:cubicBezTo>
                      <a:lnTo>
                        <a:pt x="53864" y="36612"/>
                      </a:lnTo>
                      <a:cubicBezTo>
                        <a:pt x="54864" y="36898"/>
                        <a:pt x="54221" y="37469"/>
                        <a:pt x="54328" y="37933"/>
                      </a:cubicBezTo>
                      <a:cubicBezTo>
                        <a:pt x="56364" y="36862"/>
                        <a:pt x="53542" y="34433"/>
                        <a:pt x="55471" y="33397"/>
                      </a:cubicBezTo>
                      <a:lnTo>
                        <a:pt x="54793" y="32861"/>
                      </a:lnTo>
                      <a:lnTo>
                        <a:pt x="54935" y="32826"/>
                      </a:lnTo>
                      <a:cubicBezTo>
                        <a:pt x="54507" y="32718"/>
                        <a:pt x="54078" y="32183"/>
                        <a:pt x="54007" y="31933"/>
                      </a:cubicBezTo>
                      <a:cubicBezTo>
                        <a:pt x="54935" y="32004"/>
                        <a:pt x="55971" y="32575"/>
                        <a:pt x="56150" y="31897"/>
                      </a:cubicBezTo>
                      <a:cubicBezTo>
                        <a:pt x="57150" y="31647"/>
                        <a:pt x="56257" y="30468"/>
                        <a:pt x="56186" y="29396"/>
                      </a:cubicBezTo>
                      <a:cubicBezTo>
                        <a:pt x="55864" y="29754"/>
                        <a:pt x="55471" y="29396"/>
                        <a:pt x="55257" y="29111"/>
                      </a:cubicBezTo>
                      <a:cubicBezTo>
                        <a:pt x="55400" y="28718"/>
                        <a:pt x="56328" y="28897"/>
                        <a:pt x="56078" y="28432"/>
                      </a:cubicBezTo>
                      <a:lnTo>
                        <a:pt x="57186" y="28897"/>
                      </a:lnTo>
                      <a:cubicBezTo>
                        <a:pt x="56078" y="28575"/>
                        <a:pt x="56543" y="27396"/>
                        <a:pt x="56150" y="27039"/>
                      </a:cubicBezTo>
                      <a:cubicBezTo>
                        <a:pt x="57043" y="27218"/>
                        <a:pt x="56578" y="27968"/>
                        <a:pt x="57114" y="28325"/>
                      </a:cubicBezTo>
                      <a:cubicBezTo>
                        <a:pt x="57757" y="26718"/>
                        <a:pt x="57436" y="27539"/>
                        <a:pt x="58079" y="25932"/>
                      </a:cubicBezTo>
                      <a:cubicBezTo>
                        <a:pt x="57650" y="24682"/>
                        <a:pt x="56971" y="25610"/>
                        <a:pt x="56221" y="24717"/>
                      </a:cubicBezTo>
                      <a:cubicBezTo>
                        <a:pt x="56364" y="23860"/>
                        <a:pt x="55935" y="22789"/>
                        <a:pt x="57007" y="22181"/>
                      </a:cubicBezTo>
                      <a:lnTo>
                        <a:pt x="55900" y="22038"/>
                      </a:lnTo>
                      <a:cubicBezTo>
                        <a:pt x="55757" y="20252"/>
                        <a:pt x="56186" y="19503"/>
                        <a:pt x="57543" y="18752"/>
                      </a:cubicBezTo>
                      <a:cubicBezTo>
                        <a:pt x="56364" y="15145"/>
                        <a:pt x="54542" y="13573"/>
                        <a:pt x="53078" y="12823"/>
                      </a:cubicBezTo>
                      <a:cubicBezTo>
                        <a:pt x="51614" y="12073"/>
                        <a:pt x="50363" y="12001"/>
                        <a:pt x="49399" y="12359"/>
                      </a:cubicBezTo>
                      <a:cubicBezTo>
                        <a:pt x="47470" y="12823"/>
                        <a:pt x="46506" y="13823"/>
                        <a:pt x="46506" y="13823"/>
                      </a:cubicBezTo>
                      <a:cubicBezTo>
                        <a:pt x="43720" y="15752"/>
                        <a:pt x="45934" y="18145"/>
                        <a:pt x="44184" y="2375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3" name="Graphic 1">
                <a:extLst>
                  <a:ext uri="{FF2B5EF4-FFF2-40B4-BE49-F238E27FC236}">
                    <a16:creationId xmlns:a16="http://schemas.microsoft.com/office/drawing/2014/main" id="{274BC675-25E6-974A-935B-C409FBE7A7A3}"/>
                  </a:ext>
                </a:extLst>
              </p:cNvPr>
              <p:cNvGrpSpPr/>
              <p:nvPr/>
            </p:nvGrpSpPr>
            <p:grpSpPr>
              <a:xfrm>
                <a:off x="7612784" y="2104995"/>
                <a:ext cx="53087" cy="61668"/>
                <a:chOff x="7612784" y="2104995"/>
                <a:chExt cx="53087" cy="61668"/>
              </a:xfrm>
              <a:grpFill/>
            </p:grpSpPr>
            <p:sp>
              <p:nvSpPr>
                <p:cNvPr id="194" name="Freeform 193">
                  <a:extLst>
                    <a:ext uri="{FF2B5EF4-FFF2-40B4-BE49-F238E27FC236}">
                      <a16:creationId xmlns:a16="http://schemas.microsoft.com/office/drawing/2014/main" id="{DAB27ABC-7B59-CE4C-B839-ED37D29FB7E8}"/>
                    </a:ext>
                  </a:extLst>
                </p:cNvPr>
                <p:cNvSpPr/>
                <p:nvPr/>
              </p:nvSpPr>
              <p:spPr>
                <a:xfrm>
                  <a:off x="7656575" y="2163020"/>
                  <a:ext cx="357" cy="357"/>
                </a:xfrm>
                <a:custGeom>
                  <a:avLst/>
                  <a:gdLst>
                    <a:gd name="connsiteX0" fmla="*/ 357 w 357"/>
                    <a:gd name="connsiteY0" fmla="*/ 357 h 357"/>
                    <a:gd name="connsiteX1" fmla="*/ 0 w 357"/>
                    <a:gd name="connsiteY1" fmla="*/ 0 h 357"/>
                    <a:gd name="connsiteX2" fmla="*/ 357 w 357"/>
                    <a:gd name="connsiteY2" fmla="*/ 357 h 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" h="357">
                      <a:moveTo>
                        <a:pt x="357" y="357"/>
                      </a:moveTo>
                      <a:lnTo>
                        <a:pt x="0" y="0"/>
                      </a:lnTo>
                      <a:cubicBezTo>
                        <a:pt x="36" y="214"/>
                        <a:pt x="143" y="357"/>
                        <a:pt x="357" y="35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E4C0F82C-0872-1545-807E-B31DD500B0AE}"/>
                    </a:ext>
                  </a:extLst>
                </p:cNvPr>
                <p:cNvSpPr/>
                <p:nvPr/>
              </p:nvSpPr>
              <p:spPr>
                <a:xfrm>
                  <a:off x="7614784" y="2124051"/>
                  <a:ext cx="107" cy="35"/>
                </a:xfrm>
                <a:custGeom>
                  <a:avLst/>
                  <a:gdLst>
                    <a:gd name="connsiteX0" fmla="*/ 107 w 107"/>
                    <a:gd name="connsiteY0" fmla="*/ 36 h 35"/>
                    <a:gd name="connsiteX1" fmla="*/ 0 w 107"/>
                    <a:gd name="connsiteY1" fmla="*/ 0 h 35"/>
                    <a:gd name="connsiteX2" fmla="*/ 107 w 107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36"/>
                      </a:moveTo>
                      <a:lnTo>
                        <a:pt x="0" y="0"/>
                      </a:lnTo>
                      <a:cubicBezTo>
                        <a:pt x="36" y="36"/>
                        <a:pt x="107" y="36"/>
                        <a:pt x="107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03362CEE-B86B-854F-92AF-775B593912EB}"/>
                    </a:ext>
                  </a:extLst>
                </p:cNvPr>
                <p:cNvSpPr/>
                <p:nvPr/>
              </p:nvSpPr>
              <p:spPr>
                <a:xfrm>
                  <a:off x="7646538" y="2149732"/>
                  <a:ext cx="71" cy="107"/>
                </a:xfrm>
                <a:custGeom>
                  <a:avLst/>
                  <a:gdLst>
                    <a:gd name="connsiteX0" fmla="*/ 0 w 71"/>
                    <a:gd name="connsiteY0" fmla="*/ 107 h 107"/>
                    <a:gd name="connsiteX1" fmla="*/ 36 w 71"/>
                    <a:gd name="connsiteY1" fmla="*/ 107 h 107"/>
                    <a:gd name="connsiteX2" fmla="*/ 71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0" y="107"/>
                      </a:moveTo>
                      <a:lnTo>
                        <a:pt x="36" y="107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9A2E198C-08F6-1840-8A96-8D90EA5B98CD}"/>
                    </a:ext>
                  </a:extLst>
                </p:cNvPr>
                <p:cNvSpPr/>
                <p:nvPr/>
              </p:nvSpPr>
              <p:spPr>
                <a:xfrm>
                  <a:off x="7612784" y="2104995"/>
                  <a:ext cx="53087" cy="61668"/>
                </a:xfrm>
                <a:custGeom>
                  <a:avLst/>
                  <a:gdLst>
                    <a:gd name="connsiteX0" fmla="*/ 42863 w 53087"/>
                    <a:gd name="connsiteY0" fmla="*/ 44380 h 61668"/>
                    <a:gd name="connsiteX1" fmla="*/ 37005 w 53087"/>
                    <a:gd name="connsiteY1" fmla="*/ 43988 h 61668"/>
                    <a:gd name="connsiteX2" fmla="*/ 33790 w 53087"/>
                    <a:gd name="connsiteY2" fmla="*/ 44845 h 61668"/>
                    <a:gd name="connsiteX3" fmla="*/ 31825 w 53087"/>
                    <a:gd name="connsiteY3" fmla="*/ 46166 h 61668"/>
                    <a:gd name="connsiteX4" fmla="*/ 31683 w 53087"/>
                    <a:gd name="connsiteY4" fmla="*/ 45238 h 61668"/>
                    <a:gd name="connsiteX5" fmla="*/ 31075 w 53087"/>
                    <a:gd name="connsiteY5" fmla="*/ 45452 h 61668"/>
                    <a:gd name="connsiteX6" fmla="*/ 31111 w 53087"/>
                    <a:gd name="connsiteY6" fmla="*/ 45202 h 61668"/>
                    <a:gd name="connsiteX7" fmla="*/ 30290 w 53087"/>
                    <a:gd name="connsiteY7" fmla="*/ 45702 h 61668"/>
                    <a:gd name="connsiteX8" fmla="*/ 30361 w 53087"/>
                    <a:gd name="connsiteY8" fmla="*/ 45452 h 61668"/>
                    <a:gd name="connsiteX9" fmla="*/ 30004 w 53087"/>
                    <a:gd name="connsiteY9" fmla="*/ 45488 h 61668"/>
                    <a:gd name="connsiteX10" fmla="*/ 30147 w 53087"/>
                    <a:gd name="connsiteY10" fmla="*/ 45131 h 61668"/>
                    <a:gd name="connsiteX11" fmla="*/ 28754 w 53087"/>
                    <a:gd name="connsiteY11" fmla="*/ 45238 h 61668"/>
                    <a:gd name="connsiteX12" fmla="*/ 28468 w 53087"/>
                    <a:gd name="connsiteY12" fmla="*/ 46309 h 61668"/>
                    <a:gd name="connsiteX13" fmla="*/ 26753 w 53087"/>
                    <a:gd name="connsiteY13" fmla="*/ 45202 h 61668"/>
                    <a:gd name="connsiteX14" fmla="*/ 26896 w 53087"/>
                    <a:gd name="connsiteY14" fmla="*/ 44952 h 61668"/>
                    <a:gd name="connsiteX15" fmla="*/ 24503 w 53087"/>
                    <a:gd name="connsiteY15" fmla="*/ 44202 h 61668"/>
                    <a:gd name="connsiteX16" fmla="*/ 25039 w 53087"/>
                    <a:gd name="connsiteY16" fmla="*/ 43523 h 61668"/>
                    <a:gd name="connsiteX17" fmla="*/ 22360 w 53087"/>
                    <a:gd name="connsiteY17" fmla="*/ 44666 h 61668"/>
                    <a:gd name="connsiteX18" fmla="*/ 23182 w 53087"/>
                    <a:gd name="connsiteY18" fmla="*/ 43309 h 61668"/>
                    <a:gd name="connsiteX19" fmla="*/ 21646 w 53087"/>
                    <a:gd name="connsiteY19" fmla="*/ 43737 h 61668"/>
                    <a:gd name="connsiteX20" fmla="*/ 22039 w 53087"/>
                    <a:gd name="connsiteY20" fmla="*/ 43630 h 61668"/>
                    <a:gd name="connsiteX21" fmla="*/ 21146 w 53087"/>
                    <a:gd name="connsiteY21" fmla="*/ 43059 h 61668"/>
                    <a:gd name="connsiteX22" fmla="*/ 19860 w 53087"/>
                    <a:gd name="connsiteY22" fmla="*/ 44345 h 61668"/>
                    <a:gd name="connsiteX23" fmla="*/ 20824 w 53087"/>
                    <a:gd name="connsiteY23" fmla="*/ 42702 h 61668"/>
                    <a:gd name="connsiteX24" fmla="*/ 19645 w 53087"/>
                    <a:gd name="connsiteY24" fmla="*/ 43630 h 61668"/>
                    <a:gd name="connsiteX25" fmla="*/ 21538 w 53087"/>
                    <a:gd name="connsiteY25" fmla="*/ 39916 h 61668"/>
                    <a:gd name="connsiteX26" fmla="*/ 17609 w 53087"/>
                    <a:gd name="connsiteY26" fmla="*/ 31915 h 61668"/>
                    <a:gd name="connsiteX27" fmla="*/ 18681 w 53087"/>
                    <a:gd name="connsiteY27" fmla="*/ 31486 h 61668"/>
                    <a:gd name="connsiteX28" fmla="*/ 17538 w 53087"/>
                    <a:gd name="connsiteY28" fmla="*/ 30664 h 61668"/>
                    <a:gd name="connsiteX29" fmla="*/ 16716 w 53087"/>
                    <a:gd name="connsiteY29" fmla="*/ 30450 h 61668"/>
                    <a:gd name="connsiteX30" fmla="*/ 17645 w 53087"/>
                    <a:gd name="connsiteY30" fmla="*/ 30057 h 61668"/>
                    <a:gd name="connsiteX31" fmla="*/ 16824 w 53087"/>
                    <a:gd name="connsiteY31" fmla="*/ 29593 h 61668"/>
                    <a:gd name="connsiteX32" fmla="*/ 17717 w 53087"/>
                    <a:gd name="connsiteY32" fmla="*/ 28986 h 61668"/>
                    <a:gd name="connsiteX33" fmla="*/ 16073 w 53087"/>
                    <a:gd name="connsiteY33" fmla="*/ 25164 h 61668"/>
                    <a:gd name="connsiteX34" fmla="*/ 14109 w 53087"/>
                    <a:gd name="connsiteY34" fmla="*/ 18592 h 61668"/>
                    <a:gd name="connsiteX35" fmla="*/ 14680 w 53087"/>
                    <a:gd name="connsiteY35" fmla="*/ 14591 h 61668"/>
                    <a:gd name="connsiteX36" fmla="*/ 15180 w 53087"/>
                    <a:gd name="connsiteY36" fmla="*/ 9983 h 61668"/>
                    <a:gd name="connsiteX37" fmla="*/ 14716 w 53087"/>
                    <a:gd name="connsiteY37" fmla="*/ 9626 h 61668"/>
                    <a:gd name="connsiteX38" fmla="*/ 14931 w 53087"/>
                    <a:gd name="connsiteY38" fmla="*/ 6911 h 61668"/>
                    <a:gd name="connsiteX39" fmla="*/ 1929 w 53087"/>
                    <a:gd name="connsiteY39" fmla="*/ 3732 h 61668"/>
                    <a:gd name="connsiteX40" fmla="*/ 1572 w 53087"/>
                    <a:gd name="connsiteY40" fmla="*/ 3661 h 61668"/>
                    <a:gd name="connsiteX41" fmla="*/ 2322 w 53087"/>
                    <a:gd name="connsiteY41" fmla="*/ 7090 h 61668"/>
                    <a:gd name="connsiteX42" fmla="*/ 1393 w 53087"/>
                    <a:gd name="connsiteY42" fmla="*/ 8662 h 61668"/>
                    <a:gd name="connsiteX43" fmla="*/ 1215 w 53087"/>
                    <a:gd name="connsiteY43" fmla="*/ 8626 h 61668"/>
                    <a:gd name="connsiteX44" fmla="*/ 1322 w 53087"/>
                    <a:gd name="connsiteY44" fmla="*/ 11341 h 61668"/>
                    <a:gd name="connsiteX45" fmla="*/ 500 w 53087"/>
                    <a:gd name="connsiteY45" fmla="*/ 11090 h 61668"/>
                    <a:gd name="connsiteX46" fmla="*/ 0 w 53087"/>
                    <a:gd name="connsiteY46" fmla="*/ 12626 h 61668"/>
                    <a:gd name="connsiteX47" fmla="*/ 1893 w 53087"/>
                    <a:gd name="connsiteY47" fmla="*/ 17591 h 61668"/>
                    <a:gd name="connsiteX48" fmla="*/ 1536 w 53087"/>
                    <a:gd name="connsiteY48" fmla="*/ 17520 h 61668"/>
                    <a:gd name="connsiteX49" fmla="*/ 2536 w 53087"/>
                    <a:gd name="connsiteY49" fmla="*/ 18949 h 61668"/>
                    <a:gd name="connsiteX50" fmla="*/ 2215 w 53087"/>
                    <a:gd name="connsiteY50" fmla="*/ 19056 h 61668"/>
                    <a:gd name="connsiteX51" fmla="*/ 3250 w 53087"/>
                    <a:gd name="connsiteY51" fmla="*/ 21413 h 61668"/>
                    <a:gd name="connsiteX52" fmla="*/ 2393 w 53087"/>
                    <a:gd name="connsiteY52" fmla="*/ 21556 h 61668"/>
                    <a:gd name="connsiteX53" fmla="*/ 2750 w 53087"/>
                    <a:gd name="connsiteY53" fmla="*/ 22842 h 61668"/>
                    <a:gd name="connsiteX54" fmla="*/ 2858 w 53087"/>
                    <a:gd name="connsiteY54" fmla="*/ 22342 h 61668"/>
                    <a:gd name="connsiteX55" fmla="*/ 3179 w 53087"/>
                    <a:gd name="connsiteY55" fmla="*/ 24235 h 61668"/>
                    <a:gd name="connsiteX56" fmla="*/ 7322 w 53087"/>
                    <a:gd name="connsiteY56" fmla="*/ 26128 h 61668"/>
                    <a:gd name="connsiteX57" fmla="*/ 6465 w 53087"/>
                    <a:gd name="connsiteY57" fmla="*/ 26557 h 61668"/>
                    <a:gd name="connsiteX58" fmla="*/ 4715 w 53087"/>
                    <a:gd name="connsiteY58" fmla="*/ 26771 h 61668"/>
                    <a:gd name="connsiteX59" fmla="*/ 4644 w 53087"/>
                    <a:gd name="connsiteY59" fmla="*/ 28593 h 61668"/>
                    <a:gd name="connsiteX60" fmla="*/ 3715 w 53087"/>
                    <a:gd name="connsiteY60" fmla="*/ 28807 h 61668"/>
                    <a:gd name="connsiteX61" fmla="*/ 4679 w 53087"/>
                    <a:gd name="connsiteY61" fmla="*/ 31200 h 61668"/>
                    <a:gd name="connsiteX62" fmla="*/ 4143 w 53087"/>
                    <a:gd name="connsiteY62" fmla="*/ 33093 h 61668"/>
                    <a:gd name="connsiteX63" fmla="*/ 3000 w 53087"/>
                    <a:gd name="connsiteY63" fmla="*/ 33808 h 61668"/>
                    <a:gd name="connsiteX64" fmla="*/ 4108 w 53087"/>
                    <a:gd name="connsiteY64" fmla="*/ 34379 h 61668"/>
                    <a:gd name="connsiteX65" fmla="*/ 2822 w 53087"/>
                    <a:gd name="connsiteY65" fmla="*/ 35058 h 61668"/>
                    <a:gd name="connsiteX66" fmla="*/ 3608 w 53087"/>
                    <a:gd name="connsiteY66" fmla="*/ 39273 h 61668"/>
                    <a:gd name="connsiteX67" fmla="*/ 5858 w 53087"/>
                    <a:gd name="connsiteY67" fmla="*/ 40201 h 61668"/>
                    <a:gd name="connsiteX68" fmla="*/ 4644 w 53087"/>
                    <a:gd name="connsiteY68" fmla="*/ 41523 h 61668"/>
                    <a:gd name="connsiteX69" fmla="*/ 4715 w 53087"/>
                    <a:gd name="connsiteY69" fmla="*/ 41237 h 61668"/>
                    <a:gd name="connsiteX70" fmla="*/ 3786 w 53087"/>
                    <a:gd name="connsiteY70" fmla="*/ 41451 h 61668"/>
                    <a:gd name="connsiteX71" fmla="*/ 5608 w 53087"/>
                    <a:gd name="connsiteY71" fmla="*/ 43880 h 61668"/>
                    <a:gd name="connsiteX72" fmla="*/ 6215 w 53087"/>
                    <a:gd name="connsiteY72" fmla="*/ 43130 h 61668"/>
                    <a:gd name="connsiteX73" fmla="*/ 6501 w 53087"/>
                    <a:gd name="connsiteY73" fmla="*/ 44023 h 61668"/>
                    <a:gd name="connsiteX74" fmla="*/ 5715 w 53087"/>
                    <a:gd name="connsiteY74" fmla="*/ 44202 h 61668"/>
                    <a:gd name="connsiteX75" fmla="*/ 5965 w 53087"/>
                    <a:gd name="connsiteY75" fmla="*/ 45666 h 61668"/>
                    <a:gd name="connsiteX76" fmla="*/ 6751 w 53087"/>
                    <a:gd name="connsiteY76" fmla="*/ 45023 h 61668"/>
                    <a:gd name="connsiteX77" fmla="*/ 6894 w 53087"/>
                    <a:gd name="connsiteY77" fmla="*/ 46881 h 61668"/>
                    <a:gd name="connsiteX78" fmla="*/ 8323 w 53087"/>
                    <a:gd name="connsiteY78" fmla="*/ 46131 h 61668"/>
                    <a:gd name="connsiteX79" fmla="*/ 8537 w 53087"/>
                    <a:gd name="connsiteY79" fmla="*/ 50131 h 61668"/>
                    <a:gd name="connsiteX80" fmla="*/ 9894 w 53087"/>
                    <a:gd name="connsiteY80" fmla="*/ 49810 h 61668"/>
                    <a:gd name="connsiteX81" fmla="*/ 9144 w 53087"/>
                    <a:gd name="connsiteY81" fmla="*/ 50417 h 61668"/>
                    <a:gd name="connsiteX82" fmla="*/ 9394 w 53087"/>
                    <a:gd name="connsiteY82" fmla="*/ 52453 h 61668"/>
                    <a:gd name="connsiteX83" fmla="*/ 8787 w 53087"/>
                    <a:gd name="connsiteY83" fmla="*/ 52774 h 61668"/>
                    <a:gd name="connsiteX84" fmla="*/ 10573 w 53087"/>
                    <a:gd name="connsiteY84" fmla="*/ 51810 h 61668"/>
                    <a:gd name="connsiteX85" fmla="*/ 12287 w 53087"/>
                    <a:gd name="connsiteY85" fmla="*/ 52881 h 61668"/>
                    <a:gd name="connsiteX86" fmla="*/ 13787 w 53087"/>
                    <a:gd name="connsiteY86" fmla="*/ 52024 h 61668"/>
                    <a:gd name="connsiteX87" fmla="*/ 13002 w 53087"/>
                    <a:gd name="connsiteY87" fmla="*/ 52524 h 61668"/>
                    <a:gd name="connsiteX88" fmla="*/ 13752 w 53087"/>
                    <a:gd name="connsiteY88" fmla="*/ 52774 h 61668"/>
                    <a:gd name="connsiteX89" fmla="*/ 13180 w 53087"/>
                    <a:gd name="connsiteY89" fmla="*/ 53881 h 61668"/>
                    <a:gd name="connsiteX90" fmla="*/ 12109 w 53087"/>
                    <a:gd name="connsiteY90" fmla="*/ 54417 h 61668"/>
                    <a:gd name="connsiteX91" fmla="*/ 14038 w 53087"/>
                    <a:gd name="connsiteY91" fmla="*/ 53917 h 61668"/>
                    <a:gd name="connsiteX92" fmla="*/ 15073 w 53087"/>
                    <a:gd name="connsiteY92" fmla="*/ 56275 h 61668"/>
                    <a:gd name="connsiteX93" fmla="*/ 17252 w 53087"/>
                    <a:gd name="connsiteY93" fmla="*/ 56953 h 61668"/>
                    <a:gd name="connsiteX94" fmla="*/ 16288 w 53087"/>
                    <a:gd name="connsiteY94" fmla="*/ 59025 h 61668"/>
                    <a:gd name="connsiteX95" fmla="*/ 18931 w 53087"/>
                    <a:gd name="connsiteY95" fmla="*/ 59739 h 61668"/>
                    <a:gd name="connsiteX96" fmla="*/ 18788 w 53087"/>
                    <a:gd name="connsiteY96" fmla="*/ 59775 h 61668"/>
                    <a:gd name="connsiteX97" fmla="*/ 23824 w 53087"/>
                    <a:gd name="connsiteY97" fmla="*/ 61668 h 61668"/>
                    <a:gd name="connsiteX98" fmla="*/ 24967 w 53087"/>
                    <a:gd name="connsiteY98" fmla="*/ 59989 h 61668"/>
                    <a:gd name="connsiteX99" fmla="*/ 28825 w 53087"/>
                    <a:gd name="connsiteY99" fmla="*/ 59311 h 61668"/>
                    <a:gd name="connsiteX100" fmla="*/ 29897 w 53087"/>
                    <a:gd name="connsiteY100" fmla="*/ 60704 h 61668"/>
                    <a:gd name="connsiteX101" fmla="*/ 29682 w 53087"/>
                    <a:gd name="connsiteY101" fmla="*/ 60918 h 61668"/>
                    <a:gd name="connsiteX102" fmla="*/ 32540 w 53087"/>
                    <a:gd name="connsiteY102" fmla="*/ 60811 h 61668"/>
                    <a:gd name="connsiteX103" fmla="*/ 34004 w 53087"/>
                    <a:gd name="connsiteY103" fmla="*/ 58846 h 61668"/>
                    <a:gd name="connsiteX104" fmla="*/ 34397 w 53087"/>
                    <a:gd name="connsiteY104" fmla="*/ 59489 h 61668"/>
                    <a:gd name="connsiteX105" fmla="*/ 34576 w 53087"/>
                    <a:gd name="connsiteY105" fmla="*/ 60454 h 61668"/>
                    <a:gd name="connsiteX106" fmla="*/ 34790 w 53087"/>
                    <a:gd name="connsiteY106" fmla="*/ 59918 h 61668"/>
                    <a:gd name="connsiteX107" fmla="*/ 34826 w 53087"/>
                    <a:gd name="connsiteY107" fmla="*/ 60132 h 61668"/>
                    <a:gd name="connsiteX108" fmla="*/ 35004 w 53087"/>
                    <a:gd name="connsiteY108" fmla="*/ 59489 h 61668"/>
                    <a:gd name="connsiteX109" fmla="*/ 34897 w 53087"/>
                    <a:gd name="connsiteY109" fmla="*/ 58989 h 61668"/>
                    <a:gd name="connsiteX110" fmla="*/ 36612 w 53087"/>
                    <a:gd name="connsiteY110" fmla="*/ 60204 h 61668"/>
                    <a:gd name="connsiteX111" fmla="*/ 40291 w 53087"/>
                    <a:gd name="connsiteY111" fmla="*/ 57418 h 61668"/>
                    <a:gd name="connsiteX112" fmla="*/ 40041 w 53087"/>
                    <a:gd name="connsiteY112" fmla="*/ 59096 h 61668"/>
                    <a:gd name="connsiteX113" fmla="*/ 40898 w 53087"/>
                    <a:gd name="connsiteY113" fmla="*/ 58668 h 61668"/>
                    <a:gd name="connsiteX114" fmla="*/ 40219 w 53087"/>
                    <a:gd name="connsiteY114" fmla="*/ 59597 h 61668"/>
                    <a:gd name="connsiteX115" fmla="*/ 43684 w 53087"/>
                    <a:gd name="connsiteY115" fmla="*/ 58704 h 61668"/>
                    <a:gd name="connsiteX116" fmla="*/ 43755 w 53087"/>
                    <a:gd name="connsiteY116" fmla="*/ 57846 h 61668"/>
                    <a:gd name="connsiteX117" fmla="*/ 43863 w 53087"/>
                    <a:gd name="connsiteY117" fmla="*/ 57953 h 61668"/>
                    <a:gd name="connsiteX118" fmla="*/ 44006 w 53087"/>
                    <a:gd name="connsiteY118" fmla="*/ 56739 h 61668"/>
                    <a:gd name="connsiteX119" fmla="*/ 45149 w 53087"/>
                    <a:gd name="connsiteY119" fmla="*/ 58525 h 61668"/>
                    <a:gd name="connsiteX120" fmla="*/ 46863 w 53087"/>
                    <a:gd name="connsiteY120" fmla="*/ 57060 h 61668"/>
                    <a:gd name="connsiteX121" fmla="*/ 46470 w 53087"/>
                    <a:gd name="connsiteY121" fmla="*/ 56168 h 61668"/>
                    <a:gd name="connsiteX122" fmla="*/ 47292 w 53087"/>
                    <a:gd name="connsiteY122" fmla="*/ 56382 h 61668"/>
                    <a:gd name="connsiteX123" fmla="*/ 47720 w 53087"/>
                    <a:gd name="connsiteY123" fmla="*/ 57525 h 61668"/>
                    <a:gd name="connsiteX124" fmla="*/ 48042 w 53087"/>
                    <a:gd name="connsiteY124" fmla="*/ 55596 h 61668"/>
                    <a:gd name="connsiteX125" fmla="*/ 48006 w 53087"/>
                    <a:gd name="connsiteY125" fmla="*/ 57132 h 61668"/>
                    <a:gd name="connsiteX126" fmla="*/ 49721 w 53087"/>
                    <a:gd name="connsiteY126" fmla="*/ 56346 h 61668"/>
                    <a:gd name="connsiteX127" fmla="*/ 49113 w 53087"/>
                    <a:gd name="connsiteY127" fmla="*/ 54203 h 61668"/>
                    <a:gd name="connsiteX128" fmla="*/ 50614 w 53087"/>
                    <a:gd name="connsiteY128" fmla="*/ 53239 h 61668"/>
                    <a:gd name="connsiteX129" fmla="*/ 50006 w 53087"/>
                    <a:gd name="connsiteY129" fmla="*/ 52310 h 61668"/>
                    <a:gd name="connsiteX130" fmla="*/ 52328 w 53087"/>
                    <a:gd name="connsiteY130" fmla="*/ 51738 h 61668"/>
                    <a:gd name="connsiteX131" fmla="*/ 51399 w 53087"/>
                    <a:gd name="connsiteY131" fmla="*/ 41916 h 61668"/>
                    <a:gd name="connsiteX132" fmla="*/ 48613 w 53087"/>
                    <a:gd name="connsiteY132" fmla="*/ 40308 h 61668"/>
                    <a:gd name="connsiteX133" fmla="*/ 42863 w 53087"/>
                    <a:gd name="connsiteY133" fmla="*/ 44380 h 61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53087" h="61668">
                      <a:moveTo>
                        <a:pt x="42863" y="44380"/>
                      </a:moveTo>
                      <a:cubicBezTo>
                        <a:pt x="40219" y="44630"/>
                        <a:pt x="39148" y="42737"/>
                        <a:pt x="37005" y="43988"/>
                      </a:cubicBezTo>
                      <a:cubicBezTo>
                        <a:pt x="35862" y="44023"/>
                        <a:pt x="34826" y="44559"/>
                        <a:pt x="33790" y="44845"/>
                      </a:cubicBezTo>
                      <a:cubicBezTo>
                        <a:pt x="33290" y="46523"/>
                        <a:pt x="32504" y="44845"/>
                        <a:pt x="31825" y="46166"/>
                      </a:cubicBezTo>
                      <a:lnTo>
                        <a:pt x="31683" y="45238"/>
                      </a:lnTo>
                      <a:cubicBezTo>
                        <a:pt x="31468" y="45666"/>
                        <a:pt x="31183" y="45952"/>
                        <a:pt x="31075" y="45452"/>
                      </a:cubicBezTo>
                      <a:lnTo>
                        <a:pt x="31111" y="45202"/>
                      </a:lnTo>
                      <a:cubicBezTo>
                        <a:pt x="30718" y="45880"/>
                        <a:pt x="30504" y="45416"/>
                        <a:pt x="30290" y="45702"/>
                      </a:cubicBezTo>
                      <a:lnTo>
                        <a:pt x="30361" y="45452"/>
                      </a:lnTo>
                      <a:lnTo>
                        <a:pt x="30004" y="45488"/>
                      </a:lnTo>
                      <a:lnTo>
                        <a:pt x="30147" y="45131"/>
                      </a:lnTo>
                      <a:cubicBezTo>
                        <a:pt x="29539" y="45773"/>
                        <a:pt x="29039" y="45702"/>
                        <a:pt x="28754" y="45238"/>
                      </a:cubicBezTo>
                      <a:lnTo>
                        <a:pt x="28468" y="46309"/>
                      </a:lnTo>
                      <a:cubicBezTo>
                        <a:pt x="28039" y="44916"/>
                        <a:pt x="26789" y="46809"/>
                        <a:pt x="26753" y="45202"/>
                      </a:cubicBezTo>
                      <a:lnTo>
                        <a:pt x="26896" y="44952"/>
                      </a:lnTo>
                      <a:cubicBezTo>
                        <a:pt x="24646" y="47095"/>
                        <a:pt x="26968" y="42702"/>
                        <a:pt x="24503" y="44202"/>
                      </a:cubicBezTo>
                      <a:cubicBezTo>
                        <a:pt x="24825" y="44023"/>
                        <a:pt x="24825" y="43737"/>
                        <a:pt x="25039" y="43523"/>
                      </a:cubicBezTo>
                      <a:cubicBezTo>
                        <a:pt x="24467" y="43452"/>
                        <a:pt x="23932" y="43130"/>
                        <a:pt x="22360" y="44666"/>
                      </a:cubicBezTo>
                      <a:cubicBezTo>
                        <a:pt x="22074" y="44345"/>
                        <a:pt x="22610" y="43916"/>
                        <a:pt x="23182" y="43309"/>
                      </a:cubicBezTo>
                      <a:cubicBezTo>
                        <a:pt x="22503" y="43952"/>
                        <a:pt x="21931" y="43952"/>
                        <a:pt x="21646" y="43737"/>
                      </a:cubicBezTo>
                      <a:lnTo>
                        <a:pt x="22039" y="43630"/>
                      </a:lnTo>
                      <a:cubicBezTo>
                        <a:pt x="21717" y="43452"/>
                        <a:pt x="21431" y="43237"/>
                        <a:pt x="21146" y="43059"/>
                      </a:cubicBezTo>
                      <a:lnTo>
                        <a:pt x="19860" y="44345"/>
                      </a:lnTo>
                      <a:cubicBezTo>
                        <a:pt x="19895" y="43559"/>
                        <a:pt x="21503" y="42844"/>
                        <a:pt x="20824" y="42702"/>
                      </a:cubicBezTo>
                      <a:lnTo>
                        <a:pt x="19645" y="43630"/>
                      </a:lnTo>
                      <a:cubicBezTo>
                        <a:pt x="19395" y="42773"/>
                        <a:pt x="20967" y="41094"/>
                        <a:pt x="21538" y="39916"/>
                      </a:cubicBezTo>
                      <a:cubicBezTo>
                        <a:pt x="20574" y="37237"/>
                        <a:pt x="15788" y="35879"/>
                        <a:pt x="17609" y="31915"/>
                      </a:cubicBezTo>
                      <a:lnTo>
                        <a:pt x="18681" y="31486"/>
                      </a:lnTo>
                      <a:cubicBezTo>
                        <a:pt x="20253" y="31022"/>
                        <a:pt x="16073" y="31129"/>
                        <a:pt x="17538" y="30664"/>
                      </a:cubicBezTo>
                      <a:lnTo>
                        <a:pt x="16716" y="30450"/>
                      </a:lnTo>
                      <a:cubicBezTo>
                        <a:pt x="16966" y="30271"/>
                        <a:pt x="17216" y="29950"/>
                        <a:pt x="17645" y="30057"/>
                      </a:cubicBezTo>
                      <a:cubicBezTo>
                        <a:pt x="17609" y="29700"/>
                        <a:pt x="17359" y="29736"/>
                        <a:pt x="16824" y="29593"/>
                      </a:cubicBezTo>
                      <a:lnTo>
                        <a:pt x="17717" y="28986"/>
                      </a:lnTo>
                      <a:cubicBezTo>
                        <a:pt x="18145" y="27414"/>
                        <a:pt x="15966" y="26664"/>
                        <a:pt x="16073" y="25164"/>
                      </a:cubicBezTo>
                      <a:cubicBezTo>
                        <a:pt x="17752" y="23021"/>
                        <a:pt x="15359" y="20342"/>
                        <a:pt x="14109" y="18592"/>
                      </a:cubicBezTo>
                      <a:cubicBezTo>
                        <a:pt x="12752" y="17413"/>
                        <a:pt x="13716" y="15913"/>
                        <a:pt x="14680" y="14591"/>
                      </a:cubicBezTo>
                      <a:cubicBezTo>
                        <a:pt x="15645" y="13091"/>
                        <a:pt x="16609" y="11448"/>
                        <a:pt x="15180" y="9983"/>
                      </a:cubicBezTo>
                      <a:cubicBezTo>
                        <a:pt x="15395" y="9876"/>
                        <a:pt x="14895" y="9626"/>
                        <a:pt x="14716" y="9626"/>
                      </a:cubicBezTo>
                      <a:lnTo>
                        <a:pt x="14931" y="6911"/>
                      </a:lnTo>
                      <a:cubicBezTo>
                        <a:pt x="14931" y="6911"/>
                        <a:pt x="15573" y="-6233"/>
                        <a:pt x="1929" y="3732"/>
                      </a:cubicBezTo>
                      <a:lnTo>
                        <a:pt x="1572" y="3661"/>
                      </a:lnTo>
                      <a:cubicBezTo>
                        <a:pt x="714" y="5125"/>
                        <a:pt x="500" y="6054"/>
                        <a:pt x="2322" y="7090"/>
                      </a:cubicBezTo>
                      <a:cubicBezTo>
                        <a:pt x="107" y="7233"/>
                        <a:pt x="2108" y="8305"/>
                        <a:pt x="1393" y="8662"/>
                      </a:cubicBezTo>
                      <a:lnTo>
                        <a:pt x="1215" y="8626"/>
                      </a:lnTo>
                      <a:cubicBezTo>
                        <a:pt x="2929" y="9519"/>
                        <a:pt x="-214" y="10483"/>
                        <a:pt x="1322" y="11341"/>
                      </a:cubicBezTo>
                      <a:cubicBezTo>
                        <a:pt x="1143" y="11305"/>
                        <a:pt x="536" y="11269"/>
                        <a:pt x="500" y="11090"/>
                      </a:cubicBezTo>
                      <a:cubicBezTo>
                        <a:pt x="786" y="11733"/>
                        <a:pt x="1286" y="12591"/>
                        <a:pt x="0" y="12626"/>
                      </a:cubicBezTo>
                      <a:cubicBezTo>
                        <a:pt x="322" y="13984"/>
                        <a:pt x="-250" y="16627"/>
                        <a:pt x="1893" y="17591"/>
                      </a:cubicBezTo>
                      <a:lnTo>
                        <a:pt x="1536" y="17520"/>
                      </a:lnTo>
                      <a:cubicBezTo>
                        <a:pt x="2965" y="18056"/>
                        <a:pt x="1786" y="18306"/>
                        <a:pt x="2536" y="18949"/>
                      </a:cubicBezTo>
                      <a:cubicBezTo>
                        <a:pt x="2357" y="18984"/>
                        <a:pt x="2286" y="19056"/>
                        <a:pt x="2215" y="19056"/>
                      </a:cubicBezTo>
                      <a:cubicBezTo>
                        <a:pt x="3643" y="19592"/>
                        <a:pt x="2608" y="20949"/>
                        <a:pt x="3250" y="21413"/>
                      </a:cubicBezTo>
                      <a:lnTo>
                        <a:pt x="2393" y="21556"/>
                      </a:lnTo>
                      <a:lnTo>
                        <a:pt x="2750" y="22842"/>
                      </a:lnTo>
                      <a:lnTo>
                        <a:pt x="2858" y="22342"/>
                      </a:lnTo>
                      <a:cubicBezTo>
                        <a:pt x="5215" y="22163"/>
                        <a:pt x="1536" y="23521"/>
                        <a:pt x="3179" y="24235"/>
                      </a:cubicBezTo>
                      <a:cubicBezTo>
                        <a:pt x="3036" y="25164"/>
                        <a:pt x="8287" y="25092"/>
                        <a:pt x="7322" y="26128"/>
                      </a:cubicBezTo>
                      <a:cubicBezTo>
                        <a:pt x="8465" y="26307"/>
                        <a:pt x="5501" y="26128"/>
                        <a:pt x="6465" y="26557"/>
                      </a:cubicBezTo>
                      <a:cubicBezTo>
                        <a:pt x="5286" y="26807"/>
                        <a:pt x="5644" y="26414"/>
                        <a:pt x="4715" y="26771"/>
                      </a:cubicBezTo>
                      <a:cubicBezTo>
                        <a:pt x="5394" y="27271"/>
                        <a:pt x="3679" y="28021"/>
                        <a:pt x="4644" y="28593"/>
                      </a:cubicBezTo>
                      <a:lnTo>
                        <a:pt x="3715" y="28807"/>
                      </a:lnTo>
                      <a:cubicBezTo>
                        <a:pt x="5644" y="29414"/>
                        <a:pt x="2893" y="30914"/>
                        <a:pt x="4679" y="31200"/>
                      </a:cubicBezTo>
                      <a:cubicBezTo>
                        <a:pt x="5679" y="31986"/>
                        <a:pt x="2072" y="32522"/>
                        <a:pt x="4143" y="33093"/>
                      </a:cubicBezTo>
                      <a:lnTo>
                        <a:pt x="3000" y="33808"/>
                      </a:lnTo>
                      <a:cubicBezTo>
                        <a:pt x="2893" y="34308"/>
                        <a:pt x="4608" y="33736"/>
                        <a:pt x="4108" y="34379"/>
                      </a:cubicBezTo>
                      <a:cubicBezTo>
                        <a:pt x="3322" y="34558"/>
                        <a:pt x="3643" y="35129"/>
                        <a:pt x="2822" y="35058"/>
                      </a:cubicBezTo>
                      <a:cubicBezTo>
                        <a:pt x="1857" y="36415"/>
                        <a:pt x="5072" y="36737"/>
                        <a:pt x="3608" y="39273"/>
                      </a:cubicBezTo>
                      <a:cubicBezTo>
                        <a:pt x="5215" y="39165"/>
                        <a:pt x="4644" y="40344"/>
                        <a:pt x="5858" y="40201"/>
                      </a:cubicBezTo>
                      <a:cubicBezTo>
                        <a:pt x="5215" y="40487"/>
                        <a:pt x="6394" y="41916"/>
                        <a:pt x="4644" y="41523"/>
                      </a:cubicBezTo>
                      <a:cubicBezTo>
                        <a:pt x="4501" y="41487"/>
                        <a:pt x="4465" y="41344"/>
                        <a:pt x="4715" y="41237"/>
                      </a:cubicBezTo>
                      <a:lnTo>
                        <a:pt x="3786" y="41451"/>
                      </a:lnTo>
                      <a:cubicBezTo>
                        <a:pt x="2536" y="43130"/>
                        <a:pt x="5429" y="42880"/>
                        <a:pt x="5608" y="43880"/>
                      </a:cubicBezTo>
                      <a:cubicBezTo>
                        <a:pt x="5751" y="43487"/>
                        <a:pt x="5501" y="43166"/>
                        <a:pt x="6215" y="43130"/>
                      </a:cubicBezTo>
                      <a:lnTo>
                        <a:pt x="6501" y="44023"/>
                      </a:lnTo>
                      <a:lnTo>
                        <a:pt x="5715" y="44202"/>
                      </a:lnTo>
                      <a:lnTo>
                        <a:pt x="5965" y="45666"/>
                      </a:lnTo>
                      <a:lnTo>
                        <a:pt x="6751" y="45023"/>
                      </a:lnTo>
                      <a:cubicBezTo>
                        <a:pt x="6644" y="45845"/>
                        <a:pt x="5286" y="46881"/>
                        <a:pt x="6894" y="46881"/>
                      </a:cubicBezTo>
                      <a:cubicBezTo>
                        <a:pt x="7751" y="46773"/>
                        <a:pt x="7715" y="45666"/>
                        <a:pt x="8323" y="46131"/>
                      </a:cubicBezTo>
                      <a:cubicBezTo>
                        <a:pt x="8180" y="47238"/>
                        <a:pt x="8072" y="48952"/>
                        <a:pt x="8537" y="50131"/>
                      </a:cubicBezTo>
                      <a:cubicBezTo>
                        <a:pt x="9358" y="49417"/>
                        <a:pt x="9537" y="49702"/>
                        <a:pt x="9894" y="49810"/>
                      </a:cubicBezTo>
                      <a:lnTo>
                        <a:pt x="9144" y="50417"/>
                      </a:lnTo>
                      <a:cubicBezTo>
                        <a:pt x="10966" y="50667"/>
                        <a:pt x="7715" y="52060"/>
                        <a:pt x="9394" y="52453"/>
                      </a:cubicBezTo>
                      <a:lnTo>
                        <a:pt x="8787" y="52774"/>
                      </a:lnTo>
                      <a:lnTo>
                        <a:pt x="10573" y="51810"/>
                      </a:lnTo>
                      <a:cubicBezTo>
                        <a:pt x="12752" y="51488"/>
                        <a:pt x="9466" y="53596"/>
                        <a:pt x="12287" y="52881"/>
                      </a:cubicBezTo>
                      <a:cubicBezTo>
                        <a:pt x="11823" y="52596"/>
                        <a:pt x="13716" y="51310"/>
                        <a:pt x="13787" y="52024"/>
                      </a:cubicBezTo>
                      <a:lnTo>
                        <a:pt x="13002" y="52524"/>
                      </a:lnTo>
                      <a:cubicBezTo>
                        <a:pt x="13359" y="52631"/>
                        <a:pt x="13716" y="52453"/>
                        <a:pt x="13752" y="52774"/>
                      </a:cubicBezTo>
                      <a:cubicBezTo>
                        <a:pt x="13252" y="52988"/>
                        <a:pt x="12716" y="53632"/>
                        <a:pt x="13180" y="53881"/>
                      </a:cubicBezTo>
                      <a:lnTo>
                        <a:pt x="12109" y="54417"/>
                      </a:lnTo>
                      <a:lnTo>
                        <a:pt x="14038" y="53917"/>
                      </a:lnTo>
                      <a:cubicBezTo>
                        <a:pt x="13859" y="55168"/>
                        <a:pt x="15681" y="55060"/>
                        <a:pt x="15073" y="56275"/>
                      </a:cubicBezTo>
                      <a:cubicBezTo>
                        <a:pt x="15038" y="56275"/>
                        <a:pt x="16109" y="57882"/>
                        <a:pt x="17252" y="56953"/>
                      </a:cubicBezTo>
                      <a:cubicBezTo>
                        <a:pt x="16431" y="57453"/>
                        <a:pt x="17109" y="58311"/>
                        <a:pt x="16288" y="59025"/>
                      </a:cubicBezTo>
                      <a:cubicBezTo>
                        <a:pt x="17288" y="58489"/>
                        <a:pt x="18859" y="58525"/>
                        <a:pt x="18931" y="59739"/>
                      </a:cubicBezTo>
                      <a:lnTo>
                        <a:pt x="18788" y="59775"/>
                      </a:lnTo>
                      <a:cubicBezTo>
                        <a:pt x="20431" y="61847"/>
                        <a:pt x="22574" y="59918"/>
                        <a:pt x="23824" y="61668"/>
                      </a:cubicBezTo>
                      <a:cubicBezTo>
                        <a:pt x="24075" y="60597"/>
                        <a:pt x="24789" y="61418"/>
                        <a:pt x="24967" y="59989"/>
                      </a:cubicBezTo>
                      <a:cubicBezTo>
                        <a:pt x="26861" y="59096"/>
                        <a:pt x="27503" y="63526"/>
                        <a:pt x="28825" y="59311"/>
                      </a:cubicBezTo>
                      <a:cubicBezTo>
                        <a:pt x="29575" y="59168"/>
                        <a:pt x="29539" y="60418"/>
                        <a:pt x="29897" y="60704"/>
                      </a:cubicBezTo>
                      <a:lnTo>
                        <a:pt x="29682" y="60918"/>
                      </a:lnTo>
                      <a:cubicBezTo>
                        <a:pt x="31147" y="60740"/>
                        <a:pt x="31504" y="60668"/>
                        <a:pt x="32540" y="60811"/>
                      </a:cubicBezTo>
                      <a:cubicBezTo>
                        <a:pt x="33076" y="60382"/>
                        <a:pt x="33183" y="58382"/>
                        <a:pt x="34004" y="58846"/>
                      </a:cubicBezTo>
                      <a:cubicBezTo>
                        <a:pt x="33719" y="59668"/>
                        <a:pt x="34076" y="59489"/>
                        <a:pt x="34397" y="59489"/>
                      </a:cubicBezTo>
                      <a:cubicBezTo>
                        <a:pt x="34183" y="59632"/>
                        <a:pt x="34111" y="59918"/>
                        <a:pt x="34576" y="60454"/>
                      </a:cubicBezTo>
                      <a:cubicBezTo>
                        <a:pt x="34647" y="60204"/>
                        <a:pt x="34719" y="60061"/>
                        <a:pt x="34790" y="59918"/>
                      </a:cubicBezTo>
                      <a:cubicBezTo>
                        <a:pt x="34790" y="59989"/>
                        <a:pt x="34826" y="60025"/>
                        <a:pt x="34826" y="60132"/>
                      </a:cubicBezTo>
                      <a:cubicBezTo>
                        <a:pt x="35362" y="59847"/>
                        <a:pt x="35254" y="59597"/>
                        <a:pt x="35004" y="59489"/>
                      </a:cubicBezTo>
                      <a:cubicBezTo>
                        <a:pt x="35004" y="59382"/>
                        <a:pt x="34969" y="59204"/>
                        <a:pt x="34897" y="58989"/>
                      </a:cubicBezTo>
                      <a:cubicBezTo>
                        <a:pt x="35504" y="60025"/>
                        <a:pt x="36433" y="58846"/>
                        <a:pt x="36612" y="60204"/>
                      </a:cubicBezTo>
                      <a:cubicBezTo>
                        <a:pt x="38255" y="59739"/>
                        <a:pt x="39148" y="58132"/>
                        <a:pt x="40291" y="57418"/>
                      </a:cubicBezTo>
                      <a:cubicBezTo>
                        <a:pt x="40577" y="58096"/>
                        <a:pt x="40398" y="58775"/>
                        <a:pt x="40041" y="59096"/>
                      </a:cubicBezTo>
                      <a:lnTo>
                        <a:pt x="40898" y="58668"/>
                      </a:lnTo>
                      <a:cubicBezTo>
                        <a:pt x="41077" y="59668"/>
                        <a:pt x="40505" y="59347"/>
                        <a:pt x="40219" y="59597"/>
                      </a:cubicBezTo>
                      <a:cubicBezTo>
                        <a:pt x="41648" y="61025"/>
                        <a:pt x="42148" y="57561"/>
                        <a:pt x="43684" y="58704"/>
                      </a:cubicBezTo>
                      <a:lnTo>
                        <a:pt x="43755" y="57846"/>
                      </a:lnTo>
                      <a:lnTo>
                        <a:pt x="43863" y="57953"/>
                      </a:lnTo>
                      <a:cubicBezTo>
                        <a:pt x="43755" y="57525"/>
                        <a:pt x="43863" y="56918"/>
                        <a:pt x="44006" y="56739"/>
                      </a:cubicBezTo>
                      <a:cubicBezTo>
                        <a:pt x="44398" y="57561"/>
                        <a:pt x="44541" y="58739"/>
                        <a:pt x="45149" y="58525"/>
                      </a:cubicBezTo>
                      <a:cubicBezTo>
                        <a:pt x="45863" y="59204"/>
                        <a:pt x="46399" y="57703"/>
                        <a:pt x="46863" y="57060"/>
                      </a:cubicBezTo>
                      <a:cubicBezTo>
                        <a:pt x="46470" y="57025"/>
                        <a:pt x="46434" y="56525"/>
                        <a:pt x="46470" y="56168"/>
                      </a:cubicBezTo>
                      <a:cubicBezTo>
                        <a:pt x="46756" y="56060"/>
                        <a:pt x="47185" y="56846"/>
                        <a:pt x="47292" y="56382"/>
                      </a:cubicBezTo>
                      <a:lnTo>
                        <a:pt x="47720" y="57525"/>
                      </a:lnTo>
                      <a:cubicBezTo>
                        <a:pt x="47256" y="56489"/>
                        <a:pt x="48078" y="56096"/>
                        <a:pt x="48042" y="55596"/>
                      </a:cubicBezTo>
                      <a:cubicBezTo>
                        <a:pt x="48506" y="56382"/>
                        <a:pt x="47863" y="56489"/>
                        <a:pt x="48006" y="57132"/>
                      </a:cubicBezTo>
                      <a:cubicBezTo>
                        <a:pt x="49149" y="56596"/>
                        <a:pt x="48578" y="56882"/>
                        <a:pt x="49721" y="56346"/>
                      </a:cubicBezTo>
                      <a:cubicBezTo>
                        <a:pt x="50006" y="55275"/>
                        <a:pt x="49220" y="55310"/>
                        <a:pt x="49113" y="54203"/>
                      </a:cubicBezTo>
                      <a:cubicBezTo>
                        <a:pt x="49542" y="53774"/>
                        <a:pt x="49756" y="52810"/>
                        <a:pt x="50614" y="53239"/>
                      </a:cubicBezTo>
                      <a:lnTo>
                        <a:pt x="50006" y="52310"/>
                      </a:lnTo>
                      <a:cubicBezTo>
                        <a:pt x="50649" y="51131"/>
                        <a:pt x="51221" y="51024"/>
                        <a:pt x="52328" y="51738"/>
                      </a:cubicBezTo>
                      <a:cubicBezTo>
                        <a:pt x="53935" y="46166"/>
                        <a:pt x="52685" y="43345"/>
                        <a:pt x="51399" y="41916"/>
                      </a:cubicBezTo>
                      <a:cubicBezTo>
                        <a:pt x="50078" y="40451"/>
                        <a:pt x="48613" y="40308"/>
                        <a:pt x="48613" y="40308"/>
                      </a:cubicBezTo>
                      <a:cubicBezTo>
                        <a:pt x="45291" y="39273"/>
                        <a:pt x="45434" y="42594"/>
                        <a:pt x="42863" y="4438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8" name="Graphic 1">
                <a:extLst>
                  <a:ext uri="{FF2B5EF4-FFF2-40B4-BE49-F238E27FC236}">
                    <a16:creationId xmlns:a16="http://schemas.microsoft.com/office/drawing/2014/main" id="{FEB6625D-455A-DF43-884D-FF09A2D3BE49}"/>
                  </a:ext>
                </a:extLst>
              </p:cNvPr>
              <p:cNvGrpSpPr/>
              <p:nvPr/>
            </p:nvGrpSpPr>
            <p:grpSpPr>
              <a:xfrm>
                <a:off x="7563349" y="2117367"/>
                <a:ext cx="65329" cy="74263"/>
                <a:chOff x="7563349" y="2117367"/>
                <a:chExt cx="65329" cy="74263"/>
              </a:xfrm>
              <a:grpFill/>
            </p:grpSpPr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43575139-31B7-C54A-9432-875BB259E8B6}"/>
                    </a:ext>
                  </a:extLst>
                </p:cNvPr>
                <p:cNvSpPr/>
                <p:nvPr/>
              </p:nvSpPr>
              <p:spPr>
                <a:xfrm>
                  <a:off x="7623857" y="2172235"/>
                  <a:ext cx="535" cy="94"/>
                </a:xfrm>
                <a:custGeom>
                  <a:avLst/>
                  <a:gdLst>
                    <a:gd name="connsiteX0" fmla="*/ 536 w 535"/>
                    <a:gd name="connsiteY0" fmla="*/ 0 h 94"/>
                    <a:gd name="connsiteX1" fmla="*/ 0 w 535"/>
                    <a:gd name="connsiteY1" fmla="*/ 0 h 94"/>
                    <a:gd name="connsiteX2" fmla="*/ 536 w 535"/>
                    <a:gd name="connsiteY2" fmla="*/ 0 h 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5" h="94">
                      <a:moveTo>
                        <a:pt x="536" y="0"/>
                      </a:moveTo>
                      <a:lnTo>
                        <a:pt x="0" y="0"/>
                      </a:lnTo>
                      <a:cubicBezTo>
                        <a:pt x="143" y="107"/>
                        <a:pt x="357" y="143"/>
                        <a:pt x="536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2F554611-B064-314C-9FBC-2E3E7938B235}"/>
                    </a:ext>
                  </a:extLst>
                </p:cNvPr>
                <p:cNvSpPr/>
                <p:nvPr/>
              </p:nvSpPr>
              <p:spPr>
                <a:xfrm>
                  <a:off x="7571457" y="2141946"/>
                  <a:ext cx="107" cy="35"/>
                </a:xfrm>
                <a:custGeom>
                  <a:avLst/>
                  <a:gdLst>
                    <a:gd name="connsiteX0" fmla="*/ 107 w 107"/>
                    <a:gd name="connsiteY0" fmla="*/ 36 h 35"/>
                    <a:gd name="connsiteX1" fmla="*/ 0 w 107"/>
                    <a:gd name="connsiteY1" fmla="*/ 0 h 35"/>
                    <a:gd name="connsiteX2" fmla="*/ 107 w 107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36"/>
                      </a:moveTo>
                      <a:lnTo>
                        <a:pt x="0" y="0"/>
                      </a:lnTo>
                      <a:cubicBezTo>
                        <a:pt x="36" y="36"/>
                        <a:pt x="107" y="36"/>
                        <a:pt x="107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EE984A05-4F01-4648-93E7-0FC8986D621A}"/>
                    </a:ext>
                  </a:extLst>
                </p:cNvPr>
                <p:cNvSpPr/>
                <p:nvPr/>
              </p:nvSpPr>
              <p:spPr>
                <a:xfrm>
                  <a:off x="7606176" y="2171057"/>
                  <a:ext cx="71" cy="107"/>
                </a:xfrm>
                <a:custGeom>
                  <a:avLst/>
                  <a:gdLst>
                    <a:gd name="connsiteX0" fmla="*/ 71 w 71"/>
                    <a:gd name="connsiteY0" fmla="*/ 107 h 107"/>
                    <a:gd name="connsiteX1" fmla="*/ 71 w 71"/>
                    <a:gd name="connsiteY1" fmla="*/ 107 h 107"/>
                    <a:gd name="connsiteX2" fmla="*/ 0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71" y="107"/>
                      </a:moveTo>
                      <a:lnTo>
                        <a:pt x="71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1EF83B70-1795-AA45-B04F-AE9FC4EBEBB0}"/>
                    </a:ext>
                  </a:extLst>
                </p:cNvPr>
                <p:cNvSpPr/>
                <p:nvPr/>
              </p:nvSpPr>
              <p:spPr>
                <a:xfrm>
                  <a:off x="7563349" y="2117367"/>
                  <a:ext cx="65329" cy="74263"/>
                </a:xfrm>
                <a:custGeom>
                  <a:avLst/>
                  <a:gdLst>
                    <a:gd name="connsiteX0" fmla="*/ 52185 w 65329"/>
                    <a:gd name="connsiteY0" fmla="*/ 43438 h 74263"/>
                    <a:gd name="connsiteX1" fmla="*/ 45291 w 65329"/>
                    <a:gd name="connsiteY1" fmla="*/ 50153 h 74263"/>
                    <a:gd name="connsiteX2" fmla="*/ 42898 w 65329"/>
                    <a:gd name="connsiteY2" fmla="*/ 53797 h 74263"/>
                    <a:gd name="connsiteX3" fmla="*/ 42755 w 65329"/>
                    <a:gd name="connsiteY3" fmla="*/ 55547 h 74263"/>
                    <a:gd name="connsiteX4" fmla="*/ 42291 w 65329"/>
                    <a:gd name="connsiteY4" fmla="*/ 54725 h 74263"/>
                    <a:gd name="connsiteX5" fmla="*/ 42005 w 65329"/>
                    <a:gd name="connsiteY5" fmla="*/ 55118 h 74263"/>
                    <a:gd name="connsiteX6" fmla="*/ 41934 w 65329"/>
                    <a:gd name="connsiteY6" fmla="*/ 54868 h 74263"/>
                    <a:gd name="connsiteX7" fmla="*/ 41327 w 65329"/>
                    <a:gd name="connsiteY7" fmla="*/ 55654 h 74263"/>
                    <a:gd name="connsiteX8" fmla="*/ 41291 w 65329"/>
                    <a:gd name="connsiteY8" fmla="*/ 55404 h 74263"/>
                    <a:gd name="connsiteX9" fmla="*/ 40898 w 65329"/>
                    <a:gd name="connsiteY9" fmla="*/ 55583 h 74263"/>
                    <a:gd name="connsiteX10" fmla="*/ 40898 w 65329"/>
                    <a:gd name="connsiteY10" fmla="*/ 55190 h 74263"/>
                    <a:gd name="connsiteX11" fmla="*/ 38755 w 65329"/>
                    <a:gd name="connsiteY11" fmla="*/ 55868 h 74263"/>
                    <a:gd name="connsiteX12" fmla="*/ 38898 w 65329"/>
                    <a:gd name="connsiteY12" fmla="*/ 56976 h 74263"/>
                    <a:gd name="connsiteX13" fmla="*/ 34469 w 65329"/>
                    <a:gd name="connsiteY13" fmla="*/ 56833 h 74263"/>
                    <a:gd name="connsiteX14" fmla="*/ 34469 w 65329"/>
                    <a:gd name="connsiteY14" fmla="*/ 56547 h 74263"/>
                    <a:gd name="connsiteX15" fmla="*/ 32254 w 65329"/>
                    <a:gd name="connsiteY15" fmla="*/ 57047 h 74263"/>
                    <a:gd name="connsiteX16" fmla="*/ 31075 w 65329"/>
                    <a:gd name="connsiteY16" fmla="*/ 57297 h 74263"/>
                    <a:gd name="connsiteX17" fmla="*/ 31290 w 65329"/>
                    <a:gd name="connsiteY17" fmla="*/ 56475 h 74263"/>
                    <a:gd name="connsiteX18" fmla="*/ 29504 w 65329"/>
                    <a:gd name="connsiteY18" fmla="*/ 58762 h 74263"/>
                    <a:gd name="connsiteX19" fmla="*/ 29897 w 65329"/>
                    <a:gd name="connsiteY19" fmla="*/ 57476 h 74263"/>
                    <a:gd name="connsiteX20" fmla="*/ 30004 w 65329"/>
                    <a:gd name="connsiteY20" fmla="*/ 57261 h 74263"/>
                    <a:gd name="connsiteX21" fmla="*/ 28754 w 65329"/>
                    <a:gd name="connsiteY21" fmla="*/ 58154 h 74263"/>
                    <a:gd name="connsiteX22" fmla="*/ 29075 w 65329"/>
                    <a:gd name="connsiteY22" fmla="*/ 57940 h 74263"/>
                    <a:gd name="connsiteX23" fmla="*/ 28289 w 65329"/>
                    <a:gd name="connsiteY23" fmla="*/ 57619 h 74263"/>
                    <a:gd name="connsiteX24" fmla="*/ 27111 w 65329"/>
                    <a:gd name="connsiteY24" fmla="*/ 59047 h 74263"/>
                    <a:gd name="connsiteX25" fmla="*/ 28039 w 65329"/>
                    <a:gd name="connsiteY25" fmla="*/ 57333 h 74263"/>
                    <a:gd name="connsiteX26" fmla="*/ 26861 w 65329"/>
                    <a:gd name="connsiteY26" fmla="*/ 58297 h 74263"/>
                    <a:gd name="connsiteX27" fmla="*/ 29325 w 65329"/>
                    <a:gd name="connsiteY27" fmla="*/ 55118 h 74263"/>
                    <a:gd name="connsiteX28" fmla="*/ 25718 w 65329"/>
                    <a:gd name="connsiteY28" fmla="*/ 41509 h 74263"/>
                    <a:gd name="connsiteX29" fmla="*/ 26789 w 65329"/>
                    <a:gd name="connsiteY29" fmla="*/ 41081 h 74263"/>
                    <a:gd name="connsiteX30" fmla="*/ 25575 w 65329"/>
                    <a:gd name="connsiteY30" fmla="*/ 39759 h 74263"/>
                    <a:gd name="connsiteX31" fmla="*/ 24717 w 65329"/>
                    <a:gd name="connsiteY31" fmla="*/ 39366 h 74263"/>
                    <a:gd name="connsiteX32" fmla="*/ 25610 w 65329"/>
                    <a:gd name="connsiteY32" fmla="*/ 38938 h 74263"/>
                    <a:gd name="connsiteX33" fmla="*/ 24717 w 65329"/>
                    <a:gd name="connsiteY33" fmla="*/ 38187 h 74263"/>
                    <a:gd name="connsiteX34" fmla="*/ 25610 w 65329"/>
                    <a:gd name="connsiteY34" fmla="*/ 37402 h 74263"/>
                    <a:gd name="connsiteX35" fmla="*/ 23467 w 65329"/>
                    <a:gd name="connsiteY35" fmla="*/ 31687 h 74263"/>
                    <a:gd name="connsiteX36" fmla="*/ 19788 w 65329"/>
                    <a:gd name="connsiteY36" fmla="*/ 21793 h 74263"/>
                    <a:gd name="connsiteX37" fmla="*/ 18538 w 65329"/>
                    <a:gd name="connsiteY37" fmla="*/ 15435 h 74263"/>
                    <a:gd name="connsiteX38" fmla="*/ 16716 w 65329"/>
                    <a:gd name="connsiteY38" fmla="*/ 8898 h 74263"/>
                    <a:gd name="connsiteX39" fmla="*/ 16038 w 65329"/>
                    <a:gd name="connsiteY39" fmla="*/ 8541 h 74263"/>
                    <a:gd name="connsiteX40" fmla="*/ 13859 w 65329"/>
                    <a:gd name="connsiteY40" fmla="*/ 4183 h 74263"/>
                    <a:gd name="connsiteX41" fmla="*/ 12394 w 65329"/>
                    <a:gd name="connsiteY41" fmla="*/ 2219 h 74263"/>
                    <a:gd name="connsiteX42" fmla="*/ 10501 w 65329"/>
                    <a:gd name="connsiteY42" fmla="*/ 1183 h 74263"/>
                    <a:gd name="connsiteX43" fmla="*/ 6715 w 65329"/>
                    <a:gd name="connsiteY43" fmla="*/ 4 h 74263"/>
                    <a:gd name="connsiteX44" fmla="*/ 3358 w 65329"/>
                    <a:gd name="connsiteY44" fmla="*/ 1111 h 74263"/>
                    <a:gd name="connsiteX45" fmla="*/ 393 w 65329"/>
                    <a:gd name="connsiteY45" fmla="*/ 7219 h 74263"/>
                    <a:gd name="connsiteX46" fmla="*/ 0 w 65329"/>
                    <a:gd name="connsiteY46" fmla="*/ 7255 h 74263"/>
                    <a:gd name="connsiteX47" fmla="*/ 3500 w 65329"/>
                    <a:gd name="connsiteY47" fmla="*/ 11434 h 74263"/>
                    <a:gd name="connsiteX48" fmla="*/ 3465 w 65329"/>
                    <a:gd name="connsiteY48" fmla="*/ 13220 h 74263"/>
                    <a:gd name="connsiteX49" fmla="*/ 3286 w 65329"/>
                    <a:gd name="connsiteY49" fmla="*/ 13292 h 74263"/>
                    <a:gd name="connsiteX50" fmla="*/ 4501 w 65329"/>
                    <a:gd name="connsiteY50" fmla="*/ 15828 h 74263"/>
                    <a:gd name="connsiteX51" fmla="*/ 3643 w 65329"/>
                    <a:gd name="connsiteY51" fmla="*/ 15828 h 74263"/>
                    <a:gd name="connsiteX52" fmla="*/ 3786 w 65329"/>
                    <a:gd name="connsiteY52" fmla="*/ 17792 h 74263"/>
                    <a:gd name="connsiteX53" fmla="*/ 7430 w 65329"/>
                    <a:gd name="connsiteY53" fmla="*/ 23007 h 74263"/>
                    <a:gd name="connsiteX54" fmla="*/ 7072 w 65329"/>
                    <a:gd name="connsiteY54" fmla="*/ 23043 h 74263"/>
                    <a:gd name="connsiteX55" fmla="*/ 8465 w 65329"/>
                    <a:gd name="connsiteY55" fmla="*/ 24436 h 74263"/>
                    <a:gd name="connsiteX56" fmla="*/ 8180 w 65329"/>
                    <a:gd name="connsiteY56" fmla="*/ 24614 h 74263"/>
                    <a:gd name="connsiteX57" fmla="*/ 9787 w 65329"/>
                    <a:gd name="connsiteY57" fmla="*/ 27222 h 74263"/>
                    <a:gd name="connsiteX58" fmla="*/ 8965 w 65329"/>
                    <a:gd name="connsiteY58" fmla="*/ 27508 h 74263"/>
                    <a:gd name="connsiteX59" fmla="*/ 9573 w 65329"/>
                    <a:gd name="connsiteY59" fmla="*/ 28972 h 74263"/>
                    <a:gd name="connsiteX60" fmla="*/ 9573 w 65329"/>
                    <a:gd name="connsiteY60" fmla="*/ 28365 h 74263"/>
                    <a:gd name="connsiteX61" fmla="*/ 10251 w 65329"/>
                    <a:gd name="connsiteY61" fmla="*/ 30615 h 74263"/>
                    <a:gd name="connsiteX62" fmla="*/ 14680 w 65329"/>
                    <a:gd name="connsiteY62" fmla="*/ 32901 h 74263"/>
                    <a:gd name="connsiteX63" fmla="*/ 13859 w 65329"/>
                    <a:gd name="connsiteY63" fmla="*/ 33437 h 74263"/>
                    <a:gd name="connsiteX64" fmla="*/ 12109 w 65329"/>
                    <a:gd name="connsiteY64" fmla="*/ 33687 h 74263"/>
                    <a:gd name="connsiteX65" fmla="*/ 12216 w 65329"/>
                    <a:gd name="connsiteY65" fmla="*/ 35973 h 74263"/>
                    <a:gd name="connsiteX66" fmla="*/ 11287 w 65329"/>
                    <a:gd name="connsiteY66" fmla="*/ 36223 h 74263"/>
                    <a:gd name="connsiteX67" fmla="*/ 12430 w 65329"/>
                    <a:gd name="connsiteY67" fmla="*/ 39259 h 74263"/>
                    <a:gd name="connsiteX68" fmla="*/ 11966 w 65329"/>
                    <a:gd name="connsiteY68" fmla="*/ 41652 h 74263"/>
                    <a:gd name="connsiteX69" fmla="*/ 10823 w 65329"/>
                    <a:gd name="connsiteY69" fmla="*/ 42438 h 74263"/>
                    <a:gd name="connsiteX70" fmla="*/ 11966 w 65329"/>
                    <a:gd name="connsiteY70" fmla="*/ 43260 h 74263"/>
                    <a:gd name="connsiteX71" fmla="*/ 10680 w 65329"/>
                    <a:gd name="connsiteY71" fmla="*/ 43974 h 74263"/>
                    <a:gd name="connsiteX72" fmla="*/ 11323 w 65329"/>
                    <a:gd name="connsiteY72" fmla="*/ 48832 h 74263"/>
                    <a:gd name="connsiteX73" fmla="*/ 13466 w 65329"/>
                    <a:gd name="connsiteY73" fmla="*/ 50153 h 74263"/>
                    <a:gd name="connsiteX74" fmla="*/ 12073 w 65329"/>
                    <a:gd name="connsiteY74" fmla="*/ 51296 h 74263"/>
                    <a:gd name="connsiteX75" fmla="*/ 12180 w 65329"/>
                    <a:gd name="connsiteY75" fmla="*/ 51011 h 74263"/>
                    <a:gd name="connsiteX76" fmla="*/ 11251 w 65329"/>
                    <a:gd name="connsiteY76" fmla="*/ 51082 h 74263"/>
                    <a:gd name="connsiteX77" fmla="*/ 12573 w 65329"/>
                    <a:gd name="connsiteY77" fmla="*/ 54082 h 74263"/>
                    <a:gd name="connsiteX78" fmla="*/ 13323 w 65329"/>
                    <a:gd name="connsiteY78" fmla="*/ 53404 h 74263"/>
                    <a:gd name="connsiteX79" fmla="*/ 13430 w 65329"/>
                    <a:gd name="connsiteY79" fmla="*/ 54547 h 74263"/>
                    <a:gd name="connsiteX80" fmla="*/ 12609 w 65329"/>
                    <a:gd name="connsiteY80" fmla="*/ 54475 h 74263"/>
                    <a:gd name="connsiteX81" fmla="*/ 12537 w 65329"/>
                    <a:gd name="connsiteY81" fmla="*/ 56297 h 74263"/>
                    <a:gd name="connsiteX82" fmla="*/ 13430 w 65329"/>
                    <a:gd name="connsiteY82" fmla="*/ 55833 h 74263"/>
                    <a:gd name="connsiteX83" fmla="*/ 13252 w 65329"/>
                    <a:gd name="connsiteY83" fmla="*/ 58226 h 74263"/>
                    <a:gd name="connsiteX84" fmla="*/ 14823 w 65329"/>
                    <a:gd name="connsiteY84" fmla="*/ 57869 h 74263"/>
                    <a:gd name="connsiteX85" fmla="*/ 15180 w 65329"/>
                    <a:gd name="connsiteY85" fmla="*/ 63905 h 74263"/>
                    <a:gd name="connsiteX86" fmla="*/ 16788 w 65329"/>
                    <a:gd name="connsiteY86" fmla="*/ 64119 h 74263"/>
                    <a:gd name="connsiteX87" fmla="*/ 16038 w 65329"/>
                    <a:gd name="connsiteY87" fmla="*/ 64727 h 74263"/>
                    <a:gd name="connsiteX88" fmla="*/ 17252 w 65329"/>
                    <a:gd name="connsiteY88" fmla="*/ 68120 h 74263"/>
                    <a:gd name="connsiteX89" fmla="*/ 16609 w 65329"/>
                    <a:gd name="connsiteY89" fmla="*/ 68406 h 74263"/>
                    <a:gd name="connsiteX90" fmla="*/ 18502 w 65329"/>
                    <a:gd name="connsiteY90" fmla="*/ 67513 h 74263"/>
                    <a:gd name="connsiteX91" fmla="*/ 21503 w 65329"/>
                    <a:gd name="connsiteY91" fmla="*/ 69334 h 74263"/>
                    <a:gd name="connsiteX92" fmla="*/ 22967 w 65329"/>
                    <a:gd name="connsiteY92" fmla="*/ 68298 h 74263"/>
                    <a:gd name="connsiteX93" fmla="*/ 22253 w 65329"/>
                    <a:gd name="connsiteY93" fmla="*/ 68942 h 74263"/>
                    <a:gd name="connsiteX94" fmla="*/ 22717 w 65329"/>
                    <a:gd name="connsiteY94" fmla="*/ 69013 h 74263"/>
                    <a:gd name="connsiteX95" fmla="*/ 23467 w 65329"/>
                    <a:gd name="connsiteY95" fmla="*/ 69191 h 74263"/>
                    <a:gd name="connsiteX96" fmla="*/ 23539 w 65329"/>
                    <a:gd name="connsiteY96" fmla="*/ 70549 h 74263"/>
                    <a:gd name="connsiteX97" fmla="*/ 22431 w 65329"/>
                    <a:gd name="connsiteY97" fmla="*/ 71299 h 74263"/>
                    <a:gd name="connsiteX98" fmla="*/ 24789 w 65329"/>
                    <a:gd name="connsiteY98" fmla="*/ 70513 h 74263"/>
                    <a:gd name="connsiteX99" fmla="*/ 28361 w 65329"/>
                    <a:gd name="connsiteY99" fmla="*/ 72513 h 74263"/>
                    <a:gd name="connsiteX100" fmla="*/ 31790 w 65329"/>
                    <a:gd name="connsiteY100" fmla="*/ 72013 h 74263"/>
                    <a:gd name="connsiteX101" fmla="*/ 32183 w 65329"/>
                    <a:gd name="connsiteY101" fmla="*/ 74264 h 74263"/>
                    <a:gd name="connsiteX102" fmla="*/ 35040 w 65329"/>
                    <a:gd name="connsiteY102" fmla="*/ 73442 h 74263"/>
                    <a:gd name="connsiteX103" fmla="*/ 34933 w 65329"/>
                    <a:gd name="connsiteY103" fmla="*/ 73585 h 74263"/>
                    <a:gd name="connsiteX104" fmla="*/ 40041 w 65329"/>
                    <a:gd name="connsiteY104" fmla="*/ 73085 h 74263"/>
                    <a:gd name="connsiteX105" fmla="*/ 40577 w 65329"/>
                    <a:gd name="connsiteY105" fmla="*/ 71120 h 74263"/>
                    <a:gd name="connsiteX106" fmla="*/ 45077 w 65329"/>
                    <a:gd name="connsiteY106" fmla="*/ 68906 h 74263"/>
                    <a:gd name="connsiteX107" fmla="*/ 47292 w 65329"/>
                    <a:gd name="connsiteY107" fmla="*/ 69549 h 74263"/>
                    <a:gd name="connsiteX108" fmla="*/ 47077 w 65329"/>
                    <a:gd name="connsiteY108" fmla="*/ 69870 h 74263"/>
                    <a:gd name="connsiteX109" fmla="*/ 51292 w 65329"/>
                    <a:gd name="connsiteY109" fmla="*/ 67477 h 74263"/>
                    <a:gd name="connsiteX110" fmla="*/ 51971 w 65329"/>
                    <a:gd name="connsiteY110" fmla="*/ 64512 h 74263"/>
                    <a:gd name="connsiteX111" fmla="*/ 52864 w 65329"/>
                    <a:gd name="connsiteY111" fmla="*/ 64619 h 74263"/>
                    <a:gd name="connsiteX112" fmla="*/ 53685 w 65329"/>
                    <a:gd name="connsiteY112" fmla="*/ 65155 h 74263"/>
                    <a:gd name="connsiteX113" fmla="*/ 53578 w 65329"/>
                    <a:gd name="connsiteY113" fmla="*/ 64512 h 74263"/>
                    <a:gd name="connsiteX114" fmla="*/ 53721 w 65329"/>
                    <a:gd name="connsiteY114" fmla="*/ 64655 h 74263"/>
                    <a:gd name="connsiteX115" fmla="*/ 53471 w 65329"/>
                    <a:gd name="connsiteY115" fmla="*/ 63977 h 74263"/>
                    <a:gd name="connsiteX116" fmla="*/ 53042 w 65329"/>
                    <a:gd name="connsiteY116" fmla="*/ 63691 h 74263"/>
                    <a:gd name="connsiteX117" fmla="*/ 55614 w 65329"/>
                    <a:gd name="connsiteY117" fmla="*/ 62905 h 74263"/>
                    <a:gd name="connsiteX118" fmla="*/ 56971 w 65329"/>
                    <a:gd name="connsiteY118" fmla="*/ 57476 h 74263"/>
                    <a:gd name="connsiteX119" fmla="*/ 57900 w 65329"/>
                    <a:gd name="connsiteY119" fmla="*/ 58976 h 74263"/>
                    <a:gd name="connsiteX120" fmla="*/ 58329 w 65329"/>
                    <a:gd name="connsiteY120" fmla="*/ 57904 h 74263"/>
                    <a:gd name="connsiteX121" fmla="*/ 58400 w 65329"/>
                    <a:gd name="connsiteY121" fmla="*/ 59190 h 74263"/>
                    <a:gd name="connsiteX122" fmla="*/ 60758 w 65329"/>
                    <a:gd name="connsiteY122" fmla="*/ 55583 h 74263"/>
                    <a:gd name="connsiteX123" fmla="*/ 60293 w 65329"/>
                    <a:gd name="connsiteY123" fmla="*/ 54833 h 74263"/>
                    <a:gd name="connsiteX124" fmla="*/ 60436 w 65329"/>
                    <a:gd name="connsiteY124" fmla="*/ 54833 h 74263"/>
                    <a:gd name="connsiteX125" fmla="*/ 59829 w 65329"/>
                    <a:gd name="connsiteY125" fmla="*/ 53654 h 74263"/>
                    <a:gd name="connsiteX126" fmla="*/ 61865 w 65329"/>
                    <a:gd name="connsiteY126" fmla="*/ 54261 h 74263"/>
                    <a:gd name="connsiteX127" fmla="*/ 62579 w 65329"/>
                    <a:gd name="connsiteY127" fmla="*/ 51654 h 74263"/>
                    <a:gd name="connsiteX128" fmla="*/ 61758 w 65329"/>
                    <a:gd name="connsiteY128" fmla="*/ 51153 h 74263"/>
                    <a:gd name="connsiteX129" fmla="*/ 62651 w 65329"/>
                    <a:gd name="connsiteY129" fmla="*/ 50689 h 74263"/>
                    <a:gd name="connsiteX130" fmla="*/ 63651 w 65329"/>
                    <a:gd name="connsiteY130" fmla="*/ 51403 h 74263"/>
                    <a:gd name="connsiteX131" fmla="*/ 62936 w 65329"/>
                    <a:gd name="connsiteY131" fmla="*/ 49439 h 74263"/>
                    <a:gd name="connsiteX132" fmla="*/ 63687 w 65329"/>
                    <a:gd name="connsiteY132" fmla="*/ 50868 h 74263"/>
                    <a:gd name="connsiteX133" fmla="*/ 64865 w 65329"/>
                    <a:gd name="connsiteY133" fmla="*/ 48867 h 74263"/>
                    <a:gd name="connsiteX134" fmla="*/ 63258 w 65329"/>
                    <a:gd name="connsiteY134" fmla="*/ 47331 h 74263"/>
                    <a:gd name="connsiteX135" fmla="*/ 64258 w 65329"/>
                    <a:gd name="connsiteY135" fmla="*/ 45260 h 74263"/>
                    <a:gd name="connsiteX136" fmla="*/ 63258 w 65329"/>
                    <a:gd name="connsiteY136" fmla="*/ 44831 h 74263"/>
                    <a:gd name="connsiteX137" fmla="*/ 65330 w 65329"/>
                    <a:gd name="connsiteY137" fmla="*/ 42510 h 74263"/>
                    <a:gd name="connsiteX138" fmla="*/ 56936 w 65329"/>
                    <a:gd name="connsiteY138" fmla="*/ 33687 h 74263"/>
                    <a:gd name="connsiteX139" fmla="*/ 52185 w 65329"/>
                    <a:gd name="connsiteY139" fmla="*/ 43438 h 74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</a:cxnLst>
                  <a:rect l="l" t="t" r="r" b="b"/>
                  <a:pathLst>
                    <a:path w="65329" h="74263">
                      <a:moveTo>
                        <a:pt x="52185" y="43438"/>
                      </a:moveTo>
                      <a:cubicBezTo>
                        <a:pt x="49363" y="46510"/>
                        <a:pt x="47185" y="46117"/>
                        <a:pt x="45291" y="50153"/>
                      </a:cubicBezTo>
                      <a:cubicBezTo>
                        <a:pt x="43934" y="51689"/>
                        <a:pt x="43363" y="53118"/>
                        <a:pt x="42898" y="53797"/>
                      </a:cubicBezTo>
                      <a:cubicBezTo>
                        <a:pt x="43577" y="55368"/>
                        <a:pt x="42327" y="54261"/>
                        <a:pt x="42755" y="55547"/>
                      </a:cubicBezTo>
                      <a:lnTo>
                        <a:pt x="42291" y="54725"/>
                      </a:lnTo>
                      <a:cubicBezTo>
                        <a:pt x="42398" y="55190"/>
                        <a:pt x="42291" y="55547"/>
                        <a:pt x="42005" y="55118"/>
                      </a:cubicBezTo>
                      <a:lnTo>
                        <a:pt x="41934" y="54868"/>
                      </a:lnTo>
                      <a:cubicBezTo>
                        <a:pt x="41898" y="55618"/>
                        <a:pt x="41434" y="55297"/>
                        <a:pt x="41327" y="55654"/>
                      </a:cubicBezTo>
                      <a:lnTo>
                        <a:pt x="41291" y="55404"/>
                      </a:lnTo>
                      <a:lnTo>
                        <a:pt x="40898" y="55583"/>
                      </a:lnTo>
                      <a:lnTo>
                        <a:pt x="40898" y="55190"/>
                      </a:lnTo>
                      <a:cubicBezTo>
                        <a:pt x="40398" y="56011"/>
                        <a:pt x="39541" y="56154"/>
                        <a:pt x="38755" y="55868"/>
                      </a:cubicBezTo>
                      <a:lnTo>
                        <a:pt x="38898" y="56976"/>
                      </a:lnTo>
                      <a:cubicBezTo>
                        <a:pt x="37112" y="55868"/>
                        <a:pt x="36326" y="58190"/>
                        <a:pt x="34469" y="56833"/>
                      </a:cubicBezTo>
                      <a:lnTo>
                        <a:pt x="34469" y="56547"/>
                      </a:lnTo>
                      <a:cubicBezTo>
                        <a:pt x="33611" y="58083"/>
                        <a:pt x="32861" y="57583"/>
                        <a:pt x="32254" y="57047"/>
                      </a:cubicBezTo>
                      <a:cubicBezTo>
                        <a:pt x="31468" y="56511"/>
                        <a:pt x="31861" y="55976"/>
                        <a:pt x="31075" y="57297"/>
                      </a:cubicBezTo>
                      <a:cubicBezTo>
                        <a:pt x="31254" y="56976"/>
                        <a:pt x="31183" y="56726"/>
                        <a:pt x="31290" y="56475"/>
                      </a:cubicBezTo>
                      <a:cubicBezTo>
                        <a:pt x="30968" y="56726"/>
                        <a:pt x="30611" y="56797"/>
                        <a:pt x="29504" y="58762"/>
                      </a:cubicBezTo>
                      <a:cubicBezTo>
                        <a:pt x="29218" y="58583"/>
                        <a:pt x="29539" y="58119"/>
                        <a:pt x="29897" y="57476"/>
                      </a:cubicBezTo>
                      <a:lnTo>
                        <a:pt x="30004" y="57261"/>
                      </a:lnTo>
                      <a:cubicBezTo>
                        <a:pt x="29504" y="58119"/>
                        <a:pt x="29004" y="58297"/>
                        <a:pt x="28754" y="58154"/>
                      </a:cubicBezTo>
                      <a:lnTo>
                        <a:pt x="29075" y="57940"/>
                      </a:lnTo>
                      <a:cubicBezTo>
                        <a:pt x="28825" y="57869"/>
                        <a:pt x="28539" y="57762"/>
                        <a:pt x="28289" y="57619"/>
                      </a:cubicBezTo>
                      <a:lnTo>
                        <a:pt x="27111" y="59047"/>
                      </a:lnTo>
                      <a:cubicBezTo>
                        <a:pt x="27111" y="58226"/>
                        <a:pt x="28647" y="57404"/>
                        <a:pt x="28039" y="57333"/>
                      </a:cubicBezTo>
                      <a:lnTo>
                        <a:pt x="26861" y="58297"/>
                      </a:lnTo>
                      <a:cubicBezTo>
                        <a:pt x="26611" y="57404"/>
                        <a:pt x="28432" y="55868"/>
                        <a:pt x="29325" y="55118"/>
                      </a:cubicBezTo>
                      <a:cubicBezTo>
                        <a:pt x="28825" y="52225"/>
                        <a:pt x="24182" y="46582"/>
                        <a:pt x="25718" y="41509"/>
                      </a:cubicBezTo>
                      <a:lnTo>
                        <a:pt x="26789" y="41081"/>
                      </a:lnTo>
                      <a:cubicBezTo>
                        <a:pt x="28361" y="40652"/>
                        <a:pt x="24146" y="40259"/>
                        <a:pt x="25575" y="39759"/>
                      </a:cubicBezTo>
                      <a:lnTo>
                        <a:pt x="24717" y="39366"/>
                      </a:lnTo>
                      <a:cubicBezTo>
                        <a:pt x="24967" y="39152"/>
                        <a:pt x="25217" y="38759"/>
                        <a:pt x="25610" y="38938"/>
                      </a:cubicBezTo>
                      <a:cubicBezTo>
                        <a:pt x="25575" y="38402"/>
                        <a:pt x="25289" y="38473"/>
                        <a:pt x="24717" y="38187"/>
                      </a:cubicBezTo>
                      <a:lnTo>
                        <a:pt x="25610" y="37402"/>
                      </a:lnTo>
                      <a:cubicBezTo>
                        <a:pt x="25932" y="35187"/>
                        <a:pt x="23610" y="33901"/>
                        <a:pt x="23467" y="31687"/>
                      </a:cubicBezTo>
                      <a:cubicBezTo>
                        <a:pt x="24860" y="28615"/>
                        <a:pt x="21717" y="24186"/>
                        <a:pt x="19788" y="21793"/>
                      </a:cubicBezTo>
                      <a:cubicBezTo>
                        <a:pt x="18038" y="20221"/>
                        <a:pt x="18359" y="17828"/>
                        <a:pt x="18538" y="15435"/>
                      </a:cubicBezTo>
                      <a:cubicBezTo>
                        <a:pt x="18788" y="13220"/>
                        <a:pt x="19038" y="10827"/>
                        <a:pt x="16716" y="8898"/>
                      </a:cubicBezTo>
                      <a:cubicBezTo>
                        <a:pt x="16859" y="8648"/>
                        <a:pt x="16216" y="8469"/>
                        <a:pt x="16038" y="8541"/>
                      </a:cubicBezTo>
                      <a:cubicBezTo>
                        <a:pt x="15502" y="7112"/>
                        <a:pt x="14573" y="5362"/>
                        <a:pt x="13859" y="4183"/>
                      </a:cubicBezTo>
                      <a:cubicBezTo>
                        <a:pt x="13859" y="4183"/>
                        <a:pt x="13073" y="3005"/>
                        <a:pt x="12394" y="2219"/>
                      </a:cubicBezTo>
                      <a:cubicBezTo>
                        <a:pt x="11644" y="1326"/>
                        <a:pt x="11323" y="1361"/>
                        <a:pt x="10501" y="1183"/>
                      </a:cubicBezTo>
                      <a:cubicBezTo>
                        <a:pt x="9680" y="969"/>
                        <a:pt x="8572" y="76"/>
                        <a:pt x="6715" y="4"/>
                      </a:cubicBezTo>
                      <a:cubicBezTo>
                        <a:pt x="5786" y="-31"/>
                        <a:pt x="4608" y="147"/>
                        <a:pt x="3358" y="1111"/>
                      </a:cubicBezTo>
                      <a:cubicBezTo>
                        <a:pt x="2072" y="2004"/>
                        <a:pt x="714" y="4076"/>
                        <a:pt x="393" y="7219"/>
                      </a:cubicBezTo>
                      <a:lnTo>
                        <a:pt x="0" y="7255"/>
                      </a:lnTo>
                      <a:cubicBezTo>
                        <a:pt x="714" y="10470"/>
                        <a:pt x="1393" y="11434"/>
                        <a:pt x="3500" y="11434"/>
                      </a:cubicBezTo>
                      <a:cubicBezTo>
                        <a:pt x="1786" y="12827"/>
                        <a:pt x="3965" y="12577"/>
                        <a:pt x="3465" y="13220"/>
                      </a:cubicBezTo>
                      <a:lnTo>
                        <a:pt x="3286" y="13292"/>
                      </a:lnTo>
                      <a:cubicBezTo>
                        <a:pt x="5215" y="13292"/>
                        <a:pt x="2750" y="15470"/>
                        <a:pt x="4501" y="15828"/>
                      </a:cubicBezTo>
                      <a:cubicBezTo>
                        <a:pt x="4322" y="15863"/>
                        <a:pt x="3751" y="16042"/>
                        <a:pt x="3643" y="15828"/>
                      </a:cubicBezTo>
                      <a:cubicBezTo>
                        <a:pt x="4143" y="16399"/>
                        <a:pt x="4965" y="17292"/>
                        <a:pt x="3786" y="17792"/>
                      </a:cubicBezTo>
                      <a:cubicBezTo>
                        <a:pt x="4822" y="19792"/>
                        <a:pt x="5108" y="22400"/>
                        <a:pt x="7430" y="23007"/>
                      </a:cubicBezTo>
                      <a:lnTo>
                        <a:pt x="7072" y="23043"/>
                      </a:lnTo>
                      <a:cubicBezTo>
                        <a:pt x="8608" y="23293"/>
                        <a:pt x="7537" y="23864"/>
                        <a:pt x="8465" y="24436"/>
                      </a:cubicBezTo>
                      <a:cubicBezTo>
                        <a:pt x="8323" y="24543"/>
                        <a:pt x="8251" y="24614"/>
                        <a:pt x="8180" y="24614"/>
                      </a:cubicBezTo>
                      <a:cubicBezTo>
                        <a:pt x="9716" y="24972"/>
                        <a:pt x="9037" y="26758"/>
                        <a:pt x="9787" y="27222"/>
                      </a:cubicBezTo>
                      <a:lnTo>
                        <a:pt x="8965" y="27508"/>
                      </a:lnTo>
                      <a:lnTo>
                        <a:pt x="9573" y="28972"/>
                      </a:lnTo>
                      <a:lnTo>
                        <a:pt x="9573" y="28365"/>
                      </a:lnTo>
                      <a:cubicBezTo>
                        <a:pt x="11894" y="27936"/>
                        <a:pt x="8465" y="29901"/>
                        <a:pt x="10251" y="30615"/>
                      </a:cubicBezTo>
                      <a:cubicBezTo>
                        <a:pt x="10251" y="31722"/>
                        <a:pt x="15538" y="31508"/>
                        <a:pt x="14680" y="32901"/>
                      </a:cubicBezTo>
                      <a:cubicBezTo>
                        <a:pt x="15859" y="33151"/>
                        <a:pt x="12823" y="32865"/>
                        <a:pt x="13859" y="33437"/>
                      </a:cubicBezTo>
                      <a:cubicBezTo>
                        <a:pt x="12680" y="33758"/>
                        <a:pt x="13037" y="33258"/>
                        <a:pt x="12109" y="33687"/>
                      </a:cubicBezTo>
                      <a:cubicBezTo>
                        <a:pt x="12859" y="34294"/>
                        <a:pt x="11216" y="35223"/>
                        <a:pt x="12216" y="35973"/>
                      </a:cubicBezTo>
                      <a:lnTo>
                        <a:pt x="11287" y="36223"/>
                      </a:lnTo>
                      <a:cubicBezTo>
                        <a:pt x="13287" y="37044"/>
                        <a:pt x="10608" y="38830"/>
                        <a:pt x="12430" y="39259"/>
                      </a:cubicBezTo>
                      <a:cubicBezTo>
                        <a:pt x="13466" y="40367"/>
                        <a:pt x="9858" y="40724"/>
                        <a:pt x="11966" y="41652"/>
                      </a:cubicBezTo>
                      <a:lnTo>
                        <a:pt x="10823" y="42438"/>
                      </a:lnTo>
                      <a:cubicBezTo>
                        <a:pt x="10751" y="43045"/>
                        <a:pt x="12466" y="42510"/>
                        <a:pt x="11966" y="43260"/>
                      </a:cubicBezTo>
                      <a:cubicBezTo>
                        <a:pt x="11180" y="43403"/>
                        <a:pt x="11501" y="44188"/>
                        <a:pt x="10680" y="43974"/>
                      </a:cubicBezTo>
                      <a:cubicBezTo>
                        <a:pt x="9751" y="45653"/>
                        <a:pt x="13073" y="46510"/>
                        <a:pt x="11323" y="48832"/>
                      </a:cubicBezTo>
                      <a:cubicBezTo>
                        <a:pt x="12966" y="48939"/>
                        <a:pt x="12216" y="50082"/>
                        <a:pt x="13466" y="50153"/>
                      </a:cubicBezTo>
                      <a:cubicBezTo>
                        <a:pt x="12787" y="50332"/>
                        <a:pt x="13752" y="52082"/>
                        <a:pt x="12073" y="51296"/>
                      </a:cubicBezTo>
                      <a:cubicBezTo>
                        <a:pt x="11930" y="51225"/>
                        <a:pt x="11930" y="51046"/>
                        <a:pt x="12180" y="51011"/>
                      </a:cubicBezTo>
                      <a:lnTo>
                        <a:pt x="11251" y="51082"/>
                      </a:lnTo>
                      <a:cubicBezTo>
                        <a:pt x="9716" y="52511"/>
                        <a:pt x="12573" y="52797"/>
                        <a:pt x="12573" y="54082"/>
                      </a:cubicBezTo>
                      <a:cubicBezTo>
                        <a:pt x="12823" y="53654"/>
                        <a:pt x="12644" y="53225"/>
                        <a:pt x="13323" y="53404"/>
                      </a:cubicBezTo>
                      <a:lnTo>
                        <a:pt x="13430" y="54547"/>
                      </a:lnTo>
                      <a:lnTo>
                        <a:pt x="12609" y="54475"/>
                      </a:lnTo>
                      <a:lnTo>
                        <a:pt x="12537" y="56297"/>
                      </a:lnTo>
                      <a:lnTo>
                        <a:pt x="13430" y="55833"/>
                      </a:lnTo>
                      <a:cubicBezTo>
                        <a:pt x="13145" y="56797"/>
                        <a:pt x="11609" y="57583"/>
                        <a:pt x="13252" y="58226"/>
                      </a:cubicBezTo>
                      <a:cubicBezTo>
                        <a:pt x="14145" y="58476"/>
                        <a:pt x="14252" y="57011"/>
                        <a:pt x="14823" y="57869"/>
                      </a:cubicBezTo>
                      <a:cubicBezTo>
                        <a:pt x="14538" y="59190"/>
                        <a:pt x="14180" y="61440"/>
                        <a:pt x="15180" y="63905"/>
                      </a:cubicBezTo>
                      <a:cubicBezTo>
                        <a:pt x="16038" y="63155"/>
                        <a:pt x="16288" y="63726"/>
                        <a:pt x="16788" y="64119"/>
                      </a:cubicBezTo>
                      <a:lnTo>
                        <a:pt x="16038" y="64727"/>
                      </a:lnTo>
                      <a:cubicBezTo>
                        <a:pt x="18431" y="65941"/>
                        <a:pt x="14823" y="66798"/>
                        <a:pt x="17252" y="68120"/>
                      </a:cubicBezTo>
                      <a:lnTo>
                        <a:pt x="16609" y="68406"/>
                      </a:lnTo>
                      <a:lnTo>
                        <a:pt x="18502" y="67513"/>
                      </a:lnTo>
                      <a:cubicBezTo>
                        <a:pt x="21217" y="67584"/>
                        <a:pt x="18074" y="69942"/>
                        <a:pt x="21503" y="69334"/>
                      </a:cubicBezTo>
                      <a:cubicBezTo>
                        <a:pt x="20645" y="68942"/>
                        <a:pt x="22396" y="67405"/>
                        <a:pt x="22967" y="68298"/>
                      </a:cubicBezTo>
                      <a:lnTo>
                        <a:pt x="22253" y="68942"/>
                      </a:lnTo>
                      <a:cubicBezTo>
                        <a:pt x="22431" y="68977"/>
                        <a:pt x="22574" y="69013"/>
                        <a:pt x="22717" y="69013"/>
                      </a:cubicBezTo>
                      <a:cubicBezTo>
                        <a:pt x="23074" y="69013"/>
                        <a:pt x="23289" y="68977"/>
                        <a:pt x="23467" y="69191"/>
                      </a:cubicBezTo>
                      <a:cubicBezTo>
                        <a:pt x="22931" y="69441"/>
                        <a:pt x="22610" y="70263"/>
                        <a:pt x="23539" y="70549"/>
                      </a:cubicBezTo>
                      <a:lnTo>
                        <a:pt x="22431" y="71299"/>
                      </a:lnTo>
                      <a:cubicBezTo>
                        <a:pt x="23253" y="71085"/>
                        <a:pt x="24039" y="70834"/>
                        <a:pt x="24789" y="70513"/>
                      </a:cubicBezTo>
                      <a:cubicBezTo>
                        <a:pt x="25646" y="71942"/>
                        <a:pt x="28075" y="71192"/>
                        <a:pt x="28361" y="72513"/>
                      </a:cubicBezTo>
                      <a:cubicBezTo>
                        <a:pt x="28289" y="72549"/>
                        <a:pt x="31468" y="73478"/>
                        <a:pt x="31790" y="72013"/>
                      </a:cubicBezTo>
                      <a:cubicBezTo>
                        <a:pt x="31325" y="72870"/>
                        <a:pt x="32540" y="73263"/>
                        <a:pt x="32183" y="74264"/>
                      </a:cubicBezTo>
                      <a:cubicBezTo>
                        <a:pt x="32826" y="73299"/>
                        <a:pt x="34361" y="72406"/>
                        <a:pt x="35040" y="73442"/>
                      </a:cubicBezTo>
                      <a:lnTo>
                        <a:pt x="34933" y="73585"/>
                      </a:lnTo>
                      <a:cubicBezTo>
                        <a:pt x="37219" y="74514"/>
                        <a:pt x="37826" y="71906"/>
                        <a:pt x="40041" y="73085"/>
                      </a:cubicBezTo>
                      <a:cubicBezTo>
                        <a:pt x="39862" y="71978"/>
                        <a:pt x="40969" y="72513"/>
                        <a:pt x="40577" y="71120"/>
                      </a:cubicBezTo>
                      <a:cubicBezTo>
                        <a:pt x="42327" y="69584"/>
                        <a:pt x="45149" y="73406"/>
                        <a:pt x="45077" y="68906"/>
                      </a:cubicBezTo>
                      <a:cubicBezTo>
                        <a:pt x="46042" y="68406"/>
                        <a:pt x="46613" y="69549"/>
                        <a:pt x="47292" y="69549"/>
                      </a:cubicBezTo>
                      <a:lnTo>
                        <a:pt x="47077" y="69870"/>
                      </a:lnTo>
                      <a:cubicBezTo>
                        <a:pt x="49578" y="68441"/>
                        <a:pt x="49863" y="68298"/>
                        <a:pt x="51292" y="67477"/>
                      </a:cubicBezTo>
                      <a:cubicBezTo>
                        <a:pt x="51757" y="66620"/>
                        <a:pt x="50649" y="64941"/>
                        <a:pt x="51971" y="64512"/>
                      </a:cubicBezTo>
                      <a:cubicBezTo>
                        <a:pt x="52149" y="65405"/>
                        <a:pt x="52507" y="64941"/>
                        <a:pt x="52864" y="64619"/>
                      </a:cubicBezTo>
                      <a:cubicBezTo>
                        <a:pt x="52721" y="64905"/>
                        <a:pt x="52828" y="65227"/>
                        <a:pt x="53685" y="65155"/>
                      </a:cubicBezTo>
                      <a:cubicBezTo>
                        <a:pt x="53578" y="64905"/>
                        <a:pt x="53578" y="64691"/>
                        <a:pt x="53578" y="64512"/>
                      </a:cubicBezTo>
                      <a:cubicBezTo>
                        <a:pt x="53614" y="64548"/>
                        <a:pt x="53685" y="64584"/>
                        <a:pt x="53721" y="64655"/>
                      </a:cubicBezTo>
                      <a:cubicBezTo>
                        <a:pt x="54114" y="63869"/>
                        <a:pt x="53828" y="63798"/>
                        <a:pt x="53471" y="63977"/>
                      </a:cubicBezTo>
                      <a:cubicBezTo>
                        <a:pt x="53400" y="63869"/>
                        <a:pt x="53257" y="63798"/>
                        <a:pt x="53042" y="63691"/>
                      </a:cubicBezTo>
                      <a:cubicBezTo>
                        <a:pt x="54400" y="63834"/>
                        <a:pt x="54507" y="62048"/>
                        <a:pt x="55614" y="62905"/>
                      </a:cubicBezTo>
                      <a:cubicBezTo>
                        <a:pt x="56864" y="60976"/>
                        <a:pt x="56471" y="59012"/>
                        <a:pt x="56971" y="57476"/>
                      </a:cubicBezTo>
                      <a:cubicBezTo>
                        <a:pt x="57650" y="57762"/>
                        <a:pt x="57936" y="58476"/>
                        <a:pt x="57900" y="58976"/>
                      </a:cubicBezTo>
                      <a:lnTo>
                        <a:pt x="58329" y="57904"/>
                      </a:lnTo>
                      <a:cubicBezTo>
                        <a:pt x="59150" y="58547"/>
                        <a:pt x="58436" y="58797"/>
                        <a:pt x="58400" y="59190"/>
                      </a:cubicBezTo>
                      <a:cubicBezTo>
                        <a:pt x="60472" y="59119"/>
                        <a:pt x="58650" y="55940"/>
                        <a:pt x="60758" y="55583"/>
                      </a:cubicBezTo>
                      <a:lnTo>
                        <a:pt x="60293" y="54833"/>
                      </a:lnTo>
                      <a:lnTo>
                        <a:pt x="60436" y="54833"/>
                      </a:lnTo>
                      <a:cubicBezTo>
                        <a:pt x="60079" y="54582"/>
                        <a:pt x="59829" y="53940"/>
                        <a:pt x="59829" y="53654"/>
                      </a:cubicBezTo>
                      <a:cubicBezTo>
                        <a:pt x="60686" y="54011"/>
                        <a:pt x="61472" y="54904"/>
                        <a:pt x="61865" y="54261"/>
                      </a:cubicBezTo>
                      <a:cubicBezTo>
                        <a:pt x="62901" y="54297"/>
                        <a:pt x="62508" y="52582"/>
                        <a:pt x="62579" y="51654"/>
                      </a:cubicBezTo>
                      <a:cubicBezTo>
                        <a:pt x="62222" y="51904"/>
                        <a:pt x="61901" y="51511"/>
                        <a:pt x="61758" y="51153"/>
                      </a:cubicBezTo>
                      <a:cubicBezTo>
                        <a:pt x="61972" y="50832"/>
                        <a:pt x="62794" y="51189"/>
                        <a:pt x="62651" y="50689"/>
                      </a:cubicBezTo>
                      <a:lnTo>
                        <a:pt x="63651" y="51403"/>
                      </a:lnTo>
                      <a:cubicBezTo>
                        <a:pt x="62651" y="50832"/>
                        <a:pt x="63258" y="49832"/>
                        <a:pt x="62936" y="49439"/>
                      </a:cubicBezTo>
                      <a:cubicBezTo>
                        <a:pt x="63794" y="49796"/>
                        <a:pt x="63222" y="50403"/>
                        <a:pt x="63687" y="50868"/>
                      </a:cubicBezTo>
                      <a:cubicBezTo>
                        <a:pt x="64472" y="49546"/>
                        <a:pt x="64079" y="50189"/>
                        <a:pt x="64865" y="48867"/>
                      </a:cubicBezTo>
                      <a:cubicBezTo>
                        <a:pt x="64615" y="47653"/>
                        <a:pt x="63865" y="48296"/>
                        <a:pt x="63258" y="47331"/>
                      </a:cubicBezTo>
                      <a:cubicBezTo>
                        <a:pt x="63472" y="46582"/>
                        <a:pt x="63222" y="45510"/>
                        <a:pt x="64258" y="45260"/>
                      </a:cubicBezTo>
                      <a:lnTo>
                        <a:pt x="63258" y="44831"/>
                      </a:lnTo>
                      <a:cubicBezTo>
                        <a:pt x="63365" y="43224"/>
                        <a:pt x="63937" y="42617"/>
                        <a:pt x="65330" y="42510"/>
                      </a:cubicBezTo>
                      <a:cubicBezTo>
                        <a:pt x="64079" y="29044"/>
                        <a:pt x="56936" y="33687"/>
                        <a:pt x="56936" y="33687"/>
                      </a:cubicBezTo>
                      <a:cubicBezTo>
                        <a:pt x="52828" y="35544"/>
                        <a:pt x="54185" y="39045"/>
                        <a:pt x="52185" y="4343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3" name="Graphic 1">
                <a:extLst>
                  <a:ext uri="{FF2B5EF4-FFF2-40B4-BE49-F238E27FC236}">
                    <a16:creationId xmlns:a16="http://schemas.microsoft.com/office/drawing/2014/main" id="{2F9584F9-7364-CF49-A7FB-2F1B491A1A1B}"/>
                  </a:ext>
                </a:extLst>
              </p:cNvPr>
              <p:cNvGrpSpPr/>
              <p:nvPr/>
            </p:nvGrpSpPr>
            <p:grpSpPr>
              <a:xfrm>
                <a:off x="7521022" y="2127836"/>
                <a:ext cx="61401" cy="79760"/>
                <a:chOff x="7521022" y="2127836"/>
                <a:chExt cx="61401" cy="79760"/>
              </a:xfrm>
              <a:grpFill/>
            </p:grpSpPr>
            <p:sp>
              <p:nvSpPr>
                <p:cNvPr id="204" name="Freeform 203">
                  <a:extLst>
                    <a:ext uri="{FF2B5EF4-FFF2-40B4-BE49-F238E27FC236}">
                      <a16:creationId xmlns:a16="http://schemas.microsoft.com/office/drawing/2014/main" id="{894EC4AE-D081-1B47-AFC5-F9D623A395D5}"/>
                    </a:ext>
                  </a:extLst>
                </p:cNvPr>
                <p:cNvSpPr/>
                <p:nvPr/>
              </p:nvSpPr>
              <p:spPr>
                <a:xfrm>
                  <a:off x="7573600" y="2189523"/>
                  <a:ext cx="535" cy="205"/>
                </a:xfrm>
                <a:custGeom>
                  <a:avLst/>
                  <a:gdLst>
                    <a:gd name="connsiteX0" fmla="*/ 536 w 535"/>
                    <a:gd name="connsiteY0" fmla="*/ 179 h 205"/>
                    <a:gd name="connsiteX1" fmla="*/ 0 w 535"/>
                    <a:gd name="connsiteY1" fmla="*/ 0 h 205"/>
                    <a:gd name="connsiteX2" fmla="*/ 536 w 535"/>
                    <a:gd name="connsiteY2" fmla="*/ 179 h 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5" h="205">
                      <a:moveTo>
                        <a:pt x="536" y="179"/>
                      </a:moveTo>
                      <a:lnTo>
                        <a:pt x="0" y="0"/>
                      </a:lnTo>
                      <a:cubicBezTo>
                        <a:pt x="143" y="179"/>
                        <a:pt x="322" y="250"/>
                        <a:pt x="536" y="17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" name="Freeform 204">
                  <a:extLst>
                    <a:ext uri="{FF2B5EF4-FFF2-40B4-BE49-F238E27FC236}">
                      <a16:creationId xmlns:a16="http://schemas.microsoft.com/office/drawing/2014/main" id="{2BAFA485-0D20-CD4B-882F-A92A6C9FE44C}"/>
                    </a:ext>
                  </a:extLst>
                </p:cNvPr>
                <p:cNvSpPr/>
                <p:nvPr/>
              </p:nvSpPr>
              <p:spPr>
                <a:xfrm>
                  <a:off x="7522951" y="2153697"/>
                  <a:ext cx="107" cy="71"/>
                </a:xfrm>
                <a:custGeom>
                  <a:avLst/>
                  <a:gdLst>
                    <a:gd name="connsiteX0" fmla="*/ 107 w 107"/>
                    <a:gd name="connsiteY0" fmla="*/ 71 h 71"/>
                    <a:gd name="connsiteX1" fmla="*/ 0 w 107"/>
                    <a:gd name="connsiteY1" fmla="*/ 0 h 71"/>
                    <a:gd name="connsiteX2" fmla="*/ 107 w 107"/>
                    <a:gd name="connsiteY2" fmla="*/ 71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71">
                      <a:moveTo>
                        <a:pt x="107" y="71"/>
                      </a:moveTo>
                      <a:lnTo>
                        <a:pt x="0" y="0"/>
                      </a:lnTo>
                      <a:cubicBezTo>
                        <a:pt x="36" y="36"/>
                        <a:pt x="107" y="71"/>
                        <a:pt x="107" y="7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6899DBAF-E37B-5449-8A99-32A88BFA0542}"/>
                    </a:ext>
                  </a:extLst>
                </p:cNvPr>
                <p:cNvSpPr/>
                <p:nvPr/>
              </p:nvSpPr>
              <p:spPr>
                <a:xfrm>
                  <a:off x="7555741" y="2183844"/>
                  <a:ext cx="35" cy="107"/>
                </a:xfrm>
                <a:custGeom>
                  <a:avLst/>
                  <a:gdLst>
                    <a:gd name="connsiteX0" fmla="*/ 0 w 35"/>
                    <a:gd name="connsiteY0" fmla="*/ 107 h 107"/>
                    <a:gd name="connsiteX1" fmla="*/ 0 w 35"/>
                    <a:gd name="connsiteY1" fmla="*/ 107 h 107"/>
                    <a:gd name="connsiteX2" fmla="*/ 36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107"/>
                      </a:moveTo>
                      <a:lnTo>
                        <a:pt x="0" y="107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2BCDB9EB-AD36-EC4C-855C-AF53981A958B}"/>
                    </a:ext>
                  </a:extLst>
                </p:cNvPr>
                <p:cNvSpPr/>
                <p:nvPr/>
              </p:nvSpPr>
              <p:spPr>
                <a:xfrm>
                  <a:off x="7521022" y="2127836"/>
                  <a:ext cx="61401" cy="79760"/>
                </a:xfrm>
                <a:custGeom>
                  <a:avLst/>
                  <a:gdLst>
                    <a:gd name="connsiteX0" fmla="*/ 48042 w 61401"/>
                    <a:gd name="connsiteY0" fmla="*/ 48436 h 79760"/>
                    <a:gd name="connsiteX1" fmla="*/ 39291 w 61401"/>
                    <a:gd name="connsiteY1" fmla="*/ 52543 h 79760"/>
                    <a:gd name="connsiteX2" fmla="*/ 34719 w 61401"/>
                    <a:gd name="connsiteY2" fmla="*/ 56115 h 79760"/>
                    <a:gd name="connsiteX3" fmla="*/ 32397 w 61401"/>
                    <a:gd name="connsiteY3" fmla="*/ 58972 h 79760"/>
                    <a:gd name="connsiteX4" fmla="*/ 31647 w 61401"/>
                    <a:gd name="connsiteY4" fmla="*/ 58330 h 79760"/>
                    <a:gd name="connsiteX5" fmla="*/ 30790 w 61401"/>
                    <a:gd name="connsiteY5" fmla="*/ 59044 h 79760"/>
                    <a:gd name="connsiteX6" fmla="*/ 30682 w 61401"/>
                    <a:gd name="connsiteY6" fmla="*/ 58794 h 79760"/>
                    <a:gd name="connsiteX7" fmla="*/ 29754 w 61401"/>
                    <a:gd name="connsiteY7" fmla="*/ 59901 h 79760"/>
                    <a:gd name="connsiteX8" fmla="*/ 29647 w 61401"/>
                    <a:gd name="connsiteY8" fmla="*/ 59651 h 79760"/>
                    <a:gd name="connsiteX9" fmla="*/ 29146 w 61401"/>
                    <a:gd name="connsiteY9" fmla="*/ 60008 h 79760"/>
                    <a:gd name="connsiteX10" fmla="*/ 29075 w 61401"/>
                    <a:gd name="connsiteY10" fmla="*/ 59615 h 79760"/>
                    <a:gd name="connsiteX11" fmla="*/ 27039 w 61401"/>
                    <a:gd name="connsiteY11" fmla="*/ 60866 h 79760"/>
                    <a:gd name="connsiteX12" fmla="*/ 27432 w 61401"/>
                    <a:gd name="connsiteY12" fmla="*/ 61901 h 79760"/>
                    <a:gd name="connsiteX13" fmla="*/ 24360 w 61401"/>
                    <a:gd name="connsiteY13" fmla="*/ 62223 h 79760"/>
                    <a:gd name="connsiteX14" fmla="*/ 24360 w 61401"/>
                    <a:gd name="connsiteY14" fmla="*/ 61937 h 79760"/>
                    <a:gd name="connsiteX15" fmla="*/ 21431 w 61401"/>
                    <a:gd name="connsiteY15" fmla="*/ 62652 h 79760"/>
                    <a:gd name="connsiteX16" fmla="*/ 21646 w 61401"/>
                    <a:gd name="connsiteY16" fmla="*/ 61830 h 79760"/>
                    <a:gd name="connsiteX17" fmla="*/ 19788 w 61401"/>
                    <a:gd name="connsiteY17" fmla="*/ 63973 h 79760"/>
                    <a:gd name="connsiteX18" fmla="*/ 20360 w 61401"/>
                    <a:gd name="connsiteY18" fmla="*/ 62509 h 79760"/>
                    <a:gd name="connsiteX19" fmla="*/ 19038 w 61401"/>
                    <a:gd name="connsiteY19" fmla="*/ 63330 h 79760"/>
                    <a:gd name="connsiteX20" fmla="*/ 19395 w 61401"/>
                    <a:gd name="connsiteY20" fmla="*/ 63116 h 79760"/>
                    <a:gd name="connsiteX21" fmla="*/ 18609 w 61401"/>
                    <a:gd name="connsiteY21" fmla="*/ 62759 h 79760"/>
                    <a:gd name="connsiteX22" fmla="*/ 17359 w 61401"/>
                    <a:gd name="connsiteY22" fmla="*/ 64116 h 79760"/>
                    <a:gd name="connsiteX23" fmla="*/ 18359 w 61401"/>
                    <a:gd name="connsiteY23" fmla="*/ 62473 h 79760"/>
                    <a:gd name="connsiteX24" fmla="*/ 17145 w 61401"/>
                    <a:gd name="connsiteY24" fmla="*/ 63366 h 79760"/>
                    <a:gd name="connsiteX25" fmla="*/ 19538 w 61401"/>
                    <a:gd name="connsiteY25" fmla="*/ 59937 h 79760"/>
                    <a:gd name="connsiteX26" fmla="*/ 16181 w 61401"/>
                    <a:gd name="connsiteY26" fmla="*/ 46078 h 79760"/>
                    <a:gd name="connsiteX27" fmla="*/ 17252 w 61401"/>
                    <a:gd name="connsiteY27" fmla="*/ 45721 h 79760"/>
                    <a:gd name="connsiteX28" fmla="*/ 16145 w 61401"/>
                    <a:gd name="connsiteY28" fmla="*/ 44471 h 79760"/>
                    <a:gd name="connsiteX29" fmla="*/ 15323 w 61401"/>
                    <a:gd name="connsiteY29" fmla="*/ 44042 h 79760"/>
                    <a:gd name="connsiteX30" fmla="*/ 16252 w 61401"/>
                    <a:gd name="connsiteY30" fmla="*/ 43721 h 79760"/>
                    <a:gd name="connsiteX31" fmla="*/ 15430 w 61401"/>
                    <a:gd name="connsiteY31" fmla="*/ 42971 h 79760"/>
                    <a:gd name="connsiteX32" fmla="*/ 16359 w 61401"/>
                    <a:gd name="connsiteY32" fmla="*/ 42328 h 79760"/>
                    <a:gd name="connsiteX33" fmla="*/ 15073 w 61401"/>
                    <a:gd name="connsiteY33" fmla="*/ 36755 h 79760"/>
                    <a:gd name="connsiteX34" fmla="*/ 13823 w 61401"/>
                    <a:gd name="connsiteY34" fmla="*/ 26719 h 79760"/>
                    <a:gd name="connsiteX35" fmla="*/ 15323 w 61401"/>
                    <a:gd name="connsiteY35" fmla="*/ 14074 h 79760"/>
                    <a:gd name="connsiteX36" fmla="*/ 14859 w 61401"/>
                    <a:gd name="connsiteY36" fmla="*/ 13574 h 79760"/>
                    <a:gd name="connsiteX37" fmla="*/ 15180 w 61401"/>
                    <a:gd name="connsiteY37" fmla="*/ 9788 h 79760"/>
                    <a:gd name="connsiteX38" fmla="*/ 13930 w 61401"/>
                    <a:gd name="connsiteY38" fmla="*/ 2251 h 79760"/>
                    <a:gd name="connsiteX39" fmla="*/ 2286 w 61401"/>
                    <a:gd name="connsiteY39" fmla="*/ 5109 h 79760"/>
                    <a:gd name="connsiteX40" fmla="*/ 1929 w 61401"/>
                    <a:gd name="connsiteY40" fmla="*/ 5001 h 79760"/>
                    <a:gd name="connsiteX41" fmla="*/ 2572 w 61401"/>
                    <a:gd name="connsiteY41" fmla="*/ 9752 h 79760"/>
                    <a:gd name="connsiteX42" fmla="*/ 1572 w 61401"/>
                    <a:gd name="connsiteY42" fmla="*/ 11895 h 79760"/>
                    <a:gd name="connsiteX43" fmla="*/ 1393 w 61401"/>
                    <a:gd name="connsiteY43" fmla="*/ 11859 h 79760"/>
                    <a:gd name="connsiteX44" fmla="*/ 1393 w 61401"/>
                    <a:gd name="connsiteY44" fmla="*/ 15681 h 79760"/>
                    <a:gd name="connsiteX45" fmla="*/ 572 w 61401"/>
                    <a:gd name="connsiteY45" fmla="*/ 15288 h 79760"/>
                    <a:gd name="connsiteX46" fmla="*/ 0 w 61401"/>
                    <a:gd name="connsiteY46" fmla="*/ 17467 h 79760"/>
                    <a:gd name="connsiteX47" fmla="*/ 1679 w 61401"/>
                    <a:gd name="connsiteY47" fmla="*/ 24004 h 79760"/>
                    <a:gd name="connsiteX48" fmla="*/ 1322 w 61401"/>
                    <a:gd name="connsiteY48" fmla="*/ 23897 h 79760"/>
                    <a:gd name="connsiteX49" fmla="*/ 2215 w 61401"/>
                    <a:gd name="connsiteY49" fmla="*/ 25790 h 79760"/>
                    <a:gd name="connsiteX50" fmla="*/ 1893 w 61401"/>
                    <a:gd name="connsiteY50" fmla="*/ 25897 h 79760"/>
                    <a:gd name="connsiteX51" fmla="*/ 2715 w 61401"/>
                    <a:gd name="connsiteY51" fmla="*/ 29112 h 79760"/>
                    <a:gd name="connsiteX52" fmla="*/ 1857 w 61401"/>
                    <a:gd name="connsiteY52" fmla="*/ 29183 h 79760"/>
                    <a:gd name="connsiteX53" fmla="*/ 2072 w 61401"/>
                    <a:gd name="connsiteY53" fmla="*/ 30898 h 79760"/>
                    <a:gd name="connsiteX54" fmla="*/ 2250 w 61401"/>
                    <a:gd name="connsiteY54" fmla="*/ 30255 h 79760"/>
                    <a:gd name="connsiteX55" fmla="*/ 2357 w 61401"/>
                    <a:gd name="connsiteY55" fmla="*/ 32826 h 79760"/>
                    <a:gd name="connsiteX56" fmla="*/ 6251 w 61401"/>
                    <a:gd name="connsiteY56" fmla="*/ 36220 h 79760"/>
                    <a:gd name="connsiteX57" fmla="*/ 5322 w 61401"/>
                    <a:gd name="connsiteY57" fmla="*/ 36612 h 79760"/>
                    <a:gd name="connsiteX58" fmla="*/ 3572 w 61401"/>
                    <a:gd name="connsiteY58" fmla="*/ 36541 h 79760"/>
                    <a:gd name="connsiteX59" fmla="*/ 3322 w 61401"/>
                    <a:gd name="connsiteY59" fmla="*/ 39042 h 79760"/>
                    <a:gd name="connsiteX60" fmla="*/ 2357 w 61401"/>
                    <a:gd name="connsiteY60" fmla="*/ 39149 h 79760"/>
                    <a:gd name="connsiteX61" fmla="*/ 3072 w 61401"/>
                    <a:gd name="connsiteY61" fmla="*/ 42649 h 79760"/>
                    <a:gd name="connsiteX62" fmla="*/ 2393 w 61401"/>
                    <a:gd name="connsiteY62" fmla="*/ 45221 h 79760"/>
                    <a:gd name="connsiteX63" fmla="*/ 1393 w 61401"/>
                    <a:gd name="connsiteY63" fmla="*/ 46007 h 79760"/>
                    <a:gd name="connsiteX64" fmla="*/ 2500 w 61401"/>
                    <a:gd name="connsiteY64" fmla="*/ 47043 h 79760"/>
                    <a:gd name="connsiteX65" fmla="*/ 1179 w 61401"/>
                    <a:gd name="connsiteY65" fmla="*/ 47757 h 79760"/>
                    <a:gd name="connsiteX66" fmla="*/ 1679 w 61401"/>
                    <a:gd name="connsiteY66" fmla="*/ 52900 h 79760"/>
                    <a:gd name="connsiteX67" fmla="*/ 3750 w 61401"/>
                    <a:gd name="connsiteY67" fmla="*/ 54401 h 79760"/>
                    <a:gd name="connsiteX68" fmla="*/ 2322 w 61401"/>
                    <a:gd name="connsiteY68" fmla="*/ 55579 h 79760"/>
                    <a:gd name="connsiteX69" fmla="*/ 2429 w 61401"/>
                    <a:gd name="connsiteY69" fmla="*/ 55294 h 79760"/>
                    <a:gd name="connsiteX70" fmla="*/ 1464 w 61401"/>
                    <a:gd name="connsiteY70" fmla="*/ 55294 h 79760"/>
                    <a:gd name="connsiteX71" fmla="*/ 2786 w 61401"/>
                    <a:gd name="connsiteY71" fmla="*/ 58651 h 79760"/>
                    <a:gd name="connsiteX72" fmla="*/ 3536 w 61401"/>
                    <a:gd name="connsiteY72" fmla="*/ 57937 h 79760"/>
                    <a:gd name="connsiteX73" fmla="*/ 3643 w 61401"/>
                    <a:gd name="connsiteY73" fmla="*/ 59115 h 79760"/>
                    <a:gd name="connsiteX74" fmla="*/ 2822 w 61401"/>
                    <a:gd name="connsiteY74" fmla="*/ 59044 h 79760"/>
                    <a:gd name="connsiteX75" fmla="*/ 2786 w 61401"/>
                    <a:gd name="connsiteY75" fmla="*/ 60973 h 79760"/>
                    <a:gd name="connsiteX76" fmla="*/ 3679 w 61401"/>
                    <a:gd name="connsiteY76" fmla="*/ 60508 h 79760"/>
                    <a:gd name="connsiteX77" fmla="*/ 3536 w 61401"/>
                    <a:gd name="connsiteY77" fmla="*/ 62973 h 79760"/>
                    <a:gd name="connsiteX78" fmla="*/ 5108 w 61401"/>
                    <a:gd name="connsiteY78" fmla="*/ 62616 h 79760"/>
                    <a:gd name="connsiteX79" fmla="*/ 5215 w 61401"/>
                    <a:gd name="connsiteY79" fmla="*/ 68295 h 79760"/>
                    <a:gd name="connsiteX80" fmla="*/ 6858 w 61401"/>
                    <a:gd name="connsiteY80" fmla="*/ 68617 h 79760"/>
                    <a:gd name="connsiteX81" fmla="*/ 6072 w 61401"/>
                    <a:gd name="connsiteY81" fmla="*/ 69152 h 79760"/>
                    <a:gd name="connsiteX82" fmla="*/ 7215 w 61401"/>
                    <a:gd name="connsiteY82" fmla="*/ 72689 h 79760"/>
                    <a:gd name="connsiteX83" fmla="*/ 6572 w 61401"/>
                    <a:gd name="connsiteY83" fmla="*/ 72939 h 79760"/>
                    <a:gd name="connsiteX84" fmla="*/ 8501 w 61401"/>
                    <a:gd name="connsiteY84" fmla="*/ 72153 h 79760"/>
                    <a:gd name="connsiteX85" fmla="*/ 11501 w 61401"/>
                    <a:gd name="connsiteY85" fmla="*/ 74189 h 79760"/>
                    <a:gd name="connsiteX86" fmla="*/ 13037 w 61401"/>
                    <a:gd name="connsiteY86" fmla="*/ 73224 h 79760"/>
                    <a:gd name="connsiteX87" fmla="*/ 12287 w 61401"/>
                    <a:gd name="connsiteY87" fmla="*/ 73832 h 79760"/>
                    <a:gd name="connsiteX88" fmla="*/ 13537 w 61401"/>
                    <a:gd name="connsiteY88" fmla="*/ 74153 h 79760"/>
                    <a:gd name="connsiteX89" fmla="*/ 13573 w 61401"/>
                    <a:gd name="connsiteY89" fmla="*/ 75510 h 79760"/>
                    <a:gd name="connsiteX90" fmla="*/ 12430 w 61401"/>
                    <a:gd name="connsiteY90" fmla="*/ 76189 h 79760"/>
                    <a:gd name="connsiteX91" fmla="*/ 14859 w 61401"/>
                    <a:gd name="connsiteY91" fmla="*/ 75546 h 79760"/>
                    <a:gd name="connsiteX92" fmla="*/ 18467 w 61401"/>
                    <a:gd name="connsiteY92" fmla="*/ 77796 h 79760"/>
                    <a:gd name="connsiteX93" fmla="*/ 20110 w 61401"/>
                    <a:gd name="connsiteY93" fmla="*/ 78225 h 79760"/>
                    <a:gd name="connsiteX94" fmla="*/ 22003 w 61401"/>
                    <a:gd name="connsiteY94" fmla="*/ 77475 h 79760"/>
                    <a:gd name="connsiteX95" fmla="*/ 22431 w 61401"/>
                    <a:gd name="connsiteY95" fmla="*/ 79761 h 79760"/>
                    <a:gd name="connsiteX96" fmla="*/ 25860 w 61401"/>
                    <a:gd name="connsiteY96" fmla="*/ 78904 h 79760"/>
                    <a:gd name="connsiteX97" fmla="*/ 25717 w 61401"/>
                    <a:gd name="connsiteY97" fmla="*/ 79046 h 79760"/>
                    <a:gd name="connsiteX98" fmla="*/ 32647 w 61401"/>
                    <a:gd name="connsiteY98" fmla="*/ 77368 h 79760"/>
                    <a:gd name="connsiteX99" fmla="*/ 32754 w 61401"/>
                    <a:gd name="connsiteY99" fmla="*/ 75296 h 79760"/>
                    <a:gd name="connsiteX100" fmla="*/ 36397 w 61401"/>
                    <a:gd name="connsiteY100" fmla="*/ 72188 h 79760"/>
                    <a:gd name="connsiteX101" fmla="*/ 38362 w 61401"/>
                    <a:gd name="connsiteY101" fmla="*/ 72653 h 79760"/>
                    <a:gd name="connsiteX102" fmla="*/ 38255 w 61401"/>
                    <a:gd name="connsiteY102" fmla="*/ 72974 h 79760"/>
                    <a:gd name="connsiteX103" fmla="*/ 41184 w 61401"/>
                    <a:gd name="connsiteY103" fmla="*/ 71081 h 79760"/>
                    <a:gd name="connsiteX104" fmla="*/ 41791 w 61401"/>
                    <a:gd name="connsiteY104" fmla="*/ 68474 h 79760"/>
                    <a:gd name="connsiteX105" fmla="*/ 42577 w 61401"/>
                    <a:gd name="connsiteY105" fmla="*/ 68795 h 79760"/>
                    <a:gd name="connsiteX106" fmla="*/ 43220 w 61401"/>
                    <a:gd name="connsiteY106" fmla="*/ 69510 h 79760"/>
                    <a:gd name="connsiteX107" fmla="*/ 43220 w 61401"/>
                    <a:gd name="connsiteY107" fmla="*/ 68902 h 79760"/>
                    <a:gd name="connsiteX108" fmla="*/ 43327 w 61401"/>
                    <a:gd name="connsiteY108" fmla="*/ 69081 h 79760"/>
                    <a:gd name="connsiteX109" fmla="*/ 43220 w 61401"/>
                    <a:gd name="connsiteY109" fmla="*/ 68402 h 79760"/>
                    <a:gd name="connsiteX110" fmla="*/ 42862 w 61401"/>
                    <a:gd name="connsiteY110" fmla="*/ 68009 h 79760"/>
                    <a:gd name="connsiteX111" fmla="*/ 45327 w 61401"/>
                    <a:gd name="connsiteY111" fmla="*/ 68045 h 79760"/>
                    <a:gd name="connsiteX112" fmla="*/ 48328 w 61401"/>
                    <a:gd name="connsiteY112" fmla="*/ 63259 h 79760"/>
                    <a:gd name="connsiteX113" fmla="*/ 48685 w 61401"/>
                    <a:gd name="connsiteY113" fmla="*/ 64973 h 79760"/>
                    <a:gd name="connsiteX114" fmla="*/ 49506 w 61401"/>
                    <a:gd name="connsiteY114" fmla="*/ 64080 h 79760"/>
                    <a:gd name="connsiteX115" fmla="*/ 49113 w 61401"/>
                    <a:gd name="connsiteY115" fmla="*/ 65330 h 79760"/>
                    <a:gd name="connsiteX116" fmla="*/ 52649 w 61401"/>
                    <a:gd name="connsiteY116" fmla="*/ 62652 h 79760"/>
                    <a:gd name="connsiteX117" fmla="*/ 52435 w 61401"/>
                    <a:gd name="connsiteY117" fmla="*/ 61794 h 79760"/>
                    <a:gd name="connsiteX118" fmla="*/ 52578 w 61401"/>
                    <a:gd name="connsiteY118" fmla="*/ 61866 h 79760"/>
                    <a:gd name="connsiteX119" fmla="*/ 52399 w 61401"/>
                    <a:gd name="connsiteY119" fmla="*/ 60580 h 79760"/>
                    <a:gd name="connsiteX120" fmla="*/ 54221 w 61401"/>
                    <a:gd name="connsiteY120" fmla="*/ 61759 h 79760"/>
                    <a:gd name="connsiteX121" fmla="*/ 55828 w 61401"/>
                    <a:gd name="connsiteY121" fmla="*/ 59437 h 79760"/>
                    <a:gd name="connsiteX122" fmla="*/ 55150 w 61401"/>
                    <a:gd name="connsiteY122" fmla="*/ 58722 h 79760"/>
                    <a:gd name="connsiteX123" fmla="*/ 56221 w 61401"/>
                    <a:gd name="connsiteY123" fmla="*/ 58544 h 79760"/>
                    <a:gd name="connsiteX124" fmla="*/ 56971 w 61401"/>
                    <a:gd name="connsiteY124" fmla="*/ 59473 h 79760"/>
                    <a:gd name="connsiteX125" fmla="*/ 56900 w 61401"/>
                    <a:gd name="connsiteY125" fmla="*/ 57365 h 79760"/>
                    <a:gd name="connsiteX126" fmla="*/ 57186 w 61401"/>
                    <a:gd name="connsiteY126" fmla="*/ 58972 h 79760"/>
                    <a:gd name="connsiteX127" fmla="*/ 59079 w 61401"/>
                    <a:gd name="connsiteY127" fmla="*/ 57258 h 79760"/>
                    <a:gd name="connsiteX128" fmla="*/ 57900 w 61401"/>
                    <a:gd name="connsiteY128" fmla="*/ 55401 h 79760"/>
                    <a:gd name="connsiteX129" fmla="*/ 59543 w 61401"/>
                    <a:gd name="connsiteY129" fmla="*/ 53543 h 79760"/>
                    <a:gd name="connsiteX130" fmla="*/ 58614 w 61401"/>
                    <a:gd name="connsiteY130" fmla="*/ 52936 h 79760"/>
                    <a:gd name="connsiteX131" fmla="*/ 61293 w 61401"/>
                    <a:gd name="connsiteY131" fmla="*/ 50971 h 79760"/>
                    <a:gd name="connsiteX132" fmla="*/ 57793 w 61401"/>
                    <a:gd name="connsiteY132" fmla="*/ 41185 h 79760"/>
                    <a:gd name="connsiteX133" fmla="*/ 54221 w 61401"/>
                    <a:gd name="connsiteY133" fmla="*/ 41149 h 79760"/>
                    <a:gd name="connsiteX134" fmla="*/ 48042 w 61401"/>
                    <a:gd name="connsiteY134" fmla="*/ 48436 h 79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</a:cxnLst>
                  <a:rect l="l" t="t" r="r" b="b"/>
                  <a:pathLst>
                    <a:path w="61401" h="79760">
                      <a:moveTo>
                        <a:pt x="48042" y="48436"/>
                      </a:moveTo>
                      <a:cubicBezTo>
                        <a:pt x="44541" y="50364"/>
                        <a:pt x="42148" y="49471"/>
                        <a:pt x="39291" y="52543"/>
                      </a:cubicBezTo>
                      <a:cubicBezTo>
                        <a:pt x="37612" y="53472"/>
                        <a:pt x="36183" y="54972"/>
                        <a:pt x="34719" y="56115"/>
                      </a:cubicBezTo>
                      <a:cubicBezTo>
                        <a:pt x="34790" y="57972"/>
                        <a:pt x="32647" y="57330"/>
                        <a:pt x="32397" y="58972"/>
                      </a:cubicBezTo>
                      <a:lnTo>
                        <a:pt x="31647" y="58330"/>
                      </a:lnTo>
                      <a:cubicBezTo>
                        <a:pt x="31540" y="58901"/>
                        <a:pt x="31325" y="59366"/>
                        <a:pt x="30790" y="59044"/>
                      </a:cubicBezTo>
                      <a:lnTo>
                        <a:pt x="30682" y="58794"/>
                      </a:lnTo>
                      <a:cubicBezTo>
                        <a:pt x="30540" y="59615"/>
                        <a:pt x="29825" y="59508"/>
                        <a:pt x="29754" y="59901"/>
                      </a:cubicBezTo>
                      <a:lnTo>
                        <a:pt x="29647" y="59651"/>
                      </a:lnTo>
                      <a:lnTo>
                        <a:pt x="29146" y="60008"/>
                      </a:lnTo>
                      <a:lnTo>
                        <a:pt x="29075" y="59615"/>
                      </a:lnTo>
                      <a:cubicBezTo>
                        <a:pt x="28575" y="60616"/>
                        <a:pt x="27789" y="60973"/>
                        <a:pt x="27039" y="60866"/>
                      </a:cubicBezTo>
                      <a:lnTo>
                        <a:pt x="27432" y="61901"/>
                      </a:lnTo>
                      <a:cubicBezTo>
                        <a:pt x="25646" y="61151"/>
                        <a:pt x="25753" y="63509"/>
                        <a:pt x="24360" y="62223"/>
                      </a:cubicBezTo>
                      <a:lnTo>
                        <a:pt x="24360" y="61937"/>
                      </a:lnTo>
                      <a:cubicBezTo>
                        <a:pt x="23039" y="65009"/>
                        <a:pt x="22146" y="60008"/>
                        <a:pt x="21431" y="62652"/>
                      </a:cubicBezTo>
                      <a:cubicBezTo>
                        <a:pt x="21610" y="62330"/>
                        <a:pt x="21574" y="62080"/>
                        <a:pt x="21646" y="61830"/>
                      </a:cubicBezTo>
                      <a:cubicBezTo>
                        <a:pt x="21288" y="62080"/>
                        <a:pt x="20931" y="62080"/>
                        <a:pt x="19788" y="63973"/>
                      </a:cubicBezTo>
                      <a:cubicBezTo>
                        <a:pt x="19467" y="63759"/>
                        <a:pt x="19895" y="63223"/>
                        <a:pt x="20360" y="62509"/>
                      </a:cubicBezTo>
                      <a:cubicBezTo>
                        <a:pt x="19824" y="63330"/>
                        <a:pt x="19324" y="63473"/>
                        <a:pt x="19038" y="63330"/>
                      </a:cubicBezTo>
                      <a:lnTo>
                        <a:pt x="19395" y="63116"/>
                      </a:lnTo>
                      <a:cubicBezTo>
                        <a:pt x="19110" y="63044"/>
                        <a:pt x="18859" y="62902"/>
                        <a:pt x="18609" y="62759"/>
                      </a:cubicBezTo>
                      <a:lnTo>
                        <a:pt x="17359" y="64116"/>
                      </a:lnTo>
                      <a:cubicBezTo>
                        <a:pt x="17395" y="63295"/>
                        <a:pt x="18931" y="62580"/>
                        <a:pt x="18359" y="62473"/>
                      </a:cubicBezTo>
                      <a:lnTo>
                        <a:pt x="17145" y="63366"/>
                      </a:lnTo>
                      <a:cubicBezTo>
                        <a:pt x="16895" y="62473"/>
                        <a:pt x="18824" y="61116"/>
                        <a:pt x="19538" y="59937"/>
                      </a:cubicBezTo>
                      <a:cubicBezTo>
                        <a:pt x="18859" y="56722"/>
                        <a:pt x="14466" y="51329"/>
                        <a:pt x="16181" y="46078"/>
                      </a:cubicBezTo>
                      <a:lnTo>
                        <a:pt x="17252" y="45721"/>
                      </a:lnTo>
                      <a:cubicBezTo>
                        <a:pt x="18859" y="45399"/>
                        <a:pt x="14645" y="44864"/>
                        <a:pt x="16145" y="44471"/>
                      </a:cubicBezTo>
                      <a:lnTo>
                        <a:pt x="15323" y="44042"/>
                      </a:lnTo>
                      <a:cubicBezTo>
                        <a:pt x="15609" y="43863"/>
                        <a:pt x="15859" y="43506"/>
                        <a:pt x="16252" y="43721"/>
                      </a:cubicBezTo>
                      <a:cubicBezTo>
                        <a:pt x="16252" y="43221"/>
                        <a:pt x="15966" y="43256"/>
                        <a:pt x="15430" y="42971"/>
                      </a:cubicBezTo>
                      <a:lnTo>
                        <a:pt x="16359" y="42328"/>
                      </a:lnTo>
                      <a:cubicBezTo>
                        <a:pt x="16931" y="40327"/>
                        <a:pt x="14823" y="38863"/>
                        <a:pt x="15073" y="36755"/>
                      </a:cubicBezTo>
                      <a:cubicBezTo>
                        <a:pt x="17002" y="34148"/>
                        <a:pt x="14930" y="29540"/>
                        <a:pt x="13823" y="26719"/>
                      </a:cubicBezTo>
                      <a:cubicBezTo>
                        <a:pt x="11359" y="22754"/>
                        <a:pt x="18002" y="18253"/>
                        <a:pt x="15323" y="14074"/>
                      </a:cubicBezTo>
                      <a:cubicBezTo>
                        <a:pt x="15573" y="13931"/>
                        <a:pt x="15038" y="13574"/>
                        <a:pt x="14859" y="13574"/>
                      </a:cubicBezTo>
                      <a:lnTo>
                        <a:pt x="15180" y="9788"/>
                      </a:lnTo>
                      <a:cubicBezTo>
                        <a:pt x="15180" y="9788"/>
                        <a:pt x="15466" y="5144"/>
                        <a:pt x="13930" y="2251"/>
                      </a:cubicBezTo>
                      <a:cubicBezTo>
                        <a:pt x="12394" y="-713"/>
                        <a:pt x="9180" y="-1642"/>
                        <a:pt x="2286" y="5109"/>
                      </a:cubicBezTo>
                      <a:lnTo>
                        <a:pt x="1929" y="5001"/>
                      </a:lnTo>
                      <a:cubicBezTo>
                        <a:pt x="1036" y="7037"/>
                        <a:pt x="786" y="8288"/>
                        <a:pt x="2572" y="9752"/>
                      </a:cubicBezTo>
                      <a:cubicBezTo>
                        <a:pt x="357" y="9931"/>
                        <a:pt x="2286" y="11431"/>
                        <a:pt x="1572" y="11895"/>
                      </a:cubicBezTo>
                      <a:lnTo>
                        <a:pt x="1393" y="11859"/>
                      </a:lnTo>
                      <a:cubicBezTo>
                        <a:pt x="3072" y="13181"/>
                        <a:pt x="-107" y="14431"/>
                        <a:pt x="1393" y="15681"/>
                      </a:cubicBezTo>
                      <a:cubicBezTo>
                        <a:pt x="1214" y="15646"/>
                        <a:pt x="607" y="15574"/>
                        <a:pt x="572" y="15288"/>
                      </a:cubicBezTo>
                      <a:cubicBezTo>
                        <a:pt x="822" y="16181"/>
                        <a:pt x="1286" y="17432"/>
                        <a:pt x="0" y="17467"/>
                      </a:cubicBezTo>
                      <a:cubicBezTo>
                        <a:pt x="286" y="19611"/>
                        <a:pt x="-357" y="22611"/>
                        <a:pt x="1679" y="24004"/>
                      </a:cubicBezTo>
                      <a:lnTo>
                        <a:pt x="1322" y="23897"/>
                      </a:lnTo>
                      <a:cubicBezTo>
                        <a:pt x="2715" y="24683"/>
                        <a:pt x="1536" y="24933"/>
                        <a:pt x="2215" y="25790"/>
                      </a:cubicBezTo>
                      <a:cubicBezTo>
                        <a:pt x="2036" y="25826"/>
                        <a:pt x="1965" y="25897"/>
                        <a:pt x="1893" y="25897"/>
                      </a:cubicBezTo>
                      <a:cubicBezTo>
                        <a:pt x="3250" y="26754"/>
                        <a:pt x="2107" y="28397"/>
                        <a:pt x="2715" y="29112"/>
                      </a:cubicBezTo>
                      <a:lnTo>
                        <a:pt x="1857" y="29183"/>
                      </a:lnTo>
                      <a:lnTo>
                        <a:pt x="2072" y="30898"/>
                      </a:lnTo>
                      <a:lnTo>
                        <a:pt x="2250" y="30255"/>
                      </a:lnTo>
                      <a:cubicBezTo>
                        <a:pt x="4608" y="30433"/>
                        <a:pt x="786" y="31576"/>
                        <a:pt x="2357" y="32826"/>
                      </a:cubicBezTo>
                      <a:cubicBezTo>
                        <a:pt x="2072" y="34041"/>
                        <a:pt x="7322" y="34970"/>
                        <a:pt x="6251" y="36220"/>
                      </a:cubicBezTo>
                      <a:cubicBezTo>
                        <a:pt x="7394" y="36720"/>
                        <a:pt x="4429" y="35827"/>
                        <a:pt x="5322" y="36612"/>
                      </a:cubicBezTo>
                      <a:cubicBezTo>
                        <a:pt x="4108" y="36720"/>
                        <a:pt x="4536" y="36255"/>
                        <a:pt x="3572" y="36541"/>
                      </a:cubicBezTo>
                      <a:cubicBezTo>
                        <a:pt x="4179" y="37363"/>
                        <a:pt x="2429" y="38041"/>
                        <a:pt x="3322" y="39042"/>
                      </a:cubicBezTo>
                      <a:lnTo>
                        <a:pt x="2357" y="39149"/>
                      </a:lnTo>
                      <a:cubicBezTo>
                        <a:pt x="4179" y="40363"/>
                        <a:pt x="1322" y="41899"/>
                        <a:pt x="3072" y="42649"/>
                      </a:cubicBezTo>
                      <a:cubicBezTo>
                        <a:pt x="4000" y="43971"/>
                        <a:pt x="357" y="43935"/>
                        <a:pt x="2393" y="45221"/>
                      </a:cubicBezTo>
                      <a:lnTo>
                        <a:pt x="1393" y="46007"/>
                      </a:lnTo>
                      <a:cubicBezTo>
                        <a:pt x="1286" y="46685"/>
                        <a:pt x="3036" y="46257"/>
                        <a:pt x="2500" y="47043"/>
                      </a:cubicBezTo>
                      <a:cubicBezTo>
                        <a:pt x="1679" y="47114"/>
                        <a:pt x="2000" y="48043"/>
                        <a:pt x="1179" y="47757"/>
                      </a:cubicBezTo>
                      <a:cubicBezTo>
                        <a:pt x="214" y="49721"/>
                        <a:pt x="3536" y="50721"/>
                        <a:pt x="1679" y="52900"/>
                      </a:cubicBezTo>
                      <a:cubicBezTo>
                        <a:pt x="3322" y="53079"/>
                        <a:pt x="2536" y="54222"/>
                        <a:pt x="3750" y="54401"/>
                      </a:cubicBezTo>
                      <a:cubicBezTo>
                        <a:pt x="3072" y="54543"/>
                        <a:pt x="4000" y="56544"/>
                        <a:pt x="2322" y="55579"/>
                      </a:cubicBezTo>
                      <a:cubicBezTo>
                        <a:pt x="2179" y="55508"/>
                        <a:pt x="2179" y="55294"/>
                        <a:pt x="2429" y="55294"/>
                      </a:cubicBezTo>
                      <a:lnTo>
                        <a:pt x="1464" y="55294"/>
                      </a:lnTo>
                      <a:cubicBezTo>
                        <a:pt x="-71" y="56794"/>
                        <a:pt x="2822" y="57365"/>
                        <a:pt x="2786" y="58651"/>
                      </a:cubicBezTo>
                      <a:cubicBezTo>
                        <a:pt x="3036" y="58223"/>
                        <a:pt x="2858" y="57722"/>
                        <a:pt x="3536" y="57937"/>
                      </a:cubicBezTo>
                      <a:lnTo>
                        <a:pt x="3643" y="59115"/>
                      </a:lnTo>
                      <a:lnTo>
                        <a:pt x="2822" y="59044"/>
                      </a:lnTo>
                      <a:lnTo>
                        <a:pt x="2786" y="60973"/>
                      </a:lnTo>
                      <a:lnTo>
                        <a:pt x="3679" y="60508"/>
                      </a:lnTo>
                      <a:cubicBezTo>
                        <a:pt x="3393" y="61509"/>
                        <a:pt x="1893" y="62294"/>
                        <a:pt x="3536" y="62973"/>
                      </a:cubicBezTo>
                      <a:cubicBezTo>
                        <a:pt x="4393" y="63223"/>
                        <a:pt x="4572" y="61759"/>
                        <a:pt x="5108" y="62616"/>
                      </a:cubicBezTo>
                      <a:cubicBezTo>
                        <a:pt x="4822" y="64009"/>
                        <a:pt x="4501" y="66223"/>
                        <a:pt x="5215" y="68295"/>
                      </a:cubicBezTo>
                      <a:cubicBezTo>
                        <a:pt x="6108" y="67617"/>
                        <a:pt x="6358" y="68188"/>
                        <a:pt x="6858" y="68617"/>
                      </a:cubicBezTo>
                      <a:lnTo>
                        <a:pt x="6072" y="69152"/>
                      </a:lnTo>
                      <a:cubicBezTo>
                        <a:pt x="8501" y="70545"/>
                        <a:pt x="4786" y="71153"/>
                        <a:pt x="7215" y="72689"/>
                      </a:cubicBezTo>
                      <a:lnTo>
                        <a:pt x="6572" y="72939"/>
                      </a:lnTo>
                      <a:lnTo>
                        <a:pt x="8501" y="72153"/>
                      </a:lnTo>
                      <a:cubicBezTo>
                        <a:pt x="11287" y="72403"/>
                        <a:pt x="7965" y="74617"/>
                        <a:pt x="11501" y="74189"/>
                      </a:cubicBezTo>
                      <a:cubicBezTo>
                        <a:pt x="10680" y="73724"/>
                        <a:pt x="12466" y="72296"/>
                        <a:pt x="13037" y="73224"/>
                      </a:cubicBezTo>
                      <a:lnTo>
                        <a:pt x="12287" y="73832"/>
                      </a:lnTo>
                      <a:cubicBezTo>
                        <a:pt x="12894" y="74010"/>
                        <a:pt x="13287" y="73796"/>
                        <a:pt x="13537" y="74153"/>
                      </a:cubicBezTo>
                      <a:cubicBezTo>
                        <a:pt x="12966" y="74403"/>
                        <a:pt x="12644" y="75189"/>
                        <a:pt x="13573" y="75510"/>
                      </a:cubicBezTo>
                      <a:lnTo>
                        <a:pt x="12430" y="76189"/>
                      </a:lnTo>
                      <a:cubicBezTo>
                        <a:pt x="13287" y="76046"/>
                        <a:pt x="14073" y="75796"/>
                        <a:pt x="14859" y="75546"/>
                      </a:cubicBezTo>
                      <a:cubicBezTo>
                        <a:pt x="15716" y="77046"/>
                        <a:pt x="18217" y="76439"/>
                        <a:pt x="18467" y="77796"/>
                      </a:cubicBezTo>
                      <a:cubicBezTo>
                        <a:pt x="18467" y="77796"/>
                        <a:pt x="19145" y="78118"/>
                        <a:pt x="20110" y="78225"/>
                      </a:cubicBezTo>
                      <a:cubicBezTo>
                        <a:pt x="20860" y="78332"/>
                        <a:pt x="21681" y="78153"/>
                        <a:pt x="22003" y="77475"/>
                      </a:cubicBezTo>
                      <a:cubicBezTo>
                        <a:pt x="21431" y="78332"/>
                        <a:pt x="22860" y="78725"/>
                        <a:pt x="22431" y="79761"/>
                      </a:cubicBezTo>
                      <a:cubicBezTo>
                        <a:pt x="23217" y="78797"/>
                        <a:pt x="25003" y="77904"/>
                        <a:pt x="25860" y="78904"/>
                      </a:cubicBezTo>
                      <a:lnTo>
                        <a:pt x="25717" y="79046"/>
                      </a:lnTo>
                      <a:cubicBezTo>
                        <a:pt x="28825" y="79832"/>
                        <a:pt x="30218" y="76761"/>
                        <a:pt x="32647" y="77368"/>
                      </a:cubicBezTo>
                      <a:cubicBezTo>
                        <a:pt x="32218" y="76332"/>
                        <a:pt x="33469" y="76546"/>
                        <a:pt x="32754" y="75296"/>
                      </a:cubicBezTo>
                      <a:cubicBezTo>
                        <a:pt x="34254" y="73296"/>
                        <a:pt x="37540" y="76475"/>
                        <a:pt x="36397" y="72188"/>
                      </a:cubicBezTo>
                      <a:cubicBezTo>
                        <a:pt x="37112" y="71581"/>
                        <a:pt x="37826" y="72653"/>
                        <a:pt x="38362" y="72653"/>
                      </a:cubicBezTo>
                      <a:lnTo>
                        <a:pt x="38255" y="72974"/>
                      </a:lnTo>
                      <a:cubicBezTo>
                        <a:pt x="39648" y="71867"/>
                        <a:pt x="40041" y="71617"/>
                        <a:pt x="41184" y="71081"/>
                      </a:cubicBezTo>
                      <a:cubicBezTo>
                        <a:pt x="41541" y="70403"/>
                        <a:pt x="40612" y="68581"/>
                        <a:pt x="41791" y="68474"/>
                      </a:cubicBezTo>
                      <a:cubicBezTo>
                        <a:pt x="41898" y="69367"/>
                        <a:pt x="42220" y="69009"/>
                        <a:pt x="42577" y="68795"/>
                      </a:cubicBezTo>
                      <a:cubicBezTo>
                        <a:pt x="42398" y="69045"/>
                        <a:pt x="42505" y="69331"/>
                        <a:pt x="43220" y="69510"/>
                      </a:cubicBezTo>
                      <a:cubicBezTo>
                        <a:pt x="43148" y="69259"/>
                        <a:pt x="43184" y="69045"/>
                        <a:pt x="43220" y="68902"/>
                      </a:cubicBezTo>
                      <a:cubicBezTo>
                        <a:pt x="43255" y="68938"/>
                        <a:pt x="43291" y="68974"/>
                        <a:pt x="43327" y="69081"/>
                      </a:cubicBezTo>
                      <a:cubicBezTo>
                        <a:pt x="43755" y="68474"/>
                        <a:pt x="43541" y="68331"/>
                        <a:pt x="43220" y="68402"/>
                      </a:cubicBezTo>
                      <a:cubicBezTo>
                        <a:pt x="43184" y="68295"/>
                        <a:pt x="43077" y="68152"/>
                        <a:pt x="42862" y="68009"/>
                      </a:cubicBezTo>
                      <a:cubicBezTo>
                        <a:pt x="44005" y="68545"/>
                        <a:pt x="44506" y="66902"/>
                        <a:pt x="45327" y="68045"/>
                      </a:cubicBezTo>
                      <a:cubicBezTo>
                        <a:pt x="46899" y="66652"/>
                        <a:pt x="47292" y="64652"/>
                        <a:pt x="48328" y="63259"/>
                      </a:cubicBezTo>
                      <a:cubicBezTo>
                        <a:pt x="48899" y="63723"/>
                        <a:pt x="48935" y="64473"/>
                        <a:pt x="48685" y="64973"/>
                      </a:cubicBezTo>
                      <a:lnTo>
                        <a:pt x="49506" y="64080"/>
                      </a:lnTo>
                      <a:cubicBezTo>
                        <a:pt x="50113" y="64938"/>
                        <a:pt x="49292" y="64973"/>
                        <a:pt x="49113" y="65330"/>
                      </a:cubicBezTo>
                      <a:cubicBezTo>
                        <a:pt x="51292" y="65831"/>
                        <a:pt x="50435" y="62366"/>
                        <a:pt x="52649" y="62652"/>
                      </a:cubicBezTo>
                      <a:lnTo>
                        <a:pt x="52435" y="61794"/>
                      </a:lnTo>
                      <a:lnTo>
                        <a:pt x="52578" y="61866"/>
                      </a:lnTo>
                      <a:cubicBezTo>
                        <a:pt x="52328" y="61509"/>
                        <a:pt x="52292" y="60830"/>
                        <a:pt x="52399" y="60580"/>
                      </a:cubicBezTo>
                      <a:cubicBezTo>
                        <a:pt x="53114" y="61187"/>
                        <a:pt x="53578" y="62259"/>
                        <a:pt x="54221" y="61759"/>
                      </a:cubicBezTo>
                      <a:cubicBezTo>
                        <a:pt x="55257" y="62080"/>
                        <a:pt x="55436" y="60330"/>
                        <a:pt x="55828" y="59437"/>
                      </a:cubicBezTo>
                      <a:cubicBezTo>
                        <a:pt x="55364" y="59580"/>
                        <a:pt x="55185" y="59115"/>
                        <a:pt x="55150" y="58722"/>
                      </a:cubicBezTo>
                      <a:cubicBezTo>
                        <a:pt x="55471" y="58473"/>
                        <a:pt x="56186" y="59044"/>
                        <a:pt x="56221" y="58544"/>
                      </a:cubicBezTo>
                      <a:lnTo>
                        <a:pt x="56971" y="59473"/>
                      </a:lnTo>
                      <a:cubicBezTo>
                        <a:pt x="56150" y="58651"/>
                        <a:pt x="57079" y="57829"/>
                        <a:pt x="56900" y="57365"/>
                      </a:cubicBezTo>
                      <a:cubicBezTo>
                        <a:pt x="57650" y="57937"/>
                        <a:pt x="56864" y="58365"/>
                        <a:pt x="57186" y="58972"/>
                      </a:cubicBezTo>
                      <a:cubicBezTo>
                        <a:pt x="58436" y="57829"/>
                        <a:pt x="57793" y="58401"/>
                        <a:pt x="59079" y="57258"/>
                      </a:cubicBezTo>
                      <a:cubicBezTo>
                        <a:pt x="59186" y="55972"/>
                        <a:pt x="58222" y="56472"/>
                        <a:pt x="57900" y="55401"/>
                      </a:cubicBezTo>
                      <a:cubicBezTo>
                        <a:pt x="58364" y="54722"/>
                        <a:pt x="58364" y="53615"/>
                        <a:pt x="59543" y="53543"/>
                      </a:cubicBezTo>
                      <a:lnTo>
                        <a:pt x="58614" y="52936"/>
                      </a:lnTo>
                      <a:cubicBezTo>
                        <a:pt x="59150" y="51364"/>
                        <a:pt x="59829" y="50900"/>
                        <a:pt x="61293" y="50971"/>
                      </a:cubicBezTo>
                      <a:cubicBezTo>
                        <a:pt x="61936" y="44078"/>
                        <a:pt x="59579" y="41899"/>
                        <a:pt x="57793" y="41185"/>
                      </a:cubicBezTo>
                      <a:cubicBezTo>
                        <a:pt x="55936" y="40470"/>
                        <a:pt x="54221" y="41149"/>
                        <a:pt x="54221" y="41149"/>
                      </a:cubicBezTo>
                      <a:cubicBezTo>
                        <a:pt x="50221" y="41649"/>
                        <a:pt x="51185" y="44971"/>
                        <a:pt x="48042" y="484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8" name="Graphic 1">
                <a:extLst>
                  <a:ext uri="{FF2B5EF4-FFF2-40B4-BE49-F238E27FC236}">
                    <a16:creationId xmlns:a16="http://schemas.microsoft.com/office/drawing/2014/main" id="{DA4526FA-A49B-AB46-98A5-0B891D017B05}"/>
                  </a:ext>
                </a:extLst>
              </p:cNvPr>
              <p:cNvGrpSpPr/>
              <p:nvPr/>
            </p:nvGrpSpPr>
            <p:grpSpPr>
              <a:xfrm>
                <a:off x="7459622" y="2171716"/>
                <a:ext cx="61894" cy="36809"/>
                <a:chOff x="7459622" y="2171716"/>
                <a:chExt cx="61894" cy="36809"/>
              </a:xfrm>
              <a:grpFill/>
            </p:grpSpPr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C5F2EE03-338F-FC4B-BB3B-940885D15977}"/>
                    </a:ext>
                  </a:extLst>
                </p:cNvPr>
                <p:cNvSpPr/>
                <p:nvPr/>
              </p:nvSpPr>
              <p:spPr>
                <a:xfrm>
                  <a:off x="7514736" y="2204096"/>
                  <a:ext cx="285" cy="392"/>
                </a:xfrm>
                <a:custGeom>
                  <a:avLst/>
                  <a:gdLst>
                    <a:gd name="connsiteX0" fmla="*/ 286 w 285"/>
                    <a:gd name="connsiteY0" fmla="*/ 393 h 392"/>
                    <a:gd name="connsiteX1" fmla="*/ 0 w 285"/>
                    <a:gd name="connsiteY1" fmla="*/ 0 h 392"/>
                    <a:gd name="connsiteX2" fmla="*/ 286 w 285"/>
                    <a:gd name="connsiteY2" fmla="*/ 393 h 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5" h="392">
                      <a:moveTo>
                        <a:pt x="286" y="393"/>
                      </a:moveTo>
                      <a:lnTo>
                        <a:pt x="0" y="0"/>
                      </a:lnTo>
                      <a:cubicBezTo>
                        <a:pt x="36" y="214"/>
                        <a:pt x="143" y="357"/>
                        <a:pt x="286" y="39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" name="Freeform 209">
                  <a:extLst>
                    <a:ext uri="{FF2B5EF4-FFF2-40B4-BE49-F238E27FC236}">
                      <a16:creationId xmlns:a16="http://schemas.microsoft.com/office/drawing/2014/main" id="{4DF41552-9973-0148-B0F7-101A8B5E74D1}"/>
                    </a:ext>
                  </a:extLst>
                </p:cNvPr>
                <p:cNvSpPr/>
                <p:nvPr/>
              </p:nvSpPr>
              <p:spPr>
                <a:xfrm>
                  <a:off x="7468266" y="2189595"/>
                  <a:ext cx="107" cy="35"/>
                </a:xfrm>
                <a:custGeom>
                  <a:avLst/>
                  <a:gdLst>
                    <a:gd name="connsiteX0" fmla="*/ 107 w 107"/>
                    <a:gd name="connsiteY0" fmla="*/ 0 h 35"/>
                    <a:gd name="connsiteX1" fmla="*/ 0 w 107"/>
                    <a:gd name="connsiteY1" fmla="*/ 36 h 35"/>
                    <a:gd name="connsiteX2" fmla="*/ 107 w 107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0"/>
                      </a:moveTo>
                      <a:lnTo>
                        <a:pt x="0" y="36"/>
                      </a:lnTo>
                      <a:cubicBezTo>
                        <a:pt x="36" y="36"/>
                        <a:pt x="107" y="0"/>
                        <a:pt x="107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" name="Freeform 210">
                  <a:extLst>
                    <a:ext uri="{FF2B5EF4-FFF2-40B4-BE49-F238E27FC236}">
                      <a16:creationId xmlns:a16="http://schemas.microsoft.com/office/drawing/2014/main" id="{0719A3E2-BCC9-764B-A186-DE4941DA91CF}"/>
                    </a:ext>
                  </a:extLst>
                </p:cNvPr>
                <p:cNvSpPr/>
                <p:nvPr/>
              </p:nvSpPr>
              <p:spPr>
                <a:xfrm>
                  <a:off x="7506413" y="2190559"/>
                  <a:ext cx="35" cy="107"/>
                </a:xfrm>
                <a:custGeom>
                  <a:avLst/>
                  <a:gdLst>
                    <a:gd name="connsiteX0" fmla="*/ 0 w 35"/>
                    <a:gd name="connsiteY0" fmla="*/ 107 h 107"/>
                    <a:gd name="connsiteX1" fmla="*/ 0 w 35"/>
                    <a:gd name="connsiteY1" fmla="*/ 107 h 107"/>
                    <a:gd name="connsiteX2" fmla="*/ 36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107"/>
                      </a:moveTo>
                      <a:lnTo>
                        <a:pt x="0" y="107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" name="Freeform 211">
                  <a:extLst>
                    <a:ext uri="{FF2B5EF4-FFF2-40B4-BE49-F238E27FC236}">
                      <a16:creationId xmlns:a16="http://schemas.microsoft.com/office/drawing/2014/main" id="{5F3DFB45-3D6E-574B-ADBC-2CD97A32788C}"/>
                    </a:ext>
                  </a:extLst>
                </p:cNvPr>
                <p:cNvSpPr/>
                <p:nvPr/>
              </p:nvSpPr>
              <p:spPr>
                <a:xfrm>
                  <a:off x="7459622" y="2171716"/>
                  <a:ext cx="61894" cy="36809"/>
                </a:xfrm>
                <a:custGeom>
                  <a:avLst/>
                  <a:gdLst>
                    <a:gd name="connsiteX0" fmla="*/ 52578 w 61894"/>
                    <a:gd name="connsiteY0" fmla="*/ 19200 h 36809"/>
                    <a:gd name="connsiteX1" fmla="*/ 52042 w 61894"/>
                    <a:gd name="connsiteY1" fmla="*/ 18629 h 36809"/>
                    <a:gd name="connsiteX2" fmla="*/ 49185 w 61894"/>
                    <a:gd name="connsiteY2" fmla="*/ 18165 h 36809"/>
                    <a:gd name="connsiteX3" fmla="*/ 46792 w 61894"/>
                    <a:gd name="connsiteY3" fmla="*/ 18950 h 36809"/>
                    <a:gd name="connsiteX4" fmla="*/ 45291 w 61894"/>
                    <a:gd name="connsiteY4" fmla="*/ 20343 h 36809"/>
                    <a:gd name="connsiteX5" fmla="*/ 45148 w 61894"/>
                    <a:gd name="connsiteY5" fmla="*/ 19415 h 36809"/>
                    <a:gd name="connsiteX6" fmla="*/ 44648 w 61894"/>
                    <a:gd name="connsiteY6" fmla="*/ 19665 h 36809"/>
                    <a:gd name="connsiteX7" fmla="*/ 44684 w 61894"/>
                    <a:gd name="connsiteY7" fmla="*/ 19415 h 36809"/>
                    <a:gd name="connsiteX8" fmla="*/ 44041 w 61894"/>
                    <a:gd name="connsiteY8" fmla="*/ 19986 h 36809"/>
                    <a:gd name="connsiteX9" fmla="*/ 44077 w 61894"/>
                    <a:gd name="connsiteY9" fmla="*/ 19736 h 36809"/>
                    <a:gd name="connsiteX10" fmla="*/ 43791 w 61894"/>
                    <a:gd name="connsiteY10" fmla="*/ 19808 h 36809"/>
                    <a:gd name="connsiteX11" fmla="*/ 43898 w 61894"/>
                    <a:gd name="connsiteY11" fmla="*/ 19450 h 36809"/>
                    <a:gd name="connsiteX12" fmla="*/ 42648 w 61894"/>
                    <a:gd name="connsiteY12" fmla="*/ 19736 h 36809"/>
                    <a:gd name="connsiteX13" fmla="*/ 42470 w 61894"/>
                    <a:gd name="connsiteY13" fmla="*/ 20844 h 36809"/>
                    <a:gd name="connsiteX14" fmla="*/ 40684 w 61894"/>
                    <a:gd name="connsiteY14" fmla="*/ 20022 h 36809"/>
                    <a:gd name="connsiteX15" fmla="*/ 40755 w 61894"/>
                    <a:gd name="connsiteY15" fmla="*/ 19772 h 36809"/>
                    <a:gd name="connsiteX16" fmla="*/ 38005 w 61894"/>
                    <a:gd name="connsiteY16" fmla="*/ 19701 h 36809"/>
                    <a:gd name="connsiteX17" fmla="*/ 38255 w 61894"/>
                    <a:gd name="connsiteY17" fmla="*/ 18879 h 36809"/>
                    <a:gd name="connsiteX18" fmla="*/ 36290 w 61894"/>
                    <a:gd name="connsiteY18" fmla="*/ 20986 h 36809"/>
                    <a:gd name="connsiteX19" fmla="*/ 36505 w 61894"/>
                    <a:gd name="connsiteY19" fmla="*/ 19415 h 36809"/>
                    <a:gd name="connsiteX20" fmla="*/ 35326 w 61894"/>
                    <a:gd name="connsiteY20" fmla="*/ 20451 h 36809"/>
                    <a:gd name="connsiteX21" fmla="*/ 35612 w 61894"/>
                    <a:gd name="connsiteY21" fmla="*/ 20165 h 36809"/>
                    <a:gd name="connsiteX22" fmla="*/ 34611 w 61894"/>
                    <a:gd name="connsiteY22" fmla="*/ 20093 h 36809"/>
                    <a:gd name="connsiteX23" fmla="*/ 34076 w 61894"/>
                    <a:gd name="connsiteY23" fmla="*/ 21844 h 36809"/>
                    <a:gd name="connsiteX24" fmla="*/ 34183 w 61894"/>
                    <a:gd name="connsiteY24" fmla="*/ 19986 h 36809"/>
                    <a:gd name="connsiteX25" fmla="*/ 33611 w 61894"/>
                    <a:gd name="connsiteY25" fmla="*/ 21379 h 36809"/>
                    <a:gd name="connsiteX26" fmla="*/ 33433 w 61894"/>
                    <a:gd name="connsiteY26" fmla="*/ 17307 h 36809"/>
                    <a:gd name="connsiteX27" fmla="*/ 25825 w 61894"/>
                    <a:gd name="connsiteY27" fmla="*/ 14128 h 36809"/>
                    <a:gd name="connsiteX28" fmla="*/ 26289 w 61894"/>
                    <a:gd name="connsiteY28" fmla="*/ 13092 h 36809"/>
                    <a:gd name="connsiteX29" fmla="*/ 25146 w 61894"/>
                    <a:gd name="connsiteY29" fmla="*/ 13521 h 36809"/>
                    <a:gd name="connsiteX30" fmla="*/ 24503 w 61894"/>
                    <a:gd name="connsiteY30" fmla="*/ 14021 h 36809"/>
                    <a:gd name="connsiteX31" fmla="*/ 24896 w 61894"/>
                    <a:gd name="connsiteY31" fmla="*/ 13128 h 36809"/>
                    <a:gd name="connsiteX32" fmla="*/ 24146 w 61894"/>
                    <a:gd name="connsiteY32" fmla="*/ 13486 h 36809"/>
                    <a:gd name="connsiteX33" fmla="*/ 24432 w 61894"/>
                    <a:gd name="connsiteY33" fmla="*/ 12450 h 36809"/>
                    <a:gd name="connsiteX34" fmla="*/ 21467 w 61894"/>
                    <a:gd name="connsiteY34" fmla="*/ 11521 h 36809"/>
                    <a:gd name="connsiteX35" fmla="*/ 16859 w 61894"/>
                    <a:gd name="connsiteY35" fmla="*/ 9235 h 36809"/>
                    <a:gd name="connsiteX36" fmla="*/ 13359 w 61894"/>
                    <a:gd name="connsiteY36" fmla="*/ 3877 h 36809"/>
                    <a:gd name="connsiteX37" fmla="*/ 12823 w 61894"/>
                    <a:gd name="connsiteY37" fmla="*/ 4020 h 36809"/>
                    <a:gd name="connsiteX38" fmla="*/ 11609 w 61894"/>
                    <a:gd name="connsiteY38" fmla="*/ 2306 h 36809"/>
                    <a:gd name="connsiteX39" fmla="*/ 7644 w 61894"/>
                    <a:gd name="connsiteY39" fmla="*/ 19 h 36809"/>
                    <a:gd name="connsiteX40" fmla="*/ 286 w 61894"/>
                    <a:gd name="connsiteY40" fmla="*/ 9163 h 36809"/>
                    <a:gd name="connsiteX41" fmla="*/ 0 w 61894"/>
                    <a:gd name="connsiteY41" fmla="*/ 9378 h 36809"/>
                    <a:gd name="connsiteX42" fmla="*/ 2286 w 61894"/>
                    <a:gd name="connsiteY42" fmla="*/ 10807 h 36809"/>
                    <a:gd name="connsiteX43" fmla="*/ 2393 w 61894"/>
                    <a:gd name="connsiteY43" fmla="*/ 12343 h 36809"/>
                    <a:gd name="connsiteX44" fmla="*/ 2250 w 61894"/>
                    <a:gd name="connsiteY44" fmla="*/ 12450 h 36809"/>
                    <a:gd name="connsiteX45" fmla="*/ 3822 w 61894"/>
                    <a:gd name="connsiteY45" fmla="*/ 14021 h 36809"/>
                    <a:gd name="connsiteX46" fmla="*/ 3072 w 61894"/>
                    <a:gd name="connsiteY46" fmla="*/ 14414 h 36809"/>
                    <a:gd name="connsiteX47" fmla="*/ 3572 w 61894"/>
                    <a:gd name="connsiteY47" fmla="*/ 15736 h 36809"/>
                    <a:gd name="connsiteX48" fmla="*/ 7680 w 61894"/>
                    <a:gd name="connsiteY48" fmla="*/ 17343 h 36809"/>
                    <a:gd name="connsiteX49" fmla="*/ 7394 w 61894"/>
                    <a:gd name="connsiteY49" fmla="*/ 17557 h 36809"/>
                    <a:gd name="connsiteX50" fmla="*/ 8894 w 61894"/>
                    <a:gd name="connsiteY50" fmla="*/ 17700 h 36809"/>
                    <a:gd name="connsiteX51" fmla="*/ 8715 w 61894"/>
                    <a:gd name="connsiteY51" fmla="*/ 17986 h 36809"/>
                    <a:gd name="connsiteX52" fmla="*/ 10751 w 61894"/>
                    <a:gd name="connsiteY52" fmla="*/ 18665 h 36809"/>
                    <a:gd name="connsiteX53" fmla="*/ 10251 w 61894"/>
                    <a:gd name="connsiteY53" fmla="*/ 19343 h 36809"/>
                    <a:gd name="connsiteX54" fmla="*/ 11180 w 61894"/>
                    <a:gd name="connsiteY54" fmla="*/ 19843 h 36809"/>
                    <a:gd name="connsiteX55" fmla="*/ 11001 w 61894"/>
                    <a:gd name="connsiteY55" fmla="*/ 19450 h 36809"/>
                    <a:gd name="connsiteX56" fmla="*/ 12252 w 61894"/>
                    <a:gd name="connsiteY56" fmla="*/ 20343 h 36809"/>
                    <a:gd name="connsiteX57" fmla="*/ 16109 w 61894"/>
                    <a:gd name="connsiteY57" fmla="*/ 18486 h 36809"/>
                    <a:gd name="connsiteX58" fmla="*/ 15752 w 61894"/>
                    <a:gd name="connsiteY58" fmla="*/ 19379 h 36809"/>
                    <a:gd name="connsiteX59" fmla="*/ 14680 w 61894"/>
                    <a:gd name="connsiteY59" fmla="*/ 20772 h 36809"/>
                    <a:gd name="connsiteX60" fmla="*/ 15645 w 61894"/>
                    <a:gd name="connsiteY60" fmla="*/ 21915 h 36809"/>
                    <a:gd name="connsiteX61" fmla="*/ 15145 w 61894"/>
                    <a:gd name="connsiteY61" fmla="*/ 22737 h 36809"/>
                    <a:gd name="connsiteX62" fmla="*/ 17109 w 61894"/>
                    <a:gd name="connsiteY62" fmla="*/ 23487 h 36809"/>
                    <a:gd name="connsiteX63" fmla="*/ 17824 w 61894"/>
                    <a:gd name="connsiteY63" fmla="*/ 25023 h 36809"/>
                    <a:gd name="connsiteX64" fmla="*/ 17466 w 61894"/>
                    <a:gd name="connsiteY64" fmla="*/ 26308 h 36809"/>
                    <a:gd name="connsiteX65" fmla="*/ 18538 w 61894"/>
                    <a:gd name="connsiteY65" fmla="*/ 25808 h 36809"/>
                    <a:gd name="connsiteX66" fmla="*/ 18074 w 61894"/>
                    <a:gd name="connsiteY66" fmla="*/ 27201 h 36809"/>
                    <a:gd name="connsiteX67" fmla="*/ 20681 w 61894"/>
                    <a:gd name="connsiteY67" fmla="*/ 28987 h 36809"/>
                    <a:gd name="connsiteX68" fmla="*/ 22467 w 61894"/>
                    <a:gd name="connsiteY68" fmla="*/ 27844 h 36809"/>
                    <a:gd name="connsiteX69" fmla="*/ 22217 w 61894"/>
                    <a:gd name="connsiteY69" fmla="*/ 29523 h 36809"/>
                    <a:gd name="connsiteX70" fmla="*/ 22146 w 61894"/>
                    <a:gd name="connsiteY70" fmla="*/ 29309 h 36809"/>
                    <a:gd name="connsiteX71" fmla="*/ 21646 w 61894"/>
                    <a:gd name="connsiteY71" fmla="*/ 30095 h 36809"/>
                    <a:gd name="connsiteX72" fmla="*/ 23717 w 61894"/>
                    <a:gd name="connsiteY72" fmla="*/ 30345 h 36809"/>
                    <a:gd name="connsiteX73" fmla="*/ 23824 w 61894"/>
                    <a:gd name="connsiteY73" fmla="*/ 29416 h 36809"/>
                    <a:gd name="connsiteX74" fmla="*/ 24324 w 61894"/>
                    <a:gd name="connsiteY74" fmla="*/ 29809 h 36809"/>
                    <a:gd name="connsiteX75" fmla="*/ 23860 w 61894"/>
                    <a:gd name="connsiteY75" fmla="*/ 30452 h 36809"/>
                    <a:gd name="connsiteX76" fmla="*/ 24503 w 61894"/>
                    <a:gd name="connsiteY76" fmla="*/ 31273 h 36809"/>
                    <a:gd name="connsiteX77" fmla="*/ 24789 w 61894"/>
                    <a:gd name="connsiteY77" fmla="*/ 30345 h 36809"/>
                    <a:gd name="connsiteX78" fmla="*/ 25503 w 61894"/>
                    <a:gd name="connsiteY78" fmla="*/ 31523 h 36809"/>
                    <a:gd name="connsiteX79" fmla="*/ 26218 w 61894"/>
                    <a:gd name="connsiteY79" fmla="*/ 30059 h 36809"/>
                    <a:gd name="connsiteX80" fmla="*/ 27539 w 61894"/>
                    <a:gd name="connsiteY80" fmla="*/ 32809 h 36809"/>
                    <a:gd name="connsiteX81" fmla="*/ 28361 w 61894"/>
                    <a:gd name="connsiteY81" fmla="*/ 31774 h 36809"/>
                    <a:gd name="connsiteX82" fmla="*/ 28003 w 61894"/>
                    <a:gd name="connsiteY82" fmla="*/ 32666 h 36809"/>
                    <a:gd name="connsiteX83" fmla="*/ 28611 w 61894"/>
                    <a:gd name="connsiteY83" fmla="*/ 34059 h 36809"/>
                    <a:gd name="connsiteX84" fmla="*/ 28289 w 61894"/>
                    <a:gd name="connsiteY84" fmla="*/ 34631 h 36809"/>
                    <a:gd name="connsiteX85" fmla="*/ 29254 w 61894"/>
                    <a:gd name="connsiteY85" fmla="*/ 32881 h 36809"/>
                    <a:gd name="connsiteX86" fmla="*/ 30611 w 61894"/>
                    <a:gd name="connsiteY86" fmla="*/ 32809 h 36809"/>
                    <a:gd name="connsiteX87" fmla="*/ 31468 w 61894"/>
                    <a:gd name="connsiteY87" fmla="*/ 31345 h 36809"/>
                    <a:gd name="connsiteX88" fmla="*/ 31040 w 61894"/>
                    <a:gd name="connsiteY88" fmla="*/ 32166 h 36809"/>
                    <a:gd name="connsiteX89" fmla="*/ 31575 w 61894"/>
                    <a:gd name="connsiteY89" fmla="*/ 31988 h 36809"/>
                    <a:gd name="connsiteX90" fmla="*/ 31361 w 61894"/>
                    <a:gd name="connsiteY90" fmla="*/ 33166 h 36809"/>
                    <a:gd name="connsiteX91" fmla="*/ 30718 w 61894"/>
                    <a:gd name="connsiteY91" fmla="*/ 34167 h 36809"/>
                    <a:gd name="connsiteX92" fmla="*/ 31968 w 61894"/>
                    <a:gd name="connsiteY92" fmla="*/ 32845 h 36809"/>
                    <a:gd name="connsiteX93" fmla="*/ 33111 w 61894"/>
                    <a:gd name="connsiteY93" fmla="*/ 34381 h 36809"/>
                    <a:gd name="connsiteX94" fmla="*/ 34719 w 61894"/>
                    <a:gd name="connsiteY94" fmla="*/ 34095 h 36809"/>
                    <a:gd name="connsiteX95" fmla="*/ 34254 w 61894"/>
                    <a:gd name="connsiteY95" fmla="*/ 36310 h 36809"/>
                    <a:gd name="connsiteX96" fmla="*/ 36040 w 61894"/>
                    <a:gd name="connsiteY96" fmla="*/ 36060 h 36809"/>
                    <a:gd name="connsiteX97" fmla="*/ 35933 w 61894"/>
                    <a:gd name="connsiteY97" fmla="*/ 36167 h 36809"/>
                    <a:gd name="connsiteX98" fmla="*/ 39576 w 61894"/>
                    <a:gd name="connsiteY98" fmla="*/ 36810 h 36809"/>
                    <a:gd name="connsiteX99" fmla="*/ 40327 w 61894"/>
                    <a:gd name="connsiteY99" fmla="*/ 34988 h 36809"/>
                    <a:gd name="connsiteX100" fmla="*/ 43184 w 61894"/>
                    <a:gd name="connsiteY100" fmla="*/ 33845 h 36809"/>
                    <a:gd name="connsiteX101" fmla="*/ 44041 w 61894"/>
                    <a:gd name="connsiteY101" fmla="*/ 35167 h 36809"/>
                    <a:gd name="connsiteX102" fmla="*/ 43898 w 61894"/>
                    <a:gd name="connsiteY102" fmla="*/ 35381 h 36809"/>
                    <a:gd name="connsiteX103" fmla="*/ 46113 w 61894"/>
                    <a:gd name="connsiteY103" fmla="*/ 35131 h 36809"/>
                    <a:gd name="connsiteX104" fmla="*/ 47220 w 61894"/>
                    <a:gd name="connsiteY104" fmla="*/ 33131 h 36809"/>
                    <a:gd name="connsiteX105" fmla="*/ 47542 w 61894"/>
                    <a:gd name="connsiteY105" fmla="*/ 33774 h 36809"/>
                    <a:gd name="connsiteX106" fmla="*/ 47720 w 61894"/>
                    <a:gd name="connsiteY106" fmla="*/ 34738 h 36809"/>
                    <a:gd name="connsiteX107" fmla="*/ 47899 w 61894"/>
                    <a:gd name="connsiteY107" fmla="*/ 34202 h 36809"/>
                    <a:gd name="connsiteX108" fmla="*/ 47935 w 61894"/>
                    <a:gd name="connsiteY108" fmla="*/ 34417 h 36809"/>
                    <a:gd name="connsiteX109" fmla="*/ 48042 w 61894"/>
                    <a:gd name="connsiteY109" fmla="*/ 33774 h 36809"/>
                    <a:gd name="connsiteX110" fmla="*/ 47935 w 61894"/>
                    <a:gd name="connsiteY110" fmla="*/ 33274 h 36809"/>
                    <a:gd name="connsiteX111" fmla="*/ 49328 w 61894"/>
                    <a:gd name="connsiteY111" fmla="*/ 34488 h 36809"/>
                    <a:gd name="connsiteX112" fmla="*/ 52149 w 61894"/>
                    <a:gd name="connsiteY112" fmla="*/ 31774 h 36809"/>
                    <a:gd name="connsiteX113" fmla="*/ 52006 w 61894"/>
                    <a:gd name="connsiteY113" fmla="*/ 33452 h 36809"/>
                    <a:gd name="connsiteX114" fmla="*/ 52685 w 61894"/>
                    <a:gd name="connsiteY114" fmla="*/ 33059 h 36809"/>
                    <a:gd name="connsiteX115" fmla="*/ 52185 w 61894"/>
                    <a:gd name="connsiteY115" fmla="*/ 33952 h 36809"/>
                    <a:gd name="connsiteX116" fmla="*/ 54935 w 61894"/>
                    <a:gd name="connsiteY116" fmla="*/ 33238 h 36809"/>
                    <a:gd name="connsiteX117" fmla="*/ 54935 w 61894"/>
                    <a:gd name="connsiteY117" fmla="*/ 32381 h 36809"/>
                    <a:gd name="connsiteX118" fmla="*/ 55043 w 61894"/>
                    <a:gd name="connsiteY118" fmla="*/ 32488 h 36809"/>
                    <a:gd name="connsiteX119" fmla="*/ 55114 w 61894"/>
                    <a:gd name="connsiteY119" fmla="*/ 31273 h 36809"/>
                    <a:gd name="connsiteX120" fmla="*/ 56114 w 61894"/>
                    <a:gd name="connsiteY120" fmla="*/ 33095 h 36809"/>
                    <a:gd name="connsiteX121" fmla="*/ 56221 w 61894"/>
                    <a:gd name="connsiteY121" fmla="*/ 33059 h 36809"/>
                    <a:gd name="connsiteX122" fmla="*/ 57972 w 61894"/>
                    <a:gd name="connsiteY122" fmla="*/ 31416 h 36809"/>
                    <a:gd name="connsiteX123" fmla="*/ 57507 w 61894"/>
                    <a:gd name="connsiteY123" fmla="*/ 30559 h 36809"/>
                    <a:gd name="connsiteX124" fmla="*/ 58364 w 61894"/>
                    <a:gd name="connsiteY124" fmla="*/ 30666 h 36809"/>
                    <a:gd name="connsiteX125" fmla="*/ 58936 w 61894"/>
                    <a:gd name="connsiteY125" fmla="*/ 31738 h 36809"/>
                    <a:gd name="connsiteX126" fmla="*/ 58936 w 61894"/>
                    <a:gd name="connsiteY126" fmla="*/ 29773 h 36809"/>
                    <a:gd name="connsiteX127" fmla="*/ 59150 w 61894"/>
                    <a:gd name="connsiteY127" fmla="*/ 31309 h 36809"/>
                    <a:gd name="connsiteX128" fmla="*/ 60543 w 61894"/>
                    <a:gd name="connsiteY128" fmla="*/ 30273 h 36809"/>
                    <a:gd name="connsiteX129" fmla="*/ 59472 w 61894"/>
                    <a:gd name="connsiteY129" fmla="*/ 28344 h 36809"/>
                    <a:gd name="connsiteX130" fmla="*/ 60365 w 61894"/>
                    <a:gd name="connsiteY130" fmla="*/ 27344 h 36809"/>
                    <a:gd name="connsiteX131" fmla="*/ 59650 w 61894"/>
                    <a:gd name="connsiteY131" fmla="*/ 26523 h 36809"/>
                    <a:gd name="connsiteX132" fmla="*/ 61222 w 61894"/>
                    <a:gd name="connsiteY132" fmla="*/ 25987 h 36809"/>
                    <a:gd name="connsiteX133" fmla="*/ 61865 w 61894"/>
                    <a:gd name="connsiteY133" fmla="*/ 19915 h 36809"/>
                    <a:gd name="connsiteX134" fmla="*/ 61222 w 61894"/>
                    <a:gd name="connsiteY134" fmla="*/ 16271 h 36809"/>
                    <a:gd name="connsiteX135" fmla="*/ 57686 w 61894"/>
                    <a:gd name="connsiteY135" fmla="*/ 14486 h 36809"/>
                    <a:gd name="connsiteX136" fmla="*/ 52578 w 61894"/>
                    <a:gd name="connsiteY136" fmla="*/ 19200 h 36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</a:cxnLst>
                  <a:rect l="l" t="t" r="r" b="b"/>
                  <a:pathLst>
                    <a:path w="61894" h="36809">
                      <a:moveTo>
                        <a:pt x="52578" y="19200"/>
                      </a:moveTo>
                      <a:cubicBezTo>
                        <a:pt x="52399" y="19129"/>
                        <a:pt x="52185" y="18915"/>
                        <a:pt x="52042" y="18629"/>
                      </a:cubicBezTo>
                      <a:cubicBezTo>
                        <a:pt x="51292" y="18022"/>
                        <a:pt x="50256" y="17379"/>
                        <a:pt x="49185" y="18165"/>
                      </a:cubicBezTo>
                      <a:cubicBezTo>
                        <a:pt x="48363" y="18129"/>
                        <a:pt x="47577" y="18700"/>
                        <a:pt x="46792" y="18950"/>
                      </a:cubicBezTo>
                      <a:cubicBezTo>
                        <a:pt x="46470" y="20594"/>
                        <a:pt x="45791" y="18986"/>
                        <a:pt x="45291" y="20343"/>
                      </a:cubicBezTo>
                      <a:lnTo>
                        <a:pt x="45148" y="19415"/>
                      </a:lnTo>
                      <a:cubicBezTo>
                        <a:pt x="44970" y="19879"/>
                        <a:pt x="44756" y="20165"/>
                        <a:pt x="44648" y="19665"/>
                      </a:cubicBezTo>
                      <a:lnTo>
                        <a:pt x="44684" y="19415"/>
                      </a:lnTo>
                      <a:cubicBezTo>
                        <a:pt x="44398" y="20093"/>
                        <a:pt x="44184" y="19665"/>
                        <a:pt x="44041" y="19986"/>
                      </a:cubicBezTo>
                      <a:lnTo>
                        <a:pt x="44077" y="19736"/>
                      </a:lnTo>
                      <a:lnTo>
                        <a:pt x="43791" y="19808"/>
                      </a:lnTo>
                      <a:lnTo>
                        <a:pt x="43898" y="19450"/>
                      </a:lnTo>
                      <a:cubicBezTo>
                        <a:pt x="43434" y="20129"/>
                        <a:pt x="42970" y="20129"/>
                        <a:pt x="42648" y="19736"/>
                      </a:cubicBezTo>
                      <a:lnTo>
                        <a:pt x="42470" y="20844"/>
                      </a:lnTo>
                      <a:cubicBezTo>
                        <a:pt x="41898" y="19486"/>
                        <a:pt x="41077" y="21665"/>
                        <a:pt x="40684" y="20022"/>
                      </a:cubicBezTo>
                      <a:lnTo>
                        <a:pt x="40755" y="19772"/>
                      </a:lnTo>
                      <a:cubicBezTo>
                        <a:pt x="38933" y="22344"/>
                        <a:pt x="39898" y="17450"/>
                        <a:pt x="38005" y="19701"/>
                      </a:cubicBezTo>
                      <a:cubicBezTo>
                        <a:pt x="38255" y="19415"/>
                        <a:pt x="38148" y="19129"/>
                        <a:pt x="38255" y="18879"/>
                      </a:cubicBezTo>
                      <a:cubicBezTo>
                        <a:pt x="37683" y="18986"/>
                        <a:pt x="37148" y="18950"/>
                        <a:pt x="36290" y="20986"/>
                      </a:cubicBezTo>
                      <a:cubicBezTo>
                        <a:pt x="35897" y="20808"/>
                        <a:pt x="36219" y="20236"/>
                        <a:pt x="36505" y="19415"/>
                      </a:cubicBezTo>
                      <a:cubicBezTo>
                        <a:pt x="36147" y="20308"/>
                        <a:pt x="35647" y="20522"/>
                        <a:pt x="35326" y="20451"/>
                      </a:cubicBezTo>
                      <a:lnTo>
                        <a:pt x="35612" y="20165"/>
                      </a:lnTo>
                      <a:lnTo>
                        <a:pt x="34611" y="20093"/>
                      </a:lnTo>
                      <a:lnTo>
                        <a:pt x="34076" y="21844"/>
                      </a:lnTo>
                      <a:cubicBezTo>
                        <a:pt x="33790" y="21165"/>
                        <a:pt x="34826" y="19772"/>
                        <a:pt x="34183" y="19986"/>
                      </a:cubicBezTo>
                      <a:lnTo>
                        <a:pt x="33611" y="21379"/>
                      </a:lnTo>
                      <a:cubicBezTo>
                        <a:pt x="33076" y="20844"/>
                        <a:pt x="33611" y="18558"/>
                        <a:pt x="33433" y="17307"/>
                      </a:cubicBezTo>
                      <a:cubicBezTo>
                        <a:pt x="31218" y="15629"/>
                        <a:pt x="26789" y="17700"/>
                        <a:pt x="25825" y="14128"/>
                      </a:cubicBezTo>
                      <a:lnTo>
                        <a:pt x="26289" y="13092"/>
                      </a:lnTo>
                      <a:cubicBezTo>
                        <a:pt x="27039" y="11628"/>
                        <a:pt x="24503" y="14878"/>
                        <a:pt x="25146" y="13521"/>
                      </a:cubicBezTo>
                      <a:lnTo>
                        <a:pt x="24503" y="14021"/>
                      </a:lnTo>
                      <a:cubicBezTo>
                        <a:pt x="24575" y="13735"/>
                        <a:pt x="24575" y="13378"/>
                        <a:pt x="24896" y="13128"/>
                      </a:cubicBezTo>
                      <a:cubicBezTo>
                        <a:pt x="24682" y="12950"/>
                        <a:pt x="24575" y="13164"/>
                        <a:pt x="24146" y="13486"/>
                      </a:cubicBezTo>
                      <a:lnTo>
                        <a:pt x="24432" y="12450"/>
                      </a:lnTo>
                      <a:cubicBezTo>
                        <a:pt x="23967" y="11235"/>
                        <a:pt x="22181" y="12450"/>
                        <a:pt x="21467" y="11521"/>
                      </a:cubicBezTo>
                      <a:cubicBezTo>
                        <a:pt x="21538" y="9092"/>
                        <a:pt x="18609" y="9306"/>
                        <a:pt x="16859" y="9235"/>
                      </a:cubicBezTo>
                      <a:cubicBezTo>
                        <a:pt x="13716" y="9771"/>
                        <a:pt x="16824" y="3556"/>
                        <a:pt x="13359" y="3877"/>
                      </a:cubicBezTo>
                      <a:cubicBezTo>
                        <a:pt x="13502" y="3663"/>
                        <a:pt x="12966" y="3877"/>
                        <a:pt x="12823" y="4020"/>
                      </a:cubicBezTo>
                      <a:lnTo>
                        <a:pt x="11609" y="2306"/>
                      </a:lnTo>
                      <a:cubicBezTo>
                        <a:pt x="11609" y="2306"/>
                        <a:pt x="10001" y="234"/>
                        <a:pt x="7644" y="19"/>
                      </a:cubicBezTo>
                      <a:cubicBezTo>
                        <a:pt x="5251" y="-231"/>
                        <a:pt x="2822" y="1877"/>
                        <a:pt x="286" y="9163"/>
                      </a:cubicBezTo>
                      <a:lnTo>
                        <a:pt x="0" y="9378"/>
                      </a:lnTo>
                      <a:cubicBezTo>
                        <a:pt x="71" y="10771"/>
                        <a:pt x="393" y="11414"/>
                        <a:pt x="2286" y="10807"/>
                      </a:cubicBezTo>
                      <a:cubicBezTo>
                        <a:pt x="714" y="12378"/>
                        <a:pt x="2750" y="11664"/>
                        <a:pt x="2393" y="12343"/>
                      </a:cubicBezTo>
                      <a:lnTo>
                        <a:pt x="2250" y="12450"/>
                      </a:lnTo>
                      <a:cubicBezTo>
                        <a:pt x="4000" y="11842"/>
                        <a:pt x="2179" y="14521"/>
                        <a:pt x="3822" y="14021"/>
                      </a:cubicBezTo>
                      <a:cubicBezTo>
                        <a:pt x="3679" y="14128"/>
                        <a:pt x="3215" y="14521"/>
                        <a:pt x="3072" y="14414"/>
                      </a:cubicBezTo>
                      <a:cubicBezTo>
                        <a:pt x="3643" y="14628"/>
                        <a:pt x="4501" y="14807"/>
                        <a:pt x="3572" y="15736"/>
                      </a:cubicBezTo>
                      <a:cubicBezTo>
                        <a:pt x="4679" y="16450"/>
                        <a:pt x="5644" y="18236"/>
                        <a:pt x="7680" y="17343"/>
                      </a:cubicBezTo>
                      <a:lnTo>
                        <a:pt x="7394" y="17557"/>
                      </a:lnTo>
                      <a:cubicBezTo>
                        <a:pt x="8715" y="16879"/>
                        <a:pt x="8001" y="17843"/>
                        <a:pt x="8894" y="17700"/>
                      </a:cubicBezTo>
                      <a:cubicBezTo>
                        <a:pt x="8823" y="17843"/>
                        <a:pt x="8787" y="17950"/>
                        <a:pt x="8715" y="17986"/>
                      </a:cubicBezTo>
                      <a:cubicBezTo>
                        <a:pt x="10037" y="17343"/>
                        <a:pt x="10073" y="18843"/>
                        <a:pt x="10751" y="18665"/>
                      </a:cubicBezTo>
                      <a:lnTo>
                        <a:pt x="10251" y="19343"/>
                      </a:lnTo>
                      <a:lnTo>
                        <a:pt x="11180" y="19843"/>
                      </a:lnTo>
                      <a:lnTo>
                        <a:pt x="11001" y="19450"/>
                      </a:lnTo>
                      <a:cubicBezTo>
                        <a:pt x="12537" y="17665"/>
                        <a:pt x="10716" y="21093"/>
                        <a:pt x="12252" y="20343"/>
                      </a:cubicBezTo>
                      <a:cubicBezTo>
                        <a:pt x="12680" y="20986"/>
                        <a:pt x="16216" y="17200"/>
                        <a:pt x="16109" y="18486"/>
                      </a:cubicBezTo>
                      <a:cubicBezTo>
                        <a:pt x="17002" y="17772"/>
                        <a:pt x="14859" y="19808"/>
                        <a:pt x="15752" y="19379"/>
                      </a:cubicBezTo>
                      <a:cubicBezTo>
                        <a:pt x="15073" y="20415"/>
                        <a:pt x="15109" y="19879"/>
                        <a:pt x="14680" y="20772"/>
                      </a:cubicBezTo>
                      <a:cubicBezTo>
                        <a:pt x="15431" y="20558"/>
                        <a:pt x="14645" y="22272"/>
                        <a:pt x="15645" y="21915"/>
                      </a:cubicBezTo>
                      <a:lnTo>
                        <a:pt x="15145" y="22737"/>
                      </a:lnTo>
                      <a:cubicBezTo>
                        <a:pt x="16752" y="21701"/>
                        <a:pt x="15752" y="24630"/>
                        <a:pt x="17109" y="23487"/>
                      </a:cubicBezTo>
                      <a:cubicBezTo>
                        <a:pt x="18217" y="23237"/>
                        <a:pt x="16145" y="26201"/>
                        <a:pt x="17824" y="25023"/>
                      </a:cubicBezTo>
                      <a:lnTo>
                        <a:pt x="17466" y="26308"/>
                      </a:lnTo>
                      <a:cubicBezTo>
                        <a:pt x="17681" y="26666"/>
                        <a:pt x="18502" y="25058"/>
                        <a:pt x="18538" y="25808"/>
                      </a:cubicBezTo>
                      <a:cubicBezTo>
                        <a:pt x="18109" y="26487"/>
                        <a:pt x="18681" y="26630"/>
                        <a:pt x="18074" y="27201"/>
                      </a:cubicBezTo>
                      <a:cubicBezTo>
                        <a:pt x="18288" y="28773"/>
                        <a:pt x="20574" y="26523"/>
                        <a:pt x="20681" y="28987"/>
                      </a:cubicBezTo>
                      <a:cubicBezTo>
                        <a:pt x="21646" y="27702"/>
                        <a:pt x="21753" y="28809"/>
                        <a:pt x="22467" y="27844"/>
                      </a:cubicBezTo>
                      <a:cubicBezTo>
                        <a:pt x="22181" y="28487"/>
                        <a:pt x="23503" y="28487"/>
                        <a:pt x="22217" y="29523"/>
                      </a:cubicBezTo>
                      <a:cubicBezTo>
                        <a:pt x="22110" y="29595"/>
                        <a:pt x="22038" y="29523"/>
                        <a:pt x="22146" y="29309"/>
                      </a:cubicBezTo>
                      <a:lnTo>
                        <a:pt x="21646" y="30095"/>
                      </a:lnTo>
                      <a:cubicBezTo>
                        <a:pt x="21503" y="31988"/>
                        <a:pt x="23217" y="29773"/>
                        <a:pt x="23717" y="30345"/>
                      </a:cubicBezTo>
                      <a:cubicBezTo>
                        <a:pt x="23682" y="29988"/>
                        <a:pt x="23396" y="29916"/>
                        <a:pt x="23824" y="29416"/>
                      </a:cubicBezTo>
                      <a:lnTo>
                        <a:pt x="24324" y="29809"/>
                      </a:lnTo>
                      <a:lnTo>
                        <a:pt x="23860" y="30452"/>
                      </a:lnTo>
                      <a:lnTo>
                        <a:pt x="24503" y="31273"/>
                      </a:lnTo>
                      <a:lnTo>
                        <a:pt x="24789" y="30345"/>
                      </a:lnTo>
                      <a:cubicBezTo>
                        <a:pt x="25003" y="30988"/>
                        <a:pt x="24432" y="32595"/>
                        <a:pt x="25503" y="31523"/>
                      </a:cubicBezTo>
                      <a:cubicBezTo>
                        <a:pt x="26039" y="30916"/>
                        <a:pt x="25646" y="30166"/>
                        <a:pt x="26218" y="30059"/>
                      </a:cubicBezTo>
                      <a:cubicBezTo>
                        <a:pt x="26503" y="30916"/>
                        <a:pt x="26932" y="32202"/>
                        <a:pt x="27539" y="32809"/>
                      </a:cubicBezTo>
                      <a:cubicBezTo>
                        <a:pt x="27932" y="31774"/>
                        <a:pt x="28075" y="31881"/>
                        <a:pt x="28361" y="31774"/>
                      </a:cubicBezTo>
                      <a:lnTo>
                        <a:pt x="28003" y="32666"/>
                      </a:lnTo>
                      <a:cubicBezTo>
                        <a:pt x="29289" y="31774"/>
                        <a:pt x="27468" y="34702"/>
                        <a:pt x="28611" y="34059"/>
                      </a:cubicBezTo>
                      <a:lnTo>
                        <a:pt x="28289" y="34631"/>
                      </a:lnTo>
                      <a:lnTo>
                        <a:pt x="29254" y="32881"/>
                      </a:lnTo>
                      <a:cubicBezTo>
                        <a:pt x="30682" y="31416"/>
                        <a:pt x="28861" y="34881"/>
                        <a:pt x="30611" y="32809"/>
                      </a:cubicBezTo>
                      <a:cubicBezTo>
                        <a:pt x="30254" y="32845"/>
                        <a:pt x="31290" y="30809"/>
                        <a:pt x="31468" y="31345"/>
                      </a:cubicBezTo>
                      <a:lnTo>
                        <a:pt x="31040" y="32166"/>
                      </a:lnTo>
                      <a:cubicBezTo>
                        <a:pt x="31325" y="32059"/>
                        <a:pt x="31540" y="31738"/>
                        <a:pt x="31575" y="31988"/>
                      </a:cubicBezTo>
                      <a:cubicBezTo>
                        <a:pt x="31254" y="32381"/>
                        <a:pt x="31004" y="33202"/>
                        <a:pt x="31361" y="33166"/>
                      </a:cubicBezTo>
                      <a:lnTo>
                        <a:pt x="30718" y="34167"/>
                      </a:lnTo>
                      <a:lnTo>
                        <a:pt x="31968" y="32845"/>
                      </a:lnTo>
                      <a:cubicBezTo>
                        <a:pt x="32111" y="33952"/>
                        <a:pt x="33326" y="33095"/>
                        <a:pt x="33111" y="34381"/>
                      </a:cubicBezTo>
                      <a:cubicBezTo>
                        <a:pt x="33111" y="34381"/>
                        <a:pt x="34040" y="35381"/>
                        <a:pt x="34719" y="34095"/>
                      </a:cubicBezTo>
                      <a:cubicBezTo>
                        <a:pt x="34219" y="34881"/>
                        <a:pt x="34754" y="35381"/>
                        <a:pt x="34254" y="36310"/>
                      </a:cubicBezTo>
                      <a:cubicBezTo>
                        <a:pt x="34861" y="35452"/>
                        <a:pt x="35969" y="34952"/>
                        <a:pt x="36040" y="36060"/>
                      </a:cubicBezTo>
                      <a:lnTo>
                        <a:pt x="35933" y="36167"/>
                      </a:lnTo>
                      <a:cubicBezTo>
                        <a:pt x="37040" y="37596"/>
                        <a:pt x="38576" y="35310"/>
                        <a:pt x="39576" y="36810"/>
                      </a:cubicBezTo>
                      <a:cubicBezTo>
                        <a:pt x="39719" y="35702"/>
                        <a:pt x="40255" y="36417"/>
                        <a:pt x="40327" y="34988"/>
                      </a:cubicBezTo>
                      <a:cubicBezTo>
                        <a:pt x="41720" y="33809"/>
                        <a:pt x="42327" y="38167"/>
                        <a:pt x="43184" y="33845"/>
                      </a:cubicBezTo>
                      <a:cubicBezTo>
                        <a:pt x="43755" y="33666"/>
                        <a:pt x="43755" y="34917"/>
                        <a:pt x="44041" y="35167"/>
                      </a:cubicBezTo>
                      <a:lnTo>
                        <a:pt x="43898" y="35381"/>
                      </a:lnTo>
                      <a:cubicBezTo>
                        <a:pt x="45006" y="35060"/>
                        <a:pt x="45291" y="35060"/>
                        <a:pt x="46113" y="35131"/>
                      </a:cubicBezTo>
                      <a:cubicBezTo>
                        <a:pt x="46506" y="34702"/>
                        <a:pt x="46542" y="32666"/>
                        <a:pt x="47220" y="33131"/>
                      </a:cubicBezTo>
                      <a:cubicBezTo>
                        <a:pt x="47042" y="33952"/>
                        <a:pt x="47292" y="33774"/>
                        <a:pt x="47542" y="33774"/>
                      </a:cubicBezTo>
                      <a:cubicBezTo>
                        <a:pt x="47399" y="33917"/>
                        <a:pt x="47327" y="34202"/>
                        <a:pt x="47720" y="34738"/>
                      </a:cubicBezTo>
                      <a:cubicBezTo>
                        <a:pt x="47756" y="34488"/>
                        <a:pt x="47827" y="34345"/>
                        <a:pt x="47899" y="34202"/>
                      </a:cubicBezTo>
                      <a:cubicBezTo>
                        <a:pt x="47899" y="34274"/>
                        <a:pt x="47899" y="34309"/>
                        <a:pt x="47935" y="34417"/>
                      </a:cubicBezTo>
                      <a:cubicBezTo>
                        <a:pt x="48363" y="34095"/>
                        <a:pt x="48256" y="33845"/>
                        <a:pt x="48042" y="33774"/>
                      </a:cubicBezTo>
                      <a:cubicBezTo>
                        <a:pt x="48042" y="33666"/>
                        <a:pt x="48006" y="33488"/>
                        <a:pt x="47935" y="33274"/>
                      </a:cubicBezTo>
                      <a:cubicBezTo>
                        <a:pt x="48435" y="34309"/>
                        <a:pt x="49113" y="33095"/>
                        <a:pt x="49328" y="34488"/>
                      </a:cubicBezTo>
                      <a:cubicBezTo>
                        <a:pt x="50613" y="34059"/>
                        <a:pt x="51256" y="32488"/>
                        <a:pt x="52149" y="31774"/>
                      </a:cubicBezTo>
                      <a:cubicBezTo>
                        <a:pt x="52399" y="32452"/>
                        <a:pt x="52257" y="33131"/>
                        <a:pt x="52006" y="33452"/>
                      </a:cubicBezTo>
                      <a:lnTo>
                        <a:pt x="52685" y="33059"/>
                      </a:lnTo>
                      <a:cubicBezTo>
                        <a:pt x="52864" y="34059"/>
                        <a:pt x="52364" y="33702"/>
                        <a:pt x="52185" y="33952"/>
                      </a:cubicBezTo>
                      <a:cubicBezTo>
                        <a:pt x="53400" y="35417"/>
                        <a:pt x="53650" y="31988"/>
                        <a:pt x="54935" y="33238"/>
                      </a:cubicBezTo>
                      <a:lnTo>
                        <a:pt x="54935" y="32381"/>
                      </a:lnTo>
                      <a:lnTo>
                        <a:pt x="55043" y="32488"/>
                      </a:lnTo>
                      <a:cubicBezTo>
                        <a:pt x="54935" y="32059"/>
                        <a:pt x="55007" y="31452"/>
                        <a:pt x="55114" y="31273"/>
                      </a:cubicBezTo>
                      <a:cubicBezTo>
                        <a:pt x="55471" y="32023"/>
                        <a:pt x="55614" y="33095"/>
                        <a:pt x="56114" y="33095"/>
                      </a:cubicBezTo>
                      <a:cubicBezTo>
                        <a:pt x="56114" y="33095"/>
                        <a:pt x="56186" y="33095"/>
                        <a:pt x="56221" y="33059"/>
                      </a:cubicBezTo>
                      <a:cubicBezTo>
                        <a:pt x="57007" y="33738"/>
                        <a:pt x="57579" y="32166"/>
                        <a:pt x="57972" y="31416"/>
                      </a:cubicBezTo>
                      <a:cubicBezTo>
                        <a:pt x="57579" y="31452"/>
                        <a:pt x="57507" y="30916"/>
                        <a:pt x="57507" y="30559"/>
                      </a:cubicBezTo>
                      <a:cubicBezTo>
                        <a:pt x="57757" y="30416"/>
                        <a:pt x="58329" y="31130"/>
                        <a:pt x="58364" y="30666"/>
                      </a:cubicBezTo>
                      <a:lnTo>
                        <a:pt x="58936" y="31738"/>
                      </a:lnTo>
                      <a:cubicBezTo>
                        <a:pt x="58293" y="30773"/>
                        <a:pt x="59115" y="30237"/>
                        <a:pt x="58936" y="29773"/>
                      </a:cubicBezTo>
                      <a:cubicBezTo>
                        <a:pt x="59543" y="30452"/>
                        <a:pt x="58936" y="30666"/>
                        <a:pt x="59150" y="31309"/>
                      </a:cubicBezTo>
                      <a:cubicBezTo>
                        <a:pt x="60186" y="30595"/>
                        <a:pt x="59686" y="30952"/>
                        <a:pt x="60543" y="30273"/>
                      </a:cubicBezTo>
                      <a:cubicBezTo>
                        <a:pt x="60508" y="29237"/>
                        <a:pt x="59865" y="29344"/>
                        <a:pt x="59472" y="28344"/>
                      </a:cubicBezTo>
                      <a:cubicBezTo>
                        <a:pt x="59722" y="27916"/>
                        <a:pt x="59579" y="26987"/>
                        <a:pt x="60365" y="27344"/>
                      </a:cubicBezTo>
                      <a:lnTo>
                        <a:pt x="59650" y="26523"/>
                      </a:lnTo>
                      <a:cubicBezTo>
                        <a:pt x="59829" y="25415"/>
                        <a:pt x="60329" y="25273"/>
                        <a:pt x="61222" y="25987"/>
                      </a:cubicBezTo>
                      <a:cubicBezTo>
                        <a:pt x="61186" y="23487"/>
                        <a:pt x="61758" y="21451"/>
                        <a:pt x="61865" y="19915"/>
                      </a:cubicBezTo>
                      <a:cubicBezTo>
                        <a:pt x="62008" y="18343"/>
                        <a:pt x="61615" y="17164"/>
                        <a:pt x="61222" y="16271"/>
                      </a:cubicBezTo>
                      <a:cubicBezTo>
                        <a:pt x="60115" y="14486"/>
                        <a:pt x="57686" y="14486"/>
                        <a:pt x="57686" y="14486"/>
                      </a:cubicBezTo>
                      <a:cubicBezTo>
                        <a:pt x="52257" y="14307"/>
                        <a:pt x="52935" y="18200"/>
                        <a:pt x="52578" y="1920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13" name="Graphic 1">
                <a:extLst>
                  <a:ext uri="{FF2B5EF4-FFF2-40B4-BE49-F238E27FC236}">
                    <a16:creationId xmlns:a16="http://schemas.microsoft.com/office/drawing/2014/main" id="{B3CFE774-383C-9C42-8259-C126556C665B}"/>
                  </a:ext>
                </a:extLst>
              </p:cNvPr>
              <p:cNvGrpSpPr/>
              <p:nvPr/>
            </p:nvGrpSpPr>
            <p:grpSpPr>
              <a:xfrm>
                <a:off x="7652834" y="2173096"/>
                <a:ext cx="67469" cy="96621"/>
                <a:chOff x="7652834" y="2173096"/>
                <a:chExt cx="67469" cy="96621"/>
              </a:xfrm>
              <a:grpFill/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647F850E-D47B-1F47-80A2-FF88B1931EB1}"/>
                    </a:ext>
                  </a:extLst>
                </p:cNvPr>
                <p:cNvSpPr/>
                <p:nvPr/>
              </p:nvSpPr>
              <p:spPr>
                <a:xfrm>
                  <a:off x="7677328" y="2194595"/>
                  <a:ext cx="535" cy="258"/>
                </a:xfrm>
                <a:custGeom>
                  <a:avLst/>
                  <a:gdLst>
                    <a:gd name="connsiteX0" fmla="*/ 536 w 535"/>
                    <a:gd name="connsiteY0" fmla="*/ 0 h 258"/>
                    <a:gd name="connsiteX1" fmla="*/ 0 w 535"/>
                    <a:gd name="connsiteY1" fmla="*/ 250 h 258"/>
                    <a:gd name="connsiteX2" fmla="*/ 536 w 535"/>
                    <a:gd name="connsiteY2" fmla="*/ 0 h 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5" h="258">
                      <a:moveTo>
                        <a:pt x="536" y="0"/>
                      </a:moveTo>
                      <a:lnTo>
                        <a:pt x="0" y="250"/>
                      </a:lnTo>
                      <a:cubicBezTo>
                        <a:pt x="214" y="286"/>
                        <a:pt x="429" y="214"/>
                        <a:pt x="536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9CB05BA4-A08D-0B48-9BCD-01B2C775674A}"/>
                    </a:ext>
                  </a:extLst>
                </p:cNvPr>
                <p:cNvSpPr/>
                <p:nvPr/>
              </p:nvSpPr>
              <p:spPr>
                <a:xfrm>
                  <a:off x="7690365" y="2256210"/>
                  <a:ext cx="71" cy="107"/>
                </a:xfrm>
                <a:custGeom>
                  <a:avLst/>
                  <a:gdLst>
                    <a:gd name="connsiteX0" fmla="*/ 0 w 71"/>
                    <a:gd name="connsiteY0" fmla="*/ 107 h 107"/>
                    <a:gd name="connsiteX1" fmla="*/ 72 w 71"/>
                    <a:gd name="connsiteY1" fmla="*/ 0 h 107"/>
                    <a:gd name="connsiteX2" fmla="*/ 0 w 71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0" y="107"/>
                      </a:moveTo>
                      <a:lnTo>
                        <a:pt x="72" y="0"/>
                      </a:lnTo>
                      <a:cubicBezTo>
                        <a:pt x="36" y="36"/>
                        <a:pt x="0" y="107"/>
                        <a:pt x="0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B21BD17C-87FB-7648-96BE-C2AD6E6306A4}"/>
                    </a:ext>
                  </a:extLst>
                </p:cNvPr>
                <p:cNvSpPr/>
                <p:nvPr/>
              </p:nvSpPr>
              <p:spPr>
                <a:xfrm>
                  <a:off x="7659825" y="2204239"/>
                  <a:ext cx="71" cy="143"/>
                </a:xfrm>
                <a:custGeom>
                  <a:avLst/>
                  <a:gdLst>
                    <a:gd name="connsiteX0" fmla="*/ 71 w 71"/>
                    <a:gd name="connsiteY0" fmla="*/ 143 h 143"/>
                    <a:gd name="connsiteX1" fmla="*/ 71 w 71"/>
                    <a:gd name="connsiteY1" fmla="*/ 107 h 143"/>
                    <a:gd name="connsiteX2" fmla="*/ 0 w 71"/>
                    <a:gd name="connsiteY2" fmla="*/ 0 h 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43">
                      <a:moveTo>
                        <a:pt x="71" y="143"/>
                      </a:moveTo>
                      <a:lnTo>
                        <a:pt x="71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88B1E0F2-7B77-0D4A-B7FA-F461683F2C2D}"/>
                    </a:ext>
                  </a:extLst>
                </p:cNvPr>
                <p:cNvSpPr/>
                <p:nvPr/>
              </p:nvSpPr>
              <p:spPr>
                <a:xfrm>
                  <a:off x="7652834" y="2173096"/>
                  <a:ext cx="67469" cy="96621"/>
                </a:xfrm>
                <a:custGeom>
                  <a:avLst/>
                  <a:gdLst>
                    <a:gd name="connsiteX0" fmla="*/ 12635 w 67469"/>
                    <a:gd name="connsiteY0" fmla="*/ 13998 h 96621"/>
                    <a:gd name="connsiteX1" fmla="*/ 8277 w 67469"/>
                    <a:gd name="connsiteY1" fmla="*/ 24142 h 96621"/>
                    <a:gd name="connsiteX2" fmla="*/ 7062 w 67469"/>
                    <a:gd name="connsiteY2" fmla="*/ 31250 h 96621"/>
                    <a:gd name="connsiteX3" fmla="*/ 7348 w 67469"/>
                    <a:gd name="connsiteY3" fmla="*/ 35822 h 96621"/>
                    <a:gd name="connsiteX4" fmla="*/ 6348 w 67469"/>
                    <a:gd name="connsiteY4" fmla="*/ 36072 h 96621"/>
                    <a:gd name="connsiteX5" fmla="*/ 6277 w 67469"/>
                    <a:gd name="connsiteY5" fmla="*/ 37537 h 96621"/>
                    <a:gd name="connsiteX6" fmla="*/ 6027 w 67469"/>
                    <a:gd name="connsiteY6" fmla="*/ 37429 h 96621"/>
                    <a:gd name="connsiteX7" fmla="*/ 6205 w 67469"/>
                    <a:gd name="connsiteY7" fmla="*/ 39287 h 96621"/>
                    <a:gd name="connsiteX8" fmla="*/ 5955 w 67469"/>
                    <a:gd name="connsiteY8" fmla="*/ 39180 h 96621"/>
                    <a:gd name="connsiteX9" fmla="*/ 5884 w 67469"/>
                    <a:gd name="connsiteY9" fmla="*/ 40001 h 96621"/>
                    <a:gd name="connsiteX10" fmla="*/ 5562 w 67469"/>
                    <a:gd name="connsiteY10" fmla="*/ 39751 h 96621"/>
                    <a:gd name="connsiteX11" fmla="*/ 5169 w 67469"/>
                    <a:gd name="connsiteY11" fmla="*/ 43216 h 96621"/>
                    <a:gd name="connsiteX12" fmla="*/ 6277 w 67469"/>
                    <a:gd name="connsiteY12" fmla="*/ 43430 h 96621"/>
                    <a:gd name="connsiteX13" fmla="*/ 4634 w 67469"/>
                    <a:gd name="connsiteY13" fmla="*/ 48288 h 96621"/>
                    <a:gd name="connsiteX14" fmla="*/ 4384 w 67469"/>
                    <a:gd name="connsiteY14" fmla="*/ 48181 h 96621"/>
                    <a:gd name="connsiteX15" fmla="*/ 3241 w 67469"/>
                    <a:gd name="connsiteY15" fmla="*/ 54967 h 96621"/>
                    <a:gd name="connsiteX16" fmla="*/ 2383 w 67469"/>
                    <a:gd name="connsiteY16" fmla="*/ 54860 h 96621"/>
                    <a:gd name="connsiteX17" fmla="*/ 4241 w 67469"/>
                    <a:gd name="connsiteY17" fmla="*/ 58218 h 96621"/>
                    <a:gd name="connsiteX18" fmla="*/ 2526 w 67469"/>
                    <a:gd name="connsiteY18" fmla="*/ 58718 h 96621"/>
                    <a:gd name="connsiteX19" fmla="*/ 3526 w 67469"/>
                    <a:gd name="connsiteY19" fmla="*/ 60611 h 96621"/>
                    <a:gd name="connsiteX20" fmla="*/ 3241 w 67469"/>
                    <a:gd name="connsiteY20" fmla="*/ 60182 h 96621"/>
                    <a:gd name="connsiteX21" fmla="*/ 3098 w 67469"/>
                    <a:gd name="connsiteY21" fmla="*/ 62397 h 96621"/>
                    <a:gd name="connsiteX22" fmla="*/ 4955 w 67469"/>
                    <a:gd name="connsiteY22" fmla="*/ 62325 h 96621"/>
                    <a:gd name="connsiteX23" fmla="*/ 2955 w 67469"/>
                    <a:gd name="connsiteY23" fmla="*/ 63397 h 96621"/>
                    <a:gd name="connsiteX24" fmla="*/ 4419 w 67469"/>
                    <a:gd name="connsiteY24" fmla="*/ 63647 h 96621"/>
                    <a:gd name="connsiteX25" fmla="*/ 205 w 67469"/>
                    <a:gd name="connsiteY25" fmla="*/ 67433 h 96621"/>
                    <a:gd name="connsiteX26" fmla="*/ 2598 w 67469"/>
                    <a:gd name="connsiteY26" fmla="*/ 79435 h 96621"/>
                    <a:gd name="connsiteX27" fmla="*/ 10634 w 67469"/>
                    <a:gd name="connsiteY27" fmla="*/ 89614 h 96621"/>
                    <a:gd name="connsiteX28" fmla="*/ 10313 w 67469"/>
                    <a:gd name="connsiteY28" fmla="*/ 90722 h 96621"/>
                    <a:gd name="connsiteX29" fmla="*/ 12670 w 67469"/>
                    <a:gd name="connsiteY29" fmla="*/ 91043 h 96621"/>
                    <a:gd name="connsiteX30" fmla="*/ 13706 w 67469"/>
                    <a:gd name="connsiteY30" fmla="*/ 90757 h 96621"/>
                    <a:gd name="connsiteX31" fmla="*/ 13528 w 67469"/>
                    <a:gd name="connsiteY31" fmla="*/ 91758 h 96621"/>
                    <a:gd name="connsiteX32" fmla="*/ 14992 w 67469"/>
                    <a:gd name="connsiteY32" fmla="*/ 91686 h 96621"/>
                    <a:gd name="connsiteX33" fmla="*/ 15314 w 67469"/>
                    <a:gd name="connsiteY33" fmla="*/ 92972 h 96621"/>
                    <a:gd name="connsiteX34" fmla="*/ 23457 w 67469"/>
                    <a:gd name="connsiteY34" fmla="*/ 94722 h 96621"/>
                    <a:gd name="connsiteX35" fmla="*/ 36602 w 67469"/>
                    <a:gd name="connsiteY35" fmla="*/ 95080 h 96621"/>
                    <a:gd name="connsiteX36" fmla="*/ 44067 w 67469"/>
                    <a:gd name="connsiteY36" fmla="*/ 95758 h 96621"/>
                    <a:gd name="connsiteX37" fmla="*/ 52532 w 67469"/>
                    <a:gd name="connsiteY37" fmla="*/ 95365 h 96621"/>
                    <a:gd name="connsiteX38" fmla="*/ 53068 w 67469"/>
                    <a:gd name="connsiteY38" fmla="*/ 94758 h 96621"/>
                    <a:gd name="connsiteX39" fmla="*/ 58283 w 67469"/>
                    <a:gd name="connsiteY39" fmla="*/ 93472 h 96621"/>
                    <a:gd name="connsiteX40" fmla="*/ 62034 w 67469"/>
                    <a:gd name="connsiteY40" fmla="*/ 91543 h 96621"/>
                    <a:gd name="connsiteX41" fmla="*/ 67320 w 67469"/>
                    <a:gd name="connsiteY41" fmla="*/ 84292 h 96621"/>
                    <a:gd name="connsiteX42" fmla="*/ 64820 w 67469"/>
                    <a:gd name="connsiteY42" fmla="*/ 79649 h 96621"/>
                    <a:gd name="connsiteX43" fmla="*/ 56283 w 67469"/>
                    <a:gd name="connsiteY43" fmla="*/ 79899 h 96621"/>
                    <a:gd name="connsiteX44" fmla="*/ 56104 w 67469"/>
                    <a:gd name="connsiteY44" fmla="*/ 79613 h 96621"/>
                    <a:gd name="connsiteX45" fmla="*/ 53604 w 67469"/>
                    <a:gd name="connsiteY45" fmla="*/ 81792 h 96621"/>
                    <a:gd name="connsiteX46" fmla="*/ 51497 w 67469"/>
                    <a:gd name="connsiteY46" fmla="*/ 81435 h 96621"/>
                    <a:gd name="connsiteX47" fmla="*/ 51497 w 67469"/>
                    <a:gd name="connsiteY47" fmla="*/ 81256 h 96621"/>
                    <a:gd name="connsiteX48" fmla="*/ 48068 w 67469"/>
                    <a:gd name="connsiteY48" fmla="*/ 82042 h 96621"/>
                    <a:gd name="connsiteX49" fmla="*/ 48282 w 67469"/>
                    <a:gd name="connsiteY49" fmla="*/ 81185 h 96621"/>
                    <a:gd name="connsiteX50" fmla="*/ 46210 w 67469"/>
                    <a:gd name="connsiteY50" fmla="*/ 80899 h 96621"/>
                    <a:gd name="connsiteX51" fmla="*/ 39638 w 67469"/>
                    <a:gd name="connsiteY51" fmla="*/ 82935 h 96621"/>
                    <a:gd name="connsiteX52" fmla="*/ 39745 w 67469"/>
                    <a:gd name="connsiteY52" fmla="*/ 82578 h 96621"/>
                    <a:gd name="connsiteX53" fmla="*/ 37745 w 67469"/>
                    <a:gd name="connsiteY53" fmla="*/ 83507 h 96621"/>
                    <a:gd name="connsiteX54" fmla="*/ 37638 w 67469"/>
                    <a:gd name="connsiteY54" fmla="*/ 83185 h 96621"/>
                    <a:gd name="connsiteX55" fmla="*/ 34280 w 67469"/>
                    <a:gd name="connsiteY55" fmla="*/ 83900 h 96621"/>
                    <a:gd name="connsiteX56" fmla="*/ 34280 w 67469"/>
                    <a:gd name="connsiteY56" fmla="*/ 83042 h 96621"/>
                    <a:gd name="connsiteX57" fmla="*/ 32530 w 67469"/>
                    <a:gd name="connsiteY57" fmla="*/ 83149 h 96621"/>
                    <a:gd name="connsiteX58" fmla="*/ 33173 w 67469"/>
                    <a:gd name="connsiteY58" fmla="*/ 83364 h 96621"/>
                    <a:gd name="connsiteX59" fmla="*/ 30637 w 67469"/>
                    <a:gd name="connsiteY59" fmla="*/ 83221 h 96621"/>
                    <a:gd name="connsiteX60" fmla="*/ 26493 w 67469"/>
                    <a:gd name="connsiteY60" fmla="*/ 86400 h 96621"/>
                    <a:gd name="connsiteX61" fmla="*/ 26315 w 67469"/>
                    <a:gd name="connsiteY61" fmla="*/ 85400 h 96621"/>
                    <a:gd name="connsiteX62" fmla="*/ 26815 w 67469"/>
                    <a:gd name="connsiteY62" fmla="*/ 83721 h 96621"/>
                    <a:gd name="connsiteX63" fmla="*/ 24600 w 67469"/>
                    <a:gd name="connsiteY63" fmla="*/ 82792 h 96621"/>
                    <a:gd name="connsiteX64" fmla="*/ 24815 w 67469"/>
                    <a:gd name="connsiteY64" fmla="*/ 81864 h 96621"/>
                    <a:gd name="connsiteX65" fmla="*/ 21636 w 67469"/>
                    <a:gd name="connsiteY65" fmla="*/ 81256 h 96621"/>
                    <a:gd name="connsiteX66" fmla="*/ 20064 w 67469"/>
                    <a:gd name="connsiteY66" fmla="*/ 79506 h 96621"/>
                    <a:gd name="connsiteX67" fmla="*/ 20207 w 67469"/>
                    <a:gd name="connsiteY67" fmla="*/ 78149 h 96621"/>
                    <a:gd name="connsiteX68" fmla="*/ 18921 w 67469"/>
                    <a:gd name="connsiteY68" fmla="*/ 78542 h 96621"/>
                    <a:gd name="connsiteX69" fmla="*/ 19278 w 67469"/>
                    <a:gd name="connsiteY69" fmla="*/ 77113 h 96621"/>
                    <a:gd name="connsiteX70" fmla="*/ 17314 w 67469"/>
                    <a:gd name="connsiteY70" fmla="*/ 75184 h 96621"/>
                    <a:gd name="connsiteX71" fmla="*/ 15385 w 67469"/>
                    <a:gd name="connsiteY71" fmla="*/ 75577 h 96621"/>
                    <a:gd name="connsiteX72" fmla="*/ 16635 w 67469"/>
                    <a:gd name="connsiteY72" fmla="*/ 74505 h 96621"/>
                    <a:gd name="connsiteX73" fmla="*/ 16528 w 67469"/>
                    <a:gd name="connsiteY73" fmla="*/ 74684 h 96621"/>
                    <a:gd name="connsiteX74" fmla="*/ 17385 w 67469"/>
                    <a:gd name="connsiteY74" fmla="*/ 74327 h 96621"/>
                    <a:gd name="connsiteX75" fmla="*/ 16278 w 67469"/>
                    <a:gd name="connsiteY75" fmla="*/ 73148 h 96621"/>
                    <a:gd name="connsiteX76" fmla="*/ 15492 w 67469"/>
                    <a:gd name="connsiteY76" fmla="*/ 73613 h 96621"/>
                    <a:gd name="connsiteX77" fmla="*/ 15456 w 67469"/>
                    <a:gd name="connsiteY77" fmla="*/ 72934 h 96621"/>
                    <a:gd name="connsiteX78" fmla="*/ 16242 w 67469"/>
                    <a:gd name="connsiteY78" fmla="*/ 72934 h 96621"/>
                    <a:gd name="connsiteX79" fmla="*/ 16564 w 67469"/>
                    <a:gd name="connsiteY79" fmla="*/ 71898 h 96621"/>
                    <a:gd name="connsiteX80" fmla="*/ 15599 w 67469"/>
                    <a:gd name="connsiteY80" fmla="*/ 72112 h 96621"/>
                    <a:gd name="connsiteX81" fmla="*/ 16314 w 67469"/>
                    <a:gd name="connsiteY81" fmla="*/ 70684 h 96621"/>
                    <a:gd name="connsiteX82" fmla="*/ 14671 w 67469"/>
                    <a:gd name="connsiteY82" fmla="*/ 70612 h 96621"/>
                    <a:gd name="connsiteX83" fmla="*/ 16849 w 67469"/>
                    <a:gd name="connsiteY83" fmla="*/ 67433 h 96621"/>
                    <a:gd name="connsiteX84" fmla="*/ 15635 w 67469"/>
                    <a:gd name="connsiteY84" fmla="*/ 66719 h 96621"/>
                    <a:gd name="connsiteX85" fmla="*/ 16599 w 67469"/>
                    <a:gd name="connsiteY85" fmla="*/ 66826 h 96621"/>
                    <a:gd name="connsiteX86" fmla="*/ 17921 w 67469"/>
                    <a:gd name="connsiteY86" fmla="*/ 65290 h 96621"/>
                    <a:gd name="connsiteX87" fmla="*/ 18564 w 67469"/>
                    <a:gd name="connsiteY87" fmla="*/ 65540 h 96621"/>
                    <a:gd name="connsiteX88" fmla="*/ 16671 w 67469"/>
                    <a:gd name="connsiteY88" fmla="*/ 64826 h 96621"/>
                    <a:gd name="connsiteX89" fmla="*/ 16528 w 67469"/>
                    <a:gd name="connsiteY89" fmla="*/ 62718 h 96621"/>
                    <a:gd name="connsiteX90" fmla="*/ 14992 w 67469"/>
                    <a:gd name="connsiteY90" fmla="*/ 61897 h 96621"/>
                    <a:gd name="connsiteX91" fmla="*/ 15849 w 67469"/>
                    <a:gd name="connsiteY91" fmla="*/ 62290 h 96621"/>
                    <a:gd name="connsiteX92" fmla="*/ 15671 w 67469"/>
                    <a:gd name="connsiteY92" fmla="*/ 61433 h 96621"/>
                    <a:gd name="connsiteX93" fmla="*/ 16921 w 67469"/>
                    <a:gd name="connsiteY93" fmla="*/ 61290 h 96621"/>
                    <a:gd name="connsiteX94" fmla="*/ 17957 w 67469"/>
                    <a:gd name="connsiteY94" fmla="*/ 61932 h 96621"/>
                    <a:gd name="connsiteX95" fmla="*/ 16599 w 67469"/>
                    <a:gd name="connsiteY95" fmla="*/ 60468 h 96621"/>
                    <a:gd name="connsiteX96" fmla="*/ 18314 w 67469"/>
                    <a:gd name="connsiteY96" fmla="*/ 58289 h 96621"/>
                    <a:gd name="connsiteX97" fmla="*/ 18207 w 67469"/>
                    <a:gd name="connsiteY97" fmla="*/ 55825 h 96621"/>
                    <a:gd name="connsiteX98" fmla="*/ 20493 w 67469"/>
                    <a:gd name="connsiteY98" fmla="*/ 56110 h 96621"/>
                    <a:gd name="connsiteX99" fmla="*/ 20493 w 67469"/>
                    <a:gd name="connsiteY99" fmla="*/ 53360 h 96621"/>
                    <a:gd name="connsiteX100" fmla="*/ 20564 w 67469"/>
                    <a:gd name="connsiteY100" fmla="*/ 53503 h 96621"/>
                    <a:gd name="connsiteX101" fmla="*/ 21814 w 67469"/>
                    <a:gd name="connsiteY101" fmla="*/ 47824 h 96621"/>
                    <a:gd name="connsiteX102" fmla="*/ 20136 w 67469"/>
                    <a:gd name="connsiteY102" fmla="*/ 46609 h 96621"/>
                    <a:gd name="connsiteX103" fmla="*/ 19778 w 67469"/>
                    <a:gd name="connsiteY103" fmla="*/ 41823 h 96621"/>
                    <a:gd name="connsiteX104" fmla="*/ 21386 w 67469"/>
                    <a:gd name="connsiteY104" fmla="*/ 40608 h 96621"/>
                    <a:gd name="connsiteX105" fmla="*/ 21564 w 67469"/>
                    <a:gd name="connsiteY105" fmla="*/ 40894 h 96621"/>
                    <a:gd name="connsiteX106" fmla="*/ 22136 w 67469"/>
                    <a:gd name="connsiteY106" fmla="*/ 37358 h 96621"/>
                    <a:gd name="connsiteX107" fmla="*/ 20707 w 67469"/>
                    <a:gd name="connsiteY107" fmla="*/ 34965 h 96621"/>
                    <a:gd name="connsiteX108" fmla="*/ 21457 w 67469"/>
                    <a:gd name="connsiteY108" fmla="*/ 34608 h 96621"/>
                    <a:gd name="connsiteX109" fmla="*/ 22422 w 67469"/>
                    <a:gd name="connsiteY109" fmla="*/ 34643 h 96621"/>
                    <a:gd name="connsiteX110" fmla="*/ 21993 w 67469"/>
                    <a:gd name="connsiteY110" fmla="*/ 34179 h 96621"/>
                    <a:gd name="connsiteX111" fmla="*/ 22207 w 67469"/>
                    <a:gd name="connsiteY111" fmla="*/ 34215 h 96621"/>
                    <a:gd name="connsiteX112" fmla="*/ 21636 w 67469"/>
                    <a:gd name="connsiteY112" fmla="*/ 33786 h 96621"/>
                    <a:gd name="connsiteX113" fmla="*/ 21136 w 67469"/>
                    <a:gd name="connsiteY113" fmla="*/ 33750 h 96621"/>
                    <a:gd name="connsiteX114" fmla="*/ 22957 w 67469"/>
                    <a:gd name="connsiteY114" fmla="*/ 31965 h 96621"/>
                    <a:gd name="connsiteX115" fmla="*/ 22100 w 67469"/>
                    <a:gd name="connsiteY115" fmla="*/ 25964 h 96621"/>
                    <a:gd name="connsiteX116" fmla="*/ 23493 w 67469"/>
                    <a:gd name="connsiteY116" fmla="*/ 27107 h 96621"/>
                    <a:gd name="connsiteX117" fmla="*/ 23565 w 67469"/>
                    <a:gd name="connsiteY117" fmla="*/ 25785 h 96621"/>
                    <a:gd name="connsiteX118" fmla="*/ 24065 w 67469"/>
                    <a:gd name="connsiteY118" fmla="*/ 27107 h 96621"/>
                    <a:gd name="connsiteX119" fmla="*/ 25136 w 67469"/>
                    <a:gd name="connsiteY119" fmla="*/ 22249 h 96621"/>
                    <a:gd name="connsiteX120" fmla="*/ 24422 w 67469"/>
                    <a:gd name="connsiteY120" fmla="*/ 21678 h 96621"/>
                    <a:gd name="connsiteX121" fmla="*/ 24565 w 67469"/>
                    <a:gd name="connsiteY121" fmla="*/ 21606 h 96621"/>
                    <a:gd name="connsiteX122" fmla="*/ 23600 w 67469"/>
                    <a:gd name="connsiteY122" fmla="*/ 20677 h 96621"/>
                    <a:gd name="connsiteX123" fmla="*/ 25779 w 67469"/>
                    <a:gd name="connsiteY123" fmla="*/ 20320 h 96621"/>
                    <a:gd name="connsiteX124" fmla="*/ 25601 w 67469"/>
                    <a:gd name="connsiteY124" fmla="*/ 17177 h 96621"/>
                    <a:gd name="connsiteX125" fmla="*/ 24636 w 67469"/>
                    <a:gd name="connsiteY125" fmla="*/ 17070 h 96621"/>
                    <a:gd name="connsiteX126" fmla="*/ 25350 w 67469"/>
                    <a:gd name="connsiteY126" fmla="*/ 16141 h 96621"/>
                    <a:gd name="connsiteX127" fmla="*/ 26529 w 67469"/>
                    <a:gd name="connsiteY127" fmla="*/ 16355 h 96621"/>
                    <a:gd name="connsiteX128" fmla="*/ 25136 w 67469"/>
                    <a:gd name="connsiteY128" fmla="*/ 14641 h 96621"/>
                    <a:gd name="connsiteX129" fmla="*/ 26386 w 67469"/>
                    <a:gd name="connsiteY129" fmla="*/ 15748 h 96621"/>
                    <a:gd name="connsiteX130" fmla="*/ 26779 w 67469"/>
                    <a:gd name="connsiteY130" fmla="*/ 12962 h 96621"/>
                    <a:gd name="connsiteX131" fmla="*/ 24672 w 67469"/>
                    <a:gd name="connsiteY131" fmla="*/ 12248 h 96621"/>
                    <a:gd name="connsiteX132" fmla="*/ 24779 w 67469"/>
                    <a:gd name="connsiteY132" fmla="*/ 9497 h 96621"/>
                    <a:gd name="connsiteX133" fmla="*/ 23672 w 67469"/>
                    <a:gd name="connsiteY133" fmla="*/ 9640 h 96621"/>
                    <a:gd name="connsiteX134" fmla="*/ 24493 w 67469"/>
                    <a:gd name="connsiteY134" fmla="*/ 6033 h 96621"/>
                    <a:gd name="connsiteX135" fmla="*/ 15492 w 67469"/>
                    <a:gd name="connsiteY135" fmla="*/ 318 h 96621"/>
                    <a:gd name="connsiteX136" fmla="*/ 12742 w 67469"/>
                    <a:gd name="connsiteY136" fmla="*/ 2925 h 96621"/>
                    <a:gd name="connsiteX137" fmla="*/ 12635 w 67469"/>
                    <a:gd name="connsiteY137" fmla="*/ 13998 h 96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</a:cxnLst>
                  <a:rect l="l" t="t" r="r" b="b"/>
                  <a:pathLst>
                    <a:path w="67469" h="96621">
                      <a:moveTo>
                        <a:pt x="12635" y="13998"/>
                      </a:moveTo>
                      <a:cubicBezTo>
                        <a:pt x="11063" y="18284"/>
                        <a:pt x="8634" y="19141"/>
                        <a:pt x="8277" y="24142"/>
                      </a:cubicBezTo>
                      <a:cubicBezTo>
                        <a:pt x="7527" y="26392"/>
                        <a:pt x="7384" y="28964"/>
                        <a:pt x="7062" y="31250"/>
                      </a:cubicBezTo>
                      <a:cubicBezTo>
                        <a:pt x="8348" y="32750"/>
                        <a:pt x="6348" y="34215"/>
                        <a:pt x="7348" y="35822"/>
                      </a:cubicBezTo>
                      <a:lnTo>
                        <a:pt x="6348" y="36072"/>
                      </a:lnTo>
                      <a:cubicBezTo>
                        <a:pt x="6705" y="36644"/>
                        <a:pt x="6848" y="37215"/>
                        <a:pt x="6277" y="37537"/>
                      </a:cubicBezTo>
                      <a:lnTo>
                        <a:pt x="6027" y="37429"/>
                      </a:lnTo>
                      <a:cubicBezTo>
                        <a:pt x="6527" y="38251"/>
                        <a:pt x="5955" y="38894"/>
                        <a:pt x="6205" y="39287"/>
                      </a:cubicBezTo>
                      <a:lnTo>
                        <a:pt x="5955" y="39180"/>
                      </a:lnTo>
                      <a:lnTo>
                        <a:pt x="5884" y="40001"/>
                      </a:lnTo>
                      <a:lnTo>
                        <a:pt x="5562" y="39751"/>
                      </a:lnTo>
                      <a:cubicBezTo>
                        <a:pt x="5991" y="41073"/>
                        <a:pt x="5741" y="42251"/>
                        <a:pt x="5169" y="43216"/>
                      </a:cubicBezTo>
                      <a:lnTo>
                        <a:pt x="6277" y="43430"/>
                      </a:lnTo>
                      <a:cubicBezTo>
                        <a:pt x="4526" y="45288"/>
                        <a:pt x="6562" y="46716"/>
                        <a:pt x="4634" y="48288"/>
                      </a:cubicBezTo>
                      <a:lnTo>
                        <a:pt x="4384" y="48181"/>
                      </a:lnTo>
                      <a:cubicBezTo>
                        <a:pt x="6562" y="51503"/>
                        <a:pt x="1348" y="51467"/>
                        <a:pt x="3241" y="54967"/>
                      </a:cubicBezTo>
                      <a:cubicBezTo>
                        <a:pt x="2991" y="54539"/>
                        <a:pt x="2633" y="54967"/>
                        <a:pt x="2383" y="54860"/>
                      </a:cubicBezTo>
                      <a:cubicBezTo>
                        <a:pt x="2348" y="56218"/>
                        <a:pt x="2133" y="57646"/>
                        <a:pt x="4241" y="58218"/>
                      </a:cubicBezTo>
                      <a:cubicBezTo>
                        <a:pt x="3991" y="59146"/>
                        <a:pt x="3383" y="58825"/>
                        <a:pt x="2526" y="58718"/>
                      </a:cubicBezTo>
                      <a:cubicBezTo>
                        <a:pt x="3455" y="58932"/>
                        <a:pt x="3634" y="59825"/>
                        <a:pt x="3526" y="60611"/>
                      </a:cubicBezTo>
                      <a:lnTo>
                        <a:pt x="3241" y="60182"/>
                      </a:lnTo>
                      <a:lnTo>
                        <a:pt x="3098" y="62397"/>
                      </a:lnTo>
                      <a:lnTo>
                        <a:pt x="4955" y="62325"/>
                      </a:lnTo>
                      <a:cubicBezTo>
                        <a:pt x="4205" y="63326"/>
                        <a:pt x="2741" y="62182"/>
                        <a:pt x="2955" y="63397"/>
                      </a:cubicBezTo>
                      <a:lnTo>
                        <a:pt x="4419" y="63647"/>
                      </a:lnTo>
                      <a:cubicBezTo>
                        <a:pt x="3848" y="65147"/>
                        <a:pt x="1490" y="65790"/>
                        <a:pt x="205" y="67433"/>
                      </a:cubicBezTo>
                      <a:cubicBezTo>
                        <a:pt x="-438" y="71041"/>
                        <a:pt x="455" y="75398"/>
                        <a:pt x="2598" y="79435"/>
                      </a:cubicBezTo>
                      <a:cubicBezTo>
                        <a:pt x="4526" y="83507"/>
                        <a:pt x="8491" y="86864"/>
                        <a:pt x="10634" y="89614"/>
                      </a:cubicBezTo>
                      <a:lnTo>
                        <a:pt x="10313" y="90722"/>
                      </a:lnTo>
                      <a:cubicBezTo>
                        <a:pt x="9599" y="92258"/>
                        <a:pt x="13242" y="89579"/>
                        <a:pt x="12670" y="91043"/>
                      </a:cubicBezTo>
                      <a:lnTo>
                        <a:pt x="13706" y="90757"/>
                      </a:lnTo>
                      <a:cubicBezTo>
                        <a:pt x="13778" y="91115"/>
                        <a:pt x="14063" y="91615"/>
                        <a:pt x="13528" y="91758"/>
                      </a:cubicBezTo>
                      <a:cubicBezTo>
                        <a:pt x="14171" y="92151"/>
                        <a:pt x="14313" y="91901"/>
                        <a:pt x="14992" y="91686"/>
                      </a:cubicBezTo>
                      <a:lnTo>
                        <a:pt x="15314" y="92972"/>
                      </a:lnTo>
                      <a:cubicBezTo>
                        <a:pt x="17778" y="94865"/>
                        <a:pt x="20778" y="93722"/>
                        <a:pt x="23457" y="94722"/>
                      </a:cubicBezTo>
                      <a:cubicBezTo>
                        <a:pt x="26565" y="97615"/>
                        <a:pt x="33316" y="96223"/>
                        <a:pt x="36602" y="95080"/>
                      </a:cubicBezTo>
                      <a:cubicBezTo>
                        <a:pt x="38995" y="93901"/>
                        <a:pt x="41531" y="94865"/>
                        <a:pt x="44067" y="95758"/>
                      </a:cubicBezTo>
                      <a:cubicBezTo>
                        <a:pt x="46889" y="96651"/>
                        <a:pt x="49996" y="97294"/>
                        <a:pt x="52532" y="95365"/>
                      </a:cubicBezTo>
                      <a:cubicBezTo>
                        <a:pt x="52747" y="95544"/>
                        <a:pt x="53104" y="94937"/>
                        <a:pt x="53068" y="94758"/>
                      </a:cubicBezTo>
                      <a:cubicBezTo>
                        <a:pt x="54747" y="94508"/>
                        <a:pt x="56462" y="94079"/>
                        <a:pt x="58283" y="93472"/>
                      </a:cubicBezTo>
                      <a:cubicBezTo>
                        <a:pt x="58283" y="93472"/>
                        <a:pt x="59926" y="92972"/>
                        <a:pt x="62034" y="91543"/>
                      </a:cubicBezTo>
                      <a:cubicBezTo>
                        <a:pt x="64105" y="90222"/>
                        <a:pt x="66749" y="87329"/>
                        <a:pt x="67320" y="84292"/>
                      </a:cubicBezTo>
                      <a:cubicBezTo>
                        <a:pt x="67927" y="81256"/>
                        <a:pt x="66606" y="79435"/>
                        <a:pt x="64820" y="79649"/>
                      </a:cubicBezTo>
                      <a:cubicBezTo>
                        <a:pt x="62998" y="79685"/>
                        <a:pt x="59855" y="81613"/>
                        <a:pt x="56283" y="79899"/>
                      </a:cubicBezTo>
                      <a:lnTo>
                        <a:pt x="56104" y="79613"/>
                      </a:lnTo>
                      <a:cubicBezTo>
                        <a:pt x="54783" y="79542"/>
                        <a:pt x="54104" y="79685"/>
                        <a:pt x="53604" y="81792"/>
                      </a:cubicBezTo>
                      <a:cubicBezTo>
                        <a:pt x="52675" y="79756"/>
                        <a:pt x="52175" y="82042"/>
                        <a:pt x="51497" y="81435"/>
                      </a:cubicBezTo>
                      <a:lnTo>
                        <a:pt x="51497" y="81256"/>
                      </a:lnTo>
                      <a:cubicBezTo>
                        <a:pt x="50782" y="83221"/>
                        <a:pt x="48961" y="80399"/>
                        <a:pt x="48068" y="82042"/>
                      </a:cubicBezTo>
                      <a:cubicBezTo>
                        <a:pt x="48103" y="81864"/>
                        <a:pt x="48032" y="81256"/>
                        <a:pt x="48282" y="81185"/>
                      </a:cubicBezTo>
                      <a:cubicBezTo>
                        <a:pt x="47496" y="81578"/>
                        <a:pt x="46389" y="82185"/>
                        <a:pt x="46210" y="80899"/>
                      </a:cubicBezTo>
                      <a:cubicBezTo>
                        <a:pt x="44424" y="81435"/>
                        <a:pt x="41067" y="80864"/>
                        <a:pt x="39638" y="82935"/>
                      </a:cubicBezTo>
                      <a:lnTo>
                        <a:pt x="39745" y="82578"/>
                      </a:lnTo>
                      <a:cubicBezTo>
                        <a:pt x="38924" y="83971"/>
                        <a:pt x="38674" y="82792"/>
                        <a:pt x="37745" y="83507"/>
                      </a:cubicBezTo>
                      <a:cubicBezTo>
                        <a:pt x="37709" y="83328"/>
                        <a:pt x="37638" y="83257"/>
                        <a:pt x="37638" y="83185"/>
                      </a:cubicBezTo>
                      <a:cubicBezTo>
                        <a:pt x="36709" y="84542"/>
                        <a:pt x="35030" y="83364"/>
                        <a:pt x="34280" y="83900"/>
                      </a:cubicBezTo>
                      <a:lnTo>
                        <a:pt x="34280" y="83042"/>
                      </a:lnTo>
                      <a:lnTo>
                        <a:pt x="32530" y="83149"/>
                      </a:lnTo>
                      <a:lnTo>
                        <a:pt x="33173" y="83364"/>
                      </a:lnTo>
                      <a:cubicBezTo>
                        <a:pt x="32780" y="85721"/>
                        <a:pt x="31958" y="81828"/>
                        <a:pt x="30637" y="83221"/>
                      </a:cubicBezTo>
                      <a:cubicBezTo>
                        <a:pt x="29601" y="82828"/>
                        <a:pt x="27637" y="87757"/>
                        <a:pt x="26493" y="86400"/>
                      </a:cubicBezTo>
                      <a:cubicBezTo>
                        <a:pt x="25708" y="87364"/>
                        <a:pt x="27351" y="84757"/>
                        <a:pt x="26315" y="85400"/>
                      </a:cubicBezTo>
                      <a:cubicBezTo>
                        <a:pt x="26529" y="84185"/>
                        <a:pt x="26851" y="84721"/>
                        <a:pt x="26815" y="83721"/>
                      </a:cubicBezTo>
                      <a:cubicBezTo>
                        <a:pt x="25886" y="84114"/>
                        <a:pt x="25743" y="82256"/>
                        <a:pt x="24600" y="82792"/>
                      </a:cubicBezTo>
                      <a:lnTo>
                        <a:pt x="24815" y="81864"/>
                      </a:lnTo>
                      <a:cubicBezTo>
                        <a:pt x="23065" y="83221"/>
                        <a:pt x="22922" y="80006"/>
                        <a:pt x="21636" y="81256"/>
                      </a:cubicBezTo>
                      <a:cubicBezTo>
                        <a:pt x="20100" y="81506"/>
                        <a:pt x="21957" y="78363"/>
                        <a:pt x="20064" y="79506"/>
                      </a:cubicBezTo>
                      <a:lnTo>
                        <a:pt x="20207" y="78149"/>
                      </a:lnTo>
                      <a:cubicBezTo>
                        <a:pt x="19850" y="77720"/>
                        <a:pt x="19135" y="79363"/>
                        <a:pt x="18921" y="78542"/>
                      </a:cubicBezTo>
                      <a:cubicBezTo>
                        <a:pt x="19350" y="77863"/>
                        <a:pt x="18600" y="77613"/>
                        <a:pt x="19278" y="77113"/>
                      </a:cubicBezTo>
                      <a:cubicBezTo>
                        <a:pt x="18850" y="75363"/>
                        <a:pt x="16135" y="77184"/>
                        <a:pt x="17314" y="75184"/>
                      </a:cubicBezTo>
                      <a:cubicBezTo>
                        <a:pt x="15921" y="76077"/>
                        <a:pt x="16492" y="75113"/>
                        <a:pt x="15385" y="75577"/>
                      </a:cubicBezTo>
                      <a:cubicBezTo>
                        <a:pt x="15921" y="75256"/>
                        <a:pt x="15064" y="74577"/>
                        <a:pt x="16635" y="74505"/>
                      </a:cubicBezTo>
                      <a:cubicBezTo>
                        <a:pt x="16778" y="74505"/>
                        <a:pt x="16742" y="74577"/>
                        <a:pt x="16528" y="74684"/>
                      </a:cubicBezTo>
                      <a:lnTo>
                        <a:pt x="17385" y="74327"/>
                      </a:lnTo>
                      <a:cubicBezTo>
                        <a:pt x="18885" y="73291"/>
                        <a:pt x="16171" y="74005"/>
                        <a:pt x="16278" y="73148"/>
                      </a:cubicBezTo>
                      <a:cubicBezTo>
                        <a:pt x="16028" y="73398"/>
                        <a:pt x="16171" y="73613"/>
                        <a:pt x="15492" y="73613"/>
                      </a:cubicBezTo>
                      <a:cubicBezTo>
                        <a:pt x="15492" y="73398"/>
                        <a:pt x="15456" y="73184"/>
                        <a:pt x="15456" y="72934"/>
                      </a:cubicBezTo>
                      <a:lnTo>
                        <a:pt x="16242" y="72934"/>
                      </a:lnTo>
                      <a:lnTo>
                        <a:pt x="16564" y="71898"/>
                      </a:lnTo>
                      <a:lnTo>
                        <a:pt x="15599" y="72112"/>
                      </a:lnTo>
                      <a:cubicBezTo>
                        <a:pt x="15992" y="71541"/>
                        <a:pt x="17742" y="71255"/>
                        <a:pt x="16314" y="70684"/>
                      </a:cubicBezTo>
                      <a:cubicBezTo>
                        <a:pt x="15528" y="70362"/>
                        <a:pt x="15028" y="71255"/>
                        <a:pt x="14671" y="70612"/>
                      </a:cubicBezTo>
                      <a:cubicBezTo>
                        <a:pt x="15314" y="69755"/>
                        <a:pt x="16421" y="68541"/>
                        <a:pt x="16849" y="67433"/>
                      </a:cubicBezTo>
                      <a:cubicBezTo>
                        <a:pt x="15742" y="67398"/>
                        <a:pt x="15814" y="67112"/>
                        <a:pt x="15635" y="66719"/>
                      </a:cubicBezTo>
                      <a:lnTo>
                        <a:pt x="16599" y="66826"/>
                      </a:lnTo>
                      <a:cubicBezTo>
                        <a:pt x="15528" y="65326"/>
                        <a:pt x="18743" y="66719"/>
                        <a:pt x="17921" y="65290"/>
                      </a:cubicBezTo>
                      <a:lnTo>
                        <a:pt x="18564" y="65540"/>
                      </a:lnTo>
                      <a:lnTo>
                        <a:pt x="16671" y="64826"/>
                      </a:lnTo>
                      <a:cubicBezTo>
                        <a:pt x="15099" y="63218"/>
                        <a:pt x="18707" y="64647"/>
                        <a:pt x="16528" y="62718"/>
                      </a:cubicBezTo>
                      <a:cubicBezTo>
                        <a:pt x="16564" y="63290"/>
                        <a:pt x="14421" y="62504"/>
                        <a:pt x="14992" y="61897"/>
                      </a:cubicBezTo>
                      <a:lnTo>
                        <a:pt x="15849" y="62290"/>
                      </a:lnTo>
                      <a:cubicBezTo>
                        <a:pt x="15742" y="61861"/>
                        <a:pt x="15421" y="61647"/>
                        <a:pt x="15671" y="61433"/>
                      </a:cubicBezTo>
                      <a:cubicBezTo>
                        <a:pt x="16099" y="61790"/>
                        <a:pt x="16957" y="61861"/>
                        <a:pt x="16921" y="61290"/>
                      </a:cubicBezTo>
                      <a:lnTo>
                        <a:pt x="17957" y="61932"/>
                      </a:lnTo>
                      <a:lnTo>
                        <a:pt x="16599" y="60468"/>
                      </a:lnTo>
                      <a:cubicBezTo>
                        <a:pt x="17778" y="59932"/>
                        <a:pt x="16957" y="58289"/>
                        <a:pt x="18314" y="58289"/>
                      </a:cubicBezTo>
                      <a:cubicBezTo>
                        <a:pt x="18314" y="58289"/>
                        <a:pt x="19457" y="56682"/>
                        <a:pt x="18207" y="55825"/>
                      </a:cubicBezTo>
                      <a:cubicBezTo>
                        <a:pt x="18957" y="56432"/>
                        <a:pt x="19564" y="55539"/>
                        <a:pt x="20493" y="56110"/>
                      </a:cubicBezTo>
                      <a:cubicBezTo>
                        <a:pt x="19671" y="55325"/>
                        <a:pt x="19350" y="53610"/>
                        <a:pt x="20493" y="53360"/>
                      </a:cubicBezTo>
                      <a:lnTo>
                        <a:pt x="20564" y="53503"/>
                      </a:lnTo>
                      <a:cubicBezTo>
                        <a:pt x="22136" y="51645"/>
                        <a:pt x="20064" y="49395"/>
                        <a:pt x="21814" y="47824"/>
                      </a:cubicBezTo>
                      <a:cubicBezTo>
                        <a:pt x="20743" y="47609"/>
                        <a:pt x="21564" y="46752"/>
                        <a:pt x="20136" y="46609"/>
                      </a:cubicBezTo>
                      <a:cubicBezTo>
                        <a:pt x="19278" y="44216"/>
                        <a:pt x="23815" y="43752"/>
                        <a:pt x="19778" y="41823"/>
                      </a:cubicBezTo>
                      <a:cubicBezTo>
                        <a:pt x="19778" y="40858"/>
                        <a:pt x="21029" y="41037"/>
                        <a:pt x="21386" y="40608"/>
                      </a:cubicBezTo>
                      <a:lnTo>
                        <a:pt x="21564" y="40894"/>
                      </a:lnTo>
                      <a:cubicBezTo>
                        <a:pt x="21636" y="39108"/>
                        <a:pt x="21743" y="38572"/>
                        <a:pt x="22136" y="37358"/>
                      </a:cubicBezTo>
                      <a:cubicBezTo>
                        <a:pt x="21886" y="36608"/>
                        <a:pt x="19957" y="35965"/>
                        <a:pt x="20707" y="34965"/>
                      </a:cubicBezTo>
                      <a:cubicBezTo>
                        <a:pt x="21386" y="35536"/>
                        <a:pt x="21350" y="35036"/>
                        <a:pt x="21457" y="34608"/>
                      </a:cubicBezTo>
                      <a:cubicBezTo>
                        <a:pt x="21529" y="34893"/>
                        <a:pt x="21779" y="35072"/>
                        <a:pt x="22422" y="34643"/>
                      </a:cubicBezTo>
                      <a:cubicBezTo>
                        <a:pt x="22207" y="34500"/>
                        <a:pt x="22100" y="34322"/>
                        <a:pt x="21993" y="34179"/>
                      </a:cubicBezTo>
                      <a:cubicBezTo>
                        <a:pt x="22064" y="34179"/>
                        <a:pt x="22100" y="34179"/>
                        <a:pt x="22207" y="34215"/>
                      </a:cubicBezTo>
                      <a:cubicBezTo>
                        <a:pt x="22100" y="33429"/>
                        <a:pt x="21850" y="33500"/>
                        <a:pt x="21636" y="33786"/>
                      </a:cubicBezTo>
                      <a:cubicBezTo>
                        <a:pt x="21529" y="33750"/>
                        <a:pt x="21350" y="33715"/>
                        <a:pt x="21136" y="33750"/>
                      </a:cubicBezTo>
                      <a:cubicBezTo>
                        <a:pt x="22314" y="33286"/>
                        <a:pt x="21564" y="31679"/>
                        <a:pt x="22957" y="31965"/>
                      </a:cubicBezTo>
                      <a:cubicBezTo>
                        <a:pt x="23172" y="29750"/>
                        <a:pt x="22172" y="27857"/>
                        <a:pt x="22100" y="25964"/>
                      </a:cubicBezTo>
                      <a:cubicBezTo>
                        <a:pt x="22850" y="25928"/>
                        <a:pt x="23350" y="26499"/>
                        <a:pt x="23493" y="27107"/>
                      </a:cubicBezTo>
                      <a:lnTo>
                        <a:pt x="23565" y="25785"/>
                      </a:lnTo>
                      <a:cubicBezTo>
                        <a:pt x="24565" y="26071"/>
                        <a:pt x="23957" y="26642"/>
                        <a:pt x="24065" y="27107"/>
                      </a:cubicBezTo>
                      <a:cubicBezTo>
                        <a:pt x="26065" y="26035"/>
                        <a:pt x="23243" y="23606"/>
                        <a:pt x="25136" y="22249"/>
                      </a:cubicBezTo>
                      <a:lnTo>
                        <a:pt x="24422" y="21678"/>
                      </a:lnTo>
                      <a:lnTo>
                        <a:pt x="24565" y="21606"/>
                      </a:lnTo>
                      <a:cubicBezTo>
                        <a:pt x="24136" y="21499"/>
                        <a:pt x="23672" y="20963"/>
                        <a:pt x="23600" y="20677"/>
                      </a:cubicBezTo>
                      <a:cubicBezTo>
                        <a:pt x="24529" y="20642"/>
                        <a:pt x="25601" y="21213"/>
                        <a:pt x="25779" y="20320"/>
                      </a:cubicBezTo>
                      <a:cubicBezTo>
                        <a:pt x="26779" y="19820"/>
                        <a:pt x="25851" y="18213"/>
                        <a:pt x="25601" y="17177"/>
                      </a:cubicBezTo>
                      <a:cubicBezTo>
                        <a:pt x="25350" y="17641"/>
                        <a:pt x="24886" y="17355"/>
                        <a:pt x="24636" y="17070"/>
                      </a:cubicBezTo>
                      <a:cubicBezTo>
                        <a:pt x="24708" y="16605"/>
                        <a:pt x="25636" y="16570"/>
                        <a:pt x="25350" y="16141"/>
                      </a:cubicBezTo>
                      <a:lnTo>
                        <a:pt x="26529" y="16355"/>
                      </a:lnTo>
                      <a:cubicBezTo>
                        <a:pt x="25386" y="16284"/>
                        <a:pt x="25601" y="14891"/>
                        <a:pt x="25136" y="14641"/>
                      </a:cubicBezTo>
                      <a:cubicBezTo>
                        <a:pt x="26065" y="14569"/>
                        <a:pt x="25743" y="15498"/>
                        <a:pt x="26386" y="15748"/>
                      </a:cubicBezTo>
                      <a:cubicBezTo>
                        <a:pt x="26672" y="13891"/>
                        <a:pt x="26529" y="14819"/>
                        <a:pt x="26779" y="12962"/>
                      </a:cubicBezTo>
                      <a:cubicBezTo>
                        <a:pt x="26065" y="11819"/>
                        <a:pt x="25636" y="12926"/>
                        <a:pt x="24672" y="12248"/>
                      </a:cubicBezTo>
                      <a:cubicBezTo>
                        <a:pt x="24600" y="11355"/>
                        <a:pt x="23922" y="10390"/>
                        <a:pt x="24779" y="9497"/>
                      </a:cubicBezTo>
                      <a:lnTo>
                        <a:pt x="23672" y="9640"/>
                      </a:lnTo>
                      <a:cubicBezTo>
                        <a:pt x="23100" y="7926"/>
                        <a:pt x="23315" y="7033"/>
                        <a:pt x="24493" y="6033"/>
                      </a:cubicBezTo>
                      <a:cubicBezTo>
                        <a:pt x="20564" y="-325"/>
                        <a:pt x="17278" y="-432"/>
                        <a:pt x="15492" y="318"/>
                      </a:cubicBezTo>
                      <a:cubicBezTo>
                        <a:pt x="13599" y="1104"/>
                        <a:pt x="12742" y="2925"/>
                        <a:pt x="12742" y="2925"/>
                      </a:cubicBezTo>
                      <a:cubicBezTo>
                        <a:pt x="10099" y="6568"/>
                        <a:pt x="12920" y="8747"/>
                        <a:pt x="12635" y="1399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18" name="Graphic 1">
                <a:extLst>
                  <a:ext uri="{FF2B5EF4-FFF2-40B4-BE49-F238E27FC236}">
                    <a16:creationId xmlns:a16="http://schemas.microsoft.com/office/drawing/2014/main" id="{0E3B330F-B5A2-4E4D-9C16-767C4EECB68A}"/>
                  </a:ext>
                </a:extLst>
              </p:cNvPr>
              <p:cNvGrpSpPr/>
              <p:nvPr/>
            </p:nvGrpSpPr>
            <p:grpSpPr>
              <a:xfrm>
                <a:off x="7653253" y="2252652"/>
                <a:ext cx="22882" cy="37633"/>
                <a:chOff x="7653253" y="2252652"/>
                <a:chExt cx="22882" cy="37633"/>
              </a:xfrm>
              <a:grpFill/>
            </p:grpSpPr>
            <p:sp>
              <p:nvSpPr>
                <p:cNvPr id="219" name="Freeform 218">
                  <a:extLst>
                    <a:ext uri="{FF2B5EF4-FFF2-40B4-BE49-F238E27FC236}">
                      <a16:creationId xmlns:a16="http://schemas.microsoft.com/office/drawing/2014/main" id="{8BBFF485-EB25-8A48-B9BC-80CF82704D23}"/>
                    </a:ext>
                  </a:extLst>
                </p:cNvPr>
                <p:cNvSpPr/>
                <p:nvPr/>
              </p:nvSpPr>
              <p:spPr>
                <a:xfrm>
                  <a:off x="7660575" y="2287285"/>
                  <a:ext cx="357" cy="285"/>
                </a:xfrm>
                <a:custGeom>
                  <a:avLst/>
                  <a:gdLst>
                    <a:gd name="connsiteX0" fmla="*/ 0 w 357"/>
                    <a:gd name="connsiteY0" fmla="*/ 286 h 285"/>
                    <a:gd name="connsiteX1" fmla="*/ 357 w 357"/>
                    <a:gd name="connsiteY1" fmla="*/ 0 h 285"/>
                    <a:gd name="connsiteX2" fmla="*/ 0 w 357"/>
                    <a:gd name="connsiteY2" fmla="*/ 286 h 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" h="285">
                      <a:moveTo>
                        <a:pt x="0" y="286"/>
                      </a:moveTo>
                      <a:lnTo>
                        <a:pt x="357" y="0"/>
                      </a:lnTo>
                      <a:cubicBezTo>
                        <a:pt x="179" y="72"/>
                        <a:pt x="36" y="143"/>
                        <a:pt x="0" y="28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3639596E-887A-8247-9A25-031469A818F7}"/>
                    </a:ext>
                  </a:extLst>
                </p:cNvPr>
                <p:cNvSpPr/>
                <p:nvPr/>
              </p:nvSpPr>
              <p:spPr>
                <a:xfrm>
                  <a:off x="7657468" y="2260604"/>
                  <a:ext cx="107" cy="35"/>
                </a:xfrm>
                <a:custGeom>
                  <a:avLst/>
                  <a:gdLst>
                    <a:gd name="connsiteX0" fmla="*/ 107 w 107"/>
                    <a:gd name="connsiteY0" fmla="*/ 36 h 35"/>
                    <a:gd name="connsiteX1" fmla="*/ 0 w 107"/>
                    <a:gd name="connsiteY1" fmla="*/ 0 h 35"/>
                    <a:gd name="connsiteX2" fmla="*/ 107 w 107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36"/>
                      </a:moveTo>
                      <a:cubicBezTo>
                        <a:pt x="107" y="36"/>
                        <a:pt x="36" y="36"/>
                        <a:pt x="0" y="0"/>
                      </a:cubicBezTo>
                      <a:cubicBezTo>
                        <a:pt x="36" y="36"/>
                        <a:pt x="107" y="36"/>
                        <a:pt x="107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55D676C8-4238-8542-AC8E-AF50695970A5}"/>
                    </a:ext>
                  </a:extLst>
                </p:cNvPr>
                <p:cNvSpPr/>
                <p:nvPr/>
              </p:nvSpPr>
              <p:spPr>
                <a:xfrm>
                  <a:off x="7673791" y="2279570"/>
                  <a:ext cx="107" cy="3571"/>
                </a:xfrm>
                <a:custGeom>
                  <a:avLst/>
                  <a:gdLst>
                    <a:gd name="connsiteX0" fmla="*/ 0 w 107"/>
                    <a:gd name="connsiteY0" fmla="*/ 0 h 3571"/>
                    <a:gd name="connsiteX1" fmla="*/ 0 w 107"/>
                    <a:gd name="connsiteY1" fmla="*/ 0 h 3571"/>
                    <a:gd name="connsiteX2" fmla="*/ 107 w 107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EEE51E2A-E4D7-594B-9434-2013438A47E1}"/>
                    </a:ext>
                  </a:extLst>
                </p:cNvPr>
                <p:cNvSpPr/>
                <p:nvPr/>
              </p:nvSpPr>
              <p:spPr>
                <a:xfrm>
                  <a:off x="7653253" y="2252652"/>
                  <a:ext cx="22882" cy="37633"/>
                </a:xfrm>
                <a:custGeom>
                  <a:avLst/>
                  <a:gdLst>
                    <a:gd name="connsiteX0" fmla="*/ 20395 w 22882"/>
                    <a:gd name="connsiteY0" fmla="*/ 30347 h 37633"/>
                    <a:gd name="connsiteX1" fmla="*/ 21431 w 22882"/>
                    <a:gd name="connsiteY1" fmla="*/ 28097 h 37633"/>
                    <a:gd name="connsiteX2" fmla="*/ 20538 w 22882"/>
                    <a:gd name="connsiteY2" fmla="*/ 26954 h 37633"/>
                    <a:gd name="connsiteX3" fmla="*/ 19002 w 22882"/>
                    <a:gd name="connsiteY3" fmla="*/ 26382 h 37633"/>
                    <a:gd name="connsiteX4" fmla="*/ 19895 w 22882"/>
                    <a:gd name="connsiteY4" fmla="*/ 26097 h 37633"/>
                    <a:gd name="connsiteX5" fmla="*/ 19574 w 22882"/>
                    <a:gd name="connsiteY5" fmla="*/ 25847 h 37633"/>
                    <a:gd name="connsiteX6" fmla="*/ 19824 w 22882"/>
                    <a:gd name="connsiteY6" fmla="*/ 25811 h 37633"/>
                    <a:gd name="connsiteX7" fmla="*/ 19145 w 22882"/>
                    <a:gd name="connsiteY7" fmla="*/ 25561 h 37633"/>
                    <a:gd name="connsiteX8" fmla="*/ 19395 w 22882"/>
                    <a:gd name="connsiteY8" fmla="*/ 25525 h 37633"/>
                    <a:gd name="connsiteX9" fmla="*/ 19252 w 22882"/>
                    <a:gd name="connsiteY9" fmla="*/ 25382 h 37633"/>
                    <a:gd name="connsiteX10" fmla="*/ 19645 w 22882"/>
                    <a:gd name="connsiteY10" fmla="*/ 25347 h 37633"/>
                    <a:gd name="connsiteX11" fmla="*/ 19074 w 22882"/>
                    <a:gd name="connsiteY11" fmla="*/ 24668 h 37633"/>
                    <a:gd name="connsiteX12" fmla="*/ 17967 w 22882"/>
                    <a:gd name="connsiteY12" fmla="*/ 24847 h 37633"/>
                    <a:gd name="connsiteX13" fmla="*/ 18217 w 22882"/>
                    <a:gd name="connsiteY13" fmla="*/ 23597 h 37633"/>
                    <a:gd name="connsiteX14" fmla="*/ 18502 w 22882"/>
                    <a:gd name="connsiteY14" fmla="*/ 23561 h 37633"/>
                    <a:gd name="connsiteX15" fmla="*/ 17538 w 22882"/>
                    <a:gd name="connsiteY15" fmla="*/ 22025 h 37633"/>
                    <a:gd name="connsiteX16" fmla="*/ 18359 w 22882"/>
                    <a:gd name="connsiteY16" fmla="*/ 21918 h 37633"/>
                    <a:gd name="connsiteX17" fmla="*/ 15645 w 22882"/>
                    <a:gd name="connsiteY17" fmla="*/ 21525 h 37633"/>
                    <a:gd name="connsiteX18" fmla="*/ 17145 w 22882"/>
                    <a:gd name="connsiteY18" fmla="*/ 21203 h 37633"/>
                    <a:gd name="connsiteX19" fmla="*/ 15716 w 22882"/>
                    <a:gd name="connsiteY19" fmla="*/ 20953 h 37633"/>
                    <a:gd name="connsiteX20" fmla="*/ 16109 w 22882"/>
                    <a:gd name="connsiteY20" fmla="*/ 21025 h 37633"/>
                    <a:gd name="connsiteX21" fmla="*/ 15752 w 22882"/>
                    <a:gd name="connsiteY21" fmla="*/ 20525 h 37633"/>
                    <a:gd name="connsiteX22" fmla="*/ 13966 w 22882"/>
                    <a:gd name="connsiteY22" fmla="*/ 20739 h 37633"/>
                    <a:gd name="connsiteX23" fmla="*/ 15716 w 22882"/>
                    <a:gd name="connsiteY23" fmla="*/ 20275 h 37633"/>
                    <a:gd name="connsiteX24" fmla="*/ 14216 w 22882"/>
                    <a:gd name="connsiteY24" fmla="*/ 20382 h 37633"/>
                    <a:gd name="connsiteX25" fmla="*/ 17824 w 22882"/>
                    <a:gd name="connsiteY25" fmla="*/ 19203 h 37633"/>
                    <a:gd name="connsiteX26" fmla="*/ 17216 w 22882"/>
                    <a:gd name="connsiteY26" fmla="*/ 14488 h 37633"/>
                    <a:gd name="connsiteX27" fmla="*/ 18359 w 22882"/>
                    <a:gd name="connsiteY27" fmla="*/ 14381 h 37633"/>
                    <a:gd name="connsiteX28" fmla="*/ 17431 w 22882"/>
                    <a:gd name="connsiteY28" fmla="*/ 13917 h 37633"/>
                    <a:gd name="connsiteX29" fmla="*/ 16681 w 22882"/>
                    <a:gd name="connsiteY29" fmla="*/ 13774 h 37633"/>
                    <a:gd name="connsiteX30" fmla="*/ 17645 w 22882"/>
                    <a:gd name="connsiteY30" fmla="*/ 13702 h 37633"/>
                    <a:gd name="connsiteX31" fmla="*/ 16931 w 22882"/>
                    <a:gd name="connsiteY31" fmla="*/ 13452 h 37633"/>
                    <a:gd name="connsiteX32" fmla="*/ 17967 w 22882"/>
                    <a:gd name="connsiteY32" fmla="*/ 13238 h 37633"/>
                    <a:gd name="connsiteX33" fmla="*/ 17181 w 22882"/>
                    <a:gd name="connsiteY33" fmla="*/ 11381 h 37633"/>
                    <a:gd name="connsiteX34" fmla="*/ 16252 w 22882"/>
                    <a:gd name="connsiteY34" fmla="*/ 8166 h 37633"/>
                    <a:gd name="connsiteX35" fmla="*/ 17538 w 22882"/>
                    <a:gd name="connsiteY35" fmla="*/ 4237 h 37633"/>
                    <a:gd name="connsiteX36" fmla="*/ 17074 w 22882"/>
                    <a:gd name="connsiteY36" fmla="*/ 4094 h 37633"/>
                    <a:gd name="connsiteX37" fmla="*/ 17324 w 22882"/>
                    <a:gd name="connsiteY37" fmla="*/ 2951 h 37633"/>
                    <a:gd name="connsiteX38" fmla="*/ 4322 w 22882"/>
                    <a:gd name="connsiteY38" fmla="*/ 1629 h 37633"/>
                    <a:gd name="connsiteX39" fmla="*/ 3965 w 22882"/>
                    <a:gd name="connsiteY39" fmla="*/ 1594 h 37633"/>
                    <a:gd name="connsiteX40" fmla="*/ 4715 w 22882"/>
                    <a:gd name="connsiteY40" fmla="*/ 3094 h 37633"/>
                    <a:gd name="connsiteX41" fmla="*/ 3786 w 22882"/>
                    <a:gd name="connsiteY41" fmla="*/ 3772 h 37633"/>
                    <a:gd name="connsiteX42" fmla="*/ 3608 w 22882"/>
                    <a:gd name="connsiteY42" fmla="*/ 3772 h 37633"/>
                    <a:gd name="connsiteX43" fmla="*/ 3715 w 22882"/>
                    <a:gd name="connsiteY43" fmla="*/ 4951 h 37633"/>
                    <a:gd name="connsiteX44" fmla="*/ 2893 w 22882"/>
                    <a:gd name="connsiteY44" fmla="*/ 4844 h 37633"/>
                    <a:gd name="connsiteX45" fmla="*/ 2393 w 22882"/>
                    <a:gd name="connsiteY45" fmla="*/ 5523 h 37633"/>
                    <a:gd name="connsiteX46" fmla="*/ 4179 w 22882"/>
                    <a:gd name="connsiteY46" fmla="*/ 7523 h 37633"/>
                    <a:gd name="connsiteX47" fmla="*/ 3822 w 22882"/>
                    <a:gd name="connsiteY47" fmla="*/ 7487 h 37633"/>
                    <a:gd name="connsiteX48" fmla="*/ 4715 w 22882"/>
                    <a:gd name="connsiteY48" fmla="*/ 8059 h 37633"/>
                    <a:gd name="connsiteX49" fmla="*/ 4393 w 22882"/>
                    <a:gd name="connsiteY49" fmla="*/ 8094 h 37633"/>
                    <a:gd name="connsiteX50" fmla="*/ 5179 w 22882"/>
                    <a:gd name="connsiteY50" fmla="*/ 9059 h 37633"/>
                    <a:gd name="connsiteX51" fmla="*/ 4322 w 22882"/>
                    <a:gd name="connsiteY51" fmla="*/ 9095 h 37633"/>
                    <a:gd name="connsiteX52" fmla="*/ 4501 w 22882"/>
                    <a:gd name="connsiteY52" fmla="*/ 9630 h 37633"/>
                    <a:gd name="connsiteX53" fmla="*/ 4679 w 22882"/>
                    <a:gd name="connsiteY53" fmla="*/ 9416 h 37633"/>
                    <a:gd name="connsiteX54" fmla="*/ 4715 w 22882"/>
                    <a:gd name="connsiteY54" fmla="*/ 10202 h 37633"/>
                    <a:gd name="connsiteX55" fmla="*/ 8430 w 22882"/>
                    <a:gd name="connsiteY55" fmla="*/ 11238 h 37633"/>
                    <a:gd name="connsiteX56" fmla="*/ 7501 w 22882"/>
                    <a:gd name="connsiteY56" fmla="*/ 11381 h 37633"/>
                    <a:gd name="connsiteX57" fmla="*/ 5751 w 22882"/>
                    <a:gd name="connsiteY57" fmla="*/ 11345 h 37633"/>
                    <a:gd name="connsiteX58" fmla="*/ 5322 w 22882"/>
                    <a:gd name="connsiteY58" fmla="*/ 12095 h 37633"/>
                    <a:gd name="connsiteX59" fmla="*/ 4358 w 22882"/>
                    <a:gd name="connsiteY59" fmla="*/ 12131 h 37633"/>
                    <a:gd name="connsiteX60" fmla="*/ 4751 w 22882"/>
                    <a:gd name="connsiteY60" fmla="*/ 13166 h 37633"/>
                    <a:gd name="connsiteX61" fmla="*/ 3786 w 22882"/>
                    <a:gd name="connsiteY61" fmla="*/ 13917 h 37633"/>
                    <a:gd name="connsiteX62" fmla="*/ 2500 w 22882"/>
                    <a:gd name="connsiteY62" fmla="*/ 14131 h 37633"/>
                    <a:gd name="connsiteX63" fmla="*/ 3465 w 22882"/>
                    <a:gd name="connsiteY63" fmla="*/ 14453 h 37633"/>
                    <a:gd name="connsiteX64" fmla="*/ 2036 w 22882"/>
                    <a:gd name="connsiteY64" fmla="*/ 14631 h 37633"/>
                    <a:gd name="connsiteX65" fmla="*/ 1679 w 22882"/>
                    <a:gd name="connsiteY65" fmla="*/ 16238 h 37633"/>
                    <a:gd name="connsiteX66" fmla="*/ 3500 w 22882"/>
                    <a:gd name="connsiteY66" fmla="*/ 16738 h 37633"/>
                    <a:gd name="connsiteX67" fmla="*/ 1893 w 22882"/>
                    <a:gd name="connsiteY67" fmla="*/ 17060 h 37633"/>
                    <a:gd name="connsiteX68" fmla="*/ 2072 w 22882"/>
                    <a:gd name="connsiteY68" fmla="*/ 16988 h 37633"/>
                    <a:gd name="connsiteX69" fmla="*/ 1143 w 22882"/>
                    <a:gd name="connsiteY69" fmla="*/ 16988 h 37633"/>
                    <a:gd name="connsiteX70" fmla="*/ 1857 w 22882"/>
                    <a:gd name="connsiteY70" fmla="*/ 17989 h 37633"/>
                    <a:gd name="connsiteX71" fmla="*/ 2750 w 22882"/>
                    <a:gd name="connsiteY71" fmla="*/ 17810 h 37633"/>
                    <a:gd name="connsiteX72" fmla="*/ 2643 w 22882"/>
                    <a:gd name="connsiteY72" fmla="*/ 18167 h 37633"/>
                    <a:gd name="connsiteX73" fmla="*/ 1857 w 22882"/>
                    <a:gd name="connsiteY73" fmla="*/ 18131 h 37633"/>
                    <a:gd name="connsiteX74" fmla="*/ 1429 w 22882"/>
                    <a:gd name="connsiteY74" fmla="*/ 18667 h 37633"/>
                    <a:gd name="connsiteX75" fmla="*/ 2393 w 22882"/>
                    <a:gd name="connsiteY75" fmla="*/ 18560 h 37633"/>
                    <a:gd name="connsiteX76" fmla="*/ 1643 w 22882"/>
                    <a:gd name="connsiteY76" fmla="*/ 19239 h 37633"/>
                    <a:gd name="connsiteX77" fmla="*/ 3250 w 22882"/>
                    <a:gd name="connsiteY77" fmla="*/ 19203 h 37633"/>
                    <a:gd name="connsiteX78" fmla="*/ 1357 w 22882"/>
                    <a:gd name="connsiteY78" fmla="*/ 20632 h 37633"/>
                    <a:gd name="connsiteX79" fmla="*/ 2643 w 22882"/>
                    <a:gd name="connsiteY79" fmla="*/ 20775 h 37633"/>
                    <a:gd name="connsiteX80" fmla="*/ 1679 w 22882"/>
                    <a:gd name="connsiteY80" fmla="*/ 20846 h 37633"/>
                    <a:gd name="connsiteX81" fmla="*/ 679 w 22882"/>
                    <a:gd name="connsiteY81" fmla="*/ 21561 h 37633"/>
                    <a:gd name="connsiteX82" fmla="*/ 0 w 22882"/>
                    <a:gd name="connsiteY82" fmla="*/ 21561 h 37633"/>
                    <a:gd name="connsiteX83" fmla="*/ 2000 w 22882"/>
                    <a:gd name="connsiteY83" fmla="*/ 21561 h 37633"/>
                    <a:gd name="connsiteX84" fmla="*/ 2643 w 22882"/>
                    <a:gd name="connsiteY84" fmla="*/ 22239 h 37633"/>
                    <a:gd name="connsiteX85" fmla="*/ 4322 w 22882"/>
                    <a:gd name="connsiteY85" fmla="*/ 22239 h 37633"/>
                    <a:gd name="connsiteX86" fmla="*/ 3393 w 22882"/>
                    <a:gd name="connsiteY86" fmla="*/ 22239 h 37633"/>
                    <a:gd name="connsiteX87" fmla="*/ 3786 w 22882"/>
                    <a:gd name="connsiteY87" fmla="*/ 22454 h 37633"/>
                    <a:gd name="connsiteX88" fmla="*/ 2607 w 22882"/>
                    <a:gd name="connsiteY88" fmla="*/ 22704 h 37633"/>
                    <a:gd name="connsiteX89" fmla="*/ 1464 w 22882"/>
                    <a:gd name="connsiteY89" fmla="*/ 22668 h 37633"/>
                    <a:gd name="connsiteX90" fmla="*/ 3179 w 22882"/>
                    <a:gd name="connsiteY90" fmla="*/ 22882 h 37633"/>
                    <a:gd name="connsiteX91" fmla="*/ 2215 w 22882"/>
                    <a:gd name="connsiteY91" fmla="*/ 23811 h 37633"/>
                    <a:gd name="connsiteX92" fmla="*/ 3072 w 22882"/>
                    <a:gd name="connsiteY92" fmla="*/ 24454 h 37633"/>
                    <a:gd name="connsiteX93" fmla="*/ 821 w 22882"/>
                    <a:gd name="connsiteY93" fmla="*/ 24811 h 37633"/>
                    <a:gd name="connsiteX94" fmla="*/ 1679 w 22882"/>
                    <a:gd name="connsiteY94" fmla="*/ 25561 h 37633"/>
                    <a:gd name="connsiteX95" fmla="*/ 1572 w 22882"/>
                    <a:gd name="connsiteY95" fmla="*/ 25525 h 37633"/>
                    <a:gd name="connsiteX96" fmla="*/ 2000 w 22882"/>
                    <a:gd name="connsiteY96" fmla="*/ 27347 h 37633"/>
                    <a:gd name="connsiteX97" fmla="*/ 3929 w 22882"/>
                    <a:gd name="connsiteY97" fmla="*/ 27275 h 37633"/>
                    <a:gd name="connsiteX98" fmla="*/ 5644 w 22882"/>
                    <a:gd name="connsiteY98" fmla="*/ 28418 h 37633"/>
                    <a:gd name="connsiteX99" fmla="*/ 4501 w 22882"/>
                    <a:gd name="connsiteY99" fmla="*/ 29133 h 37633"/>
                    <a:gd name="connsiteX100" fmla="*/ 4251 w 22882"/>
                    <a:gd name="connsiteY100" fmla="*/ 29097 h 37633"/>
                    <a:gd name="connsiteX101" fmla="*/ 4786 w 22882"/>
                    <a:gd name="connsiteY101" fmla="*/ 30169 h 37633"/>
                    <a:gd name="connsiteX102" fmla="*/ 6822 w 22882"/>
                    <a:gd name="connsiteY102" fmla="*/ 30312 h 37633"/>
                    <a:gd name="connsiteX103" fmla="*/ 6215 w 22882"/>
                    <a:gd name="connsiteY103" fmla="*/ 30633 h 37633"/>
                    <a:gd name="connsiteX104" fmla="*/ 5286 w 22882"/>
                    <a:gd name="connsiteY104" fmla="*/ 30919 h 37633"/>
                    <a:gd name="connsiteX105" fmla="*/ 5822 w 22882"/>
                    <a:gd name="connsiteY105" fmla="*/ 30883 h 37633"/>
                    <a:gd name="connsiteX106" fmla="*/ 5644 w 22882"/>
                    <a:gd name="connsiteY106" fmla="*/ 30919 h 37633"/>
                    <a:gd name="connsiteX107" fmla="*/ 6287 w 22882"/>
                    <a:gd name="connsiteY107" fmla="*/ 30847 h 37633"/>
                    <a:gd name="connsiteX108" fmla="*/ 6751 w 22882"/>
                    <a:gd name="connsiteY108" fmla="*/ 30705 h 37633"/>
                    <a:gd name="connsiteX109" fmla="*/ 5644 w 22882"/>
                    <a:gd name="connsiteY109" fmla="*/ 31705 h 37633"/>
                    <a:gd name="connsiteX110" fmla="*/ 8358 w 22882"/>
                    <a:gd name="connsiteY110" fmla="*/ 32776 h 37633"/>
                    <a:gd name="connsiteX111" fmla="*/ 6751 w 22882"/>
                    <a:gd name="connsiteY111" fmla="*/ 33062 h 37633"/>
                    <a:gd name="connsiteX112" fmla="*/ 7144 w 22882"/>
                    <a:gd name="connsiteY112" fmla="*/ 33383 h 37633"/>
                    <a:gd name="connsiteX113" fmla="*/ 6251 w 22882"/>
                    <a:gd name="connsiteY113" fmla="*/ 33276 h 37633"/>
                    <a:gd name="connsiteX114" fmla="*/ 6965 w 22882"/>
                    <a:gd name="connsiteY114" fmla="*/ 34848 h 37633"/>
                    <a:gd name="connsiteX115" fmla="*/ 7787 w 22882"/>
                    <a:gd name="connsiteY115" fmla="*/ 34669 h 37633"/>
                    <a:gd name="connsiteX116" fmla="*/ 7680 w 22882"/>
                    <a:gd name="connsiteY116" fmla="*/ 34741 h 37633"/>
                    <a:gd name="connsiteX117" fmla="*/ 8823 w 22882"/>
                    <a:gd name="connsiteY117" fmla="*/ 34526 h 37633"/>
                    <a:gd name="connsiteX118" fmla="*/ 7072 w 22882"/>
                    <a:gd name="connsiteY118" fmla="*/ 35562 h 37633"/>
                    <a:gd name="connsiteX119" fmla="*/ 8358 w 22882"/>
                    <a:gd name="connsiteY119" fmla="*/ 36134 h 37633"/>
                    <a:gd name="connsiteX120" fmla="*/ 9215 w 22882"/>
                    <a:gd name="connsiteY120" fmla="*/ 35669 h 37633"/>
                    <a:gd name="connsiteX121" fmla="*/ 8930 w 22882"/>
                    <a:gd name="connsiteY121" fmla="*/ 36205 h 37633"/>
                    <a:gd name="connsiteX122" fmla="*/ 7858 w 22882"/>
                    <a:gd name="connsiteY122" fmla="*/ 36741 h 37633"/>
                    <a:gd name="connsiteX123" fmla="*/ 9608 w 22882"/>
                    <a:gd name="connsiteY123" fmla="*/ 36384 h 37633"/>
                    <a:gd name="connsiteX124" fmla="*/ 8180 w 22882"/>
                    <a:gd name="connsiteY124" fmla="*/ 36777 h 37633"/>
                    <a:gd name="connsiteX125" fmla="*/ 8823 w 22882"/>
                    <a:gd name="connsiteY125" fmla="*/ 37598 h 37633"/>
                    <a:gd name="connsiteX126" fmla="*/ 10787 w 22882"/>
                    <a:gd name="connsiteY126" fmla="*/ 36598 h 37633"/>
                    <a:gd name="connsiteX127" fmla="*/ 11537 w 22882"/>
                    <a:gd name="connsiteY127" fmla="*/ 37170 h 37633"/>
                    <a:gd name="connsiteX128" fmla="*/ 12394 w 22882"/>
                    <a:gd name="connsiteY128" fmla="*/ 36491 h 37633"/>
                    <a:gd name="connsiteX129" fmla="*/ 12752 w 22882"/>
                    <a:gd name="connsiteY129" fmla="*/ 37634 h 37633"/>
                    <a:gd name="connsiteX130" fmla="*/ 20288 w 22882"/>
                    <a:gd name="connsiteY130" fmla="*/ 32276 h 37633"/>
                    <a:gd name="connsiteX131" fmla="*/ 22181 w 22882"/>
                    <a:gd name="connsiteY131" fmla="*/ 30347 h 37633"/>
                    <a:gd name="connsiteX132" fmla="*/ 20395 w 22882"/>
                    <a:gd name="connsiteY132" fmla="*/ 30347 h 37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</a:cxnLst>
                  <a:rect l="l" t="t" r="r" b="b"/>
                  <a:pathLst>
                    <a:path w="22882" h="37633">
                      <a:moveTo>
                        <a:pt x="20395" y="30347"/>
                      </a:moveTo>
                      <a:cubicBezTo>
                        <a:pt x="20574" y="29454"/>
                        <a:pt x="22467" y="28597"/>
                        <a:pt x="21431" y="28097"/>
                      </a:cubicBezTo>
                      <a:cubicBezTo>
                        <a:pt x="21467" y="27668"/>
                        <a:pt x="20895" y="27347"/>
                        <a:pt x="20538" y="26954"/>
                      </a:cubicBezTo>
                      <a:cubicBezTo>
                        <a:pt x="18895" y="27097"/>
                        <a:pt x="20360" y="26347"/>
                        <a:pt x="19002" y="26382"/>
                      </a:cubicBezTo>
                      <a:lnTo>
                        <a:pt x="19895" y="26097"/>
                      </a:lnTo>
                      <a:cubicBezTo>
                        <a:pt x="19431" y="26097"/>
                        <a:pt x="19074" y="26025"/>
                        <a:pt x="19574" y="25847"/>
                      </a:cubicBezTo>
                      <a:lnTo>
                        <a:pt x="19824" y="25811"/>
                      </a:lnTo>
                      <a:cubicBezTo>
                        <a:pt x="19110" y="25811"/>
                        <a:pt x="19502" y="25561"/>
                        <a:pt x="19145" y="25561"/>
                      </a:cubicBezTo>
                      <a:lnTo>
                        <a:pt x="19395" y="25525"/>
                      </a:lnTo>
                      <a:lnTo>
                        <a:pt x="19252" y="25382"/>
                      </a:lnTo>
                      <a:lnTo>
                        <a:pt x="19645" y="25347"/>
                      </a:lnTo>
                      <a:cubicBezTo>
                        <a:pt x="18859" y="25239"/>
                        <a:pt x="18788" y="24954"/>
                        <a:pt x="19074" y="24668"/>
                      </a:cubicBezTo>
                      <a:lnTo>
                        <a:pt x="17967" y="24847"/>
                      </a:lnTo>
                      <a:cubicBezTo>
                        <a:pt x="19110" y="24132"/>
                        <a:pt x="16788" y="24275"/>
                        <a:pt x="18217" y="23597"/>
                      </a:cubicBezTo>
                      <a:lnTo>
                        <a:pt x="18502" y="23561"/>
                      </a:lnTo>
                      <a:cubicBezTo>
                        <a:pt x="15502" y="23275"/>
                        <a:pt x="20395" y="22382"/>
                        <a:pt x="17538" y="22025"/>
                      </a:cubicBezTo>
                      <a:cubicBezTo>
                        <a:pt x="17895" y="22061"/>
                        <a:pt x="18109" y="21953"/>
                        <a:pt x="18359" y="21918"/>
                      </a:cubicBezTo>
                      <a:cubicBezTo>
                        <a:pt x="18002" y="21668"/>
                        <a:pt x="17824" y="21346"/>
                        <a:pt x="15645" y="21525"/>
                      </a:cubicBezTo>
                      <a:cubicBezTo>
                        <a:pt x="15645" y="21310"/>
                        <a:pt x="16323" y="21275"/>
                        <a:pt x="17145" y="21203"/>
                      </a:cubicBezTo>
                      <a:cubicBezTo>
                        <a:pt x="16181" y="21275"/>
                        <a:pt x="15788" y="21096"/>
                        <a:pt x="15716" y="20953"/>
                      </a:cubicBezTo>
                      <a:lnTo>
                        <a:pt x="16109" y="21025"/>
                      </a:lnTo>
                      <a:lnTo>
                        <a:pt x="15752" y="20525"/>
                      </a:lnTo>
                      <a:lnTo>
                        <a:pt x="13966" y="20739"/>
                      </a:lnTo>
                      <a:cubicBezTo>
                        <a:pt x="14466" y="20418"/>
                        <a:pt x="16181" y="20525"/>
                        <a:pt x="15716" y="20275"/>
                      </a:cubicBezTo>
                      <a:lnTo>
                        <a:pt x="14216" y="20382"/>
                      </a:lnTo>
                      <a:cubicBezTo>
                        <a:pt x="14502" y="19989"/>
                        <a:pt x="16752" y="19632"/>
                        <a:pt x="17824" y="19203"/>
                      </a:cubicBezTo>
                      <a:cubicBezTo>
                        <a:pt x="18359" y="17739"/>
                        <a:pt x="14573" y="16060"/>
                        <a:pt x="17216" y="14488"/>
                      </a:cubicBezTo>
                      <a:lnTo>
                        <a:pt x="18359" y="14381"/>
                      </a:lnTo>
                      <a:cubicBezTo>
                        <a:pt x="20003" y="14310"/>
                        <a:pt x="15931" y="14024"/>
                        <a:pt x="17431" y="13917"/>
                      </a:cubicBezTo>
                      <a:lnTo>
                        <a:pt x="16681" y="13774"/>
                      </a:lnTo>
                      <a:cubicBezTo>
                        <a:pt x="16966" y="13702"/>
                        <a:pt x="17288" y="13595"/>
                        <a:pt x="17645" y="13702"/>
                      </a:cubicBezTo>
                      <a:cubicBezTo>
                        <a:pt x="17716" y="13524"/>
                        <a:pt x="17431" y="13524"/>
                        <a:pt x="16931" y="13452"/>
                      </a:cubicBezTo>
                      <a:lnTo>
                        <a:pt x="17967" y="13238"/>
                      </a:lnTo>
                      <a:cubicBezTo>
                        <a:pt x="18752" y="12595"/>
                        <a:pt x="16788" y="12095"/>
                        <a:pt x="17181" y="11381"/>
                      </a:cubicBezTo>
                      <a:cubicBezTo>
                        <a:pt x="19288" y="10523"/>
                        <a:pt x="17359" y="9059"/>
                        <a:pt x="16252" y="8166"/>
                      </a:cubicBezTo>
                      <a:cubicBezTo>
                        <a:pt x="13787" y="6951"/>
                        <a:pt x="20360" y="5451"/>
                        <a:pt x="17538" y="4237"/>
                      </a:cubicBezTo>
                      <a:cubicBezTo>
                        <a:pt x="17788" y="4201"/>
                        <a:pt x="17252" y="4094"/>
                        <a:pt x="17074" y="4094"/>
                      </a:cubicBezTo>
                      <a:lnTo>
                        <a:pt x="17324" y="2951"/>
                      </a:lnTo>
                      <a:cubicBezTo>
                        <a:pt x="17324" y="2951"/>
                        <a:pt x="17967" y="-2693"/>
                        <a:pt x="4322" y="1629"/>
                      </a:cubicBezTo>
                      <a:lnTo>
                        <a:pt x="3965" y="1594"/>
                      </a:lnTo>
                      <a:cubicBezTo>
                        <a:pt x="3108" y="2237"/>
                        <a:pt x="2893" y="2665"/>
                        <a:pt x="4715" y="3094"/>
                      </a:cubicBezTo>
                      <a:cubicBezTo>
                        <a:pt x="2500" y="3165"/>
                        <a:pt x="4501" y="3630"/>
                        <a:pt x="3786" y="3772"/>
                      </a:cubicBezTo>
                      <a:lnTo>
                        <a:pt x="3608" y="3772"/>
                      </a:lnTo>
                      <a:cubicBezTo>
                        <a:pt x="5322" y="4166"/>
                        <a:pt x="2179" y="4594"/>
                        <a:pt x="3715" y="4951"/>
                      </a:cubicBezTo>
                      <a:cubicBezTo>
                        <a:pt x="3536" y="4951"/>
                        <a:pt x="2929" y="4951"/>
                        <a:pt x="2893" y="4844"/>
                      </a:cubicBezTo>
                      <a:cubicBezTo>
                        <a:pt x="3179" y="5130"/>
                        <a:pt x="3643" y="5487"/>
                        <a:pt x="2393" y="5523"/>
                      </a:cubicBezTo>
                      <a:cubicBezTo>
                        <a:pt x="2715" y="6166"/>
                        <a:pt x="2143" y="7130"/>
                        <a:pt x="4179" y="7523"/>
                      </a:cubicBezTo>
                      <a:lnTo>
                        <a:pt x="3822" y="7487"/>
                      </a:lnTo>
                      <a:cubicBezTo>
                        <a:pt x="5215" y="7702"/>
                        <a:pt x="4036" y="7809"/>
                        <a:pt x="4715" y="8059"/>
                      </a:cubicBezTo>
                      <a:cubicBezTo>
                        <a:pt x="4536" y="8094"/>
                        <a:pt x="4465" y="8094"/>
                        <a:pt x="4393" y="8094"/>
                      </a:cubicBezTo>
                      <a:cubicBezTo>
                        <a:pt x="5751" y="8345"/>
                        <a:pt x="4608" y="8845"/>
                        <a:pt x="5179" y="9059"/>
                      </a:cubicBezTo>
                      <a:lnTo>
                        <a:pt x="4322" y="9095"/>
                      </a:lnTo>
                      <a:lnTo>
                        <a:pt x="4501" y="9630"/>
                      </a:lnTo>
                      <a:lnTo>
                        <a:pt x="4679" y="9416"/>
                      </a:lnTo>
                      <a:cubicBezTo>
                        <a:pt x="7037" y="9452"/>
                        <a:pt x="3215" y="9845"/>
                        <a:pt x="4715" y="10202"/>
                      </a:cubicBezTo>
                      <a:cubicBezTo>
                        <a:pt x="4429" y="10559"/>
                        <a:pt x="9608" y="10845"/>
                        <a:pt x="8430" y="11238"/>
                      </a:cubicBezTo>
                      <a:cubicBezTo>
                        <a:pt x="9537" y="11381"/>
                        <a:pt x="6644" y="11131"/>
                        <a:pt x="7501" y="11381"/>
                      </a:cubicBezTo>
                      <a:cubicBezTo>
                        <a:pt x="6287" y="11416"/>
                        <a:pt x="6751" y="11274"/>
                        <a:pt x="5751" y="11345"/>
                      </a:cubicBezTo>
                      <a:cubicBezTo>
                        <a:pt x="6322" y="11595"/>
                        <a:pt x="4501" y="11809"/>
                        <a:pt x="5322" y="12095"/>
                      </a:cubicBezTo>
                      <a:lnTo>
                        <a:pt x="4358" y="12131"/>
                      </a:lnTo>
                      <a:cubicBezTo>
                        <a:pt x="6108" y="12524"/>
                        <a:pt x="3108" y="12952"/>
                        <a:pt x="4751" y="13166"/>
                      </a:cubicBezTo>
                      <a:cubicBezTo>
                        <a:pt x="5536" y="13595"/>
                        <a:pt x="1929" y="13524"/>
                        <a:pt x="3786" y="13917"/>
                      </a:cubicBezTo>
                      <a:lnTo>
                        <a:pt x="2500" y="14131"/>
                      </a:lnTo>
                      <a:cubicBezTo>
                        <a:pt x="2286" y="14310"/>
                        <a:pt x="4072" y="14238"/>
                        <a:pt x="3465" y="14453"/>
                      </a:cubicBezTo>
                      <a:cubicBezTo>
                        <a:pt x="2643" y="14453"/>
                        <a:pt x="2822" y="14738"/>
                        <a:pt x="2036" y="14631"/>
                      </a:cubicBezTo>
                      <a:cubicBezTo>
                        <a:pt x="750" y="15131"/>
                        <a:pt x="3822" y="15560"/>
                        <a:pt x="1679" y="16238"/>
                      </a:cubicBezTo>
                      <a:cubicBezTo>
                        <a:pt x="3250" y="16346"/>
                        <a:pt x="2322" y="16667"/>
                        <a:pt x="3500" y="16738"/>
                      </a:cubicBezTo>
                      <a:cubicBezTo>
                        <a:pt x="2822" y="16774"/>
                        <a:pt x="3393" y="17382"/>
                        <a:pt x="1893" y="17060"/>
                      </a:cubicBezTo>
                      <a:cubicBezTo>
                        <a:pt x="1786" y="17024"/>
                        <a:pt x="1786" y="16988"/>
                        <a:pt x="2072" y="16988"/>
                      </a:cubicBezTo>
                      <a:lnTo>
                        <a:pt x="1143" y="16988"/>
                      </a:lnTo>
                      <a:cubicBezTo>
                        <a:pt x="-643" y="17382"/>
                        <a:pt x="2107" y="17631"/>
                        <a:pt x="1857" y="17989"/>
                      </a:cubicBezTo>
                      <a:cubicBezTo>
                        <a:pt x="2179" y="17881"/>
                        <a:pt x="2072" y="17739"/>
                        <a:pt x="2750" y="17810"/>
                      </a:cubicBezTo>
                      <a:lnTo>
                        <a:pt x="2643" y="18167"/>
                      </a:lnTo>
                      <a:lnTo>
                        <a:pt x="1857" y="18131"/>
                      </a:lnTo>
                      <a:lnTo>
                        <a:pt x="1429" y="18667"/>
                      </a:lnTo>
                      <a:lnTo>
                        <a:pt x="2393" y="18560"/>
                      </a:lnTo>
                      <a:cubicBezTo>
                        <a:pt x="1893" y="18846"/>
                        <a:pt x="250" y="18989"/>
                        <a:pt x="1643" y="19239"/>
                      </a:cubicBezTo>
                      <a:cubicBezTo>
                        <a:pt x="2429" y="19346"/>
                        <a:pt x="2965" y="18953"/>
                        <a:pt x="3250" y="19203"/>
                      </a:cubicBezTo>
                      <a:cubicBezTo>
                        <a:pt x="2607" y="19560"/>
                        <a:pt x="1607" y="20132"/>
                        <a:pt x="1357" y="20632"/>
                      </a:cubicBezTo>
                      <a:cubicBezTo>
                        <a:pt x="2465" y="20525"/>
                        <a:pt x="2429" y="20668"/>
                        <a:pt x="2643" y="20775"/>
                      </a:cubicBezTo>
                      <a:lnTo>
                        <a:pt x="1679" y="20846"/>
                      </a:lnTo>
                      <a:cubicBezTo>
                        <a:pt x="3036" y="21239"/>
                        <a:pt x="-393" y="21168"/>
                        <a:pt x="679" y="21561"/>
                      </a:cubicBezTo>
                      <a:lnTo>
                        <a:pt x="0" y="21561"/>
                      </a:lnTo>
                      <a:lnTo>
                        <a:pt x="2000" y="21561"/>
                      </a:lnTo>
                      <a:cubicBezTo>
                        <a:pt x="3929" y="21846"/>
                        <a:pt x="36" y="21918"/>
                        <a:pt x="2643" y="22239"/>
                      </a:cubicBezTo>
                      <a:cubicBezTo>
                        <a:pt x="2465" y="22061"/>
                        <a:pt x="4751" y="21989"/>
                        <a:pt x="4322" y="22239"/>
                      </a:cubicBezTo>
                      <a:lnTo>
                        <a:pt x="3393" y="22239"/>
                      </a:lnTo>
                      <a:cubicBezTo>
                        <a:pt x="3608" y="22346"/>
                        <a:pt x="4000" y="22346"/>
                        <a:pt x="3786" y="22454"/>
                      </a:cubicBezTo>
                      <a:cubicBezTo>
                        <a:pt x="3286" y="22418"/>
                        <a:pt x="2429" y="22525"/>
                        <a:pt x="2607" y="22704"/>
                      </a:cubicBezTo>
                      <a:lnTo>
                        <a:pt x="1464" y="22668"/>
                      </a:lnTo>
                      <a:lnTo>
                        <a:pt x="3179" y="22882"/>
                      </a:lnTo>
                      <a:cubicBezTo>
                        <a:pt x="2215" y="23239"/>
                        <a:pt x="3500" y="23561"/>
                        <a:pt x="2215" y="23811"/>
                      </a:cubicBezTo>
                      <a:cubicBezTo>
                        <a:pt x="2215" y="23811"/>
                        <a:pt x="1643" y="24490"/>
                        <a:pt x="3072" y="24454"/>
                      </a:cubicBezTo>
                      <a:cubicBezTo>
                        <a:pt x="2179" y="24418"/>
                        <a:pt x="1893" y="24811"/>
                        <a:pt x="821" y="24811"/>
                      </a:cubicBezTo>
                      <a:cubicBezTo>
                        <a:pt x="1822" y="24847"/>
                        <a:pt x="2715" y="25239"/>
                        <a:pt x="1679" y="25561"/>
                      </a:cubicBezTo>
                      <a:lnTo>
                        <a:pt x="1572" y="25525"/>
                      </a:lnTo>
                      <a:cubicBezTo>
                        <a:pt x="572" y="26382"/>
                        <a:pt x="3215" y="26525"/>
                        <a:pt x="2000" y="27347"/>
                      </a:cubicBezTo>
                      <a:cubicBezTo>
                        <a:pt x="3108" y="27168"/>
                        <a:pt x="2536" y="27561"/>
                        <a:pt x="3929" y="27275"/>
                      </a:cubicBezTo>
                      <a:cubicBezTo>
                        <a:pt x="5394" y="27668"/>
                        <a:pt x="1286" y="28954"/>
                        <a:pt x="5644" y="28418"/>
                      </a:cubicBezTo>
                      <a:cubicBezTo>
                        <a:pt x="5929" y="28669"/>
                        <a:pt x="4715" y="28954"/>
                        <a:pt x="4501" y="29133"/>
                      </a:cubicBezTo>
                      <a:lnTo>
                        <a:pt x="4251" y="29097"/>
                      </a:lnTo>
                      <a:cubicBezTo>
                        <a:pt x="4715" y="29562"/>
                        <a:pt x="4786" y="29740"/>
                        <a:pt x="4786" y="30169"/>
                      </a:cubicBezTo>
                      <a:cubicBezTo>
                        <a:pt x="5251" y="30276"/>
                        <a:pt x="7251" y="29847"/>
                        <a:pt x="6822" y="30312"/>
                      </a:cubicBezTo>
                      <a:cubicBezTo>
                        <a:pt x="6001" y="30383"/>
                        <a:pt x="6179" y="30490"/>
                        <a:pt x="6215" y="30633"/>
                      </a:cubicBezTo>
                      <a:cubicBezTo>
                        <a:pt x="6072" y="30562"/>
                        <a:pt x="5786" y="30633"/>
                        <a:pt x="5286" y="30919"/>
                      </a:cubicBezTo>
                      <a:cubicBezTo>
                        <a:pt x="5536" y="30883"/>
                        <a:pt x="5679" y="30883"/>
                        <a:pt x="5822" y="30883"/>
                      </a:cubicBezTo>
                      <a:cubicBezTo>
                        <a:pt x="5751" y="30883"/>
                        <a:pt x="5715" y="30919"/>
                        <a:pt x="5644" y="30919"/>
                      </a:cubicBezTo>
                      <a:cubicBezTo>
                        <a:pt x="5965" y="31062"/>
                        <a:pt x="6215" y="30990"/>
                        <a:pt x="6287" y="30847"/>
                      </a:cubicBezTo>
                      <a:cubicBezTo>
                        <a:pt x="6394" y="30812"/>
                        <a:pt x="6572" y="30776"/>
                        <a:pt x="6751" y="30705"/>
                      </a:cubicBezTo>
                      <a:cubicBezTo>
                        <a:pt x="5786" y="31205"/>
                        <a:pt x="7001" y="31347"/>
                        <a:pt x="5644" y="31705"/>
                      </a:cubicBezTo>
                      <a:cubicBezTo>
                        <a:pt x="6144" y="32312"/>
                        <a:pt x="7644" y="32383"/>
                        <a:pt x="8358" y="32776"/>
                      </a:cubicBezTo>
                      <a:cubicBezTo>
                        <a:pt x="7715" y="33062"/>
                        <a:pt x="7072" y="33133"/>
                        <a:pt x="6751" y="33062"/>
                      </a:cubicBezTo>
                      <a:lnTo>
                        <a:pt x="7144" y="33383"/>
                      </a:lnTo>
                      <a:cubicBezTo>
                        <a:pt x="6179" y="33705"/>
                        <a:pt x="6501" y="33348"/>
                        <a:pt x="6251" y="33276"/>
                      </a:cubicBezTo>
                      <a:cubicBezTo>
                        <a:pt x="4858" y="34312"/>
                        <a:pt x="8144" y="33741"/>
                        <a:pt x="6965" y="34848"/>
                      </a:cubicBezTo>
                      <a:lnTo>
                        <a:pt x="7787" y="34669"/>
                      </a:lnTo>
                      <a:lnTo>
                        <a:pt x="7680" y="34741"/>
                      </a:lnTo>
                      <a:cubicBezTo>
                        <a:pt x="8072" y="34598"/>
                        <a:pt x="8680" y="34491"/>
                        <a:pt x="8823" y="34526"/>
                      </a:cubicBezTo>
                      <a:cubicBezTo>
                        <a:pt x="8037" y="34955"/>
                        <a:pt x="6894" y="35312"/>
                        <a:pt x="7072" y="35562"/>
                      </a:cubicBezTo>
                      <a:cubicBezTo>
                        <a:pt x="6358" y="36134"/>
                        <a:pt x="7751" y="36062"/>
                        <a:pt x="8358" y="36134"/>
                      </a:cubicBezTo>
                      <a:cubicBezTo>
                        <a:pt x="8430" y="35919"/>
                        <a:pt x="8894" y="35741"/>
                        <a:pt x="9215" y="35669"/>
                      </a:cubicBezTo>
                      <a:cubicBezTo>
                        <a:pt x="9323" y="35777"/>
                        <a:pt x="8537" y="36277"/>
                        <a:pt x="8930" y="36205"/>
                      </a:cubicBezTo>
                      <a:lnTo>
                        <a:pt x="7858" y="36741"/>
                      </a:lnTo>
                      <a:cubicBezTo>
                        <a:pt x="8858" y="36169"/>
                        <a:pt x="9144" y="36562"/>
                        <a:pt x="9608" y="36384"/>
                      </a:cubicBezTo>
                      <a:cubicBezTo>
                        <a:pt x="8858" y="36884"/>
                        <a:pt x="8823" y="36527"/>
                        <a:pt x="8180" y="36777"/>
                      </a:cubicBezTo>
                      <a:cubicBezTo>
                        <a:pt x="8572" y="37312"/>
                        <a:pt x="8358" y="37027"/>
                        <a:pt x="8823" y="37598"/>
                      </a:cubicBezTo>
                      <a:cubicBezTo>
                        <a:pt x="9787" y="37455"/>
                        <a:pt x="9787" y="36991"/>
                        <a:pt x="10787" y="36598"/>
                      </a:cubicBezTo>
                      <a:cubicBezTo>
                        <a:pt x="11144" y="36741"/>
                        <a:pt x="12001" y="36491"/>
                        <a:pt x="11537" y="37170"/>
                      </a:cubicBezTo>
                      <a:lnTo>
                        <a:pt x="12394" y="36491"/>
                      </a:lnTo>
                      <a:cubicBezTo>
                        <a:pt x="13359" y="36455"/>
                        <a:pt x="13430" y="36705"/>
                        <a:pt x="12752" y="37634"/>
                      </a:cubicBezTo>
                      <a:cubicBezTo>
                        <a:pt x="17324" y="36277"/>
                        <a:pt x="19038" y="33633"/>
                        <a:pt x="20288" y="32276"/>
                      </a:cubicBezTo>
                      <a:cubicBezTo>
                        <a:pt x="21538" y="30812"/>
                        <a:pt x="22181" y="30347"/>
                        <a:pt x="22181" y="30347"/>
                      </a:cubicBezTo>
                      <a:cubicBezTo>
                        <a:pt x="24110" y="28811"/>
                        <a:pt x="21574" y="30776"/>
                        <a:pt x="20395" y="3034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3" name="Graphic 1">
                <a:extLst>
                  <a:ext uri="{FF2B5EF4-FFF2-40B4-BE49-F238E27FC236}">
                    <a16:creationId xmlns:a16="http://schemas.microsoft.com/office/drawing/2014/main" id="{2384A19C-9437-F642-900C-C4991B15C4C0}"/>
                  </a:ext>
                </a:extLst>
              </p:cNvPr>
              <p:cNvGrpSpPr/>
              <p:nvPr/>
            </p:nvGrpSpPr>
            <p:grpSpPr>
              <a:xfrm>
                <a:off x="7650838" y="2265059"/>
                <a:ext cx="10168" cy="20725"/>
                <a:chOff x="7650838" y="2265059"/>
                <a:chExt cx="10168" cy="20725"/>
              </a:xfrm>
              <a:grpFill/>
            </p:grpSpPr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38E20591-8BAB-5748-ADDB-BB50B74EE04D}"/>
                    </a:ext>
                  </a:extLst>
                </p:cNvPr>
                <p:cNvSpPr/>
                <p:nvPr/>
              </p:nvSpPr>
              <p:spPr>
                <a:xfrm>
                  <a:off x="7659861" y="2280463"/>
                  <a:ext cx="178" cy="428"/>
                </a:xfrm>
                <a:custGeom>
                  <a:avLst/>
                  <a:gdLst>
                    <a:gd name="connsiteX0" fmla="*/ 179 w 178"/>
                    <a:gd name="connsiteY0" fmla="*/ 429 h 428"/>
                    <a:gd name="connsiteX1" fmla="*/ 0 w 178"/>
                    <a:gd name="connsiteY1" fmla="*/ 0 h 428"/>
                    <a:gd name="connsiteX2" fmla="*/ 179 w 178"/>
                    <a:gd name="connsiteY2" fmla="*/ 429 h 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8" h="428">
                      <a:moveTo>
                        <a:pt x="179" y="429"/>
                      </a:moveTo>
                      <a:lnTo>
                        <a:pt x="0" y="0"/>
                      </a:lnTo>
                      <a:cubicBezTo>
                        <a:pt x="107" y="214"/>
                        <a:pt x="143" y="357"/>
                        <a:pt x="179" y="42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CF068753-26B6-244A-A2F1-D6C8410F12ED}"/>
                    </a:ext>
                  </a:extLst>
                </p:cNvPr>
                <p:cNvSpPr/>
                <p:nvPr/>
              </p:nvSpPr>
              <p:spPr>
                <a:xfrm>
                  <a:off x="7654253" y="2283606"/>
                  <a:ext cx="3571" cy="107"/>
                </a:xfrm>
                <a:custGeom>
                  <a:avLst/>
                  <a:gdLst>
                    <a:gd name="connsiteX0" fmla="*/ 0 w 3571"/>
                    <a:gd name="connsiteY0" fmla="*/ 0 h 107"/>
                    <a:gd name="connsiteX1" fmla="*/ 0 w 3571"/>
                    <a:gd name="connsiteY1" fmla="*/ 107 h 107"/>
                    <a:gd name="connsiteX2" fmla="*/ 0 w 35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07">
                      <a:moveTo>
                        <a:pt x="0" y="0"/>
                      </a:moveTo>
                      <a:cubicBezTo>
                        <a:pt x="0" y="0"/>
                        <a:pt x="0" y="71"/>
                        <a:pt x="0" y="10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6" name="Freeform 225">
                  <a:extLst>
                    <a:ext uri="{FF2B5EF4-FFF2-40B4-BE49-F238E27FC236}">
                      <a16:creationId xmlns:a16="http://schemas.microsoft.com/office/drawing/2014/main" id="{84B4C397-3894-F146-BD6C-8CBB8890524F}"/>
                    </a:ext>
                  </a:extLst>
                </p:cNvPr>
                <p:cNvSpPr/>
                <p:nvPr/>
              </p:nvSpPr>
              <p:spPr>
                <a:xfrm>
                  <a:off x="7653217" y="2267354"/>
                  <a:ext cx="35" cy="107"/>
                </a:xfrm>
                <a:custGeom>
                  <a:avLst/>
                  <a:gdLst>
                    <a:gd name="connsiteX0" fmla="*/ 36 w 35"/>
                    <a:gd name="connsiteY0" fmla="*/ 107 h 107"/>
                    <a:gd name="connsiteX1" fmla="*/ 36 w 35"/>
                    <a:gd name="connsiteY1" fmla="*/ 107 h 107"/>
                    <a:gd name="connsiteX2" fmla="*/ 0 w 35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36" y="107"/>
                      </a:moveTo>
                      <a:lnTo>
                        <a:pt x="36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" name="Freeform 226">
                  <a:extLst>
                    <a:ext uri="{FF2B5EF4-FFF2-40B4-BE49-F238E27FC236}">
                      <a16:creationId xmlns:a16="http://schemas.microsoft.com/office/drawing/2014/main" id="{EA71E1E6-6698-394D-B02F-54DD13BCD24F}"/>
                    </a:ext>
                  </a:extLst>
                </p:cNvPr>
                <p:cNvSpPr/>
                <p:nvPr/>
              </p:nvSpPr>
              <p:spPr>
                <a:xfrm>
                  <a:off x="7650838" y="2265059"/>
                  <a:ext cx="10168" cy="20725"/>
                </a:xfrm>
                <a:custGeom>
                  <a:avLst/>
                  <a:gdLst>
                    <a:gd name="connsiteX0" fmla="*/ 4987 w 10168"/>
                    <a:gd name="connsiteY0" fmla="*/ 2652 h 20725"/>
                    <a:gd name="connsiteX1" fmla="*/ 2987 w 10168"/>
                    <a:gd name="connsiteY1" fmla="*/ 1509 h 20725"/>
                    <a:gd name="connsiteX2" fmla="*/ 2415 w 10168"/>
                    <a:gd name="connsiteY2" fmla="*/ 2366 h 20725"/>
                    <a:gd name="connsiteX3" fmla="*/ 2629 w 10168"/>
                    <a:gd name="connsiteY3" fmla="*/ 3795 h 20725"/>
                    <a:gd name="connsiteX4" fmla="*/ 2165 w 10168"/>
                    <a:gd name="connsiteY4" fmla="*/ 3009 h 20725"/>
                    <a:gd name="connsiteX5" fmla="*/ 2165 w 10168"/>
                    <a:gd name="connsiteY5" fmla="*/ 3331 h 20725"/>
                    <a:gd name="connsiteX6" fmla="*/ 2058 w 10168"/>
                    <a:gd name="connsiteY6" fmla="*/ 3081 h 20725"/>
                    <a:gd name="connsiteX7" fmla="*/ 2201 w 10168"/>
                    <a:gd name="connsiteY7" fmla="*/ 3724 h 20725"/>
                    <a:gd name="connsiteX8" fmla="*/ 2094 w 10168"/>
                    <a:gd name="connsiteY8" fmla="*/ 3474 h 20725"/>
                    <a:gd name="connsiteX9" fmla="*/ 2094 w 10168"/>
                    <a:gd name="connsiteY9" fmla="*/ 3617 h 20725"/>
                    <a:gd name="connsiteX10" fmla="*/ 1915 w 10168"/>
                    <a:gd name="connsiteY10" fmla="*/ 3259 h 20725"/>
                    <a:gd name="connsiteX11" fmla="*/ 1879 w 10168"/>
                    <a:gd name="connsiteY11" fmla="*/ 3795 h 20725"/>
                    <a:gd name="connsiteX12" fmla="*/ 2415 w 10168"/>
                    <a:gd name="connsiteY12" fmla="*/ 4760 h 20725"/>
                    <a:gd name="connsiteX13" fmla="*/ 1879 w 10168"/>
                    <a:gd name="connsiteY13" fmla="*/ 4581 h 20725"/>
                    <a:gd name="connsiteX14" fmla="*/ 1736 w 10168"/>
                    <a:gd name="connsiteY14" fmla="*/ 4331 h 20725"/>
                    <a:gd name="connsiteX15" fmla="*/ 1701 w 10168"/>
                    <a:gd name="connsiteY15" fmla="*/ 5260 h 20725"/>
                    <a:gd name="connsiteX16" fmla="*/ 1272 w 10168"/>
                    <a:gd name="connsiteY16" fmla="*/ 4545 h 20725"/>
                    <a:gd name="connsiteX17" fmla="*/ 2451 w 10168"/>
                    <a:gd name="connsiteY17" fmla="*/ 6939 h 20725"/>
                    <a:gd name="connsiteX18" fmla="*/ 1665 w 10168"/>
                    <a:gd name="connsiteY18" fmla="*/ 5617 h 20725"/>
                    <a:gd name="connsiteX19" fmla="*/ 2272 w 10168"/>
                    <a:gd name="connsiteY19" fmla="*/ 6903 h 20725"/>
                    <a:gd name="connsiteX20" fmla="*/ 2094 w 10168"/>
                    <a:gd name="connsiteY20" fmla="*/ 6581 h 20725"/>
                    <a:gd name="connsiteX21" fmla="*/ 2165 w 10168"/>
                    <a:gd name="connsiteY21" fmla="*/ 6903 h 20725"/>
                    <a:gd name="connsiteX22" fmla="*/ 3058 w 10168"/>
                    <a:gd name="connsiteY22" fmla="*/ 8474 h 20725"/>
                    <a:gd name="connsiteX23" fmla="*/ 2129 w 10168"/>
                    <a:gd name="connsiteY23" fmla="*/ 6974 h 20725"/>
                    <a:gd name="connsiteX24" fmla="*/ 2844 w 10168"/>
                    <a:gd name="connsiteY24" fmla="*/ 8296 h 20725"/>
                    <a:gd name="connsiteX25" fmla="*/ 879 w 10168"/>
                    <a:gd name="connsiteY25" fmla="*/ 5188 h 20725"/>
                    <a:gd name="connsiteX26" fmla="*/ 629 w 10168"/>
                    <a:gd name="connsiteY26" fmla="*/ 5938 h 20725"/>
                    <a:gd name="connsiteX27" fmla="*/ 165 w 10168"/>
                    <a:gd name="connsiteY27" fmla="*/ 4903 h 20725"/>
                    <a:gd name="connsiteX28" fmla="*/ 522 w 10168"/>
                    <a:gd name="connsiteY28" fmla="*/ 5724 h 20725"/>
                    <a:gd name="connsiteX29" fmla="*/ 808 w 10168"/>
                    <a:gd name="connsiteY29" fmla="*/ 6403 h 20725"/>
                    <a:gd name="connsiteX30" fmla="*/ 415 w 10168"/>
                    <a:gd name="connsiteY30" fmla="*/ 5510 h 20725"/>
                    <a:gd name="connsiteX31" fmla="*/ 701 w 10168"/>
                    <a:gd name="connsiteY31" fmla="*/ 6153 h 20725"/>
                    <a:gd name="connsiteX32" fmla="*/ 308 w 10168"/>
                    <a:gd name="connsiteY32" fmla="*/ 5224 h 20725"/>
                    <a:gd name="connsiteX33" fmla="*/ 665 w 10168"/>
                    <a:gd name="connsiteY33" fmla="*/ 6153 h 20725"/>
                    <a:gd name="connsiteX34" fmla="*/ 1165 w 10168"/>
                    <a:gd name="connsiteY34" fmla="*/ 7760 h 20725"/>
                    <a:gd name="connsiteX35" fmla="*/ 1308 w 10168"/>
                    <a:gd name="connsiteY35" fmla="*/ 8617 h 20725"/>
                    <a:gd name="connsiteX36" fmla="*/ 1308 w 10168"/>
                    <a:gd name="connsiteY36" fmla="*/ 8617 h 20725"/>
                    <a:gd name="connsiteX37" fmla="*/ 1308 w 10168"/>
                    <a:gd name="connsiteY37" fmla="*/ 8689 h 20725"/>
                    <a:gd name="connsiteX38" fmla="*/ 1308 w 10168"/>
                    <a:gd name="connsiteY38" fmla="*/ 8581 h 20725"/>
                    <a:gd name="connsiteX39" fmla="*/ 1272 w 10168"/>
                    <a:gd name="connsiteY39" fmla="*/ 8689 h 20725"/>
                    <a:gd name="connsiteX40" fmla="*/ 843 w 10168"/>
                    <a:gd name="connsiteY40" fmla="*/ 10975 h 20725"/>
                    <a:gd name="connsiteX41" fmla="*/ 201 w 10168"/>
                    <a:gd name="connsiteY41" fmla="*/ 18726 h 20725"/>
                    <a:gd name="connsiteX42" fmla="*/ 129 w 10168"/>
                    <a:gd name="connsiteY42" fmla="*/ 19083 h 20725"/>
                    <a:gd name="connsiteX43" fmla="*/ 951 w 10168"/>
                    <a:gd name="connsiteY43" fmla="*/ 18404 h 20725"/>
                    <a:gd name="connsiteX44" fmla="*/ 1308 w 10168"/>
                    <a:gd name="connsiteY44" fmla="*/ 19333 h 20725"/>
                    <a:gd name="connsiteX45" fmla="*/ 1308 w 10168"/>
                    <a:gd name="connsiteY45" fmla="*/ 19511 h 20725"/>
                    <a:gd name="connsiteX46" fmla="*/ 1951 w 10168"/>
                    <a:gd name="connsiteY46" fmla="*/ 19404 h 20725"/>
                    <a:gd name="connsiteX47" fmla="*/ 1951 w 10168"/>
                    <a:gd name="connsiteY47" fmla="*/ 20226 h 20725"/>
                    <a:gd name="connsiteX48" fmla="*/ 2379 w 10168"/>
                    <a:gd name="connsiteY48" fmla="*/ 20726 h 20725"/>
                    <a:gd name="connsiteX49" fmla="*/ 3237 w 10168"/>
                    <a:gd name="connsiteY49" fmla="*/ 18797 h 20725"/>
                    <a:gd name="connsiteX50" fmla="*/ 3272 w 10168"/>
                    <a:gd name="connsiteY50" fmla="*/ 19154 h 20725"/>
                    <a:gd name="connsiteX51" fmla="*/ 3344 w 10168"/>
                    <a:gd name="connsiteY51" fmla="*/ 18190 h 20725"/>
                    <a:gd name="connsiteX52" fmla="*/ 3415 w 10168"/>
                    <a:gd name="connsiteY52" fmla="*/ 18511 h 20725"/>
                    <a:gd name="connsiteX53" fmla="*/ 3665 w 10168"/>
                    <a:gd name="connsiteY53" fmla="*/ 17618 h 20725"/>
                    <a:gd name="connsiteX54" fmla="*/ 3880 w 10168"/>
                    <a:gd name="connsiteY54" fmla="*/ 18440 h 20725"/>
                    <a:gd name="connsiteX55" fmla="*/ 4058 w 10168"/>
                    <a:gd name="connsiteY55" fmla="*/ 18190 h 20725"/>
                    <a:gd name="connsiteX56" fmla="*/ 3915 w 10168"/>
                    <a:gd name="connsiteY56" fmla="*/ 18047 h 20725"/>
                    <a:gd name="connsiteX57" fmla="*/ 4237 w 10168"/>
                    <a:gd name="connsiteY57" fmla="*/ 17904 h 20725"/>
                    <a:gd name="connsiteX58" fmla="*/ 3451 w 10168"/>
                    <a:gd name="connsiteY58" fmla="*/ 14225 h 20725"/>
                    <a:gd name="connsiteX59" fmla="*/ 3772 w 10168"/>
                    <a:gd name="connsiteY59" fmla="*/ 15118 h 20725"/>
                    <a:gd name="connsiteX60" fmla="*/ 4344 w 10168"/>
                    <a:gd name="connsiteY60" fmla="*/ 16761 h 20725"/>
                    <a:gd name="connsiteX61" fmla="*/ 4737 w 10168"/>
                    <a:gd name="connsiteY61" fmla="*/ 17083 h 20725"/>
                    <a:gd name="connsiteX62" fmla="*/ 5094 w 10168"/>
                    <a:gd name="connsiteY62" fmla="*/ 17976 h 20725"/>
                    <a:gd name="connsiteX63" fmla="*/ 5308 w 10168"/>
                    <a:gd name="connsiteY63" fmla="*/ 17440 h 20725"/>
                    <a:gd name="connsiteX64" fmla="*/ 5951 w 10168"/>
                    <a:gd name="connsiteY64" fmla="*/ 18226 h 20725"/>
                    <a:gd name="connsiteX65" fmla="*/ 6523 w 10168"/>
                    <a:gd name="connsiteY65" fmla="*/ 19369 h 20725"/>
                    <a:gd name="connsiteX66" fmla="*/ 6273 w 10168"/>
                    <a:gd name="connsiteY66" fmla="*/ 18440 h 20725"/>
                    <a:gd name="connsiteX67" fmla="*/ 6916 w 10168"/>
                    <a:gd name="connsiteY67" fmla="*/ 19726 h 20725"/>
                    <a:gd name="connsiteX68" fmla="*/ 7594 w 10168"/>
                    <a:gd name="connsiteY68" fmla="*/ 19761 h 20725"/>
                    <a:gd name="connsiteX69" fmla="*/ 6951 w 10168"/>
                    <a:gd name="connsiteY69" fmla="*/ 18047 h 20725"/>
                    <a:gd name="connsiteX70" fmla="*/ 7773 w 10168"/>
                    <a:gd name="connsiteY70" fmla="*/ 19440 h 20725"/>
                    <a:gd name="connsiteX71" fmla="*/ 7666 w 10168"/>
                    <a:gd name="connsiteY71" fmla="*/ 19297 h 20725"/>
                    <a:gd name="connsiteX72" fmla="*/ 8059 w 10168"/>
                    <a:gd name="connsiteY72" fmla="*/ 20155 h 20725"/>
                    <a:gd name="connsiteX73" fmla="*/ 8023 w 10168"/>
                    <a:gd name="connsiteY73" fmla="*/ 19369 h 20725"/>
                    <a:gd name="connsiteX74" fmla="*/ 7594 w 10168"/>
                    <a:gd name="connsiteY74" fmla="*/ 18618 h 20725"/>
                    <a:gd name="connsiteX75" fmla="*/ 7737 w 10168"/>
                    <a:gd name="connsiteY75" fmla="*/ 18690 h 20725"/>
                    <a:gd name="connsiteX76" fmla="*/ 8094 w 10168"/>
                    <a:gd name="connsiteY76" fmla="*/ 19404 h 20725"/>
                    <a:gd name="connsiteX77" fmla="*/ 8452 w 10168"/>
                    <a:gd name="connsiteY77" fmla="*/ 19726 h 20725"/>
                    <a:gd name="connsiteX78" fmla="*/ 7987 w 10168"/>
                    <a:gd name="connsiteY78" fmla="*/ 18868 h 20725"/>
                    <a:gd name="connsiteX79" fmla="*/ 8523 w 10168"/>
                    <a:gd name="connsiteY79" fmla="*/ 19476 h 20725"/>
                    <a:gd name="connsiteX80" fmla="*/ 7773 w 10168"/>
                    <a:gd name="connsiteY80" fmla="*/ 18047 h 20725"/>
                    <a:gd name="connsiteX81" fmla="*/ 9023 w 10168"/>
                    <a:gd name="connsiteY81" fmla="*/ 19619 h 20725"/>
                    <a:gd name="connsiteX82" fmla="*/ 8452 w 10168"/>
                    <a:gd name="connsiteY82" fmla="*/ 18476 h 20725"/>
                    <a:gd name="connsiteX83" fmla="*/ 8916 w 10168"/>
                    <a:gd name="connsiteY83" fmla="*/ 19297 h 20725"/>
                    <a:gd name="connsiteX84" fmla="*/ 9559 w 10168"/>
                    <a:gd name="connsiteY84" fmla="*/ 20119 h 20725"/>
                    <a:gd name="connsiteX85" fmla="*/ 9880 w 10168"/>
                    <a:gd name="connsiteY85" fmla="*/ 20690 h 20725"/>
                    <a:gd name="connsiteX86" fmla="*/ 8952 w 10168"/>
                    <a:gd name="connsiteY86" fmla="*/ 18940 h 20725"/>
                    <a:gd name="connsiteX87" fmla="*/ 8809 w 10168"/>
                    <a:gd name="connsiteY87" fmla="*/ 18333 h 20725"/>
                    <a:gd name="connsiteX88" fmla="*/ 8023 w 10168"/>
                    <a:gd name="connsiteY88" fmla="*/ 16833 h 20725"/>
                    <a:gd name="connsiteX89" fmla="*/ 8452 w 10168"/>
                    <a:gd name="connsiteY89" fmla="*/ 17654 h 20725"/>
                    <a:gd name="connsiteX90" fmla="*/ 8309 w 10168"/>
                    <a:gd name="connsiteY90" fmla="*/ 17297 h 20725"/>
                    <a:gd name="connsiteX91" fmla="*/ 8916 w 10168"/>
                    <a:gd name="connsiteY91" fmla="*/ 18333 h 20725"/>
                    <a:gd name="connsiteX92" fmla="*/ 9452 w 10168"/>
                    <a:gd name="connsiteY92" fmla="*/ 19333 h 20725"/>
                    <a:gd name="connsiteX93" fmla="*/ 8666 w 10168"/>
                    <a:gd name="connsiteY93" fmla="*/ 17833 h 20725"/>
                    <a:gd name="connsiteX94" fmla="*/ 9309 w 10168"/>
                    <a:gd name="connsiteY94" fmla="*/ 18654 h 20725"/>
                    <a:gd name="connsiteX95" fmla="*/ 9059 w 10168"/>
                    <a:gd name="connsiteY95" fmla="*/ 17904 h 20725"/>
                    <a:gd name="connsiteX96" fmla="*/ 10166 w 10168"/>
                    <a:gd name="connsiteY96" fmla="*/ 19869 h 20725"/>
                    <a:gd name="connsiteX97" fmla="*/ 9916 w 10168"/>
                    <a:gd name="connsiteY97" fmla="*/ 19154 h 20725"/>
                    <a:gd name="connsiteX98" fmla="*/ 9987 w 10168"/>
                    <a:gd name="connsiteY98" fmla="*/ 19262 h 20725"/>
                    <a:gd name="connsiteX99" fmla="*/ 10130 w 10168"/>
                    <a:gd name="connsiteY99" fmla="*/ 19012 h 20725"/>
                    <a:gd name="connsiteX100" fmla="*/ 9237 w 10168"/>
                    <a:gd name="connsiteY100" fmla="*/ 17297 h 20725"/>
                    <a:gd name="connsiteX101" fmla="*/ 8702 w 10168"/>
                    <a:gd name="connsiteY101" fmla="*/ 15904 h 20725"/>
                    <a:gd name="connsiteX102" fmla="*/ 9309 w 10168"/>
                    <a:gd name="connsiteY102" fmla="*/ 16976 h 20725"/>
                    <a:gd name="connsiteX103" fmla="*/ 9416 w 10168"/>
                    <a:gd name="connsiteY103" fmla="*/ 17190 h 20725"/>
                    <a:gd name="connsiteX104" fmla="*/ 9380 w 10168"/>
                    <a:gd name="connsiteY104" fmla="*/ 16868 h 20725"/>
                    <a:gd name="connsiteX105" fmla="*/ 8594 w 10168"/>
                    <a:gd name="connsiteY105" fmla="*/ 15082 h 20725"/>
                    <a:gd name="connsiteX106" fmla="*/ 8880 w 10168"/>
                    <a:gd name="connsiteY106" fmla="*/ 15654 h 20725"/>
                    <a:gd name="connsiteX107" fmla="*/ 9309 w 10168"/>
                    <a:gd name="connsiteY107" fmla="*/ 16511 h 20725"/>
                    <a:gd name="connsiteX108" fmla="*/ 9094 w 10168"/>
                    <a:gd name="connsiteY108" fmla="*/ 16011 h 20725"/>
                    <a:gd name="connsiteX109" fmla="*/ 9166 w 10168"/>
                    <a:gd name="connsiteY109" fmla="*/ 16190 h 20725"/>
                    <a:gd name="connsiteX110" fmla="*/ 8880 w 10168"/>
                    <a:gd name="connsiteY110" fmla="*/ 15618 h 20725"/>
                    <a:gd name="connsiteX111" fmla="*/ 8666 w 10168"/>
                    <a:gd name="connsiteY111" fmla="*/ 15154 h 20725"/>
                    <a:gd name="connsiteX112" fmla="*/ 9273 w 10168"/>
                    <a:gd name="connsiteY112" fmla="*/ 16333 h 20725"/>
                    <a:gd name="connsiteX113" fmla="*/ 8523 w 10168"/>
                    <a:gd name="connsiteY113" fmla="*/ 14154 h 20725"/>
                    <a:gd name="connsiteX114" fmla="*/ 9130 w 10168"/>
                    <a:gd name="connsiteY114" fmla="*/ 15654 h 20725"/>
                    <a:gd name="connsiteX115" fmla="*/ 9059 w 10168"/>
                    <a:gd name="connsiteY115" fmla="*/ 15404 h 20725"/>
                    <a:gd name="connsiteX116" fmla="*/ 9345 w 10168"/>
                    <a:gd name="connsiteY116" fmla="*/ 16154 h 20725"/>
                    <a:gd name="connsiteX117" fmla="*/ 9345 w 10168"/>
                    <a:gd name="connsiteY117" fmla="*/ 16011 h 20725"/>
                    <a:gd name="connsiteX118" fmla="*/ 9059 w 10168"/>
                    <a:gd name="connsiteY118" fmla="*/ 15261 h 20725"/>
                    <a:gd name="connsiteX119" fmla="*/ 9094 w 10168"/>
                    <a:gd name="connsiteY119" fmla="*/ 15404 h 20725"/>
                    <a:gd name="connsiteX120" fmla="*/ 8702 w 10168"/>
                    <a:gd name="connsiteY120" fmla="*/ 14297 h 20725"/>
                    <a:gd name="connsiteX121" fmla="*/ 9380 w 10168"/>
                    <a:gd name="connsiteY121" fmla="*/ 16190 h 20725"/>
                    <a:gd name="connsiteX122" fmla="*/ 9166 w 10168"/>
                    <a:gd name="connsiteY122" fmla="*/ 15297 h 20725"/>
                    <a:gd name="connsiteX123" fmla="*/ 8844 w 10168"/>
                    <a:gd name="connsiteY123" fmla="*/ 14368 h 20725"/>
                    <a:gd name="connsiteX124" fmla="*/ 9023 w 10168"/>
                    <a:gd name="connsiteY124" fmla="*/ 14797 h 20725"/>
                    <a:gd name="connsiteX125" fmla="*/ 9380 w 10168"/>
                    <a:gd name="connsiteY125" fmla="*/ 15940 h 20725"/>
                    <a:gd name="connsiteX126" fmla="*/ 8880 w 10168"/>
                    <a:gd name="connsiteY126" fmla="*/ 14297 h 20725"/>
                    <a:gd name="connsiteX127" fmla="*/ 9309 w 10168"/>
                    <a:gd name="connsiteY127" fmla="*/ 15690 h 20725"/>
                    <a:gd name="connsiteX128" fmla="*/ 9345 w 10168"/>
                    <a:gd name="connsiteY128" fmla="*/ 15511 h 20725"/>
                    <a:gd name="connsiteX129" fmla="*/ 8702 w 10168"/>
                    <a:gd name="connsiteY129" fmla="*/ 13404 h 20725"/>
                    <a:gd name="connsiteX130" fmla="*/ 8702 w 10168"/>
                    <a:gd name="connsiteY130" fmla="*/ 13046 h 20725"/>
                    <a:gd name="connsiteX131" fmla="*/ 8380 w 10168"/>
                    <a:gd name="connsiteY131" fmla="*/ 12011 h 20725"/>
                    <a:gd name="connsiteX132" fmla="*/ 8666 w 10168"/>
                    <a:gd name="connsiteY132" fmla="*/ 12332 h 20725"/>
                    <a:gd name="connsiteX133" fmla="*/ 6880 w 10168"/>
                    <a:gd name="connsiteY133" fmla="*/ 3259 h 20725"/>
                    <a:gd name="connsiteX134" fmla="*/ 5915 w 10168"/>
                    <a:gd name="connsiteY134" fmla="*/ 724 h 20725"/>
                    <a:gd name="connsiteX135" fmla="*/ 4987 w 10168"/>
                    <a:gd name="connsiteY135" fmla="*/ 2652 h 20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</a:cxnLst>
                  <a:rect l="l" t="t" r="r" b="b"/>
                  <a:pathLst>
                    <a:path w="10168" h="20725">
                      <a:moveTo>
                        <a:pt x="4987" y="2652"/>
                      </a:moveTo>
                      <a:cubicBezTo>
                        <a:pt x="4308" y="2295"/>
                        <a:pt x="3308" y="473"/>
                        <a:pt x="2987" y="1509"/>
                      </a:cubicBezTo>
                      <a:cubicBezTo>
                        <a:pt x="2665" y="1473"/>
                        <a:pt x="2558" y="2045"/>
                        <a:pt x="2415" y="2366"/>
                      </a:cubicBezTo>
                      <a:cubicBezTo>
                        <a:pt x="2987" y="3902"/>
                        <a:pt x="2129" y="2545"/>
                        <a:pt x="2629" y="3795"/>
                      </a:cubicBezTo>
                      <a:lnTo>
                        <a:pt x="2165" y="3009"/>
                      </a:lnTo>
                      <a:cubicBezTo>
                        <a:pt x="2344" y="3438"/>
                        <a:pt x="2451" y="3760"/>
                        <a:pt x="2165" y="3331"/>
                      </a:cubicBezTo>
                      <a:lnTo>
                        <a:pt x="2058" y="3081"/>
                      </a:lnTo>
                      <a:cubicBezTo>
                        <a:pt x="2308" y="3724"/>
                        <a:pt x="2058" y="3402"/>
                        <a:pt x="2201" y="3724"/>
                      </a:cubicBezTo>
                      <a:lnTo>
                        <a:pt x="2094" y="3474"/>
                      </a:lnTo>
                      <a:lnTo>
                        <a:pt x="2094" y="3617"/>
                      </a:lnTo>
                      <a:lnTo>
                        <a:pt x="1915" y="3259"/>
                      </a:lnTo>
                      <a:cubicBezTo>
                        <a:pt x="2165" y="3974"/>
                        <a:pt x="2094" y="4045"/>
                        <a:pt x="1879" y="3795"/>
                      </a:cubicBezTo>
                      <a:lnTo>
                        <a:pt x="2415" y="4760"/>
                      </a:lnTo>
                      <a:cubicBezTo>
                        <a:pt x="1665" y="3760"/>
                        <a:pt x="2701" y="5796"/>
                        <a:pt x="1879" y="4581"/>
                      </a:cubicBezTo>
                      <a:lnTo>
                        <a:pt x="1736" y="4331"/>
                      </a:lnTo>
                      <a:cubicBezTo>
                        <a:pt x="2987" y="7010"/>
                        <a:pt x="522" y="2724"/>
                        <a:pt x="1701" y="5260"/>
                      </a:cubicBezTo>
                      <a:cubicBezTo>
                        <a:pt x="1522" y="4974"/>
                        <a:pt x="1415" y="4760"/>
                        <a:pt x="1272" y="4545"/>
                      </a:cubicBezTo>
                      <a:cubicBezTo>
                        <a:pt x="1343" y="4867"/>
                        <a:pt x="1379" y="5045"/>
                        <a:pt x="2451" y="6939"/>
                      </a:cubicBezTo>
                      <a:cubicBezTo>
                        <a:pt x="2379" y="6939"/>
                        <a:pt x="2058" y="6367"/>
                        <a:pt x="1665" y="5617"/>
                      </a:cubicBezTo>
                      <a:cubicBezTo>
                        <a:pt x="2129" y="6438"/>
                        <a:pt x="2308" y="6831"/>
                        <a:pt x="2272" y="6903"/>
                      </a:cubicBezTo>
                      <a:lnTo>
                        <a:pt x="2094" y="6581"/>
                      </a:lnTo>
                      <a:lnTo>
                        <a:pt x="2165" y="6903"/>
                      </a:lnTo>
                      <a:lnTo>
                        <a:pt x="3058" y="8474"/>
                      </a:lnTo>
                      <a:cubicBezTo>
                        <a:pt x="2737" y="8046"/>
                        <a:pt x="1986" y="6545"/>
                        <a:pt x="2129" y="6974"/>
                      </a:cubicBezTo>
                      <a:lnTo>
                        <a:pt x="2844" y="8296"/>
                      </a:lnTo>
                      <a:cubicBezTo>
                        <a:pt x="2629" y="8082"/>
                        <a:pt x="1486" y="6117"/>
                        <a:pt x="879" y="5188"/>
                      </a:cubicBezTo>
                      <a:cubicBezTo>
                        <a:pt x="379" y="4724"/>
                        <a:pt x="1879" y="8260"/>
                        <a:pt x="629" y="5938"/>
                      </a:cubicBezTo>
                      <a:lnTo>
                        <a:pt x="165" y="4903"/>
                      </a:lnTo>
                      <a:cubicBezTo>
                        <a:pt x="-514" y="3402"/>
                        <a:pt x="1165" y="7117"/>
                        <a:pt x="522" y="5724"/>
                      </a:cubicBezTo>
                      <a:lnTo>
                        <a:pt x="808" y="6403"/>
                      </a:lnTo>
                      <a:cubicBezTo>
                        <a:pt x="701" y="6117"/>
                        <a:pt x="558" y="5831"/>
                        <a:pt x="415" y="5510"/>
                      </a:cubicBezTo>
                      <a:cubicBezTo>
                        <a:pt x="450" y="5581"/>
                        <a:pt x="486" y="5688"/>
                        <a:pt x="701" y="6153"/>
                      </a:cubicBezTo>
                      <a:lnTo>
                        <a:pt x="308" y="5224"/>
                      </a:lnTo>
                      <a:cubicBezTo>
                        <a:pt x="58" y="4581"/>
                        <a:pt x="665" y="6153"/>
                        <a:pt x="665" y="6153"/>
                      </a:cubicBezTo>
                      <a:cubicBezTo>
                        <a:pt x="879" y="6688"/>
                        <a:pt x="1094" y="7546"/>
                        <a:pt x="1165" y="7760"/>
                      </a:cubicBezTo>
                      <a:cubicBezTo>
                        <a:pt x="1272" y="8296"/>
                        <a:pt x="1308" y="8474"/>
                        <a:pt x="1308" y="8617"/>
                      </a:cubicBezTo>
                      <a:lnTo>
                        <a:pt x="1308" y="8617"/>
                      </a:lnTo>
                      <a:lnTo>
                        <a:pt x="1308" y="8689"/>
                      </a:lnTo>
                      <a:cubicBezTo>
                        <a:pt x="1308" y="8760"/>
                        <a:pt x="1308" y="8653"/>
                        <a:pt x="1308" y="8581"/>
                      </a:cubicBezTo>
                      <a:cubicBezTo>
                        <a:pt x="1308" y="8617"/>
                        <a:pt x="1343" y="8403"/>
                        <a:pt x="1272" y="8689"/>
                      </a:cubicBezTo>
                      <a:cubicBezTo>
                        <a:pt x="1165" y="9296"/>
                        <a:pt x="1022" y="10046"/>
                        <a:pt x="843" y="10975"/>
                      </a:cubicBezTo>
                      <a:cubicBezTo>
                        <a:pt x="522" y="12796"/>
                        <a:pt x="22" y="15261"/>
                        <a:pt x="201" y="18726"/>
                      </a:cubicBezTo>
                      <a:lnTo>
                        <a:pt x="129" y="19083"/>
                      </a:lnTo>
                      <a:cubicBezTo>
                        <a:pt x="379" y="19976"/>
                        <a:pt x="665" y="20190"/>
                        <a:pt x="951" y="18404"/>
                      </a:cubicBezTo>
                      <a:cubicBezTo>
                        <a:pt x="915" y="20619"/>
                        <a:pt x="1236" y="18654"/>
                        <a:pt x="1308" y="19333"/>
                      </a:cubicBezTo>
                      <a:lnTo>
                        <a:pt x="1308" y="19511"/>
                      </a:lnTo>
                      <a:cubicBezTo>
                        <a:pt x="1486" y="17797"/>
                        <a:pt x="1808" y="20904"/>
                        <a:pt x="1951" y="19404"/>
                      </a:cubicBezTo>
                      <a:cubicBezTo>
                        <a:pt x="1951" y="19583"/>
                        <a:pt x="1986" y="20190"/>
                        <a:pt x="1951" y="20226"/>
                      </a:cubicBezTo>
                      <a:cubicBezTo>
                        <a:pt x="2094" y="19940"/>
                        <a:pt x="2236" y="19440"/>
                        <a:pt x="2379" y="20726"/>
                      </a:cubicBezTo>
                      <a:cubicBezTo>
                        <a:pt x="2701" y="20369"/>
                        <a:pt x="3379" y="20869"/>
                        <a:pt x="3237" y="18797"/>
                      </a:cubicBezTo>
                      <a:lnTo>
                        <a:pt x="3272" y="19154"/>
                      </a:lnTo>
                      <a:cubicBezTo>
                        <a:pt x="3129" y="17761"/>
                        <a:pt x="3379" y="18904"/>
                        <a:pt x="3344" y="18190"/>
                      </a:cubicBezTo>
                      <a:cubicBezTo>
                        <a:pt x="3379" y="18369"/>
                        <a:pt x="3415" y="18440"/>
                        <a:pt x="3415" y="18511"/>
                      </a:cubicBezTo>
                      <a:cubicBezTo>
                        <a:pt x="3237" y="17154"/>
                        <a:pt x="3701" y="18226"/>
                        <a:pt x="3665" y="17618"/>
                      </a:cubicBezTo>
                      <a:lnTo>
                        <a:pt x="3880" y="18440"/>
                      </a:lnTo>
                      <a:lnTo>
                        <a:pt x="4058" y="18190"/>
                      </a:lnTo>
                      <a:lnTo>
                        <a:pt x="3915" y="18047"/>
                      </a:lnTo>
                      <a:cubicBezTo>
                        <a:pt x="3308" y="15761"/>
                        <a:pt x="4487" y="19404"/>
                        <a:pt x="4237" y="17904"/>
                      </a:cubicBezTo>
                      <a:cubicBezTo>
                        <a:pt x="4487" y="18119"/>
                        <a:pt x="3022" y="13189"/>
                        <a:pt x="3451" y="14225"/>
                      </a:cubicBezTo>
                      <a:cubicBezTo>
                        <a:pt x="3129" y="13154"/>
                        <a:pt x="3987" y="15940"/>
                        <a:pt x="3772" y="15118"/>
                      </a:cubicBezTo>
                      <a:cubicBezTo>
                        <a:pt x="4165" y="16297"/>
                        <a:pt x="4022" y="15832"/>
                        <a:pt x="4344" y="16761"/>
                      </a:cubicBezTo>
                      <a:cubicBezTo>
                        <a:pt x="4237" y="16190"/>
                        <a:pt x="4915" y="17904"/>
                        <a:pt x="4737" y="17083"/>
                      </a:cubicBezTo>
                      <a:lnTo>
                        <a:pt x="5094" y="17976"/>
                      </a:lnTo>
                      <a:cubicBezTo>
                        <a:pt x="4594" y="16297"/>
                        <a:pt x="5808" y="19047"/>
                        <a:pt x="5308" y="17440"/>
                      </a:cubicBezTo>
                      <a:cubicBezTo>
                        <a:pt x="5130" y="16654"/>
                        <a:pt x="6487" y="20012"/>
                        <a:pt x="5951" y="18226"/>
                      </a:cubicBezTo>
                      <a:lnTo>
                        <a:pt x="6523" y="19369"/>
                      </a:lnTo>
                      <a:cubicBezTo>
                        <a:pt x="6666" y="19511"/>
                        <a:pt x="5951" y="17904"/>
                        <a:pt x="6273" y="18440"/>
                      </a:cubicBezTo>
                      <a:cubicBezTo>
                        <a:pt x="6594" y="19190"/>
                        <a:pt x="6630" y="18976"/>
                        <a:pt x="6916" y="19726"/>
                      </a:cubicBezTo>
                      <a:cubicBezTo>
                        <a:pt x="7630" y="20797"/>
                        <a:pt x="6451" y="17940"/>
                        <a:pt x="7594" y="19761"/>
                      </a:cubicBezTo>
                      <a:cubicBezTo>
                        <a:pt x="6951" y="18333"/>
                        <a:pt x="7451" y="19119"/>
                        <a:pt x="6951" y="18047"/>
                      </a:cubicBezTo>
                      <a:cubicBezTo>
                        <a:pt x="7273" y="18654"/>
                        <a:pt x="7201" y="18047"/>
                        <a:pt x="7773" y="19440"/>
                      </a:cubicBezTo>
                      <a:cubicBezTo>
                        <a:pt x="7809" y="19547"/>
                        <a:pt x="7773" y="19547"/>
                        <a:pt x="7666" y="19297"/>
                      </a:cubicBezTo>
                      <a:lnTo>
                        <a:pt x="8059" y="20155"/>
                      </a:lnTo>
                      <a:cubicBezTo>
                        <a:pt x="8987" y="21655"/>
                        <a:pt x="7809" y="19190"/>
                        <a:pt x="8023" y="19369"/>
                      </a:cubicBezTo>
                      <a:cubicBezTo>
                        <a:pt x="7844" y="19119"/>
                        <a:pt x="7844" y="19190"/>
                        <a:pt x="7594" y="18618"/>
                      </a:cubicBezTo>
                      <a:lnTo>
                        <a:pt x="7737" y="18690"/>
                      </a:lnTo>
                      <a:lnTo>
                        <a:pt x="8094" y="19404"/>
                      </a:lnTo>
                      <a:lnTo>
                        <a:pt x="8452" y="19726"/>
                      </a:lnTo>
                      <a:lnTo>
                        <a:pt x="7987" y="18868"/>
                      </a:lnTo>
                      <a:cubicBezTo>
                        <a:pt x="8273" y="19262"/>
                        <a:pt x="9094" y="20726"/>
                        <a:pt x="8523" y="19476"/>
                      </a:cubicBezTo>
                      <a:cubicBezTo>
                        <a:pt x="8202" y="18761"/>
                        <a:pt x="7844" y="18333"/>
                        <a:pt x="7773" y="18047"/>
                      </a:cubicBezTo>
                      <a:cubicBezTo>
                        <a:pt x="8166" y="18583"/>
                        <a:pt x="8773" y="19404"/>
                        <a:pt x="9023" y="19619"/>
                      </a:cubicBezTo>
                      <a:cubicBezTo>
                        <a:pt x="8487" y="18654"/>
                        <a:pt x="8523" y="18690"/>
                        <a:pt x="8452" y="18476"/>
                      </a:cubicBezTo>
                      <a:lnTo>
                        <a:pt x="8916" y="19297"/>
                      </a:lnTo>
                      <a:cubicBezTo>
                        <a:pt x="8380" y="18083"/>
                        <a:pt x="9987" y="21119"/>
                        <a:pt x="9559" y="20119"/>
                      </a:cubicBezTo>
                      <a:lnTo>
                        <a:pt x="9880" y="20690"/>
                      </a:lnTo>
                      <a:lnTo>
                        <a:pt x="8952" y="18940"/>
                      </a:lnTo>
                      <a:cubicBezTo>
                        <a:pt x="8130" y="17226"/>
                        <a:pt x="9952" y="20654"/>
                        <a:pt x="8809" y="18333"/>
                      </a:cubicBezTo>
                      <a:cubicBezTo>
                        <a:pt x="8844" y="18511"/>
                        <a:pt x="7773" y="16511"/>
                        <a:pt x="8023" y="16833"/>
                      </a:cubicBezTo>
                      <a:lnTo>
                        <a:pt x="8452" y="17654"/>
                      </a:lnTo>
                      <a:cubicBezTo>
                        <a:pt x="8380" y="17476"/>
                        <a:pt x="8202" y="17118"/>
                        <a:pt x="8309" y="17297"/>
                      </a:cubicBezTo>
                      <a:cubicBezTo>
                        <a:pt x="8523" y="17725"/>
                        <a:pt x="8952" y="18476"/>
                        <a:pt x="8916" y="18333"/>
                      </a:cubicBezTo>
                      <a:lnTo>
                        <a:pt x="9452" y="19333"/>
                      </a:lnTo>
                      <a:lnTo>
                        <a:pt x="8666" y="17833"/>
                      </a:lnTo>
                      <a:cubicBezTo>
                        <a:pt x="9202" y="18654"/>
                        <a:pt x="8666" y="17547"/>
                        <a:pt x="9309" y="18654"/>
                      </a:cubicBezTo>
                      <a:cubicBezTo>
                        <a:pt x="9309" y="18654"/>
                        <a:pt x="9702" y="19154"/>
                        <a:pt x="9059" y="17904"/>
                      </a:cubicBezTo>
                      <a:cubicBezTo>
                        <a:pt x="9487" y="18654"/>
                        <a:pt x="9666" y="18976"/>
                        <a:pt x="10166" y="19869"/>
                      </a:cubicBezTo>
                      <a:cubicBezTo>
                        <a:pt x="9702" y="18976"/>
                        <a:pt x="9380" y="18226"/>
                        <a:pt x="9916" y="19154"/>
                      </a:cubicBezTo>
                      <a:lnTo>
                        <a:pt x="9987" y="19262"/>
                      </a:lnTo>
                      <a:cubicBezTo>
                        <a:pt x="10595" y="20190"/>
                        <a:pt x="9416" y="17868"/>
                        <a:pt x="10130" y="19012"/>
                      </a:cubicBezTo>
                      <a:cubicBezTo>
                        <a:pt x="9630" y="18011"/>
                        <a:pt x="9880" y="18547"/>
                        <a:pt x="9237" y="17297"/>
                      </a:cubicBezTo>
                      <a:cubicBezTo>
                        <a:pt x="8666" y="16011"/>
                        <a:pt x="10702" y="19797"/>
                        <a:pt x="8702" y="15904"/>
                      </a:cubicBezTo>
                      <a:cubicBezTo>
                        <a:pt x="8630" y="15690"/>
                        <a:pt x="9202" y="16797"/>
                        <a:pt x="9309" y="16976"/>
                      </a:cubicBezTo>
                      <a:lnTo>
                        <a:pt x="9416" y="17190"/>
                      </a:lnTo>
                      <a:cubicBezTo>
                        <a:pt x="9309" y="16833"/>
                        <a:pt x="9309" y="16797"/>
                        <a:pt x="9380" y="16868"/>
                      </a:cubicBezTo>
                      <a:cubicBezTo>
                        <a:pt x="9202" y="16475"/>
                        <a:pt x="8344" y="14654"/>
                        <a:pt x="8594" y="15082"/>
                      </a:cubicBezTo>
                      <a:cubicBezTo>
                        <a:pt x="8952" y="15832"/>
                        <a:pt x="8880" y="15654"/>
                        <a:pt x="8880" y="15654"/>
                      </a:cubicBezTo>
                      <a:cubicBezTo>
                        <a:pt x="8952" y="15761"/>
                        <a:pt x="9059" y="16047"/>
                        <a:pt x="9309" y="16511"/>
                      </a:cubicBezTo>
                      <a:cubicBezTo>
                        <a:pt x="9202" y="16297"/>
                        <a:pt x="9130" y="16154"/>
                        <a:pt x="9094" y="16011"/>
                      </a:cubicBezTo>
                      <a:cubicBezTo>
                        <a:pt x="9130" y="16083"/>
                        <a:pt x="9130" y="16118"/>
                        <a:pt x="9166" y="16190"/>
                      </a:cubicBezTo>
                      <a:cubicBezTo>
                        <a:pt x="9059" y="15940"/>
                        <a:pt x="8952" y="15690"/>
                        <a:pt x="8880" y="15618"/>
                      </a:cubicBezTo>
                      <a:cubicBezTo>
                        <a:pt x="8809" y="15511"/>
                        <a:pt x="8773" y="15368"/>
                        <a:pt x="8666" y="15154"/>
                      </a:cubicBezTo>
                      <a:cubicBezTo>
                        <a:pt x="9130" y="16083"/>
                        <a:pt x="8702" y="15047"/>
                        <a:pt x="9273" y="16333"/>
                      </a:cubicBezTo>
                      <a:cubicBezTo>
                        <a:pt x="9166" y="16011"/>
                        <a:pt x="8702" y="14654"/>
                        <a:pt x="8523" y="14154"/>
                      </a:cubicBezTo>
                      <a:cubicBezTo>
                        <a:pt x="8773" y="14832"/>
                        <a:pt x="9023" y="15404"/>
                        <a:pt x="9130" y="15654"/>
                      </a:cubicBezTo>
                      <a:lnTo>
                        <a:pt x="9059" y="15404"/>
                      </a:lnTo>
                      <a:cubicBezTo>
                        <a:pt x="9416" y="16368"/>
                        <a:pt x="9273" y="15940"/>
                        <a:pt x="9345" y="16154"/>
                      </a:cubicBezTo>
                      <a:cubicBezTo>
                        <a:pt x="9987" y="17690"/>
                        <a:pt x="8773" y="14582"/>
                        <a:pt x="9345" y="16011"/>
                      </a:cubicBezTo>
                      <a:lnTo>
                        <a:pt x="9059" y="15261"/>
                      </a:lnTo>
                      <a:lnTo>
                        <a:pt x="9094" y="15404"/>
                      </a:lnTo>
                      <a:cubicBezTo>
                        <a:pt x="8952" y="15011"/>
                        <a:pt x="8773" y="14439"/>
                        <a:pt x="8702" y="14297"/>
                      </a:cubicBezTo>
                      <a:cubicBezTo>
                        <a:pt x="9023" y="15118"/>
                        <a:pt x="9380" y="16118"/>
                        <a:pt x="9380" y="16190"/>
                      </a:cubicBezTo>
                      <a:cubicBezTo>
                        <a:pt x="9666" y="17011"/>
                        <a:pt x="9273" y="15761"/>
                        <a:pt x="9166" y="15297"/>
                      </a:cubicBezTo>
                      <a:cubicBezTo>
                        <a:pt x="9130" y="15154"/>
                        <a:pt x="8952" y="14689"/>
                        <a:pt x="8844" y="14368"/>
                      </a:cubicBezTo>
                      <a:cubicBezTo>
                        <a:pt x="8844" y="14368"/>
                        <a:pt x="9130" y="15190"/>
                        <a:pt x="9023" y="14797"/>
                      </a:cubicBezTo>
                      <a:lnTo>
                        <a:pt x="9380" y="15940"/>
                      </a:lnTo>
                      <a:cubicBezTo>
                        <a:pt x="9059" y="14832"/>
                        <a:pt x="9023" y="14761"/>
                        <a:pt x="8880" y="14297"/>
                      </a:cubicBezTo>
                      <a:cubicBezTo>
                        <a:pt x="9130" y="15154"/>
                        <a:pt x="9094" y="15047"/>
                        <a:pt x="9309" y="15690"/>
                      </a:cubicBezTo>
                      <a:cubicBezTo>
                        <a:pt x="9309" y="15582"/>
                        <a:pt x="9309" y="15618"/>
                        <a:pt x="9345" y="15511"/>
                      </a:cubicBezTo>
                      <a:cubicBezTo>
                        <a:pt x="9094" y="14654"/>
                        <a:pt x="9023" y="14404"/>
                        <a:pt x="8702" y="13404"/>
                      </a:cubicBezTo>
                      <a:cubicBezTo>
                        <a:pt x="8666" y="13154"/>
                        <a:pt x="8487" y="12332"/>
                        <a:pt x="8702" y="13046"/>
                      </a:cubicBezTo>
                      <a:lnTo>
                        <a:pt x="8380" y="12011"/>
                      </a:lnTo>
                      <a:cubicBezTo>
                        <a:pt x="8237" y="11189"/>
                        <a:pt x="8344" y="11296"/>
                        <a:pt x="8666" y="12332"/>
                      </a:cubicBezTo>
                      <a:cubicBezTo>
                        <a:pt x="7880" y="8046"/>
                        <a:pt x="7380" y="5081"/>
                        <a:pt x="6880" y="3259"/>
                      </a:cubicBezTo>
                      <a:cubicBezTo>
                        <a:pt x="6380" y="1438"/>
                        <a:pt x="5915" y="724"/>
                        <a:pt x="5915" y="724"/>
                      </a:cubicBezTo>
                      <a:cubicBezTo>
                        <a:pt x="4773" y="-1384"/>
                        <a:pt x="5273" y="1688"/>
                        <a:pt x="4987" y="265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8" name="Graphic 1">
                <a:extLst>
                  <a:ext uri="{FF2B5EF4-FFF2-40B4-BE49-F238E27FC236}">
                    <a16:creationId xmlns:a16="http://schemas.microsoft.com/office/drawing/2014/main" id="{95FE2789-B797-4141-990D-291C9B9256DC}"/>
                  </a:ext>
                </a:extLst>
              </p:cNvPr>
              <p:cNvGrpSpPr/>
              <p:nvPr/>
            </p:nvGrpSpPr>
            <p:grpSpPr>
              <a:xfrm>
                <a:off x="7608990" y="2167056"/>
                <a:ext cx="50753" cy="79572"/>
                <a:chOff x="7608990" y="2167056"/>
                <a:chExt cx="50753" cy="79572"/>
              </a:xfrm>
              <a:grpFill/>
            </p:grpSpPr>
            <p:sp>
              <p:nvSpPr>
                <p:cNvPr id="229" name="Freeform 228">
                  <a:extLst>
                    <a:ext uri="{FF2B5EF4-FFF2-40B4-BE49-F238E27FC236}">
                      <a16:creationId xmlns:a16="http://schemas.microsoft.com/office/drawing/2014/main" id="{249A0802-B0BC-E745-8327-6DA51EA8F6B8}"/>
                    </a:ext>
                  </a:extLst>
                </p:cNvPr>
                <p:cNvSpPr/>
                <p:nvPr/>
              </p:nvSpPr>
              <p:spPr>
                <a:xfrm>
                  <a:off x="7643418" y="2245137"/>
                  <a:ext cx="191" cy="500"/>
                </a:xfrm>
                <a:custGeom>
                  <a:avLst/>
                  <a:gdLst>
                    <a:gd name="connsiteX0" fmla="*/ 191 w 191"/>
                    <a:gd name="connsiteY0" fmla="*/ 500 h 500"/>
                    <a:gd name="connsiteX1" fmla="*/ 12 w 191"/>
                    <a:gd name="connsiteY1" fmla="*/ 0 h 500"/>
                    <a:gd name="connsiteX2" fmla="*/ 191 w 191"/>
                    <a:gd name="connsiteY2" fmla="*/ 500 h 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1" h="500">
                      <a:moveTo>
                        <a:pt x="191" y="500"/>
                      </a:moveTo>
                      <a:lnTo>
                        <a:pt x="12" y="0"/>
                      </a:lnTo>
                      <a:cubicBezTo>
                        <a:pt x="-23" y="179"/>
                        <a:pt x="12" y="393"/>
                        <a:pt x="191" y="50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507F5EEB-BB1B-E44F-A28D-914D41CDB1E7}"/>
                    </a:ext>
                  </a:extLst>
                </p:cNvPr>
                <p:cNvSpPr/>
                <p:nvPr/>
              </p:nvSpPr>
              <p:spPr>
                <a:xfrm>
                  <a:off x="7613963" y="2185915"/>
                  <a:ext cx="71" cy="71"/>
                </a:xfrm>
                <a:custGeom>
                  <a:avLst/>
                  <a:gdLst>
                    <a:gd name="connsiteX0" fmla="*/ 71 w 71"/>
                    <a:gd name="connsiteY0" fmla="*/ 72 h 71"/>
                    <a:gd name="connsiteX1" fmla="*/ 0 w 71"/>
                    <a:gd name="connsiteY1" fmla="*/ 0 h 71"/>
                    <a:gd name="connsiteX2" fmla="*/ 71 w 71"/>
                    <a:gd name="connsiteY2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71">
                      <a:moveTo>
                        <a:pt x="71" y="72"/>
                      </a:moveTo>
                      <a:lnTo>
                        <a:pt x="0" y="0"/>
                      </a:lnTo>
                      <a:cubicBezTo>
                        <a:pt x="0" y="36"/>
                        <a:pt x="71" y="72"/>
                        <a:pt x="71" y="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7BFA2F2F-0B71-354E-AC38-AF423D782BAC}"/>
                    </a:ext>
                  </a:extLst>
                </p:cNvPr>
                <p:cNvSpPr/>
                <p:nvPr/>
              </p:nvSpPr>
              <p:spPr>
                <a:xfrm>
                  <a:off x="7638287" y="2228457"/>
                  <a:ext cx="71" cy="107"/>
                </a:xfrm>
                <a:custGeom>
                  <a:avLst/>
                  <a:gdLst>
                    <a:gd name="connsiteX0" fmla="*/ 0 w 71"/>
                    <a:gd name="connsiteY0" fmla="*/ 107 h 107"/>
                    <a:gd name="connsiteX1" fmla="*/ 0 w 71"/>
                    <a:gd name="connsiteY1" fmla="*/ 107 h 107"/>
                    <a:gd name="connsiteX2" fmla="*/ 71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0" y="107"/>
                      </a:moveTo>
                      <a:lnTo>
                        <a:pt x="0" y="107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FFC77925-6B6A-7E4B-8A48-90336A9D466F}"/>
                    </a:ext>
                  </a:extLst>
                </p:cNvPr>
                <p:cNvSpPr/>
                <p:nvPr/>
              </p:nvSpPr>
              <p:spPr>
                <a:xfrm>
                  <a:off x="7608990" y="2167056"/>
                  <a:ext cx="50753" cy="79572"/>
                </a:xfrm>
                <a:custGeom>
                  <a:avLst/>
                  <a:gdLst>
                    <a:gd name="connsiteX0" fmla="*/ 40084 w 50753"/>
                    <a:gd name="connsiteY0" fmla="*/ 65473 h 79572"/>
                    <a:gd name="connsiteX1" fmla="*/ 33476 w 50753"/>
                    <a:gd name="connsiteY1" fmla="*/ 62294 h 79572"/>
                    <a:gd name="connsiteX2" fmla="*/ 29297 w 50753"/>
                    <a:gd name="connsiteY2" fmla="*/ 61472 h 79572"/>
                    <a:gd name="connsiteX3" fmla="*/ 26511 w 50753"/>
                    <a:gd name="connsiteY3" fmla="*/ 61722 h 79572"/>
                    <a:gd name="connsiteX4" fmla="*/ 26690 w 50753"/>
                    <a:gd name="connsiteY4" fmla="*/ 60793 h 79572"/>
                    <a:gd name="connsiteX5" fmla="*/ 25868 w 50753"/>
                    <a:gd name="connsiteY5" fmla="*/ 60686 h 79572"/>
                    <a:gd name="connsiteX6" fmla="*/ 26011 w 50753"/>
                    <a:gd name="connsiteY6" fmla="*/ 60472 h 79572"/>
                    <a:gd name="connsiteX7" fmla="*/ 24904 w 50753"/>
                    <a:gd name="connsiteY7" fmla="*/ 60543 h 79572"/>
                    <a:gd name="connsiteX8" fmla="*/ 25047 w 50753"/>
                    <a:gd name="connsiteY8" fmla="*/ 60329 h 79572"/>
                    <a:gd name="connsiteX9" fmla="*/ 24618 w 50753"/>
                    <a:gd name="connsiteY9" fmla="*/ 60222 h 79572"/>
                    <a:gd name="connsiteX10" fmla="*/ 24904 w 50753"/>
                    <a:gd name="connsiteY10" fmla="*/ 59936 h 79572"/>
                    <a:gd name="connsiteX11" fmla="*/ 23261 w 50753"/>
                    <a:gd name="connsiteY11" fmla="*/ 59329 h 79572"/>
                    <a:gd name="connsiteX12" fmla="*/ 22582 w 50753"/>
                    <a:gd name="connsiteY12" fmla="*/ 60222 h 79572"/>
                    <a:gd name="connsiteX13" fmla="*/ 21939 w 50753"/>
                    <a:gd name="connsiteY13" fmla="*/ 58864 h 79572"/>
                    <a:gd name="connsiteX14" fmla="*/ 22154 w 50753"/>
                    <a:gd name="connsiteY14" fmla="*/ 58722 h 79572"/>
                    <a:gd name="connsiteX15" fmla="*/ 20153 w 50753"/>
                    <a:gd name="connsiteY15" fmla="*/ 56221 h 79572"/>
                    <a:gd name="connsiteX16" fmla="*/ 20939 w 50753"/>
                    <a:gd name="connsiteY16" fmla="*/ 55864 h 79572"/>
                    <a:gd name="connsiteX17" fmla="*/ 17903 w 50753"/>
                    <a:gd name="connsiteY17" fmla="*/ 55150 h 79572"/>
                    <a:gd name="connsiteX18" fmla="*/ 19225 w 50753"/>
                    <a:gd name="connsiteY18" fmla="*/ 54150 h 79572"/>
                    <a:gd name="connsiteX19" fmla="*/ 17582 w 50753"/>
                    <a:gd name="connsiteY19" fmla="*/ 53542 h 79572"/>
                    <a:gd name="connsiteX20" fmla="*/ 18010 w 50753"/>
                    <a:gd name="connsiteY20" fmla="*/ 53649 h 79572"/>
                    <a:gd name="connsiteX21" fmla="*/ 17296 w 50753"/>
                    <a:gd name="connsiteY21" fmla="*/ 52328 h 79572"/>
                    <a:gd name="connsiteX22" fmla="*/ 15617 w 50753"/>
                    <a:gd name="connsiteY22" fmla="*/ 53078 h 79572"/>
                    <a:gd name="connsiteX23" fmla="*/ 17046 w 50753"/>
                    <a:gd name="connsiteY23" fmla="*/ 51649 h 79572"/>
                    <a:gd name="connsiteX24" fmla="*/ 15617 w 50753"/>
                    <a:gd name="connsiteY24" fmla="*/ 52078 h 79572"/>
                    <a:gd name="connsiteX25" fmla="*/ 18367 w 50753"/>
                    <a:gd name="connsiteY25" fmla="*/ 48435 h 79572"/>
                    <a:gd name="connsiteX26" fmla="*/ 15831 w 50753"/>
                    <a:gd name="connsiteY26" fmla="*/ 37219 h 79572"/>
                    <a:gd name="connsiteX27" fmla="*/ 16939 w 50753"/>
                    <a:gd name="connsiteY27" fmla="*/ 37040 h 79572"/>
                    <a:gd name="connsiteX28" fmla="*/ 16010 w 50753"/>
                    <a:gd name="connsiteY28" fmla="*/ 36040 h 79572"/>
                    <a:gd name="connsiteX29" fmla="*/ 15260 w 50753"/>
                    <a:gd name="connsiteY29" fmla="*/ 35647 h 79572"/>
                    <a:gd name="connsiteX30" fmla="*/ 16224 w 50753"/>
                    <a:gd name="connsiteY30" fmla="*/ 35504 h 79572"/>
                    <a:gd name="connsiteX31" fmla="*/ 15510 w 50753"/>
                    <a:gd name="connsiteY31" fmla="*/ 34862 h 79572"/>
                    <a:gd name="connsiteX32" fmla="*/ 16546 w 50753"/>
                    <a:gd name="connsiteY32" fmla="*/ 34504 h 79572"/>
                    <a:gd name="connsiteX33" fmla="*/ 16117 w 50753"/>
                    <a:gd name="connsiteY33" fmla="*/ 30111 h 79572"/>
                    <a:gd name="connsiteX34" fmla="*/ 16546 w 50753"/>
                    <a:gd name="connsiteY34" fmla="*/ 21824 h 79572"/>
                    <a:gd name="connsiteX35" fmla="*/ 18296 w 50753"/>
                    <a:gd name="connsiteY35" fmla="*/ 16681 h 79572"/>
                    <a:gd name="connsiteX36" fmla="*/ 19225 w 50753"/>
                    <a:gd name="connsiteY36" fmla="*/ 15395 h 79572"/>
                    <a:gd name="connsiteX37" fmla="*/ 19832 w 50753"/>
                    <a:gd name="connsiteY37" fmla="*/ 14716 h 79572"/>
                    <a:gd name="connsiteX38" fmla="*/ 19796 w 50753"/>
                    <a:gd name="connsiteY38" fmla="*/ 12644 h 79572"/>
                    <a:gd name="connsiteX39" fmla="*/ 19439 w 50753"/>
                    <a:gd name="connsiteY39" fmla="*/ 12180 h 79572"/>
                    <a:gd name="connsiteX40" fmla="*/ 20689 w 50753"/>
                    <a:gd name="connsiteY40" fmla="*/ 9358 h 79572"/>
                    <a:gd name="connsiteX41" fmla="*/ 21475 w 50753"/>
                    <a:gd name="connsiteY41" fmla="*/ 6287 h 79572"/>
                    <a:gd name="connsiteX42" fmla="*/ 20475 w 50753"/>
                    <a:gd name="connsiteY42" fmla="*/ 143 h 79572"/>
                    <a:gd name="connsiteX43" fmla="*/ 10366 w 50753"/>
                    <a:gd name="connsiteY43" fmla="*/ 0 h 79572"/>
                    <a:gd name="connsiteX44" fmla="*/ 16296 w 50753"/>
                    <a:gd name="connsiteY44" fmla="*/ 214 h 79572"/>
                    <a:gd name="connsiteX45" fmla="*/ 14545 w 50753"/>
                    <a:gd name="connsiteY45" fmla="*/ 179 h 79572"/>
                    <a:gd name="connsiteX46" fmla="*/ 9331 w 50753"/>
                    <a:gd name="connsiteY46" fmla="*/ 2179 h 79572"/>
                    <a:gd name="connsiteX47" fmla="*/ 9009 w 50753"/>
                    <a:gd name="connsiteY47" fmla="*/ 2036 h 79572"/>
                    <a:gd name="connsiteX48" fmla="*/ 8723 w 50753"/>
                    <a:gd name="connsiteY48" fmla="*/ 5429 h 79572"/>
                    <a:gd name="connsiteX49" fmla="*/ 7223 w 50753"/>
                    <a:gd name="connsiteY49" fmla="*/ 6786 h 79572"/>
                    <a:gd name="connsiteX50" fmla="*/ 7080 w 50753"/>
                    <a:gd name="connsiteY50" fmla="*/ 6679 h 79572"/>
                    <a:gd name="connsiteX51" fmla="*/ 6044 w 50753"/>
                    <a:gd name="connsiteY51" fmla="*/ 10108 h 79572"/>
                    <a:gd name="connsiteX52" fmla="*/ 5366 w 50753"/>
                    <a:gd name="connsiteY52" fmla="*/ 9537 h 79572"/>
                    <a:gd name="connsiteX53" fmla="*/ 4258 w 50753"/>
                    <a:gd name="connsiteY53" fmla="*/ 11680 h 79572"/>
                    <a:gd name="connsiteX54" fmla="*/ 5009 w 50753"/>
                    <a:gd name="connsiteY54" fmla="*/ 17431 h 79572"/>
                    <a:gd name="connsiteX55" fmla="*/ 4687 w 50753"/>
                    <a:gd name="connsiteY55" fmla="*/ 17288 h 79572"/>
                    <a:gd name="connsiteX56" fmla="*/ 5294 w 50753"/>
                    <a:gd name="connsiteY56" fmla="*/ 18967 h 79572"/>
                    <a:gd name="connsiteX57" fmla="*/ 4973 w 50753"/>
                    <a:gd name="connsiteY57" fmla="*/ 19002 h 79572"/>
                    <a:gd name="connsiteX58" fmla="*/ 5259 w 50753"/>
                    <a:gd name="connsiteY58" fmla="*/ 21753 h 79572"/>
                    <a:gd name="connsiteX59" fmla="*/ 4401 w 50753"/>
                    <a:gd name="connsiteY59" fmla="*/ 21646 h 79572"/>
                    <a:gd name="connsiteX60" fmla="*/ 4330 w 50753"/>
                    <a:gd name="connsiteY60" fmla="*/ 23074 h 79572"/>
                    <a:gd name="connsiteX61" fmla="*/ 4616 w 50753"/>
                    <a:gd name="connsiteY61" fmla="*/ 22574 h 79572"/>
                    <a:gd name="connsiteX62" fmla="*/ 4294 w 50753"/>
                    <a:gd name="connsiteY62" fmla="*/ 24682 h 79572"/>
                    <a:gd name="connsiteX63" fmla="*/ 7545 w 50753"/>
                    <a:gd name="connsiteY63" fmla="*/ 28182 h 79572"/>
                    <a:gd name="connsiteX64" fmla="*/ 6580 w 50753"/>
                    <a:gd name="connsiteY64" fmla="*/ 28361 h 79572"/>
                    <a:gd name="connsiteX65" fmla="*/ 4866 w 50753"/>
                    <a:gd name="connsiteY65" fmla="*/ 27968 h 79572"/>
                    <a:gd name="connsiteX66" fmla="*/ 4187 w 50753"/>
                    <a:gd name="connsiteY66" fmla="*/ 30004 h 79572"/>
                    <a:gd name="connsiteX67" fmla="*/ 3223 w 50753"/>
                    <a:gd name="connsiteY67" fmla="*/ 29932 h 79572"/>
                    <a:gd name="connsiteX68" fmla="*/ 3365 w 50753"/>
                    <a:gd name="connsiteY68" fmla="*/ 33040 h 79572"/>
                    <a:gd name="connsiteX69" fmla="*/ 2330 w 50753"/>
                    <a:gd name="connsiteY69" fmla="*/ 35183 h 79572"/>
                    <a:gd name="connsiteX70" fmla="*/ 1044 w 50753"/>
                    <a:gd name="connsiteY70" fmla="*/ 35719 h 79572"/>
                    <a:gd name="connsiteX71" fmla="*/ 2008 w 50753"/>
                    <a:gd name="connsiteY71" fmla="*/ 36790 h 79572"/>
                    <a:gd name="connsiteX72" fmla="*/ 615 w 50753"/>
                    <a:gd name="connsiteY72" fmla="*/ 37290 h 79572"/>
                    <a:gd name="connsiteX73" fmla="*/ 687 w 50753"/>
                    <a:gd name="connsiteY73" fmla="*/ 42327 h 79572"/>
                    <a:gd name="connsiteX74" fmla="*/ 2723 w 50753"/>
                    <a:gd name="connsiteY74" fmla="*/ 43720 h 79572"/>
                    <a:gd name="connsiteX75" fmla="*/ 1258 w 50753"/>
                    <a:gd name="connsiteY75" fmla="*/ 44791 h 79572"/>
                    <a:gd name="connsiteX76" fmla="*/ 1401 w 50753"/>
                    <a:gd name="connsiteY76" fmla="*/ 44505 h 79572"/>
                    <a:gd name="connsiteX77" fmla="*/ 472 w 50753"/>
                    <a:gd name="connsiteY77" fmla="*/ 44541 h 79572"/>
                    <a:gd name="connsiteX78" fmla="*/ 1722 w 50753"/>
                    <a:gd name="connsiteY78" fmla="*/ 47399 h 79572"/>
                    <a:gd name="connsiteX79" fmla="*/ 2508 w 50753"/>
                    <a:gd name="connsiteY79" fmla="*/ 46791 h 79572"/>
                    <a:gd name="connsiteX80" fmla="*/ 2580 w 50753"/>
                    <a:gd name="connsiteY80" fmla="*/ 47756 h 79572"/>
                    <a:gd name="connsiteX81" fmla="*/ 1758 w 50753"/>
                    <a:gd name="connsiteY81" fmla="*/ 47720 h 79572"/>
                    <a:gd name="connsiteX82" fmla="*/ 1615 w 50753"/>
                    <a:gd name="connsiteY82" fmla="*/ 49256 h 79572"/>
                    <a:gd name="connsiteX83" fmla="*/ 2508 w 50753"/>
                    <a:gd name="connsiteY83" fmla="*/ 48827 h 79572"/>
                    <a:gd name="connsiteX84" fmla="*/ 2151 w 50753"/>
                    <a:gd name="connsiteY84" fmla="*/ 50721 h 79572"/>
                    <a:gd name="connsiteX85" fmla="*/ 3758 w 50753"/>
                    <a:gd name="connsiteY85" fmla="*/ 50399 h 79572"/>
                    <a:gd name="connsiteX86" fmla="*/ 2830 w 50753"/>
                    <a:gd name="connsiteY86" fmla="*/ 54364 h 79572"/>
                    <a:gd name="connsiteX87" fmla="*/ 4187 w 50753"/>
                    <a:gd name="connsiteY87" fmla="*/ 54435 h 79572"/>
                    <a:gd name="connsiteX88" fmla="*/ 3294 w 50753"/>
                    <a:gd name="connsiteY88" fmla="*/ 54721 h 79572"/>
                    <a:gd name="connsiteX89" fmla="*/ 2687 w 50753"/>
                    <a:gd name="connsiteY89" fmla="*/ 56400 h 79572"/>
                    <a:gd name="connsiteX90" fmla="*/ 2008 w 50753"/>
                    <a:gd name="connsiteY90" fmla="*/ 56471 h 79572"/>
                    <a:gd name="connsiteX91" fmla="*/ 4008 w 50753"/>
                    <a:gd name="connsiteY91" fmla="*/ 56221 h 79572"/>
                    <a:gd name="connsiteX92" fmla="*/ 5080 w 50753"/>
                    <a:gd name="connsiteY92" fmla="*/ 57757 h 79572"/>
                    <a:gd name="connsiteX93" fmla="*/ 6795 w 50753"/>
                    <a:gd name="connsiteY93" fmla="*/ 57650 h 79572"/>
                    <a:gd name="connsiteX94" fmla="*/ 5866 w 50753"/>
                    <a:gd name="connsiteY94" fmla="*/ 57757 h 79572"/>
                    <a:gd name="connsiteX95" fmla="*/ 6437 w 50753"/>
                    <a:gd name="connsiteY95" fmla="*/ 58293 h 79572"/>
                    <a:gd name="connsiteX96" fmla="*/ 5401 w 50753"/>
                    <a:gd name="connsiteY96" fmla="*/ 59007 h 79572"/>
                    <a:gd name="connsiteX97" fmla="*/ 4187 w 50753"/>
                    <a:gd name="connsiteY97" fmla="*/ 59007 h 79572"/>
                    <a:gd name="connsiteX98" fmla="*/ 6116 w 50753"/>
                    <a:gd name="connsiteY98" fmla="*/ 59472 h 79572"/>
                    <a:gd name="connsiteX99" fmla="*/ 5902 w 50753"/>
                    <a:gd name="connsiteY99" fmla="*/ 62115 h 79572"/>
                    <a:gd name="connsiteX100" fmla="*/ 7509 w 50753"/>
                    <a:gd name="connsiteY100" fmla="*/ 63972 h 79572"/>
                    <a:gd name="connsiteX101" fmla="*/ 5616 w 50753"/>
                    <a:gd name="connsiteY101" fmla="*/ 65294 h 79572"/>
                    <a:gd name="connsiteX102" fmla="*/ 7688 w 50753"/>
                    <a:gd name="connsiteY102" fmla="*/ 67508 h 79572"/>
                    <a:gd name="connsiteX103" fmla="*/ 7509 w 50753"/>
                    <a:gd name="connsiteY103" fmla="*/ 67473 h 79572"/>
                    <a:gd name="connsiteX104" fmla="*/ 12402 w 50753"/>
                    <a:gd name="connsiteY104" fmla="*/ 72831 h 79572"/>
                    <a:gd name="connsiteX105" fmla="*/ 14117 w 50753"/>
                    <a:gd name="connsiteY105" fmla="*/ 71723 h 79572"/>
                    <a:gd name="connsiteX106" fmla="*/ 18296 w 50753"/>
                    <a:gd name="connsiteY106" fmla="*/ 72759 h 79572"/>
                    <a:gd name="connsiteX107" fmla="*/ 18903 w 50753"/>
                    <a:gd name="connsiteY107" fmla="*/ 74509 h 79572"/>
                    <a:gd name="connsiteX108" fmla="*/ 18617 w 50753"/>
                    <a:gd name="connsiteY108" fmla="*/ 74617 h 79572"/>
                    <a:gd name="connsiteX109" fmla="*/ 21546 w 50753"/>
                    <a:gd name="connsiteY109" fmla="*/ 75724 h 79572"/>
                    <a:gd name="connsiteX110" fmla="*/ 23797 w 50753"/>
                    <a:gd name="connsiteY110" fmla="*/ 74545 h 79572"/>
                    <a:gd name="connsiteX111" fmla="*/ 23975 w 50753"/>
                    <a:gd name="connsiteY111" fmla="*/ 75331 h 79572"/>
                    <a:gd name="connsiteX112" fmla="*/ 23797 w 50753"/>
                    <a:gd name="connsiteY112" fmla="*/ 76295 h 79572"/>
                    <a:gd name="connsiteX113" fmla="*/ 24225 w 50753"/>
                    <a:gd name="connsiteY113" fmla="*/ 75902 h 79572"/>
                    <a:gd name="connsiteX114" fmla="*/ 24154 w 50753"/>
                    <a:gd name="connsiteY114" fmla="*/ 76081 h 79572"/>
                    <a:gd name="connsiteX115" fmla="*/ 24582 w 50753"/>
                    <a:gd name="connsiteY115" fmla="*/ 75545 h 79572"/>
                    <a:gd name="connsiteX116" fmla="*/ 24690 w 50753"/>
                    <a:gd name="connsiteY116" fmla="*/ 75045 h 79572"/>
                    <a:gd name="connsiteX117" fmla="*/ 25940 w 50753"/>
                    <a:gd name="connsiteY117" fmla="*/ 76902 h 79572"/>
                    <a:gd name="connsiteX118" fmla="*/ 30869 w 50753"/>
                    <a:gd name="connsiteY118" fmla="*/ 75974 h 79572"/>
                    <a:gd name="connsiteX119" fmla="*/ 29904 w 50753"/>
                    <a:gd name="connsiteY119" fmla="*/ 77402 h 79572"/>
                    <a:gd name="connsiteX120" fmla="*/ 30976 w 50753"/>
                    <a:gd name="connsiteY120" fmla="*/ 77402 h 79572"/>
                    <a:gd name="connsiteX121" fmla="*/ 29904 w 50753"/>
                    <a:gd name="connsiteY121" fmla="*/ 77974 h 79572"/>
                    <a:gd name="connsiteX122" fmla="*/ 33798 w 50753"/>
                    <a:gd name="connsiteY122" fmla="*/ 78724 h 79572"/>
                    <a:gd name="connsiteX123" fmla="*/ 34262 w 50753"/>
                    <a:gd name="connsiteY123" fmla="*/ 77974 h 79572"/>
                    <a:gd name="connsiteX124" fmla="*/ 34334 w 50753"/>
                    <a:gd name="connsiteY124" fmla="*/ 78117 h 79572"/>
                    <a:gd name="connsiteX125" fmla="*/ 35048 w 50753"/>
                    <a:gd name="connsiteY125" fmla="*/ 77081 h 79572"/>
                    <a:gd name="connsiteX126" fmla="*/ 35370 w 50753"/>
                    <a:gd name="connsiteY126" fmla="*/ 79188 h 79572"/>
                    <a:gd name="connsiteX127" fmla="*/ 37763 w 50753"/>
                    <a:gd name="connsiteY127" fmla="*/ 78653 h 79572"/>
                    <a:gd name="connsiteX128" fmla="*/ 37798 w 50753"/>
                    <a:gd name="connsiteY128" fmla="*/ 77688 h 79572"/>
                    <a:gd name="connsiteX129" fmla="*/ 38513 w 50753"/>
                    <a:gd name="connsiteY129" fmla="*/ 78295 h 79572"/>
                    <a:gd name="connsiteX130" fmla="*/ 38370 w 50753"/>
                    <a:gd name="connsiteY130" fmla="*/ 79510 h 79572"/>
                    <a:gd name="connsiteX131" fmla="*/ 39620 w 50753"/>
                    <a:gd name="connsiteY131" fmla="*/ 77938 h 79572"/>
                    <a:gd name="connsiteX132" fmla="*/ 38799 w 50753"/>
                    <a:gd name="connsiteY132" fmla="*/ 79296 h 79572"/>
                    <a:gd name="connsiteX133" fmla="*/ 40870 w 50753"/>
                    <a:gd name="connsiteY133" fmla="*/ 79403 h 79572"/>
                    <a:gd name="connsiteX134" fmla="*/ 41335 w 50753"/>
                    <a:gd name="connsiteY134" fmla="*/ 77260 h 79572"/>
                    <a:gd name="connsiteX135" fmla="*/ 43335 w 50753"/>
                    <a:gd name="connsiteY135" fmla="*/ 77117 h 79572"/>
                    <a:gd name="connsiteX136" fmla="*/ 43228 w 50753"/>
                    <a:gd name="connsiteY136" fmla="*/ 76009 h 79572"/>
                    <a:gd name="connsiteX137" fmla="*/ 45835 w 50753"/>
                    <a:gd name="connsiteY137" fmla="*/ 76652 h 79572"/>
                    <a:gd name="connsiteX138" fmla="*/ 50621 w 50753"/>
                    <a:gd name="connsiteY138" fmla="*/ 67723 h 79572"/>
                    <a:gd name="connsiteX139" fmla="*/ 48585 w 50753"/>
                    <a:gd name="connsiteY139" fmla="*/ 64901 h 79572"/>
                    <a:gd name="connsiteX140" fmla="*/ 40084 w 50753"/>
                    <a:gd name="connsiteY140" fmla="*/ 65473 h 79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</a:cxnLst>
                  <a:rect l="l" t="t" r="r" b="b"/>
                  <a:pathLst>
                    <a:path w="50753" h="79572">
                      <a:moveTo>
                        <a:pt x="40084" y="65473"/>
                      </a:moveTo>
                      <a:cubicBezTo>
                        <a:pt x="36977" y="64401"/>
                        <a:pt x="36620" y="62258"/>
                        <a:pt x="33476" y="62294"/>
                      </a:cubicBezTo>
                      <a:cubicBezTo>
                        <a:pt x="32155" y="61758"/>
                        <a:pt x="30583" y="61758"/>
                        <a:pt x="29297" y="61472"/>
                      </a:cubicBezTo>
                      <a:cubicBezTo>
                        <a:pt x="28047" y="62758"/>
                        <a:pt x="27726" y="60829"/>
                        <a:pt x="26511" y="61722"/>
                      </a:cubicBezTo>
                      <a:lnTo>
                        <a:pt x="26690" y="60793"/>
                      </a:lnTo>
                      <a:cubicBezTo>
                        <a:pt x="26261" y="61079"/>
                        <a:pt x="25833" y="61222"/>
                        <a:pt x="25868" y="60686"/>
                      </a:cubicBezTo>
                      <a:lnTo>
                        <a:pt x="26011" y="60472"/>
                      </a:lnTo>
                      <a:cubicBezTo>
                        <a:pt x="25368" y="60900"/>
                        <a:pt x="25261" y="60329"/>
                        <a:pt x="24904" y="60543"/>
                      </a:cubicBezTo>
                      <a:lnTo>
                        <a:pt x="25047" y="60329"/>
                      </a:lnTo>
                      <a:lnTo>
                        <a:pt x="24618" y="60222"/>
                      </a:lnTo>
                      <a:lnTo>
                        <a:pt x="24904" y="59936"/>
                      </a:lnTo>
                      <a:cubicBezTo>
                        <a:pt x="23975" y="60258"/>
                        <a:pt x="23475" y="59865"/>
                        <a:pt x="23261" y="59329"/>
                      </a:cubicBezTo>
                      <a:lnTo>
                        <a:pt x="22582" y="60222"/>
                      </a:lnTo>
                      <a:cubicBezTo>
                        <a:pt x="23011" y="59007"/>
                        <a:pt x="21189" y="60365"/>
                        <a:pt x="21939" y="58864"/>
                      </a:cubicBezTo>
                      <a:lnTo>
                        <a:pt x="22154" y="58722"/>
                      </a:lnTo>
                      <a:cubicBezTo>
                        <a:pt x="19082" y="59293"/>
                        <a:pt x="23189" y="56507"/>
                        <a:pt x="20153" y="56221"/>
                      </a:cubicBezTo>
                      <a:cubicBezTo>
                        <a:pt x="20546" y="56293"/>
                        <a:pt x="20653" y="55971"/>
                        <a:pt x="20939" y="55864"/>
                      </a:cubicBezTo>
                      <a:cubicBezTo>
                        <a:pt x="20403" y="55293"/>
                        <a:pt x="20010" y="54542"/>
                        <a:pt x="17903" y="55150"/>
                      </a:cubicBezTo>
                      <a:cubicBezTo>
                        <a:pt x="17760" y="54542"/>
                        <a:pt x="18403" y="54471"/>
                        <a:pt x="19225" y="54150"/>
                      </a:cubicBezTo>
                      <a:cubicBezTo>
                        <a:pt x="18296" y="54435"/>
                        <a:pt x="17760" y="54007"/>
                        <a:pt x="17582" y="53542"/>
                      </a:cubicBezTo>
                      <a:lnTo>
                        <a:pt x="18010" y="53649"/>
                      </a:lnTo>
                      <a:lnTo>
                        <a:pt x="17296" y="52328"/>
                      </a:lnTo>
                      <a:lnTo>
                        <a:pt x="15617" y="53078"/>
                      </a:lnTo>
                      <a:cubicBezTo>
                        <a:pt x="15903" y="52185"/>
                        <a:pt x="17689" y="52292"/>
                        <a:pt x="17046" y="51649"/>
                      </a:cubicBezTo>
                      <a:lnTo>
                        <a:pt x="15617" y="52078"/>
                      </a:lnTo>
                      <a:cubicBezTo>
                        <a:pt x="15581" y="50899"/>
                        <a:pt x="17546" y="49578"/>
                        <a:pt x="18367" y="48435"/>
                      </a:cubicBezTo>
                      <a:cubicBezTo>
                        <a:pt x="17939" y="44684"/>
                        <a:pt x="13402" y="40862"/>
                        <a:pt x="15831" y="37219"/>
                      </a:cubicBezTo>
                      <a:lnTo>
                        <a:pt x="16939" y="37040"/>
                      </a:lnTo>
                      <a:cubicBezTo>
                        <a:pt x="18582" y="36933"/>
                        <a:pt x="14474" y="36219"/>
                        <a:pt x="16010" y="36040"/>
                      </a:cubicBezTo>
                      <a:lnTo>
                        <a:pt x="15260" y="35647"/>
                      </a:lnTo>
                      <a:cubicBezTo>
                        <a:pt x="15546" y="35540"/>
                        <a:pt x="15867" y="35290"/>
                        <a:pt x="16224" y="35504"/>
                      </a:cubicBezTo>
                      <a:cubicBezTo>
                        <a:pt x="16296" y="35147"/>
                        <a:pt x="16010" y="35147"/>
                        <a:pt x="15510" y="34862"/>
                      </a:cubicBezTo>
                      <a:lnTo>
                        <a:pt x="16546" y="34504"/>
                      </a:lnTo>
                      <a:cubicBezTo>
                        <a:pt x="17367" y="33147"/>
                        <a:pt x="15546" y="31718"/>
                        <a:pt x="16117" y="30111"/>
                      </a:cubicBezTo>
                      <a:cubicBezTo>
                        <a:pt x="18403" y="28468"/>
                        <a:pt x="17153" y="24432"/>
                        <a:pt x="16546" y="21824"/>
                      </a:cubicBezTo>
                      <a:cubicBezTo>
                        <a:pt x="15653" y="19967"/>
                        <a:pt x="17010" y="18395"/>
                        <a:pt x="18296" y="16681"/>
                      </a:cubicBezTo>
                      <a:cubicBezTo>
                        <a:pt x="18617" y="16216"/>
                        <a:pt x="18939" y="15788"/>
                        <a:pt x="19225" y="15395"/>
                      </a:cubicBezTo>
                      <a:cubicBezTo>
                        <a:pt x="19475" y="15145"/>
                        <a:pt x="19653" y="15002"/>
                        <a:pt x="19832" y="14716"/>
                      </a:cubicBezTo>
                      <a:cubicBezTo>
                        <a:pt x="20118" y="14216"/>
                        <a:pt x="20225" y="13573"/>
                        <a:pt x="19796" y="12644"/>
                      </a:cubicBezTo>
                      <a:cubicBezTo>
                        <a:pt x="20046" y="12644"/>
                        <a:pt x="19618" y="12216"/>
                        <a:pt x="19439" y="12180"/>
                      </a:cubicBezTo>
                      <a:lnTo>
                        <a:pt x="20689" y="9358"/>
                      </a:lnTo>
                      <a:cubicBezTo>
                        <a:pt x="20689" y="9358"/>
                        <a:pt x="21189" y="8180"/>
                        <a:pt x="21475" y="6287"/>
                      </a:cubicBezTo>
                      <a:cubicBezTo>
                        <a:pt x="21761" y="4429"/>
                        <a:pt x="21689" y="1714"/>
                        <a:pt x="20475" y="143"/>
                      </a:cubicBezTo>
                      <a:lnTo>
                        <a:pt x="10366" y="0"/>
                      </a:lnTo>
                      <a:cubicBezTo>
                        <a:pt x="11509" y="1107"/>
                        <a:pt x="13367" y="1536"/>
                        <a:pt x="16296" y="214"/>
                      </a:cubicBezTo>
                      <a:lnTo>
                        <a:pt x="14545" y="179"/>
                      </a:lnTo>
                      <a:cubicBezTo>
                        <a:pt x="13152" y="821"/>
                        <a:pt x="11474" y="1500"/>
                        <a:pt x="9331" y="2179"/>
                      </a:cubicBezTo>
                      <a:lnTo>
                        <a:pt x="9009" y="2036"/>
                      </a:lnTo>
                      <a:cubicBezTo>
                        <a:pt x="7866" y="3000"/>
                        <a:pt x="7402" y="3750"/>
                        <a:pt x="8723" y="5429"/>
                      </a:cubicBezTo>
                      <a:cubicBezTo>
                        <a:pt x="6580" y="4858"/>
                        <a:pt x="8045" y="6644"/>
                        <a:pt x="7223" y="6786"/>
                      </a:cubicBezTo>
                      <a:lnTo>
                        <a:pt x="7080" y="6679"/>
                      </a:lnTo>
                      <a:cubicBezTo>
                        <a:pt x="8330" y="8251"/>
                        <a:pt x="4973" y="8430"/>
                        <a:pt x="6044" y="10108"/>
                      </a:cubicBezTo>
                      <a:cubicBezTo>
                        <a:pt x="5902" y="10001"/>
                        <a:pt x="5330" y="9823"/>
                        <a:pt x="5366" y="9537"/>
                      </a:cubicBezTo>
                      <a:cubicBezTo>
                        <a:pt x="5366" y="10501"/>
                        <a:pt x="5544" y="11894"/>
                        <a:pt x="4258" y="11680"/>
                      </a:cubicBezTo>
                      <a:cubicBezTo>
                        <a:pt x="4116" y="14180"/>
                        <a:pt x="3258" y="15788"/>
                        <a:pt x="5009" y="17431"/>
                      </a:cubicBezTo>
                      <a:lnTo>
                        <a:pt x="4687" y="17288"/>
                      </a:lnTo>
                      <a:cubicBezTo>
                        <a:pt x="5937" y="18181"/>
                        <a:pt x="4723" y="18145"/>
                        <a:pt x="5294" y="18967"/>
                      </a:cubicBezTo>
                      <a:cubicBezTo>
                        <a:pt x="5116" y="18967"/>
                        <a:pt x="5009" y="19002"/>
                        <a:pt x="4973" y="19002"/>
                      </a:cubicBezTo>
                      <a:cubicBezTo>
                        <a:pt x="6187" y="19931"/>
                        <a:pt x="4794" y="21074"/>
                        <a:pt x="5259" y="21753"/>
                      </a:cubicBezTo>
                      <a:lnTo>
                        <a:pt x="4401" y="21646"/>
                      </a:lnTo>
                      <a:lnTo>
                        <a:pt x="4330" y="23074"/>
                      </a:lnTo>
                      <a:lnTo>
                        <a:pt x="4616" y="22574"/>
                      </a:lnTo>
                      <a:cubicBezTo>
                        <a:pt x="6902" y="23181"/>
                        <a:pt x="2973" y="23396"/>
                        <a:pt x="4294" y="24682"/>
                      </a:cubicBezTo>
                      <a:cubicBezTo>
                        <a:pt x="3830" y="25610"/>
                        <a:pt x="8795" y="27396"/>
                        <a:pt x="7545" y="28182"/>
                      </a:cubicBezTo>
                      <a:cubicBezTo>
                        <a:pt x="8580" y="28789"/>
                        <a:pt x="5830" y="27539"/>
                        <a:pt x="6580" y="28361"/>
                      </a:cubicBezTo>
                      <a:cubicBezTo>
                        <a:pt x="5366" y="28218"/>
                        <a:pt x="5866" y="27932"/>
                        <a:pt x="4866" y="27968"/>
                      </a:cubicBezTo>
                      <a:cubicBezTo>
                        <a:pt x="5366" y="28754"/>
                        <a:pt x="3473" y="29004"/>
                        <a:pt x="4187" y="30004"/>
                      </a:cubicBezTo>
                      <a:lnTo>
                        <a:pt x="3223" y="29932"/>
                      </a:lnTo>
                      <a:cubicBezTo>
                        <a:pt x="4830" y="31254"/>
                        <a:pt x="1758" y="32111"/>
                        <a:pt x="3365" y="33040"/>
                      </a:cubicBezTo>
                      <a:cubicBezTo>
                        <a:pt x="4116" y="34326"/>
                        <a:pt x="472" y="33790"/>
                        <a:pt x="2330" y="35183"/>
                      </a:cubicBezTo>
                      <a:lnTo>
                        <a:pt x="1044" y="35719"/>
                      </a:lnTo>
                      <a:cubicBezTo>
                        <a:pt x="829" y="36326"/>
                        <a:pt x="2615" y="36112"/>
                        <a:pt x="2008" y="36790"/>
                      </a:cubicBezTo>
                      <a:cubicBezTo>
                        <a:pt x="1187" y="36755"/>
                        <a:pt x="1401" y="37647"/>
                        <a:pt x="615" y="37290"/>
                      </a:cubicBezTo>
                      <a:cubicBezTo>
                        <a:pt x="-599" y="38933"/>
                        <a:pt x="2580" y="40255"/>
                        <a:pt x="687" y="42327"/>
                      </a:cubicBezTo>
                      <a:cubicBezTo>
                        <a:pt x="2294" y="42541"/>
                        <a:pt x="1508" y="43612"/>
                        <a:pt x="2723" y="43720"/>
                      </a:cubicBezTo>
                      <a:cubicBezTo>
                        <a:pt x="2044" y="43863"/>
                        <a:pt x="2937" y="45613"/>
                        <a:pt x="1258" y="44791"/>
                      </a:cubicBezTo>
                      <a:cubicBezTo>
                        <a:pt x="1115" y="44720"/>
                        <a:pt x="1115" y="44541"/>
                        <a:pt x="1401" y="44505"/>
                      </a:cubicBezTo>
                      <a:lnTo>
                        <a:pt x="472" y="44541"/>
                      </a:lnTo>
                      <a:cubicBezTo>
                        <a:pt x="-1099" y="45934"/>
                        <a:pt x="1758" y="46327"/>
                        <a:pt x="1722" y="47399"/>
                      </a:cubicBezTo>
                      <a:cubicBezTo>
                        <a:pt x="1973" y="47042"/>
                        <a:pt x="1794" y="46649"/>
                        <a:pt x="2508" y="46791"/>
                      </a:cubicBezTo>
                      <a:lnTo>
                        <a:pt x="2580" y="47756"/>
                      </a:lnTo>
                      <a:lnTo>
                        <a:pt x="1758" y="47720"/>
                      </a:lnTo>
                      <a:lnTo>
                        <a:pt x="1615" y="49256"/>
                      </a:lnTo>
                      <a:lnTo>
                        <a:pt x="2508" y="48827"/>
                      </a:lnTo>
                      <a:cubicBezTo>
                        <a:pt x="2187" y="49613"/>
                        <a:pt x="615" y="50292"/>
                        <a:pt x="2151" y="50721"/>
                      </a:cubicBezTo>
                      <a:cubicBezTo>
                        <a:pt x="2973" y="50863"/>
                        <a:pt x="3258" y="49756"/>
                        <a:pt x="3758" y="50399"/>
                      </a:cubicBezTo>
                      <a:cubicBezTo>
                        <a:pt x="3330" y="51471"/>
                        <a:pt x="2758" y="53114"/>
                        <a:pt x="2830" y="54364"/>
                      </a:cubicBezTo>
                      <a:cubicBezTo>
                        <a:pt x="3866" y="53971"/>
                        <a:pt x="3901" y="54257"/>
                        <a:pt x="4187" y="54435"/>
                      </a:cubicBezTo>
                      <a:lnTo>
                        <a:pt x="3294" y="54721"/>
                      </a:lnTo>
                      <a:cubicBezTo>
                        <a:pt x="4866" y="55364"/>
                        <a:pt x="1365" y="55650"/>
                        <a:pt x="2687" y="56400"/>
                      </a:cubicBezTo>
                      <a:lnTo>
                        <a:pt x="2008" y="56471"/>
                      </a:lnTo>
                      <a:lnTo>
                        <a:pt x="4008" y="56221"/>
                      </a:lnTo>
                      <a:cubicBezTo>
                        <a:pt x="6116" y="56721"/>
                        <a:pt x="2258" y="57293"/>
                        <a:pt x="5080" y="57757"/>
                      </a:cubicBezTo>
                      <a:cubicBezTo>
                        <a:pt x="4794" y="57329"/>
                        <a:pt x="7045" y="56971"/>
                        <a:pt x="6795" y="57650"/>
                      </a:cubicBezTo>
                      <a:lnTo>
                        <a:pt x="5866" y="57757"/>
                      </a:lnTo>
                      <a:cubicBezTo>
                        <a:pt x="6152" y="58043"/>
                        <a:pt x="6544" y="58043"/>
                        <a:pt x="6437" y="58293"/>
                      </a:cubicBezTo>
                      <a:cubicBezTo>
                        <a:pt x="5902" y="58257"/>
                        <a:pt x="5116" y="58579"/>
                        <a:pt x="5401" y="59007"/>
                      </a:cubicBezTo>
                      <a:lnTo>
                        <a:pt x="4187" y="59007"/>
                      </a:lnTo>
                      <a:lnTo>
                        <a:pt x="6116" y="59472"/>
                      </a:lnTo>
                      <a:cubicBezTo>
                        <a:pt x="5401" y="60508"/>
                        <a:pt x="7009" y="61329"/>
                        <a:pt x="5902" y="62115"/>
                      </a:cubicBezTo>
                      <a:cubicBezTo>
                        <a:pt x="5902" y="62115"/>
                        <a:pt x="6009" y="64151"/>
                        <a:pt x="7509" y="63972"/>
                      </a:cubicBezTo>
                      <a:cubicBezTo>
                        <a:pt x="6544" y="63972"/>
                        <a:pt x="6687" y="65115"/>
                        <a:pt x="5616" y="65294"/>
                      </a:cubicBezTo>
                      <a:cubicBezTo>
                        <a:pt x="6759" y="65365"/>
                        <a:pt x="8223" y="66366"/>
                        <a:pt x="7688" y="67508"/>
                      </a:cubicBezTo>
                      <a:lnTo>
                        <a:pt x="7509" y="67473"/>
                      </a:lnTo>
                      <a:cubicBezTo>
                        <a:pt x="8080" y="70366"/>
                        <a:pt x="11367" y="70294"/>
                        <a:pt x="12402" y="72831"/>
                      </a:cubicBezTo>
                      <a:cubicBezTo>
                        <a:pt x="13010" y="71902"/>
                        <a:pt x="13474" y="73009"/>
                        <a:pt x="14117" y="71723"/>
                      </a:cubicBezTo>
                      <a:cubicBezTo>
                        <a:pt x="16367" y="71723"/>
                        <a:pt x="15474" y="76117"/>
                        <a:pt x="18296" y="72759"/>
                      </a:cubicBezTo>
                      <a:cubicBezTo>
                        <a:pt x="19117" y="72973"/>
                        <a:pt x="18617" y="74116"/>
                        <a:pt x="18903" y="74509"/>
                      </a:cubicBezTo>
                      <a:lnTo>
                        <a:pt x="18617" y="74617"/>
                      </a:lnTo>
                      <a:cubicBezTo>
                        <a:pt x="20153" y="75045"/>
                        <a:pt x="20582" y="75188"/>
                        <a:pt x="21546" y="75724"/>
                      </a:cubicBezTo>
                      <a:cubicBezTo>
                        <a:pt x="22225" y="75545"/>
                        <a:pt x="23118" y="73759"/>
                        <a:pt x="23797" y="74545"/>
                      </a:cubicBezTo>
                      <a:cubicBezTo>
                        <a:pt x="23189" y="75188"/>
                        <a:pt x="23618" y="75188"/>
                        <a:pt x="23975" y="75331"/>
                      </a:cubicBezTo>
                      <a:cubicBezTo>
                        <a:pt x="23725" y="75366"/>
                        <a:pt x="23547" y="75617"/>
                        <a:pt x="23797" y="76295"/>
                      </a:cubicBezTo>
                      <a:cubicBezTo>
                        <a:pt x="23940" y="76081"/>
                        <a:pt x="24118" y="75974"/>
                        <a:pt x="24225" y="75902"/>
                      </a:cubicBezTo>
                      <a:cubicBezTo>
                        <a:pt x="24190" y="75974"/>
                        <a:pt x="24190" y="76009"/>
                        <a:pt x="24154" y="76081"/>
                      </a:cubicBezTo>
                      <a:cubicBezTo>
                        <a:pt x="24832" y="76045"/>
                        <a:pt x="24797" y="75759"/>
                        <a:pt x="24582" y="75545"/>
                      </a:cubicBezTo>
                      <a:cubicBezTo>
                        <a:pt x="24654" y="75438"/>
                        <a:pt x="24690" y="75295"/>
                        <a:pt x="24690" y="75045"/>
                      </a:cubicBezTo>
                      <a:cubicBezTo>
                        <a:pt x="24904" y="76259"/>
                        <a:pt x="26333" y="75545"/>
                        <a:pt x="25940" y="76902"/>
                      </a:cubicBezTo>
                      <a:cubicBezTo>
                        <a:pt x="27761" y="77188"/>
                        <a:pt x="29369" y="76117"/>
                        <a:pt x="30869" y="75974"/>
                      </a:cubicBezTo>
                      <a:cubicBezTo>
                        <a:pt x="30833" y="76688"/>
                        <a:pt x="30369" y="77224"/>
                        <a:pt x="29904" y="77402"/>
                      </a:cubicBezTo>
                      <a:lnTo>
                        <a:pt x="30976" y="77402"/>
                      </a:lnTo>
                      <a:cubicBezTo>
                        <a:pt x="30726" y="78403"/>
                        <a:pt x="30262" y="77831"/>
                        <a:pt x="29904" y="77974"/>
                      </a:cubicBezTo>
                      <a:cubicBezTo>
                        <a:pt x="30726" y="79903"/>
                        <a:pt x="32762" y="76974"/>
                        <a:pt x="33798" y="78724"/>
                      </a:cubicBezTo>
                      <a:lnTo>
                        <a:pt x="34262" y="77974"/>
                      </a:lnTo>
                      <a:lnTo>
                        <a:pt x="34334" y="78117"/>
                      </a:lnTo>
                      <a:cubicBezTo>
                        <a:pt x="34405" y="77688"/>
                        <a:pt x="34834" y="77188"/>
                        <a:pt x="35048" y="77081"/>
                      </a:cubicBezTo>
                      <a:cubicBezTo>
                        <a:pt x="35084" y="78010"/>
                        <a:pt x="34655" y="79117"/>
                        <a:pt x="35370" y="79188"/>
                      </a:cubicBezTo>
                      <a:cubicBezTo>
                        <a:pt x="35762" y="80153"/>
                        <a:pt x="37013" y="79046"/>
                        <a:pt x="37763" y="78653"/>
                      </a:cubicBezTo>
                      <a:cubicBezTo>
                        <a:pt x="37405" y="78438"/>
                        <a:pt x="37620" y="77974"/>
                        <a:pt x="37798" y="77688"/>
                      </a:cubicBezTo>
                      <a:cubicBezTo>
                        <a:pt x="38156" y="77724"/>
                        <a:pt x="38191" y="78617"/>
                        <a:pt x="38513" y="78295"/>
                      </a:cubicBezTo>
                      <a:lnTo>
                        <a:pt x="38370" y="79510"/>
                      </a:lnTo>
                      <a:cubicBezTo>
                        <a:pt x="38406" y="78367"/>
                        <a:pt x="39441" y="78438"/>
                        <a:pt x="39620" y="77938"/>
                      </a:cubicBezTo>
                      <a:cubicBezTo>
                        <a:pt x="39691" y="78867"/>
                        <a:pt x="38977" y="78653"/>
                        <a:pt x="38799" y="79296"/>
                      </a:cubicBezTo>
                      <a:cubicBezTo>
                        <a:pt x="40192" y="79367"/>
                        <a:pt x="39477" y="79331"/>
                        <a:pt x="40870" y="79403"/>
                      </a:cubicBezTo>
                      <a:cubicBezTo>
                        <a:pt x="41692" y="78581"/>
                        <a:pt x="40870" y="78260"/>
                        <a:pt x="41335" y="77260"/>
                      </a:cubicBezTo>
                      <a:cubicBezTo>
                        <a:pt x="41977" y="77117"/>
                        <a:pt x="42692" y="76331"/>
                        <a:pt x="43335" y="77117"/>
                      </a:cubicBezTo>
                      <a:lnTo>
                        <a:pt x="43228" y="76009"/>
                      </a:lnTo>
                      <a:cubicBezTo>
                        <a:pt x="44478" y="75295"/>
                        <a:pt x="45156" y="75474"/>
                        <a:pt x="45835" y="76652"/>
                      </a:cubicBezTo>
                      <a:cubicBezTo>
                        <a:pt x="50514" y="72652"/>
                        <a:pt x="51086" y="69652"/>
                        <a:pt x="50621" y="67723"/>
                      </a:cubicBezTo>
                      <a:cubicBezTo>
                        <a:pt x="50121" y="65794"/>
                        <a:pt x="48585" y="64901"/>
                        <a:pt x="48585" y="64901"/>
                      </a:cubicBezTo>
                      <a:cubicBezTo>
                        <a:pt x="45728" y="62186"/>
                        <a:pt x="43906" y="65187"/>
                        <a:pt x="40084" y="6547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33" name="Graphic 1">
                <a:extLst>
                  <a:ext uri="{FF2B5EF4-FFF2-40B4-BE49-F238E27FC236}">
                    <a16:creationId xmlns:a16="http://schemas.microsoft.com/office/drawing/2014/main" id="{859DC43D-884C-7242-A241-9A4B24FD9EB1}"/>
                  </a:ext>
                </a:extLst>
              </p:cNvPr>
              <p:cNvGrpSpPr/>
              <p:nvPr/>
            </p:nvGrpSpPr>
            <p:grpSpPr>
              <a:xfrm>
                <a:off x="7562737" y="2186465"/>
                <a:ext cx="54954" cy="41491"/>
                <a:chOff x="7562737" y="2186465"/>
                <a:chExt cx="54954" cy="41491"/>
              </a:xfrm>
              <a:grpFill/>
            </p:grpSpPr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429B40D0-F19B-6D42-8962-22E9C5E3B270}"/>
                    </a:ext>
                  </a:extLst>
                </p:cNvPr>
                <p:cNvSpPr/>
                <p:nvPr/>
              </p:nvSpPr>
              <p:spPr>
                <a:xfrm>
                  <a:off x="7611427" y="2221063"/>
                  <a:ext cx="321" cy="357"/>
                </a:xfrm>
                <a:custGeom>
                  <a:avLst/>
                  <a:gdLst>
                    <a:gd name="connsiteX0" fmla="*/ 321 w 321"/>
                    <a:gd name="connsiteY0" fmla="*/ 357 h 357"/>
                    <a:gd name="connsiteX1" fmla="*/ 0 w 321"/>
                    <a:gd name="connsiteY1" fmla="*/ 0 h 357"/>
                    <a:gd name="connsiteX2" fmla="*/ 321 w 321"/>
                    <a:gd name="connsiteY2" fmla="*/ 357 h 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1" h="357">
                      <a:moveTo>
                        <a:pt x="321" y="357"/>
                      </a:moveTo>
                      <a:lnTo>
                        <a:pt x="0" y="0"/>
                      </a:lnTo>
                      <a:cubicBezTo>
                        <a:pt x="71" y="214"/>
                        <a:pt x="143" y="357"/>
                        <a:pt x="321" y="35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120242C4-D8DA-BF41-A62B-3261A37707BE}"/>
                    </a:ext>
                  </a:extLst>
                </p:cNvPr>
                <p:cNvSpPr/>
                <p:nvPr/>
              </p:nvSpPr>
              <p:spPr>
                <a:xfrm>
                  <a:off x="7567957" y="2202668"/>
                  <a:ext cx="107" cy="15"/>
                </a:xfrm>
                <a:custGeom>
                  <a:avLst/>
                  <a:gdLst>
                    <a:gd name="connsiteX0" fmla="*/ 107 w 107"/>
                    <a:gd name="connsiteY0" fmla="*/ 0 h 15"/>
                    <a:gd name="connsiteX1" fmla="*/ 0 w 107"/>
                    <a:gd name="connsiteY1" fmla="*/ 0 h 15"/>
                    <a:gd name="connsiteX2" fmla="*/ 107 w 107"/>
                    <a:gd name="connsiteY2" fmla="*/ 0 h 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15">
                      <a:moveTo>
                        <a:pt x="107" y="0"/>
                      </a:moveTo>
                      <a:lnTo>
                        <a:pt x="0" y="0"/>
                      </a:lnTo>
                      <a:cubicBezTo>
                        <a:pt x="36" y="36"/>
                        <a:pt x="107" y="0"/>
                        <a:pt x="107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BD2DCE11-27CA-2C4B-8512-E4686F15C3E7}"/>
                    </a:ext>
                  </a:extLst>
                </p:cNvPr>
                <p:cNvSpPr/>
                <p:nvPr/>
              </p:nvSpPr>
              <p:spPr>
                <a:xfrm>
                  <a:off x="7601425" y="2208561"/>
                  <a:ext cx="3571" cy="142"/>
                </a:xfrm>
                <a:custGeom>
                  <a:avLst/>
                  <a:gdLst>
                    <a:gd name="connsiteX0" fmla="*/ 0 w 3571"/>
                    <a:gd name="connsiteY0" fmla="*/ 143 h 142"/>
                    <a:gd name="connsiteX1" fmla="*/ 0 w 3571"/>
                    <a:gd name="connsiteY1" fmla="*/ 143 h 142"/>
                    <a:gd name="connsiteX2" fmla="*/ 0 w 3571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42">
                      <a:moveTo>
                        <a:pt x="0" y="143"/>
                      </a:moveTo>
                      <a:lnTo>
                        <a:pt x="0" y="1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9CA98301-CF27-514C-B481-D47E780A7B03}"/>
                    </a:ext>
                  </a:extLst>
                </p:cNvPr>
                <p:cNvSpPr/>
                <p:nvPr/>
              </p:nvSpPr>
              <p:spPr>
                <a:xfrm>
                  <a:off x="7562737" y="2186465"/>
                  <a:ext cx="54954" cy="41491"/>
                </a:xfrm>
                <a:custGeom>
                  <a:avLst/>
                  <a:gdLst>
                    <a:gd name="connsiteX0" fmla="*/ 46332 w 54954"/>
                    <a:gd name="connsiteY0" fmla="*/ 21239 h 41491"/>
                    <a:gd name="connsiteX1" fmla="*/ 41332 w 54954"/>
                    <a:gd name="connsiteY1" fmla="*/ 21025 h 41491"/>
                    <a:gd name="connsiteX2" fmla="*/ 38689 w 54954"/>
                    <a:gd name="connsiteY2" fmla="*/ 22204 h 41491"/>
                    <a:gd name="connsiteX3" fmla="*/ 37260 w 54954"/>
                    <a:gd name="connsiteY3" fmla="*/ 23847 h 41491"/>
                    <a:gd name="connsiteX4" fmla="*/ 36938 w 54954"/>
                    <a:gd name="connsiteY4" fmla="*/ 22954 h 41491"/>
                    <a:gd name="connsiteX5" fmla="*/ 36438 w 54954"/>
                    <a:gd name="connsiteY5" fmla="*/ 23311 h 41491"/>
                    <a:gd name="connsiteX6" fmla="*/ 36403 w 54954"/>
                    <a:gd name="connsiteY6" fmla="*/ 23061 h 41491"/>
                    <a:gd name="connsiteX7" fmla="*/ 35795 w 54954"/>
                    <a:gd name="connsiteY7" fmla="*/ 23775 h 41491"/>
                    <a:gd name="connsiteX8" fmla="*/ 35795 w 54954"/>
                    <a:gd name="connsiteY8" fmla="*/ 23490 h 41491"/>
                    <a:gd name="connsiteX9" fmla="*/ 35510 w 54954"/>
                    <a:gd name="connsiteY9" fmla="*/ 23632 h 41491"/>
                    <a:gd name="connsiteX10" fmla="*/ 35545 w 54954"/>
                    <a:gd name="connsiteY10" fmla="*/ 23240 h 41491"/>
                    <a:gd name="connsiteX11" fmla="*/ 34331 w 54954"/>
                    <a:gd name="connsiteY11" fmla="*/ 23740 h 41491"/>
                    <a:gd name="connsiteX12" fmla="*/ 34402 w 54954"/>
                    <a:gd name="connsiteY12" fmla="*/ 24847 h 41491"/>
                    <a:gd name="connsiteX13" fmla="*/ 32545 w 54954"/>
                    <a:gd name="connsiteY13" fmla="*/ 24383 h 41491"/>
                    <a:gd name="connsiteX14" fmla="*/ 32581 w 54954"/>
                    <a:gd name="connsiteY14" fmla="*/ 24097 h 41491"/>
                    <a:gd name="connsiteX15" fmla="*/ 30187 w 54954"/>
                    <a:gd name="connsiteY15" fmla="*/ 24561 h 41491"/>
                    <a:gd name="connsiteX16" fmla="*/ 30330 w 54954"/>
                    <a:gd name="connsiteY16" fmla="*/ 23740 h 41491"/>
                    <a:gd name="connsiteX17" fmla="*/ 28830 w 54954"/>
                    <a:gd name="connsiteY17" fmla="*/ 26097 h 41491"/>
                    <a:gd name="connsiteX18" fmla="*/ 28973 w 54954"/>
                    <a:gd name="connsiteY18" fmla="*/ 24561 h 41491"/>
                    <a:gd name="connsiteX19" fmla="*/ 28044 w 54954"/>
                    <a:gd name="connsiteY19" fmla="*/ 25740 h 41491"/>
                    <a:gd name="connsiteX20" fmla="*/ 28259 w 54954"/>
                    <a:gd name="connsiteY20" fmla="*/ 25418 h 41491"/>
                    <a:gd name="connsiteX21" fmla="*/ 27473 w 54954"/>
                    <a:gd name="connsiteY21" fmla="*/ 25454 h 41491"/>
                    <a:gd name="connsiteX22" fmla="*/ 26973 w 54954"/>
                    <a:gd name="connsiteY22" fmla="*/ 27204 h 41491"/>
                    <a:gd name="connsiteX23" fmla="*/ 27151 w 54954"/>
                    <a:gd name="connsiteY23" fmla="*/ 25383 h 41491"/>
                    <a:gd name="connsiteX24" fmla="*/ 26580 w 54954"/>
                    <a:gd name="connsiteY24" fmla="*/ 26776 h 41491"/>
                    <a:gd name="connsiteX25" fmla="*/ 26937 w 54954"/>
                    <a:gd name="connsiteY25" fmla="*/ 22882 h 41491"/>
                    <a:gd name="connsiteX26" fmla="*/ 22079 w 54954"/>
                    <a:gd name="connsiteY26" fmla="*/ 19489 h 41491"/>
                    <a:gd name="connsiteX27" fmla="*/ 22901 w 54954"/>
                    <a:gd name="connsiteY27" fmla="*/ 18703 h 41491"/>
                    <a:gd name="connsiteX28" fmla="*/ 21794 w 54954"/>
                    <a:gd name="connsiteY28" fmla="*/ 18775 h 41491"/>
                    <a:gd name="connsiteX29" fmla="*/ 21043 w 54954"/>
                    <a:gd name="connsiteY29" fmla="*/ 19025 h 41491"/>
                    <a:gd name="connsiteX30" fmla="*/ 21758 w 54954"/>
                    <a:gd name="connsiteY30" fmla="*/ 18382 h 41491"/>
                    <a:gd name="connsiteX31" fmla="*/ 20936 w 54954"/>
                    <a:gd name="connsiteY31" fmla="*/ 18453 h 41491"/>
                    <a:gd name="connsiteX32" fmla="*/ 21615 w 54954"/>
                    <a:gd name="connsiteY32" fmla="*/ 17667 h 41491"/>
                    <a:gd name="connsiteX33" fmla="*/ 19472 w 54954"/>
                    <a:gd name="connsiteY33" fmla="*/ 15774 h 41491"/>
                    <a:gd name="connsiteX34" fmla="*/ 16257 w 54954"/>
                    <a:gd name="connsiteY34" fmla="*/ 11631 h 41491"/>
                    <a:gd name="connsiteX35" fmla="*/ 14650 w 54954"/>
                    <a:gd name="connsiteY35" fmla="*/ 4594 h 41491"/>
                    <a:gd name="connsiteX36" fmla="*/ 14114 w 54954"/>
                    <a:gd name="connsiteY36" fmla="*/ 4558 h 41491"/>
                    <a:gd name="connsiteX37" fmla="*/ 13542 w 54954"/>
                    <a:gd name="connsiteY37" fmla="*/ 2665 h 41491"/>
                    <a:gd name="connsiteX38" fmla="*/ 11185 w 54954"/>
                    <a:gd name="connsiteY38" fmla="*/ 201 h 41491"/>
                    <a:gd name="connsiteX39" fmla="*/ 7292 w 54954"/>
                    <a:gd name="connsiteY39" fmla="*/ 129 h 41491"/>
                    <a:gd name="connsiteX40" fmla="*/ 505 w 54954"/>
                    <a:gd name="connsiteY40" fmla="*/ 5023 h 41491"/>
                    <a:gd name="connsiteX41" fmla="*/ 148 w 54954"/>
                    <a:gd name="connsiteY41" fmla="*/ 5059 h 41491"/>
                    <a:gd name="connsiteX42" fmla="*/ 1934 w 54954"/>
                    <a:gd name="connsiteY42" fmla="*/ 7666 h 41491"/>
                    <a:gd name="connsiteX43" fmla="*/ 1577 w 54954"/>
                    <a:gd name="connsiteY43" fmla="*/ 9238 h 41491"/>
                    <a:gd name="connsiteX44" fmla="*/ 1398 w 54954"/>
                    <a:gd name="connsiteY44" fmla="*/ 9273 h 41491"/>
                    <a:gd name="connsiteX45" fmla="*/ 2327 w 54954"/>
                    <a:gd name="connsiteY45" fmla="*/ 11167 h 41491"/>
                    <a:gd name="connsiteX46" fmla="*/ 1505 w 54954"/>
                    <a:gd name="connsiteY46" fmla="*/ 11309 h 41491"/>
                    <a:gd name="connsiteX47" fmla="*/ 1434 w 54954"/>
                    <a:gd name="connsiteY47" fmla="*/ 12452 h 41491"/>
                    <a:gd name="connsiteX48" fmla="*/ 4541 w 54954"/>
                    <a:gd name="connsiteY48" fmla="*/ 15239 h 41491"/>
                    <a:gd name="connsiteX49" fmla="*/ 4184 w 54954"/>
                    <a:gd name="connsiteY49" fmla="*/ 15346 h 41491"/>
                    <a:gd name="connsiteX50" fmla="*/ 5470 w 54954"/>
                    <a:gd name="connsiteY50" fmla="*/ 15989 h 41491"/>
                    <a:gd name="connsiteX51" fmla="*/ 5184 w 54954"/>
                    <a:gd name="connsiteY51" fmla="*/ 16167 h 41491"/>
                    <a:gd name="connsiteX52" fmla="*/ 6720 w 54954"/>
                    <a:gd name="connsiteY52" fmla="*/ 17524 h 41491"/>
                    <a:gd name="connsiteX53" fmla="*/ 5970 w 54954"/>
                    <a:gd name="connsiteY53" fmla="*/ 17917 h 41491"/>
                    <a:gd name="connsiteX54" fmla="*/ 6613 w 54954"/>
                    <a:gd name="connsiteY54" fmla="*/ 18739 h 41491"/>
                    <a:gd name="connsiteX55" fmla="*/ 6613 w 54954"/>
                    <a:gd name="connsiteY55" fmla="*/ 18310 h 41491"/>
                    <a:gd name="connsiteX56" fmla="*/ 7327 w 54954"/>
                    <a:gd name="connsiteY56" fmla="*/ 19632 h 41491"/>
                    <a:gd name="connsiteX57" fmla="*/ 11614 w 54954"/>
                    <a:gd name="connsiteY57" fmla="*/ 19668 h 41491"/>
                    <a:gd name="connsiteX58" fmla="*/ 10899 w 54954"/>
                    <a:gd name="connsiteY58" fmla="*/ 20311 h 41491"/>
                    <a:gd name="connsiteX59" fmla="*/ 9328 w 54954"/>
                    <a:gd name="connsiteY59" fmla="*/ 21096 h 41491"/>
                    <a:gd name="connsiteX60" fmla="*/ 9721 w 54954"/>
                    <a:gd name="connsiteY60" fmla="*/ 22561 h 41491"/>
                    <a:gd name="connsiteX61" fmla="*/ 8935 w 54954"/>
                    <a:gd name="connsiteY61" fmla="*/ 23096 h 41491"/>
                    <a:gd name="connsiteX62" fmla="*/ 10435 w 54954"/>
                    <a:gd name="connsiteY62" fmla="*/ 24668 h 41491"/>
                    <a:gd name="connsiteX63" fmla="*/ 10542 w 54954"/>
                    <a:gd name="connsiteY63" fmla="*/ 26454 h 41491"/>
                    <a:gd name="connsiteX64" fmla="*/ 9721 w 54954"/>
                    <a:gd name="connsiteY64" fmla="*/ 27526 h 41491"/>
                    <a:gd name="connsiteX65" fmla="*/ 10935 w 54954"/>
                    <a:gd name="connsiteY65" fmla="*/ 27561 h 41491"/>
                    <a:gd name="connsiteX66" fmla="*/ 10006 w 54954"/>
                    <a:gd name="connsiteY66" fmla="*/ 28704 h 41491"/>
                    <a:gd name="connsiteX67" fmla="*/ 12221 w 54954"/>
                    <a:gd name="connsiteY67" fmla="*/ 31705 h 41491"/>
                    <a:gd name="connsiteX68" fmla="*/ 14435 w 54954"/>
                    <a:gd name="connsiteY68" fmla="*/ 31312 h 41491"/>
                    <a:gd name="connsiteX69" fmla="*/ 13828 w 54954"/>
                    <a:gd name="connsiteY69" fmla="*/ 32955 h 41491"/>
                    <a:gd name="connsiteX70" fmla="*/ 13793 w 54954"/>
                    <a:gd name="connsiteY70" fmla="*/ 32705 h 41491"/>
                    <a:gd name="connsiteX71" fmla="*/ 13078 w 54954"/>
                    <a:gd name="connsiteY71" fmla="*/ 33312 h 41491"/>
                    <a:gd name="connsiteX72" fmla="*/ 15471 w 54954"/>
                    <a:gd name="connsiteY72" fmla="*/ 34384 h 41491"/>
                    <a:gd name="connsiteX73" fmla="*/ 15721 w 54954"/>
                    <a:gd name="connsiteY73" fmla="*/ 33455 h 41491"/>
                    <a:gd name="connsiteX74" fmla="*/ 16293 w 54954"/>
                    <a:gd name="connsiteY74" fmla="*/ 34026 h 41491"/>
                    <a:gd name="connsiteX75" fmla="*/ 15686 w 54954"/>
                    <a:gd name="connsiteY75" fmla="*/ 34562 h 41491"/>
                    <a:gd name="connsiteX76" fmla="*/ 16436 w 54954"/>
                    <a:gd name="connsiteY76" fmla="*/ 35670 h 41491"/>
                    <a:gd name="connsiteX77" fmla="*/ 16864 w 54954"/>
                    <a:gd name="connsiteY77" fmla="*/ 34777 h 41491"/>
                    <a:gd name="connsiteX78" fmla="*/ 17686 w 54954"/>
                    <a:gd name="connsiteY78" fmla="*/ 36241 h 41491"/>
                    <a:gd name="connsiteX79" fmla="*/ 18579 w 54954"/>
                    <a:gd name="connsiteY79" fmla="*/ 34884 h 41491"/>
                    <a:gd name="connsiteX80" fmla="*/ 20293 w 54954"/>
                    <a:gd name="connsiteY80" fmla="*/ 38063 h 41491"/>
                    <a:gd name="connsiteX81" fmla="*/ 21258 w 54954"/>
                    <a:gd name="connsiteY81" fmla="*/ 37098 h 41491"/>
                    <a:gd name="connsiteX82" fmla="*/ 20901 w 54954"/>
                    <a:gd name="connsiteY82" fmla="*/ 37991 h 41491"/>
                    <a:gd name="connsiteX83" fmla="*/ 21936 w 54954"/>
                    <a:gd name="connsiteY83" fmla="*/ 39527 h 41491"/>
                    <a:gd name="connsiteX84" fmla="*/ 21579 w 54954"/>
                    <a:gd name="connsiteY84" fmla="*/ 40099 h 41491"/>
                    <a:gd name="connsiteX85" fmla="*/ 22579 w 54954"/>
                    <a:gd name="connsiteY85" fmla="*/ 38348 h 41491"/>
                    <a:gd name="connsiteX86" fmla="*/ 24294 w 54954"/>
                    <a:gd name="connsiteY86" fmla="*/ 38348 h 41491"/>
                    <a:gd name="connsiteX87" fmla="*/ 25080 w 54954"/>
                    <a:gd name="connsiteY87" fmla="*/ 36813 h 41491"/>
                    <a:gd name="connsiteX88" fmla="*/ 24687 w 54954"/>
                    <a:gd name="connsiteY88" fmla="*/ 37670 h 41491"/>
                    <a:gd name="connsiteX89" fmla="*/ 25330 w 54954"/>
                    <a:gd name="connsiteY89" fmla="*/ 37456 h 41491"/>
                    <a:gd name="connsiteX90" fmla="*/ 25330 w 54954"/>
                    <a:gd name="connsiteY90" fmla="*/ 38670 h 41491"/>
                    <a:gd name="connsiteX91" fmla="*/ 24722 w 54954"/>
                    <a:gd name="connsiteY91" fmla="*/ 39706 h 41491"/>
                    <a:gd name="connsiteX92" fmla="*/ 25937 w 54954"/>
                    <a:gd name="connsiteY92" fmla="*/ 38277 h 41491"/>
                    <a:gd name="connsiteX93" fmla="*/ 27473 w 54954"/>
                    <a:gd name="connsiteY93" fmla="*/ 39742 h 41491"/>
                    <a:gd name="connsiteX94" fmla="*/ 29152 w 54954"/>
                    <a:gd name="connsiteY94" fmla="*/ 39206 h 41491"/>
                    <a:gd name="connsiteX95" fmla="*/ 29080 w 54954"/>
                    <a:gd name="connsiteY95" fmla="*/ 41492 h 41491"/>
                    <a:gd name="connsiteX96" fmla="*/ 30938 w 54954"/>
                    <a:gd name="connsiteY96" fmla="*/ 40956 h 41491"/>
                    <a:gd name="connsiteX97" fmla="*/ 30866 w 54954"/>
                    <a:gd name="connsiteY97" fmla="*/ 41063 h 41491"/>
                    <a:gd name="connsiteX98" fmla="*/ 34652 w 54954"/>
                    <a:gd name="connsiteY98" fmla="*/ 40992 h 41491"/>
                    <a:gd name="connsiteX99" fmla="*/ 35045 w 54954"/>
                    <a:gd name="connsiteY99" fmla="*/ 39063 h 41491"/>
                    <a:gd name="connsiteX100" fmla="*/ 37581 w 54954"/>
                    <a:gd name="connsiteY100" fmla="*/ 37384 h 41491"/>
                    <a:gd name="connsiteX101" fmla="*/ 38653 w 54954"/>
                    <a:gd name="connsiteY101" fmla="*/ 38527 h 41491"/>
                    <a:gd name="connsiteX102" fmla="*/ 38546 w 54954"/>
                    <a:gd name="connsiteY102" fmla="*/ 38777 h 41491"/>
                    <a:gd name="connsiteX103" fmla="*/ 40546 w 54954"/>
                    <a:gd name="connsiteY103" fmla="*/ 38170 h 41491"/>
                    <a:gd name="connsiteX104" fmla="*/ 41260 w 54954"/>
                    <a:gd name="connsiteY104" fmla="*/ 36027 h 41491"/>
                    <a:gd name="connsiteX105" fmla="*/ 41689 w 54954"/>
                    <a:gd name="connsiteY105" fmla="*/ 36634 h 41491"/>
                    <a:gd name="connsiteX106" fmla="*/ 42010 w 54954"/>
                    <a:gd name="connsiteY106" fmla="*/ 37563 h 41491"/>
                    <a:gd name="connsiteX107" fmla="*/ 42082 w 54954"/>
                    <a:gd name="connsiteY107" fmla="*/ 36991 h 41491"/>
                    <a:gd name="connsiteX108" fmla="*/ 42117 w 54954"/>
                    <a:gd name="connsiteY108" fmla="*/ 37170 h 41491"/>
                    <a:gd name="connsiteX109" fmla="*/ 42117 w 54954"/>
                    <a:gd name="connsiteY109" fmla="*/ 36491 h 41491"/>
                    <a:gd name="connsiteX110" fmla="*/ 41939 w 54954"/>
                    <a:gd name="connsiteY110" fmla="*/ 35991 h 41491"/>
                    <a:gd name="connsiteX111" fmla="*/ 43403 w 54954"/>
                    <a:gd name="connsiteY111" fmla="*/ 37027 h 41491"/>
                    <a:gd name="connsiteX112" fmla="*/ 45725 w 54954"/>
                    <a:gd name="connsiteY112" fmla="*/ 34026 h 41491"/>
                    <a:gd name="connsiteX113" fmla="*/ 45797 w 54954"/>
                    <a:gd name="connsiteY113" fmla="*/ 35705 h 41491"/>
                    <a:gd name="connsiteX114" fmla="*/ 46404 w 54954"/>
                    <a:gd name="connsiteY114" fmla="*/ 35241 h 41491"/>
                    <a:gd name="connsiteX115" fmla="*/ 46047 w 54954"/>
                    <a:gd name="connsiteY115" fmla="*/ 36170 h 41491"/>
                    <a:gd name="connsiteX116" fmla="*/ 48583 w 54954"/>
                    <a:gd name="connsiteY116" fmla="*/ 35241 h 41491"/>
                    <a:gd name="connsiteX117" fmla="*/ 48511 w 54954"/>
                    <a:gd name="connsiteY117" fmla="*/ 34420 h 41491"/>
                    <a:gd name="connsiteX118" fmla="*/ 48618 w 54954"/>
                    <a:gd name="connsiteY118" fmla="*/ 34527 h 41491"/>
                    <a:gd name="connsiteX119" fmla="*/ 48583 w 54954"/>
                    <a:gd name="connsiteY119" fmla="*/ 33312 h 41491"/>
                    <a:gd name="connsiteX120" fmla="*/ 49690 w 54954"/>
                    <a:gd name="connsiteY120" fmla="*/ 35062 h 41491"/>
                    <a:gd name="connsiteX121" fmla="*/ 50833 w 54954"/>
                    <a:gd name="connsiteY121" fmla="*/ 33669 h 41491"/>
                    <a:gd name="connsiteX122" fmla="*/ 50440 w 54954"/>
                    <a:gd name="connsiteY122" fmla="*/ 32776 h 41491"/>
                    <a:gd name="connsiteX123" fmla="*/ 51119 w 54954"/>
                    <a:gd name="connsiteY123" fmla="*/ 33026 h 41491"/>
                    <a:gd name="connsiteX124" fmla="*/ 51583 w 54954"/>
                    <a:gd name="connsiteY124" fmla="*/ 34134 h 41491"/>
                    <a:gd name="connsiteX125" fmla="*/ 51619 w 54954"/>
                    <a:gd name="connsiteY125" fmla="*/ 32276 h 41491"/>
                    <a:gd name="connsiteX126" fmla="*/ 51762 w 54954"/>
                    <a:gd name="connsiteY126" fmla="*/ 33777 h 41491"/>
                    <a:gd name="connsiteX127" fmla="*/ 53012 w 54954"/>
                    <a:gd name="connsiteY127" fmla="*/ 33098 h 41491"/>
                    <a:gd name="connsiteX128" fmla="*/ 52297 w 54954"/>
                    <a:gd name="connsiteY128" fmla="*/ 30990 h 41491"/>
                    <a:gd name="connsiteX129" fmla="*/ 53405 w 54954"/>
                    <a:gd name="connsiteY129" fmla="*/ 30133 h 41491"/>
                    <a:gd name="connsiteX130" fmla="*/ 52833 w 54954"/>
                    <a:gd name="connsiteY130" fmla="*/ 29204 h 41491"/>
                    <a:gd name="connsiteX131" fmla="*/ 54655 w 54954"/>
                    <a:gd name="connsiteY131" fmla="*/ 28812 h 41491"/>
                    <a:gd name="connsiteX132" fmla="*/ 53226 w 54954"/>
                    <a:gd name="connsiteY132" fmla="*/ 19275 h 41491"/>
                    <a:gd name="connsiteX133" fmla="*/ 50761 w 54954"/>
                    <a:gd name="connsiteY133" fmla="*/ 17453 h 41491"/>
                    <a:gd name="connsiteX134" fmla="*/ 46332 w 54954"/>
                    <a:gd name="connsiteY134" fmla="*/ 21239 h 41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</a:cxnLst>
                  <a:rect l="l" t="t" r="r" b="b"/>
                  <a:pathLst>
                    <a:path w="54954" h="41491">
                      <a:moveTo>
                        <a:pt x="46332" y="21239"/>
                      </a:moveTo>
                      <a:cubicBezTo>
                        <a:pt x="44153" y="21454"/>
                        <a:pt x="43010" y="19632"/>
                        <a:pt x="41332" y="21025"/>
                      </a:cubicBezTo>
                      <a:cubicBezTo>
                        <a:pt x="40367" y="21061"/>
                        <a:pt x="39510" y="21846"/>
                        <a:pt x="38689" y="22204"/>
                      </a:cubicBezTo>
                      <a:cubicBezTo>
                        <a:pt x="38581" y="23882"/>
                        <a:pt x="37546" y="22489"/>
                        <a:pt x="37260" y="23847"/>
                      </a:cubicBezTo>
                      <a:lnTo>
                        <a:pt x="36938" y="22954"/>
                      </a:lnTo>
                      <a:cubicBezTo>
                        <a:pt x="36831" y="23418"/>
                        <a:pt x="36653" y="23775"/>
                        <a:pt x="36438" y="23311"/>
                      </a:cubicBezTo>
                      <a:lnTo>
                        <a:pt x="36403" y="23061"/>
                      </a:lnTo>
                      <a:cubicBezTo>
                        <a:pt x="36224" y="23775"/>
                        <a:pt x="35902" y="23418"/>
                        <a:pt x="35795" y="23775"/>
                      </a:cubicBezTo>
                      <a:lnTo>
                        <a:pt x="35795" y="23490"/>
                      </a:lnTo>
                      <a:lnTo>
                        <a:pt x="35510" y="23632"/>
                      </a:lnTo>
                      <a:lnTo>
                        <a:pt x="35545" y="23240"/>
                      </a:lnTo>
                      <a:cubicBezTo>
                        <a:pt x="35188" y="23989"/>
                        <a:pt x="34724" y="24061"/>
                        <a:pt x="34331" y="23740"/>
                      </a:cubicBezTo>
                      <a:lnTo>
                        <a:pt x="34402" y="24847"/>
                      </a:lnTo>
                      <a:cubicBezTo>
                        <a:pt x="33545" y="23668"/>
                        <a:pt x="33224" y="25883"/>
                        <a:pt x="32545" y="24383"/>
                      </a:cubicBezTo>
                      <a:lnTo>
                        <a:pt x="32581" y="24097"/>
                      </a:lnTo>
                      <a:cubicBezTo>
                        <a:pt x="31330" y="26954"/>
                        <a:pt x="31509" y="21954"/>
                        <a:pt x="30187" y="24561"/>
                      </a:cubicBezTo>
                      <a:cubicBezTo>
                        <a:pt x="30366" y="24240"/>
                        <a:pt x="30259" y="23989"/>
                        <a:pt x="30330" y="23740"/>
                      </a:cubicBezTo>
                      <a:cubicBezTo>
                        <a:pt x="29902" y="23954"/>
                        <a:pt x="29437" y="23989"/>
                        <a:pt x="28830" y="26097"/>
                      </a:cubicBezTo>
                      <a:cubicBezTo>
                        <a:pt x="28509" y="25990"/>
                        <a:pt x="28759" y="25383"/>
                        <a:pt x="28973" y="24561"/>
                      </a:cubicBezTo>
                      <a:cubicBezTo>
                        <a:pt x="28687" y="25454"/>
                        <a:pt x="28294" y="25811"/>
                        <a:pt x="28044" y="25740"/>
                      </a:cubicBezTo>
                      <a:lnTo>
                        <a:pt x="28259" y="25418"/>
                      </a:lnTo>
                      <a:lnTo>
                        <a:pt x="27473" y="25454"/>
                      </a:lnTo>
                      <a:lnTo>
                        <a:pt x="26973" y="27204"/>
                      </a:lnTo>
                      <a:cubicBezTo>
                        <a:pt x="26758" y="26561"/>
                        <a:pt x="27687" y="25097"/>
                        <a:pt x="27151" y="25383"/>
                      </a:cubicBezTo>
                      <a:lnTo>
                        <a:pt x="26580" y="26776"/>
                      </a:lnTo>
                      <a:cubicBezTo>
                        <a:pt x="26116" y="26311"/>
                        <a:pt x="26794" y="24097"/>
                        <a:pt x="26937" y="22882"/>
                      </a:cubicBezTo>
                      <a:cubicBezTo>
                        <a:pt x="25866" y="21704"/>
                        <a:pt x="21579" y="23025"/>
                        <a:pt x="22079" y="19489"/>
                      </a:cubicBezTo>
                      <a:lnTo>
                        <a:pt x="22901" y="18703"/>
                      </a:lnTo>
                      <a:cubicBezTo>
                        <a:pt x="24151" y="17667"/>
                        <a:pt x="20651" y="19775"/>
                        <a:pt x="21794" y="18775"/>
                      </a:cubicBezTo>
                      <a:lnTo>
                        <a:pt x="21043" y="19025"/>
                      </a:lnTo>
                      <a:cubicBezTo>
                        <a:pt x="21222" y="18775"/>
                        <a:pt x="21401" y="18489"/>
                        <a:pt x="21758" y="18382"/>
                      </a:cubicBezTo>
                      <a:cubicBezTo>
                        <a:pt x="21686" y="18167"/>
                        <a:pt x="21436" y="18310"/>
                        <a:pt x="20936" y="18453"/>
                      </a:cubicBezTo>
                      <a:lnTo>
                        <a:pt x="21615" y="17667"/>
                      </a:lnTo>
                      <a:cubicBezTo>
                        <a:pt x="21758" y="16489"/>
                        <a:pt x="19650" y="16917"/>
                        <a:pt x="19472" y="15774"/>
                      </a:cubicBezTo>
                      <a:cubicBezTo>
                        <a:pt x="20651" y="13702"/>
                        <a:pt x="17900" y="12560"/>
                        <a:pt x="16257" y="11631"/>
                      </a:cubicBezTo>
                      <a:cubicBezTo>
                        <a:pt x="13114" y="10774"/>
                        <a:pt x="18329" y="5916"/>
                        <a:pt x="14650" y="4594"/>
                      </a:cubicBezTo>
                      <a:cubicBezTo>
                        <a:pt x="14828" y="4416"/>
                        <a:pt x="14293" y="4451"/>
                        <a:pt x="14114" y="4558"/>
                      </a:cubicBezTo>
                      <a:lnTo>
                        <a:pt x="13542" y="2665"/>
                      </a:lnTo>
                      <a:cubicBezTo>
                        <a:pt x="13542" y="2665"/>
                        <a:pt x="12828" y="594"/>
                        <a:pt x="11185" y="201"/>
                      </a:cubicBezTo>
                      <a:cubicBezTo>
                        <a:pt x="10328" y="-13"/>
                        <a:pt x="9149" y="-85"/>
                        <a:pt x="7292" y="129"/>
                      </a:cubicBezTo>
                      <a:cubicBezTo>
                        <a:pt x="5470" y="344"/>
                        <a:pt x="2970" y="1558"/>
                        <a:pt x="505" y="5023"/>
                      </a:cubicBezTo>
                      <a:lnTo>
                        <a:pt x="148" y="5059"/>
                      </a:lnTo>
                      <a:cubicBezTo>
                        <a:pt x="-209" y="6702"/>
                        <a:pt x="-31" y="7595"/>
                        <a:pt x="1934" y="7666"/>
                      </a:cubicBezTo>
                      <a:cubicBezTo>
                        <a:pt x="-31" y="8666"/>
                        <a:pt x="2113" y="8702"/>
                        <a:pt x="1577" y="9238"/>
                      </a:cubicBezTo>
                      <a:lnTo>
                        <a:pt x="1398" y="9273"/>
                      </a:lnTo>
                      <a:cubicBezTo>
                        <a:pt x="3256" y="9273"/>
                        <a:pt x="719" y="11202"/>
                        <a:pt x="2327" y="11167"/>
                      </a:cubicBezTo>
                      <a:cubicBezTo>
                        <a:pt x="2148" y="11202"/>
                        <a:pt x="1577" y="11452"/>
                        <a:pt x="1505" y="11309"/>
                      </a:cubicBezTo>
                      <a:cubicBezTo>
                        <a:pt x="1934" y="11631"/>
                        <a:pt x="2613" y="11952"/>
                        <a:pt x="1434" y="12452"/>
                      </a:cubicBezTo>
                      <a:cubicBezTo>
                        <a:pt x="2148" y="13345"/>
                        <a:pt x="2327" y="15310"/>
                        <a:pt x="4541" y="15239"/>
                      </a:cubicBezTo>
                      <a:lnTo>
                        <a:pt x="4184" y="15346"/>
                      </a:lnTo>
                      <a:cubicBezTo>
                        <a:pt x="5649" y="15203"/>
                        <a:pt x="4613" y="15810"/>
                        <a:pt x="5470" y="15989"/>
                      </a:cubicBezTo>
                      <a:cubicBezTo>
                        <a:pt x="5327" y="16096"/>
                        <a:pt x="5256" y="16167"/>
                        <a:pt x="5184" y="16167"/>
                      </a:cubicBezTo>
                      <a:cubicBezTo>
                        <a:pt x="6649" y="16060"/>
                        <a:pt x="6006" y="17417"/>
                        <a:pt x="6720" y="17524"/>
                      </a:cubicBezTo>
                      <a:lnTo>
                        <a:pt x="5970" y="17917"/>
                      </a:lnTo>
                      <a:lnTo>
                        <a:pt x="6613" y="18739"/>
                      </a:lnTo>
                      <a:lnTo>
                        <a:pt x="6613" y="18310"/>
                      </a:lnTo>
                      <a:cubicBezTo>
                        <a:pt x="8792" y="17382"/>
                        <a:pt x="5649" y="19668"/>
                        <a:pt x="7327" y="19632"/>
                      </a:cubicBezTo>
                      <a:cubicBezTo>
                        <a:pt x="7399" y="20418"/>
                        <a:pt x="12257" y="18525"/>
                        <a:pt x="11614" y="19668"/>
                      </a:cubicBezTo>
                      <a:cubicBezTo>
                        <a:pt x="12721" y="19418"/>
                        <a:pt x="9935" y="20311"/>
                        <a:pt x="10899" y="20311"/>
                      </a:cubicBezTo>
                      <a:cubicBezTo>
                        <a:pt x="9863" y="20953"/>
                        <a:pt x="10114" y="20489"/>
                        <a:pt x="9328" y="21096"/>
                      </a:cubicBezTo>
                      <a:cubicBezTo>
                        <a:pt x="10078" y="21239"/>
                        <a:pt x="8685" y="22454"/>
                        <a:pt x="9721" y="22561"/>
                      </a:cubicBezTo>
                      <a:lnTo>
                        <a:pt x="8935" y="23096"/>
                      </a:lnTo>
                      <a:cubicBezTo>
                        <a:pt x="10828" y="22882"/>
                        <a:pt x="8756" y="25132"/>
                        <a:pt x="10435" y="24668"/>
                      </a:cubicBezTo>
                      <a:cubicBezTo>
                        <a:pt x="11578" y="24918"/>
                        <a:pt x="8470" y="26811"/>
                        <a:pt x="10542" y="26454"/>
                      </a:cubicBezTo>
                      <a:lnTo>
                        <a:pt x="9721" y="27526"/>
                      </a:lnTo>
                      <a:cubicBezTo>
                        <a:pt x="9828" y="27990"/>
                        <a:pt x="11149" y="26811"/>
                        <a:pt x="10935" y="27561"/>
                      </a:cubicBezTo>
                      <a:cubicBezTo>
                        <a:pt x="10256" y="28026"/>
                        <a:pt x="10792" y="28419"/>
                        <a:pt x="10006" y="28704"/>
                      </a:cubicBezTo>
                      <a:cubicBezTo>
                        <a:pt x="9756" y="30383"/>
                        <a:pt x="12685" y="29169"/>
                        <a:pt x="12221" y="31705"/>
                      </a:cubicBezTo>
                      <a:cubicBezTo>
                        <a:pt x="13578" y="30812"/>
                        <a:pt x="13471" y="32026"/>
                        <a:pt x="14435" y="31312"/>
                      </a:cubicBezTo>
                      <a:cubicBezTo>
                        <a:pt x="14007" y="31848"/>
                        <a:pt x="15436" y="32419"/>
                        <a:pt x="13828" y="32955"/>
                      </a:cubicBezTo>
                      <a:cubicBezTo>
                        <a:pt x="13685" y="32991"/>
                        <a:pt x="13614" y="32884"/>
                        <a:pt x="13793" y="32705"/>
                      </a:cubicBezTo>
                      <a:lnTo>
                        <a:pt x="13078" y="33312"/>
                      </a:lnTo>
                      <a:cubicBezTo>
                        <a:pt x="12542" y="35277"/>
                        <a:pt x="14936" y="33669"/>
                        <a:pt x="15471" y="34384"/>
                      </a:cubicBezTo>
                      <a:cubicBezTo>
                        <a:pt x="15436" y="33991"/>
                        <a:pt x="15114" y="33848"/>
                        <a:pt x="15721" y="33455"/>
                      </a:cubicBezTo>
                      <a:lnTo>
                        <a:pt x="16293" y="34026"/>
                      </a:lnTo>
                      <a:lnTo>
                        <a:pt x="15686" y="34562"/>
                      </a:lnTo>
                      <a:lnTo>
                        <a:pt x="16436" y="35670"/>
                      </a:lnTo>
                      <a:lnTo>
                        <a:pt x="16864" y="34777"/>
                      </a:lnTo>
                      <a:cubicBezTo>
                        <a:pt x="17043" y="35527"/>
                        <a:pt x="16329" y="37098"/>
                        <a:pt x="17686" y="36241"/>
                      </a:cubicBezTo>
                      <a:cubicBezTo>
                        <a:pt x="18365" y="35741"/>
                        <a:pt x="17900" y="34848"/>
                        <a:pt x="18579" y="34884"/>
                      </a:cubicBezTo>
                      <a:cubicBezTo>
                        <a:pt x="18900" y="35812"/>
                        <a:pt x="19472" y="37313"/>
                        <a:pt x="20293" y="38063"/>
                      </a:cubicBezTo>
                      <a:cubicBezTo>
                        <a:pt x="20686" y="37027"/>
                        <a:pt x="20901" y="37170"/>
                        <a:pt x="21258" y="37098"/>
                      </a:cubicBezTo>
                      <a:lnTo>
                        <a:pt x="20901" y="37991"/>
                      </a:lnTo>
                      <a:cubicBezTo>
                        <a:pt x="22437" y="37205"/>
                        <a:pt x="20436" y="40063"/>
                        <a:pt x="21936" y="39527"/>
                      </a:cubicBezTo>
                      <a:lnTo>
                        <a:pt x="21579" y="40099"/>
                      </a:lnTo>
                      <a:lnTo>
                        <a:pt x="22579" y="38348"/>
                      </a:lnTo>
                      <a:cubicBezTo>
                        <a:pt x="24115" y="36920"/>
                        <a:pt x="22437" y="40456"/>
                        <a:pt x="24294" y="38348"/>
                      </a:cubicBezTo>
                      <a:cubicBezTo>
                        <a:pt x="23830" y="38384"/>
                        <a:pt x="24758" y="36312"/>
                        <a:pt x="25080" y="36813"/>
                      </a:cubicBezTo>
                      <a:lnTo>
                        <a:pt x="24687" y="37670"/>
                      </a:lnTo>
                      <a:cubicBezTo>
                        <a:pt x="25008" y="37563"/>
                        <a:pt x="25223" y="37205"/>
                        <a:pt x="25330" y="37456"/>
                      </a:cubicBezTo>
                      <a:cubicBezTo>
                        <a:pt x="25044" y="37884"/>
                        <a:pt x="24865" y="38706"/>
                        <a:pt x="25330" y="38670"/>
                      </a:cubicBezTo>
                      <a:lnTo>
                        <a:pt x="24722" y="39706"/>
                      </a:lnTo>
                      <a:lnTo>
                        <a:pt x="25937" y="38277"/>
                      </a:lnTo>
                      <a:cubicBezTo>
                        <a:pt x="26294" y="39384"/>
                        <a:pt x="27473" y="38420"/>
                        <a:pt x="27473" y="39742"/>
                      </a:cubicBezTo>
                      <a:cubicBezTo>
                        <a:pt x="27473" y="39742"/>
                        <a:pt x="28652" y="40563"/>
                        <a:pt x="29152" y="39206"/>
                      </a:cubicBezTo>
                      <a:cubicBezTo>
                        <a:pt x="28759" y="40027"/>
                        <a:pt x="29437" y="40492"/>
                        <a:pt x="29080" y="41492"/>
                      </a:cubicBezTo>
                      <a:cubicBezTo>
                        <a:pt x="29580" y="40527"/>
                        <a:pt x="30616" y="39884"/>
                        <a:pt x="30938" y="40956"/>
                      </a:cubicBezTo>
                      <a:lnTo>
                        <a:pt x="30866" y="41063"/>
                      </a:lnTo>
                      <a:cubicBezTo>
                        <a:pt x="32295" y="42206"/>
                        <a:pt x="33402" y="39742"/>
                        <a:pt x="34652" y="40992"/>
                      </a:cubicBezTo>
                      <a:cubicBezTo>
                        <a:pt x="34581" y="39884"/>
                        <a:pt x="35224" y="40456"/>
                        <a:pt x="35045" y="39063"/>
                      </a:cubicBezTo>
                      <a:cubicBezTo>
                        <a:pt x="36153" y="37634"/>
                        <a:pt x="37581" y="41813"/>
                        <a:pt x="37581" y="37384"/>
                      </a:cubicBezTo>
                      <a:cubicBezTo>
                        <a:pt x="38081" y="37098"/>
                        <a:pt x="38331" y="38313"/>
                        <a:pt x="38653" y="38527"/>
                      </a:cubicBezTo>
                      <a:lnTo>
                        <a:pt x="38546" y="38777"/>
                      </a:lnTo>
                      <a:cubicBezTo>
                        <a:pt x="39510" y="38277"/>
                        <a:pt x="39832" y="38241"/>
                        <a:pt x="40546" y="38170"/>
                      </a:cubicBezTo>
                      <a:cubicBezTo>
                        <a:pt x="40832" y="37670"/>
                        <a:pt x="40546" y="35670"/>
                        <a:pt x="41260" y="36027"/>
                      </a:cubicBezTo>
                      <a:cubicBezTo>
                        <a:pt x="41225" y="36848"/>
                        <a:pt x="41439" y="36670"/>
                        <a:pt x="41689" y="36634"/>
                      </a:cubicBezTo>
                      <a:cubicBezTo>
                        <a:pt x="41546" y="36777"/>
                        <a:pt x="41582" y="37098"/>
                        <a:pt x="42010" y="37563"/>
                      </a:cubicBezTo>
                      <a:cubicBezTo>
                        <a:pt x="42010" y="37313"/>
                        <a:pt x="42046" y="37134"/>
                        <a:pt x="42082" y="36991"/>
                      </a:cubicBezTo>
                      <a:cubicBezTo>
                        <a:pt x="42082" y="37063"/>
                        <a:pt x="42117" y="37098"/>
                        <a:pt x="42117" y="37170"/>
                      </a:cubicBezTo>
                      <a:cubicBezTo>
                        <a:pt x="42475" y="36813"/>
                        <a:pt x="42332" y="36598"/>
                        <a:pt x="42117" y="36491"/>
                      </a:cubicBezTo>
                      <a:cubicBezTo>
                        <a:pt x="42117" y="36384"/>
                        <a:pt x="42046" y="36205"/>
                        <a:pt x="41939" y="35991"/>
                      </a:cubicBezTo>
                      <a:cubicBezTo>
                        <a:pt x="42582" y="36955"/>
                        <a:pt x="43046" y="35670"/>
                        <a:pt x="43403" y="37027"/>
                      </a:cubicBezTo>
                      <a:cubicBezTo>
                        <a:pt x="44511" y="36420"/>
                        <a:pt x="44975" y="34848"/>
                        <a:pt x="45725" y="34026"/>
                      </a:cubicBezTo>
                      <a:cubicBezTo>
                        <a:pt x="46047" y="34670"/>
                        <a:pt x="46011" y="35348"/>
                        <a:pt x="45797" y="35705"/>
                      </a:cubicBezTo>
                      <a:lnTo>
                        <a:pt x="46404" y="35241"/>
                      </a:lnTo>
                      <a:cubicBezTo>
                        <a:pt x="46689" y="36241"/>
                        <a:pt x="46189" y="35920"/>
                        <a:pt x="46047" y="36170"/>
                      </a:cubicBezTo>
                      <a:cubicBezTo>
                        <a:pt x="47333" y="37527"/>
                        <a:pt x="47190" y="34098"/>
                        <a:pt x="48583" y="35241"/>
                      </a:cubicBezTo>
                      <a:lnTo>
                        <a:pt x="48511" y="34420"/>
                      </a:lnTo>
                      <a:lnTo>
                        <a:pt x="48618" y="34527"/>
                      </a:lnTo>
                      <a:cubicBezTo>
                        <a:pt x="48475" y="34134"/>
                        <a:pt x="48475" y="33491"/>
                        <a:pt x="48583" y="33312"/>
                      </a:cubicBezTo>
                      <a:cubicBezTo>
                        <a:pt x="49011" y="34098"/>
                        <a:pt x="49261" y="35277"/>
                        <a:pt x="49690" y="35062"/>
                      </a:cubicBezTo>
                      <a:cubicBezTo>
                        <a:pt x="50333" y="35741"/>
                        <a:pt x="50547" y="34276"/>
                        <a:pt x="50833" y="33669"/>
                      </a:cubicBezTo>
                      <a:cubicBezTo>
                        <a:pt x="50547" y="33634"/>
                        <a:pt x="50440" y="33133"/>
                        <a:pt x="50440" y="32776"/>
                      </a:cubicBezTo>
                      <a:cubicBezTo>
                        <a:pt x="50654" y="32669"/>
                        <a:pt x="51083" y="33455"/>
                        <a:pt x="51119" y="33026"/>
                      </a:cubicBezTo>
                      <a:lnTo>
                        <a:pt x="51583" y="34134"/>
                      </a:lnTo>
                      <a:cubicBezTo>
                        <a:pt x="51083" y="33098"/>
                        <a:pt x="51726" y="32776"/>
                        <a:pt x="51619" y="32276"/>
                      </a:cubicBezTo>
                      <a:cubicBezTo>
                        <a:pt x="52083" y="33062"/>
                        <a:pt x="51547" y="33133"/>
                        <a:pt x="51762" y="33777"/>
                      </a:cubicBezTo>
                      <a:cubicBezTo>
                        <a:pt x="52583" y="33312"/>
                        <a:pt x="52190" y="33562"/>
                        <a:pt x="53012" y="33098"/>
                      </a:cubicBezTo>
                      <a:cubicBezTo>
                        <a:pt x="53119" y="32062"/>
                        <a:pt x="52512" y="32062"/>
                        <a:pt x="52297" y="30990"/>
                      </a:cubicBezTo>
                      <a:cubicBezTo>
                        <a:pt x="52619" y="30633"/>
                        <a:pt x="52655" y="29669"/>
                        <a:pt x="53405" y="30133"/>
                      </a:cubicBezTo>
                      <a:lnTo>
                        <a:pt x="52833" y="29204"/>
                      </a:lnTo>
                      <a:cubicBezTo>
                        <a:pt x="53226" y="28133"/>
                        <a:pt x="53690" y="28061"/>
                        <a:pt x="54655" y="28812"/>
                      </a:cubicBezTo>
                      <a:cubicBezTo>
                        <a:pt x="55512" y="23597"/>
                        <a:pt x="54369" y="20811"/>
                        <a:pt x="53226" y="19275"/>
                      </a:cubicBezTo>
                      <a:cubicBezTo>
                        <a:pt x="52047" y="17739"/>
                        <a:pt x="50761" y="17453"/>
                        <a:pt x="50761" y="17453"/>
                      </a:cubicBezTo>
                      <a:cubicBezTo>
                        <a:pt x="47940" y="16310"/>
                        <a:pt x="48297" y="19560"/>
                        <a:pt x="46332" y="2123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38" name="Graphic 1">
                <a:extLst>
                  <a:ext uri="{FF2B5EF4-FFF2-40B4-BE49-F238E27FC236}">
                    <a16:creationId xmlns:a16="http://schemas.microsoft.com/office/drawing/2014/main" id="{AED4F94D-6ACA-6545-AE3F-D5CBF2BF85F3}"/>
                  </a:ext>
                </a:extLst>
              </p:cNvPr>
              <p:cNvGrpSpPr/>
              <p:nvPr/>
            </p:nvGrpSpPr>
            <p:grpSpPr>
              <a:xfrm>
                <a:off x="7563660" y="2220305"/>
                <a:ext cx="29799" cy="66159"/>
                <a:chOff x="7563660" y="2220305"/>
                <a:chExt cx="29799" cy="66159"/>
              </a:xfrm>
              <a:grpFill/>
            </p:grpSpPr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8F28E521-02A5-444B-BA70-7412A8ED533D}"/>
                    </a:ext>
                  </a:extLst>
                </p:cNvPr>
                <p:cNvSpPr/>
                <p:nvPr/>
              </p:nvSpPr>
              <p:spPr>
                <a:xfrm>
                  <a:off x="7591638" y="2234029"/>
                  <a:ext cx="464" cy="100"/>
                </a:xfrm>
                <a:custGeom>
                  <a:avLst/>
                  <a:gdLst>
                    <a:gd name="connsiteX0" fmla="*/ 464 w 464"/>
                    <a:gd name="connsiteY0" fmla="*/ 36 h 100"/>
                    <a:gd name="connsiteX1" fmla="*/ 0 w 464"/>
                    <a:gd name="connsiteY1" fmla="*/ 0 h 100"/>
                    <a:gd name="connsiteX2" fmla="*/ 464 w 464"/>
                    <a:gd name="connsiteY2" fmla="*/ 36 h 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" h="100">
                      <a:moveTo>
                        <a:pt x="464" y="36"/>
                      </a:moveTo>
                      <a:lnTo>
                        <a:pt x="0" y="0"/>
                      </a:lnTo>
                      <a:cubicBezTo>
                        <a:pt x="179" y="107"/>
                        <a:pt x="357" y="143"/>
                        <a:pt x="464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0" name="Freeform 239">
                  <a:extLst>
                    <a:ext uri="{FF2B5EF4-FFF2-40B4-BE49-F238E27FC236}">
                      <a16:creationId xmlns:a16="http://schemas.microsoft.com/office/drawing/2014/main" id="{860F5516-F6B9-5C40-BD80-3251AC8A4CB3}"/>
                    </a:ext>
                  </a:extLst>
                </p:cNvPr>
                <p:cNvSpPr/>
                <p:nvPr/>
              </p:nvSpPr>
              <p:spPr>
                <a:xfrm>
                  <a:off x="7576494" y="2273069"/>
                  <a:ext cx="107" cy="35"/>
                </a:xfrm>
                <a:custGeom>
                  <a:avLst/>
                  <a:gdLst>
                    <a:gd name="connsiteX0" fmla="*/ 0 w 107"/>
                    <a:gd name="connsiteY0" fmla="*/ 0 h 35"/>
                    <a:gd name="connsiteX1" fmla="*/ 107 w 107"/>
                    <a:gd name="connsiteY1" fmla="*/ 36 h 35"/>
                    <a:gd name="connsiteX2" fmla="*/ 0 w 107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0" y="0"/>
                      </a:moveTo>
                      <a:cubicBezTo>
                        <a:pt x="0" y="0"/>
                        <a:pt x="71" y="0"/>
                        <a:pt x="107" y="3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1" name="Freeform 240">
                  <a:extLst>
                    <a:ext uri="{FF2B5EF4-FFF2-40B4-BE49-F238E27FC236}">
                      <a16:creationId xmlns:a16="http://schemas.microsoft.com/office/drawing/2014/main" id="{E16F72ED-F855-E741-B304-F5252EBD3AA9}"/>
                    </a:ext>
                  </a:extLst>
                </p:cNvPr>
                <p:cNvSpPr/>
                <p:nvPr/>
              </p:nvSpPr>
              <p:spPr>
                <a:xfrm>
                  <a:off x="7575529" y="2233957"/>
                  <a:ext cx="71" cy="107"/>
                </a:xfrm>
                <a:custGeom>
                  <a:avLst/>
                  <a:gdLst>
                    <a:gd name="connsiteX0" fmla="*/ 72 w 71"/>
                    <a:gd name="connsiteY0" fmla="*/ 107 h 107"/>
                    <a:gd name="connsiteX1" fmla="*/ 72 w 71"/>
                    <a:gd name="connsiteY1" fmla="*/ 107 h 107"/>
                    <a:gd name="connsiteX2" fmla="*/ 0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72" y="107"/>
                      </a:moveTo>
                      <a:lnTo>
                        <a:pt x="72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58DB9F80-B099-7443-A500-59E753454990}"/>
                    </a:ext>
                  </a:extLst>
                </p:cNvPr>
                <p:cNvSpPr/>
                <p:nvPr/>
              </p:nvSpPr>
              <p:spPr>
                <a:xfrm>
                  <a:off x="7563660" y="2220305"/>
                  <a:ext cx="29799" cy="66159"/>
                </a:xfrm>
                <a:custGeom>
                  <a:avLst/>
                  <a:gdLst>
                    <a:gd name="connsiteX0" fmla="*/ 16620 w 29799"/>
                    <a:gd name="connsiteY0" fmla="*/ 6330 h 66159"/>
                    <a:gd name="connsiteX1" fmla="*/ 12834 w 29799"/>
                    <a:gd name="connsiteY1" fmla="*/ 10402 h 66159"/>
                    <a:gd name="connsiteX2" fmla="*/ 11941 w 29799"/>
                    <a:gd name="connsiteY2" fmla="*/ 13760 h 66159"/>
                    <a:gd name="connsiteX3" fmla="*/ 12333 w 29799"/>
                    <a:gd name="connsiteY3" fmla="*/ 16225 h 66159"/>
                    <a:gd name="connsiteX4" fmla="*/ 11405 w 29799"/>
                    <a:gd name="connsiteY4" fmla="*/ 16046 h 66159"/>
                    <a:gd name="connsiteX5" fmla="*/ 11369 w 29799"/>
                    <a:gd name="connsiteY5" fmla="*/ 16796 h 66159"/>
                    <a:gd name="connsiteX6" fmla="*/ 11119 w 29799"/>
                    <a:gd name="connsiteY6" fmla="*/ 16689 h 66159"/>
                    <a:gd name="connsiteX7" fmla="*/ 11333 w 29799"/>
                    <a:gd name="connsiteY7" fmla="*/ 17725 h 66159"/>
                    <a:gd name="connsiteX8" fmla="*/ 11083 w 29799"/>
                    <a:gd name="connsiteY8" fmla="*/ 17582 h 66159"/>
                    <a:gd name="connsiteX9" fmla="*/ 11048 w 29799"/>
                    <a:gd name="connsiteY9" fmla="*/ 17975 h 66159"/>
                    <a:gd name="connsiteX10" fmla="*/ 10726 w 29799"/>
                    <a:gd name="connsiteY10" fmla="*/ 17760 h 66159"/>
                    <a:gd name="connsiteX11" fmla="*/ 10476 w 29799"/>
                    <a:gd name="connsiteY11" fmla="*/ 19439 h 66159"/>
                    <a:gd name="connsiteX12" fmla="*/ 11512 w 29799"/>
                    <a:gd name="connsiteY12" fmla="*/ 19868 h 66159"/>
                    <a:gd name="connsiteX13" fmla="*/ 10119 w 29799"/>
                    <a:gd name="connsiteY13" fmla="*/ 21939 h 66159"/>
                    <a:gd name="connsiteX14" fmla="*/ 9869 w 29799"/>
                    <a:gd name="connsiteY14" fmla="*/ 21797 h 66159"/>
                    <a:gd name="connsiteX15" fmla="*/ 9262 w 29799"/>
                    <a:gd name="connsiteY15" fmla="*/ 25083 h 66159"/>
                    <a:gd name="connsiteX16" fmla="*/ 8476 w 29799"/>
                    <a:gd name="connsiteY16" fmla="*/ 24761 h 66159"/>
                    <a:gd name="connsiteX17" fmla="*/ 10369 w 29799"/>
                    <a:gd name="connsiteY17" fmla="*/ 27047 h 66159"/>
                    <a:gd name="connsiteX18" fmla="*/ 8797 w 29799"/>
                    <a:gd name="connsiteY18" fmla="*/ 26833 h 66159"/>
                    <a:gd name="connsiteX19" fmla="*/ 9726 w 29799"/>
                    <a:gd name="connsiteY19" fmla="*/ 28262 h 66159"/>
                    <a:gd name="connsiteX20" fmla="*/ 9476 w 29799"/>
                    <a:gd name="connsiteY20" fmla="*/ 27940 h 66159"/>
                    <a:gd name="connsiteX21" fmla="*/ 9333 w 29799"/>
                    <a:gd name="connsiteY21" fmla="*/ 29190 h 66159"/>
                    <a:gd name="connsiteX22" fmla="*/ 11083 w 29799"/>
                    <a:gd name="connsiteY22" fmla="*/ 29655 h 66159"/>
                    <a:gd name="connsiteX23" fmla="*/ 9154 w 29799"/>
                    <a:gd name="connsiteY23" fmla="*/ 29690 h 66159"/>
                    <a:gd name="connsiteX24" fmla="*/ 10547 w 29799"/>
                    <a:gd name="connsiteY24" fmla="*/ 30226 h 66159"/>
                    <a:gd name="connsiteX25" fmla="*/ 6368 w 29799"/>
                    <a:gd name="connsiteY25" fmla="*/ 31083 h 66159"/>
                    <a:gd name="connsiteX26" fmla="*/ 4618 w 29799"/>
                    <a:gd name="connsiteY26" fmla="*/ 39227 h 66159"/>
                    <a:gd name="connsiteX27" fmla="*/ 3511 w 29799"/>
                    <a:gd name="connsiteY27" fmla="*/ 38906 h 66159"/>
                    <a:gd name="connsiteX28" fmla="*/ 4154 w 29799"/>
                    <a:gd name="connsiteY28" fmla="*/ 39763 h 66159"/>
                    <a:gd name="connsiteX29" fmla="*/ 4761 w 29799"/>
                    <a:gd name="connsiteY29" fmla="*/ 40263 h 66159"/>
                    <a:gd name="connsiteX30" fmla="*/ 3832 w 29799"/>
                    <a:gd name="connsiteY30" fmla="*/ 39942 h 66159"/>
                    <a:gd name="connsiteX31" fmla="*/ 4332 w 29799"/>
                    <a:gd name="connsiteY31" fmla="*/ 40549 h 66159"/>
                    <a:gd name="connsiteX32" fmla="*/ 3332 w 29799"/>
                    <a:gd name="connsiteY32" fmla="*/ 40299 h 66159"/>
                    <a:gd name="connsiteX33" fmla="*/ 2654 w 29799"/>
                    <a:gd name="connsiteY33" fmla="*/ 43371 h 66159"/>
                    <a:gd name="connsiteX34" fmla="*/ 1010 w 29799"/>
                    <a:gd name="connsiteY34" fmla="*/ 51050 h 66159"/>
                    <a:gd name="connsiteX35" fmla="*/ 332 w 29799"/>
                    <a:gd name="connsiteY35" fmla="*/ 56658 h 66159"/>
                    <a:gd name="connsiteX36" fmla="*/ 1903 w 29799"/>
                    <a:gd name="connsiteY36" fmla="*/ 62052 h 66159"/>
                    <a:gd name="connsiteX37" fmla="*/ 2439 w 29799"/>
                    <a:gd name="connsiteY37" fmla="*/ 62052 h 66159"/>
                    <a:gd name="connsiteX38" fmla="*/ 2725 w 29799"/>
                    <a:gd name="connsiteY38" fmla="*/ 63123 h 66159"/>
                    <a:gd name="connsiteX39" fmla="*/ 2725 w 29799"/>
                    <a:gd name="connsiteY39" fmla="*/ 63159 h 66159"/>
                    <a:gd name="connsiteX40" fmla="*/ 4154 w 29799"/>
                    <a:gd name="connsiteY40" fmla="*/ 62766 h 66159"/>
                    <a:gd name="connsiteX41" fmla="*/ 3975 w 29799"/>
                    <a:gd name="connsiteY41" fmla="*/ 62587 h 66159"/>
                    <a:gd name="connsiteX42" fmla="*/ 11405 w 29799"/>
                    <a:gd name="connsiteY42" fmla="*/ 65052 h 66159"/>
                    <a:gd name="connsiteX43" fmla="*/ 11298 w 29799"/>
                    <a:gd name="connsiteY43" fmla="*/ 65731 h 66159"/>
                    <a:gd name="connsiteX44" fmla="*/ 11298 w 29799"/>
                    <a:gd name="connsiteY44" fmla="*/ 65731 h 66159"/>
                    <a:gd name="connsiteX45" fmla="*/ 11333 w 29799"/>
                    <a:gd name="connsiteY45" fmla="*/ 66159 h 66159"/>
                    <a:gd name="connsiteX46" fmla="*/ 11333 w 29799"/>
                    <a:gd name="connsiteY46" fmla="*/ 66124 h 66159"/>
                    <a:gd name="connsiteX47" fmla="*/ 11333 w 29799"/>
                    <a:gd name="connsiteY47" fmla="*/ 65981 h 66159"/>
                    <a:gd name="connsiteX48" fmla="*/ 11333 w 29799"/>
                    <a:gd name="connsiteY48" fmla="*/ 65659 h 66159"/>
                    <a:gd name="connsiteX49" fmla="*/ 11262 w 29799"/>
                    <a:gd name="connsiteY49" fmla="*/ 64981 h 66159"/>
                    <a:gd name="connsiteX50" fmla="*/ 10905 w 29799"/>
                    <a:gd name="connsiteY50" fmla="*/ 63445 h 66159"/>
                    <a:gd name="connsiteX51" fmla="*/ 6511 w 29799"/>
                    <a:gd name="connsiteY51" fmla="*/ 62052 h 66159"/>
                    <a:gd name="connsiteX52" fmla="*/ 13298 w 29799"/>
                    <a:gd name="connsiteY52" fmla="*/ 64873 h 66159"/>
                    <a:gd name="connsiteX53" fmla="*/ 15620 w 29799"/>
                    <a:gd name="connsiteY53" fmla="*/ 63195 h 66159"/>
                    <a:gd name="connsiteX54" fmla="*/ 15977 w 29799"/>
                    <a:gd name="connsiteY54" fmla="*/ 63338 h 66159"/>
                    <a:gd name="connsiteX55" fmla="*/ 14405 w 29799"/>
                    <a:gd name="connsiteY55" fmla="*/ 58444 h 66159"/>
                    <a:gd name="connsiteX56" fmla="*/ 14548 w 29799"/>
                    <a:gd name="connsiteY56" fmla="*/ 56479 h 66159"/>
                    <a:gd name="connsiteX57" fmla="*/ 14727 w 29799"/>
                    <a:gd name="connsiteY57" fmla="*/ 56408 h 66159"/>
                    <a:gd name="connsiteX58" fmla="*/ 13798 w 29799"/>
                    <a:gd name="connsiteY58" fmla="*/ 54908 h 66159"/>
                    <a:gd name="connsiteX59" fmla="*/ 14584 w 29799"/>
                    <a:gd name="connsiteY59" fmla="*/ 54622 h 66159"/>
                    <a:gd name="connsiteX60" fmla="*/ 14941 w 29799"/>
                    <a:gd name="connsiteY60" fmla="*/ 54122 h 66159"/>
                    <a:gd name="connsiteX61" fmla="*/ 13012 w 29799"/>
                    <a:gd name="connsiteY61" fmla="*/ 53265 h 66159"/>
                    <a:gd name="connsiteX62" fmla="*/ 13369 w 29799"/>
                    <a:gd name="connsiteY62" fmla="*/ 53301 h 66159"/>
                    <a:gd name="connsiteX63" fmla="*/ 12476 w 29799"/>
                    <a:gd name="connsiteY63" fmla="*/ 52836 h 66159"/>
                    <a:gd name="connsiteX64" fmla="*/ 12798 w 29799"/>
                    <a:gd name="connsiteY64" fmla="*/ 52836 h 66159"/>
                    <a:gd name="connsiteX65" fmla="*/ 12155 w 29799"/>
                    <a:gd name="connsiteY65" fmla="*/ 51908 h 66159"/>
                    <a:gd name="connsiteX66" fmla="*/ 12976 w 29799"/>
                    <a:gd name="connsiteY66" fmla="*/ 52122 h 66159"/>
                    <a:gd name="connsiteX67" fmla="*/ 12941 w 29799"/>
                    <a:gd name="connsiteY67" fmla="*/ 51550 h 66159"/>
                    <a:gd name="connsiteX68" fmla="*/ 12691 w 29799"/>
                    <a:gd name="connsiteY68" fmla="*/ 51693 h 66159"/>
                    <a:gd name="connsiteX69" fmla="*/ 12941 w 29799"/>
                    <a:gd name="connsiteY69" fmla="*/ 50800 h 66159"/>
                    <a:gd name="connsiteX70" fmla="*/ 10190 w 29799"/>
                    <a:gd name="connsiteY70" fmla="*/ 47800 h 66159"/>
                    <a:gd name="connsiteX71" fmla="*/ 11119 w 29799"/>
                    <a:gd name="connsiteY71" fmla="*/ 48050 h 66159"/>
                    <a:gd name="connsiteX72" fmla="*/ 12655 w 29799"/>
                    <a:gd name="connsiteY72" fmla="*/ 48907 h 66159"/>
                    <a:gd name="connsiteX73" fmla="*/ 13584 w 29799"/>
                    <a:gd name="connsiteY73" fmla="*/ 48050 h 66159"/>
                    <a:gd name="connsiteX74" fmla="*/ 14441 w 29799"/>
                    <a:gd name="connsiteY74" fmla="*/ 48478 h 66159"/>
                    <a:gd name="connsiteX75" fmla="*/ 14941 w 29799"/>
                    <a:gd name="connsiteY75" fmla="*/ 46621 h 66159"/>
                    <a:gd name="connsiteX76" fmla="*/ 16477 w 29799"/>
                    <a:gd name="connsiteY76" fmla="*/ 45550 h 66159"/>
                    <a:gd name="connsiteX77" fmla="*/ 17834 w 29799"/>
                    <a:gd name="connsiteY77" fmla="*/ 45693 h 66159"/>
                    <a:gd name="connsiteX78" fmla="*/ 17227 w 29799"/>
                    <a:gd name="connsiteY78" fmla="*/ 44621 h 66159"/>
                    <a:gd name="connsiteX79" fmla="*/ 18656 w 29799"/>
                    <a:gd name="connsiteY79" fmla="*/ 44835 h 66159"/>
                    <a:gd name="connsiteX80" fmla="*/ 20049 w 29799"/>
                    <a:gd name="connsiteY80" fmla="*/ 41692 h 66159"/>
                    <a:gd name="connsiteX81" fmla="*/ 18584 w 29799"/>
                    <a:gd name="connsiteY81" fmla="*/ 40156 h 66159"/>
                    <a:gd name="connsiteX82" fmla="*/ 20263 w 29799"/>
                    <a:gd name="connsiteY82" fmla="*/ 40049 h 66159"/>
                    <a:gd name="connsiteX83" fmla="*/ 20049 w 29799"/>
                    <a:gd name="connsiteY83" fmla="*/ 40156 h 66159"/>
                    <a:gd name="connsiteX84" fmla="*/ 20942 w 29799"/>
                    <a:gd name="connsiteY84" fmla="*/ 40478 h 66159"/>
                    <a:gd name="connsiteX85" fmla="*/ 20727 w 29799"/>
                    <a:gd name="connsiteY85" fmla="*/ 38549 h 66159"/>
                    <a:gd name="connsiteX86" fmla="*/ 19834 w 29799"/>
                    <a:gd name="connsiteY86" fmla="*/ 38584 h 66159"/>
                    <a:gd name="connsiteX87" fmla="*/ 20084 w 29799"/>
                    <a:gd name="connsiteY87" fmla="*/ 38084 h 66159"/>
                    <a:gd name="connsiteX88" fmla="*/ 20834 w 29799"/>
                    <a:gd name="connsiteY88" fmla="*/ 38406 h 66159"/>
                    <a:gd name="connsiteX89" fmla="*/ 21477 w 29799"/>
                    <a:gd name="connsiteY89" fmla="*/ 37763 h 66159"/>
                    <a:gd name="connsiteX90" fmla="*/ 20513 w 29799"/>
                    <a:gd name="connsiteY90" fmla="*/ 37620 h 66159"/>
                    <a:gd name="connsiteX91" fmla="*/ 21513 w 29799"/>
                    <a:gd name="connsiteY91" fmla="*/ 36941 h 66159"/>
                    <a:gd name="connsiteX92" fmla="*/ 19977 w 29799"/>
                    <a:gd name="connsiteY92" fmla="*/ 36477 h 66159"/>
                    <a:gd name="connsiteX93" fmla="*/ 22335 w 29799"/>
                    <a:gd name="connsiteY93" fmla="*/ 35441 h 66159"/>
                    <a:gd name="connsiteX94" fmla="*/ 21192 w 29799"/>
                    <a:gd name="connsiteY94" fmla="*/ 34798 h 66159"/>
                    <a:gd name="connsiteX95" fmla="*/ 22085 w 29799"/>
                    <a:gd name="connsiteY95" fmla="*/ 35084 h 66159"/>
                    <a:gd name="connsiteX96" fmla="*/ 23299 w 29799"/>
                    <a:gd name="connsiteY96" fmla="*/ 34798 h 66159"/>
                    <a:gd name="connsiteX97" fmla="*/ 23906 w 29799"/>
                    <a:gd name="connsiteY97" fmla="*/ 35084 h 66159"/>
                    <a:gd name="connsiteX98" fmla="*/ 22085 w 29799"/>
                    <a:gd name="connsiteY98" fmla="*/ 34227 h 66159"/>
                    <a:gd name="connsiteX99" fmla="*/ 21835 w 29799"/>
                    <a:gd name="connsiteY99" fmla="*/ 33298 h 66159"/>
                    <a:gd name="connsiteX100" fmla="*/ 20370 w 29799"/>
                    <a:gd name="connsiteY100" fmla="*/ 32441 h 66159"/>
                    <a:gd name="connsiteX101" fmla="*/ 21192 w 29799"/>
                    <a:gd name="connsiteY101" fmla="*/ 32905 h 66159"/>
                    <a:gd name="connsiteX102" fmla="*/ 20942 w 29799"/>
                    <a:gd name="connsiteY102" fmla="*/ 32477 h 66159"/>
                    <a:gd name="connsiteX103" fmla="*/ 22120 w 29799"/>
                    <a:gd name="connsiteY103" fmla="*/ 32762 h 66159"/>
                    <a:gd name="connsiteX104" fmla="*/ 23085 w 29799"/>
                    <a:gd name="connsiteY104" fmla="*/ 33441 h 66159"/>
                    <a:gd name="connsiteX105" fmla="*/ 21799 w 29799"/>
                    <a:gd name="connsiteY105" fmla="*/ 32191 h 66159"/>
                    <a:gd name="connsiteX106" fmla="*/ 23299 w 29799"/>
                    <a:gd name="connsiteY106" fmla="*/ 31441 h 66159"/>
                    <a:gd name="connsiteX107" fmla="*/ 23085 w 29799"/>
                    <a:gd name="connsiteY107" fmla="*/ 30048 h 66159"/>
                    <a:gd name="connsiteX108" fmla="*/ 25192 w 29799"/>
                    <a:gd name="connsiteY108" fmla="*/ 30869 h 66159"/>
                    <a:gd name="connsiteX109" fmla="*/ 25049 w 29799"/>
                    <a:gd name="connsiteY109" fmla="*/ 29405 h 66159"/>
                    <a:gd name="connsiteX110" fmla="*/ 25121 w 29799"/>
                    <a:gd name="connsiteY110" fmla="*/ 29512 h 66159"/>
                    <a:gd name="connsiteX111" fmla="*/ 26121 w 29799"/>
                    <a:gd name="connsiteY111" fmla="*/ 26869 h 66159"/>
                    <a:gd name="connsiteX112" fmla="*/ 24513 w 29799"/>
                    <a:gd name="connsiteY112" fmla="*/ 25761 h 66159"/>
                    <a:gd name="connsiteX113" fmla="*/ 24049 w 29799"/>
                    <a:gd name="connsiteY113" fmla="*/ 23154 h 66159"/>
                    <a:gd name="connsiteX114" fmla="*/ 25514 w 29799"/>
                    <a:gd name="connsiteY114" fmla="*/ 22975 h 66159"/>
                    <a:gd name="connsiteX115" fmla="*/ 25692 w 29799"/>
                    <a:gd name="connsiteY115" fmla="*/ 23154 h 66159"/>
                    <a:gd name="connsiteX116" fmla="*/ 26121 w 29799"/>
                    <a:gd name="connsiteY116" fmla="*/ 21439 h 66159"/>
                    <a:gd name="connsiteX117" fmla="*/ 24692 w 29799"/>
                    <a:gd name="connsiteY117" fmla="*/ 19761 h 66159"/>
                    <a:gd name="connsiteX118" fmla="*/ 25406 w 29799"/>
                    <a:gd name="connsiteY118" fmla="*/ 19796 h 66159"/>
                    <a:gd name="connsiteX119" fmla="*/ 26335 w 29799"/>
                    <a:gd name="connsiteY119" fmla="*/ 20118 h 66159"/>
                    <a:gd name="connsiteX120" fmla="*/ 25906 w 29799"/>
                    <a:gd name="connsiteY120" fmla="*/ 19761 h 66159"/>
                    <a:gd name="connsiteX121" fmla="*/ 26085 w 29799"/>
                    <a:gd name="connsiteY121" fmla="*/ 19832 h 66159"/>
                    <a:gd name="connsiteX122" fmla="*/ 25549 w 29799"/>
                    <a:gd name="connsiteY122" fmla="*/ 19439 h 66159"/>
                    <a:gd name="connsiteX123" fmla="*/ 25049 w 29799"/>
                    <a:gd name="connsiteY123" fmla="*/ 19296 h 66159"/>
                    <a:gd name="connsiteX124" fmla="*/ 26692 w 29799"/>
                    <a:gd name="connsiteY124" fmla="*/ 18868 h 66159"/>
                    <a:gd name="connsiteX125" fmla="*/ 25692 w 29799"/>
                    <a:gd name="connsiteY125" fmla="*/ 15474 h 66159"/>
                    <a:gd name="connsiteX126" fmla="*/ 27014 w 29799"/>
                    <a:gd name="connsiteY126" fmla="*/ 16474 h 66159"/>
                    <a:gd name="connsiteX127" fmla="*/ 27049 w 29799"/>
                    <a:gd name="connsiteY127" fmla="*/ 15796 h 66159"/>
                    <a:gd name="connsiteX128" fmla="*/ 27550 w 29799"/>
                    <a:gd name="connsiteY128" fmla="*/ 16617 h 66159"/>
                    <a:gd name="connsiteX129" fmla="*/ 28407 w 29799"/>
                    <a:gd name="connsiteY129" fmla="*/ 14367 h 66159"/>
                    <a:gd name="connsiteX130" fmla="*/ 27728 w 29799"/>
                    <a:gd name="connsiteY130" fmla="*/ 13867 h 66159"/>
                    <a:gd name="connsiteX131" fmla="*/ 27871 w 29799"/>
                    <a:gd name="connsiteY131" fmla="*/ 13867 h 66159"/>
                    <a:gd name="connsiteX132" fmla="*/ 26942 w 29799"/>
                    <a:gd name="connsiteY132" fmla="*/ 13117 h 66159"/>
                    <a:gd name="connsiteX133" fmla="*/ 28943 w 29799"/>
                    <a:gd name="connsiteY133" fmla="*/ 13546 h 66159"/>
                    <a:gd name="connsiteX134" fmla="*/ 28693 w 29799"/>
                    <a:gd name="connsiteY134" fmla="*/ 11903 h 66159"/>
                    <a:gd name="connsiteX135" fmla="*/ 27800 w 29799"/>
                    <a:gd name="connsiteY135" fmla="*/ 11581 h 66159"/>
                    <a:gd name="connsiteX136" fmla="*/ 28443 w 29799"/>
                    <a:gd name="connsiteY136" fmla="*/ 11295 h 66159"/>
                    <a:gd name="connsiteX137" fmla="*/ 29550 w 29799"/>
                    <a:gd name="connsiteY137" fmla="*/ 11760 h 66159"/>
                    <a:gd name="connsiteX138" fmla="*/ 28228 w 29799"/>
                    <a:gd name="connsiteY138" fmla="*/ 10474 h 66159"/>
                    <a:gd name="connsiteX139" fmla="*/ 29407 w 29799"/>
                    <a:gd name="connsiteY139" fmla="*/ 11402 h 66159"/>
                    <a:gd name="connsiteX140" fmla="*/ 29800 w 29799"/>
                    <a:gd name="connsiteY140" fmla="*/ 10152 h 66159"/>
                    <a:gd name="connsiteX141" fmla="*/ 27835 w 29799"/>
                    <a:gd name="connsiteY141" fmla="*/ 9152 h 66159"/>
                    <a:gd name="connsiteX142" fmla="*/ 28014 w 29799"/>
                    <a:gd name="connsiteY142" fmla="*/ 7866 h 66159"/>
                    <a:gd name="connsiteX143" fmla="*/ 26978 w 29799"/>
                    <a:gd name="connsiteY143" fmla="*/ 7580 h 66159"/>
                    <a:gd name="connsiteX144" fmla="*/ 28050 w 29799"/>
                    <a:gd name="connsiteY144" fmla="*/ 6152 h 66159"/>
                    <a:gd name="connsiteX145" fmla="*/ 17548 w 29799"/>
                    <a:gd name="connsiteY145" fmla="*/ 437 h 66159"/>
                    <a:gd name="connsiteX146" fmla="*/ 16620 w 29799"/>
                    <a:gd name="connsiteY146" fmla="*/ 6330 h 66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</a:cxnLst>
                  <a:rect l="l" t="t" r="r" b="b"/>
                  <a:pathLst>
                    <a:path w="29799" h="66159">
                      <a:moveTo>
                        <a:pt x="16620" y="6330"/>
                      </a:moveTo>
                      <a:cubicBezTo>
                        <a:pt x="15191" y="8188"/>
                        <a:pt x="13012" y="7902"/>
                        <a:pt x="12834" y="10402"/>
                      </a:cubicBezTo>
                      <a:cubicBezTo>
                        <a:pt x="12226" y="11367"/>
                        <a:pt x="12155" y="12653"/>
                        <a:pt x="11941" y="13760"/>
                      </a:cubicBezTo>
                      <a:cubicBezTo>
                        <a:pt x="13191" y="14903"/>
                        <a:pt x="11369" y="15082"/>
                        <a:pt x="12333" y="16225"/>
                      </a:cubicBezTo>
                      <a:lnTo>
                        <a:pt x="11405" y="16046"/>
                      </a:lnTo>
                      <a:cubicBezTo>
                        <a:pt x="11726" y="16439"/>
                        <a:pt x="11905" y="16796"/>
                        <a:pt x="11369" y="16796"/>
                      </a:cubicBezTo>
                      <a:lnTo>
                        <a:pt x="11119" y="16689"/>
                      </a:lnTo>
                      <a:cubicBezTo>
                        <a:pt x="11619" y="17260"/>
                        <a:pt x="11083" y="17439"/>
                        <a:pt x="11333" y="17725"/>
                      </a:cubicBezTo>
                      <a:lnTo>
                        <a:pt x="11083" y="17582"/>
                      </a:lnTo>
                      <a:lnTo>
                        <a:pt x="11048" y="17975"/>
                      </a:lnTo>
                      <a:lnTo>
                        <a:pt x="10726" y="17760"/>
                      </a:lnTo>
                      <a:cubicBezTo>
                        <a:pt x="11155" y="18582"/>
                        <a:pt x="10976" y="19118"/>
                        <a:pt x="10476" y="19439"/>
                      </a:cubicBezTo>
                      <a:lnTo>
                        <a:pt x="11512" y="19868"/>
                      </a:lnTo>
                      <a:cubicBezTo>
                        <a:pt x="9940" y="20332"/>
                        <a:pt x="11869" y="21654"/>
                        <a:pt x="10119" y="21939"/>
                      </a:cubicBezTo>
                      <a:lnTo>
                        <a:pt x="9869" y="21797"/>
                      </a:lnTo>
                      <a:cubicBezTo>
                        <a:pt x="12012" y="24190"/>
                        <a:pt x="7261" y="22725"/>
                        <a:pt x="9262" y="25083"/>
                      </a:cubicBezTo>
                      <a:cubicBezTo>
                        <a:pt x="9012" y="24797"/>
                        <a:pt x="8726" y="24904"/>
                        <a:pt x="8476" y="24761"/>
                      </a:cubicBezTo>
                      <a:cubicBezTo>
                        <a:pt x="8511" y="25440"/>
                        <a:pt x="8404" y="26083"/>
                        <a:pt x="10369" y="27047"/>
                      </a:cubicBezTo>
                      <a:cubicBezTo>
                        <a:pt x="10155" y="27440"/>
                        <a:pt x="9583" y="27119"/>
                        <a:pt x="8797" y="26833"/>
                      </a:cubicBezTo>
                      <a:cubicBezTo>
                        <a:pt x="9654" y="27226"/>
                        <a:pt x="9833" y="27833"/>
                        <a:pt x="9726" y="28262"/>
                      </a:cubicBezTo>
                      <a:lnTo>
                        <a:pt x="9476" y="27940"/>
                      </a:lnTo>
                      <a:lnTo>
                        <a:pt x="9333" y="29190"/>
                      </a:lnTo>
                      <a:lnTo>
                        <a:pt x="11083" y="29655"/>
                      </a:lnTo>
                      <a:cubicBezTo>
                        <a:pt x="10369" y="30012"/>
                        <a:pt x="8976" y="28976"/>
                        <a:pt x="9154" y="29690"/>
                      </a:cubicBezTo>
                      <a:lnTo>
                        <a:pt x="10547" y="30226"/>
                      </a:lnTo>
                      <a:cubicBezTo>
                        <a:pt x="9976" y="30869"/>
                        <a:pt x="7690" y="30583"/>
                        <a:pt x="6368" y="31083"/>
                      </a:cubicBezTo>
                      <a:cubicBezTo>
                        <a:pt x="4761" y="34191"/>
                        <a:pt x="7833" y="38084"/>
                        <a:pt x="4618" y="39227"/>
                      </a:cubicBezTo>
                      <a:lnTo>
                        <a:pt x="3511" y="38906"/>
                      </a:lnTo>
                      <a:cubicBezTo>
                        <a:pt x="1975" y="38334"/>
                        <a:pt x="5618" y="40263"/>
                        <a:pt x="4154" y="39763"/>
                      </a:cubicBezTo>
                      <a:lnTo>
                        <a:pt x="4761" y="40263"/>
                      </a:lnTo>
                      <a:cubicBezTo>
                        <a:pt x="4475" y="40192"/>
                        <a:pt x="4118" y="40192"/>
                        <a:pt x="3832" y="39942"/>
                      </a:cubicBezTo>
                      <a:cubicBezTo>
                        <a:pt x="3689" y="40085"/>
                        <a:pt x="3939" y="40192"/>
                        <a:pt x="4332" y="40549"/>
                      </a:cubicBezTo>
                      <a:lnTo>
                        <a:pt x="3332" y="40299"/>
                      </a:lnTo>
                      <a:cubicBezTo>
                        <a:pt x="2404" y="40406"/>
                        <a:pt x="3547" y="42478"/>
                        <a:pt x="2654" y="43371"/>
                      </a:cubicBezTo>
                      <a:cubicBezTo>
                        <a:pt x="46" y="43799"/>
                        <a:pt x="189" y="48228"/>
                        <a:pt x="1010" y="51050"/>
                      </a:cubicBezTo>
                      <a:cubicBezTo>
                        <a:pt x="1975" y="52872"/>
                        <a:pt x="939" y="54479"/>
                        <a:pt x="332" y="56658"/>
                      </a:cubicBezTo>
                      <a:cubicBezTo>
                        <a:pt x="-347" y="58658"/>
                        <a:pt x="-61" y="61480"/>
                        <a:pt x="1903" y="62052"/>
                      </a:cubicBezTo>
                      <a:cubicBezTo>
                        <a:pt x="1725" y="62230"/>
                        <a:pt x="2296" y="62123"/>
                        <a:pt x="2439" y="62052"/>
                      </a:cubicBezTo>
                      <a:cubicBezTo>
                        <a:pt x="2654" y="62623"/>
                        <a:pt x="2761" y="63016"/>
                        <a:pt x="2725" y="63123"/>
                      </a:cubicBezTo>
                      <a:lnTo>
                        <a:pt x="2725" y="63159"/>
                      </a:lnTo>
                      <a:cubicBezTo>
                        <a:pt x="3154" y="63016"/>
                        <a:pt x="3832" y="62837"/>
                        <a:pt x="4154" y="62766"/>
                      </a:cubicBezTo>
                      <a:cubicBezTo>
                        <a:pt x="4975" y="62623"/>
                        <a:pt x="4832" y="62802"/>
                        <a:pt x="3975" y="62587"/>
                      </a:cubicBezTo>
                      <a:lnTo>
                        <a:pt x="11405" y="65052"/>
                      </a:lnTo>
                      <a:cubicBezTo>
                        <a:pt x="10619" y="64231"/>
                        <a:pt x="11440" y="65409"/>
                        <a:pt x="11298" y="65731"/>
                      </a:cubicBezTo>
                      <a:lnTo>
                        <a:pt x="11298" y="65731"/>
                      </a:lnTo>
                      <a:lnTo>
                        <a:pt x="11333" y="66159"/>
                      </a:lnTo>
                      <a:lnTo>
                        <a:pt x="11333" y="66124"/>
                      </a:lnTo>
                      <a:lnTo>
                        <a:pt x="11333" y="65981"/>
                      </a:lnTo>
                      <a:lnTo>
                        <a:pt x="11333" y="65659"/>
                      </a:lnTo>
                      <a:lnTo>
                        <a:pt x="11262" y="64981"/>
                      </a:lnTo>
                      <a:cubicBezTo>
                        <a:pt x="11226" y="64516"/>
                        <a:pt x="11119" y="63981"/>
                        <a:pt x="10905" y="63445"/>
                      </a:cubicBezTo>
                      <a:cubicBezTo>
                        <a:pt x="10583" y="62445"/>
                        <a:pt x="9083" y="61016"/>
                        <a:pt x="6511" y="62052"/>
                      </a:cubicBezTo>
                      <a:lnTo>
                        <a:pt x="13298" y="64873"/>
                      </a:lnTo>
                      <a:cubicBezTo>
                        <a:pt x="14012" y="64552"/>
                        <a:pt x="14869" y="64052"/>
                        <a:pt x="15620" y="63195"/>
                      </a:cubicBezTo>
                      <a:lnTo>
                        <a:pt x="15977" y="63338"/>
                      </a:lnTo>
                      <a:cubicBezTo>
                        <a:pt x="16977" y="60909"/>
                        <a:pt x="16513" y="58908"/>
                        <a:pt x="14405" y="58444"/>
                      </a:cubicBezTo>
                      <a:cubicBezTo>
                        <a:pt x="16370" y="57408"/>
                        <a:pt x="14048" y="57051"/>
                        <a:pt x="14548" y="56479"/>
                      </a:cubicBezTo>
                      <a:lnTo>
                        <a:pt x="14727" y="56408"/>
                      </a:lnTo>
                      <a:cubicBezTo>
                        <a:pt x="12798" y="56408"/>
                        <a:pt x="15191" y="54301"/>
                        <a:pt x="13798" y="54908"/>
                      </a:cubicBezTo>
                      <a:cubicBezTo>
                        <a:pt x="13976" y="54837"/>
                        <a:pt x="14512" y="54586"/>
                        <a:pt x="14584" y="54622"/>
                      </a:cubicBezTo>
                      <a:cubicBezTo>
                        <a:pt x="14262" y="54622"/>
                        <a:pt x="13691" y="54551"/>
                        <a:pt x="14941" y="54122"/>
                      </a:cubicBezTo>
                      <a:cubicBezTo>
                        <a:pt x="14477" y="53872"/>
                        <a:pt x="15048" y="53515"/>
                        <a:pt x="13012" y="53265"/>
                      </a:cubicBezTo>
                      <a:lnTo>
                        <a:pt x="13369" y="53301"/>
                      </a:lnTo>
                      <a:cubicBezTo>
                        <a:pt x="11976" y="53122"/>
                        <a:pt x="13191" y="53086"/>
                        <a:pt x="12476" y="52836"/>
                      </a:cubicBezTo>
                      <a:cubicBezTo>
                        <a:pt x="12655" y="52836"/>
                        <a:pt x="12726" y="52836"/>
                        <a:pt x="12798" y="52836"/>
                      </a:cubicBezTo>
                      <a:cubicBezTo>
                        <a:pt x="11476" y="52479"/>
                        <a:pt x="12691" y="52158"/>
                        <a:pt x="12155" y="51908"/>
                      </a:cubicBezTo>
                      <a:lnTo>
                        <a:pt x="12976" y="52122"/>
                      </a:lnTo>
                      <a:cubicBezTo>
                        <a:pt x="12941" y="51979"/>
                        <a:pt x="12941" y="51765"/>
                        <a:pt x="12941" y="51550"/>
                      </a:cubicBezTo>
                      <a:lnTo>
                        <a:pt x="12691" y="51693"/>
                      </a:lnTo>
                      <a:cubicBezTo>
                        <a:pt x="10476" y="50872"/>
                        <a:pt x="14226" y="51765"/>
                        <a:pt x="12941" y="50800"/>
                      </a:cubicBezTo>
                      <a:cubicBezTo>
                        <a:pt x="13369" y="50550"/>
                        <a:pt x="8869" y="47907"/>
                        <a:pt x="10190" y="47800"/>
                      </a:cubicBezTo>
                      <a:cubicBezTo>
                        <a:pt x="9333" y="47050"/>
                        <a:pt x="11690" y="48800"/>
                        <a:pt x="11119" y="48050"/>
                      </a:cubicBezTo>
                      <a:cubicBezTo>
                        <a:pt x="12226" y="48586"/>
                        <a:pt x="11726" y="48550"/>
                        <a:pt x="12655" y="48907"/>
                      </a:cubicBezTo>
                      <a:cubicBezTo>
                        <a:pt x="12333" y="48264"/>
                        <a:pt x="14048" y="48871"/>
                        <a:pt x="13584" y="48050"/>
                      </a:cubicBezTo>
                      <a:lnTo>
                        <a:pt x="14441" y="48478"/>
                      </a:lnTo>
                      <a:cubicBezTo>
                        <a:pt x="13226" y="47050"/>
                        <a:pt x="16155" y="47907"/>
                        <a:pt x="14941" y="46621"/>
                      </a:cubicBezTo>
                      <a:cubicBezTo>
                        <a:pt x="14619" y="45442"/>
                        <a:pt x="17798" y="47264"/>
                        <a:pt x="16477" y="45550"/>
                      </a:cubicBezTo>
                      <a:lnTo>
                        <a:pt x="17834" y="45693"/>
                      </a:lnTo>
                      <a:cubicBezTo>
                        <a:pt x="18191" y="45371"/>
                        <a:pt x="16477" y="44800"/>
                        <a:pt x="17227" y="44621"/>
                      </a:cubicBezTo>
                      <a:cubicBezTo>
                        <a:pt x="17977" y="44942"/>
                        <a:pt x="18048" y="44299"/>
                        <a:pt x="18656" y="44835"/>
                      </a:cubicBezTo>
                      <a:cubicBezTo>
                        <a:pt x="20263" y="44228"/>
                        <a:pt x="17655" y="42263"/>
                        <a:pt x="20049" y="41692"/>
                      </a:cubicBezTo>
                      <a:cubicBezTo>
                        <a:pt x="18620" y="40978"/>
                        <a:pt x="19656" y="40656"/>
                        <a:pt x="18584" y="40156"/>
                      </a:cubicBezTo>
                      <a:cubicBezTo>
                        <a:pt x="19263" y="40299"/>
                        <a:pt x="18977" y="39049"/>
                        <a:pt x="20263" y="40049"/>
                      </a:cubicBezTo>
                      <a:cubicBezTo>
                        <a:pt x="20370" y="40120"/>
                        <a:pt x="20334" y="40227"/>
                        <a:pt x="20049" y="40156"/>
                      </a:cubicBezTo>
                      <a:lnTo>
                        <a:pt x="20942" y="40478"/>
                      </a:lnTo>
                      <a:cubicBezTo>
                        <a:pt x="22835" y="40263"/>
                        <a:pt x="20299" y="39049"/>
                        <a:pt x="20727" y="38549"/>
                      </a:cubicBezTo>
                      <a:cubicBezTo>
                        <a:pt x="20370" y="38656"/>
                        <a:pt x="20406" y="38906"/>
                        <a:pt x="19834" y="38584"/>
                      </a:cubicBezTo>
                      <a:lnTo>
                        <a:pt x="20084" y="38084"/>
                      </a:lnTo>
                      <a:lnTo>
                        <a:pt x="20834" y="38406"/>
                      </a:lnTo>
                      <a:lnTo>
                        <a:pt x="21477" y="37763"/>
                      </a:lnTo>
                      <a:lnTo>
                        <a:pt x="20513" y="37620"/>
                      </a:lnTo>
                      <a:cubicBezTo>
                        <a:pt x="21085" y="37370"/>
                        <a:pt x="22728" y="37691"/>
                        <a:pt x="21513" y="36941"/>
                      </a:cubicBezTo>
                      <a:cubicBezTo>
                        <a:pt x="20834" y="36549"/>
                        <a:pt x="20156" y="36906"/>
                        <a:pt x="19977" y="36477"/>
                      </a:cubicBezTo>
                      <a:cubicBezTo>
                        <a:pt x="20763" y="36155"/>
                        <a:pt x="21906" y="35834"/>
                        <a:pt x="22335" y="35441"/>
                      </a:cubicBezTo>
                      <a:cubicBezTo>
                        <a:pt x="21263" y="35155"/>
                        <a:pt x="21370" y="35012"/>
                        <a:pt x="21192" y="34798"/>
                      </a:cubicBezTo>
                      <a:lnTo>
                        <a:pt x="22085" y="35084"/>
                      </a:lnTo>
                      <a:cubicBezTo>
                        <a:pt x="21013" y="34119"/>
                        <a:pt x="24121" y="35620"/>
                        <a:pt x="23299" y="34798"/>
                      </a:cubicBezTo>
                      <a:lnTo>
                        <a:pt x="23906" y="35084"/>
                      </a:lnTo>
                      <a:lnTo>
                        <a:pt x="22085" y="34227"/>
                      </a:lnTo>
                      <a:cubicBezTo>
                        <a:pt x="20513" y="33084"/>
                        <a:pt x="23978" y="34763"/>
                        <a:pt x="21835" y="33298"/>
                      </a:cubicBezTo>
                      <a:cubicBezTo>
                        <a:pt x="21906" y="33548"/>
                        <a:pt x="19870" y="32512"/>
                        <a:pt x="20370" y="32441"/>
                      </a:cubicBezTo>
                      <a:lnTo>
                        <a:pt x="21192" y="32905"/>
                      </a:lnTo>
                      <a:cubicBezTo>
                        <a:pt x="21085" y="32691"/>
                        <a:pt x="20727" y="32477"/>
                        <a:pt x="20942" y="32477"/>
                      </a:cubicBezTo>
                      <a:cubicBezTo>
                        <a:pt x="21370" y="32762"/>
                        <a:pt x="22120" y="33119"/>
                        <a:pt x="22120" y="32762"/>
                      </a:cubicBezTo>
                      <a:lnTo>
                        <a:pt x="23085" y="33441"/>
                      </a:lnTo>
                      <a:lnTo>
                        <a:pt x="21799" y="32191"/>
                      </a:lnTo>
                      <a:cubicBezTo>
                        <a:pt x="22870" y="32227"/>
                        <a:pt x="22049" y="31048"/>
                        <a:pt x="23299" y="31441"/>
                      </a:cubicBezTo>
                      <a:cubicBezTo>
                        <a:pt x="23299" y="31441"/>
                        <a:pt x="24263" y="30833"/>
                        <a:pt x="23085" y="30048"/>
                      </a:cubicBezTo>
                      <a:cubicBezTo>
                        <a:pt x="23799" y="30619"/>
                        <a:pt x="24335" y="30262"/>
                        <a:pt x="25192" y="30869"/>
                      </a:cubicBezTo>
                      <a:cubicBezTo>
                        <a:pt x="24406" y="30226"/>
                        <a:pt x="23942" y="29190"/>
                        <a:pt x="25049" y="29405"/>
                      </a:cubicBezTo>
                      <a:lnTo>
                        <a:pt x="25121" y="29512"/>
                      </a:lnTo>
                      <a:cubicBezTo>
                        <a:pt x="26549" y="29012"/>
                        <a:pt x="24549" y="27190"/>
                        <a:pt x="26121" y="26869"/>
                      </a:cubicBezTo>
                      <a:cubicBezTo>
                        <a:pt x="25085" y="26440"/>
                        <a:pt x="25871" y="26226"/>
                        <a:pt x="24513" y="25761"/>
                      </a:cubicBezTo>
                      <a:cubicBezTo>
                        <a:pt x="23656" y="24261"/>
                        <a:pt x="27871" y="25333"/>
                        <a:pt x="24049" y="23154"/>
                      </a:cubicBezTo>
                      <a:cubicBezTo>
                        <a:pt x="24013" y="22654"/>
                        <a:pt x="25192" y="23083"/>
                        <a:pt x="25514" y="22975"/>
                      </a:cubicBezTo>
                      <a:lnTo>
                        <a:pt x="25692" y="23154"/>
                      </a:lnTo>
                      <a:cubicBezTo>
                        <a:pt x="25728" y="22225"/>
                        <a:pt x="25764" y="21975"/>
                        <a:pt x="26121" y="21439"/>
                      </a:cubicBezTo>
                      <a:cubicBezTo>
                        <a:pt x="25871" y="20975"/>
                        <a:pt x="24049" y="20082"/>
                        <a:pt x="24692" y="19761"/>
                      </a:cubicBezTo>
                      <a:cubicBezTo>
                        <a:pt x="25371" y="20261"/>
                        <a:pt x="25299" y="19975"/>
                        <a:pt x="25406" y="19796"/>
                      </a:cubicBezTo>
                      <a:cubicBezTo>
                        <a:pt x="25478" y="19975"/>
                        <a:pt x="25728" y="20118"/>
                        <a:pt x="26335" y="20118"/>
                      </a:cubicBezTo>
                      <a:cubicBezTo>
                        <a:pt x="26121" y="19975"/>
                        <a:pt x="26014" y="19868"/>
                        <a:pt x="25906" y="19761"/>
                      </a:cubicBezTo>
                      <a:cubicBezTo>
                        <a:pt x="25978" y="19796"/>
                        <a:pt x="26014" y="19796"/>
                        <a:pt x="26085" y="19832"/>
                      </a:cubicBezTo>
                      <a:cubicBezTo>
                        <a:pt x="25978" y="19403"/>
                        <a:pt x="25728" y="19332"/>
                        <a:pt x="25549" y="19439"/>
                      </a:cubicBezTo>
                      <a:cubicBezTo>
                        <a:pt x="25442" y="19368"/>
                        <a:pt x="25299" y="19332"/>
                        <a:pt x="25049" y="19296"/>
                      </a:cubicBezTo>
                      <a:cubicBezTo>
                        <a:pt x="26157" y="19403"/>
                        <a:pt x="25406" y="18332"/>
                        <a:pt x="26692" y="18868"/>
                      </a:cubicBezTo>
                      <a:cubicBezTo>
                        <a:pt x="26835" y="17760"/>
                        <a:pt x="25835" y="16510"/>
                        <a:pt x="25692" y="15474"/>
                      </a:cubicBezTo>
                      <a:cubicBezTo>
                        <a:pt x="26371" y="15689"/>
                        <a:pt x="26871" y="16117"/>
                        <a:pt x="27014" y="16474"/>
                      </a:cubicBezTo>
                      <a:lnTo>
                        <a:pt x="27049" y="15796"/>
                      </a:lnTo>
                      <a:cubicBezTo>
                        <a:pt x="27978" y="16225"/>
                        <a:pt x="27442" y="16367"/>
                        <a:pt x="27550" y="16617"/>
                      </a:cubicBezTo>
                      <a:cubicBezTo>
                        <a:pt x="29371" y="16617"/>
                        <a:pt x="26657" y="14546"/>
                        <a:pt x="28407" y="14367"/>
                      </a:cubicBezTo>
                      <a:lnTo>
                        <a:pt x="27728" y="13867"/>
                      </a:lnTo>
                      <a:lnTo>
                        <a:pt x="27871" y="13867"/>
                      </a:lnTo>
                      <a:cubicBezTo>
                        <a:pt x="27478" y="13688"/>
                        <a:pt x="27014" y="13296"/>
                        <a:pt x="26942" y="13117"/>
                      </a:cubicBezTo>
                      <a:cubicBezTo>
                        <a:pt x="27800" y="13367"/>
                        <a:pt x="28835" y="13939"/>
                        <a:pt x="28943" y="13546"/>
                      </a:cubicBezTo>
                      <a:cubicBezTo>
                        <a:pt x="29871" y="13581"/>
                        <a:pt x="28943" y="12474"/>
                        <a:pt x="28693" y="11903"/>
                      </a:cubicBezTo>
                      <a:cubicBezTo>
                        <a:pt x="28443" y="12045"/>
                        <a:pt x="28050" y="11795"/>
                        <a:pt x="27800" y="11581"/>
                      </a:cubicBezTo>
                      <a:cubicBezTo>
                        <a:pt x="27871" y="11367"/>
                        <a:pt x="28728" y="11617"/>
                        <a:pt x="28443" y="11295"/>
                      </a:cubicBezTo>
                      <a:lnTo>
                        <a:pt x="29550" y="11760"/>
                      </a:lnTo>
                      <a:cubicBezTo>
                        <a:pt x="28478" y="11367"/>
                        <a:pt x="28657" y="10759"/>
                        <a:pt x="28228" y="10474"/>
                      </a:cubicBezTo>
                      <a:cubicBezTo>
                        <a:pt x="29085" y="10724"/>
                        <a:pt x="28800" y="11081"/>
                        <a:pt x="29407" y="11402"/>
                      </a:cubicBezTo>
                      <a:cubicBezTo>
                        <a:pt x="29657" y="10581"/>
                        <a:pt x="29550" y="10974"/>
                        <a:pt x="29800" y="10152"/>
                      </a:cubicBezTo>
                      <a:cubicBezTo>
                        <a:pt x="29157" y="9366"/>
                        <a:pt x="28728" y="9795"/>
                        <a:pt x="27835" y="9152"/>
                      </a:cubicBezTo>
                      <a:cubicBezTo>
                        <a:pt x="27800" y="8688"/>
                        <a:pt x="27157" y="8009"/>
                        <a:pt x="28014" y="7866"/>
                      </a:cubicBezTo>
                      <a:lnTo>
                        <a:pt x="26978" y="7580"/>
                      </a:lnTo>
                      <a:cubicBezTo>
                        <a:pt x="26514" y="6545"/>
                        <a:pt x="26835" y="6188"/>
                        <a:pt x="28050" y="6152"/>
                      </a:cubicBezTo>
                      <a:cubicBezTo>
                        <a:pt x="22299" y="-2349"/>
                        <a:pt x="17548" y="437"/>
                        <a:pt x="17548" y="437"/>
                      </a:cubicBezTo>
                      <a:cubicBezTo>
                        <a:pt x="14512" y="1401"/>
                        <a:pt x="16941" y="3616"/>
                        <a:pt x="16620" y="633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3" name="Graphic 1">
                <a:extLst>
                  <a:ext uri="{FF2B5EF4-FFF2-40B4-BE49-F238E27FC236}">
                    <a16:creationId xmlns:a16="http://schemas.microsoft.com/office/drawing/2014/main" id="{AAF08A71-92A4-9A4E-8F7F-DA3828B679C0}"/>
                  </a:ext>
                </a:extLst>
              </p:cNvPr>
              <p:cNvGrpSpPr/>
              <p:nvPr/>
            </p:nvGrpSpPr>
            <p:grpSpPr>
              <a:xfrm>
                <a:off x="7612452" y="2237621"/>
                <a:ext cx="21502" cy="56313"/>
                <a:chOff x="7612452" y="2237621"/>
                <a:chExt cx="21502" cy="56313"/>
              </a:xfrm>
              <a:grpFill/>
            </p:grpSpPr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EDF818FF-D45C-9A47-BB0D-33D59FFFE6BF}"/>
                    </a:ext>
                  </a:extLst>
                </p:cNvPr>
                <p:cNvSpPr/>
                <p:nvPr/>
              </p:nvSpPr>
              <p:spPr>
                <a:xfrm>
                  <a:off x="7632786" y="2247995"/>
                  <a:ext cx="464" cy="41"/>
                </a:xfrm>
                <a:custGeom>
                  <a:avLst/>
                  <a:gdLst>
                    <a:gd name="connsiteX0" fmla="*/ 464 w 464"/>
                    <a:gd name="connsiteY0" fmla="*/ 0 h 41"/>
                    <a:gd name="connsiteX1" fmla="*/ 0 w 464"/>
                    <a:gd name="connsiteY1" fmla="*/ 0 h 41"/>
                    <a:gd name="connsiteX2" fmla="*/ 464 w 464"/>
                    <a:gd name="connsiteY2" fmla="*/ 0 h 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" h="41">
                      <a:moveTo>
                        <a:pt x="464" y="0"/>
                      </a:moveTo>
                      <a:lnTo>
                        <a:pt x="0" y="0"/>
                      </a:lnTo>
                      <a:cubicBezTo>
                        <a:pt x="214" y="36"/>
                        <a:pt x="393" y="72"/>
                        <a:pt x="464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55510A57-38BE-F045-8CE5-1CF037A8153F}"/>
                    </a:ext>
                  </a:extLst>
                </p:cNvPr>
                <p:cNvSpPr/>
                <p:nvPr/>
              </p:nvSpPr>
              <p:spPr>
                <a:xfrm>
                  <a:off x="7626357" y="2280356"/>
                  <a:ext cx="107" cy="35"/>
                </a:xfrm>
                <a:custGeom>
                  <a:avLst/>
                  <a:gdLst>
                    <a:gd name="connsiteX0" fmla="*/ 0 w 107"/>
                    <a:gd name="connsiteY0" fmla="*/ 0 h 35"/>
                    <a:gd name="connsiteX1" fmla="*/ 107 w 107"/>
                    <a:gd name="connsiteY1" fmla="*/ 36 h 35"/>
                    <a:gd name="connsiteX2" fmla="*/ 0 w 107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0" y="0"/>
                      </a:moveTo>
                      <a:cubicBezTo>
                        <a:pt x="0" y="0"/>
                        <a:pt x="71" y="36"/>
                        <a:pt x="107" y="36"/>
                      </a:cubicBezTo>
                      <a:cubicBezTo>
                        <a:pt x="36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" name="Freeform 245">
                  <a:extLst>
                    <a:ext uri="{FF2B5EF4-FFF2-40B4-BE49-F238E27FC236}">
                      <a16:creationId xmlns:a16="http://schemas.microsoft.com/office/drawing/2014/main" id="{E89E7082-E10A-544E-B450-6DE7633C4A14}"/>
                    </a:ext>
                  </a:extLst>
                </p:cNvPr>
                <p:cNvSpPr/>
                <p:nvPr/>
              </p:nvSpPr>
              <p:spPr>
                <a:xfrm>
                  <a:off x="7617249" y="2248638"/>
                  <a:ext cx="71" cy="71"/>
                </a:xfrm>
                <a:custGeom>
                  <a:avLst/>
                  <a:gdLst>
                    <a:gd name="connsiteX0" fmla="*/ 72 w 71"/>
                    <a:gd name="connsiteY0" fmla="*/ 72 h 71"/>
                    <a:gd name="connsiteX1" fmla="*/ 72 w 71"/>
                    <a:gd name="connsiteY1" fmla="*/ 72 h 71"/>
                    <a:gd name="connsiteX2" fmla="*/ 0 w 71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71">
                      <a:moveTo>
                        <a:pt x="72" y="72"/>
                      </a:moveTo>
                      <a:lnTo>
                        <a:pt x="72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7" name="Freeform 246">
                  <a:extLst>
                    <a:ext uri="{FF2B5EF4-FFF2-40B4-BE49-F238E27FC236}">
                      <a16:creationId xmlns:a16="http://schemas.microsoft.com/office/drawing/2014/main" id="{85C84548-9B61-5D4D-9B88-250EE67EDD3D}"/>
                    </a:ext>
                  </a:extLst>
                </p:cNvPr>
                <p:cNvSpPr/>
                <p:nvPr/>
              </p:nvSpPr>
              <p:spPr>
                <a:xfrm>
                  <a:off x="7612452" y="2237621"/>
                  <a:ext cx="21502" cy="56313"/>
                </a:xfrm>
                <a:custGeom>
                  <a:avLst/>
                  <a:gdLst>
                    <a:gd name="connsiteX0" fmla="*/ 8012 w 21502"/>
                    <a:gd name="connsiteY0" fmla="*/ 4873 h 56313"/>
                    <a:gd name="connsiteX1" fmla="*/ 5154 w 21502"/>
                    <a:gd name="connsiteY1" fmla="*/ 8230 h 56313"/>
                    <a:gd name="connsiteX2" fmla="*/ 4868 w 21502"/>
                    <a:gd name="connsiteY2" fmla="*/ 11088 h 56313"/>
                    <a:gd name="connsiteX3" fmla="*/ 5726 w 21502"/>
                    <a:gd name="connsiteY3" fmla="*/ 13160 h 56313"/>
                    <a:gd name="connsiteX4" fmla="*/ 4797 w 21502"/>
                    <a:gd name="connsiteY4" fmla="*/ 13124 h 56313"/>
                    <a:gd name="connsiteX5" fmla="*/ 4904 w 21502"/>
                    <a:gd name="connsiteY5" fmla="*/ 13767 h 56313"/>
                    <a:gd name="connsiteX6" fmla="*/ 4654 w 21502"/>
                    <a:gd name="connsiteY6" fmla="*/ 13695 h 56313"/>
                    <a:gd name="connsiteX7" fmla="*/ 5083 w 21502"/>
                    <a:gd name="connsiteY7" fmla="*/ 14553 h 56313"/>
                    <a:gd name="connsiteX8" fmla="*/ 4833 w 21502"/>
                    <a:gd name="connsiteY8" fmla="*/ 14481 h 56313"/>
                    <a:gd name="connsiteX9" fmla="*/ 4868 w 21502"/>
                    <a:gd name="connsiteY9" fmla="*/ 14838 h 56313"/>
                    <a:gd name="connsiteX10" fmla="*/ 4511 w 21502"/>
                    <a:gd name="connsiteY10" fmla="*/ 14695 h 56313"/>
                    <a:gd name="connsiteX11" fmla="*/ 4583 w 21502"/>
                    <a:gd name="connsiteY11" fmla="*/ 16231 h 56313"/>
                    <a:gd name="connsiteX12" fmla="*/ 5690 w 21502"/>
                    <a:gd name="connsiteY12" fmla="*/ 16446 h 56313"/>
                    <a:gd name="connsiteX13" fmla="*/ 4797 w 21502"/>
                    <a:gd name="connsiteY13" fmla="*/ 18482 h 56313"/>
                    <a:gd name="connsiteX14" fmla="*/ 4547 w 21502"/>
                    <a:gd name="connsiteY14" fmla="*/ 18410 h 56313"/>
                    <a:gd name="connsiteX15" fmla="*/ 4833 w 21502"/>
                    <a:gd name="connsiteY15" fmla="*/ 21053 h 56313"/>
                    <a:gd name="connsiteX16" fmla="*/ 4011 w 21502"/>
                    <a:gd name="connsiteY16" fmla="*/ 20910 h 56313"/>
                    <a:gd name="connsiteX17" fmla="*/ 6440 w 21502"/>
                    <a:gd name="connsiteY17" fmla="*/ 22375 h 56313"/>
                    <a:gd name="connsiteX18" fmla="*/ 4868 w 21502"/>
                    <a:gd name="connsiteY18" fmla="*/ 22375 h 56313"/>
                    <a:gd name="connsiteX19" fmla="*/ 6154 w 21502"/>
                    <a:gd name="connsiteY19" fmla="*/ 23197 h 56313"/>
                    <a:gd name="connsiteX20" fmla="*/ 5797 w 21502"/>
                    <a:gd name="connsiteY20" fmla="*/ 23018 h 56313"/>
                    <a:gd name="connsiteX21" fmla="*/ 5976 w 21502"/>
                    <a:gd name="connsiteY21" fmla="*/ 23804 h 56313"/>
                    <a:gd name="connsiteX22" fmla="*/ 7762 w 21502"/>
                    <a:gd name="connsiteY22" fmla="*/ 24054 h 56313"/>
                    <a:gd name="connsiteX23" fmla="*/ 5940 w 21502"/>
                    <a:gd name="connsiteY23" fmla="*/ 24161 h 56313"/>
                    <a:gd name="connsiteX24" fmla="*/ 7404 w 21502"/>
                    <a:gd name="connsiteY24" fmla="*/ 24482 h 56313"/>
                    <a:gd name="connsiteX25" fmla="*/ 3547 w 21502"/>
                    <a:gd name="connsiteY25" fmla="*/ 25054 h 56313"/>
                    <a:gd name="connsiteX26" fmla="*/ 2868 w 21502"/>
                    <a:gd name="connsiteY26" fmla="*/ 31626 h 56313"/>
                    <a:gd name="connsiteX27" fmla="*/ 1761 w 21502"/>
                    <a:gd name="connsiteY27" fmla="*/ 31448 h 56313"/>
                    <a:gd name="connsiteX28" fmla="*/ 2547 w 21502"/>
                    <a:gd name="connsiteY28" fmla="*/ 32269 h 56313"/>
                    <a:gd name="connsiteX29" fmla="*/ 3225 w 21502"/>
                    <a:gd name="connsiteY29" fmla="*/ 32662 h 56313"/>
                    <a:gd name="connsiteX30" fmla="*/ 2261 w 21502"/>
                    <a:gd name="connsiteY30" fmla="*/ 32519 h 56313"/>
                    <a:gd name="connsiteX31" fmla="*/ 2868 w 21502"/>
                    <a:gd name="connsiteY31" fmla="*/ 33055 h 56313"/>
                    <a:gd name="connsiteX32" fmla="*/ 1832 w 21502"/>
                    <a:gd name="connsiteY32" fmla="*/ 33055 h 56313"/>
                    <a:gd name="connsiteX33" fmla="*/ 2118 w 21502"/>
                    <a:gd name="connsiteY33" fmla="*/ 35698 h 56313"/>
                    <a:gd name="connsiteX34" fmla="*/ 2082 w 21502"/>
                    <a:gd name="connsiteY34" fmla="*/ 40984 h 56313"/>
                    <a:gd name="connsiteX35" fmla="*/ 1082 w 21502"/>
                    <a:gd name="connsiteY35" fmla="*/ 44413 h 56313"/>
                    <a:gd name="connsiteX36" fmla="*/ 1011 w 21502"/>
                    <a:gd name="connsiteY36" fmla="*/ 48771 h 56313"/>
                    <a:gd name="connsiteX37" fmla="*/ 1546 w 21502"/>
                    <a:gd name="connsiteY37" fmla="*/ 49021 h 56313"/>
                    <a:gd name="connsiteX38" fmla="*/ 2511 w 21502"/>
                    <a:gd name="connsiteY38" fmla="*/ 52164 h 56313"/>
                    <a:gd name="connsiteX39" fmla="*/ 4154 w 21502"/>
                    <a:gd name="connsiteY39" fmla="*/ 54379 h 56313"/>
                    <a:gd name="connsiteX40" fmla="*/ 9012 w 21502"/>
                    <a:gd name="connsiteY40" fmla="*/ 56272 h 56313"/>
                    <a:gd name="connsiteX41" fmla="*/ 11619 w 21502"/>
                    <a:gd name="connsiteY41" fmla="*/ 53057 h 56313"/>
                    <a:gd name="connsiteX42" fmla="*/ 11798 w 21502"/>
                    <a:gd name="connsiteY42" fmla="*/ 49664 h 56313"/>
                    <a:gd name="connsiteX43" fmla="*/ 12512 w 21502"/>
                    <a:gd name="connsiteY43" fmla="*/ 47057 h 56313"/>
                    <a:gd name="connsiteX44" fmla="*/ 12512 w 21502"/>
                    <a:gd name="connsiteY44" fmla="*/ 47057 h 56313"/>
                    <a:gd name="connsiteX45" fmla="*/ 13619 w 21502"/>
                    <a:gd name="connsiteY45" fmla="*/ 46271 h 56313"/>
                    <a:gd name="connsiteX46" fmla="*/ 14370 w 21502"/>
                    <a:gd name="connsiteY46" fmla="*/ 45949 h 56313"/>
                    <a:gd name="connsiteX47" fmla="*/ 14477 w 21502"/>
                    <a:gd name="connsiteY47" fmla="*/ 45842 h 56313"/>
                    <a:gd name="connsiteX48" fmla="*/ 14655 w 21502"/>
                    <a:gd name="connsiteY48" fmla="*/ 45771 h 56313"/>
                    <a:gd name="connsiteX49" fmla="*/ 14477 w 21502"/>
                    <a:gd name="connsiteY49" fmla="*/ 45413 h 56313"/>
                    <a:gd name="connsiteX50" fmla="*/ 15298 w 21502"/>
                    <a:gd name="connsiteY50" fmla="*/ 45378 h 56313"/>
                    <a:gd name="connsiteX51" fmla="*/ 15762 w 21502"/>
                    <a:gd name="connsiteY51" fmla="*/ 44985 h 56313"/>
                    <a:gd name="connsiteX52" fmla="*/ 14012 w 21502"/>
                    <a:gd name="connsiteY52" fmla="*/ 43342 h 56313"/>
                    <a:gd name="connsiteX53" fmla="*/ 14370 w 21502"/>
                    <a:gd name="connsiteY53" fmla="*/ 43413 h 56313"/>
                    <a:gd name="connsiteX54" fmla="*/ 13512 w 21502"/>
                    <a:gd name="connsiteY54" fmla="*/ 42735 h 56313"/>
                    <a:gd name="connsiteX55" fmla="*/ 13834 w 21502"/>
                    <a:gd name="connsiteY55" fmla="*/ 42735 h 56313"/>
                    <a:gd name="connsiteX56" fmla="*/ 13191 w 21502"/>
                    <a:gd name="connsiteY56" fmla="*/ 41556 h 56313"/>
                    <a:gd name="connsiteX57" fmla="*/ 14048 w 21502"/>
                    <a:gd name="connsiteY57" fmla="*/ 41663 h 56313"/>
                    <a:gd name="connsiteX58" fmla="*/ 13941 w 21502"/>
                    <a:gd name="connsiteY58" fmla="*/ 41056 h 56313"/>
                    <a:gd name="connsiteX59" fmla="*/ 13726 w 21502"/>
                    <a:gd name="connsiteY59" fmla="*/ 41234 h 56313"/>
                    <a:gd name="connsiteX60" fmla="*/ 13834 w 21502"/>
                    <a:gd name="connsiteY60" fmla="*/ 40377 h 56313"/>
                    <a:gd name="connsiteX61" fmla="*/ 10512 w 21502"/>
                    <a:gd name="connsiteY61" fmla="*/ 38234 h 56313"/>
                    <a:gd name="connsiteX62" fmla="*/ 11441 w 21502"/>
                    <a:gd name="connsiteY62" fmla="*/ 38305 h 56313"/>
                    <a:gd name="connsiteX63" fmla="*/ 13119 w 21502"/>
                    <a:gd name="connsiteY63" fmla="*/ 38806 h 56313"/>
                    <a:gd name="connsiteX64" fmla="*/ 13726 w 21502"/>
                    <a:gd name="connsiteY64" fmla="*/ 37913 h 56313"/>
                    <a:gd name="connsiteX65" fmla="*/ 14655 w 21502"/>
                    <a:gd name="connsiteY65" fmla="*/ 38127 h 56313"/>
                    <a:gd name="connsiteX66" fmla="*/ 14512 w 21502"/>
                    <a:gd name="connsiteY66" fmla="*/ 36591 h 56313"/>
                    <a:gd name="connsiteX67" fmla="*/ 15620 w 21502"/>
                    <a:gd name="connsiteY67" fmla="*/ 35841 h 56313"/>
                    <a:gd name="connsiteX68" fmla="*/ 16906 w 21502"/>
                    <a:gd name="connsiteY68" fmla="*/ 35912 h 56313"/>
                    <a:gd name="connsiteX69" fmla="*/ 16048 w 21502"/>
                    <a:gd name="connsiteY69" fmla="*/ 35234 h 56313"/>
                    <a:gd name="connsiteX70" fmla="*/ 17477 w 21502"/>
                    <a:gd name="connsiteY70" fmla="*/ 35377 h 56313"/>
                    <a:gd name="connsiteX71" fmla="*/ 18227 w 21502"/>
                    <a:gd name="connsiteY71" fmla="*/ 33305 h 56313"/>
                    <a:gd name="connsiteX72" fmla="*/ 16584 w 21502"/>
                    <a:gd name="connsiteY72" fmla="*/ 32126 h 56313"/>
                    <a:gd name="connsiteX73" fmla="*/ 18227 w 21502"/>
                    <a:gd name="connsiteY73" fmla="*/ 32126 h 56313"/>
                    <a:gd name="connsiteX74" fmla="*/ 18049 w 21502"/>
                    <a:gd name="connsiteY74" fmla="*/ 32197 h 56313"/>
                    <a:gd name="connsiteX75" fmla="*/ 18942 w 21502"/>
                    <a:gd name="connsiteY75" fmla="*/ 32483 h 56313"/>
                    <a:gd name="connsiteX76" fmla="*/ 18513 w 21502"/>
                    <a:gd name="connsiteY76" fmla="*/ 30947 h 56313"/>
                    <a:gd name="connsiteX77" fmla="*/ 17620 w 21502"/>
                    <a:gd name="connsiteY77" fmla="*/ 30947 h 56313"/>
                    <a:gd name="connsiteX78" fmla="*/ 17834 w 21502"/>
                    <a:gd name="connsiteY78" fmla="*/ 30519 h 56313"/>
                    <a:gd name="connsiteX79" fmla="*/ 18584 w 21502"/>
                    <a:gd name="connsiteY79" fmla="*/ 30769 h 56313"/>
                    <a:gd name="connsiteX80" fmla="*/ 19156 w 21502"/>
                    <a:gd name="connsiteY80" fmla="*/ 30197 h 56313"/>
                    <a:gd name="connsiteX81" fmla="*/ 18191 w 21502"/>
                    <a:gd name="connsiteY81" fmla="*/ 30090 h 56313"/>
                    <a:gd name="connsiteX82" fmla="*/ 19084 w 21502"/>
                    <a:gd name="connsiteY82" fmla="*/ 29447 h 56313"/>
                    <a:gd name="connsiteX83" fmla="*/ 17513 w 21502"/>
                    <a:gd name="connsiteY83" fmla="*/ 29054 h 56313"/>
                    <a:gd name="connsiteX84" fmla="*/ 19727 w 21502"/>
                    <a:gd name="connsiteY84" fmla="*/ 27840 h 56313"/>
                    <a:gd name="connsiteX85" fmla="*/ 18513 w 21502"/>
                    <a:gd name="connsiteY85" fmla="*/ 27304 h 56313"/>
                    <a:gd name="connsiteX86" fmla="*/ 19442 w 21502"/>
                    <a:gd name="connsiteY86" fmla="*/ 27483 h 56313"/>
                    <a:gd name="connsiteX87" fmla="*/ 20620 w 21502"/>
                    <a:gd name="connsiteY87" fmla="*/ 26911 h 56313"/>
                    <a:gd name="connsiteX88" fmla="*/ 21263 w 21502"/>
                    <a:gd name="connsiteY88" fmla="*/ 27090 h 56313"/>
                    <a:gd name="connsiteX89" fmla="*/ 19334 w 21502"/>
                    <a:gd name="connsiteY89" fmla="*/ 26518 h 56313"/>
                    <a:gd name="connsiteX90" fmla="*/ 18906 w 21502"/>
                    <a:gd name="connsiteY90" fmla="*/ 25518 h 56313"/>
                    <a:gd name="connsiteX91" fmla="*/ 17298 w 21502"/>
                    <a:gd name="connsiteY91" fmla="*/ 24982 h 56313"/>
                    <a:gd name="connsiteX92" fmla="*/ 18191 w 21502"/>
                    <a:gd name="connsiteY92" fmla="*/ 25233 h 56313"/>
                    <a:gd name="connsiteX93" fmla="*/ 17870 w 21502"/>
                    <a:gd name="connsiteY93" fmla="*/ 24839 h 56313"/>
                    <a:gd name="connsiteX94" fmla="*/ 19049 w 21502"/>
                    <a:gd name="connsiteY94" fmla="*/ 24911 h 56313"/>
                    <a:gd name="connsiteX95" fmla="*/ 20156 w 21502"/>
                    <a:gd name="connsiteY95" fmla="*/ 25304 h 56313"/>
                    <a:gd name="connsiteX96" fmla="*/ 18584 w 21502"/>
                    <a:gd name="connsiteY96" fmla="*/ 24518 h 56313"/>
                    <a:gd name="connsiteX97" fmla="*/ 19799 w 21502"/>
                    <a:gd name="connsiteY97" fmla="*/ 23732 h 56313"/>
                    <a:gd name="connsiteX98" fmla="*/ 19191 w 21502"/>
                    <a:gd name="connsiteY98" fmla="*/ 22661 h 56313"/>
                    <a:gd name="connsiteX99" fmla="*/ 21442 w 21502"/>
                    <a:gd name="connsiteY99" fmla="*/ 22982 h 56313"/>
                    <a:gd name="connsiteX100" fmla="*/ 20870 w 21502"/>
                    <a:gd name="connsiteY100" fmla="*/ 21875 h 56313"/>
                    <a:gd name="connsiteX101" fmla="*/ 20977 w 21502"/>
                    <a:gd name="connsiteY101" fmla="*/ 21946 h 56313"/>
                    <a:gd name="connsiteX102" fmla="*/ 21192 w 21502"/>
                    <a:gd name="connsiteY102" fmla="*/ 20160 h 56313"/>
                    <a:gd name="connsiteX103" fmla="*/ 19370 w 21502"/>
                    <a:gd name="connsiteY103" fmla="*/ 19482 h 56313"/>
                    <a:gd name="connsiteX104" fmla="*/ 18298 w 21502"/>
                    <a:gd name="connsiteY104" fmla="*/ 17624 h 56313"/>
                    <a:gd name="connsiteX105" fmla="*/ 19656 w 21502"/>
                    <a:gd name="connsiteY105" fmla="*/ 17410 h 56313"/>
                    <a:gd name="connsiteX106" fmla="*/ 19870 w 21502"/>
                    <a:gd name="connsiteY106" fmla="*/ 17553 h 56313"/>
                    <a:gd name="connsiteX107" fmla="*/ 19906 w 21502"/>
                    <a:gd name="connsiteY107" fmla="*/ 16267 h 56313"/>
                    <a:gd name="connsiteX108" fmla="*/ 18191 w 21502"/>
                    <a:gd name="connsiteY108" fmla="*/ 15053 h 56313"/>
                    <a:gd name="connsiteX109" fmla="*/ 18870 w 21502"/>
                    <a:gd name="connsiteY109" fmla="*/ 15053 h 56313"/>
                    <a:gd name="connsiteX110" fmla="*/ 19834 w 21502"/>
                    <a:gd name="connsiteY110" fmla="*/ 15267 h 56313"/>
                    <a:gd name="connsiteX111" fmla="*/ 19370 w 21502"/>
                    <a:gd name="connsiteY111" fmla="*/ 15017 h 56313"/>
                    <a:gd name="connsiteX112" fmla="*/ 19549 w 21502"/>
                    <a:gd name="connsiteY112" fmla="*/ 15053 h 56313"/>
                    <a:gd name="connsiteX113" fmla="*/ 18942 w 21502"/>
                    <a:gd name="connsiteY113" fmla="*/ 14767 h 56313"/>
                    <a:gd name="connsiteX114" fmla="*/ 18441 w 21502"/>
                    <a:gd name="connsiteY114" fmla="*/ 14660 h 56313"/>
                    <a:gd name="connsiteX115" fmla="*/ 19942 w 21502"/>
                    <a:gd name="connsiteY115" fmla="*/ 14267 h 56313"/>
                    <a:gd name="connsiteX116" fmla="*/ 18334 w 21502"/>
                    <a:gd name="connsiteY116" fmla="*/ 11624 h 56313"/>
                    <a:gd name="connsiteX117" fmla="*/ 19799 w 21502"/>
                    <a:gd name="connsiteY117" fmla="*/ 12374 h 56313"/>
                    <a:gd name="connsiteX118" fmla="*/ 19692 w 21502"/>
                    <a:gd name="connsiteY118" fmla="*/ 11838 h 56313"/>
                    <a:gd name="connsiteX119" fmla="*/ 20334 w 21502"/>
                    <a:gd name="connsiteY119" fmla="*/ 12481 h 56313"/>
                    <a:gd name="connsiteX120" fmla="*/ 20763 w 21502"/>
                    <a:gd name="connsiteY120" fmla="*/ 10659 h 56313"/>
                    <a:gd name="connsiteX121" fmla="*/ 20013 w 21502"/>
                    <a:gd name="connsiteY121" fmla="*/ 10302 h 56313"/>
                    <a:gd name="connsiteX122" fmla="*/ 20156 w 21502"/>
                    <a:gd name="connsiteY122" fmla="*/ 10302 h 56313"/>
                    <a:gd name="connsiteX123" fmla="*/ 19120 w 21502"/>
                    <a:gd name="connsiteY123" fmla="*/ 9730 h 56313"/>
                    <a:gd name="connsiteX124" fmla="*/ 21156 w 21502"/>
                    <a:gd name="connsiteY124" fmla="*/ 9981 h 56313"/>
                    <a:gd name="connsiteX125" fmla="*/ 20585 w 21502"/>
                    <a:gd name="connsiteY125" fmla="*/ 8659 h 56313"/>
                    <a:gd name="connsiteX126" fmla="*/ 19656 w 21502"/>
                    <a:gd name="connsiteY126" fmla="*/ 8445 h 56313"/>
                    <a:gd name="connsiteX127" fmla="*/ 20227 w 21502"/>
                    <a:gd name="connsiteY127" fmla="*/ 8195 h 56313"/>
                    <a:gd name="connsiteX128" fmla="*/ 21406 w 21502"/>
                    <a:gd name="connsiteY128" fmla="*/ 8516 h 56313"/>
                    <a:gd name="connsiteX129" fmla="*/ 19906 w 21502"/>
                    <a:gd name="connsiteY129" fmla="*/ 7552 h 56313"/>
                    <a:gd name="connsiteX130" fmla="*/ 21192 w 21502"/>
                    <a:gd name="connsiteY130" fmla="*/ 8230 h 56313"/>
                    <a:gd name="connsiteX131" fmla="*/ 21299 w 21502"/>
                    <a:gd name="connsiteY131" fmla="*/ 7159 h 56313"/>
                    <a:gd name="connsiteX132" fmla="*/ 19191 w 21502"/>
                    <a:gd name="connsiteY132" fmla="*/ 6480 h 56313"/>
                    <a:gd name="connsiteX133" fmla="*/ 19120 w 21502"/>
                    <a:gd name="connsiteY133" fmla="*/ 5408 h 56313"/>
                    <a:gd name="connsiteX134" fmla="*/ 18049 w 21502"/>
                    <a:gd name="connsiteY134" fmla="*/ 5266 h 56313"/>
                    <a:gd name="connsiteX135" fmla="*/ 18763 w 21502"/>
                    <a:gd name="connsiteY135" fmla="*/ 4016 h 56313"/>
                    <a:gd name="connsiteX136" fmla="*/ 10190 w 21502"/>
                    <a:gd name="connsiteY136" fmla="*/ 15 h 56313"/>
                    <a:gd name="connsiteX137" fmla="*/ 7333 w 21502"/>
                    <a:gd name="connsiteY137" fmla="*/ 408 h 56313"/>
                    <a:gd name="connsiteX138" fmla="*/ 8012 w 21502"/>
                    <a:gd name="connsiteY138" fmla="*/ 4873 h 56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</a:cxnLst>
                  <a:rect l="l" t="t" r="r" b="b"/>
                  <a:pathLst>
                    <a:path w="21502" h="56313">
                      <a:moveTo>
                        <a:pt x="8012" y="4873"/>
                      </a:moveTo>
                      <a:cubicBezTo>
                        <a:pt x="7011" y="6373"/>
                        <a:pt x="4904" y="6194"/>
                        <a:pt x="5154" y="8230"/>
                      </a:cubicBezTo>
                      <a:cubicBezTo>
                        <a:pt x="4725" y="9052"/>
                        <a:pt x="4904" y="10123"/>
                        <a:pt x="4868" y="11088"/>
                      </a:cubicBezTo>
                      <a:cubicBezTo>
                        <a:pt x="6297" y="11945"/>
                        <a:pt x="4547" y="12267"/>
                        <a:pt x="5726" y="13160"/>
                      </a:cubicBezTo>
                      <a:lnTo>
                        <a:pt x="4797" y="13124"/>
                      </a:lnTo>
                      <a:cubicBezTo>
                        <a:pt x="5190" y="13410"/>
                        <a:pt x="5440" y="13731"/>
                        <a:pt x="4904" y="13767"/>
                      </a:cubicBezTo>
                      <a:lnTo>
                        <a:pt x="4654" y="13695"/>
                      </a:lnTo>
                      <a:cubicBezTo>
                        <a:pt x="5261" y="14160"/>
                        <a:pt x="4761" y="14338"/>
                        <a:pt x="5083" y="14553"/>
                      </a:cubicBezTo>
                      <a:lnTo>
                        <a:pt x="4833" y="14481"/>
                      </a:lnTo>
                      <a:lnTo>
                        <a:pt x="4868" y="14838"/>
                      </a:lnTo>
                      <a:lnTo>
                        <a:pt x="4511" y="14695"/>
                      </a:lnTo>
                      <a:cubicBezTo>
                        <a:pt x="5118" y="15374"/>
                        <a:pt x="5011" y="15838"/>
                        <a:pt x="4583" y="16231"/>
                      </a:cubicBezTo>
                      <a:lnTo>
                        <a:pt x="5690" y="16446"/>
                      </a:lnTo>
                      <a:cubicBezTo>
                        <a:pt x="4261" y="17089"/>
                        <a:pt x="6440" y="17946"/>
                        <a:pt x="4797" y="18482"/>
                      </a:cubicBezTo>
                      <a:lnTo>
                        <a:pt x="4547" y="18410"/>
                      </a:lnTo>
                      <a:cubicBezTo>
                        <a:pt x="7226" y="20017"/>
                        <a:pt x="2297" y="19517"/>
                        <a:pt x="4833" y="21053"/>
                      </a:cubicBezTo>
                      <a:cubicBezTo>
                        <a:pt x="4511" y="20875"/>
                        <a:pt x="4261" y="20982"/>
                        <a:pt x="4011" y="20910"/>
                      </a:cubicBezTo>
                      <a:cubicBezTo>
                        <a:pt x="4225" y="21411"/>
                        <a:pt x="4297" y="21946"/>
                        <a:pt x="6440" y="22375"/>
                      </a:cubicBezTo>
                      <a:cubicBezTo>
                        <a:pt x="6333" y="22696"/>
                        <a:pt x="5726" y="22482"/>
                        <a:pt x="4868" y="22375"/>
                      </a:cubicBezTo>
                      <a:cubicBezTo>
                        <a:pt x="5797" y="22554"/>
                        <a:pt x="6154" y="22946"/>
                        <a:pt x="6154" y="23197"/>
                      </a:cubicBezTo>
                      <a:lnTo>
                        <a:pt x="5797" y="23018"/>
                      </a:lnTo>
                      <a:lnTo>
                        <a:pt x="5976" y="23804"/>
                      </a:lnTo>
                      <a:lnTo>
                        <a:pt x="7762" y="24054"/>
                      </a:lnTo>
                      <a:cubicBezTo>
                        <a:pt x="7190" y="24340"/>
                        <a:pt x="5583" y="23697"/>
                        <a:pt x="5940" y="24161"/>
                      </a:cubicBezTo>
                      <a:lnTo>
                        <a:pt x="7404" y="24482"/>
                      </a:lnTo>
                      <a:cubicBezTo>
                        <a:pt x="7011" y="24947"/>
                        <a:pt x="4725" y="24804"/>
                        <a:pt x="3547" y="25054"/>
                      </a:cubicBezTo>
                      <a:cubicBezTo>
                        <a:pt x="2511" y="27054"/>
                        <a:pt x="5797" y="30233"/>
                        <a:pt x="2868" y="31626"/>
                      </a:cubicBezTo>
                      <a:lnTo>
                        <a:pt x="1761" y="31448"/>
                      </a:lnTo>
                      <a:cubicBezTo>
                        <a:pt x="153" y="31090"/>
                        <a:pt x="4011" y="32555"/>
                        <a:pt x="2547" y="32269"/>
                      </a:cubicBezTo>
                      <a:lnTo>
                        <a:pt x="3225" y="32662"/>
                      </a:lnTo>
                      <a:cubicBezTo>
                        <a:pt x="2939" y="32662"/>
                        <a:pt x="2582" y="32733"/>
                        <a:pt x="2261" y="32519"/>
                      </a:cubicBezTo>
                      <a:cubicBezTo>
                        <a:pt x="2154" y="32733"/>
                        <a:pt x="2404" y="32805"/>
                        <a:pt x="2868" y="33055"/>
                      </a:cubicBezTo>
                      <a:lnTo>
                        <a:pt x="1832" y="33055"/>
                      </a:lnTo>
                      <a:cubicBezTo>
                        <a:pt x="903" y="33698"/>
                        <a:pt x="2689" y="34912"/>
                        <a:pt x="2118" y="35698"/>
                      </a:cubicBezTo>
                      <a:cubicBezTo>
                        <a:pt x="-168" y="36305"/>
                        <a:pt x="1082" y="39413"/>
                        <a:pt x="2082" y="40984"/>
                      </a:cubicBezTo>
                      <a:cubicBezTo>
                        <a:pt x="3154" y="42163"/>
                        <a:pt x="2082" y="43128"/>
                        <a:pt x="1082" y="44413"/>
                      </a:cubicBezTo>
                      <a:cubicBezTo>
                        <a:pt x="118" y="45699"/>
                        <a:pt x="-740" y="47414"/>
                        <a:pt x="1011" y="48771"/>
                      </a:cubicBezTo>
                      <a:cubicBezTo>
                        <a:pt x="796" y="48914"/>
                        <a:pt x="1368" y="49057"/>
                        <a:pt x="1546" y="49021"/>
                      </a:cubicBezTo>
                      <a:cubicBezTo>
                        <a:pt x="1725" y="50021"/>
                        <a:pt x="1975" y="51021"/>
                        <a:pt x="2511" y="52164"/>
                      </a:cubicBezTo>
                      <a:cubicBezTo>
                        <a:pt x="2511" y="52164"/>
                        <a:pt x="2939" y="53200"/>
                        <a:pt x="4154" y="54379"/>
                      </a:cubicBezTo>
                      <a:cubicBezTo>
                        <a:pt x="5368" y="55593"/>
                        <a:pt x="7440" y="56522"/>
                        <a:pt x="9012" y="56272"/>
                      </a:cubicBezTo>
                      <a:cubicBezTo>
                        <a:pt x="10583" y="55986"/>
                        <a:pt x="11476" y="54915"/>
                        <a:pt x="11619" y="53057"/>
                      </a:cubicBezTo>
                      <a:cubicBezTo>
                        <a:pt x="11691" y="52093"/>
                        <a:pt x="11726" y="50986"/>
                        <a:pt x="11798" y="49664"/>
                      </a:cubicBezTo>
                      <a:cubicBezTo>
                        <a:pt x="11762" y="48485"/>
                        <a:pt x="12834" y="46342"/>
                        <a:pt x="12512" y="47057"/>
                      </a:cubicBezTo>
                      <a:lnTo>
                        <a:pt x="12512" y="47057"/>
                      </a:lnTo>
                      <a:cubicBezTo>
                        <a:pt x="12476" y="47021"/>
                        <a:pt x="13226" y="46485"/>
                        <a:pt x="13619" y="46271"/>
                      </a:cubicBezTo>
                      <a:cubicBezTo>
                        <a:pt x="14084" y="46021"/>
                        <a:pt x="14012" y="46092"/>
                        <a:pt x="14370" y="45949"/>
                      </a:cubicBezTo>
                      <a:cubicBezTo>
                        <a:pt x="14619" y="45842"/>
                        <a:pt x="14048" y="46021"/>
                        <a:pt x="14477" y="45842"/>
                      </a:cubicBezTo>
                      <a:lnTo>
                        <a:pt x="14655" y="45771"/>
                      </a:lnTo>
                      <a:cubicBezTo>
                        <a:pt x="12976" y="46164"/>
                        <a:pt x="15977" y="45271"/>
                        <a:pt x="14477" y="45413"/>
                      </a:cubicBezTo>
                      <a:cubicBezTo>
                        <a:pt x="14655" y="45413"/>
                        <a:pt x="15262" y="45306"/>
                        <a:pt x="15298" y="45378"/>
                      </a:cubicBezTo>
                      <a:cubicBezTo>
                        <a:pt x="15012" y="45271"/>
                        <a:pt x="14512" y="45092"/>
                        <a:pt x="15762" y="44985"/>
                      </a:cubicBezTo>
                      <a:cubicBezTo>
                        <a:pt x="15405" y="44592"/>
                        <a:pt x="15977" y="43949"/>
                        <a:pt x="14012" y="43342"/>
                      </a:cubicBezTo>
                      <a:lnTo>
                        <a:pt x="14370" y="43413"/>
                      </a:lnTo>
                      <a:cubicBezTo>
                        <a:pt x="13012" y="43056"/>
                        <a:pt x="14191" y="43092"/>
                        <a:pt x="13512" y="42735"/>
                      </a:cubicBezTo>
                      <a:cubicBezTo>
                        <a:pt x="13691" y="42735"/>
                        <a:pt x="13762" y="42735"/>
                        <a:pt x="13834" y="42735"/>
                      </a:cubicBezTo>
                      <a:cubicBezTo>
                        <a:pt x="12512" y="42306"/>
                        <a:pt x="13726" y="41877"/>
                        <a:pt x="13191" y="41556"/>
                      </a:cubicBezTo>
                      <a:lnTo>
                        <a:pt x="14048" y="41663"/>
                      </a:lnTo>
                      <a:lnTo>
                        <a:pt x="13941" y="41056"/>
                      </a:lnTo>
                      <a:lnTo>
                        <a:pt x="13726" y="41234"/>
                      </a:lnTo>
                      <a:cubicBezTo>
                        <a:pt x="11441" y="40734"/>
                        <a:pt x="15262" y="41056"/>
                        <a:pt x="13834" y="40377"/>
                      </a:cubicBezTo>
                      <a:cubicBezTo>
                        <a:pt x="14191" y="40091"/>
                        <a:pt x="9262" y="38448"/>
                        <a:pt x="10512" y="38234"/>
                      </a:cubicBezTo>
                      <a:cubicBezTo>
                        <a:pt x="9476" y="37734"/>
                        <a:pt x="12191" y="38877"/>
                        <a:pt x="11441" y="38305"/>
                      </a:cubicBezTo>
                      <a:cubicBezTo>
                        <a:pt x="12619" y="38591"/>
                        <a:pt x="12155" y="38663"/>
                        <a:pt x="13119" y="38806"/>
                      </a:cubicBezTo>
                      <a:cubicBezTo>
                        <a:pt x="12619" y="38305"/>
                        <a:pt x="14441" y="38556"/>
                        <a:pt x="13726" y="37913"/>
                      </a:cubicBezTo>
                      <a:lnTo>
                        <a:pt x="14655" y="38127"/>
                      </a:lnTo>
                      <a:cubicBezTo>
                        <a:pt x="13084" y="37162"/>
                        <a:pt x="16084" y="37377"/>
                        <a:pt x="14512" y="36591"/>
                      </a:cubicBezTo>
                      <a:cubicBezTo>
                        <a:pt x="13869" y="35841"/>
                        <a:pt x="17334" y="36877"/>
                        <a:pt x="15620" y="35841"/>
                      </a:cubicBezTo>
                      <a:lnTo>
                        <a:pt x="16906" y="35912"/>
                      </a:lnTo>
                      <a:cubicBezTo>
                        <a:pt x="17156" y="35698"/>
                        <a:pt x="15405" y="35341"/>
                        <a:pt x="16048" y="35234"/>
                      </a:cubicBezTo>
                      <a:cubicBezTo>
                        <a:pt x="16834" y="35448"/>
                        <a:pt x="16763" y="35019"/>
                        <a:pt x="17477" y="35377"/>
                      </a:cubicBezTo>
                      <a:cubicBezTo>
                        <a:pt x="18834" y="35019"/>
                        <a:pt x="15977" y="33662"/>
                        <a:pt x="18227" y="33305"/>
                      </a:cubicBezTo>
                      <a:cubicBezTo>
                        <a:pt x="16727" y="32769"/>
                        <a:pt x="17727" y="32555"/>
                        <a:pt x="16584" y="32126"/>
                      </a:cubicBezTo>
                      <a:cubicBezTo>
                        <a:pt x="17263" y="32269"/>
                        <a:pt x="16870" y="31305"/>
                        <a:pt x="18227" y="32126"/>
                      </a:cubicBezTo>
                      <a:cubicBezTo>
                        <a:pt x="18334" y="32197"/>
                        <a:pt x="18298" y="32269"/>
                        <a:pt x="18049" y="32197"/>
                      </a:cubicBezTo>
                      <a:lnTo>
                        <a:pt x="18942" y="32483"/>
                      </a:lnTo>
                      <a:cubicBezTo>
                        <a:pt x="20763" y="32376"/>
                        <a:pt x="18156" y="31376"/>
                        <a:pt x="18513" y="30947"/>
                      </a:cubicBezTo>
                      <a:cubicBezTo>
                        <a:pt x="18191" y="31019"/>
                        <a:pt x="18227" y="31233"/>
                        <a:pt x="17620" y="30947"/>
                      </a:cubicBezTo>
                      <a:lnTo>
                        <a:pt x="17834" y="30519"/>
                      </a:lnTo>
                      <a:lnTo>
                        <a:pt x="18584" y="30769"/>
                      </a:lnTo>
                      <a:lnTo>
                        <a:pt x="19156" y="30197"/>
                      </a:lnTo>
                      <a:lnTo>
                        <a:pt x="18191" y="30090"/>
                      </a:lnTo>
                      <a:cubicBezTo>
                        <a:pt x="18727" y="29876"/>
                        <a:pt x="20370" y="30126"/>
                        <a:pt x="19084" y="29447"/>
                      </a:cubicBezTo>
                      <a:cubicBezTo>
                        <a:pt x="18370" y="29126"/>
                        <a:pt x="17727" y="29483"/>
                        <a:pt x="17513" y="29054"/>
                      </a:cubicBezTo>
                      <a:cubicBezTo>
                        <a:pt x="18227" y="28769"/>
                        <a:pt x="19334" y="28340"/>
                        <a:pt x="19727" y="27840"/>
                      </a:cubicBezTo>
                      <a:cubicBezTo>
                        <a:pt x="18656" y="27661"/>
                        <a:pt x="18727" y="27518"/>
                        <a:pt x="18513" y="27304"/>
                      </a:cubicBezTo>
                      <a:lnTo>
                        <a:pt x="19442" y="27483"/>
                      </a:lnTo>
                      <a:cubicBezTo>
                        <a:pt x="18263" y="26625"/>
                        <a:pt x="21549" y="27697"/>
                        <a:pt x="20620" y="26911"/>
                      </a:cubicBezTo>
                      <a:lnTo>
                        <a:pt x="21263" y="27090"/>
                      </a:lnTo>
                      <a:lnTo>
                        <a:pt x="19334" y="26518"/>
                      </a:lnTo>
                      <a:cubicBezTo>
                        <a:pt x="17584" y="25590"/>
                        <a:pt x="21335" y="26661"/>
                        <a:pt x="18906" y="25518"/>
                      </a:cubicBezTo>
                      <a:cubicBezTo>
                        <a:pt x="19013" y="25768"/>
                        <a:pt x="16834" y="25197"/>
                        <a:pt x="17298" y="24982"/>
                      </a:cubicBezTo>
                      <a:lnTo>
                        <a:pt x="18191" y="25233"/>
                      </a:lnTo>
                      <a:cubicBezTo>
                        <a:pt x="18049" y="25018"/>
                        <a:pt x="17656" y="24911"/>
                        <a:pt x="17870" y="24839"/>
                      </a:cubicBezTo>
                      <a:cubicBezTo>
                        <a:pt x="18334" y="25018"/>
                        <a:pt x="19156" y="25161"/>
                        <a:pt x="19049" y="24911"/>
                      </a:cubicBezTo>
                      <a:lnTo>
                        <a:pt x="20156" y="25304"/>
                      </a:lnTo>
                      <a:lnTo>
                        <a:pt x="18584" y="24518"/>
                      </a:lnTo>
                      <a:cubicBezTo>
                        <a:pt x="19620" y="24375"/>
                        <a:pt x="18513" y="23589"/>
                        <a:pt x="19799" y="23732"/>
                      </a:cubicBezTo>
                      <a:cubicBezTo>
                        <a:pt x="19799" y="23732"/>
                        <a:pt x="20549" y="23125"/>
                        <a:pt x="19191" y="22661"/>
                      </a:cubicBezTo>
                      <a:cubicBezTo>
                        <a:pt x="20013" y="22982"/>
                        <a:pt x="20442" y="22661"/>
                        <a:pt x="21442" y="22982"/>
                      </a:cubicBezTo>
                      <a:cubicBezTo>
                        <a:pt x="20513" y="22589"/>
                        <a:pt x="19799" y="21839"/>
                        <a:pt x="20870" y="21875"/>
                      </a:cubicBezTo>
                      <a:lnTo>
                        <a:pt x="20977" y="21946"/>
                      </a:lnTo>
                      <a:cubicBezTo>
                        <a:pt x="22192" y="21518"/>
                        <a:pt x="19763" y="20482"/>
                        <a:pt x="21192" y="20160"/>
                      </a:cubicBezTo>
                      <a:cubicBezTo>
                        <a:pt x="20120" y="19910"/>
                        <a:pt x="20763" y="19732"/>
                        <a:pt x="19370" y="19482"/>
                      </a:cubicBezTo>
                      <a:cubicBezTo>
                        <a:pt x="18191" y="18446"/>
                        <a:pt x="22478" y="19017"/>
                        <a:pt x="18298" y="17624"/>
                      </a:cubicBezTo>
                      <a:cubicBezTo>
                        <a:pt x="18156" y="17232"/>
                        <a:pt x="19406" y="17517"/>
                        <a:pt x="19656" y="17410"/>
                      </a:cubicBezTo>
                      <a:lnTo>
                        <a:pt x="19870" y="17553"/>
                      </a:lnTo>
                      <a:cubicBezTo>
                        <a:pt x="19692" y="16874"/>
                        <a:pt x="19692" y="16696"/>
                        <a:pt x="19906" y="16267"/>
                      </a:cubicBezTo>
                      <a:cubicBezTo>
                        <a:pt x="19549" y="15946"/>
                        <a:pt x="17620" y="15303"/>
                        <a:pt x="18191" y="15053"/>
                      </a:cubicBezTo>
                      <a:cubicBezTo>
                        <a:pt x="18942" y="15410"/>
                        <a:pt x="18834" y="15196"/>
                        <a:pt x="18870" y="15053"/>
                      </a:cubicBezTo>
                      <a:cubicBezTo>
                        <a:pt x="18977" y="15196"/>
                        <a:pt x="19227" y="15303"/>
                        <a:pt x="19834" y="15267"/>
                      </a:cubicBezTo>
                      <a:cubicBezTo>
                        <a:pt x="19584" y="15160"/>
                        <a:pt x="19477" y="15088"/>
                        <a:pt x="19370" y="15017"/>
                      </a:cubicBezTo>
                      <a:cubicBezTo>
                        <a:pt x="19442" y="15017"/>
                        <a:pt x="19477" y="15053"/>
                        <a:pt x="19549" y="15053"/>
                      </a:cubicBezTo>
                      <a:cubicBezTo>
                        <a:pt x="19334" y="14731"/>
                        <a:pt x="19084" y="14695"/>
                        <a:pt x="18942" y="14767"/>
                      </a:cubicBezTo>
                      <a:cubicBezTo>
                        <a:pt x="18834" y="14731"/>
                        <a:pt x="18656" y="14695"/>
                        <a:pt x="18441" y="14660"/>
                      </a:cubicBezTo>
                      <a:cubicBezTo>
                        <a:pt x="19513" y="14695"/>
                        <a:pt x="18584" y="13910"/>
                        <a:pt x="19942" y="14267"/>
                      </a:cubicBezTo>
                      <a:cubicBezTo>
                        <a:pt x="19870" y="13410"/>
                        <a:pt x="18656" y="12445"/>
                        <a:pt x="18334" y="11624"/>
                      </a:cubicBezTo>
                      <a:cubicBezTo>
                        <a:pt x="19049" y="11766"/>
                        <a:pt x="19584" y="12088"/>
                        <a:pt x="19799" y="12374"/>
                      </a:cubicBezTo>
                      <a:lnTo>
                        <a:pt x="19692" y="11838"/>
                      </a:lnTo>
                      <a:cubicBezTo>
                        <a:pt x="20692" y="12159"/>
                        <a:pt x="20192" y="12267"/>
                        <a:pt x="20334" y="12481"/>
                      </a:cubicBezTo>
                      <a:cubicBezTo>
                        <a:pt x="22085" y="12409"/>
                        <a:pt x="19084" y="10874"/>
                        <a:pt x="20763" y="10659"/>
                      </a:cubicBezTo>
                      <a:lnTo>
                        <a:pt x="20013" y="10302"/>
                      </a:lnTo>
                      <a:lnTo>
                        <a:pt x="20156" y="10302"/>
                      </a:lnTo>
                      <a:cubicBezTo>
                        <a:pt x="19727" y="10195"/>
                        <a:pt x="19227" y="9873"/>
                        <a:pt x="19120" y="9730"/>
                      </a:cubicBezTo>
                      <a:cubicBezTo>
                        <a:pt x="20013" y="9909"/>
                        <a:pt x="21085" y="10338"/>
                        <a:pt x="21156" y="9981"/>
                      </a:cubicBezTo>
                      <a:cubicBezTo>
                        <a:pt x="22049" y="9981"/>
                        <a:pt x="20977" y="9123"/>
                        <a:pt x="20585" y="8659"/>
                      </a:cubicBezTo>
                      <a:cubicBezTo>
                        <a:pt x="20370" y="8802"/>
                        <a:pt x="19942" y="8587"/>
                        <a:pt x="19656" y="8445"/>
                      </a:cubicBezTo>
                      <a:cubicBezTo>
                        <a:pt x="19692" y="8266"/>
                        <a:pt x="20549" y="8409"/>
                        <a:pt x="20227" y="8195"/>
                      </a:cubicBezTo>
                      <a:lnTo>
                        <a:pt x="21406" y="8516"/>
                      </a:lnTo>
                      <a:cubicBezTo>
                        <a:pt x="20299" y="8266"/>
                        <a:pt x="20334" y="7730"/>
                        <a:pt x="19906" y="7552"/>
                      </a:cubicBezTo>
                      <a:cubicBezTo>
                        <a:pt x="20799" y="7694"/>
                        <a:pt x="20585" y="8016"/>
                        <a:pt x="21192" y="8230"/>
                      </a:cubicBezTo>
                      <a:cubicBezTo>
                        <a:pt x="21263" y="7516"/>
                        <a:pt x="21227" y="7873"/>
                        <a:pt x="21299" y="7159"/>
                      </a:cubicBezTo>
                      <a:cubicBezTo>
                        <a:pt x="20513" y="6551"/>
                        <a:pt x="20192" y="6909"/>
                        <a:pt x="19191" y="6480"/>
                      </a:cubicBezTo>
                      <a:cubicBezTo>
                        <a:pt x="19049" y="6087"/>
                        <a:pt x="18334" y="5587"/>
                        <a:pt x="19120" y="5408"/>
                      </a:cubicBezTo>
                      <a:lnTo>
                        <a:pt x="18049" y="5266"/>
                      </a:lnTo>
                      <a:cubicBezTo>
                        <a:pt x="17406" y="4480"/>
                        <a:pt x="17620" y="4158"/>
                        <a:pt x="18763" y="4016"/>
                      </a:cubicBezTo>
                      <a:cubicBezTo>
                        <a:pt x="15012" y="801"/>
                        <a:pt x="12083" y="122"/>
                        <a:pt x="10190" y="15"/>
                      </a:cubicBezTo>
                      <a:cubicBezTo>
                        <a:pt x="8262" y="-92"/>
                        <a:pt x="7333" y="408"/>
                        <a:pt x="7333" y="408"/>
                      </a:cubicBezTo>
                      <a:cubicBezTo>
                        <a:pt x="4904" y="1301"/>
                        <a:pt x="7762" y="2801"/>
                        <a:pt x="8012" y="487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8" name="Graphic 1">
                <a:extLst>
                  <a:ext uri="{FF2B5EF4-FFF2-40B4-BE49-F238E27FC236}">
                    <a16:creationId xmlns:a16="http://schemas.microsoft.com/office/drawing/2014/main" id="{BCFB5344-0DF6-694C-A0D3-44FA873A03D9}"/>
                  </a:ext>
                </a:extLst>
              </p:cNvPr>
              <p:cNvGrpSpPr/>
              <p:nvPr/>
            </p:nvGrpSpPr>
            <p:grpSpPr>
              <a:xfrm>
                <a:off x="7525129" y="2196513"/>
                <a:ext cx="54130" cy="62901"/>
                <a:chOff x="7525129" y="2196513"/>
                <a:chExt cx="54130" cy="62901"/>
              </a:xfrm>
              <a:grpFill/>
            </p:grpSpPr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7A70A83C-EB11-8B41-AD4B-21E21CC46976}"/>
                    </a:ext>
                  </a:extLst>
                </p:cNvPr>
                <p:cNvSpPr/>
                <p:nvPr/>
              </p:nvSpPr>
              <p:spPr>
                <a:xfrm>
                  <a:off x="7565992" y="2257710"/>
                  <a:ext cx="214" cy="428"/>
                </a:xfrm>
                <a:custGeom>
                  <a:avLst/>
                  <a:gdLst>
                    <a:gd name="connsiteX0" fmla="*/ 214 w 214"/>
                    <a:gd name="connsiteY0" fmla="*/ 429 h 428"/>
                    <a:gd name="connsiteX1" fmla="*/ 0 w 214"/>
                    <a:gd name="connsiteY1" fmla="*/ 0 h 428"/>
                    <a:gd name="connsiteX2" fmla="*/ 214 w 214"/>
                    <a:gd name="connsiteY2" fmla="*/ 429 h 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4" h="428">
                      <a:moveTo>
                        <a:pt x="214" y="429"/>
                      </a:moveTo>
                      <a:lnTo>
                        <a:pt x="0" y="0"/>
                      </a:lnTo>
                      <a:cubicBezTo>
                        <a:pt x="0" y="179"/>
                        <a:pt x="36" y="357"/>
                        <a:pt x="214" y="42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DC633551-7684-F247-A2E0-DC6745A5AF52}"/>
                    </a:ext>
                  </a:extLst>
                </p:cNvPr>
                <p:cNvSpPr/>
                <p:nvPr/>
              </p:nvSpPr>
              <p:spPr>
                <a:xfrm>
                  <a:off x="7528380" y="2215491"/>
                  <a:ext cx="107" cy="35"/>
                </a:xfrm>
                <a:custGeom>
                  <a:avLst/>
                  <a:gdLst>
                    <a:gd name="connsiteX0" fmla="*/ 107 w 107"/>
                    <a:gd name="connsiteY0" fmla="*/ 36 h 35"/>
                    <a:gd name="connsiteX1" fmla="*/ 0 w 107"/>
                    <a:gd name="connsiteY1" fmla="*/ 0 h 35"/>
                    <a:gd name="connsiteX2" fmla="*/ 107 w 107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36"/>
                      </a:moveTo>
                      <a:lnTo>
                        <a:pt x="0" y="0"/>
                      </a:lnTo>
                      <a:cubicBezTo>
                        <a:pt x="36" y="36"/>
                        <a:pt x="107" y="36"/>
                        <a:pt x="107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56DDF2A3-71EF-E844-8C6A-6363382B8BE4}"/>
                    </a:ext>
                  </a:extLst>
                </p:cNvPr>
                <p:cNvSpPr/>
                <p:nvPr/>
              </p:nvSpPr>
              <p:spPr>
                <a:xfrm>
                  <a:off x="7557598" y="2243173"/>
                  <a:ext cx="71" cy="107"/>
                </a:xfrm>
                <a:custGeom>
                  <a:avLst/>
                  <a:gdLst>
                    <a:gd name="connsiteX0" fmla="*/ 0 w 71"/>
                    <a:gd name="connsiteY0" fmla="*/ 107 h 107"/>
                    <a:gd name="connsiteX1" fmla="*/ 0 w 71"/>
                    <a:gd name="connsiteY1" fmla="*/ 107 h 107"/>
                    <a:gd name="connsiteX2" fmla="*/ 71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0" y="107"/>
                      </a:moveTo>
                      <a:lnTo>
                        <a:pt x="0" y="107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6BDB8C4B-59AB-BE43-A96F-67760565988A}"/>
                    </a:ext>
                  </a:extLst>
                </p:cNvPr>
                <p:cNvSpPr/>
                <p:nvPr/>
              </p:nvSpPr>
              <p:spPr>
                <a:xfrm>
                  <a:off x="7525129" y="2196513"/>
                  <a:ext cx="54130" cy="62901"/>
                </a:xfrm>
                <a:custGeom>
                  <a:avLst/>
                  <a:gdLst>
                    <a:gd name="connsiteX0" fmla="*/ 43828 w 54130"/>
                    <a:gd name="connsiteY0" fmla="*/ 47803 h 62901"/>
                    <a:gd name="connsiteX1" fmla="*/ 36399 w 54130"/>
                    <a:gd name="connsiteY1" fmla="*/ 46160 h 62901"/>
                    <a:gd name="connsiteX2" fmla="*/ 32470 w 54130"/>
                    <a:gd name="connsiteY2" fmla="*/ 46767 h 62901"/>
                    <a:gd name="connsiteX3" fmla="*/ 30505 w 54130"/>
                    <a:gd name="connsiteY3" fmla="*/ 48017 h 62901"/>
                    <a:gd name="connsiteX4" fmla="*/ 30434 w 54130"/>
                    <a:gd name="connsiteY4" fmla="*/ 47089 h 62901"/>
                    <a:gd name="connsiteX5" fmla="*/ 29898 w 54130"/>
                    <a:gd name="connsiteY5" fmla="*/ 47267 h 62901"/>
                    <a:gd name="connsiteX6" fmla="*/ 29969 w 54130"/>
                    <a:gd name="connsiteY6" fmla="*/ 47017 h 62901"/>
                    <a:gd name="connsiteX7" fmla="*/ 29291 w 54130"/>
                    <a:gd name="connsiteY7" fmla="*/ 47517 h 62901"/>
                    <a:gd name="connsiteX8" fmla="*/ 29362 w 54130"/>
                    <a:gd name="connsiteY8" fmla="*/ 47267 h 62901"/>
                    <a:gd name="connsiteX9" fmla="*/ 29112 w 54130"/>
                    <a:gd name="connsiteY9" fmla="*/ 47303 h 62901"/>
                    <a:gd name="connsiteX10" fmla="*/ 29255 w 54130"/>
                    <a:gd name="connsiteY10" fmla="*/ 46946 h 62901"/>
                    <a:gd name="connsiteX11" fmla="*/ 28326 w 54130"/>
                    <a:gd name="connsiteY11" fmla="*/ 47053 h 62901"/>
                    <a:gd name="connsiteX12" fmla="*/ 27862 w 54130"/>
                    <a:gd name="connsiteY12" fmla="*/ 48089 h 62901"/>
                    <a:gd name="connsiteX13" fmla="*/ 26969 w 54130"/>
                    <a:gd name="connsiteY13" fmla="*/ 47017 h 62901"/>
                    <a:gd name="connsiteX14" fmla="*/ 27148 w 54130"/>
                    <a:gd name="connsiteY14" fmla="*/ 46803 h 62901"/>
                    <a:gd name="connsiteX15" fmla="*/ 25112 w 54130"/>
                    <a:gd name="connsiteY15" fmla="*/ 45660 h 62901"/>
                    <a:gd name="connsiteX16" fmla="*/ 25790 w 54130"/>
                    <a:gd name="connsiteY16" fmla="*/ 45160 h 62901"/>
                    <a:gd name="connsiteX17" fmla="*/ 22933 w 54130"/>
                    <a:gd name="connsiteY17" fmla="*/ 45624 h 62901"/>
                    <a:gd name="connsiteX18" fmla="*/ 24076 w 54130"/>
                    <a:gd name="connsiteY18" fmla="*/ 44517 h 62901"/>
                    <a:gd name="connsiteX19" fmla="*/ 22468 w 54130"/>
                    <a:gd name="connsiteY19" fmla="*/ 44517 h 62901"/>
                    <a:gd name="connsiteX20" fmla="*/ 22861 w 54130"/>
                    <a:gd name="connsiteY20" fmla="*/ 44481 h 62901"/>
                    <a:gd name="connsiteX21" fmla="*/ 22111 w 54130"/>
                    <a:gd name="connsiteY21" fmla="*/ 43695 h 62901"/>
                    <a:gd name="connsiteX22" fmla="*/ 20575 w 54130"/>
                    <a:gd name="connsiteY22" fmla="*/ 44660 h 62901"/>
                    <a:gd name="connsiteX23" fmla="*/ 21897 w 54130"/>
                    <a:gd name="connsiteY23" fmla="*/ 43302 h 62901"/>
                    <a:gd name="connsiteX24" fmla="*/ 20540 w 54130"/>
                    <a:gd name="connsiteY24" fmla="*/ 43910 h 62901"/>
                    <a:gd name="connsiteX25" fmla="*/ 23183 w 54130"/>
                    <a:gd name="connsiteY25" fmla="*/ 40588 h 62901"/>
                    <a:gd name="connsiteX26" fmla="*/ 19361 w 54130"/>
                    <a:gd name="connsiteY26" fmla="*/ 30551 h 62901"/>
                    <a:gd name="connsiteX27" fmla="*/ 20397 w 54130"/>
                    <a:gd name="connsiteY27" fmla="*/ 30122 h 62901"/>
                    <a:gd name="connsiteX28" fmla="*/ 19254 w 54130"/>
                    <a:gd name="connsiteY28" fmla="*/ 29408 h 62901"/>
                    <a:gd name="connsiteX29" fmla="*/ 18432 w 54130"/>
                    <a:gd name="connsiteY29" fmla="*/ 29229 h 62901"/>
                    <a:gd name="connsiteX30" fmla="*/ 19325 w 54130"/>
                    <a:gd name="connsiteY30" fmla="*/ 28836 h 62901"/>
                    <a:gd name="connsiteX31" fmla="*/ 18504 w 54130"/>
                    <a:gd name="connsiteY31" fmla="*/ 28408 h 62901"/>
                    <a:gd name="connsiteX32" fmla="*/ 19397 w 54130"/>
                    <a:gd name="connsiteY32" fmla="*/ 27800 h 62901"/>
                    <a:gd name="connsiteX33" fmla="*/ 17682 w 54130"/>
                    <a:gd name="connsiteY33" fmla="*/ 23978 h 62901"/>
                    <a:gd name="connsiteX34" fmla="*/ 15146 w 54130"/>
                    <a:gd name="connsiteY34" fmla="*/ 16906 h 62901"/>
                    <a:gd name="connsiteX35" fmla="*/ 14789 w 54130"/>
                    <a:gd name="connsiteY35" fmla="*/ 12120 h 62901"/>
                    <a:gd name="connsiteX36" fmla="*/ 15575 w 54130"/>
                    <a:gd name="connsiteY36" fmla="*/ 10405 h 62901"/>
                    <a:gd name="connsiteX37" fmla="*/ 14753 w 54130"/>
                    <a:gd name="connsiteY37" fmla="*/ 8691 h 62901"/>
                    <a:gd name="connsiteX38" fmla="*/ 14253 w 54130"/>
                    <a:gd name="connsiteY38" fmla="*/ 8369 h 62901"/>
                    <a:gd name="connsiteX39" fmla="*/ 13932 w 54130"/>
                    <a:gd name="connsiteY39" fmla="*/ 4726 h 62901"/>
                    <a:gd name="connsiteX40" fmla="*/ 13896 w 54130"/>
                    <a:gd name="connsiteY40" fmla="*/ 4512 h 62901"/>
                    <a:gd name="connsiteX41" fmla="*/ 12932 w 54130"/>
                    <a:gd name="connsiteY41" fmla="*/ 1976 h 62901"/>
                    <a:gd name="connsiteX42" fmla="*/ 11217 w 54130"/>
                    <a:gd name="connsiteY42" fmla="*/ 940 h 62901"/>
                    <a:gd name="connsiteX43" fmla="*/ 7467 w 54130"/>
                    <a:gd name="connsiteY43" fmla="*/ 47 h 62901"/>
                    <a:gd name="connsiteX44" fmla="*/ 394 w 54130"/>
                    <a:gd name="connsiteY44" fmla="*/ 5262 h 62901"/>
                    <a:gd name="connsiteX45" fmla="*/ 37 w 54130"/>
                    <a:gd name="connsiteY45" fmla="*/ 5298 h 62901"/>
                    <a:gd name="connsiteX46" fmla="*/ 1537 w 54130"/>
                    <a:gd name="connsiteY46" fmla="*/ 7762 h 62901"/>
                    <a:gd name="connsiteX47" fmla="*/ 1716 w 54130"/>
                    <a:gd name="connsiteY47" fmla="*/ 7762 h 62901"/>
                    <a:gd name="connsiteX48" fmla="*/ 930 w 54130"/>
                    <a:gd name="connsiteY48" fmla="*/ 8798 h 62901"/>
                    <a:gd name="connsiteX49" fmla="*/ 752 w 54130"/>
                    <a:gd name="connsiteY49" fmla="*/ 8798 h 62901"/>
                    <a:gd name="connsiteX50" fmla="*/ 1109 w 54130"/>
                    <a:gd name="connsiteY50" fmla="*/ 11406 h 62901"/>
                    <a:gd name="connsiteX51" fmla="*/ 251 w 54130"/>
                    <a:gd name="connsiteY51" fmla="*/ 11191 h 62901"/>
                    <a:gd name="connsiteX52" fmla="*/ 1 w 54130"/>
                    <a:gd name="connsiteY52" fmla="*/ 13370 h 62901"/>
                    <a:gd name="connsiteX53" fmla="*/ 537 w 54130"/>
                    <a:gd name="connsiteY53" fmla="*/ 15156 h 62901"/>
                    <a:gd name="connsiteX54" fmla="*/ 966 w 54130"/>
                    <a:gd name="connsiteY54" fmla="*/ 16299 h 62901"/>
                    <a:gd name="connsiteX55" fmla="*/ 2930 w 54130"/>
                    <a:gd name="connsiteY55" fmla="*/ 17871 h 62901"/>
                    <a:gd name="connsiteX56" fmla="*/ 2573 w 54130"/>
                    <a:gd name="connsiteY56" fmla="*/ 17906 h 62901"/>
                    <a:gd name="connsiteX57" fmla="*/ 3752 w 54130"/>
                    <a:gd name="connsiteY57" fmla="*/ 18942 h 62901"/>
                    <a:gd name="connsiteX58" fmla="*/ 3466 w 54130"/>
                    <a:gd name="connsiteY58" fmla="*/ 19085 h 62901"/>
                    <a:gd name="connsiteX59" fmla="*/ 4716 w 54130"/>
                    <a:gd name="connsiteY59" fmla="*/ 21050 h 62901"/>
                    <a:gd name="connsiteX60" fmla="*/ 3895 w 54130"/>
                    <a:gd name="connsiteY60" fmla="*/ 21264 h 62901"/>
                    <a:gd name="connsiteX61" fmla="*/ 4359 w 54130"/>
                    <a:gd name="connsiteY61" fmla="*/ 22371 h 62901"/>
                    <a:gd name="connsiteX62" fmla="*/ 4431 w 54130"/>
                    <a:gd name="connsiteY62" fmla="*/ 21907 h 62901"/>
                    <a:gd name="connsiteX63" fmla="*/ 4859 w 54130"/>
                    <a:gd name="connsiteY63" fmla="*/ 23621 h 62901"/>
                    <a:gd name="connsiteX64" fmla="*/ 9038 w 54130"/>
                    <a:gd name="connsiteY64" fmla="*/ 25265 h 62901"/>
                    <a:gd name="connsiteX65" fmla="*/ 8181 w 54130"/>
                    <a:gd name="connsiteY65" fmla="*/ 25729 h 62901"/>
                    <a:gd name="connsiteX66" fmla="*/ 6467 w 54130"/>
                    <a:gd name="connsiteY66" fmla="*/ 25979 h 62901"/>
                    <a:gd name="connsiteX67" fmla="*/ 6431 w 54130"/>
                    <a:gd name="connsiteY67" fmla="*/ 27765 h 62901"/>
                    <a:gd name="connsiteX68" fmla="*/ 5502 w 54130"/>
                    <a:gd name="connsiteY68" fmla="*/ 28015 h 62901"/>
                    <a:gd name="connsiteX69" fmla="*/ 6467 w 54130"/>
                    <a:gd name="connsiteY69" fmla="*/ 30337 h 62901"/>
                    <a:gd name="connsiteX70" fmla="*/ 5966 w 54130"/>
                    <a:gd name="connsiteY70" fmla="*/ 32265 h 62901"/>
                    <a:gd name="connsiteX71" fmla="*/ 4823 w 54130"/>
                    <a:gd name="connsiteY71" fmla="*/ 33015 h 62901"/>
                    <a:gd name="connsiteX72" fmla="*/ 5966 w 54130"/>
                    <a:gd name="connsiteY72" fmla="*/ 33587 h 62901"/>
                    <a:gd name="connsiteX73" fmla="*/ 4681 w 54130"/>
                    <a:gd name="connsiteY73" fmla="*/ 34301 h 62901"/>
                    <a:gd name="connsiteX74" fmla="*/ 5502 w 54130"/>
                    <a:gd name="connsiteY74" fmla="*/ 38266 h 62901"/>
                    <a:gd name="connsiteX75" fmla="*/ 7645 w 54130"/>
                    <a:gd name="connsiteY75" fmla="*/ 38909 h 62901"/>
                    <a:gd name="connsiteX76" fmla="*/ 6288 w 54130"/>
                    <a:gd name="connsiteY76" fmla="*/ 39981 h 62901"/>
                    <a:gd name="connsiteX77" fmla="*/ 6395 w 54130"/>
                    <a:gd name="connsiteY77" fmla="*/ 39766 h 62901"/>
                    <a:gd name="connsiteX78" fmla="*/ 5466 w 54130"/>
                    <a:gd name="connsiteY78" fmla="*/ 39981 h 62901"/>
                    <a:gd name="connsiteX79" fmla="*/ 6824 w 54130"/>
                    <a:gd name="connsiteY79" fmla="*/ 41945 h 62901"/>
                    <a:gd name="connsiteX80" fmla="*/ 7538 w 54130"/>
                    <a:gd name="connsiteY80" fmla="*/ 41338 h 62901"/>
                    <a:gd name="connsiteX81" fmla="*/ 7645 w 54130"/>
                    <a:gd name="connsiteY81" fmla="*/ 42124 h 62901"/>
                    <a:gd name="connsiteX82" fmla="*/ 6859 w 54130"/>
                    <a:gd name="connsiteY82" fmla="*/ 42231 h 62901"/>
                    <a:gd name="connsiteX83" fmla="*/ 6788 w 54130"/>
                    <a:gd name="connsiteY83" fmla="*/ 43517 h 62901"/>
                    <a:gd name="connsiteX84" fmla="*/ 7681 w 54130"/>
                    <a:gd name="connsiteY84" fmla="*/ 43052 h 62901"/>
                    <a:gd name="connsiteX85" fmla="*/ 7431 w 54130"/>
                    <a:gd name="connsiteY85" fmla="*/ 44696 h 62901"/>
                    <a:gd name="connsiteX86" fmla="*/ 9003 w 54130"/>
                    <a:gd name="connsiteY86" fmla="*/ 44231 h 62901"/>
                    <a:gd name="connsiteX87" fmla="*/ 8253 w 54130"/>
                    <a:gd name="connsiteY87" fmla="*/ 47874 h 62901"/>
                    <a:gd name="connsiteX88" fmla="*/ 9646 w 54130"/>
                    <a:gd name="connsiteY88" fmla="*/ 47874 h 62901"/>
                    <a:gd name="connsiteX89" fmla="*/ 8788 w 54130"/>
                    <a:gd name="connsiteY89" fmla="*/ 48267 h 62901"/>
                    <a:gd name="connsiteX90" fmla="*/ 8503 w 54130"/>
                    <a:gd name="connsiteY90" fmla="*/ 50232 h 62901"/>
                    <a:gd name="connsiteX91" fmla="*/ 7860 w 54130"/>
                    <a:gd name="connsiteY91" fmla="*/ 50410 h 62901"/>
                    <a:gd name="connsiteX92" fmla="*/ 9824 w 54130"/>
                    <a:gd name="connsiteY92" fmla="*/ 49875 h 62901"/>
                    <a:gd name="connsiteX93" fmla="*/ 11181 w 54130"/>
                    <a:gd name="connsiteY93" fmla="*/ 51268 h 62901"/>
                    <a:gd name="connsiteX94" fmla="*/ 12824 w 54130"/>
                    <a:gd name="connsiteY94" fmla="*/ 50803 h 62901"/>
                    <a:gd name="connsiteX95" fmla="*/ 11932 w 54130"/>
                    <a:gd name="connsiteY95" fmla="*/ 51125 h 62901"/>
                    <a:gd name="connsiteX96" fmla="*/ 12574 w 54130"/>
                    <a:gd name="connsiteY96" fmla="*/ 51518 h 62901"/>
                    <a:gd name="connsiteX97" fmla="*/ 11753 w 54130"/>
                    <a:gd name="connsiteY97" fmla="*/ 52446 h 62901"/>
                    <a:gd name="connsiteX98" fmla="*/ 10574 w 54130"/>
                    <a:gd name="connsiteY98" fmla="*/ 52696 h 62901"/>
                    <a:gd name="connsiteX99" fmla="*/ 12539 w 54130"/>
                    <a:gd name="connsiteY99" fmla="*/ 52696 h 62901"/>
                    <a:gd name="connsiteX100" fmla="*/ 12967 w 54130"/>
                    <a:gd name="connsiteY100" fmla="*/ 55232 h 62901"/>
                    <a:gd name="connsiteX101" fmla="*/ 14968 w 54130"/>
                    <a:gd name="connsiteY101" fmla="*/ 56447 h 62901"/>
                    <a:gd name="connsiteX102" fmla="*/ 13539 w 54130"/>
                    <a:gd name="connsiteY102" fmla="*/ 58233 h 62901"/>
                    <a:gd name="connsiteX103" fmla="*/ 16003 w 54130"/>
                    <a:gd name="connsiteY103" fmla="*/ 59590 h 62901"/>
                    <a:gd name="connsiteX104" fmla="*/ 15825 w 54130"/>
                    <a:gd name="connsiteY104" fmla="*/ 59590 h 62901"/>
                    <a:gd name="connsiteX105" fmla="*/ 21076 w 54130"/>
                    <a:gd name="connsiteY105" fmla="*/ 62840 h 62901"/>
                    <a:gd name="connsiteX106" fmla="*/ 22504 w 54130"/>
                    <a:gd name="connsiteY106" fmla="*/ 61376 h 62901"/>
                    <a:gd name="connsiteX107" fmla="*/ 26755 w 54130"/>
                    <a:gd name="connsiteY107" fmla="*/ 61162 h 62901"/>
                    <a:gd name="connsiteX108" fmla="*/ 27826 w 54130"/>
                    <a:gd name="connsiteY108" fmla="*/ 62626 h 62901"/>
                    <a:gd name="connsiteX109" fmla="*/ 27612 w 54130"/>
                    <a:gd name="connsiteY109" fmla="*/ 62805 h 62901"/>
                    <a:gd name="connsiteX110" fmla="*/ 30541 w 54130"/>
                    <a:gd name="connsiteY110" fmla="*/ 62840 h 62901"/>
                    <a:gd name="connsiteX111" fmla="*/ 32077 w 54130"/>
                    <a:gd name="connsiteY111" fmla="*/ 60948 h 62901"/>
                    <a:gd name="connsiteX112" fmla="*/ 32434 w 54130"/>
                    <a:gd name="connsiteY112" fmla="*/ 61626 h 62901"/>
                    <a:gd name="connsiteX113" fmla="*/ 32577 w 54130"/>
                    <a:gd name="connsiteY113" fmla="*/ 62590 h 62901"/>
                    <a:gd name="connsiteX114" fmla="*/ 32827 w 54130"/>
                    <a:gd name="connsiteY114" fmla="*/ 62055 h 62901"/>
                    <a:gd name="connsiteX115" fmla="*/ 32827 w 54130"/>
                    <a:gd name="connsiteY115" fmla="*/ 62269 h 62901"/>
                    <a:gd name="connsiteX116" fmla="*/ 33006 w 54130"/>
                    <a:gd name="connsiteY116" fmla="*/ 61626 h 62901"/>
                    <a:gd name="connsiteX117" fmla="*/ 32934 w 54130"/>
                    <a:gd name="connsiteY117" fmla="*/ 61126 h 62901"/>
                    <a:gd name="connsiteX118" fmla="*/ 34470 w 54130"/>
                    <a:gd name="connsiteY118" fmla="*/ 62448 h 62901"/>
                    <a:gd name="connsiteX119" fmla="*/ 38042 w 54130"/>
                    <a:gd name="connsiteY119" fmla="*/ 60019 h 62901"/>
                    <a:gd name="connsiteX120" fmla="*/ 37649 w 54130"/>
                    <a:gd name="connsiteY120" fmla="*/ 61662 h 62901"/>
                    <a:gd name="connsiteX121" fmla="*/ 38435 w 54130"/>
                    <a:gd name="connsiteY121" fmla="*/ 61376 h 62901"/>
                    <a:gd name="connsiteX122" fmla="*/ 37756 w 54130"/>
                    <a:gd name="connsiteY122" fmla="*/ 62198 h 62901"/>
                    <a:gd name="connsiteX123" fmla="*/ 40685 w 54130"/>
                    <a:gd name="connsiteY123" fmla="*/ 61983 h 62901"/>
                    <a:gd name="connsiteX124" fmla="*/ 40899 w 54130"/>
                    <a:gd name="connsiteY124" fmla="*/ 61162 h 62901"/>
                    <a:gd name="connsiteX125" fmla="*/ 40971 w 54130"/>
                    <a:gd name="connsiteY125" fmla="*/ 61305 h 62901"/>
                    <a:gd name="connsiteX126" fmla="*/ 41399 w 54130"/>
                    <a:gd name="connsiteY126" fmla="*/ 60162 h 62901"/>
                    <a:gd name="connsiteX127" fmla="*/ 41971 w 54130"/>
                    <a:gd name="connsiteY127" fmla="*/ 62162 h 62901"/>
                    <a:gd name="connsiteX128" fmla="*/ 43828 w 54130"/>
                    <a:gd name="connsiteY128" fmla="*/ 61233 h 62901"/>
                    <a:gd name="connsiteX129" fmla="*/ 43757 w 54130"/>
                    <a:gd name="connsiteY129" fmla="*/ 60269 h 62901"/>
                    <a:gd name="connsiteX130" fmla="*/ 44436 w 54130"/>
                    <a:gd name="connsiteY130" fmla="*/ 60733 h 62901"/>
                    <a:gd name="connsiteX131" fmla="*/ 44471 w 54130"/>
                    <a:gd name="connsiteY131" fmla="*/ 61948 h 62901"/>
                    <a:gd name="connsiteX132" fmla="*/ 45293 w 54130"/>
                    <a:gd name="connsiteY132" fmla="*/ 60233 h 62901"/>
                    <a:gd name="connsiteX133" fmla="*/ 44793 w 54130"/>
                    <a:gd name="connsiteY133" fmla="*/ 61662 h 62901"/>
                    <a:gd name="connsiteX134" fmla="*/ 46471 w 54130"/>
                    <a:gd name="connsiteY134" fmla="*/ 61483 h 62901"/>
                    <a:gd name="connsiteX135" fmla="*/ 46650 w 54130"/>
                    <a:gd name="connsiteY135" fmla="*/ 59269 h 62901"/>
                    <a:gd name="connsiteX136" fmla="*/ 48293 w 54130"/>
                    <a:gd name="connsiteY136" fmla="*/ 58912 h 62901"/>
                    <a:gd name="connsiteX137" fmla="*/ 48115 w 54130"/>
                    <a:gd name="connsiteY137" fmla="*/ 57840 h 62901"/>
                    <a:gd name="connsiteX138" fmla="*/ 50365 w 54130"/>
                    <a:gd name="connsiteY138" fmla="*/ 58233 h 62901"/>
                    <a:gd name="connsiteX139" fmla="*/ 51936 w 54130"/>
                    <a:gd name="connsiteY139" fmla="*/ 46303 h 62901"/>
                    <a:gd name="connsiteX140" fmla="*/ 43828 w 54130"/>
                    <a:gd name="connsiteY140" fmla="*/ 47803 h 62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</a:cxnLst>
                  <a:rect l="l" t="t" r="r" b="b"/>
                  <a:pathLst>
                    <a:path w="54130" h="62901">
                      <a:moveTo>
                        <a:pt x="43828" y="47803"/>
                      </a:moveTo>
                      <a:cubicBezTo>
                        <a:pt x="40971" y="47267"/>
                        <a:pt x="39542" y="45160"/>
                        <a:pt x="36399" y="46160"/>
                      </a:cubicBezTo>
                      <a:cubicBezTo>
                        <a:pt x="34934" y="46053"/>
                        <a:pt x="33577" y="46553"/>
                        <a:pt x="32470" y="46767"/>
                      </a:cubicBezTo>
                      <a:cubicBezTo>
                        <a:pt x="31863" y="48374"/>
                        <a:pt x="31112" y="46732"/>
                        <a:pt x="30505" y="48017"/>
                      </a:cubicBezTo>
                      <a:lnTo>
                        <a:pt x="30434" y="47089"/>
                      </a:lnTo>
                      <a:cubicBezTo>
                        <a:pt x="30184" y="47517"/>
                        <a:pt x="29969" y="47803"/>
                        <a:pt x="29898" y="47267"/>
                      </a:cubicBezTo>
                      <a:lnTo>
                        <a:pt x="29969" y="47017"/>
                      </a:lnTo>
                      <a:cubicBezTo>
                        <a:pt x="29577" y="47660"/>
                        <a:pt x="29469" y="47196"/>
                        <a:pt x="29291" y="47517"/>
                      </a:cubicBezTo>
                      <a:lnTo>
                        <a:pt x="29362" y="47267"/>
                      </a:lnTo>
                      <a:lnTo>
                        <a:pt x="29112" y="47303"/>
                      </a:lnTo>
                      <a:lnTo>
                        <a:pt x="29255" y="46946"/>
                      </a:lnTo>
                      <a:cubicBezTo>
                        <a:pt x="28755" y="47553"/>
                        <a:pt x="28326" y="47481"/>
                        <a:pt x="28326" y="47053"/>
                      </a:cubicBezTo>
                      <a:lnTo>
                        <a:pt x="27862" y="48089"/>
                      </a:lnTo>
                      <a:cubicBezTo>
                        <a:pt x="28005" y="46767"/>
                        <a:pt x="26540" y="48589"/>
                        <a:pt x="26969" y="47017"/>
                      </a:cubicBezTo>
                      <a:lnTo>
                        <a:pt x="27148" y="46803"/>
                      </a:lnTo>
                      <a:cubicBezTo>
                        <a:pt x="24504" y="48374"/>
                        <a:pt x="27826" y="44731"/>
                        <a:pt x="25112" y="45660"/>
                      </a:cubicBezTo>
                      <a:cubicBezTo>
                        <a:pt x="25469" y="45553"/>
                        <a:pt x="25540" y="45303"/>
                        <a:pt x="25790" y="45160"/>
                      </a:cubicBezTo>
                      <a:cubicBezTo>
                        <a:pt x="25255" y="44981"/>
                        <a:pt x="24862" y="44553"/>
                        <a:pt x="22933" y="45624"/>
                      </a:cubicBezTo>
                      <a:cubicBezTo>
                        <a:pt x="22719" y="45231"/>
                        <a:pt x="23361" y="44981"/>
                        <a:pt x="24076" y="44517"/>
                      </a:cubicBezTo>
                      <a:cubicBezTo>
                        <a:pt x="23219" y="44981"/>
                        <a:pt x="22719" y="44838"/>
                        <a:pt x="22468" y="44517"/>
                      </a:cubicBezTo>
                      <a:lnTo>
                        <a:pt x="22861" y="44481"/>
                      </a:lnTo>
                      <a:lnTo>
                        <a:pt x="22111" y="43695"/>
                      </a:lnTo>
                      <a:lnTo>
                        <a:pt x="20575" y="44660"/>
                      </a:lnTo>
                      <a:cubicBezTo>
                        <a:pt x="20790" y="43910"/>
                        <a:pt x="22504" y="43588"/>
                        <a:pt x="21897" y="43302"/>
                      </a:cubicBezTo>
                      <a:lnTo>
                        <a:pt x="20540" y="43910"/>
                      </a:lnTo>
                      <a:cubicBezTo>
                        <a:pt x="20468" y="43017"/>
                        <a:pt x="22397" y="41731"/>
                        <a:pt x="23183" y="40588"/>
                      </a:cubicBezTo>
                      <a:cubicBezTo>
                        <a:pt x="22754" y="37516"/>
                        <a:pt x="17682" y="34194"/>
                        <a:pt x="19361" y="30551"/>
                      </a:cubicBezTo>
                      <a:lnTo>
                        <a:pt x="20397" y="30122"/>
                      </a:lnTo>
                      <a:cubicBezTo>
                        <a:pt x="21968" y="29622"/>
                        <a:pt x="17825" y="29908"/>
                        <a:pt x="19254" y="29408"/>
                      </a:cubicBezTo>
                      <a:lnTo>
                        <a:pt x="18432" y="29229"/>
                      </a:lnTo>
                      <a:cubicBezTo>
                        <a:pt x="18682" y="29051"/>
                        <a:pt x="18932" y="28765"/>
                        <a:pt x="19325" y="28836"/>
                      </a:cubicBezTo>
                      <a:cubicBezTo>
                        <a:pt x="19290" y="28479"/>
                        <a:pt x="19040" y="28551"/>
                        <a:pt x="18504" y="28408"/>
                      </a:cubicBezTo>
                      <a:lnTo>
                        <a:pt x="19397" y="27800"/>
                      </a:lnTo>
                      <a:cubicBezTo>
                        <a:pt x="19825" y="26265"/>
                        <a:pt x="17646" y="25550"/>
                        <a:pt x="17682" y="23978"/>
                      </a:cubicBezTo>
                      <a:cubicBezTo>
                        <a:pt x="19325" y="21764"/>
                        <a:pt x="16682" y="18692"/>
                        <a:pt x="15146" y="16906"/>
                      </a:cubicBezTo>
                      <a:cubicBezTo>
                        <a:pt x="13610" y="15763"/>
                        <a:pt x="14253" y="13977"/>
                        <a:pt x="14789" y="12120"/>
                      </a:cubicBezTo>
                      <a:cubicBezTo>
                        <a:pt x="15003" y="10941"/>
                        <a:pt x="15468" y="10870"/>
                        <a:pt x="15575" y="10405"/>
                      </a:cubicBezTo>
                      <a:cubicBezTo>
                        <a:pt x="15682" y="10013"/>
                        <a:pt x="15539" y="9405"/>
                        <a:pt x="14753" y="8691"/>
                      </a:cubicBezTo>
                      <a:cubicBezTo>
                        <a:pt x="14968" y="8584"/>
                        <a:pt x="14432" y="8334"/>
                        <a:pt x="14253" y="8369"/>
                      </a:cubicBezTo>
                      <a:cubicBezTo>
                        <a:pt x="14253" y="7405"/>
                        <a:pt x="14218" y="6191"/>
                        <a:pt x="13932" y="4726"/>
                      </a:cubicBezTo>
                      <a:lnTo>
                        <a:pt x="13896" y="4512"/>
                      </a:lnTo>
                      <a:cubicBezTo>
                        <a:pt x="13896" y="4512"/>
                        <a:pt x="13539" y="3047"/>
                        <a:pt x="12932" y="1976"/>
                      </a:cubicBezTo>
                      <a:cubicBezTo>
                        <a:pt x="12289" y="761"/>
                        <a:pt x="12003" y="904"/>
                        <a:pt x="11217" y="940"/>
                      </a:cubicBezTo>
                      <a:cubicBezTo>
                        <a:pt x="10431" y="940"/>
                        <a:pt x="9288" y="261"/>
                        <a:pt x="7467" y="47"/>
                      </a:cubicBezTo>
                      <a:cubicBezTo>
                        <a:pt x="5824" y="-167"/>
                        <a:pt x="2395" y="154"/>
                        <a:pt x="394" y="5262"/>
                      </a:cubicBezTo>
                      <a:lnTo>
                        <a:pt x="37" y="5298"/>
                      </a:lnTo>
                      <a:cubicBezTo>
                        <a:pt x="-34" y="7548"/>
                        <a:pt x="-177" y="7691"/>
                        <a:pt x="1537" y="7762"/>
                      </a:cubicBezTo>
                      <a:lnTo>
                        <a:pt x="1716" y="7762"/>
                      </a:lnTo>
                      <a:cubicBezTo>
                        <a:pt x="-427" y="8262"/>
                        <a:pt x="1609" y="8369"/>
                        <a:pt x="930" y="8798"/>
                      </a:cubicBezTo>
                      <a:lnTo>
                        <a:pt x="752" y="8798"/>
                      </a:lnTo>
                      <a:cubicBezTo>
                        <a:pt x="2502" y="9262"/>
                        <a:pt x="-534" y="10477"/>
                        <a:pt x="1109" y="11406"/>
                      </a:cubicBezTo>
                      <a:cubicBezTo>
                        <a:pt x="930" y="11370"/>
                        <a:pt x="323" y="11406"/>
                        <a:pt x="251" y="11191"/>
                      </a:cubicBezTo>
                      <a:cubicBezTo>
                        <a:pt x="609" y="11906"/>
                        <a:pt x="1252" y="13049"/>
                        <a:pt x="1" y="13370"/>
                      </a:cubicBezTo>
                      <a:cubicBezTo>
                        <a:pt x="216" y="14049"/>
                        <a:pt x="359" y="14585"/>
                        <a:pt x="537" y="15156"/>
                      </a:cubicBezTo>
                      <a:cubicBezTo>
                        <a:pt x="644" y="15549"/>
                        <a:pt x="787" y="15906"/>
                        <a:pt x="966" y="16299"/>
                      </a:cubicBezTo>
                      <a:cubicBezTo>
                        <a:pt x="1287" y="17013"/>
                        <a:pt x="1823" y="17656"/>
                        <a:pt x="2930" y="17871"/>
                      </a:cubicBezTo>
                      <a:lnTo>
                        <a:pt x="2573" y="17906"/>
                      </a:lnTo>
                      <a:cubicBezTo>
                        <a:pt x="4038" y="18121"/>
                        <a:pt x="2930" y="18514"/>
                        <a:pt x="3752" y="18942"/>
                      </a:cubicBezTo>
                      <a:cubicBezTo>
                        <a:pt x="3609" y="19014"/>
                        <a:pt x="3538" y="19085"/>
                        <a:pt x="3466" y="19085"/>
                      </a:cubicBezTo>
                      <a:cubicBezTo>
                        <a:pt x="4931" y="19335"/>
                        <a:pt x="4038" y="20692"/>
                        <a:pt x="4716" y="21050"/>
                      </a:cubicBezTo>
                      <a:lnTo>
                        <a:pt x="3895" y="21264"/>
                      </a:lnTo>
                      <a:lnTo>
                        <a:pt x="4359" y="22371"/>
                      </a:lnTo>
                      <a:lnTo>
                        <a:pt x="4431" y="21907"/>
                      </a:lnTo>
                      <a:cubicBezTo>
                        <a:pt x="6752" y="21550"/>
                        <a:pt x="3180" y="23086"/>
                        <a:pt x="4859" y="23621"/>
                      </a:cubicBezTo>
                      <a:cubicBezTo>
                        <a:pt x="4752" y="24479"/>
                        <a:pt x="9967" y="24193"/>
                        <a:pt x="9038" y="25265"/>
                      </a:cubicBezTo>
                      <a:cubicBezTo>
                        <a:pt x="10181" y="25407"/>
                        <a:pt x="7217" y="25300"/>
                        <a:pt x="8181" y="25729"/>
                      </a:cubicBezTo>
                      <a:cubicBezTo>
                        <a:pt x="7002" y="26014"/>
                        <a:pt x="7360" y="25622"/>
                        <a:pt x="6467" y="25979"/>
                      </a:cubicBezTo>
                      <a:cubicBezTo>
                        <a:pt x="7181" y="26443"/>
                        <a:pt x="5466" y="27193"/>
                        <a:pt x="6431" y="27765"/>
                      </a:cubicBezTo>
                      <a:lnTo>
                        <a:pt x="5502" y="28015"/>
                      </a:lnTo>
                      <a:cubicBezTo>
                        <a:pt x="7431" y="28551"/>
                        <a:pt x="4716" y="30122"/>
                        <a:pt x="6467" y="30337"/>
                      </a:cubicBezTo>
                      <a:cubicBezTo>
                        <a:pt x="7467" y="31122"/>
                        <a:pt x="3895" y="31694"/>
                        <a:pt x="5966" y="32265"/>
                      </a:cubicBezTo>
                      <a:lnTo>
                        <a:pt x="4823" y="33015"/>
                      </a:lnTo>
                      <a:cubicBezTo>
                        <a:pt x="4752" y="33516"/>
                        <a:pt x="6431" y="32908"/>
                        <a:pt x="5966" y="33587"/>
                      </a:cubicBezTo>
                      <a:cubicBezTo>
                        <a:pt x="5181" y="33766"/>
                        <a:pt x="5502" y="34409"/>
                        <a:pt x="4681" y="34301"/>
                      </a:cubicBezTo>
                      <a:cubicBezTo>
                        <a:pt x="3788" y="35801"/>
                        <a:pt x="7074" y="36087"/>
                        <a:pt x="5502" y="38266"/>
                      </a:cubicBezTo>
                      <a:cubicBezTo>
                        <a:pt x="7109" y="38159"/>
                        <a:pt x="6431" y="39052"/>
                        <a:pt x="7645" y="38909"/>
                      </a:cubicBezTo>
                      <a:cubicBezTo>
                        <a:pt x="7002" y="39159"/>
                        <a:pt x="7967" y="40266"/>
                        <a:pt x="6288" y="39981"/>
                      </a:cubicBezTo>
                      <a:cubicBezTo>
                        <a:pt x="6145" y="39945"/>
                        <a:pt x="6145" y="39838"/>
                        <a:pt x="6395" y="39766"/>
                      </a:cubicBezTo>
                      <a:lnTo>
                        <a:pt x="5466" y="39981"/>
                      </a:lnTo>
                      <a:cubicBezTo>
                        <a:pt x="4038" y="41266"/>
                        <a:pt x="6824" y="41052"/>
                        <a:pt x="6824" y="41945"/>
                      </a:cubicBezTo>
                      <a:cubicBezTo>
                        <a:pt x="7038" y="41624"/>
                        <a:pt x="6859" y="41338"/>
                        <a:pt x="7538" y="41338"/>
                      </a:cubicBezTo>
                      <a:lnTo>
                        <a:pt x="7645" y="42124"/>
                      </a:lnTo>
                      <a:lnTo>
                        <a:pt x="6859" y="42231"/>
                      </a:lnTo>
                      <a:lnTo>
                        <a:pt x="6788" y="43517"/>
                      </a:lnTo>
                      <a:lnTo>
                        <a:pt x="7681" y="43052"/>
                      </a:lnTo>
                      <a:cubicBezTo>
                        <a:pt x="7395" y="43767"/>
                        <a:pt x="5859" y="44481"/>
                        <a:pt x="7431" y="44696"/>
                      </a:cubicBezTo>
                      <a:cubicBezTo>
                        <a:pt x="8253" y="44731"/>
                        <a:pt x="8503" y="43731"/>
                        <a:pt x="9003" y="44231"/>
                      </a:cubicBezTo>
                      <a:cubicBezTo>
                        <a:pt x="8645" y="45195"/>
                        <a:pt x="8110" y="46732"/>
                        <a:pt x="8253" y="47874"/>
                      </a:cubicBezTo>
                      <a:cubicBezTo>
                        <a:pt x="9253" y="47374"/>
                        <a:pt x="9324" y="47660"/>
                        <a:pt x="9646" y="47874"/>
                      </a:cubicBezTo>
                      <a:lnTo>
                        <a:pt x="8788" y="48267"/>
                      </a:lnTo>
                      <a:cubicBezTo>
                        <a:pt x="10467" y="48839"/>
                        <a:pt x="7002" y="49482"/>
                        <a:pt x="8503" y="50232"/>
                      </a:cubicBezTo>
                      <a:lnTo>
                        <a:pt x="7860" y="50410"/>
                      </a:lnTo>
                      <a:lnTo>
                        <a:pt x="9824" y="49875"/>
                      </a:lnTo>
                      <a:cubicBezTo>
                        <a:pt x="12003" y="50053"/>
                        <a:pt x="8288" y="51303"/>
                        <a:pt x="11181" y="51268"/>
                      </a:cubicBezTo>
                      <a:cubicBezTo>
                        <a:pt x="10789" y="50911"/>
                        <a:pt x="12932" y="50089"/>
                        <a:pt x="12824" y="50803"/>
                      </a:cubicBezTo>
                      <a:lnTo>
                        <a:pt x="11932" y="51125"/>
                      </a:lnTo>
                      <a:cubicBezTo>
                        <a:pt x="12253" y="51339"/>
                        <a:pt x="12646" y="51232"/>
                        <a:pt x="12574" y="51518"/>
                      </a:cubicBezTo>
                      <a:cubicBezTo>
                        <a:pt x="12039" y="51589"/>
                        <a:pt x="11360" y="52089"/>
                        <a:pt x="11753" y="52446"/>
                      </a:cubicBezTo>
                      <a:lnTo>
                        <a:pt x="10574" y="52696"/>
                      </a:lnTo>
                      <a:lnTo>
                        <a:pt x="12539" y="52696"/>
                      </a:lnTo>
                      <a:cubicBezTo>
                        <a:pt x="12074" y="53875"/>
                        <a:pt x="13860" y="54232"/>
                        <a:pt x="12967" y="55232"/>
                      </a:cubicBezTo>
                      <a:cubicBezTo>
                        <a:pt x="12896" y="55232"/>
                        <a:pt x="13610" y="57090"/>
                        <a:pt x="14968" y="56447"/>
                      </a:cubicBezTo>
                      <a:cubicBezTo>
                        <a:pt x="14039" y="56733"/>
                        <a:pt x="14503" y="57733"/>
                        <a:pt x="13539" y="58233"/>
                      </a:cubicBezTo>
                      <a:cubicBezTo>
                        <a:pt x="14682" y="57947"/>
                        <a:pt x="16182" y="58411"/>
                        <a:pt x="16003" y="59590"/>
                      </a:cubicBezTo>
                      <a:lnTo>
                        <a:pt x="15825" y="59590"/>
                      </a:lnTo>
                      <a:cubicBezTo>
                        <a:pt x="16968" y="62019"/>
                        <a:pt x="19825" y="60805"/>
                        <a:pt x="21076" y="62840"/>
                      </a:cubicBezTo>
                      <a:cubicBezTo>
                        <a:pt x="21468" y="61805"/>
                        <a:pt x="22183" y="62805"/>
                        <a:pt x="22504" y="61376"/>
                      </a:cubicBezTo>
                      <a:cubicBezTo>
                        <a:pt x="24683" y="60805"/>
                        <a:pt x="25112" y="65234"/>
                        <a:pt x="26755" y="61162"/>
                      </a:cubicBezTo>
                      <a:cubicBezTo>
                        <a:pt x="27541" y="61090"/>
                        <a:pt x="27433" y="62341"/>
                        <a:pt x="27826" y="62626"/>
                      </a:cubicBezTo>
                      <a:lnTo>
                        <a:pt x="27612" y="62805"/>
                      </a:lnTo>
                      <a:cubicBezTo>
                        <a:pt x="29112" y="62698"/>
                        <a:pt x="29505" y="62662"/>
                        <a:pt x="30541" y="62840"/>
                      </a:cubicBezTo>
                      <a:cubicBezTo>
                        <a:pt x="31077" y="62448"/>
                        <a:pt x="31255" y="60412"/>
                        <a:pt x="32077" y="60948"/>
                      </a:cubicBezTo>
                      <a:cubicBezTo>
                        <a:pt x="31791" y="61733"/>
                        <a:pt x="32113" y="61590"/>
                        <a:pt x="32434" y="61626"/>
                      </a:cubicBezTo>
                      <a:cubicBezTo>
                        <a:pt x="32220" y="61733"/>
                        <a:pt x="32148" y="62055"/>
                        <a:pt x="32577" y="62590"/>
                      </a:cubicBezTo>
                      <a:cubicBezTo>
                        <a:pt x="32648" y="62341"/>
                        <a:pt x="32720" y="62198"/>
                        <a:pt x="32827" y="62055"/>
                      </a:cubicBezTo>
                      <a:cubicBezTo>
                        <a:pt x="32827" y="62126"/>
                        <a:pt x="32863" y="62162"/>
                        <a:pt x="32827" y="62269"/>
                      </a:cubicBezTo>
                      <a:cubicBezTo>
                        <a:pt x="33363" y="61983"/>
                        <a:pt x="33256" y="61733"/>
                        <a:pt x="33006" y="61626"/>
                      </a:cubicBezTo>
                      <a:cubicBezTo>
                        <a:pt x="33006" y="61519"/>
                        <a:pt x="33006" y="61340"/>
                        <a:pt x="32934" y="61126"/>
                      </a:cubicBezTo>
                      <a:cubicBezTo>
                        <a:pt x="33470" y="62162"/>
                        <a:pt x="34399" y="61055"/>
                        <a:pt x="34470" y="62448"/>
                      </a:cubicBezTo>
                      <a:cubicBezTo>
                        <a:pt x="35970" y="62091"/>
                        <a:pt x="36935" y="60626"/>
                        <a:pt x="38042" y="60019"/>
                      </a:cubicBezTo>
                      <a:cubicBezTo>
                        <a:pt x="38185" y="60733"/>
                        <a:pt x="37971" y="61376"/>
                        <a:pt x="37649" y="61662"/>
                      </a:cubicBezTo>
                      <a:lnTo>
                        <a:pt x="38435" y="61376"/>
                      </a:lnTo>
                      <a:cubicBezTo>
                        <a:pt x="38471" y="62412"/>
                        <a:pt x="38006" y="61983"/>
                        <a:pt x="37756" y="62198"/>
                      </a:cubicBezTo>
                      <a:cubicBezTo>
                        <a:pt x="38792" y="63805"/>
                        <a:pt x="39649" y="60447"/>
                        <a:pt x="40685" y="61983"/>
                      </a:cubicBezTo>
                      <a:lnTo>
                        <a:pt x="40899" y="61162"/>
                      </a:lnTo>
                      <a:lnTo>
                        <a:pt x="40971" y="61305"/>
                      </a:lnTo>
                      <a:cubicBezTo>
                        <a:pt x="40971" y="60876"/>
                        <a:pt x="41221" y="60305"/>
                        <a:pt x="41399" y="60162"/>
                      </a:cubicBezTo>
                      <a:cubicBezTo>
                        <a:pt x="41578" y="61055"/>
                        <a:pt x="41399" y="62233"/>
                        <a:pt x="41971" y="62162"/>
                      </a:cubicBezTo>
                      <a:cubicBezTo>
                        <a:pt x="42400" y="63019"/>
                        <a:pt x="43221" y="61733"/>
                        <a:pt x="43828" y="61233"/>
                      </a:cubicBezTo>
                      <a:cubicBezTo>
                        <a:pt x="43507" y="61090"/>
                        <a:pt x="43614" y="60590"/>
                        <a:pt x="43757" y="60269"/>
                      </a:cubicBezTo>
                      <a:cubicBezTo>
                        <a:pt x="44043" y="60233"/>
                        <a:pt x="44186" y="61126"/>
                        <a:pt x="44436" y="60733"/>
                      </a:cubicBezTo>
                      <a:lnTo>
                        <a:pt x="44471" y="61948"/>
                      </a:lnTo>
                      <a:cubicBezTo>
                        <a:pt x="44364" y="60805"/>
                        <a:pt x="45186" y="60733"/>
                        <a:pt x="45293" y="60233"/>
                      </a:cubicBezTo>
                      <a:cubicBezTo>
                        <a:pt x="45436" y="61126"/>
                        <a:pt x="44864" y="61019"/>
                        <a:pt x="44793" y="61662"/>
                      </a:cubicBezTo>
                      <a:cubicBezTo>
                        <a:pt x="45936" y="61555"/>
                        <a:pt x="45364" y="61590"/>
                        <a:pt x="46471" y="61483"/>
                      </a:cubicBezTo>
                      <a:cubicBezTo>
                        <a:pt x="47079" y="60555"/>
                        <a:pt x="46364" y="60340"/>
                        <a:pt x="46650" y="59269"/>
                      </a:cubicBezTo>
                      <a:cubicBezTo>
                        <a:pt x="47186" y="59019"/>
                        <a:pt x="47686" y="58197"/>
                        <a:pt x="48293" y="58912"/>
                      </a:cubicBezTo>
                      <a:lnTo>
                        <a:pt x="48115" y="57840"/>
                      </a:lnTo>
                      <a:cubicBezTo>
                        <a:pt x="49115" y="57018"/>
                        <a:pt x="49722" y="57126"/>
                        <a:pt x="50365" y="58233"/>
                      </a:cubicBezTo>
                      <a:cubicBezTo>
                        <a:pt x="57794" y="49482"/>
                        <a:pt x="51936" y="46303"/>
                        <a:pt x="51936" y="46303"/>
                      </a:cubicBezTo>
                      <a:cubicBezTo>
                        <a:pt x="48829" y="43838"/>
                        <a:pt x="47293" y="46946"/>
                        <a:pt x="43828" y="4780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3" name="Graphic 1">
                <a:extLst>
                  <a:ext uri="{FF2B5EF4-FFF2-40B4-BE49-F238E27FC236}">
                    <a16:creationId xmlns:a16="http://schemas.microsoft.com/office/drawing/2014/main" id="{78608185-0C2B-DD48-BBD8-F86731A8221F}"/>
                  </a:ext>
                </a:extLst>
              </p:cNvPr>
              <p:cNvGrpSpPr/>
              <p:nvPr/>
            </p:nvGrpSpPr>
            <p:grpSpPr>
              <a:xfrm>
                <a:off x="7517280" y="2224271"/>
                <a:ext cx="44109" cy="69230"/>
                <a:chOff x="7517280" y="2224271"/>
                <a:chExt cx="44109" cy="69230"/>
              </a:xfrm>
              <a:grpFill/>
            </p:grpSpPr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id="{AF56D5E9-80F8-BD46-B01C-5F5397ACD1B4}"/>
                    </a:ext>
                  </a:extLst>
                </p:cNvPr>
                <p:cNvSpPr/>
                <p:nvPr/>
              </p:nvSpPr>
              <p:spPr>
                <a:xfrm>
                  <a:off x="7551455" y="2292429"/>
                  <a:ext cx="321" cy="428"/>
                </a:xfrm>
                <a:custGeom>
                  <a:avLst/>
                  <a:gdLst>
                    <a:gd name="connsiteX0" fmla="*/ 321 w 321"/>
                    <a:gd name="connsiteY0" fmla="*/ 429 h 428"/>
                    <a:gd name="connsiteX1" fmla="*/ 0 w 321"/>
                    <a:gd name="connsiteY1" fmla="*/ 0 h 428"/>
                    <a:gd name="connsiteX2" fmla="*/ 321 w 321"/>
                    <a:gd name="connsiteY2" fmla="*/ 429 h 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1" h="428">
                      <a:moveTo>
                        <a:pt x="321" y="429"/>
                      </a:moveTo>
                      <a:lnTo>
                        <a:pt x="0" y="0"/>
                      </a:lnTo>
                      <a:cubicBezTo>
                        <a:pt x="0" y="214"/>
                        <a:pt x="71" y="393"/>
                        <a:pt x="321" y="42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EE4D47E6-D487-FD46-BF95-027F827B49DA}"/>
                    </a:ext>
                  </a:extLst>
                </p:cNvPr>
                <p:cNvSpPr/>
                <p:nvPr/>
              </p:nvSpPr>
              <p:spPr>
                <a:xfrm>
                  <a:off x="7520844" y="2242137"/>
                  <a:ext cx="107" cy="71"/>
                </a:xfrm>
                <a:custGeom>
                  <a:avLst/>
                  <a:gdLst>
                    <a:gd name="connsiteX0" fmla="*/ 107 w 107"/>
                    <a:gd name="connsiteY0" fmla="*/ 72 h 71"/>
                    <a:gd name="connsiteX1" fmla="*/ 0 w 107"/>
                    <a:gd name="connsiteY1" fmla="*/ 0 h 71"/>
                    <a:gd name="connsiteX2" fmla="*/ 107 w 107"/>
                    <a:gd name="connsiteY2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71">
                      <a:moveTo>
                        <a:pt x="107" y="72"/>
                      </a:moveTo>
                      <a:lnTo>
                        <a:pt x="0" y="0"/>
                      </a:lnTo>
                      <a:cubicBezTo>
                        <a:pt x="36" y="36"/>
                        <a:pt x="107" y="72"/>
                        <a:pt x="107" y="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D579AB1B-D47C-A643-B960-D0B7FEEE7126}"/>
                    </a:ext>
                  </a:extLst>
                </p:cNvPr>
                <p:cNvSpPr/>
                <p:nvPr/>
              </p:nvSpPr>
              <p:spPr>
                <a:xfrm>
                  <a:off x="7547168" y="2276713"/>
                  <a:ext cx="71" cy="107"/>
                </a:xfrm>
                <a:custGeom>
                  <a:avLst/>
                  <a:gdLst>
                    <a:gd name="connsiteX0" fmla="*/ 0 w 71"/>
                    <a:gd name="connsiteY0" fmla="*/ 71 h 107"/>
                    <a:gd name="connsiteX1" fmla="*/ 0 w 71"/>
                    <a:gd name="connsiteY1" fmla="*/ 107 h 107"/>
                    <a:gd name="connsiteX2" fmla="*/ 71 w 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7">
                      <a:moveTo>
                        <a:pt x="0" y="71"/>
                      </a:moveTo>
                      <a:lnTo>
                        <a:pt x="0" y="107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B9D80938-AEDB-EC4C-ABC4-049995E1627A}"/>
                    </a:ext>
                  </a:extLst>
                </p:cNvPr>
                <p:cNvSpPr/>
                <p:nvPr/>
              </p:nvSpPr>
              <p:spPr>
                <a:xfrm>
                  <a:off x="7517280" y="2224271"/>
                  <a:ext cx="44109" cy="69230"/>
                </a:xfrm>
                <a:custGeom>
                  <a:avLst/>
                  <a:gdLst>
                    <a:gd name="connsiteX0" fmla="*/ 35282 w 44109"/>
                    <a:gd name="connsiteY0" fmla="*/ 54621 h 69230"/>
                    <a:gd name="connsiteX1" fmla="*/ 32318 w 44109"/>
                    <a:gd name="connsiteY1" fmla="*/ 52871 h 69230"/>
                    <a:gd name="connsiteX2" fmla="*/ 29853 w 44109"/>
                    <a:gd name="connsiteY2" fmla="*/ 52513 h 69230"/>
                    <a:gd name="connsiteX3" fmla="*/ 27638 w 44109"/>
                    <a:gd name="connsiteY3" fmla="*/ 52835 h 69230"/>
                    <a:gd name="connsiteX4" fmla="*/ 27960 w 44109"/>
                    <a:gd name="connsiteY4" fmla="*/ 51942 h 69230"/>
                    <a:gd name="connsiteX5" fmla="*/ 27281 w 44109"/>
                    <a:gd name="connsiteY5" fmla="*/ 51871 h 69230"/>
                    <a:gd name="connsiteX6" fmla="*/ 27460 w 44109"/>
                    <a:gd name="connsiteY6" fmla="*/ 51656 h 69230"/>
                    <a:gd name="connsiteX7" fmla="*/ 26460 w 44109"/>
                    <a:gd name="connsiteY7" fmla="*/ 51692 h 69230"/>
                    <a:gd name="connsiteX8" fmla="*/ 26638 w 44109"/>
                    <a:gd name="connsiteY8" fmla="*/ 51478 h 69230"/>
                    <a:gd name="connsiteX9" fmla="*/ 26281 w 44109"/>
                    <a:gd name="connsiteY9" fmla="*/ 51335 h 69230"/>
                    <a:gd name="connsiteX10" fmla="*/ 26567 w 44109"/>
                    <a:gd name="connsiteY10" fmla="*/ 51085 h 69230"/>
                    <a:gd name="connsiteX11" fmla="*/ 25102 w 44109"/>
                    <a:gd name="connsiteY11" fmla="*/ 50442 h 69230"/>
                    <a:gd name="connsiteX12" fmla="*/ 24388 w 44109"/>
                    <a:gd name="connsiteY12" fmla="*/ 51299 h 69230"/>
                    <a:gd name="connsiteX13" fmla="*/ 22924 w 44109"/>
                    <a:gd name="connsiteY13" fmla="*/ 49227 h 69230"/>
                    <a:gd name="connsiteX14" fmla="*/ 23138 w 44109"/>
                    <a:gd name="connsiteY14" fmla="*/ 49049 h 69230"/>
                    <a:gd name="connsiteX15" fmla="*/ 20495 w 44109"/>
                    <a:gd name="connsiteY15" fmla="*/ 46941 h 69230"/>
                    <a:gd name="connsiteX16" fmla="*/ 21173 w 44109"/>
                    <a:gd name="connsiteY16" fmla="*/ 46441 h 69230"/>
                    <a:gd name="connsiteX17" fmla="*/ 18244 w 44109"/>
                    <a:gd name="connsiteY17" fmla="*/ 46763 h 69230"/>
                    <a:gd name="connsiteX18" fmla="*/ 19352 w 44109"/>
                    <a:gd name="connsiteY18" fmla="*/ 45620 h 69230"/>
                    <a:gd name="connsiteX19" fmla="*/ 17709 w 44109"/>
                    <a:gd name="connsiteY19" fmla="*/ 45656 h 69230"/>
                    <a:gd name="connsiteX20" fmla="*/ 18137 w 44109"/>
                    <a:gd name="connsiteY20" fmla="*/ 45620 h 69230"/>
                    <a:gd name="connsiteX21" fmla="*/ 17387 w 44109"/>
                    <a:gd name="connsiteY21" fmla="*/ 44834 h 69230"/>
                    <a:gd name="connsiteX22" fmla="*/ 15851 w 44109"/>
                    <a:gd name="connsiteY22" fmla="*/ 45834 h 69230"/>
                    <a:gd name="connsiteX23" fmla="*/ 17137 w 44109"/>
                    <a:gd name="connsiteY23" fmla="*/ 44441 h 69230"/>
                    <a:gd name="connsiteX24" fmla="*/ 15780 w 44109"/>
                    <a:gd name="connsiteY24" fmla="*/ 45084 h 69230"/>
                    <a:gd name="connsiteX25" fmla="*/ 18459 w 44109"/>
                    <a:gd name="connsiteY25" fmla="*/ 41941 h 69230"/>
                    <a:gd name="connsiteX26" fmla="*/ 15958 w 44109"/>
                    <a:gd name="connsiteY26" fmla="*/ 37226 h 69230"/>
                    <a:gd name="connsiteX27" fmla="*/ 15280 w 44109"/>
                    <a:gd name="connsiteY27" fmla="*/ 32368 h 69230"/>
                    <a:gd name="connsiteX28" fmla="*/ 16351 w 44109"/>
                    <a:gd name="connsiteY28" fmla="*/ 32047 h 69230"/>
                    <a:gd name="connsiteX29" fmla="*/ 15315 w 44109"/>
                    <a:gd name="connsiteY29" fmla="*/ 31368 h 69230"/>
                    <a:gd name="connsiteX30" fmla="*/ 14530 w 44109"/>
                    <a:gd name="connsiteY30" fmla="*/ 31154 h 69230"/>
                    <a:gd name="connsiteX31" fmla="*/ 15494 w 44109"/>
                    <a:gd name="connsiteY31" fmla="*/ 30939 h 69230"/>
                    <a:gd name="connsiteX32" fmla="*/ 14744 w 44109"/>
                    <a:gd name="connsiteY32" fmla="*/ 30547 h 69230"/>
                    <a:gd name="connsiteX33" fmla="*/ 15744 w 44109"/>
                    <a:gd name="connsiteY33" fmla="*/ 30225 h 69230"/>
                    <a:gd name="connsiteX34" fmla="*/ 15101 w 44109"/>
                    <a:gd name="connsiteY34" fmla="*/ 27368 h 69230"/>
                    <a:gd name="connsiteX35" fmla="*/ 15423 w 44109"/>
                    <a:gd name="connsiteY35" fmla="*/ 19867 h 69230"/>
                    <a:gd name="connsiteX36" fmla="*/ 17066 w 44109"/>
                    <a:gd name="connsiteY36" fmla="*/ 9722 h 69230"/>
                    <a:gd name="connsiteX37" fmla="*/ 16566 w 44109"/>
                    <a:gd name="connsiteY37" fmla="*/ 9365 h 69230"/>
                    <a:gd name="connsiteX38" fmla="*/ 16709 w 44109"/>
                    <a:gd name="connsiteY38" fmla="*/ 6579 h 69230"/>
                    <a:gd name="connsiteX39" fmla="*/ 15137 w 44109"/>
                    <a:gd name="connsiteY39" fmla="*/ 1471 h 69230"/>
                    <a:gd name="connsiteX40" fmla="*/ 3600 w 44109"/>
                    <a:gd name="connsiteY40" fmla="*/ 3936 h 69230"/>
                    <a:gd name="connsiteX41" fmla="*/ 3243 w 44109"/>
                    <a:gd name="connsiteY41" fmla="*/ 3865 h 69230"/>
                    <a:gd name="connsiteX42" fmla="*/ 4135 w 44109"/>
                    <a:gd name="connsiteY42" fmla="*/ 7294 h 69230"/>
                    <a:gd name="connsiteX43" fmla="*/ 3243 w 44109"/>
                    <a:gd name="connsiteY43" fmla="*/ 8865 h 69230"/>
                    <a:gd name="connsiteX44" fmla="*/ 3064 w 44109"/>
                    <a:gd name="connsiteY44" fmla="*/ 8829 h 69230"/>
                    <a:gd name="connsiteX45" fmla="*/ 3243 w 44109"/>
                    <a:gd name="connsiteY45" fmla="*/ 11401 h 69230"/>
                    <a:gd name="connsiteX46" fmla="*/ 2421 w 44109"/>
                    <a:gd name="connsiteY46" fmla="*/ 11187 h 69230"/>
                    <a:gd name="connsiteX47" fmla="*/ 1921 w 44109"/>
                    <a:gd name="connsiteY47" fmla="*/ 12616 h 69230"/>
                    <a:gd name="connsiteX48" fmla="*/ 3564 w 44109"/>
                    <a:gd name="connsiteY48" fmla="*/ 16688 h 69230"/>
                    <a:gd name="connsiteX49" fmla="*/ 3207 w 44109"/>
                    <a:gd name="connsiteY49" fmla="*/ 16616 h 69230"/>
                    <a:gd name="connsiteX50" fmla="*/ 3993 w 44109"/>
                    <a:gd name="connsiteY50" fmla="*/ 17831 h 69230"/>
                    <a:gd name="connsiteX51" fmla="*/ 3671 w 44109"/>
                    <a:gd name="connsiteY51" fmla="*/ 17866 h 69230"/>
                    <a:gd name="connsiteX52" fmla="*/ 4171 w 44109"/>
                    <a:gd name="connsiteY52" fmla="*/ 19902 h 69230"/>
                    <a:gd name="connsiteX53" fmla="*/ 3314 w 44109"/>
                    <a:gd name="connsiteY53" fmla="*/ 19795 h 69230"/>
                    <a:gd name="connsiteX54" fmla="*/ 3314 w 44109"/>
                    <a:gd name="connsiteY54" fmla="*/ 20938 h 69230"/>
                    <a:gd name="connsiteX55" fmla="*/ 3564 w 44109"/>
                    <a:gd name="connsiteY55" fmla="*/ 20545 h 69230"/>
                    <a:gd name="connsiteX56" fmla="*/ 3278 w 44109"/>
                    <a:gd name="connsiteY56" fmla="*/ 22260 h 69230"/>
                    <a:gd name="connsiteX57" fmla="*/ 6493 w 44109"/>
                    <a:gd name="connsiteY57" fmla="*/ 25474 h 69230"/>
                    <a:gd name="connsiteX58" fmla="*/ 5529 w 44109"/>
                    <a:gd name="connsiteY58" fmla="*/ 25582 h 69230"/>
                    <a:gd name="connsiteX59" fmla="*/ 3814 w 44109"/>
                    <a:gd name="connsiteY59" fmla="*/ 25189 h 69230"/>
                    <a:gd name="connsiteX60" fmla="*/ 3171 w 44109"/>
                    <a:gd name="connsiteY60" fmla="*/ 27082 h 69230"/>
                    <a:gd name="connsiteX61" fmla="*/ 2207 w 44109"/>
                    <a:gd name="connsiteY61" fmla="*/ 27046 h 69230"/>
                    <a:gd name="connsiteX62" fmla="*/ 2492 w 44109"/>
                    <a:gd name="connsiteY62" fmla="*/ 30118 h 69230"/>
                    <a:gd name="connsiteX63" fmla="*/ 1671 w 44109"/>
                    <a:gd name="connsiteY63" fmla="*/ 32332 h 69230"/>
                    <a:gd name="connsiteX64" fmla="*/ 456 w 44109"/>
                    <a:gd name="connsiteY64" fmla="*/ 32975 h 69230"/>
                    <a:gd name="connsiteX65" fmla="*/ 1528 w 44109"/>
                    <a:gd name="connsiteY65" fmla="*/ 33833 h 69230"/>
                    <a:gd name="connsiteX66" fmla="*/ 206 w 44109"/>
                    <a:gd name="connsiteY66" fmla="*/ 34440 h 69230"/>
                    <a:gd name="connsiteX67" fmla="*/ 778 w 44109"/>
                    <a:gd name="connsiteY67" fmla="*/ 38798 h 69230"/>
                    <a:gd name="connsiteX68" fmla="*/ 2885 w 44109"/>
                    <a:gd name="connsiteY68" fmla="*/ 39691 h 69230"/>
                    <a:gd name="connsiteX69" fmla="*/ 1528 w 44109"/>
                    <a:gd name="connsiteY69" fmla="*/ 40798 h 69230"/>
                    <a:gd name="connsiteX70" fmla="*/ 1635 w 44109"/>
                    <a:gd name="connsiteY70" fmla="*/ 40548 h 69230"/>
                    <a:gd name="connsiteX71" fmla="*/ 706 w 44109"/>
                    <a:gd name="connsiteY71" fmla="*/ 40691 h 69230"/>
                    <a:gd name="connsiteX72" fmla="*/ 2064 w 44109"/>
                    <a:gd name="connsiteY72" fmla="*/ 42834 h 69230"/>
                    <a:gd name="connsiteX73" fmla="*/ 2814 w 44109"/>
                    <a:gd name="connsiteY73" fmla="*/ 42262 h 69230"/>
                    <a:gd name="connsiteX74" fmla="*/ 2921 w 44109"/>
                    <a:gd name="connsiteY74" fmla="*/ 43048 h 69230"/>
                    <a:gd name="connsiteX75" fmla="*/ 2135 w 44109"/>
                    <a:gd name="connsiteY75" fmla="*/ 43119 h 69230"/>
                    <a:gd name="connsiteX76" fmla="*/ 1992 w 44109"/>
                    <a:gd name="connsiteY76" fmla="*/ 44334 h 69230"/>
                    <a:gd name="connsiteX77" fmla="*/ 2885 w 44109"/>
                    <a:gd name="connsiteY77" fmla="*/ 43905 h 69230"/>
                    <a:gd name="connsiteX78" fmla="*/ 2528 w 44109"/>
                    <a:gd name="connsiteY78" fmla="*/ 45405 h 69230"/>
                    <a:gd name="connsiteX79" fmla="*/ 4100 w 44109"/>
                    <a:gd name="connsiteY79" fmla="*/ 45013 h 69230"/>
                    <a:gd name="connsiteX80" fmla="*/ 3457 w 44109"/>
                    <a:gd name="connsiteY80" fmla="*/ 49085 h 69230"/>
                    <a:gd name="connsiteX81" fmla="*/ 4886 w 44109"/>
                    <a:gd name="connsiteY81" fmla="*/ 49085 h 69230"/>
                    <a:gd name="connsiteX82" fmla="*/ 4028 w 44109"/>
                    <a:gd name="connsiteY82" fmla="*/ 49513 h 69230"/>
                    <a:gd name="connsiteX83" fmla="*/ 3850 w 44109"/>
                    <a:gd name="connsiteY83" fmla="*/ 51549 h 69230"/>
                    <a:gd name="connsiteX84" fmla="*/ 3207 w 44109"/>
                    <a:gd name="connsiteY84" fmla="*/ 51728 h 69230"/>
                    <a:gd name="connsiteX85" fmla="*/ 5136 w 44109"/>
                    <a:gd name="connsiteY85" fmla="*/ 51156 h 69230"/>
                    <a:gd name="connsiteX86" fmla="*/ 6529 w 44109"/>
                    <a:gd name="connsiteY86" fmla="*/ 52513 h 69230"/>
                    <a:gd name="connsiteX87" fmla="*/ 8172 w 44109"/>
                    <a:gd name="connsiteY87" fmla="*/ 51978 h 69230"/>
                    <a:gd name="connsiteX88" fmla="*/ 7279 w 44109"/>
                    <a:gd name="connsiteY88" fmla="*/ 52299 h 69230"/>
                    <a:gd name="connsiteX89" fmla="*/ 7957 w 44109"/>
                    <a:gd name="connsiteY89" fmla="*/ 52656 h 69230"/>
                    <a:gd name="connsiteX90" fmla="*/ 7136 w 44109"/>
                    <a:gd name="connsiteY90" fmla="*/ 53585 h 69230"/>
                    <a:gd name="connsiteX91" fmla="*/ 5957 w 44109"/>
                    <a:gd name="connsiteY91" fmla="*/ 53907 h 69230"/>
                    <a:gd name="connsiteX92" fmla="*/ 7886 w 44109"/>
                    <a:gd name="connsiteY92" fmla="*/ 53835 h 69230"/>
                    <a:gd name="connsiteX93" fmla="*/ 8207 w 44109"/>
                    <a:gd name="connsiteY93" fmla="*/ 56193 h 69230"/>
                    <a:gd name="connsiteX94" fmla="*/ 9958 w 44109"/>
                    <a:gd name="connsiteY94" fmla="*/ 57228 h 69230"/>
                    <a:gd name="connsiteX95" fmla="*/ 8350 w 44109"/>
                    <a:gd name="connsiteY95" fmla="*/ 58872 h 69230"/>
                    <a:gd name="connsiteX96" fmla="*/ 10315 w 44109"/>
                    <a:gd name="connsiteY96" fmla="*/ 60015 h 69230"/>
                    <a:gd name="connsiteX97" fmla="*/ 10172 w 44109"/>
                    <a:gd name="connsiteY97" fmla="*/ 60015 h 69230"/>
                    <a:gd name="connsiteX98" fmla="*/ 13565 w 44109"/>
                    <a:gd name="connsiteY98" fmla="*/ 63229 h 69230"/>
                    <a:gd name="connsiteX99" fmla="*/ 15244 w 44109"/>
                    <a:gd name="connsiteY99" fmla="*/ 62193 h 69230"/>
                    <a:gd name="connsiteX100" fmla="*/ 18852 w 44109"/>
                    <a:gd name="connsiteY100" fmla="*/ 63158 h 69230"/>
                    <a:gd name="connsiteX101" fmla="*/ 19137 w 44109"/>
                    <a:gd name="connsiteY101" fmla="*/ 64872 h 69230"/>
                    <a:gd name="connsiteX102" fmla="*/ 18852 w 44109"/>
                    <a:gd name="connsiteY102" fmla="*/ 64979 h 69230"/>
                    <a:gd name="connsiteX103" fmla="*/ 21423 w 44109"/>
                    <a:gd name="connsiteY103" fmla="*/ 66230 h 69230"/>
                    <a:gd name="connsiteX104" fmla="*/ 23674 w 44109"/>
                    <a:gd name="connsiteY104" fmla="*/ 65158 h 69230"/>
                    <a:gd name="connsiteX105" fmla="*/ 23745 w 44109"/>
                    <a:gd name="connsiteY105" fmla="*/ 65908 h 69230"/>
                    <a:gd name="connsiteX106" fmla="*/ 23495 w 44109"/>
                    <a:gd name="connsiteY106" fmla="*/ 66837 h 69230"/>
                    <a:gd name="connsiteX107" fmla="*/ 23959 w 44109"/>
                    <a:gd name="connsiteY107" fmla="*/ 66444 h 69230"/>
                    <a:gd name="connsiteX108" fmla="*/ 23888 w 44109"/>
                    <a:gd name="connsiteY108" fmla="*/ 66622 h 69230"/>
                    <a:gd name="connsiteX109" fmla="*/ 24352 w 44109"/>
                    <a:gd name="connsiteY109" fmla="*/ 66122 h 69230"/>
                    <a:gd name="connsiteX110" fmla="*/ 24459 w 44109"/>
                    <a:gd name="connsiteY110" fmla="*/ 65622 h 69230"/>
                    <a:gd name="connsiteX111" fmla="*/ 25531 w 44109"/>
                    <a:gd name="connsiteY111" fmla="*/ 67515 h 69230"/>
                    <a:gd name="connsiteX112" fmla="*/ 30389 w 44109"/>
                    <a:gd name="connsiteY112" fmla="*/ 66444 h 69230"/>
                    <a:gd name="connsiteX113" fmla="*/ 29496 w 44109"/>
                    <a:gd name="connsiteY113" fmla="*/ 67944 h 69230"/>
                    <a:gd name="connsiteX114" fmla="*/ 30603 w 44109"/>
                    <a:gd name="connsiteY114" fmla="*/ 67872 h 69230"/>
                    <a:gd name="connsiteX115" fmla="*/ 29532 w 44109"/>
                    <a:gd name="connsiteY115" fmla="*/ 68516 h 69230"/>
                    <a:gd name="connsiteX116" fmla="*/ 33746 w 44109"/>
                    <a:gd name="connsiteY116" fmla="*/ 68801 h 69230"/>
                    <a:gd name="connsiteX117" fmla="*/ 34068 w 44109"/>
                    <a:gd name="connsiteY117" fmla="*/ 67980 h 69230"/>
                    <a:gd name="connsiteX118" fmla="*/ 34175 w 44109"/>
                    <a:gd name="connsiteY118" fmla="*/ 68123 h 69230"/>
                    <a:gd name="connsiteX119" fmla="*/ 34675 w 44109"/>
                    <a:gd name="connsiteY119" fmla="*/ 66980 h 69230"/>
                    <a:gd name="connsiteX120" fmla="*/ 35532 w 44109"/>
                    <a:gd name="connsiteY120" fmla="*/ 68980 h 69230"/>
                    <a:gd name="connsiteX121" fmla="*/ 37890 w 44109"/>
                    <a:gd name="connsiteY121" fmla="*/ 67694 h 69230"/>
                    <a:gd name="connsiteX122" fmla="*/ 37604 w 44109"/>
                    <a:gd name="connsiteY122" fmla="*/ 66765 h 69230"/>
                    <a:gd name="connsiteX123" fmla="*/ 38533 w 44109"/>
                    <a:gd name="connsiteY123" fmla="*/ 67051 h 69230"/>
                    <a:gd name="connsiteX124" fmla="*/ 38854 w 44109"/>
                    <a:gd name="connsiteY124" fmla="*/ 68230 h 69230"/>
                    <a:gd name="connsiteX125" fmla="*/ 39461 w 44109"/>
                    <a:gd name="connsiteY125" fmla="*/ 66265 h 69230"/>
                    <a:gd name="connsiteX126" fmla="*/ 39247 w 44109"/>
                    <a:gd name="connsiteY126" fmla="*/ 67872 h 69230"/>
                    <a:gd name="connsiteX127" fmla="*/ 41354 w 44109"/>
                    <a:gd name="connsiteY127" fmla="*/ 66944 h 69230"/>
                    <a:gd name="connsiteX128" fmla="*/ 40747 w 44109"/>
                    <a:gd name="connsiteY128" fmla="*/ 64836 h 69230"/>
                    <a:gd name="connsiteX129" fmla="*/ 42390 w 44109"/>
                    <a:gd name="connsiteY129" fmla="*/ 63693 h 69230"/>
                    <a:gd name="connsiteX130" fmla="*/ 41712 w 44109"/>
                    <a:gd name="connsiteY130" fmla="*/ 62872 h 69230"/>
                    <a:gd name="connsiteX131" fmla="*/ 44069 w 44109"/>
                    <a:gd name="connsiteY131" fmla="*/ 61872 h 69230"/>
                    <a:gd name="connsiteX132" fmla="*/ 40390 w 44109"/>
                    <a:gd name="connsiteY132" fmla="*/ 52907 h 69230"/>
                    <a:gd name="connsiteX133" fmla="*/ 37675 w 44109"/>
                    <a:gd name="connsiteY133" fmla="*/ 51692 h 69230"/>
                    <a:gd name="connsiteX134" fmla="*/ 35282 w 44109"/>
                    <a:gd name="connsiteY134" fmla="*/ 54621 h 69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</a:cxnLst>
                  <a:rect l="l" t="t" r="r" b="b"/>
                  <a:pathLst>
                    <a:path w="44109" h="69230">
                      <a:moveTo>
                        <a:pt x="35282" y="54621"/>
                      </a:moveTo>
                      <a:cubicBezTo>
                        <a:pt x="33746" y="54407"/>
                        <a:pt x="33711" y="52156"/>
                        <a:pt x="32318" y="52871"/>
                      </a:cubicBezTo>
                      <a:cubicBezTo>
                        <a:pt x="31675" y="52478"/>
                        <a:pt x="30782" y="52764"/>
                        <a:pt x="29853" y="52513"/>
                      </a:cubicBezTo>
                      <a:cubicBezTo>
                        <a:pt x="28710" y="53835"/>
                        <a:pt x="28817" y="51978"/>
                        <a:pt x="27638" y="52835"/>
                      </a:cubicBezTo>
                      <a:lnTo>
                        <a:pt x="27960" y="51942"/>
                      </a:lnTo>
                      <a:cubicBezTo>
                        <a:pt x="27567" y="52228"/>
                        <a:pt x="27174" y="52406"/>
                        <a:pt x="27281" y="51871"/>
                      </a:cubicBezTo>
                      <a:lnTo>
                        <a:pt x="27460" y="51656"/>
                      </a:lnTo>
                      <a:cubicBezTo>
                        <a:pt x="26817" y="52049"/>
                        <a:pt x="26817" y="51478"/>
                        <a:pt x="26460" y="51692"/>
                      </a:cubicBezTo>
                      <a:lnTo>
                        <a:pt x="26638" y="51478"/>
                      </a:lnTo>
                      <a:lnTo>
                        <a:pt x="26281" y="51335"/>
                      </a:lnTo>
                      <a:lnTo>
                        <a:pt x="26567" y="51085"/>
                      </a:lnTo>
                      <a:cubicBezTo>
                        <a:pt x="25710" y="51370"/>
                        <a:pt x="25210" y="51049"/>
                        <a:pt x="25102" y="50442"/>
                      </a:cubicBezTo>
                      <a:lnTo>
                        <a:pt x="24388" y="51299"/>
                      </a:lnTo>
                      <a:cubicBezTo>
                        <a:pt x="24459" y="49656"/>
                        <a:pt x="22495" y="51013"/>
                        <a:pt x="22924" y="49227"/>
                      </a:cubicBezTo>
                      <a:lnTo>
                        <a:pt x="23138" y="49049"/>
                      </a:lnTo>
                      <a:cubicBezTo>
                        <a:pt x="19995" y="49978"/>
                        <a:pt x="23495" y="46334"/>
                        <a:pt x="20495" y="46941"/>
                      </a:cubicBezTo>
                      <a:cubicBezTo>
                        <a:pt x="20888" y="46870"/>
                        <a:pt x="20923" y="46548"/>
                        <a:pt x="21173" y="46441"/>
                      </a:cubicBezTo>
                      <a:cubicBezTo>
                        <a:pt x="20566" y="46156"/>
                        <a:pt x="20137" y="45656"/>
                        <a:pt x="18244" y="46763"/>
                      </a:cubicBezTo>
                      <a:cubicBezTo>
                        <a:pt x="18030" y="46334"/>
                        <a:pt x="18637" y="46084"/>
                        <a:pt x="19352" y="45620"/>
                      </a:cubicBezTo>
                      <a:cubicBezTo>
                        <a:pt x="18530" y="46120"/>
                        <a:pt x="17959" y="45941"/>
                        <a:pt x="17709" y="45656"/>
                      </a:cubicBezTo>
                      <a:lnTo>
                        <a:pt x="18137" y="45620"/>
                      </a:lnTo>
                      <a:cubicBezTo>
                        <a:pt x="17851" y="45370"/>
                        <a:pt x="17637" y="45120"/>
                        <a:pt x="17387" y="44834"/>
                      </a:cubicBezTo>
                      <a:lnTo>
                        <a:pt x="15851" y="45834"/>
                      </a:lnTo>
                      <a:cubicBezTo>
                        <a:pt x="16066" y="45084"/>
                        <a:pt x="17780" y="44727"/>
                        <a:pt x="17137" y="44441"/>
                      </a:cubicBezTo>
                      <a:lnTo>
                        <a:pt x="15780" y="45084"/>
                      </a:lnTo>
                      <a:cubicBezTo>
                        <a:pt x="15673" y="44227"/>
                        <a:pt x="17566" y="42905"/>
                        <a:pt x="18459" y="41941"/>
                      </a:cubicBezTo>
                      <a:cubicBezTo>
                        <a:pt x="18387" y="40905"/>
                        <a:pt x="16959" y="38690"/>
                        <a:pt x="15958" y="37226"/>
                      </a:cubicBezTo>
                      <a:cubicBezTo>
                        <a:pt x="14923" y="35619"/>
                        <a:pt x="14208" y="34011"/>
                        <a:pt x="15280" y="32368"/>
                      </a:cubicBezTo>
                      <a:lnTo>
                        <a:pt x="16351" y="32047"/>
                      </a:lnTo>
                      <a:cubicBezTo>
                        <a:pt x="17959" y="31761"/>
                        <a:pt x="13815" y="31690"/>
                        <a:pt x="15315" y="31368"/>
                      </a:cubicBezTo>
                      <a:lnTo>
                        <a:pt x="14530" y="31154"/>
                      </a:lnTo>
                      <a:cubicBezTo>
                        <a:pt x="14815" y="31046"/>
                        <a:pt x="15101" y="30832"/>
                        <a:pt x="15494" y="30939"/>
                      </a:cubicBezTo>
                      <a:cubicBezTo>
                        <a:pt x="15530" y="30689"/>
                        <a:pt x="15244" y="30689"/>
                        <a:pt x="14744" y="30547"/>
                      </a:cubicBezTo>
                      <a:lnTo>
                        <a:pt x="15744" y="30225"/>
                      </a:lnTo>
                      <a:cubicBezTo>
                        <a:pt x="16494" y="29404"/>
                        <a:pt x="14530" y="28582"/>
                        <a:pt x="15101" y="27368"/>
                      </a:cubicBezTo>
                      <a:cubicBezTo>
                        <a:pt x="17280" y="26403"/>
                        <a:pt x="16208" y="22546"/>
                        <a:pt x="15423" y="19867"/>
                      </a:cubicBezTo>
                      <a:cubicBezTo>
                        <a:pt x="13422" y="16438"/>
                        <a:pt x="19959" y="12866"/>
                        <a:pt x="17066" y="9722"/>
                      </a:cubicBezTo>
                      <a:cubicBezTo>
                        <a:pt x="17280" y="9615"/>
                        <a:pt x="16780" y="9365"/>
                        <a:pt x="16566" y="9365"/>
                      </a:cubicBezTo>
                      <a:lnTo>
                        <a:pt x="16709" y="6579"/>
                      </a:lnTo>
                      <a:cubicBezTo>
                        <a:pt x="16709" y="6579"/>
                        <a:pt x="16709" y="3329"/>
                        <a:pt x="15137" y="1471"/>
                      </a:cubicBezTo>
                      <a:cubicBezTo>
                        <a:pt x="13601" y="-314"/>
                        <a:pt x="10279" y="-1422"/>
                        <a:pt x="3600" y="3936"/>
                      </a:cubicBezTo>
                      <a:lnTo>
                        <a:pt x="3243" y="3865"/>
                      </a:lnTo>
                      <a:cubicBezTo>
                        <a:pt x="2421" y="5400"/>
                        <a:pt x="2278" y="6365"/>
                        <a:pt x="4135" y="7294"/>
                      </a:cubicBezTo>
                      <a:cubicBezTo>
                        <a:pt x="1921" y="7544"/>
                        <a:pt x="3957" y="8508"/>
                        <a:pt x="3243" y="8865"/>
                      </a:cubicBezTo>
                      <a:lnTo>
                        <a:pt x="3064" y="8829"/>
                      </a:lnTo>
                      <a:cubicBezTo>
                        <a:pt x="4814" y="9651"/>
                        <a:pt x="1707" y="10651"/>
                        <a:pt x="3243" y="11401"/>
                      </a:cubicBezTo>
                      <a:cubicBezTo>
                        <a:pt x="3064" y="11366"/>
                        <a:pt x="2457" y="11366"/>
                        <a:pt x="2421" y="11187"/>
                      </a:cubicBezTo>
                      <a:cubicBezTo>
                        <a:pt x="2707" y="11758"/>
                        <a:pt x="3207" y="12544"/>
                        <a:pt x="1921" y="12616"/>
                      </a:cubicBezTo>
                      <a:cubicBezTo>
                        <a:pt x="2278" y="14009"/>
                        <a:pt x="1599" y="15723"/>
                        <a:pt x="3564" y="16688"/>
                      </a:cubicBezTo>
                      <a:lnTo>
                        <a:pt x="3207" y="16616"/>
                      </a:lnTo>
                      <a:cubicBezTo>
                        <a:pt x="4564" y="17223"/>
                        <a:pt x="3350" y="17223"/>
                        <a:pt x="3993" y="17831"/>
                      </a:cubicBezTo>
                      <a:cubicBezTo>
                        <a:pt x="3814" y="17831"/>
                        <a:pt x="3743" y="17866"/>
                        <a:pt x="3671" y="17866"/>
                      </a:cubicBezTo>
                      <a:cubicBezTo>
                        <a:pt x="4993" y="18509"/>
                        <a:pt x="3671" y="19367"/>
                        <a:pt x="4171" y="19902"/>
                      </a:cubicBezTo>
                      <a:lnTo>
                        <a:pt x="3314" y="19795"/>
                      </a:lnTo>
                      <a:lnTo>
                        <a:pt x="3314" y="20938"/>
                      </a:lnTo>
                      <a:lnTo>
                        <a:pt x="3564" y="20545"/>
                      </a:lnTo>
                      <a:cubicBezTo>
                        <a:pt x="5850" y="21117"/>
                        <a:pt x="1957" y="21117"/>
                        <a:pt x="3278" y="22260"/>
                      </a:cubicBezTo>
                      <a:cubicBezTo>
                        <a:pt x="2814" y="23045"/>
                        <a:pt x="7779" y="24831"/>
                        <a:pt x="6493" y="25474"/>
                      </a:cubicBezTo>
                      <a:cubicBezTo>
                        <a:pt x="7529" y="26046"/>
                        <a:pt x="4778" y="24831"/>
                        <a:pt x="5529" y="25582"/>
                      </a:cubicBezTo>
                      <a:cubicBezTo>
                        <a:pt x="4314" y="25439"/>
                        <a:pt x="4814" y="25153"/>
                        <a:pt x="3814" y="25189"/>
                      </a:cubicBezTo>
                      <a:cubicBezTo>
                        <a:pt x="4278" y="25903"/>
                        <a:pt x="2421" y="26117"/>
                        <a:pt x="3171" y="27082"/>
                      </a:cubicBezTo>
                      <a:lnTo>
                        <a:pt x="2207" y="27046"/>
                      </a:lnTo>
                      <a:cubicBezTo>
                        <a:pt x="3850" y="28296"/>
                        <a:pt x="814" y="29261"/>
                        <a:pt x="2492" y="30118"/>
                      </a:cubicBezTo>
                      <a:cubicBezTo>
                        <a:pt x="3314" y="31297"/>
                        <a:pt x="-294" y="31189"/>
                        <a:pt x="1671" y="32332"/>
                      </a:cubicBezTo>
                      <a:lnTo>
                        <a:pt x="456" y="32975"/>
                      </a:lnTo>
                      <a:cubicBezTo>
                        <a:pt x="314" y="33547"/>
                        <a:pt x="2064" y="33154"/>
                        <a:pt x="1528" y="33833"/>
                      </a:cubicBezTo>
                      <a:cubicBezTo>
                        <a:pt x="706" y="33904"/>
                        <a:pt x="992" y="34654"/>
                        <a:pt x="206" y="34440"/>
                      </a:cubicBezTo>
                      <a:cubicBezTo>
                        <a:pt x="-829" y="36047"/>
                        <a:pt x="2457" y="36726"/>
                        <a:pt x="778" y="38798"/>
                      </a:cubicBezTo>
                      <a:cubicBezTo>
                        <a:pt x="2385" y="38762"/>
                        <a:pt x="1671" y="39762"/>
                        <a:pt x="2885" y="39691"/>
                      </a:cubicBezTo>
                      <a:cubicBezTo>
                        <a:pt x="2242" y="39905"/>
                        <a:pt x="3207" y="41226"/>
                        <a:pt x="1528" y="40798"/>
                      </a:cubicBezTo>
                      <a:cubicBezTo>
                        <a:pt x="1385" y="40762"/>
                        <a:pt x="1385" y="40619"/>
                        <a:pt x="1635" y="40548"/>
                      </a:cubicBezTo>
                      <a:lnTo>
                        <a:pt x="706" y="40691"/>
                      </a:lnTo>
                      <a:cubicBezTo>
                        <a:pt x="-758" y="42048"/>
                        <a:pt x="2064" y="41976"/>
                        <a:pt x="2064" y="42834"/>
                      </a:cubicBezTo>
                      <a:cubicBezTo>
                        <a:pt x="2278" y="42512"/>
                        <a:pt x="2135" y="42226"/>
                        <a:pt x="2814" y="42262"/>
                      </a:cubicBezTo>
                      <a:lnTo>
                        <a:pt x="2921" y="43048"/>
                      </a:lnTo>
                      <a:lnTo>
                        <a:pt x="2135" y="43119"/>
                      </a:lnTo>
                      <a:lnTo>
                        <a:pt x="1992" y="44334"/>
                      </a:lnTo>
                      <a:lnTo>
                        <a:pt x="2885" y="43905"/>
                      </a:lnTo>
                      <a:cubicBezTo>
                        <a:pt x="2564" y="44584"/>
                        <a:pt x="992" y="45155"/>
                        <a:pt x="2528" y="45405"/>
                      </a:cubicBezTo>
                      <a:cubicBezTo>
                        <a:pt x="3385" y="45513"/>
                        <a:pt x="3600" y="44441"/>
                        <a:pt x="4100" y="45013"/>
                      </a:cubicBezTo>
                      <a:cubicBezTo>
                        <a:pt x="3743" y="46084"/>
                        <a:pt x="3278" y="47799"/>
                        <a:pt x="3457" y="49085"/>
                      </a:cubicBezTo>
                      <a:cubicBezTo>
                        <a:pt x="4421" y="48549"/>
                        <a:pt x="4528" y="48870"/>
                        <a:pt x="4886" y="49085"/>
                      </a:cubicBezTo>
                      <a:lnTo>
                        <a:pt x="4028" y="49513"/>
                      </a:lnTo>
                      <a:cubicBezTo>
                        <a:pt x="5779" y="50120"/>
                        <a:pt x="2314" y="50799"/>
                        <a:pt x="3850" y="51549"/>
                      </a:cubicBezTo>
                      <a:lnTo>
                        <a:pt x="3207" y="51728"/>
                      </a:lnTo>
                      <a:lnTo>
                        <a:pt x="5136" y="51156"/>
                      </a:lnTo>
                      <a:cubicBezTo>
                        <a:pt x="7314" y="51299"/>
                        <a:pt x="3635" y="52656"/>
                        <a:pt x="6529" y="52513"/>
                      </a:cubicBezTo>
                      <a:cubicBezTo>
                        <a:pt x="6136" y="52156"/>
                        <a:pt x="8243" y="51299"/>
                        <a:pt x="8172" y="51978"/>
                      </a:cubicBezTo>
                      <a:lnTo>
                        <a:pt x="7279" y="52299"/>
                      </a:lnTo>
                      <a:cubicBezTo>
                        <a:pt x="7600" y="52478"/>
                        <a:pt x="7993" y="52371"/>
                        <a:pt x="7957" y="52656"/>
                      </a:cubicBezTo>
                      <a:cubicBezTo>
                        <a:pt x="7422" y="52728"/>
                        <a:pt x="6743" y="53264"/>
                        <a:pt x="7136" y="53585"/>
                      </a:cubicBezTo>
                      <a:lnTo>
                        <a:pt x="5957" y="53907"/>
                      </a:lnTo>
                      <a:lnTo>
                        <a:pt x="7886" y="53835"/>
                      </a:lnTo>
                      <a:cubicBezTo>
                        <a:pt x="7386" y="55014"/>
                        <a:pt x="9100" y="55192"/>
                        <a:pt x="8207" y="56193"/>
                      </a:cubicBezTo>
                      <a:cubicBezTo>
                        <a:pt x="8207" y="56193"/>
                        <a:pt x="8600" y="57836"/>
                        <a:pt x="9958" y="57228"/>
                      </a:cubicBezTo>
                      <a:cubicBezTo>
                        <a:pt x="9065" y="57514"/>
                        <a:pt x="9315" y="58407"/>
                        <a:pt x="8350" y="58872"/>
                      </a:cubicBezTo>
                      <a:cubicBezTo>
                        <a:pt x="9386" y="58586"/>
                        <a:pt x="10779" y="58943"/>
                        <a:pt x="10315" y="60015"/>
                      </a:cubicBezTo>
                      <a:lnTo>
                        <a:pt x="10172" y="60015"/>
                      </a:lnTo>
                      <a:cubicBezTo>
                        <a:pt x="10529" y="62158"/>
                        <a:pt x="13315" y="61193"/>
                        <a:pt x="13565" y="63229"/>
                      </a:cubicBezTo>
                      <a:cubicBezTo>
                        <a:pt x="14244" y="62372"/>
                        <a:pt x="14458" y="63372"/>
                        <a:pt x="15244" y="62193"/>
                      </a:cubicBezTo>
                      <a:cubicBezTo>
                        <a:pt x="17280" y="62122"/>
                        <a:pt x="15816" y="66337"/>
                        <a:pt x="18852" y="63158"/>
                      </a:cubicBezTo>
                      <a:cubicBezTo>
                        <a:pt x="19530" y="63408"/>
                        <a:pt x="18923" y="64479"/>
                        <a:pt x="19137" y="64872"/>
                      </a:cubicBezTo>
                      <a:lnTo>
                        <a:pt x="18852" y="64979"/>
                      </a:lnTo>
                      <a:cubicBezTo>
                        <a:pt x="20245" y="65408"/>
                        <a:pt x="20602" y="65587"/>
                        <a:pt x="21423" y="66230"/>
                      </a:cubicBezTo>
                      <a:cubicBezTo>
                        <a:pt x="22066" y="66122"/>
                        <a:pt x="23102" y="64336"/>
                        <a:pt x="23674" y="65158"/>
                      </a:cubicBezTo>
                      <a:cubicBezTo>
                        <a:pt x="23066" y="65765"/>
                        <a:pt x="23459" y="65765"/>
                        <a:pt x="23745" y="65908"/>
                      </a:cubicBezTo>
                      <a:cubicBezTo>
                        <a:pt x="23495" y="65944"/>
                        <a:pt x="23281" y="66158"/>
                        <a:pt x="23495" y="66837"/>
                      </a:cubicBezTo>
                      <a:cubicBezTo>
                        <a:pt x="23674" y="66622"/>
                        <a:pt x="23817" y="66551"/>
                        <a:pt x="23959" y="66444"/>
                      </a:cubicBezTo>
                      <a:cubicBezTo>
                        <a:pt x="23924" y="66515"/>
                        <a:pt x="23924" y="66551"/>
                        <a:pt x="23888" y="66622"/>
                      </a:cubicBezTo>
                      <a:cubicBezTo>
                        <a:pt x="24531" y="66587"/>
                        <a:pt x="24531" y="66337"/>
                        <a:pt x="24352" y="66122"/>
                      </a:cubicBezTo>
                      <a:cubicBezTo>
                        <a:pt x="24424" y="66015"/>
                        <a:pt x="24459" y="65872"/>
                        <a:pt x="24459" y="65622"/>
                      </a:cubicBezTo>
                      <a:cubicBezTo>
                        <a:pt x="24567" y="66837"/>
                        <a:pt x="25960" y="66230"/>
                        <a:pt x="25531" y="67515"/>
                      </a:cubicBezTo>
                      <a:cubicBezTo>
                        <a:pt x="27388" y="67765"/>
                        <a:pt x="28924" y="66837"/>
                        <a:pt x="30389" y="66444"/>
                      </a:cubicBezTo>
                      <a:cubicBezTo>
                        <a:pt x="30424" y="67158"/>
                        <a:pt x="29996" y="67730"/>
                        <a:pt x="29496" y="67944"/>
                      </a:cubicBezTo>
                      <a:lnTo>
                        <a:pt x="30603" y="67872"/>
                      </a:lnTo>
                      <a:cubicBezTo>
                        <a:pt x="30424" y="68873"/>
                        <a:pt x="29889" y="68373"/>
                        <a:pt x="29532" y="68516"/>
                      </a:cubicBezTo>
                      <a:cubicBezTo>
                        <a:pt x="30639" y="70373"/>
                        <a:pt x="32318" y="67373"/>
                        <a:pt x="33746" y="68801"/>
                      </a:cubicBezTo>
                      <a:lnTo>
                        <a:pt x="34068" y="67980"/>
                      </a:lnTo>
                      <a:lnTo>
                        <a:pt x="34175" y="68123"/>
                      </a:lnTo>
                      <a:cubicBezTo>
                        <a:pt x="34175" y="67694"/>
                        <a:pt x="34496" y="67123"/>
                        <a:pt x="34675" y="66980"/>
                      </a:cubicBezTo>
                      <a:cubicBezTo>
                        <a:pt x="34925" y="67872"/>
                        <a:pt x="34746" y="69051"/>
                        <a:pt x="35532" y="68980"/>
                      </a:cubicBezTo>
                      <a:cubicBezTo>
                        <a:pt x="36247" y="69837"/>
                        <a:pt x="37247" y="68266"/>
                        <a:pt x="37890" y="67694"/>
                      </a:cubicBezTo>
                      <a:cubicBezTo>
                        <a:pt x="37461" y="67623"/>
                        <a:pt x="37497" y="67123"/>
                        <a:pt x="37604" y="66765"/>
                      </a:cubicBezTo>
                      <a:cubicBezTo>
                        <a:pt x="37961" y="66658"/>
                        <a:pt x="38354" y="67515"/>
                        <a:pt x="38533" y="67051"/>
                      </a:cubicBezTo>
                      <a:lnTo>
                        <a:pt x="38854" y="68230"/>
                      </a:lnTo>
                      <a:cubicBezTo>
                        <a:pt x="38461" y="67158"/>
                        <a:pt x="39497" y="66837"/>
                        <a:pt x="39461" y="66265"/>
                      </a:cubicBezTo>
                      <a:cubicBezTo>
                        <a:pt x="39926" y="67051"/>
                        <a:pt x="39176" y="67230"/>
                        <a:pt x="39247" y="67872"/>
                      </a:cubicBezTo>
                      <a:cubicBezTo>
                        <a:pt x="40676" y="67301"/>
                        <a:pt x="39961" y="67587"/>
                        <a:pt x="41354" y="66944"/>
                      </a:cubicBezTo>
                      <a:cubicBezTo>
                        <a:pt x="41747" y="65801"/>
                        <a:pt x="40783" y="65944"/>
                        <a:pt x="40747" y="64836"/>
                      </a:cubicBezTo>
                      <a:cubicBezTo>
                        <a:pt x="41247" y="64372"/>
                        <a:pt x="41462" y="63443"/>
                        <a:pt x="42390" y="63693"/>
                      </a:cubicBezTo>
                      <a:lnTo>
                        <a:pt x="41712" y="62872"/>
                      </a:lnTo>
                      <a:cubicBezTo>
                        <a:pt x="42247" y="61550"/>
                        <a:pt x="42783" y="61372"/>
                        <a:pt x="44069" y="61872"/>
                      </a:cubicBezTo>
                      <a:cubicBezTo>
                        <a:pt x="44462" y="55871"/>
                        <a:pt x="41926" y="53942"/>
                        <a:pt x="40390" y="52907"/>
                      </a:cubicBezTo>
                      <a:cubicBezTo>
                        <a:pt x="38747" y="51835"/>
                        <a:pt x="37675" y="51692"/>
                        <a:pt x="37675" y="51692"/>
                      </a:cubicBezTo>
                      <a:cubicBezTo>
                        <a:pt x="35175" y="50620"/>
                        <a:pt x="36782" y="53299"/>
                        <a:pt x="35282" y="5462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8" name="Graphic 1">
                <a:extLst>
                  <a:ext uri="{FF2B5EF4-FFF2-40B4-BE49-F238E27FC236}">
                    <a16:creationId xmlns:a16="http://schemas.microsoft.com/office/drawing/2014/main" id="{1F17EA48-D243-CF49-95F6-C3C1C4F4B8AC}"/>
                  </a:ext>
                </a:extLst>
              </p:cNvPr>
              <p:cNvGrpSpPr/>
              <p:nvPr/>
            </p:nvGrpSpPr>
            <p:grpSpPr>
              <a:xfrm>
                <a:off x="7464656" y="2205588"/>
                <a:ext cx="41749" cy="74292"/>
                <a:chOff x="7464656" y="2205588"/>
                <a:chExt cx="41749" cy="74292"/>
              </a:xfrm>
              <a:grpFill/>
            </p:grpSpPr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2559BD1-3495-2A47-BBA0-C0BC6479BF0D}"/>
                    </a:ext>
                  </a:extLst>
                </p:cNvPr>
                <p:cNvSpPr/>
                <p:nvPr/>
              </p:nvSpPr>
              <p:spPr>
                <a:xfrm>
                  <a:off x="7502627" y="2217491"/>
                  <a:ext cx="428" cy="250"/>
                </a:xfrm>
                <a:custGeom>
                  <a:avLst/>
                  <a:gdLst>
                    <a:gd name="connsiteX0" fmla="*/ 429 w 428"/>
                    <a:gd name="connsiteY0" fmla="*/ 0 h 250"/>
                    <a:gd name="connsiteX1" fmla="*/ 0 w 428"/>
                    <a:gd name="connsiteY1" fmla="*/ 250 h 250"/>
                    <a:gd name="connsiteX2" fmla="*/ 429 w 428"/>
                    <a:gd name="connsiteY2" fmla="*/ 0 h 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8" h="250">
                      <a:moveTo>
                        <a:pt x="429" y="0"/>
                      </a:moveTo>
                      <a:lnTo>
                        <a:pt x="0" y="250"/>
                      </a:lnTo>
                      <a:cubicBezTo>
                        <a:pt x="214" y="214"/>
                        <a:pt x="393" y="143"/>
                        <a:pt x="429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2F00CD38-0F9E-BA44-BE92-B264D4CA33A7}"/>
                    </a:ext>
                  </a:extLst>
                </p:cNvPr>
                <p:cNvSpPr/>
                <p:nvPr/>
              </p:nvSpPr>
              <p:spPr>
                <a:xfrm>
                  <a:off x="7484161" y="2272712"/>
                  <a:ext cx="3571" cy="107"/>
                </a:xfrm>
                <a:custGeom>
                  <a:avLst/>
                  <a:gdLst>
                    <a:gd name="connsiteX0" fmla="*/ 0 w 3571"/>
                    <a:gd name="connsiteY0" fmla="*/ 0 h 107"/>
                    <a:gd name="connsiteX1" fmla="*/ 0 w 3571"/>
                    <a:gd name="connsiteY1" fmla="*/ 107 h 107"/>
                    <a:gd name="connsiteX2" fmla="*/ 0 w 3571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07">
                      <a:moveTo>
                        <a:pt x="0" y="0"/>
                      </a:moveTo>
                      <a:lnTo>
                        <a:pt x="0" y="107"/>
                      </a:lnTo>
                      <a:cubicBezTo>
                        <a:pt x="0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0DE92192-B49E-4249-92DC-2DA549AED08A}"/>
                    </a:ext>
                  </a:extLst>
                </p:cNvPr>
                <p:cNvSpPr/>
                <p:nvPr/>
              </p:nvSpPr>
              <p:spPr>
                <a:xfrm>
                  <a:off x="7488161" y="2226171"/>
                  <a:ext cx="107" cy="35"/>
                </a:xfrm>
                <a:custGeom>
                  <a:avLst/>
                  <a:gdLst>
                    <a:gd name="connsiteX0" fmla="*/ 107 w 107"/>
                    <a:gd name="connsiteY0" fmla="*/ 36 h 35"/>
                    <a:gd name="connsiteX1" fmla="*/ 107 w 107"/>
                    <a:gd name="connsiteY1" fmla="*/ 36 h 35"/>
                    <a:gd name="connsiteX2" fmla="*/ 0 w 107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35">
                      <a:moveTo>
                        <a:pt x="107" y="36"/>
                      </a:moveTo>
                      <a:lnTo>
                        <a:pt x="107" y="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" name="Freeform 261">
                  <a:extLst>
                    <a:ext uri="{FF2B5EF4-FFF2-40B4-BE49-F238E27FC236}">
                      <a16:creationId xmlns:a16="http://schemas.microsoft.com/office/drawing/2014/main" id="{DAAD3156-5575-6941-853D-5CBC1C1C21C2}"/>
                    </a:ext>
                  </a:extLst>
                </p:cNvPr>
                <p:cNvSpPr/>
                <p:nvPr/>
              </p:nvSpPr>
              <p:spPr>
                <a:xfrm>
                  <a:off x="7464656" y="2205588"/>
                  <a:ext cx="41749" cy="74292"/>
                </a:xfrm>
                <a:custGeom>
                  <a:avLst/>
                  <a:gdLst>
                    <a:gd name="connsiteX0" fmla="*/ 24469 w 41749"/>
                    <a:gd name="connsiteY0" fmla="*/ 9867 h 74292"/>
                    <a:gd name="connsiteX1" fmla="*/ 22969 w 41749"/>
                    <a:gd name="connsiteY1" fmla="*/ 16547 h 74292"/>
                    <a:gd name="connsiteX2" fmla="*/ 23612 w 41749"/>
                    <a:gd name="connsiteY2" fmla="*/ 20654 h 74292"/>
                    <a:gd name="connsiteX3" fmla="*/ 24969 w 41749"/>
                    <a:gd name="connsiteY3" fmla="*/ 23083 h 74292"/>
                    <a:gd name="connsiteX4" fmla="*/ 24041 w 41749"/>
                    <a:gd name="connsiteY4" fmla="*/ 23333 h 74292"/>
                    <a:gd name="connsiteX5" fmla="*/ 24291 w 41749"/>
                    <a:gd name="connsiteY5" fmla="*/ 24119 h 74292"/>
                    <a:gd name="connsiteX6" fmla="*/ 24041 w 41749"/>
                    <a:gd name="connsiteY6" fmla="*/ 24083 h 74292"/>
                    <a:gd name="connsiteX7" fmla="*/ 24648 w 41749"/>
                    <a:gd name="connsiteY7" fmla="*/ 25083 h 74292"/>
                    <a:gd name="connsiteX8" fmla="*/ 24398 w 41749"/>
                    <a:gd name="connsiteY8" fmla="*/ 25048 h 74292"/>
                    <a:gd name="connsiteX9" fmla="*/ 24505 w 41749"/>
                    <a:gd name="connsiteY9" fmla="*/ 25476 h 74292"/>
                    <a:gd name="connsiteX10" fmla="*/ 24112 w 41749"/>
                    <a:gd name="connsiteY10" fmla="*/ 25369 h 74292"/>
                    <a:gd name="connsiteX11" fmla="*/ 24433 w 41749"/>
                    <a:gd name="connsiteY11" fmla="*/ 27227 h 74292"/>
                    <a:gd name="connsiteX12" fmla="*/ 25541 w 41749"/>
                    <a:gd name="connsiteY12" fmla="*/ 27262 h 74292"/>
                    <a:gd name="connsiteX13" fmla="*/ 24862 w 41749"/>
                    <a:gd name="connsiteY13" fmla="*/ 29977 h 74292"/>
                    <a:gd name="connsiteX14" fmla="*/ 24612 w 41749"/>
                    <a:gd name="connsiteY14" fmla="*/ 29941 h 74292"/>
                    <a:gd name="connsiteX15" fmla="*/ 24826 w 41749"/>
                    <a:gd name="connsiteY15" fmla="*/ 33585 h 74292"/>
                    <a:gd name="connsiteX16" fmla="*/ 23969 w 41749"/>
                    <a:gd name="connsiteY16" fmla="*/ 33477 h 74292"/>
                    <a:gd name="connsiteX17" fmla="*/ 26291 w 41749"/>
                    <a:gd name="connsiteY17" fmla="*/ 35371 h 74292"/>
                    <a:gd name="connsiteX18" fmla="*/ 24683 w 41749"/>
                    <a:gd name="connsiteY18" fmla="*/ 35442 h 74292"/>
                    <a:gd name="connsiteX19" fmla="*/ 25862 w 41749"/>
                    <a:gd name="connsiteY19" fmla="*/ 36549 h 74292"/>
                    <a:gd name="connsiteX20" fmla="*/ 25541 w 41749"/>
                    <a:gd name="connsiteY20" fmla="*/ 36299 h 74292"/>
                    <a:gd name="connsiteX21" fmla="*/ 25576 w 41749"/>
                    <a:gd name="connsiteY21" fmla="*/ 37442 h 74292"/>
                    <a:gd name="connsiteX22" fmla="*/ 27362 w 41749"/>
                    <a:gd name="connsiteY22" fmla="*/ 37728 h 74292"/>
                    <a:gd name="connsiteX23" fmla="*/ 25469 w 41749"/>
                    <a:gd name="connsiteY23" fmla="*/ 37906 h 74292"/>
                    <a:gd name="connsiteX24" fmla="*/ 26898 w 41749"/>
                    <a:gd name="connsiteY24" fmla="*/ 38335 h 74292"/>
                    <a:gd name="connsiteX25" fmla="*/ 22790 w 41749"/>
                    <a:gd name="connsiteY25" fmla="*/ 39157 h 74292"/>
                    <a:gd name="connsiteX26" fmla="*/ 19326 w 41749"/>
                    <a:gd name="connsiteY26" fmla="*/ 47943 h 74292"/>
                    <a:gd name="connsiteX27" fmla="*/ 18290 w 41749"/>
                    <a:gd name="connsiteY27" fmla="*/ 47515 h 74292"/>
                    <a:gd name="connsiteX28" fmla="*/ 18611 w 41749"/>
                    <a:gd name="connsiteY28" fmla="*/ 48801 h 74292"/>
                    <a:gd name="connsiteX29" fmla="*/ 19076 w 41749"/>
                    <a:gd name="connsiteY29" fmla="*/ 49479 h 74292"/>
                    <a:gd name="connsiteX30" fmla="*/ 18183 w 41749"/>
                    <a:gd name="connsiteY30" fmla="*/ 49086 h 74292"/>
                    <a:gd name="connsiteX31" fmla="*/ 18504 w 41749"/>
                    <a:gd name="connsiteY31" fmla="*/ 49944 h 74292"/>
                    <a:gd name="connsiteX32" fmla="*/ 17468 w 41749"/>
                    <a:gd name="connsiteY32" fmla="*/ 49658 h 74292"/>
                    <a:gd name="connsiteX33" fmla="*/ 16218 w 41749"/>
                    <a:gd name="connsiteY33" fmla="*/ 52766 h 74292"/>
                    <a:gd name="connsiteX34" fmla="*/ 12932 w 41749"/>
                    <a:gd name="connsiteY34" fmla="*/ 57159 h 74292"/>
                    <a:gd name="connsiteX35" fmla="*/ 9503 w 41749"/>
                    <a:gd name="connsiteY35" fmla="*/ 58480 h 74292"/>
                    <a:gd name="connsiteX36" fmla="*/ 6288 w 41749"/>
                    <a:gd name="connsiteY36" fmla="*/ 59481 h 74292"/>
                    <a:gd name="connsiteX37" fmla="*/ 6253 w 41749"/>
                    <a:gd name="connsiteY37" fmla="*/ 60016 h 74292"/>
                    <a:gd name="connsiteX38" fmla="*/ 4788 w 41749"/>
                    <a:gd name="connsiteY38" fmla="*/ 60231 h 74292"/>
                    <a:gd name="connsiteX39" fmla="*/ 4288 w 41749"/>
                    <a:gd name="connsiteY39" fmla="*/ 60409 h 74292"/>
                    <a:gd name="connsiteX40" fmla="*/ 4217 w 41749"/>
                    <a:gd name="connsiteY40" fmla="*/ 60838 h 74292"/>
                    <a:gd name="connsiteX41" fmla="*/ 4038 w 41749"/>
                    <a:gd name="connsiteY41" fmla="*/ 62088 h 74292"/>
                    <a:gd name="connsiteX42" fmla="*/ 3645 w 41749"/>
                    <a:gd name="connsiteY42" fmla="*/ 63195 h 74292"/>
                    <a:gd name="connsiteX43" fmla="*/ 3717 w 41749"/>
                    <a:gd name="connsiteY43" fmla="*/ 63124 h 74292"/>
                    <a:gd name="connsiteX44" fmla="*/ 1859 w 41749"/>
                    <a:gd name="connsiteY44" fmla="*/ 64553 h 74292"/>
                    <a:gd name="connsiteX45" fmla="*/ 73 w 41749"/>
                    <a:gd name="connsiteY45" fmla="*/ 67446 h 74292"/>
                    <a:gd name="connsiteX46" fmla="*/ 2466 w 41749"/>
                    <a:gd name="connsiteY46" fmla="*/ 73197 h 74292"/>
                    <a:gd name="connsiteX47" fmla="*/ 2288 w 41749"/>
                    <a:gd name="connsiteY47" fmla="*/ 73518 h 74292"/>
                    <a:gd name="connsiteX48" fmla="*/ 7646 w 41749"/>
                    <a:gd name="connsiteY48" fmla="*/ 72518 h 74292"/>
                    <a:gd name="connsiteX49" fmla="*/ 9860 w 41749"/>
                    <a:gd name="connsiteY49" fmla="*/ 72875 h 74292"/>
                    <a:gd name="connsiteX50" fmla="*/ 9860 w 41749"/>
                    <a:gd name="connsiteY50" fmla="*/ 73054 h 74292"/>
                    <a:gd name="connsiteX51" fmla="*/ 12932 w 41749"/>
                    <a:gd name="connsiteY51" fmla="*/ 71732 h 74292"/>
                    <a:gd name="connsiteX52" fmla="*/ 13003 w 41749"/>
                    <a:gd name="connsiteY52" fmla="*/ 72589 h 74292"/>
                    <a:gd name="connsiteX53" fmla="*/ 14897 w 41749"/>
                    <a:gd name="connsiteY53" fmla="*/ 72268 h 74292"/>
                    <a:gd name="connsiteX54" fmla="*/ 18433 w 41749"/>
                    <a:gd name="connsiteY54" fmla="*/ 68125 h 74292"/>
                    <a:gd name="connsiteX55" fmla="*/ 18576 w 41749"/>
                    <a:gd name="connsiteY55" fmla="*/ 68446 h 74292"/>
                    <a:gd name="connsiteX56" fmla="*/ 19290 w 41749"/>
                    <a:gd name="connsiteY56" fmla="*/ 66874 h 74292"/>
                    <a:gd name="connsiteX57" fmla="*/ 19540 w 41749"/>
                    <a:gd name="connsiteY57" fmla="*/ 67089 h 74292"/>
                    <a:gd name="connsiteX58" fmla="*/ 21040 w 41749"/>
                    <a:gd name="connsiteY58" fmla="*/ 64946 h 74292"/>
                    <a:gd name="connsiteX59" fmla="*/ 21612 w 41749"/>
                    <a:gd name="connsiteY59" fmla="*/ 65588 h 74292"/>
                    <a:gd name="connsiteX60" fmla="*/ 22540 w 41749"/>
                    <a:gd name="connsiteY60" fmla="*/ 64553 h 74292"/>
                    <a:gd name="connsiteX61" fmla="*/ 22040 w 41749"/>
                    <a:gd name="connsiteY61" fmla="*/ 64767 h 74292"/>
                    <a:gd name="connsiteX62" fmla="*/ 23505 w 41749"/>
                    <a:gd name="connsiteY62" fmla="*/ 63338 h 74292"/>
                    <a:gd name="connsiteX63" fmla="*/ 22576 w 41749"/>
                    <a:gd name="connsiteY63" fmla="*/ 58838 h 74292"/>
                    <a:gd name="connsiteX64" fmla="*/ 23469 w 41749"/>
                    <a:gd name="connsiteY64" fmla="*/ 59266 h 74292"/>
                    <a:gd name="connsiteX65" fmla="*/ 24719 w 41749"/>
                    <a:gd name="connsiteY65" fmla="*/ 60481 h 74292"/>
                    <a:gd name="connsiteX66" fmla="*/ 26219 w 41749"/>
                    <a:gd name="connsiteY66" fmla="*/ 59302 h 74292"/>
                    <a:gd name="connsiteX67" fmla="*/ 27005 w 41749"/>
                    <a:gd name="connsiteY67" fmla="*/ 59838 h 74292"/>
                    <a:gd name="connsiteX68" fmla="*/ 28184 w 41749"/>
                    <a:gd name="connsiteY68" fmla="*/ 57409 h 74292"/>
                    <a:gd name="connsiteX69" fmla="*/ 29970 w 41749"/>
                    <a:gd name="connsiteY69" fmla="*/ 56409 h 74292"/>
                    <a:gd name="connsiteX70" fmla="*/ 31291 w 41749"/>
                    <a:gd name="connsiteY70" fmla="*/ 56730 h 74292"/>
                    <a:gd name="connsiteX71" fmla="*/ 30899 w 41749"/>
                    <a:gd name="connsiteY71" fmla="*/ 55516 h 74292"/>
                    <a:gd name="connsiteX72" fmla="*/ 32292 w 41749"/>
                    <a:gd name="connsiteY72" fmla="*/ 55945 h 74292"/>
                    <a:gd name="connsiteX73" fmla="*/ 34470 w 41749"/>
                    <a:gd name="connsiteY73" fmla="*/ 52658 h 74292"/>
                    <a:gd name="connsiteX74" fmla="*/ 33435 w 41749"/>
                    <a:gd name="connsiteY74" fmla="*/ 50622 h 74292"/>
                    <a:gd name="connsiteX75" fmla="*/ 35185 w 41749"/>
                    <a:gd name="connsiteY75" fmla="*/ 50694 h 74292"/>
                    <a:gd name="connsiteX76" fmla="*/ 34935 w 41749"/>
                    <a:gd name="connsiteY76" fmla="*/ 50801 h 74292"/>
                    <a:gd name="connsiteX77" fmla="*/ 35721 w 41749"/>
                    <a:gd name="connsiteY77" fmla="*/ 51301 h 74292"/>
                    <a:gd name="connsiteX78" fmla="*/ 36113 w 41749"/>
                    <a:gd name="connsiteY78" fmla="*/ 48694 h 74292"/>
                    <a:gd name="connsiteX79" fmla="*/ 35149 w 41749"/>
                    <a:gd name="connsiteY79" fmla="*/ 48694 h 74292"/>
                    <a:gd name="connsiteX80" fmla="*/ 35578 w 41749"/>
                    <a:gd name="connsiteY80" fmla="*/ 47979 h 74292"/>
                    <a:gd name="connsiteX81" fmla="*/ 36221 w 41749"/>
                    <a:gd name="connsiteY81" fmla="*/ 48443 h 74292"/>
                    <a:gd name="connsiteX82" fmla="*/ 37114 w 41749"/>
                    <a:gd name="connsiteY82" fmla="*/ 47479 h 74292"/>
                    <a:gd name="connsiteX83" fmla="*/ 36149 w 41749"/>
                    <a:gd name="connsiteY83" fmla="*/ 47265 h 74292"/>
                    <a:gd name="connsiteX84" fmla="*/ 37435 w 41749"/>
                    <a:gd name="connsiteY84" fmla="*/ 46157 h 74292"/>
                    <a:gd name="connsiteX85" fmla="*/ 35935 w 41749"/>
                    <a:gd name="connsiteY85" fmla="*/ 45515 h 74292"/>
                    <a:gd name="connsiteX86" fmla="*/ 38792 w 41749"/>
                    <a:gd name="connsiteY86" fmla="*/ 43300 h 74292"/>
                    <a:gd name="connsiteX87" fmla="*/ 37721 w 41749"/>
                    <a:gd name="connsiteY87" fmla="*/ 42479 h 74292"/>
                    <a:gd name="connsiteX88" fmla="*/ 38649 w 41749"/>
                    <a:gd name="connsiteY88" fmla="*/ 42729 h 74292"/>
                    <a:gd name="connsiteX89" fmla="*/ 40078 w 41749"/>
                    <a:gd name="connsiteY89" fmla="*/ 41586 h 74292"/>
                    <a:gd name="connsiteX90" fmla="*/ 40685 w 41749"/>
                    <a:gd name="connsiteY90" fmla="*/ 41871 h 74292"/>
                    <a:gd name="connsiteX91" fmla="*/ 38864 w 41749"/>
                    <a:gd name="connsiteY91" fmla="*/ 41050 h 74292"/>
                    <a:gd name="connsiteX92" fmla="*/ 38685 w 41749"/>
                    <a:gd name="connsiteY92" fmla="*/ 39335 h 74292"/>
                    <a:gd name="connsiteX93" fmla="*/ 37114 w 41749"/>
                    <a:gd name="connsiteY93" fmla="*/ 38621 h 74292"/>
                    <a:gd name="connsiteX94" fmla="*/ 37971 w 41749"/>
                    <a:gd name="connsiteY94" fmla="*/ 38978 h 74292"/>
                    <a:gd name="connsiteX95" fmla="*/ 37721 w 41749"/>
                    <a:gd name="connsiteY95" fmla="*/ 38335 h 74292"/>
                    <a:gd name="connsiteX96" fmla="*/ 38935 w 41749"/>
                    <a:gd name="connsiteY96" fmla="*/ 38264 h 74292"/>
                    <a:gd name="connsiteX97" fmla="*/ 40007 w 41749"/>
                    <a:gd name="connsiteY97" fmla="*/ 38799 h 74292"/>
                    <a:gd name="connsiteX98" fmla="*/ 38542 w 41749"/>
                    <a:gd name="connsiteY98" fmla="*/ 37621 h 74292"/>
                    <a:gd name="connsiteX99" fmla="*/ 39935 w 41749"/>
                    <a:gd name="connsiteY99" fmla="*/ 36013 h 74292"/>
                    <a:gd name="connsiteX100" fmla="*/ 39435 w 41749"/>
                    <a:gd name="connsiteY100" fmla="*/ 34263 h 74292"/>
                    <a:gd name="connsiteX101" fmla="*/ 41721 w 41749"/>
                    <a:gd name="connsiteY101" fmla="*/ 34370 h 74292"/>
                    <a:gd name="connsiteX102" fmla="*/ 41257 w 41749"/>
                    <a:gd name="connsiteY102" fmla="*/ 32477 h 74292"/>
                    <a:gd name="connsiteX103" fmla="*/ 41364 w 41749"/>
                    <a:gd name="connsiteY103" fmla="*/ 32584 h 74292"/>
                    <a:gd name="connsiteX104" fmla="*/ 41614 w 41749"/>
                    <a:gd name="connsiteY104" fmla="*/ 28655 h 74292"/>
                    <a:gd name="connsiteX105" fmla="*/ 39721 w 41749"/>
                    <a:gd name="connsiteY105" fmla="*/ 28048 h 74292"/>
                    <a:gd name="connsiteX106" fmla="*/ 38399 w 41749"/>
                    <a:gd name="connsiteY106" fmla="*/ 25048 h 74292"/>
                    <a:gd name="connsiteX107" fmla="*/ 39685 w 41749"/>
                    <a:gd name="connsiteY107" fmla="*/ 24083 h 74292"/>
                    <a:gd name="connsiteX108" fmla="*/ 39900 w 41749"/>
                    <a:gd name="connsiteY108" fmla="*/ 24226 h 74292"/>
                    <a:gd name="connsiteX109" fmla="*/ 39650 w 41749"/>
                    <a:gd name="connsiteY109" fmla="*/ 21940 h 74292"/>
                    <a:gd name="connsiteX110" fmla="*/ 37685 w 41749"/>
                    <a:gd name="connsiteY110" fmla="*/ 20726 h 74292"/>
                    <a:gd name="connsiteX111" fmla="*/ 38328 w 41749"/>
                    <a:gd name="connsiteY111" fmla="*/ 20404 h 74292"/>
                    <a:gd name="connsiteX112" fmla="*/ 39292 w 41749"/>
                    <a:gd name="connsiteY112" fmla="*/ 20261 h 74292"/>
                    <a:gd name="connsiteX113" fmla="*/ 38757 w 41749"/>
                    <a:gd name="connsiteY113" fmla="*/ 20047 h 74292"/>
                    <a:gd name="connsiteX114" fmla="*/ 38971 w 41749"/>
                    <a:gd name="connsiteY114" fmla="*/ 20047 h 74292"/>
                    <a:gd name="connsiteX115" fmla="*/ 38328 w 41749"/>
                    <a:gd name="connsiteY115" fmla="*/ 19904 h 74292"/>
                    <a:gd name="connsiteX116" fmla="*/ 37828 w 41749"/>
                    <a:gd name="connsiteY116" fmla="*/ 19976 h 74292"/>
                    <a:gd name="connsiteX117" fmla="*/ 39114 w 41749"/>
                    <a:gd name="connsiteY117" fmla="*/ 18583 h 74292"/>
                    <a:gd name="connsiteX118" fmla="*/ 36721 w 41749"/>
                    <a:gd name="connsiteY118" fmla="*/ 15225 h 74292"/>
                    <a:gd name="connsiteX119" fmla="*/ 38364 w 41749"/>
                    <a:gd name="connsiteY119" fmla="*/ 15618 h 74292"/>
                    <a:gd name="connsiteX120" fmla="*/ 38078 w 41749"/>
                    <a:gd name="connsiteY120" fmla="*/ 14832 h 74292"/>
                    <a:gd name="connsiteX121" fmla="*/ 38900 w 41749"/>
                    <a:gd name="connsiteY121" fmla="*/ 15511 h 74292"/>
                    <a:gd name="connsiteX122" fmla="*/ 38649 w 41749"/>
                    <a:gd name="connsiteY122" fmla="*/ 12475 h 74292"/>
                    <a:gd name="connsiteX123" fmla="*/ 37828 w 41749"/>
                    <a:gd name="connsiteY123" fmla="*/ 12296 h 74292"/>
                    <a:gd name="connsiteX124" fmla="*/ 37971 w 41749"/>
                    <a:gd name="connsiteY124" fmla="*/ 12225 h 74292"/>
                    <a:gd name="connsiteX125" fmla="*/ 36792 w 41749"/>
                    <a:gd name="connsiteY125" fmla="*/ 11868 h 74292"/>
                    <a:gd name="connsiteX126" fmla="*/ 38792 w 41749"/>
                    <a:gd name="connsiteY126" fmla="*/ 11260 h 74292"/>
                    <a:gd name="connsiteX127" fmla="*/ 37792 w 41749"/>
                    <a:gd name="connsiteY127" fmla="*/ 9546 h 74292"/>
                    <a:gd name="connsiteX128" fmla="*/ 36828 w 41749"/>
                    <a:gd name="connsiteY128" fmla="*/ 9653 h 74292"/>
                    <a:gd name="connsiteX129" fmla="*/ 37292 w 41749"/>
                    <a:gd name="connsiteY129" fmla="*/ 9010 h 74292"/>
                    <a:gd name="connsiteX130" fmla="*/ 38507 w 41749"/>
                    <a:gd name="connsiteY130" fmla="*/ 8939 h 74292"/>
                    <a:gd name="connsiteX131" fmla="*/ 36756 w 41749"/>
                    <a:gd name="connsiteY131" fmla="*/ 8224 h 74292"/>
                    <a:gd name="connsiteX132" fmla="*/ 38221 w 41749"/>
                    <a:gd name="connsiteY132" fmla="*/ 8653 h 74292"/>
                    <a:gd name="connsiteX133" fmla="*/ 37971 w 41749"/>
                    <a:gd name="connsiteY133" fmla="*/ 7081 h 74292"/>
                    <a:gd name="connsiteX134" fmla="*/ 35756 w 41749"/>
                    <a:gd name="connsiteY134" fmla="*/ 7010 h 74292"/>
                    <a:gd name="connsiteX135" fmla="*/ 35363 w 41749"/>
                    <a:gd name="connsiteY135" fmla="*/ 5474 h 74292"/>
                    <a:gd name="connsiteX136" fmla="*/ 34292 w 41749"/>
                    <a:gd name="connsiteY136" fmla="*/ 5688 h 74292"/>
                    <a:gd name="connsiteX137" fmla="*/ 34613 w 41749"/>
                    <a:gd name="connsiteY137" fmla="*/ 3545 h 74292"/>
                    <a:gd name="connsiteX138" fmla="*/ 25326 w 41749"/>
                    <a:gd name="connsiteY138" fmla="*/ 187 h 74292"/>
                    <a:gd name="connsiteX139" fmla="*/ 22647 w 41749"/>
                    <a:gd name="connsiteY139" fmla="*/ 2223 h 74292"/>
                    <a:gd name="connsiteX140" fmla="*/ 24469 w 41749"/>
                    <a:gd name="connsiteY140" fmla="*/ 9867 h 74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</a:cxnLst>
                  <a:rect l="l" t="t" r="r" b="b"/>
                  <a:pathLst>
                    <a:path w="41749" h="74292">
                      <a:moveTo>
                        <a:pt x="24469" y="9867"/>
                      </a:moveTo>
                      <a:cubicBezTo>
                        <a:pt x="24041" y="12832"/>
                        <a:pt x="22040" y="13689"/>
                        <a:pt x="22969" y="16547"/>
                      </a:cubicBezTo>
                      <a:cubicBezTo>
                        <a:pt x="22862" y="17940"/>
                        <a:pt x="23362" y="19333"/>
                        <a:pt x="23612" y="20654"/>
                      </a:cubicBezTo>
                      <a:cubicBezTo>
                        <a:pt x="25255" y="21297"/>
                        <a:pt x="23612" y="22333"/>
                        <a:pt x="24969" y="23083"/>
                      </a:cubicBezTo>
                      <a:lnTo>
                        <a:pt x="24041" y="23333"/>
                      </a:lnTo>
                      <a:cubicBezTo>
                        <a:pt x="24505" y="23583"/>
                        <a:pt x="24791" y="23905"/>
                        <a:pt x="24291" y="24119"/>
                      </a:cubicBezTo>
                      <a:lnTo>
                        <a:pt x="24041" y="24083"/>
                      </a:lnTo>
                      <a:cubicBezTo>
                        <a:pt x="24719" y="24476"/>
                        <a:pt x="24291" y="24869"/>
                        <a:pt x="24648" y="25083"/>
                      </a:cubicBezTo>
                      <a:lnTo>
                        <a:pt x="24398" y="25048"/>
                      </a:lnTo>
                      <a:lnTo>
                        <a:pt x="24505" y="25476"/>
                      </a:lnTo>
                      <a:lnTo>
                        <a:pt x="24112" y="25369"/>
                      </a:lnTo>
                      <a:cubicBezTo>
                        <a:pt x="24826" y="26048"/>
                        <a:pt x="24826" y="26726"/>
                        <a:pt x="24433" y="27227"/>
                      </a:cubicBezTo>
                      <a:lnTo>
                        <a:pt x="25541" y="27262"/>
                      </a:lnTo>
                      <a:cubicBezTo>
                        <a:pt x="24219" y="28370"/>
                        <a:pt x="26434" y="29048"/>
                        <a:pt x="24862" y="29977"/>
                      </a:cubicBezTo>
                      <a:lnTo>
                        <a:pt x="24612" y="29941"/>
                      </a:lnTo>
                      <a:cubicBezTo>
                        <a:pt x="27327" y="31763"/>
                        <a:pt x="22326" y="31727"/>
                        <a:pt x="24826" y="33585"/>
                      </a:cubicBezTo>
                      <a:cubicBezTo>
                        <a:pt x="24541" y="33335"/>
                        <a:pt x="24255" y="33549"/>
                        <a:pt x="23969" y="33477"/>
                      </a:cubicBezTo>
                      <a:cubicBezTo>
                        <a:pt x="24148" y="34156"/>
                        <a:pt x="24183" y="34870"/>
                        <a:pt x="26291" y="35371"/>
                      </a:cubicBezTo>
                      <a:cubicBezTo>
                        <a:pt x="26148" y="35835"/>
                        <a:pt x="25541" y="35585"/>
                        <a:pt x="24683" y="35442"/>
                      </a:cubicBezTo>
                      <a:cubicBezTo>
                        <a:pt x="25612" y="35656"/>
                        <a:pt x="25898" y="36156"/>
                        <a:pt x="25862" y="36549"/>
                      </a:cubicBezTo>
                      <a:lnTo>
                        <a:pt x="25541" y="36299"/>
                      </a:lnTo>
                      <a:lnTo>
                        <a:pt x="25576" y="37442"/>
                      </a:lnTo>
                      <a:lnTo>
                        <a:pt x="27362" y="37728"/>
                      </a:lnTo>
                      <a:cubicBezTo>
                        <a:pt x="26684" y="38156"/>
                        <a:pt x="25184" y="37263"/>
                        <a:pt x="25469" y="37906"/>
                      </a:cubicBezTo>
                      <a:lnTo>
                        <a:pt x="26898" y="38335"/>
                      </a:lnTo>
                      <a:cubicBezTo>
                        <a:pt x="26398" y="39049"/>
                        <a:pt x="24076" y="38799"/>
                        <a:pt x="22790" y="39157"/>
                      </a:cubicBezTo>
                      <a:cubicBezTo>
                        <a:pt x="21254" y="41693"/>
                        <a:pt x="23183" y="46515"/>
                        <a:pt x="19326" y="47943"/>
                      </a:cubicBezTo>
                      <a:lnTo>
                        <a:pt x="18290" y="47515"/>
                      </a:lnTo>
                      <a:cubicBezTo>
                        <a:pt x="16825" y="46729"/>
                        <a:pt x="19969" y="49444"/>
                        <a:pt x="18611" y="48801"/>
                      </a:cubicBezTo>
                      <a:lnTo>
                        <a:pt x="19076" y="49479"/>
                      </a:lnTo>
                      <a:cubicBezTo>
                        <a:pt x="18790" y="49408"/>
                        <a:pt x="18397" y="49444"/>
                        <a:pt x="18183" y="49086"/>
                      </a:cubicBezTo>
                      <a:cubicBezTo>
                        <a:pt x="17968" y="49336"/>
                        <a:pt x="18183" y="49479"/>
                        <a:pt x="18504" y="49944"/>
                      </a:cubicBezTo>
                      <a:lnTo>
                        <a:pt x="17468" y="49658"/>
                      </a:lnTo>
                      <a:cubicBezTo>
                        <a:pt x="16182" y="50194"/>
                        <a:pt x="17290" y="52087"/>
                        <a:pt x="16218" y="52766"/>
                      </a:cubicBezTo>
                      <a:cubicBezTo>
                        <a:pt x="13789" y="52480"/>
                        <a:pt x="13682" y="55266"/>
                        <a:pt x="12932" y="57159"/>
                      </a:cubicBezTo>
                      <a:cubicBezTo>
                        <a:pt x="12753" y="58802"/>
                        <a:pt x="11039" y="58730"/>
                        <a:pt x="9503" y="58480"/>
                      </a:cubicBezTo>
                      <a:cubicBezTo>
                        <a:pt x="7931" y="58230"/>
                        <a:pt x="6610" y="57838"/>
                        <a:pt x="6288" y="59481"/>
                      </a:cubicBezTo>
                      <a:cubicBezTo>
                        <a:pt x="6145" y="59302"/>
                        <a:pt x="6181" y="59838"/>
                        <a:pt x="6253" y="60016"/>
                      </a:cubicBezTo>
                      <a:cubicBezTo>
                        <a:pt x="5681" y="60124"/>
                        <a:pt x="5145" y="60231"/>
                        <a:pt x="4788" y="60231"/>
                      </a:cubicBezTo>
                      <a:cubicBezTo>
                        <a:pt x="4788" y="60231"/>
                        <a:pt x="4395" y="60266"/>
                        <a:pt x="4288" y="60409"/>
                      </a:cubicBezTo>
                      <a:cubicBezTo>
                        <a:pt x="4217" y="60588"/>
                        <a:pt x="4252" y="60231"/>
                        <a:pt x="4217" y="60838"/>
                      </a:cubicBezTo>
                      <a:cubicBezTo>
                        <a:pt x="4181" y="61195"/>
                        <a:pt x="4109" y="61624"/>
                        <a:pt x="4038" y="62088"/>
                      </a:cubicBezTo>
                      <a:cubicBezTo>
                        <a:pt x="3859" y="62838"/>
                        <a:pt x="3681" y="63124"/>
                        <a:pt x="3645" y="63195"/>
                      </a:cubicBezTo>
                      <a:cubicBezTo>
                        <a:pt x="3502" y="63374"/>
                        <a:pt x="3859" y="62981"/>
                        <a:pt x="3717" y="63124"/>
                      </a:cubicBezTo>
                      <a:cubicBezTo>
                        <a:pt x="3252" y="63553"/>
                        <a:pt x="2538" y="63910"/>
                        <a:pt x="1859" y="64553"/>
                      </a:cubicBezTo>
                      <a:cubicBezTo>
                        <a:pt x="1181" y="65160"/>
                        <a:pt x="395" y="65946"/>
                        <a:pt x="73" y="67446"/>
                      </a:cubicBezTo>
                      <a:cubicBezTo>
                        <a:pt x="-212" y="68839"/>
                        <a:pt x="288" y="71125"/>
                        <a:pt x="2466" y="73197"/>
                      </a:cubicBezTo>
                      <a:lnTo>
                        <a:pt x="2288" y="73518"/>
                      </a:lnTo>
                      <a:cubicBezTo>
                        <a:pt x="5002" y="74768"/>
                        <a:pt x="6681" y="74554"/>
                        <a:pt x="7646" y="72518"/>
                      </a:cubicBezTo>
                      <a:cubicBezTo>
                        <a:pt x="8396" y="74625"/>
                        <a:pt x="9289" y="72339"/>
                        <a:pt x="9860" y="72875"/>
                      </a:cubicBezTo>
                      <a:lnTo>
                        <a:pt x="9860" y="73054"/>
                      </a:lnTo>
                      <a:cubicBezTo>
                        <a:pt x="10360" y="71089"/>
                        <a:pt x="12575" y="73590"/>
                        <a:pt x="12932" y="71732"/>
                      </a:cubicBezTo>
                      <a:cubicBezTo>
                        <a:pt x="12968" y="71911"/>
                        <a:pt x="13218" y="72482"/>
                        <a:pt x="13003" y="72589"/>
                      </a:cubicBezTo>
                      <a:cubicBezTo>
                        <a:pt x="13611" y="72018"/>
                        <a:pt x="14254" y="71161"/>
                        <a:pt x="14897" y="72268"/>
                      </a:cubicBezTo>
                      <a:cubicBezTo>
                        <a:pt x="16325" y="71196"/>
                        <a:pt x="18683" y="70446"/>
                        <a:pt x="18433" y="68125"/>
                      </a:cubicBezTo>
                      <a:lnTo>
                        <a:pt x="18576" y="68446"/>
                      </a:lnTo>
                      <a:cubicBezTo>
                        <a:pt x="18326" y="66982"/>
                        <a:pt x="19111" y="67839"/>
                        <a:pt x="19290" y="66874"/>
                      </a:cubicBezTo>
                      <a:cubicBezTo>
                        <a:pt x="19433" y="66982"/>
                        <a:pt x="19504" y="67017"/>
                        <a:pt x="19540" y="67089"/>
                      </a:cubicBezTo>
                      <a:cubicBezTo>
                        <a:pt x="19290" y="65588"/>
                        <a:pt x="20969" y="65767"/>
                        <a:pt x="21040" y="64946"/>
                      </a:cubicBezTo>
                      <a:lnTo>
                        <a:pt x="21612" y="65588"/>
                      </a:lnTo>
                      <a:lnTo>
                        <a:pt x="22540" y="64553"/>
                      </a:lnTo>
                      <a:lnTo>
                        <a:pt x="22040" y="64767"/>
                      </a:lnTo>
                      <a:cubicBezTo>
                        <a:pt x="20612" y="62910"/>
                        <a:pt x="23791" y="65196"/>
                        <a:pt x="23505" y="63338"/>
                      </a:cubicBezTo>
                      <a:cubicBezTo>
                        <a:pt x="24433" y="62838"/>
                        <a:pt x="21219" y="58695"/>
                        <a:pt x="22576" y="58838"/>
                      </a:cubicBezTo>
                      <a:cubicBezTo>
                        <a:pt x="22005" y="57802"/>
                        <a:pt x="23719" y="60266"/>
                        <a:pt x="23469" y="59266"/>
                      </a:cubicBezTo>
                      <a:cubicBezTo>
                        <a:pt x="24433" y="60052"/>
                        <a:pt x="23862" y="59981"/>
                        <a:pt x="24719" y="60481"/>
                      </a:cubicBezTo>
                      <a:cubicBezTo>
                        <a:pt x="24683" y="59623"/>
                        <a:pt x="26362" y="60445"/>
                        <a:pt x="26219" y="59302"/>
                      </a:cubicBezTo>
                      <a:lnTo>
                        <a:pt x="27005" y="59838"/>
                      </a:lnTo>
                      <a:cubicBezTo>
                        <a:pt x="26219" y="57980"/>
                        <a:pt x="29184" y="58945"/>
                        <a:pt x="28184" y="57409"/>
                      </a:cubicBezTo>
                      <a:cubicBezTo>
                        <a:pt x="28077" y="56123"/>
                        <a:pt x="30970" y="58302"/>
                        <a:pt x="29970" y="56409"/>
                      </a:cubicBezTo>
                      <a:lnTo>
                        <a:pt x="31291" y="56730"/>
                      </a:lnTo>
                      <a:cubicBezTo>
                        <a:pt x="31720" y="56444"/>
                        <a:pt x="30113" y="55659"/>
                        <a:pt x="30899" y="55516"/>
                      </a:cubicBezTo>
                      <a:cubicBezTo>
                        <a:pt x="31577" y="55945"/>
                        <a:pt x="31791" y="55301"/>
                        <a:pt x="32292" y="55945"/>
                      </a:cubicBezTo>
                      <a:cubicBezTo>
                        <a:pt x="33970" y="55551"/>
                        <a:pt x="31863" y="53051"/>
                        <a:pt x="34470" y="52658"/>
                      </a:cubicBezTo>
                      <a:cubicBezTo>
                        <a:pt x="33220" y="51658"/>
                        <a:pt x="34399" y="51372"/>
                        <a:pt x="33435" y="50622"/>
                      </a:cubicBezTo>
                      <a:cubicBezTo>
                        <a:pt x="34077" y="50908"/>
                        <a:pt x="34185" y="49265"/>
                        <a:pt x="35185" y="50694"/>
                      </a:cubicBezTo>
                      <a:cubicBezTo>
                        <a:pt x="35256" y="50801"/>
                        <a:pt x="35185" y="50944"/>
                        <a:pt x="34935" y="50801"/>
                      </a:cubicBezTo>
                      <a:lnTo>
                        <a:pt x="35721" y="51301"/>
                      </a:lnTo>
                      <a:cubicBezTo>
                        <a:pt x="37721" y="51230"/>
                        <a:pt x="35542" y="49408"/>
                        <a:pt x="36113" y="48694"/>
                      </a:cubicBezTo>
                      <a:cubicBezTo>
                        <a:pt x="35721" y="48801"/>
                        <a:pt x="35649" y="49158"/>
                        <a:pt x="35149" y="48694"/>
                      </a:cubicBezTo>
                      <a:lnTo>
                        <a:pt x="35578" y="47979"/>
                      </a:lnTo>
                      <a:lnTo>
                        <a:pt x="36221" y="48443"/>
                      </a:lnTo>
                      <a:lnTo>
                        <a:pt x="37114" y="47479"/>
                      </a:lnTo>
                      <a:lnTo>
                        <a:pt x="36149" y="47265"/>
                      </a:lnTo>
                      <a:cubicBezTo>
                        <a:pt x="36828" y="46908"/>
                        <a:pt x="38471" y="47300"/>
                        <a:pt x="37435" y="46157"/>
                      </a:cubicBezTo>
                      <a:cubicBezTo>
                        <a:pt x="36828" y="45586"/>
                        <a:pt x="36006" y="46229"/>
                        <a:pt x="35935" y="45515"/>
                      </a:cubicBezTo>
                      <a:cubicBezTo>
                        <a:pt x="36828" y="45015"/>
                        <a:pt x="38185" y="44193"/>
                        <a:pt x="38792" y="43300"/>
                      </a:cubicBezTo>
                      <a:cubicBezTo>
                        <a:pt x="37721" y="43050"/>
                        <a:pt x="37828" y="42800"/>
                        <a:pt x="37721" y="42479"/>
                      </a:cubicBezTo>
                      <a:lnTo>
                        <a:pt x="38649" y="42729"/>
                      </a:lnTo>
                      <a:cubicBezTo>
                        <a:pt x="37685" y="41300"/>
                        <a:pt x="40793" y="42943"/>
                        <a:pt x="40078" y="41586"/>
                      </a:cubicBezTo>
                      <a:lnTo>
                        <a:pt x="40685" y="41871"/>
                      </a:lnTo>
                      <a:lnTo>
                        <a:pt x="38864" y="41050"/>
                      </a:lnTo>
                      <a:cubicBezTo>
                        <a:pt x="37292" y="39621"/>
                        <a:pt x="40935" y="41050"/>
                        <a:pt x="38685" y="39335"/>
                      </a:cubicBezTo>
                      <a:cubicBezTo>
                        <a:pt x="38757" y="39800"/>
                        <a:pt x="36614" y="39014"/>
                        <a:pt x="37114" y="38621"/>
                      </a:cubicBezTo>
                      <a:lnTo>
                        <a:pt x="37971" y="38978"/>
                      </a:lnTo>
                      <a:cubicBezTo>
                        <a:pt x="37864" y="38657"/>
                        <a:pt x="37506" y="38478"/>
                        <a:pt x="37721" y="38335"/>
                      </a:cubicBezTo>
                      <a:cubicBezTo>
                        <a:pt x="38149" y="38621"/>
                        <a:pt x="39007" y="38728"/>
                        <a:pt x="38935" y="38264"/>
                      </a:cubicBezTo>
                      <a:lnTo>
                        <a:pt x="40007" y="38799"/>
                      </a:lnTo>
                      <a:lnTo>
                        <a:pt x="38542" y="37621"/>
                      </a:lnTo>
                      <a:cubicBezTo>
                        <a:pt x="39650" y="37228"/>
                        <a:pt x="38614" y="36013"/>
                        <a:pt x="39935" y="36013"/>
                      </a:cubicBezTo>
                      <a:cubicBezTo>
                        <a:pt x="39935" y="36013"/>
                        <a:pt x="40828" y="34799"/>
                        <a:pt x="39435" y="34263"/>
                      </a:cubicBezTo>
                      <a:cubicBezTo>
                        <a:pt x="40257" y="34692"/>
                        <a:pt x="40721" y="34013"/>
                        <a:pt x="41721" y="34370"/>
                      </a:cubicBezTo>
                      <a:cubicBezTo>
                        <a:pt x="40793" y="33870"/>
                        <a:pt x="40150" y="32727"/>
                        <a:pt x="41257" y="32477"/>
                      </a:cubicBezTo>
                      <a:lnTo>
                        <a:pt x="41364" y="32584"/>
                      </a:lnTo>
                      <a:cubicBezTo>
                        <a:pt x="42650" y="31191"/>
                        <a:pt x="40185" y="29834"/>
                        <a:pt x="41614" y="28655"/>
                      </a:cubicBezTo>
                      <a:cubicBezTo>
                        <a:pt x="40507" y="28620"/>
                        <a:pt x="41186" y="27977"/>
                        <a:pt x="39721" y="28048"/>
                      </a:cubicBezTo>
                      <a:cubicBezTo>
                        <a:pt x="38399" y="26655"/>
                        <a:pt x="42757" y="25726"/>
                        <a:pt x="38399" y="25048"/>
                      </a:cubicBezTo>
                      <a:cubicBezTo>
                        <a:pt x="38185" y="24441"/>
                        <a:pt x="39435" y="24369"/>
                        <a:pt x="39685" y="24083"/>
                      </a:cubicBezTo>
                      <a:lnTo>
                        <a:pt x="39900" y="24226"/>
                      </a:lnTo>
                      <a:cubicBezTo>
                        <a:pt x="39578" y="23083"/>
                        <a:pt x="39542" y="22762"/>
                        <a:pt x="39650" y="21940"/>
                      </a:cubicBezTo>
                      <a:cubicBezTo>
                        <a:pt x="39221" y="21512"/>
                        <a:pt x="37185" y="21440"/>
                        <a:pt x="37685" y="20726"/>
                      </a:cubicBezTo>
                      <a:cubicBezTo>
                        <a:pt x="38507" y="20976"/>
                        <a:pt x="38328" y="20654"/>
                        <a:pt x="38328" y="20404"/>
                      </a:cubicBezTo>
                      <a:cubicBezTo>
                        <a:pt x="38471" y="20583"/>
                        <a:pt x="38757" y="20619"/>
                        <a:pt x="39292" y="20261"/>
                      </a:cubicBezTo>
                      <a:cubicBezTo>
                        <a:pt x="39042" y="20226"/>
                        <a:pt x="38900" y="20119"/>
                        <a:pt x="38757" y="20047"/>
                      </a:cubicBezTo>
                      <a:cubicBezTo>
                        <a:pt x="38828" y="20047"/>
                        <a:pt x="38864" y="20047"/>
                        <a:pt x="38971" y="20047"/>
                      </a:cubicBezTo>
                      <a:cubicBezTo>
                        <a:pt x="38685" y="19583"/>
                        <a:pt x="38435" y="19690"/>
                        <a:pt x="38328" y="19904"/>
                      </a:cubicBezTo>
                      <a:cubicBezTo>
                        <a:pt x="38221" y="19904"/>
                        <a:pt x="38042" y="19904"/>
                        <a:pt x="37828" y="19976"/>
                      </a:cubicBezTo>
                      <a:cubicBezTo>
                        <a:pt x="38864" y="19476"/>
                        <a:pt x="37756" y="18654"/>
                        <a:pt x="39114" y="18583"/>
                      </a:cubicBezTo>
                      <a:cubicBezTo>
                        <a:pt x="38757" y="17225"/>
                        <a:pt x="37292" y="16297"/>
                        <a:pt x="36721" y="15225"/>
                      </a:cubicBezTo>
                      <a:cubicBezTo>
                        <a:pt x="37435" y="15082"/>
                        <a:pt x="38078" y="15297"/>
                        <a:pt x="38364" y="15618"/>
                      </a:cubicBezTo>
                      <a:lnTo>
                        <a:pt x="38078" y="14832"/>
                      </a:lnTo>
                      <a:cubicBezTo>
                        <a:pt x="39114" y="14796"/>
                        <a:pt x="38685" y="15261"/>
                        <a:pt x="38900" y="15511"/>
                      </a:cubicBezTo>
                      <a:cubicBezTo>
                        <a:pt x="40543" y="14511"/>
                        <a:pt x="37185" y="13653"/>
                        <a:pt x="38649" y="12475"/>
                      </a:cubicBezTo>
                      <a:lnTo>
                        <a:pt x="37828" y="12296"/>
                      </a:lnTo>
                      <a:lnTo>
                        <a:pt x="37971" y="12225"/>
                      </a:lnTo>
                      <a:cubicBezTo>
                        <a:pt x="37542" y="12260"/>
                        <a:pt x="36935" y="12046"/>
                        <a:pt x="36792" y="11868"/>
                      </a:cubicBezTo>
                      <a:cubicBezTo>
                        <a:pt x="37685" y="11689"/>
                        <a:pt x="38864" y="11796"/>
                        <a:pt x="38792" y="11260"/>
                      </a:cubicBezTo>
                      <a:cubicBezTo>
                        <a:pt x="39650" y="10796"/>
                        <a:pt x="38292" y="10082"/>
                        <a:pt x="37792" y="9546"/>
                      </a:cubicBezTo>
                      <a:cubicBezTo>
                        <a:pt x="37649" y="9867"/>
                        <a:pt x="37149" y="9760"/>
                        <a:pt x="36828" y="9653"/>
                      </a:cubicBezTo>
                      <a:cubicBezTo>
                        <a:pt x="36792" y="9403"/>
                        <a:pt x="37685" y="9189"/>
                        <a:pt x="37292" y="9010"/>
                      </a:cubicBezTo>
                      <a:lnTo>
                        <a:pt x="38507" y="8939"/>
                      </a:lnTo>
                      <a:cubicBezTo>
                        <a:pt x="37364" y="9082"/>
                        <a:pt x="37256" y="8296"/>
                        <a:pt x="36756" y="8224"/>
                      </a:cubicBezTo>
                      <a:cubicBezTo>
                        <a:pt x="37649" y="8046"/>
                        <a:pt x="37542" y="8617"/>
                        <a:pt x="38221" y="8653"/>
                      </a:cubicBezTo>
                      <a:cubicBezTo>
                        <a:pt x="38078" y="7581"/>
                        <a:pt x="38149" y="8117"/>
                        <a:pt x="37971" y="7081"/>
                      </a:cubicBezTo>
                      <a:cubicBezTo>
                        <a:pt x="37042" y="6545"/>
                        <a:pt x="36828" y="7224"/>
                        <a:pt x="35756" y="7010"/>
                      </a:cubicBezTo>
                      <a:cubicBezTo>
                        <a:pt x="35506" y="6510"/>
                        <a:pt x="34649" y="6045"/>
                        <a:pt x="35363" y="5474"/>
                      </a:cubicBezTo>
                      <a:lnTo>
                        <a:pt x="34292" y="5688"/>
                      </a:lnTo>
                      <a:cubicBezTo>
                        <a:pt x="33435" y="4760"/>
                        <a:pt x="33542" y="4188"/>
                        <a:pt x="34613" y="3545"/>
                      </a:cubicBezTo>
                      <a:cubicBezTo>
                        <a:pt x="30184" y="116"/>
                        <a:pt x="27219" y="-348"/>
                        <a:pt x="25326" y="187"/>
                      </a:cubicBezTo>
                      <a:cubicBezTo>
                        <a:pt x="23433" y="723"/>
                        <a:pt x="22647" y="2223"/>
                        <a:pt x="22647" y="2223"/>
                      </a:cubicBezTo>
                      <a:cubicBezTo>
                        <a:pt x="20326" y="5117"/>
                        <a:pt x="23505" y="6545"/>
                        <a:pt x="24469" y="986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63" name="Graphic 1">
              <a:extLst>
                <a:ext uri="{FF2B5EF4-FFF2-40B4-BE49-F238E27FC236}">
                  <a16:creationId xmlns:a16="http://schemas.microsoft.com/office/drawing/2014/main" id="{1E7F262E-741C-C841-A5C9-6963A8879C61}"/>
                </a:ext>
              </a:extLst>
            </p:cNvPr>
            <p:cNvGrpSpPr/>
            <p:nvPr/>
          </p:nvGrpSpPr>
          <p:grpSpPr>
            <a:xfrm>
              <a:off x="7100395" y="1859982"/>
              <a:ext cx="407854" cy="118736"/>
              <a:chOff x="7100395" y="1859982"/>
              <a:chExt cx="407854" cy="118736"/>
            </a:xfrm>
            <a:grpFill/>
          </p:grpSpPr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825D3C3C-17CB-FC4D-B960-A59F6C783351}"/>
                  </a:ext>
                </a:extLst>
              </p:cNvPr>
              <p:cNvSpPr/>
              <p:nvPr/>
            </p:nvSpPr>
            <p:spPr>
              <a:xfrm>
                <a:off x="7159227" y="1882193"/>
                <a:ext cx="1178" cy="256"/>
              </a:xfrm>
              <a:custGeom>
                <a:avLst/>
                <a:gdLst>
                  <a:gd name="connsiteX0" fmla="*/ 0 w 1178"/>
                  <a:gd name="connsiteY0" fmla="*/ 42 h 256"/>
                  <a:gd name="connsiteX1" fmla="*/ 1179 w 1178"/>
                  <a:gd name="connsiteY1" fmla="*/ 256 h 256"/>
                  <a:gd name="connsiteX2" fmla="*/ 0 w 1178"/>
                  <a:gd name="connsiteY2" fmla="*/ 42 h 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8" h="256">
                    <a:moveTo>
                      <a:pt x="0" y="42"/>
                    </a:moveTo>
                    <a:lnTo>
                      <a:pt x="1179" y="256"/>
                    </a:lnTo>
                    <a:cubicBezTo>
                      <a:pt x="1143" y="42"/>
                      <a:pt x="822" y="-65"/>
                      <a:pt x="0" y="4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D8CE9FF3-08E1-FD41-874F-025350C7D9A9}"/>
                  </a:ext>
                </a:extLst>
              </p:cNvPr>
              <p:cNvSpPr/>
              <p:nvPr/>
            </p:nvSpPr>
            <p:spPr>
              <a:xfrm>
                <a:off x="7424975" y="1934547"/>
                <a:ext cx="285" cy="15"/>
              </a:xfrm>
              <a:custGeom>
                <a:avLst/>
                <a:gdLst>
                  <a:gd name="connsiteX0" fmla="*/ 0 w 285"/>
                  <a:gd name="connsiteY0" fmla="*/ 16 h 15"/>
                  <a:gd name="connsiteX1" fmla="*/ 286 w 285"/>
                  <a:gd name="connsiteY1" fmla="*/ 16 h 15"/>
                  <a:gd name="connsiteX2" fmla="*/ 0 w 285"/>
                  <a:gd name="connsiteY2" fmla="*/ 16 h 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" h="15">
                    <a:moveTo>
                      <a:pt x="0" y="16"/>
                    </a:moveTo>
                    <a:cubicBezTo>
                      <a:pt x="107" y="16"/>
                      <a:pt x="179" y="16"/>
                      <a:pt x="286" y="16"/>
                    </a:cubicBezTo>
                    <a:cubicBezTo>
                      <a:pt x="107" y="-20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A479D8DD-ECB2-E448-9393-96CD750EAAFE}"/>
                  </a:ext>
                </a:extLst>
              </p:cNvPr>
              <p:cNvSpPr/>
              <p:nvPr/>
            </p:nvSpPr>
            <p:spPr>
              <a:xfrm>
                <a:off x="7205197" y="1883699"/>
                <a:ext cx="285" cy="214"/>
              </a:xfrm>
              <a:custGeom>
                <a:avLst/>
                <a:gdLst>
                  <a:gd name="connsiteX0" fmla="*/ 286 w 285"/>
                  <a:gd name="connsiteY0" fmla="*/ 0 h 214"/>
                  <a:gd name="connsiteX1" fmla="*/ 214 w 285"/>
                  <a:gd name="connsiteY1" fmla="*/ 36 h 214"/>
                  <a:gd name="connsiteX2" fmla="*/ 0 w 285"/>
                  <a:gd name="connsiteY2" fmla="*/ 214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" h="214">
                    <a:moveTo>
                      <a:pt x="286" y="0"/>
                    </a:moveTo>
                    <a:lnTo>
                      <a:pt x="214" y="36"/>
                    </a:lnTo>
                    <a:lnTo>
                      <a:pt x="0" y="214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B3867A48-84AB-C142-8F1F-143E2A71D788}"/>
                  </a:ext>
                </a:extLst>
              </p:cNvPr>
              <p:cNvSpPr/>
              <p:nvPr/>
            </p:nvSpPr>
            <p:spPr>
              <a:xfrm>
                <a:off x="7100395" y="1859982"/>
                <a:ext cx="407854" cy="118736"/>
              </a:xfrm>
              <a:custGeom>
                <a:avLst/>
                <a:gdLst>
                  <a:gd name="connsiteX0" fmla="*/ 48438 w 407854"/>
                  <a:gd name="connsiteY0" fmla="*/ 38612 h 118736"/>
                  <a:gd name="connsiteX1" fmla="*/ 83657 w 407854"/>
                  <a:gd name="connsiteY1" fmla="*/ 31968 h 118736"/>
                  <a:gd name="connsiteX2" fmla="*/ 105052 w 407854"/>
                  <a:gd name="connsiteY2" fmla="*/ 23753 h 118736"/>
                  <a:gd name="connsiteX3" fmla="*/ 117054 w 407854"/>
                  <a:gd name="connsiteY3" fmla="*/ 18824 h 118736"/>
                  <a:gd name="connsiteX4" fmla="*/ 118661 w 407854"/>
                  <a:gd name="connsiteY4" fmla="*/ 19395 h 118736"/>
                  <a:gd name="connsiteX5" fmla="*/ 122590 w 407854"/>
                  <a:gd name="connsiteY5" fmla="*/ 18395 h 118736"/>
                  <a:gd name="connsiteX6" fmla="*/ 122555 w 407854"/>
                  <a:gd name="connsiteY6" fmla="*/ 18681 h 118736"/>
                  <a:gd name="connsiteX7" fmla="*/ 127305 w 407854"/>
                  <a:gd name="connsiteY7" fmla="*/ 17502 h 118736"/>
                  <a:gd name="connsiteX8" fmla="*/ 127234 w 407854"/>
                  <a:gd name="connsiteY8" fmla="*/ 17788 h 118736"/>
                  <a:gd name="connsiteX9" fmla="*/ 129413 w 407854"/>
                  <a:gd name="connsiteY9" fmla="*/ 17574 h 118736"/>
                  <a:gd name="connsiteX10" fmla="*/ 129055 w 407854"/>
                  <a:gd name="connsiteY10" fmla="*/ 17967 h 118736"/>
                  <a:gd name="connsiteX11" fmla="*/ 134556 w 407854"/>
                  <a:gd name="connsiteY11" fmla="*/ 17252 h 118736"/>
                  <a:gd name="connsiteX12" fmla="*/ 139914 w 407854"/>
                  <a:gd name="connsiteY12" fmla="*/ 17216 h 118736"/>
                  <a:gd name="connsiteX13" fmla="*/ 139628 w 407854"/>
                  <a:gd name="connsiteY13" fmla="*/ 16109 h 118736"/>
                  <a:gd name="connsiteX14" fmla="*/ 153344 w 407854"/>
                  <a:gd name="connsiteY14" fmla="*/ 18074 h 118736"/>
                  <a:gd name="connsiteX15" fmla="*/ 153201 w 407854"/>
                  <a:gd name="connsiteY15" fmla="*/ 18324 h 118736"/>
                  <a:gd name="connsiteX16" fmla="*/ 163488 w 407854"/>
                  <a:gd name="connsiteY16" fmla="*/ 21038 h 118736"/>
                  <a:gd name="connsiteX17" fmla="*/ 174561 w 407854"/>
                  <a:gd name="connsiteY17" fmla="*/ 23217 h 118736"/>
                  <a:gd name="connsiteX18" fmla="*/ 174704 w 407854"/>
                  <a:gd name="connsiteY18" fmla="*/ 24110 h 118736"/>
                  <a:gd name="connsiteX19" fmla="*/ 181955 w 407854"/>
                  <a:gd name="connsiteY19" fmla="*/ 23646 h 118736"/>
                  <a:gd name="connsiteX20" fmla="*/ 183169 w 407854"/>
                  <a:gd name="connsiteY20" fmla="*/ 26003 h 118736"/>
                  <a:gd name="connsiteX21" fmla="*/ 187170 w 407854"/>
                  <a:gd name="connsiteY21" fmla="*/ 26932 h 118736"/>
                  <a:gd name="connsiteX22" fmla="*/ 186241 w 407854"/>
                  <a:gd name="connsiteY22" fmla="*/ 26718 h 118736"/>
                  <a:gd name="connsiteX23" fmla="*/ 190706 w 407854"/>
                  <a:gd name="connsiteY23" fmla="*/ 30004 h 118736"/>
                  <a:gd name="connsiteX24" fmla="*/ 191099 w 407854"/>
                  <a:gd name="connsiteY24" fmla="*/ 27932 h 118736"/>
                  <a:gd name="connsiteX25" fmla="*/ 192528 w 407854"/>
                  <a:gd name="connsiteY25" fmla="*/ 31790 h 118736"/>
                  <a:gd name="connsiteX26" fmla="*/ 193599 w 407854"/>
                  <a:gd name="connsiteY26" fmla="*/ 30718 h 118736"/>
                  <a:gd name="connsiteX27" fmla="*/ 197671 w 407854"/>
                  <a:gd name="connsiteY27" fmla="*/ 41612 h 118736"/>
                  <a:gd name="connsiteX28" fmla="*/ 201315 w 407854"/>
                  <a:gd name="connsiteY28" fmla="*/ 47220 h 118736"/>
                  <a:gd name="connsiteX29" fmla="*/ 203565 w 407854"/>
                  <a:gd name="connsiteY29" fmla="*/ 50506 h 118736"/>
                  <a:gd name="connsiteX30" fmla="*/ 206315 w 407854"/>
                  <a:gd name="connsiteY30" fmla="*/ 53828 h 118736"/>
                  <a:gd name="connsiteX31" fmla="*/ 219031 w 407854"/>
                  <a:gd name="connsiteY31" fmla="*/ 63865 h 118736"/>
                  <a:gd name="connsiteX32" fmla="*/ 246284 w 407854"/>
                  <a:gd name="connsiteY32" fmla="*/ 76617 h 118736"/>
                  <a:gd name="connsiteX33" fmla="*/ 246892 w 407854"/>
                  <a:gd name="connsiteY33" fmla="*/ 77903 h 118736"/>
                  <a:gd name="connsiteX34" fmla="*/ 253392 w 407854"/>
                  <a:gd name="connsiteY34" fmla="*/ 78010 h 118736"/>
                  <a:gd name="connsiteX35" fmla="*/ 255714 w 407854"/>
                  <a:gd name="connsiteY35" fmla="*/ 77438 h 118736"/>
                  <a:gd name="connsiteX36" fmla="*/ 256500 w 407854"/>
                  <a:gd name="connsiteY36" fmla="*/ 78438 h 118736"/>
                  <a:gd name="connsiteX37" fmla="*/ 260000 w 407854"/>
                  <a:gd name="connsiteY37" fmla="*/ 77831 h 118736"/>
                  <a:gd name="connsiteX38" fmla="*/ 262036 w 407854"/>
                  <a:gd name="connsiteY38" fmla="*/ 78867 h 118736"/>
                  <a:gd name="connsiteX39" fmla="*/ 271680 w 407854"/>
                  <a:gd name="connsiteY39" fmla="*/ 79081 h 118736"/>
                  <a:gd name="connsiteX40" fmla="*/ 273824 w 407854"/>
                  <a:gd name="connsiteY40" fmla="*/ 79153 h 118736"/>
                  <a:gd name="connsiteX41" fmla="*/ 276824 w 407854"/>
                  <a:gd name="connsiteY41" fmla="*/ 79474 h 118736"/>
                  <a:gd name="connsiteX42" fmla="*/ 283039 w 407854"/>
                  <a:gd name="connsiteY42" fmla="*/ 80046 h 118736"/>
                  <a:gd name="connsiteX43" fmla="*/ 300720 w 407854"/>
                  <a:gd name="connsiteY43" fmla="*/ 81653 h 118736"/>
                  <a:gd name="connsiteX44" fmla="*/ 317686 w 407854"/>
                  <a:gd name="connsiteY44" fmla="*/ 84618 h 118736"/>
                  <a:gd name="connsiteX45" fmla="*/ 337724 w 407854"/>
                  <a:gd name="connsiteY45" fmla="*/ 94226 h 118736"/>
                  <a:gd name="connsiteX46" fmla="*/ 359263 w 407854"/>
                  <a:gd name="connsiteY46" fmla="*/ 103334 h 118736"/>
                  <a:gd name="connsiteX47" fmla="*/ 360977 w 407854"/>
                  <a:gd name="connsiteY47" fmla="*/ 103477 h 118736"/>
                  <a:gd name="connsiteX48" fmla="*/ 372872 w 407854"/>
                  <a:gd name="connsiteY48" fmla="*/ 108549 h 118736"/>
                  <a:gd name="connsiteX49" fmla="*/ 380944 w 407854"/>
                  <a:gd name="connsiteY49" fmla="*/ 112336 h 118736"/>
                  <a:gd name="connsiteX50" fmla="*/ 398161 w 407854"/>
                  <a:gd name="connsiteY50" fmla="*/ 118515 h 118736"/>
                  <a:gd name="connsiteX51" fmla="*/ 407555 w 407854"/>
                  <a:gd name="connsiteY51" fmla="*/ 115479 h 118736"/>
                  <a:gd name="connsiteX52" fmla="*/ 392338 w 407854"/>
                  <a:gd name="connsiteY52" fmla="*/ 103727 h 118736"/>
                  <a:gd name="connsiteX53" fmla="*/ 392767 w 407854"/>
                  <a:gd name="connsiteY53" fmla="*/ 103549 h 118736"/>
                  <a:gd name="connsiteX54" fmla="*/ 376979 w 407854"/>
                  <a:gd name="connsiteY54" fmla="*/ 96619 h 118736"/>
                  <a:gd name="connsiteX55" fmla="*/ 370014 w 407854"/>
                  <a:gd name="connsiteY55" fmla="*/ 92690 h 118736"/>
                  <a:gd name="connsiteX56" fmla="*/ 370228 w 407854"/>
                  <a:gd name="connsiteY56" fmla="*/ 92583 h 118736"/>
                  <a:gd name="connsiteX57" fmla="*/ 357334 w 407854"/>
                  <a:gd name="connsiteY57" fmla="*/ 87904 h 118736"/>
                  <a:gd name="connsiteX58" fmla="*/ 358763 w 407854"/>
                  <a:gd name="connsiteY58" fmla="*/ 87547 h 118736"/>
                  <a:gd name="connsiteX59" fmla="*/ 352119 w 407854"/>
                  <a:gd name="connsiteY59" fmla="*/ 84475 h 118736"/>
                  <a:gd name="connsiteX60" fmla="*/ 330831 w 407854"/>
                  <a:gd name="connsiteY60" fmla="*/ 76903 h 118736"/>
                  <a:gd name="connsiteX61" fmla="*/ 331295 w 407854"/>
                  <a:gd name="connsiteY61" fmla="*/ 76724 h 118736"/>
                  <a:gd name="connsiteX62" fmla="*/ 324687 w 407854"/>
                  <a:gd name="connsiteY62" fmla="*/ 74902 h 118736"/>
                  <a:gd name="connsiteX63" fmla="*/ 324473 w 407854"/>
                  <a:gd name="connsiteY63" fmla="*/ 74474 h 118736"/>
                  <a:gd name="connsiteX64" fmla="*/ 313257 w 407854"/>
                  <a:gd name="connsiteY64" fmla="*/ 71402 h 118736"/>
                  <a:gd name="connsiteX65" fmla="*/ 313329 w 407854"/>
                  <a:gd name="connsiteY65" fmla="*/ 70545 h 118736"/>
                  <a:gd name="connsiteX66" fmla="*/ 307149 w 407854"/>
                  <a:gd name="connsiteY66" fmla="*/ 69187 h 118736"/>
                  <a:gd name="connsiteX67" fmla="*/ 309399 w 407854"/>
                  <a:gd name="connsiteY67" fmla="*/ 69902 h 118736"/>
                  <a:gd name="connsiteX68" fmla="*/ 299934 w 407854"/>
                  <a:gd name="connsiteY68" fmla="*/ 68330 h 118736"/>
                  <a:gd name="connsiteX69" fmla="*/ 287147 w 407854"/>
                  <a:gd name="connsiteY69" fmla="*/ 71545 h 118736"/>
                  <a:gd name="connsiteX70" fmla="*/ 285968 w 407854"/>
                  <a:gd name="connsiteY70" fmla="*/ 70545 h 118736"/>
                  <a:gd name="connsiteX71" fmla="*/ 286647 w 407854"/>
                  <a:gd name="connsiteY71" fmla="*/ 68830 h 118736"/>
                  <a:gd name="connsiteX72" fmla="*/ 278824 w 407854"/>
                  <a:gd name="connsiteY72" fmla="*/ 67759 h 118736"/>
                  <a:gd name="connsiteX73" fmla="*/ 278824 w 407854"/>
                  <a:gd name="connsiteY73" fmla="*/ 66794 h 118736"/>
                  <a:gd name="connsiteX74" fmla="*/ 272038 w 407854"/>
                  <a:gd name="connsiteY74" fmla="*/ 65937 h 118736"/>
                  <a:gd name="connsiteX75" fmla="*/ 266180 w 407854"/>
                  <a:gd name="connsiteY75" fmla="*/ 65758 h 118736"/>
                  <a:gd name="connsiteX76" fmla="*/ 257929 w 407854"/>
                  <a:gd name="connsiteY76" fmla="*/ 64651 h 118736"/>
                  <a:gd name="connsiteX77" fmla="*/ 256214 w 407854"/>
                  <a:gd name="connsiteY77" fmla="*/ 63294 h 118736"/>
                  <a:gd name="connsiteX78" fmla="*/ 252749 w 407854"/>
                  <a:gd name="connsiteY78" fmla="*/ 63937 h 118736"/>
                  <a:gd name="connsiteX79" fmla="*/ 251678 w 407854"/>
                  <a:gd name="connsiteY79" fmla="*/ 62329 h 118736"/>
                  <a:gd name="connsiteX80" fmla="*/ 236712 w 407854"/>
                  <a:gd name="connsiteY80" fmla="*/ 56864 h 118736"/>
                  <a:gd name="connsiteX81" fmla="*/ 230782 w 407854"/>
                  <a:gd name="connsiteY81" fmla="*/ 55793 h 118736"/>
                  <a:gd name="connsiteX82" fmla="*/ 229175 w 407854"/>
                  <a:gd name="connsiteY82" fmla="*/ 52935 h 118736"/>
                  <a:gd name="connsiteX83" fmla="*/ 229782 w 407854"/>
                  <a:gd name="connsiteY83" fmla="*/ 53507 h 118736"/>
                  <a:gd name="connsiteX84" fmla="*/ 230640 w 407854"/>
                  <a:gd name="connsiteY84" fmla="*/ 52935 h 118736"/>
                  <a:gd name="connsiteX85" fmla="*/ 222174 w 407854"/>
                  <a:gd name="connsiteY85" fmla="*/ 47649 h 118736"/>
                  <a:gd name="connsiteX86" fmla="*/ 222746 w 407854"/>
                  <a:gd name="connsiteY86" fmla="*/ 49292 h 118736"/>
                  <a:gd name="connsiteX87" fmla="*/ 220388 w 407854"/>
                  <a:gd name="connsiteY87" fmla="*/ 47042 h 118736"/>
                  <a:gd name="connsiteX88" fmla="*/ 221388 w 407854"/>
                  <a:gd name="connsiteY88" fmla="*/ 46934 h 118736"/>
                  <a:gd name="connsiteX89" fmla="*/ 218495 w 407854"/>
                  <a:gd name="connsiteY89" fmla="*/ 43327 h 118736"/>
                  <a:gd name="connsiteX90" fmla="*/ 218174 w 407854"/>
                  <a:gd name="connsiteY90" fmla="*/ 44434 h 118736"/>
                  <a:gd name="connsiteX91" fmla="*/ 215566 w 407854"/>
                  <a:gd name="connsiteY91" fmla="*/ 39684 h 118736"/>
                  <a:gd name="connsiteX92" fmla="*/ 214030 w 407854"/>
                  <a:gd name="connsiteY92" fmla="*/ 40291 h 118736"/>
                  <a:gd name="connsiteX93" fmla="*/ 207244 w 407854"/>
                  <a:gd name="connsiteY93" fmla="*/ 27075 h 118736"/>
                  <a:gd name="connsiteX94" fmla="*/ 204779 w 407854"/>
                  <a:gd name="connsiteY94" fmla="*/ 26075 h 118736"/>
                  <a:gd name="connsiteX95" fmla="*/ 205386 w 407854"/>
                  <a:gd name="connsiteY95" fmla="*/ 25325 h 118736"/>
                  <a:gd name="connsiteX96" fmla="*/ 200850 w 407854"/>
                  <a:gd name="connsiteY96" fmla="*/ 18967 h 118736"/>
                  <a:gd name="connsiteX97" fmla="*/ 201672 w 407854"/>
                  <a:gd name="connsiteY97" fmla="*/ 18824 h 118736"/>
                  <a:gd name="connsiteX98" fmla="*/ 199171 w 407854"/>
                  <a:gd name="connsiteY98" fmla="*/ 19252 h 118736"/>
                  <a:gd name="connsiteX99" fmla="*/ 191920 w 407854"/>
                  <a:gd name="connsiteY99" fmla="*/ 14431 h 118736"/>
                  <a:gd name="connsiteX100" fmla="*/ 189527 w 407854"/>
                  <a:gd name="connsiteY100" fmla="*/ 14966 h 118736"/>
                  <a:gd name="connsiteX101" fmla="*/ 190635 w 407854"/>
                  <a:gd name="connsiteY101" fmla="*/ 14538 h 118736"/>
                  <a:gd name="connsiteX102" fmla="*/ 187634 w 407854"/>
                  <a:gd name="connsiteY102" fmla="*/ 13359 h 118736"/>
                  <a:gd name="connsiteX103" fmla="*/ 186420 w 407854"/>
                  <a:gd name="connsiteY103" fmla="*/ 11502 h 118736"/>
                  <a:gd name="connsiteX104" fmla="*/ 188420 w 407854"/>
                  <a:gd name="connsiteY104" fmla="*/ 11144 h 118736"/>
                  <a:gd name="connsiteX105" fmla="*/ 183491 w 407854"/>
                  <a:gd name="connsiteY105" fmla="*/ 10930 h 118736"/>
                  <a:gd name="connsiteX106" fmla="*/ 174490 w 407854"/>
                  <a:gd name="connsiteY106" fmla="*/ 7572 h 118736"/>
                  <a:gd name="connsiteX107" fmla="*/ 167596 w 407854"/>
                  <a:gd name="connsiteY107" fmla="*/ 6787 h 118736"/>
                  <a:gd name="connsiteX108" fmla="*/ 167203 w 407854"/>
                  <a:gd name="connsiteY108" fmla="*/ 4322 h 118736"/>
                  <a:gd name="connsiteX109" fmla="*/ 159274 w 407854"/>
                  <a:gd name="connsiteY109" fmla="*/ 2608 h 118736"/>
                  <a:gd name="connsiteX110" fmla="*/ 159666 w 407854"/>
                  <a:gd name="connsiteY110" fmla="*/ 2608 h 118736"/>
                  <a:gd name="connsiteX111" fmla="*/ 149022 w 407854"/>
                  <a:gd name="connsiteY111" fmla="*/ 286 h 118736"/>
                  <a:gd name="connsiteX112" fmla="*/ 138914 w 407854"/>
                  <a:gd name="connsiteY112" fmla="*/ 0 h 118736"/>
                  <a:gd name="connsiteX113" fmla="*/ 136735 w 407854"/>
                  <a:gd name="connsiteY113" fmla="*/ 2000 h 118736"/>
                  <a:gd name="connsiteX114" fmla="*/ 128162 w 407854"/>
                  <a:gd name="connsiteY114" fmla="*/ 1822 h 118736"/>
                  <a:gd name="connsiteX115" fmla="*/ 122269 w 407854"/>
                  <a:gd name="connsiteY115" fmla="*/ 4179 h 118736"/>
                  <a:gd name="connsiteX116" fmla="*/ 116768 w 407854"/>
                  <a:gd name="connsiteY116" fmla="*/ 3786 h 118736"/>
                  <a:gd name="connsiteX117" fmla="*/ 117483 w 407854"/>
                  <a:gd name="connsiteY117" fmla="*/ 3429 h 118736"/>
                  <a:gd name="connsiteX118" fmla="*/ 106017 w 407854"/>
                  <a:gd name="connsiteY118" fmla="*/ 6537 h 118736"/>
                  <a:gd name="connsiteX119" fmla="*/ 100695 w 407854"/>
                  <a:gd name="connsiteY119" fmla="*/ 10287 h 118736"/>
                  <a:gd name="connsiteX120" fmla="*/ 98873 w 407854"/>
                  <a:gd name="connsiteY120" fmla="*/ 10216 h 118736"/>
                  <a:gd name="connsiteX121" fmla="*/ 97944 w 407854"/>
                  <a:gd name="connsiteY121" fmla="*/ 9501 h 118736"/>
                  <a:gd name="connsiteX122" fmla="*/ 97159 w 407854"/>
                  <a:gd name="connsiteY122" fmla="*/ 10359 h 118736"/>
                  <a:gd name="connsiteX123" fmla="*/ 97051 w 407854"/>
                  <a:gd name="connsiteY123" fmla="*/ 10180 h 118736"/>
                  <a:gd name="connsiteX124" fmla="*/ 96480 w 407854"/>
                  <a:gd name="connsiteY124" fmla="*/ 11073 h 118736"/>
                  <a:gd name="connsiteX125" fmla="*/ 96980 w 407854"/>
                  <a:gd name="connsiteY125" fmla="*/ 11430 h 118736"/>
                  <a:gd name="connsiteX126" fmla="*/ 90015 w 407854"/>
                  <a:gd name="connsiteY126" fmla="*/ 12537 h 118736"/>
                  <a:gd name="connsiteX127" fmla="*/ 74513 w 407854"/>
                  <a:gd name="connsiteY127" fmla="*/ 20360 h 118736"/>
                  <a:gd name="connsiteX128" fmla="*/ 76192 w 407854"/>
                  <a:gd name="connsiteY128" fmla="*/ 18109 h 118736"/>
                  <a:gd name="connsiteX129" fmla="*/ 72584 w 407854"/>
                  <a:gd name="connsiteY129" fmla="*/ 19503 h 118736"/>
                  <a:gd name="connsiteX130" fmla="*/ 75584 w 407854"/>
                  <a:gd name="connsiteY130" fmla="*/ 17752 h 118736"/>
                  <a:gd name="connsiteX131" fmla="*/ 61154 w 407854"/>
                  <a:gd name="connsiteY131" fmla="*/ 21503 h 118736"/>
                  <a:gd name="connsiteX132" fmla="*/ 60190 w 407854"/>
                  <a:gd name="connsiteY132" fmla="*/ 22539 h 118736"/>
                  <a:gd name="connsiteX133" fmla="*/ 59833 w 407854"/>
                  <a:gd name="connsiteY133" fmla="*/ 22467 h 118736"/>
                  <a:gd name="connsiteX134" fmla="*/ 58011 w 407854"/>
                  <a:gd name="connsiteY134" fmla="*/ 24003 h 118736"/>
                  <a:gd name="connsiteX135" fmla="*/ 54939 w 407854"/>
                  <a:gd name="connsiteY135" fmla="*/ 22574 h 118736"/>
                  <a:gd name="connsiteX136" fmla="*/ 45938 w 407854"/>
                  <a:gd name="connsiteY136" fmla="*/ 25467 h 118736"/>
                  <a:gd name="connsiteX137" fmla="*/ 46545 w 407854"/>
                  <a:gd name="connsiteY137" fmla="*/ 26325 h 118736"/>
                  <a:gd name="connsiteX138" fmla="*/ 43116 w 407854"/>
                  <a:gd name="connsiteY138" fmla="*/ 26718 h 118736"/>
                  <a:gd name="connsiteX139" fmla="*/ 42652 w 407854"/>
                  <a:gd name="connsiteY139" fmla="*/ 25575 h 118736"/>
                  <a:gd name="connsiteX140" fmla="*/ 38937 w 407854"/>
                  <a:gd name="connsiteY140" fmla="*/ 28468 h 118736"/>
                  <a:gd name="connsiteX141" fmla="*/ 41044 w 407854"/>
                  <a:gd name="connsiteY141" fmla="*/ 26325 h 118736"/>
                  <a:gd name="connsiteX142" fmla="*/ 32829 w 407854"/>
                  <a:gd name="connsiteY142" fmla="*/ 29182 h 118736"/>
                  <a:gd name="connsiteX143" fmla="*/ 32722 w 407854"/>
                  <a:gd name="connsiteY143" fmla="*/ 31575 h 118736"/>
                  <a:gd name="connsiteX144" fmla="*/ 25042 w 407854"/>
                  <a:gd name="connsiteY144" fmla="*/ 34826 h 118736"/>
                  <a:gd name="connsiteX145" fmla="*/ 26328 w 407854"/>
                  <a:gd name="connsiteY145" fmla="*/ 35469 h 118736"/>
                  <a:gd name="connsiteX146" fmla="*/ 15684 w 407854"/>
                  <a:gd name="connsiteY146" fmla="*/ 39148 h 118736"/>
                  <a:gd name="connsiteX147" fmla="*/ 1361 w 407854"/>
                  <a:gd name="connsiteY147" fmla="*/ 53542 h 118736"/>
                  <a:gd name="connsiteX148" fmla="*/ 12255 w 407854"/>
                  <a:gd name="connsiteY148" fmla="*/ 53078 h 118736"/>
                  <a:gd name="connsiteX149" fmla="*/ 48438 w 407854"/>
                  <a:gd name="connsiteY149" fmla="*/ 38612 h 118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</a:cxnLst>
                <a:rect l="l" t="t" r="r" b="b"/>
                <a:pathLst>
                  <a:path w="407854" h="118736">
                    <a:moveTo>
                      <a:pt x="48438" y="38612"/>
                    </a:moveTo>
                    <a:cubicBezTo>
                      <a:pt x="62440" y="35719"/>
                      <a:pt x="67619" y="38148"/>
                      <a:pt x="83657" y="31968"/>
                    </a:cubicBezTo>
                    <a:cubicBezTo>
                      <a:pt x="91194" y="29611"/>
                      <a:pt x="98445" y="26218"/>
                      <a:pt x="105052" y="23753"/>
                    </a:cubicBezTo>
                    <a:cubicBezTo>
                      <a:pt x="107731" y="21110"/>
                      <a:pt x="113732" y="20967"/>
                      <a:pt x="117054" y="18824"/>
                    </a:cubicBezTo>
                    <a:lnTo>
                      <a:pt x="118661" y="19395"/>
                    </a:lnTo>
                    <a:cubicBezTo>
                      <a:pt x="119804" y="18681"/>
                      <a:pt x="121233" y="18109"/>
                      <a:pt x="122590" y="18395"/>
                    </a:cubicBezTo>
                    <a:lnTo>
                      <a:pt x="122555" y="18681"/>
                    </a:lnTo>
                    <a:cubicBezTo>
                      <a:pt x="124305" y="17717"/>
                      <a:pt x="126448" y="17895"/>
                      <a:pt x="127305" y="17502"/>
                    </a:cubicBezTo>
                    <a:lnTo>
                      <a:pt x="127234" y="17788"/>
                    </a:lnTo>
                    <a:cubicBezTo>
                      <a:pt x="127984" y="17681"/>
                      <a:pt x="128698" y="17609"/>
                      <a:pt x="129413" y="17574"/>
                    </a:cubicBezTo>
                    <a:lnTo>
                      <a:pt x="129055" y="17967"/>
                    </a:lnTo>
                    <a:cubicBezTo>
                      <a:pt x="130377" y="17538"/>
                      <a:pt x="132556" y="17359"/>
                      <a:pt x="134556" y="17252"/>
                    </a:cubicBezTo>
                    <a:cubicBezTo>
                      <a:pt x="136521" y="17145"/>
                      <a:pt x="138307" y="17109"/>
                      <a:pt x="139914" y="17216"/>
                    </a:cubicBezTo>
                    <a:lnTo>
                      <a:pt x="139628" y="16109"/>
                    </a:lnTo>
                    <a:cubicBezTo>
                      <a:pt x="146629" y="17216"/>
                      <a:pt x="147629" y="14966"/>
                      <a:pt x="153344" y="18074"/>
                    </a:cubicBezTo>
                    <a:lnTo>
                      <a:pt x="153201" y="18324"/>
                    </a:lnTo>
                    <a:cubicBezTo>
                      <a:pt x="157273" y="18002"/>
                      <a:pt x="160274" y="19574"/>
                      <a:pt x="163488" y="21038"/>
                    </a:cubicBezTo>
                    <a:cubicBezTo>
                      <a:pt x="166739" y="22574"/>
                      <a:pt x="170704" y="23825"/>
                      <a:pt x="174561" y="23217"/>
                    </a:cubicBezTo>
                    <a:cubicBezTo>
                      <a:pt x="173561" y="23360"/>
                      <a:pt x="174847" y="23860"/>
                      <a:pt x="174704" y="24110"/>
                    </a:cubicBezTo>
                    <a:cubicBezTo>
                      <a:pt x="178240" y="24539"/>
                      <a:pt x="180955" y="25539"/>
                      <a:pt x="181955" y="23646"/>
                    </a:cubicBezTo>
                    <a:cubicBezTo>
                      <a:pt x="184062" y="24682"/>
                      <a:pt x="183312" y="25146"/>
                      <a:pt x="183169" y="26003"/>
                    </a:cubicBezTo>
                    <a:cubicBezTo>
                      <a:pt x="183598" y="25146"/>
                      <a:pt x="185598" y="25789"/>
                      <a:pt x="187170" y="26932"/>
                    </a:cubicBezTo>
                    <a:lnTo>
                      <a:pt x="186241" y="26718"/>
                    </a:lnTo>
                    <a:cubicBezTo>
                      <a:pt x="187777" y="27682"/>
                      <a:pt x="189242" y="28789"/>
                      <a:pt x="190706" y="30004"/>
                    </a:cubicBezTo>
                    <a:lnTo>
                      <a:pt x="191099" y="27932"/>
                    </a:lnTo>
                    <a:cubicBezTo>
                      <a:pt x="193028" y="30432"/>
                      <a:pt x="190170" y="30040"/>
                      <a:pt x="192528" y="31790"/>
                    </a:cubicBezTo>
                    <a:lnTo>
                      <a:pt x="193599" y="30718"/>
                    </a:lnTo>
                    <a:cubicBezTo>
                      <a:pt x="196385" y="34147"/>
                      <a:pt x="196171" y="37612"/>
                      <a:pt x="197671" y="41612"/>
                    </a:cubicBezTo>
                    <a:cubicBezTo>
                      <a:pt x="198886" y="43505"/>
                      <a:pt x="200100" y="45327"/>
                      <a:pt x="201315" y="47220"/>
                    </a:cubicBezTo>
                    <a:cubicBezTo>
                      <a:pt x="201850" y="48078"/>
                      <a:pt x="202672" y="49256"/>
                      <a:pt x="203565" y="50506"/>
                    </a:cubicBezTo>
                    <a:cubicBezTo>
                      <a:pt x="204422" y="51721"/>
                      <a:pt x="205386" y="52721"/>
                      <a:pt x="206315" y="53828"/>
                    </a:cubicBezTo>
                    <a:cubicBezTo>
                      <a:pt x="210208" y="57972"/>
                      <a:pt x="214602" y="61150"/>
                      <a:pt x="219031" y="63865"/>
                    </a:cubicBezTo>
                    <a:cubicBezTo>
                      <a:pt x="228032" y="69294"/>
                      <a:pt x="237105" y="73045"/>
                      <a:pt x="246284" y="76617"/>
                    </a:cubicBezTo>
                    <a:lnTo>
                      <a:pt x="246892" y="77903"/>
                    </a:lnTo>
                    <a:cubicBezTo>
                      <a:pt x="246927" y="79689"/>
                      <a:pt x="252964" y="76545"/>
                      <a:pt x="253392" y="78010"/>
                    </a:cubicBezTo>
                    <a:lnTo>
                      <a:pt x="255714" y="77438"/>
                    </a:lnTo>
                    <a:cubicBezTo>
                      <a:pt x="256321" y="77760"/>
                      <a:pt x="257607" y="78117"/>
                      <a:pt x="256500" y="78438"/>
                    </a:cubicBezTo>
                    <a:cubicBezTo>
                      <a:pt x="258536" y="78581"/>
                      <a:pt x="258607" y="78296"/>
                      <a:pt x="260000" y="77831"/>
                    </a:cubicBezTo>
                    <a:lnTo>
                      <a:pt x="262036" y="78867"/>
                    </a:lnTo>
                    <a:cubicBezTo>
                      <a:pt x="265751" y="79296"/>
                      <a:pt x="268823" y="79046"/>
                      <a:pt x="271680" y="79081"/>
                    </a:cubicBezTo>
                    <a:cubicBezTo>
                      <a:pt x="272395" y="79081"/>
                      <a:pt x="273109" y="79117"/>
                      <a:pt x="273824" y="79153"/>
                    </a:cubicBezTo>
                    <a:lnTo>
                      <a:pt x="276824" y="79474"/>
                    </a:lnTo>
                    <a:cubicBezTo>
                      <a:pt x="278860" y="79653"/>
                      <a:pt x="280860" y="79867"/>
                      <a:pt x="283039" y="80046"/>
                    </a:cubicBezTo>
                    <a:cubicBezTo>
                      <a:pt x="288075" y="81439"/>
                      <a:pt x="294898" y="81260"/>
                      <a:pt x="300720" y="81653"/>
                    </a:cubicBezTo>
                    <a:cubicBezTo>
                      <a:pt x="306363" y="82082"/>
                      <a:pt x="313078" y="83439"/>
                      <a:pt x="317686" y="84618"/>
                    </a:cubicBezTo>
                    <a:cubicBezTo>
                      <a:pt x="324544" y="85868"/>
                      <a:pt x="331009" y="90083"/>
                      <a:pt x="337724" y="94226"/>
                    </a:cubicBezTo>
                    <a:cubicBezTo>
                      <a:pt x="344261" y="98405"/>
                      <a:pt x="352262" y="102406"/>
                      <a:pt x="359263" y="103334"/>
                    </a:cubicBezTo>
                    <a:cubicBezTo>
                      <a:pt x="359620" y="103727"/>
                      <a:pt x="360942" y="103656"/>
                      <a:pt x="360977" y="103477"/>
                    </a:cubicBezTo>
                    <a:cubicBezTo>
                      <a:pt x="365049" y="105085"/>
                      <a:pt x="369014" y="106763"/>
                      <a:pt x="372872" y="108549"/>
                    </a:cubicBezTo>
                    <a:cubicBezTo>
                      <a:pt x="372872" y="108549"/>
                      <a:pt x="376336" y="110157"/>
                      <a:pt x="380944" y="112336"/>
                    </a:cubicBezTo>
                    <a:cubicBezTo>
                      <a:pt x="385588" y="114622"/>
                      <a:pt x="392124" y="117729"/>
                      <a:pt x="398161" y="118515"/>
                    </a:cubicBezTo>
                    <a:cubicBezTo>
                      <a:pt x="404304" y="119479"/>
                      <a:pt x="409126" y="117086"/>
                      <a:pt x="407555" y="115479"/>
                    </a:cubicBezTo>
                    <a:cubicBezTo>
                      <a:pt x="406054" y="113871"/>
                      <a:pt x="400947" y="112085"/>
                      <a:pt x="392338" y="103727"/>
                    </a:cubicBezTo>
                    <a:lnTo>
                      <a:pt x="392767" y="103549"/>
                    </a:lnTo>
                    <a:cubicBezTo>
                      <a:pt x="387052" y="99620"/>
                      <a:pt x="382409" y="96941"/>
                      <a:pt x="376979" y="96619"/>
                    </a:cubicBezTo>
                    <a:cubicBezTo>
                      <a:pt x="377122" y="94226"/>
                      <a:pt x="371371" y="93976"/>
                      <a:pt x="370014" y="92690"/>
                    </a:cubicBezTo>
                    <a:lnTo>
                      <a:pt x="370228" y="92583"/>
                    </a:lnTo>
                    <a:cubicBezTo>
                      <a:pt x="365371" y="92476"/>
                      <a:pt x="361906" y="87940"/>
                      <a:pt x="357334" y="87904"/>
                    </a:cubicBezTo>
                    <a:cubicBezTo>
                      <a:pt x="357548" y="87797"/>
                      <a:pt x="357798" y="87261"/>
                      <a:pt x="358763" y="87547"/>
                    </a:cubicBezTo>
                    <a:cubicBezTo>
                      <a:pt x="355798" y="86797"/>
                      <a:pt x="351869" y="85761"/>
                      <a:pt x="352119" y="84475"/>
                    </a:cubicBezTo>
                    <a:cubicBezTo>
                      <a:pt x="345404" y="82082"/>
                      <a:pt x="336189" y="77010"/>
                      <a:pt x="330831" y="76903"/>
                    </a:cubicBezTo>
                    <a:lnTo>
                      <a:pt x="331295" y="76724"/>
                    </a:lnTo>
                    <a:cubicBezTo>
                      <a:pt x="328187" y="76867"/>
                      <a:pt x="327902" y="75438"/>
                      <a:pt x="324687" y="74902"/>
                    </a:cubicBezTo>
                    <a:cubicBezTo>
                      <a:pt x="324580" y="74688"/>
                      <a:pt x="324401" y="74509"/>
                      <a:pt x="324473" y="74474"/>
                    </a:cubicBezTo>
                    <a:cubicBezTo>
                      <a:pt x="321151" y="74581"/>
                      <a:pt x="315900" y="71509"/>
                      <a:pt x="313257" y="71402"/>
                    </a:cubicBezTo>
                    <a:lnTo>
                      <a:pt x="313329" y="70545"/>
                    </a:lnTo>
                    <a:cubicBezTo>
                      <a:pt x="311293" y="70009"/>
                      <a:pt x="309221" y="69545"/>
                      <a:pt x="307149" y="69187"/>
                    </a:cubicBezTo>
                    <a:lnTo>
                      <a:pt x="309399" y="69902"/>
                    </a:lnTo>
                    <a:cubicBezTo>
                      <a:pt x="308185" y="72045"/>
                      <a:pt x="304935" y="67223"/>
                      <a:pt x="299934" y="68330"/>
                    </a:cubicBezTo>
                    <a:cubicBezTo>
                      <a:pt x="295541" y="67616"/>
                      <a:pt x="291254" y="72831"/>
                      <a:pt x="287147" y="71545"/>
                    </a:cubicBezTo>
                    <a:cubicBezTo>
                      <a:pt x="285146" y="72581"/>
                      <a:pt x="288933" y="69830"/>
                      <a:pt x="285968" y="70545"/>
                    </a:cubicBezTo>
                    <a:cubicBezTo>
                      <a:pt x="285932" y="69330"/>
                      <a:pt x="287361" y="69830"/>
                      <a:pt x="286647" y="68830"/>
                    </a:cubicBezTo>
                    <a:cubicBezTo>
                      <a:pt x="283753" y="69294"/>
                      <a:pt x="282110" y="67401"/>
                      <a:pt x="278824" y="67759"/>
                    </a:cubicBezTo>
                    <a:lnTo>
                      <a:pt x="278824" y="66794"/>
                    </a:lnTo>
                    <a:cubicBezTo>
                      <a:pt x="276860" y="67366"/>
                      <a:pt x="274252" y="66473"/>
                      <a:pt x="272038" y="65937"/>
                    </a:cubicBezTo>
                    <a:cubicBezTo>
                      <a:pt x="269823" y="65365"/>
                      <a:pt x="267859" y="64972"/>
                      <a:pt x="266180" y="65758"/>
                    </a:cubicBezTo>
                    <a:cubicBezTo>
                      <a:pt x="261215" y="66437"/>
                      <a:pt x="262786" y="62901"/>
                      <a:pt x="257929" y="64651"/>
                    </a:cubicBezTo>
                    <a:lnTo>
                      <a:pt x="256214" y="63294"/>
                    </a:lnTo>
                    <a:cubicBezTo>
                      <a:pt x="254357" y="62936"/>
                      <a:pt x="254714" y="64794"/>
                      <a:pt x="252749" y="63937"/>
                    </a:cubicBezTo>
                    <a:cubicBezTo>
                      <a:pt x="252928" y="63186"/>
                      <a:pt x="250428" y="62901"/>
                      <a:pt x="251678" y="62329"/>
                    </a:cubicBezTo>
                    <a:cubicBezTo>
                      <a:pt x="247677" y="60258"/>
                      <a:pt x="241712" y="61615"/>
                      <a:pt x="236712" y="56864"/>
                    </a:cubicBezTo>
                    <a:cubicBezTo>
                      <a:pt x="234747" y="57686"/>
                      <a:pt x="232283" y="55328"/>
                      <a:pt x="230782" y="55793"/>
                    </a:cubicBezTo>
                    <a:cubicBezTo>
                      <a:pt x="230925" y="55150"/>
                      <a:pt x="225282" y="52221"/>
                      <a:pt x="229175" y="52935"/>
                    </a:cubicBezTo>
                    <a:cubicBezTo>
                      <a:pt x="229497" y="53007"/>
                      <a:pt x="229961" y="53293"/>
                      <a:pt x="229782" y="53507"/>
                    </a:cubicBezTo>
                    <a:lnTo>
                      <a:pt x="230640" y="52935"/>
                    </a:lnTo>
                    <a:cubicBezTo>
                      <a:pt x="228568" y="49578"/>
                      <a:pt x="224639" y="50149"/>
                      <a:pt x="222174" y="47649"/>
                    </a:cubicBezTo>
                    <a:cubicBezTo>
                      <a:pt x="222746" y="48542"/>
                      <a:pt x="223853" y="49399"/>
                      <a:pt x="222746" y="49292"/>
                    </a:cubicBezTo>
                    <a:cubicBezTo>
                      <a:pt x="221924" y="48542"/>
                      <a:pt x="221103" y="47827"/>
                      <a:pt x="220388" y="47042"/>
                    </a:cubicBezTo>
                    <a:lnTo>
                      <a:pt x="221388" y="46934"/>
                    </a:lnTo>
                    <a:cubicBezTo>
                      <a:pt x="220317" y="45756"/>
                      <a:pt x="219388" y="44541"/>
                      <a:pt x="218495" y="43327"/>
                    </a:cubicBezTo>
                    <a:lnTo>
                      <a:pt x="218174" y="44434"/>
                    </a:lnTo>
                    <a:cubicBezTo>
                      <a:pt x="217031" y="42327"/>
                      <a:pt x="218102" y="41005"/>
                      <a:pt x="215566" y="39684"/>
                    </a:cubicBezTo>
                    <a:cubicBezTo>
                      <a:pt x="214209" y="38969"/>
                      <a:pt x="215781" y="42434"/>
                      <a:pt x="214030" y="40291"/>
                    </a:cubicBezTo>
                    <a:cubicBezTo>
                      <a:pt x="212637" y="36755"/>
                      <a:pt x="210280" y="31325"/>
                      <a:pt x="207244" y="27075"/>
                    </a:cubicBezTo>
                    <a:cubicBezTo>
                      <a:pt x="206672" y="28146"/>
                      <a:pt x="205851" y="27039"/>
                      <a:pt x="204779" y="26075"/>
                    </a:cubicBezTo>
                    <a:lnTo>
                      <a:pt x="205386" y="25325"/>
                    </a:lnTo>
                    <a:cubicBezTo>
                      <a:pt x="200672" y="22039"/>
                      <a:pt x="205672" y="22324"/>
                      <a:pt x="200850" y="18967"/>
                    </a:cubicBezTo>
                    <a:lnTo>
                      <a:pt x="201672" y="18824"/>
                    </a:lnTo>
                    <a:lnTo>
                      <a:pt x="199171" y="19252"/>
                    </a:lnTo>
                    <a:cubicBezTo>
                      <a:pt x="194028" y="17359"/>
                      <a:pt x="198350" y="15716"/>
                      <a:pt x="191920" y="14431"/>
                    </a:cubicBezTo>
                    <a:cubicBezTo>
                      <a:pt x="193956" y="15609"/>
                      <a:pt x="191706" y="16716"/>
                      <a:pt x="189527" y="14966"/>
                    </a:cubicBezTo>
                    <a:lnTo>
                      <a:pt x="190635" y="14538"/>
                    </a:lnTo>
                    <a:cubicBezTo>
                      <a:pt x="189134" y="13930"/>
                      <a:pt x="188527" y="13966"/>
                      <a:pt x="187634" y="13359"/>
                    </a:cubicBezTo>
                    <a:cubicBezTo>
                      <a:pt x="188742" y="13323"/>
                      <a:pt x="188706" y="12395"/>
                      <a:pt x="186420" y="11502"/>
                    </a:cubicBezTo>
                    <a:lnTo>
                      <a:pt x="188420" y="11144"/>
                    </a:lnTo>
                    <a:cubicBezTo>
                      <a:pt x="186741" y="10966"/>
                      <a:pt x="185098" y="10859"/>
                      <a:pt x="183491" y="10930"/>
                    </a:cubicBezTo>
                    <a:cubicBezTo>
                      <a:pt x="180455" y="8787"/>
                      <a:pt x="175347" y="9073"/>
                      <a:pt x="174490" y="7572"/>
                    </a:cubicBezTo>
                    <a:cubicBezTo>
                      <a:pt x="174204" y="7537"/>
                      <a:pt x="169203" y="5858"/>
                      <a:pt x="167596" y="6787"/>
                    </a:cubicBezTo>
                    <a:cubicBezTo>
                      <a:pt x="168918" y="6251"/>
                      <a:pt x="166060" y="5072"/>
                      <a:pt x="167203" y="4322"/>
                    </a:cubicBezTo>
                    <a:cubicBezTo>
                      <a:pt x="165560" y="4893"/>
                      <a:pt x="160917" y="4215"/>
                      <a:pt x="159274" y="2608"/>
                    </a:cubicBezTo>
                    <a:lnTo>
                      <a:pt x="159666" y="2608"/>
                    </a:lnTo>
                    <a:cubicBezTo>
                      <a:pt x="156309" y="1036"/>
                      <a:pt x="152951" y="429"/>
                      <a:pt x="149022" y="286"/>
                    </a:cubicBezTo>
                    <a:cubicBezTo>
                      <a:pt x="145343" y="214"/>
                      <a:pt x="142200" y="572"/>
                      <a:pt x="138914" y="0"/>
                    </a:cubicBezTo>
                    <a:cubicBezTo>
                      <a:pt x="139235" y="1107"/>
                      <a:pt x="135842" y="607"/>
                      <a:pt x="136735" y="2000"/>
                    </a:cubicBezTo>
                    <a:cubicBezTo>
                      <a:pt x="133413" y="2858"/>
                      <a:pt x="131199" y="2108"/>
                      <a:pt x="128162" y="1822"/>
                    </a:cubicBezTo>
                    <a:cubicBezTo>
                      <a:pt x="125448" y="1607"/>
                      <a:pt x="123233" y="1822"/>
                      <a:pt x="122269" y="4179"/>
                    </a:cubicBezTo>
                    <a:cubicBezTo>
                      <a:pt x="119161" y="4822"/>
                      <a:pt x="118411" y="3715"/>
                      <a:pt x="116768" y="3786"/>
                    </a:cubicBezTo>
                    <a:lnTo>
                      <a:pt x="117483" y="3429"/>
                    </a:lnTo>
                    <a:cubicBezTo>
                      <a:pt x="111732" y="5001"/>
                      <a:pt x="110160" y="5394"/>
                      <a:pt x="106017" y="6537"/>
                    </a:cubicBezTo>
                    <a:cubicBezTo>
                      <a:pt x="104088" y="7537"/>
                      <a:pt x="104410" y="9608"/>
                      <a:pt x="100695" y="10287"/>
                    </a:cubicBezTo>
                    <a:cubicBezTo>
                      <a:pt x="101588" y="9144"/>
                      <a:pt x="100195" y="9751"/>
                      <a:pt x="98873" y="10216"/>
                    </a:cubicBezTo>
                    <a:cubicBezTo>
                      <a:pt x="99659" y="9823"/>
                      <a:pt x="99838" y="9430"/>
                      <a:pt x="97944" y="9501"/>
                    </a:cubicBezTo>
                    <a:cubicBezTo>
                      <a:pt x="97766" y="9823"/>
                      <a:pt x="97444" y="10108"/>
                      <a:pt x="97159" y="10359"/>
                    </a:cubicBezTo>
                    <a:cubicBezTo>
                      <a:pt x="97123" y="10287"/>
                      <a:pt x="97051" y="10287"/>
                      <a:pt x="97051" y="10180"/>
                    </a:cubicBezTo>
                    <a:cubicBezTo>
                      <a:pt x="94944" y="11216"/>
                      <a:pt x="95444" y="11323"/>
                      <a:pt x="96480" y="11073"/>
                    </a:cubicBezTo>
                    <a:cubicBezTo>
                      <a:pt x="96480" y="11216"/>
                      <a:pt x="96623" y="11323"/>
                      <a:pt x="96980" y="11430"/>
                    </a:cubicBezTo>
                    <a:cubicBezTo>
                      <a:pt x="94373" y="11251"/>
                      <a:pt x="90729" y="13752"/>
                      <a:pt x="90015" y="12537"/>
                    </a:cubicBezTo>
                    <a:cubicBezTo>
                      <a:pt x="83693" y="15180"/>
                      <a:pt x="79656" y="18217"/>
                      <a:pt x="74513" y="20360"/>
                    </a:cubicBezTo>
                    <a:cubicBezTo>
                      <a:pt x="73727" y="19860"/>
                      <a:pt x="74763" y="18895"/>
                      <a:pt x="76192" y="18109"/>
                    </a:cubicBezTo>
                    <a:lnTo>
                      <a:pt x="72584" y="19503"/>
                    </a:lnTo>
                    <a:cubicBezTo>
                      <a:pt x="72334" y="18502"/>
                      <a:pt x="74477" y="18324"/>
                      <a:pt x="75584" y="17752"/>
                    </a:cubicBezTo>
                    <a:cubicBezTo>
                      <a:pt x="70834" y="17574"/>
                      <a:pt x="66976" y="21860"/>
                      <a:pt x="61154" y="21503"/>
                    </a:cubicBezTo>
                    <a:lnTo>
                      <a:pt x="60190" y="22539"/>
                    </a:lnTo>
                    <a:lnTo>
                      <a:pt x="59833" y="22467"/>
                    </a:lnTo>
                    <a:cubicBezTo>
                      <a:pt x="59940" y="22896"/>
                      <a:pt x="58797" y="23717"/>
                      <a:pt x="58011" y="24003"/>
                    </a:cubicBezTo>
                    <a:cubicBezTo>
                      <a:pt x="57046" y="23289"/>
                      <a:pt x="57654" y="21967"/>
                      <a:pt x="54939" y="22574"/>
                    </a:cubicBezTo>
                    <a:cubicBezTo>
                      <a:pt x="52582" y="22146"/>
                      <a:pt x="48760" y="24253"/>
                      <a:pt x="45938" y="25467"/>
                    </a:cubicBezTo>
                    <a:cubicBezTo>
                      <a:pt x="47545" y="25217"/>
                      <a:pt x="47152" y="25860"/>
                      <a:pt x="46545" y="26325"/>
                    </a:cubicBezTo>
                    <a:cubicBezTo>
                      <a:pt x="45152" y="26718"/>
                      <a:pt x="44116" y="26039"/>
                      <a:pt x="43116" y="26718"/>
                    </a:cubicBezTo>
                    <a:lnTo>
                      <a:pt x="42652" y="25575"/>
                    </a:lnTo>
                    <a:cubicBezTo>
                      <a:pt x="43509" y="26503"/>
                      <a:pt x="39259" y="27789"/>
                      <a:pt x="38937" y="28468"/>
                    </a:cubicBezTo>
                    <a:cubicBezTo>
                      <a:pt x="37865" y="27861"/>
                      <a:pt x="40830" y="27075"/>
                      <a:pt x="41044" y="26325"/>
                    </a:cubicBezTo>
                    <a:cubicBezTo>
                      <a:pt x="35472" y="28182"/>
                      <a:pt x="38258" y="27218"/>
                      <a:pt x="32829" y="29182"/>
                    </a:cubicBezTo>
                    <a:cubicBezTo>
                      <a:pt x="30257" y="31075"/>
                      <a:pt x="33722" y="30075"/>
                      <a:pt x="32722" y="31575"/>
                    </a:cubicBezTo>
                    <a:cubicBezTo>
                      <a:pt x="30293" y="32718"/>
                      <a:pt x="28150" y="34397"/>
                      <a:pt x="25042" y="34826"/>
                    </a:cubicBezTo>
                    <a:lnTo>
                      <a:pt x="26328" y="35469"/>
                    </a:lnTo>
                    <a:cubicBezTo>
                      <a:pt x="22006" y="38041"/>
                      <a:pt x="19185" y="39005"/>
                      <a:pt x="15684" y="39148"/>
                    </a:cubicBezTo>
                    <a:cubicBezTo>
                      <a:pt x="-32" y="49506"/>
                      <a:pt x="-1925" y="52185"/>
                      <a:pt x="1361" y="53542"/>
                    </a:cubicBezTo>
                    <a:cubicBezTo>
                      <a:pt x="4611" y="54721"/>
                      <a:pt x="12255" y="53078"/>
                      <a:pt x="12255" y="53078"/>
                    </a:cubicBezTo>
                    <a:cubicBezTo>
                      <a:pt x="27686" y="50364"/>
                      <a:pt x="33222" y="43684"/>
                      <a:pt x="48438" y="3861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68" name="Freeform 267">
            <a:extLst>
              <a:ext uri="{FF2B5EF4-FFF2-40B4-BE49-F238E27FC236}">
                <a16:creationId xmlns:a16="http://schemas.microsoft.com/office/drawing/2014/main" id="{8F63C2D4-2F87-164E-841A-D88A575B0917}"/>
              </a:ext>
            </a:extLst>
          </p:cNvPr>
          <p:cNvSpPr/>
          <p:nvPr/>
        </p:nvSpPr>
        <p:spPr>
          <a:xfrm>
            <a:off x="9178240" y="2153276"/>
            <a:ext cx="269455" cy="250055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Freeform 268">
            <a:extLst>
              <a:ext uri="{FF2B5EF4-FFF2-40B4-BE49-F238E27FC236}">
                <a16:creationId xmlns:a16="http://schemas.microsoft.com/office/drawing/2014/main" id="{4854749F-83E7-1E46-8DF5-4C0A62AC0DC6}"/>
              </a:ext>
            </a:extLst>
          </p:cNvPr>
          <p:cNvSpPr/>
          <p:nvPr/>
        </p:nvSpPr>
        <p:spPr>
          <a:xfrm>
            <a:off x="9444112" y="2024423"/>
            <a:ext cx="108407" cy="106647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" name="Freeform 269">
            <a:extLst>
              <a:ext uri="{FF2B5EF4-FFF2-40B4-BE49-F238E27FC236}">
                <a16:creationId xmlns:a16="http://schemas.microsoft.com/office/drawing/2014/main" id="{000AB386-6AC7-B843-8D71-D270D27FF024}"/>
              </a:ext>
            </a:extLst>
          </p:cNvPr>
          <p:cNvSpPr/>
          <p:nvPr/>
        </p:nvSpPr>
        <p:spPr>
          <a:xfrm>
            <a:off x="9468711" y="4389548"/>
            <a:ext cx="469834" cy="666242"/>
          </a:xfrm>
          <a:custGeom>
            <a:avLst/>
            <a:gdLst>
              <a:gd name="connsiteX0" fmla="*/ 452719 w 469834"/>
              <a:gd name="connsiteY0" fmla="*/ 30111 h 666242"/>
              <a:gd name="connsiteX1" fmla="*/ 428430 w 469834"/>
              <a:gd name="connsiteY1" fmla="*/ 70830 h 666242"/>
              <a:gd name="connsiteX2" fmla="*/ 395390 w 469834"/>
              <a:gd name="connsiteY2" fmla="*/ 102620 h 666242"/>
              <a:gd name="connsiteX3" fmla="*/ 386639 w 469834"/>
              <a:gd name="connsiteY3" fmla="*/ 45149 h 666242"/>
              <a:gd name="connsiteX4" fmla="*/ 415964 w 469834"/>
              <a:gd name="connsiteY4" fmla="*/ 25432 h 666242"/>
              <a:gd name="connsiteX5" fmla="*/ 386032 w 469834"/>
              <a:gd name="connsiteY5" fmla="*/ 0 h 666242"/>
              <a:gd name="connsiteX6" fmla="*/ 355350 w 469834"/>
              <a:gd name="connsiteY6" fmla="*/ 23467 h 666242"/>
              <a:gd name="connsiteX7" fmla="*/ 377388 w 469834"/>
              <a:gd name="connsiteY7" fmla="*/ 46863 h 666242"/>
              <a:gd name="connsiteX8" fmla="*/ 387889 w 469834"/>
              <a:gd name="connsiteY8" fmla="*/ 108014 h 666242"/>
              <a:gd name="connsiteX9" fmla="*/ 388818 w 469834"/>
              <a:gd name="connsiteY9" fmla="*/ 109013 h 666242"/>
              <a:gd name="connsiteX10" fmla="*/ 276197 w 469834"/>
              <a:gd name="connsiteY10" fmla="*/ 229207 h 666242"/>
              <a:gd name="connsiteX11" fmla="*/ 255980 w 469834"/>
              <a:gd name="connsiteY11" fmla="*/ 65437 h 666242"/>
              <a:gd name="connsiteX12" fmla="*/ 276090 w 469834"/>
              <a:gd name="connsiteY12" fmla="*/ 43827 h 666242"/>
              <a:gd name="connsiteX13" fmla="*/ 253301 w 469834"/>
              <a:gd name="connsiteY13" fmla="*/ 19502 h 666242"/>
              <a:gd name="connsiteX14" fmla="*/ 226048 w 469834"/>
              <a:gd name="connsiteY14" fmla="*/ 44363 h 666242"/>
              <a:gd name="connsiteX15" fmla="*/ 246836 w 469834"/>
              <a:gd name="connsiteY15" fmla="*/ 67758 h 666242"/>
              <a:gd name="connsiteX16" fmla="*/ 248265 w 469834"/>
              <a:gd name="connsiteY16" fmla="*/ 121515 h 666242"/>
              <a:gd name="connsiteX17" fmla="*/ 244979 w 469834"/>
              <a:gd name="connsiteY17" fmla="*/ 120301 h 666242"/>
              <a:gd name="connsiteX18" fmla="*/ 192115 w 469834"/>
              <a:gd name="connsiteY18" fmla="*/ 109013 h 666242"/>
              <a:gd name="connsiteX19" fmla="*/ 192115 w 469834"/>
              <a:gd name="connsiteY19" fmla="*/ 107442 h 666242"/>
              <a:gd name="connsiteX20" fmla="*/ 194079 w 469834"/>
              <a:gd name="connsiteY20" fmla="*/ 104799 h 666242"/>
              <a:gd name="connsiteX21" fmla="*/ 162861 w 469834"/>
              <a:gd name="connsiteY21" fmla="*/ 80403 h 666242"/>
              <a:gd name="connsiteX22" fmla="*/ 144823 w 469834"/>
              <a:gd name="connsiteY22" fmla="*/ 116122 h 666242"/>
              <a:gd name="connsiteX23" fmla="*/ 189615 w 469834"/>
              <a:gd name="connsiteY23" fmla="*/ 117765 h 666242"/>
              <a:gd name="connsiteX24" fmla="*/ 244979 w 469834"/>
              <a:gd name="connsiteY24" fmla="*/ 129409 h 666242"/>
              <a:gd name="connsiteX25" fmla="*/ 248550 w 469834"/>
              <a:gd name="connsiteY25" fmla="*/ 127266 h 666242"/>
              <a:gd name="connsiteX26" fmla="*/ 269232 w 469834"/>
              <a:gd name="connsiteY26" fmla="*/ 237601 h 666242"/>
              <a:gd name="connsiteX27" fmla="*/ 195437 w 469834"/>
              <a:gd name="connsiteY27" fmla="*/ 334970 h 666242"/>
              <a:gd name="connsiteX28" fmla="*/ 124856 w 469834"/>
              <a:gd name="connsiteY28" fmla="*/ 446949 h 666242"/>
              <a:gd name="connsiteX29" fmla="*/ 124428 w 469834"/>
              <a:gd name="connsiteY29" fmla="*/ 444877 h 666242"/>
              <a:gd name="connsiteX30" fmla="*/ 94996 w 469834"/>
              <a:gd name="connsiteY30" fmla="*/ 348472 h 666242"/>
              <a:gd name="connsiteX31" fmla="*/ 145502 w 469834"/>
              <a:gd name="connsiteY31" fmla="*/ 295323 h 666242"/>
              <a:gd name="connsiteX32" fmla="*/ 150395 w 469834"/>
              <a:gd name="connsiteY32" fmla="*/ 244602 h 666242"/>
              <a:gd name="connsiteX33" fmla="*/ 136501 w 469834"/>
              <a:gd name="connsiteY33" fmla="*/ 292787 h 666242"/>
              <a:gd name="connsiteX34" fmla="*/ 92460 w 469834"/>
              <a:gd name="connsiteY34" fmla="*/ 339685 h 666242"/>
              <a:gd name="connsiteX35" fmla="*/ 86566 w 469834"/>
              <a:gd name="connsiteY35" fmla="*/ 321469 h 666242"/>
              <a:gd name="connsiteX36" fmla="*/ 85994 w 469834"/>
              <a:gd name="connsiteY36" fmla="*/ 320504 h 666242"/>
              <a:gd name="connsiteX37" fmla="*/ 85994 w 469834"/>
              <a:gd name="connsiteY37" fmla="*/ 320469 h 666242"/>
              <a:gd name="connsiteX38" fmla="*/ 101032 w 469834"/>
              <a:gd name="connsiteY38" fmla="*/ 297609 h 666242"/>
              <a:gd name="connsiteX39" fmla="*/ 66671 w 469834"/>
              <a:gd name="connsiteY39" fmla="*/ 275927 h 666242"/>
              <a:gd name="connsiteX40" fmla="*/ 50097 w 469834"/>
              <a:gd name="connsiteY40" fmla="*/ 315254 h 666242"/>
              <a:gd name="connsiteX41" fmla="*/ 63956 w 469834"/>
              <a:gd name="connsiteY41" fmla="*/ 330006 h 666242"/>
              <a:gd name="connsiteX42" fmla="*/ 78529 w 469834"/>
              <a:gd name="connsiteY42" fmla="*/ 326219 h 666242"/>
              <a:gd name="connsiteX43" fmla="*/ 98960 w 469834"/>
              <a:gd name="connsiteY43" fmla="*/ 398264 h 666242"/>
              <a:gd name="connsiteX44" fmla="*/ 98353 w 469834"/>
              <a:gd name="connsiteY44" fmla="*/ 398407 h 666242"/>
              <a:gd name="connsiteX45" fmla="*/ 49847 w 469834"/>
              <a:gd name="connsiteY45" fmla="*/ 388263 h 666242"/>
              <a:gd name="connsiteX46" fmla="*/ 39775 w 469834"/>
              <a:gd name="connsiteY46" fmla="*/ 352508 h 666242"/>
              <a:gd name="connsiteX47" fmla="*/ 5270 w 469834"/>
              <a:gd name="connsiteY47" fmla="*/ 361081 h 666242"/>
              <a:gd name="connsiteX48" fmla="*/ 26844 w 469834"/>
              <a:gd name="connsiteY48" fmla="*/ 404622 h 666242"/>
              <a:gd name="connsiteX49" fmla="*/ 44382 w 469834"/>
              <a:gd name="connsiteY49" fmla="*/ 395621 h 666242"/>
              <a:gd name="connsiteX50" fmla="*/ 101354 w 469834"/>
              <a:gd name="connsiteY50" fmla="*/ 406801 h 666242"/>
              <a:gd name="connsiteX51" fmla="*/ 116498 w 469834"/>
              <a:gd name="connsiteY51" fmla="*/ 449485 h 666242"/>
              <a:gd name="connsiteX52" fmla="*/ 122285 w 469834"/>
              <a:gd name="connsiteY52" fmla="*/ 451128 h 666242"/>
              <a:gd name="connsiteX53" fmla="*/ 91102 w 469834"/>
              <a:gd name="connsiteY53" fmla="*/ 504527 h 666242"/>
              <a:gd name="connsiteX54" fmla="*/ 52955 w 469834"/>
              <a:gd name="connsiteY54" fmla="*/ 577465 h 666242"/>
              <a:gd name="connsiteX55" fmla="*/ 10414 w 469834"/>
              <a:gd name="connsiteY55" fmla="*/ 658296 h 666242"/>
              <a:gd name="connsiteX56" fmla="*/ 16879 w 469834"/>
              <a:gd name="connsiteY56" fmla="*/ 664762 h 666242"/>
              <a:gd name="connsiteX57" fmla="*/ 88209 w 469834"/>
              <a:gd name="connsiteY57" fmla="*/ 528066 h 666242"/>
              <a:gd name="connsiteX58" fmla="*/ 194222 w 469834"/>
              <a:gd name="connsiteY58" fmla="*/ 353116 h 666242"/>
              <a:gd name="connsiteX59" fmla="*/ 205402 w 469834"/>
              <a:gd name="connsiteY59" fmla="*/ 336863 h 666242"/>
              <a:gd name="connsiteX60" fmla="*/ 321453 w 469834"/>
              <a:gd name="connsiteY60" fmla="*/ 336471 h 666242"/>
              <a:gd name="connsiteX61" fmla="*/ 349849 w 469834"/>
              <a:gd name="connsiteY61" fmla="*/ 391085 h 666242"/>
              <a:gd name="connsiteX62" fmla="*/ 340169 w 469834"/>
              <a:gd name="connsiteY62" fmla="*/ 413623 h 666242"/>
              <a:gd name="connsiteX63" fmla="*/ 370316 w 469834"/>
              <a:gd name="connsiteY63" fmla="*/ 433876 h 666242"/>
              <a:gd name="connsiteX64" fmla="*/ 363922 w 469834"/>
              <a:gd name="connsiteY64" fmla="*/ 385334 h 666242"/>
              <a:gd name="connsiteX65" fmla="*/ 361136 w 469834"/>
              <a:gd name="connsiteY65" fmla="*/ 388513 h 666242"/>
              <a:gd name="connsiteX66" fmla="*/ 359064 w 469834"/>
              <a:gd name="connsiteY66" fmla="*/ 388442 h 666242"/>
              <a:gd name="connsiteX67" fmla="*/ 330454 w 469834"/>
              <a:gd name="connsiteY67" fmla="*/ 335542 h 666242"/>
              <a:gd name="connsiteX68" fmla="*/ 399498 w 469834"/>
              <a:gd name="connsiteY68" fmla="*/ 315932 h 666242"/>
              <a:gd name="connsiteX69" fmla="*/ 433931 w 469834"/>
              <a:gd name="connsiteY69" fmla="*/ 314539 h 666242"/>
              <a:gd name="connsiteX70" fmla="*/ 433252 w 469834"/>
              <a:gd name="connsiteY70" fmla="*/ 277106 h 666242"/>
              <a:gd name="connsiteX71" fmla="*/ 397033 w 469834"/>
              <a:gd name="connsiteY71" fmla="*/ 271998 h 666242"/>
              <a:gd name="connsiteX72" fmla="*/ 385603 w 469834"/>
              <a:gd name="connsiteY72" fmla="*/ 287929 h 666242"/>
              <a:gd name="connsiteX73" fmla="*/ 393319 w 469834"/>
              <a:gd name="connsiteY73" fmla="*/ 308860 h 666242"/>
              <a:gd name="connsiteX74" fmla="*/ 328275 w 469834"/>
              <a:gd name="connsiteY74" fmla="*/ 326755 h 666242"/>
              <a:gd name="connsiteX75" fmla="*/ 320274 w 469834"/>
              <a:gd name="connsiteY75" fmla="*/ 327612 h 666242"/>
              <a:gd name="connsiteX76" fmla="*/ 211653 w 469834"/>
              <a:gd name="connsiteY76" fmla="*/ 327791 h 666242"/>
              <a:gd name="connsiteX77" fmla="*/ 323346 w 469834"/>
              <a:gd name="connsiteY77" fmla="*/ 189774 h 666242"/>
              <a:gd name="connsiteX78" fmla="*/ 323489 w 469834"/>
              <a:gd name="connsiteY78" fmla="*/ 189845 h 666242"/>
              <a:gd name="connsiteX79" fmla="*/ 400034 w 469834"/>
              <a:gd name="connsiteY79" fmla="*/ 202740 h 666242"/>
              <a:gd name="connsiteX80" fmla="*/ 438181 w 469834"/>
              <a:gd name="connsiteY80" fmla="*/ 195917 h 666242"/>
              <a:gd name="connsiteX81" fmla="*/ 419251 w 469834"/>
              <a:gd name="connsiteY81" fmla="*/ 169378 h 666242"/>
              <a:gd name="connsiteX82" fmla="*/ 400177 w 469834"/>
              <a:gd name="connsiteY82" fmla="*/ 179344 h 666242"/>
              <a:gd name="connsiteX83" fmla="*/ 396783 w 469834"/>
              <a:gd name="connsiteY83" fmla="*/ 193560 h 666242"/>
              <a:gd name="connsiteX84" fmla="*/ 330489 w 469834"/>
              <a:gd name="connsiteY84" fmla="*/ 182130 h 666242"/>
              <a:gd name="connsiteX85" fmla="*/ 436360 w 469834"/>
              <a:gd name="connsiteY85" fmla="*/ 75688 h 666242"/>
              <a:gd name="connsiteX86" fmla="*/ 437324 w 469834"/>
              <a:gd name="connsiteY86" fmla="*/ 76652 h 666242"/>
              <a:gd name="connsiteX87" fmla="*/ 468614 w 469834"/>
              <a:gd name="connsiteY87" fmla="*/ 64972 h 666242"/>
              <a:gd name="connsiteX88" fmla="*/ 452719 w 469834"/>
              <a:gd name="connsiteY88" fmla="*/ 30111 h 666242"/>
              <a:gd name="connsiteX89" fmla="*/ 374173 w 469834"/>
              <a:gd name="connsiteY89" fmla="*/ 38434 h 666242"/>
              <a:gd name="connsiteX90" fmla="*/ 366994 w 469834"/>
              <a:gd name="connsiteY90" fmla="*/ 15216 h 666242"/>
              <a:gd name="connsiteX91" fmla="*/ 391104 w 469834"/>
              <a:gd name="connsiteY91" fmla="*/ 9501 h 666242"/>
              <a:gd name="connsiteX92" fmla="*/ 402105 w 469834"/>
              <a:gd name="connsiteY92" fmla="*/ 30825 h 666242"/>
              <a:gd name="connsiteX93" fmla="*/ 378067 w 469834"/>
              <a:gd name="connsiteY93" fmla="*/ 36290 h 666242"/>
              <a:gd name="connsiteX94" fmla="*/ 374173 w 469834"/>
              <a:gd name="connsiteY94" fmla="*/ 38434 h 666242"/>
              <a:gd name="connsiteX95" fmla="*/ 183042 w 469834"/>
              <a:gd name="connsiteY95" fmla="*/ 105728 h 666242"/>
              <a:gd name="connsiteX96" fmla="*/ 156075 w 469834"/>
              <a:gd name="connsiteY96" fmla="*/ 116407 h 666242"/>
              <a:gd name="connsiteX97" fmla="*/ 158611 w 469834"/>
              <a:gd name="connsiteY97" fmla="*/ 92762 h 666242"/>
              <a:gd name="connsiteX98" fmla="*/ 185435 w 469834"/>
              <a:gd name="connsiteY98" fmla="*/ 101691 h 666242"/>
              <a:gd name="connsiteX99" fmla="*/ 183042 w 469834"/>
              <a:gd name="connsiteY99" fmla="*/ 105728 h 666242"/>
              <a:gd name="connsiteX100" fmla="*/ 247515 w 469834"/>
              <a:gd name="connsiteY100" fmla="*/ 58793 h 666242"/>
              <a:gd name="connsiteX101" fmla="*/ 254730 w 469834"/>
              <a:gd name="connsiteY101" fmla="*/ 28896 h 666242"/>
              <a:gd name="connsiteX102" fmla="*/ 266981 w 469834"/>
              <a:gd name="connsiteY102" fmla="*/ 44398 h 666242"/>
              <a:gd name="connsiteX103" fmla="*/ 251408 w 469834"/>
              <a:gd name="connsiteY103" fmla="*/ 56471 h 666242"/>
              <a:gd name="connsiteX104" fmla="*/ 247515 w 469834"/>
              <a:gd name="connsiteY104" fmla="*/ 58793 h 666242"/>
              <a:gd name="connsiteX105" fmla="*/ 149717 w 469834"/>
              <a:gd name="connsiteY105" fmla="*/ 253710 h 666242"/>
              <a:gd name="connsiteX106" fmla="*/ 146109 w 469834"/>
              <a:gd name="connsiteY106" fmla="*/ 286250 h 666242"/>
              <a:gd name="connsiteX107" fmla="*/ 144145 w 469834"/>
              <a:gd name="connsiteY107" fmla="*/ 285393 h 666242"/>
              <a:gd name="connsiteX108" fmla="*/ 149717 w 469834"/>
              <a:gd name="connsiteY108" fmla="*/ 253710 h 666242"/>
              <a:gd name="connsiteX109" fmla="*/ 73600 w 469834"/>
              <a:gd name="connsiteY109" fmla="*/ 316682 h 666242"/>
              <a:gd name="connsiteX110" fmla="*/ 71421 w 469834"/>
              <a:gd name="connsiteY110" fmla="*/ 319897 h 666242"/>
              <a:gd name="connsiteX111" fmla="*/ 66849 w 469834"/>
              <a:gd name="connsiteY111" fmla="*/ 321111 h 666242"/>
              <a:gd name="connsiteX112" fmla="*/ 58348 w 469834"/>
              <a:gd name="connsiteY112" fmla="*/ 308288 h 666242"/>
              <a:gd name="connsiteX113" fmla="*/ 73922 w 469834"/>
              <a:gd name="connsiteY113" fmla="*/ 283500 h 666242"/>
              <a:gd name="connsiteX114" fmla="*/ 92210 w 469834"/>
              <a:gd name="connsiteY114" fmla="*/ 304645 h 666242"/>
              <a:gd name="connsiteX115" fmla="*/ 73600 w 469834"/>
              <a:gd name="connsiteY115" fmla="*/ 316682 h 666242"/>
              <a:gd name="connsiteX116" fmla="*/ 41918 w 469834"/>
              <a:gd name="connsiteY116" fmla="*/ 383226 h 666242"/>
              <a:gd name="connsiteX117" fmla="*/ 37667 w 469834"/>
              <a:gd name="connsiteY117" fmla="*/ 387477 h 666242"/>
              <a:gd name="connsiteX118" fmla="*/ 8985 w 469834"/>
              <a:gd name="connsiteY118" fmla="*/ 379583 h 666242"/>
              <a:gd name="connsiteX119" fmla="*/ 27916 w 469834"/>
              <a:gd name="connsiteY119" fmla="*/ 357437 h 666242"/>
              <a:gd name="connsiteX120" fmla="*/ 41918 w 469834"/>
              <a:gd name="connsiteY120" fmla="*/ 383226 h 666242"/>
              <a:gd name="connsiteX121" fmla="*/ 359779 w 469834"/>
              <a:gd name="connsiteY121" fmla="*/ 397335 h 666242"/>
              <a:gd name="connsiteX122" fmla="*/ 364958 w 469834"/>
              <a:gd name="connsiteY122" fmla="*/ 394406 h 666242"/>
              <a:gd name="connsiteX123" fmla="*/ 366458 w 469834"/>
              <a:gd name="connsiteY123" fmla="*/ 394121 h 666242"/>
              <a:gd name="connsiteX124" fmla="*/ 369994 w 469834"/>
              <a:gd name="connsiteY124" fmla="*/ 423803 h 666242"/>
              <a:gd name="connsiteX125" fmla="*/ 349813 w 469834"/>
              <a:gd name="connsiteY125" fmla="*/ 415838 h 666242"/>
              <a:gd name="connsiteX126" fmla="*/ 359779 w 469834"/>
              <a:gd name="connsiteY126" fmla="*/ 397335 h 666242"/>
              <a:gd name="connsiteX127" fmla="*/ 395569 w 469834"/>
              <a:gd name="connsiteY127" fmla="*/ 286321 h 666242"/>
              <a:gd name="connsiteX128" fmla="*/ 405213 w 469834"/>
              <a:gd name="connsiteY128" fmla="*/ 278320 h 666242"/>
              <a:gd name="connsiteX129" fmla="*/ 426894 w 469834"/>
              <a:gd name="connsiteY129" fmla="*/ 283571 h 666242"/>
              <a:gd name="connsiteX130" fmla="*/ 428109 w 469834"/>
              <a:gd name="connsiteY130" fmla="*/ 307538 h 666242"/>
              <a:gd name="connsiteX131" fmla="*/ 405856 w 469834"/>
              <a:gd name="connsiteY131" fmla="*/ 309360 h 666242"/>
              <a:gd name="connsiteX132" fmla="*/ 402498 w 469834"/>
              <a:gd name="connsiteY132" fmla="*/ 305645 h 666242"/>
              <a:gd name="connsiteX133" fmla="*/ 395569 w 469834"/>
              <a:gd name="connsiteY133" fmla="*/ 286321 h 666242"/>
              <a:gd name="connsiteX134" fmla="*/ 407713 w 469834"/>
              <a:gd name="connsiteY134" fmla="*/ 184880 h 666242"/>
              <a:gd name="connsiteX135" fmla="*/ 421536 w 469834"/>
              <a:gd name="connsiteY135" fmla="*/ 178522 h 666242"/>
              <a:gd name="connsiteX136" fmla="*/ 428573 w 469834"/>
              <a:gd name="connsiteY136" fmla="*/ 195703 h 666242"/>
              <a:gd name="connsiteX137" fmla="*/ 408142 w 469834"/>
              <a:gd name="connsiteY137" fmla="*/ 196131 h 666242"/>
              <a:gd name="connsiteX138" fmla="*/ 405963 w 469834"/>
              <a:gd name="connsiteY138" fmla="*/ 192381 h 666242"/>
              <a:gd name="connsiteX139" fmla="*/ 407713 w 469834"/>
              <a:gd name="connsiteY139" fmla="*/ 184880 h 666242"/>
              <a:gd name="connsiteX140" fmla="*/ 442039 w 469834"/>
              <a:gd name="connsiteY140" fmla="*/ 68794 h 666242"/>
              <a:gd name="connsiteX141" fmla="*/ 441789 w 469834"/>
              <a:gd name="connsiteY141" fmla="*/ 68687 h 666242"/>
              <a:gd name="connsiteX142" fmla="*/ 438824 w 469834"/>
              <a:gd name="connsiteY142" fmla="*/ 66187 h 666242"/>
              <a:gd name="connsiteX143" fmla="*/ 449147 w 469834"/>
              <a:gd name="connsiteY143" fmla="*/ 38505 h 666242"/>
              <a:gd name="connsiteX144" fmla="*/ 442039 w 469834"/>
              <a:gd name="connsiteY144" fmla="*/ 68794 h 666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469834" h="666242">
                <a:moveTo>
                  <a:pt x="452719" y="30111"/>
                </a:moveTo>
                <a:cubicBezTo>
                  <a:pt x="431216" y="22717"/>
                  <a:pt x="415464" y="57864"/>
                  <a:pt x="428430" y="70830"/>
                </a:cubicBezTo>
                <a:cubicBezTo>
                  <a:pt x="417357" y="81367"/>
                  <a:pt x="406320" y="91940"/>
                  <a:pt x="395390" y="102620"/>
                </a:cubicBezTo>
                <a:cubicBezTo>
                  <a:pt x="386282" y="87082"/>
                  <a:pt x="385389" y="63186"/>
                  <a:pt x="386639" y="45149"/>
                </a:cubicBezTo>
                <a:cubicBezTo>
                  <a:pt x="399319" y="43898"/>
                  <a:pt x="413964" y="38326"/>
                  <a:pt x="415964" y="25432"/>
                </a:cubicBezTo>
                <a:cubicBezTo>
                  <a:pt x="418536" y="9037"/>
                  <a:pt x="399676" y="-36"/>
                  <a:pt x="386032" y="0"/>
                </a:cubicBezTo>
                <a:cubicBezTo>
                  <a:pt x="371959" y="36"/>
                  <a:pt x="354207" y="6536"/>
                  <a:pt x="355350" y="23467"/>
                </a:cubicBezTo>
                <a:cubicBezTo>
                  <a:pt x="356064" y="34362"/>
                  <a:pt x="365315" y="49863"/>
                  <a:pt x="377388" y="46863"/>
                </a:cubicBezTo>
                <a:cubicBezTo>
                  <a:pt x="376245" y="66437"/>
                  <a:pt x="377888" y="91726"/>
                  <a:pt x="387889" y="108014"/>
                </a:cubicBezTo>
                <a:cubicBezTo>
                  <a:pt x="388139" y="108442"/>
                  <a:pt x="388497" y="108728"/>
                  <a:pt x="388818" y="109013"/>
                </a:cubicBezTo>
                <a:cubicBezTo>
                  <a:pt x="349635" y="147590"/>
                  <a:pt x="311701" y="187381"/>
                  <a:pt x="276197" y="229207"/>
                </a:cubicBezTo>
                <a:cubicBezTo>
                  <a:pt x="258587" y="176415"/>
                  <a:pt x="256123" y="120729"/>
                  <a:pt x="255980" y="65437"/>
                </a:cubicBezTo>
                <a:cubicBezTo>
                  <a:pt x="267410" y="64258"/>
                  <a:pt x="276590" y="56543"/>
                  <a:pt x="276090" y="43827"/>
                </a:cubicBezTo>
                <a:cubicBezTo>
                  <a:pt x="275625" y="31361"/>
                  <a:pt x="265874" y="20467"/>
                  <a:pt x="253301" y="19502"/>
                </a:cubicBezTo>
                <a:cubicBezTo>
                  <a:pt x="238406" y="18360"/>
                  <a:pt x="226226" y="29468"/>
                  <a:pt x="226048" y="44363"/>
                </a:cubicBezTo>
                <a:cubicBezTo>
                  <a:pt x="225905" y="57471"/>
                  <a:pt x="234549" y="67258"/>
                  <a:pt x="246836" y="67758"/>
                </a:cubicBezTo>
                <a:cubicBezTo>
                  <a:pt x="246908" y="85654"/>
                  <a:pt x="247265" y="103620"/>
                  <a:pt x="248265" y="121515"/>
                </a:cubicBezTo>
                <a:cubicBezTo>
                  <a:pt x="247515" y="120729"/>
                  <a:pt x="246443" y="120229"/>
                  <a:pt x="244979" y="120301"/>
                </a:cubicBezTo>
                <a:cubicBezTo>
                  <a:pt x="226048" y="121444"/>
                  <a:pt x="209331" y="115764"/>
                  <a:pt x="192115" y="109013"/>
                </a:cubicBezTo>
                <a:cubicBezTo>
                  <a:pt x="192151" y="108514"/>
                  <a:pt x="192115" y="107978"/>
                  <a:pt x="192115" y="107442"/>
                </a:cubicBezTo>
                <a:cubicBezTo>
                  <a:pt x="193008" y="106942"/>
                  <a:pt x="193758" y="106085"/>
                  <a:pt x="194079" y="104799"/>
                </a:cubicBezTo>
                <a:cubicBezTo>
                  <a:pt x="198223" y="88547"/>
                  <a:pt x="176720" y="77260"/>
                  <a:pt x="162861" y="80403"/>
                </a:cubicBezTo>
                <a:cubicBezTo>
                  <a:pt x="148467" y="83653"/>
                  <a:pt x="139037" y="102549"/>
                  <a:pt x="144823" y="116122"/>
                </a:cubicBezTo>
                <a:cubicBezTo>
                  <a:pt x="152360" y="133802"/>
                  <a:pt x="180792" y="132409"/>
                  <a:pt x="189615" y="117765"/>
                </a:cubicBezTo>
                <a:cubicBezTo>
                  <a:pt x="207617" y="124801"/>
                  <a:pt x="225298" y="130588"/>
                  <a:pt x="244979" y="129409"/>
                </a:cubicBezTo>
                <a:cubicBezTo>
                  <a:pt x="246693" y="129302"/>
                  <a:pt x="247836" y="128409"/>
                  <a:pt x="248550" y="127266"/>
                </a:cubicBezTo>
                <a:cubicBezTo>
                  <a:pt x="250944" y="164771"/>
                  <a:pt x="256480" y="201918"/>
                  <a:pt x="269232" y="237601"/>
                </a:cubicBezTo>
                <a:cubicBezTo>
                  <a:pt x="243157" y="268819"/>
                  <a:pt x="218333" y="301109"/>
                  <a:pt x="195437" y="334970"/>
                </a:cubicBezTo>
                <a:cubicBezTo>
                  <a:pt x="170755" y="371475"/>
                  <a:pt x="147466" y="409016"/>
                  <a:pt x="124856" y="446949"/>
                </a:cubicBezTo>
                <a:cubicBezTo>
                  <a:pt x="124856" y="446270"/>
                  <a:pt x="124749" y="445592"/>
                  <a:pt x="124428" y="444877"/>
                </a:cubicBezTo>
                <a:cubicBezTo>
                  <a:pt x="110640" y="413980"/>
                  <a:pt x="104104" y="380869"/>
                  <a:pt x="94996" y="348472"/>
                </a:cubicBezTo>
                <a:cubicBezTo>
                  <a:pt x="118927" y="338078"/>
                  <a:pt x="133286" y="317647"/>
                  <a:pt x="145502" y="295323"/>
                </a:cubicBezTo>
                <a:cubicBezTo>
                  <a:pt x="173791" y="296037"/>
                  <a:pt x="178792" y="248781"/>
                  <a:pt x="150395" y="244602"/>
                </a:cubicBezTo>
                <a:cubicBezTo>
                  <a:pt x="122892" y="240566"/>
                  <a:pt x="112534" y="283678"/>
                  <a:pt x="136501" y="292787"/>
                </a:cubicBezTo>
                <a:cubicBezTo>
                  <a:pt x="125821" y="312039"/>
                  <a:pt x="113248" y="330577"/>
                  <a:pt x="92460" y="339685"/>
                </a:cubicBezTo>
                <a:cubicBezTo>
                  <a:pt x="90638" y="333578"/>
                  <a:pt x="88709" y="327505"/>
                  <a:pt x="86566" y="321469"/>
                </a:cubicBezTo>
                <a:cubicBezTo>
                  <a:pt x="86423" y="321076"/>
                  <a:pt x="86173" y="320826"/>
                  <a:pt x="85994" y="320504"/>
                </a:cubicBezTo>
                <a:cubicBezTo>
                  <a:pt x="85994" y="320504"/>
                  <a:pt x="85994" y="320469"/>
                  <a:pt x="85994" y="320469"/>
                </a:cubicBezTo>
                <a:cubicBezTo>
                  <a:pt x="95317" y="315825"/>
                  <a:pt x="103211" y="310932"/>
                  <a:pt x="101032" y="297609"/>
                </a:cubicBezTo>
                <a:cubicBezTo>
                  <a:pt x="98460" y="281821"/>
                  <a:pt x="82458" y="269748"/>
                  <a:pt x="66671" y="275927"/>
                </a:cubicBezTo>
                <a:cubicBezTo>
                  <a:pt x="52097" y="281607"/>
                  <a:pt x="46347" y="301073"/>
                  <a:pt x="50097" y="315254"/>
                </a:cubicBezTo>
                <a:cubicBezTo>
                  <a:pt x="51919" y="322147"/>
                  <a:pt x="56419" y="328970"/>
                  <a:pt x="63956" y="330006"/>
                </a:cubicBezTo>
                <a:cubicBezTo>
                  <a:pt x="69099" y="330720"/>
                  <a:pt x="74029" y="328791"/>
                  <a:pt x="78529" y="326219"/>
                </a:cubicBezTo>
                <a:cubicBezTo>
                  <a:pt x="86745" y="349829"/>
                  <a:pt x="92317" y="374225"/>
                  <a:pt x="98960" y="398264"/>
                </a:cubicBezTo>
                <a:cubicBezTo>
                  <a:pt x="98746" y="398335"/>
                  <a:pt x="98567" y="398300"/>
                  <a:pt x="98353" y="398407"/>
                </a:cubicBezTo>
                <a:cubicBezTo>
                  <a:pt x="82601" y="405193"/>
                  <a:pt x="64063" y="396728"/>
                  <a:pt x="49847" y="388263"/>
                </a:cubicBezTo>
                <a:cubicBezTo>
                  <a:pt x="54740" y="375761"/>
                  <a:pt x="50883" y="360438"/>
                  <a:pt x="39775" y="352508"/>
                </a:cubicBezTo>
                <a:cubicBezTo>
                  <a:pt x="27559" y="343757"/>
                  <a:pt x="13414" y="350080"/>
                  <a:pt x="5270" y="361081"/>
                </a:cubicBezTo>
                <a:cubicBezTo>
                  <a:pt x="-8053" y="379119"/>
                  <a:pt x="5627" y="402479"/>
                  <a:pt x="26844" y="404622"/>
                </a:cubicBezTo>
                <a:cubicBezTo>
                  <a:pt x="34988" y="405444"/>
                  <a:pt x="41203" y="401800"/>
                  <a:pt x="44382" y="395621"/>
                </a:cubicBezTo>
                <a:cubicBezTo>
                  <a:pt x="61420" y="405801"/>
                  <a:pt x="82101" y="414230"/>
                  <a:pt x="101354" y="406801"/>
                </a:cubicBezTo>
                <a:cubicBezTo>
                  <a:pt x="105568" y="421267"/>
                  <a:pt x="110319" y="435590"/>
                  <a:pt x="116498" y="449485"/>
                </a:cubicBezTo>
                <a:cubicBezTo>
                  <a:pt x="117713" y="452199"/>
                  <a:pt x="120320" y="452342"/>
                  <a:pt x="122285" y="451128"/>
                </a:cubicBezTo>
                <a:cubicBezTo>
                  <a:pt x="111748" y="468880"/>
                  <a:pt x="101354" y="486668"/>
                  <a:pt x="91102" y="504527"/>
                </a:cubicBezTo>
                <a:cubicBezTo>
                  <a:pt x="77422" y="528387"/>
                  <a:pt x="63742" y="552105"/>
                  <a:pt x="52955" y="577465"/>
                </a:cubicBezTo>
                <a:cubicBezTo>
                  <a:pt x="41060" y="605504"/>
                  <a:pt x="30845" y="635115"/>
                  <a:pt x="10414" y="658296"/>
                </a:cubicBezTo>
                <a:cubicBezTo>
                  <a:pt x="6556" y="662690"/>
                  <a:pt x="12985" y="669191"/>
                  <a:pt x="16879" y="664762"/>
                </a:cubicBezTo>
                <a:cubicBezTo>
                  <a:pt x="50526" y="626542"/>
                  <a:pt x="63456" y="572000"/>
                  <a:pt x="88209" y="528066"/>
                </a:cubicBezTo>
                <a:cubicBezTo>
                  <a:pt x="121678" y="468701"/>
                  <a:pt x="156789" y="410087"/>
                  <a:pt x="194222" y="353116"/>
                </a:cubicBezTo>
                <a:cubicBezTo>
                  <a:pt x="197830" y="347615"/>
                  <a:pt x="201687" y="342293"/>
                  <a:pt x="205402" y="336863"/>
                </a:cubicBezTo>
                <a:cubicBezTo>
                  <a:pt x="242764" y="337114"/>
                  <a:pt x="282841" y="340042"/>
                  <a:pt x="321453" y="336471"/>
                </a:cubicBezTo>
                <a:cubicBezTo>
                  <a:pt x="325846" y="357045"/>
                  <a:pt x="337955" y="373796"/>
                  <a:pt x="349849" y="391085"/>
                </a:cubicBezTo>
                <a:cubicBezTo>
                  <a:pt x="343062" y="395585"/>
                  <a:pt x="339526" y="404801"/>
                  <a:pt x="340169" y="413623"/>
                </a:cubicBezTo>
                <a:cubicBezTo>
                  <a:pt x="341276" y="428482"/>
                  <a:pt x="355742" y="439448"/>
                  <a:pt x="370316" y="433876"/>
                </a:cubicBezTo>
                <a:cubicBezTo>
                  <a:pt x="392604" y="425375"/>
                  <a:pt x="391640" y="374083"/>
                  <a:pt x="363922" y="385334"/>
                </a:cubicBezTo>
                <a:cubicBezTo>
                  <a:pt x="362351" y="385977"/>
                  <a:pt x="361529" y="387191"/>
                  <a:pt x="361136" y="388513"/>
                </a:cubicBezTo>
                <a:cubicBezTo>
                  <a:pt x="360422" y="388442"/>
                  <a:pt x="359743" y="388442"/>
                  <a:pt x="359064" y="388442"/>
                </a:cubicBezTo>
                <a:cubicBezTo>
                  <a:pt x="347599" y="371832"/>
                  <a:pt x="334776" y="355473"/>
                  <a:pt x="330454" y="335542"/>
                </a:cubicBezTo>
                <a:cubicBezTo>
                  <a:pt x="354528" y="332649"/>
                  <a:pt x="377852" y="326827"/>
                  <a:pt x="399498" y="315932"/>
                </a:cubicBezTo>
                <a:cubicBezTo>
                  <a:pt x="410285" y="323148"/>
                  <a:pt x="424001" y="324683"/>
                  <a:pt x="433931" y="314539"/>
                </a:cubicBezTo>
                <a:cubicBezTo>
                  <a:pt x="444289" y="303931"/>
                  <a:pt x="442360" y="287786"/>
                  <a:pt x="433252" y="277106"/>
                </a:cubicBezTo>
                <a:cubicBezTo>
                  <a:pt x="424430" y="266783"/>
                  <a:pt x="408535" y="265354"/>
                  <a:pt x="397033" y="271998"/>
                </a:cubicBezTo>
                <a:cubicBezTo>
                  <a:pt x="391175" y="275356"/>
                  <a:pt x="386532" y="281142"/>
                  <a:pt x="385603" y="287929"/>
                </a:cubicBezTo>
                <a:cubicBezTo>
                  <a:pt x="384496" y="295930"/>
                  <a:pt x="388568" y="302788"/>
                  <a:pt x="393319" y="308860"/>
                </a:cubicBezTo>
                <a:cubicBezTo>
                  <a:pt x="372959" y="318790"/>
                  <a:pt x="350956" y="324076"/>
                  <a:pt x="328275" y="326755"/>
                </a:cubicBezTo>
                <a:cubicBezTo>
                  <a:pt x="326096" y="323898"/>
                  <a:pt x="321060" y="324148"/>
                  <a:pt x="320274" y="327612"/>
                </a:cubicBezTo>
                <a:cubicBezTo>
                  <a:pt x="284198" y="330934"/>
                  <a:pt x="246693" y="328327"/>
                  <a:pt x="211653" y="327791"/>
                </a:cubicBezTo>
                <a:cubicBezTo>
                  <a:pt x="245657" y="279071"/>
                  <a:pt x="283376" y="233458"/>
                  <a:pt x="323346" y="189774"/>
                </a:cubicBezTo>
                <a:cubicBezTo>
                  <a:pt x="323417" y="189774"/>
                  <a:pt x="323417" y="189810"/>
                  <a:pt x="323489" y="189845"/>
                </a:cubicBezTo>
                <a:cubicBezTo>
                  <a:pt x="348992" y="195667"/>
                  <a:pt x="373673" y="202882"/>
                  <a:pt x="400034" y="202740"/>
                </a:cubicBezTo>
                <a:cubicBezTo>
                  <a:pt x="405963" y="218170"/>
                  <a:pt x="433574" y="211884"/>
                  <a:pt x="438181" y="195917"/>
                </a:cubicBezTo>
                <a:cubicBezTo>
                  <a:pt x="441718" y="183773"/>
                  <a:pt x="432788" y="168271"/>
                  <a:pt x="419251" y="169378"/>
                </a:cubicBezTo>
                <a:cubicBezTo>
                  <a:pt x="412250" y="169950"/>
                  <a:pt x="404784" y="174165"/>
                  <a:pt x="400177" y="179344"/>
                </a:cubicBezTo>
                <a:cubicBezTo>
                  <a:pt x="396319" y="183630"/>
                  <a:pt x="395855" y="188488"/>
                  <a:pt x="396783" y="193560"/>
                </a:cubicBezTo>
                <a:cubicBezTo>
                  <a:pt x="374030" y="193131"/>
                  <a:pt x="352528" y="187309"/>
                  <a:pt x="330489" y="182130"/>
                </a:cubicBezTo>
                <a:cubicBezTo>
                  <a:pt x="364458" y="145483"/>
                  <a:pt x="399962" y="110157"/>
                  <a:pt x="436360" y="75688"/>
                </a:cubicBezTo>
                <a:cubicBezTo>
                  <a:pt x="436646" y="76009"/>
                  <a:pt x="436896" y="76367"/>
                  <a:pt x="437324" y="76652"/>
                </a:cubicBezTo>
                <a:cubicBezTo>
                  <a:pt x="450111" y="85153"/>
                  <a:pt x="464292" y="79653"/>
                  <a:pt x="468614" y="64972"/>
                </a:cubicBezTo>
                <a:cubicBezTo>
                  <a:pt x="472614" y="51614"/>
                  <a:pt x="466649" y="34897"/>
                  <a:pt x="452719" y="30111"/>
                </a:cubicBezTo>
                <a:close/>
                <a:moveTo>
                  <a:pt x="374173" y="38434"/>
                </a:moveTo>
                <a:cubicBezTo>
                  <a:pt x="366672" y="39433"/>
                  <a:pt x="362922" y="19931"/>
                  <a:pt x="366994" y="15216"/>
                </a:cubicBezTo>
                <a:cubicBezTo>
                  <a:pt x="372280" y="9108"/>
                  <a:pt x="383675" y="8287"/>
                  <a:pt x="391104" y="9501"/>
                </a:cubicBezTo>
                <a:cubicBezTo>
                  <a:pt x="401070" y="11109"/>
                  <a:pt x="414107" y="21967"/>
                  <a:pt x="402105" y="30825"/>
                </a:cubicBezTo>
                <a:cubicBezTo>
                  <a:pt x="395890" y="35397"/>
                  <a:pt x="385568" y="36790"/>
                  <a:pt x="378067" y="36290"/>
                </a:cubicBezTo>
                <a:cubicBezTo>
                  <a:pt x="376066" y="36112"/>
                  <a:pt x="374816" y="37112"/>
                  <a:pt x="374173" y="38434"/>
                </a:cubicBezTo>
                <a:close/>
                <a:moveTo>
                  <a:pt x="183042" y="105728"/>
                </a:moveTo>
                <a:cubicBezTo>
                  <a:pt x="184543" y="119372"/>
                  <a:pt x="165183" y="124373"/>
                  <a:pt x="156075" y="116407"/>
                </a:cubicBezTo>
                <a:cubicBezTo>
                  <a:pt x="149217" y="110406"/>
                  <a:pt x="152789" y="98155"/>
                  <a:pt x="158611" y="92762"/>
                </a:cubicBezTo>
                <a:cubicBezTo>
                  <a:pt x="165469" y="86404"/>
                  <a:pt x="187436" y="90083"/>
                  <a:pt x="185435" y="101691"/>
                </a:cubicBezTo>
                <a:cubicBezTo>
                  <a:pt x="183900" y="102191"/>
                  <a:pt x="182792" y="103549"/>
                  <a:pt x="183042" y="105728"/>
                </a:cubicBezTo>
                <a:close/>
                <a:moveTo>
                  <a:pt x="247515" y="58793"/>
                </a:moveTo>
                <a:cubicBezTo>
                  <a:pt x="229227" y="59400"/>
                  <a:pt x="232370" y="24075"/>
                  <a:pt x="254730" y="28896"/>
                </a:cubicBezTo>
                <a:cubicBezTo>
                  <a:pt x="261838" y="30432"/>
                  <a:pt x="266838" y="37255"/>
                  <a:pt x="266981" y="44398"/>
                </a:cubicBezTo>
                <a:cubicBezTo>
                  <a:pt x="267196" y="53649"/>
                  <a:pt x="259552" y="56864"/>
                  <a:pt x="251408" y="56471"/>
                </a:cubicBezTo>
                <a:cubicBezTo>
                  <a:pt x="249408" y="56364"/>
                  <a:pt x="248122" y="57400"/>
                  <a:pt x="247515" y="58793"/>
                </a:cubicBezTo>
                <a:close/>
                <a:moveTo>
                  <a:pt x="149717" y="253710"/>
                </a:moveTo>
                <a:cubicBezTo>
                  <a:pt x="166719" y="256996"/>
                  <a:pt x="162790" y="285428"/>
                  <a:pt x="146109" y="286250"/>
                </a:cubicBezTo>
                <a:cubicBezTo>
                  <a:pt x="145609" y="285857"/>
                  <a:pt x="144966" y="285500"/>
                  <a:pt x="144145" y="285393"/>
                </a:cubicBezTo>
                <a:cubicBezTo>
                  <a:pt x="124285" y="282357"/>
                  <a:pt x="131250" y="250102"/>
                  <a:pt x="149717" y="253710"/>
                </a:cubicBezTo>
                <a:close/>
                <a:moveTo>
                  <a:pt x="73600" y="316682"/>
                </a:moveTo>
                <a:cubicBezTo>
                  <a:pt x="72171" y="317468"/>
                  <a:pt x="71528" y="318647"/>
                  <a:pt x="71421" y="319897"/>
                </a:cubicBezTo>
                <a:cubicBezTo>
                  <a:pt x="69885" y="320576"/>
                  <a:pt x="68350" y="321076"/>
                  <a:pt x="66849" y="321111"/>
                </a:cubicBezTo>
                <a:cubicBezTo>
                  <a:pt x="60527" y="321147"/>
                  <a:pt x="58634" y="313432"/>
                  <a:pt x="58348" y="308288"/>
                </a:cubicBezTo>
                <a:cubicBezTo>
                  <a:pt x="57741" y="298430"/>
                  <a:pt x="62420" y="284535"/>
                  <a:pt x="73922" y="283500"/>
                </a:cubicBezTo>
                <a:cubicBezTo>
                  <a:pt x="84244" y="282571"/>
                  <a:pt x="95246" y="294072"/>
                  <a:pt x="92210" y="304645"/>
                </a:cubicBezTo>
                <a:cubicBezTo>
                  <a:pt x="90245" y="311575"/>
                  <a:pt x="79172" y="313610"/>
                  <a:pt x="73600" y="316682"/>
                </a:cubicBezTo>
                <a:close/>
                <a:moveTo>
                  <a:pt x="41918" y="383226"/>
                </a:moveTo>
                <a:cubicBezTo>
                  <a:pt x="39882" y="383512"/>
                  <a:pt x="37917" y="384870"/>
                  <a:pt x="37667" y="387477"/>
                </a:cubicBezTo>
                <a:cubicBezTo>
                  <a:pt x="36131" y="405158"/>
                  <a:pt x="10985" y="390728"/>
                  <a:pt x="8985" y="379583"/>
                </a:cubicBezTo>
                <a:cubicBezTo>
                  <a:pt x="7199" y="369653"/>
                  <a:pt x="17700" y="356688"/>
                  <a:pt x="27916" y="357437"/>
                </a:cubicBezTo>
                <a:cubicBezTo>
                  <a:pt x="40274" y="358366"/>
                  <a:pt x="44382" y="372832"/>
                  <a:pt x="41918" y="383226"/>
                </a:cubicBezTo>
                <a:close/>
                <a:moveTo>
                  <a:pt x="359779" y="397335"/>
                </a:moveTo>
                <a:cubicBezTo>
                  <a:pt x="362315" y="397764"/>
                  <a:pt x="364137" y="396264"/>
                  <a:pt x="364958" y="394406"/>
                </a:cubicBezTo>
                <a:cubicBezTo>
                  <a:pt x="365422" y="394371"/>
                  <a:pt x="365922" y="394335"/>
                  <a:pt x="366458" y="394121"/>
                </a:cubicBezTo>
                <a:cubicBezTo>
                  <a:pt x="382460" y="387655"/>
                  <a:pt x="378138" y="417731"/>
                  <a:pt x="369994" y="423803"/>
                </a:cubicBezTo>
                <a:cubicBezTo>
                  <a:pt x="362422" y="429447"/>
                  <a:pt x="351921" y="424553"/>
                  <a:pt x="349813" y="415838"/>
                </a:cubicBezTo>
                <a:cubicBezTo>
                  <a:pt x="348313" y="409515"/>
                  <a:pt x="350635" y="395835"/>
                  <a:pt x="359779" y="397335"/>
                </a:cubicBezTo>
                <a:close/>
                <a:moveTo>
                  <a:pt x="395569" y="286321"/>
                </a:moveTo>
                <a:cubicBezTo>
                  <a:pt x="397319" y="282357"/>
                  <a:pt x="401284" y="279713"/>
                  <a:pt x="405213" y="278320"/>
                </a:cubicBezTo>
                <a:cubicBezTo>
                  <a:pt x="412857" y="275641"/>
                  <a:pt x="421679" y="277142"/>
                  <a:pt x="426894" y="283571"/>
                </a:cubicBezTo>
                <a:cubicBezTo>
                  <a:pt x="432466" y="290465"/>
                  <a:pt x="434252" y="300395"/>
                  <a:pt x="428109" y="307538"/>
                </a:cubicBezTo>
                <a:cubicBezTo>
                  <a:pt x="422072" y="314539"/>
                  <a:pt x="413000" y="313789"/>
                  <a:pt x="405856" y="309360"/>
                </a:cubicBezTo>
                <a:cubicBezTo>
                  <a:pt x="405499" y="307681"/>
                  <a:pt x="404177" y="306145"/>
                  <a:pt x="402498" y="305645"/>
                </a:cubicBezTo>
                <a:cubicBezTo>
                  <a:pt x="398212" y="300538"/>
                  <a:pt x="392390" y="293501"/>
                  <a:pt x="395569" y="286321"/>
                </a:cubicBezTo>
                <a:close/>
                <a:moveTo>
                  <a:pt x="407713" y="184880"/>
                </a:moveTo>
                <a:cubicBezTo>
                  <a:pt x="410999" y="181594"/>
                  <a:pt x="416714" y="178130"/>
                  <a:pt x="421536" y="178522"/>
                </a:cubicBezTo>
                <a:cubicBezTo>
                  <a:pt x="428787" y="179165"/>
                  <a:pt x="431895" y="189988"/>
                  <a:pt x="428573" y="195703"/>
                </a:cubicBezTo>
                <a:cubicBezTo>
                  <a:pt x="424823" y="202132"/>
                  <a:pt x="408071" y="207776"/>
                  <a:pt x="408142" y="196131"/>
                </a:cubicBezTo>
                <a:cubicBezTo>
                  <a:pt x="408142" y="194274"/>
                  <a:pt x="407213" y="193060"/>
                  <a:pt x="405963" y="192381"/>
                </a:cubicBezTo>
                <a:cubicBezTo>
                  <a:pt x="405356" y="189702"/>
                  <a:pt x="405392" y="187202"/>
                  <a:pt x="407713" y="184880"/>
                </a:cubicBezTo>
                <a:close/>
                <a:moveTo>
                  <a:pt x="442039" y="68794"/>
                </a:moveTo>
                <a:cubicBezTo>
                  <a:pt x="441968" y="68723"/>
                  <a:pt x="441860" y="68759"/>
                  <a:pt x="441789" y="68687"/>
                </a:cubicBezTo>
                <a:cubicBezTo>
                  <a:pt x="441360" y="67508"/>
                  <a:pt x="440467" y="66544"/>
                  <a:pt x="438824" y="66187"/>
                </a:cubicBezTo>
                <a:cubicBezTo>
                  <a:pt x="425537" y="63365"/>
                  <a:pt x="436288" y="35040"/>
                  <a:pt x="449147" y="38505"/>
                </a:cubicBezTo>
                <a:cubicBezTo>
                  <a:pt x="468185" y="43648"/>
                  <a:pt x="461756" y="81939"/>
                  <a:pt x="442039" y="68794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" name="Freeform 270">
            <a:extLst>
              <a:ext uri="{FF2B5EF4-FFF2-40B4-BE49-F238E27FC236}">
                <a16:creationId xmlns:a16="http://schemas.microsoft.com/office/drawing/2014/main" id="{0B311795-2918-8D4C-8975-702216FA32DD}"/>
              </a:ext>
            </a:extLst>
          </p:cNvPr>
          <p:cNvSpPr/>
          <p:nvPr/>
        </p:nvSpPr>
        <p:spPr>
          <a:xfrm>
            <a:off x="7088118" y="5080564"/>
            <a:ext cx="638023" cy="403991"/>
          </a:xfrm>
          <a:custGeom>
            <a:avLst/>
            <a:gdLst>
              <a:gd name="connsiteX0" fmla="*/ 636501 w 638023"/>
              <a:gd name="connsiteY0" fmla="*/ 328433 h 403991"/>
              <a:gd name="connsiteX1" fmla="*/ 630286 w 638023"/>
              <a:gd name="connsiteY1" fmla="*/ 285392 h 403991"/>
              <a:gd name="connsiteX2" fmla="*/ 617142 w 638023"/>
              <a:gd name="connsiteY2" fmla="*/ 177307 h 403991"/>
              <a:gd name="connsiteX3" fmla="*/ 611141 w 638023"/>
              <a:gd name="connsiteY3" fmla="*/ 88118 h 403991"/>
              <a:gd name="connsiteX4" fmla="*/ 607962 w 638023"/>
              <a:gd name="connsiteY4" fmla="*/ 25681 h 403991"/>
              <a:gd name="connsiteX5" fmla="*/ 584423 w 638023"/>
              <a:gd name="connsiteY5" fmla="*/ 821 h 403991"/>
              <a:gd name="connsiteX6" fmla="*/ 508164 w 638023"/>
              <a:gd name="connsiteY6" fmla="*/ 6643 h 403991"/>
              <a:gd name="connsiteX7" fmla="*/ 3958 w 638023"/>
              <a:gd name="connsiteY7" fmla="*/ 50470 h 403991"/>
              <a:gd name="connsiteX8" fmla="*/ 1458 w 638023"/>
              <a:gd name="connsiteY8" fmla="*/ 58757 h 403991"/>
              <a:gd name="connsiteX9" fmla="*/ 7851 w 638023"/>
              <a:gd name="connsiteY9" fmla="*/ 162055 h 403991"/>
              <a:gd name="connsiteX10" fmla="*/ 11852 w 638023"/>
              <a:gd name="connsiteY10" fmla="*/ 268819 h 403991"/>
              <a:gd name="connsiteX11" fmla="*/ 27318 w 638023"/>
              <a:gd name="connsiteY11" fmla="*/ 384405 h 403991"/>
              <a:gd name="connsiteX12" fmla="*/ 45677 w 638023"/>
              <a:gd name="connsiteY12" fmla="*/ 403835 h 403991"/>
              <a:gd name="connsiteX13" fmla="*/ 83646 w 638023"/>
              <a:gd name="connsiteY13" fmla="*/ 401014 h 403991"/>
              <a:gd name="connsiteX14" fmla="*/ 140475 w 638023"/>
              <a:gd name="connsiteY14" fmla="*/ 400478 h 403991"/>
              <a:gd name="connsiteX15" fmla="*/ 250096 w 638023"/>
              <a:gd name="connsiteY15" fmla="*/ 390727 h 403991"/>
              <a:gd name="connsiteX16" fmla="*/ 475517 w 638023"/>
              <a:gd name="connsiteY16" fmla="*/ 364259 h 403991"/>
              <a:gd name="connsiteX17" fmla="*/ 586674 w 638023"/>
              <a:gd name="connsiteY17" fmla="*/ 357330 h 403991"/>
              <a:gd name="connsiteX18" fmla="*/ 636215 w 638023"/>
              <a:gd name="connsiteY18" fmla="*/ 347329 h 403991"/>
              <a:gd name="connsiteX19" fmla="*/ 636501 w 638023"/>
              <a:gd name="connsiteY19" fmla="*/ 328433 h 403991"/>
              <a:gd name="connsiteX20" fmla="*/ 397936 w 638023"/>
              <a:gd name="connsiteY20" fmla="*/ 22324 h 403991"/>
              <a:gd name="connsiteX21" fmla="*/ 491126 w 638023"/>
              <a:gd name="connsiteY21" fmla="*/ 16894 h 403991"/>
              <a:gd name="connsiteX22" fmla="*/ 574172 w 638023"/>
              <a:gd name="connsiteY22" fmla="*/ 9715 h 403991"/>
              <a:gd name="connsiteX23" fmla="*/ 589995 w 638023"/>
              <a:gd name="connsiteY23" fmla="*/ 13966 h 403991"/>
              <a:gd name="connsiteX24" fmla="*/ 533846 w 638023"/>
              <a:gd name="connsiteY24" fmla="*/ 66508 h 403991"/>
              <a:gd name="connsiteX25" fmla="*/ 463230 w 638023"/>
              <a:gd name="connsiteY25" fmla="*/ 123086 h 403991"/>
              <a:gd name="connsiteX26" fmla="*/ 395185 w 638023"/>
              <a:gd name="connsiteY26" fmla="*/ 171306 h 403991"/>
              <a:gd name="connsiteX27" fmla="*/ 393578 w 638023"/>
              <a:gd name="connsiteY27" fmla="*/ 165913 h 403991"/>
              <a:gd name="connsiteX28" fmla="*/ 351823 w 638023"/>
              <a:gd name="connsiteY28" fmla="*/ 140767 h 403991"/>
              <a:gd name="connsiteX29" fmla="*/ 323962 w 638023"/>
              <a:gd name="connsiteY29" fmla="*/ 151125 h 403991"/>
              <a:gd name="connsiteX30" fmla="*/ 313104 w 638023"/>
              <a:gd name="connsiteY30" fmla="*/ 170056 h 403991"/>
              <a:gd name="connsiteX31" fmla="*/ 275170 w 638023"/>
              <a:gd name="connsiteY31" fmla="*/ 142160 h 403991"/>
              <a:gd name="connsiteX32" fmla="*/ 233165 w 638023"/>
              <a:gd name="connsiteY32" fmla="*/ 180915 h 403991"/>
              <a:gd name="connsiteX33" fmla="*/ 232915 w 638023"/>
              <a:gd name="connsiteY33" fmla="*/ 185808 h 403991"/>
              <a:gd name="connsiteX34" fmla="*/ 167157 w 638023"/>
              <a:gd name="connsiteY34" fmla="*/ 155233 h 403991"/>
              <a:gd name="connsiteX35" fmla="*/ 81860 w 638023"/>
              <a:gd name="connsiteY35" fmla="*/ 104656 h 403991"/>
              <a:gd name="connsiteX36" fmla="*/ 12602 w 638023"/>
              <a:gd name="connsiteY36" fmla="*/ 58292 h 403991"/>
              <a:gd name="connsiteX37" fmla="*/ 397936 w 638023"/>
              <a:gd name="connsiteY37" fmla="*/ 22324 h 403991"/>
              <a:gd name="connsiteX38" fmla="*/ 388006 w 638023"/>
              <a:gd name="connsiteY38" fmla="*/ 187987 h 403991"/>
              <a:gd name="connsiteX39" fmla="*/ 360752 w 638023"/>
              <a:gd name="connsiteY39" fmla="*/ 236457 h 403991"/>
              <a:gd name="connsiteX40" fmla="*/ 351858 w 638023"/>
              <a:gd name="connsiteY40" fmla="*/ 246459 h 403991"/>
              <a:gd name="connsiteX41" fmla="*/ 324748 w 638023"/>
              <a:gd name="connsiteY41" fmla="*/ 272426 h 403991"/>
              <a:gd name="connsiteX42" fmla="*/ 310460 w 638023"/>
              <a:gd name="connsiteY42" fmla="*/ 263532 h 403991"/>
              <a:gd name="connsiteX43" fmla="*/ 303460 w 638023"/>
              <a:gd name="connsiteY43" fmla="*/ 258603 h 403991"/>
              <a:gd name="connsiteX44" fmla="*/ 296709 w 638023"/>
              <a:gd name="connsiteY44" fmla="*/ 254317 h 403991"/>
              <a:gd name="connsiteX45" fmla="*/ 282028 w 638023"/>
              <a:gd name="connsiteY45" fmla="*/ 244530 h 403991"/>
              <a:gd name="connsiteX46" fmla="*/ 247810 w 638023"/>
              <a:gd name="connsiteY46" fmla="*/ 205061 h 403991"/>
              <a:gd name="connsiteX47" fmla="*/ 263919 w 638023"/>
              <a:gd name="connsiteY47" fmla="*/ 154912 h 403991"/>
              <a:gd name="connsiteX48" fmla="*/ 275099 w 638023"/>
              <a:gd name="connsiteY48" fmla="*/ 151125 h 403991"/>
              <a:gd name="connsiteX49" fmla="*/ 283814 w 638023"/>
              <a:gd name="connsiteY49" fmla="*/ 152233 h 403991"/>
              <a:gd name="connsiteX50" fmla="*/ 310746 w 638023"/>
              <a:gd name="connsiteY50" fmla="*/ 186166 h 403991"/>
              <a:gd name="connsiteX51" fmla="*/ 315675 w 638023"/>
              <a:gd name="connsiteY51" fmla="*/ 189166 h 403991"/>
              <a:gd name="connsiteX52" fmla="*/ 315711 w 638023"/>
              <a:gd name="connsiteY52" fmla="*/ 189166 h 403991"/>
              <a:gd name="connsiteX53" fmla="*/ 319212 w 638023"/>
              <a:gd name="connsiteY53" fmla="*/ 185844 h 403991"/>
              <a:gd name="connsiteX54" fmla="*/ 319997 w 638023"/>
              <a:gd name="connsiteY54" fmla="*/ 181058 h 403991"/>
              <a:gd name="connsiteX55" fmla="*/ 331249 w 638023"/>
              <a:gd name="connsiteY55" fmla="*/ 156733 h 403991"/>
              <a:gd name="connsiteX56" fmla="*/ 359288 w 638023"/>
              <a:gd name="connsiteY56" fmla="*/ 149125 h 403991"/>
              <a:gd name="connsiteX57" fmla="*/ 378719 w 638023"/>
              <a:gd name="connsiteY57" fmla="*/ 158019 h 403991"/>
              <a:gd name="connsiteX58" fmla="*/ 388006 w 638023"/>
              <a:gd name="connsiteY58" fmla="*/ 187987 h 403991"/>
              <a:gd name="connsiteX59" fmla="*/ 628607 w 638023"/>
              <a:gd name="connsiteY59" fmla="*/ 336863 h 403991"/>
              <a:gd name="connsiteX60" fmla="*/ 602854 w 638023"/>
              <a:gd name="connsiteY60" fmla="*/ 347150 h 403991"/>
              <a:gd name="connsiteX61" fmla="*/ 501484 w 638023"/>
              <a:gd name="connsiteY61" fmla="*/ 353544 h 403991"/>
              <a:gd name="connsiteX62" fmla="*/ 306424 w 638023"/>
              <a:gd name="connsiteY62" fmla="*/ 374296 h 403991"/>
              <a:gd name="connsiteX63" fmla="*/ 113579 w 638023"/>
              <a:gd name="connsiteY63" fmla="*/ 391477 h 403991"/>
              <a:gd name="connsiteX64" fmla="*/ 63394 w 638023"/>
              <a:gd name="connsiteY64" fmla="*/ 393406 h 403991"/>
              <a:gd name="connsiteX65" fmla="*/ 39819 w 638023"/>
              <a:gd name="connsiteY65" fmla="*/ 393834 h 403991"/>
              <a:gd name="connsiteX66" fmla="*/ 36390 w 638023"/>
              <a:gd name="connsiteY66" fmla="*/ 383690 h 403991"/>
              <a:gd name="connsiteX67" fmla="*/ 20924 w 638023"/>
              <a:gd name="connsiteY67" fmla="*/ 268104 h 403991"/>
              <a:gd name="connsiteX68" fmla="*/ 17102 w 638023"/>
              <a:gd name="connsiteY68" fmla="*/ 165592 h 403991"/>
              <a:gd name="connsiteX69" fmla="*/ 10494 w 638023"/>
              <a:gd name="connsiteY69" fmla="*/ 67115 h 403991"/>
              <a:gd name="connsiteX70" fmla="*/ 85254 w 638023"/>
              <a:gd name="connsiteY70" fmla="*/ 117121 h 403991"/>
              <a:gd name="connsiteX71" fmla="*/ 180408 w 638023"/>
              <a:gd name="connsiteY71" fmla="*/ 173235 h 403991"/>
              <a:gd name="connsiteX72" fmla="*/ 234201 w 638023"/>
              <a:gd name="connsiteY72" fmla="*/ 195738 h 403991"/>
              <a:gd name="connsiteX73" fmla="*/ 260561 w 638023"/>
              <a:gd name="connsiteY73" fmla="*/ 237029 h 403991"/>
              <a:gd name="connsiteX74" fmla="*/ 291708 w 638023"/>
              <a:gd name="connsiteY74" fmla="*/ 261675 h 403991"/>
              <a:gd name="connsiteX75" fmla="*/ 301245 w 638023"/>
              <a:gd name="connsiteY75" fmla="*/ 268176 h 403991"/>
              <a:gd name="connsiteX76" fmla="*/ 320497 w 638023"/>
              <a:gd name="connsiteY76" fmla="*/ 280070 h 403991"/>
              <a:gd name="connsiteX77" fmla="*/ 322891 w 638023"/>
              <a:gd name="connsiteY77" fmla="*/ 282070 h 403991"/>
              <a:gd name="connsiteX78" fmla="*/ 324534 w 638023"/>
              <a:gd name="connsiteY78" fmla="*/ 282285 h 403991"/>
              <a:gd name="connsiteX79" fmla="*/ 326355 w 638023"/>
              <a:gd name="connsiteY79" fmla="*/ 281677 h 403991"/>
              <a:gd name="connsiteX80" fmla="*/ 353752 w 638023"/>
              <a:gd name="connsiteY80" fmla="*/ 256925 h 403991"/>
              <a:gd name="connsiteX81" fmla="*/ 363110 w 638023"/>
              <a:gd name="connsiteY81" fmla="*/ 246744 h 403991"/>
              <a:gd name="connsiteX82" fmla="*/ 380255 w 638023"/>
              <a:gd name="connsiteY82" fmla="*/ 227135 h 403991"/>
              <a:gd name="connsiteX83" fmla="*/ 396686 w 638023"/>
              <a:gd name="connsiteY83" fmla="*/ 182129 h 403991"/>
              <a:gd name="connsiteX84" fmla="*/ 461944 w 638023"/>
              <a:gd name="connsiteY84" fmla="*/ 134766 h 403991"/>
              <a:gd name="connsiteX85" fmla="*/ 535274 w 638023"/>
              <a:gd name="connsiteY85" fmla="*/ 77723 h 403991"/>
              <a:gd name="connsiteX86" fmla="*/ 596210 w 638023"/>
              <a:gd name="connsiteY86" fmla="*/ 20573 h 403991"/>
              <a:gd name="connsiteX87" fmla="*/ 602068 w 638023"/>
              <a:gd name="connsiteY87" fmla="*/ 57828 h 403991"/>
              <a:gd name="connsiteX88" fmla="*/ 603533 w 638023"/>
              <a:gd name="connsiteY88" fmla="*/ 120657 h 403991"/>
              <a:gd name="connsiteX89" fmla="*/ 624785 w 638023"/>
              <a:gd name="connsiteY89" fmla="*/ 307895 h 403991"/>
              <a:gd name="connsiteX90" fmla="*/ 628607 w 638023"/>
              <a:gd name="connsiteY90" fmla="*/ 336863 h 403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638023" h="403991">
                <a:moveTo>
                  <a:pt x="636501" y="328433"/>
                </a:moveTo>
                <a:cubicBezTo>
                  <a:pt x="634644" y="314039"/>
                  <a:pt x="632715" y="299716"/>
                  <a:pt x="630286" y="285392"/>
                </a:cubicBezTo>
                <a:cubicBezTo>
                  <a:pt x="624250" y="249566"/>
                  <a:pt x="620285" y="213490"/>
                  <a:pt x="617142" y="177307"/>
                </a:cubicBezTo>
                <a:cubicBezTo>
                  <a:pt x="614570" y="147732"/>
                  <a:pt x="610998" y="117800"/>
                  <a:pt x="611141" y="88118"/>
                </a:cubicBezTo>
                <a:cubicBezTo>
                  <a:pt x="611248" y="67472"/>
                  <a:pt x="612641" y="45969"/>
                  <a:pt x="607962" y="25681"/>
                </a:cubicBezTo>
                <a:cubicBezTo>
                  <a:pt x="604783" y="11894"/>
                  <a:pt x="598961" y="2821"/>
                  <a:pt x="584423" y="821"/>
                </a:cubicBezTo>
                <a:cubicBezTo>
                  <a:pt x="560742" y="-2465"/>
                  <a:pt x="531881" y="5072"/>
                  <a:pt x="508164" y="6643"/>
                </a:cubicBezTo>
                <a:cubicBezTo>
                  <a:pt x="339786" y="17823"/>
                  <a:pt x="170586" y="21681"/>
                  <a:pt x="3958" y="50470"/>
                </a:cubicBezTo>
                <a:cubicBezTo>
                  <a:pt x="-400" y="51220"/>
                  <a:pt x="-1043" y="56649"/>
                  <a:pt x="1458" y="58757"/>
                </a:cubicBezTo>
                <a:cubicBezTo>
                  <a:pt x="529" y="93404"/>
                  <a:pt x="6280" y="127515"/>
                  <a:pt x="7851" y="162055"/>
                </a:cubicBezTo>
                <a:cubicBezTo>
                  <a:pt x="9459" y="197631"/>
                  <a:pt x="9566" y="233243"/>
                  <a:pt x="11852" y="268819"/>
                </a:cubicBezTo>
                <a:cubicBezTo>
                  <a:pt x="14281" y="306502"/>
                  <a:pt x="21674" y="347186"/>
                  <a:pt x="27318" y="384405"/>
                </a:cubicBezTo>
                <a:cubicBezTo>
                  <a:pt x="29461" y="398513"/>
                  <a:pt x="30068" y="402728"/>
                  <a:pt x="45677" y="403835"/>
                </a:cubicBezTo>
                <a:cubicBezTo>
                  <a:pt x="58215" y="404728"/>
                  <a:pt x="71073" y="401514"/>
                  <a:pt x="83646" y="401014"/>
                </a:cubicBezTo>
                <a:cubicBezTo>
                  <a:pt x="102577" y="400228"/>
                  <a:pt x="121544" y="400799"/>
                  <a:pt x="140475" y="400478"/>
                </a:cubicBezTo>
                <a:cubicBezTo>
                  <a:pt x="177122" y="399835"/>
                  <a:pt x="213734" y="395228"/>
                  <a:pt x="250096" y="390727"/>
                </a:cubicBezTo>
                <a:cubicBezTo>
                  <a:pt x="325284" y="381404"/>
                  <a:pt x="399864" y="369010"/>
                  <a:pt x="475517" y="364259"/>
                </a:cubicBezTo>
                <a:cubicBezTo>
                  <a:pt x="512557" y="361937"/>
                  <a:pt x="549633" y="359866"/>
                  <a:pt x="586674" y="357330"/>
                </a:cubicBezTo>
                <a:cubicBezTo>
                  <a:pt x="598711" y="356508"/>
                  <a:pt x="628393" y="359902"/>
                  <a:pt x="636215" y="347329"/>
                </a:cubicBezTo>
                <a:cubicBezTo>
                  <a:pt x="639644" y="341828"/>
                  <a:pt x="637287" y="334363"/>
                  <a:pt x="636501" y="328433"/>
                </a:cubicBezTo>
                <a:close/>
                <a:moveTo>
                  <a:pt x="397936" y="22324"/>
                </a:moveTo>
                <a:cubicBezTo>
                  <a:pt x="429011" y="20609"/>
                  <a:pt x="460086" y="18859"/>
                  <a:pt x="491126" y="16894"/>
                </a:cubicBezTo>
                <a:cubicBezTo>
                  <a:pt x="518201" y="15180"/>
                  <a:pt x="547097" y="9358"/>
                  <a:pt x="574172" y="9715"/>
                </a:cubicBezTo>
                <a:cubicBezTo>
                  <a:pt x="581030" y="9786"/>
                  <a:pt x="586138" y="11358"/>
                  <a:pt x="589995" y="13966"/>
                </a:cubicBezTo>
                <a:cubicBezTo>
                  <a:pt x="574886" y="34004"/>
                  <a:pt x="551776" y="48934"/>
                  <a:pt x="533846" y="66508"/>
                </a:cubicBezTo>
                <a:cubicBezTo>
                  <a:pt x="512021" y="87903"/>
                  <a:pt x="488483" y="105941"/>
                  <a:pt x="463230" y="123086"/>
                </a:cubicBezTo>
                <a:cubicBezTo>
                  <a:pt x="440191" y="138695"/>
                  <a:pt x="416831" y="153804"/>
                  <a:pt x="395185" y="171306"/>
                </a:cubicBezTo>
                <a:cubicBezTo>
                  <a:pt x="394757" y="169520"/>
                  <a:pt x="394221" y="167735"/>
                  <a:pt x="393578" y="165913"/>
                </a:cubicBezTo>
                <a:cubicBezTo>
                  <a:pt x="387149" y="148089"/>
                  <a:pt x="371611" y="138659"/>
                  <a:pt x="351823" y="140767"/>
                </a:cubicBezTo>
                <a:cubicBezTo>
                  <a:pt x="340286" y="141981"/>
                  <a:pt x="330892" y="145482"/>
                  <a:pt x="323962" y="151125"/>
                </a:cubicBezTo>
                <a:cubicBezTo>
                  <a:pt x="317390" y="156483"/>
                  <a:pt x="314640" y="163377"/>
                  <a:pt x="313104" y="170056"/>
                </a:cubicBezTo>
                <a:cubicBezTo>
                  <a:pt x="303067" y="150626"/>
                  <a:pt x="290315" y="141232"/>
                  <a:pt x="275170" y="142160"/>
                </a:cubicBezTo>
                <a:cubicBezTo>
                  <a:pt x="256382" y="143303"/>
                  <a:pt x="235487" y="162520"/>
                  <a:pt x="233165" y="180915"/>
                </a:cubicBezTo>
                <a:cubicBezTo>
                  <a:pt x="232951" y="182558"/>
                  <a:pt x="232915" y="184165"/>
                  <a:pt x="232915" y="185808"/>
                </a:cubicBezTo>
                <a:cubicBezTo>
                  <a:pt x="210126" y="177521"/>
                  <a:pt x="187945" y="168092"/>
                  <a:pt x="167157" y="155233"/>
                </a:cubicBezTo>
                <a:cubicBezTo>
                  <a:pt x="139010" y="137874"/>
                  <a:pt x="110007" y="121943"/>
                  <a:pt x="81860" y="104656"/>
                </a:cubicBezTo>
                <a:cubicBezTo>
                  <a:pt x="58143" y="90082"/>
                  <a:pt x="38176" y="69579"/>
                  <a:pt x="12602" y="58292"/>
                </a:cubicBezTo>
                <a:cubicBezTo>
                  <a:pt x="140011" y="36825"/>
                  <a:pt x="269062" y="29503"/>
                  <a:pt x="397936" y="22324"/>
                </a:cubicBezTo>
                <a:close/>
                <a:moveTo>
                  <a:pt x="388006" y="187987"/>
                </a:moveTo>
                <a:cubicBezTo>
                  <a:pt x="386863" y="206918"/>
                  <a:pt x="373933" y="222313"/>
                  <a:pt x="360752" y="236457"/>
                </a:cubicBezTo>
                <a:cubicBezTo>
                  <a:pt x="357752" y="239672"/>
                  <a:pt x="354823" y="243066"/>
                  <a:pt x="351858" y="246459"/>
                </a:cubicBezTo>
                <a:cubicBezTo>
                  <a:pt x="343607" y="255924"/>
                  <a:pt x="335106" y="265711"/>
                  <a:pt x="324748" y="272426"/>
                </a:cubicBezTo>
                <a:cubicBezTo>
                  <a:pt x="319604" y="270176"/>
                  <a:pt x="315175" y="266961"/>
                  <a:pt x="310460" y="263532"/>
                </a:cubicBezTo>
                <a:cubicBezTo>
                  <a:pt x="308139" y="261853"/>
                  <a:pt x="305853" y="260175"/>
                  <a:pt x="303460" y="258603"/>
                </a:cubicBezTo>
                <a:cubicBezTo>
                  <a:pt x="301209" y="257139"/>
                  <a:pt x="298959" y="255746"/>
                  <a:pt x="296709" y="254317"/>
                </a:cubicBezTo>
                <a:cubicBezTo>
                  <a:pt x="291815" y="251245"/>
                  <a:pt x="286743" y="248066"/>
                  <a:pt x="282028" y="244530"/>
                </a:cubicBezTo>
                <a:cubicBezTo>
                  <a:pt x="268027" y="234029"/>
                  <a:pt x="255846" y="220027"/>
                  <a:pt x="247810" y="205061"/>
                </a:cubicBezTo>
                <a:cubicBezTo>
                  <a:pt x="237201" y="185344"/>
                  <a:pt x="243059" y="167056"/>
                  <a:pt x="263919" y="154912"/>
                </a:cubicBezTo>
                <a:cubicBezTo>
                  <a:pt x="267705" y="152697"/>
                  <a:pt x="271456" y="151447"/>
                  <a:pt x="275099" y="151125"/>
                </a:cubicBezTo>
                <a:cubicBezTo>
                  <a:pt x="278064" y="150875"/>
                  <a:pt x="280957" y="151233"/>
                  <a:pt x="283814" y="152233"/>
                </a:cubicBezTo>
                <a:cubicBezTo>
                  <a:pt x="298387" y="157376"/>
                  <a:pt x="307496" y="177664"/>
                  <a:pt x="310746" y="186166"/>
                </a:cubicBezTo>
                <a:cubicBezTo>
                  <a:pt x="311461" y="188059"/>
                  <a:pt x="313604" y="189380"/>
                  <a:pt x="315675" y="189166"/>
                </a:cubicBezTo>
                <a:cubicBezTo>
                  <a:pt x="315675" y="189166"/>
                  <a:pt x="315711" y="189166"/>
                  <a:pt x="315711" y="189166"/>
                </a:cubicBezTo>
                <a:cubicBezTo>
                  <a:pt x="317533" y="188987"/>
                  <a:pt x="318890" y="187737"/>
                  <a:pt x="319212" y="185844"/>
                </a:cubicBezTo>
                <a:cubicBezTo>
                  <a:pt x="319497" y="184237"/>
                  <a:pt x="319747" y="182629"/>
                  <a:pt x="319997" y="181058"/>
                </a:cubicBezTo>
                <a:cubicBezTo>
                  <a:pt x="321533" y="171306"/>
                  <a:pt x="322855" y="162913"/>
                  <a:pt x="331249" y="156733"/>
                </a:cubicBezTo>
                <a:cubicBezTo>
                  <a:pt x="338178" y="151625"/>
                  <a:pt x="348894" y="148732"/>
                  <a:pt x="359288" y="149125"/>
                </a:cubicBezTo>
                <a:cubicBezTo>
                  <a:pt x="367110" y="149411"/>
                  <a:pt x="373647" y="152412"/>
                  <a:pt x="378719" y="158019"/>
                </a:cubicBezTo>
                <a:cubicBezTo>
                  <a:pt x="385220" y="165270"/>
                  <a:pt x="388684" y="176450"/>
                  <a:pt x="388006" y="187987"/>
                </a:cubicBezTo>
                <a:close/>
                <a:moveTo>
                  <a:pt x="628607" y="336863"/>
                </a:moveTo>
                <a:cubicBezTo>
                  <a:pt x="626036" y="348971"/>
                  <a:pt x="612570" y="346579"/>
                  <a:pt x="602854" y="347150"/>
                </a:cubicBezTo>
                <a:cubicBezTo>
                  <a:pt x="569064" y="349114"/>
                  <a:pt x="535274" y="351508"/>
                  <a:pt x="501484" y="353544"/>
                </a:cubicBezTo>
                <a:cubicBezTo>
                  <a:pt x="436226" y="357508"/>
                  <a:pt x="371289" y="366260"/>
                  <a:pt x="306424" y="374296"/>
                </a:cubicBezTo>
                <a:cubicBezTo>
                  <a:pt x="242130" y="382297"/>
                  <a:pt x="178480" y="391299"/>
                  <a:pt x="113579" y="391477"/>
                </a:cubicBezTo>
                <a:cubicBezTo>
                  <a:pt x="96755" y="391513"/>
                  <a:pt x="80110" y="391870"/>
                  <a:pt x="63394" y="393406"/>
                </a:cubicBezTo>
                <a:cubicBezTo>
                  <a:pt x="57322" y="393977"/>
                  <a:pt x="44749" y="398228"/>
                  <a:pt x="39819" y="393834"/>
                </a:cubicBezTo>
                <a:cubicBezTo>
                  <a:pt x="36319" y="390727"/>
                  <a:pt x="37641" y="388191"/>
                  <a:pt x="36390" y="383690"/>
                </a:cubicBezTo>
                <a:cubicBezTo>
                  <a:pt x="26496" y="348329"/>
                  <a:pt x="23246" y="304645"/>
                  <a:pt x="20924" y="268104"/>
                </a:cubicBezTo>
                <a:cubicBezTo>
                  <a:pt x="18745" y="233957"/>
                  <a:pt x="18495" y="199775"/>
                  <a:pt x="17102" y="165592"/>
                </a:cubicBezTo>
                <a:cubicBezTo>
                  <a:pt x="15781" y="132659"/>
                  <a:pt x="10637" y="100083"/>
                  <a:pt x="10494" y="67115"/>
                </a:cubicBezTo>
                <a:cubicBezTo>
                  <a:pt x="37498" y="79581"/>
                  <a:pt x="59643" y="101977"/>
                  <a:pt x="85254" y="117121"/>
                </a:cubicBezTo>
                <a:cubicBezTo>
                  <a:pt x="116758" y="135766"/>
                  <a:pt x="148012" y="156269"/>
                  <a:pt x="180408" y="173235"/>
                </a:cubicBezTo>
                <a:cubicBezTo>
                  <a:pt x="197696" y="182308"/>
                  <a:pt x="215841" y="189309"/>
                  <a:pt x="234201" y="195738"/>
                </a:cubicBezTo>
                <a:cubicBezTo>
                  <a:pt x="237916" y="210240"/>
                  <a:pt x="248810" y="224063"/>
                  <a:pt x="260561" y="237029"/>
                </a:cubicBezTo>
                <a:cubicBezTo>
                  <a:pt x="269812" y="247209"/>
                  <a:pt x="280992" y="254888"/>
                  <a:pt x="291708" y="261675"/>
                </a:cubicBezTo>
                <a:cubicBezTo>
                  <a:pt x="294923" y="263711"/>
                  <a:pt x="298137" y="265961"/>
                  <a:pt x="301245" y="268176"/>
                </a:cubicBezTo>
                <a:cubicBezTo>
                  <a:pt x="307353" y="272462"/>
                  <a:pt x="313639" y="276927"/>
                  <a:pt x="320497" y="280070"/>
                </a:cubicBezTo>
                <a:cubicBezTo>
                  <a:pt x="321069" y="280999"/>
                  <a:pt x="321926" y="281749"/>
                  <a:pt x="322891" y="282070"/>
                </a:cubicBezTo>
                <a:cubicBezTo>
                  <a:pt x="323426" y="282249"/>
                  <a:pt x="323998" y="282321"/>
                  <a:pt x="324534" y="282285"/>
                </a:cubicBezTo>
                <a:cubicBezTo>
                  <a:pt x="325141" y="282213"/>
                  <a:pt x="325784" y="282035"/>
                  <a:pt x="326355" y="281677"/>
                </a:cubicBezTo>
                <a:cubicBezTo>
                  <a:pt x="337642" y="275177"/>
                  <a:pt x="346179" y="265461"/>
                  <a:pt x="353752" y="256925"/>
                </a:cubicBezTo>
                <a:cubicBezTo>
                  <a:pt x="356788" y="253460"/>
                  <a:pt x="359967" y="250102"/>
                  <a:pt x="363110" y="246744"/>
                </a:cubicBezTo>
                <a:cubicBezTo>
                  <a:pt x="368932" y="240529"/>
                  <a:pt x="374969" y="234065"/>
                  <a:pt x="380255" y="227135"/>
                </a:cubicBezTo>
                <a:cubicBezTo>
                  <a:pt x="388720" y="216026"/>
                  <a:pt x="397328" y="200132"/>
                  <a:pt x="396686" y="182129"/>
                </a:cubicBezTo>
                <a:cubicBezTo>
                  <a:pt x="417617" y="165234"/>
                  <a:pt x="439441" y="149875"/>
                  <a:pt x="461944" y="134766"/>
                </a:cubicBezTo>
                <a:cubicBezTo>
                  <a:pt x="487768" y="117371"/>
                  <a:pt x="512843" y="99405"/>
                  <a:pt x="535274" y="77723"/>
                </a:cubicBezTo>
                <a:cubicBezTo>
                  <a:pt x="554598" y="59007"/>
                  <a:pt x="579708" y="42112"/>
                  <a:pt x="596210" y="20573"/>
                </a:cubicBezTo>
                <a:cubicBezTo>
                  <a:pt x="601961" y="30182"/>
                  <a:pt x="601711" y="44612"/>
                  <a:pt x="602068" y="57828"/>
                </a:cubicBezTo>
                <a:cubicBezTo>
                  <a:pt x="602676" y="78866"/>
                  <a:pt x="601997" y="99619"/>
                  <a:pt x="603533" y="120657"/>
                </a:cubicBezTo>
                <a:cubicBezTo>
                  <a:pt x="608176" y="183630"/>
                  <a:pt x="616284" y="245423"/>
                  <a:pt x="624785" y="307895"/>
                </a:cubicBezTo>
                <a:cubicBezTo>
                  <a:pt x="625750" y="314360"/>
                  <a:pt x="630036" y="330148"/>
                  <a:pt x="628607" y="336863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72" name="Graphic 1">
            <a:extLst>
              <a:ext uri="{FF2B5EF4-FFF2-40B4-BE49-F238E27FC236}">
                <a16:creationId xmlns:a16="http://schemas.microsoft.com/office/drawing/2014/main" id="{0F9A320F-DAF6-FF4C-96D6-26E6D123809F}"/>
              </a:ext>
            </a:extLst>
          </p:cNvPr>
          <p:cNvGrpSpPr/>
          <p:nvPr/>
        </p:nvGrpSpPr>
        <p:grpSpPr>
          <a:xfrm>
            <a:off x="9058883" y="5958731"/>
            <a:ext cx="763691" cy="538843"/>
            <a:chOff x="9058883" y="5958731"/>
            <a:chExt cx="763691" cy="538843"/>
          </a:xfrm>
          <a:solidFill>
            <a:schemeClr val="accent5"/>
          </a:solidFill>
        </p:grpSpPr>
        <p:grpSp>
          <p:nvGrpSpPr>
            <p:cNvPr id="273" name="Graphic 1">
              <a:extLst>
                <a:ext uri="{FF2B5EF4-FFF2-40B4-BE49-F238E27FC236}">
                  <a16:creationId xmlns:a16="http://schemas.microsoft.com/office/drawing/2014/main" id="{28CBA7C4-610E-6943-B83A-341671CDCBA0}"/>
                </a:ext>
              </a:extLst>
            </p:cNvPr>
            <p:cNvGrpSpPr/>
            <p:nvPr/>
          </p:nvGrpSpPr>
          <p:grpSpPr>
            <a:xfrm>
              <a:off x="9058883" y="5958731"/>
              <a:ext cx="763691" cy="518648"/>
              <a:chOff x="9058883" y="5958731"/>
              <a:chExt cx="763691" cy="518648"/>
            </a:xfrm>
            <a:grpFill/>
          </p:grpSpPr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4ADCE543-A544-7C4E-B45D-3B42750875F7}"/>
                  </a:ext>
                </a:extLst>
              </p:cNvPr>
              <p:cNvSpPr/>
              <p:nvPr/>
            </p:nvSpPr>
            <p:spPr>
              <a:xfrm>
                <a:off x="9058883" y="5958731"/>
                <a:ext cx="763691" cy="518648"/>
              </a:xfrm>
              <a:custGeom>
                <a:avLst/>
                <a:gdLst>
                  <a:gd name="connsiteX0" fmla="*/ 713349 w 763691"/>
                  <a:gd name="connsiteY0" fmla="*/ 157318 h 518648"/>
                  <a:gd name="connsiteX1" fmla="*/ 604479 w 763691"/>
                  <a:gd name="connsiteY1" fmla="*/ 102883 h 518648"/>
                  <a:gd name="connsiteX2" fmla="*/ 595906 w 763691"/>
                  <a:gd name="connsiteY2" fmla="*/ 85952 h 518648"/>
                  <a:gd name="connsiteX3" fmla="*/ 487464 w 763691"/>
                  <a:gd name="connsiteY3" fmla="*/ 29695 h 518648"/>
                  <a:gd name="connsiteX4" fmla="*/ 252899 w 763691"/>
                  <a:gd name="connsiteY4" fmla="*/ 49 h 518648"/>
                  <a:gd name="connsiteX5" fmla="*/ 81092 w 763691"/>
                  <a:gd name="connsiteY5" fmla="*/ 34839 h 518648"/>
                  <a:gd name="connsiteX6" fmla="*/ 78770 w 763691"/>
                  <a:gd name="connsiteY6" fmla="*/ 35803 h 518648"/>
                  <a:gd name="connsiteX7" fmla="*/ 57017 w 763691"/>
                  <a:gd name="connsiteY7" fmla="*/ 45126 h 518648"/>
                  <a:gd name="connsiteX8" fmla="*/ 4761 w 763691"/>
                  <a:gd name="connsiteY8" fmla="*/ 101954 h 518648"/>
                  <a:gd name="connsiteX9" fmla="*/ 2296 w 763691"/>
                  <a:gd name="connsiteY9" fmla="*/ 101954 h 518648"/>
                  <a:gd name="connsiteX10" fmla="*/ 2296 w 763691"/>
                  <a:gd name="connsiteY10" fmla="*/ 102847 h 518648"/>
                  <a:gd name="connsiteX11" fmla="*/ 2332 w 763691"/>
                  <a:gd name="connsiteY11" fmla="*/ 110348 h 518648"/>
                  <a:gd name="connsiteX12" fmla="*/ 2296 w 763691"/>
                  <a:gd name="connsiteY12" fmla="*/ 127493 h 518648"/>
                  <a:gd name="connsiteX13" fmla="*/ 1225 w 763691"/>
                  <a:gd name="connsiteY13" fmla="*/ 170177 h 518648"/>
                  <a:gd name="connsiteX14" fmla="*/ 63947 w 763691"/>
                  <a:gd name="connsiteY14" fmla="*/ 439711 h 518648"/>
                  <a:gd name="connsiteX15" fmla="*/ 71305 w 763691"/>
                  <a:gd name="connsiteY15" fmla="*/ 448176 h 518648"/>
                  <a:gd name="connsiteX16" fmla="*/ 164852 w 763691"/>
                  <a:gd name="connsiteY16" fmla="*/ 500683 h 518648"/>
                  <a:gd name="connsiteX17" fmla="*/ 218466 w 763691"/>
                  <a:gd name="connsiteY17" fmla="*/ 507541 h 518648"/>
                  <a:gd name="connsiteX18" fmla="*/ 340874 w 763691"/>
                  <a:gd name="connsiteY18" fmla="*/ 518649 h 518648"/>
                  <a:gd name="connsiteX19" fmla="*/ 426599 w 763691"/>
                  <a:gd name="connsiteY19" fmla="*/ 508720 h 518648"/>
                  <a:gd name="connsiteX20" fmla="*/ 435279 w 763691"/>
                  <a:gd name="connsiteY20" fmla="*/ 506219 h 518648"/>
                  <a:gd name="connsiteX21" fmla="*/ 446995 w 763691"/>
                  <a:gd name="connsiteY21" fmla="*/ 503040 h 518648"/>
                  <a:gd name="connsiteX22" fmla="*/ 468998 w 763691"/>
                  <a:gd name="connsiteY22" fmla="*/ 495932 h 518648"/>
                  <a:gd name="connsiteX23" fmla="*/ 476963 w 763691"/>
                  <a:gd name="connsiteY23" fmla="*/ 492896 h 518648"/>
                  <a:gd name="connsiteX24" fmla="*/ 484999 w 763691"/>
                  <a:gd name="connsiteY24" fmla="*/ 490396 h 518648"/>
                  <a:gd name="connsiteX25" fmla="*/ 492179 w 763691"/>
                  <a:gd name="connsiteY25" fmla="*/ 488217 h 518648"/>
                  <a:gd name="connsiteX26" fmla="*/ 560187 w 763691"/>
                  <a:gd name="connsiteY26" fmla="*/ 454213 h 518648"/>
                  <a:gd name="connsiteX27" fmla="*/ 577082 w 763691"/>
                  <a:gd name="connsiteY27" fmla="*/ 433567 h 518648"/>
                  <a:gd name="connsiteX28" fmla="*/ 578797 w 763691"/>
                  <a:gd name="connsiteY28" fmla="*/ 430924 h 518648"/>
                  <a:gd name="connsiteX29" fmla="*/ 583548 w 763691"/>
                  <a:gd name="connsiteY29" fmla="*/ 431960 h 518648"/>
                  <a:gd name="connsiteX30" fmla="*/ 585369 w 763691"/>
                  <a:gd name="connsiteY30" fmla="*/ 432281 h 518648"/>
                  <a:gd name="connsiteX31" fmla="*/ 596085 w 763691"/>
                  <a:gd name="connsiteY31" fmla="*/ 434103 h 518648"/>
                  <a:gd name="connsiteX32" fmla="*/ 607300 w 763691"/>
                  <a:gd name="connsiteY32" fmla="*/ 434389 h 518648"/>
                  <a:gd name="connsiteX33" fmla="*/ 760570 w 763691"/>
                  <a:gd name="connsiteY33" fmla="*/ 329804 h 518648"/>
                  <a:gd name="connsiteX34" fmla="*/ 713349 w 763691"/>
                  <a:gd name="connsiteY34" fmla="*/ 157318 h 518648"/>
                  <a:gd name="connsiteX35" fmla="*/ 60446 w 763691"/>
                  <a:gd name="connsiteY35" fmla="*/ 52448 h 518648"/>
                  <a:gd name="connsiteX36" fmla="*/ 60446 w 763691"/>
                  <a:gd name="connsiteY36" fmla="*/ 52448 h 518648"/>
                  <a:gd name="connsiteX37" fmla="*/ 81842 w 763691"/>
                  <a:gd name="connsiteY37" fmla="*/ 43304 h 518648"/>
                  <a:gd name="connsiteX38" fmla="*/ 84199 w 763691"/>
                  <a:gd name="connsiteY38" fmla="*/ 42340 h 518648"/>
                  <a:gd name="connsiteX39" fmla="*/ 246827 w 763691"/>
                  <a:gd name="connsiteY39" fmla="*/ 8121 h 518648"/>
                  <a:gd name="connsiteX40" fmla="*/ 252792 w 763691"/>
                  <a:gd name="connsiteY40" fmla="*/ 8157 h 518648"/>
                  <a:gd name="connsiteX41" fmla="*/ 485285 w 763691"/>
                  <a:gd name="connsiteY41" fmla="*/ 37482 h 518648"/>
                  <a:gd name="connsiteX42" fmla="*/ 589298 w 763691"/>
                  <a:gd name="connsiteY42" fmla="*/ 90631 h 518648"/>
                  <a:gd name="connsiteX43" fmla="*/ 586798 w 763691"/>
                  <a:gd name="connsiteY43" fmla="*/ 126457 h 518648"/>
                  <a:gd name="connsiteX44" fmla="*/ 528755 w 763691"/>
                  <a:gd name="connsiteY44" fmla="*/ 158497 h 518648"/>
                  <a:gd name="connsiteX45" fmla="*/ 352447 w 763691"/>
                  <a:gd name="connsiteY45" fmla="*/ 188108 h 518648"/>
                  <a:gd name="connsiteX46" fmla="*/ 242255 w 763691"/>
                  <a:gd name="connsiteY46" fmla="*/ 182893 h 518648"/>
                  <a:gd name="connsiteX47" fmla="*/ 116596 w 763691"/>
                  <a:gd name="connsiteY47" fmla="*/ 163247 h 518648"/>
                  <a:gd name="connsiteX48" fmla="*/ 57625 w 763691"/>
                  <a:gd name="connsiteY48" fmla="*/ 139173 h 518648"/>
                  <a:gd name="connsiteX49" fmla="*/ 50231 w 763691"/>
                  <a:gd name="connsiteY49" fmla="*/ 135316 h 518648"/>
                  <a:gd name="connsiteX50" fmla="*/ 14369 w 763691"/>
                  <a:gd name="connsiteY50" fmla="*/ 108526 h 518648"/>
                  <a:gd name="connsiteX51" fmla="*/ 60446 w 763691"/>
                  <a:gd name="connsiteY51" fmla="*/ 52448 h 518648"/>
                  <a:gd name="connsiteX52" fmla="*/ 554651 w 763691"/>
                  <a:gd name="connsiteY52" fmla="*/ 448140 h 518648"/>
                  <a:gd name="connsiteX53" fmla="*/ 489536 w 763691"/>
                  <a:gd name="connsiteY53" fmla="*/ 480466 h 518648"/>
                  <a:gd name="connsiteX54" fmla="*/ 482713 w 763691"/>
                  <a:gd name="connsiteY54" fmla="*/ 482537 h 518648"/>
                  <a:gd name="connsiteX55" fmla="*/ 474141 w 763691"/>
                  <a:gd name="connsiteY55" fmla="*/ 485216 h 518648"/>
                  <a:gd name="connsiteX56" fmla="*/ 465997 w 763691"/>
                  <a:gd name="connsiteY56" fmla="*/ 488324 h 518648"/>
                  <a:gd name="connsiteX57" fmla="*/ 445352 w 763691"/>
                  <a:gd name="connsiteY57" fmla="*/ 495039 h 518648"/>
                  <a:gd name="connsiteX58" fmla="*/ 432850 w 763691"/>
                  <a:gd name="connsiteY58" fmla="*/ 498432 h 518648"/>
                  <a:gd name="connsiteX59" fmla="*/ 424563 w 763691"/>
                  <a:gd name="connsiteY59" fmla="*/ 500825 h 518648"/>
                  <a:gd name="connsiteX60" fmla="*/ 219538 w 763691"/>
                  <a:gd name="connsiteY60" fmla="*/ 499468 h 518648"/>
                  <a:gd name="connsiteX61" fmla="*/ 165710 w 763691"/>
                  <a:gd name="connsiteY61" fmla="*/ 492575 h 518648"/>
                  <a:gd name="connsiteX62" fmla="*/ 77734 w 763691"/>
                  <a:gd name="connsiteY62" fmla="*/ 443211 h 518648"/>
                  <a:gd name="connsiteX63" fmla="*/ 69733 w 763691"/>
                  <a:gd name="connsiteY63" fmla="*/ 433960 h 518648"/>
                  <a:gd name="connsiteX64" fmla="*/ 9333 w 763691"/>
                  <a:gd name="connsiteY64" fmla="*/ 170391 h 518648"/>
                  <a:gd name="connsiteX65" fmla="*/ 10404 w 763691"/>
                  <a:gd name="connsiteY65" fmla="*/ 127564 h 518648"/>
                  <a:gd name="connsiteX66" fmla="*/ 10404 w 763691"/>
                  <a:gd name="connsiteY66" fmla="*/ 117921 h 518648"/>
                  <a:gd name="connsiteX67" fmla="*/ 46480 w 763691"/>
                  <a:gd name="connsiteY67" fmla="*/ 142567 h 518648"/>
                  <a:gd name="connsiteX68" fmla="*/ 53660 w 763691"/>
                  <a:gd name="connsiteY68" fmla="*/ 146317 h 518648"/>
                  <a:gd name="connsiteX69" fmla="*/ 114275 w 763691"/>
                  <a:gd name="connsiteY69" fmla="*/ 171070 h 518648"/>
                  <a:gd name="connsiteX70" fmla="*/ 241469 w 763691"/>
                  <a:gd name="connsiteY70" fmla="*/ 191037 h 518648"/>
                  <a:gd name="connsiteX71" fmla="*/ 337231 w 763691"/>
                  <a:gd name="connsiteY71" fmla="*/ 196466 h 518648"/>
                  <a:gd name="connsiteX72" fmla="*/ 352590 w 763691"/>
                  <a:gd name="connsiteY72" fmla="*/ 196252 h 518648"/>
                  <a:gd name="connsiteX73" fmla="*/ 532077 w 763691"/>
                  <a:gd name="connsiteY73" fmla="*/ 165891 h 518648"/>
                  <a:gd name="connsiteX74" fmla="*/ 591584 w 763691"/>
                  <a:gd name="connsiteY74" fmla="*/ 132958 h 518648"/>
                  <a:gd name="connsiteX75" fmla="*/ 600764 w 763691"/>
                  <a:gd name="connsiteY75" fmla="*/ 123707 h 518648"/>
                  <a:gd name="connsiteX76" fmla="*/ 603193 w 763691"/>
                  <a:gd name="connsiteY76" fmla="*/ 136637 h 518648"/>
                  <a:gd name="connsiteX77" fmla="*/ 611051 w 763691"/>
                  <a:gd name="connsiteY77" fmla="*/ 197287 h 518648"/>
                  <a:gd name="connsiteX78" fmla="*/ 606586 w 763691"/>
                  <a:gd name="connsiteY78" fmla="*/ 273690 h 518648"/>
                  <a:gd name="connsiteX79" fmla="*/ 605157 w 763691"/>
                  <a:gd name="connsiteY79" fmla="*/ 289871 h 518648"/>
                  <a:gd name="connsiteX80" fmla="*/ 603693 w 763691"/>
                  <a:gd name="connsiteY80" fmla="*/ 315267 h 518648"/>
                  <a:gd name="connsiteX81" fmla="*/ 593442 w 763691"/>
                  <a:gd name="connsiteY81" fmla="*/ 383561 h 518648"/>
                  <a:gd name="connsiteX82" fmla="*/ 589155 w 763691"/>
                  <a:gd name="connsiteY82" fmla="*/ 394169 h 518648"/>
                  <a:gd name="connsiteX83" fmla="*/ 587655 w 763691"/>
                  <a:gd name="connsiteY83" fmla="*/ 395813 h 518648"/>
                  <a:gd name="connsiteX84" fmla="*/ 588262 w 763691"/>
                  <a:gd name="connsiteY84" fmla="*/ 396277 h 518648"/>
                  <a:gd name="connsiteX85" fmla="*/ 570224 w 763691"/>
                  <a:gd name="connsiteY85" fmla="*/ 428959 h 518648"/>
                  <a:gd name="connsiteX86" fmla="*/ 554651 w 763691"/>
                  <a:gd name="connsiteY86" fmla="*/ 448140 h 518648"/>
                  <a:gd name="connsiteX87" fmla="*/ 613373 w 763691"/>
                  <a:gd name="connsiteY87" fmla="*/ 290549 h 518648"/>
                  <a:gd name="connsiteX88" fmla="*/ 614802 w 763691"/>
                  <a:gd name="connsiteY88" fmla="*/ 274405 h 518648"/>
                  <a:gd name="connsiteX89" fmla="*/ 619302 w 763691"/>
                  <a:gd name="connsiteY89" fmla="*/ 197252 h 518648"/>
                  <a:gd name="connsiteX90" fmla="*/ 616052 w 763691"/>
                  <a:gd name="connsiteY90" fmla="*/ 161461 h 518648"/>
                  <a:gd name="connsiteX91" fmla="*/ 616766 w 763691"/>
                  <a:gd name="connsiteY91" fmla="*/ 161283 h 518648"/>
                  <a:gd name="connsiteX92" fmla="*/ 619659 w 763691"/>
                  <a:gd name="connsiteY92" fmla="*/ 161212 h 518648"/>
                  <a:gd name="connsiteX93" fmla="*/ 660807 w 763691"/>
                  <a:gd name="connsiteY93" fmla="*/ 187608 h 518648"/>
                  <a:gd name="connsiteX94" fmla="*/ 715635 w 763691"/>
                  <a:gd name="connsiteY94" fmla="*/ 306301 h 518648"/>
                  <a:gd name="connsiteX95" fmla="*/ 696347 w 763691"/>
                  <a:gd name="connsiteY95" fmla="*/ 357736 h 518648"/>
                  <a:gd name="connsiteX96" fmla="*/ 606015 w 763691"/>
                  <a:gd name="connsiteY96" fmla="*/ 392848 h 518648"/>
                  <a:gd name="connsiteX97" fmla="*/ 598942 w 763691"/>
                  <a:gd name="connsiteY97" fmla="*/ 392205 h 518648"/>
                  <a:gd name="connsiteX98" fmla="*/ 601228 w 763691"/>
                  <a:gd name="connsiteY98" fmla="*/ 386383 h 518648"/>
                  <a:gd name="connsiteX99" fmla="*/ 611980 w 763691"/>
                  <a:gd name="connsiteY99" fmla="*/ 315588 h 518648"/>
                  <a:gd name="connsiteX100" fmla="*/ 613373 w 763691"/>
                  <a:gd name="connsiteY100" fmla="*/ 290549 h 518648"/>
                  <a:gd name="connsiteX101" fmla="*/ 752569 w 763691"/>
                  <a:gd name="connsiteY101" fmla="*/ 328161 h 518648"/>
                  <a:gd name="connsiteX102" fmla="*/ 596478 w 763691"/>
                  <a:gd name="connsiteY102" fmla="*/ 425923 h 518648"/>
                  <a:gd name="connsiteX103" fmla="*/ 587334 w 763691"/>
                  <a:gd name="connsiteY103" fmla="*/ 424352 h 518648"/>
                  <a:gd name="connsiteX104" fmla="*/ 584798 w 763691"/>
                  <a:gd name="connsiteY104" fmla="*/ 423887 h 518648"/>
                  <a:gd name="connsiteX105" fmla="*/ 583333 w 763691"/>
                  <a:gd name="connsiteY105" fmla="*/ 423637 h 518648"/>
                  <a:gd name="connsiteX106" fmla="*/ 595656 w 763691"/>
                  <a:gd name="connsiteY106" fmla="*/ 399884 h 518648"/>
                  <a:gd name="connsiteX107" fmla="*/ 605622 w 763691"/>
                  <a:gd name="connsiteY107" fmla="*/ 401063 h 518648"/>
                  <a:gd name="connsiteX108" fmla="*/ 606050 w 763691"/>
                  <a:gd name="connsiteY108" fmla="*/ 401063 h 518648"/>
                  <a:gd name="connsiteX109" fmla="*/ 702205 w 763691"/>
                  <a:gd name="connsiteY109" fmla="*/ 363415 h 518648"/>
                  <a:gd name="connsiteX110" fmla="*/ 723708 w 763691"/>
                  <a:gd name="connsiteY110" fmla="*/ 306016 h 518648"/>
                  <a:gd name="connsiteX111" fmla="*/ 666844 w 763691"/>
                  <a:gd name="connsiteY111" fmla="*/ 182322 h 518648"/>
                  <a:gd name="connsiteX112" fmla="*/ 621802 w 763691"/>
                  <a:gd name="connsiteY112" fmla="*/ 153461 h 518648"/>
                  <a:gd name="connsiteX113" fmla="*/ 614730 w 763691"/>
                  <a:gd name="connsiteY113" fmla="*/ 153461 h 518648"/>
                  <a:gd name="connsiteX114" fmla="*/ 614623 w 763691"/>
                  <a:gd name="connsiteY114" fmla="*/ 153496 h 518648"/>
                  <a:gd name="connsiteX115" fmla="*/ 611230 w 763691"/>
                  <a:gd name="connsiteY115" fmla="*/ 135173 h 518648"/>
                  <a:gd name="connsiteX116" fmla="*/ 606836 w 763691"/>
                  <a:gd name="connsiteY116" fmla="*/ 111062 h 518648"/>
                  <a:gd name="connsiteX117" fmla="*/ 707027 w 763691"/>
                  <a:gd name="connsiteY117" fmla="*/ 162569 h 518648"/>
                  <a:gd name="connsiteX118" fmla="*/ 752569 w 763691"/>
                  <a:gd name="connsiteY118" fmla="*/ 328161 h 518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763691" h="518648">
                    <a:moveTo>
                      <a:pt x="713349" y="157318"/>
                    </a:moveTo>
                    <a:cubicBezTo>
                      <a:pt x="683631" y="121671"/>
                      <a:pt x="644912" y="102347"/>
                      <a:pt x="604479" y="102883"/>
                    </a:cubicBezTo>
                    <a:cubicBezTo>
                      <a:pt x="602871" y="96632"/>
                      <a:pt x="599371" y="90810"/>
                      <a:pt x="595906" y="85952"/>
                    </a:cubicBezTo>
                    <a:cubicBezTo>
                      <a:pt x="573082" y="53912"/>
                      <a:pt x="515253" y="37553"/>
                      <a:pt x="487464" y="29695"/>
                    </a:cubicBezTo>
                    <a:cubicBezTo>
                      <a:pt x="421206" y="10943"/>
                      <a:pt x="346696" y="1549"/>
                      <a:pt x="252899" y="49"/>
                    </a:cubicBezTo>
                    <a:cubicBezTo>
                      <a:pt x="196928" y="-844"/>
                      <a:pt x="140706" y="10550"/>
                      <a:pt x="81092" y="34839"/>
                    </a:cubicBezTo>
                    <a:lnTo>
                      <a:pt x="78770" y="35803"/>
                    </a:lnTo>
                    <a:cubicBezTo>
                      <a:pt x="72626" y="38303"/>
                      <a:pt x="64983" y="41411"/>
                      <a:pt x="57017" y="45126"/>
                    </a:cubicBezTo>
                    <a:cubicBezTo>
                      <a:pt x="42837" y="51734"/>
                      <a:pt x="2260" y="70736"/>
                      <a:pt x="4761" y="101954"/>
                    </a:cubicBezTo>
                    <a:lnTo>
                      <a:pt x="2296" y="101954"/>
                    </a:lnTo>
                    <a:lnTo>
                      <a:pt x="2296" y="102847"/>
                    </a:lnTo>
                    <a:cubicBezTo>
                      <a:pt x="2296" y="105347"/>
                      <a:pt x="2296" y="107848"/>
                      <a:pt x="2332" y="110348"/>
                    </a:cubicBezTo>
                    <a:cubicBezTo>
                      <a:pt x="2368" y="116063"/>
                      <a:pt x="2368" y="121778"/>
                      <a:pt x="2296" y="127493"/>
                    </a:cubicBezTo>
                    <a:cubicBezTo>
                      <a:pt x="2153" y="141281"/>
                      <a:pt x="1689" y="155318"/>
                      <a:pt x="1225" y="170177"/>
                    </a:cubicBezTo>
                    <a:cubicBezTo>
                      <a:pt x="-1704" y="263546"/>
                      <a:pt x="-5026" y="369416"/>
                      <a:pt x="63947" y="439711"/>
                    </a:cubicBezTo>
                    <a:cubicBezTo>
                      <a:pt x="66661" y="442461"/>
                      <a:pt x="68983" y="445176"/>
                      <a:pt x="71305" y="448176"/>
                    </a:cubicBezTo>
                    <a:cubicBezTo>
                      <a:pt x="92629" y="476180"/>
                      <a:pt x="129348" y="496789"/>
                      <a:pt x="164852" y="500683"/>
                    </a:cubicBezTo>
                    <a:cubicBezTo>
                      <a:pt x="182712" y="502647"/>
                      <a:pt x="200893" y="505148"/>
                      <a:pt x="218466" y="507541"/>
                    </a:cubicBezTo>
                    <a:cubicBezTo>
                      <a:pt x="258650" y="513041"/>
                      <a:pt x="299619" y="518649"/>
                      <a:pt x="340874" y="518649"/>
                    </a:cubicBezTo>
                    <a:cubicBezTo>
                      <a:pt x="369378" y="518649"/>
                      <a:pt x="398024" y="515970"/>
                      <a:pt x="426599" y="508720"/>
                    </a:cubicBezTo>
                    <a:cubicBezTo>
                      <a:pt x="429564" y="507969"/>
                      <a:pt x="432457" y="507076"/>
                      <a:pt x="435279" y="506219"/>
                    </a:cubicBezTo>
                    <a:cubicBezTo>
                      <a:pt x="439280" y="505005"/>
                      <a:pt x="443030" y="503826"/>
                      <a:pt x="446995" y="503040"/>
                    </a:cubicBezTo>
                    <a:cubicBezTo>
                      <a:pt x="454924" y="501433"/>
                      <a:pt x="462068" y="498611"/>
                      <a:pt x="468998" y="495932"/>
                    </a:cubicBezTo>
                    <a:cubicBezTo>
                      <a:pt x="471605" y="494896"/>
                      <a:pt x="474248" y="493860"/>
                      <a:pt x="476963" y="492896"/>
                    </a:cubicBezTo>
                    <a:cubicBezTo>
                      <a:pt x="479570" y="491967"/>
                      <a:pt x="482213" y="491181"/>
                      <a:pt x="484999" y="490396"/>
                    </a:cubicBezTo>
                    <a:cubicBezTo>
                      <a:pt x="487357" y="489717"/>
                      <a:pt x="489786" y="489038"/>
                      <a:pt x="492179" y="488217"/>
                    </a:cubicBezTo>
                    <a:cubicBezTo>
                      <a:pt x="517075" y="479752"/>
                      <a:pt x="542828" y="470107"/>
                      <a:pt x="560187" y="454213"/>
                    </a:cubicBezTo>
                    <a:cubicBezTo>
                      <a:pt x="567224" y="447747"/>
                      <a:pt x="572689" y="440139"/>
                      <a:pt x="577082" y="433567"/>
                    </a:cubicBezTo>
                    <a:cubicBezTo>
                      <a:pt x="577654" y="432710"/>
                      <a:pt x="578225" y="431817"/>
                      <a:pt x="578797" y="430924"/>
                    </a:cubicBezTo>
                    <a:cubicBezTo>
                      <a:pt x="580369" y="431460"/>
                      <a:pt x="582047" y="431710"/>
                      <a:pt x="583548" y="431960"/>
                    </a:cubicBezTo>
                    <a:cubicBezTo>
                      <a:pt x="584226" y="432067"/>
                      <a:pt x="584869" y="432174"/>
                      <a:pt x="585369" y="432281"/>
                    </a:cubicBezTo>
                    <a:cubicBezTo>
                      <a:pt x="589620" y="433353"/>
                      <a:pt x="593227" y="433960"/>
                      <a:pt x="596085" y="434103"/>
                    </a:cubicBezTo>
                    <a:cubicBezTo>
                      <a:pt x="599800" y="434281"/>
                      <a:pt x="603550" y="434389"/>
                      <a:pt x="607300" y="434389"/>
                    </a:cubicBezTo>
                    <a:cubicBezTo>
                      <a:pt x="675023" y="434389"/>
                      <a:pt x="746139" y="402885"/>
                      <a:pt x="760570" y="329804"/>
                    </a:cubicBezTo>
                    <a:cubicBezTo>
                      <a:pt x="771642" y="273761"/>
                      <a:pt x="752640" y="204467"/>
                      <a:pt x="713349" y="157318"/>
                    </a:cubicBezTo>
                    <a:close/>
                    <a:moveTo>
                      <a:pt x="60446" y="52448"/>
                    </a:moveTo>
                    <a:lnTo>
                      <a:pt x="60446" y="52448"/>
                    </a:lnTo>
                    <a:cubicBezTo>
                      <a:pt x="68233" y="48805"/>
                      <a:pt x="75770" y="45733"/>
                      <a:pt x="81842" y="43304"/>
                    </a:cubicBezTo>
                    <a:lnTo>
                      <a:pt x="84199" y="42340"/>
                    </a:lnTo>
                    <a:cubicBezTo>
                      <a:pt x="140671" y="19337"/>
                      <a:pt x="193927" y="8121"/>
                      <a:pt x="246827" y="8121"/>
                    </a:cubicBezTo>
                    <a:cubicBezTo>
                      <a:pt x="248827" y="8121"/>
                      <a:pt x="250792" y="8121"/>
                      <a:pt x="252792" y="8157"/>
                    </a:cubicBezTo>
                    <a:cubicBezTo>
                      <a:pt x="345839" y="9621"/>
                      <a:pt x="419705" y="18944"/>
                      <a:pt x="485285" y="37482"/>
                    </a:cubicBezTo>
                    <a:cubicBezTo>
                      <a:pt x="512181" y="45090"/>
                      <a:pt x="568153" y="60914"/>
                      <a:pt x="589298" y="90631"/>
                    </a:cubicBezTo>
                    <a:cubicBezTo>
                      <a:pt x="600621" y="106562"/>
                      <a:pt x="599942" y="116599"/>
                      <a:pt x="586798" y="126457"/>
                    </a:cubicBezTo>
                    <a:cubicBezTo>
                      <a:pt x="569832" y="139173"/>
                      <a:pt x="549650" y="148889"/>
                      <a:pt x="528755" y="158497"/>
                    </a:cubicBezTo>
                    <a:cubicBezTo>
                      <a:pt x="475605" y="182964"/>
                      <a:pt x="415026" y="186465"/>
                      <a:pt x="352447" y="188108"/>
                    </a:cubicBezTo>
                    <a:cubicBezTo>
                      <a:pt x="315657" y="189072"/>
                      <a:pt x="280760" y="186322"/>
                      <a:pt x="242255" y="182893"/>
                    </a:cubicBezTo>
                    <a:cubicBezTo>
                      <a:pt x="205143" y="179607"/>
                      <a:pt x="158959" y="175499"/>
                      <a:pt x="116596" y="163247"/>
                    </a:cubicBezTo>
                    <a:cubicBezTo>
                      <a:pt x="95201" y="157032"/>
                      <a:pt x="75377" y="148960"/>
                      <a:pt x="57625" y="139173"/>
                    </a:cubicBezTo>
                    <a:cubicBezTo>
                      <a:pt x="55553" y="138030"/>
                      <a:pt x="53017" y="136744"/>
                      <a:pt x="50231" y="135316"/>
                    </a:cubicBezTo>
                    <a:cubicBezTo>
                      <a:pt x="38086" y="129101"/>
                      <a:pt x="17798" y="118706"/>
                      <a:pt x="14369" y="108526"/>
                    </a:cubicBezTo>
                    <a:cubicBezTo>
                      <a:pt x="7583" y="88453"/>
                      <a:pt x="22656" y="70093"/>
                      <a:pt x="60446" y="52448"/>
                    </a:cubicBezTo>
                    <a:close/>
                    <a:moveTo>
                      <a:pt x="554651" y="448140"/>
                    </a:moveTo>
                    <a:cubicBezTo>
                      <a:pt x="538470" y="462999"/>
                      <a:pt x="513610" y="472250"/>
                      <a:pt x="489536" y="480466"/>
                    </a:cubicBezTo>
                    <a:cubicBezTo>
                      <a:pt x="487286" y="481216"/>
                      <a:pt x="484999" y="481895"/>
                      <a:pt x="482713" y="482537"/>
                    </a:cubicBezTo>
                    <a:cubicBezTo>
                      <a:pt x="479892" y="483359"/>
                      <a:pt x="476999" y="484181"/>
                      <a:pt x="474141" y="485216"/>
                    </a:cubicBezTo>
                    <a:cubicBezTo>
                      <a:pt x="471355" y="486217"/>
                      <a:pt x="468676" y="487288"/>
                      <a:pt x="465997" y="488324"/>
                    </a:cubicBezTo>
                    <a:cubicBezTo>
                      <a:pt x="459103" y="491038"/>
                      <a:pt x="452567" y="493575"/>
                      <a:pt x="445352" y="495039"/>
                    </a:cubicBezTo>
                    <a:cubicBezTo>
                      <a:pt x="440994" y="495932"/>
                      <a:pt x="436851" y="497182"/>
                      <a:pt x="432850" y="498432"/>
                    </a:cubicBezTo>
                    <a:cubicBezTo>
                      <a:pt x="430136" y="499254"/>
                      <a:pt x="427349" y="500147"/>
                      <a:pt x="424563" y="500825"/>
                    </a:cubicBezTo>
                    <a:cubicBezTo>
                      <a:pt x="356198" y="518185"/>
                      <a:pt x="286725" y="508684"/>
                      <a:pt x="219538" y="499468"/>
                    </a:cubicBezTo>
                    <a:cubicBezTo>
                      <a:pt x="201893" y="497039"/>
                      <a:pt x="183640" y="494539"/>
                      <a:pt x="165710" y="492575"/>
                    </a:cubicBezTo>
                    <a:cubicBezTo>
                      <a:pt x="132313" y="488895"/>
                      <a:pt x="97773" y="469536"/>
                      <a:pt x="77734" y="443211"/>
                    </a:cubicBezTo>
                    <a:cubicBezTo>
                      <a:pt x="75234" y="439889"/>
                      <a:pt x="72662" y="436960"/>
                      <a:pt x="69733" y="433960"/>
                    </a:cubicBezTo>
                    <a:cubicBezTo>
                      <a:pt x="3189" y="366166"/>
                      <a:pt x="6475" y="262153"/>
                      <a:pt x="9333" y="170391"/>
                    </a:cubicBezTo>
                    <a:cubicBezTo>
                      <a:pt x="9797" y="155497"/>
                      <a:pt x="10262" y="141423"/>
                      <a:pt x="10404" y="127564"/>
                    </a:cubicBezTo>
                    <a:cubicBezTo>
                      <a:pt x="10440" y="124350"/>
                      <a:pt x="10404" y="121135"/>
                      <a:pt x="10404" y="117921"/>
                    </a:cubicBezTo>
                    <a:cubicBezTo>
                      <a:pt x="18191" y="128065"/>
                      <a:pt x="34193" y="136280"/>
                      <a:pt x="46480" y="142567"/>
                    </a:cubicBezTo>
                    <a:cubicBezTo>
                      <a:pt x="49195" y="143960"/>
                      <a:pt x="51660" y="145210"/>
                      <a:pt x="53660" y="146317"/>
                    </a:cubicBezTo>
                    <a:cubicBezTo>
                      <a:pt x="71912" y="156390"/>
                      <a:pt x="92308" y="164712"/>
                      <a:pt x="114275" y="171070"/>
                    </a:cubicBezTo>
                    <a:cubicBezTo>
                      <a:pt x="157387" y="183572"/>
                      <a:pt x="204000" y="187679"/>
                      <a:pt x="241469" y="191037"/>
                    </a:cubicBezTo>
                    <a:cubicBezTo>
                      <a:pt x="274866" y="194002"/>
                      <a:pt x="305549" y="196466"/>
                      <a:pt x="337231" y="196466"/>
                    </a:cubicBezTo>
                    <a:cubicBezTo>
                      <a:pt x="342339" y="196466"/>
                      <a:pt x="347447" y="196395"/>
                      <a:pt x="352590" y="196252"/>
                    </a:cubicBezTo>
                    <a:cubicBezTo>
                      <a:pt x="416062" y="194573"/>
                      <a:pt x="477534" y="191001"/>
                      <a:pt x="532077" y="165891"/>
                    </a:cubicBezTo>
                    <a:cubicBezTo>
                      <a:pt x="553401" y="156068"/>
                      <a:pt x="573975" y="146174"/>
                      <a:pt x="591584" y="132958"/>
                    </a:cubicBezTo>
                    <a:cubicBezTo>
                      <a:pt x="595656" y="129922"/>
                      <a:pt x="598621" y="126814"/>
                      <a:pt x="600764" y="123707"/>
                    </a:cubicBezTo>
                    <a:cubicBezTo>
                      <a:pt x="601550" y="128029"/>
                      <a:pt x="602371" y="132387"/>
                      <a:pt x="603193" y="136637"/>
                    </a:cubicBezTo>
                    <a:cubicBezTo>
                      <a:pt x="607015" y="156604"/>
                      <a:pt x="610980" y="177214"/>
                      <a:pt x="611051" y="197287"/>
                    </a:cubicBezTo>
                    <a:cubicBezTo>
                      <a:pt x="611122" y="222755"/>
                      <a:pt x="608836" y="248651"/>
                      <a:pt x="606586" y="273690"/>
                    </a:cubicBezTo>
                    <a:cubicBezTo>
                      <a:pt x="606122" y="279084"/>
                      <a:pt x="605622" y="284477"/>
                      <a:pt x="605157" y="289871"/>
                    </a:cubicBezTo>
                    <a:cubicBezTo>
                      <a:pt x="604443" y="298336"/>
                      <a:pt x="604050" y="306944"/>
                      <a:pt x="603693" y="315267"/>
                    </a:cubicBezTo>
                    <a:cubicBezTo>
                      <a:pt x="602657" y="338127"/>
                      <a:pt x="601621" y="361737"/>
                      <a:pt x="593442" y="383561"/>
                    </a:cubicBezTo>
                    <a:cubicBezTo>
                      <a:pt x="592084" y="387168"/>
                      <a:pt x="590656" y="390705"/>
                      <a:pt x="589155" y="394169"/>
                    </a:cubicBezTo>
                    <a:lnTo>
                      <a:pt x="587655" y="395813"/>
                    </a:lnTo>
                    <a:cubicBezTo>
                      <a:pt x="587834" y="395991"/>
                      <a:pt x="588048" y="396134"/>
                      <a:pt x="588262" y="396277"/>
                    </a:cubicBezTo>
                    <a:cubicBezTo>
                      <a:pt x="583190" y="407743"/>
                      <a:pt x="577225" y="418530"/>
                      <a:pt x="570224" y="428959"/>
                    </a:cubicBezTo>
                    <a:cubicBezTo>
                      <a:pt x="566152" y="435139"/>
                      <a:pt x="561080" y="442247"/>
                      <a:pt x="554651" y="448140"/>
                    </a:cubicBezTo>
                    <a:close/>
                    <a:moveTo>
                      <a:pt x="613373" y="290549"/>
                    </a:moveTo>
                    <a:cubicBezTo>
                      <a:pt x="613837" y="285156"/>
                      <a:pt x="614301" y="279798"/>
                      <a:pt x="614802" y="274405"/>
                    </a:cubicBezTo>
                    <a:cubicBezTo>
                      <a:pt x="617052" y="249187"/>
                      <a:pt x="619373" y="223112"/>
                      <a:pt x="619302" y="197252"/>
                    </a:cubicBezTo>
                    <a:cubicBezTo>
                      <a:pt x="619266" y="185322"/>
                      <a:pt x="617909" y="173356"/>
                      <a:pt x="616052" y="161461"/>
                    </a:cubicBezTo>
                    <a:cubicBezTo>
                      <a:pt x="616302" y="161390"/>
                      <a:pt x="616552" y="161355"/>
                      <a:pt x="616766" y="161283"/>
                    </a:cubicBezTo>
                    <a:cubicBezTo>
                      <a:pt x="618123" y="160962"/>
                      <a:pt x="618409" y="160890"/>
                      <a:pt x="619659" y="161212"/>
                    </a:cubicBezTo>
                    <a:cubicBezTo>
                      <a:pt x="635233" y="165605"/>
                      <a:pt x="649449" y="174713"/>
                      <a:pt x="660807" y="187608"/>
                    </a:cubicBezTo>
                    <a:cubicBezTo>
                      <a:pt x="693454" y="224684"/>
                      <a:pt x="713957" y="269047"/>
                      <a:pt x="715635" y="306301"/>
                    </a:cubicBezTo>
                    <a:cubicBezTo>
                      <a:pt x="716528" y="325946"/>
                      <a:pt x="710063" y="343270"/>
                      <a:pt x="696347" y="357736"/>
                    </a:cubicBezTo>
                    <a:cubicBezTo>
                      <a:pt x="676452" y="378775"/>
                      <a:pt x="640983" y="392526"/>
                      <a:pt x="606015" y="392848"/>
                    </a:cubicBezTo>
                    <a:cubicBezTo>
                      <a:pt x="603371" y="392848"/>
                      <a:pt x="600978" y="392634"/>
                      <a:pt x="598942" y="392205"/>
                    </a:cubicBezTo>
                    <a:cubicBezTo>
                      <a:pt x="599728" y="390276"/>
                      <a:pt x="600478" y="388347"/>
                      <a:pt x="601228" y="386383"/>
                    </a:cubicBezTo>
                    <a:cubicBezTo>
                      <a:pt x="609837" y="363380"/>
                      <a:pt x="610908" y="339091"/>
                      <a:pt x="611980" y="315588"/>
                    </a:cubicBezTo>
                    <a:cubicBezTo>
                      <a:pt x="612265" y="307373"/>
                      <a:pt x="612658" y="298872"/>
                      <a:pt x="613373" y="290549"/>
                    </a:cubicBezTo>
                    <a:close/>
                    <a:moveTo>
                      <a:pt x="752569" y="328161"/>
                    </a:moveTo>
                    <a:cubicBezTo>
                      <a:pt x="738281" y="400492"/>
                      <a:pt x="663843" y="429388"/>
                      <a:pt x="596478" y="425923"/>
                    </a:cubicBezTo>
                    <a:cubicBezTo>
                      <a:pt x="594192" y="425816"/>
                      <a:pt x="591013" y="425245"/>
                      <a:pt x="587334" y="424352"/>
                    </a:cubicBezTo>
                    <a:cubicBezTo>
                      <a:pt x="586655" y="424173"/>
                      <a:pt x="585762" y="424030"/>
                      <a:pt x="584798" y="423887"/>
                    </a:cubicBezTo>
                    <a:cubicBezTo>
                      <a:pt x="584405" y="423816"/>
                      <a:pt x="583869" y="423744"/>
                      <a:pt x="583333" y="423637"/>
                    </a:cubicBezTo>
                    <a:cubicBezTo>
                      <a:pt x="587905" y="415993"/>
                      <a:pt x="592013" y="408100"/>
                      <a:pt x="595656" y="399884"/>
                    </a:cubicBezTo>
                    <a:cubicBezTo>
                      <a:pt x="599014" y="400777"/>
                      <a:pt x="602586" y="401063"/>
                      <a:pt x="605622" y="401063"/>
                    </a:cubicBezTo>
                    <a:cubicBezTo>
                      <a:pt x="605765" y="401063"/>
                      <a:pt x="605907" y="401063"/>
                      <a:pt x="606050" y="401063"/>
                    </a:cubicBezTo>
                    <a:cubicBezTo>
                      <a:pt x="635554" y="400813"/>
                      <a:pt x="676309" y="390776"/>
                      <a:pt x="702205" y="363415"/>
                    </a:cubicBezTo>
                    <a:cubicBezTo>
                      <a:pt x="717493" y="347270"/>
                      <a:pt x="724708" y="327983"/>
                      <a:pt x="723708" y="306016"/>
                    </a:cubicBezTo>
                    <a:cubicBezTo>
                      <a:pt x="722851" y="287263"/>
                      <a:pt x="715600" y="237686"/>
                      <a:pt x="666844" y="182322"/>
                    </a:cubicBezTo>
                    <a:cubicBezTo>
                      <a:pt x="654449" y="168248"/>
                      <a:pt x="638912" y="158283"/>
                      <a:pt x="621802" y="153461"/>
                    </a:cubicBezTo>
                    <a:cubicBezTo>
                      <a:pt x="618480" y="152532"/>
                      <a:pt x="616516" y="153032"/>
                      <a:pt x="614730" y="153461"/>
                    </a:cubicBezTo>
                    <a:cubicBezTo>
                      <a:pt x="614694" y="153461"/>
                      <a:pt x="614659" y="153461"/>
                      <a:pt x="614623" y="153496"/>
                    </a:cubicBezTo>
                    <a:cubicBezTo>
                      <a:pt x="613551" y="147353"/>
                      <a:pt x="612372" y="141209"/>
                      <a:pt x="611230" y="135173"/>
                    </a:cubicBezTo>
                    <a:cubicBezTo>
                      <a:pt x="609694" y="127243"/>
                      <a:pt x="608158" y="119099"/>
                      <a:pt x="606836" y="111062"/>
                    </a:cubicBezTo>
                    <a:cubicBezTo>
                      <a:pt x="654306" y="111241"/>
                      <a:pt x="687453" y="139102"/>
                      <a:pt x="707027" y="162569"/>
                    </a:cubicBezTo>
                    <a:cubicBezTo>
                      <a:pt x="744925" y="207896"/>
                      <a:pt x="763213" y="274440"/>
                      <a:pt x="752569" y="3281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8A54BEE0-FD56-2640-A4B0-019B5C8442A4}"/>
                  </a:ext>
                </a:extLst>
              </p:cNvPr>
              <p:cNvSpPr/>
              <p:nvPr/>
            </p:nvSpPr>
            <p:spPr>
              <a:xfrm>
                <a:off x="9122817" y="6264068"/>
                <a:ext cx="24693" cy="28011"/>
              </a:xfrm>
              <a:custGeom>
                <a:avLst/>
                <a:gdLst>
                  <a:gd name="connsiteX0" fmla="*/ 18157 w 24693"/>
                  <a:gd name="connsiteY0" fmla="*/ 1500 h 28011"/>
                  <a:gd name="connsiteX1" fmla="*/ 16014 w 24693"/>
                  <a:gd name="connsiteY1" fmla="*/ 0 h 28011"/>
                  <a:gd name="connsiteX2" fmla="*/ 11692 w 24693"/>
                  <a:gd name="connsiteY2" fmla="*/ 0 h 28011"/>
                  <a:gd name="connsiteX3" fmla="*/ 1012 w 24693"/>
                  <a:gd name="connsiteY3" fmla="*/ 10537 h 28011"/>
                  <a:gd name="connsiteX4" fmla="*/ 119 w 24693"/>
                  <a:gd name="connsiteY4" fmla="*/ 18860 h 28011"/>
                  <a:gd name="connsiteX5" fmla="*/ 5191 w 24693"/>
                  <a:gd name="connsiteY5" fmla="*/ 25467 h 28011"/>
                  <a:gd name="connsiteX6" fmla="*/ 15300 w 24693"/>
                  <a:gd name="connsiteY6" fmla="*/ 27575 h 28011"/>
                  <a:gd name="connsiteX7" fmla="*/ 24694 w 24693"/>
                  <a:gd name="connsiteY7" fmla="*/ 11716 h 28011"/>
                  <a:gd name="connsiteX8" fmla="*/ 21729 w 24693"/>
                  <a:gd name="connsiteY8" fmla="*/ 3394 h 28011"/>
                  <a:gd name="connsiteX9" fmla="*/ 18157 w 24693"/>
                  <a:gd name="connsiteY9" fmla="*/ 1500 h 28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93" h="28011">
                    <a:moveTo>
                      <a:pt x="18157" y="1500"/>
                    </a:moveTo>
                    <a:cubicBezTo>
                      <a:pt x="17407" y="1072"/>
                      <a:pt x="16872" y="179"/>
                      <a:pt x="16014" y="0"/>
                    </a:cubicBezTo>
                    <a:lnTo>
                      <a:pt x="11692" y="0"/>
                    </a:lnTo>
                    <a:cubicBezTo>
                      <a:pt x="7406" y="2929"/>
                      <a:pt x="3656" y="5894"/>
                      <a:pt x="1012" y="10537"/>
                    </a:cubicBezTo>
                    <a:cubicBezTo>
                      <a:pt x="-274" y="12823"/>
                      <a:pt x="-24" y="16324"/>
                      <a:pt x="119" y="18860"/>
                    </a:cubicBezTo>
                    <a:cubicBezTo>
                      <a:pt x="298" y="22110"/>
                      <a:pt x="2763" y="23789"/>
                      <a:pt x="5191" y="25467"/>
                    </a:cubicBezTo>
                    <a:cubicBezTo>
                      <a:pt x="8227" y="27575"/>
                      <a:pt x="11657" y="28682"/>
                      <a:pt x="15300" y="27575"/>
                    </a:cubicBezTo>
                    <a:cubicBezTo>
                      <a:pt x="21051" y="25789"/>
                      <a:pt x="24658" y="17467"/>
                      <a:pt x="24694" y="11716"/>
                    </a:cubicBezTo>
                    <a:cubicBezTo>
                      <a:pt x="24694" y="8787"/>
                      <a:pt x="23980" y="5394"/>
                      <a:pt x="21729" y="3394"/>
                    </a:cubicBezTo>
                    <a:cubicBezTo>
                      <a:pt x="20622" y="2358"/>
                      <a:pt x="19336" y="2143"/>
                      <a:pt x="18157" y="150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EAAE29A4-44A1-F44D-8CC1-F6CF5A446ECD}"/>
                  </a:ext>
                </a:extLst>
              </p:cNvPr>
              <p:cNvSpPr/>
              <p:nvPr/>
            </p:nvSpPr>
            <p:spPr>
              <a:xfrm>
                <a:off x="9216413" y="6181129"/>
                <a:ext cx="22824" cy="25933"/>
              </a:xfrm>
              <a:custGeom>
                <a:avLst/>
                <a:gdLst>
                  <a:gd name="connsiteX0" fmla="*/ 16788 w 22824"/>
                  <a:gd name="connsiteY0" fmla="*/ 1393 h 25933"/>
                  <a:gd name="connsiteX1" fmla="*/ 14823 w 22824"/>
                  <a:gd name="connsiteY1" fmla="*/ 0 h 25933"/>
                  <a:gd name="connsiteX2" fmla="*/ 10823 w 22824"/>
                  <a:gd name="connsiteY2" fmla="*/ 0 h 25933"/>
                  <a:gd name="connsiteX3" fmla="*/ 929 w 22824"/>
                  <a:gd name="connsiteY3" fmla="*/ 9751 h 25933"/>
                  <a:gd name="connsiteX4" fmla="*/ 107 w 22824"/>
                  <a:gd name="connsiteY4" fmla="*/ 17467 h 25933"/>
                  <a:gd name="connsiteX5" fmla="*/ 4786 w 22824"/>
                  <a:gd name="connsiteY5" fmla="*/ 23574 h 25933"/>
                  <a:gd name="connsiteX6" fmla="*/ 14145 w 22824"/>
                  <a:gd name="connsiteY6" fmla="*/ 25503 h 25933"/>
                  <a:gd name="connsiteX7" fmla="*/ 22825 w 22824"/>
                  <a:gd name="connsiteY7" fmla="*/ 10787 h 25933"/>
                  <a:gd name="connsiteX8" fmla="*/ 20110 w 22824"/>
                  <a:gd name="connsiteY8" fmla="*/ 3072 h 25933"/>
                  <a:gd name="connsiteX9" fmla="*/ 16788 w 22824"/>
                  <a:gd name="connsiteY9" fmla="*/ 1393 h 25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24" h="25933">
                    <a:moveTo>
                      <a:pt x="16788" y="1393"/>
                    </a:moveTo>
                    <a:cubicBezTo>
                      <a:pt x="16109" y="1000"/>
                      <a:pt x="15609" y="143"/>
                      <a:pt x="14823" y="0"/>
                    </a:cubicBezTo>
                    <a:lnTo>
                      <a:pt x="10823" y="0"/>
                    </a:lnTo>
                    <a:cubicBezTo>
                      <a:pt x="6858" y="2715"/>
                      <a:pt x="3358" y="5465"/>
                      <a:pt x="929" y="9751"/>
                    </a:cubicBezTo>
                    <a:cubicBezTo>
                      <a:pt x="-286" y="11894"/>
                      <a:pt x="0" y="15109"/>
                      <a:pt x="107" y="17467"/>
                    </a:cubicBezTo>
                    <a:cubicBezTo>
                      <a:pt x="250" y="20467"/>
                      <a:pt x="2572" y="22039"/>
                      <a:pt x="4786" y="23574"/>
                    </a:cubicBezTo>
                    <a:cubicBezTo>
                      <a:pt x="7608" y="25539"/>
                      <a:pt x="10787" y="26575"/>
                      <a:pt x="14145" y="25503"/>
                    </a:cubicBezTo>
                    <a:cubicBezTo>
                      <a:pt x="19467" y="23825"/>
                      <a:pt x="22789" y="16145"/>
                      <a:pt x="22825" y="10787"/>
                    </a:cubicBezTo>
                    <a:cubicBezTo>
                      <a:pt x="22825" y="8072"/>
                      <a:pt x="22146" y="4929"/>
                      <a:pt x="20110" y="3072"/>
                    </a:cubicBezTo>
                    <a:cubicBezTo>
                      <a:pt x="19110" y="2215"/>
                      <a:pt x="17895" y="2000"/>
                      <a:pt x="16788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429F1185-0B59-7A4F-8124-783108744D8F}"/>
                  </a:ext>
                </a:extLst>
              </p:cNvPr>
              <p:cNvSpPr/>
              <p:nvPr/>
            </p:nvSpPr>
            <p:spPr>
              <a:xfrm>
                <a:off x="9357109" y="6355687"/>
                <a:ext cx="22824" cy="25933"/>
              </a:xfrm>
              <a:custGeom>
                <a:avLst/>
                <a:gdLst>
                  <a:gd name="connsiteX0" fmla="*/ 16788 w 22824"/>
                  <a:gd name="connsiteY0" fmla="*/ 1393 h 25933"/>
                  <a:gd name="connsiteX1" fmla="*/ 14823 w 22824"/>
                  <a:gd name="connsiteY1" fmla="*/ 0 h 25933"/>
                  <a:gd name="connsiteX2" fmla="*/ 10823 w 22824"/>
                  <a:gd name="connsiteY2" fmla="*/ 0 h 25933"/>
                  <a:gd name="connsiteX3" fmla="*/ 929 w 22824"/>
                  <a:gd name="connsiteY3" fmla="*/ 9751 h 25933"/>
                  <a:gd name="connsiteX4" fmla="*/ 107 w 22824"/>
                  <a:gd name="connsiteY4" fmla="*/ 17467 h 25933"/>
                  <a:gd name="connsiteX5" fmla="*/ 4786 w 22824"/>
                  <a:gd name="connsiteY5" fmla="*/ 23574 h 25933"/>
                  <a:gd name="connsiteX6" fmla="*/ 14145 w 22824"/>
                  <a:gd name="connsiteY6" fmla="*/ 25503 h 25933"/>
                  <a:gd name="connsiteX7" fmla="*/ 22824 w 22824"/>
                  <a:gd name="connsiteY7" fmla="*/ 10787 h 25933"/>
                  <a:gd name="connsiteX8" fmla="*/ 20074 w 22824"/>
                  <a:gd name="connsiteY8" fmla="*/ 3072 h 25933"/>
                  <a:gd name="connsiteX9" fmla="*/ 16788 w 22824"/>
                  <a:gd name="connsiteY9" fmla="*/ 1393 h 25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24" h="25933">
                    <a:moveTo>
                      <a:pt x="16788" y="1393"/>
                    </a:moveTo>
                    <a:cubicBezTo>
                      <a:pt x="16109" y="1000"/>
                      <a:pt x="15609" y="143"/>
                      <a:pt x="14823" y="0"/>
                    </a:cubicBezTo>
                    <a:lnTo>
                      <a:pt x="10823" y="0"/>
                    </a:lnTo>
                    <a:cubicBezTo>
                      <a:pt x="6858" y="2715"/>
                      <a:pt x="3358" y="5465"/>
                      <a:pt x="929" y="9751"/>
                    </a:cubicBezTo>
                    <a:cubicBezTo>
                      <a:pt x="-286" y="11894"/>
                      <a:pt x="0" y="15109"/>
                      <a:pt x="107" y="17467"/>
                    </a:cubicBezTo>
                    <a:cubicBezTo>
                      <a:pt x="250" y="20467"/>
                      <a:pt x="2572" y="22039"/>
                      <a:pt x="4786" y="23574"/>
                    </a:cubicBezTo>
                    <a:cubicBezTo>
                      <a:pt x="7608" y="25539"/>
                      <a:pt x="10787" y="26575"/>
                      <a:pt x="14145" y="25503"/>
                    </a:cubicBezTo>
                    <a:cubicBezTo>
                      <a:pt x="19467" y="23825"/>
                      <a:pt x="22789" y="16145"/>
                      <a:pt x="22824" y="10787"/>
                    </a:cubicBezTo>
                    <a:cubicBezTo>
                      <a:pt x="22824" y="8072"/>
                      <a:pt x="22146" y="4929"/>
                      <a:pt x="20074" y="3072"/>
                    </a:cubicBezTo>
                    <a:cubicBezTo>
                      <a:pt x="19110" y="2215"/>
                      <a:pt x="17895" y="2000"/>
                      <a:pt x="16788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E4C24DE8-759D-4C45-9066-47B2BBC8AAB3}"/>
                  </a:ext>
                </a:extLst>
              </p:cNvPr>
              <p:cNvSpPr/>
              <p:nvPr/>
            </p:nvSpPr>
            <p:spPr>
              <a:xfrm>
                <a:off x="9407115" y="6279070"/>
                <a:ext cx="22824" cy="25933"/>
              </a:xfrm>
              <a:custGeom>
                <a:avLst/>
                <a:gdLst>
                  <a:gd name="connsiteX0" fmla="*/ 16788 w 22824"/>
                  <a:gd name="connsiteY0" fmla="*/ 1393 h 25933"/>
                  <a:gd name="connsiteX1" fmla="*/ 14823 w 22824"/>
                  <a:gd name="connsiteY1" fmla="*/ 0 h 25933"/>
                  <a:gd name="connsiteX2" fmla="*/ 10823 w 22824"/>
                  <a:gd name="connsiteY2" fmla="*/ 0 h 25933"/>
                  <a:gd name="connsiteX3" fmla="*/ 929 w 22824"/>
                  <a:gd name="connsiteY3" fmla="*/ 9751 h 25933"/>
                  <a:gd name="connsiteX4" fmla="*/ 107 w 22824"/>
                  <a:gd name="connsiteY4" fmla="*/ 17467 h 25933"/>
                  <a:gd name="connsiteX5" fmla="*/ 4786 w 22824"/>
                  <a:gd name="connsiteY5" fmla="*/ 23574 h 25933"/>
                  <a:gd name="connsiteX6" fmla="*/ 14145 w 22824"/>
                  <a:gd name="connsiteY6" fmla="*/ 25503 h 25933"/>
                  <a:gd name="connsiteX7" fmla="*/ 22824 w 22824"/>
                  <a:gd name="connsiteY7" fmla="*/ 10787 h 25933"/>
                  <a:gd name="connsiteX8" fmla="*/ 20110 w 22824"/>
                  <a:gd name="connsiteY8" fmla="*/ 3072 h 25933"/>
                  <a:gd name="connsiteX9" fmla="*/ 16788 w 22824"/>
                  <a:gd name="connsiteY9" fmla="*/ 1393 h 25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24" h="25933">
                    <a:moveTo>
                      <a:pt x="16788" y="1393"/>
                    </a:moveTo>
                    <a:cubicBezTo>
                      <a:pt x="16109" y="1000"/>
                      <a:pt x="15609" y="143"/>
                      <a:pt x="14823" y="0"/>
                    </a:cubicBezTo>
                    <a:lnTo>
                      <a:pt x="10823" y="0"/>
                    </a:lnTo>
                    <a:cubicBezTo>
                      <a:pt x="6858" y="2715"/>
                      <a:pt x="3358" y="5465"/>
                      <a:pt x="929" y="9751"/>
                    </a:cubicBezTo>
                    <a:cubicBezTo>
                      <a:pt x="-286" y="11858"/>
                      <a:pt x="0" y="15109"/>
                      <a:pt x="107" y="17467"/>
                    </a:cubicBezTo>
                    <a:cubicBezTo>
                      <a:pt x="250" y="20467"/>
                      <a:pt x="2572" y="22038"/>
                      <a:pt x="4786" y="23574"/>
                    </a:cubicBezTo>
                    <a:cubicBezTo>
                      <a:pt x="7608" y="25539"/>
                      <a:pt x="10787" y="26575"/>
                      <a:pt x="14145" y="25503"/>
                    </a:cubicBezTo>
                    <a:cubicBezTo>
                      <a:pt x="19467" y="23824"/>
                      <a:pt x="22789" y="16145"/>
                      <a:pt x="22824" y="10787"/>
                    </a:cubicBezTo>
                    <a:cubicBezTo>
                      <a:pt x="22824" y="8072"/>
                      <a:pt x="22146" y="4929"/>
                      <a:pt x="20110" y="3072"/>
                    </a:cubicBezTo>
                    <a:cubicBezTo>
                      <a:pt x="19074" y="2215"/>
                      <a:pt x="17895" y="2000"/>
                      <a:pt x="16788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8902D806-2A9D-6145-B17E-6F6FE988AB42}"/>
                  </a:ext>
                </a:extLst>
              </p:cNvPr>
              <p:cNvSpPr/>
              <p:nvPr/>
            </p:nvSpPr>
            <p:spPr>
              <a:xfrm>
                <a:off x="9275134" y="6426374"/>
                <a:ext cx="22824" cy="25933"/>
              </a:xfrm>
              <a:custGeom>
                <a:avLst/>
                <a:gdLst>
                  <a:gd name="connsiteX0" fmla="*/ 16788 w 22824"/>
                  <a:gd name="connsiteY0" fmla="*/ 1393 h 25933"/>
                  <a:gd name="connsiteX1" fmla="*/ 14823 w 22824"/>
                  <a:gd name="connsiteY1" fmla="*/ 0 h 25933"/>
                  <a:gd name="connsiteX2" fmla="*/ 10823 w 22824"/>
                  <a:gd name="connsiteY2" fmla="*/ 0 h 25933"/>
                  <a:gd name="connsiteX3" fmla="*/ 929 w 22824"/>
                  <a:gd name="connsiteY3" fmla="*/ 9751 h 25933"/>
                  <a:gd name="connsiteX4" fmla="*/ 107 w 22824"/>
                  <a:gd name="connsiteY4" fmla="*/ 17467 h 25933"/>
                  <a:gd name="connsiteX5" fmla="*/ 4786 w 22824"/>
                  <a:gd name="connsiteY5" fmla="*/ 23574 h 25933"/>
                  <a:gd name="connsiteX6" fmla="*/ 14145 w 22824"/>
                  <a:gd name="connsiteY6" fmla="*/ 25503 h 25933"/>
                  <a:gd name="connsiteX7" fmla="*/ 22825 w 22824"/>
                  <a:gd name="connsiteY7" fmla="*/ 10787 h 25933"/>
                  <a:gd name="connsiteX8" fmla="*/ 20110 w 22824"/>
                  <a:gd name="connsiteY8" fmla="*/ 3072 h 25933"/>
                  <a:gd name="connsiteX9" fmla="*/ 16788 w 22824"/>
                  <a:gd name="connsiteY9" fmla="*/ 1393 h 25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24" h="25933">
                    <a:moveTo>
                      <a:pt x="16788" y="1393"/>
                    </a:moveTo>
                    <a:cubicBezTo>
                      <a:pt x="16109" y="1000"/>
                      <a:pt x="15609" y="143"/>
                      <a:pt x="14823" y="0"/>
                    </a:cubicBezTo>
                    <a:lnTo>
                      <a:pt x="10823" y="0"/>
                    </a:lnTo>
                    <a:cubicBezTo>
                      <a:pt x="6858" y="2715"/>
                      <a:pt x="3358" y="5465"/>
                      <a:pt x="929" y="9751"/>
                    </a:cubicBezTo>
                    <a:cubicBezTo>
                      <a:pt x="-286" y="11894"/>
                      <a:pt x="0" y="15109"/>
                      <a:pt x="107" y="17467"/>
                    </a:cubicBezTo>
                    <a:cubicBezTo>
                      <a:pt x="250" y="20467"/>
                      <a:pt x="2572" y="22038"/>
                      <a:pt x="4786" y="23574"/>
                    </a:cubicBezTo>
                    <a:cubicBezTo>
                      <a:pt x="7608" y="25539"/>
                      <a:pt x="10787" y="26575"/>
                      <a:pt x="14145" y="25503"/>
                    </a:cubicBezTo>
                    <a:cubicBezTo>
                      <a:pt x="19467" y="23824"/>
                      <a:pt x="22789" y="16145"/>
                      <a:pt x="22825" y="10787"/>
                    </a:cubicBezTo>
                    <a:cubicBezTo>
                      <a:pt x="22825" y="8072"/>
                      <a:pt x="22146" y="4929"/>
                      <a:pt x="20110" y="3072"/>
                    </a:cubicBezTo>
                    <a:cubicBezTo>
                      <a:pt x="19074" y="2215"/>
                      <a:pt x="17860" y="2000"/>
                      <a:pt x="16788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1A489FC0-E30D-8B4B-923F-8D0F2253BFF5}"/>
                  </a:ext>
                </a:extLst>
              </p:cNvPr>
              <p:cNvSpPr/>
              <p:nvPr/>
            </p:nvSpPr>
            <p:spPr>
              <a:xfrm>
                <a:off x="9489304" y="6185773"/>
                <a:ext cx="22824" cy="25968"/>
              </a:xfrm>
              <a:custGeom>
                <a:avLst/>
                <a:gdLst>
                  <a:gd name="connsiteX0" fmla="*/ 14145 w 22824"/>
                  <a:gd name="connsiteY0" fmla="*/ 25539 h 25968"/>
                  <a:gd name="connsiteX1" fmla="*/ 22825 w 22824"/>
                  <a:gd name="connsiteY1" fmla="*/ 10822 h 25968"/>
                  <a:gd name="connsiteX2" fmla="*/ 20110 w 22824"/>
                  <a:gd name="connsiteY2" fmla="*/ 3108 h 25968"/>
                  <a:gd name="connsiteX3" fmla="*/ 16788 w 22824"/>
                  <a:gd name="connsiteY3" fmla="*/ 1393 h 25968"/>
                  <a:gd name="connsiteX4" fmla="*/ 14824 w 22824"/>
                  <a:gd name="connsiteY4" fmla="*/ 0 h 25968"/>
                  <a:gd name="connsiteX5" fmla="*/ 10823 w 22824"/>
                  <a:gd name="connsiteY5" fmla="*/ 0 h 25968"/>
                  <a:gd name="connsiteX6" fmla="*/ 929 w 22824"/>
                  <a:gd name="connsiteY6" fmla="*/ 9751 h 25968"/>
                  <a:gd name="connsiteX7" fmla="*/ 107 w 22824"/>
                  <a:gd name="connsiteY7" fmla="*/ 17466 h 25968"/>
                  <a:gd name="connsiteX8" fmla="*/ 4787 w 22824"/>
                  <a:gd name="connsiteY8" fmla="*/ 23574 h 25968"/>
                  <a:gd name="connsiteX9" fmla="*/ 14145 w 22824"/>
                  <a:gd name="connsiteY9" fmla="*/ 25539 h 2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24" h="25968">
                    <a:moveTo>
                      <a:pt x="14145" y="25539"/>
                    </a:moveTo>
                    <a:cubicBezTo>
                      <a:pt x="19467" y="23860"/>
                      <a:pt x="22789" y="16180"/>
                      <a:pt x="22825" y="10822"/>
                    </a:cubicBezTo>
                    <a:cubicBezTo>
                      <a:pt x="22825" y="8108"/>
                      <a:pt x="22146" y="4965"/>
                      <a:pt x="20110" y="3108"/>
                    </a:cubicBezTo>
                    <a:cubicBezTo>
                      <a:pt x="19110" y="2215"/>
                      <a:pt x="17895" y="2000"/>
                      <a:pt x="16788" y="1393"/>
                    </a:cubicBezTo>
                    <a:cubicBezTo>
                      <a:pt x="16109" y="1000"/>
                      <a:pt x="15609" y="143"/>
                      <a:pt x="14824" y="0"/>
                    </a:cubicBezTo>
                    <a:lnTo>
                      <a:pt x="10823" y="0"/>
                    </a:lnTo>
                    <a:cubicBezTo>
                      <a:pt x="6858" y="2715"/>
                      <a:pt x="3358" y="5465"/>
                      <a:pt x="929" y="9751"/>
                    </a:cubicBezTo>
                    <a:cubicBezTo>
                      <a:pt x="-285" y="11858"/>
                      <a:pt x="0" y="15109"/>
                      <a:pt x="107" y="17466"/>
                    </a:cubicBezTo>
                    <a:cubicBezTo>
                      <a:pt x="250" y="20467"/>
                      <a:pt x="2572" y="22038"/>
                      <a:pt x="4787" y="23574"/>
                    </a:cubicBezTo>
                    <a:cubicBezTo>
                      <a:pt x="7608" y="25574"/>
                      <a:pt x="10823" y="26610"/>
                      <a:pt x="14145" y="2553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6E2D5C41-0B6B-B243-95E2-C97DC75FC648}"/>
                  </a:ext>
                </a:extLst>
              </p:cNvPr>
              <p:cNvSpPr/>
              <p:nvPr/>
            </p:nvSpPr>
            <p:spPr>
              <a:xfrm>
                <a:off x="9081681" y="6155197"/>
                <a:ext cx="22824" cy="25933"/>
              </a:xfrm>
              <a:custGeom>
                <a:avLst/>
                <a:gdLst>
                  <a:gd name="connsiteX0" fmla="*/ 16788 w 22824"/>
                  <a:gd name="connsiteY0" fmla="*/ 1393 h 25933"/>
                  <a:gd name="connsiteX1" fmla="*/ 14824 w 22824"/>
                  <a:gd name="connsiteY1" fmla="*/ 0 h 25933"/>
                  <a:gd name="connsiteX2" fmla="*/ 10823 w 22824"/>
                  <a:gd name="connsiteY2" fmla="*/ 0 h 25933"/>
                  <a:gd name="connsiteX3" fmla="*/ 929 w 22824"/>
                  <a:gd name="connsiteY3" fmla="*/ 9751 h 25933"/>
                  <a:gd name="connsiteX4" fmla="*/ 107 w 22824"/>
                  <a:gd name="connsiteY4" fmla="*/ 17467 h 25933"/>
                  <a:gd name="connsiteX5" fmla="*/ 4787 w 22824"/>
                  <a:gd name="connsiteY5" fmla="*/ 23574 h 25933"/>
                  <a:gd name="connsiteX6" fmla="*/ 14145 w 22824"/>
                  <a:gd name="connsiteY6" fmla="*/ 25503 h 25933"/>
                  <a:gd name="connsiteX7" fmla="*/ 22825 w 22824"/>
                  <a:gd name="connsiteY7" fmla="*/ 10787 h 25933"/>
                  <a:gd name="connsiteX8" fmla="*/ 20110 w 22824"/>
                  <a:gd name="connsiteY8" fmla="*/ 3072 h 25933"/>
                  <a:gd name="connsiteX9" fmla="*/ 16788 w 22824"/>
                  <a:gd name="connsiteY9" fmla="*/ 1393 h 25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24" h="25933">
                    <a:moveTo>
                      <a:pt x="16788" y="1393"/>
                    </a:moveTo>
                    <a:cubicBezTo>
                      <a:pt x="16109" y="1000"/>
                      <a:pt x="15609" y="143"/>
                      <a:pt x="14824" y="0"/>
                    </a:cubicBezTo>
                    <a:lnTo>
                      <a:pt x="10823" y="0"/>
                    </a:lnTo>
                    <a:cubicBezTo>
                      <a:pt x="6858" y="2715"/>
                      <a:pt x="3358" y="5465"/>
                      <a:pt x="929" y="9751"/>
                    </a:cubicBezTo>
                    <a:cubicBezTo>
                      <a:pt x="-285" y="11859"/>
                      <a:pt x="0" y="15109"/>
                      <a:pt x="107" y="17467"/>
                    </a:cubicBezTo>
                    <a:cubicBezTo>
                      <a:pt x="250" y="20467"/>
                      <a:pt x="2572" y="22039"/>
                      <a:pt x="4787" y="23574"/>
                    </a:cubicBezTo>
                    <a:cubicBezTo>
                      <a:pt x="7608" y="25539"/>
                      <a:pt x="10787" y="26575"/>
                      <a:pt x="14145" y="25503"/>
                    </a:cubicBezTo>
                    <a:cubicBezTo>
                      <a:pt x="19467" y="23825"/>
                      <a:pt x="22789" y="16145"/>
                      <a:pt x="22825" y="10787"/>
                    </a:cubicBezTo>
                    <a:cubicBezTo>
                      <a:pt x="22825" y="8072"/>
                      <a:pt x="22146" y="4929"/>
                      <a:pt x="20110" y="3072"/>
                    </a:cubicBezTo>
                    <a:cubicBezTo>
                      <a:pt x="19110" y="2215"/>
                      <a:pt x="17895" y="2000"/>
                      <a:pt x="16788" y="13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EC281323-CB5F-FC49-9868-AA34D44FC481}"/>
                  </a:ext>
                </a:extLst>
              </p:cNvPr>
              <p:cNvSpPr/>
              <p:nvPr/>
            </p:nvSpPr>
            <p:spPr>
              <a:xfrm>
                <a:off x="9211736" y="6348650"/>
                <a:ext cx="27469" cy="25824"/>
              </a:xfrm>
              <a:custGeom>
                <a:avLst/>
                <a:gdLst>
                  <a:gd name="connsiteX0" fmla="*/ 25001 w 27469"/>
                  <a:gd name="connsiteY0" fmla="*/ 4572 h 25824"/>
                  <a:gd name="connsiteX1" fmla="*/ 23930 w 27469"/>
                  <a:gd name="connsiteY1" fmla="*/ 2179 h 25824"/>
                  <a:gd name="connsiteX2" fmla="*/ 20179 w 27469"/>
                  <a:gd name="connsiteY2" fmla="*/ 0 h 25824"/>
                  <a:gd name="connsiteX3" fmla="*/ 5642 w 27469"/>
                  <a:gd name="connsiteY3" fmla="*/ 3679 h 25824"/>
                  <a:gd name="connsiteX4" fmla="*/ 677 w 27469"/>
                  <a:gd name="connsiteY4" fmla="*/ 10430 h 25824"/>
                  <a:gd name="connsiteX5" fmla="*/ 1713 w 27469"/>
                  <a:gd name="connsiteY5" fmla="*/ 18681 h 25824"/>
                  <a:gd name="connsiteX6" fmla="*/ 9356 w 27469"/>
                  <a:gd name="connsiteY6" fmla="*/ 25610 h 25824"/>
                  <a:gd name="connsiteX7" fmla="*/ 25466 w 27469"/>
                  <a:gd name="connsiteY7" fmla="*/ 16680 h 25824"/>
                  <a:gd name="connsiteX8" fmla="*/ 27144 w 27469"/>
                  <a:gd name="connsiteY8" fmla="*/ 8001 h 25824"/>
                  <a:gd name="connsiteX9" fmla="*/ 25001 w 27469"/>
                  <a:gd name="connsiteY9" fmla="*/ 4572 h 2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469" h="25824">
                    <a:moveTo>
                      <a:pt x="25001" y="4572"/>
                    </a:moveTo>
                    <a:cubicBezTo>
                      <a:pt x="24573" y="3822"/>
                      <a:pt x="24573" y="2786"/>
                      <a:pt x="23930" y="2179"/>
                    </a:cubicBezTo>
                    <a:lnTo>
                      <a:pt x="20179" y="0"/>
                    </a:lnTo>
                    <a:cubicBezTo>
                      <a:pt x="15000" y="357"/>
                      <a:pt x="10249" y="1000"/>
                      <a:pt x="5642" y="3679"/>
                    </a:cubicBezTo>
                    <a:cubicBezTo>
                      <a:pt x="3356" y="5001"/>
                      <a:pt x="1820" y="8144"/>
                      <a:pt x="677" y="10430"/>
                    </a:cubicBezTo>
                    <a:cubicBezTo>
                      <a:pt x="-823" y="13287"/>
                      <a:pt x="463" y="16002"/>
                      <a:pt x="1713" y="18681"/>
                    </a:cubicBezTo>
                    <a:cubicBezTo>
                      <a:pt x="3284" y="22038"/>
                      <a:pt x="5677" y="24753"/>
                      <a:pt x="9356" y="25610"/>
                    </a:cubicBezTo>
                    <a:cubicBezTo>
                      <a:pt x="15214" y="26967"/>
                      <a:pt x="22537" y="21645"/>
                      <a:pt x="25466" y="16680"/>
                    </a:cubicBezTo>
                    <a:cubicBezTo>
                      <a:pt x="26966" y="14180"/>
                      <a:pt x="28037" y="10858"/>
                      <a:pt x="27144" y="8001"/>
                    </a:cubicBezTo>
                    <a:cubicBezTo>
                      <a:pt x="26716" y="6572"/>
                      <a:pt x="25716" y="5751"/>
                      <a:pt x="25001" y="4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9E5A7708-1224-9B4B-A0AF-983A1E4A6CC2}"/>
                  </a:ext>
                </a:extLst>
              </p:cNvPr>
              <p:cNvSpPr/>
              <p:nvPr/>
            </p:nvSpPr>
            <p:spPr>
              <a:xfrm>
                <a:off x="9609535" y="6316968"/>
                <a:ext cx="27505" cy="25824"/>
              </a:xfrm>
              <a:custGeom>
                <a:avLst/>
                <a:gdLst>
                  <a:gd name="connsiteX0" fmla="*/ 25001 w 27505"/>
                  <a:gd name="connsiteY0" fmla="*/ 4572 h 25824"/>
                  <a:gd name="connsiteX1" fmla="*/ 23930 w 27505"/>
                  <a:gd name="connsiteY1" fmla="*/ 2179 h 25824"/>
                  <a:gd name="connsiteX2" fmla="*/ 20179 w 27505"/>
                  <a:gd name="connsiteY2" fmla="*/ 0 h 25824"/>
                  <a:gd name="connsiteX3" fmla="*/ 5642 w 27505"/>
                  <a:gd name="connsiteY3" fmla="*/ 3679 h 25824"/>
                  <a:gd name="connsiteX4" fmla="*/ 677 w 27505"/>
                  <a:gd name="connsiteY4" fmla="*/ 10430 h 25824"/>
                  <a:gd name="connsiteX5" fmla="*/ 1713 w 27505"/>
                  <a:gd name="connsiteY5" fmla="*/ 18681 h 25824"/>
                  <a:gd name="connsiteX6" fmla="*/ 9356 w 27505"/>
                  <a:gd name="connsiteY6" fmla="*/ 25610 h 25824"/>
                  <a:gd name="connsiteX7" fmla="*/ 25501 w 27505"/>
                  <a:gd name="connsiteY7" fmla="*/ 16680 h 25824"/>
                  <a:gd name="connsiteX8" fmla="*/ 27180 w 27505"/>
                  <a:gd name="connsiteY8" fmla="*/ 8001 h 25824"/>
                  <a:gd name="connsiteX9" fmla="*/ 25001 w 27505"/>
                  <a:gd name="connsiteY9" fmla="*/ 4572 h 2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505" h="25824">
                    <a:moveTo>
                      <a:pt x="25001" y="4572"/>
                    </a:moveTo>
                    <a:cubicBezTo>
                      <a:pt x="24573" y="3857"/>
                      <a:pt x="24573" y="2786"/>
                      <a:pt x="23930" y="2179"/>
                    </a:cubicBezTo>
                    <a:lnTo>
                      <a:pt x="20179" y="0"/>
                    </a:lnTo>
                    <a:cubicBezTo>
                      <a:pt x="15000" y="357"/>
                      <a:pt x="10249" y="1000"/>
                      <a:pt x="5642" y="3679"/>
                    </a:cubicBezTo>
                    <a:cubicBezTo>
                      <a:pt x="3356" y="5001"/>
                      <a:pt x="1856" y="8144"/>
                      <a:pt x="677" y="10430"/>
                    </a:cubicBezTo>
                    <a:cubicBezTo>
                      <a:pt x="-823" y="13323"/>
                      <a:pt x="462" y="16002"/>
                      <a:pt x="1713" y="18681"/>
                    </a:cubicBezTo>
                    <a:cubicBezTo>
                      <a:pt x="3284" y="22038"/>
                      <a:pt x="5677" y="24753"/>
                      <a:pt x="9356" y="25610"/>
                    </a:cubicBezTo>
                    <a:cubicBezTo>
                      <a:pt x="15214" y="26967"/>
                      <a:pt x="22537" y="21645"/>
                      <a:pt x="25501" y="16680"/>
                    </a:cubicBezTo>
                    <a:cubicBezTo>
                      <a:pt x="27001" y="14180"/>
                      <a:pt x="28073" y="10858"/>
                      <a:pt x="27180" y="8001"/>
                    </a:cubicBezTo>
                    <a:cubicBezTo>
                      <a:pt x="26716" y="6608"/>
                      <a:pt x="25680" y="5751"/>
                      <a:pt x="25001" y="4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696F6DD-55C9-4740-9201-D2E1FD485625}"/>
                  </a:ext>
                </a:extLst>
              </p:cNvPr>
              <p:cNvSpPr/>
              <p:nvPr/>
            </p:nvSpPr>
            <p:spPr>
              <a:xfrm>
                <a:off x="9498414" y="6329898"/>
                <a:ext cx="27505" cy="25824"/>
              </a:xfrm>
              <a:custGeom>
                <a:avLst/>
                <a:gdLst>
                  <a:gd name="connsiteX0" fmla="*/ 25001 w 27505"/>
                  <a:gd name="connsiteY0" fmla="*/ 4572 h 25824"/>
                  <a:gd name="connsiteX1" fmla="*/ 23930 w 27505"/>
                  <a:gd name="connsiteY1" fmla="*/ 2179 h 25824"/>
                  <a:gd name="connsiteX2" fmla="*/ 20179 w 27505"/>
                  <a:gd name="connsiteY2" fmla="*/ 0 h 25824"/>
                  <a:gd name="connsiteX3" fmla="*/ 5642 w 27505"/>
                  <a:gd name="connsiteY3" fmla="*/ 3679 h 25824"/>
                  <a:gd name="connsiteX4" fmla="*/ 677 w 27505"/>
                  <a:gd name="connsiteY4" fmla="*/ 10430 h 25824"/>
                  <a:gd name="connsiteX5" fmla="*/ 1713 w 27505"/>
                  <a:gd name="connsiteY5" fmla="*/ 18681 h 25824"/>
                  <a:gd name="connsiteX6" fmla="*/ 9356 w 27505"/>
                  <a:gd name="connsiteY6" fmla="*/ 25610 h 25824"/>
                  <a:gd name="connsiteX7" fmla="*/ 25501 w 27505"/>
                  <a:gd name="connsiteY7" fmla="*/ 16680 h 25824"/>
                  <a:gd name="connsiteX8" fmla="*/ 27180 w 27505"/>
                  <a:gd name="connsiteY8" fmla="*/ 8001 h 25824"/>
                  <a:gd name="connsiteX9" fmla="*/ 25001 w 27505"/>
                  <a:gd name="connsiteY9" fmla="*/ 4572 h 2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505" h="25824">
                    <a:moveTo>
                      <a:pt x="25001" y="4572"/>
                    </a:moveTo>
                    <a:cubicBezTo>
                      <a:pt x="24573" y="3857"/>
                      <a:pt x="24573" y="2786"/>
                      <a:pt x="23930" y="2179"/>
                    </a:cubicBezTo>
                    <a:lnTo>
                      <a:pt x="20179" y="0"/>
                    </a:lnTo>
                    <a:cubicBezTo>
                      <a:pt x="15000" y="357"/>
                      <a:pt x="10249" y="1000"/>
                      <a:pt x="5642" y="3679"/>
                    </a:cubicBezTo>
                    <a:cubicBezTo>
                      <a:pt x="3356" y="5001"/>
                      <a:pt x="1820" y="8144"/>
                      <a:pt x="677" y="10430"/>
                    </a:cubicBezTo>
                    <a:cubicBezTo>
                      <a:pt x="-823" y="13287"/>
                      <a:pt x="463" y="16002"/>
                      <a:pt x="1713" y="18681"/>
                    </a:cubicBezTo>
                    <a:cubicBezTo>
                      <a:pt x="3284" y="22038"/>
                      <a:pt x="5677" y="24753"/>
                      <a:pt x="9356" y="25610"/>
                    </a:cubicBezTo>
                    <a:cubicBezTo>
                      <a:pt x="15214" y="26967"/>
                      <a:pt x="22537" y="21645"/>
                      <a:pt x="25501" y="16680"/>
                    </a:cubicBezTo>
                    <a:cubicBezTo>
                      <a:pt x="27002" y="14180"/>
                      <a:pt x="28073" y="10858"/>
                      <a:pt x="27180" y="8001"/>
                    </a:cubicBezTo>
                    <a:cubicBezTo>
                      <a:pt x="26716" y="6572"/>
                      <a:pt x="25680" y="5715"/>
                      <a:pt x="25001" y="4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9AA137F5-FC2F-1D45-8A67-6553A2E67869}"/>
                  </a:ext>
                </a:extLst>
              </p:cNvPr>
              <p:cNvSpPr/>
              <p:nvPr/>
            </p:nvSpPr>
            <p:spPr>
              <a:xfrm>
                <a:off x="9559713" y="6251053"/>
                <a:ext cx="21066" cy="24777"/>
              </a:xfrm>
              <a:custGeom>
                <a:avLst/>
                <a:gdLst>
                  <a:gd name="connsiteX0" fmla="*/ 13566 w 21066"/>
                  <a:gd name="connsiteY0" fmla="*/ 1157 h 24777"/>
                  <a:gd name="connsiteX1" fmla="*/ 7315 w 21066"/>
                  <a:gd name="connsiteY1" fmla="*/ 49 h 24777"/>
                  <a:gd name="connsiteX2" fmla="*/ 2171 w 21066"/>
                  <a:gd name="connsiteY2" fmla="*/ 4943 h 24777"/>
                  <a:gd name="connsiteX3" fmla="*/ 243 w 21066"/>
                  <a:gd name="connsiteY3" fmla="*/ 14980 h 24777"/>
                  <a:gd name="connsiteX4" fmla="*/ 11851 w 21066"/>
                  <a:gd name="connsiteY4" fmla="*/ 24767 h 24777"/>
                  <a:gd name="connsiteX5" fmla="*/ 18209 w 21066"/>
                  <a:gd name="connsiteY5" fmla="*/ 22052 h 24777"/>
                  <a:gd name="connsiteX6" fmla="*/ 19709 w 21066"/>
                  <a:gd name="connsiteY6" fmla="*/ 18516 h 24777"/>
                  <a:gd name="connsiteX7" fmla="*/ 20924 w 21066"/>
                  <a:gd name="connsiteY7" fmla="*/ 16409 h 24777"/>
                  <a:gd name="connsiteX8" fmla="*/ 21067 w 21066"/>
                  <a:gd name="connsiteY8" fmla="*/ 12086 h 24777"/>
                  <a:gd name="connsiteX9" fmla="*/ 13566 w 21066"/>
                  <a:gd name="connsiteY9" fmla="*/ 1157 h 24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66" h="24777">
                    <a:moveTo>
                      <a:pt x="13566" y="1157"/>
                    </a:moveTo>
                    <a:cubicBezTo>
                      <a:pt x="11887" y="-201"/>
                      <a:pt x="9244" y="-22"/>
                      <a:pt x="7315" y="49"/>
                    </a:cubicBezTo>
                    <a:cubicBezTo>
                      <a:pt x="4886" y="121"/>
                      <a:pt x="3529" y="2585"/>
                      <a:pt x="2171" y="4943"/>
                    </a:cubicBezTo>
                    <a:cubicBezTo>
                      <a:pt x="457" y="7943"/>
                      <a:pt x="-472" y="11336"/>
                      <a:pt x="243" y="14980"/>
                    </a:cubicBezTo>
                    <a:cubicBezTo>
                      <a:pt x="1386" y="20766"/>
                      <a:pt x="7529" y="24588"/>
                      <a:pt x="11851" y="24767"/>
                    </a:cubicBezTo>
                    <a:cubicBezTo>
                      <a:pt x="14030" y="24874"/>
                      <a:pt x="16638" y="24195"/>
                      <a:pt x="18209" y="22052"/>
                    </a:cubicBezTo>
                    <a:cubicBezTo>
                      <a:pt x="18959" y="20980"/>
                      <a:pt x="19174" y="19694"/>
                      <a:pt x="19709" y="18516"/>
                    </a:cubicBezTo>
                    <a:cubicBezTo>
                      <a:pt x="20031" y="17766"/>
                      <a:pt x="20745" y="17266"/>
                      <a:pt x="20924" y="16409"/>
                    </a:cubicBezTo>
                    <a:lnTo>
                      <a:pt x="21067" y="12086"/>
                    </a:lnTo>
                    <a:cubicBezTo>
                      <a:pt x="19066" y="7729"/>
                      <a:pt x="16959" y="3907"/>
                      <a:pt x="13566" y="115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DEA572FB-CE76-B949-819A-55B63BCDBF57}"/>
                  </a:ext>
                </a:extLst>
              </p:cNvPr>
              <p:cNvSpPr/>
              <p:nvPr/>
            </p:nvSpPr>
            <p:spPr>
              <a:xfrm>
                <a:off x="9452383" y="6426932"/>
                <a:ext cx="21062" cy="24777"/>
              </a:xfrm>
              <a:custGeom>
                <a:avLst/>
                <a:gdLst>
                  <a:gd name="connsiteX0" fmla="*/ 13561 w 21062"/>
                  <a:gd name="connsiteY0" fmla="*/ 1156 h 24777"/>
                  <a:gd name="connsiteX1" fmla="*/ 7311 w 21062"/>
                  <a:gd name="connsiteY1" fmla="*/ 49 h 24777"/>
                  <a:gd name="connsiteX2" fmla="*/ 2167 w 21062"/>
                  <a:gd name="connsiteY2" fmla="*/ 4942 h 24777"/>
                  <a:gd name="connsiteX3" fmla="*/ 238 w 21062"/>
                  <a:gd name="connsiteY3" fmla="*/ 14980 h 24777"/>
                  <a:gd name="connsiteX4" fmla="*/ 11847 w 21062"/>
                  <a:gd name="connsiteY4" fmla="*/ 24766 h 24777"/>
                  <a:gd name="connsiteX5" fmla="*/ 18205 w 21062"/>
                  <a:gd name="connsiteY5" fmla="*/ 22016 h 24777"/>
                  <a:gd name="connsiteX6" fmla="*/ 19705 w 21062"/>
                  <a:gd name="connsiteY6" fmla="*/ 18480 h 24777"/>
                  <a:gd name="connsiteX7" fmla="*/ 20919 w 21062"/>
                  <a:gd name="connsiteY7" fmla="*/ 16373 h 24777"/>
                  <a:gd name="connsiteX8" fmla="*/ 21062 w 21062"/>
                  <a:gd name="connsiteY8" fmla="*/ 12050 h 24777"/>
                  <a:gd name="connsiteX9" fmla="*/ 13561 w 21062"/>
                  <a:gd name="connsiteY9" fmla="*/ 1156 h 24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62" h="24777">
                    <a:moveTo>
                      <a:pt x="13561" y="1156"/>
                    </a:moveTo>
                    <a:cubicBezTo>
                      <a:pt x="11883" y="-201"/>
                      <a:pt x="9239" y="-22"/>
                      <a:pt x="7311" y="49"/>
                    </a:cubicBezTo>
                    <a:cubicBezTo>
                      <a:pt x="4882" y="120"/>
                      <a:pt x="3524" y="2585"/>
                      <a:pt x="2167" y="4942"/>
                    </a:cubicBezTo>
                    <a:cubicBezTo>
                      <a:pt x="488" y="7943"/>
                      <a:pt x="-476" y="11336"/>
                      <a:pt x="238" y="14980"/>
                    </a:cubicBezTo>
                    <a:cubicBezTo>
                      <a:pt x="1381" y="20766"/>
                      <a:pt x="7525" y="24588"/>
                      <a:pt x="11847" y="24766"/>
                    </a:cubicBezTo>
                    <a:cubicBezTo>
                      <a:pt x="14026" y="24874"/>
                      <a:pt x="16633" y="24195"/>
                      <a:pt x="18205" y="22016"/>
                    </a:cubicBezTo>
                    <a:cubicBezTo>
                      <a:pt x="18955" y="20945"/>
                      <a:pt x="19169" y="19659"/>
                      <a:pt x="19705" y="18480"/>
                    </a:cubicBezTo>
                    <a:cubicBezTo>
                      <a:pt x="20026" y="17766"/>
                      <a:pt x="20741" y="17230"/>
                      <a:pt x="20919" y="16373"/>
                    </a:cubicBezTo>
                    <a:lnTo>
                      <a:pt x="21062" y="12050"/>
                    </a:lnTo>
                    <a:cubicBezTo>
                      <a:pt x="19026" y="7764"/>
                      <a:pt x="16955" y="3907"/>
                      <a:pt x="13561" y="115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33404EDA-E906-DF4C-B584-B9977F0F5B57}"/>
                  </a:ext>
                </a:extLst>
              </p:cNvPr>
              <p:cNvSpPr/>
              <p:nvPr/>
            </p:nvSpPr>
            <p:spPr>
              <a:xfrm>
                <a:off x="9272779" y="6265140"/>
                <a:ext cx="27505" cy="25824"/>
              </a:xfrm>
              <a:custGeom>
                <a:avLst/>
                <a:gdLst>
                  <a:gd name="connsiteX0" fmla="*/ 25001 w 27505"/>
                  <a:gd name="connsiteY0" fmla="*/ 4572 h 25824"/>
                  <a:gd name="connsiteX1" fmla="*/ 23930 w 27505"/>
                  <a:gd name="connsiteY1" fmla="*/ 2179 h 25824"/>
                  <a:gd name="connsiteX2" fmla="*/ 20179 w 27505"/>
                  <a:gd name="connsiteY2" fmla="*/ 0 h 25824"/>
                  <a:gd name="connsiteX3" fmla="*/ 5642 w 27505"/>
                  <a:gd name="connsiteY3" fmla="*/ 3679 h 25824"/>
                  <a:gd name="connsiteX4" fmla="*/ 677 w 27505"/>
                  <a:gd name="connsiteY4" fmla="*/ 10430 h 25824"/>
                  <a:gd name="connsiteX5" fmla="*/ 1713 w 27505"/>
                  <a:gd name="connsiteY5" fmla="*/ 18681 h 25824"/>
                  <a:gd name="connsiteX6" fmla="*/ 9356 w 27505"/>
                  <a:gd name="connsiteY6" fmla="*/ 25610 h 25824"/>
                  <a:gd name="connsiteX7" fmla="*/ 25501 w 27505"/>
                  <a:gd name="connsiteY7" fmla="*/ 16680 h 25824"/>
                  <a:gd name="connsiteX8" fmla="*/ 27180 w 27505"/>
                  <a:gd name="connsiteY8" fmla="*/ 8001 h 25824"/>
                  <a:gd name="connsiteX9" fmla="*/ 25001 w 27505"/>
                  <a:gd name="connsiteY9" fmla="*/ 4572 h 2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505" h="25824">
                    <a:moveTo>
                      <a:pt x="25001" y="4572"/>
                    </a:moveTo>
                    <a:cubicBezTo>
                      <a:pt x="24573" y="3822"/>
                      <a:pt x="24573" y="2786"/>
                      <a:pt x="23930" y="2179"/>
                    </a:cubicBezTo>
                    <a:lnTo>
                      <a:pt x="20179" y="0"/>
                    </a:lnTo>
                    <a:cubicBezTo>
                      <a:pt x="15000" y="357"/>
                      <a:pt x="10249" y="1000"/>
                      <a:pt x="5642" y="3679"/>
                    </a:cubicBezTo>
                    <a:cubicBezTo>
                      <a:pt x="3356" y="5001"/>
                      <a:pt x="1856" y="8144"/>
                      <a:pt x="677" y="10430"/>
                    </a:cubicBezTo>
                    <a:cubicBezTo>
                      <a:pt x="-823" y="13287"/>
                      <a:pt x="462" y="16002"/>
                      <a:pt x="1713" y="18681"/>
                    </a:cubicBezTo>
                    <a:cubicBezTo>
                      <a:pt x="3284" y="22038"/>
                      <a:pt x="5677" y="24753"/>
                      <a:pt x="9356" y="25610"/>
                    </a:cubicBezTo>
                    <a:cubicBezTo>
                      <a:pt x="15214" y="26967"/>
                      <a:pt x="22537" y="21645"/>
                      <a:pt x="25501" y="16680"/>
                    </a:cubicBezTo>
                    <a:cubicBezTo>
                      <a:pt x="27001" y="14180"/>
                      <a:pt x="28073" y="10859"/>
                      <a:pt x="27180" y="8001"/>
                    </a:cubicBezTo>
                    <a:cubicBezTo>
                      <a:pt x="26716" y="6608"/>
                      <a:pt x="25680" y="5751"/>
                      <a:pt x="25001" y="4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47108AE9-243C-6846-BD3D-9120747E54C5}"/>
                  </a:ext>
                </a:extLst>
              </p:cNvPr>
              <p:cNvSpPr/>
              <p:nvPr/>
            </p:nvSpPr>
            <p:spPr>
              <a:xfrm>
                <a:off x="9609535" y="6151125"/>
                <a:ext cx="27505" cy="25825"/>
              </a:xfrm>
              <a:custGeom>
                <a:avLst/>
                <a:gdLst>
                  <a:gd name="connsiteX0" fmla="*/ 25001 w 27505"/>
                  <a:gd name="connsiteY0" fmla="*/ 4572 h 25825"/>
                  <a:gd name="connsiteX1" fmla="*/ 23930 w 27505"/>
                  <a:gd name="connsiteY1" fmla="*/ 2179 h 25825"/>
                  <a:gd name="connsiteX2" fmla="*/ 20179 w 27505"/>
                  <a:gd name="connsiteY2" fmla="*/ 0 h 25825"/>
                  <a:gd name="connsiteX3" fmla="*/ 5642 w 27505"/>
                  <a:gd name="connsiteY3" fmla="*/ 3679 h 25825"/>
                  <a:gd name="connsiteX4" fmla="*/ 677 w 27505"/>
                  <a:gd name="connsiteY4" fmla="*/ 10430 h 25825"/>
                  <a:gd name="connsiteX5" fmla="*/ 1713 w 27505"/>
                  <a:gd name="connsiteY5" fmla="*/ 18681 h 25825"/>
                  <a:gd name="connsiteX6" fmla="*/ 9356 w 27505"/>
                  <a:gd name="connsiteY6" fmla="*/ 25611 h 25825"/>
                  <a:gd name="connsiteX7" fmla="*/ 25501 w 27505"/>
                  <a:gd name="connsiteY7" fmla="*/ 16681 h 25825"/>
                  <a:gd name="connsiteX8" fmla="*/ 27180 w 27505"/>
                  <a:gd name="connsiteY8" fmla="*/ 8001 h 25825"/>
                  <a:gd name="connsiteX9" fmla="*/ 25001 w 27505"/>
                  <a:gd name="connsiteY9" fmla="*/ 4572 h 25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505" h="25825">
                    <a:moveTo>
                      <a:pt x="25001" y="4572"/>
                    </a:moveTo>
                    <a:cubicBezTo>
                      <a:pt x="24573" y="3858"/>
                      <a:pt x="24573" y="2786"/>
                      <a:pt x="23930" y="2179"/>
                    </a:cubicBezTo>
                    <a:lnTo>
                      <a:pt x="20179" y="0"/>
                    </a:lnTo>
                    <a:cubicBezTo>
                      <a:pt x="15000" y="357"/>
                      <a:pt x="10249" y="1000"/>
                      <a:pt x="5642" y="3679"/>
                    </a:cubicBezTo>
                    <a:cubicBezTo>
                      <a:pt x="3356" y="5001"/>
                      <a:pt x="1856" y="8144"/>
                      <a:pt x="677" y="10430"/>
                    </a:cubicBezTo>
                    <a:cubicBezTo>
                      <a:pt x="-823" y="13287"/>
                      <a:pt x="462" y="16002"/>
                      <a:pt x="1713" y="18681"/>
                    </a:cubicBezTo>
                    <a:cubicBezTo>
                      <a:pt x="3284" y="22039"/>
                      <a:pt x="5677" y="24753"/>
                      <a:pt x="9356" y="25611"/>
                    </a:cubicBezTo>
                    <a:cubicBezTo>
                      <a:pt x="15214" y="26968"/>
                      <a:pt x="22537" y="21646"/>
                      <a:pt x="25501" y="16681"/>
                    </a:cubicBezTo>
                    <a:cubicBezTo>
                      <a:pt x="27001" y="14180"/>
                      <a:pt x="28073" y="10859"/>
                      <a:pt x="27180" y="8001"/>
                    </a:cubicBezTo>
                    <a:cubicBezTo>
                      <a:pt x="26716" y="6608"/>
                      <a:pt x="25680" y="5751"/>
                      <a:pt x="25001" y="45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6DFED835-5939-2D48-8C1A-801A0601D846}"/>
                  </a:ext>
                </a:extLst>
              </p:cNvPr>
              <p:cNvSpPr/>
              <p:nvPr/>
            </p:nvSpPr>
            <p:spPr>
              <a:xfrm>
                <a:off x="9354438" y="6186353"/>
                <a:ext cx="27959" cy="24827"/>
              </a:xfrm>
              <a:custGeom>
                <a:avLst/>
                <a:gdLst>
                  <a:gd name="connsiteX0" fmla="*/ 17887 w 27959"/>
                  <a:gd name="connsiteY0" fmla="*/ 1206 h 24827"/>
                  <a:gd name="connsiteX1" fmla="*/ 9600 w 27959"/>
                  <a:gd name="connsiteY1" fmla="*/ 27 h 24827"/>
                  <a:gd name="connsiteX2" fmla="*/ 2814 w 27959"/>
                  <a:gd name="connsiteY2" fmla="*/ 4849 h 24827"/>
                  <a:gd name="connsiteX3" fmla="*/ 349 w 27959"/>
                  <a:gd name="connsiteY3" fmla="*/ 14850 h 24827"/>
                  <a:gd name="connsiteX4" fmla="*/ 15851 w 27959"/>
                  <a:gd name="connsiteY4" fmla="*/ 24816 h 24827"/>
                  <a:gd name="connsiteX5" fmla="*/ 24281 w 27959"/>
                  <a:gd name="connsiteY5" fmla="*/ 22173 h 24827"/>
                  <a:gd name="connsiteX6" fmla="*/ 26245 w 27959"/>
                  <a:gd name="connsiteY6" fmla="*/ 18672 h 24827"/>
                  <a:gd name="connsiteX7" fmla="*/ 27817 w 27959"/>
                  <a:gd name="connsiteY7" fmla="*/ 16600 h 24827"/>
                  <a:gd name="connsiteX8" fmla="*/ 27960 w 27959"/>
                  <a:gd name="connsiteY8" fmla="*/ 12278 h 24827"/>
                  <a:gd name="connsiteX9" fmla="*/ 17887 w 27959"/>
                  <a:gd name="connsiteY9" fmla="*/ 1206 h 24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959" h="24827">
                    <a:moveTo>
                      <a:pt x="17887" y="1206"/>
                    </a:moveTo>
                    <a:cubicBezTo>
                      <a:pt x="15637" y="-187"/>
                      <a:pt x="12172" y="-9"/>
                      <a:pt x="9600" y="27"/>
                    </a:cubicBezTo>
                    <a:cubicBezTo>
                      <a:pt x="6350" y="63"/>
                      <a:pt x="4600" y="2492"/>
                      <a:pt x="2814" y="4849"/>
                    </a:cubicBezTo>
                    <a:cubicBezTo>
                      <a:pt x="599" y="7814"/>
                      <a:pt x="-651" y="11207"/>
                      <a:pt x="349" y="14850"/>
                    </a:cubicBezTo>
                    <a:cubicBezTo>
                      <a:pt x="1921" y="20672"/>
                      <a:pt x="10100" y="24566"/>
                      <a:pt x="15851" y="24816"/>
                    </a:cubicBezTo>
                    <a:cubicBezTo>
                      <a:pt x="18744" y="24923"/>
                      <a:pt x="22209" y="24316"/>
                      <a:pt x="24281" y="22173"/>
                    </a:cubicBezTo>
                    <a:cubicBezTo>
                      <a:pt x="25281" y="21137"/>
                      <a:pt x="25567" y="19815"/>
                      <a:pt x="26245" y="18672"/>
                    </a:cubicBezTo>
                    <a:cubicBezTo>
                      <a:pt x="26674" y="17958"/>
                      <a:pt x="27638" y="17422"/>
                      <a:pt x="27817" y="16600"/>
                    </a:cubicBezTo>
                    <a:lnTo>
                      <a:pt x="27960" y="12278"/>
                    </a:lnTo>
                    <a:cubicBezTo>
                      <a:pt x="25245" y="7885"/>
                      <a:pt x="22423" y="4027"/>
                      <a:pt x="17887" y="120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DA971667-CF47-7749-8174-B02841ED8C46}"/>
                </a:ext>
              </a:extLst>
            </p:cNvPr>
            <p:cNvSpPr/>
            <p:nvPr/>
          </p:nvSpPr>
          <p:spPr>
            <a:xfrm>
              <a:off x="9133123" y="6064893"/>
              <a:ext cx="461518" cy="54869"/>
            </a:xfrm>
            <a:custGeom>
              <a:avLst/>
              <a:gdLst>
                <a:gd name="connsiteX0" fmla="*/ 458194 w 461518"/>
                <a:gd name="connsiteY0" fmla="*/ 45513 h 54869"/>
                <a:gd name="connsiteX1" fmla="*/ 437549 w 461518"/>
                <a:gd name="connsiteY1" fmla="*/ 35083 h 54869"/>
                <a:gd name="connsiteX2" fmla="*/ 412724 w 461518"/>
                <a:gd name="connsiteY2" fmla="*/ 27939 h 54869"/>
                <a:gd name="connsiteX3" fmla="*/ 349038 w 461518"/>
                <a:gd name="connsiteY3" fmla="*/ 12830 h 54869"/>
                <a:gd name="connsiteX4" fmla="*/ 233345 w 461518"/>
                <a:gd name="connsiteY4" fmla="*/ 650 h 54869"/>
                <a:gd name="connsiteX5" fmla="*/ 117830 w 461518"/>
                <a:gd name="connsiteY5" fmla="*/ 5972 h 54869"/>
                <a:gd name="connsiteX6" fmla="*/ 61287 w 461518"/>
                <a:gd name="connsiteY6" fmla="*/ 16902 h 54869"/>
                <a:gd name="connsiteX7" fmla="*/ 3244 w 461518"/>
                <a:gd name="connsiteY7" fmla="*/ 40870 h 54869"/>
                <a:gd name="connsiteX8" fmla="*/ 5673 w 461518"/>
                <a:gd name="connsiteY8" fmla="*/ 50085 h 54869"/>
                <a:gd name="connsiteX9" fmla="*/ 55858 w 461518"/>
                <a:gd name="connsiteY9" fmla="*/ 28475 h 54869"/>
                <a:gd name="connsiteX10" fmla="*/ 112080 w 461518"/>
                <a:gd name="connsiteY10" fmla="*/ 16331 h 54869"/>
                <a:gd name="connsiteX11" fmla="*/ 233202 w 461518"/>
                <a:gd name="connsiteY11" fmla="*/ 10187 h 54869"/>
                <a:gd name="connsiteX12" fmla="*/ 354967 w 461518"/>
                <a:gd name="connsiteY12" fmla="*/ 23510 h 54869"/>
                <a:gd name="connsiteX13" fmla="*/ 414224 w 461518"/>
                <a:gd name="connsiteY13" fmla="*/ 38441 h 54869"/>
                <a:gd name="connsiteX14" fmla="*/ 455551 w 461518"/>
                <a:gd name="connsiteY14" fmla="*/ 54657 h 54869"/>
                <a:gd name="connsiteX15" fmla="*/ 458194 w 461518"/>
                <a:gd name="connsiteY15" fmla="*/ 45513 h 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1518" h="54869">
                  <a:moveTo>
                    <a:pt x="458194" y="45513"/>
                  </a:moveTo>
                  <a:cubicBezTo>
                    <a:pt x="450908" y="43405"/>
                    <a:pt x="444621" y="37940"/>
                    <a:pt x="437549" y="35083"/>
                  </a:cubicBezTo>
                  <a:cubicBezTo>
                    <a:pt x="429655" y="31940"/>
                    <a:pt x="420868" y="30404"/>
                    <a:pt x="412724" y="27939"/>
                  </a:cubicBezTo>
                  <a:cubicBezTo>
                    <a:pt x="391757" y="21653"/>
                    <a:pt x="370612" y="16509"/>
                    <a:pt x="349038" y="12830"/>
                  </a:cubicBezTo>
                  <a:cubicBezTo>
                    <a:pt x="310854" y="6329"/>
                    <a:pt x="272028" y="2400"/>
                    <a:pt x="233345" y="650"/>
                  </a:cubicBezTo>
                  <a:cubicBezTo>
                    <a:pt x="194625" y="-1100"/>
                    <a:pt x="156228" y="686"/>
                    <a:pt x="117830" y="5972"/>
                  </a:cubicBezTo>
                  <a:cubicBezTo>
                    <a:pt x="98828" y="8580"/>
                    <a:pt x="79754" y="11580"/>
                    <a:pt x="61287" y="16902"/>
                  </a:cubicBezTo>
                  <a:cubicBezTo>
                    <a:pt x="40999" y="22796"/>
                    <a:pt x="22925" y="33369"/>
                    <a:pt x="3244" y="40870"/>
                  </a:cubicBezTo>
                  <a:cubicBezTo>
                    <a:pt x="-2435" y="43048"/>
                    <a:pt x="-42" y="52299"/>
                    <a:pt x="5673" y="50085"/>
                  </a:cubicBezTo>
                  <a:cubicBezTo>
                    <a:pt x="22711" y="43584"/>
                    <a:pt x="38570" y="34297"/>
                    <a:pt x="55858" y="28475"/>
                  </a:cubicBezTo>
                  <a:cubicBezTo>
                    <a:pt x="74003" y="22331"/>
                    <a:pt x="93220" y="19117"/>
                    <a:pt x="112080" y="16331"/>
                  </a:cubicBezTo>
                  <a:cubicBezTo>
                    <a:pt x="152335" y="10366"/>
                    <a:pt x="192554" y="8294"/>
                    <a:pt x="233202" y="10187"/>
                  </a:cubicBezTo>
                  <a:cubicBezTo>
                    <a:pt x="273885" y="12080"/>
                    <a:pt x="314926" y="16116"/>
                    <a:pt x="354967" y="23510"/>
                  </a:cubicBezTo>
                  <a:cubicBezTo>
                    <a:pt x="375184" y="27261"/>
                    <a:pt x="394543" y="32726"/>
                    <a:pt x="414224" y="38441"/>
                  </a:cubicBezTo>
                  <a:cubicBezTo>
                    <a:pt x="428762" y="42656"/>
                    <a:pt x="441371" y="50585"/>
                    <a:pt x="455551" y="54657"/>
                  </a:cubicBezTo>
                  <a:cubicBezTo>
                    <a:pt x="461480" y="56371"/>
                    <a:pt x="464088" y="47192"/>
                    <a:pt x="458194" y="4551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1919B251-932C-C742-A20D-86D69C5EB450}"/>
                </a:ext>
              </a:extLst>
            </p:cNvPr>
            <p:cNvSpPr/>
            <p:nvPr/>
          </p:nvSpPr>
          <p:spPr>
            <a:xfrm>
              <a:off x="9354434" y="6092322"/>
              <a:ext cx="177472" cy="32163"/>
            </a:xfrm>
            <a:custGeom>
              <a:avLst/>
              <a:gdLst>
                <a:gd name="connsiteX0" fmla="*/ 175696 w 177472"/>
                <a:gd name="connsiteY0" fmla="*/ 24621 h 32163"/>
                <a:gd name="connsiteX1" fmla="*/ 102008 w 177472"/>
                <a:gd name="connsiteY1" fmla="*/ 1868 h 32163"/>
                <a:gd name="connsiteX2" fmla="*/ 3817 w 177472"/>
                <a:gd name="connsiteY2" fmla="*/ 2475 h 32163"/>
                <a:gd name="connsiteX3" fmla="*/ 3817 w 177472"/>
                <a:gd name="connsiteY3" fmla="*/ 10369 h 32163"/>
                <a:gd name="connsiteX4" fmla="*/ 88042 w 177472"/>
                <a:gd name="connsiteY4" fmla="*/ 8333 h 32163"/>
                <a:gd name="connsiteX5" fmla="*/ 171731 w 177472"/>
                <a:gd name="connsiteY5" fmla="*/ 31479 h 32163"/>
                <a:gd name="connsiteX6" fmla="*/ 175696 w 177472"/>
                <a:gd name="connsiteY6" fmla="*/ 24621 h 3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472" h="32163">
                  <a:moveTo>
                    <a:pt x="175696" y="24621"/>
                  </a:moveTo>
                  <a:cubicBezTo>
                    <a:pt x="155837" y="10905"/>
                    <a:pt x="125511" y="5047"/>
                    <a:pt x="102008" y="1868"/>
                  </a:cubicBezTo>
                  <a:cubicBezTo>
                    <a:pt x="68897" y="-2632"/>
                    <a:pt x="36786" y="2404"/>
                    <a:pt x="3817" y="2475"/>
                  </a:cubicBezTo>
                  <a:cubicBezTo>
                    <a:pt x="-1255" y="2475"/>
                    <a:pt x="-1290" y="10369"/>
                    <a:pt x="3817" y="10369"/>
                  </a:cubicBezTo>
                  <a:cubicBezTo>
                    <a:pt x="32000" y="10333"/>
                    <a:pt x="59682" y="6190"/>
                    <a:pt x="88042" y="8333"/>
                  </a:cubicBezTo>
                  <a:cubicBezTo>
                    <a:pt x="113546" y="10226"/>
                    <a:pt x="150122" y="16548"/>
                    <a:pt x="171731" y="31479"/>
                  </a:cubicBezTo>
                  <a:cubicBezTo>
                    <a:pt x="175911" y="34336"/>
                    <a:pt x="179875" y="27514"/>
                    <a:pt x="175696" y="246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E72D90E6-EF2B-554E-AA41-5CFAE10A3C5E}"/>
                </a:ext>
              </a:extLst>
            </p:cNvPr>
            <p:cNvSpPr/>
            <p:nvPr/>
          </p:nvSpPr>
          <p:spPr>
            <a:xfrm>
              <a:off x="9480986" y="6136424"/>
              <a:ext cx="257170" cy="361150"/>
            </a:xfrm>
            <a:custGeom>
              <a:avLst/>
              <a:gdLst>
                <a:gd name="connsiteX0" fmla="*/ 257027 w 257170"/>
                <a:gd name="connsiteY0" fmla="*/ 320061 h 361150"/>
                <a:gd name="connsiteX1" fmla="*/ 241918 w 257170"/>
                <a:gd name="connsiteY1" fmla="*/ 303130 h 361150"/>
                <a:gd name="connsiteX2" fmla="*/ 232596 w 257170"/>
                <a:gd name="connsiteY2" fmla="*/ 305559 h 361150"/>
                <a:gd name="connsiteX3" fmla="*/ 206057 w 257170"/>
                <a:gd name="connsiteY3" fmla="*/ 294557 h 361150"/>
                <a:gd name="connsiteX4" fmla="*/ 200913 w 257170"/>
                <a:gd name="connsiteY4" fmla="*/ 300451 h 361150"/>
                <a:gd name="connsiteX5" fmla="*/ 200270 w 257170"/>
                <a:gd name="connsiteY5" fmla="*/ 300058 h 361150"/>
                <a:gd name="connsiteX6" fmla="*/ 178160 w 257170"/>
                <a:gd name="connsiteY6" fmla="*/ 292164 h 361150"/>
                <a:gd name="connsiteX7" fmla="*/ 163837 w 257170"/>
                <a:gd name="connsiteY7" fmla="*/ 291486 h 361150"/>
                <a:gd name="connsiteX8" fmla="*/ 147121 w 257170"/>
                <a:gd name="connsiteY8" fmla="*/ 270090 h 361150"/>
                <a:gd name="connsiteX9" fmla="*/ 132155 w 257170"/>
                <a:gd name="connsiteY9" fmla="*/ 248159 h 361150"/>
                <a:gd name="connsiteX10" fmla="*/ 83791 w 257170"/>
                <a:gd name="connsiteY10" fmla="*/ 225977 h 361150"/>
                <a:gd name="connsiteX11" fmla="*/ 72076 w 257170"/>
                <a:gd name="connsiteY11" fmla="*/ 179758 h 361150"/>
                <a:gd name="connsiteX12" fmla="*/ 62074 w 257170"/>
                <a:gd name="connsiteY12" fmla="*/ 62350 h 361150"/>
                <a:gd name="connsiteX13" fmla="*/ 47573 w 257170"/>
                <a:gd name="connsiteY13" fmla="*/ 22238 h 361150"/>
                <a:gd name="connsiteX14" fmla="*/ 4531 w 257170"/>
                <a:gd name="connsiteY14" fmla="*/ 56 h 361150"/>
                <a:gd name="connsiteX15" fmla="*/ 2603 w 257170"/>
                <a:gd name="connsiteY15" fmla="*/ 7021 h 361150"/>
                <a:gd name="connsiteX16" fmla="*/ 52109 w 257170"/>
                <a:gd name="connsiteY16" fmla="*/ 50920 h 361150"/>
                <a:gd name="connsiteX17" fmla="*/ 61574 w 257170"/>
                <a:gd name="connsiteY17" fmla="*/ 121607 h 361150"/>
                <a:gd name="connsiteX18" fmla="*/ 71754 w 257170"/>
                <a:gd name="connsiteY18" fmla="*/ 218048 h 361150"/>
                <a:gd name="connsiteX19" fmla="*/ 90078 w 257170"/>
                <a:gd name="connsiteY19" fmla="*/ 242515 h 361150"/>
                <a:gd name="connsiteX20" fmla="*/ 132655 w 257170"/>
                <a:gd name="connsiteY20" fmla="*/ 259982 h 361150"/>
                <a:gd name="connsiteX21" fmla="*/ 142977 w 257170"/>
                <a:gd name="connsiteY21" fmla="*/ 285306 h 361150"/>
                <a:gd name="connsiteX22" fmla="*/ 151800 w 257170"/>
                <a:gd name="connsiteY22" fmla="*/ 295129 h 361150"/>
                <a:gd name="connsiteX23" fmla="*/ 165445 w 257170"/>
                <a:gd name="connsiteY23" fmla="*/ 299022 h 361150"/>
                <a:gd name="connsiteX24" fmla="*/ 198377 w 257170"/>
                <a:gd name="connsiteY24" fmla="*/ 307023 h 361150"/>
                <a:gd name="connsiteX25" fmla="*/ 198949 w 257170"/>
                <a:gd name="connsiteY25" fmla="*/ 307130 h 361150"/>
                <a:gd name="connsiteX26" fmla="*/ 201342 w 257170"/>
                <a:gd name="connsiteY26" fmla="*/ 318132 h 361150"/>
                <a:gd name="connsiteX27" fmla="*/ 191341 w 257170"/>
                <a:gd name="connsiteY27" fmla="*/ 343635 h 361150"/>
                <a:gd name="connsiteX28" fmla="*/ 210522 w 257170"/>
                <a:gd name="connsiteY28" fmla="*/ 347886 h 361150"/>
                <a:gd name="connsiteX29" fmla="*/ 214593 w 257170"/>
                <a:gd name="connsiteY29" fmla="*/ 355958 h 361150"/>
                <a:gd name="connsiteX30" fmla="*/ 239775 w 257170"/>
                <a:gd name="connsiteY30" fmla="*/ 358851 h 361150"/>
                <a:gd name="connsiteX31" fmla="*/ 244454 w 257170"/>
                <a:gd name="connsiteY31" fmla="*/ 337706 h 361150"/>
                <a:gd name="connsiteX32" fmla="*/ 257027 w 257170"/>
                <a:gd name="connsiteY32" fmla="*/ 320061 h 361150"/>
                <a:gd name="connsiteX33" fmla="*/ 207700 w 257170"/>
                <a:gd name="connsiteY33" fmla="*/ 303487 h 361150"/>
                <a:gd name="connsiteX34" fmla="*/ 223559 w 257170"/>
                <a:gd name="connsiteY34" fmla="*/ 316739 h 361150"/>
                <a:gd name="connsiteX35" fmla="*/ 223344 w 257170"/>
                <a:gd name="connsiteY35" fmla="*/ 317239 h 361150"/>
                <a:gd name="connsiteX36" fmla="*/ 222987 w 257170"/>
                <a:gd name="connsiteY36" fmla="*/ 317025 h 361150"/>
                <a:gd name="connsiteX37" fmla="*/ 214415 w 257170"/>
                <a:gd name="connsiteY37" fmla="*/ 318632 h 361150"/>
                <a:gd name="connsiteX38" fmla="*/ 207700 w 257170"/>
                <a:gd name="connsiteY38" fmla="*/ 303487 h 361150"/>
                <a:gd name="connsiteX39" fmla="*/ 220951 w 257170"/>
                <a:gd name="connsiteY39" fmla="*/ 329205 h 361150"/>
                <a:gd name="connsiteX40" fmla="*/ 221058 w 257170"/>
                <a:gd name="connsiteY40" fmla="*/ 323990 h 361150"/>
                <a:gd name="connsiteX41" fmla="*/ 222666 w 257170"/>
                <a:gd name="connsiteY41" fmla="*/ 324204 h 361150"/>
                <a:gd name="connsiteX42" fmla="*/ 222702 w 257170"/>
                <a:gd name="connsiteY42" fmla="*/ 324240 h 361150"/>
                <a:gd name="connsiteX43" fmla="*/ 220951 w 257170"/>
                <a:gd name="connsiteY43" fmla="*/ 329205 h 361150"/>
                <a:gd name="connsiteX44" fmla="*/ 214951 w 257170"/>
                <a:gd name="connsiteY44" fmla="*/ 335170 h 361150"/>
                <a:gd name="connsiteX45" fmla="*/ 211450 w 257170"/>
                <a:gd name="connsiteY45" fmla="*/ 340278 h 361150"/>
                <a:gd name="connsiteX46" fmla="*/ 199127 w 257170"/>
                <a:gd name="connsiteY46" fmla="*/ 339563 h 361150"/>
                <a:gd name="connsiteX47" fmla="*/ 196484 w 257170"/>
                <a:gd name="connsiteY47" fmla="*/ 327169 h 361150"/>
                <a:gd name="connsiteX48" fmla="*/ 207628 w 257170"/>
                <a:gd name="connsiteY48" fmla="*/ 324133 h 361150"/>
                <a:gd name="connsiteX49" fmla="*/ 211021 w 257170"/>
                <a:gd name="connsiteY49" fmla="*/ 325383 h 361150"/>
                <a:gd name="connsiteX50" fmla="*/ 215486 w 257170"/>
                <a:gd name="connsiteY50" fmla="*/ 334777 h 361150"/>
                <a:gd name="connsiteX51" fmla="*/ 214951 w 257170"/>
                <a:gd name="connsiteY51" fmla="*/ 335170 h 361150"/>
                <a:gd name="connsiteX52" fmla="*/ 239668 w 257170"/>
                <a:gd name="connsiteY52" fmla="*/ 347600 h 361150"/>
                <a:gd name="connsiteX53" fmla="*/ 218201 w 257170"/>
                <a:gd name="connsiteY53" fmla="*/ 343885 h 361150"/>
                <a:gd name="connsiteX54" fmla="*/ 221130 w 257170"/>
                <a:gd name="connsiteY54" fmla="*/ 337742 h 361150"/>
                <a:gd name="connsiteX55" fmla="*/ 220916 w 257170"/>
                <a:gd name="connsiteY55" fmla="*/ 336313 h 361150"/>
                <a:gd name="connsiteX56" fmla="*/ 226845 w 257170"/>
                <a:gd name="connsiteY56" fmla="*/ 334098 h 361150"/>
                <a:gd name="connsiteX57" fmla="*/ 227667 w 257170"/>
                <a:gd name="connsiteY57" fmla="*/ 335170 h 361150"/>
                <a:gd name="connsiteX58" fmla="*/ 235775 w 257170"/>
                <a:gd name="connsiteY58" fmla="*/ 338670 h 361150"/>
                <a:gd name="connsiteX59" fmla="*/ 239668 w 257170"/>
                <a:gd name="connsiteY59" fmla="*/ 347600 h 361150"/>
                <a:gd name="connsiteX60" fmla="*/ 238204 w 257170"/>
                <a:gd name="connsiteY60" fmla="*/ 332169 h 361150"/>
                <a:gd name="connsiteX61" fmla="*/ 231167 w 257170"/>
                <a:gd name="connsiteY61" fmla="*/ 329062 h 361150"/>
                <a:gd name="connsiteX62" fmla="*/ 230238 w 257170"/>
                <a:gd name="connsiteY62" fmla="*/ 328990 h 361150"/>
                <a:gd name="connsiteX63" fmla="*/ 229345 w 257170"/>
                <a:gd name="connsiteY63" fmla="*/ 320775 h 361150"/>
                <a:gd name="connsiteX64" fmla="*/ 229810 w 257170"/>
                <a:gd name="connsiteY64" fmla="*/ 320382 h 361150"/>
                <a:gd name="connsiteX65" fmla="*/ 248455 w 257170"/>
                <a:gd name="connsiteY65" fmla="*/ 317417 h 361150"/>
                <a:gd name="connsiteX66" fmla="*/ 238204 w 257170"/>
                <a:gd name="connsiteY66" fmla="*/ 332169 h 3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7170" h="361150">
                  <a:moveTo>
                    <a:pt x="257027" y="320061"/>
                  </a:moveTo>
                  <a:cubicBezTo>
                    <a:pt x="256027" y="312988"/>
                    <a:pt x="249241" y="304380"/>
                    <a:pt x="241918" y="303130"/>
                  </a:cubicBezTo>
                  <a:cubicBezTo>
                    <a:pt x="238204" y="302487"/>
                    <a:pt x="235167" y="303594"/>
                    <a:pt x="232596" y="305559"/>
                  </a:cubicBezTo>
                  <a:cubicBezTo>
                    <a:pt x="229631" y="294879"/>
                    <a:pt x="217129" y="286735"/>
                    <a:pt x="206057" y="294557"/>
                  </a:cubicBezTo>
                  <a:cubicBezTo>
                    <a:pt x="203699" y="296201"/>
                    <a:pt x="202092" y="298272"/>
                    <a:pt x="200913" y="300451"/>
                  </a:cubicBezTo>
                  <a:cubicBezTo>
                    <a:pt x="200699" y="300308"/>
                    <a:pt x="200520" y="300130"/>
                    <a:pt x="200270" y="300058"/>
                  </a:cubicBezTo>
                  <a:cubicBezTo>
                    <a:pt x="193162" y="297272"/>
                    <a:pt x="185840" y="293272"/>
                    <a:pt x="178160" y="292164"/>
                  </a:cubicBezTo>
                  <a:cubicBezTo>
                    <a:pt x="173374" y="291486"/>
                    <a:pt x="168588" y="292450"/>
                    <a:pt x="163837" y="291486"/>
                  </a:cubicBezTo>
                  <a:cubicBezTo>
                    <a:pt x="151871" y="289057"/>
                    <a:pt x="148692" y="280234"/>
                    <a:pt x="147121" y="270090"/>
                  </a:cubicBezTo>
                  <a:cubicBezTo>
                    <a:pt x="145478" y="259625"/>
                    <a:pt x="142156" y="252695"/>
                    <a:pt x="132155" y="248159"/>
                  </a:cubicBezTo>
                  <a:cubicBezTo>
                    <a:pt x="114652" y="240229"/>
                    <a:pt x="96329" y="244230"/>
                    <a:pt x="83791" y="225977"/>
                  </a:cubicBezTo>
                  <a:cubicBezTo>
                    <a:pt x="74683" y="212726"/>
                    <a:pt x="73254" y="195295"/>
                    <a:pt x="72076" y="179758"/>
                  </a:cubicBezTo>
                  <a:cubicBezTo>
                    <a:pt x="69147" y="140717"/>
                    <a:pt x="70254" y="100819"/>
                    <a:pt x="62074" y="62350"/>
                  </a:cubicBezTo>
                  <a:cubicBezTo>
                    <a:pt x="59145" y="48670"/>
                    <a:pt x="56788" y="33346"/>
                    <a:pt x="47573" y="22238"/>
                  </a:cubicBezTo>
                  <a:cubicBezTo>
                    <a:pt x="37178" y="9700"/>
                    <a:pt x="20212" y="2592"/>
                    <a:pt x="4531" y="56"/>
                  </a:cubicBezTo>
                  <a:cubicBezTo>
                    <a:pt x="-5" y="-694"/>
                    <a:pt x="-1969" y="6271"/>
                    <a:pt x="2603" y="7021"/>
                  </a:cubicBezTo>
                  <a:cubicBezTo>
                    <a:pt x="28392" y="11236"/>
                    <a:pt x="45787" y="25488"/>
                    <a:pt x="52109" y="50920"/>
                  </a:cubicBezTo>
                  <a:cubicBezTo>
                    <a:pt x="57895" y="74209"/>
                    <a:pt x="60396" y="97676"/>
                    <a:pt x="61574" y="121607"/>
                  </a:cubicBezTo>
                  <a:cubicBezTo>
                    <a:pt x="63110" y="152254"/>
                    <a:pt x="60503" y="188794"/>
                    <a:pt x="71754" y="218048"/>
                  </a:cubicBezTo>
                  <a:cubicBezTo>
                    <a:pt x="75505" y="227799"/>
                    <a:pt x="81434" y="236514"/>
                    <a:pt x="90078" y="242515"/>
                  </a:cubicBezTo>
                  <a:cubicBezTo>
                    <a:pt x="103615" y="251909"/>
                    <a:pt x="120867" y="248838"/>
                    <a:pt x="132655" y="259982"/>
                  </a:cubicBezTo>
                  <a:cubicBezTo>
                    <a:pt x="141977" y="268840"/>
                    <a:pt x="138012" y="275162"/>
                    <a:pt x="142977" y="285306"/>
                  </a:cubicBezTo>
                  <a:cubicBezTo>
                    <a:pt x="144978" y="289450"/>
                    <a:pt x="147942" y="292736"/>
                    <a:pt x="151800" y="295129"/>
                  </a:cubicBezTo>
                  <a:cubicBezTo>
                    <a:pt x="156050" y="297736"/>
                    <a:pt x="160587" y="298487"/>
                    <a:pt x="165445" y="299022"/>
                  </a:cubicBezTo>
                  <a:cubicBezTo>
                    <a:pt x="177625" y="300379"/>
                    <a:pt x="186947" y="302523"/>
                    <a:pt x="198377" y="307023"/>
                  </a:cubicBezTo>
                  <a:cubicBezTo>
                    <a:pt x="198591" y="307095"/>
                    <a:pt x="198770" y="307095"/>
                    <a:pt x="198949" y="307130"/>
                  </a:cubicBezTo>
                  <a:cubicBezTo>
                    <a:pt x="198591" y="310988"/>
                    <a:pt x="199342" y="314882"/>
                    <a:pt x="201342" y="318132"/>
                  </a:cubicBezTo>
                  <a:cubicBezTo>
                    <a:pt x="189126" y="321775"/>
                    <a:pt x="176910" y="332919"/>
                    <a:pt x="191341" y="343635"/>
                  </a:cubicBezTo>
                  <a:cubicBezTo>
                    <a:pt x="196127" y="347207"/>
                    <a:pt x="204021" y="349064"/>
                    <a:pt x="210522" y="347886"/>
                  </a:cubicBezTo>
                  <a:cubicBezTo>
                    <a:pt x="210950" y="350743"/>
                    <a:pt x="212272" y="353529"/>
                    <a:pt x="214593" y="355958"/>
                  </a:cubicBezTo>
                  <a:cubicBezTo>
                    <a:pt x="220701" y="362352"/>
                    <a:pt x="232238" y="362245"/>
                    <a:pt x="239775" y="358851"/>
                  </a:cubicBezTo>
                  <a:cubicBezTo>
                    <a:pt x="251062" y="353779"/>
                    <a:pt x="250134" y="344635"/>
                    <a:pt x="244454" y="337706"/>
                  </a:cubicBezTo>
                  <a:cubicBezTo>
                    <a:pt x="251955" y="335098"/>
                    <a:pt x="258206" y="328383"/>
                    <a:pt x="257027" y="320061"/>
                  </a:cubicBezTo>
                  <a:close/>
                  <a:moveTo>
                    <a:pt x="207700" y="303487"/>
                  </a:moveTo>
                  <a:cubicBezTo>
                    <a:pt x="215915" y="292486"/>
                    <a:pt x="232203" y="305452"/>
                    <a:pt x="223559" y="316739"/>
                  </a:cubicBezTo>
                  <a:cubicBezTo>
                    <a:pt x="223452" y="316917"/>
                    <a:pt x="223452" y="317060"/>
                    <a:pt x="223344" y="317239"/>
                  </a:cubicBezTo>
                  <a:cubicBezTo>
                    <a:pt x="223237" y="317168"/>
                    <a:pt x="223130" y="317060"/>
                    <a:pt x="222987" y="317025"/>
                  </a:cubicBezTo>
                  <a:cubicBezTo>
                    <a:pt x="219773" y="315739"/>
                    <a:pt x="216665" y="316632"/>
                    <a:pt x="214415" y="318632"/>
                  </a:cubicBezTo>
                  <a:cubicBezTo>
                    <a:pt x="207307" y="317775"/>
                    <a:pt x="203020" y="309738"/>
                    <a:pt x="207700" y="303487"/>
                  </a:cubicBezTo>
                  <a:close/>
                  <a:moveTo>
                    <a:pt x="220951" y="329205"/>
                  </a:moveTo>
                  <a:cubicBezTo>
                    <a:pt x="217415" y="329490"/>
                    <a:pt x="217201" y="322454"/>
                    <a:pt x="221058" y="323990"/>
                  </a:cubicBezTo>
                  <a:cubicBezTo>
                    <a:pt x="221666" y="324240"/>
                    <a:pt x="222201" y="324276"/>
                    <a:pt x="222666" y="324204"/>
                  </a:cubicBezTo>
                  <a:cubicBezTo>
                    <a:pt x="222702" y="324204"/>
                    <a:pt x="222702" y="324240"/>
                    <a:pt x="222702" y="324240"/>
                  </a:cubicBezTo>
                  <a:cubicBezTo>
                    <a:pt x="224952" y="325526"/>
                    <a:pt x="223237" y="328990"/>
                    <a:pt x="220951" y="329205"/>
                  </a:cubicBezTo>
                  <a:close/>
                  <a:moveTo>
                    <a:pt x="214951" y="335170"/>
                  </a:moveTo>
                  <a:cubicBezTo>
                    <a:pt x="213379" y="336706"/>
                    <a:pt x="212236" y="338420"/>
                    <a:pt x="211450" y="340278"/>
                  </a:cubicBezTo>
                  <a:cubicBezTo>
                    <a:pt x="207807" y="341706"/>
                    <a:pt x="201163" y="340813"/>
                    <a:pt x="199127" y="339563"/>
                  </a:cubicBezTo>
                  <a:cubicBezTo>
                    <a:pt x="196127" y="337706"/>
                    <a:pt x="194198" y="330740"/>
                    <a:pt x="196484" y="327169"/>
                  </a:cubicBezTo>
                  <a:cubicBezTo>
                    <a:pt x="197841" y="325026"/>
                    <a:pt x="204985" y="324276"/>
                    <a:pt x="207628" y="324133"/>
                  </a:cubicBezTo>
                  <a:cubicBezTo>
                    <a:pt x="208664" y="324668"/>
                    <a:pt x="209843" y="325097"/>
                    <a:pt x="211021" y="325383"/>
                  </a:cubicBezTo>
                  <a:cubicBezTo>
                    <a:pt x="210736" y="329062"/>
                    <a:pt x="212486" y="332705"/>
                    <a:pt x="215486" y="334777"/>
                  </a:cubicBezTo>
                  <a:cubicBezTo>
                    <a:pt x="215344" y="334920"/>
                    <a:pt x="215129" y="335027"/>
                    <a:pt x="214951" y="335170"/>
                  </a:cubicBezTo>
                  <a:close/>
                  <a:moveTo>
                    <a:pt x="239668" y="347600"/>
                  </a:moveTo>
                  <a:cubicBezTo>
                    <a:pt x="236382" y="358887"/>
                    <a:pt x="217379" y="351707"/>
                    <a:pt x="218201" y="343885"/>
                  </a:cubicBezTo>
                  <a:cubicBezTo>
                    <a:pt x="219666" y="342278"/>
                    <a:pt x="220809" y="340349"/>
                    <a:pt x="221130" y="337742"/>
                  </a:cubicBezTo>
                  <a:cubicBezTo>
                    <a:pt x="221201" y="337206"/>
                    <a:pt x="221094" y="336741"/>
                    <a:pt x="220916" y="336313"/>
                  </a:cubicBezTo>
                  <a:cubicBezTo>
                    <a:pt x="223202" y="336277"/>
                    <a:pt x="225202" y="335491"/>
                    <a:pt x="226845" y="334098"/>
                  </a:cubicBezTo>
                  <a:cubicBezTo>
                    <a:pt x="227024" y="334455"/>
                    <a:pt x="227274" y="334848"/>
                    <a:pt x="227667" y="335170"/>
                  </a:cubicBezTo>
                  <a:cubicBezTo>
                    <a:pt x="229988" y="337206"/>
                    <a:pt x="232810" y="338313"/>
                    <a:pt x="235775" y="338670"/>
                  </a:cubicBezTo>
                  <a:cubicBezTo>
                    <a:pt x="238882" y="340527"/>
                    <a:pt x="240882" y="343385"/>
                    <a:pt x="239668" y="347600"/>
                  </a:cubicBezTo>
                  <a:close/>
                  <a:moveTo>
                    <a:pt x="238204" y="332169"/>
                  </a:moveTo>
                  <a:cubicBezTo>
                    <a:pt x="235989" y="330776"/>
                    <a:pt x="233596" y="329669"/>
                    <a:pt x="231167" y="329062"/>
                  </a:cubicBezTo>
                  <a:cubicBezTo>
                    <a:pt x="230846" y="328990"/>
                    <a:pt x="230524" y="328990"/>
                    <a:pt x="230238" y="328990"/>
                  </a:cubicBezTo>
                  <a:cubicBezTo>
                    <a:pt x="231131" y="326240"/>
                    <a:pt x="230988" y="323204"/>
                    <a:pt x="229345" y="320775"/>
                  </a:cubicBezTo>
                  <a:cubicBezTo>
                    <a:pt x="229488" y="320632"/>
                    <a:pt x="229667" y="320561"/>
                    <a:pt x="229810" y="320382"/>
                  </a:cubicBezTo>
                  <a:cubicBezTo>
                    <a:pt x="233882" y="314132"/>
                    <a:pt x="244419" y="307595"/>
                    <a:pt x="248455" y="317417"/>
                  </a:cubicBezTo>
                  <a:cubicBezTo>
                    <a:pt x="251170" y="324025"/>
                    <a:pt x="244883" y="332277"/>
                    <a:pt x="238204" y="33216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3" name="Graphic 1">
            <a:extLst>
              <a:ext uri="{FF2B5EF4-FFF2-40B4-BE49-F238E27FC236}">
                <a16:creationId xmlns:a16="http://schemas.microsoft.com/office/drawing/2014/main" id="{ECFD5B20-BD73-FC49-895A-4F9E607C86CA}"/>
              </a:ext>
            </a:extLst>
          </p:cNvPr>
          <p:cNvGrpSpPr/>
          <p:nvPr/>
        </p:nvGrpSpPr>
        <p:grpSpPr>
          <a:xfrm>
            <a:off x="8354193" y="2851458"/>
            <a:ext cx="627061" cy="31474"/>
            <a:chOff x="8354193" y="2851458"/>
            <a:chExt cx="627061" cy="31474"/>
          </a:xfrm>
          <a:solidFill>
            <a:srgbClr val="030403"/>
          </a:solidFill>
        </p:grpSpPr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224314A6-49EA-E045-B21E-494713794B86}"/>
                </a:ext>
              </a:extLst>
            </p:cNvPr>
            <p:cNvSpPr/>
            <p:nvPr/>
          </p:nvSpPr>
          <p:spPr>
            <a:xfrm>
              <a:off x="8354193" y="2863152"/>
              <a:ext cx="98196" cy="19780"/>
            </a:xfrm>
            <a:custGeom>
              <a:avLst/>
              <a:gdLst>
                <a:gd name="connsiteX0" fmla="*/ 94802 w 98196"/>
                <a:gd name="connsiteY0" fmla="*/ 5206 h 19780"/>
                <a:gd name="connsiteX1" fmla="*/ 6362 w 98196"/>
                <a:gd name="connsiteY1" fmla="*/ 6599 h 19780"/>
                <a:gd name="connsiteX2" fmla="*/ 6362 w 98196"/>
                <a:gd name="connsiteY2" fmla="*/ 19779 h 19780"/>
                <a:gd name="connsiteX3" fmla="*/ 46653 w 98196"/>
                <a:gd name="connsiteY3" fmla="*/ 15886 h 19780"/>
                <a:gd name="connsiteX4" fmla="*/ 88158 w 98196"/>
                <a:gd name="connsiteY4" fmla="*/ 16600 h 19780"/>
                <a:gd name="connsiteX5" fmla="*/ 94802 w 98196"/>
                <a:gd name="connsiteY5" fmla="*/ 5206 h 19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196" h="19780">
                  <a:moveTo>
                    <a:pt x="94802" y="5206"/>
                  </a:moveTo>
                  <a:cubicBezTo>
                    <a:pt x="68585" y="-7010"/>
                    <a:pt x="33937" y="6027"/>
                    <a:pt x="6362" y="6599"/>
                  </a:cubicBezTo>
                  <a:cubicBezTo>
                    <a:pt x="-2103" y="6777"/>
                    <a:pt x="-2139" y="19922"/>
                    <a:pt x="6362" y="19779"/>
                  </a:cubicBezTo>
                  <a:cubicBezTo>
                    <a:pt x="19864" y="19493"/>
                    <a:pt x="33259" y="17279"/>
                    <a:pt x="46653" y="15886"/>
                  </a:cubicBezTo>
                  <a:cubicBezTo>
                    <a:pt x="59083" y="14600"/>
                    <a:pt x="76335" y="11064"/>
                    <a:pt x="88158" y="16600"/>
                  </a:cubicBezTo>
                  <a:cubicBezTo>
                    <a:pt x="95766" y="20101"/>
                    <a:pt x="102482" y="8778"/>
                    <a:pt x="94802" y="5206"/>
                  </a:cubicBezTo>
                  <a:close/>
                </a:path>
              </a:pathLst>
            </a:custGeom>
            <a:solidFill>
              <a:srgbClr val="030403"/>
            </a:solidFill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A2F12D8D-472E-7E47-919C-B461C01D7FE3}"/>
                </a:ext>
              </a:extLst>
            </p:cNvPr>
            <p:cNvSpPr/>
            <p:nvPr/>
          </p:nvSpPr>
          <p:spPr>
            <a:xfrm>
              <a:off x="8487450" y="2862943"/>
              <a:ext cx="102741" cy="17942"/>
            </a:xfrm>
            <a:custGeom>
              <a:avLst/>
              <a:gdLst>
                <a:gd name="connsiteX0" fmla="*/ 94491 w 102741"/>
                <a:gd name="connsiteY0" fmla="*/ 129 h 17942"/>
                <a:gd name="connsiteX1" fmla="*/ 8266 w 102741"/>
                <a:gd name="connsiteY1" fmla="*/ 2415 h 17942"/>
                <a:gd name="connsiteX2" fmla="*/ 4765 w 102741"/>
                <a:gd name="connsiteY2" fmla="*/ 15095 h 17942"/>
                <a:gd name="connsiteX3" fmla="*/ 97991 w 102741"/>
                <a:gd name="connsiteY3" fmla="*/ 12809 h 17942"/>
                <a:gd name="connsiteX4" fmla="*/ 94491 w 102741"/>
                <a:gd name="connsiteY4" fmla="*/ 129 h 17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741" h="17942">
                  <a:moveTo>
                    <a:pt x="94491" y="129"/>
                  </a:moveTo>
                  <a:cubicBezTo>
                    <a:pt x="65880" y="5451"/>
                    <a:pt x="37091" y="6665"/>
                    <a:pt x="8266" y="2415"/>
                  </a:cubicBezTo>
                  <a:cubicBezTo>
                    <a:pt x="-21" y="1200"/>
                    <a:pt x="-3593" y="13880"/>
                    <a:pt x="4765" y="15095"/>
                  </a:cubicBezTo>
                  <a:cubicBezTo>
                    <a:pt x="36055" y="19703"/>
                    <a:pt x="66916" y="18560"/>
                    <a:pt x="97991" y="12809"/>
                  </a:cubicBezTo>
                  <a:cubicBezTo>
                    <a:pt x="106314" y="11273"/>
                    <a:pt x="102778" y="-1407"/>
                    <a:pt x="94491" y="129"/>
                  </a:cubicBezTo>
                  <a:close/>
                </a:path>
              </a:pathLst>
            </a:custGeom>
            <a:solidFill>
              <a:srgbClr val="030403"/>
            </a:solidFill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9BDABA6D-3FB8-6143-B2A2-37BD55118163}"/>
                </a:ext>
              </a:extLst>
            </p:cNvPr>
            <p:cNvSpPr/>
            <p:nvPr/>
          </p:nvSpPr>
          <p:spPr>
            <a:xfrm>
              <a:off x="8650823" y="2862650"/>
              <a:ext cx="68005" cy="14971"/>
            </a:xfrm>
            <a:custGeom>
              <a:avLst/>
              <a:gdLst>
                <a:gd name="connsiteX0" fmla="*/ 61670 w 68005"/>
                <a:gd name="connsiteY0" fmla="*/ 207 h 14971"/>
                <a:gd name="connsiteX1" fmla="*/ 8199 w 68005"/>
                <a:gd name="connsiteY1" fmla="*/ 457 h 14971"/>
                <a:gd name="connsiteX2" fmla="*/ 4698 w 68005"/>
                <a:gd name="connsiteY2" fmla="*/ 13137 h 14971"/>
                <a:gd name="connsiteX3" fmla="*/ 61670 w 68005"/>
                <a:gd name="connsiteY3" fmla="*/ 13387 h 14971"/>
                <a:gd name="connsiteX4" fmla="*/ 61670 w 68005"/>
                <a:gd name="connsiteY4" fmla="*/ 207 h 1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005" h="14971">
                  <a:moveTo>
                    <a:pt x="61670" y="207"/>
                  </a:moveTo>
                  <a:cubicBezTo>
                    <a:pt x="43739" y="-1150"/>
                    <a:pt x="25951" y="4779"/>
                    <a:pt x="8199" y="457"/>
                  </a:cubicBezTo>
                  <a:cubicBezTo>
                    <a:pt x="-16" y="-1543"/>
                    <a:pt x="-3553" y="11137"/>
                    <a:pt x="4698" y="13137"/>
                  </a:cubicBezTo>
                  <a:cubicBezTo>
                    <a:pt x="23844" y="17816"/>
                    <a:pt x="42382" y="11887"/>
                    <a:pt x="61670" y="13387"/>
                  </a:cubicBezTo>
                  <a:cubicBezTo>
                    <a:pt x="70135" y="13994"/>
                    <a:pt x="70099" y="850"/>
                    <a:pt x="61670" y="207"/>
                  </a:cubicBezTo>
                  <a:close/>
                </a:path>
              </a:pathLst>
            </a:custGeom>
            <a:solidFill>
              <a:srgbClr val="030403"/>
            </a:solidFill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413D9564-FFBE-A543-8CE1-FC3838821E96}"/>
                </a:ext>
              </a:extLst>
            </p:cNvPr>
            <p:cNvSpPr/>
            <p:nvPr/>
          </p:nvSpPr>
          <p:spPr>
            <a:xfrm>
              <a:off x="8798191" y="2851458"/>
              <a:ext cx="65748" cy="19977"/>
            </a:xfrm>
            <a:custGeom>
              <a:avLst/>
              <a:gdLst>
                <a:gd name="connsiteX0" fmla="*/ 57498 w 65748"/>
                <a:gd name="connsiteY0" fmla="*/ 112 h 19977"/>
                <a:gd name="connsiteX1" fmla="*/ 6349 w 65748"/>
                <a:gd name="connsiteY1" fmla="*/ 6791 h 19977"/>
                <a:gd name="connsiteX2" fmla="*/ 6349 w 65748"/>
                <a:gd name="connsiteY2" fmla="*/ 19972 h 19977"/>
                <a:gd name="connsiteX3" fmla="*/ 60999 w 65748"/>
                <a:gd name="connsiteY3" fmla="*/ 12828 h 19977"/>
                <a:gd name="connsiteX4" fmla="*/ 57498 w 65748"/>
                <a:gd name="connsiteY4" fmla="*/ 112 h 1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48" h="19977">
                  <a:moveTo>
                    <a:pt x="57498" y="112"/>
                  </a:moveTo>
                  <a:cubicBezTo>
                    <a:pt x="40460" y="3112"/>
                    <a:pt x="23744" y="6934"/>
                    <a:pt x="6349" y="6791"/>
                  </a:cubicBezTo>
                  <a:cubicBezTo>
                    <a:pt x="-2116" y="6720"/>
                    <a:pt x="-2116" y="19864"/>
                    <a:pt x="6349" y="19972"/>
                  </a:cubicBezTo>
                  <a:cubicBezTo>
                    <a:pt x="24923" y="20150"/>
                    <a:pt x="42818" y="16042"/>
                    <a:pt x="60999" y="12828"/>
                  </a:cubicBezTo>
                  <a:cubicBezTo>
                    <a:pt x="69321" y="11363"/>
                    <a:pt x="65785" y="-1317"/>
                    <a:pt x="57498" y="112"/>
                  </a:cubicBezTo>
                  <a:close/>
                </a:path>
              </a:pathLst>
            </a:custGeom>
            <a:solidFill>
              <a:srgbClr val="030403"/>
            </a:solidFill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7D00AC75-EAE1-6F43-AFC8-28DEBF91CAF3}"/>
                </a:ext>
              </a:extLst>
            </p:cNvPr>
            <p:cNvSpPr/>
            <p:nvPr/>
          </p:nvSpPr>
          <p:spPr>
            <a:xfrm>
              <a:off x="8936226" y="2853795"/>
              <a:ext cx="45029" cy="15695"/>
            </a:xfrm>
            <a:custGeom>
              <a:avLst/>
              <a:gdLst>
                <a:gd name="connsiteX0" fmla="*/ 36764 w 45029"/>
                <a:gd name="connsiteY0" fmla="*/ 96 h 15695"/>
                <a:gd name="connsiteX1" fmla="*/ 6296 w 45029"/>
                <a:gd name="connsiteY1" fmla="*/ 2168 h 15695"/>
                <a:gd name="connsiteX2" fmla="*/ 6296 w 45029"/>
                <a:gd name="connsiteY2" fmla="*/ 15348 h 15695"/>
                <a:gd name="connsiteX3" fmla="*/ 40264 w 45029"/>
                <a:gd name="connsiteY3" fmla="*/ 12812 h 15695"/>
                <a:gd name="connsiteX4" fmla="*/ 36764 w 45029"/>
                <a:gd name="connsiteY4" fmla="*/ 96 h 15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29" h="15695">
                  <a:moveTo>
                    <a:pt x="36764" y="96"/>
                  </a:moveTo>
                  <a:cubicBezTo>
                    <a:pt x="26620" y="1704"/>
                    <a:pt x="16618" y="3204"/>
                    <a:pt x="6296" y="2168"/>
                  </a:cubicBezTo>
                  <a:cubicBezTo>
                    <a:pt x="-2134" y="1311"/>
                    <a:pt x="-2063" y="14491"/>
                    <a:pt x="6296" y="15348"/>
                  </a:cubicBezTo>
                  <a:cubicBezTo>
                    <a:pt x="17726" y="16491"/>
                    <a:pt x="28977" y="14598"/>
                    <a:pt x="40264" y="12812"/>
                  </a:cubicBezTo>
                  <a:cubicBezTo>
                    <a:pt x="48622" y="11455"/>
                    <a:pt x="45050" y="-1225"/>
                    <a:pt x="36764" y="96"/>
                  </a:cubicBezTo>
                  <a:close/>
                </a:path>
              </a:pathLst>
            </a:custGeom>
            <a:solidFill>
              <a:srgbClr val="030403"/>
            </a:solidFill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9" name="Graphic 1">
            <a:extLst>
              <a:ext uri="{FF2B5EF4-FFF2-40B4-BE49-F238E27FC236}">
                <a16:creationId xmlns:a16="http://schemas.microsoft.com/office/drawing/2014/main" id="{E36F5EF1-D386-A34C-9541-2995EBDE3339}"/>
              </a:ext>
            </a:extLst>
          </p:cNvPr>
          <p:cNvGrpSpPr/>
          <p:nvPr/>
        </p:nvGrpSpPr>
        <p:grpSpPr>
          <a:xfrm>
            <a:off x="9148428" y="-56149"/>
            <a:ext cx="1178768" cy="1241757"/>
            <a:chOff x="9148428" y="-56149"/>
            <a:chExt cx="1178768" cy="1241757"/>
          </a:xfrm>
          <a:solidFill>
            <a:schemeClr val="accent5"/>
          </a:solidFill>
        </p:grpSpPr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14D81BB8-A352-BF4B-9486-F90E810BF3CE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E9F993F0-47A3-B244-9D7D-04278D243FA6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C1DC19C8-5220-014C-B09B-89457747BD74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A25A57DA-F757-874E-80C0-22DD3097A616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04" name="Graphic 1">
              <a:extLst>
                <a:ext uri="{FF2B5EF4-FFF2-40B4-BE49-F238E27FC236}">
                  <a16:creationId xmlns:a16="http://schemas.microsoft.com/office/drawing/2014/main" id="{68D9E40D-7E89-134D-9096-E982E70FD9F3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305" name="Freeform 304">
                <a:extLst>
                  <a:ext uri="{FF2B5EF4-FFF2-40B4-BE49-F238E27FC236}">
                    <a16:creationId xmlns:a16="http://schemas.microsoft.com/office/drawing/2014/main" id="{0A038F13-BE52-2C46-B6DC-842F3B4CEC03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A10A4393-0FDC-0342-9D1E-7964EF994C98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DBBF7156-97EF-EB4F-96DB-8CFCFB844288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B5B5179C-6743-2246-8250-6A118342E989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0F2D016C-F7E6-0B43-8021-34729EEA656C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609D633E-20EF-BA43-B9F0-E1E916BCFE1E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7BC2DB3E-EA42-6F4C-A429-84140BB94EB5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207864E0-3354-A246-AFDB-FA3BD14B39A6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14" name="TextBox 313">
            <a:extLst>
              <a:ext uri="{FF2B5EF4-FFF2-40B4-BE49-F238E27FC236}">
                <a16:creationId xmlns:a16="http://schemas.microsoft.com/office/drawing/2014/main" id="{D76A7DF3-D9C4-5B4E-A1A6-4F28544C05CA}"/>
              </a:ext>
            </a:extLst>
          </p:cNvPr>
          <p:cNvSpPr txBox="1"/>
          <p:nvPr/>
        </p:nvSpPr>
        <p:spPr>
          <a:xfrm>
            <a:off x="7920993" y="2373732"/>
            <a:ext cx="1390124" cy="538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97" dirty="0">
                <a:solidFill>
                  <a:srgbClr val="040402"/>
                </a:solidFill>
                <a:latin typeface="Oooh Baby" pitchFamily="2" charset="77"/>
                <a:cs typeface="Arial"/>
                <a:sym typeface="Arial"/>
                <a:rtl val="0"/>
              </a:rPr>
              <a:t>February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56E622AD-494E-8149-8DC4-13AF4D8A5C13}"/>
              </a:ext>
            </a:extLst>
          </p:cNvPr>
          <p:cNvSpPr txBox="1"/>
          <p:nvPr/>
        </p:nvSpPr>
        <p:spPr>
          <a:xfrm>
            <a:off x="8148678" y="3419891"/>
            <a:ext cx="24718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 dirty="0">
                <a:solidFill>
                  <a:schemeClr val="bg2"/>
                </a:solidFill>
                <a:latin typeface="Rubik-Light"/>
                <a:cs typeface="Rubik-Light"/>
                <a:sym typeface="Rubik-Light"/>
                <a:rtl val="0"/>
              </a:rPr>
              <a:t>1</a:t>
            </a: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78B048CD-F84E-7943-92B3-5EC1F89E9EE4}"/>
              </a:ext>
            </a:extLst>
          </p:cNvPr>
          <p:cNvSpPr txBox="1"/>
          <p:nvPr/>
        </p:nvSpPr>
        <p:spPr>
          <a:xfrm>
            <a:off x="8431515" y="3419891"/>
            <a:ext cx="27122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 dirty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</a:t>
            </a: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F621D2FC-0010-C148-8698-44BBD68D0C3E}"/>
              </a:ext>
            </a:extLst>
          </p:cNvPr>
          <p:cNvSpPr txBox="1"/>
          <p:nvPr/>
        </p:nvSpPr>
        <p:spPr>
          <a:xfrm>
            <a:off x="8716640" y="3419891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3</a:t>
            </a:r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6EAF6A23-E122-1947-91C3-3137FBFB9596}"/>
              </a:ext>
            </a:extLst>
          </p:cNvPr>
          <p:cNvSpPr txBox="1"/>
          <p:nvPr/>
        </p:nvSpPr>
        <p:spPr>
          <a:xfrm>
            <a:off x="8999216" y="3419891"/>
            <a:ext cx="27603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4</a:t>
            </a:r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71A320E9-FC5B-B24A-8688-FE6AD4C94FC7}"/>
              </a:ext>
            </a:extLst>
          </p:cNvPr>
          <p:cNvSpPr txBox="1"/>
          <p:nvPr/>
        </p:nvSpPr>
        <p:spPr>
          <a:xfrm>
            <a:off x="9283176" y="3419891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 dirty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5</a:t>
            </a: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AE25549E-6D39-E340-B909-3F9884B480B5}"/>
              </a:ext>
            </a:extLst>
          </p:cNvPr>
          <p:cNvSpPr txBox="1"/>
          <p:nvPr/>
        </p:nvSpPr>
        <p:spPr>
          <a:xfrm>
            <a:off x="7541657" y="3709463"/>
            <a:ext cx="27443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6</a:t>
            </a: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6DFF33B9-8D29-A14B-B449-FA98F4619775}"/>
              </a:ext>
            </a:extLst>
          </p:cNvPr>
          <p:cNvSpPr txBox="1"/>
          <p:nvPr/>
        </p:nvSpPr>
        <p:spPr>
          <a:xfrm>
            <a:off x="7528112" y="3709463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54778D6D-F39D-4C4D-9AB2-D1363F36E060}"/>
              </a:ext>
            </a:extLst>
          </p:cNvPr>
          <p:cNvSpPr txBox="1"/>
          <p:nvPr/>
        </p:nvSpPr>
        <p:spPr>
          <a:xfrm>
            <a:off x="7825905" y="3709463"/>
            <a:ext cx="26000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7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29F9B0A3-74FB-624C-8943-6B5F4D7F1D55}"/>
              </a:ext>
            </a:extLst>
          </p:cNvPr>
          <p:cNvSpPr txBox="1"/>
          <p:nvPr/>
        </p:nvSpPr>
        <p:spPr>
          <a:xfrm>
            <a:off x="8109359" y="3709463"/>
            <a:ext cx="27924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8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E9F5C6C5-7962-BD4E-BD5B-CF2C28E1E43F}"/>
              </a:ext>
            </a:extLst>
          </p:cNvPr>
          <p:cNvSpPr txBox="1"/>
          <p:nvPr/>
        </p:nvSpPr>
        <p:spPr>
          <a:xfrm>
            <a:off x="8393136" y="3709463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9</a:t>
            </a:r>
          </a:p>
        </p:txBody>
      </p:sp>
      <p:sp>
        <p:nvSpPr>
          <p:cNvPr id="332" name="TextBox 331">
            <a:extLst>
              <a:ext uri="{FF2B5EF4-FFF2-40B4-BE49-F238E27FC236}">
                <a16:creationId xmlns:a16="http://schemas.microsoft.com/office/drawing/2014/main" id="{A20F9303-43C1-2D42-8064-B65A876ADB9A}"/>
              </a:ext>
            </a:extLst>
          </p:cNvPr>
          <p:cNvSpPr txBox="1"/>
          <p:nvPr/>
        </p:nvSpPr>
        <p:spPr>
          <a:xfrm>
            <a:off x="8678569" y="3709463"/>
            <a:ext cx="34176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10</a:t>
            </a:r>
          </a:p>
        </p:txBody>
      </p:sp>
      <p:sp>
        <p:nvSpPr>
          <p:cNvPr id="334" name="TextBox 333">
            <a:extLst>
              <a:ext uri="{FF2B5EF4-FFF2-40B4-BE49-F238E27FC236}">
                <a16:creationId xmlns:a16="http://schemas.microsoft.com/office/drawing/2014/main" id="{2B5909D6-64B9-FA46-8F30-C20919A4B70B}"/>
              </a:ext>
            </a:extLst>
          </p:cNvPr>
          <p:cNvSpPr txBox="1"/>
          <p:nvPr/>
        </p:nvSpPr>
        <p:spPr>
          <a:xfrm>
            <a:off x="8964453" y="3709463"/>
            <a:ext cx="30970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11</a:t>
            </a:r>
          </a:p>
        </p:txBody>
      </p:sp>
      <p:sp>
        <p:nvSpPr>
          <p:cNvPr id="336" name="TextBox 335">
            <a:extLst>
              <a:ext uri="{FF2B5EF4-FFF2-40B4-BE49-F238E27FC236}">
                <a16:creationId xmlns:a16="http://schemas.microsoft.com/office/drawing/2014/main" id="{A4C6D34D-44AC-6E43-8B9C-2DA86A9EBCA2}"/>
              </a:ext>
            </a:extLst>
          </p:cNvPr>
          <p:cNvSpPr txBox="1"/>
          <p:nvPr/>
        </p:nvSpPr>
        <p:spPr>
          <a:xfrm>
            <a:off x="9247289" y="3709463"/>
            <a:ext cx="33374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 dirty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12</a:t>
            </a:r>
          </a:p>
        </p:txBody>
      </p:sp>
      <p:sp>
        <p:nvSpPr>
          <p:cNvPr id="337" name="TextBox 336">
            <a:extLst>
              <a:ext uri="{FF2B5EF4-FFF2-40B4-BE49-F238E27FC236}">
                <a16:creationId xmlns:a16="http://schemas.microsoft.com/office/drawing/2014/main" id="{CAEE9265-2237-2F44-9DA7-FFCB043DFAB2}"/>
              </a:ext>
            </a:extLst>
          </p:cNvPr>
          <p:cNvSpPr txBox="1"/>
          <p:nvPr/>
        </p:nvSpPr>
        <p:spPr>
          <a:xfrm>
            <a:off x="7543347" y="3999071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13</a:t>
            </a:r>
          </a:p>
        </p:txBody>
      </p:sp>
      <p:sp>
        <p:nvSpPr>
          <p:cNvPr id="339" name="TextBox 338">
            <a:extLst>
              <a:ext uri="{FF2B5EF4-FFF2-40B4-BE49-F238E27FC236}">
                <a16:creationId xmlns:a16="http://schemas.microsoft.com/office/drawing/2014/main" id="{479AEC3B-93EC-8043-BC44-827A77C9755B}"/>
              </a:ext>
            </a:extLst>
          </p:cNvPr>
          <p:cNvSpPr txBox="1"/>
          <p:nvPr/>
        </p:nvSpPr>
        <p:spPr>
          <a:xfrm>
            <a:off x="7825922" y="3999071"/>
            <a:ext cx="33855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14</a:t>
            </a:r>
          </a:p>
        </p:txBody>
      </p:sp>
      <p:sp>
        <p:nvSpPr>
          <p:cNvPr id="341" name="TextBox 340">
            <a:extLst>
              <a:ext uri="{FF2B5EF4-FFF2-40B4-BE49-F238E27FC236}">
                <a16:creationId xmlns:a16="http://schemas.microsoft.com/office/drawing/2014/main" id="{8C54CADF-A160-A943-AA2B-356468CEEEC9}"/>
              </a:ext>
            </a:extLst>
          </p:cNvPr>
          <p:cNvSpPr txBox="1"/>
          <p:nvPr/>
        </p:nvSpPr>
        <p:spPr>
          <a:xfrm>
            <a:off x="8109882" y="3999071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15</a:t>
            </a:r>
          </a:p>
        </p:txBody>
      </p:sp>
      <p:sp>
        <p:nvSpPr>
          <p:cNvPr id="343" name="TextBox 342">
            <a:extLst>
              <a:ext uri="{FF2B5EF4-FFF2-40B4-BE49-F238E27FC236}">
                <a16:creationId xmlns:a16="http://schemas.microsoft.com/office/drawing/2014/main" id="{F7382C45-CA1F-5A4E-9D83-4F6C6E532075}"/>
              </a:ext>
            </a:extLst>
          </p:cNvPr>
          <p:cNvSpPr txBox="1"/>
          <p:nvPr/>
        </p:nvSpPr>
        <p:spPr>
          <a:xfrm>
            <a:off x="8395008" y="3999071"/>
            <a:ext cx="33695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16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FB1022B7-C42A-5142-88F7-53E0714B7BAF}"/>
              </a:ext>
            </a:extLst>
          </p:cNvPr>
          <p:cNvSpPr txBox="1"/>
          <p:nvPr/>
        </p:nvSpPr>
        <p:spPr>
          <a:xfrm>
            <a:off x="8493523" y="3999071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45" name="TextBox 344">
            <a:extLst>
              <a:ext uri="{FF2B5EF4-FFF2-40B4-BE49-F238E27FC236}">
                <a16:creationId xmlns:a16="http://schemas.microsoft.com/office/drawing/2014/main" id="{E3E16C58-FE99-4D4A-A72A-249830F26178}"/>
              </a:ext>
            </a:extLst>
          </p:cNvPr>
          <p:cNvSpPr txBox="1"/>
          <p:nvPr/>
        </p:nvSpPr>
        <p:spPr>
          <a:xfrm>
            <a:off x="8679258" y="3999071"/>
            <a:ext cx="32252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17</a:t>
            </a:r>
          </a:p>
        </p:txBody>
      </p:sp>
      <p:sp>
        <p:nvSpPr>
          <p:cNvPr id="346" name="TextBox 345">
            <a:extLst>
              <a:ext uri="{FF2B5EF4-FFF2-40B4-BE49-F238E27FC236}">
                <a16:creationId xmlns:a16="http://schemas.microsoft.com/office/drawing/2014/main" id="{BD050646-3087-E04C-AB3D-991C496CA79D}"/>
              </a:ext>
            </a:extLst>
          </p:cNvPr>
          <p:cNvSpPr txBox="1"/>
          <p:nvPr/>
        </p:nvSpPr>
        <p:spPr>
          <a:xfrm>
            <a:off x="8777666" y="3999071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012C5B32-A4F0-8742-B6EC-6564F6139BB0}"/>
              </a:ext>
            </a:extLst>
          </p:cNvPr>
          <p:cNvSpPr txBox="1"/>
          <p:nvPr/>
        </p:nvSpPr>
        <p:spPr>
          <a:xfrm>
            <a:off x="8962711" y="3999071"/>
            <a:ext cx="34176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18</a:t>
            </a:r>
          </a:p>
        </p:txBody>
      </p:sp>
      <p:sp>
        <p:nvSpPr>
          <p:cNvPr id="348" name="TextBox 347">
            <a:extLst>
              <a:ext uri="{FF2B5EF4-FFF2-40B4-BE49-F238E27FC236}">
                <a16:creationId xmlns:a16="http://schemas.microsoft.com/office/drawing/2014/main" id="{F46B5BAD-F917-2549-A3A2-F64454A440C8}"/>
              </a:ext>
            </a:extLst>
          </p:cNvPr>
          <p:cNvSpPr txBox="1"/>
          <p:nvPr/>
        </p:nvSpPr>
        <p:spPr>
          <a:xfrm>
            <a:off x="9061809" y="3999071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F2D44B08-7975-B441-8D04-045FC1493FC5}"/>
              </a:ext>
            </a:extLst>
          </p:cNvPr>
          <p:cNvSpPr txBox="1"/>
          <p:nvPr/>
        </p:nvSpPr>
        <p:spPr>
          <a:xfrm>
            <a:off x="9246488" y="3999071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19</a:t>
            </a: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58AB66E7-D4DF-164E-975A-66CDA7AAAE5D}"/>
              </a:ext>
            </a:extLst>
          </p:cNvPr>
          <p:cNvSpPr txBox="1"/>
          <p:nvPr/>
        </p:nvSpPr>
        <p:spPr>
          <a:xfrm>
            <a:off x="7540620" y="4288643"/>
            <a:ext cx="36580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20</a:t>
            </a:r>
          </a:p>
        </p:txBody>
      </p:sp>
      <p:sp>
        <p:nvSpPr>
          <p:cNvPr id="352" name="TextBox 351">
            <a:extLst>
              <a:ext uri="{FF2B5EF4-FFF2-40B4-BE49-F238E27FC236}">
                <a16:creationId xmlns:a16="http://schemas.microsoft.com/office/drawing/2014/main" id="{C1597528-0DED-9942-80FF-F502165AA1D0}"/>
              </a:ext>
            </a:extLst>
          </p:cNvPr>
          <p:cNvSpPr txBox="1"/>
          <p:nvPr/>
        </p:nvSpPr>
        <p:spPr>
          <a:xfrm>
            <a:off x="7826540" y="4288643"/>
            <a:ext cx="33374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21</a:t>
            </a:r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177ABB70-FDFD-964C-9CDD-FBF5EA8F6FE4}"/>
              </a:ext>
            </a:extLst>
          </p:cNvPr>
          <p:cNvSpPr txBox="1"/>
          <p:nvPr/>
        </p:nvSpPr>
        <p:spPr>
          <a:xfrm>
            <a:off x="8109377" y="4288643"/>
            <a:ext cx="35779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22</a:t>
            </a:r>
          </a:p>
        </p:txBody>
      </p:sp>
      <p:sp>
        <p:nvSpPr>
          <p:cNvPr id="356" name="TextBox 355">
            <a:extLst>
              <a:ext uri="{FF2B5EF4-FFF2-40B4-BE49-F238E27FC236}">
                <a16:creationId xmlns:a16="http://schemas.microsoft.com/office/drawing/2014/main" id="{8062AB02-E305-BB4F-863E-1C4E850D7E3A}"/>
              </a:ext>
            </a:extLst>
          </p:cNvPr>
          <p:cNvSpPr txBox="1"/>
          <p:nvPr/>
        </p:nvSpPr>
        <p:spPr>
          <a:xfrm>
            <a:off x="8394503" y="4288643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23</a:t>
            </a:r>
          </a:p>
        </p:txBody>
      </p:sp>
      <p:sp>
        <p:nvSpPr>
          <p:cNvPr id="357" name="TextBox 356">
            <a:extLst>
              <a:ext uri="{FF2B5EF4-FFF2-40B4-BE49-F238E27FC236}">
                <a16:creationId xmlns:a16="http://schemas.microsoft.com/office/drawing/2014/main" id="{BDD23632-E73F-5148-A1B7-BBF718430ED4}"/>
              </a:ext>
            </a:extLst>
          </p:cNvPr>
          <p:cNvSpPr txBox="1"/>
          <p:nvPr/>
        </p:nvSpPr>
        <p:spPr>
          <a:xfrm>
            <a:off x="8493523" y="4288643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58" name="TextBox 357">
            <a:extLst>
              <a:ext uri="{FF2B5EF4-FFF2-40B4-BE49-F238E27FC236}">
                <a16:creationId xmlns:a16="http://schemas.microsoft.com/office/drawing/2014/main" id="{F826A199-E34F-5844-9ED7-043D3AFBC1F2}"/>
              </a:ext>
            </a:extLst>
          </p:cNvPr>
          <p:cNvSpPr txBox="1"/>
          <p:nvPr/>
        </p:nvSpPr>
        <p:spPr>
          <a:xfrm>
            <a:off x="8677079" y="4288643"/>
            <a:ext cx="36260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24</a:t>
            </a:r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049FA764-00AE-1E41-B7A0-D475F74CBC86}"/>
              </a:ext>
            </a:extLst>
          </p:cNvPr>
          <p:cNvSpPr txBox="1"/>
          <p:nvPr/>
        </p:nvSpPr>
        <p:spPr>
          <a:xfrm>
            <a:off x="8961038" y="4288643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25</a:t>
            </a:r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70CC2C73-668F-E34D-B76C-5D47C6E08537}"/>
              </a:ext>
            </a:extLst>
          </p:cNvPr>
          <p:cNvSpPr txBox="1"/>
          <p:nvPr/>
        </p:nvSpPr>
        <p:spPr>
          <a:xfrm>
            <a:off x="9246166" y="4288643"/>
            <a:ext cx="36099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26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23520D5E-43F5-E14A-9405-7E059E0D8E12}"/>
              </a:ext>
            </a:extLst>
          </p:cNvPr>
          <p:cNvSpPr txBox="1"/>
          <p:nvPr/>
        </p:nvSpPr>
        <p:spPr>
          <a:xfrm>
            <a:off x="7538843" y="4578215"/>
            <a:ext cx="34657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 dirty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27</a:t>
            </a:r>
          </a:p>
        </p:txBody>
      </p:sp>
      <p:sp>
        <p:nvSpPr>
          <p:cNvPr id="365" name="TextBox 364">
            <a:extLst>
              <a:ext uri="{FF2B5EF4-FFF2-40B4-BE49-F238E27FC236}">
                <a16:creationId xmlns:a16="http://schemas.microsoft.com/office/drawing/2014/main" id="{A4552214-FD21-2E44-98A1-59E4EA2F7E57}"/>
              </a:ext>
            </a:extLst>
          </p:cNvPr>
          <p:cNvSpPr txBox="1"/>
          <p:nvPr/>
        </p:nvSpPr>
        <p:spPr>
          <a:xfrm>
            <a:off x="7822298" y="4578215"/>
            <a:ext cx="36580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53" spc="0" baseline="0" dirty="0">
                <a:solidFill>
                  <a:schemeClr val="bg2"/>
                </a:solidFill>
                <a:latin typeface="Rubik-Light"/>
                <a:cs typeface="Rubik-Light"/>
                <a:sym typeface="Rubik-Light"/>
                <a:rtl val="0"/>
              </a:rPr>
              <a:t>28</a:t>
            </a: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0C1E1C86-EB03-DA43-89F4-ED435F1E3C7F}"/>
              </a:ext>
            </a:extLst>
          </p:cNvPr>
          <p:cNvSpPr txBox="1"/>
          <p:nvPr/>
        </p:nvSpPr>
        <p:spPr>
          <a:xfrm>
            <a:off x="7592396" y="3133755"/>
            <a:ext cx="25519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S</a:t>
            </a:r>
          </a:p>
        </p:txBody>
      </p:sp>
      <p:sp>
        <p:nvSpPr>
          <p:cNvPr id="367" name="TextBox 366">
            <a:extLst>
              <a:ext uri="{FF2B5EF4-FFF2-40B4-BE49-F238E27FC236}">
                <a16:creationId xmlns:a16="http://schemas.microsoft.com/office/drawing/2014/main" id="{3DB884B4-31FE-8545-A7F2-5FDDA20BEDBC}"/>
              </a:ext>
            </a:extLst>
          </p:cNvPr>
          <p:cNvSpPr txBox="1"/>
          <p:nvPr/>
        </p:nvSpPr>
        <p:spPr>
          <a:xfrm>
            <a:off x="7643473" y="3133755"/>
            <a:ext cx="426271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EDCADF5D-17C5-2347-8AE8-44D841F4889B}"/>
              </a:ext>
            </a:extLst>
          </p:cNvPr>
          <p:cNvSpPr txBox="1"/>
          <p:nvPr/>
        </p:nvSpPr>
        <p:spPr>
          <a:xfrm>
            <a:off x="7876538" y="3133755"/>
            <a:ext cx="27122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M</a:t>
            </a:r>
          </a:p>
        </p:txBody>
      </p:sp>
      <p:sp>
        <p:nvSpPr>
          <p:cNvPr id="369" name="TextBox 368">
            <a:extLst>
              <a:ext uri="{FF2B5EF4-FFF2-40B4-BE49-F238E27FC236}">
                <a16:creationId xmlns:a16="http://schemas.microsoft.com/office/drawing/2014/main" id="{DF777CDF-D618-A547-8026-0029E60048F9}"/>
              </a:ext>
            </a:extLst>
          </p:cNvPr>
          <p:cNvSpPr txBox="1"/>
          <p:nvPr/>
        </p:nvSpPr>
        <p:spPr>
          <a:xfrm>
            <a:off x="7959834" y="3133755"/>
            <a:ext cx="39382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406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70" name="TextBox 369">
            <a:extLst>
              <a:ext uri="{FF2B5EF4-FFF2-40B4-BE49-F238E27FC236}">
                <a16:creationId xmlns:a16="http://schemas.microsoft.com/office/drawing/2014/main" id="{8A99AF1F-AB10-A34E-B527-D56DF5E426C6}"/>
              </a:ext>
            </a:extLst>
          </p:cNvPr>
          <p:cNvSpPr txBox="1"/>
          <p:nvPr/>
        </p:nvSpPr>
        <p:spPr>
          <a:xfrm>
            <a:off x="8160717" y="3133755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T</a:t>
            </a:r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FD901955-BC51-E545-9849-D5AE80706406}"/>
              </a:ext>
            </a:extLst>
          </p:cNvPr>
          <p:cNvSpPr txBox="1"/>
          <p:nvPr/>
        </p:nvSpPr>
        <p:spPr>
          <a:xfrm>
            <a:off x="8212187" y="3133755"/>
            <a:ext cx="42268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72" name="TextBox 371">
            <a:extLst>
              <a:ext uri="{FF2B5EF4-FFF2-40B4-BE49-F238E27FC236}">
                <a16:creationId xmlns:a16="http://schemas.microsoft.com/office/drawing/2014/main" id="{274DE1E0-4749-A24D-969D-BE3FF1C9860E}"/>
              </a:ext>
            </a:extLst>
          </p:cNvPr>
          <p:cNvSpPr txBox="1"/>
          <p:nvPr/>
        </p:nvSpPr>
        <p:spPr>
          <a:xfrm>
            <a:off x="8444859" y="3133755"/>
            <a:ext cx="284052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W</a:t>
            </a:r>
          </a:p>
        </p:txBody>
      </p:sp>
      <p:sp>
        <p:nvSpPr>
          <p:cNvPr id="373" name="TextBox 372">
            <a:extLst>
              <a:ext uri="{FF2B5EF4-FFF2-40B4-BE49-F238E27FC236}">
                <a16:creationId xmlns:a16="http://schemas.microsoft.com/office/drawing/2014/main" id="{E98169A5-2496-F84A-AB49-4E9A613D787D}"/>
              </a:ext>
            </a:extLst>
          </p:cNvPr>
          <p:cNvSpPr txBox="1"/>
          <p:nvPr/>
        </p:nvSpPr>
        <p:spPr>
          <a:xfrm>
            <a:off x="8532477" y="3133755"/>
            <a:ext cx="386644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35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74" name="TextBox 373">
            <a:extLst>
              <a:ext uri="{FF2B5EF4-FFF2-40B4-BE49-F238E27FC236}">
                <a16:creationId xmlns:a16="http://schemas.microsoft.com/office/drawing/2014/main" id="{8634835D-C743-6B47-B5CF-D969FEA1C7BB}"/>
              </a:ext>
            </a:extLst>
          </p:cNvPr>
          <p:cNvSpPr txBox="1"/>
          <p:nvPr/>
        </p:nvSpPr>
        <p:spPr>
          <a:xfrm>
            <a:off x="8729002" y="3133755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T</a:t>
            </a:r>
          </a:p>
        </p:txBody>
      </p:sp>
      <p:sp>
        <p:nvSpPr>
          <p:cNvPr id="375" name="TextBox 374">
            <a:extLst>
              <a:ext uri="{FF2B5EF4-FFF2-40B4-BE49-F238E27FC236}">
                <a16:creationId xmlns:a16="http://schemas.microsoft.com/office/drawing/2014/main" id="{9F069AEE-8CC8-4A42-AE6D-F9E4C3BF50F6}"/>
              </a:ext>
            </a:extLst>
          </p:cNvPr>
          <p:cNvSpPr txBox="1"/>
          <p:nvPr/>
        </p:nvSpPr>
        <p:spPr>
          <a:xfrm>
            <a:off x="8780508" y="3133755"/>
            <a:ext cx="42268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76" name="TextBox 375">
            <a:extLst>
              <a:ext uri="{FF2B5EF4-FFF2-40B4-BE49-F238E27FC236}">
                <a16:creationId xmlns:a16="http://schemas.microsoft.com/office/drawing/2014/main" id="{42F3918E-2EBB-2C4A-9032-8076E3970620}"/>
              </a:ext>
            </a:extLst>
          </p:cNvPr>
          <p:cNvSpPr txBox="1"/>
          <p:nvPr/>
        </p:nvSpPr>
        <p:spPr>
          <a:xfrm>
            <a:off x="9013180" y="3133755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F</a:t>
            </a:r>
          </a:p>
        </p:txBody>
      </p:sp>
      <p:sp>
        <p:nvSpPr>
          <p:cNvPr id="377" name="TextBox 376">
            <a:extLst>
              <a:ext uri="{FF2B5EF4-FFF2-40B4-BE49-F238E27FC236}">
                <a16:creationId xmlns:a16="http://schemas.microsoft.com/office/drawing/2014/main" id="{AFFCBA16-B81B-C24C-81EA-529F1BF1CF7F}"/>
              </a:ext>
            </a:extLst>
          </p:cNvPr>
          <p:cNvSpPr txBox="1"/>
          <p:nvPr/>
        </p:nvSpPr>
        <p:spPr>
          <a:xfrm>
            <a:off x="9063615" y="3133755"/>
            <a:ext cx="426271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78" name="TextBox 377">
            <a:extLst>
              <a:ext uri="{FF2B5EF4-FFF2-40B4-BE49-F238E27FC236}">
                <a16:creationId xmlns:a16="http://schemas.microsoft.com/office/drawing/2014/main" id="{51E8857B-CE6F-824C-86B4-4366437AE0B8}"/>
              </a:ext>
            </a:extLst>
          </p:cNvPr>
          <p:cNvSpPr txBox="1"/>
          <p:nvPr/>
        </p:nvSpPr>
        <p:spPr>
          <a:xfrm>
            <a:off x="9297323" y="3133755"/>
            <a:ext cx="25519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S</a:t>
            </a:r>
          </a:p>
        </p:txBody>
      </p:sp>
      <p:sp>
        <p:nvSpPr>
          <p:cNvPr id="391" name="Freeform 390">
            <a:extLst>
              <a:ext uri="{FF2B5EF4-FFF2-40B4-BE49-F238E27FC236}">
                <a16:creationId xmlns:a16="http://schemas.microsoft.com/office/drawing/2014/main" id="{3ED5B182-ABF1-B742-B331-BDFA5A05231B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6" name="Freeform 395">
            <a:extLst>
              <a:ext uri="{FF2B5EF4-FFF2-40B4-BE49-F238E27FC236}">
                <a16:creationId xmlns:a16="http://schemas.microsoft.com/office/drawing/2014/main" id="{0CF4B128-0B1C-D548-BE82-80BC18915994}"/>
              </a:ext>
            </a:extLst>
          </p:cNvPr>
          <p:cNvSpPr/>
          <p:nvPr/>
        </p:nvSpPr>
        <p:spPr>
          <a:xfrm>
            <a:off x="620545" y="5812046"/>
            <a:ext cx="737607" cy="1045954"/>
          </a:xfrm>
          <a:custGeom>
            <a:avLst/>
            <a:gdLst>
              <a:gd name="connsiteX0" fmla="*/ 452719 w 469834"/>
              <a:gd name="connsiteY0" fmla="*/ 30111 h 666242"/>
              <a:gd name="connsiteX1" fmla="*/ 428430 w 469834"/>
              <a:gd name="connsiteY1" fmla="*/ 70830 h 666242"/>
              <a:gd name="connsiteX2" fmla="*/ 395390 w 469834"/>
              <a:gd name="connsiteY2" fmla="*/ 102620 h 666242"/>
              <a:gd name="connsiteX3" fmla="*/ 386639 w 469834"/>
              <a:gd name="connsiteY3" fmla="*/ 45149 h 666242"/>
              <a:gd name="connsiteX4" fmla="*/ 415964 w 469834"/>
              <a:gd name="connsiteY4" fmla="*/ 25432 h 666242"/>
              <a:gd name="connsiteX5" fmla="*/ 386032 w 469834"/>
              <a:gd name="connsiteY5" fmla="*/ 0 h 666242"/>
              <a:gd name="connsiteX6" fmla="*/ 355350 w 469834"/>
              <a:gd name="connsiteY6" fmla="*/ 23467 h 666242"/>
              <a:gd name="connsiteX7" fmla="*/ 377388 w 469834"/>
              <a:gd name="connsiteY7" fmla="*/ 46863 h 666242"/>
              <a:gd name="connsiteX8" fmla="*/ 387889 w 469834"/>
              <a:gd name="connsiteY8" fmla="*/ 108014 h 666242"/>
              <a:gd name="connsiteX9" fmla="*/ 388818 w 469834"/>
              <a:gd name="connsiteY9" fmla="*/ 109013 h 666242"/>
              <a:gd name="connsiteX10" fmla="*/ 276197 w 469834"/>
              <a:gd name="connsiteY10" fmla="*/ 229207 h 666242"/>
              <a:gd name="connsiteX11" fmla="*/ 255980 w 469834"/>
              <a:gd name="connsiteY11" fmla="*/ 65437 h 666242"/>
              <a:gd name="connsiteX12" fmla="*/ 276090 w 469834"/>
              <a:gd name="connsiteY12" fmla="*/ 43827 h 666242"/>
              <a:gd name="connsiteX13" fmla="*/ 253301 w 469834"/>
              <a:gd name="connsiteY13" fmla="*/ 19502 h 666242"/>
              <a:gd name="connsiteX14" fmla="*/ 226048 w 469834"/>
              <a:gd name="connsiteY14" fmla="*/ 44363 h 666242"/>
              <a:gd name="connsiteX15" fmla="*/ 246836 w 469834"/>
              <a:gd name="connsiteY15" fmla="*/ 67758 h 666242"/>
              <a:gd name="connsiteX16" fmla="*/ 248265 w 469834"/>
              <a:gd name="connsiteY16" fmla="*/ 121515 h 666242"/>
              <a:gd name="connsiteX17" fmla="*/ 244979 w 469834"/>
              <a:gd name="connsiteY17" fmla="*/ 120301 h 666242"/>
              <a:gd name="connsiteX18" fmla="*/ 192115 w 469834"/>
              <a:gd name="connsiteY18" fmla="*/ 109013 h 666242"/>
              <a:gd name="connsiteX19" fmla="*/ 192115 w 469834"/>
              <a:gd name="connsiteY19" fmla="*/ 107442 h 666242"/>
              <a:gd name="connsiteX20" fmla="*/ 194079 w 469834"/>
              <a:gd name="connsiteY20" fmla="*/ 104799 h 666242"/>
              <a:gd name="connsiteX21" fmla="*/ 162861 w 469834"/>
              <a:gd name="connsiteY21" fmla="*/ 80403 h 666242"/>
              <a:gd name="connsiteX22" fmla="*/ 144823 w 469834"/>
              <a:gd name="connsiteY22" fmla="*/ 116122 h 666242"/>
              <a:gd name="connsiteX23" fmla="*/ 189615 w 469834"/>
              <a:gd name="connsiteY23" fmla="*/ 117765 h 666242"/>
              <a:gd name="connsiteX24" fmla="*/ 244979 w 469834"/>
              <a:gd name="connsiteY24" fmla="*/ 129409 h 666242"/>
              <a:gd name="connsiteX25" fmla="*/ 248550 w 469834"/>
              <a:gd name="connsiteY25" fmla="*/ 127266 h 666242"/>
              <a:gd name="connsiteX26" fmla="*/ 269232 w 469834"/>
              <a:gd name="connsiteY26" fmla="*/ 237601 h 666242"/>
              <a:gd name="connsiteX27" fmla="*/ 195437 w 469834"/>
              <a:gd name="connsiteY27" fmla="*/ 334970 h 666242"/>
              <a:gd name="connsiteX28" fmla="*/ 124856 w 469834"/>
              <a:gd name="connsiteY28" fmla="*/ 446949 h 666242"/>
              <a:gd name="connsiteX29" fmla="*/ 124428 w 469834"/>
              <a:gd name="connsiteY29" fmla="*/ 444877 h 666242"/>
              <a:gd name="connsiteX30" fmla="*/ 94996 w 469834"/>
              <a:gd name="connsiteY30" fmla="*/ 348472 h 666242"/>
              <a:gd name="connsiteX31" fmla="*/ 145502 w 469834"/>
              <a:gd name="connsiteY31" fmla="*/ 295323 h 666242"/>
              <a:gd name="connsiteX32" fmla="*/ 150395 w 469834"/>
              <a:gd name="connsiteY32" fmla="*/ 244602 h 666242"/>
              <a:gd name="connsiteX33" fmla="*/ 136501 w 469834"/>
              <a:gd name="connsiteY33" fmla="*/ 292787 h 666242"/>
              <a:gd name="connsiteX34" fmla="*/ 92460 w 469834"/>
              <a:gd name="connsiteY34" fmla="*/ 339685 h 666242"/>
              <a:gd name="connsiteX35" fmla="*/ 86566 w 469834"/>
              <a:gd name="connsiteY35" fmla="*/ 321469 h 666242"/>
              <a:gd name="connsiteX36" fmla="*/ 85994 w 469834"/>
              <a:gd name="connsiteY36" fmla="*/ 320504 h 666242"/>
              <a:gd name="connsiteX37" fmla="*/ 85994 w 469834"/>
              <a:gd name="connsiteY37" fmla="*/ 320469 h 666242"/>
              <a:gd name="connsiteX38" fmla="*/ 101032 w 469834"/>
              <a:gd name="connsiteY38" fmla="*/ 297609 h 666242"/>
              <a:gd name="connsiteX39" fmla="*/ 66671 w 469834"/>
              <a:gd name="connsiteY39" fmla="*/ 275927 h 666242"/>
              <a:gd name="connsiteX40" fmla="*/ 50097 w 469834"/>
              <a:gd name="connsiteY40" fmla="*/ 315254 h 666242"/>
              <a:gd name="connsiteX41" fmla="*/ 63956 w 469834"/>
              <a:gd name="connsiteY41" fmla="*/ 330006 h 666242"/>
              <a:gd name="connsiteX42" fmla="*/ 78529 w 469834"/>
              <a:gd name="connsiteY42" fmla="*/ 326219 h 666242"/>
              <a:gd name="connsiteX43" fmla="*/ 98960 w 469834"/>
              <a:gd name="connsiteY43" fmla="*/ 398264 h 666242"/>
              <a:gd name="connsiteX44" fmla="*/ 98353 w 469834"/>
              <a:gd name="connsiteY44" fmla="*/ 398407 h 666242"/>
              <a:gd name="connsiteX45" fmla="*/ 49847 w 469834"/>
              <a:gd name="connsiteY45" fmla="*/ 388263 h 666242"/>
              <a:gd name="connsiteX46" fmla="*/ 39775 w 469834"/>
              <a:gd name="connsiteY46" fmla="*/ 352508 h 666242"/>
              <a:gd name="connsiteX47" fmla="*/ 5270 w 469834"/>
              <a:gd name="connsiteY47" fmla="*/ 361081 h 666242"/>
              <a:gd name="connsiteX48" fmla="*/ 26844 w 469834"/>
              <a:gd name="connsiteY48" fmla="*/ 404622 h 666242"/>
              <a:gd name="connsiteX49" fmla="*/ 44382 w 469834"/>
              <a:gd name="connsiteY49" fmla="*/ 395621 h 666242"/>
              <a:gd name="connsiteX50" fmla="*/ 101354 w 469834"/>
              <a:gd name="connsiteY50" fmla="*/ 406801 h 666242"/>
              <a:gd name="connsiteX51" fmla="*/ 116498 w 469834"/>
              <a:gd name="connsiteY51" fmla="*/ 449485 h 666242"/>
              <a:gd name="connsiteX52" fmla="*/ 122285 w 469834"/>
              <a:gd name="connsiteY52" fmla="*/ 451128 h 666242"/>
              <a:gd name="connsiteX53" fmla="*/ 91102 w 469834"/>
              <a:gd name="connsiteY53" fmla="*/ 504527 h 666242"/>
              <a:gd name="connsiteX54" fmla="*/ 52955 w 469834"/>
              <a:gd name="connsiteY54" fmla="*/ 577465 h 666242"/>
              <a:gd name="connsiteX55" fmla="*/ 10414 w 469834"/>
              <a:gd name="connsiteY55" fmla="*/ 658296 h 666242"/>
              <a:gd name="connsiteX56" fmla="*/ 16879 w 469834"/>
              <a:gd name="connsiteY56" fmla="*/ 664762 h 666242"/>
              <a:gd name="connsiteX57" fmla="*/ 88209 w 469834"/>
              <a:gd name="connsiteY57" fmla="*/ 528066 h 666242"/>
              <a:gd name="connsiteX58" fmla="*/ 194222 w 469834"/>
              <a:gd name="connsiteY58" fmla="*/ 353116 h 666242"/>
              <a:gd name="connsiteX59" fmla="*/ 205402 w 469834"/>
              <a:gd name="connsiteY59" fmla="*/ 336863 h 666242"/>
              <a:gd name="connsiteX60" fmla="*/ 321453 w 469834"/>
              <a:gd name="connsiteY60" fmla="*/ 336471 h 666242"/>
              <a:gd name="connsiteX61" fmla="*/ 349849 w 469834"/>
              <a:gd name="connsiteY61" fmla="*/ 391085 h 666242"/>
              <a:gd name="connsiteX62" fmla="*/ 340169 w 469834"/>
              <a:gd name="connsiteY62" fmla="*/ 413623 h 666242"/>
              <a:gd name="connsiteX63" fmla="*/ 370316 w 469834"/>
              <a:gd name="connsiteY63" fmla="*/ 433876 h 666242"/>
              <a:gd name="connsiteX64" fmla="*/ 363922 w 469834"/>
              <a:gd name="connsiteY64" fmla="*/ 385334 h 666242"/>
              <a:gd name="connsiteX65" fmla="*/ 361136 w 469834"/>
              <a:gd name="connsiteY65" fmla="*/ 388513 h 666242"/>
              <a:gd name="connsiteX66" fmla="*/ 359064 w 469834"/>
              <a:gd name="connsiteY66" fmla="*/ 388442 h 666242"/>
              <a:gd name="connsiteX67" fmla="*/ 330454 w 469834"/>
              <a:gd name="connsiteY67" fmla="*/ 335542 h 666242"/>
              <a:gd name="connsiteX68" fmla="*/ 399498 w 469834"/>
              <a:gd name="connsiteY68" fmla="*/ 315932 h 666242"/>
              <a:gd name="connsiteX69" fmla="*/ 433931 w 469834"/>
              <a:gd name="connsiteY69" fmla="*/ 314539 h 666242"/>
              <a:gd name="connsiteX70" fmla="*/ 433252 w 469834"/>
              <a:gd name="connsiteY70" fmla="*/ 277106 h 666242"/>
              <a:gd name="connsiteX71" fmla="*/ 397033 w 469834"/>
              <a:gd name="connsiteY71" fmla="*/ 271998 h 666242"/>
              <a:gd name="connsiteX72" fmla="*/ 385603 w 469834"/>
              <a:gd name="connsiteY72" fmla="*/ 287929 h 666242"/>
              <a:gd name="connsiteX73" fmla="*/ 393319 w 469834"/>
              <a:gd name="connsiteY73" fmla="*/ 308860 h 666242"/>
              <a:gd name="connsiteX74" fmla="*/ 328275 w 469834"/>
              <a:gd name="connsiteY74" fmla="*/ 326755 h 666242"/>
              <a:gd name="connsiteX75" fmla="*/ 320274 w 469834"/>
              <a:gd name="connsiteY75" fmla="*/ 327612 h 666242"/>
              <a:gd name="connsiteX76" fmla="*/ 211653 w 469834"/>
              <a:gd name="connsiteY76" fmla="*/ 327791 h 666242"/>
              <a:gd name="connsiteX77" fmla="*/ 323346 w 469834"/>
              <a:gd name="connsiteY77" fmla="*/ 189774 h 666242"/>
              <a:gd name="connsiteX78" fmla="*/ 323489 w 469834"/>
              <a:gd name="connsiteY78" fmla="*/ 189845 h 666242"/>
              <a:gd name="connsiteX79" fmla="*/ 400034 w 469834"/>
              <a:gd name="connsiteY79" fmla="*/ 202740 h 666242"/>
              <a:gd name="connsiteX80" fmla="*/ 438181 w 469834"/>
              <a:gd name="connsiteY80" fmla="*/ 195917 h 666242"/>
              <a:gd name="connsiteX81" fmla="*/ 419251 w 469834"/>
              <a:gd name="connsiteY81" fmla="*/ 169378 h 666242"/>
              <a:gd name="connsiteX82" fmla="*/ 400177 w 469834"/>
              <a:gd name="connsiteY82" fmla="*/ 179344 h 666242"/>
              <a:gd name="connsiteX83" fmla="*/ 396783 w 469834"/>
              <a:gd name="connsiteY83" fmla="*/ 193560 h 666242"/>
              <a:gd name="connsiteX84" fmla="*/ 330489 w 469834"/>
              <a:gd name="connsiteY84" fmla="*/ 182130 h 666242"/>
              <a:gd name="connsiteX85" fmla="*/ 436360 w 469834"/>
              <a:gd name="connsiteY85" fmla="*/ 75688 h 666242"/>
              <a:gd name="connsiteX86" fmla="*/ 437324 w 469834"/>
              <a:gd name="connsiteY86" fmla="*/ 76652 h 666242"/>
              <a:gd name="connsiteX87" fmla="*/ 468614 w 469834"/>
              <a:gd name="connsiteY87" fmla="*/ 64972 h 666242"/>
              <a:gd name="connsiteX88" fmla="*/ 452719 w 469834"/>
              <a:gd name="connsiteY88" fmla="*/ 30111 h 666242"/>
              <a:gd name="connsiteX89" fmla="*/ 374173 w 469834"/>
              <a:gd name="connsiteY89" fmla="*/ 38434 h 666242"/>
              <a:gd name="connsiteX90" fmla="*/ 366994 w 469834"/>
              <a:gd name="connsiteY90" fmla="*/ 15216 h 666242"/>
              <a:gd name="connsiteX91" fmla="*/ 391104 w 469834"/>
              <a:gd name="connsiteY91" fmla="*/ 9501 h 666242"/>
              <a:gd name="connsiteX92" fmla="*/ 402105 w 469834"/>
              <a:gd name="connsiteY92" fmla="*/ 30825 h 666242"/>
              <a:gd name="connsiteX93" fmla="*/ 378067 w 469834"/>
              <a:gd name="connsiteY93" fmla="*/ 36290 h 666242"/>
              <a:gd name="connsiteX94" fmla="*/ 374173 w 469834"/>
              <a:gd name="connsiteY94" fmla="*/ 38434 h 666242"/>
              <a:gd name="connsiteX95" fmla="*/ 183042 w 469834"/>
              <a:gd name="connsiteY95" fmla="*/ 105728 h 666242"/>
              <a:gd name="connsiteX96" fmla="*/ 156075 w 469834"/>
              <a:gd name="connsiteY96" fmla="*/ 116407 h 666242"/>
              <a:gd name="connsiteX97" fmla="*/ 158611 w 469834"/>
              <a:gd name="connsiteY97" fmla="*/ 92762 h 666242"/>
              <a:gd name="connsiteX98" fmla="*/ 185435 w 469834"/>
              <a:gd name="connsiteY98" fmla="*/ 101691 h 666242"/>
              <a:gd name="connsiteX99" fmla="*/ 183042 w 469834"/>
              <a:gd name="connsiteY99" fmla="*/ 105728 h 666242"/>
              <a:gd name="connsiteX100" fmla="*/ 247515 w 469834"/>
              <a:gd name="connsiteY100" fmla="*/ 58793 h 666242"/>
              <a:gd name="connsiteX101" fmla="*/ 254730 w 469834"/>
              <a:gd name="connsiteY101" fmla="*/ 28896 h 666242"/>
              <a:gd name="connsiteX102" fmla="*/ 266981 w 469834"/>
              <a:gd name="connsiteY102" fmla="*/ 44398 h 666242"/>
              <a:gd name="connsiteX103" fmla="*/ 251408 w 469834"/>
              <a:gd name="connsiteY103" fmla="*/ 56471 h 666242"/>
              <a:gd name="connsiteX104" fmla="*/ 247515 w 469834"/>
              <a:gd name="connsiteY104" fmla="*/ 58793 h 666242"/>
              <a:gd name="connsiteX105" fmla="*/ 149717 w 469834"/>
              <a:gd name="connsiteY105" fmla="*/ 253710 h 666242"/>
              <a:gd name="connsiteX106" fmla="*/ 146109 w 469834"/>
              <a:gd name="connsiteY106" fmla="*/ 286250 h 666242"/>
              <a:gd name="connsiteX107" fmla="*/ 144145 w 469834"/>
              <a:gd name="connsiteY107" fmla="*/ 285393 h 666242"/>
              <a:gd name="connsiteX108" fmla="*/ 149717 w 469834"/>
              <a:gd name="connsiteY108" fmla="*/ 253710 h 666242"/>
              <a:gd name="connsiteX109" fmla="*/ 73600 w 469834"/>
              <a:gd name="connsiteY109" fmla="*/ 316682 h 666242"/>
              <a:gd name="connsiteX110" fmla="*/ 71421 w 469834"/>
              <a:gd name="connsiteY110" fmla="*/ 319897 h 666242"/>
              <a:gd name="connsiteX111" fmla="*/ 66849 w 469834"/>
              <a:gd name="connsiteY111" fmla="*/ 321111 h 666242"/>
              <a:gd name="connsiteX112" fmla="*/ 58348 w 469834"/>
              <a:gd name="connsiteY112" fmla="*/ 308288 h 666242"/>
              <a:gd name="connsiteX113" fmla="*/ 73922 w 469834"/>
              <a:gd name="connsiteY113" fmla="*/ 283500 h 666242"/>
              <a:gd name="connsiteX114" fmla="*/ 92210 w 469834"/>
              <a:gd name="connsiteY114" fmla="*/ 304645 h 666242"/>
              <a:gd name="connsiteX115" fmla="*/ 73600 w 469834"/>
              <a:gd name="connsiteY115" fmla="*/ 316682 h 666242"/>
              <a:gd name="connsiteX116" fmla="*/ 41918 w 469834"/>
              <a:gd name="connsiteY116" fmla="*/ 383226 h 666242"/>
              <a:gd name="connsiteX117" fmla="*/ 37667 w 469834"/>
              <a:gd name="connsiteY117" fmla="*/ 387477 h 666242"/>
              <a:gd name="connsiteX118" fmla="*/ 8985 w 469834"/>
              <a:gd name="connsiteY118" fmla="*/ 379583 h 666242"/>
              <a:gd name="connsiteX119" fmla="*/ 27916 w 469834"/>
              <a:gd name="connsiteY119" fmla="*/ 357437 h 666242"/>
              <a:gd name="connsiteX120" fmla="*/ 41918 w 469834"/>
              <a:gd name="connsiteY120" fmla="*/ 383226 h 666242"/>
              <a:gd name="connsiteX121" fmla="*/ 359779 w 469834"/>
              <a:gd name="connsiteY121" fmla="*/ 397335 h 666242"/>
              <a:gd name="connsiteX122" fmla="*/ 364958 w 469834"/>
              <a:gd name="connsiteY122" fmla="*/ 394406 h 666242"/>
              <a:gd name="connsiteX123" fmla="*/ 366458 w 469834"/>
              <a:gd name="connsiteY123" fmla="*/ 394121 h 666242"/>
              <a:gd name="connsiteX124" fmla="*/ 369994 w 469834"/>
              <a:gd name="connsiteY124" fmla="*/ 423803 h 666242"/>
              <a:gd name="connsiteX125" fmla="*/ 349813 w 469834"/>
              <a:gd name="connsiteY125" fmla="*/ 415838 h 666242"/>
              <a:gd name="connsiteX126" fmla="*/ 359779 w 469834"/>
              <a:gd name="connsiteY126" fmla="*/ 397335 h 666242"/>
              <a:gd name="connsiteX127" fmla="*/ 395569 w 469834"/>
              <a:gd name="connsiteY127" fmla="*/ 286321 h 666242"/>
              <a:gd name="connsiteX128" fmla="*/ 405213 w 469834"/>
              <a:gd name="connsiteY128" fmla="*/ 278320 h 666242"/>
              <a:gd name="connsiteX129" fmla="*/ 426894 w 469834"/>
              <a:gd name="connsiteY129" fmla="*/ 283571 h 666242"/>
              <a:gd name="connsiteX130" fmla="*/ 428109 w 469834"/>
              <a:gd name="connsiteY130" fmla="*/ 307538 h 666242"/>
              <a:gd name="connsiteX131" fmla="*/ 405856 w 469834"/>
              <a:gd name="connsiteY131" fmla="*/ 309360 h 666242"/>
              <a:gd name="connsiteX132" fmla="*/ 402498 w 469834"/>
              <a:gd name="connsiteY132" fmla="*/ 305645 h 666242"/>
              <a:gd name="connsiteX133" fmla="*/ 395569 w 469834"/>
              <a:gd name="connsiteY133" fmla="*/ 286321 h 666242"/>
              <a:gd name="connsiteX134" fmla="*/ 407713 w 469834"/>
              <a:gd name="connsiteY134" fmla="*/ 184880 h 666242"/>
              <a:gd name="connsiteX135" fmla="*/ 421536 w 469834"/>
              <a:gd name="connsiteY135" fmla="*/ 178522 h 666242"/>
              <a:gd name="connsiteX136" fmla="*/ 428573 w 469834"/>
              <a:gd name="connsiteY136" fmla="*/ 195703 h 666242"/>
              <a:gd name="connsiteX137" fmla="*/ 408142 w 469834"/>
              <a:gd name="connsiteY137" fmla="*/ 196131 h 666242"/>
              <a:gd name="connsiteX138" fmla="*/ 405963 w 469834"/>
              <a:gd name="connsiteY138" fmla="*/ 192381 h 666242"/>
              <a:gd name="connsiteX139" fmla="*/ 407713 w 469834"/>
              <a:gd name="connsiteY139" fmla="*/ 184880 h 666242"/>
              <a:gd name="connsiteX140" fmla="*/ 442039 w 469834"/>
              <a:gd name="connsiteY140" fmla="*/ 68794 h 666242"/>
              <a:gd name="connsiteX141" fmla="*/ 441789 w 469834"/>
              <a:gd name="connsiteY141" fmla="*/ 68687 h 666242"/>
              <a:gd name="connsiteX142" fmla="*/ 438824 w 469834"/>
              <a:gd name="connsiteY142" fmla="*/ 66187 h 666242"/>
              <a:gd name="connsiteX143" fmla="*/ 449147 w 469834"/>
              <a:gd name="connsiteY143" fmla="*/ 38505 h 666242"/>
              <a:gd name="connsiteX144" fmla="*/ 442039 w 469834"/>
              <a:gd name="connsiteY144" fmla="*/ 68794 h 666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469834" h="666242">
                <a:moveTo>
                  <a:pt x="452719" y="30111"/>
                </a:moveTo>
                <a:cubicBezTo>
                  <a:pt x="431216" y="22717"/>
                  <a:pt x="415464" y="57864"/>
                  <a:pt x="428430" y="70830"/>
                </a:cubicBezTo>
                <a:cubicBezTo>
                  <a:pt x="417357" y="81367"/>
                  <a:pt x="406320" y="91940"/>
                  <a:pt x="395390" y="102620"/>
                </a:cubicBezTo>
                <a:cubicBezTo>
                  <a:pt x="386282" y="87082"/>
                  <a:pt x="385389" y="63186"/>
                  <a:pt x="386639" y="45149"/>
                </a:cubicBezTo>
                <a:cubicBezTo>
                  <a:pt x="399319" y="43898"/>
                  <a:pt x="413964" y="38326"/>
                  <a:pt x="415964" y="25432"/>
                </a:cubicBezTo>
                <a:cubicBezTo>
                  <a:pt x="418536" y="9037"/>
                  <a:pt x="399676" y="-36"/>
                  <a:pt x="386032" y="0"/>
                </a:cubicBezTo>
                <a:cubicBezTo>
                  <a:pt x="371959" y="36"/>
                  <a:pt x="354207" y="6536"/>
                  <a:pt x="355350" y="23467"/>
                </a:cubicBezTo>
                <a:cubicBezTo>
                  <a:pt x="356064" y="34362"/>
                  <a:pt x="365315" y="49863"/>
                  <a:pt x="377388" y="46863"/>
                </a:cubicBezTo>
                <a:cubicBezTo>
                  <a:pt x="376245" y="66437"/>
                  <a:pt x="377888" y="91726"/>
                  <a:pt x="387889" y="108014"/>
                </a:cubicBezTo>
                <a:cubicBezTo>
                  <a:pt x="388139" y="108442"/>
                  <a:pt x="388497" y="108728"/>
                  <a:pt x="388818" y="109013"/>
                </a:cubicBezTo>
                <a:cubicBezTo>
                  <a:pt x="349635" y="147590"/>
                  <a:pt x="311701" y="187381"/>
                  <a:pt x="276197" y="229207"/>
                </a:cubicBezTo>
                <a:cubicBezTo>
                  <a:pt x="258587" y="176415"/>
                  <a:pt x="256123" y="120729"/>
                  <a:pt x="255980" y="65437"/>
                </a:cubicBezTo>
                <a:cubicBezTo>
                  <a:pt x="267410" y="64258"/>
                  <a:pt x="276590" y="56543"/>
                  <a:pt x="276090" y="43827"/>
                </a:cubicBezTo>
                <a:cubicBezTo>
                  <a:pt x="275625" y="31361"/>
                  <a:pt x="265874" y="20467"/>
                  <a:pt x="253301" y="19502"/>
                </a:cubicBezTo>
                <a:cubicBezTo>
                  <a:pt x="238406" y="18360"/>
                  <a:pt x="226226" y="29468"/>
                  <a:pt x="226048" y="44363"/>
                </a:cubicBezTo>
                <a:cubicBezTo>
                  <a:pt x="225905" y="57471"/>
                  <a:pt x="234549" y="67258"/>
                  <a:pt x="246836" y="67758"/>
                </a:cubicBezTo>
                <a:cubicBezTo>
                  <a:pt x="246908" y="85654"/>
                  <a:pt x="247265" y="103620"/>
                  <a:pt x="248265" y="121515"/>
                </a:cubicBezTo>
                <a:cubicBezTo>
                  <a:pt x="247515" y="120729"/>
                  <a:pt x="246443" y="120229"/>
                  <a:pt x="244979" y="120301"/>
                </a:cubicBezTo>
                <a:cubicBezTo>
                  <a:pt x="226048" y="121444"/>
                  <a:pt x="209331" y="115764"/>
                  <a:pt x="192115" y="109013"/>
                </a:cubicBezTo>
                <a:cubicBezTo>
                  <a:pt x="192151" y="108514"/>
                  <a:pt x="192115" y="107978"/>
                  <a:pt x="192115" y="107442"/>
                </a:cubicBezTo>
                <a:cubicBezTo>
                  <a:pt x="193008" y="106942"/>
                  <a:pt x="193758" y="106085"/>
                  <a:pt x="194079" y="104799"/>
                </a:cubicBezTo>
                <a:cubicBezTo>
                  <a:pt x="198223" y="88547"/>
                  <a:pt x="176720" y="77260"/>
                  <a:pt x="162861" y="80403"/>
                </a:cubicBezTo>
                <a:cubicBezTo>
                  <a:pt x="148467" y="83653"/>
                  <a:pt x="139037" y="102549"/>
                  <a:pt x="144823" y="116122"/>
                </a:cubicBezTo>
                <a:cubicBezTo>
                  <a:pt x="152360" y="133802"/>
                  <a:pt x="180792" y="132409"/>
                  <a:pt x="189615" y="117765"/>
                </a:cubicBezTo>
                <a:cubicBezTo>
                  <a:pt x="207617" y="124801"/>
                  <a:pt x="225298" y="130588"/>
                  <a:pt x="244979" y="129409"/>
                </a:cubicBezTo>
                <a:cubicBezTo>
                  <a:pt x="246693" y="129302"/>
                  <a:pt x="247836" y="128409"/>
                  <a:pt x="248550" y="127266"/>
                </a:cubicBezTo>
                <a:cubicBezTo>
                  <a:pt x="250944" y="164771"/>
                  <a:pt x="256480" y="201918"/>
                  <a:pt x="269232" y="237601"/>
                </a:cubicBezTo>
                <a:cubicBezTo>
                  <a:pt x="243157" y="268819"/>
                  <a:pt x="218333" y="301109"/>
                  <a:pt x="195437" y="334970"/>
                </a:cubicBezTo>
                <a:cubicBezTo>
                  <a:pt x="170755" y="371475"/>
                  <a:pt x="147466" y="409016"/>
                  <a:pt x="124856" y="446949"/>
                </a:cubicBezTo>
                <a:cubicBezTo>
                  <a:pt x="124856" y="446270"/>
                  <a:pt x="124749" y="445592"/>
                  <a:pt x="124428" y="444877"/>
                </a:cubicBezTo>
                <a:cubicBezTo>
                  <a:pt x="110640" y="413980"/>
                  <a:pt x="104104" y="380869"/>
                  <a:pt x="94996" y="348472"/>
                </a:cubicBezTo>
                <a:cubicBezTo>
                  <a:pt x="118927" y="338078"/>
                  <a:pt x="133286" y="317647"/>
                  <a:pt x="145502" y="295323"/>
                </a:cubicBezTo>
                <a:cubicBezTo>
                  <a:pt x="173791" y="296037"/>
                  <a:pt x="178792" y="248781"/>
                  <a:pt x="150395" y="244602"/>
                </a:cubicBezTo>
                <a:cubicBezTo>
                  <a:pt x="122892" y="240566"/>
                  <a:pt x="112534" y="283678"/>
                  <a:pt x="136501" y="292787"/>
                </a:cubicBezTo>
                <a:cubicBezTo>
                  <a:pt x="125821" y="312039"/>
                  <a:pt x="113248" y="330577"/>
                  <a:pt x="92460" y="339685"/>
                </a:cubicBezTo>
                <a:cubicBezTo>
                  <a:pt x="90638" y="333578"/>
                  <a:pt x="88709" y="327505"/>
                  <a:pt x="86566" y="321469"/>
                </a:cubicBezTo>
                <a:cubicBezTo>
                  <a:pt x="86423" y="321076"/>
                  <a:pt x="86173" y="320826"/>
                  <a:pt x="85994" y="320504"/>
                </a:cubicBezTo>
                <a:cubicBezTo>
                  <a:pt x="85994" y="320504"/>
                  <a:pt x="85994" y="320469"/>
                  <a:pt x="85994" y="320469"/>
                </a:cubicBezTo>
                <a:cubicBezTo>
                  <a:pt x="95317" y="315825"/>
                  <a:pt x="103211" y="310932"/>
                  <a:pt x="101032" y="297609"/>
                </a:cubicBezTo>
                <a:cubicBezTo>
                  <a:pt x="98460" y="281821"/>
                  <a:pt x="82458" y="269748"/>
                  <a:pt x="66671" y="275927"/>
                </a:cubicBezTo>
                <a:cubicBezTo>
                  <a:pt x="52097" y="281607"/>
                  <a:pt x="46347" y="301073"/>
                  <a:pt x="50097" y="315254"/>
                </a:cubicBezTo>
                <a:cubicBezTo>
                  <a:pt x="51919" y="322147"/>
                  <a:pt x="56419" y="328970"/>
                  <a:pt x="63956" y="330006"/>
                </a:cubicBezTo>
                <a:cubicBezTo>
                  <a:pt x="69099" y="330720"/>
                  <a:pt x="74029" y="328791"/>
                  <a:pt x="78529" y="326219"/>
                </a:cubicBezTo>
                <a:cubicBezTo>
                  <a:pt x="86745" y="349829"/>
                  <a:pt x="92317" y="374225"/>
                  <a:pt x="98960" y="398264"/>
                </a:cubicBezTo>
                <a:cubicBezTo>
                  <a:pt x="98746" y="398335"/>
                  <a:pt x="98567" y="398300"/>
                  <a:pt x="98353" y="398407"/>
                </a:cubicBezTo>
                <a:cubicBezTo>
                  <a:pt x="82601" y="405193"/>
                  <a:pt x="64063" y="396728"/>
                  <a:pt x="49847" y="388263"/>
                </a:cubicBezTo>
                <a:cubicBezTo>
                  <a:pt x="54740" y="375761"/>
                  <a:pt x="50883" y="360438"/>
                  <a:pt x="39775" y="352508"/>
                </a:cubicBezTo>
                <a:cubicBezTo>
                  <a:pt x="27559" y="343757"/>
                  <a:pt x="13414" y="350080"/>
                  <a:pt x="5270" y="361081"/>
                </a:cubicBezTo>
                <a:cubicBezTo>
                  <a:pt x="-8053" y="379119"/>
                  <a:pt x="5627" y="402479"/>
                  <a:pt x="26844" y="404622"/>
                </a:cubicBezTo>
                <a:cubicBezTo>
                  <a:pt x="34988" y="405444"/>
                  <a:pt x="41203" y="401800"/>
                  <a:pt x="44382" y="395621"/>
                </a:cubicBezTo>
                <a:cubicBezTo>
                  <a:pt x="61420" y="405801"/>
                  <a:pt x="82101" y="414230"/>
                  <a:pt x="101354" y="406801"/>
                </a:cubicBezTo>
                <a:cubicBezTo>
                  <a:pt x="105568" y="421267"/>
                  <a:pt x="110319" y="435590"/>
                  <a:pt x="116498" y="449485"/>
                </a:cubicBezTo>
                <a:cubicBezTo>
                  <a:pt x="117713" y="452199"/>
                  <a:pt x="120320" y="452342"/>
                  <a:pt x="122285" y="451128"/>
                </a:cubicBezTo>
                <a:cubicBezTo>
                  <a:pt x="111748" y="468880"/>
                  <a:pt x="101354" y="486668"/>
                  <a:pt x="91102" y="504527"/>
                </a:cubicBezTo>
                <a:cubicBezTo>
                  <a:pt x="77422" y="528387"/>
                  <a:pt x="63742" y="552105"/>
                  <a:pt x="52955" y="577465"/>
                </a:cubicBezTo>
                <a:cubicBezTo>
                  <a:pt x="41060" y="605504"/>
                  <a:pt x="30845" y="635115"/>
                  <a:pt x="10414" y="658296"/>
                </a:cubicBezTo>
                <a:cubicBezTo>
                  <a:pt x="6556" y="662690"/>
                  <a:pt x="12985" y="669191"/>
                  <a:pt x="16879" y="664762"/>
                </a:cubicBezTo>
                <a:cubicBezTo>
                  <a:pt x="50526" y="626542"/>
                  <a:pt x="63456" y="572000"/>
                  <a:pt x="88209" y="528066"/>
                </a:cubicBezTo>
                <a:cubicBezTo>
                  <a:pt x="121678" y="468701"/>
                  <a:pt x="156789" y="410087"/>
                  <a:pt x="194222" y="353116"/>
                </a:cubicBezTo>
                <a:cubicBezTo>
                  <a:pt x="197830" y="347615"/>
                  <a:pt x="201687" y="342293"/>
                  <a:pt x="205402" y="336863"/>
                </a:cubicBezTo>
                <a:cubicBezTo>
                  <a:pt x="242764" y="337114"/>
                  <a:pt x="282841" y="340042"/>
                  <a:pt x="321453" y="336471"/>
                </a:cubicBezTo>
                <a:cubicBezTo>
                  <a:pt x="325846" y="357045"/>
                  <a:pt x="337955" y="373796"/>
                  <a:pt x="349849" y="391085"/>
                </a:cubicBezTo>
                <a:cubicBezTo>
                  <a:pt x="343062" y="395585"/>
                  <a:pt x="339526" y="404801"/>
                  <a:pt x="340169" y="413623"/>
                </a:cubicBezTo>
                <a:cubicBezTo>
                  <a:pt x="341276" y="428482"/>
                  <a:pt x="355742" y="439448"/>
                  <a:pt x="370316" y="433876"/>
                </a:cubicBezTo>
                <a:cubicBezTo>
                  <a:pt x="392604" y="425375"/>
                  <a:pt x="391640" y="374083"/>
                  <a:pt x="363922" y="385334"/>
                </a:cubicBezTo>
                <a:cubicBezTo>
                  <a:pt x="362351" y="385977"/>
                  <a:pt x="361529" y="387191"/>
                  <a:pt x="361136" y="388513"/>
                </a:cubicBezTo>
                <a:cubicBezTo>
                  <a:pt x="360422" y="388442"/>
                  <a:pt x="359743" y="388442"/>
                  <a:pt x="359064" y="388442"/>
                </a:cubicBezTo>
                <a:cubicBezTo>
                  <a:pt x="347599" y="371832"/>
                  <a:pt x="334776" y="355473"/>
                  <a:pt x="330454" y="335542"/>
                </a:cubicBezTo>
                <a:cubicBezTo>
                  <a:pt x="354528" y="332649"/>
                  <a:pt x="377852" y="326827"/>
                  <a:pt x="399498" y="315932"/>
                </a:cubicBezTo>
                <a:cubicBezTo>
                  <a:pt x="410285" y="323148"/>
                  <a:pt x="424001" y="324683"/>
                  <a:pt x="433931" y="314539"/>
                </a:cubicBezTo>
                <a:cubicBezTo>
                  <a:pt x="444289" y="303931"/>
                  <a:pt x="442360" y="287786"/>
                  <a:pt x="433252" y="277106"/>
                </a:cubicBezTo>
                <a:cubicBezTo>
                  <a:pt x="424430" y="266783"/>
                  <a:pt x="408535" y="265354"/>
                  <a:pt x="397033" y="271998"/>
                </a:cubicBezTo>
                <a:cubicBezTo>
                  <a:pt x="391175" y="275356"/>
                  <a:pt x="386532" y="281142"/>
                  <a:pt x="385603" y="287929"/>
                </a:cubicBezTo>
                <a:cubicBezTo>
                  <a:pt x="384496" y="295930"/>
                  <a:pt x="388568" y="302788"/>
                  <a:pt x="393319" y="308860"/>
                </a:cubicBezTo>
                <a:cubicBezTo>
                  <a:pt x="372959" y="318790"/>
                  <a:pt x="350956" y="324076"/>
                  <a:pt x="328275" y="326755"/>
                </a:cubicBezTo>
                <a:cubicBezTo>
                  <a:pt x="326096" y="323898"/>
                  <a:pt x="321060" y="324148"/>
                  <a:pt x="320274" y="327612"/>
                </a:cubicBezTo>
                <a:cubicBezTo>
                  <a:pt x="284198" y="330934"/>
                  <a:pt x="246693" y="328327"/>
                  <a:pt x="211653" y="327791"/>
                </a:cubicBezTo>
                <a:cubicBezTo>
                  <a:pt x="245657" y="279071"/>
                  <a:pt x="283376" y="233458"/>
                  <a:pt x="323346" y="189774"/>
                </a:cubicBezTo>
                <a:cubicBezTo>
                  <a:pt x="323417" y="189774"/>
                  <a:pt x="323417" y="189810"/>
                  <a:pt x="323489" y="189845"/>
                </a:cubicBezTo>
                <a:cubicBezTo>
                  <a:pt x="348992" y="195667"/>
                  <a:pt x="373673" y="202882"/>
                  <a:pt x="400034" y="202740"/>
                </a:cubicBezTo>
                <a:cubicBezTo>
                  <a:pt x="405963" y="218170"/>
                  <a:pt x="433574" y="211884"/>
                  <a:pt x="438181" y="195917"/>
                </a:cubicBezTo>
                <a:cubicBezTo>
                  <a:pt x="441718" y="183773"/>
                  <a:pt x="432788" y="168271"/>
                  <a:pt x="419251" y="169378"/>
                </a:cubicBezTo>
                <a:cubicBezTo>
                  <a:pt x="412250" y="169950"/>
                  <a:pt x="404784" y="174165"/>
                  <a:pt x="400177" y="179344"/>
                </a:cubicBezTo>
                <a:cubicBezTo>
                  <a:pt x="396319" y="183630"/>
                  <a:pt x="395855" y="188488"/>
                  <a:pt x="396783" y="193560"/>
                </a:cubicBezTo>
                <a:cubicBezTo>
                  <a:pt x="374030" y="193131"/>
                  <a:pt x="352528" y="187309"/>
                  <a:pt x="330489" y="182130"/>
                </a:cubicBezTo>
                <a:cubicBezTo>
                  <a:pt x="364458" y="145483"/>
                  <a:pt x="399962" y="110157"/>
                  <a:pt x="436360" y="75688"/>
                </a:cubicBezTo>
                <a:cubicBezTo>
                  <a:pt x="436646" y="76009"/>
                  <a:pt x="436896" y="76367"/>
                  <a:pt x="437324" y="76652"/>
                </a:cubicBezTo>
                <a:cubicBezTo>
                  <a:pt x="450111" y="85153"/>
                  <a:pt x="464292" y="79653"/>
                  <a:pt x="468614" y="64972"/>
                </a:cubicBezTo>
                <a:cubicBezTo>
                  <a:pt x="472614" y="51614"/>
                  <a:pt x="466649" y="34897"/>
                  <a:pt x="452719" y="30111"/>
                </a:cubicBezTo>
                <a:close/>
                <a:moveTo>
                  <a:pt x="374173" y="38434"/>
                </a:moveTo>
                <a:cubicBezTo>
                  <a:pt x="366672" y="39433"/>
                  <a:pt x="362922" y="19931"/>
                  <a:pt x="366994" y="15216"/>
                </a:cubicBezTo>
                <a:cubicBezTo>
                  <a:pt x="372280" y="9108"/>
                  <a:pt x="383675" y="8287"/>
                  <a:pt x="391104" y="9501"/>
                </a:cubicBezTo>
                <a:cubicBezTo>
                  <a:pt x="401070" y="11109"/>
                  <a:pt x="414107" y="21967"/>
                  <a:pt x="402105" y="30825"/>
                </a:cubicBezTo>
                <a:cubicBezTo>
                  <a:pt x="395890" y="35397"/>
                  <a:pt x="385568" y="36790"/>
                  <a:pt x="378067" y="36290"/>
                </a:cubicBezTo>
                <a:cubicBezTo>
                  <a:pt x="376066" y="36112"/>
                  <a:pt x="374816" y="37112"/>
                  <a:pt x="374173" y="38434"/>
                </a:cubicBezTo>
                <a:close/>
                <a:moveTo>
                  <a:pt x="183042" y="105728"/>
                </a:moveTo>
                <a:cubicBezTo>
                  <a:pt x="184543" y="119372"/>
                  <a:pt x="165183" y="124373"/>
                  <a:pt x="156075" y="116407"/>
                </a:cubicBezTo>
                <a:cubicBezTo>
                  <a:pt x="149217" y="110406"/>
                  <a:pt x="152789" y="98155"/>
                  <a:pt x="158611" y="92762"/>
                </a:cubicBezTo>
                <a:cubicBezTo>
                  <a:pt x="165469" y="86404"/>
                  <a:pt x="187436" y="90083"/>
                  <a:pt x="185435" y="101691"/>
                </a:cubicBezTo>
                <a:cubicBezTo>
                  <a:pt x="183900" y="102191"/>
                  <a:pt x="182792" y="103549"/>
                  <a:pt x="183042" y="105728"/>
                </a:cubicBezTo>
                <a:close/>
                <a:moveTo>
                  <a:pt x="247515" y="58793"/>
                </a:moveTo>
                <a:cubicBezTo>
                  <a:pt x="229227" y="59400"/>
                  <a:pt x="232370" y="24075"/>
                  <a:pt x="254730" y="28896"/>
                </a:cubicBezTo>
                <a:cubicBezTo>
                  <a:pt x="261838" y="30432"/>
                  <a:pt x="266838" y="37255"/>
                  <a:pt x="266981" y="44398"/>
                </a:cubicBezTo>
                <a:cubicBezTo>
                  <a:pt x="267196" y="53649"/>
                  <a:pt x="259552" y="56864"/>
                  <a:pt x="251408" y="56471"/>
                </a:cubicBezTo>
                <a:cubicBezTo>
                  <a:pt x="249408" y="56364"/>
                  <a:pt x="248122" y="57400"/>
                  <a:pt x="247515" y="58793"/>
                </a:cubicBezTo>
                <a:close/>
                <a:moveTo>
                  <a:pt x="149717" y="253710"/>
                </a:moveTo>
                <a:cubicBezTo>
                  <a:pt x="166719" y="256996"/>
                  <a:pt x="162790" y="285428"/>
                  <a:pt x="146109" y="286250"/>
                </a:cubicBezTo>
                <a:cubicBezTo>
                  <a:pt x="145609" y="285857"/>
                  <a:pt x="144966" y="285500"/>
                  <a:pt x="144145" y="285393"/>
                </a:cubicBezTo>
                <a:cubicBezTo>
                  <a:pt x="124285" y="282357"/>
                  <a:pt x="131250" y="250102"/>
                  <a:pt x="149717" y="253710"/>
                </a:cubicBezTo>
                <a:close/>
                <a:moveTo>
                  <a:pt x="73600" y="316682"/>
                </a:moveTo>
                <a:cubicBezTo>
                  <a:pt x="72171" y="317468"/>
                  <a:pt x="71528" y="318647"/>
                  <a:pt x="71421" y="319897"/>
                </a:cubicBezTo>
                <a:cubicBezTo>
                  <a:pt x="69885" y="320576"/>
                  <a:pt x="68350" y="321076"/>
                  <a:pt x="66849" y="321111"/>
                </a:cubicBezTo>
                <a:cubicBezTo>
                  <a:pt x="60527" y="321147"/>
                  <a:pt x="58634" y="313432"/>
                  <a:pt x="58348" y="308288"/>
                </a:cubicBezTo>
                <a:cubicBezTo>
                  <a:pt x="57741" y="298430"/>
                  <a:pt x="62420" y="284535"/>
                  <a:pt x="73922" y="283500"/>
                </a:cubicBezTo>
                <a:cubicBezTo>
                  <a:pt x="84244" y="282571"/>
                  <a:pt x="95246" y="294072"/>
                  <a:pt x="92210" y="304645"/>
                </a:cubicBezTo>
                <a:cubicBezTo>
                  <a:pt x="90245" y="311575"/>
                  <a:pt x="79172" y="313610"/>
                  <a:pt x="73600" y="316682"/>
                </a:cubicBezTo>
                <a:close/>
                <a:moveTo>
                  <a:pt x="41918" y="383226"/>
                </a:moveTo>
                <a:cubicBezTo>
                  <a:pt x="39882" y="383512"/>
                  <a:pt x="37917" y="384870"/>
                  <a:pt x="37667" y="387477"/>
                </a:cubicBezTo>
                <a:cubicBezTo>
                  <a:pt x="36131" y="405158"/>
                  <a:pt x="10985" y="390728"/>
                  <a:pt x="8985" y="379583"/>
                </a:cubicBezTo>
                <a:cubicBezTo>
                  <a:pt x="7199" y="369653"/>
                  <a:pt x="17700" y="356688"/>
                  <a:pt x="27916" y="357437"/>
                </a:cubicBezTo>
                <a:cubicBezTo>
                  <a:pt x="40274" y="358366"/>
                  <a:pt x="44382" y="372832"/>
                  <a:pt x="41918" y="383226"/>
                </a:cubicBezTo>
                <a:close/>
                <a:moveTo>
                  <a:pt x="359779" y="397335"/>
                </a:moveTo>
                <a:cubicBezTo>
                  <a:pt x="362315" y="397764"/>
                  <a:pt x="364137" y="396264"/>
                  <a:pt x="364958" y="394406"/>
                </a:cubicBezTo>
                <a:cubicBezTo>
                  <a:pt x="365422" y="394371"/>
                  <a:pt x="365922" y="394335"/>
                  <a:pt x="366458" y="394121"/>
                </a:cubicBezTo>
                <a:cubicBezTo>
                  <a:pt x="382460" y="387655"/>
                  <a:pt x="378138" y="417731"/>
                  <a:pt x="369994" y="423803"/>
                </a:cubicBezTo>
                <a:cubicBezTo>
                  <a:pt x="362422" y="429447"/>
                  <a:pt x="351921" y="424553"/>
                  <a:pt x="349813" y="415838"/>
                </a:cubicBezTo>
                <a:cubicBezTo>
                  <a:pt x="348313" y="409515"/>
                  <a:pt x="350635" y="395835"/>
                  <a:pt x="359779" y="397335"/>
                </a:cubicBezTo>
                <a:close/>
                <a:moveTo>
                  <a:pt x="395569" y="286321"/>
                </a:moveTo>
                <a:cubicBezTo>
                  <a:pt x="397319" y="282357"/>
                  <a:pt x="401284" y="279713"/>
                  <a:pt x="405213" y="278320"/>
                </a:cubicBezTo>
                <a:cubicBezTo>
                  <a:pt x="412857" y="275641"/>
                  <a:pt x="421679" y="277142"/>
                  <a:pt x="426894" y="283571"/>
                </a:cubicBezTo>
                <a:cubicBezTo>
                  <a:pt x="432466" y="290465"/>
                  <a:pt x="434252" y="300395"/>
                  <a:pt x="428109" y="307538"/>
                </a:cubicBezTo>
                <a:cubicBezTo>
                  <a:pt x="422072" y="314539"/>
                  <a:pt x="413000" y="313789"/>
                  <a:pt x="405856" y="309360"/>
                </a:cubicBezTo>
                <a:cubicBezTo>
                  <a:pt x="405499" y="307681"/>
                  <a:pt x="404177" y="306145"/>
                  <a:pt x="402498" y="305645"/>
                </a:cubicBezTo>
                <a:cubicBezTo>
                  <a:pt x="398212" y="300538"/>
                  <a:pt x="392390" y="293501"/>
                  <a:pt x="395569" y="286321"/>
                </a:cubicBezTo>
                <a:close/>
                <a:moveTo>
                  <a:pt x="407713" y="184880"/>
                </a:moveTo>
                <a:cubicBezTo>
                  <a:pt x="410999" y="181594"/>
                  <a:pt x="416714" y="178130"/>
                  <a:pt x="421536" y="178522"/>
                </a:cubicBezTo>
                <a:cubicBezTo>
                  <a:pt x="428787" y="179165"/>
                  <a:pt x="431895" y="189988"/>
                  <a:pt x="428573" y="195703"/>
                </a:cubicBezTo>
                <a:cubicBezTo>
                  <a:pt x="424823" y="202132"/>
                  <a:pt x="408071" y="207776"/>
                  <a:pt x="408142" y="196131"/>
                </a:cubicBezTo>
                <a:cubicBezTo>
                  <a:pt x="408142" y="194274"/>
                  <a:pt x="407213" y="193060"/>
                  <a:pt x="405963" y="192381"/>
                </a:cubicBezTo>
                <a:cubicBezTo>
                  <a:pt x="405356" y="189702"/>
                  <a:pt x="405392" y="187202"/>
                  <a:pt x="407713" y="184880"/>
                </a:cubicBezTo>
                <a:close/>
                <a:moveTo>
                  <a:pt x="442039" y="68794"/>
                </a:moveTo>
                <a:cubicBezTo>
                  <a:pt x="441968" y="68723"/>
                  <a:pt x="441860" y="68759"/>
                  <a:pt x="441789" y="68687"/>
                </a:cubicBezTo>
                <a:cubicBezTo>
                  <a:pt x="441360" y="67508"/>
                  <a:pt x="440467" y="66544"/>
                  <a:pt x="438824" y="66187"/>
                </a:cubicBezTo>
                <a:cubicBezTo>
                  <a:pt x="425537" y="63365"/>
                  <a:pt x="436288" y="35040"/>
                  <a:pt x="449147" y="38505"/>
                </a:cubicBezTo>
                <a:cubicBezTo>
                  <a:pt x="468185" y="43648"/>
                  <a:pt x="461756" y="81939"/>
                  <a:pt x="442039" y="68794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Freeform 387">
            <a:extLst>
              <a:ext uri="{FF2B5EF4-FFF2-40B4-BE49-F238E27FC236}">
                <a16:creationId xmlns:a16="http://schemas.microsoft.com/office/drawing/2014/main" id="{A75DFAD6-A573-1C4B-92AC-2845D4ADD2BF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9" name="Freeform 388">
            <a:extLst>
              <a:ext uri="{FF2B5EF4-FFF2-40B4-BE49-F238E27FC236}">
                <a16:creationId xmlns:a16="http://schemas.microsoft.com/office/drawing/2014/main" id="{A1025C54-9A19-9242-8D51-F2DCA21F492B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Freeform 401">
            <a:extLst>
              <a:ext uri="{FF2B5EF4-FFF2-40B4-BE49-F238E27FC236}">
                <a16:creationId xmlns:a16="http://schemas.microsoft.com/office/drawing/2014/main" id="{49AC57FA-4764-8E45-88EA-EA2D70B4701D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403" name="Freeform 402">
            <a:extLst>
              <a:ext uri="{FF2B5EF4-FFF2-40B4-BE49-F238E27FC236}">
                <a16:creationId xmlns:a16="http://schemas.microsoft.com/office/drawing/2014/main" id="{13453352-9958-A646-9C95-AB032D1830EC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6ABA34EA-A0E4-2A49-BBAE-E1770B087BEE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405" name="Freeform 404">
            <a:extLst>
              <a:ext uri="{FF2B5EF4-FFF2-40B4-BE49-F238E27FC236}">
                <a16:creationId xmlns:a16="http://schemas.microsoft.com/office/drawing/2014/main" id="{8DFE3178-F1E0-3C4F-A7F4-C6FCA7E25710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06" name="Freeform 405">
            <a:extLst>
              <a:ext uri="{FF2B5EF4-FFF2-40B4-BE49-F238E27FC236}">
                <a16:creationId xmlns:a16="http://schemas.microsoft.com/office/drawing/2014/main" id="{513F933D-46D8-324D-8A41-3EEDF189E4D5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07" name="Freeform 406">
            <a:extLst>
              <a:ext uri="{FF2B5EF4-FFF2-40B4-BE49-F238E27FC236}">
                <a16:creationId xmlns:a16="http://schemas.microsoft.com/office/drawing/2014/main" id="{01115D82-51C4-D046-B062-18EFF7717243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08" name="Freeform 407">
            <a:extLst>
              <a:ext uri="{FF2B5EF4-FFF2-40B4-BE49-F238E27FC236}">
                <a16:creationId xmlns:a16="http://schemas.microsoft.com/office/drawing/2014/main" id="{FA126B85-92A1-ED49-9EC6-91C0456F116F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409" name="Graphic 511">
            <a:extLst>
              <a:ext uri="{FF2B5EF4-FFF2-40B4-BE49-F238E27FC236}">
                <a16:creationId xmlns:a16="http://schemas.microsoft.com/office/drawing/2014/main" id="{814F44D9-0106-9649-8D67-DB9FDF23C5D7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7021D1E2-AFBB-404F-9604-A5E9C3536852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DDB28704-1025-AA45-A993-44D5D013C899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 411">
              <a:extLst>
                <a:ext uri="{FF2B5EF4-FFF2-40B4-BE49-F238E27FC236}">
                  <a16:creationId xmlns:a16="http://schemas.microsoft.com/office/drawing/2014/main" id="{2B3B546B-69FE-2C4F-B974-3AC4820B5004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 412">
              <a:extLst>
                <a:ext uri="{FF2B5EF4-FFF2-40B4-BE49-F238E27FC236}">
                  <a16:creationId xmlns:a16="http://schemas.microsoft.com/office/drawing/2014/main" id="{198A999C-1470-E141-B06E-A30DE83FC85D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4" name="Graphic 1">
            <a:extLst>
              <a:ext uri="{FF2B5EF4-FFF2-40B4-BE49-F238E27FC236}">
                <a16:creationId xmlns:a16="http://schemas.microsoft.com/office/drawing/2014/main" id="{DD88BD1A-080C-5944-991D-DB40F6547F84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415" name="Freeform 414">
              <a:extLst>
                <a:ext uri="{FF2B5EF4-FFF2-40B4-BE49-F238E27FC236}">
                  <a16:creationId xmlns:a16="http://schemas.microsoft.com/office/drawing/2014/main" id="{DE7A2DD9-0807-734E-BE59-D657A5D7E7D6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F7297707-724B-0948-AD17-A6E49CE7C668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7" name="Graphic 1">
            <a:extLst>
              <a:ext uri="{FF2B5EF4-FFF2-40B4-BE49-F238E27FC236}">
                <a16:creationId xmlns:a16="http://schemas.microsoft.com/office/drawing/2014/main" id="{87B2950F-346A-604B-9A91-F2A23F4A7A03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BD0D2927-3185-D048-A384-F456086EF6F5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01D4BAEF-0EC0-6C4E-AB43-E3B7D6B58B09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47A0137D-2956-FA4F-A6BF-438885FDFD95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48B1AD79-3CB1-1D4F-B7E2-D2D69AF8D2AC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 421">
              <a:extLst>
                <a:ext uri="{FF2B5EF4-FFF2-40B4-BE49-F238E27FC236}">
                  <a16:creationId xmlns:a16="http://schemas.microsoft.com/office/drawing/2014/main" id="{3BBF0DBF-E701-994A-AB1A-12B313034C6F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F3CE37A7-3804-8C42-AB4A-B43F9E415564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 423">
              <a:extLst>
                <a:ext uri="{FF2B5EF4-FFF2-40B4-BE49-F238E27FC236}">
                  <a16:creationId xmlns:a16="http://schemas.microsoft.com/office/drawing/2014/main" id="{7384A697-51EE-C041-8625-031E3E7B8CA0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 424">
              <a:extLst>
                <a:ext uri="{FF2B5EF4-FFF2-40B4-BE49-F238E27FC236}">
                  <a16:creationId xmlns:a16="http://schemas.microsoft.com/office/drawing/2014/main" id="{3A210FF4-3F95-E34E-9A4F-0CB0FA233068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4DF4D3C7-2372-1F40-93CA-1D7D28B359CE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 426">
              <a:extLst>
                <a:ext uri="{FF2B5EF4-FFF2-40B4-BE49-F238E27FC236}">
                  <a16:creationId xmlns:a16="http://schemas.microsoft.com/office/drawing/2014/main" id="{B9DBE436-54BD-4749-AA13-F6EABB22C303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6C092E21-62D7-D148-97F0-79E164AE80D1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96773C89-6F32-1541-ADCA-529C489A4C2C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2533047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094BF031-914F-6441-9377-B9E8212BD5DD}"/>
              </a:ext>
            </a:extLst>
          </p:cNvPr>
          <p:cNvSpPr txBox="1"/>
          <p:nvPr/>
        </p:nvSpPr>
        <p:spPr>
          <a:xfrm>
            <a:off x="772160" y="431329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1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6B96952-2E7E-F841-A74F-02562A85E3A1}"/>
              </a:ext>
            </a:extLst>
          </p:cNvPr>
          <p:cNvSpPr txBox="1"/>
          <p:nvPr/>
        </p:nvSpPr>
        <p:spPr>
          <a:xfrm>
            <a:off x="4448401" y="2016264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February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770B3AF-B19C-2442-BECA-115F3C919C33}"/>
              </a:ext>
            </a:extLst>
          </p:cNvPr>
          <p:cNvSpPr txBox="1"/>
          <p:nvPr/>
        </p:nvSpPr>
        <p:spPr>
          <a:xfrm>
            <a:off x="4448401" y="2639096"/>
            <a:ext cx="18476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Chinese Lunar New Year's Day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5BE4219-7AFB-074A-BB14-2C4A681FD649}"/>
              </a:ext>
            </a:extLst>
          </p:cNvPr>
          <p:cNvSpPr txBox="1"/>
          <p:nvPr/>
        </p:nvSpPr>
        <p:spPr>
          <a:xfrm>
            <a:off x="772160" y="2843337"/>
            <a:ext cx="3711388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99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28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E60636D-D0B3-BD4E-BCAB-32B09A224EF5}"/>
              </a:ext>
            </a:extLst>
          </p:cNvPr>
          <p:cNvSpPr txBox="1"/>
          <p:nvPr/>
        </p:nvSpPr>
        <p:spPr>
          <a:xfrm>
            <a:off x="4448401" y="4428272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February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AFA8F6B-B6EC-AB42-AAEA-AD530B36571E}"/>
              </a:ext>
            </a:extLst>
          </p:cNvPr>
          <p:cNvSpPr txBox="1"/>
          <p:nvPr/>
        </p:nvSpPr>
        <p:spPr>
          <a:xfrm>
            <a:off x="4448401" y="5051104"/>
            <a:ext cx="18476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Isra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’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Mi’raj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 The Prophet  Muhammad SAW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6ED0AAB-7CED-3649-B9C9-A54F8D24B8BF}"/>
              </a:ext>
            </a:extLst>
          </p:cNvPr>
          <p:cNvGrpSpPr/>
          <p:nvPr/>
        </p:nvGrpSpPr>
        <p:grpSpPr>
          <a:xfrm>
            <a:off x="7270377" y="1471701"/>
            <a:ext cx="4202486" cy="1444394"/>
            <a:chOff x="7270377" y="1781678"/>
            <a:chExt cx="4202486" cy="1444394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4E4879A-B4A2-4F4F-8900-983587FE507F}"/>
                </a:ext>
              </a:extLst>
            </p:cNvPr>
            <p:cNvSpPr/>
            <p:nvPr/>
          </p:nvSpPr>
          <p:spPr>
            <a:xfrm>
              <a:off x="7270377" y="2333007"/>
              <a:ext cx="4202486" cy="8930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Uspendisse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eu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risus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leo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. Aenean a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nibh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pretium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augue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cursus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feugiat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ac ac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orci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. Aenean id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finibus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nibh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.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Praesent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interdum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mollis</a:t>
              </a:r>
              <a:r>
                <a:rPr lang="en-ID" sz="1200" b="0" i="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 </a:t>
              </a:r>
              <a:r>
                <a:rPr lang="en-ID" sz="1200" b="0" i="0" dirty="0" err="1"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nisl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Rubik" pitchFamily="2" charset="-79"/>
                <a:cs typeface="Rubik" pitchFamily="2" charset="-79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5FD7AEAC-3D01-9E4D-842E-5077BA1EACF6}"/>
                </a:ext>
              </a:extLst>
            </p:cNvPr>
            <p:cNvSpPr/>
            <p:nvPr/>
          </p:nvSpPr>
          <p:spPr>
            <a:xfrm>
              <a:off x="7270377" y="1781678"/>
              <a:ext cx="1671917" cy="42126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ID" sz="1600" b="1" i="0" spc="3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Rubik" pitchFamily="2" charset="-79"/>
                  <a:cs typeface="Rubik" pitchFamily="2" charset="-79"/>
                </a:rPr>
                <a:t>Definition</a:t>
              </a:r>
              <a:endParaRPr lang="en-US" sz="1600" b="1" spc="300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endParaRP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277794DF-563C-4E4F-994E-4F2785816558}"/>
              </a:ext>
            </a:extLst>
          </p:cNvPr>
          <p:cNvSpPr/>
          <p:nvPr/>
        </p:nvSpPr>
        <p:spPr>
          <a:xfrm>
            <a:off x="7270377" y="4068375"/>
            <a:ext cx="1671917" cy="4212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600" b="1" i="0" spc="3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Definition</a:t>
            </a:r>
            <a:endParaRPr lang="en-US" sz="1600" b="1" spc="300" dirty="0">
              <a:solidFill>
                <a:schemeClr val="tx1">
                  <a:lumMod val="75000"/>
                  <a:lumOff val="25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94CB6A2-2EB2-3C48-B742-1A54D6D50145}"/>
              </a:ext>
            </a:extLst>
          </p:cNvPr>
          <p:cNvSpPr/>
          <p:nvPr/>
        </p:nvSpPr>
        <p:spPr>
          <a:xfrm>
            <a:off x="7270377" y="4619704"/>
            <a:ext cx="4202486" cy="8930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Uspendisse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eu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risus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leo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a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pretium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cursus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feugiat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ac ac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orci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id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finibus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Praesent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mollis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nisl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99EC3CC7-6DD2-9B45-BAB6-0654D4C6936A}"/>
              </a:ext>
            </a:extLst>
          </p:cNvPr>
          <p:cNvSpPr/>
          <p:nvPr/>
        </p:nvSpPr>
        <p:spPr>
          <a:xfrm>
            <a:off x="615831" y="-214401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30C19E75-6C95-F842-891D-44466936AD9E}"/>
              </a:ext>
            </a:extLst>
          </p:cNvPr>
          <p:cNvSpPr/>
          <p:nvPr/>
        </p:nvSpPr>
        <p:spPr>
          <a:xfrm>
            <a:off x="5243001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B503033A-89F2-8B40-8938-F724F461CE3D}"/>
              </a:ext>
            </a:extLst>
          </p:cNvPr>
          <p:cNvSpPr/>
          <p:nvPr/>
        </p:nvSpPr>
        <p:spPr>
          <a:xfrm>
            <a:off x="4887623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29100C1-A5D9-C54E-BFEB-EF9B1747FF2B}"/>
              </a:ext>
            </a:extLst>
          </p:cNvPr>
          <p:cNvSpPr/>
          <p:nvPr/>
        </p:nvSpPr>
        <p:spPr>
          <a:xfrm>
            <a:off x="2966814" y="5653361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Rubik" pitchFamily="2" charset="-79"/>
              <a:cs typeface="Rubik" pitchFamily="2" charset="-79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71C5AAA5-08C4-5C42-B328-87EC6671AB4B}"/>
              </a:ext>
            </a:extLst>
          </p:cNvPr>
          <p:cNvSpPr/>
          <p:nvPr/>
        </p:nvSpPr>
        <p:spPr>
          <a:xfrm>
            <a:off x="4818855" y="3328831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EDAFCF11-0114-A740-AE66-77472A504CBE}"/>
              </a:ext>
            </a:extLst>
          </p:cNvPr>
          <p:cNvSpPr/>
          <p:nvPr/>
        </p:nvSpPr>
        <p:spPr>
          <a:xfrm>
            <a:off x="1046462" y="28657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28" name="Graphic 1">
            <a:extLst>
              <a:ext uri="{FF2B5EF4-FFF2-40B4-BE49-F238E27FC236}">
                <a16:creationId xmlns:a16="http://schemas.microsoft.com/office/drawing/2014/main" id="{B0E9046C-3155-2346-AB63-DF37990C9322}"/>
              </a:ext>
            </a:extLst>
          </p:cNvPr>
          <p:cNvGrpSpPr/>
          <p:nvPr/>
        </p:nvGrpSpPr>
        <p:grpSpPr>
          <a:xfrm>
            <a:off x="10172556" y="-56149"/>
            <a:ext cx="1178768" cy="1241757"/>
            <a:chOff x="9148428" y="-56149"/>
            <a:chExt cx="1178768" cy="1241757"/>
          </a:xfrm>
          <a:solidFill>
            <a:schemeClr val="accent2"/>
          </a:solidFill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E8D0B360-C491-D043-91BE-CA6BC543E2CF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C222C5F3-63EE-6546-9541-67B74988C737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51171C70-D380-0B4D-B191-A03ED1140B13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47B00DF1-3A3B-E047-B431-43B48F6C0698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3" name="Graphic 1">
              <a:extLst>
                <a:ext uri="{FF2B5EF4-FFF2-40B4-BE49-F238E27FC236}">
                  <a16:creationId xmlns:a16="http://schemas.microsoft.com/office/drawing/2014/main" id="{785CC332-D4AD-F445-BDDD-4E7A0BC712B1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146968A7-ED72-9244-871E-3DE2C4413989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BBA570EA-5035-6843-AEA8-209C2119E812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E707929C-D5CF-D84A-BD4E-06D704486830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6DF8537A-422F-3A48-9502-6EF857933C8E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6C1FDEFF-3C7D-584A-8467-664B14FC9A64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A094A44E-515F-AF48-9E5B-3C2C08A97DD6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2E29E500-7589-E14C-A2C9-A24643B984CE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7A0584B4-9D02-084C-8D36-59C6BFBAA270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9113370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Rectangle 98">
            <a:extLst>
              <a:ext uri="{FF2B5EF4-FFF2-40B4-BE49-F238E27FC236}">
                <a16:creationId xmlns:a16="http://schemas.microsoft.com/office/drawing/2014/main" id="{9180DAB4-34F7-2045-AF58-F9905DB47015}"/>
              </a:ext>
            </a:extLst>
          </p:cNvPr>
          <p:cNvSpPr/>
          <p:nvPr/>
        </p:nvSpPr>
        <p:spPr>
          <a:xfrm>
            <a:off x="6523211" y="-2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B793B756-0345-D041-987F-5696BFACB107}"/>
              </a:ext>
            </a:extLst>
          </p:cNvPr>
          <p:cNvSpPr/>
          <p:nvPr/>
        </p:nvSpPr>
        <p:spPr>
          <a:xfrm>
            <a:off x="8729837" y="3428363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9" name="Graphic 1">
            <a:extLst>
              <a:ext uri="{FF2B5EF4-FFF2-40B4-BE49-F238E27FC236}">
                <a16:creationId xmlns:a16="http://schemas.microsoft.com/office/drawing/2014/main" id="{3E1ED165-EC79-324A-98F5-672E8B4EA949}"/>
              </a:ext>
            </a:extLst>
          </p:cNvPr>
          <p:cNvGrpSpPr/>
          <p:nvPr/>
        </p:nvGrpSpPr>
        <p:grpSpPr>
          <a:xfrm>
            <a:off x="8588336" y="5609766"/>
            <a:ext cx="658197" cy="635442"/>
            <a:chOff x="8588336" y="5609766"/>
            <a:chExt cx="658197" cy="635442"/>
          </a:xfrm>
          <a:solidFill>
            <a:schemeClr val="accent5"/>
          </a:solidFill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554773B7-F91A-EE44-A6E9-1BD9BA087AE6}"/>
                </a:ext>
              </a:extLst>
            </p:cNvPr>
            <p:cNvSpPr/>
            <p:nvPr/>
          </p:nvSpPr>
          <p:spPr>
            <a:xfrm>
              <a:off x="8588336" y="5609766"/>
              <a:ext cx="658197" cy="635442"/>
            </a:xfrm>
            <a:custGeom>
              <a:avLst/>
              <a:gdLst>
                <a:gd name="connsiteX0" fmla="*/ 648508 w 658197"/>
                <a:gd name="connsiteY0" fmla="*/ 448598 h 635442"/>
                <a:gd name="connsiteX1" fmla="*/ 640114 w 658197"/>
                <a:gd name="connsiteY1" fmla="*/ 406629 h 635442"/>
                <a:gd name="connsiteX2" fmla="*/ 628613 w 658197"/>
                <a:gd name="connsiteY2" fmla="*/ 328976 h 635442"/>
                <a:gd name="connsiteX3" fmla="*/ 626362 w 658197"/>
                <a:gd name="connsiteY3" fmla="*/ 310474 h 635442"/>
                <a:gd name="connsiteX4" fmla="*/ 608324 w 658197"/>
                <a:gd name="connsiteY4" fmla="*/ 242930 h 635442"/>
                <a:gd name="connsiteX5" fmla="*/ 510169 w 658197"/>
                <a:gd name="connsiteY5" fmla="*/ 228749 h 635442"/>
                <a:gd name="connsiteX6" fmla="*/ 500811 w 658197"/>
                <a:gd name="connsiteY6" fmla="*/ 230678 h 635442"/>
                <a:gd name="connsiteX7" fmla="*/ 500847 w 658197"/>
                <a:gd name="connsiteY7" fmla="*/ 227213 h 635442"/>
                <a:gd name="connsiteX8" fmla="*/ 500847 w 658197"/>
                <a:gd name="connsiteY8" fmla="*/ 222391 h 635442"/>
                <a:gd name="connsiteX9" fmla="*/ 500632 w 658197"/>
                <a:gd name="connsiteY9" fmla="*/ 220105 h 635442"/>
                <a:gd name="connsiteX10" fmla="*/ 500382 w 658197"/>
                <a:gd name="connsiteY10" fmla="*/ 217319 h 635442"/>
                <a:gd name="connsiteX11" fmla="*/ 501847 w 658197"/>
                <a:gd name="connsiteY11" fmla="*/ 201460 h 635442"/>
                <a:gd name="connsiteX12" fmla="*/ 484630 w 658197"/>
                <a:gd name="connsiteY12" fmla="*/ 180243 h 635442"/>
                <a:gd name="connsiteX13" fmla="*/ 393798 w 658197"/>
                <a:gd name="connsiteY13" fmla="*/ 152633 h 635442"/>
                <a:gd name="connsiteX14" fmla="*/ 369866 w 658197"/>
                <a:gd name="connsiteY14" fmla="*/ 150454 h 635442"/>
                <a:gd name="connsiteX15" fmla="*/ 369973 w 658197"/>
                <a:gd name="connsiteY15" fmla="*/ 146525 h 635442"/>
                <a:gd name="connsiteX16" fmla="*/ 370402 w 658197"/>
                <a:gd name="connsiteY16" fmla="*/ 139381 h 635442"/>
                <a:gd name="connsiteX17" fmla="*/ 370688 w 658197"/>
                <a:gd name="connsiteY17" fmla="*/ 136059 h 635442"/>
                <a:gd name="connsiteX18" fmla="*/ 370545 w 658197"/>
                <a:gd name="connsiteY18" fmla="*/ 128165 h 635442"/>
                <a:gd name="connsiteX19" fmla="*/ 370473 w 658197"/>
                <a:gd name="connsiteY19" fmla="*/ 126737 h 635442"/>
                <a:gd name="connsiteX20" fmla="*/ 383725 w 658197"/>
                <a:gd name="connsiteY20" fmla="*/ 138631 h 635442"/>
                <a:gd name="connsiteX21" fmla="*/ 384189 w 658197"/>
                <a:gd name="connsiteY21" fmla="*/ 138595 h 635442"/>
                <a:gd name="connsiteX22" fmla="*/ 388976 w 658197"/>
                <a:gd name="connsiteY22" fmla="*/ 135880 h 635442"/>
                <a:gd name="connsiteX23" fmla="*/ 388333 w 658197"/>
                <a:gd name="connsiteY23" fmla="*/ 124058 h 635442"/>
                <a:gd name="connsiteX24" fmla="*/ 380975 w 658197"/>
                <a:gd name="connsiteY24" fmla="*/ 114342 h 635442"/>
                <a:gd name="connsiteX25" fmla="*/ 381725 w 658197"/>
                <a:gd name="connsiteY25" fmla="*/ 114521 h 635442"/>
                <a:gd name="connsiteX26" fmla="*/ 391547 w 658197"/>
                <a:gd name="connsiteY26" fmla="*/ 116199 h 635442"/>
                <a:gd name="connsiteX27" fmla="*/ 406978 w 658197"/>
                <a:gd name="connsiteY27" fmla="*/ 111556 h 635442"/>
                <a:gd name="connsiteX28" fmla="*/ 408299 w 658197"/>
                <a:gd name="connsiteY28" fmla="*/ 105448 h 635442"/>
                <a:gd name="connsiteX29" fmla="*/ 392690 w 658197"/>
                <a:gd name="connsiteY29" fmla="*/ 97590 h 635442"/>
                <a:gd name="connsiteX30" fmla="*/ 391976 w 658197"/>
                <a:gd name="connsiteY30" fmla="*/ 97518 h 635442"/>
                <a:gd name="connsiteX31" fmla="*/ 379689 w 658197"/>
                <a:gd name="connsiteY31" fmla="*/ 99304 h 635442"/>
                <a:gd name="connsiteX32" fmla="*/ 377331 w 658197"/>
                <a:gd name="connsiteY32" fmla="*/ 100269 h 635442"/>
                <a:gd name="connsiteX33" fmla="*/ 380296 w 658197"/>
                <a:gd name="connsiteY33" fmla="*/ 89446 h 635442"/>
                <a:gd name="connsiteX34" fmla="*/ 371152 w 658197"/>
                <a:gd name="connsiteY34" fmla="*/ 69908 h 635442"/>
                <a:gd name="connsiteX35" fmla="*/ 361686 w 658197"/>
                <a:gd name="connsiteY35" fmla="*/ 72587 h 635442"/>
                <a:gd name="connsiteX36" fmla="*/ 359400 w 658197"/>
                <a:gd name="connsiteY36" fmla="*/ 85838 h 635442"/>
                <a:gd name="connsiteX37" fmla="*/ 361972 w 658197"/>
                <a:gd name="connsiteY37" fmla="*/ 95268 h 635442"/>
                <a:gd name="connsiteX38" fmla="*/ 362865 w 658197"/>
                <a:gd name="connsiteY38" fmla="*/ 98483 h 635442"/>
                <a:gd name="connsiteX39" fmla="*/ 357329 w 658197"/>
                <a:gd name="connsiteY39" fmla="*/ 94018 h 635442"/>
                <a:gd name="connsiteX40" fmla="*/ 339505 w 658197"/>
                <a:gd name="connsiteY40" fmla="*/ 89768 h 635442"/>
                <a:gd name="connsiteX41" fmla="*/ 334433 w 658197"/>
                <a:gd name="connsiteY41" fmla="*/ 94304 h 635442"/>
                <a:gd name="connsiteX42" fmla="*/ 344934 w 658197"/>
                <a:gd name="connsiteY42" fmla="*/ 106019 h 635442"/>
                <a:gd name="connsiteX43" fmla="*/ 344934 w 658197"/>
                <a:gd name="connsiteY43" fmla="*/ 106019 h 635442"/>
                <a:gd name="connsiteX44" fmla="*/ 344577 w 658197"/>
                <a:gd name="connsiteY44" fmla="*/ 106091 h 635442"/>
                <a:gd name="connsiteX45" fmla="*/ 333397 w 658197"/>
                <a:gd name="connsiteY45" fmla="*/ 112270 h 635442"/>
                <a:gd name="connsiteX46" fmla="*/ 332468 w 658197"/>
                <a:gd name="connsiteY46" fmla="*/ 122057 h 635442"/>
                <a:gd name="connsiteX47" fmla="*/ 353828 w 658197"/>
                <a:gd name="connsiteY47" fmla="*/ 124093 h 635442"/>
                <a:gd name="connsiteX48" fmla="*/ 354257 w 658197"/>
                <a:gd name="connsiteY48" fmla="*/ 123843 h 635442"/>
                <a:gd name="connsiteX49" fmla="*/ 360293 w 658197"/>
                <a:gd name="connsiteY49" fmla="*/ 120307 h 635442"/>
                <a:gd name="connsiteX50" fmla="*/ 361472 w 658197"/>
                <a:gd name="connsiteY50" fmla="*/ 119557 h 635442"/>
                <a:gd name="connsiteX51" fmla="*/ 364044 w 658197"/>
                <a:gd name="connsiteY51" fmla="*/ 117807 h 635442"/>
                <a:gd name="connsiteX52" fmla="*/ 365187 w 658197"/>
                <a:gd name="connsiteY52" fmla="*/ 116521 h 635442"/>
                <a:gd name="connsiteX53" fmla="*/ 365580 w 658197"/>
                <a:gd name="connsiteY53" fmla="*/ 116057 h 635442"/>
                <a:gd name="connsiteX54" fmla="*/ 365294 w 658197"/>
                <a:gd name="connsiteY54" fmla="*/ 116164 h 635442"/>
                <a:gd name="connsiteX55" fmla="*/ 364723 w 658197"/>
                <a:gd name="connsiteY55" fmla="*/ 111235 h 635442"/>
                <a:gd name="connsiteX56" fmla="*/ 361222 w 658197"/>
                <a:gd name="connsiteY56" fmla="*/ 113520 h 635442"/>
                <a:gd name="connsiteX57" fmla="*/ 360793 w 658197"/>
                <a:gd name="connsiteY57" fmla="*/ 114020 h 635442"/>
                <a:gd name="connsiteX58" fmla="*/ 358900 w 658197"/>
                <a:gd name="connsiteY58" fmla="*/ 115271 h 635442"/>
                <a:gd name="connsiteX59" fmla="*/ 357472 w 658197"/>
                <a:gd name="connsiteY59" fmla="*/ 116164 h 635442"/>
                <a:gd name="connsiteX60" fmla="*/ 351828 w 658197"/>
                <a:gd name="connsiteY60" fmla="*/ 119450 h 635442"/>
                <a:gd name="connsiteX61" fmla="*/ 351399 w 658197"/>
                <a:gd name="connsiteY61" fmla="*/ 119700 h 635442"/>
                <a:gd name="connsiteX62" fmla="*/ 336612 w 658197"/>
                <a:gd name="connsiteY62" fmla="*/ 119342 h 635442"/>
                <a:gd name="connsiteX63" fmla="*/ 337219 w 658197"/>
                <a:gd name="connsiteY63" fmla="*/ 115342 h 635442"/>
                <a:gd name="connsiteX64" fmla="*/ 345434 w 658197"/>
                <a:gd name="connsiteY64" fmla="*/ 110913 h 635442"/>
                <a:gd name="connsiteX65" fmla="*/ 346649 w 658197"/>
                <a:gd name="connsiteY65" fmla="*/ 110663 h 635442"/>
                <a:gd name="connsiteX66" fmla="*/ 354436 w 658197"/>
                <a:gd name="connsiteY66" fmla="*/ 110056 h 635442"/>
                <a:gd name="connsiteX67" fmla="*/ 355578 w 658197"/>
                <a:gd name="connsiteY67" fmla="*/ 110377 h 635442"/>
                <a:gd name="connsiteX68" fmla="*/ 362651 w 658197"/>
                <a:gd name="connsiteY68" fmla="*/ 111127 h 635442"/>
                <a:gd name="connsiteX69" fmla="*/ 363687 w 658197"/>
                <a:gd name="connsiteY69" fmla="*/ 110913 h 635442"/>
                <a:gd name="connsiteX70" fmla="*/ 362401 w 658197"/>
                <a:gd name="connsiteY70" fmla="*/ 106127 h 635442"/>
                <a:gd name="connsiteX71" fmla="*/ 361865 w 658197"/>
                <a:gd name="connsiteY71" fmla="*/ 106234 h 635442"/>
                <a:gd name="connsiteX72" fmla="*/ 358115 w 658197"/>
                <a:gd name="connsiteY72" fmla="*/ 105448 h 635442"/>
                <a:gd name="connsiteX73" fmla="*/ 357650 w 658197"/>
                <a:gd name="connsiteY73" fmla="*/ 105305 h 635442"/>
                <a:gd name="connsiteX74" fmla="*/ 353757 w 658197"/>
                <a:gd name="connsiteY74" fmla="*/ 104305 h 635442"/>
                <a:gd name="connsiteX75" fmla="*/ 348685 w 658197"/>
                <a:gd name="connsiteY75" fmla="*/ 102519 h 635442"/>
                <a:gd name="connsiteX76" fmla="*/ 347542 w 658197"/>
                <a:gd name="connsiteY76" fmla="*/ 101769 h 635442"/>
                <a:gd name="connsiteX77" fmla="*/ 339362 w 658197"/>
                <a:gd name="connsiteY77" fmla="*/ 95090 h 635442"/>
                <a:gd name="connsiteX78" fmla="*/ 340791 w 658197"/>
                <a:gd name="connsiteY78" fmla="*/ 94482 h 635442"/>
                <a:gd name="connsiteX79" fmla="*/ 354614 w 658197"/>
                <a:gd name="connsiteY79" fmla="*/ 98126 h 635442"/>
                <a:gd name="connsiteX80" fmla="*/ 359758 w 658197"/>
                <a:gd name="connsiteY80" fmla="*/ 102340 h 635442"/>
                <a:gd name="connsiteX81" fmla="*/ 361115 w 658197"/>
                <a:gd name="connsiteY81" fmla="*/ 103591 h 635442"/>
                <a:gd name="connsiteX82" fmla="*/ 362687 w 658197"/>
                <a:gd name="connsiteY82" fmla="*/ 105270 h 635442"/>
                <a:gd name="connsiteX83" fmla="*/ 366008 w 658197"/>
                <a:gd name="connsiteY83" fmla="*/ 108449 h 635442"/>
                <a:gd name="connsiteX84" fmla="*/ 366901 w 658197"/>
                <a:gd name="connsiteY84" fmla="*/ 109020 h 635442"/>
                <a:gd name="connsiteX85" fmla="*/ 366151 w 658197"/>
                <a:gd name="connsiteY85" fmla="*/ 114521 h 635442"/>
                <a:gd name="connsiteX86" fmla="*/ 366115 w 658197"/>
                <a:gd name="connsiteY86" fmla="*/ 115342 h 635442"/>
                <a:gd name="connsiteX87" fmla="*/ 365758 w 658197"/>
                <a:gd name="connsiteY87" fmla="*/ 118843 h 635442"/>
                <a:gd name="connsiteX88" fmla="*/ 365330 w 658197"/>
                <a:gd name="connsiteY88" fmla="*/ 125094 h 635442"/>
                <a:gd name="connsiteX89" fmla="*/ 365508 w 658197"/>
                <a:gd name="connsiteY89" fmla="*/ 128415 h 635442"/>
                <a:gd name="connsiteX90" fmla="*/ 365651 w 658197"/>
                <a:gd name="connsiteY90" fmla="*/ 135630 h 635442"/>
                <a:gd name="connsiteX91" fmla="*/ 365366 w 658197"/>
                <a:gd name="connsiteY91" fmla="*/ 138845 h 635442"/>
                <a:gd name="connsiteX92" fmla="*/ 364901 w 658197"/>
                <a:gd name="connsiteY92" fmla="*/ 146418 h 635442"/>
                <a:gd name="connsiteX93" fmla="*/ 364830 w 658197"/>
                <a:gd name="connsiteY93" fmla="*/ 150025 h 635442"/>
                <a:gd name="connsiteX94" fmla="*/ 254244 w 658197"/>
                <a:gd name="connsiteY94" fmla="*/ 155633 h 635442"/>
                <a:gd name="connsiteX95" fmla="*/ 253851 w 658197"/>
                <a:gd name="connsiteY95" fmla="*/ 152132 h 635442"/>
                <a:gd name="connsiteX96" fmla="*/ 253351 w 658197"/>
                <a:gd name="connsiteY96" fmla="*/ 147703 h 635442"/>
                <a:gd name="connsiteX97" fmla="*/ 251887 w 658197"/>
                <a:gd name="connsiteY97" fmla="*/ 138488 h 635442"/>
                <a:gd name="connsiteX98" fmla="*/ 248779 w 658197"/>
                <a:gd name="connsiteY98" fmla="*/ 133059 h 635442"/>
                <a:gd name="connsiteX99" fmla="*/ 247136 w 658197"/>
                <a:gd name="connsiteY99" fmla="*/ 130773 h 635442"/>
                <a:gd name="connsiteX100" fmla="*/ 244958 w 658197"/>
                <a:gd name="connsiteY100" fmla="*/ 124522 h 635442"/>
                <a:gd name="connsiteX101" fmla="*/ 245958 w 658197"/>
                <a:gd name="connsiteY101" fmla="*/ 124843 h 635442"/>
                <a:gd name="connsiteX102" fmla="*/ 246672 w 658197"/>
                <a:gd name="connsiteY102" fmla="*/ 122736 h 635442"/>
                <a:gd name="connsiteX103" fmla="*/ 247994 w 658197"/>
                <a:gd name="connsiteY103" fmla="*/ 127129 h 635442"/>
                <a:gd name="connsiteX104" fmla="*/ 263710 w 658197"/>
                <a:gd name="connsiteY104" fmla="*/ 119236 h 635442"/>
                <a:gd name="connsiteX105" fmla="*/ 268175 w 658197"/>
                <a:gd name="connsiteY105" fmla="*/ 113056 h 635442"/>
                <a:gd name="connsiteX106" fmla="*/ 267782 w 658197"/>
                <a:gd name="connsiteY106" fmla="*/ 107127 h 635442"/>
                <a:gd name="connsiteX107" fmla="*/ 267532 w 658197"/>
                <a:gd name="connsiteY107" fmla="*/ 106019 h 635442"/>
                <a:gd name="connsiteX108" fmla="*/ 264281 w 658197"/>
                <a:gd name="connsiteY108" fmla="*/ 100269 h 635442"/>
                <a:gd name="connsiteX109" fmla="*/ 259174 w 658197"/>
                <a:gd name="connsiteY109" fmla="*/ 100626 h 635442"/>
                <a:gd name="connsiteX110" fmla="*/ 253244 w 658197"/>
                <a:gd name="connsiteY110" fmla="*/ 104769 h 635442"/>
                <a:gd name="connsiteX111" fmla="*/ 243815 w 658197"/>
                <a:gd name="connsiteY111" fmla="*/ 116914 h 635442"/>
                <a:gd name="connsiteX112" fmla="*/ 243314 w 658197"/>
                <a:gd name="connsiteY112" fmla="*/ 94161 h 635442"/>
                <a:gd name="connsiteX113" fmla="*/ 244600 w 658197"/>
                <a:gd name="connsiteY113" fmla="*/ 80374 h 635442"/>
                <a:gd name="connsiteX114" fmla="*/ 244993 w 658197"/>
                <a:gd name="connsiteY114" fmla="*/ 75301 h 635442"/>
                <a:gd name="connsiteX115" fmla="*/ 243743 w 658197"/>
                <a:gd name="connsiteY115" fmla="*/ 62086 h 635442"/>
                <a:gd name="connsiteX116" fmla="*/ 241136 w 658197"/>
                <a:gd name="connsiteY116" fmla="*/ 57049 h 635442"/>
                <a:gd name="connsiteX117" fmla="*/ 237385 w 658197"/>
                <a:gd name="connsiteY117" fmla="*/ 48941 h 635442"/>
                <a:gd name="connsiteX118" fmla="*/ 237064 w 658197"/>
                <a:gd name="connsiteY118" fmla="*/ 47941 h 635442"/>
                <a:gd name="connsiteX119" fmla="*/ 235456 w 658197"/>
                <a:gd name="connsiteY119" fmla="*/ 43190 h 635442"/>
                <a:gd name="connsiteX120" fmla="*/ 237135 w 658197"/>
                <a:gd name="connsiteY120" fmla="*/ 44797 h 635442"/>
                <a:gd name="connsiteX121" fmla="*/ 238921 w 658197"/>
                <a:gd name="connsiteY121" fmla="*/ 46583 h 635442"/>
                <a:gd name="connsiteX122" fmla="*/ 242386 w 658197"/>
                <a:gd name="connsiteY122" fmla="*/ 50584 h 635442"/>
                <a:gd name="connsiteX123" fmla="*/ 245493 w 658197"/>
                <a:gd name="connsiteY123" fmla="*/ 54156 h 635442"/>
                <a:gd name="connsiteX124" fmla="*/ 251208 w 658197"/>
                <a:gd name="connsiteY124" fmla="*/ 60942 h 635442"/>
                <a:gd name="connsiteX125" fmla="*/ 254316 w 658197"/>
                <a:gd name="connsiteY125" fmla="*/ 64443 h 635442"/>
                <a:gd name="connsiteX126" fmla="*/ 264674 w 658197"/>
                <a:gd name="connsiteY126" fmla="*/ 68479 h 635442"/>
                <a:gd name="connsiteX127" fmla="*/ 266139 w 658197"/>
                <a:gd name="connsiteY127" fmla="*/ 68193 h 635442"/>
                <a:gd name="connsiteX128" fmla="*/ 273211 w 658197"/>
                <a:gd name="connsiteY128" fmla="*/ 60335 h 635442"/>
                <a:gd name="connsiteX129" fmla="*/ 271782 w 658197"/>
                <a:gd name="connsiteY129" fmla="*/ 54549 h 635442"/>
                <a:gd name="connsiteX130" fmla="*/ 267353 w 658197"/>
                <a:gd name="connsiteY130" fmla="*/ 48655 h 635442"/>
                <a:gd name="connsiteX131" fmla="*/ 265889 w 658197"/>
                <a:gd name="connsiteY131" fmla="*/ 47227 h 635442"/>
                <a:gd name="connsiteX132" fmla="*/ 252994 w 658197"/>
                <a:gd name="connsiteY132" fmla="*/ 36047 h 635442"/>
                <a:gd name="connsiteX133" fmla="*/ 252673 w 658197"/>
                <a:gd name="connsiteY133" fmla="*/ 35832 h 635442"/>
                <a:gd name="connsiteX134" fmla="*/ 248422 w 658197"/>
                <a:gd name="connsiteY134" fmla="*/ 33546 h 635442"/>
                <a:gd name="connsiteX135" fmla="*/ 249744 w 658197"/>
                <a:gd name="connsiteY135" fmla="*/ 32796 h 635442"/>
                <a:gd name="connsiteX136" fmla="*/ 256995 w 658197"/>
                <a:gd name="connsiteY136" fmla="*/ 26617 h 635442"/>
                <a:gd name="connsiteX137" fmla="*/ 259959 w 658197"/>
                <a:gd name="connsiteY137" fmla="*/ 13794 h 635442"/>
                <a:gd name="connsiteX138" fmla="*/ 255887 w 658197"/>
                <a:gd name="connsiteY138" fmla="*/ 7507 h 635442"/>
                <a:gd name="connsiteX139" fmla="*/ 245208 w 658197"/>
                <a:gd name="connsiteY139" fmla="*/ 7579 h 635442"/>
                <a:gd name="connsiteX140" fmla="*/ 238457 w 658197"/>
                <a:gd name="connsiteY140" fmla="*/ 13615 h 635442"/>
                <a:gd name="connsiteX141" fmla="*/ 236885 w 658197"/>
                <a:gd name="connsiteY141" fmla="*/ 15651 h 635442"/>
                <a:gd name="connsiteX142" fmla="*/ 235885 w 658197"/>
                <a:gd name="connsiteY142" fmla="*/ 16758 h 635442"/>
                <a:gd name="connsiteX143" fmla="*/ 233277 w 658197"/>
                <a:gd name="connsiteY143" fmla="*/ 20509 h 635442"/>
                <a:gd name="connsiteX144" fmla="*/ 232063 w 658197"/>
                <a:gd name="connsiteY144" fmla="*/ 24331 h 635442"/>
                <a:gd name="connsiteX145" fmla="*/ 231706 w 658197"/>
                <a:gd name="connsiteY145" fmla="*/ 25688 h 635442"/>
                <a:gd name="connsiteX146" fmla="*/ 231456 w 658197"/>
                <a:gd name="connsiteY146" fmla="*/ 26617 h 635442"/>
                <a:gd name="connsiteX147" fmla="*/ 228420 w 658197"/>
                <a:gd name="connsiteY147" fmla="*/ 19902 h 635442"/>
                <a:gd name="connsiteX148" fmla="*/ 224634 w 658197"/>
                <a:gd name="connsiteY148" fmla="*/ 11436 h 635442"/>
                <a:gd name="connsiteX149" fmla="*/ 217275 w 658197"/>
                <a:gd name="connsiteY149" fmla="*/ 1506 h 635442"/>
                <a:gd name="connsiteX150" fmla="*/ 207667 w 658197"/>
                <a:gd name="connsiteY150" fmla="*/ 2185 h 635442"/>
                <a:gd name="connsiteX151" fmla="*/ 207667 w 658197"/>
                <a:gd name="connsiteY151" fmla="*/ 25545 h 635442"/>
                <a:gd name="connsiteX152" fmla="*/ 221276 w 658197"/>
                <a:gd name="connsiteY152" fmla="*/ 35797 h 635442"/>
                <a:gd name="connsiteX153" fmla="*/ 218597 w 658197"/>
                <a:gd name="connsiteY153" fmla="*/ 36475 h 635442"/>
                <a:gd name="connsiteX154" fmla="*/ 208846 w 658197"/>
                <a:gd name="connsiteY154" fmla="*/ 39583 h 635442"/>
                <a:gd name="connsiteX155" fmla="*/ 198237 w 658197"/>
                <a:gd name="connsiteY155" fmla="*/ 47512 h 635442"/>
                <a:gd name="connsiteX156" fmla="*/ 194665 w 658197"/>
                <a:gd name="connsiteY156" fmla="*/ 57156 h 635442"/>
                <a:gd name="connsiteX157" fmla="*/ 197523 w 658197"/>
                <a:gd name="connsiteY157" fmla="*/ 62300 h 635442"/>
                <a:gd name="connsiteX158" fmla="*/ 208417 w 658197"/>
                <a:gd name="connsiteY158" fmla="*/ 63121 h 635442"/>
                <a:gd name="connsiteX159" fmla="*/ 219383 w 658197"/>
                <a:gd name="connsiteY159" fmla="*/ 58621 h 635442"/>
                <a:gd name="connsiteX160" fmla="*/ 229134 w 658197"/>
                <a:gd name="connsiteY160" fmla="*/ 51513 h 635442"/>
                <a:gd name="connsiteX161" fmla="*/ 229991 w 658197"/>
                <a:gd name="connsiteY161" fmla="*/ 50513 h 635442"/>
                <a:gd name="connsiteX162" fmla="*/ 231956 w 658197"/>
                <a:gd name="connsiteY162" fmla="*/ 48155 h 635442"/>
                <a:gd name="connsiteX163" fmla="*/ 232349 w 658197"/>
                <a:gd name="connsiteY163" fmla="*/ 49370 h 635442"/>
                <a:gd name="connsiteX164" fmla="*/ 232670 w 658197"/>
                <a:gd name="connsiteY164" fmla="*/ 50370 h 635442"/>
                <a:gd name="connsiteX165" fmla="*/ 236814 w 658197"/>
                <a:gd name="connsiteY165" fmla="*/ 59371 h 635442"/>
                <a:gd name="connsiteX166" fmla="*/ 239278 w 658197"/>
                <a:gd name="connsiteY166" fmla="*/ 64121 h 635442"/>
                <a:gd name="connsiteX167" fmla="*/ 240100 w 658197"/>
                <a:gd name="connsiteY167" fmla="*/ 74694 h 635442"/>
                <a:gd name="connsiteX168" fmla="*/ 239671 w 658197"/>
                <a:gd name="connsiteY168" fmla="*/ 80266 h 635442"/>
                <a:gd name="connsiteX169" fmla="*/ 238457 w 658197"/>
                <a:gd name="connsiteY169" fmla="*/ 93268 h 635442"/>
                <a:gd name="connsiteX170" fmla="*/ 239064 w 658197"/>
                <a:gd name="connsiteY170" fmla="*/ 118378 h 635442"/>
                <a:gd name="connsiteX171" fmla="*/ 235278 w 658197"/>
                <a:gd name="connsiteY171" fmla="*/ 116057 h 635442"/>
                <a:gd name="connsiteX172" fmla="*/ 230456 w 658197"/>
                <a:gd name="connsiteY172" fmla="*/ 114807 h 635442"/>
                <a:gd name="connsiteX173" fmla="*/ 226955 w 658197"/>
                <a:gd name="connsiteY173" fmla="*/ 113985 h 635442"/>
                <a:gd name="connsiteX174" fmla="*/ 225848 w 658197"/>
                <a:gd name="connsiteY174" fmla="*/ 113592 h 635442"/>
                <a:gd name="connsiteX175" fmla="*/ 214811 w 658197"/>
                <a:gd name="connsiteY175" fmla="*/ 112627 h 635442"/>
                <a:gd name="connsiteX176" fmla="*/ 211489 w 658197"/>
                <a:gd name="connsiteY176" fmla="*/ 116735 h 635442"/>
                <a:gd name="connsiteX177" fmla="*/ 214454 w 658197"/>
                <a:gd name="connsiteY177" fmla="*/ 127701 h 635442"/>
                <a:gd name="connsiteX178" fmla="*/ 220740 w 658197"/>
                <a:gd name="connsiteY178" fmla="*/ 129665 h 635442"/>
                <a:gd name="connsiteX179" fmla="*/ 222240 w 658197"/>
                <a:gd name="connsiteY179" fmla="*/ 129808 h 635442"/>
                <a:gd name="connsiteX180" fmla="*/ 224741 w 658197"/>
                <a:gd name="connsiteY180" fmla="*/ 130273 h 635442"/>
                <a:gd name="connsiteX181" fmla="*/ 231099 w 658197"/>
                <a:gd name="connsiteY181" fmla="*/ 130773 h 635442"/>
                <a:gd name="connsiteX182" fmla="*/ 231956 w 658197"/>
                <a:gd name="connsiteY182" fmla="*/ 130665 h 635442"/>
                <a:gd name="connsiteX183" fmla="*/ 236885 w 658197"/>
                <a:gd name="connsiteY183" fmla="*/ 129916 h 635442"/>
                <a:gd name="connsiteX184" fmla="*/ 239600 w 658197"/>
                <a:gd name="connsiteY184" fmla="*/ 129523 h 635442"/>
                <a:gd name="connsiteX185" fmla="*/ 238993 w 658197"/>
                <a:gd name="connsiteY185" fmla="*/ 125522 h 635442"/>
                <a:gd name="connsiteX186" fmla="*/ 239243 w 658197"/>
                <a:gd name="connsiteY186" fmla="*/ 125844 h 635442"/>
                <a:gd name="connsiteX187" fmla="*/ 240064 w 658197"/>
                <a:gd name="connsiteY187" fmla="*/ 125236 h 635442"/>
                <a:gd name="connsiteX188" fmla="*/ 242886 w 658197"/>
                <a:gd name="connsiteY188" fmla="*/ 133237 h 635442"/>
                <a:gd name="connsiteX189" fmla="*/ 244886 w 658197"/>
                <a:gd name="connsiteY189" fmla="*/ 136059 h 635442"/>
                <a:gd name="connsiteX190" fmla="*/ 247172 w 658197"/>
                <a:gd name="connsiteY190" fmla="*/ 139810 h 635442"/>
                <a:gd name="connsiteX191" fmla="*/ 248458 w 658197"/>
                <a:gd name="connsiteY191" fmla="*/ 148060 h 635442"/>
                <a:gd name="connsiteX192" fmla="*/ 248994 w 658197"/>
                <a:gd name="connsiteY192" fmla="*/ 152740 h 635442"/>
                <a:gd name="connsiteX193" fmla="*/ 249422 w 658197"/>
                <a:gd name="connsiteY193" fmla="*/ 156347 h 635442"/>
                <a:gd name="connsiteX194" fmla="*/ 155696 w 658197"/>
                <a:gd name="connsiteY194" fmla="*/ 181636 h 635442"/>
                <a:gd name="connsiteX195" fmla="*/ 152696 w 658197"/>
                <a:gd name="connsiteY195" fmla="*/ 177243 h 635442"/>
                <a:gd name="connsiteX196" fmla="*/ 143552 w 658197"/>
                <a:gd name="connsiteY196" fmla="*/ 160062 h 635442"/>
                <a:gd name="connsiteX197" fmla="*/ 142052 w 658197"/>
                <a:gd name="connsiteY197" fmla="*/ 156776 h 635442"/>
                <a:gd name="connsiteX198" fmla="*/ 136944 w 658197"/>
                <a:gd name="connsiteY198" fmla="*/ 148060 h 635442"/>
                <a:gd name="connsiteX199" fmla="*/ 135765 w 658197"/>
                <a:gd name="connsiteY199" fmla="*/ 146239 h 635442"/>
                <a:gd name="connsiteX200" fmla="*/ 134051 w 658197"/>
                <a:gd name="connsiteY200" fmla="*/ 141167 h 635442"/>
                <a:gd name="connsiteX201" fmla="*/ 131872 w 658197"/>
                <a:gd name="connsiteY201" fmla="*/ 132916 h 635442"/>
                <a:gd name="connsiteX202" fmla="*/ 129622 w 658197"/>
                <a:gd name="connsiteY202" fmla="*/ 121200 h 635442"/>
                <a:gd name="connsiteX203" fmla="*/ 133515 w 658197"/>
                <a:gd name="connsiteY203" fmla="*/ 123986 h 635442"/>
                <a:gd name="connsiteX204" fmla="*/ 134158 w 658197"/>
                <a:gd name="connsiteY204" fmla="*/ 124379 h 635442"/>
                <a:gd name="connsiteX205" fmla="*/ 139194 w 658197"/>
                <a:gd name="connsiteY205" fmla="*/ 127594 h 635442"/>
                <a:gd name="connsiteX206" fmla="*/ 144659 w 658197"/>
                <a:gd name="connsiteY206" fmla="*/ 131058 h 635442"/>
                <a:gd name="connsiteX207" fmla="*/ 145659 w 658197"/>
                <a:gd name="connsiteY207" fmla="*/ 131666 h 635442"/>
                <a:gd name="connsiteX208" fmla="*/ 157518 w 658197"/>
                <a:gd name="connsiteY208" fmla="*/ 136059 h 635442"/>
                <a:gd name="connsiteX209" fmla="*/ 158732 w 658197"/>
                <a:gd name="connsiteY209" fmla="*/ 135988 h 635442"/>
                <a:gd name="connsiteX210" fmla="*/ 164805 w 658197"/>
                <a:gd name="connsiteY210" fmla="*/ 132023 h 635442"/>
                <a:gd name="connsiteX211" fmla="*/ 159161 w 658197"/>
                <a:gd name="connsiteY211" fmla="*/ 117307 h 635442"/>
                <a:gd name="connsiteX212" fmla="*/ 148481 w 658197"/>
                <a:gd name="connsiteY212" fmla="*/ 109520 h 635442"/>
                <a:gd name="connsiteX213" fmla="*/ 153839 w 658197"/>
                <a:gd name="connsiteY213" fmla="*/ 108556 h 635442"/>
                <a:gd name="connsiteX214" fmla="*/ 169269 w 658197"/>
                <a:gd name="connsiteY214" fmla="*/ 99912 h 635442"/>
                <a:gd name="connsiteX215" fmla="*/ 170698 w 658197"/>
                <a:gd name="connsiteY215" fmla="*/ 92268 h 635442"/>
                <a:gd name="connsiteX216" fmla="*/ 164233 w 658197"/>
                <a:gd name="connsiteY216" fmla="*/ 84088 h 635442"/>
                <a:gd name="connsiteX217" fmla="*/ 153053 w 658197"/>
                <a:gd name="connsiteY217" fmla="*/ 85910 h 635442"/>
                <a:gd name="connsiteX218" fmla="*/ 151232 w 658197"/>
                <a:gd name="connsiteY218" fmla="*/ 86696 h 635442"/>
                <a:gd name="connsiteX219" fmla="*/ 149196 w 658197"/>
                <a:gd name="connsiteY219" fmla="*/ 87446 h 635442"/>
                <a:gd name="connsiteX220" fmla="*/ 141159 w 658197"/>
                <a:gd name="connsiteY220" fmla="*/ 91268 h 635442"/>
                <a:gd name="connsiteX221" fmla="*/ 137265 w 658197"/>
                <a:gd name="connsiteY221" fmla="*/ 95090 h 635442"/>
                <a:gd name="connsiteX222" fmla="*/ 136873 w 658197"/>
                <a:gd name="connsiteY222" fmla="*/ 95554 h 635442"/>
                <a:gd name="connsiteX223" fmla="*/ 136551 w 658197"/>
                <a:gd name="connsiteY223" fmla="*/ 86481 h 635442"/>
                <a:gd name="connsiteX224" fmla="*/ 126836 w 658197"/>
                <a:gd name="connsiteY224" fmla="*/ 67872 h 635442"/>
                <a:gd name="connsiteX225" fmla="*/ 118942 w 658197"/>
                <a:gd name="connsiteY225" fmla="*/ 69194 h 635442"/>
                <a:gd name="connsiteX226" fmla="*/ 113191 w 658197"/>
                <a:gd name="connsiteY226" fmla="*/ 82731 h 635442"/>
                <a:gd name="connsiteX227" fmla="*/ 119049 w 658197"/>
                <a:gd name="connsiteY227" fmla="*/ 97483 h 635442"/>
                <a:gd name="connsiteX228" fmla="*/ 120085 w 658197"/>
                <a:gd name="connsiteY228" fmla="*/ 99340 h 635442"/>
                <a:gd name="connsiteX229" fmla="*/ 121192 w 658197"/>
                <a:gd name="connsiteY229" fmla="*/ 101126 h 635442"/>
                <a:gd name="connsiteX230" fmla="*/ 123049 w 658197"/>
                <a:gd name="connsiteY230" fmla="*/ 104234 h 635442"/>
                <a:gd name="connsiteX231" fmla="*/ 121371 w 658197"/>
                <a:gd name="connsiteY231" fmla="*/ 103662 h 635442"/>
                <a:gd name="connsiteX232" fmla="*/ 118335 w 658197"/>
                <a:gd name="connsiteY232" fmla="*/ 103233 h 635442"/>
                <a:gd name="connsiteX233" fmla="*/ 116656 w 658197"/>
                <a:gd name="connsiteY233" fmla="*/ 103019 h 635442"/>
                <a:gd name="connsiteX234" fmla="*/ 105690 w 658197"/>
                <a:gd name="connsiteY234" fmla="*/ 103341 h 635442"/>
                <a:gd name="connsiteX235" fmla="*/ 87402 w 658197"/>
                <a:gd name="connsiteY235" fmla="*/ 113520 h 635442"/>
                <a:gd name="connsiteX236" fmla="*/ 86545 w 658197"/>
                <a:gd name="connsiteY236" fmla="*/ 120950 h 635442"/>
                <a:gd name="connsiteX237" fmla="*/ 96118 w 658197"/>
                <a:gd name="connsiteY237" fmla="*/ 126629 h 635442"/>
                <a:gd name="connsiteX238" fmla="*/ 97725 w 658197"/>
                <a:gd name="connsiteY238" fmla="*/ 126880 h 635442"/>
                <a:gd name="connsiteX239" fmla="*/ 110262 w 658197"/>
                <a:gd name="connsiteY239" fmla="*/ 125844 h 635442"/>
                <a:gd name="connsiteX240" fmla="*/ 120763 w 658197"/>
                <a:gd name="connsiteY240" fmla="*/ 121664 h 635442"/>
                <a:gd name="connsiteX241" fmla="*/ 124371 w 658197"/>
                <a:gd name="connsiteY241" fmla="*/ 119271 h 635442"/>
                <a:gd name="connsiteX242" fmla="*/ 127121 w 658197"/>
                <a:gd name="connsiteY242" fmla="*/ 134523 h 635442"/>
                <a:gd name="connsiteX243" fmla="*/ 129086 w 658197"/>
                <a:gd name="connsiteY243" fmla="*/ 142024 h 635442"/>
                <a:gd name="connsiteX244" fmla="*/ 131515 w 658197"/>
                <a:gd name="connsiteY244" fmla="*/ 148953 h 635442"/>
                <a:gd name="connsiteX245" fmla="*/ 132729 w 658197"/>
                <a:gd name="connsiteY245" fmla="*/ 150811 h 635442"/>
                <a:gd name="connsiteX246" fmla="*/ 137480 w 658197"/>
                <a:gd name="connsiteY246" fmla="*/ 158883 h 635442"/>
                <a:gd name="connsiteX247" fmla="*/ 138944 w 658197"/>
                <a:gd name="connsiteY247" fmla="*/ 162169 h 635442"/>
                <a:gd name="connsiteX248" fmla="*/ 148624 w 658197"/>
                <a:gd name="connsiteY248" fmla="*/ 180279 h 635442"/>
                <a:gd name="connsiteX249" fmla="*/ 150839 w 658197"/>
                <a:gd name="connsiteY249" fmla="*/ 183529 h 635442"/>
                <a:gd name="connsiteX250" fmla="*/ 128443 w 658197"/>
                <a:gd name="connsiteY250" fmla="*/ 192530 h 635442"/>
                <a:gd name="connsiteX251" fmla="*/ 59756 w 658197"/>
                <a:gd name="connsiteY251" fmla="*/ 225499 h 635442"/>
                <a:gd name="connsiteX252" fmla="*/ 42861 w 658197"/>
                <a:gd name="connsiteY252" fmla="*/ 232928 h 635442"/>
                <a:gd name="connsiteX253" fmla="*/ 5106 w 658197"/>
                <a:gd name="connsiteY253" fmla="*/ 254717 h 635442"/>
                <a:gd name="connsiteX254" fmla="*/ 4820 w 658197"/>
                <a:gd name="connsiteY254" fmla="*/ 255074 h 635442"/>
                <a:gd name="connsiteX255" fmla="*/ 677 w 658197"/>
                <a:gd name="connsiteY255" fmla="*/ 267147 h 635442"/>
                <a:gd name="connsiteX256" fmla="*/ 4285 w 658197"/>
                <a:gd name="connsiteY256" fmla="*/ 270112 h 635442"/>
                <a:gd name="connsiteX257" fmla="*/ 10071 w 658197"/>
                <a:gd name="connsiteY257" fmla="*/ 280077 h 635442"/>
                <a:gd name="connsiteX258" fmla="*/ 10285 w 658197"/>
                <a:gd name="connsiteY258" fmla="*/ 280505 h 635442"/>
                <a:gd name="connsiteX259" fmla="*/ 13322 w 658197"/>
                <a:gd name="connsiteY259" fmla="*/ 288471 h 635442"/>
                <a:gd name="connsiteX260" fmla="*/ 16429 w 658197"/>
                <a:gd name="connsiteY260" fmla="*/ 296686 h 635442"/>
                <a:gd name="connsiteX261" fmla="*/ 19501 w 658197"/>
                <a:gd name="connsiteY261" fmla="*/ 302187 h 635442"/>
                <a:gd name="connsiteX262" fmla="*/ 23430 w 658197"/>
                <a:gd name="connsiteY262" fmla="*/ 309795 h 635442"/>
                <a:gd name="connsiteX263" fmla="*/ 31431 w 658197"/>
                <a:gd name="connsiteY263" fmla="*/ 329119 h 635442"/>
                <a:gd name="connsiteX264" fmla="*/ 34538 w 658197"/>
                <a:gd name="connsiteY264" fmla="*/ 337156 h 635442"/>
                <a:gd name="connsiteX265" fmla="*/ 39718 w 658197"/>
                <a:gd name="connsiteY265" fmla="*/ 349586 h 635442"/>
                <a:gd name="connsiteX266" fmla="*/ 43789 w 658197"/>
                <a:gd name="connsiteY266" fmla="*/ 358622 h 635442"/>
                <a:gd name="connsiteX267" fmla="*/ 45433 w 658197"/>
                <a:gd name="connsiteY267" fmla="*/ 363516 h 635442"/>
                <a:gd name="connsiteX268" fmla="*/ 48076 w 658197"/>
                <a:gd name="connsiteY268" fmla="*/ 370803 h 635442"/>
                <a:gd name="connsiteX269" fmla="*/ 58434 w 658197"/>
                <a:gd name="connsiteY269" fmla="*/ 399770 h 635442"/>
                <a:gd name="connsiteX270" fmla="*/ 67971 w 658197"/>
                <a:gd name="connsiteY270" fmla="*/ 426917 h 635442"/>
                <a:gd name="connsiteX271" fmla="*/ 77437 w 658197"/>
                <a:gd name="connsiteY271" fmla="*/ 456027 h 635442"/>
                <a:gd name="connsiteX272" fmla="*/ 80008 w 658197"/>
                <a:gd name="connsiteY272" fmla="*/ 463743 h 635442"/>
                <a:gd name="connsiteX273" fmla="*/ 82116 w 658197"/>
                <a:gd name="connsiteY273" fmla="*/ 469744 h 635442"/>
                <a:gd name="connsiteX274" fmla="*/ 86438 w 658197"/>
                <a:gd name="connsiteY274" fmla="*/ 480209 h 635442"/>
                <a:gd name="connsiteX275" fmla="*/ 88366 w 658197"/>
                <a:gd name="connsiteY275" fmla="*/ 484210 h 635442"/>
                <a:gd name="connsiteX276" fmla="*/ 93296 w 658197"/>
                <a:gd name="connsiteY276" fmla="*/ 496747 h 635442"/>
                <a:gd name="connsiteX277" fmla="*/ 96296 w 658197"/>
                <a:gd name="connsiteY277" fmla="*/ 504712 h 635442"/>
                <a:gd name="connsiteX278" fmla="*/ 101368 w 658197"/>
                <a:gd name="connsiteY278" fmla="*/ 515785 h 635442"/>
                <a:gd name="connsiteX279" fmla="*/ 106190 w 658197"/>
                <a:gd name="connsiteY279" fmla="*/ 526358 h 635442"/>
                <a:gd name="connsiteX280" fmla="*/ 110155 w 658197"/>
                <a:gd name="connsiteY280" fmla="*/ 538288 h 635442"/>
                <a:gd name="connsiteX281" fmla="*/ 111762 w 658197"/>
                <a:gd name="connsiteY281" fmla="*/ 543538 h 635442"/>
                <a:gd name="connsiteX282" fmla="*/ 116656 w 658197"/>
                <a:gd name="connsiteY282" fmla="*/ 556398 h 635442"/>
                <a:gd name="connsiteX283" fmla="*/ 120871 w 658197"/>
                <a:gd name="connsiteY283" fmla="*/ 567184 h 635442"/>
                <a:gd name="connsiteX284" fmla="*/ 124442 w 658197"/>
                <a:gd name="connsiteY284" fmla="*/ 574292 h 635442"/>
                <a:gd name="connsiteX285" fmla="*/ 126443 w 658197"/>
                <a:gd name="connsiteY285" fmla="*/ 577793 h 635442"/>
                <a:gd name="connsiteX286" fmla="*/ 127729 w 658197"/>
                <a:gd name="connsiteY286" fmla="*/ 580436 h 635442"/>
                <a:gd name="connsiteX287" fmla="*/ 130872 w 658197"/>
                <a:gd name="connsiteY287" fmla="*/ 586294 h 635442"/>
                <a:gd name="connsiteX288" fmla="*/ 147624 w 658197"/>
                <a:gd name="connsiteY288" fmla="*/ 604403 h 635442"/>
                <a:gd name="connsiteX289" fmla="*/ 149160 w 658197"/>
                <a:gd name="connsiteY289" fmla="*/ 605832 h 635442"/>
                <a:gd name="connsiteX290" fmla="*/ 155089 w 658197"/>
                <a:gd name="connsiteY290" fmla="*/ 609868 h 635442"/>
                <a:gd name="connsiteX291" fmla="*/ 160018 w 658197"/>
                <a:gd name="connsiteY291" fmla="*/ 613190 h 635442"/>
                <a:gd name="connsiteX292" fmla="*/ 171698 w 658197"/>
                <a:gd name="connsiteY292" fmla="*/ 621870 h 635442"/>
                <a:gd name="connsiteX293" fmla="*/ 176556 w 658197"/>
                <a:gd name="connsiteY293" fmla="*/ 625442 h 635442"/>
                <a:gd name="connsiteX294" fmla="*/ 182700 w 658197"/>
                <a:gd name="connsiteY294" fmla="*/ 629799 h 635442"/>
                <a:gd name="connsiteX295" fmla="*/ 191594 w 658197"/>
                <a:gd name="connsiteY295" fmla="*/ 632693 h 635442"/>
                <a:gd name="connsiteX296" fmla="*/ 192130 w 658197"/>
                <a:gd name="connsiteY296" fmla="*/ 632835 h 635442"/>
                <a:gd name="connsiteX297" fmla="*/ 213739 w 658197"/>
                <a:gd name="connsiteY297" fmla="*/ 635050 h 635442"/>
                <a:gd name="connsiteX298" fmla="*/ 220026 w 658197"/>
                <a:gd name="connsiteY298" fmla="*/ 635229 h 635442"/>
                <a:gd name="connsiteX299" fmla="*/ 233420 w 658197"/>
                <a:gd name="connsiteY299" fmla="*/ 635264 h 635442"/>
                <a:gd name="connsiteX300" fmla="*/ 239243 w 658197"/>
                <a:gd name="connsiteY300" fmla="*/ 634907 h 635442"/>
                <a:gd name="connsiteX301" fmla="*/ 254137 w 658197"/>
                <a:gd name="connsiteY301" fmla="*/ 633586 h 635442"/>
                <a:gd name="connsiteX302" fmla="*/ 265496 w 658197"/>
                <a:gd name="connsiteY302" fmla="*/ 632943 h 635442"/>
                <a:gd name="connsiteX303" fmla="*/ 273032 w 658197"/>
                <a:gd name="connsiteY303" fmla="*/ 632371 h 635442"/>
                <a:gd name="connsiteX304" fmla="*/ 279390 w 658197"/>
                <a:gd name="connsiteY304" fmla="*/ 631835 h 635442"/>
                <a:gd name="connsiteX305" fmla="*/ 304965 w 658197"/>
                <a:gd name="connsiteY305" fmla="*/ 630692 h 635442"/>
                <a:gd name="connsiteX306" fmla="*/ 316359 w 658197"/>
                <a:gd name="connsiteY306" fmla="*/ 629835 h 635442"/>
                <a:gd name="connsiteX307" fmla="*/ 323182 w 658197"/>
                <a:gd name="connsiteY307" fmla="*/ 629228 h 635442"/>
                <a:gd name="connsiteX308" fmla="*/ 341898 w 658197"/>
                <a:gd name="connsiteY308" fmla="*/ 626370 h 635442"/>
                <a:gd name="connsiteX309" fmla="*/ 353614 w 658197"/>
                <a:gd name="connsiteY309" fmla="*/ 624441 h 635442"/>
                <a:gd name="connsiteX310" fmla="*/ 356936 w 658197"/>
                <a:gd name="connsiteY310" fmla="*/ 623941 h 635442"/>
                <a:gd name="connsiteX311" fmla="*/ 369116 w 658197"/>
                <a:gd name="connsiteY311" fmla="*/ 622155 h 635442"/>
                <a:gd name="connsiteX312" fmla="*/ 376831 w 658197"/>
                <a:gd name="connsiteY312" fmla="*/ 620262 h 635442"/>
                <a:gd name="connsiteX313" fmla="*/ 382939 w 658197"/>
                <a:gd name="connsiteY313" fmla="*/ 618655 h 635442"/>
                <a:gd name="connsiteX314" fmla="*/ 403584 w 658197"/>
                <a:gd name="connsiteY314" fmla="*/ 615548 h 635442"/>
                <a:gd name="connsiteX315" fmla="*/ 414622 w 658197"/>
                <a:gd name="connsiteY315" fmla="*/ 613976 h 635442"/>
                <a:gd name="connsiteX316" fmla="*/ 445447 w 658197"/>
                <a:gd name="connsiteY316" fmla="*/ 609404 h 635442"/>
                <a:gd name="connsiteX317" fmla="*/ 452876 w 658197"/>
                <a:gd name="connsiteY317" fmla="*/ 608332 h 635442"/>
                <a:gd name="connsiteX318" fmla="*/ 486774 w 658197"/>
                <a:gd name="connsiteY318" fmla="*/ 601475 h 635442"/>
                <a:gd name="connsiteX319" fmla="*/ 491453 w 658197"/>
                <a:gd name="connsiteY319" fmla="*/ 600010 h 635442"/>
                <a:gd name="connsiteX320" fmla="*/ 511705 w 658197"/>
                <a:gd name="connsiteY320" fmla="*/ 590794 h 635442"/>
                <a:gd name="connsiteX321" fmla="*/ 514098 w 658197"/>
                <a:gd name="connsiteY321" fmla="*/ 588901 h 635442"/>
                <a:gd name="connsiteX322" fmla="*/ 519885 w 658197"/>
                <a:gd name="connsiteY322" fmla="*/ 583615 h 635442"/>
                <a:gd name="connsiteX323" fmla="*/ 529279 w 658197"/>
                <a:gd name="connsiteY323" fmla="*/ 568363 h 635442"/>
                <a:gd name="connsiteX324" fmla="*/ 533315 w 658197"/>
                <a:gd name="connsiteY324" fmla="*/ 555862 h 635442"/>
                <a:gd name="connsiteX325" fmla="*/ 533815 w 658197"/>
                <a:gd name="connsiteY325" fmla="*/ 553790 h 635442"/>
                <a:gd name="connsiteX326" fmla="*/ 535137 w 658197"/>
                <a:gd name="connsiteY326" fmla="*/ 548968 h 635442"/>
                <a:gd name="connsiteX327" fmla="*/ 537923 w 658197"/>
                <a:gd name="connsiteY327" fmla="*/ 537038 h 635442"/>
                <a:gd name="connsiteX328" fmla="*/ 538208 w 658197"/>
                <a:gd name="connsiteY328" fmla="*/ 521857 h 635442"/>
                <a:gd name="connsiteX329" fmla="*/ 538066 w 658197"/>
                <a:gd name="connsiteY329" fmla="*/ 515214 h 635442"/>
                <a:gd name="connsiteX330" fmla="*/ 538280 w 658197"/>
                <a:gd name="connsiteY330" fmla="*/ 508248 h 635442"/>
                <a:gd name="connsiteX331" fmla="*/ 538351 w 658197"/>
                <a:gd name="connsiteY331" fmla="*/ 496747 h 635442"/>
                <a:gd name="connsiteX332" fmla="*/ 538173 w 658197"/>
                <a:gd name="connsiteY332" fmla="*/ 490746 h 635442"/>
                <a:gd name="connsiteX333" fmla="*/ 537530 w 658197"/>
                <a:gd name="connsiteY333" fmla="*/ 480745 h 635442"/>
                <a:gd name="connsiteX334" fmla="*/ 536887 w 658197"/>
                <a:gd name="connsiteY334" fmla="*/ 471565 h 635442"/>
                <a:gd name="connsiteX335" fmla="*/ 536173 w 658197"/>
                <a:gd name="connsiteY335" fmla="*/ 461850 h 635442"/>
                <a:gd name="connsiteX336" fmla="*/ 535244 w 658197"/>
                <a:gd name="connsiteY336" fmla="*/ 450991 h 635442"/>
                <a:gd name="connsiteX337" fmla="*/ 534565 w 658197"/>
                <a:gd name="connsiteY337" fmla="*/ 441633 h 635442"/>
                <a:gd name="connsiteX338" fmla="*/ 532243 w 658197"/>
                <a:gd name="connsiteY338" fmla="*/ 427238 h 635442"/>
                <a:gd name="connsiteX339" fmla="*/ 529172 w 658197"/>
                <a:gd name="connsiteY339" fmla="*/ 398628 h 635442"/>
                <a:gd name="connsiteX340" fmla="*/ 528493 w 658197"/>
                <a:gd name="connsiteY340" fmla="*/ 391662 h 635442"/>
                <a:gd name="connsiteX341" fmla="*/ 528029 w 658197"/>
                <a:gd name="connsiteY341" fmla="*/ 388733 h 635442"/>
                <a:gd name="connsiteX342" fmla="*/ 527743 w 658197"/>
                <a:gd name="connsiteY342" fmla="*/ 381733 h 635442"/>
                <a:gd name="connsiteX343" fmla="*/ 527529 w 658197"/>
                <a:gd name="connsiteY343" fmla="*/ 375267 h 635442"/>
                <a:gd name="connsiteX344" fmla="*/ 526100 w 658197"/>
                <a:gd name="connsiteY344" fmla="*/ 365552 h 635442"/>
                <a:gd name="connsiteX345" fmla="*/ 525171 w 658197"/>
                <a:gd name="connsiteY345" fmla="*/ 359837 h 635442"/>
                <a:gd name="connsiteX346" fmla="*/ 522885 w 658197"/>
                <a:gd name="connsiteY346" fmla="*/ 349764 h 635442"/>
                <a:gd name="connsiteX347" fmla="*/ 521099 w 658197"/>
                <a:gd name="connsiteY347" fmla="*/ 342406 h 635442"/>
                <a:gd name="connsiteX348" fmla="*/ 520599 w 658197"/>
                <a:gd name="connsiteY348" fmla="*/ 338799 h 635442"/>
                <a:gd name="connsiteX349" fmla="*/ 519313 w 658197"/>
                <a:gd name="connsiteY349" fmla="*/ 332012 h 635442"/>
                <a:gd name="connsiteX350" fmla="*/ 518492 w 658197"/>
                <a:gd name="connsiteY350" fmla="*/ 329905 h 635442"/>
                <a:gd name="connsiteX351" fmla="*/ 517420 w 658197"/>
                <a:gd name="connsiteY351" fmla="*/ 326583 h 635442"/>
                <a:gd name="connsiteX352" fmla="*/ 510562 w 658197"/>
                <a:gd name="connsiteY352" fmla="*/ 298222 h 635442"/>
                <a:gd name="connsiteX353" fmla="*/ 507312 w 658197"/>
                <a:gd name="connsiteY353" fmla="*/ 278934 h 635442"/>
                <a:gd name="connsiteX354" fmla="*/ 531958 w 658197"/>
                <a:gd name="connsiteY354" fmla="*/ 275469 h 635442"/>
                <a:gd name="connsiteX355" fmla="*/ 554675 w 658197"/>
                <a:gd name="connsiteY355" fmla="*/ 281792 h 635442"/>
                <a:gd name="connsiteX356" fmla="*/ 578392 w 658197"/>
                <a:gd name="connsiteY356" fmla="*/ 322582 h 635442"/>
                <a:gd name="connsiteX357" fmla="*/ 599788 w 658197"/>
                <a:gd name="connsiteY357" fmla="*/ 387091 h 635442"/>
                <a:gd name="connsiteX358" fmla="*/ 613432 w 658197"/>
                <a:gd name="connsiteY358" fmla="*/ 424524 h 635442"/>
                <a:gd name="connsiteX359" fmla="*/ 616218 w 658197"/>
                <a:gd name="connsiteY359" fmla="*/ 433025 h 635442"/>
                <a:gd name="connsiteX360" fmla="*/ 630113 w 658197"/>
                <a:gd name="connsiteY360" fmla="*/ 473208 h 635442"/>
                <a:gd name="connsiteX361" fmla="*/ 654687 w 658197"/>
                <a:gd name="connsiteY361" fmla="*/ 510392 h 635442"/>
                <a:gd name="connsiteX362" fmla="*/ 655009 w 658197"/>
                <a:gd name="connsiteY362" fmla="*/ 510320 h 635442"/>
                <a:gd name="connsiteX363" fmla="*/ 657902 w 658197"/>
                <a:gd name="connsiteY363" fmla="*/ 499497 h 635442"/>
                <a:gd name="connsiteX364" fmla="*/ 648508 w 658197"/>
                <a:gd name="connsiteY364" fmla="*/ 448598 h 635442"/>
                <a:gd name="connsiteX365" fmla="*/ 371223 w 658197"/>
                <a:gd name="connsiteY365" fmla="*/ 113699 h 635442"/>
                <a:gd name="connsiteX366" fmla="*/ 371366 w 658197"/>
                <a:gd name="connsiteY366" fmla="*/ 112234 h 635442"/>
                <a:gd name="connsiteX367" fmla="*/ 372545 w 658197"/>
                <a:gd name="connsiteY367" fmla="*/ 113485 h 635442"/>
                <a:gd name="connsiteX368" fmla="*/ 371223 w 658197"/>
                <a:gd name="connsiteY368" fmla="*/ 113699 h 635442"/>
                <a:gd name="connsiteX369" fmla="*/ 383654 w 658197"/>
                <a:gd name="connsiteY369" fmla="*/ 125736 h 635442"/>
                <a:gd name="connsiteX370" fmla="*/ 384832 w 658197"/>
                <a:gd name="connsiteY370" fmla="*/ 133130 h 635442"/>
                <a:gd name="connsiteX371" fmla="*/ 383403 w 658197"/>
                <a:gd name="connsiteY371" fmla="*/ 133666 h 635442"/>
                <a:gd name="connsiteX372" fmla="*/ 373188 w 658197"/>
                <a:gd name="connsiteY372" fmla="*/ 114949 h 635442"/>
                <a:gd name="connsiteX373" fmla="*/ 373045 w 658197"/>
                <a:gd name="connsiteY373" fmla="*/ 113985 h 635442"/>
                <a:gd name="connsiteX374" fmla="*/ 376617 w 658197"/>
                <a:gd name="connsiteY374" fmla="*/ 117128 h 635442"/>
                <a:gd name="connsiteX375" fmla="*/ 383654 w 658197"/>
                <a:gd name="connsiteY375" fmla="*/ 125736 h 635442"/>
                <a:gd name="connsiteX376" fmla="*/ 381225 w 658197"/>
                <a:gd name="connsiteY376" fmla="*/ 104019 h 635442"/>
                <a:gd name="connsiteX377" fmla="*/ 391476 w 658197"/>
                <a:gd name="connsiteY377" fmla="*/ 102448 h 635442"/>
                <a:gd name="connsiteX378" fmla="*/ 392190 w 658197"/>
                <a:gd name="connsiteY378" fmla="*/ 102519 h 635442"/>
                <a:gd name="connsiteX379" fmla="*/ 403442 w 658197"/>
                <a:gd name="connsiteY379" fmla="*/ 106663 h 635442"/>
                <a:gd name="connsiteX380" fmla="*/ 403120 w 658197"/>
                <a:gd name="connsiteY380" fmla="*/ 108377 h 635442"/>
                <a:gd name="connsiteX381" fmla="*/ 391833 w 658197"/>
                <a:gd name="connsiteY381" fmla="*/ 111235 h 635442"/>
                <a:gd name="connsiteX382" fmla="*/ 382796 w 658197"/>
                <a:gd name="connsiteY382" fmla="*/ 109663 h 635442"/>
                <a:gd name="connsiteX383" fmla="*/ 373259 w 658197"/>
                <a:gd name="connsiteY383" fmla="*/ 107984 h 635442"/>
                <a:gd name="connsiteX384" fmla="*/ 372724 w 658197"/>
                <a:gd name="connsiteY384" fmla="*/ 107948 h 635442"/>
                <a:gd name="connsiteX385" fmla="*/ 372509 w 658197"/>
                <a:gd name="connsiteY385" fmla="*/ 107734 h 635442"/>
                <a:gd name="connsiteX386" fmla="*/ 377796 w 658197"/>
                <a:gd name="connsiteY386" fmla="*/ 105519 h 635442"/>
                <a:gd name="connsiteX387" fmla="*/ 381225 w 658197"/>
                <a:gd name="connsiteY387" fmla="*/ 104019 h 635442"/>
                <a:gd name="connsiteX388" fmla="*/ 365580 w 658197"/>
                <a:gd name="connsiteY388" fmla="*/ 75694 h 635442"/>
                <a:gd name="connsiteX389" fmla="*/ 367830 w 658197"/>
                <a:gd name="connsiteY389" fmla="*/ 73837 h 635442"/>
                <a:gd name="connsiteX390" fmla="*/ 368330 w 658197"/>
                <a:gd name="connsiteY390" fmla="*/ 73980 h 635442"/>
                <a:gd name="connsiteX391" fmla="*/ 375367 w 658197"/>
                <a:gd name="connsiteY391" fmla="*/ 89946 h 635442"/>
                <a:gd name="connsiteX392" fmla="*/ 372688 w 658197"/>
                <a:gd name="connsiteY392" fmla="*/ 98305 h 635442"/>
                <a:gd name="connsiteX393" fmla="*/ 371402 w 658197"/>
                <a:gd name="connsiteY393" fmla="*/ 99840 h 635442"/>
                <a:gd name="connsiteX394" fmla="*/ 369402 w 658197"/>
                <a:gd name="connsiteY394" fmla="*/ 102305 h 635442"/>
                <a:gd name="connsiteX395" fmla="*/ 368723 w 658197"/>
                <a:gd name="connsiteY395" fmla="*/ 100554 h 635442"/>
                <a:gd name="connsiteX396" fmla="*/ 368116 w 658197"/>
                <a:gd name="connsiteY396" fmla="*/ 98911 h 635442"/>
                <a:gd name="connsiteX397" fmla="*/ 366723 w 658197"/>
                <a:gd name="connsiteY397" fmla="*/ 93947 h 635442"/>
                <a:gd name="connsiteX398" fmla="*/ 364222 w 658197"/>
                <a:gd name="connsiteY398" fmla="*/ 84695 h 635442"/>
                <a:gd name="connsiteX399" fmla="*/ 365580 w 658197"/>
                <a:gd name="connsiteY399" fmla="*/ 75694 h 635442"/>
                <a:gd name="connsiteX400" fmla="*/ 256459 w 658197"/>
                <a:gd name="connsiteY400" fmla="*/ 108698 h 635442"/>
                <a:gd name="connsiteX401" fmla="*/ 261460 w 658197"/>
                <a:gd name="connsiteY401" fmla="*/ 105162 h 635442"/>
                <a:gd name="connsiteX402" fmla="*/ 262102 w 658197"/>
                <a:gd name="connsiteY402" fmla="*/ 104912 h 635442"/>
                <a:gd name="connsiteX403" fmla="*/ 262674 w 658197"/>
                <a:gd name="connsiteY403" fmla="*/ 107020 h 635442"/>
                <a:gd name="connsiteX404" fmla="*/ 262960 w 658197"/>
                <a:gd name="connsiteY404" fmla="*/ 108306 h 635442"/>
                <a:gd name="connsiteX405" fmla="*/ 263424 w 658197"/>
                <a:gd name="connsiteY405" fmla="*/ 111806 h 635442"/>
                <a:gd name="connsiteX406" fmla="*/ 260210 w 658197"/>
                <a:gd name="connsiteY406" fmla="*/ 115842 h 635442"/>
                <a:gd name="connsiteX407" fmla="*/ 246886 w 658197"/>
                <a:gd name="connsiteY407" fmla="*/ 122379 h 635442"/>
                <a:gd name="connsiteX408" fmla="*/ 256459 w 658197"/>
                <a:gd name="connsiteY408" fmla="*/ 108698 h 635442"/>
                <a:gd name="connsiteX409" fmla="*/ 234028 w 658197"/>
                <a:gd name="connsiteY409" fmla="*/ 36225 h 635442"/>
                <a:gd name="connsiteX410" fmla="*/ 234778 w 658197"/>
                <a:gd name="connsiteY410" fmla="*/ 36225 h 635442"/>
                <a:gd name="connsiteX411" fmla="*/ 236492 w 658197"/>
                <a:gd name="connsiteY411" fmla="*/ 27224 h 635442"/>
                <a:gd name="connsiteX412" fmla="*/ 236885 w 658197"/>
                <a:gd name="connsiteY412" fmla="*/ 25795 h 635442"/>
                <a:gd name="connsiteX413" fmla="*/ 237885 w 658197"/>
                <a:gd name="connsiteY413" fmla="*/ 22545 h 635442"/>
                <a:gd name="connsiteX414" fmla="*/ 239492 w 658197"/>
                <a:gd name="connsiteY414" fmla="*/ 20366 h 635442"/>
                <a:gd name="connsiteX415" fmla="*/ 240743 w 658197"/>
                <a:gd name="connsiteY415" fmla="*/ 19009 h 635442"/>
                <a:gd name="connsiteX416" fmla="*/ 242493 w 658197"/>
                <a:gd name="connsiteY416" fmla="*/ 16758 h 635442"/>
                <a:gd name="connsiteX417" fmla="*/ 247244 w 658197"/>
                <a:gd name="connsiteY417" fmla="*/ 12293 h 635442"/>
                <a:gd name="connsiteX418" fmla="*/ 253280 w 658197"/>
                <a:gd name="connsiteY418" fmla="*/ 11865 h 635442"/>
                <a:gd name="connsiteX419" fmla="*/ 255173 w 658197"/>
                <a:gd name="connsiteY419" fmla="*/ 14901 h 635442"/>
                <a:gd name="connsiteX420" fmla="*/ 253030 w 658197"/>
                <a:gd name="connsiteY420" fmla="*/ 23902 h 635442"/>
                <a:gd name="connsiteX421" fmla="*/ 247458 w 658197"/>
                <a:gd name="connsiteY421" fmla="*/ 28617 h 635442"/>
                <a:gd name="connsiteX422" fmla="*/ 245279 w 658197"/>
                <a:gd name="connsiteY422" fmla="*/ 29867 h 635442"/>
                <a:gd name="connsiteX423" fmla="*/ 241886 w 658197"/>
                <a:gd name="connsiteY423" fmla="*/ 31725 h 635442"/>
                <a:gd name="connsiteX424" fmla="*/ 241100 w 658197"/>
                <a:gd name="connsiteY424" fmla="*/ 31975 h 635442"/>
                <a:gd name="connsiteX425" fmla="*/ 236778 w 658197"/>
                <a:gd name="connsiteY425" fmla="*/ 35332 h 635442"/>
                <a:gd name="connsiteX426" fmla="*/ 236206 w 658197"/>
                <a:gd name="connsiteY426" fmla="*/ 37761 h 635442"/>
                <a:gd name="connsiteX427" fmla="*/ 238635 w 658197"/>
                <a:gd name="connsiteY427" fmla="*/ 38333 h 635442"/>
                <a:gd name="connsiteX428" fmla="*/ 243243 w 658197"/>
                <a:gd name="connsiteY428" fmla="*/ 38368 h 635442"/>
                <a:gd name="connsiteX429" fmla="*/ 245493 w 658197"/>
                <a:gd name="connsiteY429" fmla="*/ 38190 h 635442"/>
                <a:gd name="connsiteX430" fmla="*/ 249994 w 658197"/>
                <a:gd name="connsiteY430" fmla="*/ 40226 h 635442"/>
                <a:gd name="connsiteX431" fmla="*/ 250315 w 658197"/>
                <a:gd name="connsiteY431" fmla="*/ 40440 h 635442"/>
                <a:gd name="connsiteX432" fmla="*/ 262317 w 658197"/>
                <a:gd name="connsiteY432" fmla="*/ 50870 h 635442"/>
                <a:gd name="connsiteX433" fmla="*/ 263996 w 658197"/>
                <a:gd name="connsiteY433" fmla="*/ 52477 h 635442"/>
                <a:gd name="connsiteX434" fmla="*/ 267139 w 658197"/>
                <a:gd name="connsiteY434" fmla="*/ 56406 h 635442"/>
                <a:gd name="connsiteX435" fmla="*/ 268318 w 658197"/>
                <a:gd name="connsiteY435" fmla="*/ 61085 h 635442"/>
                <a:gd name="connsiteX436" fmla="*/ 264889 w 658197"/>
                <a:gd name="connsiteY436" fmla="*/ 63586 h 635442"/>
                <a:gd name="connsiteX437" fmla="*/ 258102 w 658197"/>
                <a:gd name="connsiteY437" fmla="*/ 61407 h 635442"/>
                <a:gd name="connsiteX438" fmla="*/ 254887 w 658197"/>
                <a:gd name="connsiteY438" fmla="*/ 57799 h 635442"/>
                <a:gd name="connsiteX439" fmla="*/ 249565 w 658197"/>
                <a:gd name="connsiteY439" fmla="*/ 51477 h 635442"/>
                <a:gd name="connsiteX440" fmla="*/ 246029 w 658197"/>
                <a:gd name="connsiteY440" fmla="*/ 47370 h 635442"/>
                <a:gd name="connsiteX441" fmla="*/ 242957 w 658197"/>
                <a:gd name="connsiteY441" fmla="*/ 43833 h 635442"/>
                <a:gd name="connsiteX442" fmla="*/ 240528 w 658197"/>
                <a:gd name="connsiteY442" fmla="*/ 41333 h 635442"/>
                <a:gd name="connsiteX443" fmla="*/ 237921 w 658197"/>
                <a:gd name="connsiteY443" fmla="*/ 38582 h 635442"/>
                <a:gd name="connsiteX444" fmla="*/ 233099 w 658197"/>
                <a:gd name="connsiteY444" fmla="*/ 39190 h 635442"/>
                <a:gd name="connsiteX445" fmla="*/ 233027 w 658197"/>
                <a:gd name="connsiteY445" fmla="*/ 39118 h 635442"/>
                <a:gd name="connsiteX446" fmla="*/ 231956 w 658197"/>
                <a:gd name="connsiteY446" fmla="*/ 37225 h 635442"/>
                <a:gd name="connsiteX447" fmla="*/ 234028 w 658197"/>
                <a:gd name="connsiteY447" fmla="*/ 36225 h 635442"/>
                <a:gd name="connsiteX448" fmla="*/ 211953 w 658197"/>
                <a:gd name="connsiteY448" fmla="*/ 23188 h 635442"/>
                <a:gd name="connsiteX449" fmla="*/ 210560 w 658197"/>
                <a:gd name="connsiteY449" fmla="*/ 6400 h 635442"/>
                <a:gd name="connsiteX450" fmla="*/ 212918 w 658197"/>
                <a:gd name="connsiteY450" fmla="*/ 5150 h 635442"/>
                <a:gd name="connsiteX451" fmla="*/ 214382 w 658197"/>
                <a:gd name="connsiteY451" fmla="*/ 5721 h 635442"/>
                <a:gd name="connsiteX452" fmla="*/ 220026 w 658197"/>
                <a:gd name="connsiteY452" fmla="*/ 13472 h 635442"/>
                <a:gd name="connsiteX453" fmla="*/ 223883 w 658197"/>
                <a:gd name="connsiteY453" fmla="*/ 22116 h 635442"/>
                <a:gd name="connsiteX454" fmla="*/ 227205 w 658197"/>
                <a:gd name="connsiteY454" fmla="*/ 29510 h 635442"/>
                <a:gd name="connsiteX455" fmla="*/ 228205 w 658197"/>
                <a:gd name="connsiteY455" fmla="*/ 31653 h 635442"/>
                <a:gd name="connsiteX456" fmla="*/ 229206 w 658197"/>
                <a:gd name="connsiteY456" fmla="*/ 33796 h 635442"/>
                <a:gd name="connsiteX457" fmla="*/ 225527 w 658197"/>
                <a:gd name="connsiteY457" fmla="*/ 32296 h 635442"/>
                <a:gd name="connsiteX458" fmla="*/ 211953 w 658197"/>
                <a:gd name="connsiteY458" fmla="*/ 23188 h 635442"/>
                <a:gd name="connsiteX459" fmla="*/ 226277 w 658197"/>
                <a:gd name="connsiteY459" fmla="*/ 47405 h 635442"/>
                <a:gd name="connsiteX460" fmla="*/ 225348 w 658197"/>
                <a:gd name="connsiteY460" fmla="*/ 48441 h 635442"/>
                <a:gd name="connsiteX461" fmla="*/ 217025 w 658197"/>
                <a:gd name="connsiteY461" fmla="*/ 54370 h 635442"/>
                <a:gd name="connsiteX462" fmla="*/ 206988 w 658197"/>
                <a:gd name="connsiteY462" fmla="*/ 58478 h 635442"/>
                <a:gd name="connsiteX463" fmla="*/ 200523 w 658197"/>
                <a:gd name="connsiteY463" fmla="*/ 58478 h 635442"/>
                <a:gd name="connsiteX464" fmla="*/ 199559 w 658197"/>
                <a:gd name="connsiteY464" fmla="*/ 56764 h 635442"/>
                <a:gd name="connsiteX465" fmla="*/ 201952 w 658197"/>
                <a:gd name="connsiteY465" fmla="*/ 50870 h 635442"/>
                <a:gd name="connsiteX466" fmla="*/ 210917 w 658197"/>
                <a:gd name="connsiteY466" fmla="*/ 44226 h 635442"/>
                <a:gd name="connsiteX467" fmla="*/ 219704 w 658197"/>
                <a:gd name="connsiteY467" fmla="*/ 41440 h 635442"/>
                <a:gd name="connsiteX468" fmla="*/ 227312 w 658197"/>
                <a:gd name="connsiteY468" fmla="*/ 39226 h 635442"/>
                <a:gd name="connsiteX469" fmla="*/ 229170 w 658197"/>
                <a:gd name="connsiteY469" fmla="*/ 42226 h 635442"/>
                <a:gd name="connsiteX470" fmla="*/ 229741 w 658197"/>
                <a:gd name="connsiteY470" fmla="*/ 42940 h 635442"/>
                <a:gd name="connsiteX471" fmla="*/ 226277 w 658197"/>
                <a:gd name="connsiteY471" fmla="*/ 47405 h 635442"/>
                <a:gd name="connsiteX472" fmla="*/ 236171 w 658197"/>
                <a:gd name="connsiteY472" fmla="*/ 125165 h 635442"/>
                <a:gd name="connsiteX473" fmla="*/ 231134 w 658197"/>
                <a:gd name="connsiteY473" fmla="*/ 125915 h 635442"/>
                <a:gd name="connsiteX474" fmla="*/ 225741 w 658197"/>
                <a:gd name="connsiteY474" fmla="*/ 125558 h 635442"/>
                <a:gd name="connsiteX475" fmla="*/ 222955 w 658197"/>
                <a:gd name="connsiteY475" fmla="*/ 125058 h 635442"/>
                <a:gd name="connsiteX476" fmla="*/ 221133 w 658197"/>
                <a:gd name="connsiteY476" fmla="*/ 124879 h 635442"/>
                <a:gd name="connsiteX477" fmla="*/ 217633 w 658197"/>
                <a:gd name="connsiteY477" fmla="*/ 124058 h 635442"/>
                <a:gd name="connsiteX478" fmla="*/ 216275 w 658197"/>
                <a:gd name="connsiteY478" fmla="*/ 118378 h 635442"/>
                <a:gd name="connsiteX479" fmla="*/ 217097 w 658197"/>
                <a:gd name="connsiteY479" fmla="*/ 117235 h 635442"/>
                <a:gd name="connsiteX480" fmla="*/ 217883 w 658197"/>
                <a:gd name="connsiteY480" fmla="*/ 117021 h 635442"/>
                <a:gd name="connsiteX481" fmla="*/ 224241 w 658197"/>
                <a:gd name="connsiteY481" fmla="*/ 118450 h 635442"/>
                <a:gd name="connsiteX482" fmla="*/ 225455 w 658197"/>
                <a:gd name="connsiteY482" fmla="*/ 118878 h 635442"/>
                <a:gd name="connsiteX483" fmla="*/ 229563 w 658197"/>
                <a:gd name="connsiteY483" fmla="*/ 119878 h 635442"/>
                <a:gd name="connsiteX484" fmla="*/ 233527 w 658197"/>
                <a:gd name="connsiteY484" fmla="*/ 120879 h 635442"/>
                <a:gd name="connsiteX485" fmla="*/ 238385 w 658197"/>
                <a:gd name="connsiteY485" fmla="*/ 124879 h 635442"/>
                <a:gd name="connsiteX486" fmla="*/ 236171 w 658197"/>
                <a:gd name="connsiteY486" fmla="*/ 125165 h 635442"/>
                <a:gd name="connsiteX487" fmla="*/ 118120 w 658197"/>
                <a:gd name="connsiteY487" fmla="*/ 82302 h 635442"/>
                <a:gd name="connsiteX488" fmla="*/ 122014 w 658197"/>
                <a:gd name="connsiteY488" fmla="*/ 73266 h 635442"/>
                <a:gd name="connsiteX489" fmla="*/ 125085 w 658197"/>
                <a:gd name="connsiteY489" fmla="*/ 72658 h 635442"/>
                <a:gd name="connsiteX490" fmla="*/ 131658 w 658197"/>
                <a:gd name="connsiteY490" fmla="*/ 87339 h 635442"/>
                <a:gd name="connsiteX491" fmla="*/ 128872 w 658197"/>
                <a:gd name="connsiteY491" fmla="*/ 106448 h 635442"/>
                <a:gd name="connsiteX492" fmla="*/ 133122 w 658197"/>
                <a:gd name="connsiteY492" fmla="*/ 108984 h 635442"/>
                <a:gd name="connsiteX493" fmla="*/ 134479 w 658197"/>
                <a:gd name="connsiteY493" fmla="*/ 106162 h 635442"/>
                <a:gd name="connsiteX494" fmla="*/ 135122 w 658197"/>
                <a:gd name="connsiteY494" fmla="*/ 104662 h 635442"/>
                <a:gd name="connsiteX495" fmla="*/ 137658 w 658197"/>
                <a:gd name="connsiteY495" fmla="*/ 101983 h 635442"/>
                <a:gd name="connsiteX496" fmla="*/ 139373 w 658197"/>
                <a:gd name="connsiteY496" fmla="*/ 100376 h 635442"/>
                <a:gd name="connsiteX497" fmla="*/ 141016 w 658197"/>
                <a:gd name="connsiteY497" fmla="*/ 98554 h 635442"/>
                <a:gd name="connsiteX498" fmla="*/ 144052 w 658197"/>
                <a:gd name="connsiteY498" fmla="*/ 95518 h 635442"/>
                <a:gd name="connsiteX499" fmla="*/ 150946 w 658197"/>
                <a:gd name="connsiteY499" fmla="*/ 92304 h 635442"/>
                <a:gd name="connsiteX500" fmla="*/ 153053 w 658197"/>
                <a:gd name="connsiteY500" fmla="*/ 91482 h 635442"/>
                <a:gd name="connsiteX501" fmla="*/ 155053 w 658197"/>
                <a:gd name="connsiteY501" fmla="*/ 90625 h 635442"/>
                <a:gd name="connsiteX502" fmla="*/ 162483 w 658197"/>
                <a:gd name="connsiteY502" fmla="*/ 88910 h 635442"/>
                <a:gd name="connsiteX503" fmla="*/ 165840 w 658197"/>
                <a:gd name="connsiteY503" fmla="*/ 93518 h 635442"/>
                <a:gd name="connsiteX504" fmla="*/ 165126 w 658197"/>
                <a:gd name="connsiteY504" fmla="*/ 97340 h 635442"/>
                <a:gd name="connsiteX505" fmla="*/ 152946 w 658197"/>
                <a:gd name="connsiteY505" fmla="*/ 103841 h 635442"/>
                <a:gd name="connsiteX506" fmla="*/ 135015 w 658197"/>
                <a:gd name="connsiteY506" fmla="*/ 106412 h 635442"/>
                <a:gd name="connsiteX507" fmla="*/ 135087 w 658197"/>
                <a:gd name="connsiteY507" fmla="*/ 111377 h 635442"/>
                <a:gd name="connsiteX508" fmla="*/ 155625 w 658197"/>
                <a:gd name="connsiteY508" fmla="*/ 120950 h 635442"/>
                <a:gd name="connsiteX509" fmla="*/ 160197 w 658197"/>
                <a:gd name="connsiteY509" fmla="*/ 130344 h 635442"/>
                <a:gd name="connsiteX510" fmla="*/ 157411 w 658197"/>
                <a:gd name="connsiteY510" fmla="*/ 131273 h 635442"/>
                <a:gd name="connsiteX511" fmla="*/ 148195 w 658197"/>
                <a:gd name="connsiteY511" fmla="*/ 127558 h 635442"/>
                <a:gd name="connsiteX512" fmla="*/ 147160 w 658197"/>
                <a:gd name="connsiteY512" fmla="*/ 126951 h 635442"/>
                <a:gd name="connsiteX513" fmla="*/ 141980 w 658197"/>
                <a:gd name="connsiteY513" fmla="*/ 123665 h 635442"/>
                <a:gd name="connsiteX514" fmla="*/ 136694 w 658197"/>
                <a:gd name="connsiteY514" fmla="*/ 120307 h 635442"/>
                <a:gd name="connsiteX515" fmla="*/ 136015 w 658197"/>
                <a:gd name="connsiteY515" fmla="*/ 119914 h 635442"/>
                <a:gd name="connsiteX516" fmla="*/ 131908 w 658197"/>
                <a:gd name="connsiteY516" fmla="*/ 115914 h 635442"/>
                <a:gd name="connsiteX517" fmla="*/ 130836 w 658197"/>
                <a:gd name="connsiteY517" fmla="*/ 113878 h 635442"/>
                <a:gd name="connsiteX518" fmla="*/ 128979 w 658197"/>
                <a:gd name="connsiteY518" fmla="*/ 109055 h 635442"/>
                <a:gd name="connsiteX519" fmla="*/ 127871 w 658197"/>
                <a:gd name="connsiteY519" fmla="*/ 109198 h 635442"/>
                <a:gd name="connsiteX520" fmla="*/ 125300 w 658197"/>
                <a:gd name="connsiteY520" fmla="*/ 98626 h 635442"/>
                <a:gd name="connsiteX521" fmla="*/ 124407 w 658197"/>
                <a:gd name="connsiteY521" fmla="*/ 97197 h 635442"/>
                <a:gd name="connsiteX522" fmla="*/ 123371 w 658197"/>
                <a:gd name="connsiteY522" fmla="*/ 95304 h 635442"/>
                <a:gd name="connsiteX523" fmla="*/ 118120 w 658197"/>
                <a:gd name="connsiteY523" fmla="*/ 82302 h 635442"/>
                <a:gd name="connsiteX524" fmla="*/ 121656 w 658197"/>
                <a:gd name="connsiteY524" fmla="*/ 115306 h 635442"/>
                <a:gd name="connsiteX525" fmla="*/ 118585 w 658197"/>
                <a:gd name="connsiteY525" fmla="*/ 117342 h 635442"/>
                <a:gd name="connsiteX526" fmla="*/ 109048 w 658197"/>
                <a:gd name="connsiteY526" fmla="*/ 121164 h 635442"/>
                <a:gd name="connsiteX527" fmla="*/ 98653 w 658197"/>
                <a:gd name="connsiteY527" fmla="*/ 122129 h 635442"/>
                <a:gd name="connsiteX528" fmla="*/ 96868 w 658197"/>
                <a:gd name="connsiteY528" fmla="*/ 121843 h 635442"/>
                <a:gd name="connsiteX529" fmla="*/ 91295 w 658197"/>
                <a:gd name="connsiteY529" fmla="*/ 119485 h 635442"/>
                <a:gd name="connsiteX530" fmla="*/ 91688 w 658197"/>
                <a:gd name="connsiteY530" fmla="*/ 116235 h 635442"/>
                <a:gd name="connsiteX531" fmla="*/ 106476 w 658197"/>
                <a:gd name="connsiteY531" fmla="*/ 108413 h 635442"/>
                <a:gd name="connsiteX532" fmla="*/ 109405 w 658197"/>
                <a:gd name="connsiteY532" fmla="*/ 107984 h 635442"/>
                <a:gd name="connsiteX533" fmla="*/ 115906 w 658197"/>
                <a:gd name="connsiteY533" fmla="*/ 108056 h 635442"/>
                <a:gd name="connsiteX534" fmla="*/ 117763 w 658197"/>
                <a:gd name="connsiteY534" fmla="*/ 108270 h 635442"/>
                <a:gd name="connsiteX535" fmla="*/ 120299 w 658197"/>
                <a:gd name="connsiteY535" fmla="*/ 108627 h 635442"/>
                <a:gd name="connsiteX536" fmla="*/ 121799 w 658197"/>
                <a:gd name="connsiteY536" fmla="*/ 109341 h 635442"/>
                <a:gd name="connsiteX537" fmla="*/ 124157 w 658197"/>
                <a:gd name="connsiteY537" fmla="*/ 110413 h 635442"/>
                <a:gd name="connsiteX538" fmla="*/ 124835 w 658197"/>
                <a:gd name="connsiteY538" fmla="*/ 112842 h 635442"/>
                <a:gd name="connsiteX539" fmla="*/ 123621 w 658197"/>
                <a:gd name="connsiteY539" fmla="*/ 113021 h 635442"/>
                <a:gd name="connsiteX540" fmla="*/ 123728 w 658197"/>
                <a:gd name="connsiteY540" fmla="*/ 113771 h 635442"/>
                <a:gd name="connsiteX541" fmla="*/ 123442 w 658197"/>
                <a:gd name="connsiteY541" fmla="*/ 113949 h 635442"/>
                <a:gd name="connsiteX542" fmla="*/ 121656 w 658197"/>
                <a:gd name="connsiteY542" fmla="*/ 115306 h 635442"/>
                <a:gd name="connsiteX543" fmla="*/ 393190 w 658197"/>
                <a:gd name="connsiteY543" fmla="*/ 157526 h 635442"/>
                <a:gd name="connsiteX544" fmla="*/ 481666 w 658197"/>
                <a:gd name="connsiteY544" fmla="*/ 184208 h 635442"/>
                <a:gd name="connsiteX545" fmla="*/ 497132 w 658197"/>
                <a:gd name="connsiteY545" fmla="*/ 203067 h 635442"/>
                <a:gd name="connsiteX546" fmla="*/ 497918 w 658197"/>
                <a:gd name="connsiteY546" fmla="*/ 207175 h 635442"/>
                <a:gd name="connsiteX547" fmla="*/ 497025 w 658197"/>
                <a:gd name="connsiteY547" fmla="*/ 206496 h 635442"/>
                <a:gd name="connsiteX548" fmla="*/ 495310 w 658197"/>
                <a:gd name="connsiteY548" fmla="*/ 215998 h 635442"/>
                <a:gd name="connsiteX549" fmla="*/ 473307 w 658197"/>
                <a:gd name="connsiteY549" fmla="*/ 233857 h 635442"/>
                <a:gd name="connsiteX550" fmla="*/ 468593 w 658197"/>
                <a:gd name="connsiteY550" fmla="*/ 236857 h 635442"/>
                <a:gd name="connsiteX551" fmla="*/ 379974 w 658197"/>
                <a:gd name="connsiteY551" fmla="*/ 266254 h 635442"/>
                <a:gd name="connsiteX552" fmla="*/ 354650 w 658197"/>
                <a:gd name="connsiteY552" fmla="*/ 269540 h 635442"/>
                <a:gd name="connsiteX553" fmla="*/ 356507 w 658197"/>
                <a:gd name="connsiteY553" fmla="*/ 259039 h 635442"/>
                <a:gd name="connsiteX554" fmla="*/ 357186 w 658197"/>
                <a:gd name="connsiteY554" fmla="*/ 254002 h 635442"/>
                <a:gd name="connsiteX555" fmla="*/ 359650 w 658197"/>
                <a:gd name="connsiteY555" fmla="*/ 227356 h 635442"/>
                <a:gd name="connsiteX556" fmla="*/ 358293 w 658197"/>
                <a:gd name="connsiteY556" fmla="*/ 213961 h 635442"/>
                <a:gd name="connsiteX557" fmla="*/ 358186 w 658197"/>
                <a:gd name="connsiteY557" fmla="*/ 213283 h 635442"/>
                <a:gd name="connsiteX558" fmla="*/ 357972 w 658197"/>
                <a:gd name="connsiteY558" fmla="*/ 207746 h 635442"/>
                <a:gd name="connsiteX559" fmla="*/ 357864 w 658197"/>
                <a:gd name="connsiteY559" fmla="*/ 202675 h 635442"/>
                <a:gd name="connsiteX560" fmla="*/ 357757 w 658197"/>
                <a:gd name="connsiteY560" fmla="*/ 201710 h 635442"/>
                <a:gd name="connsiteX561" fmla="*/ 357757 w 658197"/>
                <a:gd name="connsiteY561" fmla="*/ 201710 h 635442"/>
                <a:gd name="connsiteX562" fmla="*/ 364615 w 658197"/>
                <a:gd name="connsiteY562" fmla="*/ 202210 h 635442"/>
                <a:gd name="connsiteX563" fmla="*/ 372616 w 658197"/>
                <a:gd name="connsiteY563" fmla="*/ 200103 h 635442"/>
                <a:gd name="connsiteX564" fmla="*/ 377974 w 658197"/>
                <a:gd name="connsiteY564" fmla="*/ 195816 h 635442"/>
                <a:gd name="connsiteX565" fmla="*/ 378546 w 658197"/>
                <a:gd name="connsiteY565" fmla="*/ 195281 h 635442"/>
                <a:gd name="connsiteX566" fmla="*/ 382939 w 658197"/>
                <a:gd name="connsiteY566" fmla="*/ 186137 h 635442"/>
                <a:gd name="connsiteX567" fmla="*/ 379617 w 658197"/>
                <a:gd name="connsiteY567" fmla="*/ 177350 h 635442"/>
                <a:gd name="connsiteX568" fmla="*/ 368937 w 658197"/>
                <a:gd name="connsiteY568" fmla="*/ 177028 h 635442"/>
                <a:gd name="connsiteX569" fmla="*/ 362615 w 658197"/>
                <a:gd name="connsiteY569" fmla="*/ 180815 h 635442"/>
                <a:gd name="connsiteX570" fmla="*/ 363079 w 658197"/>
                <a:gd name="connsiteY570" fmla="*/ 180136 h 635442"/>
                <a:gd name="connsiteX571" fmla="*/ 365473 w 658197"/>
                <a:gd name="connsiteY571" fmla="*/ 176421 h 635442"/>
                <a:gd name="connsiteX572" fmla="*/ 367402 w 658197"/>
                <a:gd name="connsiteY572" fmla="*/ 169278 h 635442"/>
                <a:gd name="connsiteX573" fmla="*/ 367866 w 658197"/>
                <a:gd name="connsiteY573" fmla="*/ 166241 h 635442"/>
                <a:gd name="connsiteX574" fmla="*/ 369509 w 658197"/>
                <a:gd name="connsiteY574" fmla="*/ 155383 h 635442"/>
                <a:gd name="connsiteX575" fmla="*/ 393190 w 658197"/>
                <a:gd name="connsiteY575" fmla="*/ 157526 h 635442"/>
                <a:gd name="connsiteX576" fmla="*/ 357329 w 658197"/>
                <a:gd name="connsiteY576" fmla="*/ 194459 h 635442"/>
                <a:gd name="connsiteX577" fmla="*/ 357864 w 658197"/>
                <a:gd name="connsiteY577" fmla="*/ 193745 h 635442"/>
                <a:gd name="connsiteX578" fmla="*/ 370866 w 658197"/>
                <a:gd name="connsiteY578" fmla="*/ 181600 h 635442"/>
                <a:gd name="connsiteX579" fmla="*/ 376724 w 658197"/>
                <a:gd name="connsiteY579" fmla="*/ 181351 h 635442"/>
                <a:gd name="connsiteX580" fmla="*/ 378010 w 658197"/>
                <a:gd name="connsiteY580" fmla="*/ 185708 h 635442"/>
                <a:gd name="connsiteX581" fmla="*/ 375188 w 658197"/>
                <a:gd name="connsiteY581" fmla="*/ 191602 h 635442"/>
                <a:gd name="connsiteX582" fmla="*/ 374581 w 658197"/>
                <a:gd name="connsiteY582" fmla="*/ 192173 h 635442"/>
                <a:gd name="connsiteX583" fmla="*/ 370366 w 658197"/>
                <a:gd name="connsiteY583" fmla="*/ 195638 h 635442"/>
                <a:gd name="connsiteX584" fmla="*/ 359329 w 658197"/>
                <a:gd name="connsiteY584" fmla="*/ 196960 h 635442"/>
                <a:gd name="connsiteX585" fmla="*/ 357400 w 658197"/>
                <a:gd name="connsiteY585" fmla="*/ 197674 h 635442"/>
                <a:gd name="connsiteX586" fmla="*/ 357329 w 658197"/>
                <a:gd name="connsiteY586" fmla="*/ 194459 h 635442"/>
                <a:gd name="connsiteX587" fmla="*/ 364580 w 658197"/>
                <a:gd name="connsiteY587" fmla="*/ 155061 h 635442"/>
                <a:gd name="connsiteX588" fmla="*/ 363044 w 658197"/>
                <a:gd name="connsiteY588" fmla="*/ 165170 h 635442"/>
                <a:gd name="connsiteX589" fmla="*/ 362508 w 658197"/>
                <a:gd name="connsiteY589" fmla="*/ 168706 h 635442"/>
                <a:gd name="connsiteX590" fmla="*/ 361186 w 658197"/>
                <a:gd name="connsiteY590" fmla="*/ 173921 h 635442"/>
                <a:gd name="connsiteX591" fmla="*/ 359007 w 658197"/>
                <a:gd name="connsiteY591" fmla="*/ 177279 h 635442"/>
                <a:gd name="connsiteX592" fmla="*/ 355364 w 658197"/>
                <a:gd name="connsiteY592" fmla="*/ 183494 h 635442"/>
                <a:gd name="connsiteX593" fmla="*/ 354935 w 658197"/>
                <a:gd name="connsiteY593" fmla="*/ 184493 h 635442"/>
                <a:gd name="connsiteX594" fmla="*/ 352542 w 658197"/>
                <a:gd name="connsiteY594" fmla="*/ 191673 h 635442"/>
                <a:gd name="connsiteX595" fmla="*/ 352542 w 658197"/>
                <a:gd name="connsiteY595" fmla="*/ 191816 h 635442"/>
                <a:gd name="connsiteX596" fmla="*/ 352114 w 658197"/>
                <a:gd name="connsiteY596" fmla="*/ 191495 h 635442"/>
                <a:gd name="connsiteX597" fmla="*/ 352507 w 658197"/>
                <a:gd name="connsiteY597" fmla="*/ 191495 h 635442"/>
                <a:gd name="connsiteX598" fmla="*/ 351007 w 658197"/>
                <a:gd name="connsiteY598" fmla="*/ 185637 h 635442"/>
                <a:gd name="connsiteX599" fmla="*/ 349971 w 658197"/>
                <a:gd name="connsiteY599" fmla="*/ 182458 h 635442"/>
                <a:gd name="connsiteX600" fmla="*/ 349756 w 658197"/>
                <a:gd name="connsiteY600" fmla="*/ 181279 h 635442"/>
                <a:gd name="connsiteX601" fmla="*/ 346113 w 658197"/>
                <a:gd name="connsiteY601" fmla="*/ 170492 h 635442"/>
                <a:gd name="connsiteX602" fmla="*/ 334540 w 658197"/>
                <a:gd name="connsiteY602" fmla="*/ 163598 h 635442"/>
                <a:gd name="connsiteX603" fmla="*/ 326432 w 658197"/>
                <a:gd name="connsiteY603" fmla="*/ 170349 h 635442"/>
                <a:gd name="connsiteX604" fmla="*/ 336040 w 658197"/>
                <a:gd name="connsiteY604" fmla="*/ 186137 h 635442"/>
                <a:gd name="connsiteX605" fmla="*/ 339291 w 658197"/>
                <a:gd name="connsiteY605" fmla="*/ 188708 h 635442"/>
                <a:gd name="connsiteX606" fmla="*/ 341041 w 658197"/>
                <a:gd name="connsiteY606" fmla="*/ 190316 h 635442"/>
                <a:gd name="connsiteX607" fmla="*/ 346684 w 658197"/>
                <a:gd name="connsiteY607" fmla="*/ 194495 h 635442"/>
                <a:gd name="connsiteX608" fmla="*/ 347827 w 658197"/>
                <a:gd name="connsiteY608" fmla="*/ 194959 h 635442"/>
                <a:gd name="connsiteX609" fmla="*/ 349471 w 658197"/>
                <a:gd name="connsiteY609" fmla="*/ 195673 h 635442"/>
                <a:gd name="connsiteX610" fmla="*/ 349471 w 658197"/>
                <a:gd name="connsiteY610" fmla="*/ 195816 h 635442"/>
                <a:gd name="connsiteX611" fmla="*/ 352364 w 658197"/>
                <a:gd name="connsiteY611" fmla="*/ 196209 h 635442"/>
                <a:gd name="connsiteX612" fmla="*/ 352757 w 658197"/>
                <a:gd name="connsiteY612" fmla="*/ 201353 h 635442"/>
                <a:gd name="connsiteX613" fmla="*/ 352935 w 658197"/>
                <a:gd name="connsiteY613" fmla="*/ 203067 h 635442"/>
                <a:gd name="connsiteX614" fmla="*/ 353007 w 658197"/>
                <a:gd name="connsiteY614" fmla="*/ 207568 h 635442"/>
                <a:gd name="connsiteX615" fmla="*/ 353257 w 658197"/>
                <a:gd name="connsiteY615" fmla="*/ 213961 h 635442"/>
                <a:gd name="connsiteX616" fmla="*/ 353364 w 658197"/>
                <a:gd name="connsiteY616" fmla="*/ 214640 h 635442"/>
                <a:gd name="connsiteX617" fmla="*/ 354650 w 658197"/>
                <a:gd name="connsiteY617" fmla="*/ 227285 h 635442"/>
                <a:gd name="connsiteX618" fmla="*/ 352221 w 658197"/>
                <a:gd name="connsiteY618" fmla="*/ 253181 h 635442"/>
                <a:gd name="connsiteX619" fmla="*/ 351542 w 658197"/>
                <a:gd name="connsiteY619" fmla="*/ 258396 h 635442"/>
                <a:gd name="connsiteX620" fmla="*/ 349185 w 658197"/>
                <a:gd name="connsiteY620" fmla="*/ 270076 h 635442"/>
                <a:gd name="connsiteX621" fmla="*/ 330468 w 658197"/>
                <a:gd name="connsiteY621" fmla="*/ 271898 h 635442"/>
                <a:gd name="connsiteX622" fmla="*/ 301500 w 658197"/>
                <a:gd name="connsiteY622" fmla="*/ 274791 h 635442"/>
                <a:gd name="connsiteX623" fmla="*/ 293999 w 658197"/>
                <a:gd name="connsiteY623" fmla="*/ 275648 h 635442"/>
                <a:gd name="connsiteX624" fmla="*/ 270246 w 658197"/>
                <a:gd name="connsiteY624" fmla="*/ 278434 h 635442"/>
                <a:gd name="connsiteX625" fmla="*/ 270675 w 658197"/>
                <a:gd name="connsiteY625" fmla="*/ 266004 h 635442"/>
                <a:gd name="connsiteX626" fmla="*/ 269925 w 658197"/>
                <a:gd name="connsiteY626" fmla="*/ 259860 h 635442"/>
                <a:gd name="connsiteX627" fmla="*/ 267353 w 658197"/>
                <a:gd name="connsiteY627" fmla="*/ 245644 h 635442"/>
                <a:gd name="connsiteX628" fmla="*/ 265317 w 658197"/>
                <a:gd name="connsiteY628" fmla="*/ 240001 h 635442"/>
                <a:gd name="connsiteX629" fmla="*/ 258602 w 658197"/>
                <a:gd name="connsiteY629" fmla="*/ 217069 h 635442"/>
                <a:gd name="connsiteX630" fmla="*/ 257209 w 658197"/>
                <a:gd name="connsiteY630" fmla="*/ 209282 h 635442"/>
                <a:gd name="connsiteX631" fmla="*/ 255280 w 658197"/>
                <a:gd name="connsiteY631" fmla="*/ 189316 h 635442"/>
                <a:gd name="connsiteX632" fmla="*/ 255852 w 658197"/>
                <a:gd name="connsiteY632" fmla="*/ 186208 h 635442"/>
                <a:gd name="connsiteX633" fmla="*/ 256638 w 658197"/>
                <a:gd name="connsiteY633" fmla="*/ 181422 h 635442"/>
                <a:gd name="connsiteX634" fmla="*/ 256173 w 658197"/>
                <a:gd name="connsiteY634" fmla="*/ 176600 h 635442"/>
                <a:gd name="connsiteX635" fmla="*/ 255852 w 658197"/>
                <a:gd name="connsiteY635" fmla="*/ 174492 h 635442"/>
                <a:gd name="connsiteX636" fmla="*/ 255066 w 658197"/>
                <a:gd name="connsiteY636" fmla="*/ 165027 h 635442"/>
                <a:gd name="connsiteX637" fmla="*/ 254709 w 658197"/>
                <a:gd name="connsiteY637" fmla="*/ 160526 h 635442"/>
                <a:gd name="connsiteX638" fmla="*/ 364580 w 658197"/>
                <a:gd name="connsiteY638" fmla="*/ 155061 h 635442"/>
                <a:gd name="connsiteX639" fmla="*/ 346970 w 658197"/>
                <a:gd name="connsiteY639" fmla="*/ 188958 h 635442"/>
                <a:gd name="connsiteX640" fmla="*/ 344470 w 658197"/>
                <a:gd name="connsiteY640" fmla="*/ 186780 h 635442"/>
                <a:gd name="connsiteX641" fmla="*/ 342541 w 658197"/>
                <a:gd name="connsiteY641" fmla="*/ 184994 h 635442"/>
                <a:gd name="connsiteX642" fmla="*/ 339041 w 658197"/>
                <a:gd name="connsiteY642" fmla="*/ 182244 h 635442"/>
                <a:gd name="connsiteX643" fmla="*/ 331397 w 658197"/>
                <a:gd name="connsiteY643" fmla="*/ 170778 h 635442"/>
                <a:gd name="connsiteX644" fmla="*/ 334362 w 658197"/>
                <a:gd name="connsiteY644" fmla="*/ 168706 h 635442"/>
                <a:gd name="connsiteX645" fmla="*/ 335040 w 658197"/>
                <a:gd name="connsiteY645" fmla="*/ 168635 h 635442"/>
                <a:gd name="connsiteX646" fmla="*/ 341934 w 658197"/>
                <a:gd name="connsiteY646" fmla="*/ 173207 h 635442"/>
                <a:gd name="connsiteX647" fmla="*/ 344934 w 658197"/>
                <a:gd name="connsiteY647" fmla="*/ 182279 h 635442"/>
                <a:gd name="connsiteX648" fmla="*/ 345149 w 658197"/>
                <a:gd name="connsiteY648" fmla="*/ 183458 h 635442"/>
                <a:gd name="connsiteX649" fmla="*/ 346470 w 658197"/>
                <a:gd name="connsiteY649" fmla="*/ 187530 h 635442"/>
                <a:gd name="connsiteX650" fmla="*/ 346970 w 658197"/>
                <a:gd name="connsiteY650" fmla="*/ 188958 h 635442"/>
                <a:gd name="connsiteX651" fmla="*/ 249851 w 658197"/>
                <a:gd name="connsiteY651" fmla="*/ 161455 h 635442"/>
                <a:gd name="connsiteX652" fmla="*/ 250173 w 658197"/>
                <a:gd name="connsiteY652" fmla="*/ 165456 h 635442"/>
                <a:gd name="connsiteX653" fmla="*/ 250994 w 658197"/>
                <a:gd name="connsiteY653" fmla="*/ 175135 h 635442"/>
                <a:gd name="connsiteX654" fmla="*/ 251387 w 658197"/>
                <a:gd name="connsiteY654" fmla="*/ 177564 h 635442"/>
                <a:gd name="connsiteX655" fmla="*/ 251780 w 658197"/>
                <a:gd name="connsiteY655" fmla="*/ 181208 h 635442"/>
                <a:gd name="connsiteX656" fmla="*/ 251101 w 658197"/>
                <a:gd name="connsiteY656" fmla="*/ 185208 h 635442"/>
                <a:gd name="connsiteX657" fmla="*/ 250423 w 658197"/>
                <a:gd name="connsiteY657" fmla="*/ 188780 h 635442"/>
                <a:gd name="connsiteX658" fmla="*/ 252387 w 658197"/>
                <a:gd name="connsiteY658" fmla="*/ 210318 h 635442"/>
                <a:gd name="connsiteX659" fmla="*/ 253744 w 658197"/>
                <a:gd name="connsiteY659" fmla="*/ 217891 h 635442"/>
                <a:gd name="connsiteX660" fmla="*/ 260709 w 658197"/>
                <a:gd name="connsiteY660" fmla="*/ 241786 h 635442"/>
                <a:gd name="connsiteX661" fmla="*/ 262745 w 658197"/>
                <a:gd name="connsiteY661" fmla="*/ 247395 h 635442"/>
                <a:gd name="connsiteX662" fmla="*/ 265067 w 658197"/>
                <a:gd name="connsiteY662" fmla="*/ 260467 h 635442"/>
                <a:gd name="connsiteX663" fmla="*/ 265853 w 658197"/>
                <a:gd name="connsiteY663" fmla="*/ 266861 h 635442"/>
                <a:gd name="connsiteX664" fmla="*/ 265174 w 658197"/>
                <a:gd name="connsiteY664" fmla="*/ 279113 h 635442"/>
                <a:gd name="connsiteX665" fmla="*/ 196380 w 658197"/>
                <a:gd name="connsiteY665" fmla="*/ 285578 h 635442"/>
                <a:gd name="connsiteX666" fmla="*/ 188700 w 658197"/>
                <a:gd name="connsiteY666" fmla="*/ 269040 h 635442"/>
                <a:gd name="connsiteX667" fmla="*/ 177235 w 658197"/>
                <a:gd name="connsiteY667" fmla="*/ 245609 h 635442"/>
                <a:gd name="connsiteX668" fmla="*/ 173091 w 658197"/>
                <a:gd name="connsiteY668" fmla="*/ 233107 h 635442"/>
                <a:gd name="connsiteX669" fmla="*/ 172270 w 658197"/>
                <a:gd name="connsiteY669" fmla="*/ 228392 h 635442"/>
                <a:gd name="connsiteX670" fmla="*/ 171591 w 658197"/>
                <a:gd name="connsiteY670" fmla="*/ 224177 h 635442"/>
                <a:gd name="connsiteX671" fmla="*/ 179414 w 658197"/>
                <a:gd name="connsiteY671" fmla="*/ 220677 h 635442"/>
                <a:gd name="connsiteX672" fmla="*/ 185129 w 658197"/>
                <a:gd name="connsiteY672" fmla="*/ 208282 h 635442"/>
                <a:gd name="connsiteX673" fmla="*/ 179949 w 658197"/>
                <a:gd name="connsiteY673" fmla="*/ 202353 h 635442"/>
                <a:gd name="connsiteX674" fmla="*/ 168769 w 658197"/>
                <a:gd name="connsiteY674" fmla="*/ 214462 h 635442"/>
                <a:gd name="connsiteX675" fmla="*/ 168519 w 658197"/>
                <a:gd name="connsiteY675" fmla="*/ 213676 h 635442"/>
                <a:gd name="connsiteX676" fmla="*/ 164054 w 658197"/>
                <a:gd name="connsiteY676" fmla="*/ 199353 h 635442"/>
                <a:gd name="connsiteX677" fmla="*/ 158161 w 658197"/>
                <a:gd name="connsiteY677" fmla="*/ 186137 h 635442"/>
                <a:gd name="connsiteX678" fmla="*/ 249851 w 658197"/>
                <a:gd name="connsiteY678" fmla="*/ 161455 h 635442"/>
                <a:gd name="connsiteX679" fmla="*/ 172163 w 658197"/>
                <a:gd name="connsiteY679" fmla="*/ 218891 h 635442"/>
                <a:gd name="connsiteX680" fmla="*/ 179592 w 658197"/>
                <a:gd name="connsiteY680" fmla="*/ 207425 h 635442"/>
                <a:gd name="connsiteX681" fmla="*/ 180307 w 658197"/>
                <a:gd name="connsiteY681" fmla="*/ 209426 h 635442"/>
                <a:gd name="connsiteX682" fmla="*/ 176628 w 658197"/>
                <a:gd name="connsiteY682" fmla="*/ 216569 h 635442"/>
                <a:gd name="connsiteX683" fmla="*/ 172163 w 658197"/>
                <a:gd name="connsiteY683" fmla="*/ 218891 h 635442"/>
                <a:gd name="connsiteX684" fmla="*/ 8678 w 658197"/>
                <a:gd name="connsiteY684" fmla="*/ 258360 h 635442"/>
                <a:gd name="connsiteX685" fmla="*/ 8964 w 658197"/>
                <a:gd name="connsiteY685" fmla="*/ 258003 h 635442"/>
                <a:gd name="connsiteX686" fmla="*/ 44825 w 658197"/>
                <a:gd name="connsiteY686" fmla="*/ 237608 h 635442"/>
                <a:gd name="connsiteX687" fmla="*/ 62113 w 658197"/>
                <a:gd name="connsiteY687" fmla="*/ 229964 h 635442"/>
                <a:gd name="connsiteX688" fmla="*/ 130479 w 658197"/>
                <a:gd name="connsiteY688" fmla="*/ 197138 h 635442"/>
                <a:gd name="connsiteX689" fmla="*/ 153518 w 658197"/>
                <a:gd name="connsiteY689" fmla="*/ 187923 h 635442"/>
                <a:gd name="connsiteX690" fmla="*/ 159447 w 658197"/>
                <a:gd name="connsiteY690" fmla="*/ 201103 h 635442"/>
                <a:gd name="connsiteX691" fmla="*/ 163805 w 658197"/>
                <a:gd name="connsiteY691" fmla="*/ 215033 h 635442"/>
                <a:gd name="connsiteX692" fmla="*/ 165198 w 658197"/>
                <a:gd name="connsiteY692" fmla="*/ 219748 h 635442"/>
                <a:gd name="connsiteX693" fmla="*/ 162554 w 658197"/>
                <a:gd name="connsiteY693" fmla="*/ 217034 h 635442"/>
                <a:gd name="connsiteX694" fmla="*/ 159483 w 658197"/>
                <a:gd name="connsiteY694" fmla="*/ 216355 h 635442"/>
                <a:gd name="connsiteX695" fmla="*/ 158732 w 658197"/>
                <a:gd name="connsiteY695" fmla="*/ 216283 h 635442"/>
                <a:gd name="connsiteX696" fmla="*/ 156554 w 658197"/>
                <a:gd name="connsiteY696" fmla="*/ 215569 h 635442"/>
                <a:gd name="connsiteX697" fmla="*/ 154803 w 658197"/>
                <a:gd name="connsiteY697" fmla="*/ 214926 h 635442"/>
                <a:gd name="connsiteX698" fmla="*/ 153625 w 658197"/>
                <a:gd name="connsiteY698" fmla="*/ 214533 h 635442"/>
                <a:gd name="connsiteX699" fmla="*/ 135801 w 658197"/>
                <a:gd name="connsiteY699" fmla="*/ 215890 h 635442"/>
                <a:gd name="connsiteX700" fmla="*/ 135015 w 658197"/>
                <a:gd name="connsiteY700" fmla="*/ 220712 h 635442"/>
                <a:gd name="connsiteX701" fmla="*/ 140694 w 658197"/>
                <a:gd name="connsiteY701" fmla="*/ 225570 h 635442"/>
                <a:gd name="connsiteX702" fmla="*/ 141266 w 658197"/>
                <a:gd name="connsiteY702" fmla="*/ 225820 h 635442"/>
                <a:gd name="connsiteX703" fmla="*/ 151589 w 658197"/>
                <a:gd name="connsiteY703" fmla="*/ 227106 h 635442"/>
                <a:gd name="connsiteX704" fmla="*/ 154946 w 658197"/>
                <a:gd name="connsiteY704" fmla="*/ 227178 h 635442"/>
                <a:gd name="connsiteX705" fmla="*/ 157875 w 658197"/>
                <a:gd name="connsiteY705" fmla="*/ 227392 h 635442"/>
                <a:gd name="connsiteX706" fmla="*/ 159983 w 658197"/>
                <a:gd name="connsiteY706" fmla="*/ 227249 h 635442"/>
                <a:gd name="connsiteX707" fmla="*/ 164269 w 658197"/>
                <a:gd name="connsiteY707" fmla="*/ 226499 h 635442"/>
                <a:gd name="connsiteX708" fmla="*/ 166948 w 658197"/>
                <a:gd name="connsiteY708" fmla="*/ 225999 h 635442"/>
                <a:gd name="connsiteX709" fmla="*/ 167377 w 658197"/>
                <a:gd name="connsiteY709" fmla="*/ 228964 h 635442"/>
                <a:gd name="connsiteX710" fmla="*/ 168377 w 658197"/>
                <a:gd name="connsiteY710" fmla="*/ 234464 h 635442"/>
                <a:gd name="connsiteX711" fmla="*/ 172627 w 658197"/>
                <a:gd name="connsiteY711" fmla="*/ 247287 h 635442"/>
                <a:gd name="connsiteX712" fmla="*/ 184593 w 658197"/>
                <a:gd name="connsiteY712" fmla="*/ 271683 h 635442"/>
                <a:gd name="connsiteX713" fmla="*/ 191415 w 658197"/>
                <a:gd name="connsiteY713" fmla="*/ 285863 h 635442"/>
                <a:gd name="connsiteX714" fmla="*/ 151553 w 658197"/>
                <a:gd name="connsiteY714" fmla="*/ 287507 h 635442"/>
                <a:gd name="connsiteX715" fmla="*/ 138873 w 658197"/>
                <a:gd name="connsiteY715" fmla="*/ 287828 h 635442"/>
                <a:gd name="connsiteX716" fmla="*/ 80437 w 658197"/>
                <a:gd name="connsiteY716" fmla="*/ 284685 h 635442"/>
                <a:gd name="connsiteX717" fmla="*/ 79616 w 658197"/>
                <a:gd name="connsiteY717" fmla="*/ 284471 h 635442"/>
                <a:gd name="connsiteX718" fmla="*/ 58970 w 658197"/>
                <a:gd name="connsiteY718" fmla="*/ 278184 h 635442"/>
                <a:gd name="connsiteX719" fmla="*/ 19894 w 658197"/>
                <a:gd name="connsiteY719" fmla="*/ 268754 h 635442"/>
                <a:gd name="connsiteX720" fmla="*/ 12857 w 658197"/>
                <a:gd name="connsiteY720" fmla="*/ 267076 h 635442"/>
                <a:gd name="connsiteX721" fmla="*/ 12357 w 658197"/>
                <a:gd name="connsiteY721" fmla="*/ 266897 h 635442"/>
                <a:gd name="connsiteX722" fmla="*/ 9464 w 658197"/>
                <a:gd name="connsiteY722" fmla="*/ 266254 h 635442"/>
                <a:gd name="connsiteX723" fmla="*/ 7428 w 658197"/>
                <a:gd name="connsiteY723" fmla="*/ 265861 h 635442"/>
                <a:gd name="connsiteX724" fmla="*/ 5249 w 658197"/>
                <a:gd name="connsiteY724" fmla="*/ 263575 h 635442"/>
                <a:gd name="connsiteX725" fmla="*/ 8678 w 658197"/>
                <a:gd name="connsiteY725" fmla="*/ 258360 h 635442"/>
                <a:gd name="connsiteX726" fmla="*/ 160804 w 658197"/>
                <a:gd name="connsiteY726" fmla="*/ 222177 h 635442"/>
                <a:gd name="connsiteX727" fmla="*/ 157804 w 658197"/>
                <a:gd name="connsiteY727" fmla="*/ 222498 h 635442"/>
                <a:gd name="connsiteX728" fmla="*/ 155518 w 658197"/>
                <a:gd name="connsiteY728" fmla="*/ 222320 h 635442"/>
                <a:gd name="connsiteX729" fmla="*/ 151410 w 658197"/>
                <a:gd name="connsiteY729" fmla="*/ 222177 h 635442"/>
                <a:gd name="connsiteX730" fmla="*/ 150660 w 658197"/>
                <a:gd name="connsiteY730" fmla="*/ 222284 h 635442"/>
                <a:gd name="connsiteX731" fmla="*/ 143302 w 658197"/>
                <a:gd name="connsiteY731" fmla="*/ 221391 h 635442"/>
                <a:gd name="connsiteX732" fmla="*/ 142695 w 658197"/>
                <a:gd name="connsiteY732" fmla="*/ 221105 h 635442"/>
                <a:gd name="connsiteX733" fmla="*/ 139694 w 658197"/>
                <a:gd name="connsiteY733" fmla="*/ 219284 h 635442"/>
                <a:gd name="connsiteX734" fmla="*/ 140016 w 658197"/>
                <a:gd name="connsiteY734" fmla="*/ 218462 h 635442"/>
                <a:gd name="connsiteX735" fmla="*/ 152017 w 658197"/>
                <a:gd name="connsiteY735" fmla="*/ 219284 h 635442"/>
                <a:gd name="connsiteX736" fmla="*/ 153268 w 658197"/>
                <a:gd name="connsiteY736" fmla="*/ 219677 h 635442"/>
                <a:gd name="connsiteX737" fmla="*/ 154732 w 658197"/>
                <a:gd name="connsiteY737" fmla="*/ 220212 h 635442"/>
                <a:gd name="connsiteX738" fmla="*/ 157661 w 658197"/>
                <a:gd name="connsiteY738" fmla="*/ 221141 h 635442"/>
                <a:gd name="connsiteX739" fmla="*/ 159304 w 658197"/>
                <a:gd name="connsiteY739" fmla="*/ 221284 h 635442"/>
                <a:gd name="connsiteX740" fmla="*/ 160125 w 658197"/>
                <a:gd name="connsiteY740" fmla="*/ 221355 h 635442"/>
                <a:gd name="connsiteX741" fmla="*/ 160804 w 658197"/>
                <a:gd name="connsiteY741" fmla="*/ 222177 h 635442"/>
                <a:gd name="connsiteX742" fmla="*/ 514848 w 658197"/>
                <a:gd name="connsiteY742" fmla="*/ 333905 h 635442"/>
                <a:gd name="connsiteX743" fmla="*/ 515920 w 658197"/>
                <a:gd name="connsiteY743" fmla="*/ 339656 h 635442"/>
                <a:gd name="connsiteX744" fmla="*/ 516492 w 658197"/>
                <a:gd name="connsiteY744" fmla="*/ 343621 h 635442"/>
                <a:gd name="connsiteX745" fmla="*/ 518349 w 658197"/>
                <a:gd name="connsiteY745" fmla="*/ 351336 h 635442"/>
                <a:gd name="connsiteX746" fmla="*/ 520492 w 658197"/>
                <a:gd name="connsiteY746" fmla="*/ 360802 h 635442"/>
                <a:gd name="connsiteX747" fmla="*/ 521456 w 658197"/>
                <a:gd name="connsiteY747" fmla="*/ 366659 h 635442"/>
                <a:gd name="connsiteX748" fmla="*/ 522814 w 658197"/>
                <a:gd name="connsiteY748" fmla="*/ 375982 h 635442"/>
                <a:gd name="connsiteX749" fmla="*/ 522992 w 658197"/>
                <a:gd name="connsiteY749" fmla="*/ 381983 h 635442"/>
                <a:gd name="connsiteX750" fmla="*/ 523314 w 658197"/>
                <a:gd name="connsiteY750" fmla="*/ 389591 h 635442"/>
                <a:gd name="connsiteX751" fmla="*/ 523814 w 658197"/>
                <a:gd name="connsiteY751" fmla="*/ 392734 h 635442"/>
                <a:gd name="connsiteX752" fmla="*/ 524421 w 658197"/>
                <a:gd name="connsiteY752" fmla="*/ 398663 h 635442"/>
                <a:gd name="connsiteX753" fmla="*/ 527564 w 658197"/>
                <a:gd name="connsiteY753" fmla="*/ 428310 h 635442"/>
                <a:gd name="connsiteX754" fmla="*/ 529815 w 658197"/>
                <a:gd name="connsiteY754" fmla="*/ 442455 h 635442"/>
                <a:gd name="connsiteX755" fmla="*/ 530457 w 658197"/>
                <a:gd name="connsiteY755" fmla="*/ 451384 h 635442"/>
                <a:gd name="connsiteX756" fmla="*/ 531422 w 658197"/>
                <a:gd name="connsiteY756" fmla="*/ 462850 h 635442"/>
                <a:gd name="connsiteX757" fmla="*/ 532065 w 658197"/>
                <a:gd name="connsiteY757" fmla="*/ 471851 h 635442"/>
                <a:gd name="connsiteX758" fmla="*/ 532779 w 658197"/>
                <a:gd name="connsiteY758" fmla="*/ 481745 h 635442"/>
                <a:gd name="connsiteX759" fmla="*/ 533351 w 658197"/>
                <a:gd name="connsiteY759" fmla="*/ 490961 h 635442"/>
                <a:gd name="connsiteX760" fmla="*/ 533565 w 658197"/>
                <a:gd name="connsiteY760" fmla="*/ 497319 h 635442"/>
                <a:gd name="connsiteX761" fmla="*/ 533458 w 658197"/>
                <a:gd name="connsiteY761" fmla="*/ 508213 h 635442"/>
                <a:gd name="connsiteX762" fmla="*/ 533208 w 658197"/>
                <a:gd name="connsiteY762" fmla="*/ 515428 h 635442"/>
                <a:gd name="connsiteX763" fmla="*/ 533351 w 658197"/>
                <a:gd name="connsiteY763" fmla="*/ 522250 h 635442"/>
                <a:gd name="connsiteX764" fmla="*/ 533101 w 658197"/>
                <a:gd name="connsiteY764" fmla="*/ 536609 h 635442"/>
                <a:gd name="connsiteX765" fmla="*/ 530457 w 658197"/>
                <a:gd name="connsiteY765" fmla="*/ 547789 h 635442"/>
                <a:gd name="connsiteX766" fmla="*/ 529100 w 658197"/>
                <a:gd name="connsiteY766" fmla="*/ 552754 h 635442"/>
                <a:gd name="connsiteX767" fmla="*/ 528565 w 658197"/>
                <a:gd name="connsiteY767" fmla="*/ 554861 h 635442"/>
                <a:gd name="connsiteX768" fmla="*/ 524885 w 658197"/>
                <a:gd name="connsiteY768" fmla="*/ 566363 h 635442"/>
                <a:gd name="connsiteX769" fmla="*/ 516063 w 658197"/>
                <a:gd name="connsiteY769" fmla="*/ 580722 h 635442"/>
                <a:gd name="connsiteX770" fmla="*/ 511169 w 658197"/>
                <a:gd name="connsiteY770" fmla="*/ 585151 h 635442"/>
                <a:gd name="connsiteX771" fmla="*/ 508598 w 658197"/>
                <a:gd name="connsiteY771" fmla="*/ 587187 h 635442"/>
                <a:gd name="connsiteX772" fmla="*/ 490095 w 658197"/>
                <a:gd name="connsiteY772" fmla="*/ 595474 h 635442"/>
                <a:gd name="connsiteX773" fmla="*/ 485309 w 658197"/>
                <a:gd name="connsiteY773" fmla="*/ 596974 h 635442"/>
                <a:gd name="connsiteX774" fmla="*/ 452305 w 658197"/>
                <a:gd name="connsiteY774" fmla="*/ 603618 h 635442"/>
                <a:gd name="connsiteX775" fmla="*/ 444804 w 658197"/>
                <a:gd name="connsiteY775" fmla="*/ 604689 h 635442"/>
                <a:gd name="connsiteX776" fmla="*/ 413979 w 658197"/>
                <a:gd name="connsiteY776" fmla="*/ 609261 h 635442"/>
                <a:gd name="connsiteX777" fmla="*/ 402977 w 658197"/>
                <a:gd name="connsiteY777" fmla="*/ 610833 h 635442"/>
                <a:gd name="connsiteX778" fmla="*/ 382153 w 658197"/>
                <a:gd name="connsiteY778" fmla="*/ 613940 h 635442"/>
                <a:gd name="connsiteX779" fmla="*/ 375438 w 658197"/>
                <a:gd name="connsiteY779" fmla="*/ 615691 h 635442"/>
                <a:gd name="connsiteX780" fmla="*/ 368544 w 658197"/>
                <a:gd name="connsiteY780" fmla="*/ 617405 h 635442"/>
                <a:gd name="connsiteX781" fmla="*/ 356293 w 658197"/>
                <a:gd name="connsiteY781" fmla="*/ 619191 h 635442"/>
                <a:gd name="connsiteX782" fmla="*/ 352971 w 658197"/>
                <a:gd name="connsiteY782" fmla="*/ 619691 h 635442"/>
                <a:gd name="connsiteX783" fmla="*/ 341112 w 658197"/>
                <a:gd name="connsiteY783" fmla="*/ 621655 h 635442"/>
                <a:gd name="connsiteX784" fmla="*/ 316109 w 658197"/>
                <a:gd name="connsiteY784" fmla="*/ 625049 h 635442"/>
                <a:gd name="connsiteX785" fmla="*/ 304608 w 658197"/>
                <a:gd name="connsiteY785" fmla="*/ 625942 h 635442"/>
                <a:gd name="connsiteX786" fmla="*/ 279641 w 658197"/>
                <a:gd name="connsiteY786" fmla="*/ 627049 h 635442"/>
                <a:gd name="connsiteX787" fmla="*/ 272425 w 658197"/>
                <a:gd name="connsiteY787" fmla="*/ 627620 h 635442"/>
                <a:gd name="connsiteX788" fmla="*/ 265853 w 658197"/>
                <a:gd name="connsiteY788" fmla="*/ 628121 h 635442"/>
                <a:gd name="connsiteX789" fmla="*/ 253494 w 658197"/>
                <a:gd name="connsiteY789" fmla="*/ 628799 h 635442"/>
                <a:gd name="connsiteX790" fmla="*/ 239100 w 658197"/>
                <a:gd name="connsiteY790" fmla="*/ 630050 h 635442"/>
                <a:gd name="connsiteX791" fmla="*/ 233206 w 658197"/>
                <a:gd name="connsiteY791" fmla="*/ 630407 h 635442"/>
                <a:gd name="connsiteX792" fmla="*/ 220347 w 658197"/>
                <a:gd name="connsiteY792" fmla="*/ 630371 h 635442"/>
                <a:gd name="connsiteX793" fmla="*/ 213918 w 658197"/>
                <a:gd name="connsiteY793" fmla="*/ 630192 h 635442"/>
                <a:gd name="connsiteX794" fmla="*/ 193380 w 658197"/>
                <a:gd name="connsiteY794" fmla="*/ 628121 h 635442"/>
                <a:gd name="connsiteX795" fmla="*/ 192808 w 658197"/>
                <a:gd name="connsiteY795" fmla="*/ 627978 h 635442"/>
                <a:gd name="connsiteX796" fmla="*/ 185057 w 658197"/>
                <a:gd name="connsiteY796" fmla="*/ 625513 h 635442"/>
                <a:gd name="connsiteX797" fmla="*/ 179807 w 658197"/>
                <a:gd name="connsiteY797" fmla="*/ 621727 h 635442"/>
                <a:gd name="connsiteX798" fmla="*/ 174234 w 658197"/>
                <a:gd name="connsiteY798" fmla="*/ 617655 h 635442"/>
                <a:gd name="connsiteX799" fmla="*/ 163519 w 658197"/>
                <a:gd name="connsiteY799" fmla="*/ 609690 h 635442"/>
                <a:gd name="connsiteX800" fmla="*/ 157589 w 658197"/>
                <a:gd name="connsiteY800" fmla="*/ 605653 h 635442"/>
                <a:gd name="connsiteX801" fmla="*/ 152625 w 658197"/>
                <a:gd name="connsiteY801" fmla="*/ 602332 h 635442"/>
                <a:gd name="connsiteX802" fmla="*/ 151089 w 658197"/>
                <a:gd name="connsiteY802" fmla="*/ 600903 h 635442"/>
                <a:gd name="connsiteX803" fmla="*/ 135087 w 658197"/>
                <a:gd name="connsiteY803" fmla="*/ 583651 h 635442"/>
                <a:gd name="connsiteX804" fmla="*/ 132301 w 658197"/>
                <a:gd name="connsiteY804" fmla="*/ 578436 h 635442"/>
                <a:gd name="connsiteX805" fmla="*/ 130943 w 658197"/>
                <a:gd name="connsiteY805" fmla="*/ 575650 h 635442"/>
                <a:gd name="connsiteX806" fmla="*/ 128764 w 658197"/>
                <a:gd name="connsiteY806" fmla="*/ 571828 h 635442"/>
                <a:gd name="connsiteX807" fmla="*/ 125621 w 658197"/>
                <a:gd name="connsiteY807" fmla="*/ 565684 h 635442"/>
                <a:gd name="connsiteX808" fmla="*/ 121299 w 658197"/>
                <a:gd name="connsiteY808" fmla="*/ 554612 h 635442"/>
                <a:gd name="connsiteX809" fmla="*/ 116549 w 658197"/>
                <a:gd name="connsiteY809" fmla="*/ 542181 h 635442"/>
                <a:gd name="connsiteX810" fmla="*/ 114977 w 658197"/>
                <a:gd name="connsiteY810" fmla="*/ 537002 h 635442"/>
                <a:gd name="connsiteX811" fmla="*/ 110869 w 658197"/>
                <a:gd name="connsiteY811" fmla="*/ 524679 h 635442"/>
                <a:gd name="connsiteX812" fmla="*/ 105869 w 658197"/>
                <a:gd name="connsiteY812" fmla="*/ 513785 h 635442"/>
                <a:gd name="connsiteX813" fmla="*/ 100975 w 658197"/>
                <a:gd name="connsiteY813" fmla="*/ 503069 h 635442"/>
                <a:gd name="connsiteX814" fmla="*/ 98046 w 658197"/>
                <a:gd name="connsiteY814" fmla="*/ 495247 h 635442"/>
                <a:gd name="connsiteX815" fmla="*/ 92974 w 658197"/>
                <a:gd name="connsiteY815" fmla="*/ 482316 h 635442"/>
                <a:gd name="connsiteX816" fmla="*/ 91010 w 658197"/>
                <a:gd name="connsiteY816" fmla="*/ 478173 h 635442"/>
                <a:gd name="connsiteX817" fmla="*/ 87009 w 658197"/>
                <a:gd name="connsiteY817" fmla="*/ 468529 h 635442"/>
                <a:gd name="connsiteX818" fmla="*/ 84759 w 658197"/>
                <a:gd name="connsiteY818" fmla="*/ 462100 h 635442"/>
                <a:gd name="connsiteX819" fmla="*/ 82366 w 658197"/>
                <a:gd name="connsiteY819" fmla="*/ 454956 h 635442"/>
                <a:gd name="connsiteX820" fmla="*/ 72650 w 658197"/>
                <a:gd name="connsiteY820" fmla="*/ 425095 h 635442"/>
                <a:gd name="connsiteX821" fmla="*/ 63256 w 658197"/>
                <a:gd name="connsiteY821" fmla="*/ 398377 h 635442"/>
                <a:gd name="connsiteX822" fmla="*/ 52683 w 658197"/>
                <a:gd name="connsiteY822" fmla="*/ 368909 h 635442"/>
                <a:gd name="connsiteX823" fmla="*/ 50255 w 658197"/>
                <a:gd name="connsiteY823" fmla="*/ 362123 h 635442"/>
                <a:gd name="connsiteX824" fmla="*/ 48504 w 658197"/>
                <a:gd name="connsiteY824" fmla="*/ 356944 h 635442"/>
                <a:gd name="connsiteX825" fmla="*/ 44182 w 658197"/>
                <a:gd name="connsiteY825" fmla="*/ 347371 h 635442"/>
                <a:gd name="connsiteX826" fmla="*/ 39289 w 658197"/>
                <a:gd name="connsiteY826" fmla="*/ 335584 h 635442"/>
                <a:gd name="connsiteX827" fmla="*/ 36074 w 658197"/>
                <a:gd name="connsiteY827" fmla="*/ 327226 h 635442"/>
                <a:gd name="connsiteX828" fmla="*/ 28145 w 658197"/>
                <a:gd name="connsiteY828" fmla="*/ 308116 h 635442"/>
                <a:gd name="connsiteX829" fmla="*/ 23823 w 658197"/>
                <a:gd name="connsiteY829" fmla="*/ 299758 h 635442"/>
                <a:gd name="connsiteX830" fmla="*/ 20930 w 658197"/>
                <a:gd name="connsiteY830" fmla="*/ 294579 h 635442"/>
                <a:gd name="connsiteX831" fmla="*/ 18072 w 658197"/>
                <a:gd name="connsiteY831" fmla="*/ 287007 h 635442"/>
                <a:gd name="connsiteX832" fmla="*/ 14714 w 658197"/>
                <a:gd name="connsiteY832" fmla="*/ 278327 h 635442"/>
                <a:gd name="connsiteX833" fmla="*/ 14500 w 658197"/>
                <a:gd name="connsiteY833" fmla="*/ 277898 h 635442"/>
                <a:gd name="connsiteX834" fmla="*/ 11321 w 658197"/>
                <a:gd name="connsiteY834" fmla="*/ 271933 h 635442"/>
                <a:gd name="connsiteX835" fmla="*/ 19358 w 658197"/>
                <a:gd name="connsiteY835" fmla="*/ 273790 h 635442"/>
                <a:gd name="connsiteX836" fmla="*/ 57291 w 658197"/>
                <a:gd name="connsiteY836" fmla="*/ 283006 h 635442"/>
                <a:gd name="connsiteX837" fmla="*/ 78294 w 658197"/>
                <a:gd name="connsiteY837" fmla="*/ 289364 h 635442"/>
                <a:gd name="connsiteX838" fmla="*/ 79151 w 658197"/>
                <a:gd name="connsiteY838" fmla="*/ 289578 h 635442"/>
                <a:gd name="connsiteX839" fmla="*/ 79151 w 658197"/>
                <a:gd name="connsiteY839" fmla="*/ 289578 h 635442"/>
                <a:gd name="connsiteX840" fmla="*/ 138909 w 658197"/>
                <a:gd name="connsiteY840" fmla="*/ 292864 h 635442"/>
                <a:gd name="connsiteX841" fmla="*/ 151517 w 658197"/>
                <a:gd name="connsiteY841" fmla="*/ 292543 h 635442"/>
                <a:gd name="connsiteX842" fmla="*/ 294607 w 658197"/>
                <a:gd name="connsiteY842" fmla="*/ 280684 h 635442"/>
                <a:gd name="connsiteX843" fmla="*/ 330933 w 658197"/>
                <a:gd name="connsiteY843" fmla="*/ 276934 h 635442"/>
                <a:gd name="connsiteX844" fmla="*/ 355293 w 658197"/>
                <a:gd name="connsiteY844" fmla="*/ 274505 h 635442"/>
                <a:gd name="connsiteX845" fmla="*/ 380689 w 658197"/>
                <a:gd name="connsiteY845" fmla="*/ 271183 h 635442"/>
                <a:gd name="connsiteX846" fmla="*/ 471271 w 658197"/>
                <a:gd name="connsiteY846" fmla="*/ 241072 h 635442"/>
                <a:gd name="connsiteX847" fmla="*/ 475951 w 658197"/>
                <a:gd name="connsiteY847" fmla="*/ 238107 h 635442"/>
                <a:gd name="connsiteX848" fmla="*/ 495882 w 658197"/>
                <a:gd name="connsiteY848" fmla="*/ 223249 h 635442"/>
                <a:gd name="connsiteX849" fmla="*/ 495846 w 658197"/>
                <a:gd name="connsiteY849" fmla="*/ 226999 h 635442"/>
                <a:gd name="connsiteX850" fmla="*/ 496060 w 658197"/>
                <a:gd name="connsiteY850" fmla="*/ 233678 h 635442"/>
                <a:gd name="connsiteX851" fmla="*/ 499668 w 658197"/>
                <a:gd name="connsiteY851" fmla="*/ 257788 h 635442"/>
                <a:gd name="connsiteX852" fmla="*/ 501204 w 658197"/>
                <a:gd name="connsiteY852" fmla="*/ 268397 h 635442"/>
                <a:gd name="connsiteX853" fmla="*/ 502418 w 658197"/>
                <a:gd name="connsiteY853" fmla="*/ 278291 h 635442"/>
                <a:gd name="connsiteX854" fmla="*/ 505990 w 658197"/>
                <a:gd name="connsiteY854" fmla="*/ 299865 h 635442"/>
                <a:gd name="connsiteX855" fmla="*/ 512741 w 658197"/>
                <a:gd name="connsiteY855" fmla="*/ 327798 h 635442"/>
                <a:gd name="connsiteX856" fmla="*/ 514098 w 658197"/>
                <a:gd name="connsiteY856" fmla="*/ 332084 h 635442"/>
                <a:gd name="connsiteX857" fmla="*/ 514848 w 658197"/>
                <a:gd name="connsiteY857" fmla="*/ 333905 h 635442"/>
                <a:gd name="connsiteX858" fmla="*/ 653473 w 658197"/>
                <a:gd name="connsiteY858" fmla="*/ 504748 h 635442"/>
                <a:gd name="connsiteX859" fmla="*/ 635042 w 658197"/>
                <a:gd name="connsiteY859" fmla="*/ 471708 h 635442"/>
                <a:gd name="connsiteX860" fmla="*/ 621219 w 658197"/>
                <a:gd name="connsiteY860" fmla="*/ 431739 h 635442"/>
                <a:gd name="connsiteX861" fmla="*/ 618433 w 658197"/>
                <a:gd name="connsiteY861" fmla="*/ 423238 h 635442"/>
                <a:gd name="connsiteX862" fmla="*/ 604717 w 658197"/>
                <a:gd name="connsiteY862" fmla="*/ 385590 h 635442"/>
                <a:gd name="connsiteX863" fmla="*/ 583500 w 658197"/>
                <a:gd name="connsiteY863" fmla="*/ 321689 h 635442"/>
                <a:gd name="connsiteX864" fmla="*/ 557604 w 658197"/>
                <a:gd name="connsiteY864" fmla="*/ 277862 h 635442"/>
                <a:gd name="connsiteX865" fmla="*/ 532458 w 658197"/>
                <a:gd name="connsiteY865" fmla="*/ 270790 h 635442"/>
                <a:gd name="connsiteX866" fmla="*/ 506990 w 658197"/>
                <a:gd name="connsiteY866" fmla="*/ 274219 h 635442"/>
                <a:gd name="connsiteX867" fmla="*/ 506169 w 658197"/>
                <a:gd name="connsiteY867" fmla="*/ 267683 h 635442"/>
                <a:gd name="connsiteX868" fmla="*/ 504633 w 658197"/>
                <a:gd name="connsiteY868" fmla="*/ 257074 h 635442"/>
                <a:gd name="connsiteX869" fmla="*/ 501418 w 658197"/>
                <a:gd name="connsiteY869" fmla="*/ 235643 h 635442"/>
                <a:gd name="connsiteX870" fmla="*/ 511205 w 658197"/>
                <a:gd name="connsiteY870" fmla="*/ 233607 h 635442"/>
                <a:gd name="connsiteX871" fmla="*/ 604253 w 658197"/>
                <a:gd name="connsiteY871" fmla="*/ 245787 h 635442"/>
                <a:gd name="connsiteX872" fmla="*/ 621433 w 658197"/>
                <a:gd name="connsiteY872" fmla="*/ 311009 h 635442"/>
                <a:gd name="connsiteX873" fmla="*/ 623719 w 658197"/>
                <a:gd name="connsiteY873" fmla="*/ 329726 h 635442"/>
                <a:gd name="connsiteX874" fmla="*/ 635221 w 658197"/>
                <a:gd name="connsiteY874" fmla="*/ 407379 h 635442"/>
                <a:gd name="connsiteX875" fmla="*/ 643686 w 658197"/>
                <a:gd name="connsiteY875" fmla="*/ 449741 h 635442"/>
                <a:gd name="connsiteX876" fmla="*/ 653259 w 658197"/>
                <a:gd name="connsiteY876" fmla="*/ 500390 h 635442"/>
                <a:gd name="connsiteX877" fmla="*/ 653473 w 658197"/>
                <a:gd name="connsiteY877" fmla="*/ 504748 h 63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</a:cxnLst>
              <a:rect l="l" t="t" r="r" b="b"/>
              <a:pathLst>
                <a:path w="658197" h="635442">
                  <a:moveTo>
                    <a:pt x="648508" y="448598"/>
                  </a:moveTo>
                  <a:cubicBezTo>
                    <a:pt x="645400" y="434918"/>
                    <a:pt x="642186" y="420773"/>
                    <a:pt x="640114" y="406629"/>
                  </a:cubicBezTo>
                  <a:lnTo>
                    <a:pt x="628613" y="328976"/>
                  </a:lnTo>
                  <a:cubicBezTo>
                    <a:pt x="627755" y="323154"/>
                    <a:pt x="627077" y="317010"/>
                    <a:pt x="626362" y="310474"/>
                  </a:cubicBezTo>
                  <a:cubicBezTo>
                    <a:pt x="623791" y="287221"/>
                    <a:pt x="620897" y="260896"/>
                    <a:pt x="608324" y="242930"/>
                  </a:cubicBezTo>
                  <a:cubicBezTo>
                    <a:pt x="586965" y="212426"/>
                    <a:pt x="540745" y="222248"/>
                    <a:pt x="510169" y="228749"/>
                  </a:cubicBezTo>
                  <a:cubicBezTo>
                    <a:pt x="506883" y="229464"/>
                    <a:pt x="503704" y="230106"/>
                    <a:pt x="500811" y="230678"/>
                  </a:cubicBezTo>
                  <a:cubicBezTo>
                    <a:pt x="500775" y="229535"/>
                    <a:pt x="500775" y="228392"/>
                    <a:pt x="500847" y="227213"/>
                  </a:cubicBezTo>
                  <a:cubicBezTo>
                    <a:pt x="500918" y="225677"/>
                    <a:pt x="500990" y="224070"/>
                    <a:pt x="500847" y="222391"/>
                  </a:cubicBezTo>
                  <a:cubicBezTo>
                    <a:pt x="500811" y="221748"/>
                    <a:pt x="500739" y="220963"/>
                    <a:pt x="500632" y="220105"/>
                  </a:cubicBezTo>
                  <a:cubicBezTo>
                    <a:pt x="500561" y="219355"/>
                    <a:pt x="500454" y="218355"/>
                    <a:pt x="500382" y="217319"/>
                  </a:cubicBezTo>
                  <a:cubicBezTo>
                    <a:pt x="503026" y="212640"/>
                    <a:pt x="503954" y="207425"/>
                    <a:pt x="501847" y="201460"/>
                  </a:cubicBezTo>
                  <a:cubicBezTo>
                    <a:pt x="499132" y="193781"/>
                    <a:pt x="493524" y="186851"/>
                    <a:pt x="484630" y="180243"/>
                  </a:cubicBezTo>
                  <a:cubicBezTo>
                    <a:pt x="459627" y="161670"/>
                    <a:pt x="427373" y="156597"/>
                    <a:pt x="393798" y="152633"/>
                  </a:cubicBezTo>
                  <a:cubicBezTo>
                    <a:pt x="385832" y="151704"/>
                    <a:pt x="377831" y="151025"/>
                    <a:pt x="369866" y="150454"/>
                  </a:cubicBezTo>
                  <a:cubicBezTo>
                    <a:pt x="369902" y="149168"/>
                    <a:pt x="369973" y="147882"/>
                    <a:pt x="369973" y="146525"/>
                  </a:cubicBezTo>
                  <a:cubicBezTo>
                    <a:pt x="369973" y="144203"/>
                    <a:pt x="370187" y="141738"/>
                    <a:pt x="370402" y="139381"/>
                  </a:cubicBezTo>
                  <a:cubicBezTo>
                    <a:pt x="370509" y="138274"/>
                    <a:pt x="370616" y="137166"/>
                    <a:pt x="370688" y="136059"/>
                  </a:cubicBezTo>
                  <a:cubicBezTo>
                    <a:pt x="370902" y="133273"/>
                    <a:pt x="370723" y="130665"/>
                    <a:pt x="370545" y="128165"/>
                  </a:cubicBezTo>
                  <a:cubicBezTo>
                    <a:pt x="370509" y="127701"/>
                    <a:pt x="370509" y="127201"/>
                    <a:pt x="370473" y="126737"/>
                  </a:cubicBezTo>
                  <a:cubicBezTo>
                    <a:pt x="372474" y="133237"/>
                    <a:pt x="376152" y="139131"/>
                    <a:pt x="383725" y="138631"/>
                  </a:cubicBezTo>
                  <a:cubicBezTo>
                    <a:pt x="383868" y="138631"/>
                    <a:pt x="384046" y="138595"/>
                    <a:pt x="384189" y="138595"/>
                  </a:cubicBezTo>
                  <a:cubicBezTo>
                    <a:pt x="386868" y="138309"/>
                    <a:pt x="388261" y="136988"/>
                    <a:pt x="388976" y="135880"/>
                  </a:cubicBezTo>
                  <a:cubicBezTo>
                    <a:pt x="391297" y="132380"/>
                    <a:pt x="389368" y="126986"/>
                    <a:pt x="388333" y="124058"/>
                  </a:cubicBezTo>
                  <a:cubicBezTo>
                    <a:pt x="386725" y="119593"/>
                    <a:pt x="383904" y="116807"/>
                    <a:pt x="380975" y="114342"/>
                  </a:cubicBezTo>
                  <a:cubicBezTo>
                    <a:pt x="381225" y="114413"/>
                    <a:pt x="381474" y="114449"/>
                    <a:pt x="381725" y="114521"/>
                  </a:cubicBezTo>
                  <a:cubicBezTo>
                    <a:pt x="384904" y="115235"/>
                    <a:pt x="388190" y="115985"/>
                    <a:pt x="391547" y="116199"/>
                  </a:cubicBezTo>
                  <a:cubicBezTo>
                    <a:pt x="394405" y="116378"/>
                    <a:pt x="403370" y="115914"/>
                    <a:pt x="406978" y="111556"/>
                  </a:cubicBezTo>
                  <a:cubicBezTo>
                    <a:pt x="408407" y="109806"/>
                    <a:pt x="408871" y="107698"/>
                    <a:pt x="408299" y="105448"/>
                  </a:cubicBezTo>
                  <a:cubicBezTo>
                    <a:pt x="406621" y="98947"/>
                    <a:pt x="397584" y="98054"/>
                    <a:pt x="392690" y="97590"/>
                  </a:cubicBezTo>
                  <a:lnTo>
                    <a:pt x="391976" y="97518"/>
                  </a:lnTo>
                  <a:cubicBezTo>
                    <a:pt x="387511" y="97054"/>
                    <a:pt x="383439" y="98090"/>
                    <a:pt x="379689" y="99304"/>
                  </a:cubicBezTo>
                  <a:cubicBezTo>
                    <a:pt x="378903" y="99555"/>
                    <a:pt x="378117" y="99876"/>
                    <a:pt x="377331" y="100269"/>
                  </a:cubicBezTo>
                  <a:cubicBezTo>
                    <a:pt x="379081" y="97626"/>
                    <a:pt x="380760" y="94090"/>
                    <a:pt x="380296" y="89446"/>
                  </a:cubicBezTo>
                  <a:cubicBezTo>
                    <a:pt x="379724" y="83731"/>
                    <a:pt x="376795" y="73837"/>
                    <a:pt x="371152" y="69908"/>
                  </a:cubicBezTo>
                  <a:cubicBezTo>
                    <a:pt x="369402" y="68694"/>
                    <a:pt x="365865" y="67408"/>
                    <a:pt x="361686" y="72587"/>
                  </a:cubicBezTo>
                  <a:cubicBezTo>
                    <a:pt x="359043" y="75873"/>
                    <a:pt x="358186" y="80838"/>
                    <a:pt x="359400" y="85838"/>
                  </a:cubicBezTo>
                  <a:cubicBezTo>
                    <a:pt x="360186" y="88982"/>
                    <a:pt x="361079" y="92161"/>
                    <a:pt x="361972" y="95268"/>
                  </a:cubicBezTo>
                  <a:cubicBezTo>
                    <a:pt x="362294" y="96340"/>
                    <a:pt x="362579" y="97412"/>
                    <a:pt x="362865" y="98483"/>
                  </a:cubicBezTo>
                  <a:cubicBezTo>
                    <a:pt x="361186" y="96947"/>
                    <a:pt x="359472" y="95375"/>
                    <a:pt x="357329" y="94018"/>
                  </a:cubicBezTo>
                  <a:cubicBezTo>
                    <a:pt x="352042" y="90625"/>
                    <a:pt x="346684" y="87731"/>
                    <a:pt x="339505" y="89768"/>
                  </a:cubicBezTo>
                  <a:cubicBezTo>
                    <a:pt x="336469" y="90625"/>
                    <a:pt x="334755" y="92161"/>
                    <a:pt x="334433" y="94304"/>
                  </a:cubicBezTo>
                  <a:cubicBezTo>
                    <a:pt x="333790" y="98554"/>
                    <a:pt x="339255" y="102448"/>
                    <a:pt x="344934" y="106019"/>
                  </a:cubicBezTo>
                  <a:cubicBezTo>
                    <a:pt x="344934" y="106019"/>
                    <a:pt x="344934" y="106019"/>
                    <a:pt x="344934" y="106019"/>
                  </a:cubicBezTo>
                  <a:lnTo>
                    <a:pt x="344577" y="106091"/>
                  </a:lnTo>
                  <a:cubicBezTo>
                    <a:pt x="341184" y="106734"/>
                    <a:pt x="336219" y="108734"/>
                    <a:pt x="333397" y="112270"/>
                  </a:cubicBezTo>
                  <a:cubicBezTo>
                    <a:pt x="331325" y="114878"/>
                    <a:pt x="329790" y="117843"/>
                    <a:pt x="332468" y="122057"/>
                  </a:cubicBezTo>
                  <a:cubicBezTo>
                    <a:pt x="336969" y="129058"/>
                    <a:pt x="347649" y="127451"/>
                    <a:pt x="353828" y="124093"/>
                  </a:cubicBezTo>
                  <a:lnTo>
                    <a:pt x="354257" y="123843"/>
                  </a:lnTo>
                  <a:cubicBezTo>
                    <a:pt x="356329" y="122736"/>
                    <a:pt x="358257" y="121664"/>
                    <a:pt x="360293" y="120307"/>
                  </a:cubicBezTo>
                  <a:cubicBezTo>
                    <a:pt x="360686" y="120057"/>
                    <a:pt x="361079" y="119807"/>
                    <a:pt x="361472" y="119557"/>
                  </a:cubicBezTo>
                  <a:cubicBezTo>
                    <a:pt x="362294" y="119057"/>
                    <a:pt x="363222" y="118521"/>
                    <a:pt x="364044" y="117807"/>
                  </a:cubicBezTo>
                  <a:cubicBezTo>
                    <a:pt x="364544" y="117378"/>
                    <a:pt x="364901" y="116914"/>
                    <a:pt x="365187" y="116521"/>
                  </a:cubicBezTo>
                  <a:cubicBezTo>
                    <a:pt x="365330" y="116342"/>
                    <a:pt x="365508" y="116092"/>
                    <a:pt x="365580" y="116057"/>
                  </a:cubicBezTo>
                  <a:cubicBezTo>
                    <a:pt x="365544" y="116092"/>
                    <a:pt x="365437" y="116164"/>
                    <a:pt x="365294" y="116164"/>
                  </a:cubicBezTo>
                  <a:lnTo>
                    <a:pt x="364723" y="111235"/>
                  </a:lnTo>
                  <a:cubicBezTo>
                    <a:pt x="362829" y="111449"/>
                    <a:pt x="361829" y="112735"/>
                    <a:pt x="361222" y="113520"/>
                  </a:cubicBezTo>
                  <a:cubicBezTo>
                    <a:pt x="361079" y="113699"/>
                    <a:pt x="360901" y="113949"/>
                    <a:pt x="360793" y="114020"/>
                  </a:cubicBezTo>
                  <a:cubicBezTo>
                    <a:pt x="360293" y="114449"/>
                    <a:pt x="359615" y="114842"/>
                    <a:pt x="358900" y="115271"/>
                  </a:cubicBezTo>
                  <a:cubicBezTo>
                    <a:pt x="358400" y="115557"/>
                    <a:pt x="357936" y="115842"/>
                    <a:pt x="357472" y="116164"/>
                  </a:cubicBezTo>
                  <a:cubicBezTo>
                    <a:pt x="355650" y="117378"/>
                    <a:pt x="353792" y="118378"/>
                    <a:pt x="351828" y="119450"/>
                  </a:cubicBezTo>
                  <a:lnTo>
                    <a:pt x="351399" y="119700"/>
                  </a:lnTo>
                  <a:cubicBezTo>
                    <a:pt x="347006" y="122093"/>
                    <a:pt x="339184" y="123379"/>
                    <a:pt x="336612" y="119342"/>
                  </a:cubicBezTo>
                  <a:cubicBezTo>
                    <a:pt x="335647" y="117878"/>
                    <a:pt x="335612" y="117378"/>
                    <a:pt x="337219" y="115342"/>
                  </a:cubicBezTo>
                  <a:cubicBezTo>
                    <a:pt x="339076" y="113021"/>
                    <a:pt x="342791" y="111449"/>
                    <a:pt x="345434" y="110913"/>
                  </a:cubicBezTo>
                  <a:lnTo>
                    <a:pt x="346649" y="110663"/>
                  </a:lnTo>
                  <a:cubicBezTo>
                    <a:pt x="349221" y="110163"/>
                    <a:pt x="352400" y="109520"/>
                    <a:pt x="354436" y="110056"/>
                  </a:cubicBezTo>
                  <a:lnTo>
                    <a:pt x="355578" y="110377"/>
                  </a:lnTo>
                  <a:cubicBezTo>
                    <a:pt x="357722" y="110984"/>
                    <a:pt x="359936" y="111592"/>
                    <a:pt x="362651" y="111127"/>
                  </a:cubicBezTo>
                  <a:cubicBezTo>
                    <a:pt x="362972" y="111092"/>
                    <a:pt x="363330" y="111020"/>
                    <a:pt x="363687" y="110913"/>
                  </a:cubicBezTo>
                  <a:lnTo>
                    <a:pt x="362401" y="106127"/>
                  </a:lnTo>
                  <a:cubicBezTo>
                    <a:pt x="362222" y="106162"/>
                    <a:pt x="362044" y="106198"/>
                    <a:pt x="361865" y="106234"/>
                  </a:cubicBezTo>
                  <a:cubicBezTo>
                    <a:pt x="360793" y="106377"/>
                    <a:pt x="359758" y="106019"/>
                    <a:pt x="358115" y="105448"/>
                  </a:cubicBezTo>
                  <a:lnTo>
                    <a:pt x="357650" y="105305"/>
                  </a:lnTo>
                  <a:cubicBezTo>
                    <a:pt x="356257" y="104805"/>
                    <a:pt x="354971" y="104555"/>
                    <a:pt x="353757" y="104305"/>
                  </a:cubicBezTo>
                  <a:cubicBezTo>
                    <a:pt x="351864" y="103912"/>
                    <a:pt x="350256" y="103555"/>
                    <a:pt x="348685" y="102519"/>
                  </a:cubicBezTo>
                  <a:cubicBezTo>
                    <a:pt x="348399" y="102340"/>
                    <a:pt x="348006" y="102055"/>
                    <a:pt x="347542" y="101769"/>
                  </a:cubicBezTo>
                  <a:cubicBezTo>
                    <a:pt x="341220" y="97733"/>
                    <a:pt x="339648" y="95875"/>
                    <a:pt x="339362" y="95090"/>
                  </a:cubicBezTo>
                  <a:cubicBezTo>
                    <a:pt x="339541" y="94947"/>
                    <a:pt x="339969" y="94733"/>
                    <a:pt x="340791" y="94482"/>
                  </a:cubicBezTo>
                  <a:cubicBezTo>
                    <a:pt x="345577" y="93161"/>
                    <a:pt x="349185" y="94661"/>
                    <a:pt x="354614" y="98126"/>
                  </a:cubicBezTo>
                  <a:cubicBezTo>
                    <a:pt x="356507" y="99340"/>
                    <a:pt x="358079" y="100805"/>
                    <a:pt x="359758" y="102340"/>
                  </a:cubicBezTo>
                  <a:lnTo>
                    <a:pt x="361115" y="103591"/>
                  </a:lnTo>
                  <a:cubicBezTo>
                    <a:pt x="361615" y="104055"/>
                    <a:pt x="362151" y="104662"/>
                    <a:pt x="362687" y="105270"/>
                  </a:cubicBezTo>
                  <a:cubicBezTo>
                    <a:pt x="363722" y="106448"/>
                    <a:pt x="364794" y="107663"/>
                    <a:pt x="366008" y="108449"/>
                  </a:cubicBezTo>
                  <a:lnTo>
                    <a:pt x="366901" y="109020"/>
                  </a:lnTo>
                  <a:cubicBezTo>
                    <a:pt x="366330" y="110877"/>
                    <a:pt x="366223" y="112770"/>
                    <a:pt x="366151" y="114521"/>
                  </a:cubicBezTo>
                  <a:lnTo>
                    <a:pt x="366115" y="115342"/>
                  </a:lnTo>
                  <a:cubicBezTo>
                    <a:pt x="366044" y="116485"/>
                    <a:pt x="365901" y="117664"/>
                    <a:pt x="365758" y="118843"/>
                  </a:cubicBezTo>
                  <a:cubicBezTo>
                    <a:pt x="365508" y="120879"/>
                    <a:pt x="365258" y="123022"/>
                    <a:pt x="365330" y="125094"/>
                  </a:cubicBezTo>
                  <a:cubicBezTo>
                    <a:pt x="365366" y="126236"/>
                    <a:pt x="365437" y="127343"/>
                    <a:pt x="365508" y="128415"/>
                  </a:cubicBezTo>
                  <a:cubicBezTo>
                    <a:pt x="365651" y="130880"/>
                    <a:pt x="365830" y="133201"/>
                    <a:pt x="365651" y="135630"/>
                  </a:cubicBezTo>
                  <a:cubicBezTo>
                    <a:pt x="365580" y="136702"/>
                    <a:pt x="365473" y="137773"/>
                    <a:pt x="365366" y="138845"/>
                  </a:cubicBezTo>
                  <a:cubicBezTo>
                    <a:pt x="365151" y="141310"/>
                    <a:pt x="364901" y="143881"/>
                    <a:pt x="364901" y="146418"/>
                  </a:cubicBezTo>
                  <a:cubicBezTo>
                    <a:pt x="364901" y="147668"/>
                    <a:pt x="364865" y="148846"/>
                    <a:pt x="364830" y="150025"/>
                  </a:cubicBezTo>
                  <a:cubicBezTo>
                    <a:pt x="327789" y="147811"/>
                    <a:pt x="290856" y="149668"/>
                    <a:pt x="254244" y="155633"/>
                  </a:cubicBezTo>
                  <a:cubicBezTo>
                    <a:pt x="254102" y="154454"/>
                    <a:pt x="254030" y="153311"/>
                    <a:pt x="253851" y="152132"/>
                  </a:cubicBezTo>
                  <a:cubicBezTo>
                    <a:pt x="253637" y="150704"/>
                    <a:pt x="253494" y="149239"/>
                    <a:pt x="253351" y="147703"/>
                  </a:cubicBezTo>
                  <a:cubicBezTo>
                    <a:pt x="253066" y="144596"/>
                    <a:pt x="252744" y="141417"/>
                    <a:pt x="251887" y="138488"/>
                  </a:cubicBezTo>
                  <a:cubicBezTo>
                    <a:pt x="251208" y="136166"/>
                    <a:pt x="249887" y="134523"/>
                    <a:pt x="248779" y="133059"/>
                  </a:cubicBezTo>
                  <a:cubicBezTo>
                    <a:pt x="248172" y="132308"/>
                    <a:pt x="247601" y="131558"/>
                    <a:pt x="247136" y="130773"/>
                  </a:cubicBezTo>
                  <a:cubicBezTo>
                    <a:pt x="246136" y="129094"/>
                    <a:pt x="245458" y="127058"/>
                    <a:pt x="244958" y="124522"/>
                  </a:cubicBezTo>
                  <a:lnTo>
                    <a:pt x="245958" y="124843"/>
                  </a:lnTo>
                  <a:cubicBezTo>
                    <a:pt x="246172" y="124129"/>
                    <a:pt x="246422" y="123414"/>
                    <a:pt x="246672" y="122736"/>
                  </a:cubicBezTo>
                  <a:lnTo>
                    <a:pt x="247994" y="127129"/>
                  </a:lnTo>
                  <a:cubicBezTo>
                    <a:pt x="253102" y="125593"/>
                    <a:pt x="259995" y="122986"/>
                    <a:pt x="263710" y="119236"/>
                  </a:cubicBezTo>
                  <a:cubicBezTo>
                    <a:pt x="263746" y="119200"/>
                    <a:pt x="267532" y="115342"/>
                    <a:pt x="268175" y="113056"/>
                  </a:cubicBezTo>
                  <a:cubicBezTo>
                    <a:pt x="268675" y="111199"/>
                    <a:pt x="268175" y="108949"/>
                    <a:pt x="267782" y="107127"/>
                  </a:cubicBezTo>
                  <a:cubicBezTo>
                    <a:pt x="267710" y="106734"/>
                    <a:pt x="267603" y="106341"/>
                    <a:pt x="267532" y="106019"/>
                  </a:cubicBezTo>
                  <a:cubicBezTo>
                    <a:pt x="267103" y="103662"/>
                    <a:pt x="266389" y="101305"/>
                    <a:pt x="264281" y="100269"/>
                  </a:cubicBezTo>
                  <a:cubicBezTo>
                    <a:pt x="262817" y="99555"/>
                    <a:pt x="261138" y="99661"/>
                    <a:pt x="259174" y="100626"/>
                  </a:cubicBezTo>
                  <a:cubicBezTo>
                    <a:pt x="257209" y="101590"/>
                    <a:pt x="255066" y="103269"/>
                    <a:pt x="253244" y="104769"/>
                  </a:cubicBezTo>
                  <a:cubicBezTo>
                    <a:pt x="249530" y="107805"/>
                    <a:pt x="246243" y="112128"/>
                    <a:pt x="243815" y="116914"/>
                  </a:cubicBezTo>
                  <a:cubicBezTo>
                    <a:pt x="242779" y="109234"/>
                    <a:pt x="242029" y="101841"/>
                    <a:pt x="243314" y="94161"/>
                  </a:cubicBezTo>
                  <a:cubicBezTo>
                    <a:pt x="244207" y="88875"/>
                    <a:pt x="244565" y="84874"/>
                    <a:pt x="244600" y="80374"/>
                  </a:cubicBezTo>
                  <a:cubicBezTo>
                    <a:pt x="244600" y="78659"/>
                    <a:pt x="244815" y="76944"/>
                    <a:pt x="244993" y="75301"/>
                  </a:cubicBezTo>
                  <a:cubicBezTo>
                    <a:pt x="245458" y="71122"/>
                    <a:pt x="245922" y="66800"/>
                    <a:pt x="243743" y="62086"/>
                  </a:cubicBezTo>
                  <a:cubicBezTo>
                    <a:pt x="242922" y="60300"/>
                    <a:pt x="241993" y="58656"/>
                    <a:pt x="241136" y="57049"/>
                  </a:cubicBezTo>
                  <a:cubicBezTo>
                    <a:pt x="239671" y="54370"/>
                    <a:pt x="238278" y="51834"/>
                    <a:pt x="237385" y="48941"/>
                  </a:cubicBezTo>
                  <a:lnTo>
                    <a:pt x="237064" y="47941"/>
                  </a:lnTo>
                  <a:cubicBezTo>
                    <a:pt x="236599" y="46405"/>
                    <a:pt x="236064" y="44726"/>
                    <a:pt x="235456" y="43190"/>
                  </a:cubicBezTo>
                  <a:cubicBezTo>
                    <a:pt x="235992" y="43726"/>
                    <a:pt x="236564" y="44297"/>
                    <a:pt x="237135" y="44797"/>
                  </a:cubicBezTo>
                  <a:cubicBezTo>
                    <a:pt x="237814" y="45441"/>
                    <a:pt x="238599" y="46155"/>
                    <a:pt x="238921" y="46583"/>
                  </a:cubicBezTo>
                  <a:cubicBezTo>
                    <a:pt x="239993" y="48084"/>
                    <a:pt x="241207" y="49334"/>
                    <a:pt x="242386" y="50584"/>
                  </a:cubicBezTo>
                  <a:cubicBezTo>
                    <a:pt x="243529" y="51799"/>
                    <a:pt x="244600" y="52941"/>
                    <a:pt x="245493" y="54156"/>
                  </a:cubicBezTo>
                  <a:cubicBezTo>
                    <a:pt x="247279" y="56656"/>
                    <a:pt x="249280" y="58835"/>
                    <a:pt x="251208" y="60942"/>
                  </a:cubicBezTo>
                  <a:cubicBezTo>
                    <a:pt x="252244" y="62086"/>
                    <a:pt x="253280" y="63228"/>
                    <a:pt x="254316" y="64443"/>
                  </a:cubicBezTo>
                  <a:cubicBezTo>
                    <a:pt x="256780" y="67336"/>
                    <a:pt x="260924" y="68908"/>
                    <a:pt x="264674" y="68479"/>
                  </a:cubicBezTo>
                  <a:cubicBezTo>
                    <a:pt x="265174" y="68408"/>
                    <a:pt x="265674" y="68336"/>
                    <a:pt x="266139" y="68193"/>
                  </a:cubicBezTo>
                  <a:cubicBezTo>
                    <a:pt x="273140" y="66336"/>
                    <a:pt x="273425" y="62086"/>
                    <a:pt x="273211" y="60335"/>
                  </a:cubicBezTo>
                  <a:cubicBezTo>
                    <a:pt x="272997" y="58478"/>
                    <a:pt x="272354" y="56120"/>
                    <a:pt x="271782" y="54549"/>
                  </a:cubicBezTo>
                  <a:cubicBezTo>
                    <a:pt x="270854" y="51941"/>
                    <a:pt x="268996" y="50191"/>
                    <a:pt x="267353" y="48655"/>
                  </a:cubicBezTo>
                  <a:cubicBezTo>
                    <a:pt x="266853" y="48191"/>
                    <a:pt x="266353" y="47727"/>
                    <a:pt x="265889" y="47227"/>
                  </a:cubicBezTo>
                  <a:cubicBezTo>
                    <a:pt x="261638" y="42762"/>
                    <a:pt x="257816" y="39154"/>
                    <a:pt x="252994" y="36047"/>
                  </a:cubicBezTo>
                  <a:lnTo>
                    <a:pt x="252673" y="35832"/>
                  </a:lnTo>
                  <a:cubicBezTo>
                    <a:pt x="251387" y="35011"/>
                    <a:pt x="250030" y="34118"/>
                    <a:pt x="248422" y="33546"/>
                  </a:cubicBezTo>
                  <a:cubicBezTo>
                    <a:pt x="248851" y="33296"/>
                    <a:pt x="249280" y="33046"/>
                    <a:pt x="249744" y="32796"/>
                  </a:cubicBezTo>
                  <a:cubicBezTo>
                    <a:pt x="252566" y="31260"/>
                    <a:pt x="254744" y="29724"/>
                    <a:pt x="256995" y="26617"/>
                  </a:cubicBezTo>
                  <a:cubicBezTo>
                    <a:pt x="259066" y="23724"/>
                    <a:pt x="260888" y="18473"/>
                    <a:pt x="259959" y="13794"/>
                  </a:cubicBezTo>
                  <a:cubicBezTo>
                    <a:pt x="259424" y="11043"/>
                    <a:pt x="258030" y="8865"/>
                    <a:pt x="255887" y="7507"/>
                  </a:cubicBezTo>
                  <a:cubicBezTo>
                    <a:pt x="251923" y="4971"/>
                    <a:pt x="248279" y="6221"/>
                    <a:pt x="245208" y="7579"/>
                  </a:cubicBezTo>
                  <a:cubicBezTo>
                    <a:pt x="241886" y="9043"/>
                    <a:pt x="240136" y="11365"/>
                    <a:pt x="238457" y="13615"/>
                  </a:cubicBezTo>
                  <a:cubicBezTo>
                    <a:pt x="237957" y="14294"/>
                    <a:pt x="237457" y="14972"/>
                    <a:pt x="236885" y="15651"/>
                  </a:cubicBezTo>
                  <a:cubicBezTo>
                    <a:pt x="236528" y="16044"/>
                    <a:pt x="236206" y="16401"/>
                    <a:pt x="235885" y="16758"/>
                  </a:cubicBezTo>
                  <a:cubicBezTo>
                    <a:pt x="234992" y="17687"/>
                    <a:pt x="233992" y="18723"/>
                    <a:pt x="233277" y="20509"/>
                  </a:cubicBezTo>
                  <a:cubicBezTo>
                    <a:pt x="232742" y="21795"/>
                    <a:pt x="232420" y="23081"/>
                    <a:pt x="232063" y="24331"/>
                  </a:cubicBezTo>
                  <a:cubicBezTo>
                    <a:pt x="231956" y="24795"/>
                    <a:pt x="231813" y="25224"/>
                    <a:pt x="231706" y="25688"/>
                  </a:cubicBezTo>
                  <a:cubicBezTo>
                    <a:pt x="231635" y="26009"/>
                    <a:pt x="231527" y="26295"/>
                    <a:pt x="231456" y="26617"/>
                  </a:cubicBezTo>
                  <a:cubicBezTo>
                    <a:pt x="230491" y="24366"/>
                    <a:pt x="229455" y="22152"/>
                    <a:pt x="228420" y="19902"/>
                  </a:cubicBezTo>
                  <a:cubicBezTo>
                    <a:pt x="227134" y="17151"/>
                    <a:pt x="225812" y="14294"/>
                    <a:pt x="224634" y="11436"/>
                  </a:cubicBezTo>
                  <a:cubicBezTo>
                    <a:pt x="223312" y="8221"/>
                    <a:pt x="220669" y="3935"/>
                    <a:pt x="217275" y="1506"/>
                  </a:cubicBezTo>
                  <a:cubicBezTo>
                    <a:pt x="213275" y="-1315"/>
                    <a:pt x="210239" y="364"/>
                    <a:pt x="207667" y="2185"/>
                  </a:cubicBezTo>
                  <a:cubicBezTo>
                    <a:pt x="200488" y="7293"/>
                    <a:pt x="203167" y="17973"/>
                    <a:pt x="207667" y="25545"/>
                  </a:cubicBezTo>
                  <a:cubicBezTo>
                    <a:pt x="210917" y="31046"/>
                    <a:pt x="216025" y="33653"/>
                    <a:pt x="221276" y="35797"/>
                  </a:cubicBezTo>
                  <a:cubicBezTo>
                    <a:pt x="220383" y="36011"/>
                    <a:pt x="219526" y="36225"/>
                    <a:pt x="218597" y="36475"/>
                  </a:cubicBezTo>
                  <a:cubicBezTo>
                    <a:pt x="215382" y="37261"/>
                    <a:pt x="212060" y="38082"/>
                    <a:pt x="208846" y="39583"/>
                  </a:cubicBezTo>
                  <a:cubicBezTo>
                    <a:pt x="204845" y="41476"/>
                    <a:pt x="200773" y="44512"/>
                    <a:pt x="198237" y="47512"/>
                  </a:cubicBezTo>
                  <a:cubicBezTo>
                    <a:pt x="196380" y="49691"/>
                    <a:pt x="194308" y="53549"/>
                    <a:pt x="194665" y="57156"/>
                  </a:cubicBezTo>
                  <a:cubicBezTo>
                    <a:pt x="194880" y="59228"/>
                    <a:pt x="195844" y="61014"/>
                    <a:pt x="197523" y="62300"/>
                  </a:cubicBezTo>
                  <a:cubicBezTo>
                    <a:pt x="200059" y="64264"/>
                    <a:pt x="203631" y="64514"/>
                    <a:pt x="208417" y="63121"/>
                  </a:cubicBezTo>
                  <a:cubicBezTo>
                    <a:pt x="212346" y="61943"/>
                    <a:pt x="215847" y="60550"/>
                    <a:pt x="219383" y="58621"/>
                  </a:cubicBezTo>
                  <a:cubicBezTo>
                    <a:pt x="222919" y="56692"/>
                    <a:pt x="226562" y="54513"/>
                    <a:pt x="229134" y="51513"/>
                  </a:cubicBezTo>
                  <a:lnTo>
                    <a:pt x="229991" y="50513"/>
                  </a:lnTo>
                  <a:cubicBezTo>
                    <a:pt x="230599" y="49798"/>
                    <a:pt x="231313" y="49012"/>
                    <a:pt x="231956" y="48155"/>
                  </a:cubicBezTo>
                  <a:cubicBezTo>
                    <a:pt x="232099" y="48548"/>
                    <a:pt x="232206" y="48977"/>
                    <a:pt x="232349" y="49370"/>
                  </a:cubicBezTo>
                  <a:lnTo>
                    <a:pt x="232670" y="50370"/>
                  </a:lnTo>
                  <a:cubicBezTo>
                    <a:pt x="233706" y="53727"/>
                    <a:pt x="235278" y="56585"/>
                    <a:pt x="236814" y="59371"/>
                  </a:cubicBezTo>
                  <a:cubicBezTo>
                    <a:pt x="237671" y="60907"/>
                    <a:pt x="238528" y="62479"/>
                    <a:pt x="239278" y="64121"/>
                  </a:cubicBezTo>
                  <a:cubicBezTo>
                    <a:pt x="240886" y="67586"/>
                    <a:pt x="240528" y="70872"/>
                    <a:pt x="240100" y="74694"/>
                  </a:cubicBezTo>
                  <a:cubicBezTo>
                    <a:pt x="239921" y="76444"/>
                    <a:pt x="239707" y="78302"/>
                    <a:pt x="239671" y="80266"/>
                  </a:cubicBezTo>
                  <a:cubicBezTo>
                    <a:pt x="239635" y="84481"/>
                    <a:pt x="239278" y="88267"/>
                    <a:pt x="238457" y="93268"/>
                  </a:cubicBezTo>
                  <a:cubicBezTo>
                    <a:pt x="237028" y="101912"/>
                    <a:pt x="237921" y="109984"/>
                    <a:pt x="239064" y="118378"/>
                  </a:cubicBezTo>
                  <a:cubicBezTo>
                    <a:pt x="237814" y="117342"/>
                    <a:pt x="236564" y="116557"/>
                    <a:pt x="235278" y="116057"/>
                  </a:cubicBezTo>
                  <a:cubicBezTo>
                    <a:pt x="233706" y="115449"/>
                    <a:pt x="232063" y="115128"/>
                    <a:pt x="230456" y="114807"/>
                  </a:cubicBezTo>
                  <a:cubicBezTo>
                    <a:pt x="229206" y="114556"/>
                    <a:pt x="228027" y="114342"/>
                    <a:pt x="226955" y="113985"/>
                  </a:cubicBezTo>
                  <a:lnTo>
                    <a:pt x="225848" y="113592"/>
                  </a:lnTo>
                  <a:cubicBezTo>
                    <a:pt x="222812" y="112521"/>
                    <a:pt x="218240" y="110877"/>
                    <a:pt x="214811" y="112627"/>
                  </a:cubicBezTo>
                  <a:cubicBezTo>
                    <a:pt x="213204" y="113413"/>
                    <a:pt x="212060" y="114842"/>
                    <a:pt x="211489" y="116735"/>
                  </a:cubicBezTo>
                  <a:cubicBezTo>
                    <a:pt x="210596" y="119629"/>
                    <a:pt x="211882" y="125593"/>
                    <a:pt x="214454" y="127701"/>
                  </a:cubicBezTo>
                  <a:cubicBezTo>
                    <a:pt x="216418" y="129344"/>
                    <a:pt x="218811" y="129523"/>
                    <a:pt x="220740" y="129665"/>
                  </a:cubicBezTo>
                  <a:cubicBezTo>
                    <a:pt x="221240" y="129701"/>
                    <a:pt x="221740" y="129737"/>
                    <a:pt x="222240" y="129808"/>
                  </a:cubicBezTo>
                  <a:cubicBezTo>
                    <a:pt x="223169" y="129951"/>
                    <a:pt x="223991" y="130094"/>
                    <a:pt x="224741" y="130273"/>
                  </a:cubicBezTo>
                  <a:cubicBezTo>
                    <a:pt x="226705" y="130665"/>
                    <a:pt x="228598" y="131058"/>
                    <a:pt x="231099" y="130773"/>
                  </a:cubicBezTo>
                  <a:cubicBezTo>
                    <a:pt x="231384" y="130737"/>
                    <a:pt x="231670" y="130701"/>
                    <a:pt x="231956" y="130665"/>
                  </a:cubicBezTo>
                  <a:cubicBezTo>
                    <a:pt x="233599" y="130380"/>
                    <a:pt x="235242" y="130165"/>
                    <a:pt x="236885" y="129916"/>
                  </a:cubicBezTo>
                  <a:lnTo>
                    <a:pt x="239600" y="129523"/>
                  </a:lnTo>
                  <a:lnTo>
                    <a:pt x="238993" y="125522"/>
                  </a:lnTo>
                  <a:cubicBezTo>
                    <a:pt x="239064" y="125629"/>
                    <a:pt x="239171" y="125736"/>
                    <a:pt x="239243" y="125844"/>
                  </a:cubicBezTo>
                  <a:lnTo>
                    <a:pt x="240064" y="125236"/>
                  </a:lnTo>
                  <a:cubicBezTo>
                    <a:pt x="240671" y="128451"/>
                    <a:pt x="241564" y="131058"/>
                    <a:pt x="242886" y="133237"/>
                  </a:cubicBezTo>
                  <a:cubicBezTo>
                    <a:pt x="243529" y="134309"/>
                    <a:pt x="244207" y="135202"/>
                    <a:pt x="244886" y="136059"/>
                  </a:cubicBezTo>
                  <a:cubicBezTo>
                    <a:pt x="245886" y="137309"/>
                    <a:pt x="246743" y="138417"/>
                    <a:pt x="247172" y="139810"/>
                  </a:cubicBezTo>
                  <a:cubicBezTo>
                    <a:pt x="247886" y="142238"/>
                    <a:pt x="248172" y="145203"/>
                    <a:pt x="248458" y="148060"/>
                  </a:cubicBezTo>
                  <a:cubicBezTo>
                    <a:pt x="248601" y="149668"/>
                    <a:pt x="248744" y="151240"/>
                    <a:pt x="248994" y="152740"/>
                  </a:cubicBezTo>
                  <a:cubicBezTo>
                    <a:pt x="249172" y="153918"/>
                    <a:pt x="249280" y="155133"/>
                    <a:pt x="249422" y="156347"/>
                  </a:cubicBezTo>
                  <a:cubicBezTo>
                    <a:pt x="217918" y="161776"/>
                    <a:pt x="186665" y="170206"/>
                    <a:pt x="155696" y="181636"/>
                  </a:cubicBezTo>
                  <a:cubicBezTo>
                    <a:pt x="154732" y="180136"/>
                    <a:pt x="153767" y="178672"/>
                    <a:pt x="152696" y="177243"/>
                  </a:cubicBezTo>
                  <a:cubicBezTo>
                    <a:pt x="148981" y="172171"/>
                    <a:pt x="146231" y="165991"/>
                    <a:pt x="143552" y="160062"/>
                  </a:cubicBezTo>
                  <a:cubicBezTo>
                    <a:pt x="143052" y="158955"/>
                    <a:pt x="142552" y="157847"/>
                    <a:pt x="142052" y="156776"/>
                  </a:cubicBezTo>
                  <a:cubicBezTo>
                    <a:pt x="140623" y="153633"/>
                    <a:pt x="138766" y="150811"/>
                    <a:pt x="136944" y="148060"/>
                  </a:cubicBezTo>
                  <a:lnTo>
                    <a:pt x="135765" y="146239"/>
                  </a:lnTo>
                  <a:cubicBezTo>
                    <a:pt x="134730" y="144667"/>
                    <a:pt x="134444" y="143417"/>
                    <a:pt x="134051" y="141167"/>
                  </a:cubicBezTo>
                  <a:cubicBezTo>
                    <a:pt x="133551" y="138166"/>
                    <a:pt x="132836" y="135773"/>
                    <a:pt x="131872" y="132916"/>
                  </a:cubicBezTo>
                  <a:cubicBezTo>
                    <a:pt x="130658" y="129344"/>
                    <a:pt x="130086" y="125272"/>
                    <a:pt x="129622" y="121200"/>
                  </a:cubicBezTo>
                  <a:cubicBezTo>
                    <a:pt x="130729" y="122379"/>
                    <a:pt x="131943" y="123093"/>
                    <a:pt x="133515" y="123986"/>
                  </a:cubicBezTo>
                  <a:lnTo>
                    <a:pt x="134158" y="124379"/>
                  </a:lnTo>
                  <a:cubicBezTo>
                    <a:pt x="135837" y="125379"/>
                    <a:pt x="137480" y="126450"/>
                    <a:pt x="139194" y="127594"/>
                  </a:cubicBezTo>
                  <a:cubicBezTo>
                    <a:pt x="140945" y="128772"/>
                    <a:pt x="142766" y="129951"/>
                    <a:pt x="144659" y="131058"/>
                  </a:cubicBezTo>
                  <a:lnTo>
                    <a:pt x="145659" y="131666"/>
                  </a:lnTo>
                  <a:cubicBezTo>
                    <a:pt x="149088" y="133666"/>
                    <a:pt x="153375" y="136202"/>
                    <a:pt x="157518" y="136059"/>
                  </a:cubicBezTo>
                  <a:cubicBezTo>
                    <a:pt x="157947" y="136059"/>
                    <a:pt x="158340" y="136023"/>
                    <a:pt x="158732" y="135988"/>
                  </a:cubicBezTo>
                  <a:cubicBezTo>
                    <a:pt x="162554" y="135559"/>
                    <a:pt x="164126" y="133630"/>
                    <a:pt x="164805" y="132023"/>
                  </a:cubicBezTo>
                  <a:cubicBezTo>
                    <a:pt x="166912" y="126844"/>
                    <a:pt x="161447" y="119629"/>
                    <a:pt x="159161" y="117307"/>
                  </a:cubicBezTo>
                  <a:cubicBezTo>
                    <a:pt x="155911" y="113985"/>
                    <a:pt x="152339" y="111377"/>
                    <a:pt x="148481" y="109520"/>
                  </a:cubicBezTo>
                  <a:cubicBezTo>
                    <a:pt x="150374" y="109198"/>
                    <a:pt x="152196" y="108877"/>
                    <a:pt x="153839" y="108556"/>
                  </a:cubicBezTo>
                  <a:cubicBezTo>
                    <a:pt x="158947" y="107591"/>
                    <a:pt x="166055" y="104769"/>
                    <a:pt x="169269" y="99912"/>
                  </a:cubicBezTo>
                  <a:cubicBezTo>
                    <a:pt x="170805" y="97590"/>
                    <a:pt x="171305" y="94947"/>
                    <a:pt x="170698" y="92268"/>
                  </a:cubicBezTo>
                  <a:cubicBezTo>
                    <a:pt x="170020" y="89232"/>
                    <a:pt x="167519" y="85339"/>
                    <a:pt x="164233" y="84088"/>
                  </a:cubicBezTo>
                  <a:cubicBezTo>
                    <a:pt x="160411" y="82660"/>
                    <a:pt x="156304" y="84481"/>
                    <a:pt x="153053" y="85910"/>
                  </a:cubicBezTo>
                  <a:cubicBezTo>
                    <a:pt x="152410" y="86196"/>
                    <a:pt x="151803" y="86481"/>
                    <a:pt x="151232" y="86696"/>
                  </a:cubicBezTo>
                  <a:cubicBezTo>
                    <a:pt x="150589" y="86946"/>
                    <a:pt x="149910" y="87196"/>
                    <a:pt x="149196" y="87446"/>
                  </a:cubicBezTo>
                  <a:cubicBezTo>
                    <a:pt x="146552" y="88446"/>
                    <a:pt x="143516" y="89553"/>
                    <a:pt x="141159" y="91268"/>
                  </a:cubicBezTo>
                  <a:cubicBezTo>
                    <a:pt x="139587" y="92375"/>
                    <a:pt x="138408" y="93768"/>
                    <a:pt x="137265" y="95090"/>
                  </a:cubicBezTo>
                  <a:cubicBezTo>
                    <a:pt x="137123" y="95232"/>
                    <a:pt x="137016" y="95375"/>
                    <a:pt x="136873" y="95554"/>
                  </a:cubicBezTo>
                  <a:cubicBezTo>
                    <a:pt x="137123" y="92589"/>
                    <a:pt x="137016" y="89553"/>
                    <a:pt x="136551" y="86481"/>
                  </a:cubicBezTo>
                  <a:cubicBezTo>
                    <a:pt x="135873" y="81767"/>
                    <a:pt x="134229" y="70694"/>
                    <a:pt x="126836" y="67872"/>
                  </a:cubicBezTo>
                  <a:cubicBezTo>
                    <a:pt x="124157" y="66836"/>
                    <a:pt x="121335" y="67336"/>
                    <a:pt x="118942" y="69194"/>
                  </a:cubicBezTo>
                  <a:cubicBezTo>
                    <a:pt x="114906" y="72337"/>
                    <a:pt x="112691" y="78730"/>
                    <a:pt x="113191" y="82731"/>
                  </a:cubicBezTo>
                  <a:cubicBezTo>
                    <a:pt x="113834" y="88124"/>
                    <a:pt x="116620" y="93125"/>
                    <a:pt x="119049" y="97483"/>
                  </a:cubicBezTo>
                  <a:lnTo>
                    <a:pt x="120085" y="99340"/>
                  </a:lnTo>
                  <a:cubicBezTo>
                    <a:pt x="120335" y="99840"/>
                    <a:pt x="120728" y="100448"/>
                    <a:pt x="121192" y="101126"/>
                  </a:cubicBezTo>
                  <a:cubicBezTo>
                    <a:pt x="122085" y="102448"/>
                    <a:pt x="122657" y="103484"/>
                    <a:pt x="123049" y="104234"/>
                  </a:cubicBezTo>
                  <a:cubicBezTo>
                    <a:pt x="122549" y="103984"/>
                    <a:pt x="121978" y="103769"/>
                    <a:pt x="121371" y="103662"/>
                  </a:cubicBezTo>
                  <a:cubicBezTo>
                    <a:pt x="120371" y="103448"/>
                    <a:pt x="119370" y="103341"/>
                    <a:pt x="118335" y="103233"/>
                  </a:cubicBezTo>
                  <a:cubicBezTo>
                    <a:pt x="117763" y="103162"/>
                    <a:pt x="117227" y="103126"/>
                    <a:pt x="116656" y="103019"/>
                  </a:cubicBezTo>
                  <a:cubicBezTo>
                    <a:pt x="112441" y="102376"/>
                    <a:pt x="109191" y="102805"/>
                    <a:pt x="105690" y="103341"/>
                  </a:cubicBezTo>
                  <a:cubicBezTo>
                    <a:pt x="101297" y="104055"/>
                    <a:pt x="91045" y="107448"/>
                    <a:pt x="87402" y="113520"/>
                  </a:cubicBezTo>
                  <a:cubicBezTo>
                    <a:pt x="85973" y="115878"/>
                    <a:pt x="85688" y="118450"/>
                    <a:pt x="86545" y="120950"/>
                  </a:cubicBezTo>
                  <a:cubicBezTo>
                    <a:pt x="88117" y="125522"/>
                    <a:pt x="92760" y="126165"/>
                    <a:pt x="96118" y="126629"/>
                  </a:cubicBezTo>
                  <a:cubicBezTo>
                    <a:pt x="96653" y="126701"/>
                    <a:pt x="97225" y="126772"/>
                    <a:pt x="97725" y="126880"/>
                  </a:cubicBezTo>
                  <a:cubicBezTo>
                    <a:pt x="101547" y="127558"/>
                    <a:pt x="106690" y="126772"/>
                    <a:pt x="110262" y="125844"/>
                  </a:cubicBezTo>
                  <a:cubicBezTo>
                    <a:pt x="113405" y="125022"/>
                    <a:pt x="116941" y="123593"/>
                    <a:pt x="120763" y="121664"/>
                  </a:cubicBezTo>
                  <a:cubicBezTo>
                    <a:pt x="122192" y="120950"/>
                    <a:pt x="123299" y="120093"/>
                    <a:pt x="124371" y="119271"/>
                  </a:cubicBezTo>
                  <a:cubicBezTo>
                    <a:pt x="124907" y="124415"/>
                    <a:pt x="125514" y="129701"/>
                    <a:pt x="127121" y="134523"/>
                  </a:cubicBezTo>
                  <a:cubicBezTo>
                    <a:pt x="128014" y="137202"/>
                    <a:pt x="128622" y="139310"/>
                    <a:pt x="129086" y="142024"/>
                  </a:cubicBezTo>
                  <a:cubicBezTo>
                    <a:pt x="129515" y="144560"/>
                    <a:pt x="129943" y="146525"/>
                    <a:pt x="131515" y="148953"/>
                  </a:cubicBezTo>
                  <a:lnTo>
                    <a:pt x="132729" y="150811"/>
                  </a:lnTo>
                  <a:cubicBezTo>
                    <a:pt x="134444" y="153418"/>
                    <a:pt x="136194" y="156097"/>
                    <a:pt x="137480" y="158883"/>
                  </a:cubicBezTo>
                  <a:cubicBezTo>
                    <a:pt x="137980" y="159955"/>
                    <a:pt x="138444" y="161062"/>
                    <a:pt x="138944" y="162169"/>
                  </a:cubicBezTo>
                  <a:cubicBezTo>
                    <a:pt x="141695" y="168385"/>
                    <a:pt x="144552" y="174778"/>
                    <a:pt x="148624" y="180279"/>
                  </a:cubicBezTo>
                  <a:cubicBezTo>
                    <a:pt x="149410" y="181315"/>
                    <a:pt x="150124" y="182422"/>
                    <a:pt x="150839" y="183529"/>
                  </a:cubicBezTo>
                  <a:cubicBezTo>
                    <a:pt x="143373" y="186387"/>
                    <a:pt x="135873" y="189316"/>
                    <a:pt x="128443" y="192530"/>
                  </a:cubicBezTo>
                  <a:cubicBezTo>
                    <a:pt x="108191" y="201210"/>
                    <a:pt x="87009" y="211390"/>
                    <a:pt x="59756" y="225499"/>
                  </a:cubicBezTo>
                  <a:cubicBezTo>
                    <a:pt x="54898" y="227999"/>
                    <a:pt x="49040" y="230392"/>
                    <a:pt x="42861" y="232928"/>
                  </a:cubicBezTo>
                  <a:cubicBezTo>
                    <a:pt x="29002" y="238607"/>
                    <a:pt x="13322" y="245001"/>
                    <a:pt x="5106" y="254717"/>
                  </a:cubicBezTo>
                  <a:lnTo>
                    <a:pt x="4820" y="255074"/>
                  </a:lnTo>
                  <a:cubicBezTo>
                    <a:pt x="2570" y="257717"/>
                    <a:pt x="-1645" y="262682"/>
                    <a:pt x="677" y="267147"/>
                  </a:cubicBezTo>
                  <a:cubicBezTo>
                    <a:pt x="1463" y="268647"/>
                    <a:pt x="2820" y="269540"/>
                    <a:pt x="4285" y="270112"/>
                  </a:cubicBezTo>
                  <a:cubicBezTo>
                    <a:pt x="6535" y="273148"/>
                    <a:pt x="8499" y="277005"/>
                    <a:pt x="10071" y="280077"/>
                  </a:cubicBezTo>
                  <a:lnTo>
                    <a:pt x="10285" y="280505"/>
                  </a:lnTo>
                  <a:cubicBezTo>
                    <a:pt x="11571" y="283006"/>
                    <a:pt x="12429" y="285649"/>
                    <a:pt x="13322" y="288471"/>
                  </a:cubicBezTo>
                  <a:cubicBezTo>
                    <a:pt x="14214" y="291186"/>
                    <a:pt x="15107" y="293972"/>
                    <a:pt x="16429" y="296686"/>
                  </a:cubicBezTo>
                  <a:cubicBezTo>
                    <a:pt x="17393" y="298615"/>
                    <a:pt x="18465" y="300437"/>
                    <a:pt x="19501" y="302187"/>
                  </a:cubicBezTo>
                  <a:cubicBezTo>
                    <a:pt x="21001" y="304723"/>
                    <a:pt x="22430" y="307116"/>
                    <a:pt x="23430" y="309795"/>
                  </a:cubicBezTo>
                  <a:cubicBezTo>
                    <a:pt x="26073" y="316724"/>
                    <a:pt x="28859" y="323154"/>
                    <a:pt x="31431" y="329119"/>
                  </a:cubicBezTo>
                  <a:cubicBezTo>
                    <a:pt x="32574" y="331691"/>
                    <a:pt x="33574" y="334477"/>
                    <a:pt x="34538" y="337156"/>
                  </a:cubicBezTo>
                  <a:cubicBezTo>
                    <a:pt x="36039" y="341299"/>
                    <a:pt x="37574" y="345585"/>
                    <a:pt x="39718" y="349586"/>
                  </a:cubicBezTo>
                  <a:cubicBezTo>
                    <a:pt x="41253" y="352479"/>
                    <a:pt x="42504" y="355265"/>
                    <a:pt x="43789" y="358622"/>
                  </a:cubicBezTo>
                  <a:cubicBezTo>
                    <a:pt x="44397" y="360230"/>
                    <a:pt x="44933" y="361873"/>
                    <a:pt x="45433" y="363516"/>
                  </a:cubicBezTo>
                  <a:cubicBezTo>
                    <a:pt x="46183" y="365909"/>
                    <a:pt x="46969" y="368374"/>
                    <a:pt x="48076" y="370803"/>
                  </a:cubicBezTo>
                  <a:cubicBezTo>
                    <a:pt x="52255" y="380125"/>
                    <a:pt x="55398" y="390127"/>
                    <a:pt x="58434" y="399770"/>
                  </a:cubicBezTo>
                  <a:cubicBezTo>
                    <a:pt x="61292" y="408736"/>
                    <a:pt x="64221" y="418023"/>
                    <a:pt x="67971" y="426917"/>
                  </a:cubicBezTo>
                  <a:cubicBezTo>
                    <a:pt x="71614" y="435453"/>
                    <a:pt x="74865" y="445526"/>
                    <a:pt x="77437" y="456027"/>
                  </a:cubicBezTo>
                  <a:cubicBezTo>
                    <a:pt x="78115" y="458742"/>
                    <a:pt x="79080" y="461278"/>
                    <a:pt x="80008" y="463743"/>
                  </a:cubicBezTo>
                  <a:cubicBezTo>
                    <a:pt x="80794" y="465779"/>
                    <a:pt x="81544" y="467743"/>
                    <a:pt x="82116" y="469744"/>
                  </a:cubicBezTo>
                  <a:cubicBezTo>
                    <a:pt x="83223" y="473637"/>
                    <a:pt x="84795" y="476852"/>
                    <a:pt x="86438" y="480209"/>
                  </a:cubicBezTo>
                  <a:cubicBezTo>
                    <a:pt x="87081" y="481495"/>
                    <a:pt x="87724" y="482817"/>
                    <a:pt x="88366" y="484210"/>
                  </a:cubicBezTo>
                  <a:cubicBezTo>
                    <a:pt x="90224" y="488317"/>
                    <a:pt x="91796" y="492603"/>
                    <a:pt x="93296" y="496747"/>
                  </a:cubicBezTo>
                  <a:cubicBezTo>
                    <a:pt x="94260" y="499390"/>
                    <a:pt x="95225" y="502069"/>
                    <a:pt x="96296" y="504712"/>
                  </a:cubicBezTo>
                  <a:cubicBezTo>
                    <a:pt x="97796" y="508463"/>
                    <a:pt x="99618" y="512178"/>
                    <a:pt x="101368" y="515785"/>
                  </a:cubicBezTo>
                  <a:cubicBezTo>
                    <a:pt x="103047" y="519250"/>
                    <a:pt x="104797" y="522822"/>
                    <a:pt x="106190" y="526358"/>
                  </a:cubicBezTo>
                  <a:cubicBezTo>
                    <a:pt x="107762" y="530287"/>
                    <a:pt x="108976" y="534359"/>
                    <a:pt x="110155" y="538288"/>
                  </a:cubicBezTo>
                  <a:cubicBezTo>
                    <a:pt x="110691" y="540038"/>
                    <a:pt x="111227" y="541788"/>
                    <a:pt x="111762" y="543538"/>
                  </a:cubicBezTo>
                  <a:cubicBezTo>
                    <a:pt x="113155" y="547932"/>
                    <a:pt x="114941" y="552218"/>
                    <a:pt x="116656" y="556398"/>
                  </a:cubicBezTo>
                  <a:cubicBezTo>
                    <a:pt x="118120" y="559898"/>
                    <a:pt x="119620" y="563541"/>
                    <a:pt x="120871" y="567184"/>
                  </a:cubicBezTo>
                  <a:cubicBezTo>
                    <a:pt x="121799" y="569899"/>
                    <a:pt x="123157" y="572113"/>
                    <a:pt x="124442" y="574292"/>
                  </a:cubicBezTo>
                  <a:cubicBezTo>
                    <a:pt x="125121" y="575435"/>
                    <a:pt x="125800" y="576578"/>
                    <a:pt x="126443" y="577793"/>
                  </a:cubicBezTo>
                  <a:cubicBezTo>
                    <a:pt x="126907" y="578650"/>
                    <a:pt x="127300" y="579543"/>
                    <a:pt x="127729" y="580436"/>
                  </a:cubicBezTo>
                  <a:cubicBezTo>
                    <a:pt x="128657" y="582365"/>
                    <a:pt x="129586" y="584401"/>
                    <a:pt x="130872" y="586294"/>
                  </a:cubicBezTo>
                  <a:cubicBezTo>
                    <a:pt x="135337" y="593045"/>
                    <a:pt x="141873" y="599081"/>
                    <a:pt x="147624" y="604403"/>
                  </a:cubicBezTo>
                  <a:lnTo>
                    <a:pt x="149160" y="605832"/>
                  </a:lnTo>
                  <a:cubicBezTo>
                    <a:pt x="151053" y="607582"/>
                    <a:pt x="153089" y="608725"/>
                    <a:pt x="155089" y="609868"/>
                  </a:cubicBezTo>
                  <a:cubicBezTo>
                    <a:pt x="156911" y="610904"/>
                    <a:pt x="158625" y="611868"/>
                    <a:pt x="160018" y="613190"/>
                  </a:cubicBezTo>
                  <a:cubicBezTo>
                    <a:pt x="163805" y="616798"/>
                    <a:pt x="167305" y="619405"/>
                    <a:pt x="171698" y="621870"/>
                  </a:cubicBezTo>
                  <a:cubicBezTo>
                    <a:pt x="173341" y="622799"/>
                    <a:pt x="174913" y="624084"/>
                    <a:pt x="176556" y="625442"/>
                  </a:cubicBezTo>
                  <a:cubicBezTo>
                    <a:pt x="178449" y="627013"/>
                    <a:pt x="180414" y="628656"/>
                    <a:pt x="182700" y="629799"/>
                  </a:cubicBezTo>
                  <a:cubicBezTo>
                    <a:pt x="185521" y="631264"/>
                    <a:pt x="188736" y="632050"/>
                    <a:pt x="191594" y="632693"/>
                  </a:cubicBezTo>
                  <a:lnTo>
                    <a:pt x="192130" y="632835"/>
                  </a:lnTo>
                  <a:cubicBezTo>
                    <a:pt x="199773" y="634657"/>
                    <a:pt x="208132" y="634979"/>
                    <a:pt x="213739" y="635050"/>
                  </a:cubicBezTo>
                  <a:cubicBezTo>
                    <a:pt x="215811" y="635086"/>
                    <a:pt x="217918" y="635157"/>
                    <a:pt x="220026" y="635229"/>
                  </a:cubicBezTo>
                  <a:cubicBezTo>
                    <a:pt x="224455" y="635407"/>
                    <a:pt x="229063" y="635586"/>
                    <a:pt x="233420" y="635264"/>
                  </a:cubicBezTo>
                  <a:cubicBezTo>
                    <a:pt x="235385" y="635121"/>
                    <a:pt x="237314" y="635014"/>
                    <a:pt x="239243" y="634907"/>
                  </a:cubicBezTo>
                  <a:cubicBezTo>
                    <a:pt x="244029" y="634657"/>
                    <a:pt x="248994" y="634371"/>
                    <a:pt x="254137" y="633586"/>
                  </a:cubicBezTo>
                  <a:cubicBezTo>
                    <a:pt x="258495" y="632907"/>
                    <a:pt x="261674" y="632728"/>
                    <a:pt x="265496" y="632943"/>
                  </a:cubicBezTo>
                  <a:cubicBezTo>
                    <a:pt x="268139" y="633086"/>
                    <a:pt x="270639" y="632728"/>
                    <a:pt x="273032" y="632371"/>
                  </a:cubicBezTo>
                  <a:cubicBezTo>
                    <a:pt x="275211" y="632050"/>
                    <a:pt x="277319" y="631764"/>
                    <a:pt x="279390" y="631835"/>
                  </a:cubicBezTo>
                  <a:cubicBezTo>
                    <a:pt x="288034" y="632157"/>
                    <a:pt x="296642" y="631407"/>
                    <a:pt x="304965" y="630692"/>
                  </a:cubicBezTo>
                  <a:cubicBezTo>
                    <a:pt x="308751" y="630371"/>
                    <a:pt x="312537" y="630050"/>
                    <a:pt x="316359" y="629835"/>
                  </a:cubicBezTo>
                  <a:cubicBezTo>
                    <a:pt x="318610" y="629692"/>
                    <a:pt x="320896" y="629478"/>
                    <a:pt x="323182" y="629228"/>
                  </a:cubicBezTo>
                  <a:cubicBezTo>
                    <a:pt x="329468" y="628513"/>
                    <a:pt x="335755" y="627442"/>
                    <a:pt x="341898" y="626370"/>
                  </a:cubicBezTo>
                  <a:cubicBezTo>
                    <a:pt x="345827" y="625692"/>
                    <a:pt x="349721" y="625013"/>
                    <a:pt x="353614" y="624441"/>
                  </a:cubicBezTo>
                  <a:lnTo>
                    <a:pt x="356936" y="623941"/>
                  </a:lnTo>
                  <a:cubicBezTo>
                    <a:pt x="361008" y="623334"/>
                    <a:pt x="365044" y="622727"/>
                    <a:pt x="369116" y="622155"/>
                  </a:cubicBezTo>
                  <a:cubicBezTo>
                    <a:pt x="371866" y="621763"/>
                    <a:pt x="374402" y="621013"/>
                    <a:pt x="376831" y="620262"/>
                  </a:cubicBezTo>
                  <a:cubicBezTo>
                    <a:pt x="378903" y="619620"/>
                    <a:pt x="380867" y="619012"/>
                    <a:pt x="382939" y="618655"/>
                  </a:cubicBezTo>
                  <a:cubicBezTo>
                    <a:pt x="389797" y="617476"/>
                    <a:pt x="396798" y="616512"/>
                    <a:pt x="403584" y="615548"/>
                  </a:cubicBezTo>
                  <a:cubicBezTo>
                    <a:pt x="407264" y="615047"/>
                    <a:pt x="410978" y="614512"/>
                    <a:pt x="414622" y="613976"/>
                  </a:cubicBezTo>
                  <a:lnTo>
                    <a:pt x="445447" y="609404"/>
                  </a:lnTo>
                  <a:cubicBezTo>
                    <a:pt x="447947" y="609047"/>
                    <a:pt x="450412" y="608689"/>
                    <a:pt x="452876" y="608332"/>
                  </a:cubicBezTo>
                  <a:cubicBezTo>
                    <a:pt x="464056" y="606761"/>
                    <a:pt x="475629" y="605153"/>
                    <a:pt x="486774" y="601475"/>
                  </a:cubicBezTo>
                  <a:cubicBezTo>
                    <a:pt x="488274" y="600974"/>
                    <a:pt x="489845" y="600510"/>
                    <a:pt x="491453" y="600010"/>
                  </a:cubicBezTo>
                  <a:cubicBezTo>
                    <a:pt x="498275" y="597938"/>
                    <a:pt x="506026" y="595545"/>
                    <a:pt x="511705" y="590794"/>
                  </a:cubicBezTo>
                  <a:cubicBezTo>
                    <a:pt x="512491" y="590116"/>
                    <a:pt x="513313" y="589508"/>
                    <a:pt x="514098" y="588901"/>
                  </a:cubicBezTo>
                  <a:cubicBezTo>
                    <a:pt x="516063" y="587401"/>
                    <a:pt x="518099" y="585830"/>
                    <a:pt x="519885" y="583615"/>
                  </a:cubicBezTo>
                  <a:cubicBezTo>
                    <a:pt x="524064" y="578364"/>
                    <a:pt x="527314" y="572399"/>
                    <a:pt x="529279" y="568363"/>
                  </a:cubicBezTo>
                  <a:cubicBezTo>
                    <a:pt x="531208" y="564398"/>
                    <a:pt x="532279" y="560076"/>
                    <a:pt x="533315" y="555862"/>
                  </a:cubicBezTo>
                  <a:lnTo>
                    <a:pt x="533815" y="553790"/>
                  </a:lnTo>
                  <a:cubicBezTo>
                    <a:pt x="534208" y="552218"/>
                    <a:pt x="534672" y="550611"/>
                    <a:pt x="535137" y="548968"/>
                  </a:cubicBezTo>
                  <a:cubicBezTo>
                    <a:pt x="536244" y="545075"/>
                    <a:pt x="537387" y="541003"/>
                    <a:pt x="537923" y="537038"/>
                  </a:cubicBezTo>
                  <a:cubicBezTo>
                    <a:pt x="538566" y="532037"/>
                    <a:pt x="538387" y="526858"/>
                    <a:pt x="538208" y="521857"/>
                  </a:cubicBezTo>
                  <a:cubicBezTo>
                    <a:pt x="538137" y="519607"/>
                    <a:pt x="538066" y="517392"/>
                    <a:pt x="538066" y="515214"/>
                  </a:cubicBezTo>
                  <a:cubicBezTo>
                    <a:pt x="538066" y="512928"/>
                    <a:pt x="538173" y="510534"/>
                    <a:pt x="538280" y="508248"/>
                  </a:cubicBezTo>
                  <a:cubicBezTo>
                    <a:pt x="538458" y="504498"/>
                    <a:pt x="538673" y="500569"/>
                    <a:pt x="538351" y="496747"/>
                  </a:cubicBezTo>
                  <a:cubicBezTo>
                    <a:pt x="538208" y="494783"/>
                    <a:pt x="538173" y="492711"/>
                    <a:pt x="538173" y="490746"/>
                  </a:cubicBezTo>
                  <a:cubicBezTo>
                    <a:pt x="538137" y="487496"/>
                    <a:pt x="538101" y="484138"/>
                    <a:pt x="537530" y="480745"/>
                  </a:cubicBezTo>
                  <a:cubicBezTo>
                    <a:pt x="537030" y="477745"/>
                    <a:pt x="536958" y="474744"/>
                    <a:pt x="536887" y="471565"/>
                  </a:cubicBezTo>
                  <a:cubicBezTo>
                    <a:pt x="536816" y="468422"/>
                    <a:pt x="536744" y="465172"/>
                    <a:pt x="536173" y="461850"/>
                  </a:cubicBezTo>
                  <a:cubicBezTo>
                    <a:pt x="535565" y="458242"/>
                    <a:pt x="535422" y="454706"/>
                    <a:pt x="535244" y="450991"/>
                  </a:cubicBezTo>
                  <a:cubicBezTo>
                    <a:pt x="535101" y="447955"/>
                    <a:pt x="534994" y="444812"/>
                    <a:pt x="534565" y="441633"/>
                  </a:cubicBezTo>
                  <a:cubicBezTo>
                    <a:pt x="533958" y="436847"/>
                    <a:pt x="533101" y="431953"/>
                    <a:pt x="532243" y="427238"/>
                  </a:cubicBezTo>
                  <a:cubicBezTo>
                    <a:pt x="530565" y="417773"/>
                    <a:pt x="528814" y="408022"/>
                    <a:pt x="529172" y="398628"/>
                  </a:cubicBezTo>
                  <a:cubicBezTo>
                    <a:pt x="529279" y="396163"/>
                    <a:pt x="528850" y="393877"/>
                    <a:pt x="528493" y="391662"/>
                  </a:cubicBezTo>
                  <a:cubicBezTo>
                    <a:pt x="528314" y="390698"/>
                    <a:pt x="528171" y="389734"/>
                    <a:pt x="528029" y="388733"/>
                  </a:cubicBezTo>
                  <a:cubicBezTo>
                    <a:pt x="527743" y="386447"/>
                    <a:pt x="527743" y="384161"/>
                    <a:pt x="527743" y="381733"/>
                  </a:cubicBezTo>
                  <a:cubicBezTo>
                    <a:pt x="527743" y="379625"/>
                    <a:pt x="527743" y="377482"/>
                    <a:pt x="527529" y="375267"/>
                  </a:cubicBezTo>
                  <a:cubicBezTo>
                    <a:pt x="527243" y="371982"/>
                    <a:pt x="526671" y="368731"/>
                    <a:pt x="526100" y="365552"/>
                  </a:cubicBezTo>
                  <a:cubicBezTo>
                    <a:pt x="525778" y="363659"/>
                    <a:pt x="525421" y="361730"/>
                    <a:pt x="525171" y="359837"/>
                  </a:cubicBezTo>
                  <a:cubicBezTo>
                    <a:pt x="524671" y="356301"/>
                    <a:pt x="523778" y="352979"/>
                    <a:pt x="522885" y="349764"/>
                  </a:cubicBezTo>
                  <a:cubicBezTo>
                    <a:pt x="522242" y="347371"/>
                    <a:pt x="521564" y="344906"/>
                    <a:pt x="521099" y="342406"/>
                  </a:cubicBezTo>
                  <a:cubicBezTo>
                    <a:pt x="520849" y="341192"/>
                    <a:pt x="520742" y="339977"/>
                    <a:pt x="520599" y="338799"/>
                  </a:cubicBezTo>
                  <a:cubicBezTo>
                    <a:pt x="520349" y="336620"/>
                    <a:pt x="520099" y="334334"/>
                    <a:pt x="519313" y="332012"/>
                  </a:cubicBezTo>
                  <a:cubicBezTo>
                    <a:pt x="519063" y="331262"/>
                    <a:pt x="518777" y="330583"/>
                    <a:pt x="518492" y="329905"/>
                  </a:cubicBezTo>
                  <a:cubicBezTo>
                    <a:pt x="518027" y="328762"/>
                    <a:pt x="517635" y="327798"/>
                    <a:pt x="517420" y="326583"/>
                  </a:cubicBezTo>
                  <a:cubicBezTo>
                    <a:pt x="515813" y="318153"/>
                    <a:pt x="513634" y="309152"/>
                    <a:pt x="510562" y="298222"/>
                  </a:cubicBezTo>
                  <a:cubicBezTo>
                    <a:pt x="508848" y="292186"/>
                    <a:pt x="508026" y="285506"/>
                    <a:pt x="507312" y="278934"/>
                  </a:cubicBezTo>
                  <a:cubicBezTo>
                    <a:pt x="515027" y="276541"/>
                    <a:pt x="524885" y="275112"/>
                    <a:pt x="531958" y="275469"/>
                  </a:cubicBezTo>
                  <a:cubicBezTo>
                    <a:pt x="541530" y="275934"/>
                    <a:pt x="548531" y="277862"/>
                    <a:pt x="554675" y="281792"/>
                  </a:cubicBezTo>
                  <a:cubicBezTo>
                    <a:pt x="565641" y="288792"/>
                    <a:pt x="573642" y="302508"/>
                    <a:pt x="578392" y="322582"/>
                  </a:cubicBezTo>
                  <a:cubicBezTo>
                    <a:pt x="583714" y="345014"/>
                    <a:pt x="591894" y="366409"/>
                    <a:pt x="599788" y="387091"/>
                  </a:cubicBezTo>
                  <a:cubicBezTo>
                    <a:pt x="604431" y="399270"/>
                    <a:pt x="609253" y="411879"/>
                    <a:pt x="613432" y="424524"/>
                  </a:cubicBezTo>
                  <a:lnTo>
                    <a:pt x="616218" y="433025"/>
                  </a:lnTo>
                  <a:cubicBezTo>
                    <a:pt x="620576" y="446276"/>
                    <a:pt x="625041" y="459992"/>
                    <a:pt x="630113" y="473208"/>
                  </a:cubicBezTo>
                  <a:cubicBezTo>
                    <a:pt x="630256" y="473601"/>
                    <a:pt x="646472" y="511320"/>
                    <a:pt x="654687" y="510392"/>
                  </a:cubicBezTo>
                  <a:cubicBezTo>
                    <a:pt x="654794" y="510392"/>
                    <a:pt x="654902" y="510356"/>
                    <a:pt x="655009" y="510320"/>
                  </a:cubicBezTo>
                  <a:cubicBezTo>
                    <a:pt x="658545" y="509463"/>
                    <a:pt x="658474" y="504605"/>
                    <a:pt x="657902" y="499497"/>
                  </a:cubicBezTo>
                  <a:cubicBezTo>
                    <a:pt x="656152" y="482281"/>
                    <a:pt x="652259" y="465172"/>
                    <a:pt x="648508" y="448598"/>
                  </a:cubicBezTo>
                  <a:close/>
                  <a:moveTo>
                    <a:pt x="371223" y="113699"/>
                  </a:moveTo>
                  <a:cubicBezTo>
                    <a:pt x="371259" y="113199"/>
                    <a:pt x="371295" y="112699"/>
                    <a:pt x="371366" y="112234"/>
                  </a:cubicBezTo>
                  <a:cubicBezTo>
                    <a:pt x="371759" y="112663"/>
                    <a:pt x="372152" y="113092"/>
                    <a:pt x="372545" y="113485"/>
                  </a:cubicBezTo>
                  <a:lnTo>
                    <a:pt x="371223" y="113699"/>
                  </a:lnTo>
                  <a:close/>
                  <a:moveTo>
                    <a:pt x="383654" y="125736"/>
                  </a:moveTo>
                  <a:cubicBezTo>
                    <a:pt x="384189" y="127201"/>
                    <a:pt x="385761" y="131701"/>
                    <a:pt x="384832" y="133130"/>
                  </a:cubicBezTo>
                  <a:cubicBezTo>
                    <a:pt x="384618" y="133416"/>
                    <a:pt x="384153" y="133630"/>
                    <a:pt x="383403" y="133666"/>
                  </a:cubicBezTo>
                  <a:cubicBezTo>
                    <a:pt x="376474" y="134130"/>
                    <a:pt x="374510" y="124236"/>
                    <a:pt x="373188" y="114949"/>
                  </a:cubicBezTo>
                  <a:lnTo>
                    <a:pt x="373045" y="113985"/>
                  </a:lnTo>
                  <a:cubicBezTo>
                    <a:pt x="374224" y="115128"/>
                    <a:pt x="375438" y="116164"/>
                    <a:pt x="376617" y="117128"/>
                  </a:cubicBezTo>
                  <a:cubicBezTo>
                    <a:pt x="379653" y="119736"/>
                    <a:pt x="382296" y="121950"/>
                    <a:pt x="383654" y="125736"/>
                  </a:cubicBezTo>
                  <a:close/>
                  <a:moveTo>
                    <a:pt x="381225" y="104019"/>
                  </a:moveTo>
                  <a:cubicBezTo>
                    <a:pt x="384939" y="102840"/>
                    <a:pt x="388118" y="102126"/>
                    <a:pt x="391476" y="102448"/>
                  </a:cubicBezTo>
                  <a:lnTo>
                    <a:pt x="392190" y="102519"/>
                  </a:lnTo>
                  <a:cubicBezTo>
                    <a:pt x="395333" y="102840"/>
                    <a:pt x="402656" y="103555"/>
                    <a:pt x="403442" y="106663"/>
                  </a:cubicBezTo>
                  <a:cubicBezTo>
                    <a:pt x="403656" y="107556"/>
                    <a:pt x="403406" y="108020"/>
                    <a:pt x="403120" y="108377"/>
                  </a:cubicBezTo>
                  <a:cubicBezTo>
                    <a:pt x="401370" y="110484"/>
                    <a:pt x="395369" y="111449"/>
                    <a:pt x="391833" y="111235"/>
                  </a:cubicBezTo>
                  <a:cubicBezTo>
                    <a:pt x="388904" y="111056"/>
                    <a:pt x="385939" y="110377"/>
                    <a:pt x="382796" y="109663"/>
                  </a:cubicBezTo>
                  <a:cubicBezTo>
                    <a:pt x="379689" y="108949"/>
                    <a:pt x="376510" y="108234"/>
                    <a:pt x="373259" y="107984"/>
                  </a:cubicBezTo>
                  <a:lnTo>
                    <a:pt x="372724" y="107948"/>
                  </a:lnTo>
                  <a:lnTo>
                    <a:pt x="372509" y="107734"/>
                  </a:lnTo>
                  <a:cubicBezTo>
                    <a:pt x="374295" y="107270"/>
                    <a:pt x="376081" y="106412"/>
                    <a:pt x="377796" y="105519"/>
                  </a:cubicBezTo>
                  <a:cubicBezTo>
                    <a:pt x="379081" y="104948"/>
                    <a:pt x="380260" y="104341"/>
                    <a:pt x="381225" y="104019"/>
                  </a:cubicBezTo>
                  <a:close/>
                  <a:moveTo>
                    <a:pt x="365580" y="75694"/>
                  </a:moveTo>
                  <a:cubicBezTo>
                    <a:pt x="366723" y="74265"/>
                    <a:pt x="367402" y="73873"/>
                    <a:pt x="367830" y="73837"/>
                  </a:cubicBezTo>
                  <a:cubicBezTo>
                    <a:pt x="368080" y="73801"/>
                    <a:pt x="368259" y="73908"/>
                    <a:pt x="368330" y="73980"/>
                  </a:cubicBezTo>
                  <a:cubicBezTo>
                    <a:pt x="371938" y="76480"/>
                    <a:pt x="374795" y="84231"/>
                    <a:pt x="375367" y="89946"/>
                  </a:cubicBezTo>
                  <a:cubicBezTo>
                    <a:pt x="375653" y="92804"/>
                    <a:pt x="374867" y="95232"/>
                    <a:pt x="372688" y="98305"/>
                  </a:cubicBezTo>
                  <a:cubicBezTo>
                    <a:pt x="372331" y="98804"/>
                    <a:pt x="371866" y="99304"/>
                    <a:pt x="371402" y="99840"/>
                  </a:cubicBezTo>
                  <a:cubicBezTo>
                    <a:pt x="370723" y="100590"/>
                    <a:pt x="370009" y="101412"/>
                    <a:pt x="369402" y="102305"/>
                  </a:cubicBezTo>
                  <a:cubicBezTo>
                    <a:pt x="369187" y="101698"/>
                    <a:pt x="368973" y="101090"/>
                    <a:pt x="368723" y="100554"/>
                  </a:cubicBezTo>
                  <a:cubicBezTo>
                    <a:pt x="368473" y="99947"/>
                    <a:pt x="368259" y="99412"/>
                    <a:pt x="368116" y="98911"/>
                  </a:cubicBezTo>
                  <a:cubicBezTo>
                    <a:pt x="367651" y="97269"/>
                    <a:pt x="367187" y="95590"/>
                    <a:pt x="366723" y="93947"/>
                  </a:cubicBezTo>
                  <a:cubicBezTo>
                    <a:pt x="365865" y="90910"/>
                    <a:pt x="364972" y="87767"/>
                    <a:pt x="364222" y="84695"/>
                  </a:cubicBezTo>
                  <a:cubicBezTo>
                    <a:pt x="363580" y="81909"/>
                    <a:pt x="363580" y="78123"/>
                    <a:pt x="365580" y="75694"/>
                  </a:cubicBezTo>
                  <a:close/>
                  <a:moveTo>
                    <a:pt x="256459" y="108698"/>
                  </a:moveTo>
                  <a:cubicBezTo>
                    <a:pt x="257995" y="107448"/>
                    <a:pt x="259924" y="105912"/>
                    <a:pt x="261460" y="105162"/>
                  </a:cubicBezTo>
                  <a:cubicBezTo>
                    <a:pt x="261745" y="105019"/>
                    <a:pt x="261960" y="104948"/>
                    <a:pt x="262102" y="104912"/>
                  </a:cubicBezTo>
                  <a:cubicBezTo>
                    <a:pt x="262246" y="105198"/>
                    <a:pt x="262460" y="105770"/>
                    <a:pt x="262674" y="107020"/>
                  </a:cubicBezTo>
                  <a:cubicBezTo>
                    <a:pt x="262745" y="107413"/>
                    <a:pt x="262853" y="107841"/>
                    <a:pt x="262960" y="108306"/>
                  </a:cubicBezTo>
                  <a:cubicBezTo>
                    <a:pt x="263174" y="109306"/>
                    <a:pt x="263603" y="111163"/>
                    <a:pt x="263424" y="111806"/>
                  </a:cubicBezTo>
                  <a:cubicBezTo>
                    <a:pt x="263174" y="112485"/>
                    <a:pt x="261388" y="114664"/>
                    <a:pt x="260210" y="115842"/>
                  </a:cubicBezTo>
                  <a:cubicBezTo>
                    <a:pt x="257959" y="118128"/>
                    <a:pt x="253102" y="120486"/>
                    <a:pt x="246886" y="122379"/>
                  </a:cubicBezTo>
                  <a:cubicBezTo>
                    <a:pt x="249030" y="116950"/>
                    <a:pt x="252494" y="111949"/>
                    <a:pt x="256459" y="108698"/>
                  </a:cubicBezTo>
                  <a:close/>
                  <a:moveTo>
                    <a:pt x="234028" y="36225"/>
                  </a:moveTo>
                  <a:lnTo>
                    <a:pt x="234778" y="36225"/>
                  </a:lnTo>
                  <a:cubicBezTo>
                    <a:pt x="235028" y="33153"/>
                    <a:pt x="235563" y="30367"/>
                    <a:pt x="236492" y="27224"/>
                  </a:cubicBezTo>
                  <a:cubicBezTo>
                    <a:pt x="236635" y="26760"/>
                    <a:pt x="236742" y="26260"/>
                    <a:pt x="236885" y="25795"/>
                  </a:cubicBezTo>
                  <a:cubicBezTo>
                    <a:pt x="237207" y="24617"/>
                    <a:pt x="237492" y="23545"/>
                    <a:pt x="237885" y="22545"/>
                  </a:cubicBezTo>
                  <a:cubicBezTo>
                    <a:pt x="238242" y="21652"/>
                    <a:pt x="238743" y="21152"/>
                    <a:pt x="239492" y="20366"/>
                  </a:cubicBezTo>
                  <a:cubicBezTo>
                    <a:pt x="239886" y="19937"/>
                    <a:pt x="240314" y="19509"/>
                    <a:pt x="240743" y="19009"/>
                  </a:cubicBezTo>
                  <a:cubicBezTo>
                    <a:pt x="241386" y="18259"/>
                    <a:pt x="241957" y="17473"/>
                    <a:pt x="242493" y="16758"/>
                  </a:cubicBezTo>
                  <a:cubicBezTo>
                    <a:pt x="244029" y="14723"/>
                    <a:pt x="245100" y="13222"/>
                    <a:pt x="247244" y="12293"/>
                  </a:cubicBezTo>
                  <a:cubicBezTo>
                    <a:pt x="249994" y="11079"/>
                    <a:pt x="251494" y="10758"/>
                    <a:pt x="253280" y="11865"/>
                  </a:cubicBezTo>
                  <a:cubicBezTo>
                    <a:pt x="254280" y="12508"/>
                    <a:pt x="254887" y="13508"/>
                    <a:pt x="255173" y="14901"/>
                  </a:cubicBezTo>
                  <a:cubicBezTo>
                    <a:pt x="255745" y="17866"/>
                    <a:pt x="254530" y="21795"/>
                    <a:pt x="253030" y="23902"/>
                  </a:cubicBezTo>
                  <a:cubicBezTo>
                    <a:pt x="251530" y="25974"/>
                    <a:pt x="250137" y="27188"/>
                    <a:pt x="247458" y="28617"/>
                  </a:cubicBezTo>
                  <a:cubicBezTo>
                    <a:pt x="246708" y="29010"/>
                    <a:pt x="245993" y="29439"/>
                    <a:pt x="245279" y="29867"/>
                  </a:cubicBezTo>
                  <a:cubicBezTo>
                    <a:pt x="244100" y="30546"/>
                    <a:pt x="243029" y="31225"/>
                    <a:pt x="241886" y="31725"/>
                  </a:cubicBezTo>
                  <a:cubicBezTo>
                    <a:pt x="241671" y="31796"/>
                    <a:pt x="241421" y="31867"/>
                    <a:pt x="241100" y="31975"/>
                  </a:cubicBezTo>
                  <a:cubicBezTo>
                    <a:pt x="239671" y="32367"/>
                    <a:pt x="237314" y="33046"/>
                    <a:pt x="236778" y="35332"/>
                  </a:cubicBezTo>
                  <a:lnTo>
                    <a:pt x="236206" y="37761"/>
                  </a:lnTo>
                  <a:lnTo>
                    <a:pt x="238635" y="38333"/>
                  </a:lnTo>
                  <a:cubicBezTo>
                    <a:pt x="240350" y="38725"/>
                    <a:pt x="241886" y="38511"/>
                    <a:pt x="243243" y="38368"/>
                  </a:cubicBezTo>
                  <a:cubicBezTo>
                    <a:pt x="244065" y="38261"/>
                    <a:pt x="244815" y="38154"/>
                    <a:pt x="245493" y="38190"/>
                  </a:cubicBezTo>
                  <a:cubicBezTo>
                    <a:pt x="246994" y="38297"/>
                    <a:pt x="248458" y="39226"/>
                    <a:pt x="249994" y="40226"/>
                  </a:cubicBezTo>
                  <a:lnTo>
                    <a:pt x="250315" y="40440"/>
                  </a:lnTo>
                  <a:cubicBezTo>
                    <a:pt x="254744" y="43298"/>
                    <a:pt x="258316" y="46691"/>
                    <a:pt x="262317" y="50870"/>
                  </a:cubicBezTo>
                  <a:cubicBezTo>
                    <a:pt x="262853" y="51441"/>
                    <a:pt x="263424" y="51941"/>
                    <a:pt x="263996" y="52477"/>
                  </a:cubicBezTo>
                  <a:cubicBezTo>
                    <a:pt x="265389" y="53799"/>
                    <a:pt x="266639" y="54942"/>
                    <a:pt x="267139" y="56406"/>
                  </a:cubicBezTo>
                  <a:cubicBezTo>
                    <a:pt x="267675" y="57906"/>
                    <a:pt x="268139" y="59871"/>
                    <a:pt x="268318" y="61085"/>
                  </a:cubicBezTo>
                  <a:cubicBezTo>
                    <a:pt x="268496" y="62514"/>
                    <a:pt x="265746" y="63336"/>
                    <a:pt x="264889" y="63586"/>
                  </a:cubicBezTo>
                  <a:cubicBezTo>
                    <a:pt x="262638" y="64193"/>
                    <a:pt x="259674" y="63228"/>
                    <a:pt x="258102" y="61407"/>
                  </a:cubicBezTo>
                  <a:cubicBezTo>
                    <a:pt x="257030" y="60157"/>
                    <a:pt x="255959" y="58978"/>
                    <a:pt x="254887" y="57799"/>
                  </a:cubicBezTo>
                  <a:cubicBezTo>
                    <a:pt x="252994" y="55728"/>
                    <a:pt x="251173" y="53727"/>
                    <a:pt x="249565" y="51477"/>
                  </a:cubicBezTo>
                  <a:cubicBezTo>
                    <a:pt x="248494" y="49977"/>
                    <a:pt x="247244" y="48655"/>
                    <a:pt x="246029" y="47370"/>
                  </a:cubicBezTo>
                  <a:cubicBezTo>
                    <a:pt x="244922" y="46191"/>
                    <a:pt x="243850" y="45083"/>
                    <a:pt x="242957" y="43833"/>
                  </a:cubicBezTo>
                  <a:cubicBezTo>
                    <a:pt x="242386" y="43012"/>
                    <a:pt x="241493" y="42190"/>
                    <a:pt x="240528" y="41333"/>
                  </a:cubicBezTo>
                  <a:cubicBezTo>
                    <a:pt x="239671" y="40547"/>
                    <a:pt x="238100" y="39083"/>
                    <a:pt x="237921" y="38582"/>
                  </a:cubicBezTo>
                  <a:lnTo>
                    <a:pt x="233099" y="39190"/>
                  </a:lnTo>
                  <a:cubicBezTo>
                    <a:pt x="233063" y="39154"/>
                    <a:pt x="233063" y="39118"/>
                    <a:pt x="233027" y="39118"/>
                  </a:cubicBezTo>
                  <a:cubicBezTo>
                    <a:pt x="232242" y="38154"/>
                    <a:pt x="231956" y="37725"/>
                    <a:pt x="231956" y="37225"/>
                  </a:cubicBezTo>
                  <a:lnTo>
                    <a:pt x="234028" y="36225"/>
                  </a:lnTo>
                  <a:close/>
                  <a:moveTo>
                    <a:pt x="211953" y="23188"/>
                  </a:moveTo>
                  <a:cubicBezTo>
                    <a:pt x="209417" y="18866"/>
                    <a:pt x="205810" y="9758"/>
                    <a:pt x="210560" y="6400"/>
                  </a:cubicBezTo>
                  <a:cubicBezTo>
                    <a:pt x="211703" y="5578"/>
                    <a:pt x="212382" y="5221"/>
                    <a:pt x="212918" y="5150"/>
                  </a:cubicBezTo>
                  <a:cubicBezTo>
                    <a:pt x="213454" y="5078"/>
                    <a:pt x="213811" y="5329"/>
                    <a:pt x="214382" y="5721"/>
                  </a:cubicBezTo>
                  <a:cubicBezTo>
                    <a:pt x="216775" y="7400"/>
                    <a:pt x="218919" y="10829"/>
                    <a:pt x="220026" y="13472"/>
                  </a:cubicBezTo>
                  <a:cubicBezTo>
                    <a:pt x="221240" y="16401"/>
                    <a:pt x="222598" y="19330"/>
                    <a:pt x="223883" y="22116"/>
                  </a:cubicBezTo>
                  <a:cubicBezTo>
                    <a:pt x="225026" y="24545"/>
                    <a:pt x="226169" y="27010"/>
                    <a:pt x="227205" y="29510"/>
                  </a:cubicBezTo>
                  <a:cubicBezTo>
                    <a:pt x="227527" y="30260"/>
                    <a:pt x="227884" y="30974"/>
                    <a:pt x="228205" y="31653"/>
                  </a:cubicBezTo>
                  <a:cubicBezTo>
                    <a:pt x="228563" y="32403"/>
                    <a:pt x="228920" y="33118"/>
                    <a:pt x="229206" y="33796"/>
                  </a:cubicBezTo>
                  <a:cubicBezTo>
                    <a:pt x="227991" y="33260"/>
                    <a:pt x="226741" y="32796"/>
                    <a:pt x="225527" y="32296"/>
                  </a:cubicBezTo>
                  <a:cubicBezTo>
                    <a:pt x="220026" y="30153"/>
                    <a:pt x="214847" y="28081"/>
                    <a:pt x="211953" y="23188"/>
                  </a:cubicBezTo>
                  <a:close/>
                  <a:moveTo>
                    <a:pt x="226277" y="47405"/>
                  </a:moveTo>
                  <a:lnTo>
                    <a:pt x="225348" y="48441"/>
                  </a:lnTo>
                  <a:cubicBezTo>
                    <a:pt x="223312" y="50834"/>
                    <a:pt x="220026" y="52763"/>
                    <a:pt x="217025" y="54370"/>
                  </a:cubicBezTo>
                  <a:cubicBezTo>
                    <a:pt x="213775" y="56120"/>
                    <a:pt x="210596" y="57406"/>
                    <a:pt x="206988" y="58478"/>
                  </a:cubicBezTo>
                  <a:cubicBezTo>
                    <a:pt x="203095" y="59621"/>
                    <a:pt x="201345" y="59121"/>
                    <a:pt x="200523" y="58478"/>
                  </a:cubicBezTo>
                  <a:cubicBezTo>
                    <a:pt x="199952" y="58014"/>
                    <a:pt x="199666" y="57514"/>
                    <a:pt x="199559" y="56764"/>
                  </a:cubicBezTo>
                  <a:cubicBezTo>
                    <a:pt x="199380" y="54942"/>
                    <a:pt x="200631" y="52406"/>
                    <a:pt x="201952" y="50870"/>
                  </a:cubicBezTo>
                  <a:cubicBezTo>
                    <a:pt x="204095" y="48369"/>
                    <a:pt x="207524" y="45833"/>
                    <a:pt x="210917" y="44226"/>
                  </a:cubicBezTo>
                  <a:cubicBezTo>
                    <a:pt x="213668" y="42940"/>
                    <a:pt x="216597" y="42226"/>
                    <a:pt x="219704" y="41440"/>
                  </a:cubicBezTo>
                  <a:cubicBezTo>
                    <a:pt x="222205" y="40833"/>
                    <a:pt x="224776" y="40190"/>
                    <a:pt x="227312" y="39226"/>
                  </a:cubicBezTo>
                  <a:cubicBezTo>
                    <a:pt x="227741" y="40476"/>
                    <a:pt x="228527" y="41440"/>
                    <a:pt x="229170" y="42226"/>
                  </a:cubicBezTo>
                  <a:cubicBezTo>
                    <a:pt x="229384" y="42476"/>
                    <a:pt x="229563" y="42690"/>
                    <a:pt x="229741" y="42940"/>
                  </a:cubicBezTo>
                  <a:cubicBezTo>
                    <a:pt x="228813" y="44476"/>
                    <a:pt x="227205" y="46334"/>
                    <a:pt x="226277" y="47405"/>
                  </a:cubicBezTo>
                  <a:close/>
                  <a:moveTo>
                    <a:pt x="236171" y="125165"/>
                  </a:moveTo>
                  <a:cubicBezTo>
                    <a:pt x="234492" y="125415"/>
                    <a:pt x="232813" y="125629"/>
                    <a:pt x="231134" y="125915"/>
                  </a:cubicBezTo>
                  <a:cubicBezTo>
                    <a:pt x="229098" y="126272"/>
                    <a:pt x="227670" y="125951"/>
                    <a:pt x="225741" y="125558"/>
                  </a:cubicBezTo>
                  <a:cubicBezTo>
                    <a:pt x="224884" y="125379"/>
                    <a:pt x="223991" y="125200"/>
                    <a:pt x="222955" y="125058"/>
                  </a:cubicBezTo>
                  <a:cubicBezTo>
                    <a:pt x="222383" y="124986"/>
                    <a:pt x="221740" y="124915"/>
                    <a:pt x="221133" y="124879"/>
                  </a:cubicBezTo>
                  <a:cubicBezTo>
                    <a:pt x="219740" y="124772"/>
                    <a:pt x="218383" y="124665"/>
                    <a:pt x="217633" y="124058"/>
                  </a:cubicBezTo>
                  <a:cubicBezTo>
                    <a:pt x="216847" y="123379"/>
                    <a:pt x="215847" y="119700"/>
                    <a:pt x="216275" y="118378"/>
                  </a:cubicBezTo>
                  <a:cubicBezTo>
                    <a:pt x="216525" y="117628"/>
                    <a:pt x="216811" y="117378"/>
                    <a:pt x="217097" y="117235"/>
                  </a:cubicBezTo>
                  <a:cubicBezTo>
                    <a:pt x="217311" y="117128"/>
                    <a:pt x="217597" y="117057"/>
                    <a:pt x="217883" y="117021"/>
                  </a:cubicBezTo>
                  <a:cubicBezTo>
                    <a:pt x="219669" y="116807"/>
                    <a:pt x="222562" y="117843"/>
                    <a:pt x="224241" y="118450"/>
                  </a:cubicBezTo>
                  <a:cubicBezTo>
                    <a:pt x="224669" y="118593"/>
                    <a:pt x="225062" y="118736"/>
                    <a:pt x="225455" y="118878"/>
                  </a:cubicBezTo>
                  <a:cubicBezTo>
                    <a:pt x="226812" y="119342"/>
                    <a:pt x="228205" y="119593"/>
                    <a:pt x="229563" y="119878"/>
                  </a:cubicBezTo>
                  <a:cubicBezTo>
                    <a:pt x="230992" y="120164"/>
                    <a:pt x="232384" y="120414"/>
                    <a:pt x="233527" y="120879"/>
                  </a:cubicBezTo>
                  <a:cubicBezTo>
                    <a:pt x="235028" y="121450"/>
                    <a:pt x="236635" y="122808"/>
                    <a:pt x="238385" y="124879"/>
                  </a:cubicBezTo>
                  <a:lnTo>
                    <a:pt x="236171" y="125165"/>
                  </a:lnTo>
                  <a:close/>
                  <a:moveTo>
                    <a:pt x="118120" y="82302"/>
                  </a:moveTo>
                  <a:cubicBezTo>
                    <a:pt x="117834" y="79838"/>
                    <a:pt x="119549" y="75158"/>
                    <a:pt x="122014" y="73266"/>
                  </a:cubicBezTo>
                  <a:cubicBezTo>
                    <a:pt x="123371" y="72194"/>
                    <a:pt x="124407" y="72408"/>
                    <a:pt x="125085" y="72658"/>
                  </a:cubicBezTo>
                  <a:cubicBezTo>
                    <a:pt x="129765" y="74444"/>
                    <a:pt x="131122" y="83802"/>
                    <a:pt x="131658" y="87339"/>
                  </a:cubicBezTo>
                  <a:cubicBezTo>
                    <a:pt x="132658" y="94268"/>
                    <a:pt x="131765" y="100519"/>
                    <a:pt x="128872" y="106448"/>
                  </a:cubicBezTo>
                  <a:lnTo>
                    <a:pt x="133122" y="108984"/>
                  </a:lnTo>
                  <a:cubicBezTo>
                    <a:pt x="133801" y="108020"/>
                    <a:pt x="134158" y="107020"/>
                    <a:pt x="134479" y="106162"/>
                  </a:cubicBezTo>
                  <a:cubicBezTo>
                    <a:pt x="134694" y="105591"/>
                    <a:pt x="134872" y="105055"/>
                    <a:pt x="135122" y="104662"/>
                  </a:cubicBezTo>
                  <a:cubicBezTo>
                    <a:pt x="135658" y="103733"/>
                    <a:pt x="136623" y="102876"/>
                    <a:pt x="137658" y="101983"/>
                  </a:cubicBezTo>
                  <a:cubicBezTo>
                    <a:pt x="138266" y="101447"/>
                    <a:pt x="138837" y="100912"/>
                    <a:pt x="139373" y="100376"/>
                  </a:cubicBezTo>
                  <a:cubicBezTo>
                    <a:pt x="139944" y="99804"/>
                    <a:pt x="140480" y="99162"/>
                    <a:pt x="141016" y="98554"/>
                  </a:cubicBezTo>
                  <a:cubicBezTo>
                    <a:pt x="142016" y="97412"/>
                    <a:pt x="142981" y="96304"/>
                    <a:pt x="144052" y="95518"/>
                  </a:cubicBezTo>
                  <a:cubicBezTo>
                    <a:pt x="145910" y="94197"/>
                    <a:pt x="148481" y="93232"/>
                    <a:pt x="150946" y="92304"/>
                  </a:cubicBezTo>
                  <a:cubicBezTo>
                    <a:pt x="151660" y="92018"/>
                    <a:pt x="152375" y="91768"/>
                    <a:pt x="153053" y="91482"/>
                  </a:cubicBezTo>
                  <a:cubicBezTo>
                    <a:pt x="153696" y="91232"/>
                    <a:pt x="154375" y="90946"/>
                    <a:pt x="155053" y="90625"/>
                  </a:cubicBezTo>
                  <a:cubicBezTo>
                    <a:pt x="157518" y="89553"/>
                    <a:pt x="160554" y="88160"/>
                    <a:pt x="162483" y="88910"/>
                  </a:cubicBezTo>
                  <a:cubicBezTo>
                    <a:pt x="163769" y="89375"/>
                    <a:pt x="165412" y="91660"/>
                    <a:pt x="165840" y="93518"/>
                  </a:cubicBezTo>
                  <a:cubicBezTo>
                    <a:pt x="166162" y="94875"/>
                    <a:pt x="165912" y="96125"/>
                    <a:pt x="165126" y="97340"/>
                  </a:cubicBezTo>
                  <a:cubicBezTo>
                    <a:pt x="162804" y="100876"/>
                    <a:pt x="156589" y="103162"/>
                    <a:pt x="152946" y="103841"/>
                  </a:cubicBezTo>
                  <a:cubicBezTo>
                    <a:pt x="147874" y="104805"/>
                    <a:pt x="141230" y="105948"/>
                    <a:pt x="135015" y="106412"/>
                  </a:cubicBezTo>
                  <a:lnTo>
                    <a:pt x="135087" y="111377"/>
                  </a:lnTo>
                  <a:cubicBezTo>
                    <a:pt x="142802" y="111663"/>
                    <a:pt x="149696" y="114878"/>
                    <a:pt x="155625" y="120950"/>
                  </a:cubicBezTo>
                  <a:cubicBezTo>
                    <a:pt x="158304" y="123700"/>
                    <a:pt x="160947" y="128558"/>
                    <a:pt x="160197" y="130344"/>
                  </a:cubicBezTo>
                  <a:cubicBezTo>
                    <a:pt x="159875" y="131130"/>
                    <a:pt x="158125" y="131237"/>
                    <a:pt x="157411" y="131273"/>
                  </a:cubicBezTo>
                  <a:cubicBezTo>
                    <a:pt x="154660" y="131344"/>
                    <a:pt x="150946" y="129129"/>
                    <a:pt x="148195" y="127558"/>
                  </a:cubicBezTo>
                  <a:lnTo>
                    <a:pt x="147160" y="126951"/>
                  </a:lnTo>
                  <a:cubicBezTo>
                    <a:pt x="145409" y="125951"/>
                    <a:pt x="143659" y="124772"/>
                    <a:pt x="141980" y="123665"/>
                  </a:cubicBezTo>
                  <a:cubicBezTo>
                    <a:pt x="140266" y="122522"/>
                    <a:pt x="138516" y="121379"/>
                    <a:pt x="136694" y="120307"/>
                  </a:cubicBezTo>
                  <a:lnTo>
                    <a:pt x="136015" y="119914"/>
                  </a:lnTo>
                  <a:cubicBezTo>
                    <a:pt x="133658" y="118557"/>
                    <a:pt x="133015" y="118164"/>
                    <a:pt x="131908" y="115914"/>
                  </a:cubicBezTo>
                  <a:cubicBezTo>
                    <a:pt x="131550" y="115199"/>
                    <a:pt x="131193" y="114521"/>
                    <a:pt x="130836" y="113878"/>
                  </a:cubicBezTo>
                  <a:cubicBezTo>
                    <a:pt x="129907" y="112199"/>
                    <a:pt x="129193" y="110877"/>
                    <a:pt x="128979" y="109055"/>
                  </a:cubicBezTo>
                  <a:lnTo>
                    <a:pt x="127871" y="109198"/>
                  </a:lnTo>
                  <a:cubicBezTo>
                    <a:pt x="130015" y="105734"/>
                    <a:pt x="127086" y="101341"/>
                    <a:pt x="125300" y="98626"/>
                  </a:cubicBezTo>
                  <a:cubicBezTo>
                    <a:pt x="124943" y="98090"/>
                    <a:pt x="124621" y="97590"/>
                    <a:pt x="124407" y="97197"/>
                  </a:cubicBezTo>
                  <a:lnTo>
                    <a:pt x="123371" y="95304"/>
                  </a:lnTo>
                  <a:cubicBezTo>
                    <a:pt x="121049" y="91054"/>
                    <a:pt x="118656" y="86696"/>
                    <a:pt x="118120" y="82302"/>
                  </a:cubicBezTo>
                  <a:close/>
                  <a:moveTo>
                    <a:pt x="121656" y="115306"/>
                  </a:moveTo>
                  <a:cubicBezTo>
                    <a:pt x="120656" y="116092"/>
                    <a:pt x="119692" y="116807"/>
                    <a:pt x="118585" y="117342"/>
                  </a:cubicBezTo>
                  <a:cubicBezTo>
                    <a:pt x="115120" y="119093"/>
                    <a:pt x="111798" y="120414"/>
                    <a:pt x="109048" y="121164"/>
                  </a:cubicBezTo>
                  <a:cubicBezTo>
                    <a:pt x="105904" y="121986"/>
                    <a:pt x="101475" y="122593"/>
                    <a:pt x="98653" y="122129"/>
                  </a:cubicBezTo>
                  <a:cubicBezTo>
                    <a:pt x="98082" y="122021"/>
                    <a:pt x="97475" y="121950"/>
                    <a:pt x="96868" y="121843"/>
                  </a:cubicBezTo>
                  <a:cubicBezTo>
                    <a:pt x="93867" y="121414"/>
                    <a:pt x="91831" y="121022"/>
                    <a:pt x="91295" y="119485"/>
                  </a:cubicBezTo>
                  <a:cubicBezTo>
                    <a:pt x="90903" y="118378"/>
                    <a:pt x="91045" y="117342"/>
                    <a:pt x="91688" y="116235"/>
                  </a:cubicBezTo>
                  <a:cubicBezTo>
                    <a:pt x="94010" y="112342"/>
                    <a:pt x="101904" y="109127"/>
                    <a:pt x="106476" y="108413"/>
                  </a:cubicBezTo>
                  <a:cubicBezTo>
                    <a:pt x="107548" y="108234"/>
                    <a:pt x="108512" y="108091"/>
                    <a:pt x="109405" y="107984"/>
                  </a:cubicBezTo>
                  <a:cubicBezTo>
                    <a:pt x="111691" y="107734"/>
                    <a:pt x="113584" y="107734"/>
                    <a:pt x="115906" y="108056"/>
                  </a:cubicBezTo>
                  <a:cubicBezTo>
                    <a:pt x="116549" y="108162"/>
                    <a:pt x="117156" y="108234"/>
                    <a:pt x="117763" y="108270"/>
                  </a:cubicBezTo>
                  <a:cubicBezTo>
                    <a:pt x="118620" y="108377"/>
                    <a:pt x="119442" y="108449"/>
                    <a:pt x="120299" y="108627"/>
                  </a:cubicBezTo>
                  <a:cubicBezTo>
                    <a:pt x="120656" y="108698"/>
                    <a:pt x="121263" y="109020"/>
                    <a:pt x="121799" y="109341"/>
                  </a:cubicBezTo>
                  <a:cubicBezTo>
                    <a:pt x="122514" y="109734"/>
                    <a:pt x="123299" y="110163"/>
                    <a:pt x="124157" y="110413"/>
                  </a:cubicBezTo>
                  <a:cubicBezTo>
                    <a:pt x="124335" y="111306"/>
                    <a:pt x="124550" y="112092"/>
                    <a:pt x="124835" y="112842"/>
                  </a:cubicBezTo>
                  <a:lnTo>
                    <a:pt x="123621" y="113021"/>
                  </a:lnTo>
                  <a:cubicBezTo>
                    <a:pt x="123657" y="113270"/>
                    <a:pt x="123692" y="113520"/>
                    <a:pt x="123728" y="113771"/>
                  </a:cubicBezTo>
                  <a:cubicBezTo>
                    <a:pt x="123621" y="113842"/>
                    <a:pt x="123550" y="113878"/>
                    <a:pt x="123442" y="113949"/>
                  </a:cubicBezTo>
                  <a:cubicBezTo>
                    <a:pt x="122835" y="114378"/>
                    <a:pt x="122228" y="114842"/>
                    <a:pt x="121656" y="115306"/>
                  </a:cubicBezTo>
                  <a:close/>
                  <a:moveTo>
                    <a:pt x="393190" y="157526"/>
                  </a:moveTo>
                  <a:cubicBezTo>
                    <a:pt x="426087" y="161384"/>
                    <a:pt x="457627" y="166348"/>
                    <a:pt x="481666" y="184208"/>
                  </a:cubicBezTo>
                  <a:cubicBezTo>
                    <a:pt x="489738" y="190209"/>
                    <a:pt x="494774" y="196352"/>
                    <a:pt x="497132" y="203067"/>
                  </a:cubicBezTo>
                  <a:cubicBezTo>
                    <a:pt x="497632" y="204496"/>
                    <a:pt x="497846" y="205854"/>
                    <a:pt x="497918" y="207175"/>
                  </a:cubicBezTo>
                  <a:lnTo>
                    <a:pt x="497025" y="206496"/>
                  </a:lnTo>
                  <a:cubicBezTo>
                    <a:pt x="495382" y="208639"/>
                    <a:pt x="495132" y="212069"/>
                    <a:pt x="495310" y="215998"/>
                  </a:cubicBezTo>
                  <a:cubicBezTo>
                    <a:pt x="490917" y="222820"/>
                    <a:pt x="481773" y="228571"/>
                    <a:pt x="473307" y="233857"/>
                  </a:cubicBezTo>
                  <a:cubicBezTo>
                    <a:pt x="471700" y="234857"/>
                    <a:pt x="470093" y="235857"/>
                    <a:pt x="468593" y="236857"/>
                  </a:cubicBezTo>
                  <a:cubicBezTo>
                    <a:pt x="447090" y="250716"/>
                    <a:pt x="407764" y="262146"/>
                    <a:pt x="379974" y="266254"/>
                  </a:cubicBezTo>
                  <a:cubicBezTo>
                    <a:pt x="370402" y="267683"/>
                    <a:pt x="362222" y="268719"/>
                    <a:pt x="354650" y="269540"/>
                  </a:cubicBezTo>
                  <a:cubicBezTo>
                    <a:pt x="355650" y="265968"/>
                    <a:pt x="356079" y="262575"/>
                    <a:pt x="356507" y="259039"/>
                  </a:cubicBezTo>
                  <a:cubicBezTo>
                    <a:pt x="356686" y="257396"/>
                    <a:pt x="356900" y="255753"/>
                    <a:pt x="357186" y="254002"/>
                  </a:cubicBezTo>
                  <a:cubicBezTo>
                    <a:pt x="358650" y="244394"/>
                    <a:pt x="359650" y="236143"/>
                    <a:pt x="359650" y="227356"/>
                  </a:cubicBezTo>
                  <a:cubicBezTo>
                    <a:pt x="359650" y="222749"/>
                    <a:pt x="359007" y="218462"/>
                    <a:pt x="358293" y="213961"/>
                  </a:cubicBezTo>
                  <a:lnTo>
                    <a:pt x="358186" y="213283"/>
                  </a:lnTo>
                  <a:cubicBezTo>
                    <a:pt x="357900" y="211461"/>
                    <a:pt x="357936" y="209640"/>
                    <a:pt x="357972" y="207746"/>
                  </a:cubicBezTo>
                  <a:cubicBezTo>
                    <a:pt x="358007" y="206103"/>
                    <a:pt x="358043" y="204425"/>
                    <a:pt x="357864" y="202675"/>
                  </a:cubicBezTo>
                  <a:lnTo>
                    <a:pt x="357757" y="201710"/>
                  </a:lnTo>
                  <a:cubicBezTo>
                    <a:pt x="357757" y="201710"/>
                    <a:pt x="357757" y="201710"/>
                    <a:pt x="357757" y="201710"/>
                  </a:cubicBezTo>
                  <a:cubicBezTo>
                    <a:pt x="359615" y="202424"/>
                    <a:pt x="362115" y="202496"/>
                    <a:pt x="364615" y="202210"/>
                  </a:cubicBezTo>
                  <a:cubicBezTo>
                    <a:pt x="367866" y="201853"/>
                    <a:pt x="371045" y="200889"/>
                    <a:pt x="372616" y="200103"/>
                  </a:cubicBezTo>
                  <a:cubicBezTo>
                    <a:pt x="374438" y="199174"/>
                    <a:pt x="376402" y="197317"/>
                    <a:pt x="377974" y="195816"/>
                  </a:cubicBezTo>
                  <a:lnTo>
                    <a:pt x="378546" y="195281"/>
                  </a:lnTo>
                  <a:cubicBezTo>
                    <a:pt x="380689" y="193316"/>
                    <a:pt x="382725" y="189030"/>
                    <a:pt x="382939" y="186137"/>
                  </a:cubicBezTo>
                  <a:cubicBezTo>
                    <a:pt x="383296" y="181136"/>
                    <a:pt x="381332" y="178600"/>
                    <a:pt x="379617" y="177350"/>
                  </a:cubicBezTo>
                  <a:cubicBezTo>
                    <a:pt x="376974" y="175421"/>
                    <a:pt x="373081" y="175314"/>
                    <a:pt x="368937" y="177028"/>
                  </a:cubicBezTo>
                  <a:cubicBezTo>
                    <a:pt x="366509" y="178029"/>
                    <a:pt x="364473" y="179350"/>
                    <a:pt x="362615" y="180815"/>
                  </a:cubicBezTo>
                  <a:cubicBezTo>
                    <a:pt x="362758" y="180600"/>
                    <a:pt x="362901" y="180386"/>
                    <a:pt x="363079" y="180136"/>
                  </a:cubicBezTo>
                  <a:cubicBezTo>
                    <a:pt x="363901" y="178957"/>
                    <a:pt x="364723" y="177707"/>
                    <a:pt x="365473" y="176421"/>
                  </a:cubicBezTo>
                  <a:cubicBezTo>
                    <a:pt x="366866" y="173957"/>
                    <a:pt x="367151" y="171599"/>
                    <a:pt x="367402" y="169278"/>
                  </a:cubicBezTo>
                  <a:cubicBezTo>
                    <a:pt x="367509" y="168242"/>
                    <a:pt x="367651" y="167241"/>
                    <a:pt x="367866" y="166241"/>
                  </a:cubicBezTo>
                  <a:cubicBezTo>
                    <a:pt x="368652" y="162705"/>
                    <a:pt x="369152" y="159133"/>
                    <a:pt x="369509" y="155383"/>
                  </a:cubicBezTo>
                  <a:cubicBezTo>
                    <a:pt x="377438" y="155954"/>
                    <a:pt x="385296" y="156597"/>
                    <a:pt x="393190" y="157526"/>
                  </a:cubicBezTo>
                  <a:close/>
                  <a:moveTo>
                    <a:pt x="357329" y="194459"/>
                  </a:moveTo>
                  <a:lnTo>
                    <a:pt x="357864" y="193745"/>
                  </a:lnTo>
                  <a:cubicBezTo>
                    <a:pt x="361722" y="188530"/>
                    <a:pt x="365080" y="183994"/>
                    <a:pt x="370866" y="181600"/>
                  </a:cubicBezTo>
                  <a:cubicBezTo>
                    <a:pt x="373331" y="180564"/>
                    <a:pt x="375545" y="180493"/>
                    <a:pt x="376724" y="181351"/>
                  </a:cubicBezTo>
                  <a:cubicBezTo>
                    <a:pt x="377974" y="182244"/>
                    <a:pt x="378117" y="184244"/>
                    <a:pt x="378010" y="185708"/>
                  </a:cubicBezTo>
                  <a:cubicBezTo>
                    <a:pt x="377903" y="187387"/>
                    <a:pt x="376402" y="190459"/>
                    <a:pt x="375188" y="191602"/>
                  </a:cubicBezTo>
                  <a:lnTo>
                    <a:pt x="374581" y="192173"/>
                  </a:lnTo>
                  <a:cubicBezTo>
                    <a:pt x="373366" y="193316"/>
                    <a:pt x="371545" y="195031"/>
                    <a:pt x="370366" y="195638"/>
                  </a:cubicBezTo>
                  <a:cubicBezTo>
                    <a:pt x="367616" y="197031"/>
                    <a:pt x="360436" y="198031"/>
                    <a:pt x="359329" y="196960"/>
                  </a:cubicBezTo>
                  <a:lnTo>
                    <a:pt x="357400" y="197674"/>
                  </a:lnTo>
                  <a:cubicBezTo>
                    <a:pt x="357364" y="196602"/>
                    <a:pt x="357293" y="195531"/>
                    <a:pt x="357329" y="194459"/>
                  </a:cubicBezTo>
                  <a:close/>
                  <a:moveTo>
                    <a:pt x="364580" y="155061"/>
                  </a:moveTo>
                  <a:cubicBezTo>
                    <a:pt x="364258" y="158562"/>
                    <a:pt x="363794" y="161884"/>
                    <a:pt x="363044" y="165170"/>
                  </a:cubicBezTo>
                  <a:cubicBezTo>
                    <a:pt x="362758" y="166420"/>
                    <a:pt x="362651" y="167563"/>
                    <a:pt x="362508" y="168706"/>
                  </a:cubicBezTo>
                  <a:cubicBezTo>
                    <a:pt x="362294" y="170670"/>
                    <a:pt x="362079" y="172385"/>
                    <a:pt x="361186" y="173921"/>
                  </a:cubicBezTo>
                  <a:cubicBezTo>
                    <a:pt x="360543" y="175028"/>
                    <a:pt x="359793" y="176135"/>
                    <a:pt x="359007" y="177279"/>
                  </a:cubicBezTo>
                  <a:cubicBezTo>
                    <a:pt x="357686" y="179207"/>
                    <a:pt x="356329" y="181208"/>
                    <a:pt x="355364" y="183494"/>
                  </a:cubicBezTo>
                  <a:lnTo>
                    <a:pt x="354935" y="184493"/>
                  </a:lnTo>
                  <a:cubicBezTo>
                    <a:pt x="353971" y="186780"/>
                    <a:pt x="352864" y="189387"/>
                    <a:pt x="352542" y="191673"/>
                  </a:cubicBezTo>
                  <a:cubicBezTo>
                    <a:pt x="352542" y="191744"/>
                    <a:pt x="352542" y="191780"/>
                    <a:pt x="352542" y="191816"/>
                  </a:cubicBezTo>
                  <a:cubicBezTo>
                    <a:pt x="352400" y="191709"/>
                    <a:pt x="352257" y="191602"/>
                    <a:pt x="352114" y="191495"/>
                  </a:cubicBezTo>
                  <a:lnTo>
                    <a:pt x="352507" y="191495"/>
                  </a:lnTo>
                  <a:cubicBezTo>
                    <a:pt x="352435" y="189280"/>
                    <a:pt x="351685" y="187351"/>
                    <a:pt x="351007" y="185637"/>
                  </a:cubicBezTo>
                  <a:cubicBezTo>
                    <a:pt x="350578" y="184529"/>
                    <a:pt x="350149" y="183494"/>
                    <a:pt x="349971" y="182458"/>
                  </a:cubicBezTo>
                  <a:lnTo>
                    <a:pt x="349756" y="181279"/>
                  </a:lnTo>
                  <a:cubicBezTo>
                    <a:pt x="349042" y="177493"/>
                    <a:pt x="348435" y="174242"/>
                    <a:pt x="346113" y="170492"/>
                  </a:cubicBezTo>
                  <a:cubicBezTo>
                    <a:pt x="343363" y="166063"/>
                    <a:pt x="340934" y="162991"/>
                    <a:pt x="334540" y="163598"/>
                  </a:cubicBezTo>
                  <a:cubicBezTo>
                    <a:pt x="331861" y="163848"/>
                    <a:pt x="326861" y="164313"/>
                    <a:pt x="326432" y="170349"/>
                  </a:cubicBezTo>
                  <a:cubicBezTo>
                    <a:pt x="325861" y="178457"/>
                    <a:pt x="331254" y="182529"/>
                    <a:pt x="336040" y="186137"/>
                  </a:cubicBezTo>
                  <a:cubicBezTo>
                    <a:pt x="337148" y="186958"/>
                    <a:pt x="338255" y="187815"/>
                    <a:pt x="339291" y="188708"/>
                  </a:cubicBezTo>
                  <a:cubicBezTo>
                    <a:pt x="339898" y="189244"/>
                    <a:pt x="340469" y="189780"/>
                    <a:pt x="341041" y="190316"/>
                  </a:cubicBezTo>
                  <a:cubicBezTo>
                    <a:pt x="342648" y="191852"/>
                    <a:pt x="344291" y="193423"/>
                    <a:pt x="346684" y="194495"/>
                  </a:cubicBezTo>
                  <a:cubicBezTo>
                    <a:pt x="347042" y="194638"/>
                    <a:pt x="347435" y="194780"/>
                    <a:pt x="347827" y="194959"/>
                  </a:cubicBezTo>
                  <a:cubicBezTo>
                    <a:pt x="348363" y="195138"/>
                    <a:pt x="349328" y="195531"/>
                    <a:pt x="349471" y="195673"/>
                  </a:cubicBezTo>
                  <a:cubicBezTo>
                    <a:pt x="349471" y="195673"/>
                    <a:pt x="349471" y="195709"/>
                    <a:pt x="349471" y="195816"/>
                  </a:cubicBezTo>
                  <a:lnTo>
                    <a:pt x="352364" y="196209"/>
                  </a:lnTo>
                  <a:cubicBezTo>
                    <a:pt x="352400" y="197924"/>
                    <a:pt x="352578" y="199603"/>
                    <a:pt x="352757" y="201353"/>
                  </a:cubicBezTo>
                  <a:lnTo>
                    <a:pt x="352935" y="203067"/>
                  </a:lnTo>
                  <a:cubicBezTo>
                    <a:pt x="353078" y="204568"/>
                    <a:pt x="353043" y="206032"/>
                    <a:pt x="353007" y="207568"/>
                  </a:cubicBezTo>
                  <a:cubicBezTo>
                    <a:pt x="352971" y="209604"/>
                    <a:pt x="352935" y="211712"/>
                    <a:pt x="353257" y="213961"/>
                  </a:cubicBezTo>
                  <a:lnTo>
                    <a:pt x="353364" y="214640"/>
                  </a:lnTo>
                  <a:cubicBezTo>
                    <a:pt x="354043" y="218962"/>
                    <a:pt x="354685" y="223034"/>
                    <a:pt x="354650" y="227285"/>
                  </a:cubicBezTo>
                  <a:cubicBezTo>
                    <a:pt x="354650" y="235786"/>
                    <a:pt x="353685" y="243787"/>
                    <a:pt x="352221" y="253181"/>
                  </a:cubicBezTo>
                  <a:cubicBezTo>
                    <a:pt x="351935" y="255003"/>
                    <a:pt x="351721" y="256717"/>
                    <a:pt x="351542" y="258396"/>
                  </a:cubicBezTo>
                  <a:cubicBezTo>
                    <a:pt x="351042" y="262504"/>
                    <a:pt x="350578" y="266147"/>
                    <a:pt x="349185" y="270076"/>
                  </a:cubicBezTo>
                  <a:cubicBezTo>
                    <a:pt x="342755" y="270754"/>
                    <a:pt x="336683" y="271326"/>
                    <a:pt x="330468" y="271898"/>
                  </a:cubicBezTo>
                  <a:cubicBezTo>
                    <a:pt x="321610" y="272719"/>
                    <a:pt x="312502" y="273576"/>
                    <a:pt x="301500" y="274791"/>
                  </a:cubicBezTo>
                  <a:cubicBezTo>
                    <a:pt x="299107" y="275077"/>
                    <a:pt x="296607" y="275362"/>
                    <a:pt x="293999" y="275648"/>
                  </a:cubicBezTo>
                  <a:cubicBezTo>
                    <a:pt x="285963" y="276612"/>
                    <a:pt x="278069" y="277541"/>
                    <a:pt x="270246" y="278434"/>
                  </a:cubicBezTo>
                  <a:cubicBezTo>
                    <a:pt x="270925" y="274541"/>
                    <a:pt x="271354" y="270326"/>
                    <a:pt x="270675" y="266004"/>
                  </a:cubicBezTo>
                  <a:cubicBezTo>
                    <a:pt x="270354" y="264039"/>
                    <a:pt x="270139" y="261968"/>
                    <a:pt x="269925" y="259860"/>
                  </a:cubicBezTo>
                  <a:cubicBezTo>
                    <a:pt x="269425" y="255074"/>
                    <a:pt x="268925" y="250145"/>
                    <a:pt x="267353" y="245644"/>
                  </a:cubicBezTo>
                  <a:cubicBezTo>
                    <a:pt x="266675" y="243751"/>
                    <a:pt x="265996" y="241894"/>
                    <a:pt x="265317" y="240001"/>
                  </a:cubicBezTo>
                  <a:cubicBezTo>
                    <a:pt x="262603" y="232535"/>
                    <a:pt x="259781" y="224820"/>
                    <a:pt x="258602" y="217069"/>
                  </a:cubicBezTo>
                  <a:cubicBezTo>
                    <a:pt x="258209" y="214533"/>
                    <a:pt x="257709" y="211854"/>
                    <a:pt x="257209" y="209282"/>
                  </a:cubicBezTo>
                  <a:cubicBezTo>
                    <a:pt x="255887" y="202496"/>
                    <a:pt x="254530" y="195495"/>
                    <a:pt x="255280" y="189316"/>
                  </a:cubicBezTo>
                  <a:cubicBezTo>
                    <a:pt x="255423" y="188280"/>
                    <a:pt x="255637" y="187244"/>
                    <a:pt x="255852" y="186208"/>
                  </a:cubicBezTo>
                  <a:cubicBezTo>
                    <a:pt x="256209" y="184672"/>
                    <a:pt x="256530" y="183065"/>
                    <a:pt x="256638" y="181422"/>
                  </a:cubicBezTo>
                  <a:cubicBezTo>
                    <a:pt x="256745" y="179672"/>
                    <a:pt x="256459" y="178100"/>
                    <a:pt x="256173" y="176600"/>
                  </a:cubicBezTo>
                  <a:cubicBezTo>
                    <a:pt x="256030" y="175921"/>
                    <a:pt x="255923" y="175207"/>
                    <a:pt x="255852" y="174492"/>
                  </a:cubicBezTo>
                  <a:cubicBezTo>
                    <a:pt x="255495" y="171349"/>
                    <a:pt x="255280" y="168134"/>
                    <a:pt x="255066" y="165027"/>
                  </a:cubicBezTo>
                  <a:cubicBezTo>
                    <a:pt x="254959" y="163562"/>
                    <a:pt x="254852" y="162027"/>
                    <a:pt x="254709" y="160526"/>
                  </a:cubicBezTo>
                  <a:cubicBezTo>
                    <a:pt x="291178" y="154704"/>
                    <a:pt x="327825" y="152847"/>
                    <a:pt x="364580" y="155061"/>
                  </a:cubicBezTo>
                  <a:close/>
                  <a:moveTo>
                    <a:pt x="346970" y="188958"/>
                  </a:moveTo>
                  <a:cubicBezTo>
                    <a:pt x="346113" y="188351"/>
                    <a:pt x="345327" y="187566"/>
                    <a:pt x="344470" y="186780"/>
                  </a:cubicBezTo>
                  <a:cubicBezTo>
                    <a:pt x="343863" y="186173"/>
                    <a:pt x="343220" y="185565"/>
                    <a:pt x="342541" y="184994"/>
                  </a:cubicBezTo>
                  <a:cubicBezTo>
                    <a:pt x="341434" y="184030"/>
                    <a:pt x="340219" y="183137"/>
                    <a:pt x="339041" y="182244"/>
                  </a:cubicBezTo>
                  <a:cubicBezTo>
                    <a:pt x="334076" y="178493"/>
                    <a:pt x="331040" y="175921"/>
                    <a:pt x="331397" y="170778"/>
                  </a:cubicBezTo>
                  <a:cubicBezTo>
                    <a:pt x="331504" y="169420"/>
                    <a:pt x="331540" y="168992"/>
                    <a:pt x="334362" y="168706"/>
                  </a:cubicBezTo>
                  <a:cubicBezTo>
                    <a:pt x="334576" y="168670"/>
                    <a:pt x="334790" y="168670"/>
                    <a:pt x="335040" y="168635"/>
                  </a:cubicBezTo>
                  <a:cubicBezTo>
                    <a:pt x="338505" y="168313"/>
                    <a:pt x="339469" y="169278"/>
                    <a:pt x="341934" y="173207"/>
                  </a:cubicBezTo>
                  <a:cubicBezTo>
                    <a:pt x="343756" y="176171"/>
                    <a:pt x="344256" y="178743"/>
                    <a:pt x="344934" y="182279"/>
                  </a:cubicBezTo>
                  <a:lnTo>
                    <a:pt x="345149" y="183458"/>
                  </a:lnTo>
                  <a:cubicBezTo>
                    <a:pt x="345434" y="184958"/>
                    <a:pt x="345935" y="186244"/>
                    <a:pt x="346470" y="187530"/>
                  </a:cubicBezTo>
                  <a:cubicBezTo>
                    <a:pt x="346613" y="187994"/>
                    <a:pt x="346827" y="188494"/>
                    <a:pt x="346970" y="188958"/>
                  </a:cubicBezTo>
                  <a:close/>
                  <a:moveTo>
                    <a:pt x="249851" y="161455"/>
                  </a:moveTo>
                  <a:cubicBezTo>
                    <a:pt x="249958" y="162812"/>
                    <a:pt x="250065" y="164134"/>
                    <a:pt x="250173" y="165456"/>
                  </a:cubicBezTo>
                  <a:cubicBezTo>
                    <a:pt x="250387" y="168599"/>
                    <a:pt x="250637" y="171885"/>
                    <a:pt x="250994" y="175135"/>
                  </a:cubicBezTo>
                  <a:cubicBezTo>
                    <a:pt x="251101" y="175957"/>
                    <a:pt x="251244" y="176779"/>
                    <a:pt x="251387" y="177564"/>
                  </a:cubicBezTo>
                  <a:cubicBezTo>
                    <a:pt x="251637" y="178886"/>
                    <a:pt x="251851" y="180029"/>
                    <a:pt x="251780" y="181208"/>
                  </a:cubicBezTo>
                  <a:cubicBezTo>
                    <a:pt x="251708" y="182458"/>
                    <a:pt x="251423" y="183779"/>
                    <a:pt x="251101" y="185208"/>
                  </a:cubicBezTo>
                  <a:cubicBezTo>
                    <a:pt x="250851" y="186351"/>
                    <a:pt x="250601" y="187566"/>
                    <a:pt x="250423" y="188780"/>
                  </a:cubicBezTo>
                  <a:cubicBezTo>
                    <a:pt x="249565" y="195745"/>
                    <a:pt x="250994" y="203175"/>
                    <a:pt x="252387" y="210318"/>
                  </a:cubicBezTo>
                  <a:cubicBezTo>
                    <a:pt x="252923" y="212962"/>
                    <a:pt x="253387" y="215462"/>
                    <a:pt x="253744" y="217891"/>
                  </a:cubicBezTo>
                  <a:cubicBezTo>
                    <a:pt x="254959" y="226142"/>
                    <a:pt x="257888" y="234107"/>
                    <a:pt x="260709" y="241786"/>
                  </a:cubicBezTo>
                  <a:cubicBezTo>
                    <a:pt x="261388" y="243644"/>
                    <a:pt x="262067" y="245537"/>
                    <a:pt x="262745" y="247395"/>
                  </a:cubicBezTo>
                  <a:cubicBezTo>
                    <a:pt x="264138" y="251324"/>
                    <a:pt x="264603" y="255967"/>
                    <a:pt x="265067" y="260467"/>
                  </a:cubicBezTo>
                  <a:cubicBezTo>
                    <a:pt x="265282" y="262646"/>
                    <a:pt x="265532" y="264790"/>
                    <a:pt x="265853" y="266861"/>
                  </a:cubicBezTo>
                  <a:cubicBezTo>
                    <a:pt x="266496" y="271040"/>
                    <a:pt x="265960" y="275148"/>
                    <a:pt x="265174" y="279113"/>
                  </a:cubicBezTo>
                  <a:cubicBezTo>
                    <a:pt x="241636" y="281792"/>
                    <a:pt x="218919" y="284077"/>
                    <a:pt x="196380" y="285578"/>
                  </a:cubicBezTo>
                  <a:cubicBezTo>
                    <a:pt x="195023" y="279434"/>
                    <a:pt x="191915" y="274005"/>
                    <a:pt x="188700" y="269040"/>
                  </a:cubicBezTo>
                  <a:cubicBezTo>
                    <a:pt x="184200" y="262111"/>
                    <a:pt x="180664" y="254860"/>
                    <a:pt x="177235" y="245609"/>
                  </a:cubicBezTo>
                  <a:cubicBezTo>
                    <a:pt x="175806" y="241786"/>
                    <a:pt x="174449" y="237714"/>
                    <a:pt x="173091" y="233107"/>
                  </a:cubicBezTo>
                  <a:cubicBezTo>
                    <a:pt x="172663" y="231642"/>
                    <a:pt x="172449" y="230071"/>
                    <a:pt x="172270" y="228392"/>
                  </a:cubicBezTo>
                  <a:cubicBezTo>
                    <a:pt x="172091" y="226999"/>
                    <a:pt x="171913" y="225606"/>
                    <a:pt x="171591" y="224177"/>
                  </a:cubicBezTo>
                  <a:cubicBezTo>
                    <a:pt x="175092" y="223498"/>
                    <a:pt x="179342" y="220712"/>
                    <a:pt x="179414" y="220677"/>
                  </a:cubicBezTo>
                  <a:cubicBezTo>
                    <a:pt x="184164" y="217462"/>
                    <a:pt x="186236" y="212962"/>
                    <a:pt x="185129" y="208282"/>
                  </a:cubicBezTo>
                  <a:cubicBezTo>
                    <a:pt x="184236" y="204425"/>
                    <a:pt x="182485" y="202424"/>
                    <a:pt x="179949" y="202353"/>
                  </a:cubicBezTo>
                  <a:cubicBezTo>
                    <a:pt x="175556" y="202174"/>
                    <a:pt x="171341" y="209211"/>
                    <a:pt x="168769" y="214462"/>
                  </a:cubicBezTo>
                  <a:cubicBezTo>
                    <a:pt x="168698" y="214212"/>
                    <a:pt x="168627" y="213926"/>
                    <a:pt x="168519" y="213676"/>
                  </a:cubicBezTo>
                  <a:cubicBezTo>
                    <a:pt x="167162" y="208925"/>
                    <a:pt x="165769" y="203996"/>
                    <a:pt x="164054" y="199353"/>
                  </a:cubicBezTo>
                  <a:cubicBezTo>
                    <a:pt x="162197" y="194352"/>
                    <a:pt x="160268" y="190030"/>
                    <a:pt x="158161" y="186137"/>
                  </a:cubicBezTo>
                  <a:cubicBezTo>
                    <a:pt x="188486" y="175028"/>
                    <a:pt x="219061" y="166813"/>
                    <a:pt x="249851" y="161455"/>
                  </a:cubicBezTo>
                  <a:close/>
                  <a:moveTo>
                    <a:pt x="172163" y="218891"/>
                  </a:moveTo>
                  <a:cubicBezTo>
                    <a:pt x="174127" y="214569"/>
                    <a:pt x="177699" y="208425"/>
                    <a:pt x="179592" y="207425"/>
                  </a:cubicBezTo>
                  <a:cubicBezTo>
                    <a:pt x="179771" y="207711"/>
                    <a:pt x="180021" y="208282"/>
                    <a:pt x="180307" y="209426"/>
                  </a:cubicBezTo>
                  <a:cubicBezTo>
                    <a:pt x="181092" y="212747"/>
                    <a:pt x="178735" y="215140"/>
                    <a:pt x="176628" y="216569"/>
                  </a:cubicBezTo>
                  <a:cubicBezTo>
                    <a:pt x="175377" y="217462"/>
                    <a:pt x="173556" y="218355"/>
                    <a:pt x="172163" y="218891"/>
                  </a:cubicBezTo>
                  <a:close/>
                  <a:moveTo>
                    <a:pt x="8678" y="258360"/>
                  </a:moveTo>
                  <a:lnTo>
                    <a:pt x="8964" y="258003"/>
                  </a:lnTo>
                  <a:cubicBezTo>
                    <a:pt x="16393" y="249216"/>
                    <a:pt x="31502" y="243037"/>
                    <a:pt x="44825" y="237608"/>
                  </a:cubicBezTo>
                  <a:cubicBezTo>
                    <a:pt x="51112" y="235036"/>
                    <a:pt x="57077" y="232607"/>
                    <a:pt x="62113" y="229964"/>
                  </a:cubicBezTo>
                  <a:cubicBezTo>
                    <a:pt x="89259" y="215926"/>
                    <a:pt x="110334" y="205782"/>
                    <a:pt x="130479" y="197138"/>
                  </a:cubicBezTo>
                  <a:cubicBezTo>
                    <a:pt x="138123" y="193852"/>
                    <a:pt x="145802" y="190816"/>
                    <a:pt x="153518" y="187923"/>
                  </a:cubicBezTo>
                  <a:cubicBezTo>
                    <a:pt x="155625" y="191780"/>
                    <a:pt x="157554" y="196031"/>
                    <a:pt x="159447" y="201103"/>
                  </a:cubicBezTo>
                  <a:cubicBezTo>
                    <a:pt x="161090" y="205568"/>
                    <a:pt x="162483" y="210390"/>
                    <a:pt x="163805" y="215033"/>
                  </a:cubicBezTo>
                  <a:cubicBezTo>
                    <a:pt x="164269" y="216605"/>
                    <a:pt x="164733" y="218176"/>
                    <a:pt x="165198" y="219748"/>
                  </a:cubicBezTo>
                  <a:cubicBezTo>
                    <a:pt x="164590" y="218784"/>
                    <a:pt x="163805" y="217748"/>
                    <a:pt x="162554" y="217034"/>
                  </a:cubicBezTo>
                  <a:cubicBezTo>
                    <a:pt x="161411" y="216390"/>
                    <a:pt x="160304" y="216355"/>
                    <a:pt x="159483" y="216355"/>
                  </a:cubicBezTo>
                  <a:cubicBezTo>
                    <a:pt x="159233" y="216355"/>
                    <a:pt x="158982" y="216355"/>
                    <a:pt x="158732" y="216283"/>
                  </a:cubicBezTo>
                  <a:cubicBezTo>
                    <a:pt x="158054" y="216141"/>
                    <a:pt x="157339" y="215855"/>
                    <a:pt x="156554" y="215569"/>
                  </a:cubicBezTo>
                  <a:cubicBezTo>
                    <a:pt x="155982" y="215355"/>
                    <a:pt x="155411" y="215140"/>
                    <a:pt x="154803" y="214926"/>
                  </a:cubicBezTo>
                  <a:lnTo>
                    <a:pt x="153625" y="214533"/>
                  </a:lnTo>
                  <a:cubicBezTo>
                    <a:pt x="148660" y="212890"/>
                    <a:pt x="139373" y="209854"/>
                    <a:pt x="135801" y="215890"/>
                  </a:cubicBezTo>
                  <a:cubicBezTo>
                    <a:pt x="134801" y="217569"/>
                    <a:pt x="134515" y="219212"/>
                    <a:pt x="135015" y="220712"/>
                  </a:cubicBezTo>
                  <a:cubicBezTo>
                    <a:pt x="135837" y="223355"/>
                    <a:pt x="138516" y="224570"/>
                    <a:pt x="140694" y="225570"/>
                  </a:cubicBezTo>
                  <a:lnTo>
                    <a:pt x="141266" y="225820"/>
                  </a:lnTo>
                  <a:cubicBezTo>
                    <a:pt x="144874" y="227499"/>
                    <a:pt x="147374" y="227820"/>
                    <a:pt x="151589" y="227106"/>
                  </a:cubicBezTo>
                  <a:cubicBezTo>
                    <a:pt x="152803" y="226892"/>
                    <a:pt x="153732" y="227035"/>
                    <a:pt x="154946" y="227178"/>
                  </a:cubicBezTo>
                  <a:cubicBezTo>
                    <a:pt x="155803" y="227285"/>
                    <a:pt x="156768" y="227392"/>
                    <a:pt x="157875" y="227392"/>
                  </a:cubicBezTo>
                  <a:cubicBezTo>
                    <a:pt x="158590" y="227392"/>
                    <a:pt x="159268" y="227356"/>
                    <a:pt x="159983" y="227249"/>
                  </a:cubicBezTo>
                  <a:cubicBezTo>
                    <a:pt x="161411" y="227070"/>
                    <a:pt x="162876" y="226785"/>
                    <a:pt x="164269" y="226499"/>
                  </a:cubicBezTo>
                  <a:cubicBezTo>
                    <a:pt x="165198" y="226320"/>
                    <a:pt x="166090" y="226142"/>
                    <a:pt x="166948" y="225999"/>
                  </a:cubicBezTo>
                  <a:cubicBezTo>
                    <a:pt x="167126" y="226963"/>
                    <a:pt x="167269" y="227928"/>
                    <a:pt x="167377" y="228964"/>
                  </a:cubicBezTo>
                  <a:cubicBezTo>
                    <a:pt x="167591" y="230749"/>
                    <a:pt x="167841" y="232607"/>
                    <a:pt x="168377" y="234464"/>
                  </a:cubicBezTo>
                  <a:cubicBezTo>
                    <a:pt x="169770" y="239179"/>
                    <a:pt x="171163" y="243358"/>
                    <a:pt x="172627" y="247287"/>
                  </a:cubicBezTo>
                  <a:cubicBezTo>
                    <a:pt x="176199" y="256895"/>
                    <a:pt x="179878" y="264432"/>
                    <a:pt x="184593" y="271683"/>
                  </a:cubicBezTo>
                  <a:cubicBezTo>
                    <a:pt x="187415" y="276041"/>
                    <a:pt x="190094" y="280720"/>
                    <a:pt x="191415" y="285863"/>
                  </a:cubicBezTo>
                  <a:cubicBezTo>
                    <a:pt x="178128" y="286685"/>
                    <a:pt x="164912" y="287292"/>
                    <a:pt x="151553" y="287507"/>
                  </a:cubicBezTo>
                  <a:cubicBezTo>
                    <a:pt x="147445" y="287578"/>
                    <a:pt x="143195" y="287685"/>
                    <a:pt x="138873" y="287828"/>
                  </a:cubicBezTo>
                  <a:cubicBezTo>
                    <a:pt x="119870" y="288364"/>
                    <a:pt x="98332" y="289007"/>
                    <a:pt x="80437" y="284685"/>
                  </a:cubicBezTo>
                  <a:lnTo>
                    <a:pt x="79616" y="284471"/>
                  </a:lnTo>
                  <a:cubicBezTo>
                    <a:pt x="72579" y="282720"/>
                    <a:pt x="65649" y="280434"/>
                    <a:pt x="58970" y="278184"/>
                  </a:cubicBezTo>
                  <a:cubicBezTo>
                    <a:pt x="46647" y="274112"/>
                    <a:pt x="33895" y="269897"/>
                    <a:pt x="19894" y="268754"/>
                  </a:cubicBezTo>
                  <a:cubicBezTo>
                    <a:pt x="17000" y="268504"/>
                    <a:pt x="15607" y="268040"/>
                    <a:pt x="12857" y="267076"/>
                  </a:cubicBezTo>
                  <a:lnTo>
                    <a:pt x="12357" y="266897"/>
                  </a:lnTo>
                  <a:cubicBezTo>
                    <a:pt x="11500" y="266611"/>
                    <a:pt x="10535" y="266432"/>
                    <a:pt x="9464" y="266254"/>
                  </a:cubicBezTo>
                  <a:cubicBezTo>
                    <a:pt x="8892" y="266147"/>
                    <a:pt x="8142" y="266004"/>
                    <a:pt x="7428" y="265861"/>
                  </a:cubicBezTo>
                  <a:cubicBezTo>
                    <a:pt x="6749" y="265004"/>
                    <a:pt x="5999" y="264254"/>
                    <a:pt x="5249" y="263575"/>
                  </a:cubicBezTo>
                  <a:cubicBezTo>
                    <a:pt x="5678" y="261860"/>
                    <a:pt x="7749" y="259432"/>
                    <a:pt x="8678" y="258360"/>
                  </a:cubicBezTo>
                  <a:close/>
                  <a:moveTo>
                    <a:pt x="160804" y="222177"/>
                  </a:moveTo>
                  <a:cubicBezTo>
                    <a:pt x="159733" y="222356"/>
                    <a:pt x="158732" y="222498"/>
                    <a:pt x="157804" y="222498"/>
                  </a:cubicBezTo>
                  <a:cubicBezTo>
                    <a:pt x="156982" y="222498"/>
                    <a:pt x="156232" y="222391"/>
                    <a:pt x="155518" y="222320"/>
                  </a:cubicBezTo>
                  <a:cubicBezTo>
                    <a:pt x="154339" y="222177"/>
                    <a:pt x="153018" y="221998"/>
                    <a:pt x="151410" y="222177"/>
                  </a:cubicBezTo>
                  <a:cubicBezTo>
                    <a:pt x="151160" y="222213"/>
                    <a:pt x="150910" y="222248"/>
                    <a:pt x="150660" y="222284"/>
                  </a:cubicBezTo>
                  <a:cubicBezTo>
                    <a:pt x="147481" y="222820"/>
                    <a:pt x="145981" y="222641"/>
                    <a:pt x="143302" y="221391"/>
                  </a:cubicBezTo>
                  <a:lnTo>
                    <a:pt x="142695" y="221105"/>
                  </a:lnTo>
                  <a:cubicBezTo>
                    <a:pt x="141838" y="220712"/>
                    <a:pt x="139873" y="219819"/>
                    <a:pt x="139694" y="219284"/>
                  </a:cubicBezTo>
                  <a:cubicBezTo>
                    <a:pt x="139694" y="219284"/>
                    <a:pt x="139659" y="219034"/>
                    <a:pt x="140016" y="218462"/>
                  </a:cubicBezTo>
                  <a:cubicBezTo>
                    <a:pt x="141552" y="215855"/>
                    <a:pt x="148874" y="218284"/>
                    <a:pt x="152017" y="219284"/>
                  </a:cubicBezTo>
                  <a:lnTo>
                    <a:pt x="153268" y="219677"/>
                  </a:lnTo>
                  <a:cubicBezTo>
                    <a:pt x="153767" y="219819"/>
                    <a:pt x="154232" y="220034"/>
                    <a:pt x="154732" y="220212"/>
                  </a:cubicBezTo>
                  <a:cubicBezTo>
                    <a:pt x="155661" y="220570"/>
                    <a:pt x="156589" y="220927"/>
                    <a:pt x="157661" y="221141"/>
                  </a:cubicBezTo>
                  <a:cubicBezTo>
                    <a:pt x="158197" y="221248"/>
                    <a:pt x="158732" y="221284"/>
                    <a:pt x="159304" y="221284"/>
                  </a:cubicBezTo>
                  <a:cubicBezTo>
                    <a:pt x="159590" y="221284"/>
                    <a:pt x="160018" y="221320"/>
                    <a:pt x="160125" y="221355"/>
                  </a:cubicBezTo>
                  <a:cubicBezTo>
                    <a:pt x="160304" y="221498"/>
                    <a:pt x="160554" y="221820"/>
                    <a:pt x="160804" y="222177"/>
                  </a:cubicBezTo>
                  <a:close/>
                  <a:moveTo>
                    <a:pt x="514848" y="333905"/>
                  </a:moveTo>
                  <a:cubicBezTo>
                    <a:pt x="515456" y="335727"/>
                    <a:pt x="515670" y="337655"/>
                    <a:pt x="515920" y="339656"/>
                  </a:cubicBezTo>
                  <a:cubicBezTo>
                    <a:pt x="516063" y="340978"/>
                    <a:pt x="516241" y="342299"/>
                    <a:pt x="516492" y="343621"/>
                  </a:cubicBezTo>
                  <a:cubicBezTo>
                    <a:pt x="516991" y="346264"/>
                    <a:pt x="517706" y="348835"/>
                    <a:pt x="518349" y="351336"/>
                  </a:cubicBezTo>
                  <a:cubicBezTo>
                    <a:pt x="519206" y="354551"/>
                    <a:pt x="520028" y="357587"/>
                    <a:pt x="520492" y="360802"/>
                  </a:cubicBezTo>
                  <a:cubicBezTo>
                    <a:pt x="520778" y="362730"/>
                    <a:pt x="521099" y="364695"/>
                    <a:pt x="521456" y="366659"/>
                  </a:cubicBezTo>
                  <a:cubicBezTo>
                    <a:pt x="521992" y="369731"/>
                    <a:pt x="522528" y="372910"/>
                    <a:pt x="522814" y="375982"/>
                  </a:cubicBezTo>
                  <a:cubicBezTo>
                    <a:pt x="522992" y="377946"/>
                    <a:pt x="522992" y="379911"/>
                    <a:pt x="522992" y="381983"/>
                  </a:cubicBezTo>
                  <a:cubicBezTo>
                    <a:pt x="522992" y="384447"/>
                    <a:pt x="522992" y="386983"/>
                    <a:pt x="523314" y="389591"/>
                  </a:cubicBezTo>
                  <a:cubicBezTo>
                    <a:pt x="523457" y="390662"/>
                    <a:pt x="523635" y="391698"/>
                    <a:pt x="523814" y="392734"/>
                  </a:cubicBezTo>
                  <a:cubicBezTo>
                    <a:pt x="524171" y="394770"/>
                    <a:pt x="524493" y="396734"/>
                    <a:pt x="524421" y="398663"/>
                  </a:cubicBezTo>
                  <a:cubicBezTo>
                    <a:pt x="524064" y="408558"/>
                    <a:pt x="525850" y="418594"/>
                    <a:pt x="527564" y="428310"/>
                  </a:cubicBezTo>
                  <a:cubicBezTo>
                    <a:pt x="528386" y="432953"/>
                    <a:pt x="529243" y="437811"/>
                    <a:pt x="529815" y="442455"/>
                  </a:cubicBezTo>
                  <a:cubicBezTo>
                    <a:pt x="530172" y="445419"/>
                    <a:pt x="530315" y="448455"/>
                    <a:pt x="530457" y="451384"/>
                  </a:cubicBezTo>
                  <a:cubicBezTo>
                    <a:pt x="530636" y="455099"/>
                    <a:pt x="530779" y="458957"/>
                    <a:pt x="531422" y="462850"/>
                  </a:cubicBezTo>
                  <a:cubicBezTo>
                    <a:pt x="531922" y="465814"/>
                    <a:pt x="531993" y="468744"/>
                    <a:pt x="532065" y="471851"/>
                  </a:cubicBezTo>
                  <a:cubicBezTo>
                    <a:pt x="532136" y="475066"/>
                    <a:pt x="532208" y="478387"/>
                    <a:pt x="532779" y="481745"/>
                  </a:cubicBezTo>
                  <a:cubicBezTo>
                    <a:pt x="533279" y="484745"/>
                    <a:pt x="533315" y="487746"/>
                    <a:pt x="533351" y="490961"/>
                  </a:cubicBezTo>
                  <a:cubicBezTo>
                    <a:pt x="533386" y="493032"/>
                    <a:pt x="533386" y="495176"/>
                    <a:pt x="533565" y="497319"/>
                  </a:cubicBezTo>
                  <a:cubicBezTo>
                    <a:pt x="533851" y="500855"/>
                    <a:pt x="533637" y="504605"/>
                    <a:pt x="533458" y="508213"/>
                  </a:cubicBezTo>
                  <a:cubicBezTo>
                    <a:pt x="533351" y="510570"/>
                    <a:pt x="533208" y="512999"/>
                    <a:pt x="533208" y="515428"/>
                  </a:cubicBezTo>
                  <a:cubicBezTo>
                    <a:pt x="533208" y="517678"/>
                    <a:pt x="533279" y="519964"/>
                    <a:pt x="533351" y="522250"/>
                  </a:cubicBezTo>
                  <a:cubicBezTo>
                    <a:pt x="533529" y="527036"/>
                    <a:pt x="533672" y="532001"/>
                    <a:pt x="533101" y="536609"/>
                  </a:cubicBezTo>
                  <a:cubicBezTo>
                    <a:pt x="532636" y="540217"/>
                    <a:pt x="531529" y="544074"/>
                    <a:pt x="530457" y="547789"/>
                  </a:cubicBezTo>
                  <a:cubicBezTo>
                    <a:pt x="529993" y="549468"/>
                    <a:pt x="529493" y="551147"/>
                    <a:pt x="529100" y="552754"/>
                  </a:cubicBezTo>
                  <a:lnTo>
                    <a:pt x="528565" y="554861"/>
                  </a:lnTo>
                  <a:cubicBezTo>
                    <a:pt x="527600" y="558790"/>
                    <a:pt x="526564" y="562862"/>
                    <a:pt x="524885" y="566363"/>
                  </a:cubicBezTo>
                  <a:cubicBezTo>
                    <a:pt x="522206" y="571864"/>
                    <a:pt x="519170" y="576829"/>
                    <a:pt x="516063" y="580722"/>
                  </a:cubicBezTo>
                  <a:cubicBezTo>
                    <a:pt x="514670" y="582436"/>
                    <a:pt x="512991" y="583758"/>
                    <a:pt x="511169" y="585151"/>
                  </a:cubicBezTo>
                  <a:cubicBezTo>
                    <a:pt x="510312" y="585794"/>
                    <a:pt x="509455" y="586472"/>
                    <a:pt x="508598" y="587187"/>
                  </a:cubicBezTo>
                  <a:cubicBezTo>
                    <a:pt x="503704" y="591294"/>
                    <a:pt x="496775" y="593402"/>
                    <a:pt x="490095" y="595474"/>
                  </a:cubicBezTo>
                  <a:cubicBezTo>
                    <a:pt x="488452" y="595974"/>
                    <a:pt x="486845" y="596474"/>
                    <a:pt x="485309" y="596974"/>
                  </a:cubicBezTo>
                  <a:cubicBezTo>
                    <a:pt x="474593" y="600510"/>
                    <a:pt x="463771" y="602046"/>
                    <a:pt x="452305" y="603618"/>
                  </a:cubicBezTo>
                  <a:cubicBezTo>
                    <a:pt x="449804" y="603975"/>
                    <a:pt x="447340" y="604296"/>
                    <a:pt x="444804" y="604689"/>
                  </a:cubicBezTo>
                  <a:lnTo>
                    <a:pt x="413979" y="609261"/>
                  </a:lnTo>
                  <a:cubicBezTo>
                    <a:pt x="410300" y="609797"/>
                    <a:pt x="406656" y="610297"/>
                    <a:pt x="402977" y="610833"/>
                  </a:cubicBezTo>
                  <a:cubicBezTo>
                    <a:pt x="396155" y="611797"/>
                    <a:pt x="389083" y="612761"/>
                    <a:pt x="382153" y="613940"/>
                  </a:cubicBezTo>
                  <a:cubicBezTo>
                    <a:pt x="379760" y="614333"/>
                    <a:pt x="377546" y="615047"/>
                    <a:pt x="375438" y="615691"/>
                  </a:cubicBezTo>
                  <a:cubicBezTo>
                    <a:pt x="373116" y="616405"/>
                    <a:pt x="370902" y="617084"/>
                    <a:pt x="368544" y="617405"/>
                  </a:cubicBezTo>
                  <a:cubicBezTo>
                    <a:pt x="364473" y="617977"/>
                    <a:pt x="360365" y="618584"/>
                    <a:pt x="356293" y="619191"/>
                  </a:cubicBezTo>
                  <a:lnTo>
                    <a:pt x="352971" y="619691"/>
                  </a:lnTo>
                  <a:cubicBezTo>
                    <a:pt x="349042" y="620262"/>
                    <a:pt x="345113" y="620941"/>
                    <a:pt x="341112" y="621655"/>
                  </a:cubicBezTo>
                  <a:cubicBezTo>
                    <a:pt x="332861" y="623084"/>
                    <a:pt x="324360" y="624549"/>
                    <a:pt x="316109" y="625049"/>
                  </a:cubicBezTo>
                  <a:cubicBezTo>
                    <a:pt x="312252" y="625299"/>
                    <a:pt x="308430" y="625620"/>
                    <a:pt x="304608" y="625942"/>
                  </a:cubicBezTo>
                  <a:cubicBezTo>
                    <a:pt x="296428" y="626620"/>
                    <a:pt x="287963" y="627371"/>
                    <a:pt x="279641" y="627049"/>
                  </a:cubicBezTo>
                  <a:cubicBezTo>
                    <a:pt x="277104" y="626977"/>
                    <a:pt x="274747" y="627299"/>
                    <a:pt x="272425" y="627620"/>
                  </a:cubicBezTo>
                  <a:cubicBezTo>
                    <a:pt x="270139" y="627942"/>
                    <a:pt x="267996" y="628264"/>
                    <a:pt x="265853" y="628121"/>
                  </a:cubicBezTo>
                  <a:cubicBezTo>
                    <a:pt x="261710" y="627906"/>
                    <a:pt x="258138" y="628121"/>
                    <a:pt x="253494" y="628799"/>
                  </a:cubicBezTo>
                  <a:cubicBezTo>
                    <a:pt x="248601" y="629549"/>
                    <a:pt x="243993" y="629799"/>
                    <a:pt x="239100" y="630050"/>
                  </a:cubicBezTo>
                  <a:cubicBezTo>
                    <a:pt x="237171" y="630156"/>
                    <a:pt x="235206" y="630264"/>
                    <a:pt x="233206" y="630407"/>
                  </a:cubicBezTo>
                  <a:cubicBezTo>
                    <a:pt x="229134" y="630692"/>
                    <a:pt x="224669" y="630514"/>
                    <a:pt x="220347" y="630371"/>
                  </a:cubicBezTo>
                  <a:cubicBezTo>
                    <a:pt x="218168" y="630299"/>
                    <a:pt x="216025" y="630192"/>
                    <a:pt x="213918" y="630192"/>
                  </a:cubicBezTo>
                  <a:cubicBezTo>
                    <a:pt x="208524" y="630121"/>
                    <a:pt x="200559" y="629835"/>
                    <a:pt x="193380" y="628121"/>
                  </a:cubicBezTo>
                  <a:lnTo>
                    <a:pt x="192808" y="627978"/>
                  </a:lnTo>
                  <a:cubicBezTo>
                    <a:pt x="190129" y="627335"/>
                    <a:pt x="187343" y="626692"/>
                    <a:pt x="185057" y="625513"/>
                  </a:cubicBezTo>
                  <a:cubicBezTo>
                    <a:pt x="183271" y="624584"/>
                    <a:pt x="181557" y="623191"/>
                    <a:pt x="179807" y="621727"/>
                  </a:cubicBezTo>
                  <a:cubicBezTo>
                    <a:pt x="178056" y="620298"/>
                    <a:pt x="176270" y="618798"/>
                    <a:pt x="174234" y="617655"/>
                  </a:cubicBezTo>
                  <a:cubicBezTo>
                    <a:pt x="170198" y="615369"/>
                    <a:pt x="167019" y="612976"/>
                    <a:pt x="163519" y="609690"/>
                  </a:cubicBezTo>
                  <a:cubicBezTo>
                    <a:pt x="161661" y="607939"/>
                    <a:pt x="159590" y="606761"/>
                    <a:pt x="157589" y="605653"/>
                  </a:cubicBezTo>
                  <a:cubicBezTo>
                    <a:pt x="155768" y="604618"/>
                    <a:pt x="154053" y="603653"/>
                    <a:pt x="152625" y="602332"/>
                  </a:cubicBezTo>
                  <a:lnTo>
                    <a:pt x="151089" y="600903"/>
                  </a:lnTo>
                  <a:cubicBezTo>
                    <a:pt x="145267" y="595509"/>
                    <a:pt x="139266" y="589901"/>
                    <a:pt x="135087" y="583651"/>
                  </a:cubicBezTo>
                  <a:cubicBezTo>
                    <a:pt x="134015" y="582043"/>
                    <a:pt x="133194" y="580293"/>
                    <a:pt x="132301" y="578436"/>
                  </a:cubicBezTo>
                  <a:cubicBezTo>
                    <a:pt x="131872" y="577507"/>
                    <a:pt x="131408" y="576578"/>
                    <a:pt x="130943" y="575650"/>
                  </a:cubicBezTo>
                  <a:cubicBezTo>
                    <a:pt x="130265" y="574328"/>
                    <a:pt x="129515" y="573078"/>
                    <a:pt x="128764" y="571828"/>
                  </a:cubicBezTo>
                  <a:cubicBezTo>
                    <a:pt x="127550" y="569792"/>
                    <a:pt x="126371" y="567863"/>
                    <a:pt x="125621" y="565684"/>
                  </a:cubicBezTo>
                  <a:cubicBezTo>
                    <a:pt x="124335" y="561898"/>
                    <a:pt x="122799" y="558219"/>
                    <a:pt x="121299" y="554612"/>
                  </a:cubicBezTo>
                  <a:cubicBezTo>
                    <a:pt x="119620" y="550575"/>
                    <a:pt x="117870" y="546360"/>
                    <a:pt x="116549" y="542181"/>
                  </a:cubicBezTo>
                  <a:cubicBezTo>
                    <a:pt x="116013" y="540467"/>
                    <a:pt x="115477" y="538752"/>
                    <a:pt x="114977" y="537002"/>
                  </a:cubicBezTo>
                  <a:cubicBezTo>
                    <a:pt x="113763" y="532966"/>
                    <a:pt x="112512" y="528787"/>
                    <a:pt x="110869" y="524679"/>
                  </a:cubicBezTo>
                  <a:cubicBezTo>
                    <a:pt x="109405" y="520964"/>
                    <a:pt x="107619" y="517321"/>
                    <a:pt x="105869" y="513785"/>
                  </a:cubicBezTo>
                  <a:cubicBezTo>
                    <a:pt x="104154" y="510284"/>
                    <a:pt x="102404" y="506677"/>
                    <a:pt x="100975" y="503069"/>
                  </a:cubicBezTo>
                  <a:cubicBezTo>
                    <a:pt x="99939" y="500462"/>
                    <a:pt x="99011" y="497854"/>
                    <a:pt x="98046" y="495247"/>
                  </a:cubicBezTo>
                  <a:cubicBezTo>
                    <a:pt x="96510" y="490996"/>
                    <a:pt x="94903" y="486603"/>
                    <a:pt x="92974" y="482316"/>
                  </a:cubicBezTo>
                  <a:cubicBezTo>
                    <a:pt x="92331" y="480888"/>
                    <a:pt x="91653" y="479531"/>
                    <a:pt x="91010" y="478173"/>
                  </a:cubicBezTo>
                  <a:cubicBezTo>
                    <a:pt x="89438" y="474994"/>
                    <a:pt x="87974" y="471994"/>
                    <a:pt x="87009" y="468529"/>
                  </a:cubicBezTo>
                  <a:cubicBezTo>
                    <a:pt x="86366" y="466279"/>
                    <a:pt x="85545" y="464171"/>
                    <a:pt x="84759" y="462100"/>
                  </a:cubicBezTo>
                  <a:cubicBezTo>
                    <a:pt x="83830" y="459671"/>
                    <a:pt x="82973" y="457385"/>
                    <a:pt x="82366" y="454956"/>
                  </a:cubicBezTo>
                  <a:cubicBezTo>
                    <a:pt x="79723" y="444205"/>
                    <a:pt x="76365" y="433846"/>
                    <a:pt x="72650" y="425095"/>
                  </a:cubicBezTo>
                  <a:cubicBezTo>
                    <a:pt x="68971" y="416415"/>
                    <a:pt x="66078" y="407272"/>
                    <a:pt x="63256" y="398377"/>
                  </a:cubicBezTo>
                  <a:cubicBezTo>
                    <a:pt x="60149" y="388590"/>
                    <a:pt x="56970" y="378482"/>
                    <a:pt x="52683" y="368909"/>
                  </a:cubicBezTo>
                  <a:cubicBezTo>
                    <a:pt x="51719" y="366731"/>
                    <a:pt x="51005" y="364480"/>
                    <a:pt x="50255" y="362123"/>
                  </a:cubicBezTo>
                  <a:cubicBezTo>
                    <a:pt x="49719" y="360373"/>
                    <a:pt x="49147" y="358658"/>
                    <a:pt x="48504" y="356944"/>
                  </a:cubicBezTo>
                  <a:cubicBezTo>
                    <a:pt x="47147" y="353408"/>
                    <a:pt x="45825" y="350443"/>
                    <a:pt x="44182" y="347371"/>
                  </a:cubicBezTo>
                  <a:cubicBezTo>
                    <a:pt x="42218" y="343692"/>
                    <a:pt x="40753" y="339584"/>
                    <a:pt x="39289" y="335584"/>
                  </a:cubicBezTo>
                  <a:cubicBezTo>
                    <a:pt x="38289" y="332834"/>
                    <a:pt x="37253" y="329976"/>
                    <a:pt x="36074" y="327226"/>
                  </a:cubicBezTo>
                  <a:cubicBezTo>
                    <a:pt x="33502" y="321332"/>
                    <a:pt x="30752" y="314938"/>
                    <a:pt x="28145" y="308116"/>
                  </a:cubicBezTo>
                  <a:cubicBezTo>
                    <a:pt x="26966" y="305044"/>
                    <a:pt x="25394" y="302365"/>
                    <a:pt x="23823" y="299758"/>
                  </a:cubicBezTo>
                  <a:cubicBezTo>
                    <a:pt x="22787" y="298008"/>
                    <a:pt x="21787" y="296365"/>
                    <a:pt x="20930" y="294579"/>
                  </a:cubicBezTo>
                  <a:cubicBezTo>
                    <a:pt x="19751" y="292186"/>
                    <a:pt x="18929" y="289650"/>
                    <a:pt x="18072" y="287007"/>
                  </a:cubicBezTo>
                  <a:cubicBezTo>
                    <a:pt x="17143" y="284149"/>
                    <a:pt x="16179" y="281184"/>
                    <a:pt x="14714" y="278327"/>
                  </a:cubicBezTo>
                  <a:lnTo>
                    <a:pt x="14500" y="277898"/>
                  </a:lnTo>
                  <a:cubicBezTo>
                    <a:pt x="13571" y="276076"/>
                    <a:pt x="12500" y="274005"/>
                    <a:pt x="11321" y="271933"/>
                  </a:cubicBezTo>
                  <a:cubicBezTo>
                    <a:pt x="14036" y="272862"/>
                    <a:pt x="15929" y="273505"/>
                    <a:pt x="19358" y="273790"/>
                  </a:cubicBezTo>
                  <a:cubicBezTo>
                    <a:pt x="32753" y="274898"/>
                    <a:pt x="44682" y="278827"/>
                    <a:pt x="57291" y="283006"/>
                  </a:cubicBezTo>
                  <a:cubicBezTo>
                    <a:pt x="64078" y="285256"/>
                    <a:pt x="71079" y="287578"/>
                    <a:pt x="78294" y="289364"/>
                  </a:cubicBezTo>
                  <a:lnTo>
                    <a:pt x="79151" y="289578"/>
                  </a:lnTo>
                  <a:lnTo>
                    <a:pt x="79151" y="289578"/>
                  </a:lnTo>
                  <a:cubicBezTo>
                    <a:pt x="97725" y="294043"/>
                    <a:pt x="119585" y="293436"/>
                    <a:pt x="138909" y="292864"/>
                  </a:cubicBezTo>
                  <a:cubicBezTo>
                    <a:pt x="143231" y="292757"/>
                    <a:pt x="147445" y="292614"/>
                    <a:pt x="151517" y="292543"/>
                  </a:cubicBezTo>
                  <a:cubicBezTo>
                    <a:pt x="198452" y="291793"/>
                    <a:pt x="244100" y="286756"/>
                    <a:pt x="294607" y="280684"/>
                  </a:cubicBezTo>
                  <a:cubicBezTo>
                    <a:pt x="309037" y="278934"/>
                    <a:pt x="320181" y="277934"/>
                    <a:pt x="330933" y="276934"/>
                  </a:cubicBezTo>
                  <a:cubicBezTo>
                    <a:pt x="338934" y="276184"/>
                    <a:pt x="346684" y="275469"/>
                    <a:pt x="355293" y="274505"/>
                  </a:cubicBezTo>
                  <a:cubicBezTo>
                    <a:pt x="362865" y="273648"/>
                    <a:pt x="371080" y="272612"/>
                    <a:pt x="380689" y="271183"/>
                  </a:cubicBezTo>
                  <a:cubicBezTo>
                    <a:pt x="408978" y="267004"/>
                    <a:pt x="449162" y="255324"/>
                    <a:pt x="471271" y="241072"/>
                  </a:cubicBezTo>
                  <a:cubicBezTo>
                    <a:pt x="472772" y="240108"/>
                    <a:pt x="474343" y="239108"/>
                    <a:pt x="475951" y="238107"/>
                  </a:cubicBezTo>
                  <a:cubicBezTo>
                    <a:pt x="482809" y="233821"/>
                    <a:pt x="490452" y="228999"/>
                    <a:pt x="495882" y="223249"/>
                  </a:cubicBezTo>
                  <a:cubicBezTo>
                    <a:pt x="495918" y="224463"/>
                    <a:pt x="495918" y="225713"/>
                    <a:pt x="495846" y="226999"/>
                  </a:cubicBezTo>
                  <a:cubicBezTo>
                    <a:pt x="495774" y="229107"/>
                    <a:pt x="495667" y="231285"/>
                    <a:pt x="496060" y="233678"/>
                  </a:cubicBezTo>
                  <a:cubicBezTo>
                    <a:pt x="497346" y="241679"/>
                    <a:pt x="498525" y="249895"/>
                    <a:pt x="499668" y="257788"/>
                  </a:cubicBezTo>
                  <a:cubicBezTo>
                    <a:pt x="500168" y="261325"/>
                    <a:pt x="500704" y="264861"/>
                    <a:pt x="501204" y="268397"/>
                  </a:cubicBezTo>
                  <a:cubicBezTo>
                    <a:pt x="501668" y="271612"/>
                    <a:pt x="502025" y="274862"/>
                    <a:pt x="502418" y="278291"/>
                  </a:cubicBezTo>
                  <a:cubicBezTo>
                    <a:pt x="503204" y="285506"/>
                    <a:pt x="504061" y="292972"/>
                    <a:pt x="505990" y="299865"/>
                  </a:cubicBezTo>
                  <a:cubicBezTo>
                    <a:pt x="509062" y="310652"/>
                    <a:pt x="511205" y="319546"/>
                    <a:pt x="512741" y="327798"/>
                  </a:cubicBezTo>
                  <a:cubicBezTo>
                    <a:pt x="513062" y="329476"/>
                    <a:pt x="513598" y="330798"/>
                    <a:pt x="514098" y="332084"/>
                  </a:cubicBezTo>
                  <a:cubicBezTo>
                    <a:pt x="514384" y="332655"/>
                    <a:pt x="514634" y="333262"/>
                    <a:pt x="514848" y="333905"/>
                  </a:cubicBezTo>
                  <a:close/>
                  <a:moveTo>
                    <a:pt x="653473" y="504748"/>
                  </a:moveTo>
                  <a:cubicBezTo>
                    <a:pt x="648508" y="499533"/>
                    <a:pt x="637292" y="477602"/>
                    <a:pt x="635042" y="471708"/>
                  </a:cubicBezTo>
                  <a:cubicBezTo>
                    <a:pt x="630006" y="458600"/>
                    <a:pt x="625541" y="444955"/>
                    <a:pt x="621219" y="431739"/>
                  </a:cubicBezTo>
                  <a:lnTo>
                    <a:pt x="618433" y="423238"/>
                  </a:lnTo>
                  <a:cubicBezTo>
                    <a:pt x="614218" y="410450"/>
                    <a:pt x="609396" y="397806"/>
                    <a:pt x="604717" y="385590"/>
                  </a:cubicBezTo>
                  <a:cubicBezTo>
                    <a:pt x="596859" y="365052"/>
                    <a:pt x="588751" y="343835"/>
                    <a:pt x="583500" y="321689"/>
                  </a:cubicBezTo>
                  <a:cubicBezTo>
                    <a:pt x="578428" y="300294"/>
                    <a:pt x="569712" y="285542"/>
                    <a:pt x="557604" y="277862"/>
                  </a:cubicBezTo>
                  <a:cubicBezTo>
                    <a:pt x="548781" y="272219"/>
                    <a:pt x="539530" y="271111"/>
                    <a:pt x="532458" y="270790"/>
                  </a:cubicBezTo>
                  <a:cubicBezTo>
                    <a:pt x="525135" y="270433"/>
                    <a:pt x="515063" y="271826"/>
                    <a:pt x="506990" y="274219"/>
                  </a:cubicBezTo>
                  <a:cubicBezTo>
                    <a:pt x="506740" y="272004"/>
                    <a:pt x="506455" y="269826"/>
                    <a:pt x="506169" y="267683"/>
                  </a:cubicBezTo>
                  <a:cubicBezTo>
                    <a:pt x="505633" y="264146"/>
                    <a:pt x="505133" y="260610"/>
                    <a:pt x="504633" y="257074"/>
                  </a:cubicBezTo>
                  <a:cubicBezTo>
                    <a:pt x="503597" y="250038"/>
                    <a:pt x="502561" y="242787"/>
                    <a:pt x="501418" y="235643"/>
                  </a:cubicBezTo>
                  <a:cubicBezTo>
                    <a:pt x="504454" y="235071"/>
                    <a:pt x="507740" y="234357"/>
                    <a:pt x="511205" y="233607"/>
                  </a:cubicBezTo>
                  <a:cubicBezTo>
                    <a:pt x="540494" y="227392"/>
                    <a:pt x="584786" y="217962"/>
                    <a:pt x="604253" y="245787"/>
                  </a:cubicBezTo>
                  <a:cubicBezTo>
                    <a:pt x="616111" y="262718"/>
                    <a:pt x="618933" y="288364"/>
                    <a:pt x="621433" y="311009"/>
                  </a:cubicBezTo>
                  <a:cubicBezTo>
                    <a:pt x="622147" y="317582"/>
                    <a:pt x="622826" y="323797"/>
                    <a:pt x="623719" y="329726"/>
                  </a:cubicBezTo>
                  <a:lnTo>
                    <a:pt x="635221" y="407379"/>
                  </a:lnTo>
                  <a:cubicBezTo>
                    <a:pt x="637364" y="421738"/>
                    <a:pt x="640578" y="435954"/>
                    <a:pt x="643686" y="449741"/>
                  </a:cubicBezTo>
                  <a:cubicBezTo>
                    <a:pt x="647401" y="466172"/>
                    <a:pt x="651258" y="483174"/>
                    <a:pt x="653259" y="500390"/>
                  </a:cubicBezTo>
                  <a:cubicBezTo>
                    <a:pt x="653437" y="502426"/>
                    <a:pt x="653509" y="503819"/>
                    <a:pt x="653473" y="50474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35C621C-3E84-2C41-B1B8-CBB0DA2EAB41}"/>
                </a:ext>
              </a:extLst>
            </p:cNvPr>
            <p:cNvSpPr/>
            <p:nvPr/>
          </p:nvSpPr>
          <p:spPr>
            <a:xfrm>
              <a:off x="8717029" y="6127194"/>
              <a:ext cx="86439" cy="83896"/>
            </a:xfrm>
            <a:custGeom>
              <a:avLst/>
              <a:gdLst>
                <a:gd name="connsiteX0" fmla="*/ 82796 w 86439"/>
                <a:gd name="connsiteY0" fmla="*/ 74831 h 83896"/>
                <a:gd name="connsiteX1" fmla="*/ 81474 w 86439"/>
                <a:gd name="connsiteY1" fmla="*/ 75438 h 83896"/>
                <a:gd name="connsiteX2" fmla="*/ 81474 w 86439"/>
                <a:gd name="connsiteY2" fmla="*/ 75438 h 83896"/>
                <a:gd name="connsiteX3" fmla="*/ 53721 w 86439"/>
                <a:gd name="connsiteY3" fmla="*/ 76438 h 83896"/>
                <a:gd name="connsiteX4" fmla="*/ 5215 w 86439"/>
                <a:gd name="connsiteY4" fmla="*/ 1465 h 83896"/>
                <a:gd name="connsiteX5" fmla="*/ 4679 w 86439"/>
                <a:gd name="connsiteY5" fmla="*/ 0 h 83896"/>
                <a:gd name="connsiteX6" fmla="*/ 0 w 86439"/>
                <a:gd name="connsiteY6" fmla="*/ 1679 h 83896"/>
                <a:gd name="connsiteX7" fmla="*/ 536 w 86439"/>
                <a:gd name="connsiteY7" fmla="*/ 3143 h 83896"/>
                <a:gd name="connsiteX8" fmla="*/ 51792 w 86439"/>
                <a:gd name="connsiteY8" fmla="*/ 81046 h 83896"/>
                <a:gd name="connsiteX9" fmla="*/ 70223 w 86439"/>
                <a:gd name="connsiteY9" fmla="*/ 83653 h 83896"/>
                <a:gd name="connsiteX10" fmla="*/ 84903 w 86439"/>
                <a:gd name="connsiteY10" fmla="*/ 79367 h 83896"/>
                <a:gd name="connsiteX11" fmla="*/ 86261 w 86439"/>
                <a:gd name="connsiteY11" fmla="*/ 78724 h 83896"/>
                <a:gd name="connsiteX12" fmla="*/ 86439 w 86439"/>
                <a:gd name="connsiteY12" fmla="*/ 75724 h 83896"/>
                <a:gd name="connsiteX13" fmla="*/ 83153 w 86439"/>
                <a:gd name="connsiteY13" fmla="*/ 75545 h 83896"/>
                <a:gd name="connsiteX14" fmla="*/ 82796 w 86439"/>
                <a:gd name="connsiteY14" fmla="*/ 74831 h 8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439" h="83896">
                  <a:moveTo>
                    <a:pt x="82796" y="74831"/>
                  </a:moveTo>
                  <a:cubicBezTo>
                    <a:pt x="82332" y="75045"/>
                    <a:pt x="81903" y="75223"/>
                    <a:pt x="81474" y="75438"/>
                  </a:cubicBezTo>
                  <a:lnTo>
                    <a:pt x="81474" y="75438"/>
                  </a:lnTo>
                  <a:cubicBezTo>
                    <a:pt x="71545" y="79760"/>
                    <a:pt x="62436" y="80081"/>
                    <a:pt x="53721" y="76438"/>
                  </a:cubicBezTo>
                  <a:cubicBezTo>
                    <a:pt x="28503" y="65972"/>
                    <a:pt x="13359" y="24003"/>
                    <a:pt x="5215" y="1465"/>
                  </a:cubicBezTo>
                  <a:lnTo>
                    <a:pt x="4679" y="0"/>
                  </a:lnTo>
                  <a:lnTo>
                    <a:pt x="0" y="1679"/>
                  </a:lnTo>
                  <a:lnTo>
                    <a:pt x="536" y="3143"/>
                  </a:lnTo>
                  <a:cubicBezTo>
                    <a:pt x="9537" y="28039"/>
                    <a:pt x="24575" y="69723"/>
                    <a:pt x="51792" y="81046"/>
                  </a:cubicBezTo>
                  <a:cubicBezTo>
                    <a:pt x="57686" y="83510"/>
                    <a:pt x="63865" y="84368"/>
                    <a:pt x="70223" y="83653"/>
                  </a:cubicBezTo>
                  <a:cubicBezTo>
                    <a:pt x="75009" y="83118"/>
                    <a:pt x="79903" y="81689"/>
                    <a:pt x="84903" y="79367"/>
                  </a:cubicBezTo>
                  <a:lnTo>
                    <a:pt x="86261" y="78724"/>
                  </a:lnTo>
                  <a:lnTo>
                    <a:pt x="86439" y="75724"/>
                  </a:lnTo>
                  <a:lnTo>
                    <a:pt x="83153" y="75545"/>
                  </a:lnTo>
                  <a:lnTo>
                    <a:pt x="82796" y="74831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aphic 1">
            <a:extLst>
              <a:ext uri="{FF2B5EF4-FFF2-40B4-BE49-F238E27FC236}">
                <a16:creationId xmlns:a16="http://schemas.microsoft.com/office/drawing/2014/main" id="{301EBCD5-C6FE-024B-A286-A0FF2B0785A0}"/>
              </a:ext>
            </a:extLst>
          </p:cNvPr>
          <p:cNvGrpSpPr/>
          <p:nvPr/>
        </p:nvGrpSpPr>
        <p:grpSpPr>
          <a:xfrm>
            <a:off x="9082994" y="4972871"/>
            <a:ext cx="1096561" cy="905041"/>
            <a:chOff x="9082994" y="4972871"/>
            <a:chExt cx="1096561" cy="905041"/>
          </a:xfrm>
          <a:solidFill>
            <a:schemeClr val="accent5"/>
          </a:solidFill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49176B25-54A7-8A43-B79B-806E745D419A}"/>
                </a:ext>
              </a:extLst>
            </p:cNvPr>
            <p:cNvSpPr/>
            <p:nvPr/>
          </p:nvSpPr>
          <p:spPr>
            <a:xfrm>
              <a:off x="9082994" y="4972871"/>
              <a:ext cx="1096561" cy="905041"/>
            </a:xfrm>
            <a:custGeom>
              <a:avLst/>
              <a:gdLst>
                <a:gd name="connsiteX0" fmla="*/ 1080359 w 1096561"/>
                <a:gd name="connsiteY0" fmla="*/ 272248 h 905041"/>
                <a:gd name="connsiteX1" fmla="*/ 1050605 w 1096561"/>
                <a:gd name="connsiteY1" fmla="*/ 248174 h 905041"/>
                <a:gd name="connsiteX2" fmla="*/ 963344 w 1096561"/>
                <a:gd name="connsiteY2" fmla="*/ 233958 h 905041"/>
                <a:gd name="connsiteX3" fmla="*/ 956557 w 1096561"/>
                <a:gd name="connsiteY3" fmla="*/ 233672 h 905041"/>
                <a:gd name="connsiteX4" fmla="*/ 948306 w 1096561"/>
                <a:gd name="connsiteY4" fmla="*/ 233243 h 905041"/>
                <a:gd name="connsiteX5" fmla="*/ 895478 w 1096561"/>
                <a:gd name="connsiteY5" fmla="*/ 236529 h 905041"/>
                <a:gd name="connsiteX6" fmla="*/ 892692 w 1096561"/>
                <a:gd name="connsiteY6" fmla="*/ 237387 h 905041"/>
                <a:gd name="connsiteX7" fmla="*/ 872225 w 1096561"/>
                <a:gd name="connsiteY7" fmla="*/ 249960 h 905041"/>
                <a:gd name="connsiteX8" fmla="*/ 867153 w 1096561"/>
                <a:gd name="connsiteY8" fmla="*/ 236565 h 905041"/>
                <a:gd name="connsiteX9" fmla="*/ 864760 w 1096561"/>
                <a:gd name="connsiteY9" fmla="*/ 230565 h 905041"/>
                <a:gd name="connsiteX10" fmla="*/ 838364 w 1096561"/>
                <a:gd name="connsiteY10" fmla="*/ 190202 h 905041"/>
                <a:gd name="connsiteX11" fmla="*/ 834649 w 1096561"/>
                <a:gd name="connsiteY11" fmla="*/ 188488 h 905041"/>
                <a:gd name="connsiteX12" fmla="*/ 835757 w 1096561"/>
                <a:gd name="connsiteY12" fmla="*/ 185059 h 905041"/>
                <a:gd name="connsiteX13" fmla="*/ 833935 w 1096561"/>
                <a:gd name="connsiteY13" fmla="*/ 184487 h 905041"/>
                <a:gd name="connsiteX14" fmla="*/ 833828 w 1096561"/>
                <a:gd name="connsiteY14" fmla="*/ 175522 h 905041"/>
                <a:gd name="connsiteX15" fmla="*/ 833649 w 1096561"/>
                <a:gd name="connsiteY15" fmla="*/ 164806 h 905041"/>
                <a:gd name="connsiteX16" fmla="*/ 824969 w 1096561"/>
                <a:gd name="connsiteY16" fmla="*/ 135767 h 905041"/>
                <a:gd name="connsiteX17" fmla="*/ 745031 w 1096561"/>
                <a:gd name="connsiteY17" fmla="*/ 76367 h 905041"/>
                <a:gd name="connsiteX18" fmla="*/ 742102 w 1096561"/>
                <a:gd name="connsiteY18" fmla="*/ 76009 h 905041"/>
                <a:gd name="connsiteX19" fmla="*/ 689738 w 1096561"/>
                <a:gd name="connsiteY19" fmla="*/ 70652 h 905041"/>
                <a:gd name="connsiteX20" fmla="*/ 689810 w 1096561"/>
                <a:gd name="connsiteY20" fmla="*/ 70652 h 905041"/>
                <a:gd name="connsiteX21" fmla="*/ 681916 w 1096561"/>
                <a:gd name="connsiteY21" fmla="*/ 26968 h 905041"/>
                <a:gd name="connsiteX22" fmla="*/ 659699 w 1096561"/>
                <a:gd name="connsiteY22" fmla="*/ 36 h 905041"/>
                <a:gd name="connsiteX23" fmla="*/ 636410 w 1096561"/>
                <a:gd name="connsiteY23" fmla="*/ 68258 h 905041"/>
                <a:gd name="connsiteX24" fmla="*/ 664414 w 1096561"/>
                <a:gd name="connsiteY24" fmla="*/ 69508 h 905041"/>
                <a:gd name="connsiteX25" fmla="*/ 645876 w 1096561"/>
                <a:gd name="connsiteY25" fmla="*/ 69687 h 905041"/>
                <a:gd name="connsiteX26" fmla="*/ 613729 w 1096561"/>
                <a:gd name="connsiteY26" fmla="*/ 66972 h 905041"/>
                <a:gd name="connsiteX27" fmla="*/ 581868 w 1096561"/>
                <a:gd name="connsiteY27" fmla="*/ 64186 h 905041"/>
                <a:gd name="connsiteX28" fmla="*/ 450887 w 1096561"/>
                <a:gd name="connsiteY28" fmla="*/ 102120 h 905041"/>
                <a:gd name="connsiteX29" fmla="*/ 430813 w 1096561"/>
                <a:gd name="connsiteY29" fmla="*/ 140303 h 905041"/>
                <a:gd name="connsiteX30" fmla="*/ 431206 w 1096561"/>
                <a:gd name="connsiteY30" fmla="*/ 142053 h 905041"/>
                <a:gd name="connsiteX31" fmla="*/ 431456 w 1096561"/>
                <a:gd name="connsiteY31" fmla="*/ 142125 h 905041"/>
                <a:gd name="connsiteX32" fmla="*/ 431456 w 1096561"/>
                <a:gd name="connsiteY32" fmla="*/ 142482 h 905041"/>
                <a:gd name="connsiteX33" fmla="*/ 434314 w 1096561"/>
                <a:gd name="connsiteY33" fmla="*/ 147983 h 905041"/>
                <a:gd name="connsiteX34" fmla="*/ 436207 w 1096561"/>
                <a:gd name="connsiteY34" fmla="*/ 142089 h 905041"/>
                <a:gd name="connsiteX35" fmla="*/ 437421 w 1096561"/>
                <a:gd name="connsiteY35" fmla="*/ 142946 h 905041"/>
                <a:gd name="connsiteX36" fmla="*/ 436921 w 1096561"/>
                <a:gd name="connsiteY36" fmla="*/ 143018 h 905041"/>
                <a:gd name="connsiteX37" fmla="*/ 438242 w 1096561"/>
                <a:gd name="connsiteY37" fmla="*/ 149054 h 905041"/>
                <a:gd name="connsiteX38" fmla="*/ 464853 w 1096561"/>
                <a:gd name="connsiteY38" fmla="*/ 150769 h 905041"/>
                <a:gd name="connsiteX39" fmla="*/ 482177 w 1096561"/>
                <a:gd name="connsiteY39" fmla="*/ 152805 h 905041"/>
                <a:gd name="connsiteX40" fmla="*/ 524718 w 1096561"/>
                <a:gd name="connsiteY40" fmla="*/ 158770 h 905041"/>
                <a:gd name="connsiteX41" fmla="*/ 618337 w 1096561"/>
                <a:gd name="connsiteY41" fmla="*/ 172700 h 905041"/>
                <a:gd name="connsiteX42" fmla="*/ 649305 w 1096561"/>
                <a:gd name="connsiteY42" fmla="*/ 175593 h 905041"/>
                <a:gd name="connsiteX43" fmla="*/ 754425 w 1096561"/>
                <a:gd name="connsiteY43" fmla="*/ 186916 h 905041"/>
                <a:gd name="connsiteX44" fmla="*/ 776928 w 1096561"/>
                <a:gd name="connsiteY44" fmla="*/ 189345 h 905041"/>
                <a:gd name="connsiteX45" fmla="*/ 783107 w 1096561"/>
                <a:gd name="connsiteY45" fmla="*/ 200846 h 905041"/>
                <a:gd name="connsiteX46" fmla="*/ 786893 w 1096561"/>
                <a:gd name="connsiteY46" fmla="*/ 206883 h 905041"/>
                <a:gd name="connsiteX47" fmla="*/ 789715 w 1096561"/>
                <a:gd name="connsiteY47" fmla="*/ 211205 h 905041"/>
                <a:gd name="connsiteX48" fmla="*/ 791501 w 1096561"/>
                <a:gd name="connsiteY48" fmla="*/ 217063 h 905041"/>
                <a:gd name="connsiteX49" fmla="*/ 792644 w 1096561"/>
                <a:gd name="connsiteY49" fmla="*/ 221492 h 905041"/>
                <a:gd name="connsiteX50" fmla="*/ 799181 w 1096561"/>
                <a:gd name="connsiteY50" fmla="*/ 247316 h 905041"/>
                <a:gd name="connsiteX51" fmla="*/ 799609 w 1096561"/>
                <a:gd name="connsiteY51" fmla="*/ 249245 h 905041"/>
                <a:gd name="connsiteX52" fmla="*/ 801574 w 1096561"/>
                <a:gd name="connsiteY52" fmla="*/ 258889 h 905041"/>
                <a:gd name="connsiteX53" fmla="*/ 799609 w 1096561"/>
                <a:gd name="connsiteY53" fmla="*/ 258211 h 905041"/>
                <a:gd name="connsiteX54" fmla="*/ 787751 w 1096561"/>
                <a:gd name="connsiteY54" fmla="*/ 257496 h 905041"/>
                <a:gd name="connsiteX55" fmla="*/ 777178 w 1096561"/>
                <a:gd name="connsiteY55" fmla="*/ 263069 h 905041"/>
                <a:gd name="connsiteX56" fmla="*/ 768605 w 1096561"/>
                <a:gd name="connsiteY56" fmla="*/ 274249 h 905041"/>
                <a:gd name="connsiteX57" fmla="*/ 770356 w 1096561"/>
                <a:gd name="connsiteY57" fmla="*/ 283107 h 905041"/>
                <a:gd name="connsiteX58" fmla="*/ 776606 w 1096561"/>
                <a:gd name="connsiteY58" fmla="*/ 285143 h 905041"/>
                <a:gd name="connsiteX59" fmla="*/ 786143 w 1096561"/>
                <a:gd name="connsiteY59" fmla="*/ 283178 h 905041"/>
                <a:gd name="connsiteX60" fmla="*/ 792965 w 1096561"/>
                <a:gd name="connsiteY60" fmla="*/ 278177 h 905041"/>
                <a:gd name="connsiteX61" fmla="*/ 795251 w 1096561"/>
                <a:gd name="connsiteY61" fmla="*/ 276034 h 905041"/>
                <a:gd name="connsiteX62" fmla="*/ 798252 w 1096561"/>
                <a:gd name="connsiteY62" fmla="*/ 273105 h 905041"/>
                <a:gd name="connsiteX63" fmla="*/ 800574 w 1096561"/>
                <a:gd name="connsiteY63" fmla="*/ 270820 h 905041"/>
                <a:gd name="connsiteX64" fmla="*/ 801324 w 1096561"/>
                <a:gd name="connsiteY64" fmla="*/ 270355 h 905041"/>
                <a:gd name="connsiteX65" fmla="*/ 802538 w 1096561"/>
                <a:gd name="connsiteY65" fmla="*/ 269605 h 905041"/>
                <a:gd name="connsiteX66" fmla="*/ 802931 w 1096561"/>
                <a:gd name="connsiteY66" fmla="*/ 272820 h 905041"/>
                <a:gd name="connsiteX67" fmla="*/ 803038 w 1096561"/>
                <a:gd name="connsiteY67" fmla="*/ 273391 h 905041"/>
                <a:gd name="connsiteX68" fmla="*/ 803645 w 1096561"/>
                <a:gd name="connsiteY68" fmla="*/ 280249 h 905041"/>
                <a:gd name="connsiteX69" fmla="*/ 803502 w 1096561"/>
                <a:gd name="connsiteY69" fmla="*/ 288036 h 905041"/>
                <a:gd name="connsiteX70" fmla="*/ 803502 w 1096561"/>
                <a:gd name="connsiteY70" fmla="*/ 293572 h 905041"/>
                <a:gd name="connsiteX71" fmla="*/ 803574 w 1096561"/>
                <a:gd name="connsiteY71" fmla="*/ 299180 h 905041"/>
                <a:gd name="connsiteX72" fmla="*/ 803645 w 1096561"/>
                <a:gd name="connsiteY72" fmla="*/ 304002 h 905041"/>
                <a:gd name="connsiteX73" fmla="*/ 803074 w 1096561"/>
                <a:gd name="connsiteY73" fmla="*/ 308646 h 905041"/>
                <a:gd name="connsiteX74" fmla="*/ 802431 w 1096561"/>
                <a:gd name="connsiteY74" fmla="*/ 314075 h 905041"/>
                <a:gd name="connsiteX75" fmla="*/ 802645 w 1096561"/>
                <a:gd name="connsiteY75" fmla="*/ 323933 h 905041"/>
                <a:gd name="connsiteX76" fmla="*/ 802681 w 1096561"/>
                <a:gd name="connsiteY76" fmla="*/ 335363 h 905041"/>
                <a:gd name="connsiteX77" fmla="*/ 800395 w 1096561"/>
                <a:gd name="connsiteY77" fmla="*/ 356509 h 905041"/>
                <a:gd name="connsiteX78" fmla="*/ 798895 w 1096561"/>
                <a:gd name="connsiteY78" fmla="*/ 364045 h 905041"/>
                <a:gd name="connsiteX79" fmla="*/ 798145 w 1096561"/>
                <a:gd name="connsiteY79" fmla="*/ 367081 h 905041"/>
                <a:gd name="connsiteX80" fmla="*/ 796787 w 1096561"/>
                <a:gd name="connsiteY80" fmla="*/ 377618 h 905041"/>
                <a:gd name="connsiteX81" fmla="*/ 796394 w 1096561"/>
                <a:gd name="connsiteY81" fmla="*/ 382047 h 905041"/>
                <a:gd name="connsiteX82" fmla="*/ 794751 w 1096561"/>
                <a:gd name="connsiteY82" fmla="*/ 397228 h 905041"/>
                <a:gd name="connsiteX83" fmla="*/ 790894 w 1096561"/>
                <a:gd name="connsiteY83" fmla="*/ 413444 h 905041"/>
                <a:gd name="connsiteX84" fmla="*/ 788429 w 1096561"/>
                <a:gd name="connsiteY84" fmla="*/ 421338 h 905041"/>
                <a:gd name="connsiteX85" fmla="*/ 770177 w 1096561"/>
                <a:gd name="connsiteY85" fmla="*/ 428125 h 905041"/>
                <a:gd name="connsiteX86" fmla="*/ 769641 w 1096561"/>
                <a:gd name="connsiteY86" fmla="*/ 428696 h 905041"/>
                <a:gd name="connsiteX87" fmla="*/ 762283 w 1096561"/>
                <a:gd name="connsiteY87" fmla="*/ 445413 h 905041"/>
                <a:gd name="connsiteX88" fmla="*/ 769391 w 1096561"/>
                <a:gd name="connsiteY88" fmla="*/ 449592 h 905041"/>
                <a:gd name="connsiteX89" fmla="*/ 771748 w 1096561"/>
                <a:gd name="connsiteY89" fmla="*/ 449449 h 905041"/>
                <a:gd name="connsiteX90" fmla="*/ 772177 w 1096561"/>
                <a:gd name="connsiteY90" fmla="*/ 449413 h 905041"/>
                <a:gd name="connsiteX91" fmla="*/ 782107 w 1096561"/>
                <a:gd name="connsiteY91" fmla="*/ 443055 h 905041"/>
                <a:gd name="connsiteX92" fmla="*/ 784607 w 1096561"/>
                <a:gd name="connsiteY92" fmla="*/ 439126 h 905041"/>
                <a:gd name="connsiteX93" fmla="*/ 784750 w 1096561"/>
                <a:gd name="connsiteY93" fmla="*/ 438912 h 905041"/>
                <a:gd name="connsiteX94" fmla="*/ 784250 w 1096561"/>
                <a:gd name="connsiteY94" fmla="*/ 447806 h 905041"/>
                <a:gd name="connsiteX95" fmla="*/ 784500 w 1096561"/>
                <a:gd name="connsiteY95" fmla="*/ 451556 h 905041"/>
                <a:gd name="connsiteX96" fmla="*/ 784607 w 1096561"/>
                <a:gd name="connsiteY96" fmla="*/ 456593 h 905041"/>
                <a:gd name="connsiteX97" fmla="*/ 784214 w 1096561"/>
                <a:gd name="connsiteY97" fmla="*/ 459236 h 905041"/>
                <a:gd name="connsiteX98" fmla="*/ 783572 w 1096561"/>
                <a:gd name="connsiteY98" fmla="*/ 465701 h 905041"/>
                <a:gd name="connsiteX99" fmla="*/ 784179 w 1096561"/>
                <a:gd name="connsiteY99" fmla="*/ 473166 h 905041"/>
                <a:gd name="connsiteX100" fmla="*/ 784465 w 1096561"/>
                <a:gd name="connsiteY100" fmla="*/ 475881 h 905041"/>
                <a:gd name="connsiteX101" fmla="*/ 784786 w 1096561"/>
                <a:gd name="connsiteY101" fmla="*/ 479953 h 905041"/>
                <a:gd name="connsiteX102" fmla="*/ 785500 w 1096561"/>
                <a:gd name="connsiteY102" fmla="*/ 487382 h 905041"/>
                <a:gd name="connsiteX103" fmla="*/ 785857 w 1096561"/>
                <a:gd name="connsiteY103" fmla="*/ 490704 h 905041"/>
                <a:gd name="connsiteX104" fmla="*/ 786786 w 1096561"/>
                <a:gd name="connsiteY104" fmla="*/ 496883 h 905041"/>
                <a:gd name="connsiteX105" fmla="*/ 787893 w 1096561"/>
                <a:gd name="connsiteY105" fmla="*/ 501848 h 905041"/>
                <a:gd name="connsiteX106" fmla="*/ 789072 w 1096561"/>
                <a:gd name="connsiteY106" fmla="*/ 507099 h 905041"/>
                <a:gd name="connsiteX107" fmla="*/ 790787 w 1096561"/>
                <a:gd name="connsiteY107" fmla="*/ 511493 h 905041"/>
                <a:gd name="connsiteX108" fmla="*/ 787679 w 1096561"/>
                <a:gd name="connsiteY108" fmla="*/ 510206 h 905041"/>
                <a:gd name="connsiteX109" fmla="*/ 785500 w 1096561"/>
                <a:gd name="connsiteY109" fmla="*/ 509349 h 905041"/>
                <a:gd name="connsiteX110" fmla="*/ 780035 w 1096561"/>
                <a:gd name="connsiteY110" fmla="*/ 506634 h 905041"/>
                <a:gd name="connsiteX111" fmla="*/ 769534 w 1096561"/>
                <a:gd name="connsiteY111" fmla="*/ 502170 h 905041"/>
                <a:gd name="connsiteX112" fmla="*/ 767355 w 1096561"/>
                <a:gd name="connsiteY112" fmla="*/ 501563 h 905041"/>
                <a:gd name="connsiteX113" fmla="*/ 757354 w 1096561"/>
                <a:gd name="connsiteY113" fmla="*/ 500777 h 905041"/>
                <a:gd name="connsiteX114" fmla="*/ 752711 w 1096561"/>
                <a:gd name="connsiteY114" fmla="*/ 505313 h 905041"/>
                <a:gd name="connsiteX115" fmla="*/ 754211 w 1096561"/>
                <a:gd name="connsiteY115" fmla="*/ 512028 h 905041"/>
                <a:gd name="connsiteX116" fmla="*/ 768891 w 1096561"/>
                <a:gd name="connsiteY116" fmla="*/ 519565 h 905041"/>
                <a:gd name="connsiteX117" fmla="*/ 769320 w 1096561"/>
                <a:gd name="connsiteY117" fmla="*/ 519672 h 905041"/>
                <a:gd name="connsiteX118" fmla="*/ 780071 w 1096561"/>
                <a:gd name="connsiteY118" fmla="*/ 522673 h 905041"/>
                <a:gd name="connsiteX119" fmla="*/ 781821 w 1096561"/>
                <a:gd name="connsiteY119" fmla="*/ 523423 h 905041"/>
                <a:gd name="connsiteX120" fmla="*/ 767998 w 1096561"/>
                <a:gd name="connsiteY120" fmla="*/ 526316 h 905041"/>
                <a:gd name="connsiteX121" fmla="*/ 755104 w 1096561"/>
                <a:gd name="connsiteY121" fmla="*/ 537710 h 905041"/>
                <a:gd name="connsiteX122" fmla="*/ 758854 w 1096561"/>
                <a:gd name="connsiteY122" fmla="*/ 543675 h 905041"/>
                <a:gd name="connsiteX123" fmla="*/ 785072 w 1096561"/>
                <a:gd name="connsiteY123" fmla="*/ 540961 h 905041"/>
                <a:gd name="connsiteX124" fmla="*/ 788894 w 1096561"/>
                <a:gd name="connsiteY124" fmla="*/ 538675 h 905041"/>
                <a:gd name="connsiteX125" fmla="*/ 788822 w 1096561"/>
                <a:gd name="connsiteY125" fmla="*/ 538817 h 905041"/>
                <a:gd name="connsiteX126" fmla="*/ 785322 w 1096561"/>
                <a:gd name="connsiteY126" fmla="*/ 548747 h 905041"/>
                <a:gd name="connsiteX127" fmla="*/ 789215 w 1096561"/>
                <a:gd name="connsiteY127" fmla="*/ 568892 h 905041"/>
                <a:gd name="connsiteX128" fmla="*/ 795502 w 1096561"/>
                <a:gd name="connsiteY128" fmla="*/ 571857 h 905041"/>
                <a:gd name="connsiteX129" fmla="*/ 796787 w 1096561"/>
                <a:gd name="connsiteY129" fmla="*/ 571750 h 905041"/>
                <a:gd name="connsiteX130" fmla="*/ 806396 w 1096561"/>
                <a:gd name="connsiteY130" fmla="*/ 562749 h 905041"/>
                <a:gd name="connsiteX131" fmla="*/ 809003 w 1096561"/>
                <a:gd name="connsiteY131" fmla="*/ 550712 h 905041"/>
                <a:gd name="connsiteX132" fmla="*/ 808753 w 1096561"/>
                <a:gd name="connsiteY132" fmla="*/ 543246 h 905041"/>
                <a:gd name="connsiteX133" fmla="*/ 808753 w 1096561"/>
                <a:gd name="connsiteY133" fmla="*/ 543068 h 905041"/>
                <a:gd name="connsiteX134" fmla="*/ 822076 w 1096561"/>
                <a:gd name="connsiteY134" fmla="*/ 551105 h 905041"/>
                <a:gd name="connsiteX135" fmla="*/ 825255 w 1096561"/>
                <a:gd name="connsiteY135" fmla="*/ 552283 h 905041"/>
                <a:gd name="connsiteX136" fmla="*/ 830399 w 1096561"/>
                <a:gd name="connsiteY136" fmla="*/ 554141 h 905041"/>
                <a:gd name="connsiteX137" fmla="*/ 831256 w 1096561"/>
                <a:gd name="connsiteY137" fmla="*/ 554462 h 905041"/>
                <a:gd name="connsiteX138" fmla="*/ 835828 w 1096561"/>
                <a:gd name="connsiteY138" fmla="*/ 555534 h 905041"/>
                <a:gd name="connsiteX139" fmla="*/ 843400 w 1096561"/>
                <a:gd name="connsiteY139" fmla="*/ 546211 h 905041"/>
                <a:gd name="connsiteX140" fmla="*/ 829470 w 1096561"/>
                <a:gd name="connsiteY140" fmla="*/ 528388 h 905041"/>
                <a:gd name="connsiteX141" fmla="*/ 827148 w 1096561"/>
                <a:gd name="connsiteY141" fmla="*/ 526780 h 905041"/>
                <a:gd name="connsiteX142" fmla="*/ 820897 w 1096561"/>
                <a:gd name="connsiteY142" fmla="*/ 523566 h 905041"/>
                <a:gd name="connsiteX143" fmla="*/ 838650 w 1096561"/>
                <a:gd name="connsiteY143" fmla="*/ 513564 h 905041"/>
                <a:gd name="connsiteX144" fmla="*/ 843472 w 1096561"/>
                <a:gd name="connsiteY144" fmla="*/ 500384 h 905041"/>
                <a:gd name="connsiteX145" fmla="*/ 840686 w 1096561"/>
                <a:gd name="connsiteY145" fmla="*/ 494490 h 905041"/>
                <a:gd name="connsiteX146" fmla="*/ 830184 w 1096561"/>
                <a:gd name="connsiteY146" fmla="*/ 492169 h 905041"/>
                <a:gd name="connsiteX147" fmla="*/ 816861 w 1096561"/>
                <a:gd name="connsiteY147" fmla="*/ 499384 h 905041"/>
                <a:gd name="connsiteX148" fmla="*/ 815540 w 1096561"/>
                <a:gd name="connsiteY148" fmla="*/ 500527 h 905041"/>
                <a:gd name="connsiteX149" fmla="*/ 806324 w 1096561"/>
                <a:gd name="connsiteY149" fmla="*/ 511599 h 905041"/>
                <a:gd name="connsiteX150" fmla="*/ 805003 w 1096561"/>
                <a:gd name="connsiteY150" fmla="*/ 513457 h 905041"/>
                <a:gd name="connsiteX151" fmla="*/ 802931 w 1096561"/>
                <a:gd name="connsiteY151" fmla="*/ 516457 h 905041"/>
                <a:gd name="connsiteX152" fmla="*/ 802074 w 1096561"/>
                <a:gd name="connsiteY152" fmla="*/ 518243 h 905041"/>
                <a:gd name="connsiteX153" fmla="*/ 801574 w 1096561"/>
                <a:gd name="connsiteY153" fmla="*/ 518208 h 905041"/>
                <a:gd name="connsiteX154" fmla="*/ 798681 w 1096561"/>
                <a:gd name="connsiteY154" fmla="*/ 512921 h 905041"/>
                <a:gd name="connsiteX155" fmla="*/ 795073 w 1096561"/>
                <a:gd name="connsiteY155" fmla="*/ 505563 h 905041"/>
                <a:gd name="connsiteX156" fmla="*/ 793966 w 1096561"/>
                <a:gd name="connsiteY156" fmla="*/ 500670 h 905041"/>
                <a:gd name="connsiteX157" fmla="*/ 792751 w 1096561"/>
                <a:gd name="connsiteY157" fmla="*/ 495312 h 905041"/>
                <a:gd name="connsiteX158" fmla="*/ 792037 w 1096561"/>
                <a:gd name="connsiteY158" fmla="*/ 490275 h 905041"/>
                <a:gd name="connsiteX159" fmla="*/ 791644 w 1096561"/>
                <a:gd name="connsiteY159" fmla="*/ 486525 h 905041"/>
                <a:gd name="connsiteX160" fmla="*/ 791001 w 1096561"/>
                <a:gd name="connsiteY160" fmla="*/ 479631 h 905041"/>
                <a:gd name="connsiteX161" fmla="*/ 790680 w 1096561"/>
                <a:gd name="connsiteY161" fmla="*/ 475381 h 905041"/>
                <a:gd name="connsiteX162" fmla="*/ 790394 w 1096561"/>
                <a:gd name="connsiteY162" fmla="*/ 472559 h 905041"/>
                <a:gd name="connsiteX163" fmla="*/ 789822 w 1096561"/>
                <a:gd name="connsiteY163" fmla="*/ 465665 h 905041"/>
                <a:gd name="connsiteX164" fmla="*/ 790394 w 1096561"/>
                <a:gd name="connsiteY164" fmla="*/ 460236 h 905041"/>
                <a:gd name="connsiteX165" fmla="*/ 790822 w 1096561"/>
                <a:gd name="connsiteY165" fmla="*/ 457343 h 905041"/>
                <a:gd name="connsiteX166" fmla="*/ 790715 w 1096561"/>
                <a:gd name="connsiteY166" fmla="*/ 451021 h 905041"/>
                <a:gd name="connsiteX167" fmla="*/ 790501 w 1096561"/>
                <a:gd name="connsiteY167" fmla="*/ 447734 h 905041"/>
                <a:gd name="connsiteX168" fmla="*/ 796823 w 1096561"/>
                <a:gd name="connsiteY168" fmla="*/ 415445 h 905041"/>
                <a:gd name="connsiteX169" fmla="*/ 800967 w 1096561"/>
                <a:gd name="connsiteY169" fmla="*/ 397943 h 905041"/>
                <a:gd name="connsiteX170" fmla="*/ 802610 w 1096561"/>
                <a:gd name="connsiteY170" fmla="*/ 382726 h 905041"/>
                <a:gd name="connsiteX171" fmla="*/ 803002 w 1096561"/>
                <a:gd name="connsiteY171" fmla="*/ 378118 h 905041"/>
                <a:gd name="connsiteX172" fmla="*/ 804217 w 1096561"/>
                <a:gd name="connsiteY172" fmla="*/ 368475 h 905041"/>
                <a:gd name="connsiteX173" fmla="*/ 804931 w 1096561"/>
                <a:gd name="connsiteY173" fmla="*/ 365545 h 905041"/>
                <a:gd name="connsiteX174" fmla="*/ 806610 w 1096561"/>
                <a:gd name="connsiteY174" fmla="*/ 357116 h 905041"/>
                <a:gd name="connsiteX175" fmla="*/ 808860 w 1096561"/>
                <a:gd name="connsiteY175" fmla="*/ 336042 h 905041"/>
                <a:gd name="connsiteX176" fmla="*/ 808860 w 1096561"/>
                <a:gd name="connsiteY176" fmla="*/ 323541 h 905041"/>
                <a:gd name="connsiteX177" fmla="*/ 808646 w 1096561"/>
                <a:gd name="connsiteY177" fmla="*/ 314396 h 905041"/>
                <a:gd name="connsiteX178" fmla="*/ 809218 w 1096561"/>
                <a:gd name="connsiteY178" fmla="*/ 309574 h 905041"/>
                <a:gd name="connsiteX179" fmla="*/ 809825 w 1096561"/>
                <a:gd name="connsiteY179" fmla="*/ 304359 h 905041"/>
                <a:gd name="connsiteX180" fmla="*/ 809861 w 1096561"/>
                <a:gd name="connsiteY180" fmla="*/ 302466 h 905041"/>
                <a:gd name="connsiteX181" fmla="*/ 815718 w 1096561"/>
                <a:gd name="connsiteY181" fmla="*/ 311289 h 905041"/>
                <a:gd name="connsiteX182" fmla="*/ 829470 w 1096561"/>
                <a:gd name="connsiteY182" fmla="*/ 318933 h 905041"/>
                <a:gd name="connsiteX183" fmla="*/ 834256 w 1096561"/>
                <a:gd name="connsiteY183" fmla="*/ 317432 h 905041"/>
                <a:gd name="connsiteX184" fmla="*/ 837042 w 1096561"/>
                <a:gd name="connsiteY184" fmla="*/ 307788 h 905041"/>
                <a:gd name="connsiteX185" fmla="*/ 836971 w 1096561"/>
                <a:gd name="connsiteY185" fmla="*/ 306860 h 905041"/>
                <a:gd name="connsiteX186" fmla="*/ 831970 w 1096561"/>
                <a:gd name="connsiteY186" fmla="*/ 294287 h 905041"/>
                <a:gd name="connsiteX187" fmla="*/ 809718 w 1096561"/>
                <a:gd name="connsiteY187" fmla="*/ 282571 h 905041"/>
                <a:gd name="connsiteX188" fmla="*/ 809789 w 1096561"/>
                <a:gd name="connsiteY188" fmla="*/ 280856 h 905041"/>
                <a:gd name="connsiteX189" fmla="*/ 809110 w 1096561"/>
                <a:gd name="connsiteY189" fmla="*/ 272177 h 905041"/>
                <a:gd name="connsiteX190" fmla="*/ 809003 w 1096561"/>
                <a:gd name="connsiteY190" fmla="*/ 271605 h 905041"/>
                <a:gd name="connsiteX191" fmla="*/ 808539 w 1096561"/>
                <a:gd name="connsiteY191" fmla="*/ 266140 h 905041"/>
                <a:gd name="connsiteX192" fmla="*/ 808110 w 1096561"/>
                <a:gd name="connsiteY192" fmla="*/ 260497 h 905041"/>
                <a:gd name="connsiteX193" fmla="*/ 805646 w 1096561"/>
                <a:gd name="connsiteY193" fmla="*/ 247924 h 905041"/>
                <a:gd name="connsiteX194" fmla="*/ 805217 w 1096561"/>
                <a:gd name="connsiteY194" fmla="*/ 245995 h 905041"/>
                <a:gd name="connsiteX195" fmla="*/ 798502 w 1096561"/>
                <a:gd name="connsiteY195" fmla="*/ 219563 h 905041"/>
                <a:gd name="connsiteX196" fmla="*/ 797502 w 1096561"/>
                <a:gd name="connsiteY196" fmla="*/ 215705 h 905041"/>
                <a:gd name="connsiteX197" fmla="*/ 795144 w 1096561"/>
                <a:gd name="connsiteY197" fmla="*/ 208348 h 905041"/>
                <a:gd name="connsiteX198" fmla="*/ 791823 w 1096561"/>
                <a:gd name="connsiteY198" fmla="*/ 203240 h 905041"/>
                <a:gd name="connsiteX199" fmla="*/ 788644 w 1096561"/>
                <a:gd name="connsiteY199" fmla="*/ 198203 h 905041"/>
                <a:gd name="connsiteX200" fmla="*/ 784607 w 1096561"/>
                <a:gd name="connsiteY200" fmla="*/ 190166 h 905041"/>
                <a:gd name="connsiteX201" fmla="*/ 798466 w 1096561"/>
                <a:gd name="connsiteY201" fmla="*/ 191667 h 905041"/>
                <a:gd name="connsiteX202" fmla="*/ 809646 w 1096561"/>
                <a:gd name="connsiteY202" fmla="*/ 192060 h 905041"/>
                <a:gd name="connsiteX203" fmla="*/ 835006 w 1096561"/>
                <a:gd name="connsiteY203" fmla="*/ 195417 h 905041"/>
                <a:gd name="connsiteX204" fmla="*/ 858938 w 1096561"/>
                <a:gd name="connsiteY204" fmla="*/ 232815 h 905041"/>
                <a:gd name="connsiteX205" fmla="*/ 861367 w 1096561"/>
                <a:gd name="connsiteY205" fmla="*/ 238887 h 905041"/>
                <a:gd name="connsiteX206" fmla="*/ 880584 w 1096561"/>
                <a:gd name="connsiteY206" fmla="*/ 299537 h 905041"/>
                <a:gd name="connsiteX207" fmla="*/ 900943 w 1096561"/>
                <a:gd name="connsiteY207" fmla="*/ 363081 h 905041"/>
                <a:gd name="connsiteX208" fmla="*/ 909837 w 1096561"/>
                <a:gd name="connsiteY208" fmla="*/ 381726 h 905041"/>
                <a:gd name="connsiteX209" fmla="*/ 922982 w 1096561"/>
                <a:gd name="connsiteY209" fmla="*/ 412337 h 905041"/>
                <a:gd name="connsiteX210" fmla="*/ 931911 w 1096561"/>
                <a:gd name="connsiteY210" fmla="*/ 437197 h 905041"/>
                <a:gd name="connsiteX211" fmla="*/ 941055 w 1096561"/>
                <a:gd name="connsiteY211" fmla="*/ 462951 h 905041"/>
                <a:gd name="connsiteX212" fmla="*/ 956057 w 1096561"/>
                <a:gd name="connsiteY212" fmla="*/ 568321 h 905041"/>
                <a:gd name="connsiteX213" fmla="*/ 956593 w 1096561"/>
                <a:gd name="connsiteY213" fmla="*/ 586537 h 905041"/>
                <a:gd name="connsiteX214" fmla="*/ 957200 w 1096561"/>
                <a:gd name="connsiteY214" fmla="*/ 602754 h 905041"/>
                <a:gd name="connsiteX215" fmla="*/ 955164 w 1096561"/>
                <a:gd name="connsiteY215" fmla="*/ 621185 h 905041"/>
                <a:gd name="connsiteX216" fmla="*/ 953736 w 1096561"/>
                <a:gd name="connsiteY216" fmla="*/ 632650 h 905041"/>
                <a:gd name="connsiteX217" fmla="*/ 952485 w 1096561"/>
                <a:gd name="connsiteY217" fmla="*/ 646331 h 905041"/>
                <a:gd name="connsiteX218" fmla="*/ 945735 w 1096561"/>
                <a:gd name="connsiteY218" fmla="*/ 688336 h 905041"/>
                <a:gd name="connsiteX219" fmla="*/ 915088 w 1096561"/>
                <a:gd name="connsiteY219" fmla="*/ 749522 h 905041"/>
                <a:gd name="connsiteX220" fmla="*/ 862510 w 1096561"/>
                <a:gd name="connsiteY220" fmla="*/ 796778 h 905041"/>
                <a:gd name="connsiteX221" fmla="*/ 850151 w 1096561"/>
                <a:gd name="connsiteY221" fmla="*/ 803815 h 905041"/>
                <a:gd name="connsiteX222" fmla="*/ 833006 w 1096561"/>
                <a:gd name="connsiteY222" fmla="*/ 813209 h 905041"/>
                <a:gd name="connsiteX223" fmla="*/ 815325 w 1096561"/>
                <a:gd name="connsiteY223" fmla="*/ 817852 h 905041"/>
                <a:gd name="connsiteX224" fmla="*/ 806181 w 1096561"/>
                <a:gd name="connsiteY224" fmla="*/ 819602 h 905041"/>
                <a:gd name="connsiteX225" fmla="*/ 784214 w 1096561"/>
                <a:gd name="connsiteY225" fmla="*/ 826103 h 905041"/>
                <a:gd name="connsiteX226" fmla="*/ 773927 w 1096561"/>
                <a:gd name="connsiteY226" fmla="*/ 829425 h 905041"/>
                <a:gd name="connsiteX227" fmla="*/ 745531 w 1096561"/>
                <a:gd name="connsiteY227" fmla="*/ 833961 h 905041"/>
                <a:gd name="connsiteX228" fmla="*/ 734673 w 1096561"/>
                <a:gd name="connsiteY228" fmla="*/ 835033 h 905041"/>
                <a:gd name="connsiteX229" fmla="*/ 734851 w 1096561"/>
                <a:gd name="connsiteY229" fmla="*/ 833497 h 905041"/>
                <a:gd name="connsiteX230" fmla="*/ 728707 w 1096561"/>
                <a:gd name="connsiteY230" fmla="*/ 832854 h 905041"/>
                <a:gd name="connsiteX231" fmla="*/ 728386 w 1096561"/>
                <a:gd name="connsiteY231" fmla="*/ 835854 h 905041"/>
                <a:gd name="connsiteX232" fmla="*/ 679737 w 1096561"/>
                <a:gd name="connsiteY232" fmla="*/ 839641 h 905041"/>
                <a:gd name="connsiteX233" fmla="*/ 652412 w 1096561"/>
                <a:gd name="connsiteY233" fmla="*/ 839926 h 905041"/>
                <a:gd name="connsiteX234" fmla="*/ 643268 w 1096561"/>
                <a:gd name="connsiteY234" fmla="*/ 840105 h 905041"/>
                <a:gd name="connsiteX235" fmla="*/ 620444 w 1096561"/>
                <a:gd name="connsiteY235" fmla="*/ 841212 h 905041"/>
                <a:gd name="connsiteX236" fmla="*/ 576688 w 1096561"/>
                <a:gd name="connsiteY236" fmla="*/ 841355 h 905041"/>
                <a:gd name="connsiteX237" fmla="*/ 410739 w 1096561"/>
                <a:gd name="connsiteY237" fmla="*/ 796814 h 905041"/>
                <a:gd name="connsiteX238" fmla="*/ 344767 w 1096561"/>
                <a:gd name="connsiteY238" fmla="*/ 762881 h 905041"/>
                <a:gd name="connsiteX239" fmla="*/ 336873 w 1096561"/>
                <a:gd name="connsiteY239" fmla="*/ 758880 h 905041"/>
                <a:gd name="connsiteX240" fmla="*/ 324300 w 1096561"/>
                <a:gd name="connsiteY240" fmla="*/ 751451 h 905041"/>
                <a:gd name="connsiteX241" fmla="*/ 316549 w 1096561"/>
                <a:gd name="connsiteY241" fmla="*/ 743736 h 905041"/>
                <a:gd name="connsiteX242" fmla="*/ 303762 w 1096561"/>
                <a:gd name="connsiteY242" fmla="*/ 731949 h 905041"/>
                <a:gd name="connsiteX243" fmla="*/ 267543 w 1096561"/>
                <a:gd name="connsiteY243" fmla="*/ 692551 h 905041"/>
                <a:gd name="connsiteX244" fmla="*/ 263364 w 1096561"/>
                <a:gd name="connsiteY244" fmla="*/ 687050 h 905041"/>
                <a:gd name="connsiteX245" fmla="*/ 255184 w 1096561"/>
                <a:gd name="connsiteY245" fmla="*/ 669977 h 905041"/>
                <a:gd name="connsiteX246" fmla="*/ 253077 w 1096561"/>
                <a:gd name="connsiteY246" fmla="*/ 663904 h 905041"/>
                <a:gd name="connsiteX247" fmla="*/ 246933 w 1096561"/>
                <a:gd name="connsiteY247" fmla="*/ 652153 h 905041"/>
                <a:gd name="connsiteX248" fmla="*/ 241325 w 1096561"/>
                <a:gd name="connsiteY248" fmla="*/ 641437 h 905041"/>
                <a:gd name="connsiteX249" fmla="*/ 249469 w 1096561"/>
                <a:gd name="connsiteY249" fmla="*/ 482560 h 905041"/>
                <a:gd name="connsiteX250" fmla="*/ 251255 w 1096561"/>
                <a:gd name="connsiteY250" fmla="*/ 484561 h 905041"/>
                <a:gd name="connsiteX251" fmla="*/ 255577 w 1096561"/>
                <a:gd name="connsiteY251" fmla="*/ 480131 h 905041"/>
                <a:gd name="connsiteX252" fmla="*/ 251755 w 1096561"/>
                <a:gd name="connsiteY252" fmla="*/ 475345 h 905041"/>
                <a:gd name="connsiteX253" fmla="*/ 271293 w 1096561"/>
                <a:gd name="connsiteY253" fmla="*/ 419624 h 905041"/>
                <a:gd name="connsiteX254" fmla="*/ 279937 w 1096561"/>
                <a:gd name="connsiteY254" fmla="*/ 395728 h 905041"/>
                <a:gd name="connsiteX255" fmla="*/ 365162 w 1096561"/>
                <a:gd name="connsiteY255" fmla="*/ 251245 h 905041"/>
                <a:gd name="connsiteX256" fmla="*/ 387379 w 1096561"/>
                <a:gd name="connsiteY256" fmla="*/ 228636 h 905041"/>
                <a:gd name="connsiteX257" fmla="*/ 407239 w 1096561"/>
                <a:gd name="connsiteY257" fmla="*/ 208276 h 905041"/>
                <a:gd name="connsiteX258" fmla="*/ 414954 w 1096561"/>
                <a:gd name="connsiteY258" fmla="*/ 201061 h 905041"/>
                <a:gd name="connsiteX259" fmla="*/ 426384 w 1096561"/>
                <a:gd name="connsiteY259" fmla="*/ 187452 h 905041"/>
                <a:gd name="connsiteX260" fmla="*/ 438886 w 1096561"/>
                <a:gd name="connsiteY260" fmla="*/ 151983 h 905041"/>
                <a:gd name="connsiteX261" fmla="*/ 432920 w 1096561"/>
                <a:gd name="connsiteY261" fmla="*/ 150269 h 905041"/>
                <a:gd name="connsiteX262" fmla="*/ 421312 w 1096561"/>
                <a:gd name="connsiteY262" fmla="*/ 183844 h 905041"/>
                <a:gd name="connsiteX263" fmla="*/ 410846 w 1096561"/>
                <a:gd name="connsiteY263" fmla="*/ 196381 h 905041"/>
                <a:gd name="connsiteX264" fmla="*/ 402845 w 1096561"/>
                <a:gd name="connsiteY264" fmla="*/ 203883 h 905041"/>
                <a:gd name="connsiteX265" fmla="*/ 382878 w 1096561"/>
                <a:gd name="connsiteY265" fmla="*/ 224385 h 905041"/>
                <a:gd name="connsiteX266" fmla="*/ 360804 w 1096561"/>
                <a:gd name="connsiteY266" fmla="*/ 246852 h 905041"/>
                <a:gd name="connsiteX267" fmla="*/ 274079 w 1096561"/>
                <a:gd name="connsiteY267" fmla="*/ 393692 h 905041"/>
                <a:gd name="connsiteX268" fmla="*/ 265435 w 1096561"/>
                <a:gd name="connsiteY268" fmla="*/ 417516 h 905041"/>
                <a:gd name="connsiteX269" fmla="*/ 247540 w 1096561"/>
                <a:gd name="connsiteY269" fmla="*/ 468166 h 905041"/>
                <a:gd name="connsiteX270" fmla="*/ 231324 w 1096561"/>
                <a:gd name="connsiteY270" fmla="*/ 423053 h 905041"/>
                <a:gd name="connsiteX271" fmla="*/ 229824 w 1096561"/>
                <a:gd name="connsiteY271" fmla="*/ 414837 h 905041"/>
                <a:gd name="connsiteX272" fmla="*/ 216429 w 1096561"/>
                <a:gd name="connsiteY272" fmla="*/ 363795 h 905041"/>
                <a:gd name="connsiteX273" fmla="*/ 212036 w 1096561"/>
                <a:gd name="connsiteY273" fmla="*/ 351437 h 905041"/>
                <a:gd name="connsiteX274" fmla="*/ 204463 w 1096561"/>
                <a:gd name="connsiteY274" fmla="*/ 332756 h 905041"/>
                <a:gd name="connsiteX275" fmla="*/ 196998 w 1096561"/>
                <a:gd name="connsiteY275" fmla="*/ 319040 h 905041"/>
                <a:gd name="connsiteX276" fmla="*/ 190569 w 1096561"/>
                <a:gd name="connsiteY276" fmla="*/ 307110 h 905041"/>
                <a:gd name="connsiteX277" fmla="*/ 104344 w 1096561"/>
                <a:gd name="connsiteY277" fmla="*/ 220492 h 905041"/>
                <a:gd name="connsiteX278" fmla="*/ 13225 w 1096561"/>
                <a:gd name="connsiteY278" fmla="*/ 209919 h 905041"/>
                <a:gd name="connsiteX279" fmla="*/ 116 w 1096561"/>
                <a:gd name="connsiteY279" fmla="*/ 221385 h 905041"/>
                <a:gd name="connsiteX280" fmla="*/ 4653 w 1096561"/>
                <a:gd name="connsiteY280" fmla="*/ 231279 h 905041"/>
                <a:gd name="connsiteX281" fmla="*/ 8832 w 1096561"/>
                <a:gd name="connsiteY281" fmla="*/ 233529 h 905041"/>
                <a:gd name="connsiteX282" fmla="*/ 11618 w 1096561"/>
                <a:gd name="connsiteY282" fmla="*/ 234958 h 905041"/>
                <a:gd name="connsiteX283" fmla="*/ 11868 w 1096561"/>
                <a:gd name="connsiteY283" fmla="*/ 239315 h 905041"/>
                <a:gd name="connsiteX284" fmla="*/ 11618 w 1096561"/>
                <a:gd name="connsiteY284" fmla="*/ 244102 h 905041"/>
                <a:gd name="connsiteX285" fmla="*/ 18226 w 1096561"/>
                <a:gd name="connsiteY285" fmla="*/ 248174 h 905041"/>
                <a:gd name="connsiteX286" fmla="*/ 29513 w 1096561"/>
                <a:gd name="connsiteY286" fmla="*/ 248924 h 905041"/>
                <a:gd name="connsiteX287" fmla="*/ 39228 w 1096561"/>
                <a:gd name="connsiteY287" fmla="*/ 249495 h 905041"/>
                <a:gd name="connsiteX288" fmla="*/ 75162 w 1096561"/>
                <a:gd name="connsiteY288" fmla="*/ 270105 h 905041"/>
                <a:gd name="connsiteX289" fmla="*/ 95021 w 1096561"/>
                <a:gd name="connsiteY289" fmla="*/ 309253 h 905041"/>
                <a:gd name="connsiteX290" fmla="*/ 105522 w 1096561"/>
                <a:gd name="connsiteY290" fmla="*/ 357687 h 905041"/>
                <a:gd name="connsiteX291" fmla="*/ 110094 w 1096561"/>
                <a:gd name="connsiteY291" fmla="*/ 383405 h 905041"/>
                <a:gd name="connsiteX292" fmla="*/ 115202 w 1096561"/>
                <a:gd name="connsiteY292" fmla="*/ 425874 h 905041"/>
                <a:gd name="connsiteX293" fmla="*/ 116774 w 1096561"/>
                <a:gd name="connsiteY293" fmla="*/ 444198 h 905041"/>
                <a:gd name="connsiteX294" fmla="*/ 118453 w 1096561"/>
                <a:gd name="connsiteY294" fmla="*/ 463737 h 905041"/>
                <a:gd name="connsiteX295" fmla="*/ 127454 w 1096561"/>
                <a:gd name="connsiteY295" fmla="*/ 524244 h 905041"/>
                <a:gd name="connsiteX296" fmla="*/ 176924 w 1096561"/>
                <a:gd name="connsiteY296" fmla="*/ 616898 h 905041"/>
                <a:gd name="connsiteX297" fmla="*/ 192176 w 1096561"/>
                <a:gd name="connsiteY297" fmla="*/ 632936 h 905041"/>
                <a:gd name="connsiteX298" fmla="*/ 239575 w 1096561"/>
                <a:gd name="connsiteY298" fmla="*/ 660083 h 905041"/>
                <a:gd name="connsiteX299" fmla="*/ 241432 w 1096561"/>
                <a:gd name="connsiteY299" fmla="*/ 655189 h 905041"/>
                <a:gd name="connsiteX300" fmla="*/ 241575 w 1096561"/>
                <a:gd name="connsiteY300" fmla="*/ 655439 h 905041"/>
                <a:gd name="connsiteX301" fmla="*/ 247183 w 1096561"/>
                <a:gd name="connsiteY301" fmla="*/ 666119 h 905041"/>
                <a:gd name="connsiteX302" fmla="*/ 249219 w 1096561"/>
                <a:gd name="connsiteY302" fmla="*/ 672012 h 905041"/>
                <a:gd name="connsiteX303" fmla="*/ 258363 w 1096561"/>
                <a:gd name="connsiteY303" fmla="*/ 690908 h 905041"/>
                <a:gd name="connsiteX304" fmla="*/ 262506 w 1096561"/>
                <a:gd name="connsiteY304" fmla="*/ 696372 h 905041"/>
                <a:gd name="connsiteX305" fmla="*/ 300047 w 1096561"/>
                <a:gd name="connsiteY305" fmla="*/ 737092 h 905041"/>
                <a:gd name="connsiteX306" fmla="*/ 311941 w 1096561"/>
                <a:gd name="connsiteY306" fmla="*/ 748129 h 905041"/>
                <a:gd name="connsiteX307" fmla="*/ 320049 w 1096561"/>
                <a:gd name="connsiteY307" fmla="*/ 756201 h 905041"/>
                <a:gd name="connsiteX308" fmla="*/ 334087 w 1096561"/>
                <a:gd name="connsiteY308" fmla="*/ 764631 h 905041"/>
                <a:gd name="connsiteX309" fmla="*/ 341516 w 1096561"/>
                <a:gd name="connsiteY309" fmla="*/ 768382 h 905041"/>
                <a:gd name="connsiteX310" fmla="*/ 408275 w 1096561"/>
                <a:gd name="connsiteY310" fmla="*/ 802707 h 905041"/>
                <a:gd name="connsiteX311" fmla="*/ 435635 w 1096561"/>
                <a:gd name="connsiteY311" fmla="*/ 813245 h 905041"/>
                <a:gd name="connsiteX312" fmla="*/ 437850 w 1096561"/>
                <a:gd name="connsiteY312" fmla="*/ 848642 h 905041"/>
                <a:gd name="connsiteX313" fmla="*/ 440171 w 1096561"/>
                <a:gd name="connsiteY313" fmla="*/ 869109 h 905041"/>
                <a:gd name="connsiteX314" fmla="*/ 440278 w 1096561"/>
                <a:gd name="connsiteY314" fmla="*/ 871001 h 905041"/>
                <a:gd name="connsiteX315" fmla="*/ 442029 w 1096561"/>
                <a:gd name="connsiteY315" fmla="*/ 871788 h 905041"/>
                <a:gd name="connsiteX316" fmla="*/ 475319 w 1096561"/>
                <a:gd name="connsiteY316" fmla="*/ 876895 h 905041"/>
                <a:gd name="connsiteX317" fmla="*/ 495035 w 1096561"/>
                <a:gd name="connsiteY317" fmla="*/ 878324 h 905041"/>
                <a:gd name="connsiteX318" fmla="*/ 625730 w 1096561"/>
                <a:gd name="connsiteY318" fmla="*/ 895540 h 905041"/>
                <a:gd name="connsiteX319" fmla="*/ 653269 w 1096561"/>
                <a:gd name="connsiteY319" fmla="*/ 898326 h 905041"/>
                <a:gd name="connsiteX320" fmla="*/ 710598 w 1096561"/>
                <a:gd name="connsiteY320" fmla="*/ 904720 h 905041"/>
                <a:gd name="connsiteX321" fmla="*/ 714741 w 1096561"/>
                <a:gd name="connsiteY321" fmla="*/ 905042 h 905041"/>
                <a:gd name="connsiteX322" fmla="*/ 727672 w 1096561"/>
                <a:gd name="connsiteY322" fmla="*/ 893326 h 905041"/>
                <a:gd name="connsiteX323" fmla="*/ 730422 w 1096561"/>
                <a:gd name="connsiteY323" fmla="*/ 876038 h 905041"/>
                <a:gd name="connsiteX324" fmla="*/ 730922 w 1096561"/>
                <a:gd name="connsiteY324" fmla="*/ 870287 h 905041"/>
                <a:gd name="connsiteX325" fmla="*/ 733530 w 1096561"/>
                <a:gd name="connsiteY325" fmla="*/ 845963 h 905041"/>
                <a:gd name="connsiteX326" fmla="*/ 733994 w 1096561"/>
                <a:gd name="connsiteY326" fmla="*/ 841569 h 905041"/>
                <a:gd name="connsiteX327" fmla="*/ 746067 w 1096561"/>
                <a:gd name="connsiteY327" fmla="*/ 840355 h 905041"/>
                <a:gd name="connsiteX328" fmla="*/ 775749 w 1096561"/>
                <a:gd name="connsiteY328" fmla="*/ 835569 h 905041"/>
                <a:gd name="connsiteX329" fmla="*/ 786143 w 1096561"/>
                <a:gd name="connsiteY329" fmla="*/ 832211 h 905041"/>
                <a:gd name="connsiteX330" fmla="*/ 807539 w 1096561"/>
                <a:gd name="connsiteY330" fmla="*/ 825853 h 905041"/>
                <a:gd name="connsiteX331" fmla="*/ 816361 w 1096561"/>
                <a:gd name="connsiteY331" fmla="*/ 824174 h 905041"/>
                <a:gd name="connsiteX332" fmla="*/ 835542 w 1096561"/>
                <a:gd name="connsiteY332" fmla="*/ 819067 h 905041"/>
                <a:gd name="connsiteX333" fmla="*/ 853294 w 1096561"/>
                <a:gd name="connsiteY333" fmla="*/ 809387 h 905041"/>
                <a:gd name="connsiteX334" fmla="*/ 865367 w 1096561"/>
                <a:gd name="connsiteY334" fmla="*/ 802493 h 905041"/>
                <a:gd name="connsiteX335" fmla="*/ 919696 w 1096561"/>
                <a:gd name="connsiteY335" fmla="*/ 753844 h 905041"/>
                <a:gd name="connsiteX336" fmla="*/ 951557 w 1096561"/>
                <a:gd name="connsiteY336" fmla="*/ 690479 h 905041"/>
                <a:gd name="connsiteX337" fmla="*/ 958593 w 1096561"/>
                <a:gd name="connsiteY337" fmla="*/ 647081 h 905041"/>
                <a:gd name="connsiteX338" fmla="*/ 959844 w 1096561"/>
                <a:gd name="connsiteY338" fmla="*/ 633543 h 905041"/>
                <a:gd name="connsiteX339" fmla="*/ 961237 w 1096561"/>
                <a:gd name="connsiteY339" fmla="*/ 622256 h 905041"/>
                <a:gd name="connsiteX340" fmla="*/ 963308 w 1096561"/>
                <a:gd name="connsiteY340" fmla="*/ 603397 h 905041"/>
                <a:gd name="connsiteX341" fmla="*/ 962701 w 1096561"/>
                <a:gd name="connsiteY341" fmla="*/ 586252 h 905041"/>
                <a:gd name="connsiteX342" fmla="*/ 962165 w 1096561"/>
                <a:gd name="connsiteY342" fmla="*/ 569071 h 905041"/>
                <a:gd name="connsiteX343" fmla="*/ 962772 w 1096561"/>
                <a:gd name="connsiteY343" fmla="*/ 553140 h 905041"/>
                <a:gd name="connsiteX344" fmla="*/ 966237 w 1096561"/>
                <a:gd name="connsiteY344" fmla="*/ 552855 h 905041"/>
                <a:gd name="connsiteX345" fmla="*/ 969595 w 1096561"/>
                <a:gd name="connsiteY345" fmla="*/ 546854 h 905041"/>
                <a:gd name="connsiteX346" fmla="*/ 974524 w 1096561"/>
                <a:gd name="connsiteY346" fmla="*/ 542782 h 905041"/>
                <a:gd name="connsiteX347" fmla="*/ 976953 w 1096561"/>
                <a:gd name="connsiteY347" fmla="*/ 539710 h 905041"/>
                <a:gd name="connsiteX348" fmla="*/ 983918 w 1096561"/>
                <a:gd name="connsiteY348" fmla="*/ 532388 h 905041"/>
                <a:gd name="connsiteX349" fmla="*/ 1009564 w 1096561"/>
                <a:gd name="connsiteY349" fmla="*/ 502598 h 905041"/>
                <a:gd name="connsiteX350" fmla="*/ 1016708 w 1096561"/>
                <a:gd name="connsiteY350" fmla="*/ 492704 h 905041"/>
                <a:gd name="connsiteX351" fmla="*/ 1032924 w 1096561"/>
                <a:gd name="connsiteY351" fmla="*/ 471094 h 905041"/>
                <a:gd name="connsiteX352" fmla="*/ 1049140 w 1096561"/>
                <a:gd name="connsiteY352" fmla="*/ 449484 h 905041"/>
                <a:gd name="connsiteX353" fmla="*/ 1066535 w 1096561"/>
                <a:gd name="connsiteY353" fmla="*/ 423339 h 905041"/>
                <a:gd name="connsiteX354" fmla="*/ 1069643 w 1096561"/>
                <a:gd name="connsiteY354" fmla="*/ 418374 h 905041"/>
                <a:gd name="connsiteX355" fmla="*/ 1095932 w 1096561"/>
                <a:gd name="connsiteY355" fmla="*/ 343757 h 905041"/>
                <a:gd name="connsiteX356" fmla="*/ 1080359 w 1096561"/>
                <a:gd name="connsiteY356" fmla="*/ 272248 h 905041"/>
                <a:gd name="connsiteX357" fmla="*/ 796680 w 1096561"/>
                <a:gd name="connsiteY357" fmla="*/ 266069 h 905041"/>
                <a:gd name="connsiteX358" fmla="*/ 793751 w 1096561"/>
                <a:gd name="connsiteY358" fmla="*/ 268926 h 905041"/>
                <a:gd name="connsiteX359" fmla="*/ 791358 w 1096561"/>
                <a:gd name="connsiteY359" fmla="*/ 271284 h 905041"/>
                <a:gd name="connsiteX360" fmla="*/ 788608 w 1096561"/>
                <a:gd name="connsiteY360" fmla="*/ 273856 h 905041"/>
                <a:gd name="connsiteX361" fmla="*/ 784107 w 1096561"/>
                <a:gd name="connsiteY361" fmla="*/ 277392 h 905041"/>
                <a:gd name="connsiteX362" fmla="*/ 774570 w 1096561"/>
                <a:gd name="connsiteY362" fmla="*/ 278606 h 905041"/>
                <a:gd name="connsiteX363" fmla="*/ 774642 w 1096561"/>
                <a:gd name="connsiteY363" fmla="*/ 275856 h 905041"/>
                <a:gd name="connsiteX364" fmla="*/ 781250 w 1096561"/>
                <a:gd name="connsiteY364" fmla="*/ 267855 h 905041"/>
                <a:gd name="connsiteX365" fmla="*/ 789108 w 1096561"/>
                <a:gd name="connsiteY365" fmla="*/ 263640 h 905041"/>
                <a:gd name="connsiteX366" fmla="*/ 792001 w 1096561"/>
                <a:gd name="connsiteY366" fmla="*/ 263354 h 905041"/>
                <a:gd name="connsiteX367" fmla="*/ 797895 w 1096561"/>
                <a:gd name="connsiteY367" fmla="*/ 264247 h 905041"/>
                <a:gd name="connsiteX368" fmla="*/ 799073 w 1096561"/>
                <a:gd name="connsiteY368" fmla="*/ 264605 h 905041"/>
                <a:gd name="connsiteX369" fmla="*/ 798395 w 1096561"/>
                <a:gd name="connsiteY369" fmla="*/ 264997 h 905041"/>
                <a:gd name="connsiteX370" fmla="*/ 796680 w 1096561"/>
                <a:gd name="connsiteY370" fmla="*/ 266069 h 905041"/>
                <a:gd name="connsiteX371" fmla="*/ 798823 w 1096561"/>
                <a:gd name="connsiteY371" fmla="*/ 264890 h 905041"/>
                <a:gd name="connsiteX372" fmla="*/ 799002 w 1096561"/>
                <a:gd name="connsiteY372" fmla="*/ 264569 h 905041"/>
                <a:gd name="connsiteX373" fmla="*/ 800645 w 1096561"/>
                <a:gd name="connsiteY373" fmla="*/ 265319 h 905041"/>
                <a:gd name="connsiteX374" fmla="*/ 800859 w 1096561"/>
                <a:gd name="connsiteY374" fmla="*/ 265712 h 905041"/>
                <a:gd name="connsiteX375" fmla="*/ 798823 w 1096561"/>
                <a:gd name="connsiteY375" fmla="*/ 264890 h 905041"/>
                <a:gd name="connsiteX376" fmla="*/ 784393 w 1096561"/>
                <a:gd name="connsiteY376" fmla="*/ 428518 h 905041"/>
                <a:gd name="connsiteX377" fmla="*/ 782607 w 1096561"/>
                <a:gd name="connsiteY377" fmla="*/ 430804 h 905041"/>
                <a:gd name="connsiteX378" fmla="*/ 779392 w 1096561"/>
                <a:gd name="connsiteY378" fmla="*/ 435840 h 905041"/>
                <a:gd name="connsiteX379" fmla="*/ 776963 w 1096561"/>
                <a:gd name="connsiteY379" fmla="*/ 439698 h 905041"/>
                <a:gd name="connsiteX380" fmla="*/ 771641 w 1096561"/>
                <a:gd name="connsiteY380" fmla="*/ 443269 h 905041"/>
                <a:gd name="connsiteX381" fmla="*/ 771177 w 1096561"/>
                <a:gd name="connsiteY381" fmla="*/ 443305 h 905041"/>
                <a:gd name="connsiteX382" fmla="*/ 767927 w 1096561"/>
                <a:gd name="connsiteY382" fmla="*/ 442769 h 905041"/>
                <a:gd name="connsiteX383" fmla="*/ 774213 w 1096561"/>
                <a:gd name="connsiteY383" fmla="*/ 432947 h 905041"/>
                <a:gd name="connsiteX384" fmla="*/ 774749 w 1096561"/>
                <a:gd name="connsiteY384" fmla="*/ 432340 h 905041"/>
                <a:gd name="connsiteX385" fmla="*/ 785286 w 1096561"/>
                <a:gd name="connsiteY385" fmla="*/ 427446 h 905041"/>
                <a:gd name="connsiteX386" fmla="*/ 784393 w 1096561"/>
                <a:gd name="connsiteY386" fmla="*/ 428518 h 905041"/>
                <a:gd name="connsiteX387" fmla="*/ 789608 w 1096561"/>
                <a:gd name="connsiteY387" fmla="*/ 529816 h 905041"/>
                <a:gd name="connsiteX388" fmla="*/ 782321 w 1096561"/>
                <a:gd name="connsiteY388" fmla="*/ 535424 h 905041"/>
                <a:gd name="connsiteX389" fmla="*/ 761676 w 1096561"/>
                <a:gd name="connsiteY389" fmla="*/ 538174 h 905041"/>
                <a:gd name="connsiteX390" fmla="*/ 761426 w 1096561"/>
                <a:gd name="connsiteY390" fmla="*/ 538031 h 905041"/>
                <a:gd name="connsiteX391" fmla="*/ 769748 w 1096561"/>
                <a:gd name="connsiteY391" fmla="*/ 532316 h 905041"/>
                <a:gd name="connsiteX392" fmla="*/ 790215 w 1096561"/>
                <a:gd name="connsiteY392" fmla="*/ 528994 h 905041"/>
                <a:gd name="connsiteX393" fmla="*/ 789608 w 1096561"/>
                <a:gd name="connsiteY393" fmla="*/ 529816 h 905041"/>
                <a:gd name="connsiteX394" fmla="*/ 786465 w 1096561"/>
                <a:gd name="connsiteY394" fmla="*/ 518815 h 905041"/>
                <a:gd name="connsiteX395" fmla="*/ 782321 w 1096561"/>
                <a:gd name="connsiteY395" fmla="*/ 516886 h 905041"/>
                <a:gd name="connsiteX396" fmla="*/ 770570 w 1096561"/>
                <a:gd name="connsiteY396" fmla="*/ 513564 h 905041"/>
                <a:gd name="connsiteX397" fmla="*/ 770141 w 1096561"/>
                <a:gd name="connsiteY397" fmla="*/ 513457 h 905041"/>
                <a:gd name="connsiteX398" fmla="*/ 759176 w 1096561"/>
                <a:gd name="connsiteY398" fmla="*/ 508278 h 905041"/>
                <a:gd name="connsiteX399" fmla="*/ 758640 w 1096561"/>
                <a:gd name="connsiteY399" fmla="*/ 507028 h 905041"/>
                <a:gd name="connsiteX400" fmla="*/ 759461 w 1096561"/>
                <a:gd name="connsiteY400" fmla="*/ 506528 h 905041"/>
                <a:gd name="connsiteX401" fmla="*/ 760640 w 1096561"/>
                <a:gd name="connsiteY401" fmla="*/ 506349 h 905041"/>
                <a:gd name="connsiteX402" fmla="*/ 765569 w 1096561"/>
                <a:gd name="connsiteY402" fmla="*/ 507421 h 905041"/>
                <a:gd name="connsiteX403" fmla="*/ 768141 w 1096561"/>
                <a:gd name="connsiteY403" fmla="*/ 508135 h 905041"/>
                <a:gd name="connsiteX404" fmla="*/ 777142 w 1096561"/>
                <a:gd name="connsiteY404" fmla="*/ 512028 h 905041"/>
                <a:gd name="connsiteX405" fmla="*/ 783107 w 1096561"/>
                <a:gd name="connsiteY405" fmla="*/ 514993 h 905041"/>
                <a:gd name="connsiteX406" fmla="*/ 785393 w 1096561"/>
                <a:gd name="connsiteY406" fmla="*/ 515922 h 905041"/>
                <a:gd name="connsiteX407" fmla="*/ 791394 w 1096561"/>
                <a:gd name="connsiteY407" fmla="*/ 518779 h 905041"/>
                <a:gd name="connsiteX408" fmla="*/ 795073 w 1096561"/>
                <a:gd name="connsiteY408" fmla="*/ 521886 h 905041"/>
                <a:gd name="connsiteX409" fmla="*/ 795716 w 1096561"/>
                <a:gd name="connsiteY409" fmla="*/ 522494 h 905041"/>
                <a:gd name="connsiteX410" fmla="*/ 791537 w 1096561"/>
                <a:gd name="connsiteY410" fmla="*/ 521029 h 905041"/>
                <a:gd name="connsiteX411" fmla="*/ 790322 w 1096561"/>
                <a:gd name="connsiteY411" fmla="*/ 520565 h 905041"/>
                <a:gd name="connsiteX412" fmla="*/ 786465 w 1096561"/>
                <a:gd name="connsiteY412" fmla="*/ 518815 h 905041"/>
                <a:gd name="connsiteX413" fmla="*/ 802824 w 1096561"/>
                <a:gd name="connsiteY413" fmla="*/ 550247 h 905041"/>
                <a:gd name="connsiteX414" fmla="*/ 800717 w 1096561"/>
                <a:gd name="connsiteY414" fmla="*/ 560320 h 905041"/>
                <a:gd name="connsiteX415" fmla="*/ 795859 w 1096561"/>
                <a:gd name="connsiteY415" fmla="*/ 565606 h 905041"/>
                <a:gd name="connsiteX416" fmla="*/ 793858 w 1096561"/>
                <a:gd name="connsiteY416" fmla="*/ 564749 h 905041"/>
                <a:gd name="connsiteX417" fmla="*/ 791287 w 1096561"/>
                <a:gd name="connsiteY417" fmla="*/ 550426 h 905041"/>
                <a:gd name="connsiteX418" fmla="*/ 794609 w 1096561"/>
                <a:gd name="connsiteY418" fmla="*/ 541067 h 905041"/>
                <a:gd name="connsiteX419" fmla="*/ 796037 w 1096561"/>
                <a:gd name="connsiteY419" fmla="*/ 537389 h 905041"/>
                <a:gd name="connsiteX420" fmla="*/ 797109 w 1096561"/>
                <a:gd name="connsiteY420" fmla="*/ 533924 h 905041"/>
                <a:gd name="connsiteX421" fmla="*/ 798073 w 1096561"/>
                <a:gd name="connsiteY421" fmla="*/ 530852 h 905041"/>
                <a:gd name="connsiteX422" fmla="*/ 798752 w 1096561"/>
                <a:gd name="connsiteY422" fmla="*/ 529602 h 905041"/>
                <a:gd name="connsiteX423" fmla="*/ 800288 w 1096561"/>
                <a:gd name="connsiteY423" fmla="*/ 525958 h 905041"/>
                <a:gd name="connsiteX424" fmla="*/ 801002 w 1096561"/>
                <a:gd name="connsiteY424" fmla="*/ 526101 h 905041"/>
                <a:gd name="connsiteX425" fmla="*/ 800609 w 1096561"/>
                <a:gd name="connsiteY425" fmla="*/ 528209 h 905041"/>
                <a:gd name="connsiteX426" fmla="*/ 801609 w 1096561"/>
                <a:gd name="connsiteY426" fmla="*/ 532495 h 905041"/>
                <a:gd name="connsiteX427" fmla="*/ 801931 w 1096561"/>
                <a:gd name="connsiteY427" fmla="*/ 533102 h 905041"/>
                <a:gd name="connsiteX428" fmla="*/ 802324 w 1096561"/>
                <a:gd name="connsiteY428" fmla="*/ 537924 h 905041"/>
                <a:gd name="connsiteX429" fmla="*/ 802645 w 1096561"/>
                <a:gd name="connsiteY429" fmla="*/ 543818 h 905041"/>
                <a:gd name="connsiteX430" fmla="*/ 802824 w 1096561"/>
                <a:gd name="connsiteY430" fmla="*/ 550247 h 905041"/>
                <a:gd name="connsiteX431" fmla="*/ 809968 w 1096561"/>
                <a:gd name="connsiteY431" fmla="*/ 517064 h 905041"/>
                <a:gd name="connsiteX432" fmla="*/ 811468 w 1096561"/>
                <a:gd name="connsiteY432" fmla="*/ 514921 h 905041"/>
                <a:gd name="connsiteX433" fmla="*/ 819505 w 1096561"/>
                <a:gd name="connsiteY433" fmla="*/ 505135 h 905041"/>
                <a:gd name="connsiteX434" fmla="*/ 820862 w 1096561"/>
                <a:gd name="connsiteY434" fmla="*/ 503956 h 905041"/>
                <a:gd name="connsiteX435" fmla="*/ 830756 w 1096561"/>
                <a:gd name="connsiteY435" fmla="*/ 498205 h 905041"/>
                <a:gd name="connsiteX436" fmla="*/ 836614 w 1096561"/>
                <a:gd name="connsiteY436" fmla="*/ 499098 h 905041"/>
                <a:gd name="connsiteX437" fmla="*/ 837257 w 1096561"/>
                <a:gd name="connsiteY437" fmla="*/ 500634 h 905041"/>
                <a:gd name="connsiteX438" fmla="*/ 833971 w 1096561"/>
                <a:gd name="connsiteY438" fmla="*/ 509385 h 905041"/>
                <a:gd name="connsiteX439" fmla="*/ 809753 w 1096561"/>
                <a:gd name="connsiteY439" fmla="*/ 518565 h 905041"/>
                <a:gd name="connsiteX440" fmla="*/ 808860 w 1096561"/>
                <a:gd name="connsiteY440" fmla="*/ 518529 h 905041"/>
                <a:gd name="connsiteX441" fmla="*/ 809968 w 1096561"/>
                <a:gd name="connsiteY441" fmla="*/ 517064 h 905041"/>
                <a:gd name="connsiteX442" fmla="*/ 806146 w 1096561"/>
                <a:gd name="connsiteY442" fmla="*/ 523566 h 905041"/>
                <a:gd name="connsiteX443" fmla="*/ 806396 w 1096561"/>
                <a:gd name="connsiteY443" fmla="*/ 523208 h 905041"/>
                <a:gd name="connsiteX444" fmla="*/ 807717 w 1096561"/>
                <a:gd name="connsiteY444" fmla="*/ 524172 h 905041"/>
                <a:gd name="connsiteX445" fmla="*/ 816433 w 1096561"/>
                <a:gd name="connsiteY445" fmla="*/ 528423 h 905041"/>
                <a:gd name="connsiteX446" fmla="*/ 823541 w 1096561"/>
                <a:gd name="connsiteY446" fmla="*/ 531745 h 905041"/>
                <a:gd name="connsiteX447" fmla="*/ 825970 w 1096561"/>
                <a:gd name="connsiteY447" fmla="*/ 533424 h 905041"/>
                <a:gd name="connsiteX448" fmla="*/ 837185 w 1096561"/>
                <a:gd name="connsiteY448" fmla="*/ 546211 h 905041"/>
                <a:gd name="connsiteX449" fmla="*/ 835471 w 1096561"/>
                <a:gd name="connsiteY449" fmla="*/ 549283 h 905041"/>
                <a:gd name="connsiteX450" fmla="*/ 833506 w 1096561"/>
                <a:gd name="connsiteY450" fmla="*/ 548640 h 905041"/>
                <a:gd name="connsiteX451" fmla="*/ 832292 w 1096561"/>
                <a:gd name="connsiteY451" fmla="*/ 548175 h 905041"/>
                <a:gd name="connsiteX452" fmla="*/ 827363 w 1096561"/>
                <a:gd name="connsiteY452" fmla="*/ 546389 h 905041"/>
                <a:gd name="connsiteX453" fmla="*/ 824112 w 1096561"/>
                <a:gd name="connsiteY453" fmla="*/ 545211 h 905041"/>
                <a:gd name="connsiteX454" fmla="*/ 811897 w 1096561"/>
                <a:gd name="connsiteY454" fmla="*/ 537389 h 905041"/>
                <a:gd name="connsiteX455" fmla="*/ 808253 w 1096561"/>
                <a:gd name="connsiteY455" fmla="*/ 531245 h 905041"/>
                <a:gd name="connsiteX456" fmla="*/ 807896 w 1096561"/>
                <a:gd name="connsiteY456" fmla="*/ 530316 h 905041"/>
                <a:gd name="connsiteX457" fmla="*/ 805753 w 1096561"/>
                <a:gd name="connsiteY457" fmla="*/ 526566 h 905041"/>
                <a:gd name="connsiteX458" fmla="*/ 804395 w 1096561"/>
                <a:gd name="connsiteY458" fmla="*/ 525208 h 905041"/>
                <a:gd name="connsiteX459" fmla="*/ 806146 w 1096561"/>
                <a:gd name="connsiteY459" fmla="*/ 523566 h 905041"/>
                <a:gd name="connsiteX460" fmla="*/ 827148 w 1096561"/>
                <a:gd name="connsiteY460" fmla="*/ 298216 h 905041"/>
                <a:gd name="connsiteX461" fmla="*/ 830792 w 1096561"/>
                <a:gd name="connsiteY461" fmla="*/ 307217 h 905041"/>
                <a:gd name="connsiteX462" fmla="*/ 830863 w 1096561"/>
                <a:gd name="connsiteY462" fmla="*/ 308289 h 905041"/>
                <a:gd name="connsiteX463" fmla="*/ 830720 w 1096561"/>
                <a:gd name="connsiteY463" fmla="*/ 312396 h 905041"/>
                <a:gd name="connsiteX464" fmla="*/ 819790 w 1096561"/>
                <a:gd name="connsiteY464" fmla="*/ 306717 h 905041"/>
                <a:gd name="connsiteX465" fmla="*/ 815147 w 1096561"/>
                <a:gd name="connsiteY465" fmla="*/ 299323 h 905041"/>
                <a:gd name="connsiteX466" fmla="*/ 814040 w 1096561"/>
                <a:gd name="connsiteY466" fmla="*/ 297073 h 905041"/>
                <a:gd name="connsiteX467" fmla="*/ 813361 w 1096561"/>
                <a:gd name="connsiteY467" fmla="*/ 295859 h 905041"/>
                <a:gd name="connsiteX468" fmla="*/ 812182 w 1096561"/>
                <a:gd name="connsiteY468" fmla="*/ 293072 h 905041"/>
                <a:gd name="connsiteX469" fmla="*/ 809646 w 1096561"/>
                <a:gd name="connsiteY469" fmla="*/ 293180 h 905041"/>
                <a:gd name="connsiteX470" fmla="*/ 809682 w 1096561"/>
                <a:gd name="connsiteY470" fmla="*/ 288929 h 905041"/>
                <a:gd name="connsiteX471" fmla="*/ 827148 w 1096561"/>
                <a:gd name="connsiteY471" fmla="*/ 298216 h 905041"/>
                <a:gd name="connsiteX472" fmla="*/ 755104 w 1096561"/>
                <a:gd name="connsiteY472" fmla="*/ 180808 h 905041"/>
                <a:gd name="connsiteX473" fmla="*/ 747424 w 1096561"/>
                <a:gd name="connsiteY473" fmla="*/ 179987 h 905041"/>
                <a:gd name="connsiteX474" fmla="*/ 750317 w 1096561"/>
                <a:gd name="connsiteY474" fmla="*/ 177987 h 905041"/>
                <a:gd name="connsiteX475" fmla="*/ 759854 w 1096561"/>
                <a:gd name="connsiteY475" fmla="*/ 177236 h 905041"/>
                <a:gd name="connsiteX476" fmla="*/ 761462 w 1096561"/>
                <a:gd name="connsiteY476" fmla="*/ 177379 h 905041"/>
                <a:gd name="connsiteX477" fmla="*/ 771534 w 1096561"/>
                <a:gd name="connsiteY477" fmla="*/ 182558 h 905041"/>
                <a:gd name="connsiteX478" fmla="*/ 755104 w 1096561"/>
                <a:gd name="connsiteY478" fmla="*/ 180808 h 905041"/>
                <a:gd name="connsiteX479" fmla="*/ 799181 w 1096561"/>
                <a:gd name="connsiteY479" fmla="*/ 185559 h 905041"/>
                <a:gd name="connsiteX480" fmla="*/ 780428 w 1096561"/>
                <a:gd name="connsiteY480" fmla="*/ 183559 h 905041"/>
                <a:gd name="connsiteX481" fmla="*/ 761997 w 1096561"/>
                <a:gd name="connsiteY481" fmla="*/ 171236 h 905041"/>
                <a:gd name="connsiteX482" fmla="*/ 760461 w 1096561"/>
                <a:gd name="connsiteY482" fmla="*/ 171093 h 905041"/>
                <a:gd name="connsiteX483" fmla="*/ 747924 w 1096561"/>
                <a:gd name="connsiteY483" fmla="*/ 172271 h 905041"/>
                <a:gd name="connsiteX484" fmla="*/ 740316 w 1096561"/>
                <a:gd name="connsiteY484" fmla="*/ 179237 h 905041"/>
                <a:gd name="connsiteX485" fmla="*/ 649983 w 1096561"/>
                <a:gd name="connsiteY485" fmla="*/ 169521 h 905041"/>
                <a:gd name="connsiteX486" fmla="*/ 618908 w 1096561"/>
                <a:gd name="connsiteY486" fmla="*/ 166592 h 905041"/>
                <a:gd name="connsiteX487" fmla="*/ 526432 w 1096561"/>
                <a:gd name="connsiteY487" fmla="*/ 152840 h 905041"/>
                <a:gd name="connsiteX488" fmla="*/ 482034 w 1096561"/>
                <a:gd name="connsiteY488" fmla="*/ 146661 h 905041"/>
                <a:gd name="connsiteX489" fmla="*/ 465960 w 1096561"/>
                <a:gd name="connsiteY489" fmla="*/ 144732 h 905041"/>
                <a:gd name="connsiteX490" fmla="*/ 437671 w 1096561"/>
                <a:gd name="connsiteY490" fmla="*/ 142946 h 905041"/>
                <a:gd name="connsiteX491" fmla="*/ 437635 w 1096561"/>
                <a:gd name="connsiteY491" fmla="*/ 142232 h 905041"/>
                <a:gd name="connsiteX492" fmla="*/ 436671 w 1096561"/>
                <a:gd name="connsiteY492" fmla="*/ 138160 h 905041"/>
                <a:gd name="connsiteX493" fmla="*/ 453995 w 1096561"/>
                <a:gd name="connsiteY493" fmla="*/ 107513 h 905041"/>
                <a:gd name="connsiteX494" fmla="*/ 582010 w 1096561"/>
                <a:gd name="connsiteY494" fmla="*/ 70437 h 905041"/>
                <a:gd name="connsiteX495" fmla="*/ 612800 w 1096561"/>
                <a:gd name="connsiteY495" fmla="*/ 73152 h 905041"/>
                <a:gd name="connsiteX496" fmla="*/ 646090 w 1096561"/>
                <a:gd name="connsiteY496" fmla="*/ 75938 h 905041"/>
                <a:gd name="connsiteX497" fmla="*/ 741352 w 1096561"/>
                <a:gd name="connsiteY497" fmla="*/ 82224 h 905041"/>
                <a:gd name="connsiteX498" fmla="*/ 744316 w 1096561"/>
                <a:gd name="connsiteY498" fmla="*/ 82582 h 905041"/>
                <a:gd name="connsiteX499" fmla="*/ 819505 w 1096561"/>
                <a:gd name="connsiteY499" fmla="*/ 138731 h 905041"/>
                <a:gd name="connsiteX500" fmla="*/ 827541 w 1096561"/>
                <a:gd name="connsiteY500" fmla="*/ 165735 h 905041"/>
                <a:gd name="connsiteX501" fmla="*/ 827684 w 1096561"/>
                <a:gd name="connsiteY501" fmla="*/ 175272 h 905041"/>
                <a:gd name="connsiteX502" fmla="*/ 828113 w 1096561"/>
                <a:gd name="connsiteY502" fmla="*/ 186952 h 905041"/>
                <a:gd name="connsiteX503" fmla="*/ 809789 w 1096561"/>
                <a:gd name="connsiteY503" fmla="*/ 185952 h 905041"/>
                <a:gd name="connsiteX504" fmla="*/ 799181 w 1096561"/>
                <a:gd name="connsiteY504" fmla="*/ 185559 h 905041"/>
                <a:gd name="connsiteX505" fmla="*/ 196355 w 1096561"/>
                <a:gd name="connsiteY505" fmla="*/ 628078 h 905041"/>
                <a:gd name="connsiteX506" fmla="*/ 181782 w 1096561"/>
                <a:gd name="connsiteY506" fmla="*/ 612719 h 905041"/>
                <a:gd name="connsiteX507" fmla="*/ 133526 w 1096561"/>
                <a:gd name="connsiteY507" fmla="*/ 522315 h 905041"/>
                <a:gd name="connsiteX508" fmla="*/ 124775 w 1096561"/>
                <a:gd name="connsiteY508" fmla="*/ 463094 h 905041"/>
                <a:gd name="connsiteX509" fmla="*/ 123096 w 1096561"/>
                <a:gd name="connsiteY509" fmla="*/ 443448 h 905041"/>
                <a:gd name="connsiteX510" fmla="*/ 121560 w 1096561"/>
                <a:gd name="connsiteY510" fmla="*/ 425267 h 905041"/>
                <a:gd name="connsiteX511" fmla="*/ 116345 w 1096561"/>
                <a:gd name="connsiteY511" fmla="*/ 382012 h 905041"/>
                <a:gd name="connsiteX512" fmla="*/ 111809 w 1096561"/>
                <a:gd name="connsiteY512" fmla="*/ 356545 h 905041"/>
                <a:gd name="connsiteX513" fmla="*/ 101093 w 1096561"/>
                <a:gd name="connsiteY513" fmla="*/ 307217 h 905041"/>
                <a:gd name="connsiteX514" fmla="*/ 80234 w 1096561"/>
                <a:gd name="connsiteY514" fmla="*/ 266176 h 905041"/>
                <a:gd name="connsiteX515" fmla="*/ 41121 w 1096561"/>
                <a:gd name="connsiteY515" fmla="*/ 243423 h 905041"/>
                <a:gd name="connsiteX516" fmla="*/ 29406 w 1096561"/>
                <a:gd name="connsiteY516" fmla="*/ 242637 h 905041"/>
                <a:gd name="connsiteX517" fmla="*/ 20155 w 1096561"/>
                <a:gd name="connsiteY517" fmla="*/ 242137 h 905041"/>
                <a:gd name="connsiteX518" fmla="*/ 17868 w 1096561"/>
                <a:gd name="connsiteY518" fmla="*/ 241352 h 905041"/>
                <a:gd name="connsiteX519" fmla="*/ 17190 w 1096561"/>
                <a:gd name="connsiteY519" fmla="*/ 231815 h 905041"/>
                <a:gd name="connsiteX520" fmla="*/ 11296 w 1096561"/>
                <a:gd name="connsiteY520" fmla="*/ 227671 h 905041"/>
                <a:gd name="connsiteX521" fmla="*/ 8939 w 1096561"/>
                <a:gd name="connsiteY521" fmla="*/ 226528 h 905041"/>
                <a:gd name="connsiteX522" fmla="*/ 6403 w 1096561"/>
                <a:gd name="connsiteY522" fmla="*/ 222313 h 905041"/>
                <a:gd name="connsiteX523" fmla="*/ 15725 w 1096561"/>
                <a:gd name="connsiteY523" fmla="*/ 215562 h 905041"/>
                <a:gd name="connsiteX524" fmla="*/ 101558 w 1096561"/>
                <a:gd name="connsiteY524" fmla="*/ 225849 h 905041"/>
                <a:gd name="connsiteX525" fmla="*/ 185354 w 1096561"/>
                <a:gd name="connsiteY525" fmla="*/ 310110 h 905041"/>
                <a:gd name="connsiteX526" fmla="*/ 191640 w 1096561"/>
                <a:gd name="connsiteY526" fmla="*/ 321826 h 905041"/>
                <a:gd name="connsiteX527" fmla="*/ 199284 w 1096561"/>
                <a:gd name="connsiteY527" fmla="*/ 335863 h 905041"/>
                <a:gd name="connsiteX528" fmla="*/ 206285 w 1096561"/>
                <a:gd name="connsiteY528" fmla="*/ 353223 h 905041"/>
                <a:gd name="connsiteX529" fmla="*/ 210929 w 1096561"/>
                <a:gd name="connsiteY529" fmla="*/ 366260 h 905041"/>
                <a:gd name="connsiteX530" fmla="*/ 223859 w 1096561"/>
                <a:gd name="connsiteY530" fmla="*/ 415909 h 905041"/>
                <a:gd name="connsiteX531" fmla="*/ 225359 w 1096561"/>
                <a:gd name="connsiteY531" fmla="*/ 424160 h 905041"/>
                <a:gd name="connsiteX532" fmla="*/ 245076 w 1096561"/>
                <a:gd name="connsiteY532" fmla="*/ 476131 h 905041"/>
                <a:gd name="connsiteX533" fmla="*/ 235610 w 1096561"/>
                <a:gd name="connsiteY533" fmla="*/ 643509 h 905041"/>
                <a:gd name="connsiteX534" fmla="*/ 240789 w 1096561"/>
                <a:gd name="connsiteY534" fmla="*/ 653760 h 905041"/>
                <a:gd name="connsiteX535" fmla="*/ 196355 w 1096561"/>
                <a:gd name="connsiteY535" fmla="*/ 628078 h 905041"/>
                <a:gd name="connsiteX536" fmla="*/ 724850 w 1096561"/>
                <a:gd name="connsiteY536" fmla="*/ 869466 h 905041"/>
                <a:gd name="connsiteX537" fmla="*/ 724350 w 1096561"/>
                <a:gd name="connsiteY537" fmla="*/ 875395 h 905041"/>
                <a:gd name="connsiteX538" fmla="*/ 721921 w 1096561"/>
                <a:gd name="connsiteY538" fmla="*/ 891183 h 905041"/>
                <a:gd name="connsiteX539" fmla="*/ 711562 w 1096561"/>
                <a:gd name="connsiteY539" fmla="*/ 898434 h 905041"/>
                <a:gd name="connsiteX540" fmla="*/ 654020 w 1096561"/>
                <a:gd name="connsiteY540" fmla="*/ 892040 h 905041"/>
                <a:gd name="connsiteX541" fmla="*/ 626552 w 1096561"/>
                <a:gd name="connsiteY541" fmla="*/ 889254 h 905041"/>
                <a:gd name="connsiteX542" fmla="*/ 496285 w 1096561"/>
                <a:gd name="connsiteY542" fmla="*/ 872109 h 905041"/>
                <a:gd name="connsiteX543" fmla="*/ 475640 w 1096561"/>
                <a:gd name="connsiteY543" fmla="*/ 870573 h 905041"/>
                <a:gd name="connsiteX544" fmla="*/ 446422 w 1096561"/>
                <a:gd name="connsiteY544" fmla="*/ 866715 h 905041"/>
                <a:gd name="connsiteX545" fmla="*/ 444136 w 1096561"/>
                <a:gd name="connsiteY545" fmla="*/ 847642 h 905041"/>
                <a:gd name="connsiteX546" fmla="*/ 441850 w 1096561"/>
                <a:gd name="connsiteY546" fmla="*/ 815352 h 905041"/>
                <a:gd name="connsiteX547" fmla="*/ 576046 w 1096561"/>
                <a:gd name="connsiteY547" fmla="*/ 847570 h 905041"/>
                <a:gd name="connsiteX548" fmla="*/ 594941 w 1096561"/>
                <a:gd name="connsiteY548" fmla="*/ 848606 h 905041"/>
                <a:gd name="connsiteX549" fmla="*/ 620872 w 1096561"/>
                <a:gd name="connsiteY549" fmla="*/ 847499 h 905041"/>
                <a:gd name="connsiteX550" fmla="*/ 643411 w 1096561"/>
                <a:gd name="connsiteY550" fmla="*/ 846391 h 905041"/>
                <a:gd name="connsiteX551" fmla="*/ 652591 w 1096561"/>
                <a:gd name="connsiteY551" fmla="*/ 846213 h 905041"/>
                <a:gd name="connsiteX552" fmla="*/ 679701 w 1096561"/>
                <a:gd name="connsiteY552" fmla="*/ 845927 h 905041"/>
                <a:gd name="connsiteX553" fmla="*/ 727743 w 1096561"/>
                <a:gd name="connsiteY553" fmla="*/ 842320 h 905041"/>
                <a:gd name="connsiteX554" fmla="*/ 727422 w 1096561"/>
                <a:gd name="connsiteY554" fmla="*/ 845248 h 905041"/>
                <a:gd name="connsiteX555" fmla="*/ 724850 w 1096561"/>
                <a:gd name="connsiteY555" fmla="*/ 869466 h 905041"/>
                <a:gd name="connsiteX556" fmla="*/ 937734 w 1096561"/>
                <a:gd name="connsiteY556" fmla="*/ 434947 h 905041"/>
                <a:gd name="connsiteX557" fmla="*/ 929018 w 1096561"/>
                <a:gd name="connsiteY557" fmla="*/ 410658 h 905041"/>
                <a:gd name="connsiteX558" fmla="*/ 915445 w 1096561"/>
                <a:gd name="connsiteY558" fmla="*/ 378976 h 905041"/>
                <a:gd name="connsiteX559" fmla="*/ 906730 w 1096561"/>
                <a:gd name="connsiteY559" fmla="*/ 360723 h 905041"/>
                <a:gd name="connsiteX560" fmla="*/ 886656 w 1096561"/>
                <a:gd name="connsiteY560" fmla="*/ 297966 h 905041"/>
                <a:gd name="connsiteX561" fmla="*/ 884370 w 1096561"/>
                <a:gd name="connsiteY561" fmla="*/ 289536 h 905041"/>
                <a:gd name="connsiteX562" fmla="*/ 887227 w 1096561"/>
                <a:gd name="connsiteY562" fmla="*/ 290501 h 905041"/>
                <a:gd name="connsiteX563" fmla="*/ 921553 w 1096561"/>
                <a:gd name="connsiteY563" fmla="*/ 276677 h 905041"/>
                <a:gd name="connsiteX564" fmla="*/ 959451 w 1096561"/>
                <a:gd name="connsiteY564" fmla="*/ 279428 h 905041"/>
                <a:gd name="connsiteX565" fmla="*/ 967916 w 1096561"/>
                <a:gd name="connsiteY565" fmla="*/ 280785 h 905041"/>
                <a:gd name="connsiteX566" fmla="*/ 982275 w 1096561"/>
                <a:gd name="connsiteY566" fmla="*/ 282214 h 905041"/>
                <a:gd name="connsiteX567" fmla="*/ 1016136 w 1096561"/>
                <a:gd name="connsiteY567" fmla="*/ 290608 h 905041"/>
                <a:gd name="connsiteX568" fmla="*/ 1032174 w 1096561"/>
                <a:gd name="connsiteY568" fmla="*/ 329077 h 905041"/>
                <a:gd name="connsiteX569" fmla="*/ 1001277 w 1096561"/>
                <a:gd name="connsiteY569" fmla="*/ 430375 h 905041"/>
                <a:gd name="connsiteX570" fmla="*/ 998455 w 1096561"/>
                <a:gd name="connsiteY570" fmla="*/ 435804 h 905041"/>
                <a:gd name="connsiteX571" fmla="*/ 977346 w 1096561"/>
                <a:gd name="connsiteY571" fmla="*/ 479810 h 905041"/>
                <a:gd name="connsiteX572" fmla="*/ 975310 w 1096561"/>
                <a:gd name="connsiteY572" fmla="*/ 485239 h 905041"/>
                <a:gd name="connsiteX573" fmla="*/ 959415 w 1096561"/>
                <a:gd name="connsiteY573" fmla="*/ 513350 h 905041"/>
                <a:gd name="connsiteX574" fmla="*/ 947199 w 1096561"/>
                <a:gd name="connsiteY574" fmla="*/ 461308 h 905041"/>
                <a:gd name="connsiteX575" fmla="*/ 937734 w 1096561"/>
                <a:gd name="connsiteY575" fmla="*/ 434947 h 905041"/>
                <a:gd name="connsiteX576" fmla="*/ 1089824 w 1096561"/>
                <a:gd name="connsiteY576" fmla="*/ 343079 h 905041"/>
                <a:gd name="connsiteX577" fmla="*/ 1064464 w 1096561"/>
                <a:gd name="connsiteY577" fmla="*/ 414873 h 905041"/>
                <a:gd name="connsiteX578" fmla="*/ 1061356 w 1096561"/>
                <a:gd name="connsiteY578" fmla="*/ 419874 h 905041"/>
                <a:gd name="connsiteX579" fmla="*/ 1044283 w 1096561"/>
                <a:gd name="connsiteY579" fmla="*/ 445555 h 905041"/>
                <a:gd name="connsiteX580" fmla="*/ 1028066 w 1096561"/>
                <a:gd name="connsiteY580" fmla="*/ 467166 h 905041"/>
                <a:gd name="connsiteX581" fmla="*/ 1011850 w 1096561"/>
                <a:gd name="connsiteY581" fmla="*/ 488775 h 905041"/>
                <a:gd name="connsiteX582" fmla="*/ 1004599 w 1096561"/>
                <a:gd name="connsiteY582" fmla="*/ 498848 h 905041"/>
                <a:gd name="connsiteX583" fmla="*/ 980239 w 1096561"/>
                <a:gd name="connsiteY583" fmla="*/ 527316 h 905041"/>
                <a:gd name="connsiteX584" fmla="*/ 972202 w 1096561"/>
                <a:gd name="connsiteY584" fmla="*/ 535745 h 905041"/>
                <a:gd name="connsiteX585" fmla="*/ 969880 w 1096561"/>
                <a:gd name="connsiteY585" fmla="*/ 538675 h 905041"/>
                <a:gd name="connsiteX586" fmla="*/ 966416 w 1096561"/>
                <a:gd name="connsiteY586" fmla="*/ 541425 h 905041"/>
                <a:gd name="connsiteX587" fmla="*/ 962737 w 1096561"/>
                <a:gd name="connsiteY587" fmla="*/ 544318 h 905041"/>
                <a:gd name="connsiteX588" fmla="*/ 960379 w 1096561"/>
                <a:gd name="connsiteY588" fmla="*/ 519886 h 905041"/>
                <a:gd name="connsiteX589" fmla="*/ 981060 w 1096561"/>
                <a:gd name="connsiteY589" fmla="*/ 487418 h 905041"/>
                <a:gd name="connsiteX590" fmla="*/ 983061 w 1096561"/>
                <a:gd name="connsiteY590" fmla="*/ 482167 h 905041"/>
                <a:gd name="connsiteX591" fmla="*/ 1003920 w 1096561"/>
                <a:gd name="connsiteY591" fmla="*/ 438698 h 905041"/>
                <a:gd name="connsiteX592" fmla="*/ 1006742 w 1096561"/>
                <a:gd name="connsiteY592" fmla="*/ 433268 h 905041"/>
                <a:gd name="connsiteX593" fmla="*/ 1038318 w 1096561"/>
                <a:gd name="connsiteY593" fmla="*/ 328863 h 905041"/>
                <a:gd name="connsiteX594" fmla="*/ 1019601 w 1096561"/>
                <a:gd name="connsiteY594" fmla="*/ 285536 h 905041"/>
                <a:gd name="connsiteX595" fmla="*/ 982704 w 1096561"/>
                <a:gd name="connsiteY595" fmla="*/ 276070 h 905041"/>
                <a:gd name="connsiteX596" fmla="*/ 968845 w 1096561"/>
                <a:gd name="connsiteY596" fmla="*/ 274713 h 905041"/>
                <a:gd name="connsiteX597" fmla="*/ 960486 w 1096561"/>
                <a:gd name="connsiteY597" fmla="*/ 273356 h 905041"/>
                <a:gd name="connsiteX598" fmla="*/ 920946 w 1096561"/>
                <a:gd name="connsiteY598" fmla="*/ 270569 h 905041"/>
                <a:gd name="connsiteX599" fmla="*/ 883334 w 1096561"/>
                <a:gd name="connsiteY599" fmla="*/ 285750 h 905041"/>
                <a:gd name="connsiteX600" fmla="*/ 872654 w 1096561"/>
                <a:gd name="connsiteY600" fmla="*/ 250960 h 905041"/>
                <a:gd name="connsiteX601" fmla="*/ 877940 w 1096561"/>
                <a:gd name="connsiteY601" fmla="*/ 252532 h 905041"/>
                <a:gd name="connsiteX602" fmla="*/ 894514 w 1096561"/>
                <a:gd name="connsiteY602" fmla="*/ 243352 h 905041"/>
                <a:gd name="connsiteX603" fmla="*/ 897407 w 1096561"/>
                <a:gd name="connsiteY603" fmla="*/ 242459 h 905041"/>
                <a:gd name="connsiteX604" fmla="*/ 947985 w 1096561"/>
                <a:gd name="connsiteY604" fmla="*/ 239458 h 905041"/>
                <a:gd name="connsiteX605" fmla="*/ 956307 w 1096561"/>
                <a:gd name="connsiteY605" fmla="*/ 239887 h 905041"/>
                <a:gd name="connsiteX606" fmla="*/ 963130 w 1096561"/>
                <a:gd name="connsiteY606" fmla="*/ 240173 h 905041"/>
                <a:gd name="connsiteX607" fmla="*/ 1048069 w 1096561"/>
                <a:gd name="connsiteY607" fmla="*/ 253817 h 905041"/>
                <a:gd name="connsiteX608" fmla="*/ 1075644 w 1096561"/>
                <a:gd name="connsiteY608" fmla="*/ 276177 h 905041"/>
                <a:gd name="connsiteX609" fmla="*/ 1089824 w 1096561"/>
                <a:gd name="connsiteY609" fmla="*/ 343079 h 905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</a:cxnLst>
              <a:rect l="l" t="t" r="r" b="b"/>
              <a:pathLst>
                <a:path w="1096561" h="905041">
                  <a:moveTo>
                    <a:pt x="1080359" y="272248"/>
                  </a:moveTo>
                  <a:cubicBezTo>
                    <a:pt x="1072108" y="262247"/>
                    <a:pt x="1063892" y="254318"/>
                    <a:pt x="1050605" y="248174"/>
                  </a:cubicBezTo>
                  <a:cubicBezTo>
                    <a:pt x="1025245" y="236494"/>
                    <a:pt x="990919" y="235101"/>
                    <a:pt x="963344" y="233958"/>
                  </a:cubicBezTo>
                  <a:lnTo>
                    <a:pt x="956557" y="233672"/>
                  </a:lnTo>
                  <a:cubicBezTo>
                    <a:pt x="953879" y="233565"/>
                    <a:pt x="951128" y="233422"/>
                    <a:pt x="948306" y="233243"/>
                  </a:cubicBezTo>
                  <a:cubicBezTo>
                    <a:pt x="931126" y="232315"/>
                    <a:pt x="911659" y="231279"/>
                    <a:pt x="895478" y="236529"/>
                  </a:cubicBezTo>
                  <a:cubicBezTo>
                    <a:pt x="894657" y="236780"/>
                    <a:pt x="893728" y="237065"/>
                    <a:pt x="892692" y="237387"/>
                  </a:cubicBezTo>
                  <a:cubicBezTo>
                    <a:pt x="885620" y="239494"/>
                    <a:pt x="875047" y="242673"/>
                    <a:pt x="872225" y="249960"/>
                  </a:cubicBezTo>
                  <a:cubicBezTo>
                    <a:pt x="870618" y="245459"/>
                    <a:pt x="868939" y="240994"/>
                    <a:pt x="867153" y="236565"/>
                  </a:cubicBezTo>
                  <a:cubicBezTo>
                    <a:pt x="866368" y="234637"/>
                    <a:pt x="865546" y="232636"/>
                    <a:pt x="864760" y="230565"/>
                  </a:cubicBezTo>
                  <a:cubicBezTo>
                    <a:pt x="858867" y="215741"/>
                    <a:pt x="852223" y="198918"/>
                    <a:pt x="838364" y="190202"/>
                  </a:cubicBezTo>
                  <a:cubicBezTo>
                    <a:pt x="837292" y="189524"/>
                    <a:pt x="836007" y="188988"/>
                    <a:pt x="834649" y="188488"/>
                  </a:cubicBezTo>
                  <a:lnTo>
                    <a:pt x="835757" y="185059"/>
                  </a:lnTo>
                  <a:lnTo>
                    <a:pt x="833935" y="184487"/>
                  </a:lnTo>
                  <a:cubicBezTo>
                    <a:pt x="833542" y="181701"/>
                    <a:pt x="833685" y="178701"/>
                    <a:pt x="833828" y="175522"/>
                  </a:cubicBezTo>
                  <a:cubicBezTo>
                    <a:pt x="833971" y="172021"/>
                    <a:pt x="834149" y="168414"/>
                    <a:pt x="833649" y="164806"/>
                  </a:cubicBezTo>
                  <a:cubicBezTo>
                    <a:pt x="831970" y="153055"/>
                    <a:pt x="830542" y="146375"/>
                    <a:pt x="824969" y="135767"/>
                  </a:cubicBezTo>
                  <a:cubicBezTo>
                    <a:pt x="805324" y="98441"/>
                    <a:pt x="781428" y="80653"/>
                    <a:pt x="745031" y="76367"/>
                  </a:cubicBezTo>
                  <a:lnTo>
                    <a:pt x="742102" y="76009"/>
                  </a:lnTo>
                  <a:cubicBezTo>
                    <a:pt x="724885" y="73973"/>
                    <a:pt x="707312" y="71902"/>
                    <a:pt x="689738" y="70652"/>
                  </a:cubicBezTo>
                  <a:lnTo>
                    <a:pt x="689810" y="70652"/>
                  </a:lnTo>
                  <a:cubicBezTo>
                    <a:pt x="679666" y="68580"/>
                    <a:pt x="683130" y="34790"/>
                    <a:pt x="681916" y="26968"/>
                  </a:cubicBezTo>
                  <a:cubicBezTo>
                    <a:pt x="679737" y="12752"/>
                    <a:pt x="678237" y="-786"/>
                    <a:pt x="659699" y="36"/>
                  </a:cubicBezTo>
                  <a:cubicBezTo>
                    <a:pt x="637625" y="1000"/>
                    <a:pt x="638196" y="51685"/>
                    <a:pt x="636410" y="68258"/>
                  </a:cubicBezTo>
                  <a:lnTo>
                    <a:pt x="664414" y="69508"/>
                  </a:lnTo>
                  <a:cubicBezTo>
                    <a:pt x="658234" y="69402"/>
                    <a:pt x="652019" y="69437"/>
                    <a:pt x="645876" y="69687"/>
                  </a:cubicBezTo>
                  <a:cubicBezTo>
                    <a:pt x="635231" y="70116"/>
                    <a:pt x="624302" y="68509"/>
                    <a:pt x="613729" y="66972"/>
                  </a:cubicBezTo>
                  <a:cubicBezTo>
                    <a:pt x="603299" y="65437"/>
                    <a:pt x="592548" y="63865"/>
                    <a:pt x="581868" y="64186"/>
                  </a:cubicBezTo>
                  <a:cubicBezTo>
                    <a:pt x="538041" y="65437"/>
                    <a:pt x="489106" y="79617"/>
                    <a:pt x="450887" y="102120"/>
                  </a:cubicBezTo>
                  <a:cubicBezTo>
                    <a:pt x="438778" y="109263"/>
                    <a:pt x="427348" y="124230"/>
                    <a:pt x="430813" y="140303"/>
                  </a:cubicBezTo>
                  <a:lnTo>
                    <a:pt x="431206" y="142053"/>
                  </a:lnTo>
                  <a:lnTo>
                    <a:pt x="431456" y="142125"/>
                  </a:lnTo>
                  <a:cubicBezTo>
                    <a:pt x="431456" y="142232"/>
                    <a:pt x="431456" y="142375"/>
                    <a:pt x="431456" y="142482"/>
                  </a:cubicBezTo>
                  <a:cubicBezTo>
                    <a:pt x="431563" y="144339"/>
                    <a:pt x="431706" y="147126"/>
                    <a:pt x="434314" y="147983"/>
                  </a:cubicBezTo>
                  <a:lnTo>
                    <a:pt x="436207" y="142089"/>
                  </a:lnTo>
                  <a:cubicBezTo>
                    <a:pt x="436814" y="142268"/>
                    <a:pt x="437171" y="142625"/>
                    <a:pt x="437421" y="142946"/>
                  </a:cubicBezTo>
                  <a:cubicBezTo>
                    <a:pt x="437242" y="142982"/>
                    <a:pt x="437100" y="142982"/>
                    <a:pt x="436921" y="143018"/>
                  </a:cubicBezTo>
                  <a:lnTo>
                    <a:pt x="438242" y="149054"/>
                  </a:lnTo>
                  <a:cubicBezTo>
                    <a:pt x="445672" y="147411"/>
                    <a:pt x="455888" y="149197"/>
                    <a:pt x="464853" y="150769"/>
                  </a:cubicBezTo>
                  <a:cubicBezTo>
                    <a:pt x="471282" y="151912"/>
                    <a:pt x="477355" y="152984"/>
                    <a:pt x="482177" y="152805"/>
                  </a:cubicBezTo>
                  <a:cubicBezTo>
                    <a:pt x="495035" y="152376"/>
                    <a:pt x="508966" y="154305"/>
                    <a:pt x="524718" y="158770"/>
                  </a:cubicBezTo>
                  <a:cubicBezTo>
                    <a:pt x="554471" y="167164"/>
                    <a:pt x="586940" y="169985"/>
                    <a:pt x="618337" y="172700"/>
                  </a:cubicBezTo>
                  <a:cubicBezTo>
                    <a:pt x="628552" y="173593"/>
                    <a:pt x="639125" y="174522"/>
                    <a:pt x="649305" y="175593"/>
                  </a:cubicBezTo>
                  <a:lnTo>
                    <a:pt x="754425" y="186916"/>
                  </a:lnTo>
                  <a:cubicBezTo>
                    <a:pt x="761926" y="187738"/>
                    <a:pt x="769427" y="188523"/>
                    <a:pt x="776928" y="189345"/>
                  </a:cubicBezTo>
                  <a:cubicBezTo>
                    <a:pt x="779214" y="192917"/>
                    <a:pt x="781250" y="196882"/>
                    <a:pt x="783107" y="200846"/>
                  </a:cubicBezTo>
                  <a:cubicBezTo>
                    <a:pt x="784179" y="203168"/>
                    <a:pt x="785572" y="205061"/>
                    <a:pt x="786893" y="206883"/>
                  </a:cubicBezTo>
                  <a:cubicBezTo>
                    <a:pt x="787965" y="208348"/>
                    <a:pt x="788965" y="209704"/>
                    <a:pt x="789715" y="211205"/>
                  </a:cubicBezTo>
                  <a:cubicBezTo>
                    <a:pt x="790572" y="212848"/>
                    <a:pt x="791037" y="214884"/>
                    <a:pt x="791501" y="217063"/>
                  </a:cubicBezTo>
                  <a:cubicBezTo>
                    <a:pt x="791823" y="218527"/>
                    <a:pt x="792180" y="220027"/>
                    <a:pt x="792644" y="221492"/>
                  </a:cubicBezTo>
                  <a:cubicBezTo>
                    <a:pt x="795394" y="229886"/>
                    <a:pt x="797323" y="238744"/>
                    <a:pt x="799181" y="247316"/>
                  </a:cubicBezTo>
                  <a:lnTo>
                    <a:pt x="799609" y="249245"/>
                  </a:lnTo>
                  <a:cubicBezTo>
                    <a:pt x="800288" y="252424"/>
                    <a:pt x="800967" y="255675"/>
                    <a:pt x="801574" y="258889"/>
                  </a:cubicBezTo>
                  <a:cubicBezTo>
                    <a:pt x="800895" y="258639"/>
                    <a:pt x="800252" y="258425"/>
                    <a:pt x="799609" y="258211"/>
                  </a:cubicBezTo>
                  <a:cubicBezTo>
                    <a:pt x="795644" y="257032"/>
                    <a:pt x="791215" y="256746"/>
                    <a:pt x="787751" y="257496"/>
                  </a:cubicBezTo>
                  <a:cubicBezTo>
                    <a:pt x="784107" y="258282"/>
                    <a:pt x="780643" y="260104"/>
                    <a:pt x="777178" y="263069"/>
                  </a:cubicBezTo>
                  <a:cubicBezTo>
                    <a:pt x="773463" y="266248"/>
                    <a:pt x="769784" y="269712"/>
                    <a:pt x="768605" y="274249"/>
                  </a:cubicBezTo>
                  <a:cubicBezTo>
                    <a:pt x="767355" y="279106"/>
                    <a:pt x="768891" y="281749"/>
                    <a:pt x="770356" y="283107"/>
                  </a:cubicBezTo>
                  <a:cubicBezTo>
                    <a:pt x="771856" y="284464"/>
                    <a:pt x="773927" y="285143"/>
                    <a:pt x="776606" y="285143"/>
                  </a:cubicBezTo>
                  <a:cubicBezTo>
                    <a:pt x="779214" y="285143"/>
                    <a:pt x="782393" y="284500"/>
                    <a:pt x="786143" y="283178"/>
                  </a:cubicBezTo>
                  <a:cubicBezTo>
                    <a:pt x="788929" y="282214"/>
                    <a:pt x="791072" y="280071"/>
                    <a:pt x="792965" y="278177"/>
                  </a:cubicBezTo>
                  <a:cubicBezTo>
                    <a:pt x="793751" y="277428"/>
                    <a:pt x="794502" y="276642"/>
                    <a:pt x="795251" y="276034"/>
                  </a:cubicBezTo>
                  <a:cubicBezTo>
                    <a:pt x="796394" y="275106"/>
                    <a:pt x="797359" y="274070"/>
                    <a:pt x="798252" y="273105"/>
                  </a:cubicBezTo>
                  <a:cubicBezTo>
                    <a:pt x="799038" y="272248"/>
                    <a:pt x="799788" y="271462"/>
                    <a:pt x="800574" y="270820"/>
                  </a:cubicBezTo>
                  <a:cubicBezTo>
                    <a:pt x="800788" y="270641"/>
                    <a:pt x="801074" y="270498"/>
                    <a:pt x="801324" y="270355"/>
                  </a:cubicBezTo>
                  <a:cubicBezTo>
                    <a:pt x="801681" y="270141"/>
                    <a:pt x="802109" y="269891"/>
                    <a:pt x="802538" y="269605"/>
                  </a:cubicBezTo>
                  <a:cubicBezTo>
                    <a:pt x="802610" y="270641"/>
                    <a:pt x="802753" y="271713"/>
                    <a:pt x="802931" y="272820"/>
                  </a:cubicBezTo>
                  <a:lnTo>
                    <a:pt x="803038" y="273391"/>
                  </a:lnTo>
                  <a:cubicBezTo>
                    <a:pt x="803538" y="276034"/>
                    <a:pt x="803895" y="277785"/>
                    <a:pt x="803645" y="280249"/>
                  </a:cubicBezTo>
                  <a:cubicBezTo>
                    <a:pt x="803360" y="283035"/>
                    <a:pt x="803431" y="285572"/>
                    <a:pt x="803502" y="288036"/>
                  </a:cubicBezTo>
                  <a:cubicBezTo>
                    <a:pt x="803538" y="289929"/>
                    <a:pt x="803610" y="291751"/>
                    <a:pt x="803502" y="293572"/>
                  </a:cubicBezTo>
                  <a:cubicBezTo>
                    <a:pt x="803395" y="295537"/>
                    <a:pt x="803467" y="297394"/>
                    <a:pt x="803574" y="299180"/>
                  </a:cubicBezTo>
                  <a:cubicBezTo>
                    <a:pt x="803681" y="300859"/>
                    <a:pt x="803753" y="302431"/>
                    <a:pt x="803645" y="304002"/>
                  </a:cubicBezTo>
                  <a:cubicBezTo>
                    <a:pt x="803574" y="305502"/>
                    <a:pt x="803324" y="307038"/>
                    <a:pt x="803074" y="308646"/>
                  </a:cubicBezTo>
                  <a:cubicBezTo>
                    <a:pt x="802824" y="310396"/>
                    <a:pt x="802538" y="312218"/>
                    <a:pt x="802431" y="314075"/>
                  </a:cubicBezTo>
                  <a:cubicBezTo>
                    <a:pt x="802252" y="317432"/>
                    <a:pt x="802467" y="320754"/>
                    <a:pt x="802645" y="323933"/>
                  </a:cubicBezTo>
                  <a:cubicBezTo>
                    <a:pt x="802895" y="327862"/>
                    <a:pt x="803110" y="331577"/>
                    <a:pt x="802681" y="335363"/>
                  </a:cubicBezTo>
                  <a:cubicBezTo>
                    <a:pt x="801895" y="342400"/>
                    <a:pt x="801109" y="349472"/>
                    <a:pt x="800395" y="356509"/>
                  </a:cubicBezTo>
                  <a:cubicBezTo>
                    <a:pt x="800145" y="359116"/>
                    <a:pt x="799538" y="361509"/>
                    <a:pt x="798895" y="364045"/>
                  </a:cubicBezTo>
                  <a:cubicBezTo>
                    <a:pt x="798645" y="365046"/>
                    <a:pt x="798395" y="366046"/>
                    <a:pt x="798145" y="367081"/>
                  </a:cubicBezTo>
                  <a:cubicBezTo>
                    <a:pt x="797359" y="370546"/>
                    <a:pt x="797073" y="374154"/>
                    <a:pt x="796787" y="377618"/>
                  </a:cubicBezTo>
                  <a:cubicBezTo>
                    <a:pt x="796680" y="379119"/>
                    <a:pt x="796573" y="380583"/>
                    <a:pt x="796394" y="382047"/>
                  </a:cubicBezTo>
                  <a:lnTo>
                    <a:pt x="794751" y="397228"/>
                  </a:lnTo>
                  <a:cubicBezTo>
                    <a:pt x="794144" y="402872"/>
                    <a:pt x="792823" y="407586"/>
                    <a:pt x="790894" y="413444"/>
                  </a:cubicBezTo>
                  <a:cubicBezTo>
                    <a:pt x="790072" y="415873"/>
                    <a:pt x="789251" y="418552"/>
                    <a:pt x="788429" y="421338"/>
                  </a:cubicBezTo>
                  <a:cubicBezTo>
                    <a:pt x="780893" y="420695"/>
                    <a:pt x="775070" y="422838"/>
                    <a:pt x="770177" y="428125"/>
                  </a:cubicBezTo>
                  <a:lnTo>
                    <a:pt x="769641" y="428696"/>
                  </a:lnTo>
                  <a:cubicBezTo>
                    <a:pt x="766105" y="432483"/>
                    <a:pt x="759497" y="439519"/>
                    <a:pt x="762283" y="445413"/>
                  </a:cubicBezTo>
                  <a:cubicBezTo>
                    <a:pt x="763962" y="448949"/>
                    <a:pt x="766927" y="449592"/>
                    <a:pt x="769391" y="449592"/>
                  </a:cubicBezTo>
                  <a:cubicBezTo>
                    <a:pt x="770284" y="449592"/>
                    <a:pt x="771070" y="449520"/>
                    <a:pt x="771748" y="449449"/>
                  </a:cubicBezTo>
                  <a:lnTo>
                    <a:pt x="772177" y="449413"/>
                  </a:lnTo>
                  <a:cubicBezTo>
                    <a:pt x="777356" y="448913"/>
                    <a:pt x="779750" y="446699"/>
                    <a:pt x="782107" y="443055"/>
                  </a:cubicBezTo>
                  <a:cubicBezTo>
                    <a:pt x="782964" y="441770"/>
                    <a:pt x="783786" y="440448"/>
                    <a:pt x="784607" y="439126"/>
                  </a:cubicBezTo>
                  <a:cubicBezTo>
                    <a:pt x="784643" y="439055"/>
                    <a:pt x="784714" y="438983"/>
                    <a:pt x="784750" y="438912"/>
                  </a:cubicBezTo>
                  <a:cubicBezTo>
                    <a:pt x="784393" y="441876"/>
                    <a:pt x="784214" y="444841"/>
                    <a:pt x="784250" y="447806"/>
                  </a:cubicBezTo>
                  <a:cubicBezTo>
                    <a:pt x="784250" y="449092"/>
                    <a:pt x="784357" y="450342"/>
                    <a:pt x="784500" y="451556"/>
                  </a:cubicBezTo>
                  <a:cubicBezTo>
                    <a:pt x="784643" y="453271"/>
                    <a:pt x="784822" y="454914"/>
                    <a:pt x="784607" y="456593"/>
                  </a:cubicBezTo>
                  <a:cubicBezTo>
                    <a:pt x="784500" y="457450"/>
                    <a:pt x="784357" y="458343"/>
                    <a:pt x="784214" y="459236"/>
                  </a:cubicBezTo>
                  <a:cubicBezTo>
                    <a:pt x="783893" y="461343"/>
                    <a:pt x="783536" y="463522"/>
                    <a:pt x="783572" y="465701"/>
                  </a:cubicBezTo>
                  <a:cubicBezTo>
                    <a:pt x="783607" y="468130"/>
                    <a:pt x="783893" y="470702"/>
                    <a:pt x="784179" y="473166"/>
                  </a:cubicBezTo>
                  <a:cubicBezTo>
                    <a:pt x="784286" y="474095"/>
                    <a:pt x="784393" y="474988"/>
                    <a:pt x="784465" y="475881"/>
                  </a:cubicBezTo>
                  <a:cubicBezTo>
                    <a:pt x="784607" y="477202"/>
                    <a:pt x="784679" y="478560"/>
                    <a:pt x="784786" y="479953"/>
                  </a:cubicBezTo>
                  <a:cubicBezTo>
                    <a:pt x="784929" y="482382"/>
                    <a:pt x="785107" y="484918"/>
                    <a:pt x="785500" y="487382"/>
                  </a:cubicBezTo>
                  <a:cubicBezTo>
                    <a:pt x="785679" y="488489"/>
                    <a:pt x="785750" y="489597"/>
                    <a:pt x="785857" y="490704"/>
                  </a:cubicBezTo>
                  <a:cubicBezTo>
                    <a:pt x="786000" y="492669"/>
                    <a:pt x="786179" y="494705"/>
                    <a:pt x="786786" y="496883"/>
                  </a:cubicBezTo>
                  <a:cubicBezTo>
                    <a:pt x="787215" y="498527"/>
                    <a:pt x="787572" y="500170"/>
                    <a:pt x="787893" y="501848"/>
                  </a:cubicBezTo>
                  <a:cubicBezTo>
                    <a:pt x="788251" y="503598"/>
                    <a:pt x="788608" y="505384"/>
                    <a:pt x="789072" y="507099"/>
                  </a:cubicBezTo>
                  <a:cubicBezTo>
                    <a:pt x="789465" y="508599"/>
                    <a:pt x="790108" y="510064"/>
                    <a:pt x="790787" y="511493"/>
                  </a:cubicBezTo>
                  <a:cubicBezTo>
                    <a:pt x="789751" y="511028"/>
                    <a:pt x="788715" y="510600"/>
                    <a:pt x="787679" y="510206"/>
                  </a:cubicBezTo>
                  <a:cubicBezTo>
                    <a:pt x="786965" y="509921"/>
                    <a:pt x="786215" y="509635"/>
                    <a:pt x="785500" y="509349"/>
                  </a:cubicBezTo>
                  <a:cubicBezTo>
                    <a:pt x="783643" y="508563"/>
                    <a:pt x="781893" y="507635"/>
                    <a:pt x="780035" y="506634"/>
                  </a:cubicBezTo>
                  <a:cubicBezTo>
                    <a:pt x="776785" y="504884"/>
                    <a:pt x="773427" y="503098"/>
                    <a:pt x="769534" y="502170"/>
                  </a:cubicBezTo>
                  <a:cubicBezTo>
                    <a:pt x="768855" y="502027"/>
                    <a:pt x="768105" y="501777"/>
                    <a:pt x="767355" y="501563"/>
                  </a:cubicBezTo>
                  <a:cubicBezTo>
                    <a:pt x="764426" y="500670"/>
                    <a:pt x="760747" y="499562"/>
                    <a:pt x="757354" y="500777"/>
                  </a:cubicBezTo>
                  <a:cubicBezTo>
                    <a:pt x="754997" y="501634"/>
                    <a:pt x="753318" y="503241"/>
                    <a:pt x="752711" y="505313"/>
                  </a:cubicBezTo>
                  <a:cubicBezTo>
                    <a:pt x="752068" y="507492"/>
                    <a:pt x="752603" y="509849"/>
                    <a:pt x="754211" y="512028"/>
                  </a:cubicBezTo>
                  <a:cubicBezTo>
                    <a:pt x="758175" y="517350"/>
                    <a:pt x="763605" y="518493"/>
                    <a:pt x="768891" y="519565"/>
                  </a:cubicBezTo>
                  <a:lnTo>
                    <a:pt x="769320" y="519672"/>
                  </a:lnTo>
                  <a:cubicBezTo>
                    <a:pt x="773570" y="520565"/>
                    <a:pt x="777178" y="521565"/>
                    <a:pt x="780071" y="522673"/>
                  </a:cubicBezTo>
                  <a:cubicBezTo>
                    <a:pt x="780643" y="522887"/>
                    <a:pt x="781250" y="523172"/>
                    <a:pt x="781821" y="523423"/>
                  </a:cubicBezTo>
                  <a:cubicBezTo>
                    <a:pt x="777249" y="524029"/>
                    <a:pt x="772641" y="524958"/>
                    <a:pt x="767998" y="526316"/>
                  </a:cubicBezTo>
                  <a:cubicBezTo>
                    <a:pt x="765533" y="527030"/>
                    <a:pt x="755639" y="531852"/>
                    <a:pt x="755104" y="537710"/>
                  </a:cubicBezTo>
                  <a:cubicBezTo>
                    <a:pt x="754997" y="538889"/>
                    <a:pt x="755139" y="541782"/>
                    <a:pt x="758854" y="543675"/>
                  </a:cubicBezTo>
                  <a:cubicBezTo>
                    <a:pt x="767962" y="548283"/>
                    <a:pt x="777642" y="544639"/>
                    <a:pt x="785072" y="540961"/>
                  </a:cubicBezTo>
                  <a:cubicBezTo>
                    <a:pt x="786358" y="540317"/>
                    <a:pt x="787643" y="539532"/>
                    <a:pt x="788894" y="538675"/>
                  </a:cubicBezTo>
                  <a:cubicBezTo>
                    <a:pt x="788858" y="538710"/>
                    <a:pt x="788858" y="538781"/>
                    <a:pt x="788822" y="538817"/>
                  </a:cubicBezTo>
                  <a:cubicBezTo>
                    <a:pt x="787572" y="541996"/>
                    <a:pt x="786286" y="545282"/>
                    <a:pt x="785322" y="548747"/>
                  </a:cubicBezTo>
                  <a:cubicBezTo>
                    <a:pt x="784143" y="552926"/>
                    <a:pt x="784679" y="563749"/>
                    <a:pt x="789215" y="568892"/>
                  </a:cubicBezTo>
                  <a:cubicBezTo>
                    <a:pt x="790930" y="570821"/>
                    <a:pt x="793108" y="571857"/>
                    <a:pt x="795502" y="571857"/>
                  </a:cubicBezTo>
                  <a:cubicBezTo>
                    <a:pt x="795930" y="571857"/>
                    <a:pt x="796359" y="571821"/>
                    <a:pt x="796787" y="571750"/>
                  </a:cubicBezTo>
                  <a:cubicBezTo>
                    <a:pt x="801359" y="571035"/>
                    <a:pt x="805038" y="565964"/>
                    <a:pt x="806396" y="562749"/>
                  </a:cubicBezTo>
                  <a:cubicBezTo>
                    <a:pt x="808217" y="558391"/>
                    <a:pt x="808753" y="554033"/>
                    <a:pt x="809003" y="550712"/>
                  </a:cubicBezTo>
                  <a:cubicBezTo>
                    <a:pt x="809182" y="548104"/>
                    <a:pt x="808968" y="545640"/>
                    <a:pt x="808753" y="543246"/>
                  </a:cubicBezTo>
                  <a:cubicBezTo>
                    <a:pt x="808753" y="543175"/>
                    <a:pt x="808753" y="543139"/>
                    <a:pt x="808753" y="543068"/>
                  </a:cubicBezTo>
                  <a:cubicBezTo>
                    <a:pt x="812182" y="546354"/>
                    <a:pt x="817004" y="549283"/>
                    <a:pt x="822076" y="551105"/>
                  </a:cubicBezTo>
                  <a:cubicBezTo>
                    <a:pt x="823148" y="551497"/>
                    <a:pt x="824184" y="551890"/>
                    <a:pt x="825255" y="552283"/>
                  </a:cubicBezTo>
                  <a:cubicBezTo>
                    <a:pt x="826970" y="552926"/>
                    <a:pt x="828684" y="553569"/>
                    <a:pt x="830399" y="554141"/>
                  </a:cubicBezTo>
                  <a:cubicBezTo>
                    <a:pt x="830649" y="554212"/>
                    <a:pt x="830934" y="554355"/>
                    <a:pt x="831256" y="554462"/>
                  </a:cubicBezTo>
                  <a:cubicBezTo>
                    <a:pt x="832578" y="554998"/>
                    <a:pt x="834256" y="555605"/>
                    <a:pt x="835828" y="555534"/>
                  </a:cubicBezTo>
                  <a:cubicBezTo>
                    <a:pt x="840864" y="555212"/>
                    <a:pt x="843472" y="550604"/>
                    <a:pt x="843400" y="546211"/>
                  </a:cubicBezTo>
                  <a:cubicBezTo>
                    <a:pt x="843293" y="537746"/>
                    <a:pt x="835292" y="532316"/>
                    <a:pt x="829470" y="528388"/>
                  </a:cubicBezTo>
                  <a:cubicBezTo>
                    <a:pt x="828649" y="527816"/>
                    <a:pt x="827863" y="527316"/>
                    <a:pt x="827148" y="526780"/>
                  </a:cubicBezTo>
                  <a:cubicBezTo>
                    <a:pt x="825184" y="525387"/>
                    <a:pt x="823041" y="524423"/>
                    <a:pt x="820897" y="523566"/>
                  </a:cubicBezTo>
                  <a:cubicBezTo>
                    <a:pt x="827541" y="521851"/>
                    <a:pt x="834292" y="518529"/>
                    <a:pt x="838650" y="513564"/>
                  </a:cubicBezTo>
                  <a:cubicBezTo>
                    <a:pt x="841114" y="510778"/>
                    <a:pt x="843686" y="504563"/>
                    <a:pt x="843472" y="500384"/>
                  </a:cubicBezTo>
                  <a:cubicBezTo>
                    <a:pt x="843329" y="497991"/>
                    <a:pt x="842364" y="495919"/>
                    <a:pt x="840686" y="494490"/>
                  </a:cubicBezTo>
                  <a:cubicBezTo>
                    <a:pt x="837757" y="491990"/>
                    <a:pt x="833363" y="491847"/>
                    <a:pt x="830184" y="492169"/>
                  </a:cubicBezTo>
                  <a:cubicBezTo>
                    <a:pt x="824612" y="492740"/>
                    <a:pt x="820505" y="496276"/>
                    <a:pt x="816861" y="499384"/>
                  </a:cubicBezTo>
                  <a:lnTo>
                    <a:pt x="815540" y="500527"/>
                  </a:lnTo>
                  <a:cubicBezTo>
                    <a:pt x="811825" y="503670"/>
                    <a:pt x="808932" y="507706"/>
                    <a:pt x="806324" y="511599"/>
                  </a:cubicBezTo>
                  <a:cubicBezTo>
                    <a:pt x="805896" y="512243"/>
                    <a:pt x="805467" y="512850"/>
                    <a:pt x="805003" y="513457"/>
                  </a:cubicBezTo>
                  <a:cubicBezTo>
                    <a:pt x="804288" y="514457"/>
                    <a:pt x="803538" y="515457"/>
                    <a:pt x="802931" y="516457"/>
                  </a:cubicBezTo>
                  <a:cubicBezTo>
                    <a:pt x="802574" y="517029"/>
                    <a:pt x="802324" y="517636"/>
                    <a:pt x="802074" y="518243"/>
                  </a:cubicBezTo>
                  <a:lnTo>
                    <a:pt x="801574" y="518208"/>
                  </a:lnTo>
                  <a:cubicBezTo>
                    <a:pt x="800717" y="516386"/>
                    <a:pt x="799716" y="514636"/>
                    <a:pt x="798681" y="512921"/>
                  </a:cubicBezTo>
                  <a:cubicBezTo>
                    <a:pt x="797145" y="510349"/>
                    <a:pt x="795716" y="507921"/>
                    <a:pt x="795073" y="505563"/>
                  </a:cubicBezTo>
                  <a:cubicBezTo>
                    <a:pt x="794644" y="503956"/>
                    <a:pt x="794287" y="502313"/>
                    <a:pt x="793966" y="500670"/>
                  </a:cubicBezTo>
                  <a:cubicBezTo>
                    <a:pt x="793609" y="498884"/>
                    <a:pt x="793215" y="497098"/>
                    <a:pt x="792751" y="495312"/>
                  </a:cubicBezTo>
                  <a:cubicBezTo>
                    <a:pt x="792322" y="493669"/>
                    <a:pt x="792180" y="492026"/>
                    <a:pt x="792037" y="490275"/>
                  </a:cubicBezTo>
                  <a:cubicBezTo>
                    <a:pt x="791930" y="489025"/>
                    <a:pt x="791823" y="487775"/>
                    <a:pt x="791644" y="486525"/>
                  </a:cubicBezTo>
                  <a:cubicBezTo>
                    <a:pt x="791287" y="484310"/>
                    <a:pt x="791144" y="481953"/>
                    <a:pt x="791001" y="479631"/>
                  </a:cubicBezTo>
                  <a:cubicBezTo>
                    <a:pt x="790894" y="478202"/>
                    <a:pt x="790822" y="476774"/>
                    <a:pt x="790680" y="475381"/>
                  </a:cubicBezTo>
                  <a:cubicBezTo>
                    <a:pt x="790608" y="474452"/>
                    <a:pt x="790501" y="473524"/>
                    <a:pt x="790394" y="472559"/>
                  </a:cubicBezTo>
                  <a:cubicBezTo>
                    <a:pt x="790144" y="470237"/>
                    <a:pt x="789894" y="467808"/>
                    <a:pt x="789822" y="465665"/>
                  </a:cubicBezTo>
                  <a:cubicBezTo>
                    <a:pt x="789787" y="464022"/>
                    <a:pt x="790108" y="462093"/>
                    <a:pt x="790394" y="460236"/>
                  </a:cubicBezTo>
                  <a:cubicBezTo>
                    <a:pt x="790537" y="459272"/>
                    <a:pt x="790680" y="458307"/>
                    <a:pt x="790822" y="457343"/>
                  </a:cubicBezTo>
                  <a:cubicBezTo>
                    <a:pt x="791108" y="455057"/>
                    <a:pt x="790894" y="453021"/>
                    <a:pt x="790715" y="451021"/>
                  </a:cubicBezTo>
                  <a:cubicBezTo>
                    <a:pt x="790608" y="449949"/>
                    <a:pt x="790501" y="448878"/>
                    <a:pt x="790501" y="447734"/>
                  </a:cubicBezTo>
                  <a:cubicBezTo>
                    <a:pt x="790394" y="436376"/>
                    <a:pt x="793609" y="425053"/>
                    <a:pt x="796823" y="415445"/>
                  </a:cubicBezTo>
                  <a:cubicBezTo>
                    <a:pt x="798823" y="409408"/>
                    <a:pt x="800288" y="404122"/>
                    <a:pt x="800967" y="397943"/>
                  </a:cubicBezTo>
                  <a:lnTo>
                    <a:pt x="802610" y="382726"/>
                  </a:lnTo>
                  <a:cubicBezTo>
                    <a:pt x="802788" y="381226"/>
                    <a:pt x="802895" y="379655"/>
                    <a:pt x="803002" y="378118"/>
                  </a:cubicBezTo>
                  <a:cubicBezTo>
                    <a:pt x="803252" y="374868"/>
                    <a:pt x="803502" y="371511"/>
                    <a:pt x="804217" y="368475"/>
                  </a:cubicBezTo>
                  <a:cubicBezTo>
                    <a:pt x="804431" y="367474"/>
                    <a:pt x="804681" y="366510"/>
                    <a:pt x="804931" y="365545"/>
                  </a:cubicBezTo>
                  <a:cubicBezTo>
                    <a:pt x="805610" y="362902"/>
                    <a:pt x="806289" y="360152"/>
                    <a:pt x="806610" y="357116"/>
                  </a:cubicBezTo>
                  <a:cubicBezTo>
                    <a:pt x="807324" y="350079"/>
                    <a:pt x="808075" y="343079"/>
                    <a:pt x="808860" y="336042"/>
                  </a:cubicBezTo>
                  <a:cubicBezTo>
                    <a:pt x="809360" y="331720"/>
                    <a:pt x="809110" y="327576"/>
                    <a:pt x="808860" y="323541"/>
                  </a:cubicBezTo>
                  <a:cubicBezTo>
                    <a:pt x="808682" y="320397"/>
                    <a:pt x="808503" y="317397"/>
                    <a:pt x="808646" y="314396"/>
                  </a:cubicBezTo>
                  <a:cubicBezTo>
                    <a:pt x="808717" y="312825"/>
                    <a:pt x="808968" y="311253"/>
                    <a:pt x="809218" y="309574"/>
                  </a:cubicBezTo>
                  <a:cubicBezTo>
                    <a:pt x="809468" y="307896"/>
                    <a:pt x="809718" y="306145"/>
                    <a:pt x="809825" y="304359"/>
                  </a:cubicBezTo>
                  <a:cubicBezTo>
                    <a:pt x="809861" y="303716"/>
                    <a:pt x="809861" y="303109"/>
                    <a:pt x="809861" y="302466"/>
                  </a:cubicBezTo>
                  <a:cubicBezTo>
                    <a:pt x="811325" y="305467"/>
                    <a:pt x="813004" y="308753"/>
                    <a:pt x="815718" y="311289"/>
                  </a:cubicBezTo>
                  <a:cubicBezTo>
                    <a:pt x="818433" y="313789"/>
                    <a:pt x="823969" y="318933"/>
                    <a:pt x="829470" y="318933"/>
                  </a:cubicBezTo>
                  <a:cubicBezTo>
                    <a:pt x="831077" y="318933"/>
                    <a:pt x="832685" y="318504"/>
                    <a:pt x="834256" y="317432"/>
                  </a:cubicBezTo>
                  <a:cubicBezTo>
                    <a:pt x="837578" y="315146"/>
                    <a:pt x="837257" y="310539"/>
                    <a:pt x="837042" y="307788"/>
                  </a:cubicBezTo>
                  <a:lnTo>
                    <a:pt x="836971" y="306860"/>
                  </a:lnTo>
                  <a:cubicBezTo>
                    <a:pt x="836757" y="302431"/>
                    <a:pt x="835078" y="298216"/>
                    <a:pt x="831970" y="294287"/>
                  </a:cubicBezTo>
                  <a:cubicBezTo>
                    <a:pt x="826970" y="288000"/>
                    <a:pt x="818861" y="283750"/>
                    <a:pt x="809718" y="282571"/>
                  </a:cubicBezTo>
                  <a:cubicBezTo>
                    <a:pt x="809753" y="282000"/>
                    <a:pt x="809753" y="281464"/>
                    <a:pt x="809789" y="280856"/>
                  </a:cubicBezTo>
                  <a:cubicBezTo>
                    <a:pt x="810146" y="277463"/>
                    <a:pt x="809682" y="274998"/>
                    <a:pt x="809110" y="272177"/>
                  </a:cubicBezTo>
                  <a:lnTo>
                    <a:pt x="809003" y="271605"/>
                  </a:lnTo>
                  <a:cubicBezTo>
                    <a:pt x="808682" y="269891"/>
                    <a:pt x="808610" y="268033"/>
                    <a:pt x="808539" y="266140"/>
                  </a:cubicBezTo>
                  <a:cubicBezTo>
                    <a:pt x="808467" y="264319"/>
                    <a:pt x="808432" y="262425"/>
                    <a:pt x="808110" y="260497"/>
                  </a:cubicBezTo>
                  <a:cubicBezTo>
                    <a:pt x="807467" y="256282"/>
                    <a:pt x="806539" y="252032"/>
                    <a:pt x="805646" y="247924"/>
                  </a:cubicBezTo>
                  <a:lnTo>
                    <a:pt x="805217" y="245995"/>
                  </a:lnTo>
                  <a:cubicBezTo>
                    <a:pt x="803324" y="237280"/>
                    <a:pt x="801359" y="228243"/>
                    <a:pt x="798502" y="219563"/>
                  </a:cubicBezTo>
                  <a:cubicBezTo>
                    <a:pt x="798109" y="218349"/>
                    <a:pt x="797823" y="217027"/>
                    <a:pt x="797502" y="215705"/>
                  </a:cubicBezTo>
                  <a:cubicBezTo>
                    <a:pt x="796930" y="213241"/>
                    <a:pt x="796359" y="210669"/>
                    <a:pt x="795144" y="208348"/>
                  </a:cubicBezTo>
                  <a:cubicBezTo>
                    <a:pt x="794144" y="206454"/>
                    <a:pt x="792965" y="204811"/>
                    <a:pt x="791823" y="203240"/>
                  </a:cubicBezTo>
                  <a:cubicBezTo>
                    <a:pt x="790608" y="201561"/>
                    <a:pt x="789465" y="199989"/>
                    <a:pt x="788644" y="198203"/>
                  </a:cubicBezTo>
                  <a:cubicBezTo>
                    <a:pt x="787608" y="195989"/>
                    <a:pt x="786286" y="193167"/>
                    <a:pt x="784607" y="190166"/>
                  </a:cubicBezTo>
                  <a:cubicBezTo>
                    <a:pt x="789215" y="190667"/>
                    <a:pt x="793823" y="191167"/>
                    <a:pt x="798466" y="191667"/>
                  </a:cubicBezTo>
                  <a:cubicBezTo>
                    <a:pt x="801502" y="191988"/>
                    <a:pt x="805467" y="192024"/>
                    <a:pt x="809646" y="192060"/>
                  </a:cubicBezTo>
                  <a:cubicBezTo>
                    <a:pt x="818719" y="192131"/>
                    <a:pt x="830006" y="192274"/>
                    <a:pt x="835006" y="195417"/>
                  </a:cubicBezTo>
                  <a:cubicBezTo>
                    <a:pt x="847115" y="203025"/>
                    <a:pt x="853402" y="218849"/>
                    <a:pt x="858938" y="232815"/>
                  </a:cubicBezTo>
                  <a:cubicBezTo>
                    <a:pt x="859760" y="234886"/>
                    <a:pt x="860581" y="236923"/>
                    <a:pt x="861367" y="238887"/>
                  </a:cubicBezTo>
                  <a:cubicBezTo>
                    <a:pt x="869439" y="258496"/>
                    <a:pt x="875119" y="279392"/>
                    <a:pt x="880584" y="299537"/>
                  </a:cubicBezTo>
                  <a:cubicBezTo>
                    <a:pt x="886299" y="320647"/>
                    <a:pt x="892228" y="342471"/>
                    <a:pt x="900943" y="363081"/>
                  </a:cubicBezTo>
                  <a:cubicBezTo>
                    <a:pt x="903622" y="369439"/>
                    <a:pt x="906801" y="375690"/>
                    <a:pt x="909837" y="381726"/>
                  </a:cubicBezTo>
                  <a:cubicBezTo>
                    <a:pt x="914802" y="391549"/>
                    <a:pt x="919946" y="401729"/>
                    <a:pt x="922982" y="412337"/>
                  </a:cubicBezTo>
                  <a:cubicBezTo>
                    <a:pt x="925446" y="420838"/>
                    <a:pt x="928732" y="429161"/>
                    <a:pt x="931911" y="437197"/>
                  </a:cubicBezTo>
                  <a:cubicBezTo>
                    <a:pt x="935197" y="445555"/>
                    <a:pt x="938627" y="454164"/>
                    <a:pt x="941055" y="462951"/>
                  </a:cubicBezTo>
                  <a:cubicBezTo>
                    <a:pt x="950271" y="496169"/>
                    <a:pt x="959058" y="531638"/>
                    <a:pt x="956057" y="568321"/>
                  </a:cubicBezTo>
                  <a:cubicBezTo>
                    <a:pt x="955557" y="574536"/>
                    <a:pt x="956057" y="580644"/>
                    <a:pt x="956593" y="586537"/>
                  </a:cubicBezTo>
                  <a:cubicBezTo>
                    <a:pt x="957057" y="592110"/>
                    <a:pt x="957522" y="597360"/>
                    <a:pt x="957200" y="602754"/>
                  </a:cubicBezTo>
                  <a:cubicBezTo>
                    <a:pt x="956808" y="608826"/>
                    <a:pt x="955986" y="615112"/>
                    <a:pt x="955164" y="621185"/>
                  </a:cubicBezTo>
                  <a:cubicBezTo>
                    <a:pt x="954664" y="625006"/>
                    <a:pt x="954129" y="628829"/>
                    <a:pt x="953736" y="632650"/>
                  </a:cubicBezTo>
                  <a:cubicBezTo>
                    <a:pt x="953271" y="637187"/>
                    <a:pt x="952878" y="641723"/>
                    <a:pt x="952485" y="646331"/>
                  </a:cubicBezTo>
                  <a:cubicBezTo>
                    <a:pt x="951307" y="660440"/>
                    <a:pt x="950092" y="675013"/>
                    <a:pt x="945735" y="688336"/>
                  </a:cubicBezTo>
                  <a:cubicBezTo>
                    <a:pt x="939055" y="708696"/>
                    <a:pt x="930661" y="731913"/>
                    <a:pt x="915088" y="749522"/>
                  </a:cubicBezTo>
                  <a:cubicBezTo>
                    <a:pt x="898729" y="768060"/>
                    <a:pt x="881191" y="786991"/>
                    <a:pt x="862510" y="796778"/>
                  </a:cubicBezTo>
                  <a:cubicBezTo>
                    <a:pt x="858331" y="798957"/>
                    <a:pt x="854152" y="801421"/>
                    <a:pt x="850151" y="803815"/>
                  </a:cubicBezTo>
                  <a:cubicBezTo>
                    <a:pt x="844579" y="807136"/>
                    <a:pt x="838828" y="810530"/>
                    <a:pt x="833006" y="813209"/>
                  </a:cubicBezTo>
                  <a:cubicBezTo>
                    <a:pt x="827291" y="815816"/>
                    <a:pt x="821469" y="816816"/>
                    <a:pt x="815325" y="817852"/>
                  </a:cubicBezTo>
                  <a:cubicBezTo>
                    <a:pt x="812361" y="818352"/>
                    <a:pt x="809289" y="818888"/>
                    <a:pt x="806181" y="819602"/>
                  </a:cubicBezTo>
                  <a:cubicBezTo>
                    <a:pt x="798752" y="821317"/>
                    <a:pt x="791358" y="823746"/>
                    <a:pt x="784214" y="826103"/>
                  </a:cubicBezTo>
                  <a:cubicBezTo>
                    <a:pt x="780785" y="827246"/>
                    <a:pt x="777356" y="828354"/>
                    <a:pt x="773927" y="829425"/>
                  </a:cubicBezTo>
                  <a:cubicBezTo>
                    <a:pt x="764355" y="832354"/>
                    <a:pt x="755211" y="833140"/>
                    <a:pt x="745531" y="833961"/>
                  </a:cubicBezTo>
                  <a:cubicBezTo>
                    <a:pt x="741995" y="834247"/>
                    <a:pt x="738352" y="834604"/>
                    <a:pt x="734673" y="835033"/>
                  </a:cubicBezTo>
                  <a:lnTo>
                    <a:pt x="734851" y="833497"/>
                  </a:lnTo>
                  <a:lnTo>
                    <a:pt x="728707" y="832854"/>
                  </a:lnTo>
                  <a:lnTo>
                    <a:pt x="728386" y="835854"/>
                  </a:lnTo>
                  <a:cubicBezTo>
                    <a:pt x="711384" y="838140"/>
                    <a:pt x="696704" y="839855"/>
                    <a:pt x="679737" y="839641"/>
                  </a:cubicBezTo>
                  <a:cubicBezTo>
                    <a:pt x="670629" y="839498"/>
                    <a:pt x="661378" y="839712"/>
                    <a:pt x="652412" y="839926"/>
                  </a:cubicBezTo>
                  <a:cubicBezTo>
                    <a:pt x="649340" y="839998"/>
                    <a:pt x="646304" y="840069"/>
                    <a:pt x="643268" y="840105"/>
                  </a:cubicBezTo>
                  <a:cubicBezTo>
                    <a:pt x="635446" y="840248"/>
                    <a:pt x="627802" y="840748"/>
                    <a:pt x="620444" y="841212"/>
                  </a:cubicBezTo>
                  <a:cubicBezTo>
                    <a:pt x="605728" y="842177"/>
                    <a:pt x="591833" y="843070"/>
                    <a:pt x="576688" y="841355"/>
                  </a:cubicBezTo>
                  <a:cubicBezTo>
                    <a:pt x="524218" y="835390"/>
                    <a:pt x="469925" y="820817"/>
                    <a:pt x="410739" y="796814"/>
                  </a:cubicBezTo>
                  <a:cubicBezTo>
                    <a:pt x="387022" y="787205"/>
                    <a:pt x="364269" y="774275"/>
                    <a:pt x="344767" y="762881"/>
                  </a:cubicBezTo>
                  <a:cubicBezTo>
                    <a:pt x="342159" y="761381"/>
                    <a:pt x="339480" y="760095"/>
                    <a:pt x="336873" y="758880"/>
                  </a:cubicBezTo>
                  <a:cubicBezTo>
                    <a:pt x="332265" y="756701"/>
                    <a:pt x="327943" y="754666"/>
                    <a:pt x="324300" y="751451"/>
                  </a:cubicBezTo>
                  <a:cubicBezTo>
                    <a:pt x="321514" y="748987"/>
                    <a:pt x="319013" y="746308"/>
                    <a:pt x="316549" y="743736"/>
                  </a:cubicBezTo>
                  <a:cubicBezTo>
                    <a:pt x="312727" y="739699"/>
                    <a:pt x="308798" y="735556"/>
                    <a:pt x="303762" y="731949"/>
                  </a:cubicBezTo>
                  <a:cubicBezTo>
                    <a:pt x="289831" y="721947"/>
                    <a:pt x="278508" y="706981"/>
                    <a:pt x="267543" y="692551"/>
                  </a:cubicBezTo>
                  <a:cubicBezTo>
                    <a:pt x="266150" y="690693"/>
                    <a:pt x="264757" y="688872"/>
                    <a:pt x="263364" y="687050"/>
                  </a:cubicBezTo>
                  <a:cubicBezTo>
                    <a:pt x="258970" y="681299"/>
                    <a:pt x="257220" y="676049"/>
                    <a:pt x="255184" y="669977"/>
                  </a:cubicBezTo>
                  <a:cubicBezTo>
                    <a:pt x="254541" y="668048"/>
                    <a:pt x="253862" y="666012"/>
                    <a:pt x="253077" y="663904"/>
                  </a:cubicBezTo>
                  <a:cubicBezTo>
                    <a:pt x="251469" y="659547"/>
                    <a:pt x="249147" y="655760"/>
                    <a:pt x="246933" y="652153"/>
                  </a:cubicBezTo>
                  <a:cubicBezTo>
                    <a:pt x="244754" y="648581"/>
                    <a:pt x="242682" y="645223"/>
                    <a:pt x="241325" y="641437"/>
                  </a:cubicBezTo>
                  <a:cubicBezTo>
                    <a:pt x="223216" y="591181"/>
                    <a:pt x="232967" y="535888"/>
                    <a:pt x="249469" y="482560"/>
                  </a:cubicBezTo>
                  <a:cubicBezTo>
                    <a:pt x="250076" y="483275"/>
                    <a:pt x="250648" y="483953"/>
                    <a:pt x="251255" y="484561"/>
                  </a:cubicBezTo>
                  <a:lnTo>
                    <a:pt x="255577" y="480131"/>
                  </a:lnTo>
                  <a:cubicBezTo>
                    <a:pt x="254327" y="478881"/>
                    <a:pt x="253041" y="477238"/>
                    <a:pt x="251755" y="475345"/>
                  </a:cubicBezTo>
                  <a:cubicBezTo>
                    <a:pt x="257863" y="456378"/>
                    <a:pt x="264685" y="437698"/>
                    <a:pt x="271293" y="419624"/>
                  </a:cubicBezTo>
                  <a:cubicBezTo>
                    <a:pt x="274258" y="411480"/>
                    <a:pt x="277187" y="403514"/>
                    <a:pt x="279937" y="395728"/>
                  </a:cubicBezTo>
                  <a:cubicBezTo>
                    <a:pt x="302654" y="331827"/>
                    <a:pt x="329729" y="285929"/>
                    <a:pt x="365162" y="251245"/>
                  </a:cubicBezTo>
                  <a:cubicBezTo>
                    <a:pt x="375235" y="241387"/>
                    <a:pt x="381128" y="235208"/>
                    <a:pt x="387379" y="228636"/>
                  </a:cubicBezTo>
                  <a:cubicBezTo>
                    <a:pt x="392844" y="222921"/>
                    <a:pt x="398452" y="216991"/>
                    <a:pt x="407239" y="208276"/>
                  </a:cubicBezTo>
                  <a:cubicBezTo>
                    <a:pt x="411061" y="204490"/>
                    <a:pt x="413311" y="202490"/>
                    <a:pt x="414954" y="201061"/>
                  </a:cubicBezTo>
                  <a:cubicBezTo>
                    <a:pt x="418454" y="197989"/>
                    <a:pt x="419669" y="196953"/>
                    <a:pt x="426384" y="187452"/>
                  </a:cubicBezTo>
                  <a:cubicBezTo>
                    <a:pt x="428313" y="184737"/>
                    <a:pt x="438814" y="152269"/>
                    <a:pt x="438886" y="151983"/>
                  </a:cubicBezTo>
                  <a:lnTo>
                    <a:pt x="432920" y="150269"/>
                  </a:lnTo>
                  <a:cubicBezTo>
                    <a:pt x="431992" y="153555"/>
                    <a:pt x="422562" y="181559"/>
                    <a:pt x="421312" y="183844"/>
                  </a:cubicBezTo>
                  <a:cubicBezTo>
                    <a:pt x="414990" y="192738"/>
                    <a:pt x="414025" y="193596"/>
                    <a:pt x="410846" y="196381"/>
                  </a:cubicBezTo>
                  <a:cubicBezTo>
                    <a:pt x="409132" y="197882"/>
                    <a:pt x="406774" y="199953"/>
                    <a:pt x="402845" y="203883"/>
                  </a:cubicBezTo>
                  <a:cubicBezTo>
                    <a:pt x="394023" y="212669"/>
                    <a:pt x="388344" y="218634"/>
                    <a:pt x="382878" y="224385"/>
                  </a:cubicBezTo>
                  <a:cubicBezTo>
                    <a:pt x="376663" y="230922"/>
                    <a:pt x="370770" y="237101"/>
                    <a:pt x="360804" y="246852"/>
                  </a:cubicBezTo>
                  <a:cubicBezTo>
                    <a:pt x="324693" y="282214"/>
                    <a:pt x="297118" y="328898"/>
                    <a:pt x="274079" y="393692"/>
                  </a:cubicBezTo>
                  <a:cubicBezTo>
                    <a:pt x="271329" y="401443"/>
                    <a:pt x="268400" y="409408"/>
                    <a:pt x="265435" y="417516"/>
                  </a:cubicBezTo>
                  <a:cubicBezTo>
                    <a:pt x="259399" y="433983"/>
                    <a:pt x="253219" y="450949"/>
                    <a:pt x="247540" y="468166"/>
                  </a:cubicBezTo>
                  <a:cubicBezTo>
                    <a:pt x="239718" y="452985"/>
                    <a:pt x="232717" y="430447"/>
                    <a:pt x="231324" y="423053"/>
                  </a:cubicBezTo>
                  <a:cubicBezTo>
                    <a:pt x="230824" y="420338"/>
                    <a:pt x="230324" y="417588"/>
                    <a:pt x="229824" y="414837"/>
                  </a:cubicBezTo>
                  <a:cubicBezTo>
                    <a:pt x="226680" y="397514"/>
                    <a:pt x="223466" y="379583"/>
                    <a:pt x="216429" y="363795"/>
                  </a:cubicBezTo>
                  <a:cubicBezTo>
                    <a:pt x="214643" y="359759"/>
                    <a:pt x="213322" y="355509"/>
                    <a:pt x="212036" y="351437"/>
                  </a:cubicBezTo>
                  <a:cubicBezTo>
                    <a:pt x="210107" y="345293"/>
                    <a:pt x="208142" y="338935"/>
                    <a:pt x="204463" y="332756"/>
                  </a:cubicBezTo>
                  <a:cubicBezTo>
                    <a:pt x="201785" y="328255"/>
                    <a:pt x="199355" y="323576"/>
                    <a:pt x="196998" y="319040"/>
                  </a:cubicBezTo>
                  <a:cubicBezTo>
                    <a:pt x="194962" y="315111"/>
                    <a:pt x="192855" y="311074"/>
                    <a:pt x="190569" y="307110"/>
                  </a:cubicBezTo>
                  <a:cubicBezTo>
                    <a:pt x="167566" y="267033"/>
                    <a:pt x="129740" y="234101"/>
                    <a:pt x="104344" y="220492"/>
                  </a:cubicBezTo>
                  <a:cubicBezTo>
                    <a:pt x="84234" y="209704"/>
                    <a:pt x="37657" y="199989"/>
                    <a:pt x="13225" y="209919"/>
                  </a:cubicBezTo>
                  <a:cubicBezTo>
                    <a:pt x="5153" y="213205"/>
                    <a:pt x="867" y="216955"/>
                    <a:pt x="116" y="221385"/>
                  </a:cubicBezTo>
                  <a:cubicBezTo>
                    <a:pt x="-455" y="224778"/>
                    <a:pt x="1081" y="228100"/>
                    <a:pt x="4653" y="231279"/>
                  </a:cubicBezTo>
                  <a:cubicBezTo>
                    <a:pt x="5867" y="232350"/>
                    <a:pt x="7367" y="232957"/>
                    <a:pt x="8832" y="233529"/>
                  </a:cubicBezTo>
                  <a:cubicBezTo>
                    <a:pt x="9725" y="233886"/>
                    <a:pt x="11368" y="234529"/>
                    <a:pt x="11618" y="234958"/>
                  </a:cubicBezTo>
                  <a:cubicBezTo>
                    <a:pt x="12796" y="237029"/>
                    <a:pt x="12404" y="237994"/>
                    <a:pt x="11868" y="239315"/>
                  </a:cubicBezTo>
                  <a:cubicBezTo>
                    <a:pt x="11403" y="240459"/>
                    <a:pt x="10689" y="242173"/>
                    <a:pt x="11618" y="244102"/>
                  </a:cubicBezTo>
                  <a:cubicBezTo>
                    <a:pt x="12618" y="246174"/>
                    <a:pt x="14868" y="247174"/>
                    <a:pt x="18226" y="248174"/>
                  </a:cubicBezTo>
                  <a:cubicBezTo>
                    <a:pt x="21905" y="249281"/>
                    <a:pt x="25762" y="249102"/>
                    <a:pt x="29513" y="248924"/>
                  </a:cubicBezTo>
                  <a:cubicBezTo>
                    <a:pt x="33013" y="248781"/>
                    <a:pt x="36299" y="248638"/>
                    <a:pt x="39228" y="249495"/>
                  </a:cubicBezTo>
                  <a:cubicBezTo>
                    <a:pt x="54302" y="253853"/>
                    <a:pt x="65696" y="257854"/>
                    <a:pt x="75162" y="270105"/>
                  </a:cubicBezTo>
                  <a:cubicBezTo>
                    <a:pt x="83341" y="280713"/>
                    <a:pt x="90020" y="293894"/>
                    <a:pt x="95021" y="309253"/>
                  </a:cubicBezTo>
                  <a:cubicBezTo>
                    <a:pt x="100129" y="325005"/>
                    <a:pt x="102879" y="341614"/>
                    <a:pt x="105522" y="357687"/>
                  </a:cubicBezTo>
                  <a:cubicBezTo>
                    <a:pt x="106916" y="366117"/>
                    <a:pt x="108344" y="374833"/>
                    <a:pt x="110094" y="383405"/>
                  </a:cubicBezTo>
                  <a:cubicBezTo>
                    <a:pt x="113023" y="397585"/>
                    <a:pt x="114095" y="411337"/>
                    <a:pt x="115202" y="425874"/>
                  </a:cubicBezTo>
                  <a:cubicBezTo>
                    <a:pt x="115666" y="431840"/>
                    <a:pt x="116131" y="438019"/>
                    <a:pt x="116774" y="444198"/>
                  </a:cubicBezTo>
                  <a:cubicBezTo>
                    <a:pt x="117417" y="450663"/>
                    <a:pt x="117953" y="457307"/>
                    <a:pt x="118453" y="463737"/>
                  </a:cubicBezTo>
                  <a:cubicBezTo>
                    <a:pt x="120024" y="483811"/>
                    <a:pt x="121632" y="504527"/>
                    <a:pt x="127454" y="524244"/>
                  </a:cubicBezTo>
                  <a:cubicBezTo>
                    <a:pt x="138741" y="562499"/>
                    <a:pt x="152635" y="588502"/>
                    <a:pt x="176924" y="616898"/>
                  </a:cubicBezTo>
                  <a:cubicBezTo>
                    <a:pt x="181603" y="622363"/>
                    <a:pt x="186425" y="628007"/>
                    <a:pt x="192176" y="632936"/>
                  </a:cubicBezTo>
                  <a:cubicBezTo>
                    <a:pt x="204428" y="643437"/>
                    <a:pt x="221251" y="653081"/>
                    <a:pt x="239575" y="660083"/>
                  </a:cubicBezTo>
                  <a:lnTo>
                    <a:pt x="241432" y="655189"/>
                  </a:lnTo>
                  <a:cubicBezTo>
                    <a:pt x="241468" y="655261"/>
                    <a:pt x="241540" y="655367"/>
                    <a:pt x="241575" y="655439"/>
                  </a:cubicBezTo>
                  <a:cubicBezTo>
                    <a:pt x="243754" y="658975"/>
                    <a:pt x="245790" y="662333"/>
                    <a:pt x="247183" y="666119"/>
                  </a:cubicBezTo>
                  <a:cubicBezTo>
                    <a:pt x="247933" y="668191"/>
                    <a:pt x="248612" y="670119"/>
                    <a:pt x="249219" y="672012"/>
                  </a:cubicBezTo>
                  <a:cubicBezTo>
                    <a:pt x="251326" y="678335"/>
                    <a:pt x="253327" y="684300"/>
                    <a:pt x="258363" y="690908"/>
                  </a:cubicBezTo>
                  <a:cubicBezTo>
                    <a:pt x="259756" y="692694"/>
                    <a:pt x="261113" y="694551"/>
                    <a:pt x="262506" y="696372"/>
                  </a:cubicBezTo>
                  <a:cubicBezTo>
                    <a:pt x="273722" y="711196"/>
                    <a:pt x="285331" y="726519"/>
                    <a:pt x="300047" y="737092"/>
                  </a:cubicBezTo>
                  <a:cubicBezTo>
                    <a:pt x="304583" y="740342"/>
                    <a:pt x="308155" y="744129"/>
                    <a:pt x="311941" y="748129"/>
                  </a:cubicBezTo>
                  <a:cubicBezTo>
                    <a:pt x="314477" y="750808"/>
                    <a:pt x="317085" y="753558"/>
                    <a:pt x="320049" y="756201"/>
                  </a:cubicBezTo>
                  <a:cubicBezTo>
                    <a:pt x="324336" y="760024"/>
                    <a:pt x="329300" y="762345"/>
                    <a:pt x="334087" y="764631"/>
                  </a:cubicBezTo>
                  <a:cubicBezTo>
                    <a:pt x="336694" y="765846"/>
                    <a:pt x="339123" y="767024"/>
                    <a:pt x="341516" y="768382"/>
                  </a:cubicBezTo>
                  <a:cubicBezTo>
                    <a:pt x="361197" y="779848"/>
                    <a:pt x="384200" y="792920"/>
                    <a:pt x="408275" y="802707"/>
                  </a:cubicBezTo>
                  <a:cubicBezTo>
                    <a:pt x="417526" y="806458"/>
                    <a:pt x="426634" y="809958"/>
                    <a:pt x="435635" y="813245"/>
                  </a:cubicBezTo>
                  <a:cubicBezTo>
                    <a:pt x="434528" y="825639"/>
                    <a:pt x="436207" y="837319"/>
                    <a:pt x="437850" y="848642"/>
                  </a:cubicBezTo>
                  <a:cubicBezTo>
                    <a:pt x="438814" y="855357"/>
                    <a:pt x="439814" y="862286"/>
                    <a:pt x="440171" y="869109"/>
                  </a:cubicBezTo>
                  <a:lnTo>
                    <a:pt x="440278" y="871001"/>
                  </a:lnTo>
                  <a:lnTo>
                    <a:pt x="442029" y="871788"/>
                  </a:lnTo>
                  <a:cubicBezTo>
                    <a:pt x="452137" y="876288"/>
                    <a:pt x="463924" y="876574"/>
                    <a:pt x="475319" y="876895"/>
                  </a:cubicBezTo>
                  <a:cubicBezTo>
                    <a:pt x="482320" y="877074"/>
                    <a:pt x="488927" y="877252"/>
                    <a:pt x="495035" y="878324"/>
                  </a:cubicBezTo>
                  <a:cubicBezTo>
                    <a:pt x="540184" y="886325"/>
                    <a:pt x="585618" y="891218"/>
                    <a:pt x="625730" y="895540"/>
                  </a:cubicBezTo>
                  <a:cubicBezTo>
                    <a:pt x="634874" y="896540"/>
                    <a:pt x="644090" y="897433"/>
                    <a:pt x="653269" y="898326"/>
                  </a:cubicBezTo>
                  <a:cubicBezTo>
                    <a:pt x="672093" y="900184"/>
                    <a:pt x="691596" y="902113"/>
                    <a:pt x="710598" y="904720"/>
                  </a:cubicBezTo>
                  <a:cubicBezTo>
                    <a:pt x="712134" y="904934"/>
                    <a:pt x="713491" y="905042"/>
                    <a:pt x="714741" y="905042"/>
                  </a:cubicBezTo>
                  <a:cubicBezTo>
                    <a:pt x="722350" y="905042"/>
                    <a:pt x="725064" y="901113"/>
                    <a:pt x="727672" y="893326"/>
                  </a:cubicBezTo>
                  <a:cubicBezTo>
                    <a:pt x="729529" y="887754"/>
                    <a:pt x="729993" y="881789"/>
                    <a:pt x="730422" y="876038"/>
                  </a:cubicBezTo>
                  <a:cubicBezTo>
                    <a:pt x="730565" y="874109"/>
                    <a:pt x="730708" y="872180"/>
                    <a:pt x="730922" y="870287"/>
                  </a:cubicBezTo>
                  <a:cubicBezTo>
                    <a:pt x="731779" y="862179"/>
                    <a:pt x="732672" y="854071"/>
                    <a:pt x="733530" y="845963"/>
                  </a:cubicBezTo>
                  <a:lnTo>
                    <a:pt x="733994" y="841569"/>
                  </a:lnTo>
                  <a:cubicBezTo>
                    <a:pt x="738101" y="841069"/>
                    <a:pt x="742138" y="840676"/>
                    <a:pt x="746067" y="840355"/>
                  </a:cubicBezTo>
                  <a:cubicBezTo>
                    <a:pt x="756104" y="839498"/>
                    <a:pt x="765569" y="838676"/>
                    <a:pt x="775749" y="835569"/>
                  </a:cubicBezTo>
                  <a:cubicBezTo>
                    <a:pt x="779214" y="834497"/>
                    <a:pt x="782679" y="833354"/>
                    <a:pt x="786143" y="832211"/>
                  </a:cubicBezTo>
                  <a:cubicBezTo>
                    <a:pt x="793144" y="829889"/>
                    <a:pt x="800395" y="827496"/>
                    <a:pt x="807539" y="825853"/>
                  </a:cubicBezTo>
                  <a:cubicBezTo>
                    <a:pt x="810503" y="825174"/>
                    <a:pt x="813468" y="824674"/>
                    <a:pt x="816361" y="824174"/>
                  </a:cubicBezTo>
                  <a:cubicBezTo>
                    <a:pt x="822612" y="823103"/>
                    <a:pt x="829113" y="821995"/>
                    <a:pt x="835542" y="819067"/>
                  </a:cubicBezTo>
                  <a:cubicBezTo>
                    <a:pt x="841686" y="816281"/>
                    <a:pt x="847580" y="812744"/>
                    <a:pt x="853294" y="809387"/>
                  </a:cubicBezTo>
                  <a:cubicBezTo>
                    <a:pt x="857224" y="807030"/>
                    <a:pt x="861295" y="804636"/>
                    <a:pt x="865367" y="802493"/>
                  </a:cubicBezTo>
                  <a:cubicBezTo>
                    <a:pt x="884977" y="792242"/>
                    <a:pt x="902979" y="772846"/>
                    <a:pt x="919696" y="753844"/>
                  </a:cubicBezTo>
                  <a:cubicBezTo>
                    <a:pt x="936019" y="735342"/>
                    <a:pt x="944699" y="711410"/>
                    <a:pt x="951557" y="690479"/>
                  </a:cubicBezTo>
                  <a:cubicBezTo>
                    <a:pt x="956129" y="676477"/>
                    <a:pt x="957379" y="661547"/>
                    <a:pt x="958593" y="647081"/>
                  </a:cubicBezTo>
                  <a:cubicBezTo>
                    <a:pt x="958986" y="642544"/>
                    <a:pt x="959343" y="638008"/>
                    <a:pt x="959844" y="633543"/>
                  </a:cubicBezTo>
                  <a:cubicBezTo>
                    <a:pt x="960236" y="629793"/>
                    <a:pt x="960736" y="626007"/>
                    <a:pt x="961237" y="622256"/>
                  </a:cubicBezTo>
                  <a:cubicBezTo>
                    <a:pt x="962058" y="616077"/>
                    <a:pt x="962915" y="609683"/>
                    <a:pt x="963308" y="603397"/>
                  </a:cubicBezTo>
                  <a:cubicBezTo>
                    <a:pt x="963665" y="597539"/>
                    <a:pt x="963165" y="591824"/>
                    <a:pt x="962701" y="586252"/>
                  </a:cubicBezTo>
                  <a:cubicBezTo>
                    <a:pt x="962201" y="580358"/>
                    <a:pt x="961701" y="574750"/>
                    <a:pt x="962165" y="569071"/>
                  </a:cubicBezTo>
                  <a:cubicBezTo>
                    <a:pt x="962594" y="563713"/>
                    <a:pt x="962772" y="558427"/>
                    <a:pt x="962772" y="553140"/>
                  </a:cubicBezTo>
                  <a:lnTo>
                    <a:pt x="966237" y="552855"/>
                  </a:lnTo>
                  <a:cubicBezTo>
                    <a:pt x="965952" y="549176"/>
                    <a:pt x="966916" y="548533"/>
                    <a:pt x="969595" y="546854"/>
                  </a:cubicBezTo>
                  <a:cubicBezTo>
                    <a:pt x="971095" y="545925"/>
                    <a:pt x="972916" y="544747"/>
                    <a:pt x="974524" y="542782"/>
                  </a:cubicBezTo>
                  <a:cubicBezTo>
                    <a:pt x="975417" y="541675"/>
                    <a:pt x="976203" y="540675"/>
                    <a:pt x="976953" y="539710"/>
                  </a:cubicBezTo>
                  <a:cubicBezTo>
                    <a:pt x="979132" y="536924"/>
                    <a:pt x="980703" y="534888"/>
                    <a:pt x="983918" y="532388"/>
                  </a:cubicBezTo>
                  <a:cubicBezTo>
                    <a:pt x="994169" y="524387"/>
                    <a:pt x="1001992" y="513314"/>
                    <a:pt x="1009564" y="502598"/>
                  </a:cubicBezTo>
                  <a:cubicBezTo>
                    <a:pt x="1011957" y="499205"/>
                    <a:pt x="1014315" y="495884"/>
                    <a:pt x="1016708" y="492704"/>
                  </a:cubicBezTo>
                  <a:cubicBezTo>
                    <a:pt x="1022137" y="485489"/>
                    <a:pt x="1027531" y="478310"/>
                    <a:pt x="1032924" y="471094"/>
                  </a:cubicBezTo>
                  <a:cubicBezTo>
                    <a:pt x="1038318" y="463879"/>
                    <a:pt x="1043711" y="456664"/>
                    <a:pt x="1049140" y="449484"/>
                  </a:cubicBezTo>
                  <a:cubicBezTo>
                    <a:pt x="1055570" y="440912"/>
                    <a:pt x="1060892" y="432375"/>
                    <a:pt x="1066535" y="423339"/>
                  </a:cubicBezTo>
                  <a:lnTo>
                    <a:pt x="1069643" y="418374"/>
                  </a:lnTo>
                  <a:cubicBezTo>
                    <a:pt x="1083716" y="395942"/>
                    <a:pt x="1093539" y="374690"/>
                    <a:pt x="1095932" y="343757"/>
                  </a:cubicBezTo>
                  <a:cubicBezTo>
                    <a:pt x="1098468" y="311325"/>
                    <a:pt x="1093360" y="288000"/>
                    <a:pt x="1080359" y="272248"/>
                  </a:cubicBezTo>
                  <a:close/>
                  <a:moveTo>
                    <a:pt x="796680" y="266069"/>
                  </a:moveTo>
                  <a:cubicBezTo>
                    <a:pt x="795573" y="266962"/>
                    <a:pt x="794644" y="267962"/>
                    <a:pt x="793751" y="268926"/>
                  </a:cubicBezTo>
                  <a:cubicBezTo>
                    <a:pt x="792930" y="269784"/>
                    <a:pt x="792180" y="270605"/>
                    <a:pt x="791358" y="271284"/>
                  </a:cubicBezTo>
                  <a:cubicBezTo>
                    <a:pt x="790430" y="272034"/>
                    <a:pt x="789537" y="272927"/>
                    <a:pt x="788608" y="273856"/>
                  </a:cubicBezTo>
                  <a:cubicBezTo>
                    <a:pt x="787108" y="275356"/>
                    <a:pt x="785536" y="276892"/>
                    <a:pt x="784107" y="277392"/>
                  </a:cubicBezTo>
                  <a:cubicBezTo>
                    <a:pt x="778392" y="279392"/>
                    <a:pt x="775213" y="279178"/>
                    <a:pt x="774570" y="278606"/>
                  </a:cubicBezTo>
                  <a:cubicBezTo>
                    <a:pt x="774356" y="278428"/>
                    <a:pt x="774213" y="277535"/>
                    <a:pt x="774642" y="275856"/>
                  </a:cubicBezTo>
                  <a:cubicBezTo>
                    <a:pt x="775392" y="272855"/>
                    <a:pt x="779071" y="269712"/>
                    <a:pt x="781250" y="267855"/>
                  </a:cubicBezTo>
                  <a:cubicBezTo>
                    <a:pt x="783893" y="265569"/>
                    <a:pt x="786465" y="264176"/>
                    <a:pt x="789108" y="263640"/>
                  </a:cubicBezTo>
                  <a:cubicBezTo>
                    <a:pt x="789965" y="263461"/>
                    <a:pt x="790965" y="263354"/>
                    <a:pt x="792001" y="263354"/>
                  </a:cubicBezTo>
                  <a:cubicBezTo>
                    <a:pt x="793894" y="263354"/>
                    <a:pt x="795966" y="263640"/>
                    <a:pt x="797895" y="264247"/>
                  </a:cubicBezTo>
                  <a:cubicBezTo>
                    <a:pt x="798323" y="264390"/>
                    <a:pt x="798716" y="264497"/>
                    <a:pt x="799073" y="264605"/>
                  </a:cubicBezTo>
                  <a:cubicBezTo>
                    <a:pt x="798931" y="264711"/>
                    <a:pt x="798609" y="264890"/>
                    <a:pt x="798395" y="264997"/>
                  </a:cubicBezTo>
                  <a:cubicBezTo>
                    <a:pt x="797752" y="265319"/>
                    <a:pt x="797180" y="265640"/>
                    <a:pt x="796680" y="266069"/>
                  </a:cubicBezTo>
                  <a:close/>
                  <a:moveTo>
                    <a:pt x="798823" y="264890"/>
                  </a:moveTo>
                  <a:cubicBezTo>
                    <a:pt x="798895" y="264747"/>
                    <a:pt x="798966" y="264640"/>
                    <a:pt x="799002" y="264569"/>
                  </a:cubicBezTo>
                  <a:cubicBezTo>
                    <a:pt x="799895" y="264890"/>
                    <a:pt x="800431" y="265140"/>
                    <a:pt x="800645" y="265319"/>
                  </a:cubicBezTo>
                  <a:cubicBezTo>
                    <a:pt x="800717" y="265390"/>
                    <a:pt x="800788" y="265533"/>
                    <a:pt x="800859" y="265712"/>
                  </a:cubicBezTo>
                  <a:lnTo>
                    <a:pt x="798823" y="264890"/>
                  </a:lnTo>
                  <a:close/>
                  <a:moveTo>
                    <a:pt x="784393" y="428518"/>
                  </a:moveTo>
                  <a:cubicBezTo>
                    <a:pt x="783750" y="429304"/>
                    <a:pt x="783107" y="430089"/>
                    <a:pt x="782607" y="430804"/>
                  </a:cubicBezTo>
                  <a:cubicBezTo>
                    <a:pt x="781500" y="432447"/>
                    <a:pt x="780464" y="434126"/>
                    <a:pt x="779392" y="435840"/>
                  </a:cubicBezTo>
                  <a:cubicBezTo>
                    <a:pt x="778571" y="437126"/>
                    <a:pt x="777785" y="438412"/>
                    <a:pt x="776963" y="439698"/>
                  </a:cubicBezTo>
                  <a:cubicBezTo>
                    <a:pt x="775249" y="442341"/>
                    <a:pt x="774285" y="442984"/>
                    <a:pt x="771641" y="443269"/>
                  </a:cubicBezTo>
                  <a:lnTo>
                    <a:pt x="771177" y="443305"/>
                  </a:lnTo>
                  <a:cubicBezTo>
                    <a:pt x="768320" y="443591"/>
                    <a:pt x="768212" y="443377"/>
                    <a:pt x="767927" y="442769"/>
                  </a:cubicBezTo>
                  <a:cubicBezTo>
                    <a:pt x="767641" y="442162"/>
                    <a:pt x="767641" y="439948"/>
                    <a:pt x="774213" y="432947"/>
                  </a:cubicBezTo>
                  <a:lnTo>
                    <a:pt x="774749" y="432340"/>
                  </a:lnTo>
                  <a:cubicBezTo>
                    <a:pt x="777749" y="429089"/>
                    <a:pt x="781000" y="427554"/>
                    <a:pt x="785286" y="427446"/>
                  </a:cubicBezTo>
                  <a:cubicBezTo>
                    <a:pt x="785000" y="427803"/>
                    <a:pt x="784714" y="428160"/>
                    <a:pt x="784393" y="428518"/>
                  </a:cubicBezTo>
                  <a:close/>
                  <a:moveTo>
                    <a:pt x="789608" y="529816"/>
                  </a:moveTo>
                  <a:cubicBezTo>
                    <a:pt x="787893" y="531852"/>
                    <a:pt x="784964" y="534102"/>
                    <a:pt x="782321" y="535424"/>
                  </a:cubicBezTo>
                  <a:cubicBezTo>
                    <a:pt x="776213" y="538460"/>
                    <a:pt x="768320" y="541532"/>
                    <a:pt x="761676" y="538174"/>
                  </a:cubicBezTo>
                  <a:cubicBezTo>
                    <a:pt x="761569" y="538103"/>
                    <a:pt x="761497" y="538067"/>
                    <a:pt x="761426" y="538031"/>
                  </a:cubicBezTo>
                  <a:cubicBezTo>
                    <a:pt x="762319" y="536317"/>
                    <a:pt x="767248" y="533031"/>
                    <a:pt x="769748" y="532316"/>
                  </a:cubicBezTo>
                  <a:cubicBezTo>
                    <a:pt x="776678" y="530316"/>
                    <a:pt x="783536" y="529209"/>
                    <a:pt x="790215" y="528994"/>
                  </a:cubicBezTo>
                  <a:cubicBezTo>
                    <a:pt x="790001" y="529316"/>
                    <a:pt x="789787" y="529602"/>
                    <a:pt x="789608" y="529816"/>
                  </a:cubicBezTo>
                  <a:close/>
                  <a:moveTo>
                    <a:pt x="786465" y="518815"/>
                  </a:moveTo>
                  <a:cubicBezTo>
                    <a:pt x="785143" y="518136"/>
                    <a:pt x="783786" y="517457"/>
                    <a:pt x="782321" y="516886"/>
                  </a:cubicBezTo>
                  <a:cubicBezTo>
                    <a:pt x="779107" y="515636"/>
                    <a:pt x="775178" y="514529"/>
                    <a:pt x="770570" y="513564"/>
                  </a:cubicBezTo>
                  <a:lnTo>
                    <a:pt x="770141" y="513457"/>
                  </a:lnTo>
                  <a:cubicBezTo>
                    <a:pt x="765462" y="512492"/>
                    <a:pt x="761747" y="511707"/>
                    <a:pt x="759176" y="508278"/>
                  </a:cubicBezTo>
                  <a:cubicBezTo>
                    <a:pt x="758640" y="507563"/>
                    <a:pt x="758604" y="507099"/>
                    <a:pt x="758640" y="507028"/>
                  </a:cubicBezTo>
                  <a:cubicBezTo>
                    <a:pt x="758640" y="506992"/>
                    <a:pt x="758854" y="506742"/>
                    <a:pt x="759461" y="506528"/>
                  </a:cubicBezTo>
                  <a:cubicBezTo>
                    <a:pt x="759819" y="506420"/>
                    <a:pt x="760211" y="506349"/>
                    <a:pt x="760640" y="506349"/>
                  </a:cubicBezTo>
                  <a:cubicBezTo>
                    <a:pt x="762069" y="506349"/>
                    <a:pt x="763891" y="506920"/>
                    <a:pt x="765569" y="507421"/>
                  </a:cubicBezTo>
                  <a:cubicBezTo>
                    <a:pt x="766462" y="507706"/>
                    <a:pt x="767319" y="507956"/>
                    <a:pt x="768141" y="508135"/>
                  </a:cubicBezTo>
                  <a:cubicBezTo>
                    <a:pt x="771249" y="508885"/>
                    <a:pt x="774142" y="510421"/>
                    <a:pt x="777142" y="512028"/>
                  </a:cubicBezTo>
                  <a:cubicBezTo>
                    <a:pt x="779035" y="513028"/>
                    <a:pt x="781000" y="514100"/>
                    <a:pt x="783107" y="514993"/>
                  </a:cubicBezTo>
                  <a:cubicBezTo>
                    <a:pt x="783857" y="515314"/>
                    <a:pt x="784643" y="515636"/>
                    <a:pt x="785393" y="515922"/>
                  </a:cubicBezTo>
                  <a:cubicBezTo>
                    <a:pt x="787572" y="516779"/>
                    <a:pt x="789608" y="517600"/>
                    <a:pt x="791394" y="518779"/>
                  </a:cubicBezTo>
                  <a:cubicBezTo>
                    <a:pt x="792680" y="519636"/>
                    <a:pt x="793823" y="520744"/>
                    <a:pt x="795073" y="521886"/>
                  </a:cubicBezTo>
                  <a:lnTo>
                    <a:pt x="795716" y="522494"/>
                  </a:lnTo>
                  <a:cubicBezTo>
                    <a:pt x="794358" y="522137"/>
                    <a:pt x="793001" y="521601"/>
                    <a:pt x="791537" y="521029"/>
                  </a:cubicBezTo>
                  <a:lnTo>
                    <a:pt x="790322" y="520565"/>
                  </a:lnTo>
                  <a:cubicBezTo>
                    <a:pt x="789036" y="520136"/>
                    <a:pt x="787786" y="519494"/>
                    <a:pt x="786465" y="518815"/>
                  </a:cubicBezTo>
                  <a:close/>
                  <a:moveTo>
                    <a:pt x="802824" y="550247"/>
                  </a:moveTo>
                  <a:cubicBezTo>
                    <a:pt x="802502" y="554533"/>
                    <a:pt x="801895" y="557534"/>
                    <a:pt x="800717" y="560320"/>
                  </a:cubicBezTo>
                  <a:cubicBezTo>
                    <a:pt x="799681" y="562713"/>
                    <a:pt x="797252" y="565392"/>
                    <a:pt x="795859" y="565606"/>
                  </a:cubicBezTo>
                  <a:cubicBezTo>
                    <a:pt x="795287" y="565678"/>
                    <a:pt x="794644" y="565642"/>
                    <a:pt x="793858" y="564749"/>
                  </a:cubicBezTo>
                  <a:cubicBezTo>
                    <a:pt x="791144" y="561677"/>
                    <a:pt x="790465" y="553248"/>
                    <a:pt x="791287" y="550426"/>
                  </a:cubicBezTo>
                  <a:cubicBezTo>
                    <a:pt x="792180" y="547247"/>
                    <a:pt x="793358" y="544246"/>
                    <a:pt x="794609" y="541067"/>
                  </a:cubicBezTo>
                  <a:cubicBezTo>
                    <a:pt x="795073" y="539853"/>
                    <a:pt x="795573" y="538639"/>
                    <a:pt x="796037" y="537389"/>
                  </a:cubicBezTo>
                  <a:cubicBezTo>
                    <a:pt x="796466" y="536245"/>
                    <a:pt x="796787" y="535067"/>
                    <a:pt x="797109" y="533924"/>
                  </a:cubicBezTo>
                  <a:cubicBezTo>
                    <a:pt x="797395" y="532888"/>
                    <a:pt x="797680" y="531852"/>
                    <a:pt x="798073" y="530852"/>
                  </a:cubicBezTo>
                  <a:cubicBezTo>
                    <a:pt x="798216" y="530423"/>
                    <a:pt x="798502" y="530030"/>
                    <a:pt x="798752" y="529602"/>
                  </a:cubicBezTo>
                  <a:cubicBezTo>
                    <a:pt x="799323" y="528602"/>
                    <a:pt x="800038" y="527423"/>
                    <a:pt x="800288" y="525958"/>
                  </a:cubicBezTo>
                  <a:cubicBezTo>
                    <a:pt x="800502" y="526030"/>
                    <a:pt x="800752" y="526066"/>
                    <a:pt x="801002" y="526101"/>
                  </a:cubicBezTo>
                  <a:lnTo>
                    <a:pt x="800609" y="528209"/>
                  </a:lnTo>
                  <a:cubicBezTo>
                    <a:pt x="800252" y="530030"/>
                    <a:pt x="801074" y="531495"/>
                    <a:pt x="801609" y="532495"/>
                  </a:cubicBezTo>
                  <a:cubicBezTo>
                    <a:pt x="801717" y="532709"/>
                    <a:pt x="801860" y="532924"/>
                    <a:pt x="801931" y="533102"/>
                  </a:cubicBezTo>
                  <a:cubicBezTo>
                    <a:pt x="802359" y="534567"/>
                    <a:pt x="802359" y="536102"/>
                    <a:pt x="802324" y="537924"/>
                  </a:cubicBezTo>
                  <a:cubicBezTo>
                    <a:pt x="802288" y="539960"/>
                    <a:pt x="802467" y="541925"/>
                    <a:pt x="802645" y="543818"/>
                  </a:cubicBezTo>
                  <a:cubicBezTo>
                    <a:pt x="802788" y="546032"/>
                    <a:pt x="802967" y="548175"/>
                    <a:pt x="802824" y="550247"/>
                  </a:cubicBezTo>
                  <a:close/>
                  <a:moveTo>
                    <a:pt x="809968" y="517064"/>
                  </a:moveTo>
                  <a:cubicBezTo>
                    <a:pt x="810503" y="516350"/>
                    <a:pt x="811004" y="515636"/>
                    <a:pt x="811468" y="514921"/>
                  </a:cubicBezTo>
                  <a:cubicBezTo>
                    <a:pt x="813789" y="511421"/>
                    <a:pt x="816397" y="507778"/>
                    <a:pt x="819505" y="505135"/>
                  </a:cubicBezTo>
                  <a:lnTo>
                    <a:pt x="820862" y="503956"/>
                  </a:lnTo>
                  <a:cubicBezTo>
                    <a:pt x="824077" y="501170"/>
                    <a:pt x="827113" y="498562"/>
                    <a:pt x="830756" y="498205"/>
                  </a:cubicBezTo>
                  <a:cubicBezTo>
                    <a:pt x="833471" y="497919"/>
                    <a:pt x="835649" y="498276"/>
                    <a:pt x="836614" y="499098"/>
                  </a:cubicBezTo>
                  <a:cubicBezTo>
                    <a:pt x="836864" y="499312"/>
                    <a:pt x="837185" y="499705"/>
                    <a:pt x="837257" y="500634"/>
                  </a:cubicBezTo>
                  <a:cubicBezTo>
                    <a:pt x="837364" y="502813"/>
                    <a:pt x="835614" y="507527"/>
                    <a:pt x="833971" y="509385"/>
                  </a:cubicBezTo>
                  <a:cubicBezTo>
                    <a:pt x="828434" y="515671"/>
                    <a:pt x="817326" y="518958"/>
                    <a:pt x="809753" y="518565"/>
                  </a:cubicBezTo>
                  <a:lnTo>
                    <a:pt x="808860" y="518529"/>
                  </a:lnTo>
                  <a:cubicBezTo>
                    <a:pt x="809253" y="518065"/>
                    <a:pt x="809610" y="517565"/>
                    <a:pt x="809968" y="517064"/>
                  </a:cubicBezTo>
                  <a:close/>
                  <a:moveTo>
                    <a:pt x="806146" y="523566"/>
                  </a:moveTo>
                  <a:cubicBezTo>
                    <a:pt x="806253" y="523458"/>
                    <a:pt x="806324" y="523315"/>
                    <a:pt x="806396" y="523208"/>
                  </a:cubicBezTo>
                  <a:lnTo>
                    <a:pt x="807717" y="524172"/>
                  </a:lnTo>
                  <a:cubicBezTo>
                    <a:pt x="810396" y="526173"/>
                    <a:pt x="813468" y="527316"/>
                    <a:pt x="816433" y="528423"/>
                  </a:cubicBezTo>
                  <a:cubicBezTo>
                    <a:pt x="819040" y="529423"/>
                    <a:pt x="821540" y="530352"/>
                    <a:pt x="823541" y="531745"/>
                  </a:cubicBezTo>
                  <a:cubicBezTo>
                    <a:pt x="824291" y="532281"/>
                    <a:pt x="825112" y="532852"/>
                    <a:pt x="825970" y="533424"/>
                  </a:cubicBezTo>
                  <a:cubicBezTo>
                    <a:pt x="830934" y="536781"/>
                    <a:pt x="837114" y="540961"/>
                    <a:pt x="837185" y="546211"/>
                  </a:cubicBezTo>
                  <a:cubicBezTo>
                    <a:pt x="837185" y="546247"/>
                    <a:pt x="837185" y="549176"/>
                    <a:pt x="835471" y="549283"/>
                  </a:cubicBezTo>
                  <a:cubicBezTo>
                    <a:pt x="835078" y="549247"/>
                    <a:pt x="834042" y="548854"/>
                    <a:pt x="833506" y="548640"/>
                  </a:cubicBezTo>
                  <a:cubicBezTo>
                    <a:pt x="833078" y="548461"/>
                    <a:pt x="832649" y="548318"/>
                    <a:pt x="832292" y="548175"/>
                  </a:cubicBezTo>
                  <a:cubicBezTo>
                    <a:pt x="830649" y="547640"/>
                    <a:pt x="829006" y="547033"/>
                    <a:pt x="827363" y="546389"/>
                  </a:cubicBezTo>
                  <a:cubicBezTo>
                    <a:pt x="826291" y="545997"/>
                    <a:pt x="825184" y="545568"/>
                    <a:pt x="824112" y="545211"/>
                  </a:cubicBezTo>
                  <a:cubicBezTo>
                    <a:pt x="819183" y="543461"/>
                    <a:pt x="814647" y="540532"/>
                    <a:pt x="811897" y="537389"/>
                  </a:cubicBezTo>
                  <a:cubicBezTo>
                    <a:pt x="810253" y="535496"/>
                    <a:pt x="809146" y="533245"/>
                    <a:pt x="808253" y="531245"/>
                  </a:cubicBezTo>
                  <a:cubicBezTo>
                    <a:pt x="808110" y="530959"/>
                    <a:pt x="808003" y="530638"/>
                    <a:pt x="807896" y="530316"/>
                  </a:cubicBezTo>
                  <a:cubicBezTo>
                    <a:pt x="807467" y="529173"/>
                    <a:pt x="806967" y="527780"/>
                    <a:pt x="805753" y="526566"/>
                  </a:cubicBezTo>
                  <a:lnTo>
                    <a:pt x="804395" y="525208"/>
                  </a:lnTo>
                  <a:cubicBezTo>
                    <a:pt x="805324" y="524637"/>
                    <a:pt x="805896" y="523887"/>
                    <a:pt x="806146" y="523566"/>
                  </a:cubicBezTo>
                  <a:close/>
                  <a:moveTo>
                    <a:pt x="827148" y="298216"/>
                  </a:moveTo>
                  <a:cubicBezTo>
                    <a:pt x="829470" y="301109"/>
                    <a:pt x="830649" y="304074"/>
                    <a:pt x="830792" y="307217"/>
                  </a:cubicBezTo>
                  <a:lnTo>
                    <a:pt x="830863" y="308289"/>
                  </a:lnTo>
                  <a:cubicBezTo>
                    <a:pt x="830934" y="309253"/>
                    <a:pt x="831113" y="311860"/>
                    <a:pt x="830720" y="312396"/>
                  </a:cubicBezTo>
                  <a:cubicBezTo>
                    <a:pt x="827970" y="314289"/>
                    <a:pt x="822112" y="308860"/>
                    <a:pt x="819790" y="306717"/>
                  </a:cubicBezTo>
                  <a:cubicBezTo>
                    <a:pt x="817861" y="304931"/>
                    <a:pt x="816468" y="302074"/>
                    <a:pt x="815147" y="299323"/>
                  </a:cubicBezTo>
                  <a:cubicBezTo>
                    <a:pt x="814790" y="298573"/>
                    <a:pt x="814397" y="297787"/>
                    <a:pt x="814040" y="297073"/>
                  </a:cubicBezTo>
                  <a:cubicBezTo>
                    <a:pt x="813825" y="296680"/>
                    <a:pt x="813611" y="296251"/>
                    <a:pt x="813361" y="295859"/>
                  </a:cubicBezTo>
                  <a:cubicBezTo>
                    <a:pt x="812789" y="294823"/>
                    <a:pt x="812218" y="293822"/>
                    <a:pt x="812182" y="293072"/>
                  </a:cubicBezTo>
                  <a:lnTo>
                    <a:pt x="809646" y="293180"/>
                  </a:lnTo>
                  <a:cubicBezTo>
                    <a:pt x="809718" y="291715"/>
                    <a:pt x="809718" y="290286"/>
                    <a:pt x="809682" y="288929"/>
                  </a:cubicBezTo>
                  <a:cubicBezTo>
                    <a:pt x="816861" y="290001"/>
                    <a:pt x="823326" y="293394"/>
                    <a:pt x="827148" y="298216"/>
                  </a:cubicBezTo>
                  <a:close/>
                  <a:moveTo>
                    <a:pt x="755104" y="180808"/>
                  </a:moveTo>
                  <a:lnTo>
                    <a:pt x="747424" y="179987"/>
                  </a:lnTo>
                  <a:cubicBezTo>
                    <a:pt x="748246" y="179165"/>
                    <a:pt x="749210" y="178451"/>
                    <a:pt x="750317" y="177987"/>
                  </a:cubicBezTo>
                  <a:cubicBezTo>
                    <a:pt x="753639" y="176594"/>
                    <a:pt x="756104" y="176843"/>
                    <a:pt x="759854" y="177236"/>
                  </a:cubicBezTo>
                  <a:lnTo>
                    <a:pt x="761462" y="177379"/>
                  </a:lnTo>
                  <a:cubicBezTo>
                    <a:pt x="765283" y="177736"/>
                    <a:pt x="768570" y="179701"/>
                    <a:pt x="771534" y="182558"/>
                  </a:cubicBezTo>
                  <a:cubicBezTo>
                    <a:pt x="766034" y="181987"/>
                    <a:pt x="760569" y="181415"/>
                    <a:pt x="755104" y="180808"/>
                  </a:cubicBezTo>
                  <a:close/>
                  <a:moveTo>
                    <a:pt x="799181" y="185559"/>
                  </a:moveTo>
                  <a:cubicBezTo>
                    <a:pt x="792930" y="184880"/>
                    <a:pt x="786679" y="184202"/>
                    <a:pt x="780428" y="183559"/>
                  </a:cubicBezTo>
                  <a:cubicBezTo>
                    <a:pt x="775963" y="177415"/>
                    <a:pt x="769963" y="171986"/>
                    <a:pt x="761997" y="171236"/>
                  </a:cubicBezTo>
                  <a:lnTo>
                    <a:pt x="760461" y="171093"/>
                  </a:lnTo>
                  <a:cubicBezTo>
                    <a:pt x="756282" y="170664"/>
                    <a:pt x="752675" y="170307"/>
                    <a:pt x="747924" y="172271"/>
                  </a:cubicBezTo>
                  <a:cubicBezTo>
                    <a:pt x="744674" y="173629"/>
                    <a:pt x="741995" y="176129"/>
                    <a:pt x="740316" y="179237"/>
                  </a:cubicBezTo>
                  <a:lnTo>
                    <a:pt x="649983" y="169521"/>
                  </a:lnTo>
                  <a:cubicBezTo>
                    <a:pt x="639768" y="168414"/>
                    <a:pt x="629159" y="167485"/>
                    <a:pt x="618908" y="166592"/>
                  </a:cubicBezTo>
                  <a:cubicBezTo>
                    <a:pt x="587797" y="163877"/>
                    <a:pt x="555650" y="161091"/>
                    <a:pt x="526432" y="152840"/>
                  </a:cubicBezTo>
                  <a:cubicBezTo>
                    <a:pt x="510073" y="148233"/>
                    <a:pt x="495536" y="146197"/>
                    <a:pt x="482034" y="146661"/>
                  </a:cubicBezTo>
                  <a:cubicBezTo>
                    <a:pt x="477855" y="146768"/>
                    <a:pt x="472068" y="145804"/>
                    <a:pt x="465960" y="144732"/>
                  </a:cubicBezTo>
                  <a:cubicBezTo>
                    <a:pt x="456673" y="143089"/>
                    <a:pt x="446172" y="141303"/>
                    <a:pt x="437671" y="142946"/>
                  </a:cubicBezTo>
                  <a:cubicBezTo>
                    <a:pt x="437671" y="142732"/>
                    <a:pt x="437635" y="142482"/>
                    <a:pt x="437635" y="142232"/>
                  </a:cubicBezTo>
                  <a:cubicBezTo>
                    <a:pt x="437564" y="141017"/>
                    <a:pt x="437493" y="139374"/>
                    <a:pt x="436671" y="138160"/>
                  </a:cubicBezTo>
                  <a:cubicBezTo>
                    <a:pt x="434564" y="125944"/>
                    <a:pt x="443672" y="113586"/>
                    <a:pt x="453995" y="107513"/>
                  </a:cubicBezTo>
                  <a:cubicBezTo>
                    <a:pt x="490785" y="85832"/>
                    <a:pt x="539827" y="71652"/>
                    <a:pt x="582010" y="70437"/>
                  </a:cubicBezTo>
                  <a:cubicBezTo>
                    <a:pt x="592155" y="70152"/>
                    <a:pt x="602656" y="71688"/>
                    <a:pt x="612800" y="73152"/>
                  </a:cubicBezTo>
                  <a:cubicBezTo>
                    <a:pt x="623659" y="74724"/>
                    <a:pt x="634874" y="76367"/>
                    <a:pt x="646090" y="75938"/>
                  </a:cubicBezTo>
                  <a:cubicBezTo>
                    <a:pt x="677558" y="74652"/>
                    <a:pt x="709991" y="78510"/>
                    <a:pt x="741352" y="82224"/>
                  </a:cubicBezTo>
                  <a:lnTo>
                    <a:pt x="744316" y="82582"/>
                  </a:lnTo>
                  <a:cubicBezTo>
                    <a:pt x="778892" y="86654"/>
                    <a:pt x="800681" y="102942"/>
                    <a:pt x="819505" y="138731"/>
                  </a:cubicBezTo>
                  <a:cubicBezTo>
                    <a:pt x="824648" y="148519"/>
                    <a:pt x="825898" y="154483"/>
                    <a:pt x="827541" y="165735"/>
                  </a:cubicBezTo>
                  <a:cubicBezTo>
                    <a:pt x="827970" y="168771"/>
                    <a:pt x="827827" y="171914"/>
                    <a:pt x="827684" y="175272"/>
                  </a:cubicBezTo>
                  <a:cubicBezTo>
                    <a:pt x="827506" y="179129"/>
                    <a:pt x="827363" y="183130"/>
                    <a:pt x="828113" y="186952"/>
                  </a:cubicBezTo>
                  <a:cubicBezTo>
                    <a:pt x="822433" y="186094"/>
                    <a:pt x="815861" y="185988"/>
                    <a:pt x="809789" y="185952"/>
                  </a:cubicBezTo>
                  <a:cubicBezTo>
                    <a:pt x="805717" y="185880"/>
                    <a:pt x="801931" y="185845"/>
                    <a:pt x="799181" y="185559"/>
                  </a:cubicBezTo>
                  <a:close/>
                  <a:moveTo>
                    <a:pt x="196355" y="628078"/>
                  </a:moveTo>
                  <a:cubicBezTo>
                    <a:pt x="190997" y="623471"/>
                    <a:pt x="186318" y="618006"/>
                    <a:pt x="181782" y="612719"/>
                  </a:cubicBezTo>
                  <a:cubicBezTo>
                    <a:pt x="158100" y="585002"/>
                    <a:pt x="144563" y="559677"/>
                    <a:pt x="133526" y="522315"/>
                  </a:cubicBezTo>
                  <a:cubicBezTo>
                    <a:pt x="127882" y="503241"/>
                    <a:pt x="126311" y="482846"/>
                    <a:pt x="124775" y="463094"/>
                  </a:cubicBezTo>
                  <a:cubicBezTo>
                    <a:pt x="124275" y="456628"/>
                    <a:pt x="123739" y="449949"/>
                    <a:pt x="123096" y="443448"/>
                  </a:cubicBezTo>
                  <a:cubicBezTo>
                    <a:pt x="122489" y="437340"/>
                    <a:pt x="122024" y="431232"/>
                    <a:pt x="121560" y="425267"/>
                  </a:cubicBezTo>
                  <a:cubicBezTo>
                    <a:pt x="120453" y="411158"/>
                    <a:pt x="119346" y="396585"/>
                    <a:pt x="116345" y="382012"/>
                  </a:cubicBezTo>
                  <a:cubicBezTo>
                    <a:pt x="114595" y="373582"/>
                    <a:pt x="113166" y="364938"/>
                    <a:pt x="111809" y="356545"/>
                  </a:cubicBezTo>
                  <a:cubicBezTo>
                    <a:pt x="109130" y="340257"/>
                    <a:pt x="106344" y="323398"/>
                    <a:pt x="101093" y="307217"/>
                  </a:cubicBezTo>
                  <a:cubicBezTo>
                    <a:pt x="95878" y="291143"/>
                    <a:pt x="88877" y="277356"/>
                    <a:pt x="80234" y="266176"/>
                  </a:cubicBezTo>
                  <a:cubicBezTo>
                    <a:pt x="69661" y="252496"/>
                    <a:pt x="56838" y="247960"/>
                    <a:pt x="41121" y="243423"/>
                  </a:cubicBezTo>
                  <a:cubicBezTo>
                    <a:pt x="37192" y="242280"/>
                    <a:pt x="33228" y="242459"/>
                    <a:pt x="29406" y="242637"/>
                  </a:cubicBezTo>
                  <a:cubicBezTo>
                    <a:pt x="26048" y="242780"/>
                    <a:pt x="22833" y="242923"/>
                    <a:pt x="20155" y="242137"/>
                  </a:cubicBezTo>
                  <a:cubicBezTo>
                    <a:pt x="19047" y="241816"/>
                    <a:pt x="18333" y="241530"/>
                    <a:pt x="17868" y="241352"/>
                  </a:cubicBezTo>
                  <a:cubicBezTo>
                    <a:pt x="18619" y="239530"/>
                    <a:pt x="19726" y="236315"/>
                    <a:pt x="17190" y="231815"/>
                  </a:cubicBezTo>
                  <a:cubicBezTo>
                    <a:pt x="15868" y="229493"/>
                    <a:pt x="13332" y="228493"/>
                    <a:pt x="11296" y="227671"/>
                  </a:cubicBezTo>
                  <a:cubicBezTo>
                    <a:pt x="10403" y="227314"/>
                    <a:pt x="9332" y="226885"/>
                    <a:pt x="8939" y="226528"/>
                  </a:cubicBezTo>
                  <a:cubicBezTo>
                    <a:pt x="7653" y="225385"/>
                    <a:pt x="6153" y="223706"/>
                    <a:pt x="6403" y="222313"/>
                  </a:cubicBezTo>
                  <a:cubicBezTo>
                    <a:pt x="6546" y="221563"/>
                    <a:pt x="7582" y="218849"/>
                    <a:pt x="15725" y="215562"/>
                  </a:cubicBezTo>
                  <a:cubicBezTo>
                    <a:pt x="37728" y="206633"/>
                    <a:pt x="82270" y="215491"/>
                    <a:pt x="101558" y="225849"/>
                  </a:cubicBezTo>
                  <a:cubicBezTo>
                    <a:pt x="126204" y="239066"/>
                    <a:pt x="162923" y="271069"/>
                    <a:pt x="185354" y="310110"/>
                  </a:cubicBezTo>
                  <a:cubicBezTo>
                    <a:pt x="187568" y="313968"/>
                    <a:pt x="189640" y="317968"/>
                    <a:pt x="191640" y="321826"/>
                  </a:cubicBezTo>
                  <a:cubicBezTo>
                    <a:pt x="194033" y="326434"/>
                    <a:pt x="196498" y="331220"/>
                    <a:pt x="199284" y="335863"/>
                  </a:cubicBezTo>
                  <a:cubicBezTo>
                    <a:pt x="202570" y="341400"/>
                    <a:pt x="204392" y="347151"/>
                    <a:pt x="206285" y="353223"/>
                  </a:cubicBezTo>
                  <a:cubicBezTo>
                    <a:pt x="207607" y="357473"/>
                    <a:pt x="209000" y="361867"/>
                    <a:pt x="210929" y="366260"/>
                  </a:cubicBezTo>
                  <a:cubicBezTo>
                    <a:pt x="217644" y="381405"/>
                    <a:pt x="220822" y="398943"/>
                    <a:pt x="223859" y="415909"/>
                  </a:cubicBezTo>
                  <a:cubicBezTo>
                    <a:pt x="224359" y="418695"/>
                    <a:pt x="224859" y="421445"/>
                    <a:pt x="225359" y="424160"/>
                  </a:cubicBezTo>
                  <a:cubicBezTo>
                    <a:pt x="227037" y="433197"/>
                    <a:pt x="235539" y="460343"/>
                    <a:pt x="245076" y="476131"/>
                  </a:cubicBezTo>
                  <a:cubicBezTo>
                    <a:pt x="227431" y="531816"/>
                    <a:pt x="216358" y="590074"/>
                    <a:pt x="235610" y="643509"/>
                  </a:cubicBezTo>
                  <a:cubicBezTo>
                    <a:pt x="236967" y="647259"/>
                    <a:pt x="238861" y="650581"/>
                    <a:pt x="240789" y="653760"/>
                  </a:cubicBezTo>
                  <a:cubicBezTo>
                    <a:pt x="223537" y="646974"/>
                    <a:pt x="207785" y="637937"/>
                    <a:pt x="196355" y="628078"/>
                  </a:cubicBezTo>
                  <a:close/>
                  <a:moveTo>
                    <a:pt x="724850" y="869466"/>
                  </a:moveTo>
                  <a:cubicBezTo>
                    <a:pt x="724636" y="871430"/>
                    <a:pt x="724493" y="873395"/>
                    <a:pt x="724350" y="875395"/>
                  </a:cubicBezTo>
                  <a:cubicBezTo>
                    <a:pt x="723957" y="880788"/>
                    <a:pt x="723528" y="886325"/>
                    <a:pt x="721921" y="891183"/>
                  </a:cubicBezTo>
                  <a:cubicBezTo>
                    <a:pt x="719456" y="898612"/>
                    <a:pt x="718385" y="899362"/>
                    <a:pt x="711562" y="898434"/>
                  </a:cubicBezTo>
                  <a:cubicBezTo>
                    <a:pt x="692453" y="895826"/>
                    <a:pt x="672915" y="893897"/>
                    <a:pt x="654020" y="892040"/>
                  </a:cubicBezTo>
                  <a:cubicBezTo>
                    <a:pt x="644840" y="891147"/>
                    <a:pt x="635696" y="890218"/>
                    <a:pt x="626552" y="889254"/>
                  </a:cubicBezTo>
                  <a:cubicBezTo>
                    <a:pt x="586547" y="884968"/>
                    <a:pt x="541220" y="880074"/>
                    <a:pt x="496285" y="872109"/>
                  </a:cubicBezTo>
                  <a:cubicBezTo>
                    <a:pt x="489713" y="870930"/>
                    <a:pt x="482570" y="870752"/>
                    <a:pt x="475640" y="870573"/>
                  </a:cubicBezTo>
                  <a:cubicBezTo>
                    <a:pt x="465532" y="870323"/>
                    <a:pt x="455102" y="870037"/>
                    <a:pt x="446422" y="866715"/>
                  </a:cubicBezTo>
                  <a:cubicBezTo>
                    <a:pt x="445994" y="860250"/>
                    <a:pt x="445065" y="853857"/>
                    <a:pt x="444136" y="847642"/>
                  </a:cubicBezTo>
                  <a:cubicBezTo>
                    <a:pt x="442636" y="837212"/>
                    <a:pt x="441100" y="826425"/>
                    <a:pt x="441850" y="815352"/>
                  </a:cubicBezTo>
                  <a:cubicBezTo>
                    <a:pt x="488856" y="832104"/>
                    <a:pt x="533040" y="842677"/>
                    <a:pt x="576046" y="847570"/>
                  </a:cubicBezTo>
                  <a:cubicBezTo>
                    <a:pt x="582546" y="848320"/>
                    <a:pt x="588797" y="848606"/>
                    <a:pt x="594941" y="848606"/>
                  </a:cubicBezTo>
                  <a:cubicBezTo>
                    <a:pt x="603620" y="848606"/>
                    <a:pt x="612122" y="848070"/>
                    <a:pt x="620872" y="847499"/>
                  </a:cubicBezTo>
                  <a:cubicBezTo>
                    <a:pt x="628159" y="847034"/>
                    <a:pt x="635732" y="846534"/>
                    <a:pt x="643411" y="846391"/>
                  </a:cubicBezTo>
                  <a:cubicBezTo>
                    <a:pt x="646483" y="846320"/>
                    <a:pt x="649519" y="846284"/>
                    <a:pt x="652591" y="846213"/>
                  </a:cubicBezTo>
                  <a:cubicBezTo>
                    <a:pt x="661485" y="845998"/>
                    <a:pt x="670700" y="845784"/>
                    <a:pt x="679701" y="845927"/>
                  </a:cubicBezTo>
                  <a:cubicBezTo>
                    <a:pt x="696596" y="846177"/>
                    <a:pt x="711134" y="844534"/>
                    <a:pt x="727743" y="842320"/>
                  </a:cubicBezTo>
                  <a:lnTo>
                    <a:pt x="727422" y="845248"/>
                  </a:lnTo>
                  <a:cubicBezTo>
                    <a:pt x="726600" y="853249"/>
                    <a:pt x="725707" y="861358"/>
                    <a:pt x="724850" y="869466"/>
                  </a:cubicBezTo>
                  <a:close/>
                  <a:moveTo>
                    <a:pt x="937734" y="434947"/>
                  </a:moveTo>
                  <a:cubicBezTo>
                    <a:pt x="934626" y="427053"/>
                    <a:pt x="931376" y="418874"/>
                    <a:pt x="929018" y="410658"/>
                  </a:cubicBezTo>
                  <a:cubicBezTo>
                    <a:pt x="925803" y="399478"/>
                    <a:pt x="920517" y="389049"/>
                    <a:pt x="915445" y="378976"/>
                  </a:cubicBezTo>
                  <a:cubicBezTo>
                    <a:pt x="912445" y="373047"/>
                    <a:pt x="909337" y="366867"/>
                    <a:pt x="906730" y="360723"/>
                  </a:cubicBezTo>
                  <a:cubicBezTo>
                    <a:pt x="898157" y="340471"/>
                    <a:pt x="892299" y="318861"/>
                    <a:pt x="886656" y="297966"/>
                  </a:cubicBezTo>
                  <a:cubicBezTo>
                    <a:pt x="885906" y="295180"/>
                    <a:pt x="885120" y="292358"/>
                    <a:pt x="884370" y="289536"/>
                  </a:cubicBezTo>
                  <a:lnTo>
                    <a:pt x="887227" y="290501"/>
                  </a:lnTo>
                  <a:cubicBezTo>
                    <a:pt x="888478" y="287607"/>
                    <a:pt x="910230" y="277856"/>
                    <a:pt x="921553" y="276677"/>
                  </a:cubicBezTo>
                  <a:cubicBezTo>
                    <a:pt x="934483" y="275320"/>
                    <a:pt x="946592" y="277320"/>
                    <a:pt x="959451" y="279428"/>
                  </a:cubicBezTo>
                  <a:cubicBezTo>
                    <a:pt x="962237" y="279892"/>
                    <a:pt x="965059" y="280356"/>
                    <a:pt x="967916" y="280785"/>
                  </a:cubicBezTo>
                  <a:cubicBezTo>
                    <a:pt x="972631" y="281500"/>
                    <a:pt x="977524" y="281857"/>
                    <a:pt x="982275" y="282214"/>
                  </a:cubicBezTo>
                  <a:cubicBezTo>
                    <a:pt x="994669" y="283107"/>
                    <a:pt x="1006349" y="283964"/>
                    <a:pt x="1016136" y="290608"/>
                  </a:cubicBezTo>
                  <a:cubicBezTo>
                    <a:pt x="1026459" y="297644"/>
                    <a:pt x="1031388" y="309503"/>
                    <a:pt x="1032174" y="329077"/>
                  </a:cubicBezTo>
                  <a:cubicBezTo>
                    <a:pt x="1033567" y="364974"/>
                    <a:pt x="1018351" y="397478"/>
                    <a:pt x="1001277" y="430375"/>
                  </a:cubicBezTo>
                  <a:lnTo>
                    <a:pt x="998455" y="435804"/>
                  </a:lnTo>
                  <a:cubicBezTo>
                    <a:pt x="991062" y="449985"/>
                    <a:pt x="983418" y="464665"/>
                    <a:pt x="977346" y="479810"/>
                  </a:cubicBezTo>
                  <a:cubicBezTo>
                    <a:pt x="976738" y="481346"/>
                    <a:pt x="976060" y="483203"/>
                    <a:pt x="975310" y="485239"/>
                  </a:cubicBezTo>
                  <a:cubicBezTo>
                    <a:pt x="972024" y="494204"/>
                    <a:pt x="966701" y="508599"/>
                    <a:pt x="959415" y="513350"/>
                  </a:cubicBezTo>
                  <a:cubicBezTo>
                    <a:pt x="956414" y="495490"/>
                    <a:pt x="951843" y="478095"/>
                    <a:pt x="947199" y="461308"/>
                  </a:cubicBezTo>
                  <a:cubicBezTo>
                    <a:pt x="944556" y="452235"/>
                    <a:pt x="941091" y="443448"/>
                    <a:pt x="937734" y="434947"/>
                  </a:cubicBezTo>
                  <a:close/>
                  <a:moveTo>
                    <a:pt x="1089824" y="343079"/>
                  </a:moveTo>
                  <a:cubicBezTo>
                    <a:pt x="1087538" y="372761"/>
                    <a:pt x="1078037" y="393227"/>
                    <a:pt x="1064464" y="414873"/>
                  </a:cubicBezTo>
                  <a:lnTo>
                    <a:pt x="1061356" y="419874"/>
                  </a:lnTo>
                  <a:cubicBezTo>
                    <a:pt x="1055820" y="428804"/>
                    <a:pt x="1050569" y="437233"/>
                    <a:pt x="1044283" y="445555"/>
                  </a:cubicBezTo>
                  <a:cubicBezTo>
                    <a:pt x="1038853" y="452771"/>
                    <a:pt x="1033460" y="459950"/>
                    <a:pt x="1028066" y="467166"/>
                  </a:cubicBezTo>
                  <a:cubicBezTo>
                    <a:pt x="1022673" y="474381"/>
                    <a:pt x="1017279" y="481596"/>
                    <a:pt x="1011850" y="488775"/>
                  </a:cubicBezTo>
                  <a:cubicBezTo>
                    <a:pt x="1009421" y="492026"/>
                    <a:pt x="1007028" y="495419"/>
                    <a:pt x="1004599" y="498848"/>
                  </a:cubicBezTo>
                  <a:cubicBezTo>
                    <a:pt x="997312" y="509171"/>
                    <a:pt x="989776" y="519886"/>
                    <a:pt x="980239" y="527316"/>
                  </a:cubicBezTo>
                  <a:cubicBezTo>
                    <a:pt x="976417" y="530280"/>
                    <a:pt x="974452" y="532817"/>
                    <a:pt x="972202" y="535745"/>
                  </a:cubicBezTo>
                  <a:cubicBezTo>
                    <a:pt x="971488" y="536638"/>
                    <a:pt x="970738" y="537603"/>
                    <a:pt x="969880" y="538675"/>
                  </a:cubicBezTo>
                  <a:cubicBezTo>
                    <a:pt x="968916" y="539853"/>
                    <a:pt x="967702" y="540603"/>
                    <a:pt x="966416" y="541425"/>
                  </a:cubicBezTo>
                  <a:cubicBezTo>
                    <a:pt x="965201" y="542211"/>
                    <a:pt x="963844" y="543068"/>
                    <a:pt x="962737" y="544318"/>
                  </a:cubicBezTo>
                  <a:cubicBezTo>
                    <a:pt x="962380" y="536067"/>
                    <a:pt x="961558" y="527923"/>
                    <a:pt x="960379" y="519886"/>
                  </a:cubicBezTo>
                  <a:cubicBezTo>
                    <a:pt x="970845" y="515171"/>
                    <a:pt x="976953" y="498598"/>
                    <a:pt x="981060" y="487418"/>
                  </a:cubicBezTo>
                  <a:cubicBezTo>
                    <a:pt x="981775" y="485453"/>
                    <a:pt x="982454" y="483668"/>
                    <a:pt x="983061" y="482167"/>
                  </a:cubicBezTo>
                  <a:cubicBezTo>
                    <a:pt x="989026" y="467273"/>
                    <a:pt x="996598" y="452771"/>
                    <a:pt x="1003920" y="438698"/>
                  </a:cubicBezTo>
                  <a:lnTo>
                    <a:pt x="1006742" y="433268"/>
                  </a:lnTo>
                  <a:cubicBezTo>
                    <a:pt x="1024209" y="399585"/>
                    <a:pt x="1039782" y="366296"/>
                    <a:pt x="1038318" y="328863"/>
                  </a:cubicBezTo>
                  <a:cubicBezTo>
                    <a:pt x="1037782" y="315361"/>
                    <a:pt x="1035281" y="296216"/>
                    <a:pt x="1019601" y="285536"/>
                  </a:cubicBezTo>
                  <a:cubicBezTo>
                    <a:pt x="1008457" y="277928"/>
                    <a:pt x="995348" y="276999"/>
                    <a:pt x="982704" y="276070"/>
                  </a:cubicBezTo>
                  <a:cubicBezTo>
                    <a:pt x="977881" y="275713"/>
                    <a:pt x="973310" y="275391"/>
                    <a:pt x="968845" y="274713"/>
                  </a:cubicBezTo>
                  <a:cubicBezTo>
                    <a:pt x="966023" y="274284"/>
                    <a:pt x="963237" y="273820"/>
                    <a:pt x="960486" y="273356"/>
                  </a:cubicBezTo>
                  <a:cubicBezTo>
                    <a:pt x="947806" y="271284"/>
                    <a:pt x="934698" y="269105"/>
                    <a:pt x="920946" y="270569"/>
                  </a:cubicBezTo>
                  <a:cubicBezTo>
                    <a:pt x="915624" y="271141"/>
                    <a:pt x="890763" y="278142"/>
                    <a:pt x="883334" y="285750"/>
                  </a:cubicBezTo>
                  <a:cubicBezTo>
                    <a:pt x="880119" y="274141"/>
                    <a:pt x="876726" y="262461"/>
                    <a:pt x="872654" y="250960"/>
                  </a:cubicBezTo>
                  <a:lnTo>
                    <a:pt x="877940" y="252532"/>
                  </a:lnTo>
                  <a:cubicBezTo>
                    <a:pt x="879334" y="247924"/>
                    <a:pt x="888835" y="245066"/>
                    <a:pt x="894514" y="243352"/>
                  </a:cubicBezTo>
                  <a:cubicBezTo>
                    <a:pt x="895586" y="243030"/>
                    <a:pt x="896550" y="242744"/>
                    <a:pt x="897407" y="242459"/>
                  </a:cubicBezTo>
                  <a:cubicBezTo>
                    <a:pt x="912480" y="237565"/>
                    <a:pt x="931340" y="238601"/>
                    <a:pt x="947985" y="239458"/>
                  </a:cubicBezTo>
                  <a:cubicBezTo>
                    <a:pt x="950807" y="239601"/>
                    <a:pt x="953593" y="239744"/>
                    <a:pt x="956307" y="239887"/>
                  </a:cubicBezTo>
                  <a:lnTo>
                    <a:pt x="963130" y="240173"/>
                  </a:lnTo>
                  <a:cubicBezTo>
                    <a:pt x="990169" y="241280"/>
                    <a:pt x="1023816" y="242637"/>
                    <a:pt x="1048069" y="253817"/>
                  </a:cubicBezTo>
                  <a:cubicBezTo>
                    <a:pt x="1060356" y="259461"/>
                    <a:pt x="1067714" y="266569"/>
                    <a:pt x="1075644" y="276177"/>
                  </a:cubicBezTo>
                  <a:cubicBezTo>
                    <a:pt x="1087502" y="290643"/>
                    <a:pt x="1092146" y="312539"/>
                    <a:pt x="1089824" y="34307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749BD1F9-7B10-A74C-815D-D669A11F1617}"/>
                </a:ext>
              </a:extLst>
            </p:cNvPr>
            <p:cNvSpPr/>
            <p:nvPr/>
          </p:nvSpPr>
          <p:spPr>
            <a:xfrm>
              <a:off x="9867744" y="5638669"/>
              <a:ext cx="108227" cy="113978"/>
            </a:xfrm>
            <a:custGeom>
              <a:avLst/>
              <a:gdLst>
                <a:gd name="connsiteX0" fmla="*/ 54793 w 108227"/>
                <a:gd name="connsiteY0" fmla="*/ 85832 h 113978"/>
                <a:gd name="connsiteX1" fmla="*/ 76188 w 108227"/>
                <a:gd name="connsiteY1" fmla="*/ 67116 h 113978"/>
                <a:gd name="connsiteX2" fmla="*/ 78653 w 108227"/>
                <a:gd name="connsiteY2" fmla="*/ 62687 h 113978"/>
                <a:gd name="connsiteX3" fmla="*/ 80617 w 108227"/>
                <a:gd name="connsiteY3" fmla="*/ 59150 h 113978"/>
                <a:gd name="connsiteX4" fmla="*/ 82725 w 108227"/>
                <a:gd name="connsiteY4" fmla="*/ 56543 h 113978"/>
                <a:gd name="connsiteX5" fmla="*/ 87047 w 108227"/>
                <a:gd name="connsiteY5" fmla="*/ 50506 h 113978"/>
                <a:gd name="connsiteX6" fmla="*/ 91976 w 108227"/>
                <a:gd name="connsiteY6" fmla="*/ 41362 h 113978"/>
                <a:gd name="connsiteX7" fmla="*/ 97619 w 108227"/>
                <a:gd name="connsiteY7" fmla="*/ 30897 h 113978"/>
                <a:gd name="connsiteX8" fmla="*/ 104156 w 108227"/>
                <a:gd name="connsiteY8" fmla="*/ 15573 h 113978"/>
                <a:gd name="connsiteX9" fmla="*/ 104942 w 108227"/>
                <a:gd name="connsiteY9" fmla="*/ 11466 h 113978"/>
                <a:gd name="connsiteX10" fmla="*/ 105228 w 108227"/>
                <a:gd name="connsiteY10" fmla="*/ 9323 h 113978"/>
                <a:gd name="connsiteX11" fmla="*/ 106406 w 108227"/>
                <a:gd name="connsiteY11" fmla="*/ 6358 h 113978"/>
                <a:gd name="connsiteX12" fmla="*/ 108228 w 108227"/>
                <a:gd name="connsiteY12" fmla="*/ 36 h 113978"/>
                <a:gd name="connsiteX13" fmla="*/ 102048 w 108227"/>
                <a:gd name="connsiteY13" fmla="*/ 0 h 113978"/>
                <a:gd name="connsiteX14" fmla="*/ 100870 w 108227"/>
                <a:gd name="connsiteY14" fmla="*/ 3643 h 113978"/>
                <a:gd name="connsiteX15" fmla="*/ 99227 w 108227"/>
                <a:gd name="connsiteY15" fmla="*/ 8072 h 113978"/>
                <a:gd name="connsiteX16" fmla="*/ 98834 w 108227"/>
                <a:gd name="connsiteY16" fmla="*/ 10930 h 113978"/>
                <a:gd name="connsiteX17" fmla="*/ 98370 w 108227"/>
                <a:gd name="connsiteY17" fmla="*/ 13609 h 113978"/>
                <a:gd name="connsiteX18" fmla="*/ 92297 w 108227"/>
                <a:gd name="connsiteY18" fmla="*/ 27861 h 113978"/>
                <a:gd name="connsiteX19" fmla="*/ 86547 w 108227"/>
                <a:gd name="connsiteY19" fmla="*/ 38505 h 113978"/>
                <a:gd name="connsiteX20" fmla="*/ 81689 w 108227"/>
                <a:gd name="connsiteY20" fmla="*/ 47541 h 113978"/>
                <a:gd name="connsiteX21" fmla="*/ 78010 w 108227"/>
                <a:gd name="connsiteY21" fmla="*/ 52649 h 113978"/>
                <a:gd name="connsiteX22" fmla="*/ 75724 w 108227"/>
                <a:gd name="connsiteY22" fmla="*/ 55507 h 113978"/>
                <a:gd name="connsiteX23" fmla="*/ 73116 w 108227"/>
                <a:gd name="connsiteY23" fmla="*/ 60150 h 113978"/>
                <a:gd name="connsiteX24" fmla="*/ 71259 w 108227"/>
                <a:gd name="connsiteY24" fmla="*/ 63544 h 113978"/>
                <a:gd name="connsiteX25" fmla="*/ 51364 w 108227"/>
                <a:gd name="connsiteY25" fmla="*/ 80796 h 113978"/>
                <a:gd name="connsiteX26" fmla="*/ 44577 w 108227"/>
                <a:gd name="connsiteY26" fmla="*/ 85582 h 113978"/>
                <a:gd name="connsiteX27" fmla="*/ 0 w 108227"/>
                <a:gd name="connsiteY27" fmla="*/ 108156 h 113978"/>
                <a:gd name="connsiteX28" fmla="*/ 2143 w 108227"/>
                <a:gd name="connsiteY28" fmla="*/ 113979 h 113978"/>
                <a:gd name="connsiteX29" fmla="*/ 48256 w 108227"/>
                <a:gd name="connsiteY29" fmla="*/ 90583 h 113978"/>
                <a:gd name="connsiteX30" fmla="*/ 54793 w 108227"/>
                <a:gd name="connsiteY30" fmla="*/ 85832 h 11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8227" h="113978">
                  <a:moveTo>
                    <a:pt x="54793" y="85832"/>
                  </a:moveTo>
                  <a:cubicBezTo>
                    <a:pt x="62401" y="80617"/>
                    <a:pt x="70259" y="75188"/>
                    <a:pt x="76188" y="67116"/>
                  </a:cubicBezTo>
                  <a:cubicBezTo>
                    <a:pt x="77260" y="65651"/>
                    <a:pt x="77974" y="64151"/>
                    <a:pt x="78653" y="62687"/>
                  </a:cubicBezTo>
                  <a:cubicBezTo>
                    <a:pt x="79260" y="61400"/>
                    <a:pt x="79832" y="60150"/>
                    <a:pt x="80617" y="59150"/>
                  </a:cubicBezTo>
                  <a:cubicBezTo>
                    <a:pt x="81332" y="58186"/>
                    <a:pt x="82046" y="57329"/>
                    <a:pt x="82725" y="56543"/>
                  </a:cubicBezTo>
                  <a:cubicBezTo>
                    <a:pt x="84153" y="54792"/>
                    <a:pt x="85654" y="53007"/>
                    <a:pt x="87047" y="50506"/>
                  </a:cubicBezTo>
                  <a:cubicBezTo>
                    <a:pt x="88725" y="47470"/>
                    <a:pt x="90333" y="44434"/>
                    <a:pt x="91976" y="41362"/>
                  </a:cubicBezTo>
                  <a:cubicBezTo>
                    <a:pt x="93833" y="37862"/>
                    <a:pt x="95691" y="34326"/>
                    <a:pt x="97619" y="30897"/>
                  </a:cubicBezTo>
                  <a:cubicBezTo>
                    <a:pt x="100441" y="25932"/>
                    <a:pt x="102191" y="21360"/>
                    <a:pt x="104156" y="15573"/>
                  </a:cubicBezTo>
                  <a:cubicBezTo>
                    <a:pt x="104727" y="13930"/>
                    <a:pt x="104835" y="12609"/>
                    <a:pt x="104942" y="11466"/>
                  </a:cubicBezTo>
                  <a:cubicBezTo>
                    <a:pt x="105013" y="10823"/>
                    <a:pt x="105049" y="10144"/>
                    <a:pt x="105228" y="9323"/>
                  </a:cubicBezTo>
                  <a:cubicBezTo>
                    <a:pt x="105442" y="8358"/>
                    <a:pt x="105906" y="7358"/>
                    <a:pt x="106406" y="6358"/>
                  </a:cubicBezTo>
                  <a:cubicBezTo>
                    <a:pt x="107264" y="4608"/>
                    <a:pt x="108192" y="2607"/>
                    <a:pt x="108228" y="36"/>
                  </a:cubicBezTo>
                  <a:lnTo>
                    <a:pt x="102048" y="0"/>
                  </a:lnTo>
                  <a:cubicBezTo>
                    <a:pt x="102048" y="1179"/>
                    <a:pt x="101513" y="2250"/>
                    <a:pt x="100870" y="3643"/>
                  </a:cubicBezTo>
                  <a:cubicBezTo>
                    <a:pt x="100263" y="4893"/>
                    <a:pt x="99584" y="6322"/>
                    <a:pt x="99227" y="8072"/>
                  </a:cubicBezTo>
                  <a:cubicBezTo>
                    <a:pt x="99012" y="9144"/>
                    <a:pt x="98905" y="10072"/>
                    <a:pt x="98834" y="10930"/>
                  </a:cubicBezTo>
                  <a:cubicBezTo>
                    <a:pt x="98762" y="11930"/>
                    <a:pt x="98691" y="12645"/>
                    <a:pt x="98370" y="13609"/>
                  </a:cubicBezTo>
                  <a:cubicBezTo>
                    <a:pt x="96476" y="19181"/>
                    <a:pt x="94905" y="23324"/>
                    <a:pt x="92297" y="27861"/>
                  </a:cubicBezTo>
                  <a:cubicBezTo>
                    <a:pt x="90297" y="31361"/>
                    <a:pt x="88440" y="34933"/>
                    <a:pt x="86547" y="38505"/>
                  </a:cubicBezTo>
                  <a:cubicBezTo>
                    <a:pt x="84939" y="41541"/>
                    <a:pt x="83368" y="44541"/>
                    <a:pt x="81689" y="47541"/>
                  </a:cubicBezTo>
                  <a:cubicBezTo>
                    <a:pt x="80581" y="49542"/>
                    <a:pt x="79367" y="51006"/>
                    <a:pt x="78010" y="52649"/>
                  </a:cubicBezTo>
                  <a:cubicBezTo>
                    <a:pt x="77260" y="53542"/>
                    <a:pt x="76510" y="54471"/>
                    <a:pt x="75724" y="55507"/>
                  </a:cubicBezTo>
                  <a:cubicBezTo>
                    <a:pt x="74581" y="57043"/>
                    <a:pt x="73831" y="58615"/>
                    <a:pt x="73116" y="60150"/>
                  </a:cubicBezTo>
                  <a:cubicBezTo>
                    <a:pt x="72545" y="61400"/>
                    <a:pt x="71973" y="62579"/>
                    <a:pt x="71259" y="63544"/>
                  </a:cubicBezTo>
                  <a:cubicBezTo>
                    <a:pt x="65973" y="70759"/>
                    <a:pt x="58865" y="75653"/>
                    <a:pt x="51364" y="80796"/>
                  </a:cubicBezTo>
                  <a:cubicBezTo>
                    <a:pt x="49113" y="82367"/>
                    <a:pt x="46827" y="83939"/>
                    <a:pt x="44577" y="85582"/>
                  </a:cubicBezTo>
                  <a:cubicBezTo>
                    <a:pt x="32826" y="94190"/>
                    <a:pt x="18681" y="101370"/>
                    <a:pt x="0" y="108156"/>
                  </a:cubicBezTo>
                  <a:lnTo>
                    <a:pt x="2143" y="113979"/>
                  </a:lnTo>
                  <a:cubicBezTo>
                    <a:pt x="21360" y="106942"/>
                    <a:pt x="36005" y="99512"/>
                    <a:pt x="48256" y="90583"/>
                  </a:cubicBezTo>
                  <a:cubicBezTo>
                    <a:pt x="50364" y="88868"/>
                    <a:pt x="52578" y="87368"/>
                    <a:pt x="54793" y="8583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25039BC7-F7B3-0740-8E0C-0895960FEB36}"/>
                </a:ext>
              </a:extLst>
            </p:cNvPr>
            <p:cNvSpPr/>
            <p:nvPr/>
          </p:nvSpPr>
          <p:spPr>
            <a:xfrm>
              <a:off x="9426975" y="5189112"/>
              <a:ext cx="103012" cy="161770"/>
            </a:xfrm>
            <a:custGeom>
              <a:avLst/>
              <a:gdLst>
                <a:gd name="connsiteX0" fmla="*/ 0 w 103012"/>
                <a:gd name="connsiteY0" fmla="*/ 157198 h 161770"/>
                <a:gd name="connsiteX1" fmla="*/ 393 w 103012"/>
                <a:gd name="connsiteY1" fmla="*/ 161234 h 161770"/>
                <a:gd name="connsiteX2" fmla="*/ 2679 w 103012"/>
                <a:gd name="connsiteY2" fmla="*/ 161663 h 161770"/>
                <a:gd name="connsiteX3" fmla="*/ 3786 w 103012"/>
                <a:gd name="connsiteY3" fmla="*/ 161770 h 161770"/>
                <a:gd name="connsiteX4" fmla="*/ 11716 w 103012"/>
                <a:gd name="connsiteY4" fmla="*/ 151055 h 161770"/>
                <a:gd name="connsiteX5" fmla="*/ 12537 w 103012"/>
                <a:gd name="connsiteY5" fmla="*/ 148340 h 161770"/>
                <a:gd name="connsiteX6" fmla="*/ 16038 w 103012"/>
                <a:gd name="connsiteY6" fmla="*/ 139232 h 161770"/>
                <a:gd name="connsiteX7" fmla="*/ 19074 w 103012"/>
                <a:gd name="connsiteY7" fmla="*/ 131231 h 161770"/>
                <a:gd name="connsiteX8" fmla="*/ 32254 w 103012"/>
                <a:gd name="connsiteY8" fmla="*/ 96976 h 161770"/>
                <a:gd name="connsiteX9" fmla="*/ 57436 w 103012"/>
                <a:gd name="connsiteY9" fmla="*/ 59579 h 161770"/>
                <a:gd name="connsiteX10" fmla="*/ 67723 w 103012"/>
                <a:gd name="connsiteY10" fmla="*/ 47613 h 161770"/>
                <a:gd name="connsiteX11" fmla="*/ 75974 w 103012"/>
                <a:gd name="connsiteY11" fmla="*/ 37433 h 161770"/>
                <a:gd name="connsiteX12" fmla="*/ 103013 w 103012"/>
                <a:gd name="connsiteY12" fmla="*/ 3822 h 161770"/>
                <a:gd name="connsiteX13" fmla="*/ 98155 w 103012"/>
                <a:gd name="connsiteY13" fmla="*/ 0 h 161770"/>
                <a:gd name="connsiteX14" fmla="*/ 71187 w 103012"/>
                <a:gd name="connsiteY14" fmla="*/ 33576 h 161770"/>
                <a:gd name="connsiteX15" fmla="*/ 62936 w 103012"/>
                <a:gd name="connsiteY15" fmla="*/ 43755 h 161770"/>
                <a:gd name="connsiteX16" fmla="*/ 52828 w 103012"/>
                <a:gd name="connsiteY16" fmla="*/ 55507 h 161770"/>
                <a:gd name="connsiteX17" fmla="*/ 26432 w 103012"/>
                <a:gd name="connsiteY17" fmla="*/ 95012 h 161770"/>
                <a:gd name="connsiteX18" fmla="*/ 13430 w 103012"/>
                <a:gd name="connsiteY18" fmla="*/ 128802 h 161770"/>
                <a:gd name="connsiteX19" fmla="*/ 10251 w 103012"/>
                <a:gd name="connsiteY19" fmla="*/ 137196 h 161770"/>
                <a:gd name="connsiteX20" fmla="*/ 6929 w 103012"/>
                <a:gd name="connsiteY20" fmla="*/ 145840 h 161770"/>
                <a:gd name="connsiteX21" fmla="*/ 5786 w 103012"/>
                <a:gd name="connsiteY21" fmla="*/ 149376 h 161770"/>
                <a:gd name="connsiteX22" fmla="*/ 3286 w 103012"/>
                <a:gd name="connsiteY22" fmla="*/ 155626 h 161770"/>
                <a:gd name="connsiteX23" fmla="*/ 3786 w 103012"/>
                <a:gd name="connsiteY23" fmla="*/ 155520 h 161770"/>
                <a:gd name="connsiteX24" fmla="*/ 3572 w 103012"/>
                <a:gd name="connsiteY24" fmla="*/ 156805 h 161770"/>
                <a:gd name="connsiteX25" fmla="*/ 0 w 103012"/>
                <a:gd name="connsiteY25" fmla="*/ 157198 h 161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3012" h="161770">
                  <a:moveTo>
                    <a:pt x="0" y="157198"/>
                  </a:moveTo>
                  <a:lnTo>
                    <a:pt x="393" y="161234"/>
                  </a:lnTo>
                  <a:lnTo>
                    <a:pt x="2679" y="161663"/>
                  </a:lnTo>
                  <a:cubicBezTo>
                    <a:pt x="3072" y="161735"/>
                    <a:pt x="3429" y="161770"/>
                    <a:pt x="3786" y="161770"/>
                  </a:cubicBezTo>
                  <a:cubicBezTo>
                    <a:pt x="8751" y="161770"/>
                    <a:pt x="10608" y="155126"/>
                    <a:pt x="11716" y="151055"/>
                  </a:cubicBezTo>
                  <a:cubicBezTo>
                    <a:pt x="12001" y="149983"/>
                    <a:pt x="12323" y="148876"/>
                    <a:pt x="12537" y="148340"/>
                  </a:cubicBezTo>
                  <a:cubicBezTo>
                    <a:pt x="13859" y="145304"/>
                    <a:pt x="14966" y="142232"/>
                    <a:pt x="16038" y="139232"/>
                  </a:cubicBezTo>
                  <a:cubicBezTo>
                    <a:pt x="17038" y="136445"/>
                    <a:pt x="17966" y="133802"/>
                    <a:pt x="19074" y="131231"/>
                  </a:cubicBezTo>
                  <a:cubicBezTo>
                    <a:pt x="24181" y="119372"/>
                    <a:pt x="28503" y="108156"/>
                    <a:pt x="32254" y="96976"/>
                  </a:cubicBezTo>
                  <a:cubicBezTo>
                    <a:pt x="37147" y="82510"/>
                    <a:pt x="47006" y="71366"/>
                    <a:pt x="57436" y="59579"/>
                  </a:cubicBezTo>
                  <a:cubicBezTo>
                    <a:pt x="60865" y="55721"/>
                    <a:pt x="64401" y="51685"/>
                    <a:pt x="67723" y="47613"/>
                  </a:cubicBezTo>
                  <a:lnTo>
                    <a:pt x="75974" y="37433"/>
                  </a:lnTo>
                  <a:cubicBezTo>
                    <a:pt x="84868" y="26468"/>
                    <a:pt x="94083" y="15109"/>
                    <a:pt x="103013" y="3822"/>
                  </a:cubicBezTo>
                  <a:lnTo>
                    <a:pt x="98155" y="0"/>
                  </a:lnTo>
                  <a:cubicBezTo>
                    <a:pt x="89225" y="11287"/>
                    <a:pt x="80046" y="22610"/>
                    <a:pt x="71187" y="33576"/>
                  </a:cubicBezTo>
                  <a:lnTo>
                    <a:pt x="62936" y="43755"/>
                  </a:lnTo>
                  <a:cubicBezTo>
                    <a:pt x="59722" y="47720"/>
                    <a:pt x="56221" y="51685"/>
                    <a:pt x="52828" y="55507"/>
                  </a:cubicBezTo>
                  <a:cubicBezTo>
                    <a:pt x="42434" y="67222"/>
                    <a:pt x="31718" y="79367"/>
                    <a:pt x="26432" y="95012"/>
                  </a:cubicBezTo>
                  <a:cubicBezTo>
                    <a:pt x="22717" y="106049"/>
                    <a:pt x="18467" y="117086"/>
                    <a:pt x="13430" y="128802"/>
                  </a:cubicBezTo>
                  <a:cubicBezTo>
                    <a:pt x="12252" y="131588"/>
                    <a:pt x="11216" y="134410"/>
                    <a:pt x="10251" y="137196"/>
                  </a:cubicBezTo>
                  <a:cubicBezTo>
                    <a:pt x="9215" y="140089"/>
                    <a:pt x="8180" y="143053"/>
                    <a:pt x="6929" y="145840"/>
                  </a:cubicBezTo>
                  <a:cubicBezTo>
                    <a:pt x="6536" y="146768"/>
                    <a:pt x="6179" y="147983"/>
                    <a:pt x="5786" y="149376"/>
                  </a:cubicBezTo>
                  <a:cubicBezTo>
                    <a:pt x="5322" y="151055"/>
                    <a:pt x="4215" y="154984"/>
                    <a:pt x="3286" y="155626"/>
                  </a:cubicBezTo>
                  <a:cubicBezTo>
                    <a:pt x="3358" y="155555"/>
                    <a:pt x="3607" y="155484"/>
                    <a:pt x="3786" y="155520"/>
                  </a:cubicBezTo>
                  <a:lnTo>
                    <a:pt x="3572" y="156805"/>
                  </a:lnTo>
                  <a:lnTo>
                    <a:pt x="0" y="157198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" name="Graphic 1">
            <a:extLst>
              <a:ext uri="{FF2B5EF4-FFF2-40B4-BE49-F238E27FC236}">
                <a16:creationId xmlns:a16="http://schemas.microsoft.com/office/drawing/2014/main" id="{674CA9D6-9956-B940-8527-8AA6B3F40F30}"/>
              </a:ext>
            </a:extLst>
          </p:cNvPr>
          <p:cNvGrpSpPr/>
          <p:nvPr/>
        </p:nvGrpSpPr>
        <p:grpSpPr>
          <a:xfrm>
            <a:off x="7018470" y="1583442"/>
            <a:ext cx="555615" cy="1273326"/>
            <a:chOff x="7018470" y="1583442"/>
            <a:chExt cx="555615" cy="1273326"/>
          </a:xfrm>
          <a:solidFill>
            <a:schemeClr val="accent5"/>
          </a:solidFill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4E188DD-51A2-3440-8879-1B2625F58AD5}"/>
                </a:ext>
              </a:extLst>
            </p:cNvPr>
            <p:cNvSpPr/>
            <p:nvPr/>
          </p:nvSpPr>
          <p:spPr>
            <a:xfrm>
              <a:off x="7368729" y="2135279"/>
              <a:ext cx="205356" cy="211013"/>
            </a:xfrm>
            <a:custGeom>
              <a:avLst/>
              <a:gdLst>
                <a:gd name="connsiteX0" fmla="*/ 143507 w 205356"/>
                <a:gd name="connsiteY0" fmla="*/ 104643 h 211013"/>
                <a:gd name="connsiteX1" fmla="*/ 196013 w 205356"/>
                <a:gd name="connsiteY1" fmla="*/ 49350 h 211013"/>
                <a:gd name="connsiteX2" fmla="*/ 138649 w 205356"/>
                <a:gd name="connsiteY2" fmla="*/ 29276 h 211013"/>
                <a:gd name="connsiteX3" fmla="*/ 125719 w 205356"/>
                <a:gd name="connsiteY3" fmla="*/ 39885 h 211013"/>
                <a:gd name="connsiteX4" fmla="*/ 103180 w 205356"/>
                <a:gd name="connsiteY4" fmla="*/ 1559 h 211013"/>
                <a:gd name="connsiteX5" fmla="*/ 52781 w 205356"/>
                <a:gd name="connsiteY5" fmla="*/ 35027 h 211013"/>
                <a:gd name="connsiteX6" fmla="*/ 66390 w 205356"/>
                <a:gd name="connsiteY6" fmla="*/ 75247 h 211013"/>
                <a:gd name="connsiteX7" fmla="*/ 38994 w 205356"/>
                <a:gd name="connsiteY7" fmla="*/ 65888 h 211013"/>
                <a:gd name="connsiteX8" fmla="*/ 275 w 205356"/>
                <a:gd name="connsiteY8" fmla="*/ 106179 h 211013"/>
                <a:gd name="connsiteX9" fmla="*/ 61354 w 205356"/>
                <a:gd name="connsiteY9" fmla="*/ 127289 h 211013"/>
                <a:gd name="connsiteX10" fmla="*/ 48781 w 205356"/>
                <a:gd name="connsiteY10" fmla="*/ 156221 h 211013"/>
                <a:gd name="connsiteX11" fmla="*/ 64175 w 205356"/>
                <a:gd name="connsiteY11" fmla="*/ 208013 h 211013"/>
                <a:gd name="connsiteX12" fmla="*/ 120218 w 205356"/>
                <a:gd name="connsiteY12" fmla="*/ 183367 h 211013"/>
                <a:gd name="connsiteX13" fmla="*/ 117718 w 205356"/>
                <a:gd name="connsiteY13" fmla="*/ 150292 h 211013"/>
                <a:gd name="connsiteX14" fmla="*/ 146507 w 205356"/>
                <a:gd name="connsiteY14" fmla="*/ 169401 h 211013"/>
                <a:gd name="connsiteX15" fmla="*/ 203621 w 205356"/>
                <a:gd name="connsiteY15" fmla="*/ 158293 h 211013"/>
                <a:gd name="connsiteX16" fmla="*/ 143507 w 205356"/>
                <a:gd name="connsiteY16" fmla="*/ 104643 h 211013"/>
                <a:gd name="connsiteX17" fmla="*/ 59389 w 205356"/>
                <a:gd name="connsiteY17" fmla="*/ 32706 h 211013"/>
                <a:gd name="connsiteX18" fmla="*/ 114217 w 205356"/>
                <a:gd name="connsiteY18" fmla="*/ 16132 h 211013"/>
                <a:gd name="connsiteX19" fmla="*/ 119147 w 205356"/>
                <a:gd name="connsiteY19" fmla="*/ 48529 h 211013"/>
                <a:gd name="connsiteX20" fmla="*/ 99644 w 205356"/>
                <a:gd name="connsiteY20" fmla="*/ 92213 h 211013"/>
                <a:gd name="connsiteX21" fmla="*/ 98823 w 205356"/>
                <a:gd name="connsiteY21" fmla="*/ 91534 h 211013"/>
                <a:gd name="connsiteX22" fmla="*/ 59389 w 205356"/>
                <a:gd name="connsiteY22" fmla="*/ 32706 h 211013"/>
                <a:gd name="connsiteX23" fmla="*/ 115146 w 205356"/>
                <a:gd name="connsiteY23" fmla="*/ 168937 h 211013"/>
                <a:gd name="connsiteX24" fmla="*/ 65390 w 205356"/>
                <a:gd name="connsiteY24" fmla="*/ 201762 h 211013"/>
                <a:gd name="connsiteX25" fmla="*/ 55710 w 205356"/>
                <a:gd name="connsiteY25" fmla="*/ 153828 h 211013"/>
                <a:gd name="connsiteX26" fmla="*/ 71962 w 205356"/>
                <a:gd name="connsiteY26" fmla="*/ 123967 h 211013"/>
                <a:gd name="connsiteX27" fmla="*/ 92286 w 205356"/>
                <a:gd name="connsiteY27" fmla="*/ 112073 h 211013"/>
                <a:gd name="connsiteX28" fmla="*/ 103609 w 205356"/>
                <a:gd name="connsiteY28" fmla="*/ 133147 h 211013"/>
                <a:gd name="connsiteX29" fmla="*/ 115146 w 205356"/>
                <a:gd name="connsiteY29" fmla="*/ 168937 h 211013"/>
                <a:gd name="connsiteX30" fmla="*/ 144650 w 205356"/>
                <a:gd name="connsiteY30" fmla="*/ 161900 h 211013"/>
                <a:gd name="connsiteX31" fmla="*/ 110181 w 205356"/>
                <a:gd name="connsiteY31" fmla="*/ 132289 h 211013"/>
                <a:gd name="connsiteX32" fmla="*/ 96679 w 205356"/>
                <a:gd name="connsiteY32" fmla="*/ 107036 h 211013"/>
                <a:gd name="connsiteX33" fmla="*/ 93429 w 205356"/>
                <a:gd name="connsiteY33" fmla="*/ 105715 h 211013"/>
                <a:gd name="connsiteX34" fmla="*/ 90929 w 205356"/>
                <a:gd name="connsiteY34" fmla="*/ 105286 h 211013"/>
                <a:gd name="connsiteX35" fmla="*/ 68497 w 205356"/>
                <a:gd name="connsiteY35" fmla="*/ 118716 h 211013"/>
                <a:gd name="connsiteX36" fmla="*/ 6740 w 205356"/>
                <a:gd name="connsiteY36" fmla="*/ 107393 h 211013"/>
                <a:gd name="connsiteX37" fmla="*/ 17491 w 205356"/>
                <a:gd name="connsiteY37" fmla="*/ 78211 h 211013"/>
                <a:gd name="connsiteX38" fmla="*/ 48709 w 205356"/>
                <a:gd name="connsiteY38" fmla="*/ 74354 h 211013"/>
                <a:gd name="connsiteX39" fmla="*/ 98680 w 205356"/>
                <a:gd name="connsiteY39" fmla="*/ 106786 h 211013"/>
                <a:gd name="connsiteX40" fmla="*/ 103002 w 205356"/>
                <a:gd name="connsiteY40" fmla="*/ 102464 h 211013"/>
                <a:gd name="connsiteX41" fmla="*/ 101573 w 205356"/>
                <a:gd name="connsiteY41" fmla="*/ 101250 h 211013"/>
                <a:gd name="connsiteX42" fmla="*/ 103180 w 205356"/>
                <a:gd name="connsiteY42" fmla="*/ 100143 h 211013"/>
                <a:gd name="connsiteX43" fmla="*/ 123754 w 205356"/>
                <a:gd name="connsiteY43" fmla="*/ 53351 h 211013"/>
                <a:gd name="connsiteX44" fmla="*/ 133220 w 205356"/>
                <a:gd name="connsiteY44" fmla="*/ 41314 h 211013"/>
                <a:gd name="connsiteX45" fmla="*/ 192227 w 205356"/>
                <a:gd name="connsiteY45" fmla="*/ 61995 h 211013"/>
                <a:gd name="connsiteX46" fmla="*/ 110074 w 205356"/>
                <a:gd name="connsiteY46" fmla="*/ 101535 h 211013"/>
                <a:gd name="connsiteX47" fmla="*/ 107324 w 205356"/>
                <a:gd name="connsiteY47" fmla="*/ 101571 h 211013"/>
                <a:gd name="connsiteX48" fmla="*/ 107324 w 205356"/>
                <a:gd name="connsiteY48" fmla="*/ 107679 h 211013"/>
                <a:gd name="connsiteX49" fmla="*/ 198907 w 205356"/>
                <a:gd name="connsiteY49" fmla="*/ 146148 h 211013"/>
                <a:gd name="connsiteX50" fmla="*/ 144650 w 205356"/>
                <a:gd name="connsiteY50" fmla="*/ 161900 h 21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5356" h="211013">
                  <a:moveTo>
                    <a:pt x="143507" y="104643"/>
                  </a:moveTo>
                  <a:cubicBezTo>
                    <a:pt x="175582" y="99214"/>
                    <a:pt x="209015" y="84855"/>
                    <a:pt x="196013" y="49350"/>
                  </a:cubicBezTo>
                  <a:cubicBezTo>
                    <a:pt x="188012" y="27526"/>
                    <a:pt x="158473" y="18239"/>
                    <a:pt x="138649" y="29276"/>
                  </a:cubicBezTo>
                  <a:cubicBezTo>
                    <a:pt x="133756" y="32027"/>
                    <a:pt x="129505" y="35670"/>
                    <a:pt x="125719" y="39885"/>
                  </a:cubicBezTo>
                  <a:cubicBezTo>
                    <a:pt x="126898" y="22276"/>
                    <a:pt x="121540" y="6774"/>
                    <a:pt x="103180" y="1559"/>
                  </a:cubicBezTo>
                  <a:cubicBezTo>
                    <a:pt x="79392" y="-5228"/>
                    <a:pt x="56174" y="10917"/>
                    <a:pt x="52781" y="35027"/>
                  </a:cubicBezTo>
                  <a:cubicBezTo>
                    <a:pt x="50531" y="51065"/>
                    <a:pt x="56603" y="64424"/>
                    <a:pt x="66390" y="75247"/>
                  </a:cubicBezTo>
                  <a:cubicBezTo>
                    <a:pt x="57710" y="70425"/>
                    <a:pt x="48566" y="66888"/>
                    <a:pt x="38994" y="65888"/>
                  </a:cubicBezTo>
                  <a:cubicBezTo>
                    <a:pt x="17312" y="63602"/>
                    <a:pt x="-2583" y="84069"/>
                    <a:pt x="275" y="106179"/>
                  </a:cubicBezTo>
                  <a:cubicBezTo>
                    <a:pt x="3489" y="130968"/>
                    <a:pt x="35065" y="133897"/>
                    <a:pt x="61354" y="127289"/>
                  </a:cubicBezTo>
                  <a:cubicBezTo>
                    <a:pt x="55281" y="136004"/>
                    <a:pt x="51067" y="146148"/>
                    <a:pt x="48781" y="156221"/>
                  </a:cubicBezTo>
                  <a:cubicBezTo>
                    <a:pt x="44744" y="173759"/>
                    <a:pt x="45173" y="199155"/>
                    <a:pt x="64175" y="208013"/>
                  </a:cubicBezTo>
                  <a:cubicBezTo>
                    <a:pt x="83749" y="217122"/>
                    <a:pt x="114503" y="204513"/>
                    <a:pt x="120218" y="183367"/>
                  </a:cubicBezTo>
                  <a:cubicBezTo>
                    <a:pt x="123111" y="172652"/>
                    <a:pt x="121433" y="161364"/>
                    <a:pt x="117718" y="150292"/>
                  </a:cubicBezTo>
                  <a:cubicBezTo>
                    <a:pt x="125933" y="158293"/>
                    <a:pt x="135470" y="164900"/>
                    <a:pt x="146507" y="169401"/>
                  </a:cubicBezTo>
                  <a:cubicBezTo>
                    <a:pt x="165152" y="176973"/>
                    <a:pt x="195799" y="183546"/>
                    <a:pt x="203621" y="158293"/>
                  </a:cubicBezTo>
                  <a:cubicBezTo>
                    <a:pt x="213873" y="125217"/>
                    <a:pt x="176761" y="110358"/>
                    <a:pt x="143507" y="104643"/>
                  </a:cubicBezTo>
                  <a:close/>
                  <a:moveTo>
                    <a:pt x="59389" y="32706"/>
                  </a:moveTo>
                  <a:cubicBezTo>
                    <a:pt x="64568" y="10238"/>
                    <a:pt x="98501" y="-6085"/>
                    <a:pt x="114217" y="16132"/>
                  </a:cubicBezTo>
                  <a:cubicBezTo>
                    <a:pt x="120397" y="24883"/>
                    <a:pt x="121218" y="36528"/>
                    <a:pt x="119147" y="48529"/>
                  </a:cubicBezTo>
                  <a:cubicBezTo>
                    <a:pt x="110467" y="61780"/>
                    <a:pt x="104823" y="78175"/>
                    <a:pt x="99644" y="92213"/>
                  </a:cubicBezTo>
                  <a:cubicBezTo>
                    <a:pt x="99430" y="91963"/>
                    <a:pt x="99180" y="91713"/>
                    <a:pt x="98823" y="91534"/>
                  </a:cubicBezTo>
                  <a:cubicBezTo>
                    <a:pt x="76856" y="80247"/>
                    <a:pt x="52960" y="60566"/>
                    <a:pt x="59389" y="32706"/>
                  </a:cubicBezTo>
                  <a:close/>
                  <a:moveTo>
                    <a:pt x="115146" y="168937"/>
                  </a:moveTo>
                  <a:cubicBezTo>
                    <a:pt x="117182" y="192940"/>
                    <a:pt x="87714" y="214300"/>
                    <a:pt x="65390" y="201762"/>
                  </a:cubicBezTo>
                  <a:cubicBezTo>
                    <a:pt x="49424" y="192797"/>
                    <a:pt x="51531" y="168615"/>
                    <a:pt x="55710" y="153828"/>
                  </a:cubicBezTo>
                  <a:cubicBezTo>
                    <a:pt x="58746" y="143041"/>
                    <a:pt x="64175" y="132218"/>
                    <a:pt x="71962" y="123967"/>
                  </a:cubicBezTo>
                  <a:cubicBezTo>
                    <a:pt x="80463" y="120788"/>
                    <a:pt x="87714" y="116645"/>
                    <a:pt x="92286" y="112073"/>
                  </a:cubicBezTo>
                  <a:cubicBezTo>
                    <a:pt x="95429" y="119502"/>
                    <a:pt x="99216" y="126574"/>
                    <a:pt x="103609" y="133147"/>
                  </a:cubicBezTo>
                  <a:cubicBezTo>
                    <a:pt x="109324" y="144612"/>
                    <a:pt x="114110" y="156507"/>
                    <a:pt x="115146" y="168937"/>
                  </a:cubicBezTo>
                  <a:close/>
                  <a:moveTo>
                    <a:pt x="144650" y="161900"/>
                  </a:moveTo>
                  <a:cubicBezTo>
                    <a:pt x="130577" y="155542"/>
                    <a:pt x="119039" y="144898"/>
                    <a:pt x="110181" y="132289"/>
                  </a:cubicBezTo>
                  <a:cubicBezTo>
                    <a:pt x="105716" y="123253"/>
                    <a:pt x="100716" y="114680"/>
                    <a:pt x="96679" y="107036"/>
                  </a:cubicBezTo>
                  <a:cubicBezTo>
                    <a:pt x="96001" y="105750"/>
                    <a:pt x="94644" y="105429"/>
                    <a:pt x="93429" y="105715"/>
                  </a:cubicBezTo>
                  <a:cubicBezTo>
                    <a:pt x="92786" y="105250"/>
                    <a:pt x="91929" y="105000"/>
                    <a:pt x="90929" y="105286"/>
                  </a:cubicBezTo>
                  <a:cubicBezTo>
                    <a:pt x="82142" y="107643"/>
                    <a:pt x="74677" y="112465"/>
                    <a:pt x="68497" y="118716"/>
                  </a:cubicBezTo>
                  <a:cubicBezTo>
                    <a:pt x="45173" y="127217"/>
                    <a:pt x="12347" y="128432"/>
                    <a:pt x="6740" y="107393"/>
                  </a:cubicBezTo>
                  <a:cubicBezTo>
                    <a:pt x="4168" y="97749"/>
                    <a:pt x="10526" y="84641"/>
                    <a:pt x="17491" y="78211"/>
                  </a:cubicBezTo>
                  <a:cubicBezTo>
                    <a:pt x="26349" y="70031"/>
                    <a:pt x="38065" y="70817"/>
                    <a:pt x="48709" y="74354"/>
                  </a:cubicBezTo>
                  <a:cubicBezTo>
                    <a:pt x="67533" y="80604"/>
                    <a:pt x="83821" y="94142"/>
                    <a:pt x="98680" y="106786"/>
                  </a:cubicBezTo>
                  <a:cubicBezTo>
                    <a:pt x="101644" y="109322"/>
                    <a:pt x="106002" y="105036"/>
                    <a:pt x="103002" y="102464"/>
                  </a:cubicBezTo>
                  <a:cubicBezTo>
                    <a:pt x="102537" y="102071"/>
                    <a:pt x="102073" y="101643"/>
                    <a:pt x="101573" y="101250"/>
                  </a:cubicBezTo>
                  <a:cubicBezTo>
                    <a:pt x="102180" y="101036"/>
                    <a:pt x="102752" y="100714"/>
                    <a:pt x="103180" y="100143"/>
                  </a:cubicBezTo>
                  <a:cubicBezTo>
                    <a:pt x="110646" y="90070"/>
                    <a:pt x="119682" y="71675"/>
                    <a:pt x="123754" y="53351"/>
                  </a:cubicBezTo>
                  <a:cubicBezTo>
                    <a:pt x="126540" y="49029"/>
                    <a:pt x="129648" y="44921"/>
                    <a:pt x="133220" y="41314"/>
                  </a:cubicBezTo>
                  <a:cubicBezTo>
                    <a:pt x="152722" y="21561"/>
                    <a:pt x="191691" y="31741"/>
                    <a:pt x="192227" y="61995"/>
                  </a:cubicBezTo>
                  <a:cubicBezTo>
                    <a:pt x="192870" y="98249"/>
                    <a:pt x="137363" y="101285"/>
                    <a:pt x="110074" y="101535"/>
                  </a:cubicBezTo>
                  <a:cubicBezTo>
                    <a:pt x="109110" y="101535"/>
                    <a:pt x="108217" y="101535"/>
                    <a:pt x="107324" y="101571"/>
                  </a:cubicBezTo>
                  <a:cubicBezTo>
                    <a:pt x="103395" y="101643"/>
                    <a:pt x="103395" y="107679"/>
                    <a:pt x="107324" y="107679"/>
                  </a:cubicBezTo>
                  <a:cubicBezTo>
                    <a:pt x="132720" y="107215"/>
                    <a:pt x="195299" y="112537"/>
                    <a:pt x="198907" y="146148"/>
                  </a:cubicBezTo>
                  <a:cubicBezTo>
                    <a:pt x="202443" y="179259"/>
                    <a:pt x="162616" y="170044"/>
                    <a:pt x="144650" y="1619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2D3D2E89-CC1D-0A48-B607-03CCB22C388B}"/>
                </a:ext>
              </a:extLst>
            </p:cNvPr>
            <p:cNvSpPr/>
            <p:nvPr/>
          </p:nvSpPr>
          <p:spPr>
            <a:xfrm>
              <a:off x="7018470" y="1872718"/>
              <a:ext cx="151082" cy="150322"/>
            </a:xfrm>
            <a:custGeom>
              <a:avLst/>
              <a:gdLst>
                <a:gd name="connsiteX0" fmla="*/ 150937 w 151082"/>
                <a:gd name="connsiteY0" fmla="*/ 82419 h 150322"/>
                <a:gd name="connsiteX1" fmla="*/ 118326 w 151082"/>
                <a:gd name="connsiteY1" fmla="*/ 63130 h 150322"/>
                <a:gd name="connsiteX2" fmla="*/ 105181 w 151082"/>
                <a:gd name="connsiteY2" fmla="*/ 63023 h 150322"/>
                <a:gd name="connsiteX3" fmla="*/ 122219 w 151082"/>
                <a:gd name="connsiteY3" fmla="*/ 31019 h 150322"/>
                <a:gd name="connsiteX4" fmla="*/ 100074 w 151082"/>
                <a:gd name="connsiteY4" fmla="*/ 158 h 150322"/>
                <a:gd name="connsiteX5" fmla="*/ 71713 w 151082"/>
                <a:gd name="connsiteY5" fmla="*/ 48450 h 150322"/>
                <a:gd name="connsiteX6" fmla="*/ 56640 w 151082"/>
                <a:gd name="connsiteY6" fmla="*/ 30698 h 150322"/>
                <a:gd name="connsiteX7" fmla="*/ 17027 w 151082"/>
                <a:gd name="connsiteY7" fmla="*/ 19232 h 150322"/>
                <a:gd name="connsiteX8" fmla="*/ 18885 w 151082"/>
                <a:gd name="connsiteY8" fmla="*/ 64773 h 150322"/>
                <a:gd name="connsiteX9" fmla="*/ 41066 w 151082"/>
                <a:gd name="connsiteY9" fmla="*/ 78740 h 150322"/>
                <a:gd name="connsiteX10" fmla="*/ 15063 w 151082"/>
                <a:gd name="connsiteY10" fmla="*/ 89098 h 150322"/>
                <a:gd name="connsiteX11" fmla="*/ 6526 w 151082"/>
                <a:gd name="connsiteY11" fmla="*/ 126710 h 150322"/>
                <a:gd name="connsiteX12" fmla="*/ 52818 w 151082"/>
                <a:gd name="connsiteY12" fmla="*/ 121066 h 150322"/>
                <a:gd name="connsiteX13" fmla="*/ 67319 w 151082"/>
                <a:gd name="connsiteY13" fmla="*/ 111101 h 150322"/>
                <a:gd name="connsiteX14" fmla="*/ 94930 w 151082"/>
                <a:gd name="connsiteY14" fmla="*/ 148712 h 150322"/>
                <a:gd name="connsiteX15" fmla="*/ 97859 w 151082"/>
                <a:gd name="connsiteY15" fmla="*/ 102278 h 150322"/>
                <a:gd name="connsiteX16" fmla="*/ 117111 w 151082"/>
                <a:gd name="connsiteY16" fmla="*/ 109136 h 150322"/>
                <a:gd name="connsiteX17" fmla="*/ 150937 w 151082"/>
                <a:gd name="connsiteY17" fmla="*/ 82419 h 150322"/>
                <a:gd name="connsiteX18" fmla="*/ 90144 w 151082"/>
                <a:gd name="connsiteY18" fmla="*/ 10767 h 150322"/>
                <a:gd name="connsiteX19" fmla="*/ 110325 w 151082"/>
                <a:gd name="connsiteY19" fmla="*/ 7052 h 150322"/>
                <a:gd name="connsiteX20" fmla="*/ 116933 w 151082"/>
                <a:gd name="connsiteY20" fmla="*/ 32305 h 150322"/>
                <a:gd name="connsiteX21" fmla="*/ 96680 w 151082"/>
                <a:gd name="connsiteY21" fmla="*/ 64059 h 150322"/>
                <a:gd name="connsiteX22" fmla="*/ 81107 w 151082"/>
                <a:gd name="connsiteY22" fmla="*/ 70203 h 150322"/>
                <a:gd name="connsiteX23" fmla="*/ 76213 w 151082"/>
                <a:gd name="connsiteY23" fmla="*/ 56022 h 150322"/>
                <a:gd name="connsiteX24" fmla="*/ 90144 w 151082"/>
                <a:gd name="connsiteY24" fmla="*/ 10767 h 150322"/>
                <a:gd name="connsiteX25" fmla="*/ 27422 w 151082"/>
                <a:gd name="connsiteY25" fmla="*/ 65345 h 150322"/>
                <a:gd name="connsiteX26" fmla="*/ 12777 w 151082"/>
                <a:gd name="connsiteY26" fmla="*/ 42235 h 150322"/>
                <a:gd name="connsiteX27" fmla="*/ 23850 w 151082"/>
                <a:gd name="connsiteY27" fmla="*/ 21054 h 150322"/>
                <a:gd name="connsiteX28" fmla="*/ 58283 w 151082"/>
                <a:gd name="connsiteY28" fmla="*/ 39663 h 150322"/>
                <a:gd name="connsiteX29" fmla="*/ 71391 w 151082"/>
                <a:gd name="connsiteY29" fmla="*/ 57987 h 150322"/>
                <a:gd name="connsiteX30" fmla="*/ 72820 w 151082"/>
                <a:gd name="connsiteY30" fmla="*/ 76668 h 150322"/>
                <a:gd name="connsiteX31" fmla="*/ 52282 w 151082"/>
                <a:gd name="connsiteY31" fmla="*/ 76811 h 150322"/>
                <a:gd name="connsiteX32" fmla="*/ 27422 w 151082"/>
                <a:gd name="connsiteY32" fmla="*/ 65345 h 150322"/>
                <a:gd name="connsiteX33" fmla="*/ 50317 w 151082"/>
                <a:gd name="connsiteY33" fmla="*/ 116708 h 150322"/>
                <a:gd name="connsiteX34" fmla="*/ 9669 w 151082"/>
                <a:gd name="connsiteY34" fmla="*/ 122674 h 150322"/>
                <a:gd name="connsiteX35" fmla="*/ 31101 w 151082"/>
                <a:gd name="connsiteY35" fmla="*/ 86991 h 150322"/>
                <a:gd name="connsiteX36" fmla="*/ 52460 w 151082"/>
                <a:gd name="connsiteY36" fmla="*/ 82061 h 150322"/>
                <a:gd name="connsiteX37" fmla="*/ 74570 w 151082"/>
                <a:gd name="connsiteY37" fmla="*/ 82490 h 150322"/>
                <a:gd name="connsiteX38" fmla="*/ 75106 w 151082"/>
                <a:gd name="connsiteY38" fmla="*/ 82847 h 150322"/>
                <a:gd name="connsiteX39" fmla="*/ 68534 w 151082"/>
                <a:gd name="connsiteY39" fmla="*/ 102885 h 150322"/>
                <a:gd name="connsiteX40" fmla="*/ 50317 w 151082"/>
                <a:gd name="connsiteY40" fmla="*/ 116708 h 150322"/>
                <a:gd name="connsiteX41" fmla="*/ 99645 w 151082"/>
                <a:gd name="connsiteY41" fmla="*/ 140533 h 150322"/>
                <a:gd name="connsiteX42" fmla="*/ 77071 w 151082"/>
                <a:gd name="connsiteY42" fmla="*/ 141390 h 150322"/>
                <a:gd name="connsiteX43" fmla="*/ 71606 w 151082"/>
                <a:gd name="connsiteY43" fmla="*/ 121638 h 150322"/>
                <a:gd name="connsiteX44" fmla="*/ 72749 w 151082"/>
                <a:gd name="connsiteY44" fmla="*/ 105600 h 150322"/>
                <a:gd name="connsiteX45" fmla="*/ 80107 w 151082"/>
                <a:gd name="connsiteY45" fmla="*/ 86598 h 150322"/>
                <a:gd name="connsiteX46" fmla="*/ 87893 w 151082"/>
                <a:gd name="connsiteY46" fmla="*/ 95027 h 150322"/>
                <a:gd name="connsiteX47" fmla="*/ 99645 w 151082"/>
                <a:gd name="connsiteY47" fmla="*/ 140533 h 150322"/>
                <a:gd name="connsiteX48" fmla="*/ 137757 w 151082"/>
                <a:gd name="connsiteY48" fmla="*/ 99456 h 150322"/>
                <a:gd name="connsiteX49" fmla="*/ 114075 w 151082"/>
                <a:gd name="connsiteY49" fmla="*/ 103385 h 150322"/>
                <a:gd name="connsiteX50" fmla="*/ 90322 w 151082"/>
                <a:gd name="connsiteY50" fmla="*/ 90491 h 150322"/>
                <a:gd name="connsiteX51" fmla="*/ 81964 w 151082"/>
                <a:gd name="connsiteY51" fmla="*/ 78775 h 150322"/>
                <a:gd name="connsiteX52" fmla="*/ 99073 w 151082"/>
                <a:gd name="connsiteY52" fmla="*/ 68488 h 150322"/>
                <a:gd name="connsiteX53" fmla="*/ 144972 w 151082"/>
                <a:gd name="connsiteY53" fmla="*/ 79775 h 150322"/>
                <a:gd name="connsiteX54" fmla="*/ 137757 w 151082"/>
                <a:gd name="connsiteY54" fmla="*/ 99456 h 15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1082" h="150322">
                  <a:moveTo>
                    <a:pt x="150937" y="82419"/>
                  </a:moveTo>
                  <a:cubicBezTo>
                    <a:pt x="149294" y="67988"/>
                    <a:pt x="129970" y="64059"/>
                    <a:pt x="118326" y="63130"/>
                  </a:cubicBezTo>
                  <a:cubicBezTo>
                    <a:pt x="114325" y="62809"/>
                    <a:pt x="109825" y="62702"/>
                    <a:pt x="105181" y="63023"/>
                  </a:cubicBezTo>
                  <a:cubicBezTo>
                    <a:pt x="114004" y="54129"/>
                    <a:pt x="120505" y="42985"/>
                    <a:pt x="122219" y="31019"/>
                  </a:cubicBezTo>
                  <a:cubicBezTo>
                    <a:pt x="124362" y="16125"/>
                    <a:pt x="118326" y="-1878"/>
                    <a:pt x="100074" y="158"/>
                  </a:cubicBezTo>
                  <a:cubicBezTo>
                    <a:pt x="80785" y="2301"/>
                    <a:pt x="73284" y="26019"/>
                    <a:pt x="71713" y="48450"/>
                  </a:cubicBezTo>
                  <a:cubicBezTo>
                    <a:pt x="67212" y="41735"/>
                    <a:pt x="61747" y="35627"/>
                    <a:pt x="56640" y="30698"/>
                  </a:cubicBezTo>
                  <a:cubicBezTo>
                    <a:pt x="47174" y="21590"/>
                    <a:pt x="29886" y="8695"/>
                    <a:pt x="17027" y="19232"/>
                  </a:cubicBezTo>
                  <a:cubicBezTo>
                    <a:pt x="2418" y="31198"/>
                    <a:pt x="6955" y="53129"/>
                    <a:pt x="18885" y="64773"/>
                  </a:cubicBezTo>
                  <a:cubicBezTo>
                    <a:pt x="24886" y="70631"/>
                    <a:pt x="32672" y="75453"/>
                    <a:pt x="41066" y="78740"/>
                  </a:cubicBezTo>
                  <a:cubicBezTo>
                    <a:pt x="31636" y="80811"/>
                    <a:pt x="22600" y="84204"/>
                    <a:pt x="15063" y="89098"/>
                  </a:cubicBezTo>
                  <a:cubicBezTo>
                    <a:pt x="3883" y="96456"/>
                    <a:pt x="-7547" y="116173"/>
                    <a:pt x="6526" y="126710"/>
                  </a:cubicBezTo>
                  <a:cubicBezTo>
                    <a:pt x="19278" y="136247"/>
                    <a:pt x="40780" y="127603"/>
                    <a:pt x="52818" y="121066"/>
                  </a:cubicBezTo>
                  <a:cubicBezTo>
                    <a:pt x="57640" y="118459"/>
                    <a:pt x="62783" y="115101"/>
                    <a:pt x="67319" y="111101"/>
                  </a:cubicBezTo>
                  <a:cubicBezTo>
                    <a:pt x="64998" y="133211"/>
                    <a:pt x="70213" y="156749"/>
                    <a:pt x="94930" y="148712"/>
                  </a:cubicBezTo>
                  <a:cubicBezTo>
                    <a:pt x="116040" y="141855"/>
                    <a:pt x="108896" y="120888"/>
                    <a:pt x="97859" y="102278"/>
                  </a:cubicBezTo>
                  <a:cubicBezTo>
                    <a:pt x="103931" y="105778"/>
                    <a:pt x="110503" y="108208"/>
                    <a:pt x="117111" y="109136"/>
                  </a:cubicBezTo>
                  <a:cubicBezTo>
                    <a:pt x="132506" y="111351"/>
                    <a:pt x="153009" y="100599"/>
                    <a:pt x="150937" y="82419"/>
                  </a:cubicBezTo>
                  <a:close/>
                  <a:moveTo>
                    <a:pt x="90144" y="10767"/>
                  </a:moveTo>
                  <a:cubicBezTo>
                    <a:pt x="95287" y="5373"/>
                    <a:pt x="103467" y="2837"/>
                    <a:pt x="110325" y="7052"/>
                  </a:cubicBezTo>
                  <a:cubicBezTo>
                    <a:pt x="118612" y="12160"/>
                    <a:pt x="118504" y="23947"/>
                    <a:pt x="116933" y="32305"/>
                  </a:cubicBezTo>
                  <a:cubicBezTo>
                    <a:pt x="114611" y="44521"/>
                    <a:pt x="106717" y="55772"/>
                    <a:pt x="96680" y="64059"/>
                  </a:cubicBezTo>
                  <a:cubicBezTo>
                    <a:pt x="90965" y="65166"/>
                    <a:pt x="85500" y="67059"/>
                    <a:pt x="81107" y="70203"/>
                  </a:cubicBezTo>
                  <a:cubicBezTo>
                    <a:pt x="80285" y="65381"/>
                    <a:pt x="78535" y="60630"/>
                    <a:pt x="76213" y="56022"/>
                  </a:cubicBezTo>
                  <a:cubicBezTo>
                    <a:pt x="76428" y="39127"/>
                    <a:pt x="80428" y="20946"/>
                    <a:pt x="90144" y="10767"/>
                  </a:cubicBezTo>
                  <a:close/>
                  <a:moveTo>
                    <a:pt x="27422" y="65345"/>
                  </a:moveTo>
                  <a:cubicBezTo>
                    <a:pt x="19956" y="59808"/>
                    <a:pt x="13206" y="51951"/>
                    <a:pt x="12777" y="42235"/>
                  </a:cubicBezTo>
                  <a:cubicBezTo>
                    <a:pt x="12455" y="34698"/>
                    <a:pt x="16099" y="23804"/>
                    <a:pt x="23850" y="21054"/>
                  </a:cubicBezTo>
                  <a:cubicBezTo>
                    <a:pt x="36423" y="16553"/>
                    <a:pt x="50996" y="31412"/>
                    <a:pt x="58283" y="39663"/>
                  </a:cubicBezTo>
                  <a:cubicBezTo>
                    <a:pt x="62855" y="44842"/>
                    <a:pt x="67784" y="51165"/>
                    <a:pt x="71391" y="57987"/>
                  </a:cubicBezTo>
                  <a:cubicBezTo>
                    <a:pt x="71391" y="64952"/>
                    <a:pt x="71963" y="71417"/>
                    <a:pt x="72820" y="76668"/>
                  </a:cubicBezTo>
                  <a:cubicBezTo>
                    <a:pt x="66248" y="76061"/>
                    <a:pt x="59283" y="76061"/>
                    <a:pt x="52282" y="76811"/>
                  </a:cubicBezTo>
                  <a:cubicBezTo>
                    <a:pt x="43209" y="74668"/>
                    <a:pt x="34494" y="70560"/>
                    <a:pt x="27422" y="65345"/>
                  </a:cubicBezTo>
                  <a:close/>
                  <a:moveTo>
                    <a:pt x="50317" y="116708"/>
                  </a:moveTo>
                  <a:cubicBezTo>
                    <a:pt x="40316" y="122138"/>
                    <a:pt x="20385" y="130817"/>
                    <a:pt x="9669" y="122674"/>
                  </a:cubicBezTo>
                  <a:cubicBezTo>
                    <a:pt x="-7654" y="109529"/>
                    <a:pt x="20171" y="90777"/>
                    <a:pt x="31101" y="86991"/>
                  </a:cubicBezTo>
                  <a:cubicBezTo>
                    <a:pt x="37887" y="84633"/>
                    <a:pt x="45138" y="82954"/>
                    <a:pt x="52460" y="82061"/>
                  </a:cubicBezTo>
                  <a:cubicBezTo>
                    <a:pt x="59890" y="83597"/>
                    <a:pt x="67462" y="83847"/>
                    <a:pt x="74570" y="82490"/>
                  </a:cubicBezTo>
                  <a:cubicBezTo>
                    <a:pt x="74749" y="82633"/>
                    <a:pt x="74892" y="82776"/>
                    <a:pt x="75106" y="82847"/>
                  </a:cubicBezTo>
                  <a:cubicBezTo>
                    <a:pt x="72499" y="87526"/>
                    <a:pt x="70070" y="94813"/>
                    <a:pt x="68534" y="102885"/>
                  </a:cubicBezTo>
                  <a:cubicBezTo>
                    <a:pt x="63390" y="108815"/>
                    <a:pt x="56175" y="113530"/>
                    <a:pt x="50317" y="116708"/>
                  </a:cubicBezTo>
                  <a:close/>
                  <a:moveTo>
                    <a:pt x="99645" y="140533"/>
                  </a:moveTo>
                  <a:cubicBezTo>
                    <a:pt x="94109" y="146069"/>
                    <a:pt x="82643" y="147105"/>
                    <a:pt x="77071" y="141390"/>
                  </a:cubicBezTo>
                  <a:cubicBezTo>
                    <a:pt x="72320" y="136497"/>
                    <a:pt x="71749" y="127996"/>
                    <a:pt x="71606" y="121638"/>
                  </a:cubicBezTo>
                  <a:cubicBezTo>
                    <a:pt x="71499" y="116494"/>
                    <a:pt x="71856" y="111029"/>
                    <a:pt x="72749" y="105600"/>
                  </a:cubicBezTo>
                  <a:cubicBezTo>
                    <a:pt x="77321" y="100135"/>
                    <a:pt x="80321" y="93741"/>
                    <a:pt x="80107" y="86598"/>
                  </a:cubicBezTo>
                  <a:cubicBezTo>
                    <a:pt x="82393" y="89634"/>
                    <a:pt x="85000" y="92455"/>
                    <a:pt x="87893" y="95027"/>
                  </a:cubicBezTo>
                  <a:cubicBezTo>
                    <a:pt x="99002" y="110529"/>
                    <a:pt x="110111" y="130032"/>
                    <a:pt x="99645" y="140533"/>
                  </a:cubicBezTo>
                  <a:close/>
                  <a:moveTo>
                    <a:pt x="137757" y="99456"/>
                  </a:moveTo>
                  <a:cubicBezTo>
                    <a:pt x="131042" y="105064"/>
                    <a:pt x="122219" y="105386"/>
                    <a:pt x="114075" y="103385"/>
                  </a:cubicBezTo>
                  <a:cubicBezTo>
                    <a:pt x="105646" y="101314"/>
                    <a:pt x="97145" y="96706"/>
                    <a:pt x="90322" y="90491"/>
                  </a:cubicBezTo>
                  <a:cubicBezTo>
                    <a:pt x="87286" y="86062"/>
                    <a:pt x="84357" y="82097"/>
                    <a:pt x="81964" y="78775"/>
                  </a:cubicBezTo>
                  <a:cubicBezTo>
                    <a:pt x="87965" y="76239"/>
                    <a:pt x="93787" y="72739"/>
                    <a:pt x="99073" y="68488"/>
                  </a:cubicBezTo>
                  <a:cubicBezTo>
                    <a:pt x="116647" y="64738"/>
                    <a:pt x="139328" y="67810"/>
                    <a:pt x="144972" y="79775"/>
                  </a:cubicBezTo>
                  <a:cubicBezTo>
                    <a:pt x="148151" y="86562"/>
                    <a:pt x="142936" y="95099"/>
                    <a:pt x="137757" y="9945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553FC92A-03E1-2948-BCF2-9117A42E05F0}"/>
                </a:ext>
              </a:extLst>
            </p:cNvPr>
            <p:cNvSpPr/>
            <p:nvPr/>
          </p:nvSpPr>
          <p:spPr>
            <a:xfrm>
              <a:off x="7131413" y="2529845"/>
              <a:ext cx="325320" cy="326923"/>
            </a:xfrm>
            <a:custGeom>
              <a:avLst/>
              <a:gdLst>
                <a:gd name="connsiteX0" fmla="*/ 203872 w 325320"/>
                <a:gd name="connsiteY0" fmla="*/ 193852 h 326923"/>
                <a:gd name="connsiteX1" fmla="*/ 323066 w 325320"/>
                <a:gd name="connsiteY1" fmla="*/ 173743 h 326923"/>
                <a:gd name="connsiteX2" fmla="*/ 269452 w 325320"/>
                <a:gd name="connsiteY2" fmla="*/ 93697 h 326923"/>
                <a:gd name="connsiteX3" fmla="*/ 242984 w 325320"/>
                <a:gd name="connsiteY3" fmla="*/ 94840 h 326923"/>
                <a:gd name="connsiteX4" fmla="*/ 250914 w 325320"/>
                <a:gd name="connsiteY4" fmla="*/ 24796 h 326923"/>
                <a:gd name="connsiteX5" fmla="*/ 155223 w 325320"/>
                <a:gd name="connsiteY5" fmla="*/ 19224 h 326923"/>
                <a:gd name="connsiteX6" fmla="*/ 134221 w 325320"/>
                <a:gd name="connsiteY6" fmla="*/ 83160 h 326923"/>
                <a:gd name="connsiteX7" fmla="*/ 108432 w 325320"/>
                <a:gd name="connsiteY7" fmla="*/ 45227 h 326923"/>
                <a:gd name="connsiteX8" fmla="*/ 21028 w 325320"/>
                <a:gd name="connsiteY8" fmla="*/ 59443 h 326923"/>
                <a:gd name="connsiteX9" fmla="*/ 78321 w 325320"/>
                <a:gd name="connsiteY9" fmla="*/ 144310 h 326923"/>
                <a:gd name="connsiteX10" fmla="*/ 34851 w 325320"/>
                <a:gd name="connsiteY10" fmla="*/ 168992 h 326923"/>
                <a:gd name="connsiteX11" fmla="*/ 5062 w 325320"/>
                <a:gd name="connsiteY11" fmla="*/ 249252 h 326923"/>
                <a:gd name="connsiteX12" fmla="*/ 99538 w 325320"/>
                <a:gd name="connsiteY12" fmla="*/ 271326 h 326923"/>
                <a:gd name="connsiteX13" fmla="*/ 127863 w 325320"/>
                <a:gd name="connsiteY13" fmla="*/ 227035 h 326923"/>
                <a:gd name="connsiteX14" fmla="*/ 146187 w 325320"/>
                <a:gd name="connsiteY14" fmla="*/ 278649 h 326923"/>
                <a:gd name="connsiteX15" fmla="*/ 229161 w 325320"/>
                <a:gd name="connsiteY15" fmla="*/ 318939 h 326923"/>
                <a:gd name="connsiteX16" fmla="*/ 203872 w 325320"/>
                <a:gd name="connsiteY16" fmla="*/ 193852 h 326923"/>
                <a:gd name="connsiteX17" fmla="*/ 165725 w 325320"/>
                <a:gd name="connsiteY17" fmla="*/ 22617 h 326923"/>
                <a:gd name="connsiteX18" fmla="*/ 250985 w 325320"/>
                <a:gd name="connsiteY18" fmla="*/ 53799 h 326923"/>
                <a:gd name="connsiteX19" fmla="*/ 226411 w 325320"/>
                <a:gd name="connsiteY19" fmla="*/ 99555 h 326923"/>
                <a:gd name="connsiteX20" fmla="*/ 160153 w 325320"/>
                <a:gd name="connsiteY20" fmla="*/ 136345 h 326923"/>
                <a:gd name="connsiteX21" fmla="*/ 159724 w 325320"/>
                <a:gd name="connsiteY21" fmla="*/ 134702 h 326923"/>
                <a:gd name="connsiteX22" fmla="*/ 165725 w 325320"/>
                <a:gd name="connsiteY22" fmla="*/ 22617 h 326923"/>
                <a:gd name="connsiteX23" fmla="*/ 106717 w 325320"/>
                <a:gd name="connsiteY23" fmla="*/ 248323 h 326923"/>
                <a:gd name="connsiteX24" fmla="*/ 12420 w 325320"/>
                <a:gd name="connsiteY24" fmla="*/ 242573 h 326923"/>
                <a:gd name="connsiteX25" fmla="*/ 45745 w 325320"/>
                <a:gd name="connsiteY25" fmla="*/ 172600 h 326923"/>
                <a:gd name="connsiteX26" fmla="*/ 94752 w 325320"/>
                <a:gd name="connsiteY26" fmla="*/ 150204 h 326923"/>
                <a:gd name="connsiteX27" fmla="*/ 131828 w 325320"/>
                <a:gd name="connsiteY27" fmla="*/ 154490 h 326923"/>
                <a:gd name="connsiteX28" fmla="*/ 126113 w 325320"/>
                <a:gd name="connsiteY28" fmla="*/ 191995 h 326923"/>
                <a:gd name="connsiteX29" fmla="*/ 106717 w 325320"/>
                <a:gd name="connsiteY29" fmla="*/ 248323 h 326923"/>
                <a:gd name="connsiteX30" fmla="*/ 150794 w 325320"/>
                <a:gd name="connsiteY30" fmla="*/ 267504 h 326923"/>
                <a:gd name="connsiteX31" fmla="*/ 135292 w 325320"/>
                <a:gd name="connsiteY31" fmla="*/ 197139 h 326923"/>
                <a:gd name="connsiteX32" fmla="*/ 142222 w 325320"/>
                <a:gd name="connsiteY32" fmla="*/ 152276 h 326923"/>
                <a:gd name="connsiteX33" fmla="*/ 139364 w 325320"/>
                <a:gd name="connsiteY33" fmla="*/ 147525 h 326923"/>
                <a:gd name="connsiteX34" fmla="*/ 136614 w 325320"/>
                <a:gd name="connsiteY34" fmla="*/ 144596 h 326923"/>
                <a:gd name="connsiteX35" fmla="*/ 95394 w 325320"/>
                <a:gd name="connsiteY35" fmla="*/ 140239 h 326923"/>
                <a:gd name="connsiteX36" fmla="*/ 27922 w 325320"/>
                <a:gd name="connsiteY36" fmla="*/ 67122 h 326923"/>
                <a:gd name="connsiteX37" fmla="*/ 69320 w 325320"/>
                <a:gd name="connsiteY37" fmla="*/ 40369 h 326923"/>
                <a:gd name="connsiteX38" fmla="*/ 112539 w 325320"/>
                <a:gd name="connsiteY38" fmla="*/ 65229 h 326923"/>
                <a:gd name="connsiteX39" fmla="*/ 145008 w 325320"/>
                <a:gd name="connsiteY39" fmla="*/ 153919 h 326923"/>
                <a:gd name="connsiteX40" fmla="*/ 154580 w 325320"/>
                <a:gd name="connsiteY40" fmla="*/ 152561 h 326923"/>
                <a:gd name="connsiteX41" fmla="*/ 153938 w 325320"/>
                <a:gd name="connsiteY41" fmla="*/ 149668 h 326923"/>
                <a:gd name="connsiteX42" fmla="*/ 157009 w 325320"/>
                <a:gd name="connsiteY42" fmla="*/ 149811 h 326923"/>
                <a:gd name="connsiteX43" fmla="*/ 227625 w 325320"/>
                <a:gd name="connsiteY43" fmla="*/ 110092 h 326923"/>
                <a:gd name="connsiteX44" fmla="*/ 251092 w 325320"/>
                <a:gd name="connsiteY44" fmla="*/ 103841 h 326923"/>
                <a:gd name="connsiteX45" fmla="*/ 306171 w 325320"/>
                <a:gd name="connsiteY45" fmla="*/ 186209 h 326923"/>
                <a:gd name="connsiteX46" fmla="*/ 164439 w 325320"/>
                <a:gd name="connsiteY46" fmla="*/ 158134 h 326923"/>
                <a:gd name="connsiteX47" fmla="*/ 160938 w 325320"/>
                <a:gd name="connsiteY47" fmla="*/ 155562 h 326923"/>
                <a:gd name="connsiteX48" fmla="*/ 155116 w 325320"/>
                <a:gd name="connsiteY48" fmla="*/ 163277 h 326923"/>
                <a:gd name="connsiteX49" fmla="*/ 234555 w 325320"/>
                <a:gd name="connsiteY49" fmla="*/ 299151 h 326923"/>
                <a:gd name="connsiteX50" fmla="*/ 150794 w 325320"/>
                <a:gd name="connsiteY50" fmla="*/ 267504 h 326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25320" h="326923">
                  <a:moveTo>
                    <a:pt x="203872" y="193852"/>
                  </a:moveTo>
                  <a:cubicBezTo>
                    <a:pt x="249699" y="217498"/>
                    <a:pt x="305742" y="231143"/>
                    <a:pt x="323066" y="173743"/>
                  </a:cubicBezTo>
                  <a:cubicBezTo>
                    <a:pt x="333710" y="138488"/>
                    <a:pt x="305135" y="98590"/>
                    <a:pt x="269452" y="93697"/>
                  </a:cubicBezTo>
                  <a:cubicBezTo>
                    <a:pt x="260629" y="92483"/>
                    <a:pt x="251771" y="93090"/>
                    <a:pt x="242984" y="94840"/>
                  </a:cubicBezTo>
                  <a:cubicBezTo>
                    <a:pt x="261201" y="73623"/>
                    <a:pt x="269166" y="48906"/>
                    <a:pt x="250914" y="24796"/>
                  </a:cubicBezTo>
                  <a:cubicBezTo>
                    <a:pt x="227232" y="-6423"/>
                    <a:pt x="182441" y="-8030"/>
                    <a:pt x="155223" y="19224"/>
                  </a:cubicBezTo>
                  <a:cubicBezTo>
                    <a:pt x="137078" y="37404"/>
                    <a:pt x="132078" y="60121"/>
                    <a:pt x="134221" y="83160"/>
                  </a:cubicBezTo>
                  <a:cubicBezTo>
                    <a:pt x="127827" y="68801"/>
                    <a:pt x="119612" y="55621"/>
                    <a:pt x="108432" y="45227"/>
                  </a:cubicBezTo>
                  <a:cubicBezTo>
                    <a:pt x="83143" y="21688"/>
                    <a:pt x="38423" y="28689"/>
                    <a:pt x="21028" y="59443"/>
                  </a:cubicBezTo>
                  <a:cubicBezTo>
                    <a:pt x="1526" y="93911"/>
                    <a:pt x="38745" y="127666"/>
                    <a:pt x="78321" y="144310"/>
                  </a:cubicBezTo>
                  <a:cubicBezTo>
                    <a:pt x="62355" y="149561"/>
                    <a:pt x="47353" y="158455"/>
                    <a:pt x="34851" y="168992"/>
                  </a:cubicBezTo>
                  <a:cubicBezTo>
                    <a:pt x="13063" y="187423"/>
                    <a:pt x="-10583" y="219998"/>
                    <a:pt x="5062" y="249252"/>
                  </a:cubicBezTo>
                  <a:cubicBezTo>
                    <a:pt x="21207" y="279435"/>
                    <a:pt x="72177" y="292686"/>
                    <a:pt x="99538" y="271326"/>
                  </a:cubicBezTo>
                  <a:cubicBezTo>
                    <a:pt x="113397" y="260504"/>
                    <a:pt x="122041" y="244609"/>
                    <a:pt x="127863" y="227035"/>
                  </a:cubicBezTo>
                  <a:cubicBezTo>
                    <a:pt x="130649" y="244966"/>
                    <a:pt x="136435" y="262432"/>
                    <a:pt x="146187" y="278649"/>
                  </a:cubicBezTo>
                  <a:cubicBezTo>
                    <a:pt x="162617" y="306009"/>
                    <a:pt x="195193" y="343514"/>
                    <a:pt x="229161" y="318939"/>
                  </a:cubicBezTo>
                  <a:cubicBezTo>
                    <a:pt x="273417" y="286900"/>
                    <a:pt x="240555" y="232750"/>
                    <a:pt x="203872" y="193852"/>
                  </a:cubicBezTo>
                  <a:close/>
                  <a:moveTo>
                    <a:pt x="165725" y="22617"/>
                  </a:moveTo>
                  <a:cubicBezTo>
                    <a:pt x="193692" y="-958"/>
                    <a:pt x="252235" y="10687"/>
                    <a:pt x="250985" y="53799"/>
                  </a:cubicBezTo>
                  <a:cubicBezTo>
                    <a:pt x="250485" y="70766"/>
                    <a:pt x="240448" y="86303"/>
                    <a:pt x="226411" y="99555"/>
                  </a:cubicBezTo>
                  <a:cubicBezTo>
                    <a:pt x="202801" y="108092"/>
                    <a:pt x="180048" y="123487"/>
                    <a:pt x="160153" y="136345"/>
                  </a:cubicBezTo>
                  <a:cubicBezTo>
                    <a:pt x="160081" y="135809"/>
                    <a:pt x="160010" y="135274"/>
                    <a:pt x="159724" y="134702"/>
                  </a:cubicBezTo>
                  <a:cubicBezTo>
                    <a:pt x="142615" y="99483"/>
                    <a:pt x="131077" y="51835"/>
                    <a:pt x="165725" y="22617"/>
                  </a:cubicBezTo>
                  <a:close/>
                  <a:moveTo>
                    <a:pt x="106717" y="248323"/>
                  </a:moveTo>
                  <a:cubicBezTo>
                    <a:pt x="86429" y="280685"/>
                    <a:pt x="28779" y="279685"/>
                    <a:pt x="12420" y="242573"/>
                  </a:cubicBezTo>
                  <a:cubicBezTo>
                    <a:pt x="704" y="216034"/>
                    <a:pt x="26386" y="187387"/>
                    <a:pt x="45745" y="172600"/>
                  </a:cubicBezTo>
                  <a:cubicBezTo>
                    <a:pt x="59854" y="161848"/>
                    <a:pt x="77035" y="153276"/>
                    <a:pt x="94752" y="150204"/>
                  </a:cubicBezTo>
                  <a:cubicBezTo>
                    <a:pt x="108539" y="154276"/>
                    <a:pt x="121683" y="155919"/>
                    <a:pt x="131828" y="154490"/>
                  </a:cubicBezTo>
                  <a:cubicBezTo>
                    <a:pt x="128756" y="166885"/>
                    <a:pt x="126827" y="179458"/>
                    <a:pt x="126113" y="191995"/>
                  </a:cubicBezTo>
                  <a:cubicBezTo>
                    <a:pt x="122505" y="211962"/>
                    <a:pt x="117219" y="231607"/>
                    <a:pt x="106717" y="248323"/>
                  </a:cubicBezTo>
                  <a:close/>
                  <a:moveTo>
                    <a:pt x="150794" y="267504"/>
                  </a:moveTo>
                  <a:cubicBezTo>
                    <a:pt x="139007" y="246038"/>
                    <a:pt x="134542" y="221570"/>
                    <a:pt x="135292" y="197139"/>
                  </a:cubicBezTo>
                  <a:cubicBezTo>
                    <a:pt x="138221" y="181458"/>
                    <a:pt x="140043" y="165813"/>
                    <a:pt x="142222" y="152276"/>
                  </a:cubicBezTo>
                  <a:cubicBezTo>
                    <a:pt x="142579" y="149990"/>
                    <a:pt x="141186" y="148347"/>
                    <a:pt x="139364" y="147525"/>
                  </a:cubicBezTo>
                  <a:cubicBezTo>
                    <a:pt x="139007" y="146311"/>
                    <a:pt x="138150" y="145203"/>
                    <a:pt x="136614" y="144596"/>
                  </a:cubicBezTo>
                  <a:cubicBezTo>
                    <a:pt x="123219" y="139238"/>
                    <a:pt x="109182" y="138203"/>
                    <a:pt x="95394" y="140239"/>
                  </a:cubicBezTo>
                  <a:cubicBezTo>
                    <a:pt x="57747" y="128773"/>
                    <a:pt x="14992" y="99126"/>
                    <a:pt x="27922" y="67122"/>
                  </a:cubicBezTo>
                  <a:cubicBezTo>
                    <a:pt x="33851" y="52442"/>
                    <a:pt x="54354" y="41869"/>
                    <a:pt x="69320" y="40369"/>
                  </a:cubicBezTo>
                  <a:cubicBezTo>
                    <a:pt x="88322" y="38440"/>
                    <a:pt x="102431" y="50584"/>
                    <a:pt x="112539" y="65229"/>
                  </a:cubicBezTo>
                  <a:cubicBezTo>
                    <a:pt x="130435" y="91054"/>
                    <a:pt x="138186" y="123701"/>
                    <a:pt x="145008" y="153919"/>
                  </a:cubicBezTo>
                  <a:cubicBezTo>
                    <a:pt x="146365" y="159955"/>
                    <a:pt x="155938" y="158634"/>
                    <a:pt x="154580" y="152561"/>
                  </a:cubicBezTo>
                  <a:cubicBezTo>
                    <a:pt x="154366" y="151633"/>
                    <a:pt x="154152" y="150633"/>
                    <a:pt x="153938" y="149668"/>
                  </a:cubicBezTo>
                  <a:cubicBezTo>
                    <a:pt x="154902" y="149990"/>
                    <a:pt x="155938" y="150133"/>
                    <a:pt x="157009" y="149811"/>
                  </a:cubicBezTo>
                  <a:cubicBezTo>
                    <a:pt x="176047" y="144132"/>
                    <a:pt x="205051" y="129452"/>
                    <a:pt x="227625" y="110092"/>
                  </a:cubicBezTo>
                  <a:cubicBezTo>
                    <a:pt x="235269" y="107234"/>
                    <a:pt x="243091" y="105020"/>
                    <a:pt x="251092" y="103841"/>
                  </a:cubicBezTo>
                  <a:cubicBezTo>
                    <a:pt x="294634" y="97376"/>
                    <a:pt x="334317" y="147382"/>
                    <a:pt x="306171" y="186209"/>
                  </a:cubicBezTo>
                  <a:cubicBezTo>
                    <a:pt x="272452" y="232786"/>
                    <a:pt x="199265" y="183780"/>
                    <a:pt x="164439" y="158134"/>
                  </a:cubicBezTo>
                  <a:cubicBezTo>
                    <a:pt x="163224" y="157205"/>
                    <a:pt x="162046" y="156348"/>
                    <a:pt x="160938" y="155562"/>
                  </a:cubicBezTo>
                  <a:cubicBezTo>
                    <a:pt x="155902" y="151919"/>
                    <a:pt x="150116" y="159562"/>
                    <a:pt x="155116" y="163277"/>
                  </a:cubicBezTo>
                  <a:cubicBezTo>
                    <a:pt x="187727" y="186816"/>
                    <a:pt x="261951" y="253181"/>
                    <a:pt x="234555" y="299151"/>
                  </a:cubicBezTo>
                  <a:cubicBezTo>
                    <a:pt x="207516" y="344514"/>
                    <a:pt x="165832" y="294901"/>
                    <a:pt x="150794" y="26750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64EB8A9A-FBB9-7D4D-9819-70FE39272A93}"/>
                </a:ext>
              </a:extLst>
            </p:cNvPr>
            <p:cNvSpPr/>
            <p:nvPr/>
          </p:nvSpPr>
          <p:spPr>
            <a:xfrm>
              <a:off x="7385795" y="1583442"/>
              <a:ext cx="85649" cy="84218"/>
            </a:xfrm>
            <a:custGeom>
              <a:avLst/>
              <a:gdLst>
                <a:gd name="connsiteX0" fmla="*/ 67362 w 85649"/>
                <a:gd name="connsiteY0" fmla="*/ 35653 h 84218"/>
                <a:gd name="connsiteX1" fmla="*/ 74720 w 85649"/>
                <a:gd name="connsiteY1" fmla="*/ 24616 h 84218"/>
                <a:gd name="connsiteX2" fmla="*/ 68683 w 85649"/>
                <a:gd name="connsiteY2" fmla="*/ 4078 h 84218"/>
                <a:gd name="connsiteX3" fmla="*/ 45645 w 85649"/>
                <a:gd name="connsiteY3" fmla="*/ 30367 h 84218"/>
                <a:gd name="connsiteX4" fmla="*/ 12033 w 85649"/>
                <a:gd name="connsiteY4" fmla="*/ 4649 h 84218"/>
                <a:gd name="connsiteX5" fmla="*/ 18677 w 85649"/>
                <a:gd name="connsiteY5" fmla="*/ 35082 h 84218"/>
                <a:gd name="connsiteX6" fmla="*/ 9819 w 85649"/>
                <a:gd name="connsiteY6" fmla="*/ 37082 h 84218"/>
                <a:gd name="connsiteX7" fmla="*/ 1746 w 85649"/>
                <a:gd name="connsiteY7" fmla="*/ 59549 h 84218"/>
                <a:gd name="connsiteX8" fmla="*/ 37358 w 85649"/>
                <a:gd name="connsiteY8" fmla="*/ 54191 h 84218"/>
                <a:gd name="connsiteX9" fmla="*/ 49109 w 85649"/>
                <a:gd name="connsiteY9" fmla="*/ 83838 h 84218"/>
                <a:gd name="connsiteX10" fmla="*/ 59325 w 85649"/>
                <a:gd name="connsiteY10" fmla="*/ 58870 h 84218"/>
                <a:gd name="connsiteX11" fmla="*/ 84828 w 85649"/>
                <a:gd name="connsiteY11" fmla="*/ 52655 h 84218"/>
                <a:gd name="connsiteX12" fmla="*/ 67362 w 85649"/>
                <a:gd name="connsiteY12" fmla="*/ 35653 h 84218"/>
                <a:gd name="connsiteX13" fmla="*/ 59825 w 85649"/>
                <a:gd name="connsiteY13" fmla="*/ 11650 h 84218"/>
                <a:gd name="connsiteX14" fmla="*/ 69540 w 85649"/>
                <a:gd name="connsiteY14" fmla="*/ 24616 h 84218"/>
                <a:gd name="connsiteX15" fmla="*/ 58146 w 85649"/>
                <a:gd name="connsiteY15" fmla="*/ 36582 h 84218"/>
                <a:gd name="connsiteX16" fmla="*/ 48967 w 85649"/>
                <a:gd name="connsiteY16" fmla="*/ 38725 h 84218"/>
                <a:gd name="connsiteX17" fmla="*/ 59825 w 85649"/>
                <a:gd name="connsiteY17" fmla="*/ 11650 h 84218"/>
                <a:gd name="connsiteX18" fmla="*/ 11212 w 85649"/>
                <a:gd name="connsiteY18" fmla="*/ 22794 h 84218"/>
                <a:gd name="connsiteX19" fmla="*/ 18213 w 85649"/>
                <a:gd name="connsiteY19" fmla="*/ 5578 h 84218"/>
                <a:gd name="connsiteX20" fmla="*/ 42180 w 85649"/>
                <a:gd name="connsiteY20" fmla="*/ 34546 h 84218"/>
                <a:gd name="connsiteX21" fmla="*/ 29750 w 85649"/>
                <a:gd name="connsiteY21" fmla="*/ 35046 h 84218"/>
                <a:gd name="connsiteX22" fmla="*/ 20534 w 85649"/>
                <a:gd name="connsiteY22" fmla="*/ 31367 h 84218"/>
                <a:gd name="connsiteX23" fmla="*/ 11212 w 85649"/>
                <a:gd name="connsiteY23" fmla="*/ 22794 h 84218"/>
                <a:gd name="connsiteX24" fmla="*/ 23749 w 85649"/>
                <a:gd name="connsiteY24" fmla="*/ 58263 h 84218"/>
                <a:gd name="connsiteX25" fmla="*/ 12105 w 85649"/>
                <a:gd name="connsiteY25" fmla="*/ 61263 h 84218"/>
                <a:gd name="connsiteX26" fmla="*/ 6354 w 85649"/>
                <a:gd name="connsiteY26" fmla="*/ 45583 h 84218"/>
                <a:gd name="connsiteX27" fmla="*/ 28000 w 85649"/>
                <a:gd name="connsiteY27" fmla="*/ 39082 h 84218"/>
                <a:gd name="connsiteX28" fmla="*/ 40680 w 85649"/>
                <a:gd name="connsiteY28" fmla="*/ 41868 h 84218"/>
                <a:gd name="connsiteX29" fmla="*/ 23749 w 85649"/>
                <a:gd name="connsiteY29" fmla="*/ 58263 h 84218"/>
                <a:gd name="connsiteX30" fmla="*/ 55503 w 85649"/>
                <a:gd name="connsiteY30" fmla="*/ 65085 h 84218"/>
                <a:gd name="connsiteX31" fmla="*/ 40751 w 85649"/>
                <a:gd name="connsiteY31" fmla="*/ 76301 h 84218"/>
                <a:gd name="connsiteX32" fmla="*/ 45395 w 85649"/>
                <a:gd name="connsiteY32" fmla="*/ 42761 h 84218"/>
                <a:gd name="connsiteX33" fmla="*/ 45395 w 85649"/>
                <a:gd name="connsiteY33" fmla="*/ 42583 h 84218"/>
                <a:gd name="connsiteX34" fmla="*/ 46073 w 85649"/>
                <a:gd name="connsiteY34" fmla="*/ 42868 h 84218"/>
                <a:gd name="connsiteX35" fmla="*/ 45788 w 85649"/>
                <a:gd name="connsiteY35" fmla="*/ 45547 h 84218"/>
                <a:gd name="connsiteX36" fmla="*/ 52753 w 85649"/>
                <a:gd name="connsiteY36" fmla="*/ 53941 h 84218"/>
                <a:gd name="connsiteX37" fmla="*/ 55503 w 85649"/>
                <a:gd name="connsiteY37" fmla="*/ 65085 h 84218"/>
                <a:gd name="connsiteX38" fmla="*/ 62754 w 85649"/>
                <a:gd name="connsiteY38" fmla="*/ 55656 h 84218"/>
                <a:gd name="connsiteX39" fmla="*/ 56360 w 85649"/>
                <a:gd name="connsiteY39" fmla="*/ 51155 h 84218"/>
                <a:gd name="connsiteX40" fmla="*/ 50324 w 85649"/>
                <a:gd name="connsiteY40" fmla="*/ 43368 h 84218"/>
                <a:gd name="connsiteX41" fmla="*/ 60897 w 85649"/>
                <a:gd name="connsiteY41" fmla="*/ 40582 h 84218"/>
                <a:gd name="connsiteX42" fmla="*/ 80363 w 85649"/>
                <a:gd name="connsiteY42" fmla="*/ 47012 h 84218"/>
                <a:gd name="connsiteX43" fmla="*/ 62754 w 85649"/>
                <a:gd name="connsiteY43" fmla="*/ 55656 h 8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5649" h="84218">
                  <a:moveTo>
                    <a:pt x="67362" y="35653"/>
                  </a:moveTo>
                  <a:cubicBezTo>
                    <a:pt x="70612" y="32438"/>
                    <a:pt x="73220" y="28545"/>
                    <a:pt x="74720" y="24616"/>
                  </a:cubicBezTo>
                  <a:cubicBezTo>
                    <a:pt x="77291" y="17865"/>
                    <a:pt x="76506" y="7328"/>
                    <a:pt x="68683" y="4078"/>
                  </a:cubicBezTo>
                  <a:cubicBezTo>
                    <a:pt x="57146" y="-709"/>
                    <a:pt x="48788" y="17115"/>
                    <a:pt x="45645" y="30367"/>
                  </a:cubicBezTo>
                  <a:cubicBezTo>
                    <a:pt x="40215" y="15543"/>
                    <a:pt x="26999" y="-10674"/>
                    <a:pt x="12033" y="4649"/>
                  </a:cubicBezTo>
                  <a:cubicBezTo>
                    <a:pt x="-790" y="17758"/>
                    <a:pt x="6747" y="28509"/>
                    <a:pt x="18677" y="35082"/>
                  </a:cubicBezTo>
                  <a:cubicBezTo>
                    <a:pt x="15641" y="35332"/>
                    <a:pt x="12676" y="35867"/>
                    <a:pt x="9819" y="37082"/>
                  </a:cubicBezTo>
                  <a:cubicBezTo>
                    <a:pt x="1318" y="40689"/>
                    <a:pt x="-2504" y="51084"/>
                    <a:pt x="1746" y="59549"/>
                  </a:cubicBezTo>
                  <a:cubicBezTo>
                    <a:pt x="8569" y="73158"/>
                    <a:pt x="26607" y="64692"/>
                    <a:pt x="37358" y="54191"/>
                  </a:cubicBezTo>
                  <a:cubicBezTo>
                    <a:pt x="33679" y="68479"/>
                    <a:pt x="31071" y="87124"/>
                    <a:pt x="49109" y="83838"/>
                  </a:cubicBezTo>
                  <a:cubicBezTo>
                    <a:pt x="60432" y="81766"/>
                    <a:pt x="62218" y="69729"/>
                    <a:pt x="59325" y="58870"/>
                  </a:cubicBezTo>
                  <a:cubicBezTo>
                    <a:pt x="69219" y="64800"/>
                    <a:pt x="81078" y="66121"/>
                    <a:pt x="84828" y="52655"/>
                  </a:cubicBezTo>
                  <a:cubicBezTo>
                    <a:pt x="88650" y="38796"/>
                    <a:pt x="78506" y="35367"/>
                    <a:pt x="67362" y="35653"/>
                  </a:cubicBezTo>
                  <a:close/>
                  <a:moveTo>
                    <a:pt x="59825" y="11650"/>
                  </a:moveTo>
                  <a:cubicBezTo>
                    <a:pt x="68826" y="3435"/>
                    <a:pt x="73255" y="16329"/>
                    <a:pt x="69540" y="24616"/>
                  </a:cubicBezTo>
                  <a:cubicBezTo>
                    <a:pt x="67433" y="29331"/>
                    <a:pt x="63147" y="33974"/>
                    <a:pt x="58146" y="36582"/>
                  </a:cubicBezTo>
                  <a:cubicBezTo>
                    <a:pt x="54646" y="37189"/>
                    <a:pt x="51431" y="37975"/>
                    <a:pt x="48967" y="38725"/>
                  </a:cubicBezTo>
                  <a:cubicBezTo>
                    <a:pt x="49217" y="29795"/>
                    <a:pt x="53574" y="17401"/>
                    <a:pt x="59825" y="11650"/>
                  </a:cubicBezTo>
                  <a:close/>
                  <a:moveTo>
                    <a:pt x="11212" y="22794"/>
                  </a:moveTo>
                  <a:cubicBezTo>
                    <a:pt x="8997" y="17401"/>
                    <a:pt x="12498" y="8007"/>
                    <a:pt x="18213" y="5578"/>
                  </a:cubicBezTo>
                  <a:cubicBezTo>
                    <a:pt x="29857" y="613"/>
                    <a:pt x="38858" y="24223"/>
                    <a:pt x="42180" y="34546"/>
                  </a:cubicBezTo>
                  <a:cubicBezTo>
                    <a:pt x="38108" y="35260"/>
                    <a:pt x="33929" y="35224"/>
                    <a:pt x="29750" y="35046"/>
                  </a:cubicBezTo>
                  <a:cubicBezTo>
                    <a:pt x="26535" y="34117"/>
                    <a:pt x="23392" y="32903"/>
                    <a:pt x="20534" y="31367"/>
                  </a:cubicBezTo>
                  <a:cubicBezTo>
                    <a:pt x="16820" y="29402"/>
                    <a:pt x="12855" y="26831"/>
                    <a:pt x="11212" y="22794"/>
                  </a:cubicBezTo>
                  <a:close/>
                  <a:moveTo>
                    <a:pt x="23749" y="58263"/>
                  </a:moveTo>
                  <a:cubicBezTo>
                    <a:pt x="20463" y="59870"/>
                    <a:pt x="15891" y="61871"/>
                    <a:pt x="12105" y="61263"/>
                  </a:cubicBezTo>
                  <a:cubicBezTo>
                    <a:pt x="5104" y="60192"/>
                    <a:pt x="2889" y="51334"/>
                    <a:pt x="6354" y="45583"/>
                  </a:cubicBezTo>
                  <a:cubicBezTo>
                    <a:pt x="10247" y="39118"/>
                    <a:pt x="19106" y="38761"/>
                    <a:pt x="28000" y="39082"/>
                  </a:cubicBezTo>
                  <a:cubicBezTo>
                    <a:pt x="32393" y="40547"/>
                    <a:pt x="36822" y="41511"/>
                    <a:pt x="40680" y="41868"/>
                  </a:cubicBezTo>
                  <a:cubicBezTo>
                    <a:pt x="38144" y="49333"/>
                    <a:pt x="30607" y="54941"/>
                    <a:pt x="23749" y="58263"/>
                  </a:cubicBezTo>
                  <a:close/>
                  <a:moveTo>
                    <a:pt x="55503" y="65085"/>
                  </a:moveTo>
                  <a:cubicBezTo>
                    <a:pt x="55967" y="72693"/>
                    <a:pt x="48645" y="86552"/>
                    <a:pt x="40751" y="76301"/>
                  </a:cubicBezTo>
                  <a:cubicBezTo>
                    <a:pt x="34357" y="68014"/>
                    <a:pt x="43180" y="51655"/>
                    <a:pt x="45395" y="42761"/>
                  </a:cubicBezTo>
                  <a:cubicBezTo>
                    <a:pt x="45395" y="42690"/>
                    <a:pt x="45395" y="42654"/>
                    <a:pt x="45395" y="42583"/>
                  </a:cubicBezTo>
                  <a:cubicBezTo>
                    <a:pt x="45609" y="42725"/>
                    <a:pt x="45823" y="42832"/>
                    <a:pt x="46073" y="42868"/>
                  </a:cubicBezTo>
                  <a:cubicBezTo>
                    <a:pt x="45502" y="43583"/>
                    <a:pt x="45287" y="44618"/>
                    <a:pt x="45788" y="45547"/>
                  </a:cubicBezTo>
                  <a:cubicBezTo>
                    <a:pt x="47252" y="48333"/>
                    <a:pt x="49752" y="51262"/>
                    <a:pt x="52753" y="53941"/>
                  </a:cubicBezTo>
                  <a:cubicBezTo>
                    <a:pt x="54396" y="57513"/>
                    <a:pt x="55289" y="61549"/>
                    <a:pt x="55503" y="65085"/>
                  </a:cubicBezTo>
                  <a:close/>
                  <a:moveTo>
                    <a:pt x="62754" y="55656"/>
                  </a:moveTo>
                  <a:cubicBezTo>
                    <a:pt x="60468" y="54441"/>
                    <a:pt x="58325" y="52905"/>
                    <a:pt x="56360" y="51155"/>
                  </a:cubicBezTo>
                  <a:cubicBezTo>
                    <a:pt x="54681" y="47940"/>
                    <a:pt x="52610" y="45226"/>
                    <a:pt x="50324" y="43368"/>
                  </a:cubicBezTo>
                  <a:cubicBezTo>
                    <a:pt x="54003" y="43440"/>
                    <a:pt x="57610" y="42404"/>
                    <a:pt x="60897" y="40582"/>
                  </a:cubicBezTo>
                  <a:cubicBezTo>
                    <a:pt x="69433" y="38975"/>
                    <a:pt x="78863" y="39011"/>
                    <a:pt x="80363" y="47012"/>
                  </a:cubicBezTo>
                  <a:cubicBezTo>
                    <a:pt x="82614" y="59227"/>
                    <a:pt x="70291" y="59692"/>
                    <a:pt x="62754" y="5565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" name="Graphic 1">
            <a:extLst>
              <a:ext uri="{FF2B5EF4-FFF2-40B4-BE49-F238E27FC236}">
                <a16:creationId xmlns:a16="http://schemas.microsoft.com/office/drawing/2014/main" id="{B389F09C-BFB2-7F48-B690-80652C07E493}"/>
              </a:ext>
            </a:extLst>
          </p:cNvPr>
          <p:cNvGrpSpPr/>
          <p:nvPr/>
        </p:nvGrpSpPr>
        <p:grpSpPr>
          <a:xfrm>
            <a:off x="6710597" y="5995956"/>
            <a:ext cx="1079981" cy="900369"/>
            <a:chOff x="6710597" y="5995956"/>
            <a:chExt cx="1079981" cy="900369"/>
          </a:xfrm>
          <a:solidFill>
            <a:schemeClr val="accent5"/>
          </a:solidFill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5506460-4583-BA46-9D74-4CD1D1F4F3FC}"/>
                </a:ext>
              </a:extLst>
            </p:cNvPr>
            <p:cNvSpPr/>
            <p:nvPr/>
          </p:nvSpPr>
          <p:spPr>
            <a:xfrm>
              <a:off x="7025804" y="6121361"/>
              <a:ext cx="193752" cy="761339"/>
            </a:xfrm>
            <a:custGeom>
              <a:avLst/>
              <a:gdLst>
                <a:gd name="connsiteX0" fmla="*/ 92811 w 193752"/>
                <a:gd name="connsiteY0" fmla="*/ 758391 h 761339"/>
                <a:gd name="connsiteX1" fmla="*/ 92383 w 193752"/>
                <a:gd name="connsiteY1" fmla="*/ 756998 h 761339"/>
                <a:gd name="connsiteX2" fmla="*/ 92061 w 193752"/>
                <a:gd name="connsiteY2" fmla="*/ 754676 h 761339"/>
                <a:gd name="connsiteX3" fmla="*/ 92704 w 193752"/>
                <a:gd name="connsiteY3" fmla="*/ 752355 h 761339"/>
                <a:gd name="connsiteX4" fmla="*/ 90847 w 193752"/>
                <a:gd name="connsiteY4" fmla="*/ 744139 h 761339"/>
                <a:gd name="connsiteX5" fmla="*/ 91597 w 193752"/>
                <a:gd name="connsiteY5" fmla="*/ 743032 h 761339"/>
                <a:gd name="connsiteX6" fmla="*/ 93168 w 193752"/>
                <a:gd name="connsiteY6" fmla="*/ 739817 h 761339"/>
                <a:gd name="connsiteX7" fmla="*/ 92740 w 193752"/>
                <a:gd name="connsiteY7" fmla="*/ 723172 h 761339"/>
                <a:gd name="connsiteX8" fmla="*/ 92954 w 193752"/>
                <a:gd name="connsiteY8" fmla="*/ 719350 h 761339"/>
                <a:gd name="connsiteX9" fmla="*/ 93204 w 193752"/>
                <a:gd name="connsiteY9" fmla="*/ 709813 h 761339"/>
                <a:gd name="connsiteX10" fmla="*/ 92775 w 193752"/>
                <a:gd name="connsiteY10" fmla="*/ 699634 h 761339"/>
                <a:gd name="connsiteX11" fmla="*/ 93133 w 193752"/>
                <a:gd name="connsiteY11" fmla="*/ 696919 h 761339"/>
                <a:gd name="connsiteX12" fmla="*/ 92275 w 193752"/>
                <a:gd name="connsiteY12" fmla="*/ 682096 h 761339"/>
                <a:gd name="connsiteX13" fmla="*/ 92097 w 193752"/>
                <a:gd name="connsiteY13" fmla="*/ 667415 h 761339"/>
                <a:gd name="connsiteX14" fmla="*/ 92847 w 193752"/>
                <a:gd name="connsiteY14" fmla="*/ 655771 h 761339"/>
                <a:gd name="connsiteX15" fmla="*/ 92883 w 193752"/>
                <a:gd name="connsiteY15" fmla="*/ 654485 h 761339"/>
                <a:gd name="connsiteX16" fmla="*/ 94097 w 193752"/>
                <a:gd name="connsiteY16" fmla="*/ 646984 h 761339"/>
                <a:gd name="connsiteX17" fmla="*/ 95454 w 193752"/>
                <a:gd name="connsiteY17" fmla="*/ 642805 h 761339"/>
                <a:gd name="connsiteX18" fmla="*/ 96347 w 193752"/>
                <a:gd name="connsiteY18" fmla="*/ 638340 h 761339"/>
                <a:gd name="connsiteX19" fmla="*/ 98598 w 193752"/>
                <a:gd name="connsiteY19" fmla="*/ 630947 h 761339"/>
                <a:gd name="connsiteX20" fmla="*/ 100241 w 193752"/>
                <a:gd name="connsiteY20" fmla="*/ 621445 h 761339"/>
                <a:gd name="connsiteX21" fmla="*/ 100384 w 193752"/>
                <a:gd name="connsiteY21" fmla="*/ 610837 h 761339"/>
                <a:gd name="connsiteX22" fmla="*/ 100205 w 193752"/>
                <a:gd name="connsiteY22" fmla="*/ 602014 h 761339"/>
                <a:gd name="connsiteX23" fmla="*/ 100776 w 193752"/>
                <a:gd name="connsiteY23" fmla="*/ 597478 h 761339"/>
                <a:gd name="connsiteX24" fmla="*/ 102348 w 193752"/>
                <a:gd name="connsiteY24" fmla="*/ 590263 h 761339"/>
                <a:gd name="connsiteX25" fmla="*/ 105241 w 193752"/>
                <a:gd name="connsiteY25" fmla="*/ 582798 h 761339"/>
                <a:gd name="connsiteX26" fmla="*/ 106813 w 193752"/>
                <a:gd name="connsiteY26" fmla="*/ 574439 h 761339"/>
                <a:gd name="connsiteX27" fmla="*/ 107027 w 193752"/>
                <a:gd name="connsiteY27" fmla="*/ 569260 h 761339"/>
                <a:gd name="connsiteX28" fmla="*/ 109170 w 193752"/>
                <a:gd name="connsiteY28" fmla="*/ 557687 h 761339"/>
                <a:gd name="connsiteX29" fmla="*/ 109635 w 193752"/>
                <a:gd name="connsiteY29" fmla="*/ 556759 h 761339"/>
                <a:gd name="connsiteX30" fmla="*/ 114564 w 193752"/>
                <a:gd name="connsiteY30" fmla="*/ 547757 h 761339"/>
                <a:gd name="connsiteX31" fmla="*/ 114778 w 193752"/>
                <a:gd name="connsiteY31" fmla="*/ 547400 h 761339"/>
                <a:gd name="connsiteX32" fmla="*/ 121136 w 193752"/>
                <a:gd name="connsiteY32" fmla="*/ 539328 h 761339"/>
                <a:gd name="connsiteX33" fmla="*/ 122565 w 193752"/>
                <a:gd name="connsiteY33" fmla="*/ 537542 h 761339"/>
                <a:gd name="connsiteX34" fmla="*/ 123636 w 193752"/>
                <a:gd name="connsiteY34" fmla="*/ 536685 h 761339"/>
                <a:gd name="connsiteX35" fmla="*/ 130280 w 193752"/>
                <a:gd name="connsiteY35" fmla="*/ 533256 h 761339"/>
                <a:gd name="connsiteX36" fmla="*/ 139746 w 193752"/>
                <a:gd name="connsiteY36" fmla="*/ 525433 h 761339"/>
                <a:gd name="connsiteX37" fmla="*/ 147497 w 193752"/>
                <a:gd name="connsiteY37" fmla="*/ 518325 h 761339"/>
                <a:gd name="connsiteX38" fmla="*/ 158141 w 193752"/>
                <a:gd name="connsiteY38" fmla="*/ 508074 h 761339"/>
                <a:gd name="connsiteX39" fmla="*/ 158641 w 193752"/>
                <a:gd name="connsiteY39" fmla="*/ 507431 h 761339"/>
                <a:gd name="connsiteX40" fmla="*/ 160427 w 193752"/>
                <a:gd name="connsiteY40" fmla="*/ 505216 h 761339"/>
                <a:gd name="connsiteX41" fmla="*/ 166928 w 193752"/>
                <a:gd name="connsiteY41" fmla="*/ 500502 h 761339"/>
                <a:gd name="connsiteX42" fmla="*/ 170785 w 193752"/>
                <a:gd name="connsiteY42" fmla="*/ 496037 h 761339"/>
                <a:gd name="connsiteX43" fmla="*/ 177179 w 193752"/>
                <a:gd name="connsiteY43" fmla="*/ 486321 h 761339"/>
                <a:gd name="connsiteX44" fmla="*/ 179001 w 193752"/>
                <a:gd name="connsiteY44" fmla="*/ 484035 h 761339"/>
                <a:gd name="connsiteX45" fmla="*/ 183608 w 193752"/>
                <a:gd name="connsiteY45" fmla="*/ 476641 h 761339"/>
                <a:gd name="connsiteX46" fmla="*/ 187680 w 193752"/>
                <a:gd name="connsiteY46" fmla="*/ 464854 h 761339"/>
                <a:gd name="connsiteX47" fmla="*/ 192145 w 193752"/>
                <a:gd name="connsiteY47" fmla="*/ 455496 h 761339"/>
                <a:gd name="connsiteX48" fmla="*/ 193752 w 193752"/>
                <a:gd name="connsiteY48" fmla="*/ 446031 h 761339"/>
                <a:gd name="connsiteX49" fmla="*/ 191109 w 193752"/>
                <a:gd name="connsiteY49" fmla="*/ 442173 h 761339"/>
                <a:gd name="connsiteX50" fmla="*/ 184930 w 193752"/>
                <a:gd name="connsiteY50" fmla="*/ 445173 h 761339"/>
                <a:gd name="connsiteX51" fmla="*/ 183108 w 193752"/>
                <a:gd name="connsiteY51" fmla="*/ 450031 h 761339"/>
                <a:gd name="connsiteX52" fmla="*/ 177965 w 193752"/>
                <a:gd name="connsiteY52" fmla="*/ 457996 h 761339"/>
                <a:gd name="connsiteX53" fmla="*/ 169678 w 193752"/>
                <a:gd name="connsiteY53" fmla="*/ 471034 h 761339"/>
                <a:gd name="connsiteX54" fmla="*/ 163963 w 193752"/>
                <a:gd name="connsiteY54" fmla="*/ 475856 h 761339"/>
                <a:gd name="connsiteX55" fmla="*/ 158498 w 193752"/>
                <a:gd name="connsiteY55" fmla="*/ 479035 h 761339"/>
                <a:gd name="connsiteX56" fmla="*/ 152962 w 193752"/>
                <a:gd name="connsiteY56" fmla="*/ 482856 h 761339"/>
                <a:gd name="connsiteX57" fmla="*/ 140138 w 193752"/>
                <a:gd name="connsiteY57" fmla="*/ 490643 h 761339"/>
                <a:gd name="connsiteX58" fmla="*/ 133923 w 193752"/>
                <a:gd name="connsiteY58" fmla="*/ 496644 h 761339"/>
                <a:gd name="connsiteX59" fmla="*/ 128137 w 193752"/>
                <a:gd name="connsiteY59" fmla="*/ 504323 h 761339"/>
                <a:gd name="connsiteX60" fmla="*/ 125101 w 193752"/>
                <a:gd name="connsiteY60" fmla="*/ 509003 h 761339"/>
                <a:gd name="connsiteX61" fmla="*/ 119922 w 193752"/>
                <a:gd name="connsiteY61" fmla="*/ 514753 h 761339"/>
                <a:gd name="connsiteX62" fmla="*/ 114385 w 193752"/>
                <a:gd name="connsiteY62" fmla="*/ 523290 h 761339"/>
                <a:gd name="connsiteX63" fmla="*/ 113814 w 193752"/>
                <a:gd name="connsiteY63" fmla="*/ 524183 h 761339"/>
                <a:gd name="connsiteX64" fmla="*/ 106170 w 193752"/>
                <a:gd name="connsiteY64" fmla="*/ 539507 h 761339"/>
                <a:gd name="connsiteX65" fmla="*/ 104063 w 193752"/>
                <a:gd name="connsiteY65" fmla="*/ 542936 h 761339"/>
                <a:gd name="connsiteX66" fmla="*/ 102062 w 193752"/>
                <a:gd name="connsiteY66" fmla="*/ 544186 h 761339"/>
                <a:gd name="connsiteX67" fmla="*/ 100919 w 193752"/>
                <a:gd name="connsiteY67" fmla="*/ 542007 h 761339"/>
                <a:gd name="connsiteX68" fmla="*/ 100705 w 193752"/>
                <a:gd name="connsiteY68" fmla="*/ 534684 h 761339"/>
                <a:gd name="connsiteX69" fmla="*/ 100741 w 193752"/>
                <a:gd name="connsiteY69" fmla="*/ 532577 h 761339"/>
                <a:gd name="connsiteX70" fmla="*/ 99741 w 193752"/>
                <a:gd name="connsiteY70" fmla="*/ 520790 h 761339"/>
                <a:gd name="connsiteX71" fmla="*/ 99455 w 193752"/>
                <a:gd name="connsiteY71" fmla="*/ 510646 h 761339"/>
                <a:gd name="connsiteX72" fmla="*/ 98705 w 193752"/>
                <a:gd name="connsiteY72" fmla="*/ 501073 h 761339"/>
                <a:gd name="connsiteX73" fmla="*/ 98633 w 193752"/>
                <a:gd name="connsiteY73" fmla="*/ 498966 h 761339"/>
                <a:gd name="connsiteX74" fmla="*/ 98633 w 193752"/>
                <a:gd name="connsiteY74" fmla="*/ 492965 h 761339"/>
                <a:gd name="connsiteX75" fmla="*/ 99455 w 193752"/>
                <a:gd name="connsiteY75" fmla="*/ 478034 h 761339"/>
                <a:gd name="connsiteX76" fmla="*/ 99348 w 193752"/>
                <a:gd name="connsiteY76" fmla="*/ 477392 h 761339"/>
                <a:gd name="connsiteX77" fmla="*/ 96883 w 193752"/>
                <a:gd name="connsiteY77" fmla="*/ 464104 h 761339"/>
                <a:gd name="connsiteX78" fmla="*/ 97883 w 193752"/>
                <a:gd name="connsiteY78" fmla="*/ 460961 h 761339"/>
                <a:gd name="connsiteX79" fmla="*/ 98669 w 193752"/>
                <a:gd name="connsiteY79" fmla="*/ 459318 h 761339"/>
                <a:gd name="connsiteX80" fmla="*/ 99169 w 193752"/>
                <a:gd name="connsiteY80" fmla="*/ 455889 h 761339"/>
                <a:gd name="connsiteX81" fmla="*/ 99383 w 193752"/>
                <a:gd name="connsiteY81" fmla="*/ 453424 h 761339"/>
                <a:gd name="connsiteX82" fmla="*/ 99598 w 193752"/>
                <a:gd name="connsiteY82" fmla="*/ 450960 h 761339"/>
                <a:gd name="connsiteX83" fmla="*/ 100384 w 193752"/>
                <a:gd name="connsiteY83" fmla="*/ 447245 h 761339"/>
                <a:gd name="connsiteX84" fmla="*/ 101419 w 193752"/>
                <a:gd name="connsiteY84" fmla="*/ 443852 h 761339"/>
                <a:gd name="connsiteX85" fmla="*/ 102098 w 193752"/>
                <a:gd name="connsiteY85" fmla="*/ 441673 h 761339"/>
                <a:gd name="connsiteX86" fmla="*/ 103098 w 193752"/>
                <a:gd name="connsiteY86" fmla="*/ 438315 h 761339"/>
                <a:gd name="connsiteX87" fmla="*/ 107170 w 193752"/>
                <a:gd name="connsiteY87" fmla="*/ 426599 h 761339"/>
                <a:gd name="connsiteX88" fmla="*/ 109170 w 193752"/>
                <a:gd name="connsiteY88" fmla="*/ 417920 h 761339"/>
                <a:gd name="connsiteX89" fmla="*/ 112564 w 193752"/>
                <a:gd name="connsiteY89" fmla="*/ 407669 h 761339"/>
                <a:gd name="connsiteX90" fmla="*/ 115028 w 193752"/>
                <a:gd name="connsiteY90" fmla="*/ 394310 h 761339"/>
                <a:gd name="connsiteX91" fmla="*/ 116064 w 193752"/>
                <a:gd name="connsiteY91" fmla="*/ 388345 h 761339"/>
                <a:gd name="connsiteX92" fmla="*/ 118421 w 193752"/>
                <a:gd name="connsiteY92" fmla="*/ 377236 h 761339"/>
                <a:gd name="connsiteX93" fmla="*/ 122065 w 193752"/>
                <a:gd name="connsiteY93" fmla="*/ 366306 h 761339"/>
                <a:gd name="connsiteX94" fmla="*/ 124994 w 193752"/>
                <a:gd name="connsiteY94" fmla="*/ 357519 h 761339"/>
                <a:gd name="connsiteX95" fmla="*/ 127137 w 193752"/>
                <a:gd name="connsiteY95" fmla="*/ 347840 h 761339"/>
                <a:gd name="connsiteX96" fmla="*/ 128708 w 193752"/>
                <a:gd name="connsiteY96" fmla="*/ 339446 h 761339"/>
                <a:gd name="connsiteX97" fmla="*/ 131495 w 193752"/>
                <a:gd name="connsiteY97" fmla="*/ 326658 h 761339"/>
                <a:gd name="connsiteX98" fmla="*/ 131852 w 193752"/>
                <a:gd name="connsiteY98" fmla="*/ 325229 h 761339"/>
                <a:gd name="connsiteX99" fmla="*/ 136102 w 193752"/>
                <a:gd name="connsiteY99" fmla="*/ 314443 h 761339"/>
                <a:gd name="connsiteX100" fmla="*/ 137281 w 193752"/>
                <a:gd name="connsiteY100" fmla="*/ 309763 h 761339"/>
                <a:gd name="connsiteX101" fmla="*/ 138245 w 193752"/>
                <a:gd name="connsiteY101" fmla="*/ 300119 h 761339"/>
                <a:gd name="connsiteX102" fmla="*/ 138531 w 193752"/>
                <a:gd name="connsiteY102" fmla="*/ 293726 h 761339"/>
                <a:gd name="connsiteX103" fmla="*/ 138603 w 193752"/>
                <a:gd name="connsiteY103" fmla="*/ 290582 h 761339"/>
                <a:gd name="connsiteX104" fmla="*/ 139281 w 193752"/>
                <a:gd name="connsiteY104" fmla="*/ 278688 h 761339"/>
                <a:gd name="connsiteX105" fmla="*/ 138924 w 193752"/>
                <a:gd name="connsiteY105" fmla="*/ 272473 h 761339"/>
                <a:gd name="connsiteX106" fmla="*/ 139781 w 193752"/>
                <a:gd name="connsiteY106" fmla="*/ 260007 h 761339"/>
                <a:gd name="connsiteX107" fmla="*/ 139174 w 193752"/>
                <a:gd name="connsiteY107" fmla="*/ 247399 h 761339"/>
                <a:gd name="connsiteX108" fmla="*/ 138353 w 193752"/>
                <a:gd name="connsiteY108" fmla="*/ 238290 h 761339"/>
                <a:gd name="connsiteX109" fmla="*/ 137388 w 193752"/>
                <a:gd name="connsiteY109" fmla="*/ 234254 h 761339"/>
                <a:gd name="connsiteX110" fmla="*/ 136852 w 193752"/>
                <a:gd name="connsiteY110" fmla="*/ 224931 h 761339"/>
                <a:gd name="connsiteX111" fmla="*/ 135531 w 193752"/>
                <a:gd name="connsiteY111" fmla="*/ 218645 h 761339"/>
                <a:gd name="connsiteX112" fmla="*/ 134959 w 193752"/>
                <a:gd name="connsiteY112" fmla="*/ 209179 h 761339"/>
                <a:gd name="connsiteX113" fmla="*/ 134209 w 193752"/>
                <a:gd name="connsiteY113" fmla="*/ 202179 h 761339"/>
                <a:gd name="connsiteX114" fmla="*/ 135138 w 193752"/>
                <a:gd name="connsiteY114" fmla="*/ 193677 h 761339"/>
                <a:gd name="connsiteX115" fmla="*/ 135281 w 193752"/>
                <a:gd name="connsiteY115" fmla="*/ 188463 h 761339"/>
                <a:gd name="connsiteX116" fmla="*/ 135352 w 193752"/>
                <a:gd name="connsiteY116" fmla="*/ 185355 h 761339"/>
                <a:gd name="connsiteX117" fmla="*/ 135245 w 193752"/>
                <a:gd name="connsiteY117" fmla="*/ 172925 h 761339"/>
                <a:gd name="connsiteX118" fmla="*/ 135709 w 193752"/>
                <a:gd name="connsiteY118" fmla="*/ 164710 h 761339"/>
                <a:gd name="connsiteX119" fmla="*/ 135924 w 193752"/>
                <a:gd name="connsiteY119" fmla="*/ 158423 h 761339"/>
                <a:gd name="connsiteX120" fmla="*/ 135817 w 193752"/>
                <a:gd name="connsiteY120" fmla="*/ 151672 h 761339"/>
                <a:gd name="connsiteX121" fmla="*/ 137567 w 193752"/>
                <a:gd name="connsiteY121" fmla="*/ 140207 h 761339"/>
                <a:gd name="connsiteX122" fmla="*/ 139853 w 193752"/>
                <a:gd name="connsiteY122" fmla="*/ 129669 h 761339"/>
                <a:gd name="connsiteX123" fmla="*/ 141603 w 193752"/>
                <a:gd name="connsiteY123" fmla="*/ 117704 h 761339"/>
                <a:gd name="connsiteX124" fmla="*/ 142317 w 193752"/>
                <a:gd name="connsiteY124" fmla="*/ 115775 h 761339"/>
                <a:gd name="connsiteX125" fmla="*/ 142496 w 193752"/>
                <a:gd name="connsiteY125" fmla="*/ 108917 h 761339"/>
                <a:gd name="connsiteX126" fmla="*/ 140531 w 193752"/>
                <a:gd name="connsiteY126" fmla="*/ 99273 h 761339"/>
                <a:gd name="connsiteX127" fmla="*/ 139317 w 193752"/>
                <a:gd name="connsiteY127" fmla="*/ 92272 h 761339"/>
                <a:gd name="connsiteX128" fmla="*/ 138853 w 193752"/>
                <a:gd name="connsiteY128" fmla="*/ 91022 h 761339"/>
                <a:gd name="connsiteX129" fmla="*/ 142817 w 193752"/>
                <a:gd name="connsiteY129" fmla="*/ 90736 h 761339"/>
                <a:gd name="connsiteX130" fmla="*/ 152712 w 193752"/>
                <a:gd name="connsiteY130" fmla="*/ 86771 h 761339"/>
                <a:gd name="connsiteX131" fmla="*/ 159069 w 193752"/>
                <a:gd name="connsiteY131" fmla="*/ 83699 h 761339"/>
                <a:gd name="connsiteX132" fmla="*/ 162963 w 193752"/>
                <a:gd name="connsiteY132" fmla="*/ 77270 h 761339"/>
                <a:gd name="connsiteX133" fmla="*/ 163891 w 193752"/>
                <a:gd name="connsiteY133" fmla="*/ 67447 h 761339"/>
                <a:gd name="connsiteX134" fmla="*/ 165535 w 193752"/>
                <a:gd name="connsiteY134" fmla="*/ 62090 h 761339"/>
                <a:gd name="connsiteX135" fmla="*/ 168785 w 193752"/>
                <a:gd name="connsiteY135" fmla="*/ 56589 h 761339"/>
                <a:gd name="connsiteX136" fmla="*/ 166999 w 193752"/>
                <a:gd name="connsiteY136" fmla="*/ 44159 h 761339"/>
                <a:gd name="connsiteX137" fmla="*/ 166928 w 193752"/>
                <a:gd name="connsiteY137" fmla="*/ 42766 h 761339"/>
                <a:gd name="connsiteX138" fmla="*/ 169321 w 193752"/>
                <a:gd name="connsiteY138" fmla="*/ 35550 h 761339"/>
                <a:gd name="connsiteX139" fmla="*/ 163856 w 193752"/>
                <a:gd name="connsiteY139" fmla="*/ 24585 h 761339"/>
                <a:gd name="connsiteX140" fmla="*/ 162534 w 193752"/>
                <a:gd name="connsiteY140" fmla="*/ 22763 h 761339"/>
                <a:gd name="connsiteX141" fmla="*/ 162606 w 193752"/>
                <a:gd name="connsiteY141" fmla="*/ 19799 h 761339"/>
                <a:gd name="connsiteX142" fmla="*/ 160034 w 193752"/>
                <a:gd name="connsiteY142" fmla="*/ 15584 h 761339"/>
                <a:gd name="connsiteX143" fmla="*/ 153176 w 193752"/>
                <a:gd name="connsiteY143" fmla="*/ 11940 h 761339"/>
                <a:gd name="connsiteX144" fmla="*/ 145639 w 193752"/>
                <a:gd name="connsiteY144" fmla="*/ 7368 h 761339"/>
                <a:gd name="connsiteX145" fmla="*/ 141103 w 193752"/>
                <a:gd name="connsiteY145" fmla="*/ 3082 h 761339"/>
                <a:gd name="connsiteX146" fmla="*/ 131709 w 193752"/>
                <a:gd name="connsiteY146" fmla="*/ 725 h 761339"/>
                <a:gd name="connsiteX147" fmla="*/ 131280 w 193752"/>
                <a:gd name="connsiteY147" fmla="*/ 725 h 761339"/>
                <a:gd name="connsiteX148" fmla="*/ 121565 w 193752"/>
                <a:gd name="connsiteY148" fmla="*/ 2046 h 761339"/>
                <a:gd name="connsiteX149" fmla="*/ 114207 w 193752"/>
                <a:gd name="connsiteY149" fmla="*/ 2225 h 761339"/>
                <a:gd name="connsiteX150" fmla="*/ 105634 w 193752"/>
                <a:gd name="connsiteY150" fmla="*/ 4225 h 761339"/>
                <a:gd name="connsiteX151" fmla="*/ 100919 w 193752"/>
                <a:gd name="connsiteY151" fmla="*/ 6940 h 761339"/>
                <a:gd name="connsiteX152" fmla="*/ 98098 w 193752"/>
                <a:gd name="connsiteY152" fmla="*/ 8297 h 761339"/>
                <a:gd name="connsiteX153" fmla="*/ 93383 w 193752"/>
                <a:gd name="connsiteY153" fmla="*/ 12869 h 761339"/>
                <a:gd name="connsiteX154" fmla="*/ 89846 w 193752"/>
                <a:gd name="connsiteY154" fmla="*/ 19477 h 761339"/>
                <a:gd name="connsiteX155" fmla="*/ 88668 w 193752"/>
                <a:gd name="connsiteY155" fmla="*/ 23263 h 761339"/>
                <a:gd name="connsiteX156" fmla="*/ 82881 w 193752"/>
                <a:gd name="connsiteY156" fmla="*/ 34908 h 761339"/>
                <a:gd name="connsiteX157" fmla="*/ 80202 w 193752"/>
                <a:gd name="connsiteY157" fmla="*/ 39944 h 761339"/>
                <a:gd name="connsiteX158" fmla="*/ 80131 w 193752"/>
                <a:gd name="connsiteY158" fmla="*/ 45730 h 761339"/>
                <a:gd name="connsiteX159" fmla="*/ 83631 w 193752"/>
                <a:gd name="connsiteY159" fmla="*/ 49624 h 761339"/>
                <a:gd name="connsiteX160" fmla="*/ 84346 w 193752"/>
                <a:gd name="connsiteY160" fmla="*/ 56517 h 761339"/>
                <a:gd name="connsiteX161" fmla="*/ 85525 w 193752"/>
                <a:gd name="connsiteY161" fmla="*/ 61911 h 761339"/>
                <a:gd name="connsiteX162" fmla="*/ 90097 w 193752"/>
                <a:gd name="connsiteY162" fmla="*/ 64125 h 761339"/>
                <a:gd name="connsiteX163" fmla="*/ 92525 w 193752"/>
                <a:gd name="connsiteY163" fmla="*/ 69198 h 761339"/>
                <a:gd name="connsiteX164" fmla="*/ 94919 w 193752"/>
                <a:gd name="connsiteY164" fmla="*/ 75877 h 761339"/>
                <a:gd name="connsiteX165" fmla="*/ 97812 w 193752"/>
                <a:gd name="connsiteY165" fmla="*/ 81699 h 761339"/>
                <a:gd name="connsiteX166" fmla="*/ 99919 w 193752"/>
                <a:gd name="connsiteY166" fmla="*/ 84843 h 761339"/>
                <a:gd name="connsiteX167" fmla="*/ 105384 w 193752"/>
                <a:gd name="connsiteY167" fmla="*/ 85378 h 761339"/>
                <a:gd name="connsiteX168" fmla="*/ 108242 w 193752"/>
                <a:gd name="connsiteY168" fmla="*/ 85843 h 761339"/>
                <a:gd name="connsiteX169" fmla="*/ 115064 w 193752"/>
                <a:gd name="connsiteY169" fmla="*/ 89986 h 761339"/>
                <a:gd name="connsiteX170" fmla="*/ 129959 w 193752"/>
                <a:gd name="connsiteY170" fmla="*/ 92094 h 761339"/>
                <a:gd name="connsiteX171" fmla="*/ 132638 w 193752"/>
                <a:gd name="connsiteY171" fmla="*/ 91986 h 761339"/>
                <a:gd name="connsiteX172" fmla="*/ 133352 w 193752"/>
                <a:gd name="connsiteY172" fmla="*/ 92879 h 761339"/>
                <a:gd name="connsiteX173" fmla="*/ 132423 w 193752"/>
                <a:gd name="connsiteY173" fmla="*/ 99344 h 761339"/>
                <a:gd name="connsiteX174" fmla="*/ 132245 w 193752"/>
                <a:gd name="connsiteY174" fmla="*/ 108060 h 761339"/>
                <a:gd name="connsiteX175" fmla="*/ 132888 w 193752"/>
                <a:gd name="connsiteY175" fmla="*/ 111560 h 761339"/>
                <a:gd name="connsiteX176" fmla="*/ 132280 w 193752"/>
                <a:gd name="connsiteY176" fmla="*/ 125490 h 761339"/>
                <a:gd name="connsiteX177" fmla="*/ 131816 w 193752"/>
                <a:gd name="connsiteY177" fmla="*/ 126884 h 761339"/>
                <a:gd name="connsiteX178" fmla="*/ 129280 w 193752"/>
                <a:gd name="connsiteY178" fmla="*/ 138670 h 761339"/>
                <a:gd name="connsiteX179" fmla="*/ 128851 w 193752"/>
                <a:gd name="connsiteY179" fmla="*/ 148386 h 761339"/>
                <a:gd name="connsiteX180" fmla="*/ 128316 w 193752"/>
                <a:gd name="connsiteY180" fmla="*/ 164102 h 761339"/>
                <a:gd name="connsiteX181" fmla="*/ 127887 w 193752"/>
                <a:gd name="connsiteY181" fmla="*/ 176139 h 761339"/>
                <a:gd name="connsiteX182" fmla="*/ 127601 w 193752"/>
                <a:gd name="connsiteY182" fmla="*/ 185427 h 761339"/>
                <a:gd name="connsiteX183" fmla="*/ 127887 w 193752"/>
                <a:gd name="connsiteY183" fmla="*/ 195749 h 761339"/>
                <a:gd name="connsiteX184" fmla="*/ 128030 w 193752"/>
                <a:gd name="connsiteY184" fmla="*/ 214073 h 761339"/>
                <a:gd name="connsiteX185" fmla="*/ 129280 w 193752"/>
                <a:gd name="connsiteY185" fmla="*/ 225039 h 761339"/>
                <a:gd name="connsiteX186" fmla="*/ 131066 w 193752"/>
                <a:gd name="connsiteY186" fmla="*/ 238254 h 761339"/>
                <a:gd name="connsiteX187" fmla="*/ 132459 w 193752"/>
                <a:gd name="connsiteY187" fmla="*/ 251649 h 761339"/>
                <a:gd name="connsiteX188" fmla="*/ 132280 w 193752"/>
                <a:gd name="connsiteY188" fmla="*/ 264936 h 761339"/>
                <a:gd name="connsiteX189" fmla="*/ 131745 w 193752"/>
                <a:gd name="connsiteY189" fmla="*/ 275723 h 761339"/>
                <a:gd name="connsiteX190" fmla="*/ 131423 w 193752"/>
                <a:gd name="connsiteY190" fmla="*/ 287082 h 761339"/>
                <a:gd name="connsiteX191" fmla="*/ 130994 w 193752"/>
                <a:gd name="connsiteY191" fmla="*/ 300762 h 761339"/>
                <a:gd name="connsiteX192" fmla="*/ 130852 w 193752"/>
                <a:gd name="connsiteY192" fmla="*/ 302012 h 761339"/>
                <a:gd name="connsiteX193" fmla="*/ 128458 w 193752"/>
                <a:gd name="connsiteY193" fmla="*/ 314443 h 761339"/>
                <a:gd name="connsiteX194" fmla="*/ 124565 w 193752"/>
                <a:gd name="connsiteY194" fmla="*/ 327123 h 761339"/>
                <a:gd name="connsiteX195" fmla="*/ 121243 w 193752"/>
                <a:gd name="connsiteY195" fmla="*/ 341053 h 761339"/>
                <a:gd name="connsiteX196" fmla="*/ 117743 w 193752"/>
                <a:gd name="connsiteY196" fmla="*/ 358877 h 761339"/>
                <a:gd name="connsiteX197" fmla="*/ 114314 w 193752"/>
                <a:gd name="connsiteY197" fmla="*/ 367628 h 761339"/>
                <a:gd name="connsiteX198" fmla="*/ 113421 w 193752"/>
                <a:gd name="connsiteY198" fmla="*/ 368414 h 761339"/>
                <a:gd name="connsiteX199" fmla="*/ 112707 w 193752"/>
                <a:gd name="connsiteY199" fmla="*/ 367270 h 761339"/>
                <a:gd name="connsiteX200" fmla="*/ 113528 w 193752"/>
                <a:gd name="connsiteY200" fmla="*/ 360091 h 761339"/>
                <a:gd name="connsiteX201" fmla="*/ 114064 w 193752"/>
                <a:gd name="connsiteY201" fmla="*/ 354876 h 761339"/>
                <a:gd name="connsiteX202" fmla="*/ 117314 w 193752"/>
                <a:gd name="connsiteY202" fmla="*/ 339588 h 761339"/>
                <a:gd name="connsiteX203" fmla="*/ 118743 w 193752"/>
                <a:gd name="connsiteY203" fmla="*/ 335231 h 761339"/>
                <a:gd name="connsiteX204" fmla="*/ 120886 w 193752"/>
                <a:gd name="connsiteY204" fmla="*/ 324122 h 761339"/>
                <a:gd name="connsiteX205" fmla="*/ 122636 w 193752"/>
                <a:gd name="connsiteY205" fmla="*/ 318514 h 761339"/>
                <a:gd name="connsiteX206" fmla="*/ 125101 w 193752"/>
                <a:gd name="connsiteY206" fmla="*/ 305727 h 761339"/>
                <a:gd name="connsiteX207" fmla="*/ 127530 w 193752"/>
                <a:gd name="connsiteY207" fmla="*/ 293654 h 761339"/>
                <a:gd name="connsiteX208" fmla="*/ 125422 w 193752"/>
                <a:gd name="connsiteY208" fmla="*/ 287975 h 761339"/>
                <a:gd name="connsiteX209" fmla="*/ 120600 w 193752"/>
                <a:gd name="connsiteY209" fmla="*/ 288189 h 761339"/>
                <a:gd name="connsiteX210" fmla="*/ 118386 w 193752"/>
                <a:gd name="connsiteY210" fmla="*/ 289440 h 761339"/>
                <a:gd name="connsiteX211" fmla="*/ 115671 w 193752"/>
                <a:gd name="connsiteY211" fmla="*/ 288653 h 761339"/>
                <a:gd name="connsiteX212" fmla="*/ 109992 w 193752"/>
                <a:gd name="connsiteY212" fmla="*/ 286296 h 761339"/>
                <a:gd name="connsiteX213" fmla="*/ 106349 w 193752"/>
                <a:gd name="connsiteY213" fmla="*/ 290475 h 761339"/>
                <a:gd name="connsiteX214" fmla="*/ 103134 w 193752"/>
                <a:gd name="connsiteY214" fmla="*/ 304298 h 761339"/>
                <a:gd name="connsiteX215" fmla="*/ 101205 w 193752"/>
                <a:gd name="connsiteY215" fmla="*/ 313692 h 761339"/>
                <a:gd name="connsiteX216" fmla="*/ 100419 w 193752"/>
                <a:gd name="connsiteY216" fmla="*/ 317800 h 761339"/>
                <a:gd name="connsiteX217" fmla="*/ 97062 w 193752"/>
                <a:gd name="connsiteY217" fmla="*/ 319586 h 761339"/>
                <a:gd name="connsiteX218" fmla="*/ 96276 w 193752"/>
                <a:gd name="connsiteY218" fmla="*/ 319907 h 761339"/>
                <a:gd name="connsiteX219" fmla="*/ 92454 w 193752"/>
                <a:gd name="connsiteY219" fmla="*/ 328194 h 761339"/>
                <a:gd name="connsiteX220" fmla="*/ 91811 w 193752"/>
                <a:gd name="connsiteY220" fmla="*/ 342089 h 761339"/>
                <a:gd name="connsiteX221" fmla="*/ 91025 w 193752"/>
                <a:gd name="connsiteY221" fmla="*/ 352447 h 761339"/>
                <a:gd name="connsiteX222" fmla="*/ 91525 w 193752"/>
                <a:gd name="connsiteY222" fmla="*/ 363520 h 761339"/>
                <a:gd name="connsiteX223" fmla="*/ 90668 w 193752"/>
                <a:gd name="connsiteY223" fmla="*/ 378272 h 761339"/>
                <a:gd name="connsiteX224" fmla="*/ 88989 w 193752"/>
                <a:gd name="connsiteY224" fmla="*/ 394024 h 761339"/>
                <a:gd name="connsiteX225" fmla="*/ 86239 w 193752"/>
                <a:gd name="connsiteY225" fmla="*/ 408776 h 761339"/>
                <a:gd name="connsiteX226" fmla="*/ 85417 w 193752"/>
                <a:gd name="connsiteY226" fmla="*/ 418420 h 761339"/>
                <a:gd name="connsiteX227" fmla="*/ 84096 w 193752"/>
                <a:gd name="connsiteY227" fmla="*/ 427456 h 761339"/>
                <a:gd name="connsiteX228" fmla="*/ 81345 w 193752"/>
                <a:gd name="connsiteY228" fmla="*/ 413633 h 761339"/>
                <a:gd name="connsiteX229" fmla="*/ 81167 w 193752"/>
                <a:gd name="connsiteY229" fmla="*/ 411526 h 761339"/>
                <a:gd name="connsiteX230" fmla="*/ 78809 w 193752"/>
                <a:gd name="connsiteY230" fmla="*/ 384952 h 761339"/>
                <a:gd name="connsiteX231" fmla="*/ 78238 w 193752"/>
                <a:gd name="connsiteY231" fmla="*/ 369628 h 761339"/>
                <a:gd name="connsiteX232" fmla="*/ 76845 w 193752"/>
                <a:gd name="connsiteY232" fmla="*/ 355091 h 761339"/>
                <a:gd name="connsiteX233" fmla="*/ 75488 w 193752"/>
                <a:gd name="connsiteY233" fmla="*/ 348911 h 761339"/>
                <a:gd name="connsiteX234" fmla="*/ 73880 w 193752"/>
                <a:gd name="connsiteY234" fmla="*/ 332552 h 761339"/>
                <a:gd name="connsiteX235" fmla="*/ 72523 w 193752"/>
                <a:gd name="connsiteY235" fmla="*/ 312407 h 761339"/>
                <a:gd name="connsiteX236" fmla="*/ 71523 w 193752"/>
                <a:gd name="connsiteY236" fmla="*/ 302763 h 761339"/>
                <a:gd name="connsiteX237" fmla="*/ 70594 w 193752"/>
                <a:gd name="connsiteY237" fmla="*/ 289440 h 761339"/>
                <a:gd name="connsiteX238" fmla="*/ 69487 w 193752"/>
                <a:gd name="connsiteY238" fmla="*/ 273044 h 761339"/>
                <a:gd name="connsiteX239" fmla="*/ 68487 w 193752"/>
                <a:gd name="connsiteY239" fmla="*/ 258793 h 761339"/>
                <a:gd name="connsiteX240" fmla="*/ 66558 w 193752"/>
                <a:gd name="connsiteY240" fmla="*/ 246898 h 761339"/>
                <a:gd name="connsiteX241" fmla="*/ 66094 w 193752"/>
                <a:gd name="connsiteY241" fmla="*/ 239898 h 761339"/>
                <a:gd name="connsiteX242" fmla="*/ 65808 w 193752"/>
                <a:gd name="connsiteY242" fmla="*/ 229217 h 761339"/>
                <a:gd name="connsiteX243" fmla="*/ 65808 w 193752"/>
                <a:gd name="connsiteY243" fmla="*/ 221002 h 761339"/>
                <a:gd name="connsiteX244" fmla="*/ 65701 w 193752"/>
                <a:gd name="connsiteY244" fmla="*/ 208322 h 761339"/>
                <a:gd name="connsiteX245" fmla="*/ 67701 w 193752"/>
                <a:gd name="connsiteY245" fmla="*/ 206679 h 761339"/>
                <a:gd name="connsiteX246" fmla="*/ 75809 w 193752"/>
                <a:gd name="connsiteY246" fmla="*/ 204500 h 761339"/>
                <a:gd name="connsiteX247" fmla="*/ 85132 w 193752"/>
                <a:gd name="connsiteY247" fmla="*/ 197428 h 761339"/>
                <a:gd name="connsiteX248" fmla="*/ 89096 w 193752"/>
                <a:gd name="connsiteY248" fmla="*/ 195071 h 761339"/>
                <a:gd name="connsiteX249" fmla="*/ 92990 w 193752"/>
                <a:gd name="connsiteY249" fmla="*/ 186177 h 761339"/>
                <a:gd name="connsiteX250" fmla="*/ 92883 w 193752"/>
                <a:gd name="connsiteY250" fmla="*/ 180033 h 761339"/>
                <a:gd name="connsiteX251" fmla="*/ 92597 w 193752"/>
                <a:gd name="connsiteY251" fmla="*/ 172067 h 761339"/>
                <a:gd name="connsiteX252" fmla="*/ 92847 w 193752"/>
                <a:gd name="connsiteY252" fmla="*/ 169818 h 761339"/>
                <a:gd name="connsiteX253" fmla="*/ 91918 w 193752"/>
                <a:gd name="connsiteY253" fmla="*/ 158316 h 761339"/>
                <a:gd name="connsiteX254" fmla="*/ 85703 w 193752"/>
                <a:gd name="connsiteY254" fmla="*/ 149172 h 761339"/>
                <a:gd name="connsiteX255" fmla="*/ 83846 w 193752"/>
                <a:gd name="connsiteY255" fmla="*/ 145314 h 761339"/>
                <a:gd name="connsiteX256" fmla="*/ 83024 w 193752"/>
                <a:gd name="connsiteY256" fmla="*/ 142385 h 761339"/>
                <a:gd name="connsiteX257" fmla="*/ 80238 w 193752"/>
                <a:gd name="connsiteY257" fmla="*/ 139171 h 761339"/>
                <a:gd name="connsiteX258" fmla="*/ 72880 w 193752"/>
                <a:gd name="connsiteY258" fmla="*/ 136670 h 761339"/>
                <a:gd name="connsiteX259" fmla="*/ 68915 w 193752"/>
                <a:gd name="connsiteY259" fmla="*/ 134027 h 761339"/>
                <a:gd name="connsiteX260" fmla="*/ 67772 w 193752"/>
                <a:gd name="connsiteY260" fmla="*/ 132384 h 761339"/>
                <a:gd name="connsiteX261" fmla="*/ 62629 w 193752"/>
                <a:gd name="connsiteY261" fmla="*/ 129098 h 761339"/>
                <a:gd name="connsiteX262" fmla="*/ 53413 w 193752"/>
                <a:gd name="connsiteY262" fmla="*/ 126240 h 761339"/>
                <a:gd name="connsiteX263" fmla="*/ 40376 w 193752"/>
                <a:gd name="connsiteY263" fmla="*/ 125955 h 761339"/>
                <a:gd name="connsiteX264" fmla="*/ 31875 w 193752"/>
                <a:gd name="connsiteY264" fmla="*/ 129848 h 761339"/>
                <a:gd name="connsiteX265" fmla="*/ 24588 w 193752"/>
                <a:gd name="connsiteY265" fmla="*/ 135491 h 761339"/>
                <a:gd name="connsiteX266" fmla="*/ 19373 w 193752"/>
                <a:gd name="connsiteY266" fmla="*/ 140528 h 761339"/>
                <a:gd name="connsiteX267" fmla="*/ 17980 w 193752"/>
                <a:gd name="connsiteY267" fmla="*/ 145564 h 761339"/>
                <a:gd name="connsiteX268" fmla="*/ 17409 w 193752"/>
                <a:gd name="connsiteY268" fmla="*/ 146636 h 761339"/>
                <a:gd name="connsiteX269" fmla="*/ 14944 w 193752"/>
                <a:gd name="connsiteY269" fmla="*/ 151601 h 761339"/>
                <a:gd name="connsiteX270" fmla="*/ 14623 w 193752"/>
                <a:gd name="connsiteY270" fmla="*/ 156958 h 761339"/>
                <a:gd name="connsiteX271" fmla="*/ 15694 w 193752"/>
                <a:gd name="connsiteY271" fmla="*/ 168246 h 761339"/>
                <a:gd name="connsiteX272" fmla="*/ 18516 w 193752"/>
                <a:gd name="connsiteY272" fmla="*/ 176354 h 761339"/>
                <a:gd name="connsiteX273" fmla="*/ 23874 w 193752"/>
                <a:gd name="connsiteY273" fmla="*/ 180390 h 761339"/>
                <a:gd name="connsiteX274" fmla="*/ 25481 w 193752"/>
                <a:gd name="connsiteY274" fmla="*/ 183283 h 761339"/>
                <a:gd name="connsiteX275" fmla="*/ 28124 w 193752"/>
                <a:gd name="connsiteY275" fmla="*/ 189177 h 761339"/>
                <a:gd name="connsiteX276" fmla="*/ 31196 w 193752"/>
                <a:gd name="connsiteY276" fmla="*/ 192641 h 761339"/>
                <a:gd name="connsiteX277" fmla="*/ 34661 w 193752"/>
                <a:gd name="connsiteY277" fmla="*/ 196035 h 761339"/>
                <a:gd name="connsiteX278" fmla="*/ 36483 w 193752"/>
                <a:gd name="connsiteY278" fmla="*/ 198499 h 761339"/>
                <a:gd name="connsiteX279" fmla="*/ 43019 w 193752"/>
                <a:gd name="connsiteY279" fmla="*/ 206965 h 761339"/>
                <a:gd name="connsiteX280" fmla="*/ 55056 w 193752"/>
                <a:gd name="connsiteY280" fmla="*/ 205858 h 761339"/>
                <a:gd name="connsiteX281" fmla="*/ 57378 w 193752"/>
                <a:gd name="connsiteY281" fmla="*/ 207108 h 761339"/>
                <a:gd name="connsiteX282" fmla="*/ 57592 w 193752"/>
                <a:gd name="connsiteY282" fmla="*/ 217038 h 761339"/>
                <a:gd name="connsiteX283" fmla="*/ 59164 w 193752"/>
                <a:gd name="connsiteY283" fmla="*/ 229111 h 761339"/>
                <a:gd name="connsiteX284" fmla="*/ 58914 w 193752"/>
                <a:gd name="connsiteY284" fmla="*/ 234397 h 761339"/>
                <a:gd name="connsiteX285" fmla="*/ 59378 w 193752"/>
                <a:gd name="connsiteY285" fmla="*/ 243041 h 761339"/>
                <a:gd name="connsiteX286" fmla="*/ 60950 w 193752"/>
                <a:gd name="connsiteY286" fmla="*/ 255971 h 761339"/>
                <a:gd name="connsiteX287" fmla="*/ 63450 w 193752"/>
                <a:gd name="connsiteY287" fmla="*/ 269759 h 761339"/>
                <a:gd name="connsiteX288" fmla="*/ 63665 w 193752"/>
                <a:gd name="connsiteY288" fmla="*/ 285189 h 761339"/>
                <a:gd name="connsiteX289" fmla="*/ 64879 w 193752"/>
                <a:gd name="connsiteY289" fmla="*/ 298083 h 761339"/>
                <a:gd name="connsiteX290" fmla="*/ 66236 w 193752"/>
                <a:gd name="connsiteY290" fmla="*/ 309371 h 761339"/>
                <a:gd name="connsiteX291" fmla="*/ 67165 w 193752"/>
                <a:gd name="connsiteY291" fmla="*/ 324265 h 761339"/>
                <a:gd name="connsiteX292" fmla="*/ 67808 w 193752"/>
                <a:gd name="connsiteY292" fmla="*/ 336945 h 761339"/>
                <a:gd name="connsiteX293" fmla="*/ 71273 w 193752"/>
                <a:gd name="connsiteY293" fmla="*/ 353090 h 761339"/>
                <a:gd name="connsiteX294" fmla="*/ 71809 w 193752"/>
                <a:gd name="connsiteY294" fmla="*/ 356198 h 761339"/>
                <a:gd name="connsiteX295" fmla="*/ 72737 w 193752"/>
                <a:gd name="connsiteY295" fmla="*/ 370450 h 761339"/>
                <a:gd name="connsiteX296" fmla="*/ 72952 w 193752"/>
                <a:gd name="connsiteY296" fmla="*/ 374378 h 761339"/>
                <a:gd name="connsiteX297" fmla="*/ 72737 w 193752"/>
                <a:gd name="connsiteY297" fmla="*/ 388559 h 761339"/>
                <a:gd name="connsiteX298" fmla="*/ 73630 w 193752"/>
                <a:gd name="connsiteY298" fmla="*/ 393702 h 761339"/>
                <a:gd name="connsiteX299" fmla="*/ 74345 w 193752"/>
                <a:gd name="connsiteY299" fmla="*/ 406383 h 761339"/>
                <a:gd name="connsiteX300" fmla="*/ 75559 w 193752"/>
                <a:gd name="connsiteY300" fmla="*/ 418634 h 761339"/>
                <a:gd name="connsiteX301" fmla="*/ 75130 w 193752"/>
                <a:gd name="connsiteY301" fmla="*/ 420277 h 761339"/>
                <a:gd name="connsiteX302" fmla="*/ 73702 w 193752"/>
                <a:gd name="connsiteY302" fmla="*/ 419349 h 761339"/>
                <a:gd name="connsiteX303" fmla="*/ 71308 w 193752"/>
                <a:gd name="connsiteY303" fmla="*/ 415241 h 761339"/>
                <a:gd name="connsiteX304" fmla="*/ 66594 w 193752"/>
                <a:gd name="connsiteY304" fmla="*/ 411669 h 761339"/>
                <a:gd name="connsiteX305" fmla="*/ 54985 w 193752"/>
                <a:gd name="connsiteY305" fmla="*/ 397203 h 761339"/>
                <a:gd name="connsiteX306" fmla="*/ 52342 w 193752"/>
                <a:gd name="connsiteY306" fmla="*/ 391202 h 761339"/>
                <a:gd name="connsiteX307" fmla="*/ 46770 w 193752"/>
                <a:gd name="connsiteY307" fmla="*/ 380594 h 761339"/>
                <a:gd name="connsiteX308" fmla="*/ 42983 w 193752"/>
                <a:gd name="connsiteY308" fmla="*/ 371093 h 761339"/>
                <a:gd name="connsiteX309" fmla="*/ 36911 w 193752"/>
                <a:gd name="connsiteY309" fmla="*/ 364056 h 761339"/>
                <a:gd name="connsiteX310" fmla="*/ 32089 w 193752"/>
                <a:gd name="connsiteY310" fmla="*/ 360770 h 761339"/>
                <a:gd name="connsiteX311" fmla="*/ 29875 w 193752"/>
                <a:gd name="connsiteY311" fmla="*/ 353769 h 761339"/>
                <a:gd name="connsiteX312" fmla="*/ 28589 w 193752"/>
                <a:gd name="connsiteY312" fmla="*/ 348411 h 761339"/>
                <a:gd name="connsiteX313" fmla="*/ 23302 w 193752"/>
                <a:gd name="connsiteY313" fmla="*/ 335231 h 761339"/>
                <a:gd name="connsiteX314" fmla="*/ 18659 w 193752"/>
                <a:gd name="connsiteY314" fmla="*/ 325087 h 761339"/>
                <a:gd name="connsiteX315" fmla="*/ 11372 w 193752"/>
                <a:gd name="connsiteY315" fmla="*/ 312693 h 761339"/>
                <a:gd name="connsiteX316" fmla="*/ 5872 w 193752"/>
                <a:gd name="connsiteY316" fmla="*/ 310799 h 761339"/>
                <a:gd name="connsiteX317" fmla="*/ 621 w 193752"/>
                <a:gd name="connsiteY317" fmla="*/ 320694 h 761339"/>
                <a:gd name="connsiteX318" fmla="*/ 1085 w 193752"/>
                <a:gd name="connsiteY318" fmla="*/ 332231 h 761339"/>
                <a:gd name="connsiteX319" fmla="*/ 585 w 193752"/>
                <a:gd name="connsiteY319" fmla="*/ 340732 h 761339"/>
                <a:gd name="connsiteX320" fmla="*/ 2800 w 193752"/>
                <a:gd name="connsiteY320" fmla="*/ 348411 h 761339"/>
                <a:gd name="connsiteX321" fmla="*/ 5657 w 193752"/>
                <a:gd name="connsiteY321" fmla="*/ 358162 h 761339"/>
                <a:gd name="connsiteX322" fmla="*/ 8694 w 193752"/>
                <a:gd name="connsiteY322" fmla="*/ 365449 h 761339"/>
                <a:gd name="connsiteX323" fmla="*/ 17016 w 193752"/>
                <a:gd name="connsiteY323" fmla="*/ 369771 h 761339"/>
                <a:gd name="connsiteX324" fmla="*/ 20659 w 193752"/>
                <a:gd name="connsiteY324" fmla="*/ 373878 h 761339"/>
                <a:gd name="connsiteX325" fmla="*/ 21659 w 193752"/>
                <a:gd name="connsiteY325" fmla="*/ 376879 h 761339"/>
                <a:gd name="connsiteX326" fmla="*/ 23945 w 193752"/>
                <a:gd name="connsiteY326" fmla="*/ 384701 h 761339"/>
                <a:gd name="connsiteX327" fmla="*/ 24981 w 193752"/>
                <a:gd name="connsiteY327" fmla="*/ 387630 h 761339"/>
                <a:gd name="connsiteX328" fmla="*/ 28767 w 193752"/>
                <a:gd name="connsiteY328" fmla="*/ 394203 h 761339"/>
                <a:gd name="connsiteX329" fmla="*/ 32375 w 193752"/>
                <a:gd name="connsiteY329" fmla="*/ 401275 h 761339"/>
                <a:gd name="connsiteX330" fmla="*/ 41126 w 193752"/>
                <a:gd name="connsiteY330" fmla="*/ 415062 h 761339"/>
                <a:gd name="connsiteX331" fmla="*/ 46341 w 193752"/>
                <a:gd name="connsiteY331" fmla="*/ 422492 h 761339"/>
                <a:gd name="connsiteX332" fmla="*/ 47127 w 193752"/>
                <a:gd name="connsiteY332" fmla="*/ 423170 h 761339"/>
                <a:gd name="connsiteX333" fmla="*/ 60664 w 193752"/>
                <a:gd name="connsiteY333" fmla="*/ 429207 h 761339"/>
                <a:gd name="connsiteX334" fmla="*/ 68451 w 193752"/>
                <a:gd name="connsiteY334" fmla="*/ 432672 h 761339"/>
                <a:gd name="connsiteX335" fmla="*/ 74345 w 193752"/>
                <a:gd name="connsiteY335" fmla="*/ 438672 h 761339"/>
                <a:gd name="connsiteX336" fmla="*/ 76488 w 193752"/>
                <a:gd name="connsiteY336" fmla="*/ 440244 h 761339"/>
                <a:gd name="connsiteX337" fmla="*/ 81203 w 193752"/>
                <a:gd name="connsiteY337" fmla="*/ 444780 h 761339"/>
                <a:gd name="connsiteX338" fmla="*/ 86346 w 193752"/>
                <a:gd name="connsiteY338" fmla="*/ 456960 h 761339"/>
                <a:gd name="connsiteX339" fmla="*/ 90454 w 193752"/>
                <a:gd name="connsiteY339" fmla="*/ 468069 h 761339"/>
                <a:gd name="connsiteX340" fmla="*/ 90775 w 193752"/>
                <a:gd name="connsiteY340" fmla="*/ 481570 h 761339"/>
                <a:gd name="connsiteX341" fmla="*/ 91275 w 193752"/>
                <a:gd name="connsiteY341" fmla="*/ 501430 h 761339"/>
                <a:gd name="connsiteX342" fmla="*/ 92561 w 193752"/>
                <a:gd name="connsiteY342" fmla="*/ 517718 h 761339"/>
                <a:gd name="connsiteX343" fmla="*/ 92811 w 193752"/>
                <a:gd name="connsiteY343" fmla="*/ 525326 h 761339"/>
                <a:gd name="connsiteX344" fmla="*/ 92740 w 193752"/>
                <a:gd name="connsiteY344" fmla="*/ 534220 h 761339"/>
                <a:gd name="connsiteX345" fmla="*/ 92847 w 193752"/>
                <a:gd name="connsiteY345" fmla="*/ 546329 h 761339"/>
                <a:gd name="connsiteX346" fmla="*/ 92454 w 193752"/>
                <a:gd name="connsiteY346" fmla="*/ 565796 h 761339"/>
                <a:gd name="connsiteX347" fmla="*/ 92490 w 193752"/>
                <a:gd name="connsiteY347" fmla="*/ 578654 h 761339"/>
                <a:gd name="connsiteX348" fmla="*/ 91454 w 193752"/>
                <a:gd name="connsiteY348" fmla="*/ 589191 h 761339"/>
                <a:gd name="connsiteX349" fmla="*/ 91918 w 193752"/>
                <a:gd name="connsiteY349" fmla="*/ 594442 h 761339"/>
                <a:gd name="connsiteX350" fmla="*/ 91561 w 193752"/>
                <a:gd name="connsiteY350" fmla="*/ 602229 h 761339"/>
                <a:gd name="connsiteX351" fmla="*/ 92097 w 193752"/>
                <a:gd name="connsiteY351" fmla="*/ 608551 h 761339"/>
                <a:gd name="connsiteX352" fmla="*/ 92097 w 193752"/>
                <a:gd name="connsiteY352" fmla="*/ 614694 h 761339"/>
                <a:gd name="connsiteX353" fmla="*/ 91454 w 193752"/>
                <a:gd name="connsiteY353" fmla="*/ 623338 h 761339"/>
                <a:gd name="connsiteX354" fmla="*/ 90168 w 193752"/>
                <a:gd name="connsiteY354" fmla="*/ 629518 h 761339"/>
                <a:gd name="connsiteX355" fmla="*/ 86989 w 193752"/>
                <a:gd name="connsiteY355" fmla="*/ 641626 h 761339"/>
                <a:gd name="connsiteX356" fmla="*/ 85489 w 193752"/>
                <a:gd name="connsiteY356" fmla="*/ 651056 h 761339"/>
                <a:gd name="connsiteX357" fmla="*/ 84524 w 193752"/>
                <a:gd name="connsiteY357" fmla="*/ 670916 h 761339"/>
                <a:gd name="connsiteX358" fmla="*/ 85632 w 193752"/>
                <a:gd name="connsiteY358" fmla="*/ 684417 h 761339"/>
                <a:gd name="connsiteX359" fmla="*/ 85417 w 193752"/>
                <a:gd name="connsiteY359" fmla="*/ 685882 h 761339"/>
                <a:gd name="connsiteX360" fmla="*/ 84632 w 193752"/>
                <a:gd name="connsiteY360" fmla="*/ 694097 h 761339"/>
                <a:gd name="connsiteX361" fmla="*/ 84310 w 193752"/>
                <a:gd name="connsiteY361" fmla="*/ 706813 h 761339"/>
                <a:gd name="connsiteX362" fmla="*/ 84739 w 193752"/>
                <a:gd name="connsiteY362" fmla="*/ 715207 h 761339"/>
                <a:gd name="connsiteX363" fmla="*/ 84203 w 193752"/>
                <a:gd name="connsiteY363" fmla="*/ 724601 h 761339"/>
                <a:gd name="connsiteX364" fmla="*/ 83703 w 193752"/>
                <a:gd name="connsiteY364" fmla="*/ 732745 h 761339"/>
                <a:gd name="connsiteX365" fmla="*/ 83953 w 193752"/>
                <a:gd name="connsiteY365" fmla="*/ 735281 h 761339"/>
                <a:gd name="connsiteX366" fmla="*/ 83346 w 193752"/>
                <a:gd name="connsiteY366" fmla="*/ 748783 h 761339"/>
                <a:gd name="connsiteX367" fmla="*/ 86418 w 193752"/>
                <a:gd name="connsiteY367" fmla="*/ 753426 h 761339"/>
                <a:gd name="connsiteX368" fmla="*/ 89346 w 193752"/>
                <a:gd name="connsiteY368" fmla="*/ 757784 h 761339"/>
                <a:gd name="connsiteX369" fmla="*/ 89561 w 193752"/>
                <a:gd name="connsiteY369" fmla="*/ 760320 h 761339"/>
                <a:gd name="connsiteX370" fmla="*/ 90882 w 193752"/>
                <a:gd name="connsiteY370" fmla="*/ 761284 h 761339"/>
                <a:gd name="connsiteX371" fmla="*/ 92811 w 193752"/>
                <a:gd name="connsiteY371" fmla="*/ 758391 h 761339"/>
                <a:gd name="connsiteX372" fmla="*/ 124494 w 193752"/>
                <a:gd name="connsiteY372" fmla="*/ 521147 h 761339"/>
                <a:gd name="connsiteX373" fmla="*/ 132745 w 193752"/>
                <a:gd name="connsiteY373" fmla="*/ 510396 h 761339"/>
                <a:gd name="connsiteX374" fmla="*/ 144282 w 193752"/>
                <a:gd name="connsiteY374" fmla="*/ 496037 h 761339"/>
                <a:gd name="connsiteX375" fmla="*/ 152640 w 193752"/>
                <a:gd name="connsiteY375" fmla="*/ 489929 h 761339"/>
                <a:gd name="connsiteX376" fmla="*/ 159534 w 193752"/>
                <a:gd name="connsiteY376" fmla="*/ 487357 h 761339"/>
                <a:gd name="connsiteX377" fmla="*/ 168571 w 193752"/>
                <a:gd name="connsiteY377" fmla="*/ 482214 h 761339"/>
                <a:gd name="connsiteX378" fmla="*/ 170285 w 193752"/>
                <a:gd name="connsiteY378" fmla="*/ 481821 h 761339"/>
                <a:gd name="connsiteX379" fmla="*/ 170035 w 193752"/>
                <a:gd name="connsiteY379" fmla="*/ 483499 h 761339"/>
                <a:gd name="connsiteX380" fmla="*/ 165356 w 193752"/>
                <a:gd name="connsiteY380" fmla="*/ 491429 h 761339"/>
                <a:gd name="connsiteX381" fmla="*/ 157784 w 193752"/>
                <a:gd name="connsiteY381" fmla="*/ 497823 h 761339"/>
                <a:gd name="connsiteX382" fmla="*/ 147711 w 193752"/>
                <a:gd name="connsiteY382" fmla="*/ 507288 h 761339"/>
                <a:gd name="connsiteX383" fmla="*/ 139424 w 193752"/>
                <a:gd name="connsiteY383" fmla="*/ 515432 h 761339"/>
                <a:gd name="connsiteX384" fmla="*/ 128387 w 193752"/>
                <a:gd name="connsiteY384" fmla="*/ 525254 h 761339"/>
                <a:gd name="connsiteX385" fmla="*/ 119100 w 193752"/>
                <a:gd name="connsiteY385" fmla="*/ 530577 h 761339"/>
                <a:gd name="connsiteX386" fmla="*/ 124494 w 193752"/>
                <a:gd name="connsiteY386" fmla="*/ 521147 h 761339"/>
                <a:gd name="connsiteX387" fmla="*/ 118029 w 193752"/>
                <a:gd name="connsiteY387" fmla="*/ 84057 h 761339"/>
                <a:gd name="connsiteX388" fmla="*/ 115457 w 193752"/>
                <a:gd name="connsiteY388" fmla="*/ 82806 h 761339"/>
                <a:gd name="connsiteX389" fmla="*/ 111563 w 193752"/>
                <a:gd name="connsiteY389" fmla="*/ 81556 h 761339"/>
                <a:gd name="connsiteX390" fmla="*/ 108742 w 193752"/>
                <a:gd name="connsiteY390" fmla="*/ 81128 h 761339"/>
                <a:gd name="connsiteX391" fmla="*/ 105527 w 193752"/>
                <a:gd name="connsiteY391" fmla="*/ 78377 h 761339"/>
                <a:gd name="connsiteX392" fmla="*/ 101884 w 193752"/>
                <a:gd name="connsiteY392" fmla="*/ 72984 h 761339"/>
                <a:gd name="connsiteX393" fmla="*/ 100348 w 193752"/>
                <a:gd name="connsiteY393" fmla="*/ 69555 h 761339"/>
                <a:gd name="connsiteX394" fmla="*/ 95347 w 193752"/>
                <a:gd name="connsiteY394" fmla="*/ 60339 h 761339"/>
                <a:gd name="connsiteX395" fmla="*/ 92418 w 193752"/>
                <a:gd name="connsiteY395" fmla="*/ 56589 h 761339"/>
                <a:gd name="connsiteX396" fmla="*/ 89096 w 193752"/>
                <a:gd name="connsiteY396" fmla="*/ 47016 h 761339"/>
                <a:gd name="connsiteX397" fmla="*/ 88239 w 193752"/>
                <a:gd name="connsiteY397" fmla="*/ 42016 h 761339"/>
                <a:gd name="connsiteX398" fmla="*/ 91632 w 193752"/>
                <a:gd name="connsiteY398" fmla="*/ 33086 h 761339"/>
                <a:gd name="connsiteX399" fmla="*/ 92168 w 193752"/>
                <a:gd name="connsiteY399" fmla="*/ 31729 h 761339"/>
                <a:gd name="connsiteX400" fmla="*/ 97097 w 193752"/>
                <a:gd name="connsiteY400" fmla="*/ 21870 h 761339"/>
                <a:gd name="connsiteX401" fmla="*/ 103955 w 193752"/>
                <a:gd name="connsiteY401" fmla="*/ 16262 h 761339"/>
                <a:gd name="connsiteX402" fmla="*/ 108956 w 193752"/>
                <a:gd name="connsiteY402" fmla="*/ 12512 h 761339"/>
                <a:gd name="connsiteX403" fmla="*/ 113421 w 193752"/>
                <a:gd name="connsiteY403" fmla="*/ 10583 h 761339"/>
                <a:gd name="connsiteX404" fmla="*/ 122386 w 193752"/>
                <a:gd name="connsiteY404" fmla="*/ 9154 h 761339"/>
                <a:gd name="connsiteX405" fmla="*/ 125601 w 193752"/>
                <a:gd name="connsiteY405" fmla="*/ 8547 h 761339"/>
                <a:gd name="connsiteX406" fmla="*/ 133816 w 193752"/>
                <a:gd name="connsiteY406" fmla="*/ 8797 h 761339"/>
                <a:gd name="connsiteX407" fmla="*/ 137567 w 193752"/>
                <a:gd name="connsiteY407" fmla="*/ 11440 h 761339"/>
                <a:gd name="connsiteX408" fmla="*/ 140710 w 193752"/>
                <a:gd name="connsiteY408" fmla="*/ 15227 h 761339"/>
                <a:gd name="connsiteX409" fmla="*/ 142889 w 193752"/>
                <a:gd name="connsiteY409" fmla="*/ 16477 h 761339"/>
                <a:gd name="connsiteX410" fmla="*/ 152747 w 193752"/>
                <a:gd name="connsiteY410" fmla="*/ 20977 h 761339"/>
                <a:gd name="connsiteX411" fmla="*/ 154033 w 193752"/>
                <a:gd name="connsiteY411" fmla="*/ 23764 h 761339"/>
                <a:gd name="connsiteX412" fmla="*/ 152747 w 193752"/>
                <a:gd name="connsiteY412" fmla="*/ 26442 h 761339"/>
                <a:gd name="connsiteX413" fmla="*/ 153997 w 193752"/>
                <a:gd name="connsiteY413" fmla="*/ 29907 h 761339"/>
                <a:gd name="connsiteX414" fmla="*/ 159712 w 193752"/>
                <a:gd name="connsiteY414" fmla="*/ 31943 h 761339"/>
                <a:gd name="connsiteX415" fmla="*/ 161605 w 193752"/>
                <a:gd name="connsiteY415" fmla="*/ 33800 h 761339"/>
                <a:gd name="connsiteX416" fmla="*/ 159820 w 193752"/>
                <a:gd name="connsiteY416" fmla="*/ 40587 h 761339"/>
                <a:gd name="connsiteX417" fmla="*/ 155855 w 193752"/>
                <a:gd name="connsiteY417" fmla="*/ 48195 h 761339"/>
                <a:gd name="connsiteX418" fmla="*/ 157784 w 193752"/>
                <a:gd name="connsiteY418" fmla="*/ 51624 h 761339"/>
                <a:gd name="connsiteX419" fmla="*/ 160284 w 193752"/>
                <a:gd name="connsiteY419" fmla="*/ 52124 h 761339"/>
                <a:gd name="connsiteX420" fmla="*/ 162213 w 193752"/>
                <a:gd name="connsiteY420" fmla="*/ 55732 h 761339"/>
                <a:gd name="connsiteX421" fmla="*/ 157676 w 193752"/>
                <a:gd name="connsiteY421" fmla="*/ 60946 h 761339"/>
                <a:gd name="connsiteX422" fmla="*/ 156355 w 193752"/>
                <a:gd name="connsiteY422" fmla="*/ 67590 h 761339"/>
                <a:gd name="connsiteX423" fmla="*/ 153283 w 193752"/>
                <a:gd name="connsiteY423" fmla="*/ 81342 h 761339"/>
                <a:gd name="connsiteX424" fmla="*/ 142424 w 193752"/>
                <a:gd name="connsiteY424" fmla="*/ 84986 h 761339"/>
                <a:gd name="connsiteX425" fmla="*/ 139281 w 193752"/>
                <a:gd name="connsiteY425" fmla="*/ 85307 h 761339"/>
                <a:gd name="connsiteX426" fmla="*/ 127744 w 193752"/>
                <a:gd name="connsiteY426" fmla="*/ 85343 h 761339"/>
                <a:gd name="connsiteX427" fmla="*/ 122851 w 193752"/>
                <a:gd name="connsiteY427" fmla="*/ 86628 h 761339"/>
                <a:gd name="connsiteX428" fmla="*/ 118029 w 193752"/>
                <a:gd name="connsiteY428" fmla="*/ 84057 h 761339"/>
                <a:gd name="connsiteX429" fmla="*/ 45912 w 193752"/>
                <a:gd name="connsiteY429" fmla="*/ 202322 h 761339"/>
                <a:gd name="connsiteX430" fmla="*/ 43769 w 193752"/>
                <a:gd name="connsiteY430" fmla="*/ 200071 h 761339"/>
                <a:gd name="connsiteX431" fmla="*/ 39126 w 193752"/>
                <a:gd name="connsiteY431" fmla="*/ 192570 h 761339"/>
                <a:gd name="connsiteX432" fmla="*/ 36768 w 193752"/>
                <a:gd name="connsiteY432" fmla="*/ 189570 h 761339"/>
                <a:gd name="connsiteX433" fmla="*/ 35054 w 193752"/>
                <a:gd name="connsiteY433" fmla="*/ 185605 h 761339"/>
                <a:gd name="connsiteX434" fmla="*/ 30482 w 193752"/>
                <a:gd name="connsiteY434" fmla="*/ 177532 h 761339"/>
                <a:gd name="connsiteX435" fmla="*/ 27910 w 193752"/>
                <a:gd name="connsiteY435" fmla="*/ 175318 h 761339"/>
                <a:gd name="connsiteX436" fmla="*/ 24195 w 193752"/>
                <a:gd name="connsiteY436" fmla="*/ 172032 h 761339"/>
                <a:gd name="connsiteX437" fmla="*/ 23517 w 193752"/>
                <a:gd name="connsiteY437" fmla="*/ 165031 h 761339"/>
                <a:gd name="connsiteX438" fmla="*/ 24517 w 193752"/>
                <a:gd name="connsiteY438" fmla="*/ 160745 h 761339"/>
                <a:gd name="connsiteX439" fmla="*/ 23731 w 193752"/>
                <a:gd name="connsiteY439" fmla="*/ 154423 h 761339"/>
                <a:gd name="connsiteX440" fmla="*/ 23910 w 193752"/>
                <a:gd name="connsiteY440" fmla="*/ 150529 h 761339"/>
                <a:gd name="connsiteX441" fmla="*/ 26803 w 193752"/>
                <a:gd name="connsiteY441" fmla="*/ 145243 h 761339"/>
                <a:gd name="connsiteX442" fmla="*/ 30768 w 193752"/>
                <a:gd name="connsiteY442" fmla="*/ 141564 h 761339"/>
                <a:gd name="connsiteX443" fmla="*/ 33054 w 193752"/>
                <a:gd name="connsiteY443" fmla="*/ 141064 h 761339"/>
                <a:gd name="connsiteX444" fmla="*/ 37126 w 193752"/>
                <a:gd name="connsiteY444" fmla="*/ 137063 h 761339"/>
                <a:gd name="connsiteX445" fmla="*/ 41590 w 193752"/>
                <a:gd name="connsiteY445" fmla="*/ 133992 h 761339"/>
                <a:gd name="connsiteX446" fmla="*/ 48984 w 193752"/>
                <a:gd name="connsiteY446" fmla="*/ 134598 h 761339"/>
                <a:gd name="connsiteX447" fmla="*/ 51985 w 193752"/>
                <a:gd name="connsiteY447" fmla="*/ 133670 h 761339"/>
                <a:gd name="connsiteX448" fmla="*/ 62164 w 193752"/>
                <a:gd name="connsiteY448" fmla="*/ 138064 h 761339"/>
                <a:gd name="connsiteX449" fmla="*/ 62522 w 193752"/>
                <a:gd name="connsiteY449" fmla="*/ 141957 h 761339"/>
                <a:gd name="connsiteX450" fmla="*/ 66844 w 193752"/>
                <a:gd name="connsiteY450" fmla="*/ 144957 h 761339"/>
                <a:gd name="connsiteX451" fmla="*/ 72273 w 193752"/>
                <a:gd name="connsiteY451" fmla="*/ 143350 h 761339"/>
                <a:gd name="connsiteX452" fmla="*/ 74630 w 193752"/>
                <a:gd name="connsiteY452" fmla="*/ 144207 h 761339"/>
                <a:gd name="connsiteX453" fmla="*/ 75202 w 193752"/>
                <a:gd name="connsiteY453" fmla="*/ 147564 h 761339"/>
                <a:gd name="connsiteX454" fmla="*/ 73916 w 193752"/>
                <a:gd name="connsiteY454" fmla="*/ 150886 h 761339"/>
                <a:gd name="connsiteX455" fmla="*/ 77738 w 193752"/>
                <a:gd name="connsiteY455" fmla="*/ 154173 h 761339"/>
                <a:gd name="connsiteX456" fmla="*/ 83667 w 193752"/>
                <a:gd name="connsiteY456" fmla="*/ 156423 h 761339"/>
                <a:gd name="connsiteX457" fmla="*/ 82774 w 193752"/>
                <a:gd name="connsiteY457" fmla="*/ 161995 h 761339"/>
                <a:gd name="connsiteX458" fmla="*/ 79667 w 193752"/>
                <a:gd name="connsiteY458" fmla="*/ 165210 h 761339"/>
                <a:gd name="connsiteX459" fmla="*/ 78488 w 193752"/>
                <a:gd name="connsiteY459" fmla="*/ 168138 h 761339"/>
                <a:gd name="connsiteX460" fmla="*/ 81274 w 193752"/>
                <a:gd name="connsiteY460" fmla="*/ 169174 h 761339"/>
                <a:gd name="connsiteX461" fmla="*/ 84917 w 193752"/>
                <a:gd name="connsiteY461" fmla="*/ 174104 h 761339"/>
                <a:gd name="connsiteX462" fmla="*/ 83060 w 193752"/>
                <a:gd name="connsiteY462" fmla="*/ 181712 h 761339"/>
                <a:gd name="connsiteX463" fmla="*/ 83846 w 193752"/>
                <a:gd name="connsiteY463" fmla="*/ 186534 h 761339"/>
                <a:gd name="connsiteX464" fmla="*/ 83560 w 193752"/>
                <a:gd name="connsiteY464" fmla="*/ 189891 h 761339"/>
                <a:gd name="connsiteX465" fmla="*/ 71951 w 193752"/>
                <a:gd name="connsiteY465" fmla="*/ 198642 h 761339"/>
                <a:gd name="connsiteX466" fmla="*/ 65201 w 193752"/>
                <a:gd name="connsiteY466" fmla="*/ 199749 h 761339"/>
                <a:gd name="connsiteX467" fmla="*/ 61272 w 193752"/>
                <a:gd name="connsiteY467" fmla="*/ 200357 h 761339"/>
                <a:gd name="connsiteX468" fmla="*/ 56592 w 193752"/>
                <a:gd name="connsiteY468" fmla="*/ 199821 h 761339"/>
                <a:gd name="connsiteX469" fmla="*/ 47841 w 193752"/>
                <a:gd name="connsiteY469" fmla="*/ 201571 h 761339"/>
                <a:gd name="connsiteX470" fmla="*/ 45912 w 193752"/>
                <a:gd name="connsiteY470" fmla="*/ 202322 h 761339"/>
                <a:gd name="connsiteX471" fmla="*/ 23695 w 193752"/>
                <a:gd name="connsiteY471" fmla="*/ 364056 h 761339"/>
                <a:gd name="connsiteX472" fmla="*/ 19695 w 193752"/>
                <a:gd name="connsiteY472" fmla="*/ 362984 h 761339"/>
                <a:gd name="connsiteX473" fmla="*/ 14087 w 193752"/>
                <a:gd name="connsiteY473" fmla="*/ 358663 h 761339"/>
                <a:gd name="connsiteX474" fmla="*/ 10479 w 193752"/>
                <a:gd name="connsiteY474" fmla="*/ 347483 h 761339"/>
                <a:gd name="connsiteX475" fmla="*/ 9694 w 193752"/>
                <a:gd name="connsiteY475" fmla="*/ 339946 h 761339"/>
                <a:gd name="connsiteX476" fmla="*/ 8908 w 193752"/>
                <a:gd name="connsiteY476" fmla="*/ 333731 h 761339"/>
                <a:gd name="connsiteX477" fmla="*/ 8801 w 193752"/>
                <a:gd name="connsiteY477" fmla="*/ 332516 h 761339"/>
                <a:gd name="connsiteX478" fmla="*/ 8586 w 193752"/>
                <a:gd name="connsiteY478" fmla="*/ 328337 h 761339"/>
                <a:gd name="connsiteX479" fmla="*/ 8765 w 193752"/>
                <a:gd name="connsiteY479" fmla="*/ 326801 h 761339"/>
                <a:gd name="connsiteX480" fmla="*/ 9944 w 193752"/>
                <a:gd name="connsiteY480" fmla="*/ 327337 h 761339"/>
                <a:gd name="connsiteX481" fmla="*/ 14694 w 193752"/>
                <a:gd name="connsiteY481" fmla="*/ 334266 h 761339"/>
                <a:gd name="connsiteX482" fmla="*/ 14837 w 193752"/>
                <a:gd name="connsiteY482" fmla="*/ 334659 h 761339"/>
                <a:gd name="connsiteX483" fmla="*/ 20016 w 193752"/>
                <a:gd name="connsiteY483" fmla="*/ 347054 h 761339"/>
                <a:gd name="connsiteX484" fmla="*/ 23660 w 193752"/>
                <a:gd name="connsiteY484" fmla="*/ 355841 h 761339"/>
                <a:gd name="connsiteX485" fmla="*/ 24910 w 193752"/>
                <a:gd name="connsiteY485" fmla="*/ 363342 h 761339"/>
                <a:gd name="connsiteX486" fmla="*/ 23695 w 193752"/>
                <a:gd name="connsiteY486" fmla="*/ 364056 h 761339"/>
                <a:gd name="connsiteX487" fmla="*/ 61200 w 193752"/>
                <a:gd name="connsiteY487" fmla="*/ 423492 h 761339"/>
                <a:gd name="connsiteX488" fmla="*/ 56664 w 193752"/>
                <a:gd name="connsiteY488" fmla="*/ 421777 h 761339"/>
                <a:gd name="connsiteX489" fmla="*/ 49949 w 193752"/>
                <a:gd name="connsiteY489" fmla="*/ 415562 h 761339"/>
                <a:gd name="connsiteX490" fmla="*/ 40447 w 193752"/>
                <a:gd name="connsiteY490" fmla="*/ 400561 h 761339"/>
                <a:gd name="connsiteX491" fmla="*/ 33304 w 193752"/>
                <a:gd name="connsiteY491" fmla="*/ 387595 h 761339"/>
                <a:gd name="connsiteX492" fmla="*/ 28625 w 193752"/>
                <a:gd name="connsiteY492" fmla="*/ 373986 h 761339"/>
                <a:gd name="connsiteX493" fmla="*/ 25803 w 193752"/>
                <a:gd name="connsiteY493" fmla="*/ 366735 h 761339"/>
                <a:gd name="connsiteX494" fmla="*/ 26196 w 193752"/>
                <a:gd name="connsiteY494" fmla="*/ 366199 h 761339"/>
                <a:gd name="connsiteX495" fmla="*/ 36233 w 193752"/>
                <a:gd name="connsiteY495" fmla="*/ 372843 h 761339"/>
                <a:gd name="connsiteX496" fmla="*/ 37018 w 193752"/>
                <a:gd name="connsiteY496" fmla="*/ 373700 h 761339"/>
                <a:gd name="connsiteX497" fmla="*/ 39912 w 193752"/>
                <a:gd name="connsiteY497" fmla="*/ 380987 h 761339"/>
                <a:gd name="connsiteX498" fmla="*/ 43876 w 193752"/>
                <a:gd name="connsiteY498" fmla="*/ 390095 h 761339"/>
                <a:gd name="connsiteX499" fmla="*/ 48520 w 193752"/>
                <a:gd name="connsiteY499" fmla="*/ 400453 h 761339"/>
                <a:gd name="connsiteX500" fmla="*/ 57628 w 193752"/>
                <a:gd name="connsiteY500" fmla="*/ 413134 h 761339"/>
                <a:gd name="connsiteX501" fmla="*/ 61879 w 193752"/>
                <a:gd name="connsiteY501" fmla="*/ 418063 h 761339"/>
                <a:gd name="connsiteX502" fmla="*/ 66415 w 193752"/>
                <a:gd name="connsiteY502" fmla="*/ 421849 h 761339"/>
                <a:gd name="connsiteX503" fmla="*/ 67701 w 193752"/>
                <a:gd name="connsiteY503" fmla="*/ 423528 h 761339"/>
                <a:gd name="connsiteX504" fmla="*/ 66415 w 193752"/>
                <a:gd name="connsiteY504" fmla="*/ 425456 h 761339"/>
                <a:gd name="connsiteX505" fmla="*/ 61200 w 193752"/>
                <a:gd name="connsiteY505" fmla="*/ 423492 h 761339"/>
                <a:gd name="connsiteX506" fmla="*/ 91740 w 193752"/>
                <a:gd name="connsiteY506" fmla="*/ 433600 h 761339"/>
                <a:gd name="connsiteX507" fmla="*/ 91275 w 193752"/>
                <a:gd name="connsiteY507" fmla="*/ 420920 h 761339"/>
                <a:gd name="connsiteX508" fmla="*/ 92061 w 193752"/>
                <a:gd name="connsiteY508" fmla="*/ 412098 h 761339"/>
                <a:gd name="connsiteX509" fmla="*/ 94990 w 193752"/>
                <a:gd name="connsiteY509" fmla="*/ 397382 h 761339"/>
                <a:gd name="connsiteX510" fmla="*/ 95169 w 193752"/>
                <a:gd name="connsiteY510" fmla="*/ 396346 h 761339"/>
                <a:gd name="connsiteX511" fmla="*/ 96562 w 193752"/>
                <a:gd name="connsiteY511" fmla="*/ 384380 h 761339"/>
                <a:gd name="connsiteX512" fmla="*/ 96597 w 193752"/>
                <a:gd name="connsiteY512" fmla="*/ 377701 h 761339"/>
                <a:gd name="connsiteX513" fmla="*/ 97633 w 193752"/>
                <a:gd name="connsiteY513" fmla="*/ 370807 h 761339"/>
                <a:gd name="connsiteX514" fmla="*/ 97669 w 193752"/>
                <a:gd name="connsiteY514" fmla="*/ 364913 h 761339"/>
                <a:gd name="connsiteX515" fmla="*/ 97240 w 193752"/>
                <a:gd name="connsiteY515" fmla="*/ 349626 h 761339"/>
                <a:gd name="connsiteX516" fmla="*/ 98062 w 193752"/>
                <a:gd name="connsiteY516" fmla="*/ 344661 h 761339"/>
                <a:gd name="connsiteX517" fmla="*/ 97955 w 193752"/>
                <a:gd name="connsiteY517" fmla="*/ 343875 h 761339"/>
                <a:gd name="connsiteX518" fmla="*/ 98098 w 193752"/>
                <a:gd name="connsiteY518" fmla="*/ 339981 h 761339"/>
                <a:gd name="connsiteX519" fmla="*/ 98883 w 193752"/>
                <a:gd name="connsiteY519" fmla="*/ 334159 h 761339"/>
                <a:gd name="connsiteX520" fmla="*/ 100634 w 193752"/>
                <a:gd name="connsiteY520" fmla="*/ 331980 h 761339"/>
                <a:gd name="connsiteX521" fmla="*/ 104634 w 193752"/>
                <a:gd name="connsiteY521" fmla="*/ 330659 h 761339"/>
                <a:gd name="connsiteX522" fmla="*/ 106527 w 193752"/>
                <a:gd name="connsiteY522" fmla="*/ 326658 h 761339"/>
                <a:gd name="connsiteX523" fmla="*/ 107384 w 193752"/>
                <a:gd name="connsiteY523" fmla="*/ 318050 h 761339"/>
                <a:gd name="connsiteX524" fmla="*/ 109027 w 193752"/>
                <a:gd name="connsiteY524" fmla="*/ 312407 h 761339"/>
                <a:gd name="connsiteX525" fmla="*/ 108992 w 193752"/>
                <a:gd name="connsiteY525" fmla="*/ 309013 h 761339"/>
                <a:gd name="connsiteX526" fmla="*/ 108813 w 193752"/>
                <a:gd name="connsiteY526" fmla="*/ 307834 h 761339"/>
                <a:gd name="connsiteX527" fmla="*/ 109956 w 193752"/>
                <a:gd name="connsiteY527" fmla="*/ 301870 h 761339"/>
                <a:gd name="connsiteX528" fmla="*/ 110956 w 193752"/>
                <a:gd name="connsiteY528" fmla="*/ 300119 h 761339"/>
                <a:gd name="connsiteX529" fmla="*/ 112707 w 193752"/>
                <a:gd name="connsiteY529" fmla="*/ 301084 h 761339"/>
                <a:gd name="connsiteX530" fmla="*/ 116278 w 193752"/>
                <a:gd name="connsiteY530" fmla="*/ 305870 h 761339"/>
                <a:gd name="connsiteX531" fmla="*/ 116457 w 193752"/>
                <a:gd name="connsiteY531" fmla="*/ 307477 h 761339"/>
                <a:gd name="connsiteX532" fmla="*/ 115028 w 193752"/>
                <a:gd name="connsiteY532" fmla="*/ 318157 h 761339"/>
                <a:gd name="connsiteX533" fmla="*/ 113171 w 193752"/>
                <a:gd name="connsiteY533" fmla="*/ 328230 h 761339"/>
                <a:gd name="connsiteX534" fmla="*/ 110885 w 193752"/>
                <a:gd name="connsiteY534" fmla="*/ 339874 h 761339"/>
                <a:gd name="connsiteX535" fmla="*/ 107777 w 193752"/>
                <a:gd name="connsiteY535" fmla="*/ 356305 h 761339"/>
                <a:gd name="connsiteX536" fmla="*/ 106420 w 193752"/>
                <a:gd name="connsiteY536" fmla="*/ 364913 h 761339"/>
                <a:gd name="connsiteX537" fmla="*/ 103420 w 193752"/>
                <a:gd name="connsiteY537" fmla="*/ 380987 h 761339"/>
                <a:gd name="connsiteX538" fmla="*/ 102741 w 193752"/>
                <a:gd name="connsiteY538" fmla="*/ 388166 h 761339"/>
                <a:gd name="connsiteX539" fmla="*/ 100848 w 193752"/>
                <a:gd name="connsiteY539" fmla="*/ 402882 h 761339"/>
                <a:gd name="connsiteX540" fmla="*/ 97026 w 193752"/>
                <a:gd name="connsiteY540" fmla="*/ 426528 h 761339"/>
                <a:gd name="connsiteX541" fmla="*/ 95490 w 193752"/>
                <a:gd name="connsiteY541" fmla="*/ 436744 h 761339"/>
                <a:gd name="connsiteX542" fmla="*/ 93025 w 193752"/>
                <a:gd name="connsiteY542" fmla="*/ 441923 h 761339"/>
                <a:gd name="connsiteX543" fmla="*/ 91740 w 193752"/>
                <a:gd name="connsiteY543" fmla="*/ 433600 h 76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</a:cxnLst>
              <a:rect l="l" t="t" r="r" b="b"/>
              <a:pathLst>
                <a:path w="193752" h="761339">
                  <a:moveTo>
                    <a:pt x="92811" y="758391"/>
                  </a:moveTo>
                  <a:cubicBezTo>
                    <a:pt x="93276" y="757855"/>
                    <a:pt x="92990" y="757284"/>
                    <a:pt x="92383" y="756998"/>
                  </a:cubicBezTo>
                  <a:cubicBezTo>
                    <a:pt x="91025" y="756355"/>
                    <a:pt x="91418" y="755676"/>
                    <a:pt x="92061" y="754676"/>
                  </a:cubicBezTo>
                  <a:cubicBezTo>
                    <a:pt x="92454" y="754033"/>
                    <a:pt x="93311" y="753176"/>
                    <a:pt x="92704" y="752355"/>
                  </a:cubicBezTo>
                  <a:cubicBezTo>
                    <a:pt x="90882" y="749854"/>
                    <a:pt x="92847" y="746604"/>
                    <a:pt x="90847" y="744139"/>
                  </a:cubicBezTo>
                  <a:cubicBezTo>
                    <a:pt x="90525" y="743746"/>
                    <a:pt x="91132" y="743210"/>
                    <a:pt x="91597" y="743032"/>
                  </a:cubicBezTo>
                  <a:cubicBezTo>
                    <a:pt x="93097" y="742389"/>
                    <a:pt x="93276" y="741032"/>
                    <a:pt x="93168" y="739817"/>
                  </a:cubicBezTo>
                  <a:cubicBezTo>
                    <a:pt x="92561" y="734281"/>
                    <a:pt x="93383" y="728709"/>
                    <a:pt x="92740" y="723172"/>
                  </a:cubicBezTo>
                  <a:cubicBezTo>
                    <a:pt x="92597" y="721886"/>
                    <a:pt x="92775" y="720601"/>
                    <a:pt x="92954" y="719350"/>
                  </a:cubicBezTo>
                  <a:cubicBezTo>
                    <a:pt x="93490" y="716171"/>
                    <a:pt x="93347" y="712992"/>
                    <a:pt x="93204" y="709813"/>
                  </a:cubicBezTo>
                  <a:cubicBezTo>
                    <a:pt x="93061" y="706420"/>
                    <a:pt x="92061" y="703063"/>
                    <a:pt x="92775" y="699634"/>
                  </a:cubicBezTo>
                  <a:cubicBezTo>
                    <a:pt x="92954" y="698741"/>
                    <a:pt x="93204" y="697812"/>
                    <a:pt x="93133" y="696919"/>
                  </a:cubicBezTo>
                  <a:cubicBezTo>
                    <a:pt x="92668" y="691990"/>
                    <a:pt x="92704" y="687061"/>
                    <a:pt x="92275" y="682096"/>
                  </a:cubicBezTo>
                  <a:cubicBezTo>
                    <a:pt x="91847" y="677274"/>
                    <a:pt x="91561" y="672344"/>
                    <a:pt x="92097" y="667415"/>
                  </a:cubicBezTo>
                  <a:cubicBezTo>
                    <a:pt x="92525" y="663558"/>
                    <a:pt x="91132" y="659593"/>
                    <a:pt x="92847" y="655771"/>
                  </a:cubicBezTo>
                  <a:cubicBezTo>
                    <a:pt x="92990" y="655414"/>
                    <a:pt x="92811" y="654914"/>
                    <a:pt x="92883" y="654485"/>
                  </a:cubicBezTo>
                  <a:cubicBezTo>
                    <a:pt x="93311" y="651985"/>
                    <a:pt x="92847" y="649235"/>
                    <a:pt x="94097" y="646984"/>
                  </a:cubicBezTo>
                  <a:cubicBezTo>
                    <a:pt x="94847" y="645627"/>
                    <a:pt x="95240" y="644270"/>
                    <a:pt x="95454" y="642805"/>
                  </a:cubicBezTo>
                  <a:cubicBezTo>
                    <a:pt x="95704" y="641305"/>
                    <a:pt x="95633" y="639590"/>
                    <a:pt x="96347" y="638340"/>
                  </a:cubicBezTo>
                  <a:cubicBezTo>
                    <a:pt x="97669" y="635983"/>
                    <a:pt x="98276" y="633482"/>
                    <a:pt x="98598" y="630947"/>
                  </a:cubicBezTo>
                  <a:cubicBezTo>
                    <a:pt x="99026" y="627768"/>
                    <a:pt x="99383" y="624589"/>
                    <a:pt x="100241" y="621445"/>
                  </a:cubicBezTo>
                  <a:cubicBezTo>
                    <a:pt x="101205" y="617945"/>
                    <a:pt x="101527" y="614445"/>
                    <a:pt x="100384" y="610837"/>
                  </a:cubicBezTo>
                  <a:cubicBezTo>
                    <a:pt x="99491" y="607979"/>
                    <a:pt x="100169" y="604943"/>
                    <a:pt x="100205" y="602014"/>
                  </a:cubicBezTo>
                  <a:cubicBezTo>
                    <a:pt x="100205" y="600657"/>
                    <a:pt x="100705" y="599050"/>
                    <a:pt x="100776" y="597478"/>
                  </a:cubicBezTo>
                  <a:cubicBezTo>
                    <a:pt x="100884" y="594978"/>
                    <a:pt x="101312" y="592585"/>
                    <a:pt x="102348" y="590263"/>
                  </a:cubicBezTo>
                  <a:cubicBezTo>
                    <a:pt x="103455" y="587798"/>
                    <a:pt x="105027" y="585334"/>
                    <a:pt x="105241" y="582798"/>
                  </a:cubicBezTo>
                  <a:cubicBezTo>
                    <a:pt x="105456" y="579869"/>
                    <a:pt x="106420" y="577190"/>
                    <a:pt x="106813" y="574439"/>
                  </a:cubicBezTo>
                  <a:cubicBezTo>
                    <a:pt x="107027" y="572832"/>
                    <a:pt x="106991" y="571010"/>
                    <a:pt x="107027" y="569260"/>
                  </a:cubicBezTo>
                  <a:cubicBezTo>
                    <a:pt x="107134" y="565260"/>
                    <a:pt x="109420" y="561724"/>
                    <a:pt x="109170" y="557687"/>
                  </a:cubicBezTo>
                  <a:cubicBezTo>
                    <a:pt x="109135" y="557401"/>
                    <a:pt x="109528" y="557080"/>
                    <a:pt x="109635" y="556759"/>
                  </a:cubicBezTo>
                  <a:cubicBezTo>
                    <a:pt x="110671" y="553437"/>
                    <a:pt x="114242" y="551472"/>
                    <a:pt x="114564" y="547757"/>
                  </a:cubicBezTo>
                  <a:cubicBezTo>
                    <a:pt x="114564" y="547614"/>
                    <a:pt x="114671" y="547472"/>
                    <a:pt x="114778" y="547400"/>
                  </a:cubicBezTo>
                  <a:cubicBezTo>
                    <a:pt x="117529" y="545222"/>
                    <a:pt x="118136" y="541328"/>
                    <a:pt x="121136" y="539328"/>
                  </a:cubicBezTo>
                  <a:cubicBezTo>
                    <a:pt x="121779" y="538899"/>
                    <a:pt x="122386" y="538399"/>
                    <a:pt x="122565" y="537542"/>
                  </a:cubicBezTo>
                  <a:cubicBezTo>
                    <a:pt x="122672" y="536970"/>
                    <a:pt x="123101" y="536685"/>
                    <a:pt x="123636" y="536685"/>
                  </a:cubicBezTo>
                  <a:cubicBezTo>
                    <a:pt x="126423" y="536685"/>
                    <a:pt x="128137" y="534470"/>
                    <a:pt x="130280" y="533256"/>
                  </a:cubicBezTo>
                  <a:cubicBezTo>
                    <a:pt x="133816" y="531220"/>
                    <a:pt x="136602" y="528041"/>
                    <a:pt x="139746" y="525433"/>
                  </a:cubicBezTo>
                  <a:cubicBezTo>
                    <a:pt x="142424" y="523219"/>
                    <a:pt x="144746" y="520504"/>
                    <a:pt x="147497" y="518325"/>
                  </a:cubicBezTo>
                  <a:cubicBezTo>
                    <a:pt x="151390" y="515253"/>
                    <a:pt x="153390" y="510253"/>
                    <a:pt x="158141" y="508074"/>
                  </a:cubicBezTo>
                  <a:cubicBezTo>
                    <a:pt x="158355" y="507967"/>
                    <a:pt x="158641" y="507681"/>
                    <a:pt x="158641" y="507431"/>
                  </a:cubicBezTo>
                  <a:cubicBezTo>
                    <a:pt x="158748" y="506288"/>
                    <a:pt x="159605" y="505859"/>
                    <a:pt x="160427" y="505216"/>
                  </a:cubicBezTo>
                  <a:cubicBezTo>
                    <a:pt x="162534" y="503573"/>
                    <a:pt x="164642" y="501930"/>
                    <a:pt x="166928" y="500502"/>
                  </a:cubicBezTo>
                  <a:cubicBezTo>
                    <a:pt x="168678" y="499430"/>
                    <a:pt x="169356" y="497323"/>
                    <a:pt x="170785" y="496037"/>
                  </a:cubicBezTo>
                  <a:cubicBezTo>
                    <a:pt x="173786" y="493322"/>
                    <a:pt x="175607" y="489929"/>
                    <a:pt x="177179" y="486321"/>
                  </a:cubicBezTo>
                  <a:cubicBezTo>
                    <a:pt x="177572" y="485393"/>
                    <a:pt x="178322" y="484750"/>
                    <a:pt x="179001" y="484035"/>
                  </a:cubicBezTo>
                  <a:cubicBezTo>
                    <a:pt x="181001" y="481892"/>
                    <a:pt x="182822" y="479535"/>
                    <a:pt x="183608" y="476641"/>
                  </a:cubicBezTo>
                  <a:cubicBezTo>
                    <a:pt x="184715" y="472605"/>
                    <a:pt x="184966" y="468283"/>
                    <a:pt x="187680" y="464854"/>
                  </a:cubicBezTo>
                  <a:cubicBezTo>
                    <a:pt x="189930" y="462032"/>
                    <a:pt x="190859" y="458746"/>
                    <a:pt x="192145" y="455496"/>
                  </a:cubicBezTo>
                  <a:cubicBezTo>
                    <a:pt x="193359" y="452353"/>
                    <a:pt x="193752" y="449245"/>
                    <a:pt x="193752" y="446031"/>
                  </a:cubicBezTo>
                  <a:cubicBezTo>
                    <a:pt x="193752" y="444209"/>
                    <a:pt x="193181" y="442637"/>
                    <a:pt x="191109" y="442173"/>
                  </a:cubicBezTo>
                  <a:cubicBezTo>
                    <a:pt x="188466" y="441601"/>
                    <a:pt x="186394" y="442887"/>
                    <a:pt x="184930" y="445173"/>
                  </a:cubicBezTo>
                  <a:cubicBezTo>
                    <a:pt x="183930" y="446745"/>
                    <a:pt x="184001" y="448531"/>
                    <a:pt x="183108" y="450031"/>
                  </a:cubicBezTo>
                  <a:cubicBezTo>
                    <a:pt x="181501" y="452746"/>
                    <a:pt x="180215" y="455674"/>
                    <a:pt x="177965" y="457996"/>
                  </a:cubicBezTo>
                  <a:cubicBezTo>
                    <a:pt x="174286" y="461747"/>
                    <a:pt x="172214" y="466533"/>
                    <a:pt x="169678" y="471034"/>
                  </a:cubicBezTo>
                  <a:cubicBezTo>
                    <a:pt x="168356" y="473355"/>
                    <a:pt x="166427" y="474998"/>
                    <a:pt x="163963" y="475856"/>
                  </a:cubicBezTo>
                  <a:cubicBezTo>
                    <a:pt x="161891" y="476570"/>
                    <a:pt x="160105" y="477606"/>
                    <a:pt x="158498" y="479035"/>
                  </a:cubicBezTo>
                  <a:cubicBezTo>
                    <a:pt x="156819" y="480535"/>
                    <a:pt x="155212" y="482357"/>
                    <a:pt x="152962" y="482856"/>
                  </a:cubicBezTo>
                  <a:cubicBezTo>
                    <a:pt x="147747" y="484000"/>
                    <a:pt x="143532" y="486571"/>
                    <a:pt x="140138" y="490643"/>
                  </a:cubicBezTo>
                  <a:cubicBezTo>
                    <a:pt x="138317" y="492858"/>
                    <a:pt x="136281" y="494858"/>
                    <a:pt x="133923" y="496644"/>
                  </a:cubicBezTo>
                  <a:cubicBezTo>
                    <a:pt x="131387" y="498537"/>
                    <a:pt x="129137" y="501002"/>
                    <a:pt x="128137" y="504323"/>
                  </a:cubicBezTo>
                  <a:cubicBezTo>
                    <a:pt x="127601" y="506073"/>
                    <a:pt x="126887" y="508074"/>
                    <a:pt x="125101" y="509003"/>
                  </a:cubicBezTo>
                  <a:cubicBezTo>
                    <a:pt x="122636" y="510324"/>
                    <a:pt x="121422" y="512682"/>
                    <a:pt x="119922" y="514753"/>
                  </a:cubicBezTo>
                  <a:cubicBezTo>
                    <a:pt x="117921" y="517468"/>
                    <a:pt x="117350" y="521147"/>
                    <a:pt x="114385" y="523290"/>
                  </a:cubicBezTo>
                  <a:cubicBezTo>
                    <a:pt x="114135" y="523469"/>
                    <a:pt x="113992" y="523862"/>
                    <a:pt x="113814" y="524183"/>
                  </a:cubicBezTo>
                  <a:cubicBezTo>
                    <a:pt x="111278" y="529291"/>
                    <a:pt x="108706" y="534399"/>
                    <a:pt x="106170" y="539507"/>
                  </a:cubicBezTo>
                  <a:cubicBezTo>
                    <a:pt x="105563" y="540721"/>
                    <a:pt x="104991" y="541971"/>
                    <a:pt x="104063" y="542936"/>
                  </a:cubicBezTo>
                  <a:cubicBezTo>
                    <a:pt x="103527" y="543507"/>
                    <a:pt x="102777" y="544435"/>
                    <a:pt x="102062" y="544186"/>
                  </a:cubicBezTo>
                  <a:cubicBezTo>
                    <a:pt x="101384" y="543936"/>
                    <a:pt x="100919" y="542900"/>
                    <a:pt x="100919" y="542007"/>
                  </a:cubicBezTo>
                  <a:cubicBezTo>
                    <a:pt x="100955" y="539578"/>
                    <a:pt x="99526" y="537185"/>
                    <a:pt x="100705" y="534684"/>
                  </a:cubicBezTo>
                  <a:cubicBezTo>
                    <a:pt x="100991" y="534113"/>
                    <a:pt x="100955" y="533220"/>
                    <a:pt x="100741" y="532577"/>
                  </a:cubicBezTo>
                  <a:cubicBezTo>
                    <a:pt x="99383" y="528720"/>
                    <a:pt x="100312" y="524719"/>
                    <a:pt x="99741" y="520790"/>
                  </a:cubicBezTo>
                  <a:cubicBezTo>
                    <a:pt x="99241" y="517468"/>
                    <a:pt x="99633" y="514003"/>
                    <a:pt x="99455" y="510646"/>
                  </a:cubicBezTo>
                  <a:cubicBezTo>
                    <a:pt x="99276" y="507467"/>
                    <a:pt x="98240" y="504323"/>
                    <a:pt x="98705" y="501073"/>
                  </a:cubicBezTo>
                  <a:cubicBezTo>
                    <a:pt x="98812" y="500394"/>
                    <a:pt x="98883" y="499609"/>
                    <a:pt x="98633" y="498966"/>
                  </a:cubicBezTo>
                  <a:cubicBezTo>
                    <a:pt x="97883" y="496930"/>
                    <a:pt x="98026" y="495001"/>
                    <a:pt x="98633" y="492965"/>
                  </a:cubicBezTo>
                  <a:cubicBezTo>
                    <a:pt x="100098" y="488072"/>
                    <a:pt x="97776" y="482928"/>
                    <a:pt x="99455" y="478034"/>
                  </a:cubicBezTo>
                  <a:cubicBezTo>
                    <a:pt x="99526" y="477856"/>
                    <a:pt x="99419" y="477606"/>
                    <a:pt x="99348" y="477392"/>
                  </a:cubicBezTo>
                  <a:cubicBezTo>
                    <a:pt x="97776" y="473105"/>
                    <a:pt x="97990" y="468462"/>
                    <a:pt x="96883" y="464104"/>
                  </a:cubicBezTo>
                  <a:cubicBezTo>
                    <a:pt x="96562" y="462782"/>
                    <a:pt x="96669" y="461747"/>
                    <a:pt x="97883" y="460961"/>
                  </a:cubicBezTo>
                  <a:cubicBezTo>
                    <a:pt x="98419" y="460604"/>
                    <a:pt x="98955" y="459961"/>
                    <a:pt x="98669" y="459318"/>
                  </a:cubicBezTo>
                  <a:cubicBezTo>
                    <a:pt x="98062" y="457996"/>
                    <a:pt x="98776" y="456996"/>
                    <a:pt x="99169" y="455889"/>
                  </a:cubicBezTo>
                  <a:cubicBezTo>
                    <a:pt x="99455" y="455103"/>
                    <a:pt x="99848" y="454317"/>
                    <a:pt x="99383" y="453424"/>
                  </a:cubicBezTo>
                  <a:cubicBezTo>
                    <a:pt x="98990" y="452603"/>
                    <a:pt x="99241" y="451710"/>
                    <a:pt x="99598" y="450960"/>
                  </a:cubicBezTo>
                  <a:cubicBezTo>
                    <a:pt x="100205" y="449781"/>
                    <a:pt x="100348" y="448566"/>
                    <a:pt x="100384" y="447245"/>
                  </a:cubicBezTo>
                  <a:cubicBezTo>
                    <a:pt x="100384" y="446031"/>
                    <a:pt x="100669" y="444852"/>
                    <a:pt x="101419" y="443852"/>
                  </a:cubicBezTo>
                  <a:cubicBezTo>
                    <a:pt x="101919" y="443209"/>
                    <a:pt x="102241" y="442387"/>
                    <a:pt x="102098" y="441673"/>
                  </a:cubicBezTo>
                  <a:cubicBezTo>
                    <a:pt x="101848" y="440316"/>
                    <a:pt x="102384" y="439315"/>
                    <a:pt x="103098" y="438315"/>
                  </a:cubicBezTo>
                  <a:cubicBezTo>
                    <a:pt x="105527" y="434779"/>
                    <a:pt x="105849" y="430529"/>
                    <a:pt x="107170" y="426599"/>
                  </a:cubicBezTo>
                  <a:cubicBezTo>
                    <a:pt x="108135" y="423778"/>
                    <a:pt x="108420" y="420813"/>
                    <a:pt x="109170" y="417920"/>
                  </a:cubicBezTo>
                  <a:cubicBezTo>
                    <a:pt x="110063" y="414419"/>
                    <a:pt x="111742" y="411169"/>
                    <a:pt x="112564" y="407669"/>
                  </a:cubicBezTo>
                  <a:cubicBezTo>
                    <a:pt x="113599" y="403240"/>
                    <a:pt x="114314" y="398775"/>
                    <a:pt x="115028" y="394310"/>
                  </a:cubicBezTo>
                  <a:cubicBezTo>
                    <a:pt x="115350" y="392309"/>
                    <a:pt x="115885" y="390345"/>
                    <a:pt x="116064" y="388345"/>
                  </a:cubicBezTo>
                  <a:cubicBezTo>
                    <a:pt x="116386" y="384559"/>
                    <a:pt x="117028" y="380844"/>
                    <a:pt x="118421" y="377236"/>
                  </a:cubicBezTo>
                  <a:cubicBezTo>
                    <a:pt x="119815" y="373664"/>
                    <a:pt x="121279" y="370092"/>
                    <a:pt x="122065" y="366306"/>
                  </a:cubicBezTo>
                  <a:cubicBezTo>
                    <a:pt x="122672" y="363270"/>
                    <a:pt x="124565" y="360627"/>
                    <a:pt x="124994" y="357519"/>
                  </a:cubicBezTo>
                  <a:cubicBezTo>
                    <a:pt x="125422" y="354233"/>
                    <a:pt x="127137" y="351161"/>
                    <a:pt x="127137" y="347840"/>
                  </a:cubicBezTo>
                  <a:cubicBezTo>
                    <a:pt x="127137" y="344911"/>
                    <a:pt x="127887" y="342089"/>
                    <a:pt x="128708" y="339446"/>
                  </a:cubicBezTo>
                  <a:cubicBezTo>
                    <a:pt x="130030" y="335231"/>
                    <a:pt x="131245" y="331052"/>
                    <a:pt x="131495" y="326658"/>
                  </a:cubicBezTo>
                  <a:cubicBezTo>
                    <a:pt x="131530" y="326158"/>
                    <a:pt x="131602" y="325623"/>
                    <a:pt x="131852" y="325229"/>
                  </a:cubicBezTo>
                  <a:cubicBezTo>
                    <a:pt x="133816" y="321836"/>
                    <a:pt x="134924" y="318157"/>
                    <a:pt x="136102" y="314443"/>
                  </a:cubicBezTo>
                  <a:cubicBezTo>
                    <a:pt x="136602" y="312907"/>
                    <a:pt x="137460" y="311264"/>
                    <a:pt x="137281" y="309763"/>
                  </a:cubicBezTo>
                  <a:cubicBezTo>
                    <a:pt x="136888" y="306442"/>
                    <a:pt x="137995" y="303334"/>
                    <a:pt x="138245" y="300119"/>
                  </a:cubicBezTo>
                  <a:cubicBezTo>
                    <a:pt x="138424" y="297976"/>
                    <a:pt x="139103" y="295904"/>
                    <a:pt x="138531" y="293726"/>
                  </a:cubicBezTo>
                  <a:cubicBezTo>
                    <a:pt x="138245" y="292690"/>
                    <a:pt x="138353" y="291690"/>
                    <a:pt x="138603" y="290582"/>
                  </a:cubicBezTo>
                  <a:cubicBezTo>
                    <a:pt x="139531" y="286653"/>
                    <a:pt x="138960" y="282653"/>
                    <a:pt x="139281" y="278688"/>
                  </a:cubicBezTo>
                  <a:cubicBezTo>
                    <a:pt x="139424" y="276545"/>
                    <a:pt x="138460" y="274295"/>
                    <a:pt x="138924" y="272473"/>
                  </a:cubicBezTo>
                  <a:cubicBezTo>
                    <a:pt x="139996" y="268294"/>
                    <a:pt x="139603" y="264186"/>
                    <a:pt x="139781" y="260007"/>
                  </a:cubicBezTo>
                  <a:cubicBezTo>
                    <a:pt x="139996" y="255792"/>
                    <a:pt x="138996" y="251649"/>
                    <a:pt x="139174" y="247399"/>
                  </a:cubicBezTo>
                  <a:cubicBezTo>
                    <a:pt x="139317" y="244398"/>
                    <a:pt x="139353" y="241326"/>
                    <a:pt x="138353" y="238290"/>
                  </a:cubicBezTo>
                  <a:cubicBezTo>
                    <a:pt x="137960" y="237112"/>
                    <a:pt x="137245" y="235718"/>
                    <a:pt x="137388" y="234254"/>
                  </a:cubicBezTo>
                  <a:cubicBezTo>
                    <a:pt x="137710" y="231111"/>
                    <a:pt x="136888" y="228039"/>
                    <a:pt x="136852" y="224931"/>
                  </a:cubicBezTo>
                  <a:cubicBezTo>
                    <a:pt x="136817" y="222681"/>
                    <a:pt x="135174" y="220824"/>
                    <a:pt x="135531" y="218645"/>
                  </a:cubicBezTo>
                  <a:cubicBezTo>
                    <a:pt x="136067" y="215430"/>
                    <a:pt x="135709" y="212323"/>
                    <a:pt x="134959" y="209179"/>
                  </a:cubicBezTo>
                  <a:cubicBezTo>
                    <a:pt x="134424" y="206893"/>
                    <a:pt x="134138" y="204429"/>
                    <a:pt x="134209" y="202179"/>
                  </a:cubicBezTo>
                  <a:cubicBezTo>
                    <a:pt x="134316" y="199392"/>
                    <a:pt x="135209" y="196607"/>
                    <a:pt x="135138" y="193677"/>
                  </a:cubicBezTo>
                  <a:cubicBezTo>
                    <a:pt x="135102" y="191999"/>
                    <a:pt x="134531" y="190213"/>
                    <a:pt x="135281" y="188463"/>
                  </a:cubicBezTo>
                  <a:cubicBezTo>
                    <a:pt x="135674" y="187570"/>
                    <a:pt x="135459" y="186391"/>
                    <a:pt x="135352" y="185355"/>
                  </a:cubicBezTo>
                  <a:cubicBezTo>
                    <a:pt x="134852" y="181212"/>
                    <a:pt x="134709" y="176997"/>
                    <a:pt x="135245" y="172925"/>
                  </a:cubicBezTo>
                  <a:cubicBezTo>
                    <a:pt x="135602" y="170175"/>
                    <a:pt x="135174" y="167460"/>
                    <a:pt x="135709" y="164710"/>
                  </a:cubicBezTo>
                  <a:cubicBezTo>
                    <a:pt x="136067" y="162745"/>
                    <a:pt x="136459" y="160459"/>
                    <a:pt x="135924" y="158423"/>
                  </a:cubicBezTo>
                  <a:cubicBezTo>
                    <a:pt x="135352" y="156137"/>
                    <a:pt x="135281" y="153994"/>
                    <a:pt x="135817" y="151672"/>
                  </a:cubicBezTo>
                  <a:cubicBezTo>
                    <a:pt x="136674" y="147886"/>
                    <a:pt x="137210" y="144064"/>
                    <a:pt x="137567" y="140207"/>
                  </a:cubicBezTo>
                  <a:cubicBezTo>
                    <a:pt x="137888" y="136670"/>
                    <a:pt x="138924" y="133134"/>
                    <a:pt x="139853" y="129669"/>
                  </a:cubicBezTo>
                  <a:cubicBezTo>
                    <a:pt x="140889" y="125776"/>
                    <a:pt x="140639" y="121633"/>
                    <a:pt x="141603" y="117704"/>
                  </a:cubicBezTo>
                  <a:cubicBezTo>
                    <a:pt x="141782" y="117025"/>
                    <a:pt x="142103" y="116382"/>
                    <a:pt x="142317" y="115775"/>
                  </a:cubicBezTo>
                  <a:cubicBezTo>
                    <a:pt x="143139" y="113525"/>
                    <a:pt x="144282" y="110667"/>
                    <a:pt x="142496" y="108917"/>
                  </a:cubicBezTo>
                  <a:cubicBezTo>
                    <a:pt x="139496" y="105952"/>
                    <a:pt x="141031" y="102452"/>
                    <a:pt x="140531" y="99273"/>
                  </a:cubicBezTo>
                  <a:cubicBezTo>
                    <a:pt x="140174" y="96951"/>
                    <a:pt x="141424" y="94379"/>
                    <a:pt x="139317" y="92272"/>
                  </a:cubicBezTo>
                  <a:cubicBezTo>
                    <a:pt x="139031" y="91986"/>
                    <a:pt x="138567" y="91558"/>
                    <a:pt x="138853" y="91022"/>
                  </a:cubicBezTo>
                  <a:cubicBezTo>
                    <a:pt x="140138" y="90343"/>
                    <a:pt x="141496" y="91593"/>
                    <a:pt x="142817" y="90736"/>
                  </a:cubicBezTo>
                  <a:cubicBezTo>
                    <a:pt x="145854" y="88807"/>
                    <a:pt x="149425" y="88164"/>
                    <a:pt x="152712" y="86771"/>
                  </a:cubicBezTo>
                  <a:cubicBezTo>
                    <a:pt x="154890" y="85843"/>
                    <a:pt x="157426" y="85235"/>
                    <a:pt x="159069" y="83699"/>
                  </a:cubicBezTo>
                  <a:cubicBezTo>
                    <a:pt x="160820" y="82056"/>
                    <a:pt x="161927" y="79556"/>
                    <a:pt x="162963" y="77270"/>
                  </a:cubicBezTo>
                  <a:cubicBezTo>
                    <a:pt x="164392" y="74163"/>
                    <a:pt x="163570" y="70733"/>
                    <a:pt x="163891" y="67447"/>
                  </a:cubicBezTo>
                  <a:cubicBezTo>
                    <a:pt x="164106" y="65411"/>
                    <a:pt x="163999" y="63697"/>
                    <a:pt x="165535" y="62090"/>
                  </a:cubicBezTo>
                  <a:cubicBezTo>
                    <a:pt x="167035" y="60554"/>
                    <a:pt x="168142" y="58875"/>
                    <a:pt x="168785" y="56589"/>
                  </a:cubicBezTo>
                  <a:cubicBezTo>
                    <a:pt x="169999" y="52053"/>
                    <a:pt x="169821" y="47981"/>
                    <a:pt x="166999" y="44159"/>
                  </a:cubicBezTo>
                  <a:cubicBezTo>
                    <a:pt x="166642" y="43694"/>
                    <a:pt x="166678" y="43194"/>
                    <a:pt x="166928" y="42766"/>
                  </a:cubicBezTo>
                  <a:cubicBezTo>
                    <a:pt x="168213" y="40515"/>
                    <a:pt x="168571" y="37980"/>
                    <a:pt x="169321" y="35550"/>
                  </a:cubicBezTo>
                  <a:cubicBezTo>
                    <a:pt x="170714" y="30978"/>
                    <a:pt x="168463" y="26014"/>
                    <a:pt x="163856" y="24585"/>
                  </a:cubicBezTo>
                  <a:cubicBezTo>
                    <a:pt x="162891" y="24264"/>
                    <a:pt x="162427" y="23835"/>
                    <a:pt x="162534" y="22763"/>
                  </a:cubicBezTo>
                  <a:cubicBezTo>
                    <a:pt x="162641" y="21763"/>
                    <a:pt x="162641" y="20763"/>
                    <a:pt x="162606" y="19799"/>
                  </a:cubicBezTo>
                  <a:cubicBezTo>
                    <a:pt x="162570" y="17906"/>
                    <a:pt x="161963" y="16548"/>
                    <a:pt x="160034" y="15584"/>
                  </a:cubicBezTo>
                  <a:cubicBezTo>
                    <a:pt x="157712" y="14405"/>
                    <a:pt x="155176" y="13405"/>
                    <a:pt x="153176" y="11940"/>
                  </a:cubicBezTo>
                  <a:cubicBezTo>
                    <a:pt x="150747" y="10190"/>
                    <a:pt x="148354" y="8476"/>
                    <a:pt x="145639" y="7368"/>
                  </a:cubicBezTo>
                  <a:cubicBezTo>
                    <a:pt x="143425" y="6475"/>
                    <a:pt x="143246" y="3832"/>
                    <a:pt x="141103" y="3082"/>
                  </a:cubicBezTo>
                  <a:cubicBezTo>
                    <a:pt x="138031" y="1975"/>
                    <a:pt x="135602" y="-1490"/>
                    <a:pt x="131709" y="725"/>
                  </a:cubicBezTo>
                  <a:cubicBezTo>
                    <a:pt x="131602" y="796"/>
                    <a:pt x="131423" y="760"/>
                    <a:pt x="131280" y="725"/>
                  </a:cubicBezTo>
                  <a:cubicBezTo>
                    <a:pt x="127851" y="-418"/>
                    <a:pt x="124744" y="1332"/>
                    <a:pt x="121565" y="2046"/>
                  </a:cubicBezTo>
                  <a:cubicBezTo>
                    <a:pt x="119029" y="2582"/>
                    <a:pt x="116743" y="2868"/>
                    <a:pt x="114207" y="2225"/>
                  </a:cubicBezTo>
                  <a:cubicBezTo>
                    <a:pt x="111099" y="1439"/>
                    <a:pt x="108099" y="1582"/>
                    <a:pt x="105634" y="4225"/>
                  </a:cubicBezTo>
                  <a:cubicBezTo>
                    <a:pt x="104384" y="5547"/>
                    <a:pt x="102777" y="6511"/>
                    <a:pt x="100919" y="6940"/>
                  </a:cubicBezTo>
                  <a:cubicBezTo>
                    <a:pt x="99883" y="7190"/>
                    <a:pt x="98776" y="7440"/>
                    <a:pt x="98098" y="8297"/>
                  </a:cubicBezTo>
                  <a:cubicBezTo>
                    <a:pt x="96704" y="10011"/>
                    <a:pt x="95061" y="11476"/>
                    <a:pt x="93383" y="12869"/>
                  </a:cubicBezTo>
                  <a:cubicBezTo>
                    <a:pt x="91275" y="14584"/>
                    <a:pt x="89775" y="16477"/>
                    <a:pt x="89846" y="19477"/>
                  </a:cubicBezTo>
                  <a:cubicBezTo>
                    <a:pt x="89882" y="20692"/>
                    <a:pt x="89632" y="22192"/>
                    <a:pt x="88668" y="23263"/>
                  </a:cubicBezTo>
                  <a:cubicBezTo>
                    <a:pt x="85667" y="26621"/>
                    <a:pt x="84239" y="30729"/>
                    <a:pt x="82881" y="34908"/>
                  </a:cubicBezTo>
                  <a:cubicBezTo>
                    <a:pt x="82274" y="36694"/>
                    <a:pt x="81881" y="38515"/>
                    <a:pt x="80202" y="39944"/>
                  </a:cubicBezTo>
                  <a:cubicBezTo>
                    <a:pt x="78274" y="41587"/>
                    <a:pt x="78345" y="44444"/>
                    <a:pt x="80131" y="45730"/>
                  </a:cubicBezTo>
                  <a:cubicBezTo>
                    <a:pt x="81631" y="46802"/>
                    <a:pt x="82453" y="48338"/>
                    <a:pt x="83631" y="49624"/>
                  </a:cubicBezTo>
                  <a:cubicBezTo>
                    <a:pt x="85667" y="51838"/>
                    <a:pt x="85846" y="53946"/>
                    <a:pt x="84346" y="56517"/>
                  </a:cubicBezTo>
                  <a:cubicBezTo>
                    <a:pt x="83096" y="58696"/>
                    <a:pt x="83631" y="60804"/>
                    <a:pt x="85525" y="61911"/>
                  </a:cubicBezTo>
                  <a:cubicBezTo>
                    <a:pt x="86989" y="62768"/>
                    <a:pt x="88525" y="63483"/>
                    <a:pt x="90097" y="64125"/>
                  </a:cubicBezTo>
                  <a:cubicBezTo>
                    <a:pt x="92490" y="65090"/>
                    <a:pt x="93311" y="66662"/>
                    <a:pt x="92525" y="69198"/>
                  </a:cubicBezTo>
                  <a:cubicBezTo>
                    <a:pt x="91775" y="71662"/>
                    <a:pt x="92775" y="74484"/>
                    <a:pt x="94919" y="75877"/>
                  </a:cubicBezTo>
                  <a:cubicBezTo>
                    <a:pt x="97097" y="77234"/>
                    <a:pt x="98133" y="79128"/>
                    <a:pt x="97812" y="81699"/>
                  </a:cubicBezTo>
                  <a:cubicBezTo>
                    <a:pt x="97597" y="83414"/>
                    <a:pt x="98383" y="84521"/>
                    <a:pt x="99919" y="84843"/>
                  </a:cubicBezTo>
                  <a:cubicBezTo>
                    <a:pt x="101705" y="85200"/>
                    <a:pt x="103491" y="85807"/>
                    <a:pt x="105384" y="85378"/>
                  </a:cubicBezTo>
                  <a:cubicBezTo>
                    <a:pt x="106349" y="85164"/>
                    <a:pt x="107527" y="85092"/>
                    <a:pt x="108242" y="85843"/>
                  </a:cubicBezTo>
                  <a:cubicBezTo>
                    <a:pt x="110170" y="87807"/>
                    <a:pt x="112849" y="88522"/>
                    <a:pt x="115064" y="89986"/>
                  </a:cubicBezTo>
                  <a:cubicBezTo>
                    <a:pt x="119529" y="92879"/>
                    <a:pt x="124744" y="93236"/>
                    <a:pt x="129959" y="92094"/>
                  </a:cubicBezTo>
                  <a:cubicBezTo>
                    <a:pt x="130887" y="91879"/>
                    <a:pt x="131709" y="91558"/>
                    <a:pt x="132638" y="91986"/>
                  </a:cubicBezTo>
                  <a:cubicBezTo>
                    <a:pt x="133030" y="92165"/>
                    <a:pt x="133638" y="92593"/>
                    <a:pt x="133352" y="92879"/>
                  </a:cubicBezTo>
                  <a:cubicBezTo>
                    <a:pt x="131387" y="94843"/>
                    <a:pt x="131995" y="97058"/>
                    <a:pt x="132423" y="99344"/>
                  </a:cubicBezTo>
                  <a:cubicBezTo>
                    <a:pt x="132959" y="102238"/>
                    <a:pt x="131780" y="105166"/>
                    <a:pt x="132245" y="108060"/>
                  </a:cubicBezTo>
                  <a:cubicBezTo>
                    <a:pt x="132423" y="109203"/>
                    <a:pt x="132888" y="110310"/>
                    <a:pt x="132888" y="111560"/>
                  </a:cubicBezTo>
                  <a:cubicBezTo>
                    <a:pt x="132959" y="116204"/>
                    <a:pt x="131709" y="120811"/>
                    <a:pt x="132280" y="125490"/>
                  </a:cubicBezTo>
                  <a:cubicBezTo>
                    <a:pt x="132352" y="125919"/>
                    <a:pt x="131959" y="126419"/>
                    <a:pt x="131816" y="126884"/>
                  </a:cubicBezTo>
                  <a:cubicBezTo>
                    <a:pt x="130673" y="130741"/>
                    <a:pt x="129244" y="134527"/>
                    <a:pt x="129280" y="138670"/>
                  </a:cubicBezTo>
                  <a:cubicBezTo>
                    <a:pt x="129316" y="141921"/>
                    <a:pt x="128959" y="145172"/>
                    <a:pt x="128851" y="148386"/>
                  </a:cubicBezTo>
                  <a:cubicBezTo>
                    <a:pt x="128637" y="153637"/>
                    <a:pt x="128423" y="158852"/>
                    <a:pt x="128316" y="164102"/>
                  </a:cubicBezTo>
                  <a:cubicBezTo>
                    <a:pt x="128244" y="168103"/>
                    <a:pt x="127958" y="172139"/>
                    <a:pt x="127887" y="176139"/>
                  </a:cubicBezTo>
                  <a:cubicBezTo>
                    <a:pt x="127816" y="179247"/>
                    <a:pt x="126637" y="182426"/>
                    <a:pt x="127601" y="185427"/>
                  </a:cubicBezTo>
                  <a:cubicBezTo>
                    <a:pt x="128708" y="188891"/>
                    <a:pt x="128387" y="192356"/>
                    <a:pt x="127887" y="195749"/>
                  </a:cubicBezTo>
                  <a:cubicBezTo>
                    <a:pt x="126994" y="201893"/>
                    <a:pt x="127280" y="207929"/>
                    <a:pt x="128030" y="214073"/>
                  </a:cubicBezTo>
                  <a:cubicBezTo>
                    <a:pt x="128494" y="217716"/>
                    <a:pt x="129173" y="221395"/>
                    <a:pt x="129280" y="225039"/>
                  </a:cubicBezTo>
                  <a:cubicBezTo>
                    <a:pt x="129459" y="229539"/>
                    <a:pt x="130030" y="233933"/>
                    <a:pt x="131066" y="238254"/>
                  </a:cubicBezTo>
                  <a:cubicBezTo>
                    <a:pt x="132102" y="242683"/>
                    <a:pt x="132388" y="247256"/>
                    <a:pt x="132459" y="251649"/>
                  </a:cubicBezTo>
                  <a:cubicBezTo>
                    <a:pt x="132530" y="256042"/>
                    <a:pt x="132780" y="260507"/>
                    <a:pt x="132280" y="264936"/>
                  </a:cubicBezTo>
                  <a:cubicBezTo>
                    <a:pt x="131887" y="268508"/>
                    <a:pt x="132280" y="272187"/>
                    <a:pt x="131745" y="275723"/>
                  </a:cubicBezTo>
                  <a:cubicBezTo>
                    <a:pt x="131137" y="279545"/>
                    <a:pt x="131673" y="283296"/>
                    <a:pt x="131423" y="287082"/>
                  </a:cubicBezTo>
                  <a:cubicBezTo>
                    <a:pt x="131102" y="291618"/>
                    <a:pt x="132566" y="296226"/>
                    <a:pt x="130994" y="300762"/>
                  </a:cubicBezTo>
                  <a:cubicBezTo>
                    <a:pt x="130852" y="301155"/>
                    <a:pt x="130852" y="301619"/>
                    <a:pt x="130852" y="302012"/>
                  </a:cubicBezTo>
                  <a:cubicBezTo>
                    <a:pt x="130923" y="306335"/>
                    <a:pt x="129423" y="310335"/>
                    <a:pt x="128458" y="314443"/>
                  </a:cubicBezTo>
                  <a:cubicBezTo>
                    <a:pt x="127494" y="318729"/>
                    <a:pt x="125565" y="322801"/>
                    <a:pt x="124565" y="327123"/>
                  </a:cubicBezTo>
                  <a:cubicBezTo>
                    <a:pt x="123529" y="331802"/>
                    <a:pt x="121815" y="336338"/>
                    <a:pt x="121243" y="341053"/>
                  </a:cubicBezTo>
                  <a:cubicBezTo>
                    <a:pt x="120529" y="347089"/>
                    <a:pt x="118850" y="352911"/>
                    <a:pt x="117743" y="358877"/>
                  </a:cubicBezTo>
                  <a:cubicBezTo>
                    <a:pt x="117171" y="361984"/>
                    <a:pt x="115243" y="364627"/>
                    <a:pt x="114314" y="367628"/>
                  </a:cubicBezTo>
                  <a:cubicBezTo>
                    <a:pt x="114207" y="367985"/>
                    <a:pt x="113885" y="368485"/>
                    <a:pt x="113421" y="368414"/>
                  </a:cubicBezTo>
                  <a:cubicBezTo>
                    <a:pt x="112778" y="368342"/>
                    <a:pt x="112814" y="367699"/>
                    <a:pt x="112707" y="367270"/>
                  </a:cubicBezTo>
                  <a:cubicBezTo>
                    <a:pt x="112099" y="364770"/>
                    <a:pt x="113064" y="362449"/>
                    <a:pt x="113528" y="360091"/>
                  </a:cubicBezTo>
                  <a:cubicBezTo>
                    <a:pt x="113849" y="358341"/>
                    <a:pt x="113564" y="356591"/>
                    <a:pt x="114064" y="354876"/>
                  </a:cubicBezTo>
                  <a:cubicBezTo>
                    <a:pt x="115493" y="349875"/>
                    <a:pt x="117814" y="345054"/>
                    <a:pt x="117314" y="339588"/>
                  </a:cubicBezTo>
                  <a:cubicBezTo>
                    <a:pt x="117207" y="338195"/>
                    <a:pt x="118779" y="336695"/>
                    <a:pt x="118743" y="335231"/>
                  </a:cubicBezTo>
                  <a:cubicBezTo>
                    <a:pt x="118707" y="331338"/>
                    <a:pt x="120243" y="327837"/>
                    <a:pt x="120886" y="324122"/>
                  </a:cubicBezTo>
                  <a:cubicBezTo>
                    <a:pt x="121243" y="322158"/>
                    <a:pt x="122743" y="320372"/>
                    <a:pt x="122636" y="318514"/>
                  </a:cubicBezTo>
                  <a:cubicBezTo>
                    <a:pt x="122351" y="313978"/>
                    <a:pt x="124172" y="309942"/>
                    <a:pt x="125101" y="305727"/>
                  </a:cubicBezTo>
                  <a:cubicBezTo>
                    <a:pt x="125958" y="301727"/>
                    <a:pt x="126744" y="297690"/>
                    <a:pt x="127530" y="293654"/>
                  </a:cubicBezTo>
                  <a:cubicBezTo>
                    <a:pt x="127958" y="291511"/>
                    <a:pt x="127387" y="289404"/>
                    <a:pt x="125422" y="287975"/>
                  </a:cubicBezTo>
                  <a:cubicBezTo>
                    <a:pt x="123744" y="286725"/>
                    <a:pt x="122136" y="287618"/>
                    <a:pt x="120600" y="288189"/>
                  </a:cubicBezTo>
                  <a:cubicBezTo>
                    <a:pt x="119815" y="288475"/>
                    <a:pt x="119136" y="289046"/>
                    <a:pt x="118386" y="289440"/>
                  </a:cubicBezTo>
                  <a:cubicBezTo>
                    <a:pt x="117243" y="290047"/>
                    <a:pt x="116386" y="289797"/>
                    <a:pt x="115671" y="288653"/>
                  </a:cubicBezTo>
                  <a:cubicBezTo>
                    <a:pt x="113885" y="285796"/>
                    <a:pt x="113349" y="285617"/>
                    <a:pt x="109992" y="286296"/>
                  </a:cubicBezTo>
                  <a:cubicBezTo>
                    <a:pt x="107670" y="286761"/>
                    <a:pt x="106420" y="288475"/>
                    <a:pt x="106349" y="290475"/>
                  </a:cubicBezTo>
                  <a:cubicBezTo>
                    <a:pt x="106134" y="295333"/>
                    <a:pt x="103813" y="299619"/>
                    <a:pt x="103134" y="304298"/>
                  </a:cubicBezTo>
                  <a:cubicBezTo>
                    <a:pt x="102670" y="307477"/>
                    <a:pt x="100419" y="310299"/>
                    <a:pt x="101205" y="313692"/>
                  </a:cubicBezTo>
                  <a:cubicBezTo>
                    <a:pt x="101562" y="315264"/>
                    <a:pt x="100812" y="316479"/>
                    <a:pt x="100419" y="317800"/>
                  </a:cubicBezTo>
                  <a:cubicBezTo>
                    <a:pt x="99919" y="319479"/>
                    <a:pt x="98633" y="319801"/>
                    <a:pt x="97062" y="319586"/>
                  </a:cubicBezTo>
                  <a:cubicBezTo>
                    <a:pt x="96812" y="319550"/>
                    <a:pt x="96562" y="319801"/>
                    <a:pt x="96276" y="319907"/>
                  </a:cubicBezTo>
                  <a:cubicBezTo>
                    <a:pt x="93561" y="321229"/>
                    <a:pt x="92097" y="324301"/>
                    <a:pt x="92454" y="328194"/>
                  </a:cubicBezTo>
                  <a:cubicBezTo>
                    <a:pt x="92847" y="332873"/>
                    <a:pt x="92204" y="337481"/>
                    <a:pt x="91811" y="342089"/>
                  </a:cubicBezTo>
                  <a:cubicBezTo>
                    <a:pt x="91525" y="345554"/>
                    <a:pt x="91311" y="348983"/>
                    <a:pt x="91025" y="352447"/>
                  </a:cubicBezTo>
                  <a:cubicBezTo>
                    <a:pt x="90739" y="356126"/>
                    <a:pt x="91990" y="359662"/>
                    <a:pt x="91525" y="363520"/>
                  </a:cubicBezTo>
                  <a:cubicBezTo>
                    <a:pt x="90954" y="368342"/>
                    <a:pt x="91168" y="373343"/>
                    <a:pt x="90668" y="378272"/>
                  </a:cubicBezTo>
                  <a:cubicBezTo>
                    <a:pt x="90132" y="383523"/>
                    <a:pt x="89489" y="388773"/>
                    <a:pt x="88989" y="394024"/>
                  </a:cubicBezTo>
                  <a:cubicBezTo>
                    <a:pt x="88489" y="399060"/>
                    <a:pt x="86668" y="403811"/>
                    <a:pt x="86239" y="408776"/>
                  </a:cubicBezTo>
                  <a:cubicBezTo>
                    <a:pt x="85953" y="411990"/>
                    <a:pt x="85060" y="415062"/>
                    <a:pt x="85417" y="418420"/>
                  </a:cubicBezTo>
                  <a:cubicBezTo>
                    <a:pt x="85703" y="421135"/>
                    <a:pt x="85739" y="424171"/>
                    <a:pt x="84096" y="427456"/>
                  </a:cubicBezTo>
                  <a:cubicBezTo>
                    <a:pt x="82346" y="422599"/>
                    <a:pt x="81667" y="418170"/>
                    <a:pt x="81345" y="413633"/>
                  </a:cubicBezTo>
                  <a:cubicBezTo>
                    <a:pt x="81310" y="412919"/>
                    <a:pt x="81345" y="412205"/>
                    <a:pt x="81167" y="411526"/>
                  </a:cubicBezTo>
                  <a:cubicBezTo>
                    <a:pt x="79095" y="402775"/>
                    <a:pt x="79810" y="393810"/>
                    <a:pt x="78809" y="384952"/>
                  </a:cubicBezTo>
                  <a:cubicBezTo>
                    <a:pt x="78238" y="379915"/>
                    <a:pt x="78595" y="374736"/>
                    <a:pt x="78238" y="369628"/>
                  </a:cubicBezTo>
                  <a:cubicBezTo>
                    <a:pt x="77916" y="364770"/>
                    <a:pt x="77881" y="359913"/>
                    <a:pt x="76845" y="355091"/>
                  </a:cubicBezTo>
                  <a:cubicBezTo>
                    <a:pt x="76416" y="353019"/>
                    <a:pt x="75488" y="350983"/>
                    <a:pt x="75488" y="348911"/>
                  </a:cubicBezTo>
                  <a:cubicBezTo>
                    <a:pt x="75452" y="343411"/>
                    <a:pt x="73559" y="338160"/>
                    <a:pt x="73880" y="332552"/>
                  </a:cubicBezTo>
                  <a:cubicBezTo>
                    <a:pt x="74237" y="325837"/>
                    <a:pt x="71916" y="319229"/>
                    <a:pt x="72523" y="312407"/>
                  </a:cubicBezTo>
                  <a:cubicBezTo>
                    <a:pt x="72809" y="309156"/>
                    <a:pt x="71630" y="305942"/>
                    <a:pt x="71523" y="302763"/>
                  </a:cubicBezTo>
                  <a:cubicBezTo>
                    <a:pt x="71344" y="298298"/>
                    <a:pt x="70951" y="293869"/>
                    <a:pt x="70594" y="289440"/>
                  </a:cubicBezTo>
                  <a:cubicBezTo>
                    <a:pt x="70165" y="283975"/>
                    <a:pt x="69130" y="278581"/>
                    <a:pt x="69487" y="273044"/>
                  </a:cubicBezTo>
                  <a:cubicBezTo>
                    <a:pt x="69808" y="268258"/>
                    <a:pt x="69880" y="263329"/>
                    <a:pt x="68487" y="258793"/>
                  </a:cubicBezTo>
                  <a:cubicBezTo>
                    <a:pt x="67272" y="254828"/>
                    <a:pt x="67094" y="250863"/>
                    <a:pt x="66558" y="246898"/>
                  </a:cubicBezTo>
                  <a:cubicBezTo>
                    <a:pt x="66236" y="244577"/>
                    <a:pt x="66808" y="242148"/>
                    <a:pt x="66094" y="239898"/>
                  </a:cubicBezTo>
                  <a:cubicBezTo>
                    <a:pt x="64986" y="236326"/>
                    <a:pt x="65486" y="232789"/>
                    <a:pt x="65808" y="229217"/>
                  </a:cubicBezTo>
                  <a:cubicBezTo>
                    <a:pt x="66022" y="226503"/>
                    <a:pt x="66272" y="223753"/>
                    <a:pt x="65808" y="221002"/>
                  </a:cubicBezTo>
                  <a:cubicBezTo>
                    <a:pt x="65093" y="216787"/>
                    <a:pt x="65201" y="212573"/>
                    <a:pt x="65701" y="208322"/>
                  </a:cubicBezTo>
                  <a:cubicBezTo>
                    <a:pt x="65879" y="206965"/>
                    <a:pt x="66236" y="206536"/>
                    <a:pt x="67701" y="206679"/>
                  </a:cubicBezTo>
                  <a:cubicBezTo>
                    <a:pt x="70666" y="207036"/>
                    <a:pt x="73737" y="206751"/>
                    <a:pt x="75809" y="204500"/>
                  </a:cubicBezTo>
                  <a:cubicBezTo>
                    <a:pt x="78559" y="201571"/>
                    <a:pt x="81453" y="199107"/>
                    <a:pt x="85132" y="197428"/>
                  </a:cubicBezTo>
                  <a:cubicBezTo>
                    <a:pt x="86453" y="196821"/>
                    <a:pt x="87918" y="196142"/>
                    <a:pt x="89096" y="195071"/>
                  </a:cubicBezTo>
                  <a:cubicBezTo>
                    <a:pt x="91632" y="192641"/>
                    <a:pt x="92275" y="189284"/>
                    <a:pt x="92990" y="186177"/>
                  </a:cubicBezTo>
                  <a:cubicBezTo>
                    <a:pt x="93418" y="184319"/>
                    <a:pt x="94097" y="181997"/>
                    <a:pt x="92883" y="180033"/>
                  </a:cubicBezTo>
                  <a:cubicBezTo>
                    <a:pt x="91240" y="177390"/>
                    <a:pt x="91668" y="174711"/>
                    <a:pt x="92597" y="172067"/>
                  </a:cubicBezTo>
                  <a:cubicBezTo>
                    <a:pt x="92883" y="171282"/>
                    <a:pt x="92883" y="170603"/>
                    <a:pt x="92847" y="169818"/>
                  </a:cubicBezTo>
                  <a:cubicBezTo>
                    <a:pt x="92597" y="165995"/>
                    <a:pt x="91204" y="162281"/>
                    <a:pt x="91918" y="158316"/>
                  </a:cubicBezTo>
                  <a:cubicBezTo>
                    <a:pt x="92383" y="155708"/>
                    <a:pt x="88275" y="150136"/>
                    <a:pt x="85703" y="149172"/>
                  </a:cubicBezTo>
                  <a:cubicBezTo>
                    <a:pt x="83489" y="148351"/>
                    <a:pt x="83096" y="147529"/>
                    <a:pt x="83846" y="145314"/>
                  </a:cubicBezTo>
                  <a:cubicBezTo>
                    <a:pt x="84239" y="144136"/>
                    <a:pt x="83774" y="143171"/>
                    <a:pt x="83024" y="142385"/>
                  </a:cubicBezTo>
                  <a:cubicBezTo>
                    <a:pt x="82060" y="141349"/>
                    <a:pt x="81238" y="140135"/>
                    <a:pt x="80238" y="139171"/>
                  </a:cubicBezTo>
                  <a:cubicBezTo>
                    <a:pt x="78238" y="137206"/>
                    <a:pt x="76023" y="135706"/>
                    <a:pt x="72880" y="136670"/>
                  </a:cubicBezTo>
                  <a:cubicBezTo>
                    <a:pt x="70880" y="137277"/>
                    <a:pt x="69201" y="136063"/>
                    <a:pt x="68915" y="134027"/>
                  </a:cubicBezTo>
                  <a:cubicBezTo>
                    <a:pt x="68808" y="133170"/>
                    <a:pt x="68308" y="132848"/>
                    <a:pt x="67772" y="132384"/>
                  </a:cubicBezTo>
                  <a:cubicBezTo>
                    <a:pt x="66236" y="130956"/>
                    <a:pt x="64200" y="130348"/>
                    <a:pt x="62629" y="129098"/>
                  </a:cubicBezTo>
                  <a:cubicBezTo>
                    <a:pt x="59878" y="126919"/>
                    <a:pt x="56771" y="125955"/>
                    <a:pt x="53413" y="126240"/>
                  </a:cubicBezTo>
                  <a:cubicBezTo>
                    <a:pt x="49020" y="126598"/>
                    <a:pt x="44698" y="126633"/>
                    <a:pt x="40376" y="125955"/>
                  </a:cubicBezTo>
                  <a:cubicBezTo>
                    <a:pt x="36590" y="125347"/>
                    <a:pt x="33804" y="126348"/>
                    <a:pt x="31875" y="129848"/>
                  </a:cubicBezTo>
                  <a:cubicBezTo>
                    <a:pt x="30303" y="132670"/>
                    <a:pt x="27267" y="134063"/>
                    <a:pt x="24588" y="135491"/>
                  </a:cubicBezTo>
                  <a:cubicBezTo>
                    <a:pt x="22231" y="136742"/>
                    <a:pt x="20302" y="137992"/>
                    <a:pt x="19373" y="140528"/>
                  </a:cubicBezTo>
                  <a:cubicBezTo>
                    <a:pt x="18802" y="142171"/>
                    <a:pt x="17587" y="143635"/>
                    <a:pt x="17980" y="145564"/>
                  </a:cubicBezTo>
                  <a:cubicBezTo>
                    <a:pt x="18088" y="146029"/>
                    <a:pt x="17802" y="146422"/>
                    <a:pt x="17409" y="146636"/>
                  </a:cubicBezTo>
                  <a:cubicBezTo>
                    <a:pt x="15516" y="147779"/>
                    <a:pt x="15123" y="149779"/>
                    <a:pt x="14944" y="151601"/>
                  </a:cubicBezTo>
                  <a:cubicBezTo>
                    <a:pt x="14801" y="153387"/>
                    <a:pt x="13408" y="155351"/>
                    <a:pt x="14623" y="156958"/>
                  </a:cubicBezTo>
                  <a:cubicBezTo>
                    <a:pt x="17266" y="160566"/>
                    <a:pt x="15944" y="164531"/>
                    <a:pt x="15694" y="168246"/>
                  </a:cubicBezTo>
                  <a:cubicBezTo>
                    <a:pt x="15480" y="171568"/>
                    <a:pt x="16230" y="174175"/>
                    <a:pt x="18516" y="176354"/>
                  </a:cubicBezTo>
                  <a:cubicBezTo>
                    <a:pt x="20123" y="177890"/>
                    <a:pt x="22517" y="178247"/>
                    <a:pt x="23874" y="180390"/>
                  </a:cubicBezTo>
                  <a:cubicBezTo>
                    <a:pt x="24481" y="181319"/>
                    <a:pt x="25338" y="182033"/>
                    <a:pt x="25481" y="183283"/>
                  </a:cubicBezTo>
                  <a:cubicBezTo>
                    <a:pt x="25696" y="185533"/>
                    <a:pt x="26446" y="187712"/>
                    <a:pt x="28124" y="189177"/>
                  </a:cubicBezTo>
                  <a:cubicBezTo>
                    <a:pt x="29339" y="190213"/>
                    <a:pt x="30268" y="191391"/>
                    <a:pt x="31196" y="192641"/>
                  </a:cubicBezTo>
                  <a:cubicBezTo>
                    <a:pt x="32161" y="193963"/>
                    <a:pt x="33232" y="195178"/>
                    <a:pt x="34661" y="196035"/>
                  </a:cubicBezTo>
                  <a:cubicBezTo>
                    <a:pt x="35554" y="196571"/>
                    <a:pt x="36411" y="197285"/>
                    <a:pt x="36483" y="198499"/>
                  </a:cubicBezTo>
                  <a:cubicBezTo>
                    <a:pt x="36590" y="201500"/>
                    <a:pt x="40090" y="206394"/>
                    <a:pt x="43019" y="206965"/>
                  </a:cubicBezTo>
                  <a:cubicBezTo>
                    <a:pt x="47091" y="207786"/>
                    <a:pt x="51199" y="207858"/>
                    <a:pt x="55056" y="205858"/>
                  </a:cubicBezTo>
                  <a:cubicBezTo>
                    <a:pt x="56878" y="204929"/>
                    <a:pt x="57271" y="205072"/>
                    <a:pt x="57378" y="207108"/>
                  </a:cubicBezTo>
                  <a:cubicBezTo>
                    <a:pt x="57521" y="210430"/>
                    <a:pt x="57592" y="213751"/>
                    <a:pt x="57592" y="217038"/>
                  </a:cubicBezTo>
                  <a:cubicBezTo>
                    <a:pt x="57592" y="221145"/>
                    <a:pt x="59414" y="224967"/>
                    <a:pt x="59164" y="229111"/>
                  </a:cubicBezTo>
                  <a:cubicBezTo>
                    <a:pt x="59057" y="230861"/>
                    <a:pt x="58735" y="232575"/>
                    <a:pt x="58914" y="234397"/>
                  </a:cubicBezTo>
                  <a:cubicBezTo>
                    <a:pt x="59236" y="237254"/>
                    <a:pt x="59093" y="240148"/>
                    <a:pt x="59378" y="243041"/>
                  </a:cubicBezTo>
                  <a:cubicBezTo>
                    <a:pt x="59807" y="247363"/>
                    <a:pt x="59664" y="251720"/>
                    <a:pt x="60950" y="255971"/>
                  </a:cubicBezTo>
                  <a:cubicBezTo>
                    <a:pt x="62307" y="260436"/>
                    <a:pt x="63272" y="265079"/>
                    <a:pt x="63450" y="269759"/>
                  </a:cubicBezTo>
                  <a:cubicBezTo>
                    <a:pt x="63665" y="274902"/>
                    <a:pt x="63236" y="280046"/>
                    <a:pt x="63665" y="285189"/>
                  </a:cubicBezTo>
                  <a:cubicBezTo>
                    <a:pt x="64058" y="289475"/>
                    <a:pt x="64629" y="293761"/>
                    <a:pt x="64879" y="298083"/>
                  </a:cubicBezTo>
                  <a:cubicBezTo>
                    <a:pt x="65093" y="301798"/>
                    <a:pt x="66629" y="305442"/>
                    <a:pt x="66236" y="309371"/>
                  </a:cubicBezTo>
                  <a:cubicBezTo>
                    <a:pt x="65701" y="314371"/>
                    <a:pt x="67129" y="319265"/>
                    <a:pt x="67165" y="324265"/>
                  </a:cubicBezTo>
                  <a:cubicBezTo>
                    <a:pt x="67237" y="328480"/>
                    <a:pt x="67594" y="332731"/>
                    <a:pt x="67808" y="336945"/>
                  </a:cubicBezTo>
                  <a:cubicBezTo>
                    <a:pt x="68094" y="342589"/>
                    <a:pt x="68844" y="347982"/>
                    <a:pt x="71273" y="353090"/>
                  </a:cubicBezTo>
                  <a:cubicBezTo>
                    <a:pt x="71701" y="354019"/>
                    <a:pt x="71880" y="355198"/>
                    <a:pt x="71809" y="356198"/>
                  </a:cubicBezTo>
                  <a:cubicBezTo>
                    <a:pt x="71451" y="360984"/>
                    <a:pt x="71594" y="365735"/>
                    <a:pt x="72737" y="370450"/>
                  </a:cubicBezTo>
                  <a:cubicBezTo>
                    <a:pt x="73023" y="371700"/>
                    <a:pt x="73130" y="373021"/>
                    <a:pt x="72952" y="374378"/>
                  </a:cubicBezTo>
                  <a:cubicBezTo>
                    <a:pt x="72344" y="379094"/>
                    <a:pt x="72737" y="383844"/>
                    <a:pt x="72737" y="388559"/>
                  </a:cubicBezTo>
                  <a:cubicBezTo>
                    <a:pt x="72737" y="390416"/>
                    <a:pt x="73952" y="392060"/>
                    <a:pt x="73630" y="393702"/>
                  </a:cubicBezTo>
                  <a:cubicBezTo>
                    <a:pt x="72844" y="398024"/>
                    <a:pt x="73844" y="402168"/>
                    <a:pt x="74345" y="406383"/>
                  </a:cubicBezTo>
                  <a:cubicBezTo>
                    <a:pt x="74809" y="410455"/>
                    <a:pt x="75380" y="414526"/>
                    <a:pt x="75559" y="418634"/>
                  </a:cubicBezTo>
                  <a:cubicBezTo>
                    <a:pt x="75595" y="419170"/>
                    <a:pt x="76095" y="419991"/>
                    <a:pt x="75130" y="420277"/>
                  </a:cubicBezTo>
                  <a:cubicBezTo>
                    <a:pt x="74345" y="420492"/>
                    <a:pt x="74166" y="419742"/>
                    <a:pt x="73702" y="419349"/>
                  </a:cubicBezTo>
                  <a:cubicBezTo>
                    <a:pt x="72380" y="418205"/>
                    <a:pt x="72559" y="416134"/>
                    <a:pt x="71308" y="415241"/>
                  </a:cubicBezTo>
                  <a:cubicBezTo>
                    <a:pt x="69701" y="414098"/>
                    <a:pt x="68237" y="412776"/>
                    <a:pt x="66594" y="411669"/>
                  </a:cubicBezTo>
                  <a:cubicBezTo>
                    <a:pt x="61164" y="408061"/>
                    <a:pt x="57628" y="403025"/>
                    <a:pt x="54985" y="397203"/>
                  </a:cubicBezTo>
                  <a:cubicBezTo>
                    <a:pt x="54092" y="395203"/>
                    <a:pt x="53556" y="393060"/>
                    <a:pt x="52342" y="391202"/>
                  </a:cubicBezTo>
                  <a:cubicBezTo>
                    <a:pt x="50163" y="387845"/>
                    <a:pt x="48734" y="384059"/>
                    <a:pt x="46770" y="380594"/>
                  </a:cubicBezTo>
                  <a:cubicBezTo>
                    <a:pt x="45127" y="377665"/>
                    <a:pt x="44519" y="374164"/>
                    <a:pt x="42983" y="371093"/>
                  </a:cubicBezTo>
                  <a:cubicBezTo>
                    <a:pt x="41590" y="368199"/>
                    <a:pt x="39876" y="365663"/>
                    <a:pt x="36911" y="364056"/>
                  </a:cubicBezTo>
                  <a:cubicBezTo>
                    <a:pt x="35197" y="363127"/>
                    <a:pt x="32947" y="362699"/>
                    <a:pt x="32089" y="360770"/>
                  </a:cubicBezTo>
                  <a:cubicBezTo>
                    <a:pt x="31053" y="358555"/>
                    <a:pt x="29839" y="356305"/>
                    <a:pt x="29875" y="353769"/>
                  </a:cubicBezTo>
                  <a:cubicBezTo>
                    <a:pt x="29875" y="351840"/>
                    <a:pt x="29303" y="350233"/>
                    <a:pt x="28589" y="348411"/>
                  </a:cubicBezTo>
                  <a:cubicBezTo>
                    <a:pt x="26874" y="344018"/>
                    <a:pt x="23910" y="340160"/>
                    <a:pt x="23302" y="335231"/>
                  </a:cubicBezTo>
                  <a:cubicBezTo>
                    <a:pt x="22874" y="331516"/>
                    <a:pt x="20159" y="328516"/>
                    <a:pt x="18659" y="325087"/>
                  </a:cubicBezTo>
                  <a:cubicBezTo>
                    <a:pt x="16730" y="320729"/>
                    <a:pt x="14694" y="316300"/>
                    <a:pt x="11372" y="312693"/>
                  </a:cubicBezTo>
                  <a:cubicBezTo>
                    <a:pt x="10301" y="311549"/>
                    <a:pt x="7336" y="310264"/>
                    <a:pt x="5872" y="310799"/>
                  </a:cubicBezTo>
                  <a:cubicBezTo>
                    <a:pt x="3407" y="311728"/>
                    <a:pt x="-415" y="318157"/>
                    <a:pt x="621" y="320694"/>
                  </a:cubicBezTo>
                  <a:cubicBezTo>
                    <a:pt x="2193" y="324479"/>
                    <a:pt x="1443" y="328373"/>
                    <a:pt x="1085" y="332231"/>
                  </a:cubicBezTo>
                  <a:cubicBezTo>
                    <a:pt x="835" y="335052"/>
                    <a:pt x="-879" y="337910"/>
                    <a:pt x="585" y="340732"/>
                  </a:cubicBezTo>
                  <a:cubicBezTo>
                    <a:pt x="1871" y="343160"/>
                    <a:pt x="2050" y="345839"/>
                    <a:pt x="2800" y="348411"/>
                  </a:cubicBezTo>
                  <a:cubicBezTo>
                    <a:pt x="3764" y="351661"/>
                    <a:pt x="5407" y="354769"/>
                    <a:pt x="5657" y="358162"/>
                  </a:cubicBezTo>
                  <a:cubicBezTo>
                    <a:pt x="5872" y="361020"/>
                    <a:pt x="7158" y="363270"/>
                    <a:pt x="8694" y="365449"/>
                  </a:cubicBezTo>
                  <a:cubicBezTo>
                    <a:pt x="10729" y="368235"/>
                    <a:pt x="13944" y="368878"/>
                    <a:pt x="17016" y="369771"/>
                  </a:cubicBezTo>
                  <a:cubicBezTo>
                    <a:pt x="19123" y="370378"/>
                    <a:pt x="20516" y="371557"/>
                    <a:pt x="20659" y="373878"/>
                  </a:cubicBezTo>
                  <a:cubicBezTo>
                    <a:pt x="20731" y="374950"/>
                    <a:pt x="21016" y="376058"/>
                    <a:pt x="21659" y="376879"/>
                  </a:cubicBezTo>
                  <a:cubicBezTo>
                    <a:pt x="23410" y="379236"/>
                    <a:pt x="23874" y="381915"/>
                    <a:pt x="23945" y="384701"/>
                  </a:cubicBezTo>
                  <a:cubicBezTo>
                    <a:pt x="23981" y="385844"/>
                    <a:pt x="24303" y="386737"/>
                    <a:pt x="24981" y="387630"/>
                  </a:cubicBezTo>
                  <a:cubicBezTo>
                    <a:pt x="26589" y="389630"/>
                    <a:pt x="27946" y="391702"/>
                    <a:pt x="28767" y="394203"/>
                  </a:cubicBezTo>
                  <a:cubicBezTo>
                    <a:pt x="29589" y="396703"/>
                    <a:pt x="31018" y="399025"/>
                    <a:pt x="32375" y="401275"/>
                  </a:cubicBezTo>
                  <a:cubicBezTo>
                    <a:pt x="35197" y="405918"/>
                    <a:pt x="38233" y="410455"/>
                    <a:pt x="41126" y="415062"/>
                  </a:cubicBezTo>
                  <a:cubicBezTo>
                    <a:pt x="42733" y="417599"/>
                    <a:pt x="45055" y="419670"/>
                    <a:pt x="46341" y="422492"/>
                  </a:cubicBezTo>
                  <a:cubicBezTo>
                    <a:pt x="46484" y="422778"/>
                    <a:pt x="46841" y="422992"/>
                    <a:pt x="47127" y="423170"/>
                  </a:cubicBezTo>
                  <a:cubicBezTo>
                    <a:pt x="51235" y="426028"/>
                    <a:pt x="55914" y="427743"/>
                    <a:pt x="60664" y="429207"/>
                  </a:cubicBezTo>
                  <a:cubicBezTo>
                    <a:pt x="63415" y="430064"/>
                    <a:pt x="66344" y="430350"/>
                    <a:pt x="68451" y="432672"/>
                  </a:cubicBezTo>
                  <a:cubicBezTo>
                    <a:pt x="70344" y="434743"/>
                    <a:pt x="72987" y="436029"/>
                    <a:pt x="74345" y="438672"/>
                  </a:cubicBezTo>
                  <a:cubicBezTo>
                    <a:pt x="74737" y="439458"/>
                    <a:pt x="75416" y="440137"/>
                    <a:pt x="76488" y="440244"/>
                  </a:cubicBezTo>
                  <a:cubicBezTo>
                    <a:pt x="80131" y="440530"/>
                    <a:pt x="81024" y="441244"/>
                    <a:pt x="81203" y="444780"/>
                  </a:cubicBezTo>
                  <a:cubicBezTo>
                    <a:pt x="81453" y="449495"/>
                    <a:pt x="83667" y="453388"/>
                    <a:pt x="86346" y="456960"/>
                  </a:cubicBezTo>
                  <a:cubicBezTo>
                    <a:pt x="88846" y="460318"/>
                    <a:pt x="90025" y="464104"/>
                    <a:pt x="90454" y="468069"/>
                  </a:cubicBezTo>
                  <a:cubicBezTo>
                    <a:pt x="90918" y="472534"/>
                    <a:pt x="90811" y="477070"/>
                    <a:pt x="90775" y="481570"/>
                  </a:cubicBezTo>
                  <a:cubicBezTo>
                    <a:pt x="90739" y="488178"/>
                    <a:pt x="90632" y="494822"/>
                    <a:pt x="91275" y="501430"/>
                  </a:cubicBezTo>
                  <a:cubicBezTo>
                    <a:pt x="91775" y="506860"/>
                    <a:pt x="92240" y="512289"/>
                    <a:pt x="92561" y="517718"/>
                  </a:cubicBezTo>
                  <a:cubicBezTo>
                    <a:pt x="92704" y="520254"/>
                    <a:pt x="92847" y="522826"/>
                    <a:pt x="92811" y="525326"/>
                  </a:cubicBezTo>
                  <a:cubicBezTo>
                    <a:pt x="92775" y="528291"/>
                    <a:pt x="92704" y="531255"/>
                    <a:pt x="92740" y="534220"/>
                  </a:cubicBezTo>
                  <a:cubicBezTo>
                    <a:pt x="92775" y="538256"/>
                    <a:pt x="93347" y="542364"/>
                    <a:pt x="92847" y="546329"/>
                  </a:cubicBezTo>
                  <a:cubicBezTo>
                    <a:pt x="91990" y="552830"/>
                    <a:pt x="92454" y="559295"/>
                    <a:pt x="92454" y="565796"/>
                  </a:cubicBezTo>
                  <a:cubicBezTo>
                    <a:pt x="92454" y="570082"/>
                    <a:pt x="92883" y="574403"/>
                    <a:pt x="92490" y="578654"/>
                  </a:cubicBezTo>
                  <a:cubicBezTo>
                    <a:pt x="92168" y="582155"/>
                    <a:pt x="91704" y="585655"/>
                    <a:pt x="91454" y="589191"/>
                  </a:cubicBezTo>
                  <a:cubicBezTo>
                    <a:pt x="91311" y="591013"/>
                    <a:pt x="92311" y="592727"/>
                    <a:pt x="91918" y="594442"/>
                  </a:cubicBezTo>
                  <a:cubicBezTo>
                    <a:pt x="91347" y="597050"/>
                    <a:pt x="91811" y="599657"/>
                    <a:pt x="91561" y="602229"/>
                  </a:cubicBezTo>
                  <a:cubicBezTo>
                    <a:pt x="91347" y="604407"/>
                    <a:pt x="92383" y="606408"/>
                    <a:pt x="92097" y="608551"/>
                  </a:cubicBezTo>
                  <a:cubicBezTo>
                    <a:pt x="91811" y="610587"/>
                    <a:pt x="91811" y="612659"/>
                    <a:pt x="92097" y="614694"/>
                  </a:cubicBezTo>
                  <a:cubicBezTo>
                    <a:pt x="92525" y="617624"/>
                    <a:pt x="91525" y="620445"/>
                    <a:pt x="91454" y="623338"/>
                  </a:cubicBezTo>
                  <a:cubicBezTo>
                    <a:pt x="91382" y="625446"/>
                    <a:pt x="90811" y="627660"/>
                    <a:pt x="90168" y="629518"/>
                  </a:cubicBezTo>
                  <a:cubicBezTo>
                    <a:pt x="88775" y="633482"/>
                    <a:pt x="87775" y="637554"/>
                    <a:pt x="86989" y="641626"/>
                  </a:cubicBezTo>
                  <a:cubicBezTo>
                    <a:pt x="86382" y="644734"/>
                    <a:pt x="85775" y="647841"/>
                    <a:pt x="85489" y="651056"/>
                  </a:cubicBezTo>
                  <a:cubicBezTo>
                    <a:pt x="84953" y="657664"/>
                    <a:pt x="82703" y="664129"/>
                    <a:pt x="84524" y="670916"/>
                  </a:cubicBezTo>
                  <a:cubicBezTo>
                    <a:pt x="85703" y="675273"/>
                    <a:pt x="84810" y="679953"/>
                    <a:pt x="85632" y="684417"/>
                  </a:cubicBezTo>
                  <a:cubicBezTo>
                    <a:pt x="85703" y="684882"/>
                    <a:pt x="85596" y="685418"/>
                    <a:pt x="85417" y="685882"/>
                  </a:cubicBezTo>
                  <a:cubicBezTo>
                    <a:pt x="84489" y="688561"/>
                    <a:pt x="84810" y="691347"/>
                    <a:pt x="84632" y="694097"/>
                  </a:cubicBezTo>
                  <a:cubicBezTo>
                    <a:pt x="84346" y="698348"/>
                    <a:pt x="84203" y="702562"/>
                    <a:pt x="84310" y="706813"/>
                  </a:cubicBezTo>
                  <a:cubicBezTo>
                    <a:pt x="84382" y="709635"/>
                    <a:pt x="84239" y="712457"/>
                    <a:pt x="84739" y="715207"/>
                  </a:cubicBezTo>
                  <a:cubicBezTo>
                    <a:pt x="85310" y="718386"/>
                    <a:pt x="85024" y="721601"/>
                    <a:pt x="84203" y="724601"/>
                  </a:cubicBezTo>
                  <a:cubicBezTo>
                    <a:pt x="83453" y="727387"/>
                    <a:pt x="83167" y="729995"/>
                    <a:pt x="83703" y="732745"/>
                  </a:cubicBezTo>
                  <a:cubicBezTo>
                    <a:pt x="83881" y="733602"/>
                    <a:pt x="84096" y="734424"/>
                    <a:pt x="83953" y="735281"/>
                  </a:cubicBezTo>
                  <a:cubicBezTo>
                    <a:pt x="83203" y="739781"/>
                    <a:pt x="84060" y="744354"/>
                    <a:pt x="83346" y="748783"/>
                  </a:cubicBezTo>
                  <a:cubicBezTo>
                    <a:pt x="82881" y="751676"/>
                    <a:pt x="85167" y="752890"/>
                    <a:pt x="86418" y="753426"/>
                  </a:cubicBezTo>
                  <a:cubicBezTo>
                    <a:pt x="88739" y="754390"/>
                    <a:pt x="89489" y="755534"/>
                    <a:pt x="89346" y="757784"/>
                  </a:cubicBezTo>
                  <a:cubicBezTo>
                    <a:pt x="89311" y="758641"/>
                    <a:pt x="89454" y="759498"/>
                    <a:pt x="89561" y="760320"/>
                  </a:cubicBezTo>
                  <a:cubicBezTo>
                    <a:pt x="89668" y="761070"/>
                    <a:pt x="90132" y="761498"/>
                    <a:pt x="90882" y="761284"/>
                  </a:cubicBezTo>
                  <a:cubicBezTo>
                    <a:pt x="92490" y="760927"/>
                    <a:pt x="92061" y="759284"/>
                    <a:pt x="92811" y="758391"/>
                  </a:cubicBezTo>
                  <a:close/>
                  <a:moveTo>
                    <a:pt x="124494" y="521147"/>
                  </a:moveTo>
                  <a:cubicBezTo>
                    <a:pt x="126637" y="517111"/>
                    <a:pt x="130530" y="514539"/>
                    <a:pt x="132745" y="510396"/>
                  </a:cubicBezTo>
                  <a:cubicBezTo>
                    <a:pt x="135602" y="504966"/>
                    <a:pt x="139888" y="500466"/>
                    <a:pt x="144282" y="496037"/>
                  </a:cubicBezTo>
                  <a:cubicBezTo>
                    <a:pt x="146854" y="493465"/>
                    <a:pt x="149675" y="491643"/>
                    <a:pt x="152640" y="489929"/>
                  </a:cubicBezTo>
                  <a:cubicBezTo>
                    <a:pt x="154747" y="488714"/>
                    <a:pt x="157355" y="488750"/>
                    <a:pt x="159534" y="487357"/>
                  </a:cubicBezTo>
                  <a:cubicBezTo>
                    <a:pt x="162463" y="485499"/>
                    <a:pt x="165606" y="483964"/>
                    <a:pt x="168571" y="482214"/>
                  </a:cubicBezTo>
                  <a:cubicBezTo>
                    <a:pt x="169178" y="481857"/>
                    <a:pt x="169749" y="481428"/>
                    <a:pt x="170285" y="481821"/>
                  </a:cubicBezTo>
                  <a:cubicBezTo>
                    <a:pt x="170999" y="482357"/>
                    <a:pt x="170285" y="482999"/>
                    <a:pt x="170035" y="483499"/>
                  </a:cubicBezTo>
                  <a:cubicBezTo>
                    <a:pt x="168785" y="486321"/>
                    <a:pt x="167178" y="488893"/>
                    <a:pt x="165356" y="491429"/>
                  </a:cubicBezTo>
                  <a:cubicBezTo>
                    <a:pt x="163284" y="494322"/>
                    <a:pt x="160462" y="495822"/>
                    <a:pt x="157784" y="497823"/>
                  </a:cubicBezTo>
                  <a:cubicBezTo>
                    <a:pt x="154140" y="500537"/>
                    <a:pt x="150676" y="503645"/>
                    <a:pt x="147711" y="507288"/>
                  </a:cubicBezTo>
                  <a:cubicBezTo>
                    <a:pt x="145282" y="510253"/>
                    <a:pt x="142246" y="512753"/>
                    <a:pt x="139424" y="515432"/>
                  </a:cubicBezTo>
                  <a:cubicBezTo>
                    <a:pt x="135852" y="518861"/>
                    <a:pt x="131673" y="521647"/>
                    <a:pt x="128387" y="525254"/>
                  </a:cubicBezTo>
                  <a:cubicBezTo>
                    <a:pt x="125887" y="528041"/>
                    <a:pt x="122886" y="529184"/>
                    <a:pt x="119100" y="530577"/>
                  </a:cubicBezTo>
                  <a:cubicBezTo>
                    <a:pt x="120457" y="526719"/>
                    <a:pt x="122886" y="524147"/>
                    <a:pt x="124494" y="521147"/>
                  </a:cubicBezTo>
                  <a:close/>
                  <a:moveTo>
                    <a:pt x="118029" y="84057"/>
                  </a:moveTo>
                  <a:cubicBezTo>
                    <a:pt x="117314" y="83021"/>
                    <a:pt x="116707" y="82664"/>
                    <a:pt x="115457" y="82806"/>
                  </a:cubicBezTo>
                  <a:cubicBezTo>
                    <a:pt x="114064" y="82949"/>
                    <a:pt x="112599" y="82806"/>
                    <a:pt x="111563" y="81556"/>
                  </a:cubicBezTo>
                  <a:cubicBezTo>
                    <a:pt x="110778" y="80592"/>
                    <a:pt x="109706" y="81128"/>
                    <a:pt x="108742" y="81128"/>
                  </a:cubicBezTo>
                  <a:cubicBezTo>
                    <a:pt x="106384" y="81128"/>
                    <a:pt x="105777" y="80592"/>
                    <a:pt x="105527" y="78377"/>
                  </a:cubicBezTo>
                  <a:cubicBezTo>
                    <a:pt x="105277" y="75984"/>
                    <a:pt x="105170" y="73591"/>
                    <a:pt x="101884" y="72984"/>
                  </a:cubicBezTo>
                  <a:cubicBezTo>
                    <a:pt x="101134" y="72841"/>
                    <a:pt x="99491" y="71448"/>
                    <a:pt x="100348" y="69555"/>
                  </a:cubicBezTo>
                  <a:cubicBezTo>
                    <a:pt x="102169" y="65447"/>
                    <a:pt x="100741" y="60911"/>
                    <a:pt x="95347" y="60339"/>
                  </a:cubicBezTo>
                  <a:cubicBezTo>
                    <a:pt x="92704" y="60053"/>
                    <a:pt x="91632" y="58875"/>
                    <a:pt x="92418" y="56589"/>
                  </a:cubicBezTo>
                  <a:cubicBezTo>
                    <a:pt x="93918" y="52339"/>
                    <a:pt x="92204" y="49481"/>
                    <a:pt x="89096" y="47016"/>
                  </a:cubicBezTo>
                  <a:cubicBezTo>
                    <a:pt x="87239" y="45552"/>
                    <a:pt x="87775" y="44087"/>
                    <a:pt x="88239" y="42016"/>
                  </a:cubicBezTo>
                  <a:cubicBezTo>
                    <a:pt x="88954" y="38801"/>
                    <a:pt x="91525" y="36443"/>
                    <a:pt x="91632" y="33086"/>
                  </a:cubicBezTo>
                  <a:cubicBezTo>
                    <a:pt x="91632" y="32622"/>
                    <a:pt x="91847" y="32050"/>
                    <a:pt x="92168" y="31729"/>
                  </a:cubicBezTo>
                  <a:cubicBezTo>
                    <a:pt x="94883" y="28943"/>
                    <a:pt x="95311" y="25014"/>
                    <a:pt x="97097" y="21870"/>
                  </a:cubicBezTo>
                  <a:cubicBezTo>
                    <a:pt x="98490" y="19406"/>
                    <a:pt x="100098" y="16298"/>
                    <a:pt x="103955" y="16262"/>
                  </a:cubicBezTo>
                  <a:cubicBezTo>
                    <a:pt x="106349" y="16227"/>
                    <a:pt x="107920" y="14619"/>
                    <a:pt x="108956" y="12512"/>
                  </a:cubicBezTo>
                  <a:cubicBezTo>
                    <a:pt x="110206" y="9976"/>
                    <a:pt x="110849" y="9619"/>
                    <a:pt x="113421" y="10583"/>
                  </a:cubicBezTo>
                  <a:cubicBezTo>
                    <a:pt x="116743" y="11869"/>
                    <a:pt x="119707" y="11298"/>
                    <a:pt x="122386" y="9154"/>
                  </a:cubicBezTo>
                  <a:cubicBezTo>
                    <a:pt x="123386" y="8369"/>
                    <a:pt x="124458" y="8297"/>
                    <a:pt x="125601" y="8547"/>
                  </a:cubicBezTo>
                  <a:cubicBezTo>
                    <a:pt x="128316" y="9083"/>
                    <a:pt x="131030" y="9440"/>
                    <a:pt x="133816" y="8797"/>
                  </a:cubicBezTo>
                  <a:cubicBezTo>
                    <a:pt x="135995" y="8297"/>
                    <a:pt x="137138" y="9297"/>
                    <a:pt x="137567" y="11440"/>
                  </a:cubicBezTo>
                  <a:cubicBezTo>
                    <a:pt x="137924" y="13226"/>
                    <a:pt x="139210" y="14334"/>
                    <a:pt x="140710" y="15227"/>
                  </a:cubicBezTo>
                  <a:cubicBezTo>
                    <a:pt x="141424" y="15655"/>
                    <a:pt x="142496" y="15869"/>
                    <a:pt x="142889" y="16477"/>
                  </a:cubicBezTo>
                  <a:cubicBezTo>
                    <a:pt x="145211" y="20156"/>
                    <a:pt x="149175" y="20192"/>
                    <a:pt x="152747" y="20977"/>
                  </a:cubicBezTo>
                  <a:cubicBezTo>
                    <a:pt x="154855" y="21442"/>
                    <a:pt x="155069" y="21799"/>
                    <a:pt x="154033" y="23764"/>
                  </a:cubicBezTo>
                  <a:cubicBezTo>
                    <a:pt x="153569" y="24621"/>
                    <a:pt x="153033" y="25478"/>
                    <a:pt x="152747" y="26442"/>
                  </a:cubicBezTo>
                  <a:cubicBezTo>
                    <a:pt x="152319" y="27871"/>
                    <a:pt x="152569" y="29443"/>
                    <a:pt x="153997" y="29907"/>
                  </a:cubicBezTo>
                  <a:cubicBezTo>
                    <a:pt x="155926" y="30550"/>
                    <a:pt x="157605" y="31871"/>
                    <a:pt x="159712" y="31943"/>
                  </a:cubicBezTo>
                  <a:cubicBezTo>
                    <a:pt x="160998" y="31979"/>
                    <a:pt x="161355" y="32657"/>
                    <a:pt x="161605" y="33800"/>
                  </a:cubicBezTo>
                  <a:cubicBezTo>
                    <a:pt x="162141" y="36372"/>
                    <a:pt x="161248" y="38515"/>
                    <a:pt x="159820" y="40587"/>
                  </a:cubicBezTo>
                  <a:cubicBezTo>
                    <a:pt x="158176" y="42944"/>
                    <a:pt x="156355" y="45195"/>
                    <a:pt x="155855" y="48195"/>
                  </a:cubicBezTo>
                  <a:cubicBezTo>
                    <a:pt x="155533" y="50124"/>
                    <a:pt x="156212" y="51053"/>
                    <a:pt x="157784" y="51624"/>
                  </a:cubicBezTo>
                  <a:cubicBezTo>
                    <a:pt x="158569" y="51910"/>
                    <a:pt x="159462" y="51981"/>
                    <a:pt x="160284" y="52124"/>
                  </a:cubicBezTo>
                  <a:cubicBezTo>
                    <a:pt x="162748" y="52517"/>
                    <a:pt x="163320" y="53481"/>
                    <a:pt x="162213" y="55732"/>
                  </a:cubicBezTo>
                  <a:cubicBezTo>
                    <a:pt x="161177" y="57839"/>
                    <a:pt x="159784" y="59661"/>
                    <a:pt x="157676" y="60946"/>
                  </a:cubicBezTo>
                  <a:cubicBezTo>
                    <a:pt x="154605" y="62804"/>
                    <a:pt x="153783" y="64304"/>
                    <a:pt x="156355" y="67590"/>
                  </a:cubicBezTo>
                  <a:cubicBezTo>
                    <a:pt x="158891" y="70841"/>
                    <a:pt x="156962" y="79128"/>
                    <a:pt x="153283" y="81342"/>
                  </a:cubicBezTo>
                  <a:cubicBezTo>
                    <a:pt x="149961" y="83342"/>
                    <a:pt x="146461" y="85092"/>
                    <a:pt x="142424" y="84986"/>
                  </a:cubicBezTo>
                  <a:cubicBezTo>
                    <a:pt x="141389" y="84950"/>
                    <a:pt x="140424" y="85843"/>
                    <a:pt x="139281" y="85307"/>
                  </a:cubicBezTo>
                  <a:cubicBezTo>
                    <a:pt x="135424" y="83735"/>
                    <a:pt x="131602" y="85021"/>
                    <a:pt x="127744" y="85343"/>
                  </a:cubicBezTo>
                  <a:cubicBezTo>
                    <a:pt x="126030" y="85485"/>
                    <a:pt x="124637" y="86664"/>
                    <a:pt x="122851" y="86628"/>
                  </a:cubicBezTo>
                  <a:cubicBezTo>
                    <a:pt x="120707" y="86521"/>
                    <a:pt x="119100" y="85592"/>
                    <a:pt x="118029" y="84057"/>
                  </a:cubicBezTo>
                  <a:close/>
                  <a:moveTo>
                    <a:pt x="45912" y="202322"/>
                  </a:moveTo>
                  <a:cubicBezTo>
                    <a:pt x="45198" y="201607"/>
                    <a:pt x="43126" y="202428"/>
                    <a:pt x="43769" y="200071"/>
                  </a:cubicBezTo>
                  <a:cubicBezTo>
                    <a:pt x="44698" y="196749"/>
                    <a:pt x="42519" y="193428"/>
                    <a:pt x="39126" y="192570"/>
                  </a:cubicBezTo>
                  <a:cubicBezTo>
                    <a:pt x="37483" y="192177"/>
                    <a:pt x="36733" y="191284"/>
                    <a:pt x="36768" y="189570"/>
                  </a:cubicBezTo>
                  <a:cubicBezTo>
                    <a:pt x="36804" y="187998"/>
                    <a:pt x="36054" y="186855"/>
                    <a:pt x="35054" y="185605"/>
                  </a:cubicBezTo>
                  <a:cubicBezTo>
                    <a:pt x="33054" y="183212"/>
                    <a:pt x="30911" y="180855"/>
                    <a:pt x="30482" y="177532"/>
                  </a:cubicBezTo>
                  <a:cubicBezTo>
                    <a:pt x="30303" y="176033"/>
                    <a:pt x="29482" y="175461"/>
                    <a:pt x="27910" y="175318"/>
                  </a:cubicBezTo>
                  <a:cubicBezTo>
                    <a:pt x="26017" y="175175"/>
                    <a:pt x="24517" y="173782"/>
                    <a:pt x="24195" y="172032"/>
                  </a:cubicBezTo>
                  <a:cubicBezTo>
                    <a:pt x="23767" y="169710"/>
                    <a:pt x="22552" y="167424"/>
                    <a:pt x="23517" y="165031"/>
                  </a:cubicBezTo>
                  <a:cubicBezTo>
                    <a:pt x="23195" y="163388"/>
                    <a:pt x="23874" y="162102"/>
                    <a:pt x="24517" y="160745"/>
                  </a:cubicBezTo>
                  <a:cubicBezTo>
                    <a:pt x="25553" y="158530"/>
                    <a:pt x="25374" y="156316"/>
                    <a:pt x="23731" y="154423"/>
                  </a:cubicBezTo>
                  <a:cubicBezTo>
                    <a:pt x="22481" y="152994"/>
                    <a:pt x="22231" y="151779"/>
                    <a:pt x="23910" y="150529"/>
                  </a:cubicBezTo>
                  <a:cubicBezTo>
                    <a:pt x="25660" y="149208"/>
                    <a:pt x="26767" y="147779"/>
                    <a:pt x="26803" y="145243"/>
                  </a:cubicBezTo>
                  <a:cubicBezTo>
                    <a:pt x="26839" y="143457"/>
                    <a:pt x="28803" y="142100"/>
                    <a:pt x="30768" y="141564"/>
                  </a:cubicBezTo>
                  <a:cubicBezTo>
                    <a:pt x="31518" y="141349"/>
                    <a:pt x="32268" y="141135"/>
                    <a:pt x="33054" y="141064"/>
                  </a:cubicBezTo>
                  <a:cubicBezTo>
                    <a:pt x="35483" y="140814"/>
                    <a:pt x="36590" y="139278"/>
                    <a:pt x="37126" y="137063"/>
                  </a:cubicBezTo>
                  <a:cubicBezTo>
                    <a:pt x="37876" y="133992"/>
                    <a:pt x="38519" y="133634"/>
                    <a:pt x="41590" y="133992"/>
                  </a:cubicBezTo>
                  <a:cubicBezTo>
                    <a:pt x="44055" y="134277"/>
                    <a:pt x="46520" y="134384"/>
                    <a:pt x="48984" y="134598"/>
                  </a:cubicBezTo>
                  <a:cubicBezTo>
                    <a:pt x="50163" y="134706"/>
                    <a:pt x="50913" y="133527"/>
                    <a:pt x="51985" y="133670"/>
                  </a:cubicBezTo>
                  <a:cubicBezTo>
                    <a:pt x="55771" y="134170"/>
                    <a:pt x="59521" y="134813"/>
                    <a:pt x="62164" y="138064"/>
                  </a:cubicBezTo>
                  <a:cubicBezTo>
                    <a:pt x="63200" y="139314"/>
                    <a:pt x="62450" y="140671"/>
                    <a:pt x="62522" y="141957"/>
                  </a:cubicBezTo>
                  <a:cubicBezTo>
                    <a:pt x="62665" y="145100"/>
                    <a:pt x="63808" y="145921"/>
                    <a:pt x="66844" y="144957"/>
                  </a:cubicBezTo>
                  <a:cubicBezTo>
                    <a:pt x="68630" y="144385"/>
                    <a:pt x="70487" y="143993"/>
                    <a:pt x="72273" y="143350"/>
                  </a:cubicBezTo>
                  <a:cubicBezTo>
                    <a:pt x="73166" y="143028"/>
                    <a:pt x="74487" y="143314"/>
                    <a:pt x="74630" y="144207"/>
                  </a:cubicBezTo>
                  <a:cubicBezTo>
                    <a:pt x="74809" y="145314"/>
                    <a:pt x="76702" y="146136"/>
                    <a:pt x="75202" y="147564"/>
                  </a:cubicBezTo>
                  <a:cubicBezTo>
                    <a:pt x="74309" y="148422"/>
                    <a:pt x="74023" y="149672"/>
                    <a:pt x="73916" y="150886"/>
                  </a:cubicBezTo>
                  <a:cubicBezTo>
                    <a:pt x="73737" y="153065"/>
                    <a:pt x="75666" y="154708"/>
                    <a:pt x="77738" y="154173"/>
                  </a:cubicBezTo>
                  <a:cubicBezTo>
                    <a:pt x="79345" y="153744"/>
                    <a:pt x="82846" y="155101"/>
                    <a:pt x="83667" y="156423"/>
                  </a:cubicBezTo>
                  <a:cubicBezTo>
                    <a:pt x="84453" y="157709"/>
                    <a:pt x="84024" y="160566"/>
                    <a:pt x="82774" y="161995"/>
                  </a:cubicBezTo>
                  <a:cubicBezTo>
                    <a:pt x="81774" y="163102"/>
                    <a:pt x="80845" y="164245"/>
                    <a:pt x="79667" y="165210"/>
                  </a:cubicBezTo>
                  <a:cubicBezTo>
                    <a:pt x="78774" y="165924"/>
                    <a:pt x="77916" y="166853"/>
                    <a:pt x="78488" y="168138"/>
                  </a:cubicBezTo>
                  <a:cubicBezTo>
                    <a:pt x="79024" y="169317"/>
                    <a:pt x="80167" y="169210"/>
                    <a:pt x="81274" y="169174"/>
                  </a:cubicBezTo>
                  <a:cubicBezTo>
                    <a:pt x="83131" y="169103"/>
                    <a:pt x="85132" y="171710"/>
                    <a:pt x="84917" y="174104"/>
                  </a:cubicBezTo>
                  <a:cubicBezTo>
                    <a:pt x="84667" y="176711"/>
                    <a:pt x="84203" y="179318"/>
                    <a:pt x="83060" y="181712"/>
                  </a:cubicBezTo>
                  <a:cubicBezTo>
                    <a:pt x="82167" y="183569"/>
                    <a:pt x="82310" y="185176"/>
                    <a:pt x="83846" y="186534"/>
                  </a:cubicBezTo>
                  <a:cubicBezTo>
                    <a:pt x="85310" y="187820"/>
                    <a:pt x="84989" y="188677"/>
                    <a:pt x="83560" y="189891"/>
                  </a:cubicBezTo>
                  <a:cubicBezTo>
                    <a:pt x="79845" y="193035"/>
                    <a:pt x="75452" y="195214"/>
                    <a:pt x="71951" y="198642"/>
                  </a:cubicBezTo>
                  <a:cubicBezTo>
                    <a:pt x="70058" y="200464"/>
                    <a:pt x="67487" y="199500"/>
                    <a:pt x="65201" y="199749"/>
                  </a:cubicBezTo>
                  <a:cubicBezTo>
                    <a:pt x="63879" y="199892"/>
                    <a:pt x="62593" y="199964"/>
                    <a:pt x="61272" y="200357"/>
                  </a:cubicBezTo>
                  <a:cubicBezTo>
                    <a:pt x="59807" y="200785"/>
                    <a:pt x="58307" y="201107"/>
                    <a:pt x="56592" y="199821"/>
                  </a:cubicBezTo>
                  <a:cubicBezTo>
                    <a:pt x="53199" y="197178"/>
                    <a:pt x="50342" y="197928"/>
                    <a:pt x="47841" y="201571"/>
                  </a:cubicBezTo>
                  <a:cubicBezTo>
                    <a:pt x="47234" y="202322"/>
                    <a:pt x="46734" y="203143"/>
                    <a:pt x="45912" y="202322"/>
                  </a:cubicBezTo>
                  <a:close/>
                  <a:moveTo>
                    <a:pt x="23695" y="364056"/>
                  </a:moveTo>
                  <a:cubicBezTo>
                    <a:pt x="22552" y="362949"/>
                    <a:pt x="21052" y="363020"/>
                    <a:pt x="19695" y="362984"/>
                  </a:cubicBezTo>
                  <a:cubicBezTo>
                    <a:pt x="16659" y="362877"/>
                    <a:pt x="14980" y="361520"/>
                    <a:pt x="14087" y="358663"/>
                  </a:cubicBezTo>
                  <a:cubicBezTo>
                    <a:pt x="12908" y="354912"/>
                    <a:pt x="11872" y="351126"/>
                    <a:pt x="10479" y="347483"/>
                  </a:cubicBezTo>
                  <a:cubicBezTo>
                    <a:pt x="9479" y="344839"/>
                    <a:pt x="9801" y="342446"/>
                    <a:pt x="9694" y="339946"/>
                  </a:cubicBezTo>
                  <a:cubicBezTo>
                    <a:pt x="9729" y="337838"/>
                    <a:pt x="10801" y="335624"/>
                    <a:pt x="8908" y="333731"/>
                  </a:cubicBezTo>
                  <a:cubicBezTo>
                    <a:pt x="8694" y="333516"/>
                    <a:pt x="8658" y="332873"/>
                    <a:pt x="8801" y="332516"/>
                  </a:cubicBezTo>
                  <a:cubicBezTo>
                    <a:pt x="9336" y="331087"/>
                    <a:pt x="8979" y="329730"/>
                    <a:pt x="8586" y="328337"/>
                  </a:cubicBezTo>
                  <a:cubicBezTo>
                    <a:pt x="8443" y="327802"/>
                    <a:pt x="8086" y="327230"/>
                    <a:pt x="8765" y="326801"/>
                  </a:cubicBezTo>
                  <a:cubicBezTo>
                    <a:pt x="9408" y="326408"/>
                    <a:pt x="9551" y="327194"/>
                    <a:pt x="9944" y="327337"/>
                  </a:cubicBezTo>
                  <a:cubicBezTo>
                    <a:pt x="12980" y="328659"/>
                    <a:pt x="12944" y="332088"/>
                    <a:pt x="14694" y="334266"/>
                  </a:cubicBezTo>
                  <a:cubicBezTo>
                    <a:pt x="14766" y="334374"/>
                    <a:pt x="14730" y="334588"/>
                    <a:pt x="14837" y="334659"/>
                  </a:cubicBezTo>
                  <a:cubicBezTo>
                    <a:pt x="18123" y="338124"/>
                    <a:pt x="17695" y="343160"/>
                    <a:pt x="20016" y="347054"/>
                  </a:cubicBezTo>
                  <a:cubicBezTo>
                    <a:pt x="21659" y="349804"/>
                    <a:pt x="23124" y="352662"/>
                    <a:pt x="23660" y="355841"/>
                  </a:cubicBezTo>
                  <a:cubicBezTo>
                    <a:pt x="24088" y="358341"/>
                    <a:pt x="24553" y="360841"/>
                    <a:pt x="24910" y="363342"/>
                  </a:cubicBezTo>
                  <a:cubicBezTo>
                    <a:pt x="25053" y="364342"/>
                    <a:pt x="24731" y="365092"/>
                    <a:pt x="23695" y="364056"/>
                  </a:cubicBezTo>
                  <a:close/>
                  <a:moveTo>
                    <a:pt x="61200" y="423492"/>
                  </a:moveTo>
                  <a:cubicBezTo>
                    <a:pt x="59878" y="422313"/>
                    <a:pt x="58164" y="422456"/>
                    <a:pt x="56664" y="421777"/>
                  </a:cubicBezTo>
                  <a:cubicBezTo>
                    <a:pt x="53699" y="420420"/>
                    <a:pt x="51877" y="417848"/>
                    <a:pt x="49949" y="415562"/>
                  </a:cubicBezTo>
                  <a:cubicBezTo>
                    <a:pt x="46127" y="411026"/>
                    <a:pt x="43841" y="405383"/>
                    <a:pt x="40447" y="400561"/>
                  </a:cubicBezTo>
                  <a:cubicBezTo>
                    <a:pt x="37590" y="396489"/>
                    <a:pt x="35125" y="392167"/>
                    <a:pt x="33304" y="387595"/>
                  </a:cubicBezTo>
                  <a:cubicBezTo>
                    <a:pt x="31518" y="383166"/>
                    <a:pt x="30518" y="378415"/>
                    <a:pt x="28625" y="373986"/>
                  </a:cubicBezTo>
                  <a:cubicBezTo>
                    <a:pt x="27589" y="371593"/>
                    <a:pt x="26731" y="369164"/>
                    <a:pt x="25803" y="366735"/>
                  </a:cubicBezTo>
                  <a:cubicBezTo>
                    <a:pt x="25946" y="366556"/>
                    <a:pt x="26053" y="366378"/>
                    <a:pt x="26196" y="366199"/>
                  </a:cubicBezTo>
                  <a:cubicBezTo>
                    <a:pt x="28339" y="370378"/>
                    <a:pt x="32947" y="370557"/>
                    <a:pt x="36233" y="372843"/>
                  </a:cubicBezTo>
                  <a:cubicBezTo>
                    <a:pt x="36590" y="373093"/>
                    <a:pt x="37018" y="373200"/>
                    <a:pt x="37018" y="373700"/>
                  </a:cubicBezTo>
                  <a:cubicBezTo>
                    <a:pt x="37018" y="376486"/>
                    <a:pt x="39090" y="378486"/>
                    <a:pt x="39912" y="380987"/>
                  </a:cubicBezTo>
                  <a:cubicBezTo>
                    <a:pt x="40912" y="384130"/>
                    <a:pt x="42019" y="387273"/>
                    <a:pt x="43876" y="390095"/>
                  </a:cubicBezTo>
                  <a:cubicBezTo>
                    <a:pt x="45984" y="393274"/>
                    <a:pt x="46948" y="397024"/>
                    <a:pt x="48520" y="400453"/>
                  </a:cubicBezTo>
                  <a:cubicBezTo>
                    <a:pt x="50699" y="405275"/>
                    <a:pt x="53735" y="409455"/>
                    <a:pt x="57628" y="413134"/>
                  </a:cubicBezTo>
                  <a:cubicBezTo>
                    <a:pt x="59164" y="414562"/>
                    <a:pt x="60129" y="416706"/>
                    <a:pt x="61879" y="418063"/>
                  </a:cubicBezTo>
                  <a:cubicBezTo>
                    <a:pt x="63415" y="419277"/>
                    <a:pt x="65129" y="420313"/>
                    <a:pt x="66415" y="421849"/>
                  </a:cubicBezTo>
                  <a:cubicBezTo>
                    <a:pt x="66879" y="422385"/>
                    <a:pt x="67415" y="422885"/>
                    <a:pt x="67701" y="423528"/>
                  </a:cubicBezTo>
                  <a:cubicBezTo>
                    <a:pt x="68415" y="424956"/>
                    <a:pt x="67951" y="425207"/>
                    <a:pt x="66415" y="425456"/>
                  </a:cubicBezTo>
                  <a:cubicBezTo>
                    <a:pt x="64200" y="425814"/>
                    <a:pt x="62665" y="424742"/>
                    <a:pt x="61200" y="423492"/>
                  </a:cubicBezTo>
                  <a:close/>
                  <a:moveTo>
                    <a:pt x="91740" y="433600"/>
                  </a:moveTo>
                  <a:cubicBezTo>
                    <a:pt x="91275" y="429385"/>
                    <a:pt x="91597" y="425135"/>
                    <a:pt x="91275" y="420920"/>
                  </a:cubicBezTo>
                  <a:cubicBezTo>
                    <a:pt x="91061" y="418063"/>
                    <a:pt x="92061" y="415026"/>
                    <a:pt x="92061" y="412098"/>
                  </a:cubicBezTo>
                  <a:cubicBezTo>
                    <a:pt x="92097" y="406990"/>
                    <a:pt x="93847" y="402239"/>
                    <a:pt x="94990" y="397382"/>
                  </a:cubicBezTo>
                  <a:cubicBezTo>
                    <a:pt x="95061" y="397024"/>
                    <a:pt x="95240" y="396667"/>
                    <a:pt x="95169" y="396346"/>
                  </a:cubicBezTo>
                  <a:cubicBezTo>
                    <a:pt x="94097" y="392202"/>
                    <a:pt x="96955" y="388523"/>
                    <a:pt x="96562" y="384380"/>
                  </a:cubicBezTo>
                  <a:cubicBezTo>
                    <a:pt x="96347" y="382165"/>
                    <a:pt x="96526" y="379879"/>
                    <a:pt x="96597" y="377701"/>
                  </a:cubicBezTo>
                  <a:cubicBezTo>
                    <a:pt x="96669" y="375486"/>
                    <a:pt x="97490" y="373164"/>
                    <a:pt x="97633" y="370807"/>
                  </a:cubicBezTo>
                  <a:cubicBezTo>
                    <a:pt x="97740" y="368842"/>
                    <a:pt x="97919" y="366913"/>
                    <a:pt x="97669" y="364913"/>
                  </a:cubicBezTo>
                  <a:cubicBezTo>
                    <a:pt x="96955" y="359841"/>
                    <a:pt x="97062" y="354769"/>
                    <a:pt x="97240" y="349626"/>
                  </a:cubicBezTo>
                  <a:cubicBezTo>
                    <a:pt x="97312" y="347875"/>
                    <a:pt x="96562" y="346161"/>
                    <a:pt x="98062" y="344661"/>
                  </a:cubicBezTo>
                  <a:cubicBezTo>
                    <a:pt x="98169" y="344553"/>
                    <a:pt x="98098" y="343982"/>
                    <a:pt x="97955" y="343875"/>
                  </a:cubicBezTo>
                  <a:cubicBezTo>
                    <a:pt x="95990" y="342482"/>
                    <a:pt x="97240" y="341268"/>
                    <a:pt x="98098" y="339981"/>
                  </a:cubicBezTo>
                  <a:cubicBezTo>
                    <a:pt x="99276" y="338195"/>
                    <a:pt x="98669" y="336124"/>
                    <a:pt x="98883" y="334159"/>
                  </a:cubicBezTo>
                  <a:cubicBezTo>
                    <a:pt x="99026" y="332838"/>
                    <a:pt x="99098" y="332302"/>
                    <a:pt x="100634" y="331980"/>
                  </a:cubicBezTo>
                  <a:cubicBezTo>
                    <a:pt x="101955" y="331731"/>
                    <a:pt x="103741" y="331766"/>
                    <a:pt x="104634" y="330659"/>
                  </a:cubicBezTo>
                  <a:cubicBezTo>
                    <a:pt x="105527" y="329552"/>
                    <a:pt x="105777" y="327944"/>
                    <a:pt x="106527" y="326658"/>
                  </a:cubicBezTo>
                  <a:cubicBezTo>
                    <a:pt x="108135" y="323872"/>
                    <a:pt x="107563" y="320979"/>
                    <a:pt x="107384" y="318050"/>
                  </a:cubicBezTo>
                  <a:cubicBezTo>
                    <a:pt x="107242" y="316050"/>
                    <a:pt x="108492" y="314300"/>
                    <a:pt x="109027" y="312407"/>
                  </a:cubicBezTo>
                  <a:cubicBezTo>
                    <a:pt x="109385" y="311228"/>
                    <a:pt x="109885" y="310192"/>
                    <a:pt x="108992" y="309013"/>
                  </a:cubicBezTo>
                  <a:cubicBezTo>
                    <a:pt x="108777" y="308727"/>
                    <a:pt x="108635" y="308085"/>
                    <a:pt x="108813" y="307834"/>
                  </a:cubicBezTo>
                  <a:cubicBezTo>
                    <a:pt x="110063" y="305977"/>
                    <a:pt x="109742" y="303870"/>
                    <a:pt x="109956" y="301870"/>
                  </a:cubicBezTo>
                  <a:cubicBezTo>
                    <a:pt x="110028" y="301191"/>
                    <a:pt x="110170" y="300369"/>
                    <a:pt x="110956" y="300119"/>
                  </a:cubicBezTo>
                  <a:cubicBezTo>
                    <a:pt x="111778" y="299869"/>
                    <a:pt x="112278" y="300512"/>
                    <a:pt x="112707" y="301084"/>
                  </a:cubicBezTo>
                  <a:cubicBezTo>
                    <a:pt x="113921" y="302655"/>
                    <a:pt x="115064" y="304263"/>
                    <a:pt x="116278" y="305870"/>
                  </a:cubicBezTo>
                  <a:cubicBezTo>
                    <a:pt x="116671" y="306406"/>
                    <a:pt x="116528" y="306906"/>
                    <a:pt x="116457" y="307477"/>
                  </a:cubicBezTo>
                  <a:cubicBezTo>
                    <a:pt x="115850" y="311013"/>
                    <a:pt x="115814" y="314693"/>
                    <a:pt x="115028" y="318157"/>
                  </a:cubicBezTo>
                  <a:cubicBezTo>
                    <a:pt x="114242" y="321479"/>
                    <a:pt x="114135" y="324872"/>
                    <a:pt x="113171" y="328230"/>
                  </a:cubicBezTo>
                  <a:cubicBezTo>
                    <a:pt x="112064" y="331945"/>
                    <a:pt x="111242" y="335910"/>
                    <a:pt x="110885" y="339874"/>
                  </a:cubicBezTo>
                  <a:cubicBezTo>
                    <a:pt x="110349" y="345446"/>
                    <a:pt x="108742" y="350840"/>
                    <a:pt x="107777" y="356305"/>
                  </a:cubicBezTo>
                  <a:cubicBezTo>
                    <a:pt x="107277" y="359162"/>
                    <a:pt x="106741" y="362020"/>
                    <a:pt x="106420" y="364913"/>
                  </a:cubicBezTo>
                  <a:cubicBezTo>
                    <a:pt x="105777" y="370342"/>
                    <a:pt x="104848" y="375700"/>
                    <a:pt x="103420" y="380987"/>
                  </a:cubicBezTo>
                  <a:cubicBezTo>
                    <a:pt x="102777" y="383308"/>
                    <a:pt x="102777" y="385773"/>
                    <a:pt x="102741" y="388166"/>
                  </a:cubicBezTo>
                  <a:cubicBezTo>
                    <a:pt x="102634" y="393131"/>
                    <a:pt x="101277" y="397953"/>
                    <a:pt x="100848" y="402882"/>
                  </a:cubicBezTo>
                  <a:cubicBezTo>
                    <a:pt x="100098" y="410848"/>
                    <a:pt x="97776" y="418598"/>
                    <a:pt x="97026" y="426528"/>
                  </a:cubicBezTo>
                  <a:cubicBezTo>
                    <a:pt x="96704" y="429993"/>
                    <a:pt x="96526" y="433422"/>
                    <a:pt x="95490" y="436744"/>
                  </a:cubicBezTo>
                  <a:cubicBezTo>
                    <a:pt x="94919" y="438565"/>
                    <a:pt x="93276" y="439851"/>
                    <a:pt x="93025" y="441923"/>
                  </a:cubicBezTo>
                  <a:cubicBezTo>
                    <a:pt x="91632" y="439208"/>
                    <a:pt x="92061" y="436351"/>
                    <a:pt x="91740" y="43360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1F7B39FA-1079-9943-8E86-C650A65619AE}"/>
                </a:ext>
              </a:extLst>
            </p:cNvPr>
            <p:cNvSpPr/>
            <p:nvPr/>
          </p:nvSpPr>
          <p:spPr>
            <a:xfrm>
              <a:off x="7557936" y="6184521"/>
              <a:ext cx="232642" cy="705247"/>
            </a:xfrm>
            <a:custGeom>
              <a:avLst/>
              <a:gdLst>
                <a:gd name="connsiteX0" fmla="*/ 91031 w 232642"/>
                <a:gd name="connsiteY0" fmla="*/ 704876 h 705247"/>
                <a:gd name="connsiteX1" fmla="*/ 92174 w 232642"/>
                <a:gd name="connsiteY1" fmla="*/ 693874 h 705247"/>
                <a:gd name="connsiteX2" fmla="*/ 91924 w 232642"/>
                <a:gd name="connsiteY2" fmla="*/ 683337 h 705247"/>
                <a:gd name="connsiteX3" fmla="*/ 90638 w 232642"/>
                <a:gd name="connsiteY3" fmla="*/ 662585 h 705247"/>
                <a:gd name="connsiteX4" fmla="*/ 91460 w 232642"/>
                <a:gd name="connsiteY4" fmla="*/ 635974 h 705247"/>
                <a:gd name="connsiteX5" fmla="*/ 94031 w 232642"/>
                <a:gd name="connsiteY5" fmla="*/ 605935 h 705247"/>
                <a:gd name="connsiteX6" fmla="*/ 96782 w 232642"/>
                <a:gd name="connsiteY6" fmla="*/ 572645 h 705247"/>
                <a:gd name="connsiteX7" fmla="*/ 98354 w 232642"/>
                <a:gd name="connsiteY7" fmla="*/ 540927 h 705247"/>
                <a:gd name="connsiteX8" fmla="*/ 98354 w 232642"/>
                <a:gd name="connsiteY8" fmla="*/ 536998 h 705247"/>
                <a:gd name="connsiteX9" fmla="*/ 95139 w 232642"/>
                <a:gd name="connsiteY9" fmla="*/ 496992 h 705247"/>
                <a:gd name="connsiteX10" fmla="*/ 92460 w 232642"/>
                <a:gd name="connsiteY10" fmla="*/ 478848 h 705247"/>
                <a:gd name="connsiteX11" fmla="*/ 90638 w 232642"/>
                <a:gd name="connsiteY11" fmla="*/ 469025 h 705247"/>
                <a:gd name="connsiteX12" fmla="*/ 92924 w 232642"/>
                <a:gd name="connsiteY12" fmla="*/ 465989 h 705247"/>
                <a:gd name="connsiteX13" fmla="*/ 110141 w 232642"/>
                <a:gd name="connsiteY13" fmla="*/ 467024 h 705247"/>
                <a:gd name="connsiteX14" fmla="*/ 128214 w 232642"/>
                <a:gd name="connsiteY14" fmla="*/ 474204 h 705247"/>
                <a:gd name="connsiteX15" fmla="*/ 140252 w 232642"/>
                <a:gd name="connsiteY15" fmla="*/ 477597 h 705247"/>
                <a:gd name="connsiteX16" fmla="*/ 147717 w 232642"/>
                <a:gd name="connsiteY16" fmla="*/ 474240 h 705247"/>
                <a:gd name="connsiteX17" fmla="*/ 154718 w 232642"/>
                <a:gd name="connsiteY17" fmla="*/ 453952 h 705247"/>
                <a:gd name="connsiteX18" fmla="*/ 149967 w 232642"/>
                <a:gd name="connsiteY18" fmla="*/ 447022 h 705247"/>
                <a:gd name="connsiteX19" fmla="*/ 142823 w 232642"/>
                <a:gd name="connsiteY19" fmla="*/ 441021 h 705247"/>
                <a:gd name="connsiteX20" fmla="*/ 124821 w 232642"/>
                <a:gd name="connsiteY20" fmla="*/ 432270 h 705247"/>
                <a:gd name="connsiteX21" fmla="*/ 113641 w 232642"/>
                <a:gd name="connsiteY21" fmla="*/ 435556 h 705247"/>
                <a:gd name="connsiteX22" fmla="*/ 98925 w 232642"/>
                <a:gd name="connsiteY22" fmla="*/ 442272 h 705247"/>
                <a:gd name="connsiteX23" fmla="*/ 92889 w 232642"/>
                <a:gd name="connsiteY23" fmla="*/ 444450 h 705247"/>
                <a:gd name="connsiteX24" fmla="*/ 93389 w 232642"/>
                <a:gd name="connsiteY24" fmla="*/ 435949 h 705247"/>
                <a:gd name="connsiteX25" fmla="*/ 100139 w 232642"/>
                <a:gd name="connsiteY25" fmla="*/ 423841 h 705247"/>
                <a:gd name="connsiteX26" fmla="*/ 115034 w 232642"/>
                <a:gd name="connsiteY26" fmla="*/ 403410 h 705247"/>
                <a:gd name="connsiteX27" fmla="*/ 117856 w 232642"/>
                <a:gd name="connsiteY27" fmla="*/ 401838 h 705247"/>
                <a:gd name="connsiteX28" fmla="*/ 129500 w 232642"/>
                <a:gd name="connsiteY28" fmla="*/ 392551 h 705247"/>
                <a:gd name="connsiteX29" fmla="*/ 138251 w 232642"/>
                <a:gd name="connsiteY29" fmla="*/ 385050 h 705247"/>
                <a:gd name="connsiteX30" fmla="*/ 147181 w 232642"/>
                <a:gd name="connsiteY30" fmla="*/ 376263 h 705247"/>
                <a:gd name="connsiteX31" fmla="*/ 151503 w 232642"/>
                <a:gd name="connsiteY31" fmla="*/ 369155 h 705247"/>
                <a:gd name="connsiteX32" fmla="*/ 173827 w 232642"/>
                <a:gd name="connsiteY32" fmla="*/ 332508 h 705247"/>
                <a:gd name="connsiteX33" fmla="*/ 176113 w 232642"/>
                <a:gd name="connsiteY33" fmla="*/ 327436 h 705247"/>
                <a:gd name="connsiteX34" fmla="*/ 193330 w 232642"/>
                <a:gd name="connsiteY34" fmla="*/ 302183 h 705247"/>
                <a:gd name="connsiteX35" fmla="*/ 202831 w 232642"/>
                <a:gd name="connsiteY35" fmla="*/ 288538 h 705247"/>
                <a:gd name="connsiteX36" fmla="*/ 212261 w 232642"/>
                <a:gd name="connsiteY36" fmla="*/ 269929 h 705247"/>
                <a:gd name="connsiteX37" fmla="*/ 215118 w 232642"/>
                <a:gd name="connsiteY37" fmla="*/ 269786 h 705247"/>
                <a:gd name="connsiteX38" fmla="*/ 231120 w 232642"/>
                <a:gd name="connsiteY38" fmla="*/ 258606 h 705247"/>
                <a:gd name="connsiteX39" fmla="*/ 232442 w 232642"/>
                <a:gd name="connsiteY39" fmla="*/ 249819 h 705247"/>
                <a:gd name="connsiteX40" fmla="*/ 231013 w 232642"/>
                <a:gd name="connsiteY40" fmla="*/ 234924 h 705247"/>
                <a:gd name="connsiteX41" fmla="*/ 221512 w 232642"/>
                <a:gd name="connsiteY41" fmla="*/ 229245 h 705247"/>
                <a:gd name="connsiteX42" fmla="*/ 217011 w 232642"/>
                <a:gd name="connsiteY42" fmla="*/ 228209 h 705247"/>
                <a:gd name="connsiteX43" fmla="*/ 196044 w 232642"/>
                <a:gd name="connsiteY43" fmla="*/ 228495 h 705247"/>
                <a:gd name="connsiteX44" fmla="*/ 192222 w 232642"/>
                <a:gd name="connsiteY44" fmla="*/ 239068 h 705247"/>
                <a:gd name="connsiteX45" fmla="*/ 195723 w 232642"/>
                <a:gd name="connsiteY45" fmla="*/ 243997 h 705247"/>
                <a:gd name="connsiteX46" fmla="*/ 199580 w 232642"/>
                <a:gd name="connsiteY46" fmla="*/ 250569 h 705247"/>
                <a:gd name="connsiteX47" fmla="*/ 203688 w 232642"/>
                <a:gd name="connsiteY47" fmla="*/ 260177 h 705247"/>
                <a:gd name="connsiteX48" fmla="*/ 203938 w 232642"/>
                <a:gd name="connsiteY48" fmla="*/ 264892 h 705247"/>
                <a:gd name="connsiteX49" fmla="*/ 202081 w 232642"/>
                <a:gd name="connsiteY49" fmla="*/ 272429 h 705247"/>
                <a:gd name="connsiteX50" fmla="*/ 198402 w 232642"/>
                <a:gd name="connsiteY50" fmla="*/ 281109 h 705247"/>
                <a:gd name="connsiteX51" fmla="*/ 185114 w 232642"/>
                <a:gd name="connsiteY51" fmla="*/ 301397 h 705247"/>
                <a:gd name="connsiteX52" fmla="*/ 167362 w 232642"/>
                <a:gd name="connsiteY52" fmla="*/ 328972 h 705247"/>
                <a:gd name="connsiteX53" fmla="*/ 149217 w 232642"/>
                <a:gd name="connsiteY53" fmla="*/ 359690 h 705247"/>
                <a:gd name="connsiteX54" fmla="*/ 122499 w 232642"/>
                <a:gd name="connsiteY54" fmla="*/ 389194 h 705247"/>
                <a:gd name="connsiteX55" fmla="*/ 107498 w 232642"/>
                <a:gd name="connsiteY55" fmla="*/ 402909 h 705247"/>
                <a:gd name="connsiteX56" fmla="*/ 98532 w 232642"/>
                <a:gd name="connsiteY56" fmla="*/ 410589 h 705247"/>
                <a:gd name="connsiteX57" fmla="*/ 100247 w 232642"/>
                <a:gd name="connsiteY57" fmla="*/ 404231 h 705247"/>
                <a:gd name="connsiteX58" fmla="*/ 110819 w 232642"/>
                <a:gd name="connsiteY58" fmla="*/ 384979 h 705247"/>
                <a:gd name="connsiteX59" fmla="*/ 115106 w 232642"/>
                <a:gd name="connsiteY59" fmla="*/ 374727 h 705247"/>
                <a:gd name="connsiteX60" fmla="*/ 123464 w 232642"/>
                <a:gd name="connsiteY60" fmla="*/ 357189 h 705247"/>
                <a:gd name="connsiteX61" fmla="*/ 136358 w 232642"/>
                <a:gd name="connsiteY61" fmla="*/ 330650 h 705247"/>
                <a:gd name="connsiteX62" fmla="*/ 137001 w 232642"/>
                <a:gd name="connsiteY62" fmla="*/ 329722 h 705247"/>
                <a:gd name="connsiteX63" fmla="*/ 143145 w 232642"/>
                <a:gd name="connsiteY63" fmla="*/ 315613 h 705247"/>
                <a:gd name="connsiteX64" fmla="*/ 146788 w 232642"/>
                <a:gd name="connsiteY64" fmla="*/ 298396 h 705247"/>
                <a:gd name="connsiteX65" fmla="*/ 147502 w 232642"/>
                <a:gd name="connsiteY65" fmla="*/ 288609 h 705247"/>
                <a:gd name="connsiteX66" fmla="*/ 148003 w 232642"/>
                <a:gd name="connsiteY66" fmla="*/ 278179 h 705247"/>
                <a:gd name="connsiteX67" fmla="*/ 150039 w 232642"/>
                <a:gd name="connsiteY67" fmla="*/ 262963 h 705247"/>
                <a:gd name="connsiteX68" fmla="*/ 153610 w 232642"/>
                <a:gd name="connsiteY68" fmla="*/ 250176 h 705247"/>
                <a:gd name="connsiteX69" fmla="*/ 156182 w 232642"/>
                <a:gd name="connsiteY69" fmla="*/ 227602 h 705247"/>
                <a:gd name="connsiteX70" fmla="*/ 157075 w 232642"/>
                <a:gd name="connsiteY70" fmla="*/ 204956 h 705247"/>
                <a:gd name="connsiteX71" fmla="*/ 160576 w 232642"/>
                <a:gd name="connsiteY71" fmla="*/ 189061 h 705247"/>
                <a:gd name="connsiteX72" fmla="*/ 165326 w 232642"/>
                <a:gd name="connsiteY72" fmla="*/ 171130 h 705247"/>
                <a:gd name="connsiteX73" fmla="*/ 165790 w 232642"/>
                <a:gd name="connsiteY73" fmla="*/ 166558 h 705247"/>
                <a:gd name="connsiteX74" fmla="*/ 171470 w 232642"/>
                <a:gd name="connsiteY74" fmla="*/ 168987 h 705247"/>
                <a:gd name="connsiteX75" fmla="*/ 187115 w 232642"/>
                <a:gd name="connsiteY75" fmla="*/ 174953 h 705247"/>
                <a:gd name="connsiteX76" fmla="*/ 202366 w 232642"/>
                <a:gd name="connsiteY76" fmla="*/ 171595 h 705247"/>
                <a:gd name="connsiteX77" fmla="*/ 208796 w 232642"/>
                <a:gd name="connsiteY77" fmla="*/ 156986 h 705247"/>
                <a:gd name="connsiteX78" fmla="*/ 209903 w 232642"/>
                <a:gd name="connsiteY78" fmla="*/ 148878 h 705247"/>
                <a:gd name="connsiteX79" fmla="*/ 207331 w 232642"/>
                <a:gd name="connsiteY79" fmla="*/ 132983 h 705247"/>
                <a:gd name="connsiteX80" fmla="*/ 197652 w 232642"/>
                <a:gd name="connsiteY80" fmla="*/ 129197 h 705247"/>
                <a:gd name="connsiteX81" fmla="*/ 177006 w 232642"/>
                <a:gd name="connsiteY81" fmla="*/ 126089 h 705247"/>
                <a:gd name="connsiteX82" fmla="*/ 172684 w 232642"/>
                <a:gd name="connsiteY82" fmla="*/ 124446 h 705247"/>
                <a:gd name="connsiteX83" fmla="*/ 165790 w 232642"/>
                <a:gd name="connsiteY83" fmla="*/ 121696 h 705247"/>
                <a:gd name="connsiteX84" fmla="*/ 160325 w 232642"/>
                <a:gd name="connsiteY84" fmla="*/ 120874 h 705247"/>
                <a:gd name="connsiteX85" fmla="*/ 151146 w 232642"/>
                <a:gd name="connsiteY85" fmla="*/ 122946 h 705247"/>
                <a:gd name="connsiteX86" fmla="*/ 145681 w 232642"/>
                <a:gd name="connsiteY86" fmla="*/ 123482 h 705247"/>
                <a:gd name="connsiteX87" fmla="*/ 138501 w 232642"/>
                <a:gd name="connsiteY87" fmla="*/ 120839 h 705247"/>
                <a:gd name="connsiteX88" fmla="*/ 114748 w 232642"/>
                <a:gd name="connsiteY88" fmla="*/ 124446 h 705247"/>
                <a:gd name="connsiteX89" fmla="*/ 109176 w 232642"/>
                <a:gd name="connsiteY89" fmla="*/ 133304 h 705247"/>
                <a:gd name="connsiteX90" fmla="*/ 122606 w 232642"/>
                <a:gd name="connsiteY90" fmla="*/ 147556 h 705247"/>
                <a:gd name="connsiteX91" fmla="*/ 131501 w 232642"/>
                <a:gd name="connsiteY91" fmla="*/ 147092 h 705247"/>
                <a:gd name="connsiteX92" fmla="*/ 128250 w 232642"/>
                <a:gd name="connsiteY92" fmla="*/ 142306 h 705247"/>
                <a:gd name="connsiteX93" fmla="*/ 121928 w 232642"/>
                <a:gd name="connsiteY93" fmla="*/ 138948 h 705247"/>
                <a:gd name="connsiteX94" fmla="*/ 118034 w 232642"/>
                <a:gd name="connsiteY94" fmla="*/ 132268 h 705247"/>
                <a:gd name="connsiteX95" fmla="*/ 124071 w 232642"/>
                <a:gd name="connsiteY95" fmla="*/ 126553 h 705247"/>
                <a:gd name="connsiteX96" fmla="*/ 137966 w 232642"/>
                <a:gd name="connsiteY96" fmla="*/ 125982 h 705247"/>
                <a:gd name="connsiteX97" fmla="*/ 145645 w 232642"/>
                <a:gd name="connsiteY97" fmla="*/ 134983 h 705247"/>
                <a:gd name="connsiteX98" fmla="*/ 148717 w 232642"/>
                <a:gd name="connsiteY98" fmla="*/ 140626 h 705247"/>
                <a:gd name="connsiteX99" fmla="*/ 152003 w 232642"/>
                <a:gd name="connsiteY99" fmla="*/ 144556 h 705247"/>
                <a:gd name="connsiteX100" fmla="*/ 138144 w 232642"/>
                <a:gd name="connsiteY100" fmla="*/ 146127 h 705247"/>
                <a:gd name="connsiteX101" fmla="*/ 132893 w 232642"/>
                <a:gd name="connsiteY101" fmla="*/ 148556 h 705247"/>
                <a:gd name="connsiteX102" fmla="*/ 136787 w 232642"/>
                <a:gd name="connsiteY102" fmla="*/ 166023 h 705247"/>
                <a:gd name="connsiteX103" fmla="*/ 142037 w 232642"/>
                <a:gd name="connsiteY103" fmla="*/ 167344 h 705247"/>
                <a:gd name="connsiteX104" fmla="*/ 158182 w 232642"/>
                <a:gd name="connsiteY104" fmla="*/ 166951 h 705247"/>
                <a:gd name="connsiteX105" fmla="*/ 159004 w 232642"/>
                <a:gd name="connsiteY105" fmla="*/ 175488 h 705247"/>
                <a:gd name="connsiteX106" fmla="*/ 154896 w 232642"/>
                <a:gd name="connsiteY106" fmla="*/ 188740 h 705247"/>
                <a:gd name="connsiteX107" fmla="*/ 152396 w 232642"/>
                <a:gd name="connsiteY107" fmla="*/ 208778 h 705247"/>
                <a:gd name="connsiteX108" fmla="*/ 152182 w 232642"/>
                <a:gd name="connsiteY108" fmla="*/ 218101 h 705247"/>
                <a:gd name="connsiteX109" fmla="*/ 150288 w 232642"/>
                <a:gd name="connsiteY109" fmla="*/ 231352 h 705247"/>
                <a:gd name="connsiteX110" fmla="*/ 147038 w 232642"/>
                <a:gd name="connsiteY110" fmla="*/ 252248 h 705247"/>
                <a:gd name="connsiteX111" fmla="*/ 141502 w 232642"/>
                <a:gd name="connsiteY111" fmla="*/ 277858 h 705247"/>
                <a:gd name="connsiteX112" fmla="*/ 139966 w 232642"/>
                <a:gd name="connsiteY112" fmla="*/ 296003 h 705247"/>
                <a:gd name="connsiteX113" fmla="*/ 133679 w 232642"/>
                <a:gd name="connsiteY113" fmla="*/ 320828 h 705247"/>
                <a:gd name="connsiteX114" fmla="*/ 119142 w 232642"/>
                <a:gd name="connsiteY114" fmla="*/ 350760 h 705247"/>
                <a:gd name="connsiteX115" fmla="*/ 101032 w 232642"/>
                <a:gd name="connsiteY115" fmla="*/ 390193 h 705247"/>
                <a:gd name="connsiteX116" fmla="*/ 93924 w 232642"/>
                <a:gd name="connsiteY116" fmla="*/ 399123 h 705247"/>
                <a:gd name="connsiteX117" fmla="*/ 97461 w 232642"/>
                <a:gd name="connsiteY117" fmla="*/ 369405 h 705247"/>
                <a:gd name="connsiteX118" fmla="*/ 99889 w 232642"/>
                <a:gd name="connsiteY118" fmla="*/ 360297 h 705247"/>
                <a:gd name="connsiteX119" fmla="*/ 102140 w 232642"/>
                <a:gd name="connsiteY119" fmla="*/ 352260 h 705247"/>
                <a:gd name="connsiteX120" fmla="*/ 110069 w 232642"/>
                <a:gd name="connsiteY120" fmla="*/ 329222 h 705247"/>
                <a:gd name="connsiteX121" fmla="*/ 112105 w 232642"/>
                <a:gd name="connsiteY121" fmla="*/ 322363 h 705247"/>
                <a:gd name="connsiteX122" fmla="*/ 113427 w 232642"/>
                <a:gd name="connsiteY122" fmla="*/ 311612 h 705247"/>
                <a:gd name="connsiteX123" fmla="*/ 112248 w 232642"/>
                <a:gd name="connsiteY123" fmla="*/ 302861 h 705247"/>
                <a:gd name="connsiteX124" fmla="*/ 110962 w 232642"/>
                <a:gd name="connsiteY124" fmla="*/ 291396 h 705247"/>
                <a:gd name="connsiteX125" fmla="*/ 112141 w 232642"/>
                <a:gd name="connsiteY125" fmla="*/ 290538 h 705247"/>
                <a:gd name="connsiteX126" fmla="*/ 120428 w 232642"/>
                <a:gd name="connsiteY126" fmla="*/ 269857 h 705247"/>
                <a:gd name="connsiteX127" fmla="*/ 110569 w 232642"/>
                <a:gd name="connsiteY127" fmla="*/ 265821 h 705247"/>
                <a:gd name="connsiteX128" fmla="*/ 98746 w 232642"/>
                <a:gd name="connsiteY128" fmla="*/ 272500 h 705247"/>
                <a:gd name="connsiteX129" fmla="*/ 98675 w 232642"/>
                <a:gd name="connsiteY129" fmla="*/ 288538 h 705247"/>
                <a:gd name="connsiteX130" fmla="*/ 102711 w 232642"/>
                <a:gd name="connsiteY130" fmla="*/ 292396 h 705247"/>
                <a:gd name="connsiteX131" fmla="*/ 105176 w 232642"/>
                <a:gd name="connsiteY131" fmla="*/ 299432 h 705247"/>
                <a:gd name="connsiteX132" fmla="*/ 105604 w 232642"/>
                <a:gd name="connsiteY132" fmla="*/ 311577 h 705247"/>
                <a:gd name="connsiteX133" fmla="*/ 104961 w 232642"/>
                <a:gd name="connsiteY133" fmla="*/ 320685 h 705247"/>
                <a:gd name="connsiteX134" fmla="*/ 94639 w 232642"/>
                <a:gd name="connsiteY134" fmla="*/ 351367 h 705247"/>
                <a:gd name="connsiteX135" fmla="*/ 89674 w 232642"/>
                <a:gd name="connsiteY135" fmla="*/ 372405 h 705247"/>
                <a:gd name="connsiteX136" fmla="*/ 88245 w 232642"/>
                <a:gd name="connsiteY136" fmla="*/ 372405 h 705247"/>
                <a:gd name="connsiteX137" fmla="*/ 82673 w 232642"/>
                <a:gd name="connsiteY137" fmla="*/ 359761 h 705247"/>
                <a:gd name="connsiteX138" fmla="*/ 82280 w 232642"/>
                <a:gd name="connsiteY138" fmla="*/ 358154 h 705247"/>
                <a:gd name="connsiteX139" fmla="*/ 81387 w 232642"/>
                <a:gd name="connsiteY139" fmla="*/ 350439 h 705247"/>
                <a:gd name="connsiteX140" fmla="*/ 77065 w 232642"/>
                <a:gd name="connsiteY140" fmla="*/ 330472 h 705247"/>
                <a:gd name="connsiteX141" fmla="*/ 76708 w 232642"/>
                <a:gd name="connsiteY141" fmla="*/ 328400 h 705247"/>
                <a:gd name="connsiteX142" fmla="*/ 77172 w 232642"/>
                <a:gd name="connsiteY142" fmla="*/ 314041 h 705247"/>
                <a:gd name="connsiteX143" fmla="*/ 77565 w 232642"/>
                <a:gd name="connsiteY143" fmla="*/ 301932 h 705247"/>
                <a:gd name="connsiteX144" fmla="*/ 80244 w 232642"/>
                <a:gd name="connsiteY144" fmla="*/ 280930 h 705247"/>
                <a:gd name="connsiteX145" fmla="*/ 85995 w 232642"/>
                <a:gd name="connsiteY145" fmla="*/ 251533 h 705247"/>
                <a:gd name="connsiteX146" fmla="*/ 85888 w 232642"/>
                <a:gd name="connsiteY146" fmla="*/ 241318 h 705247"/>
                <a:gd name="connsiteX147" fmla="*/ 84316 w 232642"/>
                <a:gd name="connsiteY147" fmla="*/ 235424 h 705247"/>
                <a:gd name="connsiteX148" fmla="*/ 81316 w 232642"/>
                <a:gd name="connsiteY148" fmla="*/ 209385 h 705247"/>
                <a:gd name="connsiteX149" fmla="*/ 81851 w 232642"/>
                <a:gd name="connsiteY149" fmla="*/ 204492 h 705247"/>
                <a:gd name="connsiteX150" fmla="*/ 81851 w 232642"/>
                <a:gd name="connsiteY150" fmla="*/ 195205 h 705247"/>
                <a:gd name="connsiteX151" fmla="*/ 77494 w 232642"/>
                <a:gd name="connsiteY151" fmla="*/ 174702 h 705247"/>
                <a:gd name="connsiteX152" fmla="*/ 76887 w 232642"/>
                <a:gd name="connsiteY152" fmla="*/ 151414 h 705247"/>
                <a:gd name="connsiteX153" fmla="*/ 80101 w 232642"/>
                <a:gd name="connsiteY153" fmla="*/ 139698 h 705247"/>
                <a:gd name="connsiteX154" fmla="*/ 86673 w 232642"/>
                <a:gd name="connsiteY154" fmla="*/ 115124 h 705247"/>
                <a:gd name="connsiteX155" fmla="*/ 86959 w 232642"/>
                <a:gd name="connsiteY155" fmla="*/ 110659 h 705247"/>
                <a:gd name="connsiteX156" fmla="*/ 91888 w 232642"/>
                <a:gd name="connsiteY156" fmla="*/ 104837 h 705247"/>
                <a:gd name="connsiteX157" fmla="*/ 98211 w 232642"/>
                <a:gd name="connsiteY157" fmla="*/ 88727 h 705247"/>
                <a:gd name="connsiteX158" fmla="*/ 83852 w 232642"/>
                <a:gd name="connsiteY158" fmla="*/ 82583 h 705247"/>
                <a:gd name="connsiteX159" fmla="*/ 77279 w 232642"/>
                <a:gd name="connsiteY159" fmla="*/ 88799 h 705247"/>
                <a:gd name="connsiteX160" fmla="*/ 77244 w 232642"/>
                <a:gd name="connsiteY160" fmla="*/ 103122 h 705247"/>
                <a:gd name="connsiteX161" fmla="*/ 78101 w 232642"/>
                <a:gd name="connsiteY161" fmla="*/ 117909 h 705247"/>
                <a:gd name="connsiteX162" fmla="*/ 71957 w 232642"/>
                <a:gd name="connsiteY162" fmla="*/ 139591 h 705247"/>
                <a:gd name="connsiteX163" fmla="*/ 70707 w 232642"/>
                <a:gd name="connsiteY163" fmla="*/ 143305 h 705247"/>
                <a:gd name="connsiteX164" fmla="*/ 69100 w 232642"/>
                <a:gd name="connsiteY164" fmla="*/ 146127 h 705247"/>
                <a:gd name="connsiteX165" fmla="*/ 67885 w 232642"/>
                <a:gd name="connsiteY165" fmla="*/ 144377 h 705247"/>
                <a:gd name="connsiteX166" fmla="*/ 66778 w 232642"/>
                <a:gd name="connsiteY166" fmla="*/ 128911 h 705247"/>
                <a:gd name="connsiteX167" fmla="*/ 71386 w 232642"/>
                <a:gd name="connsiteY167" fmla="*/ 90906 h 705247"/>
                <a:gd name="connsiteX168" fmla="*/ 77565 w 232642"/>
                <a:gd name="connsiteY168" fmla="*/ 64367 h 705247"/>
                <a:gd name="connsiteX169" fmla="*/ 84387 w 232642"/>
                <a:gd name="connsiteY169" fmla="*/ 60867 h 705247"/>
                <a:gd name="connsiteX170" fmla="*/ 84887 w 232642"/>
                <a:gd name="connsiteY170" fmla="*/ 61081 h 705247"/>
                <a:gd name="connsiteX171" fmla="*/ 101425 w 232642"/>
                <a:gd name="connsiteY171" fmla="*/ 64617 h 705247"/>
                <a:gd name="connsiteX172" fmla="*/ 104961 w 232642"/>
                <a:gd name="connsiteY172" fmla="*/ 63224 h 705247"/>
                <a:gd name="connsiteX173" fmla="*/ 108462 w 232642"/>
                <a:gd name="connsiteY173" fmla="*/ 60617 h 705247"/>
                <a:gd name="connsiteX174" fmla="*/ 122214 w 232642"/>
                <a:gd name="connsiteY174" fmla="*/ 62545 h 705247"/>
                <a:gd name="connsiteX175" fmla="*/ 130929 w 232642"/>
                <a:gd name="connsiteY175" fmla="*/ 57223 h 705247"/>
                <a:gd name="connsiteX176" fmla="*/ 132072 w 232642"/>
                <a:gd name="connsiteY176" fmla="*/ 54687 h 705247"/>
                <a:gd name="connsiteX177" fmla="*/ 117570 w 232642"/>
                <a:gd name="connsiteY177" fmla="*/ 32435 h 705247"/>
                <a:gd name="connsiteX178" fmla="*/ 109426 w 232642"/>
                <a:gd name="connsiteY178" fmla="*/ 31577 h 705247"/>
                <a:gd name="connsiteX179" fmla="*/ 108890 w 232642"/>
                <a:gd name="connsiteY179" fmla="*/ 26684 h 705247"/>
                <a:gd name="connsiteX180" fmla="*/ 104604 w 232642"/>
                <a:gd name="connsiteY180" fmla="*/ 18504 h 705247"/>
                <a:gd name="connsiteX181" fmla="*/ 93496 w 232642"/>
                <a:gd name="connsiteY181" fmla="*/ 11217 h 705247"/>
                <a:gd name="connsiteX182" fmla="*/ 86673 w 232642"/>
                <a:gd name="connsiteY182" fmla="*/ 10753 h 705247"/>
                <a:gd name="connsiteX183" fmla="*/ 81137 w 232642"/>
                <a:gd name="connsiteY183" fmla="*/ 13182 h 705247"/>
                <a:gd name="connsiteX184" fmla="*/ 73243 w 232642"/>
                <a:gd name="connsiteY184" fmla="*/ 12146 h 705247"/>
                <a:gd name="connsiteX185" fmla="*/ 53134 w 232642"/>
                <a:gd name="connsiteY185" fmla="*/ 1288 h 705247"/>
                <a:gd name="connsiteX186" fmla="*/ 51062 w 232642"/>
                <a:gd name="connsiteY186" fmla="*/ 466 h 705247"/>
                <a:gd name="connsiteX187" fmla="*/ 34596 w 232642"/>
                <a:gd name="connsiteY187" fmla="*/ 12396 h 705247"/>
                <a:gd name="connsiteX188" fmla="*/ 43418 w 232642"/>
                <a:gd name="connsiteY188" fmla="*/ 29077 h 705247"/>
                <a:gd name="connsiteX189" fmla="*/ 46168 w 232642"/>
                <a:gd name="connsiteY189" fmla="*/ 34578 h 705247"/>
                <a:gd name="connsiteX190" fmla="*/ 46454 w 232642"/>
                <a:gd name="connsiteY190" fmla="*/ 39471 h 705247"/>
                <a:gd name="connsiteX191" fmla="*/ 61920 w 232642"/>
                <a:gd name="connsiteY191" fmla="*/ 54616 h 705247"/>
                <a:gd name="connsiteX192" fmla="*/ 69636 w 232642"/>
                <a:gd name="connsiteY192" fmla="*/ 57616 h 705247"/>
                <a:gd name="connsiteX193" fmla="*/ 64349 w 232642"/>
                <a:gd name="connsiteY193" fmla="*/ 92692 h 705247"/>
                <a:gd name="connsiteX194" fmla="*/ 61777 w 232642"/>
                <a:gd name="connsiteY194" fmla="*/ 108015 h 705247"/>
                <a:gd name="connsiteX195" fmla="*/ 61920 w 232642"/>
                <a:gd name="connsiteY195" fmla="*/ 140305 h 705247"/>
                <a:gd name="connsiteX196" fmla="*/ 66171 w 232642"/>
                <a:gd name="connsiteY196" fmla="*/ 165487 h 705247"/>
                <a:gd name="connsiteX197" fmla="*/ 66992 w 232642"/>
                <a:gd name="connsiteY197" fmla="*/ 170416 h 705247"/>
                <a:gd name="connsiteX198" fmla="*/ 68778 w 232642"/>
                <a:gd name="connsiteY198" fmla="*/ 179703 h 705247"/>
                <a:gd name="connsiteX199" fmla="*/ 74065 w 232642"/>
                <a:gd name="connsiteY199" fmla="*/ 205920 h 705247"/>
                <a:gd name="connsiteX200" fmla="*/ 73243 w 232642"/>
                <a:gd name="connsiteY200" fmla="*/ 208314 h 705247"/>
                <a:gd name="connsiteX201" fmla="*/ 69814 w 232642"/>
                <a:gd name="connsiteY201" fmla="*/ 204742 h 705247"/>
                <a:gd name="connsiteX202" fmla="*/ 63992 w 232642"/>
                <a:gd name="connsiteY202" fmla="*/ 191526 h 705247"/>
                <a:gd name="connsiteX203" fmla="*/ 58741 w 232642"/>
                <a:gd name="connsiteY203" fmla="*/ 183918 h 705247"/>
                <a:gd name="connsiteX204" fmla="*/ 49740 w 232642"/>
                <a:gd name="connsiteY204" fmla="*/ 178524 h 705247"/>
                <a:gd name="connsiteX205" fmla="*/ 39310 w 232642"/>
                <a:gd name="connsiteY205" fmla="*/ 166844 h 705247"/>
                <a:gd name="connsiteX206" fmla="*/ 32988 w 232642"/>
                <a:gd name="connsiteY206" fmla="*/ 149556 h 705247"/>
                <a:gd name="connsiteX207" fmla="*/ 31131 w 232642"/>
                <a:gd name="connsiteY207" fmla="*/ 139841 h 705247"/>
                <a:gd name="connsiteX208" fmla="*/ 27773 w 232642"/>
                <a:gd name="connsiteY208" fmla="*/ 125446 h 705247"/>
                <a:gd name="connsiteX209" fmla="*/ 27130 w 232642"/>
                <a:gd name="connsiteY209" fmla="*/ 122839 h 705247"/>
                <a:gd name="connsiteX210" fmla="*/ 26166 w 232642"/>
                <a:gd name="connsiteY210" fmla="*/ 106944 h 705247"/>
                <a:gd name="connsiteX211" fmla="*/ 16486 w 232642"/>
                <a:gd name="connsiteY211" fmla="*/ 93835 h 705247"/>
                <a:gd name="connsiteX212" fmla="*/ 7199 w 232642"/>
                <a:gd name="connsiteY212" fmla="*/ 95300 h 705247"/>
                <a:gd name="connsiteX213" fmla="*/ 2377 w 232642"/>
                <a:gd name="connsiteY213" fmla="*/ 100657 h 705247"/>
                <a:gd name="connsiteX214" fmla="*/ 6485 w 232642"/>
                <a:gd name="connsiteY214" fmla="*/ 117302 h 705247"/>
                <a:gd name="connsiteX215" fmla="*/ 17843 w 232642"/>
                <a:gd name="connsiteY215" fmla="*/ 124196 h 705247"/>
                <a:gd name="connsiteX216" fmla="*/ 20701 w 232642"/>
                <a:gd name="connsiteY216" fmla="*/ 126732 h 705247"/>
                <a:gd name="connsiteX217" fmla="*/ 24951 w 232642"/>
                <a:gd name="connsiteY217" fmla="*/ 141591 h 705247"/>
                <a:gd name="connsiteX218" fmla="*/ 26452 w 232642"/>
                <a:gd name="connsiteY218" fmla="*/ 150842 h 705247"/>
                <a:gd name="connsiteX219" fmla="*/ 32131 w 232642"/>
                <a:gd name="connsiteY219" fmla="*/ 165987 h 705247"/>
                <a:gd name="connsiteX220" fmla="*/ 48204 w 232642"/>
                <a:gd name="connsiteY220" fmla="*/ 183918 h 705247"/>
                <a:gd name="connsiteX221" fmla="*/ 59420 w 232642"/>
                <a:gd name="connsiteY221" fmla="*/ 195990 h 705247"/>
                <a:gd name="connsiteX222" fmla="*/ 65921 w 232642"/>
                <a:gd name="connsiteY222" fmla="*/ 208742 h 705247"/>
                <a:gd name="connsiteX223" fmla="*/ 73243 w 232642"/>
                <a:gd name="connsiteY223" fmla="*/ 225994 h 705247"/>
                <a:gd name="connsiteX224" fmla="*/ 74172 w 232642"/>
                <a:gd name="connsiteY224" fmla="*/ 229781 h 705247"/>
                <a:gd name="connsiteX225" fmla="*/ 76208 w 232642"/>
                <a:gd name="connsiteY225" fmla="*/ 264714 h 705247"/>
                <a:gd name="connsiteX226" fmla="*/ 71493 w 232642"/>
                <a:gd name="connsiteY226" fmla="*/ 295039 h 705247"/>
                <a:gd name="connsiteX227" fmla="*/ 71457 w 232642"/>
                <a:gd name="connsiteY227" fmla="*/ 312327 h 705247"/>
                <a:gd name="connsiteX228" fmla="*/ 73922 w 232642"/>
                <a:gd name="connsiteY228" fmla="*/ 342080 h 705247"/>
                <a:gd name="connsiteX229" fmla="*/ 75386 w 232642"/>
                <a:gd name="connsiteY229" fmla="*/ 347474 h 705247"/>
                <a:gd name="connsiteX230" fmla="*/ 77815 w 232642"/>
                <a:gd name="connsiteY230" fmla="*/ 362833 h 705247"/>
                <a:gd name="connsiteX231" fmla="*/ 76351 w 232642"/>
                <a:gd name="connsiteY231" fmla="*/ 363369 h 705247"/>
                <a:gd name="connsiteX232" fmla="*/ 65064 w 232642"/>
                <a:gd name="connsiteY232" fmla="*/ 344938 h 705247"/>
                <a:gd name="connsiteX233" fmla="*/ 57956 w 232642"/>
                <a:gd name="connsiteY233" fmla="*/ 330436 h 705247"/>
                <a:gd name="connsiteX234" fmla="*/ 49633 w 232642"/>
                <a:gd name="connsiteY234" fmla="*/ 311041 h 705247"/>
                <a:gd name="connsiteX235" fmla="*/ 46561 w 232642"/>
                <a:gd name="connsiteY235" fmla="*/ 296932 h 705247"/>
                <a:gd name="connsiteX236" fmla="*/ 44097 w 232642"/>
                <a:gd name="connsiteY236" fmla="*/ 287359 h 705247"/>
                <a:gd name="connsiteX237" fmla="*/ 42311 w 232642"/>
                <a:gd name="connsiteY237" fmla="*/ 276393 h 705247"/>
                <a:gd name="connsiteX238" fmla="*/ 40239 w 232642"/>
                <a:gd name="connsiteY238" fmla="*/ 267142 h 705247"/>
                <a:gd name="connsiteX239" fmla="*/ 36239 w 232642"/>
                <a:gd name="connsiteY239" fmla="*/ 252319 h 705247"/>
                <a:gd name="connsiteX240" fmla="*/ 34738 w 232642"/>
                <a:gd name="connsiteY240" fmla="*/ 248140 h 705247"/>
                <a:gd name="connsiteX241" fmla="*/ 33167 w 232642"/>
                <a:gd name="connsiteY241" fmla="*/ 226709 h 705247"/>
                <a:gd name="connsiteX242" fmla="*/ 22915 w 232642"/>
                <a:gd name="connsiteY242" fmla="*/ 214100 h 705247"/>
                <a:gd name="connsiteX243" fmla="*/ 20165 w 232642"/>
                <a:gd name="connsiteY243" fmla="*/ 213707 h 705247"/>
                <a:gd name="connsiteX244" fmla="*/ 8664 w 232642"/>
                <a:gd name="connsiteY244" fmla="*/ 219994 h 705247"/>
                <a:gd name="connsiteX245" fmla="*/ 11521 w 232642"/>
                <a:gd name="connsiteY245" fmla="*/ 230602 h 705247"/>
                <a:gd name="connsiteX246" fmla="*/ 18558 w 232642"/>
                <a:gd name="connsiteY246" fmla="*/ 236924 h 705247"/>
                <a:gd name="connsiteX247" fmla="*/ 25809 w 232642"/>
                <a:gd name="connsiteY247" fmla="*/ 243640 h 705247"/>
                <a:gd name="connsiteX248" fmla="*/ 32274 w 232642"/>
                <a:gd name="connsiteY248" fmla="*/ 258892 h 705247"/>
                <a:gd name="connsiteX249" fmla="*/ 32452 w 232642"/>
                <a:gd name="connsiteY249" fmla="*/ 260535 h 705247"/>
                <a:gd name="connsiteX250" fmla="*/ 35667 w 232642"/>
                <a:gd name="connsiteY250" fmla="*/ 279144 h 705247"/>
                <a:gd name="connsiteX251" fmla="*/ 41418 w 232642"/>
                <a:gd name="connsiteY251" fmla="*/ 305861 h 705247"/>
                <a:gd name="connsiteX252" fmla="*/ 51312 w 232642"/>
                <a:gd name="connsiteY252" fmla="*/ 332401 h 705247"/>
                <a:gd name="connsiteX253" fmla="*/ 59813 w 232642"/>
                <a:gd name="connsiteY253" fmla="*/ 347367 h 705247"/>
                <a:gd name="connsiteX254" fmla="*/ 63206 w 232642"/>
                <a:gd name="connsiteY254" fmla="*/ 353653 h 705247"/>
                <a:gd name="connsiteX255" fmla="*/ 76279 w 232642"/>
                <a:gd name="connsiteY255" fmla="*/ 376370 h 705247"/>
                <a:gd name="connsiteX256" fmla="*/ 79923 w 232642"/>
                <a:gd name="connsiteY256" fmla="*/ 386800 h 705247"/>
                <a:gd name="connsiteX257" fmla="*/ 81280 w 232642"/>
                <a:gd name="connsiteY257" fmla="*/ 401195 h 705247"/>
                <a:gd name="connsiteX258" fmla="*/ 83745 w 232642"/>
                <a:gd name="connsiteY258" fmla="*/ 432806 h 705247"/>
                <a:gd name="connsiteX259" fmla="*/ 83244 w 232642"/>
                <a:gd name="connsiteY259" fmla="*/ 437807 h 705247"/>
                <a:gd name="connsiteX260" fmla="*/ 80887 w 232642"/>
                <a:gd name="connsiteY260" fmla="*/ 436235 h 705247"/>
                <a:gd name="connsiteX261" fmla="*/ 64278 w 232642"/>
                <a:gd name="connsiteY261" fmla="*/ 419733 h 705247"/>
                <a:gd name="connsiteX262" fmla="*/ 48097 w 232642"/>
                <a:gd name="connsiteY262" fmla="*/ 411875 h 705247"/>
                <a:gd name="connsiteX263" fmla="*/ 31345 w 232642"/>
                <a:gd name="connsiteY263" fmla="*/ 416125 h 705247"/>
                <a:gd name="connsiteX264" fmla="*/ 30166 w 232642"/>
                <a:gd name="connsiteY264" fmla="*/ 424198 h 705247"/>
                <a:gd name="connsiteX265" fmla="*/ 38167 w 232642"/>
                <a:gd name="connsiteY265" fmla="*/ 435842 h 705247"/>
                <a:gd name="connsiteX266" fmla="*/ 34488 w 232642"/>
                <a:gd name="connsiteY266" fmla="*/ 438271 h 705247"/>
                <a:gd name="connsiteX267" fmla="*/ 29452 w 232642"/>
                <a:gd name="connsiteY267" fmla="*/ 442486 h 705247"/>
                <a:gd name="connsiteX268" fmla="*/ 31559 w 232642"/>
                <a:gd name="connsiteY268" fmla="*/ 455237 h 705247"/>
                <a:gd name="connsiteX269" fmla="*/ 43811 w 232642"/>
                <a:gd name="connsiteY269" fmla="*/ 457023 h 705247"/>
                <a:gd name="connsiteX270" fmla="*/ 55598 w 232642"/>
                <a:gd name="connsiteY270" fmla="*/ 453737 h 705247"/>
                <a:gd name="connsiteX271" fmla="*/ 61849 w 232642"/>
                <a:gd name="connsiteY271" fmla="*/ 454987 h 705247"/>
                <a:gd name="connsiteX272" fmla="*/ 72707 w 232642"/>
                <a:gd name="connsiteY272" fmla="*/ 458845 h 705247"/>
                <a:gd name="connsiteX273" fmla="*/ 82459 w 232642"/>
                <a:gd name="connsiteY273" fmla="*/ 468096 h 705247"/>
                <a:gd name="connsiteX274" fmla="*/ 89210 w 232642"/>
                <a:gd name="connsiteY274" fmla="*/ 519352 h 705247"/>
                <a:gd name="connsiteX275" fmla="*/ 90460 w 232642"/>
                <a:gd name="connsiteY275" fmla="*/ 536569 h 705247"/>
                <a:gd name="connsiteX276" fmla="*/ 89817 w 232642"/>
                <a:gd name="connsiteY276" fmla="*/ 549392 h 705247"/>
                <a:gd name="connsiteX277" fmla="*/ 88424 w 232642"/>
                <a:gd name="connsiteY277" fmla="*/ 561322 h 705247"/>
                <a:gd name="connsiteX278" fmla="*/ 88281 w 232642"/>
                <a:gd name="connsiteY278" fmla="*/ 570752 h 705247"/>
                <a:gd name="connsiteX279" fmla="*/ 86459 w 232642"/>
                <a:gd name="connsiteY279" fmla="*/ 590254 h 705247"/>
                <a:gd name="connsiteX280" fmla="*/ 81137 w 232642"/>
                <a:gd name="connsiteY280" fmla="*/ 642368 h 705247"/>
                <a:gd name="connsiteX281" fmla="*/ 76636 w 232642"/>
                <a:gd name="connsiteY281" fmla="*/ 672514 h 705247"/>
                <a:gd name="connsiteX282" fmla="*/ 76779 w 232642"/>
                <a:gd name="connsiteY282" fmla="*/ 696803 h 705247"/>
                <a:gd name="connsiteX283" fmla="*/ 81601 w 232642"/>
                <a:gd name="connsiteY283" fmla="*/ 701268 h 705247"/>
                <a:gd name="connsiteX284" fmla="*/ 85423 w 232642"/>
                <a:gd name="connsiteY284" fmla="*/ 701125 h 705247"/>
                <a:gd name="connsiteX285" fmla="*/ 91031 w 232642"/>
                <a:gd name="connsiteY285" fmla="*/ 704876 h 705247"/>
                <a:gd name="connsiteX286" fmla="*/ 208939 w 232642"/>
                <a:gd name="connsiteY286" fmla="*/ 254176 h 705247"/>
                <a:gd name="connsiteX287" fmla="*/ 206831 w 232642"/>
                <a:gd name="connsiteY287" fmla="*/ 248640 h 705247"/>
                <a:gd name="connsiteX288" fmla="*/ 202545 w 232642"/>
                <a:gd name="connsiteY288" fmla="*/ 241675 h 705247"/>
                <a:gd name="connsiteX289" fmla="*/ 200188 w 232642"/>
                <a:gd name="connsiteY289" fmla="*/ 239353 h 705247"/>
                <a:gd name="connsiteX290" fmla="*/ 199330 w 232642"/>
                <a:gd name="connsiteY290" fmla="*/ 235317 h 705247"/>
                <a:gd name="connsiteX291" fmla="*/ 202902 w 232642"/>
                <a:gd name="connsiteY291" fmla="*/ 233531 h 705247"/>
                <a:gd name="connsiteX292" fmla="*/ 209224 w 232642"/>
                <a:gd name="connsiteY292" fmla="*/ 233460 h 705247"/>
                <a:gd name="connsiteX293" fmla="*/ 210903 w 232642"/>
                <a:gd name="connsiteY293" fmla="*/ 237567 h 705247"/>
                <a:gd name="connsiteX294" fmla="*/ 219011 w 232642"/>
                <a:gd name="connsiteY294" fmla="*/ 239925 h 705247"/>
                <a:gd name="connsiteX295" fmla="*/ 222976 w 232642"/>
                <a:gd name="connsiteY295" fmla="*/ 238175 h 705247"/>
                <a:gd name="connsiteX296" fmla="*/ 224405 w 232642"/>
                <a:gd name="connsiteY296" fmla="*/ 243068 h 705247"/>
                <a:gd name="connsiteX297" fmla="*/ 224262 w 232642"/>
                <a:gd name="connsiteY297" fmla="*/ 253891 h 705247"/>
                <a:gd name="connsiteX298" fmla="*/ 216833 w 232642"/>
                <a:gd name="connsiteY298" fmla="*/ 262106 h 705247"/>
                <a:gd name="connsiteX299" fmla="*/ 208939 w 232642"/>
                <a:gd name="connsiteY299" fmla="*/ 254176 h 705247"/>
                <a:gd name="connsiteX300" fmla="*/ 155289 w 232642"/>
                <a:gd name="connsiteY300" fmla="*/ 139127 h 705247"/>
                <a:gd name="connsiteX301" fmla="*/ 155253 w 232642"/>
                <a:gd name="connsiteY301" fmla="*/ 128553 h 705247"/>
                <a:gd name="connsiteX302" fmla="*/ 165683 w 232642"/>
                <a:gd name="connsiteY302" fmla="*/ 130768 h 705247"/>
                <a:gd name="connsiteX303" fmla="*/ 166183 w 232642"/>
                <a:gd name="connsiteY303" fmla="*/ 136912 h 705247"/>
                <a:gd name="connsiteX304" fmla="*/ 155289 w 232642"/>
                <a:gd name="connsiteY304" fmla="*/ 139127 h 705247"/>
                <a:gd name="connsiteX305" fmla="*/ 194615 w 232642"/>
                <a:gd name="connsiteY305" fmla="*/ 144163 h 705247"/>
                <a:gd name="connsiteX306" fmla="*/ 178649 w 232642"/>
                <a:gd name="connsiteY306" fmla="*/ 139555 h 705247"/>
                <a:gd name="connsiteX307" fmla="*/ 176613 w 232642"/>
                <a:gd name="connsiteY307" fmla="*/ 138769 h 705247"/>
                <a:gd name="connsiteX308" fmla="*/ 175327 w 232642"/>
                <a:gd name="connsiteY308" fmla="*/ 134947 h 705247"/>
                <a:gd name="connsiteX309" fmla="*/ 177935 w 232642"/>
                <a:gd name="connsiteY309" fmla="*/ 132697 h 705247"/>
                <a:gd name="connsiteX310" fmla="*/ 187900 w 232642"/>
                <a:gd name="connsiteY310" fmla="*/ 132590 h 705247"/>
                <a:gd name="connsiteX311" fmla="*/ 201545 w 232642"/>
                <a:gd name="connsiteY311" fmla="*/ 138698 h 705247"/>
                <a:gd name="connsiteX312" fmla="*/ 200080 w 232642"/>
                <a:gd name="connsiteY312" fmla="*/ 144377 h 705247"/>
                <a:gd name="connsiteX313" fmla="*/ 194615 w 232642"/>
                <a:gd name="connsiteY313" fmla="*/ 144163 h 705247"/>
                <a:gd name="connsiteX314" fmla="*/ 143216 w 232642"/>
                <a:gd name="connsiteY314" fmla="*/ 159593 h 705247"/>
                <a:gd name="connsiteX315" fmla="*/ 139394 w 232642"/>
                <a:gd name="connsiteY315" fmla="*/ 155593 h 705247"/>
                <a:gd name="connsiteX316" fmla="*/ 143573 w 232642"/>
                <a:gd name="connsiteY316" fmla="*/ 152021 h 705247"/>
                <a:gd name="connsiteX317" fmla="*/ 156825 w 232642"/>
                <a:gd name="connsiteY317" fmla="*/ 150271 h 705247"/>
                <a:gd name="connsiteX318" fmla="*/ 152503 w 232642"/>
                <a:gd name="connsiteY318" fmla="*/ 158879 h 705247"/>
                <a:gd name="connsiteX319" fmla="*/ 143216 w 232642"/>
                <a:gd name="connsiteY319" fmla="*/ 159593 h 705247"/>
                <a:gd name="connsiteX320" fmla="*/ 174434 w 232642"/>
                <a:gd name="connsiteY320" fmla="*/ 157843 h 705247"/>
                <a:gd name="connsiteX321" fmla="*/ 165148 w 232642"/>
                <a:gd name="connsiteY321" fmla="*/ 150878 h 705247"/>
                <a:gd name="connsiteX322" fmla="*/ 170612 w 232642"/>
                <a:gd name="connsiteY322" fmla="*/ 145806 h 705247"/>
                <a:gd name="connsiteX323" fmla="*/ 181900 w 232642"/>
                <a:gd name="connsiteY323" fmla="*/ 148770 h 705247"/>
                <a:gd name="connsiteX324" fmla="*/ 194151 w 232642"/>
                <a:gd name="connsiteY324" fmla="*/ 154092 h 705247"/>
                <a:gd name="connsiteX325" fmla="*/ 198402 w 232642"/>
                <a:gd name="connsiteY325" fmla="*/ 156593 h 705247"/>
                <a:gd name="connsiteX326" fmla="*/ 196902 w 232642"/>
                <a:gd name="connsiteY326" fmla="*/ 165165 h 705247"/>
                <a:gd name="connsiteX327" fmla="*/ 186114 w 232642"/>
                <a:gd name="connsiteY327" fmla="*/ 167273 h 705247"/>
                <a:gd name="connsiteX328" fmla="*/ 174434 w 232642"/>
                <a:gd name="connsiteY328" fmla="*/ 157843 h 705247"/>
                <a:gd name="connsiteX329" fmla="*/ 104711 w 232642"/>
                <a:gd name="connsiteY329" fmla="*/ 277822 h 705247"/>
                <a:gd name="connsiteX330" fmla="*/ 112855 w 232642"/>
                <a:gd name="connsiteY330" fmla="*/ 275643 h 705247"/>
                <a:gd name="connsiteX331" fmla="*/ 114784 w 232642"/>
                <a:gd name="connsiteY331" fmla="*/ 279108 h 705247"/>
                <a:gd name="connsiteX332" fmla="*/ 112927 w 232642"/>
                <a:gd name="connsiteY332" fmla="*/ 281394 h 705247"/>
                <a:gd name="connsiteX333" fmla="*/ 110319 w 232642"/>
                <a:gd name="connsiteY333" fmla="*/ 282002 h 705247"/>
                <a:gd name="connsiteX334" fmla="*/ 104819 w 232642"/>
                <a:gd name="connsiteY334" fmla="*/ 285502 h 705247"/>
                <a:gd name="connsiteX335" fmla="*/ 104711 w 232642"/>
                <a:gd name="connsiteY335" fmla="*/ 277822 h 705247"/>
                <a:gd name="connsiteX336" fmla="*/ 86673 w 232642"/>
                <a:gd name="connsiteY336" fmla="*/ 97729 h 705247"/>
                <a:gd name="connsiteX337" fmla="*/ 84530 w 232642"/>
                <a:gd name="connsiteY337" fmla="*/ 94049 h 705247"/>
                <a:gd name="connsiteX338" fmla="*/ 88602 w 232642"/>
                <a:gd name="connsiteY338" fmla="*/ 91620 h 705247"/>
                <a:gd name="connsiteX339" fmla="*/ 92210 w 232642"/>
                <a:gd name="connsiteY339" fmla="*/ 95728 h 705247"/>
                <a:gd name="connsiteX340" fmla="*/ 86673 w 232642"/>
                <a:gd name="connsiteY340" fmla="*/ 97729 h 705247"/>
                <a:gd name="connsiteX341" fmla="*/ 124964 w 232642"/>
                <a:gd name="connsiteY341" fmla="*/ 42864 h 705247"/>
                <a:gd name="connsiteX342" fmla="*/ 124607 w 232642"/>
                <a:gd name="connsiteY342" fmla="*/ 53723 h 705247"/>
                <a:gd name="connsiteX343" fmla="*/ 116320 w 232642"/>
                <a:gd name="connsiteY343" fmla="*/ 56188 h 705247"/>
                <a:gd name="connsiteX344" fmla="*/ 112998 w 232642"/>
                <a:gd name="connsiteY344" fmla="*/ 55259 h 705247"/>
                <a:gd name="connsiteX345" fmla="*/ 109891 w 232642"/>
                <a:gd name="connsiteY345" fmla="*/ 45401 h 705247"/>
                <a:gd name="connsiteX346" fmla="*/ 110534 w 232642"/>
                <a:gd name="connsiteY346" fmla="*/ 41578 h 705247"/>
                <a:gd name="connsiteX347" fmla="*/ 120142 w 232642"/>
                <a:gd name="connsiteY347" fmla="*/ 39686 h 705247"/>
                <a:gd name="connsiteX348" fmla="*/ 124964 w 232642"/>
                <a:gd name="connsiteY348" fmla="*/ 42864 h 705247"/>
                <a:gd name="connsiteX349" fmla="*/ 51991 w 232642"/>
                <a:gd name="connsiteY349" fmla="*/ 26934 h 705247"/>
                <a:gd name="connsiteX350" fmla="*/ 45883 w 232642"/>
                <a:gd name="connsiteY350" fmla="*/ 22362 h 705247"/>
                <a:gd name="connsiteX351" fmla="*/ 41846 w 232642"/>
                <a:gd name="connsiteY351" fmla="*/ 14504 h 705247"/>
                <a:gd name="connsiteX352" fmla="*/ 50776 w 232642"/>
                <a:gd name="connsiteY352" fmla="*/ 6610 h 705247"/>
                <a:gd name="connsiteX353" fmla="*/ 68528 w 232642"/>
                <a:gd name="connsiteY353" fmla="*/ 15968 h 705247"/>
                <a:gd name="connsiteX354" fmla="*/ 67064 w 232642"/>
                <a:gd name="connsiteY354" fmla="*/ 23112 h 705247"/>
                <a:gd name="connsiteX355" fmla="*/ 60742 w 232642"/>
                <a:gd name="connsiteY355" fmla="*/ 27684 h 705247"/>
                <a:gd name="connsiteX356" fmla="*/ 51991 w 232642"/>
                <a:gd name="connsiteY356" fmla="*/ 26934 h 705247"/>
                <a:gd name="connsiteX357" fmla="*/ 84995 w 232642"/>
                <a:gd name="connsiteY357" fmla="*/ 25612 h 705247"/>
                <a:gd name="connsiteX358" fmla="*/ 83352 w 232642"/>
                <a:gd name="connsiteY358" fmla="*/ 22076 h 705247"/>
                <a:gd name="connsiteX359" fmla="*/ 92889 w 232642"/>
                <a:gd name="connsiteY359" fmla="*/ 18826 h 705247"/>
                <a:gd name="connsiteX360" fmla="*/ 100139 w 232642"/>
                <a:gd name="connsiteY360" fmla="*/ 24862 h 705247"/>
                <a:gd name="connsiteX361" fmla="*/ 100961 w 232642"/>
                <a:gd name="connsiteY361" fmla="*/ 34006 h 705247"/>
                <a:gd name="connsiteX362" fmla="*/ 96568 w 232642"/>
                <a:gd name="connsiteY362" fmla="*/ 32006 h 705247"/>
                <a:gd name="connsiteX363" fmla="*/ 84995 w 232642"/>
                <a:gd name="connsiteY363" fmla="*/ 25612 h 705247"/>
                <a:gd name="connsiteX364" fmla="*/ 93960 w 232642"/>
                <a:gd name="connsiteY364" fmla="*/ 56973 h 705247"/>
                <a:gd name="connsiteX365" fmla="*/ 80744 w 232642"/>
                <a:gd name="connsiteY365" fmla="*/ 51544 h 705247"/>
                <a:gd name="connsiteX366" fmla="*/ 74172 w 232642"/>
                <a:gd name="connsiteY366" fmla="*/ 51616 h 705247"/>
                <a:gd name="connsiteX367" fmla="*/ 70636 w 232642"/>
                <a:gd name="connsiteY367" fmla="*/ 52544 h 705247"/>
                <a:gd name="connsiteX368" fmla="*/ 57491 w 232642"/>
                <a:gd name="connsiteY368" fmla="*/ 46043 h 705247"/>
                <a:gd name="connsiteX369" fmla="*/ 52276 w 232642"/>
                <a:gd name="connsiteY369" fmla="*/ 41400 h 705247"/>
                <a:gd name="connsiteX370" fmla="*/ 56241 w 232642"/>
                <a:gd name="connsiteY370" fmla="*/ 37971 h 705247"/>
                <a:gd name="connsiteX371" fmla="*/ 65207 w 232642"/>
                <a:gd name="connsiteY371" fmla="*/ 34292 h 705247"/>
                <a:gd name="connsiteX372" fmla="*/ 77065 w 232642"/>
                <a:gd name="connsiteY372" fmla="*/ 32220 h 705247"/>
                <a:gd name="connsiteX373" fmla="*/ 79244 w 232642"/>
                <a:gd name="connsiteY373" fmla="*/ 32613 h 705247"/>
                <a:gd name="connsiteX374" fmla="*/ 95496 w 232642"/>
                <a:gd name="connsiteY374" fmla="*/ 41436 h 705247"/>
                <a:gd name="connsiteX375" fmla="*/ 98961 w 232642"/>
                <a:gd name="connsiteY375" fmla="*/ 44079 h 705247"/>
                <a:gd name="connsiteX376" fmla="*/ 102211 w 232642"/>
                <a:gd name="connsiteY376" fmla="*/ 52723 h 705247"/>
                <a:gd name="connsiteX377" fmla="*/ 93960 w 232642"/>
                <a:gd name="connsiteY377" fmla="*/ 56973 h 705247"/>
                <a:gd name="connsiteX378" fmla="*/ 8664 w 232642"/>
                <a:gd name="connsiteY378" fmla="*/ 110016 h 705247"/>
                <a:gd name="connsiteX379" fmla="*/ 9521 w 232642"/>
                <a:gd name="connsiteY379" fmla="*/ 104479 h 705247"/>
                <a:gd name="connsiteX380" fmla="*/ 15343 w 232642"/>
                <a:gd name="connsiteY380" fmla="*/ 102408 h 705247"/>
                <a:gd name="connsiteX381" fmla="*/ 17879 w 232642"/>
                <a:gd name="connsiteY381" fmla="*/ 105122 h 705247"/>
                <a:gd name="connsiteX382" fmla="*/ 11093 w 232642"/>
                <a:gd name="connsiteY382" fmla="*/ 111444 h 705247"/>
                <a:gd name="connsiteX383" fmla="*/ 8664 w 232642"/>
                <a:gd name="connsiteY383" fmla="*/ 110016 h 705247"/>
                <a:gd name="connsiteX384" fmla="*/ 21915 w 232642"/>
                <a:gd name="connsiteY384" fmla="*/ 231138 h 705247"/>
                <a:gd name="connsiteX385" fmla="*/ 16915 w 232642"/>
                <a:gd name="connsiteY385" fmla="*/ 224601 h 705247"/>
                <a:gd name="connsiteX386" fmla="*/ 22558 w 232642"/>
                <a:gd name="connsiteY386" fmla="*/ 221387 h 705247"/>
                <a:gd name="connsiteX387" fmla="*/ 26559 w 232642"/>
                <a:gd name="connsiteY387" fmla="*/ 226173 h 705247"/>
                <a:gd name="connsiteX388" fmla="*/ 21915 w 232642"/>
                <a:gd name="connsiteY388" fmla="*/ 231138 h 705247"/>
                <a:gd name="connsiteX389" fmla="*/ 54777 w 232642"/>
                <a:gd name="connsiteY389" fmla="*/ 446165 h 705247"/>
                <a:gd name="connsiteX390" fmla="*/ 40739 w 232642"/>
                <a:gd name="connsiteY390" fmla="*/ 449629 h 705247"/>
                <a:gd name="connsiteX391" fmla="*/ 37989 w 232642"/>
                <a:gd name="connsiteY391" fmla="*/ 449665 h 705247"/>
                <a:gd name="connsiteX392" fmla="*/ 36846 w 232642"/>
                <a:gd name="connsiteY392" fmla="*/ 446308 h 705247"/>
                <a:gd name="connsiteX393" fmla="*/ 41525 w 232642"/>
                <a:gd name="connsiteY393" fmla="*/ 443486 h 705247"/>
                <a:gd name="connsiteX394" fmla="*/ 49990 w 232642"/>
                <a:gd name="connsiteY394" fmla="*/ 440593 h 705247"/>
                <a:gd name="connsiteX395" fmla="*/ 53205 w 232642"/>
                <a:gd name="connsiteY395" fmla="*/ 435449 h 705247"/>
                <a:gd name="connsiteX396" fmla="*/ 49704 w 232642"/>
                <a:gd name="connsiteY396" fmla="*/ 431913 h 705247"/>
                <a:gd name="connsiteX397" fmla="*/ 39418 w 232642"/>
                <a:gd name="connsiteY397" fmla="*/ 424841 h 705247"/>
                <a:gd name="connsiteX398" fmla="*/ 43204 w 232642"/>
                <a:gd name="connsiteY398" fmla="*/ 417733 h 705247"/>
                <a:gd name="connsiteX399" fmla="*/ 60920 w 232642"/>
                <a:gd name="connsiteY399" fmla="*/ 424412 h 705247"/>
                <a:gd name="connsiteX400" fmla="*/ 68993 w 232642"/>
                <a:gd name="connsiteY400" fmla="*/ 434306 h 705247"/>
                <a:gd name="connsiteX401" fmla="*/ 75386 w 232642"/>
                <a:gd name="connsiteY401" fmla="*/ 441307 h 705247"/>
                <a:gd name="connsiteX402" fmla="*/ 79887 w 232642"/>
                <a:gd name="connsiteY402" fmla="*/ 450558 h 705247"/>
                <a:gd name="connsiteX403" fmla="*/ 67314 w 232642"/>
                <a:gd name="connsiteY403" fmla="*/ 448987 h 705247"/>
                <a:gd name="connsiteX404" fmla="*/ 60099 w 232642"/>
                <a:gd name="connsiteY404" fmla="*/ 445951 h 705247"/>
                <a:gd name="connsiteX405" fmla="*/ 54777 w 232642"/>
                <a:gd name="connsiteY405" fmla="*/ 446165 h 705247"/>
                <a:gd name="connsiteX406" fmla="*/ 116963 w 232642"/>
                <a:gd name="connsiteY406" fmla="*/ 462988 h 705247"/>
                <a:gd name="connsiteX407" fmla="*/ 107140 w 232642"/>
                <a:gd name="connsiteY407" fmla="*/ 459667 h 705247"/>
                <a:gd name="connsiteX408" fmla="*/ 91245 w 232642"/>
                <a:gd name="connsiteY408" fmla="*/ 458738 h 705247"/>
                <a:gd name="connsiteX409" fmla="*/ 100104 w 232642"/>
                <a:gd name="connsiteY409" fmla="*/ 450237 h 705247"/>
                <a:gd name="connsiteX410" fmla="*/ 115356 w 232642"/>
                <a:gd name="connsiteY410" fmla="*/ 442379 h 705247"/>
                <a:gd name="connsiteX411" fmla="*/ 128786 w 232642"/>
                <a:gd name="connsiteY411" fmla="*/ 440057 h 705247"/>
                <a:gd name="connsiteX412" fmla="*/ 135715 w 232642"/>
                <a:gd name="connsiteY412" fmla="*/ 444986 h 705247"/>
                <a:gd name="connsiteX413" fmla="*/ 144395 w 232642"/>
                <a:gd name="connsiteY413" fmla="*/ 454523 h 705247"/>
                <a:gd name="connsiteX414" fmla="*/ 145859 w 232642"/>
                <a:gd name="connsiteY414" fmla="*/ 458238 h 705247"/>
                <a:gd name="connsiteX415" fmla="*/ 140609 w 232642"/>
                <a:gd name="connsiteY415" fmla="*/ 469061 h 705247"/>
                <a:gd name="connsiteX416" fmla="*/ 137680 w 232642"/>
                <a:gd name="connsiteY416" fmla="*/ 470025 h 705247"/>
                <a:gd name="connsiteX417" fmla="*/ 128107 w 232642"/>
                <a:gd name="connsiteY417" fmla="*/ 467346 h 705247"/>
                <a:gd name="connsiteX418" fmla="*/ 121321 w 232642"/>
                <a:gd name="connsiteY418" fmla="*/ 465132 h 705247"/>
                <a:gd name="connsiteX419" fmla="*/ 116963 w 232642"/>
                <a:gd name="connsiteY419" fmla="*/ 462988 h 705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</a:cxnLst>
              <a:rect l="l" t="t" r="r" b="b"/>
              <a:pathLst>
                <a:path w="232642" h="705247">
                  <a:moveTo>
                    <a:pt x="91031" y="704876"/>
                  </a:moveTo>
                  <a:cubicBezTo>
                    <a:pt x="91424" y="701161"/>
                    <a:pt x="92031" y="697518"/>
                    <a:pt x="92174" y="693874"/>
                  </a:cubicBezTo>
                  <a:cubicBezTo>
                    <a:pt x="92353" y="690374"/>
                    <a:pt x="92638" y="686730"/>
                    <a:pt x="91924" y="683337"/>
                  </a:cubicBezTo>
                  <a:cubicBezTo>
                    <a:pt x="90460" y="676443"/>
                    <a:pt x="90888" y="669478"/>
                    <a:pt x="90638" y="662585"/>
                  </a:cubicBezTo>
                  <a:cubicBezTo>
                    <a:pt x="90352" y="653726"/>
                    <a:pt x="90460" y="644832"/>
                    <a:pt x="91460" y="635974"/>
                  </a:cubicBezTo>
                  <a:cubicBezTo>
                    <a:pt x="92603" y="626009"/>
                    <a:pt x="93174" y="615936"/>
                    <a:pt x="94031" y="605935"/>
                  </a:cubicBezTo>
                  <a:cubicBezTo>
                    <a:pt x="94960" y="594826"/>
                    <a:pt x="96032" y="583753"/>
                    <a:pt x="96782" y="572645"/>
                  </a:cubicBezTo>
                  <a:cubicBezTo>
                    <a:pt x="97496" y="562072"/>
                    <a:pt x="97853" y="551499"/>
                    <a:pt x="98354" y="540927"/>
                  </a:cubicBezTo>
                  <a:cubicBezTo>
                    <a:pt x="98425" y="539641"/>
                    <a:pt x="98461" y="538319"/>
                    <a:pt x="98354" y="536998"/>
                  </a:cubicBezTo>
                  <a:cubicBezTo>
                    <a:pt x="97389" y="523639"/>
                    <a:pt x="97353" y="510244"/>
                    <a:pt x="95139" y="496992"/>
                  </a:cubicBezTo>
                  <a:cubicBezTo>
                    <a:pt x="94139" y="490956"/>
                    <a:pt x="93389" y="484884"/>
                    <a:pt x="92460" y="478848"/>
                  </a:cubicBezTo>
                  <a:cubicBezTo>
                    <a:pt x="91960" y="475561"/>
                    <a:pt x="91245" y="472311"/>
                    <a:pt x="90638" y="469025"/>
                  </a:cubicBezTo>
                  <a:cubicBezTo>
                    <a:pt x="90281" y="467167"/>
                    <a:pt x="91138" y="465953"/>
                    <a:pt x="92924" y="465989"/>
                  </a:cubicBezTo>
                  <a:cubicBezTo>
                    <a:pt x="98675" y="466167"/>
                    <a:pt x="104604" y="465739"/>
                    <a:pt x="110141" y="467024"/>
                  </a:cubicBezTo>
                  <a:cubicBezTo>
                    <a:pt x="116391" y="468489"/>
                    <a:pt x="122571" y="471096"/>
                    <a:pt x="128214" y="474204"/>
                  </a:cubicBezTo>
                  <a:cubicBezTo>
                    <a:pt x="132179" y="476383"/>
                    <a:pt x="136001" y="476990"/>
                    <a:pt x="140252" y="477597"/>
                  </a:cubicBezTo>
                  <a:cubicBezTo>
                    <a:pt x="143966" y="478133"/>
                    <a:pt x="146002" y="476847"/>
                    <a:pt x="147717" y="474240"/>
                  </a:cubicBezTo>
                  <a:cubicBezTo>
                    <a:pt x="151753" y="468096"/>
                    <a:pt x="154253" y="461345"/>
                    <a:pt x="154718" y="453952"/>
                  </a:cubicBezTo>
                  <a:cubicBezTo>
                    <a:pt x="154968" y="449880"/>
                    <a:pt x="153968" y="447772"/>
                    <a:pt x="149967" y="447022"/>
                  </a:cubicBezTo>
                  <a:cubicBezTo>
                    <a:pt x="146181" y="446308"/>
                    <a:pt x="144466" y="444343"/>
                    <a:pt x="142823" y="441021"/>
                  </a:cubicBezTo>
                  <a:cubicBezTo>
                    <a:pt x="139109" y="433520"/>
                    <a:pt x="132965" y="430734"/>
                    <a:pt x="124821" y="432270"/>
                  </a:cubicBezTo>
                  <a:cubicBezTo>
                    <a:pt x="121035" y="432985"/>
                    <a:pt x="117249" y="434128"/>
                    <a:pt x="113641" y="435556"/>
                  </a:cubicBezTo>
                  <a:cubicBezTo>
                    <a:pt x="108640" y="437556"/>
                    <a:pt x="103854" y="440057"/>
                    <a:pt x="98925" y="442272"/>
                  </a:cubicBezTo>
                  <a:cubicBezTo>
                    <a:pt x="96996" y="443129"/>
                    <a:pt x="94924" y="443736"/>
                    <a:pt x="92889" y="444450"/>
                  </a:cubicBezTo>
                  <a:cubicBezTo>
                    <a:pt x="90888" y="441021"/>
                    <a:pt x="92210" y="438343"/>
                    <a:pt x="93389" y="435949"/>
                  </a:cubicBezTo>
                  <a:cubicBezTo>
                    <a:pt x="95425" y="431806"/>
                    <a:pt x="98246" y="428020"/>
                    <a:pt x="100139" y="423841"/>
                  </a:cubicBezTo>
                  <a:cubicBezTo>
                    <a:pt x="103676" y="415947"/>
                    <a:pt x="111641" y="411375"/>
                    <a:pt x="115034" y="403410"/>
                  </a:cubicBezTo>
                  <a:cubicBezTo>
                    <a:pt x="115356" y="402624"/>
                    <a:pt x="116892" y="402338"/>
                    <a:pt x="117856" y="401838"/>
                  </a:cubicBezTo>
                  <a:cubicBezTo>
                    <a:pt x="122357" y="399516"/>
                    <a:pt x="126071" y="396302"/>
                    <a:pt x="129500" y="392551"/>
                  </a:cubicBezTo>
                  <a:cubicBezTo>
                    <a:pt x="132072" y="389729"/>
                    <a:pt x="135001" y="387015"/>
                    <a:pt x="138251" y="385050"/>
                  </a:cubicBezTo>
                  <a:cubicBezTo>
                    <a:pt x="142002" y="382764"/>
                    <a:pt x="145145" y="380228"/>
                    <a:pt x="147181" y="376263"/>
                  </a:cubicBezTo>
                  <a:cubicBezTo>
                    <a:pt x="148431" y="373799"/>
                    <a:pt x="149931" y="371441"/>
                    <a:pt x="151503" y="369155"/>
                  </a:cubicBezTo>
                  <a:cubicBezTo>
                    <a:pt x="159683" y="357404"/>
                    <a:pt x="167719" y="345545"/>
                    <a:pt x="173827" y="332508"/>
                  </a:cubicBezTo>
                  <a:cubicBezTo>
                    <a:pt x="174613" y="330829"/>
                    <a:pt x="175077" y="328936"/>
                    <a:pt x="176113" y="327436"/>
                  </a:cubicBezTo>
                  <a:cubicBezTo>
                    <a:pt x="181864" y="319006"/>
                    <a:pt x="188329" y="311112"/>
                    <a:pt x="193330" y="302183"/>
                  </a:cubicBezTo>
                  <a:cubicBezTo>
                    <a:pt x="196044" y="297360"/>
                    <a:pt x="200045" y="293289"/>
                    <a:pt x="202831" y="288538"/>
                  </a:cubicBezTo>
                  <a:cubicBezTo>
                    <a:pt x="206260" y="282680"/>
                    <a:pt x="209010" y="276393"/>
                    <a:pt x="212261" y="269929"/>
                  </a:cubicBezTo>
                  <a:cubicBezTo>
                    <a:pt x="212939" y="269893"/>
                    <a:pt x="214082" y="270036"/>
                    <a:pt x="215118" y="269786"/>
                  </a:cubicBezTo>
                  <a:cubicBezTo>
                    <a:pt x="221869" y="268071"/>
                    <a:pt x="228691" y="266285"/>
                    <a:pt x="231120" y="258606"/>
                  </a:cubicBezTo>
                  <a:cubicBezTo>
                    <a:pt x="232013" y="255819"/>
                    <a:pt x="232263" y="252783"/>
                    <a:pt x="232442" y="249819"/>
                  </a:cubicBezTo>
                  <a:cubicBezTo>
                    <a:pt x="232763" y="244818"/>
                    <a:pt x="232942" y="239746"/>
                    <a:pt x="231013" y="234924"/>
                  </a:cubicBezTo>
                  <a:cubicBezTo>
                    <a:pt x="229084" y="230031"/>
                    <a:pt x="226691" y="228780"/>
                    <a:pt x="221512" y="229245"/>
                  </a:cubicBezTo>
                  <a:cubicBezTo>
                    <a:pt x="220047" y="229388"/>
                    <a:pt x="218368" y="228888"/>
                    <a:pt x="217011" y="228209"/>
                  </a:cubicBezTo>
                  <a:cubicBezTo>
                    <a:pt x="209939" y="224637"/>
                    <a:pt x="203117" y="223458"/>
                    <a:pt x="196044" y="228495"/>
                  </a:cubicBezTo>
                  <a:cubicBezTo>
                    <a:pt x="191794" y="231531"/>
                    <a:pt x="190258" y="234317"/>
                    <a:pt x="192222" y="239068"/>
                  </a:cubicBezTo>
                  <a:cubicBezTo>
                    <a:pt x="192972" y="240889"/>
                    <a:pt x="194330" y="242568"/>
                    <a:pt x="195723" y="243997"/>
                  </a:cubicBezTo>
                  <a:cubicBezTo>
                    <a:pt x="197616" y="245890"/>
                    <a:pt x="198938" y="247854"/>
                    <a:pt x="199580" y="250569"/>
                  </a:cubicBezTo>
                  <a:cubicBezTo>
                    <a:pt x="200366" y="253927"/>
                    <a:pt x="200866" y="257463"/>
                    <a:pt x="203688" y="260177"/>
                  </a:cubicBezTo>
                  <a:cubicBezTo>
                    <a:pt x="204545" y="260963"/>
                    <a:pt x="204188" y="263321"/>
                    <a:pt x="203938" y="264892"/>
                  </a:cubicBezTo>
                  <a:cubicBezTo>
                    <a:pt x="203545" y="267428"/>
                    <a:pt x="202938" y="270000"/>
                    <a:pt x="202081" y="272429"/>
                  </a:cubicBezTo>
                  <a:cubicBezTo>
                    <a:pt x="201045" y="275394"/>
                    <a:pt x="200045" y="278465"/>
                    <a:pt x="198402" y="281109"/>
                  </a:cubicBezTo>
                  <a:cubicBezTo>
                    <a:pt x="194151" y="287966"/>
                    <a:pt x="189293" y="294503"/>
                    <a:pt x="185114" y="301397"/>
                  </a:cubicBezTo>
                  <a:cubicBezTo>
                    <a:pt x="179471" y="310755"/>
                    <a:pt x="172327" y="319078"/>
                    <a:pt x="167362" y="328972"/>
                  </a:cubicBezTo>
                  <a:cubicBezTo>
                    <a:pt x="162040" y="339580"/>
                    <a:pt x="154825" y="349224"/>
                    <a:pt x="149217" y="359690"/>
                  </a:cubicBezTo>
                  <a:cubicBezTo>
                    <a:pt x="142716" y="371834"/>
                    <a:pt x="133286" y="381121"/>
                    <a:pt x="122499" y="389194"/>
                  </a:cubicBezTo>
                  <a:cubicBezTo>
                    <a:pt x="117034" y="393301"/>
                    <a:pt x="111319" y="396837"/>
                    <a:pt x="107498" y="402909"/>
                  </a:cubicBezTo>
                  <a:cubicBezTo>
                    <a:pt x="105569" y="405945"/>
                    <a:pt x="101854" y="407839"/>
                    <a:pt x="98532" y="410589"/>
                  </a:cubicBezTo>
                  <a:cubicBezTo>
                    <a:pt x="98103" y="407517"/>
                    <a:pt x="98532" y="405910"/>
                    <a:pt x="100247" y="404231"/>
                  </a:cubicBezTo>
                  <a:cubicBezTo>
                    <a:pt x="105604" y="398909"/>
                    <a:pt x="108712" y="392230"/>
                    <a:pt x="110819" y="384979"/>
                  </a:cubicBezTo>
                  <a:cubicBezTo>
                    <a:pt x="111855" y="381442"/>
                    <a:pt x="113570" y="378085"/>
                    <a:pt x="115106" y="374727"/>
                  </a:cubicBezTo>
                  <a:cubicBezTo>
                    <a:pt x="117820" y="368834"/>
                    <a:pt x="120642" y="363011"/>
                    <a:pt x="123464" y="357189"/>
                  </a:cubicBezTo>
                  <a:cubicBezTo>
                    <a:pt x="127750" y="348331"/>
                    <a:pt x="132036" y="339509"/>
                    <a:pt x="136358" y="330650"/>
                  </a:cubicBezTo>
                  <a:cubicBezTo>
                    <a:pt x="136537" y="330329"/>
                    <a:pt x="136751" y="330007"/>
                    <a:pt x="137001" y="329722"/>
                  </a:cubicBezTo>
                  <a:cubicBezTo>
                    <a:pt x="140216" y="325507"/>
                    <a:pt x="142573" y="320899"/>
                    <a:pt x="143145" y="315613"/>
                  </a:cubicBezTo>
                  <a:cubicBezTo>
                    <a:pt x="143788" y="309755"/>
                    <a:pt x="145895" y="304254"/>
                    <a:pt x="146788" y="298396"/>
                  </a:cubicBezTo>
                  <a:cubicBezTo>
                    <a:pt x="147288" y="295075"/>
                    <a:pt x="147288" y="291860"/>
                    <a:pt x="147502" y="288609"/>
                  </a:cubicBezTo>
                  <a:cubicBezTo>
                    <a:pt x="147717" y="285145"/>
                    <a:pt x="148253" y="281609"/>
                    <a:pt x="148003" y="278179"/>
                  </a:cubicBezTo>
                  <a:cubicBezTo>
                    <a:pt x="147610" y="272929"/>
                    <a:pt x="147752" y="267964"/>
                    <a:pt x="150039" y="262963"/>
                  </a:cubicBezTo>
                  <a:cubicBezTo>
                    <a:pt x="151896" y="258998"/>
                    <a:pt x="152967" y="254534"/>
                    <a:pt x="153610" y="250176"/>
                  </a:cubicBezTo>
                  <a:cubicBezTo>
                    <a:pt x="154718" y="242675"/>
                    <a:pt x="154575" y="234960"/>
                    <a:pt x="156182" y="227602"/>
                  </a:cubicBezTo>
                  <a:cubicBezTo>
                    <a:pt x="157825" y="219994"/>
                    <a:pt x="157825" y="212600"/>
                    <a:pt x="157075" y="204956"/>
                  </a:cubicBezTo>
                  <a:cubicBezTo>
                    <a:pt x="156504" y="199420"/>
                    <a:pt x="157182" y="193883"/>
                    <a:pt x="160576" y="189061"/>
                  </a:cubicBezTo>
                  <a:cubicBezTo>
                    <a:pt x="164362" y="183668"/>
                    <a:pt x="166040" y="177738"/>
                    <a:pt x="165326" y="171130"/>
                  </a:cubicBezTo>
                  <a:cubicBezTo>
                    <a:pt x="165148" y="169595"/>
                    <a:pt x="165612" y="167987"/>
                    <a:pt x="165790" y="166558"/>
                  </a:cubicBezTo>
                  <a:cubicBezTo>
                    <a:pt x="168791" y="165916"/>
                    <a:pt x="170041" y="167415"/>
                    <a:pt x="171470" y="168987"/>
                  </a:cubicBezTo>
                  <a:cubicBezTo>
                    <a:pt x="175685" y="173488"/>
                    <a:pt x="181328" y="175274"/>
                    <a:pt x="187115" y="174953"/>
                  </a:cubicBezTo>
                  <a:cubicBezTo>
                    <a:pt x="192258" y="174702"/>
                    <a:pt x="197294" y="172845"/>
                    <a:pt x="202366" y="171595"/>
                  </a:cubicBezTo>
                  <a:cubicBezTo>
                    <a:pt x="209903" y="169737"/>
                    <a:pt x="211403" y="162986"/>
                    <a:pt x="208796" y="156986"/>
                  </a:cubicBezTo>
                  <a:cubicBezTo>
                    <a:pt x="207260" y="153414"/>
                    <a:pt x="207403" y="151700"/>
                    <a:pt x="209903" y="148878"/>
                  </a:cubicBezTo>
                  <a:cubicBezTo>
                    <a:pt x="214154" y="144056"/>
                    <a:pt x="212618" y="136697"/>
                    <a:pt x="207331" y="132983"/>
                  </a:cubicBezTo>
                  <a:cubicBezTo>
                    <a:pt x="204367" y="130875"/>
                    <a:pt x="200545" y="130733"/>
                    <a:pt x="197652" y="129197"/>
                  </a:cubicBezTo>
                  <a:cubicBezTo>
                    <a:pt x="190936" y="125660"/>
                    <a:pt x="183793" y="127589"/>
                    <a:pt x="177006" y="126089"/>
                  </a:cubicBezTo>
                  <a:cubicBezTo>
                    <a:pt x="175470" y="125768"/>
                    <a:pt x="173506" y="125482"/>
                    <a:pt x="172684" y="124446"/>
                  </a:cubicBezTo>
                  <a:cubicBezTo>
                    <a:pt x="170791" y="122089"/>
                    <a:pt x="168505" y="121696"/>
                    <a:pt x="165790" y="121696"/>
                  </a:cubicBezTo>
                  <a:cubicBezTo>
                    <a:pt x="163969" y="121696"/>
                    <a:pt x="162040" y="121410"/>
                    <a:pt x="160325" y="120874"/>
                  </a:cubicBezTo>
                  <a:cubicBezTo>
                    <a:pt x="156789" y="119731"/>
                    <a:pt x="153682" y="120088"/>
                    <a:pt x="151146" y="122946"/>
                  </a:cubicBezTo>
                  <a:cubicBezTo>
                    <a:pt x="149467" y="124839"/>
                    <a:pt x="147824" y="124624"/>
                    <a:pt x="145681" y="123482"/>
                  </a:cubicBezTo>
                  <a:cubicBezTo>
                    <a:pt x="143431" y="122303"/>
                    <a:pt x="140966" y="121124"/>
                    <a:pt x="138501" y="120839"/>
                  </a:cubicBezTo>
                  <a:cubicBezTo>
                    <a:pt x="127679" y="119588"/>
                    <a:pt x="124464" y="120195"/>
                    <a:pt x="114748" y="124446"/>
                  </a:cubicBezTo>
                  <a:cubicBezTo>
                    <a:pt x="111248" y="125982"/>
                    <a:pt x="108712" y="129982"/>
                    <a:pt x="109176" y="133304"/>
                  </a:cubicBezTo>
                  <a:cubicBezTo>
                    <a:pt x="109891" y="138555"/>
                    <a:pt x="117284" y="146984"/>
                    <a:pt x="122606" y="147556"/>
                  </a:cubicBezTo>
                  <a:cubicBezTo>
                    <a:pt x="125393" y="147842"/>
                    <a:pt x="128750" y="149878"/>
                    <a:pt x="131501" y="147092"/>
                  </a:cubicBezTo>
                  <a:cubicBezTo>
                    <a:pt x="131501" y="144592"/>
                    <a:pt x="130536" y="143163"/>
                    <a:pt x="128250" y="142306"/>
                  </a:cubicBezTo>
                  <a:cubicBezTo>
                    <a:pt x="126036" y="141448"/>
                    <a:pt x="124071" y="140019"/>
                    <a:pt x="121928" y="138948"/>
                  </a:cubicBezTo>
                  <a:cubicBezTo>
                    <a:pt x="119142" y="137555"/>
                    <a:pt x="117606" y="135519"/>
                    <a:pt x="118034" y="132268"/>
                  </a:cubicBezTo>
                  <a:cubicBezTo>
                    <a:pt x="118499" y="128661"/>
                    <a:pt x="121106" y="126982"/>
                    <a:pt x="124071" y="126553"/>
                  </a:cubicBezTo>
                  <a:cubicBezTo>
                    <a:pt x="128643" y="125910"/>
                    <a:pt x="133358" y="125625"/>
                    <a:pt x="137966" y="125982"/>
                  </a:cubicBezTo>
                  <a:cubicBezTo>
                    <a:pt x="142788" y="126375"/>
                    <a:pt x="144966" y="129804"/>
                    <a:pt x="145645" y="134983"/>
                  </a:cubicBezTo>
                  <a:cubicBezTo>
                    <a:pt x="145895" y="136983"/>
                    <a:pt x="147574" y="138805"/>
                    <a:pt x="148717" y="140626"/>
                  </a:cubicBezTo>
                  <a:cubicBezTo>
                    <a:pt x="149396" y="141734"/>
                    <a:pt x="150360" y="142663"/>
                    <a:pt x="152003" y="144556"/>
                  </a:cubicBezTo>
                  <a:cubicBezTo>
                    <a:pt x="146502" y="145199"/>
                    <a:pt x="142359" y="145842"/>
                    <a:pt x="138144" y="146127"/>
                  </a:cubicBezTo>
                  <a:cubicBezTo>
                    <a:pt x="135965" y="146270"/>
                    <a:pt x="134144" y="146556"/>
                    <a:pt x="132893" y="148556"/>
                  </a:cubicBezTo>
                  <a:cubicBezTo>
                    <a:pt x="129929" y="153271"/>
                    <a:pt x="131965" y="163094"/>
                    <a:pt x="136787" y="166023"/>
                  </a:cubicBezTo>
                  <a:cubicBezTo>
                    <a:pt x="138287" y="166916"/>
                    <a:pt x="140287" y="167309"/>
                    <a:pt x="142037" y="167344"/>
                  </a:cubicBezTo>
                  <a:cubicBezTo>
                    <a:pt x="147181" y="167380"/>
                    <a:pt x="152289" y="167130"/>
                    <a:pt x="158182" y="166951"/>
                  </a:cubicBezTo>
                  <a:cubicBezTo>
                    <a:pt x="158540" y="170166"/>
                    <a:pt x="159504" y="172988"/>
                    <a:pt x="159004" y="175488"/>
                  </a:cubicBezTo>
                  <a:cubicBezTo>
                    <a:pt x="158111" y="179989"/>
                    <a:pt x="156611" y="184453"/>
                    <a:pt x="154896" y="188740"/>
                  </a:cubicBezTo>
                  <a:cubicBezTo>
                    <a:pt x="152289" y="195241"/>
                    <a:pt x="150539" y="201634"/>
                    <a:pt x="152396" y="208778"/>
                  </a:cubicBezTo>
                  <a:cubicBezTo>
                    <a:pt x="153146" y="211671"/>
                    <a:pt x="152503" y="214993"/>
                    <a:pt x="152182" y="218101"/>
                  </a:cubicBezTo>
                  <a:cubicBezTo>
                    <a:pt x="151717" y="222530"/>
                    <a:pt x="150932" y="226923"/>
                    <a:pt x="150288" y="231352"/>
                  </a:cubicBezTo>
                  <a:cubicBezTo>
                    <a:pt x="149253" y="238318"/>
                    <a:pt x="148467" y="245354"/>
                    <a:pt x="147038" y="252248"/>
                  </a:cubicBezTo>
                  <a:cubicBezTo>
                    <a:pt x="145288" y="260784"/>
                    <a:pt x="142037" y="269000"/>
                    <a:pt x="141502" y="277858"/>
                  </a:cubicBezTo>
                  <a:cubicBezTo>
                    <a:pt x="141145" y="283930"/>
                    <a:pt x="141073" y="290074"/>
                    <a:pt x="139966" y="296003"/>
                  </a:cubicBezTo>
                  <a:cubicBezTo>
                    <a:pt x="138394" y="304397"/>
                    <a:pt x="136823" y="312934"/>
                    <a:pt x="133679" y="320828"/>
                  </a:cubicBezTo>
                  <a:cubicBezTo>
                    <a:pt x="129607" y="331115"/>
                    <a:pt x="124000" y="340759"/>
                    <a:pt x="119142" y="350760"/>
                  </a:cubicBezTo>
                  <a:cubicBezTo>
                    <a:pt x="112820" y="363762"/>
                    <a:pt x="106319" y="376692"/>
                    <a:pt x="101032" y="390193"/>
                  </a:cubicBezTo>
                  <a:cubicBezTo>
                    <a:pt x="99746" y="393480"/>
                    <a:pt x="98568" y="397516"/>
                    <a:pt x="93924" y="399123"/>
                  </a:cubicBezTo>
                  <a:cubicBezTo>
                    <a:pt x="93603" y="388729"/>
                    <a:pt x="95032" y="379014"/>
                    <a:pt x="97461" y="369405"/>
                  </a:cubicBezTo>
                  <a:cubicBezTo>
                    <a:pt x="98246" y="366369"/>
                    <a:pt x="99068" y="363333"/>
                    <a:pt x="99889" y="360297"/>
                  </a:cubicBezTo>
                  <a:cubicBezTo>
                    <a:pt x="100604" y="357618"/>
                    <a:pt x="101282" y="354904"/>
                    <a:pt x="102140" y="352260"/>
                  </a:cubicBezTo>
                  <a:cubicBezTo>
                    <a:pt x="104747" y="344545"/>
                    <a:pt x="107462" y="336901"/>
                    <a:pt x="110069" y="329222"/>
                  </a:cubicBezTo>
                  <a:cubicBezTo>
                    <a:pt x="110819" y="326971"/>
                    <a:pt x="110926" y="324328"/>
                    <a:pt x="112105" y="322363"/>
                  </a:cubicBezTo>
                  <a:cubicBezTo>
                    <a:pt x="114213" y="318863"/>
                    <a:pt x="114320" y="315434"/>
                    <a:pt x="113427" y="311612"/>
                  </a:cubicBezTo>
                  <a:cubicBezTo>
                    <a:pt x="112748" y="308719"/>
                    <a:pt x="111677" y="305576"/>
                    <a:pt x="112248" y="302861"/>
                  </a:cubicBezTo>
                  <a:cubicBezTo>
                    <a:pt x="113105" y="298682"/>
                    <a:pt x="113105" y="294932"/>
                    <a:pt x="110962" y="291396"/>
                  </a:cubicBezTo>
                  <a:cubicBezTo>
                    <a:pt x="111569" y="290931"/>
                    <a:pt x="111855" y="290610"/>
                    <a:pt x="112141" y="290538"/>
                  </a:cubicBezTo>
                  <a:cubicBezTo>
                    <a:pt x="123499" y="288252"/>
                    <a:pt x="126964" y="279608"/>
                    <a:pt x="120428" y="269857"/>
                  </a:cubicBezTo>
                  <a:cubicBezTo>
                    <a:pt x="118856" y="267500"/>
                    <a:pt x="112820" y="264535"/>
                    <a:pt x="110569" y="265821"/>
                  </a:cubicBezTo>
                  <a:cubicBezTo>
                    <a:pt x="106676" y="268035"/>
                    <a:pt x="101997" y="268250"/>
                    <a:pt x="98746" y="272500"/>
                  </a:cubicBezTo>
                  <a:cubicBezTo>
                    <a:pt x="94210" y="278465"/>
                    <a:pt x="93531" y="283216"/>
                    <a:pt x="98675" y="288538"/>
                  </a:cubicBezTo>
                  <a:cubicBezTo>
                    <a:pt x="99961" y="289859"/>
                    <a:pt x="101461" y="291038"/>
                    <a:pt x="102711" y="292396"/>
                  </a:cubicBezTo>
                  <a:cubicBezTo>
                    <a:pt x="104533" y="294360"/>
                    <a:pt x="105997" y="296646"/>
                    <a:pt x="105176" y="299432"/>
                  </a:cubicBezTo>
                  <a:cubicBezTo>
                    <a:pt x="103961" y="303575"/>
                    <a:pt x="104747" y="307541"/>
                    <a:pt x="105604" y="311577"/>
                  </a:cubicBezTo>
                  <a:cubicBezTo>
                    <a:pt x="106283" y="314684"/>
                    <a:pt x="106212" y="317434"/>
                    <a:pt x="104961" y="320685"/>
                  </a:cubicBezTo>
                  <a:cubicBezTo>
                    <a:pt x="101104" y="330758"/>
                    <a:pt x="97746" y="341045"/>
                    <a:pt x="94639" y="351367"/>
                  </a:cubicBezTo>
                  <a:cubicBezTo>
                    <a:pt x="92567" y="358261"/>
                    <a:pt x="91281" y="365369"/>
                    <a:pt x="89674" y="372405"/>
                  </a:cubicBezTo>
                  <a:cubicBezTo>
                    <a:pt x="89210" y="372405"/>
                    <a:pt x="88709" y="372405"/>
                    <a:pt x="88245" y="372405"/>
                  </a:cubicBezTo>
                  <a:cubicBezTo>
                    <a:pt x="87281" y="367762"/>
                    <a:pt x="87138" y="362762"/>
                    <a:pt x="82673" y="359761"/>
                  </a:cubicBezTo>
                  <a:cubicBezTo>
                    <a:pt x="82351" y="359547"/>
                    <a:pt x="82351" y="358725"/>
                    <a:pt x="82280" y="358154"/>
                  </a:cubicBezTo>
                  <a:cubicBezTo>
                    <a:pt x="81959" y="355582"/>
                    <a:pt x="81744" y="353010"/>
                    <a:pt x="81387" y="350439"/>
                  </a:cubicBezTo>
                  <a:cubicBezTo>
                    <a:pt x="80530" y="343652"/>
                    <a:pt x="80923" y="336615"/>
                    <a:pt x="77065" y="330472"/>
                  </a:cubicBezTo>
                  <a:cubicBezTo>
                    <a:pt x="76708" y="329900"/>
                    <a:pt x="76672" y="329079"/>
                    <a:pt x="76708" y="328400"/>
                  </a:cubicBezTo>
                  <a:cubicBezTo>
                    <a:pt x="76851" y="323614"/>
                    <a:pt x="77029" y="318827"/>
                    <a:pt x="77172" y="314041"/>
                  </a:cubicBezTo>
                  <a:cubicBezTo>
                    <a:pt x="77315" y="310005"/>
                    <a:pt x="77172" y="305933"/>
                    <a:pt x="77565" y="301932"/>
                  </a:cubicBezTo>
                  <a:cubicBezTo>
                    <a:pt x="78279" y="294932"/>
                    <a:pt x="79387" y="287931"/>
                    <a:pt x="80244" y="280930"/>
                  </a:cubicBezTo>
                  <a:cubicBezTo>
                    <a:pt x="81494" y="271000"/>
                    <a:pt x="82673" y="261070"/>
                    <a:pt x="85995" y="251533"/>
                  </a:cubicBezTo>
                  <a:cubicBezTo>
                    <a:pt x="87102" y="248354"/>
                    <a:pt x="88209" y="244854"/>
                    <a:pt x="85888" y="241318"/>
                  </a:cubicBezTo>
                  <a:cubicBezTo>
                    <a:pt x="84816" y="239711"/>
                    <a:pt x="84566" y="237425"/>
                    <a:pt x="84316" y="235424"/>
                  </a:cubicBezTo>
                  <a:cubicBezTo>
                    <a:pt x="83209" y="226745"/>
                    <a:pt x="82209" y="218101"/>
                    <a:pt x="81316" y="209385"/>
                  </a:cubicBezTo>
                  <a:cubicBezTo>
                    <a:pt x="81137" y="207778"/>
                    <a:pt x="81780" y="206135"/>
                    <a:pt x="81851" y="204492"/>
                  </a:cubicBezTo>
                  <a:cubicBezTo>
                    <a:pt x="81994" y="201384"/>
                    <a:pt x="82744" y="198027"/>
                    <a:pt x="81851" y="195205"/>
                  </a:cubicBezTo>
                  <a:cubicBezTo>
                    <a:pt x="79744" y="188490"/>
                    <a:pt x="77815" y="181846"/>
                    <a:pt x="77494" y="174702"/>
                  </a:cubicBezTo>
                  <a:cubicBezTo>
                    <a:pt x="77137" y="166951"/>
                    <a:pt x="75243" y="159200"/>
                    <a:pt x="76887" y="151414"/>
                  </a:cubicBezTo>
                  <a:cubicBezTo>
                    <a:pt x="77744" y="147449"/>
                    <a:pt x="78208" y="143163"/>
                    <a:pt x="80101" y="139698"/>
                  </a:cubicBezTo>
                  <a:cubicBezTo>
                    <a:pt x="84280" y="131947"/>
                    <a:pt x="86138" y="123732"/>
                    <a:pt x="86673" y="115124"/>
                  </a:cubicBezTo>
                  <a:cubicBezTo>
                    <a:pt x="86781" y="113623"/>
                    <a:pt x="86709" y="112123"/>
                    <a:pt x="86959" y="110659"/>
                  </a:cubicBezTo>
                  <a:cubicBezTo>
                    <a:pt x="87424" y="107765"/>
                    <a:pt x="88388" y="105694"/>
                    <a:pt x="91888" y="104837"/>
                  </a:cubicBezTo>
                  <a:cubicBezTo>
                    <a:pt x="98782" y="103122"/>
                    <a:pt x="101818" y="94799"/>
                    <a:pt x="98211" y="88727"/>
                  </a:cubicBezTo>
                  <a:cubicBezTo>
                    <a:pt x="95246" y="83691"/>
                    <a:pt x="89495" y="81155"/>
                    <a:pt x="83852" y="82583"/>
                  </a:cubicBezTo>
                  <a:cubicBezTo>
                    <a:pt x="80566" y="83405"/>
                    <a:pt x="78137" y="85370"/>
                    <a:pt x="77279" y="88799"/>
                  </a:cubicBezTo>
                  <a:cubicBezTo>
                    <a:pt x="76065" y="93549"/>
                    <a:pt x="75672" y="98407"/>
                    <a:pt x="77244" y="103122"/>
                  </a:cubicBezTo>
                  <a:cubicBezTo>
                    <a:pt x="78887" y="108015"/>
                    <a:pt x="78708" y="112909"/>
                    <a:pt x="78101" y="117909"/>
                  </a:cubicBezTo>
                  <a:cubicBezTo>
                    <a:pt x="77172" y="125446"/>
                    <a:pt x="76101" y="132947"/>
                    <a:pt x="71957" y="139591"/>
                  </a:cubicBezTo>
                  <a:cubicBezTo>
                    <a:pt x="71279" y="140662"/>
                    <a:pt x="71207" y="142091"/>
                    <a:pt x="70707" y="143305"/>
                  </a:cubicBezTo>
                  <a:cubicBezTo>
                    <a:pt x="70350" y="144198"/>
                    <a:pt x="69779" y="144984"/>
                    <a:pt x="69100" y="146127"/>
                  </a:cubicBezTo>
                  <a:cubicBezTo>
                    <a:pt x="68457" y="145234"/>
                    <a:pt x="67921" y="144806"/>
                    <a:pt x="67885" y="144377"/>
                  </a:cubicBezTo>
                  <a:cubicBezTo>
                    <a:pt x="67457" y="139234"/>
                    <a:pt x="67064" y="134090"/>
                    <a:pt x="66778" y="128911"/>
                  </a:cubicBezTo>
                  <a:cubicBezTo>
                    <a:pt x="65992" y="115981"/>
                    <a:pt x="68564" y="103408"/>
                    <a:pt x="71386" y="90906"/>
                  </a:cubicBezTo>
                  <a:cubicBezTo>
                    <a:pt x="73386" y="82048"/>
                    <a:pt x="75636" y="73225"/>
                    <a:pt x="77565" y="64367"/>
                  </a:cubicBezTo>
                  <a:cubicBezTo>
                    <a:pt x="78780" y="58724"/>
                    <a:pt x="79244" y="58366"/>
                    <a:pt x="84387" y="60867"/>
                  </a:cubicBezTo>
                  <a:cubicBezTo>
                    <a:pt x="84566" y="60938"/>
                    <a:pt x="84780" y="60974"/>
                    <a:pt x="84887" y="61081"/>
                  </a:cubicBezTo>
                  <a:cubicBezTo>
                    <a:pt x="89745" y="65296"/>
                    <a:pt x="96032" y="62903"/>
                    <a:pt x="101425" y="64617"/>
                  </a:cubicBezTo>
                  <a:cubicBezTo>
                    <a:pt x="102390" y="64903"/>
                    <a:pt x="103890" y="63903"/>
                    <a:pt x="104961" y="63224"/>
                  </a:cubicBezTo>
                  <a:cubicBezTo>
                    <a:pt x="106354" y="62367"/>
                    <a:pt x="107605" y="61259"/>
                    <a:pt x="108462" y="60617"/>
                  </a:cubicBezTo>
                  <a:cubicBezTo>
                    <a:pt x="113391" y="61331"/>
                    <a:pt x="117785" y="62117"/>
                    <a:pt x="122214" y="62545"/>
                  </a:cubicBezTo>
                  <a:cubicBezTo>
                    <a:pt x="126500" y="62974"/>
                    <a:pt x="129107" y="61224"/>
                    <a:pt x="130929" y="57223"/>
                  </a:cubicBezTo>
                  <a:cubicBezTo>
                    <a:pt x="131322" y="56366"/>
                    <a:pt x="131786" y="55545"/>
                    <a:pt x="132072" y="54687"/>
                  </a:cubicBezTo>
                  <a:cubicBezTo>
                    <a:pt x="135715" y="42257"/>
                    <a:pt x="132322" y="33042"/>
                    <a:pt x="117570" y="32435"/>
                  </a:cubicBezTo>
                  <a:cubicBezTo>
                    <a:pt x="114998" y="32327"/>
                    <a:pt x="112462" y="31899"/>
                    <a:pt x="109426" y="31577"/>
                  </a:cubicBezTo>
                  <a:cubicBezTo>
                    <a:pt x="109212" y="29863"/>
                    <a:pt x="108890" y="28255"/>
                    <a:pt x="108890" y="26684"/>
                  </a:cubicBezTo>
                  <a:cubicBezTo>
                    <a:pt x="108890" y="23148"/>
                    <a:pt x="106962" y="20469"/>
                    <a:pt x="104604" y="18504"/>
                  </a:cubicBezTo>
                  <a:cubicBezTo>
                    <a:pt x="101211" y="15682"/>
                    <a:pt x="97318" y="13468"/>
                    <a:pt x="93496" y="11217"/>
                  </a:cubicBezTo>
                  <a:cubicBezTo>
                    <a:pt x="91388" y="9967"/>
                    <a:pt x="89174" y="9217"/>
                    <a:pt x="86673" y="10753"/>
                  </a:cubicBezTo>
                  <a:cubicBezTo>
                    <a:pt x="84995" y="11789"/>
                    <a:pt x="82923" y="12218"/>
                    <a:pt x="81137" y="13182"/>
                  </a:cubicBezTo>
                  <a:cubicBezTo>
                    <a:pt x="77529" y="15075"/>
                    <a:pt x="76208" y="15254"/>
                    <a:pt x="73243" y="12146"/>
                  </a:cubicBezTo>
                  <a:cubicBezTo>
                    <a:pt x="67671" y="6288"/>
                    <a:pt x="60920" y="2895"/>
                    <a:pt x="53134" y="1288"/>
                  </a:cubicBezTo>
                  <a:cubicBezTo>
                    <a:pt x="52419" y="1145"/>
                    <a:pt x="51776" y="681"/>
                    <a:pt x="51062" y="466"/>
                  </a:cubicBezTo>
                  <a:cubicBezTo>
                    <a:pt x="43597" y="-1820"/>
                    <a:pt x="34310" y="4645"/>
                    <a:pt x="34596" y="12396"/>
                  </a:cubicBezTo>
                  <a:cubicBezTo>
                    <a:pt x="34846" y="19183"/>
                    <a:pt x="36381" y="25576"/>
                    <a:pt x="43418" y="29077"/>
                  </a:cubicBezTo>
                  <a:cubicBezTo>
                    <a:pt x="45454" y="30077"/>
                    <a:pt x="46740" y="31863"/>
                    <a:pt x="46168" y="34578"/>
                  </a:cubicBezTo>
                  <a:cubicBezTo>
                    <a:pt x="45847" y="36149"/>
                    <a:pt x="45704" y="38221"/>
                    <a:pt x="46454" y="39471"/>
                  </a:cubicBezTo>
                  <a:cubicBezTo>
                    <a:pt x="50205" y="45901"/>
                    <a:pt x="54027" y="52294"/>
                    <a:pt x="61920" y="54616"/>
                  </a:cubicBezTo>
                  <a:cubicBezTo>
                    <a:pt x="64528" y="55366"/>
                    <a:pt x="67028" y="56581"/>
                    <a:pt x="69636" y="57616"/>
                  </a:cubicBezTo>
                  <a:cubicBezTo>
                    <a:pt x="69171" y="69832"/>
                    <a:pt x="66778" y="81262"/>
                    <a:pt x="64349" y="92692"/>
                  </a:cubicBezTo>
                  <a:cubicBezTo>
                    <a:pt x="63278" y="97764"/>
                    <a:pt x="62206" y="102872"/>
                    <a:pt x="61777" y="108015"/>
                  </a:cubicBezTo>
                  <a:cubicBezTo>
                    <a:pt x="60813" y="118767"/>
                    <a:pt x="60884" y="129518"/>
                    <a:pt x="61920" y="140305"/>
                  </a:cubicBezTo>
                  <a:cubicBezTo>
                    <a:pt x="62742" y="148842"/>
                    <a:pt x="62956" y="157379"/>
                    <a:pt x="66171" y="165487"/>
                  </a:cubicBezTo>
                  <a:cubicBezTo>
                    <a:pt x="66778" y="166987"/>
                    <a:pt x="66707" y="168773"/>
                    <a:pt x="66992" y="170416"/>
                  </a:cubicBezTo>
                  <a:cubicBezTo>
                    <a:pt x="67564" y="173524"/>
                    <a:pt x="68135" y="176631"/>
                    <a:pt x="68778" y="179703"/>
                  </a:cubicBezTo>
                  <a:cubicBezTo>
                    <a:pt x="70529" y="188454"/>
                    <a:pt x="72350" y="197169"/>
                    <a:pt x="74065" y="205920"/>
                  </a:cubicBezTo>
                  <a:cubicBezTo>
                    <a:pt x="74172" y="206385"/>
                    <a:pt x="73743" y="206921"/>
                    <a:pt x="73243" y="208314"/>
                  </a:cubicBezTo>
                  <a:cubicBezTo>
                    <a:pt x="71850" y="206885"/>
                    <a:pt x="70421" y="206028"/>
                    <a:pt x="69814" y="204742"/>
                  </a:cubicBezTo>
                  <a:cubicBezTo>
                    <a:pt x="67743" y="200384"/>
                    <a:pt x="66135" y="195812"/>
                    <a:pt x="63992" y="191526"/>
                  </a:cubicBezTo>
                  <a:cubicBezTo>
                    <a:pt x="62599" y="188776"/>
                    <a:pt x="60992" y="185918"/>
                    <a:pt x="58741" y="183918"/>
                  </a:cubicBezTo>
                  <a:cubicBezTo>
                    <a:pt x="56170" y="181632"/>
                    <a:pt x="52955" y="179882"/>
                    <a:pt x="49740" y="178524"/>
                  </a:cubicBezTo>
                  <a:cubicBezTo>
                    <a:pt x="44311" y="176238"/>
                    <a:pt x="41204" y="172202"/>
                    <a:pt x="39310" y="166844"/>
                  </a:cubicBezTo>
                  <a:cubicBezTo>
                    <a:pt x="37274" y="161058"/>
                    <a:pt x="34881" y="155378"/>
                    <a:pt x="32988" y="149556"/>
                  </a:cubicBezTo>
                  <a:cubicBezTo>
                    <a:pt x="31952" y="146413"/>
                    <a:pt x="31024" y="143055"/>
                    <a:pt x="31131" y="139841"/>
                  </a:cubicBezTo>
                  <a:cubicBezTo>
                    <a:pt x="31309" y="134626"/>
                    <a:pt x="30595" y="129875"/>
                    <a:pt x="27773" y="125446"/>
                  </a:cubicBezTo>
                  <a:cubicBezTo>
                    <a:pt x="27309" y="124732"/>
                    <a:pt x="26952" y="123660"/>
                    <a:pt x="27130" y="122839"/>
                  </a:cubicBezTo>
                  <a:cubicBezTo>
                    <a:pt x="28095" y="117409"/>
                    <a:pt x="25952" y="112051"/>
                    <a:pt x="26166" y="106944"/>
                  </a:cubicBezTo>
                  <a:cubicBezTo>
                    <a:pt x="26487" y="99050"/>
                    <a:pt x="22951" y="96014"/>
                    <a:pt x="16486" y="93835"/>
                  </a:cubicBezTo>
                  <a:cubicBezTo>
                    <a:pt x="12878" y="92621"/>
                    <a:pt x="9914" y="92764"/>
                    <a:pt x="7199" y="95300"/>
                  </a:cubicBezTo>
                  <a:cubicBezTo>
                    <a:pt x="5449" y="96942"/>
                    <a:pt x="3770" y="98693"/>
                    <a:pt x="2377" y="100657"/>
                  </a:cubicBezTo>
                  <a:cubicBezTo>
                    <a:pt x="-1980" y="106801"/>
                    <a:pt x="-195" y="113623"/>
                    <a:pt x="6485" y="117302"/>
                  </a:cubicBezTo>
                  <a:cubicBezTo>
                    <a:pt x="10342" y="119445"/>
                    <a:pt x="14093" y="121839"/>
                    <a:pt x="17843" y="124196"/>
                  </a:cubicBezTo>
                  <a:cubicBezTo>
                    <a:pt x="18915" y="124875"/>
                    <a:pt x="20344" y="125660"/>
                    <a:pt x="20701" y="126732"/>
                  </a:cubicBezTo>
                  <a:cubicBezTo>
                    <a:pt x="22380" y="131590"/>
                    <a:pt x="24880" y="136197"/>
                    <a:pt x="24951" y="141591"/>
                  </a:cubicBezTo>
                  <a:cubicBezTo>
                    <a:pt x="25023" y="144698"/>
                    <a:pt x="25523" y="147913"/>
                    <a:pt x="26452" y="150842"/>
                  </a:cubicBezTo>
                  <a:cubicBezTo>
                    <a:pt x="28059" y="155986"/>
                    <a:pt x="30131" y="160986"/>
                    <a:pt x="32131" y="165987"/>
                  </a:cubicBezTo>
                  <a:cubicBezTo>
                    <a:pt x="35274" y="173917"/>
                    <a:pt x="39239" y="180917"/>
                    <a:pt x="48204" y="183918"/>
                  </a:cubicBezTo>
                  <a:cubicBezTo>
                    <a:pt x="53812" y="185775"/>
                    <a:pt x="58491" y="189526"/>
                    <a:pt x="59420" y="195990"/>
                  </a:cubicBezTo>
                  <a:cubicBezTo>
                    <a:pt x="60170" y="201063"/>
                    <a:pt x="63063" y="204992"/>
                    <a:pt x="65921" y="208742"/>
                  </a:cubicBezTo>
                  <a:cubicBezTo>
                    <a:pt x="69886" y="213957"/>
                    <a:pt x="71493" y="219958"/>
                    <a:pt x="73243" y="225994"/>
                  </a:cubicBezTo>
                  <a:cubicBezTo>
                    <a:pt x="73600" y="227244"/>
                    <a:pt x="73636" y="228602"/>
                    <a:pt x="74172" y="229781"/>
                  </a:cubicBezTo>
                  <a:cubicBezTo>
                    <a:pt x="79315" y="241175"/>
                    <a:pt x="77672" y="252998"/>
                    <a:pt x="76208" y="264714"/>
                  </a:cubicBezTo>
                  <a:cubicBezTo>
                    <a:pt x="74958" y="274858"/>
                    <a:pt x="72672" y="284895"/>
                    <a:pt x="71493" y="295039"/>
                  </a:cubicBezTo>
                  <a:cubicBezTo>
                    <a:pt x="70814" y="300718"/>
                    <a:pt x="71850" y="306576"/>
                    <a:pt x="71457" y="312327"/>
                  </a:cubicBezTo>
                  <a:cubicBezTo>
                    <a:pt x="70779" y="322399"/>
                    <a:pt x="70957" y="332329"/>
                    <a:pt x="73922" y="342080"/>
                  </a:cubicBezTo>
                  <a:cubicBezTo>
                    <a:pt x="74458" y="343866"/>
                    <a:pt x="75065" y="345652"/>
                    <a:pt x="75386" y="347474"/>
                  </a:cubicBezTo>
                  <a:cubicBezTo>
                    <a:pt x="76279" y="352582"/>
                    <a:pt x="77029" y="357725"/>
                    <a:pt x="77815" y="362833"/>
                  </a:cubicBezTo>
                  <a:cubicBezTo>
                    <a:pt x="77315" y="363011"/>
                    <a:pt x="76851" y="363190"/>
                    <a:pt x="76351" y="363369"/>
                  </a:cubicBezTo>
                  <a:cubicBezTo>
                    <a:pt x="72565" y="357225"/>
                    <a:pt x="68600" y="351189"/>
                    <a:pt x="65064" y="344938"/>
                  </a:cubicBezTo>
                  <a:cubicBezTo>
                    <a:pt x="62420" y="340259"/>
                    <a:pt x="60170" y="335329"/>
                    <a:pt x="57956" y="330436"/>
                  </a:cubicBezTo>
                  <a:cubicBezTo>
                    <a:pt x="55027" y="324043"/>
                    <a:pt x="51991" y="317649"/>
                    <a:pt x="49633" y="311041"/>
                  </a:cubicBezTo>
                  <a:cubicBezTo>
                    <a:pt x="48026" y="306540"/>
                    <a:pt x="47633" y="301611"/>
                    <a:pt x="46561" y="296932"/>
                  </a:cubicBezTo>
                  <a:cubicBezTo>
                    <a:pt x="45847" y="293717"/>
                    <a:pt x="44775" y="290574"/>
                    <a:pt x="44097" y="287359"/>
                  </a:cubicBezTo>
                  <a:cubicBezTo>
                    <a:pt x="43347" y="283752"/>
                    <a:pt x="42989" y="280037"/>
                    <a:pt x="42311" y="276393"/>
                  </a:cubicBezTo>
                  <a:cubicBezTo>
                    <a:pt x="41739" y="273286"/>
                    <a:pt x="40739" y="270250"/>
                    <a:pt x="40239" y="267142"/>
                  </a:cubicBezTo>
                  <a:cubicBezTo>
                    <a:pt x="39418" y="262070"/>
                    <a:pt x="38810" y="256963"/>
                    <a:pt x="36239" y="252319"/>
                  </a:cubicBezTo>
                  <a:cubicBezTo>
                    <a:pt x="35524" y="251033"/>
                    <a:pt x="35096" y="249569"/>
                    <a:pt x="34738" y="248140"/>
                  </a:cubicBezTo>
                  <a:cubicBezTo>
                    <a:pt x="33024" y="241103"/>
                    <a:pt x="32488" y="234031"/>
                    <a:pt x="33167" y="226709"/>
                  </a:cubicBezTo>
                  <a:cubicBezTo>
                    <a:pt x="33988" y="217886"/>
                    <a:pt x="29845" y="213636"/>
                    <a:pt x="22915" y="214100"/>
                  </a:cubicBezTo>
                  <a:cubicBezTo>
                    <a:pt x="22022" y="214172"/>
                    <a:pt x="21094" y="213815"/>
                    <a:pt x="20165" y="213707"/>
                  </a:cubicBezTo>
                  <a:cubicBezTo>
                    <a:pt x="15700" y="213171"/>
                    <a:pt x="10414" y="215886"/>
                    <a:pt x="8664" y="219994"/>
                  </a:cubicBezTo>
                  <a:cubicBezTo>
                    <a:pt x="6878" y="224173"/>
                    <a:pt x="8628" y="227673"/>
                    <a:pt x="11521" y="230602"/>
                  </a:cubicBezTo>
                  <a:cubicBezTo>
                    <a:pt x="13736" y="232852"/>
                    <a:pt x="16200" y="234817"/>
                    <a:pt x="18558" y="236924"/>
                  </a:cubicBezTo>
                  <a:cubicBezTo>
                    <a:pt x="21022" y="239139"/>
                    <a:pt x="24344" y="240889"/>
                    <a:pt x="25809" y="243640"/>
                  </a:cubicBezTo>
                  <a:cubicBezTo>
                    <a:pt x="28380" y="248497"/>
                    <a:pt x="28952" y="254248"/>
                    <a:pt x="32274" y="258892"/>
                  </a:cubicBezTo>
                  <a:cubicBezTo>
                    <a:pt x="32560" y="259284"/>
                    <a:pt x="32345" y="259999"/>
                    <a:pt x="32452" y="260535"/>
                  </a:cubicBezTo>
                  <a:cubicBezTo>
                    <a:pt x="33524" y="266750"/>
                    <a:pt x="34453" y="272965"/>
                    <a:pt x="35667" y="279144"/>
                  </a:cubicBezTo>
                  <a:cubicBezTo>
                    <a:pt x="37453" y="288074"/>
                    <a:pt x="39489" y="296932"/>
                    <a:pt x="41418" y="305861"/>
                  </a:cubicBezTo>
                  <a:cubicBezTo>
                    <a:pt x="43418" y="315184"/>
                    <a:pt x="47204" y="323864"/>
                    <a:pt x="51312" y="332401"/>
                  </a:cubicBezTo>
                  <a:cubicBezTo>
                    <a:pt x="53776" y="337544"/>
                    <a:pt x="56991" y="342366"/>
                    <a:pt x="59813" y="347367"/>
                  </a:cubicBezTo>
                  <a:cubicBezTo>
                    <a:pt x="60992" y="349439"/>
                    <a:pt x="62027" y="351582"/>
                    <a:pt x="63206" y="353653"/>
                  </a:cubicBezTo>
                  <a:cubicBezTo>
                    <a:pt x="67564" y="361225"/>
                    <a:pt x="72136" y="368655"/>
                    <a:pt x="76279" y="376370"/>
                  </a:cubicBezTo>
                  <a:cubicBezTo>
                    <a:pt x="77994" y="379585"/>
                    <a:pt x="79244" y="383193"/>
                    <a:pt x="79923" y="386800"/>
                  </a:cubicBezTo>
                  <a:cubicBezTo>
                    <a:pt x="80780" y="391515"/>
                    <a:pt x="80887" y="396409"/>
                    <a:pt x="81280" y="401195"/>
                  </a:cubicBezTo>
                  <a:cubicBezTo>
                    <a:pt x="82137" y="411732"/>
                    <a:pt x="82994" y="422269"/>
                    <a:pt x="83745" y="432806"/>
                  </a:cubicBezTo>
                  <a:cubicBezTo>
                    <a:pt x="83852" y="434306"/>
                    <a:pt x="83459" y="435878"/>
                    <a:pt x="83244" y="437807"/>
                  </a:cubicBezTo>
                  <a:cubicBezTo>
                    <a:pt x="82066" y="437021"/>
                    <a:pt x="81387" y="436699"/>
                    <a:pt x="80887" y="436235"/>
                  </a:cubicBezTo>
                  <a:cubicBezTo>
                    <a:pt x="75315" y="430770"/>
                    <a:pt x="69779" y="425269"/>
                    <a:pt x="64278" y="419733"/>
                  </a:cubicBezTo>
                  <a:cubicBezTo>
                    <a:pt x="59777" y="415196"/>
                    <a:pt x="54455" y="412446"/>
                    <a:pt x="48097" y="411875"/>
                  </a:cubicBezTo>
                  <a:cubicBezTo>
                    <a:pt x="42025" y="411339"/>
                    <a:pt x="36239" y="411839"/>
                    <a:pt x="31345" y="416125"/>
                  </a:cubicBezTo>
                  <a:cubicBezTo>
                    <a:pt x="28095" y="418983"/>
                    <a:pt x="27737" y="420626"/>
                    <a:pt x="30166" y="424198"/>
                  </a:cubicBezTo>
                  <a:cubicBezTo>
                    <a:pt x="32774" y="428020"/>
                    <a:pt x="35417" y="431842"/>
                    <a:pt x="38167" y="435842"/>
                  </a:cubicBezTo>
                  <a:cubicBezTo>
                    <a:pt x="36917" y="436663"/>
                    <a:pt x="35667" y="437378"/>
                    <a:pt x="34488" y="438271"/>
                  </a:cubicBezTo>
                  <a:cubicBezTo>
                    <a:pt x="32738" y="439593"/>
                    <a:pt x="30666" y="440735"/>
                    <a:pt x="29452" y="442486"/>
                  </a:cubicBezTo>
                  <a:cubicBezTo>
                    <a:pt x="26094" y="447272"/>
                    <a:pt x="25987" y="451844"/>
                    <a:pt x="31559" y="455237"/>
                  </a:cubicBezTo>
                  <a:cubicBezTo>
                    <a:pt x="35524" y="457666"/>
                    <a:pt x="39453" y="458238"/>
                    <a:pt x="43811" y="457023"/>
                  </a:cubicBezTo>
                  <a:cubicBezTo>
                    <a:pt x="47740" y="455916"/>
                    <a:pt x="51705" y="454880"/>
                    <a:pt x="55598" y="453737"/>
                  </a:cubicBezTo>
                  <a:cubicBezTo>
                    <a:pt x="57956" y="453023"/>
                    <a:pt x="59920" y="453487"/>
                    <a:pt x="61849" y="454987"/>
                  </a:cubicBezTo>
                  <a:cubicBezTo>
                    <a:pt x="65028" y="457381"/>
                    <a:pt x="68564" y="458631"/>
                    <a:pt x="72707" y="458845"/>
                  </a:cubicBezTo>
                  <a:cubicBezTo>
                    <a:pt x="79101" y="459166"/>
                    <a:pt x="81851" y="461845"/>
                    <a:pt x="82459" y="468096"/>
                  </a:cubicBezTo>
                  <a:cubicBezTo>
                    <a:pt x="84173" y="485241"/>
                    <a:pt x="87781" y="502172"/>
                    <a:pt x="89210" y="519352"/>
                  </a:cubicBezTo>
                  <a:cubicBezTo>
                    <a:pt x="89674" y="525103"/>
                    <a:pt x="90281" y="530818"/>
                    <a:pt x="90460" y="536569"/>
                  </a:cubicBezTo>
                  <a:cubicBezTo>
                    <a:pt x="90567" y="540819"/>
                    <a:pt x="90174" y="545106"/>
                    <a:pt x="89817" y="549392"/>
                  </a:cubicBezTo>
                  <a:cubicBezTo>
                    <a:pt x="89459" y="553393"/>
                    <a:pt x="88709" y="557322"/>
                    <a:pt x="88424" y="561322"/>
                  </a:cubicBezTo>
                  <a:cubicBezTo>
                    <a:pt x="88174" y="564465"/>
                    <a:pt x="88531" y="567644"/>
                    <a:pt x="88281" y="570752"/>
                  </a:cubicBezTo>
                  <a:cubicBezTo>
                    <a:pt x="87781" y="577253"/>
                    <a:pt x="86995" y="583753"/>
                    <a:pt x="86459" y="590254"/>
                  </a:cubicBezTo>
                  <a:cubicBezTo>
                    <a:pt x="85030" y="607649"/>
                    <a:pt x="84352" y="625116"/>
                    <a:pt x="81137" y="642368"/>
                  </a:cubicBezTo>
                  <a:cubicBezTo>
                    <a:pt x="79280" y="652333"/>
                    <a:pt x="78815" y="662620"/>
                    <a:pt x="76636" y="672514"/>
                  </a:cubicBezTo>
                  <a:cubicBezTo>
                    <a:pt x="74815" y="680766"/>
                    <a:pt x="75565" y="688695"/>
                    <a:pt x="76779" y="696803"/>
                  </a:cubicBezTo>
                  <a:cubicBezTo>
                    <a:pt x="77208" y="699590"/>
                    <a:pt x="78708" y="701054"/>
                    <a:pt x="81601" y="701268"/>
                  </a:cubicBezTo>
                  <a:cubicBezTo>
                    <a:pt x="82887" y="701376"/>
                    <a:pt x="84173" y="701161"/>
                    <a:pt x="85423" y="701125"/>
                  </a:cubicBezTo>
                  <a:cubicBezTo>
                    <a:pt x="86995" y="705626"/>
                    <a:pt x="86995" y="705626"/>
                    <a:pt x="91031" y="704876"/>
                  </a:cubicBezTo>
                  <a:close/>
                  <a:moveTo>
                    <a:pt x="208939" y="254176"/>
                  </a:moveTo>
                  <a:cubicBezTo>
                    <a:pt x="208117" y="252105"/>
                    <a:pt x="207153" y="250426"/>
                    <a:pt x="206831" y="248640"/>
                  </a:cubicBezTo>
                  <a:cubicBezTo>
                    <a:pt x="206331" y="245640"/>
                    <a:pt x="204652" y="243604"/>
                    <a:pt x="202545" y="241675"/>
                  </a:cubicBezTo>
                  <a:cubicBezTo>
                    <a:pt x="201724" y="240925"/>
                    <a:pt x="200616" y="240282"/>
                    <a:pt x="200188" y="239353"/>
                  </a:cubicBezTo>
                  <a:cubicBezTo>
                    <a:pt x="199580" y="238103"/>
                    <a:pt x="198902" y="236353"/>
                    <a:pt x="199330" y="235317"/>
                  </a:cubicBezTo>
                  <a:cubicBezTo>
                    <a:pt x="199723" y="234353"/>
                    <a:pt x="201581" y="233745"/>
                    <a:pt x="202902" y="233531"/>
                  </a:cubicBezTo>
                  <a:cubicBezTo>
                    <a:pt x="204688" y="233245"/>
                    <a:pt x="206581" y="233460"/>
                    <a:pt x="209224" y="233460"/>
                  </a:cubicBezTo>
                  <a:cubicBezTo>
                    <a:pt x="209796" y="234888"/>
                    <a:pt x="210403" y="236210"/>
                    <a:pt x="210903" y="237567"/>
                  </a:cubicBezTo>
                  <a:cubicBezTo>
                    <a:pt x="212403" y="241675"/>
                    <a:pt x="215797" y="242747"/>
                    <a:pt x="219011" y="239925"/>
                  </a:cubicBezTo>
                  <a:cubicBezTo>
                    <a:pt x="220262" y="238853"/>
                    <a:pt x="221333" y="236710"/>
                    <a:pt x="222976" y="238175"/>
                  </a:cubicBezTo>
                  <a:cubicBezTo>
                    <a:pt x="224083" y="239175"/>
                    <a:pt x="224762" y="241568"/>
                    <a:pt x="224405" y="243068"/>
                  </a:cubicBezTo>
                  <a:cubicBezTo>
                    <a:pt x="223548" y="246711"/>
                    <a:pt x="222762" y="250033"/>
                    <a:pt x="224262" y="253891"/>
                  </a:cubicBezTo>
                  <a:cubicBezTo>
                    <a:pt x="225512" y="257106"/>
                    <a:pt x="221798" y="260856"/>
                    <a:pt x="216833" y="262106"/>
                  </a:cubicBezTo>
                  <a:cubicBezTo>
                    <a:pt x="215225" y="258534"/>
                    <a:pt x="215047" y="253248"/>
                    <a:pt x="208939" y="254176"/>
                  </a:cubicBezTo>
                  <a:close/>
                  <a:moveTo>
                    <a:pt x="155289" y="139127"/>
                  </a:moveTo>
                  <a:cubicBezTo>
                    <a:pt x="153503" y="135376"/>
                    <a:pt x="152217" y="131804"/>
                    <a:pt x="155253" y="128553"/>
                  </a:cubicBezTo>
                  <a:cubicBezTo>
                    <a:pt x="156646" y="127054"/>
                    <a:pt x="163433" y="128696"/>
                    <a:pt x="165683" y="130768"/>
                  </a:cubicBezTo>
                  <a:cubicBezTo>
                    <a:pt x="167719" y="132625"/>
                    <a:pt x="167219" y="134840"/>
                    <a:pt x="166183" y="136912"/>
                  </a:cubicBezTo>
                  <a:cubicBezTo>
                    <a:pt x="164397" y="140341"/>
                    <a:pt x="161754" y="140877"/>
                    <a:pt x="155289" y="139127"/>
                  </a:cubicBezTo>
                  <a:close/>
                  <a:moveTo>
                    <a:pt x="194615" y="144163"/>
                  </a:moveTo>
                  <a:cubicBezTo>
                    <a:pt x="189258" y="142770"/>
                    <a:pt x="183971" y="141127"/>
                    <a:pt x="178649" y="139555"/>
                  </a:cubicBezTo>
                  <a:cubicBezTo>
                    <a:pt x="177935" y="139341"/>
                    <a:pt x="176899" y="139269"/>
                    <a:pt x="176613" y="138769"/>
                  </a:cubicBezTo>
                  <a:cubicBezTo>
                    <a:pt x="175935" y="137590"/>
                    <a:pt x="175184" y="136162"/>
                    <a:pt x="175327" y="134947"/>
                  </a:cubicBezTo>
                  <a:cubicBezTo>
                    <a:pt x="175470" y="134054"/>
                    <a:pt x="176935" y="132804"/>
                    <a:pt x="177935" y="132697"/>
                  </a:cubicBezTo>
                  <a:cubicBezTo>
                    <a:pt x="181042" y="132411"/>
                    <a:pt x="184221" y="132590"/>
                    <a:pt x="187900" y="132590"/>
                  </a:cubicBezTo>
                  <a:cubicBezTo>
                    <a:pt x="192651" y="133304"/>
                    <a:pt x="197402" y="135340"/>
                    <a:pt x="201545" y="138698"/>
                  </a:cubicBezTo>
                  <a:cubicBezTo>
                    <a:pt x="204152" y="140805"/>
                    <a:pt x="203438" y="143663"/>
                    <a:pt x="200080" y="144377"/>
                  </a:cubicBezTo>
                  <a:cubicBezTo>
                    <a:pt x="198366" y="144770"/>
                    <a:pt x="196366" y="144627"/>
                    <a:pt x="194615" y="144163"/>
                  </a:cubicBezTo>
                  <a:close/>
                  <a:moveTo>
                    <a:pt x="143216" y="159593"/>
                  </a:moveTo>
                  <a:cubicBezTo>
                    <a:pt x="141037" y="159522"/>
                    <a:pt x="139287" y="157915"/>
                    <a:pt x="139394" y="155593"/>
                  </a:cubicBezTo>
                  <a:cubicBezTo>
                    <a:pt x="139537" y="153343"/>
                    <a:pt x="141216" y="152271"/>
                    <a:pt x="143573" y="152021"/>
                  </a:cubicBezTo>
                  <a:cubicBezTo>
                    <a:pt x="148003" y="151592"/>
                    <a:pt x="152396" y="150878"/>
                    <a:pt x="156825" y="150271"/>
                  </a:cubicBezTo>
                  <a:cubicBezTo>
                    <a:pt x="157825" y="156736"/>
                    <a:pt x="157539" y="157629"/>
                    <a:pt x="152503" y="158879"/>
                  </a:cubicBezTo>
                  <a:cubicBezTo>
                    <a:pt x="149538" y="159629"/>
                    <a:pt x="146324" y="159701"/>
                    <a:pt x="143216" y="159593"/>
                  </a:cubicBezTo>
                  <a:close/>
                  <a:moveTo>
                    <a:pt x="174434" y="157843"/>
                  </a:moveTo>
                  <a:cubicBezTo>
                    <a:pt x="172648" y="152771"/>
                    <a:pt x="170863" y="151664"/>
                    <a:pt x="165148" y="150878"/>
                  </a:cubicBezTo>
                  <a:cubicBezTo>
                    <a:pt x="165255" y="147449"/>
                    <a:pt x="167291" y="145306"/>
                    <a:pt x="170612" y="145806"/>
                  </a:cubicBezTo>
                  <a:cubicBezTo>
                    <a:pt x="174434" y="146378"/>
                    <a:pt x="178256" y="147449"/>
                    <a:pt x="181900" y="148770"/>
                  </a:cubicBezTo>
                  <a:cubicBezTo>
                    <a:pt x="186079" y="150271"/>
                    <a:pt x="190115" y="152235"/>
                    <a:pt x="194151" y="154092"/>
                  </a:cubicBezTo>
                  <a:cubicBezTo>
                    <a:pt x="195651" y="154771"/>
                    <a:pt x="197223" y="155521"/>
                    <a:pt x="198402" y="156593"/>
                  </a:cubicBezTo>
                  <a:cubicBezTo>
                    <a:pt x="202009" y="159915"/>
                    <a:pt x="201474" y="163630"/>
                    <a:pt x="196902" y="165165"/>
                  </a:cubicBezTo>
                  <a:cubicBezTo>
                    <a:pt x="193437" y="166344"/>
                    <a:pt x="189722" y="167309"/>
                    <a:pt x="186114" y="167273"/>
                  </a:cubicBezTo>
                  <a:cubicBezTo>
                    <a:pt x="180042" y="167201"/>
                    <a:pt x="176435" y="163487"/>
                    <a:pt x="174434" y="157843"/>
                  </a:cubicBezTo>
                  <a:close/>
                  <a:moveTo>
                    <a:pt x="104711" y="277822"/>
                  </a:moveTo>
                  <a:cubicBezTo>
                    <a:pt x="106890" y="276287"/>
                    <a:pt x="110069" y="276001"/>
                    <a:pt x="112855" y="275643"/>
                  </a:cubicBezTo>
                  <a:cubicBezTo>
                    <a:pt x="113391" y="275572"/>
                    <a:pt x="114534" y="277822"/>
                    <a:pt x="114784" y="279108"/>
                  </a:cubicBezTo>
                  <a:cubicBezTo>
                    <a:pt x="114891" y="279751"/>
                    <a:pt x="113748" y="280858"/>
                    <a:pt x="112927" y="281394"/>
                  </a:cubicBezTo>
                  <a:cubicBezTo>
                    <a:pt x="112212" y="281859"/>
                    <a:pt x="111141" y="282180"/>
                    <a:pt x="110319" y="282002"/>
                  </a:cubicBezTo>
                  <a:cubicBezTo>
                    <a:pt x="107712" y="281430"/>
                    <a:pt x="106247" y="282787"/>
                    <a:pt x="104819" y="285502"/>
                  </a:cubicBezTo>
                  <a:cubicBezTo>
                    <a:pt x="102497" y="282251"/>
                    <a:pt x="102640" y="279287"/>
                    <a:pt x="104711" y="277822"/>
                  </a:cubicBezTo>
                  <a:close/>
                  <a:moveTo>
                    <a:pt x="86673" y="97729"/>
                  </a:moveTo>
                  <a:cubicBezTo>
                    <a:pt x="85745" y="97550"/>
                    <a:pt x="84566" y="95371"/>
                    <a:pt x="84530" y="94049"/>
                  </a:cubicBezTo>
                  <a:cubicBezTo>
                    <a:pt x="84459" y="92335"/>
                    <a:pt x="87281" y="90763"/>
                    <a:pt x="88602" y="91620"/>
                  </a:cubicBezTo>
                  <a:cubicBezTo>
                    <a:pt x="89781" y="92371"/>
                    <a:pt x="90567" y="93799"/>
                    <a:pt x="92210" y="95728"/>
                  </a:cubicBezTo>
                  <a:cubicBezTo>
                    <a:pt x="89710" y="96728"/>
                    <a:pt x="88066" y="97978"/>
                    <a:pt x="86673" y="97729"/>
                  </a:cubicBezTo>
                  <a:close/>
                  <a:moveTo>
                    <a:pt x="124964" y="42864"/>
                  </a:moveTo>
                  <a:cubicBezTo>
                    <a:pt x="127571" y="45793"/>
                    <a:pt x="127250" y="49865"/>
                    <a:pt x="124607" y="53723"/>
                  </a:cubicBezTo>
                  <a:cubicBezTo>
                    <a:pt x="122571" y="56687"/>
                    <a:pt x="120571" y="57295"/>
                    <a:pt x="116320" y="56188"/>
                  </a:cubicBezTo>
                  <a:cubicBezTo>
                    <a:pt x="115070" y="55866"/>
                    <a:pt x="113855" y="55509"/>
                    <a:pt x="112998" y="55259"/>
                  </a:cubicBezTo>
                  <a:cubicBezTo>
                    <a:pt x="111855" y="51758"/>
                    <a:pt x="110676" y="48615"/>
                    <a:pt x="109891" y="45401"/>
                  </a:cubicBezTo>
                  <a:cubicBezTo>
                    <a:pt x="109605" y="44186"/>
                    <a:pt x="109962" y="41757"/>
                    <a:pt x="110534" y="41578"/>
                  </a:cubicBezTo>
                  <a:cubicBezTo>
                    <a:pt x="113641" y="40579"/>
                    <a:pt x="116927" y="39686"/>
                    <a:pt x="120142" y="39686"/>
                  </a:cubicBezTo>
                  <a:cubicBezTo>
                    <a:pt x="121785" y="39686"/>
                    <a:pt x="123714" y="41436"/>
                    <a:pt x="124964" y="42864"/>
                  </a:cubicBezTo>
                  <a:close/>
                  <a:moveTo>
                    <a:pt x="51991" y="26934"/>
                  </a:moveTo>
                  <a:cubicBezTo>
                    <a:pt x="50205" y="25041"/>
                    <a:pt x="48562" y="23255"/>
                    <a:pt x="45883" y="22362"/>
                  </a:cubicBezTo>
                  <a:cubicBezTo>
                    <a:pt x="42918" y="21397"/>
                    <a:pt x="41525" y="18004"/>
                    <a:pt x="41846" y="14504"/>
                  </a:cubicBezTo>
                  <a:cubicBezTo>
                    <a:pt x="42275" y="9575"/>
                    <a:pt x="46133" y="6110"/>
                    <a:pt x="50776" y="6610"/>
                  </a:cubicBezTo>
                  <a:cubicBezTo>
                    <a:pt x="57920" y="7396"/>
                    <a:pt x="63813" y="10611"/>
                    <a:pt x="68528" y="15968"/>
                  </a:cubicBezTo>
                  <a:cubicBezTo>
                    <a:pt x="70886" y="18647"/>
                    <a:pt x="70171" y="21112"/>
                    <a:pt x="67064" y="23112"/>
                  </a:cubicBezTo>
                  <a:cubicBezTo>
                    <a:pt x="64885" y="24505"/>
                    <a:pt x="62885" y="26148"/>
                    <a:pt x="60742" y="27684"/>
                  </a:cubicBezTo>
                  <a:cubicBezTo>
                    <a:pt x="57491" y="30006"/>
                    <a:pt x="54705" y="29827"/>
                    <a:pt x="51991" y="26934"/>
                  </a:cubicBezTo>
                  <a:close/>
                  <a:moveTo>
                    <a:pt x="84995" y="25612"/>
                  </a:moveTo>
                  <a:cubicBezTo>
                    <a:pt x="83137" y="25255"/>
                    <a:pt x="82816" y="23576"/>
                    <a:pt x="83352" y="22076"/>
                  </a:cubicBezTo>
                  <a:cubicBezTo>
                    <a:pt x="84352" y="19112"/>
                    <a:pt x="90424" y="17004"/>
                    <a:pt x="92889" y="18826"/>
                  </a:cubicBezTo>
                  <a:cubicBezTo>
                    <a:pt x="95425" y="20683"/>
                    <a:pt x="97818" y="22719"/>
                    <a:pt x="100139" y="24862"/>
                  </a:cubicBezTo>
                  <a:cubicBezTo>
                    <a:pt x="103175" y="27684"/>
                    <a:pt x="103247" y="29041"/>
                    <a:pt x="100961" y="34006"/>
                  </a:cubicBezTo>
                  <a:cubicBezTo>
                    <a:pt x="99496" y="33363"/>
                    <a:pt x="97889" y="32899"/>
                    <a:pt x="96568" y="32006"/>
                  </a:cubicBezTo>
                  <a:cubicBezTo>
                    <a:pt x="92889" y="29505"/>
                    <a:pt x="89567" y="26505"/>
                    <a:pt x="84995" y="25612"/>
                  </a:cubicBezTo>
                  <a:close/>
                  <a:moveTo>
                    <a:pt x="93960" y="56973"/>
                  </a:moveTo>
                  <a:cubicBezTo>
                    <a:pt x="89424" y="55580"/>
                    <a:pt x="84995" y="53651"/>
                    <a:pt x="80744" y="51544"/>
                  </a:cubicBezTo>
                  <a:cubicBezTo>
                    <a:pt x="78351" y="50366"/>
                    <a:pt x="76494" y="49579"/>
                    <a:pt x="74172" y="51616"/>
                  </a:cubicBezTo>
                  <a:cubicBezTo>
                    <a:pt x="73315" y="52366"/>
                    <a:pt x="71707" y="52830"/>
                    <a:pt x="70636" y="52544"/>
                  </a:cubicBezTo>
                  <a:cubicBezTo>
                    <a:pt x="65814" y="51330"/>
                    <a:pt x="60956" y="50151"/>
                    <a:pt x="57491" y="46043"/>
                  </a:cubicBezTo>
                  <a:cubicBezTo>
                    <a:pt x="56098" y="44400"/>
                    <a:pt x="54277" y="43150"/>
                    <a:pt x="52276" y="41400"/>
                  </a:cubicBezTo>
                  <a:cubicBezTo>
                    <a:pt x="52312" y="38793"/>
                    <a:pt x="53741" y="37685"/>
                    <a:pt x="56241" y="37971"/>
                  </a:cubicBezTo>
                  <a:cubicBezTo>
                    <a:pt x="59920" y="38399"/>
                    <a:pt x="62635" y="36435"/>
                    <a:pt x="65207" y="34292"/>
                  </a:cubicBezTo>
                  <a:cubicBezTo>
                    <a:pt x="68778" y="31291"/>
                    <a:pt x="72315" y="28720"/>
                    <a:pt x="77065" y="32220"/>
                  </a:cubicBezTo>
                  <a:cubicBezTo>
                    <a:pt x="77601" y="32613"/>
                    <a:pt x="78530" y="32720"/>
                    <a:pt x="79244" y="32613"/>
                  </a:cubicBezTo>
                  <a:cubicBezTo>
                    <a:pt x="86781" y="31684"/>
                    <a:pt x="90960" y="36899"/>
                    <a:pt x="95496" y="41436"/>
                  </a:cubicBezTo>
                  <a:cubicBezTo>
                    <a:pt x="96532" y="42471"/>
                    <a:pt x="97782" y="43258"/>
                    <a:pt x="98961" y="44079"/>
                  </a:cubicBezTo>
                  <a:cubicBezTo>
                    <a:pt x="101997" y="46222"/>
                    <a:pt x="103426" y="49937"/>
                    <a:pt x="102211" y="52723"/>
                  </a:cubicBezTo>
                  <a:cubicBezTo>
                    <a:pt x="100925" y="55652"/>
                    <a:pt x="97210" y="57974"/>
                    <a:pt x="93960" y="56973"/>
                  </a:cubicBezTo>
                  <a:close/>
                  <a:moveTo>
                    <a:pt x="8664" y="110016"/>
                  </a:moveTo>
                  <a:cubicBezTo>
                    <a:pt x="7449" y="108051"/>
                    <a:pt x="8164" y="106122"/>
                    <a:pt x="9521" y="104479"/>
                  </a:cubicBezTo>
                  <a:cubicBezTo>
                    <a:pt x="11021" y="102657"/>
                    <a:pt x="12986" y="101622"/>
                    <a:pt x="15343" y="102408"/>
                  </a:cubicBezTo>
                  <a:cubicBezTo>
                    <a:pt x="16165" y="102693"/>
                    <a:pt x="16665" y="103801"/>
                    <a:pt x="17879" y="105122"/>
                  </a:cubicBezTo>
                  <a:cubicBezTo>
                    <a:pt x="15450" y="107444"/>
                    <a:pt x="13379" y="109551"/>
                    <a:pt x="11093" y="111444"/>
                  </a:cubicBezTo>
                  <a:cubicBezTo>
                    <a:pt x="10807" y="111694"/>
                    <a:pt x="9128" y="110766"/>
                    <a:pt x="8664" y="110016"/>
                  </a:cubicBezTo>
                  <a:close/>
                  <a:moveTo>
                    <a:pt x="21915" y="231138"/>
                  </a:moveTo>
                  <a:cubicBezTo>
                    <a:pt x="19201" y="230495"/>
                    <a:pt x="16522" y="226959"/>
                    <a:pt x="16915" y="224601"/>
                  </a:cubicBezTo>
                  <a:cubicBezTo>
                    <a:pt x="17308" y="222458"/>
                    <a:pt x="19915" y="220958"/>
                    <a:pt x="22558" y="221387"/>
                  </a:cubicBezTo>
                  <a:cubicBezTo>
                    <a:pt x="25666" y="221922"/>
                    <a:pt x="27023" y="223530"/>
                    <a:pt x="26559" y="226173"/>
                  </a:cubicBezTo>
                  <a:cubicBezTo>
                    <a:pt x="25916" y="229781"/>
                    <a:pt x="24166" y="231674"/>
                    <a:pt x="21915" y="231138"/>
                  </a:cubicBezTo>
                  <a:close/>
                  <a:moveTo>
                    <a:pt x="54777" y="446165"/>
                  </a:moveTo>
                  <a:cubicBezTo>
                    <a:pt x="50062" y="447201"/>
                    <a:pt x="45418" y="448487"/>
                    <a:pt x="40739" y="449629"/>
                  </a:cubicBezTo>
                  <a:cubicBezTo>
                    <a:pt x="39846" y="449844"/>
                    <a:pt x="38846" y="449844"/>
                    <a:pt x="37989" y="449665"/>
                  </a:cubicBezTo>
                  <a:cubicBezTo>
                    <a:pt x="36239" y="449308"/>
                    <a:pt x="35560" y="447451"/>
                    <a:pt x="36846" y="446308"/>
                  </a:cubicBezTo>
                  <a:cubicBezTo>
                    <a:pt x="38203" y="445129"/>
                    <a:pt x="39846" y="444165"/>
                    <a:pt x="41525" y="443486"/>
                  </a:cubicBezTo>
                  <a:cubicBezTo>
                    <a:pt x="44275" y="442343"/>
                    <a:pt x="47133" y="441450"/>
                    <a:pt x="49990" y="440593"/>
                  </a:cubicBezTo>
                  <a:cubicBezTo>
                    <a:pt x="52669" y="439807"/>
                    <a:pt x="53276" y="437950"/>
                    <a:pt x="53205" y="435449"/>
                  </a:cubicBezTo>
                  <a:cubicBezTo>
                    <a:pt x="53134" y="433021"/>
                    <a:pt x="51633" y="432485"/>
                    <a:pt x="49704" y="431913"/>
                  </a:cubicBezTo>
                  <a:cubicBezTo>
                    <a:pt x="45597" y="430663"/>
                    <a:pt x="41668" y="429055"/>
                    <a:pt x="39418" y="424841"/>
                  </a:cubicBezTo>
                  <a:cubicBezTo>
                    <a:pt x="37167" y="420662"/>
                    <a:pt x="38489" y="417804"/>
                    <a:pt x="43204" y="417733"/>
                  </a:cubicBezTo>
                  <a:cubicBezTo>
                    <a:pt x="49955" y="417626"/>
                    <a:pt x="56170" y="419268"/>
                    <a:pt x="60920" y="424412"/>
                  </a:cubicBezTo>
                  <a:cubicBezTo>
                    <a:pt x="63813" y="427520"/>
                    <a:pt x="66242" y="431056"/>
                    <a:pt x="68993" y="434306"/>
                  </a:cubicBezTo>
                  <a:cubicBezTo>
                    <a:pt x="71029" y="436699"/>
                    <a:pt x="73386" y="438878"/>
                    <a:pt x="75386" y="441307"/>
                  </a:cubicBezTo>
                  <a:cubicBezTo>
                    <a:pt x="77529" y="443950"/>
                    <a:pt x="80530" y="446272"/>
                    <a:pt x="79887" y="450558"/>
                  </a:cubicBezTo>
                  <a:cubicBezTo>
                    <a:pt x="75386" y="451451"/>
                    <a:pt x="71314" y="450630"/>
                    <a:pt x="67314" y="448987"/>
                  </a:cubicBezTo>
                  <a:cubicBezTo>
                    <a:pt x="64885" y="447986"/>
                    <a:pt x="62599" y="446629"/>
                    <a:pt x="60099" y="445951"/>
                  </a:cubicBezTo>
                  <a:cubicBezTo>
                    <a:pt x="58456" y="445557"/>
                    <a:pt x="56491" y="445772"/>
                    <a:pt x="54777" y="446165"/>
                  </a:cubicBezTo>
                  <a:close/>
                  <a:moveTo>
                    <a:pt x="116963" y="462988"/>
                  </a:moveTo>
                  <a:cubicBezTo>
                    <a:pt x="114070" y="460631"/>
                    <a:pt x="110784" y="459810"/>
                    <a:pt x="107140" y="459667"/>
                  </a:cubicBezTo>
                  <a:cubicBezTo>
                    <a:pt x="101997" y="459488"/>
                    <a:pt x="96818" y="459095"/>
                    <a:pt x="91245" y="458738"/>
                  </a:cubicBezTo>
                  <a:cubicBezTo>
                    <a:pt x="92103" y="452916"/>
                    <a:pt x="96782" y="452201"/>
                    <a:pt x="100104" y="450237"/>
                  </a:cubicBezTo>
                  <a:cubicBezTo>
                    <a:pt x="104997" y="447308"/>
                    <a:pt x="110034" y="444379"/>
                    <a:pt x="115356" y="442379"/>
                  </a:cubicBezTo>
                  <a:cubicBezTo>
                    <a:pt x="119570" y="440807"/>
                    <a:pt x="124285" y="440378"/>
                    <a:pt x="128786" y="440057"/>
                  </a:cubicBezTo>
                  <a:cubicBezTo>
                    <a:pt x="132001" y="439842"/>
                    <a:pt x="134251" y="442272"/>
                    <a:pt x="135715" y="444986"/>
                  </a:cubicBezTo>
                  <a:cubicBezTo>
                    <a:pt x="137858" y="448879"/>
                    <a:pt x="139644" y="452916"/>
                    <a:pt x="144395" y="454523"/>
                  </a:cubicBezTo>
                  <a:cubicBezTo>
                    <a:pt x="145252" y="454809"/>
                    <a:pt x="145967" y="456988"/>
                    <a:pt x="145859" y="458238"/>
                  </a:cubicBezTo>
                  <a:cubicBezTo>
                    <a:pt x="145574" y="462488"/>
                    <a:pt x="143288" y="465953"/>
                    <a:pt x="140609" y="469061"/>
                  </a:cubicBezTo>
                  <a:cubicBezTo>
                    <a:pt x="140037" y="469739"/>
                    <a:pt x="138573" y="470239"/>
                    <a:pt x="137680" y="470025"/>
                  </a:cubicBezTo>
                  <a:cubicBezTo>
                    <a:pt x="134465" y="469310"/>
                    <a:pt x="131286" y="468311"/>
                    <a:pt x="128107" y="467346"/>
                  </a:cubicBezTo>
                  <a:cubicBezTo>
                    <a:pt x="125821" y="466667"/>
                    <a:pt x="123535" y="465953"/>
                    <a:pt x="121321" y="465132"/>
                  </a:cubicBezTo>
                  <a:cubicBezTo>
                    <a:pt x="119820" y="464596"/>
                    <a:pt x="118213" y="464024"/>
                    <a:pt x="116963" y="46298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8C05C99D-A65D-CA4B-BE94-0EA21204B39F}"/>
                </a:ext>
              </a:extLst>
            </p:cNvPr>
            <p:cNvSpPr/>
            <p:nvPr/>
          </p:nvSpPr>
          <p:spPr>
            <a:xfrm>
              <a:off x="7311185" y="6253026"/>
              <a:ext cx="196317" cy="643299"/>
            </a:xfrm>
            <a:custGeom>
              <a:avLst/>
              <a:gdLst>
                <a:gd name="connsiteX0" fmla="*/ 102539 w 196317"/>
                <a:gd name="connsiteY0" fmla="*/ 643050 h 643299"/>
                <a:gd name="connsiteX1" fmla="*/ 107504 w 196317"/>
                <a:gd name="connsiteY1" fmla="*/ 642264 h 643299"/>
                <a:gd name="connsiteX2" fmla="*/ 115505 w 196317"/>
                <a:gd name="connsiteY2" fmla="*/ 632013 h 643299"/>
                <a:gd name="connsiteX3" fmla="*/ 113683 w 196317"/>
                <a:gd name="connsiteY3" fmla="*/ 601473 h 643299"/>
                <a:gd name="connsiteX4" fmla="*/ 115826 w 196317"/>
                <a:gd name="connsiteY4" fmla="*/ 569327 h 643299"/>
                <a:gd name="connsiteX5" fmla="*/ 123184 w 196317"/>
                <a:gd name="connsiteY5" fmla="*/ 534358 h 643299"/>
                <a:gd name="connsiteX6" fmla="*/ 128935 w 196317"/>
                <a:gd name="connsiteY6" fmla="*/ 510355 h 643299"/>
                <a:gd name="connsiteX7" fmla="*/ 129256 w 196317"/>
                <a:gd name="connsiteY7" fmla="*/ 504354 h 643299"/>
                <a:gd name="connsiteX8" fmla="*/ 128506 w 196317"/>
                <a:gd name="connsiteY8" fmla="*/ 489638 h 643299"/>
                <a:gd name="connsiteX9" fmla="*/ 129792 w 196317"/>
                <a:gd name="connsiteY9" fmla="*/ 468599 h 643299"/>
                <a:gd name="connsiteX10" fmla="*/ 129935 w 196317"/>
                <a:gd name="connsiteY10" fmla="*/ 465849 h 643299"/>
                <a:gd name="connsiteX11" fmla="*/ 131328 w 196317"/>
                <a:gd name="connsiteY11" fmla="*/ 439846 h 643299"/>
                <a:gd name="connsiteX12" fmla="*/ 127470 w 196317"/>
                <a:gd name="connsiteY12" fmla="*/ 406663 h 643299"/>
                <a:gd name="connsiteX13" fmla="*/ 128828 w 196317"/>
                <a:gd name="connsiteY13" fmla="*/ 380089 h 643299"/>
                <a:gd name="connsiteX14" fmla="*/ 140401 w 196317"/>
                <a:gd name="connsiteY14" fmla="*/ 356193 h 643299"/>
                <a:gd name="connsiteX15" fmla="*/ 167368 w 196317"/>
                <a:gd name="connsiteY15" fmla="*/ 326046 h 643299"/>
                <a:gd name="connsiteX16" fmla="*/ 171226 w 196317"/>
                <a:gd name="connsiteY16" fmla="*/ 316616 h 643299"/>
                <a:gd name="connsiteX17" fmla="*/ 180334 w 196317"/>
                <a:gd name="connsiteY17" fmla="*/ 306365 h 643299"/>
                <a:gd name="connsiteX18" fmla="*/ 188121 w 196317"/>
                <a:gd name="connsiteY18" fmla="*/ 281005 h 643299"/>
                <a:gd name="connsiteX19" fmla="*/ 188907 w 196317"/>
                <a:gd name="connsiteY19" fmla="*/ 276040 h 643299"/>
                <a:gd name="connsiteX20" fmla="*/ 191121 w 196317"/>
                <a:gd name="connsiteY20" fmla="*/ 255502 h 643299"/>
                <a:gd name="connsiteX21" fmla="*/ 191336 w 196317"/>
                <a:gd name="connsiteY21" fmla="*/ 251037 h 643299"/>
                <a:gd name="connsiteX22" fmla="*/ 182977 w 196317"/>
                <a:gd name="connsiteY22" fmla="*/ 244607 h 643299"/>
                <a:gd name="connsiteX23" fmla="*/ 182406 w 196317"/>
                <a:gd name="connsiteY23" fmla="*/ 246036 h 643299"/>
                <a:gd name="connsiteX24" fmla="*/ 180048 w 196317"/>
                <a:gd name="connsiteY24" fmla="*/ 263574 h 643299"/>
                <a:gd name="connsiteX25" fmla="*/ 174655 w 196317"/>
                <a:gd name="connsiteY25" fmla="*/ 280290 h 643299"/>
                <a:gd name="connsiteX26" fmla="*/ 153474 w 196317"/>
                <a:gd name="connsiteY26" fmla="*/ 300007 h 643299"/>
                <a:gd name="connsiteX27" fmla="*/ 134900 w 196317"/>
                <a:gd name="connsiteY27" fmla="*/ 314938 h 643299"/>
                <a:gd name="connsiteX28" fmla="*/ 121648 w 196317"/>
                <a:gd name="connsiteY28" fmla="*/ 339441 h 643299"/>
                <a:gd name="connsiteX29" fmla="*/ 119219 w 196317"/>
                <a:gd name="connsiteY29" fmla="*/ 346763 h 643299"/>
                <a:gd name="connsiteX30" fmla="*/ 117648 w 196317"/>
                <a:gd name="connsiteY30" fmla="*/ 342405 h 643299"/>
                <a:gd name="connsiteX31" fmla="*/ 115969 w 196317"/>
                <a:gd name="connsiteY31" fmla="*/ 321974 h 643299"/>
                <a:gd name="connsiteX32" fmla="*/ 113433 w 196317"/>
                <a:gd name="connsiteY32" fmla="*/ 304936 h 643299"/>
                <a:gd name="connsiteX33" fmla="*/ 114112 w 196317"/>
                <a:gd name="connsiteY33" fmla="*/ 292899 h 643299"/>
                <a:gd name="connsiteX34" fmla="*/ 116826 w 196317"/>
                <a:gd name="connsiteY34" fmla="*/ 290149 h 643299"/>
                <a:gd name="connsiteX35" fmla="*/ 122327 w 196317"/>
                <a:gd name="connsiteY35" fmla="*/ 283862 h 643299"/>
                <a:gd name="connsiteX36" fmla="*/ 125006 w 196317"/>
                <a:gd name="connsiteY36" fmla="*/ 279361 h 643299"/>
                <a:gd name="connsiteX37" fmla="*/ 141829 w 196317"/>
                <a:gd name="connsiteY37" fmla="*/ 264074 h 643299"/>
                <a:gd name="connsiteX38" fmla="*/ 148223 w 196317"/>
                <a:gd name="connsiteY38" fmla="*/ 255073 h 643299"/>
                <a:gd name="connsiteX39" fmla="*/ 160867 w 196317"/>
                <a:gd name="connsiteY39" fmla="*/ 227998 h 643299"/>
                <a:gd name="connsiteX40" fmla="*/ 171619 w 196317"/>
                <a:gd name="connsiteY40" fmla="*/ 208496 h 643299"/>
                <a:gd name="connsiteX41" fmla="*/ 173369 w 196317"/>
                <a:gd name="connsiteY41" fmla="*/ 201102 h 643299"/>
                <a:gd name="connsiteX42" fmla="*/ 171297 w 196317"/>
                <a:gd name="connsiteY42" fmla="*/ 197030 h 643299"/>
                <a:gd name="connsiteX43" fmla="*/ 166297 w 196317"/>
                <a:gd name="connsiteY43" fmla="*/ 198566 h 643299"/>
                <a:gd name="connsiteX44" fmla="*/ 162153 w 196317"/>
                <a:gd name="connsiteY44" fmla="*/ 204495 h 643299"/>
                <a:gd name="connsiteX45" fmla="*/ 147687 w 196317"/>
                <a:gd name="connsiteY45" fmla="*/ 217032 h 643299"/>
                <a:gd name="connsiteX46" fmla="*/ 122898 w 196317"/>
                <a:gd name="connsiteY46" fmla="*/ 232463 h 643299"/>
                <a:gd name="connsiteX47" fmla="*/ 118648 w 196317"/>
                <a:gd name="connsiteY47" fmla="*/ 237749 h 643299"/>
                <a:gd name="connsiteX48" fmla="*/ 118184 w 196317"/>
                <a:gd name="connsiteY48" fmla="*/ 221390 h 643299"/>
                <a:gd name="connsiteX49" fmla="*/ 121112 w 196317"/>
                <a:gd name="connsiteY49" fmla="*/ 206245 h 643299"/>
                <a:gd name="connsiteX50" fmla="*/ 122041 w 196317"/>
                <a:gd name="connsiteY50" fmla="*/ 186350 h 643299"/>
                <a:gd name="connsiteX51" fmla="*/ 134578 w 196317"/>
                <a:gd name="connsiteY51" fmla="*/ 170062 h 643299"/>
                <a:gd name="connsiteX52" fmla="*/ 158653 w 196317"/>
                <a:gd name="connsiteY52" fmla="*/ 155203 h 643299"/>
                <a:gd name="connsiteX53" fmla="*/ 166297 w 196317"/>
                <a:gd name="connsiteY53" fmla="*/ 148810 h 643299"/>
                <a:gd name="connsiteX54" fmla="*/ 177977 w 196317"/>
                <a:gd name="connsiteY54" fmla="*/ 144452 h 643299"/>
                <a:gd name="connsiteX55" fmla="*/ 186764 w 196317"/>
                <a:gd name="connsiteY55" fmla="*/ 143881 h 643299"/>
                <a:gd name="connsiteX56" fmla="*/ 196229 w 196317"/>
                <a:gd name="connsiteY56" fmla="*/ 131093 h 643299"/>
                <a:gd name="connsiteX57" fmla="*/ 194300 w 196317"/>
                <a:gd name="connsiteY57" fmla="*/ 117841 h 643299"/>
                <a:gd name="connsiteX58" fmla="*/ 173690 w 196317"/>
                <a:gd name="connsiteY58" fmla="*/ 104483 h 643299"/>
                <a:gd name="connsiteX59" fmla="*/ 170833 w 196317"/>
                <a:gd name="connsiteY59" fmla="*/ 106054 h 643299"/>
                <a:gd name="connsiteX60" fmla="*/ 165404 w 196317"/>
                <a:gd name="connsiteY60" fmla="*/ 113127 h 643299"/>
                <a:gd name="connsiteX61" fmla="*/ 164939 w 196317"/>
                <a:gd name="connsiteY61" fmla="*/ 116770 h 643299"/>
                <a:gd name="connsiteX62" fmla="*/ 168083 w 196317"/>
                <a:gd name="connsiteY62" fmla="*/ 133701 h 643299"/>
                <a:gd name="connsiteX63" fmla="*/ 166582 w 196317"/>
                <a:gd name="connsiteY63" fmla="*/ 137451 h 643299"/>
                <a:gd name="connsiteX64" fmla="*/ 160367 w 196317"/>
                <a:gd name="connsiteY64" fmla="*/ 142880 h 643299"/>
                <a:gd name="connsiteX65" fmla="*/ 135507 w 196317"/>
                <a:gd name="connsiteY65" fmla="*/ 160168 h 643299"/>
                <a:gd name="connsiteX66" fmla="*/ 129149 w 196317"/>
                <a:gd name="connsiteY66" fmla="*/ 164561 h 643299"/>
                <a:gd name="connsiteX67" fmla="*/ 119755 w 196317"/>
                <a:gd name="connsiteY67" fmla="*/ 168419 h 643299"/>
                <a:gd name="connsiteX68" fmla="*/ 120148 w 196317"/>
                <a:gd name="connsiteY68" fmla="*/ 164383 h 643299"/>
                <a:gd name="connsiteX69" fmla="*/ 119148 w 196317"/>
                <a:gd name="connsiteY69" fmla="*/ 154596 h 643299"/>
                <a:gd name="connsiteX70" fmla="*/ 118184 w 196317"/>
                <a:gd name="connsiteY70" fmla="*/ 151453 h 643299"/>
                <a:gd name="connsiteX71" fmla="*/ 124327 w 196317"/>
                <a:gd name="connsiteY71" fmla="*/ 127950 h 643299"/>
                <a:gd name="connsiteX72" fmla="*/ 134114 w 196317"/>
                <a:gd name="connsiteY72" fmla="*/ 113877 h 643299"/>
                <a:gd name="connsiteX73" fmla="*/ 144473 w 196317"/>
                <a:gd name="connsiteY73" fmla="*/ 85159 h 643299"/>
                <a:gd name="connsiteX74" fmla="*/ 150938 w 196317"/>
                <a:gd name="connsiteY74" fmla="*/ 79015 h 643299"/>
                <a:gd name="connsiteX75" fmla="*/ 163439 w 196317"/>
                <a:gd name="connsiteY75" fmla="*/ 68121 h 643299"/>
                <a:gd name="connsiteX76" fmla="*/ 164725 w 196317"/>
                <a:gd name="connsiteY76" fmla="*/ 58762 h 643299"/>
                <a:gd name="connsiteX77" fmla="*/ 160617 w 196317"/>
                <a:gd name="connsiteY77" fmla="*/ 51333 h 643299"/>
                <a:gd name="connsiteX78" fmla="*/ 156760 w 196317"/>
                <a:gd name="connsiteY78" fmla="*/ 48190 h 643299"/>
                <a:gd name="connsiteX79" fmla="*/ 145830 w 196317"/>
                <a:gd name="connsiteY79" fmla="*/ 42082 h 643299"/>
                <a:gd name="connsiteX80" fmla="*/ 140543 w 196317"/>
                <a:gd name="connsiteY80" fmla="*/ 42832 h 643299"/>
                <a:gd name="connsiteX81" fmla="*/ 134936 w 196317"/>
                <a:gd name="connsiteY81" fmla="*/ 46368 h 643299"/>
                <a:gd name="connsiteX82" fmla="*/ 128220 w 196317"/>
                <a:gd name="connsiteY82" fmla="*/ 56048 h 643299"/>
                <a:gd name="connsiteX83" fmla="*/ 128721 w 196317"/>
                <a:gd name="connsiteY83" fmla="*/ 67764 h 643299"/>
                <a:gd name="connsiteX84" fmla="*/ 133650 w 196317"/>
                <a:gd name="connsiteY84" fmla="*/ 75658 h 643299"/>
                <a:gd name="connsiteX85" fmla="*/ 136686 w 196317"/>
                <a:gd name="connsiteY85" fmla="*/ 79872 h 643299"/>
                <a:gd name="connsiteX86" fmla="*/ 134436 w 196317"/>
                <a:gd name="connsiteY86" fmla="*/ 95338 h 643299"/>
                <a:gd name="connsiteX87" fmla="*/ 122863 w 196317"/>
                <a:gd name="connsiteY87" fmla="*/ 116734 h 643299"/>
                <a:gd name="connsiteX88" fmla="*/ 110933 w 196317"/>
                <a:gd name="connsiteY88" fmla="*/ 138951 h 643299"/>
                <a:gd name="connsiteX89" fmla="*/ 109682 w 196317"/>
                <a:gd name="connsiteY89" fmla="*/ 140309 h 643299"/>
                <a:gd name="connsiteX90" fmla="*/ 108682 w 196317"/>
                <a:gd name="connsiteY90" fmla="*/ 138130 h 643299"/>
                <a:gd name="connsiteX91" fmla="*/ 103682 w 196317"/>
                <a:gd name="connsiteY91" fmla="*/ 107340 h 643299"/>
                <a:gd name="connsiteX92" fmla="*/ 103860 w 196317"/>
                <a:gd name="connsiteY92" fmla="*/ 86195 h 643299"/>
                <a:gd name="connsiteX93" fmla="*/ 102824 w 196317"/>
                <a:gd name="connsiteY93" fmla="*/ 62370 h 643299"/>
                <a:gd name="connsiteX94" fmla="*/ 100217 w 196317"/>
                <a:gd name="connsiteY94" fmla="*/ 43582 h 643299"/>
                <a:gd name="connsiteX95" fmla="*/ 104325 w 196317"/>
                <a:gd name="connsiteY95" fmla="*/ 35581 h 643299"/>
                <a:gd name="connsiteX96" fmla="*/ 110218 w 196317"/>
                <a:gd name="connsiteY96" fmla="*/ 26651 h 643299"/>
                <a:gd name="connsiteX97" fmla="*/ 104075 w 196317"/>
                <a:gd name="connsiteY97" fmla="*/ 5827 h 643299"/>
                <a:gd name="connsiteX98" fmla="*/ 88680 w 196317"/>
                <a:gd name="connsiteY98" fmla="*/ 77 h 643299"/>
                <a:gd name="connsiteX99" fmla="*/ 81107 w 196317"/>
                <a:gd name="connsiteY99" fmla="*/ 2863 h 643299"/>
                <a:gd name="connsiteX100" fmla="*/ 71749 w 196317"/>
                <a:gd name="connsiteY100" fmla="*/ 10721 h 643299"/>
                <a:gd name="connsiteX101" fmla="*/ 68356 w 196317"/>
                <a:gd name="connsiteY101" fmla="*/ 16829 h 643299"/>
                <a:gd name="connsiteX102" fmla="*/ 88323 w 196317"/>
                <a:gd name="connsiteY102" fmla="*/ 43904 h 643299"/>
                <a:gd name="connsiteX103" fmla="*/ 92645 w 196317"/>
                <a:gd name="connsiteY103" fmla="*/ 48690 h 643299"/>
                <a:gd name="connsiteX104" fmla="*/ 93323 w 196317"/>
                <a:gd name="connsiteY104" fmla="*/ 54762 h 643299"/>
                <a:gd name="connsiteX105" fmla="*/ 96574 w 196317"/>
                <a:gd name="connsiteY105" fmla="*/ 85016 h 643299"/>
                <a:gd name="connsiteX106" fmla="*/ 95895 w 196317"/>
                <a:gd name="connsiteY106" fmla="*/ 102268 h 643299"/>
                <a:gd name="connsiteX107" fmla="*/ 97324 w 196317"/>
                <a:gd name="connsiteY107" fmla="*/ 116663 h 643299"/>
                <a:gd name="connsiteX108" fmla="*/ 98574 w 196317"/>
                <a:gd name="connsiteY108" fmla="*/ 126628 h 643299"/>
                <a:gd name="connsiteX109" fmla="*/ 104932 w 196317"/>
                <a:gd name="connsiteY109" fmla="*/ 151489 h 643299"/>
                <a:gd name="connsiteX110" fmla="*/ 104682 w 196317"/>
                <a:gd name="connsiteY110" fmla="*/ 154489 h 643299"/>
                <a:gd name="connsiteX111" fmla="*/ 100610 w 196317"/>
                <a:gd name="connsiteY111" fmla="*/ 151560 h 643299"/>
                <a:gd name="connsiteX112" fmla="*/ 91430 w 196317"/>
                <a:gd name="connsiteY112" fmla="*/ 142630 h 643299"/>
                <a:gd name="connsiteX113" fmla="*/ 82893 w 196317"/>
                <a:gd name="connsiteY113" fmla="*/ 128557 h 643299"/>
                <a:gd name="connsiteX114" fmla="*/ 80750 w 196317"/>
                <a:gd name="connsiteY114" fmla="*/ 122878 h 643299"/>
                <a:gd name="connsiteX115" fmla="*/ 77786 w 196317"/>
                <a:gd name="connsiteY115" fmla="*/ 117020 h 643299"/>
                <a:gd name="connsiteX116" fmla="*/ 75714 w 196317"/>
                <a:gd name="connsiteY116" fmla="*/ 111840 h 643299"/>
                <a:gd name="connsiteX117" fmla="*/ 64855 w 196317"/>
                <a:gd name="connsiteY117" fmla="*/ 88623 h 643299"/>
                <a:gd name="connsiteX118" fmla="*/ 59748 w 196317"/>
                <a:gd name="connsiteY118" fmla="*/ 76801 h 643299"/>
                <a:gd name="connsiteX119" fmla="*/ 64641 w 196317"/>
                <a:gd name="connsiteY119" fmla="*/ 63013 h 643299"/>
                <a:gd name="connsiteX120" fmla="*/ 64427 w 196317"/>
                <a:gd name="connsiteY120" fmla="*/ 57977 h 643299"/>
                <a:gd name="connsiteX121" fmla="*/ 61962 w 196317"/>
                <a:gd name="connsiteY121" fmla="*/ 51369 h 643299"/>
                <a:gd name="connsiteX122" fmla="*/ 41245 w 196317"/>
                <a:gd name="connsiteY122" fmla="*/ 42761 h 643299"/>
                <a:gd name="connsiteX123" fmla="*/ 36745 w 196317"/>
                <a:gd name="connsiteY123" fmla="*/ 44654 h 643299"/>
                <a:gd name="connsiteX124" fmla="*/ 26458 w 196317"/>
                <a:gd name="connsiteY124" fmla="*/ 57905 h 643299"/>
                <a:gd name="connsiteX125" fmla="*/ 27565 w 196317"/>
                <a:gd name="connsiteY125" fmla="*/ 67799 h 643299"/>
                <a:gd name="connsiteX126" fmla="*/ 32494 w 196317"/>
                <a:gd name="connsiteY126" fmla="*/ 74515 h 643299"/>
                <a:gd name="connsiteX127" fmla="*/ 47746 w 196317"/>
                <a:gd name="connsiteY127" fmla="*/ 84659 h 643299"/>
                <a:gd name="connsiteX128" fmla="*/ 58105 w 196317"/>
                <a:gd name="connsiteY128" fmla="*/ 92660 h 643299"/>
                <a:gd name="connsiteX129" fmla="*/ 63177 w 196317"/>
                <a:gd name="connsiteY129" fmla="*/ 103233 h 643299"/>
                <a:gd name="connsiteX130" fmla="*/ 71285 w 196317"/>
                <a:gd name="connsiteY130" fmla="*/ 120377 h 643299"/>
                <a:gd name="connsiteX131" fmla="*/ 78000 w 196317"/>
                <a:gd name="connsiteY131" fmla="*/ 137415 h 643299"/>
                <a:gd name="connsiteX132" fmla="*/ 79893 w 196317"/>
                <a:gd name="connsiteY132" fmla="*/ 140130 h 643299"/>
                <a:gd name="connsiteX133" fmla="*/ 99360 w 196317"/>
                <a:gd name="connsiteY133" fmla="*/ 160811 h 643299"/>
                <a:gd name="connsiteX134" fmla="*/ 104039 w 196317"/>
                <a:gd name="connsiteY134" fmla="*/ 171741 h 643299"/>
                <a:gd name="connsiteX135" fmla="*/ 106575 w 196317"/>
                <a:gd name="connsiteY135" fmla="*/ 216889 h 643299"/>
                <a:gd name="connsiteX136" fmla="*/ 105682 w 196317"/>
                <a:gd name="connsiteY136" fmla="*/ 229034 h 643299"/>
                <a:gd name="connsiteX137" fmla="*/ 97931 w 196317"/>
                <a:gd name="connsiteY137" fmla="*/ 216925 h 643299"/>
                <a:gd name="connsiteX138" fmla="*/ 85929 w 196317"/>
                <a:gd name="connsiteY138" fmla="*/ 200352 h 643299"/>
                <a:gd name="connsiteX139" fmla="*/ 60676 w 196317"/>
                <a:gd name="connsiteY139" fmla="*/ 171634 h 643299"/>
                <a:gd name="connsiteX140" fmla="*/ 45139 w 196317"/>
                <a:gd name="connsiteY140" fmla="*/ 161525 h 643299"/>
                <a:gd name="connsiteX141" fmla="*/ 44389 w 196317"/>
                <a:gd name="connsiteY141" fmla="*/ 168133 h 643299"/>
                <a:gd name="connsiteX142" fmla="*/ 48282 w 196317"/>
                <a:gd name="connsiteY142" fmla="*/ 175492 h 643299"/>
                <a:gd name="connsiteX143" fmla="*/ 52640 w 196317"/>
                <a:gd name="connsiteY143" fmla="*/ 197816 h 643299"/>
                <a:gd name="connsiteX144" fmla="*/ 73142 w 196317"/>
                <a:gd name="connsiteY144" fmla="*/ 231320 h 643299"/>
                <a:gd name="connsiteX145" fmla="*/ 88180 w 196317"/>
                <a:gd name="connsiteY145" fmla="*/ 243536 h 643299"/>
                <a:gd name="connsiteX146" fmla="*/ 97431 w 196317"/>
                <a:gd name="connsiteY146" fmla="*/ 253216 h 643299"/>
                <a:gd name="connsiteX147" fmla="*/ 106539 w 196317"/>
                <a:gd name="connsiteY147" fmla="*/ 277147 h 643299"/>
                <a:gd name="connsiteX148" fmla="*/ 106825 w 196317"/>
                <a:gd name="connsiteY148" fmla="*/ 303329 h 643299"/>
                <a:gd name="connsiteX149" fmla="*/ 107718 w 196317"/>
                <a:gd name="connsiteY149" fmla="*/ 316616 h 643299"/>
                <a:gd name="connsiteX150" fmla="*/ 106611 w 196317"/>
                <a:gd name="connsiteY150" fmla="*/ 317045 h 643299"/>
                <a:gd name="connsiteX151" fmla="*/ 104789 w 196317"/>
                <a:gd name="connsiteY151" fmla="*/ 314402 h 643299"/>
                <a:gd name="connsiteX152" fmla="*/ 96467 w 196317"/>
                <a:gd name="connsiteY152" fmla="*/ 302043 h 643299"/>
                <a:gd name="connsiteX153" fmla="*/ 84394 w 196317"/>
                <a:gd name="connsiteY153" fmla="*/ 287505 h 643299"/>
                <a:gd name="connsiteX154" fmla="*/ 63105 w 196317"/>
                <a:gd name="connsiteY154" fmla="*/ 268932 h 643299"/>
                <a:gd name="connsiteX155" fmla="*/ 42424 w 196317"/>
                <a:gd name="connsiteY155" fmla="*/ 260824 h 643299"/>
                <a:gd name="connsiteX156" fmla="*/ 33959 w 196317"/>
                <a:gd name="connsiteY156" fmla="*/ 255859 h 643299"/>
                <a:gd name="connsiteX157" fmla="*/ 25886 w 196317"/>
                <a:gd name="connsiteY157" fmla="*/ 244536 h 643299"/>
                <a:gd name="connsiteX158" fmla="*/ 21421 w 196317"/>
                <a:gd name="connsiteY158" fmla="*/ 239571 h 643299"/>
                <a:gd name="connsiteX159" fmla="*/ 9134 w 196317"/>
                <a:gd name="connsiteY159" fmla="*/ 229213 h 643299"/>
                <a:gd name="connsiteX160" fmla="*/ 6277 w 196317"/>
                <a:gd name="connsiteY160" fmla="*/ 227641 h 643299"/>
                <a:gd name="connsiteX161" fmla="*/ 1133 w 196317"/>
                <a:gd name="connsiteY161" fmla="*/ 228713 h 643299"/>
                <a:gd name="connsiteX162" fmla="*/ 1026 w 196317"/>
                <a:gd name="connsiteY162" fmla="*/ 233713 h 643299"/>
                <a:gd name="connsiteX163" fmla="*/ 2669 w 196317"/>
                <a:gd name="connsiteY163" fmla="*/ 236570 h 643299"/>
                <a:gd name="connsiteX164" fmla="*/ 18564 w 196317"/>
                <a:gd name="connsiteY164" fmla="*/ 261466 h 643299"/>
                <a:gd name="connsiteX165" fmla="*/ 27279 w 196317"/>
                <a:gd name="connsiteY165" fmla="*/ 283005 h 643299"/>
                <a:gd name="connsiteX166" fmla="*/ 40102 w 196317"/>
                <a:gd name="connsiteY166" fmla="*/ 296900 h 643299"/>
                <a:gd name="connsiteX167" fmla="*/ 50389 w 196317"/>
                <a:gd name="connsiteY167" fmla="*/ 302365 h 643299"/>
                <a:gd name="connsiteX168" fmla="*/ 53711 w 196317"/>
                <a:gd name="connsiteY168" fmla="*/ 304365 h 643299"/>
                <a:gd name="connsiteX169" fmla="*/ 71249 w 196317"/>
                <a:gd name="connsiteY169" fmla="*/ 312687 h 643299"/>
                <a:gd name="connsiteX170" fmla="*/ 79286 w 196317"/>
                <a:gd name="connsiteY170" fmla="*/ 316402 h 643299"/>
                <a:gd name="connsiteX171" fmla="*/ 94252 w 196317"/>
                <a:gd name="connsiteY171" fmla="*/ 328725 h 643299"/>
                <a:gd name="connsiteX172" fmla="*/ 96395 w 196317"/>
                <a:gd name="connsiteY172" fmla="*/ 333261 h 643299"/>
                <a:gd name="connsiteX173" fmla="*/ 104610 w 196317"/>
                <a:gd name="connsiteY173" fmla="*/ 346406 h 643299"/>
                <a:gd name="connsiteX174" fmla="*/ 110075 w 196317"/>
                <a:gd name="connsiteY174" fmla="*/ 358871 h 643299"/>
                <a:gd name="connsiteX175" fmla="*/ 111576 w 196317"/>
                <a:gd name="connsiteY175" fmla="*/ 371052 h 643299"/>
                <a:gd name="connsiteX176" fmla="*/ 115005 w 196317"/>
                <a:gd name="connsiteY176" fmla="*/ 389589 h 643299"/>
                <a:gd name="connsiteX177" fmla="*/ 118219 w 196317"/>
                <a:gd name="connsiteY177" fmla="*/ 417307 h 643299"/>
                <a:gd name="connsiteX178" fmla="*/ 120541 w 196317"/>
                <a:gd name="connsiteY178" fmla="*/ 436667 h 643299"/>
                <a:gd name="connsiteX179" fmla="*/ 120577 w 196317"/>
                <a:gd name="connsiteY179" fmla="*/ 470064 h 643299"/>
                <a:gd name="connsiteX180" fmla="*/ 118148 w 196317"/>
                <a:gd name="connsiteY180" fmla="*/ 508890 h 643299"/>
                <a:gd name="connsiteX181" fmla="*/ 113862 w 196317"/>
                <a:gd name="connsiteY181" fmla="*/ 528928 h 643299"/>
                <a:gd name="connsiteX182" fmla="*/ 108218 w 196317"/>
                <a:gd name="connsiteY182" fmla="*/ 546931 h 643299"/>
                <a:gd name="connsiteX183" fmla="*/ 105039 w 196317"/>
                <a:gd name="connsiteY183" fmla="*/ 578506 h 643299"/>
                <a:gd name="connsiteX184" fmla="*/ 101217 w 196317"/>
                <a:gd name="connsiteY184" fmla="*/ 604866 h 643299"/>
                <a:gd name="connsiteX185" fmla="*/ 98288 w 196317"/>
                <a:gd name="connsiteY185" fmla="*/ 628119 h 643299"/>
                <a:gd name="connsiteX186" fmla="*/ 98145 w 196317"/>
                <a:gd name="connsiteY186" fmla="*/ 639692 h 643299"/>
                <a:gd name="connsiteX187" fmla="*/ 102539 w 196317"/>
                <a:gd name="connsiteY187" fmla="*/ 643050 h 643299"/>
                <a:gd name="connsiteX188" fmla="*/ 178298 w 196317"/>
                <a:gd name="connsiteY188" fmla="*/ 138380 h 643299"/>
                <a:gd name="connsiteX189" fmla="*/ 175441 w 196317"/>
                <a:gd name="connsiteY189" fmla="*/ 134058 h 643299"/>
                <a:gd name="connsiteX190" fmla="*/ 170833 w 196317"/>
                <a:gd name="connsiteY190" fmla="*/ 118091 h 643299"/>
                <a:gd name="connsiteX191" fmla="*/ 175976 w 196317"/>
                <a:gd name="connsiteY191" fmla="*/ 111948 h 643299"/>
                <a:gd name="connsiteX192" fmla="*/ 186549 w 196317"/>
                <a:gd name="connsiteY192" fmla="*/ 118520 h 643299"/>
                <a:gd name="connsiteX193" fmla="*/ 187871 w 196317"/>
                <a:gd name="connsiteY193" fmla="*/ 131843 h 643299"/>
                <a:gd name="connsiteX194" fmla="*/ 178298 w 196317"/>
                <a:gd name="connsiteY194" fmla="*/ 138380 h 643299"/>
                <a:gd name="connsiteX195" fmla="*/ 137865 w 196317"/>
                <a:gd name="connsiteY195" fmla="*/ 71443 h 643299"/>
                <a:gd name="connsiteX196" fmla="*/ 134828 w 196317"/>
                <a:gd name="connsiteY196" fmla="*/ 63192 h 643299"/>
                <a:gd name="connsiteX197" fmla="*/ 142008 w 196317"/>
                <a:gd name="connsiteY197" fmla="*/ 51512 h 643299"/>
                <a:gd name="connsiteX198" fmla="*/ 146759 w 196317"/>
                <a:gd name="connsiteY198" fmla="*/ 51333 h 643299"/>
                <a:gd name="connsiteX199" fmla="*/ 153509 w 196317"/>
                <a:gd name="connsiteY199" fmla="*/ 71086 h 643299"/>
                <a:gd name="connsiteX200" fmla="*/ 150295 w 196317"/>
                <a:gd name="connsiteY200" fmla="*/ 73014 h 643299"/>
                <a:gd name="connsiteX201" fmla="*/ 137865 w 196317"/>
                <a:gd name="connsiteY201" fmla="*/ 71443 h 643299"/>
                <a:gd name="connsiteX202" fmla="*/ 75178 w 196317"/>
                <a:gd name="connsiteY202" fmla="*/ 20508 h 643299"/>
                <a:gd name="connsiteX203" fmla="*/ 76178 w 196317"/>
                <a:gd name="connsiteY203" fmla="*/ 17508 h 643299"/>
                <a:gd name="connsiteX204" fmla="*/ 84036 w 196317"/>
                <a:gd name="connsiteY204" fmla="*/ 10506 h 643299"/>
                <a:gd name="connsiteX205" fmla="*/ 99181 w 196317"/>
                <a:gd name="connsiteY205" fmla="*/ 13971 h 643299"/>
                <a:gd name="connsiteX206" fmla="*/ 102574 w 196317"/>
                <a:gd name="connsiteY206" fmla="*/ 23222 h 643299"/>
                <a:gd name="connsiteX207" fmla="*/ 98931 w 196317"/>
                <a:gd name="connsiteY207" fmla="*/ 30116 h 643299"/>
                <a:gd name="connsiteX208" fmla="*/ 93466 w 196317"/>
                <a:gd name="connsiteY208" fmla="*/ 37724 h 643299"/>
                <a:gd name="connsiteX209" fmla="*/ 75178 w 196317"/>
                <a:gd name="connsiteY209" fmla="*/ 20508 h 643299"/>
                <a:gd name="connsiteX210" fmla="*/ 38531 w 196317"/>
                <a:gd name="connsiteY210" fmla="*/ 71228 h 643299"/>
                <a:gd name="connsiteX211" fmla="*/ 36245 w 196317"/>
                <a:gd name="connsiteY211" fmla="*/ 68085 h 643299"/>
                <a:gd name="connsiteX212" fmla="*/ 36673 w 196317"/>
                <a:gd name="connsiteY212" fmla="*/ 56191 h 643299"/>
                <a:gd name="connsiteX213" fmla="*/ 51997 w 196317"/>
                <a:gd name="connsiteY213" fmla="*/ 53369 h 643299"/>
                <a:gd name="connsiteX214" fmla="*/ 52747 w 196317"/>
                <a:gd name="connsiteY214" fmla="*/ 69693 h 643299"/>
                <a:gd name="connsiteX215" fmla="*/ 51354 w 196317"/>
                <a:gd name="connsiteY215" fmla="*/ 70943 h 643299"/>
                <a:gd name="connsiteX216" fmla="*/ 51961 w 196317"/>
                <a:gd name="connsiteY216" fmla="*/ 76729 h 643299"/>
                <a:gd name="connsiteX217" fmla="*/ 38531 w 196317"/>
                <a:gd name="connsiteY217" fmla="*/ 71228 h 643299"/>
                <a:gd name="connsiteX218" fmla="*/ 97574 w 196317"/>
                <a:gd name="connsiteY218" fmla="*/ 244036 h 643299"/>
                <a:gd name="connsiteX219" fmla="*/ 82608 w 196317"/>
                <a:gd name="connsiteY219" fmla="*/ 230534 h 643299"/>
                <a:gd name="connsiteX220" fmla="*/ 73857 w 196317"/>
                <a:gd name="connsiteY220" fmla="*/ 224533 h 643299"/>
                <a:gd name="connsiteX221" fmla="*/ 59640 w 196317"/>
                <a:gd name="connsiteY221" fmla="*/ 200566 h 643299"/>
                <a:gd name="connsiteX222" fmla="*/ 57569 w 196317"/>
                <a:gd name="connsiteY222" fmla="*/ 183564 h 643299"/>
                <a:gd name="connsiteX223" fmla="*/ 57855 w 196317"/>
                <a:gd name="connsiteY223" fmla="*/ 179921 h 643299"/>
                <a:gd name="connsiteX224" fmla="*/ 67427 w 196317"/>
                <a:gd name="connsiteY224" fmla="*/ 187886 h 643299"/>
                <a:gd name="connsiteX225" fmla="*/ 85322 w 196317"/>
                <a:gd name="connsiteY225" fmla="*/ 211960 h 643299"/>
                <a:gd name="connsiteX226" fmla="*/ 95324 w 196317"/>
                <a:gd name="connsiteY226" fmla="*/ 225855 h 643299"/>
                <a:gd name="connsiteX227" fmla="*/ 100003 w 196317"/>
                <a:gd name="connsiteY227" fmla="*/ 237749 h 643299"/>
                <a:gd name="connsiteX228" fmla="*/ 103325 w 196317"/>
                <a:gd name="connsiteY228" fmla="*/ 249215 h 643299"/>
                <a:gd name="connsiteX229" fmla="*/ 97574 w 196317"/>
                <a:gd name="connsiteY229" fmla="*/ 244036 h 643299"/>
                <a:gd name="connsiteX230" fmla="*/ 120077 w 196317"/>
                <a:gd name="connsiteY230" fmla="*/ 252323 h 643299"/>
                <a:gd name="connsiteX231" fmla="*/ 126863 w 196317"/>
                <a:gd name="connsiteY231" fmla="*/ 239857 h 643299"/>
                <a:gd name="connsiteX232" fmla="*/ 143794 w 196317"/>
                <a:gd name="connsiteY232" fmla="*/ 226962 h 643299"/>
                <a:gd name="connsiteX233" fmla="*/ 147437 w 196317"/>
                <a:gd name="connsiteY233" fmla="*/ 224462 h 643299"/>
                <a:gd name="connsiteX234" fmla="*/ 155045 w 196317"/>
                <a:gd name="connsiteY234" fmla="*/ 222640 h 643299"/>
                <a:gd name="connsiteX235" fmla="*/ 144865 w 196317"/>
                <a:gd name="connsiteY235" fmla="*/ 245286 h 643299"/>
                <a:gd name="connsiteX236" fmla="*/ 136972 w 196317"/>
                <a:gd name="connsiteY236" fmla="*/ 258609 h 643299"/>
                <a:gd name="connsiteX237" fmla="*/ 121863 w 196317"/>
                <a:gd name="connsiteY237" fmla="*/ 271968 h 643299"/>
                <a:gd name="connsiteX238" fmla="*/ 120077 w 196317"/>
                <a:gd name="connsiteY238" fmla="*/ 252323 h 643299"/>
                <a:gd name="connsiteX239" fmla="*/ 79107 w 196317"/>
                <a:gd name="connsiteY239" fmla="*/ 309401 h 643299"/>
                <a:gd name="connsiteX240" fmla="*/ 72249 w 196317"/>
                <a:gd name="connsiteY240" fmla="*/ 305722 h 643299"/>
                <a:gd name="connsiteX241" fmla="*/ 59855 w 196317"/>
                <a:gd name="connsiteY241" fmla="*/ 299793 h 643299"/>
                <a:gd name="connsiteX242" fmla="*/ 39138 w 196317"/>
                <a:gd name="connsiteY242" fmla="*/ 289220 h 643299"/>
                <a:gd name="connsiteX243" fmla="*/ 35852 w 196317"/>
                <a:gd name="connsiteY243" fmla="*/ 285577 h 643299"/>
                <a:gd name="connsiteX244" fmla="*/ 35030 w 196317"/>
                <a:gd name="connsiteY244" fmla="*/ 283505 h 643299"/>
                <a:gd name="connsiteX245" fmla="*/ 20957 w 196317"/>
                <a:gd name="connsiteY245" fmla="*/ 252894 h 643299"/>
                <a:gd name="connsiteX246" fmla="*/ 19957 w 196317"/>
                <a:gd name="connsiteY246" fmla="*/ 250322 h 643299"/>
                <a:gd name="connsiteX247" fmla="*/ 20457 w 196317"/>
                <a:gd name="connsiteY247" fmla="*/ 249108 h 643299"/>
                <a:gd name="connsiteX248" fmla="*/ 26779 w 196317"/>
                <a:gd name="connsiteY248" fmla="*/ 257573 h 643299"/>
                <a:gd name="connsiteX249" fmla="*/ 38209 w 196317"/>
                <a:gd name="connsiteY249" fmla="*/ 266539 h 643299"/>
                <a:gd name="connsiteX250" fmla="*/ 53961 w 196317"/>
                <a:gd name="connsiteY250" fmla="*/ 272075 h 643299"/>
                <a:gd name="connsiteX251" fmla="*/ 75750 w 196317"/>
                <a:gd name="connsiteY251" fmla="*/ 288541 h 643299"/>
                <a:gd name="connsiteX252" fmla="*/ 92073 w 196317"/>
                <a:gd name="connsiteY252" fmla="*/ 307615 h 643299"/>
                <a:gd name="connsiteX253" fmla="*/ 97145 w 196317"/>
                <a:gd name="connsiteY253" fmla="*/ 319188 h 643299"/>
                <a:gd name="connsiteX254" fmla="*/ 79107 w 196317"/>
                <a:gd name="connsiteY254" fmla="*/ 309401 h 643299"/>
                <a:gd name="connsiteX255" fmla="*/ 127185 w 196317"/>
                <a:gd name="connsiteY255" fmla="*/ 360372 h 643299"/>
                <a:gd name="connsiteX256" fmla="*/ 128220 w 196317"/>
                <a:gd name="connsiteY256" fmla="*/ 343227 h 643299"/>
                <a:gd name="connsiteX257" fmla="*/ 139293 w 196317"/>
                <a:gd name="connsiteY257" fmla="*/ 321081 h 643299"/>
                <a:gd name="connsiteX258" fmla="*/ 157403 w 196317"/>
                <a:gd name="connsiteY258" fmla="*/ 305901 h 643299"/>
                <a:gd name="connsiteX259" fmla="*/ 164689 w 196317"/>
                <a:gd name="connsiteY259" fmla="*/ 299936 h 643299"/>
                <a:gd name="connsiteX260" fmla="*/ 175548 w 196317"/>
                <a:gd name="connsiteY260" fmla="*/ 289792 h 643299"/>
                <a:gd name="connsiteX261" fmla="*/ 177798 w 196317"/>
                <a:gd name="connsiteY261" fmla="*/ 288398 h 643299"/>
                <a:gd name="connsiteX262" fmla="*/ 178763 w 196317"/>
                <a:gd name="connsiteY262" fmla="*/ 289113 h 643299"/>
                <a:gd name="connsiteX263" fmla="*/ 168726 w 196317"/>
                <a:gd name="connsiteY263" fmla="*/ 311223 h 643299"/>
                <a:gd name="connsiteX264" fmla="*/ 166047 w 196317"/>
                <a:gd name="connsiteY264" fmla="*/ 316581 h 643299"/>
                <a:gd name="connsiteX265" fmla="*/ 159653 w 196317"/>
                <a:gd name="connsiteY265" fmla="*/ 324689 h 643299"/>
                <a:gd name="connsiteX266" fmla="*/ 144044 w 196317"/>
                <a:gd name="connsiteY266" fmla="*/ 339441 h 643299"/>
                <a:gd name="connsiteX267" fmla="*/ 133293 w 196317"/>
                <a:gd name="connsiteY267" fmla="*/ 353621 h 643299"/>
                <a:gd name="connsiteX268" fmla="*/ 128256 w 196317"/>
                <a:gd name="connsiteY268" fmla="*/ 362336 h 643299"/>
                <a:gd name="connsiteX269" fmla="*/ 127185 w 196317"/>
                <a:gd name="connsiteY269" fmla="*/ 360372 h 6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</a:cxnLst>
              <a:rect l="l" t="t" r="r" b="b"/>
              <a:pathLst>
                <a:path w="196317" h="643299">
                  <a:moveTo>
                    <a:pt x="102539" y="643050"/>
                  </a:moveTo>
                  <a:cubicBezTo>
                    <a:pt x="104182" y="642728"/>
                    <a:pt x="105825" y="642443"/>
                    <a:pt x="107504" y="642264"/>
                  </a:cubicBezTo>
                  <a:cubicBezTo>
                    <a:pt x="113362" y="641621"/>
                    <a:pt x="116755" y="637621"/>
                    <a:pt x="115505" y="632013"/>
                  </a:cubicBezTo>
                  <a:cubicBezTo>
                    <a:pt x="113219" y="621904"/>
                    <a:pt x="113326" y="611689"/>
                    <a:pt x="113683" y="601473"/>
                  </a:cubicBezTo>
                  <a:cubicBezTo>
                    <a:pt x="114040" y="590758"/>
                    <a:pt x="115040" y="580042"/>
                    <a:pt x="115826" y="569327"/>
                  </a:cubicBezTo>
                  <a:cubicBezTo>
                    <a:pt x="116683" y="557325"/>
                    <a:pt x="118684" y="545609"/>
                    <a:pt x="123184" y="534358"/>
                  </a:cubicBezTo>
                  <a:cubicBezTo>
                    <a:pt x="126256" y="526678"/>
                    <a:pt x="129221" y="518892"/>
                    <a:pt x="128935" y="510355"/>
                  </a:cubicBezTo>
                  <a:cubicBezTo>
                    <a:pt x="128863" y="508319"/>
                    <a:pt x="130006" y="505926"/>
                    <a:pt x="129256" y="504354"/>
                  </a:cubicBezTo>
                  <a:cubicBezTo>
                    <a:pt x="126863" y="499460"/>
                    <a:pt x="127506" y="494424"/>
                    <a:pt x="128506" y="489638"/>
                  </a:cubicBezTo>
                  <a:cubicBezTo>
                    <a:pt x="129971" y="482601"/>
                    <a:pt x="130292" y="475672"/>
                    <a:pt x="129792" y="468599"/>
                  </a:cubicBezTo>
                  <a:cubicBezTo>
                    <a:pt x="129721" y="467671"/>
                    <a:pt x="129756" y="466742"/>
                    <a:pt x="129935" y="465849"/>
                  </a:cubicBezTo>
                  <a:cubicBezTo>
                    <a:pt x="131578" y="457241"/>
                    <a:pt x="132435" y="448633"/>
                    <a:pt x="131328" y="439846"/>
                  </a:cubicBezTo>
                  <a:cubicBezTo>
                    <a:pt x="129899" y="428809"/>
                    <a:pt x="128863" y="417700"/>
                    <a:pt x="127470" y="406663"/>
                  </a:cubicBezTo>
                  <a:cubicBezTo>
                    <a:pt x="126327" y="397698"/>
                    <a:pt x="126006" y="388447"/>
                    <a:pt x="128828" y="380089"/>
                  </a:cubicBezTo>
                  <a:cubicBezTo>
                    <a:pt x="131614" y="371837"/>
                    <a:pt x="134614" y="363336"/>
                    <a:pt x="140401" y="356193"/>
                  </a:cubicBezTo>
                  <a:cubicBezTo>
                    <a:pt x="148902" y="345691"/>
                    <a:pt x="155653" y="333726"/>
                    <a:pt x="167368" y="326046"/>
                  </a:cubicBezTo>
                  <a:cubicBezTo>
                    <a:pt x="170440" y="324046"/>
                    <a:pt x="172976" y="320902"/>
                    <a:pt x="171226" y="316616"/>
                  </a:cubicBezTo>
                  <a:cubicBezTo>
                    <a:pt x="175619" y="314152"/>
                    <a:pt x="178834" y="310651"/>
                    <a:pt x="180334" y="306365"/>
                  </a:cubicBezTo>
                  <a:cubicBezTo>
                    <a:pt x="183263" y="298042"/>
                    <a:pt x="185049" y="289327"/>
                    <a:pt x="188121" y="281005"/>
                  </a:cubicBezTo>
                  <a:cubicBezTo>
                    <a:pt x="188692" y="279469"/>
                    <a:pt x="188728" y="277719"/>
                    <a:pt x="188907" y="276040"/>
                  </a:cubicBezTo>
                  <a:cubicBezTo>
                    <a:pt x="189657" y="269217"/>
                    <a:pt x="190407" y="262359"/>
                    <a:pt x="191121" y="255502"/>
                  </a:cubicBezTo>
                  <a:cubicBezTo>
                    <a:pt x="191264" y="254037"/>
                    <a:pt x="191443" y="252501"/>
                    <a:pt x="191336" y="251037"/>
                  </a:cubicBezTo>
                  <a:cubicBezTo>
                    <a:pt x="191014" y="246429"/>
                    <a:pt x="187978" y="244143"/>
                    <a:pt x="182977" y="244607"/>
                  </a:cubicBezTo>
                  <a:cubicBezTo>
                    <a:pt x="182799" y="245036"/>
                    <a:pt x="182477" y="245536"/>
                    <a:pt x="182406" y="246036"/>
                  </a:cubicBezTo>
                  <a:cubicBezTo>
                    <a:pt x="181584" y="251894"/>
                    <a:pt x="180870" y="257752"/>
                    <a:pt x="180048" y="263574"/>
                  </a:cubicBezTo>
                  <a:cubicBezTo>
                    <a:pt x="179191" y="269432"/>
                    <a:pt x="178477" y="275183"/>
                    <a:pt x="174655" y="280290"/>
                  </a:cubicBezTo>
                  <a:cubicBezTo>
                    <a:pt x="168761" y="288184"/>
                    <a:pt x="161153" y="294292"/>
                    <a:pt x="153474" y="300007"/>
                  </a:cubicBezTo>
                  <a:cubicBezTo>
                    <a:pt x="147080" y="304793"/>
                    <a:pt x="140722" y="309508"/>
                    <a:pt x="134900" y="314938"/>
                  </a:cubicBezTo>
                  <a:cubicBezTo>
                    <a:pt x="127720" y="321617"/>
                    <a:pt x="123684" y="329975"/>
                    <a:pt x="121648" y="339441"/>
                  </a:cubicBezTo>
                  <a:cubicBezTo>
                    <a:pt x="121148" y="341691"/>
                    <a:pt x="120970" y="344012"/>
                    <a:pt x="119219" y="346763"/>
                  </a:cubicBezTo>
                  <a:cubicBezTo>
                    <a:pt x="118469" y="344727"/>
                    <a:pt x="117755" y="343584"/>
                    <a:pt x="117648" y="342405"/>
                  </a:cubicBezTo>
                  <a:cubicBezTo>
                    <a:pt x="117041" y="335583"/>
                    <a:pt x="116719" y="328761"/>
                    <a:pt x="115969" y="321974"/>
                  </a:cubicBezTo>
                  <a:cubicBezTo>
                    <a:pt x="115326" y="316259"/>
                    <a:pt x="113897" y="310651"/>
                    <a:pt x="113433" y="304936"/>
                  </a:cubicBezTo>
                  <a:cubicBezTo>
                    <a:pt x="113111" y="300972"/>
                    <a:pt x="113576" y="296900"/>
                    <a:pt x="114112" y="292899"/>
                  </a:cubicBezTo>
                  <a:cubicBezTo>
                    <a:pt x="114254" y="291827"/>
                    <a:pt x="115862" y="290149"/>
                    <a:pt x="116826" y="290149"/>
                  </a:cubicBezTo>
                  <a:cubicBezTo>
                    <a:pt x="121255" y="290113"/>
                    <a:pt x="122113" y="287220"/>
                    <a:pt x="122327" y="283862"/>
                  </a:cubicBezTo>
                  <a:cubicBezTo>
                    <a:pt x="122470" y="281755"/>
                    <a:pt x="123256" y="280362"/>
                    <a:pt x="125006" y="279361"/>
                  </a:cubicBezTo>
                  <a:cubicBezTo>
                    <a:pt x="131757" y="275504"/>
                    <a:pt x="136864" y="269861"/>
                    <a:pt x="141829" y="264074"/>
                  </a:cubicBezTo>
                  <a:cubicBezTo>
                    <a:pt x="144223" y="261288"/>
                    <a:pt x="146580" y="258323"/>
                    <a:pt x="148223" y="255073"/>
                  </a:cubicBezTo>
                  <a:cubicBezTo>
                    <a:pt x="152616" y="246143"/>
                    <a:pt x="156438" y="236892"/>
                    <a:pt x="160867" y="227998"/>
                  </a:cubicBezTo>
                  <a:cubicBezTo>
                    <a:pt x="164154" y="221354"/>
                    <a:pt x="168226" y="215103"/>
                    <a:pt x="171619" y="208496"/>
                  </a:cubicBezTo>
                  <a:cubicBezTo>
                    <a:pt x="172762" y="206317"/>
                    <a:pt x="173012" y="203602"/>
                    <a:pt x="173369" y="201102"/>
                  </a:cubicBezTo>
                  <a:cubicBezTo>
                    <a:pt x="173619" y="199459"/>
                    <a:pt x="173405" y="197673"/>
                    <a:pt x="171297" y="197030"/>
                  </a:cubicBezTo>
                  <a:cubicBezTo>
                    <a:pt x="169261" y="196387"/>
                    <a:pt x="167547" y="196923"/>
                    <a:pt x="166297" y="198566"/>
                  </a:cubicBezTo>
                  <a:cubicBezTo>
                    <a:pt x="164832" y="200495"/>
                    <a:pt x="163546" y="202530"/>
                    <a:pt x="162153" y="204495"/>
                  </a:cubicBezTo>
                  <a:cubicBezTo>
                    <a:pt x="158331" y="209817"/>
                    <a:pt x="153831" y="214461"/>
                    <a:pt x="147687" y="217032"/>
                  </a:cubicBezTo>
                  <a:cubicBezTo>
                    <a:pt x="138579" y="220818"/>
                    <a:pt x="129792" y="225176"/>
                    <a:pt x="122898" y="232463"/>
                  </a:cubicBezTo>
                  <a:cubicBezTo>
                    <a:pt x="121470" y="233963"/>
                    <a:pt x="120291" y="235642"/>
                    <a:pt x="118648" y="237749"/>
                  </a:cubicBezTo>
                  <a:cubicBezTo>
                    <a:pt x="116005" y="231784"/>
                    <a:pt x="116719" y="226676"/>
                    <a:pt x="118184" y="221390"/>
                  </a:cubicBezTo>
                  <a:cubicBezTo>
                    <a:pt x="119577" y="216425"/>
                    <a:pt x="121613" y="211175"/>
                    <a:pt x="121112" y="206245"/>
                  </a:cubicBezTo>
                  <a:cubicBezTo>
                    <a:pt x="120434" y="199423"/>
                    <a:pt x="121577" y="192994"/>
                    <a:pt x="122041" y="186350"/>
                  </a:cubicBezTo>
                  <a:cubicBezTo>
                    <a:pt x="122613" y="177706"/>
                    <a:pt x="128435" y="173920"/>
                    <a:pt x="134578" y="170062"/>
                  </a:cubicBezTo>
                  <a:cubicBezTo>
                    <a:pt x="142579" y="165061"/>
                    <a:pt x="150723" y="160311"/>
                    <a:pt x="158653" y="155203"/>
                  </a:cubicBezTo>
                  <a:cubicBezTo>
                    <a:pt x="161439" y="153417"/>
                    <a:pt x="163546" y="150667"/>
                    <a:pt x="166297" y="148810"/>
                  </a:cubicBezTo>
                  <a:cubicBezTo>
                    <a:pt x="169761" y="146452"/>
                    <a:pt x="172798" y="143166"/>
                    <a:pt x="177977" y="144452"/>
                  </a:cubicBezTo>
                  <a:cubicBezTo>
                    <a:pt x="180691" y="145131"/>
                    <a:pt x="183870" y="144381"/>
                    <a:pt x="186764" y="143881"/>
                  </a:cubicBezTo>
                  <a:cubicBezTo>
                    <a:pt x="193300" y="142737"/>
                    <a:pt x="196943" y="137772"/>
                    <a:pt x="196229" y="131093"/>
                  </a:cubicBezTo>
                  <a:cubicBezTo>
                    <a:pt x="195729" y="126664"/>
                    <a:pt x="195157" y="122235"/>
                    <a:pt x="194300" y="117841"/>
                  </a:cubicBezTo>
                  <a:cubicBezTo>
                    <a:pt x="192264" y="107340"/>
                    <a:pt x="182942" y="103697"/>
                    <a:pt x="173690" y="104483"/>
                  </a:cubicBezTo>
                  <a:cubicBezTo>
                    <a:pt x="172690" y="104554"/>
                    <a:pt x="171512" y="105268"/>
                    <a:pt x="170833" y="106054"/>
                  </a:cubicBezTo>
                  <a:cubicBezTo>
                    <a:pt x="168868" y="108304"/>
                    <a:pt x="167011" y="110626"/>
                    <a:pt x="165404" y="113127"/>
                  </a:cubicBezTo>
                  <a:cubicBezTo>
                    <a:pt x="164796" y="114091"/>
                    <a:pt x="164475" y="115877"/>
                    <a:pt x="164939" y="116770"/>
                  </a:cubicBezTo>
                  <a:cubicBezTo>
                    <a:pt x="167725" y="122127"/>
                    <a:pt x="166547" y="128164"/>
                    <a:pt x="168083" y="133701"/>
                  </a:cubicBezTo>
                  <a:cubicBezTo>
                    <a:pt x="168368" y="134772"/>
                    <a:pt x="167475" y="136522"/>
                    <a:pt x="166582" y="137451"/>
                  </a:cubicBezTo>
                  <a:cubicBezTo>
                    <a:pt x="164689" y="139416"/>
                    <a:pt x="162153" y="140844"/>
                    <a:pt x="160367" y="142880"/>
                  </a:cubicBezTo>
                  <a:cubicBezTo>
                    <a:pt x="153474" y="150702"/>
                    <a:pt x="143830" y="154453"/>
                    <a:pt x="135507" y="160168"/>
                  </a:cubicBezTo>
                  <a:cubicBezTo>
                    <a:pt x="133364" y="161633"/>
                    <a:pt x="130757" y="162669"/>
                    <a:pt x="129149" y="164561"/>
                  </a:cubicBezTo>
                  <a:cubicBezTo>
                    <a:pt x="126613" y="167562"/>
                    <a:pt x="123684" y="168419"/>
                    <a:pt x="119755" y="168419"/>
                  </a:cubicBezTo>
                  <a:cubicBezTo>
                    <a:pt x="119898" y="166883"/>
                    <a:pt x="119684" y="165526"/>
                    <a:pt x="120148" y="164383"/>
                  </a:cubicBezTo>
                  <a:cubicBezTo>
                    <a:pt x="121613" y="160883"/>
                    <a:pt x="122255" y="157668"/>
                    <a:pt x="119148" y="154596"/>
                  </a:cubicBezTo>
                  <a:cubicBezTo>
                    <a:pt x="118469" y="153917"/>
                    <a:pt x="118326" y="152560"/>
                    <a:pt x="118184" y="151453"/>
                  </a:cubicBezTo>
                  <a:cubicBezTo>
                    <a:pt x="117041" y="142809"/>
                    <a:pt x="119005" y="134879"/>
                    <a:pt x="124327" y="127950"/>
                  </a:cubicBezTo>
                  <a:cubicBezTo>
                    <a:pt x="127792" y="123414"/>
                    <a:pt x="131042" y="118770"/>
                    <a:pt x="134114" y="113877"/>
                  </a:cubicBezTo>
                  <a:cubicBezTo>
                    <a:pt x="139686" y="104947"/>
                    <a:pt x="142151" y="95124"/>
                    <a:pt x="144473" y="85159"/>
                  </a:cubicBezTo>
                  <a:cubicBezTo>
                    <a:pt x="145508" y="80837"/>
                    <a:pt x="146509" y="79587"/>
                    <a:pt x="150938" y="79015"/>
                  </a:cubicBezTo>
                  <a:cubicBezTo>
                    <a:pt x="157581" y="78194"/>
                    <a:pt x="162046" y="74872"/>
                    <a:pt x="163439" y="68121"/>
                  </a:cubicBezTo>
                  <a:cubicBezTo>
                    <a:pt x="164082" y="65013"/>
                    <a:pt x="164868" y="61834"/>
                    <a:pt x="164725" y="58762"/>
                  </a:cubicBezTo>
                  <a:cubicBezTo>
                    <a:pt x="164582" y="55905"/>
                    <a:pt x="163796" y="52905"/>
                    <a:pt x="160617" y="51333"/>
                  </a:cubicBezTo>
                  <a:cubicBezTo>
                    <a:pt x="159153" y="50619"/>
                    <a:pt x="157796" y="49440"/>
                    <a:pt x="156760" y="48190"/>
                  </a:cubicBezTo>
                  <a:cubicBezTo>
                    <a:pt x="153902" y="44689"/>
                    <a:pt x="149616" y="43796"/>
                    <a:pt x="145830" y="42082"/>
                  </a:cubicBezTo>
                  <a:cubicBezTo>
                    <a:pt x="144437" y="41439"/>
                    <a:pt x="142151" y="42154"/>
                    <a:pt x="140543" y="42832"/>
                  </a:cubicBezTo>
                  <a:cubicBezTo>
                    <a:pt x="138507" y="43689"/>
                    <a:pt x="136293" y="44761"/>
                    <a:pt x="134936" y="46368"/>
                  </a:cubicBezTo>
                  <a:cubicBezTo>
                    <a:pt x="132435" y="49368"/>
                    <a:pt x="128042" y="51190"/>
                    <a:pt x="128220" y="56048"/>
                  </a:cubicBezTo>
                  <a:cubicBezTo>
                    <a:pt x="128363" y="59941"/>
                    <a:pt x="128649" y="63870"/>
                    <a:pt x="128721" y="67764"/>
                  </a:cubicBezTo>
                  <a:cubicBezTo>
                    <a:pt x="128792" y="71443"/>
                    <a:pt x="129899" y="74229"/>
                    <a:pt x="133650" y="75658"/>
                  </a:cubicBezTo>
                  <a:cubicBezTo>
                    <a:pt x="135364" y="76300"/>
                    <a:pt x="136972" y="77586"/>
                    <a:pt x="136686" y="79872"/>
                  </a:cubicBezTo>
                  <a:cubicBezTo>
                    <a:pt x="136007" y="85051"/>
                    <a:pt x="135721" y="90302"/>
                    <a:pt x="134436" y="95338"/>
                  </a:cubicBezTo>
                  <a:cubicBezTo>
                    <a:pt x="132364" y="103340"/>
                    <a:pt x="128113" y="110376"/>
                    <a:pt x="122863" y="116734"/>
                  </a:cubicBezTo>
                  <a:cubicBezTo>
                    <a:pt x="117398" y="123342"/>
                    <a:pt x="111968" y="129950"/>
                    <a:pt x="110933" y="138951"/>
                  </a:cubicBezTo>
                  <a:cubicBezTo>
                    <a:pt x="110897" y="139344"/>
                    <a:pt x="110290" y="139666"/>
                    <a:pt x="109682" y="140309"/>
                  </a:cubicBezTo>
                  <a:cubicBezTo>
                    <a:pt x="109290" y="139416"/>
                    <a:pt x="108932" y="138808"/>
                    <a:pt x="108682" y="138130"/>
                  </a:cubicBezTo>
                  <a:cubicBezTo>
                    <a:pt x="104932" y="128200"/>
                    <a:pt x="104539" y="117698"/>
                    <a:pt x="103682" y="107340"/>
                  </a:cubicBezTo>
                  <a:cubicBezTo>
                    <a:pt x="103110" y="100339"/>
                    <a:pt x="102360" y="93338"/>
                    <a:pt x="103860" y="86195"/>
                  </a:cubicBezTo>
                  <a:cubicBezTo>
                    <a:pt x="105539" y="78265"/>
                    <a:pt x="104075" y="70264"/>
                    <a:pt x="102824" y="62370"/>
                  </a:cubicBezTo>
                  <a:cubicBezTo>
                    <a:pt x="101824" y="56119"/>
                    <a:pt x="101181" y="49833"/>
                    <a:pt x="100217" y="43582"/>
                  </a:cubicBezTo>
                  <a:cubicBezTo>
                    <a:pt x="99645" y="39832"/>
                    <a:pt x="100360" y="37117"/>
                    <a:pt x="104325" y="35581"/>
                  </a:cubicBezTo>
                  <a:cubicBezTo>
                    <a:pt x="108218" y="34081"/>
                    <a:pt x="109647" y="30402"/>
                    <a:pt x="110218" y="26651"/>
                  </a:cubicBezTo>
                  <a:cubicBezTo>
                    <a:pt x="111468" y="18829"/>
                    <a:pt x="107968" y="12114"/>
                    <a:pt x="104075" y="5827"/>
                  </a:cubicBezTo>
                  <a:cubicBezTo>
                    <a:pt x="100646" y="291"/>
                    <a:pt x="94252" y="791"/>
                    <a:pt x="88680" y="77"/>
                  </a:cubicBezTo>
                  <a:cubicBezTo>
                    <a:pt x="85715" y="-316"/>
                    <a:pt x="83322" y="827"/>
                    <a:pt x="81107" y="2863"/>
                  </a:cubicBezTo>
                  <a:cubicBezTo>
                    <a:pt x="78107" y="5613"/>
                    <a:pt x="74642" y="7863"/>
                    <a:pt x="71749" y="10721"/>
                  </a:cubicBezTo>
                  <a:cubicBezTo>
                    <a:pt x="70142" y="12328"/>
                    <a:pt x="68606" y="14650"/>
                    <a:pt x="68356" y="16829"/>
                  </a:cubicBezTo>
                  <a:cubicBezTo>
                    <a:pt x="66891" y="29152"/>
                    <a:pt x="76035" y="41546"/>
                    <a:pt x="88323" y="43904"/>
                  </a:cubicBezTo>
                  <a:cubicBezTo>
                    <a:pt x="91359" y="44475"/>
                    <a:pt x="92430" y="45975"/>
                    <a:pt x="92645" y="48690"/>
                  </a:cubicBezTo>
                  <a:cubicBezTo>
                    <a:pt x="92823" y="50726"/>
                    <a:pt x="92645" y="52905"/>
                    <a:pt x="93323" y="54762"/>
                  </a:cubicBezTo>
                  <a:cubicBezTo>
                    <a:pt x="96895" y="64620"/>
                    <a:pt x="97074" y="74765"/>
                    <a:pt x="96574" y="85016"/>
                  </a:cubicBezTo>
                  <a:cubicBezTo>
                    <a:pt x="96288" y="90767"/>
                    <a:pt x="95788" y="96517"/>
                    <a:pt x="95895" y="102268"/>
                  </a:cubicBezTo>
                  <a:cubicBezTo>
                    <a:pt x="96002" y="107054"/>
                    <a:pt x="96788" y="111876"/>
                    <a:pt x="97324" y="116663"/>
                  </a:cubicBezTo>
                  <a:cubicBezTo>
                    <a:pt x="97681" y="119984"/>
                    <a:pt x="97788" y="123378"/>
                    <a:pt x="98574" y="126628"/>
                  </a:cubicBezTo>
                  <a:cubicBezTo>
                    <a:pt x="100538" y="134951"/>
                    <a:pt x="102824" y="143202"/>
                    <a:pt x="104932" y="151489"/>
                  </a:cubicBezTo>
                  <a:cubicBezTo>
                    <a:pt x="105110" y="152239"/>
                    <a:pt x="104825" y="153096"/>
                    <a:pt x="104682" y="154489"/>
                  </a:cubicBezTo>
                  <a:cubicBezTo>
                    <a:pt x="102932" y="153275"/>
                    <a:pt x="101646" y="152524"/>
                    <a:pt x="100610" y="151560"/>
                  </a:cubicBezTo>
                  <a:cubicBezTo>
                    <a:pt x="97502" y="148631"/>
                    <a:pt x="94538" y="145595"/>
                    <a:pt x="91430" y="142630"/>
                  </a:cubicBezTo>
                  <a:cubicBezTo>
                    <a:pt x="87323" y="138701"/>
                    <a:pt x="84036" y="134343"/>
                    <a:pt x="82893" y="128557"/>
                  </a:cubicBezTo>
                  <a:cubicBezTo>
                    <a:pt x="82501" y="126592"/>
                    <a:pt x="81572" y="124735"/>
                    <a:pt x="80750" y="122878"/>
                  </a:cubicBezTo>
                  <a:cubicBezTo>
                    <a:pt x="79857" y="120877"/>
                    <a:pt x="78679" y="119020"/>
                    <a:pt x="77786" y="117020"/>
                  </a:cubicBezTo>
                  <a:cubicBezTo>
                    <a:pt x="77000" y="115341"/>
                    <a:pt x="76500" y="113520"/>
                    <a:pt x="75714" y="111840"/>
                  </a:cubicBezTo>
                  <a:cubicBezTo>
                    <a:pt x="72106" y="104090"/>
                    <a:pt x="68427" y="96374"/>
                    <a:pt x="64855" y="88623"/>
                  </a:cubicBezTo>
                  <a:cubicBezTo>
                    <a:pt x="63034" y="84623"/>
                    <a:pt x="61355" y="80551"/>
                    <a:pt x="59748" y="76801"/>
                  </a:cubicBezTo>
                  <a:cubicBezTo>
                    <a:pt x="64391" y="70943"/>
                    <a:pt x="64748" y="69836"/>
                    <a:pt x="64641" y="63013"/>
                  </a:cubicBezTo>
                  <a:cubicBezTo>
                    <a:pt x="64605" y="61335"/>
                    <a:pt x="64820" y="59584"/>
                    <a:pt x="64427" y="57977"/>
                  </a:cubicBezTo>
                  <a:cubicBezTo>
                    <a:pt x="63855" y="55691"/>
                    <a:pt x="63355" y="53119"/>
                    <a:pt x="61962" y="51369"/>
                  </a:cubicBezTo>
                  <a:cubicBezTo>
                    <a:pt x="56712" y="44797"/>
                    <a:pt x="49318" y="42653"/>
                    <a:pt x="41245" y="42761"/>
                  </a:cubicBezTo>
                  <a:cubicBezTo>
                    <a:pt x="39709" y="42796"/>
                    <a:pt x="37781" y="43546"/>
                    <a:pt x="36745" y="44654"/>
                  </a:cubicBezTo>
                  <a:cubicBezTo>
                    <a:pt x="32923" y="48690"/>
                    <a:pt x="27887" y="51512"/>
                    <a:pt x="26458" y="57905"/>
                  </a:cubicBezTo>
                  <a:cubicBezTo>
                    <a:pt x="25601" y="61727"/>
                    <a:pt x="25279" y="64692"/>
                    <a:pt x="27565" y="67799"/>
                  </a:cubicBezTo>
                  <a:cubicBezTo>
                    <a:pt x="29208" y="70050"/>
                    <a:pt x="31530" y="72014"/>
                    <a:pt x="32494" y="74515"/>
                  </a:cubicBezTo>
                  <a:cubicBezTo>
                    <a:pt x="35245" y="81658"/>
                    <a:pt x="40888" y="84266"/>
                    <a:pt x="47746" y="84659"/>
                  </a:cubicBezTo>
                  <a:cubicBezTo>
                    <a:pt x="53283" y="84980"/>
                    <a:pt x="55997" y="88195"/>
                    <a:pt x="58105" y="92660"/>
                  </a:cubicBezTo>
                  <a:cubicBezTo>
                    <a:pt x="59748" y="96196"/>
                    <a:pt x="61498" y="99696"/>
                    <a:pt x="63177" y="103233"/>
                  </a:cubicBezTo>
                  <a:cubicBezTo>
                    <a:pt x="65891" y="108947"/>
                    <a:pt x="68784" y="114591"/>
                    <a:pt x="71285" y="120377"/>
                  </a:cubicBezTo>
                  <a:cubicBezTo>
                    <a:pt x="73714" y="125985"/>
                    <a:pt x="75714" y="131736"/>
                    <a:pt x="78000" y="137415"/>
                  </a:cubicBezTo>
                  <a:cubicBezTo>
                    <a:pt x="78393" y="138415"/>
                    <a:pt x="79322" y="139201"/>
                    <a:pt x="79893" y="140130"/>
                  </a:cubicBezTo>
                  <a:cubicBezTo>
                    <a:pt x="85072" y="148238"/>
                    <a:pt x="92645" y="154132"/>
                    <a:pt x="99360" y="160811"/>
                  </a:cubicBezTo>
                  <a:cubicBezTo>
                    <a:pt x="102432" y="163883"/>
                    <a:pt x="103825" y="167348"/>
                    <a:pt x="104039" y="171741"/>
                  </a:cubicBezTo>
                  <a:cubicBezTo>
                    <a:pt x="104718" y="186815"/>
                    <a:pt x="105753" y="201852"/>
                    <a:pt x="106575" y="216889"/>
                  </a:cubicBezTo>
                  <a:cubicBezTo>
                    <a:pt x="106789" y="221104"/>
                    <a:pt x="107111" y="225355"/>
                    <a:pt x="105682" y="229034"/>
                  </a:cubicBezTo>
                  <a:cubicBezTo>
                    <a:pt x="103110" y="224926"/>
                    <a:pt x="100896" y="220640"/>
                    <a:pt x="97931" y="216925"/>
                  </a:cubicBezTo>
                  <a:cubicBezTo>
                    <a:pt x="93680" y="211567"/>
                    <a:pt x="90323" y="205674"/>
                    <a:pt x="85929" y="200352"/>
                  </a:cubicBezTo>
                  <a:cubicBezTo>
                    <a:pt x="77786" y="190529"/>
                    <a:pt x="70642" y="179778"/>
                    <a:pt x="60676" y="171634"/>
                  </a:cubicBezTo>
                  <a:cubicBezTo>
                    <a:pt x="55926" y="167740"/>
                    <a:pt x="51211" y="163454"/>
                    <a:pt x="45139" y="161525"/>
                  </a:cubicBezTo>
                  <a:cubicBezTo>
                    <a:pt x="42781" y="163740"/>
                    <a:pt x="42710" y="165705"/>
                    <a:pt x="44389" y="168133"/>
                  </a:cubicBezTo>
                  <a:cubicBezTo>
                    <a:pt x="45960" y="170419"/>
                    <a:pt x="47603" y="172848"/>
                    <a:pt x="48282" y="175492"/>
                  </a:cubicBezTo>
                  <a:cubicBezTo>
                    <a:pt x="50175" y="182814"/>
                    <a:pt x="52640" y="189922"/>
                    <a:pt x="52640" y="197816"/>
                  </a:cubicBezTo>
                  <a:cubicBezTo>
                    <a:pt x="52640" y="212853"/>
                    <a:pt x="60141" y="223819"/>
                    <a:pt x="73142" y="231320"/>
                  </a:cubicBezTo>
                  <a:cubicBezTo>
                    <a:pt x="78714" y="234535"/>
                    <a:pt x="84179" y="238071"/>
                    <a:pt x="88180" y="243536"/>
                  </a:cubicBezTo>
                  <a:cubicBezTo>
                    <a:pt x="90787" y="247108"/>
                    <a:pt x="94109" y="250251"/>
                    <a:pt x="97431" y="253216"/>
                  </a:cubicBezTo>
                  <a:cubicBezTo>
                    <a:pt x="104718" y="259680"/>
                    <a:pt x="107289" y="267432"/>
                    <a:pt x="106539" y="277147"/>
                  </a:cubicBezTo>
                  <a:cubicBezTo>
                    <a:pt x="105861" y="285827"/>
                    <a:pt x="106575" y="294613"/>
                    <a:pt x="106825" y="303329"/>
                  </a:cubicBezTo>
                  <a:cubicBezTo>
                    <a:pt x="106968" y="307758"/>
                    <a:pt x="107432" y="312187"/>
                    <a:pt x="107718" y="316616"/>
                  </a:cubicBezTo>
                  <a:cubicBezTo>
                    <a:pt x="107361" y="316759"/>
                    <a:pt x="106968" y="316902"/>
                    <a:pt x="106611" y="317045"/>
                  </a:cubicBezTo>
                  <a:cubicBezTo>
                    <a:pt x="106003" y="316188"/>
                    <a:pt x="105182" y="315366"/>
                    <a:pt x="104789" y="314402"/>
                  </a:cubicBezTo>
                  <a:cubicBezTo>
                    <a:pt x="102896" y="309651"/>
                    <a:pt x="99967" y="305758"/>
                    <a:pt x="96467" y="302043"/>
                  </a:cubicBezTo>
                  <a:cubicBezTo>
                    <a:pt x="92145" y="297471"/>
                    <a:pt x="88108" y="292578"/>
                    <a:pt x="84394" y="287505"/>
                  </a:cubicBezTo>
                  <a:cubicBezTo>
                    <a:pt x="78679" y="279648"/>
                    <a:pt x="71428" y="273504"/>
                    <a:pt x="63105" y="268932"/>
                  </a:cubicBezTo>
                  <a:cubicBezTo>
                    <a:pt x="56676" y="265396"/>
                    <a:pt x="49389" y="263395"/>
                    <a:pt x="42424" y="260824"/>
                  </a:cubicBezTo>
                  <a:cubicBezTo>
                    <a:pt x="39281" y="259680"/>
                    <a:pt x="36030" y="258859"/>
                    <a:pt x="33959" y="255859"/>
                  </a:cubicBezTo>
                  <a:cubicBezTo>
                    <a:pt x="31351" y="252037"/>
                    <a:pt x="28672" y="248251"/>
                    <a:pt x="25886" y="244536"/>
                  </a:cubicBezTo>
                  <a:cubicBezTo>
                    <a:pt x="24565" y="242750"/>
                    <a:pt x="23100" y="241035"/>
                    <a:pt x="21421" y="239571"/>
                  </a:cubicBezTo>
                  <a:cubicBezTo>
                    <a:pt x="17421" y="236035"/>
                    <a:pt x="13278" y="232606"/>
                    <a:pt x="9134" y="229213"/>
                  </a:cubicBezTo>
                  <a:cubicBezTo>
                    <a:pt x="8277" y="228534"/>
                    <a:pt x="7241" y="227641"/>
                    <a:pt x="6277" y="227641"/>
                  </a:cubicBezTo>
                  <a:cubicBezTo>
                    <a:pt x="4526" y="227641"/>
                    <a:pt x="2490" y="227784"/>
                    <a:pt x="1133" y="228713"/>
                  </a:cubicBezTo>
                  <a:cubicBezTo>
                    <a:pt x="-796" y="229998"/>
                    <a:pt x="133" y="231998"/>
                    <a:pt x="1026" y="233713"/>
                  </a:cubicBezTo>
                  <a:cubicBezTo>
                    <a:pt x="1562" y="234677"/>
                    <a:pt x="2062" y="235642"/>
                    <a:pt x="2669" y="236570"/>
                  </a:cubicBezTo>
                  <a:cubicBezTo>
                    <a:pt x="7955" y="244893"/>
                    <a:pt x="13028" y="253359"/>
                    <a:pt x="18564" y="261466"/>
                  </a:cubicBezTo>
                  <a:cubicBezTo>
                    <a:pt x="23100" y="268075"/>
                    <a:pt x="25886" y="275289"/>
                    <a:pt x="27279" y="283005"/>
                  </a:cubicBezTo>
                  <a:cubicBezTo>
                    <a:pt x="28672" y="290613"/>
                    <a:pt x="33387" y="294364"/>
                    <a:pt x="40102" y="296900"/>
                  </a:cubicBezTo>
                  <a:cubicBezTo>
                    <a:pt x="43710" y="298257"/>
                    <a:pt x="46996" y="300507"/>
                    <a:pt x="50389" y="302365"/>
                  </a:cubicBezTo>
                  <a:cubicBezTo>
                    <a:pt x="51532" y="302972"/>
                    <a:pt x="52532" y="303900"/>
                    <a:pt x="53711" y="304365"/>
                  </a:cubicBezTo>
                  <a:cubicBezTo>
                    <a:pt x="59783" y="306686"/>
                    <a:pt x="65963" y="308615"/>
                    <a:pt x="71249" y="312687"/>
                  </a:cubicBezTo>
                  <a:cubicBezTo>
                    <a:pt x="73535" y="314438"/>
                    <a:pt x="76500" y="315509"/>
                    <a:pt x="79286" y="316402"/>
                  </a:cubicBezTo>
                  <a:cubicBezTo>
                    <a:pt x="85965" y="318545"/>
                    <a:pt x="91144" y="322331"/>
                    <a:pt x="94252" y="328725"/>
                  </a:cubicBezTo>
                  <a:cubicBezTo>
                    <a:pt x="94966" y="330225"/>
                    <a:pt x="95859" y="331690"/>
                    <a:pt x="96395" y="333261"/>
                  </a:cubicBezTo>
                  <a:cubicBezTo>
                    <a:pt x="98145" y="338297"/>
                    <a:pt x="101110" y="342512"/>
                    <a:pt x="104610" y="346406"/>
                  </a:cubicBezTo>
                  <a:cubicBezTo>
                    <a:pt x="107789" y="349978"/>
                    <a:pt x="109754" y="354014"/>
                    <a:pt x="110075" y="358871"/>
                  </a:cubicBezTo>
                  <a:cubicBezTo>
                    <a:pt x="110361" y="362943"/>
                    <a:pt x="110897" y="367015"/>
                    <a:pt x="111576" y="371052"/>
                  </a:cubicBezTo>
                  <a:cubicBezTo>
                    <a:pt x="112611" y="377231"/>
                    <a:pt x="114147" y="383374"/>
                    <a:pt x="115005" y="389589"/>
                  </a:cubicBezTo>
                  <a:cubicBezTo>
                    <a:pt x="116290" y="398805"/>
                    <a:pt x="117112" y="408056"/>
                    <a:pt x="118219" y="417307"/>
                  </a:cubicBezTo>
                  <a:cubicBezTo>
                    <a:pt x="118969" y="423773"/>
                    <a:pt x="120398" y="430202"/>
                    <a:pt x="120541" y="436667"/>
                  </a:cubicBezTo>
                  <a:cubicBezTo>
                    <a:pt x="120827" y="447775"/>
                    <a:pt x="122005" y="458884"/>
                    <a:pt x="120577" y="470064"/>
                  </a:cubicBezTo>
                  <a:cubicBezTo>
                    <a:pt x="118934" y="482923"/>
                    <a:pt x="120791" y="496067"/>
                    <a:pt x="118148" y="508890"/>
                  </a:cubicBezTo>
                  <a:cubicBezTo>
                    <a:pt x="116790" y="515605"/>
                    <a:pt x="115576" y="522320"/>
                    <a:pt x="113862" y="528928"/>
                  </a:cubicBezTo>
                  <a:cubicBezTo>
                    <a:pt x="112254" y="535001"/>
                    <a:pt x="109182" y="540787"/>
                    <a:pt x="108218" y="546931"/>
                  </a:cubicBezTo>
                  <a:cubicBezTo>
                    <a:pt x="106575" y="557361"/>
                    <a:pt x="106253" y="568005"/>
                    <a:pt x="105039" y="578506"/>
                  </a:cubicBezTo>
                  <a:cubicBezTo>
                    <a:pt x="104003" y="587329"/>
                    <a:pt x="102432" y="596080"/>
                    <a:pt x="101217" y="604866"/>
                  </a:cubicBezTo>
                  <a:cubicBezTo>
                    <a:pt x="100146" y="612618"/>
                    <a:pt x="99074" y="620333"/>
                    <a:pt x="98288" y="628119"/>
                  </a:cubicBezTo>
                  <a:cubicBezTo>
                    <a:pt x="97895" y="631942"/>
                    <a:pt x="97860" y="635835"/>
                    <a:pt x="98145" y="639692"/>
                  </a:cubicBezTo>
                  <a:cubicBezTo>
                    <a:pt x="98181" y="643264"/>
                    <a:pt x="99145" y="643693"/>
                    <a:pt x="102539" y="643050"/>
                  </a:cubicBezTo>
                  <a:close/>
                  <a:moveTo>
                    <a:pt x="178298" y="138380"/>
                  </a:moveTo>
                  <a:cubicBezTo>
                    <a:pt x="176941" y="137737"/>
                    <a:pt x="175976" y="135665"/>
                    <a:pt x="175441" y="134058"/>
                  </a:cubicBezTo>
                  <a:cubicBezTo>
                    <a:pt x="173798" y="128986"/>
                    <a:pt x="172440" y="123807"/>
                    <a:pt x="170833" y="118091"/>
                  </a:cubicBezTo>
                  <a:cubicBezTo>
                    <a:pt x="172547" y="116055"/>
                    <a:pt x="172512" y="112733"/>
                    <a:pt x="175976" y="111948"/>
                  </a:cubicBezTo>
                  <a:cubicBezTo>
                    <a:pt x="180834" y="110876"/>
                    <a:pt x="185549" y="113412"/>
                    <a:pt x="186549" y="118520"/>
                  </a:cubicBezTo>
                  <a:cubicBezTo>
                    <a:pt x="187406" y="122878"/>
                    <a:pt x="187799" y="127378"/>
                    <a:pt x="187871" y="131843"/>
                  </a:cubicBezTo>
                  <a:cubicBezTo>
                    <a:pt x="187942" y="135986"/>
                    <a:pt x="181906" y="140094"/>
                    <a:pt x="178298" y="138380"/>
                  </a:cubicBezTo>
                  <a:close/>
                  <a:moveTo>
                    <a:pt x="137865" y="71443"/>
                  </a:moveTo>
                  <a:cubicBezTo>
                    <a:pt x="133971" y="69585"/>
                    <a:pt x="135471" y="66085"/>
                    <a:pt x="134828" y="63192"/>
                  </a:cubicBezTo>
                  <a:cubicBezTo>
                    <a:pt x="134543" y="57191"/>
                    <a:pt x="136436" y="53905"/>
                    <a:pt x="142008" y="51512"/>
                  </a:cubicBezTo>
                  <a:cubicBezTo>
                    <a:pt x="143365" y="50940"/>
                    <a:pt x="145223" y="51048"/>
                    <a:pt x="146759" y="51333"/>
                  </a:cubicBezTo>
                  <a:cubicBezTo>
                    <a:pt x="156045" y="53119"/>
                    <a:pt x="159760" y="64049"/>
                    <a:pt x="153509" y="71086"/>
                  </a:cubicBezTo>
                  <a:cubicBezTo>
                    <a:pt x="152688" y="72014"/>
                    <a:pt x="151331" y="73050"/>
                    <a:pt x="150295" y="73014"/>
                  </a:cubicBezTo>
                  <a:cubicBezTo>
                    <a:pt x="146151" y="72907"/>
                    <a:pt x="141901" y="73407"/>
                    <a:pt x="137865" y="71443"/>
                  </a:cubicBezTo>
                  <a:close/>
                  <a:moveTo>
                    <a:pt x="75178" y="20508"/>
                  </a:moveTo>
                  <a:cubicBezTo>
                    <a:pt x="75107" y="19508"/>
                    <a:pt x="75500" y="18186"/>
                    <a:pt x="76178" y="17508"/>
                  </a:cubicBezTo>
                  <a:cubicBezTo>
                    <a:pt x="78679" y="15043"/>
                    <a:pt x="81179" y="12471"/>
                    <a:pt x="84036" y="10506"/>
                  </a:cubicBezTo>
                  <a:cubicBezTo>
                    <a:pt x="88716" y="7328"/>
                    <a:pt x="95966" y="9221"/>
                    <a:pt x="99181" y="13971"/>
                  </a:cubicBezTo>
                  <a:cubicBezTo>
                    <a:pt x="101110" y="16793"/>
                    <a:pt x="102360" y="19794"/>
                    <a:pt x="102574" y="23222"/>
                  </a:cubicBezTo>
                  <a:cubicBezTo>
                    <a:pt x="102753" y="26294"/>
                    <a:pt x="101646" y="29294"/>
                    <a:pt x="98931" y="30116"/>
                  </a:cubicBezTo>
                  <a:cubicBezTo>
                    <a:pt x="94823" y="31366"/>
                    <a:pt x="93395" y="33902"/>
                    <a:pt x="93466" y="37724"/>
                  </a:cubicBezTo>
                  <a:cubicBezTo>
                    <a:pt x="82322" y="36974"/>
                    <a:pt x="75964" y="30688"/>
                    <a:pt x="75178" y="20508"/>
                  </a:cubicBezTo>
                  <a:close/>
                  <a:moveTo>
                    <a:pt x="38531" y="71228"/>
                  </a:moveTo>
                  <a:cubicBezTo>
                    <a:pt x="37923" y="70085"/>
                    <a:pt x="37031" y="69121"/>
                    <a:pt x="36245" y="68085"/>
                  </a:cubicBezTo>
                  <a:cubicBezTo>
                    <a:pt x="32780" y="63585"/>
                    <a:pt x="32887" y="60548"/>
                    <a:pt x="36673" y="56191"/>
                  </a:cubicBezTo>
                  <a:cubicBezTo>
                    <a:pt x="41995" y="50083"/>
                    <a:pt x="45746" y="49368"/>
                    <a:pt x="51997" y="53369"/>
                  </a:cubicBezTo>
                  <a:cubicBezTo>
                    <a:pt x="58676" y="57620"/>
                    <a:pt x="58998" y="64906"/>
                    <a:pt x="52747" y="69693"/>
                  </a:cubicBezTo>
                  <a:cubicBezTo>
                    <a:pt x="52318" y="70014"/>
                    <a:pt x="51925" y="70407"/>
                    <a:pt x="51354" y="70943"/>
                  </a:cubicBezTo>
                  <a:cubicBezTo>
                    <a:pt x="51604" y="73157"/>
                    <a:pt x="51782" y="74907"/>
                    <a:pt x="51961" y="76729"/>
                  </a:cubicBezTo>
                  <a:cubicBezTo>
                    <a:pt x="45782" y="78265"/>
                    <a:pt x="41388" y="76622"/>
                    <a:pt x="38531" y="71228"/>
                  </a:cubicBezTo>
                  <a:close/>
                  <a:moveTo>
                    <a:pt x="97574" y="244036"/>
                  </a:moveTo>
                  <a:cubicBezTo>
                    <a:pt x="93895" y="237964"/>
                    <a:pt x="88001" y="234570"/>
                    <a:pt x="82608" y="230534"/>
                  </a:cubicBezTo>
                  <a:cubicBezTo>
                    <a:pt x="79786" y="228427"/>
                    <a:pt x="76750" y="226605"/>
                    <a:pt x="73857" y="224533"/>
                  </a:cubicBezTo>
                  <a:cubicBezTo>
                    <a:pt x="65570" y="218640"/>
                    <a:pt x="60283" y="211067"/>
                    <a:pt x="59640" y="200566"/>
                  </a:cubicBezTo>
                  <a:cubicBezTo>
                    <a:pt x="59283" y="194887"/>
                    <a:pt x="58212" y="189243"/>
                    <a:pt x="57569" y="183564"/>
                  </a:cubicBezTo>
                  <a:cubicBezTo>
                    <a:pt x="57462" y="182564"/>
                    <a:pt x="57712" y="181492"/>
                    <a:pt x="57855" y="179921"/>
                  </a:cubicBezTo>
                  <a:cubicBezTo>
                    <a:pt x="62034" y="181992"/>
                    <a:pt x="64998" y="184743"/>
                    <a:pt x="67427" y="187886"/>
                  </a:cubicBezTo>
                  <a:cubicBezTo>
                    <a:pt x="73571" y="195780"/>
                    <a:pt x="79393" y="203923"/>
                    <a:pt x="85322" y="211960"/>
                  </a:cubicBezTo>
                  <a:cubicBezTo>
                    <a:pt x="88716" y="216568"/>
                    <a:pt x="92430" y="220961"/>
                    <a:pt x="95324" y="225855"/>
                  </a:cubicBezTo>
                  <a:cubicBezTo>
                    <a:pt x="97467" y="229498"/>
                    <a:pt x="98503" y="233749"/>
                    <a:pt x="100003" y="237749"/>
                  </a:cubicBezTo>
                  <a:cubicBezTo>
                    <a:pt x="101360" y="241357"/>
                    <a:pt x="102682" y="245000"/>
                    <a:pt x="103325" y="249215"/>
                  </a:cubicBezTo>
                  <a:cubicBezTo>
                    <a:pt x="101396" y="247536"/>
                    <a:pt x="98860" y="246179"/>
                    <a:pt x="97574" y="244036"/>
                  </a:cubicBezTo>
                  <a:close/>
                  <a:moveTo>
                    <a:pt x="120077" y="252323"/>
                  </a:moveTo>
                  <a:cubicBezTo>
                    <a:pt x="120327" y="247179"/>
                    <a:pt x="123684" y="243250"/>
                    <a:pt x="126863" y="239857"/>
                  </a:cubicBezTo>
                  <a:cubicBezTo>
                    <a:pt x="131685" y="234677"/>
                    <a:pt x="136757" y="229462"/>
                    <a:pt x="143794" y="226962"/>
                  </a:cubicBezTo>
                  <a:cubicBezTo>
                    <a:pt x="145151" y="226498"/>
                    <a:pt x="146580" y="225569"/>
                    <a:pt x="147437" y="224462"/>
                  </a:cubicBezTo>
                  <a:cubicBezTo>
                    <a:pt x="149366" y="221854"/>
                    <a:pt x="151723" y="221962"/>
                    <a:pt x="155045" y="222640"/>
                  </a:cubicBezTo>
                  <a:cubicBezTo>
                    <a:pt x="151795" y="230713"/>
                    <a:pt x="149652" y="238499"/>
                    <a:pt x="144865" y="245286"/>
                  </a:cubicBezTo>
                  <a:cubicBezTo>
                    <a:pt x="141901" y="249465"/>
                    <a:pt x="140365" y="254466"/>
                    <a:pt x="136972" y="258609"/>
                  </a:cubicBezTo>
                  <a:cubicBezTo>
                    <a:pt x="131650" y="265110"/>
                    <a:pt x="130506" y="266788"/>
                    <a:pt x="121863" y="271968"/>
                  </a:cubicBezTo>
                  <a:cubicBezTo>
                    <a:pt x="120112" y="265396"/>
                    <a:pt x="119755" y="258859"/>
                    <a:pt x="120077" y="252323"/>
                  </a:cubicBezTo>
                  <a:close/>
                  <a:moveTo>
                    <a:pt x="79107" y="309401"/>
                  </a:moveTo>
                  <a:cubicBezTo>
                    <a:pt x="76750" y="308365"/>
                    <a:pt x="74392" y="307187"/>
                    <a:pt x="72249" y="305722"/>
                  </a:cubicBezTo>
                  <a:cubicBezTo>
                    <a:pt x="68392" y="303079"/>
                    <a:pt x="64105" y="301579"/>
                    <a:pt x="59855" y="299793"/>
                  </a:cubicBezTo>
                  <a:cubicBezTo>
                    <a:pt x="52747" y="296792"/>
                    <a:pt x="45960" y="292899"/>
                    <a:pt x="39138" y="289220"/>
                  </a:cubicBezTo>
                  <a:cubicBezTo>
                    <a:pt x="37781" y="288470"/>
                    <a:pt x="36852" y="286862"/>
                    <a:pt x="35852" y="285577"/>
                  </a:cubicBezTo>
                  <a:cubicBezTo>
                    <a:pt x="35423" y="285005"/>
                    <a:pt x="35209" y="284219"/>
                    <a:pt x="35030" y="283505"/>
                  </a:cubicBezTo>
                  <a:cubicBezTo>
                    <a:pt x="32459" y="272325"/>
                    <a:pt x="28208" y="261931"/>
                    <a:pt x="20957" y="252894"/>
                  </a:cubicBezTo>
                  <a:cubicBezTo>
                    <a:pt x="20421" y="252215"/>
                    <a:pt x="20207" y="251215"/>
                    <a:pt x="19957" y="250322"/>
                  </a:cubicBezTo>
                  <a:cubicBezTo>
                    <a:pt x="19885" y="250072"/>
                    <a:pt x="20207" y="249715"/>
                    <a:pt x="20457" y="249108"/>
                  </a:cubicBezTo>
                  <a:cubicBezTo>
                    <a:pt x="22672" y="252001"/>
                    <a:pt x="25243" y="254501"/>
                    <a:pt x="26779" y="257573"/>
                  </a:cubicBezTo>
                  <a:cubicBezTo>
                    <a:pt x="29244" y="262502"/>
                    <a:pt x="33459" y="264788"/>
                    <a:pt x="38209" y="266539"/>
                  </a:cubicBezTo>
                  <a:cubicBezTo>
                    <a:pt x="43424" y="268468"/>
                    <a:pt x="48711" y="270218"/>
                    <a:pt x="53961" y="272075"/>
                  </a:cubicBezTo>
                  <a:cubicBezTo>
                    <a:pt x="62962" y="275254"/>
                    <a:pt x="69713" y="281433"/>
                    <a:pt x="75750" y="288541"/>
                  </a:cubicBezTo>
                  <a:cubicBezTo>
                    <a:pt x="81143" y="294935"/>
                    <a:pt x="86465" y="301400"/>
                    <a:pt x="92073" y="307615"/>
                  </a:cubicBezTo>
                  <a:cubicBezTo>
                    <a:pt x="95073" y="310937"/>
                    <a:pt x="96467" y="314723"/>
                    <a:pt x="97145" y="319188"/>
                  </a:cubicBezTo>
                  <a:cubicBezTo>
                    <a:pt x="91895" y="314259"/>
                    <a:pt x="85358" y="312116"/>
                    <a:pt x="79107" y="309401"/>
                  </a:cubicBezTo>
                  <a:close/>
                  <a:moveTo>
                    <a:pt x="127185" y="360372"/>
                  </a:moveTo>
                  <a:cubicBezTo>
                    <a:pt x="127399" y="354657"/>
                    <a:pt x="127042" y="348763"/>
                    <a:pt x="128220" y="343227"/>
                  </a:cubicBezTo>
                  <a:cubicBezTo>
                    <a:pt x="129935" y="335012"/>
                    <a:pt x="133400" y="327368"/>
                    <a:pt x="139293" y="321081"/>
                  </a:cubicBezTo>
                  <a:cubicBezTo>
                    <a:pt x="144723" y="315295"/>
                    <a:pt x="150188" y="309616"/>
                    <a:pt x="157403" y="305901"/>
                  </a:cubicBezTo>
                  <a:cubicBezTo>
                    <a:pt x="160117" y="304508"/>
                    <a:pt x="162296" y="301972"/>
                    <a:pt x="164689" y="299936"/>
                  </a:cubicBezTo>
                  <a:cubicBezTo>
                    <a:pt x="168476" y="296721"/>
                    <a:pt x="172905" y="294256"/>
                    <a:pt x="175548" y="289792"/>
                  </a:cubicBezTo>
                  <a:cubicBezTo>
                    <a:pt x="175941" y="289113"/>
                    <a:pt x="177048" y="288827"/>
                    <a:pt x="177798" y="288398"/>
                  </a:cubicBezTo>
                  <a:cubicBezTo>
                    <a:pt x="178120" y="288648"/>
                    <a:pt x="178441" y="288863"/>
                    <a:pt x="178763" y="289113"/>
                  </a:cubicBezTo>
                  <a:cubicBezTo>
                    <a:pt x="175691" y="296578"/>
                    <a:pt x="176298" y="305579"/>
                    <a:pt x="168726" y="311223"/>
                  </a:cubicBezTo>
                  <a:cubicBezTo>
                    <a:pt x="167297" y="312295"/>
                    <a:pt x="166725" y="314687"/>
                    <a:pt x="166047" y="316581"/>
                  </a:cubicBezTo>
                  <a:cubicBezTo>
                    <a:pt x="164832" y="320045"/>
                    <a:pt x="162868" y="322688"/>
                    <a:pt x="159653" y="324689"/>
                  </a:cubicBezTo>
                  <a:cubicBezTo>
                    <a:pt x="153474" y="328511"/>
                    <a:pt x="148223" y="333404"/>
                    <a:pt x="144044" y="339441"/>
                  </a:cubicBezTo>
                  <a:cubicBezTo>
                    <a:pt x="140651" y="344298"/>
                    <a:pt x="136722" y="348799"/>
                    <a:pt x="133293" y="353621"/>
                  </a:cubicBezTo>
                  <a:cubicBezTo>
                    <a:pt x="131435" y="356228"/>
                    <a:pt x="130042" y="359193"/>
                    <a:pt x="128256" y="362336"/>
                  </a:cubicBezTo>
                  <a:cubicBezTo>
                    <a:pt x="127828" y="361479"/>
                    <a:pt x="127185" y="360908"/>
                    <a:pt x="127185" y="3603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829EA047-9AF4-8146-8417-F96DD6905959}"/>
                </a:ext>
              </a:extLst>
            </p:cNvPr>
            <p:cNvSpPr/>
            <p:nvPr/>
          </p:nvSpPr>
          <p:spPr>
            <a:xfrm>
              <a:off x="6710597" y="5995956"/>
              <a:ext cx="260183" cy="897589"/>
            </a:xfrm>
            <a:custGeom>
              <a:avLst/>
              <a:gdLst>
                <a:gd name="connsiteX0" fmla="*/ 260178 w 260183"/>
                <a:gd name="connsiteY0" fmla="*/ 103485 h 897589"/>
                <a:gd name="connsiteX1" fmla="*/ 229032 w 260183"/>
                <a:gd name="connsiteY1" fmla="*/ 82768 h 897589"/>
                <a:gd name="connsiteX2" fmla="*/ 231103 w 260183"/>
                <a:gd name="connsiteY2" fmla="*/ 43763 h 897589"/>
                <a:gd name="connsiteX3" fmla="*/ 200992 w 260183"/>
                <a:gd name="connsiteY3" fmla="*/ 44620 h 897589"/>
                <a:gd name="connsiteX4" fmla="*/ 206493 w 260183"/>
                <a:gd name="connsiteY4" fmla="*/ 24296 h 897589"/>
                <a:gd name="connsiteX5" fmla="*/ 180275 w 260183"/>
                <a:gd name="connsiteY5" fmla="*/ 472 h 897589"/>
                <a:gd name="connsiteX6" fmla="*/ 139092 w 260183"/>
                <a:gd name="connsiteY6" fmla="*/ 38084 h 897589"/>
                <a:gd name="connsiteX7" fmla="*/ 141235 w 260183"/>
                <a:gd name="connsiteY7" fmla="*/ 54693 h 897589"/>
                <a:gd name="connsiteX8" fmla="*/ 68619 w 260183"/>
                <a:gd name="connsiteY8" fmla="*/ 40870 h 897589"/>
                <a:gd name="connsiteX9" fmla="*/ 124911 w 260183"/>
                <a:gd name="connsiteY9" fmla="*/ 92519 h 897589"/>
                <a:gd name="connsiteX10" fmla="*/ 89836 w 260183"/>
                <a:gd name="connsiteY10" fmla="*/ 130059 h 897589"/>
                <a:gd name="connsiteX11" fmla="*/ 137163 w 260183"/>
                <a:gd name="connsiteY11" fmla="*/ 123094 h 897589"/>
                <a:gd name="connsiteX12" fmla="*/ 142092 w 260183"/>
                <a:gd name="connsiteY12" fmla="*/ 141168 h 897589"/>
                <a:gd name="connsiteX13" fmla="*/ 141199 w 260183"/>
                <a:gd name="connsiteY13" fmla="*/ 143204 h 897589"/>
                <a:gd name="connsiteX14" fmla="*/ 131877 w 260183"/>
                <a:gd name="connsiteY14" fmla="*/ 239216 h 897589"/>
                <a:gd name="connsiteX15" fmla="*/ 120375 w 260183"/>
                <a:gd name="connsiteY15" fmla="*/ 288294 h 897589"/>
                <a:gd name="connsiteX16" fmla="*/ 97408 w 260183"/>
                <a:gd name="connsiteY16" fmla="*/ 269113 h 897589"/>
                <a:gd name="connsiteX17" fmla="*/ 74369 w 260183"/>
                <a:gd name="connsiteY17" fmla="*/ 230358 h 897589"/>
                <a:gd name="connsiteX18" fmla="*/ 73084 w 260183"/>
                <a:gd name="connsiteY18" fmla="*/ 224572 h 897589"/>
                <a:gd name="connsiteX19" fmla="*/ 70833 w 260183"/>
                <a:gd name="connsiteY19" fmla="*/ 213749 h 897589"/>
                <a:gd name="connsiteX20" fmla="*/ 64797 w 260183"/>
                <a:gd name="connsiteY20" fmla="*/ 189960 h 897589"/>
                <a:gd name="connsiteX21" fmla="*/ 61011 w 260183"/>
                <a:gd name="connsiteY21" fmla="*/ 168064 h 897589"/>
                <a:gd name="connsiteX22" fmla="*/ 64832 w 260183"/>
                <a:gd name="connsiteY22" fmla="*/ 157456 h 897589"/>
                <a:gd name="connsiteX23" fmla="*/ 58403 w 260183"/>
                <a:gd name="connsiteY23" fmla="*/ 138382 h 897589"/>
                <a:gd name="connsiteX24" fmla="*/ 48545 w 260183"/>
                <a:gd name="connsiteY24" fmla="*/ 172993 h 897589"/>
                <a:gd name="connsiteX25" fmla="*/ 51938 w 260183"/>
                <a:gd name="connsiteY25" fmla="*/ 171029 h 897589"/>
                <a:gd name="connsiteX26" fmla="*/ 63261 w 260183"/>
                <a:gd name="connsiteY26" fmla="*/ 218963 h 897589"/>
                <a:gd name="connsiteX27" fmla="*/ 64047 w 260183"/>
                <a:gd name="connsiteY27" fmla="*/ 222857 h 897589"/>
                <a:gd name="connsiteX28" fmla="*/ 52117 w 260183"/>
                <a:gd name="connsiteY28" fmla="*/ 222000 h 897589"/>
                <a:gd name="connsiteX29" fmla="*/ 35936 w 260183"/>
                <a:gd name="connsiteY29" fmla="*/ 212641 h 897589"/>
                <a:gd name="connsiteX30" fmla="*/ 20041 w 260183"/>
                <a:gd name="connsiteY30" fmla="*/ 201426 h 897589"/>
                <a:gd name="connsiteX31" fmla="*/ 3 w 260183"/>
                <a:gd name="connsiteY31" fmla="*/ 216356 h 897589"/>
                <a:gd name="connsiteX32" fmla="*/ 12897 w 260183"/>
                <a:gd name="connsiteY32" fmla="*/ 238395 h 897589"/>
                <a:gd name="connsiteX33" fmla="*/ 33864 w 260183"/>
                <a:gd name="connsiteY33" fmla="*/ 222643 h 897589"/>
                <a:gd name="connsiteX34" fmla="*/ 33900 w 260183"/>
                <a:gd name="connsiteY34" fmla="*/ 222428 h 897589"/>
                <a:gd name="connsiteX35" fmla="*/ 34507 w 260183"/>
                <a:gd name="connsiteY35" fmla="*/ 223000 h 897589"/>
                <a:gd name="connsiteX36" fmla="*/ 65761 w 260183"/>
                <a:gd name="connsiteY36" fmla="*/ 231322 h 897589"/>
                <a:gd name="connsiteX37" fmla="*/ 78548 w 260183"/>
                <a:gd name="connsiteY37" fmla="*/ 263862 h 897589"/>
                <a:gd name="connsiteX38" fmla="*/ 114982 w 260183"/>
                <a:gd name="connsiteY38" fmla="*/ 295973 h 897589"/>
                <a:gd name="connsiteX39" fmla="*/ 117661 w 260183"/>
                <a:gd name="connsiteY39" fmla="*/ 298081 h 897589"/>
                <a:gd name="connsiteX40" fmla="*/ 110017 w 260183"/>
                <a:gd name="connsiteY40" fmla="*/ 332942 h 897589"/>
                <a:gd name="connsiteX41" fmla="*/ 126519 w 260183"/>
                <a:gd name="connsiteY41" fmla="*/ 507178 h 897589"/>
                <a:gd name="connsiteX42" fmla="*/ 131448 w 260183"/>
                <a:gd name="connsiteY42" fmla="*/ 595796 h 897589"/>
                <a:gd name="connsiteX43" fmla="*/ 122554 w 260183"/>
                <a:gd name="connsiteY43" fmla="*/ 580795 h 897589"/>
                <a:gd name="connsiteX44" fmla="*/ 77227 w 260183"/>
                <a:gd name="connsiteY44" fmla="*/ 553577 h 897589"/>
                <a:gd name="connsiteX45" fmla="*/ 68619 w 260183"/>
                <a:gd name="connsiteY45" fmla="*/ 607512 h 897589"/>
                <a:gd name="connsiteX46" fmla="*/ 140663 w 260183"/>
                <a:gd name="connsiteY46" fmla="*/ 684843 h 897589"/>
                <a:gd name="connsiteX47" fmla="*/ 142771 w 260183"/>
                <a:gd name="connsiteY47" fmla="*/ 704096 h 897589"/>
                <a:gd name="connsiteX48" fmla="*/ 142056 w 260183"/>
                <a:gd name="connsiteY48" fmla="*/ 795714 h 897589"/>
                <a:gd name="connsiteX49" fmla="*/ 147414 w 260183"/>
                <a:gd name="connsiteY49" fmla="*/ 893441 h 897589"/>
                <a:gd name="connsiteX50" fmla="*/ 155844 w 260183"/>
                <a:gd name="connsiteY50" fmla="*/ 893619 h 897589"/>
                <a:gd name="connsiteX51" fmla="*/ 150700 w 260183"/>
                <a:gd name="connsiteY51" fmla="*/ 799679 h 897589"/>
                <a:gd name="connsiteX52" fmla="*/ 151236 w 260183"/>
                <a:gd name="connsiteY52" fmla="*/ 704274 h 897589"/>
                <a:gd name="connsiteX53" fmla="*/ 149486 w 260183"/>
                <a:gd name="connsiteY53" fmla="*/ 687629 h 897589"/>
                <a:gd name="connsiteX54" fmla="*/ 149772 w 260183"/>
                <a:gd name="connsiteY54" fmla="*/ 683200 h 897589"/>
                <a:gd name="connsiteX55" fmla="*/ 148736 w 260183"/>
                <a:gd name="connsiteY55" fmla="*/ 681557 h 897589"/>
                <a:gd name="connsiteX56" fmla="*/ 147914 w 260183"/>
                <a:gd name="connsiteY56" fmla="*/ 675663 h 897589"/>
                <a:gd name="connsiteX57" fmla="*/ 148486 w 260183"/>
                <a:gd name="connsiteY57" fmla="*/ 672377 h 897589"/>
                <a:gd name="connsiteX58" fmla="*/ 143628 w 260183"/>
                <a:gd name="connsiteY58" fmla="*/ 645410 h 897589"/>
                <a:gd name="connsiteX59" fmla="*/ 140485 w 260183"/>
                <a:gd name="connsiteY59" fmla="*/ 611870 h 897589"/>
                <a:gd name="connsiteX60" fmla="*/ 139520 w 260183"/>
                <a:gd name="connsiteY60" fmla="*/ 579009 h 897589"/>
                <a:gd name="connsiteX61" fmla="*/ 142771 w 260183"/>
                <a:gd name="connsiteY61" fmla="*/ 575186 h 897589"/>
                <a:gd name="connsiteX62" fmla="*/ 143271 w 260183"/>
                <a:gd name="connsiteY62" fmla="*/ 568543 h 897589"/>
                <a:gd name="connsiteX63" fmla="*/ 144914 w 260183"/>
                <a:gd name="connsiteY63" fmla="*/ 565400 h 897589"/>
                <a:gd name="connsiteX64" fmla="*/ 144807 w 260183"/>
                <a:gd name="connsiteY64" fmla="*/ 552327 h 897589"/>
                <a:gd name="connsiteX65" fmla="*/ 171810 w 260183"/>
                <a:gd name="connsiteY65" fmla="*/ 432490 h 897589"/>
                <a:gd name="connsiteX66" fmla="*/ 160737 w 260183"/>
                <a:gd name="connsiteY66" fmla="*/ 390949 h 897589"/>
                <a:gd name="connsiteX67" fmla="*/ 125376 w 260183"/>
                <a:gd name="connsiteY67" fmla="*/ 438634 h 897589"/>
                <a:gd name="connsiteX68" fmla="*/ 124697 w 260183"/>
                <a:gd name="connsiteY68" fmla="*/ 443813 h 897589"/>
                <a:gd name="connsiteX69" fmla="*/ 116660 w 260183"/>
                <a:gd name="connsiteY69" fmla="*/ 373590 h 897589"/>
                <a:gd name="connsiteX70" fmla="*/ 116232 w 260183"/>
                <a:gd name="connsiteY70" fmla="*/ 368697 h 897589"/>
                <a:gd name="connsiteX71" fmla="*/ 116875 w 260183"/>
                <a:gd name="connsiteY71" fmla="*/ 363267 h 897589"/>
                <a:gd name="connsiteX72" fmla="*/ 116553 w 260183"/>
                <a:gd name="connsiteY72" fmla="*/ 363518 h 897589"/>
                <a:gd name="connsiteX73" fmla="*/ 120804 w 260183"/>
                <a:gd name="connsiteY73" fmla="*/ 320655 h 897589"/>
                <a:gd name="connsiteX74" fmla="*/ 138270 w 260183"/>
                <a:gd name="connsiteY74" fmla="*/ 251003 h 897589"/>
                <a:gd name="connsiteX75" fmla="*/ 140949 w 260183"/>
                <a:gd name="connsiteY75" fmla="*/ 249324 h 897589"/>
                <a:gd name="connsiteX76" fmla="*/ 215673 w 260183"/>
                <a:gd name="connsiteY76" fmla="*/ 200747 h 897589"/>
                <a:gd name="connsiteX77" fmla="*/ 237461 w 260183"/>
                <a:gd name="connsiteY77" fmla="*/ 180709 h 897589"/>
                <a:gd name="connsiteX78" fmla="*/ 214637 w 260183"/>
                <a:gd name="connsiteY78" fmla="*/ 170743 h 897589"/>
                <a:gd name="connsiteX79" fmla="*/ 210244 w 260183"/>
                <a:gd name="connsiteY79" fmla="*/ 187781 h 897589"/>
                <a:gd name="connsiteX80" fmla="*/ 210708 w 260183"/>
                <a:gd name="connsiteY80" fmla="*/ 191960 h 897589"/>
                <a:gd name="connsiteX81" fmla="*/ 209279 w 260183"/>
                <a:gd name="connsiteY81" fmla="*/ 196425 h 897589"/>
                <a:gd name="connsiteX82" fmla="*/ 191134 w 260183"/>
                <a:gd name="connsiteY82" fmla="*/ 207819 h 897589"/>
                <a:gd name="connsiteX83" fmla="*/ 140628 w 260183"/>
                <a:gd name="connsiteY83" fmla="*/ 237037 h 897589"/>
                <a:gd name="connsiteX84" fmla="*/ 148557 w 260183"/>
                <a:gd name="connsiteY84" fmla="*/ 151241 h 897589"/>
                <a:gd name="connsiteX85" fmla="*/ 191527 w 260183"/>
                <a:gd name="connsiteY85" fmla="*/ 166386 h 897589"/>
                <a:gd name="connsiteX86" fmla="*/ 199814 w 260183"/>
                <a:gd name="connsiteY86" fmla="*/ 121916 h 897589"/>
                <a:gd name="connsiteX87" fmla="*/ 260178 w 260183"/>
                <a:gd name="connsiteY87" fmla="*/ 103485 h 897589"/>
                <a:gd name="connsiteX88" fmla="*/ 52474 w 260183"/>
                <a:gd name="connsiteY88" fmla="*/ 167207 h 897589"/>
                <a:gd name="connsiteX89" fmla="*/ 48723 w 260183"/>
                <a:gd name="connsiteY89" fmla="*/ 164600 h 897589"/>
                <a:gd name="connsiteX90" fmla="*/ 47902 w 260183"/>
                <a:gd name="connsiteY90" fmla="*/ 148383 h 897589"/>
                <a:gd name="connsiteX91" fmla="*/ 52474 w 260183"/>
                <a:gd name="connsiteY91" fmla="*/ 167207 h 897589"/>
                <a:gd name="connsiteX92" fmla="*/ 25863 w 260183"/>
                <a:gd name="connsiteY92" fmla="*/ 220249 h 897589"/>
                <a:gd name="connsiteX93" fmla="*/ 12862 w 260183"/>
                <a:gd name="connsiteY93" fmla="*/ 227929 h 897589"/>
                <a:gd name="connsiteX94" fmla="*/ 10040 w 260183"/>
                <a:gd name="connsiteY94" fmla="*/ 211641 h 897589"/>
                <a:gd name="connsiteX95" fmla="*/ 29078 w 260183"/>
                <a:gd name="connsiteY95" fmla="*/ 217499 h 897589"/>
                <a:gd name="connsiteX96" fmla="*/ 25863 w 260183"/>
                <a:gd name="connsiteY96" fmla="*/ 220249 h 897589"/>
                <a:gd name="connsiteX97" fmla="*/ 105659 w 260183"/>
                <a:gd name="connsiteY97" fmla="*/ 636230 h 897589"/>
                <a:gd name="connsiteX98" fmla="*/ 82120 w 260183"/>
                <a:gd name="connsiteY98" fmla="*/ 612227 h 897589"/>
                <a:gd name="connsiteX99" fmla="*/ 81585 w 260183"/>
                <a:gd name="connsiteY99" fmla="*/ 562721 h 897589"/>
                <a:gd name="connsiteX100" fmla="*/ 123125 w 260183"/>
                <a:gd name="connsiteY100" fmla="*/ 596582 h 897589"/>
                <a:gd name="connsiteX101" fmla="*/ 133127 w 260183"/>
                <a:gd name="connsiteY101" fmla="*/ 627193 h 897589"/>
                <a:gd name="connsiteX102" fmla="*/ 138306 w 260183"/>
                <a:gd name="connsiteY102" fmla="*/ 667305 h 897589"/>
                <a:gd name="connsiteX103" fmla="*/ 105659 w 260183"/>
                <a:gd name="connsiteY103" fmla="*/ 636230 h 897589"/>
                <a:gd name="connsiteX104" fmla="*/ 156272 w 260183"/>
                <a:gd name="connsiteY104" fmla="*/ 402879 h 897589"/>
                <a:gd name="connsiteX105" fmla="*/ 167310 w 260183"/>
                <a:gd name="connsiteY105" fmla="*/ 411095 h 897589"/>
                <a:gd name="connsiteX106" fmla="*/ 161987 w 260183"/>
                <a:gd name="connsiteY106" fmla="*/ 437384 h 897589"/>
                <a:gd name="connsiteX107" fmla="*/ 150200 w 260183"/>
                <a:gd name="connsiteY107" fmla="*/ 484247 h 897589"/>
                <a:gd name="connsiteX108" fmla="*/ 141485 w 260183"/>
                <a:gd name="connsiteY108" fmla="*/ 523788 h 897589"/>
                <a:gd name="connsiteX109" fmla="*/ 134377 w 260183"/>
                <a:gd name="connsiteY109" fmla="*/ 483318 h 897589"/>
                <a:gd name="connsiteX110" fmla="*/ 156272 w 260183"/>
                <a:gd name="connsiteY110" fmla="*/ 402879 h 897589"/>
                <a:gd name="connsiteX111" fmla="*/ 219852 w 260183"/>
                <a:gd name="connsiteY111" fmla="*/ 177744 h 897589"/>
                <a:gd name="connsiteX112" fmla="*/ 220388 w 260183"/>
                <a:gd name="connsiteY112" fmla="*/ 191460 h 897589"/>
                <a:gd name="connsiteX113" fmla="*/ 219852 w 260183"/>
                <a:gd name="connsiteY113" fmla="*/ 177744 h 897589"/>
                <a:gd name="connsiteX114" fmla="*/ 212637 w 260183"/>
                <a:gd name="connsiteY114" fmla="*/ 48514 h 897589"/>
                <a:gd name="connsiteX115" fmla="*/ 228674 w 260183"/>
                <a:gd name="connsiteY115" fmla="*/ 63515 h 897589"/>
                <a:gd name="connsiteX116" fmla="*/ 215994 w 260183"/>
                <a:gd name="connsiteY116" fmla="*/ 82554 h 897589"/>
                <a:gd name="connsiteX117" fmla="*/ 170703 w 260183"/>
                <a:gd name="connsiteY117" fmla="*/ 90698 h 897589"/>
                <a:gd name="connsiteX118" fmla="*/ 168203 w 260183"/>
                <a:gd name="connsiteY118" fmla="*/ 88233 h 897589"/>
                <a:gd name="connsiteX119" fmla="*/ 168203 w 260183"/>
                <a:gd name="connsiteY119" fmla="*/ 88233 h 897589"/>
                <a:gd name="connsiteX120" fmla="*/ 212637 w 260183"/>
                <a:gd name="connsiteY120" fmla="*/ 48514 h 897589"/>
                <a:gd name="connsiteX121" fmla="*/ 175632 w 260183"/>
                <a:gd name="connsiteY121" fmla="*/ 10580 h 897589"/>
                <a:gd name="connsiteX122" fmla="*/ 184669 w 260183"/>
                <a:gd name="connsiteY122" fmla="*/ 55800 h 897589"/>
                <a:gd name="connsiteX123" fmla="*/ 163381 w 260183"/>
                <a:gd name="connsiteY123" fmla="*/ 79482 h 897589"/>
                <a:gd name="connsiteX124" fmla="*/ 157058 w 260183"/>
                <a:gd name="connsiteY124" fmla="*/ 71266 h 897589"/>
                <a:gd name="connsiteX125" fmla="*/ 150593 w 260183"/>
                <a:gd name="connsiteY125" fmla="*/ 53728 h 897589"/>
                <a:gd name="connsiteX126" fmla="*/ 175632 w 260183"/>
                <a:gd name="connsiteY126" fmla="*/ 10580 h 897589"/>
                <a:gd name="connsiteX127" fmla="*/ 138449 w 260183"/>
                <a:gd name="connsiteY127" fmla="*/ 108593 h 897589"/>
                <a:gd name="connsiteX128" fmla="*/ 94836 w 260183"/>
                <a:gd name="connsiteY128" fmla="*/ 120916 h 897589"/>
                <a:gd name="connsiteX129" fmla="*/ 141664 w 260183"/>
                <a:gd name="connsiteY129" fmla="*/ 100234 h 897589"/>
                <a:gd name="connsiteX130" fmla="*/ 138449 w 260183"/>
                <a:gd name="connsiteY130" fmla="*/ 108593 h 897589"/>
                <a:gd name="connsiteX131" fmla="*/ 74191 w 260183"/>
                <a:gd name="connsiteY131" fmla="*/ 50335 h 897589"/>
                <a:gd name="connsiteX132" fmla="*/ 151058 w 260183"/>
                <a:gd name="connsiteY132" fmla="*/ 78589 h 897589"/>
                <a:gd name="connsiteX133" fmla="*/ 157165 w 260183"/>
                <a:gd name="connsiteY133" fmla="*/ 87376 h 897589"/>
                <a:gd name="connsiteX134" fmla="*/ 157094 w 260183"/>
                <a:gd name="connsiteY134" fmla="*/ 87447 h 897589"/>
                <a:gd name="connsiteX135" fmla="*/ 156773 w 260183"/>
                <a:gd name="connsiteY135" fmla="*/ 88161 h 897589"/>
                <a:gd name="connsiteX136" fmla="*/ 151236 w 260183"/>
                <a:gd name="connsiteY136" fmla="*/ 88269 h 897589"/>
                <a:gd name="connsiteX137" fmla="*/ 149986 w 260183"/>
                <a:gd name="connsiteY137" fmla="*/ 89590 h 897589"/>
                <a:gd name="connsiteX138" fmla="*/ 74191 w 260183"/>
                <a:gd name="connsiteY138" fmla="*/ 50335 h 897589"/>
                <a:gd name="connsiteX139" fmla="*/ 201100 w 260183"/>
                <a:gd name="connsiteY139" fmla="*/ 151134 h 897589"/>
                <a:gd name="connsiteX140" fmla="*/ 151772 w 260183"/>
                <a:gd name="connsiteY140" fmla="*/ 142383 h 897589"/>
                <a:gd name="connsiteX141" fmla="*/ 146450 w 260183"/>
                <a:gd name="connsiteY141" fmla="*/ 112879 h 897589"/>
                <a:gd name="connsiteX142" fmla="*/ 158094 w 260183"/>
                <a:gd name="connsiteY142" fmla="*/ 92841 h 897589"/>
                <a:gd name="connsiteX143" fmla="*/ 161737 w 260183"/>
                <a:gd name="connsiteY143" fmla="*/ 93626 h 897589"/>
                <a:gd name="connsiteX144" fmla="*/ 184597 w 260183"/>
                <a:gd name="connsiteY144" fmla="*/ 114986 h 897589"/>
                <a:gd name="connsiteX145" fmla="*/ 201100 w 260183"/>
                <a:gd name="connsiteY145" fmla="*/ 151134 h 897589"/>
                <a:gd name="connsiteX146" fmla="*/ 215173 w 260183"/>
                <a:gd name="connsiteY146" fmla="*/ 117844 h 897589"/>
                <a:gd name="connsiteX147" fmla="*/ 188777 w 260183"/>
                <a:gd name="connsiteY147" fmla="*/ 108914 h 897589"/>
                <a:gd name="connsiteX148" fmla="*/ 180668 w 260183"/>
                <a:gd name="connsiteY148" fmla="*/ 100520 h 897589"/>
                <a:gd name="connsiteX149" fmla="*/ 219495 w 260183"/>
                <a:gd name="connsiteY149" fmla="*/ 90519 h 897589"/>
                <a:gd name="connsiteX150" fmla="*/ 243498 w 260183"/>
                <a:gd name="connsiteY150" fmla="*/ 95127 h 897589"/>
                <a:gd name="connsiteX151" fmla="*/ 248570 w 260183"/>
                <a:gd name="connsiteY151" fmla="*/ 111843 h 897589"/>
                <a:gd name="connsiteX152" fmla="*/ 215173 w 260183"/>
                <a:gd name="connsiteY152" fmla="*/ 117844 h 89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260183" h="897589">
                  <a:moveTo>
                    <a:pt x="260178" y="103485"/>
                  </a:moveTo>
                  <a:cubicBezTo>
                    <a:pt x="259928" y="89697"/>
                    <a:pt x="246141" y="84054"/>
                    <a:pt x="229032" y="82768"/>
                  </a:cubicBezTo>
                  <a:cubicBezTo>
                    <a:pt x="238104" y="72159"/>
                    <a:pt x="240997" y="54943"/>
                    <a:pt x="231103" y="43763"/>
                  </a:cubicBezTo>
                  <a:cubicBezTo>
                    <a:pt x="222888" y="34512"/>
                    <a:pt x="212029" y="37226"/>
                    <a:pt x="200992" y="44620"/>
                  </a:cubicBezTo>
                  <a:cubicBezTo>
                    <a:pt x="203921" y="38548"/>
                    <a:pt x="205922" y="31904"/>
                    <a:pt x="206493" y="24296"/>
                  </a:cubicBezTo>
                  <a:cubicBezTo>
                    <a:pt x="207743" y="7437"/>
                    <a:pt x="197170" y="-2314"/>
                    <a:pt x="180275" y="472"/>
                  </a:cubicBezTo>
                  <a:cubicBezTo>
                    <a:pt x="163095" y="3294"/>
                    <a:pt x="140163" y="19117"/>
                    <a:pt x="139092" y="38084"/>
                  </a:cubicBezTo>
                  <a:cubicBezTo>
                    <a:pt x="138806" y="42906"/>
                    <a:pt x="139699" y="48692"/>
                    <a:pt x="141235" y="54693"/>
                  </a:cubicBezTo>
                  <a:cubicBezTo>
                    <a:pt x="117339" y="32762"/>
                    <a:pt x="84692" y="14902"/>
                    <a:pt x="68619" y="40870"/>
                  </a:cubicBezTo>
                  <a:cubicBezTo>
                    <a:pt x="51724" y="68159"/>
                    <a:pt x="93586" y="84304"/>
                    <a:pt x="124911" y="92519"/>
                  </a:cubicBezTo>
                  <a:cubicBezTo>
                    <a:pt x="100516" y="94519"/>
                    <a:pt x="69726" y="102449"/>
                    <a:pt x="89836" y="130059"/>
                  </a:cubicBezTo>
                  <a:cubicBezTo>
                    <a:pt x="102159" y="146990"/>
                    <a:pt x="121911" y="137703"/>
                    <a:pt x="137163" y="123094"/>
                  </a:cubicBezTo>
                  <a:cubicBezTo>
                    <a:pt x="137627" y="129345"/>
                    <a:pt x="139342" y="135489"/>
                    <a:pt x="142092" y="141168"/>
                  </a:cubicBezTo>
                  <a:cubicBezTo>
                    <a:pt x="141664" y="141740"/>
                    <a:pt x="141306" y="142383"/>
                    <a:pt x="141199" y="143204"/>
                  </a:cubicBezTo>
                  <a:cubicBezTo>
                    <a:pt x="136484" y="175065"/>
                    <a:pt x="136913" y="207426"/>
                    <a:pt x="131877" y="239216"/>
                  </a:cubicBezTo>
                  <a:cubicBezTo>
                    <a:pt x="129233" y="255825"/>
                    <a:pt x="124769" y="272041"/>
                    <a:pt x="120375" y="288294"/>
                  </a:cubicBezTo>
                  <a:cubicBezTo>
                    <a:pt x="114696" y="279543"/>
                    <a:pt x="106373" y="275149"/>
                    <a:pt x="97408" y="269113"/>
                  </a:cubicBezTo>
                  <a:cubicBezTo>
                    <a:pt x="83442" y="259683"/>
                    <a:pt x="78013" y="245538"/>
                    <a:pt x="74369" y="230358"/>
                  </a:cubicBezTo>
                  <a:cubicBezTo>
                    <a:pt x="75512" y="228465"/>
                    <a:pt x="75262" y="225786"/>
                    <a:pt x="73084" y="224572"/>
                  </a:cubicBezTo>
                  <a:cubicBezTo>
                    <a:pt x="72298" y="220964"/>
                    <a:pt x="71583" y="217356"/>
                    <a:pt x="70833" y="213749"/>
                  </a:cubicBezTo>
                  <a:cubicBezTo>
                    <a:pt x="69154" y="205676"/>
                    <a:pt x="66976" y="197890"/>
                    <a:pt x="64797" y="189960"/>
                  </a:cubicBezTo>
                  <a:cubicBezTo>
                    <a:pt x="62939" y="183138"/>
                    <a:pt x="59939" y="175279"/>
                    <a:pt x="61011" y="168064"/>
                  </a:cubicBezTo>
                  <a:cubicBezTo>
                    <a:pt x="61546" y="164457"/>
                    <a:pt x="64368" y="161171"/>
                    <a:pt x="64832" y="157456"/>
                  </a:cubicBezTo>
                  <a:cubicBezTo>
                    <a:pt x="65618" y="151241"/>
                    <a:pt x="64190" y="142132"/>
                    <a:pt x="58403" y="138382"/>
                  </a:cubicBezTo>
                  <a:cubicBezTo>
                    <a:pt x="40687" y="126916"/>
                    <a:pt x="19863" y="173815"/>
                    <a:pt x="48545" y="172993"/>
                  </a:cubicBezTo>
                  <a:cubicBezTo>
                    <a:pt x="50188" y="172958"/>
                    <a:pt x="51259" y="172100"/>
                    <a:pt x="51938" y="171029"/>
                  </a:cubicBezTo>
                  <a:cubicBezTo>
                    <a:pt x="50724" y="186174"/>
                    <a:pt x="60225" y="204140"/>
                    <a:pt x="63261" y="218963"/>
                  </a:cubicBezTo>
                  <a:cubicBezTo>
                    <a:pt x="63511" y="220249"/>
                    <a:pt x="63797" y="221571"/>
                    <a:pt x="64047" y="222857"/>
                  </a:cubicBezTo>
                  <a:cubicBezTo>
                    <a:pt x="60118" y="222571"/>
                    <a:pt x="56189" y="222571"/>
                    <a:pt x="52117" y="222000"/>
                  </a:cubicBezTo>
                  <a:cubicBezTo>
                    <a:pt x="44866" y="221000"/>
                    <a:pt x="40937" y="217713"/>
                    <a:pt x="35936" y="212641"/>
                  </a:cubicBezTo>
                  <a:cubicBezTo>
                    <a:pt x="31328" y="207998"/>
                    <a:pt x="26756" y="202747"/>
                    <a:pt x="20041" y="201426"/>
                  </a:cubicBezTo>
                  <a:cubicBezTo>
                    <a:pt x="9790" y="199390"/>
                    <a:pt x="146" y="205605"/>
                    <a:pt x="3" y="216356"/>
                  </a:cubicBezTo>
                  <a:cubicBezTo>
                    <a:pt x="-140" y="224750"/>
                    <a:pt x="4932" y="234965"/>
                    <a:pt x="12897" y="238395"/>
                  </a:cubicBezTo>
                  <a:cubicBezTo>
                    <a:pt x="24113" y="243181"/>
                    <a:pt x="30828" y="231644"/>
                    <a:pt x="33864" y="222643"/>
                  </a:cubicBezTo>
                  <a:cubicBezTo>
                    <a:pt x="33900" y="222571"/>
                    <a:pt x="33864" y="222500"/>
                    <a:pt x="33900" y="222428"/>
                  </a:cubicBezTo>
                  <a:cubicBezTo>
                    <a:pt x="34114" y="222607"/>
                    <a:pt x="34329" y="222821"/>
                    <a:pt x="34507" y="223000"/>
                  </a:cubicBezTo>
                  <a:cubicBezTo>
                    <a:pt x="44366" y="231572"/>
                    <a:pt x="54403" y="229215"/>
                    <a:pt x="65761" y="231322"/>
                  </a:cubicBezTo>
                  <a:cubicBezTo>
                    <a:pt x="68297" y="242860"/>
                    <a:pt x="71619" y="254540"/>
                    <a:pt x="78548" y="263862"/>
                  </a:cubicBezTo>
                  <a:cubicBezTo>
                    <a:pt x="88585" y="277364"/>
                    <a:pt x="107266" y="280436"/>
                    <a:pt x="114982" y="295973"/>
                  </a:cubicBezTo>
                  <a:cubicBezTo>
                    <a:pt x="115625" y="297259"/>
                    <a:pt x="116589" y="297866"/>
                    <a:pt x="117661" y="298081"/>
                  </a:cubicBezTo>
                  <a:cubicBezTo>
                    <a:pt x="114624" y="309582"/>
                    <a:pt x="111874" y="321155"/>
                    <a:pt x="110017" y="332942"/>
                  </a:cubicBezTo>
                  <a:cubicBezTo>
                    <a:pt x="100766" y="392271"/>
                    <a:pt x="118482" y="448921"/>
                    <a:pt x="126519" y="507178"/>
                  </a:cubicBezTo>
                  <a:cubicBezTo>
                    <a:pt x="130555" y="536539"/>
                    <a:pt x="130662" y="566186"/>
                    <a:pt x="131448" y="595796"/>
                  </a:cubicBezTo>
                  <a:cubicBezTo>
                    <a:pt x="129055" y="590689"/>
                    <a:pt x="126162" y="585652"/>
                    <a:pt x="122554" y="580795"/>
                  </a:cubicBezTo>
                  <a:cubicBezTo>
                    <a:pt x="113267" y="568436"/>
                    <a:pt x="95336" y="546969"/>
                    <a:pt x="77227" y="553577"/>
                  </a:cubicBezTo>
                  <a:cubicBezTo>
                    <a:pt x="55260" y="561578"/>
                    <a:pt x="59439" y="591903"/>
                    <a:pt x="68619" y="607512"/>
                  </a:cubicBezTo>
                  <a:cubicBezTo>
                    <a:pt x="86800" y="638552"/>
                    <a:pt x="121518" y="654625"/>
                    <a:pt x="140663" y="684843"/>
                  </a:cubicBezTo>
                  <a:cubicBezTo>
                    <a:pt x="141485" y="691237"/>
                    <a:pt x="142235" y="697630"/>
                    <a:pt x="142771" y="704096"/>
                  </a:cubicBezTo>
                  <a:cubicBezTo>
                    <a:pt x="145307" y="734635"/>
                    <a:pt x="140842" y="765175"/>
                    <a:pt x="142056" y="795714"/>
                  </a:cubicBezTo>
                  <a:cubicBezTo>
                    <a:pt x="143342" y="828433"/>
                    <a:pt x="149807" y="860579"/>
                    <a:pt x="147414" y="893441"/>
                  </a:cubicBezTo>
                  <a:cubicBezTo>
                    <a:pt x="147021" y="898870"/>
                    <a:pt x="155451" y="899013"/>
                    <a:pt x="155844" y="893619"/>
                  </a:cubicBezTo>
                  <a:cubicBezTo>
                    <a:pt x="158130" y="862044"/>
                    <a:pt x="152379" y="831076"/>
                    <a:pt x="150700" y="799679"/>
                  </a:cubicBezTo>
                  <a:cubicBezTo>
                    <a:pt x="149022" y="767889"/>
                    <a:pt x="153808" y="736100"/>
                    <a:pt x="151236" y="704274"/>
                  </a:cubicBezTo>
                  <a:cubicBezTo>
                    <a:pt x="150772" y="698702"/>
                    <a:pt x="150165" y="693166"/>
                    <a:pt x="149486" y="687629"/>
                  </a:cubicBezTo>
                  <a:cubicBezTo>
                    <a:pt x="150415" y="686486"/>
                    <a:pt x="150772" y="684879"/>
                    <a:pt x="149772" y="683200"/>
                  </a:cubicBezTo>
                  <a:cubicBezTo>
                    <a:pt x="149450" y="682629"/>
                    <a:pt x="149057" y="682129"/>
                    <a:pt x="148736" y="681557"/>
                  </a:cubicBezTo>
                  <a:cubicBezTo>
                    <a:pt x="148486" y="679593"/>
                    <a:pt x="148200" y="677628"/>
                    <a:pt x="147914" y="675663"/>
                  </a:cubicBezTo>
                  <a:cubicBezTo>
                    <a:pt x="148522" y="674806"/>
                    <a:pt x="148772" y="673699"/>
                    <a:pt x="148486" y="672377"/>
                  </a:cubicBezTo>
                  <a:cubicBezTo>
                    <a:pt x="146307" y="663376"/>
                    <a:pt x="144914" y="654339"/>
                    <a:pt x="143628" y="645410"/>
                  </a:cubicBezTo>
                  <a:cubicBezTo>
                    <a:pt x="142164" y="634301"/>
                    <a:pt x="140913" y="623193"/>
                    <a:pt x="140485" y="611870"/>
                  </a:cubicBezTo>
                  <a:cubicBezTo>
                    <a:pt x="140056" y="600904"/>
                    <a:pt x="139806" y="589974"/>
                    <a:pt x="139520" y="579009"/>
                  </a:cubicBezTo>
                  <a:cubicBezTo>
                    <a:pt x="141199" y="578652"/>
                    <a:pt x="142664" y="577401"/>
                    <a:pt x="142771" y="575186"/>
                  </a:cubicBezTo>
                  <a:cubicBezTo>
                    <a:pt x="142878" y="572972"/>
                    <a:pt x="143128" y="570757"/>
                    <a:pt x="143271" y="568543"/>
                  </a:cubicBezTo>
                  <a:cubicBezTo>
                    <a:pt x="144200" y="567900"/>
                    <a:pt x="144878" y="566864"/>
                    <a:pt x="144914" y="565400"/>
                  </a:cubicBezTo>
                  <a:cubicBezTo>
                    <a:pt x="145093" y="561006"/>
                    <a:pt x="144985" y="556649"/>
                    <a:pt x="144807" y="552327"/>
                  </a:cubicBezTo>
                  <a:cubicBezTo>
                    <a:pt x="149879" y="511821"/>
                    <a:pt x="162845" y="472031"/>
                    <a:pt x="171810" y="432490"/>
                  </a:cubicBezTo>
                  <a:cubicBezTo>
                    <a:pt x="174275" y="421596"/>
                    <a:pt x="183562" y="386377"/>
                    <a:pt x="160737" y="390949"/>
                  </a:cubicBezTo>
                  <a:cubicBezTo>
                    <a:pt x="141378" y="394807"/>
                    <a:pt x="128233" y="421525"/>
                    <a:pt x="125376" y="438634"/>
                  </a:cubicBezTo>
                  <a:cubicBezTo>
                    <a:pt x="125090" y="440384"/>
                    <a:pt x="124911" y="442099"/>
                    <a:pt x="124697" y="443813"/>
                  </a:cubicBezTo>
                  <a:cubicBezTo>
                    <a:pt x="120697" y="420453"/>
                    <a:pt x="117303" y="397164"/>
                    <a:pt x="116660" y="373590"/>
                  </a:cubicBezTo>
                  <a:cubicBezTo>
                    <a:pt x="116303" y="372054"/>
                    <a:pt x="116125" y="370447"/>
                    <a:pt x="116232" y="368697"/>
                  </a:cubicBezTo>
                  <a:cubicBezTo>
                    <a:pt x="116339" y="366839"/>
                    <a:pt x="116589" y="365053"/>
                    <a:pt x="116875" y="363267"/>
                  </a:cubicBezTo>
                  <a:cubicBezTo>
                    <a:pt x="116768" y="363375"/>
                    <a:pt x="116660" y="363446"/>
                    <a:pt x="116553" y="363518"/>
                  </a:cubicBezTo>
                  <a:cubicBezTo>
                    <a:pt x="116696" y="349373"/>
                    <a:pt x="117875" y="335121"/>
                    <a:pt x="120804" y="320655"/>
                  </a:cubicBezTo>
                  <a:cubicBezTo>
                    <a:pt x="125519" y="297188"/>
                    <a:pt x="133484" y="274435"/>
                    <a:pt x="138270" y="251003"/>
                  </a:cubicBezTo>
                  <a:cubicBezTo>
                    <a:pt x="139270" y="250825"/>
                    <a:pt x="140199" y="250325"/>
                    <a:pt x="140949" y="249324"/>
                  </a:cubicBezTo>
                  <a:cubicBezTo>
                    <a:pt x="159487" y="224000"/>
                    <a:pt x="193099" y="221035"/>
                    <a:pt x="215673" y="200747"/>
                  </a:cubicBezTo>
                  <a:cubicBezTo>
                    <a:pt x="227210" y="202890"/>
                    <a:pt x="239819" y="193782"/>
                    <a:pt x="237461" y="180709"/>
                  </a:cubicBezTo>
                  <a:cubicBezTo>
                    <a:pt x="235675" y="170815"/>
                    <a:pt x="222888" y="163135"/>
                    <a:pt x="214637" y="170743"/>
                  </a:cubicBezTo>
                  <a:cubicBezTo>
                    <a:pt x="209708" y="175279"/>
                    <a:pt x="210208" y="181816"/>
                    <a:pt x="210244" y="187781"/>
                  </a:cubicBezTo>
                  <a:cubicBezTo>
                    <a:pt x="210244" y="190031"/>
                    <a:pt x="210601" y="190960"/>
                    <a:pt x="210708" y="191960"/>
                  </a:cubicBezTo>
                  <a:cubicBezTo>
                    <a:pt x="209493" y="192925"/>
                    <a:pt x="208922" y="194711"/>
                    <a:pt x="209279" y="196425"/>
                  </a:cubicBezTo>
                  <a:cubicBezTo>
                    <a:pt x="205743" y="201247"/>
                    <a:pt x="195777" y="205426"/>
                    <a:pt x="191134" y="207819"/>
                  </a:cubicBezTo>
                  <a:cubicBezTo>
                    <a:pt x="172775" y="217213"/>
                    <a:pt x="154772" y="222893"/>
                    <a:pt x="140628" y="237037"/>
                  </a:cubicBezTo>
                  <a:cubicBezTo>
                    <a:pt x="144735" y="208570"/>
                    <a:pt x="145021" y="179744"/>
                    <a:pt x="148557" y="151241"/>
                  </a:cubicBezTo>
                  <a:cubicBezTo>
                    <a:pt x="158487" y="163350"/>
                    <a:pt x="173918" y="170672"/>
                    <a:pt x="191527" y="166386"/>
                  </a:cubicBezTo>
                  <a:cubicBezTo>
                    <a:pt x="220066" y="159421"/>
                    <a:pt x="213601" y="140168"/>
                    <a:pt x="199814" y="121916"/>
                  </a:cubicBezTo>
                  <a:cubicBezTo>
                    <a:pt x="227960" y="132453"/>
                    <a:pt x="260678" y="132024"/>
                    <a:pt x="260178" y="103485"/>
                  </a:cubicBezTo>
                  <a:close/>
                  <a:moveTo>
                    <a:pt x="52474" y="167207"/>
                  </a:moveTo>
                  <a:cubicBezTo>
                    <a:pt x="52009" y="165707"/>
                    <a:pt x="50759" y="164528"/>
                    <a:pt x="48723" y="164600"/>
                  </a:cubicBezTo>
                  <a:cubicBezTo>
                    <a:pt x="39686" y="164850"/>
                    <a:pt x="43616" y="151777"/>
                    <a:pt x="47902" y="148383"/>
                  </a:cubicBezTo>
                  <a:cubicBezTo>
                    <a:pt x="59046" y="139632"/>
                    <a:pt x="54260" y="158528"/>
                    <a:pt x="52474" y="167207"/>
                  </a:cubicBezTo>
                  <a:close/>
                  <a:moveTo>
                    <a:pt x="25863" y="220249"/>
                  </a:moveTo>
                  <a:cubicBezTo>
                    <a:pt x="23684" y="226679"/>
                    <a:pt x="19505" y="235180"/>
                    <a:pt x="12862" y="227929"/>
                  </a:cubicBezTo>
                  <a:cubicBezTo>
                    <a:pt x="9540" y="224285"/>
                    <a:pt x="6147" y="215927"/>
                    <a:pt x="10040" y="211641"/>
                  </a:cubicBezTo>
                  <a:cubicBezTo>
                    <a:pt x="15862" y="205212"/>
                    <a:pt x="23363" y="211713"/>
                    <a:pt x="29078" y="217499"/>
                  </a:cubicBezTo>
                  <a:cubicBezTo>
                    <a:pt x="27721" y="217749"/>
                    <a:pt x="26435" y="218535"/>
                    <a:pt x="25863" y="220249"/>
                  </a:cubicBezTo>
                  <a:close/>
                  <a:moveTo>
                    <a:pt x="105659" y="636230"/>
                  </a:moveTo>
                  <a:cubicBezTo>
                    <a:pt x="97301" y="628836"/>
                    <a:pt x="88978" y="621085"/>
                    <a:pt x="82120" y="612227"/>
                  </a:cubicBezTo>
                  <a:cubicBezTo>
                    <a:pt x="72655" y="600011"/>
                    <a:pt x="58082" y="568650"/>
                    <a:pt x="81585" y="562721"/>
                  </a:cubicBezTo>
                  <a:cubicBezTo>
                    <a:pt x="98444" y="558470"/>
                    <a:pt x="115910" y="583723"/>
                    <a:pt x="123125" y="596582"/>
                  </a:cubicBezTo>
                  <a:cubicBezTo>
                    <a:pt x="128519" y="606155"/>
                    <a:pt x="131269" y="616549"/>
                    <a:pt x="133127" y="627193"/>
                  </a:cubicBezTo>
                  <a:cubicBezTo>
                    <a:pt x="134377" y="640695"/>
                    <a:pt x="136341" y="653982"/>
                    <a:pt x="138306" y="667305"/>
                  </a:cubicBezTo>
                  <a:cubicBezTo>
                    <a:pt x="128590" y="655983"/>
                    <a:pt x="117196" y="646446"/>
                    <a:pt x="105659" y="636230"/>
                  </a:cubicBezTo>
                  <a:close/>
                  <a:moveTo>
                    <a:pt x="156272" y="402879"/>
                  </a:moveTo>
                  <a:cubicBezTo>
                    <a:pt x="165024" y="398808"/>
                    <a:pt x="166524" y="400700"/>
                    <a:pt x="167310" y="411095"/>
                  </a:cubicBezTo>
                  <a:cubicBezTo>
                    <a:pt x="167917" y="419131"/>
                    <a:pt x="163881" y="429704"/>
                    <a:pt x="161987" y="437384"/>
                  </a:cubicBezTo>
                  <a:cubicBezTo>
                    <a:pt x="158130" y="453029"/>
                    <a:pt x="153594" y="468459"/>
                    <a:pt x="150200" y="484247"/>
                  </a:cubicBezTo>
                  <a:cubicBezTo>
                    <a:pt x="147379" y="497463"/>
                    <a:pt x="144271" y="510607"/>
                    <a:pt x="141485" y="523788"/>
                  </a:cubicBezTo>
                  <a:cubicBezTo>
                    <a:pt x="139235" y="510322"/>
                    <a:pt x="136341" y="496927"/>
                    <a:pt x="134377" y="483318"/>
                  </a:cubicBezTo>
                  <a:cubicBezTo>
                    <a:pt x="131019" y="459636"/>
                    <a:pt x="128590" y="415774"/>
                    <a:pt x="156272" y="402879"/>
                  </a:cubicBezTo>
                  <a:close/>
                  <a:moveTo>
                    <a:pt x="219852" y="177744"/>
                  </a:moveTo>
                  <a:cubicBezTo>
                    <a:pt x="230460" y="185888"/>
                    <a:pt x="230603" y="190424"/>
                    <a:pt x="220388" y="191460"/>
                  </a:cubicBezTo>
                  <a:cubicBezTo>
                    <a:pt x="217887" y="186960"/>
                    <a:pt x="217709" y="182423"/>
                    <a:pt x="219852" y="177744"/>
                  </a:cubicBezTo>
                  <a:close/>
                  <a:moveTo>
                    <a:pt x="212637" y="48514"/>
                  </a:moveTo>
                  <a:cubicBezTo>
                    <a:pt x="223102" y="45549"/>
                    <a:pt x="229353" y="52729"/>
                    <a:pt x="228674" y="63515"/>
                  </a:cubicBezTo>
                  <a:cubicBezTo>
                    <a:pt x="228139" y="72195"/>
                    <a:pt x="222817" y="78267"/>
                    <a:pt x="215994" y="82554"/>
                  </a:cubicBezTo>
                  <a:cubicBezTo>
                    <a:pt x="198671" y="83161"/>
                    <a:pt x="180633" y="86947"/>
                    <a:pt x="170703" y="90698"/>
                  </a:cubicBezTo>
                  <a:cubicBezTo>
                    <a:pt x="169810" y="89805"/>
                    <a:pt x="168953" y="88983"/>
                    <a:pt x="168203" y="88233"/>
                  </a:cubicBezTo>
                  <a:lnTo>
                    <a:pt x="168203" y="88233"/>
                  </a:lnTo>
                  <a:cubicBezTo>
                    <a:pt x="181490" y="74624"/>
                    <a:pt x="195134" y="53479"/>
                    <a:pt x="212637" y="48514"/>
                  </a:cubicBezTo>
                  <a:close/>
                  <a:moveTo>
                    <a:pt x="175632" y="10580"/>
                  </a:moveTo>
                  <a:cubicBezTo>
                    <a:pt x="212315" y="1401"/>
                    <a:pt x="194099" y="43513"/>
                    <a:pt x="184669" y="55800"/>
                  </a:cubicBezTo>
                  <a:cubicBezTo>
                    <a:pt x="178168" y="64266"/>
                    <a:pt x="170346" y="71445"/>
                    <a:pt x="163381" y="79482"/>
                  </a:cubicBezTo>
                  <a:cubicBezTo>
                    <a:pt x="161595" y="76910"/>
                    <a:pt x="159451" y="74124"/>
                    <a:pt x="157058" y="71266"/>
                  </a:cubicBezTo>
                  <a:cubicBezTo>
                    <a:pt x="154308" y="65409"/>
                    <a:pt x="152236" y="59122"/>
                    <a:pt x="150593" y="53728"/>
                  </a:cubicBezTo>
                  <a:cubicBezTo>
                    <a:pt x="144628" y="34190"/>
                    <a:pt x="154737" y="15831"/>
                    <a:pt x="175632" y="10580"/>
                  </a:cubicBezTo>
                  <a:close/>
                  <a:moveTo>
                    <a:pt x="138449" y="108593"/>
                  </a:moveTo>
                  <a:cubicBezTo>
                    <a:pt x="124554" y="125095"/>
                    <a:pt x="102623" y="141275"/>
                    <a:pt x="94836" y="120916"/>
                  </a:cubicBezTo>
                  <a:cubicBezTo>
                    <a:pt x="85871" y="97484"/>
                    <a:pt x="125733" y="99627"/>
                    <a:pt x="141664" y="100234"/>
                  </a:cubicBezTo>
                  <a:cubicBezTo>
                    <a:pt x="140235" y="102949"/>
                    <a:pt x="139235" y="105735"/>
                    <a:pt x="138449" y="108593"/>
                  </a:cubicBezTo>
                  <a:close/>
                  <a:moveTo>
                    <a:pt x="74191" y="50335"/>
                  </a:moveTo>
                  <a:cubicBezTo>
                    <a:pt x="79084" y="15331"/>
                    <a:pt x="129233" y="54872"/>
                    <a:pt x="151058" y="78589"/>
                  </a:cubicBezTo>
                  <a:cubicBezTo>
                    <a:pt x="152986" y="81839"/>
                    <a:pt x="155022" y="84840"/>
                    <a:pt x="157165" y="87376"/>
                  </a:cubicBezTo>
                  <a:cubicBezTo>
                    <a:pt x="157130" y="87411"/>
                    <a:pt x="157130" y="87447"/>
                    <a:pt x="157094" y="87447"/>
                  </a:cubicBezTo>
                  <a:cubicBezTo>
                    <a:pt x="156915" y="87697"/>
                    <a:pt x="156880" y="87912"/>
                    <a:pt x="156773" y="88161"/>
                  </a:cubicBezTo>
                  <a:cubicBezTo>
                    <a:pt x="155272" y="86983"/>
                    <a:pt x="152951" y="86768"/>
                    <a:pt x="151236" y="88269"/>
                  </a:cubicBezTo>
                  <a:cubicBezTo>
                    <a:pt x="150772" y="88697"/>
                    <a:pt x="150415" y="89162"/>
                    <a:pt x="149986" y="89590"/>
                  </a:cubicBezTo>
                  <a:cubicBezTo>
                    <a:pt x="128055" y="85376"/>
                    <a:pt x="70798" y="74517"/>
                    <a:pt x="74191" y="50335"/>
                  </a:cubicBezTo>
                  <a:close/>
                  <a:moveTo>
                    <a:pt x="201100" y="151134"/>
                  </a:moveTo>
                  <a:cubicBezTo>
                    <a:pt x="190062" y="169779"/>
                    <a:pt x="160237" y="156634"/>
                    <a:pt x="151772" y="142383"/>
                  </a:cubicBezTo>
                  <a:cubicBezTo>
                    <a:pt x="146414" y="133346"/>
                    <a:pt x="144450" y="122666"/>
                    <a:pt x="146450" y="112879"/>
                  </a:cubicBezTo>
                  <a:cubicBezTo>
                    <a:pt x="152165" y="105699"/>
                    <a:pt x="156415" y="98413"/>
                    <a:pt x="158094" y="92841"/>
                  </a:cubicBezTo>
                  <a:cubicBezTo>
                    <a:pt x="159130" y="93591"/>
                    <a:pt x="160452" y="93876"/>
                    <a:pt x="161737" y="93626"/>
                  </a:cubicBezTo>
                  <a:cubicBezTo>
                    <a:pt x="165059" y="101270"/>
                    <a:pt x="173668" y="108843"/>
                    <a:pt x="184597" y="114986"/>
                  </a:cubicBezTo>
                  <a:cubicBezTo>
                    <a:pt x="196635" y="126988"/>
                    <a:pt x="207172" y="140882"/>
                    <a:pt x="201100" y="151134"/>
                  </a:cubicBezTo>
                  <a:close/>
                  <a:moveTo>
                    <a:pt x="215173" y="117844"/>
                  </a:moveTo>
                  <a:cubicBezTo>
                    <a:pt x="207707" y="116308"/>
                    <a:pt x="197671" y="113415"/>
                    <a:pt x="188777" y="108914"/>
                  </a:cubicBezTo>
                  <a:cubicBezTo>
                    <a:pt x="186062" y="105949"/>
                    <a:pt x="183312" y="103128"/>
                    <a:pt x="180668" y="100520"/>
                  </a:cubicBezTo>
                  <a:cubicBezTo>
                    <a:pt x="194099" y="99984"/>
                    <a:pt x="208208" y="97306"/>
                    <a:pt x="219495" y="90519"/>
                  </a:cubicBezTo>
                  <a:cubicBezTo>
                    <a:pt x="228817" y="90733"/>
                    <a:pt x="237390" y="92126"/>
                    <a:pt x="243498" y="95127"/>
                  </a:cubicBezTo>
                  <a:cubicBezTo>
                    <a:pt x="250891" y="98734"/>
                    <a:pt x="254249" y="104163"/>
                    <a:pt x="248570" y="111843"/>
                  </a:cubicBezTo>
                  <a:cubicBezTo>
                    <a:pt x="241212" y="121809"/>
                    <a:pt x="225710" y="120023"/>
                    <a:pt x="215173" y="1178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" name="Freeform 25">
            <a:extLst>
              <a:ext uri="{FF2B5EF4-FFF2-40B4-BE49-F238E27FC236}">
                <a16:creationId xmlns:a16="http://schemas.microsoft.com/office/drawing/2014/main" id="{E6F6BA00-B26F-844A-80A4-B6B11EF21B33}"/>
              </a:ext>
            </a:extLst>
          </p:cNvPr>
          <p:cNvSpPr/>
          <p:nvPr/>
        </p:nvSpPr>
        <p:spPr>
          <a:xfrm>
            <a:off x="8373343" y="-1210070"/>
            <a:ext cx="1988994" cy="2077689"/>
          </a:xfrm>
          <a:custGeom>
            <a:avLst/>
            <a:gdLst>
              <a:gd name="connsiteX0" fmla="*/ 1988749 w 1988994"/>
              <a:gd name="connsiteY0" fmla="*/ 1408203 h 2077689"/>
              <a:gd name="connsiteX1" fmla="*/ 1881593 w 1988994"/>
              <a:gd name="connsiteY1" fmla="*/ 1468889 h 2077689"/>
              <a:gd name="connsiteX2" fmla="*/ 1880521 w 1988994"/>
              <a:gd name="connsiteY2" fmla="*/ 1470317 h 2077689"/>
              <a:gd name="connsiteX3" fmla="*/ 1841337 w 1988994"/>
              <a:gd name="connsiteY3" fmla="*/ 1502464 h 2077689"/>
              <a:gd name="connsiteX4" fmla="*/ 1899023 w 1988994"/>
              <a:gd name="connsiteY4" fmla="*/ 1258755 h 2077689"/>
              <a:gd name="connsiteX5" fmla="*/ 1723251 w 1988994"/>
              <a:gd name="connsiteY5" fmla="*/ 582421 h 2077689"/>
              <a:gd name="connsiteX6" fmla="*/ 1206008 w 1988994"/>
              <a:gd name="connsiteY6" fmla="*/ 227662 h 2077689"/>
              <a:gd name="connsiteX7" fmla="*/ 1204794 w 1988994"/>
              <a:gd name="connsiteY7" fmla="*/ 227162 h 2077689"/>
              <a:gd name="connsiteX8" fmla="*/ 1202793 w 1988994"/>
              <a:gd name="connsiteY8" fmla="*/ 226841 h 2077689"/>
              <a:gd name="connsiteX9" fmla="*/ 1167253 w 1988994"/>
              <a:gd name="connsiteY9" fmla="*/ 218804 h 2077689"/>
              <a:gd name="connsiteX10" fmla="*/ 1445217 w 1988994"/>
              <a:gd name="connsiteY10" fmla="*/ 204159 h 2077689"/>
              <a:gd name="connsiteX11" fmla="*/ 1445252 w 1988994"/>
              <a:gd name="connsiteY11" fmla="*/ 204159 h 2077689"/>
              <a:gd name="connsiteX12" fmla="*/ 1492687 w 1988994"/>
              <a:gd name="connsiteY12" fmla="*/ 211089 h 2077689"/>
              <a:gd name="connsiteX13" fmla="*/ 1526941 w 1988994"/>
              <a:gd name="connsiteY13" fmla="*/ 192050 h 2077689"/>
              <a:gd name="connsiteX14" fmla="*/ 1501295 w 1988994"/>
              <a:gd name="connsiteY14" fmla="*/ 178477 h 2077689"/>
              <a:gd name="connsiteX15" fmla="*/ 1448967 w 1988994"/>
              <a:gd name="connsiteY15" fmla="*/ 193372 h 2077689"/>
              <a:gd name="connsiteX16" fmla="*/ 1446324 w 1988994"/>
              <a:gd name="connsiteY16" fmla="*/ 193229 h 2077689"/>
              <a:gd name="connsiteX17" fmla="*/ 1273231 w 1988994"/>
              <a:gd name="connsiteY17" fmla="*/ 204302 h 2077689"/>
              <a:gd name="connsiteX18" fmla="*/ 1373386 w 1988994"/>
              <a:gd name="connsiteY18" fmla="*/ 145295 h 2077689"/>
              <a:gd name="connsiteX19" fmla="*/ 1375243 w 1988994"/>
              <a:gd name="connsiteY19" fmla="*/ 143366 h 2077689"/>
              <a:gd name="connsiteX20" fmla="*/ 1423928 w 1988994"/>
              <a:gd name="connsiteY20" fmla="*/ 115077 h 2077689"/>
              <a:gd name="connsiteX21" fmla="*/ 1438966 w 1988994"/>
              <a:gd name="connsiteY21" fmla="*/ 73964 h 2077689"/>
              <a:gd name="connsiteX22" fmla="*/ 1406105 w 1988994"/>
              <a:gd name="connsiteY22" fmla="*/ 82501 h 2077689"/>
              <a:gd name="connsiteX23" fmla="*/ 1385173 w 1988994"/>
              <a:gd name="connsiteY23" fmla="*/ 107647 h 2077689"/>
              <a:gd name="connsiteX24" fmla="*/ 1360099 w 1988994"/>
              <a:gd name="connsiteY24" fmla="*/ 141973 h 2077689"/>
              <a:gd name="connsiteX25" fmla="*/ 1360492 w 1988994"/>
              <a:gd name="connsiteY25" fmla="*/ 142294 h 2077689"/>
              <a:gd name="connsiteX26" fmla="*/ 1245370 w 1988994"/>
              <a:gd name="connsiteY26" fmla="*/ 205481 h 2077689"/>
              <a:gd name="connsiteX27" fmla="*/ 1245334 w 1988994"/>
              <a:gd name="connsiteY27" fmla="*/ 205481 h 2077689"/>
              <a:gd name="connsiteX28" fmla="*/ 1123534 w 1988994"/>
              <a:gd name="connsiteY28" fmla="*/ 208660 h 2077689"/>
              <a:gd name="connsiteX29" fmla="*/ 1118604 w 1988994"/>
              <a:gd name="connsiteY29" fmla="*/ 210374 h 2077689"/>
              <a:gd name="connsiteX30" fmla="*/ 870930 w 1988994"/>
              <a:gd name="connsiteY30" fmla="*/ 217875 h 2077689"/>
              <a:gd name="connsiteX31" fmla="*/ 1033987 w 1988994"/>
              <a:gd name="connsiteY31" fmla="*/ 99682 h 2077689"/>
              <a:gd name="connsiteX32" fmla="*/ 1123926 w 1988994"/>
              <a:gd name="connsiteY32" fmla="*/ 66178 h 2077689"/>
              <a:gd name="connsiteX33" fmla="*/ 1168611 w 1988994"/>
              <a:gd name="connsiteY33" fmla="*/ 3170 h 2077689"/>
              <a:gd name="connsiteX34" fmla="*/ 1103638 w 1988994"/>
              <a:gd name="connsiteY34" fmla="*/ 25530 h 2077689"/>
              <a:gd name="connsiteX35" fmla="*/ 1022878 w 1988994"/>
              <a:gd name="connsiteY35" fmla="*/ 98503 h 2077689"/>
              <a:gd name="connsiteX36" fmla="*/ 1022056 w 1988994"/>
              <a:gd name="connsiteY36" fmla="*/ 99289 h 2077689"/>
              <a:gd name="connsiteX37" fmla="*/ 846928 w 1988994"/>
              <a:gd name="connsiteY37" fmla="*/ 223162 h 2077689"/>
              <a:gd name="connsiteX38" fmla="*/ 836891 w 1988994"/>
              <a:gd name="connsiteY38" fmla="*/ 225555 h 2077689"/>
              <a:gd name="connsiteX39" fmla="*/ 835533 w 1988994"/>
              <a:gd name="connsiteY39" fmla="*/ 225912 h 2077689"/>
              <a:gd name="connsiteX40" fmla="*/ 794278 w 1988994"/>
              <a:gd name="connsiteY40" fmla="*/ 237556 h 2077689"/>
              <a:gd name="connsiteX41" fmla="*/ 606505 w 1988994"/>
              <a:gd name="connsiteY41" fmla="*/ 321995 h 2077689"/>
              <a:gd name="connsiteX42" fmla="*/ 604076 w 1988994"/>
              <a:gd name="connsiteY42" fmla="*/ 322674 h 2077689"/>
              <a:gd name="connsiteX43" fmla="*/ 598718 w 1988994"/>
              <a:gd name="connsiteY43" fmla="*/ 326674 h 2077689"/>
              <a:gd name="connsiteX44" fmla="*/ 469202 w 1988994"/>
              <a:gd name="connsiteY44" fmla="*/ 419650 h 2077689"/>
              <a:gd name="connsiteX45" fmla="*/ 222707 w 1988994"/>
              <a:gd name="connsiteY45" fmla="*/ 717545 h 2077689"/>
              <a:gd name="connsiteX46" fmla="*/ 127302 w 1988994"/>
              <a:gd name="connsiteY46" fmla="*/ 1101557 h 2077689"/>
              <a:gd name="connsiteX47" fmla="*/ 331577 w 1988994"/>
              <a:gd name="connsiteY47" fmla="*/ 1687845 h 2077689"/>
              <a:gd name="connsiteX48" fmla="*/ 332077 w 1988994"/>
              <a:gd name="connsiteY48" fmla="*/ 1691559 h 2077689"/>
              <a:gd name="connsiteX49" fmla="*/ 333327 w 1988994"/>
              <a:gd name="connsiteY49" fmla="*/ 1700203 h 2077689"/>
              <a:gd name="connsiteX50" fmla="*/ 333006 w 1988994"/>
              <a:gd name="connsiteY50" fmla="*/ 1701168 h 2077689"/>
              <a:gd name="connsiteX51" fmla="*/ 333828 w 1988994"/>
              <a:gd name="connsiteY51" fmla="*/ 1703418 h 2077689"/>
              <a:gd name="connsiteX52" fmla="*/ 360117 w 1988994"/>
              <a:gd name="connsiteY52" fmla="*/ 1805145 h 2077689"/>
              <a:gd name="connsiteX53" fmla="*/ 223528 w 1988994"/>
              <a:gd name="connsiteY53" fmla="*/ 1667342 h 2077689"/>
              <a:gd name="connsiteX54" fmla="*/ 223457 w 1988994"/>
              <a:gd name="connsiteY54" fmla="*/ 1665949 h 2077689"/>
              <a:gd name="connsiteX55" fmla="*/ 173665 w 1988994"/>
              <a:gd name="connsiteY55" fmla="*/ 1502464 h 2077689"/>
              <a:gd name="connsiteX56" fmla="*/ 151555 w 1988994"/>
              <a:gd name="connsiteY56" fmla="*/ 1399773 h 2077689"/>
              <a:gd name="connsiteX57" fmla="*/ 138982 w 1988994"/>
              <a:gd name="connsiteY57" fmla="*/ 1440207 h 2077689"/>
              <a:gd name="connsiteX58" fmla="*/ 159199 w 1988994"/>
              <a:gd name="connsiteY58" fmla="*/ 1508787 h 2077689"/>
              <a:gd name="connsiteX59" fmla="*/ 159413 w 1988994"/>
              <a:gd name="connsiteY59" fmla="*/ 1509037 h 2077689"/>
              <a:gd name="connsiteX60" fmla="*/ 160163 w 1988994"/>
              <a:gd name="connsiteY60" fmla="*/ 1509537 h 2077689"/>
              <a:gd name="connsiteX61" fmla="*/ 194739 w 1988994"/>
              <a:gd name="connsiteY61" fmla="*/ 1631266 h 2077689"/>
              <a:gd name="connsiteX62" fmla="*/ 91190 w 1988994"/>
              <a:gd name="connsiteY62" fmla="*/ 1468317 h 2077689"/>
              <a:gd name="connsiteX63" fmla="*/ 58722 w 1988994"/>
              <a:gd name="connsiteY63" fmla="*/ 1356446 h 2077689"/>
              <a:gd name="connsiteX64" fmla="*/ 13002 w 1988994"/>
              <a:gd name="connsiteY64" fmla="*/ 1303868 h 2077689"/>
              <a:gd name="connsiteX65" fmla="*/ 11252 w 1988994"/>
              <a:gd name="connsiteY65" fmla="*/ 1384735 h 2077689"/>
              <a:gd name="connsiteX66" fmla="*/ 77188 w 1988994"/>
              <a:gd name="connsiteY66" fmla="*/ 1472853 h 2077689"/>
              <a:gd name="connsiteX67" fmla="*/ 77581 w 1988994"/>
              <a:gd name="connsiteY67" fmla="*/ 1473318 h 2077689"/>
              <a:gd name="connsiteX68" fmla="*/ 337328 w 1988994"/>
              <a:gd name="connsiteY68" fmla="*/ 1802609 h 2077689"/>
              <a:gd name="connsiteX69" fmla="*/ 126016 w 1988994"/>
              <a:gd name="connsiteY69" fmla="*/ 1658055 h 2077689"/>
              <a:gd name="connsiteX70" fmla="*/ 67151 w 1988994"/>
              <a:gd name="connsiteY70" fmla="*/ 1578545 h 2077689"/>
              <a:gd name="connsiteX71" fmla="*/ 22681 w 1988994"/>
              <a:gd name="connsiteY71" fmla="*/ 1564258 h 2077689"/>
              <a:gd name="connsiteX72" fmla="*/ 48649 w 1988994"/>
              <a:gd name="connsiteY72" fmla="*/ 1618657 h 2077689"/>
              <a:gd name="connsiteX73" fmla="*/ 112836 w 1988994"/>
              <a:gd name="connsiteY73" fmla="*/ 1664163 h 2077689"/>
              <a:gd name="connsiteX74" fmla="*/ 115336 w 1988994"/>
              <a:gd name="connsiteY74" fmla="*/ 1667628 h 2077689"/>
              <a:gd name="connsiteX75" fmla="*/ 119337 w 1988994"/>
              <a:gd name="connsiteY75" fmla="*/ 1669735 h 2077689"/>
              <a:gd name="connsiteX76" fmla="*/ 364117 w 1988994"/>
              <a:gd name="connsiteY76" fmla="*/ 1825076 h 2077689"/>
              <a:gd name="connsiteX77" fmla="*/ 514779 w 1988994"/>
              <a:gd name="connsiteY77" fmla="*/ 1927446 h 2077689"/>
              <a:gd name="connsiteX78" fmla="*/ 370404 w 1988994"/>
              <a:gd name="connsiteY78" fmla="*/ 1964772 h 2077689"/>
              <a:gd name="connsiteX79" fmla="*/ 361974 w 1988994"/>
              <a:gd name="connsiteY79" fmla="*/ 1965951 h 2077689"/>
              <a:gd name="connsiteX80" fmla="*/ 361652 w 1988994"/>
              <a:gd name="connsiteY80" fmla="*/ 1966201 h 2077689"/>
              <a:gd name="connsiteX81" fmla="*/ 300752 w 1988994"/>
              <a:gd name="connsiteY81" fmla="*/ 1984203 h 2077689"/>
              <a:gd name="connsiteX82" fmla="*/ 283393 w 1988994"/>
              <a:gd name="connsiteY82" fmla="*/ 2012135 h 2077689"/>
              <a:gd name="connsiteX83" fmla="*/ 321897 w 1988994"/>
              <a:gd name="connsiteY83" fmla="*/ 2009492 h 2077689"/>
              <a:gd name="connsiteX84" fmla="*/ 371082 w 1988994"/>
              <a:gd name="connsiteY84" fmla="*/ 1971309 h 2077689"/>
              <a:gd name="connsiteX85" fmla="*/ 373583 w 1988994"/>
              <a:gd name="connsiteY85" fmla="*/ 1968165 h 2077689"/>
              <a:gd name="connsiteX86" fmla="*/ 517601 w 1988994"/>
              <a:gd name="connsiteY86" fmla="*/ 1931768 h 2077689"/>
              <a:gd name="connsiteX87" fmla="*/ 442663 w 1988994"/>
              <a:gd name="connsiteY87" fmla="*/ 1998633 h 2077689"/>
              <a:gd name="connsiteX88" fmla="*/ 441913 w 1988994"/>
              <a:gd name="connsiteY88" fmla="*/ 1998883 h 2077689"/>
              <a:gd name="connsiteX89" fmla="*/ 392692 w 1988994"/>
              <a:gd name="connsiteY89" fmla="*/ 2032495 h 2077689"/>
              <a:gd name="connsiteX90" fmla="*/ 384763 w 1988994"/>
              <a:gd name="connsiteY90" fmla="*/ 2074179 h 2077689"/>
              <a:gd name="connsiteX91" fmla="*/ 454378 w 1988994"/>
              <a:gd name="connsiteY91" fmla="*/ 2003455 h 2077689"/>
              <a:gd name="connsiteX92" fmla="*/ 454878 w 1988994"/>
              <a:gd name="connsiteY92" fmla="*/ 2001134 h 2077689"/>
              <a:gd name="connsiteX93" fmla="*/ 529245 w 1988994"/>
              <a:gd name="connsiteY93" fmla="*/ 1935340 h 2077689"/>
              <a:gd name="connsiteX94" fmla="*/ 695016 w 1988994"/>
              <a:gd name="connsiteY94" fmla="*/ 2004599 h 2077689"/>
              <a:gd name="connsiteX95" fmla="*/ 1140178 w 1988994"/>
              <a:gd name="connsiteY95" fmla="*/ 2039817 h 2077689"/>
              <a:gd name="connsiteX96" fmla="*/ 1480435 w 1988994"/>
              <a:gd name="connsiteY96" fmla="*/ 1917302 h 2077689"/>
              <a:gd name="connsiteX97" fmla="*/ 1620488 w 1988994"/>
              <a:gd name="connsiteY97" fmla="*/ 1816396 h 2077689"/>
              <a:gd name="connsiteX98" fmla="*/ 1649349 w 1988994"/>
              <a:gd name="connsiteY98" fmla="*/ 1810074 h 2077689"/>
              <a:gd name="connsiteX99" fmla="*/ 1651171 w 1988994"/>
              <a:gd name="connsiteY99" fmla="*/ 1810467 h 2077689"/>
              <a:gd name="connsiteX100" fmla="*/ 1744718 w 1988994"/>
              <a:gd name="connsiteY100" fmla="*/ 1829005 h 2077689"/>
              <a:gd name="connsiteX101" fmla="*/ 1746861 w 1988994"/>
              <a:gd name="connsiteY101" fmla="*/ 1831041 h 2077689"/>
              <a:gd name="connsiteX102" fmla="*/ 1747969 w 1988994"/>
              <a:gd name="connsiteY102" fmla="*/ 1831291 h 2077689"/>
              <a:gd name="connsiteX103" fmla="*/ 1748326 w 1988994"/>
              <a:gd name="connsiteY103" fmla="*/ 1832791 h 2077689"/>
              <a:gd name="connsiteX104" fmla="*/ 1790760 w 1988994"/>
              <a:gd name="connsiteY104" fmla="*/ 1855973 h 2077689"/>
              <a:gd name="connsiteX105" fmla="*/ 1807690 w 1988994"/>
              <a:gd name="connsiteY105" fmla="*/ 1852329 h 2077689"/>
              <a:gd name="connsiteX106" fmla="*/ 1807619 w 1988994"/>
              <a:gd name="connsiteY106" fmla="*/ 1837720 h 2077689"/>
              <a:gd name="connsiteX107" fmla="*/ 1767971 w 1988994"/>
              <a:gd name="connsiteY107" fmla="*/ 1818932 h 2077689"/>
              <a:gd name="connsiteX108" fmla="*/ 1753862 w 1988994"/>
              <a:gd name="connsiteY108" fmla="*/ 1820861 h 2077689"/>
              <a:gd name="connsiteX109" fmla="*/ 1672281 w 1988994"/>
              <a:gd name="connsiteY109" fmla="*/ 1803966 h 2077689"/>
              <a:gd name="connsiteX110" fmla="*/ 1801618 w 1988994"/>
              <a:gd name="connsiteY110" fmla="*/ 1745780 h 2077689"/>
              <a:gd name="connsiteX111" fmla="*/ 1874770 w 1988994"/>
              <a:gd name="connsiteY111" fmla="*/ 1742887 h 2077689"/>
              <a:gd name="connsiteX112" fmla="*/ 1912882 w 1988994"/>
              <a:gd name="connsiteY112" fmla="*/ 1717491 h 2077689"/>
              <a:gd name="connsiteX113" fmla="*/ 1819013 w 1988994"/>
              <a:gd name="connsiteY113" fmla="*/ 1730636 h 2077689"/>
              <a:gd name="connsiteX114" fmla="*/ 1839373 w 1988994"/>
              <a:gd name="connsiteY114" fmla="*/ 1663342 h 2077689"/>
              <a:gd name="connsiteX115" fmla="*/ 1797618 w 1988994"/>
              <a:gd name="connsiteY115" fmla="*/ 1738565 h 2077689"/>
              <a:gd name="connsiteX116" fmla="*/ 1797653 w 1988994"/>
              <a:gd name="connsiteY116" fmla="*/ 1740101 h 2077689"/>
              <a:gd name="connsiteX117" fmla="*/ 1795939 w 1988994"/>
              <a:gd name="connsiteY117" fmla="*/ 1741351 h 2077689"/>
              <a:gd name="connsiteX118" fmla="*/ 1659350 w 1988994"/>
              <a:gd name="connsiteY118" fmla="*/ 1802145 h 2077689"/>
              <a:gd name="connsiteX119" fmla="*/ 1656493 w 1988994"/>
              <a:gd name="connsiteY119" fmla="*/ 1801752 h 2077689"/>
              <a:gd name="connsiteX120" fmla="*/ 1648456 w 1988994"/>
              <a:gd name="connsiteY120" fmla="*/ 1804895 h 2077689"/>
              <a:gd name="connsiteX121" fmla="*/ 1628347 w 1988994"/>
              <a:gd name="connsiteY121" fmla="*/ 1809467 h 2077689"/>
              <a:gd name="connsiteX122" fmla="*/ 1754577 w 1988994"/>
              <a:gd name="connsiteY122" fmla="*/ 1667878 h 2077689"/>
              <a:gd name="connsiteX123" fmla="*/ 1835122 w 1988994"/>
              <a:gd name="connsiteY123" fmla="*/ 1518181 h 2077689"/>
              <a:gd name="connsiteX124" fmla="*/ 1890987 w 1988994"/>
              <a:gd name="connsiteY124" fmla="*/ 1473068 h 2077689"/>
              <a:gd name="connsiteX125" fmla="*/ 1954280 w 1988994"/>
              <a:gd name="connsiteY125" fmla="*/ 1453172 h 2077689"/>
              <a:gd name="connsiteX126" fmla="*/ 1988749 w 1988994"/>
              <a:gd name="connsiteY126" fmla="*/ 1408203 h 2077689"/>
              <a:gd name="connsiteX127" fmla="*/ 1400782 w 1988994"/>
              <a:gd name="connsiteY127" fmla="*/ 102896 h 2077689"/>
              <a:gd name="connsiteX128" fmla="*/ 1415677 w 1988994"/>
              <a:gd name="connsiteY128" fmla="*/ 84108 h 2077689"/>
              <a:gd name="connsiteX129" fmla="*/ 1428214 w 1988994"/>
              <a:gd name="connsiteY129" fmla="*/ 81287 h 2077689"/>
              <a:gd name="connsiteX130" fmla="*/ 1428786 w 1988994"/>
              <a:gd name="connsiteY130" fmla="*/ 93002 h 2077689"/>
              <a:gd name="connsiteX131" fmla="*/ 1374886 w 1988994"/>
              <a:gd name="connsiteY131" fmla="*/ 138365 h 2077689"/>
              <a:gd name="connsiteX132" fmla="*/ 1400782 w 1988994"/>
              <a:gd name="connsiteY132" fmla="*/ 102896 h 2077689"/>
              <a:gd name="connsiteX133" fmla="*/ 1084672 w 1988994"/>
              <a:gd name="connsiteY133" fmla="*/ 48068 h 2077689"/>
              <a:gd name="connsiteX134" fmla="*/ 1116997 w 1988994"/>
              <a:gd name="connsiteY134" fmla="*/ 24565 h 2077689"/>
              <a:gd name="connsiteX135" fmla="*/ 1155752 w 1988994"/>
              <a:gd name="connsiteY135" fmla="*/ 24494 h 2077689"/>
              <a:gd name="connsiteX136" fmla="*/ 1097352 w 1988994"/>
              <a:gd name="connsiteY136" fmla="*/ 73714 h 2077689"/>
              <a:gd name="connsiteX137" fmla="*/ 1039630 w 1988994"/>
              <a:gd name="connsiteY137" fmla="*/ 93038 h 2077689"/>
              <a:gd name="connsiteX138" fmla="*/ 1084672 w 1988994"/>
              <a:gd name="connsiteY138" fmla="*/ 48068 h 2077689"/>
              <a:gd name="connsiteX139" fmla="*/ 152448 w 1988994"/>
              <a:gd name="connsiteY139" fmla="*/ 1410774 h 2077689"/>
              <a:gd name="connsiteX140" fmla="*/ 157948 w 1988994"/>
              <a:gd name="connsiteY140" fmla="*/ 1413310 h 2077689"/>
              <a:gd name="connsiteX141" fmla="*/ 161627 w 1988994"/>
              <a:gd name="connsiteY141" fmla="*/ 1424490 h 2077689"/>
              <a:gd name="connsiteX142" fmla="*/ 163699 w 1988994"/>
              <a:gd name="connsiteY142" fmla="*/ 1451601 h 2077689"/>
              <a:gd name="connsiteX143" fmla="*/ 162128 w 1988994"/>
              <a:gd name="connsiteY143" fmla="*/ 1476675 h 2077689"/>
              <a:gd name="connsiteX144" fmla="*/ 157877 w 1988994"/>
              <a:gd name="connsiteY144" fmla="*/ 1461674 h 2077689"/>
              <a:gd name="connsiteX145" fmla="*/ 152448 w 1988994"/>
              <a:gd name="connsiteY145" fmla="*/ 1410774 h 2077689"/>
              <a:gd name="connsiteX146" fmla="*/ 31468 w 1988994"/>
              <a:gd name="connsiteY146" fmla="*/ 1394701 h 2077689"/>
              <a:gd name="connsiteX147" fmla="*/ 17931 w 1988994"/>
              <a:gd name="connsiteY147" fmla="*/ 1354660 h 2077689"/>
              <a:gd name="connsiteX148" fmla="*/ 15859 w 1988994"/>
              <a:gd name="connsiteY148" fmla="*/ 1336515 h 2077689"/>
              <a:gd name="connsiteX149" fmla="*/ 18038 w 1988994"/>
              <a:gd name="connsiteY149" fmla="*/ 1309119 h 2077689"/>
              <a:gd name="connsiteX150" fmla="*/ 36933 w 1988994"/>
              <a:gd name="connsiteY150" fmla="*/ 1343052 h 2077689"/>
              <a:gd name="connsiteX151" fmla="*/ 53507 w 1988994"/>
              <a:gd name="connsiteY151" fmla="*/ 1383057 h 2077689"/>
              <a:gd name="connsiteX152" fmla="*/ 72974 w 1988994"/>
              <a:gd name="connsiteY152" fmla="*/ 1450744 h 2077689"/>
              <a:gd name="connsiteX153" fmla="*/ 31468 w 1988994"/>
              <a:gd name="connsiteY153" fmla="*/ 1394701 h 2077689"/>
              <a:gd name="connsiteX154" fmla="*/ 52792 w 1988994"/>
              <a:gd name="connsiteY154" fmla="*/ 1601941 h 2077689"/>
              <a:gd name="connsiteX155" fmla="*/ 37219 w 1988994"/>
              <a:gd name="connsiteY155" fmla="*/ 1578331 h 2077689"/>
              <a:gd name="connsiteX156" fmla="*/ 39005 w 1988994"/>
              <a:gd name="connsiteY156" fmla="*/ 1574116 h 2077689"/>
              <a:gd name="connsiteX157" fmla="*/ 49899 w 1988994"/>
              <a:gd name="connsiteY157" fmla="*/ 1580188 h 2077689"/>
              <a:gd name="connsiteX158" fmla="*/ 58150 w 1988994"/>
              <a:gd name="connsiteY158" fmla="*/ 1589797 h 2077689"/>
              <a:gd name="connsiteX159" fmla="*/ 77224 w 1988994"/>
              <a:gd name="connsiteY159" fmla="*/ 1615086 h 2077689"/>
              <a:gd name="connsiteX160" fmla="*/ 95941 w 1988994"/>
              <a:gd name="connsiteY160" fmla="*/ 1640946 h 2077689"/>
              <a:gd name="connsiteX161" fmla="*/ 72116 w 1988994"/>
              <a:gd name="connsiteY161" fmla="*/ 1622801 h 2077689"/>
              <a:gd name="connsiteX162" fmla="*/ 52792 w 1988994"/>
              <a:gd name="connsiteY162" fmla="*/ 1601941 h 2077689"/>
              <a:gd name="connsiteX163" fmla="*/ 394585 w 1988994"/>
              <a:gd name="connsiteY163" fmla="*/ 2061713 h 2077689"/>
              <a:gd name="connsiteX164" fmla="*/ 400657 w 1988994"/>
              <a:gd name="connsiteY164" fmla="*/ 2042889 h 2077689"/>
              <a:gd name="connsiteX165" fmla="*/ 415624 w 1988994"/>
              <a:gd name="connsiteY165" fmla="*/ 2025494 h 2077689"/>
              <a:gd name="connsiteX166" fmla="*/ 435055 w 1988994"/>
              <a:gd name="connsiteY166" fmla="*/ 2013350 h 2077689"/>
              <a:gd name="connsiteX167" fmla="*/ 421231 w 1988994"/>
              <a:gd name="connsiteY167" fmla="*/ 2037317 h 2077689"/>
              <a:gd name="connsiteX168" fmla="*/ 394585 w 1988994"/>
              <a:gd name="connsiteY168" fmla="*/ 2061713 h 2077689"/>
              <a:gd name="connsiteX169" fmla="*/ 1780937 w 1988994"/>
              <a:gd name="connsiteY169" fmla="*/ 1831434 h 2077689"/>
              <a:gd name="connsiteX170" fmla="*/ 1796368 w 1988994"/>
              <a:gd name="connsiteY170" fmla="*/ 1848043 h 2077689"/>
              <a:gd name="connsiteX171" fmla="*/ 1788545 w 1988994"/>
              <a:gd name="connsiteY171" fmla="*/ 1846579 h 2077689"/>
              <a:gd name="connsiteX172" fmla="*/ 1778651 w 1988994"/>
              <a:gd name="connsiteY172" fmla="*/ 1841828 h 2077689"/>
              <a:gd name="connsiteX173" fmla="*/ 1761577 w 1988994"/>
              <a:gd name="connsiteY173" fmla="*/ 1827576 h 2077689"/>
              <a:gd name="connsiteX174" fmla="*/ 1759399 w 1988994"/>
              <a:gd name="connsiteY174" fmla="*/ 1826648 h 2077689"/>
              <a:gd name="connsiteX175" fmla="*/ 1759470 w 1988994"/>
              <a:gd name="connsiteY175" fmla="*/ 1825933 h 2077689"/>
              <a:gd name="connsiteX176" fmla="*/ 1780937 w 1988994"/>
              <a:gd name="connsiteY176" fmla="*/ 1831434 h 2077689"/>
              <a:gd name="connsiteX177" fmla="*/ 1758613 w 1988994"/>
              <a:gd name="connsiteY177" fmla="*/ 1824433 h 2077689"/>
              <a:gd name="connsiteX178" fmla="*/ 1758399 w 1988994"/>
              <a:gd name="connsiteY178" fmla="*/ 1824826 h 2077689"/>
              <a:gd name="connsiteX179" fmla="*/ 1758327 w 1988994"/>
              <a:gd name="connsiteY179" fmla="*/ 1824790 h 2077689"/>
              <a:gd name="connsiteX180" fmla="*/ 1758613 w 1988994"/>
              <a:gd name="connsiteY180" fmla="*/ 1824433 h 2077689"/>
              <a:gd name="connsiteX181" fmla="*/ 1864198 w 1988994"/>
              <a:gd name="connsiteY181" fmla="*/ 1720456 h 2077689"/>
              <a:gd name="connsiteX182" fmla="*/ 1887379 w 1988994"/>
              <a:gd name="connsiteY182" fmla="*/ 1721313 h 2077689"/>
              <a:gd name="connsiteX183" fmla="*/ 1889772 w 1988994"/>
              <a:gd name="connsiteY183" fmla="*/ 1729778 h 2077689"/>
              <a:gd name="connsiteX184" fmla="*/ 1873377 w 1988994"/>
              <a:gd name="connsiteY184" fmla="*/ 1737851 h 2077689"/>
              <a:gd name="connsiteX185" fmla="*/ 1852982 w 1988994"/>
              <a:gd name="connsiteY185" fmla="*/ 1741208 h 2077689"/>
              <a:gd name="connsiteX186" fmla="*/ 1812084 w 1988994"/>
              <a:gd name="connsiteY186" fmla="*/ 1739744 h 2077689"/>
              <a:gd name="connsiteX187" fmla="*/ 1841266 w 1988994"/>
              <a:gd name="connsiteY187" fmla="*/ 1727671 h 2077689"/>
              <a:gd name="connsiteX188" fmla="*/ 1864198 w 1988994"/>
              <a:gd name="connsiteY188" fmla="*/ 1720456 h 2077689"/>
              <a:gd name="connsiteX189" fmla="*/ 1835337 w 1988994"/>
              <a:gd name="connsiteY189" fmla="*/ 1675236 h 2077689"/>
              <a:gd name="connsiteX190" fmla="*/ 1817084 w 1988994"/>
              <a:gd name="connsiteY190" fmla="*/ 1714634 h 2077689"/>
              <a:gd name="connsiteX191" fmla="*/ 1835337 w 1988994"/>
              <a:gd name="connsiteY191" fmla="*/ 1675236 h 2077689"/>
              <a:gd name="connsiteX192" fmla="*/ 1483721 w 1988994"/>
              <a:gd name="connsiteY192" fmla="*/ 187800 h 2077689"/>
              <a:gd name="connsiteX193" fmla="*/ 1492187 w 1988994"/>
              <a:gd name="connsiteY193" fmla="*/ 186193 h 2077689"/>
              <a:gd name="connsiteX194" fmla="*/ 1505295 w 1988994"/>
              <a:gd name="connsiteY194" fmla="*/ 191479 h 2077689"/>
              <a:gd name="connsiteX195" fmla="*/ 1503724 w 1988994"/>
              <a:gd name="connsiteY195" fmla="*/ 200337 h 2077689"/>
              <a:gd name="connsiteX196" fmla="*/ 1492401 w 1988994"/>
              <a:gd name="connsiteY196" fmla="*/ 204052 h 2077689"/>
              <a:gd name="connsiteX197" fmla="*/ 1476256 w 1988994"/>
              <a:gd name="connsiteY197" fmla="*/ 203623 h 2077689"/>
              <a:gd name="connsiteX198" fmla="*/ 1456325 w 1988994"/>
              <a:gd name="connsiteY198" fmla="*/ 197587 h 2077689"/>
              <a:gd name="connsiteX199" fmla="*/ 1470077 w 1988994"/>
              <a:gd name="connsiteY199" fmla="*/ 192050 h 2077689"/>
              <a:gd name="connsiteX200" fmla="*/ 1483721 w 1988994"/>
              <a:gd name="connsiteY200" fmla="*/ 187800 h 2077689"/>
              <a:gd name="connsiteX201" fmla="*/ 161413 w 1988994"/>
              <a:gd name="connsiteY201" fmla="*/ 1291224 h 2077689"/>
              <a:gd name="connsiteX202" fmla="*/ 165342 w 1988994"/>
              <a:gd name="connsiteY202" fmla="*/ 893924 h 2077689"/>
              <a:gd name="connsiteX203" fmla="*/ 343222 w 1988994"/>
              <a:gd name="connsiteY203" fmla="*/ 559346 h 2077689"/>
              <a:gd name="connsiteX204" fmla="*/ 605183 w 1988994"/>
              <a:gd name="connsiteY204" fmla="*/ 329853 h 2077689"/>
              <a:gd name="connsiteX205" fmla="*/ 605969 w 1988994"/>
              <a:gd name="connsiteY205" fmla="*/ 329675 h 2077689"/>
              <a:gd name="connsiteX206" fmla="*/ 784027 w 1988994"/>
              <a:gd name="connsiteY206" fmla="*/ 372430 h 2077689"/>
              <a:gd name="connsiteX207" fmla="*/ 784598 w 1988994"/>
              <a:gd name="connsiteY207" fmla="*/ 374359 h 2077689"/>
              <a:gd name="connsiteX208" fmla="*/ 821210 w 1988994"/>
              <a:gd name="connsiteY208" fmla="*/ 434616 h 2077689"/>
              <a:gd name="connsiteX209" fmla="*/ 860643 w 1988994"/>
              <a:gd name="connsiteY209" fmla="*/ 447832 h 2077689"/>
              <a:gd name="connsiteX210" fmla="*/ 851392 w 1988994"/>
              <a:gd name="connsiteY210" fmla="*/ 407649 h 2077689"/>
              <a:gd name="connsiteX211" fmla="*/ 798278 w 1988994"/>
              <a:gd name="connsiteY211" fmla="*/ 367965 h 2077689"/>
              <a:gd name="connsiteX212" fmla="*/ 798100 w 1988994"/>
              <a:gd name="connsiteY212" fmla="*/ 367680 h 2077689"/>
              <a:gd name="connsiteX213" fmla="*/ 626007 w 1988994"/>
              <a:gd name="connsiteY213" fmla="*/ 317495 h 2077689"/>
              <a:gd name="connsiteX214" fmla="*/ 831104 w 1988994"/>
              <a:gd name="connsiteY214" fmla="*/ 232198 h 2077689"/>
              <a:gd name="connsiteX215" fmla="*/ 837140 w 1988994"/>
              <a:gd name="connsiteY215" fmla="*/ 235842 h 2077689"/>
              <a:gd name="connsiteX216" fmla="*/ 977908 w 1988994"/>
              <a:gd name="connsiteY216" fmla="*/ 262416 h 2077689"/>
              <a:gd name="connsiteX217" fmla="*/ 1041595 w 1988994"/>
              <a:gd name="connsiteY217" fmla="*/ 364393 h 2077689"/>
              <a:gd name="connsiteX218" fmla="*/ 1041202 w 1988994"/>
              <a:gd name="connsiteY218" fmla="*/ 365822 h 2077689"/>
              <a:gd name="connsiteX219" fmla="*/ 1030415 w 1988994"/>
              <a:gd name="connsiteY219" fmla="*/ 440689 h 2077689"/>
              <a:gd name="connsiteX220" fmla="*/ 1050846 w 1988994"/>
              <a:gd name="connsiteY220" fmla="*/ 470121 h 2077689"/>
              <a:gd name="connsiteX221" fmla="*/ 1072420 w 1988994"/>
              <a:gd name="connsiteY221" fmla="*/ 432938 h 2077689"/>
              <a:gd name="connsiteX222" fmla="*/ 1057668 w 1988994"/>
              <a:gd name="connsiteY222" fmla="*/ 363572 h 2077689"/>
              <a:gd name="connsiteX223" fmla="*/ 1056275 w 1988994"/>
              <a:gd name="connsiteY223" fmla="*/ 361786 h 2077689"/>
              <a:gd name="connsiteX224" fmla="*/ 1004911 w 1988994"/>
              <a:gd name="connsiteY224" fmla="*/ 272025 h 2077689"/>
              <a:gd name="connsiteX225" fmla="*/ 1114497 w 1988994"/>
              <a:gd name="connsiteY225" fmla="*/ 341855 h 2077689"/>
              <a:gd name="connsiteX226" fmla="*/ 1115390 w 1988994"/>
              <a:gd name="connsiteY226" fmla="*/ 342605 h 2077689"/>
              <a:gd name="connsiteX227" fmla="*/ 1176326 w 1988994"/>
              <a:gd name="connsiteY227" fmla="*/ 396290 h 2077689"/>
              <a:gd name="connsiteX228" fmla="*/ 1218974 w 1988994"/>
              <a:gd name="connsiteY228" fmla="*/ 394754 h 2077689"/>
              <a:gd name="connsiteX229" fmla="*/ 1196757 w 1988994"/>
              <a:gd name="connsiteY229" fmla="*/ 356643 h 2077689"/>
              <a:gd name="connsiteX230" fmla="*/ 1127963 w 1988994"/>
              <a:gd name="connsiteY230" fmla="*/ 334675 h 2077689"/>
              <a:gd name="connsiteX231" fmla="*/ 1126748 w 1988994"/>
              <a:gd name="connsiteY231" fmla="*/ 334747 h 2077689"/>
              <a:gd name="connsiteX232" fmla="*/ 1002483 w 1988994"/>
              <a:gd name="connsiteY232" fmla="*/ 258452 h 2077689"/>
              <a:gd name="connsiteX233" fmla="*/ 988266 w 1988994"/>
              <a:gd name="connsiteY233" fmla="*/ 253522 h 2077689"/>
              <a:gd name="connsiteX234" fmla="*/ 985195 w 1988994"/>
              <a:gd name="connsiteY234" fmla="*/ 252487 h 2077689"/>
              <a:gd name="connsiteX235" fmla="*/ 856964 w 1988994"/>
              <a:gd name="connsiteY235" fmla="*/ 225912 h 2077689"/>
              <a:gd name="connsiteX236" fmla="*/ 994875 w 1988994"/>
              <a:gd name="connsiteY236" fmla="*/ 208838 h 2077689"/>
              <a:gd name="connsiteX237" fmla="*/ 1116533 w 1988994"/>
              <a:gd name="connsiteY237" fmla="*/ 216518 h 2077689"/>
              <a:gd name="connsiteX238" fmla="*/ 1122462 w 1988994"/>
              <a:gd name="connsiteY238" fmla="*/ 219590 h 2077689"/>
              <a:gd name="connsiteX239" fmla="*/ 1134606 w 1988994"/>
              <a:gd name="connsiteY239" fmla="*/ 219375 h 2077689"/>
              <a:gd name="connsiteX240" fmla="*/ 1192399 w 1988994"/>
              <a:gd name="connsiteY240" fmla="*/ 231448 h 2077689"/>
              <a:gd name="connsiteX241" fmla="*/ 1193578 w 1988994"/>
              <a:gd name="connsiteY241" fmla="*/ 234163 h 2077689"/>
              <a:gd name="connsiteX242" fmla="*/ 1305842 w 1988994"/>
              <a:gd name="connsiteY242" fmla="*/ 310494 h 2077689"/>
              <a:gd name="connsiteX243" fmla="*/ 1366278 w 1988994"/>
              <a:gd name="connsiteY243" fmla="*/ 416936 h 2077689"/>
              <a:gd name="connsiteX244" fmla="*/ 1366135 w 1988994"/>
              <a:gd name="connsiteY244" fmla="*/ 418436 h 2077689"/>
              <a:gd name="connsiteX245" fmla="*/ 1387102 w 1988994"/>
              <a:gd name="connsiteY245" fmla="*/ 508911 h 2077689"/>
              <a:gd name="connsiteX246" fmla="*/ 1429179 w 1988994"/>
              <a:gd name="connsiteY246" fmla="*/ 548917 h 2077689"/>
              <a:gd name="connsiteX247" fmla="*/ 1430822 w 1988994"/>
              <a:gd name="connsiteY247" fmla="*/ 511805 h 2077689"/>
              <a:gd name="connsiteX248" fmla="*/ 1382852 w 1988994"/>
              <a:gd name="connsiteY248" fmla="*/ 419722 h 2077689"/>
              <a:gd name="connsiteX249" fmla="*/ 1382637 w 1988994"/>
              <a:gd name="connsiteY249" fmla="*/ 419365 h 2077689"/>
              <a:gd name="connsiteX250" fmla="*/ 1319022 w 1988994"/>
              <a:gd name="connsiteY250" fmla="*/ 304815 h 2077689"/>
              <a:gd name="connsiteX251" fmla="*/ 1245549 w 1988994"/>
              <a:gd name="connsiteY251" fmla="*/ 246486 h 2077689"/>
              <a:gd name="connsiteX252" fmla="*/ 1613095 w 1988994"/>
              <a:gd name="connsiteY252" fmla="*/ 472728 h 2077689"/>
              <a:gd name="connsiteX253" fmla="*/ 1886772 w 1988994"/>
              <a:gd name="connsiteY253" fmla="*/ 1062624 h 2077689"/>
              <a:gd name="connsiteX254" fmla="*/ 1838516 w 1988994"/>
              <a:gd name="connsiteY254" fmla="*/ 1472853 h 2077689"/>
              <a:gd name="connsiteX255" fmla="*/ 1821656 w 1988994"/>
              <a:gd name="connsiteY255" fmla="*/ 1517823 h 2077689"/>
              <a:gd name="connsiteX256" fmla="*/ 1744361 w 1988994"/>
              <a:gd name="connsiteY256" fmla="*/ 1573187 h 2077689"/>
              <a:gd name="connsiteX257" fmla="*/ 1782151 w 1988994"/>
              <a:gd name="connsiteY257" fmla="*/ 1473461 h 2077689"/>
              <a:gd name="connsiteX258" fmla="*/ 1782902 w 1988994"/>
              <a:gd name="connsiteY258" fmla="*/ 1472675 h 2077689"/>
              <a:gd name="connsiteX259" fmla="*/ 1810834 w 1988994"/>
              <a:gd name="connsiteY259" fmla="*/ 1415882 h 2077689"/>
              <a:gd name="connsiteX260" fmla="*/ 1799047 w 1988994"/>
              <a:gd name="connsiteY260" fmla="*/ 1380699 h 2077689"/>
              <a:gd name="connsiteX261" fmla="*/ 1770078 w 1988994"/>
              <a:gd name="connsiteY261" fmla="*/ 1467853 h 2077689"/>
              <a:gd name="connsiteX262" fmla="*/ 1770186 w 1988994"/>
              <a:gd name="connsiteY262" fmla="*/ 1468496 h 2077689"/>
              <a:gd name="connsiteX263" fmla="*/ 1724930 w 1988994"/>
              <a:gd name="connsiteY263" fmla="*/ 1586118 h 2077689"/>
              <a:gd name="connsiteX264" fmla="*/ 1723609 w 1988994"/>
              <a:gd name="connsiteY264" fmla="*/ 1588725 h 2077689"/>
              <a:gd name="connsiteX265" fmla="*/ 1659815 w 1988994"/>
              <a:gd name="connsiteY265" fmla="*/ 1691524 h 2077689"/>
              <a:gd name="connsiteX266" fmla="*/ 1669923 w 1988994"/>
              <a:gd name="connsiteY266" fmla="*/ 1596262 h 2077689"/>
              <a:gd name="connsiteX267" fmla="*/ 1669887 w 1988994"/>
              <a:gd name="connsiteY267" fmla="*/ 1595083 h 2077689"/>
              <a:gd name="connsiteX268" fmla="*/ 1669780 w 1988994"/>
              <a:gd name="connsiteY268" fmla="*/ 1594583 h 2077689"/>
              <a:gd name="connsiteX269" fmla="*/ 1617131 w 1988994"/>
              <a:gd name="connsiteY269" fmla="*/ 1466067 h 2077689"/>
              <a:gd name="connsiteX270" fmla="*/ 1587663 w 1988994"/>
              <a:gd name="connsiteY270" fmla="*/ 1403416 h 2077689"/>
              <a:gd name="connsiteX271" fmla="*/ 1557481 w 1988994"/>
              <a:gd name="connsiteY271" fmla="*/ 1380556 h 2077689"/>
              <a:gd name="connsiteX272" fmla="*/ 1550337 w 1988994"/>
              <a:gd name="connsiteY272" fmla="*/ 1416096 h 2077689"/>
              <a:gd name="connsiteX273" fmla="*/ 1600093 w 1988994"/>
              <a:gd name="connsiteY273" fmla="*/ 1468317 h 2077689"/>
              <a:gd name="connsiteX274" fmla="*/ 1601236 w 1988994"/>
              <a:gd name="connsiteY274" fmla="*/ 1468782 h 2077689"/>
              <a:gd name="connsiteX275" fmla="*/ 1601843 w 1988994"/>
              <a:gd name="connsiteY275" fmla="*/ 1469710 h 2077689"/>
              <a:gd name="connsiteX276" fmla="*/ 1646063 w 1988994"/>
              <a:gd name="connsiteY276" fmla="*/ 1549685 h 2077689"/>
              <a:gd name="connsiteX277" fmla="*/ 1594771 w 1988994"/>
              <a:gd name="connsiteY277" fmla="*/ 1526003 h 2077689"/>
              <a:gd name="connsiteX278" fmla="*/ 1592342 w 1988994"/>
              <a:gd name="connsiteY278" fmla="*/ 1526146 h 2077689"/>
              <a:gd name="connsiteX279" fmla="*/ 1556945 w 1988994"/>
              <a:gd name="connsiteY279" fmla="*/ 1511537 h 2077689"/>
              <a:gd name="connsiteX280" fmla="*/ 1529441 w 1988994"/>
              <a:gd name="connsiteY280" fmla="*/ 1516502 h 2077689"/>
              <a:gd name="connsiteX281" fmla="*/ 1542229 w 1988994"/>
              <a:gd name="connsiteY281" fmla="*/ 1533468 h 2077689"/>
              <a:gd name="connsiteX282" fmla="*/ 1586627 w 1988994"/>
              <a:gd name="connsiteY282" fmla="*/ 1534825 h 2077689"/>
              <a:gd name="connsiteX283" fmla="*/ 1589699 w 1988994"/>
              <a:gd name="connsiteY283" fmla="*/ 1535790 h 2077689"/>
              <a:gd name="connsiteX284" fmla="*/ 1655421 w 1988994"/>
              <a:gd name="connsiteY284" fmla="*/ 1598048 h 2077689"/>
              <a:gd name="connsiteX285" fmla="*/ 1635240 w 1988994"/>
              <a:gd name="connsiteY285" fmla="*/ 1719491 h 2077689"/>
              <a:gd name="connsiteX286" fmla="*/ 1634990 w 1988994"/>
              <a:gd name="connsiteY286" fmla="*/ 1722706 h 2077689"/>
              <a:gd name="connsiteX287" fmla="*/ 1304663 w 1988994"/>
              <a:gd name="connsiteY287" fmla="*/ 1951735 h 2077689"/>
              <a:gd name="connsiteX288" fmla="*/ 1450539 w 1988994"/>
              <a:gd name="connsiteY288" fmla="*/ 1742494 h 2077689"/>
              <a:gd name="connsiteX289" fmla="*/ 1451146 w 1988994"/>
              <a:gd name="connsiteY289" fmla="*/ 1741530 h 2077689"/>
              <a:gd name="connsiteX290" fmla="*/ 1468541 w 1988994"/>
              <a:gd name="connsiteY290" fmla="*/ 1676129 h 2077689"/>
              <a:gd name="connsiteX291" fmla="*/ 1449931 w 1988994"/>
              <a:gd name="connsiteY291" fmla="*/ 1639089 h 2077689"/>
              <a:gd name="connsiteX292" fmla="*/ 1428286 w 1988994"/>
              <a:gd name="connsiteY292" fmla="*/ 1667771 h 2077689"/>
              <a:gd name="connsiteX293" fmla="*/ 1436751 w 1988994"/>
              <a:gd name="connsiteY293" fmla="*/ 1735529 h 2077689"/>
              <a:gd name="connsiteX294" fmla="*/ 1437966 w 1988994"/>
              <a:gd name="connsiteY294" fmla="*/ 1737494 h 2077689"/>
              <a:gd name="connsiteX295" fmla="*/ 1437073 w 1988994"/>
              <a:gd name="connsiteY295" fmla="*/ 1739351 h 2077689"/>
              <a:gd name="connsiteX296" fmla="*/ 1364099 w 1988994"/>
              <a:gd name="connsiteY296" fmla="*/ 1890977 h 2077689"/>
              <a:gd name="connsiteX297" fmla="*/ 1350133 w 1988994"/>
              <a:gd name="connsiteY297" fmla="*/ 1739137 h 2077689"/>
              <a:gd name="connsiteX298" fmla="*/ 1350098 w 1988994"/>
              <a:gd name="connsiteY298" fmla="*/ 1738637 h 2077689"/>
              <a:gd name="connsiteX299" fmla="*/ 1321201 w 1988994"/>
              <a:gd name="connsiteY299" fmla="*/ 1674236 h 2077689"/>
              <a:gd name="connsiteX300" fmla="*/ 1285590 w 1988994"/>
              <a:gd name="connsiteY300" fmla="*/ 1648161 h 2077689"/>
              <a:gd name="connsiteX301" fmla="*/ 1335631 w 1988994"/>
              <a:gd name="connsiteY301" fmla="*/ 1742566 h 2077689"/>
              <a:gd name="connsiteX302" fmla="*/ 1335631 w 1988994"/>
              <a:gd name="connsiteY302" fmla="*/ 1742566 h 2077689"/>
              <a:gd name="connsiteX303" fmla="*/ 1340096 w 1988994"/>
              <a:gd name="connsiteY303" fmla="*/ 1914337 h 2077689"/>
              <a:gd name="connsiteX304" fmla="*/ 1340061 w 1988994"/>
              <a:gd name="connsiteY304" fmla="*/ 1914623 h 2077689"/>
              <a:gd name="connsiteX305" fmla="*/ 1255836 w 1988994"/>
              <a:gd name="connsiteY305" fmla="*/ 1966451 h 2077689"/>
              <a:gd name="connsiteX306" fmla="*/ 1252085 w 1988994"/>
              <a:gd name="connsiteY306" fmla="*/ 1969130 h 2077689"/>
              <a:gd name="connsiteX307" fmla="*/ 570714 w 1988994"/>
              <a:gd name="connsiteY307" fmla="*/ 1881190 h 2077689"/>
              <a:gd name="connsiteX308" fmla="*/ 350651 w 1988994"/>
              <a:gd name="connsiteY308" fmla="*/ 1689202 h 2077689"/>
              <a:gd name="connsiteX309" fmla="*/ 401765 w 1988994"/>
              <a:gd name="connsiteY309" fmla="*/ 1595655 h 2077689"/>
              <a:gd name="connsiteX310" fmla="*/ 402658 w 1988994"/>
              <a:gd name="connsiteY310" fmla="*/ 1595226 h 2077689"/>
              <a:gd name="connsiteX311" fmla="*/ 463380 w 1988994"/>
              <a:gd name="connsiteY311" fmla="*/ 1566579 h 2077689"/>
              <a:gd name="connsiteX312" fmla="*/ 478774 w 1988994"/>
              <a:gd name="connsiteY312" fmla="*/ 1534218 h 2077689"/>
              <a:gd name="connsiteX313" fmla="*/ 436126 w 1988994"/>
              <a:gd name="connsiteY313" fmla="*/ 1545327 h 2077689"/>
              <a:gd name="connsiteX314" fmla="*/ 390978 w 1988994"/>
              <a:gd name="connsiteY314" fmla="*/ 1591225 h 2077689"/>
              <a:gd name="connsiteX315" fmla="*/ 390370 w 1988994"/>
              <a:gd name="connsiteY315" fmla="*/ 1592833 h 2077689"/>
              <a:gd name="connsiteX316" fmla="*/ 344257 w 1988994"/>
              <a:gd name="connsiteY316" fmla="*/ 1670164 h 2077689"/>
              <a:gd name="connsiteX317" fmla="*/ 355045 w 1988994"/>
              <a:gd name="connsiteY317" fmla="*/ 1551542 h 2077689"/>
              <a:gd name="connsiteX318" fmla="*/ 355366 w 1988994"/>
              <a:gd name="connsiteY318" fmla="*/ 1550042 h 2077689"/>
              <a:gd name="connsiteX319" fmla="*/ 351080 w 1988994"/>
              <a:gd name="connsiteY319" fmla="*/ 1444707 h 2077689"/>
              <a:gd name="connsiteX320" fmla="*/ 330470 w 1988994"/>
              <a:gd name="connsiteY320" fmla="*/ 1476425 h 2077689"/>
              <a:gd name="connsiteX321" fmla="*/ 339578 w 1988994"/>
              <a:gd name="connsiteY321" fmla="*/ 1550970 h 2077689"/>
              <a:gd name="connsiteX322" fmla="*/ 340578 w 1988994"/>
              <a:gd name="connsiteY322" fmla="*/ 1552328 h 2077689"/>
              <a:gd name="connsiteX323" fmla="*/ 328970 w 1988994"/>
              <a:gd name="connsiteY323" fmla="*/ 1661699 h 2077689"/>
              <a:gd name="connsiteX324" fmla="*/ 161413 w 1988994"/>
              <a:gd name="connsiteY324" fmla="*/ 1291224 h 2077689"/>
              <a:gd name="connsiteX325" fmla="*/ 850392 w 1988994"/>
              <a:gd name="connsiteY325" fmla="*/ 440653 h 2077689"/>
              <a:gd name="connsiteX326" fmla="*/ 832783 w 1988994"/>
              <a:gd name="connsiteY326" fmla="*/ 427008 h 2077689"/>
              <a:gd name="connsiteX327" fmla="*/ 820817 w 1988994"/>
              <a:gd name="connsiteY327" fmla="*/ 411078 h 2077689"/>
              <a:gd name="connsiteX328" fmla="*/ 807994 w 1988994"/>
              <a:gd name="connsiteY328" fmla="*/ 387253 h 2077689"/>
              <a:gd name="connsiteX329" fmla="*/ 850392 w 1988994"/>
              <a:gd name="connsiteY329" fmla="*/ 440653 h 2077689"/>
              <a:gd name="connsiteX330" fmla="*/ 1046131 w 1988994"/>
              <a:gd name="connsiteY330" fmla="*/ 410828 h 2077689"/>
              <a:gd name="connsiteX331" fmla="*/ 1051310 w 1988994"/>
              <a:gd name="connsiteY331" fmla="*/ 387646 h 2077689"/>
              <a:gd name="connsiteX332" fmla="*/ 1057704 w 1988994"/>
              <a:gd name="connsiteY332" fmla="*/ 413471 h 2077689"/>
              <a:gd name="connsiteX333" fmla="*/ 1049131 w 1988994"/>
              <a:gd name="connsiteY333" fmla="*/ 454298 h 2077689"/>
              <a:gd name="connsiteX334" fmla="*/ 1046131 w 1988994"/>
              <a:gd name="connsiteY334" fmla="*/ 410828 h 2077689"/>
              <a:gd name="connsiteX335" fmla="*/ 1133678 w 1988994"/>
              <a:gd name="connsiteY335" fmla="*/ 343319 h 2077689"/>
              <a:gd name="connsiteX336" fmla="*/ 1168860 w 1988994"/>
              <a:gd name="connsiteY336" fmla="*/ 354071 h 2077689"/>
              <a:gd name="connsiteX337" fmla="*/ 1208401 w 1988994"/>
              <a:gd name="connsiteY337" fmla="*/ 383896 h 2077689"/>
              <a:gd name="connsiteX338" fmla="*/ 1180612 w 1988994"/>
              <a:gd name="connsiteY338" fmla="*/ 385182 h 2077689"/>
              <a:gd name="connsiteX339" fmla="*/ 1162681 w 1988994"/>
              <a:gd name="connsiteY339" fmla="*/ 370430 h 2077689"/>
              <a:gd name="connsiteX340" fmla="*/ 1133678 w 1988994"/>
              <a:gd name="connsiteY340" fmla="*/ 343319 h 2077689"/>
              <a:gd name="connsiteX341" fmla="*/ 1387817 w 1988994"/>
              <a:gd name="connsiteY341" fmla="*/ 463692 h 2077689"/>
              <a:gd name="connsiteX342" fmla="*/ 1396282 w 1988994"/>
              <a:gd name="connsiteY342" fmla="*/ 479122 h 2077689"/>
              <a:gd name="connsiteX343" fmla="*/ 1425857 w 1988994"/>
              <a:gd name="connsiteY343" fmla="*/ 539272 h 2077689"/>
              <a:gd name="connsiteX344" fmla="*/ 1392924 w 1988994"/>
              <a:gd name="connsiteY344" fmla="*/ 483551 h 2077689"/>
              <a:gd name="connsiteX345" fmla="*/ 1387817 w 1988994"/>
              <a:gd name="connsiteY345" fmla="*/ 463692 h 2077689"/>
              <a:gd name="connsiteX346" fmla="*/ 1784509 w 1988994"/>
              <a:gd name="connsiteY346" fmla="*/ 1448922 h 2077689"/>
              <a:gd name="connsiteX347" fmla="*/ 1795510 w 1988994"/>
              <a:gd name="connsiteY347" fmla="*/ 1394737 h 2077689"/>
              <a:gd name="connsiteX348" fmla="*/ 1796439 w 1988994"/>
              <a:gd name="connsiteY348" fmla="*/ 1417525 h 2077689"/>
              <a:gd name="connsiteX349" fmla="*/ 1789188 w 1988994"/>
              <a:gd name="connsiteY349" fmla="*/ 1439956 h 2077689"/>
              <a:gd name="connsiteX350" fmla="*/ 1784509 w 1988994"/>
              <a:gd name="connsiteY350" fmla="*/ 1448922 h 2077689"/>
              <a:gd name="connsiteX351" fmla="*/ 1591985 w 1988994"/>
              <a:gd name="connsiteY351" fmla="*/ 1446457 h 2077689"/>
              <a:gd name="connsiteX352" fmla="*/ 1576126 w 1988994"/>
              <a:gd name="connsiteY352" fmla="*/ 1430455 h 2077689"/>
              <a:gd name="connsiteX353" fmla="*/ 1562303 w 1988994"/>
              <a:gd name="connsiteY353" fmla="*/ 1407274 h 2077689"/>
              <a:gd name="connsiteX354" fmla="*/ 1559159 w 1988994"/>
              <a:gd name="connsiteY354" fmla="*/ 1396558 h 2077689"/>
              <a:gd name="connsiteX355" fmla="*/ 1559695 w 1988994"/>
              <a:gd name="connsiteY355" fmla="*/ 1389057 h 2077689"/>
              <a:gd name="connsiteX356" fmla="*/ 1574697 w 1988994"/>
              <a:gd name="connsiteY356" fmla="*/ 1409703 h 2077689"/>
              <a:gd name="connsiteX357" fmla="*/ 1584448 w 1988994"/>
              <a:gd name="connsiteY357" fmla="*/ 1429277 h 2077689"/>
              <a:gd name="connsiteX358" fmla="*/ 1591985 w 1988994"/>
              <a:gd name="connsiteY358" fmla="*/ 1446457 h 2077689"/>
              <a:gd name="connsiteX359" fmla="*/ 1575947 w 1988994"/>
              <a:gd name="connsiteY359" fmla="*/ 1530218 h 2077689"/>
              <a:gd name="connsiteX360" fmla="*/ 1544729 w 1988994"/>
              <a:gd name="connsiteY360" fmla="*/ 1522217 h 2077689"/>
              <a:gd name="connsiteX361" fmla="*/ 1569196 w 1988994"/>
              <a:gd name="connsiteY361" fmla="*/ 1527039 h 2077689"/>
              <a:gd name="connsiteX362" fmla="*/ 1575947 w 1988994"/>
              <a:gd name="connsiteY362" fmla="*/ 1530218 h 2077689"/>
              <a:gd name="connsiteX363" fmla="*/ 1442895 w 1988994"/>
              <a:gd name="connsiteY363" fmla="*/ 1692774 h 2077689"/>
              <a:gd name="connsiteX364" fmla="*/ 1449646 w 1988994"/>
              <a:gd name="connsiteY364" fmla="*/ 1655841 h 2077689"/>
              <a:gd name="connsiteX365" fmla="*/ 1452753 w 1988994"/>
              <a:gd name="connsiteY365" fmla="*/ 1695524 h 2077689"/>
              <a:gd name="connsiteX366" fmla="*/ 1447538 w 1988994"/>
              <a:gd name="connsiteY366" fmla="*/ 1715491 h 2077689"/>
              <a:gd name="connsiteX367" fmla="*/ 1442895 w 1988994"/>
              <a:gd name="connsiteY367" fmla="*/ 1692774 h 2077689"/>
              <a:gd name="connsiteX368" fmla="*/ 1289733 w 1988994"/>
              <a:gd name="connsiteY368" fmla="*/ 1655591 h 2077689"/>
              <a:gd name="connsiteX369" fmla="*/ 1317772 w 1988994"/>
              <a:gd name="connsiteY369" fmla="*/ 1696239 h 2077689"/>
              <a:gd name="connsiteX370" fmla="*/ 1328631 w 1988994"/>
              <a:gd name="connsiteY370" fmla="*/ 1720456 h 2077689"/>
              <a:gd name="connsiteX371" fmla="*/ 1289733 w 1988994"/>
              <a:gd name="connsiteY371" fmla="*/ 1655591 h 2077689"/>
              <a:gd name="connsiteX372" fmla="*/ 343543 w 1988994"/>
              <a:gd name="connsiteY372" fmla="*/ 1505250 h 2077689"/>
              <a:gd name="connsiteX373" fmla="*/ 350508 w 1988994"/>
              <a:gd name="connsiteY373" fmla="*/ 1454923 h 2077689"/>
              <a:gd name="connsiteX374" fmla="*/ 359045 w 1988994"/>
              <a:gd name="connsiteY374" fmla="*/ 1476175 h 2077689"/>
              <a:gd name="connsiteX375" fmla="*/ 354759 w 1988994"/>
              <a:gd name="connsiteY375" fmla="*/ 1501393 h 2077689"/>
              <a:gd name="connsiteX376" fmla="*/ 348044 w 1988994"/>
              <a:gd name="connsiteY376" fmla="*/ 1530504 h 2077689"/>
              <a:gd name="connsiteX377" fmla="*/ 343543 w 1988994"/>
              <a:gd name="connsiteY377" fmla="*/ 1505250 h 2077689"/>
              <a:gd name="connsiteX378" fmla="*/ 409980 w 1988994"/>
              <a:gd name="connsiteY378" fmla="*/ 1583582 h 2077689"/>
              <a:gd name="connsiteX379" fmla="*/ 429732 w 1988994"/>
              <a:gd name="connsiteY379" fmla="*/ 1561079 h 2077689"/>
              <a:gd name="connsiteX380" fmla="*/ 452307 w 1988994"/>
              <a:gd name="connsiteY380" fmla="*/ 1545505 h 2077689"/>
              <a:gd name="connsiteX381" fmla="*/ 467309 w 1988994"/>
              <a:gd name="connsiteY381" fmla="*/ 1547184 h 2077689"/>
              <a:gd name="connsiteX382" fmla="*/ 461415 w 1988994"/>
              <a:gd name="connsiteY382" fmla="*/ 1556221 h 2077689"/>
              <a:gd name="connsiteX383" fmla="*/ 409980 w 1988994"/>
              <a:gd name="connsiteY383" fmla="*/ 1583582 h 2077689"/>
              <a:gd name="connsiteX384" fmla="*/ 384655 w 1988994"/>
              <a:gd name="connsiteY384" fmla="*/ 1825398 h 2077689"/>
              <a:gd name="connsiteX385" fmla="*/ 384120 w 1988994"/>
              <a:gd name="connsiteY385" fmla="*/ 1822719 h 2077689"/>
              <a:gd name="connsiteX386" fmla="*/ 349615 w 1988994"/>
              <a:gd name="connsiteY386" fmla="*/ 1709526 h 2077689"/>
              <a:gd name="connsiteX387" fmla="*/ 433769 w 1988994"/>
              <a:gd name="connsiteY387" fmla="*/ 1794858 h 2077689"/>
              <a:gd name="connsiteX388" fmla="*/ 634151 w 1988994"/>
              <a:gd name="connsiteY388" fmla="*/ 1927196 h 2077689"/>
              <a:gd name="connsiteX389" fmla="*/ 536424 w 1988994"/>
              <a:gd name="connsiteY389" fmla="*/ 1925410 h 2077689"/>
              <a:gd name="connsiteX390" fmla="*/ 533424 w 1988994"/>
              <a:gd name="connsiteY390" fmla="*/ 1924839 h 2077689"/>
              <a:gd name="connsiteX391" fmla="*/ 503099 w 1988994"/>
              <a:gd name="connsiteY391" fmla="*/ 1907586 h 2077689"/>
              <a:gd name="connsiteX392" fmla="*/ 384655 w 1988994"/>
              <a:gd name="connsiteY392" fmla="*/ 1825398 h 2077689"/>
              <a:gd name="connsiteX393" fmla="*/ 327148 w 1988994"/>
              <a:gd name="connsiteY393" fmla="*/ 1995169 h 2077689"/>
              <a:gd name="connsiteX394" fmla="*/ 311396 w 1988994"/>
              <a:gd name="connsiteY394" fmla="*/ 2004527 h 2077689"/>
              <a:gd name="connsiteX395" fmla="*/ 299502 w 1988994"/>
              <a:gd name="connsiteY395" fmla="*/ 1996883 h 2077689"/>
              <a:gd name="connsiteX396" fmla="*/ 312682 w 1988994"/>
              <a:gd name="connsiteY396" fmla="*/ 1988418 h 2077689"/>
              <a:gd name="connsiteX397" fmla="*/ 331685 w 1988994"/>
              <a:gd name="connsiteY397" fmla="*/ 1981846 h 2077689"/>
              <a:gd name="connsiteX398" fmla="*/ 347186 w 1988994"/>
              <a:gd name="connsiteY398" fmla="*/ 1978059 h 2077689"/>
              <a:gd name="connsiteX399" fmla="*/ 341328 w 1988994"/>
              <a:gd name="connsiteY399" fmla="*/ 1983167 h 2077689"/>
              <a:gd name="connsiteX400" fmla="*/ 327148 w 1988994"/>
              <a:gd name="connsiteY400" fmla="*/ 1995169 h 2077689"/>
              <a:gd name="connsiteX401" fmla="*/ 1313986 w 1988994"/>
              <a:gd name="connsiteY401" fmla="*/ 1990061 h 2077689"/>
              <a:gd name="connsiteX402" fmla="*/ 907899 w 1988994"/>
              <a:gd name="connsiteY402" fmla="*/ 2037888 h 2077689"/>
              <a:gd name="connsiteX403" fmla="*/ 542747 w 1988994"/>
              <a:gd name="connsiteY403" fmla="*/ 1929839 h 2077689"/>
              <a:gd name="connsiteX404" fmla="*/ 652867 w 1988994"/>
              <a:gd name="connsiteY404" fmla="*/ 1936769 h 2077689"/>
              <a:gd name="connsiteX405" fmla="*/ 654796 w 1988994"/>
              <a:gd name="connsiteY405" fmla="*/ 1936661 h 2077689"/>
              <a:gd name="connsiteX406" fmla="*/ 1106138 w 1988994"/>
              <a:gd name="connsiteY406" fmla="*/ 2004491 h 2077689"/>
              <a:gd name="connsiteX407" fmla="*/ 1255836 w 1988994"/>
              <a:gd name="connsiteY407" fmla="*/ 1973452 h 2077689"/>
              <a:gd name="connsiteX408" fmla="*/ 1261622 w 1988994"/>
              <a:gd name="connsiteY408" fmla="*/ 1972987 h 2077689"/>
              <a:gd name="connsiteX409" fmla="*/ 1273267 w 1988994"/>
              <a:gd name="connsiteY409" fmla="*/ 1968058 h 2077689"/>
              <a:gd name="connsiteX410" fmla="*/ 1539014 w 1988994"/>
              <a:gd name="connsiteY410" fmla="*/ 1828434 h 2077689"/>
              <a:gd name="connsiteX411" fmla="*/ 1604879 w 1988994"/>
              <a:gd name="connsiteY411" fmla="*/ 1819325 h 2077689"/>
              <a:gd name="connsiteX412" fmla="*/ 1313986 w 1988994"/>
              <a:gd name="connsiteY412" fmla="*/ 1990061 h 2077689"/>
              <a:gd name="connsiteX413" fmla="*/ 1632597 w 1988994"/>
              <a:gd name="connsiteY413" fmla="*/ 1794394 h 2077689"/>
              <a:gd name="connsiteX414" fmla="*/ 1612630 w 1988994"/>
              <a:gd name="connsiteY414" fmla="*/ 1812574 h 2077689"/>
              <a:gd name="connsiteX415" fmla="*/ 1547158 w 1988994"/>
              <a:gd name="connsiteY415" fmla="*/ 1821969 h 2077689"/>
              <a:gd name="connsiteX416" fmla="*/ 1693712 w 1988994"/>
              <a:gd name="connsiteY416" fmla="*/ 1662449 h 2077689"/>
              <a:gd name="connsiteX417" fmla="*/ 1737432 w 1988994"/>
              <a:gd name="connsiteY417" fmla="*/ 1587368 h 2077689"/>
              <a:gd name="connsiteX418" fmla="*/ 1814977 w 1988994"/>
              <a:gd name="connsiteY418" fmla="*/ 1533432 h 2077689"/>
              <a:gd name="connsiteX419" fmla="*/ 1632597 w 1988994"/>
              <a:gd name="connsiteY419" fmla="*/ 1794394 h 2077689"/>
              <a:gd name="connsiteX420" fmla="*/ 1974211 w 1988994"/>
              <a:gd name="connsiteY420" fmla="*/ 1418275 h 2077689"/>
              <a:gd name="connsiteX421" fmla="*/ 1899380 w 1988994"/>
              <a:gd name="connsiteY421" fmla="*/ 1464388 h 2077689"/>
              <a:gd name="connsiteX422" fmla="*/ 1931884 w 1988994"/>
              <a:gd name="connsiteY422" fmla="*/ 1432813 h 2077689"/>
              <a:gd name="connsiteX423" fmla="*/ 1947172 w 1988994"/>
              <a:gd name="connsiteY423" fmla="*/ 1419240 h 2077689"/>
              <a:gd name="connsiteX424" fmla="*/ 1974211 w 1988994"/>
              <a:gd name="connsiteY424" fmla="*/ 1418275 h 2077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</a:cxnLst>
            <a:rect l="l" t="t" r="r" b="b"/>
            <a:pathLst>
              <a:path w="1988994" h="2077689">
                <a:moveTo>
                  <a:pt x="1988749" y="1408203"/>
                </a:moveTo>
                <a:cubicBezTo>
                  <a:pt x="1982355" y="1362840"/>
                  <a:pt x="1889165" y="1461138"/>
                  <a:pt x="1881593" y="1468889"/>
                </a:cubicBezTo>
                <a:cubicBezTo>
                  <a:pt x="1881057" y="1469424"/>
                  <a:pt x="1880735" y="1469889"/>
                  <a:pt x="1880521" y="1470317"/>
                </a:cubicBezTo>
                <a:cubicBezTo>
                  <a:pt x="1867626" y="1481247"/>
                  <a:pt x="1854589" y="1491963"/>
                  <a:pt x="1841337" y="1502464"/>
                </a:cubicBezTo>
                <a:cubicBezTo>
                  <a:pt x="1871413" y="1424205"/>
                  <a:pt x="1890165" y="1341337"/>
                  <a:pt x="1899023" y="1258755"/>
                </a:cubicBezTo>
                <a:cubicBezTo>
                  <a:pt x="1924598" y="1020333"/>
                  <a:pt x="1863305" y="777624"/>
                  <a:pt x="1723251" y="582421"/>
                </a:cubicBezTo>
                <a:cubicBezTo>
                  <a:pt x="1597914" y="407756"/>
                  <a:pt x="1413998" y="280204"/>
                  <a:pt x="1206008" y="227662"/>
                </a:cubicBezTo>
                <a:cubicBezTo>
                  <a:pt x="1205615" y="227483"/>
                  <a:pt x="1205187" y="227305"/>
                  <a:pt x="1204794" y="227162"/>
                </a:cubicBezTo>
                <a:cubicBezTo>
                  <a:pt x="1204258" y="226948"/>
                  <a:pt x="1203543" y="226841"/>
                  <a:pt x="1202793" y="226841"/>
                </a:cubicBezTo>
                <a:cubicBezTo>
                  <a:pt x="1191006" y="223912"/>
                  <a:pt x="1179147" y="221233"/>
                  <a:pt x="1167253" y="218804"/>
                </a:cubicBezTo>
                <a:cubicBezTo>
                  <a:pt x="1260051" y="216696"/>
                  <a:pt x="1352705" y="211839"/>
                  <a:pt x="1445217" y="204159"/>
                </a:cubicBezTo>
                <a:cubicBezTo>
                  <a:pt x="1445217" y="204159"/>
                  <a:pt x="1445252" y="204159"/>
                  <a:pt x="1445252" y="204159"/>
                </a:cubicBezTo>
                <a:cubicBezTo>
                  <a:pt x="1460468" y="210017"/>
                  <a:pt x="1476220" y="213803"/>
                  <a:pt x="1492687" y="211089"/>
                </a:cubicBezTo>
                <a:cubicBezTo>
                  <a:pt x="1503438" y="209338"/>
                  <a:pt x="1522476" y="203552"/>
                  <a:pt x="1526941" y="192050"/>
                </a:cubicBezTo>
                <a:cubicBezTo>
                  <a:pt x="1532549" y="177584"/>
                  <a:pt x="1509975" y="178049"/>
                  <a:pt x="1501295" y="178477"/>
                </a:cubicBezTo>
                <a:cubicBezTo>
                  <a:pt x="1483043" y="179406"/>
                  <a:pt x="1465648" y="186193"/>
                  <a:pt x="1448967" y="193372"/>
                </a:cubicBezTo>
                <a:cubicBezTo>
                  <a:pt x="1448217" y="193229"/>
                  <a:pt x="1447360" y="193158"/>
                  <a:pt x="1446324" y="193229"/>
                </a:cubicBezTo>
                <a:cubicBezTo>
                  <a:pt x="1388710" y="198016"/>
                  <a:pt x="1330988" y="201695"/>
                  <a:pt x="1273231" y="204302"/>
                </a:cubicBezTo>
                <a:cubicBezTo>
                  <a:pt x="1309057" y="189050"/>
                  <a:pt x="1342561" y="169441"/>
                  <a:pt x="1373386" y="145295"/>
                </a:cubicBezTo>
                <a:cubicBezTo>
                  <a:pt x="1374243" y="144616"/>
                  <a:pt x="1374851" y="143973"/>
                  <a:pt x="1375243" y="143366"/>
                </a:cubicBezTo>
                <a:cubicBezTo>
                  <a:pt x="1392388" y="135686"/>
                  <a:pt x="1409676" y="127471"/>
                  <a:pt x="1423928" y="115077"/>
                </a:cubicBezTo>
                <a:cubicBezTo>
                  <a:pt x="1431608" y="108397"/>
                  <a:pt x="1455825" y="82644"/>
                  <a:pt x="1438966" y="73964"/>
                </a:cubicBezTo>
                <a:cubicBezTo>
                  <a:pt x="1429393" y="69035"/>
                  <a:pt x="1413570" y="76679"/>
                  <a:pt x="1406105" y="82501"/>
                </a:cubicBezTo>
                <a:cubicBezTo>
                  <a:pt x="1397532" y="89216"/>
                  <a:pt x="1391531" y="98967"/>
                  <a:pt x="1385173" y="107647"/>
                </a:cubicBezTo>
                <a:cubicBezTo>
                  <a:pt x="1376815" y="119077"/>
                  <a:pt x="1368457" y="130543"/>
                  <a:pt x="1360099" y="141973"/>
                </a:cubicBezTo>
                <a:cubicBezTo>
                  <a:pt x="1359992" y="142116"/>
                  <a:pt x="1360170" y="142223"/>
                  <a:pt x="1360492" y="142294"/>
                </a:cubicBezTo>
                <a:cubicBezTo>
                  <a:pt x="1325487" y="169155"/>
                  <a:pt x="1286982" y="190622"/>
                  <a:pt x="1245370" y="205481"/>
                </a:cubicBezTo>
                <a:cubicBezTo>
                  <a:pt x="1245370" y="205481"/>
                  <a:pt x="1245334" y="205481"/>
                  <a:pt x="1245334" y="205481"/>
                </a:cubicBezTo>
                <a:cubicBezTo>
                  <a:pt x="1204758" y="207088"/>
                  <a:pt x="1164146" y="208124"/>
                  <a:pt x="1123534" y="208660"/>
                </a:cubicBezTo>
                <a:cubicBezTo>
                  <a:pt x="1121498" y="208695"/>
                  <a:pt x="1119819" y="209374"/>
                  <a:pt x="1118604" y="210374"/>
                </a:cubicBezTo>
                <a:cubicBezTo>
                  <a:pt x="1035737" y="198801"/>
                  <a:pt x="952512" y="201373"/>
                  <a:pt x="870930" y="217875"/>
                </a:cubicBezTo>
                <a:cubicBezTo>
                  <a:pt x="930759" y="186585"/>
                  <a:pt x="985516" y="146830"/>
                  <a:pt x="1033987" y="99682"/>
                </a:cubicBezTo>
                <a:cubicBezTo>
                  <a:pt x="1065026" y="89966"/>
                  <a:pt x="1095458" y="83037"/>
                  <a:pt x="1123926" y="66178"/>
                </a:cubicBezTo>
                <a:cubicBezTo>
                  <a:pt x="1135821" y="59141"/>
                  <a:pt x="1190399" y="19922"/>
                  <a:pt x="1168611" y="3170"/>
                </a:cubicBezTo>
                <a:cubicBezTo>
                  <a:pt x="1152751" y="-9046"/>
                  <a:pt x="1116032" y="17422"/>
                  <a:pt x="1103638" y="25530"/>
                </a:cubicBezTo>
                <a:cubicBezTo>
                  <a:pt x="1073027" y="45496"/>
                  <a:pt x="1045988" y="70250"/>
                  <a:pt x="1022878" y="98503"/>
                </a:cubicBezTo>
                <a:cubicBezTo>
                  <a:pt x="1022485" y="98789"/>
                  <a:pt x="1022199" y="99039"/>
                  <a:pt x="1022056" y="99289"/>
                </a:cubicBezTo>
                <a:cubicBezTo>
                  <a:pt x="970479" y="149688"/>
                  <a:pt x="911614" y="191372"/>
                  <a:pt x="846928" y="223162"/>
                </a:cubicBezTo>
                <a:cubicBezTo>
                  <a:pt x="843570" y="223947"/>
                  <a:pt x="840212" y="224697"/>
                  <a:pt x="836891" y="225555"/>
                </a:cubicBezTo>
                <a:cubicBezTo>
                  <a:pt x="836426" y="225626"/>
                  <a:pt x="835962" y="225769"/>
                  <a:pt x="835533" y="225912"/>
                </a:cubicBezTo>
                <a:cubicBezTo>
                  <a:pt x="821746" y="229412"/>
                  <a:pt x="807994" y="233270"/>
                  <a:pt x="794278" y="237556"/>
                </a:cubicBezTo>
                <a:cubicBezTo>
                  <a:pt x="728556" y="258202"/>
                  <a:pt x="665726" y="286955"/>
                  <a:pt x="606505" y="321995"/>
                </a:cubicBezTo>
                <a:cubicBezTo>
                  <a:pt x="605683" y="322210"/>
                  <a:pt x="604861" y="322424"/>
                  <a:pt x="604076" y="322674"/>
                </a:cubicBezTo>
                <a:cubicBezTo>
                  <a:pt x="600861" y="323603"/>
                  <a:pt x="599146" y="325210"/>
                  <a:pt x="598718" y="326674"/>
                </a:cubicBezTo>
                <a:cubicBezTo>
                  <a:pt x="553176" y="354214"/>
                  <a:pt x="509885" y="385432"/>
                  <a:pt x="469202" y="419650"/>
                </a:cubicBezTo>
                <a:cubicBezTo>
                  <a:pt x="370118" y="502982"/>
                  <a:pt x="285643" y="604388"/>
                  <a:pt x="222707" y="717545"/>
                </a:cubicBezTo>
                <a:cubicBezTo>
                  <a:pt x="157127" y="835452"/>
                  <a:pt x="127087" y="966969"/>
                  <a:pt x="127302" y="1101557"/>
                </a:cubicBezTo>
                <a:cubicBezTo>
                  <a:pt x="127695" y="1314834"/>
                  <a:pt x="199025" y="1523431"/>
                  <a:pt x="331577" y="1687845"/>
                </a:cubicBezTo>
                <a:cubicBezTo>
                  <a:pt x="331756" y="1689095"/>
                  <a:pt x="331899" y="1690309"/>
                  <a:pt x="332077" y="1691559"/>
                </a:cubicBezTo>
                <a:cubicBezTo>
                  <a:pt x="332470" y="1694417"/>
                  <a:pt x="332899" y="1697310"/>
                  <a:pt x="333327" y="1700203"/>
                </a:cubicBezTo>
                <a:cubicBezTo>
                  <a:pt x="333220" y="1700525"/>
                  <a:pt x="333113" y="1700846"/>
                  <a:pt x="333006" y="1701168"/>
                </a:cubicBezTo>
                <a:cubicBezTo>
                  <a:pt x="332685" y="1702204"/>
                  <a:pt x="333042" y="1702954"/>
                  <a:pt x="333828" y="1703418"/>
                </a:cubicBezTo>
                <a:cubicBezTo>
                  <a:pt x="339150" y="1738101"/>
                  <a:pt x="346865" y="1772712"/>
                  <a:pt x="360117" y="1805145"/>
                </a:cubicBezTo>
                <a:cubicBezTo>
                  <a:pt x="310682" y="1763283"/>
                  <a:pt x="264926" y="1717063"/>
                  <a:pt x="223528" y="1667342"/>
                </a:cubicBezTo>
                <a:cubicBezTo>
                  <a:pt x="223635" y="1666878"/>
                  <a:pt x="223635" y="1666413"/>
                  <a:pt x="223457" y="1665949"/>
                </a:cubicBezTo>
                <a:cubicBezTo>
                  <a:pt x="202204" y="1612907"/>
                  <a:pt x="185631" y="1558328"/>
                  <a:pt x="173665" y="1502464"/>
                </a:cubicBezTo>
                <a:cubicBezTo>
                  <a:pt x="176236" y="1478997"/>
                  <a:pt x="190738" y="1387736"/>
                  <a:pt x="151555" y="1399773"/>
                </a:cubicBezTo>
                <a:cubicBezTo>
                  <a:pt x="133445" y="1405345"/>
                  <a:pt x="137053" y="1424955"/>
                  <a:pt x="138982" y="1440207"/>
                </a:cubicBezTo>
                <a:cubicBezTo>
                  <a:pt x="141946" y="1463852"/>
                  <a:pt x="148554" y="1487427"/>
                  <a:pt x="159199" y="1508787"/>
                </a:cubicBezTo>
                <a:cubicBezTo>
                  <a:pt x="159199" y="1508894"/>
                  <a:pt x="159270" y="1508965"/>
                  <a:pt x="159413" y="1509037"/>
                </a:cubicBezTo>
                <a:cubicBezTo>
                  <a:pt x="159591" y="1509251"/>
                  <a:pt x="159841" y="1509429"/>
                  <a:pt x="160163" y="1509537"/>
                </a:cubicBezTo>
                <a:cubicBezTo>
                  <a:pt x="169164" y="1550827"/>
                  <a:pt x="180666" y="1591440"/>
                  <a:pt x="194739" y="1631266"/>
                </a:cubicBezTo>
                <a:cubicBezTo>
                  <a:pt x="155591" y="1580045"/>
                  <a:pt x="121087" y="1525467"/>
                  <a:pt x="91190" y="1468317"/>
                </a:cubicBezTo>
                <a:cubicBezTo>
                  <a:pt x="85046" y="1429705"/>
                  <a:pt x="73902" y="1392451"/>
                  <a:pt x="58722" y="1356446"/>
                </a:cubicBezTo>
                <a:cubicBezTo>
                  <a:pt x="51757" y="1339908"/>
                  <a:pt x="38576" y="1294438"/>
                  <a:pt x="13002" y="1303868"/>
                </a:cubicBezTo>
                <a:cubicBezTo>
                  <a:pt x="-11430" y="1312869"/>
                  <a:pt x="4894" y="1368162"/>
                  <a:pt x="11252" y="1384735"/>
                </a:cubicBezTo>
                <a:cubicBezTo>
                  <a:pt x="24682" y="1419668"/>
                  <a:pt x="50114" y="1447815"/>
                  <a:pt x="77188" y="1472853"/>
                </a:cubicBezTo>
                <a:cubicBezTo>
                  <a:pt x="77295" y="1473032"/>
                  <a:pt x="77403" y="1473175"/>
                  <a:pt x="77581" y="1473318"/>
                </a:cubicBezTo>
                <a:cubicBezTo>
                  <a:pt x="142339" y="1596833"/>
                  <a:pt x="231065" y="1710133"/>
                  <a:pt x="337328" y="1802609"/>
                </a:cubicBezTo>
                <a:cubicBezTo>
                  <a:pt x="258997" y="1767212"/>
                  <a:pt x="187416" y="1718670"/>
                  <a:pt x="126016" y="1658055"/>
                </a:cubicBezTo>
                <a:cubicBezTo>
                  <a:pt x="106871" y="1631373"/>
                  <a:pt x="88690" y="1603263"/>
                  <a:pt x="67151" y="1578545"/>
                </a:cubicBezTo>
                <a:cubicBezTo>
                  <a:pt x="58543" y="1568651"/>
                  <a:pt x="35433" y="1546506"/>
                  <a:pt x="22681" y="1564258"/>
                </a:cubicBezTo>
                <a:cubicBezTo>
                  <a:pt x="11323" y="1580117"/>
                  <a:pt x="39326" y="1608478"/>
                  <a:pt x="48649" y="1618657"/>
                </a:cubicBezTo>
                <a:cubicBezTo>
                  <a:pt x="66723" y="1638338"/>
                  <a:pt x="88511" y="1653305"/>
                  <a:pt x="112836" y="1664163"/>
                </a:cubicBezTo>
                <a:cubicBezTo>
                  <a:pt x="113657" y="1665306"/>
                  <a:pt x="114514" y="1666485"/>
                  <a:pt x="115336" y="1667628"/>
                </a:cubicBezTo>
                <a:cubicBezTo>
                  <a:pt x="116265" y="1668914"/>
                  <a:pt x="117729" y="1669557"/>
                  <a:pt x="119337" y="1669735"/>
                </a:cubicBezTo>
                <a:cubicBezTo>
                  <a:pt x="189738" y="1737422"/>
                  <a:pt x="273070" y="1789822"/>
                  <a:pt x="364117" y="1825076"/>
                </a:cubicBezTo>
                <a:cubicBezTo>
                  <a:pt x="411337" y="1863545"/>
                  <a:pt x="461736" y="1897942"/>
                  <a:pt x="514779" y="1927446"/>
                </a:cubicBezTo>
                <a:cubicBezTo>
                  <a:pt x="465416" y="1933268"/>
                  <a:pt x="416802" y="1945948"/>
                  <a:pt x="370404" y="1964772"/>
                </a:cubicBezTo>
                <a:cubicBezTo>
                  <a:pt x="367796" y="1964022"/>
                  <a:pt x="364224" y="1964308"/>
                  <a:pt x="361974" y="1965951"/>
                </a:cubicBezTo>
                <a:cubicBezTo>
                  <a:pt x="361867" y="1966022"/>
                  <a:pt x="361760" y="1966129"/>
                  <a:pt x="361652" y="1966201"/>
                </a:cubicBezTo>
                <a:cubicBezTo>
                  <a:pt x="341114" y="1970166"/>
                  <a:pt x="319254" y="1974023"/>
                  <a:pt x="300752" y="1984203"/>
                </a:cubicBezTo>
                <a:cubicBezTo>
                  <a:pt x="292965" y="1988525"/>
                  <a:pt x="273999" y="2001455"/>
                  <a:pt x="283393" y="2012135"/>
                </a:cubicBezTo>
                <a:cubicBezTo>
                  <a:pt x="292144" y="2022065"/>
                  <a:pt x="312646" y="2014100"/>
                  <a:pt x="321897" y="2009492"/>
                </a:cubicBezTo>
                <a:cubicBezTo>
                  <a:pt x="340650" y="2000134"/>
                  <a:pt x="354473" y="1983632"/>
                  <a:pt x="371082" y="1971309"/>
                </a:cubicBezTo>
                <a:cubicBezTo>
                  <a:pt x="372654" y="1970130"/>
                  <a:pt x="373404" y="1969094"/>
                  <a:pt x="373583" y="1968165"/>
                </a:cubicBezTo>
                <a:cubicBezTo>
                  <a:pt x="419803" y="1948984"/>
                  <a:pt x="468309" y="1936697"/>
                  <a:pt x="517601" y="1931768"/>
                </a:cubicBezTo>
                <a:cubicBezTo>
                  <a:pt x="489133" y="1949806"/>
                  <a:pt x="465594" y="1973988"/>
                  <a:pt x="442663" y="1998633"/>
                </a:cubicBezTo>
                <a:cubicBezTo>
                  <a:pt x="442413" y="1998705"/>
                  <a:pt x="442163" y="1998776"/>
                  <a:pt x="441913" y="1998883"/>
                </a:cubicBezTo>
                <a:cubicBezTo>
                  <a:pt x="423446" y="2006420"/>
                  <a:pt x="404979" y="2016279"/>
                  <a:pt x="392692" y="2032495"/>
                </a:cubicBezTo>
                <a:cubicBezTo>
                  <a:pt x="385906" y="2041496"/>
                  <a:pt x="372368" y="2064999"/>
                  <a:pt x="384763" y="2074179"/>
                </a:cubicBezTo>
                <a:cubicBezTo>
                  <a:pt x="412445" y="2094681"/>
                  <a:pt x="447020" y="2019386"/>
                  <a:pt x="454378" y="2003455"/>
                </a:cubicBezTo>
                <a:cubicBezTo>
                  <a:pt x="454771" y="2002598"/>
                  <a:pt x="454914" y="2001812"/>
                  <a:pt x="454878" y="2001134"/>
                </a:cubicBezTo>
                <a:cubicBezTo>
                  <a:pt x="477596" y="1976738"/>
                  <a:pt x="500813" y="1952878"/>
                  <a:pt x="529245" y="1935340"/>
                </a:cubicBezTo>
                <a:cubicBezTo>
                  <a:pt x="582109" y="1963558"/>
                  <a:pt x="637508" y="1986953"/>
                  <a:pt x="695016" y="2004599"/>
                </a:cubicBezTo>
                <a:cubicBezTo>
                  <a:pt x="836819" y="2048104"/>
                  <a:pt x="993303" y="2061320"/>
                  <a:pt x="1140178" y="2039817"/>
                </a:cubicBezTo>
                <a:cubicBezTo>
                  <a:pt x="1260122" y="2022279"/>
                  <a:pt x="1376279" y="1978881"/>
                  <a:pt x="1480435" y="1917302"/>
                </a:cubicBezTo>
                <a:cubicBezTo>
                  <a:pt x="1529906" y="1888048"/>
                  <a:pt x="1577054" y="1854294"/>
                  <a:pt x="1620488" y="1816396"/>
                </a:cubicBezTo>
                <a:cubicBezTo>
                  <a:pt x="1630168" y="1814468"/>
                  <a:pt x="1639812" y="1812396"/>
                  <a:pt x="1649349" y="1810074"/>
                </a:cubicBezTo>
                <a:cubicBezTo>
                  <a:pt x="1649885" y="1810253"/>
                  <a:pt x="1650456" y="1810396"/>
                  <a:pt x="1651171" y="1810467"/>
                </a:cubicBezTo>
                <a:cubicBezTo>
                  <a:pt x="1682782" y="1814610"/>
                  <a:pt x="1713929" y="1820826"/>
                  <a:pt x="1744718" y="1829005"/>
                </a:cubicBezTo>
                <a:cubicBezTo>
                  <a:pt x="1744968" y="1829755"/>
                  <a:pt x="1745611" y="1830434"/>
                  <a:pt x="1746861" y="1831041"/>
                </a:cubicBezTo>
                <a:cubicBezTo>
                  <a:pt x="1747147" y="1831184"/>
                  <a:pt x="1747540" y="1831255"/>
                  <a:pt x="1747969" y="1831291"/>
                </a:cubicBezTo>
                <a:cubicBezTo>
                  <a:pt x="1747826" y="1831791"/>
                  <a:pt x="1747897" y="1832327"/>
                  <a:pt x="1748326" y="1832791"/>
                </a:cubicBezTo>
                <a:cubicBezTo>
                  <a:pt x="1758863" y="1844507"/>
                  <a:pt x="1774508" y="1855223"/>
                  <a:pt x="1790760" y="1855973"/>
                </a:cubicBezTo>
                <a:cubicBezTo>
                  <a:pt x="1796118" y="1856223"/>
                  <a:pt x="1803154" y="1855544"/>
                  <a:pt x="1807690" y="1852329"/>
                </a:cubicBezTo>
                <a:cubicBezTo>
                  <a:pt x="1813120" y="1848472"/>
                  <a:pt x="1810798" y="1842721"/>
                  <a:pt x="1807619" y="1837720"/>
                </a:cubicBezTo>
                <a:cubicBezTo>
                  <a:pt x="1799689" y="1825219"/>
                  <a:pt x="1782116" y="1819361"/>
                  <a:pt x="1767971" y="1818932"/>
                </a:cubicBezTo>
                <a:cubicBezTo>
                  <a:pt x="1763435" y="1818790"/>
                  <a:pt x="1758399" y="1819325"/>
                  <a:pt x="1753862" y="1820861"/>
                </a:cubicBezTo>
                <a:cubicBezTo>
                  <a:pt x="1726966" y="1813717"/>
                  <a:pt x="1699784" y="1808145"/>
                  <a:pt x="1672281" y="1803966"/>
                </a:cubicBezTo>
                <a:cubicBezTo>
                  <a:pt x="1717786" y="1791000"/>
                  <a:pt x="1761470" y="1772569"/>
                  <a:pt x="1801618" y="1745780"/>
                </a:cubicBezTo>
                <a:cubicBezTo>
                  <a:pt x="1825764" y="1749567"/>
                  <a:pt x="1851053" y="1749352"/>
                  <a:pt x="1874770" y="1742887"/>
                </a:cubicBezTo>
                <a:cubicBezTo>
                  <a:pt x="1882914" y="1740673"/>
                  <a:pt x="1914775" y="1729778"/>
                  <a:pt x="1912882" y="1717491"/>
                </a:cubicBezTo>
                <a:cubicBezTo>
                  <a:pt x="1909560" y="1696203"/>
                  <a:pt x="1851482" y="1717098"/>
                  <a:pt x="1819013" y="1730636"/>
                </a:cubicBezTo>
                <a:cubicBezTo>
                  <a:pt x="1834479" y="1710597"/>
                  <a:pt x="1866126" y="1665485"/>
                  <a:pt x="1839373" y="1663342"/>
                </a:cubicBezTo>
                <a:cubicBezTo>
                  <a:pt x="1805404" y="1660627"/>
                  <a:pt x="1804940" y="1719063"/>
                  <a:pt x="1797618" y="1738565"/>
                </a:cubicBezTo>
                <a:cubicBezTo>
                  <a:pt x="1797368" y="1739172"/>
                  <a:pt x="1797439" y="1739708"/>
                  <a:pt x="1797653" y="1740101"/>
                </a:cubicBezTo>
                <a:cubicBezTo>
                  <a:pt x="1796796" y="1740566"/>
                  <a:pt x="1796225" y="1740994"/>
                  <a:pt x="1795939" y="1741351"/>
                </a:cubicBezTo>
                <a:cubicBezTo>
                  <a:pt x="1753862" y="1770426"/>
                  <a:pt x="1707606" y="1789429"/>
                  <a:pt x="1659350" y="1802145"/>
                </a:cubicBezTo>
                <a:cubicBezTo>
                  <a:pt x="1658386" y="1802002"/>
                  <a:pt x="1657422" y="1801859"/>
                  <a:pt x="1656493" y="1801752"/>
                </a:cubicBezTo>
                <a:cubicBezTo>
                  <a:pt x="1653742" y="1801395"/>
                  <a:pt x="1650385" y="1802966"/>
                  <a:pt x="1648456" y="1804895"/>
                </a:cubicBezTo>
                <a:cubicBezTo>
                  <a:pt x="1641777" y="1806502"/>
                  <a:pt x="1635097" y="1808038"/>
                  <a:pt x="1628347" y="1809467"/>
                </a:cubicBezTo>
                <a:cubicBezTo>
                  <a:pt x="1675638" y="1767212"/>
                  <a:pt x="1718358" y="1719920"/>
                  <a:pt x="1754577" y="1667878"/>
                </a:cubicBezTo>
                <a:cubicBezTo>
                  <a:pt x="1786974" y="1621301"/>
                  <a:pt x="1813655" y="1570866"/>
                  <a:pt x="1835122" y="1518181"/>
                </a:cubicBezTo>
                <a:cubicBezTo>
                  <a:pt x="1854089" y="1503607"/>
                  <a:pt x="1872699" y="1488534"/>
                  <a:pt x="1890987" y="1473068"/>
                </a:cubicBezTo>
                <a:cubicBezTo>
                  <a:pt x="1912739" y="1468817"/>
                  <a:pt x="1934742" y="1463960"/>
                  <a:pt x="1954280" y="1453172"/>
                </a:cubicBezTo>
                <a:cubicBezTo>
                  <a:pt x="1969496" y="1444779"/>
                  <a:pt x="1991571" y="1428205"/>
                  <a:pt x="1988749" y="1408203"/>
                </a:cubicBezTo>
                <a:close/>
                <a:moveTo>
                  <a:pt x="1400782" y="102896"/>
                </a:moveTo>
                <a:cubicBezTo>
                  <a:pt x="1405283" y="96753"/>
                  <a:pt x="1409712" y="88823"/>
                  <a:pt x="1415677" y="84108"/>
                </a:cubicBezTo>
                <a:cubicBezTo>
                  <a:pt x="1419249" y="81287"/>
                  <a:pt x="1425000" y="77786"/>
                  <a:pt x="1428214" y="81287"/>
                </a:cubicBezTo>
                <a:cubicBezTo>
                  <a:pt x="1431036" y="84394"/>
                  <a:pt x="1429893" y="89538"/>
                  <a:pt x="1428786" y="93002"/>
                </a:cubicBezTo>
                <a:cubicBezTo>
                  <a:pt x="1421678" y="115327"/>
                  <a:pt x="1396496" y="128614"/>
                  <a:pt x="1374886" y="138365"/>
                </a:cubicBezTo>
                <a:cubicBezTo>
                  <a:pt x="1383530" y="126542"/>
                  <a:pt x="1392138" y="114719"/>
                  <a:pt x="1400782" y="102896"/>
                </a:cubicBezTo>
                <a:close/>
                <a:moveTo>
                  <a:pt x="1084672" y="48068"/>
                </a:moveTo>
                <a:cubicBezTo>
                  <a:pt x="1094959" y="39603"/>
                  <a:pt x="1105781" y="31745"/>
                  <a:pt x="1116997" y="24565"/>
                </a:cubicBezTo>
                <a:cubicBezTo>
                  <a:pt x="1126570" y="18422"/>
                  <a:pt x="1168325" y="-4688"/>
                  <a:pt x="1155752" y="24494"/>
                </a:cubicBezTo>
                <a:cubicBezTo>
                  <a:pt x="1145822" y="47532"/>
                  <a:pt x="1118890" y="63499"/>
                  <a:pt x="1097352" y="73714"/>
                </a:cubicBezTo>
                <a:cubicBezTo>
                  <a:pt x="1078778" y="82537"/>
                  <a:pt x="1059168" y="87430"/>
                  <a:pt x="1039630" y="93038"/>
                </a:cubicBezTo>
                <a:cubicBezTo>
                  <a:pt x="1053346" y="76786"/>
                  <a:pt x="1068205" y="61606"/>
                  <a:pt x="1084672" y="48068"/>
                </a:cubicBezTo>
                <a:close/>
                <a:moveTo>
                  <a:pt x="152448" y="1410774"/>
                </a:moveTo>
                <a:cubicBezTo>
                  <a:pt x="154912" y="1403845"/>
                  <a:pt x="155198" y="1407810"/>
                  <a:pt x="157948" y="1413310"/>
                </a:cubicBezTo>
                <a:cubicBezTo>
                  <a:pt x="159699" y="1416811"/>
                  <a:pt x="160734" y="1420704"/>
                  <a:pt x="161627" y="1424490"/>
                </a:cubicBezTo>
                <a:cubicBezTo>
                  <a:pt x="163699" y="1433384"/>
                  <a:pt x="163949" y="1442528"/>
                  <a:pt x="163699" y="1451601"/>
                </a:cubicBezTo>
                <a:cubicBezTo>
                  <a:pt x="163449" y="1459959"/>
                  <a:pt x="162842" y="1468317"/>
                  <a:pt x="162128" y="1476675"/>
                </a:cubicBezTo>
                <a:cubicBezTo>
                  <a:pt x="160556" y="1471710"/>
                  <a:pt x="159127" y="1466746"/>
                  <a:pt x="157877" y="1461674"/>
                </a:cubicBezTo>
                <a:cubicBezTo>
                  <a:pt x="154591" y="1448172"/>
                  <a:pt x="147554" y="1424490"/>
                  <a:pt x="152448" y="1410774"/>
                </a:cubicBezTo>
                <a:close/>
                <a:moveTo>
                  <a:pt x="31468" y="1394701"/>
                </a:moveTo>
                <a:cubicBezTo>
                  <a:pt x="25218" y="1382021"/>
                  <a:pt x="20503" y="1368590"/>
                  <a:pt x="17931" y="1354660"/>
                </a:cubicBezTo>
                <a:cubicBezTo>
                  <a:pt x="16824" y="1348659"/>
                  <a:pt x="16109" y="1342587"/>
                  <a:pt x="15859" y="1336515"/>
                </a:cubicBezTo>
                <a:cubicBezTo>
                  <a:pt x="15609" y="1330943"/>
                  <a:pt x="13359" y="1313369"/>
                  <a:pt x="18038" y="1309119"/>
                </a:cubicBezTo>
                <a:cubicBezTo>
                  <a:pt x="17967" y="1309190"/>
                  <a:pt x="34969" y="1338730"/>
                  <a:pt x="36933" y="1343052"/>
                </a:cubicBezTo>
                <a:cubicBezTo>
                  <a:pt x="42970" y="1356160"/>
                  <a:pt x="48506" y="1369519"/>
                  <a:pt x="53507" y="1383057"/>
                </a:cubicBezTo>
                <a:cubicBezTo>
                  <a:pt x="61722" y="1405166"/>
                  <a:pt x="68187" y="1427741"/>
                  <a:pt x="72974" y="1450744"/>
                </a:cubicBezTo>
                <a:cubicBezTo>
                  <a:pt x="56650" y="1434063"/>
                  <a:pt x="41863" y="1415811"/>
                  <a:pt x="31468" y="1394701"/>
                </a:cubicBezTo>
                <a:close/>
                <a:moveTo>
                  <a:pt x="52792" y="1601941"/>
                </a:moveTo>
                <a:cubicBezTo>
                  <a:pt x="48649" y="1596655"/>
                  <a:pt x="38005" y="1585189"/>
                  <a:pt x="37219" y="1578331"/>
                </a:cubicBezTo>
                <a:cubicBezTo>
                  <a:pt x="34254" y="1575259"/>
                  <a:pt x="34826" y="1573866"/>
                  <a:pt x="39005" y="1574116"/>
                </a:cubicBezTo>
                <a:cubicBezTo>
                  <a:pt x="43756" y="1571973"/>
                  <a:pt x="47399" y="1573973"/>
                  <a:pt x="49899" y="1580188"/>
                </a:cubicBezTo>
                <a:cubicBezTo>
                  <a:pt x="52828" y="1583224"/>
                  <a:pt x="55507" y="1586546"/>
                  <a:pt x="58150" y="1589797"/>
                </a:cubicBezTo>
                <a:cubicBezTo>
                  <a:pt x="64865" y="1597976"/>
                  <a:pt x="71009" y="1606549"/>
                  <a:pt x="77224" y="1615086"/>
                </a:cubicBezTo>
                <a:cubicBezTo>
                  <a:pt x="83475" y="1623694"/>
                  <a:pt x="89690" y="1632338"/>
                  <a:pt x="95941" y="1640946"/>
                </a:cubicBezTo>
                <a:cubicBezTo>
                  <a:pt x="87547" y="1635588"/>
                  <a:pt x="79582" y="1629587"/>
                  <a:pt x="72116" y="1622801"/>
                </a:cubicBezTo>
                <a:cubicBezTo>
                  <a:pt x="65080" y="1616407"/>
                  <a:pt x="58650" y="1609371"/>
                  <a:pt x="52792" y="1601941"/>
                </a:cubicBezTo>
                <a:close/>
                <a:moveTo>
                  <a:pt x="394585" y="2061713"/>
                </a:moveTo>
                <a:cubicBezTo>
                  <a:pt x="392085" y="2058605"/>
                  <a:pt x="398800" y="2046139"/>
                  <a:pt x="400657" y="2042889"/>
                </a:cubicBezTo>
                <a:cubicBezTo>
                  <a:pt x="404479" y="2036174"/>
                  <a:pt x="409694" y="2030387"/>
                  <a:pt x="415624" y="2025494"/>
                </a:cubicBezTo>
                <a:cubicBezTo>
                  <a:pt x="421589" y="2020600"/>
                  <a:pt x="428161" y="2016707"/>
                  <a:pt x="435055" y="2013350"/>
                </a:cubicBezTo>
                <a:cubicBezTo>
                  <a:pt x="430875" y="2021565"/>
                  <a:pt x="426339" y="2029602"/>
                  <a:pt x="421231" y="2037317"/>
                </a:cubicBezTo>
                <a:cubicBezTo>
                  <a:pt x="417981" y="2042246"/>
                  <a:pt x="401515" y="2070357"/>
                  <a:pt x="394585" y="2061713"/>
                </a:cubicBezTo>
                <a:close/>
                <a:moveTo>
                  <a:pt x="1780937" y="1831434"/>
                </a:moveTo>
                <a:cubicBezTo>
                  <a:pt x="1786366" y="1834113"/>
                  <a:pt x="1796296" y="1841042"/>
                  <a:pt x="1796368" y="1848043"/>
                </a:cubicBezTo>
                <a:cubicBezTo>
                  <a:pt x="1796403" y="1850651"/>
                  <a:pt x="1791688" y="1847757"/>
                  <a:pt x="1788545" y="1846579"/>
                </a:cubicBezTo>
                <a:cubicBezTo>
                  <a:pt x="1785080" y="1845293"/>
                  <a:pt x="1781830" y="1843686"/>
                  <a:pt x="1778651" y="1841828"/>
                </a:cubicBezTo>
                <a:cubicBezTo>
                  <a:pt x="1772114" y="1838006"/>
                  <a:pt x="1766614" y="1833184"/>
                  <a:pt x="1761577" y="1827576"/>
                </a:cubicBezTo>
                <a:cubicBezTo>
                  <a:pt x="1761113" y="1827041"/>
                  <a:pt x="1760327" y="1826755"/>
                  <a:pt x="1759399" y="1826648"/>
                </a:cubicBezTo>
                <a:cubicBezTo>
                  <a:pt x="1759506" y="1826398"/>
                  <a:pt x="1759506" y="1826148"/>
                  <a:pt x="1759470" y="1825933"/>
                </a:cubicBezTo>
                <a:cubicBezTo>
                  <a:pt x="1765471" y="1824505"/>
                  <a:pt x="1776972" y="1829469"/>
                  <a:pt x="1780937" y="1831434"/>
                </a:cubicBezTo>
                <a:close/>
                <a:moveTo>
                  <a:pt x="1758613" y="1824433"/>
                </a:moveTo>
                <a:cubicBezTo>
                  <a:pt x="1758541" y="1824576"/>
                  <a:pt x="1758470" y="1824719"/>
                  <a:pt x="1758399" y="1824826"/>
                </a:cubicBezTo>
                <a:cubicBezTo>
                  <a:pt x="1758363" y="1824826"/>
                  <a:pt x="1758363" y="1824790"/>
                  <a:pt x="1758327" y="1824790"/>
                </a:cubicBezTo>
                <a:cubicBezTo>
                  <a:pt x="1758399" y="1824683"/>
                  <a:pt x="1758506" y="1824576"/>
                  <a:pt x="1758613" y="1824433"/>
                </a:cubicBezTo>
                <a:close/>
                <a:moveTo>
                  <a:pt x="1864198" y="1720456"/>
                </a:moveTo>
                <a:cubicBezTo>
                  <a:pt x="1873877" y="1717777"/>
                  <a:pt x="1878163" y="1715562"/>
                  <a:pt x="1887379" y="1721313"/>
                </a:cubicBezTo>
                <a:cubicBezTo>
                  <a:pt x="1896559" y="1723813"/>
                  <a:pt x="1897380" y="1726635"/>
                  <a:pt x="1889772" y="1729778"/>
                </a:cubicBezTo>
                <a:cubicBezTo>
                  <a:pt x="1885093" y="1733922"/>
                  <a:pt x="1879628" y="1736636"/>
                  <a:pt x="1873377" y="1737851"/>
                </a:cubicBezTo>
                <a:cubicBezTo>
                  <a:pt x="1866769" y="1739744"/>
                  <a:pt x="1859804" y="1740566"/>
                  <a:pt x="1852982" y="1741208"/>
                </a:cubicBezTo>
                <a:cubicBezTo>
                  <a:pt x="1839194" y="1742530"/>
                  <a:pt x="1825728" y="1741780"/>
                  <a:pt x="1812084" y="1739744"/>
                </a:cubicBezTo>
                <a:cubicBezTo>
                  <a:pt x="1821656" y="1735315"/>
                  <a:pt x="1831336" y="1731207"/>
                  <a:pt x="1841266" y="1727671"/>
                </a:cubicBezTo>
                <a:cubicBezTo>
                  <a:pt x="1848838" y="1724992"/>
                  <a:pt x="1856482" y="1722599"/>
                  <a:pt x="1864198" y="1720456"/>
                </a:cubicBezTo>
                <a:close/>
                <a:moveTo>
                  <a:pt x="1835337" y="1675236"/>
                </a:moveTo>
                <a:cubicBezTo>
                  <a:pt x="1840730" y="1678558"/>
                  <a:pt x="1828764" y="1698024"/>
                  <a:pt x="1817084" y="1714634"/>
                </a:cubicBezTo>
                <a:cubicBezTo>
                  <a:pt x="1821692" y="1695274"/>
                  <a:pt x="1828657" y="1671128"/>
                  <a:pt x="1835337" y="1675236"/>
                </a:cubicBezTo>
                <a:close/>
                <a:moveTo>
                  <a:pt x="1483721" y="187800"/>
                </a:moveTo>
                <a:cubicBezTo>
                  <a:pt x="1486543" y="187264"/>
                  <a:pt x="1489365" y="186728"/>
                  <a:pt x="1492187" y="186193"/>
                </a:cubicBezTo>
                <a:cubicBezTo>
                  <a:pt x="1498580" y="183442"/>
                  <a:pt x="1502974" y="185228"/>
                  <a:pt x="1505295" y="191479"/>
                </a:cubicBezTo>
                <a:cubicBezTo>
                  <a:pt x="1511939" y="196051"/>
                  <a:pt x="1511403" y="198980"/>
                  <a:pt x="1503724" y="200337"/>
                </a:cubicBezTo>
                <a:cubicBezTo>
                  <a:pt x="1500331" y="202873"/>
                  <a:pt x="1496580" y="204123"/>
                  <a:pt x="1492401" y="204052"/>
                </a:cubicBezTo>
                <a:cubicBezTo>
                  <a:pt x="1486936" y="204909"/>
                  <a:pt x="1481685" y="204588"/>
                  <a:pt x="1476256" y="203623"/>
                </a:cubicBezTo>
                <a:cubicBezTo>
                  <a:pt x="1469398" y="202445"/>
                  <a:pt x="1462790" y="200159"/>
                  <a:pt x="1456325" y="197587"/>
                </a:cubicBezTo>
                <a:cubicBezTo>
                  <a:pt x="1460861" y="195622"/>
                  <a:pt x="1465433" y="193729"/>
                  <a:pt x="1470077" y="192050"/>
                </a:cubicBezTo>
                <a:cubicBezTo>
                  <a:pt x="1474542" y="190407"/>
                  <a:pt x="1479114" y="188907"/>
                  <a:pt x="1483721" y="187800"/>
                </a:cubicBezTo>
                <a:close/>
                <a:moveTo>
                  <a:pt x="161413" y="1291224"/>
                </a:moveTo>
                <a:cubicBezTo>
                  <a:pt x="134803" y="1160814"/>
                  <a:pt x="133160" y="1023512"/>
                  <a:pt x="165342" y="893924"/>
                </a:cubicBezTo>
                <a:cubicBezTo>
                  <a:pt x="196096" y="769980"/>
                  <a:pt x="262533" y="657359"/>
                  <a:pt x="343222" y="559346"/>
                </a:cubicBezTo>
                <a:cubicBezTo>
                  <a:pt x="416267" y="470621"/>
                  <a:pt x="505385" y="390825"/>
                  <a:pt x="605183" y="329853"/>
                </a:cubicBezTo>
                <a:cubicBezTo>
                  <a:pt x="605433" y="329782"/>
                  <a:pt x="605683" y="329746"/>
                  <a:pt x="605969" y="329675"/>
                </a:cubicBezTo>
                <a:cubicBezTo>
                  <a:pt x="669620" y="311315"/>
                  <a:pt x="736485" y="325781"/>
                  <a:pt x="784027" y="372430"/>
                </a:cubicBezTo>
                <a:cubicBezTo>
                  <a:pt x="784027" y="373037"/>
                  <a:pt x="784205" y="373680"/>
                  <a:pt x="784598" y="374359"/>
                </a:cubicBezTo>
                <a:cubicBezTo>
                  <a:pt x="796814" y="394183"/>
                  <a:pt x="804458" y="417829"/>
                  <a:pt x="821210" y="434616"/>
                </a:cubicBezTo>
                <a:cubicBezTo>
                  <a:pt x="829497" y="442903"/>
                  <a:pt x="848463" y="457512"/>
                  <a:pt x="860643" y="447832"/>
                </a:cubicBezTo>
                <a:cubicBezTo>
                  <a:pt x="872859" y="438153"/>
                  <a:pt x="858500" y="416043"/>
                  <a:pt x="851392" y="407649"/>
                </a:cubicBezTo>
                <a:cubicBezTo>
                  <a:pt x="837033" y="390682"/>
                  <a:pt x="818138" y="377645"/>
                  <a:pt x="798278" y="367965"/>
                </a:cubicBezTo>
                <a:cubicBezTo>
                  <a:pt x="798207" y="367858"/>
                  <a:pt x="798171" y="367787"/>
                  <a:pt x="798100" y="367680"/>
                </a:cubicBezTo>
                <a:cubicBezTo>
                  <a:pt x="752023" y="321888"/>
                  <a:pt x="688158" y="306136"/>
                  <a:pt x="626007" y="317495"/>
                </a:cubicBezTo>
                <a:cubicBezTo>
                  <a:pt x="690658" y="280240"/>
                  <a:pt x="759488" y="250951"/>
                  <a:pt x="831104" y="232198"/>
                </a:cubicBezTo>
                <a:cubicBezTo>
                  <a:pt x="831461" y="234199"/>
                  <a:pt x="833283" y="235842"/>
                  <a:pt x="837140" y="235842"/>
                </a:cubicBezTo>
                <a:cubicBezTo>
                  <a:pt x="885039" y="235806"/>
                  <a:pt x="932510" y="247236"/>
                  <a:pt x="977908" y="262416"/>
                </a:cubicBezTo>
                <a:cubicBezTo>
                  <a:pt x="1006162" y="291884"/>
                  <a:pt x="1027486" y="326139"/>
                  <a:pt x="1041595" y="364393"/>
                </a:cubicBezTo>
                <a:cubicBezTo>
                  <a:pt x="1041380" y="364858"/>
                  <a:pt x="1041237" y="365322"/>
                  <a:pt x="1041202" y="365822"/>
                </a:cubicBezTo>
                <a:cubicBezTo>
                  <a:pt x="1039702" y="391254"/>
                  <a:pt x="1028164" y="414435"/>
                  <a:pt x="1030415" y="440689"/>
                </a:cubicBezTo>
                <a:cubicBezTo>
                  <a:pt x="1031343" y="451547"/>
                  <a:pt x="1036594" y="470692"/>
                  <a:pt x="1050846" y="470121"/>
                </a:cubicBezTo>
                <a:cubicBezTo>
                  <a:pt x="1066741" y="469514"/>
                  <a:pt x="1071170" y="444654"/>
                  <a:pt x="1072420" y="432938"/>
                </a:cubicBezTo>
                <a:cubicBezTo>
                  <a:pt x="1074992" y="408720"/>
                  <a:pt x="1066883" y="385539"/>
                  <a:pt x="1057668" y="363572"/>
                </a:cubicBezTo>
                <a:cubicBezTo>
                  <a:pt x="1057347" y="362822"/>
                  <a:pt x="1056882" y="362250"/>
                  <a:pt x="1056275" y="361786"/>
                </a:cubicBezTo>
                <a:cubicBezTo>
                  <a:pt x="1044309" y="328889"/>
                  <a:pt x="1027128" y="298742"/>
                  <a:pt x="1004911" y="272025"/>
                </a:cubicBezTo>
                <a:cubicBezTo>
                  <a:pt x="1045917" y="287670"/>
                  <a:pt x="1084707" y="308958"/>
                  <a:pt x="1114497" y="341855"/>
                </a:cubicBezTo>
                <a:cubicBezTo>
                  <a:pt x="1114747" y="342141"/>
                  <a:pt x="1115068" y="342391"/>
                  <a:pt x="1115390" y="342605"/>
                </a:cubicBezTo>
                <a:cubicBezTo>
                  <a:pt x="1131070" y="362357"/>
                  <a:pt x="1154037" y="384646"/>
                  <a:pt x="1176326" y="396290"/>
                </a:cubicBezTo>
                <a:cubicBezTo>
                  <a:pt x="1189184" y="403005"/>
                  <a:pt x="1206794" y="403791"/>
                  <a:pt x="1218974" y="394754"/>
                </a:cubicBezTo>
                <a:cubicBezTo>
                  <a:pt x="1236512" y="381717"/>
                  <a:pt x="1207330" y="363108"/>
                  <a:pt x="1196757" y="356643"/>
                </a:cubicBezTo>
                <a:cubicBezTo>
                  <a:pt x="1175754" y="343855"/>
                  <a:pt x="1152358" y="336961"/>
                  <a:pt x="1127963" y="334675"/>
                </a:cubicBezTo>
                <a:cubicBezTo>
                  <a:pt x="1127641" y="334640"/>
                  <a:pt x="1127212" y="334675"/>
                  <a:pt x="1126748" y="334747"/>
                </a:cubicBezTo>
                <a:cubicBezTo>
                  <a:pt x="1093137" y="297992"/>
                  <a:pt x="1048953" y="274989"/>
                  <a:pt x="1002483" y="258452"/>
                </a:cubicBezTo>
                <a:cubicBezTo>
                  <a:pt x="997768" y="256773"/>
                  <a:pt x="993017" y="255130"/>
                  <a:pt x="988266" y="253522"/>
                </a:cubicBezTo>
                <a:cubicBezTo>
                  <a:pt x="987409" y="252915"/>
                  <a:pt x="986373" y="252594"/>
                  <a:pt x="985195" y="252487"/>
                </a:cubicBezTo>
                <a:cubicBezTo>
                  <a:pt x="943689" y="238699"/>
                  <a:pt x="900613" y="228269"/>
                  <a:pt x="856964" y="225912"/>
                </a:cubicBezTo>
                <a:cubicBezTo>
                  <a:pt x="902042" y="215803"/>
                  <a:pt x="948119" y="209874"/>
                  <a:pt x="994875" y="208838"/>
                </a:cubicBezTo>
                <a:cubicBezTo>
                  <a:pt x="1035558" y="207910"/>
                  <a:pt x="1076242" y="210624"/>
                  <a:pt x="1116533" y="216518"/>
                </a:cubicBezTo>
                <a:cubicBezTo>
                  <a:pt x="1117176" y="218268"/>
                  <a:pt x="1119069" y="219625"/>
                  <a:pt x="1122462" y="219590"/>
                </a:cubicBezTo>
                <a:cubicBezTo>
                  <a:pt x="1126498" y="219554"/>
                  <a:pt x="1130570" y="219447"/>
                  <a:pt x="1134606" y="219375"/>
                </a:cubicBezTo>
                <a:cubicBezTo>
                  <a:pt x="1154002" y="222661"/>
                  <a:pt x="1173254" y="226698"/>
                  <a:pt x="1192399" y="231448"/>
                </a:cubicBezTo>
                <a:cubicBezTo>
                  <a:pt x="1191721" y="232484"/>
                  <a:pt x="1191899" y="233448"/>
                  <a:pt x="1193578" y="234163"/>
                </a:cubicBezTo>
                <a:cubicBezTo>
                  <a:pt x="1235976" y="251486"/>
                  <a:pt x="1275731" y="275489"/>
                  <a:pt x="1305842" y="310494"/>
                </a:cubicBezTo>
                <a:cubicBezTo>
                  <a:pt x="1332774" y="341819"/>
                  <a:pt x="1352848" y="378038"/>
                  <a:pt x="1366278" y="416936"/>
                </a:cubicBezTo>
                <a:cubicBezTo>
                  <a:pt x="1366171" y="417436"/>
                  <a:pt x="1366100" y="417936"/>
                  <a:pt x="1366135" y="418436"/>
                </a:cubicBezTo>
                <a:cubicBezTo>
                  <a:pt x="1369957" y="449154"/>
                  <a:pt x="1373743" y="480622"/>
                  <a:pt x="1387102" y="508911"/>
                </a:cubicBezTo>
                <a:cubicBezTo>
                  <a:pt x="1394210" y="523985"/>
                  <a:pt x="1408355" y="552310"/>
                  <a:pt x="1429179" y="548917"/>
                </a:cubicBezTo>
                <a:cubicBezTo>
                  <a:pt x="1449431" y="545630"/>
                  <a:pt x="1436465" y="522842"/>
                  <a:pt x="1430822" y="511805"/>
                </a:cubicBezTo>
                <a:cubicBezTo>
                  <a:pt x="1415070" y="480908"/>
                  <a:pt x="1396068" y="451904"/>
                  <a:pt x="1382852" y="419722"/>
                </a:cubicBezTo>
                <a:cubicBezTo>
                  <a:pt x="1382780" y="419579"/>
                  <a:pt x="1382709" y="419507"/>
                  <a:pt x="1382637" y="419365"/>
                </a:cubicBezTo>
                <a:cubicBezTo>
                  <a:pt x="1369064" y="377466"/>
                  <a:pt x="1347812" y="338319"/>
                  <a:pt x="1319022" y="304815"/>
                </a:cubicBezTo>
                <a:cubicBezTo>
                  <a:pt x="1298305" y="280740"/>
                  <a:pt x="1273052" y="261702"/>
                  <a:pt x="1245549" y="246486"/>
                </a:cubicBezTo>
                <a:cubicBezTo>
                  <a:pt x="1384102" y="290813"/>
                  <a:pt x="1512368" y="371287"/>
                  <a:pt x="1613095" y="472728"/>
                </a:cubicBezTo>
                <a:cubicBezTo>
                  <a:pt x="1769329" y="630141"/>
                  <a:pt x="1866448" y="842025"/>
                  <a:pt x="1886772" y="1062624"/>
                </a:cubicBezTo>
                <a:cubicBezTo>
                  <a:pt x="1899452" y="1200462"/>
                  <a:pt x="1883378" y="1341873"/>
                  <a:pt x="1838516" y="1472853"/>
                </a:cubicBezTo>
                <a:cubicBezTo>
                  <a:pt x="1833301" y="1488070"/>
                  <a:pt x="1827693" y="1503072"/>
                  <a:pt x="1821656" y="1517823"/>
                </a:cubicBezTo>
                <a:cubicBezTo>
                  <a:pt x="1796510" y="1537076"/>
                  <a:pt x="1770757" y="1555578"/>
                  <a:pt x="1744361" y="1573187"/>
                </a:cubicBezTo>
                <a:cubicBezTo>
                  <a:pt x="1759542" y="1541041"/>
                  <a:pt x="1772222" y="1507715"/>
                  <a:pt x="1782151" y="1473461"/>
                </a:cubicBezTo>
                <a:cubicBezTo>
                  <a:pt x="1782437" y="1473211"/>
                  <a:pt x="1782687" y="1472961"/>
                  <a:pt x="1782902" y="1472675"/>
                </a:cubicBezTo>
                <a:cubicBezTo>
                  <a:pt x="1794796" y="1455458"/>
                  <a:pt x="1807512" y="1437063"/>
                  <a:pt x="1810834" y="1415882"/>
                </a:cubicBezTo>
                <a:cubicBezTo>
                  <a:pt x="1812477" y="1405345"/>
                  <a:pt x="1813941" y="1382628"/>
                  <a:pt x="1799047" y="1380699"/>
                </a:cubicBezTo>
                <a:cubicBezTo>
                  <a:pt x="1764006" y="1376127"/>
                  <a:pt x="1769900" y="1449708"/>
                  <a:pt x="1770078" y="1467853"/>
                </a:cubicBezTo>
                <a:cubicBezTo>
                  <a:pt x="1770078" y="1468103"/>
                  <a:pt x="1770150" y="1468281"/>
                  <a:pt x="1770186" y="1468496"/>
                </a:cubicBezTo>
                <a:cubicBezTo>
                  <a:pt x="1758791" y="1509572"/>
                  <a:pt x="1743504" y="1548827"/>
                  <a:pt x="1724930" y="1586118"/>
                </a:cubicBezTo>
                <a:cubicBezTo>
                  <a:pt x="1723644" y="1587189"/>
                  <a:pt x="1723323" y="1588046"/>
                  <a:pt x="1723609" y="1588725"/>
                </a:cubicBezTo>
                <a:cubicBezTo>
                  <a:pt x="1705356" y="1624980"/>
                  <a:pt x="1683961" y="1659305"/>
                  <a:pt x="1659815" y="1691524"/>
                </a:cubicBezTo>
                <a:cubicBezTo>
                  <a:pt x="1669137" y="1660591"/>
                  <a:pt x="1672602" y="1628123"/>
                  <a:pt x="1669923" y="1596262"/>
                </a:cubicBezTo>
                <a:cubicBezTo>
                  <a:pt x="1669959" y="1595869"/>
                  <a:pt x="1669959" y="1595512"/>
                  <a:pt x="1669887" y="1595083"/>
                </a:cubicBezTo>
                <a:cubicBezTo>
                  <a:pt x="1669852" y="1594904"/>
                  <a:pt x="1669816" y="1594762"/>
                  <a:pt x="1669780" y="1594583"/>
                </a:cubicBezTo>
                <a:cubicBezTo>
                  <a:pt x="1665566" y="1547970"/>
                  <a:pt x="1648242" y="1502857"/>
                  <a:pt x="1617131" y="1466067"/>
                </a:cubicBezTo>
                <a:cubicBezTo>
                  <a:pt x="1606737" y="1445457"/>
                  <a:pt x="1599486" y="1423240"/>
                  <a:pt x="1587663" y="1403416"/>
                </a:cubicBezTo>
                <a:cubicBezTo>
                  <a:pt x="1580983" y="1392236"/>
                  <a:pt x="1572590" y="1376770"/>
                  <a:pt x="1557481" y="1380556"/>
                </a:cubicBezTo>
                <a:cubicBezTo>
                  <a:pt x="1539478" y="1385057"/>
                  <a:pt x="1544229" y="1403130"/>
                  <a:pt x="1550337" y="1416096"/>
                </a:cubicBezTo>
                <a:cubicBezTo>
                  <a:pt x="1560802" y="1438385"/>
                  <a:pt x="1580983" y="1453815"/>
                  <a:pt x="1600093" y="1468317"/>
                </a:cubicBezTo>
                <a:cubicBezTo>
                  <a:pt x="1600414" y="1468531"/>
                  <a:pt x="1600807" y="1468674"/>
                  <a:pt x="1601236" y="1468782"/>
                </a:cubicBezTo>
                <a:cubicBezTo>
                  <a:pt x="1601379" y="1469103"/>
                  <a:pt x="1601593" y="1469389"/>
                  <a:pt x="1601843" y="1469710"/>
                </a:cubicBezTo>
                <a:cubicBezTo>
                  <a:pt x="1622489" y="1493356"/>
                  <a:pt x="1637169" y="1520681"/>
                  <a:pt x="1646063" y="1549685"/>
                </a:cubicBezTo>
                <a:cubicBezTo>
                  <a:pt x="1632704" y="1536754"/>
                  <a:pt x="1614916" y="1528360"/>
                  <a:pt x="1594771" y="1526003"/>
                </a:cubicBezTo>
                <a:cubicBezTo>
                  <a:pt x="1593949" y="1525896"/>
                  <a:pt x="1593128" y="1525967"/>
                  <a:pt x="1592342" y="1526146"/>
                </a:cubicBezTo>
                <a:cubicBezTo>
                  <a:pt x="1580412" y="1521502"/>
                  <a:pt x="1569803" y="1513644"/>
                  <a:pt x="1556945" y="1511537"/>
                </a:cubicBezTo>
                <a:cubicBezTo>
                  <a:pt x="1549194" y="1510251"/>
                  <a:pt x="1535621" y="1510322"/>
                  <a:pt x="1529441" y="1516502"/>
                </a:cubicBezTo>
                <a:cubicBezTo>
                  <a:pt x="1522190" y="1523753"/>
                  <a:pt x="1536264" y="1531432"/>
                  <a:pt x="1542229" y="1533468"/>
                </a:cubicBezTo>
                <a:cubicBezTo>
                  <a:pt x="1556552" y="1538397"/>
                  <a:pt x="1571875" y="1534790"/>
                  <a:pt x="1586627" y="1534825"/>
                </a:cubicBezTo>
                <a:cubicBezTo>
                  <a:pt x="1587341" y="1535290"/>
                  <a:pt x="1588306" y="1535647"/>
                  <a:pt x="1589699" y="1535790"/>
                </a:cubicBezTo>
                <a:cubicBezTo>
                  <a:pt x="1624096" y="1539862"/>
                  <a:pt x="1649135" y="1564365"/>
                  <a:pt x="1655421" y="1598048"/>
                </a:cubicBezTo>
                <a:cubicBezTo>
                  <a:pt x="1659029" y="1639017"/>
                  <a:pt x="1652135" y="1681130"/>
                  <a:pt x="1635240" y="1719491"/>
                </a:cubicBezTo>
                <a:cubicBezTo>
                  <a:pt x="1634669" y="1720777"/>
                  <a:pt x="1634669" y="1721849"/>
                  <a:pt x="1634990" y="1722706"/>
                </a:cubicBezTo>
                <a:cubicBezTo>
                  <a:pt x="1548337" y="1825790"/>
                  <a:pt x="1432786" y="1904622"/>
                  <a:pt x="1304663" y="1951735"/>
                </a:cubicBezTo>
                <a:cubicBezTo>
                  <a:pt x="1380065" y="1906801"/>
                  <a:pt x="1436001" y="1829648"/>
                  <a:pt x="1450539" y="1742494"/>
                </a:cubicBezTo>
                <a:cubicBezTo>
                  <a:pt x="1450789" y="1742173"/>
                  <a:pt x="1451003" y="1741851"/>
                  <a:pt x="1451146" y="1741530"/>
                </a:cubicBezTo>
                <a:cubicBezTo>
                  <a:pt x="1460111" y="1720813"/>
                  <a:pt x="1469041" y="1699132"/>
                  <a:pt x="1468541" y="1676129"/>
                </a:cubicBezTo>
                <a:cubicBezTo>
                  <a:pt x="1468291" y="1664842"/>
                  <a:pt x="1465755" y="1639339"/>
                  <a:pt x="1449931" y="1639089"/>
                </a:cubicBezTo>
                <a:cubicBezTo>
                  <a:pt x="1435894" y="1638874"/>
                  <a:pt x="1430179" y="1656805"/>
                  <a:pt x="1428286" y="1667771"/>
                </a:cubicBezTo>
                <a:cubicBezTo>
                  <a:pt x="1424321" y="1690666"/>
                  <a:pt x="1432965" y="1713241"/>
                  <a:pt x="1436751" y="1735529"/>
                </a:cubicBezTo>
                <a:cubicBezTo>
                  <a:pt x="1436894" y="1736386"/>
                  <a:pt x="1437323" y="1737029"/>
                  <a:pt x="1437966" y="1737494"/>
                </a:cubicBezTo>
                <a:cubicBezTo>
                  <a:pt x="1437501" y="1738065"/>
                  <a:pt x="1437180" y="1738672"/>
                  <a:pt x="1437073" y="1739351"/>
                </a:cubicBezTo>
                <a:cubicBezTo>
                  <a:pt x="1428643" y="1796072"/>
                  <a:pt x="1402318" y="1848900"/>
                  <a:pt x="1364099" y="1890977"/>
                </a:cubicBezTo>
                <a:cubicBezTo>
                  <a:pt x="1383852" y="1841435"/>
                  <a:pt x="1380816" y="1784250"/>
                  <a:pt x="1350133" y="1739137"/>
                </a:cubicBezTo>
                <a:cubicBezTo>
                  <a:pt x="1350133" y="1738958"/>
                  <a:pt x="1350169" y="1738780"/>
                  <a:pt x="1350098" y="1738637"/>
                </a:cubicBezTo>
                <a:cubicBezTo>
                  <a:pt x="1343775" y="1715705"/>
                  <a:pt x="1334417" y="1694024"/>
                  <a:pt x="1321201" y="1674236"/>
                </a:cubicBezTo>
                <a:cubicBezTo>
                  <a:pt x="1313521" y="1662734"/>
                  <a:pt x="1302520" y="1641053"/>
                  <a:pt x="1285590" y="1648161"/>
                </a:cubicBezTo>
                <a:cubicBezTo>
                  <a:pt x="1242263" y="1666270"/>
                  <a:pt x="1320380" y="1729850"/>
                  <a:pt x="1335631" y="1742566"/>
                </a:cubicBezTo>
                <a:cubicBezTo>
                  <a:pt x="1335631" y="1742566"/>
                  <a:pt x="1335631" y="1742566"/>
                  <a:pt x="1335631" y="1742566"/>
                </a:cubicBezTo>
                <a:cubicBezTo>
                  <a:pt x="1370779" y="1793929"/>
                  <a:pt x="1370028" y="1860759"/>
                  <a:pt x="1340096" y="1914337"/>
                </a:cubicBezTo>
                <a:cubicBezTo>
                  <a:pt x="1340025" y="1914444"/>
                  <a:pt x="1340061" y="1914516"/>
                  <a:pt x="1340061" y="1914623"/>
                </a:cubicBezTo>
                <a:cubicBezTo>
                  <a:pt x="1315236" y="1936447"/>
                  <a:pt x="1286768" y="1954199"/>
                  <a:pt x="1255836" y="1966451"/>
                </a:cubicBezTo>
                <a:cubicBezTo>
                  <a:pt x="1253728" y="1967272"/>
                  <a:pt x="1252585" y="1968201"/>
                  <a:pt x="1252085" y="1969130"/>
                </a:cubicBezTo>
                <a:cubicBezTo>
                  <a:pt x="1023057" y="2036281"/>
                  <a:pt x="774740" y="2006242"/>
                  <a:pt x="570714" y="1881190"/>
                </a:cubicBezTo>
                <a:cubicBezTo>
                  <a:pt x="486311" y="1829469"/>
                  <a:pt x="412337" y="1764247"/>
                  <a:pt x="350651" y="1689202"/>
                </a:cubicBezTo>
                <a:cubicBezTo>
                  <a:pt x="362331" y="1655198"/>
                  <a:pt x="379548" y="1623944"/>
                  <a:pt x="401765" y="1595655"/>
                </a:cubicBezTo>
                <a:cubicBezTo>
                  <a:pt x="402086" y="1595512"/>
                  <a:pt x="402408" y="1595404"/>
                  <a:pt x="402658" y="1595226"/>
                </a:cubicBezTo>
                <a:cubicBezTo>
                  <a:pt x="422124" y="1583867"/>
                  <a:pt x="444556" y="1580081"/>
                  <a:pt x="463380" y="1566579"/>
                </a:cubicBezTo>
                <a:cubicBezTo>
                  <a:pt x="470130" y="1561757"/>
                  <a:pt x="492062" y="1542219"/>
                  <a:pt x="478774" y="1534218"/>
                </a:cubicBezTo>
                <a:cubicBezTo>
                  <a:pt x="467809" y="1527646"/>
                  <a:pt x="445413" y="1539719"/>
                  <a:pt x="436126" y="1545327"/>
                </a:cubicBezTo>
                <a:cubicBezTo>
                  <a:pt x="417445" y="1556650"/>
                  <a:pt x="403658" y="1573830"/>
                  <a:pt x="390978" y="1591225"/>
                </a:cubicBezTo>
                <a:cubicBezTo>
                  <a:pt x="390513" y="1591833"/>
                  <a:pt x="390335" y="1592368"/>
                  <a:pt x="390370" y="1592833"/>
                </a:cubicBezTo>
                <a:cubicBezTo>
                  <a:pt x="371404" y="1616550"/>
                  <a:pt x="355902" y="1642410"/>
                  <a:pt x="344257" y="1670164"/>
                </a:cubicBezTo>
                <a:cubicBezTo>
                  <a:pt x="340293" y="1630195"/>
                  <a:pt x="341936" y="1590047"/>
                  <a:pt x="355045" y="1551542"/>
                </a:cubicBezTo>
                <a:cubicBezTo>
                  <a:pt x="355223" y="1551006"/>
                  <a:pt x="355330" y="1550506"/>
                  <a:pt x="355366" y="1550042"/>
                </a:cubicBezTo>
                <a:cubicBezTo>
                  <a:pt x="363581" y="1529646"/>
                  <a:pt x="394014" y="1441850"/>
                  <a:pt x="351080" y="1444707"/>
                </a:cubicBezTo>
                <a:cubicBezTo>
                  <a:pt x="336149" y="1445707"/>
                  <a:pt x="332292" y="1464638"/>
                  <a:pt x="330470" y="1476425"/>
                </a:cubicBezTo>
                <a:cubicBezTo>
                  <a:pt x="326612" y="1501714"/>
                  <a:pt x="330148" y="1527289"/>
                  <a:pt x="339578" y="1550970"/>
                </a:cubicBezTo>
                <a:cubicBezTo>
                  <a:pt x="339793" y="1551506"/>
                  <a:pt x="340150" y="1551935"/>
                  <a:pt x="340578" y="1552328"/>
                </a:cubicBezTo>
                <a:cubicBezTo>
                  <a:pt x="328898" y="1587975"/>
                  <a:pt x="326327" y="1624765"/>
                  <a:pt x="328970" y="1661699"/>
                </a:cubicBezTo>
                <a:cubicBezTo>
                  <a:pt x="246674" y="1553399"/>
                  <a:pt x="189059" y="1426633"/>
                  <a:pt x="161413" y="1291224"/>
                </a:cubicBezTo>
                <a:close/>
                <a:moveTo>
                  <a:pt x="850392" y="440653"/>
                </a:moveTo>
                <a:cubicBezTo>
                  <a:pt x="844356" y="438581"/>
                  <a:pt x="834890" y="429187"/>
                  <a:pt x="832783" y="427008"/>
                </a:cubicBezTo>
                <a:cubicBezTo>
                  <a:pt x="828175" y="422222"/>
                  <a:pt x="824282" y="416721"/>
                  <a:pt x="820817" y="411078"/>
                </a:cubicBezTo>
                <a:cubicBezTo>
                  <a:pt x="816102" y="403398"/>
                  <a:pt x="812102" y="395290"/>
                  <a:pt x="807994" y="387253"/>
                </a:cubicBezTo>
                <a:cubicBezTo>
                  <a:pt x="828889" y="400255"/>
                  <a:pt x="852142" y="419793"/>
                  <a:pt x="850392" y="440653"/>
                </a:cubicBezTo>
                <a:close/>
                <a:moveTo>
                  <a:pt x="1046131" y="410828"/>
                </a:moveTo>
                <a:cubicBezTo>
                  <a:pt x="1047202" y="403005"/>
                  <a:pt x="1049346" y="395326"/>
                  <a:pt x="1051310" y="387646"/>
                </a:cubicBezTo>
                <a:cubicBezTo>
                  <a:pt x="1054203" y="396040"/>
                  <a:pt x="1056561" y="404648"/>
                  <a:pt x="1057704" y="413471"/>
                </a:cubicBezTo>
                <a:cubicBezTo>
                  <a:pt x="1058382" y="418650"/>
                  <a:pt x="1057561" y="460227"/>
                  <a:pt x="1049131" y="454298"/>
                </a:cubicBezTo>
                <a:cubicBezTo>
                  <a:pt x="1040130" y="447940"/>
                  <a:pt x="1044881" y="419972"/>
                  <a:pt x="1046131" y="410828"/>
                </a:cubicBezTo>
                <a:close/>
                <a:moveTo>
                  <a:pt x="1133678" y="343319"/>
                </a:moveTo>
                <a:cubicBezTo>
                  <a:pt x="1145786" y="345463"/>
                  <a:pt x="1157538" y="348927"/>
                  <a:pt x="1168860" y="354071"/>
                </a:cubicBezTo>
                <a:cubicBezTo>
                  <a:pt x="1180826" y="359536"/>
                  <a:pt x="1203472" y="370323"/>
                  <a:pt x="1208401" y="383896"/>
                </a:cubicBezTo>
                <a:cubicBezTo>
                  <a:pt x="1214723" y="401327"/>
                  <a:pt x="1187149" y="389897"/>
                  <a:pt x="1180612" y="385182"/>
                </a:cubicBezTo>
                <a:cubicBezTo>
                  <a:pt x="1174361" y="380681"/>
                  <a:pt x="1168575" y="375323"/>
                  <a:pt x="1162681" y="370430"/>
                </a:cubicBezTo>
                <a:cubicBezTo>
                  <a:pt x="1152394" y="361857"/>
                  <a:pt x="1142500" y="353213"/>
                  <a:pt x="1133678" y="343319"/>
                </a:cubicBezTo>
                <a:close/>
                <a:moveTo>
                  <a:pt x="1387817" y="463692"/>
                </a:moveTo>
                <a:cubicBezTo>
                  <a:pt x="1390603" y="468871"/>
                  <a:pt x="1393389" y="473979"/>
                  <a:pt x="1396282" y="479122"/>
                </a:cubicBezTo>
                <a:cubicBezTo>
                  <a:pt x="1399854" y="485480"/>
                  <a:pt x="1431179" y="534808"/>
                  <a:pt x="1425857" y="539272"/>
                </a:cubicBezTo>
                <a:cubicBezTo>
                  <a:pt x="1419963" y="544202"/>
                  <a:pt x="1394389" y="488266"/>
                  <a:pt x="1392924" y="483551"/>
                </a:cubicBezTo>
                <a:cubicBezTo>
                  <a:pt x="1390924" y="476979"/>
                  <a:pt x="1389281" y="470371"/>
                  <a:pt x="1387817" y="463692"/>
                </a:cubicBezTo>
                <a:close/>
                <a:moveTo>
                  <a:pt x="1784509" y="1448922"/>
                </a:moveTo>
                <a:cubicBezTo>
                  <a:pt x="1785188" y="1426312"/>
                  <a:pt x="1787581" y="1391415"/>
                  <a:pt x="1795510" y="1394737"/>
                </a:cubicBezTo>
                <a:cubicBezTo>
                  <a:pt x="1799475" y="1396380"/>
                  <a:pt x="1796975" y="1413989"/>
                  <a:pt x="1796439" y="1417525"/>
                </a:cubicBezTo>
                <a:cubicBezTo>
                  <a:pt x="1795260" y="1425312"/>
                  <a:pt x="1792510" y="1432884"/>
                  <a:pt x="1789188" y="1439956"/>
                </a:cubicBezTo>
                <a:cubicBezTo>
                  <a:pt x="1787795" y="1442993"/>
                  <a:pt x="1786188" y="1445993"/>
                  <a:pt x="1784509" y="1448922"/>
                </a:cubicBezTo>
                <a:close/>
                <a:moveTo>
                  <a:pt x="1591985" y="1446457"/>
                </a:moveTo>
                <a:cubicBezTo>
                  <a:pt x="1586306" y="1441528"/>
                  <a:pt x="1580912" y="1436277"/>
                  <a:pt x="1576126" y="1430455"/>
                </a:cubicBezTo>
                <a:cubicBezTo>
                  <a:pt x="1570447" y="1423526"/>
                  <a:pt x="1565517" y="1415668"/>
                  <a:pt x="1562303" y="1407274"/>
                </a:cubicBezTo>
                <a:cubicBezTo>
                  <a:pt x="1560981" y="1403809"/>
                  <a:pt x="1559838" y="1400166"/>
                  <a:pt x="1559159" y="1396558"/>
                </a:cubicBezTo>
                <a:cubicBezTo>
                  <a:pt x="1558516" y="1393165"/>
                  <a:pt x="1556373" y="1388093"/>
                  <a:pt x="1559695" y="1389057"/>
                </a:cubicBezTo>
                <a:cubicBezTo>
                  <a:pt x="1565589" y="1390736"/>
                  <a:pt x="1571768" y="1404559"/>
                  <a:pt x="1574697" y="1409703"/>
                </a:cubicBezTo>
                <a:cubicBezTo>
                  <a:pt x="1578340" y="1416025"/>
                  <a:pt x="1581484" y="1422633"/>
                  <a:pt x="1584448" y="1429277"/>
                </a:cubicBezTo>
                <a:cubicBezTo>
                  <a:pt x="1587020" y="1434956"/>
                  <a:pt x="1589484" y="1440707"/>
                  <a:pt x="1591985" y="1446457"/>
                </a:cubicBezTo>
                <a:close/>
                <a:moveTo>
                  <a:pt x="1575947" y="1530218"/>
                </a:moveTo>
                <a:cubicBezTo>
                  <a:pt x="1562945" y="1531111"/>
                  <a:pt x="1549087" y="1530611"/>
                  <a:pt x="1544729" y="1522217"/>
                </a:cubicBezTo>
                <a:cubicBezTo>
                  <a:pt x="1540157" y="1513394"/>
                  <a:pt x="1567803" y="1526324"/>
                  <a:pt x="1569196" y="1527039"/>
                </a:cubicBezTo>
                <a:cubicBezTo>
                  <a:pt x="1571447" y="1528146"/>
                  <a:pt x="1573661" y="1529218"/>
                  <a:pt x="1575947" y="1530218"/>
                </a:cubicBezTo>
                <a:close/>
                <a:moveTo>
                  <a:pt x="1442895" y="1692774"/>
                </a:moveTo>
                <a:cubicBezTo>
                  <a:pt x="1442466" y="1690023"/>
                  <a:pt x="1441323" y="1648554"/>
                  <a:pt x="1449646" y="1655841"/>
                </a:cubicBezTo>
                <a:cubicBezTo>
                  <a:pt x="1457754" y="1662949"/>
                  <a:pt x="1454218" y="1686773"/>
                  <a:pt x="1452753" y="1695524"/>
                </a:cubicBezTo>
                <a:cubicBezTo>
                  <a:pt x="1451610" y="1702346"/>
                  <a:pt x="1449753" y="1708990"/>
                  <a:pt x="1447538" y="1715491"/>
                </a:cubicBezTo>
                <a:cubicBezTo>
                  <a:pt x="1445860" y="1707990"/>
                  <a:pt x="1444109" y="1700418"/>
                  <a:pt x="1442895" y="1692774"/>
                </a:cubicBezTo>
                <a:close/>
                <a:moveTo>
                  <a:pt x="1289733" y="1655591"/>
                </a:moveTo>
                <a:cubicBezTo>
                  <a:pt x="1301556" y="1663234"/>
                  <a:pt x="1312950" y="1687166"/>
                  <a:pt x="1317772" y="1696239"/>
                </a:cubicBezTo>
                <a:cubicBezTo>
                  <a:pt x="1321951" y="1704097"/>
                  <a:pt x="1325523" y="1712169"/>
                  <a:pt x="1328631" y="1720456"/>
                </a:cubicBezTo>
                <a:cubicBezTo>
                  <a:pt x="1306663" y="1701168"/>
                  <a:pt x="1278731" y="1672450"/>
                  <a:pt x="1289733" y="1655591"/>
                </a:cubicBezTo>
                <a:close/>
                <a:moveTo>
                  <a:pt x="343543" y="1505250"/>
                </a:moveTo>
                <a:cubicBezTo>
                  <a:pt x="343079" y="1499357"/>
                  <a:pt x="341614" y="1457994"/>
                  <a:pt x="350508" y="1454923"/>
                </a:cubicBezTo>
                <a:cubicBezTo>
                  <a:pt x="356045" y="1452994"/>
                  <a:pt x="359045" y="1472603"/>
                  <a:pt x="359045" y="1476175"/>
                </a:cubicBezTo>
                <a:cubicBezTo>
                  <a:pt x="359045" y="1484569"/>
                  <a:pt x="356438" y="1493213"/>
                  <a:pt x="354759" y="1501393"/>
                </a:cubicBezTo>
                <a:cubicBezTo>
                  <a:pt x="352723" y="1511215"/>
                  <a:pt x="350687" y="1520931"/>
                  <a:pt x="348044" y="1530504"/>
                </a:cubicBezTo>
                <a:cubicBezTo>
                  <a:pt x="345793" y="1522252"/>
                  <a:pt x="344222" y="1513859"/>
                  <a:pt x="343543" y="1505250"/>
                </a:cubicBezTo>
                <a:close/>
                <a:moveTo>
                  <a:pt x="409980" y="1583582"/>
                </a:moveTo>
                <a:cubicBezTo>
                  <a:pt x="416016" y="1575581"/>
                  <a:pt x="422374" y="1567865"/>
                  <a:pt x="429732" y="1561079"/>
                </a:cubicBezTo>
                <a:cubicBezTo>
                  <a:pt x="436447" y="1554864"/>
                  <a:pt x="443913" y="1549256"/>
                  <a:pt x="452307" y="1545505"/>
                </a:cubicBezTo>
                <a:cubicBezTo>
                  <a:pt x="457807" y="1541183"/>
                  <a:pt x="462772" y="1541719"/>
                  <a:pt x="467309" y="1547184"/>
                </a:cubicBezTo>
                <a:cubicBezTo>
                  <a:pt x="466058" y="1550720"/>
                  <a:pt x="464094" y="1553721"/>
                  <a:pt x="461415" y="1556221"/>
                </a:cubicBezTo>
                <a:cubicBezTo>
                  <a:pt x="447985" y="1571544"/>
                  <a:pt x="428268" y="1576438"/>
                  <a:pt x="409980" y="1583582"/>
                </a:cubicBezTo>
                <a:close/>
                <a:moveTo>
                  <a:pt x="384655" y="1825398"/>
                </a:moveTo>
                <a:cubicBezTo>
                  <a:pt x="384727" y="1824540"/>
                  <a:pt x="384584" y="1823647"/>
                  <a:pt x="384120" y="1822719"/>
                </a:cubicBezTo>
                <a:cubicBezTo>
                  <a:pt x="365796" y="1787536"/>
                  <a:pt x="356188" y="1748566"/>
                  <a:pt x="349615" y="1709526"/>
                </a:cubicBezTo>
                <a:cubicBezTo>
                  <a:pt x="375547" y="1739673"/>
                  <a:pt x="403586" y="1768212"/>
                  <a:pt x="433769" y="1794858"/>
                </a:cubicBezTo>
                <a:cubicBezTo>
                  <a:pt x="494705" y="1848650"/>
                  <a:pt x="562249" y="1892977"/>
                  <a:pt x="634151" y="1927196"/>
                </a:cubicBezTo>
                <a:cubicBezTo>
                  <a:pt x="601611" y="1923445"/>
                  <a:pt x="568893" y="1922910"/>
                  <a:pt x="536424" y="1925410"/>
                </a:cubicBezTo>
                <a:cubicBezTo>
                  <a:pt x="535531" y="1925124"/>
                  <a:pt x="534496" y="1924910"/>
                  <a:pt x="533424" y="1924839"/>
                </a:cubicBezTo>
                <a:cubicBezTo>
                  <a:pt x="523244" y="1919266"/>
                  <a:pt x="513100" y="1913551"/>
                  <a:pt x="503099" y="1907586"/>
                </a:cubicBezTo>
                <a:cubicBezTo>
                  <a:pt x="461808" y="1882940"/>
                  <a:pt x="422267" y="1855401"/>
                  <a:pt x="384655" y="1825398"/>
                </a:cubicBezTo>
                <a:close/>
                <a:moveTo>
                  <a:pt x="327148" y="1995169"/>
                </a:moveTo>
                <a:cubicBezTo>
                  <a:pt x="324183" y="1997348"/>
                  <a:pt x="315325" y="2004920"/>
                  <a:pt x="311396" y="2004527"/>
                </a:cubicBezTo>
                <a:cubicBezTo>
                  <a:pt x="307431" y="2001991"/>
                  <a:pt x="303467" y="1999455"/>
                  <a:pt x="299502" y="1996883"/>
                </a:cubicBezTo>
                <a:cubicBezTo>
                  <a:pt x="303359" y="1993240"/>
                  <a:pt x="307753" y="1990418"/>
                  <a:pt x="312682" y="1988418"/>
                </a:cubicBezTo>
                <a:cubicBezTo>
                  <a:pt x="318790" y="1985632"/>
                  <a:pt x="325255" y="1983667"/>
                  <a:pt x="331685" y="1981846"/>
                </a:cubicBezTo>
                <a:cubicBezTo>
                  <a:pt x="336792" y="1980381"/>
                  <a:pt x="341971" y="1979167"/>
                  <a:pt x="347186" y="1978059"/>
                </a:cubicBezTo>
                <a:cubicBezTo>
                  <a:pt x="345222" y="1979774"/>
                  <a:pt x="343257" y="1981453"/>
                  <a:pt x="341328" y="1983167"/>
                </a:cubicBezTo>
                <a:cubicBezTo>
                  <a:pt x="336685" y="1987275"/>
                  <a:pt x="332149" y="1991490"/>
                  <a:pt x="327148" y="1995169"/>
                </a:cubicBezTo>
                <a:close/>
                <a:moveTo>
                  <a:pt x="1313986" y="1990061"/>
                </a:moveTo>
                <a:cubicBezTo>
                  <a:pt x="1183612" y="2037817"/>
                  <a:pt x="1045845" y="2051033"/>
                  <a:pt x="907899" y="2037888"/>
                </a:cubicBezTo>
                <a:cubicBezTo>
                  <a:pt x="779562" y="2025637"/>
                  <a:pt x="656047" y="1990132"/>
                  <a:pt x="542747" y="1929839"/>
                </a:cubicBezTo>
                <a:cubicBezTo>
                  <a:pt x="579394" y="1928017"/>
                  <a:pt x="616292" y="1930268"/>
                  <a:pt x="652867" y="1936769"/>
                </a:cubicBezTo>
                <a:cubicBezTo>
                  <a:pt x="653332" y="1936840"/>
                  <a:pt x="654011" y="1936804"/>
                  <a:pt x="654796" y="1936661"/>
                </a:cubicBezTo>
                <a:cubicBezTo>
                  <a:pt x="794957" y="1998883"/>
                  <a:pt x="950655" y="2023244"/>
                  <a:pt x="1106138" y="2004491"/>
                </a:cubicBezTo>
                <a:cubicBezTo>
                  <a:pt x="1156680" y="1998383"/>
                  <a:pt x="1206865" y="1988025"/>
                  <a:pt x="1255836" y="1973452"/>
                </a:cubicBezTo>
                <a:cubicBezTo>
                  <a:pt x="1257586" y="1973809"/>
                  <a:pt x="1259658" y="1973773"/>
                  <a:pt x="1261622" y="1972987"/>
                </a:cubicBezTo>
                <a:cubicBezTo>
                  <a:pt x="1265551" y="1971416"/>
                  <a:pt x="1269409" y="1969773"/>
                  <a:pt x="1273267" y="1968058"/>
                </a:cubicBezTo>
                <a:cubicBezTo>
                  <a:pt x="1369350" y="1937376"/>
                  <a:pt x="1460218" y="1890513"/>
                  <a:pt x="1539014" y="1828434"/>
                </a:cubicBezTo>
                <a:cubicBezTo>
                  <a:pt x="1561088" y="1826112"/>
                  <a:pt x="1583091" y="1823183"/>
                  <a:pt x="1604879" y="1819325"/>
                </a:cubicBezTo>
                <a:cubicBezTo>
                  <a:pt x="1519440" y="1893263"/>
                  <a:pt x="1419928" y="1951270"/>
                  <a:pt x="1313986" y="1990061"/>
                </a:cubicBezTo>
                <a:close/>
                <a:moveTo>
                  <a:pt x="1632597" y="1794394"/>
                </a:moveTo>
                <a:cubicBezTo>
                  <a:pt x="1626060" y="1800573"/>
                  <a:pt x="1619381" y="1806609"/>
                  <a:pt x="1612630" y="1812574"/>
                </a:cubicBezTo>
                <a:cubicBezTo>
                  <a:pt x="1591020" y="1816575"/>
                  <a:pt x="1569125" y="1819611"/>
                  <a:pt x="1547158" y="1821969"/>
                </a:cubicBezTo>
                <a:cubicBezTo>
                  <a:pt x="1603236" y="1776534"/>
                  <a:pt x="1652957" y="1723278"/>
                  <a:pt x="1693712" y="1662449"/>
                </a:cubicBezTo>
                <a:cubicBezTo>
                  <a:pt x="1709857" y="1638338"/>
                  <a:pt x="1724466" y="1613264"/>
                  <a:pt x="1737432" y="1587368"/>
                </a:cubicBezTo>
                <a:cubicBezTo>
                  <a:pt x="1763863" y="1570187"/>
                  <a:pt x="1789688" y="1552221"/>
                  <a:pt x="1814977" y="1533432"/>
                </a:cubicBezTo>
                <a:cubicBezTo>
                  <a:pt x="1772436" y="1631945"/>
                  <a:pt x="1711607" y="1719991"/>
                  <a:pt x="1632597" y="1794394"/>
                </a:cubicBezTo>
                <a:close/>
                <a:moveTo>
                  <a:pt x="1974211" y="1418275"/>
                </a:moveTo>
                <a:cubicBezTo>
                  <a:pt x="1968782" y="1448172"/>
                  <a:pt x="1927527" y="1458745"/>
                  <a:pt x="1899380" y="1464388"/>
                </a:cubicBezTo>
                <a:cubicBezTo>
                  <a:pt x="1909989" y="1453637"/>
                  <a:pt x="1920740" y="1443028"/>
                  <a:pt x="1931884" y="1432813"/>
                </a:cubicBezTo>
                <a:cubicBezTo>
                  <a:pt x="1936885" y="1428205"/>
                  <a:pt x="1941957" y="1423633"/>
                  <a:pt x="1947172" y="1419240"/>
                </a:cubicBezTo>
                <a:cubicBezTo>
                  <a:pt x="1953995" y="1413525"/>
                  <a:pt x="1978212" y="1396380"/>
                  <a:pt x="1974211" y="1418275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6D5051E-E84E-0D46-A8C6-1984CC71E539}"/>
              </a:ext>
            </a:extLst>
          </p:cNvPr>
          <p:cNvSpPr txBox="1"/>
          <p:nvPr/>
        </p:nvSpPr>
        <p:spPr>
          <a:xfrm>
            <a:off x="7982895" y="2373728"/>
            <a:ext cx="1217000" cy="53816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defPPr>
              <a:defRPr lang="en-US"/>
            </a:defPPr>
            <a:lvl1pPr algn="ctr">
              <a:defRPr sz="2897" baseline="0">
                <a:solidFill>
                  <a:srgbClr val="040402"/>
                </a:solidFill>
                <a:latin typeface="Oooh Baby" pitchFamily="2" charset="77"/>
                <a:cs typeface="Arial"/>
                <a:rtl val="0"/>
              </a:defRPr>
            </a:lvl1pPr>
          </a:lstStyle>
          <a:p>
            <a:r>
              <a:rPr lang="en-US" dirty="0">
                <a:sym typeface="Arial"/>
              </a:rPr>
              <a:t>March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5F1B198-4EE5-5F49-98BA-8492627485DF}"/>
              </a:ext>
            </a:extLst>
          </p:cNvPr>
          <p:cNvSpPr txBox="1"/>
          <p:nvPr/>
        </p:nvSpPr>
        <p:spPr>
          <a:xfrm>
            <a:off x="8148687" y="3419891"/>
            <a:ext cx="24718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2AF3D59-89F2-1345-8C05-AF0CFB539B67}"/>
              </a:ext>
            </a:extLst>
          </p:cNvPr>
          <p:cNvSpPr txBox="1"/>
          <p:nvPr/>
        </p:nvSpPr>
        <p:spPr>
          <a:xfrm>
            <a:off x="8432829" y="3419891"/>
            <a:ext cx="27122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20023A8-1C65-FF42-8DEA-FB94EA81790F}"/>
              </a:ext>
            </a:extLst>
          </p:cNvPr>
          <p:cNvSpPr txBox="1"/>
          <p:nvPr/>
        </p:nvSpPr>
        <p:spPr>
          <a:xfrm>
            <a:off x="8716972" y="3419891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chemeClr val="bg2"/>
                </a:solidFill>
                <a:latin typeface="Rubik-Light"/>
                <a:cs typeface="Rubik-Light"/>
                <a:sym typeface="Rubik-Light"/>
                <a:rtl val="0"/>
              </a:rPr>
              <a:t>3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093136D-3E5D-374B-8D70-6DC23034B2AE}"/>
              </a:ext>
            </a:extLst>
          </p:cNvPr>
          <p:cNvSpPr txBox="1"/>
          <p:nvPr/>
        </p:nvSpPr>
        <p:spPr>
          <a:xfrm>
            <a:off x="9001150" y="3419891"/>
            <a:ext cx="27603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4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8968527-7DFD-4E4E-B456-83B694DE2FEF}"/>
              </a:ext>
            </a:extLst>
          </p:cNvPr>
          <p:cNvSpPr txBox="1"/>
          <p:nvPr/>
        </p:nvSpPr>
        <p:spPr>
          <a:xfrm>
            <a:off x="9076267" y="3419891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03373BF0-E086-634F-B4AD-774BB5B56B34}"/>
              </a:ext>
            </a:extLst>
          </p:cNvPr>
          <p:cNvSpPr txBox="1"/>
          <p:nvPr/>
        </p:nvSpPr>
        <p:spPr>
          <a:xfrm>
            <a:off x="9285293" y="3419891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5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3B59AB3-3B3B-F940-85DC-AA9466BC7FA8}"/>
              </a:ext>
            </a:extLst>
          </p:cNvPr>
          <p:cNvSpPr txBox="1"/>
          <p:nvPr/>
        </p:nvSpPr>
        <p:spPr>
          <a:xfrm>
            <a:off x="7542789" y="3709463"/>
            <a:ext cx="27443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6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9F3D9E55-4FCC-4840-9FB8-510B23B8B08E}"/>
              </a:ext>
            </a:extLst>
          </p:cNvPr>
          <p:cNvSpPr txBox="1"/>
          <p:nvPr/>
        </p:nvSpPr>
        <p:spPr>
          <a:xfrm>
            <a:off x="7826968" y="3709463"/>
            <a:ext cx="26000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7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BF0D341-9AFE-F049-B4CB-81CA837E51E3}"/>
              </a:ext>
            </a:extLst>
          </p:cNvPr>
          <p:cNvSpPr txBox="1"/>
          <p:nvPr/>
        </p:nvSpPr>
        <p:spPr>
          <a:xfrm>
            <a:off x="8111110" y="3709463"/>
            <a:ext cx="27924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8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D68F031-C228-9545-8869-C65308B69643}"/>
              </a:ext>
            </a:extLst>
          </p:cNvPr>
          <p:cNvSpPr txBox="1"/>
          <p:nvPr/>
        </p:nvSpPr>
        <p:spPr>
          <a:xfrm>
            <a:off x="8395253" y="3709463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9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6BBE97B-023C-9E46-951A-FC7186805B77}"/>
              </a:ext>
            </a:extLst>
          </p:cNvPr>
          <p:cNvSpPr txBox="1"/>
          <p:nvPr/>
        </p:nvSpPr>
        <p:spPr>
          <a:xfrm>
            <a:off x="8679431" y="3709463"/>
            <a:ext cx="34176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10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E290885-5689-8A48-ABF7-7C0F1A24E0FC}"/>
              </a:ext>
            </a:extLst>
          </p:cNvPr>
          <p:cNvSpPr txBox="1"/>
          <p:nvPr/>
        </p:nvSpPr>
        <p:spPr>
          <a:xfrm>
            <a:off x="8829665" y="3709463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89C874A8-813B-4C48-BCE9-42F362199422}"/>
              </a:ext>
            </a:extLst>
          </p:cNvPr>
          <p:cNvSpPr txBox="1"/>
          <p:nvPr/>
        </p:nvSpPr>
        <p:spPr>
          <a:xfrm>
            <a:off x="8963574" y="3709463"/>
            <a:ext cx="30970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11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704591-0614-7F4C-BC14-3DAA2495CB35}"/>
              </a:ext>
            </a:extLst>
          </p:cNvPr>
          <p:cNvSpPr txBox="1"/>
          <p:nvPr/>
        </p:nvSpPr>
        <p:spPr>
          <a:xfrm>
            <a:off x="9113807" y="3709463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99854604-98FA-2445-8244-2BD790234719}"/>
              </a:ext>
            </a:extLst>
          </p:cNvPr>
          <p:cNvSpPr txBox="1"/>
          <p:nvPr/>
        </p:nvSpPr>
        <p:spPr>
          <a:xfrm>
            <a:off x="9247717" y="3709463"/>
            <a:ext cx="33374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12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E0D79A5-9F07-5A41-AEC2-663088679342}"/>
              </a:ext>
            </a:extLst>
          </p:cNvPr>
          <p:cNvSpPr txBox="1"/>
          <p:nvPr/>
        </p:nvSpPr>
        <p:spPr>
          <a:xfrm>
            <a:off x="7542789" y="3999071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13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EFE3152-4966-704C-8844-C93DBA961761}"/>
              </a:ext>
            </a:extLst>
          </p:cNvPr>
          <p:cNvSpPr txBox="1"/>
          <p:nvPr/>
        </p:nvSpPr>
        <p:spPr>
          <a:xfrm>
            <a:off x="7693058" y="3999071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1F22EF44-A336-5045-9A31-78466B4BE8DB}"/>
              </a:ext>
            </a:extLst>
          </p:cNvPr>
          <p:cNvSpPr txBox="1"/>
          <p:nvPr/>
        </p:nvSpPr>
        <p:spPr>
          <a:xfrm>
            <a:off x="7826968" y="3999071"/>
            <a:ext cx="33855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14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BD398F9A-9F03-1940-BAE7-B06AD4AC0D63}"/>
              </a:ext>
            </a:extLst>
          </p:cNvPr>
          <p:cNvSpPr txBox="1"/>
          <p:nvPr/>
        </p:nvSpPr>
        <p:spPr>
          <a:xfrm>
            <a:off x="7977201" y="3999071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32DA0B8A-A40A-DD4A-9F64-5952EE0F6D43}"/>
              </a:ext>
            </a:extLst>
          </p:cNvPr>
          <p:cNvSpPr txBox="1"/>
          <p:nvPr/>
        </p:nvSpPr>
        <p:spPr>
          <a:xfrm>
            <a:off x="8111110" y="3999071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15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A1437A7-9E75-7840-8BAB-B2A43443142B}"/>
              </a:ext>
            </a:extLst>
          </p:cNvPr>
          <p:cNvSpPr txBox="1"/>
          <p:nvPr/>
        </p:nvSpPr>
        <p:spPr>
          <a:xfrm>
            <a:off x="8261343" y="3999071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B588A2D3-E030-394A-ADAD-D8A4B1D82604}"/>
              </a:ext>
            </a:extLst>
          </p:cNvPr>
          <p:cNvSpPr txBox="1"/>
          <p:nvPr/>
        </p:nvSpPr>
        <p:spPr>
          <a:xfrm>
            <a:off x="8395253" y="3999071"/>
            <a:ext cx="33695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16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C3842F6-D219-8944-A798-B8FE88382A86}"/>
              </a:ext>
            </a:extLst>
          </p:cNvPr>
          <p:cNvSpPr txBox="1"/>
          <p:nvPr/>
        </p:nvSpPr>
        <p:spPr>
          <a:xfrm>
            <a:off x="8679431" y="3999071"/>
            <a:ext cx="32252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17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40413A97-70B5-314E-83AC-F6B09676A1D4}"/>
              </a:ext>
            </a:extLst>
          </p:cNvPr>
          <p:cNvSpPr txBox="1"/>
          <p:nvPr/>
        </p:nvSpPr>
        <p:spPr>
          <a:xfrm>
            <a:off x="8829665" y="3999071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5567AE6-7A60-274F-8BC1-0303709639A3}"/>
              </a:ext>
            </a:extLst>
          </p:cNvPr>
          <p:cNvSpPr txBox="1"/>
          <p:nvPr/>
        </p:nvSpPr>
        <p:spPr>
          <a:xfrm>
            <a:off x="8963574" y="3999071"/>
            <a:ext cx="34176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18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ECA49F6-EF7D-004C-B32E-88B3792730DD}"/>
              </a:ext>
            </a:extLst>
          </p:cNvPr>
          <p:cNvSpPr txBox="1"/>
          <p:nvPr/>
        </p:nvSpPr>
        <p:spPr>
          <a:xfrm>
            <a:off x="9113807" y="3999071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4FD7622-5E59-4B43-B5E0-4613E747AF8F}"/>
              </a:ext>
            </a:extLst>
          </p:cNvPr>
          <p:cNvSpPr txBox="1"/>
          <p:nvPr/>
        </p:nvSpPr>
        <p:spPr>
          <a:xfrm>
            <a:off x="9247717" y="3999071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19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9BA6246A-0076-B945-8913-15699597CD89}"/>
              </a:ext>
            </a:extLst>
          </p:cNvPr>
          <p:cNvSpPr txBox="1"/>
          <p:nvPr/>
        </p:nvSpPr>
        <p:spPr>
          <a:xfrm>
            <a:off x="7542789" y="4288643"/>
            <a:ext cx="36580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20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8F8AB0E1-A286-2444-B3D4-29E61F4DD62B}"/>
              </a:ext>
            </a:extLst>
          </p:cNvPr>
          <p:cNvSpPr txBox="1"/>
          <p:nvPr/>
        </p:nvSpPr>
        <p:spPr>
          <a:xfrm>
            <a:off x="7826968" y="4288643"/>
            <a:ext cx="33374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21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7F846B20-FF4F-9D44-ACA1-1C8A3615383E}"/>
              </a:ext>
            </a:extLst>
          </p:cNvPr>
          <p:cNvSpPr txBox="1"/>
          <p:nvPr/>
        </p:nvSpPr>
        <p:spPr>
          <a:xfrm>
            <a:off x="7977201" y="4288643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F24A4611-96A8-5346-AD4A-EDF64805C83D}"/>
              </a:ext>
            </a:extLst>
          </p:cNvPr>
          <p:cNvSpPr txBox="1"/>
          <p:nvPr/>
        </p:nvSpPr>
        <p:spPr>
          <a:xfrm>
            <a:off x="8111110" y="4288643"/>
            <a:ext cx="35779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22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3D7DB5B-C346-0044-8EA0-D72BCCD8A188}"/>
              </a:ext>
            </a:extLst>
          </p:cNvPr>
          <p:cNvSpPr txBox="1"/>
          <p:nvPr/>
        </p:nvSpPr>
        <p:spPr>
          <a:xfrm>
            <a:off x="8261343" y="4288643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38D0DBAE-DF5B-E247-86A5-A8339BE7BB28}"/>
              </a:ext>
            </a:extLst>
          </p:cNvPr>
          <p:cNvSpPr txBox="1"/>
          <p:nvPr/>
        </p:nvSpPr>
        <p:spPr>
          <a:xfrm>
            <a:off x="8395253" y="4288643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23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09DB5311-1B0A-5744-B4A8-98BEFAD8DD58}"/>
              </a:ext>
            </a:extLst>
          </p:cNvPr>
          <p:cNvSpPr txBox="1"/>
          <p:nvPr/>
        </p:nvSpPr>
        <p:spPr>
          <a:xfrm>
            <a:off x="8545522" y="4288643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23FBF15-1EE7-EC4D-8747-2B491CEE4452}"/>
              </a:ext>
            </a:extLst>
          </p:cNvPr>
          <p:cNvSpPr txBox="1"/>
          <p:nvPr/>
        </p:nvSpPr>
        <p:spPr>
          <a:xfrm>
            <a:off x="8679431" y="4288643"/>
            <a:ext cx="36260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24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C505717B-108A-7D44-B307-3F712439DF4B}"/>
              </a:ext>
            </a:extLst>
          </p:cNvPr>
          <p:cNvSpPr txBox="1"/>
          <p:nvPr/>
        </p:nvSpPr>
        <p:spPr>
          <a:xfrm>
            <a:off x="8829665" y="4288643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D5BC2B7E-0C98-5E43-ADA4-FB0A9EFC2087}"/>
              </a:ext>
            </a:extLst>
          </p:cNvPr>
          <p:cNvSpPr txBox="1"/>
          <p:nvPr/>
        </p:nvSpPr>
        <p:spPr>
          <a:xfrm>
            <a:off x="8963574" y="4288643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25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7DA1C0F4-8FED-984F-A94F-008A0B64EF19}"/>
              </a:ext>
            </a:extLst>
          </p:cNvPr>
          <p:cNvSpPr txBox="1"/>
          <p:nvPr/>
        </p:nvSpPr>
        <p:spPr>
          <a:xfrm>
            <a:off x="9247717" y="4288643"/>
            <a:ext cx="36099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26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3356FF69-5FDF-F941-92F1-7A556B1F5DFD}"/>
              </a:ext>
            </a:extLst>
          </p:cNvPr>
          <p:cNvSpPr txBox="1"/>
          <p:nvPr/>
        </p:nvSpPr>
        <p:spPr>
          <a:xfrm>
            <a:off x="7571364" y="4578215"/>
            <a:ext cx="34657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27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B0B010F1-DEBC-1C40-8FE7-EC1AE804CC25}"/>
              </a:ext>
            </a:extLst>
          </p:cNvPr>
          <p:cNvSpPr txBox="1"/>
          <p:nvPr/>
        </p:nvSpPr>
        <p:spPr>
          <a:xfrm>
            <a:off x="7855507" y="4578215"/>
            <a:ext cx="36580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28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E0E10423-A220-324A-BCCC-76F0963A86C1}"/>
              </a:ext>
            </a:extLst>
          </p:cNvPr>
          <p:cNvSpPr txBox="1"/>
          <p:nvPr/>
        </p:nvSpPr>
        <p:spPr>
          <a:xfrm>
            <a:off x="8139650" y="4578215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29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05A1FF1B-1284-904E-A405-A463D1120600}"/>
              </a:ext>
            </a:extLst>
          </p:cNvPr>
          <p:cNvSpPr txBox="1"/>
          <p:nvPr/>
        </p:nvSpPr>
        <p:spPr>
          <a:xfrm>
            <a:off x="8423828" y="4578215"/>
            <a:ext cx="36740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30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6BA66F87-1E4E-A34B-B480-87E5C77D7762}"/>
              </a:ext>
            </a:extLst>
          </p:cNvPr>
          <p:cNvSpPr txBox="1"/>
          <p:nvPr/>
        </p:nvSpPr>
        <p:spPr>
          <a:xfrm>
            <a:off x="8707971" y="4578215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31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ABAC34EE-8C27-BF4D-9091-8603D9A67F6E}"/>
              </a:ext>
            </a:extLst>
          </p:cNvPr>
          <p:cNvSpPr txBox="1"/>
          <p:nvPr/>
        </p:nvSpPr>
        <p:spPr>
          <a:xfrm>
            <a:off x="7592388" y="3137713"/>
            <a:ext cx="25519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S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F30712D-B677-4949-805B-5177AFABB674}"/>
              </a:ext>
            </a:extLst>
          </p:cNvPr>
          <p:cNvSpPr txBox="1"/>
          <p:nvPr/>
        </p:nvSpPr>
        <p:spPr>
          <a:xfrm>
            <a:off x="7643466" y="3137713"/>
            <a:ext cx="426271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D0EC10ED-D555-AC4C-BDDC-177056512B01}"/>
              </a:ext>
            </a:extLst>
          </p:cNvPr>
          <p:cNvSpPr txBox="1"/>
          <p:nvPr/>
        </p:nvSpPr>
        <p:spPr>
          <a:xfrm>
            <a:off x="7876531" y="3137713"/>
            <a:ext cx="27122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M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6D9FCFF7-EB52-AC47-ABFA-6A51F5D6ACB3}"/>
              </a:ext>
            </a:extLst>
          </p:cNvPr>
          <p:cNvSpPr txBox="1"/>
          <p:nvPr/>
        </p:nvSpPr>
        <p:spPr>
          <a:xfrm>
            <a:off x="7959827" y="3137713"/>
            <a:ext cx="39382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406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E1103F0-6361-FD4F-82F6-3DFFCFD46F36}"/>
              </a:ext>
            </a:extLst>
          </p:cNvPr>
          <p:cNvSpPr txBox="1"/>
          <p:nvPr/>
        </p:nvSpPr>
        <p:spPr>
          <a:xfrm>
            <a:off x="8160709" y="3137713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T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6ECB30C2-4D4D-BE4D-97C9-90454FE57E34}"/>
              </a:ext>
            </a:extLst>
          </p:cNvPr>
          <p:cNvSpPr txBox="1"/>
          <p:nvPr/>
        </p:nvSpPr>
        <p:spPr>
          <a:xfrm>
            <a:off x="8212180" y="3137713"/>
            <a:ext cx="42268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28BB7695-DED3-154C-9C75-151293EF2665}"/>
              </a:ext>
            </a:extLst>
          </p:cNvPr>
          <p:cNvSpPr txBox="1"/>
          <p:nvPr/>
        </p:nvSpPr>
        <p:spPr>
          <a:xfrm>
            <a:off x="8444852" y="3137713"/>
            <a:ext cx="284052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W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07AF9F8F-9C74-DA46-A48A-B426186AAA7D}"/>
              </a:ext>
            </a:extLst>
          </p:cNvPr>
          <p:cNvSpPr txBox="1"/>
          <p:nvPr/>
        </p:nvSpPr>
        <p:spPr>
          <a:xfrm>
            <a:off x="8532470" y="3137713"/>
            <a:ext cx="386644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35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B709261-3790-274B-A6BD-CD75C1D9D056}"/>
              </a:ext>
            </a:extLst>
          </p:cNvPr>
          <p:cNvSpPr txBox="1"/>
          <p:nvPr/>
        </p:nvSpPr>
        <p:spPr>
          <a:xfrm>
            <a:off x="8728995" y="3137713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T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72361C1B-2ED4-0044-B30E-E0B4D79BAF4B}"/>
              </a:ext>
            </a:extLst>
          </p:cNvPr>
          <p:cNvSpPr txBox="1"/>
          <p:nvPr/>
        </p:nvSpPr>
        <p:spPr>
          <a:xfrm>
            <a:off x="8780501" y="3137713"/>
            <a:ext cx="42268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72B5298-526D-D04A-92C2-5E77B7F24F2B}"/>
              </a:ext>
            </a:extLst>
          </p:cNvPr>
          <p:cNvSpPr txBox="1"/>
          <p:nvPr/>
        </p:nvSpPr>
        <p:spPr>
          <a:xfrm>
            <a:off x="9013173" y="3137713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F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8A3A872E-BA31-DA40-B639-9AB082956A6C}"/>
              </a:ext>
            </a:extLst>
          </p:cNvPr>
          <p:cNvSpPr txBox="1"/>
          <p:nvPr/>
        </p:nvSpPr>
        <p:spPr>
          <a:xfrm>
            <a:off x="9063608" y="3137713"/>
            <a:ext cx="426271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AED7FB86-1ACE-B04A-8665-A15AEAB4B8E5}"/>
              </a:ext>
            </a:extLst>
          </p:cNvPr>
          <p:cNvSpPr txBox="1"/>
          <p:nvPr/>
        </p:nvSpPr>
        <p:spPr>
          <a:xfrm>
            <a:off x="9297316" y="3137713"/>
            <a:ext cx="25519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S</a:t>
            </a:r>
          </a:p>
        </p:txBody>
      </p:sp>
      <p:sp>
        <p:nvSpPr>
          <p:cNvPr id="116" name="Freeform 115">
            <a:extLst>
              <a:ext uri="{FF2B5EF4-FFF2-40B4-BE49-F238E27FC236}">
                <a16:creationId xmlns:a16="http://schemas.microsoft.com/office/drawing/2014/main" id="{6CAA24EB-1D05-B642-8C49-3E741DC72C84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17" name="Freeform 116">
            <a:extLst>
              <a:ext uri="{FF2B5EF4-FFF2-40B4-BE49-F238E27FC236}">
                <a16:creationId xmlns:a16="http://schemas.microsoft.com/office/drawing/2014/main" id="{AFA689E4-1E66-BD4A-928B-BCDD61BA719F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 117">
            <a:extLst>
              <a:ext uri="{FF2B5EF4-FFF2-40B4-BE49-F238E27FC236}">
                <a16:creationId xmlns:a16="http://schemas.microsoft.com/office/drawing/2014/main" id="{9DB033EF-E4C0-524F-811D-7DC742967EB1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19" name="Freeform 118">
            <a:extLst>
              <a:ext uri="{FF2B5EF4-FFF2-40B4-BE49-F238E27FC236}">
                <a16:creationId xmlns:a16="http://schemas.microsoft.com/office/drawing/2014/main" id="{DCAC379A-3D51-CF47-9F42-9C76F0929E7E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0" name="Freeform 119">
            <a:extLst>
              <a:ext uri="{FF2B5EF4-FFF2-40B4-BE49-F238E27FC236}">
                <a16:creationId xmlns:a16="http://schemas.microsoft.com/office/drawing/2014/main" id="{C99461A1-7D54-6F4D-80D5-34B939BCED0D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1" name="Freeform 120">
            <a:extLst>
              <a:ext uri="{FF2B5EF4-FFF2-40B4-BE49-F238E27FC236}">
                <a16:creationId xmlns:a16="http://schemas.microsoft.com/office/drawing/2014/main" id="{400369AE-4E6D-1145-BFC9-9A4F747EF9DC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2" name="Freeform 121">
            <a:extLst>
              <a:ext uri="{FF2B5EF4-FFF2-40B4-BE49-F238E27FC236}">
                <a16:creationId xmlns:a16="http://schemas.microsoft.com/office/drawing/2014/main" id="{65A44408-4546-324E-854F-CA474D6ACC65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23" name="Graphic 511">
            <a:extLst>
              <a:ext uri="{FF2B5EF4-FFF2-40B4-BE49-F238E27FC236}">
                <a16:creationId xmlns:a16="http://schemas.microsoft.com/office/drawing/2014/main" id="{FA0CF871-7AB8-3F4D-8C1F-BBA545A0D787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430D653C-2401-E145-8C3C-2F4EF6E19569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8B620BE6-382A-9540-B2AA-CC6A52062CD3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D460600C-9812-3743-B9CE-F6E693A49475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B6CB1FB9-E45D-F14D-B566-90E7DFB6523A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8" name="Graphic 1">
            <a:extLst>
              <a:ext uri="{FF2B5EF4-FFF2-40B4-BE49-F238E27FC236}">
                <a16:creationId xmlns:a16="http://schemas.microsoft.com/office/drawing/2014/main" id="{E3C869E6-0085-1943-83C7-02CB1FB1A6CF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E5F9A162-AD6D-664B-871B-760625AD129B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41D23D9E-BAED-E643-80E4-FE6069676A69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1" name="Graphic 1">
            <a:extLst>
              <a:ext uri="{FF2B5EF4-FFF2-40B4-BE49-F238E27FC236}">
                <a16:creationId xmlns:a16="http://schemas.microsoft.com/office/drawing/2014/main" id="{ECAD50A8-8825-C543-B7F4-FFE79A170520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E6FC102C-79B6-2D4B-B3B6-9466AB0F4BE1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62FE38A4-D23F-0042-9E26-0247FC8A1C38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6D7BF8A0-15AC-7B46-A16F-CDB919560635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E82E32E3-680C-EE44-9269-35577A83EC1D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3F1B9DB-5F7B-2D4A-9374-6A7736E214DF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624AA48B-719E-7343-900F-35163952928E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B494550E-FB62-B444-97EB-60745E36FC7F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1CF7310B-35BD-3F47-BB5B-F4D3E7F369E5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666400E1-8997-DE45-9406-22757EA01C6C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B9869F58-B185-8147-907B-9B0255194737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6D5DE31D-D48A-DA41-B7A9-5B82EB0FE9F8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32A22B5C-66FF-4642-8534-0C8D6ACB7191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4" name="Freeform 143">
            <a:extLst>
              <a:ext uri="{FF2B5EF4-FFF2-40B4-BE49-F238E27FC236}">
                <a16:creationId xmlns:a16="http://schemas.microsoft.com/office/drawing/2014/main" id="{EFCA038E-EEBA-FD40-81A9-177043EF8EE6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 144">
            <a:extLst>
              <a:ext uri="{FF2B5EF4-FFF2-40B4-BE49-F238E27FC236}">
                <a16:creationId xmlns:a16="http://schemas.microsoft.com/office/drawing/2014/main" id="{1B45C64A-1448-EB4D-876C-D3CCE6199374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 145">
            <a:extLst>
              <a:ext uri="{FF2B5EF4-FFF2-40B4-BE49-F238E27FC236}">
                <a16:creationId xmlns:a16="http://schemas.microsoft.com/office/drawing/2014/main" id="{EBE66A47-D87A-9448-854A-C79335CDBDB4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47605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1190AFCD-3F08-B748-B1E1-0C49FE638F2F}"/>
              </a:ext>
            </a:extLst>
          </p:cNvPr>
          <p:cNvSpPr txBox="1"/>
          <p:nvPr/>
        </p:nvSpPr>
        <p:spPr>
          <a:xfrm>
            <a:off x="0" y="1174537"/>
            <a:ext cx="3711388" cy="45089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8700" b="1" dirty="0">
                <a:solidFill>
                  <a:schemeClr val="accent2"/>
                </a:solidFill>
                <a:effectLst>
                  <a:outerShdw blurRad="151924" dist="63115" dir="5640000" sx="91000" sy="91000" algn="ctr" rotWithShape="0">
                    <a:prstClr val="black">
                      <a:alpha val="16554"/>
                    </a:prstClr>
                  </a:outerShdw>
                </a:effectLst>
                <a:latin typeface="Rubik" pitchFamily="2" charset="-79"/>
                <a:cs typeface="Rubik" pitchFamily="2" charset="-79"/>
              </a:rPr>
              <a:t>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4403219-F107-F848-81BB-3B78252D76C6}"/>
              </a:ext>
            </a:extLst>
          </p:cNvPr>
          <p:cNvSpPr txBox="1"/>
          <p:nvPr/>
        </p:nvSpPr>
        <p:spPr>
          <a:xfrm>
            <a:off x="3676241" y="3788172"/>
            <a:ext cx="297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aseline="0" dirty="0">
                <a:solidFill>
                  <a:schemeClr val="tx1">
                    <a:lumMod val="75000"/>
                    <a:lumOff val="25000"/>
                  </a:schemeClr>
                </a:solidFill>
                <a:latin typeface="Oooh Baby" pitchFamily="2" charset="77"/>
                <a:cs typeface="Arial"/>
                <a:sym typeface="Arial"/>
                <a:rtl val="0"/>
              </a:rPr>
              <a:t>March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88727E2-A7A9-5745-969B-5F29AE78199B}"/>
              </a:ext>
            </a:extLst>
          </p:cNvPr>
          <p:cNvSpPr txBox="1"/>
          <p:nvPr/>
        </p:nvSpPr>
        <p:spPr>
          <a:xfrm>
            <a:off x="3676241" y="4411004"/>
            <a:ext cx="223786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Day Of Silence And Hindu New Year ( </a:t>
            </a:r>
            <a:r>
              <a:rPr lang="en-US" sz="12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Nyepi</a:t>
            </a:r>
            <a:r>
              <a:rPr 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ubik" pitchFamily="2" charset="-79"/>
                <a:cs typeface="Rubik" pitchFamily="2" charset="-79"/>
              </a:rPr>
              <a:t> )</a:t>
            </a: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9963963E-2BC3-9C47-A6DE-31ABADE9343C}"/>
              </a:ext>
            </a:extLst>
          </p:cNvPr>
          <p:cNvSpPr/>
          <p:nvPr/>
        </p:nvSpPr>
        <p:spPr>
          <a:xfrm>
            <a:off x="4830643" y="2374627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DAEE14C3-3D06-7A47-AEBC-59B1B7FB361D}"/>
              </a:ext>
            </a:extLst>
          </p:cNvPr>
          <p:cNvSpPr/>
          <p:nvPr/>
        </p:nvSpPr>
        <p:spPr>
          <a:xfrm>
            <a:off x="5243001" y="1754882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12C8961F-4A5E-9049-9C5E-A7FC12D34017}"/>
              </a:ext>
            </a:extLst>
          </p:cNvPr>
          <p:cNvSpPr/>
          <p:nvPr/>
        </p:nvSpPr>
        <p:spPr>
          <a:xfrm>
            <a:off x="4887623" y="1210339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CAEBD59A-2F20-1745-AAEE-8BA5618ECA37}"/>
              </a:ext>
            </a:extLst>
          </p:cNvPr>
          <p:cNvSpPr/>
          <p:nvPr/>
        </p:nvSpPr>
        <p:spPr>
          <a:xfrm>
            <a:off x="1909537" y="5710508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Rubik" pitchFamily="2" charset="-79"/>
              <a:cs typeface="Rubik" pitchFamily="2" charset="-79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83F3E319-63B9-5940-A140-53DA93E2F3BF}"/>
              </a:ext>
            </a:extLst>
          </p:cNvPr>
          <p:cNvSpPr/>
          <p:nvPr/>
        </p:nvSpPr>
        <p:spPr>
          <a:xfrm>
            <a:off x="4818855" y="3328831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2551F338-7712-E545-91E2-CC8CDFE60D5C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D615526-0A09-454D-8E2D-2435A27085ED}"/>
              </a:ext>
            </a:extLst>
          </p:cNvPr>
          <p:cNvSpPr/>
          <p:nvPr/>
        </p:nvSpPr>
        <p:spPr>
          <a:xfrm>
            <a:off x="7270377" y="3258132"/>
            <a:ext cx="4202486" cy="8930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Uspendisse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eu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risus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leo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a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pretium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augue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cursus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feugiat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ac ac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orci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Aenean id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finibus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nibh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.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Praesent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interdum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mollis</a:t>
            </a:r>
            <a:r>
              <a:rPr lang="en-ID" sz="1200" b="0" i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 </a:t>
            </a:r>
            <a:r>
              <a:rPr lang="en-ID" sz="1200" b="0" i="0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nisl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7010AAE-35AE-FB47-A3DD-8A54BE97D827}"/>
              </a:ext>
            </a:extLst>
          </p:cNvPr>
          <p:cNvSpPr/>
          <p:nvPr/>
        </p:nvSpPr>
        <p:spPr>
          <a:xfrm>
            <a:off x="7270377" y="2706803"/>
            <a:ext cx="1671917" cy="4212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ID" sz="1600" b="1" i="0" spc="3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Rubik" pitchFamily="2" charset="-79"/>
                <a:cs typeface="Rubik" pitchFamily="2" charset="-79"/>
              </a:rPr>
              <a:t>Definition</a:t>
            </a:r>
            <a:endParaRPr lang="en-US" sz="1600" b="1" spc="300" dirty="0">
              <a:solidFill>
                <a:schemeClr val="tx1">
                  <a:lumMod val="75000"/>
                  <a:lumOff val="25000"/>
                </a:schemeClr>
              </a:solidFill>
              <a:latin typeface="Rubik" pitchFamily="2" charset="-79"/>
              <a:cs typeface="Rubik" pitchFamily="2" charset="-79"/>
            </a:endParaRPr>
          </a:p>
        </p:txBody>
      </p:sp>
      <p:grpSp>
        <p:nvGrpSpPr>
          <p:cNvPr id="14" name="Graphic 1">
            <a:extLst>
              <a:ext uri="{FF2B5EF4-FFF2-40B4-BE49-F238E27FC236}">
                <a16:creationId xmlns:a16="http://schemas.microsoft.com/office/drawing/2014/main" id="{847E55E7-24D1-3240-95FF-E338128C0DE5}"/>
              </a:ext>
            </a:extLst>
          </p:cNvPr>
          <p:cNvGrpSpPr/>
          <p:nvPr/>
        </p:nvGrpSpPr>
        <p:grpSpPr>
          <a:xfrm>
            <a:off x="10172556" y="-56149"/>
            <a:ext cx="1178768" cy="1241757"/>
            <a:chOff x="9148428" y="-56149"/>
            <a:chExt cx="1178768" cy="1241757"/>
          </a:xfrm>
          <a:solidFill>
            <a:schemeClr val="accent2"/>
          </a:solidFill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D3454F20-5F30-4547-B854-A73BADE0BEA7}"/>
                </a:ext>
              </a:extLst>
            </p:cNvPr>
            <p:cNvSpPr/>
            <p:nvPr/>
          </p:nvSpPr>
          <p:spPr>
            <a:xfrm>
              <a:off x="9276091" y="-29675"/>
              <a:ext cx="489305" cy="1129886"/>
            </a:xfrm>
            <a:custGeom>
              <a:avLst/>
              <a:gdLst>
                <a:gd name="connsiteX0" fmla="*/ 446421 w 489305"/>
                <a:gd name="connsiteY0" fmla="*/ 768161 h 1129886"/>
                <a:gd name="connsiteX1" fmla="*/ 394878 w 489305"/>
                <a:gd name="connsiteY1" fmla="*/ 715119 h 1129886"/>
                <a:gd name="connsiteX2" fmla="*/ 316333 w 489305"/>
                <a:gd name="connsiteY2" fmla="*/ 683615 h 1129886"/>
                <a:gd name="connsiteX3" fmla="*/ 275149 w 489305"/>
                <a:gd name="connsiteY3" fmla="*/ 602212 h 1129886"/>
                <a:gd name="connsiteX4" fmla="*/ 270613 w 489305"/>
                <a:gd name="connsiteY4" fmla="*/ 604033 h 1129886"/>
                <a:gd name="connsiteX5" fmla="*/ 259433 w 489305"/>
                <a:gd name="connsiteY5" fmla="*/ 603176 h 1129886"/>
                <a:gd name="connsiteX6" fmla="*/ 245967 w 489305"/>
                <a:gd name="connsiteY6" fmla="*/ 306282 h 1129886"/>
                <a:gd name="connsiteX7" fmla="*/ 253682 w 489305"/>
                <a:gd name="connsiteY7" fmla="*/ 157513 h 1129886"/>
                <a:gd name="connsiteX8" fmla="*/ 259361 w 489305"/>
                <a:gd name="connsiteY8" fmla="*/ 5280 h 1129886"/>
                <a:gd name="connsiteX9" fmla="*/ 251253 w 489305"/>
                <a:gd name="connsiteY9" fmla="*/ 3030 h 1129886"/>
                <a:gd name="connsiteX10" fmla="*/ 246395 w 489305"/>
                <a:gd name="connsiteY10" fmla="*/ 141833 h 1129886"/>
                <a:gd name="connsiteX11" fmla="*/ 237359 w 489305"/>
                <a:gd name="connsiteY11" fmla="*/ 298245 h 1129886"/>
                <a:gd name="connsiteX12" fmla="*/ 251039 w 489305"/>
                <a:gd name="connsiteY12" fmla="*/ 602462 h 1129886"/>
                <a:gd name="connsiteX13" fmla="*/ 185745 w 489305"/>
                <a:gd name="connsiteY13" fmla="*/ 637788 h 1129886"/>
                <a:gd name="connsiteX14" fmla="*/ 180459 w 489305"/>
                <a:gd name="connsiteY14" fmla="*/ 680257 h 1129886"/>
                <a:gd name="connsiteX15" fmla="*/ 8759 w 489305"/>
                <a:gd name="connsiteY15" fmla="*/ 833669 h 1129886"/>
                <a:gd name="connsiteX16" fmla="*/ 7008 w 489305"/>
                <a:gd name="connsiteY16" fmla="*/ 840420 h 1129886"/>
                <a:gd name="connsiteX17" fmla="*/ 6008 w 489305"/>
                <a:gd name="connsiteY17" fmla="*/ 844349 h 1129886"/>
                <a:gd name="connsiteX18" fmla="*/ 67230 w 489305"/>
                <a:gd name="connsiteY18" fmla="*/ 1060019 h 1129886"/>
                <a:gd name="connsiteX19" fmla="*/ 321083 w 489305"/>
                <a:gd name="connsiteY19" fmla="*/ 1119598 h 1129886"/>
                <a:gd name="connsiteX20" fmla="*/ 429597 w 489305"/>
                <a:gd name="connsiteY20" fmla="*/ 1050875 h 1129886"/>
                <a:gd name="connsiteX21" fmla="*/ 447242 w 489305"/>
                <a:gd name="connsiteY21" fmla="*/ 1029336 h 1129886"/>
                <a:gd name="connsiteX22" fmla="*/ 447599 w 489305"/>
                <a:gd name="connsiteY22" fmla="*/ 1029336 h 1129886"/>
                <a:gd name="connsiteX23" fmla="*/ 451314 w 489305"/>
                <a:gd name="connsiteY23" fmla="*/ 1023943 h 1129886"/>
                <a:gd name="connsiteX24" fmla="*/ 487926 w 489305"/>
                <a:gd name="connsiteY24" fmla="*/ 939754 h 1129886"/>
                <a:gd name="connsiteX25" fmla="*/ 446421 w 489305"/>
                <a:gd name="connsiteY25" fmla="*/ 768161 h 1129886"/>
                <a:gd name="connsiteX26" fmla="*/ 315404 w 489305"/>
                <a:gd name="connsiteY26" fmla="*/ 692401 h 1129886"/>
                <a:gd name="connsiteX27" fmla="*/ 362017 w 489305"/>
                <a:gd name="connsiteY27" fmla="*/ 709618 h 1129886"/>
                <a:gd name="connsiteX28" fmla="*/ 423596 w 489305"/>
                <a:gd name="connsiteY28" fmla="*/ 751445 h 1129886"/>
                <a:gd name="connsiteX29" fmla="*/ 447885 w 489305"/>
                <a:gd name="connsiteY29" fmla="*/ 786878 h 1129886"/>
                <a:gd name="connsiteX30" fmla="*/ 363624 w 489305"/>
                <a:gd name="connsiteY30" fmla="*/ 761553 h 1129886"/>
                <a:gd name="connsiteX31" fmla="*/ 289186 w 489305"/>
                <a:gd name="connsiteY31" fmla="*/ 720584 h 1129886"/>
                <a:gd name="connsiteX32" fmla="*/ 315333 w 489305"/>
                <a:gd name="connsiteY32" fmla="*/ 693080 h 1129886"/>
                <a:gd name="connsiteX33" fmla="*/ 315404 w 489305"/>
                <a:gd name="connsiteY33" fmla="*/ 692401 h 1129886"/>
                <a:gd name="connsiteX34" fmla="*/ 194960 w 489305"/>
                <a:gd name="connsiteY34" fmla="*/ 635251 h 1129886"/>
                <a:gd name="connsiteX35" fmla="*/ 251432 w 489305"/>
                <a:gd name="connsiteY35" fmla="*/ 610284 h 1129886"/>
                <a:gd name="connsiteX36" fmla="*/ 258647 w 489305"/>
                <a:gd name="connsiteY36" fmla="*/ 611034 h 1129886"/>
                <a:gd name="connsiteX37" fmla="*/ 278114 w 489305"/>
                <a:gd name="connsiteY37" fmla="*/ 612749 h 1129886"/>
                <a:gd name="connsiteX38" fmla="*/ 307903 w 489305"/>
                <a:gd name="connsiteY38" fmla="*/ 684150 h 1129886"/>
                <a:gd name="connsiteX39" fmla="*/ 307582 w 489305"/>
                <a:gd name="connsiteY39" fmla="*/ 687258 h 1129886"/>
                <a:gd name="connsiteX40" fmla="*/ 307332 w 489305"/>
                <a:gd name="connsiteY40" fmla="*/ 689401 h 1129886"/>
                <a:gd name="connsiteX41" fmla="*/ 224714 w 489305"/>
                <a:gd name="connsiteY41" fmla="*/ 713583 h 1129886"/>
                <a:gd name="connsiteX42" fmla="*/ 190460 w 489305"/>
                <a:gd name="connsiteY42" fmla="*/ 687901 h 1129886"/>
                <a:gd name="connsiteX43" fmla="*/ 194425 w 489305"/>
                <a:gd name="connsiteY43" fmla="*/ 687722 h 1129886"/>
                <a:gd name="connsiteX44" fmla="*/ 194425 w 489305"/>
                <a:gd name="connsiteY44" fmla="*/ 679293 h 1129886"/>
                <a:gd name="connsiteX45" fmla="*/ 189210 w 489305"/>
                <a:gd name="connsiteY45" fmla="*/ 679650 h 1129886"/>
                <a:gd name="connsiteX46" fmla="*/ 189138 w 489305"/>
                <a:gd name="connsiteY46" fmla="*/ 679150 h 1129886"/>
                <a:gd name="connsiteX47" fmla="*/ 194960 w 489305"/>
                <a:gd name="connsiteY47" fmla="*/ 635251 h 1129886"/>
                <a:gd name="connsiteX48" fmla="*/ 181423 w 489305"/>
                <a:gd name="connsiteY48" fmla="*/ 688615 h 1129886"/>
                <a:gd name="connsiteX49" fmla="*/ 183923 w 489305"/>
                <a:gd name="connsiteY49" fmla="*/ 697188 h 1129886"/>
                <a:gd name="connsiteX50" fmla="*/ 226464 w 489305"/>
                <a:gd name="connsiteY50" fmla="*/ 722441 h 1129886"/>
                <a:gd name="connsiteX51" fmla="*/ 280685 w 489305"/>
                <a:gd name="connsiteY51" fmla="*/ 722905 h 1129886"/>
                <a:gd name="connsiteX52" fmla="*/ 351552 w 489305"/>
                <a:gd name="connsiteY52" fmla="*/ 765696 h 1129886"/>
                <a:gd name="connsiteX53" fmla="*/ 448992 w 489305"/>
                <a:gd name="connsiteY53" fmla="*/ 794986 h 1129886"/>
                <a:gd name="connsiteX54" fmla="*/ 451707 w 489305"/>
                <a:gd name="connsiteY54" fmla="*/ 793736 h 1129886"/>
                <a:gd name="connsiteX55" fmla="*/ 477674 w 489305"/>
                <a:gd name="connsiteY55" fmla="*/ 875603 h 1129886"/>
                <a:gd name="connsiteX56" fmla="*/ 383234 w 489305"/>
                <a:gd name="connsiteY56" fmla="*/ 860923 h 1129886"/>
                <a:gd name="connsiteX57" fmla="*/ 284400 w 489305"/>
                <a:gd name="connsiteY57" fmla="*/ 819132 h 1129886"/>
                <a:gd name="connsiteX58" fmla="*/ 208677 w 489305"/>
                <a:gd name="connsiteY58" fmla="*/ 767768 h 1129886"/>
                <a:gd name="connsiteX59" fmla="*/ 146419 w 489305"/>
                <a:gd name="connsiteY59" fmla="*/ 698009 h 1129886"/>
                <a:gd name="connsiteX60" fmla="*/ 145811 w 489305"/>
                <a:gd name="connsiteY60" fmla="*/ 697009 h 1129886"/>
                <a:gd name="connsiteX61" fmla="*/ 181423 w 489305"/>
                <a:gd name="connsiteY61" fmla="*/ 688615 h 1129886"/>
                <a:gd name="connsiteX62" fmla="*/ 355624 w 489305"/>
                <a:gd name="connsiteY62" fmla="*/ 1098309 h 1129886"/>
                <a:gd name="connsiteX63" fmla="*/ 97413 w 489305"/>
                <a:gd name="connsiteY63" fmla="*/ 1075592 h 1129886"/>
                <a:gd name="connsiteX64" fmla="*/ 9401 w 489305"/>
                <a:gd name="connsiteY64" fmla="*/ 873138 h 1129886"/>
                <a:gd name="connsiteX65" fmla="*/ 12330 w 489305"/>
                <a:gd name="connsiteY65" fmla="*/ 855350 h 1129886"/>
                <a:gd name="connsiteX66" fmla="*/ 79553 w 489305"/>
                <a:gd name="connsiteY66" fmla="*/ 931146 h 1129886"/>
                <a:gd name="connsiteX67" fmla="*/ 175244 w 489305"/>
                <a:gd name="connsiteY67" fmla="*/ 1012942 h 1129886"/>
                <a:gd name="connsiteX68" fmla="*/ 286401 w 489305"/>
                <a:gd name="connsiteY68" fmla="*/ 1064448 h 1129886"/>
                <a:gd name="connsiteX69" fmla="*/ 340800 w 489305"/>
                <a:gd name="connsiteY69" fmla="*/ 1076271 h 1129886"/>
                <a:gd name="connsiteX70" fmla="*/ 382198 w 489305"/>
                <a:gd name="connsiteY70" fmla="*/ 1082807 h 1129886"/>
                <a:gd name="connsiteX71" fmla="*/ 355624 w 489305"/>
                <a:gd name="connsiteY71" fmla="*/ 1098309 h 1129886"/>
                <a:gd name="connsiteX72" fmla="*/ 391592 w 489305"/>
                <a:gd name="connsiteY72" fmla="*/ 1075628 h 1129886"/>
                <a:gd name="connsiteX73" fmla="*/ 387199 w 489305"/>
                <a:gd name="connsiteY73" fmla="*/ 1073735 h 1129886"/>
                <a:gd name="connsiteX74" fmla="*/ 334978 w 489305"/>
                <a:gd name="connsiteY74" fmla="*/ 1067306 h 1129886"/>
                <a:gd name="connsiteX75" fmla="*/ 282114 w 489305"/>
                <a:gd name="connsiteY75" fmla="*/ 1054625 h 1129886"/>
                <a:gd name="connsiteX76" fmla="*/ 173351 w 489305"/>
                <a:gd name="connsiteY76" fmla="*/ 1002083 h 1129886"/>
                <a:gd name="connsiteX77" fmla="*/ 85304 w 489305"/>
                <a:gd name="connsiteY77" fmla="*/ 925466 h 1129886"/>
                <a:gd name="connsiteX78" fmla="*/ 15117 w 489305"/>
                <a:gd name="connsiteY78" fmla="*/ 844242 h 1129886"/>
                <a:gd name="connsiteX79" fmla="*/ 60801 w 489305"/>
                <a:gd name="connsiteY79" fmla="*/ 759303 h 1129886"/>
                <a:gd name="connsiteX80" fmla="*/ 89019 w 489305"/>
                <a:gd name="connsiteY80" fmla="*/ 806059 h 1129886"/>
                <a:gd name="connsiteX81" fmla="*/ 126023 w 489305"/>
                <a:gd name="connsiteY81" fmla="*/ 863637 h 1129886"/>
                <a:gd name="connsiteX82" fmla="*/ 218785 w 489305"/>
                <a:gd name="connsiteY82" fmla="*/ 937932 h 1129886"/>
                <a:gd name="connsiteX83" fmla="*/ 324191 w 489305"/>
                <a:gd name="connsiteY83" fmla="*/ 1003155 h 1129886"/>
                <a:gd name="connsiteX84" fmla="*/ 436098 w 489305"/>
                <a:gd name="connsiteY84" fmla="*/ 1029444 h 1129886"/>
                <a:gd name="connsiteX85" fmla="*/ 391592 w 489305"/>
                <a:gd name="connsiteY85" fmla="*/ 1075628 h 1129886"/>
                <a:gd name="connsiteX86" fmla="*/ 445349 w 489305"/>
                <a:gd name="connsiteY86" fmla="*/ 1017121 h 1129886"/>
                <a:gd name="connsiteX87" fmla="*/ 442134 w 489305"/>
                <a:gd name="connsiteY87" fmla="*/ 1021371 h 1129886"/>
                <a:gd name="connsiteX88" fmla="*/ 332549 w 489305"/>
                <a:gd name="connsiteY88" fmla="*/ 997940 h 1129886"/>
                <a:gd name="connsiteX89" fmla="*/ 228607 w 489305"/>
                <a:gd name="connsiteY89" fmla="*/ 934825 h 1129886"/>
                <a:gd name="connsiteX90" fmla="*/ 136703 w 489305"/>
                <a:gd name="connsiteY90" fmla="*/ 864352 h 1129886"/>
                <a:gd name="connsiteX91" fmla="*/ 101484 w 489305"/>
                <a:gd name="connsiteY91" fmla="*/ 811166 h 1129886"/>
                <a:gd name="connsiteX92" fmla="*/ 67230 w 489305"/>
                <a:gd name="connsiteY92" fmla="*/ 754552 h 1129886"/>
                <a:gd name="connsiteX93" fmla="*/ 66016 w 489305"/>
                <a:gd name="connsiteY93" fmla="*/ 752909 h 1129886"/>
                <a:gd name="connsiteX94" fmla="*/ 138489 w 489305"/>
                <a:gd name="connsiteY94" fmla="*/ 699902 h 1129886"/>
                <a:gd name="connsiteX95" fmla="*/ 138525 w 489305"/>
                <a:gd name="connsiteY95" fmla="*/ 700224 h 1129886"/>
                <a:gd name="connsiteX96" fmla="*/ 194353 w 489305"/>
                <a:gd name="connsiteY96" fmla="*/ 767089 h 1129886"/>
                <a:gd name="connsiteX97" fmla="*/ 280257 w 489305"/>
                <a:gd name="connsiteY97" fmla="*/ 826168 h 1129886"/>
                <a:gd name="connsiteX98" fmla="*/ 384591 w 489305"/>
                <a:gd name="connsiteY98" fmla="*/ 869781 h 1129886"/>
                <a:gd name="connsiteX99" fmla="*/ 478639 w 489305"/>
                <a:gd name="connsiteY99" fmla="*/ 883711 h 1129886"/>
                <a:gd name="connsiteX100" fmla="*/ 479567 w 489305"/>
                <a:gd name="connsiteY100" fmla="*/ 890855 h 1129886"/>
                <a:gd name="connsiteX101" fmla="*/ 445349 w 489305"/>
                <a:gd name="connsiteY101" fmla="*/ 1017121 h 112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9305" h="1129886">
                  <a:moveTo>
                    <a:pt x="446421" y="768161"/>
                  </a:moveTo>
                  <a:cubicBezTo>
                    <a:pt x="432954" y="747623"/>
                    <a:pt x="416095" y="727906"/>
                    <a:pt x="394878" y="715119"/>
                  </a:cubicBezTo>
                  <a:cubicBezTo>
                    <a:pt x="370482" y="700403"/>
                    <a:pt x="341515" y="696545"/>
                    <a:pt x="316333" y="683615"/>
                  </a:cubicBezTo>
                  <a:cubicBezTo>
                    <a:pt x="317690" y="654182"/>
                    <a:pt x="302438" y="611606"/>
                    <a:pt x="275149" y="602212"/>
                  </a:cubicBezTo>
                  <a:cubicBezTo>
                    <a:pt x="273006" y="601462"/>
                    <a:pt x="271434" y="602497"/>
                    <a:pt x="270613" y="604033"/>
                  </a:cubicBezTo>
                  <a:cubicBezTo>
                    <a:pt x="266898" y="603783"/>
                    <a:pt x="263148" y="603498"/>
                    <a:pt x="259433" y="603176"/>
                  </a:cubicBezTo>
                  <a:cubicBezTo>
                    <a:pt x="258826" y="503914"/>
                    <a:pt x="248931" y="405401"/>
                    <a:pt x="245967" y="306282"/>
                  </a:cubicBezTo>
                  <a:cubicBezTo>
                    <a:pt x="244467" y="256276"/>
                    <a:pt x="249753" y="207269"/>
                    <a:pt x="253682" y="157513"/>
                  </a:cubicBezTo>
                  <a:cubicBezTo>
                    <a:pt x="257683" y="106828"/>
                    <a:pt x="252325" y="55750"/>
                    <a:pt x="259361" y="5280"/>
                  </a:cubicBezTo>
                  <a:cubicBezTo>
                    <a:pt x="260111" y="-6"/>
                    <a:pt x="252003" y="-2292"/>
                    <a:pt x="251253" y="3030"/>
                  </a:cubicBezTo>
                  <a:cubicBezTo>
                    <a:pt x="244824" y="49178"/>
                    <a:pt x="248931" y="95505"/>
                    <a:pt x="246395" y="141833"/>
                  </a:cubicBezTo>
                  <a:cubicBezTo>
                    <a:pt x="243538" y="194161"/>
                    <a:pt x="236108" y="245703"/>
                    <a:pt x="237359" y="298245"/>
                  </a:cubicBezTo>
                  <a:cubicBezTo>
                    <a:pt x="239716" y="399794"/>
                    <a:pt x="250360" y="500770"/>
                    <a:pt x="251039" y="602462"/>
                  </a:cubicBezTo>
                  <a:cubicBezTo>
                    <a:pt x="221357" y="600211"/>
                    <a:pt x="193889" y="600747"/>
                    <a:pt x="185745" y="637788"/>
                  </a:cubicBezTo>
                  <a:cubicBezTo>
                    <a:pt x="182995" y="650218"/>
                    <a:pt x="179673" y="665970"/>
                    <a:pt x="180459" y="680257"/>
                  </a:cubicBezTo>
                  <a:cubicBezTo>
                    <a:pt x="103270" y="689044"/>
                    <a:pt x="29940" y="762089"/>
                    <a:pt x="8759" y="833669"/>
                  </a:cubicBezTo>
                  <a:cubicBezTo>
                    <a:pt x="8080" y="835919"/>
                    <a:pt x="7616" y="838170"/>
                    <a:pt x="7008" y="840420"/>
                  </a:cubicBezTo>
                  <a:cubicBezTo>
                    <a:pt x="6008" y="841384"/>
                    <a:pt x="5508" y="842813"/>
                    <a:pt x="6008" y="844349"/>
                  </a:cubicBezTo>
                  <a:cubicBezTo>
                    <a:pt x="-12351" y="920894"/>
                    <a:pt x="12295" y="1003798"/>
                    <a:pt x="67230" y="1060019"/>
                  </a:cubicBezTo>
                  <a:cubicBezTo>
                    <a:pt x="132881" y="1127242"/>
                    <a:pt x="232322" y="1143244"/>
                    <a:pt x="321083" y="1119598"/>
                  </a:cubicBezTo>
                  <a:cubicBezTo>
                    <a:pt x="364089" y="1108132"/>
                    <a:pt x="400558" y="1084415"/>
                    <a:pt x="429597" y="1050875"/>
                  </a:cubicBezTo>
                  <a:cubicBezTo>
                    <a:pt x="435633" y="1043910"/>
                    <a:pt x="441563" y="1036730"/>
                    <a:pt x="447242" y="1029336"/>
                  </a:cubicBezTo>
                  <a:cubicBezTo>
                    <a:pt x="447349" y="1029336"/>
                    <a:pt x="447492" y="1029336"/>
                    <a:pt x="447599" y="1029336"/>
                  </a:cubicBezTo>
                  <a:cubicBezTo>
                    <a:pt x="450707" y="1029194"/>
                    <a:pt x="451921" y="1026229"/>
                    <a:pt x="451314" y="1023943"/>
                  </a:cubicBezTo>
                  <a:cubicBezTo>
                    <a:pt x="469745" y="998833"/>
                    <a:pt x="484532" y="971043"/>
                    <a:pt x="487926" y="939754"/>
                  </a:cubicBezTo>
                  <a:cubicBezTo>
                    <a:pt x="494212" y="881104"/>
                    <a:pt x="478782" y="817560"/>
                    <a:pt x="446421" y="768161"/>
                  </a:cubicBezTo>
                  <a:close/>
                  <a:moveTo>
                    <a:pt x="315404" y="692401"/>
                  </a:moveTo>
                  <a:cubicBezTo>
                    <a:pt x="330406" y="699581"/>
                    <a:pt x="346336" y="704010"/>
                    <a:pt x="362017" y="709618"/>
                  </a:cubicBezTo>
                  <a:cubicBezTo>
                    <a:pt x="386663" y="718405"/>
                    <a:pt x="406523" y="731478"/>
                    <a:pt x="423596" y="751445"/>
                  </a:cubicBezTo>
                  <a:cubicBezTo>
                    <a:pt x="432883" y="762303"/>
                    <a:pt x="440884" y="774269"/>
                    <a:pt x="447885" y="786878"/>
                  </a:cubicBezTo>
                  <a:cubicBezTo>
                    <a:pt x="417667" y="787806"/>
                    <a:pt x="391056" y="772019"/>
                    <a:pt x="363624" y="761553"/>
                  </a:cubicBezTo>
                  <a:cubicBezTo>
                    <a:pt x="337621" y="751659"/>
                    <a:pt x="307082" y="743444"/>
                    <a:pt x="289186" y="720584"/>
                  </a:cubicBezTo>
                  <a:cubicBezTo>
                    <a:pt x="302152" y="716119"/>
                    <a:pt x="312368" y="707832"/>
                    <a:pt x="315333" y="693080"/>
                  </a:cubicBezTo>
                  <a:cubicBezTo>
                    <a:pt x="315333" y="692866"/>
                    <a:pt x="315333" y="692616"/>
                    <a:pt x="315404" y="692401"/>
                  </a:cubicBezTo>
                  <a:close/>
                  <a:moveTo>
                    <a:pt x="194960" y="635251"/>
                  </a:moveTo>
                  <a:cubicBezTo>
                    <a:pt x="201961" y="607784"/>
                    <a:pt x="227072" y="607820"/>
                    <a:pt x="251432" y="610284"/>
                  </a:cubicBezTo>
                  <a:cubicBezTo>
                    <a:pt x="252646" y="613142"/>
                    <a:pt x="256861" y="613356"/>
                    <a:pt x="258647" y="611034"/>
                  </a:cubicBezTo>
                  <a:cubicBezTo>
                    <a:pt x="265469" y="611784"/>
                    <a:pt x="272113" y="612570"/>
                    <a:pt x="278114" y="612749"/>
                  </a:cubicBezTo>
                  <a:cubicBezTo>
                    <a:pt x="298188" y="624572"/>
                    <a:pt x="309403" y="661219"/>
                    <a:pt x="307903" y="684150"/>
                  </a:cubicBezTo>
                  <a:cubicBezTo>
                    <a:pt x="307403" y="685115"/>
                    <a:pt x="307260" y="686222"/>
                    <a:pt x="307582" y="687258"/>
                  </a:cubicBezTo>
                  <a:cubicBezTo>
                    <a:pt x="307474" y="687972"/>
                    <a:pt x="307439" y="688722"/>
                    <a:pt x="307332" y="689401"/>
                  </a:cubicBezTo>
                  <a:cubicBezTo>
                    <a:pt x="301402" y="723120"/>
                    <a:pt x="249860" y="718190"/>
                    <a:pt x="224714" y="713583"/>
                  </a:cubicBezTo>
                  <a:cubicBezTo>
                    <a:pt x="208105" y="710547"/>
                    <a:pt x="194568" y="703439"/>
                    <a:pt x="190460" y="687901"/>
                  </a:cubicBezTo>
                  <a:cubicBezTo>
                    <a:pt x="191781" y="687865"/>
                    <a:pt x="193103" y="687758"/>
                    <a:pt x="194425" y="687722"/>
                  </a:cubicBezTo>
                  <a:cubicBezTo>
                    <a:pt x="199854" y="687651"/>
                    <a:pt x="199854" y="679257"/>
                    <a:pt x="194425" y="679293"/>
                  </a:cubicBezTo>
                  <a:cubicBezTo>
                    <a:pt x="192674" y="679328"/>
                    <a:pt x="190924" y="679543"/>
                    <a:pt x="189210" y="679650"/>
                  </a:cubicBezTo>
                  <a:cubicBezTo>
                    <a:pt x="189210" y="679471"/>
                    <a:pt x="189138" y="679328"/>
                    <a:pt x="189138" y="679150"/>
                  </a:cubicBezTo>
                  <a:cubicBezTo>
                    <a:pt x="188603" y="664719"/>
                    <a:pt x="191353" y="649289"/>
                    <a:pt x="194960" y="635251"/>
                  </a:cubicBezTo>
                  <a:close/>
                  <a:moveTo>
                    <a:pt x="181423" y="688615"/>
                  </a:moveTo>
                  <a:cubicBezTo>
                    <a:pt x="181994" y="691580"/>
                    <a:pt x="182745" y="694509"/>
                    <a:pt x="183923" y="697188"/>
                  </a:cubicBezTo>
                  <a:cubicBezTo>
                    <a:pt x="191281" y="714547"/>
                    <a:pt x="209284" y="719691"/>
                    <a:pt x="226464" y="722441"/>
                  </a:cubicBezTo>
                  <a:cubicBezTo>
                    <a:pt x="241038" y="724763"/>
                    <a:pt x="262433" y="726727"/>
                    <a:pt x="280685" y="722905"/>
                  </a:cubicBezTo>
                  <a:cubicBezTo>
                    <a:pt x="297581" y="746230"/>
                    <a:pt x="325441" y="756088"/>
                    <a:pt x="351552" y="765696"/>
                  </a:cubicBezTo>
                  <a:cubicBezTo>
                    <a:pt x="383020" y="777269"/>
                    <a:pt x="414452" y="796522"/>
                    <a:pt x="448992" y="794986"/>
                  </a:cubicBezTo>
                  <a:cubicBezTo>
                    <a:pt x="450171" y="794914"/>
                    <a:pt x="451064" y="794450"/>
                    <a:pt x="451707" y="793736"/>
                  </a:cubicBezTo>
                  <a:cubicBezTo>
                    <a:pt x="464851" y="819275"/>
                    <a:pt x="473460" y="847385"/>
                    <a:pt x="477674" y="875603"/>
                  </a:cubicBezTo>
                  <a:cubicBezTo>
                    <a:pt x="448492" y="882104"/>
                    <a:pt x="410523" y="868995"/>
                    <a:pt x="383234" y="860923"/>
                  </a:cubicBezTo>
                  <a:cubicBezTo>
                    <a:pt x="348944" y="850814"/>
                    <a:pt x="315725" y="836312"/>
                    <a:pt x="284400" y="819132"/>
                  </a:cubicBezTo>
                  <a:cubicBezTo>
                    <a:pt x="257468" y="804380"/>
                    <a:pt x="233144" y="786199"/>
                    <a:pt x="208677" y="767768"/>
                  </a:cubicBezTo>
                  <a:cubicBezTo>
                    <a:pt x="183745" y="749016"/>
                    <a:pt x="157206" y="728442"/>
                    <a:pt x="146419" y="698009"/>
                  </a:cubicBezTo>
                  <a:cubicBezTo>
                    <a:pt x="146276" y="697616"/>
                    <a:pt x="146026" y="697331"/>
                    <a:pt x="145811" y="697009"/>
                  </a:cubicBezTo>
                  <a:cubicBezTo>
                    <a:pt x="157349" y="692830"/>
                    <a:pt x="169279" y="689901"/>
                    <a:pt x="181423" y="688615"/>
                  </a:cubicBezTo>
                  <a:close/>
                  <a:moveTo>
                    <a:pt x="355624" y="1098309"/>
                  </a:moveTo>
                  <a:cubicBezTo>
                    <a:pt x="275542" y="1136243"/>
                    <a:pt x="168386" y="1129849"/>
                    <a:pt x="97413" y="1075592"/>
                  </a:cubicBezTo>
                  <a:cubicBezTo>
                    <a:pt x="35941" y="1028622"/>
                    <a:pt x="1115" y="950291"/>
                    <a:pt x="9401" y="873138"/>
                  </a:cubicBezTo>
                  <a:cubicBezTo>
                    <a:pt x="10045" y="867245"/>
                    <a:pt x="11045" y="861315"/>
                    <a:pt x="12330" y="855350"/>
                  </a:cubicBezTo>
                  <a:cubicBezTo>
                    <a:pt x="30583" y="883997"/>
                    <a:pt x="56372" y="906464"/>
                    <a:pt x="79553" y="931146"/>
                  </a:cubicBezTo>
                  <a:cubicBezTo>
                    <a:pt x="108664" y="962150"/>
                    <a:pt x="139311" y="989939"/>
                    <a:pt x="175244" y="1012942"/>
                  </a:cubicBezTo>
                  <a:cubicBezTo>
                    <a:pt x="209677" y="1034980"/>
                    <a:pt x="247217" y="1052625"/>
                    <a:pt x="286401" y="1064448"/>
                  </a:cubicBezTo>
                  <a:cubicBezTo>
                    <a:pt x="304260" y="1069842"/>
                    <a:pt x="322369" y="1073556"/>
                    <a:pt x="340800" y="1076271"/>
                  </a:cubicBezTo>
                  <a:cubicBezTo>
                    <a:pt x="354016" y="1078235"/>
                    <a:pt x="368518" y="1083986"/>
                    <a:pt x="382198" y="1082807"/>
                  </a:cubicBezTo>
                  <a:cubicBezTo>
                    <a:pt x="373840" y="1088630"/>
                    <a:pt x="365017" y="1093845"/>
                    <a:pt x="355624" y="1098309"/>
                  </a:cubicBezTo>
                  <a:close/>
                  <a:moveTo>
                    <a:pt x="391592" y="1075628"/>
                  </a:moveTo>
                  <a:cubicBezTo>
                    <a:pt x="390806" y="1074128"/>
                    <a:pt x="389271" y="1073092"/>
                    <a:pt x="387199" y="1073735"/>
                  </a:cubicBezTo>
                  <a:cubicBezTo>
                    <a:pt x="372554" y="1078128"/>
                    <a:pt x="350158" y="1069663"/>
                    <a:pt x="334978" y="1067306"/>
                  </a:cubicBezTo>
                  <a:cubicBezTo>
                    <a:pt x="317047" y="1064484"/>
                    <a:pt x="299366" y="1060198"/>
                    <a:pt x="282114" y="1054625"/>
                  </a:cubicBezTo>
                  <a:cubicBezTo>
                    <a:pt x="243645" y="1042267"/>
                    <a:pt x="207069" y="1024372"/>
                    <a:pt x="173351" y="1002083"/>
                  </a:cubicBezTo>
                  <a:cubicBezTo>
                    <a:pt x="140311" y="980223"/>
                    <a:pt x="112307" y="954184"/>
                    <a:pt x="85304" y="925466"/>
                  </a:cubicBezTo>
                  <a:cubicBezTo>
                    <a:pt x="60729" y="899285"/>
                    <a:pt x="33083" y="875710"/>
                    <a:pt x="15117" y="844242"/>
                  </a:cubicBezTo>
                  <a:cubicBezTo>
                    <a:pt x="23510" y="814274"/>
                    <a:pt x="39620" y="784627"/>
                    <a:pt x="60801" y="759303"/>
                  </a:cubicBezTo>
                  <a:cubicBezTo>
                    <a:pt x="68123" y="776126"/>
                    <a:pt x="79375" y="790521"/>
                    <a:pt x="89019" y="806059"/>
                  </a:cubicBezTo>
                  <a:cubicBezTo>
                    <a:pt x="101056" y="825454"/>
                    <a:pt x="112164" y="845421"/>
                    <a:pt x="126023" y="863637"/>
                  </a:cubicBezTo>
                  <a:cubicBezTo>
                    <a:pt x="150776" y="896177"/>
                    <a:pt x="185102" y="916037"/>
                    <a:pt x="218785" y="937932"/>
                  </a:cubicBezTo>
                  <a:cubicBezTo>
                    <a:pt x="254254" y="961006"/>
                    <a:pt x="284650" y="986760"/>
                    <a:pt x="324191" y="1003155"/>
                  </a:cubicBezTo>
                  <a:cubicBezTo>
                    <a:pt x="359731" y="1017907"/>
                    <a:pt x="397486" y="1028872"/>
                    <a:pt x="436098" y="1029444"/>
                  </a:cubicBezTo>
                  <a:cubicBezTo>
                    <a:pt x="422882" y="1046517"/>
                    <a:pt x="408309" y="1062341"/>
                    <a:pt x="391592" y="1075628"/>
                  </a:cubicBezTo>
                  <a:close/>
                  <a:moveTo>
                    <a:pt x="445349" y="1017121"/>
                  </a:moveTo>
                  <a:cubicBezTo>
                    <a:pt x="444313" y="1018549"/>
                    <a:pt x="443206" y="1019942"/>
                    <a:pt x="442134" y="1021371"/>
                  </a:cubicBezTo>
                  <a:cubicBezTo>
                    <a:pt x="404415" y="1021871"/>
                    <a:pt x="367375" y="1011941"/>
                    <a:pt x="332549" y="997940"/>
                  </a:cubicBezTo>
                  <a:cubicBezTo>
                    <a:pt x="293258" y="982152"/>
                    <a:pt x="263219" y="958328"/>
                    <a:pt x="228607" y="934825"/>
                  </a:cubicBezTo>
                  <a:cubicBezTo>
                    <a:pt x="196425" y="912929"/>
                    <a:pt x="161921" y="894963"/>
                    <a:pt x="136703" y="864352"/>
                  </a:cubicBezTo>
                  <a:cubicBezTo>
                    <a:pt x="123166" y="847921"/>
                    <a:pt x="112450" y="829311"/>
                    <a:pt x="101484" y="811166"/>
                  </a:cubicBezTo>
                  <a:cubicBezTo>
                    <a:pt x="90162" y="792485"/>
                    <a:pt x="75446" y="774912"/>
                    <a:pt x="67230" y="754552"/>
                  </a:cubicBezTo>
                  <a:cubicBezTo>
                    <a:pt x="66945" y="753838"/>
                    <a:pt x="66516" y="753338"/>
                    <a:pt x="66016" y="752909"/>
                  </a:cubicBezTo>
                  <a:cubicBezTo>
                    <a:pt x="86518" y="730049"/>
                    <a:pt x="111343" y="711297"/>
                    <a:pt x="138489" y="699902"/>
                  </a:cubicBezTo>
                  <a:cubicBezTo>
                    <a:pt x="138525" y="700010"/>
                    <a:pt x="138489" y="700081"/>
                    <a:pt x="138525" y="700224"/>
                  </a:cubicBezTo>
                  <a:cubicBezTo>
                    <a:pt x="148633" y="728728"/>
                    <a:pt x="170993" y="748944"/>
                    <a:pt x="194353" y="767089"/>
                  </a:cubicBezTo>
                  <a:cubicBezTo>
                    <a:pt x="221821" y="788414"/>
                    <a:pt x="249682" y="809452"/>
                    <a:pt x="280257" y="826168"/>
                  </a:cubicBezTo>
                  <a:cubicBezTo>
                    <a:pt x="313225" y="844206"/>
                    <a:pt x="348444" y="859458"/>
                    <a:pt x="384591" y="869781"/>
                  </a:cubicBezTo>
                  <a:cubicBezTo>
                    <a:pt x="411845" y="877568"/>
                    <a:pt x="449135" y="889890"/>
                    <a:pt x="478639" y="883711"/>
                  </a:cubicBezTo>
                  <a:cubicBezTo>
                    <a:pt x="478924" y="886104"/>
                    <a:pt x="479317" y="888497"/>
                    <a:pt x="479567" y="890855"/>
                  </a:cubicBezTo>
                  <a:cubicBezTo>
                    <a:pt x="484139" y="939325"/>
                    <a:pt x="473424" y="977759"/>
                    <a:pt x="445349" y="10171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EBF7678-B7B3-8C44-9453-1B6D9753A699}"/>
                </a:ext>
              </a:extLst>
            </p:cNvPr>
            <p:cNvSpPr/>
            <p:nvPr/>
          </p:nvSpPr>
          <p:spPr>
            <a:xfrm>
              <a:off x="10184970" y="300309"/>
              <a:ext cx="142226" cy="137030"/>
            </a:xfrm>
            <a:custGeom>
              <a:avLst/>
              <a:gdLst>
                <a:gd name="connsiteX0" fmla="*/ 140831 w 142226"/>
                <a:gd name="connsiteY0" fmla="*/ 58592 h 137030"/>
                <a:gd name="connsiteX1" fmla="*/ 112720 w 142226"/>
                <a:gd name="connsiteY1" fmla="*/ 57413 h 137030"/>
                <a:gd name="connsiteX2" fmla="*/ 76002 w 142226"/>
                <a:gd name="connsiteY2" fmla="*/ 59557 h 137030"/>
                <a:gd name="connsiteX3" fmla="*/ 88146 w 142226"/>
                <a:gd name="connsiteY3" fmla="*/ 45090 h 137030"/>
                <a:gd name="connsiteX4" fmla="*/ 103898 w 142226"/>
                <a:gd name="connsiteY4" fmla="*/ 27517 h 137030"/>
                <a:gd name="connsiteX5" fmla="*/ 101826 w 142226"/>
                <a:gd name="connsiteY5" fmla="*/ 23659 h 137030"/>
                <a:gd name="connsiteX6" fmla="*/ 87039 w 142226"/>
                <a:gd name="connsiteY6" fmla="*/ 39447 h 137030"/>
                <a:gd name="connsiteX7" fmla="*/ 70322 w 142226"/>
                <a:gd name="connsiteY7" fmla="*/ 59449 h 137030"/>
                <a:gd name="connsiteX8" fmla="*/ 69608 w 142226"/>
                <a:gd name="connsiteY8" fmla="*/ 2157 h 137030"/>
                <a:gd name="connsiteX9" fmla="*/ 65500 w 142226"/>
                <a:gd name="connsiteY9" fmla="*/ 2157 h 137030"/>
                <a:gd name="connsiteX10" fmla="*/ 66179 w 142226"/>
                <a:gd name="connsiteY10" fmla="*/ 55842 h 137030"/>
                <a:gd name="connsiteX11" fmla="*/ 37318 w 142226"/>
                <a:gd name="connsiteY11" fmla="*/ 21659 h 137030"/>
                <a:gd name="connsiteX12" fmla="*/ 34389 w 142226"/>
                <a:gd name="connsiteY12" fmla="*/ 24802 h 137030"/>
                <a:gd name="connsiteX13" fmla="*/ 64143 w 142226"/>
                <a:gd name="connsiteY13" fmla="*/ 60021 h 137030"/>
                <a:gd name="connsiteX14" fmla="*/ 1421 w 142226"/>
                <a:gd name="connsiteY14" fmla="*/ 65593 h 137030"/>
                <a:gd name="connsiteX15" fmla="*/ 2528 w 142226"/>
                <a:gd name="connsiteY15" fmla="*/ 69915 h 137030"/>
                <a:gd name="connsiteX16" fmla="*/ 65822 w 142226"/>
                <a:gd name="connsiteY16" fmla="*/ 64486 h 137030"/>
                <a:gd name="connsiteX17" fmla="*/ 36247 w 142226"/>
                <a:gd name="connsiteY17" fmla="*/ 106277 h 137030"/>
                <a:gd name="connsiteX18" fmla="*/ 35818 w 142226"/>
                <a:gd name="connsiteY18" fmla="*/ 106670 h 137030"/>
                <a:gd name="connsiteX19" fmla="*/ 35497 w 142226"/>
                <a:gd name="connsiteY19" fmla="*/ 109384 h 137030"/>
                <a:gd name="connsiteX20" fmla="*/ 35604 w 142226"/>
                <a:gd name="connsiteY20" fmla="*/ 109634 h 137030"/>
                <a:gd name="connsiteX21" fmla="*/ 39176 w 142226"/>
                <a:gd name="connsiteY21" fmla="*/ 109634 h 137030"/>
                <a:gd name="connsiteX22" fmla="*/ 39461 w 142226"/>
                <a:gd name="connsiteY22" fmla="*/ 109134 h 137030"/>
                <a:gd name="connsiteX23" fmla="*/ 39461 w 142226"/>
                <a:gd name="connsiteY23" fmla="*/ 109134 h 137030"/>
                <a:gd name="connsiteX24" fmla="*/ 40033 w 142226"/>
                <a:gd name="connsiteY24" fmla="*/ 108098 h 137030"/>
                <a:gd name="connsiteX25" fmla="*/ 66072 w 142226"/>
                <a:gd name="connsiteY25" fmla="*/ 70737 h 137030"/>
                <a:gd name="connsiteX26" fmla="*/ 66072 w 142226"/>
                <a:gd name="connsiteY26" fmla="*/ 70844 h 137030"/>
                <a:gd name="connsiteX27" fmla="*/ 66215 w 142226"/>
                <a:gd name="connsiteY27" fmla="*/ 134887 h 137030"/>
                <a:gd name="connsiteX28" fmla="*/ 70322 w 142226"/>
                <a:gd name="connsiteY28" fmla="*/ 134887 h 137030"/>
                <a:gd name="connsiteX29" fmla="*/ 70180 w 142226"/>
                <a:gd name="connsiteY29" fmla="*/ 70844 h 137030"/>
                <a:gd name="connsiteX30" fmla="*/ 70215 w 142226"/>
                <a:gd name="connsiteY30" fmla="*/ 67736 h 137030"/>
                <a:gd name="connsiteX31" fmla="*/ 106827 w 142226"/>
                <a:gd name="connsiteY31" fmla="*/ 105562 h 137030"/>
                <a:gd name="connsiteX32" fmla="*/ 108899 w 142226"/>
                <a:gd name="connsiteY32" fmla="*/ 101705 h 137030"/>
                <a:gd name="connsiteX33" fmla="*/ 72680 w 142226"/>
                <a:gd name="connsiteY33" fmla="*/ 64164 h 137030"/>
                <a:gd name="connsiteX34" fmla="*/ 73823 w 142226"/>
                <a:gd name="connsiteY34" fmla="*/ 64093 h 137030"/>
                <a:gd name="connsiteX35" fmla="*/ 108327 w 142226"/>
                <a:gd name="connsiteY35" fmla="*/ 62307 h 137030"/>
                <a:gd name="connsiteX36" fmla="*/ 139724 w 142226"/>
                <a:gd name="connsiteY36" fmla="*/ 62843 h 137030"/>
                <a:gd name="connsiteX37" fmla="*/ 140831 w 142226"/>
                <a:gd name="connsiteY37" fmla="*/ 58592 h 13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226" h="137030">
                  <a:moveTo>
                    <a:pt x="140831" y="58592"/>
                  </a:moveTo>
                  <a:cubicBezTo>
                    <a:pt x="131901" y="54949"/>
                    <a:pt x="121971" y="56449"/>
                    <a:pt x="112720" y="57413"/>
                  </a:cubicBezTo>
                  <a:cubicBezTo>
                    <a:pt x="100505" y="58699"/>
                    <a:pt x="88253" y="58771"/>
                    <a:pt x="76002" y="59557"/>
                  </a:cubicBezTo>
                  <a:cubicBezTo>
                    <a:pt x="80216" y="54877"/>
                    <a:pt x="84324" y="50163"/>
                    <a:pt x="88146" y="45090"/>
                  </a:cubicBezTo>
                  <a:cubicBezTo>
                    <a:pt x="93039" y="38590"/>
                    <a:pt x="97183" y="31982"/>
                    <a:pt x="103898" y="27517"/>
                  </a:cubicBezTo>
                  <a:cubicBezTo>
                    <a:pt x="106148" y="26017"/>
                    <a:pt x="104077" y="22159"/>
                    <a:pt x="101826" y="23659"/>
                  </a:cubicBezTo>
                  <a:cubicBezTo>
                    <a:pt x="95683" y="27767"/>
                    <a:pt x="91468" y="33410"/>
                    <a:pt x="87039" y="39447"/>
                  </a:cubicBezTo>
                  <a:cubicBezTo>
                    <a:pt x="81860" y="46519"/>
                    <a:pt x="76144" y="53020"/>
                    <a:pt x="70322" y="59449"/>
                  </a:cubicBezTo>
                  <a:cubicBezTo>
                    <a:pt x="70430" y="40340"/>
                    <a:pt x="69679" y="21266"/>
                    <a:pt x="69608" y="2157"/>
                  </a:cubicBezTo>
                  <a:cubicBezTo>
                    <a:pt x="69608" y="-701"/>
                    <a:pt x="65465" y="-737"/>
                    <a:pt x="65500" y="2157"/>
                  </a:cubicBezTo>
                  <a:cubicBezTo>
                    <a:pt x="65572" y="20052"/>
                    <a:pt x="66179" y="37947"/>
                    <a:pt x="66179" y="55842"/>
                  </a:cubicBezTo>
                  <a:cubicBezTo>
                    <a:pt x="56964" y="43912"/>
                    <a:pt x="47748" y="32017"/>
                    <a:pt x="37318" y="21659"/>
                  </a:cubicBezTo>
                  <a:cubicBezTo>
                    <a:pt x="35354" y="19730"/>
                    <a:pt x="32425" y="22873"/>
                    <a:pt x="34389" y="24802"/>
                  </a:cubicBezTo>
                  <a:cubicBezTo>
                    <a:pt x="45141" y="35482"/>
                    <a:pt x="54642" y="47769"/>
                    <a:pt x="64143" y="60021"/>
                  </a:cubicBezTo>
                  <a:cubicBezTo>
                    <a:pt x="43248" y="60378"/>
                    <a:pt x="20923" y="58235"/>
                    <a:pt x="1421" y="65593"/>
                  </a:cubicBezTo>
                  <a:cubicBezTo>
                    <a:pt x="-1079" y="66522"/>
                    <a:pt x="-8" y="70844"/>
                    <a:pt x="2528" y="69915"/>
                  </a:cubicBezTo>
                  <a:cubicBezTo>
                    <a:pt x="22031" y="62557"/>
                    <a:pt x="44855" y="64986"/>
                    <a:pt x="65822" y="64486"/>
                  </a:cubicBezTo>
                  <a:cubicBezTo>
                    <a:pt x="54392" y="77345"/>
                    <a:pt x="44569" y="90775"/>
                    <a:pt x="36247" y="106277"/>
                  </a:cubicBezTo>
                  <a:cubicBezTo>
                    <a:pt x="36104" y="106420"/>
                    <a:pt x="35961" y="106527"/>
                    <a:pt x="35818" y="106670"/>
                  </a:cubicBezTo>
                  <a:cubicBezTo>
                    <a:pt x="35068" y="107384"/>
                    <a:pt x="35139" y="108491"/>
                    <a:pt x="35497" y="109384"/>
                  </a:cubicBezTo>
                  <a:lnTo>
                    <a:pt x="35604" y="109634"/>
                  </a:lnTo>
                  <a:cubicBezTo>
                    <a:pt x="36247" y="111206"/>
                    <a:pt x="38461" y="110956"/>
                    <a:pt x="39176" y="109634"/>
                  </a:cubicBezTo>
                  <a:cubicBezTo>
                    <a:pt x="39283" y="109456"/>
                    <a:pt x="39354" y="109313"/>
                    <a:pt x="39461" y="109134"/>
                  </a:cubicBezTo>
                  <a:cubicBezTo>
                    <a:pt x="39461" y="109134"/>
                    <a:pt x="39461" y="109134"/>
                    <a:pt x="39461" y="109134"/>
                  </a:cubicBezTo>
                  <a:cubicBezTo>
                    <a:pt x="39783" y="108813"/>
                    <a:pt x="39961" y="108456"/>
                    <a:pt x="40033" y="108098"/>
                  </a:cubicBezTo>
                  <a:cubicBezTo>
                    <a:pt x="47462" y="94382"/>
                    <a:pt x="56142" y="82238"/>
                    <a:pt x="66072" y="70737"/>
                  </a:cubicBezTo>
                  <a:cubicBezTo>
                    <a:pt x="66072" y="70772"/>
                    <a:pt x="66072" y="70808"/>
                    <a:pt x="66072" y="70844"/>
                  </a:cubicBezTo>
                  <a:cubicBezTo>
                    <a:pt x="65500" y="92204"/>
                    <a:pt x="67465" y="113599"/>
                    <a:pt x="66215" y="134887"/>
                  </a:cubicBezTo>
                  <a:cubicBezTo>
                    <a:pt x="66036" y="137745"/>
                    <a:pt x="70180" y="137745"/>
                    <a:pt x="70322" y="134887"/>
                  </a:cubicBezTo>
                  <a:cubicBezTo>
                    <a:pt x="71573" y="113563"/>
                    <a:pt x="69608" y="92168"/>
                    <a:pt x="70180" y="70844"/>
                  </a:cubicBezTo>
                  <a:cubicBezTo>
                    <a:pt x="70215" y="69808"/>
                    <a:pt x="70215" y="68772"/>
                    <a:pt x="70215" y="67736"/>
                  </a:cubicBezTo>
                  <a:cubicBezTo>
                    <a:pt x="81288" y="81738"/>
                    <a:pt x="92825" y="95204"/>
                    <a:pt x="106827" y="105562"/>
                  </a:cubicBezTo>
                  <a:cubicBezTo>
                    <a:pt x="109041" y="107170"/>
                    <a:pt x="111078" y="103312"/>
                    <a:pt x="108899" y="101705"/>
                  </a:cubicBezTo>
                  <a:cubicBezTo>
                    <a:pt x="95040" y="91453"/>
                    <a:pt x="83646" y="78059"/>
                    <a:pt x="72680" y="64164"/>
                  </a:cubicBezTo>
                  <a:cubicBezTo>
                    <a:pt x="73073" y="64129"/>
                    <a:pt x="73430" y="64129"/>
                    <a:pt x="73823" y="64093"/>
                  </a:cubicBezTo>
                  <a:cubicBezTo>
                    <a:pt x="85324" y="63271"/>
                    <a:pt x="96897" y="63450"/>
                    <a:pt x="108327" y="62307"/>
                  </a:cubicBezTo>
                  <a:cubicBezTo>
                    <a:pt x="118507" y="61271"/>
                    <a:pt x="129866" y="58806"/>
                    <a:pt x="139724" y="62843"/>
                  </a:cubicBezTo>
                  <a:cubicBezTo>
                    <a:pt x="142224" y="63914"/>
                    <a:pt x="143296" y="59592"/>
                    <a:pt x="140831" y="5859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4AE168EC-20C6-B648-BA27-8113C0742CEC}"/>
                </a:ext>
              </a:extLst>
            </p:cNvPr>
            <p:cNvSpPr/>
            <p:nvPr/>
          </p:nvSpPr>
          <p:spPr>
            <a:xfrm>
              <a:off x="9148428" y="519448"/>
              <a:ext cx="101176" cy="118425"/>
            </a:xfrm>
            <a:custGeom>
              <a:avLst/>
              <a:gdLst>
                <a:gd name="connsiteX0" fmla="*/ 99953 w 101176"/>
                <a:gd name="connsiteY0" fmla="*/ 57445 h 118425"/>
                <a:gd name="connsiteX1" fmla="*/ 55555 w 101176"/>
                <a:gd name="connsiteY1" fmla="*/ 55802 h 118425"/>
                <a:gd name="connsiteX2" fmla="*/ 55269 w 101176"/>
                <a:gd name="connsiteY2" fmla="*/ 55480 h 118425"/>
                <a:gd name="connsiteX3" fmla="*/ 80665 w 101176"/>
                <a:gd name="connsiteY3" fmla="*/ 25905 h 118425"/>
                <a:gd name="connsiteX4" fmla="*/ 78415 w 101176"/>
                <a:gd name="connsiteY4" fmla="*/ 24583 h 118425"/>
                <a:gd name="connsiteX5" fmla="*/ 54947 w 101176"/>
                <a:gd name="connsiteY5" fmla="*/ 52444 h 118425"/>
                <a:gd name="connsiteX6" fmla="*/ 55019 w 101176"/>
                <a:gd name="connsiteY6" fmla="*/ 30548 h 118425"/>
                <a:gd name="connsiteX7" fmla="*/ 55912 w 101176"/>
                <a:gd name="connsiteY7" fmla="*/ 1259 h 118425"/>
                <a:gd name="connsiteX8" fmla="*/ 53304 w 101176"/>
                <a:gd name="connsiteY8" fmla="*/ 1259 h 118425"/>
                <a:gd name="connsiteX9" fmla="*/ 52411 w 101176"/>
                <a:gd name="connsiteY9" fmla="*/ 30548 h 118425"/>
                <a:gd name="connsiteX10" fmla="*/ 52304 w 101176"/>
                <a:gd name="connsiteY10" fmla="*/ 52051 h 118425"/>
                <a:gd name="connsiteX11" fmla="*/ 52161 w 101176"/>
                <a:gd name="connsiteY11" fmla="*/ 51873 h 118425"/>
                <a:gd name="connsiteX12" fmla="*/ 40838 w 101176"/>
                <a:gd name="connsiteY12" fmla="*/ 38871 h 118425"/>
                <a:gd name="connsiteX13" fmla="*/ 27194 w 101176"/>
                <a:gd name="connsiteY13" fmla="*/ 25012 h 118425"/>
                <a:gd name="connsiteX14" fmla="*/ 24944 w 101176"/>
                <a:gd name="connsiteY14" fmla="*/ 26334 h 118425"/>
                <a:gd name="connsiteX15" fmla="*/ 36695 w 101176"/>
                <a:gd name="connsiteY15" fmla="*/ 38692 h 118425"/>
                <a:gd name="connsiteX16" fmla="*/ 50304 w 101176"/>
                <a:gd name="connsiteY16" fmla="*/ 53694 h 118425"/>
                <a:gd name="connsiteX17" fmla="*/ 51626 w 101176"/>
                <a:gd name="connsiteY17" fmla="*/ 55266 h 118425"/>
                <a:gd name="connsiteX18" fmla="*/ 51304 w 101176"/>
                <a:gd name="connsiteY18" fmla="*/ 55552 h 118425"/>
                <a:gd name="connsiteX19" fmla="*/ 3763 w 101176"/>
                <a:gd name="connsiteY19" fmla="*/ 54266 h 118425"/>
                <a:gd name="connsiteX20" fmla="*/ 1583 w 101176"/>
                <a:gd name="connsiteY20" fmla="*/ 53730 h 118425"/>
                <a:gd name="connsiteX21" fmla="*/ 405 w 101176"/>
                <a:gd name="connsiteY21" fmla="*/ 54659 h 118425"/>
                <a:gd name="connsiteX22" fmla="*/ 1333 w 101176"/>
                <a:gd name="connsiteY22" fmla="*/ 56873 h 118425"/>
                <a:gd name="connsiteX23" fmla="*/ 48589 w 101176"/>
                <a:gd name="connsiteY23" fmla="*/ 58016 h 118425"/>
                <a:gd name="connsiteX24" fmla="*/ 29480 w 101176"/>
                <a:gd name="connsiteY24" fmla="*/ 81626 h 118425"/>
                <a:gd name="connsiteX25" fmla="*/ 31730 w 101176"/>
                <a:gd name="connsiteY25" fmla="*/ 82948 h 118425"/>
                <a:gd name="connsiteX26" fmla="*/ 52090 w 101176"/>
                <a:gd name="connsiteY26" fmla="*/ 58230 h 118425"/>
                <a:gd name="connsiteX27" fmla="*/ 52161 w 101176"/>
                <a:gd name="connsiteY27" fmla="*/ 58230 h 118425"/>
                <a:gd name="connsiteX28" fmla="*/ 52126 w 101176"/>
                <a:gd name="connsiteY28" fmla="*/ 59052 h 118425"/>
                <a:gd name="connsiteX29" fmla="*/ 49661 w 101176"/>
                <a:gd name="connsiteY29" fmla="*/ 117166 h 118425"/>
                <a:gd name="connsiteX30" fmla="*/ 52268 w 101176"/>
                <a:gd name="connsiteY30" fmla="*/ 117166 h 118425"/>
                <a:gd name="connsiteX31" fmla="*/ 54733 w 101176"/>
                <a:gd name="connsiteY31" fmla="*/ 59052 h 118425"/>
                <a:gd name="connsiteX32" fmla="*/ 54733 w 101176"/>
                <a:gd name="connsiteY32" fmla="*/ 58838 h 118425"/>
                <a:gd name="connsiteX33" fmla="*/ 64234 w 101176"/>
                <a:gd name="connsiteY33" fmla="*/ 68910 h 118425"/>
                <a:gd name="connsiteX34" fmla="*/ 77486 w 101176"/>
                <a:gd name="connsiteY34" fmla="*/ 82091 h 118425"/>
                <a:gd name="connsiteX35" fmla="*/ 78807 w 101176"/>
                <a:gd name="connsiteY35" fmla="*/ 79840 h 118425"/>
                <a:gd name="connsiteX36" fmla="*/ 65413 w 101176"/>
                <a:gd name="connsiteY36" fmla="*/ 66374 h 118425"/>
                <a:gd name="connsiteX37" fmla="*/ 57948 w 101176"/>
                <a:gd name="connsiteY37" fmla="*/ 58552 h 118425"/>
                <a:gd name="connsiteX38" fmla="*/ 99882 w 101176"/>
                <a:gd name="connsiteY38" fmla="*/ 60052 h 118425"/>
                <a:gd name="connsiteX39" fmla="*/ 99953 w 101176"/>
                <a:gd name="connsiteY39" fmla="*/ 57445 h 11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176" h="118425">
                  <a:moveTo>
                    <a:pt x="99953" y="57445"/>
                  </a:moveTo>
                  <a:cubicBezTo>
                    <a:pt x="85130" y="57409"/>
                    <a:pt x="70342" y="56587"/>
                    <a:pt x="55555" y="55802"/>
                  </a:cubicBezTo>
                  <a:cubicBezTo>
                    <a:pt x="55447" y="55694"/>
                    <a:pt x="55376" y="55587"/>
                    <a:pt x="55269" y="55480"/>
                  </a:cubicBezTo>
                  <a:cubicBezTo>
                    <a:pt x="65199" y="46800"/>
                    <a:pt x="75271" y="38228"/>
                    <a:pt x="80665" y="25905"/>
                  </a:cubicBezTo>
                  <a:cubicBezTo>
                    <a:pt x="81344" y="24405"/>
                    <a:pt x="79093" y="23083"/>
                    <a:pt x="78415" y="24583"/>
                  </a:cubicBezTo>
                  <a:cubicBezTo>
                    <a:pt x="73378" y="36085"/>
                    <a:pt x="64234" y="44336"/>
                    <a:pt x="54947" y="52444"/>
                  </a:cubicBezTo>
                  <a:cubicBezTo>
                    <a:pt x="55126" y="45157"/>
                    <a:pt x="55019" y="37835"/>
                    <a:pt x="55019" y="30548"/>
                  </a:cubicBezTo>
                  <a:cubicBezTo>
                    <a:pt x="55019" y="20762"/>
                    <a:pt x="56090" y="11010"/>
                    <a:pt x="55912" y="1259"/>
                  </a:cubicBezTo>
                  <a:cubicBezTo>
                    <a:pt x="55876" y="-420"/>
                    <a:pt x="53304" y="-420"/>
                    <a:pt x="53304" y="1259"/>
                  </a:cubicBezTo>
                  <a:cubicBezTo>
                    <a:pt x="53483" y="11046"/>
                    <a:pt x="52411" y="20797"/>
                    <a:pt x="52411" y="30548"/>
                  </a:cubicBezTo>
                  <a:cubicBezTo>
                    <a:pt x="52411" y="37728"/>
                    <a:pt x="52483" y="44872"/>
                    <a:pt x="52304" y="52051"/>
                  </a:cubicBezTo>
                  <a:cubicBezTo>
                    <a:pt x="52268" y="51980"/>
                    <a:pt x="52197" y="51944"/>
                    <a:pt x="52161" y="51873"/>
                  </a:cubicBezTo>
                  <a:cubicBezTo>
                    <a:pt x="48518" y="47372"/>
                    <a:pt x="45125" y="42764"/>
                    <a:pt x="40838" y="38871"/>
                  </a:cubicBezTo>
                  <a:cubicBezTo>
                    <a:pt x="35981" y="34478"/>
                    <a:pt x="30766" y="30620"/>
                    <a:pt x="27194" y="25012"/>
                  </a:cubicBezTo>
                  <a:cubicBezTo>
                    <a:pt x="26301" y="23619"/>
                    <a:pt x="24051" y="24905"/>
                    <a:pt x="24944" y="26334"/>
                  </a:cubicBezTo>
                  <a:cubicBezTo>
                    <a:pt x="28087" y="31263"/>
                    <a:pt x="32338" y="34906"/>
                    <a:pt x="36695" y="38692"/>
                  </a:cubicBezTo>
                  <a:cubicBezTo>
                    <a:pt x="41910" y="43229"/>
                    <a:pt x="45946" y="48336"/>
                    <a:pt x="50304" y="53694"/>
                  </a:cubicBezTo>
                  <a:cubicBezTo>
                    <a:pt x="50733" y="54230"/>
                    <a:pt x="51197" y="54730"/>
                    <a:pt x="51626" y="55266"/>
                  </a:cubicBezTo>
                  <a:cubicBezTo>
                    <a:pt x="51518" y="55373"/>
                    <a:pt x="51411" y="55444"/>
                    <a:pt x="51304" y="55552"/>
                  </a:cubicBezTo>
                  <a:cubicBezTo>
                    <a:pt x="35481" y="54694"/>
                    <a:pt x="19621" y="53980"/>
                    <a:pt x="3763" y="54266"/>
                  </a:cubicBezTo>
                  <a:cubicBezTo>
                    <a:pt x="3405" y="53587"/>
                    <a:pt x="2405" y="53123"/>
                    <a:pt x="1583" y="53730"/>
                  </a:cubicBezTo>
                  <a:cubicBezTo>
                    <a:pt x="1191" y="54051"/>
                    <a:pt x="798" y="54337"/>
                    <a:pt x="405" y="54659"/>
                  </a:cubicBezTo>
                  <a:cubicBezTo>
                    <a:pt x="-524" y="55373"/>
                    <a:pt x="298" y="56909"/>
                    <a:pt x="1333" y="56873"/>
                  </a:cubicBezTo>
                  <a:cubicBezTo>
                    <a:pt x="17086" y="56480"/>
                    <a:pt x="32837" y="57195"/>
                    <a:pt x="48589" y="58016"/>
                  </a:cubicBezTo>
                  <a:cubicBezTo>
                    <a:pt x="40946" y="64874"/>
                    <a:pt x="33802" y="72125"/>
                    <a:pt x="29480" y="81626"/>
                  </a:cubicBezTo>
                  <a:cubicBezTo>
                    <a:pt x="28801" y="83126"/>
                    <a:pt x="31016" y="84448"/>
                    <a:pt x="31730" y="82948"/>
                  </a:cubicBezTo>
                  <a:cubicBezTo>
                    <a:pt x="36266" y="72947"/>
                    <a:pt x="43982" y="65410"/>
                    <a:pt x="52090" y="58230"/>
                  </a:cubicBezTo>
                  <a:cubicBezTo>
                    <a:pt x="52126" y="58230"/>
                    <a:pt x="52126" y="58230"/>
                    <a:pt x="52161" y="58230"/>
                  </a:cubicBezTo>
                  <a:cubicBezTo>
                    <a:pt x="52161" y="58481"/>
                    <a:pt x="52161" y="58766"/>
                    <a:pt x="52126" y="59052"/>
                  </a:cubicBezTo>
                  <a:cubicBezTo>
                    <a:pt x="51125" y="78483"/>
                    <a:pt x="49697" y="97700"/>
                    <a:pt x="49661" y="117166"/>
                  </a:cubicBezTo>
                  <a:cubicBezTo>
                    <a:pt x="49661" y="118845"/>
                    <a:pt x="52233" y="118845"/>
                    <a:pt x="52268" y="117166"/>
                  </a:cubicBezTo>
                  <a:cubicBezTo>
                    <a:pt x="52268" y="97664"/>
                    <a:pt x="53733" y="78483"/>
                    <a:pt x="54733" y="59052"/>
                  </a:cubicBezTo>
                  <a:cubicBezTo>
                    <a:pt x="54733" y="58981"/>
                    <a:pt x="54733" y="58909"/>
                    <a:pt x="54733" y="58838"/>
                  </a:cubicBezTo>
                  <a:cubicBezTo>
                    <a:pt x="57805" y="62267"/>
                    <a:pt x="61020" y="65553"/>
                    <a:pt x="64234" y="68910"/>
                  </a:cubicBezTo>
                  <a:cubicBezTo>
                    <a:pt x="68592" y="73447"/>
                    <a:pt x="72235" y="78519"/>
                    <a:pt x="77486" y="82091"/>
                  </a:cubicBezTo>
                  <a:cubicBezTo>
                    <a:pt x="78879" y="83019"/>
                    <a:pt x="80165" y="80769"/>
                    <a:pt x="78807" y="79840"/>
                  </a:cubicBezTo>
                  <a:cubicBezTo>
                    <a:pt x="73485" y="76233"/>
                    <a:pt x="69842" y="70911"/>
                    <a:pt x="65413" y="66374"/>
                  </a:cubicBezTo>
                  <a:cubicBezTo>
                    <a:pt x="62877" y="63803"/>
                    <a:pt x="60377" y="61195"/>
                    <a:pt x="57948" y="58552"/>
                  </a:cubicBezTo>
                  <a:cubicBezTo>
                    <a:pt x="71914" y="59302"/>
                    <a:pt x="85880" y="60016"/>
                    <a:pt x="99882" y="60052"/>
                  </a:cubicBezTo>
                  <a:cubicBezTo>
                    <a:pt x="101596" y="60052"/>
                    <a:pt x="101596" y="57445"/>
                    <a:pt x="99953" y="5744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924789B6-1517-CB44-B9D6-7E3F31D351E5}"/>
                </a:ext>
              </a:extLst>
            </p:cNvPr>
            <p:cNvSpPr/>
            <p:nvPr/>
          </p:nvSpPr>
          <p:spPr>
            <a:xfrm>
              <a:off x="9869736" y="999830"/>
              <a:ext cx="167070" cy="185777"/>
            </a:xfrm>
            <a:custGeom>
              <a:avLst/>
              <a:gdLst>
                <a:gd name="connsiteX0" fmla="*/ 164672 w 167070"/>
                <a:gd name="connsiteY0" fmla="*/ 83626 h 185777"/>
                <a:gd name="connsiteX1" fmla="*/ 91699 w 167070"/>
                <a:gd name="connsiteY1" fmla="*/ 81376 h 185777"/>
                <a:gd name="connsiteX2" fmla="*/ 133454 w 167070"/>
                <a:gd name="connsiteY2" fmla="*/ 27691 h 185777"/>
                <a:gd name="connsiteX3" fmla="*/ 129097 w 167070"/>
                <a:gd name="connsiteY3" fmla="*/ 25155 h 185777"/>
                <a:gd name="connsiteX4" fmla="*/ 86877 w 167070"/>
                <a:gd name="connsiteY4" fmla="*/ 79376 h 185777"/>
                <a:gd name="connsiteX5" fmla="*/ 85484 w 167070"/>
                <a:gd name="connsiteY5" fmla="*/ 77519 h 185777"/>
                <a:gd name="connsiteX6" fmla="*/ 86341 w 167070"/>
                <a:gd name="connsiteY6" fmla="*/ 2438 h 185777"/>
                <a:gd name="connsiteX7" fmla="*/ 81305 w 167070"/>
                <a:gd name="connsiteY7" fmla="*/ 2438 h 185777"/>
                <a:gd name="connsiteX8" fmla="*/ 80555 w 167070"/>
                <a:gd name="connsiteY8" fmla="*/ 71018 h 185777"/>
                <a:gd name="connsiteX9" fmla="*/ 65982 w 167070"/>
                <a:gd name="connsiteY9" fmla="*/ 51908 h 185777"/>
                <a:gd name="connsiteX10" fmla="*/ 39335 w 167070"/>
                <a:gd name="connsiteY10" fmla="*/ 27012 h 185777"/>
                <a:gd name="connsiteX11" fmla="*/ 35799 w 167070"/>
                <a:gd name="connsiteY11" fmla="*/ 30548 h 185777"/>
                <a:gd name="connsiteX12" fmla="*/ 64410 w 167070"/>
                <a:gd name="connsiteY12" fmla="*/ 58123 h 185777"/>
                <a:gd name="connsiteX13" fmla="*/ 74233 w 167070"/>
                <a:gd name="connsiteY13" fmla="*/ 72661 h 185777"/>
                <a:gd name="connsiteX14" fmla="*/ 80412 w 167070"/>
                <a:gd name="connsiteY14" fmla="*/ 79769 h 185777"/>
                <a:gd name="connsiteX15" fmla="*/ 80376 w 167070"/>
                <a:gd name="connsiteY15" fmla="*/ 81198 h 185777"/>
                <a:gd name="connsiteX16" fmla="*/ 2438 w 167070"/>
                <a:gd name="connsiteY16" fmla="*/ 80698 h 185777"/>
                <a:gd name="connsiteX17" fmla="*/ 2438 w 167070"/>
                <a:gd name="connsiteY17" fmla="*/ 85734 h 185777"/>
                <a:gd name="connsiteX18" fmla="*/ 80269 w 167070"/>
                <a:gd name="connsiteY18" fmla="*/ 86234 h 185777"/>
                <a:gd name="connsiteX19" fmla="*/ 80233 w 167070"/>
                <a:gd name="connsiteY19" fmla="*/ 87663 h 185777"/>
                <a:gd name="connsiteX20" fmla="*/ 75126 w 167070"/>
                <a:gd name="connsiteY20" fmla="*/ 94056 h 185777"/>
                <a:gd name="connsiteX21" fmla="*/ 49587 w 167070"/>
                <a:gd name="connsiteY21" fmla="*/ 125060 h 185777"/>
                <a:gd name="connsiteX22" fmla="*/ 33942 w 167070"/>
                <a:gd name="connsiteY22" fmla="*/ 145813 h 185777"/>
                <a:gd name="connsiteX23" fmla="*/ 38800 w 167070"/>
                <a:gd name="connsiteY23" fmla="*/ 147134 h 185777"/>
                <a:gd name="connsiteX24" fmla="*/ 62445 w 167070"/>
                <a:gd name="connsiteY24" fmla="*/ 117774 h 185777"/>
                <a:gd name="connsiteX25" fmla="*/ 80055 w 167070"/>
                <a:gd name="connsiteY25" fmla="*/ 95949 h 185777"/>
                <a:gd name="connsiteX26" fmla="*/ 80019 w 167070"/>
                <a:gd name="connsiteY26" fmla="*/ 96914 h 185777"/>
                <a:gd name="connsiteX27" fmla="*/ 78662 w 167070"/>
                <a:gd name="connsiteY27" fmla="*/ 141062 h 185777"/>
                <a:gd name="connsiteX28" fmla="*/ 79090 w 167070"/>
                <a:gd name="connsiteY28" fmla="*/ 163029 h 185777"/>
                <a:gd name="connsiteX29" fmla="*/ 82484 w 167070"/>
                <a:gd name="connsiteY29" fmla="*/ 183353 h 185777"/>
                <a:gd name="connsiteX30" fmla="*/ 87520 w 167070"/>
                <a:gd name="connsiteY30" fmla="*/ 183353 h 185777"/>
                <a:gd name="connsiteX31" fmla="*/ 84127 w 167070"/>
                <a:gd name="connsiteY31" fmla="*/ 163029 h 185777"/>
                <a:gd name="connsiteX32" fmla="*/ 83698 w 167070"/>
                <a:gd name="connsiteY32" fmla="*/ 141062 h 185777"/>
                <a:gd name="connsiteX33" fmla="*/ 85055 w 167070"/>
                <a:gd name="connsiteY33" fmla="*/ 96914 h 185777"/>
                <a:gd name="connsiteX34" fmla="*/ 85198 w 167070"/>
                <a:gd name="connsiteY34" fmla="*/ 89449 h 185777"/>
                <a:gd name="connsiteX35" fmla="*/ 86556 w 167070"/>
                <a:gd name="connsiteY35" fmla="*/ 87698 h 185777"/>
                <a:gd name="connsiteX36" fmla="*/ 87270 w 167070"/>
                <a:gd name="connsiteY36" fmla="*/ 88699 h 185777"/>
                <a:gd name="connsiteX37" fmla="*/ 106522 w 167070"/>
                <a:gd name="connsiteY37" fmla="*/ 115809 h 185777"/>
                <a:gd name="connsiteX38" fmla="*/ 134133 w 167070"/>
                <a:gd name="connsiteY38" fmla="*/ 141777 h 185777"/>
                <a:gd name="connsiteX39" fmla="*/ 137669 w 167070"/>
                <a:gd name="connsiteY39" fmla="*/ 138240 h 185777"/>
                <a:gd name="connsiteX40" fmla="*/ 111487 w 167070"/>
                <a:gd name="connsiteY40" fmla="*/ 113630 h 185777"/>
                <a:gd name="connsiteX41" fmla="*/ 96307 w 167070"/>
                <a:gd name="connsiteY41" fmla="*/ 95807 h 185777"/>
                <a:gd name="connsiteX42" fmla="*/ 91449 w 167070"/>
                <a:gd name="connsiteY42" fmla="*/ 86377 h 185777"/>
                <a:gd name="connsiteX43" fmla="*/ 164565 w 167070"/>
                <a:gd name="connsiteY43" fmla="*/ 88627 h 185777"/>
                <a:gd name="connsiteX44" fmla="*/ 164672 w 167070"/>
                <a:gd name="connsiteY44" fmla="*/ 83626 h 18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7070" h="185777">
                  <a:moveTo>
                    <a:pt x="164672" y="83626"/>
                  </a:moveTo>
                  <a:cubicBezTo>
                    <a:pt x="140312" y="83234"/>
                    <a:pt x="116059" y="81733"/>
                    <a:pt x="91699" y="81376"/>
                  </a:cubicBezTo>
                  <a:cubicBezTo>
                    <a:pt x="105879" y="63695"/>
                    <a:pt x="120095" y="46015"/>
                    <a:pt x="133454" y="27691"/>
                  </a:cubicBezTo>
                  <a:cubicBezTo>
                    <a:pt x="135347" y="25083"/>
                    <a:pt x="130990" y="22583"/>
                    <a:pt x="129097" y="25155"/>
                  </a:cubicBezTo>
                  <a:cubicBezTo>
                    <a:pt x="115595" y="43657"/>
                    <a:pt x="101200" y="61481"/>
                    <a:pt x="86877" y="79376"/>
                  </a:cubicBezTo>
                  <a:cubicBezTo>
                    <a:pt x="86413" y="78769"/>
                    <a:pt x="85948" y="78126"/>
                    <a:pt x="85484" y="77519"/>
                  </a:cubicBezTo>
                  <a:cubicBezTo>
                    <a:pt x="86055" y="52480"/>
                    <a:pt x="86341" y="27441"/>
                    <a:pt x="86341" y="2438"/>
                  </a:cubicBezTo>
                  <a:cubicBezTo>
                    <a:pt x="86341" y="-813"/>
                    <a:pt x="81305" y="-813"/>
                    <a:pt x="81305" y="2438"/>
                  </a:cubicBezTo>
                  <a:cubicBezTo>
                    <a:pt x="81305" y="25298"/>
                    <a:pt x="81019" y="48158"/>
                    <a:pt x="80555" y="71018"/>
                  </a:cubicBezTo>
                  <a:cubicBezTo>
                    <a:pt x="75768" y="64588"/>
                    <a:pt x="70982" y="58159"/>
                    <a:pt x="65982" y="51908"/>
                  </a:cubicBezTo>
                  <a:cubicBezTo>
                    <a:pt x="58302" y="42300"/>
                    <a:pt x="47479" y="36156"/>
                    <a:pt x="39335" y="27012"/>
                  </a:cubicBezTo>
                  <a:cubicBezTo>
                    <a:pt x="37192" y="24583"/>
                    <a:pt x="33620" y="28155"/>
                    <a:pt x="35799" y="30548"/>
                  </a:cubicBezTo>
                  <a:cubicBezTo>
                    <a:pt x="44729" y="40550"/>
                    <a:pt x="56480" y="47122"/>
                    <a:pt x="64410" y="58123"/>
                  </a:cubicBezTo>
                  <a:cubicBezTo>
                    <a:pt x="67839" y="62874"/>
                    <a:pt x="70625" y="68053"/>
                    <a:pt x="74233" y="72661"/>
                  </a:cubicBezTo>
                  <a:cubicBezTo>
                    <a:pt x="76161" y="75125"/>
                    <a:pt x="78305" y="77447"/>
                    <a:pt x="80412" y="79769"/>
                  </a:cubicBezTo>
                  <a:cubicBezTo>
                    <a:pt x="80412" y="80233"/>
                    <a:pt x="80412" y="80733"/>
                    <a:pt x="80376" y="81198"/>
                  </a:cubicBezTo>
                  <a:cubicBezTo>
                    <a:pt x="54409" y="81019"/>
                    <a:pt x="28405" y="80698"/>
                    <a:pt x="2438" y="80698"/>
                  </a:cubicBezTo>
                  <a:cubicBezTo>
                    <a:pt x="-813" y="80698"/>
                    <a:pt x="-813" y="85734"/>
                    <a:pt x="2438" y="85734"/>
                  </a:cubicBezTo>
                  <a:cubicBezTo>
                    <a:pt x="28370" y="85770"/>
                    <a:pt x="54337" y="86055"/>
                    <a:pt x="80269" y="86234"/>
                  </a:cubicBezTo>
                  <a:cubicBezTo>
                    <a:pt x="80269" y="86698"/>
                    <a:pt x="80233" y="87198"/>
                    <a:pt x="80233" y="87663"/>
                  </a:cubicBezTo>
                  <a:cubicBezTo>
                    <a:pt x="78554" y="89806"/>
                    <a:pt x="76840" y="91913"/>
                    <a:pt x="75126" y="94056"/>
                  </a:cubicBezTo>
                  <a:cubicBezTo>
                    <a:pt x="66839" y="104558"/>
                    <a:pt x="58445" y="114988"/>
                    <a:pt x="49587" y="125060"/>
                  </a:cubicBezTo>
                  <a:cubicBezTo>
                    <a:pt x="43872" y="131597"/>
                    <a:pt x="36764" y="137348"/>
                    <a:pt x="33942" y="145813"/>
                  </a:cubicBezTo>
                  <a:cubicBezTo>
                    <a:pt x="32906" y="148885"/>
                    <a:pt x="37764" y="150206"/>
                    <a:pt x="38800" y="147134"/>
                  </a:cubicBezTo>
                  <a:cubicBezTo>
                    <a:pt x="42407" y="136419"/>
                    <a:pt x="55266" y="126275"/>
                    <a:pt x="62445" y="117774"/>
                  </a:cubicBezTo>
                  <a:cubicBezTo>
                    <a:pt x="68482" y="110630"/>
                    <a:pt x="74268" y="103308"/>
                    <a:pt x="80055" y="95949"/>
                  </a:cubicBezTo>
                  <a:cubicBezTo>
                    <a:pt x="80055" y="96271"/>
                    <a:pt x="80055" y="96592"/>
                    <a:pt x="80019" y="96914"/>
                  </a:cubicBezTo>
                  <a:cubicBezTo>
                    <a:pt x="79590" y="111630"/>
                    <a:pt x="78733" y="126346"/>
                    <a:pt x="78662" y="141062"/>
                  </a:cubicBezTo>
                  <a:cubicBezTo>
                    <a:pt x="78626" y="148313"/>
                    <a:pt x="78412" y="155778"/>
                    <a:pt x="79090" y="163029"/>
                  </a:cubicBezTo>
                  <a:cubicBezTo>
                    <a:pt x="79733" y="169923"/>
                    <a:pt x="82055" y="176424"/>
                    <a:pt x="82484" y="183353"/>
                  </a:cubicBezTo>
                  <a:cubicBezTo>
                    <a:pt x="82662" y="186568"/>
                    <a:pt x="87698" y="186604"/>
                    <a:pt x="87520" y="183353"/>
                  </a:cubicBezTo>
                  <a:cubicBezTo>
                    <a:pt x="87091" y="176424"/>
                    <a:pt x="84877" y="169923"/>
                    <a:pt x="84127" y="163029"/>
                  </a:cubicBezTo>
                  <a:cubicBezTo>
                    <a:pt x="83377" y="155850"/>
                    <a:pt x="83662" y="148313"/>
                    <a:pt x="83698" y="141062"/>
                  </a:cubicBezTo>
                  <a:cubicBezTo>
                    <a:pt x="83769" y="126346"/>
                    <a:pt x="84627" y="111630"/>
                    <a:pt x="85055" y="96914"/>
                  </a:cubicBezTo>
                  <a:cubicBezTo>
                    <a:pt x="85127" y="94414"/>
                    <a:pt x="85162" y="91949"/>
                    <a:pt x="85198" y="89449"/>
                  </a:cubicBezTo>
                  <a:cubicBezTo>
                    <a:pt x="85663" y="88877"/>
                    <a:pt x="86127" y="88306"/>
                    <a:pt x="86556" y="87698"/>
                  </a:cubicBezTo>
                  <a:cubicBezTo>
                    <a:pt x="86770" y="88056"/>
                    <a:pt x="87055" y="88341"/>
                    <a:pt x="87270" y="88699"/>
                  </a:cubicBezTo>
                  <a:cubicBezTo>
                    <a:pt x="93342" y="98950"/>
                    <a:pt x="97771" y="107380"/>
                    <a:pt x="106522" y="115809"/>
                  </a:cubicBezTo>
                  <a:cubicBezTo>
                    <a:pt x="115595" y="124560"/>
                    <a:pt x="124453" y="133704"/>
                    <a:pt x="134133" y="141777"/>
                  </a:cubicBezTo>
                  <a:cubicBezTo>
                    <a:pt x="136597" y="143848"/>
                    <a:pt x="140169" y="140312"/>
                    <a:pt x="137669" y="138240"/>
                  </a:cubicBezTo>
                  <a:cubicBezTo>
                    <a:pt x="128489" y="130561"/>
                    <a:pt x="120131" y="121917"/>
                    <a:pt x="111487" y="113630"/>
                  </a:cubicBezTo>
                  <a:cubicBezTo>
                    <a:pt x="105844" y="108237"/>
                    <a:pt x="100164" y="102665"/>
                    <a:pt x="96307" y="95807"/>
                  </a:cubicBezTo>
                  <a:cubicBezTo>
                    <a:pt x="94521" y="92628"/>
                    <a:pt x="93128" y="89484"/>
                    <a:pt x="91449" y="86377"/>
                  </a:cubicBezTo>
                  <a:cubicBezTo>
                    <a:pt x="115881" y="86734"/>
                    <a:pt x="140169" y="88234"/>
                    <a:pt x="164565" y="88627"/>
                  </a:cubicBezTo>
                  <a:cubicBezTo>
                    <a:pt x="167887" y="88699"/>
                    <a:pt x="167887" y="83662"/>
                    <a:pt x="164672" y="8362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id="{BE7A7B40-59BE-494C-875B-FEF7ED416E69}"/>
                </a:ext>
              </a:extLst>
            </p:cNvPr>
            <p:cNvGrpSpPr/>
            <p:nvPr/>
          </p:nvGrpSpPr>
          <p:grpSpPr>
            <a:xfrm>
              <a:off x="9861467" y="-56149"/>
              <a:ext cx="366513" cy="910711"/>
              <a:chOff x="9861467" y="-56149"/>
              <a:chExt cx="366513" cy="910711"/>
            </a:xfrm>
            <a:grpFill/>
          </p:grpSpPr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D96F1AFE-D5C1-984E-85B7-8DF3E92B29BA}"/>
                  </a:ext>
                </a:extLst>
              </p:cNvPr>
              <p:cNvSpPr/>
              <p:nvPr/>
            </p:nvSpPr>
            <p:spPr>
              <a:xfrm>
                <a:off x="9861467" y="-56149"/>
                <a:ext cx="366513" cy="910711"/>
              </a:xfrm>
              <a:custGeom>
                <a:avLst/>
                <a:gdLst>
                  <a:gd name="connsiteX0" fmla="*/ 366251 w 366513"/>
                  <a:gd name="connsiteY0" fmla="*/ 733377 h 910711"/>
                  <a:gd name="connsiteX1" fmla="*/ 247879 w 366513"/>
                  <a:gd name="connsiteY1" fmla="*/ 545890 h 910711"/>
                  <a:gd name="connsiteX2" fmla="*/ 238735 w 366513"/>
                  <a:gd name="connsiteY2" fmla="*/ 499491 h 910711"/>
                  <a:gd name="connsiteX3" fmla="*/ 194801 w 366513"/>
                  <a:gd name="connsiteY3" fmla="*/ 486097 h 910711"/>
                  <a:gd name="connsiteX4" fmla="*/ 185085 w 366513"/>
                  <a:gd name="connsiteY4" fmla="*/ 239387 h 910711"/>
                  <a:gd name="connsiteX5" fmla="*/ 184728 w 366513"/>
                  <a:gd name="connsiteY5" fmla="*/ 117229 h 910711"/>
                  <a:gd name="connsiteX6" fmla="*/ 187407 w 366513"/>
                  <a:gd name="connsiteY6" fmla="*/ 56364 h 910711"/>
                  <a:gd name="connsiteX7" fmla="*/ 179763 w 366513"/>
                  <a:gd name="connsiteY7" fmla="*/ 3858 h 910711"/>
                  <a:gd name="connsiteX8" fmla="*/ 171690 w 366513"/>
                  <a:gd name="connsiteY8" fmla="*/ 3858 h 910711"/>
                  <a:gd name="connsiteX9" fmla="*/ 179334 w 366513"/>
                  <a:gd name="connsiteY9" fmla="*/ 56364 h 910711"/>
                  <a:gd name="connsiteX10" fmla="*/ 176655 w 366513"/>
                  <a:gd name="connsiteY10" fmla="*/ 117229 h 910711"/>
                  <a:gd name="connsiteX11" fmla="*/ 177013 w 366513"/>
                  <a:gd name="connsiteY11" fmla="*/ 239387 h 910711"/>
                  <a:gd name="connsiteX12" fmla="*/ 186728 w 366513"/>
                  <a:gd name="connsiteY12" fmla="*/ 485704 h 910711"/>
                  <a:gd name="connsiteX13" fmla="*/ 182942 w 366513"/>
                  <a:gd name="connsiteY13" fmla="*/ 485561 h 910711"/>
                  <a:gd name="connsiteX14" fmla="*/ 139079 w 366513"/>
                  <a:gd name="connsiteY14" fmla="*/ 498062 h 910711"/>
                  <a:gd name="connsiteX15" fmla="*/ 140186 w 366513"/>
                  <a:gd name="connsiteY15" fmla="*/ 543354 h 910711"/>
                  <a:gd name="connsiteX16" fmla="*/ 30816 w 366513"/>
                  <a:gd name="connsiteY16" fmla="*/ 604254 h 910711"/>
                  <a:gd name="connsiteX17" fmla="*/ 26 w 366513"/>
                  <a:gd name="connsiteY17" fmla="*/ 730377 h 910711"/>
                  <a:gd name="connsiteX18" fmla="*/ 39460 w 366513"/>
                  <a:gd name="connsiteY18" fmla="*/ 836426 h 910711"/>
                  <a:gd name="connsiteX19" fmla="*/ 274382 w 366513"/>
                  <a:gd name="connsiteY19" fmla="*/ 901041 h 910711"/>
                  <a:gd name="connsiteX20" fmla="*/ 366251 w 366513"/>
                  <a:gd name="connsiteY20" fmla="*/ 733377 h 910711"/>
                  <a:gd name="connsiteX21" fmla="*/ 141937 w 366513"/>
                  <a:gd name="connsiteY21" fmla="*/ 509742 h 910711"/>
                  <a:gd name="connsiteX22" fmla="*/ 182906 w 366513"/>
                  <a:gd name="connsiteY22" fmla="*/ 493705 h 910711"/>
                  <a:gd name="connsiteX23" fmla="*/ 218661 w 366513"/>
                  <a:gd name="connsiteY23" fmla="*/ 498348 h 910711"/>
                  <a:gd name="connsiteX24" fmla="*/ 239985 w 366513"/>
                  <a:gd name="connsiteY24" fmla="*/ 544282 h 910711"/>
                  <a:gd name="connsiteX25" fmla="*/ 219018 w 366513"/>
                  <a:gd name="connsiteY25" fmla="*/ 542211 h 910711"/>
                  <a:gd name="connsiteX26" fmla="*/ 215982 w 366513"/>
                  <a:gd name="connsiteY26" fmla="*/ 543568 h 910711"/>
                  <a:gd name="connsiteX27" fmla="*/ 148295 w 366513"/>
                  <a:gd name="connsiteY27" fmla="*/ 542246 h 910711"/>
                  <a:gd name="connsiteX28" fmla="*/ 141937 w 366513"/>
                  <a:gd name="connsiteY28" fmla="*/ 509742 h 910711"/>
                  <a:gd name="connsiteX29" fmla="*/ 292349 w 366513"/>
                  <a:gd name="connsiteY29" fmla="*/ 885968 h 910711"/>
                  <a:gd name="connsiteX30" fmla="*/ 66284 w 366513"/>
                  <a:gd name="connsiteY30" fmla="*/ 851464 h 910711"/>
                  <a:gd name="connsiteX31" fmla="*/ 9349 w 366513"/>
                  <a:gd name="connsiteY31" fmla="*/ 755380 h 910711"/>
                  <a:gd name="connsiteX32" fmla="*/ 25101 w 366513"/>
                  <a:gd name="connsiteY32" fmla="*/ 628829 h 910711"/>
                  <a:gd name="connsiteX33" fmla="*/ 217982 w 366513"/>
                  <a:gd name="connsiteY33" fmla="*/ 552033 h 910711"/>
                  <a:gd name="connsiteX34" fmla="*/ 222054 w 366513"/>
                  <a:gd name="connsiteY34" fmla="*/ 550462 h 910711"/>
                  <a:gd name="connsiteX35" fmla="*/ 356714 w 366513"/>
                  <a:gd name="connsiteY35" fmla="*/ 711232 h 910711"/>
                  <a:gd name="connsiteX36" fmla="*/ 292349 w 366513"/>
                  <a:gd name="connsiteY36" fmla="*/ 885968 h 91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66513" h="910711">
                    <a:moveTo>
                      <a:pt x="366251" y="733377"/>
                    </a:moveTo>
                    <a:cubicBezTo>
                      <a:pt x="363286" y="654760"/>
                      <a:pt x="327746" y="564999"/>
                      <a:pt x="247879" y="545890"/>
                    </a:cubicBezTo>
                    <a:cubicBezTo>
                      <a:pt x="250165" y="529531"/>
                      <a:pt x="252451" y="511528"/>
                      <a:pt x="238735" y="499491"/>
                    </a:cubicBezTo>
                    <a:cubicBezTo>
                      <a:pt x="227412" y="489561"/>
                      <a:pt x="210338" y="486990"/>
                      <a:pt x="194801" y="486097"/>
                    </a:cubicBezTo>
                    <a:cubicBezTo>
                      <a:pt x="194408" y="403765"/>
                      <a:pt x="188121" y="321647"/>
                      <a:pt x="185085" y="239387"/>
                    </a:cubicBezTo>
                    <a:cubicBezTo>
                      <a:pt x="183585" y="198668"/>
                      <a:pt x="182978" y="157948"/>
                      <a:pt x="184728" y="117229"/>
                    </a:cubicBezTo>
                    <a:cubicBezTo>
                      <a:pt x="185621" y="97084"/>
                      <a:pt x="188121" y="76510"/>
                      <a:pt x="187407" y="56364"/>
                    </a:cubicBezTo>
                    <a:cubicBezTo>
                      <a:pt x="186764" y="38648"/>
                      <a:pt x="181549" y="21467"/>
                      <a:pt x="179763" y="3858"/>
                    </a:cubicBezTo>
                    <a:cubicBezTo>
                      <a:pt x="179263" y="-1250"/>
                      <a:pt x="171155" y="-1322"/>
                      <a:pt x="171690" y="3858"/>
                    </a:cubicBezTo>
                    <a:cubicBezTo>
                      <a:pt x="173476" y="21431"/>
                      <a:pt x="178691" y="38683"/>
                      <a:pt x="179334" y="56364"/>
                    </a:cubicBezTo>
                    <a:cubicBezTo>
                      <a:pt x="180084" y="76510"/>
                      <a:pt x="177548" y="97084"/>
                      <a:pt x="176655" y="117229"/>
                    </a:cubicBezTo>
                    <a:cubicBezTo>
                      <a:pt x="174869" y="157948"/>
                      <a:pt x="175477" y="198668"/>
                      <a:pt x="177013" y="239387"/>
                    </a:cubicBezTo>
                    <a:cubicBezTo>
                      <a:pt x="180049" y="321505"/>
                      <a:pt x="186335" y="403515"/>
                      <a:pt x="186728" y="485704"/>
                    </a:cubicBezTo>
                    <a:cubicBezTo>
                      <a:pt x="185442" y="485668"/>
                      <a:pt x="184156" y="485596"/>
                      <a:pt x="182942" y="485561"/>
                    </a:cubicBezTo>
                    <a:cubicBezTo>
                      <a:pt x="168119" y="485132"/>
                      <a:pt x="149330" y="485311"/>
                      <a:pt x="139079" y="498062"/>
                    </a:cubicBezTo>
                    <a:cubicBezTo>
                      <a:pt x="128649" y="511064"/>
                      <a:pt x="134650" y="529066"/>
                      <a:pt x="140186" y="543354"/>
                    </a:cubicBezTo>
                    <a:cubicBezTo>
                      <a:pt x="97538" y="550426"/>
                      <a:pt x="57069" y="569964"/>
                      <a:pt x="30816" y="604254"/>
                    </a:cubicBezTo>
                    <a:cubicBezTo>
                      <a:pt x="3384" y="640116"/>
                      <a:pt x="-367" y="686800"/>
                      <a:pt x="26" y="730377"/>
                    </a:cubicBezTo>
                    <a:cubicBezTo>
                      <a:pt x="419" y="770954"/>
                      <a:pt x="12385" y="805744"/>
                      <a:pt x="39460" y="836426"/>
                    </a:cubicBezTo>
                    <a:cubicBezTo>
                      <a:pt x="98467" y="903292"/>
                      <a:pt x="189586" y="925544"/>
                      <a:pt x="274382" y="901041"/>
                    </a:cubicBezTo>
                    <a:cubicBezTo>
                      <a:pt x="351999" y="878646"/>
                      <a:pt x="368930" y="805565"/>
                      <a:pt x="366251" y="733377"/>
                    </a:cubicBezTo>
                    <a:close/>
                    <a:moveTo>
                      <a:pt x="141937" y="509742"/>
                    </a:moveTo>
                    <a:cubicBezTo>
                      <a:pt x="147187" y="492597"/>
                      <a:pt x="169083" y="493276"/>
                      <a:pt x="182906" y="493705"/>
                    </a:cubicBezTo>
                    <a:cubicBezTo>
                      <a:pt x="194765" y="494062"/>
                      <a:pt x="207302" y="494776"/>
                      <a:pt x="218661" y="498348"/>
                    </a:cubicBezTo>
                    <a:cubicBezTo>
                      <a:pt x="243021" y="505992"/>
                      <a:pt x="242628" y="524173"/>
                      <a:pt x="239985" y="544282"/>
                    </a:cubicBezTo>
                    <a:cubicBezTo>
                      <a:pt x="233270" y="543104"/>
                      <a:pt x="226340" y="542354"/>
                      <a:pt x="219018" y="542211"/>
                    </a:cubicBezTo>
                    <a:cubicBezTo>
                      <a:pt x="217625" y="542175"/>
                      <a:pt x="216625" y="542746"/>
                      <a:pt x="215982" y="543568"/>
                    </a:cubicBezTo>
                    <a:cubicBezTo>
                      <a:pt x="194229" y="539853"/>
                      <a:pt x="171083" y="539353"/>
                      <a:pt x="148295" y="542246"/>
                    </a:cubicBezTo>
                    <a:cubicBezTo>
                      <a:pt x="144401" y="532531"/>
                      <a:pt x="138972" y="519386"/>
                      <a:pt x="141937" y="509742"/>
                    </a:cubicBezTo>
                    <a:close/>
                    <a:moveTo>
                      <a:pt x="292349" y="885968"/>
                    </a:moveTo>
                    <a:cubicBezTo>
                      <a:pt x="218911" y="920151"/>
                      <a:pt x="126399" y="903292"/>
                      <a:pt x="66284" y="851464"/>
                    </a:cubicBezTo>
                    <a:cubicBezTo>
                      <a:pt x="37388" y="826568"/>
                      <a:pt x="14064" y="794064"/>
                      <a:pt x="9349" y="755380"/>
                    </a:cubicBezTo>
                    <a:cubicBezTo>
                      <a:pt x="4384" y="714732"/>
                      <a:pt x="6777" y="665905"/>
                      <a:pt x="25101" y="628829"/>
                    </a:cubicBezTo>
                    <a:cubicBezTo>
                      <a:pt x="58819" y="560534"/>
                      <a:pt x="148366" y="538746"/>
                      <a:pt x="217982" y="552033"/>
                    </a:cubicBezTo>
                    <a:cubicBezTo>
                      <a:pt x="219768" y="552391"/>
                      <a:pt x="221161" y="551605"/>
                      <a:pt x="222054" y="550462"/>
                    </a:cubicBezTo>
                    <a:cubicBezTo>
                      <a:pt x="305707" y="554248"/>
                      <a:pt x="349391" y="635437"/>
                      <a:pt x="356714" y="711232"/>
                    </a:cubicBezTo>
                    <a:cubicBezTo>
                      <a:pt x="362893" y="775168"/>
                      <a:pt x="359000" y="854964"/>
                      <a:pt x="292349" y="88596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A78E8104-CED5-2C46-A664-167B041A600A}"/>
                  </a:ext>
                </a:extLst>
              </p:cNvPr>
              <p:cNvSpPr/>
              <p:nvPr/>
            </p:nvSpPr>
            <p:spPr>
              <a:xfrm>
                <a:off x="9932201" y="574739"/>
                <a:ext cx="29331" cy="31271"/>
              </a:xfrm>
              <a:custGeom>
                <a:avLst/>
                <a:gdLst>
                  <a:gd name="connsiteX0" fmla="*/ 18518 w 29331"/>
                  <a:gd name="connsiteY0" fmla="*/ 368 h 31271"/>
                  <a:gd name="connsiteX1" fmla="*/ 12803 w 29331"/>
                  <a:gd name="connsiteY1" fmla="*/ 2618 h 31271"/>
                  <a:gd name="connsiteX2" fmla="*/ 16 w 29331"/>
                  <a:gd name="connsiteY2" fmla="*/ 19191 h 31271"/>
                  <a:gd name="connsiteX3" fmla="*/ 14125 w 29331"/>
                  <a:gd name="connsiteY3" fmla="*/ 31014 h 31271"/>
                  <a:gd name="connsiteX4" fmla="*/ 28591 w 29331"/>
                  <a:gd name="connsiteY4" fmla="*/ 18298 h 31271"/>
                  <a:gd name="connsiteX5" fmla="*/ 18518 w 29331"/>
                  <a:gd name="connsiteY5" fmla="*/ 368 h 31271"/>
                  <a:gd name="connsiteX6" fmla="*/ 21054 w 29331"/>
                  <a:gd name="connsiteY6" fmla="*/ 15477 h 31271"/>
                  <a:gd name="connsiteX7" fmla="*/ 13839 w 29331"/>
                  <a:gd name="connsiteY7" fmla="*/ 22692 h 31271"/>
                  <a:gd name="connsiteX8" fmla="*/ 8195 w 29331"/>
                  <a:gd name="connsiteY8" fmla="*/ 18799 h 31271"/>
                  <a:gd name="connsiteX9" fmla="*/ 17554 w 29331"/>
                  <a:gd name="connsiteY9" fmla="*/ 9619 h 31271"/>
                  <a:gd name="connsiteX10" fmla="*/ 18268 w 29331"/>
                  <a:gd name="connsiteY10" fmla="*/ 9333 h 31271"/>
                  <a:gd name="connsiteX11" fmla="*/ 21054 w 29331"/>
                  <a:gd name="connsiteY11" fmla="*/ 15477 h 3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1" h="31271">
                    <a:moveTo>
                      <a:pt x="18518" y="368"/>
                    </a:moveTo>
                    <a:cubicBezTo>
                      <a:pt x="16018" y="-704"/>
                      <a:pt x="13768" y="725"/>
                      <a:pt x="12803" y="2618"/>
                    </a:cubicBezTo>
                    <a:cubicBezTo>
                      <a:pt x="6195" y="5154"/>
                      <a:pt x="337" y="12333"/>
                      <a:pt x="16" y="19191"/>
                    </a:cubicBezTo>
                    <a:cubicBezTo>
                      <a:pt x="-377" y="27014"/>
                      <a:pt x="6660" y="32550"/>
                      <a:pt x="14125" y="31014"/>
                    </a:cubicBezTo>
                    <a:cubicBezTo>
                      <a:pt x="20483" y="29693"/>
                      <a:pt x="26519" y="24514"/>
                      <a:pt x="28591" y="18298"/>
                    </a:cubicBezTo>
                    <a:cubicBezTo>
                      <a:pt x="31413" y="10047"/>
                      <a:pt x="25769" y="3475"/>
                      <a:pt x="18518" y="368"/>
                    </a:cubicBezTo>
                    <a:close/>
                    <a:moveTo>
                      <a:pt x="21054" y="15477"/>
                    </a:moveTo>
                    <a:cubicBezTo>
                      <a:pt x="20125" y="18727"/>
                      <a:pt x="16947" y="21549"/>
                      <a:pt x="13839" y="22692"/>
                    </a:cubicBezTo>
                    <a:cubicBezTo>
                      <a:pt x="10767" y="23871"/>
                      <a:pt x="7553" y="22692"/>
                      <a:pt x="8195" y="18799"/>
                    </a:cubicBezTo>
                    <a:cubicBezTo>
                      <a:pt x="8874" y="14584"/>
                      <a:pt x="13482" y="10369"/>
                      <a:pt x="17554" y="9619"/>
                    </a:cubicBezTo>
                    <a:cubicBezTo>
                      <a:pt x="17840" y="9583"/>
                      <a:pt x="18018" y="9440"/>
                      <a:pt x="18268" y="9333"/>
                    </a:cubicBezTo>
                    <a:cubicBezTo>
                      <a:pt x="20340" y="10762"/>
                      <a:pt x="21840" y="12691"/>
                      <a:pt x="21054" y="15477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B94400CD-93D3-6F42-A4C2-646B3DD53D99}"/>
                  </a:ext>
                </a:extLst>
              </p:cNvPr>
              <p:cNvSpPr/>
              <p:nvPr/>
            </p:nvSpPr>
            <p:spPr>
              <a:xfrm>
                <a:off x="10049820" y="548266"/>
                <a:ext cx="29002" cy="30957"/>
              </a:xfrm>
              <a:custGeom>
                <a:avLst/>
                <a:gdLst>
                  <a:gd name="connsiteX0" fmla="*/ 17664 w 29002"/>
                  <a:gd name="connsiteY0" fmla="*/ 480 h 30957"/>
                  <a:gd name="connsiteX1" fmla="*/ 12770 w 29002"/>
                  <a:gd name="connsiteY1" fmla="*/ 1445 h 30957"/>
                  <a:gd name="connsiteX2" fmla="*/ 90 w 29002"/>
                  <a:gd name="connsiteY2" fmla="*/ 14625 h 30957"/>
                  <a:gd name="connsiteX3" fmla="*/ 13913 w 29002"/>
                  <a:gd name="connsiteY3" fmla="*/ 30948 h 30957"/>
                  <a:gd name="connsiteX4" fmla="*/ 28522 w 29002"/>
                  <a:gd name="connsiteY4" fmla="*/ 19733 h 30957"/>
                  <a:gd name="connsiteX5" fmla="*/ 17664 w 29002"/>
                  <a:gd name="connsiteY5" fmla="*/ 480 h 30957"/>
                  <a:gd name="connsiteX6" fmla="*/ 15485 w 29002"/>
                  <a:gd name="connsiteY6" fmla="*/ 22769 h 30957"/>
                  <a:gd name="connsiteX7" fmla="*/ 14556 w 29002"/>
                  <a:gd name="connsiteY7" fmla="*/ 9731 h 30957"/>
                  <a:gd name="connsiteX8" fmla="*/ 17092 w 29002"/>
                  <a:gd name="connsiteY8" fmla="*/ 9624 h 30957"/>
                  <a:gd name="connsiteX9" fmla="*/ 20878 w 29002"/>
                  <a:gd name="connsiteY9" fmla="*/ 16911 h 30957"/>
                  <a:gd name="connsiteX10" fmla="*/ 15485 w 29002"/>
                  <a:gd name="connsiteY10" fmla="*/ 22769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02" h="30957">
                    <a:moveTo>
                      <a:pt x="17664" y="480"/>
                    </a:moveTo>
                    <a:cubicBezTo>
                      <a:pt x="15699" y="-520"/>
                      <a:pt x="13913" y="159"/>
                      <a:pt x="12770" y="1445"/>
                    </a:cubicBezTo>
                    <a:cubicBezTo>
                      <a:pt x="6126" y="1659"/>
                      <a:pt x="876" y="7874"/>
                      <a:pt x="90" y="14625"/>
                    </a:cubicBezTo>
                    <a:cubicBezTo>
                      <a:pt x="-839" y="22804"/>
                      <a:pt x="5555" y="30663"/>
                      <a:pt x="13913" y="30948"/>
                    </a:cubicBezTo>
                    <a:cubicBezTo>
                      <a:pt x="20664" y="31198"/>
                      <a:pt x="26808" y="26162"/>
                      <a:pt x="28522" y="19733"/>
                    </a:cubicBezTo>
                    <a:cubicBezTo>
                      <a:pt x="30772" y="11196"/>
                      <a:pt x="24772" y="4159"/>
                      <a:pt x="17664" y="480"/>
                    </a:cubicBezTo>
                    <a:close/>
                    <a:moveTo>
                      <a:pt x="15485" y="22769"/>
                    </a:moveTo>
                    <a:cubicBezTo>
                      <a:pt x="5662" y="24698"/>
                      <a:pt x="6484" y="7124"/>
                      <a:pt x="14556" y="9731"/>
                    </a:cubicBezTo>
                    <a:cubicBezTo>
                      <a:pt x="15556" y="10053"/>
                      <a:pt x="16378" y="9946"/>
                      <a:pt x="17092" y="9624"/>
                    </a:cubicBezTo>
                    <a:cubicBezTo>
                      <a:pt x="19449" y="11410"/>
                      <a:pt x="21307" y="13768"/>
                      <a:pt x="20878" y="16911"/>
                    </a:cubicBezTo>
                    <a:cubicBezTo>
                      <a:pt x="20521" y="19661"/>
                      <a:pt x="18235" y="22233"/>
                      <a:pt x="15485" y="2276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3AC1249A-5999-F64D-8331-A13CFB320F14}"/>
                  </a:ext>
                </a:extLst>
              </p:cNvPr>
              <p:cNvSpPr/>
              <p:nvPr/>
            </p:nvSpPr>
            <p:spPr>
              <a:xfrm>
                <a:off x="9927321" y="665527"/>
                <a:ext cx="25972" cy="28672"/>
              </a:xfrm>
              <a:custGeom>
                <a:avLst/>
                <a:gdLst>
                  <a:gd name="connsiteX0" fmla="*/ 9467 w 25972"/>
                  <a:gd name="connsiteY0" fmla="*/ 2948 h 28672"/>
                  <a:gd name="connsiteX1" fmla="*/ 6253 w 25972"/>
                  <a:gd name="connsiteY1" fmla="*/ 26880 h 28672"/>
                  <a:gd name="connsiteX2" fmla="*/ 25041 w 25972"/>
                  <a:gd name="connsiteY2" fmla="*/ 5735 h 28672"/>
                  <a:gd name="connsiteX3" fmla="*/ 9467 w 25972"/>
                  <a:gd name="connsiteY3" fmla="*/ 2948 h 28672"/>
                  <a:gd name="connsiteX4" fmla="*/ 13432 w 25972"/>
                  <a:gd name="connsiteY4" fmla="*/ 19986 h 28672"/>
                  <a:gd name="connsiteX5" fmla="*/ 8110 w 25972"/>
                  <a:gd name="connsiteY5" fmla="*/ 15879 h 28672"/>
                  <a:gd name="connsiteX6" fmla="*/ 12789 w 25972"/>
                  <a:gd name="connsiteY6" fmla="*/ 10914 h 28672"/>
                  <a:gd name="connsiteX7" fmla="*/ 16540 w 25972"/>
                  <a:gd name="connsiteY7" fmla="*/ 7913 h 28672"/>
                  <a:gd name="connsiteX8" fmla="*/ 16647 w 25972"/>
                  <a:gd name="connsiteY8" fmla="*/ 7842 h 28672"/>
                  <a:gd name="connsiteX9" fmla="*/ 17040 w 25972"/>
                  <a:gd name="connsiteY9" fmla="*/ 7771 h 28672"/>
                  <a:gd name="connsiteX10" fmla="*/ 17933 w 25972"/>
                  <a:gd name="connsiteY10" fmla="*/ 10771 h 28672"/>
                  <a:gd name="connsiteX11" fmla="*/ 13432 w 25972"/>
                  <a:gd name="connsiteY11" fmla="*/ 19986 h 2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72" h="28672">
                    <a:moveTo>
                      <a:pt x="9467" y="2948"/>
                    </a:moveTo>
                    <a:cubicBezTo>
                      <a:pt x="-1355" y="4627"/>
                      <a:pt x="-3534" y="21058"/>
                      <a:pt x="6253" y="26880"/>
                    </a:cubicBezTo>
                    <a:cubicBezTo>
                      <a:pt x="18897" y="34417"/>
                      <a:pt x="29184" y="16414"/>
                      <a:pt x="25041" y="5735"/>
                    </a:cubicBezTo>
                    <a:cubicBezTo>
                      <a:pt x="22076" y="-1874"/>
                      <a:pt x="14897" y="-945"/>
                      <a:pt x="9467" y="2948"/>
                    </a:cubicBezTo>
                    <a:close/>
                    <a:moveTo>
                      <a:pt x="13432" y="19986"/>
                    </a:moveTo>
                    <a:cubicBezTo>
                      <a:pt x="10432" y="21094"/>
                      <a:pt x="8539" y="18665"/>
                      <a:pt x="8110" y="15879"/>
                    </a:cubicBezTo>
                    <a:cubicBezTo>
                      <a:pt x="7539" y="12271"/>
                      <a:pt x="9253" y="10485"/>
                      <a:pt x="12789" y="10914"/>
                    </a:cubicBezTo>
                    <a:cubicBezTo>
                      <a:pt x="15111" y="11164"/>
                      <a:pt x="16325" y="9664"/>
                      <a:pt x="16540" y="7913"/>
                    </a:cubicBezTo>
                    <a:cubicBezTo>
                      <a:pt x="16575" y="7913"/>
                      <a:pt x="16611" y="7878"/>
                      <a:pt x="16647" y="7842"/>
                    </a:cubicBezTo>
                    <a:cubicBezTo>
                      <a:pt x="16861" y="7806"/>
                      <a:pt x="16968" y="7806"/>
                      <a:pt x="17040" y="7771"/>
                    </a:cubicBezTo>
                    <a:cubicBezTo>
                      <a:pt x="17611" y="8271"/>
                      <a:pt x="17861" y="9842"/>
                      <a:pt x="17933" y="10771"/>
                    </a:cubicBezTo>
                    <a:cubicBezTo>
                      <a:pt x="18183" y="14128"/>
                      <a:pt x="16861" y="18736"/>
                      <a:pt x="13432" y="1998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DADE9FB8-AE82-914C-9F8F-AC49D98BE99B}"/>
                  </a:ext>
                </a:extLst>
              </p:cNvPr>
              <p:cNvSpPr/>
              <p:nvPr/>
            </p:nvSpPr>
            <p:spPr>
              <a:xfrm>
                <a:off x="10041920" y="659154"/>
                <a:ext cx="30495" cy="28375"/>
              </a:xfrm>
              <a:custGeom>
                <a:avLst/>
                <a:gdLst>
                  <a:gd name="connsiteX0" fmla="*/ 18741 w 30495"/>
                  <a:gd name="connsiteY0" fmla="*/ 2321 h 28375"/>
                  <a:gd name="connsiteX1" fmla="*/ 16812 w 30495"/>
                  <a:gd name="connsiteY1" fmla="*/ 857 h 28375"/>
                  <a:gd name="connsiteX2" fmla="*/ 667 w 30495"/>
                  <a:gd name="connsiteY2" fmla="*/ 7786 h 28375"/>
                  <a:gd name="connsiteX3" fmla="*/ 6632 w 30495"/>
                  <a:gd name="connsiteY3" fmla="*/ 25217 h 28375"/>
                  <a:gd name="connsiteX4" fmla="*/ 24813 w 30495"/>
                  <a:gd name="connsiteY4" fmla="*/ 25538 h 28375"/>
                  <a:gd name="connsiteX5" fmla="*/ 30171 w 30495"/>
                  <a:gd name="connsiteY5" fmla="*/ 10786 h 28375"/>
                  <a:gd name="connsiteX6" fmla="*/ 18741 w 30495"/>
                  <a:gd name="connsiteY6" fmla="*/ 2321 h 28375"/>
                  <a:gd name="connsiteX7" fmla="*/ 17455 w 30495"/>
                  <a:gd name="connsiteY7" fmla="*/ 20252 h 28375"/>
                  <a:gd name="connsiteX8" fmla="*/ 8133 w 30495"/>
                  <a:gd name="connsiteY8" fmla="*/ 13322 h 28375"/>
                  <a:gd name="connsiteX9" fmla="*/ 12240 w 30495"/>
                  <a:gd name="connsiteY9" fmla="*/ 8215 h 28375"/>
                  <a:gd name="connsiteX10" fmla="*/ 16812 w 30495"/>
                  <a:gd name="connsiteY10" fmla="*/ 10536 h 28375"/>
                  <a:gd name="connsiteX11" fmla="*/ 22456 w 30495"/>
                  <a:gd name="connsiteY11" fmla="*/ 13965 h 28375"/>
                  <a:gd name="connsiteX12" fmla="*/ 17455 w 30495"/>
                  <a:gd name="connsiteY12" fmla="*/ 20252 h 2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95" h="28375">
                    <a:moveTo>
                      <a:pt x="18741" y="2321"/>
                    </a:moveTo>
                    <a:cubicBezTo>
                      <a:pt x="18277" y="1714"/>
                      <a:pt x="17705" y="1178"/>
                      <a:pt x="16812" y="857"/>
                    </a:cubicBezTo>
                    <a:cubicBezTo>
                      <a:pt x="10240" y="-1358"/>
                      <a:pt x="2918" y="642"/>
                      <a:pt x="667" y="7786"/>
                    </a:cubicBezTo>
                    <a:cubicBezTo>
                      <a:pt x="-1333" y="14108"/>
                      <a:pt x="1310" y="21395"/>
                      <a:pt x="6632" y="25217"/>
                    </a:cubicBezTo>
                    <a:cubicBezTo>
                      <a:pt x="11954" y="29039"/>
                      <a:pt x="19562" y="29682"/>
                      <a:pt x="24813" y="25538"/>
                    </a:cubicBezTo>
                    <a:cubicBezTo>
                      <a:pt x="29100" y="22181"/>
                      <a:pt x="31385" y="16180"/>
                      <a:pt x="30171" y="10786"/>
                    </a:cubicBezTo>
                    <a:cubicBezTo>
                      <a:pt x="28849" y="4857"/>
                      <a:pt x="24027" y="2321"/>
                      <a:pt x="18741" y="2321"/>
                    </a:cubicBezTo>
                    <a:close/>
                    <a:moveTo>
                      <a:pt x="17455" y="20252"/>
                    </a:moveTo>
                    <a:cubicBezTo>
                      <a:pt x="13097" y="21038"/>
                      <a:pt x="8740" y="17573"/>
                      <a:pt x="8133" y="13322"/>
                    </a:cubicBezTo>
                    <a:cubicBezTo>
                      <a:pt x="7561" y="9536"/>
                      <a:pt x="9454" y="8036"/>
                      <a:pt x="12240" y="8215"/>
                    </a:cubicBezTo>
                    <a:cubicBezTo>
                      <a:pt x="12990" y="9822"/>
                      <a:pt x="14598" y="11036"/>
                      <a:pt x="16812" y="10536"/>
                    </a:cubicBezTo>
                    <a:cubicBezTo>
                      <a:pt x="20027" y="9786"/>
                      <a:pt x="22563" y="10465"/>
                      <a:pt x="22456" y="13965"/>
                    </a:cubicBezTo>
                    <a:cubicBezTo>
                      <a:pt x="22349" y="16823"/>
                      <a:pt x="20420" y="19716"/>
                      <a:pt x="17455" y="2025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FB488DE9-D110-7648-8B33-30514A85312C}"/>
                  </a:ext>
                </a:extLst>
              </p:cNvPr>
              <p:cNvSpPr/>
              <p:nvPr/>
            </p:nvSpPr>
            <p:spPr>
              <a:xfrm>
                <a:off x="10136849" y="637836"/>
                <a:ext cx="25158" cy="25858"/>
              </a:xfrm>
              <a:custGeom>
                <a:avLst/>
                <a:gdLst>
                  <a:gd name="connsiteX0" fmla="*/ 20074 w 25158"/>
                  <a:gd name="connsiteY0" fmla="*/ 886 h 25858"/>
                  <a:gd name="connsiteX1" fmla="*/ 1679 w 25158"/>
                  <a:gd name="connsiteY1" fmla="*/ 6423 h 25858"/>
                  <a:gd name="connsiteX2" fmla="*/ 6215 w 25158"/>
                  <a:gd name="connsiteY2" fmla="*/ 22853 h 25858"/>
                  <a:gd name="connsiteX3" fmla="*/ 23432 w 25158"/>
                  <a:gd name="connsiteY3" fmla="*/ 21389 h 25858"/>
                  <a:gd name="connsiteX4" fmla="*/ 22789 w 25158"/>
                  <a:gd name="connsiteY4" fmla="*/ 5315 h 25858"/>
                  <a:gd name="connsiteX5" fmla="*/ 20074 w 25158"/>
                  <a:gd name="connsiteY5" fmla="*/ 886 h 25858"/>
                  <a:gd name="connsiteX6" fmla="*/ 11180 w 25158"/>
                  <a:gd name="connsiteY6" fmla="*/ 16424 h 25858"/>
                  <a:gd name="connsiteX7" fmla="*/ 8751 w 25158"/>
                  <a:gd name="connsiteY7" fmla="*/ 10316 h 25858"/>
                  <a:gd name="connsiteX8" fmla="*/ 15288 w 25158"/>
                  <a:gd name="connsiteY8" fmla="*/ 8101 h 25858"/>
                  <a:gd name="connsiteX9" fmla="*/ 15502 w 25158"/>
                  <a:gd name="connsiteY9" fmla="*/ 8673 h 25858"/>
                  <a:gd name="connsiteX10" fmla="*/ 16931 w 25158"/>
                  <a:gd name="connsiteY10" fmla="*/ 15781 h 25858"/>
                  <a:gd name="connsiteX11" fmla="*/ 11180 w 25158"/>
                  <a:gd name="connsiteY11" fmla="*/ 16424 h 2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8" h="25858">
                    <a:moveTo>
                      <a:pt x="20074" y="886"/>
                    </a:moveTo>
                    <a:cubicBezTo>
                      <a:pt x="13502" y="-1150"/>
                      <a:pt x="5537" y="172"/>
                      <a:pt x="1679" y="6423"/>
                    </a:cubicBezTo>
                    <a:cubicBezTo>
                      <a:pt x="-2000" y="12388"/>
                      <a:pt x="750" y="19174"/>
                      <a:pt x="6215" y="22853"/>
                    </a:cubicBezTo>
                    <a:cubicBezTo>
                      <a:pt x="11537" y="26389"/>
                      <a:pt x="19681" y="27818"/>
                      <a:pt x="23432" y="21389"/>
                    </a:cubicBezTo>
                    <a:cubicBezTo>
                      <a:pt x="26218" y="16638"/>
                      <a:pt x="25360" y="10066"/>
                      <a:pt x="22789" y="5315"/>
                    </a:cubicBezTo>
                    <a:cubicBezTo>
                      <a:pt x="23003" y="3494"/>
                      <a:pt x="22289" y="1565"/>
                      <a:pt x="20074" y="886"/>
                    </a:cubicBezTo>
                    <a:close/>
                    <a:moveTo>
                      <a:pt x="11180" y="16424"/>
                    </a:moveTo>
                    <a:cubicBezTo>
                      <a:pt x="8966" y="15067"/>
                      <a:pt x="6894" y="12852"/>
                      <a:pt x="8751" y="10316"/>
                    </a:cubicBezTo>
                    <a:cubicBezTo>
                      <a:pt x="10287" y="8209"/>
                      <a:pt x="12859" y="7816"/>
                      <a:pt x="15288" y="8101"/>
                    </a:cubicBezTo>
                    <a:cubicBezTo>
                      <a:pt x="15359" y="8280"/>
                      <a:pt x="15359" y="8494"/>
                      <a:pt x="15502" y="8673"/>
                    </a:cubicBezTo>
                    <a:cubicBezTo>
                      <a:pt x="16717" y="10709"/>
                      <a:pt x="17431" y="13424"/>
                      <a:pt x="16931" y="15781"/>
                    </a:cubicBezTo>
                    <a:cubicBezTo>
                      <a:pt x="16288" y="19031"/>
                      <a:pt x="13502" y="17817"/>
                      <a:pt x="11180" y="1642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F2A927D7-064A-7141-9107-90D77E769485}"/>
                  </a:ext>
                </a:extLst>
              </p:cNvPr>
              <p:cNvSpPr/>
              <p:nvPr/>
            </p:nvSpPr>
            <p:spPr>
              <a:xfrm>
                <a:off x="9964958" y="749588"/>
                <a:ext cx="26978" cy="27332"/>
              </a:xfrm>
              <a:custGeom>
                <a:avLst/>
                <a:gdLst>
                  <a:gd name="connsiteX0" fmla="*/ 17801 w 26978"/>
                  <a:gd name="connsiteY0" fmla="*/ 648 h 27332"/>
                  <a:gd name="connsiteX1" fmla="*/ 16872 w 26978"/>
                  <a:gd name="connsiteY1" fmla="*/ 434 h 27332"/>
                  <a:gd name="connsiteX2" fmla="*/ 15765 w 26978"/>
                  <a:gd name="connsiteY2" fmla="*/ 77 h 27332"/>
                  <a:gd name="connsiteX3" fmla="*/ 156 w 26978"/>
                  <a:gd name="connsiteY3" fmla="*/ 11971 h 27332"/>
                  <a:gd name="connsiteX4" fmla="*/ 12979 w 26978"/>
                  <a:gd name="connsiteY4" fmla="*/ 27294 h 27332"/>
                  <a:gd name="connsiteX5" fmla="*/ 26480 w 26978"/>
                  <a:gd name="connsiteY5" fmla="*/ 17436 h 27332"/>
                  <a:gd name="connsiteX6" fmla="*/ 17801 w 26978"/>
                  <a:gd name="connsiteY6" fmla="*/ 648 h 27332"/>
                  <a:gd name="connsiteX7" fmla="*/ 14407 w 26978"/>
                  <a:gd name="connsiteY7" fmla="*/ 19293 h 27332"/>
                  <a:gd name="connsiteX8" fmla="*/ 8050 w 26978"/>
                  <a:gd name="connsiteY8" fmla="*/ 13292 h 27332"/>
                  <a:gd name="connsiteX9" fmla="*/ 14836 w 26978"/>
                  <a:gd name="connsiteY9" fmla="*/ 8220 h 27332"/>
                  <a:gd name="connsiteX10" fmla="*/ 18872 w 26978"/>
                  <a:gd name="connsiteY10" fmla="*/ 14650 h 27332"/>
                  <a:gd name="connsiteX11" fmla="*/ 14407 w 26978"/>
                  <a:gd name="connsiteY11" fmla="*/ 19293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78" h="27332">
                    <a:moveTo>
                      <a:pt x="17801" y="648"/>
                    </a:moveTo>
                    <a:cubicBezTo>
                      <a:pt x="17479" y="505"/>
                      <a:pt x="17194" y="505"/>
                      <a:pt x="16872" y="434"/>
                    </a:cubicBezTo>
                    <a:cubicBezTo>
                      <a:pt x="16515" y="291"/>
                      <a:pt x="16193" y="148"/>
                      <a:pt x="15765" y="77"/>
                    </a:cubicBezTo>
                    <a:cubicBezTo>
                      <a:pt x="8407" y="-709"/>
                      <a:pt x="1370" y="4649"/>
                      <a:pt x="156" y="11971"/>
                    </a:cubicBezTo>
                    <a:cubicBezTo>
                      <a:pt x="-1094" y="19686"/>
                      <a:pt x="5371" y="26723"/>
                      <a:pt x="12979" y="27294"/>
                    </a:cubicBezTo>
                    <a:cubicBezTo>
                      <a:pt x="19230" y="27794"/>
                      <a:pt x="24837" y="23401"/>
                      <a:pt x="26480" y="17436"/>
                    </a:cubicBezTo>
                    <a:cubicBezTo>
                      <a:pt x="28445" y="10221"/>
                      <a:pt x="24409" y="3541"/>
                      <a:pt x="17801" y="648"/>
                    </a:cubicBezTo>
                    <a:close/>
                    <a:moveTo>
                      <a:pt x="14407" y="19293"/>
                    </a:moveTo>
                    <a:cubicBezTo>
                      <a:pt x="11228" y="19615"/>
                      <a:pt x="7585" y="16579"/>
                      <a:pt x="8050" y="13292"/>
                    </a:cubicBezTo>
                    <a:cubicBezTo>
                      <a:pt x="8549" y="9863"/>
                      <a:pt x="11693" y="8220"/>
                      <a:pt x="14836" y="8220"/>
                    </a:cubicBezTo>
                    <a:cubicBezTo>
                      <a:pt x="17336" y="9542"/>
                      <a:pt x="19408" y="11507"/>
                      <a:pt x="18872" y="14650"/>
                    </a:cubicBezTo>
                    <a:cubicBezTo>
                      <a:pt x="18479" y="16864"/>
                      <a:pt x="16765" y="19043"/>
                      <a:pt x="14407" y="1929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FA8BE9DA-D027-5845-92F9-8A2718813AD3}"/>
                  </a:ext>
                </a:extLst>
              </p:cNvPr>
              <p:cNvSpPr/>
              <p:nvPr/>
            </p:nvSpPr>
            <p:spPr>
              <a:xfrm>
                <a:off x="10105324" y="745882"/>
                <a:ext cx="34437" cy="34453"/>
              </a:xfrm>
              <a:custGeom>
                <a:avLst/>
                <a:gdLst>
                  <a:gd name="connsiteX0" fmla="*/ 16631 w 34437"/>
                  <a:gd name="connsiteY0" fmla="*/ 32 h 34453"/>
                  <a:gd name="connsiteX1" fmla="*/ 12845 w 34437"/>
                  <a:gd name="connsiteY1" fmla="*/ 3283 h 34453"/>
                  <a:gd name="connsiteX2" fmla="*/ 22 w 34437"/>
                  <a:gd name="connsiteY2" fmla="*/ 15284 h 34453"/>
                  <a:gd name="connsiteX3" fmla="*/ 14452 w 34437"/>
                  <a:gd name="connsiteY3" fmla="*/ 34180 h 34453"/>
                  <a:gd name="connsiteX4" fmla="*/ 34419 w 34437"/>
                  <a:gd name="connsiteY4" fmla="*/ 19356 h 34453"/>
                  <a:gd name="connsiteX5" fmla="*/ 16631 w 34437"/>
                  <a:gd name="connsiteY5" fmla="*/ 32 h 34453"/>
                  <a:gd name="connsiteX6" fmla="*/ 15559 w 34437"/>
                  <a:gd name="connsiteY6" fmla="*/ 26250 h 34453"/>
                  <a:gd name="connsiteX7" fmla="*/ 13631 w 34437"/>
                  <a:gd name="connsiteY7" fmla="*/ 11748 h 34453"/>
                  <a:gd name="connsiteX8" fmla="*/ 18453 w 34437"/>
                  <a:gd name="connsiteY8" fmla="*/ 8534 h 34453"/>
                  <a:gd name="connsiteX9" fmla="*/ 15559 w 34437"/>
                  <a:gd name="connsiteY9" fmla="*/ 26250 h 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37" h="34453">
                    <a:moveTo>
                      <a:pt x="16631" y="32"/>
                    </a:moveTo>
                    <a:cubicBezTo>
                      <a:pt x="14202" y="-253"/>
                      <a:pt x="12952" y="1390"/>
                      <a:pt x="12845" y="3283"/>
                    </a:cubicBezTo>
                    <a:cubicBezTo>
                      <a:pt x="5808" y="2497"/>
                      <a:pt x="379" y="7712"/>
                      <a:pt x="22" y="15284"/>
                    </a:cubicBezTo>
                    <a:cubicBezTo>
                      <a:pt x="-407" y="24143"/>
                      <a:pt x="5522" y="32679"/>
                      <a:pt x="14452" y="34180"/>
                    </a:cubicBezTo>
                    <a:cubicBezTo>
                      <a:pt x="24275" y="35858"/>
                      <a:pt x="33883" y="29679"/>
                      <a:pt x="34419" y="19356"/>
                    </a:cubicBezTo>
                    <a:cubicBezTo>
                      <a:pt x="34883" y="8748"/>
                      <a:pt x="26632" y="1247"/>
                      <a:pt x="16631" y="32"/>
                    </a:cubicBezTo>
                    <a:close/>
                    <a:moveTo>
                      <a:pt x="15559" y="26250"/>
                    </a:moveTo>
                    <a:cubicBezTo>
                      <a:pt x="7987" y="24750"/>
                      <a:pt x="4558" y="8676"/>
                      <a:pt x="13631" y="11748"/>
                    </a:cubicBezTo>
                    <a:cubicBezTo>
                      <a:pt x="16345" y="12641"/>
                      <a:pt x="18131" y="10748"/>
                      <a:pt x="18453" y="8534"/>
                    </a:cubicBezTo>
                    <a:cubicBezTo>
                      <a:pt x="29061" y="11641"/>
                      <a:pt x="28561" y="28822"/>
                      <a:pt x="15559" y="2625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9" name="Freeform 28">
            <a:extLst>
              <a:ext uri="{FF2B5EF4-FFF2-40B4-BE49-F238E27FC236}">
                <a16:creationId xmlns:a16="http://schemas.microsoft.com/office/drawing/2014/main" id="{10D3C75C-3819-4E48-9C5E-8BD35A311A05}"/>
              </a:ext>
            </a:extLst>
          </p:cNvPr>
          <p:cNvSpPr/>
          <p:nvPr/>
        </p:nvSpPr>
        <p:spPr>
          <a:xfrm>
            <a:off x="615831" y="-214401"/>
            <a:ext cx="400264" cy="428802"/>
          </a:xfrm>
          <a:custGeom>
            <a:avLst/>
            <a:gdLst>
              <a:gd name="connsiteX0" fmla="*/ 218885 w 219546"/>
              <a:gd name="connsiteY0" fmla="*/ 121758 h 235200"/>
              <a:gd name="connsiteX1" fmla="*/ 214848 w 219546"/>
              <a:gd name="connsiteY1" fmla="*/ 119436 h 235200"/>
              <a:gd name="connsiteX2" fmla="*/ 180165 w 219546"/>
              <a:gd name="connsiteY2" fmla="*/ 116864 h 235200"/>
              <a:gd name="connsiteX3" fmla="*/ 160199 w 219546"/>
              <a:gd name="connsiteY3" fmla="*/ 114864 h 235200"/>
              <a:gd name="connsiteX4" fmla="*/ 144554 w 219546"/>
              <a:gd name="connsiteY4" fmla="*/ 113471 h 235200"/>
              <a:gd name="connsiteX5" fmla="*/ 122372 w 219546"/>
              <a:gd name="connsiteY5" fmla="*/ 111899 h 235200"/>
              <a:gd name="connsiteX6" fmla="*/ 119265 w 219546"/>
              <a:gd name="connsiteY6" fmla="*/ 111756 h 235200"/>
              <a:gd name="connsiteX7" fmla="*/ 123837 w 219546"/>
              <a:gd name="connsiteY7" fmla="*/ 108184 h 235200"/>
              <a:gd name="connsiteX8" fmla="*/ 146518 w 219546"/>
              <a:gd name="connsiteY8" fmla="*/ 92325 h 235200"/>
              <a:gd name="connsiteX9" fmla="*/ 159377 w 219546"/>
              <a:gd name="connsiteY9" fmla="*/ 83574 h 235200"/>
              <a:gd name="connsiteX10" fmla="*/ 161663 w 219546"/>
              <a:gd name="connsiteY10" fmla="*/ 82003 h 235200"/>
              <a:gd name="connsiteX11" fmla="*/ 185595 w 219546"/>
              <a:gd name="connsiteY11" fmla="*/ 58821 h 235200"/>
              <a:gd name="connsiteX12" fmla="*/ 185309 w 219546"/>
              <a:gd name="connsiteY12" fmla="*/ 54070 h 235200"/>
              <a:gd name="connsiteX13" fmla="*/ 180987 w 219546"/>
              <a:gd name="connsiteY13" fmla="*/ 51892 h 235200"/>
              <a:gd name="connsiteX14" fmla="*/ 177236 w 219546"/>
              <a:gd name="connsiteY14" fmla="*/ 54463 h 235200"/>
              <a:gd name="connsiteX15" fmla="*/ 153269 w 219546"/>
              <a:gd name="connsiteY15" fmla="*/ 76430 h 235200"/>
              <a:gd name="connsiteX16" fmla="*/ 145983 w 219546"/>
              <a:gd name="connsiteY16" fmla="*/ 81324 h 235200"/>
              <a:gd name="connsiteX17" fmla="*/ 115264 w 219546"/>
              <a:gd name="connsiteY17" fmla="*/ 102969 h 235200"/>
              <a:gd name="connsiteX18" fmla="*/ 122158 w 219546"/>
              <a:gd name="connsiteY18" fmla="*/ 5636 h 235200"/>
              <a:gd name="connsiteX19" fmla="*/ 120515 w 219546"/>
              <a:gd name="connsiteY19" fmla="*/ 1135 h 235200"/>
              <a:gd name="connsiteX20" fmla="*/ 115765 w 219546"/>
              <a:gd name="connsiteY20" fmla="*/ 278 h 235200"/>
              <a:gd name="connsiteX21" fmla="*/ 112943 w 219546"/>
              <a:gd name="connsiteY21" fmla="*/ 3778 h 235200"/>
              <a:gd name="connsiteX22" fmla="*/ 105870 w 219546"/>
              <a:gd name="connsiteY22" fmla="*/ 101326 h 235200"/>
              <a:gd name="connsiteX23" fmla="*/ 87118 w 219546"/>
              <a:gd name="connsiteY23" fmla="*/ 78931 h 235200"/>
              <a:gd name="connsiteX24" fmla="*/ 79617 w 219546"/>
              <a:gd name="connsiteY24" fmla="*/ 72180 h 235200"/>
              <a:gd name="connsiteX25" fmla="*/ 64222 w 219546"/>
              <a:gd name="connsiteY25" fmla="*/ 53535 h 235200"/>
              <a:gd name="connsiteX26" fmla="*/ 58615 w 219546"/>
              <a:gd name="connsiteY26" fmla="*/ 50141 h 235200"/>
              <a:gd name="connsiteX27" fmla="*/ 55078 w 219546"/>
              <a:gd name="connsiteY27" fmla="*/ 55856 h 235200"/>
              <a:gd name="connsiteX28" fmla="*/ 72080 w 219546"/>
              <a:gd name="connsiteY28" fmla="*/ 77859 h 235200"/>
              <a:gd name="connsiteX29" fmla="*/ 76724 w 219546"/>
              <a:gd name="connsiteY29" fmla="*/ 82003 h 235200"/>
              <a:gd name="connsiteX30" fmla="*/ 99155 w 219546"/>
              <a:gd name="connsiteY30" fmla="*/ 108184 h 235200"/>
              <a:gd name="connsiteX31" fmla="*/ 101263 w 219546"/>
              <a:gd name="connsiteY31" fmla="*/ 110935 h 235200"/>
              <a:gd name="connsiteX32" fmla="*/ 4679 w 219546"/>
              <a:gd name="connsiteY32" fmla="*/ 107934 h 235200"/>
              <a:gd name="connsiteX33" fmla="*/ 0 w 219546"/>
              <a:gd name="connsiteY33" fmla="*/ 112649 h 235200"/>
              <a:gd name="connsiteX34" fmla="*/ 4679 w 219546"/>
              <a:gd name="connsiteY34" fmla="*/ 117364 h 235200"/>
              <a:gd name="connsiteX35" fmla="*/ 95048 w 219546"/>
              <a:gd name="connsiteY35" fmla="*/ 120079 h 235200"/>
              <a:gd name="connsiteX36" fmla="*/ 74545 w 219546"/>
              <a:gd name="connsiteY36" fmla="*/ 139795 h 235200"/>
              <a:gd name="connsiteX37" fmla="*/ 53650 w 219546"/>
              <a:gd name="connsiteY37" fmla="*/ 158441 h 235200"/>
              <a:gd name="connsiteX38" fmla="*/ 51971 w 219546"/>
              <a:gd name="connsiteY38" fmla="*/ 159655 h 235200"/>
              <a:gd name="connsiteX39" fmla="*/ 35290 w 219546"/>
              <a:gd name="connsiteY39" fmla="*/ 173264 h 235200"/>
              <a:gd name="connsiteX40" fmla="*/ 35397 w 219546"/>
              <a:gd name="connsiteY40" fmla="*/ 179908 h 235200"/>
              <a:gd name="connsiteX41" fmla="*/ 42041 w 219546"/>
              <a:gd name="connsiteY41" fmla="*/ 179872 h 235200"/>
              <a:gd name="connsiteX42" fmla="*/ 57007 w 219546"/>
              <a:gd name="connsiteY42" fmla="*/ 167692 h 235200"/>
              <a:gd name="connsiteX43" fmla="*/ 62901 w 219546"/>
              <a:gd name="connsiteY43" fmla="*/ 163334 h 235200"/>
              <a:gd name="connsiteX44" fmla="*/ 81260 w 219546"/>
              <a:gd name="connsiteY44" fmla="*/ 146439 h 235200"/>
              <a:gd name="connsiteX45" fmla="*/ 105835 w 219546"/>
              <a:gd name="connsiteY45" fmla="*/ 123186 h 235200"/>
              <a:gd name="connsiteX46" fmla="*/ 105870 w 219546"/>
              <a:gd name="connsiteY46" fmla="*/ 183408 h 235200"/>
              <a:gd name="connsiteX47" fmla="*/ 105906 w 219546"/>
              <a:gd name="connsiteY47" fmla="*/ 230521 h 235200"/>
              <a:gd name="connsiteX48" fmla="*/ 110621 w 219546"/>
              <a:gd name="connsiteY48" fmla="*/ 235200 h 235200"/>
              <a:gd name="connsiteX49" fmla="*/ 115336 w 219546"/>
              <a:gd name="connsiteY49" fmla="*/ 230521 h 235200"/>
              <a:gd name="connsiteX50" fmla="*/ 115300 w 219546"/>
              <a:gd name="connsiteY50" fmla="*/ 128615 h 235200"/>
              <a:gd name="connsiteX51" fmla="*/ 174915 w 219546"/>
              <a:gd name="connsiteY51" fmla="*/ 190480 h 235200"/>
              <a:gd name="connsiteX52" fmla="*/ 179415 w 219546"/>
              <a:gd name="connsiteY52" fmla="*/ 190945 h 235200"/>
              <a:gd name="connsiteX53" fmla="*/ 182166 w 219546"/>
              <a:gd name="connsiteY53" fmla="*/ 186980 h 235200"/>
              <a:gd name="connsiteX54" fmla="*/ 180165 w 219546"/>
              <a:gd name="connsiteY54" fmla="*/ 182658 h 235200"/>
              <a:gd name="connsiteX55" fmla="*/ 124480 w 219546"/>
              <a:gd name="connsiteY55" fmla="*/ 124936 h 235200"/>
              <a:gd name="connsiteX56" fmla="*/ 121623 w 219546"/>
              <a:gd name="connsiteY56" fmla="*/ 121400 h 235200"/>
              <a:gd name="connsiteX57" fmla="*/ 122194 w 219546"/>
              <a:gd name="connsiteY57" fmla="*/ 121436 h 235200"/>
              <a:gd name="connsiteX58" fmla="*/ 142839 w 219546"/>
              <a:gd name="connsiteY58" fmla="*/ 122936 h 235200"/>
              <a:gd name="connsiteX59" fmla="*/ 158449 w 219546"/>
              <a:gd name="connsiteY59" fmla="*/ 124293 h 235200"/>
              <a:gd name="connsiteX60" fmla="*/ 179094 w 219546"/>
              <a:gd name="connsiteY60" fmla="*/ 126365 h 235200"/>
              <a:gd name="connsiteX61" fmla="*/ 214991 w 219546"/>
              <a:gd name="connsiteY61" fmla="*/ 129008 h 235200"/>
              <a:gd name="connsiteX62" fmla="*/ 215027 w 219546"/>
              <a:gd name="connsiteY62" fmla="*/ 129008 h 235200"/>
              <a:gd name="connsiteX63" fmla="*/ 219027 w 219546"/>
              <a:gd name="connsiteY63" fmla="*/ 126722 h 235200"/>
              <a:gd name="connsiteX64" fmla="*/ 218885 w 219546"/>
              <a:gd name="connsiteY64" fmla="*/ 12175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9546" h="235200">
                <a:moveTo>
                  <a:pt x="218885" y="121758"/>
                </a:moveTo>
                <a:cubicBezTo>
                  <a:pt x="218063" y="120329"/>
                  <a:pt x="216563" y="119436"/>
                  <a:pt x="214848" y="119436"/>
                </a:cubicBezTo>
                <a:cubicBezTo>
                  <a:pt x="202490" y="119364"/>
                  <a:pt x="191631" y="118150"/>
                  <a:pt x="180165" y="116864"/>
                </a:cubicBezTo>
                <a:cubicBezTo>
                  <a:pt x="173736" y="116150"/>
                  <a:pt x="167199" y="115399"/>
                  <a:pt x="160199" y="114864"/>
                </a:cubicBezTo>
                <a:cubicBezTo>
                  <a:pt x="152662" y="114256"/>
                  <a:pt x="148269" y="113828"/>
                  <a:pt x="144554" y="113471"/>
                </a:cubicBezTo>
                <a:cubicBezTo>
                  <a:pt x="138624" y="112899"/>
                  <a:pt x="134445" y="112470"/>
                  <a:pt x="122372" y="111899"/>
                </a:cubicBezTo>
                <a:lnTo>
                  <a:pt x="119265" y="111756"/>
                </a:lnTo>
                <a:cubicBezTo>
                  <a:pt x="120765" y="110542"/>
                  <a:pt x="122301" y="109363"/>
                  <a:pt x="123837" y="108184"/>
                </a:cubicBezTo>
                <a:cubicBezTo>
                  <a:pt x="131195" y="102612"/>
                  <a:pt x="138982" y="97397"/>
                  <a:pt x="146518" y="92325"/>
                </a:cubicBezTo>
                <a:cubicBezTo>
                  <a:pt x="150805" y="89432"/>
                  <a:pt x="155127" y="86539"/>
                  <a:pt x="159377" y="83574"/>
                </a:cubicBezTo>
                <a:lnTo>
                  <a:pt x="161663" y="82003"/>
                </a:lnTo>
                <a:cubicBezTo>
                  <a:pt x="170557" y="75859"/>
                  <a:pt x="180666" y="68858"/>
                  <a:pt x="185595" y="58821"/>
                </a:cubicBezTo>
                <a:cubicBezTo>
                  <a:pt x="186345" y="57285"/>
                  <a:pt x="186238" y="55499"/>
                  <a:pt x="185309" y="54070"/>
                </a:cubicBezTo>
                <a:cubicBezTo>
                  <a:pt x="184345" y="52606"/>
                  <a:pt x="182630" y="51820"/>
                  <a:pt x="180987" y="51892"/>
                </a:cubicBezTo>
                <a:cubicBezTo>
                  <a:pt x="179380" y="51999"/>
                  <a:pt x="177987" y="52963"/>
                  <a:pt x="177236" y="54463"/>
                </a:cubicBezTo>
                <a:cubicBezTo>
                  <a:pt x="172772" y="63536"/>
                  <a:pt x="162413" y="70394"/>
                  <a:pt x="153269" y="76430"/>
                </a:cubicBezTo>
                <a:lnTo>
                  <a:pt x="145983" y="81324"/>
                </a:lnTo>
                <a:cubicBezTo>
                  <a:pt x="135767" y="88182"/>
                  <a:pt x="125266" y="95290"/>
                  <a:pt x="115264" y="102969"/>
                </a:cubicBezTo>
                <a:cubicBezTo>
                  <a:pt x="115479" y="66929"/>
                  <a:pt x="116872" y="36247"/>
                  <a:pt x="122158" y="5636"/>
                </a:cubicBezTo>
                <a:cubicBezTo>
                  <a:pt x="122444" y="3921"/>
                  <a:pt x="121837" y="2242"/>
                  <a:pt x="120515" y="1135"/>
                </a:cubicBezTo>
                <a:cubicBezTo>
                  <a:pt x="119158" y="28"/>
                  <a:pt x="117336" y="-294"/>
                  <a:pt x="115765" y="278"/>
                </a:cubicBezTo>
                <a:cubicBezTo>
                  <a:pt x="114264" y="849"/>
                  <a:pt x="113193" y="2135"/>
                  <a:pt x="112943" y="3778"/>
                </a:cubicBezTo>
                <a:cubicBezTo>
                  <a:pt x="107621" y="34711"/>
                  <a:pt x="106156" y="65536"/>
                  <a:pt x="105870" y="101326"/>
                </a:cubicBezTo>
                <a:cubicBezTo>
                  <a:pt x="100048" y="93718"/>
                  <a:pt x="93976" y="85931"/>
                  <a:pt x="87118" y="78931"/>
                </a:cubicBezTo>
                <a:cubicBezTo>
                  <a:pt x="84939" y="76716"/>
                  <a:pt x="82332" y="74501"/>
                  <a:pt x="79617" y="72180"/>
                </a:cubicBezTo>
                <a:cubicBezTo>
                  <a:pt x="72866" y="66465"/>
                  <a:pt x="65901" y="60536"/>
                  <a:pt x="64222" y="53535"/>
                </a:cubicBezTo>
                <a:cubicBezTo>
                  <a:pt x="63615" y="51034"/>
                  <a:pt x="61150" y="49534"/>
                  <a:pt x="58615" y="50141"/>
                </a:cubicBezTo>
                <a:cubicBezTo>
                  <a:pt x="56007" y="50784"/>
                  <a:pt x="54471" y="53285"/>
                  <a:pt x="55078" y="55856"/>
                </a:cubicBezTo>
                <a:cubicBezTo>
                  <a:pt x="57329" y="65107"/>
                  <a:pt x="65187" y="71894"/>
                  <a:pt x="72080" y="77859"/>
                </a:cubicBezTo>
                <a:cubicBezTo>
                  <a:pt x="73724" y="79288"/>
                  <a:pt x="75295" y="80645"/>
                  <a:pt x="76724" y="82003"/>
                </a:cubicBezTo>
                <a:cubicBezTo>
                  <a:pt x="85082" y="89825"/>
                  <a:pt x="92262" y="99147"/>
                  <a:pt x="99155" y="108184"/>
                </a:cubicBezTo>
                <a:cubicBezTo>
                  <a:pt x="99870" y="109113"/>
                  <a:pt x="100548" y="110042"/>
                  <a:pt x="101263" y="110935"/>
                </a:cubicBezTo>
                <a:cubicBezTo>
                  <a:pt x="68759" y="109327"/>
                  <a:pt x="36826" y="107970"/>
                  <a:pt x="4679" y="107934"/>
                </a:cubicBezTo>
                <a:cubicBezTo>
                  <a:pt x="2072" y="107934"/>
                  <a:pt x="0" y="110006"/>
                  <a:pt x="0" y="112649"/>
                </a:cubicBezTo>
                <a:cubicBezTo>
                  <a:pt x="0" y="115292"/>
                  <a:pt x="2036" y="117364"/>
                  <a:pt x="4679" y="117364"/>
                </a:cubicBezTo>
                <a:cubicBezTo>
                  <a:pt x="35112" y="117400"/>
                  <a:pt x="65830" y="118686"/>
                  <a:pt x="95048" y="120079"/>
                </a:cubicBezTo>
                <a:cubicBezTo>
                  <a:pt x="88583" y="125937"/>
                  <a:pt x="81796" y="132437"/>
                  <a:pt x="74545" y="139795"/>
                </a:cubicBezTo>
                <a:cubicBezTo>
                  <a:pt x="67258" y="147189"/>
                  <a:pt x="60936" y="153154"/>
                  <a:pt x="53650" y="158441"/>
                </a:cubicBezTo>
                <a:lnTo>
                  <a:pt x="51971" y="159655"/>
                </a:lnTo>
                <a:cubicBezTo>
                  <a:pt x="46292" y="163763"/>
                  <a:pt x="40434" y="168013"/>
                  <a:pt x="35290" y="173264"/>
                </a:cubicBezTo>
                <a:cubicBezTo>
                  <a:pt x="33468" y="175121"/>
                  <a:pt x="33504" y="178050"/>
                  <a:pt x="35397" y="179908"/>
                </a:cubicBezTo>
                <a:cubicBezTo>
                  <a:pt x="37290" y="181765"/>
                  <a:pt x="40184" y="181729"/>
                  <a:pt x="42041" y="179872"/>
                </a:cubicBezTo>
                <a:cubicBezTo>
                  <a:pt x="46506" y="175300"/>
                  <a:pt x="51614" y="171585"/>
                  <a:pt x="57007" y="167692"/>
                </a:cubicBezTo>
                <a:cubicBezTo>
                  <a:pt x="58972" y="166263"/>
                  <a:pt x="60972" y="164834"/>
                  <a:pt x="62901" y="163334"/>
                </a:cubicBezTo>
                <a:cubicBezTo>
                  <a:pt x="69580" y="158262"/>
                  <a:pt x="75474" y="152297"/>
                  <a:pt x="81260" y="146439"/>
                </a:cubicBezTo>
                <a:cubicBezTo>
                  <a:pt x="89761" y="137831"/>
                  <a:pt x="97834" y="130187"/>
                  <a:pt x="105835" y="123186"/>
                </a:cubicBezTo>
                <a:cubicBezTo>
                  <a:pt x="105835" y="143260"/>
                  <a:pt x="105835" y="163334"/>
                  <a:pt x="105870" y="183408"/>
                </a:cubicBezTo>
                <a:lnTo>
                  <a:pt x="105906" y="230521"/>
                </a:lnTo>
                <a:cubicBezTo>
                  <a:pt x="105906" y="233129"/>
                  <a:pt x="107978" y="235200"/>
                  <a:pt x="110621" y="235200"/>
                </a:cubicBezTo>
                <a:cubicBezTo>
                  <a:pt x="113264" y="235200"/>
                  <a:pt x="115336" y="233164"/>
                  <a:pt x="115336" y="230521"/>
                </a:cubicBezTo>
                <a:lnTo>
                  <a:pt x="115300" y="128615"/>
                </a:lnTo>
                <a:cubicBezTo>
                  <a:pt x="132874" y="150690"/>
                  <a:pt x="151055" y="173514"/>
                  <a:pt x="174915" y="190480"/>
                </a:cubicBezTo>
                <a:cubicBezTo>
                  <a:pt x="176272" y="191445"/>
                  <a:pt x="177915" y="191623"/>
                  <a:pt x="179415" y="190945"/>
                </a:cubicBezTo>
                <a:cubicBezTo>
                  <a:pt x="180951" y="190230"/>
                  <a:pt x="182023" y="188730"/>
                  <a:pt x="182166" y="186980"/>
                </a:cubicBezTo>
                <a:cubicBezTo>
                  <a:pt x="182309" y="185265"/>
                  <a:pt x="181594" y="183658"/>
                  <a:pt x="180165" y="182658"/>
                </a:cubicBezTo>
                <a:cubicBezTo>
                  <a:pt x="158091" y="166977"/>
                  <a:pt x="140982" y="145582"/>
                  <a:pt x="124480" y="124936"/>
                </a:cubicBezTo>
                <a:lnTo>
                  <a:pt x="121623" y="121400"/>
                </a:lnTo>
                <a:lnTo>
                  <a:pt x="122194" y="121436"/>
                </a:lnTo>
                <a:cubicBezTo>
                  <a:pt x="133552" y="122008"/>
                  <a:pt x="137446" y="122400"/>
                  <a:pt x="142839" y="122936"/>
                </a:cubicBezTo>
                <a:cubicBezTo>
                  <a:pt x="146483" y="123293"/>
                  <a:pt x="150769" y="123722"/>
                  <a:pt x="158449" y="124293"/>
                </a:cubicBezTo>
                <a:cubicBezTo>
                  <a:pt x="165664" y="124865"/>
                  <a:pt x="172450" y="125615"/>
                  <a:pt x="179094" y="126365"/>
                </a:cubicBezTo>
                <a:cubicBezTo>
                  <a:pt x="190953" y="127687"/>
                  <a:pt x="202133" y="128937"/>
                  <a:pt x="214991" y="129008"/>
                </a:cubicBezTo>
                <a:cubicBezTo>
                  <a:pt x="214991" y="129008"/>
                  <a:pt x="214991" y="129008"/>
                  <a:pt x="215027" y="129008"/>
                </a:cubicBezTo>
                <a:cubicBezTo>
                  <a:pt x="216706" y="129008"/>
                  <a:pt x="218206" y="128151"/>
                  <a:pt x="219027" y="126722"/>
                </a:cubicBezTo>
                <a:cubicBezTo>
                  <a:pt x="219742" y="125115"/>
                  <a:pt x="219742" y="123258"/>
                  <a:pt x="218885" y="121758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30142A44-5731-3C45-961F-663031669B5E}"/>
              </a:ext>
            </a:extLst>
          </p:cNvPr>
          <p:cNvSpPr/>
          <p:nvPr/>
        </p:nvSpPr>
        <p:spPr>
          <a:xfrm>
            <a:off x="9539500" y="6171584"/>
            <a:ext cx="332270" cy="332926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881CE0EC-1D5A-184B-A1EB-A5D9D4CFC3B5}"/>
              </a:ext>
            </a:extLst>
          </p:cNvPr>
          <p:cNvSpPr/>
          <p:nvPr/>
        </p:nvSpPr>
        <p:spPr>
          <a:xfrm>
            <a:off x="10492969" y="5101022"/>
            <a:ext cx="238634" cy="22163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2012717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Rectangle 334">
            <a:extLst>
              <a:ext uri="{FF2B5EF4-FFF2-40B4-BE49-F238E27FC236}">
                <a16:creationId xmlns:a16="http://schemas.microsoft.com/office/drawing/2014/main" id="{CCB2AF8F-1F69-5F42-83C1-156CD0347819}"/>
              </a:ext>
            </a:extLst>
          </p:cNvPr>
          <p:cNvSpPr/>
          <p:nvPr/>
        </p:nvSpPr>
        <p:spPr>
          <a:xfrm>
            <a:off x="6527586" y="13123"/>
            <a:ext cx="4052023" cy="6858002"/>
          </a:xfrm>
          <a:prstGeom prst="rect">
            <a:avLst/>
          </a:prstGeom>
          <a:pattFill prst="zigZag">
            <a:fgClr>
              <a:schemeClr val="bg2"/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E3AFDD6F-9245-A447-9805-3F18366EDBA6}"/>
              </a:ext>
            </a:extLst>
          </p:cNvPr>
          <p:cNvSpPr/>
          <p:nvPr/>
        </p:nvSpPr>
        <p:spPr>
          <a:xfrm>
            <a:off x="9013677" y="4015353"/>
            <a:ext cx="227001" cy="22700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aphic 1">
            <a:extLst>
              <a:ext uri="{FF2B5EF4-FFF2-40B4-BE49-F238E27FC236}">
                <a16:creationId xmlns:a16="http://schemas.microsoft.com/office/drawing/2014/main" id="{16DD4BA3-038D-1A48-8C8F-542C4FB52316}"/>
              </a:ext>
            </a:extLst>
          </p:cNvPr>
          <p:cNvGrpSpPr/>
          <p:nvPr/>
        </p:nvGrpSpPr>
        <p:grpSpPr>
          <a:xfrm>
            <a:off x="7130119" y="4975569"/>
            <a:ext cx="465769" cy="596555"/>
            <a:chOff x="7130119" y="4975569"/>
            <a:chExt cx="465769" cy="596555"/>
          </a:xfrm>
          <a:solidFill>
            <a:schemeClr val="accent5"/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081A24EC-9822-6440-A5DC-F261B6016C62}"/>
                </a:ext>
              </a:extLst>
            </p:cNvPr>
            <p:cNvSpPr/>
            <p:nvPr/>
          </p:nvSpPr>
          <p:spPr>
            <a:xfrm>
              <a:off x="7130119" y="4975569"/>
              <a:ext cx="465769" cy="596555"/>
            </a:xfrm>
            <a:custGeom>
              <a:avLst/>
              <a:gdLst>
                <a:gd name="connsiteX0" fmla="*/ 464877 w 465769"/>
                <a:gd name="connsiteY0" fmla="*/ 525582 h 596555"/>
                <a:gd name="connsiteX1" fmla="*/ 463305 w 465769"/>
                <a:gd name="connsiteY1" fmla="*/ 517724 h 596555"/>
                <a:gd name="connsiteX2" fmla="*/ 458090 w 465769"/>
                <a:gd name="connsiteY2" fmla="*/ 469468 h 596555"/>
                <a:gd name="connsiteX3" fmla="*/ 447732 w 465769"/>
                <a:gd name="connsiteY3" fmla="*/ 388744 h 596555"/>
                <a:gd name="connsiteX4" fmla="*/ 437480 w 465769"/>
                <a:gd name="connsiteY4" fmla="*/ 348489 h 596555"/>
                <a:gd name="connsiteX5" fmla="*/ 422050 w 465769"/>
                <a:gd name="connsiteY5" fmla="*/ 290410 h 596555"/>
                <a:gd name="connsiteX6" fmla="*/ 397797 w 465769"/>
                <a:gd name="connsiteY6" fmla="*/ 235475 h 596555"/>
                <a:gd name="connsiteX7" fmla="*/ 381223 w 465769"/>
                <a:gd name="connsiteY7" fmla="*/ 201256 h 596555"/>
                <a:gd name="connsiteX8" fmla="*/ 374794 w 465769"/>
                <a:gd name="connsiteY8" fmla="*/ 175967 h 596555"/>
                <a:gd name="connsiteX9" fmla="*/ 369793 w 465769"/>
                <a:gd name="connsiteY9" fmla="*/ 154250 h 596555"/>
                <a:gd name="connsiteX10" fmla="*/ 356256 w 465769"/>
                <a:gd name="connsiteY10" fmla="*/ 90349 h 596555"/>
                <a:gd name="connsiteX11" fmla="*/ 357113 w 465769"/>
                <a:gd name="connsiteY11" fmla="*/ 90063 h 596555"/>
                <a:gd name="connsiteX12" fmla="*/ 358399 w 465769"/>
                <a:gd name="connsiteY12" fmla="*/ 89992 h 596555"/>
                <a:gd name="connsiteX13" fmla="*/ 362971 w 465769"/>
                <a:gd name="connsiteY13" fmla="*/ 88849 h 596555"/>
                <a:gd name="connsiteX14" fmla="*/ 363578 w 465769"/>
                <a:gd name="connsiteY14" fmla="*/ 74348 h 596555"/>
                <a:gd name="connsiteX15" fmla="*/ 363078 w 465769"/>
                <a:gd name="connsiteY15" fmla="*/ 71883 h 596555"/>
                <a:gd name="connsiteX16" fmla="*/ 362614 w 465769"/>
                <a:gd name="connsiteY16" fmla="*/ 67346 h 596555"/>
                <a:gd name="connsiteX17" fmla="*/ 361257 w 465769"/>
                <a:gd name="connsiteY17" fmla="*/ 58131 h 596555"/>
                <a:gd name="connsiteX18" fmla="*/ 359935 w 465769"/>
                <a:gd name="connsiteY18" fmla="*/ 54452 h 596555"/>
                <a:gd name="connsiteX19" fmla="*/ 358506 w 465769"/>
                <a:gd name="connsiteY19" fmla="*/ 49773 h 596555"/>
                <a:gd name="connsiteX20" fmla="*/ 356042 w 465769"/>
                <a:gd name="connsiteY20" fmla="*/ 41415 h 596555"/>
                <a:gd name="connsiteX21" fmla="*/ 347576 w 465769"/>
                <a:gd name="connsiteY21" fmla="*/ 29842 h 596555"/>
                <a:gd name="connsiteX22" fmla="*/ 334825 w 465769"/>
                <a:gd name="connsiteY22" fmla="*/ 27842 h 596555"/>
                <a:gd name="connsiteX23" fmla="*/ 332074 w 465769"/>
                <a:gd name="connsiteY23" fmla="*/ 28306 h 596555"/>
                <a:gd name="connsiteX24" fmla="*/ 327252 w 465769"/>
                <a:gd name="connsiteY24" fmla="*/ 28877 h 596555"/>
                <a:gd name="connsiteX25" fmla="*/ 317823 w 465769"/>
                <a:gd name="connsiteY25" fmla="*/ 30235 h 596555"/>
                <a:gd name="connsiteX26" fmla="*/ 309357 w 465769"/>
                <a:gd name="connsiteY26" fmla="*/ 33842 h 596555"/>
                <a:gd name="connsiteX27" fmla="*/ 303785 w 465769"/>
                <a:gd name="connsiteY27" fmla="*/ 36521 h 596555"/>
                <a:gd name="connsiteX28" fmla="*/ 298177 w 465769"/>
                <a:gd name="connsiteY28" fmla="*/ 37700 h 596555"/>
                <a:gd name="connsiteX29" fmla="*/ 291105 w 465769"/>
                <a:gd name="connsiteY29" fmla="*/ 39343 h 596555"/>
                <a:gd name="connsiteX30" fmla="*/ 268531 w 465769"/>
                <a:gd name="connsiteY30" fmla="*/ 43451 h 596555"/>
                <a:gd name="connsiteX31" fmla="*/ 259065 w 465769"/>
                <a:gd name="connsiteY31" fmla="*/ 44451 h 596555"/>
                <a:gd name="connsiteX32" fmla="*/ 251921 w 465769"/>
                <a:gd name="connsiteY32" fmla="*/ 45415 h 596555"/>
                <a:gd name="connsiteX33" fmla="*/ 255350 w 465769"/>
                <a:gd name="connsiteY33" fmla="*/ 40379 h 596555"/>
                <a:gd name="connsiteX34" fmla="*/ 250778 w 465769"/>
                <a:gd name="connsiteY34" fmla="*/ 30378 h 596555"/>
                <a:gd name="connsiteX35" fmla="*/ 248421 w 465769"/>
                <a:gd name="connsiteY35" fmla="*/ 28378 h 596555"/>
                <a:gd name="connsiteX36" fmla="*/ 246314 w 465769"/>
                <a:gd name="connsiteY36" fmla="*/ 26592 h 596555"/>
                <a:gd name="connsiteX37" fmla="*/ 248885 w 465769"/>
                <a:gd name="connsiteY37" fmla="*/ 26270 h 596555"/>
                <a:gd name="connsiteX38" fmla="*/ 256922 w 465769"/>
                <a:gd name="connsiteY38" fmla="*/ 15554 h 596555"/>
                <a:gd name="connsiteX39" fmla="*/ 251814 w 465769"/>
                <a:gd name="connsiteY39" fmla="*/ 8446 h 596555"/>
                <a:gd name="connsiteX40" fmla="*/ 245206 w 465769"/>
                <a:gd name="connsiteY40" fmla="*/ 12625 h 596555"/>
                <a:gd name="connsiteX41" fmla="*/ 244456 w 465769"/>
                <a:gd name="connsiteY41" fmla="*/ 13590 h 596555"/>
                <a:gd name="connsiteX42" fmla="*/ 241277 w 465769"/>
                <a:gd name="connsiteY42" fmla="*/ 17983 h 596555"/>
                <a:gd name="connsiteX43" fmla="*/ 240313 w 465769"/>
                <a:gd name="connsiteY43" fmla="*/ 12840 h 596555"/>
                <a:gd name="connsiteX44" fmla="*/ 239313 w 465769"/>
                <a:gd name="connsiteY44" fmla="*/ 10018 h 596555"/>
                <a:gd name="connsiteX45" fmla="*/ 237991 w 465769"/>
                <a:gd name="connsiteY45" fmla="*/ 6232 h 596555"/>
                <a:gd name="connsiteX46" fmla="*/ 237777 w 465769"/>
                <a:gd name="connsiteY46" fmla="*/ 5553 h 596555"/>
                <a:gd name="connsiteX47" fmla="*/ 234098 w 465769"/>
                <a:gd name="connsiteY47" fmla="*/ 195 h 596555"/>
                <a:gd name="connsiteX48" fmla="*/ 230026 w 465769"/>
                <a:gd name="connsiteY48" fmla="*/ 1017 h 596555"/>
                <a:gd name="connsiteX49" fmla="*/ 228597 w 465769"/>
                <a:gd name="connsiteY49" fmla="*/ 16519 h 596555"/>
                <a:gd name="connsiteX50" fmla="*/ 230276 w 465769"/>
                <a:gd name="connsiteY50" fmla="*/ 20519 h 596555"/>
                <a:gd name="connsiteX51" fmla="*/ 231276 w 465769"/>
                <a:gd name="connsiteY51" fmla="*/ 22948 h 596555"/>
                <a:gd name="connsiteX52" fmla="*/ 230204 w 465769"/>
                <a:gd name="connsiteY52" fmla="*/ 22662 h 596555"/>
                <a:gd name="connsiteX53" fmla="*/ 223168 w 465769"/>
                <a:gd name="connsiteY53" fmla="*/ 21984 h 596555"/>
                <a:gd name="connsiteX54" fmla="*/ 222525 w 465769"/>
                <a:gd name="connsiteY54" fmla="*/ 21627 h 596555"/>
                <a:gd name="connsiteX55" fmla="*/ 219810 w 465769"/>
                <a:gd name="connsiteY55" fmla="*/ 20626 h 596555"/>
                <a:gd name="connsiteX56" fmla="*/ 215595 w 465769"/>
                <a:gd name="connsiteY56" fmla="*/ 21662 h 596555"/>
                <a:gd name="connsiteX57" fmla="*/ 214631 w 465769"/>
                <a:gd name="connsiteY57" fmla="*/ 22091 h 596555"/>
                <a:gd name="connsiteX58" fmla="*/ 213952 w 465769"/>
                <a:gd name="connsiteY58" fmla="*/ 22305 h 596555"/>
                <a:gd name="connsiteX59" fmla="*/ 208737 w 465769"/>
                <a:gd name="connsiteY59" fmla="*/ 26270 h 596555"/>
                <a:gd name="connsiteX60" fmla="*/ 215381 w 465769"/>
                <a:gd name="connsiteY60" fmla="*/ 33235 h 596555"/>
                <a:gd name="connsiteX61" fmla="*/ 220489 w 465769"/>
                <a:gd name="connsiteY61" fmla="*/ 34450 h 596555"/>
                <a:gd name="connsiteX62" fmla="*/ 221275 w 465769"/>
                <a:gd name="connsiteY62" fmla="*/ 34414 h 596555"/>
                <a:gd name="connsiteX63" fmla="*/ 229704 w 465769"/>
                <a:gd name="connsiteY63" fmla="*/ 33307 h 596555"/>
                <a:gd name="connsiteX64" fmla="*/ 234026 w 465769"/>
                <a:gd name="connsiteY64" fmla="*/ 32664 h 596555"/>
                <a:gd name="connsiteX65" fmla="*/ 234348 w 465769"/>
                <a:gd name="connsiteY65" fmla="*/ 32556 h 596555"/>
                <a:gd name="connsiteX66" fmla="*/ 234312 w 465769"/>
                <a:gd name="connsiteY66" fmla="*/ 32771 h 596555"/>
                <a:gd name="connsiteX67" fmla="*/ 233491 w 465769"/>
                <a:gd name="connsiteY67" fmla="*/ 37021 h 596555"/>
                <a:gd name="connsiteX68" fmla="*/ 232740 w 465769"/>
                <a:gd name="connsiteY68" fmla="*/ 41986 h 596555"/>
                <a:gd name="connsiteX69" fmla="*/ 232383 w 465769"/>
                <a:gd name="connsiteY69" fmla="*/ 43736 h 596555"/>
                <a:gd name="connsiteX70" fmla="*/ 231169 w 465769"/>
                <a:gd name="connsiteY70" fmla="*/ 48380 h 596555"/>
                <a:gd name="connsiteX71" fmla="*/ 223096 w 465769"/>
                <a:gd name="connsiteY71" fmla="*/ 49487 h 596555"/>
                <a:gd name="connsiteX72" fmla="*/ 213059 w 465769"/>
                <a:gd name="connsiteY72" fmla="*/ 48594 h 596555"/>
                <a:gd name="connsiteX73" fmla="*/ 201415 w 465769"/>
                <a:gd name="connsiteY73" fmla="*/ 47630 h 596555"/>
                <a:gd name="connsiteX74" fmla="*/ 199522 w 465769"/>
                <a:gd name="connsiteY74" fmla="*/ 50130 h 596555"/>
                <a:gd name="connsiteX75" fmla="*/ 202022 w 465769"/>
                <a:gd name="connsiteY75" fmla="*/ 52023 h 596555"/>
                <a:gd name="connsiteX76" fmla="*/ 212059 w 465769"/>
                <a:gd name="connsiteY76" fmla="*/ 52916 h 596555"/>
                <a:gd name="connsiteX77" fmla="*/ 223704 w 465769"/>
                <a:gd name="connsiteY77" fmla="*/ 53880 h 596555"/>
                <a:gd name="connsiteX78" fmla="*/ 229954 w 465769"/>
                <a:gd name="connsiteY78" fmla="*/ 53023 h 596555"/>
                <a:gd name="connsiteX79" fmla="*/ 228561 w 465769"/>
                <a:gd name="connsiteY79" fmla="*/ 57774 h 596555"/>
                <a:gd name="connsiteX80" fmla="*/ 228097 w 465769"/>
                <a:gd name="connsiteY80" fmla="*/ 60131 h 596555"/>
                <a:gd name="connsiteX81" fmla="*/ 227668 w 465769"/>
                <a:gd name="connsiteY81" fmla="*/ 62024 h 596555"/>
                <a:gd name="connsiteX82" fmla="*/ 226883 w 465769"/>
                <a:gd name="connsiteY82" fmla="*/ 63274 h 596555"/>
                <a:gd name="connsiteX83" fmla="*/ 225418 w 465769"/>
                <a:gd name="connsiteY83" fmla="*/ 65882 h 596555"/>
                <a:gd name="connsiteX84" fmla="*/ 224597 w 465769"/>
                <a:gd name="connsiteY84" fmla="*/ 68596 h 596555"/>
                <a:gd name="connsiteX85" fmla="*/ 223704 w 465769"/>
                <a:gd name="connsiteY85" fmla="*/ 71418 h 596555"/>
                <a:gd name="connsiteX86" fmla="*/ 222989 w 465769"/>
                <a:gd name="connsiteY86" fmla="*/ 72562 h 596555"/>
                <a:gd name="connsiteX87" fmla="*/ 221596 w 465769"/>
                <a:gd name="connsiteY87" fmla="*/ 75241 h 596555"/>
                <a:gd name="connsiteX88" fmla="*/ 221346 w 465769"/>
                <a:gd name="connsiteY88" fmla="*/ 76633 h 596555"/>
                <a:gd name="connsiteX89" fmla="*/ 221168 w 465769"/>
                <a:gd name="connsiteY89" fmla="*/ 77455 h 596555"/>
                <a:gd name="connsiteX90" fmla="*/ 218382 w 465769"/>
                <a:gd name="connsiteY90" fmla="*/ 81170 h 596555"/>
                <a:gd name="connsiteX91" fmla="*/ 216167 w 465769"/>
                <a:gd name="connsiteY91" fmla="*/ 83884 h 596555"/>
                <a:gd name="connsiteX92" fmla="*/ 214988 w 465769"/>
                <a:gd name="connsiteY92" fmla="*/ 85956 h 596555"/>
                <a:gd name="connsiteX93" fmla="*/ 214524 w 465769"/>
                <a:gd name="connsiteY93" fmla="*/ 86885 h 596555"/>
                <a:gd name="connsiteX94" fmla="*/ 212274 w 465769"/>
                <a:gd name="connsiteY94" fmla="*/ 89528 h 596555"/>
                <a:gd name="connsiteX95" fmla="*/ 211559 w 465769"/>
                <a:gd name="connsiteY95" fmla="*/ 86742 h 596555"/>
                <a:gd name="connsiteX96" fmla="*/ 204558 w 465769"/>
                <a:gd name="connsiteY96" fmla="*/ 65454 h 596555"/>
                <a:gd name="connsiteX97" fmla="*/ 201129 w 465769"/>
                <a:gd name="connsiteY97" fmla="*/ 56845 h 596555"/>
                <a:gd name="connsiteX98" fmla="*/ 197272 w 465769"/>
                <a:gd name="connsiteY98" fmla="*/ 48630 h 596555"/>
                <a:gd name="connsiteX99" fmla="*/ 190128 w 465769"/>
                <a:gd name="connsiteY99" fmla="*/ 48201 h 596555"/>
                <a:gd name="connsiteX100" fmla="*/ 179055 w 465769"/>
                <a:gd name="connsiteY100" fmla="*/ 49737 h 596555"/>
                <a:gd name="connsiteX101" fmla="*/ 170340 w 465769"/>
                <a:gd name="connsiteY101" fmla="*/ 56810 h 596555"/>
                <a:gd name="connsiteX102" fmla="*/ 121655 w 465769"/>
                <a:gd name="connsiteY102" fmla="*/ 61239 h 596555"/>
                <a:gd name="connsiteX103" fmla="*/ 71399 w 465769"/>
                <a:gd name="connsiteY103" fmla="*/ 65882 h 596555"/>
                <a:gd name="connsiteX104" fmla="*/ 66648 w 465769"/>
                <a:gd name="connsiteY104" fmla="*/ 66418 h 596555"/>
                <a:gd name="connsiteX105" fmla="*/ 53968 w 465769"/>
                <a:gd name="connsiteY105" fmla="*/ 68668 h 596555"/>
                <a:gd name="connsiteX106" fmla="*/ 32072 w 465769"/>
                <a:gd name="connsiteY106" fmla="*/ 75776 h 596555"/>
                <a:gd name="connsiteX107" fmla="*/ 15678 w 465769"/>
                <a:gd name="connsiteY107" fmla="*/ 78312 h 596555"/>
                <a:gd name="connsiteX108" fmla="*/ 10284 w 465769"/>
                <a:gd name="connsiteY108" fmla="*/ 78883 h 596555"/>
                <a:gd name="connsiteX109" fmla="*/ 7319 w 465769"/>
                <a:gd name="connsiteY109" fmla="*/ 77776 h 596555"/>
                <a:gd name="connsiteX110" fmla="*/ 4998 w 465769"/>
                <a:gd name="connsiteY110" fmla="*/ 79848 h 596555"/>
                <a:gd name="connsiteX111" fmla="*/ 4998 w 465769"/>
                <a:gd name="connsiteY111" fmla="*/ 79884 h 596555"/>
                <a:gd name="connsiteX112" fmla="*/ 1497 w 465769"/>
                <a:gd name="connsiteY112" fmla="*/ 82277 h 596555"/>
                <a:gd name="connsiteX113" fmla="*/ 140 w 465769"/>
                <a:gd name="connsiteY113" fmla="*/ 89278 h 596555"/>
                <a:gd name="connsiteX114" fmla="*/ 2783 w 465769"/>
                <a:gd name="connsiteY114" fmla="*/ 99386 h 596555"/>
                <a:gd name="connsiteX115" fmla="*/ 5391 w 465769"/>
                <a:gd name="connsiteY115" fmla="*/ 114352 h 596555"/>
                <a:gd name="connsiteX116" fmla="*/ 6069 w 465769"/>
                <a:gd name="connsiteY116" fmla="*/ 121211 h 596555"/>
                <a:gd name="connsiteX117" fmla="*/ 8248 w 465769"/>
                <a:gd name="connsiteY117" fmla="*/ 123103 h 596555"/>
                <a:gd name="connsiteX118" fmla="*/ 8570 w 465769"/>
                <a:gd name="connsiteY118" fmla="*/ 123068 h 596555"/>
                <a:gd name="connsiteX119" fmla="*/ 9677 w 465769"/>
                <a:gd name="connsiteY119" fmla="*/ 122532 h 596555"/>
                <a:gd name="connsiteX120" fmla="*/ 11249 w 465769"/>
                <a:gd name="connsiteY120" fmla="*/ 122710 h 596555"/>
                <a:gd name="connsiteX121" fmla="*/ 12892 w 465769"/>
                <a:gd name="connsiteY121" fmla="*/ 130676 h 596555"/>
                <a:gd name="connsiteX122" fmla="*/ 12213 w 465769"/>
                <a:gd name="connsiteY122" fmla="*/ 132533 h 596555"/>
                <a:gd name="connsiteX123" fmla="*/ 13892 w 465769"/>
                <a:gd name="connsiteY123" fmla="*/ 179111 h 596555"/>
                <a:gd name="connsiteX124" fmla="*/ 13677 w 465769"/>
                <a:gd name="connsiteY124" fmla="*/ 187647 h 596555"/>
                <a:gd name="connsiteX125" fmla="*/ 8855 w 465769"/>
                <a:gd name="connsiteY125" fmla="*/ 243583 h 596555"/>
                <a:gd name="connsiteX126" fmla="*/ 3998 w 465769"/>
                <a:gd name="connsiteY126" fmla="*/ 288589 h 596555"/>
                <a:gd name="connsiteX127" fmla="*/ 8177 w 465769"/>
                <a:gd name="connsiteY127" fmla="*/ 367634 h 596555"/>
                <a:gd name="connsiteX128" fmla="*/ 12213 w 465769"/>
                <a:gd name="connsiteY128" fmla="*/ 428820 h 596555"/>
                <a:gd name="connsiteX129" fmla="*/ 13463 w 465769"/>
                <a:gd name="connsiteY129" fmla="*/ 443108 h 596555"/>
                <a:gd name="connsiteX130" fmla="*/ 14463 w 465769"/>
                <a:gd name="connsiteY130" fmla="*/ 464646 h 596555"/>
                <a:gd name="connsiteX131" fmla="*/ 15535 w 465769"/>
                <a:gd name="connsiteY131" fmla="*/ 483292 h 596555"/>
                <a:gd name="connsiteX132" fmla="*/ 16892 w 465769"/>
                <a:gd name="connsiteY132" fmla="*/ 498365 h 596555"/>
                <a:gd name="connsiteX133" fmla="*/ 16892 w 465769"/>
                <a:gd name="connsiteY133" fmla="*/ 498865 h 596555"/>
                <a:gd name="connsiteX134" fmla="*/ 40252 w 465769"/>
                <a:gd name="connsiteY134" fmla="*/ 539513 h 596555"/>
                <a:gd name="connsiteX135" fmla="*/ 49218 w 465769"/>
                <a:gd name="connsiteY135" fmla="*/ 539906 h 596555"/>
                <a:gd name="connsiteX136" fmla="*/ 96438 w 465769"/>
                <a:gd name="connsiteY136" fmla="*/ 556300 h 596555"/>
                <a:gd name="connsiteX137" fmla="*/ 130799 w 465769"/>
                <a:gd name="connsiteY137" fmla="*/ 585983 h 596555"/>
                <a:gd name="connsiteX138" fmla="*/ 133157 w 465769"/>
                <a:gd name="connsiteY138" fmla="*/ 589412 h 596555"/>
                <a:gd name="connsiteX139" fmla="*/ 141622 w 465769"/>
                <a:gd name="connsiteY139" fmla="*/ 592984 h 596555"/>
                <a:gd name="connsiteX140" fmla="*/ 145337 w 465769"/>
                <a:gd name="connsiteY140" fmla="*/ 594948 h 596555"/>
                <a:gd name="connsiteX141" fmla="*/ 146265 w 465769"/>
                <a:gd name="connsiteY141" fmla="*/ 595162 h 596555"/>
                <a:gd name="connsiteX142" fmla="*/ 147980 w 465769"/>
                <a:gd name="connsiteY142" fmla="*/ 594305 h 596555"/>
                <a:gd name="connsiteX143" fmla="*/ 182377 w 465769"/>
                <a:gd name="connsiteY143" fmla="*/ 596556 h 596555"/>
                <a:gd name="connsiteX144" fmla="*/ 234634 w 465769"/>
                <a:gd name="connsiteY144" fmla="*/ 592198 h 596555"/>
                <a:gd name="connsiteX145" fmla="*/ 349541 w 465769"/>
                <a:gd name="connsiteY145" fmla="*/ 576482 h 596555"/>
                <a:gd name="connsiteX146" fmla="*/ 410763 w 465769"/>
                <a:gd name="connsiteY146" fmla="*/ 565123 h 596555"/>
                <a:gd name="connsiteX147" fmla="*/ 438730 w 465769"/>
                <a:gd name="connsiteY147" fmla="*/ 554943 h 596555"/>
                <a:gd name="connsiteX148" fmla="*/ 453268 w 465769"/>
                <a:gd name="connsiteY148" fmla="*/ 547014 h 596555"/>
                <a:gd name="connsiteX149" fmla="*/ 457733 w 465769"/>
                <a:gd name="connsiteY149" fmla="*/ 542799 h 596555"/>
                <a:gd name="connsiteX150" fmla="*/ 464877 w 465769"/>
                <a:gd name="connsiteY150" fmla="*/ 525582 h 596555"/>
                <a:gd name="connsiteX151" fmla="*/ 250921 w 465769"/>
                <a:gd name="connsiteY151" fmla="*/ 39915 h 596555"/>
                <a:gd name="connsiteX152" fmla="*/ 249921 w 465769"/>
                <a:gd name="connsiteY152" fmla="*/ 41415 h 596555"/>
                <a:gd name="connsiteX153" fmla="*/ 243599 w 465769"/>
                <a:gd name="connsiteY153" fmla="*/ 35164 h 596555"/>
                <a:gd name="connsiteX154" fmla="*/ 242813 w 465769"/>
                <a:gd name="connsiteY154" fmla="*/ 33449 h 596555"/>
                <a:gd name="connsiteX155" fmla="*/ 241099 w 465769"/>
                <a:gd name="connsiteY155" fmla="*/ 30092 h 596555"/>
                <a:gd name="connsiteX156" fmla="*/ 240241 w 465769"/>
                <a:gd name="connsiteY156" fmla="*/ 28913 h 596555"/>
                <a:gd name="connsiteX157" fmla="*/ 241206 w 465769"/>
                <a:gd name="connsiteY157" fmla="*/ 28484 h 596555"/>
                <a:gd name="connsiteX158" fmla="*/ 241777 w 465769"/>
                <a:gd name="connsiteY158" fmla="*/ 28806 h 596555"/>
                <a:gd name="connsiteX159" fmla="*/ 242885 w 465769"/>
                <a:gd name="connsiteY159" fmla="*/ 29449 h 596555"/>
                <a:gd name="connsiteX160" fmla="*/ 245421 w 465769"/>
                <a:gd name="connsiteY160" fmla="*/ 31592 h 596555"/>
                <a:gd name="connsiteX161" fmla="*/ 248171 w 465769"/>
                <a:gd name="connsiteY161" fmla="*/ 33914 h 596555"/>
                <a:gd name="connsiteX162" fmla="*/ 250921 w 465769"/>
                <a:gd name="connsiteY162" fmla="*/ 39915 h 596555"/>
                <a:gd name="connsiteX163" fmla="*/ 244528 w 465769"/>
                <a:gd name="connsiteY163" fmla="*/ 20984 h 596555"/>
                <a:gd name="connsiteX164" fmla="*/ 247921 w 465769"/>
                <a:gd name="connsiteY164" fmla="*/ 16269 h 596555"/>
                <a:gd name="connsiteX165" fmla="*/ 248707 w 465769"/>
                <a:gd name="connsiteY165" fmla="*/ 15269 h 596555"/>
                <a:gd name="connsiteX166" fmla="*/ 251493 w 465769"/>
                <a:gd name="connsiteY166" fmla="*/ 12768 h 596555"/>
                <a:gd name="connsiteX167" fmla="*/ 251529 w 465769"/>
                <a:gd name="connsiteY167" fmla="*/ 12768 h 596555"/>
                <a:gd name="connsiteX168" fmla="*/ 252529 w 465769"/>
                <a:gd name="connsiteY168" fmla="*/ 15304 h 596555"/>
                <a:gd name="connsiteX169" fmla="*/ 247849 w 465769"/>
                <a:gd name="connsiteY169" fmla="*/ 21948 h 596555"/>
                <a:gd name="connsiteX170" fmla="*/ 245921 w 465769"/>
                <a:gd name="connsiteY170" fmla="*/ 22162 h 596555"/>
                <a:gd name="connsiteX171" fmla="*/ 243670 w 465769"/>
                <a:gd name="connsiteY171" fmla="*/ 22412 h 596555"/>
                <a:gd name="connsiteX172" fmla="*/ 244528 w 465769"/>
                <a:gd name="connsiteY172" fmla="*/ 20984 h 596555"/>
                <a:gd name="connsiteX173" fmla="*/ 232598 w 465769"/>
                <a:gd name="connsiteY173" fmla="*/ 4553 h 596555"/>
                <a:gd name="connsiteX174" fmla="*/ 232705 w 465769"/>
                <a:gd name="connsiteY174" fmla="*/ 4481 h 596555"/>
                <a:gd name="connsiteX175" fmla="*/ 233562 w 465769"/>
                <a:gd name="connsiteY175" fmla="*/ 6768 h 596555"/>
                <a:gd name="connsiteX176" fmla="*/ 233812 w 465769"/>
                <a:gd name="connsiteY176" fmla="*/ 7553 h 596555"/>
                <a:gd name="connsiteX177" fmla="*/ 235205 w 465769"/>
                <a:gd name="connsiteY177" fmla="*/ 11482 h 596555"/>
                <a:gd name="connsiteX178" fmla="*/ 236205 w 465769"/>
                <a:gd name="connsiteY178" fmla="*/ 14233 h 596555"/>
                <a:gd name="connsiteX179" fmla="*/ 236955 w 465769"/>
                <a:gd name="connsiteY179" fmla="*/ 19912 h 596555"/>
                <a:gd name="connsiteX180" fmla="*/ 236348 w 465769"/>
                <a:gd name="connsiteY180" fmla="*/ 22520 h 596555"/>
                <a:gd name="connsiteX181" fmla="*/ 236205 w 465769"/>
                <a:gd name="connsiteY181" fmla="*/ 22984 h 596555"/>
                <a:gd name="connsiteX182" fmla="*/ 235598 w 465769"/>
                <a:gd name="connsiteY182" fmla="*/ 21698 h 596555"/>
                <a:gd name="connsiteX183" fmla="*/ 234419 w 465769"/>
                <a:gd name="connsiteY183" fmla="*/ 18840 h 596555"/>
                <a:gd name="connsiteX184" fmla="*/ 232669 w 465769"/>
                <a:gd name="connsiteY184" fmla="*/ 14661 h 596555"/>
                <a:gd name="connsiteX185" fmla="*/ 232598 w 465769"/>
                <a:gd name="connsiteY185" fmla="*/ 4553 h 596555"/>
                <a:gd name="connsiteX186" fmla="*/ 229061 w 465769"/>
                <a:gd name="connsiteY186" fmla="*/ 28842 h 596555"/>
                <a:gd name="connsiteX187" fmla="*/ 220918 w 465769"/>
                <a:gd name="connsiteY187" fmla="*/ 29913 h 596555"/>
                <a:gd name="connsiteX188" fmla="*/ 217131 w 465769"/>
                <a:gd name="connsiteY188" fmla="*/ 29056 h 596555"/>
                <a:gd name="connsiteX189" fmla="*/ 213631 w 465769"/>
                <a:gd name="connsiteY189" fmla="*/ 26984 h 596555"/>
                <a:gd name="connsiteX190" fmla="*/ 215274 w 465769"/>
                <a:gd name="connsiteY190" fmla="*/ 26413 h 596555"/>
                <a:gd name="connsiteX191" fmla="*/ 216238 w 465769"/>
                <a:gd name="connsiteY191" fmla="*/ 26091 h 596555"/>
                <a:gd name="connsiteX192" fmla="*/ 217489 w 465769"/>
                <a:gd name="connsiteY192" fmla="*/ 25556 h 596555"/>
                <a:gd name="connsiteX193" fmla="*/ 219525 w 465769"/>
                <a:gd name="connsiteY193" fmla="*/ 24912 h 596555"/>
                <a:gd name="connsiteX194" fmla="*/ 220167 w 465769"/>
                <a:gd name="connsiteY194" fmla="*/ 25234 h 596555"/>
                <a:gd name="connsiteX195" fmla="*/ 221846 w 465769"/>
                <a:gd name="connsiteY195" fmla="*/ 26056 h 596555"/>
                <a:gd name="connsiteX196" fmla="*/ 228990 w 465769"/>
                <a:gd name="connsiteY196" fmla="*/ 26770 h 596555"/>
                <a:gd name="connsiteX197" fmla="*/ 233562 w 465769"/>
                <a:gd name="connsiteY197" fmla="*/ 27806 h 596555"/>
                <a:gd name="connsiteX198" fmla="*/ 233705 w 465769"/>
                <a:gd name="connsiteY198" fmla="*/ 28163 h 596555"/>
                <a:gd name="connsiteX199" fmla="*/ 233491 w 465769"/>
                <a:gd name="connsiteY199" fmla="*/ 28163 h 596555"/>
                <a:gd name="connsiteX200" fmla="*/ 229061 w 465769"/>
                <a:gd name="connsiteY200" fmla="*/ 28842 h 596555"/>
                <a:gd name="connsiteX201" fmla="*/ 236741 w 465769"/>
                <a:gd name="connsiteY201" fmla="*/ 44379 h 596555"/>
                <a:gd name="connsiteX202" fmla="*/ 237062 w 465769"/>
                <a:gd name="connsiteY202" fmla="*/ 42700 h 596555"/>
                <a:gd name="connsiteX203" fmla="*/ 237920 w 465769"/>
                <a:gd name="connsiteY203" fmla="*/ 37128 h 596555"/>
                <a:gd name="connsiteX204" fmla="*/ 238420 w 465769"/>
                <a:gd name="connsiteY204" fmla="*/ 34450 h 596555"/>
                <a:gd name="connsiteX205" fmla="*/ 238741 w 465769"/>
                <a:gd name="connsiteY205" fmla="*/ 35164 h 596555"/>
                <a:gd name="connsiteX206" fmla="*/ 239670 w 465769"/>
                <a:gd name="connsiteY206" fmla="*/ 37164 h 596555"/>
                <a:gd name="connsiteX207" fmla="*/ 248707 w 465769"/>
                <a:gd name="connsiteY207" fmla="*/ 45808 h 596555"/>
                <a:gd name="connsiteX208" fmla="*/ 235991 w 465769"/>
                <a:gd name="connsiteY208" fmla="*/ 47558 h 596555"/>
                <a:gd name="connsiteX209" fmla="*/ 236741 w 465769"/>
                <a:gd name="connsiteY209" fmla="*/ 44379 h 596555"/>
                <a:gd name="connsiteX210" fmla="*/ 213881 w 465769"/>
                <a:gd name="connsiteY210" fmla="*/ 94100 h 596555"/>
                <a:gd name="connsiteX211" fmla="*/ 215345 w 465769"/>
                <a:gd name="connsiteY211" fmla="*/ 92564 h 596555"/>
                <a:gd name="connsiteX212" fmla="*/ 218453 w 465769"/>
                <a:gd name="connsiteY212" fmla="*/ 88849 h 596555"/>
                <a:gd name="connsiteX213" fmla="*/ 219060 w 465769"/>
                <a:gd name="connsiteY213" fmla="*/ 87671 h 596555"/>
                <a:gd name="connsiteX214" fmla="*/ 219846 w 465769"/>
                <a:gd name="connsiteY214" fmla="*/ 86278 h 596555"/>
                <a:gd name="connsiteX215" fmla="*/ 221775 w 465769"/>
                <a:gd name="connsiteY215" fmla="*/ 83920 h 596555"/>
                <a:gd name="connsiteX216" fmla="*/ 225204 w 465769"/>
                <a:gd name="connsiteY216" fmla="*/ 79241 h 596555"/>
                <a:gd name="connsiteX217" fmla="*/ 225811 w 465769"/>
                <a:gd name="connsiteY217" fmla="*/ 76919 h 596555"/>
                <a:gd name="connsiteX218" fmla="*/ 225918 w 465769"/>
                <a:gd name="connsiteY218" fmla="*/ 76169 h 596555"/>
                <a:gd name="connsiteX219" fmla="*/ 226668 w 465769"/>
                <a:gd name="connsiteY219" fmla="*/ 74883 h 596555"/>
                <a:gd name="connsiteX220" fmla="*/ 227811 w 465769"/>
                <a:gd name="connsiteY220" fmla="*/ 72954 h 596555"/>
                <a:gd name="connsiteX221" fmla="*/ 228883 w 465769"/>
                <a:gd name="connsiteY221" fmla="*/ 69561 h 596555"/>
                <a:gd name="connsiteX222" fmla="*/ 229561 w 465769"/>
                <a:gd name="connsiteY222" fmla="*/ 67204 h 596555"/>
                <a:gd name="connsiteX223" fmla="*/ 230490 w 465769"/>
                <a:gd name="connsiteY223" fmla="*/ 65596 h 596555"/>
                <a:gd name="connsiteX224" fmla="*/ 231597 w 465769"/>
                <a:gd name="connsiteY224" fmla="*/ 63775 h 596555"/>
                <a:gd name="connsiteX225" fmla="*/ 232419 w 465769"/>
                <a:gd name="connsiteY225" fmla="*/ 60560 h 596555"/>
                <a:gd name="connsiteX226" fmla="*/ 232740 w 465769"/>
                <a:gd name="connsiteY226" fmla="*/ 58917 h 596555"/>
                <a:gd name="connsiteX227" fmla="*/ 234312 w 465769"/>
                <a:gd name="connsiteY227" fmla="*/ 53452 h 596555"/>
                <a:gd name="connsiteX228" fmla="*/ 234634 w 465769"/>
                <a:gd name="connsiteY228" fmla="*/ 52237 h 596555"/>
                <a:gd name="connsiteX229" fmla="*/ 259601 w 465769"/>
                <a:gd name="connsiteY229" fmla="*/ 48809 h 596555"/>
                <a:gd name="connsiteX230" fmla="*/ 268888 w 465769"/>
                <a:gd name="connsiteY230" fmla="*/ 47808 h 596555"/>
                <a:gd name="connsiteX231" fmla="*/ 292712 w 465769"/>
                <a:gd name="connsiteY231" fmla="*/ 43415 h 596555"/>
                <a:gd name="connsiteX232" fmla="*/ 298820 w 465769"/>
                <a:gd name="connsiteY232" fmla="*/ 42022 h 596555"/>
                <a:gd name="connsiteX233" fmla="*/ 305214 w 465769"/>
                <a:gd name="connsiteY233" fmla="*/ 40629 h 596555"/>
                <a:gd name="connsiteX234" fmla="*/ 311465 w 465769"/>
                <a:gd name="connsiteY234" fmla="*/ 37629 h 596555"/>
                <a:gd name="connsiteX235" fmla="*/ 318715 w 465769"/>
                <a:gd name="connsiteY235" fmla="*/ 34485 h 596555"/>
                <a:gd name="connsiteX236" fmla="*/ 327681 w 465769"/>
                <a:gd name="connsiteY236" fmla="*/ 33199 h 596555"/>
                <a:gd name="connsiteX237" fmla="*/ 332610 w 465769"/>
                <a:gd name="connsiteY237" fmla="*/ 32628 h 596555"/>
                <a:gd name="connsiteX238" fmla="*/ 335575 w 465769"/>
                <a:gd name="connsiteY238" fmla="*/ 32128 h 596555"/>
                <a:gd name="connsiteX239" fmla="*/ 344719 w 465769"/>
                <a:gd name="connsiteY239" fmla="*/ 33164 h 596555"/>
                <a:gd name="connsiteX240" fmla="*/ 352220 w 465769"/>
                <a:gd name="connsiteY240" fmla="*/ 43629 h 596555"/>
                <a:gd name="connsiteX241" fmla="*/ 354113 w 465769"/>
                <a:gd name="connsiteY241" fmla="*/ 50308 h 596555"/>
                <a:gd name="connsiteX242" fmla="*/ 355827 w 465769"/>
                <a:gd name="connsiteY242" fmla="*/ 56060 h 596555"/>
                <a:gd name="connsiteX243" fmla="*/ 356970 w 465769"/>
                <a:gd name="connsiteY243" fmla="*/ 59274 h 596555"/>
                <a:gd name="connsiteX244" fmla="*/ 358185 w 465769"/>
                <a:gd name="connsiteY244" fmla="*/ 67703 h 596555"/>
                <a:gd name="connsiteX245" fmla="*/ 358685 w 465769"/>
                <a:gd name="connsiteY245" fmla="*/ 72454 h 596555"/>
                <a:gd name="connsiteX246" fmla="*/ 359221 w 465769"/>
                <a:gd name="connsiteY246" fmla="*/ 75276 h 596555"/>
                <a:gd name="connsiteX247" fmla="*/ 360114 w 465769"/>
                <a:gd name="connsiteY247" fmla="*/ 85492 h 596555"/>
                <a:gd name="connsiteX248" fmla="*/ 358363 w 465769"/>
                <a:gd name="connsiteY248" fmla="*/ 85634 h 596555"/>
                <a:gd name="connsiteX249" fmla="*/ 356077 w 465769"/>
                <a:gd name="connsiteY249" fmla="*/ 85813 h 596555"/>
                <a:gd name="connsiteX250" fmla="*/ 354506 w 465769"/>
                <a:gd name="connsiteY250" fmla="*/ 86313 h 596555"/>
                <a:gd name="connsiteX251" fmla="*/ 353970 w 465769"/>
                <a:gd name="connsiteY251" fmla="*/ 86206 h 596555"/>
                <a:gd name="connsiteX252" fmla="*/ 351898 w 465769"/>
                <a:gd name="connsiteY252" fmla="*/ 87492 h 596555"/>
                <a:gd name="connsiteX253" fmla="*/ 349862 w 465769"/>
                <a:gd name="connsiteY253" fmla="*/ 88349 h 596555"/>
                <a:gd name="connsiteX254" fmla="*/ 336753 w 465769"/>
                <a:gd name="connsiteY254" fmla="*/ 90314 h 596555"/>
                <a:gd name="connsiteX255" fmla="*/ 329895 w 465769"/>
                <a:gd name="connsiteY255" fmla="*/ 91028 h 596555"/>
                <a:gd name="connsiteX256" fmla="*/ 311036 w 465769"/>
                <a:gd name="connsiteY256" fmla="*/ 93921 h 596555"/>
                <a:gd name="connsiteX257" fmla="*/ 265066 w 465769"/>
                <a:gd name="connsiteY257" fmla="*/ 99208 h 596555"/>
                <a:gd name="connsiteX258" fmla="*/ 214131 w 465769"/>
                <a:gd name="connsiteY258" fmla="*/ 103172 h 596555"/>
                <a:gd name="connsiteX259" fmla="*/ 214452 w 465769"/>
                <a:gd name="connsiteY259" fmla="*/ 101601 h 596555"/>
                <a:gd name="connsiteX260" fmla="*/ 214024 w 465769"/>
                <a:gd name="connsiteY260" fmla="*/ 96743 h 596555"/>
                <a:gd name="connsiteX261" fmla="*/ 213595 w 465769"/>
                <a:gd name="connsiteY261" fmla="*/ 94350 h 596555"/>
                <a:gd name="connsiteX262" fmla="*/ 213881 w 465769"/>
                <a:gd name="connsiteY262" fmla="*/ 94100 h 596555"/>
                <a:gd name="connsiteX263" fmla="*/ 16178 w 465769"/>
                <a:gd name="connsiteY263" fmla="*/ 82420 h 596555"/>
                <a:gd name="connsiteX264" fmla="*/ 33394 w 465769"/>
                <a:gd name="connsiteY264" fmla="*/ 79705 h 596555"/>
                <a:gd name="connsiteX265" fmla="*/ 55504 w 465769"/>
                <a:gd name="connsiteY265" fmla="*/ 72526 h 596555"/>
                <a:gd name="connsiteX266" fmla="*/ 67148 w 465769"/>
                <a:gd name="connsiteY266" fmla="*/ 70490 h 596555"/>
                <a:gd name="connsiteX267" fmla="*/ 72078 w 465769"/>
                <a:gd name="connsiteY267" fmla="*/ 69954 h 596555"/>
                <a:gd name="connsiteX268" fmla="*/ 122119 w 465769"/>
                <a:gd name="connsiteY268" fmla="*/ 65346 h 596555"/>
                <a:gd name="connsiteX269" fmla="*/ 172626 w 465769"/>
                <a:gd name="connsiteY269" fmla="*/ 60703 h 596555"/>
                <a:gd name="connsiteX270" fmla="*/ 174519 w 465769"/>
                <a:gd name="connsiteY270" fmla="*/ 58238 h 596555"/>
                <a:gd name="connsiteX271" fmla="*/ 179484 w 465769"/>
                <a:gd name="connsiteY271" fmla="*/ 66239 h 596555"/>
                <a:gd name="connsiteX272" fmla="*/ 182270 w 465769"/>
                <a:gd name="connsiteY272" fmla="*/ 72883 h 596555"/>
                <a:gd name="connsiteX273" fmla="*/ 183877 w 465769"/>
                <a:gd name="connsiteY273" fmla="*/ 76240 h 596555"/>
                <a:gd name="connsiteX274" fmla="*/ 185342 w 465769"/>
                <a:gd name="connsiteY274" fmla="*/ 79848 h 596555"/>
                <a:gd name="connsiteX275" fmla="*/ 187092 w 465769"/>
                <a:gd name="connsiteY275" fmla="*/ 84920 h 596555"/>
                <a:gd name="connsiteX276" fmla="*/ 187771 w 465769"/>
                <a:gd name="connsiteY276" fmla="*/ 89885 h 596555"/>
                <a:gd name="connsiteX277" fmla="*/ 189271 w 465769"/>
                <a:gd name="connsiteY277" fmla="*/ 100851 h 596555"/>
                <a:gd name="connsiteX278" fmla="*/ 189735 w 465769"/>
                <a:gd name="connsiteY278" fmla="*/ 106066 h 596555"/>
                <a:gd name="connsiteX279" fmla="*/ 135621 w 465769"/>
                <a:gd name="connsiteY279" fmla="*/ 111530 h 596555"/>
                <a:gd name="connsiteX280" fmla="*/ 132728 w 465769"/>
                <a:gd name="connsiteY280" fmla="*/ 111923 h 596555"/>
                <a:gd name="connsiteX281" fmla="*/ 121012 w 465769"/>
                <a:gd name="connsiteY281" fmla="*/ 112888 h 596555"/>
                <a:gd name="connsiteX282" fmla="*/ 75721 w 465769"/>
                <a:gd name="connsiteY282" fmla="*/ 116781 h 596555"/>
                <a:gd name="connsiteX283" fmla="*/ 66863 w 465769"/>
                <a:gd name="connsiteY283" fmla="*/ 117996 h 596555"/>
                <a:gd name="connsiteX284" fmla="*/ 38002 w 465769"/>
                <a:gd name="connsiteY284" fmla="*/ 120139 h 596555"/>
                <a:gd name="connsiteX285" fmla="*/ 31680 w 465769"/>
                <a:gd name="connsiteY285" fmla="*/ 119996 h 596555"/>
                <a:gd name="connsiteX286" fmla="*/ 21178 w 465769"/>
                <a:gd name="connsiteY286" fmla="*/ 119389 h 596555"/>
                <a:gd name="connsiteX287" fmla="*/ 19035 w 465769"/>
                <a:gd name="connsiteY287" fmla="*/ 118996 h 596555"/>
                <a:gd name="connsiteX288" fmla="*/ 17678 w 465769"/>
                <a:gd name="connsiteY288" fmla="*/ 118746 h 596555"/>
                <a:gd name="connsiteX289" fmla="*/ 17678 w 465769"/>
                <a:gd name="connsiteY289" fmla="*/ 118710 h 596555"/>
                <a:gd name="connsiteX290" fmla="*/ 22321 w 465769"/>
                <a:gd name="connsiteY290" fmla="*/ 106601 h 596555"/>
                <a:gd name="connsiteX291" fmla="*/ 20750 w 465769"/>
                <a:gd name="connsiteY291" fmla="*/ 95243 h 596555"/>
                <a:gd name="connsiteX292" fmla="*/ 15678 w 465769"/>
                <a:gd name="connsiteY292" fmla="*/ 85385 h 596555"/>
                <a:gd name="connsiteX293" fmla="*/ 14463 w 465769"/>
                <a:gd name="connsiteY293" fmla="*/ 83563 h 596555"/>
                <a:gd name="connsiteX294" fmla="*/ 13856 w 465769"/>
                <a:gd name="connsiteY294" fmla="*/ 82634 h 596555"/>
                <a:gd name="connsiteX295" fmla="*/ 16178 w 465769"/>
                <a:gd name="connsiteY295" fmla="*/ 82420 h 596555"/>
                <a:gd name="connsiteX296" fmla="*/ 4605 w 465769"/>
                <a:gd name="connsiteY296" fmla="*/ 88456 h 596555"/>
                <a:gd name="connsiteX297" fmla="*/ 5033 w 465769"/>
                <a:gd name="connsiteY297" fmla="*/ 84741 h 596555"/>
                <a:gd name="connsiteX298" fmla="*/ 8891 w 465769"/>
                <a:gd name="connsiteY298" fmla="*/ 83241 h 596555"/>
                <a:gd name="connsiteX299" fmla="*/ 10784 w 465769"/>
                <a:gd name="connsiteY299" fmla="*/ 85956 h 596555"/>
                <a:gd name="connsiteX300" fmla="*/ 12284 w 465769"/>
                <a:gd name="connsiteY300" fmla="*/ 88135 h 596555"/>
                <a:gd name="connsiteX301" fmla="*/ 16463 w 465769"/>
                <a:gd name="connsiteY301" fmla="*/ 96029 h 596555"/>
                <a:gd name="connsiteX302" fmla="*/ 17999 w 465769"/>
                <a:gd name="connsiteY302" fmla="*/ 107066 h 596555"/>
                <a:gd name="connsiteX303" fmla="*/ 13677 w 465769"/>
                <a:gd name="connsiteY303" fmla="*/ 116424 h 596555"/>
                <a:gd name="connsiteX304" fmla="*/ 12534 w 465769"/>
                <a:gd name="connsiteY304" fmla="*/ 118103 h 596555"/>
                <a:gd name="connsiteX305" fmla="*/ 12034 w 465769"/>
                <a:gd name="connsiteY305" fmla="*/ 118067 h 596555"/>
                <a:gd name="connsiteX306" fmla="*/ 11141 w 465769"/>
                <a:gd name="connsiteY306" fmla="*/ 118032 h 596555"/>
                <a:gd name="connsiteX307" fmla="*/ 11391 w 465769"/>
                <a:gd name="connsiteY307" fmla="*/ 116388 h 596555"/>
                <a:gd name="connsiteX308" fmla="*/ 9891 w 465769"/>
                <a:gd name="connsiteY308" fmla="*/ 113888 h 596555"/>
                <a:gd name="connsiteX309" fmla="*/ 9891 w 465769"/>
                <a:gd name="connsiteY309" fmla="*/ 113745 h 596555"/>
                <a:gd name="connsiteX310" fmla="*/ 6962 w 465769"/>
                <a:gd name="connsiteY310" fmla="*/ 97457 h 596555"/>
                <a:gd name="connsiteX311" fmla="*/ 4605 w 465769"/>
                <a:gd name="connsiteY311" fmla="*/ 88456 h 596555"/>
                <a:gd name="connsiteX312" fmla="*/ 99688 w 465769"/>
                <a:gd name="connsiteY312" fmla="*/ 553086 h 596555"/>
                <a:gd name="connsiteX313" fmla="*/ 49325 w 465769"/>
                <a:gd name="connsiteY313" fmla="*/ 535262 h 596555"/>
                <a:gd name="connsiteX314" fmla="*/ 40645 w 465769"/>
                <a:gd name="connsiteY314" fmla="*/ 534905 h 596555"/>
                <a:gd name="connsiteX315" fmla="*/ 21321 w 465769"/>
                <a:gd name="connsiteY315" fmla="*/ 498722 h 596555"/>
                <a:gd name="connsiteX316" fmla="*/ 21321 w 465769"/>
                <a:gd name="connsiteY316" fmla="*/ 498222 h 596555"/>
                <a:gd name="connsiteX317" fmla="*/ 19928 w 465769"/>
                <a:gd name="connsiteY317" fmla="*/ 482399 h 596555"/>
                <a:gd name="connsiteX318" fmla="*/ 18892 w 465769"/>
                <a:gd name="connsiteY318" fmla="*/ 464825 h 596555"/>
                <a:gd name="connsiteX319" fmla="*/ 17892 w 465769"/>
                <a:gd name="connsiteY319" fmla="*/ 442358 h 596555"/>
                <a:gd name="connsiteX320" fmla="*/ 16678 w 465769"/>
                <a:gd name="connsiteY320" fmla="*/ 428428 h 596555"/>
                <a:gd name="connsiteX321" fmla="*/ 12606 w 465769"/>
                <a:gd name="connsiteY321" fmla="*/ 366991 h 596555"/>
                <a:gd name="connsiteX322" fmla="*/ 8427 w 465769"/>
                <a:gd name="connsiteY322" fmla="*/ 288338 h 596555"/>
                <a:gd name="connsiteX323" fmla="*/ 13213 w 465769"/>
                <a:gd name="connsiteY323" fmla="*/ 244012 h 596555"/>
                <a:gd name="connsiteX324" fmla="*/ 18107 w 465769"/>
                <a:gd name="connsiteY324" fmla="*/ 187183 h 596555"/>
                <a:gd name="connsiteX325" fmla="*/ 18321 w 465769"/>
                <a:gd name="connsiteY325" fmla="*/ 179003 h 596555"/>
                <a:gd name="connsiteX326" fmla="*/ 18142 w 465769"/>
                <a:gd name="connsiteY326" fmla="*/ 146642 h 596555"/>
                <a:gd name="connsiteX327" fmla="*/ 19214 w 465769"/>
                <a:gd name="connsiteY327" fmla="*/ 149571 h 596555"/>
                <a:gd name="connsiteX328" fmla="*/ 21000 w 465769"/>
                <a:gd name="connsiteY328" fmla="*/ 154321 h 596555"/>
                <a:gd name="connsiteX329" fmla="*/ 27643 w 465769"/>
                <a:gd name="connsiteY329" fmla="*/ 175074 h 596555"/>
                <a:gd name="connsiteX330" fmla="*/ 47967 w 465769"/>
                <a:gd name="connsiteY330" fmla="*/ 236225 h 596555"/>
                <a:gd name="connsiteX331" fmla="*/ 87972 w 465769"/>
                <a:gd name="connsiteY331" fmla="*/ 329129 h 596555"/>
                <a:gd name="connsiteX332" fmla="*/ 90401 w 465769"/>
                <a:gd name="connsiteY332" fmla="*/ 337487 h 596555"/>
                <a:gd name="connsiteX333" fmla="*/ 118012 w 465769"/>
                <a:gd name="connsiteY333" fmla="*/ 480934 h 596555"/>
                <a:gd name="connsiteX334" fmla="*/ 125048 w 465769"/>
                <a:gd name="connsiteY334" fmla="*/ 548907 h 596555"/>
                <a:gd name="connsiteX335" fmla="*/ 126906 w 465769"/>
                <a:gd name="connsiteY335" fmla="*/ 560480 h 596555"/>
                <a:gd name="connsiteX336" fmla="*/ 130013 w 465769"/>
                <a:gd name="connsiteY336" fmla="*/ 579696 h 596555"/>
                <a:gd name="connsiteX337" fmla="*/ 99688 w 465769"/>
                <a:gd name="connsiteY337" fmla="*/ 553086 h 596555"/>
                <a:gd name="connsiteX338" fmla="*/ 454768 w 465769"/>
                <a:gd name="connsiteY338" fmla="*/ 539370 h 596555"/>
                <a:gd name="connsiteX339" fmla="*/ 450268 w 465769"/>
                <a:gd name="connsiteY339" fmla="*/ 543621 h 596555"/>
                <a:gd name="connsiteX340" fmla="*/ 437337 w 465769"/>
                <a:gd name="connsiteY340" fmla="*/ 550550 h 596555"/>
                <a:gd name="connsiteX341" fmla="*/ 409191 w 465769"/>
                <a:gd name="connsiteY341" fmla="*/ 560801 h 596555"/>
                <a:gd name="connsiteX342" fmla="*/ 349362 w 465769"/>
                <a:gd name="connsiteY342" fmla="*/ 571874 h 596555"/>
                <a:gd name="connsiteX343" fmla="*/ 233633 w 465769"/>
                <a:gd name="connsiteY343" fmla="*/ 587733 h 596555"/>
                <a:gd name="connsiteX344" fmla="*/ 143515 w 465769"/>
                <a:gd name="connsiteY344" fmla="*/ 588804 h 596555"/>
                <a:gd name="connsiteX345" fmla="*/ 134943 w 465769"/>
                <a:gd name="connsiteY345" fmla="*/ 583340 h 596555"/>
                <a:gd name="connsiteX346" fmla="*/ 131263 w 465769"/>
                <a:gd name="connsiteY346" fmla="*/ 559837 h 596555"/>
                <a:gd name="connsiteX347" fmla="*/ 129442 w 465769"/>
                <a:gd name="connsiteY347" fmla="*/ 548514 h 596555"/>
                <a:gd name="connsiteX348" fmla="*/ 122441 w 465769"/>
                <a:gd name="connsiteY348" fmla="*/ 480577 h 596555"/>
                <a:gd name="connsiteX349" fmla="*/ 94687 w 465769"/>
                <a:gd name="connsiteY349" fmla="*/ 336345 h 596555"/>
                <a:gd name="connsiteX350" fmla="*/ 92259 w 465769"/>
                <a:gd name="connsiteY350" fmla="*/ 327986 h 596555"/>
                <a:gd name="connsiteX351" fmla="*/ 51789 w 465769"/>
                <a:gd name="connsiteY351" fmla="*/ 234082 h 596555"/>
                <a:gd name="connsiteX352" fmla="*/ 31858 w 465769"/>
                <a:gd name="connsiteY352" fmla="*/ 173860 h 596555"/>
                <a:gd name="connsiteX353" fmla="*/ 25143 w 465769"/>
                <a:gd name="connsiteY353" fmla="*/ 152893 h 596555"/>
                <a:gd name="connsiteX354" fmla="*/ 23357 w 465769"/>
                <a:gd name="connsiteY354" fmla="*/ 148106 h 596555"/>
                <a:gd name="connsiteX355" fmla="*/ 15785 w 465769"/>
                <a:gd name="connsiteY355" fmla="*/ 122925 h 596555"/>
                <a:gd name="connsiteX356" fmla="*/ 18178 w 465769"/>
                <a:gd name="connsiteY356" fmla="*/ 123354 h 596555"/>
                <a:gd name="connsiteX357" fmla="*/ 20428 w 465769"/>
                <a:gd name="connsiteY357" fmla="*/ 123746 h 596555"/>
                <a:gd name="connsiteX358" fmla="*/ 31644 w 465769"/>
                <a:gd name="connsiteY358" fmla="*/ 124425 h 596555"/>
                <a:gd name="connsiteX359" fmla="*/ 37716 w 465769"/>
                <a:gd name="connsiteY359" fmla="*/ 124568 h 596555"/>
                <a:gd name="connsiteX360" fmla="*/ 42681 w 465769"/>
                <a:gd name="connsiteY360" fmla="*/ 124711 h 596555"/>
                <a:gd name="connsiteX361" fmla="*/ 67470 w 465769"/>
                <a:gd name="connsiteY361" fmla="*/ 122389 h 596555"/>
                <a:gd name="connsiteX362" fmla="*/ 76292 w 465769"/>
                <a:gd name="connsiteY362" fmla="*/ 121175 h 596555"/>
                <a:gd name="connsiteX363" fmla="*/ 120905 w 465769"/>
                <a:gd name="connsiteY363" fmla="*/ 117317 h 596555"/>
                <a:gd name="connsiteX364" fmla="*/ 133264 w 465769"/>
                <a:gd name="connsiteY364" fmla="*/ 116317 h 596555"/>
                <a:gd name="connsiteX365" fmla="*/ 136121 w 465769"/>
                <a:gd name="connsiteY365" fmla="*/ 115960 h 596555"/>
                <a:gd name="connsiteX366" fmla="*/ 181520 w 465769"/>
                <a:gd name="connsiteY366" fmla="*/ 111102 h 596555"/>
                <a:gd name="connsiteX367" fmla="*/ 180305 w 465769"/>
                <a:gd name="connsiteY367" fmla="*/ 112317 h 596555"/>
                <a:gd name="connsiteX368" fmla="*/ 177019 w 465769"/>
                <a:gd name="connsiteY368" fmla="*/ 115674 h 596555"/>
                <a:gd name="connsiteX369" fmla="*/ 176126 w 465769"/>
                <a:gd name="connsiteY369" fmla="*/ 116674 h 596555"/>
                <a:gd name="connsiteX370" fmla="*/ 171590 w 465769"/>
                <a:gd name="connsiteY370" fmla="*/ 122925 h 596555"/>
                <a:gd name="connsiteX371" fmla="*/ 171054 w 465769"/>
                <a:gd name="connsiteY371" fmla="*/ 124247 h 596555"/>
                <a:gd name="connsiteX372" fmla="*/ 170018 w 465769"/>
                <a:gd name="connsiteY372" fmla="*/ 126461 h 596555"/>
                <a:gd name="connsiteX373" fmla="*/ 169233 w 465769"/>
                <a:gd name="connsiteY373" fmla="*/ 127390 h 596555"/>
                <a:gd name="connsiteX374" fmla="*/ 167518 w 465769"/>
                <a:gd name="connsiteY374" fmla="*/ 129818 h 596555"/>
                <a:gd name="connsiteX375" fmla="*/ 166696 w 465769"/>
                <a:gd name="connsiteY375" fmla="*/ 131319 h 596555"/>
                <a:gd name="connsiteX376" fmla="*/ 164589 w 465769"/>
                <a:gd name="connsiteY376" fmla="*/ 138748 h 596555"/>
                <a:gd name="connsiteX377" fmla="*/ 166768 w 465769"/>
                <a:gd name="connsiteY377" fmla="*/ 140713 h 596555"/>
                <a:gd name="connsiteX378" fmla="*/ 167018 w 465769"/>
                <a:gd name="connsiteY378" fmla="*/ 140713 h 596555"/>
                <a:gd name="connsiteX379" fmla="*/ 168947 w 465769"/>
                <a:gd name="connsiteY379" fmla="*/ 138248 h 596555"/>
                <a:gd name="connsiteX380" fmla="*/ 170518 w 465769"/>
                <a:gd name="connsiteY380" fmla="*/ 133498 h 596555"/>
                <a:gd name="connsiteX381" fmla="*/ 171411 w 465769"/>
                <a:gd name="connsiteY381" fmla="*/ 131819 h 596555"/>
                <a:gd name="connsiteX382" fmla="*/ 172483 w 465769"/>
                <a:gd name="connsiteY382" fmla="*/ 130319 h 596555"/>
                <a:gd name="connsiteX383" fmla="*/ 173519 w 465769"/>
                <a:gd name="connsiteY383" fmla="*/ 129068 h 596555"/>
                <a:gd name="connsiteX384" fmla="*/ 175090 w 465769"/>
                <a:gd name="connsiteY384" fmla="*/ 125854 h 596555"/>
                <a:gd name="connsiteX385" fmla="*/ 175555 w 465769"/>
                <a:gd name="connsiteY385" fmla="*/ 124747 h 596555"/>
                <a:gd name="connsiteX386" fmla="*/ 179341 w 465769"/>
                <a:gd name="connsiteY386" fmla="*/ 119639 h 596555"/>
                <a:gd name="connsiteX387" fmla="*/ 180270 w 465769"/>
                <a:gd name="connsiteY387" fmla="*/ 118603 h 596555"/>
                <a:gd name="connsiteX388" fmla="*/ 183306 w 465769"/>
                <a:gd name="connsiteY388" fmla="*/ 115531 h 596555"/>
                <a:gd name="connsiteX389" fmla="*/ 185699 w 465769"/>
                <a:gd name="connsiteY389" fmla="*/ 113138 h 596555"/>
                <a:gd name="connsiteX390" fmla="*/ 186592 w 465769"/>
                <a:gd name="connsiteY390" fmla="*/ 112031 h 596555"/>
                <a:gd name="connsiteX391" fmla="*/ 187521 w 465769"/>
                <a:gd name="connsiteY391" fmla="*/ 111173 h 596555"/>
                <a:gd name="connsiteX392" fmla="*/ 189164 w 465769"/>
                <a:gd name="connsiteY392" fmla="*/ 110566 h 596555"/>
                <a:gd name="connsiteX393" fmla="*/ 189807 w 465769"/>
                <a:gd name="connsiteY393" fmla="*/ 110566 h 596555"/>
                <a:gd name="connsiteX394" fmla="*/ 190378 w 465769"/>
                <a:gd name="connsiteY394" fmla="*/ 110495 h 596555"/>
                <a:gd name="connsiteX395" fmla="*/ 191200 w 465769"/>
                <a:gd name="connsiteY395" fmla="*/ 112423 h 596555"/>
                <a:gd name="connsiteX396" fmla="*/ 196700 w 465769"/>
                <a:gd name="connsiteY396" fmla="*/ 119389 h 596555"/>
                <a:gd name="connsiteX397" fmla="*/ 216274 w 465769"/>
                <a:gd name="connsiteY397" fmla="*/ 164144 h 596555"/>
                <a:gd name="connsiteX398" fmla="*/ 229454 w 465769"/>
                <a:gd name="connsiteY398" fmla="*/ 152536 h 596555"/>
                <a:gd name="connsiteX399" fmla="*/ 240313 w 465769"/>
                <a:gd name="connsiteY399" fmla="*/ 159751 h 596555"/>
                <a:gd name="connsiteX400" fmla="*/ 233741 w 465769"/>
                <a:gd name="connsiteY400" fmla="*/ 135676 h 596555"/>
                <a:gd name="connsiteX401" fmla="*/ 229776 w 465769"/>
                <a:gd name="connsiteY401" fmla="*/ 127354 h 596555"/>
                <a:gd name="connsiteX402" fmla="*/ 225347 w 465769"/>
                <a:gd name="connsiteY402" fmla="*/ 119282 h 596555"/>
                <a:gd name="connsiteX403" fmla="*/ 219989 w 465769"/>
                <a:gd name="connsiteY403" fmla="*/ 111959 h 596555"/>
                <a:gd name="connsiteX404" fmla="*/ 217524 w 465769"/>
                <a:gd name="connsiteY404" fmla="*/ 108173 h 596555"/>
                <a:gd name="connsiteX405" fmla="*/ 216488 w 465769"/>
                <a:gd name="connsiteY405" fmla="*/ 107316 h 596555"/>
                <a:gd name="connsiteX406" fmla="*/ 264995 w 465769"/>
                <a:gd name="connsiteY406" fmla="*/ 103637 h 596555"/>
                <a:gd name="connsiteX407" fmla="*/ 311572 w 465769"/>
                <a:gd name="connsiteY407" fmla="*/ 98315 h 596555"/>
                <a:gd name="connsiteX408" fmla="*/ 330360 w 465769"/>
                <a:gd name="connsiteY408" fmla="*/ 95421 h 596555"/>
                <a:gd name="connsiteX409" fmla="*/ 337004 w 465769"/>
                <a:gd name="connsiteY409" fmla="*/ 94743 h 596555"/>
                <a:gd name="connsiteX410" fmla="*/ 350970 w 465769"/>
                <a:gd name="connsiteY410" fmla="*/ 92636 h 596555"/>
                <a:gd name="connsiteX411" fmla="*/ 351755 w 465769"/>
                <a:gd name="connsiteY411" fmla="*/ 92350 h 596555"/>
                <a:gd name="connsiteX412" fmla="*/ 365400 w 465769"/>
                <a:gd name="connsiteY412" fmla="*/ 155786 h 596555"/>
                <a:gd name="connsiteX413" fmla="*/ 370222 w 465769"/>
                <a:gd name="connsiteY413" fmla="*/ 176824 h 596555"/>
                <a:gd name="connsiteX414" fmla="*/ 376901 w 465769"/>
                <a:gd name="connsiteY414" fmla="*/ 203042 h 596555"/>
                <a:gd name="connsiteX415" fmla="*/ 393618 w 465769"/>
                <a:gd name="connsiteY415" fmla="*/ 237582 h 596555"/>
                <a:gd name="connsiteX416" fmla="*/ 417549 w 465769"/>
                <a:gd name="connsiteY416" fmla="*/ 291803 h 596555"/>
                <a:gd name="connsiteX417" fmla="*/ 432908 w 465769"/>
                <a:gd name="connsiteY417" fmla="*/ 349632 h 596555"/>
                <a:gd name="connsiteX418" fmla="*/ 443195 w 465769"/>
                <a:gd name="connsiteY418" fmla="*/ 390030 h 596555"/>
                <a:gd name="connsiteX419" fmla="*/ 453411 w 465769"/>
                <a:gd name="connsiteY419" fmla="*/ 469968 h 596555"/>
                <a:gd name="connsiteX420" fmla="*/ 458662 w 465769"/>
                <a:gd name="connsiteY420" fmla="*/ 518546 h 596555"/>
                <a:gd name="connsiteX421" fmla="*/ 460305 w 465769"/>
                <a:gd name="connsiteY421" fmla="*/ 526654 h 596555"/>
                <a:gd name="connsiteX422" fmla="*/ 454768 w 465769"/>
                <a:gd name="connsiteY422" fmla="*/ 539370 h 59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465769" h="596555">
                  <a:moveTo>
                    <a:pt x="464877" y="525582"/>
                  </a:moveTo>
                  <a:cubicBezTo>
                    <a:pt x="464412" y="523582"/>
                    <a:pt x="463841" y="521082"/>
                    <a:pt x="463305" y="517724"/>
                  </a:cubicBezTo>
                  <a:cubicBezTo>
                    <a:pt x="461555" y="507223"/>
                    <a:pt x="459876" y="488899"/>
                    <a:pt x="458090" y="469468"/>
                  </a:cubicBezTo>
                  <a:cubicBezTo>
                    <a:pt x="455304" y="439179"/>
                    <a:pt x="452161" y="404853"/>
                    <a:pt x="447732" y="388744"/>
                  </a:cubicBezTo>
                  <a:cubicBezTo>
                    <a:pt x="444053" y="375421"/>
                    <a:pt x="440731" y="361705"/>
                    <a:pt x="437480" y="348489"/>
                  </a:cubicBezTo>
                  <a:cubicBezTo>
                    <a:pt x="432801" y="329343"/>
                    <a:pt x="427979" y="309591"/>
                    <a:pt x="422050" y="290410"/>
                  </a:cubicBezTo>
                  <a:cubicBezTo>
                    <a:pt x="415906" y="270622"/>
                    <a:pt x="406726" y="252763"/>
                    <a:pt x="397797" y="235475"/>
                  </a:cubicBezTo>
                  <a:cubicBezTo>
                    <a:pt x="392118" y="224437"/>
                    <a:pt x="386260" y="213043"/>
                    <a:pt x="381223" y="201256"/>
                  </a:cubicBezTo>
                  <a:cubicBezTo>
                    <a:pt x="377973" y="193684"/>
                    <a:pt x="376366" y="184682"/>
                    <a:pt x="374794" y="175967"/>
                  </a:cubicBezTo>
                  <a:cubicBezTo>
                    <a:pt x="373472" y="168645"/>
                    <a:pt x="372115" y="161072"/>
                    <a:pt x="369793" y="154250"/>
                  </a:cubicBezTo>
                  <a:cubicBezTo>
                    <a:pt x="366579" y="144856"/>
                    <a:pt x="357077" y="103208"/>
                    <a:pt x="356256" y="90349"/>
                  </a:cubicBezTo>
                  <a:cubicBezTo>
                    <a:pt x="356542" y="90242"/>
                    <a:pt x="356827" y="90135"/>
                    <a:pt x="357113" y="90063"/>
                  </a:cubicBezTo>
                  <a:cubicBezTo>
                    <a:pt x="357363" y="89992"/>
                    <a:pt x="357899" y="89992"/>
                    <a:pt x="358399" y="89992"/>
                  </a:cubicBezTo>
                  <a:cubicBezTo>
                    <a:pt x="359828" y="89992"/>
                    <a:pt x="361614" y="89992"/>
                    <a:pt x="362971" y="88849"/>
                  </a:cubicBezTo>
                  <a:cubicBezTo>
                    <a:pt x="365864" y="86385"/>
                    <a:pt x="364971" y="80812"/>
                    <a:pt x="363578" y="74348"/>
                  </a:cubicBezTo>
                  <a:cubicBezTo>
                    <a:pt x="363364" y="73312"/>
                    <a:pt x="363150" y="72454"/>
                    <a:pt x="363078" y="71883"/>
                  </a:cubicBezTo>
                  <a:cubicBezTo>
                    <a:pt x="362864" y="70418"/>
                    <a:pt x="362757" y="68918"/>
                    <a:pt x="362614" y="67346"/>
                  </a:cubicBezTo>
                  <a:cubicBezTo>
                    <a:pt x="362328" y="64275"/>
                    <a:pt x="362078" y="61060"/>
                    <a:pt x="361257" y="58131"/>
                  </a:cubicBezTo>
                  <a:cubicBezTo>
                    <a:pt x="360864" y="56738"/>
                    <a:pt x="360399" y="55595"/>
                    <a:pt x="359935" y="54452"/>
                  </a:cubicBezTo>
                  <a:cubicBezTo>
                    <a:pt x="359292" y="52881"/>
                    <a:pt x="358756" y="51487"/>
                    <a:pt x="358506" y="49773"/>
                  </a:cubicBezTo>
                  <a:cubicBezTo>
                    <a:pt x="358113" y="46844"/>
                    <a:pt x="357685" y="44379"/>
                    <a:pt x="356042" y="41415"/>
                  </a:cubicBezTo>
                  <a:cubicBezTo>
                    <a:pt x="353756" y="37307"/>
                    <a:pt x="351434" y="33021"/>
                    <a:pt x="347576" y="29842"/>
                  </a:cubicBezTo>
                  <a:cubicBezTo>
                    <a:pt x="343326" y="26270"/>
                    <a:pt x="339004" y="27091"/>
                    <a:pt x="334825" y="27842"/>
                  </a:cubicBezTo>
                  <a:cubicBezTo>
                    <a:pt x="333932" y="28020"/>
                    <a:pt x="333003" y="28163"/>
                    <a:pt x="332074" y="28306"/>
                  </a:cubicBezTo>
                  <a:cubicBezTo>
                    <a:pt x="330503" y="28520"/>
                    <a:pt x="328895" y="28699"/>
                    <a:pt x="327252" y="28877"/>
                  </a:cubicBezTo>
                  <a:cubicBezTo>
                    <a:pt x="324145" y="29199"/>
                    <a:pt x="320930" y="29556"/>
                    <a:pt x="317823" y="30235"/>
                  </a:cubicBezTo>
                  <a:cubicBezTo>
                    <a:pt x="314679" y="30913"/>
                    <a:pt x="311965" y="32378"/>
                    <a:pt x="309357" y="33842"/>
                  </a:cubicBezTo>
                  <a:cubicBezTo>
                    <a:pt x="307464" y="34878"/>
                    <a:pt x="305678" y="35878"/>
                    <a:pt x="303785" y="36521"/>
                  </a:cubicBezTo>
                  <a:cubicBezTo>
                    <a:pt x="301999" y="37128"/>
                    <a:pt x="300142" y="37414"/>
                    <a:pt x="298177" y="37700"/>
                  </a:cubicBezTo>
                  <a:cubicBezTo>
                    <a:pt x="295855" y="38057"/>
                    <a:pt x="293462" y="38414"/>
                    <a:pt x="291105" y="39343"/>
                  </a:cubicBezTo>
                  <a:cubicBezTo>
                    <a:pt x="284497" y="41986"/>
                    <a:pt x="276389" y="42736"/>
                    <a:pt x="268531" y="43451"/>
                  </a:cubicBezTo>
                  <a:cubicBezTo>
                    <a:pt x="265387" y="43736"/>
                    <a:pt x="262101" y="44022"/>
                    <a:pt x="259065" y="44451"/>
                  </a:cubicBezTo>
                  <a:lnTo>
                    <a:pt x="251921" y="45415"/>
                  </a:lnTo>
                  <a:cubicBezTo>
                    <a:pt x="253922" y="44415"/>
                    <a:pt x="255136" y="42629"/>
                    <a:pt x="255350" y="40379"/>
                  </a:cubicBezTo>
                  <a:cubicBezTo>
                    <a:pt x="255672" y="36700"/>
                    <a:pt x="253207" y="32164"/>
                    <a:pt x="250778" y="30378"/>
                  </a:cubicBezTo>
                  <a:cubicBezTo>
                    <a:pt x="249957" y="29806"/>
                    <a:pt x="249207" y="29092"/>
                    <a:pt x="248421" y="28378"/>
                  </a:cubicBezTo>
                  <a:cubicBezTo>
                    <a:pt x="247778" y="27770"/>
                    <a:pt x="247064" y="27163"/>
                    <a:pt x="246314" y="26592"/>
                  </a:cubicBezTo>
                  <a:cubicBezTo>
                    <a:pt x="247099" y="26556"/>
                    <a:pt x="247992" y="26484"/>
                    <a:pt x="248885" y="26270"/>
                  </a:cubicBezTo>
                  <a:cubicBezTo>
                    <a:pt x="252993" y="25270"/>
                    <a:pt x="256743" y="19519"/>
                    <a:pt x="256922" y="15554"/>
                  </a:cubicBezTo>
                  <a:cubicBezTo>
                    <a:pt x="257065" y="12233"/>
                    <a:pt x="255172" y="8696"/>
                    <a:pt x="251814" y="8446"/>
                  </a:cubicBezTo>
                  <a:cubicBezTo>
                    <a:pt x="248671" y="8161"/>
                    <a:pt x="246242" y="11304"/>
                    <a:pt x="245206" y="12625"/>
                  </a:cubicBezTo>
                  <a:lnTo>
                    <a:pt x="244456" y="13590"/>
                  </a:lnTo>
                  <a:cubicBezTo>
                    <a:pt x="243349" y="14983"/>
                    <a:pt x="242277" y="16447"/>
                    <a:pt x="241277" y="17983"/>
                  </a:cubicBezTo>
                  <a:cubicBezTo>
                    <a:pt x="241134" y="16162"/>
                    <a:pt x="240777" y="14161"/>
                    <a:pt x="240313" y="12840"/>
                  </a:cubicBezTo>
                  <a:cubicBezTo>
                    <a:pt x="239991" y="11875"/>
                    <a:pt x="239634" y="10947"/>
                    <a:pt x="239313" y="10018"/>
                  </a:cubicBezTo>
                  <a:cubicBezTo>
                    <a:pt x="238848" y="8768"/>
                    <a:pt x="238420" y="7517"/>
                    <a:pt x="237991" y="6232"/>
                  </a:cubicBezTo>
                  <a:lnTo>
                    <a:pt x="237777" y="5553"/>
                  </a:lnTo>
                  <a:cubicBezTo>
                    <a:pt x="237205" y="3624"/>
                    <a:pt x="236419" y="981"/>
                    <a:pt x="234098" y="195"/>
                  </a:cubicBezTo>
                  <a:cubicBezTo>
                    <a:pt x="233205" y="-91"/>
                    <a:pt x="231776" y="-233"/>
                    <a:pt x="230026" y="1017"/>
                  </a:cubicBezTo>
                  <a:cubicBezTo>
                    <a:pt x="225311" y="4374"/>
                    <a:pt x="226204" y="11232"/>
                    <a:pt x="228597" y="16519"/>
                  </a:cubicBezTo>
                  <a:cubicBezTo>
                    <a:pt x="229204" y="17840"/>
                    <a:pt x="229740" y="19162"/>
                    <a:pt x="230276" y="20519"/>
                  </a:cubicBezTo>
                  <a:cubicBezTo>
                    <a:pt x="230597" y="21341"/>
                    <a:pt x="230919" y="22162"/>
                    <a:pt x="231276" y="22948"/>
                  </a:cubicBezTo>
                  <a:cubicBezTo>
                    <a:pt x="230919" y="22841"/>
                    <a:pt x="230562" y="22769"/>
                    <a:pt x="230204" y="22662"/>
                  </a:cubicBezTo>
                  <a:cubicBezTo>
                    <a:pt x="227561" y="21876"/>
                    <a:pt x="224775" y="22520"/>
                    <a:pt x="223168" y="21984"/>
                  </a:cubicBezTo>
                  <a:cubicBezTo>
                    <a:pt x="222989" y="21912"/>
                    <a:pt x="222811" y="21805"/>
                    <a:pt x="222525" y="21627"/>
                  </a:cubicBezTo>
                  <a:cubicBezTo>
                    <a:pt x="221953" y="21269"/>
                    <a:pt x="221132" y="20734"/>
                    <a:pt x="219810" y="20626"/>
                  </a:cubicBezTo>
                  <a:cubicBezTo>
                    <a:pt x="218132" y="20483"/>
                    <a:pt x="216738" y="21127"/>
                    <a:pt x="215595" y="21662"/>
                  </a:cubicBezTo>
                  <a:cubicBezTo>
                    <a:pt x="215274" y="21805"/>
                    <a:pt x="214953" y="21948"/>
                    <a:pt x="214631" y="22091"/>
                  </a:cubicBezTo>
                  <a:cubicBezTo>
                    <a:pt x="214452" y="22162"/>
                    <a:pt x="214238" y="22234"/>
                    <a:pt x="213952" y="22305"/>
                  </a:cubicBezTo>
                  <a:cubicBezTo>
                    <a:pt x="212202" y="22841"/>
                    <a:pt x="209238" y="23734"/>
                    <a:pt x="208737" y="26270"/>
                  </a:cubicBezTo>
                  <a:cubicBezTo>
                    <a:pt x="208023" y="29913"/>
                    <a:pt x="213631" y="32521"/>
                    <a:pt x="215381" y="33235"/>
                  </a:cubicBezTo>
                  <a:cubicBezTo>
                    <a:pt x="216846" y="33842"/>
                    <a:pt x="218560" y="34450"/>
                    <a:pt x="220489" y="34450"/>
                  </a:cubicBezTo>
                  <a:cubicBezTo>
                    <a:pt x="220739" y="34450"/>
                    <a:pt x="221025" y="34450"/>
                    <a:pt x="221275" y="34414"/>
                  </a:cubicBezTo>
                  <a:cubicBezTo>
                    <a:pt x="224097" y="34164"/>
                    <a:pt x="226954" y="33735"/>
                    <a:pt x="229704" y="33307"/>
                  </a:cubicBezTo>
                  <a:cubicBezTo>
                    <a:pt x="231133" y="33092"/>
                    <a:pt x="232598" y="32842"/>
                    <a:pt x="234026" y="32664"/>
                  </a:cubicBezTo>
                  <a:cubicBezTo>
                    <a:pt x="234133" y="32664"/>
                    <a:pt x="234241" y="32592"/>
                    <a:pt x="234348" y="32556"/>
                  </a:cubicBezTo>
                  <a:cubicBezTo>
                    <a:pt x="234312" y="32628"/>
                    <a:pt x="234312" y="32699"/>
                    <a:pt x="234312" y="32771"/>
                  </a:cubicBezTo>
                  <a:cubicBezTo>
                    <a:pt x="233955" y="34092"/>
                    <a:pt x="233598" y="35486"/>
                    <a:pt x="233491" y="37021"/>
                  </a:cubicBezTo>
                  <a:cubicBezTo>
                    <a:pt x="233383" y="38736"/>
                    <a:pt x="233062" y="40307"/>
                    <a:pt x="232740" y="41986"/>
                  </a:cubicBezTo>
                  <a:cubicBezTo>
                    <a:pt x="232633" y="42558"/>
                    <a:pt x="232490" y="43129"/>
                    <a:pt x="232383" y="43736"/>
                  </a:cubicBezTo>
                  <a:cubicBezTo>
                    <a:pt x="232098" y="45272"/>
                    <a:pt x="231633" y="46772"/>
                    <a:pt x="231169" y="48380"/>
                  </a:cubicBezTo>
                  <a:lnTo>
                    <a:pt x="223096" y="49487"/>
                  </a:lnTo>
                  <a:cubicBezTo>
                    <a:pt x="219167" y="50023"/>
                    <a:pt x="216203" y="49344"/>
                    <a:pt x="213059" y="48594"/>
                  </a:cubicBezTo>
                  <a:cubicBezTo>
                    <a:pt x="209666" y="47808"/>
                    <a:pt x="206166" y="46987"/>
                    <a:pt x="201415" y="47630"/>
                  </a:cubicBezTo>
                  <a:cubicBezTo>
                    <a:pt x="200201" y="47808"/>
                    <a:pt x="199379" y="48916"/>
                    <a:pt x="199522" y="50130"/>
                  </a:cubicBezTo>
                  <a:cubicBezTo>
                    <a:pt x="199701" y="51344"/>
                    <a:pt x="200808" y="52166"/>
                    <a:pt x="202022" y="52023"/>
                  </a:cubicBezTo>
                  <a:cubicBezTo>
                    <a:pt x="205987" y="51487"/>
                    <a:pt x="208916" y="52166"/>
                    <a:pt x="212059" y="52916"/>
                  </a:cubicBezTo>
                  <a:cubicBezTo>
                    <a:pt x="215453" y="53702"/>
                    <a:pt x="218953" y="54523"/>
                    <a:pt x="223704" y="53880"/>
                  </a:cubicBezTo>
                  <a:lnTo>
                    <a:pt x="229954" y="53023"/>
                  </a:lnTo>
                  <a:cubicBezTo>
                    <a:pt x="229597" y="54631"/>
                    <a:pt x="229133" y="56024"/>
                    <a:pt x="228561" y="57774"/>
                  </a:cubicBezTo>
                  <a:cubicBezTo>
                    <a:pt x="228276" y="58631"/>
                    <a:pt x="228168" y="59417"/>
                    <a:pt x="228097" y="60131"/>
                  </a:cubicBezTo>
                  <a:cubicBezTo>
                    <a:pt x="227990" y="60882"/>
                    <a:pt x="227918" y="61488"/>
                    <a:pt x="227668" y="62024"/>
                  </a:cubicBezTo>
                  <a:cubicBezTo>
                    <a:pt x="227454" y="62453"/>
                    <a:pt x="227168" y="62882"/>
                    <a:pt x="226883" y="63274"/>
                  </a:cubicBezTo>
                  <a:cubicBezTo>
                    <a:pt x="226383" y="63989"/>
                    <a:pt x="225811" y="64810"/>
                    <a:pt x="225418" y="65882"/>
                  </a:cubicBezTo>
                  <a:cubicBezTo>
                    <a:pt x="225097" y="66775"/>
                    <a:pt x="224847" y="67703"/>
                    <a:pt x="224597" y="68596"/>
                  </a:cubicBezTo>
                  <a:cubicBezTo>
                    <a:pt x="224347" y="69597"/>
                    <a:pt x="224097" y="70561"/>
                    <a:pt x="223704" y="71418"/>
                  </a:cubicBezTo>
                  <a:cubicBezTo>
                    <a:pt x="223561" y="71740"/>
                    <a:pt x="223275" y="72133"/>
                    <a:pt x="222989" y="72562"/>
                  </a:cubicBezTo>
                  <a:cubicBezTo>
                    <a:pt x="222453" y="73312"/>
                    <a:pt x="221882" y="74169"/>
                    <a:pt x="221596" y="75241"/>
                  </a:cubicBezTo>
                  <a:cubicBezTo>
                    <a:pt x="221453" y="75776"/>
                    <a:pt x="221418" y="76205"/>
                    <a:pt x="221346" y="76633"/>
                  </a:cubicBezTo>
                  <a:cubicBezTo>
                    <a:pt x="221310" y="77062"/>
                    <a:pt x="221275" y="77241"/>
                    <a:pt x="221168" y="77455"/>
                  </a:cubicBezTo>
                  <a:cubicBezTo>
                    <a:pt x="220560" y="78669"/>
                    <a:pt x="219453" y="79955"/>
                    <a:pt x="218382" y="81170"/>
                  </a:cubicBezTo>
                  <a:cubicBezTo>
                    <a:pt x="217631" y="82027"/>
                    <a:pt x="216846" y="82955"/>
                    <a:pt x="216167" y="83884"/>
                  </a:cubicBezTo>
                  <a:cubicBezTo>
                    <a:pt x="215631" y="84635"/>
                    <a:pt x="215310" y="85349"/>
                    <a:pt x="214988" y="85956"/>
                  </a:cubicBezTo>
                  <a:cubicBezTo>
                    <a:pt x="214845" y="86242"/>
                    <a:pt x="214702" y="86563"/>
                    <a:pt x="214524" y="86885"/>
                  </a:cubicBezTo>
                  <a:cubicBezTo>
                    <a:pt x="214024" y="87813"/>
                    <a:pt x="213167" y="88635"/>
                    <a:pt x="212274" y="89528"/>
                  </a:cubicBezTo>
                  <a:cubicBezTo>
                    <a:pt x="212024" y="88599"/>
                    <a:pt x="211774" y="87706"/>
                    <a:pt x="211559" y="86742"/>
                  </a:cubicBezTo>
                  <a:cubicBezTo>
                    <a:pt x="209880" y="79419"/>
                    <a:pt x="206666" y="72633"/>
                    <a:pt x="204558" y="65454"/>
                  </a:cubicBezTo>
                  <a:cubicBezTo>
                    <a:pt x="203701" y="62524"/>
                    <a:pt x="202272" y="59667"/>
                    <a:pt x="201129" y="56845"/>
                  </a:cubicBezTo>
                  <a:cubicBezTo>
                    <a:pt x="200272" y="54738"/>
                    <a:pt x="198915" y="50130"/>
                    <a:pt x="197272" y="48630"/>
                  </a:cubicBezTo>
                  <a:cubicBezTo>
                    <a:pt x="195236" y="46772"/>
                    <a:pt x="192700" y="47808"/>
                    <a:pt x="190128" y="48201"/>
                  </a:cubicBezTo>
                  <a:cubicBezTo>
                    <a:pt x="186449" y="48737"/>
                    <a:pt x="182734" y="49201"/>
                    <a:pt x="179055" y="49737"/>
                  </a:cubicBezTo>
                  <a:cubicBezTo>
                    <a:pt x="174733" y="50344"/>
                    <a:pt x="167054" y="52202"/>
                    <a:pt x="170340" y="56810"/>
                  </a:cubicBezTo>
                  <a:cubicBezTo>
                    <a:pt x="161696" y="57881"/>
                    <a:pt x="141372" y="59560"/>
                    <a:pt x="121655" y="61239"/>
                  </a:cubicBezTo>
                  <a:cubicBezTo>
                    <a:pt x="100688" y="62989"/>
                    <a:pt x="78971" y="64846"/>
                    <a:pt x="71399" y="65882"/>
                  </a:cubicBezTo>
                  <a:cubicBezTo>
                    <a:pt x="69863" y="66096"/>
                    <a:pt x="68256" y="66239"/>
                    <a:pt x="66648" y="66418"/>
                  </a:cubicBezTo>
                  <a:cubicBezTo>
                    <a:pt x="62398" y="66846"/>
                    <a:pt x="57969" y="67275"/>
                    <a:pt x="53968" y="68668"/>
                  </a:cubicBezTo>
                  <a:cubicBezTo>
                    <a:pt x="45753" y="71526"/>
                    <a:pt x="38573" y="73847"/>
                    <a:pt x="32072" y="75776"/>
                  </a:cubicBezTo>
                  <a:cubicBezTo>
                    <a:pt x="27072" y="77241"/>
                    <a:pt x="21285" y="77776"/>
                    <a:pt x="15678" y="78312"/>
                  </a:cubicBezTo>
                  <a:cubicBezTo>
                    <a:pt x="13820" y="78491"/>
                    <a:pt x="12034" y="78669"/>
                    <a:pt x="10284" y="78883"/>
                  </a:cubicBezTo>
                  <a:cubicBezTo>
                    <a:pt x="9427" y="78277"/>
                    <a:pt x="8462" y="77848"/>
                    <a:pt x="7319" y="77776"/>
                  </a:cubicBezTo>
                  <a:cubicBezTo>
                    <a:pt x="6105" y="77741"/>
                    <a:pt x="5069" y="78634"/>
                    <a:pt x="4998" y="79848"/>
                  </a:cubicBezTo>
                  <a:cubicBezTo>
                    <a:pt x="4998" y="79848"/>
                    <a:pt x="4998" y="79884"/>
                    <a:pt x="4998" y="79884"/>
                  </a:cubicBezTo>
                  <a:cubicBezTo>
                    <a:pt x="3605" y="80384"/>
                    <a:pt x="2390" y="81134"/>
                    <a:pt x="1497" y="82277"/>
                  </a:cubicBezTo>
                  <a:cubicBezTo>
                    <a:pt x="176" y="83956"/>
                    <a:pt x="-253" y="86170"/>
                    <a:pt x="140" y="89278"/>
                  </a:cubicBezTo>
                  <a:cubicBezTo>
                    <a:pt x="640" y="93136"/>
                    <a:pt x="1354" y="95886"/>
                    <a:pt x="2783" y="99386"/>
                  </a:cubicBezTo>
                  <a:cubicBezTo>
                    <a:pt x="4533" y="103601"/>
                    <a:pt x="4962" y="109066"/>
                    <a:pt x="5391" y="114352"/>
                  </a:cubicBezTo>
                  <a:cubicBezTo>
                    <a:pt x="5569" y="116746"/>
                    <a:pt x="5748" y="119032"/>
                    <a:pt x="6069" y="121211"/>
                  </a:cubicBezTo>
                  <a:cubicBezTo>
                    <a:pt x="6212" y="122318"/>
                    <a:pt x="7177" y="123103"/>
                    <a:pt x="8248" y="123103"/>
                  </a:cubicBezTo>
                  <a:cubicBezTo>
                    <a:pt x="8355" y="123103"/>
                    <a:pt x="8462" y="123103"/>
                    <a:pt x="8570" y="123068"/>
                  </a:cubicBezTo>
                  <a:cubicBezTo>
                    <a:pt x="8998" y="122996"/>
                    <a:pt x="9391" y="122782"/>
                    <a:pt x="9677" y="122532"/>
                  </a:cubicBezTo>
                  <a:cubicBezTo>
                    <a:pt x="10177" y="122639"/>
                    <a:pt x="10677" y="122675"/>
                    <a:pt x="11249" y="122710"/>
                  </a:cubicBezTo>
                  <a:cubicBezTo>
                    <a:pt x="11677" y="125497"/>
                    <a:pt x="12249" y="128140"/>
                    <a:pt x="12892" y="130676"/>
                  </a:cubicBezTo>
                  <a:cubicBezTo>
                    <a:pt x="12427" y="131140"/>
                    <a:pt x="12106" y="131819"/>
                    <a:pt x="12213" y="132533"/>
                  </a:cubicBezTo>
                  <a:cubicBezTo>
                    <a:pt x="15070" y="153286"/>
                    <a:pt x="14356" y="168823"/>
                    <a:pt x="13892" y="179111"/>
                  </a:cubicBezTo>
                  <a:cubicBezTo>
                    <a:pt x="13713" y="182718"/>
                    <a:pt x="13606" y="185540"/>
                    <a:pt x="13677" y="187647"/>
                  </a:cubicBezTo>
                  <a:cubicBezTo>
                    <a:pt x="14535" y="209186"/>
                    <a:pt x="11641" y="226688"/>
                    <a:pt x="8855" y="243583"/>
                  </a:cubicBezTo>
                  <a:cubicBezTo>
                    <a:pt x="6534" y="257620"/>
                    <a:pt x="4140" y="272122"/>
                    <a:pt x="3998" y="288589"/>
                  </a:cubicBezTo>
                  <a:cubicBezTo>
                    <a:pt x="3748" y="315913"/>
                    <a:pt x="5998" y="342202"/>
                    <a:pt x="8177" y="367634"/>
                  </a:cubicBezTo>
                  <a:cubicBezTo>
                    <a:pt x="9855" y="387386"/>
                    <a:pt x="11606" y="407818"/>
                    <a:pt x="12213" y="428820"/>
                  </a:cubicBezTo>
                  <a:cubicBezTo>
                    <a:pt x="12356" y="433642"/>
                    <a:pt x="12927" y="438464"/>
                    <a:pt x="13463" y="443108"/>
                  </a:cubicBezTo>
                  <a:cubicBezTo>
                    <a:pt x="14320" y="450466"/>
                    <a:pt x="15106" y="457431"/>
                    <a:pt x="14463" y="464646"/>
                  </a:cubicBezTo>
                  <a:cubicBezTo>
                    <a:pt x="13785" y="472004"/>
                    <a:pt x="14677" y="477755"/>
                    <a:pt x="15535" y="483292"/>
                  </a:cubicBezTo>
                  <a:cubicBezTo>
                    <a:pt x="16249" y="487863"/>
                    <a:pt x="16963" y="492578"/>
                    <a:pt x="16892" y="498365"/>
                  </a:cubicBezTo>
                  <a:lnTo>
                    <a:pt x="16892" y="498865"/>
                  </a:lnTo>
                  <a:cubicBezTo>
                    <a:pt x="16428" y="528440"/>
                    <a:pt x="16285" y="537370"/>
                    <a:pt x="40252" y="539513"/>
                  </a:cubicBezTo>
                  <a:cubicBezTo>
                    <a:pt x="42967" y="539763"/>
                    <a:pt x="46003" y="539834"/>
                    <a:pt x="49218" y="539906"/>
                  </a:cubicBezTo>
                  <a:cubicBezTo>
                    <a:pt x="63862" y="540227"/>
                    <a:pt x="82079" y="540656"/>
                    <a:pt x="96438" y="556300"/>
                  </a:cubicBezTo>
                  <a:cubicBezTo>
                    <a:pt x="103546" y="564052"/>
                    <a:pt x="117940" y="576803"/>
                    <a:pt x="130799" y="585983"/>
                  </a:cubicBezTo>
                  <a:cubicBezTo>
                    <a:pt x="131049" y="587018"/>
                    <a:pt x="131692" y="588233"/>
                    <a:pt x="133157" y="589412"/>
                  </a:cubicBezTo>
                  <a:cubicBezTo>
                    <a:pt x="134943" y="590841"/>
                    <a:pt x="137907" y="592019"/>
                    <a:pt x="141622" y="592984"/>
                  </a:cubicBezTo>
                  <a:cubicBezTo>
                    <a:pt x="142908" y="593698"/>
                    <a:pt x="144194" y="594377"/>
                    <a:pt x="145337" y="594948"/>
                  </a:cubicBezTo>
                  <a:cubicBezTo>
                    <a:pt x="145658" y="595091"/>
                    <a:pt x="145944" y="595162"/>
                    <a:pt x="146265" y="595162"/>
                  </a:cubicBezTo>
                  <a:cubicBezTo>
                    <a:pt x="146944" y="595162"/>
                    <a:pt x="147551" y="594841"/>
                    <a:pt x="147980" y="594305"/>
                  </a:cubicBezTo>
                  <a:cubicBezTo>
                    <a:pt x="157374" y="595877"/>
                    <a:pt x="169733" y="596556"/>
                    <a:pt x="182377" y="596556"/>
                  </a:cubicBezTo>
                  <a:cubicBezTo>
                    <a:pt x="202737" y="596556"/>
                    <a:pt x="223811" y="594805"/>
                    <a:pt x="234634" y="592198"/>
                  </a:cubicBezTo>
                  <a:cubicBezTo>
                    <a:pt x="267209" y="584375"/>
                    <a:pt x="310179" y="578517"/>
                    <a:pt x="349541" y="576482"/>
                  </a:cubicBezTo>
                  <a:cubicBezTo>
                    <a:pt x="386188" y="574588"/>
                    <a:pt x="391868" y="572410"/>
                    <a:pt x="410763" y="565123"/>
                  </a:cubicBezTo>
                  <a:cubicBezTo>
                    <a:pt x="417656" y="562480"/>
                    <a:pt x="426193" y="559158"/>
                    <a:pt x="438730" y="554943"/>
                  </a:cubicBezTo>
                  <a:cubicBezTo>
                    <a:pt x="443517" y="553336"/>
                    <a:pt x="448982" y="551121"/>
                    <a:pt x="453268" y="547014"/>
                  </a:cubicBezTo>
                  <a:cubicBezTo>
                    <a:pt x="454982" y="545406"/>
                    <a:pt x="456447" y="544013"/>
                    <a:pt x="457733" y="542799"/>
                  </a:cubicBezTo>
                  <a:cubicBezTo>
                    <a:pt x="466198" y="534762"/>
                    <a:pt x="466770" y="533976"/>
                    <a:pt x="464877" y="525582"/>
                  </a:cubicBezTo>
                  <a:close/>
                  <a:moveTo>
                    <a:pt x="250921" y="39915"/>
                  </a:moveTo>
                  <a:cubicBezTo>
                    <a:pt x="250850" y="40665"/>
                    <a:pt x="250564" y="41129"/>
                    <a:pt x="249921" y="41415"/>
                  </a:cubicBezTo>
                  <a:cubicBezTo>
                    <a:pt x="248671" y="42022"/>
                    <a:pt x="245206" y="38343"/>
                    <a:pt x="243599" y="35164"/>
                  </a:cubicBezTo>
                  <a:cubicBezTo>
                    <a:pt x="243313" y="34593"/>
                    <a:pt x="243063" y="34021"/>
                    <a:pt x="242813" y="33449"/>
                  </a:cubicBezTo>
                  <a:cubicBezTo>
                    <a:pt x="242349" y="32378"/>
                    <a:pt x="241884" y="31235"/>
                    <a:pt x="241099" y="30092"/>
                  </a:cubicBezTo>
                  <a:cubicBezTo>
                    <a:pt x="240849" y="29699"/>
                    <a:pt x="240527" y="29306"/>
                    <a:pt x="240241" y="28913"/>
                  </a:cubicBezTo>
                  <a:cubicBezTo>
                    <a:pt x="240563" y="28770"/>
                    <a:pt x="240920" y="28663"/>
                    <a:pt x="241206" y="28484"/>
                  </a:cubicBezTo>
                  <a:cubicBezTo>
                    <a:pt x="241384" y="28592"/>
                    <a:pt x="241599" y="28699"/>
                    <a:pt x="241777" y="28806"/>
                  </a:cubicBezTo>
                  <a:cubicBezTo>
                    <a:pt x="242170" y="29020"/>
                    <a:pt x="242599" y="29235"/>
                    <a:pt x="242885" y="29449"/>
                  </a:cubicBezTo>
                  <a:cubicBezTo>
                    <a:pt x="243778" y="30056"/>
                    <a:pt x="244563" y="30806"/>
                    <a:pt x="245421" y="31592"/>
                  </a:cubicBezTo>
                  <a:cubicBezTo>
                    <a:pt x="246278" y="32378"/>
                    <a:pt x="247135" y="33164"/>
                    <a:pt x="248171" y="33914"/>
                  </a:cubicBezTo>
                  <a:cubicBezTo>
                    <a:pt x="249385" y="34807"/>
                    <a:pt x="251136" y="37843"/>
                    <a:pt x="250921" y="39915"/>
                  </a:cubicBezTo>
                  <a:close/>
                  <a:moveTo>
                    <a:pt x="244528" y="20984"/>
                  </a:moveTo>
                  <a:cubicBezTo>
                    <a:pt x="245456" y="19376"/>
                    <a:pt x="246707" y="17804"/>
                    <a:pt x="247921" y="16269"/>
                  </a:cubicBezTo>
                  <a:lnTo>
                    <a:pt x="248707" y="15269"/>
                  </a:lnTo>
                  <a:cubicBezTo>
                    <a:pt x="250528" y="12947"/>
                    <a:pt x="251314" y="12768"/>
                    <a:pt x="251493" y="12768"/>
                  </a:cubicBezTo>
                  <a:cubicBezTo>
                    <a:pt x="251493" y="12768"/>
                    <a:pt x="251493" y="12768"/>
                    <a:pt x="251529" y="12768"/>
                  </a:cubicBezTo>
                  <a:cubicBezTo>
                    <a:pt x="252064" y="12804"/>
                    <a:pt x="252600" y="14161"/>
                    <a:pt x="252529" y="15304"/>
                  </a:cubicBezTo>
                  <a:cubicBezTo>
                    <a:pt x="252421" y="17697"/>
                    <a:pt x="249778" y="21448"/>
                    <a:pt x="247849" y="21948"/>
                  </a:cubicBezTo>
                  <a:cubicBezTo>
                    <a:pt x="247278" y="22091"/>
                    <a:pt x="246635" y="22127"/>
                    <a:pt x="245921" y="22162"/>
                  </a:cubicBezTo>
                  <a:cubicBezTo>
                    <a:pt x="245206" y="22198"/>
                    <a:pt x="244456" y="22269"/>
                    <a:pt x="243670" y="22412"/>
                  </a:cubicBezTo>
                  <a:cubicBezTo>
                    <a:pt x="243956" y="21948"/>
                    <a:pt x="244242" y="21448"/>
                    <a:pt x="244528" y="20984"/>
                  </a:cubicBezTo>
                  <a:close/>
                  <a:moveTo>
                    <a:pt x="232598" y="4553"/>
                  </a:moveTo>
                  <a:cubicBezTo>
                    <a:pt x="232633" y="4517"/>
                    <a:pt x="232669" y="4517"/>
                    <a:pt x="232705" y="4481"/>
                  </a:cubicBezTo>
                  <a:cubicBezTo>
                    <a:pt x="233026" y="5053"/>
                    <a:pt x="233383" y="6232"/>
                    <a:pt x="233562" y="6768"/>
                  </a:cubicBezTo>
                  <a:lnTo>
                    <a:pt x="233812" y="7553"/>
                  </a:lnTo>
                  <a:cubicBezTo>
                    <a:pt x="234241" y="8875"/>
                    <a:pt x="234705" y="10196"/>
                    <a:pt x="235205" y="11482"/>
                  </a:cubicBezTo>
                  <a:cubicBezTo>
                    <a:pt x="235527" y="12411"/>
                    <a:pt x="235884" y="13304"/>
                    <a:pt x="236205" y="14233"/>
                  </a:cubicBezTo>
                  <a:cubicBezTo>
                    <a:pt x="236669" y="15626"/>
                    <a:pt x="237134" y="18483"/>
                    <a:pt x="236955" y="19912"/>
                  </a:cubicBezTo>
                  <a:cubicBezTo>
                    <a:pt x="236848" y="20734"/>
                    <a:pt x="236598" y="21591"/>
                    <a:pt x="236348" y="22520"/>
                  </a:cubicBezTo>
                  <a:cubicBezTo>
                    <a:pt x="236312" y="22662"/>
                    <a:pt x="236277" y="22841"/>
                    <a:pt x="236205" y="22984"/>
                  </a:cubicBezTo>
                  <a:cubicBezTo>
                    <a:pt x="235991" y="22555"/>
                    <a:pt x="235777" y="22127"/>
                    <a:pt x="235598" y="21698"/>
                  </a:cubicBezTo>
                  <a:cubicBezTo>
                    <a:pt x="235205" y="20769"/>
                    <a:pt x="234812" y="19805"/>
                    <a:pt x="234419" y="18840"/>
                  </a:cubicBezTo>
                  <a:cubicBezTo>
                    <a:pt x="233848" y="17447"/>
                    <a:pt x="233276" y="16054"/>
                    <a:pt x="232669" y="14661"/>
                  </a:cubicBezTo>
                  <a:cubicBezTo>
                    <a:pt x="231419" y="11982"/>
                    <a:pt x="229883" y="6482"/>
                    <a:pt x="232598" y="4553"/>
                  </a:cubicBezTo>
                  <a:close/>
                  <a:moveTo>
                    <a:pt x="229061" y="28842"/>
                  </a:moveTo>
                  <a:cubicBezTo>
                    <a:pt x="226383" y="29271"/>
                    <a:pt x="223596" y="29699"/>
                    <a:pt x="220918" y="29913"/>
                  </a:cubicBezTo>
                  <a:cubicBezTo>
                    <a:pt x="219667" y="30020"/>
                    <a:pt x="218346" y="29556"/>
                    <a:pt x="217131" y="29056"/>
                  </a:cubicBezTo>
                  <a:cubicBezTo>
                    <a:pt x="215881" y="28556"/>
                    <a:pt x="214417" y="27663"/>
                    <a:pt x="213631" y="26984"/>
                  </a:cubicBezTo>
                  <a:cubicBezTo>
                    <a:pt x="214202" y="26734"/>
                    <a:pt x="214917" y="26520"/>
                    <a:pt x="215274" y="26413"/>
                  </a:cubicBezTo>
                  <a:cubicBezTo>
                    <a:pt x="215667" y="26306"/>
                    <a:pt x="215988" y="26198"/>
                    <a:pt x="216238" y="26091"/>
                  </a:cubicBezTo>
                  <a:cubicBezTo>
                    <a:pt x="216667" y="25948"/>
                    <a:pt x="217060" y="25734"/>
                    <a:pt x="217489" y="25556"/>
                  </a:cubicBezTo>
                  <a:cubicBezTo>
                    <a:pt x="218274" y="25199"/>
                    <a:pt x="218953" y="24877"/>
                    <a:pt x="219525" y="24912"/>
                  </a:cubicBezTo>
                  <a:cubicBezTo>
                    <a:pt x="219703" y="24912"/>
                    <a:pt x="219775" y="24948"/>
                    <a:pt x="220167" y="25234"/>
                  </a:cubicBezTo>
                  <a:cubicBezTo>
                    <a:pt x="220560" y="25484"/>
                    <a:pt x="221096" y="25841"/>
                    <a:pt x="221846" y="26056"/>
                  </a:cubicBezTo>
                  <a:cubicBezTo>
                    <a:pt x="224382" y="26877"/>
                    <a:pt x="227133" y="26234"/>
                    <a:pt x="228990" y="26770"/>
                  </a:cubicBezTo>
                  <a:cubicBezTo>
                    <a:pt x="230419" y="27199"/>
                    <a:pt x="231955" y="27591"/>
                    <a:pt x="233562" y="27806"/>
                  </a:cubicBezTo>
                  <a:cubicBezTo>
                    <a:pt x="233598" y="27913"/>
                    <a:pt x="233633" y="28056"/>
                    <a:pt x="233705" y="28163"/>
                  </a:cubicBezTo>
                  <a:cubicBezTo>
                    <a:pt x="233633" y="28163"/>
                    <a:pt x="233562" y="28127"/>
                    <a:pt x="233491" y="28163"/>
                  </a:cubicBezTo>
                  <a:cubicBezTo>
                    <a:pt x="231990" y="28378"/>
                    <a:pt x="230526" y="28592"/>
                    <a:pt x="229061" y="28842"/>
                  </a:cubicBezTo>
                  <a:close/>
                  <a:moveTo>
                    <a:pt x="236741" y="44379"/>
                  </a:moveTo>
                  <a:cubicBezTo>
                    <a:pt x="236848" y="43808"/>
                    <a:pt x="236955" y="43272"/>
                    <a:pt x="237062" y="42700"/>
                  </a:cubicBezTo>
                  <a:cubicBezTo>
                    <a:pt x="237420" y="40950"/>
                    <a:pt x="237777" y="39128"/>
                    <a:pt x="237920" y="37128"/>
                  </a:cubicBezTo>
                  <a:cubicBezTo>
                    <a:pt x="237955" y="36271"/>
                    <a:pt x="238170" y="35378"/>
                    <a:pt x="238420" y="34450"/>
                  </a:cubicBezTo>
                  <a:cubicBezTo>
                    <a:pt x="238527" y="34699"/>
                    <a:pt x="238634" y="34914"/>
                    <a:pt x="238741" y="35164"/>
                  </a:cubicBezTo>
                  <a:cubicBezTo>
                    <a:pt x="239027" y="35843"/>
                    <a:pt x="239313" y="36485"/>
                    <a:pt x="239670" y="37164"/>
                  </a:cubicBezTo>
                  <a:cubicBezTo>
                    <a:pt x="240956" y="39664"/>
                    <a:pt x="244599" y="45022"/>
                    <a:pt x="248707" y="45808"/>
                  </a:cubicBezTo>
                  <a:lnTo>
                    <a:pt x="235991" y="47558"/>
                  </a:lnTo>
                  <a:cubicBezTo>
                    <a:pt x="236277" y="46523"/>
                    <a:pt x="236527" y="45487"/>
                    <a:pt x="236741" y="44379"/>
                  </a:cubicBezTo>
                  <a:close/>
                  <a:moveTo>
                    <a:pt x="213881" y="94100"/>
                  </a:moveTo>
                  <a:cubicBezTo>
                    <a:pt x="214345" y="93564"/>
                    <a:pt x="214845" y="93064"/>
                    <a:pt x="215345" y="92564"/>
                  </a:cubicBezTo>
                  <a:cubicBezTo>
                    <a:pt x="216453" y="91457"/>
                    <a:pt x="217596" y="90349"/>
                    <a:pt x="218453" y="88849"/>
                  </a:cubicBezTo>
                  <a:cubicBezTo>
                    <a:pt x="218667" y="88456"/>
                    <a:pt x="218846" y="88063"/>
                    <a:pt x="219060" y="87671"/>
                  </a:cubicBezTo>
                  <a:cubicBezTo>
                    <a:pt x="219310" y="87135"/>
                    <a:pt x="219525" y="86706"/>
                    <a:pt x="219846" y="86278"/>
                  </a:cubicBezTo>
                  <a:cubicBezTo>
                    <a:pt x="220382" y="85528"/>
                    <a:pt x="221060" y="84741"/>
                    <a:pt x="221775" y="83920"/>
                  </a:cubicBezTo>
                  <a:cubicBezTo>
                    <a:pt x="223025" y="82491"/>
                    <a:pt x="224347" y="80991"/>
                    <a:pt x="225204" y="79241"/>
                  </a:cubicBezTo>
                  <a:cubicBezTo>
                    <a:pt x="225668" y="78312"/>
                    <a:pt x="225775" y="77526"/>
                    <a:pt x="225811" y="76919"/>
                  </a:cubicBezTo>
                  <a:cubicBezTo>
                    <a:pt x="225847" y="76705"/>
                    <a:pt x="225847" y="76455"/>
                    <a:pt x="225918" y="76169"/>
                  </a:cubicBezTo>
                  <a:cubicBezTo>
                    <a:pt x="225990" y="75847"/>
                    <a:pt x="226347" y="75347"/>
                    <a:pt x="226668" y="74883"/>
                  </a:cubicBezTo>
                  <a:cubicBezTo>
                    <a:pt x="227061" y="74312"/>
                    <a:pt x="227490" y="73669"/>
                    <a:pt x="227811" y="72954"/>
                  </a:cubicBezTo>
                  <a:cubicBezTo>
                    <a:pt x="228311" y="71811"/>
                    <a:pt x="228597" y="70668"/>
                    <a:pt x="228883" y="69561"/>
                  </a:cubicBezTo>
                  <a:cubicBezTo>
                    <a:pt x="229097" y="68775"/>
                    <a:pt x="229311" y="67990"/>
                    <a:pt x="229561" y="67204"/>
                  </a:cubicBezTo>
                  <a:cubicBezTo>
                    <a:pt x="229740" y="66668"/>
                    <a:pt x="230097" y="66168"/>
                    <a:pt x="230490" y="65596"/>
                  </a:cubicBezTo>
                  <a:cubicBezTo>
                    <a:pt x="230847" y="65060"/>
                    <a:pt x="231276" y="64489"/>
                    <a:pt x="231597" y="63775"/>
                  </a:cubicBezTo>
                  <a:cubicBezTo>
                    <a:pt x="232169" y="62632"/>
                    <a:pt x="232312" y="61524"/>
                    <a:pt x="232419" y="60560"/>
                  </a:cubicBezTo>
                  <a:cubicBezTo>
                    <a:pt x="232490" y="59953"/>
                    <a:pt x="232562" y="59453"/>
                    <a:pt x="232740" y="58917"/>
                  </a:cubicBezTo>
                  <a:cubicBezTo>
                    <a:pt x="233348" y="57059"/>
                    <a:pt x="233848" y="55416"/>
                    <a:pt x="234312" y="53452"/>
                  </a:cubicBezTo>
                  <a:cubicBezTo>
                    <a:pt x="234419" y="53023"/>
                    <a:pt x="234526" y="52630"/>
                    <a:pt x="234634" y="52237"/>
                  </a:cubicBezTo>
                  <a:lnTo>
                    <a:pt x="259601" y="48809"/>
                  </a:lnTo>
                  <a:cubicBezTo>
                    <a:pt x="262566" y="48416"/>
                    <a:pt x="265637" y="48130"/>
                    <a:pt x="268888" y="47808"/>
                  </a:cubicBezTo>
                  <a:cubicBezTo>
                    <a:pt x="277032" y="47058"/>
                    <a:pt x="285497" y="46308"/>
                    <a:pt x="292712" y="43415"/>
                  </a:cubicBezTo>
                  <a:cubicBezTo>
                    <a:pt x="294605" y="42665"/>
                    <a:pt x="296641" y="42343"/>
                    <a:pt x="298820" y="42022"/>
                  </a:cubicBezTo>
                  <a:cubicBezTo>
                    <a:pt x="300892" y="41701"/>
                    <a:pt x="303071" y="41379"/>
                    <a:pt x="305214" y="40629"/>
                  </a:cubicBezTo>
                  <a:cubicBezTo>
                    <a:pt x="307464" y="39843"/>
                    <a:pt x="309500" y="38736"/>
                    <a:pt x="311465" y="37629"/>
                  </a:cubicBezTo>
                  <a:cubicBezTo>
                    <a:pt x="313929" y="36271"/>
                    <a:pt x="316215" y="35021"/>
                    <a:pt x="318715" y="34485"/>
                  </a:cubicBezTo>
                  <a:cubicBezTo>
                    <a:pt x="321573" y="33878"/>
                    <a:pt x="324681" y="33521"/>
                    <a:pt x="327681" y="33199"/>
                  </a:cubicBezTo>
                  <a:cubicBezTo>
                    <a:pt x="329324" y="33021"/>
                    <a:pt x="331003" y="32842"/>
                    <a:pt x="332610" y="32628"/>
                  </a:cubicBezTo>
                  <a:cubicBezTo>
                    <a:pt x="333610" y="32485"/>
                    <a:pt x="334610" y="32307"/>
                    <a:pt x="335575" y="32128"/>
                  </a:cubicBezTo>
                  <a:cubicBezTo>
                    <a:pt x="339682" y="31378"/>
                    <a:pt x="342147" y="31056"/>
                    <a:pt x="344719" y="33164"/>
                  </a:cubicBezTo>
                  <a:cubicBezTo>
                    <a:pt x="347898" y="35807"/>
                    <a:pt x="350077" y="39700"/>
                    <a:pt x="352220" y="43629"/>
                  </a:cubicBezTo>
                  <a:cubicBezTo>
                    <a:pt x="353398" y="45808"/>
                    <a:pt x="353756" y="47665"/>
                    <a:pt x="354113" y="50308"/>
                  </a:cubicBezTo>
                  <a:cubicBezTo>
                    <a:pt x="354434" y="52595"/>
                    <a:pt x="355149" y="54345"/>
                    <a:pt x="355827" y="56060"/>
                  </a:cubicBezTo>
                  <a:cubicBezTo>
                    <a:pt x="356256" y="57131"/>
                    <a:pt x="356649" y="58131"/>
                    <a:pt x="356970" y="59274"/>
                  </a:cubicBezTo>
                  <a:cubicBezTo>
                    <a:pt x="357685" y="61846"/>
                    <a:pt x="357935" y="64810"/>
                    <a:pt x="358185" y="67703"/>
                  </a:cubicBezTo>
                  <a:cubicBezTo>
                    <a:pt x="358328" y="69311"/>
                    <a:pt x="358470" y="70918"/>
                    <a:pt x="358685" y="72454"/>
                  </a:cubicBezTo>
                  <a:cubicBezTo>
                    <a:pt x="358792" y="73133"/>
                    <a:pt x="358971" y="74097"/>
                    <a:pt x="359221" y="75276"/>
                  </a:cubicBezTo>
                  <a:cubicBezTo>
                    <a:pt x="360506" y="81277"/>
                    <a:pt x="360792" y="84741"/>
                    <a:pt x="360114" y="85492"/>
                  </a:cubicBezTo>
                  <a:cubicBezTo>
                    <a:pt x="359863" y="85634"/>
                    <a:pt x="358935" y="85634"/>
                    <a:pt x="358363" y="85634"/>
                  </a:cubicBezTo>
                  <a:cubicBezTo>
                    <a:pt x="357613" y="85634"/>
                    <a:pt x="356827" y="85634"/>
                    <a:pt x="356077" y="85813"/>
                  </a:cubicBezTo>
                  <a:cubicBezTo>
                    <a:pt x="355506" y="85956"/>
                    <a:pt x="355006" y="86134"/>
                    <a:pt x="354506" y="86313"/>
                  </a:cubicBezTo>
                  <a:cubicBezTo>
                    <a:pt x="354327" y="86278"/>
                    <a:pt x="354149" y="86206"/>
                    <a:pt x="353970" y="86206"/>
                  </a:cubicBezTo>
                  <a:cubicBezTo>
                    <a:pt x="353041" y="86206"/>
                    <a:pt x="352255" y="86742"/>
                    <a:pt x="351898" y="87492"/>
                  </a:cubicBezTo>
                  <a:cubicBezTo>
                    <a:pt x="351220" y="87849"/>
                    <a:pt x="350541" y="88135"/>
                    <a:pt x="349862" y="88349"/>
                  </a:cubicBezTo>
                  <a:cubicBezTo>
                    <a:pt x="345897" y="89492"/>
                    <a:pt x="341254" y="89921"/>
                    <a:pt x="336753" y="90314"/>
                  </a:cubicBezTo>
                  <a:cubicBezTo>
                    <a:pt x="334467" y="90528"/>
                    <a:pt x="332110" y="90707"/>
                    <a:pt x="329895" y="91028"/>
                  </a:cubicBezTo>
                  <a:cubicBezTo>
                    <a:pt x="323645" y="91885"/>
                    <a:pt x="317215" y="92921"/>
                    <a:pt x="311036" y="93921"/>
                  </a:cubicBezTo>
                  <a:cubicBezTo>
                    <a:pt x="295891" y="96350"/>
                    <a:pt x="280211" y="98886"/>
                    <a:pt x="265066" y="99208"/>
                  </a:cubicBezTo>
                  <a:cubicBezTo>
                    <a:pt x="255672" y="99386"/>
                    <a:pt x="224311" y="101744"/>
                    <a:pt x="214131" y="103172"/>
                  </a:cubicBezTo>
                  <a:cubicBezTo>
                    <a:pt x="214238" y="102672"/>
                    <a:pt x="214417" y="102172"/>
                    <a:pt x="214452" y="101601"/>
                  </a:cubicBezTo>
                  <a:cubicBezTo>
                    <a:pt x="214560" y="99922"/>
                    <a:pt x="214238" y="98386"/>
                    <a:pt x="214024" y="96743"/>
                  </a:cubicBezTo>
                  <a:cubicBezTo>
                    <a:pt x="213917" y="95921"/>
                    <a:pt x="213738" y="95136"/>
                    <a:pt x="213595" y="94350"/>
                  </a:cubicBezTo>
                  <a:cubicBezTo>
                    <a:pt x="213702" y="94207"/>
                    <a:pt x="213810" y="94171"/>
                    <a:pt x="213881" y="94100"/>
                  </a:cubicBezTo>
                  <a:close/>
                  <a:moveTo>
                    <a:pt x="16178" y="82420"/>
                  </a:moveTo>
                  <a:cubicBezTo>
                    <a:pt x="22000" y="81884"/>
                    <a:pt x="28001" y="81313"/>
                    <a:pt x="33394" y="79705"/>
                  </a:cubicBezTo>
                  <a:cubicBezTo>
                    <a:pt x="39966" y="77776"/>
                    <a:pt x="47182" y="75419"/>
                    <a:pt x="55504" y="72526"/>
                  </a:cubicBezTo>
                  <a:cubicBezTo>
                    <a:pt x="59004" y="71311"/>
                    <a:pt x="63148" y="70883"/>
                    <a:pt x="67148" y="70490"/>
                  </a:cubicBezTo>
                  <a:cubicBezTo>
                    <a:pt x="68827" y="70311"/>
                    <a:pt x="70470" y="70168"/>
                    <a:pt x="72078" y="69954"/>
                  </a:cubicBezTo>
                  <a:cubicBezTo>
                    <a:pt x="79543" y="68918"/>
                    <a:pt x="101188" y="67097"/>
                    <a:pt x="122119" y="65346"/>
                  </a:cubicBezTo>
                  <a:cubicBezTo>
                    <a:pt x="143194" y="63560"/>
                    <a:pt x="165018" y="61739"/>
                    <a:pt x="172626" y="60703"/>
                  </a:cubicBezTo>
                  <a:cubicBezTo>
                    <a:pt x="173805" y="60524"/>
                    <a:pt x="174662" y="59453"/>
                    <a:pt x="174519" y="58238"/>
                  </a:cubicBezTo>
                  <a:cubicBezTo>
                    <a:pt x="176698" y="60453"/>
                    <a:pt x="178377" y="64346"/>
                    <a:pt x="179484" y="66239"/>
                  </a:cubicBezTo>
                  <a:cubicBezTo>
                    <a:pt x="180663" y="68239"/>
                    <a:pt x="181520" y="70704"/>
                    <a:pt x="182270" y="72883"/>
                  </a:cubicBezTo>
                  <a:cubicBezTo>
                    <a:pt x="182734" y="74240"/>
                    <a:pt x="183163" y="75062"/>
                    <a:pt x="183877" y="76240"/>
                  </a:cubicBezTo>
                  <a:cubicBezTo>
                    <a:pt x="184949" y="78026"/>
                    <a:pt x="184699" y="77741"/>
                    <a:pt x="185342" y="79848"/>
                  </a:cubicBezTo>
                  <a:cubicBezTo>
                    <a:pt x="185913" y="81705"/>
                    <a:pt x="186842" y="82884"/>
                    <a:pt x="187092" y="84920"/>
                  </a:cubicBezTo>
                  <a:cubicBezTo>
                    <a:pt x="187306" y="86599"/>
                    <a:pt x="187556" y="88242"/>
                    <a:pt x="187771" y="89885"/>
                  </a:cubicBezTo>
                  <a:cubicBezTo>
                    <a:pt x="188271" y="93529"/>
                    <a:pt x="188771" y="97171"/>
                    <a:pt x="189271" y="100851"/>
                  </a:cubicBezTo>
                  <a:cubicBezTo>
                    <a:pt x="189485" y="102422"/>
                    <a:pt x="189557" y="104244"/>
                    <a:pt x="189735" y="106066"/>
                  </a:cubicBezTo>
                  <a:cubicBezTo>
                    <a:pt x="182734" y="106137"/>
                    <a:pt x="141300" y="110816"/>
                    <a:pt x="135621" y="111530"/>
                  </a:cubicBezTo>
                  <a:cubicBezTo>
                    <a:pt x="134657" y="111638"/>
                    <a:pt x="133692" y="111781"/>
                    <a:pt x="132728" y="111923"/>
                  </a:cubicBezTo>
                  <a:cubicBezTo>
                    <a:pt x="128763" y="112459"/>
                    <a:pt x="125048" y="112959"/>
                    <a:pt x="121012" y="112888"/>
                  </a:cubicBezTo>
                  <a:cubicBezTo>
                    <a:pt x="105617" y="112602"/>
                    <a:pt x="91080" y="114638"/>
                    <a:pt x="75721" y="116781"/>
                  </a:cubicBezTo>
                  <a:lnTo>
                    <a:pt x="66863" y="117996"/>
                  </a:lnTo>
                  <a:cubicBezTo>
                    <a:pt x="56933" y="119389"/>
                    <a:pt x="47574" y="120710"/>
                    <a:pt x="38002" y="120139"/>
                  </a:cubicBezTo>
                  <a:cubicBezTo>
                    <a:pt x="35859" y="119996"/>
                    <a:pt x="33751" y="119996"/>
                    <a:pt x="31680" y="119996"/>
                  </a:cubicBezTo>
                  <a:cubicBezTo>
                    <a:pt x="28072" y="119996"/>
                    <a:pt x="24679" y="119960"/>
                    <a:pt x="21178" y="119389"/>
                  </a:cubicBezTo>
                  <a:cubicBezTo>
                    <a:pt x="20464" y="119282"/>
                    <a:pt x="19750" y="119139"/>
                    <a:pt x="19035" y="118996"/>
                  </a:cubicBezTo>
                  <a:cubicBezTo>
                    <a:pt x="18607" y="118924"/>
                    <a:pt x="18142" y="118853"/>
                    <a:pt x="17678" y="118746"/>
                  </a:cubicBezTo>
                  <a:cubicBezTo>
                    <a:pt x="17678" y="118746"/>
                    <a:pt x="17678" y="118746"/>
                    <a:pt x="17678" y="118710"/>
                  </a:cubicBezTo>
                  <a:cubicBezTo>
                    <a:pt x="20643" y="115531"/>
                    <a:pt x="22607" y="109638"/>
                    <a:pt x="22321" y="106601"/>
                  </a:cubicBezTo>
                  <a:cubicBezTo>
                    <a:pt x="21928" y="102851"/>
                    <a:pt x="21393" y="98922"/>
                    <a:pt x="20750" y="95243"/>
                  </a:cubicBezTo>
                  <a:cubicBezTo>
                    <a:pt x="20035" y="91099"/>
                    <a:pt x="17856" y="88099"/>
                    <a:pt x="15678" y="85385"/>
                  </a:cubicBezTo>
                  <a:cubicBezTo>
                    <a:pt x="15285" y="84884"/>
                    <a:pt x="14892" y="84277"/>
                    <a:pt x="14463" y="83563"/>
                  </a:cubicBezTo>
                  <a:cubicBezTo>
                    <a:pt x="14285" y="83277"/>
                    <a:pt x="14070" y="82955"/>
                    <a:pt x="13856" y="82634"/>
                  </a:cubicBezTo>
                  <a:cubicBezTo>
                    <a:pt x="14677" y="82598"/>
                    <a:pt x="15392" y="82491"/>
                    <a:pt x="16178" y="82420"/>
                  </a:cubicBezTo>
                  <a:close/>
                  <a:moveTo>
                    <a:pt x="4605" y="88456"/>
                  </a:moveTo>
                  <a:cubicBezTo>
                    <a:pt x="4355" y="86635"/>
                    <a:pt x="4533" y="85420"/>
                    <a:pt x="5033" y="84741"/>
                  </a:cubicBezTo>
                  <a:cubicBezTo>
                    <a:pt x="5569" y="84027"/>
                    <a:pt x="6819" y="83563"/>
                    <a:pt x="8891" y="83241"/>
                  </a:cubicBezTo>
                  <a:cubicBezTo>
                    <a:pt x="9570" y="84099"/>
                    <a:pt x="10284" y="85170"/>
                    <a:pt x="10784" y="85956"/>
                  </a:cubicBezTo>
                  <a:cubicBezTo>
                    <a:pt x="11320" y="86778"/>
                    <a:pt x="11820" y="87563"/>
                    <a:pt x="12284" y="88135"/>
                  </a:cubicBezTo>
                  <a:cubicBezTo>
                    <a:pt x="14177" y="90528"/>
                    <a:pt x="15892" y="92921"/>
                    <a:pt x="16463" y="96029"/>
                  </a:cubicBezTo>
                  <a:cubicBezTo>
                    <a:pt x="17106" y="99636"/>
                    <a:pt x="17642" y="103422"/>
                    <a:pt x="17999" y="107066"/>
                  </a:cubicBezTo>
                  <a:cubicBezTo>
                    <a:pt x="18249" y="109459"/>
                    <a:pt x="15749" y="115353"/>
                    <a:pt x="13677" y="116424"/>
                  </a:cubicBezTo>
                  <a:cubicBezTo>
                    <a:pt x="12999" y="116781"/>
                    <a:pt x="12642" y="117424"/>
                    <a:pt x="12534" y="118103"/>
                  </a:cubicBezTo>
                  <a:cubicBezTo>
                    <a:pt x="12391" y="118103"/>
                    <a:pt x="12177" y="118067"/>
                    <a:pt x="12034" y="118067"/>
                  </a:cubicBezTo>
                  <a:cubicBezTo>
                    <a:pt x="11749" y="118067"/>
                    <a:pt x="11427" y="118032"/>
                    <a:pt x="11141" y="118032"/>
                  </a:cubicBezTo>
                  <a:cubicBezTo>
                    <a:pt x="11177" y="117710"/>
                    <a:pt x="11249" y="117174"/>
                    <a:pt x="11391" y="116388"/>
                  </a:cubicBezTo>
                  <a:cubicBezTo>
                    <a:pt x="11606" y="115281"/>
                    <a:pt x="10927" y="114245"/>
                    <a:pt x="9891" y="113888"/>
                  </a:cubicBezTo>
                  <a:cubicBezTo>
                    <a:pt x="9891" y="113852"/>
                    <a:pt x="9891" y="113781"/>
                    <a:pt x="9891" y="113745"/>
                  </a:cubicBezTo>
                  <a:cubicBezTo>
                    <a:pt x="9427" y="108102"/>
                    <a:pt x="8962" y="102315"/>
                    <a:pt x="6962" y="97457"/>
                  </a:cubicBezTo>
                  <a:cubicBezTo>
                    <a:pt x="5676" y="94350"/>
                    <a:pt x="5033" y="91921"/>
                    <a:pt x="4605" y="88456"/>
                  </a:cubicBezTo>
                  <a:close/>
                  <a:moveTo>
                    <a:pt x="99688" y="553086"/>
                  </a:moveTo>
                  <a:cubicBezTo>
                    <a:pt x="84079" y="536048"/>
                    <a:pt x="64005" y="535584"/>
                    <a:pt x="49325" y="535262"/>
                  </a:cubicBezTo>
                  <a:cubicBezTo>
                    <a:pt x="46181" y="535191"/>
                    <a:pt x="43217" y="535119"/>
                    <a:pt x="40645" y="534905"/>
                  </a:cubicBezTo>
                  <a:cubicBezTo>
                    <a:pt x="20750" y="533155"/>
                    <a:pt x="20857" y="527904"/>
                    <a:pt x="21321" y="498722"/>
                  </a:cubicBezTo>
                  <a:lnTo>
                    <a:pt x="21321" y="498222"/>
                  </a:lnTo>
                  <a:cubicBezTo>
                    <a:pt x="21428" y="492078"/>
                    <a:pt x="20678" y="487149"/>
                    <a:pt x="19928" y="482399"/>
                  </a:cubicBezTo>
                  <a:cubicBezTo>
                    <a:pt x="19071" y="476862"/>
                    <a:pt x="18249" y="471647"/>
                    <a:pt x="18892" y="464825"/>
                  </a:cubicBezTo>
                  <a:cubicBezTo>
                    <a:pt x="19607" y="457145"/>
                    <a:pt x="18749" y="449644"/>
                    <a:pt x="17892" y="442358"/>
                  </a:cubicBezTo>
                  <a:cubicBezTo>
                    <a:pt x="17356" y="437786"/>
                    <a:pt x="16821" y="433106"/>
                    <a:pt x="16678" y="428428"/>
                  </a:cubicBezTo>
                  <a:cubicBezTo>
                    <a:pt x="16071" y="407282"/>
                    <a:pt x="14320" y="386779"/>
                    <a:pt x="12606" y="366991"/>
                  </a:cubicBezTo>
                  <a:cubicBezTo>
                    <a:pt x="10427" y="341667"/>
                    <a:pt x="8177" y="315485"/>
                    <a:pt x="8427" y="288338"/>
                  </a:cubicBezTo>
                  <a:cubicBezTo>
                    <a:pt x="8570" y="272229"/>
                    <a:pt x="10820" y="258513"/>
                    <a:pt x="13213" y="244012"/>
                  </a:cubicBezTo>
                  <a:cubicBezTo>
                    <a:pt x="16035" y="226866"/>
                    <a:pt x="18964" y="209150"/>
                    <a:pt x="18107" y="187183"/>
                  </a:cubicBezTo>
                  <a:cubicBezTo>
                    <a:pt x="18035" y="185254"/>
                    <a:pt x="18142" y="182504"/>
                    <a:pt x="18321" y="179003"/>
                  </a:cubicBezTo>
                  <a:cubicBezTo>
                    <a:pt x="18642" y="171681"/>
                    <a:pt x="19142" y="160608"/>
                    <a:pt x="18142" y="146642"/>
                  </a:cubicBezTo>
                  <a:cubicBezTo>
                    <a:pt x="18499" y="147607"/>
                    <a:pt x="18857" y="148571"/>
                    <a:pt x="19214" y="149571"/>
                  </a:cubicBezTo>
                  <a:cubicBezTo>
                    <a:pt x="19785" y="151107"/>
                    <a:pt x="20393" y="152714"/>
                    <a:pt x="21000" y="154321"/>
                  </a:cubicBezTo>
                  <a:cubicBezTo>
                    <a:pt x="21678" y="156179"/>
                    <a:pt x="24322" y="164537"/>
                    <a:pt x="27643" y="175074"/>
                  </a:cubicBezTo>
                  <a:cubicBezTo>
                    <a:pt x="37502" y="206364"/>
                    <a:pt x="45824" y="232546"/>
                    <a:pt x="47967" y="236225"/>
                  </a:cubicBezTo>
                  <a:cubicBezTo>
                    <a:pt x="64719" y="264728"/>
                    <a:pt x="76078" y="287981"/>
                    <a:pt x="87972" y="329129"/>
                  </a:cubicBezTo>
                  <a:lnTo>
                    <a:pt x="90401" y="337487"/>
                  </a:lnTo>
                  <a:cubicBezTo>
                    <a:pt x="110582" y="407032"/>
                    <a:pt x="110582" y="407032"/>
                    <a:pt x="118012" y="480934"/>
                  </a:cubicBezTo>
                  <a:cubicBezTo>
                    <a:pt x="119798" y="498650"/>
                    <a:pt x="122012" y="520689"/>
                    <a:pt x="125048" y="548907"/>
                  </a:cubicBezTo>
                  <a:cubicBezTo>
                    <a:pt x="125156" y="550050"/>
                    <a:pt x="125941" y="554658"/>
                    <a:pt x="126906" y="560480"/>
                  </a:cubicBezTo>
                  <a:cubicBezTo>
                    <a:pt x="127870" y="566159"/>
                    <a:pt x="129228" y="574481"/>
                    <a:pt x="130013" y="579696"/>
                  </a:cubicBezTo>
                  <a:cubicBezTo>
                    <a:pt x="118405" y="571088"/>
                    <a:pt x="106046" y="560051"/>
                    <a:pt x="99688" y="553086"/>
                  </a:cubicBezTo>
                  <a:close/>
                  <a:moveTo>
                    <a:pt x="454768" y="539370"/>
                  </a:moveTo>
                  <a:cubicBezTo>
                    <a:pt x="453482" y="540584"/>
                    <a:pt x="451982" y="541977"/>
                    <a:pt x="450268" y="543621"/>
                  </a:cubicBezTo>
                  <a:cubicBezTo>
                    <a:pt x="446589" y="547121"/>
                    <a:pt x="441695" y="549085"/>
                    <a:pt x="437337" y="550550"/>
                  </a:cubicBezTo>
                  <a:cubicBezTo>
                    <a:pt x="424729" y="554801"/>
                    <a:pt x="416121" y="558122"/>
                    <a:pt x="409191" y="560801"/>
                  </a:cubicBezTo>
                  <a:cubicBezTo>
                    <a:pt x="390332" y="568052"/>
                    <a:pt x="385295" y="570016"/>
                    <a:pt x="349362" y="571874"/>
                  </a:cubicBezTo>
                  <a:cubicBezTo>
                    <a:pt x="309143" y="573946"/>
                    <a:pt x="266959" y="579732"/>
                    <a:pt x="233633" y="587733"/>
                  </a:cubicBezTo>
                  <a:cubicBezTo>
                    <a:pt x="213952" y="592448"/>
                    <a:pt x="164089" y="593769"/>
                    <a:pt x="143515" y="588804"/>
                  </a:cubicBezTo>
                  <a:cubicBezTo>
                    <a:pt x="140872" y="587305"/>
                    <a:pt x="137979" y="585447"/>
                    <a:pt x="134943" y="583340"/>
                  </a:cubicBezTo>
                  <a:cubicBezTo>
                    <a:pt x="134621" y="579946"/>
                    <a:pt x="133192" y="571267"/>
                    <a:pt x="131263" y="559837"/>
                  </a:cubicBezTo>
                  <a:cubicBezTo>
                    <a:pt x="130371" y="554550"/>
                    <a:pt x="129549" y="549550"/>
                    <a:pt x="129442" y="548514"/>
                  </a:cubicBezTo>
                  <a:cubicBezTo>
                    <a:pt x="126406" y="520296"/>
                    <a:pt x="124191" y="498257"/>
                    <a:pt x="122441" y="480577"/>
                  </a:cubicBezTo>
                  <a:cubicBezTo>
                    <a:pt x="114976" y="406282"/>
                    <a:pt x="114976" y="406282"/>
                    <a:pt x="94687" y="336345"/>
                  </a:cubicBezTo>
                  <a:lnTo>
                    <a:pt x="92259" y="327986"/>
                  </a:lnTo>
                  <a:cubicBezTo>
                    <a:pt x="80221" y="286374"/>
                    <a:pt x="68756" y="262871"/>
                    <a:pt x="51789" y="234082"/>
                  </a:cubicBezTo>
                  <a:cubicBezTo>
                    <a:pt x="49718" y="230546"/>
                    <a:pt x="38538" y="195041"/>
                    <a:pt x="31858" y="173860"/>
                  </a:cubicBezTo>
                  <a:cubicBezTo>
                    <a:pt x="28393" y="162823"/>
                    <a:pt x="25857" y="154857"/>
                    <a:pt x="25143" y="152893"/>
                  </a:cubicBezTo>
                  <a:cubicBezTo>
                    <a:pt x="24536" y="151250"/>
                    <a:pt x="23929" y="149678"/>
                    <a:pt x="23357" y="148106"/>
                  </a:cubicBezTo>
                  <a:cubicBezTo>
                    <a:pt x="20142" y="139534"/>
                    <a:pt x="17321" y="131962"/>
                    <a:pt x="15785" y="122925"/>
                  </a:cubicBezTo>
                  <a:cubicBezTo>
                    <a:pt x="16571" y="123068"/>
                    <a:pt x="17356" y="123211"/>
                    <a:pt x="18178" y="123354"/>
                  </a:cubicBezTo>
                  <a:cubicBezTo>
                    <a:pt x="18928" y="123497"/>
                    <a:pt x="19678" y="123639"/>
                    <a:pt x="20428" y="123746"/>
                  </a:cubicBezTo>
                  <a:cubicBezTo>
                    <a:pt x="24250" y="124390"/>
                    <a:pt x="28001" y="124425"/>
                    <a:pt x="31644" y="124425"/>
                  </a:cubicBezTo>
                  <a:cubicBezTo>
                    <a:pt x="33644" y="124425"/>
                    <a:pt x="35716" y="124425"/>
                    <a:pt x="37716" y="124568"/>
                  </a:cubicBezTo>
                  <a:cubicBezTo>
                    <a:pt x="39395" y="124675"/>
                    <a:pt x="41038" y="124711"/>
                    <a:pt x="42681" y="124711"/>
                  </a:cubicBezTo>
                  <a:cubicBezTo>
                    <a:pt x="50932" y="124711"/>
                    <a:pt x="59004" y="123568"/>
                    <a:pt x="67470" y="122389"/>
                  </a:cubicBezTo>
                  <a:lnTo>
                    <a:pt x="76292" y="121175"/>
                  </a:lnTo>
                  <a:cubicBezTo>
                    <a:pt x="91508" y="119067"/>
                    <a:pt x="105867" y="117031"/>
                    <a:pt x="120905" y="117317"/>
                  </a:cubicBezTo>
                  <a:cubicBezTo>
                    <a:pt x="125263" y="117353"/>
                    <a:pt x="129156" y="116853"/>
                    <a:pt x="133264" y="116317"/>
                  </a:cubicBezTo>
                  <a:cubicBezTo>
                    <a:pt x="134192" y="116174"/>
                    <a:pt x="135157" y="116067"/>
                    <a:pt x="136121" y="115960"/>
                  </a:cubicBezTo>
                  <a:cubicBezTo>
                    <a:pt x="141443" y="115281"/>
                    <a:pt x="167518" y="112352"/>
                    <a:pt x="181520" y="111102"/>
                  </a:cubicBezTo>
                  <a:cubicBezTo>
                    <a:pt x="181127" y="111495"/>
                    <a:pt x="180734" y="111923"/>
                    <a:pt x="180305" y="112317"/>
                  </a:cubicBezTo>
                  <a:cubicBezTo>
                    <a:pt x="179234" y="113352"/>
                    <a:pt x="178091" y="114460"/>
                    <a:pt x="177019" y="115674"/>
                  </a:cubicBezTo>
                  <a:lnTo>
                    <a:pt x="176126" y="116674"/>
                  </a:lnTo>
                  <a:cubicBezTo>
                    <a:pt x="174447" y="118567"/>
                    <a:pt x="172697" y="120532"/>
                    <a:pt x="171590" y="122925"/>
                  </a:cubicBezTo>
                  <a:cubicBezTo>
                    <a:pt x="171411" y="123318"/>
                    <a:pt x="171233" y="123782"/>
                    <a:pt x="171054" y="124247"/>
                  </a:cubicBezTo>
                  <a:cubicBezTo>
                    <a:pt x="170733" y="125068"/>
                    <a:pt x="170376" y="125961"/>
                    <a:pt x="170018" y="126461"/>
                  </a:cubicBezTo>
                  <a:cubicBezTo>
                    <a:pt x="169733" y="126818"/>
                    <a:pt x="169483" y="127104"/>
                    <a:pt x="169233" y="127390"/>
                  </a:cubicBezTo>
                  <a:cubicBezTo>
                    <a:pt x="168697" y="127997"/>
                    <a:pt x="168090" y="128676"/>
                    <a:pt x="167518" y="129818"/>
                  </a:cubicBezTo>
                  <a:cubicBezTo>
                    <a:pt x="167268" y="130319"/>
                    <a:pt x="166982" y="130819"/>
                    <a:pt x="166696" y="131319"/>
                  </a:cubicBezTo>
                  <a:cubicBezTo>
                    <a:pt x="165554" y="133390"/>
                    <a:pt x="164232" y="135748"/>
                    <a:pt x="164589" y="138748"/>
                  </a:cubicBezTo>
                  <a:cubicBezTo>
                    <a:pt x="164732" y="139856"/>
                    <a:pt x="165661" y="140713"/>
                    <a:pt x="166768" y="140713"/>
                  </a:cubicBezTo>
                  <a:cubicBezTo>
                    <a:pt x="166839" y="140713"/>
                    <a:pt x="166947" y="140713"/>
                    <a:pt x="167018" y="140713"/>
                  </a:cubicBezTo>
                  <a:cubicBezTo>
                    <a:pt x="168232" y="140570"/>
                    <a:pt x="169090" y="139463"/>
                    <a:pt x="168947" y="138248"/>
                  </a:cubicBezTo>
                  <a:cubicBezTo>
                    <a:pt x="168768" y="136641"/>
                    <a:pt x="169590" y="135176"/>
                    <a:pt x="170518" y="133498"/>
                  </a:cubicBezTo>
                  <a:cubicBezTo>
                    <a:pt x="170840" y="132926"/>
                    <a:pt x="171126" y="132391"/>
                    <a:pt x="171411" y="131819"/>
                  </a:cubicBezTo>
                  <a:cubicBezTo>
                    <a:pt x="171733" y="131176"/>
                    <a:pt x="172019" y="130854"/>
                    <a:pt x="172483" y="130319"/>
                  </a:cubicBezTo>
                  <a:cubicBezTo>
                    <a:pt x="172804" y="129961"/>
                    <a:pt x="173126" y="129569"/>
                    <a:pt x="173519" y="129068"/>
                  </a:cubicBezTo>
                  <a:cubicBezTo>
                    <a:pt x="174233" y="128104"/>
                    <a:pt x="174697" y="126925"/>
                    <a:pt x="175090" y="125854"/>
                  </a:cubicBezTo>
                  <a:cubicBezTo>
                    <a:pt x="175233" y="125461"/>
                    <a:pt x="175376" y="125068"/>
                    <a:pt x="175555" y="124747"/>
                  </a:cubicBezTo>
                  <a:cubicBezTo>
                    <a:pt x="176341" y="122961"/>
                    <a:pt x="177805" y="121353"/>
                    <a:pt x="179341" y="119639"/>
                  </a:cubicBezTo>
                  <a:lnTo>
                    <a:pt x="180270" y="118603"/>
                  </a:lnTo>
                  <a:cubicBezTo>
                    <a:pt x="181198" y="117531"/>
                    <a:pt x="182234" y="116531"/>
                    <a:pt x="183306" y="115531"/>
                  </a:cubicBezTo>
                  <a:cubicBezTo>
                    <a:pt x="184127" y="114745"/>
                    <a:pt x="184913" y="113960"/>
                    <a:pt x="185699" y="113138"/>
                  </a:cubicBezTo>
                  <a:cubicBezTo>
                    <a:pt x="186020" y="112781"/>
                    <a:pt x="186342" y="112423"/>
                    <a:pt x="186592" y="112031"/>
                  </a:cubicBezTo>
                  <a:cubicBezTo>
                    <a:pt x="187235" y="111173"/>
                    <a:pt x="187306" y="111209"/>
                    <a:pt x="187521" y="111173"/>
                  </a:cubicBezTo>
                  <a:cubicBezTo>
                    <a:pt x="188163" y="111245"/>
                    <a:pt x="188735" y="110995"/>
                    <a:pt x="189164" y="110566"/>
                  </a:cubicBezTo>
                  <a:cubicBezTo>
                    <a:pt x="189414" y="110566"/>
                    <a:pt x="189664" y="110566"/>
                    <a:pt x="189807" y="110566"/>
                  </a:cubicBezTo>
                  <a:cubicBezTo>
                    <a:pt x="190021" y="110566"/>
                    <a:pt x="190199" y="110531"/>
                    <a:pt x="190378" y="110495"/>
                  </a:cubicBezTo>
                  <a:cubicBezTo>
                    <a:pt x="190592" y="111173"/>
                    <a:pt x="190842" y="111852"/>
                    <a:pt x="191200" y="112423"/>
                  </a:cubicBezTo>
                  <a:cubicBezTo>
                    <a:pt x="192700" y="114853"/>
                    <a:pt x="195093" y="116924"/>
                    <a:pt x="196700" y="119389"/>
                  </a:cubicBezTo>
                  <a:cubicBezTo>
                    <a:pt x="205701" y="133248"/>
                    <a:pt x="207987" y="150750"/>
                    <a:pt x="216274" y="164144"/>
                  </a:cubicBezTo>
                  <a:cubicBezTo>
                    <a:pt x="217274" y="157500"/>
                    <a:pt x="220775" y="144856"/>
                    <a:pt x="229454" y="152536"/>
                  </a:cubicBezTo>
                  <a:cubicBezTo>
                    <a:pt x="232669" y="155393"/>
                    <a:pt x="236419" y="158072"/>
                    <a:pt x="240313" y="159751"/>
                  </a:cubicBezTo>
                  <a:cubicBezTo>
                    <a:pt x="240384" y="152464"/>
                    <a:pt x="236777" y="142356"/>
                    <a:pt x="233741" y="135676"/>
                  </a:cubicBezTo>
                  <a:cubicBezTo>
                    <a:pt x="232419" y="132783"/>
                    <a:pt x="230883" y="130354"/>
                    <a:pt x="229776" y="127354"/>
                  </a:cubicBezTo>
                  <a:cubicBezTo>
                    <a:pt x="228669" y="124390"/>
                    <a:pt x="227276" y="121782"/>
                    <a:pt x="225347" y="119282"/>
                  </a:cubicBezTo>
                  <a:cubicBezTo>
                    <a:pt x="223418" y="116781"/>
                    <a:pt x="222061" y="114209"/>
                    <a:pt x="219989" y="111959"/>
                  </a:cubicBezTo>
                  <a:cubicBezTo>
                    <a:pt x="218917" y="110781"/>
                    <a:pt x="218524" y="109387"/>
                    <a:pt x="217524" y="108173"/>
                  </a:cubicBezTo>
                  <a:cubicBezTo>
                    <a:pt x="217310" y="107923"/>
                    <a:pt x="216917" y="107601"/>
                    <a:pt x="216488" y="107316"/>
                  </a:cubicBezTo>
                  <a:cubicBezTo>
                    <a:pt x="228097" y="105887"/>
                    <a:pt x="256243" y="103816"/>
                    <a:pt x="264995" y="103637"/>
                  </a:cubicBezTo>
                  <a:cubicBezTo>
                    <a:pt x="280461" y="103315"/>
                    <a:pt x="296284" y="100779"/>
                    <a:pt x="311572" y="98315"/>
                  </a:cubicBezTo>
                  <a:cubicBezTo>
                    <a:pt x="317751" y="97314"/>
                    <a:pt x="324145" y="96278"/>
                    <a:pt x="330360" y="95421"/>
                  </a:cubicBezTo>
                  <a:cubicBezTo>
                    <a:pt x="332467" y="95136"/>
                    <a:pt x="334682" y="94957"/>
                    <a:pt x="337004" y="94743"/>
                  </a:cubicBezTo>
                  <a:cubicBezTo>
                    <a:pt x="341718" y="94314"/>
                    <a:pt x="346612" y="93886"/>
                    <a:pt x="350970" y="92636"/>
                  </a:cubicBezTo>
                  <a:cubicBezTo>
                    <a:pt x="351255" y="92564"/>
                    <a:pt x="351505" y="92457"/>
                    <a:pt x="351755" y="92350"/>
                  </a:cubicBezTo>
                  <a:cubicBezTo>
                    <a:pt x="353256" y="107745"/>
                    <a:pt x="362435" y="147178"/>
                    <a:pt x="365400" y="155786"/>
                  </a:cubicBezTo>
                  <a:cubicBezTo>
                    <a:pt x="367614" y="162251"/>
                    <a:pt x="368936" y="169681"/>
                    <a:pt x="370222" y="176824"/>
                  </a:cubicBezTo>
                  <a:cubicBezTo>
                    <a:pt x="371829" y="185754"/>
                    <a:pt x="373472" y="195005"/>
                    <a:pt x="376901" y="203042"/>
                  </a:cubicBezTo>
                  <a:cubicBezTo>
                    <a:pt x="382009" y="215008"/>
                    <a:pt x="387903" y="226474"/>
                    <a:pt x="393618" y="237582"/>
                  </a:cubicBezTo>
                  <a:cubicBezTo>
                    <a:pt x="402440" y="254691"/>
                    <a:pt x="411549" y="272372"/>
                    <a:pt x="417549" y="291803"/>
                  </a:cubicBezTo>
                  <a:cubicBezTo>
                    <a:pt x="423443" y="310841"/>
                    <a:pt x="428265" y="330558"/>
                    <a:pt x="432908" y="349632"/>
                  </a:cubicBezTo>
                  <a:cubicBezTo>
                    <a:pt x="436159" y="362883"/>
                    <a:pt x="439481" y="376635"/>
                    <a:pt x="443195" y="390030"/>
                  </a:cubicBezTo>
                  <a:cubicBezTo>
                    <a:pt x="447517" y="405746"/>
                    <a:pt x="450661" y="439857"/>
                    <a:pt x="453411" y="469968"/>
                  </a:cubicBezTo>
                  <a:cubicBezTo>
                    <a:pt x="455197" y="489471"/>
                    <a:pt x="456911" y="507902"/>
                    <a:pt x="458662" y="518546"/>
                  </a:cubicBezTo>
                  <a:cubicBezTo>
                    <a:pt x="459233" y="522046"/>
                    <a:pt x="459840" y="524582"/>
                    <a:pt x="460305" y="526654"/>
                  </a:cubicBezTo>
                  <a:cubicBezTo>
                    <a:pt x="461948" y="532655"/>
                    <a:pt x="461948" y="532655"/>
                    <a:pt x="454768" y="53937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5CEE53F9-BAC8-C14F-A4FB-EAB02FC5602E}"/>
                </a:ext>
              </a:extLst>
            </p:cNvPr>
            <p:cNvSpPr/>
            <p:nvPr/>
          </p:nvSpPr>
          <p:spPr>
            <a:xfrm>
              <a:off x="7335543" y="5233507"/>
              <a:ext cx="135469" cy="175382"/>
            </a:xfrm>
            <a:custGeom>
              <a:avLst/>
              <a:gdLst>
                <a:gd name="connsiteX0" fmla="*/ 134687 w 135469"/>
                <a:gd name="connsiteY0" fmla="*/ 146736 h 175382"/>
                <a:gd name="connsiteX1" fmla="*/ 134330 w 135469"/>
                <a:gd name="connsiteY1" fmla="*/ 143700 h 175382"/>
                <a:gd name="connsiteX2" fmla="*/ 132866 w 135469"/>
                <a:gd name="connsiteY2" fmla="*/ 135592 h 175382"/>
                <a:gd name="connsiteX3" fmla="*/ 130473 w 135469"/>
                <a:gd name="connsiteY3" fmla="*/ 123983 h 175382"/>
                <a:gd name="connsiteX4" fmla="*/ 127901 w 135469"/>
                <a:gd name="connsiteY4" fmla="*/ 111553 h 175382"/>
                <a:gd name="connsiteX5" fmla="*/ 125258 w 135469"/>
                <a:gd name="connsiteY5" fmla="*/ 95587 h 175382"/>
                <a:gd name="connsiteX6" fmla="*/ 124508 w 135469"/>
                <a:gd name="connsiteY6" fmla="*/ 88515 h 175382"/>
                <a:gd name="connsiteX7" fmla="*/ 120079 w 135469"/>
                <a:gd name="connsiteY7" fmla="*/ 70941 h 175382"/>
                <a:gd name="connsiteX8" fmla="*/ 118328 w 135469"/>
                <a:gd name="connsiteY8" fmla="*/ 65297 h 175382"/>
                <a:gd name="connsiteX9" fmla="*/ 112506 w 135469"/>
                <a:gd name="connsiteY9" fmla="*/ 48795 h 175382"/>
                <a:gd name="connsiteX10" fmla="*/ 110077 w 135469"/>
                <a:gd name="connsiteY10" fmla="*/ 42580 h 175382"/>
                <a:gd name="connsiteX11" fmla="*/ 106112 w 135469"/>
                <a:gd name="connsiteY11" fmla="*/ 33186 h 175382"/>
                <a:gd name="connsiteX12" fmla="*/ 102505 w 135469"/>
                <a:gd name="connsiteY12" fmla="*/ 27900 h 175382"/>
                <a:gd name="connsiteX13" fmla="*/ 98290 w 135469"/>
                <a:gd name="connsiteY13" fmla="*/ 21185 h 175382"/>
                <a:gd name="connsiteX14" fmla="*/ 95611 w 135469"/>
                <a:gd name="connsiteY14" fmla="*/ 15506 h 175382"/>
                <a:gd name="connsiteX15" fmla="*/ 94504 w 135469"/>
                <a:gd name="connsiteY15" fmla="*/ 13291 h 175382"/>
                <a:gd name="connsiteX16" fmla="*/ 92682 w 135469"/>
                <a:gd name="connsiteY16" fmla="*/ 10219 h 175382"/>
                <a:gd name="connsiteX17" fmla="*/ 90861 w 135469"/>
                <a:gd name="connsiteY17" fmla="*/ 7005 h 175382"/>
                <a:gd name="connsiteX18" fmla="*/ 81074 w 135469"/>
                <a:gd name="connsiteY18" fmla="*/ 3 h 175382"/>
                <a:gd name="connsiteX19" fmla="*/ 69572 w 135469"/>
                <a:gd name="connsiteY19" fmla="*/ 2682 h 175382"/>
                <a:gd name="connsiteX20" fmla="*/ 62321 w 135469"/>
                <a:gd name="connsiteY20" fmla="*/ 4826 h 175382"/>
                <a:gd name="connsiteX21" fmla="*/ 54963 w 135469"/>
                <a:gd name="connsiteY21" fmla="*/ 7040 h 175382"/>
                <a:gd name="connsiteX22" fmla="*/ 51677 w 135469"/>
                <a:gd name="connsiteY22" fmla="*/ 8219 h 175382"/>
                <a:gd name="connsiteX23" fmla="*/ 45176 w 135469"/>
                <a:gd name="connsiteY23" fmla="*/ 9362 h 175382"/>
                <a:gd name="connsiteX24" fmla="*/ 42426 w 135469"/>
                <a:gd name="connsiteY24" fmla="*/ 9683 h 175382"/>
                <a:gd name="connsiteX25" fmla="*/ 36890 w 135469"/>
                <a:gd name="connsiteY25" fmla="*/ 10576 h 175382"/>
                <a:gd name="connsiteX26" fmla="*/ 24317 w 135469"/>
                <a:gd name="connsiteY26" fmla="*/ 11970 h 175382"/>
                <a:gd name="connsiteX27" fmla="*/ 23531 w 135469"/>
                <a:gd name="connsiteY27" fmla="*/ 11934 h 175382"/>
                <a:gd name="connsiteX28" fmla="*/ 3314 w 135469"/>
                <a:gd name="connsiteY28" fmla="*/ 16684 h 175382"/>
                <a:gd name="connsiteX29" fmla="*/ 1207 w 135469"/>
                <a:gd name="connsiteY29" fmla="*/ 37187 h 175382"/>
                <a:gd name="connsiteX30" fmla="*/ 8815 w 135469"/>
                <a:gd name="connsiteY30" fmla="*/ 58189 h 175382"/>
                <a:gd name="connsiteX31" fmla="*/ 15815 w 135469"/>
                <a:gd name="connsiteY31" fmla="*/ 82335 h 175382"/>
                <a:gd name="connsiteX32" fmla="*/ 16494 w 135469"/>
                <a:gd name="connsiteY32" fmla="*/ 85443 h 175382"/>
                <a:gd name="connsiteX33" fmla="*/ 27710 w 135469"/>
                <a:gd name="connsiteY33" fmla="*/ 120447 h 175382"/>
                <a:gd name="connsiteX34" fmla="*/ 37568 w 135469"/>
                <a:gd name="connsiteY34" fmla="*/ 150058 h 175382"/>
                <a:gd name="connsiteX35" fmla="*/ 37032 w 135469"/>
                <a:gd name="connsiteY35" fmla="*/ 150165 h 175382"/>
                <a:gd name="connsiteX36" fmla="*/ 35461 w 135469"/>
                <a:gd name="connsiteY36" fmla="*/ 152844 h 175382"/>
                <a:gd name="connsiteX37" fmla="*/ 38140 w 135469"/>
                <a:gd name="connsiteY37" fmla="*/ 154416 h 175382"/>
                <a:gd name="connsiteX38" fmla="*/ 38640 w 135469"/>
                <a:gd name="connsiteY38" fmla="*/ 154380 h 175382"/>
                <a:gd name="connsiteX39" fmla="*/ 39318 w 135469"/>
                <a:gd name="connsiteY39" fmla="*/ 157559 h 175382"/>
                <a:gd name="connsiteX40" fmla="*/ 40747 w 135469"/>
                <a:gd name="connsiteY40" fmla="*/ 159202 h 175382"/>
                <a:gd name="connsiteX41" fmla="*/ 41854 w 135469"/>
                <a:gd name="connsiteY41" fmla="*/ 161702 h 175382"/>
                <a:gd name="connsiteX42" fmla="*/ 43890 w 135469"/>
                <a:gd name="connsiteY42" fmla="*/ 167310 h 175382"/>
                <a:gd name="connsiteX43" fmla="*/ 44069 w 135469"/>
                <a:gd name="connsiteY43" fmla="*/ 168489 h 175382"/>
                <a:gd name="connsiteX44" fmla="*/ 49963 w 135469"/>
                <a:gd name="connsiteY44" fmla="*/ 175347 h 175382"/>
                <a:gd name="connsiteX45" fmla="*/ 50677 w 135469"/>
                <a:gd name="connsiteY45" fmla="*/ 175383 h 175382"/>
                <a:gd name="connsiteX46" fmla="*/ 58214 w 135469"/>
                <a:gd name="connsiteY46" fmla="*/ 173561 h 175382"/>
                <a:gd name="connsiteX47" fmla="*/ 60357 w 135469"/>
                <a:gd name="connsiteY47" fmla="*/ 172775 h 175382"/>
                <a:gd name="connsiteX48" fmla="*/ 66643 w 135469"/>
                <a:gd name="connsiteY48" fmla="*/ 172382 h 175382"/>
                <a:gd name="connsiteX49" fmla="*/ 72323 w 135469"/>
                <a:gd name="connsiteY49" fmla="*/ 172275 h 175382"/>
                <a:gd name="connsiteX50" fmla="*/ 79931 w 135469"/>
                <a:gd name="connsiteY50" fmla="*/ 171239 h 175382"/>
                <a:gd name="connsiteX51" fmla="*/ 96790 w 135469"/>
                <a:gd name="connsiteY51" fmla="*/ 168917 h 175382"/>
                <a:gd name="connsiteX52" fmla="*/ 100219 w 135469"/>
                <a:gd name="connsiteY52" fmla="*/ 168489 h 175382"/>
                <a:gd name="connsiteX53" fmla="*/ 106434 w 135469"/>
                <a:gd name="connsiteY53" fmla="*/ 167632 h 175382"/>
                <a:gd name="connsiteX54" fmla="*/ 110720 w 135469"/>
                <a:gd name="connsiteY54" fmla="*/ 166382 h 175382"/>
                <a:gd name="connsiteX55" fmla="*/ 113756 w 135469"/>
                <a:gd name="connsiteY55" fmla="*/ 165417 h 175382"/>
                <a:gd name="connsiteX56" fmla="*/ 118864 w 135469"/>
                <a:gd name="connsiteY56" fmla="*/ 164738 h 175382"/>
                <a:gd name="connsiteX57" fmla="*/ 134473 w 135469"/>
                <a:gd name="connsiteY57" fmla="*/ 157416 h 175382"/>
                <a:gd name="connsiteX58" fmla="*/ 134938 w 135469"/>
                <a:gd name="connsiteY58" fmla="*/ 148343 h 175382"/>
                <a:gd name="connsiteX59" fmla="*/ 134687 w 135469"/>
                <a:gd name="connsiteY59" fmla="*/ 146736 h 175382"/>
                <a:gd name="connsiteX60" fmla="*/ 130544 w 135469"/>
                <a:gd name="connsiteY60" fmla="*/ 155523 h 175382"/>
                <a:gd name="connsiteX61" fmla="*/ 118471 w 135469"/>
                <a:gd name="connsiteY61" fmla="*/ 160416 h 175382"/>
                <a:gd name="connsiteX62" fmla="*/ 112756 w 135469"/>
                <a:gd name="connsiteY62" fmla="*/ 161202 h 175382"/>
                <a:gd name="connsiteX63" fmla="*/ 109256 w 135469"/>
                <a:gd name="connsiteY63" fmla="*/ 162274 h 175382"/>
                <a:gd name="connsiteX64" fmla="*/ 105648 w 135469"/>
                <a:gd name="connsiteY64" fmla="*/ 163346 h 175382"/>
                <a:gd name="connsiteX65" fmla="*/ 99719 w 135469"/>
                <a:gd name="connsiteY65" fmla="*/ 164167 h 175382"/>
                <a:gd name="connsiteX66" fmla="*/ 96183 w 135469"/>
                <a:gd name="connsiteY66" fmla="*/ 164596 h 175382"/>
                <a:gd name="connsiteX67" fmla="*/ 79323 w 135469"/>
                <a:gd name="connsiteY67" fmla="*/ 166917 h 175382"/>
                <a:gd name="connsiteX68" fmla="*/ 71680 w 135469"/>
                <a:gd name="connsiteY68" fmla="*/ 167989 h 175382"/>
                <a:gd name="connsiteX69" fmla="*/ 66858 w 135469"/>
                <a:gd name="connsiteY69" fmla="*/ 168025 h 175382"/>
                <a:gd name="connsiteX70" fmla="*/ 58964 w 135469"/>
                <a:gd name="connsiteY70" fmla="*/ 168632 h 175382"/>
                <a:gd name="connsiteX71" fmla="*/ 56642 w 135469"/>
                <a:gd name="connsiteY71" fmla="*/ 169489 h 175382"/>
                <a:gd name="connsiteX72" fmla="*/ 50248 w 135469"/>
                <a:gd name="connsiteY72" fmla="*/ 170989 h 175382"/>
                <a:gd name="connsiteX73" fmla="*/ 48462 w 135469"/>
                <a:gd name="connsiteY73" fmla="*/ 167953 h 175382"/>
                <a:gd name="connsiteX74" fmla="*/ 48284 w 135469"/>
                <a:gd name="connsiteY74" fmla="*/ 166667 h 175382"/>
                <a:gd name="connsiteX75" fmla="*/ 45891 w 135469"/>
                <a:gd name="connsiteY75" fmla="*/ 159916 h 175382"/>
                <a:gd name="connsiteX76" fmla="*/ 44712 w 135469"/>
                <a:gd name="connsiteY76" fmla="*/ 157202 h 175382"/>
                <a:gd name="connsiteX77" fmla="*/ 44319 w 135469"/>
                <a:gd name="connsiteY77" fmla="*/ 155987 h 175382"/>
                <a:gd name="connsiteX78" fmla="*/ 42712 w 135469"/>
                <a:gd name="connsiteY78" fmla="*/ 152344 h 175382"/>
                <a:gd name="connsiteX79" fmla="*/ 31889 w 135469"/>
                <a:gd name="connsiteY79" fmla="*/ 118911 h 175382"/>
                <a:gd name="connsiteX80" fmla="*/ 20852 w 135469"/>
                <a:gd name="connsiteY80" fmla="*/ 84478 h 175382"/>
                <a:gd name="connsiteX81" fmla="*/ 20173 w 135469"/>
                <a:gd name="connsiteY81" fmla="*/ 81371 h 175382"/>
                <a:gd name="connsiteX82" fmla="*/ 12922 w 135469"/>
                <a:gd name="connsiteY82" fmla="*/ 56403 h 175382"/>
                <a:gd name="connsiteX83" fmla="*/ 5528 w 135469"/>
                <a:gd name="connsiteY83" fmla="*/ 36044 h 175382"/>
                <a:gd name="connsiteX84" fmla="*/ 6814 w 135469"/>
                <a:gd name="connsiteY84" fmla="*/ 19435 h 175382"/>
                <a:gd name="connsiteX85" fmla="*/ 23459 w 135469"/>
                <a:gd name="connsiteY85" fmla="*/ 16327 h 175382"/>
                <a:gd name="connsiteX86" fmla="*/ 24245 w 135469"/>
                <a:gd name="connsiteY86" fmla="*/ 16363 h 175382"/>
                <a:gd name="connsiteX87" fmla="*/ 37675 w 135469"/>
                <a:gd name="connsiteY87" fmla="*/ 14934 h 175382"/>
                <a:gd name="connsiteX88" fmla="*/ 43069 w 135469"/>
                <a:gd name="connsiteY88" fmla="*/ 14077 h 175382"/>
                <a:gd name="connsiteX89" fmla="*/ 45676 w 135469"/>
                <a:gd name="connsiteY89" fmla="*/ 13791 h 175382"/>
                <a:gd name="connsiteX90" fmla="*/ 53106 w 135469"/>
                <a:gd name="connsiteY90" fmla="*/ 12469 h 175382"/>
                <a:gd name="connsiteX91" fmla="*/ 56571 w 135469"/>
                <a:gd name="connsiteY91" fmla="*/ 11219 h 175382"/>
                <a:gd name="connsiteX92" fmla="*/ 63107 w 135469"/>
                <a:gd name="connsiteY92" fmla="*/ 9219 h 175382"/>
                <a:gd name="connsiteX93" fmla="*/ 71108 w 135469"/>
                <a:gd name="connsiteY93" fmla="*/ 6862 h 175382"/>
                <a:gd name="connsiteX94" fmla="*/ 81181 w 135469"/>
                <a:gd name="connsiteY94" fmla="*/ 4432 h 175382"/>
                <a:gd name="connsiteX95" fmla="*/ 86824 w 135469"/>
                <a:gd name="connsiteY95" fmla="*/ 8683 h 175382"/>
                <a:gd name="connsiteX96" fmla="*/ 89039 w 135469"/>
                <a:gd name="connsiteY96" fmla="*/ 12648 h 175382"/>
                <a:gd name="connsiteX97" fmla="*/ 90575 w 135469"/>
                <a:gd name="connsiteY97" fmla="*/ 15255 h 175382"/>
                <a:gd name="connsiteX98" fmla="*/ 91718 w 135469"/>
                <a:gd name="connsiteY98" fmla="*/ 17506 h 175382"/>
                <a:gd name="connsiteX99" fmla="*/ 94218 w 135469"/>
                <a:gd name="connsiteY99" fmla="*/ 22828 h 175382"/>
                <a:gd name="connsiteX100" fmla="*/ 99004 w 135469"/>
                <a:gd name="connsiteY100" fmla="*/ 30615 h 175382"/>
                <a:gd name="connsiteX101" fmla="*/ 102291 w 135469"/>
                <a:gd name="connsiteY101" fmla="*/ 35401 h 175382"/>
                <a:gd name="connsiteX102" fmla="*/ 105970 w 135469"/>
                <a:gd name="connsiteY102" fmla="*/ 44152 h 175382"/>
                <a:gd name="connsiteX103" fmla="*/ 108541 w 135469"/>
                <a:gd name="connsiteY103" fmla="*/ 50689 h 175382"/>
                <a:gd name="connsiteX104" fmla="*/ 114185 w 135469"/>
                <a:gd name="connsiteY104" fmla="*/ 66655 h 175382"/>
                <a:gd name="connsiteX105" fmla="*/ 115935 w 135469"/>
                <a:gd name="connsiteY105" fmla="*/ 72334 h 175382"/>
                <a:gd name="connsiteX106" fmla="*/ 120186 w 135469"/>
                <a:gd name="connsiteY106" fmla="*/ 89158 h 175382"/>
                <a:gd name="connsiteX107" fmla="*/ 120900 w 135469"/>
                <a:gd name="connsiteY107" fmla="*/ 96051 h 175382"/>
                <a:gd name="connsiteX108" fmla="*/ 123758 w 135469"/>
                <a:gd name="connsiteY108" fmla="*/ 113053 h 175382"/>
                <a:gd name="connsiteX109" fmla="*/ 126151 w 135469"/>
                <a:gd name="connsiteY109" fmla="*/ 124662 h 175382"/>
                <a:gd name="connsiteX110" fmla="*/ 128722 w 135469"/>
                <a:gd name="connsiteY110" fmla="*/ 137092 h 175382"/>
                <a:gd name="connsiteX111" fmla="*/ 129973 w 135469"/>
                <a:gd name="connsiteY111" fmla="*/ 144200 h 175382"/>
                <a:gd name="connsiteX112" fmla="*/ 130330 w 135469"/>
                <a:gd name="connsiteY112" fmla="*/ 147379 h 175382"/>
                <a:gd name="connsiteX113" fmla="*/ 130616 w 135469"/>
                <a:gd name="connsiteY113" fmla="*/ 149201 h 175382"/>
                <a:gd name="connsiteX114" fmla="*/ 130544 w 135469"/>
                <a:gd name="connsiteY114" fmla="*/ 155523 h 175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135469" h="175382">
                  <a:moveTo>
                    <a:pt x="134687" y="146736"/>
                  </a:moveTo>
                  <a:cubicBezTo>
                    <a:pt x="134545" y="145736"/>
                    <a:pt x="134437" y="144736"/>
                    <a:pt x="134330" y="143700"/>
                  </a:cubicBezTo>
                  <a:cubicBezTo>
                    <a:pt x="134045" y="141021"/>
                    <a:pt x="133759" y="138235"/>
                    <a:pt x="132866" y="135592"/>
                  </a:cubicBezTo>
                  <a:cubicBezTo>
                    <a:pt x="131616" y="131877"/>
                    <a:pt x="131044" y="128055"/>
                    <a:pt x="130473" y="123983"/>
                  </a:cubicBezTo>
                  <a:cubicBezTo>
                    <a:pt x="129901" y="119876"/>
                    <a:pt x="129294" y="115661"/>
                    <a:pt x="127901" y="111553"/>
                  </a:cubicBezTo>
                  <a:cubicBezTo>
                    <a:pt x="126258" y="106803"/>
                    <a:pt x="125758" y="101088"/>
                    <a:pt x="125258" y="95587"/>
                  </a:cubicBezTo>
                  <a:cubicBezTo>
                    <a:pt x="125043" y="93230"/>
                    <a:pt x="124829" y="90801"/>
                    <a:pt x="124508" y="88515"/>
                  </a:cubicBezTo>
                  <a:cubicBezTo>
                    <a:pt x="123686" y="82443"/>
                    <a:pt x="121864" y="76585"/>
                    <a:pt x="120079" y="70941"/>
                  </a:cubicBezTo>
                  <a:lnTo>
                    <a:pt x="118328" y="65297"/>
                  </a:lnTo>
                  <a:cubicBezTo>
                    <a:pt x="116650" y="59832"/>
                    <a:pt x="114935" y="54189"/>
                    <a:pt x="112506" y="48795"/>
                  </a:cubicBezTo>
                  <a:cubicBezTo>
                    <a:pt x="111613" y="46831"/>
                    <a:pt x="110863" y="44759"/>
                    <a:pt x="110077" y="42580"/>
                  </a:cubicBezTo>
                  <a:cubicBezTo>
                    <a:pt x="108934" y="39437"/>
                    <a:pt x="107756" y="36186"/>
                    <a:pt x="106112" y="33186"/>
                  </a:cubicBezTo>
                  <a:cubicBezTo>
                    <a:pt x="105041" y="31222"/>
                    <a:pt x="103755" y="29543"/>
                    <a:pt x="102505" y="27900"/>
                  </a:cubicBezTo>
                  <a:cubicBezTo>
                    <a:pt x="100826" y="25721"/>
                    <a:pt x="99290" y="23649"/>
                    <a:pt x="98290" y="21185"/>
                  </a:cubicBezTo>
                  <a:cubicBezTo>
                    <a:pt x="97504" y="19149"/>
                    <a:pt x="96540" y="17292"/>
                    <a:pt x="95611" y="15506"/>
                  </a:cubicBezTo>
                  <a:cubicBezTo>
                    <a:pt x="95254" y="14791"/>
                    <a:pt x="94861" y="14041"/>
                    <a:pt x="94504" y="13291"/>
                  </a:cubicBezTo>
                  <a:cubicBezTo>
                    <a:pt x="93968" y="12219"/>
                    <a:pt x="93325" y="11219"/>
                    <a:pt x="92682" y="10219"/>
                  </a:cubicBezTo>
                  <a:cubicBezTo>
                    <a:pt x="91968" y="9112"/>
                    <a:pt x="91289" y="8040"/>
                    <a:pt x="90861" y="7005"/>
                  </a:cubicBezTo>
                  <a:cubicBezTo>
                    <a:pt x="88967" y="2325"/>
                    <a:pt x="85646" y="-103"/>
                    <a:pt x="81074" y="3"/>
                  </a:cubicBezTo>
                  <a:cubicBezTo>
                    <a:pt x="76930" y="39"/>
                    <a:pt x="73180" y="1396"/>
                    <a:pt x="69572" y="2682"/>
                  </a:cubicBezTo>
                  <a:cubicBezTo>
                    <a:pt x="67072" y="3575"/>
                    <a:pt x="64714" y="4432"/>
                    <a:pt x="62321" y="4826"/>
                  </a:cubicBezTo>
                  <a:cubicBezTo>
                    <a:pt x="59571" y="5290"/>
                    <a:pt x="57249" y="6183"/>
                    <a:pt x="54963" y="7040"/>
                  </a:cubicBezTo>
                  <a:cubicBezTo>
                    <a:pt x="53927" y="7433"/>
                    <a:pt x="52856" y="7862"/>
                    <a:pt x="51677" y="8219"/>
                  </a:cubicBezTo>
                  <a:cubicBezTo>
                    <a:pt x="49713" y="8862"/>
                    <a:pt x="47427" y="9112"/>
                    <a:pt x="45176" y="9362"/>
                  </a:cubicBezTo>
                  <a:cubicBezTo>
                    <a:pt x="44248" y="9469"/>
                    <a:pt x="43319" y="9540"/>
                    <a:pt x="42426" y="9683"/>
                  </a:cubicBezTo>
                  <a:cubicBezTo>
                    <a:pt x="40604" y="9933"/>
                    <a:pt x="38747" y="10255"/>
                    <a:pt x="36890" y="10576"/>
                  </a:cubicBezTo>
                  <a:cubicBezTo>
                    <a:pt x="32675" y="11326"/>
                    <a:pt x="28353" y="12112"/>
                    <a:pt x="24317" y="11970"/>
                  </a:cubicBezTo>
                  <a:lnTo>
                    <a:pt x="23531" y="11934"/>
                  </a:lnTo>
                  <a:cubicBezTo>
                    <a:pt x="17530" y="11755"/>
                    <a:pt x="7529" y="11469"/>
                    <a:pt x="3314" y="16684"/>
                  </a:cubicBezTo>
                  <a:cubicBezTo>
                    <a:pt x="-865" y="21863"/>
                    <a:pt x="-508" y="30686"/>
                    <a:pt x="1207" y="37187"/>
                  </a:cubicBezTo>
                  <a:cubicBezTo>
                    <a:pt x="2850" y="43330"/>
                    <a:pt x="5386" y="50403"/>
                    <a:pt x="8815" y="58189"/>
                  </a:cubicBezTo>
                  <a:cubicBezTo>
                    <a:pt x="12136" y="65762"/>
                    <a:pt x="13994" y="74191"/>
                    <a:pt x="15815" y="82335"/>
                  </a:cubicBezTo>
                  <a:lnTo>
                    <a:pt x="16494" y="85443"/>
                  </a:lnTo>
                  <a:cubicBezTo>
                    <a:pt x="19173" y="97444"/>
                    <a:pt x="23495" y="109124"/>
                    <a:pt x="27710" y="120447"/>
                  </a:cubicBezTo>
                  <a:cubicBezTo>
                    <a:pt x="31282" y="130091"/>
                    <a:pt x="34925" y="139985"/>
                    <a:pt x="37568" y="150058"/>
                  </a:cubicBezTo>
                  <a:cubicBezTo>
                    <a:pt x="37390" y="150094"/>
                    <a:pt x="37211" y="150129"/>
                    <a:pt x="37032" y="150165"/>
                  </a:cubicBezTo>
                  <a:cubicBezTo>
                    <a:pt x="35854" y="150486"/>
                    <a:pt x="35139" y="151665"/>
                    <a:pt x="35461" y="152844"/>
                  </a:cubicBezTo>
                  <a:cubicBezTo>
                    <a:pt x="35782" y="154023"/>
                    <a:pt x="36961" y="154737"/>
                    <a:pt x="38140" y="154416"/>
                  </a:cubicBezTo>
                  <a:cubicBezTo>
                    <a:pt x="38318" y="154380"/>
                    <a:pt x="38461" y="154344"/>
                    <a:pt x="38640" y="154380"/>
                  </a:cubicBezTo>
                  <a:cubicBezTo>
                    <a:pt x="38890" y="155451"/>
                    <a:pt x="39104" y="156487"/>
                    <a:pt x="39318" y="157559"/>
                  </a:cubicBezTo>
                  <a:cubicBezTo>
                    <a:pt x="39461" y="158345"/>
                    <a:pt x="40033" y="158952"/>
                    <a:pt x="40747" y="159202"/>
                  </a:cubicBezTo>
                  <a:cubicBezTo>
                    <a:pt x="41104" y="160059"/>
                    <a:pt x="41462" y="160881"/>
                    <a:pt x="41854" y="161702"/>
                  </a:cubicBezTo>
                  <a:cubicBezTo>
                    <a:pt x="42747" y="163631"/>
                    <a:pt x="43605" y="165453"/>
                    <a:pt x="43890" y="167310"/>
                  </a:cubicBezTo>
                  <a:cubicBezTo>
                    <a:pt x="43962" y="167703"/>
                    <a:pt x="43998" y="168132"/>
                    <a:pt x="44069" y="168489"/>
                  </a:cubicBezTo>
                  <a:cubicBezTo>
                    <a:pt x="44462" y="171239"/>
                    <a:pt x="44998" y="175025"/>
                    <a:pt x="49963" y="175347"/>
                  </a:cubicBezTo>
                  <a:cubicBezTo>
                    <a:pt x="50213" y="175347"/>
                    <a:pt x="50463" y="175383"/>
                    <a:pt x="50677" y="175383"/>
                  </a:cubicBezTo>
                  <a:cubicBezTo>
                    <a:pt x="53463" y="175383"/>
                    <a:pt x="55963" y="174418"/>
                    <a:pt x="58214" y="173561"/>
                  </a:cubicBezTo>
                  <a:cubicBezTo>
                    <a:pt x="58928" y="173275"/>
                    <a:pt x="59642" y="173025"/>
                    <a:pt x="60357" y="172775"/>
                  </a:cubicBezTo>
                  <a:cubicBezTo>
                    <a:pt x="62214" y="172168"/>
                    <a:pt x="64357" y="172275"/>
                    <a:pt x="66643" y="172382"/>
                  </a:cubicBezTo>
                  <a:cubicBezTo>
                    <a:pt x="68501" y="172489"/>
                    <a:pt x="70394" y="172561"/>
                    <a:pt x="72323" y="172275"/>
                  </a:cubicBezTo>
                  <a:cubicBezTo>
                    <a:pt x="74859" y="171918"/>
                    <a:pt x="77395" y="171561"/>
                    <a:pt x="79931" y="171239"/>
                  </a:cubicBezTo>
                  <a:lnTo>
                    <a:pt x="96790" y="168917"/>
                  </a:lnTo>
                  <a:cubicBezTo>
                    <a:pt x="97933" y="168774"/>
                    <a:pt x="99076" y="168632"/>
                    <a:pt x="100219" y="168489"/>
                  </a:cubicBezTo>
                  <a:cubicBezTo>
                    <a:pt x="102255" y="168239"/>
                    <a:pt x="104362" y="168025"/>
                    <a:pt x="106434" y="167632"/>
                  </a:cubicBezTo>
                  <a:cubicBezTo>
                    <a:pt x="108006" y="167346"/>
                    <a:pt x="109399" y="166846"/>
                    <a:pt x="110720" y="166382"/>
                  </a:cubicBezTo>
                  <a:cubicBezTo>
                    <a:pt x="111756" y="166025"/>
                    <a:pt x="112720" y="165667"/>
                    <a:pt x="113756" y="165417"/>
                  </a:cubicBezTo>
                  <a:cubicBezTo>
                    <a:pt x="115221" y="165060"/>
                    <a:pt x="117007" y="164917"/>
                    <a:pt x="118864" y="164738"/>
                  </a:cubicBezTo>
                  <a:cubicBezTo>
                    <a:pt x="124436" y="164203"/>
                    <a:pt x="131401" y="163560"/>
                    <a:pt x="134473" y="157416"/>
                  </a:cubicBezTo>
                  <a:cubicBezTo>
                    <a:pt x="136009" y="154380"/>
                    <a:pt x="135438" y="151165"/>
                    <a:pt x="134938" y="148343"/>
                  </a:cubicBezTo>
                  <a:cubicBezTo>
                    <a:pt x="134866" y="147843"/>
                    <a:pt x="134759" y="147272"/>
                    <a:pt x="134687" y="146736"/>
                  </a:cubicBezTo>
                  <a:close/>
                  <a:moveTo>
                    <a:pt x="130544" y="155523"/>
                  </a:moveTo>
                  <a:cubicBezTo>
                    <a:pt x="128580" y="159488"/>
                    <a:pt x="123436" y="159952"/>
                    <a:pt x="118471" y="160416"/>
                  </a:cubicBezTo>
                  <a:cubicBezTo>
                    <a:pt x="116435" y="160595"/>
                    <a:pt x="114506" y="160774"/>
                    <a:pt x="112756" y="161202"/>
                  </a:cubicBezTo>
                  <a:cubicBezTo>
                    <a:pt x="111506" y="161488"/>
                    <a:pt x="110363" y="161881"/>
                    <a:pt x="109256" y="162274"/>
                  </a:cubicBezTo>
                  <a:cubicBezTo>
                    <a:pt x="108006" y="162702"/>
                    <a:pt x="106863" y="163131"/>
                    <a:pt x="105648" y="163346"/>
                  </a:cubicBezTo>
                  <a:cubicBezTo>
                    <a:pt x="103719" y="163703"/>
                    <a:pt x="101683" y="163917"/>
                    <a:pt x="99719" y="164167"/>
                  </a:cubicBezTo>
                  <a:cubicBezTo>
                    <a:pt x="98540" y="164310"/>
                    <a:pt x="97361" y="164453"/>
                    <a:pt x="96183" y="164596"/>
                  </a:cubicBezTo>
                  <a:lnTo>
                    <a:pt x="79323" y="166917"/>
                  </a:lnTo>
                  <a:cubicBezTo>
                    <a:pt x="76787" y="167275"/>
                    <a:pt x="74216" y="167596"/>
                    <a:pt x="71680" y="167989"/>
                  </a:cubicBezTo>
                  <a:cubicBezTo>
                    <a:pt x="70179" y="168203"/>
                    <a:pt x="68572" y="168132"/>
                    <a:pt x="66858" y="168025"/>
                  </a:cubicBezTo>
                  <a:cubicBezTo>
                    <a:pt x="64250" y="167882"/>
                    <a:pt x="61571" y="167775"/>
                    <a:pt x="58964" y="168632"/>
                  </a:cubicBezTo>
                  <a:cubicBezTo>
                    <a:pt x="58178" y="168882"/>
                    <a:pt x="57428" y="169168"/>
                    <a:pt x="56642" y="169489"/>
                  </a:cubicBezTo>
                  <a:cubicBezTo>
                    <a:pt x="54427" y="170346"/>
                    <a:pt x="52356" y="171132"/>
                    <a:pt x="50248" y="170989"/>
                  </a:cubicBezTo>
                  <a:cubicBezTo>
                    <a:pt x="48998" y="170918"/>
                    <a:pt x="48855" y="170918"/>
                    <a:pt x="48462" y="167953"/>
                  </a:cubicBezTo>
                  <a:cubicBezTo>
                    <a:pt x="48391" y="167524"/>
                    <a:pt x="48355" y="167132"/>
                    <a:pt x="48284" y="166667"/>
                  </a:cubicBezTo>
                  <a:cubicBezTo>
                    <a:pt x="47891" y="164203"/>
                    <a:pt x="46891" y="162024"/>
                    <a:pt x="45891" y="159916"/>
                  </a:cubicBezTo>
                  <a:cubicBezTo>
                    <a:pt x="45462" y="159023"/>
                    <a:pt x="45069" y="158130"/>
                    <a:pt x="44712" y="157202"/>
                  </a:cubicBezTo>
                  <a:cubicBezTo>
                    <a:pt x="44569" y="156845"/>
                    <a:pt x="44426" y="156452"/>
                    <a:pt x="44319" y="155987"/>
                  </a:cubicBezTo>
                  <a:cubicBezTo>
                    <a:pt x="44033" y="155059"/>
                    <a:pt x="43569" y="153594"/>
                    <a:pt x="42712" y="152344"/>
                  </a:cubicBezTo>
                  <a:cubicBezTo>
                    <a:pt x="39997" y="140878"/>
                    <a:pt x="35889" y="129734"/>
                    <a:pt x="31889" y="118911"/>
                  </a:cubicBezTo>
                  <a:cubicBezTo>
                    <a:pt x="27746" y="107731"/>
                    <a:pt x="23495" y="96194"/>
                    <a:pt x="20852" y="84478"/>
                  </a:cubicBezTo>
                  <a:lnTo>
                    <a:pt x="20173" y="81371"/>
                  </a:lnTo>
                  <a:cubicBezTo>
                    <a:pt x="18316" y="73013"/>
                    <a:pt x="16423" y="64369"/>
                    <a:pt x="12922" y="56403"/>
                  </a:cubicBezTo>
                  <a:cubicBezTo>
                    <a:pt x="9600" y="48831"/>
                    <a:pt x="7100" y="41973"/>
                    <a:pt x="5528" y="36044"/>
                  </a:cubicBezTo>
                  <a:cubicBezTo>
                    <a:pt x="4028" y="30436"/>
                    <a:pt x="3850" y="23114"/>
                    <a:pt x="6814" y="19435"/>
                  </a:cubicBezTo>
                  <a:cubicBezTo>
                    <a:pt x="9672" y="15898"/>
                    <a:pt x="18637" y="16184"/>
                    <a:pt x="23459" y="16327"/>
                  </a:cubicBezTo>
                  <a:lnTo>
                    <a:pt x="24245" y="16363"/>
                  </a:lnTo>
                  <a:cubicBezTo>
                    <a:pt x="28710" y="16505"/>
                    <a:pt x="33282" y="15684"/>
                    <a:pt x="37675" y="14934"/>
                  </a:cubicBezTo>
                  <a:cubicBezTo>
                    <a:pt x="39497" y="14613"/>
                    <a:pt x="41283" y="14291"/>
                    <a:pt x="43069" y="14077"/>
                  </a:cubicBezTo>
                  <a:cubicBezTo>
                    <a:pt x="43926" y="13970"/>
                    <a:pt x="44819" y="13862"/>
                    <a:pt x="45676" y="13791"/>
                  </a:cubicBezTo>
                  <a:cubicBezTo>
                    <a:pt x="48141" y="13541"/>
                    <a:pt x="50677" y="13255"/>
                    <a:pt x="53106" y="12469"/>
                  </a:cubicBezTo>
                  <a:cubicBezTo>
                    <a:pt x="54320" y="12076"/>
                    <a:pt x="55463" y="11648"/>
                    <a:pt x="56571" y="11219"/>
                  </a:cubicBezTo>
                  <a:cubicBezTo>
                    <a:pt x="58714" y="10398"/>
                    <a:pt x="60785" y="9612"/>
                    <a:pt x="63107" y="9219"/>
                  </a:cubicBezTo>
                  <a:cubicBezTo>
                    <a:pt x="65893" y="8755"/>
                    <a:pt x="68536" y="7790"/>
                    <a:pt x="71108" y="6862"/>
                  </a:cubicBezTo>
                  <a:cubicBezTo>
                    <a:pt x="74537" y="5611"/>
                    <a:pt x="77788" y="4468"/>
                    <a:pt x="81181" y="4432"/>
                  </a:cubicBezTo>
                  <a:cubicBezTo>
                    <a:pt x="83931" y="4432"/>
                    <a:pt x="85610" y="5683"/>
                    <a:pt x="86824" y="8683"/>
                  </a:cubicBezTo>
                  <a:cubicBezTo>
                    <a:pt x="87396" y="10112"/>
                    <a:pt x="88217" y="11398"/>
                    <a:pt x="89039" y="12648"/>
                  </a:cubicBezTo>
                  <a:cubicBezTo>
                    <a:pt x="89610" y="13541"/>
                    <a:pt x="90182" y="14398"/>
                    <a:pt x="90575" y="15255"/>
                  </a:cubicBezTo>
                  <a:cubicBezTo>
                    <a:pt x="90932" y="16006"/>
                    <a:pt x="91325" y="16791"/>
                    <a:pt x="91718" y="17506"/>
                  </a:cubicBezTo>
                  <a:cubicBezTo>
                    <a:pt x="92646" y="19292"/>
                    <a:pt x="93504" y="21006"/>
                    <a:pt x="94218" y="22828"/>
                  </a:cubicBezTo>
                  <a:cubicBezTo>
                    <a:pt x="95397" y="25864"/>
                    <a:pt x="97254" y="28293"/>
                    <a:pt x="99004" y="30615"/>
                  </a:cubicBezTo>
                  <a:cubicBezTo>
                    <a:pt x="100219" y="32222"/>
                    <a:pt x="101362" y="33722"/>
                    <a:pt x="102291" y="35401"/>
                  </a:cubicBezTo>
                  <a:cubicBezTo>
                    <a:pt x="103791" y="38080"/>
                    <a:pt x="104862" y="41044"/>
                    <a:pt x="105970" y="44152"/>
                  </a:cubicBezTo>
                  <a:cubicBezTo>
                    <a:pt x="106755" y="46331"/>
                    <a:pt x="107577" y="48545"/>
                    <a:pt x="108541" y="50689"/>
                  </a:cubicBezTo>
                  <a:cubicBezTo>
                    <a:pt x="110863" y="55832"/>
                    <a:pt x="112470" y="61083"/>
                    <a:pt x="114185" y="66655"/>
                  </a:cubicBezTo>
                  <a:lnTo>
                    <a:pt x="115935" y="72334"/>
                  </a:lnTo>
                  <a:cubicBezTo>
                    <a:pt x="117721" y="78049"/>
                    <a:pt x="119436" y="83443"/>
                    <a:pt x="120186" y="89158"/>
                  </a:cubicBezTo>
                  <a:cubicBezTo>
                    <a:pt x="120471" y="91336"/>
                    <a:pt x="120686" y="93623"/>
                    <a:pt x="120900" y="96051"/>
                  </a:cubicBezTo>
                  <a:cubicBezTo>
                    <a:pt x="121400" y="101838"/>
                    <a:pt x="121936" y="107803"/>
                    <a:pt x="123758" y="113053"/>
                  </a:cubicBezTo>
                  <a:cubicBezTo>
                    <a:pt x="125008" y="116732"/>
                    <a:pt x="125579" y="120590"/>
                    <a:pt x="126151" y="124662"/>
                  </a:cubicBezTo>
                  <a:cubicBezTo>
                    <a:pt x="126722" y="128770"/>
                    <a:pt x="127329" y="132985"/>
                    <a:pt x="128722" y="137092"/>
                  </a:cubicBezTo>
                  <a:cubicBezTo>
                    <a:pt x="129473" y="139235"/>
                    <a:pt x="129723" y="141771"/>
                    <a:pt x="129973" y="144200"/>
                  </a:cubicBezTo>
                  <a:cubicBezTo>
                    <a:pt x="130080" y="145272"/>
                    <a:pt x="130187" y="146343"/>
                    <a:pt x="130330" y="147379"/>
                  </a:cubicBezTo>
                  <a:cubicBezTo>
                    <a:pt x="130401" y="147986"/>
                    <a:pt x="130508" y="148594"/>
                    <a:pt x="130616" y="149201"/>
                  </a:cubicBezTo>
                  <a:cubicBezTo>
                    <a:pt x="131008" y="151522"/>
                    <a:pt x="131401" y="153773"/>
                    <a:pt x="130544" y="15552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B79860C5-CC23-AD41-B68C-3F5A3EB524D0}"/>
                </a:ext>
              </a:extLst>
            </p:cNvPr>
            <p:cNvSpPr/>
            <p:nvPr/>
          </p:nvSpPr>
          <p:spPr>
            <a:xfrm>
              <a:off x="7386597" y="5294388"/>
              <a:ext cx="5282" cy="10739"/>
            </a:xfrm>
            <a:custGeom>
              <a:avLst/>
              <a:gdLst>
                <a:gd name="connsiteX0" fmla="*/ 1909 w 5282"/>
                <a:gd name="connsiteY0" fmla="*/ 24 h 10739"/>
                <a:gd name="connsiteX1" fmla="*/ 16 w 5282"/>
                <a:gd name="connsiteY1" fmla="*/ 2524 h 10739"/>
                <a:gd name="connsiteX2" fmla="*/ 873 w 5282"/>
                <a:gd name="connsiteY2" fmla="*/ 8846 h 10739"/>
                <a:gd name="connsiteX3" fmla="*/ 3052 w 5282"/>
                <a:gd name="connsiteY3" fmla="*/ 10739 h 10739"/>
                <a:gd name="connsiteX4" fmla="*/ 3374 w 5282"/>
                <a:gd name="connsiteY4" fmla="*/ 10703 h 10739"/>
                <a:gd name="connsiteX5" fmla="*/ 5267 w 5282"/>
                <a:gd name="connsiteY5" fmla="*/ 8203 h 10739"/>
                <a:gd name="connsiteX6" fmla="*/ 4410 w 5282"/>
                <a:gd name="connsiteY6" fmla="*/ 1881 h 10739"/>
                <a:gd name="connsiteX7" fmla="*/ 1909 w 5282"/>
                <a:gd name="connsiteY7" fmla="*/ 24 h 1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82" h="10739">
                  <a:moveTo>
                    <a:pt x="1909" y="24"/>
                  </a:moveTo>
                  <a:cubicBezTo>
                    <a:pt x="695" y="202"/>
                    <a:pt x="-127" y="1309"/>
                    <a:pt x="16" y="2524"/>
                  </a:cubicBezTo>
                  <a:lnTo>
                    <a:pt x="873" y="8846"/>
                  </a:lnTo>
                  <a:cubicBezTo>
                    <a:pt x="1016" y="9954"/>
                    <a:pt x="1981" y="10739"/>
                    <a:pt x="3052" y="10739"/>
                  </a:cubicBezTo>
                  <a:cubicBezTo>
                    <a:pt x="3159" y="10739"/>
                    <a:pt x="3267" y="10739"/>
                    <a:pt x="3374" y="10703"/>
                  </a:cubicBezTo>
                  <a:cubicBezTo>
                    <a:pt x="4588" y="10525"/>
                    <a:pt x="5410" y="9418"/>
                    <a:pt x="5267" y="8203"/>
                  </a:cubicBezTo>
                  <a:lnTo>
                    <a:pt x="4410" y="1881"/>
                  </a:lnTo>
                  <a:cubicBezTo>
                    <a:pt x="4231" y="702"/>
                    <a:pt x="3088" y="-155"/>
                    <a:pt x="1909" y="2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F20C811A-DC76-0348-8718-4FEBF1749BE1}"/>
                </a:ext>
              </a:extLst>
            </p:cNvPr>
            <p:cNvSpPr/>
            <p:nvPr/>
          </p:nvSpPr>
          <p:spPr>
            <a:xfrm>
              <a:off x="7399562" y="5342036"/>
              <a:ext cx="5354" cy="11453"/>
            </a:xfrm>
            <a:custGeom>
              <a:avLst/>
              <a:gdLst>
                <a:gd name="connsiteX0" fmla="*/ 5267 w 5354"/>
                <a:gd name="connsiteY0" fmla="*/ 8203 h 11453"/>
                <a:gd name="connsiteX1" fmla="*/ 4410 w 5354"/>
                <a:gd name="connsiteY1" fmla="*/ 1917 h 11453"/>
                <a:gd name="connsiteX2" fmla="*/ 1909 w 5354"/>
                <a:gd name="connsiteY2" fmla="*/ 23 h 11453"/>
                <a:gd name="connsiteX3" fmla="*/ 16 w 5354"/>
                <a:gd name="connsiteY3" fmla="*/ 2524 h 11453"/>
                <a:gd name="connsiteX4" fmla="*/ 981 w 5354"/>
                <a:gd name="connsiteY4" fmla="*/ 9561 h 11453"/>
                <a:gd name="connsiteX5" fmla="*/ 3159 w 5354"/>
                <a:gd name="connsiteY5" fmla="*/ 11454 h 11453"/>
                <a:gd name="connsiteX6" fmla="*/ 3445 w 5354"/>
                <a:gd name="connsiteY6" fmla="*/ 11418 h 11453"/>
                <a:gd name="connsiteX7" fmla="*/ 5338 w 5354"/>
                <a:gd name="connsiteY7" fmla="*/ 8917 h 11453"/>
                <a:gd name="connsiteX8" fmla="*/ 5231 w 5354"/>
                <a:gd name="connsiteY8" fmla="*/ 8239 h 11453"/>
                <a:gd name="connsiteX9" fmla="*/ 5267 w 5354"/>
                <a:gd name="connsiteY9" fmla="*/ 8203 h 1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" h="11453">
                  <a:moveTo>
                    <a:pt x="5267" y="8203"/>
                  </a:moveTo>
                  <a:lnTo>
                    <a:pt x="4410" y="1917"/>
                  </a:lnTo>
                  <a:cubicBezTo>
                    <a:pt x="4231" y="702"/>
                    <a:pt x="3124" y="-155"/>
                    <a:pt x="1909" y="23"/>
                  </a:cubicBezTo>
                  <a:cubicBezTo>
                    <a:pt x="695" y="202"/>
                    <a:pt x="-127" y="1309"/>
                    <a:pt x="16" y="2524"/>
                  </a:cubicBezTo>
                  <a:lnTo>
                    <a:pt x="981" y="9561"/>
                  </a:lnTo>
                  <a:cubicBezTo>
                    <a:pt x="1123" y="10668"/>
                    <a:pt x="2088" y="11454"/>
                    <a:pt x="3159" y="11454"/>
                  </a:cubicBezTo>
                  <a:cubicBezTo>
                    <a:pt x="3267" y="11454"/>
                    <a:pt x="3374" y="11454"/>
                    <a:pt x="3445" y="11418"/>
                  </a:cubicBezTo>
                  <a:cubicBezTo>
                    <a:pt x="4660" y="11239"/>
                    <a:pt x="5481" y="10132"/>
                    <a:pt x="5338" y="8917"/>
                  </a:cubicBezTo>
                  <a:lnTo>
                    <a:pt x="5231" y="8239"/>
                  </a:lnTo>
                  <a:cubicBezTo>
                    <a:pt x="5267" y="8239"/>
                    <a:pt x="5267" y="8203"/>
                    <a:pt x="5267" y="820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21175DE1-CCA0-EB4E-AD7B-F6DA62D9DBB6}"/>
                </a:ext>
              </a:extLst>
            </p:cNvPr>
            <p:cNvSpPr/>
            <p:nvPr/>
          </p:nvSpPr>
          <p:spPr>
            <a:xfrm>
              <a:off x="7405945" y="5278846"/>
              <a:ext cx="21884" cy="79787"/>
            </a:xfrm>
            <a:custGeom>
              <a:avLst/>
              <a:gdLst>
                <a:gd name="connsiteX0" fmla="*/ 20173 w 21884"/>
                <a:gd name="connsiteY0" fmla="*/ 38639 h 79787"/>
                <a:gd name="connsiteX1" fmla="*/ 13993 w 21884"/>
                <a:gd name="connsiteY1" fmla="*/ 15922 h 79787"/>
                <a:gd name="connsiteX2" fmla="*/ 10386 w 21884"/>
                <a:gd name="connsiteY2" fmla="*/ 10600 h 79787"/>
                <a:gd name="connsiteX3" fmla="*/ 7778 w 21884"/>
                <a:gd name="connsiteY3" fmla="*/ 6956 h 79787"/>
                <a:gd name="connsiteX4" fmla="*/ 6349 w 21884"/>
                <a:gd name="connsiteY4" fmla="*/ 4921 h 79787"/>
                <a:gd name="connsiteX5" fmla="*/ 4349 w 21884"/>
                <a:gd name="connsiteY5" fmla="*/ 1670 h 79787"/>
                <a:gd name="connsiteX6" fmla="*/ 1670 w 21884"/>
                <a:gd name="connsiteY6" fmla="*/ 63 h 79787"/>
                <a:gd name="connsiteX7" fmla="*/ 63 w 21884"/>
                <a:gd name="connsiteY7" fmla="*/ 2742 h 79787"/>
                <a:gd name="connsiteX8" fmla="*/ 2849 w 21884"/>
                <a:gd name="connsiteY8" fmla="*/ 7600 h 79787"/>
                <a:gd name="connsiteX9" fmla="*/ 4063 w 21884"/>
                <a:gd name="connsiteY9" fmla="*/ 9278 h 79787"/>
                <a:gd name="connsiteX10" fmla="*/ 6921 w 21884"/>
                <a:gd name="connsiteY10" fmla="*/ 13279 h 79787"/>
                <a:gd name="connsiteX11" fmla="*/ 10136 w 21884"/>
                <a:gd name="connsiteY11" fmla="*/ 17994 h 79787"/>
                <a:gd name="connsiteX12" fmla="*/ 15851 w 21884"/>
                <a:gd name="connsiteY12" fmla="*/ 39246 h 79787"/>
                <a:gd name="connsiteX13" fmla="*/ 16351 w 21884"/>
                <a:gd name="connsiteY13" fmla="*/ 42675 h 79787"/>
                <a:gd name="connsiteX14" fmla="*/ 17315 w 21884"/>
                <a:gd name="connsiteY14" fmla="*/ 57356 h 79787"/>
                <a:gd name="connsiteX15" fmla="*/ 16886 w 21884"/>
                <a:gd name="connsiteY15" fmla="*/ 61999 h 79787"/>
                <a:gd name="connsiteX16" fmla="*/ 16351 w 21884"/>
                <a:gd name="connsiteY16" fmla="*/ 67643 h 79787"/>
                <a:gd name="connsiteX17" fmla="*/ 15601 w 21884"/>
                <a:gd name="connsiteY17" fmla="*/ 71500 h 79787"/>
                <a:gd name="connsiteX18" fmla="*/ 14672 w 21884"/>
                <a:gd name="connsiteY18" fmla="*/ 77573 h 79787"/>
                <a:gd name="connsiteX19" fmla="*/ 16886 w 21884"/>
                <a:gd name="connsiteY19" fmla="*/ 79787 h 79787"/>
                <a:gd name="connsiteX20" fmla="*/ 16886 w 21884"/>
                <a:gd name="connsiteY20" fmla="*/ 79787 h 79787"/>
                <a:gd name="connsiteX21" fmla="*/ 19101 w 21884"/>
                <a:gd name="connsiteY21" fmla="*/ 77573 h 79787"/>
                <a:gd name="connsiteX22" fmla="*/ 19923 w 21884"/>
                <a:gd name="connsiteY22" fmla="*/ 72465 h 79787"/>
                <a:gd name="connsiteX23" fmla="*/ 20744 w 21884"/>
                <a:gd name="connsiteY23" fmla="*/ 68071 h 79787"/>
                <a:gd name="connsiteX24" fmla="*/ 21280 w 21884"/>
                <a:gd name="connsiteY24" fmla="*/ 62356 h 79787"/>
                <a:gd name="connsiteX25" fmla="*/ 21708 w 21884"/>
                <a:gd name="connsiteY25" fmla="*/ 57784 h 79787"/>
                <a:gd name="connsiteX26" fmla="*/ 20708 w 21884"/>
                <a:gd name="connsiteY26" fmla="*/ 41997 h 79787"/>
                <a:gd name="connsiteX27" fmla="*/ 20173 w 21884"/>
                <a:gd name="connsiteY27" fmla="*/ 38639 h 79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884" h="79787">
                  <a:moveTo>
                    <a:pt x="20173" y="38639"/>
                  </a:moveTo>
                  <a:cubicBezTo>
                    <a:pt x="19137" y="31067"/>
                    <a:pt x="17779" y="23066"/>
                    <a:pt x="13993" y="15922"/>
                  </a:cubicBezTo>
                  <a:cubicBezTo>
                    <a:pt x="12957" y="13958"/>
                    <a:pt x="11636" y="12243"/>
                    <a:pt x="10386" y="10600"/>
                  </a:cubicBezTo>
                  <a:cubicBezTo>
                    <a:pt x="9457" y="9386"/>
                    <a:pt x="8564" y="8207"/>
                    <a:pt x="7778" y="6956"/>
                  </a:cubicBezTo>
                  <a:cubicBezTo>
                    <a:pt x="7385" y="6314"/>
                    <a:pt x="6885" y="5635"/>
                    <a:pt x="6349" y="4921"/>
                  </a:cubicBezTo>
                  <a:cubicBezTo>
                    <a:pt x="5564" y="3849"/>
                    <a:pt x="4563" y="2527"/>
                    <a:pt x="4349" y="1670"/>
                  </a:cubicBezTo>
                  <a:cubicBezTo>
                    <a:pt x="4063" y="492"/>
                    <a:pt x="2849" y="-223"/>
                    <a:pt x="1670" y="63"/>
                  </a:cubicBezTo>
                  <a:cubicBezTo>
                    <a:pt x="492" y="349"/>
                    <a:pt x="-223" y="1563"/>
                    <a:pt x="63" y="2742"/>
                  </a:cubicBezTo>
                  <a:cubicBezTo>
                    <a:pt x="492" y="4492"/>
                    <a:pt x="1742" y="6135"/>
                    <a:pt x="2849" y="7600"/>
                  </a:cubicBezTo>
                  <a:cubicBezTo>
                    <a:pt x="3313" y="8207"/>
                    <a:pt x="3742" y="8778"/>
                    <a:pt x="4063" y="9278"/>
                  </a:cubicBezTo>
                  <a:cubicBezTo>
                    <a:pt x="4956" y="10707"/>
                    <a:pt x="5956" y="12029"/>
                    <a:pt x="6921" y="13279"/>
                  </a:cubicBezTo>
                  <a:cubicBezTo>
                    <a:pt x="8135" y="14851"/>
                    <a:pt x="9243" y="16315"/>
                    <a:pt x="10136" y="17994"/>
                  </a:cubicBezTo>
                  <a:cubicBezTo>
                    <a:pt x="13600" y="24494"/>
                    <a:pt x="14850" y="32067"/>
                    <a:pt x="15851" y="39246"/>
                  </a:cubicBezTo>
                  <a:cubicBezTo>
                    <a:pt x="15993" y="40389"/>
                    <a:pt x="16172" y="41532"/>
                    <a:pt x="16351" y="42675"/>
                  </a:cubicBezTo>
                  <a:cubicBezTo>
                    <a:pt x="17101" y="47747"/>
                    <a:pt x="17815" y="52534"/>
                    <a:pt x="17315" y="57356"/>
                  </a:cubicBezTo>
                  <a:cubicBezTo>
                    <a:pt x="17172" y="58892"/>
                    <a:pt x="17029" y="60463"/>
                    <a:pt x="16886" y="61999"/>
                  </a:cubicBezTo>
                  <a:cubicBezTo>
                    <a:pt x="16708" y="63892"/>
                    <a:pt x="16565" y="65750"/>
                    <a:pt x="16351" y="67643"/>
                  </a:cubicBezTo>
                  <a:cubicBezTo>
                    <a:pt x="16208" y="68857"/>
                    <a:pt x="15922" y="70143"/>
                    <a:pt x="15601" y="71500"/>
                  </a:cubicBezTo>
                  <a:cubicBezTo>
                    <a:pt x="15136" y="73465"/>
                    <a:pt x="14672" y="75501"/>
                    <a:pt x="14672" y="77573"/>
                  </a:cubicBezTo>
                  <a:cubicBezTo>
                    <a:pt x="14672" y="78787"/>
                    <a:pt x="15636" y="79787"/>
                    <a:pt x="16886" y="79787"/>
                  </a:cubicBezTo>
                  <a:cubicBezTo>
                    <a:pt x="16886" y="79787"/>
                    <a:pt x="16886" y="79787"/>
                    <a:pt x="16886" y="79787"/>
                  </a:cubicBezTo>
                  <a:cubicBezTo>
                    <a:pt x="18101" y="79787"/>
                    <a:pt x="19101" y="78787"/>
                    <a:pt x="19101" y="77573"/>
                  </a:cubicBezTo>
                  <a:cubicBezTo>
                    <a:pt x="19101" y="76001"/>
                    <a:pt x="19494" y="74286"/>
                    <a:pt x="19923" y="72465"/>
                  </a:cubicBezTo>
                  <a:cubicBezTo>
                    <a:pt x="20244" y="71036"/>
                    <a:pt x="20601" y="69572"/>
                    <a:pt x="20744" y="68071"/>
                  </a:cubicBezTo>
                  <a:cubicBezTo>
                    <a:pt x="20958" y="66178"/>
                    <a:pt x="21137" y="64249"/>
                    <a:pt x="21280" y="62356"/>
                  </a:cubicBezTo>
                  <a:cubicBezTo>
                    <a:pt x="21423" y="60821"/>
                    <a:pt x="21566" y="59285"/>
                    <a:pt x="21708" y="57784"/>
                  </a:cubicBezTo>
                  <a:cubicBezTo>
                    <a:pt x="22244" y="52391"/>
                    <a:pt x="21458" y="47104"/>
                    <a:pt x="20708" y="41997"/>
                  </a:cubicBezTo>
                  <a:cubicBezTo>
                    <a:pt x="20494" y="40889"/>
                    <a:pt x="20351" y="39746"/>
                    <a:pt x="20173" y="3863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aphic 1">
            <a:extLst>
              <a:ext uri="{FF2B5EF4-FFF2-40B4-BE49-F238E27FC236}">
                <a16:creationId xmlns:a16="http://schemas.microsoft.com/office/drawing/2014/main" id="{2549E01B-B9A8-F647-BBED-0B111B2FA5D5}"/>
              </a:ext>
            </a:extLst>
          </p:cNvPr>
          <p:cNvGrpSpPr/>
          <p:nvPr/>
        </p:nvGrpSpPr>
        <p:grpSpPr>
          <a:xfrm>
            <a:off x="8684405" y="5849857"/>
            <a:ext cx="529837" cy="568007"/>
            <a:chOff x="8684405" y="5849857"/>
            <a:chExt cx="529837" cy="568007"/>
          </a:xfrm>
          <a:solidFill>
            <a:schemeClr val="accent5"/>
          </a:solidFill>
        </p:grpSpPr>
        <p:grpSp>
          <p:nvGrpSpPr>
            <p:cNvPr id="13" name="Graphic 1">
              <a:extLst>
                <a:ext uri="{FF2B5EF4-FFF2-40B4-BE49-F238E27FC236}">
                  <a16:creationId xmlns:a16="http://schemas.microsoft.com/office/drawing/2014/main" id="{529014C0-DD52-D446-9323-84B034C8ECA4}"/>
                </a:ext>
              </a:extLst>
            </p:cNvPr>
            <p:cNvGrpSpPr/>
            <p:nvPr/>
          </p:nvGrpSpPr>
          <p:grpSpPr>
            <a:xfrm>
              <a:off x="8684405" y="5849857"/>
              <a:ext cx="492683" cy="568007"/>
              <a:chOff x="8684405" y="5849857"/>
              <a:chExt cx="492683" cy="568007"/>
            </a:xfrm>
            <a:grpFill/>
          </p:grpSpPr>
          <p:grpSp>
            <p:nvGrpSpPr>
              <p:cNvPr id="14" name="Graphic 1">
                <a:extLst>
                  <a:ext uri="{FF2B5EF4-FFF2-40B4-BE49-F238E27FC236}">
                    <a16:creationId xmlns:a16="http://schemas.microsoft.com/office/drawing/2014/main" id="{5F3C1D29-D305-7743-908F-2BEDEBCE6F31}"/>
                  </a:ext>
                </a:extLst>
              </p:cNvPr>
              <p:cNvGrpSpPr/>
              <p:nvPr/>
            </p:nvGrpSpPr>
            <p:grpSpPr>
              <a:xfrm>
                <a:off x="8692783" y="6089582"/>
                <a:ext cx="422303" cy="90509"/>
                <a:chOff x="8692783" y="6089582"/>
                <a:chExt cx="422303" cy="90509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7681FCB9-645A-D44A-8240-33C4C5CB6A88}"/>
                    </a:ext>
                  </a:extLst>
                </p:cNvPr>
                <p:cNvSpPr/>
                <p:nvPr/>
              </p:nvSpPr>
              <p:spPr>
                <a:xfrm>
                  <a:off x="9047392" y="6106727"/>
                  <a:ext cx="1107" cy="428"/>
                </a:xfrm>
                <a:custGeom>
                  <a:avLst/>
                  <a:gdLst>
                    <a:gd name="connsiteX0" fmla="*/ 1107 w 1107"/>
                    <a:gd name="connsiteY0" fmla="*/ 429 h 428"/>
                    <a:gd name="connsiteX1" fmla="*/ 0 w 1107"/>
                    <a:gd name="connsiteY1" fmla="*/ 0 h 428"/>
                    <a:gd name="connsiteX2" fmla="*/ 1107 w 1107"/>
                    <a:gd name="connsiteY2" fmla="*/ 429 h 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7" h="428">
                      <a:moveTo>
                        <a:pt x="1107" y="429"/>
                      </a:moveTo>
                      <a:lnTo>
                        <a:pt x="0" y="0"/>
                      </a:lnTo>
                      <a:cubicBezTo>
                        <a:pt x="0" y="107"/>
                        <a:pt x="250" y="250"/>
                        <a:pt x="1107" y="42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662154A4-9650-534F-ABD8-16591A764B29}"/>
                    </a:ext>
                  </a:extLst>
                </p:cNvPr>
                <p:cNvSpPr/>
                <p:nvPr/>
              </p:nvSpPr>
              <p:spPr>
                <a:xfrm>
                  <a:off x="8753784" y="6121479"/>
                  <a:ext cx="250" cy="142"/>
                </a:xfrm>
                <a:custGeom>
                  <a:avLst/>
                  <a:gdLst>
                    <a:gd name="connsiteX0" fmla="*/ 250 w 250"/>
                    <a:gd name="connsiteY0" fmla="*/ 0 h 142"/>
                    <a:gd name="connsiteX1" fmla="*/ 0 w 250"/>
                    <a:gd name="connsiteY1" fmla="*/ 143 h 142"/>
                    <a:gd name="connsiteX2" fmla="*/ 250 w 250"/>
                    <a:gd name="connsiteY2" fmla="*/ 0 h 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0" h="142">
                      <a:moveTo>
                        <a:pt x="250" y="0"/>
                      </a:moveTo>
                      <a:lnTo>
                        <a:pt x="0" y="143"/>
                      </a:lnTo>
                      <a:cubicBezTo>
                        <a:pt x="179" y="71"/>
                        <a:pt x="250" y="36"/>
                        <a:pt x="25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A524B3D5-19A0-344E-9807-310E458F4292}"/>
                    </a:ext>
                  </a:extLst>
                </p:cNvPr>
                <p:cNvSpPr/>
                <p:nvPr/>
              </p:nvSpPr>
              <p:spPr>
                <a:xfrm>
                  <a:off x="9003993" y="6092547"/>
                  <a:ext cx="393" cy="35"/>
                </a:xfrm>
                <a:custGeom>
                  <a:avLst/>
                  <a:gdLst>
                    <a:gd name="connsiteX0" fmla="*/ 0 w 393"/>
                    <a:gd name="connsiteY0" fmla="*/ 36 h 35"/>
                    <a:gd name="connsiteX1" fmla="*/ 72 w 393"/>
                    <a:gd name="connsiteY1" fmla="*/ 36 h 35"/>
                    <a:gd name="connsiteX2" fmla="*/ 393 w 393"/>
                    <a:gd name="connsiteY2" fmla="*/ 0 h 35"/>
                    <a:gd name="connsiteX3" fmla="*/ 0 w 393"/>
                    <a:gd name="connsiteY3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3" h="35">
                      <a:moveTo>
                        <a:pt x="0" y="36"/>
                      </a:moveTo>
                      <a:lnTo>
                        <a:pt x="72" y="36"/>
                      </a:lnTo>
                      <a:cubicBezTo>
                        <a:pt x="179" y="36"/>
                        <a:pt x="286" y="0"/>
                        <a:pt x="393" y="0"/>
                      </a:cubicBezTo>
                      <a:lnTo>
                        <a:pt x="0" y="36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50DD591-AF7E-FD41-99A1-C46D59BE93FF}"/>
                    </a:ext>
                  </a:extLst>
                </p:cNvPr>
                <p:cNvSpPr/>
                <p:nvPr/>
              </p:nvSpPr>
              <p:spPr>
                <a:xfrm>
                  <a:off x="8692783" y="6089582"/>
                  <a:ext cx="422303" cy="90509"/>
                </a:xfrm>
                <a:custGeom>
                  <a:avLst/>
                  <a:gdLst>
                    <a:gd name="connsiteX0" fmla="*/ 371254 w 422303"/>
                    <a:gd name="connsiteY0" fmla="*/ 11894 h 90509"/>
                    <a:gd name="connsiteX1" fmla="*/ 335142 w 422303"/>
                    <a:gd name="connsiteY1" fmla="*/ 5286 h 90509"/>
                    <a:gd name="connsiteX2" fmla="*/ 311247 w 422303"/>
                    <a:gd name="connsiteY2" fmla="*/ 3000 h 90509"/>
                    <a:gd name="connsiteX3" fmla="*/ 296816 w 422303"/>
                    <a:gd name="connsiteY3" fmla="*/ 2607 h 90509"/>
                    <a:gd name="connsiteX4" fmla="*/ 295173 w 422303"/>
                    <a:gd name="connsiteY4" fmla="*/ 1929 h 90509"/>
                    <a:gd name="connsiteX5" fmla="*/ 290458 w 422303"/>
                    <a:gd name="connsiteY5" fmla="*/ 1750 h 90509"/>
                    <a:gd name="connsiteX6" fmla="*/ 290565 w 422303"/>
                    <a:gd name="connsiteY6" fmla="*/ 1607 h 90509"/>
                    <a:gd name="connsiteX7" fmla="*/ 284708 w 422303"/>
                    <a:gd name="connsiteY7" fmla="*/ 1607 h 90509"/>
                    <a:gd name="connsiteX8" fmla="*/ 284815 w 422303"/>
                    <a:gd name="connsiteY8" fmla="*/ 1465 h 90509"/>
                    <a:gd name="connsiteX9" fmla="*/ 282100 w 422303"/>
                    <a:gd name="connsiteY9" fmla="*/ 1357 h 90509"/>
                    <a:gd name="connsiteX10" fmla="*/ 282564 w 422303"/>
                    <a:gd name="connsiteY10" fmla="*/ 1143 h 90509"/>
                    <a:gd name="connsiteX11" fmla="*/ 271170 w 422303"/>
                    <a:gd name="connsiteY11" fmla="*/ 786 h 90509"/>
                    <a:gd name="connsiteX12" fmla="*/ 271420 w 422303"/>
                    <a:gd name="connsiteY12" fmla="*/ 1465 h 90509"/>
                    <a:gd name="connsiteX13" fmla="*/ 254382 w 422303"/>
                    <a:gd name="connsiteY13" fmla="*/ 572 h 90509"/>
                    <a:gd name="connsiteX14" fmla="*/ 254489 w 422303"/>
                    <a:gd name="connsiteY14" fmla="*/ 429 h 90509"/>
                    <a:gd name="connsiteX15" fmla="*/ 232094 w 422303"/>
                    <a:gd name="connsiteY15" fmla="*/ 500 h 90509"/>
                    <a:gd name="connsiteX16" fmla="*/ 231701 w 422303"/>
                    <a:gd name="connsiteY16" fmla="*/ 0 h 90509"/>
                    <a:gd name="connsiteX17" fmla="*/ 223200 w 422303"/>
                    <a:gd name="connsiteY17" fmla="*/ 1572 h 90509"/>
                    <a:gd name="connsiteX18" fmla="*/ 220378 w 422303"/>
                    <a:gd name="connsiteY18" fmla="*/ 679 h 90509"/>
                    <a:gd name="connsiteX19" fmla="*/ 215520 w 422303"/>
                    <a:gd name="connsiteY19" fmla="*/ 1572 h 90509"/>
                    <a:gd name="connsiteX20" fmla="*/ 216592 w 422303"/>
                    <a:gd name="connsiteY20" fmla="*/ 1357 h 90509"/>
                    <a:gd name="connsiteX21" fmla="*/ 209948 w 422303"/>
                    <a:gd name="connsiteY21" fmla="*/ 1643 h 90509"/>
                    <a:gd name="connsiteX22" fmla="*/ 211270 w 422303"/>
                    <a:gd name="connsiteY22" fmla="*/ 2715 h 90509"/>
                    <a:gd name="connsiteX23" fmla="*/ 206983 w 422303"/>
                    <a:gd name="connsiteY23" fmla="*/ 1750 h 90509"/>
                    <a:gd name="connsiteX24" fmla="*/ 207055 w 422303"/>
                    <a:gd name="connsiteY24" fmla="*/ 2643 h 90509"/>
                    <a:gd name="connsiteX25" fmla="*/ 194553 w 422303"/>
                    <a:gd name="connsiteY25" fmla="*/ 857 h 90509"/>
                    <a:gd name="connsiteX26" fmla="*/ 135796 w 422303"/>
                    <a:gd name="connsiteY26" fmla="*/ 6394 h 90509"/>
                    <a:gd name="connsiteX27" fmla="*/ 134903 w 422303"/>
                    <a:gd name="connsiteY27" fmla="*/ 5858 h 90509"/>
                    <a:gd name="connsiteX28" fmla="*/ 129295 w 422303"/>
                    <a:gd name="connsiteY28" fmla="*/ 7251 h 90509"/>
                    <a:gd name="connsiteX29" fmla="*/ 127259 w 422303"/>
                    <a:gd name="connsiteY29" fmla="*/ 8037 h 90509"/>
                    <a:gd name="connsiteX30" fmla="*/ 126366 w 422303"/>
                    <a:gd name="connsiteY30" fmla="*/ 7572 h 90509"/>
                    <a:gd name="connsiteX31" fmla="*/ 123044 w 422303"/>
                    <a:gd name="connsiteY31" fmla="*/ 8537 h 90509"/>
                    <a:gd name="connsiteX32" fmla="*/ 120866 w 422303"/>
                    <a:gd name="connsiteY32" fmla="*/ 8287 h 90509"/>
                    <a:gd name="connsiteX33" fmla="*/ 98827 w 422303"/>
                    <a:gd name="connsiteY33" fmla="*/ 13216 h 90509"/>
                    <a:gd name="connsiteX34" fmla="*/ 61465 w 422303"/>
                    <a:gd name="connsiteY34" fmla="*/ 24325 h 90509"/>
                    <a:gd name="connsiteX35" fmla="*/ 39034 w 422303"/>
                    <a:gd name="connsiteY35" fmla="*/ 32040 h 90509"/>
                    <a:gd name="connsiteX36" fmla="*/ 16853 w 422303"/>
                    <a:gd name="connsiteY36" fmla="*/ 42791 h 90509"/>
                    <a:gd name="connsiteX37" fmla="*/ 15460 w 422303"/>
                    <a:gd name="connsiteY37" fmla="*/ 44113 h 90509"/>
                    <a:gd name="connsiteX38" fmla="*/ 4423 w 422303"/>
                    <a:gd name="connsiteY38" fmla="*/ 54792 h 90509"/>
                    <a:gd name="connsiteX39" fmla="*/ 2744 w 422303"/>
                    <a:gd name="connsiteY39" fmla="*/ 57614 h 90509"/>
                    <a:gd name="connsiteX40" fmla="*/ 208 w 422303"/>
                    <a:gd name="connsiteY40" fmla="*/ 65508 h 90509"/>
                    <a:gd name="connsiteX41" fmla="*/ 1101 w 422303"/>
                    <a:gd name="connsiteY41" fmla="*/ 75938 h 90509"/>
                    <a:gd name="connsiteX42" fmla="*/ 5280 w 422303"/>
                    <a:gd name="connsiteY42" fmla="*/ 84653 h 90509"/>
                    <a:gd name="connsiteX43" fmla="*/ 12173 w 422303"/>
                    <a:gd name="connsiteY43" fmla="*/ 90083 h 90509"/>
                    <a:gd name="connsiteX44" fmla="*/ 10495 w 422303"/>
                    <a:gd name="connsiteY44" fmla="*/ 84904 h 90509"/>
                    <a:gd name="connsiteX45" fmla="*/ 7887 w 422303"/>
                    <a:gd name="connsiteY45" fmla="*/ 72009 h 90509"/>
                    <a:gd name="connsiteX46" fmla="*/ 8137 w 422303"/>
                    <a:gd name="connsiteY46" fmla="*/ 72259 h 90509"/>
                    <a:gd name="connsiteX47" fmla="*/ 8923 w 422303"/>
                    <a:gd name="connsiteY47" fmla="*/ 64437 h 90509"/>
                    <a:gd name="connsiteX48" fmla="*/ 11209 w 422303"/>
                    <a:gd name="connsiteY48" fmla="*/ 58150 h 90509"/>
                    <a:gd name="connsiteX49" fmla="*/ 13781 w 422303"/>
                    <a:gd name="connsiteY49" fmla="*/ 56043 h 90509"/>
                    <a:gd name="connsiteX50" fmla="*/ 16603 w 422303"/>
                    <a:gd name="connsiteY50" fmla="*/ 53257 h 90509"/>
                    <a:gd name="connsiteX51" fmla="*/ 16567 w 422303"/>
                    <a:gd name="connsiteY51" fmla="*/ 53435 h 90509"/>
                    <a:gd name="connsiteX52" fmla="*/ 27461 w 422303"/>
                    <a:gd name="connsiteY52" fmla="*/ 46042 h 90509"/>
                    <a:gd name="connsiteX53" fmla="*/ 26604 w 422303"/>
                    <a:gd name="connsiteY53" fmla="*/ 47078 h 90509"/>
                    <a:gd name="connsiteX54" fmla="*/ 33533 w 422303"/>
                    <a:gd name="connsiteY54" fmla="*/ 43898 h 90509"/>
                    <a:gd name="connsiteX55" fmla="*/ 54786 w 422303"/>
                    <a:gd name="connsiteY55" fmla="*/ 34361 h 90509"/>
                    <a:gd name="connsiteX56" fmla="*/ 54536 w 422303"/>
                    <a:gd name="connsiteY56" fmla="*/ 34683 h 90509"/>
                    <a:gd name="connsiteX57" fmla="*/ 60751 w 422303"/>
                    <a:gd name="connsiteY57" fmla="*/ 31861 h 90509"/>
                    <a:gd name="connsiteX58" fmla="*/ 61144 w 422303"/>
                    <a:gd name="connsiteY58" fmla="*/ 31933 h 90509"/>
                    <a:gd name="connsiteX59" fmla="*/ 71860 w 422303"/>
                    <a:gd name="connsiteY59" fmla="*/ 27897 h 90509"/>
                    <a:gd name="connsiteX60" fmla="*/ 72181 w 422303"/>
                    <a:gd name="connsiteY60" fmla="*/ 28325 h 90509"/>
                    <a:gd name="connsiteX61" fmla="*/ 78003 w 422303"/>
                    <a:gd name="connsiteY61" fmla="*/ 26432 h 90509"/>
                    <a:gd name="connsiteX62" fmla="*/ 75789 w 422303"/>
                    <a:gd name="connsiteY62" fmla="*/ 26968 h 90509"/>
                    <a:gd name="connsiteX63" fmla="*/ 84504 w 422303"/>
                    <a:gd name="connsiteY63" fmla="*/ 24467 h 90509"/>
                    <a:gd name="connsiteX64" fmla="*/ 96327 w 422303"/>
                    <a:gd name="connsiteY64" fmla="*/ 19145 h 90509"/>
                    <a:gd name="connsiteX65" fmla="*/ 97684 w 422303"/>
                    <a:gd name="connsiteY65" fmla="*/ 19395 h 90509"/>
                    <a:gd name="connsiteX66" fmla="*/ 97291 w 422303"/>
                    <a:gd name="connsiteY66" fmla="*/ 20574 h 90509"/>
                    <a:gd name="connsiteX67" fmla="*/ 105828 w 422303"/>
                    <a:gd name="connsiteY67" fmla="*/ 18895 h 90509"/>
                    <a:gd name="connsiteX68" fmla="*/ 106114 w 422303"/>
                    <a:gd name="connsiteY68" fmla="*/ 19431 h 90509"/>
                    <a:gd name="connsiteX69" fmla="*/ 118222 w 422303"/>
                    <a:gd name="connsiteY69" fmla="*/ 16752 h 90509"/>
                    <a:gd name="connsiteX70" fmla="*/ 126759 w 422303"/>
                    <a:gd name="connsiteY70" fmla="*/ 15824 h 90509"/>
                    <a:gd name="connsiteX71" fmla="*/ 128867 w 422303"/>
                    <a:gd name="connsiteY71" fmla="*/ 16252 h 90509"/>
                    <a:gd name="connsiteX72" fmla="*/ 132796 w 422303"/>
                    <a:gd name="connsiteY72" fmla="*/ 15073 h 90509"/>
                    <a:gd name="connsiteX73" fmla="*/ 134582 w 422303"/>
                    <a:gd name="connsiteY73" fmla="*/ 15645 h 90509"/>
                    <a:gd name="connsiteX74" fmla="*/ 153155 w 422303"/>
                    <a:gd name="connsiteY74" fmla="*/ 13430 h 90509"/>
                    <a:gd name="connsiteX75" fmla="*/ 159513 w 422303"/>
                    <a:gd name="connsiteY75" fmla="*/ 11680 h 90509"/>
                    <a:gd name="connsiteX76" fmla="*/ 162871 w 422303"/>
                    <a:gd name="connsiteY76" fmla="*/ 12323 h 90509"/>
                    <a:gd name="connsiteX77" fmla="*/ 161906 w 422303"/>
                    <a:gd name="connsiteY77" fmla="*/ 12323 h 90509"/>
                    <a:gd name="connsiteX78" fmla="*/ 161478 w 422303"/>
                    <a:gd name="connsiteY78" fmla="*/ 12930 h 90509"/>
                    <a:gd name="connsiteX79" fmla="*/ 173194 w 422303"/>
                    <a:gd name="connsiteY79" fmla="*/ 11501 h 90509"/>
                    <a:gd name="connsiteX80" fmla="*/ 171372 w 422303"/>
                    <a:gd name="connsiteY80" fmla="*/ 11108 h 90509"/>
                    <a:gd name="connsiteX81" fmla="*/ 175229 w 422303"/>
                    <a:gd name="connsiteY81" fmla="*/ 10894 h 90509"/>
                    <a:gd name="connsiteX82" fmla="*/ 174444 w 422303"/>
                    <a:gd name="connsiteY82" fmla="*/ 11430 h 90509"/>
                    <a:gd name="connsiteX83" fmla="*/ 180194 w 422303"/>
                    <a:gd name="connsiteY83" fmla="*/ 11323 h 90509"/>
                    <a:gd name="connsiteX84" fmla="*/ 179373 w 422303"/>
                    <a:gd name="connsiteY84" fmla="*/ 10787 h 90509"/>
                    <a:gd name="connsiteX85" fmla="*/ 186374 w 422303"/>
                    <a:gd name="connsiteY85" fmla="*/ 10823 h 90509"/>
                    <a:gd name="connsiteX86" fmla="*/ 186624 w 422303"/>
                    <a:gd name="connsiteY86" fmla="*/ 9823 h 90509"/>
                    <a:gd name="connsiteX87" fmla="*/ 200911 w 422303"/>
                    <a:gd name="connsiteY87" fmla="*/ 10394 h 90509"/>
                    <a:gd name="connsiteX88" fmla="*/ 203054 w 422303"/>
                    <a:gd name="connsiteY88" fmla="*/ 9573 h 90509"/>
                    <a:gd name="connsiteX89" fmla="*/ 203233 w 422303"/>
                    <a:gd name="connsiteY89" fmla="*/ 10144 h 90509"/>
                    <a:gd name="connsiteX90" fmla="*/ 210198 w 422303"/>
                    <a:gd name="connsiteY90" fmla="*/ 10608 h 90509"/>
                    <a:gd name="connsiteX91" fmla="*/ 209770 w 422303"/>
                    <a:gd name="connsiteY91" fmla="*/ 11001 h 90509"/>
                    <a:gd name="connsiteX92" fmla="*/ 211091 w 422303"/>
                    <a:gd name="connsiteY92" fmla="*/ 9787 h 90509"/>
                    <a:gd name="connsiteX93" fmla="*/ 218664 w 422303"/>
                    <a:gd name="connsiteY93" fmla="*/ 9323 h 90509"/>
                    <a:gd name="connsiteX94" fmla="*/ 220199 w 422303"/>
                    <a:gd name="connsiteY94" fmla="*/ 8287 h 90509"/>
                    <a:gd name="connsiteX95" fmla="*/ 219592 w 422303"/>
                    <a:gd name="connsiteY95" fmla="*/ 8858 h 90509"/>
                    <a:gd name="connsiteX96" fmla="*/ 222342 w 422303"/>
                    <a:gd name="connsiteY96" fmla="*/ 8608 h 90509"/>
                    <a:gd name="connsiteX97" fmla="*/ 223914 w 422303"/>
                    <a:gd name="connsiteY97" fmla="*/ 9323 h 90509"/>
                    <a:gd name="connsiteX98" fmla="*/ 222557 w 422303"/>
                    <a:gd name="connsiteY98" fmla="*/ 10001 h 90509"/>
                    <a:gd name="connsiteX99" fmla="*/ 226379 w 422303"/>
                    <a:gd name="connsiteY99" fmla="*/ 8965 h 90509"/>
                    <a:gd name="connsiteX100" fmla="*/ 235201 w 422303"/>
                    <a:gd name="connsiteY100" fmla="*/ 9644 h 90509"/>
                    <a:gd name="connsiteX101" fmla="*/ 242988 w 422303"/>
                    <a:gd name="connsiteY101" fmla="*/ 9287 h 90509"/>
                    <a:gd name="connsiteX102" fmla="*/ 244203 w 422303"/>
                    <a:gd name="connsiteY102" fmla="*/ 10644 h 90509"/>
                    <a:gd name="connsiteX103" fmla="*/ 252632 w 422303"/>
                    <a:gd name="connsiteY103" fmla="*/ 10394 h 90509"/>
                    <a:gd name="connsiteX104" fmla="*/ 252275 w 422303"/>
                    <a:gd name="connsiteY104" fmla="*/ 10466 h 90509"/>
                    <a:gd name="connsiteX105" fmla="*/ 270956 w 422303"/>
                    <a:gd name="connsiteY105" fmla="*/ 11073 h 90509"/>
                    <a:gd name="connsiteX106" fmla="*/ 273277 w 422303"/>
                    <a:gd name="connsiteY106" fmla="*/ 10037 h 90509"/>
                    <a:gd name="connsiteX107" fmla="*/ 287887 w 422303"/>
                    <a:gd name="connsiteY107" fmla="*/ 10001 h 90509"/>
                    <a:gd name="connsiteX108" fmla="*/ 292994 w 422303"/>
                    <a:gd name="connsiteY108" fmla="*/ 11108 h 90509"/>
                    <a:gd name="connsiteX109" fmla="*/ 292280 w 422303"/>
                    <a:gd name="connsiteY109" fmla="*/ 11180 h 90509"/>
                    <a:gd name="connsiteX110" fmla="*/ 303817 w 422303"/>
                    <a:gd name="connsiteY110" fmla="*/ 11894 h 90509"/>
                    <a:gd name="connsiteX111" fmla="*/ 310103 w 422303"/>
                    <a:gd name="connsiteY111" fmla="*/ 11287 h 90509"/>
                    <a:gd name="connsiteX112" fmla="*/ 311782 w 422303"/>
                    <a:gd name="connsiteY112" fmla="*/ 11858 h 90509"/>
                    <a:gd name="connsiteX113" fmla="*/ 312390 w 422303"/>
                    <a:gd name="connsiteY113" fmla="*/ 12502 h 90509"/>
                    <a:gd name="connsiteX114" fmla="*/ 313461 w 422303"/>
                    <a:gd name="connsiteY114" fmla="*/ 12287 h 90509"/>
                    <a:gd name="connsiteX115" fmla="*/ 313497 w 422303"/>
                    <a:gd name="connsiteY115" fmla="*/ 12394 h 90509"/>
                    <a:gd name="connsiteX116" fmla="*/ 314390 w 422303"/>
                    <a:gd name="connsiteY116" fmla="*/ 12109 h 90509"/>
                    <a:gd name="connsiteX117" fmla="*/ 314033 w 422303"/>
                    <a:gd name="connsiteY117" fmla="*/ 11787 h 90509"/>
                    <a:gd name="connsiteX118" fmla="*/ 321033 w 422303"/>
                    <a:gd name="connsiteY118" fmla="*/ 13287 h 90509"/>
                    <a:gd name="connsiteX119" fmla="*/ 339143 w 422303"/>
                    <a:gd name="connsiteY119" fmla="*/ 14073 h 90509"/>
                    <a:gd name="connsiteX120" fmla="*/ 336607 w 422303"/>
                    <a:gd name="connsiteY120" fmla="*/ 14716 h 90509"/>
                    <a:gd name="connsiteX121" fmla="*/ 340786 w 422303"/>
                    <a:gd name="connsiteY121" fmla="*/ 15109 h 90509"/>
                    <a:gd name="connsiteX122" fmla="*/ 337071 w 422303"/>
                    <a:gd name="connsiteY122" fmla="*/ 15073 h 90509"/>
                    <a:gd name="connsiteX123" fmla="*/ 353037 w 422303"/>
                    <a:gd name="connsiteY123" fmla="*/ 17252 h 90509"/>
                    <a:gd name="connsiteX124" fmla="*/ 354323 w 422303"/>
                    <a:gd name="connsiteY124" fmla="*/ 16966 h 90509"/>
                    <a:gd name="connsiteX125" fmla="*/ 354645 w 422303"/>
                    <a:gd name="connsiteY125" fmla="*/ 17109 h 90509"/>
                    <a:gd name="connsiteX126" fmla="*/ 356895 w 422303"/>
                    <a:gd name="connsiteY126" fmla="*/ 16788 h 90509"/>
                    <a:gd name="connsiteX127" fmla="*/ 359503 w 422303"/>
                    <a:gd name="connsiteY127" fmla="*/ 18431 h 90509"/>
                    <a:gd name="connsiteX128" fmla="*/ 368932 w 422303"/>
                    <a:gd name="connsiteY128" fmla="*/ 19502 h 90509"/>
                    <a:gd name="connsiteX129" fmla="*/ 368647 w 422303"/>
                    <a:gd name="connsiteY129" fmla="*/ 18860 h 90509"/>
                    <a:gd name="connsiteX130" fmla="*/ 371933 w 422303"/>
                    <a:gd name="connsiteY130" fmla="*/ 19753 h 90509"/>
                    <a:gd name="connsiteX131" fmla="*/ 371933 w 422303"/>
                    <a:gd name="connsiteY131" fmla="*/ 20503 h 90509"/>
                    <a:gd name="connsiteX132" fmla="*/ 376362 w 422303"/>
                    <a:gd name="connsiteY132" fmla="*/ 20288 h 90509"/>
                    <a:gd name="connsiteX133" fmla="*/ 373647 w 422303"/>
                    <a:gd name="connsiteY133" fmla="*/ 20646 h 90509"/>
                    <a:gd name="connsiteX134" fmla="*/ 382184 w 422303"/>
                    <a:gd name="connsiteY134" fmla="*/ 22217 h 90509"/>
                    <a:gd name="connsiteX135" fmla="*/ 383363 w 422303"/>
                    <a:gd name="connsiteY135" fmla="*/ 21110 h 90509"/>
                    <a:gd name="connsiteX136" fmla="*/ 391757 w 422303"/>
                    <a:gd name="connsiteY136" fmla="*/ 22681 h 90509"/>
                    <a:gd name="connsiteX137" fmla="*/ 390935 w 422303"/>
                    <a:gd name="connsiteY137" fmla="*/ 21860 h 90509"/>
                    <a:gd name="connsiteX138" fmla="*/ 402258 w 422303"/>
                    <a:gd name="connsiteY138" fmla="*/ 24718 h 90509"/>
                    <a:gd name="connsiteX139" fmla="*/ 421546 w 422303"/>
                    <a:gd name="connsiteY139" fmla="*/ 24074 h 90509"/>
                    <a:gd name="connsiteX140" fmla="*/ 411866 w 422303"/>
                    <a:gd name="connsiteY140" fmla="*/ 19824 h 90509"/>
                    <a:gd name="connsiteX141" fmla="*/ 371254 w 422303"/>
                    <a:gd name="connsiteY141" fmla="*/ 11894 h 90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</a:cxnLst>
                  <a:rect l="l" t="t" r="r" b="b"/>
                  <a:pathLst>
                    <a:path w="422303" h="90509">
                      <a:moveTo>
                        <a:pt x="371254" y="11894"/>
                      </a:moveTo>
                      <a:cubicBezTo>
                        <a:pt x="355609" y="8822"/>
                        <a:pt x="351609" y="6930"/>
                        <a:pt x="335142" y="5286"/>
                      </a:cubicBezTo>
                      <a:cubicBezTo>
                        <a:pt x="327320" y="4215"/>
                        <a:pt x="318926" y="3572"/>
                        <a:pt x="311247" y="3000"/>
                      </a:cubicBezTo>
                      <a:cubicBezTo>
                        <a:pt x="307532" y="3608"/>
                        <a:pt x="301174" y="2107"/>
                        <a:pt x="296816" y="2607"/>
                      </a:cubicBezTo>
                      <a:lnTo>
                        <a:pt x="295173" y="1929"/>
                      </a:lnTo>
                      <a:cubicBezTo>
                        <a:pt x="293673" y="2107"/>
                        <a:pt x="291923" y="2143"/>
                        <a:pt x="290458" y="1750"/>
                      </a:cubicBezTo>
                      <a:lnTo>
                        <a:pt x="290565" y="1607"/>
                      </a:lnTo>
                      <a:cubicBezTo>
                        <a:pt x="288315" y="1893"/>
                        <a:pt x="285851" y="1465"/>
                        <a:pt x="284708" y="1607"/>
                      </a:cubicBezTo>
                      <a:lnTo>
                        <a:pt x="284815" y="1465"/>
                      </a:lnTo>
                      <a:lnTo>
                        <a:pt x="282100" y="1357"/>
                      </a:lnTo>
                      <a:lnTo>
                        <a:pt x="282564" y="1143"/>
                      </a:lnTo>
                      <a:cubicBezTo>
                        <a:pt x="278671" y="1357"/>
                        <a:pt x="274671" y="1179"/>
                        <a:pt x="271170" y="786"/>
                      </a:cubicBezTo>
                      <a:lnTo>
                        <a:pt x="271420" y="1465"/>
                      </a:lnTo>
                      <a:cubicBezTo>
                        <a:pt x="263955" y="357"/>
                        <a:pt x="261133" y="1643"/>
                        <a:pt x="254382" y="572"/>
                      </a:cubicBezTo>
                      <a:lnTo>
                        <a:pt x="254489" y="429"/>
                      </a:lnTo>
                      <a:cubicBezTo>
                        <a:pt x="245881" y="1929"/>
                        <a:pt x="240952" y="-1107"/>
                        <a:pt x="232094" y="500"/>
                      </a:cubicBezTo>
                      <a:cubicBezTo>
                        <a:pt x="233201" y="321"/>
                        <a:pt x="231629" y="143"/>
                        <a:pt x="231701" y="0"/>
                      </a:cubicBezTo>
                      <a:cubicBezTo>
                        <a:pt x="227629" y="179"/>
                        <a:pt x="223271" y="250"/>
                        <a:pt x="223200" y="1572"/>
                      </a:cubicBezTo>
                      <a:cubicBezTo>
                        <a:pt x="220235" y="1572"/>
                        <a:pt x="220771" y="1179"/>
                        <a:pt x="220378" y="679"/>
                      </a:cubicBezTo>
                      <a:cubicBezTo>
                        <a:pt x="220414" y="1250"/>
                        <a:pt x="217806" y="1500"/>
                        <a:pt x="215520" y="1572"/>
                      </a:cubicBezTo>
                      <a:lnTo>
                        <a:pt x="216592" y="1357"/>
                      </a:lnTo>
                      <a:lnTo>
                        <a:pt x="209948" y="1643"/>
                      </a:lnTo>
                      <a:lnTo>
                        <a:pt x="211270" y="2715"/>
                      </a:lnTo>
                      <a:cubicBezTo>
                        <a:pt x="207734" y="2465"/>
                        <a:pt x="210341" y="1393"/>
                        <a:pt x="206983" y="1750"/>
                      </a:cubicBezTo>
                      <a:lnTo>
                        <a:pt x="207055" y="2643"/>
                      </a:lnTo>
                      <a:cubicBezTo>
                        <a:pt x="202197" y="2572"/>
                        <a:pt x="199304" y="1322"/>
                        <a:pt x="194553" y="857"/>
                      </a:cubicBezTo>
                      <a:cubicBezTo>
                        <a:pt x="174872" y="1250"/>
                        <a:pt x="154084" y="5358"/>
                        <a:pt x="135796" y="6394"/>
                      </a:cubicBezTo>
                      <a:lnTo>
                        <a:pt x="134903" y="5858"/>
                      </a:lnTo>
                      <a:cubicBezTo>
                        <a:pt x="134403" y="4929"/>
                        <a:pt x="130117" y="8037"/>
                        <a:pt x="129295" y="7251"/>
                      </a:cubicBezTo>
                      <a:lnTo>
                        <a:pt x="127259" y="8037"/>
                      </a:lnTo>
                      <a:cubicBezTo>
                        <a:pt x="126652" y="7965"/>
                        <a:pt x="125366" y="7965"/>
                        <a:pt x="126366" y="7572"/>
                      </a:cubicBezTo>
                      <a:cubicBezTo>
                        <a:pt x="124402" y="7858"/>
                        <a:pt x="124402" y="8001"/>
                        <a:pt x="123044" y="8537"/>
                      </a:cubicBezTo>
                      <a:lnTo>
                        <a:pt x="120866" y="8287"/>
                      </a:lnTo>
                      <a:cubicBezTo>
                        <a:pt x="113115" y="9180"/>
                        <a:pt x="106864" y="11609"/>
                        <a:pt x="98827" y="13216"/>
                      </a:cubicBezTo>
                      <a:cubicBezTo>
                        <a:pt x="88933" y="14073"/>
                        <a:pt x="71288" y="20145"/>
                        <a:pt x="61465" y="24325"/>
                      </a:cubicBezTo>
                      <a:cubicBezTo>
                        <a:pt x="54572" y="27468"/>
                        <a:pt x="46928" y="29575"/>
                        <a:pt x="39034" y="32040"/>
                      </a:cubicBezTo>
                      <a:cubicBezTo>
                        <a:pt x="31212" y="34540"/>
                        <a:pt x="23175" y="37540"/>
                        <a:pt x="16853" y="42791"/>
                      </a:cubicBezTo>
                      <a:cubicBezTo>
                        <a:pt x="16353" y="42970"/>
                        <a:pt x="15388" y="44005"/>
                        <a:pt x="15460" y="44113"/>
                      </a:cubicBezTo>
                      <a:cubicBezTo>
                        <a:pt x="11423" y="46970"/>
                        <a:pt x="7459" y="50292"/>
                        <a:pt x="4423" y="54792"/>
                      </a:cubicBezTo>
                      <a:cubicBezTo>
                        <a:pt x="4423" y="54792"/>
                        <a:pt x="3708" y="55757"/>
                        <a:pt x="2744" y="57614"/>
                      </a:cubicBezTo>
                      <a:cubicBezTo>
                        <a:pt x="1851" y="59436"/>
                        <a:pt x="636" y="62186"/>
                        <a:pt x="208" y="65508"/>
                      </a:cubicBezTo>
                      <a:cubicBezTo>
                        <a:pt x="-257" y="68830"/>
                        <a:pt x="65" y="72580"/>
                        <a:pt x="1101" y="75938"/>
                      </a:cubicBezTo>
                      <a:cubicBezTo>
                        <a:pt x="2137" y="79295"/>
                        <a:pt x="3637" y="82296"/>
                        <a:pt x="5280" y="84653"/>
                      </a:cubicBezTo>
                      <a:cubicBezTo>
                        <a:pt x="8637" y="89404"/>
                        <a:pt x="12066" y="91476"/>
                        <a:pt x="12173" y="90083"/>
                      </a:cubicBezTo>
                      <a:cubicBezTo>
                        <a:pt x="12281" y="89368"/>
                        <a:pt x="11602" y="87761"/>
                        <a:pt x="10495" y="84904"/>
                      </a:cubicBezTo>
                      <a:cubicBezTo>
                        <a:pt x="9459" y="82082"/>
                        <a:pt x="7851" y="77653"/>
                        <a:pt x="7887" y="72009"/>
                      </a:cubicBezTo>
                      <a:lnTo>
                        <a:pt x="8137" y="72259"/>
                      </a:lnTo>
                      <a:cubicBezTo>
                        <a:pt x="7887" y="69044"/>
                        <a:pt x="8352" y="66616"/>
                        <a:pt x="8923" y="64437"/>
                      </a:cubicBezTo>
                      <a:cubicBezTo>
                        <a:pt x="9530" y="62294"/>
                        <a:pt x="10280" y="60329"/>
                        <a:pt x="11209" y="58150"/>
                      </a:cubicBezTo>
                      <a:cubicBezTo>
                        <a:pt x="11995" y="58257"/>
                        <a:pt x="12781" y="57186"/>
                        <a:pt x="13781" y="56043"/>
                      </a:cubicBezTo>
                      <a:cubicBezTo>
                        <a:pt x="14710" y="54900"/>
                        <a:pt x="15817" y="53650"/>
                        <a:pt x="16603" y="53257"/>
                      </a:cubicBezTo>
                      <a:lnTo>
                        <a:pt x="16567" y="53435"/>
                      </a:lnTo>
                      <a:cubicBezTo>
                        <a:pt x="19174" y="49827"/>
                        <a:pt x="24175" y="48828"/>
                        <a:pt x="27461" y="46042"/>
                      </a:cubicBezTo>
                      <a:cubicBezTo>
                        <a:pt x="27354" y="46220"/>
                        <a:pt x="27461" y="46577"/>
                        <a:pt x="26604" y="47078"/>
                      </a:cubicBezTo>
                      <a:cubicBezTo>
                        <a:pt x="29211" y="45398"/>
                        <a:pt x="32998" y="43291"/>
                        <a:pt x="33533" y="43898"/>
                      </a:cubicBezTo>
                      <a:cubicBezTo>
                        <a:pt x="40248" y="40505"/>
                        <a:pt x="50464" y="37219"/>
                        <a:pt x="54786" y="34361"/>
                      </a:cubicBezTo>
                      <a:lnTo>
                        <a:pt x="54536" y="34683"/>
                      </a:lnTo>
                      <a:cubicBezTo>
                        <a:pt x="56929" y="32933"/>
                        <a:pt x="57929" y="33325"/>
                        <a:pt x="60751" y="31861"/>
                      </a:cubicBezTo>
                      <a:cubicBezTo>
                        <a:pt x="60929" y="31897"/>
                        <a:pt x="61180" y="31861"/>
                        <a:pt x="61144" y="31933"/>
                      </a:cubicBezTo>
                      <a:cubicBezTo>
                        <a:pt x="63787" y="30147"/>
                        <a:pt x="69574" y="28968"/>
                        <a:pt x="71860" y="27897"/>
                      </a:cubicBezTo>
                      <a:lnTo>
                        <a:pt x="72181" y="28325"/>
                      </a:lnTo>
                      <a:lnTo>
                        <a:pt x="78003" y="26432"/>
                      </a:lnTo>
                      <a:lnTo>
                        <a:pt x="75789" y="26968"/>
                      </a:lnTo>
                      <a:cubicBezTo>
                        <a:pt x="76146" y="25396"/>
                        <a:pt x="80468" y="26468"/>
                        <a:pt x="84504" y="24467"/>
                      </a:cubicBezTo>
                      <a:cubicBezTo>
                        <a:pt x="88540" y="23539"/>
                        <a:pt x="91934" y="19502"/>
                        <a:pt x="96327" y="19145"/>
                      </a:cubicBezTo>
                      <a:cubicBezTo>
                        <a:pt x="98184" y="18038"/>
                        <a:pt x="94791" y="20610"/>
                        <a:pt x="97684" y="19395"/>
                      </a:cubicBezTo>
                      <a:cubicBezTo>
                        <a:pt x="97934" y="20074"/>
                        <a:pt x="96398" y="20181"/>
                        <a:pt x="97291" y="20574"/>
                      </a:cubicBezTo>
                      <a:cubicBezTo>
                        <a:pt x="100149" y="19574"/>
                        <a:pt x="102292" y="20145"/>
                        <a:pt x="105828" y="18895"/>
                      </a:cubicBezTo>
                      <a:lnTo>
                        <a:pt x="106114" y="19431"/>
                      </a:lnTo>
                      <a:cubicBezTo>
                        <a:pt x="110650" y="17395"/>
                        <a:pt x="115222" y="18324"/>
                        <a:pt x="118222" y="16752"/>
                      </a:cubicBezTo>
                      <a:cubicBezTo>
                        <a:pt x="123080" y="15395"/>
                        <a:pt x="121830" y="17824"/>
                        <a:pt x="126759" y="15824"/>
                      </a:cubicBezTo>
                      <a:lnTo>
                        <a:pt x="128867" y="16252"/>
                      </a:lnTo>
                      <a:cubicBezTo>
                        <a:pt x="131081" y="16038"/>
                        <a:pt x="130295" y="15073"/>
                        <a:pt x="132796" y="15073"/>
                      </a:cubicBezTo>
                      <a:cubicBezTo>
                        <a:pt x="132724" y="15573"/>
                        <a:pt x="135939" y="15002"/>
                        <a:pt x="134582" y="15645"/>
                      </a:cubicBezTo>
                      <a:cubicBezTo>
                        <a:pt x="140189" y="15573"/>
                        <a:pt x="145690" y="13002"/>
                        <a:pt x="153155" y="13430"/>
                      </a:cubicBezTo>
                      <a:cubicBezTo>
                        <a:pt x="154656" y="12323"/>
                        <a:pt x="158406" y="12502"/>
                        <a:pt x="159513" y="11680"/>
                      </a:cubicBezTo>
                      <a:cubicBezTo>
                        <a:pt x="159763" y="12073"/>
                        <a:pt x="166943" y="11037"/>
                        <a:pt x="162871" y="12323"/>
                      </a:cubicBezTo>
                      <a:cubicBezTo>
                        <a:pt x="162514" y="12430"/>
                        <a:pt x="161906" y="12466"/>
                        <a:pt x="161906" y="12323"/>
                      </a:cubicBezTo>
                      <a:lnTo>
                        <a:pt x="161478" y="12930"/>
                      </a:lnTo>
                      <a:cubicBezTo>
                        <a:pt x="165764" y="13573"/>
                        <a:pt x="169014" y="11644"/>
                        <a:pt x="173194" y="11501"/>
                      </a:cubicBezTo>
                      <a:cubicBezTo>
                        <a:pt x="171943" y="11395"/>
                        <a:pt x="170300" y="11573"/>
                        <a:pt x="171372" y="11108"/>
                      </a:cubicBezTo>
                      <a:lnTo>
                        <a:pt x="175229" y="10894"/>
                      </a:lnTo>
                      <a:lnTo>
                        <a:pt x="174444" y="11430"/>
                      </a:lnTo>
                      <a:lnTo>
                        <a:pt x="180194" y="11323"/>
                      </a:lnTo>
                      <a:lnTo>
                        <a:pt x="179373" y="10787"/>
                      </a:lnTo>
                      <a:cubicBezTo>
                        <a:pt x="182195" y="10894"/>
                        <a:pt x="183266" y="11858"/>
                        <a:pt x="186374" y="10823"/>
                      </a:cubicBezTo>
                      <a:cubicBezTo>
                        <a:pt x="187803" y="10287"/>
                        <a:pt x="183659" y="10180"/>
                        <a:pt x="186624" y="9823"/>
                      </a:cubicBezTo>
                      <a:cubicBezTo>
                        <a:pt x="190410" y="10037"/>
                        <a:pt x="196089" y="10359"/>
                        <a:pt x="200911" y="10394"/>
                      </a:cubicBezTo>
                      <a:cubicBezTo>
                        <a:pt x="200447" y="9751"/>
                        <a:pt x="201733" y="9751"/>
                        <a:pt x="203054" y="9573"/>
                      </a:cubicBezTo>
                      <a:lnTo>
                        <a:pt x="203233" y="10144"/>
                      </a:lnTo>
                      <a:cubicBezTo>
                        <a:pt x="208341" y="9215"/>
                        <a:pt x="205126" y="11323"/>
                        <a:pt x="210198" y="10608"/>
                      </a:cubicBezTo>
                      <a:lnTo>
                        <a:pt x="209770" y="11001"/>
                      </a:lnTo>
                      <a:lnTo>
                        <a:pt x="211091" y="9787"/>
                      </a:lnTo>
                      <a:cubicBezTo>
                        <a:pt x="215663" y="8573"/>
                        <a:pt x="213592" y="10930"/>
                        <a:pt x="218664" y="9323"/>
                      </a:cubicBezTo>
                      <a:cubicBezTo>
                        <a:pt x="216663" y="9430"/>
                        <a:pt x="217699" y="8072"/>
                        <a:pt x="220199" y="8287"/>
                      </a:cubicBezTo>
                      <a:lnTo>
                        <a:pt x="219592" y="8858"/>
                      </a:lnTo>
                      <a:cubicBezTo>
                        <a:pt x="220950" y="8716"/>
                        <a:pt x="221414" y="8501"/>
                        <a:pt x="222342" y="8608"/>
                      </a:cubicBezTo>
                      <a:cubicBezTo>
                        <a:pt x="221521" y="8894"/>
                        <a:pt x="221914" y="9394"/>
                        <a:pt x="223914" y="9323"/>
                      </a:cubicBezTo>
                      <a:lnTo>
                        <a:pt x="222557" y="10001"/>
                      </a:lnTo>
                      <a:lnTo>
                        <a:pt x="226379" y="8965"/>
                      </a:lnTo>
                      <a:cubicBezTo>
                        <a:pt x="229308" y="9573"/>
                        <a:pt x="233987" y="8858"/>
                        <a:pt x="235201" y="9644"/>
                      </a:cubicBezTo>
                      <a:cubicBezTo>
                        <a:pt x="235201" y="9644"/>
                        <a:pt x="241524" y="10108"/>
                        <a:pt x="242988" y="9287"/>
                      </a:cubicBezTo>
                      <a:cubicBezTo>
                        <a:pt x="241702" y="9787"/>
                        <a:pt x="245203" y="10072"/>
                        <a:pt x="244203" y="10644"/>
                      </a:cubicBezTo>
                      <a:cubicBezTo>
                        <a:pt x="245845" y="10072"/>
                        <a:pt x="250703" y="9715"/>
                        <a:pt x="252632" y="10394"/>
                      </a:cubicBezTo>
                      <a:lnTo>
                        <a:pt x="252275" y="10466"/>
                      </a:lnTo>
                      <a:cubicBezTo>
                        <a:pt x="259419" y="11323"/>
                        <a:pt x="264562" y="9966"/>
                        <a:pt x="270956" y="11073"/>
                      </a:cubicBezTo>
                      <a:cubicBezTo>
                        <a:pt x="270706" y="10394"/>
                        <a:pt x="274063" y="10930"/>
                        <a:pt x="273277" y="10037"/>
                      </a:cubicBezTo>
                      <a:cubicBezTo>
                        <a:pt x="279993" y="9537"/>
                        <a:pt x="285315" y="12430"/>
                        <a:pt x="287887" y="10001"/>
                      </a:cubicBezTo>
                      <a:cubicBezTo>
                        <a:pt x="290923" y="10072"/>
                        <a:pt x="291423" y="10859"/>
                        <a:pt x="292994" y="11108"/>
                      </a:cubicBezTo>
                      <a:lnTo>
                        <a:pt x="292280" y="11180"/>
                      </a:lnTo>
                      <a:cubicBezTo>
                        <a:pt x="297959" y="11359"/>
                        <a:pt x="299602" y="11501"/>
                        <a:pt x="303817" y="11894"/>
                      </a:cubicBezTo>
                      <a:cubicBezTo>
                        <a:pt x="305924" y="11823"/>
                        <a:pt x="306389" y="10644"/>
                        <a:pt x="310103" y="11287"/>
                      </a:cubicBezTo>
                      <a:cubicBezTo>
                        <a:pt x="308853" y="11644"/>
                        <a:pt x="310389" y="11716"/>
                        <a:pt x="311782" y="11858"/>
                      </a:cubicBezTo>
                      <a:cubicBezTo>
                        <a:pt x="310889" y="11858"/>
                        <a:pt x="310568" y="12001"/>
                        <a:pt x="312390" y="12502"/>
                      </a:cubicBezTo>
                      <a:cubicBezTo>
                        <a:pt x="312675" y="12394"/>
                        <a:pt x="313068" y="12323"/>
                        <a:pt x="313461" y="12287"/>
                      </a:cubicBezTo>
                      <a:cubicBezTo>
                        <a:pt x="313461" y="12323"/>
                        <a:pt x="313533" y="12359"/>
                        <a:pt x="313497" y="12394"/>
                      </a:cubicBezTo>
                      <a:cubicBezTo>
                        <a:pt x="315854" y="12466"/>
                        <a:pt x="315461" y="12287"/>
                        <a:pt x="314390" y="12109"/>
                      </a:cubicBezTo>
                      <a:cubicBezTo>
                        <a:pt x="314461" y="12037"/>
                        <a:pt x="314354" y="11930"/>
                        <a:pt x="314033" y="11787"/>
                      </a:cubicBezTo>
                      <a:cubicBezTo>
                        <a:pt x="316390" y="12645"/>
                        <a:pt x="320819" y="12430"/>
                        <a:pt x="321033" y="13287"/>
                      </a:cubicBezTo>
                      <a:cubicBezTo>
                        <a:pt x="328106" y="13859"/>
                        <a:pt x="333214" y="13644"/>
                        <a:pt x="339143" y="14073"/>
                      </a:cubicBezTo>
                      <a:cubicBezTo>
                        <a:pt x="339750" y="14573"/>
                        <a:pt x="338321" y="14752"/>
                        <a:pt x="336607" y="14716"/>
                      </a:cubicBezTo>
                      <a:lnTo>
                        <a:pt x="340786" y="15109"/>
                      </a:lnTo>
                      <a:cubicBezTo>
                        <a:pt x="340679" y="15716"/>
                        <a:pt x="338357" y="15145"/>
                        <a:pt x="337071" y="15073"/>
                      </a:cubicBezTo>
                      <a:cubicBezTo>
                        <a:pt x="341858" y="16717"/>
                        <a:pt x="347394" y="15466"/>
                        <a:pt x="353037" y="17252"/>
                      </a:cubicBezTo>
                      <a:lnTo>
                        <a:pt x="354323" y="16966"/>
                      </a:lnTo>
                      <a:lnTo>
                        <a:pt x="354645" y="17109"/>
                      </a:lnTo>
                      <a:cubicBezTo>
                        <a:pt x="354681" y="16859"/>
                        <a:pt x="356002" y="16717"/>
                        <a:pt x="356895" y="16788"/>
                      </a:cubicBezTo>
                      <a:cubicBezTo>
                        <a:pt x="357610" y="17431"/>
                        <a:pt x="356645" y="18002"/>
                        <a:pt x="359503" y="18431"/>
                      </a:cubicBezTo>
                      <a:cubicBezTo>
                        <a:pt x="361681" y="19288"/>
                        <a:pt x="365932" y="19252"/>
                        <a:pt x="368932" y="19502"/>
                      </a:cubicBezTo>
                      <a:cubicBezTo>
                        <a:pt x="367361" y="19109"/>
                        <a:pt x="367932" y="18931"/>
                        <a:pt x="368647" y="18860"/>
                      </a:cubicBezTo>
                      <a:cubicBezTo>
                        <a:pt x="370075" y="19109"/>
                        <a:pt x="370790" y="19788"/>
                        <a:pt x="371933" y="19753"/>
                      </a:cubicBezTo>
                      <a:lnTo>
                        <a:pt x="371933" y="20503"/>
                      </a:lnTo>
                      <a:cubicBezTo>
                        <a:pt x="371504" y="19717"/>
                        <a:pt x="375790" y="20467"/>
                        <a:pt x="376362" y="20288"/>
                      </a:cubicBezTo>
                      <a:cubicBezTo>
                        <a:pt x="377076" y="20967"/>
                        <a:pt x="374076" y="20324"/>
                        <a:pt x="373647" y="20646"/>
                      </a:cubicBezTo>
                      <a:cubicBezTo>
                        <a:pt x="379326" y="21717"/>
                        <a:pt x="376505" y="21181"/>
                        <a:pt x="382184" y="22217"/>
                      </a:cubicBezTo>
                      <a:cubicBezTo>
                        <a:pt x="385327" y="22288"/>
                        <a:pt x="381755" y="21431"/>
                        <a:pt x="383363" y="21110"/>
                      </a:cubicBezTo>
                      <a:cubicBezTo>
                        <a:pt x="386077" y="21503"/>
                        <a:pt x="388792" y="21610"/>
                        <a:pt x="391757" y="22681"/>
                      </a:cubicBezTo>
                      <a:lnTo>
                        <a:pt x="390935" y="21860"/>
                      </a:lnTo>
                      <a:cubicBezTo>
                        <a:pt x="396079" y="22503"/>
                        <a:pt x="399043" y="23289"/>
                        <a:pt x="402258" y="24718"/>
                      </a:cubicBezTo>
                      <a:cubicBezTo>
                        <a:pt x="421475" y="26825"/>
                        <a:pt x="423939" y="25968"/>
                        <a:pt x="421546" y="24074"/>
                      </a:cubicBezTo>
                      <a:cubicBezTo>
                        <a:pt x="419153" y="22217"/>
                        <a:pt x="411866" y="19824"/>
                        <a:pt x="411866" y="19824"/>
                      </a:cubicBezTo>
                      <a:cubicBezTo>
                        <a:pt x="397329" y="14716"/>
                        <a:pt x="389149" y="14752"/>
                        <a:pt x="371254" y="1189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" name="Graphic 1">
                <a:extLst>
                  <a:ext uri="{FF2B5EF4-FFF2-40B4-BE49-F238E27FC236}">
                    <a16:creationId xmlns:a16="http://schemas.microsoft.com/office/drawing/2014/main" id="{6AA6905E-69D2-AD4D-BF43-BAF2A75E7E07}"/>
                  </a:ext>
                </a:extLst>
              </p:cNvPr>
              <p:cNvGrpSpPr/>
              <p:nvPr/>
            </p:nvGrpSpPr>
            <p:grpSpPr>
              <a:xfrm>
                <a:off x="8701436" y="6130346"/>
                <a:ext cx="475653" cy="105146"/>
                <a:chOff x="8701436" y="6130346"/>
                <a:chExt cx="475653" cy="105146"/>
              </a:xfrm>
              <a:grpFill/>
            </p:grpSpPr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273B8490-00F4-994D-808C-EE47A93E89AF}"/>
                    </a:ext>
                  </a:extLst>
                </p:cNvPr>
                <p:cNvSpPr/>
                <p:nvPr/>
              </p:nvSpPr>
              <p:spPr>
                <a:xfrm>
                  <a:off x="8773786" y="6209490"/>
                  <a:ext cx="1217" cy="678"/>
                </a:xfrm>
                <a:custGeom>
                  <a:avLst/>
                  <a:gdLst>
                    <a:gd name="connsiteX0" fmla="*/ 0 w 1217"/>
                    <a:gd name="connsiteY0" fmla="*/ 0 h 678"/>
                    <a:gd name="connsiteX1" fmla="*/ 1214 w 1217"/>
                    <a:gd name="connsiteY1" fmla="*/ 679 h 678"/>
                    <a:gd name="connsiteX2" fmla="*/ 0 w 1217"/>
                    <a:gd name="connsiteY2" fmla="*/ 0 h 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17" h="678">
                      <a:moveTo>
                        <a:pt x="0" y="0"/>
                      </a:moveTo>
                      <a:lnTo>
                        <a:pt x="1214" y="679"/>
                      </a:lnTo>
                      <a:cubicBezTo>
                        <a:pt x="1250" y="572"/>
                        <a:pt x="964" y="358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DA564528-7692-234C-8977-EF3850D0BA1F}"/>
                    </a:ext>
                  </a:extLst>
                </p:cNvPr>
                <p:cNvSpPr/>
                <p:nvPr/>
              </p:nvSpPr>
              <p:spPr>
                <a:xfrm>
                  <a:off x="9118936" y="6199774"/>
                  <a:ext cx="285" cy="143"/>
                </a:xfrm>
                <a:custGeom>
                  <a:avLst/>
                  <a:gdLst>
                    <a:gd name="connsiteX0" fmla="*/ 0 w 285"/>
                    <a:gd name="connsiteY0" fmla="*/ 143 h 143"/>
                    <a:gd name="connsiteX1" fmla="*/ 286 w 285"/>
                    <a:gd name="connsiteY1" fmla="*/ 0 h 143"/>
                    <a:gd name="connsiteX2" fmla="*/ 0 w 285"/>
                    <a:gd name="connsiteY2" fmla="*/ 143 h 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5" h="143">
                      <a:moveTo>
                        <a:pt x="0" y="143"/>
                      </a:moveTo>
                      <a:lnTo>
                        <a:pt x="286" y="0"/>
                      </a:lnTo>
                      <a:cubicBezTo>
                        <a:pt x="72" y="72"/>
                        <a:pt x="0" y="107"/>
                        <a:pt x="0" y="14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F0996240-A8F6-B74A-A145-A600731DE6C4}"/>
                    </a:ext>
                  </a:extLst>
                </p:cNvPr>
                <p:cNvSpPr/>
                <p:nvPr/>
              </p:nvSpPr>
              <p:spPr>
                <a:xfrm>
                  <a:off x="8824078" y="6230457"/>
                  <a:ext cx="464" cy="35"/>
                </a:xfrm>
                <a:custGeom>
                  <a:avLst/>
                  <a:gdLst>
                    <a:gd name="connsiteX0" fmla="*/ 464 w 464"/>
                    <a:gd name="connsiteY0" fmla="*/ 0 h 35"/>
                    <a:gd name="connsiteX1" fmla="*/ 393 w 464"/>
                    <a:gd name="connsiteY1" fmla="*/ 0 h 35"/>
                    <a:gd name="connsiteX2" fmla="*/ 0 w 464"/>
                    <a:gd name="connsiteY2" fmla="*/ 35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" h="35">
                      <a:moveTo>
                        <a:pt x="464" y="0"/>
                      </a:moveTo>
                      <a:lnTo>
                        <a:pt x="393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4E0675FC-5AEC-D24B-B5EA-685D2BC6923D}"/>
                    </a:ext>
                  </a:extLst>
                </p:cNvPr>
                <p:cNvSpPr/>
                <p:nvPr/>
              </p:nvSpPr>
              <p:spPr>
                <a:xfrm>
                  <a:off x="8701436" y="6130346"/>
                  <a:ext cx="475653" cy="105146"/>
                </a:xfrm>
                <a:custGeom>
                  <a:avLst/>
                  <a:gdLst>
                    <a:gd name="connsiteX0" fmla="*/ 53669 w 475653"/>
                    <a:gd name="connsiteY0" fmla="*/ 81716 h 105146"/>
                    <a:gd name="connsiteX1" fmla="*/ 64920 w 475653"/>
                    <a:gd name="connsiteY1" fmla="*/ 85752 h 105146"/>
                    <a:gd name="connsiteX2" fmla="*/ 73636 w 475653"/>
                    <a:gd name="connsiteY2" fmla="*/ 89109 h 105146"/>
                    <a:gd name="connsiteX3" fmla="*/ 94817 w 475653"/>
                    <a:gd name="connsiteY3" fmla="*/ 95288 h 105146"/>
                    <a:gd name="connsiteX4" fmla="*/ 123035 w 475653"/>
                    <a:gd name="connsiteY4" fmla="*/ 100111 h 105146"/>
                    <a:gd name="connsiteX5" fmla="*/ 131357 w 475653"/>
                    <a:gd name="connsiteY5" fmla="*/ 100504 h 105146"/>
                    <a:gd name="connsiteX6" fmla="*/ 136179 w 475653"/>
                    <a:gd name="connsiteY6" fmla="*/ 100861 h 105146"/>
                    <a:gd name="connsiteX7" fmla="*/ 136679 w 475653"/>
                    <a:gd name="connsiteY7" fmla="*/ 100861 h 105146"/>
                    <a:gd name="connsiteX8" fmla="*/ 137179 w 475653"/>
                    <a:gd name="connsiteY8" fmla="*/ 100897 h 105146"/>
                    <a:gd name="connsiteX9" fmla="*/ 138894 w 475653"/>
                    <a:gd name="connsiteY9" fmla="*/ 101218 h 105146"/>
                    <a:gd name="connsiteX10" fmla="*/ 141251 w 475653"/>
                    <a:gd name="connsiteY10" fmla="*/ 102432 h 105146"/>
                    <a:gd name="connsiteX11" fmla="*/ 143502 w 475653"/>
                    <a:gd name="connsiteY11" fmla="*/ 102504 h 105146"/>
                    <a:gd name="connsiteX12" fmla="*/ 143073 w 475653"/>
                    <a:gd name="connsiteY12" fmla="*/ 102468 h 105146"/>
                    <a:gd name="connsiteX13" fmla="*/ 147359 w 475653"/>
                    <a:gd name="connsiteY13" fmla="*/ 102790 h 105146"/>
                    <a:gd name="connsiteX14" fmla="*/ 147252 w 475653"/>
                    <a:gd name="connsiteY14" fmla="*/ 102932 h 105146"/>
                    <a:gd name="connsiteX15" fmla="*/ 154110 w 475653"/>
                    <a:gd name="connsiteY15" fmla="*/ 103075 h 105146"/>
                    <a:gd name="connsiteX16" fmla="*/ 154003 w 475653"/>
                    <a:gd name="connsiteY16" fmla="*/ 103218 h 105146"/>
                    <a:gd name="connsiteX17" fmla="*/ 157182 w 475653"/>
                    <a:gd name="connsiteY17" fmla="*/ 103397 h 105146"/>
                    <a:gd name="connsiteX18" fmla="*/ 156610 w 475653"/>
                    <a:gd name="connsiteY18" fmla="*/ 103575 h 105146"/>
                    <a:gd name="connsiteX19" fmla="*/ 170005 w 475653"/>
                    <a:gd name="connsiteY19" fmla="*/ 104111 h 105146"/>
                    <a:gd name="connsiteX20" fmla="*/ 169683 w 475653"/>
                    <a:gd name="connsiteY20" fmla="*/ 103432 h 105146"/>
                    <a:gd name="connsiteX21" fmla="*/ 189722 w 475653"/>
                    <a:gd name="connsiteY21" fmla="*/ 104540 h 105146"/>
                    <a:gd name="connsiteX22" fmla="*/ 189614 w 475653"/>
                    <a:gd name="connsiteY22" fmla="*/ 104682 h 105146"/>
                    <a:gd name="connsiteX23" fmla="*/ 215975 w 475653"/>
                    <a:gd name="connsiteY23" fmla="*/ 104647 h 105146"/>
                    <a:gd name="connsiteX24" fmla="*/ 216439 w 475653"/>
                    <a:gd name="connsiteY24" fmla="*/ 105147 h 105146"/>
                    <a:gd name="connsiteX25" fmla="*/ 226405 w 475653"/>
                    <a:gd name="connsiteY25" fmla="*/ 103468 h 105146"/>
                    <a:gd name="connsiteX26" fmla="*/ 229727 w 475653"/>
                    <a:gd name="connsiteY26" fmla="*/ 104325 h 105146"/>
                    <a:gd name="connsiteX27" fmla="*/ 235442 w 475653"/>
                    <a:gd name="connsiteY27" fmla="*/ 103397 h 105146"/>
                    <a:gd name="connsiteX28" fmla="*/ 234192 w 475653"/>
                    <a:gd name="connsiteY28" fmla="*/ 103647 h 105146"/>
                    <a:gd name="connsiteX29" fmla="*/ 241978 w 475653"/>
                    <a:gd name="connsiteY29" fmla="*/ 103254 h 105146"/>
                    <a:gd name="connsiteX30" fmla="*/ 240407 w 475653"/>
                    <a:gd name="connsiteY30" fmla="*/ 102254 h 105146"/>
                    <a:gd name="connsiteX31" fmla="*/ 245443 w 475653"/>
                    <a:gd name="connsiteY31" fmla="*/ 103111 h 105146"/>
                    <a:gd name="connsiteX32" fmla="*/ 245372 w 475653"/>
                    <a:gd name="connsiteY32" fmla="*/ 102218 h 105146"/>
                    <a:gd name="connsiteX33" fmla="*/ 260052 w 475653"/>
                    <a:gd name="connsiteY33" fmla="*/ 103754 h 105146"/>
                    <a:gd name="connsiteX34" fmla="*/ 328918 w 475653"/>
                    <a:gd name="connsiteY34" fmla="*/ 96503 h 105146"/>
                    <a:gd name="connsiteX35" fmla="*/ 329954 w 475653"/>
                    <a:gd name="connsiteY35" fmla="*/ 97039 h 105146"/>
                    <a:gd name="connsiteX36" fmla="*/ 336526 w 475653"/>
                    <a:gd name="connsiteY36" fmla="*/ 95467 h 105146"/>
                    <a:gd name="connsiteX37" fmla="*/ 338919 w 475653"/>
                    <a:gd name="connsiteY37" fmla="*/ 94610 h 105146"/>
                    <a:gd name="connsiteX38" fmla="*/ 339919 w 475653"/>
                    <a:gd name="connsiteY38" fmla="*/ 95039 h 105146"/>
                    <a:gd name="connsiteX39" fmla="*/ 343812 w 475653"/>
                    <a:gd name="connsiteY39" fmla="*/ 93967 h 105146"/>
                    <a:gd name="connsiteX40" fmla="*/ 346348 w 475653"/>
                    <a:gd name="connsiteY40" fmla="*/ 94146 h 105146"/>
                    <a:gd name="connsiteX41" fmla="*/ 372209 w 475653"/>
                    <a:gd name="connsiteY41" fmla="*/ 88752 h 105146"/>
                    <a:gd name="connsiteX42" fmla="*/ 416357 w 475653"/>
                    <a:gd name="connsiteY42" fmla="*/ 77286 h 105146"/>
                    <a:gd name="connsiteX43" fmla="*/ 443003 w 475653"/>
                    <a:gd name="connsiteY43" fmla="*/ 69714 h 105146"/>
                    <a:gd name="connsiteX44" fmla="*/ 468364 w 475653"/>
                    <a:gd name="connsiteY44" fmla="*/ 53533 h 105146"/>
                    <a:gd name="connsiteX45" fmla="*/ 469471 w 475653"/>
                    <a:gd name="connsiteY45" fmla="*/ 51461 h 105146"/>
                    <a:gd name="connsiteX46" fmla="*/ 473686 w 475653"/>
                    <a:gd name="connsiteY46" fmla="*/ 43318 h 105146"/>
                    <a:gd name="connsiteX47" fmla="*/ 475614 w 475653"/>
                    <a:gd name="connsiteY47" fmla="*/ 34102 h 105146"/>
                    <a:gd name="connsiteX48" fmla="*/ 475579 w 475653"/>
                    <a:gd name="connsiteY48" fmla="*/ 30424 h 105146"/>
                    <a:gd name="connsiteX49" fmla="*/ 473614 w 475653"/>
                    <a:gd name="connsiteY49" fmla="*/ 21636 h 105146"/>
                    <a:gd name="connsiteX50" fmla="*/ 467935 w 475653"/>
                    <a:gd name="connsiteY50" fmla="*/ 11778 h 105146"/>
                    <a:gd name="connsiteX51" fmla="*/ 464042 w 475653"/>
                    <a:gd name="connsiteY51" fmla="*/ 7599 h 105146"/>
                    <a:gd name="connsiteX52" fmla="*/ 461970 w 475653"/>
                    <a:gd name="connsiteY52" fmla="*/ 5813 h 105146"/>
                    <a:gd name="connsiteX53" fmla="*/ 459684 w 475653"/>
                    <a:gd name="connsiteY53" fmla="*/ 4099 h 105146"/>
                    <a:gd name="connsiteX54" fmla="*/ 458005 w 475653"/>
                    <a:gd name="connsiteY54" fmla="*/ 3313 h 105146"/>
                    <a:gd name="connsiteX55" fmla="*/ 456755 w 475653"/>
                    <a:gd name="connsiteY55" fmla="*/ 2634 h 105146"/>
                    <a:gd name="connsiteX56" fmla="*/ 454541 w 475653"/>
                    <a:gd name="connsiteY56" fmla="*/ 1277 h 105146"/>
                    <a:gd name="connsiteX57" fmla="*/ 452505 w 475653"/>
                    <a:gd name="connsiteY57" fmla="*/ 205 h 105146"/>
                    <a:gd name="connsiteX58" fmla="*/ 451576 w 475653"/>
                    <a:gd name="connsiteY58" fmla="*/ 27 h 105146"/>
                    <a:gd name="connsiteX59" fmla="*/ 451111 w 475653"/>
                    <a:gd name="connsiteY59" fmla="*/ 27 h 105146"/>
                    <a:gd name="connsiteX60" fmla="*/ 450611 w 475653"/>
                    <a:gd name="connsiteY60" fmla="*/ 455 h 105146"/>
                    <a:gd name="connsiteX61" fmla="*/ 450504 w 475653"/>
                    <a:gd name="connsiteY61" fmla="*/ 598 h 105146"/>
                    <a:gd name="connsiteX62" fmla="*/ 450469 w 475653"/>
                    <a:gd name="connsiteY62" fmla="*/ 634 h 105146"/>
                    <a:gd name="connsiteX63" fmla="*/ 450433 w 475653"/>
                    <a:gd name="connsiteY63" fmla="*/ 670 h 105146"/>
                    <a:gd name="connsiteX64" fmla="*/ 450433 w 475653"/>
                    <a:gd name="connsiteY64" fmla="*/ 670 h 105146"/>
                    <a:gd name="connsiteX65" fmla="*/ 450433 w 475653"/>
                    <a:gd name="connsiteY65" fmla="*/ 670 h 105146"/>
                    <a:gd name="connsiteX66" fmla="*/ 450433 w 475653"/>
                    <a:gd name="connsiteY66" fmla="*/ 670 h 105146"/>
                    <a:gd name="connsiteX67" fmla="*/ 450433 w 475653"/>
                    <a:gd name="connsiteY67" fmla="*/ 670 h 105146"/>
                    <a:gd name="connsiteX68" fmla="*/ 450719 w 475653"/>
                    <a:gd name="connsiteY68" fmla="*/ 420 h 105146"/>
                    <a:gd name="connsiteX69" fmla="*/ 450719 w 475653"/>
                    <a:gd name="connsiteY69" fmla="*/ 420 h 105146"/>
                    <a:gd name="connsiteX70" fmla="*/ 450504 w 475653"/>
                    <a:gd name="connsiteY70" fmla="*/ 455 h 105146"/>
                    <a:gd name="connsiteX71" fmla="*/ 450254 w 475653"/>
                    <a:gd name="connsiteY71" fmla="*/ 813 h 105146"/>
                    <a:gd name="connsiteX72" fmla="*/ 450254 w 475653"/>
                    <a:gd name="connsiteY72" fmla="*/ 1348 h 105146"/>
                    <a:gd name="connsiteX73" fmla="*/ 452505 w 475653"/>
                    <a:gd name="connsiteY73" fmla="*/ 3706 h 105146"/>
                    <a:gd name="connsiteX74" fmla="*/ 456934 w 475653"/>
                    <a:gd name="connsiteY74" fmla="*/ 8349 h 105146"/>
                    <a:gd name="connsiteX75" fmla="*/ 463256 w 475653"/>
                    <a:gd name="connsiteY75" fmla="*/ 17886 h 105146"/>
                    <a:gd name="connsiteX76" fmla="*/ 462863 w 475653"/>
                    <a:gd name="connsiteY76" fmla="*/ 17707 h 105146"/>
                    <a:gd name="connsiteX77" fmla="*/ 466721 w 475653"/>
                    <a:gd name="connsiteY77" fmla="*/ 26958 h 105146"/>
                    <a:gd name="connsiteX78" fmla="*/ 468185 w 475653"/>
                    <a:gd name="connsiteY78" fmla="*/ 34924 h 105146"/>
                    <a:gd name="connsiteX79" fmla="*/ 466899 w 475653"/>
                    <a:gd name="connsiteY79" fmla="*/ 38460 h 105146"/>
                    <a:gd name="connsiteX80" fmla="*/ 465435 w 475653"/>
                    <a:gd name="connsiteY80" fmla="*/ 42675 h 105146"/>
                    <a:gd name="connsiteX81" fmla="*/ 465399 w 475653"/>
                    <a:gd name="connsiteY81" fmla="*/ 42461 h 105146"/>
                    <a:gd name="connsiteX82" fmla="*/ 461649 w 475653"/>
                    <a:gd name="connsiteY82" fmla="*/ 48818 h 105146"/>
                    <a:gd name="connsiteX83" fmla="*/ 456505 w 475653"/>
                    <a:gd name="connsiteY83" fmla="*/ 54069 h 105146"/>
                    <a:gd name="connsiteX84" fmla="*/ 457219 w 475653"/>
                    <a:gd name="connsiteY84" fmla="*/ 52819 h 105146"/>
                    <a:gd name="connsiteX85" fmla="*/ 450254 w 475653"/>
                    <a:gd name="connsiteY85" fmla="*/ 57391 h 105146"/>
                    <a:gd name="connsiteX86" fmla="*/ 444289 w 475653"/>
                    <a:gd name="connsiteY86" fmla="*/ 60213 h 105146"/>
                    <a:gd name="connsiteX87" fmla="*/ 437145 w 475653"/>
                    <a:gd name="connsiteY87" fmla="*/ 62570 h 105146"/>
                    <a:gd name="connsiteX88" fmla="*/ 425358 w 475653"/>
                    <a:gd name="connsiteY88" fmla="*/ 67214 h 105146"/>
                    <a:gd name="connsiteX89" fmla="*/ 425680 w 475653"/>
                    <a:gd name="connsiteY89" fmla="*/ 66892 h 105146"/>
                    <a:gd name="connsiteX90" fmla="*/ 418107 w 475653"/>
                    <a:gd name="connsiteY90" fmla="*/ 69643 h 105146"/>
                    <a:gd name="connsiteX91" fmla="*/ 417643 w 475653"/>
                    <a:gd name="connsiteY91" fmla="*/ 69571 h 105146"/>
                    <a:gd name="connsiteX92" fmla="*/ 404784 w 475653"/>
                    <a:gd name="connsiteY92" fmla="*/ 73679 h 105146"/>
                    <a:gd name="connsiteX93" fmla="*/ 404463 w 475653"/>
                    <a:gd name="connsiteY93" fmla="*/ 73250 h 105146"/>
                    <a:gd name="connsiteX94" fmla="*/ 397498 w 475653"/>
                    <a:gd name="connsiteY94" fmla="*/ 75108 h 105146"/>
                    <a:gd name="connsiteX95" fmla="*/ 400141 w 475653"/>
                    <a:gd name="connsiteY95" fmla="*/ 74572 h 105146"/>
                    <a:gd name="connsiteX96" fmla="*/ 389782 w 475653"/>
                    <a:gd name="connsiteY96" fmla="*/ 77215 h 105146"/>
                    <a:gd name="connsiteX97" fmla="*/ 375602 w 475653"/>
                    <a:gd name="connsiteY97" fmla="*/ 82715 h 105146"/>
                    <a:gd name="connsiteX98" fmla="*/ 374030 w 475653"/>
                    <a:gd name="connsiteY98" fmla="*/ 82501 h 105146"/>
                    <a:gd name="connsiteX99" fmla="*/ 374566 w 475653"/>
                    <a:gd name="connsiteY99" fmla="*/ 81323 h 105146"/>
                    <a:gd name="connsiteX100" fmla="*/ 364493 w 475653"/>
                    <a:gd name="connsiteY100" fmla="*/ 83180 h 105146"/>
                    <a:gd name="connsiteX101" fmla="*/ 364208 w 475653"/>
                    <a:gd name="connsiteY101" fmla="*/ 82644 h 105146"/>
                    <a:gd name="connsiteX102" fmla="*/ 349920 w 475653"/>
                    <a:gd name="connsiteY102" fmla="*/ 85645 h 105146"/>
                    <a:gd name="connsiteX103" fmla="*/ 339847 w 475653"/>
                    <a:gd name="connsiteY103" fmla="*/ 86752 h 105146"/>
                    <a:gd name="connsiteX104" fmla="*/ 337383 w 475653"/>
                    <a:gd name="connsiteY104" fmla="*/ 86395 h 105146"/>
                    <a:gd name="connsiteX105" fmla="*/ 332739 w 475653"/>
                    <a:gd name="connsiteY105" fmla="*/ 87752 h 105146"/>
                    <a:gd name="connsiteX106" fmla="*/ 330668 w 475653"/>
                    <a:gd name="connsiteY106" fmla="*/ 87216 h 105146"/>
                    <a:gd name="connsiteX107" fmla="*/ 308772 w 475653"/>
                    <a:gd name="connsiteY107" fmla="*/ 89966 h 105146"/>
                    <a:gd name="connsiteX108" fmla="*/ 301271 w 475653"/>
                    <a:gd name="connsiteY108" fmla="*/ 91931 h 105146"/>
                    <a:gd name="connsiteX109" fmla="*/ 297342 w 475653"/>
                    <a:gd name="connsiteY109" fmla="*/ 91431 h 105146"/>
                    <a:gd name="connsiteX110" fmla="*/ 298450 w 475653"/>
                    <a:gd name="connsiteY110" fmla="*/ 91395 h 105146"/>
                    <a:gd name="connsiteX111" fmla="*/ 298985 w 475653"/>
                    <a:gd name="connsiteY111" fmla="*/ 90788 h 105146"/>
                    <a:gd name="connsiteX112" fmla="*/ 285198 w 475653"/>
                    <a:gd name="connsiteY112" fmla="*/ 92538 h 105146"/>
                    <a:gd name="connsiteX113" fmla="*/ 287341 w 475653"/>
                    <a:gd name="connsiteY113" fmla="*/ 92860 h 105146"/>
                    <a:gd name="connsiteX114" fmla="*/ 282805 w 475653"/>
                    <a:gd name="connsiteY114" fmla="*/ 93181 h 105146"/>
                    <a:gd name="connsiteX115" fmla="*/ 283698 w 475653"/>
                    <a:gd name="connsiteY115" fmla="*/ 92645 h 105146"/>
                    <a:gd name="connsiteX116" fmla="*/ 276911 w 475653"/>
                    <a:gd name="connsiteY116" fmla="*/ 92967 h 105146"/>
                    <a:gd name="connsiteX117" fmla="*/ 277876 w 475653"/>
                    <a:gd name="connsiteY117" fmla="*/ 93467 h 105146"/>
                    <a:gd name="connsiteX118" fmla="*/ 269624 w 475653"/>
                    <a:gd name="connsiteY118" fmla="*/ 93574 h 105146"/>
                    <a:gd name="connsiteX119" fmla="*/ 269339 w 475653"/>
                    <a:gd name="connsiteY119" fmla="*/ 94574 h 105146"/>
                    <a:gd name="connsiteX120" fmla="*/ 252551 w 475653"/>
                    <a:gd name="connsiteY120" fmla="*/ 94360 h 105146"/>
                    <a:gd name="connsiteX121" fmla="*/ 250015 w 475653"/>
                    <a:gd name="connsiteY121" fmla="*/ 95217 h 105146"/>
                    <a:gd name="connsiteX122" fmla="*/ 249801 w 475653"/>
                    <a:gd name="connsiteY122" fmla="*/ 94646 h 105146"/>
                    <a:gd name="connsiteX123" fmla="*/ 241621 w 475653"/>
                    <a:gd name="connsiteY123" fmla="*/ 94360 h 105146"/>
                    <a:gd name="connsiteX124" fmla="*/ 242121 w 475653"/>
                    <a:gd name="connsiteY124" fmla="*/ 93931 h 105146"/>
                    <a:gd name="connsiteX125" fmla="*/ 240585 w 475653"/>
                    <a:gd name="connsiteY125" fmla="*/ 95182 h 105146"/>
                    <a:gd name="connsiteX126" fmla="*/ 231727 w 475653"/>
                    <a:gd name="connsiteY126" fmla="*/ 95753 h 105146"/>
                    <a:gd name="connsiteX127" fmla="*/ 229941 w 475653"/>
                    <a:gd name="connsiteY127" fmla="*/ 96789 h 105146"/>
                    <a:gd name="connsiteX128" fmla="*/ 230655 w 475653"/>
                    <a:gd name="connsiteY128" fmla="*/ 96217 h 105146"/>
                    <a:gd name="connsiteX129" fmla="*/ 227441 w 475653"/>
                    <a:gd name="connsiteY129" fmla="*/ 96503 h 105146"/>
                    <a:gd name="connsiteX130" fmla="*/ 225583 w 475653"/>
                    <a:gd name="connsiteY130" fmla="*/ 95824 h 105146"/>
                    <a:gd name="connsiteX131" fmla="*/ 227155 w 475653"/>
                    <a:gd name="connsiteY131" fmla="*/ 95110 h 105146"/>
                    <a:gd name="connsiteX132" fmla="*/ 222690 w 475653"/>
                    <a:gd name="connsiteY132" fmla="*/ 96181 h 105146"/>
                    <a:gd name="connsiteX133" fmla="*/ 212332 w 475653"/>
                    <a:gd name="connsiteY133" fmla="*/ 95539 h 105146"/>
                    <a:gd name="connsiteX134" fmla="*/ 203187 w 475653"/>
                    <a:gd name="connsiteY134" fmla="*/ 95932 h 105146"/>
                    <a:gd name="connsiteX135" fmla="*/ 201759 w 475653"/>
                    <a:gd name="connsiteY135" fmla="*/ 94574 h 105146"/>
                    <a:gd name="connsiteX136" fmla="*/ 191865 w 475653"/>
                    <a:gd name="connsiteY136" fmla="*/ 94753 h 105146"/>
                    <a:gd name="connsiteX137" fmla="*/ 192293 w 475653"/>
                    <a:gd name="connsiteY137" fmla="*/ 94682 h 105146"/>
                    <a:gd name="connsiteX138" fmla="*/ 170362 w 475653"/>
                    <a:gd name="connsiteY138" fmla="*/ 93860 h 105146"/>
                    <a:gd name="connsiteX139" fmla="*/ 167647 w 475653"/>
                    <a:gd name="connsiteY139" fmla="*/ 94860 h 105146"/>
                    <a:gd name="connsiteX140" fmla="*/ 150502 w 475653"/>
                    <a:gd name="connsiteY140" fmla="*/ 94574 h 105146"/>
                    <a:gd name="connsiteX141" fmla="*/ 144502 w 475653"/>
                    <a:gd name="connsiteY141" fmla="*/ 93396 h 105146"/>
                    <a:gd name="connsiteX142" fmla="*/ 145359 w 475653"/>
                    <a:gd name="connsiteY142" fmla="*/ 93324 h 105146"/>
                    <a:gd name="connsiteX143" fmla="*/ 143966 w 475653"/>
                    <a:gd name="connsiteY143" fmla="*/ 93288 h 105146"/>
                    <a:gd name="connsiteX144" fmla="*/ 143609 w 475653"/>
                    <a:gd name="connsiteY144" fmla="*/ 93288 h 105146"/>
                    <a:gd name="connsiteX145" fmla="*/ 141287 w 475653"/>
                    <a:gd name="connsiteY145" fmla="*/ 92788 h 105146"/>
                    <a:gd name="connsiteX146" fmla="*/ 137679 w 475653"/>
                    <a:gd name="connsiteY146" fmla="*/ 91931 h 105146"/>
                    <a:gd name="connsiteX147" fmla="*/ 134822 w 475653"/>
                    <a:gd name="connsiteY147" fmla="*/ 91717 h 105146"/>
                    <a:gd name="connsiteX148" fmla="*/ 131929 w 475653"/>
                    <a:gd name="connsiteY148" fmla="*/ 91467 h 105146"/>
                    <a:gd name="connsiteX149" fmla="*/ 124606 w 475653"/>
                    <a:gd name="connsiteY149" fmla="*/ 91895 h 105146"/>
                    <a:gd name="connsiteX150" fmla="*/ 122642 w 475653"/>
                    <a:gd name="connsiteY150" fmla="*/ 91252 h 105146"/>
                    <a:gd name="connsiteX151" fmla="*/ 121927 w 475653"/>
                    <a:gd name="connsiteY151" fmla="*/ 90574 h 105146"/>
                    <a:gd name="connsiteX152" fmla="*/ 120677 w 475653"/>
                    <a:gd name="connsiteY152" fmla="*/ 90717 h 105146"/>
                    <a:gd name="connsiteX153" fmla="*/ 120641 w 475653"/>
                    <a:gd name="connsiteY153" fmla="*/ 90574 h 105146"/>
                    <a:gd name="connsiteX154" fmla="*/ 119606 w 475653"/>
                    <a:gd name="connsiteY154" fmla="*/ 90824 h 105146"/>
                    <a:gd name="connsiteX155" fmla="*/ 119999 w 475653"/>
                    <a:gd name="connsiteY155" fmla="*/ 91181 h 105146"/>
                    <a:gd name="connsiteX156" fmla="*/ 111926 w 475653"/>
                    <a:gd name="connsiteY156" fmla="*/ 89109 h 105146"/>
                    <a:gd name="connsiteX157" fmla="*/ 91066 w 475653"/>
                    <a:gd name="connsiteY157" fmla="*/ 85894 h 105146"/>
                    <a:gd name="connsiteX158" fmla="*/ 94067 w 475653"/>
                    <a:gd name="connsiteY158" fmla="*/ 85680 h 105146"/>
                    <a:gd name="connsiteX159" fmla="*/ 89316 w 475653"/>
                    <a:gd name="connsiteY159" fmla="*/ 84609 h 105146"/>
                    <a:gd name="connsiteX160" fmla="*/ 93602 w 475653"/>
                    <a:gd name="connsiteY160" fmla="*/ 85252 h 105146"/>
                    <a:gd name="connsiteX161" fmla="*/ 75529 w 475653"/>
                    <a:gd name="connsiteY161" fmla="*/ 80108 h 105146"/>
                    <a:gd name="connsiteX162" fmla="*/ 74029 w 475653"/>
                    <a:gd name="connsiteY162" fmla="*/ 80144 h 105146"/>
                    <a:gd name="connsiteX163" fmla="*/ 73671 w 475653"/>
                    <a:gd name="connsiteY163" fmla="*/ 79930 h 105146"/>
                    <a:gd name="connsiteX164" fmla="*/ 71028 w 475653"/>
                    <a:gd name="connsiteY164" fmla="*/ 79787 h 105146"/>
                    <a:gd name="connsiteX165" fmla="*/ 68206 w 475653"/>
                    <a:gd name="connsiteY165" fmla="*/ 77572 h 105146"/>
                    <a:gd name="connsiteX166" fmla="*/ 57419 w 475653"/>
                    <a:gd name="connsiteY166" fmla="*/ 74714 h 105146"/>
                    <a:gd name="connsiteX167" fmla="*/ 57669 w 475653"/>
                    <a:gd name="connsiteY167" fmla="*/ 75393 h 105146"/>
                    <a:gd name="connsiteX168" fmla="*/ 54026 w 475653"/>
                    <a:gd name="connsiteY168" fmla="*/ 73821 h 105146"/>
                    <a:gd name="connsiteX169" fmla="*/ 54133 w 475653"/>
                    <a:gd name="connsiteY169" fmla="*/ 73107 h 105146"/>
                    <a:gd name="connsiteX170" fmla="*/ 49097 w 475653"/>
                    <a:gd name="connsiteY170" fmla="*/ 72322 h 105146"/>
                    <a:gd name="connsiteX171" fmla="*/ 52240 w 475653"/>
                    <a:gd name="connsiteY171" fmla="*/ 72607 h 105146"/>
                    <a:gd name="connsiteX172" fmla="*/ 42846 w 475653"/>
                    <a:gd name="connsiteY172" fmla="*/ 68928 h 105146"/>
                    <a:gd name="connsiteX173" fmla="*/ 41346 w 475653"/>
                    <a:gd name="connsiteY173" fmla="*/ 69678 h 105146"/>
                    <a:gd name="connsiteX174" fmla="*/ 32309 w 475653"/>
                    <a:gd name="connsiteY174" fmla="*/ 65499 h 105146"/>
                    <a:gd name="connsiteX175" fmla="*/ 33024 w 475653"/>
                    <a:gd name="connsiteY175" fmla="*/ 66607 h 105146"/>
                    <a:gd name="connsiteX176" fmla="*/ 21379 w 475653"/>
                    <a:gd name="connsiteY176" fmla="*/ 59534 h 105146"/>
                    <a:gd name="connsiteX177" fmla="*/ 2770 w 475653"/>
                    <a:gd name="connsiteY177" fmla="*/ 49997 h 105146"/>
                    <a:gd name="connsiteX178" fmla="*/ 377 w 475653"/>
                    <a:gd name="connsiteY178" fmla="*/ 50819 h 105146"/>
                    <a:gd name="connsiteX179" fmla="*/ 5556 w 475653"/>
                    <a:gd name="connsiteY179" fmla="*/ 56748 h 105146"/>
                    <a:gd name="connsiteX180" fmla="*/ 9449 w 475653"/>
                    <a:gd name="connsiteY180" fmla="*/ 60070 h 105146"/>
                    <a:gd name="connsiteX181" fmla="*/ 19379 w 475653"/>
                    <a:gd name="connsiteY181" fmla="*/ 67321 h 105146"/>
                    <a:gd name="connsiteX182" fmla="*/ 29309 w 475653"/>
                    <a:gd name="connsiteY182" fmla="*/ 72679 h 105146"/>
                    <a:gd name="connsiteX183" fmla="*/ 53669 w 475653"/>
                    <a:gd name="connsiteY183" fmla="*/ 81716 h 105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</a:cxnLst>
                  <a:rect l="l" t="t" r="r" b="b"/>
                  <a:pathLst>
                    <a:path w="475653" h="105146">
                      <a:moveTo>
                        <a:pt x="53669" y="81716"/>
                      </a:moveTo>
                      <a:cubicBezTo>
                        <a:pt x="58062" y="83287"/>
                        <a:pt x="61706" y="84573"/>
                        <a:pt x="64920" y="85752"/>
                      </a:cubicBezTo>
                      <a:cubicBezTo>
                        <a:pt x="68064" y="86966"/>
                        <a:pt x="70850" y="88038"/>
                        <a:pt x="73636" y="89109"/>
                      </a:cubicBezTo>
                      <a:cubicBezTo>
                        <a:pt x="79315" y="91216"/>
                        <a:pt x="85209" y="93181"/>
                        <a:pt x="94817" y="95288"/>
                      </a:cubicBezTo>
                      <a:cubicBezTo>
                        <a:pt x="103925" y="97610"/>
                        <a:pt x="113891" y="99146"/>
                        <a:pt x="123035" y="100111"/>
                      </a:cubicBezTo>
                      <a:cubicBezTo>
                        <a:pt x="125249" y="99896"/>
                        <a:pt x="128250" y="100218"/>
                        <a:pt x="131357" y="100504"/>
                      </a:cubicBezTo>
                      <a:cubicBezTo>
                        <a:pt x="132965" y="100646"/>
                        <a:pt x="134608" y="100754"/>
                        <a:pt x="136179" y="100861"/>
                      </a:cubicBezTo>
                      <a:cubicBezTo>
                        <a:pt x="136572" y="100861"/>
                        <a:pt x="136572" y="100861"/>
                        <a:pt x="136679" y="100861"/>
                      </a:cubicBezTo>
                      <a:cubicBezTo>
                        <a:pt x="136786" y="100861"/>
                        <a:pt x="136965" y="100861"/>
                        <a:pt x="137179" y="100897"/>
                      </a:cubicBezTo>
                      <a:cubicBezTo>
                        <a:pt x="137751" y="101004"/>
                        <a:pt x="138322" y="101111"/>
                        <a:pt x="138894" y="101218"/>
                      </a:cubicBezTo>
                      <a:cubicBezTo>
                        <a:pt x="139501" y="101611"/>
                        <a:pt x="140251" y="102039"/>
                        <a:pt x="141251" y="102432"/>
                      </a:cubicBezTo>
                      <a:cubicBezTo>
                        <a:pt x="141894" y="102504"/>
                        <a:pt x="142644" y="102539"/>
                        <a:pt x="143502" y="102504"/>
                      </a:cubicBezTo>
                      <a:lnTo>
                        <a:pt x="143073" y="102468"/>
                      </a:lnTo>
                      <a:cubicBezTo>
                        <a:pt x="144502" y="102396"/>
                        <a:pt x="146037" y="102468"/>
                        <a:pt x="147359" y="102790"/>
                      </a:cubicBezTo>
                      <a:lnTo>
                        <a:pt x="147252" y="102932"/>
                      </a:lnTo>
                      <a:cubicBezTo>
                        <a:pt x="149895" y="102718"/>
                        <a:pt x="152824" y="103183"/>
                        <a:pt x="154110" y="103075"/>
                      </a:cubicBezTo>
                      <a:lnTo>
                        <a:pt x="154003" y="103218"/>
                      </a:lnTo>
                      <a:lnTo>
                        <a:pt x="157182" y="103397"/>
                      </a:lnTo>
                      <a:lnTo>
                        <a:pt x="156610" y="103575"/>
                      </a:lnTo>
                      <a:cubicBezTo>
                        <a:pt x="161182" y="103504"/>
                        <a:pt x="165862" y="103718"/>
                        <a:pt x="170005" y="104111"/>
                      </a:cubicBezTo>
                      <a:lnTo>
                        <a:pt x="169683" y="103432"/>
                      </a:lnTo>
                      <a:cubicBezTo>
                        <a:pt x="178470" y="104647"/>
                        <a:pt x="181756" y="103468"/>
                        <a:pt x="189722" y="104540"/>
                      </a:cubicBezTo>
                      <a:lnTo>
                        <a:pt x="189614" y="104682"/>
                      </a:lnTo>
                      <a:cubicBezTo>
                        <a:pt x="199723" y="103289"/>
                        <a:pt x="205545" y="106254"/>
                        <a:pt x="215975" y="104647"/>
                      </a:cubicBezTo>
                      <a:cubicBezTo>
                        <a:pt x="214689" y="104861"/>
                        <a:pt x="216546" y="105004"/>
                        <a:pt x="216439" y="105147"/>
                      </a:cubicBezTo>
                      <a:cubicBezTo>
                        <a:pt x="221226" y="105004"/>
                        <a:pt x="226333" y="104754"/>
                        <a:pt x="226405" y="103468"/>
                      </a:cubicBezTo>
                      <a:cubicBezTo>
                        <a:pt x="229905" y="103432"/>
                        <a:pt x="229262" y="103825"/>
                        <a:pt x="229727" y="104325"/>
                      </a:cubicBezTo>
                      <a:cubicBezTo>
                        <a:pt x="229691" y="103754"/>
                        <a:pt x="232727" y="103468"/>
                        <a:pt x="235442" y="103397"/>
                      </a:cubicBezTo>
                      <a:lnTo>
                        <a:pt x="234192" y="103647"/>
                      </a:lnTo>
                      <a:cubicBezTo>
                        <a:pt x="236799" y="103540"/>
                        <a:pt x="239371" y="103432"/>
                        <a:pt x="241978" y="103254"/>
                      </a:cubicBezTo>
                      <a:lnTo>
                        <a:pt x="240407" y="102254"/>
                      </a:lnTo>
                      <a:cubicBezTo>
                        <a:pt x="244550" y="102396"/>
                        <a:pt x="241514" y="103540"/>
                        <a:pt x="245443" y="103111"/>
                      </a:cubicBezTo>
                      <a:lnTo>
                        <a:pt x="245372" y="102218"/>
                      </a:lnTo>
                      <a:cubicBezTo>
                        <a:pt x="251086" y="102147"/>
                        <a:pt x="254480" y="103468"/>
                        <a:pt x="260052" y="103754"/>
                      </a:cubicBezTo>
                      <a:cubicBezTo>
                        <a:pt x="283126" y="102932"/>
                        <a:pt x="307522" y="98146"/>
                        <a:pt x="328918" y="96503"/>
                      </a:cubicBezTo>
                      <a:lnTo>
                        <a:pt x="329954" y="97039"/>
                      </a:lnTo>
                      <a:cubicBezTo>
                        <a:pt x="330525" y="98003"/>
                        <a:pt x="335597" y="94753"/>
                        <a:pt x="336526" y="95467"/>
                      </a:cubicBezTo>
                      <a:lnTo>
                        <a:pt x="338919" y="94610"/>
                      </a:lnTo>
                      <a:cubicBezTo>
                        <a:pt x="339633" y="94682"/>
                        <a:pt x="341133" y="94610"/>
                        <a:pt x="339919" y="95039"/>
                      </a:cubicBezTo>
                      <a:cubicBezTo>
                        <a:pt x="342205" y="94682"/>
                        <a:pt x="342241" y="94538"/>
                        <a:pt x="343812" y="93967"/>
                      </a:cubicBezTo>
                      <a:lnTo>
                        <a:pt x="346348" y="94146"/>
                      </a:lnTo>
                      <a:cubicBezTo>
                        <a:pt x="355421" y="93145"/>
                        <a:pt x="362779" y="90359"/>
                        <a:pt x="372209" y="88752"/>
                      </a:cubicBezTo>
                      <a:cubicBezTo>
                        <a:pt x="383710" y="87538"/>
                        <a:pt x="404606" y="81501"/>
                        <a:pt x="416357" y="77286"/>
                      </a:cubicBezTo>
                      <a:cubicBezTo>
                        <a:pt x="424644" y="74322"/>
                        <a:pt x="433788" y="72000"/>
                        <a:pt x="443003" y="69714"/>
                      </a:cubicBezTo>
                      <a:cubicBezTo>
                        <a:pt x="452755" y="67749"/>
                        <a:pt x="462970" y="62142"/>
                        <a:pt x="468364" y="53533"/>
                      </a:cubicBezTo>
                      <a:cubicBezTo>
                        <a:pt x="468864" y="53069"/>
                        <a:pt x="469578" y="51533"/>
                        <a:pt x="469471" y="51461"/>
                      </a:cubicBezTo>
                      <a:cubicBezTo>
                        <a:pt x="471185" y="48926"/>
                        <a:pt x="472614" y="46247"/>
                        <a:pt x="473686" y="43318"/>
                      </a:cubicBezTo>
                      <a:cubicBezTo>
                        <a:pt x="474829" y="40424"/>
                        <a:pt x="475472" y="37245"/>
                        <a:pt x="475614" y="34102"/>
                      </a:cubicBezTo>
                      <a:cubicBezTo>
                        <a:pt x="475614" y="34102"/>
                        <a:pt x="475722" y="32709"/>
                        <a:pt x="475579" y="30424"/>
                      </a:cubicBezTo>
                      <a:cubicBezTo>
                        <a:pt x="475364" y="28173"/>
                        <a:pt x="474900" y="24994"/>
                        <a:pt x="473614" y="21636"/>
                      </a:cubicBezTo>
                      <a:cubicBezTo>
                        <a:pt x="472364" y="18279"/>
                        <a:pt x="470400" y="14814"/>
                        <a:pt x="467935" y="11778"/>
                      </a:cubicBezTo>
                      <a:cubicBezTo>
                        <a:pt x="466721" y="10278"/>
                        <a:pt x="465399" y="8849"/>
                        <a:pt x="464042" y="7599"/>
                      </a:cubicBezTo>
                      <a:cubicBezTo>
                        <a:pt x="463327" y="6992"/>
                        <a:pt x="462649" y="6384"/>
                        <a:pt x="461970" y="5813"/>
                      </a:cubicBezTo>
                      <a:cubicBezTo>
                        <a:pt x="461184" y="5206"/>
                        <a:pt x="460434" y="4634"/>
                        <a:pt x="459684" y="4099"/>
                      </a:cubicBezTo>
                      <a:cubicBezTo>
                        <a:pt x="459112" y="3813"/>
                        <a:pt x="458541" y="3563"/>
                        <a:pt x="458005" y="3313"/>
                      </a:cubicBezTo>
                      <a:cubicBezTo>
                        <a:pt x="457577" y="3099"/>
                        <a:pt x="457148" y="2848"/>
                        <a:pt x="456755" y="2634"/>
                      </a:cubicBezTo>
                      <a:cubicBezTo>
                        <a:pt x="455898" y="2134"/>
                        <a:pt x="455326" y="1849"/>
                        <a:pt x="454541" y="1277"/>
                      </a:cubicBezTo>
                      <a:cubicBezTo>
                        <a:pt x="453862" y="705"/>
                        <a:pt x="453183" y="384"/>
                        <a:pt x="452505" y="205"/>
                      </a:cubicBezTo>
                      <a:cubicBezTo>
                        <a:pt x="452183" y="98"/>
                        <a:pt x="451862" y="63"/>
                        <a:pt x="451576" y="27"/>
                      </a:cubicBezTo>
                      <a:cubicBezTo>
                        <a:pt x="451326" y="-9"/>
                        <a:pt x="451218" y="-9"/>
                        <a:pt x="451111" y="27"/>
                      </a:cubicBezTo>
                      <a:cubicBezTo>
                        <a:pt x="450861" y="98"/>
                        <a:pt x="450933" y="27"/>
                        <a:pt x="450611" y="455"/>
                      </a:cubicBezTo>
                      <a:lnTo>
                        <a:pt x="450504" y="598"/>
                      </a:lnTo>
                      <a:lnTo>
                        <a:pt x="450469" y="634"/>
                      </a:lnTo>
                      <a:lnTo>
                        <a:pt x="450433" y="670"/>
                      </a:lnTo>
                      <a:lnTo>
                        <a:pt x="450433" y="670"/>
                      </a:lnTo>
                      <a:lnTo>
                        <a:pt x="450433" y="670"/>
                      </a:lnTo>
                      <a:lnTo>
                        <a:pt x="450433" y="670"/>
                      </a:lnTo>
                      <a:lnTo>
                        <a:pt x="450433" y="670"/>
                      </a:lnTo>
                      <a:lnTo>
                        <a:pt x="450719" y="420"/>
                      </a:lnTo>
                      <a:lnTo>
                        <a:pt x="450719" y="420"/>
                      </a:lnTo>
                      <a:cubicBezTo>
                        <a:pt x="450647" y="420"/>
                        <a:pt x="450540" y="420"/>
                        <a:pt x="450504" y="455"/>
                      </a:cubicBezTo>
                      <a:cubicBezTo>
                        <a:pt x="450361" y="491"/>
                        <a:pt x="450290" y="634"/>
                        <a:pt x="450254" y="813"/>
                      </a:cubicBezTo>
                      <a:cubicBezTo>
                        <a:pt x="450183" y="920"/>
                        <a:pt x="450111" y="1098"/>
                        <a:pt x="450254" y="1348"/>
                      </a:cubicBezTo>
                      <a:cubicBezTo>
                        <a:pt x="450469" y="1955"/>
                        <a:pt x="451826" y="2348"/>
                        <a:pt x="452505" y="3706"/>
                      </a:cubicBezTo>
                      <a:cubicBezTo>
                        <a:pt x="453326" y="5027"/>
                        <a:pt x="454969" y="6813"/>
                        <a:pt x="456934" y="8349"/>
                      </a:cubicBezTo>
                      <a:cubicBezTo>
                        <a:pt x="458755" y="10492"/>
                        <a:pt x="461291" y="13743"/>
                        <a:pt x="463256" y="17886"/>
                      </a:cubicBezTo>
                      <a:lnTo>
                        <a:pt x="462863" y="17707"/>
                      </a:lnTo>
                      <a:cubicBezTo>
                        <a:pt x="464935" y="21172"/>
                        <a:pt x="465970" y="24208"/>
                        <a:pt x="466721" y="26958"/>
                      </a:cubicBezTo>
                      <a:cubicBezTo>
                        <a:pt x="467435" y="29709"/>
                        <a:pt x="467899" y="32174"/>
                        <a:pt x="468185" y="34924"/>
                      </a:cubicBezTo>
                      <a:cubicBezTo>
                        <a:pt x="467435" y="35281"/>
                        <a:pt x="467328" y="36817"/>
                        <a:pt x="466899" y="38460"/>
                      </a:cubicBezTo>
                      <a:cubicBezTo>
                        <a:pt x="466578" y="40103"/>
                        <a:pt x="466006" y="41925"/>
                        <a:pt x="465435" y="42675"/>
                      </a:cubicBezTo>
                      <a:lnTo>
                        <a:pt x="465399" y="42461"/>
                      </a:lnTo>
                      <a:cubicBezTo>
                        <a:pt x="464863" y="44889"/>
                        <a:pt x="463363" y="46997"/>
                        <a:pt x="461649" y="48818"/>
                      </a:cubicBezTo>
                      <a:cubicBezTo>
                        <a:pt x="459934" y="50640"/>
                        <a:pt x="458041" y="52212"/>
                        <a:pt x="456505" y="54069"/>
                      </a:cubicBezTo>
                      <a:cubicBezTo>
                        <a:pt x="456576" y="53855"/>
                        <a:pt x="456434" y="53533"/>
                        <a:pt x="457219" y="52819"/>
                      </a:cubicBezTo>
                      <a:cubicBezTo>
                        <a:pt x="454826" y="55284"/>
                        <a:pt x="450861" y="57998"/>
                        <a:pt x="450254" y="57391"/>
                      </a:cubicBezTo>
                      <a:cubicBezTo>
                        <a:pt x="448504" y="58463"/>
                        <a:pt x="446432" y="59427"/>
                        <a:pt x="444289" y="60213"/>
                      </a:cubicBezTo>
                      <a:cubicBezTo>
                        <a:pt x="441896" y="60999"/>
                        <a:pt x="439467" y="61784"/>
                        <a:pt x="437145" y="62570"/>
                      </a:cubicBezTo>
                      <a:cubicBezTo>
                        <a:pt x="432359" y="64178"/>
                        <a:pt x="427966" y="65749"/>
                        <a:pt x="425358" y="67214"/>
                      </a:cubicBezTo>
                      <a:lnTo>
                        <a:pt x="425680" y="66892"/>
                      </a:lnTo>
                      <a:cubicBezTo>
                        <a:pt x="422751" y="68714"/>
                        <a:pt x="421572" y="68214"/>
                        <a:pt x="418107" y="69643"/>
                      </a:cubicBezTo>
                      <a:cubicBezTo>
                        <a:pt x="417893" y="69607"/>
                        <a:pt x="417607" y="69607"/>
                        <a:pt x="417643" y="69571"/>
                      </a:cubicBezTo>
                      <a:cubicBezTo>
                        <a:pt x="414392" y="71321"/>
                        <a:pt x="407499" y="72571"/>
                        <a:pt x="404784" y="73679"/>
                      </a:cubicBezTo>
                      <a:lnTo>
                        <a:pt x="404463" y="73250"/>
                      </a:lnTo>
                      <a:lnTo>
                        <a:pt x="397498" y="75108"/>
                      </a:lnTo>
                      <a:lnTo>
                        <a:pt x="400141" y="74572"/>
                      </a:lnTo>
                      <a:cubicBezTo>
                        <a:pt x="399569" y="76143"/>
                        <a:pt x="394640" y="75036"/>
                        <a:pt x="389782" y="77215"/>
                      </a:cubicBezTo>
                      <a:cubicBezTo>
                        <a:pt x="384996" y="78251"/>
                        <a:pt x="380745" y="82251"/>
                        <a:pt x="375602" y="82715"/>
                      </a:cubicBezTo>
                      <a:cubicBezTo>
                        <a:pt x="373352" y="83894"/>
                        <a:pt x="377459" y="81215"/>
                        <a:pt x="374030" y="82501"/>
                      </a:cubicBezTo>
                      <a:cubicBezTo>
                        <a:pt x="373745" y="81822"/>
                        <a:pt x="375602" y="81680"/>
                        <a:pt x="374566" y="81323"/>
                      </a:cubicBezTo>
                      <a:cubicBezTo>
                        <a:pt x="371173" y="82430"/>
                        <a:pt x="368708" y="81894"/>
                        <a:pt x="364493" y="83180"/>
                      </a:cubicBezTo>
                      <a:lnTo>
                        <a:pt x="364208" y="82644"/>
                      </a:lnTo>
                      <a:cubicBezTo>
                        <a:pt x="358779" y="84752"/>
                        <a:pt x="353456" y="83966"/>
                        <a:pt x="349920" y="85645"/>
                      </a:cubicBezTo>
                      <a:cubicBezTo>
                        <a:pt x="344169" y="87073"/>
                        <a:pt x="345741" y="84644"/>
                        <a:pt x="339847" y="86752"/>
                      </a:cubicBezTo>
                      <a:lnTo>
                        <a:pt x="337383" y="86395"/>
                      </a:lnTo>
                      <a:cubicBezTo>
                        <a:pt x="334775" y="86716"/>
                        <a:pt x="335668" y="87645"/>
                        <a:pt x="332739" y="87752"/>
                      </a:cubicBezTo>
                      <a:cubicBezTo>
                        <a:pt x="332847" y="87287"/>
                        <a:pt x="329025" y="87931"/>
                        <a:pt x="330668" y="87216"/>
                      </a:cubicBezTo>
                      <a:cubicBezTo>
                        <a:pt x="324024" y="87323"/>
                        <a:pt x="317559" y="90252"/>
                        <a:pt x="308772" y="89966"/>
                      </a:cubicBezTo>
                      <a:cubicBezTo>
                        <a:pt x="307022" y="91110"/>
                        <a:pt x="302593" y="91038"/>
                        <a:pt x="301271" y="91931"/>
                      </a:cubicBezTo>
                      <a:cubicBezTo>
                        <a:pt x="300985" y="91538"/>
                        <a:pt x="292556" y="92860"/>
                        <a:pt x="297342" y="91431"/>
                      </a:cubicBezTo>
                      <a:cubicBezTo>
                        <a:pt x="297771" y="91324"/>
                        <a:pt x="298485" y="91252"/>
                        <a:pt x="298450" y="91395"/>
                      </a:cubicBezTo>
                      <a:lnTo>
                        <a:pt x="298985" y="90788"/>
                      </a:lnTo>
                      <a:cubicBezTo>
                        <a:pt x="293985" y="90359"/>
                        <a:pt x="290091" y="92252"/>
                        <a:pt x="285198" y="92538"/>
                      </a:cubicBezTo>
                      <a:cubicBezTo>
                        <a:pt x="286662" y="92610"/>
                        <a:pt x="288591" y="92360"/>
                        <a:pt x="287341" y="92860"/>
                      </a:cubicBezTo>
                      <a:lnTo>
                        <a:pt x="282805" y="93181"/>
                      </a:lnTo>
                      <a:lnTo>
                        <a:pt x="283698" y="92645"/>
                      </a:lnTo>
                      <a:lnTo>
                        <a:pt x="276911" y="92967"/>
                      </a:lnTo>
                      <a:lnTo>
                        <a:pt x="277876" y="93467"/>
                      </a:lnTo>
                      <a:cubicBezTo>
                        <a:pt x="274554" y="93503"/>
                        <a:pt x="273303" y="92503"/>
                        <a:pt x="269624" y="93574"/>
                      </a:cubicBezTo>
                      <a:cubicBezTo>
                        <a:pt x="267981" y="94146"/>
                        <a:pt x="272804" y="94146"/>
                        <a:pt x="269339" y="94574"/>
                      </a:cubicBezTo>
                      <a:cubicBezTo>
                        <a:pt x="264874" y="94395"/>
                        <a:pt x="258230" y="94395"/>
                        <a:pt x="252551" y="94360"/>
                      </a:cubicBezTo>
                      <a:cubicBezTo>
                        <a:pt x="253122" y="95003"/>
                        <a:pt x="251587" y="95039"/>
                        <a:pt x="250015" y="95217"/>
                      </a:cubicBezTo>
                      <a:lnTo>
                        <a:pt x="249801" y="94646"/>
                      </a:lnTo>
                      <a:cubicBezTo>
                        <a:pt x="243835" y="95681"/>
                        <a:pt x="247550" y="93467"/>
                        <a:pt x="241621" y="94360"/>
                      </a:cubicBezTo>
                      <a:lnTo>
                        <a:pt x="242121" y="93931"/>
                      </a:lnTo>
                      <a:lnTo>
                        <a:pt x="240585" y="95182"/>
                      </a:lnTo>
                      <a:cubicBezTo>
                        <a:pt x="235227" y="96503"/>
                        <a:pt x="237656" y="94074"/>
                        <a:pt x="231727" y="95753"/>
                      </a:cubicBezTo>
                      <a:cubicBezTo>
                        <a:pt x="234084" y="95610"/>
                        <a:pt x="232870" y="97003"/>
                        <a:pt x="229941" y="96789"/>
                      </a:cubicBezTo>
                      <a:lnTo>
                        <a:pt x="230655" y="96217"/>
                      </a:lnTo>
                      <a:cubicBezTo>
                        <a:pt x="229048" y="96360"/>
                        <a:pt x="228512" y="96610"/>
                        <a:pt x="227441" y="96503"/>
                      </a:cubicBezTo>
                      <a:cubicBezTo>
                        <a:pt x="228405" y="96181"/>
                        <a:pt x="227941" y="95681"/>
                        <a:pt x="225583" y="95824"/>
                      </a:cubicBezTo>
                      <a:lnTo>
                        <a:pt x="227155" y="95110"/>
                      </a:lnTo>
                      <a:lnTo>
                        <a:pt x="222690" y="96181"/>
                      </a:lnTo>
                      <a:cubicBezTo>
                        <a:pt x="219225" y="95681"/>
                        <a:pt x="213760" y="96324"/>
                        <a:pt x="212332" y="95539"/>
                      </a:cubicBezTo>
                      <a:cubicBezTo>
                        <a:pt x="212332" y="95539"/>
                        <a:pt x="204902" y="95110"/>
                        <a:pt x="203187" y="95932"/>
                      </a:cubicBezTo>
                      <a:cubicBezTo>
                        <a:pt x="204688" y="95431"/>
                        <a:pt x="200580" y="95182"/>
                        <a:pt x="201759" y="94574"/>
                      </a:cubicBezTo>
                      <a:cubicBezTo>
                        <a:pt x="199830" y="95182"/>
                        <a:pt x="194115" y="95431"/>
                        <a:pt x="191865" y="94753"/>
                      </a:cubicBezTo>
                      <a:lnTo>
                        <a:pt x="192293" y="94682"/>
                      </a:lnTo>
                      <a:cubicBezTo>
                        <a:pt x="183899" y="93824"/>
                        <a:pt x="177863" y="95074"/>
                        <a:pt x="170362" y="93860"/>
                      </a:cubicBezTo>
                      <a:cubicBezTo>
                        <a:pt x="170683" y="94538"/>
                        <a:pt x="166683" y="93967"/>
                        <a:pt x="167647" y="94860"/>
                      </a:cubicBezTo>
                      <a:cubicBezTo>
                        <a:pt x="159754" y="95324"/>
                        <a:pt x="153539" y="92145"/>
                        <a:pt x="150502" y="94574"/>
                      </a:cubicBezTo>
                      <a:cubicBezTo>
                        <a:pt x="146930" y="94467"/>
                        <a:pt x="146323" y="93646"/>
                        <a:pt x="144502" y="93396"/>
                      </a:cubicBezTo>
                      <a:lnTo>
                        <a:pt x="145359" y="93324"/>
                      </a:lnTo>
                      <a:cubicBezTo>
                        <a:pt x="144752" y="93288"/>
                        <a:pt x="144144" y="93288"/>
                        <a:pt x="143966" y="93288"/>
                      </a:cubicBezTo>
                      <a:lnTo>
                        <a:pt x="143609" y="93288"/>
                      </a:lnTo>
                      <a:cubicBezTo>
                        <a:pt x="143252" y="93360"/>
                        <a:pt x="142287" y="93110"/>
                        <a:pt x="141287" y="92788"/>
                      </a:cubicBezTo>
                      <a:cubicBezTo>
                        <a:pt x="140251" y="92467"/>
                        <a:pt x="139108" y="92109"/>
                        <a:pt x="137679" y="91931"/>
                      </a:cubicBezTo>
                      <a:cubicBezTo>
                        <a:pt x="136715" y="91860"/>
                        <a:pt x="135786" y="91788"/>
                        <a:pt x="134822" y="91717"/>
                      </a:cubicBezTo>
                      <a:cubicBezTo>
                        <a:pt x="133965" y="91645"/>
                        <a:pt x="133036" y="91574"/>
                        <a:pt x="131929" y="91467"/>
                      </a:cubicBezTo>
                      <a:cubicBezTo>
                        <a:pt x="129464" y="91467"/>
                        <a:pt x="128964" y="92681"/>
                        <a:pt x="124606" y="91895"/>
                      </a:cubicBezTo>
                      <a:cubicBezTo>
                        <a:pt x="126071" y="91574"/>
                        <a:pt x="124285" y="91467"/>
                        <a:pt x="122642" y="91252"/>
                      </a:cubicBezTo>
                      <a:cubicBezTo>
                        <a:pt x="123678" y="91324"/>
                        <a:pt x="124035" y="91181"/>
                        <a:pt x="121927" y="90574"/>
                      </a:cubicBezTo>
                      <a:cubicBezTo>
                        <a:pt x="121606" y="90681"/>
                        <a:pt x="121142" y="90717"/>
                        <a:pt x="120677" y="90717"/>
                      </a:cubicBezTo>
                      <a:cubicBezTo>
                        <a:pt x="120677" y="90681"/>
                        <a:pt x="120570" y="90645"/>
                        <a:pt x="120641" y="90574"/>
                      </a:cubicBezTo>
                      <a:cubicBezTo>
                        <a:pt x="117891" y="90359"/>
                        <a:pt x="118355" y="90574"/>
                        <a:pt x="119606" y="90824"/>
                      </a:cubicBezTo>
                      <a:cubicBezTo>
                        <a:pt x="119534" y="90895"/>
                        <a:pt x="119641" y="91002"/>
                        <a:pt x="119999" y="91181"/>
                      </a:cubicBezTo>
                      <a:cubicBezTo>
                        <a:pt x="117284" y="90181"/>
                        <a:pt x="112140" y="90002"/>
                        <a:pt x="111926" y="89109"/>
                      </a:cubicBezTo>
                      <a:cubicBezTo>
                        <a:pt x="103782" y="87859"/>
                        <a:pt x="97853" y="87323"/>
                        <a:pt x="91066" y="85894"/>
                      </a:cubicBezTo>
                      <a:cubicBezTo>
                        <a:pt x="90424" y="85287"/>
                        <a:pt x="92066" y="85323"/>
                        <a:pt x="94067" y="85680"/>
                      </a:cubicBezTo>
                      <a:lnTo>
                        <a:pt x="89316" y="84609"/>
                      </a:lnTo>
                      <a:cubicBezTo>
                        <a:pt x="89531" y="84037"/>
                        <a:pt x="92102" y="84966"/>
                        <a:pt x="93602" y="85252"/>
                      </a:cubicBezTo>
                      <a:cubicBezTo>
                        <a:pt x="88245" y="82858"/>
                        <a:pt x="81779" y="83073"/>
                        <a:pt x="75529" y="80108"/>
                      </a:cubicBezTo>
                      <a:lnTo>
                        <a:pt x="74029" y="80144"/>
                      </a:lnTo>
                      <a:lnTo>
                        <a:pt x="73671" y="79930"/>
                      </a:lnTo>
                      <a:cubicBezTo>
                        <a:pt x="73600" y="80179"/>
                        <a:pt x="72028" y="80036"/>
                        <a:pt x="71028" y="79787"/>
                      </a:cubicBezTo>
                      <a:cubicBezTo>
                        <a:pt x="70278" y="78965"/>
                        <a:pt x="71492" y="78644"/>
                        <a:pt x="68206" y="77572"/>
                      </a:cubicBezTo>
                      <a:cubicBezTo>
                        <a:pt x="65670" y="76286"/>
                        <a:pt x="60848" y="75572"/>
                        <a:pt x="57419" y="74714"/>
                      </a:cubicBezTo>
                      <a:cubicBezTo>
                        <a:pt x="59170" y="75393"/>
                        <a:pt x="58491" y="75501"/>
                        <a:pt x="57669" y="75393"/>
                      </a:cubicBezTo>
                      <a:cubicBezTo>
                        <a:pt x="56062" y="74857"/>
                        <a:pt x="55312" y="74036"/>
                        <a:pt x="54026" y="73821"/>
                      </a:cubicBezTo>
                      <a:lnTo>
                        <a:pt x="54133" y="73107"/>
                      </a:lnTo>
                      <a:cubicBezTo>
                        <a:pt x="54526" y="73964"/>
                        <a:pt x="49776" y="72286"/>
                        <a:pt x="49097" y="72322"/>
                      </a:cubicBezTo>
                      <a:cubicBezTo>
                        <a:pt x="48383" y="71464"/>
                        <a:pt x="51704" y="72857"/>
                        <a:pt x="52240" y="72607"/>
                      </a:cubicBezTo>
                      <a:cubicBezTo>
                        <a:pt x="45954" y="70250"/>
                        <a:pt x="49061" y="71464"/>
                        <a:pt x="42846" y="68928"/>
                      </a:cubicBezTo>
                      <a:cubicBezTo>
                        <a:pt x="39346" y="67964"/>
                        <a:pt x="43168" y="69821"/>
                        <a:pt x="41346" y="69678"/>
                      </a:cubicBezTo>
                      <a:cubicBezTo>
                        <a:pt x="38381" y="68499"/>
                        <a:pt x="35345" y="67606"/>
                        <a:pt x="32309" y="65499"/>
                      </a:cubicBezTo>
                      <a:lnTo>
                        <a:pt x="33024" y="66607"/>
                      </a:lnTo>
                      <a:cubicBezTo>
                        <a:pt x="27451" y="64249"/>
                        <a:pt x="24379" y="62284"/>
                        <a:pt x="21379" y="59534"/>
                      </a:cubicBezTo>
                      <a:cubicBezTo>
                        <a:pt x="11199" y="54534"/>
                        <a:pt x="5663" y="51461"/>
                        <a:pt x="2770" y="49997"/>
                      </a:cubicBezTo>
                      <a:cubicBezTo>
                        <a:pt x="-124" y="48604"/>
                        <a:pt x="-409" y="49283"/>
                        <a:pt x="377" y="50819"/>
                      </a:cubicBezTo>
                      <a:cubicBezTo>
                        <a:pt x="1234" y="52426"/>
                        <a:pt x="3484" y="54855"/>
                        <a:pt x="5556" y="56748"/>
                      </a:cubicBezTo>
                      <a:cubicBezTo>
                        <a:pt x="7627" y="58641"/>
                        <a:pt x="9449" y="60070"/>
                        <a:pt x="9449" y="60070"/>
                      </a:cubicBezTo>
                      <a:cubicBezTo>
                        <a:pt x="13092" y="63035"/>
                        <a:pt x="16128" y="65178"/>
                        <a:pt x="19379" y="67321"/>
                      </a:cubicBezTo>
                      <a:cubicBezTo>
                        <a:pt x="22736" y="69464"/>
                        <a:pt x="25880" y="71107"/>
                        <a:pt x="29309" y="72679"/>
                      </a:cubicBezTo>
                      <a:cubicBezTo>
                        <a:pt x="35952" y="75715"/>
                        <a:pt x="43382" y="78394"/>
                        <a:pt x="53669" y="8171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" name="Graphic 1">
                <a:extLst>
                  <a:ext uri="{FF2B5EF4-FFF2-40B4-BE49-F238E27FC236}">
                    <a16:creationId xmlns:a16="http://schemas.microsoft.com/office/drawing/2014/main" id="{99A677D1-B8CE-3D4B-B164-AD8586C313DD}"/>
                  </a:ext>
                </a:extLst>
              </p:cNvPr>
              <p:cNvGrpSpPr/>
              <p:nvPr/>
            </p:nvGrpSpPr>
            <p:grpSpPr>
              <a:xfrm>
                <a:off x="8684405" y="6151525"/>
                <a:ext cx="491672" cy="237203"/>
                <a:chOff x="8684405" y="6151525"/>
                <a:chExt cx="491672" cy="237203"/>
              </a:xfrm>
              <a:grpFill/>
            </p:grpSpPr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36E984C-B4C6-AA4D-9946-63129DA1364D}"/>
                    </a:ext>
                  </a:extLst>
                </p:cNvPr>
                <p:cNvSpPr/>
                <p:nvPr/>
              </p:nvSpPr>
              <p:spPr>
                <a:xfrm>
                  <a:off x="8715172" y="6256067"/>
                  <a:ext cx="604" cy="1857"/>
                </a:xfrm>
                <a:custGeom>
                  <a:avLst/>
                  <a:gdLst>
                    <a:gd name="connsiteX0" fmla="*/ 0 w 604"/>
                    <a:gd name="connsiteY0" fmla="*/ 0 h 1857"/>
                    <a:gd name="connsiteX1" fmla="*/ 572 w 604"/>
                    <a:gd name="connsiteY1" fmla="*/ 1857 h 1857"/>
                    <a:gd name="connsiteX2" fmla="*/ 0 w 604"/>
                    <a:gd name="connsiteY2" fmla="*/ 0 h 1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04" h="1857">
                      <a:moveTo>
                        <a:pt x="0" y="0"/>
                      </a:moveTo>
                      <a:lnTo>
                        <a:pt x="572" y="1857"/>
                      </a:lnTo>
                      <a:cubicBezTo>
                        <a:pt x="679" y="1786"/>
                        <a:pt x="536" y="1286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74E6E6A3-05BA-2144-BBC3-FC3AA1F0F4C6}"/>
                    </a:ext>
                  </a:extLst>
                </p:cNvPr>
                <p:cNvSpPr/>
                <p:nvPr/>
              </p:nvSpPr>
              <p:spPr>
                <a:xfrm>
                  <a:off x="9125151" y="6302430"/>
                  <a:ext cx="250" cy="392"/>
                </a:xfrm>
                <a:custGeom>
                  <a:avLst/>
                  <a:gdLst>
                    <a:gd name="connsiteX0" fmla="*/ 0 w 250"/>
                    <a:gd name="connsiteY0" fmla="*/ 393 h 392"/>
                    <a:gd name="connsiteX1" fmla="*/ 250 w 250"/>
                    <a:gd name="connsiteY1" fmla="*/ 0 h 392"/>
                    <a:gd name="connsiteX2" fmla="*/ 0 w 250"/>
                    <a:gd name="connsiteY2" fmla="*/ 393 h 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0" h="392">
                      <a:moveTo>
                        <a:pt x="0" y="393"/>
                      </a:moveTo>
                      <a:cubicBezTo>
                        <a:pt x="71" y="250"/>
                        <a:pt x="179" y="143"/>
                        <a:pt x="250" y="0"/>
                      </a:cubicBezTo>
                      <a:cubicBezTo>
                        <a:pt x="36" y="286"/>
                        <a:pt x="0" y="358"/>
                        <a:pt x="0" y="39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7B9BA990-BA9C-4542-9A68-E5554700A7D9}"/>
                    </a:ext>
                  </a:extLst>
                </p:cNvPr>
                <p:cNvSpPr/>
                <p:nvPr/>
              </p:nvSpPr>
              <p:spPr>
                <a:xfrm>
                  <a:off x="8747068" y="6324326"/>
                  <a:ext cx="464" cy="428"/>
                </a:xfrm>
                <a:custGeom>
                  <a:avLst/>
                  <a:gdLst>
                    <a:gd name="connsiteX0" fmla="*/ 464 w 464"/>
                    <a:gd name="connsiteY0" fmla="*/ 429 h 428"/>
                    <a:gd name="connsiteX1" fmla="*/ 393 w 464"/>
                    <a:gd name="connsiteY1" fmla="*/ 357 h 428"/>
                    <a:gd name="connsiteX2" fmla="*/ 0 w 464"/>
                    <a:gd name="connsiteY2" fmla="*/ 0 h 428"/>
                    <a:gd name="connsiteX3" fmla="*/ 464 w 464"/>
                    <a:gd name="connsiteY3" fmla="*/ 429 h 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4" h="428">
                      <a:moveTo>
                        <a:pt x="464" y="429"/>
                      </a:moveTo>
                      <a:cubicBezTo>
                        <a:pt x="429" y="393"/>
                        <a:pt x="429" y="357"/>
                        <a:pt x="393" y="357"/>
                      </a:cubicBezTo>
                      <a:cubicBezTo>
                        <a:pt x="250" y="250"/>
                        <a:pt x="107" y="107"/>
                        <a:pt x="0" y="0"/>
                      </a:cubicBezTo>
                      <a:lnTo>
                        <a:pt x="464" y="429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F548C687-102A-C44D-9B0B-F5B292290130}"/>
                    </a:ext>
                  </a:extLst>
                </p:cNvPr>
                <p:cNvSpPr/>
                <p:nvPr/>
              </p:nvSpPr>
              <p:spPr>
                <a:xfrm>
                  <a:off x="8684405" y="6151525"/>
                  <a:ext cx="491672" cy="237203"/>
                </a:xfrm>
                <a:custGeom>
                  <a:avLst/>
                  <a:gdLst>
                    <a:gd name="connsiteX0" fmla="*/ 13693 w 491672"/>
                    <a:gd name="connsiteY0" fmla="*/ 86361 h 237203"/>
                    <a:gd name="connsiteX1" fmla="*/ 25158 w 491672"/>
                    <a:gd name="connsiteY1" fmla="*/ 113864 h 237203"/>
                    <a:gd name="connsiteX2" fmla="*/ 39446 w 491672"/>
                    <a:gd name="connsiteY2" fmla="*/ 140904 h 237203"/>
                    <a:gd name="connsiteX3" fmla="*/ 63020 w 491672"/>
                    <a:gd name="connsiteY3" fmla="*/ 173122 h 237203"/>
                    <a:gd name="connsiteX4" fmla="*/ 80987 w 491672"/>
                    <a:gd name="connsiteY4" fmla="*/ 189410 h 237203"/>
                    <a:gd name="connsiteX5" fmla="*/ 82808 w 491672"/>
                    <a:gd name="connsiteY5" fmla="*/ 191624 h 237203"/>
                    <a:gd name="connsiteX6" fmla="*/ 89345 w 491672"/>
                    <a:gd name="connsiteY6" fmla="*/ 196232 h 237203"/>
                    <a:gd name="connsiteX7" fmla="*/ 89131 w 491672"/>
                    <a:gd name="connsiteY7" fmla="*/ 196268 h 237203"/>
                    <a:gd name="connsiteX8" fmla="*/ 97632 w 491672"/>
                    <a:gd name="connsiteY8" fmla="*/ 201304 h 237203"/>
                    <a:gd name="connsiteX9" fmla="*/ 97417 w 491672"/>
                    <a:gd name="connsiteY9" fmla="*/ 201375 h 237203"/>
                    <a:gd name="connsiteX10" fmla="*/ 101418 w 491672"/>
                    <a:gd name="connsiteY10" fmla="*/ 203518 h 237203"/>
                    <a:gd name="connsiteX11" fmla="*/ 100632 w 491672"/>
                    <a:gd name="connsiteY11" fmla="*/ 203340 h 237203"/>
                    <a:gd name="connsiteX12" fmla="*/ 109455 w 491672"/>
                    <a:gd name="connsiteY12" fmla="*/ 207555 h 237203"/>
                    <a:gd name="connsiteX13" fmla="*/ 117848 w 491672"/>
                    <a:gd name="connsiteY13" fmla="*/ 211555 h 237203"/>
                    <a:gd name="connsiteX14" fmla="*/ 117670 w 491672"/>
                    <a:gd name="connsiteY14" fmla="*/ 210769 h 237203"/>
                    <a:gd name="connsiteX15" fmla="*/ 125064 w 491672"/>
                    <a:gd name="connsiteY15" fmla="*/ 214091 h 237203"/>
                    <a:gd name="connsiteX16" fmla="*/ 131207 w 491672"/>
                    <a:gd name="connsiteY16" fmla="*/ 216163 h 237203"/>
                    <a:gd name="connsiteX17" fmla="*/ 144102 w 491672"/>
                    <a:gd name="connsiteY17" fmla="*/ 220628 h 237203"/>
                    <a:gd name="connsiteX18" fmla="*/ 143923 w 491672"/>
                    <a:gd name="connsiteY18" fmla="*/ 220735 h 237203"/>
                    <a:gd name="connsiteX19" fmla="*/ 179892 w 491672"/>
                    <a:gd name="connsiteY19" fmla="*/ 229057 h 237203"/>
                    <a:gd name="connsiteX20" fmla="*/ 180428 w 491672"/>
                    <a:gd name="connsiteY20" fmla="*/ 229665 h 237203"/>
                    <a:gd name="connsiteX21" fmla="*/ 194429 w 491672"/>
                    <a:gd name="connsiteY21" fmla="*/ 230450 h 237203"/>
                    <a:gd name="connsiteX22" fmla="*/ 198823 w 491672"/>
                    <a:gd name="connsiteY22" fmla="*/ 232058 h 237203"/>
                    <a:gd name="connsiteX23" fmla="*/ 206860 w 491672"/>
                    <a:gd name="connsiteY23" fmla="*/ 232308 h 237203"/>
                    <a:gd name="connsiteX24" fmla="*/ 205109 w 491672"/>
                    <a:gd name="connsiteY24" fmla="*/ 232308 h 237203"/>
                    <a:gd name="connsiteX25" fmla="*/ 215932 w 491672"/>
                    <a:gd name="connsiteY25" fmla="*/ 233415 h 237203"/>
                    <a:gd name="connsiteX26" fmla="*/ 213932 w 491672"/>
                    <a:gd name="connsiteY26" fmla="*/ 232129 h 237203"/>
                    <a:gd name="connsiteX27" fmla="*/ 220754 w 491672"/>
                    <a:gd name="connsiteY27" fmla="*/ 233879 h 237203"/>
                    <a:gd name="connsiteX28" fmla="*/ 220754 w 491672"/>
                    <a:gd name="connsiteY28" fmla="*/ 232986 h 237203"/>
                    <a:gd name="connsiteX29" fmla="*/ 240935 w 491672"/>
                    <a:gd name="connsiteY29" fmla="*/ 236665 h 237203"/>
                    <a:gd name="connsiteX30" fmla="*/ 290370 w 491672"/>
                    <a:gd name="connsiteY30" fmla="*/ 234165 h 237203"/>
                    <a:gd name="connsiteX31" fmla="*/ 336554 w 491672"/>
                    <a:gd name="connsiteY31" fmla="*/ 222878 h 237203"/>
                    <a:gd name="connsiteX32" fmla="*/ 337983 w 491672"/>
                    <a:gd name="connsiteY32" fmla="*/ 223164 h 237203"/>
                    <a:gd name="connsiteX33" fmla="*/ 346734 w 491672"/>
                    <a:gd name="connsiteY33" fmla="*/ 220056 h 237203"/>
                    <a:gd name="connsiteX34" fmla="*/ 349913 w 491672"/>
                    <a:gd name="connsiteY34" fmla="*/ 218663 h 237203"/>
                    <a:gd name="connsiteX35" fmla="*/ 351342 w 491672"/>
                    <a:gd name="connsiteY35" fmla="*/ 218842 h 237203"/>
                    <a:gd name="connsiteX36" fmla="*/ 356664 w 491672"/>
                    <a:gd name="connsiteY36" fmla="*/ 216770 h 237203"/>
                    <a:gd name="connsiteX37" fmla="*/ 360165 w 491672"/>
                    <a:gd name="connsiteY37" fmla="*/ 216234 h 237203"/>
                    <a:gd name="connsiteX38" fmla="*/ 393919 w 491672"/>
                    <a:gd name="connsiteY38" fmla="*/ 200304 h 237203"/>
                    <a:gd name="connsiteX39" fmla="*/ 420315 w 491672"/>
                    <a:gd name="connsiteY39" fmla="*/ 182694 h 237203"/>
                    <a:gd name="connsiteX40" fmla="*/ 443246 w 491672"/>
                    <a:gd name="connsiteY40" fmla="*/ 159334 h 237203"/>
                    <a:gd name="connsiteX41" fmla="*/ 466321 w 491672"/>
                    <a:gd name="connsiteY41" fmla="*/ 127688 h 237203"/>
                    <a:gd name="connsiteX42" fmla="*/ 482573 w 491672"/>
                    <a:gd name="connsiteY42" fmla="*/ 91504 h 237203"/>
                    <a:gd name="connsiteX43" fmla="*/ 483180 w 491672"/>
                    <a:gd name="connsiteY43" fmla="*/ 88611 h 237203"/>
                    <a:gd name="connsiteX44" fmla="*/ 488823 w 491672"/>
                    <a:gd name="connsiteY44" fmla="*/ 66108 h 237203"/>
                    <a:gd name="connsiteX45" fmla="*/ 491038 w 491672"/>
                    <a:gd name="connsiteY45" fmla="*/ 49999 h 237203"/>
                    <a:gd name="connsiteX46" fmla="*/ 490967 w 491672"/>
                    <a:gd name="connsiteY46" fmla="*/ 20710 h 237203"/>
                    <a:gd name="connsiteX47" fmla="*/ 487609 w 491672"/>
                    <a:gd name="connsiteY47" fmla="*/ 7780 h 237203"/>
                    <a:gd name="connsiteX48" fmla="*/ 484144 w 491672"/>
                    <a:gd name="connsiteY48" fmla="*/ 38891 h 237203"/>
                    <a:gd name="connsiteX49" fmla="*/ 483966 w 491672"/>
                    <a:gd name="connsiteY49" fmla="*/ 38319 h 237203"/>
                    <a:gd name="connsiteX50" fmla="*/ 481144 w 491672"/>
                    <a:gd name="connsiteY50" fmla="*/ 66466 h 237203"/>
                    <a:gd name="connsiteX51" fmla="*/ 477679 w 491672"/>
                    <a:gd name="connsiteY51" fmla="*/ 78896 h 237203"/>
                    <a:gd name="connsiteX52" fmla="*/ 477643 w 491672"/>
                    <a:gd name="connsiteY52" fmla="*/ 78610 h 237203"/>
                    <a:gd name="connsiteX53" fmla="*/ 470750 w 491672"/>
                    <a:gd name="connsiteY53" fmla="*/ 100005 h 237203"/>
                    <a:gd name="connsiteX54" fmla="*/ 471071 w 491672"/>
                    <a:gd name="connsiteY54" fmla="*/ 97898 h 237203"/>
                    <a:gd name="connsiteX55" fmla="*/ 468178 w 491672"/>
                    <a:gd name="connsiteY55" fmla="*/ 105542 h 237203"/>
                    <a:gd name="connsiteX56" fmla="*/ 465820 w 491672"/>
                    <a:gd name="connsiteY56" fmla="*/ 109471 h 237203"/>
                    <a:gd name="connsiteX57" fmla="*/ 456391 w 491672"/>
                    <a:gd name="connsiteY57" fmla="*/ 127688 h 237203"/>
                    <a:gd name="connsiteX58" fmla="*/ 447568 w 491672"/>
                    <a:gd name="connsiteY58" fmla="*/ 142475 h 237203"/>
                    <a:gd name="connsiteX59" fmla="*/ 447747 w 491672"/>
                    <a:gd name="connsiteY59" fmla="*/ 141904 h 237203"/>
                    <a:gd name="connsiteX60" fmla="*/ 441353 w 491672"/>
                    <a:gd name="connsiteY60" fmla="*/ 150869 h 237203"/>
                    <a:gd name="connsiteX61" fmla="*/ 440817 w 491672"/>
                    <a:gd name="connsiteY61" fmla="*/ 151191 h 237203"/>
                    <a:gd name="connsiteX62" fmla="*/ 428566 w 491672"/>
                    <a:gd name="connsiteY62" fmla="*/ 165121 h 237203"/>
                    <a:gd name="connsiteX63" fmla="*/ 428030 w 491672"/>
                    <a:gd name="connsiteY63" fmla="*/ 164942 h 237203"/>
                    <a:gd name="connsiteX64" fmla="*/ 420851 w 491672"/>
                    <a:gd name="connsiteY64" fmla="*/ 171765 h 237203"/>
                    <a:gd name="connsiteX65" fmla="*/ 423672 w 491672"/>
                    <a:gd name="connsiteY65" fmla="*/ 169336 h 237203"/>
                    <a:gd name="connsiteX66" fmla="*/ 412492 w 491672"/>
                    <a:gd name="connsiteY66" fmla="*/ 178837 h 237203"/>
                    <a:gd name="connsiteX67" fmla="*/ 396741 w 491672"/>
                    <a:gd name="connsiteY67" fmla="*/ 192517 h 237203"/>
                    <a:gd name="connsiteX68" fmla="*/ 394705 w 491672"/>
                    <a:gd name="connsiteY68" fmla="*/ 193160 h 237203"/>
                    <a:gd name="connsiteX69" fmla="*/ 395062 w 491672"/>
                    <a:gd name="connsiteY69" fmla="*/ 191696 h 237203"/>
                    <a:gd name="connsiteX70" fmla="*/ 382667 w 491672"/>
                    <a:gd name="connsiteY70" fmla="*/ 198375 h 237203"/>
                    <a:gd name="connsiteX71" fmla="*/ 382203 w 491672"/>
                    <a:gd name="connsiteY71" fmla="*/ 197982 h 237203"/>
                    <a:gd name="connsiteX72" fmla="*/ 364022 w 491672"/>
                    <a:gd name="connsiteY72" fmla="*/ 206448 h 237203"/>
                    <a:gd name="connsiteX73" fmla="*/ 350699 w 491672"/>
                    <a:gd name="connsiteY73" fmla="*/ 210341 h 237203"/>
                    <a:gd name="connsiteX74" fmla="*/ 347341 w 491672"/>
                    <a:gd name="connsiteY74" fmla="*/ 210555 h 237203"/>
                    <a:gd name="connsiteX75" fmla="*/ 341019 w 491672"/>
                    <a:gd name="connsiteY75" fmla="*/ 212948 h 237203"/>
                    <a:gd name="connsiteX76" fmla="*/ 338126 w 491672"/>
                    <a:gd name="connsiteY76" fmla="*/ 212912 h 237203"/>
                    <a:gd name="connsiteX77" fmla="*/ 308515 w 491672"/>
                    <a:gd name="connsiteY77" fmla="*/ 221092 h 237203"/>
                    <a:gd name="connsiteX78" fmla="*/ 298514 w 491672"/>
                    <a:gd name="connsiteY78" fmla="*/ 224557 h 237203"/>
                    <a:gd name="connsiteX79" fmla="*/ 293156 w 491672"/>
                    <a:gd name="connsiteY79" fmla="*/ 224628 h 237203"/>
                    <a:gd name="connsiteX80" fmla="*/ 294656 w 491672"/>
                    <a:gd name="connsiteY80" fmla="*/ 224450 h 237203"/>
                    <a:gd name="connsiteX81" fmla="*/ 295335 w 491672"/>
                    <a:gd name="connsiteY81" fmla="*/ 223771 h 237203"/>
                    <a:gd name="connsiteX82" fmla="*/ 276654 w 491672"/>
                    <a:gd name="connsiteY82" fmla="*/ 226843 h 237203"/>
                    <a:gd name="connsiteX83" fmla="*/ 279547 w 491672"/>
                    <a:gd name="connsiteY83" fmla="*/ 227093 h 237203"/>
                    <a:gd name="connsiteX84" fmla="*/ 273332 w 491672"/>
                    <a:gd name="connsiteY84" fmla="*/ 227557 h 237203"/>
                    <a:gd name="connsiteX85" fmla="*/ 274582 w 491672"/>
                    <a:gd name="connsiteY85" fmla="*/ 226986 h 237203"/>
                    <a:gd name="connsiteX86" fmla="*/ 265331 w 491672"/>
                    <a:gd name="connsiteY86" fmla="*/ 227200 h 237203"/>
                    <a:gd name="connsiteX87" fmla="*/ 266617 w 491672"/>
                    <a:gd name="connsiteY87" fmla="*/ 227736 h 237203"/>
                    <a:gd name="connsiteX88" fmla="*/ 255330 w 491672"/>
                    <a:gd name="connsiteY88" fmla="*/ 227379 h 237203"/>
                    <a:gd name="connsiteX89" fmla="*/ 254830 w 491672"/>
                    <a:gd name="connsiteY89" fmla="*/ 228343 h 237203"/>
                    <a:gd name="connsiteX90" fmla="*/ 231756 w 491672"/>
                    <a:gd name="connsiteY90" fmla="*/ 226057 h 237203"/>
                    <a:gd name="connsiteX91" fmla="*/ 228148 w 491672"/>
                    <a:gd name="connsiteY91" fmla="*/ 226521 h 237203"/>
                    <a:gd name="connsiteX92" fmla="*/ 227934 w 491672"/>
                    <a:gd name="connsiteY92" fmla="*/ 225950 h 237203"/>
                    <a:gd name="connsiteX93" fmla="*/ 216754 w 491672"/>
                    <a:gd name="connsiteY93" fmla="*/ 224271 h 237203"/>
                    <a:gd name="connsiteX94" fmla="*/ 217504 w 491672"/>
                    <a:gd name="connsiteY94" fmla="*/ 223950 h 237203"/>
                    <a:gd name="connsiteX95" fmla="*/ 215218 w 491672"/>
                    <a:gd name="connsiteY95" fmla="*/ 224914 h 237203"/>
                    <a:gd name="connsiteX96" fmla="*/ 202966 w 491672"/>
                    <a:gd name="connsiteY96" fmla="*/ 223771 h 237203"/>
                    <a:gd name="connsiteX97" fmla="*/ 200359 w 491672"/>
                    <a:gd name="connsiteY97" fmla="*/ 224414 h 237203"/>
                    <a:gd name="connsiteX98" fmla="*/ 201430 w 491672"/>
                    <a:gd name="connsiteY98" fmla="*/ 224021 h 237203"/>
                    <a:gd name="connsiteX99" fmla="*/ 196966 w 491672"/>
                    <a:gd name="connsiteY99" fmla="*/ 223593 h 237203"/>
                    <a:gd name="connsiteX100" fmla="*/ 194537 w 491672"/>
                    <a:gd name="connsiteY100" fmla="*/ 222521 h 237203"/>
                    <a:gd name="connsiteX101" fmla="*/ 196823 w 491672"/>
                    <a:gd name="connsiteY101" fmla="*/ 222164 h 237203"/>
                    <a:gd name="connsiteX102" fmla="*/ 190536 w 491672"/>
                    <a:gd name="connsiteY102" fmla="*/ 222200 h 237203"/>
                    <a:gd name="connsiteX103" fmla="*/ 176570 w 491672"/>
                    <a:gd name="connsiteY103" fmla="*/ 218949 h 237203"/>
                    <a:gd name="connsiteX104" fmla="*/ 171284 w 491672"/>
                    <a:gd name="connsiteY104" fmla="*/ 217771 h 237203"/>
                    <a:gd name="connsiteX105" fmla="*/ 164140 w 491672"/>
                    <a:gd name="connsiteY105" fmla="*/ 216663 h 237203"/>
                    <a:gd name="connsiteX106" fmla="*/ 162533 w 491672"/>
                    <a:gd name="connsiteY106" fmla="*/ 214877 h 237203"/>
                    <a:gd name="connsiteX107" fmla="*/ 149281 w 491672"/>
                    <a:gd name="connsiteY107" fmla="*/ 211770 h 237203"/>
                    <a:gd name="connsiteX108" fmla="*/ 149888 w 491672"/>
                    <a:gd name="connsiteY108" fmla="*/ 211841 h 237203"/>
                    <a:gd name="connsiteX109" fmla="*/ 135101 w 491672"/>
                    <a:gd name="connsiteY109" fmla="*/ 207126 h 237203"/>
                    <a:gd name="connsiteX110" fmla="*/ 128314 w 491672"/>
                    <a:gd name="connsiteY110" fmla="*/ 204876 h 237203"/>
                    <a:gd name="connsiteX111" fmla="*/ 121563 w 491672"/>
                    <a:gd name="connsiteY111" fmla="*/ 201804 h 237203"/>
                    <a:gd name="connsiteX112" fmla="*/ 119384 w 491672"/>
                    <a:gd name="connsiteY112" fmla="*/ 201447 h 237203"/>
                    <a:gd name="connsiteX113" fmla="*/ 117777 w 491672"/>
                    <a:gd name="connsiteY113" fmla="*/ 201375 h 237203"/>
                    <a:gd name="connsiteX114" fmla="*/ 110847 w 491672"/>
                    <a:gd name="connsiteY114" fmla="*/ 198196 h 237203"/>
                    <a:gd name="connsiteX115" fmla="*/ 105240 w 491672"/>
                    <a:gd name="connsiteY115" fmla="*/ 194732 h 237203"/>
                    <a:gd name="connsiteX116" fmla="*/ 96917 w 491672"/>
                    <a:gd name="connsiteY116" fmla="*/ 190946 h 237203"/>
                    <a:gd name="connsiteX117" fmla="*/ 90595 w 491672"/>
                    <a:gd name="connsiteY117" fmla="*/ 185624 h 237203"/>
                    <a:gd name="connsiteX118" fmla="*/ 91595 w 491672"/>
                    <a:gd name="connsiteY118" fmla="*/ 186195 h 237203"/>
                    <a:gd name="connsiteX119" fmla="*/ 77522 w 491672"/>
                    <a:gd name="connsiteY119" fmla="*/ 174336 h 237203"/>
                    <a:gd name="connsiteX120" fmla="*/ 69807 w 491672"/>
                    <a:gd name="connsiteY120" fmla="*/ 167907 h 237203"/>
                    <a:gd name="connsiteX121" fmla="*/ 68235 w 491672"/>
                    <a:gd name="connsiteY121" fmla="*/ 165550 h 237203"/>
                    <a:gd name="connsiteX122" fmla="*/ 67985 w 491672"/>
                    <a:gd name="connsiteY122" fmla="*/ 164335 h 237203"/>
                    <a:gd name="connsiteX123" fmla="*/ 66663 w 491672"/>
                    <a:gd name="connsiteY123" fmla="*/ 163264 h 237203"/>
                    <a:gd name="connsiteX124" fmla="*/ 66699 w 491672"/>
                    <a:gd name="connsiteY124" fmla="*/ 163121 h 237203"/>
                    <a:gd name="connsiteX125" fmla="*/ 65520 w 491672"/>
                    <a:gd name="connsiteY125" fmla="*/ 162299 h 237203"/>
                    <a:gd name="connsiteX126" fmla="*/ 65663 w 491672"/>
                    <a:gd name="connsiteY126" fmla="*/ 162942 h 237203"/>
                    <a:gd name="connsiteX127" fmla="*/ 59270 w 491672"/>
                    <a:gd name="connsiteY127" fmla="*/ 153370 h 237203"/>
                    <a:gd name="connsiteX128" fmla="*/ 42446 w 491672"/>
                    <a:gd name="connsiteY128" fmla="*/ 129367 h 237203"/>
                    <a:gd name="connsiteX129" fmla="*/ 45232 w 491672"/>
                    <a:gd name="connsiteY129" fmla="*/ 132331 h 237203"/>
                    <a:gd name="connsiteX130" fmla="*/ 41768 w 491672"/>
                    <a:gd name="connsiteY130" fmla="*/ 126473 h 237203"/>
                    <a:gd name="connsiteX131" fmla="*/ 45125 w 491672"/>
                    <a:gd name="connsiteY131" fmla="*/ 131474 h 237203"/>
                    <a:gd name="connsiteX132" fmla="*/ 32874 w 491672"/>
                    <a:gd name="connsiteY132" fmla="*/ 108292 h 237203"/>
                    <a:gd name="connsiteX133" fmla="*/ 31588 w 491672"/>
                    <a:gd name="connsiteY133" fmla="*/ 106721 h 237203"/>
                    <a:gd name="connsiteX134" fmla="*/ 31409 w 491672"/>
                    <a:gd name="connsiteY134" fmla="*/ 106185 h 237203"/>
                    <a:gd name="connsiteX135" fmla="*/ 29266 w 491672"/>
                    <a:gd name="connsiteY135" fmla="*/ 103292 h 237203"/>
                    <a:gd name="connsiteX136" fmla="*/ 28409 w 491672"/>
                    <a:gd name="connsiteY136" fmla="*/ 98577 h 237203"/>
                    <a:gd name="connsiteX137" fmla="*/ 21765 w 491672"/>
                    <a:gd name="connsiteY137" fmla="*/ 84647 h 237203"/>
                    <a:gd name="connsiteX138" fmla="*/ 21479 w 491672"/>
                    <a:gd name="connsiteY138" fmla="*/ 85468 h 237203"/>
                    <a:gd name="connsiteX139" fmla="*/ 19729 w 491672"/>
                    <a:gd name="connsiteY139" fmla="*/ 80218 h 237203"/>
                    <a:gd name="connsiteX140" fmla="*/ 20336 w 491672"/>
                    <a:gd name="connsiteY140" fmla="*/ 79753 h 237203"/>
                    <a:gd name="connsiteX141" fmla="*/ 16979 w 491672"/>
                    <a:gd name="connsiteY141" fmla="*/ 73538 h 237203"/>
                    <a:gd name="connsiteX142" fmla="*/ 19193 w 491672"/>
                    <a:gd name="connsiteY142" fmla="*/ 77217 h 237203"/>
                    <a:gd name="connsiteX143" fmla="*/ 14693 w 491672"/>
                    <a:gd name="connsiteY143" fmla="*/ 63930 h 237203"/>
                    <a:gd name="connsiteX144" fmla="*/ 13050 w 491672"/>
                    <a:gd name="connsiteY144" fmla="*/ 62858 h 237203"/>
                    <a:gd name="connsiteX145" fmla="*/ 9763 w 491672"/>
                    <a:gd name="connsiteY145" fmla="*/ 49428 h 237203"/>
                    <a:gd name="connsiteX146" fmla="*/ 9406 w 491672"/>
                    <a:gd name="connsiteY146" fmla="*/ 51142 h 237203"/>
                    <a:gd name="connsiteX147" fmla="*/ 7620 w 491672"/>
                    <a:gd name="connsiteY147" fmla="*/ 32319 h 237203"/>
                    <a:gd name="connsiteX148" fmla="*/ 7513 w 491672"/>
                    <a:gd name="connsiteY148" fmla="*/ 13745 h 237203"/>
                    <a:gd name="connsiteX149" fmla="*/ 8192 w 491672"/>
                    <a:gd name="connsiteY149" fmla="*/ 7708 h 237203"/>
                    <a:gd name="connsiteX150" fmla="*/ 8799 w 491672"/>
                    <a:gd name="connsiteY150" fmla="*/ 3601 h 237203"/>
                    <a:gd name="connsiteX151" fmla="*/ 7263 w 491672"/>
                    <a:gd name="connsiteY151" fmla="*/ 1243 h 237203"/>
                    <a:gd name="connsiteX152" fmla="*/ 3013 w 491672"/>
                    <a:gd name="connsiteY152" fmla="*/ 11280 h 237203"/>
                    <a:gd name="connsiteX153" fmla="*/ 1763 w 491672"/>
                    <a:gd name="connsiteY153" fmla="*/ 16209 h 237203"/>
                    <a:gd name="connsiteX154" fmla="*/ 1334 w 491672"/>
                    <a:gd name="connsiteY154" fmla="*/ 18317 h 237203"/>
                    <a:gd name="connsiteX155" fmla="*/ 119 w 491672"/>
                    <a:gd name="connsiteY155" fmla="*/ 27639 h 237203"/>
                    <a:gd name="connsiteX156" fmla="*/ 119 w 491672"/>
                    <a:gd name="connsiteY156" fmla="*/ 36140 h 237203"/>
                    <a:gd name="connsiteX157" fmla="*/ 870 w 491672"/>
                    <a:gd name="connsiteY157" fmla="*/ 44070 h 237203"/>
                    <a:gd name="connsiteX158" fmla="*/ 2263 w 491672"/>
                    <a:gd name="connsiteY158" fmla="*/ 51749 h 237203"/>
                    <a:gd name="connsiteX159" fmla="*/ 13693 w 491672"/>
                    <a:gd name="connsiteY159" fmla="*/ 86361 h 23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</a:cxnLst>
                  <a:rect l="l" t="t" r="r" b="b"/>
                  <a:pathLst>
                    <a:path w="491672" h="237203">
                      <a:moveTo>
                        <a:pt x="13693" y="86361"/>
                      </a:moveTo>
                      <a:cubicBezTo>
                        <a:pt x="18515" y="98612"/>
                        <a:pt x="21765" y="106185"/>
                        <a:pt x="25158" y="113864"/>
                      </a:cubicBezTo>
                      <a:cubicBezTo>
                        <a:pt x="28623" y="121508"/>
                        <a:pt x="32266" y="129259"/>
                        <a:pt x="39446" y="140904"/>
                      </a:cubicBezTo>
                      <a:cubicBezTo>
                        <a:pt x="46018" y="152191"/>
                        <a:pt x="54341" y="163585"/>
                        <a:pt x="63020" y="173122"/>
                      </a:cubicBezTo>
                      <a:cubicBezTo>
                        <a:pt x="67664" y="177158"/>
                        <a:pt x="74736" y="185445"/>
                        <a:pt x="80987" y="189410"/>
                      </a:cubicBezTo>
                      <a:lnTo>
                        <a:pt x="82808" y="191624"/>
                      </a:lnTo>
                      <a:cubicBezTo>
                        <a:pt x="85023" y="192910"/>
                        <a:pt x="87416" y="194589"/>
                        <a:pt x="89345" y="196232"/>
                      </a:cubicBezTo>
                      <a:lnTo>
                        <a:pt x="89131" y="196268"/>
                      </a:lnTo>
                      <a:cubicBezTo>
                        <a:pt x="92524" y="197982"/>
                        <a:pt x="95881" y="200554"/>
                        <a:pt x="97632" y="201304"/>
                      </a:cubicBezTo>
                      <a:lnTo>
                        <a:pt x="97417" y="201375"/>
                      </a:lnTo>
                      <a:lnTo>
                        <a:pt x="101418" y="203518"/>
                      </a:lnTo>
                      <a:lnTo>
                        <a:pt x="100632" y="203340"/>
                      </a:lnTo>
                      <a:cubicBezTo>
                        <a:pt x="103597" y="204769"/>
                        <a:pt x="106526" y="206269"/>
                        <a:pt x="109455" y="207555"/>
                      </a:cubicBezTo>
                      <a:cubicBezTo>
                        <a:pt x="112384" y="208876"/>
                        <a:pt x="115134" y="210377"/>
                        <a:pt x="117848" y="211555"/>
                      </a:cubicBezTo>
                      <a:lnTo>
                        <a:pt x="117670" y="210769"/>
                      </a:lnTo>
                      <a:cubicBezTo>
                        <a:pt x="120492" y="212127"/>
                        <a:pt x="122885" y="213198"/>
                        <a:pt x="125064" y="214091"/>
                      </a:cubicBezTo>
                      <a:cubicBezTo>
                        <a:pt x="127278" y="214913"/>
                        <a:pt x="129278" y="215556"/>
                        <a:pt x="131207" y="216163"/>
                      </a:cubicBezTo>
                      <a:cubicBezTo>
                        <a:pt x="135101" y="217484"/>
                        <a:pt x="138887" y="218520"/>
                        <a:pt x="144102" y="220628"/>
                      </a:cubicBezTo>
                      <a:lnTo>
                        <a:pt x="143923" y="220735"/>
                      </a:lnTo>
                      <a:cubicBezTo>
                        <a:pt x="157961" y="223057"/>
                        <a:pt x="165247" y="227843"/>
                        <a:pt x="179892" y="229057"/>
                      </a:cubicBezTo>
                      <a:cubicBezTo>
                        <a:pt x="178070" y="228951"/>
                        <a:pt x="180606" y="229522"/>
                        <a:pt x="180428" y="229665"/>
                      </a:cubicBezTo>
                      <a:cubicBezTo>
                        <a:pt x="187071" y="230701"/>
                        <a:pt x="194108" y="231772"/>
                        <a:pt x="194429" y="230450"/>
                      </a:cubicBezTo>
                      <a:cubicBezTo>
                        <a:pt x="199216" y="231200"/>
                        <a:pt x="198287" y="231451"/>
                        <a:pt x="198823" y="232058"/>
                      </a:cubicBezTo>
                      <a:cubicBezTo>
                        <a:pt x="198894" y="231522"/>
                        <a:pt x="203073" y="231879"/>
                        <a:pt x="206860" y="232308"/>
                      </a:cubicBezTo>
                      <a:lnTo>
                        <a:pt x="205109" y="232308"/>
                      </a:lnTo>
                      <a:cubicBezTo>
                        <a:pt x="208717" y="232701"/>
                        <a:pt x="212325" y="233129"/>
                        <a:pt x="215932" y="233415"/>
                      </a:cubicBezTo>
                      <a:lnTo>
                        <a:pt x="213932" y="232129"/>
                      </a:lnTo>
                      <a:cubicBezTo>
                        <a:pt x="219611" y="233022"/>
                        <a:pt x="215254" y="233594"/>
                        <a:pt x="220754" y="233879"/>
                      </a:cubicBezTo>
                      <a:lnTo>
                        <a:pt x="220754" y="232986"/>
                      </a:lnTo>
                      <a:cubicBezTo>
                        <a:pt x="228648" y="233915"/>
                        <a:pt x="233220" y="235630"/>
                        <a:pt x="240935" y="236665"/>
                      </a:cubicBezTo>
                      <a:cubicBezTo>
                        <a:pt x="256902" y="237809"/>
                        <a:pt x="274046" y="237201"/>
                        <a:pt x="290370" y="234165"/>
                      </a:cubicBezTo>
                      <a:cubicBezTo>
                        <a:pt x="306729" y="231236"/>
                        <a:pt x="322088" y="226272"/>
                        <a:pt x="336554" y="222878"/>
                      </a:cubicBezTo>
                      <a:lnTo>
                        <a:pt x="337983" y="223164"/>
                      </a:lnTo>
                      <a:cubicBezTo>
                        <a:pt x="338805" y="223950"/>
                        <a:pt x="345413" y="219485"/>
                        <a:pt x="346734" y="220056"/>
                      </a:cubicBezTo>
                      <a:lnTo>
                        <a:pt x="349913" y="218663"/>
                      </a:lnTo>
                      <a:cubicBezTo>
                        <a:pt x="350913" y="218556"/>
                        <a:pt x="352949" y="218092"/>
                        <a:pt x="351342" y="218842"/>
                      </a:cubicBezTo>
                      <a:cubicBezTo>
                        <a:pt x="354485" y="217913"/>
                        <a:pt x="354521" y="217735"/>
                        <a:pt x="356664" y="216770"/>
                      </a:cubicBezTo>
                      <a:cubicBezTo>
                        <a:pt x="357843" y="216627"/>
                        <a:pt x="359022" y="216449"/>
                        <a:pt x="360165" y="216234"/>
                      </a:cubicBezTo>
                      <a:cubicBezTo>
                        <a:pt x="372523" y="212413"/>
                        <a:pt x="382096" y="206805"/>
                        <a:pt x="393919" y="200304"/>
                      </a:cubicBezTo>
                      <a:cubicBezTo>
                        <a:pt x="401277" y="196839"/>
                        <a:pt x="411207" y="190410"/>
                        <a:pt x="420315" y="182694"/>
                      </a:cubicBezTo>
                      <a:cubicBezTo>
                        <a:pt x="429459" y="175051"/>
                        <a:pt x="437674" y="166157"/>
                        <a:pt x="443246" y="159334"/>
                      </a:cubicBezTo>
                      <a:cubicBezTo>
                        <a:pt x="450854" y="149583"/>
                        <a:pt x="459141" y="139154"/>
                        <a:pt x="466321" y="127688"/>
                      </a:cubicBezTo>
                      <a:cubicBezTo>
                        <a:pt x="473464" y="116293"/>
                        <a:pt x="479501" y="103899"/>
                        <a:pt x="482573" y="91504"/>
                      </a:cubicBezTo>
                      <a:cubicBezTo>
                        <a:pt x="482930" y="90754"/>
                        <a:pt x="483287" y="88611"/>
                        <a:pt x="483180" y="88611"/>
                      </a:cubicBezTo>
                      <a:cubicBezTo>
                        <a:pt x="485573" y="81253"/>
                        <a:pt x="487359" y="73717"/>
                        <a:pt x="488823" y="66108"/>
                      </a:cubicBezTo>
                      <a:cubicBezTo>
                        <a:pt x="488823" y="66108"/>
                        <a:pt x="490181" y="59179"/>
                        <a:pt x="491038" y="49999"/>
                      </a:cubicBezTo>
                      <a:cubicBezTo>
                        <a:pt x="491895" y="40820"/>
                        <a:pt x="491895" y="29389"/>
                        <a:pt x="490967" y="20710"/>
                      </a:cubicBezTo>
                      <a:cubicBezTo>
                        <a:pt x="490074" y="12030"/>
                        <a:pt x="488466" y="6172"/>
                        <a:pt x="487609" y="7780"/>
                      </a:cubicBezTo>
                      <a:cubicBezTo>
                        <a:pt x="486394" y="9351"/>
                        <a:pt x="486930" y="18388"/>
                        <a:pt x="484144" y="38891"/>
                      </a:cubicBezTo>
                      <a:lnTo>
                        <a:pt x="483966" y="38319"/>
                      </a:lnTo>
                      <a:cubicBezTo>
                        <a:pt x="482894" y="50499"/>
                        <a:pt x="481573" y="58000"/>
                        <a:pt x="481144" y="66466"/>
                      </a:cubicBezTo>
                      <a:cubicBezTo>
                        <a:pt x="479572" y="67501"/>
                        <a:pt x="478929" y="76253"/>
                        <a:pt x="477679" y="78896"/>
                      </a:cubicBezTo>
                      <a:lnTo>
                        <a:pt x="477643" y="78610"/>
                      </a:lnTo>
                      <a:cubicBezTo>
                        <a:pt x="476786" y="86111"/>
                        <a:pt x="472500" y="93040"/>
                        <a:pt x="470750" y="100005"/>
                      </a:cubicBezTo>
                      <a:cubicBezTo>
                        <a:pt x="470750" y="99720"/>
                        <a:pt x="470464" y="99434"/>
                        <a:pt x="471071" y="97898"/>
                      </a:cubicBezTo>
                      <a:cubicBezTo>
                        <a:pt x="470178" y="100327"/>
                        <a:pt x="469107" y="103256"/>
                        <a:pt x="468178" y="105542"/>
                      </a:cubicBezTo>
                      <a:cubicBezTo>
                        <a:pt x="467142" y="107792"/>
                        <a:pt x="466249" y="109471"/>
                        <a:pt x="465820" y="109471"/>
                      </a:cubicBezTo>
                      <a:cubicBezTo>
                        <a:pt x="463392" y="115186"/>
                        <a:pt x="459784" y="121723"/>
                        <a:pt x="456391" y="127688"/>
                      </a:cubicBezTo>
                      <a:cubicBezTo>
                        <a:pt x="452855" y="133617"/>
                        <a:pt x="449426" y="138903"/>
                        <a:pt x="447568" y="142475"/>
                      </a:cubicBezTo>
                      <a:lnTo>
                        <a:pt x="447747" y="141904"/>
                      </a:lnTo>
                      <a:cubicBezTo>
                        <a:pt x="445568" y="145975"/>
                        <a:pt x="444353" y="146726"/>
                        <a:pt x="441353" y="150869"/>
                      </a:cubicBezTo>
                      <a:cubicBezTo>
                        <a:pt x="441103" y="151012"/>
                        <a:pt x="440817" y="151262"/>
                        <a:pt x="440817" y="151191"/>
                      </a:cubicBezTo>
                      <a:cubicBezTo>
                        <a:pt x="438353" y="155656"/>
                        <a:pt x="431209" y="162085"/>
                        <a:pt x="428566" y="165121"/>
                      </a:cubicBezTo>
                      <a:lnTo>
                        <a:pt x="428030" y="164942"/>
                      </a:lnTo>
                      <a:cubicBezTo>
                        <a:pt x="425744" y="167336"/>
                        <a:pt x="423244" y="169479"/>
                        <a:pt x="420851" y="171765"/>
                      </a:cubicBezTo>
                      <a:lnTo>
                        <a:pt x="423672" y="169336"/>
                      </a:lnTo>
                      <a:cubicBezTo>
                        <a:pt x="423672" y="171265"/>
                        <a:pt x="417564" y="173729"/>
                        <a:pt x="412492" y="178837"/>
                      </a:cubicBezTo>
                      <a:cubicBezTo>
                        <a:pt x="407135" y="182802"/>
                        <a:pt x="403170" y="189374"/>
                        <a:pt x="396741" y="192517"/>
                      </a:cubicBezTo>
                      <a:cubicBezTo>
                        <a:pt x="394240" y="194875"/>
                        <a:pt x="398669" y="190017"/>
                        <a:pt x="394705" y="193160"/>
                      </a:cubicBezTo>
                      <a:cubicBezTo>
                        <a:pt x="394204" y="192624"/>
                        <a:pt x="396455" y="191517"/>
                        <a:pt x="395062" y="191696"/>
                      </a:cubicBezTo>
                      <a:cubicBezTo>
                        <a:pt x="390990" y="194482"/>
                        <a:pt x="387811" y="195232"/>
                        <a:pt x="382667" y="198375"/>
                      </a:cubicBezTo>
                      <a:lnTo>
                        <a:pt x="382203" y="197982"/>
                      </a:lnTo>
                      <a:cubicBezTo>
                        <a:pt x="375666" y="202590"/>
                        <a:pt x="368487" y="203590"/>
                        <a:pt x="364022" y="206448"/>
                      </a:cubicBezTo>
                      <a:cubicBezTo>
                        <a:pt x="356521" y="209591"/>
                        <a:pt x="358414" y="206840"/>
                        <a:pt x="350699" y="210341"/>
                      </a:cubicBezTo>
                      <a:lnTo>
                        <a:pt x="347341" y="210555"/>
                      </a:lnTo>
                      <a:cubicBezTo>
                        <a:pt x="343770" y="211448"/>
                        <a:pt x="345055" y="212198"/>
                        <a:pt x="341019" y="212948"/>
                      </a:cubicBezTo>
                      <a:cubicBezTo>
                        <a:pt x="341126" y="212413"/>
                        <a:pt x="335947" y="214020"/>
                        <a:pt x="338126" y="212912"/>
                      </a:cubicBezTo>
                      <a:cubicBezTo>
                        <a:pt x="329053" y="214734"/>
                        <a:pt x="320445" y="219342"/>
                        <a:pt x="308515" y="221092"/>
                      </a:cubicBezTo>
                      <a:cubicBezTo>
                        <a:pt x="306229" y="222700"/>
                        <a:pt x="300228" y="223485"/>
                        <a:pt x="298514" y="224557"/>
                      </a:cubicBezTo>
                      <a:cubicBezTo>
                        <a:pt x="298121" y="224307"/>
                        <a:pt x="286691" y="226736"/>
                        <a:pt x="293156" y="224628"/>
                      </a:cubicBezTo>
                      <a:cubicBezTo>
                        <a:pt x="293692" y="224450"/>
                        <a:pt x="294728" y="224271"/>
                        <a:pt x="294656" y="224450"/>
                      </a:cubicBezTo>
                      <a:lnTo>
                        <a:pt x="295335" y="223771"/>
                      </a:lnTo>
                      <a:cubicBezTo>
                        <a:pt x="288548" y="224021"/>
                        <a:pt x="283369" y="226378"/>
                        <a:pt x="276654" y="226843"/>
                      </a:cubicBezTo>
                      <a:cubicBezTo>
                        <a:pt x="278654" y="226879"/>
                        <a:pt x="281262" y="226521"/>
                        <a:pt x="279547" y="227093"/>
                      </a:cubicBezTo>
                      <a:lnTo>
                        <a:pt x="273332" y="227557"/>
                      </a:lnTo>
                      <a:lnTo>
                        <a:pt x="274582" y="226986"/>
                      </a:lnTo>
                      <a:cubicBezTo>
                        <a:pt x="271511" y="227129"/>
                        <a:pt x="268403" y="227236"/>
                        <a:pt x="265331" y="227200"/>
                      </a:cubicBezTo>
                      <a:lnTo>
                        <a:pt x="266617" y="227736"/>
                      </a:lnTo>
                      <a:cubicBezTo>
                        <a:pt x="262045" y="227557"/>
                        <a:pt x="260473" y="226629"/>
                        <a:pt x="255330" y="227379"/>
                      </a:cubicBezTo>
                      <a:cubicBezTo>
                        <a:pt x="253008" y="227807"/>
                        <a:pt x="259652" y="228200"/>
                        <a:pt x="254830" y="228343"/>
                      </a:cubicBezTo>
                      <a:cubicBezTo>
                        <a:pt x="248722" y="227843"/>
                        <a:pt x="239542" y="226843"/>
                        <a:pt x="231756" y="226057"/>
                      </a:cubicBezTo>
                      <a:cubicBezTo>
                        <a:pt x="232434" y="226771"/>
                        <a:pt x="230327" y="226593"/>
                        <a:pt x="228148" y="226521"/>
                      </a:cubicBezTo>
                      <a:lnTo>
                        <a:pt x="227934" y="225950"/>
                      </a:lnTo>
                      <a:cubicBezTo>
                        <a:pt x="219575" y="226057"/>
                        <a:pt x="225005" y="224450"/>
                        <a:pt x="216754" y="224271"/>
                      </a:cubicBezTo>
                      <a:lnTo>
                        <a:pt x="217504" y="223950"/>
                      </a:lnTo>
                      <a:lnTo>
                        <a:pt x="215218" y="224914"/>
                      </a:lnTo>
                      <a:cubicBezTo>
                        <a:pt x="207681" y="225164"/>
                        <a:pt x="211396" y="223271"/>
                        <a:pt x="202966" y="223771"/>
                      </a:cubicBezTo>
                      <a:cubicBezTo>
                        <a:pt x="206217" y="224057"/>
                        <a:pt x="204324" y="225271"/>
                        <a:pt x="200359" y="224414"/>
                      </a:cubicBezTo>
                      <a:lnTo>
                        <a:pt x="201430" y="224021"/>
                      </a:lnTo>
                      <a:cubicBezTo>
                        <a:pt x="199216" y="223807"/>
                        <a:pt x="198430" y="223914"/>
                        <a:pt x="196966" y="223593"/>
                      </a:cubicBezTo>
                      <a:cubicBezTo>
                        <a:pt x="198323" y="223485"/>
                        <a:pt x="197787" y="222914"/>
                        <a:pt x="194537" y="222521"/>
                      </a:cubicBezTo>
                      <a:lnTo>
                        <a:pt x="196823" y="222164"/>
                      </a:lnTo>
                      <a:cubicBezTo>
                        <a:pt x="194751" y="222164"/>
                        <a:pt x="192644" y="222235"/>
                        <a:pt x="190536" y="222200"/>
                      </a:cubicBezTo>
                      <a:cubicBezTo>
                        <a:pt x="185928" y="220807"/>
                        <a:pt x="178320" y="220163"/>
                        <a:pt x="176570" y="218949"/>
                      </a:cubicBezTo>
                      <a:cubicBezTo>
                        <a:pt x="176570" y="218949"/>
                        <a:pt x="174070" y="218342"/>
                        <a:pt x="171284" y="217771"/>
                      </a:cubicBezTo>
                      <a:cubicBezTo>
                        <a:pt x="168498" y="217163"/>
                        <a:pt x="165390" y="216520"/>
                        <a:pt x="164140" y="216663"/>
                      </a:cubicBezTo>
                      <a:cubicBezTo>
                        <a:pt x="166283" y="216627"/>
                        <a:pt x="160818" y="215127"/>
                        <a:pt x="162533" y="214877"/>
                      </a:cubicBezTo>
                      <a:cubicBezTo>
                        <a:pt x="159782" y="214949"/>
                        <a:pt x="152138" y="213198"/>
                        <a:pt x="149281" y="211770"/>
                      </a:cubicBezTo>
                      <a:lnTo>
                        <a:pt x="149888" y="211841"/>
                      </a:lnTo>
                      <a:cubicBezTo>
                        <a:pt x="144459" y="209805"/>
                        <a:pt x="139637" y="208662"/>
                        <a:pt x="135101" y="207126"/>
                      </a:cubicBezTo>
                      <a:cubicBezTo>
                        <a:pt x="132815" y="206376"/>
                        <a:pt x="130564" y="205733"/>
                        <a:pt x="128314" y="204876"/>
                      </a:cubicBezTo>
                      <a:cubicBezTo>
                        <a:pt x="126099" y="203983"/>
                        <a:pt x="123849" y="202983"/>
                        <a:pt x="121563" y="201804"/>
                      </a:cubicBezTo>
                      <a:cubicBezTo>
                        <a:pt x="121635" y="202197"/>
                        <a:pt x="120456" y="201804"/>
                        <a:pt x="119384" y="201447"/>
                      </a:cubicBezTo>
                      <a:cubicBezTo>
                        <a:pt x="118313" y="201054"/>
                        <a:pt x="117348" y="200697"/>
                        <a:pt x="117777" y="201375"/>
                      </a:cubicBezTo>
                      <a:cubicBezTo>
                        <a:pt x="115277" y="200411"/>
                        <a:pt x="112955" y="199304"/>
                        <a:pt x="110847" y="198196"/>
                      </a:cubicBezTo>
                      <a:cubicBezTo>
                        <a:pt x="108740" y="197053"/>
                        <a:pt x="106919" y="195768"/>
                        <a:pt x="105240" y="194732"/>
                      </a:cubicBezTo>
                      <a:cubicBezTo>
                        <a:pt x="101775" y="192696"/>
                        <a:pt x="99275" y="190910"/>
                        <a:pt x="96917" y="190946"/>
                      </a:cubicBezTo>
                      <a:cubicBezTo>
                        <a:pt x="92738" y="188445"/>
                        <a:pt x="92524" y="187195"/>
                        <a:pt x="90595" y="185624"/>
                      </a:cubicBezTo>
                      <a:lnTo>
                        <a:pt x="91595" y="186195"/>
                      </a:lnTo>
                      <a:cubicBezTo>
                        <a:pt x="84273" y="180909"/>
                        <a:pt x="82380" y="179015"/>
                        <a:pt x="77522" y="174336"/>
                      </a:cubicBezTo>
                      <a:cubicBezTo>
                        <a:pt x="75022" y="172086"/>
                        <a:pt x="73629" y="172658"/>
                        <a:pt x="69807" y="167907"/>
                      </a:cubicBezTo>
                      <a:cubicBezTo>
                        <a:pt x="71486" y="169050"/>
                        <a:pt x="69735" y="167264"/>
                        <a:pt x="68235" y="165550"/>
                      </a:cubicBezTo>
                      <a:cubicBezTo>
                        <a:pt x="69271" y="166585"/>
                        <a:pt x="69628" y="166836"/>
                        <a:pt x="67985" y="164335"/>
                      </a:cubicBezTo>
                      <a:cubicBezTo>
                        <a:pt x="67592" y="164121"/>
                        <a:pt x="67128" y="163657"/>
                        <a:pt x="66663" y="163264"/>
                      </a:cubicBezTo>
                      <a:cubicBezTo>
                        <a:pt x="66663" y="163228"/>
                        <a:pt x="66628" y="163121"/>
                        <a:pt x="66699" y="163121"/>
                      </a:cubicBezTo>
                      <a:cubicBezTo>
                        <a:pt x="64163" y="160299"/>
                        <a:pt x="64449" y="160906"/>
                        <a:pt x="65520" y="162299"/>
                      </a:cubicBezTo>
                      <a:cubicBezTo>
                        <a:pt x="65413" y="162263"/>
                        <a:pt x="65413" y="162442"/>
                        <a:pt x="65663" y="162942"/>
                      </a:cubicBezTo>
                      <a:cubicBezTo>
                        <a:pt x="63592" y="159549"/>
                        <a:pt x="58841" y="154298"/>
                        <a:pt x="59270" y="153370"/>
                      </a:cubicBezTo>
                      <a:cubicBezTo>
                        <a:pt x="52447" y="144190"/>
                        <a:pt x="47447" y="137582"/>
                        <a:pt x="42446" y="129367"/>
                      </a:cubicBezTo>
                      <a:cubicBezTo>
                        <a:pt x="42303" y="128223"/>
                        <a:pt x="43696" y="130009"/>
                        <a:pt x="45232" y="132331"/>
                      </a:cubicBezTo>
                      <a:lnTo>
                        <a:pt x="41768" y="126473"/>
                      </a:lnTo>
                      <a:cubicBezTo>
                        <a:pt x="42339" y="126223"/>
                        <a:pt x="43982" y="129724"/>
                        <a:pt x="45125" y="131474"/>
                      </a:cubicBezTo>
                      <a:cubicBezTo>
                        <a:pt x="41982" y="124009"/>
                        <a:pt x="36231" y="117294"/>
                        <a:pt x="32874" y="108292"/>
                      </a:cubicBezTo>
                      <a:lnTo>
                        <a:pt x="31588" y="106721"/>
                      </a:lnTo>
                      <a:lnTo>
                        <a:pt x="31409" y="106185"/>
                      </a:lnTo>
                      <a:cubicBezTo>
                        <a:pt x="31195" y="106328"/>
                        <a:pt x="29945" y="104542"/>
                        <a:pt x="29266" y="103292"/>
                      </a:cubicBezTo>
                      <a:cubicBezTo>
                        <a:pt x="29194" y="101827"/>
                        <a:pt x="30373" y="102863"/>
                        <a:pt x="28409" y="98577"/>
                      </a:cubicBezTo>
                      <a:cubicBezTo>
                        <a:pt x="27302" y="95005"/>
                        <a:pt x="23837" y="89040"/>
                        <a:pt x="21765" y="84647"/>
                      </a:cubicBezTo>
                      <a:cubicBezTo>
                        <a:pt x="22694" y="87111"/>
                        <a:pt x="22086" y="86433"/>
                        <a:pt x="21479" y="85468"/>
                      </a:cubicBezTo>
                      <a:cubicBezTo>
                        <a:pt x="20551" y="83289"/>
                        <a:pt x="20586" y="81825"/>
                        <a:pt x="19729" y="80218"/>
                      </a:cubicBezTo>
                      <a:lnTo>
                        <a:pt x="20336" y="79753"/>
                      </a:lnTo>
                      <a:cubicBezTo>
                        <a:pt x="20015" y="80860"/>
                        <a:pt x="17479" y="74288"/>
                        <a:pt x="16979" y="73538"/>
                      </a:cubicBezTo>
                      <a:cubicBezTo>
                        <a:pt x="17050" y="72109"/>
                        <a:pt x="18622" y="76824"/>
                        <a:pt x="19193" y="77217"/>
                      </a:cubicBezTo>
                      <a:cubicBezTo>
                        <a:pt x="16014" y="68394"/>
                        <a:pt x="17514" y="72824"/>
                        <a:pt x="14693" y="63930"/>
                      </a:cubicBezTo>
                      <a:cubicBezTo>
                        <a:pt x="12871" y="59251"/>
                        <a:pt x="14264" y="65001"/>
                        <a:pt x="13050" y="62858"/>
                      </a:cubicBezTo>
                      <a:cubicBezTo>
                        <a:pt x="11728" y="58643"/>
                        <a:pt x="10192" y="54536"/>
                        <a:pt x="9763" y="49428"/>
                      </a:cubicBezTo>
                      <a:lnTo>
                        <a:pt x="9406" y="51142"/>
                      </a:lnTo>
                      <a:cubicBezTo>
                        <a:pt x="7335" y="43034"/>
                        <a:pt x="7120" y="37926"/>
                        <a:pt x="7620" y="32319"/>
                      </a:cubicBezTo>
                      <a:cubicBezTo>
                        <a:pt x="6763" y="24567"/>
                        <a:pt x="7156" y="18460"/>
                        <a:pt x="7513" y="13745"/>
                      </a:cubicBezTo>
                      <a:cubicBezTo>
                        <a:pt x="7799" y="11423"/>
                        <a:pt x="7906" y="9387"/>
                        <a:pt x="8192" y="7708"/>
                      </a:cubicBezTo>
                      <a:cubicBezTo>
                        <a:pt x="8478" y="6030"/>
                        <a:pt x="8656" y="4672"/>
                        <a:pt x="8799" y="3601"/>
                      </a:cubicBezTo>
                      <a:cubicBezTo>
                        <a:pt x="9335" y="-757"/>
                        <a:pt x="8620" y="-650"/>
                        <a:pt x="7263" y="1243"/>
                      </a:cubicBezTo>
                      <a:cubicBezTo>
                        <a:pt x="6013" y="3315"/>
                        <a:pt x="4049" y="7459"/>
                        <a:pt x="3013" y="11280"/>
                      </a:cubicBezTo>
                      <a:cubicBezTo>
                        <a:pt x="2370" y="13173"/>
                        <a:pt x="1977" y="14924"/>
                        <a:pt x="1763" y="16209"/>
                      </a:cubicBezTo>
                      <a:cubicBezTo>
                        <a:pt x="1512" y="17495"/>
                        <a:pt x="1334" y="18317"/>
                        <a:pt x="1334" y="18317"/>
                      </a:cubicBezTo>
                      <a:cubicBezTo>
                        <a:pt x="584" y="21567"/>
                        <a:pt x="441" y="24675"/>
                        <a:pt x="119" y="27639"/>
                      </a:cubicBezTo>
                      <a:cubicBezTo>
                        <a:pt x="84" y="30604"/>
                        <a:pt x="-130" y="33426"/>
                        <a:pt x="119" y="36140"/>
                      </a:cubicBezTo>
                      <a:cubicBezTo>
                        <a:pt x="262" y="38855"/>
                        <a:pt x="477" y="41498"/>
                        <a:pt x="870" y="44070"/>
                      </a:cubicBezTo>
                      <a:cubicBezTo>
                        <a:pt x="1191" y="46678"/>
                        <a:pt x="1691" y="49178"/>
                        <a:pt x="2263" y="51749"/>
                      </a:cubicBezTo>
                      <a:cubicBezTo>
                        <a:pt x="4370" y="62179"/>
                        <a:pt x="7978" y="72502"/>
                        <a:pt x="13693" y="8636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F0761F2E-9C67-DD41-9D02-003E7DF71A24}"/>
                  </a:ext>
                </a:extLst>
              </p:cNvPr>
              <p:cNvGrpSpPr/>
              <p:nvPr/>
            </p:nvGrpSpPr>
            <p:grpSpPr>
              <a:xfrm>
                <a:off x="8808892" y="6362587"/>
                <a:ext cx="233123" cy="55278"/>
                <a:chOff x="8808892" y="6362587"/>
                <a:chExt cx="233123" cy="55278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A268EFE-8B04-F647-B9D5-C572F1F50DA7}"/>
                    </a:ext>
                  </a:extLst>
                </p:cNvPr>
                <p:cNvSpPr/>
                <p:nvPr/>
              </p:nvSpPr>
              <p:spPr>
                <a:xfrm>
                  <a:off x="8841330" y="6391334"/>
                  <a:ext cx="535" cy="500"/>
                </a:xfrm>
                <a:custGeom>
                  <a:avLst/>
                  <a:gdLst>
                    <a:gd name="connsiteX0" fmla="*/ 0 w 535"/>
                    <a:gd name="connsiteY0" fmla="*/ 0 h 500"/>
                    <a:gd name="connsiteX1" fmla="*/ 536 w 535"/>
                    <a:gd name="connsiteY1" fmla="*/ 500 h 500"/>
                    <a:gd name="connsiteX2" fmla="*/ 0 w 535"/>
                    <a:gd name="connsiteY2" fmla="*/ 0 h 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5" h="500">
                      <a:moveTo>
                        <a:pt x="0" y="0"/>
                      </a:moveTo>
                      <a:lnTo>
                        <a:pt x="536" y="500"/>
                      </a:lnTo>
                      <a:cubicBezTo>
                        <a:pt x="536" y="393"/>
                        <a:pt x="429" y="25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41A41BA-20FD-BA40-8CDE-0897C0E6E774}"/>
                    </a:ext>
                  </a:extLst>
                </p:cNvPr>
                <p:cNvSpPr/>
                <p:nvPr/>
              </p:nvSpPr>
              <p:spPr>
                <a:xfrm>
                  <a:off x="9007851" y="6399764"/>
                  <a:ext cx="142" cy="107"/>
                </a:xfrm>
                <a:custGeom>
                  <a:avLst/>
                  <a:gdLst>
                    <a:gd name="connsiteX0" fmla="*/ 0 w 142"/>
                    <a:gd name="connsiteY0" fmla="*/ 107 h 107"/>
                    <a:gd name="connsiteX1" fmla="*/ 143 w 142"/>
                    <a:gd name="connsiteY1" fmla="*/ 0 h 107"/>
                    <a:gd name="connsiteX2" fmla="*/ 0 w 142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" h="107">
                      <a:moveTo>
                        <a:pt x="0" y="107"/>
                      </a:moveTo>
                      <a:cubicBezTo>
                        <a:pt x="36" y="72"/>
                        <a:pt x="72" y="36"/>
                        <a:pt x="143" y="0"/>
                      </a:cubicBezTo>
                      <a:cubicBezTo>
                        <a:pt x="36" y="72"/>
                        <a:pt x="0" y="72"/>
                        <a:pt x="0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8CDCD64-820C-F64D-AD4B-4349E8B661D8}"/>
                    </a:ext>
                  </a:extLst>
                </p:cNvPr>
                <p:cNvSpPr/>
                <p:nvPr/>
              </p:nvSpPr>
              <p:spPr>
                <a:xfrm>
                  <a:off x="8863262" y="6408479"/>
                  <a:ext cx="214" cy="3571"/>
                </a:xfrm>
                <a:custGeom>
                  <a:avLst/>
                  <a:gdLst>
                    <a:gd name="connsiteX0" fmla="*/ 214 w 214"/>
                    <a:gd name="connsiteY0" fmla="*/ 0 h 3571"/>
                    <a:gd name="connsiteX1" fmla="*/ 179 w 214"/>
                    <a:gd name="connsiteY1" fmla="*/ 0 h 3571"/>
                    <a:gd name="connsiteX2" fmla="*/ 0 w 214"/>
                    <a:gd name="connsiteY2" fmla="*/ 0 h 3571"/>
                    <a:gd name="connsiteX3" fmla="*/ 214 w 214"/>
                    <a:gd name="connsiteY3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4" h="3571">
                      <a:moveTo>
                        <a:pt x="214" y="0"/>
                      </a:moveTo>
                      <a:lnTo>
                        <a:pt x="179" y="0"/>
                      </a:lnTo>
                      <a:cubicBezTo>
                        <a:pt x="107" y="0"/>
                        <a:pt x="71" y="0"/>
                        <a:pt x="0" y="0"/>
                      </a:cubicBezTo>
                      <a:lnTo>
                        <a:pt x="214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7A2FFBB4-400F-D240-BAEB-11A80AB1CE08}"/>
                    </a:ext>
                  </a:extLst>
                </p:cNvPr>
                <p:cNvSpPr/>
                <p:nvPr/>
              </p:nvSpPr>
              <p:spPr>
                <a:xfrm>
                  <a:off x="8808892" y="6362587"/>
                  <a:ext cx="233123" cy="55278"/>
                </a:xfrm>
                <a:custGeom>
                  <a:avLst/>
                  <a:gdLst>
                    <a:gd name="connsiteX0" fmla="*/ 21473 w 233123"/>
                    <a:gd name="connsiteY0" fmla="*/ 33070 h 55278"/>
                    <a:gd name="connsiteX1" fmla="*/ 31010 w 233123"/>
                    <a:gd name="connsiteY1" fmla="*/ 37963 h 55278"/>
                    <a:gd name="connsiteX2" fmla="*/ 41118 w 233123"/>
                    <a:gd name="connsiteY2" fmla="*/ 41928 h 55278"/>
                    <a:gd name="connsiteX3" fmla="*/ 54549 w 233123"/>
                    <a:gd name="connsiteY3" fmla="*/ 45893 h 55278"/>
                    <a:gd name="connsiteX4" fmla="*/ 62907 w 233123"/>
                    <a:gd name="connsiteY4" fmla="*/ 47250 h 55278"/>
                    <a:gd name="connsiteX5" fmla="*/ 63728 w 233123"/>
                    <a:gd name="connsiteY5" fmla="*/ 48036 h 55278"/>
                    <a:gd name="connsiteX6" fmla="*/ 66443 w 233123"/>
                    <a:gd name="connsiteY6" fmla="*/ 48536 h 55278"/>
                    <a:gd name="connsiteX7" fmla="*/ 66336 w 233123"/>
                    <a:gd name="connsiteY7" fmla="*/ 48679 h 55278"/>
                    <a:gd name="connsiteX8" fmla="*/ 69729 w 233123"/>
                    <a:gd name="connsiteY8" fmla="*/ 49036 h 55278"/>
                    <a:gd name="connsiteX9" fmla="*/ 69658 w 233123"/>
                    <a:gd name="connsiteY9" fmla="*/ 49178 h 55278"/>
                    <a:gd name="connsiteX10" fmla="*/ 71229 w 233123"/>
                    <a:gd name="connsiteY10" fmla="*/ 49464 h 55278"/>
                    <a:gd name="connsiteX11" fmla="*/ 70908 w 233123"/>
                    <a:gd name="connsiteY11" fmla="*/ 49643 h 55278"/>
                    <a:gd name="connsiteX12" fmla="*/ 77480 w 233123"/>
                    <a:gd name="connsiteY12" fmla="*/ 50750 h 55278"/>
                    <a:gd name="connsiteX13" fmla="*/ 77444 w 233123"/>
                    <a:gd name="connsiteY13" fmla="*/ 50071 h 55278"/>
                    <a:gd name="connsiteX14" fmla="*/ 87196 w 233123"/>
                    <a:gd name="connsiteY14" fmla="*/ 52036 h 55278"/>
                    <a:gd name="connsiteX15" fmla="*/ 87124 w 233123"/>
                    <a:gd name="connsiteY15" fmla="*/ 52179 h 55278"/>
                    <a:gd name="connsiteX16" fmla="*/ 100126 w 233123"/>
                    <a:gd name="connsiteY16" fmla="*/ 53393 h 55278"/>
                    <a:gd name="connsiteX17" fmla="*/ 100304 w 233123"/>
                    <a:gd name="connsiteY17" fmla="*/ 53929 h 55278"/>
                    <a:gd name="connsiteX18" fmla="*/ 105376 w 233123"/>
                    <a:gd name="connsiteY18" fmla="*/ 52822 h 55278"/>
                    <a:gd name="connsiteX19" fmla="*/ 106912 w 233123"/>
                    <a:gd name="connsiteY19" fmla="*/ 53894 h 55278"/>
                    <a:gd name="connsiteX20" fmla="*/ 109805 w 233123"/>
                    <a:gd name="connsiteY20" fmla="*/ 53286 h 55278"/>
                    <a:gd name="connsiteX21" fmla="*/ 109162 w 233123"/>
                    <a:gd name="connsiteY21" fmla="*/ 53465 h 55278"/>
                    <a:gd name="connsiteX22" fmla="*/ 113020 w 233123"/>
                    <a:gd name="connsiteY22" fmla="*/ 53501 h 55278"/>
                    <a:gd name="connsiteX23" fmla="*/ 112342 w 233123"/>
                    <a:gd name="connsiteY23" fmla="*/ 52393 h 55278"/>
                    <a:gd name="connsiteX24" fmla="*/ 114735 w 233123"/>
                    <a:gd name="connsiteY24" fmla="*/ 53572 h 55278"/>
                    <a:gd name="connsiteX25" fmla="*/ 114770 w 233123"/>
                    <a:gd name="connsiteY25" fmla="*/ 52679 h 55278"/>
                    <a:gd name="connsiteX26" fmla="*/ 121914 w 233123"/>
                    <a:gd name="connsiteY26" fmla="*/ 55144 h 55278"/>
                    <a:gd name="connsiteX27" fmla="*/ 156133 w 233123"/>
                    <a:gd name="connsiteY27" fmla="*/ 53465 h 55278"/>
                    <a:gd name="connsiteX28" fmla="*/ 156669 w 233123"/>
                    <a:gd name="connsiteY28" fmla="*/ 54072 h 55278"/>
                    <a:gd name="connsiteX29" fmla="*/ 159919 w 233123"/>
                    <a:gd name="connsiteY29" fmla="*/ 53179 h 55278"/>
                    <a:gd name="connsiteX30" fmla="*/ 161098 w 233123"/>
                    <a:gd name="connsiteY30" fmla="*/ 52608 h 55278"/>
                    <a:gd name="connsiteX31" fmla="*/ 161633 w 233123"/>
                    <a:gd name="connsiteY31" fmla="*/ 53144 h 55278"/>
                    <a:gd name="connsiteX32" fmla="*/ 163562 w 233123"/>
                    <a:gd name="connsiteY32" fmla="*/ 52465 h 55278"/>
                    <a:gd name="connsiteX33" fmla="*/ 164848 w 233123"/>
                    <a:gd name="connsiteY33" fmla="*/ 52893 h 55278"/>
                    <a:gd name="connsiteX34" fmla="*/ 177671 w 233123"/>
                    <a:gd name="connsiteY34" fmla="*/ 50286 h 55278"/>
                    <a:gd name="connsiteX35" fmla="*/ 188637 w 233123"/>
                    <a:gd name="connsiteY35" fmla="*/ 48393 h 55278"/>
                    <a:gd name="connsiteX36" fmla="*/ 199567 w 233123"/>
                    <a:gd name="connsiteY36" fmla="*/ 44571 h 55278"/>
                    <a:gd name="connsiteX37" fmla="*/ 212997 w 233123"/>
                    <a:gd name="connsiteY37" fmla="*/ 39820 h 55278"/>
                    <a:gd name="connsiteX38" fmla="*/ 225320 w 233123"/>
                    <a:gd name="connsiteY38" fmla="*/ 30962 h 55278"/>
                    <a:gd name="connsiteX39" fmla="*/ 225856 w 233123"/>
                    <a:gd name="connsiteY39" fmla="*/ 29891 h 55278"/>
                    <a:gd name="connsiteX40" fmla="*/ 230785 w 233123"/>
                    <a:gd name="connsiteY40" fmla="*/ 22175 h 55278"/>
                    <a:gd name="connsiteX41" fmla="*/ 232714 w 233123"/>
                    <a:gd name="connsiteY41" fmla="*/ 15996 h 55278"/>
                    <a:gd name="connsiteX42" fmla="*/ 231714 w 233123"/>
                    <a:gd name="connsiteY42" fmla="*/ 4209 h 55278"/>
                    <a:gd name="connsiteX43" fmla="*/ 227642 w 233123"/>
                    <a:gd name="connsiteY43" fmla="*/ 315 h 55278"/>
                    <a:gd name="connsiteX44" fmla="*/ 225606 w 233123"/>
                    <a:gd name="connsiteY44" fmla="*/ 11281 h 55278"/>
                    <a:gd name="connsiteX45" fmla="*/ 225391 w 233123"/>
                    <a:gd name="connsiteY45" fmla="*/ 11103 h 55278"/>
                    <a:gd name="connsiteX46" fmla="*/ 223677 w 233123"/>
                    <a:gd name="connsiteY46" fmla="*/ 19675 h 55278"/>
                    <a:gd name="connsiteX47" fmla="*/ 221177 w 233123"/>
                    <a:gd name="connsiteY47" fmla="*/ 22925 h 55278"/>
                    <a:gd name="connsiteX48" fmla="*/ 221141 w 233123"/>
                    <a:gd name="connsiteY48" fmla="*/ 22783 h 55278"/>
                    <a:gd name="connsiteX49" fmla="*/ 216462 w 233123"/>
                    <a:gd name="connsiteY49" fmla="*/ 27997 h 55278"/>
                    <a:gd name="connsiteX50" fmla="*/ 216640 w 233123"/>
                    <a:gd name="connsiteY50" fmla="*/ 27212 h 55278"/>
                    <a:gd name="connsiteX51" fmla="*/ 213283 w 233123"/>
                    <a:gd name="connsiteY51" fmla="*/ 29462 h 55278"/>
                    <a:gd name="connsiteX52" fmla="*/ 202531 w 233123"/>
                    <a:gd name="connsiteY52" fmla="*/ 35998 h 55278"/>
                    <a:gd name="connsiteX53" fmla="*/ 202639 w 233123"/>
                    <a:gd name="connsiteY53" fmla="*/ 35749 h 55278"/>
                    <a:gd name="connsiteX54" fmla="*/ 199210 w 233123"/>
                    <a:gd name="connsiteY54" fmla="*/ 37499 h 55278"/>
                    <a:gd name="connsiteX55" fmla="*/ 198959 w 233123"/>
                    <a:gd name="connsiteY55" fmla="*/ 37356 h 55278"/>
                    <a:gd name="connsiteX56" fmla="*/ 192851 w 233123"/>
                    <a:gd name="connsiteY56" fmla="*/ 39606 h 55278"/>
                    <a:gd name="connsiteX57" fmla="*/ 192637 w 233123"/>
                    <a:gd name="connsiteY57" fmla="*/ 39142 h 55278"/>
                    <a:gd name="connsiteX58" fmla="*/ 189280 w 233123"/>
                    <a:gd name="connsiteY58" fmla="*/ 40070 h 55278"/>
                    <a:gd name="connsiteX59" fmla="*/ 190566 w 233123"/>
                    <a:gd name="connsiteY59" fmla="*/ 39892 h 55278"/>
                    <a:gd name="connsiteX60" fmla="*/ 185529 w 233123"/>
                    <a:gd name="connsiteY60" fmla="*/ 41106 h 55278"/>
                    <a:gd name="connsiteX61" fmla="*/ 178814 w 233123"/>
                    <a:gd name="connsiteY61" fmla="*/ 44821 h 55278"/>
                    <a:gd name="connsiteX62" fmla="*/ 177993 w 233123"/>
                    <a:gd name="connsiteY62" fmla="*/ 44392 h 55278"/>
                    <a:gd name="connsiteX63" fmla="*/ 178171 w 233123"/>
                    <a:gd name="connsiteY63" fmla="*/ 43285 h 55278"/>
                    <a:gd name="connsiteX64" fmla="*/ 173242 w 233123"/>
                    <a:gd name="connsiteY64" fmla="*/ 43964 h 55278"/>
                    <a:gd name="connsiteX65" fmla="*/ 173063 w 233123"/>
                    <a:gd name="connsiteY65" fmla="*/ 43428 h 55278"/>
                    <a:gd name="connsiteX66" fmla="*/ 166098 w 233123"/>
                    <a:gd name="connsiteY66" fmla="*/ 44785 h 55278"/>
                    <a:gd name="connsiteX67" fmla="*/ 161169 w 233123"/>
                    <a:gd name="connsiteY67" fmla="*/ 44928 h 55278"/>
                    <a:gd name="connsiteX68" fmla="*/ 159919 w 233123"/>
                    <a:gd name="connsiteY68" fmla="*/ 44285 h 55278"/>
                    <a:gd name="connsiteX69" fmla="*/ 157669 w 233123"/>
                    <a:gd name="connsiteY69" fmla="*/ 45107 h 55278"/>
                    <a:gd name="connsiteX70" fmla="*/ 156633 w 233123"/>
                    <a:gd name="connsiteY70" fmla="*/ 44356 h 55278"/>
                    <a:gd name="connsiteX71" fmla="*/ 145989 w 233123"/>
                    <a:gd name="connsiteY71" fmla="*/ 45107 h 55278"/>
                    <a:gd name="connsiteX72" fmla="*/ 142345 w 233123"/>
                    <a:gd name="connsiteY72" fmla="*/ 46428 h 55278"/>
                    <a:gd name="connsiteX73" fmla="*/ 140452 w 233123"/>
                    <a:gd name="connsiteY73" fmla="*/ 45607 h 55278"/>
                    <a:gd name="connsiteX74" fmla="*/ 140988 w 233123"/>
                    <a:gd name="connsiteY74" fmla="*/ 45678 h 55278"/>
                    <a:gd name="connsiteX75" fmla="*/ 141238 w 233123"/>
                    <a:gd name="connsiteY75" fmla="*/ 45107 h 55278"/>
                    <a:gd name="connsiteX76" fmla="*/ 134523 w 233123"/>
                    <a:gd name="connsiteY76" fmla="*/ 45714 h 55278"/>
                    <a:gd name="connsiteX77" fmla="*/ 135559 w 233123"/>
                    <a:gd name="connsiteY77" fmla="*/ 46214 h 55278"/>
                    <a:gd name="connsiteX78" fmla="*/ 133344 w 233123"/>
                    <a:gd name="connsiteY78" fmla="*/ 46178 h 55278"/>
                    <a:gd name="connsiteX79" fmla="*/ 133809 w 233123"/>
                    <a:gd name="connsiteY79" fmla="*/ 45678 h 55278"/>
                    <a:gd name="connsiteX80" fmla="*/ 130522 w 233123"/>
                    <a:gd name="connsiteY80" fmla="*/ 45500 h 55278"/>
                    <a:gd name="connsiteX81" fmla="*/ 130987 w 233123"/>
                    <a:gd name="connsiteY81" fmla="*/ 46071 h 55278"/>
                    <a:gd name="connsiteX82" fmla="*/ 127022 w 233123"/>
                    <a:gd name="connsiteY82" fmla="*/ 45607 h 55278"/>
                    <a:gd name="connsiteX83" fmla="*/ 126843 w 233123"/>
                    <a:gd name="connsiteY83" fmla="*/ 46571 h 55278"/>
                    <a:gd name="connsiteX84" fmla="*/ 118771 w 233123"/>
                    <a:gd name="connsiteY84" fmla="*/ 45249 h 55278"/>
                    <a:gd name="connsiteX85" fmla="*/ 117485 w 233123"/>
                    <a:gd name="connsiteY85" fmla="*/ 45928 h 55278"/>
                    <a:gd name="connsiteX86" fmla="*/ 117414 w 233123"/>
                    <a:gd name="connsiteY86" fmla="*/ 45357 h 55278"/>
                    <a:gd name="connsiteX87" fmla="*/ 113520 w 233123"/>
                    <a:gd name="connsiteY87" fmla="*/ 44535 h 55278"/>
                    <a:gd name="connsiteX88" fmla="*/ 113806 w 233123"/>
                    <a:gd name="connsiteY88" fmla="*/ 44142 h 55278"/>
                    <a:gd name="connsiteX89" fmla="*/ 112984 w 233123"/>
                    <a:gd name="connsiteY89" fmla="*/ 45285 h 55278"/>
                    <a:gd name="connsiteX90" fmla="*/ 108663 w 233123"/>
                    <a:gd name="connsiteY90" fmla="*/ 45392 h 55278"/>
                    <a:gd name="connsiteX91" fmla="*/ 107698 w 233123"/>
                    <a:gd name="connsiteY91" fmla="*/ 46321 h 55278"/>
                    <a:gd name="connsiteX92" fmla="*/ 108091 w 233123"/>
                    <a:gd name="connsiteY92" fmla="*/ 45821 h 55278"/>
                    <a:gd name="connsiteX93" fmla="*/ 106519 w 233123"/>
                    <a:gd name="connsiteY93" fmla="*/ 45893 h 55278"/>
                    <a:gd name="connsiteX94" fmla="*/ 105698 w 233123"/>
                    <a:gd name="connsiteY94" fmla="*/ 45107 h 55278"/>
                    <a:gd name="connsiteX95" fmla="*/ 106519 w 233123"/>
                    <a:gd name="connsiteY95" fmla="*/ 44500 h 55278"/>
                    <a:gd name="connsiteX96" fmla="*/ 104269 w 233123"/>
                    <a:gd name="connsiteY96" fmla="*/ 45285 h 55278"/>
                    <a:gd name="connsiteX97" fmla="*/ 99340 w 233123"/>
                    <a:gd name="connsiteY97" fmla="*/ 44178 h 55278"/>
                    <a:gd name="connsiteX98" fmla="*/ 97447 w 233123"/>
                    <a:gd name="connsiteY98" fmla="*/ 43856 h 55278"/>
                    <a:gd name="connsiteX99" fmla="*/ 94875 w 233123"/>
                    <a:gd name="connsiteY99" fmla="*/ 44071 h 55278"/>
                    <a:gd name="connsiteX100" fmla="*/ 94375 w 233123"/>
                    <a:gd name="connsiteY100" fmla="*/ 42642 h 55278"/>
                    <a:gd name="connsiteX101" fmla="*/ 89589 w 233123"/>
                    <a:gd name="connsiteY101" fmla="*/ 42428 h 55278"/>
                    <a:gd name="connsiteX102" fmla="*/ 89803 w 233123"/>
                    <a:gd name="connsiteY102" fmla="*/ 42392 h 55278"/>
                    <a:gd name="connsiteX103" fmla="*/ 79337 w 233123"/>
                    <a:gd name="connsiteY103" fmla="*/ 40677 h 55278"/>
                    <a:gd name="connsiteX104" fmla="*/ 77837 w 233123"/>
                    <a:gd name="connsiteY104" fmla="*/ 41570 h 55278"/>
                    <a:gd name="connsiteX105" fmla="*/ 69551 w 233123"/>
                    <a:gd name="connsiteY105" fmla="*/ 40642 h 55278"/>
                    <a:gd name="connsiteX106" fmla="*/ 66872 w 233123"/>
                    <a:gd name="connsiteY106" fmla="*/ 39249 h 55278"/>
                    <a:gd name="connsiteX107" fmla="*/ 67300 w 233123"/>
                    <a:gd name="connsiteY107" fmla="*/ 39213 h 55278"/>
                    <a:gd name="connsiteX108" fmla="*/ 60906 w 233123"/>
                    <a:gd name="connsiteY108" fmla="*/ 37713 h 55278"/>
                    <a:gd name="connsiteX109" fmla="*/ 57156 w 233123"/>
                    <a:gd name="connsiteY109" fmla="*/ 37927 h 55278"/>
                    <a:gd name="connsiteX110" fmla="*/ 56335 w 233123"/>
                    <a:gd name="connsiteY110" fmla="*/ 37248 h 55278"/>
                    <a:gd name="connsiteX111" fmla="*/ 56120 w 233123"/>
                    <a:gd name="connsiteY111" fmla="*/ 36570 h 55278"/>
                    <a:gd name="connsiteX112" fmla="*/ 55477 w 233123"/>
                    <a:gd name="connsiteY112" fmla="*/ 36713 h 55278"/>
                    <a:gd name="connsiteX113" fmla="*/ 55477 w 233123"/>
                    <a:gd name="connsiteY113" fmla="*/ 36606 h 55278"/>
                    <a:gd name="connsiteX114" fmla="*/ 54906 w 233123"/>
                    <a:gd name="connsiteY114" fmla="*/ 36820 h 55278"/>
                    <a:gd name="connsiteX115" fmla="*/ 55013 w 233123"/>
                    <a:gd name="connsiteY115" fmla="*/ 37177 h 55278"/>
                    <a:gd name="connsiteX116" fmla="*/ 51370 w 233123"/>
                    <a:gd name="connsiteY116" fmla="*/ 35213 h 55278"/>
                    <a:gd name="connsiteX117" fmla="*/ 41154 w 233123"/>
                    <a:gd name="connsiteY117" fmla="*/ 33212 h 55278"/>
                    <a:gd name="connsiteX118" fmla="*/ 42797 w 233123"/>
                    <a:gd name="connsiteY118" fmla="*/ 32748 h 55278"/>
                    <a:gd name="connsiteX119" fmla="*/ 40475 w 233123"/>
                    <a:gd name="connsiteY119" fmla="*/ 32105 h 55278"/>
                    <a:gd name="connsiteX120" fmla="*/ 42618 w 233123"/>
                    <a:gd name="connsiteY120" fmla="*/ 32355 h 55278"/>
                    <a:gd name="connsiteX121" fmla="*/ 33975 w 233123"/>
                    <a:gd name="connsiteY121" fmla="*/ 29212 h 55278"/>
                    <a:gd name="connsiteX122" fmla="*/ 33153 w 233123"/>
                    <a:gd name="connsiteY122" fmla="*/ 29391 h 55278"/>
                    <a:gd name="connsiteX123" fmla="*/ 33010 w 233123"/>
                    <a:gd name="connsiteY123" fmla="*/ 29248 h 55278"/>
                    <a:gd name="connsiteX124" fmla="*/ 31617 w 233123"/>
                    <a:gd name="connsiteY124" fmla="*/ 29426 h 55278"/>
                    <a:gd name="connsiteX125" fmla="*/ 30581 w 233123"/>
                    <a:gd name="connsiteY125" fmla="*/ 27712 h 55278"/>
                    <a:gd name="connsiteX126" fmla="*/ 25438 w 233123"/>
                    <a:gd name="connsiteY126" fmla="*/ 26104 h 55278"/>
                    <a:gd name="connsiteX127" fmla="*/ 25402 w 233123"/>
                    <a:gd name="connsiteY127" fmla="*/ 26712 h 55278"/>
                    <a:gd name="connsiteX128" fmla="*/ 23831 w 233123"/>
                    <a:gd name="connsiteY128" fmla="*/ 25640 h 55278"/>
                    <a:gd name="connsiteX129" fmla="*/ 24080 w 233123"/>
                    <a:gd name="connsiteY129" fmla="*/ 24961 h 55278"/>
                    <a:gd name="connsiteX130" fmla="*/ 21509 w 233123"/>
                    <a:gd name="connsiteY130" fmla="*/ 24783 h 55278"/>
                    <a:gd name="connsiteX131" fmla="*/ 23187 w 233123"/>
                    <a:gd name="connsiteY131" fmla="*/ 24711 h 55278"/>
                    <a:gd name="connsiteX132" fmla="*/ 19008 w 233123"/>
                    <a:gd name="connsiteY132" fmla="*/ 22461 h 55278"/>
                    <a:gd name="connsiteX133" fmla="*/ 17901 w 233123"/>
                    <a:gd name="connsiteY133" fmla="*/ 23282 h 55278"/>
                    <a:gd name="connsiteX134" fmla="*/ 13972 w 233123"/>
                    <a:gd name="connsiteY134" fmla="*/ 20675 h 55278"/>
                    <a:gd name="connsiteX135" fmla="*/ 14008 w 233123"/>
                    <a:gd name="connsiteY135" fmla="*/ 21532 h 55278"/>
                    <a:gd name="connsiteX136" fmla="*/ 9614 w 233123"/>
                    <a:gd name="connsiteY136" fmla="*/ 16817 h 55278"/>
                    <a:gd name="connsiteX137" fmla="*/ 2792 w 233123"/>
                    <a:gd name="connsiteY137" fmla="*/ 8602 h 55278"/>
                    <a:gd name="connsiteX138" fmla="*/ 506 w 233123"/>
                    <a:gd name="connsiteY138" fmla="*/ 8102 h 55278"/>
                    <a:gd name="connsiteX139" fmla="*/ 113 w 233123"/>
                    <a:gd name="connsiteY139" fmla="*/ 12853 h 55278"/>
                    <a:gd name="connsiteX140" fmla="*/ 828 w 233123"/>
                    <a:gd name="connsiteY140" fmla="*/ 15960 h 55278"/>
                    <a:gd name="connsiteX141" fmla="*/ 9293 w 233123"/>
                    <a:gd name="connsiteY141" fmla="*/ 26890 h 55278"/>
                    <a:gd name="connsiteX142" fmla="*/ 21473 w 233123"/>
                    <a:gd name="connsiteY142" fmla="*/ 33070 h 55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</a:cxnLst>
                  <a:rect l="l" t="t" r="r" b="b"/>
                  <a:pathLst>
                    <a:path w="233123" h="55278">
                      <a:moveTo>
                        <a:pt x="21473" y="33070"/>
                      </a:moveTo>
                      <a:cubicBezTo>
                        <a:pt x="25831" y="35284"/>
                        <a:pt x="28331" y="36534"/>
                        <a:pt x="31010" y="37963"/>
                      </a:cubicBezTo>
                      <a:cubicBezTo>
                        <a:pt x="33653" y="39392"/>
                        <a:pt x="36475" y="40571"/>
                        <a:pt x="41118" y="41928"/>
                      </a:cubicBezTo>
                      <a:cubicBezTo>
                        <a:pt x="45405" y="43642"/>
                        <a:pt x="50262" y="44643"/>
                        <a:pt x="54549" y="45893"/>
                      </a:cubicBezTo>
                      <a:cubicBezTo>
                        <a:pt x="56870" y="45535"/>
                        <a:pt x="60264" y="47393"/>
                        <a:pt x="62907" y="47250"/>
                      </a:cubicBezTo>
                      <a:lnTo>
                        <a:pt x="63728" y="48036"/>
                      </a:lnTo>
                      <a:cubicBezTo>
                        <a:pt x="64621" y="47964"/>
                        <a:pt x="65657" y="48071"/>
                        <a:pt x="66443" y="48536"/>
                      </a:cubicBezTo>
                      <a:lnTo>
                        <a:pt x="66336" y="48679"/>
                      </a:lnTo>
                      <a:cubicBezTo>
                        <a:pt x="67693" y="48572"/>
                        <a:pt x="69086" y="49107"/>
                        <a:pt x="69729" y="49036"/>
                      </a:cubicBezTo>
                      <a:lnTo>
                        <a:pt x="69658" y="49178"/>
                      </a:lnTo>
                      <a:lnTo>
                        <a:pt x="71229" y="49464"/>
                      </a:lnTo>
                      <a:lnTo>
                        <a:pt x="70908" y="49643"/>
                      </a:lnTo>
                      <a:cubicBezTo>
                        <a:pt x="73229" y="49679"/>
                        <a:pt x="75480" y="50214"/>
                        <a:pt x="77480" y="50750"/>
                      </a:cubicBezTo>
                      <a:lnTo>
                        <a:pt x="77444" y="50071"/>
                      </a:lnTo>
                      <a:cubicBezTo>
                        <a:pt x="81623" y="51572"/>
                        <a:pt x="83445" y="50500"/>
                        <a:pt x="87196" y="52036"/>
                      </a:cubicBezTo>
                      <a:lnTo>
                        <a:pt x="87124" y="52179"/>
                      </a:lnTo>
                      <a:cubicBezTo>
                        <a:pt x="92339" y="51072"/>
                        <a:pt x="94804" y="54536"/>
                        <a:pt x="100126" y="53393"/>
                      </a:cubicBezTo>
                      <a:cubicBezTo>
                        <a:pt x="99447" y="53536"/>
                        <a:pt x="100376" y="53751"/>
                        <a:pt x="100304" y="53929"/>
                      </a:cubicBezTo>
                      <a:cubicBezTo>
                        <a:pt x="102697" y="53965"/>
                        <a:pt x="105234" y="54108"/>
                        <a:pt x="105376" y="52822"/>
                      </a:cubicBezTo>
                      <a:cubicBezTo>
                        <a:pt x="107091" y="53001"/>
                        <a:pt x="106734" y="53358"/>
                        <a:pt x="106912" y="53894"/>
                      </a:cubicBezTo>
                      <a:cubicBezTo>
                        <a:pt x="106948" y="53322"/>
                        <a:pt x="108448" y="53250"/>
                        <a:pt x="109805" y="53286"/>
                      </a:cubicBezTo>
                      <a:lnTo>
                        <a:pt x="109162" y="53465"/>
                      </a:lnTo>
                      <a:lnTo>
                        <a:pt x="113020" y="53501"/>
                      </a:lnTo>
                      <a:lnTo>
                        <a:pt x="112342" y="52393"/>
                      </a:lnTo>
                      <a:cubicBezTo>
                        <a:pt x="114342" y="52822"/>
                        <a:pt x="112770" y="53751"/>
                        <a:pt x="114735" y="53572"/>
                      </a:cubicBezTo>
                      <a:lnTo>
                        <a:pt x="114770" y="52679"/>
                      </a:lnTo>
                      <a:cubicBezTo>
                        <a:pt x="117557" y="53001"/>
                        <a:pt x="119164" y="54501"/>
                        <a:pt x="121914" y="55144"/>
                      </a:cubicBezTo>
                      <a:cubicBezTo>
                        <a:pt x="133380" y="55929"/>
                        <a:pt x="145489" y="53001"/>
                        <a:pt x="156133" y="53465"/>
                      </a:cubicBezTo>
                      <a:lnTo>
                        <a:pt x="156669" y="54072"/>
                      </a:lnTo>
                      <a:cubicBezTo>
                        <a:pt x="156990" y="55036"/>
                        <a:pt x="159419" y="52322"/>
                        <a:pt x="159919" y="53179"/>
                      </a:cubicBezTo>
                      <a:lnTo>
                        <a:pt x="161098" y="52608"/>
                      </a:lnTo>
                      <a:cubicBezTo>
                        <a:pt x="161455" y="52750"/>
                        <a:pt x="162205" y="52858"/>
                        <a:pt x="161633" y="53144"/>
                      </a:cubicBezTo>
                      <a:cubicBezTo>
                        <a:pt x="162776" y="53072"/>
                        <a:pt x="162776" y="52858"/>
                        <a:pt x="163562" y="52465"/>
                      </a:cubicBezTo>
                      <a:lnTo>
                        <a:pt x="164848" y="52893"/>
                      </a:lnTo>
                      <a:cubicBezTo>
                        <a:pt x="169384" y="52679"/>
                        <a:pt x="172992" y="51036"/>
                        <a:pt x="177671" y="50286"/>
                      </a:cubicBezTo>
                      <a:cubicBezTo>
                        <a:pt x="180600" y="50357"/>
                        <a:pt x="184636" y="49643"/>
                        <a:pt x="188637" y="48393"/>
                      </a:cubicBezTo>
                      <a:cubicBezTo>
                        <a:pt x="192637" y="47250"/>
                        <a:pt x="196638" y="45821"/>
                        <a:pt x="199567" y="44571"/>
                      </a:cubicBezTo>
                      <a:cubicBezTo>
                        <a:pt x="203567" y="42606"/>
                        <a:pt x="208246" y="41606"/>
                        <a:pt x="212997" y="39820"/>
                      </a:cubicBezTo>
                      <a:cubicBezTo>
                        <a:pt x="217712" y="38034"/>
                        <a:pt x="222498" y="35355"/>
                        <a:pt x="225320" y="30962"/>
                      </a:cubicBezTo>
                      <a:cubicBezTo>
                        <a:pt x="225677" y="30819"/>
                        <a:pt x="225963" y="29926"/>
                        <a:pt x="225856" y="29891"/>
                      </a:cubicBezTo>
                      <a:cubicBezTo>
                        <a:pt x="227856" y="27569"/>
                        <a:pt x="229499" y="24997"/>
                        <a:pt x="230785" y="22175"/>
                      </a:cubicBezTo>
                      <a:cubicBezTo>
                        <a:pt x="230785" y="22175"/>
                        <a:pt x="232035" y="19675"/>
                        <a:pt x="232714" y="15996"/>
                      </a:cubicBezTo>
                      <a:cubicBezTo>
                        <a:pt x="233464" y="12353"/>
                        <a:pt x="233214" y="7531"/>
                        <a:pt x="231714" y="4209"/>
                      </a:cubicBezTo>
                      <a:cubicBezTo>
                        <a:pt x="230285" y="851"/>
                        <a:pt x="228249" y="-721"/>
                        <a:pt x="227642" y="315"/>
                      </a:cubicBezTo>
                      <a:cubicBezTo>
                        <a:pt x="226749" y="1316"/>
                        <a:pt x="227856" y="5066"/>
                        <a:pt x="225606" y="11281"/>
                      </a:cubicBezTo>
                      <a:lnTo>
                        <a:pt x="225391" y="11103"/>
                      </a:lnTo>
                      <a:cubicBezTo>
                        <a:pt x="224641" y="14746"/>
                        <a:pt x="223748" y="16782"/>
                        <a:pt x="223677" y="19675"/>
                      </a:cubicBezTo>
                      <a:cubicBezTo>
                        <a:pt x="222355" y="19496"/>
                        <a:pt x="222105" y="22389"/>
                        <a:pt x="221177" y="22925"/>
                      </a:cubicBezTo>
                      <a:lnTo>
                        <a:pt x="221141" y="22783"/>
                      </a:lnTo>
                      <a:cubicBezTo>
                        <a:pt x="220605" y="25390"/>
                        <a:pt x="217605" y="25890"/>
                        <a:pt x="216462" y="27997"/>
                      </a:cubicBezTo>
                      <a:cubicBezTo>
                        <a:pt x="216462" y="27854"/>
                        <a:pt x="216283" y="27569"/>
                        <a:pt x="216640" y="27212"/>
                      </a:cubicBezTo>
                      <a:cubicBezTo>
                        <a:pt x="215533" y="28426"/>
                        <a:pt x="213819" y="30033"/>
                        <a:pt x="213283" y="29462"/>
                      </a:cubicBezTo>
                      <a:cubicBezTo>
                        <a:pt x="210175" y="31962"/>
                        <a:pt x="204710" y="33963"/>
                        <a:pt x="202531" y="35998"/>
                      </a:cubicBezTo>
                      <a:lnTo>
                        <a:pt x="202639" y="35749"/>
                      </a:lnTo>
                      <a:cubicBezTo>
                        <a:pt x="201460" y="37070"/>
                        <a:pt x="200781" y="36534"/>
                        <a:pt x="199210" y="37499"/>
                      </a:cubicBezTo>
                      <a:cubicBezTo>
                        <a:pt x="199102" y="37427"/>
                        <a:pt x="198959" y="37427"/>
                        <a:pt x="198959" y="37356"/>
                      </a:cubicBezTo>
                      <a:cubicBezTo>
                        <a:pt x="197566" y="38677"/>
                        <a:pt x="194138" y="38927"/>
                        <a:pt x="192851" y="39606"/>
                      </a:cubicBezTo>
                      <a:lnTo>
                        <a:pt x="192637" y="39142"/>
                      </a:lnTo>
                      <a:lnTo>
                        <a:pt x="189280" y="40070"/>
                      </a:lnTo>
                      <a:lnTo>
                        <a:pt x="190566" y="39892"/>
                      </a:lnTo>
                      <a:cubicBezTo>
                        <a:pt x="190458" y="41356"/>
                        <a:pt x="187779" y="39642"/>
                        <a:pt x="185529" y="41106"/>
                      </a:cubicBezTo>
                      <a:cubicBezTo>
                        <a:pt x="183208" y="41499"/>
                        <a:pt x="181422" y="45035"/>
                        <a:pt x="178814" y="44821"/>
                      </a:cubicBezTo>
                      <a:cubicBezTo>
                        <a:pt x="177778" y="45678"/>
                        <a:pt x="179636" y="43571"/>
                        <a:pt x="177993" y="44392"/>
                      </a:cubicBezTo>
                      <a:cubicBezTo>
                        <a:pt x="177778" y="43678"/>
                        <a:pt x="178707" y="43785"/>
                        <a:pt x="178171" y="43285"/>
                      </a:cubicBezTo>
                      <a:cubicBezTo>
                        <a:pt x="176528" y="43964"/>
                        <a:pt x="175242" y="43106"/>
                        <a:pt x="173242" y="43964"/>
                      </a:cubicBezTo>
                      <a:lnTo>
                        <a:pt x="173063" y="43428"/>
                      </a:lnTo>
                      <a:cubicBezTo>
                        <a:pt x="170492" y="44964"/>
                        <a:pt x="167777" y="43499"/>
                        <a:pt x="166098" y="44785"/>
                      </a:cubicBezTo>
                      <a:cubicBezTo>
                        <a:pt x="163312" y="45678"/>
                        <a:pt x="163955" y="43392"/>
                        <a:pt x="161169" y="44928"/>
                      </a:cubicBezTo>
                      <a:lnTo>
                        <a:pt x="159919" y="44285"/>
                      </a:lnTo>
                      <a:cubicBezTo>
                        <a:pt x="158633" y="44285"/>
                        <a:pt x="159133" y="45321"/>
                        <a:pt x="157669" y="45107"/>
                      </a:cubicBezTo>
                      <a:cubicBezTo>
                        <a:pt x="157704" y="44607"/>
                        <a:pt x="155847" y="44928"/>
                        <a:pt x="156633" y="44356"/>
                      </a:cubicBezTo>
                      <a:cubicBezTo>
                        <a:pt x="153382" y="43964"/>
                        <a:pt x="150275" y="46142"/>
                        <a:pt x="145989" y="45107"/>
                      </a:cubicBezTo>
                      <a:cubicBezTo>
                        <a:pt x="145131" y="46107"/>
                        <a:pt x="142988" y="45678"/>
                        <a:pt x="142345" y="46428"/>
                      </a:cubicBezTo>
                      <a:cubicBezTo>
                        <a:pt x="142202" y="46071"/>
                        <a:pt x="138095" y="46571"/>
                        <a:pt x="140452" y="45607"/>
                      </a:cubicBezTo>
                      <a:cubicBezTo>
                        <a:pt x="140666" y="45535"/>
                        <a:pt x="141024" y="45500"/>
                        <a:pt x="140988" y="45678"/>
                      </a:cubicBezTo>
                      <a:lnTo>
                        <a:pt x="141238" y="45107"/>
                      </a:lnTo>
                      <a:cubicBezTo>
                        <a:pt x="138809" y="44178"/>
                        <a:pt x="136916" y="45821"/>
                        <a:pt x="134523" y="45714"/>
                      </a:cubicBezTo>
                      <a:cubicBezTo>
                        <a:pt x="135237" y="45893"/>
                        <a:pt x="136166" y="45821"/>
                        <a:pt x="135559" y="46214"/>
                      </a:cubicBezTo>
                      <a:lnTo>
                        <a:pt x="133344" y="46178"/>
                      </a:lnTo>
                      <a:lnTo>
                        <a:pt x="133809" y="45678"/>
                      </a:lnTo>
                      <a:lnTo>
                        <a:pt x="130522" y="45500"/>
                      </a:lnTo>
                      <a:lnTo>
                        <a:pt x="130987" y="46071"/>
                      </a:lnTo>
                      <a:cubicBezTo>
                        <a:pt x="129379" y="45821"/>
                        <a:pt x="128808" y="44785"/>
                        <a:pt x="127022" y="45607"/>
                      </a:cubicBezTo>
                      <a:cubicBezTo>
                        <a:pt x="126200" y="46071"/>
                        <a:pt x="128558" y="46428"/>
                        <a:pt x="126843" y="46571"/>
                      </a:cubicBezTo>
                      <a:cubicBezTo>
                        <a:pt x="124700" y="46142"/>
                        <a:pt x="121485" y="45535"/>
                        <a:pt x="118771" y="45249"/>
                      </a:cubicBezTo>
                      <a:cubicBezTo>
                        <a:pt x="118985" y="45928"/>
                        <a:pt x="118271" y="45857"/>
                        <a:pt x="117485" y="45928"/>
                      </a:cubicBezTo>
                      <a:lnTo>
                        <a:pt x="117414" y="45357"/>
                      </a:lnTo>
                      <a:cubicBezTo>
                        <a:pt x="114485" y="46000"/>
                        <a:pt x="116413" y="44035"/>
                        <a:pt x="113520" y="44535"/>
                      </a:cubicBezTo>
                      <a:lnTo>
                        <a:pt x="113806" y="44142"/>
                      </a:lnTo>
                      <a:lnTo>
                        <a:pt x="112984" y="45285"/>
                      </a:lnTo>
                      <a:cubicBezTo>
                        <a:pt x="110306" y="46250"/>
                        <a:pt x="111663" y="44071"/>
                        <a:pt x="108663" y="45392"/>
                      </a:cubicBezTo>
                      <a:cubicBezTo>
                        <a:pt x="109805" y="45392"/>
                        <a:pt x="109091" y="46678"/>
                        <a:pt x="107698" y="46321"/>
                      </a:cubicBezTo>
                      <a:lnTo>
                        <a:pt x="108091" y="45821"/>
                      </a:lnTo>
                      <a:cubicBezTo>
                        <a:pt x="107305" y="45857"/>
                        <a:pt x="107019" y="46071"/>
                        <a:pt x="106519" y="45893"/>
                      </a:cubicBezTo>
                      <a:cubicBezTo>
                        <a:pt x="107019" y="45642"/>
                        <a:pt x="106841" y="45107"/>
                        <a:pt x="105698" y="45107"/>
                      </a:cubicBezTo>
                      <a:lnTo>
                        <a:pt x="106519" y="44500"/>
                      </a:lnTo>
                      <a:lnTo>
                        <a:pt x="104269" y="45285"/>
                      </a:lnTo>
                      <a:cubicBezTo>
                        <a:pt x="102662" y="44535"/>
                        <a:pt x="99947" y="45035"/>
                        <a:pt x="99340" y="44178"/>
                      </a:cubicBezTo>
                      <a:cubicBezTo>
                        <a:pt x="99340" y="44178"/>
                        <a:pt x="98447" y="43999"/>
                        <a:pt x="97447" y="43856"/>
                      </a:cubicBezTo>
                      <a:cubicBezTo>
                        <a:pt x="96447" y="43750"/>
                        <a:pt x="95339" y="43714"/>
                        <a:pt x="94875" y="44071"/>
                      </a:cubicBezTo>
                      <a:cubicBezTo>
                        <a:pt x="95661" y="43642"/>
                        <a:pt x="93732" y="43178"/>
                        <a:pt x="94375" y="42642"/>
                      </a:cubicBezTo>
                      <a:cubicBezTo>
                        <a:pt x="93375" y="43106"/>
                        <a:pt x="90589" y="43214"/>
                        <a:pt x="89589" y="42428"/>
                      </a:cubicBezTo>
                      <a:lnTo>
                        <a:pt x="89803" y="42392"/>
                      </a:lnTo>
                      <a:cubicBezTo>
                        <a:pt x="85910" y="41142"/>
                        <a:pt x="82802" y="42070"/>
                        <a:pt x="79337" y="40677"/>
                      </a:cubicBezTo>
                      <a:cubicBezTo>
                        <a:pt x="79373" y="41356"/>
                        <a:pt x="77551" y="40642"/>
                        <a:pt x="77837" y="41570"/>
                      </a:cubicBezTo>
                      <a:cubicBezTo>
                        <a:pt x="73944" y="41570"/>
                        <a:pt x="71479" y="38427"/>
                        <a:pt x="69551" y="40642"/>
                      </a:cubicBezTo>
                      <a:cubicBezTo>
                        <a:pt x="67836" y="40428"/>
                        <a:pt x="67693" y="39606"/>
                        <a:pt x="66872" y="39249"/>
                      </a:cubicBezTo>
                      <a:lnTo>
                        <a:pt x="67300" y="39213"/>
                      </a:lnTo>
                      <a:cubicBezTo>
                        <a:pt x="64121" y="38606"/>
                        <a:pt x="63192" y="38392"/>
                        <a:pt x="60906" y="37713"/>
                      </a:cubicBezTo>
                      <a:cubicBezTo>
                        <a:pt x="59692" y="37641"/>
                        <a:pt x="59156" y="38785"/>
                        <a:pt x="57156" y="37927"/>
                      </a:cubicBezTo>
                      <a:cubicBezTo>
                        <a:pt x="57942" y="37677"/>
                        <a:pt x="57085" y="37499"/>
                        <a:pt x="56335" y="37248"/>
                      </a:cubicBezTo>
                      <a:cubicBezTo>
                        <a:pt x="56835" y="37320"/>
                        <a:pt x="57049" y="37213"/>
                        <a:pt x="56120" y="36570"/>
                      </a:cubicBezTo>
                      <a:cubicBezTo>
                        <a:pt x="55942" y="36677"/>
                        <a:pt x="55692" y="36677"/>
                        <a:pt x="55477" y="36713"/>
                      </a:cubicBezTo>
                      <a:cubicBezTo>
                        <a:pt x="55477" y="36677"/>
                        <a:pt x="55442" y="36642"/>
                        <a:pt x="55477" y="36606"/>
                      </a:cubicBezTo>
                      <a:cubicBezTo>
                        <a:pt x="54156" y="36356"/>
                        <a:pt x="54334" y="36570"/>
                        <a:pt x="54906" y="36820"/>
                      </a:cubicBezTo>
                      <a:cubicBezTo>
                        <a:pt x="54870" y="36891"/>
                        <a:pt x="54870" y="36999"/>
                        <a:pt x="55013" y="37177"/>
                      </a:cubicBezTo>
                      <a:cubicBezTo>
                        <a:pt x="53870" y="36177"/>
                        <a:pt x="51263" y="36070"/>
                        <a:pt x="51370" y="35213"/>
                      </a:cubicBezTo>
                      <a:cubicBezTo>
                        <a:pt x="47441" y="34248"/>
                        <a:pt x="44476" y="34034"/>
                        <a:pt x="41154" y="33212"/>
                      </a:cubicBezTo>
                      <a:cubicBezTo>
                        <a:pt x="40940" y="32676"/>
                        <a:pt x="41797" y="32605"/>
                        <a:pt x="42797" y="32748"/>
                      </a:cubicBezTo>
                      <a:lnTo>
                        <a:pt x="40475" y="32105"/>
                      </a:lnTo>
                      <a:cubicBezTo>
                        <a:pt x="40690" y="31534"/>
                        <a:pt x="41904" y="32248"/>
                        <a:pt x="42618" y="32355"/>
                      </a:cubicBezTo>
                      <a:cubicBezTo>
                        <a:pt x="40297" y="30498"/>
                        <a:pt x="36761" y="31355"/>
                        <a:pt x="33975" y="29212"/>
                      </a:cubicBezTo>
                      <a:lnTo>
                        <a:pt x="33153" y="29391"/>
                      </a:lnTo>
                      <a:lnTo>
                        <a:pt x="33010" y="29248"/>
                      </a:lnTo>
                      <a:cubicBezTo>
                        <a:pt x="32939" y="29498"/>
                        <a:pt x="32082" y="29533"/>
                        <a:pt x="31617" y="29426"/>
                      </a:cubicBezTo>
                      <a:cubicBezTo>
                        <a:pt x="31367" y="28747"/>
                        <a:pt x="32117" y="28283"/>
                        <a:pt x="30581" y="27712"/>
                      </a:cubicBezTo>
                      <a:cubicBezTo>
                        <a:pt x="29545" y="26747"/>
                        <a:pt x="27045" y="26569"/>
                        <a:pt x="25438" y="26104"/>
                      </a:cubicBezTo>
                      <a:cubicBezTo>
                        <a:pt x="26224" y="26569"/>
                        <a:pt x="25831" y="26712"/>
                        <a:pt x="25402" y="26712"/>
                      </a:cubicBezTo>
                      <a:cubicBezTo>
                        <a:pt x="24652" y="26390"/>
                        <a:pt x="24473" y="25711"/>
                        <a:pt x="23831" y="25640"/>
                      </a:cubicBezTo>
                      <a:lnTo>
                        <a:pt x="24080" y="24961"/>
                      </a:lnTo>
                      <a:cubicBezTo>
                        <a:pt x="24080" y="25711"/>
                        <a:pt x="21866" y="24675"/>
                        <a:pt x="21509" y="24783"/>
                      </a:cubicBezTo>
                      <a:cubicBezTo>
                        <a:pt x="21366" y="24104"/>
                        <a:pt x="22830" y="24961"/>
                        <a:pt x="23187" y="24711"/>
                      </a:cubicBezTo>
                      <a:cubicBezTo>
                        <a:pt x="20366" y="23282"/>
                        <a:pt x="21759" y="24033"/>
                        <a:pt x="19008" y="22461"/>
                      </a:cubicBezTo>
                      <a:cubicBezTo>
                        <a:pt x="17330" y="21997"/>
                        <a:pt x="18901" y="23211"/>
                        <a:pt x="17901" y="23282"/>
                      </a:cubicBezTo>
                      <a:cubicBezTo>
                        <a:pt x="16580" y="22568"/>
                        <a:pt x="15008" y="22140"/>
                        <a:pt x="13972" y="20675"/>
                      </a:cubicBezTo>
                      <a:lnTo>
                        <a:pt x="14008" y="21532"/>
                      </a:lnTo>
                      <a:cubicBezTo>
                        <a:pt x="11472" y="20104"/>
                        <a:pt x="10257" y="18711"/>
                        <a:pt x="9614" y="16817"/>
                      </a:cubicBezTo>
                      <a:cubicBezTo>
                        <a:pt x="5400" y="13424"/>
                        <a:pt x="3828" y="10138"/>
                        <a:pt x="2792" y="8602"/>
                      </a:cubicBezTo>
                      <a:cubicBezTo>
                        <a:pt x="1721" y="7066"/>
                        <a:pt x="1042" y="7316"/>
                        <a:pt x="506" y="8102"/>
                      </a:cubicBezTo>
                      <a:cubicBezTo>
                        <a:pt x="42" y="9138"/>
                        <a:pt x="-137" y="11138"/>
                        <a:pt x="113" y="12853"/>
                      </a:cubicBezTo>
                      <a:cubicBezTo>
                        <a:pt x="328" y="14567"/>
                        <a:pt x="828" y="15960"/>
                        <a:pt x="828" y="15960"/>
                      </a:cubicBezTo>
                      <a:cubicBezTo>
                        <a:pt x="2685" y="21532"/>
                        <a:pt x="5935" y="24569"/>
                        <a:pt x="9293" y="26890"/>
                      </a:cubicBezTo>
                      <a:cubicBezTo>
                        <a:pt x="12579" y="29212"/>
                        <a:pt x="16401" y="30890"/>
                        <a:pt x="21473" y="3307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45B3E004-293B-994E-8F9D-0FD0292BCCAA}"/>
                  </a:ext>
                </a:extLst>
              </p:cNvPr>
              <p:cNvGrpSpPr/>
              <p:nvPr/>
            </p:nvGrpSpPr>
            <p:grpSpPr>
              <a:xfrm>
                <a:off x="8800733" y="6361973"/>
                <a:ext cx="13415" cy="11356"/>
                <a:chOff x="8800733" y="6361973"/>
                <a:chExt cx="13415" cy="1135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A32E9F8-0131-D54F-8494-285D6F2B381F}"/>
                    </a:ext>
                  </a:extLst>
                </p:cNvPr>
                <p:cNvSpPr/>
                <p:nvPr/>
              </p:nvSpPr>
              <p:spPr>
                <a:xfrm>
                  <a:off x="8809898" y="6362402"/>
                  <a:ext cx="250" cy="107"/>
                </a:xfrm>
                <a:custGeom>
                  <a:avLst/>
                  <a:gdLst>
                    <a:gd name="connsiteX0" fmla="*/ 250 w 250"/>
                    <a:gd name="connsiteY0" fmla="*/ 0 h 107"/>
                    <a:gd name="connsiteX1" fmla="*/ 0 w 250"/>
                    <a:gd name="connsiteY1" fmla="*/ 107 h 107"/>
                    <a:gd name="connsiteX2" fmla="*/ 250 w 250"/>
                    <a:gd name="connsiteY2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0" h="107">
                      <a:moveTo>
                        <a:pt x="250" y="0"/>
                      </a:moveTo>
                      <a:lnTo>
                        <a:pt x="0" y="107"/>
                      </a:lnTo>
                      <a:cubicBezTo>
                        <a:pt x="107" y="72"/>
                        <a:pt x="214" y="36"/>
                        <a:pt x="25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6DA5135-09D6-0145-A1F0-E0C2CD40B017}"/>
                    </a:ext>
                  </a:extLst>
                </p:cNvPr>
                <p:cNvSpPr/>
                <p:nvPr/>
              </p:nvSpPr>
              <p:spPr>
                <a:xfrm>
                  <a:off x="8812719" y="6368902"/>
                  <a:ext cx="71" cy="3571"/>
                </a:xfrm>
                <a:custGeom>
                  <a:avLst/>
                  <a:gdLst>
                    <a:gd name="connsiteX0" fmla="*/ 0 w 71"/>
                    <a:gd name="connsiteY0" fmla="*/ 0 h 3571"/>
                    <a:gd name="connsiteX1" fmla="*/ 72 w 71"/>
                    <a:gd name="connsiteY1" fmla="*/ 0 h 3571"/>
                    <a:gd name="connsiteX2" fmla="*/ 0 w 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71">
                      <a:moveTo>
                        <a:pt x="0" y="0"/>
                      </a:moveTo>
                      <a:cubicBezTo>
                        <a:pt x="36" y="0"/>
                        <a:pt x="36" y="0"/>
                        <a:pt x="72" y="0"/>
                      </a:cubicBezTo>
                      <a:cubicBezTo>
                        <a:pt x="36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AE2094E-780F-C04B-8305-C37C0BEDE32E}"/>
                    </a:ext>
                  </a:extLst>
                </p:cNvPr>
                <p:cNvSpPr/>
                <p:nvPr/>
              </p:nvSpPr>
              <p:spPr>
                <a:xfrm>
                  <a:off x="8802075" y="6366581"/>
                  <a:ext cx="71" cy="3571"/>
                </a:xfrm>
                <a:custGeom>
                  <a:avLst/>
                  <a:gdLst>
                    <a:gd name="connsiteX0" fmla="*/ 72 w 71"/>
                    <a:gd name="connsiteY0" fmla="*/ 0 h 3571"/>
                    <a:gd name="connsiteX1" fmla="*/ 72 w 71"/>
                    <a:gd name="connsiteY1" fmla="*/ 0 h 3571"/>
                    <a:gd name="connsiteX2" fmla="*/ 0 w 71"/>
                    <a:gd name="connsiteY2" fmla="*/ 0 h 3571"/>
                    <a:gd name="connsiteX3" fmla="*/ 72 w 71"/>
                    <a:gd name="connsiteY3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" h="3571">
                      <a:moveTo>
                        <a:pt x="72" y="0"/>
                      </a:move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36" y="0"/>
                        <a:pt x="36" y="0"/>
                        <a:pt x="0" y="0"/>
                      </a:cubicBezTo>
                      <a:lnTo>
                        <a:pt x="72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7AF6AAD0-05EE-614E-8606-75D230708511}"/>
                    </a:ext>
                  </a:extLst>
                </p:cNvPr>
                <p:cNvSpPr/>
                <p:nvPr/>
              </p:nvSpPr>
              <p:spPr>
                <a:xfrm>
                  <a:off x="8800733" y="6361973"/>
                  <a:ext cx="13415" cy="11356"/>
                </a:xfrm>
                <a:custGeom>
                  <a:avLst/>
                  <a:gdLst>
                    <a:gd name="connsiteX0" fmla="*/ 1592 w 13415"/>
                    <a:gd name="connsiteY0" fmla="*/ 3036 h 11356"/>
                    <a:gd name="connsiteX1" fmla="*/ 914 w 13415"/>
                    <a:gd name="connsiteY1" fmla="*/ 4215 h 11356"/>
                    <a:gd name="connsiteX2" fmla="*/ 1414 w 13415"/>
                    <a:gd name="connsiteY2" fmla="*/ 4608 h 11356"/>
                    <a:gd name="connsiteX3" fmla="*/ 2307 w 13415"/>
                    <a:gd name="connsiteY3" fmla="*/ 4644 h 11356"/>
                    <a:gd name="connsiteX4" fmla="*/ 1807 w 13415"/>
                    <a:gd name="connsiteY4" fmla="*/ 4858 h 11356"/>
                    <a:gd name="connsiteX5" fmla="*/ 1985 w 13415"/>
                    <a:gd name="connsiteY5" fmla="*/ 4893 h 11356"/>
                    <a:gd name="connsiteX6" fmla="*/ 1842 w 13415"/>
                    <a:gd name="connsiteY6" fmla="*/ 4965 h 11356"/>
                    <a:gd name="connsiteX7" fmla="*/ 2235 w 13415"/>
                    <a:gd name="connsiteY7" fmla="*/ 4965 h 11356"/>
                    <a:gd name="connsiteX8" fmla="*/ 2092 w 13415"/>
                    <a:gd name="connsiteY8" fmla="*/ 5036 h 11356"/>
                    <a:gd name="connsiteX9" fmla="*/ 2164 w 13415"/>
                    <a:gd name="connsiteY9" fmla="*/ 5072 h 11356"/>
                    <a:gd name="connsiteX10" fmla="*/ 1949 w 13415"/>
                    <a:gd name="connsiteY10" fmla="*/ 5143 h 11356"/>
                    <a:gd name="connsiteX11" fmla="*/ 2307 w 13415"/>
                    <a:gd name="connsiteY11" fmla="*/ 5286 h 11356"/>
                    <a:gd name="connsiteX12" fmla="*/ 2914 w 13415"/>
                    <a:gd name="connsiteY12" fmla="*/ 5036 h 11356"/>
                    <a:gd name="connsiteX13" fmla="*/ 2842 w 13415"/>
                    <a:gd name="connsiteY13" fmla="*/ 5501 h 11356"/>
                    <a:gd name="connsiteX14" fmla="*/ 2700 w 13415"/>
                    <a:gd name="connsiteY14" fmla="*/ 5572 h 11356"/>
                    <a:gd name="connsiteX15" fmla="*/ 3307 w 13415"/>
                    <a:gd name="connsiteY15" fmla="*/ 5894 h 11356"/>
                    <a:gd name="connsiteX16" fmla="*/ 2842 w 13415"/>
                    <a:gd name="connsiteY16" fmla="*/ 6072 h 11356"/>
                    <a:gd name="connsiteX17" fmla="*/ 4414 w 13415"/>
                    <a:gd name="connsiteY17" fmla="*/ 5679 h 11356"/>
                    <a:gd name="connsiteX18" fmla="*/ 3593 w 13415"/>
                    <a:gd name="connsiteY18" fmla="*/ 6072 h 11356"/>
                    <a:gd name="connsiteX19" fmla="*/ 4414 w 13415"/>
                    <a:gd name="connsiteY19" fmla="*/ 5894 h 11356"/>
                    <a:gd name="connsiteX20" fmla="*/ 4200 w 13415"/>
                    <a:gd name="connsiteY20" fmla="*/ 5965 h 11356"/>
                    <a:gd name="connsiteX21" fmla="*/ 4450 w 13415"/>
                    <a:gd name="connsiteY21" fmla="*/ 6036 h 11356"/>
                    <a:gd name="connsiteX22" fmla="*/ 5450 w 13415"/>
                    <a:gd name="connsiteY22" fmla="*/ 5643 h 11356"/>
                    <a:gd name="connsiteX23" fmla="*/ 4486 w 13415"/>
                    <a:gd name="connsiteY23" fmla="*/ 6108 h 11356"/>
                    <a:gd name="connsiteX24" fmla="*/ 5307 w 13415"/>
                    <a:gd name="connsiteY24" fmla="*/ 5786 h 11356"/>
                    <a:gd name="connsiteX25" fmla="*/ 3378 w 13415"/>
                    <a:gd name="connsiteY25" fmla="*/ 6822 h 11356"/>
                    <a:gd name="connsiteX26" fmla="*/ 4164 w 13415"/>
                    <a:gd name="connsiteY26" fmla="*/ 8001 h 11356"/>
                    <a:gd name="connsiteX27" fmla="*/ 3557 w 13415"/>
                    <a:gd name="connsiteY27" fmla="*/ 8251 h 11356"/>
                    <a:gd name="connsiteX28" fmla="*/ 4128 w 13415"/>
                    <a:gd name="connsiteY28" fmla="*/ 8180 h 11356"/>
                    <a:gd name="connsiteX29" fmla="*/ 4557 w 13415"/>
                    <a:gd name="connsiteY29" fmla="*/ 8072 h 11356"/>
                    <a:gd name="connsiteX30" fmla="*/ 4021 w 13415"/>
                    <a:gd name="connsiteY30" fmla="*/ 8287 h 11356"/>
                    <a:gd name="connsiteX31" fmla="*/ 4450 w 13415"/>
                    <a:gd name="connsiteY31" fmla="*/ 8215 h 11356"/>
                    <a:gd name="connsiteX32" fmla="*/ 3914 w 13415"/>
                    <a:gd name="connsiteY32" fmla="*/ 8465 h 11356"/>
                    <a:gd name="connsiteX33" fmla="*/ 4521 w 13415"/>
                    <a:gd name="connsiteY33" fmla="*/ 8787 h 11356"/>
                    <a:gd name="connsiteX34" fmla="*/ 5378 w 13415"/>
                    <a:gd name="connsiteY34" fmla="*/ 9430 h 11356"/>
                    <a:gd name="connsiteX35" fmla="*/ 5057 w 13415"/>
                    <a:gd name="connsiteY35" fmla="*/ 10751 h 11356"/>
                    <a:gd name="connsiteX36" fmla="*/ 5343 w 13415"/>
                    <a:gd name="connsiteY36" fmla="*/ 10680 h 11356"/>
                    <a:gd name="connsiteX37" fmla="*/ 5343 w 13415"/>
                    <a:gd name="connsiteY37" fmla="*/ 11037 h 11356"/>
                    <a:gd name="connsiteX38" fmla="*/ 12701 w 13415"/>
                    <a:gd name="connsiteY38" fmla="*/ 8644 h 11356"/>
                    <a:gd name="connsiteX39" fmla="*/ 12915 w 13415"/>
                    <a:gd name="connsiteY39" fmla="*/ 8573 h 11356"/>
                    <a:gd name="connsiteX40" fmla="*/ 12344 w 13415"/>
                    <a:gd name="connsiteY40" fmla="*/ 8358 h 11356"/>
                    <a:gd name="connsiteX41" fmla="*/ 12808 w 13415"/>
                    <a:gd name="connsiteY41" fmla="*/ 8001 h 11356"/>
                    <a:gd name="connsiteX42" fmla="*/ 12915 w 13415"/>
                    <a:gd name="connsiteY42" fmla="*/ 7965 h 11356"/>
                    <a:gd name="connsiteX43" fmla="*/ 12737 w 13415"/>
                    <a:gd name="connsiteY43" fmla="*/ 7680 h 11356"/>
                    <a:gd name="connsiteX44" fmla="*/ 13201 w 13415"/>
                    <a:gd name="connsiteY44" fmla="*/ 7537 h 11356"/>
                    <a:gd name="connsiteX45" fmla="*/ 13415 w 13415"/>
                    <a:gd name="connsiteY45" fmla="*/ 7251 h 11356"/>
                    <a:gd name="connsiteX46" fmla="*/ 12236 w 13415"/>
                    <a:gd name="connsiteY46" fmla="*/ 7108 h 11356"/>
                    <a:gd name="connsiteX47" fmla="*/ 12451 w 13415"/>
                    <a:gd name="connsiteY47" fmla="*/ 7036 h 11356"/>
                    <a:gd name="connsiteX48" fmla="*/ 11879 w 13415"/>
                    <a:gd name="connsiteY48" fmla="*/ 7072 h 11356"/>
                    <a:gd name="connsiteX49" fmla="*/ 12058 w 13415"/>
                    <a:gd name="connsiteY49" fmla="*/ 7001 h 11356"/>
                    <a:gd name="connsiteX50" fmla="*/ 11522 w 13415"/>
                    <a:gd name="connsiteY50" fmla="*/ 6929 h 11356"/>
                    <a:gd name="connsiteX51" fmla="*/ 11986 w 13415"/>
                    <a:gd name="connsiteY51" fmla="*/ 6751 h 11356"/>
                    <a:gd name="connsiteX52" fmla="*/ 11808 w 13415"/>
                    <a:gd name="connsiteY52" fmla="*/ 6644 h 11356"/>
                    <a:gd name="connsiteX53" fmla="*/ 11736 w 13415"/>
                    <a:gd name="connsiteY53" fmla="*/ 6715 h 11356"/>
                    <a:gd name="connsiteX54" fmla="*/ 11629 w 13415"/>
                    <a:gd name="connsiteY54" fmla="*/ 6536 h 11356"/>
                    <a:gd name="connsiteX55" fmla="*/ 9450 w 13415"/>
                    <a:gd name="connsiteY55" fmla="*/ 7036 h 11356"/>
                    <a:gd name="connsiteX56" fmla="*/ 9950 w 13415"/>
                    <a:gd name="connsiteY56" fmla="*/ 6822 h 11356"/>
                    <a:gd name="connsiteX57" fmla="*/ 10915 w 13415"/>
                    <a:gd name="connsiteY57" fmla="*/ 6465 h 11356"/>
                    <a:gd name="connsiteX58" fmla="*/ 11093 w 13415"/>
                    <a:gd name="connsiteY58" fmla="*/ 6179 h 11356"/>
                    <a:gd name="connsiteX59" fmla="*/ 11629 w 13415"/>
                    <a:gd name="connsiteY59" fmla="*/ 5965 h 11356"/>
                    <a:gd name="connsiteX60" fmla="*/ 11308 w 13415"/>
                    <a:gd name="connsiteY60" fmla="*/ 5786 h 11356"/>
                    <a:gd name="connsiteX61" fmla="*/ 11772 w 13415"/>
                    <a:gd name="connsiteY61" fmla="*/ 5394 h 11356"/>
                    <a:gd name="connsiteX62" fmla="*/ 12486 w 13415"/>
                    <a:gd name="connsiteY62" fmla="*/ 5072 h 11356"/>
                    <a:gd name="connsiteX63" fmla="*/ 11915 w 13415"/>
                    <a:gd name="connsiteY63" fmla="*/ 5179 h 11356"/>
                    <a:gd name="connsiteX64" fmla="*/ 12701 w 13415"/>
                    <a:gd name="connsiteY64" fmla="*/ 4858 h 11356"/>
                    <a:gd name="connsiteX65" fmla="*/ 12737 w 13415"/>
                    <a:gd name="connsiteY65" fmla="*/ 4358 h 11356"/>
                    <a:gd name="connsiteX66" fmla="*/ 11665 w 13415"/>
                    <a:gd name="connsiteY66" fmla="*/ 4608 h 11356"/>
                    <a:gd name="connsiteX67" fmla="*/ 12522 w 13415"/>
                    <a:gd name="connsiteY67" fmla="*/ 4179 h 11356"/>
                    <a:gd name="connsiteX68" fmla="*/ 12451 w 13415"/>
                    <a:gd name="connsiteY68" fmla="*/ 4250 h 11356"/>
                    <a:gd name="connsiteX69" fmla="*/ 12987 w 13415"/>
                    <a:gd name="connsiteY69" fmla="*/ 4072 h 11356"/>
                    <a:gd name="connsiteX70" fmla="*/ 12486 w 13415"/>
                    <a:gd name="connsiteY70" fmla="*/ 3965 h 11356"/>
                    <a:gd name="connsiteX71" fmla="*/ 12022 w 13415"/>
                    <a:gd name="connsiteY71" fmla="*/ 4179 h 11356"/>
                    <a:gd name="connsiteX72" fmla="*/ 12058 w 13415"/>
                    <a:gd name="connsiteY72" fmla="*/ 4072 h 11356"/>
                    <a:gd name="connsiteX73" fmla="*/ 12486 w 13415"/>
                    <a:gd name="connsiteY73" fmla="*/ 3929 h 11356"/>
                    <a:gd name="connsiteX74" fmla="*/ 12701 w 13415"/>
                    <a:gd name="connsiteY74" fmla="*/ 3715 h 11356"/>
                    <a:gd name="connsiteX75" fmla="*/ 12165 w 13415"/>
                    <a:gd name="connsiteY75" fmla="*/ 3929 h 11356"/>
                    <a:gd name="connsiteX76" fmla="*/ 12522 w 13415"/>
                    <a:gd name="connsiteY76" fmla="*/ 3608 h 11356"/>
                    <a:gd name="connsiteX77" fmla="*/ 11629 w 13415"/>
                    <a:gd name="connsiteY77" fmla="*/ 3929 h 11356"/>
                    <a:gd name="connsiteX78" fmla="*/ 12594 w 13415"/>
                    <a:gd name="connsiteY78" fmla="*/ 3215 h 11356"/>
                    <a:gd name="connsiteX79" fmla="*/ 11844 w 13415"/>
                    <a:gd name="connsiteY79" fmla="*/ 3429 h 11356"/>
                    <a:gd name="connsiteX80" fmla="*/ 12379 w 13415"/>
                    <a:gd name="connsiteY80" fmla="*/ 3215 h 11356"/>
                    <a:gd name="connsiteX81" fmla="*/ 12915 w 13415"/>
                    <a:gd name="connsiteY81" fmla="*/ 2858 h 11356"/>
                    <a:gd name="connsiteX82" fmla="*/ 13272 w 13415"/>
                    <a:gd name="connsiteY82" fmla="*/ 2715 h 11356"/>
                    <a:gd name="connsiteX83" fmla="*/ 12165 w 13415"/>
                    <a:gd name="connsiteY83" fmla="*/ 3108 h 11356"/>
                    <a:gd name="connsiteX84" fmla="*/ 11772 w 13415"/>
                    <a:gd name="connsiteY84" fmla="*/ 3072 h 11356"/>
                    <a:gd name="connsiteX85" fmla="*/ 10808 w 13415"/>
                    <a:gd name="connsiteY85" fmla="*/ 3393 h 11356"/>
                    <a:gd name="connsiteX86" fmla="*/ 11308 w 13415"/>
                    <a:gd name="connsiteY86" fmla="*/ 3215 h 11356"/>
                    <a:gd name="connsiteX87" fmla="*/ 11058 w 13415"/>
                    <a:gd name="connsiteY87" fmla="*/ 3251 h 11356"/>
                    <a:gd name="connsiteX88" fmla="*/ 11701 w 13415"/>
                    <a:gd name="connsiteY88" fmla="*/ 2964 h 11356"/>
                    <a:gd name="connsiteX89" fmla="*/ 12344 w 13415"/>
                    <a:gd name="connsiteY89" fmla="*/ 2750 h 11356"/>
                    <a:gd name="connsiteX90" fmla="*/ 11379 w 13415"/>
                    <a:gd name="connsiteY90" fmla="*/ 3036 h 11356"/>
                    <a:gd name="connsiteX91" fmla="*/ 11879 w 13415"/>
                    <a:gd name="connsiteY91" fmla="*/ 2607 h 11356"/>
                    <a:gd name="connsiteX92" fmla="*/ 11379 w 13415"/>
                    <a:gd name="connsiteY92" fmla="*/ 2607 h 11356"/>
                    <a:gd name="connsiteX93" fmla="*/ 12629 w 13415"/>
                    <a:gd name="connsiteY93" fmla="*/ 2107 h 11356"/>
                    <a:gd name="connsiteX94" fmla="*/ 12129 w 13415"/>
                    <a:gd name="connsiteY94" fmla="*/ 2072 h 11356"/>
                    <a:gd name="connsiteX95" fmla="*/ 12201 w 13415"/>
                    <a:gd name="connsiteY95" fmla="*/ 2072 h 11356"/>
                    <a:gd name="connsiteX96" fmla="*/ 11951 w 13415"/>
                    <a:gd name="connsiteY96" fmla="*/ 1679 h 11356"/>
                    <a:gd name="connsiteX97" fmla="*/ 10879 w 13415"/>
                    <a:gd name="connsiteY97" fmla="*/ 2036 h 11356"/>
                    <a:gd name="connsiteX98" fmla="*/ 9915 w 13415"/>
                    <a:gd name="connsiteY98" fmla="*/ 2036 h 11356"/>
                    <a:gd name="connsiteX99" fmla="*/ 10558 w 13415"/>
                    <a:gd name="connsiteY99" fmla="*/ 1643 h 11356"/>
                    <a:gd name="connsiteX100" fmla="*/ 10701 w 13415"/>
                    <a:gd name="connsiteY100" fmla="*/ 1607 h 11356"/>
                    <a:gd name="connsiteX101" fmla="*/ 10450 w 13415"/>
                    <a:gd name="connsiteY101" fmla="*/ 1429 h 11356"/>
                    <a:gd name="connsiteX102" fmla="*/ 9307 w 13415"/>
                    <a:gd name="connsiteY102" fmla="*/ 1714 h 11356"/>
                    <a:gd name="connsiteX103" fmla="*/ 9665 w 13415"/>
                    <a:gd name="connsiteY103" fmla="*/ 1536 h 11356"/>
                    <a:gd name="connsiteX104" fmla="*/ 10200 w 13415"/>
                    <a:gd name="connsiteY104" fmla="*/ 1322 h 11356"/>
                    <a:gd name="connsiteX105" fmla="*/ 9879 w 13415"/>
                    <a:gd name="connsiteY105" fmla="*/ 1429 h 11356"/>
                    <a:gd name="connsiteX106" fmla="*/ 9986 w 13415"/>
                    <a:gd name="connsiteY106" fmla="*/ 1393 h 11356"/>
                    <a:gd name="connsiteX107" fmla="*/ 9629 w 13415"/>
                    <a:gd name="connsiteY107" fmla="*/ 1500 h 11356"/>
                    <a:gd name="connsiteX108" fmla="*/ 9343 w 13415"/>
                    <a:gd name="connsiteY108" fmla="*/ 1607 h 11356"/>
                    <a:gd name="connsiteX109" fmla="*/ 10022 w 13415"/>
                    <a:gd name="connsiteY109" fmla="*/ 1179 h 11356"/>
                    <a:gd name="connsiteX110" fmla="*/ 8593 w 13415"/>
                    <a:gd name="connsiteY110" fmla="*/ 1250 h 11356"/>
                    <a:gd name="connsiteX111" fmla="*/ 9522 w 13415"/>
                    <a:gd name="connsiteY111" fmla="*/ 964 h 11356"/>
                    <a:gd name="connsiteX112" fmla="*/ 9343 w 13415"/>
                    <a:gd name="connsiteY112" fmla="*/ 929 h 11356"/>
                    <a:gd name="connsiteX113" fmla="*/ 9808 w 13415"/>
                    <a:gd name="connsiteY113" fmla="*/ 857 h 11356"/>
                    <a:gd name="connsiteX114" fmla="*/ 9593 w 13415"/>
                    <a:gd name="connsiteY114" fmla="*/ 536 h 11356"/>
                    <a:gd name="connsiteX115" fmla="*/ 9129 w 13415"/>
                    <a:gd name="connsiteY115" fmla="*/ 678 h 11356"/>
                    <a:gd name="connsiteX116" fmla="*/ 9200 w 13415"/>
                    <a:gd name="connsiteY116" fmla="*/ 643 h 11356"/>
                    <a:gd name="connsiteX117" fmla="*/ 8557 w 13415"/>
                    <a:gd name="connsiteY117" fmla="*/ 821 h 11356"/>
                    <a:gd name="connsiteX118" fmla="*/ 9665 w 13415"/>
                    <a:gd name="connsiteY118" fmla="*/ 321 h 11356"/>
                    <a:gd name="connsiteX119" fmla="*/ 9093 w 13415"/>
                    <a:gd name="connsiteY119" fmla="*/ 321 h 11356"/>
                    <a:gd name="connsiteX120" fmla="*/ 8557 w 13415"/>
                    <a:gd name="connsiteY120" fmla="*/ 536 h 11356"/>
                    <a:gd name="connsiteX121" fmla="*/ 8807 w 13415"/>
                    <a:gd name="connsiteY121" fmla="*/ 357 h 11356"/>
                    <a:gd name="connsiteX122" fmla="*/ 9486 w 13415"/>
                    <a:gd name="connsiteY122" fmla="*/ 107 h 11356"/>
                    <a:gd name="connsiteX123" fmla="*/ 8486 w 13415"/>
                    <a:gd name="connsiteY123" fmla="*/ 393 h 11356"/>
                    <a:gd name="connsiteX124" fmla="*/ 9307 w 13415"/>
                    <a:gd name="connsiteY124" fmla="*/ 143 h 11356"/>
                    <a:gd name="connsiteX125" fmla="*/ 9129 w 13415"/>
                    <a:gd name="connsiteY125" fmla="*/ 0 h 11356"/>
                    <a:gd name="connsiteX126" fmla="*/ 7879 w 13415"/>
                    <a:gd name="connsiteY126" fmla="*/ 429 h 11356"/>
                    <a:gd name="connsiteX127" fmla="*/ 7629 w 13415"/>
                    <a:gd name="connsiteY127" fmla="*/ 321 h 11356"/>
                    <a:gd name="connsiteX128" fmla="*/ 7057 w 13415"/>
                    <a:gd name="connsiteY128" fmla="*/ 572 h 11356"/>
                    <a:gd name="connsiteX129" fmla="*/ 7164 w 13415"/>
                    <a:gd name="connsiteY129" fmla="*/ 250 h 11356"/>
                    <a:gd name="connsiteX130" fmla="*/ 449 w 13415"/>
                    <a:gd name="connsiteY130" fmla="*/ 2607 h 11356"/>
                    <a:gd name="connsiteX131" fmla="*/ 1592 w 13415"/>
                    <a:gd name="connsiteY131" fmla="*/ 3036 h 11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</a:cxnLst>
                  <a:rect l="l" t="t" r="r" b="b"/>
                  <a:pathLst>
                    <a:path w="13415" h="11356">
                      <a:moveTo>
                        <a:pt x="1592" y="3036"/>
                      </a:moveTo>
                      <a:cubicBezTo>
                        <a:pt x="1414" y="3500"/>
                        <a:pt x="306" y="4036"/>
                        <a:pt x="914" y="4215"/>
                      </a:cubicBezTo>
                      <a:cubicBezTo>
                        <a:pt x="878" y="4429"/>
                        <a:pt x="1235" y="4501"/>
                        <a:pt x="1414" y="4608"/>
                      </a:cubicBezTo>
                      <a:cubicBezTo>
                        <a:pt x="2342" y="4358"/>
                        <a:pt x="1521" y="4822"/>
                        <a:pt x="2307" y="4644"/>
                      </a:cubicBezTo>
                      <a:lnTo>
                        <a:pt x="1807" y="4858"/>
                      </a:lnTo>
                      <a:cubicBezTo>
                        <a:pt x="2092" y="4786"/>
                        <a:pt x="2271" y="4750"/>
                        <a:pt x="1985" y="4893"/>
                      </a:cubicBezTo>
                      <a:lnTo>
                        <a:pt x="1842" y="4965"/>
                      </a:lnTo>
                      <a:cubicBezTo>
                        <a:pt x="2235" y="4858"/>
                        <a:pt x="2021" y="5001"/>
                        <a:pt x="2235" y="4965"/>
                      </a:cubicBezTo>
                      <a:lnTo>
                        <a:pt x="2092" y="5036"/>
                      </a:lnTo>
                      <a:lnTo>
                        <a:pt x="2164" y="5072"/>
                      </a:lnTo>
                      <a:lnTo>
                        <a:pt x="1949" y="5143"/>
                      </a:lnTo>
                      <a:cubicBezTo>
                        <a:pt x="2378" y="5072"/>
                        <a:pt x="2450" y="5143"/>
                        <a:pt x="2307" y="5286"/>
                      </a:cubicBezTo>
                      <a:lnTo>
                        <a:pt x="2914" y="5036"/>
                      </a:lnTo>
                      <a:cubicBezTo>
                        <a:pt x="2271" y="5465"/>
                        <a:pt x="3593" y="5036"/>
                        <a:pt x="2842" y="5501"/>
                      </a:cubicBezTo>
                      <a:lnTo>
                        <a:pt x="2700" y="5572"/>
                      </a:lnTo>
                      <a:cubicBezTo>
                        <a:pt x="4414" y="5143"/>
                        <a:pt x="1699" y="6287"/>
                        <a:pt x="3307" y="5894"/>
                      </a:cubicBezTo>
                      <a:cubicBezTo>
                        <a:pt x="3092" y="5929"/>
                        <a:pt x="2985" y="6036"/>
                        <a:pt x="2842" y="6072"/>
                      </a:cubicBezTo>
                      <a:cubicBezTo>
                        <a:pt x="3057" y="6108"/>
                        <a:pt x="3164" y="6144"/>
                        <a:pt x="4414" y="5679"/>
                      </a:cubicBezTo>
                      <a:cubicBezTo>
                        <a:pt x="4414" y="5751"/>
                        <a:pt x="4057" y="5894"/>
                        <a:pt x="3593" y="6072"/>
                      </a:cubicBezTo>
                      <a:cubicBezTo>
                        <a:pt x="4128" y="5858"/>
                        <a:pt x="4378" y="5858"/>
                        <a:pt x="4414" y="5894"/>
                      </a:cubicBezTo>
                      <a:lnTo>
                        <a:pt x="4200" y="5965"/>
                      </a:lnTo>
                      <a:lnTo>
                        <a:pt x="4450" y="6036"/>
                      </a:lnTo>
                      <a:lnTo>
                        <a:pt x="5450" y="5643"/>
                      </a:lnTo>
                      <a:cubicBezTo>
                        <a:pt x="5200" y="5822"/>
                        <a:pt x="4235" y="6144"/>
                        <a:pt x="4486" y="6108"/>
                      </a:cubicBezTo>
                      <a:lnTo>
                        <a:pt x="5307" y="5786"/>
                      </a:lnTo>
                      <a:cubicBezTo>
                        <a:pt x="5200" y="5965"/>
                        <a:pt x="3950" y="6501"/>
                        <a:pt x="3378" y="6822"/>
                      </a:cubicBezTo>
                      <a:cubicBezTo>
                        <a:pt x="3200" y="7394"/>
                        <a:pt x="5486" y="7036"/>
                        <a:pt x="4164" y="8001"/>
                      </a:cubicBezTo>
                      <a:lnTo>
                        <a:pt x="3557" y="8251"/>
                      </a:lnTo>
                      <a:cubicBezTo>
                        <a:pt x="2628" y="8608"/>
                        <a:pt x="4950" y="7858"/>
                        <a:pt x="4128" y="8180"/>
                      </a:cubicBezTo>
                      <a:lnTo>
                        <a:pt x="4557" y="8072"/>
                      </a:lnTo>
                      <a:cubicBezTo>
                        <a:pt x="4414" y="8144"/>
                        <a:pt x="4235" y="8251"/>
                        <a:pt x="4021" y="8287"/>
                      </a:cubicBezTo>
                      <a:cubicBezTo>
                        <a:pt x="3985" y="8358"/>
                        <a:pt x="4164" y="8287"/>
                        <a:pt x="4450" y="8215"/>
                      </a:cubicBezTo>
                      <a:lnTo>
                        <a:pt x="3914" y="8465"/>
                      </a:lnTo>
                      <a:cubicBezTo>
                        <a:pt x="3521" y="8787"/>
                        <a:pt x="4700" y="8537"/>
                        <a:pt x="4521" y="8787"/>
                      </a:cubicBezTo>
                      <a:cubicBezTo>
                        <a:pt x="3450" y="9430"/>
                        <a:pt x="4664" y="9430"/>
                        <a:pt x="5378" y="9430"/>
                      </a:cubicBezTo>
                      <a:cubicBezTo>
                        <a:pt x="6879" y="9251"/>
                        <a:pt x="3378" y="11001"/>
                        <a:pt x="5057" y="10751"/>
                      </a:cubicBezTo>
                      <a:cubicBezTo>
                        <a:pt x="4914" y="10823"/>
                        <a:pt x="5235" y="10716"/>
                        <a:pt x="5343" y="10680"/>
                      </a:cubicBezTo>
                      <a:lnTo>
                        <a:pt x="5343" y="11037"/>
                      </a:lnTo>
                      <a:cubicBezTo>
                        <a:pt x="5343" y="11037"/>
                        <a:pt x="5557" y="12645"/>
                        <a:pt x="12701" y="8644"/>
                      </a:cubicBezTo>
                      <a:lnTo>
                        <a:pt x="12915" y="8573"/>
                      </a:lnTo>
                      <a:cubicBezTo>
                        <a:pt x="13344" y="8215"/>
                        <a:pt x="13415" y="8072"/>
                        <a:pt x="12344" y="8358"/>
                      </a:cubicBezTo>
                      <a:cubicBezTo>
                        <a:pt x="13558" y="7858"/>
                        <a:pt x="12415" y="8180"/>
                        <a:pt x="12808" y="8001"/>
                      </a:cubicBezTo>
                      <a:lnTo>
                        <a:pt x="12915" y="7965"/>
                      </a:lnTo>
                      <a:cubicBezTo>
                        <a:pt x="11915" y="8215"/>
                        <a:pt x="13630" y="7465"/>
                        <a:pt x="12737" y="7680"/>
                      </a:cubicBezTo>
                      <a:cubicBezTo>
                        <a:pt x="12844" y="7644"/>
                        <a:pt x="13165" y="7537"/>
                        <a:pt x="13201" y="7537"/>
                      </a:cubicBezTo>
                      <a:cubicBezTo>
                        <a:pt x="13022" y="7537"/>
                        <a:pt x="12701" y="7537"/>
                        <a:pt x="13415" y="7251"/>
                      </a:cubicBezTo>
                      <a:cubicBezTo>
                        <a:pt x="13165" y="7144"/>
                        <a:pt x="13415" y="6787"/>
                        <a:pt x="12236" y="7108"/>
                      </a:cubicBezTo>
                      <a:lnTo>
                        <a:pt x="12451" y="7036"/>
                      </a:lnTo>
                      <a:cubicBezTo>
                        <a:pt x="11665" y="7251"/>
                        <a:pt x="12308" y="7001"/>
                        <a:pt x="11879" y="7072"/>
                      </a:cubicBezTo>
                      <a:cubicBezTo>
                        <a:pt x="11986" y="7036"/>
                        <a:pt x="12022" y="7001"/>
                        <a:pt x="12058" y="7001"/>
                      </a:cubicBezTo>
                      <a:cubicBezTo>
                        <a:pt x="11272" y="7215"/>
                        <a:pt x="11879" y="6858"/>
                        <a:pt x="11522" y="6929"/>
                      </a:cubicBezTo>
                      <a:lnTo>
                        <a:pt x="11986" y="6751"/>
                      </a:lnTo>
                      <a:lnTo>
                        <a:pt x="11808" y="6644"/>
                      </a:lnTo>
                      <a:lnTo>
                        <a:pt x="11736" y="6715"/>
                      </a:lnTo>
                      <a:cubicBezTo>
                        <a:pt x="10415" y="7180"/>
                        <a:pt x="12522" y="6287"/>
                        <a:pt x="11629" y="6536"/>
                      </a:cubicBezTo>
                      <a:cubicBezTo>
                        <a:pt x="11772" y="6394"/>
                        <a:pt x="8843" y="7394"/>
                        <a:pt x="9450" y="7036"/>
                      </a:cubicBezTo>
                      <a:cubicBezTo>
                        <a:pt x="8807" y="7215"/>
                        <a:pt x="10450" y="6715"/>
                        <a:pt x="9950" y="6822"/>
                      </a:cubicBezTo>
                      <a:cubicBezTo>
                        <a:pt x="10629" y="6572"/>
                        <a:pt x="10379" y="6679"/>
                        <a:pt x="10915" y="6465"/>
                      </a:cubicBezTo>
                      <a:cubicBezTo>
                        <a:pt x="10558" y="6536"/>
                        <a:pt x="11558" y="6108"/>
                        <a:pt x="11093" y="6179"/>
                      </a:cubicBezTo>
                      <a:lnTo>
                        <a:pt x="11629" y="5965"/>
                      </a:lnTo>
                      <a:cubicBezTo>
                        <a:pt x="10629" y="6215"/>
                        <a:pt x="12236" y="5501"/>
                        <a:pt x="11308" y="5786"/>
                      </a:cubicBezTo>
                      <a:cubicBezTo>
                        <a:pt x="10843" y="5858"/>
                        <a:pt x="12844" y="5108"/>
                        <a:pt x="11772" y="5394"/>
                      </a:cubicBezTo>
                      <a:lnTo>
                        <a:pt x="12486" y="5072"/>
                      </a:lnTo>
                      <a:cubicBezTo>
                        <a:pt x="12594" y="4965"/>
                        <a:pt x="11594" y="5358"/>
                        <a:pt x="11915" y="5179"/>
                      </a:cubicBezTo>
                      <a:cubicBezTo>
                        <a:pt x="12379" y="5001"/>
                        <a:pt x="12236" y="4965"/>
                        <a:pt x="12701" y="4858"/>
                      </a:cubicBezTo>
                      <a:cubicBezTo>
                        <a:pt x="13379" y="4465"/>
                        <a:pt x="11594" y="5001"/>
                        <a:pt x="12737" y="4358"/>
                      </a:cubicBezTo>
                      <a:cubicBezTo>
                        <a:pt x="11844" y="4644"/>
                        <a:pt x="12344" y="4393"/>
                        <a:pt x="11665" y="4608"/>
                      </a:cubicBezTo>
                      <a:cubicBezTo>
                        <a:pt x="12058" y="4465"/>
                        <a:pt x="11665" y="4429"/>
                        <a:pt x="12522" y="4179"/>
                      </a:cubicBezTo>
                      <a:cubicBezTo>
                        <a:pt x="12594" y="4143"/>
                        <a:pt x="12594" y="4179"/>
                        <a:pt x="12451" y="4250"/>
                      </a:cubicBezTo>
                      <a:lnTo>
                        <a:pt x="12987" y="4072"/>
                      </a:lnTo>
                      <a:cubicBezTo>
                        <a:pt x="13951" y="3608"/>
                        <a:pt x="12379" y="4108"/>
                        <a:pt x="12486" y="3965"/>
                      </a:cubicBezTo>
                      <a:cubicBezTo>
                        <a:pt x="12308" y="4072"/>
                        <a:pt x="12379" y="4072"/>
                        <a:pt x="12022" y="4179"/>
                      </a:cubicBezTo>
                      <a:lnTo>
                        <a:pt x="12058" y="4072"/>
                      </a:lnTo>
                      <a:lnTo>
                        <a:pt x="12486" y="3929"/>
                      </a:lnTo>
                      <a:lnTo>
                        <a:pt x="12701" y="3715"/>
                      </a:lnTo>
                      <a:lnTo>
                        <a:pt x="12165" y="3929"/>
                      </a:lnTo>
                      <a:cubicBezTo>
                        <a:pt x="12415" y="3751"/>
                        <a:pt x="13344" y="3393"/>
                        <a:pt x="12522" y="3608"/>
                      </a:cubicBezTo>
                      <a:cubicBezTo>
                        <a:pt x="12094" y="3751"/>
                        <a:pt x="11808" y="3929"/>
                        <a:pt x="11629" y="3929"/>
                      </a:cubicBezTo>
                      <a:cubicBezTo>
                        <a:pt x="11951" y="3715"/>
                        <a:pt x="12486" y="3357"/>
                        <a:pt x="12594" y="3215"/>
                      </a:cubicBezTo>
                      <a:cubicBezTo>
                        <a:pt x="11986" y="3465"/>
                        <a:pt x="11986" y="3429"/>
                        <a:pt x="11844" y="3429"/>
                      </a:cubicBezTo>
                      <a:lnTo>
                        <a:pt x="12379" y="3215"/>
                      </a:lnTo>
                      <a:cubicBezTo>
                        <a:pt x="11594" y="3393"/>
                        <a:pt x="13522" y="2715"/>
                        <a:pt x="12915" y="2858"/>
                      </a:cubicBezTo>
                      <a:lnTo>
                        <a:pt x="13272" y="2715"/>
                      </a:lnTo>
                      <a:lnTo>
                        <a:pt x="12165" y="3108"/>
                      </a:lnTo>
                      <a:cubicBezTo>
                        <a:pt x="11058" y="3393"/>
                        <a:pt x="13237" y="2643"/>
                        <a:pt x="11772" y="3072"/>
                      </a:cubicBezTo>
                      <a:cubicBezTo>
                        <a:pt x="11879" y="3072"/>
                        <a:pt x="10593" y="3536"/>
                        <a:pt x="10808" y="3393"/>
                      </a:cubicBezTo>
                      <a:lnTo>
                        <a:pt x="11308" y="3215"/>
                      </a:lnTo>
                      <a:cubicBezTo>
                        <a:pt x="11201" y="3215"/>
                        <a:pt x="10986" y="3286"/>
                        <a:pt x="11058" y="3251"/>
                      </a:cubicBezTo>
                      <a:cubicBezTo>
                        <a:pt x="11343" y="3179"/>
                        <a:pt x="11808" y="2964"/>
                        <a:pt x="11701" y="2964"/>
                      </a:cubicBezTo>
                      <a:lnTo>
                        <a:pt x="12344" y="2750"/>
                      </a:lnTo>
                      <a:lnTo>
                        <a:pt x="11379" y="3036"/>
                      </a:lnTo>
                      <a:cubicBezTo>
                        <a:pt x="11915" y="2750"/>
                        <a:pt x="11165" y="2929"/>
                        <a:pt x="11879" y="2607"/>
                      </a:cubicBezTo>
                      <a:cubicBezTo>
                        <a:pt x="11879" y="2607"/>
                        <a:pt x="12165" y="2322"/>
                        <a:pt x="11379" y="2607"/>
                      </a:cubicBezTo>
                      <a:cubicBezTo>
                        <a:pt x="11879" y="2464"/>
                        <a:pt x="12058" y="2286"/>
                        <a:pt x="12629" y="2107"/>
                      </a:cubicBezTo>
                      <a:cubicBezTo>
                        <a:pt x="12058" y="2286"/>
                        <a:pt x="11558" y="2358"/>
                        <a:pt x="12129" y="2072"/>
                      </a:cubicBezTo>
                      <a:lnTo>
                        <a:pt x="12201" y="2072"/>
                      </a:lnTo>
                      <a:cubicBezTo>
                        <a:pt x="12737" y="1679"/>
                        <a:pt x="11272" y="2107"/>
                        <a:pt x="11951" y="1679"/>
                      </a:cubicBezTo>
                      <a:cubicBezTo>
                        <a:pt x="11343" y="1929"/>
                        <a:pt x="11629" y="1714"/>
                        <a:pt x="10879" y="2036"/>
                      </a:cubicBezTo>
                      <a:cubicBezTo>
                        <a:pt x="10058" y="2179"/>
                        <a:pt x="12379" y="1179"/>
                        <a:pt x="9915" y="2036"/>
                      </a:cubicBezTo>
                      <a:cubicBezTo>
                        <a:pt x="9772" y="2036"/>
                        <a:pt x="10450" y="1750"/>
                        <a:pt x="10558" y="1643"/>
                      </a:cubicBezTo>
                      <a:lnTo>
                        <a:pt x="10701" y="1607"/>
                      </a:lnTo>
                      <a:cubicBezTo>
                        <a:pt x="10450" y="1571"/>
                        <a:pt x="10415" y="1536"/>
                        <a:pt x="10450" y="1429"/>
                      </a:cubicBezTo>
                      <a:cubicBezTo>
                        <a:pt x="10200" y="1465"/>
                        <a:pt x="9057" y="1893"/>
                        <a:pt x="9307" y="1714"/>
                      </a:cubicBezTo>
                      <a:cubicBezTo>
                        <a:pt x="9772" y="1571"/>
                        <a:pt x="9665" y="1571"/>
                        <a:pt x="9665" y="1536"/>
                      </a:cubicBezTo>
                      <a:cubicBezTo>
                        <a:pt x="9736" y="1536"/>
                        <a:pt x="9915" y="1465"/>
                        <a:pt x="10200" y="1322"/>
                      </a:cubicBezTo>
                      <a:cubicBezTo>
                        <a:pt x="10058" y="1357"/>
                        <a:pt x="9986" y="1393"/>
                        <a:pt x="9879" y="1429"/>
                      </a:cubicBezTo>
                      <a:cubicBezTo>
                        <a:pt x="9915" y="1429"/>
                        <a:pt x="9950" y="1393"/>
                        <a:pt x="9986" y="1393"/>
                      </a:cubicBezTo>
                      <a:cubicBezTo>
                        <a:pt x="9808" y="1393"/>
                        <a:pt x="9665" y="1465"/>
                        <a:pt x="9629" y="1500"/>
                      </a:cubicBezTo>
                      <a:cubicBezTo>
                        <a:pt x="9558" y="1536"/>
                        <a:pt x="9486" y="1571"/>
                        <a:pt x="9343" y="1607"/>
                      </a:cubicBezTo>
                      <a:cubicBezTo>
                        <a:pt x="9915" y="1322"/>
                        <a:pt x="9236" y="1465"/>
                        <a:pt x="10022" y="1179"/>
                      </a:cubicBezTo>
                      <a:cubicBezTo>
                        <a:pt x="9772" y="1107"/>
                        <a:pt x="8950" y="1286"/>
                        <a:pt x="8593" y="1250"/>
                      </a:cubicBezTo>
                      <a:cubicBezTo>
                        <a:pt x="8986" y="1072"/>
                        <a:pt x="9343" y="964"/>
                        <a:pt x="9522" y="964"/>
                      </a:cubicBezTo>
                      <a:lnTo>
                        <a:pt x="9343" y="929"/>
                      </a:lnTo>
                      <a:cubicBezTo>
                        <a:pt x="9915" y="714"/>
                        <a:pt x="9700" y="857"/>
                        <a:pt x="9808" y="857"/>
                      </a:cubicBezTo>
                      <a:cubicBezTo>
                        <a:pt x="10701" y="393"/>
                        <a:pt x="8807" y="964"/>
                        <a:pt x="9593" y="536"/>
                      </a:cubicBezTo>
                      <a:lnTo>
                        <a:pt x="9129" y="678"/>
                      </a:lnTo>
                      <a:lnTo>
                        <a:pt x="9200" y="643"/>
                      </a:lnTo>
                      <a:cubicBezTo>
                        <a:pt x="8950" y="750"/>
                        <a:pt x="8629" y="821"/>
                        <a:pt x="8557" y="821"/>
                      </a:cubicBezTo>
                      <a:cubicBezTo>
                        <a:pt x="9057" y="607"/>
                        <a:pt x="9700" y="393"/>
                        <a:pt x="9665" y="321"/>
                      </a:cubicBezTo>
                      <a:cubicBezTo>
                        <a:pt x="10129" y="72"/>
                        <a:pt x="9379" y="286"/>
                        <a:pt x="9093" y="321"/>
                      </a:cubicBezTo>
                      <a:cubicBezTo>
                        <a:pt x="9022" y="393"/>
                        <a:pt x="8736" y="500"/>
                        <a:pt x="8557" y="536"/>
                      </a:cubicBezTo>
                      <a:cubicBezTo>
                        <a:pt x="8522" y="500"/>
                        <a:pt x="9022" y="286"/>
                        <a:pt x="8807" y="357"/>
                      </a:cubicBezTo>
                      <a:lnTo>
                        <a:pt x="9486" y="107"/>
                      </a:lnTo>
                      <a:cubicBezTo>
                        <a:pt x="8843" y="357"/>
                        <a:pt x="8772" y="286"/>
                        <a:pt x="8486" y="393"/>
                      </a:cubicBezTo>
                      <a:cubicBezTo>
                        <a:pt x="8986" y="179"/>
                        <a:pt x="8950" y="286"/>
                        <a:pt x="9307" y="143"/>
                      </a:cubicBezTo>
                      <a:cubicBezTo>
                        <a:pt x="9200" y="36"/>
                        <a:pt x="9236" y="107"/>
                        <a:pt x="9129" y="0"/>
                      </a:cubicBezTo>
                      <a:cubicBezTo>
                        <a:pt x="8593" y="107"/>
                        <a:pt x="8486" y="250"/>
                        <a:pt x="7879" y="429"/>
                      </a:cubicBezTo>
                      <a:cubicBezTo>
                        <a:pt x="7736" y="429"/>
                        <a:pt x="7236" y="536"/>
                        <a:pt x="7629" y="321"/>
                      </a:cubicBezTo>
                      <a:lnTo>
                        <a:pt x="7057" y="572"/>
                      </a:lnTo>
                      <a:cubicBezTo>
                        <a:pt x="6557" y="643"/>
                        <a:pt x="6593" y="536"/>
                        <a:pt x="7164" y="250"/>
                      </a:cubicBezTo>
                      <a:cubicBezTo>
                        <a:pt x="1985" y="1250"/>
                        <a:pt x="449" y="2607"/>
                        <a:pt x="449" y="2607"/>
                      </a:cubicBezTo>
                      <a:cubicBezTo>
                        <a:pt x="-837" y="3286"/>
                        <a:pt x="985" y="2786"/>
                        <a:pt x="1592" y="30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9" name="Graphic 1">
                <a:extLst>
                  <a:ext uri="{FF2B5EF4-FFF2-40B4-BE49-F238E27FC236}">
                    <a16:creationId xmlns:a16="http://schemas.microsoft.com/office/drawing/2014/main" id="{4B2AA3C3-3829-D740-BA6E-A5D18F2D7CAC}"/>
                  </a:ext>
                </a:extLst>
              </p:cNvPr>
              <p:cNvGrpSpPr/>
              <p:nvPr/>
            </p:nvGrpSpPr>
            <p:grpSpPr>
              <a:xfrm>
                <a:off x="9130215" y="6162127"/>
                <a:ext cx="25001" cy="30943"/>
                <a:chOff x="9130215" y="6162127"/>
                <a:chExt cx="25001" cy="30943"/>
              </a:xfrm>
              <a:grpFill/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1F69F6C-2865-4E40-A5F2-102E4C7FB755}"/>
                    </a:ext>
                  </a:extLst>
                </p:cNvPr>
                <p:cNvSpPr/>
                <p:nvPr/>
              </p:nvSpPr>
              <p:spPr>
                <a:xfrm>
                  <a:off x="9139403" y="6163484"/>
                  <a:ext cx="107" cy="249"/>
                </a:xfrm>
                <a:custGeom>
                  <a:avLst/>
                  <a:gdLst>
                    <a:gd name="connsiteX0" fmla="*/ 107 w 107"/>
                    <a:gd name="connsiteY0" fmla="*/ 0 h 249"/>
                    <a:gd name="connsiteX1" fmla="*/ 0 w 107"/>
                    <a:gd name="connsiteY1" fmla="*/ 250 h 249"/>
                    <a:gd name="connsiteX2" fmla="*/ 107 w 107"/>
                    <a:gd name="connsiteY2" fmla="*/ 0 h 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249">
                      <a:moveTo>
                        <a:pt x="107" y="0"/>
                      </a:moveTo>
                      <a:lnTo>
                        <a:pt x="0" y="250"/>
                      </a:lnTo>
                      <a:cubicBezTo>
                        <a:pt x="71" y="178"/>
                        <a:pt x="107" y="71"/>
                        <a:pt x="107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39C0AB7F-5CB4-7141-A70B-6634CE1152A7}"/>
                    </a:ext>
                  </a:extLst>
                </p:cNvPr>
                <p:cNvSpPr/>
                <p:nvPr/>
              </p:nvSpPr>
              <p:spPr>
                <a:xfrm>
                  <a:off x="9153262" y="6184415"/>
                  <a:ext cx="71" cy="3571"/>
                </a:xfrm>
                <a:custGeom>
                  <a:avLst/>
                  <a:gdLst>
                    <a:gd name="connsiteX0" fmla="*/ 0 w 71"/>
                    <a:gd name="connsiteY0" fmla="*/ 0 h 3571"/>
                    <a:gd name="connsiteX1" fmla="*/ 71 w 71"/>
                    <a:gd name="connsiteY1" fmla="*/ 0 h 3571"/>
                    <a:gd name="connsiteX2" fmla="*/ 0 w 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71">
                      <a:moveTo>
                        <a:pt x="0" y="0"/>
                      </a:moveTo>
                      <a:cubicBezTo>
                        <a:pt x="36" y="0"/>
                        <a:pt x="36" y="0"/>
                        <a:pt x="71" y="0"/>
                      </a:cubicBezTo>
                      <a:cubicBezTo>
                        <a:pt x="36" y="0"/>
                        <a:pt x="36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DCB0C68-A938-6546-96EF-A32C1D30F917}"/>
                    </a:ext>
                  </a:extLst>
                </p:cNvPr>
                <p:cNvSpPr/>
                <p:nvPr/>
              </p:nvSpPr>
              <p:spPr>
                <a:xfrm>
                  <a:off x="9135581" y="6172307"/>
                  <a:ext cx="71" cy="35"/>
                </a:xfrm>
                <a:custGeom>
                  <a:avLst/>
                  <a:gdLst>
                    <a:gd name="connsiteX0" fmla="*/ 72 w 71"/>
                    <a:gd name="connsiteY0" fmla="*/ 0 h 35"/>
                    <a:gd name="connsiteX1" fmla="*/ 72 w 71"/>
                    <a:gd name="connsiteY1" fmla="*/ 0 h 35"/>
                    <a:gd name="connsiteX2" fmla="*/ 0 w 71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">
                      <a:moveTo>
                        <a:pt x="72" y="0"/>
                      </a:moveTo>
                      <a:lnTo>
                        <a:pt x="72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340948EE-90A3-264F-A198-D910A24D3851}"/>
                    </a:ext>
                  </a:extLst>
                </p:cNvPr>
                <p:cNvSpPr/>
                <p:nvPr/>
              </p:nvSpPr>
              <p:spPr>
                <a:xfrm>
                  <a:off x="9130215" y="6162127"/>
                  <a:ext cx="25001" cy="30943"/>
                </a:xfrm>
                <a:custGeom>
                  <a:avLst/>
                  <a:gdLst>
                    <a:gd name="connsiteX0" fmla="*/ 2866 w 25001"/>
                    <a:gd name="connsiteY0" fmla="*/ 6644 h 30943"/>
                    <a:gd name="connsiteX1" fmla="*/ 4045 w 25001"/>
                    <a:gd name="connsiteY1" fmla="*/ 9215 h 30943"/>
                    <a:gd name="connsiteX2" fmla="*/ 5438 w 25001"/>
                    <a:gd name="connsiteY2" fmla="*/ 10216 h 30943"/>
                    <a:gd name="connsiteX3" fmla="*/ 6724 w 25001"/>
                    <a:gd name="connsiteY3" fmla="*/ 10430 h 30943"/>
                    <a:gd name="connsiteX4" fmla="*/ 6402 w 25001"/>
                    <a:gd name="connsiteY4" fmla="*/ 10894 h 30943"/>
                    <a:gd name="connsiteX5" fmla="*/ 6760 w 25001"/>
                    <a:gd name="connsiteY5" fmla="*/ 11037 h 30943"/>
                    <a:gd name="connsiteX6" fmla="*/ 6652 w 25001"/>
                    <a:gd name="connsiteY6" fmla="*/ 11144 h 30943"/>
                    <a:gd name="connsiteX7" fmla="*/ 7224 w 25001"/>
                    <a:gd name="connsiteY7" fmla="*/ 11215 h 30943"/>
                    <a:gd name="connsiteX8" fmla="*/ 7081 w 25001"/>
                    <a:gd name="connsiteY8" fmla="*/ 11323 h 30943"/>
                    <a:gd name="connsiteX9" fmla="*/ 7260 w 25001"/>
                    <a:gd name="connsiteY9" fmla="*/ 11430 h 30943"/>
                    <a:gd name="connsiteX10" fmla="*/ 7081 w 25001"/>
                    <a:gd name="connsiteY10" fmla="*/ 11537 h 30943"/>
                    <a:gd name="connsiteX11" fmla="*/ 7795 w 25001"/>
                    <a:gd name="connsiteY11" fmla="*/ 11966 h 30943"/>
                    <a:gd name="connsiteX12" fmla="*/ 8296 w 25001"/>
                    <a:gd name="connsiteY12" fmla="*/ 11537 h 30943"/>
                    <a:gd name="connsiteX13" fmla="*/ 8867 w 25001"/>
                    <a:gd name="connsiteY13" fmla="*/ 12644 h 30943"/>
                    <a:gd name="connsiteX14" fmla="*/ 8724 w 25001"/>
                    <a:gd name="connsiteY14" fmla="*/ 12751 h 30943"/>
                    <a:gd name="connsiteX15" fmla="*/ 10046 w 25001"/>
                    <a:gd name="connsiteY15" fmla="*/ 13752 h 30943"/>
                    <a:gd name="connsiteX16" fmla="*/ 9653 w 25001"/>
                    <a:gd name="connsiteY16" fmla="*/ 14073 h 30943"/>
                    <a:gd name="connsiteX17" fmla="*/ 11296 w 25001"/>
                    <a:gd name="connsiteY17" fmla="*/ 13644 h 30943"/>
                    <a:gd name="connsiteX18" fmla="*/ 10689 w 25001"/>
                    <a:gd name="connsiteY18" fmla="*/ 14323 h 30943"/>
                    <a:gd name="connsiteX19" fmla="*/ 11582 w 25001"/>
                    <a:gd name="connsiteY19" fmla="*/ 14144 h 30943"/>
                    <a:gd name="connsiteX20" fmla="*/ 11367 w 25001"/>
                    <a:gd name="connsiteY20" fmla="*/ 14216 h 30943"/>
                    <a:gd name="connsiteX21" fmla="*/ 11796 w 25001"/>
                    <a:gd name="connsiteY21" fmla="*/ 14502 h 30943"/>
                    <a:gd name="connsiteX22" fmla="*/ 12617 w 25001"/>
                    <a:gd name="connsiteY22" fmla="*/ 13823 h 30943"/>
                    <a:gd name="connsiteX23" fmla="*/ 11903 w 25001"/>
                    <a:gd name="connsiteY23" fmla="*/ 14680 h 30943"/>
                    <a:gd name="connsiteX24" fmla="*/ 12653 w 25001"/>
                    <a:gd name="connsiteY24" fmla="*/ 14180 h 30943"/>
                    <a:gd name="connsiteX25" fmla="*/ 11332 w 25001"/>
                    <a:gd name="connsiteY25" fmla="*/ 16145 h 30943"/>
                    <a:gd name="connsiteX26" fmla="*/ 13653 w 25001"/>
                    <a:gd name="connsiteY26" fmla="*/ 19610 h 30943"/>
                    <a:gd name="connsiteX27" fmla="*/ 13082 w 25001"/>
                    <a:gd name="connsiteY27" fmla="*/ 19967 h 30943"/>
                    <a:gd name="connsiteX28" fmla="*/ 13725 w 25001"/>
                    <a:gd name="connsiteY28" fmla="*/ 20074 h 30943"/>
                    <a:gd name="connsiteX29" fmla="*/ 14189 w 25001"/>
                    <a:gd name="connsiteY29" fmla="*/ 20002 h 30943"/>
                    <a:gd name="connsiteX30" fmla="*/ 13689 w 25001"/>
                    <a:gd name="connsiteY30" fmla="*/ 20288 h 30943"/>
                    <a:gd name="connsiteX31" fmla="*/ 14153 w 25001"/>
                    <a:gd name="connsiteY31" fmla="*/ 20324 h 30943"/>
                    <a:gd name="connsiteX32" fmla="*/ 13653 w 25001"/>
                    <a:gd name="connsiteY32" fmla="*/ 20717 h 30943"/>
                    <a:gd name="connsiteX33" fmla="*/ 14725 w 25001"/>
                    <a:gd name="connsiteY33" fmla="*/ 21967 h 30943"/>
                    <a:gd name="connsiteX34" fmla="*/ 16189 w 25001"/>
                    <a:gd name="connsiteY34" fmla="*/ 24324 h 30943"/>
                    <a:gd name="connsiteX35" fmla="*/ 16332 w 25001"/>
                    <a:gd name="connsiteY35" fmla="*/ 27717 h 30943"/>
                    <a:gd name="connsiteX36" fmla="*/ 16618 w 25001"/>
                    <a:gd name="connsiteY36" fmla="*/ 27789 h 30943"/>
                    <a:gd name="connsiteX37" fmla="*/ 16654 w 25001"/>
                    <a:gd name="connsiteY37" fmla="*/ 28753 h 30943"/>
                    <a:gd name="connsiteX38" fmla="*/ 17761 w 25001"/>
                    <a:gd name="connsiteY38" fmla="*/ 30539 h 30943"/>
                    <a:gd name="connsiteX39" fmla="*/ 24512 w 25001"/>
                    <a:gd name="connsiteY39" fmla="*/ 28789 h 30943"/>
                    <a:gd name="connsiteX40" fmla="*/ 24726 w 25001"/>
                    <a:gd name="connsiteY40" fmla="*/ 28789 h 30943"/>
                    <a:gd name="connsiteX41" fmla="*/ 24047 w 25001"/>
                    <a:gd name="connsiteY41" fmla="*/ 27360 h 30943"/>
                    <a:gd name="connsiteX42" fmla="*/ 24476 w 25001"/>
                    <a:gd name="connsiteY42" fmla="*/ 26575 h 30943"/>
                    <a:gd name="connsiteX43" fmla="*/ 24583 w 25001"/>
                    <a:gd name="connsiteY43" fmla="*/ 26575 h 30943"/>
                    <a:gd name="connsiteX44" fmla="*/ 24297 w 25001"/>
                    <a:gd name="connsiteY44" fmla="*/ 25396 h 30943"/>
                    <a:gd name="connsiteX45" fmla="*/ 24798 w 25001"/>
                    <a:gd name="connsiteY45" fmla="*/ 25396 h 30943"/>
                    <a:gd name="connsiteX46" fmla="*/ 24940 w 25001"/>
                    <a:gd name="connsiteY46" fmla="*/ 24646 h 30943"/>
                    <a:gd name="connsiteX47" fmla="*/ 23369 w 25001"/>
                    <a:gd name="connsiteY47" fmla="*/ 22931 h 30943"/>
                    <a:gd name="connsiteX48" fmla="*/ 23583 w 25001"/>
                    <a:gd name="connsiteY48" fmla="*/ 22895 h 30943"/>
                    <a:gd name="connsiteX49" fmla="*/ 22869 w 25001"/>
                    <a:gd name="connsiteY49" fmla="*/ 22503 h 30943"/>
                    <a:gd name="connsiteX50" fmla="*/ 23047 w 25001"/>
                    <a:gd name="connsiteY50" fmla="*/ 22431 h 30943"/>
                    <a:gd name="connsiteX51" fmla="*/ 22297 w 25001"/>
                    <a:gd name="connsiteY51" fmla="*/ 21645 h 30943"/>
                    <a:gd name="connsiteX52" fmla="*/ 22762 w 25001"/>
                    <a:gd name="connsiteY52" fmla="*/ 21467 h 30943"/>
                    <a:gd name="connsiteX53" fmla="*/ 22476 w 25001"/>
                    <a:gd name="connsiteY53" fmla="*/ 21003 h 30943"/>
                    <a:gd name="connsiteX54" fmla="*/ 22440 w 25001"/>
                    <a:gd name="connsiteY54" fmla="*/ 21217 h 30943"/>
                    <a:gd name="connsiteX55" fmla="*/ 22154 w 25001"/>
                    <a:gd name="connsiteY55" fmla="*/ 20503 h 30943"/>
                    <a:gd name="connsiteX56" fmla="*/ 19690 w 25001"/>
                    <a:gd name="connsiteY56" fmla="*/ 20324 h 30943"/>
                    <a:gd name="connsiteX57" fmla="*/ 20154 w 25001"/>
                    <a:gd name="connsiteY57" fmla="*/ 20002 h 30943"/>
                    <a:gd name="connsiteX58" fmla="*/ 21154 w 25001"/>
                    <a:gd name="connsiteY58" fmla="*/ 19645 h 30943"/>
                    <a:gd name="connsiteX59" fmla="*/ 21118 w 25001"/>
                    <a:gd name="connsiteY59" fmla="*/ 18859 h 30943"/>
                    <a:gd name="connsiteX60" fmla="*/ 21654 w 25001"/>
                    <a:gd name="connsiteY60" fmla="*/ 18609 h 30943"/>
                    <a:gd name="connsiteX61" fmla="*/ 20976 w 25001"/>
                    <a:gd name="connsiteY61" fmla="*/ 17752 h 30943"/>
                    <a:gd name="connsiteX62" fmla="*/ 21190 w 25001"/>
                    <a:gd name="connsiteY62" fmla="*/ 16823 h 30943"/>
                    <a:gd name="connsiteX63" fmla="*/ 21797 w 25001"/>
                    <a:gd name="connsiteY63" fmla="*/ 16323 h 30943"/>
                    <a:gd name="connsiteX64" fmla="*/ 21118 w 25001"/>
                    <a:gd name="connsiteY64" fmla="*/ 16252 h 30943"/>
                    <a:gd name="connsiteX65" fmla="*/ 21833 w 25001"/>
                    <a:gd name="connsiteY65" fmla="*/ 15752 h 30943"/>
                    <a:gd name="connsiteX66" fmla="*/ 21261 w 25001"/>
                    <a:gd name="connsiteY66" fmla="*/ 14180 h 30943"/>
                    <a:gd name="connsiteX67" fmla="*/ 20047 w 25001"/>
                    <a:gd name="connsiteY67" fmla="*/ 14180 h 30943"/>
                    <a:gd name="connsiteX68" fmla="*/ 20761 w 25001"/>
                    <a:gd name="connsiteY68" fmla="*/ 13466 h 30943"/>
                    <a:gd name="connsiteX69" fmla="*/ 20726 w 25001"/>
                    <a:gd name="connsiteY69" fmla="*/ 13573 h 30943"/>
                    <a:gd name="connsiteX70" fmla="*/ 21226 w 25001"/>
                    <a:gd name="connsiteY70" fmla="*/ 13323 h 30943"/>
                    <a:gd name="connsiteX71" fmla="*/ 20333 w 25001"/>
                    <a:gd name="connsiteY71" fmla="*/ 12608 h 30943"/>
                    <a:gd name="connsiteX72" fmla="*/ 19975 w 25001"/>
                    <a:gd name="connsiteY72" fmla="*/ 13001 h 30943"/>
                    <a:gd name="connsiteX73" fmla="*/ 19868 w 25001"/>
                    <a:gd name="connsiteY73" fmla="*/ 12680 h 30943"/>
                    <a:gd name="connsiteX74" fmla="*/ 20297 w 25001"/>
                    <a:gd name="connsiteY74" fmla="*/ 12502 h 30943"/>
                    <a:gd name="connsiteX75" fmla="*/ 20261 w 25001"/>
                    <a:gd name="connsiteY75" fmla="*/ 11930 h 30943"/>
                    <a:gd name="connsiteX76" fmla="*/ 19797 w 25001"/>
                    <a:gd name="connsiteY76" fmla="*/ 12287 h 30943"/>
                    <a:gd name="connsiteX77" fmla="*/ 19868 w 25001"/>
                    <a:gd name="connsiteY77" fmla="*/ 11501 h 30943"/>
                    <a:gd name="connsiteX78" fmla="*/ 19047 w 25001"/>
                    <a:gd name="connsiteY78" fmla="*/ 12001 h 30943"/>
                    <a:gd name="connsiteX79" fmla="*/ 19368 w 25001"/>
                    <a:gd name="connsiteY79" fmla="*/ 10322 h 30943"/>
                    <a:gd name="connsiteX80" fmla="*/ 18618 w 25001"/>
                    <a:gd name="connsiteY80" fmla="*/ 10573 h 30943"/>
                    <a:gd name="connsiteX81" fmla="*/ 19082 w 25001"/>
                    <a:gd name="connsiteY81" fmla="*/ 10251 h 30943"/>
                    <a:gd name="connsiteX82" fmla="*/ 19261 w 25001"/>
                    <a:gd name="connsiteY82" fmla="*/ 9394 h 30943"/>
                    <a:gd name="connsiteX83" fmla="*/ 19618 w 25001"/>
                    <a:gd name="connsiteY83" fmla="*/ 9215 h 30943"/>
                    <a:gd name="connsiteX84" fmla="*/ 18583 w 25001"/>
                    <a:gd name="connsiteY84" fmla="*/ 9787 h 30943"/>
                    <a:gd name="connsiteX85" fmla="*/ 17904 w 25001"/>
                    <a:gd name="connsiteY85" fmla="*/ 9429 h 30943"/>
                    <a:gd name="connsiteX86" fmla="*/ 17011 w 25001"/>
                    <a:gd name="connsiteY86" fmla="*/ 9894 h 30943"/>
                    <a:gd name="connsiteX87" fmla="*/ 17475 w 25001"/>
                    <a:gd name="connsiteY87" fmla="*/ 9608 h 30943"/>
                    <a:gd name="connsiteX88" fmla="*/ 17154 w 25001"/>
                    <a:gd name="connsiteY88" fmla="*/ 9537 h 30943"/>
                    <a:gd name="connsiteX89" fmla="*/ 17654 w 25001"/>
                    <a:gd name="connsiteY89" fmla="*/ 9001 h 30943"/>
                    <a:gd name="connsiteX90" fmla="*/ 18297 w 25001"/>
                    <a:gd name="connsiteY90" fmla="*/ 8715 h 30943"/>
                    <a:gd name="connsiteX91" fmla="*/ 17261 w 25001"/>
                    <a:gd name="connsiteY91" fmla="*/ 9037 h 30943"/>
                    <a:gd name="connsiteX92" fmla="*/ 17297 w 25001"/>
                    <a:gd name="connsiteY92" fmla="*/ 8037 h 30943"/>
                    <a:gd name="connsiteX93" fmla="*/ 16511 w 25001"/>
                    <a:gd name="connsiteY93" fmla="*/ 7786 h 30943"/>
                    <a:gd name="connsiteX94" fmla="*/ 17511 w 25001"/>
                    <a:gd name="connsiteY94" fmla="*/ 6893 h 30943"/>
                    <a:gd name="connsiteX95" fmla="*/ 16689 w 25001"/>
                    <a:gd name="connsiteY95" fmla="*/ 6572 h 30943"/>
                    <a:gd name="connsiteX96" fmla="*/ 16761 w 25001"/>
                    <a:gd name="connsiteY96" fmla="*/ 6536 h 30943"/>
                    <a:gd name="connsiteX97" fmla="*/ 15654 w 25001"/>
                    <a:gd name="connsiteY97" fmla="*/ 5322 h 30943"/>
                    <a:gd name="connsiteX98" fmla="*/ 14653 w 25001"/>
                    <a:gd name="connsiteY98" fmla="*/ 5893 h 30943"/>
                    <a:gd name="connsiteX99" fmla="*/ 13153 w 25001"/>
                    <a:gd name="connsiteY99" fmla="*/ 5536 h 30943"/>
                    <a:gd name="connsiteX100" fmla="*/ 13439 w 25001"/>
                    <a:gd name="connsiteY100" fmla="*/ 4715 h 30943"/>
                    <a:gd name="connsiteX101" fmla="*/ 13582 w 25001"/>
                    <a:gd name="connsiteY101" fmla="*/ 4679 h 30943"/>
                    <a:gd name="connsiteX102" fmla="*/ 12796 w 25001"/>
                    <a:gd name="connsiteY102" fmla="*/ 4072 h 30943"/>
                    <a:gd name="connsiteX103" fmla="*/ 11582 w 25001"/>
                    <a:gd name="connsiteY103" fmla="*/ 4500 h 30943"/>
                    <a:gd name="connsiteX104" fmla="*/ 11760 w 25001"/>
                    <a:gd name="connsiteY104" fmla="*/ 4143 h 30943"/>
                    <a:gd name="connsiteX105" fmla="*/ 12153 w 25001"/>
                    <a:gd name="connsiteY105" fmla="*/ 3714 h 30943"/>
                    <a:gd name="connsiteX106" fmla="*/ 11867 w 25001"/>
                    <a:gd name="connsiteY106" fmla="*/ 3857 h 30943"/>
                    <a:gd name="connsiteX107" fmla="*/ 11939 w 25001"/>
                    <a:gd name="connsiteY107" fmla="*/ 3786 h 30943"/>
                    <a:gd name="connsiteX108" fmla="*/ 11617 w 25001"/>
                    <a:gd name="connsiteY108" fmla="*/ 4000 h 30943"/>
                    <a:gd name="connsiteX109" fmla="*/ 11403 w 25001"/>
                    <a:gd name="connsiteY109" fmla="*/ 4215 h 30943"/>
                    <a:gd name="connsiteX110" fmla="*/ 11546 w 25001"/>
                    <a:gd name="connsiteY110" fmla="*/ 3250 h 30943"/>
                    <a:gd name="connsiteX111" fmla="*/ 9510 w 25001"/>
                    <a:gd name="connsiteY111" fmla="*/ 3143 h 30943"/>
                    <a:gd name="connsiteX112" fmla="*/ 10332 w 25001"/>
                    <a:gd name="connsiteY112" fmla="*/ 2607 h 30943"/>
                    <a:gd name="connsiteX113" fmla="*/ 9974 w 25001"/>
                    <a:gd name="connsiteY113" fmla="*/ 2464 h 30943"/>
                    <a:gd name="connsiteX114" fmla="*/ 10546 w 25001"/>
                    <a:gd name="connsiteY114" fmla="*/ 2357 h 30943"/>
                    <a:gd name="connsiteX115" fmla="*/ 9510 w 25001"/>
                    <a:gd name="connsiteY115" fmla="*/ 1464 h 30943"/>
                    <a:gd name="connsiteX116" fmla="*/ 9117 w 25001"/>
                    <a:gd name="connsiteY116" fmla="*/ 1750 h 30943"/>
                    <a:gd name="connsiteX117" fmla="*/ 9153 w 25001"/>
                    <a:gd name="connsiteY117" fmla="*/ 1679 h 30943"/>
                    <a:gd name="connsiteX118" fmla="*/ 8546 w 25001"/>
                    <a:gd name="connsiteY118" fmla="*/ 2036 h 30943"/>
                    <a:gd name="connsiteX119" fmla="*/ 9189 w 25001"/>
                    <a:gd name="connsiteY119" fmla="*/ 1000 h 30943"/>
                    <a:gd name="connsiteX120" fmla="*/ 8224 w 25001"/>
                    <a:gd name="connsiteY120" fmla="*/ 857 h 30943"/>
                    <a:gd name="connsiteX121" fmla="*/ 7867 w 25001"/>
                    <a:gd name="connsiteY121" fmla="*/ 1286 h 30943"/>
                    <a:gd name="connsiteX122" fmla="*/ 7867 w 25001"/>
                    <a:gd name="connsiteY122" fmla="*/ 893 h 30943"/>
                    <a:gd name="connsiteX123" fmla="*/ 8331 w 25001"/>
                    <a:gd name="connsiteY123" fmla="*/ 357 h 30943"/>
                    <a:gd name="connsiteX124" fmla="*/ 7367 w 25001"/>
                    <a:gd name="connsiteY124" fmla="*/ 893 h 30943"/>
                    <a:gd name="connsiteX125" fmla="*/ 8117 w 25001"/>
                    <a:gd name="connsiteY125" fmla="*/ 393 h 30943"/>
                    <a:gd name="connsiteX126" fmla="*/ 7510 w 25001"/>
                    <a:gd name="connsiteY126" fmla="*/ 0 h 30943"/>
                    <a:gd name="connsiteX127" fmla="*/ 6581 w 25001"/>
                    <a:gd name="connsiteY127" fmla="*/ 928 h 30943"/>
                    <a:gd name="connsiteX128" fmla="*/ 5938 w 25001"/>
                    <a:gd name="connsiteY128" fmla="*/ 607 h 30943"/>
                    <a:gd name="connsiteX129" fmla="*/ 5581 w 25001"/>
                    <a:gd name="connsiteY129" fmla="*/ 1143 h 30943"/>
                    <a:gd name="connsiteX130" fmla="*/ 5009 w 25001"/>
                    <a:gd name="connsiteY130" fmla="*/ 357 h 30943"/>
                    <a:gd name="connsiteX131" fmla="*/ 437 w 25001"/>
                    <a:gd name="connsiteY131" fmla="*/ 3714 h 30943"/>
                    <a:gd name="connsiteX132" fmla="*/ 9 w 25001"/>
                    <a:gd name="connsiteY132" fmla="*/ 5429 h 30943"/>
                    <a:gd name="connsiteX133" fmla="*/ 2866 w 25001"/>
                    <a:gd name="connsiteY133" fmla="*/ 6644 h 30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25001" h="30943">
                      <a:moveTo>
                        <a:pt x="2866" y="6644"/>
                      </a:moveTo>
                      <a:cubicBezTo>
                        <a:pt x="3509" y="7643"/>
                        <a:pt x="2830" y="8751"/>
                        <a:pt x="4045" y="9215"/>
                      </a:cubicBezTo>
                      <a:cubicBezTo>
                        <a:pt x="4366" y="9680"/>
                        <a:pt x="4974" y="9894"/>
                        <a:pt x="5438" y="10216"/>
                      </a:cubicBezTo>
                      <a:cubicBezTo>
                        <a:pt x="6331" y="9751"/>
                        <a:pt x="5938" y="10716"/>
                        <a:pt x="6724" y="10430"/>
                      </a:cubicBezTo>
                      <a:lnTo>
                        <a:pt x="6402" y="10894"/>
                      </a:lnTo>
                      <a:cubicBezTo>
                        <a:pt x="6688" y="10787"/>
                        <a:pt x="6902" y="10751"/>
                        <a:pt x="6760" y="11037"/>
                      </a:cubicBezTo>
                      <a:lnTo>
                        <a:pt x="6652" y="11144"/>
                      </a:lnTo>
                      <a:cubicBezTo>
                        <a:pt x="7081" y="11001"/>
                        <a:pt x="7010" y="11287"/>
                        <a:pt x="7224" y="11215"/>
                      </a:cubicBezTo>
                      <a:lnTo>
                        <a:pt x="7081" y="11323"/>
                      </a:lnTo>
                      <a:lnTo>
                        <a:pt x="7260" y="11430"/>
                      </a:lnTo>
                      <a:lnTo>
                        <a:pt x="7081" y="11537"/>
                      </a:lnTo>
                      <a:cubicBezTo>
                        <a:pt x="7617" y="11466"/>
                        <a:pt x="7795" y="11644"/>
                        <a:pt x="7795" y="11966"/>
                      </a:cubicBezTo>
                      <a:lnTo>
                        <a:pt x="8296" y="11537"/>
                      </a:lnTo>
                      <a:cubicBezTo>
                        <a:pt x="8045" y="12430"/>
                        <a:pt x="9260" y="11715"/>
                        <a:pt x="8867" y="12644"/>
                      </a:cubicBezTo>
                      <a:lnTo>
                        <a:pt x="8724" y="12751"/>
                      </a:lnTo>
                      <a:cubicBezTo>
                        <a:pt x="10510" y="12144"/>
                        <a:pt x="8367" y="14252"/>
                        <a:pt x="10046" y="13752"/>
                      </a:cubicBezTo>
                      <a:cubicBezTo>
                        <a:pt x="9831" y="13823"/>
                        <a:pt x="9796" y="13966"/>
                        <a:pt x="9653" y="14073"/>
                      </a:cubicBezTo>
                      <a:cubicBezTo>
                        <a:pt x="9974" y="14180"/>
                        <a:pt x="10260" y="14394"/>
                        <a:pt x="11296" y="13644"/>
                      </a:cubicBezTo>
                      <a:cubicBezTo>
                        <a:pt x="11403" y="13823"/>
                        <a:pt x="11081" y="14037"/>
                        <a:pt x="10689" y="14323"/>
                      </a:cubicBezTo>
                      <a:cubicBezTo>
                        <a:pt x="11153" y="14001"/>
                        <a:pt x="11439" y="14001"/>
                        <a:pt x="11582" y="14144"/>
                      </a:cubicBezTo>
                      <a:lnTo>
                        <a:pt x="11367" y="14216"/>
                      </a:lnTo>
                      <a:lnTo>
                        <a:pt x="11796" y="14502"/>
                      </a:lnTo>
                      <a:lnTo>
                        <a:pt x="12617" y="13823"/>
                      </a:lnTo>
                      <a:cubicBezTo>
                        <a:pt x="12510" y="14216"/>
                        <a:pt x="11582" y="14609"/>
                        <a:pt x="11903" y="14680"/>
                      </a:cubicBezTo>
                      <a:lnTo>
                        <a:pt x="12653" y="14180"/>
                      </a:lnTo>
                      <a:cubicBezTo>
                        <a:pt x="12725" y="14573"/>
                        <a:pt x="11689" y="15502"/>
                        <a:pt x="11332" y="16145"/>
                      </a:cubicBezTo>
                      <a:cubicBezTo>
                        <a:pt x="11724" y="17466"/>
                        <a:pt x="14475" y="17716"/>
                        <a:pt x="13653" y="19610"/>
                      </a:cubicBezTo>
                      <a:lnTo>
                        <a:pt x="13082" y="19967"/>
                      </a:lnTo>
                      <a:cubicBezTo>
                        <a:pt x="12225" y="20431"/>
                        <a:pt x="14546" y="19645"/>
                        <a:pt x="13725" y="20074"/>
                      </a:cubicBezTo>
                      <a:lnTo>
                        <a:pt x="14189" y="20002"/>
                      </a:lnTo>
                      <a:cubicBezTo>
                        <a:pt x="14046" y="20110"/>
                        <a:pt x="13903" y="20288"/>
                        <a:pt x="13689" y="20288"/>
                      </a:cubicBezTo>
                      <a:cubicBezTo>
                        <a:pt x="13725" y="20431"/>
                        <a:pt x="13868" y="20360"/>
                        <a:pt x="14153" y="20324"/>
                      </a:cubicBezTo>
                      <a:lnTo>
                        <a:pt x="13653" y="20717"/>
                      </a:lnTo>
                      <a:cubicBezTo>
                        <a:pt x="13439" y="21395"/>
                        <a:pt x="14725" y="21324"/>
                        <a:pt x="14725" y="21967"/>
                      </a:cubicBezTo>
                      <a:cubicBezTo>
                        <a:pt x="13832" y="23074"/>
                        <a:pt x="15332" y="23788"/>
                        <a:pt x="16189" y="24324"/>
                      </a:cubicBezTo>
                      <a:cubicBezTo>
                        <a:pt x="17940" y="24967"/>
                        <a:pt x="14475" y="27146"/>
                        <a:pt x="16332" y="27717"/>
                      </a:cubicBezTo>
                      <a:cubicBezTo>
                        <a:pt x="16189" y="27789"/>
                        <a:pt x="16511" y="27789"/>
                        <a:pt x="16618" y="27789"/>
                      </a:cubicBezTo>
                      <a:lnTo>
                        <a:pt x="16654" y="28753"/>
                      </a:lnTo>
                      <a:cubicBezTo>
                        <a:pt x="16654" y="28753"/>
                        <a:pt x="16761" y="29897"/>
                        <a:pt x="17761" y="30539"/>
                      </a:cubicBezTo>
                      <a:cubicBezTo>
                        <a:pt x="18761" y="31111"/>
                        <a:pt x="20761" y="31468"/>
                        <a:pt x="24512" y="28789"/>
                      </a:cubicBezTo>
                      <a:lnTo>
                        <a:pt x="24726" y="28789"/>
                      </a:lnTo>
                      <a:cubicBezTo>
                        <a:pt x="25155" y="28075"/>
                        <a:pt x="25190" y="27611"/>
                        <a:pt x="24047" y="27360"/>
                      </a:cubicBezTo>
                      <a:cubicBezTo>
                        <a:pt x="25333" y="27039"/>
                        <a:pt x="24083" y="26789"/>
                        <a:pt x="24476" y="26575"/>
                      </a:cubicBezTo>
                      <a:lnTo>
                        <a:pt x="24583" y="26575"/>
                      </a:lnTo>
                      <a:cubicBezTo>
                        <a:pt x="23512" y="26396"/>
                        <a:pt x="25226" y="25574"/>
                        <a:pt x="24297" y="25396"/>
                      </a:cubicBezTo>
                      <a:cubicBezTo>
                        <a:pt x="24405" y="25396"/>
                        <a:pt x="24762" y="25324"/>
                        <a:pt x="24798" y="25396"/>
                      </a:cubicBezTo>
                      <a:cubicBezTo>
                        <a:pt x="24583" y="25146"/>
                        <a:pt x="24190" y="24860"/>
                        <a:pt x="24940" y="24646"/>
                      </a:cubicBezTo>
                      <a:cubicBezTo>
                        <a:pt x="24583" y="24039"/>
                        <a:pt x="24655" y="23003"/>
                        <a:pt x="23369" y="22931"/>
                      </a:cubicBezTo>
                      <a:lnTo>
                        <a:pt x="23583" y="22895"/>
                      </a:lnTo>
                      <a:cubicBezTo>
                        <a:pt x="22726" y="22895"/>
                        <a:pt x="23369" y="22646"/>
                        <a:pt x="22869" y="22503"/>
                      </a:cubicBezTo>
                      <a:cubicBezTo>
                        <a:pt x="22976" y="22467"/>
                        <a:pt x="23012" y="22431"/>
                        <a:pt x="23047" y="22431"/>
                      </a:cubicBezTo>
                      <a:cubicBezTo>
                        <a:pt x="22190" y="22431"/>
                        <a:pt x="22690" y="21753"/>
                        <a:pt x="22297" y="21645"/>
                      </a:cubicBezTo>
                      <a:lnTo>
                        <a:pt x="22762" y="21467"/>
                      </a:lnTo>
                      <a:lnTo>
                        <a:pt x="22476" y="21003"/>
                      </a:lnTo>
                      <a:lnTo>
                        <a:pt x="22440" y="21217"/>
                      </a:lnTo>
                      <a:cubicBezTo>
                        <a:pt x="21083" y="21610"/>
                        <a:pt x="23154" y="20538"/>
                        <a:pt x="22154" y="20503"/>
                      </a:cubicBezTo>
                      <a:cubicBezTo>
                        <a:pt x="22190" y="20110"/>
                        <a:pt x="19190" y="20895"/>
                        <a:pt x="19690" y="20324"/>
                      </a:cubicBezTo>
                      <a:cubicBezTo>
                        <a:pt x="19011" y="20395"/>
                        <a:pt x="20726" y="20074"/>
                        <a:pt x="20154" y="20002"/>
                      </a:cubicBezTo>
                      <a:cubicBezTo>
                        <a:pt x="20833" y="19716"/>
                        <a:pt x="20619" y="19931"/>
                        <a:pt x="21154" y="19645"/>
                      </a:cubicBezTo>
                      <a:cubicBezTo>
                        <a:pt x="20726" y="19538"/>
                        <a:pt x="21690" y="18966"/>
                        <a:pt x="21118" y="18859"/>
                      </a:cubicBezTo>
                      <a:lnTo>
                        <a:pt x="21654" y="18609"/>
                      </a:lnTo>
                      <a:cubicBezTo>
                        <a:pt x="20547" y="18645"/>
                        <a:pt x="22011" y="17573"/>
                        <a:pt x="20976" y="17752"/>
                      </a:cubicBezTo>
                      <a:cubicBezTo>
                        <a:pt x="20368" y="17573"/>
                        <a:pt x="22369" y="16788"/>
                        <a:pt x="21190" y="16823"/>
                      </a:cubicBezTo>
                      <a:lnTo>
                        <a:pt x="21797" y="16323"/>
                      </a:lnTo>
                      <a:cubicBezTo>
                        <a:pt x="21833" y="16073"/>
                        <a:pt x="20904" y="16609"/>
                        <a:pt x="21118" y="16252"/>
                      </a:cubicBezTo>
                      <a:cubicBezTo>
                        <a:pt x="21547" y="16038"/>
                        <a:pt x="21333" y="15823"/>
                        <a:pt x="21833" y="15752"/>
                      </a:cubicBezTo>
                      <a:cubicBezTo>
                        <a:pt x="22297" y="14966"/>
                        <a:pt x="20404" y="15359"/>
                        <a:pt x="21261" y="14180"/>
                      </a:cubicBezTo>
                      <a:cubicBezTo>
                        <a:pt x="20368" y="14502"/>
                        <a:pt x="20690" y="13930"/>
                        <a:pt x="20047" y="14180"/>
                      </a:cubicBezTo>
                      <a:cubicBezTo>
                        <a:pt x="20404" y="13966"/>
                        <a:pt x="19797" y="13573"/>
                        <a:pt x="20761" y="13466"/>
                      </a:cubicBezTo>
                      <a:cubicBezTo>
                        <a:pt x="20833" y="13466"/>
                        <a:pt x="20868" y="13501"/>
                        <a:pt x="20726" y="13573"/>
                      </a:cubicBezTo>
                      <a:lnTo>
                        <a:pt x="21226" y="13323"/>
                      </a:lnTo>
                      <a:cubicBezTo>
                        <a:pt x="21976" y="12466"/>
                        <a:pt x="20368" y="13001"/>
                        <a:pt x="20333" y="12608"/>
                      </a:cubicBezTo>
                      <a:cubicBezTo>
                        <a:pt x="20225" y="12787"/>
                        <a:pt x="20333" y="12894"/>
                        <a:pt x="19975" y="13001"/>
                      </a:cubicBezTo>
                      <a:lnTo>
                        <a:pt x="19868" y="12680"/>
                      </a:lnTo>
                      <a:lnTo>
                        <a:pt x="20297" y="12502"/>
                      </a:lnTo>
                      <a:lnTo>
                        <a:pt x="20261" y="11930"/>
                      </a:lnTo>
                      <a:lnTo>
                        <a:pt x="19797" y="12287"/>
                      </a:lnTo>
                      <a:cubicBezTo>
                        <a:pt x="19940" y="11930"/>
                        <a:pt x="20726" y="11323"/>
                        <a:pt x="19868" y="11501"/>
                      </a:cubicBezTo>
                      <a:cubicBezTo>
                        <a:pt x="19404" y="11644"/>
                        <a:pt x="19333" y="12108"/>
                        <a:pt x="19047" y="12001"/>
                      </a:cubicBezTo>
                      <a:cubicBezTo>
                        <a:pt x="19225" y="11501"/>
                        <a:pt x="19440" y="10787"/>
                        <a:pt x="19368" y="10322"/>
                      </a:cubicBezTo>
                      <a:cubicBezTo>
                        <a:pt x="18833" y="10716"/>
                        <a:pt x="18797" y="10608"/>
                        <a:pt x="18618" y="10573"/>
                      </a:cubicBezTo>
                      <a:lnTo>
                        <a:pt x="19082" y="10251"/>
                      </a:lnTo>
                      <a:cubicBezTo>
                        <a:pt x="18189" y="10322"/>
                        <a:pt x="20047" y="9429"/>
                        <a:pt x="19261" y="9394"/>
                      </a:cubicBezTo>
                      <a:lnTo>
                        <a:pt x="19618" y="9215"/>
                      </a:lnTo>
                      <a:lnTo>
                        <a:pt x="18583" y="9787"/>
                      </a:lnTo>
                      <a:cubicBezTo>
                        <a:pt x="17440" y="10108"/>
                        <a:pt x="19440" y="8930"/>
                        <a:pt x="17904" y="9429"/>
                      </a:cubicBezTo>
                      <a:cubicBezTo>
                        <a:pt x="18082" y="9537"/>
                        <a:pt x="16904" y="10216"/>
                        <a:pt x="17011" y="9894"/>
                      </a:cubicBezTo>
                      <a:lnTo>
                        <a:pt x="17475" y="9608"/>
                      </a:lnTo>
                      <a:cubicBezTo>
                        <a:pt x="17332" y="9572"/>
                        <a:pt x="17118" y="9680"/>
                        <a:pt x="17154" y="9537"/>
                      </a:cubicBezTo>
                      <a:cubicBezTo>
                        <a:pt x="17440" y="9429"/>
                        <a:pt x="17832" y="9108"/>
                        <a:pt x="17654" y="9001"/>
                      </a:cubicBezTo>
                      <a:lnTo>
                        <a:pt x="18297" y="8715"/>
                      </a:lnTo>
                      <a:lnTo>
                        <a:pt x="17261" y="9037"/>
                      </a:lnTo>
                      <a:cubicBezTo>
                        <a:pt x="17582" y="8501"/>
                        <a:pt x="16761" y="8608"/>
                        <a:pt x="17297" y="8037"/>
                      </a:cubicBezTo>
                      <a:cubicBezTo>
                        <a:pt x="17297" y="8037"/>
                        <a:pt x="17261" y="7358"/>
                        <a:pt x="16511" y="7786"/>
                      </a:cubicBezTo>
                      <a:cubicBezTo>
                        <a:pt x="17011" y="7572"/>
                        <a:pt x="16975" y="7179"/>
                        <a:pt x="17511" y="6893"/>
                      </a:cubicBezTo>
                      <a:cubicBezTo>
                        <a:pt x="16939" y="7144"/>
                        <a:pt x="16297" y="7108"/>
                        <a:pt x="16689" y="6572"/>
                      </a:cubicBezTo>
                      <a:lnTo>
                        <a:pt x="16761" y="6536"/>
                      </a:lnTo>
                      <a:cubicBezTo>
                        <a:pt x="16868" y="5643"/>
                        <a:pt x="15404" y="6251"/>
                        <a:pt x="15654" y="5322"/>
                      </a:cubicBezTo>
                      <a:cubicBezTo>
                        <a:pt x="15153" y="5751"/>
                        <a:pt x="15261" y="5286"/>
                        <a:pt x="14653" y="5893"/>
                      </a:cubicBezTo>
                      <a:cubicBezTo>
                        <a:pt x="13653" y="6001"/>
                        <a:pt x="15261" y="4000"/>
                        <a:pt x="13153" y="5536"/>
                      </a:cubicBezTo>
                      <a:cubicBezTo>
                        <a:pt x="12867" y="5429"/>
                        <a:pt x="13403" y="4893"/>
                        <a:pt x="13439" y="4715"/>
                      </a:cubicBezTo>
                      <a:lnTo>
                        <a:pt x="13582" y="4679"/>
                      </a:lnTo>
                      <a:cubicBezTo>
                        <a:pt x="13117" y="4465"/>
                        <a:pt x="12975" y="4358"/>
                        <a:pt x="12796" y="4072"/>
                      </a:cubicBezTo>
                      <a:cubicBezTo>
                        <a:pt x="12475" y="4107"/>
                        <a:pt x="11582" y="4893"/>
                        <a:pt x="11582" y="4500"/>
                      </a:cubicBezTo>
                      <a:cubicBezTo>
                        <a:pt x="12010" y="4250"/>
                        <a:pt x="11867" y="4215"/>
                        <a:pt x="11760" y="4143"/>
                      </a:cubicBezTo>
                      <a:cubicBezTo>
                        <a:pt x="11867" y="4143"/>
                        <a:pt x="12010" y="4036"/>
                        <a:pt x="12153" y="3714"/>
                      </a:cubicBezTo>
                      <a:cubicBezTo>
                        <a:pt x="12046" y="3786"/>
                        <a:pt x="11939" y="3822"/>
                        <a:pt x="11867" y="3857"/>
                      </a:cubicBezTo>
                      <a:cubicBezTo>
                        <a:pt x="11903" y="3822"/>
                        <a:pt x="11903" y="3822"/>
                        <a:pt x="11939" y="3786"/>
                      </a:cubicBezTo>
                      <a:cubicBezTo>
                        <a:pt x="11689" y="3750"/>
                        <a:pt x="11582" y="3893"/>
                        <a:pt x="11617" y="4000"/>
                      </a:cubicBezTo>
                      <a:cubicBezTo>
                        <a:pt x="11546" y="4036"/>
                        <a:pt x="11510" y="4107"/>
                        <a:pt x="11403" y="4215"/>
                      </a:cubicBezTo>
                      <a:cubicBezTo>
                        <a:pt x="11724" y="3643"/>
                        <a:pt x="10974" y="3822"/>
                        <a:pt x="11546" y="3250"/>
                      </a:cubicBezTo>
                      <a:cubicBezTo>
                        <a:pt x="10974" y="2964"/>
                        <a:pt x="10117" y="3250"/>
                        <a:pt x="9510" y="3143"/>
                      </a:cubicBezTo>
                      <a:cubicBezTo>
                        <a:pt x="9760" y="2786"/>
                        <a:pt x="10117" y="2607"/>
                        <a:pt x="10332" y="2607"/>
                      </a:cubicBezTo>
                      <a:lnTo>
                        <a:pt x="9974" y="2464"/>
                      </a:lnTo>
                      <a:cubicBezTo>
                        <a:pt x="10403" y="2036"/>
                        <a:pt x="10367" y="2357"/>
                        <a:pt x="10546" y="2357"/>
                      </a:cubicBezTo>
                      <a:cubicBezTo>
                        <a:pt x="10939" y="1357"/>
                        <a:pt x="9224" y="2464"/>
                        <a:pt x="9510" y="1464"/>
                      </a:cubicBezTo>
                      <a:lnTo>
                        <a:pt x="9117" y="1750"/>
                      </a:lnTo>
                      <a:lnTo>
                        <a:pt x="9153" y="1679"/>
                      </a:lnTo>
                      <a:cubicBezTo>
                        <a:pt x="8974" y="1857"/>
                        <a:pt x="8653" y="2036"/>
                        <a:pt x="8546" y="2036"/>
                      </a:cubicBezTo>
                      <a:cubicBezTo>
                        <a:pt x="8867" y="1607"/>
                        <a:pt x="9403" y="1143"/>
                        <a:pt x="9189" y="1000"/>
                      </a:cubicBezTo>
                      <a:cubicBezTo>
                        <a:pt x="9403" y="500"/>
                        <a:pt x="8617" y="821"/>
                        <a:pt x="8224" y="857"/>
                      </a:cubicBezTo>
                      <a:cubicBezTo>
                        <a:pt x="8260" y="1000"/>
                        <a:pt x="8045" y="1214"/>
                        <a:pt x="7867" y="1286"/>
                      </a:cubicBezTo>
                      <a:cubicBezTo>
                        <a:pt x="7760" y="1214"/>
                        <a:pt x="8081" y="786"/>
                        <a:pt x="7867" y="893"/>
                      </a:cubicBezTo>
                      <a:lnTo>
                        <a:pt x="8331" y="357"/>
                      </a:lnTo>
                      <a:cubicBezTo>
                        <a:pt x="7903" y="893"/>
                        <a:pt x="7617" y="678"/>
                        <a:pt x="7367" y="893"/>
                      </a:cubicBezTo>
                      <a:cubicBezTo>
                        <a:pt x="7688" y="464"/>
                        <a:pt x="7795" y="678"/>
                        <a:pt x="8117" y="393"/>
                      </a:cubicBezTo>
                      <a:cubicBezTo>
                        <a:pt x="7724" y="107"/>
                        <a:pt x="7903" y="250"/>
                        <a:pt x="7510" y="0"/>
                      </a:cubicBezTo>
                      <a:cubicBezTo>
                        <a:pt x="6974" y="250"/>
                        <a:pt x="7081" y="535"/>
                        <a:pt x="6581" y="928"/>
                      </a:cubicBezTo>
                      <a:cubicBezTo>
                        <a:pt x="6331" y="893"/>
                        <a:pt x="5831" y="1107"/>
                        <a:pt x="5938" y="607"/>
                      </a:cubicBezTo>
                      <a:lnTo>
                        <a:pt x="5581" y="1143"/>
                      </a:lnTo>
                      <a:cubicBezTo>
                        <a:pt x="4938" y="1250"/>
                        <a:pt x="4795" y="1036"/>
                        <a:pt x="5009" y="357"/>
                      </a:cubicBezTo>
                      <a:cubicBezTo>
                        <a:pt x="2152" y="1393"/>
                        <a:pt x="973" y="2714"/>
                        <a:pt x="437" y="3714"/>
                      </a:cubicBezTo>
                      <a:cubicBezTo>
                        <a:pt x="-98" y="4715"/>
                        <a:pt x="9" y="5429"/>
                        <a:pt x="9" y="5429"/>
                      </a:cubicBezTo>
                      <a:cubicBezTo>
                        <a:pt x="-63" y="7179"/>
                        <a:pt x="1545" y="6108"/>
                        <a:pt x="2866" y="664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" name="Graphic 1">
                <a:extLst>
                  <a:ext uri="{FF2B5EF4-FFF2-40B4-BE49-F238E27FC236}">
                    <a16:creationId xmlns:a16="http://schemas.microsoft.com/office/drawing/2014/main" id="{0BA61C8E-6020-4943-AB9F-89E6FC09E1DD}"/>
                  </a:ext>
                </a:extLst>
              </p:cNvPr>
              <p:cNvGrpSpPr/>
              <p:nvPr/>
            </p:nvGrpSpPr>
            <p:grpSpPr>
              <a:xfrm>
                <a:off x="8710880" y="6118561"/>
                <a:ext cx="387034" cy="72075"/>
                <a:chOff x="8710880" y="6118561"/>
                <a:chExt cx="387034" cy="72075"/>
              </a:xfrm>
              <a:grpFill/>
            </p:grpSpPr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8B98CFC-F4B2-F347-B702-C1C982B70FA9}"/>
                    </a:ext>
                  </a:extLst>
                </p:cNvPr>
                <p:cNvSpPr/>
                <p:nvPr/>
              </p:nvSpPr>
              <p:spPr>
                <a:xfrm>
                  <a:off x="8755784" y="6153305"/>
                  <a:ext cx="1071" cy="177"/>
                </a:xfrm>
                <a:custGeom>
                  <a:avLst/>
                  <a:gdLst>
                    <a:gd name="connsiteX0" fmla="*/ 0 w 1071"/>
                    <a:gd name="connsiteY0" fmla="*/ 178 h 177"/>
                    <a:gd name="connsiteX1" fmla="*/ 1072 w 1071"/>
                    <a:gd name="connsiteY1" fmla="*/ 70 h 177"/>
                    <a:gd name="connsiteX2" fmla="*/ 0 w 1071"/>
                    <a:gd name="connsiteY2" fmla="*/ 178 h 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1" h="177">
                      <a:moveTo>
                        <a:pt x="0" y="178"/>
                      </a:moveTo>
                      <a:lnTo>
                        <a:pt x="1072" y="70"/>
                      </a:lnTo>
                      <a:cubicBezTo>
                        <a:pt x="1036" y="-37"/>
                        <a:pt x="750" y="-37"/>
                        <a:pt x="0" y="178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1F239A7D-B041-6E42-AC7A-BAAE40EDFC8D}"/>
                    </a:ext>
                  </a:extLst>
                </p:cNvPr>
                <p:cNvSpPr/>
                <p:nvPr/>
              </p:nvSpPr>
              <p:spPr>
                <a:xfrm>
                  <a:off x="9016852" y="6123050"/>
                  <a:ext cx="250" cy="35"/>
                </a:xfrm>
                <a:custGeom>
                  <a:avLst/>
                  <a:gdLst>
                    <a:gd name="connsiteX0" fmla="*/ 0 w 250"/>
                    <a:gd name="connsiteY0" fmla="*/ 36 h 35"/>
                    <a:gd name="connsiteX1" fmla="*/ 250 w 250"/>
                    <a:gd name="connsiteY1" fmla="*/ 0 h 35"/>
                    <a:gd name="connsiteX2" fmla="*/ 0 w 250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0" h="35">
                      <a:moveTo>
                        <a:pt x="0" y="36"/>
                      </a:moveTo>
                      <a:lnTo>
                        <a:pt x="250" y="0"/>
                      </a:lnTo>
                      <a:cubicBezTo>
                        <a:pt x="71" y="0"/>
                        <a:pt x="0" y="36"/>
                        <a:pt x="0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C600D03E-8969-6345-94AD-DBC6EE08AC7F}"/>
                    </a:ext>
                  </a:extLst>
                </p:cNvPr>
                <p:cNvSpPr/>
                <p:nvPr/>
              </p:nvSpPr>
              <p:spPr>
                <a:xfrm>
                  <a:off x="8796753" y="6150732"/>
                  <a:ext cx="285" cy="143"/>
                </a:xfrm>
                <a:custGeom>
                  <a:avLst/>
                  <a:gdLst>
                    <a:gd name="connsiteX0" fmla="*/ 286 w 285"/>
                    <a:gd name="connsiteY0" fmla="*/ 0 h 143"/>
                    <a:gd name="connsiteX1" fmla="*/ 250 w 285"/>
                    <a:gd name="connsiteY1" fmla="*/ 0 h 143"/>
                    <a:gd name="connsiteX2" fmla="*/ 0 w 285"/>
                    <a:gd name="connsiteY2" fmla="*/ 143 h 143"/>
                    <a:gd name="connsiteX3" fmla="*/ 286 w 285"/>
                    <a:gd name="connsiteY3" fmla="*/ 0 h 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" h="143">
                      <a:moveTo>
                        <a:pt x="286" y="0"/>
                      </a:moveTo>
                      <a:cubicBezTo>
                        <a:pt x="250" y="0"/>
                        <a:pt x="250" y="0"/>
                        <a:pt x="250" y="0"/>
                      </a:cubicBezTo>
                      <a:lnTo>
                        <a:pt x="0" y="143"/>
                      </a:lnTo>
                      <a:lnTo>
                        <a:pt x="286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" name="Freeform 47">
                  <a:extLst>
                    <a:ext uri="{FF2B5EF4-FFF2-40B4-BE49-F238E27FC236}">
                      <a16:creationId xmlns:a16="http://schemas.microsoft.com/office/drawing/2014/main" id="{8C6A8E8F-3F4B-7B49-9AF0-2D8F3AF06861}"/>
                    </a:ext>
                  </a:extLst>
                </p:cNvPr>
                <p:cNvSpPr/>
                <p:nvPr/>
              </p:nvSpPr>
              <p:spPr>
                <a:xfrm>
                  <a:off x="8710880" y="6118561"/>
                  <a:ext cx="387034" cy="72075"/>
                </a:xfrm>
                <a:custGeom>
                  <a:avLst/>
                  <a:gdLst>
                    <a:gd name="connsiteX0" fmla="*/ 36367 w 387034"/>
                    <a:gd name="connsiteY0" fmla="*/ 47245 h 72075"/>
                    <a:gd name="connsiteX1" fmla="*/ 66192 w 387034"/>
                    <a:gd name="connsiteY1" fmla="*/ 37851 h 72075"/>
                    <a:gd name="connsiteX2" fmla="*/ 86124 w 387034"/>
                    <a:gd name="connsiteY2" fmla="*/ 32136 h 72075"/>
                    <a:gd name="connsiteX3" fmla="*/ 98089 w 387034"/>
                    <a:gd name="connsiteY3" fmla="*/ 28421 h 72075"/>
                    <a:gd name="connsiteX4" fmla="*/ 99625 w 387034"/>
                    <a:gd name="connsiteY4" fmla="*/ 28636 h 72075"/>
                    <a:gd name="connsiteX5" fmla="*/ 103590 w 387034"/>
                    <a:gd name="connsiteY5" fmla="*/ 27564 h 72075"/>
                    <a:gd name="connsiteX6" fmla="*/ 103554 w 387034"/>
                    <a:gd name="connsiteY6" fmla="*/ 27743 h 72075"/>
                    <a:gd name="connsiteX7" fmla="*/ 108412 w 387034"/>
                    <a:gd name="connsiteY7" fmla="*/ 26314 h 72075"/>
                    <a:gd name="connsiteX8" fmla="*/ 108376 w 387034"/>
                    <a:gd name="connsiteY8" fmla="*/ 26493 h 72075"/>
                    <a:gd name="connsiteX9" fmla="*/ 110662 w 387034"/>
                    <a:gd name="connsiteY9" fmla="*/ 25921 h 72075"/>
                    <a:gd name="connsiteX10" fmla="*/ 110305 w 387034"/>
                    <a:gd name="connsiteY10" fmla="*/ 26242 h 72075"/>
                    <a:gd name="connsiteX11" fmla="*/ 119949 w 387034"/>
                    <a:gd name="connsiteY11" fmla="*/ 23992 h 72075"/>
                    <a:gd name="connsiteX12" fmla="*/ 119556 w 387034"/>
                    <a:gd name="connsiteY12" fmla="*/ 23385 h 72075"/>
                    <a:gd name="connsiteX13" fmla="*/ 134201 w 387034"/>
                    <a:gd name="connsiteY13" fmla="*/ 20813 h 72075"/>
                    <a:gd name="connsiteX14" fmla="*/ 134165 w 387034"/>
                    <a:gd name="connsiteY14" fmla="*/ 20992 h 72075"/>
                    <a:gd name="connsiteX15" fmla="*/ 153311 w 387034"/>
                    <a:gd name="connsiteY15" fmla="*/ 17206 h 72075"/>
                    <a:gd name="connsiteX16" fmla="*/ 153703 w 387034"/>
                    <a:gd name="connsiteY16" fmla="*/ 17634 h 72075"/>
                    <a:gd name="connsiteX17" fmla="*/ 160776 w 387034"/>
                    <a:gd name="connsiteY17" fmla="*/ 14920 h 72075"/>
                    <a:gd name="connsiteX18" fmla="*/ 163312 w 387034"/>
                    <a:gd name="connsiteY18" fmla="*/ 15456 h 72075"/>
                    <a:gd name="connsiteX19" fmla="*/ 167384 w 387034"/>
                    <a:gd name="connsiteY19" fmla="*/ 14027 h 72075"/>
                    <a:gd name="connsiteX20" fmla="*/ 166491 w 387034"/>
                    <a:gd name="connsiteY20" fmla="*/ 14384 h 72075"/>
                    <a:gd name="connsiteX21" fmla="*/ 172206 w 387034"/>
                    <a:gd name="connsiteY21" fmla="*/ 13419 h 72075"/>
                    <a:gd name="connsiteX22" fmla="*/ 170920 w 387034"/>
                    <a:gd name="connsiteY22" fmla="*/ 12491 h 72075"/>
                    <a:gd name="connsiteX23" fmla="*/ 174742 w 387034"/>
                    <a:gd name="connsiteY23" fmla="*/ 13062 h 72075"/>
                    <a:gd name="connsiteX24" fmla="*/ 174599 w 387034"/>
                    <a:gd name="connsiteY24" fmla="*/ 12169 h 72075"/>
                    <a:gd name="connsiteX25" fmla="*/ 185600 w 387034"/>
                    <a:gd name="connsiteY25" fmla="*/ 13062 h 72075"/>
                    <a:gd name="connsiteX26" fmla="*/ 236606 w 387034"/>
                    <a:gd name="connsiteY26" fmla="*/ 9169 h 72075"/>
                    <a:gd name="connsiteX27" fmla="*/ 237321 w 387034"/>
                    <a:gd name="connsiteY27" fmla="*/ 9812 h 72075"/>
                    <a:gd name="connsiteX28" fmla="*/ 242286 w 387034"/>
                    <a:gd name="connsiteY28" fmla="*/ 9169 h 72075"/>
                    <a:gd name="connsiteX29" fmla="*/ 244108 w 387034"/>
                    <a:gd name="connsiteY29" fmla="*/ 8705 h 72075"/>
                    <a:gd name="connsiteX30" fmla="*/ 244822 w 387034"/>
                    <a:gd name="connsiteY30" fmla="*/ 9276 h 72075"/>
                    <a:gd name="connsiteX31" fmla="*/ 247786 w 387034"/>
                    <a:gd name="connsiteY31" fmla="*/ 8847 h 72075"/>
                    <a:gd name="connsiteX32" fmla="*/ 249608 w 387034"/>
                    <a:gd name="connsiteY32" fmla="*/ 9455 h 72075"/>
                    <a:gd name="connsiteX33" fmla="*/ 269111 w 387034"/>
                    <a:gd name="connsiteY33" fmla="*/ 9347 h 72075"/>
                    <a:gd name="connsiteX34" fmla="*/ 302722 w 387034"/>
                    <a:gd name="connsiteY34" fmla="*/ 11241 h 72075"/>
                    <a:gd name="connsiteX35" fmla="*/ 343263 w 387034"/>
                    <a:gd name="connsiteY35" fmla="*/ 18492 h 72075"/>
                    <a:gd name="connsiteX36" fmla="*/ 344834 w 387034"/>
                    <a:gd name="connsiteY36" fmla="*/ 18527 h 72075"/>
                    <a:gd name="connsiteX37" fmla="*/ 356586 w 387034"/>
                    <a:gd name="connsiteY37" fmla="*/ 21385 h 72075"/>
                    <a:gd name="connsiteX38" fmla="*/ 379660 w 387034"/>
                    <a:gd name="connsiteY38" fmla="*/ 27064 h 72075"/>
                    <a:gd name="connsiteX39" fmla="*/ 372302 w 387034"/>
                    <a:gd name="connsiteY39" fmla="*/ 17599 h 72075"/>
                    <a:gd name="connsiteX40" fmla="*/ 372659 w 387034"/>
                    <a:gd name="connsiteY40" fmla="*/ 17491 h 72075"/>
                    <a:gd name="connsiteX41" fmla="*/ 357407 w 387034"/>
                    <a:gd name="connsiteY41" fmla="*/ 13884 h 72075"/>
                    <a:gd name="connsiteX42" fmla="*/ 350585 w 387034"/>
                    <a:gd name="connsiteY42" fmla="*/ 11705 h 72075"/>
                    <a:gd name="connsiteX43" fmla="*/ 350764 w 387034"/>
                    <a:gd name="connsiteY43" fmla="*/ 11633 h 72075"/>
                    <a:gd name="connsiteX44" fmla="*/ 338548 w 387034"/>
                    <a:gd name="connsiteY44" fmla="*/ 9133 h 72075"/>
                    <a:gd name="connsiteX45" fmla="*/ 339762 w 387034"/>
                    <a:gd name="connsiteY45" fmla="*/ 8883 h 72075"/>
                    <a:gd name="connsiteX46" fmla="*/ 332869 w 387034"/>
                    <a:gd name="connsiteY46" fmla="*/ 7276 h 72075"/>
                    <a:gd name="connsiteX47" fmla="*/ 311973 w 387034"/>
                    <a:gd name="connsiteY47" fmla="*/ 5133 h 72075"/>
                    <a:gd name="connsiteX48" fmla="*/ 312294 w 387034"/>
                    <a:gd name="connsiteY48" fmla="*/ 4954 h 72075"/>
                    <a:gd name="connsiteX49" fmla="*/ 306187 w 387034"/>
                    <a:gd name="connsiteY49" fmla="*/ 4740 h 72075"/>
                    <a:gd name="connsiteX50" fmla="*/ 305901 w 387034"/>
                    <a:gd name="connsiteY50" fmla="*/ 4525 h 72075"/>
                    <a:gd name="connsiteX51" fmla="*/ 295685 w 387034"/>
                    <a:gd name="connsiteY51" fmla="*/ 3918 h 72075"/>
                    <a:gd name="connsiteX52" fmla="*/ 295578 w 387034"/>
                    <a:gd name="connsiteY52" fmla="*/ 3383 h 72075"/>
                    <a:gd name="connsiteX53" fmla="*/ 290113 w 387034"/>
                    <a:gd name="connsiteY53" fmla="*/ 3025 h 72075"/>
                    <a:gd name="connsiteX54" fmla="*/ 292149 w 387034"/>
                    <a:gd name="connsiteY54" fmla="*/ 3311 h 72075"/>
                    <a:gd name="connsiteX55" fmla="*/ 284077 w 387034"/>
                    <a:gd name="connsiteY55" fmla="*/ 2739 h 72075"/>
                    <a:gd name="connsiteX56" fmla="*/ 272647 w 387034"/>
                    <a:gd name="connsiteY56" fmla="*/ 4311 h 72075"/>
                    <a:gd name="connsiteX57" fmla="*/ 271539 w 387034"/>
                    <a:gd name="connsiteY57" fmla="*/ 3704 h 72075"/>
                    <a:gd name="connsiteX58" fmla="*/ 272147 w 387034"/>
                    <a:gd name="connsiteY58" fmla="*/ 2704 h 72075"/>
                    <a:gd name="connsiteX59" fmla="*/ 264431 w 387034"/>
                    <a:gd name="connsiteY59" fmla="*/ 2168 h 72075"/>
                    <a:gd name="connsiteX60" fmla="*/ 264324 w 387034"/>
                    <a:gd name="connsiteY60" fmla="*/ 1597 h 72075"/>
                    <a:gd name="connsiteX61" fmla="*/ 253251 w 387034"/>
                    <a:gd name="connsiteY61" fmla="*/ 1668 h 72075"/>
                    <a:gd name="connsiteX62" fmla="*/ 245608 w 387034"/>
                    <a:gd name="connsiteY62" fmla="*/ 1097 h 72075"/>
                    <a:gd name="connsiteX63" fmla="*/ 243786 w 387034"/>
                    <a:gd name="connsiteY63" fmla="*/ 346 h 72075"/>
                    <a:gd name="connsiteX64" fmla="*/ 240143 w 387034"/>
                    <a:gd name="connsiteY64" fmla="*/ 954 h 72075"/>
                    <a:gd name="connsiteX65" fmla="*/ 238642 w 387034"/>
                    <a:gd name="connsiteY65" fmla="*/ 132 h 72075"/>
                    <a:gd name="connsiteX66" fmla="*/ 221890 w 387034"/>
                    <a:gd name="connsiteY66" fmla="*/ 525 h 72075"/>
                    <a:gd name="connsiteX67" fmla="*/ 216140 w 387034"/>
                    <a:gd name="connsiteY67" fmla="*/ 1918 h 72075"/>
                    <a:gd name="connsiteX68" fmla="*/ 213175 w 387034"/>
                    <a:gd name="connsiteY68" fmla="*/ 1168 h 72075"/>
                    <a:gd name="connsiteX69" fmla="*/ 214032 w 387034"/>
                    <a:gd name="connsiteY69" fmla="*/ 1203 h 72075"/>
                    <a:gd name="connsiteX70" fmla="*/ 214425 w 387034"/>
                    <a:gd name="connsiteY70" fmla="*/ 632 h 72075"/>
                    <a:gd name="connsiteX71" fmla="*/ 203924 w 387034"/>
                    <a:gd name="connsiteY71" fmla="*/ 1811 h 72075"/>
                    <a:gd name="connsiteX72" fmla="*/ 205531 w 387034"/>
                    <a:gd name="connsiteY72" fmla="*/ 2204 h 72075"/>
                    <a:gd name="connsiteX73" fmla="*/ 202066 w 387034"/>
                    <a:gd name="connsiteY73" fmla="*/ 2418 h 72075"/>
                    <a:gd name="connsiteX74" fmla="*/ 202745 w 387034"/>
                    <a:gd name="connsiteY74" fmla="*/ 1882 h 72075"/>
                    <a:gd name="connsiteX75" fmla="*/ 197602 w 387034"/>
                    <a:gd name="connsiteY75" fmla="*/ 2061 h 72075"/>
                    <a:gd name="connsiteX76" fmla="*/ 198352 w 387034"/>
                    <a:gd name="connsiteY76" fmla="*/ 2561 h 72075"/>
                    <a:gd name="connsiteX77" fmla="*/ 192101 w 387034"/>
                    <a:gd name="connsiteY77" fmla="*/ 2704 h 72075"/>
                    <a:gd name="connsiteX78" fmla="*/ 191922 w 387034"/>
                    <a:gd name="connsiteY78" fmla="*/ 3704 h 72075"/>
                    <a:gd name="connsiteX79" fmla="*/ 179171 w 387034"/>
                    <a:gd name="connsiteY79" fmla="*/ 3918 h 72075"/>
                    <a:gd name="connsiteX80" fmla="*/ 177349 w 387034"/>
                    <a:gd name="connsiteY80" fmla="*/ 4918 h 72075"/>
                    <a:gd name="connsiteX81" fmla="*/ 177135 w 387034"/>
                    <a:gd name="connsiteY81" fmla="*/ 4382 h 72075"/>
                    <a:gd name="connsiteX82" fmla="*/ 170920 w 387034"/>
                    <a:gd name="connsiteY82" fmla="*/ 4561 h 72075"/>
                    <a:gd name="connsiteX83" fmla="*/ 171277 w 387034"/>
                    <a:gd name="connsiteY83" fmla="*/ 4133 h 72075"/>
                    <a:gd name="connsiteX84" fmla="*/ 170241 w 387034"/>
                    <a:gd name="connsiteY84" fmla="*/ 5454 h 72075"/>
                    <a:gd name="connsiteX85" fmla="*/ 163633 w 387034"/>
                    <a:gd name="connsiteY85" fmla="*/ 6740 h 72075"/>
                    <a:gd name="connsiteX86" fmla="*/ 162419 w 387034"/>
                    <a:gd name="connsiteY86" fmla="*/ 7918 h 72075"/>
                    <a:gd name="connsiteX87" fmla="*/ 162883 w 387034"/>
                    <a:gd name="connsiteY87" fmla="*/ 7312 h 72075"/>
                    <a:gd name="connsiteX88" fmla="*/ 160490 w 387034"/>
                    <a:gd name="connsiteY88" fmla="*/ 7883 h 72075"/>
                    <a:gd name="connsiteX89" fmla="*/ 158990 w 387034"/>
                    <a:gd name="connsiteY89" fmla="*/ 7383 h 72075"/>
                    <a:gd name="connsiteX90" fmla="*/ 160097 w 387034"/>
                    <a:gd name="connsiteY90" fmla="*/ 6526 h 72075"/>
                    <a:gd name="connsiteX91" fmla="*/ 156882 w 387034"/>
                    <a:gd name="connsiteY91" fmla="*/ 8026 h 72075"/>
                    <a:gd name="connsiteX92" fmla="*/ 149024 w 387034"/>
                    <a:gd name="connsiteY92" fmla="*/ 8633 h 72075"/>
                    <a:gd name="connsiteX93" fmla="*/ 142273 w 387034"/>
                    <a:gd name="connsiteY93" fmla="*/ 10240 h 72075"/>
                    <a:gd name="connsiteX94" fmla="*/ 140952 w 387034"/>
                    <a:gd name="connsiteY94" fmla="*/ 9097 h 72075"/>
                    <a:gd name="connsiteX95" fmla="*/ 133629 w 387034"/>
                    <a:gd name="connsiteY95" fmla="*/ 10848 h 72075"/>
                    <a:gd name="connsiteX96" fmla="*/ 133951 w 387034"/>
                    <a:gd name="connsiteY96" fmla="*/ 10705 h 72075"/>
                    <a:gd name="connsiteX97" fmla="*/ 117627 w 387034"/>
                    <a:gd name="connsiteY97" fmla="*/ 13919 h 72075"/>
                    <a:gd name="connsiteX98" fmla="*/ 115877 w 387034"/>
                    <a:gd name="connsiteY98" fmla="*/ 15456 h 72075"/>
                    <a:gd name="connsiteX99" fmla="*/ 103411 w 387034"/>
                    <a:gd name="connsiteY99" fmla="*/ 18992 h 72075"/>
                    <a:gd name="connsiteX100" fmla="*/ 98768 w 387034"/>
                    <a:gd name="connsiteY100" fmla="*/ 19241 h 72075"/>
                    <a:gd name="connsiteX101" fmla="*/ 99375 w 387034"/>
                    <a:gd name="connsiteY101" fmla="*/ 18956 h 72075"/>
                    <a:gd name="connsiteX102" fmla="*/ 89410 w 387034"/>
                    <a:gd name="connsiteY102" fmla="*/ 21456 h 72075"/>
                    <a:gd name="connsiteX103" fmla="*/ 84338 w 387034"/>
                    <a:gd name="connsiteY103" fmla="*/ 23921 h 72075"/>
                    <a:gd name="connsiteX104" fmla="*/ 82766 w 387034"/>
                    <a:gd name="connsiteY104" fmla="*/ 23921 h 72075"/>
                    <a:gd name="connsiteX105" fmla="*/ 82052 w 387034"/>
                    <a:gd name="connsiteY105" fmla="*/ 23492 h 72075"/>
                    <a:gd name="connsiteX106" fmla="*/ 81230 w 387034"/>
                    <a:gd name="connsiteY106" fmla="*/ 24028 h 72075"/>
                    <a:gd name="connsiteX107" fmla="*/ 81159 w 387034"/>
                    <a:gd name="connsiteY107" fmla="*/ 23921 h 72075"/>
                    <a:gd name="connsiteX108" fmla="*/ 80516 w 387034"/>
                    <a:gd name="connsiteY108" fmla="*/ 24492 h 72075"/>
                    <a:gd name="connsiteX109" fmla="*/ 80909 w 387034"/>
                    <a:gd name="connsiteY109" fmla="*/ 24707 h 72075"/>
                    <a:gd name="connsiteX110" fmla="*/ 74586 w 387034"/>
                    <a:gd name="connsiteY110" fmla="*/ 25528 h 72075"/>
                    <a:gd name="connsiteX111" fmla="*/ 59513 w 387034"/>
                    <a:gd name="connsiteY111" fmla="*/ 31207 h 72075"/>
                    <a:gd name="connsiteX112" fmla="*/ 61299 w 387034"/>
                    <a:gd name="connsiteY112" fmla="*/ 29672 h 72075"/>
                    <a:gd name="connsiteX113" fmla="*/ 57763 w 387034"/>
                    <a:gd name="connsiteY113" fmla="*/ 30886 h 72075"/>
                    <a:gd name="connsiteX114" fmla="*/ 60763 w 387034"/>
                    <a:gd name="connsiteY114" fmla="*/ 29493 h 72075"/>
                    <a:gd name="connsiteX115" fmla="*/ 47047 w 387034"/>
                    <a:gd name="connsiteY115" fmla="*/ 33958 h 72075"/>
                    <a:gd name="connsiteX116" fmla="*/ 46190 w 387034"/>
                    <a:gd name="connsiteY116" fmla="*/ 34779 h 72075"/>
                    <a:gd name="connsiteX117" fmla="*/ 45868 w 387034"/>
                    <a:gd name="connsiteY117" fmla="*/ 34815 h 72075"/>
                    <a:gd name="connsiteX118" fmla="*/ 44297 w 387034"/>
                    <a:gd name="connsiteY118" fmla="*/ 36101 h 72075"/>
                    <a:gd name="connsiteX119" fmla="*/ 41511 w 387034"/>
                    <a:gd name="connsiteY119" fmla="*/ 35887 h 72075"/>
                    <a:gd name="connsiteX120" fmla="*/ 33795 w 387034"/>
                    <a:gd name="connsiteY120" fmla="*/ 39637 h 72075"/>
                    <a:gd name="connsiteX121" fmla="*/ 34367 w 387034"/>
                    <a:gd name="connsiteY121" fmla="*/ 40030 h 72075"/>
                    <a:gd name="connsiteX122" fmla="*/ 31474 w 387034"/>
                    <a:gd name="connsiteY122" fmla="*/ 41030 h 72075"/>
                    <a:gd name="connsiteX123" fmla="*/ 31045 w 387034"/>
                    <a:gd name="connsiteY123" fmla="*/ 40423 h 72075"/>
                    <a:gd name="connsiteX124" fmla="*/ 27973 w 387034"/>
                    <a:gd name="connsiteY124" fmla="*/ 43030 h 72075"/>
                    <a:gd name="connsiteX125" fmla="*/ 29723 w 387034"/>
                    <a:gd name="connsiteY125" fmla="*/ 41244 h 72075"/>
                    <a:gd name="connsiteX126" fmla="*/ 22758 w 387034"/>
                    <a:gd name="connsiteY126" fmla="*/ 44959 h 72075"/>
                    <a:gd name="connsiteX127" fmla="*/ 22687 w 387034"/>
                    <a:gd name="connsiteY127" fmla="*/ 46531 h 72075"/>
                    <a:gd name="connsiteX128" fmla="*/ 16258 w 387034"/>
                    <a:gd name="connsiteY128" fmla="*/ 50710 h 72075"/>
                    <a:gd name="connsiteX129" fmla="*/ 17365 w 387034"/>
                    <a:gd name="connsiteY129" fmla="*/ 50745 h 72075"/>
                    <a:gd name="connsiteX130" fmla="*/ 8828 w 387034"/>
                    <a:gd name="connsiteY130" fmla="*/ 56710 h 72075"/>
                    <a:gd name="connsiteX131" fmla="*/ 291 w 387034"/>
                    <a:gd name="connsiteY131" fmla="*/ 69784 h 72075"/>
                    <a:gd name="connsiteX132" fmla="*/ 1470 w 387034"/>
                    <a:gd name="connsiteY132" fmla="*/ 71819 h 72075"/>
                    <a:gd name="connsiteX133" fmla="*/ 5756 w 387034"/>
                    <a:gd name="connsiteY133" fmla="*/ 68783 h 72075"/>
                    <a:gd name="connsiteX134" fmla="*/ 8364 w 387034"/>
                    <a:gd name="connsiteY134" fmla="*/ 66640 h 72075"/>
                    <a:gd name="connsiteX135" fmla="*/ 20937 w 387034"/>
                    <a:gd name="connsiteY135" fmla="*/ 56925 h 72075"/>
                    <a:gd name="connsiteX136" fmla="*/ 36367 w 387034"/>
                    <a:gd name="connsiteY136" fmla="*/ 47245 h 72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</a:cxnLst>
                  <a:rect l="l" t="t" r="r" b="b"/>
                  <a:pathLst>
                    <a:path w="387034" h="72075">
                      <a:moveTo>
                        <a:pt x="36367" y="47245"/>
                      </a:moveTo>
                      <a:cubicBezTo>
                        <a:pt x="48940" y="42209"/>
                        <a:pt x="52691" y="42423"/>
                        <a:pt x="66192" y="37851"/>
                      </a:cubicBezTo>
                      <a:cubicBezTo>
                        <a:pt x="72729" y="35994"/>
                        <a:pt x="79730" y="33993"/>
                        <a:pt x="86124" y="32136"/>
                      </a:cubicBezTo>
                      <a:cubicBezTo>
                        <a:pt x="88945" y="30421"/>
                        <a:pt x="94624" y="30064"/>
                        <a:pt x="98089" y="28421"/>
                      </a:cubicBezTo>
                      <a:lnTo>
                        <a:pt x="99625" y="28636"/>
                      </a:lnTo>
                      <a:cubicBezTo>
                        <a:pt x="100840" y="28064"/>
                        <a:pt x="102268" y="27564"/>
                        <a:pt x="103590" y="27564"/>
                      </a:cubicBezTo>
                      <a:lnTo>
                        <a:pt x="103554" y="27743"/>
                      </a:lnTo>
                      <a:cubicBezTo>
                        <a:pt x="105340" y="26921"/>
                        <a:pt x="107519" y="26707"/>
                        <a:pt x="108412" y="26314"/>
                      </a:cubicBezTo>
                      <a:lnTo>
                        <a:pt x="108376" y="26493"/>
                      </a:lnTo>
                      <a:lnTo>
                        <a:pt x="110662" y="25921"/>
                      </a:lnTo>
                      <a:lnTo>
                        <a:pt x="110305" y="26242"/>
                      </a:lnTo>
                      <a:cubicBezTo>
                        <a:pt x="113520" y="25099"/>
                        <a:pt x="116913" y="24385"/>
                        <a:pt x="119949" y="23992"/>
                      </a:cubicBezTo>
                      <a:lnTo>
                        <a:pt x="119556" y="23385"/>
                      </a:lnTo>
                      <a:cubicBezTo>
                        <a:pt x="126128" y="22849"/>
                        <a:pt x="128236" y="21027"/>
                        <a:pt x="134201" y="20813"/>
                      </a:cubicBezTo>
                      <a:lnTo>
                        <a:pt x="134165" y="20992"/>
                      </a:lnTo>
                      <a:cubicBezTo>
                        <a:pt x="141202" y="17920"/>
                        <a:pt x="145988" y="20063"/>
                        <a:pt x="153311" y="17206"/>
                      </a:cubicBezTo>
                      <a:cubicBezTo>
                        <a:pt x="152382" y="17563"/>
                        <a:pt x="153775" y="17491"/>
                        <a:pt x="153703" y="17634"/>
                      </a:cubicBezTo>
                      <a:cubicBezTo>
                        <a:pt x="157168" y="16884"/>
                        <a:pt x="160883" y="16241"/>
                        <a:pt x="160776" y="14920"/>
                      </a:cubicBezTo>
                      <a:cubicBezTo>
                        <a:pt x="163347" y="14563"/>
                        <a:pt x="162919" y="15026"/>
                        <a:pt x="163312" y="15456"/>
                      </a:cubicBezTo>
                      <a:cubicBezTo>
                        <a:pt x="163204" y="14884"/>
                        <a:pt x="165419" y="14312"/>
                        <a:pt x="167384" y="14027"/>
                      </a:cubicBezTo>
                      <a:lnTo>
                        <a:pt x="166491" y="14384"/>
                      </a:lnTo>
                      <a:lnTo>
                        <a:pt x="172206" y="13419"/>
                      </a:lnTo>
                      <a:lnTo>
                        <a:pt x="170920" y="12491"/>
                      </a:lnTo>
                      <a:cubicBezTo>
                        <a:pt x="173992" y="12383"/>
                        <a:pt x="171849" y="13705"/>
                        <a:pt x="174742" y="13062"/>
                      </a:cubicBezTo>
                      <a:lnTo>
                        <a:pt x="174599" y="12169"/>
                      </a:lnTo>
                      <a:cubicBezTo>
                        <a:pt x="178849" y="11812"/>
                        <a:pt x="181457" y="12848"/>
                        <a:pt x="185600" y="13062"/>
                      </a:cubicBezTo>
                      <a:cubicBezTo>
                        <a:pt x="202531" y="11526"/>
                        <a:pt x="220676" y="7990"/>
                        <a:pt x="236606" y="9169"/>
                      </a:cubicBezTo>
                      <a:lnTo>
                        <a:pt x="237321" y="9812"/>
                      </a:lnTo>
                      <a:cubicBezTo>
                        <a:pt x="237642" y="10776"/>
                        <a:pt x="241643" y="8276"/>
                        <a:pt x="242286" y="9169"/>
                      </a:cubicBezTo>
                      <a:lnTo>
                        <a:pt x="244108" y="8705"/>
                      </a:lnTo>
                      <a:cubicBezTo>
                        <a:pt x="244643" y="8883"/>
                        <a:pt x="245715" y="9062"/>
                        <a:pt x="244822" y="9276"/>
                      </a:cubicBezTo>
                      <a:cubicBezTo>
                        <a:pt x="246536" y="9312"/>
                        <a:pt x="246572" y="9133"/>
                        <a:pt x="247786" y="8847"/>
                      </a:cubicBezTo>
                      <a:lnTo>
                        <a:pt x="249608" y="9455"/>
                      </a:lnTo>
                      <a:cubicBezTo>
                        <a:pt x="256323" y="9919"/>
                        <a:pt x="262038" y="8847"/>
                        <a:pt x="269111" y="9347"/>
                      </a:cubicBezTo>
                      <a:cubicBezTo>
                        <a:pt x="277540" y="10812"/>
                        <a:pt x="293507" y="10848"/>
                        <a:pt x="302722" y="11241"/>
                      </a:cubicBezTo>
                      <a:cubicBezTo>
                        <a:pt x="315831" y="11205"/>
                        <a:pt x="330083" y="17384"/>
                        <a:pt x="343263" y="18492"/>
                      </a:cubicBezTo>
                      <a:cubicBezTo>
                        <a:pt x="343656" y="18706"/>
                        <a:pt x="344799" y="18634"/>
                        <a:pt x="344834" y="18527"/>
                      </a:cubicBezTo>
                      <a:cubicBezTo>
                        <a:pt x="348763" y="19420"/>
                        <a:pt x="352692" y="20384"/>
                        <a:pt x="356586" y="21385"/>
                      </a:cubicBezTo>
                      <a:cubicBezTo>
                        <a:pt x="356586" y="21385"/>
                        <a:pt x="370766" y="25064"/>
                        <a:pt x="379660" y="27064"/>
                      </a:cubicBezTo>
                      <a:cubicBezTo>
                        <a:pt x="388518" y="29028"/>
                        <a:pt x="392840" y="28135"/>
                        <a:pt x="372302" y="17599"/>
                      </a:cubicBezTo>
                      <a:lnTo>
                        <a:pt x="372659" y="17491"/>
                      </a:lnTo>
                      <a:cubicBezTo>
                        <a:pt x="366301" y="15134"/>
                        <a:pt x="362194" y="13955"/>
                        <a:pt x="357407" y="13884"/>
                      </a:cubicBezTo>
                      <a:cubicBezTo>
                        <a:pt x="357014" y="12419"/>
                        <a:pt x="352049" y="12455"/>
                        <a:pt x="350585" y="11705"/>
                      </a:cubicBezTo>
                      <a:lnTo>
                        <a:pt x="350764" y="11633"/>
                      </a:lnTo>
                      <a:cubicBezTo>
                        <a:pt x="346549" y="11705"/>
                        <a:pt x="342655" y="8990"/>
                        <a:pt x="338548" y="9133"/>
                      </a:cubicBezTo>
                      <a:cubicBezTo>
                        <a:pt x="338726" y="9062"/>
                        <a:pt x="338869" y="8705"/>
                        <a:pt x="339762" y="8883"/>
                      </a:cubicBezTo>
                      <a:cubicBezTo>
                        <a:pt x="336869" y="8490"/>
                        <a:pt x="332940" y="8062"/>
                        <a:pt x="332869" y="7276"/>
                      </a:cubicBezTo>
                      <a:cubicBezTo>
                        <a:pt x="326011" y="6204"/>
                        <a:pt x="316509" y="4454"/>
                        <a:pt x="311973" y="5133"/>
                      </a:cubicBezTo>
                      <a:lnTo>
                        <a:pt x="312294" y="4954"/>
                      </a:lnTo>
                      <a:cubicBezTo>
                        <a:pt x="309687" y="5454"/>
                        <a:pt x="309044" y="4633"/>
                        <a:pt x="306187" y="4740"/>
                      </a:cubicBezTo>
                      <a:cubicBezTo>
                        <a:pt x="306044" y="4633"/>
                        <a:pt x="305865" y="4561"/>
                        <a:pt x="305901" y="4525"/>
                      </a:cubicBezTo>
                      <a:cubicBezTo>
                        <a:pt x="303079" y="4990"/>
                        <a:pt x="297936" y="3775"/>
                        <a:pt x="295685" y="3918"/>
                      </a:cubicBezTo>
                      <a:lnTo>
                        <a:pt x="295578" y="3383"/>
                      </a:lnTo>
                      <a:lnTo>
                        <a:pt x="290113" y="3025"/>
                      </a:lnTo>
                      <a:lnTo>
                        <a:pt x="292149" y="3311"/>
                      </a:lnTo>
                      <a:cubicBezTo>
                        <a:pt x="291328" y="4668"/>
                        <a:pt x="288113" y="2096"/>
                        <a:pt x="284077" y="2739"/>
                      </a:cubicBezTo>
                      <a:cubicBezTo>
                        <a:pt x="280362" y="2311"/>
                        <a:pt x="276433" y="5169"/>
                        <a:pt x="272647" y="4311"/>
                      </a:cubicBezTo>
                      <a:cubicBezTo>
                        <a:pt x="270789" y="4882"/>
                        <a:pt x="274290" y="3311"/>
                        <a:pt x="271539" y="3704"/>
                      </a:cubicBezTo>
                      <a:cubicBezTo>
                        <a:pt x="271468" y="2989"/>
                        <a:pt x="272825" y="3311"/>
                        <a:pt x="272147" y="2704"/>
                      </a:cubicBezTo>
                      <a:cubicBezTo>
                        <a:pt x="269432" y="2954"/>
                        <a:pt x="267753" y="1775"/>
                        <a:pt x="264431" y="2168"/>
                      </a:cubicBezTo>
                      <a:lnTo>
                        <a:pt x="264324" y="1597"/>
                      </a:lnTo>
                      <a:cubicBezTo>
                        <a:pt x="259967" y="2525"/>
                        <a:pt x="256145" y="668"/>
                        <a:pt x="253251" y="1668"/>
                      </a:cubicBezTo>
                      <a:cubicBezTo>
                        <a:pt x="248787" y="2132"/>
                        <a:pt x="250251" y="-47"/>
                        <a:pt x="245608" y="1097"/>
                      </a:cubicBezTo>
                      <a:lnTo>
                        <a:pt x="243786" y="346"/>
                      </a:lnTo>
                      <a:cubicBezTo>
                        <a:pt x="241786" y="239"/>
                        <a:pt x="242357" y="1311"/>
                        <a:pt x="240143" y="954"/>
                      </a:cubicBezTo>
                      <a:cubicBezTo>
                        <a:pt x="240286" y="453"/>
                        <a:pt x="237357" y="632"/>
                        <a:pt x="238642" y="132"/>
                      </a:cubicBezTo>
                      <a:cubicBezTo>
                        <a:pt x="233606" y="-511"/>
                        <a:pt x="228534" y="1454"/>
                        <a:pt x="221890" y="525"/>
                      </a:cubicBezTo>
                      <a:cubicBezTo>
                        <a:pt x="220497" y="1525"/>
                        <a:pt x="217176" y="1168"/>
                        <a:pt x="216140" y="1918"/>
                      </a:cubicBezTo>
                      <a:cubicBezTo>
                        <a:pt x="215925" y="1525"/>
                        <a:pt x="209496" y="2275"/>
                        <a:pt x="213175" y="1168"/>
                      </a:cubicBezTo>
                      <a:cubicBezTo>
                        <a:pt x="213497" y="1061"/>
                        <a:pt x="214068" y="1061"/>
                        <a:pt x="214032" y="1203"/>
                      </a:cubicBezTo>
                      <a:lnTo>
                        <a:pt x="214425" y="632"/>
                      </a:lnTo>
                      <a:cubicBezTo>
                        <a:pt x="210603" y="-189"/>
                        <a:pt x="207639" y="1668"/>
                        <a:pt x="203924" y="1811"/>
                      </a:cubicBezTo>
                      <a:cubicBezTo>
                        <a:pt x="205031" y="1918"/>
                        <a:pt x="206496" y="1739"/>
                        <a:pt x="205531" y="2204"/>
                      </a:cubicBezTo>
                      <a:lnTo>
                        <a:pt x="202066" y="2418"/>
                      </a:lnTo>
                      <a:lnTo>
                        <a:pt x="202745" y="1882"/>
                      </a:lnTo>
                      <a:lnTo>
                        <a:pt x="197602" y="2061"/>
                      </a:lnTo>
                      <a:lnTo>
                        <a:pt x="198352" y="2561"/>
                      </a:lnTo>
                      <a:cubicBezTo>
                        <a:pt x="195816" y="2490"/>
                        <a:pt x="194851" y="1597"/>
                        <a:pt x="192101" y="2704"/>
                      </a:cubicBezTo>
                      <a:cubicBezTo>
                        <a:pt x="190851" y="3275"/>
                        <a:pt x="194566" y="3240"/>
                        <a:pt x="191922" y="3704"/>
                      </a:cubicBezTo>
                      <a:cubicBezTo>
                        <a:pt x="188529" y="3632"/>
                        <a:pt x="183457" y="3597"/>
                        <a:pt x="179171" y="3918"/>
                      </a:cubicBezTo>
                      <a:cubicBezTo>
                        <a:pt x="179635" y="4525"/>
                        <a:pt x="178492" y="4633"/>
                        <a:pt x="177349" y="4918"/>
                      </a:cubicBezTo>
                      <a:lnTo>
                        <a:pt x="177135" y="4382"/>
                      </a:lnTo>
                      <a:cubicBezTo>
                        <a:pt x="172706" y="5740"/>
                        <a:pt x="175313" y="3347"/>
                        <a:pt x="170920" y="4561"/>
                      </a:cubicBezTo>
                      <a:lnTo>
                        <a:pt x="171277" y="4133"/>
                      </a:lnTo>
                      <a:lnTo>
                        <a:pt x="170241" y="5454"/>
                      </a:lnTo>
                      <a:cubicBezTo>
                        <a:pt x="166348" y="7133"/>
                        <a:pt x="167884" y="4597"/>
                        <a:pt x="163633" y="6740"/>
                      </a:cubicBezTo>
                      <a:cubicBezTo>
                        <a:pt x="165383" y="6383"/>
                        <a:pt x="164633" y="7847"/>
                        <a:pt x="162419" y="7918"/>
                      </a:cubicBezTo>
                      <a:lnTo>
                        <a:pt x="162883" y="7312"/>
                      </a:lnTo>
                      <a:cubicBezTo>
                        <a:pt x="161704" y="7597"/>
                        <a:pt x="161311" y="7883"/>
                        <a:pt x="160490" y="7883"/>
                      </a:cubicBezTo>
                      <a:cubicBezTo>
                        <a:pt x="161168" y="7490"/>
                        <a:pt x="160740" y="7026"/>
                        <a:pt x="158990" y="7383"/>
                      </a:cubicBezTo>
                      <a:lnTo>
                        <a:pt x="160097" y="6526"/>
                      </a:lnTo>
                      <a:lnTo>
                        <a:pt x="156882" y="8026"/>
                      </a:lnTo>
                      <a:cubicBezTo>
                        <a:pt x="154203" y="7847"/>
                        <a:pt x="150203" y="9240"/>
                        <a:pt x="149024" y="8633"/>
                      </a:cubicBezTo>
                      <a:cubicBezTo>
                        <a:pt x="149024" y="8633"/>
                        <a:pt x="143416" y="9169"/>
                        <a:pt x="142273" y="10240"/>
                      </a:cubicBezTo>
                      <a:cubicBezTo>
                        <a:pt x="143309" y="9526"/>
                        <a:pt x="140202" y="9847"/>
                        <a:pt x="140952" y="9097"/>
                      </a:cubicBezTo>
                      <a:cubicBezTo>
                        <a:pt x="139594" y="9919"/>
                        <a:pt x="135451" y="11169"/>
                        <a:pt x="133629" y="10848"/>
                      </a:cubicBezTo>
                      <a:lnTo>
                        <a:pt x="133951" y="10705"/>
                      </a:lnTo>
                      <a:cubicBezTo>
                        <a:pt x="127557" y="11241"/>
                        <a:pt x="123414" y="13598"/>
                        <a:pt x="117627" y="13919"/>
                      </a:cubicBezTo>
                      <a:cubicBezTo>
                        <a:pt x="118020" y="14527"/>
                        <a:pt x="114984" y="14777"/>
                        <a:pt x="115877" y="15456"/>
                      </a:cubicBezTo>
                      <a:cubicBezTo>
                        <a:pt x="110269" y="17456"/>
                        <a:pt x="104947" y="15991"/>
                        <a:pt x="103411" y="18992"/>
                      </a:cubicBezTo>
                      <a:cubicBezTo>
                        <a:pt x="100804" y="19706"/>
                        <a:pt x="100161" y="19063"/>
                        <a:pt x="98768" y="19241"/>
                      </a:cubicBezTo>
                      <a:lnTo>
                        <a:pt x="99375" y="18956"/>
                      </a:lnTo>
                      <a:cubicBezTo>
                        <a:pt x="94482" y="20277"/>
                        <a:pt x="93089" y="20635"/>
                        <a:pt x="89410" y="21456"/>
                      </a:cubicBezTo>
                      <a:cubicBezTo>
                        <a:pt x="87659" y="22135"/>
                        <a:pt x="87659" y="23385"/>
                        <a:pt x="84338" y="23921"/>
                      </a:cubicBezTo>
                      <a:cubicBezTo>
                        <a:pt x="85266" y="23206"/>
                        <a:pt x="83980" y="23599"/>
                        <a:pt x="82766" y="23921"/>
                      </a:cubicBezTo>
                      <a:cubicBezTo>
                        <a:pt x="83516" y="23635"/>
                        <a:pt x="83730" y="23421"/>
                        <a:pt x="82052" y="23492"/>
                      </a:cubicBezTo>
                      <a:cubicBezTo>
                        <a:pt x="81873" y="23706"/>
                        <a:pt x="81551" y="23885"/>
                        <a:pt x="81230" y="24028"/>
                      </a:cubicBezTo>
                      <a:cubicBezTo>
                        <a:pt x="81194" y="23992"/>
                        <a:pt x="81123" y="23992"/>
                        <a:pt x="81159" y="23921"/>
                      </a:cubicBezTo>
                      <a:cubicBezTo>
                        <a:pt x="79158" y="24599"/>
                        <a:pt x="79551" y="24671"/>
                        <a:pt x="80516" y="24492"/>
                      </a:cubicBezTo>
                      <a:cubicBezTo>
                        <a:pt x="80480" y="24564"/>
                        <a:pt x="80587" y="24635"/>
                        <a:pt x="80909" y="24707"/>
                      </a:cubicBezTo>
                      <a:cubicBezTo>
                        <a:pt x="78658" y="24635"/>
                        <a:pt x="75051" y="26278"/>
                        <a:pt x="74586" y="25528"/>
                      </a:cubicBezTo>
                      <a:cubicBezTo>
                        <a:pt x="68550" y="27350"/>
                        <a:pt x="64442" y="29385"/>
                        <a:pt x="59513" y="31207"/>
                      </a:cubicBezTo>
                      <a:cubicBezTo>
                        <a:pt x="58834" y="30957"/>
                        <a:pt x="59906" y="30243"/>
                        <a:pt x="61299" y="29672"/>
                      </a:cubicBezTo>
                      <a:lnTo>
                        <a:pt x="57763" y="30886"/>
                      </a:lnTo>
                      <a:cubicBezTo>
                        <a:pt x="57620" y="30278"/>
                        <a:pt x="59692" y="29921"/>
                        <a:pt x="60763" y="29493"/>
                      </a:cubicBezTo>
                      <a:cubicBezTo>
                        <a:pt x="56227" y="29814"/>
                        <a:pt x="52298" y="33100"/>
                        <a:pt x="47047" y="33958"/>
                      </a:cubicBezTo>
                      <a:lnTo>
                        <a:pt x="46190" y="34779"/>
                      </a:lnTo>
                      <a:lnTo>
                        <a:pt x="45868" y="34815"/>
                      </a:lnTo>
                      <a:cubicBezTo>
                        <a:pt x="45975" y="35065"/>
                        <a:pt x="44975" y="35779"/>
                        <a:pt x="44297" y="36101"/>
                      </a:cubicBezTo>
                      <a:cubicBezTo>
                        <a:pt x="43404" y="35851"/>
                        <a:pt x="43904" y="34922"/>
                        <a:pt x="41511" y="35887"/>
                      </a:cubicBezTo>
                      <a:cubicBezTo>
                        <a:pt x="39403" y="36136"/>
                        <a:pt x="36153" y="38279"/>
                        <a:pt x="33795" y="39637"/>
                      </a:cubicBezTo>
                      <a:cubicBezTo>
                        <a:pt x="35153" y="39137"/>
                        <a:pt x="34867" y="39601"/>
                        <a:pt x="34367" y="40030"/>
                      </a:cubicBezTo>
                      <a:cubicBezTo>
                        <a:pt x="33188" y="40565"/>
                        <a:pt x="32295" y="40387"/>
                        <a:pt x="31474" y="41030"/>
                      </a:cubicBezTo>
                      <a:lnTo>
                        <a:pt x="31045" y="40423"/>
                      </a:lnTo>
                      <a:cubicBezTo>
                        <a:pt x="31795" y="40816"/>
                        <a:pt x="28295" y="42566"/>
                        <a:pt x="27973" y="43030"/>
                      </a:cubicBezTo>
                      <a:cubicBezTo>
                        <a:pt x="27080" y="42887"/>
                        <a:pt x="29581" y="41744"/>
                        <a:pt x="29723" y="41244"/>
                      </a:cubicBezTo>
                      <a:cubicBezTo>
                        <a:pt x="25044" y="43601"/>
                        <a:pt x="27366" y="42423"/>
                        <a:pt x="22758" y="44959"/>
                      </a:cubicBezTo>
                      <a:cubicBezTo>
                        <a:pt x="20580" y="46816"/>
                        <a:pt x="23544" y="45316"/>
                        <a:pt x="22687" y="46531"/>
                      </a:cubicBezTo>
                      <a:cubicBezTo>
                        <a:pt x="20615" y="47852"/>
                        <a:pt x="18865" y="49531"/>
                        <a:pt x="16258" y="50710"/>
                      </a:cubicBezTo>
                      <a:lnTo>
                        <a:pt x="17365" y="50745"/>
                      </a:lnTo>
                      <a:cubicBezTo>
                        <a:pt x="13829" y="53710"/>
                        <a:pt x="11614" y="55246"/>
                        <a:pt x="8828" y="56710"/>
                      </a:cubicBezTo>
                      <a:cubicBezTo>
                        <a:pt x="3077" y="63211"/>
                        <a:pt x="1041" y="67569"/>
                        <a:pt x="291" y="69784"/>
                      </a:cubicBezTo>
                      <a:cubicBezTo>
                        <a:pt x="-423" y="72034"/>
                        <a:pt x="256" y="72427"/>
                        <a:pt x="1470" y="71819"/>
                      </a:cubicBezTo>
                      <a:cubicBezTo>
                        <a:pt x="2684" y="71319"/>
                        <a:pt x="4292" y="69927"/>
                        <a:pt x="5756" y="68783"/>
                      </a:cubicBezTo>
                      <a:cubicBezTo>
                        <a:pt x="7221" y="67569"/>
                        <a:pt x="8364" y="66640"/>
                        <a:pt x="8364" y="66640"/>
                      </a:cubicBezTo>
                      <a:cubicBezTo>
                        <a:pt x="13472" y="62711"/>
                        <a:pt x="16972" y="59997"/>
                        <a:pt x="20937" y="56925"/>
                      </a:cubicBezTo>
                      <a:cubicBezTo>
                        <a:pt x="25080" y="53853"/>
                        <a:pt x="29473" y="50638"/>
                        <a:pt x="36367" y="4724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" name="Graphic 1">
                <a:extLst>
                  <a:ext uri="{FF2B5EF4-FFF2-40B4-BE49-F238E27FC236}">
                    <a16:creationId xmlns:a16="http://schemas.microsoft.com/office/drawing/2014/main" id="{2A7A7901-115F-6348-A363-EA4BB610262C}"/>
                  </a:ext>
                </a:extLst>
              </p:cNvPr>
              <p:cNvGrpSpPr/>
              <p:nvPr/>
            </p:nvGrpSpPr>
            <p:grpSpPr>
              <a:xfrm>
                <a:off x="8854144" y="5849857"/>
                <a:ext cx="122335" cy="210639"/>
                <a:chOff x="8854144" y="5849857"/>
                <a:chExt cx="122335" cy="210639"/>
              </a:xfrm>
              <a:grpFill/>
            </p:grpSpPr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9851C835-8402-3245-A2C5-A684BF8D2477}"/>
                    </a:ext>
                  </a:extLst>
                </p:cNvPr>
                <p:cNvSpPr/>
                <p:nvPr/>
              </p:nvSpPr>
              <p:spPr>
                <a:xfrm>
                  <a:off x="8891837" y="6022324"/>
                  <a:ext cx="464" cy="857"/>
                </a:xfrm>
                <a:custGeom>
                  <a:avLst/>
                  <a:gdLst>
                    <a:gd name="connsiteX0" fmla="*/ 0 w 464"/>
                    <a:gd name="connsiteY0" fmla="*/ 857 h 857"/>
                    <a:gd name="connsiteX1" fmla="*/ 464 w 464"/>
                    <a:gd name="connsiteY1" fmla="*/ 0 h 857"/>
                    <a:gd name="connsiteX2" fmla="*/ 0 w 464"/>
                    <a:gd name="connsiteY2" fmla="*/ 857 h 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" h="857">
                      <a:moveTo>
                        <a:pt x="0" y="857"/>
                      </a:moveTo>
                      <a:cubicBezTo>
                        <a:pt x="143" y="571"/>
                        <a:pt x="321" y="286"/>
                        <a:pt x="464" y="0"/>
                      </a:cubicBezTo>
                      <a:cubicBezTo>
                        <a:pt x="357" y="0"/>
                        <a:pt x="179" y="214"/>
                        <a:pt x="0" y="85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3D50B277-CA87-B848-B9EE-7031ED142CE6}"/>
                    </a:ext>
                  </a:extLst>
                </p:cNvPr>
                <p:cNvSpPr/>
                <p:nvPr/>
              </p:nvSpPr>
              <p:spPr>
                <a:xfrm>
                  <a:off x="8920554" y="5862411"/>
                  <a:ext cx="214" cy="3571"/>
                </a:xfrm>
                <a:custGeom>
                  <a:avLst/>
                  <a:gdLst>
                    <a:gd name="connsiteX0" fmla="*/ 214 w 214"/>
                    <a:gd name="connsiteY0" fmla="*/ 0 h 3571"/>
                    <a:gd name="connsiteX1" fmla="*/ 0 w 214"/>
                    <a:gd name="connsiteY1" fmla="*/ 0 h 3571"/>
                    <a:gd name="connsiteX2" fmla="*/ 214 w 214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4" h="3571">
                      <a:moveTo>
                        <a:pt x="214" y="0"/>
                      </a:moveTo>
                      <a:cubicBezTo>
                        <a:pt x="143" y="0"/>
                        <a:pt x="72" y="0"/>
                        <a:pt x="0" y="0"/>
                      </a:cubicBezTo>
                      <a:cubicBezTo>
                        <a:pt x="143" y="0"/>
                        <a:pt x="179" y="0"/>
                        <a:pt x="214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DB76327E-2D78-F44C-BDED-CA04939F6FE1}"/>
                    </a:ext>
                  </a:extLst>
                </p:cNvPr>
                <p:cNvSpPr/>
                <p:nvPr/>
              </p:nvSpPr>
              <p:spPr>
                <a:xfrm>
                  <a:off x="8916447" y="6000214"/>
                  <a:ext cx="142" cy="214"/>
                </a:xfrm>
                <a:custGeom>
                  <a:avLst/>
                  <a:gdLst>
                    <a:gd name="connsiteX0" fmla="*/ 143 w 142"/>
                    <a:gd name="connsiteY0" fmla="*/ 0 h 214"/>
                    <a:gd name="connsiteX1" fmla="*/ 143 w 142"/>
                    <a:gd name="connsiteY1" fmla="*/ 0 h 214"/>
                    <a:gd name="connsiteX2" fmla="*/ 0 w 142"/>
                    <a:gd name="connsiteY2" fmla="*/ 215 h 214"/>
                    <a:gd name="connsiteX3" fmla="*/ 143 w 142"/>
                    <a:gd name="connsiteY3" fmla="*/ 0 h 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2" h="214">
                      <a:moveTo>
                        <a:pt x="143" y="0"/>
                      </a:moveTo>
                      <a:lnTo>
                        <a:pt x="143" y="0"/>
                      </a:lnTo>
                      <a:cubicBezTo>
                        <a:pt x="71" y="107"/>
                        <a:pt x="36" y="143"/>
                        <a:pt x="0" y="215"/>
                      </a:cubicBezTo>
                      <a:lnTo>
                        <a:pt x="143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89049EFE-04AD-0C4B-B280-6E827D9C7BC7}"/>
                    </a:ext>
                  </a:extLst>
                </p:cNvPr>
                <p:cNvSpPr/>
                <p:nvPr/>
              </p:nvSpPr>
              <p:spPr>
                <a:xfrm>
                  <a:off x="8854144" y="5849857"/>
                  <a:ext cx="122335" cy="210639"/>
                </a:xfrm>
                <a:custGeom>
                  <a:avLst/>
                  <a:gdLst>
                    <a:gd name="connsiteX0" fmla="*/ 45122 w 122335"/>
                    <a:gd name="connsiteY0" fmla="*/ 184075 h 210639"/>
                    <a:gd name="connsiteX1" fmla="*/ 47122 w 122335"/>
                    <a:gd name="connsiteY1" fmla="*/ 173002 h 210639"/>
                    <a:gd name="connsiteX2" fmla="*/ 52301 w 122335"/>
                    <a:gd name="connsiteY2" fmla="*/ 162644 h 210639"/>
                    <a:gd name="connsiteX3" fmla="*/ 62410 w 122335"/>
                    <a:gd name="connsiteY3" fmla="*/ 150392 h 210639"/>
                    <a:gd name="connsiteX4" fmla="*/ 69447 w 122335"/>
                    <a:gd name="connsiteY4" fmla="*/ 143248 h 210639"/>
                    <a:gd name="connsiteX5" fmla="*/ 70697 w 122335"/>
                    <a:gd name="connsiteY5" fmla="*/ 142963 h 210639"/>
                    <a:gd name="connsiteX6" fmla="*/ 73233 w 122335"/>
                    <a:gd name="connsiteY6" fmla="*/ 140784 h 210639"/>
                    <a:gd name="connsiteX7" fmla="*/ 73268 w 122335"/>
                    <a:gd name="connsiteY7" fmla="*/ 140962 h 210639"/>
                    <a:gd name="connsiteX8" fmla="*/ 76376 w 122335"/>
                    <a:gd name="connsiteY8" fmla="*/ 138176 h 210639"/>
                    <a:gd name="connsiteX9" fmla="*/ 76412 w 122335"/>
                    <a:gd name="connsiteY9" fmla="*/ 138355 h 210639"/>
                    <a:gd name="connsiteX10" fmla="*/ 77912 w 122335"/>
                    <a:gd name="connsiteY10" fmla="*/ 137176 h 210639"/>
                    <a:gd name="connsiteX11" fmla="*/ 77769 w 122335"/>
                    <a:gd name="connsiteY11" fmla="*/ 137569 h 210639"/>
                    <a:gd name="connsiteX12" fmla="*/ 84270 w 122335"/>
                    <a:gd name="connsiteY12" fmla="*/ 132533 h 210639"/>
                    <a:gd name="connsiteX13" fmla="*/ 83698 w 122335"/>
                    <a:gd name="connsiteY13" fmla="*/ 132104 h 210639"/>
                    <a:gd name="connsiteX14" fmla="*/ 93878 w 122335"/>
                    <a:gd name="connsiteY14" fmla="*/ 124710 h 210639"/>
                    <a:gd name="connsiteX15" fmla="*/ 93914 w 122335"/>
                    <a:gd name="connsiteY15" fmla="*/ 124889 h 210639"/>
                    <a:gd name="connsiteX16" fmla="*/ 106023 w 122335"/>
                    <a:gd name="connsiteY16" fmla="*/ 113173 h 210639"/>
                    <a:gd name="connsiteX17" fmla="*/ 106594 w 122335"/>
                    <a:gd name="connsiteY17" fmla="*/ 113316 h 210639"/>
                    <a:gd name="connsiteX18" fmla="*/ 109559 w 122335"/>
                    <a:gd name="connsiteY18" fmla="*/ 107351 h 210639"/>
                    <a:gd name="connsiteX19" fmla="*/ 111559 w 122335"/>
                    <a:gd name="connsiteY19" fmla="*/ 106208 h 210639"/>
                    <a:gd name="connsiteX20" fmla="*/ 112988 w 122335"/>
                    <a:gd name="connsiteY20" fmla="*/ 102636 h 210639"/>
                    <a:gd name="connsiteX21" fmla="*/ 112738 w 122335"/>
                    <a:gd name="connsiteY21" fmla="*/ 103457 h 210639"/>
                    <a:gd name="connsiteX22" fmla="*/ 115202 w 122335"/>
                    <a:gd name="connsiteY22" fmla="*/ 98993 h 210639"/>
                    <a:gd name="connsiteX23" fmla="*/ 113773 w 122335"/>
                    <a:gd name="connsiteY23" fmla="*/ 99350 h 210639"/>
                    <a:gd name="connsiteX24" fmla="*/ 116238 w 122335"/>
                    <a:gd name="connsiteY24" fmla="*/ 96957 h 210639"/>
                    <a:gd name="connsiteX25" fmla="*/ 115417 w 122335"/>
                    <a:gd name="connsiteY25" fmla="*/ 96600 h 210639"/>
                    <a:gd name="connsiteX26" fmla="*/ 120846 w 122335"/>
                    <a:gd name="connsiteY26" fmla="*/ 88313 h 210639"/>
                    <a:gd name="connsiteX27" fmla="*/ 120810 w 122335"/>
                    <a:gd name="connsiteY27" fmla="*/ 64952 h 210639"/>
                    <a:gd name="connsiteX28" fmla="*/ 113631 w 122335"/>
                    <a:gd name="connsiteY28" fmla="*/ 44057 h 210639"/>
                    <a:gd name="connsiteX29" fmla="*/ 113952 w 122335"/>
                    <a:gd name="connsiteY29" fmla="*/ 43200 h 210639"/>
                    <a:gd name="connsiteX30" fmla="*/ 111273 w 122335"/>
                    <a:gd name="connsiteY30" fmla="*/ 39664 h 210639"/>
                    <a:gd name="connsiteX31" fmla="*/ 110023 w 122335"/>
                    <a:gd name="connsiteY31" fmla="*/ 38557 h 210639"/>
                    <a:gd name="connsiteX32" fmla="*/ 110166 w 122335"/>
                    <a:gd name="connsiteY32" fmla="*/ 37735 h 210639"/>
                    <a:gd name="connsiteX33" fmla="*/ 108380 w 122335"/>
                    <a:gd name="connsiteY33" fmla="*/ 35806 h 210639"/>
                    <a:gd name="connsiteX34" fmla="*/ 107916 w 122335"/>
                    <a:gd name="connsiteY34" fmla="*/ 34163 h 210639"/>
                    <a:gd name="connsiteX35" fmla="*/ 96128 w 122335"/>
                    <a:gd name="connsiteY35" fmla="*/ 21733 h 210639"/>
                    <a:gd name="connsiteX36" fmla="*/ 84770 w 122335"/>
                    <a:gd name="connsiteY36" fmla="*/ 12589 h 210639"/>
                    <a:gd name="connsiteX37" fmla="*/ 70947 w 122335"/>
                    <a:gd name="connsiteY37" fmla="*/ 6660 h 210639"/>
                    <a:gd name="connsiteX38" fmla="*/ 53730 w 122335"/>
                    <a:gd name="connsiteY38" fmla="*/ 1587 h 210639"/>
                    <a:gd name="connsiteX39" fmla="*/ 35585 w 122335"/>
                    <a:gd name="connsiteY39" fmla="*/ 659 h 210639"/>
                    <a:gd name="connsiteX40" fmla="*/ 34264 w 122335"/>
                    <a:gd name="connsiteY40" fmla="*/ 1052 h 210639"/>
                    <a:gd name="connsiteX41" fmla="*/ 23726 w 122335"/>
                    <a:gd name="connsiteY41" fmla="*/ 2516 h 210639"/>
                    <a:gd name="connsiteX42" fmla="*/ 16547 w 122335"/>
                    <a:gd name="connsiteY42" fmla="*/ 4517 h 210639"/>
                    <a:gd name="connsiteX43" fmla="*/ 4438 w 122335"/>
                    <a:gd name="connsiteY43" fmla="*/ 10303 h 210639"/>
                    <a:gd name="connsiteX44" fmla="*/ 331 w 122335"/>
                    <a:gd name="connsiteY44" fmla="*/ 15197 h 210639"/>
                    <a:gd name="connsiteX45" fmla="*/ 14618 w 122335"/>
                    <a:gd name="connsiteY45" fmla="*/ 13339 h 210639"/>
                    <a:gd name="connsiteX46" fmla="*/ 14475 w 122335"/>
                    <a:gd name="connsiteY46" fmla="*/ 13625 h 210639"/>
                    <a:gd name="connsiteX47" fmla="*/ 26084 w 122335"/>
                    <a:gd name="connsiteY47" fmla="*/ 9731 h 210639"/>
                    <a:gd name="connsiteX48" fmla="*/ 31692 w 122335"/>
                    <a:gd name="connsiteY48" fmla="*/ 9339 h 210639"/>
                    <a:gd name="connsiteX49" fmla="*/ 31585 w 122335"/>
                    <a:gd name="connsiteY49" fmla="*/ 9446 h 210639"/>
                    <a:gd name="connsiteX50" fmla="*/ 41264 w 122335"/>
                    <a:gd name="connsiteY50" fmla="*/ 8695 h 210639"/>
                    <a:gd name="connsiteX51" fmla="*/ 40372 w 122335"/>
                    <a:gd name="connsiteY51" fmla="*/ 9196 h 210639"/>
                    <a:gd name="connsiteX52" fmla="*/ 45836 w 122335"/>
                    <a:gd name="connsiteY52" fmla="*/ 9624 h 210639"/>
                    <a:gd name="connsiteX53" fmla="*/ 62017 w 122335"/>
                    <a:gd name="connsiteY53" fmla="*/ 11268 h 210639"/>
                    <a:gd name="connsiteX54" fmla="*/ 61731 w 122335"/>
                    <a:gd name="connsiteY54" fmla="*/ 11410 h 210639"/>
                    <a:gd name="connsiteX55" fmla="*/ 66410 w 122335"/>
                    <a:gd name="connsiteY55" fmla="*/ 12339 h 210639"/>
                    <a:gd name="connsiteX56" fmla="*/ 66589 w 122335"/>
                    <a:gd name="connsiteY56" fmla="*/ 12589 h 210639"/>
                    <a:gd name="connsiteX57" fmla="*/ 74161 w 122335"/>
                    <a:gd name="connsiteY57" fmla="*/ 15304 h 210639"/>
                    <a:gd name="connsiteX58" fmla="*/ 74054 w 122335"/>
                    <a:gd name="connsiteY58" fmla="*/ 15804 h 210639"/>
                    <a:gd name="connsiteX59" fmla="*/ 77876 w 122335"/>
                    <a:gd name="connsiteY59" fmla="*/ 17732 h 210639"/>
                    <a:gd name="connsiteX60" fmla="*/ 76519 w 122335"/>
                    <a:gd name="connsiteY60" fmla="*/ 16839 h 210639"/>
                    <a:gd name="connsiteX61" fmla="*/ 81984 w 122335"/>
                    <a:gd name="connsiteY61" fmla="*/ 20090 h 210639"/>
                    <a:gd name="connsiteX62" fmla="*/ 90592 w 122335"/>
                    <a:gd name="connsiteY62" fmla="*/ 23733 h 210639"/>
                    <a:gd name="connsiteX63" fmla="*/ 90913 w 122335"/>
                    <a:gd name="connsiteY63" fmla="*/ 24769 h 210639"/>
                    <a:gd name="connsiteX64" fmla="*/ 89878 w 122335"/>
                    <a:gd name="connsiteY64" fmla="*/ 25269 h 210639"/>
                    <a:gd name="connsiteX65" fmla="*/ 94200 w 122335"/>
                    <a:gd name="connsiteY65" fmla="*/ 29627 h 210639"/>
                    <a:gd name="connsiteX66" fmla="*/ 93878 w 122335"/>
                    <a:gd name="connsiteY66" fmla="*/ 30091 h 210639"/>
                    <a:gd name="connsiteX67" fmla="*/ 99843 w 122335"/>
                    <a:gd name="connsiteY67" fmla="*/ 36413 h 210639"/>
                    <a:gd name="connsiteX68" fmla="*/ 102879 w 122335"/>
                    <a:gd name="connsiteY68" fmla="*/ 41628 h 210639"/>
                    <a:gd name="connsiteX69" fmla="*/ 103022 w 122335"/>
                    <a:gd name="connsiteY69" fmla="*/ 43236 h 210639"/>
                    <a:gd name="connsiteX70" fmla="*/ 104987 w 122335"/>
                    <a:gd name="connsiteY70" fmla="*/ 45343 h 210639"/>
                    <a:gd name="connsiteX71" fmla="*/ 104844 w 122335"/>
                    <a:gd name="connsiteY71" fmla="*/ 46772 h 210639"/>
                    <a:gd name="connsiteX72" fmla="*/ 109916 w 122335"/>
                    <a:gd name="connsiteY72" fmla="*/ 58523 h 210639"/>
                    <a:gd name="connsiteX73" fmla="*/ 112238 w 122335"/>
                    <a:gd name="connsiteY73" fmla="*/ 62488 h 210639"/>
                    <a:gd name="connsiteX74" fmla="*/ 111845 w 122335"/>
                    <a:gd name="connsiteY74" fmla="*/ 64881 h 210639"/>
                    <a:gd name="connsiteX75" fmla="*/ 111809 w 122335"/>
                    <a:gd name="connsiteY75" fmla="*/ 64238 h 210639"/>
                    <a:gd name="connsiteX76" fmla="*/ 111202 w 122335"/>
                    <a:gd name="connsiteY76" fmla="*/ 64024 h 210639"/>
                    <a:gd name="connsiteX77" fmla="*/ 112881 w 122335"/>
                    <a:gd name="connsiteY77" fmla="*/ 71739 h 210639"/>
                    <a:gd name="connsiteX78" fmla="*/ 113273 w 122335"/>
                    <a:gd name="connsiteY78" fmla="*/ 70489 h 210639"/>
                    <a:gd name="connsiteX79" fmla="*/ 113416 w 122335"/>
                    <a:gd name="connsiteY79" fmla="*/ 73096 h 210639"/>
                    <a:gd name="connsiteX80" fmla="*/ 112916 w 122335"/>
                    <a:gd name="connsiteY80" fmla="*/ 72596 h 210639"/>
                    <a:gd name="connsiteX81" fmla="*/ 112738 w 122335"/>
                    <a:gd name="connsiteY81" fmla="*/ 76383 h 210639"/>
                    <a:gd name="connsiteX82" fmla="*/ 113345 w 122335"/>
                    <a:gd name="connsiteY82" fmla="*/ 75883 h 210639"/>
                    <a:gd name="connsiteX83" fmla="*/ 112595 w 122335"/>
                    <a:gd name="connsiteY83" fmla="*/ 80455 h 210639"/>
                    <a:gd name="connsiteX84" fmla="*/ 113523 w 122335"/>
                    <a:gd name="connsiteY84" fmla="*/ 80776 h 210639"/>
                    <a:gd name="connsiteX85" fmla="*/ 110202 w 122335"/>
                    <a:gd name="connsiteY85" fmla="*/ 89527 h 210639"/>
                    <a:gd name="connsiteX86" fmla="*/ 110416 w 122335"/>
                    <a:gd name="connsiteY86" fmla="*/ 91135 h 210639"/>
                    <a:gd name="connsiteX87" fmla="*/ 109845 w 122335"/>
                    <a:gd name="connsiteY87" fmla="*/ 91027 h 210639"/>
                    <a:gd name="connsiteX88" fmla="*/ 107308 w 122335"/>
                    <a:gd name="connsiteY88" fmla="*/ 94814 h 210639"/>
                    <a:gd name="connsiteX89" fmla="*/ 107094 w 122335"/>
                    <a:gd name="connsiteY89" fmla="*/ 94385 h 210639"/>
                    <a:gd name="connsiteX90" fmla="*/ 107701 w 122335"/>
                    <a:gd name="connsiteY90" fmla="*/ 95742 h 210639"/>
                    <a:gd name="connsiteX91" fmla="*/ 105308 w 122335"/>
                    <a:gd name="connsiteY91" fmla="*/ 100207 h 210639"/>
                    <a:gd name="connsiteX92" fmla="*/ 105522 w 122335"/>
                    <a:gd name="connsiteY92" fmla="*/ 101636 h 210639"/>
                    <a:gd name="connsiteX93" fmla="*/ 105344 w 122335"/>
                    <a:gd name="connsiteY93" fmla="*/ 100957 h 210639"/>
                    <a:gd name="connsiteX94" fmla="*/ 104415 w 122335"/>
                    <a:gd name="connsiteY94" fmla="*/ 102600 h 210639"/>
                    <a:gd name="connsiteX95" fmla="*/ 103165 w 122335"/>
                    <a:gd name="connsiteY95" fmla="*/ 103029 h 210639"/>
                    <a:gd name="connsiteX96" fmla="*/ 103201 w 122335"/>
                    <a:gd name="connsiteY96" fmla="*/ 101886 h 210639"/>
                    <a:gd name="connsiteX97" fmla="*/ 102379 w 122335"/>
                    <a:gd name="connsiteY97" fmla="*/ 104529 h 210639"/>
                    <a:gd name="connsiteX98" fmla="*/ 97807 w 122335"/>
                    <a:gd name="connsiteY98" fmla="*/ 108601 h 210639"/>
                    <a:gd name="connsiteX99" fmla="*/ 94200 w 122335"/>
                    <a:gd name="connsiteY99" fmla="*/ 112709 h 210639"/>
                    <a:gd name="connsiteX100" fmla="*/ 92664 w 122335"/>
                    <a:gd name="connsiteY100" fmla="*/ 112280 h 210639"/>
                    <a:gd name="connsiteX101" fmla="*/ 88449 w 122335"/>
                    <a:gd name="connsiteY101" fmla="*/ 116459 h 210639"/>
                    <a:gd name="connsiteX102" fmla="*/ 88592 w 122335"/>
                    <a:gd name="connsiteY102" fmla="*/ 116245 h 210639"/>
                    <a:gd name="connsiteX103" fmla="*/ 78019 w 122335"/>
                    <a:gd name="connsiteY103" fmla="*/ 124424 h 210639"/>
                    <a:gd name="connsiteX104" fmla="*/ 77340 w 122335"/>
                    <a:gd name="connsiteY104" fmla="*/ 126318 h 210639"/>
                    <a:gd name="connsiteX105" fmla="*/ 69232 w 122335"/>
                    <a:gd name="connsiteY105" fmla="*/ 133354 h 210639"/>
                    <a:gd name="connsiteX106" fmla="*/ 65732 w 122335"/>
                    <a:gd name="connsiteY106" fmla="*/ 135068 h 210639"/>
                    <a:gd name="connsiteX107" fmla="*/ 66089 w 122335"/>
                    <a:gd name="connsiteY107" fmla="*/ 134640 h 210639"/>
                    <a:gd name="connsiteX108" fmla="*/ 59481 w 122335"/>
                    <a:gd name="connsiteY108" fmla="*/ 140212 h 210639"/>
                    <a:gd name="connsiteX109" fmla="*/ 56802 w 122335"/>
                    <a:gd name="connsiteY109" fmla="*/ 144213 h 210639"/>
                    <a:gd name="connsiteX110" fmla="*/ 55588 w 122335"/>
                    <a:gd name="connsiteY110" fmla="*/ 144820 h 210639"/>
                    <a:gd name="connsiteX111" fmla="*/ 54802 w 122335"/>
                    <a:gd name="connsiteY111" fmla="*/ 144749 h 210639"/>
                    <a:gd name="connsiteX112" fmla="*/ 54445 w 122335"/>
                    <a:gd name="connsiteY112" fmla="*/ 145534 h 210639"/>
                    <a:gd name="connsiteX113" fmla="*/ 54337 w 122335"/>
                    <a:gd name="connsiteY113" fmla="*/ 145463 h 210639"/>
                    <a:gd name="connsiteX114" fmla="*/ 54159 w 122335"/>
                    <a:gd name="connsiteY114" fmla="*/ 146213 h 210639"/>
                    <a:gd name="connsiteX115" fmla="*/ 54587 w 122335"/>
                    <a:gd name="connsiteY115" fmla="*/ 146213 h 210639"/>
                    <a:gd name="connsiteX116" fmla="*/ 50301 w 122335"/>
                    <a:gd name="connsiteY116" fmla="*/ 149606 h 210639"/>
                    <a:gd name="connsiteX117" fmla="*/ 43372 w 122335"/>
                    <a:gd name="connsiteY117" fmla="*/ 161572 h 210639"/>
                    <a:gd name="connsiteX118" fmla="*/ 43443 w 122335"/>
                    <a:gd name="connsiteY118" fmla="*/ 159465 h 210639"/>
                    <a:gd name="connsiteX119" fmla="*/ 41979 w 122335"/>
                    <a:gd name="connsiteY119" fmla="*/ 162358 h 210639"/>
                    <a:gd name="connsiteX120" fmla="*/ 42979 w 122335"/>
                    <a:gd name="connsiteY120" fmla="*/ 159643 h 210639"/>
                    <a:gd name="connsiteX121" fmla="*/ 38014 w 122335"/>
                    <a:gd name="connsiteY121" fmla="*/ 171323 h 210639"/>
                    <a:gd name="connsiteX122" fmla="*/ 38228 w 122335"/>
                    <a:gd name="connsiteY122" fmla="*/ 172359 h 210639"/>
                    <a:gd name="connsiteX123" fmla="*/ 38085 w 122335"/>
                    <a:gd name="connsiteY123" fmla="*/ 172609 h 210639"/>
                    <a:gd name="connsiteX124" fmla="*/ 38407 w 122335"/>
                    <a:gd name="connsiteY124" fmla="*/ 174395 h 210639"/>
                    <a:gd name="connsiteX125" fmla="*/ 36871 w 122335"/>
                    <a:gd name="connsiteY125" fmla="*/ 176395 h 210639"/>
                    <a:gd name="connsiteX126" fmla="*/ 37085 w 122335"/>
                    <a:gd name="connsiteY126" fmla="*/ 183896 h 210639"/>
                    <a:gd name="connsiteX127" fmla="*/ 37657 w 122335"/>
                    <a:gd name="connsiteY127" fmla="*/ 183575 h 210639"/>
                    <a:gd name="connsiteX128" fmla="*/ 37550 w 122335"/>
                    <a:gd name="connsiteY128" fmla="*/ 186218 h 210639"/>
                    <a:gd name="connsiteX129" fmla="*/ 36835 w 122335"/>
                    <a:gd name="connsiteY129" fmla="*/ 186396 h 210639"/>
                    <a:gd name="connsiteX130" fmla="*/ 38300 w 122335"/>
                    <a:gd name="connsiteY130" fmla="*/ 189611 h 210639"/>
                    <a:gd name="connsiteX131" fmla="*/ 37121 w 122335"/>
                    <a:gd name="connsiteY131" fmla="*/ 187718 h 210639"/>
                    <a:gd name="connsiteX132" fmla="*/ 37764 w 122335"/>
                    <a:gd name="connsiteY132" fmla="*/ 191111 h 210639"/>
                    <a:gd name="connsiteX133" fmla="*/ 38693 w 122335"/>
                    <a:gd name="connsiteY133" fmla="*/ 194433 h 210639"/>
                    <a:gd name="connsiteX134" fmla="*/ 40157 w 122335"/>
                    <a:gd name="connsiteY134" fmla="*/ 194719 h 210639"/>
                    <a:gd name="connsiteX135" fmla="*/ 42907 w 122335"/>
                    <a:gd name="connsiteY135" fmla="*/ 200648 h 210639"/>
                    <a:gd name="connsiteX136" fmla="*/ 43122 w 122335"/>
                    <a:gd name="connsiteY136" fmla="*/ 199684 h 210639"/>
                    <a:gd name="connsiteX137" fmla="*/ 48015 w 122335"/>
                    <a:gd name="connsiteY137" fmla="*/ 207006 h 210639"/>
                    <a:gd name="connsiteX138" fmla="*/ 55838 w 122335"/>
                    <a:gd name="connsiteY138" fmla="*/ 210400 h 210639"/>
                    <a:gd name="connsiteX139" fmla="*/ 60267 w 122335"/>
                    <a:gd name="connsiteY139" fmla="*/ 210364 h 210639"/>
                    <a:gd name="connsiteX140" fmla="*/ 61338 w 122335"/>
                    <a:gd name="connsiteY140" fmla="*/ 208399 h 210639"/>
                    <a:gd name="connsiteX141" fmla="*/ 56552 w 122335"/>
                    <a:gd name="connsiteY141" fmla="*/ 204756 h 210639"/>
                    <a:gd name="connsiteX142" fmla="*/ 49551 w 122335"/>
                    <a:gd name="connsiteY142" fmla="*/ 196612 h 210639"/>
                    <a:gd name="connsiteX143" fmla="*/ 45122 w 122335"/>
                    <a:gd name="connsiteY143" fmla="*/ 184075 h 210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22335" h="210639">
                      <a:moveTo>
                        <a:pt x="45122" y="184075"/>
                      </a:moveTo>
                      <a:cubicBezTo>
                        <a:pt x="45086" y="179003"/>
                        <a:pt x="46015" y="175895"/>
                        <a:pt x="47122" y="173002"/>
                      </a:cubicBezTo>
                      <a:cubicBezTo>
                        <a:pt x="48265" y="170216"/>
                        <a:pt x="49623" y="167287"/>
                        <a:pt x="52301" y="162644"/>
                      </a:cubicBezTo>
                      <a:cubicBezTo>
                        <a:pt x="55123" y="158429"/>
                        <a:pt x="58659" y="154071"/>
                        <a:pt x="62410" y="150392"/>
                      </a:cubicBezTo>
                      <a:cubicBezTo>
                        <a:pt x="63553" y="147963"/>
                        <a:pt x="67553" y="145749"/>
                        <a:pt x="69447" y="143248"/>
                      </a:cubicBezTo>
                      <a:lnTo>
                        <a:pt x="70697" y="142963"/>
                      </a:lnTo>
                      <a:cubicBezTo>
                        <a:pt x="71340" y="142105"/>
                        <a:pt x="72233" y="141212"/>
                        <a:pt x="73233" y="140784"/>
                      </a:cubicBezTo>
                      <a:lnTo>
                        <a:pt x="73268" y="140962"/>
                      </a:lnTo>
                      <a:cubicBezTo>
                        <a:pt x="74269" y="139676"/>
                        <a:pt x="75840" y="138819"/>
                        <a:pt x="76376" y="138176"/>
                      </a:cubicBezTo>
                      <a:lnTo>
                        <a:pt x="76412" y="138355"/>
                      </a:lnTo>
                      <a:lnTo>
                        <a:pt x="77912" y="137176"/>
                      </a:lnTo>
                      <a:lnTo>
                        <a:pt x="77769" y="137569"/>
                      </a:lnTo>
                      <a:cubicBezTo>
                        <a:pt x="79733" y="135569"/>
                        <a:pt x="82055" y="133890"/>
                        <a:pt x="84270" y="132533"/>
                      </a:cubicBezTo>
                      <a:lnTo>
                        <a:pt x="83698" y="132104"/>
                      </a:lnTo>
                      <a:cubicBezTo>
                        <a:pt x="88592" y="129461"/>
                        <a:pt x="89378" y="127139"/>
                        <a:pt x="93878" y="124710"/>
                      </a:cubicBezTo>
                      <a:lnTo>
                        <a:pt x="93914" y="124889"/>
                      </a:lnTo>
                      <a:cubicBezTo>
                        <a:pt x="97700" y="119531"/>
                        <a:pt x="102522" y="119245"/>
                        <a:pt x="106023" y="113173"/>
                      </a:cubicBezTo>
                      <a:cubicBezTo>
                        <a:pt x="105594" y="113923"/>
                        <a:pt x="106522" y="113137"/>
                        <a:pt x="106594" y="113316"/>
                      </a:cubicBezTo>
                      <a:cubicBezTo>
                        <a:pt x="108558" y="110887"/>
                        <a:pt x="110594" y="108208"/>
                        <a:pt x="109559" y="107351"/>
                      </a:cubicBezTo>
                      <a:cubicBezTo>
                        <a:pt x="110952" y="105600"/>
                        <a:pt x="110987" y="106136"/>
                        <a:pt x="111559" y="106208"/>
                      </a:cubicBezTo>
                      <a:cubicBezTo>
                        <a:pt x="111059" y="105851"/>
                        <a:pt x="112095" y="104208"/>
                        <a:pt x="112988" y="102636"/>
                      </a:cubicBezTo>
                      <a:lnTo>
                        <a:pt x="112738" y="103457"/>
                      </a:lnTo>
                      <a:cubicBezTo>
                        <a:pt x="113595" y="101993"/>
                        <a:pt x="114452" y="100529"/>
                        <a:pt x="115202" y="98993"/>
                      </a:cubicBezTo>
                      <a:lnTo>
                        <a:pt x="113773" y="99350"/>
                      </a:lnTo>
                      <a:cubicBezTo>
                        <a:pt x="115309" y="97171"/>
                        <a:pt x="115309" y="99421"/>
                        <a:pt x="116238" y="96957"/>
                      </a:cubicBezTo>
                      <a:lnTo>
                        <a:pt x="115417" y="96600"/>
                      </a:lnTo>
                      <a:cubicBezTo>
                        <a:pt x="117167" y="93349"/>
                        <a:pt x="119203" y="91777"/>
                        <a:pt x="120846" y="88313"/>
                      </a:cubicBezTo>
                      <a:cubicBezTo>
                        <a:pt x="123096" y="80705"/>
                        <a:pt x="122560" y="72418"/>
                        <a:pt x="120810" y="64952"/>
                      </a:cubicBezTo>
                      <a:cubicBezTo>
                        <a:pt x="119060" y="57416"/>
                        <a:pt x="116167" y="50594"/>
                        <a:pt x="113631" y="44057"/>
                      </a:cubicBezTo>
                      <a:lnTo>
                        <a:pt x="113952" y="43200"/>
                      </a:lnTo>
                      <a:cubicBezTo>
                        <a:pt x="114702" y="42450"/>
                        <a:pt x="110773" y="40593"/>
                        <a:pt x="111273" y="39664"/>
                      </a:cubicBezTo>
                      <a:cubicBezTo>
                        <a:pt x="110880" y="39271"/>
                        <a:pt x="110452" y="38914"/>
                        <a:pt x="110023" y="38557"/>
                      </a:cubicBezTo>
                      <a:cubicBezTo>
                        <a:pt x="109916" y="38092"/>
                        <a:pt x="109559" y="37164"/>
                        <a:pt x="110166" y="37735"/>
                      </a:cubicBezTo>
                      <a:cubicBezTo>
                        <a:pt x="109380" y="36449"/>
                        <a:pt x="109237" y="36521"/>
                        <a:pt x="108380" y="35806"/>
                      </a:cubicBezTo>
                      <a:lnTo>
                        <a:pt x="107916" y="34163"/>
                      </a:lnTo>
                      <a:cubicBezTo>
                        <a:pt x="104737" y="29091"/>
                        <a:pt x="100486" y="26055"/>
                        <a:pt x="96128" y="21733"/>
                      </a:cubicBezTo>
                      <a:cubicBezTo>
                        <a:pt x="93807" y="18733"/>
                        <a:pt x="89521" y="15340"/>
                        <a:pt x="84770" y="12589"/>
                      </a:cubicBezTo>
                      <a:cubicBezTo>
                        <a:pt x="80019" y="9839"/>
                        <a:pt x="74804" y="7838"/>
                        <a:pt x="70947" y="6660"/>
                      </a:cubicBezTo>
                      <a:cubicBezTo>
                        <a:pt x="65446" y="5267"/>
                        <a:pt x="59767" y="3088"/>
                        <a:pt x="53730" y="1587"/>
                      </a:cubicBezTo>
                      <a:cubicBezTo>
                        <a:pt x="47730" y="123"/>
                        <a:pt x="41336" y="-627"/>
                        <a:pt x="35585" y="659"/>
                      </a:cubicBezTo>
                      <a:cubicBezTo>
                        <a:pt x="35192" y="552"/>
                        <a:pt x="34228" y="945"/>
                        <a:pt x="34264" y="1052"/>
                      </a:cubicBezTo>
                      <a:cubicBezTo>
                        <a:pt x="30727" y="1266"/>
                        <a:pt x="27227" y="1838"/>
                        <a:pt x="23726" y="2516"/>
                      </a:cubicBezTo>
                      <a:cubicBezTo>
                        <a:pt x="23726" y="2516"/>
                        <a:pt x="20548" y="3159"/>
                        <a:pt x="16547" y="4517"/>
                      </a:cubicBezTo>
                      <a:cubicBezTo>
                        <a:pt x="12546" y="5838"/>
                        <a:pt x="7725" y="8017"/>
                        <a:pt x="4438" y="10303"/>
                      </a:cubicBezTo>
                      <a:cubicBezTo>
                        <a:pt x="1117" y="12518"/>
                        <a:pt x="-812" y="14625"/>
                        <a:pt x="331" y="15197"/>
                      </a:cubicBezTo>
                      <a:cubicBezTo>
                        <a:pt x="1509" y="15946"/>
                        <a:pt x="5581" y="14696"/>
                        <a:pt x="14618" y="13339"/>
                      </a:cubicBezTo>
                      <a:lnTo>
                        <a:pt x="14475" y="13625"/>
                      </a:lnTo>
                      <a:cubicBezTo>
                        <a:pt x="19583" y="12196"/>
                        <a:pt x="22762" y="11553"/>
                        <a:pt x="26084" y="9731"/>
                      </a:cubicBezTo>
                      <a:cubicBezTo>
                        <a:pt x="26905" y="10875"/>
                        <a:pt x="30370" y="9053"/>
                        <a:pt x="31692" y="9339"/>
                      </a:cubicBezTo>
                      <a:lnTo>
                        <a:pt x="31585" y="9446"/>
                      </a:lnTo>
                      <a:cubicBezTo>
                        <a:pt x="34692" y="7981"/>
                        <a:pt x="38228" y="9624"/>
                        <a:pt x="41264" y="8695"/>
                      </a:cubicBezTo>
                      <a:cubicBezTo>
                        <a:pt x="41157" y="8803"/>
                        <a:pt x="41086" y="9125"/>
                        <a:pt x="40372" y="9196"/>
                      </a:cubicBezTo>
                      <a:cubicBezTo>
                        <a:pt x="42586" y="9017"/>
                        <a:pt x="45694" y="8803"/>
                        <a:pt x="45836" y="9624"/>
                      </a:cubicBezTo>
                      <a:cubicBezTo>
                        <a:pt x="51230" y="9624"/>
                        <a:pt x="58409" y="11410"/>
                        <a:pt x="62017" y="11268"/>
                      </a:cubicBezTo>
                      <a:lnTo>
                        <a:pt x="61731" y="11410"/>
                      </a:lnTo>
                      <a:cubicBezTo>
                        <a:pt x="63839" y="11196"/>
                        <a:pt x="64232" y="11982"/>
                        <a:pt x="66410" y="12339"/>
                      </a:cubicBezTo>
                      <a:cubicBezTo>
                        <a:pt x="66482" y="12482"/>
                        <a:pt x="66625" y="12589"/>
                        <a:pt x="66589" y="12589"/>
                      </a:cubicBezTo>
                      <a:cubicBezTo>
                        <a:pt x="68911" y="12482"/>
                        <a:pt x="72483" y="14839"/>
                        <a:pt x="74161" y="15304"/>
                      </a:cubicBezTo>
                      <a:lnTo>
                        <a:pt x="74054" y="15804"/>
                      </a:lnTo>
                      <a:cubicBezTo>
                        <a:pt x="75376" y="16375"/>
                        <a:pt x="76626" y="17054"/>
                        <a:pt x="77876" y="17732"/>
                      </a:cubicBezTo>
                      <a:lnTo>
                        <a:pt x="76519" y="16839"/>
                      </a:lnTo>
                      <a:cubicBezTo>
                        <a:pt x="77698" y="15911"/>
                        <a:pt x="78948" y="19161"/>
                        <a:pt x="81984" y="20090"/>
                      </a:cubicBezTo>
                      <a:cubicBezTo>
                        <a:pt x="84270" y="21804"/>
                        <a:pt x="88592" y="21197"/>
                        <a:pt x="90592" y="23733"/>
                      </a:cubicBezTo>
                      <a:cubicBezTo>
                        <a:pt x="92128" y="24233"/>
                        <a:pt x="88913" y="23698"/>
                        <a:pt x="90913" y="24769"/>
                      </a:cubicBezTo>
                      <a:cubicBezTo>
                        <a:pt x="90485" y="25376"/>
                        <a:pt x="89842" y="24448"/>
                        <a:pt x="89878" y="25269"/>
                      </a:cubicBezTo>
                      <a:cubicBezTo>
                        <a:pt x="91735" y="26412"/>
                        <a:pt x="92021" y="28127"/>
                        <a:pt x="94200" y="29627"/>
                      </a:cubicBezTo>
                      <a:lnTo>
                        <a:pt x="93878" y="30091"/>
                      </a:lnTo>
                      <a:cubicBezTo>
                        <a:pt x="97057" y="31806"/>
                        <a:pt x="97664" y="35306"/>
                        <a:pt x="99843" y="36413"/>
                      </a:cubicBezTo>
                      <a:cubicBezTo>
                        <a:pt x="102308" y="38985"/>
                        <a:pt x="99950" y="39235"/>
                        <a:pt x="102879" y="41628"/>
                      </a:cubicBezTo>
                      <a:lnTo>
                        <a:pt x="103022" y="43236"/>
                      </a:lnTo>
                      <a:cubicBezTo>
                        <a:pt x="103772" y="44593"/>
                        <a:pt x="104415" y="43664"/>
                        <a:pt x="104987" y="45343"/>
                      </a:cubicBezTo>
                      <a:cubicBezTo>
                        <a:pt x="104522" y="45486"/>
                        <a:pt x="105737" y="47415"/>
                        <a:pt x="104844" y="46772"/>
                      </a:cubicBezTo>
                      <a:cubicBezTo>
                        <a:pt x="105987" y="50451"/>
                        <a:pt x="109487" y="53273"/>
                        <a:pt x="109916" y="58523"/>
                      </a:cubicBezTo>
                      <a:cubicBezTo>
                        <a:pt x="111166" y="59273"/>
                        <a:pt x="111380" y="61881"/>
                        <a:pt x="112238" y="62488"/>
                      </a:cubicBezTo>
                      <a:cubicBezTo>
                        <a:pt x="111916" y="62738"/>
                        <a:pt x="113309" y="67453"/>
                        <a:pt x="111845" y="64881"/>
                      </a:cubicBezTo>
                      <a:cubicBezTo>
                        <a:pt x="111737" y="64667"/>
                        <a:pt x="111630" y="64238"/>
                        <a:pt x="111809" y="64238"/>
                      </a:cubicBezTo>
                      <a:lnTo>
                        <a:pt x="111202" y="64024"/>
                      </a:lnTo>
                      <a:cubicBezTo>
                        <a:pt x="110809" y="66953"/>
                        <a:pt x="112773" y="68918"/>
                        <a:pt x="112881" y="71739"/>
                      </a:cubicBezTo>
                      <a:cubicBezTo>
                        <a:pt x="112988" y="70918"/>
                        <a:pt x="112809" y="69811"/>
                        <a:pt x="113273" y="70489"/>
                      </a:cubicBezTo>
                      <a:cubicBezTo>
                        <a:pt x="113345" y="71346"/>
                        <a:pt x="113416" y="72239"/>
                        <a:pt x="113416" y="73096"/>
                      </a:cubicBezTo>
                      <a:lnTo>
                        <a:pt x="112916" y="72596"/>
                      </a:lnTo>
                      <a:cubicBezTo>
                        <a:pt x="112916" y="73882"/>
                        <a:pt x="112845" y="75133"/>
                        <a:pt x="112738" y="76383"/>
                      </a:cubicBezTo>
                      <a:lnTo>
                        <a:pt x="113345" y="75883"/>
                      </a:lnTo>
                      <a:cubicBezTo>
                        <a:pt x="112988" y="77776"/>
                        <a:pt x="112023" y="78312"/>
                        <a:pt x="112595" y="80455"/>
                      </a:cubicBezTo>
                      <a:cubicBezTo>
                        <a:pt x="112952" y="81455"/>
                        <a:pt x="113595" y="78776"/>
                        <a:pt x="113523" y="80776"/>
                      </a:cubicBezTo>
                      <a:cubicBezTo>
                        <a:pt x="112881" y="83241"/>
                        <a:pt x="111487" y="86670"/>
                        <a:pt x="110202" y="89527"/>
                      </a:cubicBezTo>
                      <a:cubicBezTo>
                        <a:pt x="110916" y="89492"/>
                        <a:pt x="110594" y="90277"/>
                        <a:pt x="110416" y="91135"/>
                      </a:cubicBezTo>
                      <a:lnTo>
                        <a:pt x="109845" y="91027"/>
                      </a:lnTo>
                      <a:cubicBezTo>
                        <a:pt x="109130" y="94385"/>
                        <a:pt x="108308" y="91635"/>
                        <a:pt x="107308" y="94814"/>
                      </a:cubicBezTo>
                      <a:lnTo>
                        <a:pt x="107094" y="94385"/>
                      </a:lnTo>
                      <a:lnTo>
                        <a:pt x="107701" y="95742"/>
                      </a:lnTo>
                      <a:cubicBezTo>
                        <a:pt x="107130" y="98957"/>
                        <a:pt x="105915" y="96528"/>
                        <a:pt x="105308" y="100207"/>
                      </a:cubicBezTo>
                      <a:cubicBezTo>
                        <a:pt x="106023" y="99064"/>
                        <a:pt x="106737" y="100386"/>
                        <a:pt x="105522" y="101636"/>
                      </a:cubicBezTo>
                      <a:lnTo>
                        <a:pt x="105344" y="100957"/>
                      </a:lnTo>
                      <a:cubicBezTo>
                        <a:pt x="104880" y="101779"/>
                        <a:pt x="104915" y="102172"/>
                        <a:pt x="104415" y="102600"/>
                      </a:cubicBezTo>
                      <a:cubicBezTo>
                        <a:pt x="104522" y="101993"/>
                        <a:pt x="103987" y="101886"/>
                        <a:pt x="103165" y="103029"/>
                      </a:cubicBezTo>
                      <a:lnTo>
                        <a:pt x="103201" y="101886"/>
                      </a:lnTo>
                      <a:lnTo>
                        <a:pt x="102379" y="104529"/>
                      </a:lnTo>
                      <a:cubicBezTo>
                        <a:pt x="100629" y="105708"/>
                        <a:pt x="98986" y="108565"/>
                        <a:pt x="97807" y="108601"/>
                      </a:cubicBezTo>
                      <a:cubicBezTo>
                        <a:pt x="97807" y="108601"/>
                        <a:pt x="94450" y="111423"/>
                        <a:pt x="94200" y="112709"/>
                      </a:cubicBezTo>
                      <a:cubicBezTo>
                        <a:pt x="94521" y="111709"/>
                        <a:pt x="92557" y="113209"/>
                        <a:pt x="92664" y="112280"/>
                      </a:cubicBezTo>
                      <a:cubicBezTo>
                        <a:pt x="92235" y="113495"/>
                        <a:pt x="89949" y="116102"/>
                        <a:pt x="88449" y="116459"/>
                      </a:cubicBezTo>
                      <a:lnTo>
                        <a:pt x="88592" y="116245"/>
                      </a:lnTo>
                      <a:cubicBezTo>
                        <a:pt x="84270" y="118924"/>
                        <a:pt x="82270" y="122317"/>
                        <a:pt x="78019" y="124424"/>
                      </a:cubicBezTo>
                      <a:cubicBezTo>
                        <a:pt x="78591" y="124817"/>
                        <a:pt x="76340" y="125996"/>
                        <a:pt x="77340" y="126318"/>
                      </a:cubicBezTo>
                      <a:cubicBezTo>
                        <a:pt x="73876" y="129818"/>
                        <a:pt x="69089" y="130175"/>
                        <a:pt x="69232" y="133354"/>
                      </a:cubicBezTo>
                      <a:cubicBezTo>
                        <a:pt x="67518" y="134819"/>
                        <a:pt x="66732" y="134497"/>
                        <a:pt x="65732" y="135068"/>
                      </a:cubicBezTo>
                      <a:lnTo>
                        <a:pt x="66089" y="134640"/>
                      </a:lnTo>
                      <a:cubicBezTo>
                        <a:pt x="62874" y="137390"/>
                        <a:pt x="61946" y="138212"/>
                        <a:pt x="59481" y="140212"/>
                      </a:cubicBezTo>
                      <a:cubicBezTo>
                        <a:pt x="58481" y="141462"/>
                        <a:pt x="59052" y="142498"/>
                        <a:pt x="56802" y="144213"/>
                      </a:cubicBezTo>
                      <a:cubicBezTo>
                        <a:pt x="57124" y="143212"/>
                        <a:pt x="56373" y="144105"/>
                        <a:pt x="55588" y="144820"/>
                      </a:cubicBezTo>
                      <a:cubicBezTo>
                        <a:pt x="56016" y="144284"/>
                        <a:pt x="56052" y="144034"/>
                        <a:pt x="54802" y="144749"/>
                      </a:cubicBezTo>
                      <a:cubicBezTo>
                        <a:pt x="54766" y="144998"/>
                        <a:pt x="54587" y="145249"/>
                        <a:pt x="54445" y="145534"/>
                      </a:cubicBezTo>
                      <a:cubicBezTo>
                        <a:pt x="54409" y="145498"/>
                        <a:pt x="54337" y="145534"/>
                        <a:pt x="54337" y="145463"/>
                      </a:cubicBezTo>
                      <a:cubicBezTo>
                        <a:pt x="53194" y="146856"/>
                        <a:pt x="53516" y="146749"/>
                        <a:pt x="54159" y="146213"/>
                      </a:cubicBezTo>
                      <a:cubicBezTo>
                        <a:pt x="54195" y="146284"/>
                        <a:pt x="54302" y="146320"/>
                        <a:pt x="54587" y="146213"/>
                      </a:cubicBezTo>
                      <a:cubicBezTo>
                        <a:pt x="52837" y="147070"/>
                        <a:pt x="51051" y="149963"/>
                        <a:pt x="50301" y="149606"/>
                      </a:cubicBezTo>
                      <a:cubicBezTo>
                        <a:pt x="46837" y="153821"/>
                        <a:pt x="45301" y="157536"/>
                        <a:pt x="43372" y="161572"/>
                      </a:cubicBezTo>
                      <a:cubicBezTo>
                        <a:pt x="42765" y="161822"/>
                        <a:pt x="42943" y="160715"/>
                        <a:pt x="43443" y="159465"/>
                      </a:cubicBezTo>
                      <a:lnTo>
                        <a:pt x="41979" y="162358"/>
                      </a:lnTo>
                      <a:cubicBezTo>
                        <a:pt x="41443" y="162036"/>
                        <a:pt x="42586" y="160572"/>
                        <a:pt x="42979" y="159643"/>
                      </a:cubicBezTo>
                      <a:cubicBezTo>
                        <a:pt x="40121" y="162536"/>
                        <a:pt x="40050" y="167108"/>
                        <a:pt x="38014" y="171323"/>
                      </a:cubicBezTo>
                      <a:lnTo>
                        <a:pt x="38228" y="172359"/>
                      </a:lnTo>
                      <a:lnTo>
                        <a:pt x="38085" y="172609"/>
                      </a:lnTo>
                      <a:cubicBezTo>
                        <a:pt x="38336" y="172645"/>
                        <a:pt x="38407" y="173716"/>
                        <a:pt x="38407" y="174395"/>
                      </a:cubicBezTo>
                      <a:cubicBezTo>
                        <a:pt x="37764" y="174931"/>
                        <a:pt x="37192" y="174109"/>
                        <a:pt x="36871" y="176395"/>
                      </a:cubicBezTo>
                      <a:cubicBezTo>
                        <a:pt x="36085" y="178145"/>
                        <a:pt x="36692" y="181610"/>
                        <a:pt x="37085" y="183896"/>
                      </a:cubicBezTo>
                      <a:cubicBezTo>
                        <a:pt x="37157" y="182610"/>
                        <a:pt x="37443" y="183039"/>
                        <a:pt x="37657" y="183575"/>
                      </a:cubicBezTo>
                      <a:cubicBezTo>
                        <a:pt x="37657" y="184682"/>
                        <a:pt x="37228" y="185361"/>
                        <a:pt x="37550" y="186218"/>
                      </a:cubicBezTo>
                      <a:lnTo>
                        <a:pt x="36835" y="186396"/>
                      </a:lnTo>
                      <a:cubicBezTo>
                        <a:pt x="37443" y="185897"/>
                        <a:pt x="37871" y="189254"/>
                        <a:pt x="38300" y="189611"/>
                      </a:cubicBezTo>
                      <a:cubicBezTo>
                        <a:pt x="37907" y="190326"/>
                        <a:pt x="37514" y="187968"/>
                        <a:pt x="37121" y="187718"/>
                      </a:cubicBezTo>
                      <a:cubicBezTo>
                        <a:pt x="37443" y="189968"/>
                        <a:pt x="37657" y="190540"/>
                        <a:pt x="37764" y="191111"/>
                      </a:cubicBezTo>
                      <a:cubicBezTo>
                        <a:pt x="37871" y="191683"/>
                        <a:pt x="37978" y="192254"/>
                        <a:pt x="38693" y="194433"/>
                      </a:cubicBezTo>
                      <a:cubicBezTo>
                        <a:pt x="39907" y="196612"/>
                        <a:pt x="39228" y="193826"/>
                        <a:pt x="40157" y="194719"/>
                      </a:cubicBezTo>
                      <a:cubicBezTo>
                        <a:pt x="40979" y="196683"/>
                        <a:pt x="42122" y="198362"/>
                        <a:pt x="42907" y="200648"/>
                      </a:cubicBezTo>
                      <a:lnTo>
                        <a:pt x="43122" y="199684"/>
                      </a:lnTo>
                      <a:cubicBezTo>
                        <a:pt x="45301" y="202899"/>
                        <a:pt x="46729" y="204577"/>
                        <a:pt x="48015" y="207006"/>
                      </a:cubicBezTo>
                      <a:cubicBezTo>
                        <a:pt x="51123" y="209078"/>
                        <a:pt x="53730" y="210149"/>
                        <a:pt x="55838" y="210400"/>
                      </a:cubicBezTo>
                      <a:cubicBezTo>
                        <a:pt x="57874" y="210864"/>
                        <a:pt x="59338" y="210542"/>
                        <a:pt x="60267" y="210364"/>
                      </a:cubicBezTo>
                      <a:cubicBezTo>
                        <a:pt x="62124" y="209935"/>
                        <a:pt x="62231" y="209150"/>
                        <a:pt x="61338" y="208399"/>
                      </a:cubicBezTo>
                      <a:cubicBezTo>
                        <a:pt x="59910" y="206935"/>
                        <a:pt x="56445" y="204970"/>
                        <a:pt x="56552" y="204756"/>
                      </a:cubicBezTo>
                      <a:cubicBezTo>
                        <a:pt x="53552" y="202006"/>
                        <a:pt x="51587" y="199612"/>
                        <a:pt x="49551" y="196612"/>
                      </a:cubicBezTo>
                      <a:cubicBezTo>
                        <a:pt x="47765" y="193540"/>
                        <a:pt x="45836" y="189826"/>
                        <a:pt x="45122" y="18407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4" name="Graphic 1">
                <a:extLst>
                  <a:ext uri="{FF2B5EF4-FFF2-40B4-BE49-F238E27FC236}">
                    <a16:creationId xmlns:a16="http://schemas.microsoft.com/office/drawing/2014/main" id="{79660C97-4916-CE47-9116-29DC62112308}"/>
                  </a:ext>
                </a:extLst>
              </p:cNvPr>
              <p:cNvGrpSpPr/>
              <p:nvPr/>
            </p:nvGrpSpPr>
            <p:grpSpPr>
              <a:xfrm>
                <a:off x="8936460" y="5959401"/>
                <a:ext cx="68885" cy="99441"/>
                <a:chOff x="8936460" y="5959401"/>
                <a:chExt cx="68885" cy="99441"/>
              </a:xfrm>
              <a:grpFill/>
            </p:grpSpPr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3FA89D03-4390-3644-8848-6812BDBBEDBD}"/>
                    </a:ext>
                  </a:extLst>
                </p:cNvPr>
                <p:cNvSpPr/>
                <p:nvPr/>
              </p:nvSpPr>
              <p:spPr>
                <a:xfrm>
                  <a:off x="8937657" y="6046255"/>
                  <a:ext cx="185" cy="428"/>
                </a:xfrm>
                <a:custGeom>
                  <a:avLst/>
                  <a:gdLst>
                    <a:gd name="connsiteX0" fmla="*/ 7 w 185"/>
                    <a:gd name="connsiteY0" fmla="*/ 429 h 428"/>
                    <a:gd name="connsiteX1" fmla="*/ 186 w 185"/>
                    <a:gd name="connsiteY1" fmla="*/ 0 h 428"/>
                    <a:gd name="connsiteX2" fmla="*/ 7 w 185"/>
                    <a:gd name="connsiteY2" fmla="*/ 429 h 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5" h="428">
                      <a:moveTo>
                        <a:pt x="7" y="429"/>
                      </a:moveTo>
                      <a:lnTo>
                        <a:pt x="186" y="0"/>
                      </a:lnTo>
                      <a:cubicBezTo>
                        <a:pt x="78" y="36"/>
                        <a:pt x="-29" y="143"/>
                        <a:pt x="7" y="42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274DB382-1B55-4D4B-BCD5-51275BD17F86}"/>
                    </a:ext>
                  </a:extLst>
                </p:cNvPr>
                <p:cNvSpPr/>
                <p:nvPr/>
              </p:nvSpPr>
              <p:spPr>
                <a:xfrm>
                  <a:off x="8991528" y="5983462"/>
                  <a:ext cx="3571" cy="106"/>
                </a:xfrm>
                <a:custGeom>
                  <a:avLst/>
                  <a:gdLst>
                    <a:gd name="connsiteX0" fmla="*/ 0 w 3571"/>
                    <a:gd name="connsiteY0" fmla="*/ 107 h 106"/>
                    <a:gd name="connsiteX1" fmla="*/ 0 w 3571"/>
                    <a:gd name="connsiteY1" fmla="*/ 0 h 106"/>
                    <a:gd name="connsiteX2" fmla="*/ 0 w 3571"/>
                    <a:gd name="connsiteY2" fmla="*/ 107 h 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106">
                      <a:moveTo>
                        <a:pt x="0" y="107"/>
                      </a:moveTo>
                      <a:cubicBezTo>
                        <a:pt x="0" y="72"/>
                        <a:pt x="0" y="36"/>
                        <a:pt x="0" y="0"/>
                      </a:cubicBezTo>
                      <a:cubicBezTo>
                        <a:pt x="0" y="72"/>
                        <a:pt x="0" y="72"/>
                        <a:pt x="0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71AF61A5-6B49-EB4D-B2AD-58A760C44087}"/>
                    </a:ext>
                  </a:extLst>
                </p:cNvPr>
                <p:cNvSpPr/>
                <p:nvPr/>
              </p:nvSpPr>
              <p:spPr>
                <a:xfrm>
                  <a:off x="8946629" y="6034611"/>
                  <a:ext cx="35" cy="107"/>
                </a:xfrm>
                <a:custGeom>
                  <a:avLst/>
                  <a:gdLst>
                    <a:gd name="connsiteX0" fmla="*/ 0 w 35"/>
                    <a:gd name="connsiteY0" fmla="*/ 0 h 107"/>
                    <a:gd name="connsiteX1" fmla="*/ 0 w 35"/>
                    <a:gd name="connsiteY1" fmla="*/ 0 h 107"/>
                    <a:gd name="connsiteX2" fmla="*/ 36 w 35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10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6" y="107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015A6B4B-E24D-4240-BDDC-F03C8E59AACA}"/>
                    </a:ext>
                  </a:extLst>
                </p:cNvPr>
                <p:cNvSpPr/>
                <p:nvPr/>
              </p:nvSpPr>
              <p:spPr>
                <a:xfrm>
                  <a:off x="8936460" y="5959401"/>
                  <a:ext cx="68885" cy="99441"/>
                </a:xfrm>
                <a:custGeom>
                  <a:avLst/>
                  <a:gdLst>
                    <a:gd name="connsiteX0" fmla="*/ 10241 w 68885"/>
                    <a:gd name="connsiteY0" fmla="*/ 88461 h 99441"/>
                    <a:gd name="connsiteX1" fmla="*/ 9884 w 68885"/>
                    <a:gd name="connsiteY1" fmla="*/ 84389 h 99441"/>
                    <a:gd name="connsiteX2" fmla="*/ 9741 w 68885"/>
                    <a:gd name="connsiteY2" fmla="*/ 80317 h 99441"/>
                    <a:gd name="connsiteX3" fmla="*/ 10205 w 68885"/>
                    <a:gd name="connsiteY3" fmla="*/ 75174 h 99441"/>
                    <a:gd name="connsiteX4" fmla="*/ 10669 w 68885"/>
                    <a:gd name="connsiteY4" fmla="*/ 71781 h 99441"/>
                    <a:gd name="connsiteX5" fmla="*/ 11312 w 68885"/>
                    <a:gd name="connsiteY5" fmla="*/ 71673 h 99441"/>
                    <a:gd name="connsiteX6" fmla="*/ 11669 w 68885"/>
                    <a:gd name="connsiteY6" fmla="*/ 70602 h 99441"/>
                    <a:gd name="connsiteX7" fmla="*/ 11812 w 68885"/>
                    <a:gd name="connsiteY7" fmla="*/ 70709 h 99441"/>
                    <a:gd name="connsiteX8" fmla="*/ 12169 w 68885"/>
                    <a:gd name="connsiteY8" fmla="*/ 69316 h 99441"/>
                    <a:gd name="connsiteX9" fmla="*/ 12277 w 68885"/>
                    <a:gd name="connsiteY9" fmla="*/ 69423 h 99441"/>
                    <a:gd name="connsiteX10" fmla="*/ 12562 w 68885"/>
                    <a:gd name="connsiteY10" fmla="*/ 68816 h 99441"/>
                    <a:gd name="connsiteX11" fmla="*/ 12705 w 68885"/>
                    <a:gd name="connsiteY11" fmla="*/ 69030 h 99441"/>
                    <a:gd name="connsiteX12" fmla="*/ 14063 w 68885"/>
                    <a:gd name="connsiteY12" fmla="*/ 66601 h 99441"/>
                    <a:gd name="connsiteX13" fmla="*/ 13491 w 68885"/>
                    <a:gd name="connsiteY13" fmla="*/ 66244 h 99441"/>
                    <a:gd name="connsiteX14" fmla="*/ 16491 w 68885"/>
                    <a:gd name="connsiteY14" fmla="*/ 63101 h 99441"/>
                    <a:gd name="connsiteX15" fmla="*/ 16599 w 68885"/>
                    <a:gd name="connsiteY15" fmla="*/ 63244 h 99441"/>
                    <a:gd name="connsiteX16" fmla="*/ 20563 w 68885"/>
                    <a:gd name="connsiteY16" fmla="*/ 58922 h 99441"/>
                    <a:gd name="connsiteX17" fmla="*/ 20956 w 68885"/>
                    <a:gd name="connsiteY17" fmla="*/ 59243 h 99441"/>
                    <a:gd name="connsiteX18" fmla="*/ 21742 w 68885"/>
                    <a:gd name="connsiteY18" fmla="*/ 56564 h 99441"/>
                    <a:gd name="connsiteX19" fmla="*/ 22885 w 68885"/>
                    <a:gd name="connsiteY19" fmla="*/ 56814 h 99441"/>
                    <a:gd name="connsiteX20" fmla="*/ 23457 w 68885"/>
                    <a:gd name="connsiteY20" fmla="*/ 55350 h 99441"/>
                    <a:gd name="connsiteX21" fmla="*/ 23349 w 68885"/>
                    <a:gd name="connsiteY21" fmla="*/ 55707 h 99441"/>
                    <a:gd name="connsiteX22" fmla="*/ 24707 w 68885"/>
                    <a:gd name="connsiteY22" fmla="*/ 54493 h 99441"/>
                    <a:gd name="connsiteX23" fmla="*/ 23778 w 68885"/>
                    <a:gd name="connsiteY23" fmla="*/ 53814 h 99441"/>
                    <a:gd name="connsiteX24" fmla="*/ 25350 w 68885"/>
                    <a:gd name="connsiteY24" fmla="*/ 53993 h 99441"/>
                    <a:gd name="connsiteX25" fmla="*/ 24850 w 68885"/>
                    <a:gd name="connsiteY25" fmla="*/ 53278 h 99441"/>
                    <a:gd name="connsiteX26" fmla="*/ 28921 w 68885"/>
                    <a:gd name="connsiteY26" fmla="*/ 53207 h 99441"/>
                    <a:gd name="connsiteX27" fmla="*/ 43030 w 68885"/>
                    <a:gd name="connsiteY27" fmla="*/ 44277 h 99441"/>
                    <a:gd name="connsiteX28" fmla="*/ 43602 w 68885"/>
                    <a:gd name="connsiteY28" fmla="*/ 44705 h 99441"/>
                    <a:gd name="connsiteX29" fmla="*/ 44745 w 68885"/>
                    <a:gd name="connsiteY29" fmla="*/ 43349 h 99441"/>
                    <a:gd name="connsiteX30" fmla="*/ 45031 w 68885"/>
                    <a:gd name="connsiteY30" fmla="*/ 42634 h 99441"/>
                    <a:gd name="connsiteX31" fmla="*/ 45531 w 68885"/>
                    <a:gd name="connsiteY31" fmla="*/ 42991 h 99441"/>
                    <a:gd name="connsiteX32" fmla="*/ 46138 w 68885"/>
                    <a:gd name="connsiteY32" fmla="*/ 42098 h 99441"/>
                    <a:gd name="connsiteX33" fmla="*/ 46995 w 68885"/>
                    <a:gd name="connsiteY33" fmla="*/ 42241 h 99441"/>
                    <a:gd name="connsiteX34" fmla="*/ 52174 w 68885"/>
                    <a:gd name="connsiteY34" fmla="*/ 37884 h 99441"/>
                    <a:gd name="connsiteX35" fmla="*/ 60247 w 68885"/>
                    <a:gd name="connsiteY35" fmla="*/ 29096 h 99441"/>
                    <a:gd name="connsiteX36" fmla="*/ 64676 w 68885"/>
                    <a:gd name="connsiteY36" fmla="*/ 23132 h 99441"/>
                    <a:gd name="connsiteX37" fmla="*/ 67855 w 68885"/>
                    <a:gd name="connsiteY37" fmla="*/ 16130 h 99441"/>
                    <a:gd name="connsiteX38" fmla="*/ 67748 w 68885"/>
                    <a:gd name="connsiteY38" fmla="*/ 15488 h 99441"/>
                    <a:gd name="connsiteX39" fmla="*/ 68748 w 68885"/>
                    <a:gd name="connsiteY39" fmla="*/ 11023 h 99441"/>
                    <a:gd name="connsiteX40" fmla="*/ 68855 w 68885"/>
                    <a:gd name="connsiteY40" fmla="*/ 7772 h 99441"/>
                    <a:gd name="connsiteX41" fmla="*/ 67462 w 68885"/>
                    <a:gd name="connsiteY41" fmla="*/ 2022 h 99441"/>
                    <a:gd name="connsiteX42" fmla="*/ 64604 w 68885"/>
                    <a:gd name="connsiteY42" fmla="*/ 200 h 99441"/>
                    <a:gd name="connsiteX43" fmla="*/ 61140 w 68885"/>
                    <a:gd name="connsiteY43" fmla="*/ 6201 h 99441"/>
                    <a:gd name="connsiteX44" fmla="*/ 60926 w 68885"/>
                    <a:gd name="connsiteY44" fmla="*/ 6130 h 99441"/>
                    <a:gd name="connsiteX45" fmla="*/ 61247 w 68885"/>
                    <a:gd name="connsiteY45" fmla="*/ 10451 h 99441"/>
                    <a:gd name="connsiteX46" fmla="*/ 60354 w 68885"/>
                    <a:gd name="connsiteY46" fmla="*/ 12309 h 99441"/>
                    <a:gd name="connsiteX47" fmla="*/ 60247 w 68885"/>
                    <a:gd name="connsiteY47" fmla="*/ 12237 h 99441"/>
                    <a:gd name="connsiteX48" fmla="*/ 59354 w 68885"/>
                    <a:gd name="connsiteY48" fmla="*/ 15595 h 99441"/>
                    <a:gd name="connsiteX49" fmla="*/ 58997 w 68885"/>
                    <a:gd name="connsiteY49" fmla="*/ 15131 h 99441"/>
                    <a:gd name="connsiteX50" fmla="*/ 57997 w 68885"/>
                    <a:gd name="connsiteY50" fmla="*/ 16845 h 99441"/>
                    <a:gd name="connsiteX51" fmla="*/ 56032 w 68885"/>
                    <a:gd name="connsiteY51" fmla="*/ 22596 h 99441"/>
                    <a:gd name="connsiteX52" fmla="*/ 55889 w 68885"/>
                    <a:gd name="connsiteY52" fmla="*/ 22417 h 99441"/>
                    <a:gd name="connsiteX53" fmla="*/ 55318 w 68885"/>
                    <a:gd name="connsiteY53" fmla="*/ 24203 h 99441"/>
                    <a:gd name="connsiteX54" fmla="*/ 55103 w 68885"/>
                    <a:gd name="connsiteY54" fmla="*/ 24167 h 99441"/>
                    <a:gd name="connsiteX55" fmla="*/ 53568 w 68885"/>
                    <a:gd name="connsiteY55" fmla="*/ 26811 h 99441"/>
                    <a:gd name="connsiteX56" fmla="*/ 53175 w 68885"/>
                    <a:gd name="connsiteY56" fmla="*/ 26489 h 99441"/>
                    <a:gd name="connsiteX57" fmla="*/ 52174 w 68885"/>
                    <a:gd name="connsiteY57" fmla="*/ 27739 h 99441"/>
                    <a:gd name="connsiteX58" fmla="*/ 52675 w 68885"/>
                    <a:gd name="connsiteY58" fmla="*/ 27382 h 99441"/>
                    <a:gd name="connsiteX59" fmla="*/ 50996 w 68885"/>
                    <a:gd name="connsiteY59" fmla="*/ 29132 h 99441"/>
                    <a:gd name="connsiteX60" fmla="*/ 49817 w 68885"/>
                    <a:gd name="connsiteY60" fmla="*/ 33133 h 99441"/>
                    <a:gd name="connsiteX61" fmla="*/ 49174 w 68885"/>
                    <a:gd name="connsiteY61" fmla="*/ 32919 h 99441"/>
                    <a:gd name="connsiteX62" fmla="*/ 48638 w 68885"/>
                    <a:gd name="connsiteY62" fmla="*/ 31990 h 99441"/>
                    <a:gd name="connsiteX63" fmla="*/ 46602 w 68885"/>
                    <a:gd name="connsiteY63" fmla="*/ 33276 h 99441"/>
                    <a:gd name="connsiteX64" fmla="*/ 46209 w 68885"/>
                    <a:gd name="connsiteY64" fmla="*/ 32847 h 99441"/>
                    <a:gd name="connsiteX65" fmla="*/ 43566 w 68885"/>
                    <a:gd name="connsiteY65" fmla="*/ 35062 h 99441"/>
                    <a:gd name="connsiteX66" fmla="*/ 41280 w 68885"/>
                    <a:gd name="connsiteY66" fmla="*/ 35919 h 99441"/>
                    <a:gd name="connsiteX67" fmla="*/ 40387 w 68885"/>
                    <a:gd name="connsiteY67" fmla="*/ 35597 h 99441"/>
                    <a:gd name="connsiteX68" fmla="*/ 39744 w 68885"/>
                    <a:gd name="connsiteY68" fmla="*/ 36705 h 99441"/>
                    <a:gd name="connsiteX69" fmla="*/ 38887 w 68885"/>
                    <a:gd name="connsiteY69" fmla="*/ 36240 h 99441"/>
                    <a:gd name="connsiteX70" fmla="*/ 34279 w 68885"/>
                    <a:gd name="connsiteY70" fmla="*/ 38812 h 99441"/>
                    <a:gd name="connsiteX71" fmla="*/ 33244 w 68885"/>
                    <a:gd name="connsiteY71" fmla="*/ 40705 h 99441"/>
                    <a:gd name="connsiteX72" fmla="*/ 31958 w 68885"/>
                    <a:gd name="connsiteY72" fmla="*/ 40348 h 99441"/>
                    <a:gd name="connsiteX73" fmla="*/ 32243 w 68885"/>
                    <a:gd name="connsiteY73" fmla="*/ 40312 h 99441"/>
                    <a:gd name="connsiteX74" fmla="*/ 32065 w 68885"/>
                    <a:gd name="connsiteY74" fmla="*/ 39777 h 99441"/>
                    <a:gd name="connsiteX75" fmla="*/ 29350 w 68885"/>
                    <a:gd name="connsiteY75" fmla="*/ 41884 h 99441"/>
                    <a:gd name="connsiteX76" fmla="*/ 30065 w 68885"/>
                    <a:gd name="connsiteY76" fmla="*/ 42062 h 99441"/>
                    <a:gd name="connsiteX77" fmla="*/ 29064 w 68885"/>
                    <a:gd name="connsiteY77" fmla="*/ 42562 h 99441"/>
                    <a:gd name="connsiteX78" fmla="*/ 29029 w 68885"/>
                    <a:gd name="connsiteY78" fmla="*/ 42027 h 99441"/>
                    <a:gd name="connsiteX79" fmla="*/ 27457 w 68885"/>
                    <a:gd name="connsiteY79" fmla="*/ 42670 h 99441"/>
                    <a:gd name="connsiteX80" fmla="*/ 27957 w 68885"/>
                    <a:gd name="connsiteY80" fmla="*/ 43063 h 99441"/>
                    <a:gd name="connsiteX81" fmla="*/ 25957 w 68885"/>
                    <a:gd name="connsiteY81" fmla="*/ 43741 h 99441"/>
                    <a:gd name="connsiteX82" fmla="*/ 26386 w 68885"/>
                    <a:gd name="connsiteY82" fmla="*/ 44599 h 99441"/>
                    <a:gd name="connsiteX83" fmla="*/ 22171 w 68885"/>
                    <a:gd name="connsiteY83" fmla="*/ 45884 h 99441"/>
                    <a:gd name="connsiteX84" fmla="*/ 22064 w 68885"/>
                    <a:gd name="connsiteY84" fmla="*/ 46885 h 99441"/>
                    <a:gd name="connsiteX85" fmla="*/ 21706 w 68885"/>
                    <a:gd name="connsiteY85" fmla="*/ 46456 h 99441"/>
                    <a:gd name="connsiteX86" fmla="*/ 19599 w 68885"/>
                    <a:gd name="connsiteY86" fmla="*/ 47135 h 99441"/>
                    <a:gd name="connsiteX87" fmla="*/ 19492 w 68885"/>
                    <a:gd name="connsiteY87" fmla="*/ 46742 h 99441"/>
                    <a:gd name="connsiteX88" fmla="*/ 19849 w 68885"/>
                    <a:gd name="connsiteY88" fmla="*/ 47956 h 99441"/>
                    <a:gd name="connsiteX89" fmla="*/ 18206 w 68885"/>
                    <a:gd name="connsiteY89" fmla="*/ 49599 h 99441"/>
                    <a:gd name="connsiteX90" fmla="*/ 18456 w 68885"/>
                    <a:gd name="connsiteY90" fmla="*/ 50671 h 99441"/>
                    <a:gd name="connsiteX91" fmla="*/ 18277 w 68885"/>
                    <a:gd name="connsiteY91" fmla="*/ 50135 h 99441"/>
                    <a:gd name="connsiteX92" fmla="*/ 17741 w 68885"/>
                    <a:gd name="connsiteY92" fmla="*/ 50814 h 99441"/>
                    <a:gd name="connsiteX93" fmla="*/ 16920 w 68885"/>
                    <a:gd name="connsiteY93" fmla="*/ 50563 h 99441"/>
                    <a:gd name="connsiteX94" fmla="*/ 16813 w 68885"/>
                    <a:gd name="connsiteY94" fmla="*/ 49778 h 99441"/>
                    <a:gd name="connsiteX95" fmla="*/ 16527 w 68885"/>
                    <a:gd name="connsiteY95" fmla="*/ 51314 h 99441"/>
                    <a:gd name="connsiteX96" fmla="*/ 14027 w 68885"/>
                    <a:gd name="connsiteY96" fmla="*/ 52564 h 99441"/>
                    <a:gd name="connsiteX97" fmla="*/ 12527 w 68885"/>
                    <a:gd name="connsiteY97" fmla="*/ 54528 h 99441"/>
                    <a:gd name="connsiteX98" fmla="*/ 11312 w 68885"/>
                    <a:gd name="connsiteY98" fmla="*/ 53814 h 99441"/>
                    <a:gd name="connsiteX99" fmla="*/ 9705 w 68885"/>
                    <a:gd name="connsiteY99" fmla="*/ 56028 h 99441"/>
                    <a:gd name="connsiteX100" fmla="*/ 9741 w 68885"/>
                    <a:gd name="connsiteY100" fmla="*/ 55885 h 99441"/>
                    <a:gd name="connsiteX101" fmla="*/ 5883 w 68885"/>
                    <a:gd name="connsiteY101" fmla="*/ 60493 h 99441"/>
                    <a:gd name="connsiteX102" fmla="*/ 6347 w 68885"/>
                    <a:gd name="connsiteY102" fmla="*/ 61779 h 99441"/>
                    <a:gd name="connsiteX103" fmla="*/ 4597 w 68885"/>
                    <a:gd name="connsiteY103" fmla="*/ 66137 h 99441"/>
                    <a:gd name="connsiteX104" fmla="*/ 3168 w 68885"/>
                    <a:gd name="connsiteY104" fmla="*/ 67244 h 99441"/>
                    <a:gd name="connsiteX105" fmla="*/ 3168 w 68885"/>
                    <a:gd name="connsiteY105" fmla="*/ 66994 h 99441"/>
                    <a:gd name="connsiteX106" fmla="*/ 1811 w 68885"/>
                    <a:gd name="connsiteY106" fmla="*/ 70495 h 99441"/>
                    <a:gd name="connsiteX107" fmla="*/ 2240 w 68885"/>
                    <a:gd name="connsiteY107" fmla="*/ 72781 h 99441"/>
                    <a:gd name="connsiteX108" fmla="*/ 1704 w 68885"/>
                    <a:gd name="connsiteY108" fmla="*/ 73209 h 99441"/>
                    <a:gd name="connsiteX109" fmla="*/ 1097 w 68885"/>
                    <a:gd name="connsiteY109" fmla="*/ 73280 h 99441"/>
                    <a:gd name="connsiteX110" fmla="*/ 1311 w 68885"/>
                    <a:gd name="connsiteY110" fmla="*/ 73710 h 99441"/>
                    <a:gd name="connsiteX111" fmla="*/ 1204 w 68885"/>
                    <a:gd name="connsiteY111" fmla="*/ 73710 h 99441"/>
                    <a:gd name="connsiteX112" fmla="*/ 1490 w 68885"/>
                    <a:gd name="connsiteY112" fmla="*/ 74067 h 99441"/>
                    <a:gd name="connsiteX113" fmla="*/ 1811 w 68885"/>
                    <a:gd name="connsiteY113" fmla="*/ 74031 h 99441"/>
                    <a:gd name="connsiteX114" fmla="*/ 561 w 68885"/>
                    <a:gd name="connsiteY114" fmla="*/ 76138 h 99441"/>
                    <a:gd name="connsiteX115" fmla="*/ 1561 w 68885"/>
                    <a:gd name="connsiteY115" fmla="*/ 81996 h 99441"/>
                    <a:gd name="connsiteX116" fmla="*/ 561 w 68885"/>
                    <a:gd name="connsiteY116" fmla="*/ 81246 h 99441"/>
                    <a:gd name="connsiteX117" fmla="*/ 775 w 68885"/>
                    <a:gd name="connsiteY117" fmla="*/ 82603 h 99441"/>
                    <a:gd name="connsiteX118" fmla="*/ 239 w 68885"/>
                    <a:gd name="connsiteY118" fmla="*/ 81424 h 99441"/>
                    <a:gd name="connsiteX119" fmla="*/ 918 w 68885"/>
                    <a:gd name="connsiteY119" fmla="*/ 86640 h 99441"/>
                    <a:gd name="connsiteX120" fmla="*/ 1490 w 68885"/>
                    <a:gd name="connsiteY120" fmla="*/ 86925 h 99441"/>
                    <a:gd name="connsiteX121" fmla="*/ 1418 w 68885"/>
                    <a:gd name="connsiteY121" fmla="*/ 87068 h 99441"/>
                    <a:gd name="connsiteX122" fmla="*/ 2240 w 68885"/>
                    <a:gd name="connsiteY122" fmla="*/ 87568 h 99441"/>
                    <a:gd name="connsiteX123" fmla="*/ 1311 w 68885"/>
                    <a:gd name="connsiteY123" fmla="*/ 88747 h 99441"/>
                    <a:gd name="connsiteX124" fmla="*/ 2847 w 68885"/>
                    <a:gd name="connsiteY124" fmla="*/ 91497 h 99441"/>
                    <a:gd name="connsiteX125" fmla="*/ 3311 w 68885"/>
                    <a:gd name="connsiteY125" fmla="*/ 91176 h 99441"/>
                    <a:gd name="connsiteX126" fmla="*/ 3454 w 68885"/>
                    <a:gd name="connsiteY126" fmla="*/ 92283 h 99441"/>
                    <a:gd name="connsiteX127" fmla="*/ 2811 w 68885"/>
                    <a:gd name="connsiteY127" fmla="*/ 92640 h 99441"/>
                    <a:gd name="connsiteX128" fmla="*/ 4383 w 68885"/>
                    <a:gd name="connsiteY128" fmla="*/ 93426 h 99441"/>
                    <a:gd name="connsiteX129" fmla="*/ 3240 w 68885"/>
                    <a:gd name="connsiteY129" fmla="*/ 93069 h 99441"/>
                    <a:gd name="connsiteX130" fmla="*/ 4740 w 68885"/>
                    <a:gd name="connsiteY130" fmla="*/ 95534 h 99441"/>
                    <a:gd name="connsiteX131" fmla="*/ 5990 w 68885"/>
                    <a:gd name="connsiteY131" fmla="*/ 95069 h 99441"/>
                    <a:gd name="connsiteX132" fmla="*/ 7776 w 68885"/>
                    <a:gd name="connsiteY132" fmla="*/ 97069 h 99441"/>
                    <a:gd name="connsiteX133" fmla="*/ 8062 w 68885"/>
                    <a:gd name="connsiteY133" fmla="*/ 96427 h 99441"/>
                    <a:gd name="connsiteX134" fmla="*/ 10455 w 68885"/>
                    <a:gd name="connsiteY134" fmla="*/ 99070 h 99441"/>
                    <a:gd name="connsiteX135" fmla="*/ 16277 w 68885"/>
                    <a:gd name="connsiteY135" fmla="*/ 98605 h 99441"/>
                    <a:gd name="connsiteX136" fmla="*/ 17206 w 68885"/>
                    <a:gd name="connsiteY136" fmla="*/ 96641 h 99441"/>
                    <a:gd name="connsiteX137" fmla="*/ 16063 w 68885"/>
                    <a:gd name="connsiteY137" fmla="*/ 94319 h 99441"/>
                    <a:gd name="connsiteX138" fmla="*/ 13491 w 68885"/>
                    <a:gd name="connsiteY138" fmla="*/ 91890 h 99441"/>
                    <a:gd name="connsiteX139" fmla="*/ 10241 w 68885"/>
                    <a:gd name="connsiteY139" fmla="*/ 88461 h 99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</a:cxnLst>
                  <a:rect l="l" t="t" r="r" b="b"/>
                  <a:pathLst>
                    <a:path w="68885" h="99441">
                      <a:moveTo>
                        <a:pt x="10241" y="88461"/>
                      </a:moveTo>
                      <a:cubicBezTo>
                        <a:pt x="9669" y="86782"/>
                        <a:pt x="9848" y="85532"/>
                        <a:pt x="9884" y="84389"/>
                      </a:cubicBezTo>
                      <a:cubicBezTo>
                        <a:pt x="9955" y="83246"/>
                        <a:pt x="9991" y="82139"/>
                        <a:pt x="9741" y="80317"/>
                      </a:cubicBezTo>
                      <a:cubicBezTo>
                        <a:pt x="9848" y="78603"/>
                        <a:pt x="9848" y="76781"/>
                        <a:pt x="10205" y="75174"/>
                      </a:cubicBezTo>
                      <a:cubicBezTo>
                        <a:pt x="9455" y="74138"/>
                        <a:pt x="10955" y="72995"/>
                        <a:pt x="10669" y="71781"/>
                      </a:cubicBezTo>
                      <a:lnTo>
                        <a:pt x="11312" y="71673"/>
                      </a:lnTo>
                      <a:cubicBezTo>
                        <a:pt x="11205" y="71245"/>
                        <a:pt x="11276" y="70780"/>
                        <a:pt x="11669" y="70602"/>
                      </a:cubicBezTo>
                      <a:lnTo>
                        <a:pt x="11812" y="70709"/>
                      </a:lnTo>
                      <a:cubicBezTo>
                        <a:pt x="11705" y="70030"/>
                        <a:pt x="12205" y="69638"/>
                        <a:pt x="12169" y="69316"/>
                      </a:cubicBezTo>
                      <a:lnTo>
                        <a:pt x="12277" y="69423"/>
                      </a:lnTo>
                      <a:lnTo>
                        <a:pt x="12562" y="68816"/>
                      </a:lnTo>
                      <a:lnTo>
                        <a:pt x="12705" y="69030"/>
                      </a:lnTo>
                      <a:cubicBezTo>
                        <a:pt x="12812" y="67994"/>
                        <a:pt x="13420" y="67173"/>
                        <a:pt x="14063" y="66601"/>
                      </a:cubicBezTo>
                      <a:lnTo>
                        <a:pt x="13491" y="66244"/>
                      </a:lnTo>
                      <a:cubicBezTo>
                        <a:pt x="15241" y="65208"/>
                        <a:pt x="14634" y="63780"/>
                        <a:pt x="16491" y="63101"/>
                      </a:cubicBezTo>
                      <a:lnTo>
                        <a:pt x="16599" y="63244"/>
                      </a:lnTo>
                      <a:cubicBezTo>
                        <a:pt x="16920" y="60386"/>
                        <a:pt x="19885" y="61637"/>
                        <a:pt x="20563" y="58922"/>
                      </a:cubicBezTo>
                      <a:cubicBezTo>
                        <a:pt x="20456" y="59279"/>
                        <a:pt x="20885" y="59100"/>
                        <a:pt x="20956" y="59243"/>
                      </a:cubicBezTo>
                      <a:cubicBezTo>
                        <a:pt x="21635" y="58386"/>
                        <a:pt x="22528" y="57636"/>
                        <a:pt x="21742" y="56564"/>
                      </a:cubicBezTo>
                      <a:cubicBezTo>
                        <a:pt x="22385" y="56064"/>
                        <a:pt x="22528" y="56493"/>
                        <a:pt x="22885" y="56814"/>
                      </a:cubicBezTo>
                      <a:cubicBezTo>
                        <a:pt x="22528" y="56350"/>
                        <a:pt x="22957" y="55743"/>
                        <a:pt x="23457" y="55350"/>
                      </a:cubicBezTo>
                      <a:lnTo>
                        <a:pt x="23349" y="55707"/>
                      </a:lnTo>
                      <a:lnTo>
                        <a:pt x="24707" y="54493"/>
                      </a:lnTo>
                      <a:lnTo>
                        <a:pt x="23778" y="53814"/>
                      </a:lnTo>
                      <a:cubicBezTo>
                        <a:pt x="24742" y="53493"/>
                        <a:pt x="24742" y="54743"/>
                        <a:pt x="25350" y="53993"/>
                      </a:cubicBezTo>
                      <a:lnTo>
                        <a:pt x="24850" y="53278"/>
                      </a:lnTo>
                      <a:cubicBezTo>
                        <a:pt x="26064" y="52671"/>
                        <a:pt x="27457" y="53350"/>
                        <a:pt x="28921" y="53207"/>
                      </a:cubicBezTo>
                      <a:cubicBezTo>
                        <a:pt x="33636" y="50635"/>
                        <a:pt x="37708" y="45741"/>
                        <a:pt x="43030" y="44277"/>
                      </a:cubicBezTo>
                      <a:lnTo>
                        <a:pt x="43602" y="44705"/>
                      </a:lnTo>
                      <a:cubicBezTo>
                        <a:pt x="44209" y="45492"/>
                        <a:pt x="44066" y="42670"/>
                        <a:pt x="44745" y="43349"/>
                      </a:cubicBezTo>
                      <a:lnTo>
                        <a:pt x="45031" y="42634"/>
                      </a:lnTo>
                      <a:cubicBezTo>
                        <a:pt x="45281" y="42670"/>
                        <a:pt x="45674" y="42634"/>
                        <a:pt x="45531" y="42991"/>
                      </a:cubicBezTo>
                      <a:cubicBezTo>
                        <a:pt x="46031" y="42705"/>
                        <a:pt x="45959" y="42562"/>
                        <a:pt x="46138" y="42098"/>
                      </a:cubicBezTo>
                      <a:lnTo>
                        <a:pt x="46995" y="42241"/>
                      </a:lnTo>
                      <a:cubicBezTo>
                        <a:pt x="49174" y="41312"/>
                        <a:pt x="50103" y="39205"/>
                        <a:pt x="52174" y="37884"/>
                      </a:cubicBezTo>
                      <a:cubicBezTo>
                        <a:pt x="55282" y="37062"/>
                        <a:pt x="58854" y="32169"/>
                        <a:pt x="60247" y="29096"/>
                      </a:cubicBezTo>
                      <a:cubicBezTo>
                        <a:pt x="61104" y="26846"/>
                        <a:pt x="62926" y="25167"/>
                        <a:pt x="64676" y="23132"/>
                      </a:cubicBezTo>
                      <a:cubicBezTo>
                        <a:pt x="66390" y="21167"/>
                        <a:pt x="67998" y="18809"/>
                        <a:pt x="67855" y="16130"/>
                      </a:cubicBezTo>
                      <a:cubicBezTo>
                        <a:pt x="68034" y="16024"/>
                        <a:pt x="67855" y="15524"/>
                        <a:pt x="67748" y="15488"/>
                      </a:cubicBezTo>
                      <a:cubicBezTo>
                        <a:pt x="68176" y="14023"/>
                        <a:pt x="68498" y="12523"/>
                        <a:pt x="68748" y="11023"/>
                      </a:cubicBezTo>
                      <a:cubicBezTo>
                        <a:pt x="68748" y="11023"/>
                        <a:pt x="68962" y="9630"/>
                        <a:pt x="68855" y="7772"/>
                      </a:cubicBezTo>
                      <a:cubicBezTo>
                        <a:pt x="68819" y="5915"/>
                        <a:pt x="68284" y="3594"/>
                        <a:pt x="67462" y="2022"/>
                      </a:cubicBezTo>
                      <a:cubicBezTo>
                        <a:pt x="66569" y="415"/>
                        <a:pt x="65533" y="-407"/>
                        <a:pt x="64604" y="200"/>
                      </a:cubicBezTo>
                      <a:cubicBezTo>
                        <a:pt x="63569" y="807"/>
                        <a:pt x="62890" y="2915"/>
                        <a:pt x="61140" y="6201"/>
                      </a:cubicBezTo>
                      <a:lnTo>
                        <a:pt x="60926" y="6130"/>
                      </a:lnTo>
                      <a:cubicBezTo>
                        <a:pt x="60568" y="7987"/>
                        <a:pt x="60354" y="9023"/>
                        <a:pt x="61247" y="10451"/>
                      </a:cubicBezTo>
                      <a:cubicBezTo>
                        <a:pt x="59890" y="10487"/>
                        <a:pt x="60926" y="11952"/>
                        <a:pt x="60354" y="12309"/>
                      </a:cubicBezTo>
                      <a:lnTo>
                        <a:pt x="60247" y="12237"/>
                      </a:lnTo>
                      <a:cubicBezTo>
                        <a:pt x="60997" y="13630"/>
                        <a:pt x="58854" y="14273"/>
                        <a:pt x="59354" y="15595"/>
                      </a:cubicBezTo>
                      <a:cubicBezTo>
                        <a:pt x="59282" y="15524"/>
                        <a:pt x="58925" y="15381"/>
                        <a:pt x="58997" y="15131"/>
                      </a:cubicBezTo>
                      <a:cubicBezTo>
                        <a:pt x="58854" y="15916"/>
                        <a:pt x="58747" y="17095"/>
                        <a:pt x="57997" y="16845"/>
                      </a:cubicBezTo>
                      <a:cubicBezTo>
                        <a:pt x="57461" y="18738"/>
                        <a:pt x="55746" y="20881"/>
                        <a:pt x="56032" y="22596"/>
                      </a:cubicBezTo>
                      <a:lnTo>
                        <a:pt x="55889" y="22417"/>
                      </a:lnTo>
                      <a:cubicBezTo>
                        <a:pt x="56139" y="23489"/>
                        <a:pt x="55460" y="23274"/>
                        <a:pt x="55318" y="24203"/>
                      </a:cubicBezTo>
                      <a:cubicBezTo>
                        <a:pt x="55211" y="24167"/>
                        <a:pt x="55139" y="24203"/>
                        <a:pt x="55103" y="24167"/>
                      </a:cubicBezTo>
                      <a:cubicBezTo>
                        <a:pt x="55282" y="25310"/>
                        <a:pt x="53710" y="26096"/>
                        <a:pt x="53568" y="26811"/>
                      </a:cubicBezTo>
                      <a:lnTo>
                        <a:pt x="53175" y="26489"/>
                      </a:lnTo>
                      <a:lnTo>
                        <a:pt x="52174" y="27739"/>
                      </a:lnTo>
                      <a:lnTo>
                        <a:pt x="52675" y="27382"/>
                      </a:lnTo>
                      <a:cubicBezTo>
                        <a:pt x="53532" y="28525"/>
                        <a:pt x="51210" y="27668"/>
                        <a:pt x="50996" y="29132"/>
                      </a:cubicBezTo>
                      <a:cubicBezTo>
                        <a:pt x="50067" y="29740"/>
                        <a:pt x="51246" y="32883"/>
                        <a:pt x="49817" y="33133"/>
                      </a:cubicBezTo>
                      <a:cubicBezTo>
                        <a:pt x="49781" y="34026"/>
                        <a:pt x="49531" y="31990"/>
                        <a:pt x="49174" y="32919"/>
                      </a:cubicBezTo>
                      <a:cubicBezTo>
                        <a:pt x="48674" y="32383"/>
                        <a:pt x="49174" y="32311"/>
                        <a:pt x="48638" y="31990"/>
                      </a:cubicBezTo>
                      <a:cubicBezTo>
                        <a:pt x="48210" y="32811"/>
                        <a:pt x="47102" y="32275"/>
                        <a:pt x="46602" y="33276"/>
                      </a:cubicBezTo>
                      <a:lnTo>
                        <a:pt x="46209" y="32847"/>
                      </a:lnTo>
                      <a:cubicBezTo>
                        <a:pt x="45745" y="34490"/>
                        <a:pt x="43745" y="33740"/>
                        <a:pt x="43566" y="35062"/>
                      </a:cubicBezTo>
                      <a:cubicBezTo>
                        <a:pt x="42673" y="36240"/>
                        <a:pt x="41852" y="34204"/>
                        <a:pt x="41280" y="35919"/>
                      </a:cubicBezTo>
                      <a:lnTo>
                        <a:pt x="40387" y="35597"/>
                      </a:lnTo>
                      <a:cubicBezTo>
                        <a:pt x="39780" y="35812"/>
                        <a:pt x="40530" y="36633"/>
                        <a:pt x="39744" y="36705"/>
                      </a:cubicBezTo>
                      <a:cubicBezTo>
                        <a:pt x="39530" y="36276"/>
                        <a:pt x="38816" y="36848"/>
                        <a:pt x="38887" y="36240"/>
                      </a:cubicBezTo>
                      <a:cubicBezTo>
                        <a:pt x="37172" y="36419"/>
                        <a:pt x="36744" y="38848"/>
                        <a:pt x="34279" y="38812"/>
                      </a:cubicBezTo>
                      <a:cubicBezTo>
                        <a:pt x="34387" y="39848"/>
                        <a:pt x="33172" y="39919"/>
                        <a:pt x="33244" y="40705"/>
                      </a:cubicBezTo>
                      <a:cubicBezTo>
                        <a:pt x="32993" y="40384"/>
                        <a:pt x="31386" y="41741"/>
                        <a:pt x="31958" y="40348"/>
                      </a:cubicBezTo>
                      <a:cubicBezTo>
                        <a:pt x="31993" y="40241"/>
                        <a:pt x="32172" y="40134"/>
                        <a:pt x="32243" y="40312"/>
                      </a:cubicBezTo>
                      <a:lnTo>
                        <a:pt x="32065" y="39777"/>
                      </a:lnTo>
                      <a:cubicBezTo>
                        <a:pt x="30493" y="39491"/>
                        <a:pt x="30457" y="41384"/>
                        <a:pt x="29350" y="41884"/>
                      </a:cubicBezTo>
                      <a:cubicBezTo>
                        <a:pt x="29743" y="41848"/>
                        <a:pt x="30136" y="41563"/>
                        <a:pt x="30065" y="42062"/>
                      </a:cubicBezTo>
                      <a:lnTo>
                        <a:pt x="29064" y="42562"/>
                      </a:lnTo>
                      <a:lnTo>
                        <a:pt x="29029" y="42027"/>
                      </a:lnTo>
                      <a:lnTo>
                        <a:pt x="27457" y="42670"/>
                      </a:lnTo>
                      <a:lnTo>
                        <a:pt x="27957" y="43063"/>
                      </a:lnTo>
                      <a:cubicBezTo>
                        <a:pt x="27100" y="43241"/>
                        <a:pt x="26314" y="42527"/>
                        <a:pt x="25957" y="43741"/>
                      </a:cubicBezTo>
                      <a:cubicBezTo>
                        <a:pt x="25850" y="44348"/>
                        <a:pt x="27028" y="43991"/>
                        <a:pt x="26386" y="44599"/>
                      </a:cubicBezTo>
                      <a:cubicBezTo>
                        <a:pt x="25243" y="44849"/>
                        <a:pt x="23492" y="45241"/>
                        <a:pt x="22171" y="45884"/>
                      </a:cubicBezTo>
                      <a:cubicBezTo>
                        <a:pt x="22635" y="46349"/>
                        <a:pt x="22314" y="46563"/>
                        <a:pt x="22064" y="46885"/>
                      </a:cubicBezTo>
                      <a:lnTo>
                        <a:pt x="21706" y="46456"/>
                      </a:lnTo>
                      <a:cubicBezTo>
                        <a:pt x="20885" y="47992"/>
                        <a:pt x="20528" y="45741"/>
                        <a:pt x="19599" y="47135"/>
                      </a:cubicBezTo>
                      <a:lnTo>
                        <a:pt x="19492" y="46742"/>
                      </a:lnTo>
                      <a:lnTo>
                        <a:pt x="19849" y="47956"/>
                      </a:lnTo>
                      <a:cubicBezTo>
                        <a:pt x="19385" y="49670"/>
                        <a:pt x="18527" y="47420"/>
                        <a:pt x="18206" y="49599"/>
                      </a:cubicBezTo>
                      <a:cubicBezTo>
                        <a:pt x="18634" y="49170"/>
                        <a:pt x="19170" y="50421"/>
                        <a:pt x="18456" y="50671"/>
                      </a:cubicBezTo>
                      <a:lnTo>
                        <a:pt x="18277" y="50135"/>
                      </a:lnTo>
                      <a:cubicBezTo>
                        <a:pt x="18027" y="50492"/>
                        <a:pt x="18027" y="50742"/>
                        <a:pt x="17741" y="50814"/>
                      </a:cubicBezTo>
                      <a:cubicBezTo>
                        <a:pt x="17741" y="50421"/>
                        <a:pt x="17349" y="50099"/>
                        <a:pt x="16920" y="50563"/>
                      </a:cubicBezTo>
                      <a:lnTo>
                        <a:pt x="16813" y="49778"/>
                      </a:lnTo>
                      <a:lnTo>
                        <a:pt x="16527" y="51314"/>
                      </a:lnTo>
                      <a:cubicBezTo>
                        <a:pt x="15456" y="51385"/>
                        <a:pt x="14813" y="52921"/>
                        <a:pt x="14027" y="52564"/>
                      </a:cubicBezTo>
                      <a:cubicBezTo>
                        <a:pt x="14027" y="52564"/>
                        <a:pt x="12312" y="53600"/>
                        <a:pt x="12527" y="54528"/>
                      </a:cubicBezTo>
                      <a:cubicBezTo>
                        <a:pt x="12455" y="53885"/>
                        <a:pt x="11526" y="54457"/>
                        <a:pt x="11312" y="53814"/>
                      </a:cubicBezTo>
                      <a:cubicBezTo>
                        <a:pt x="11348" y="54635"/>
                        <a:pt x="10598" y="55993"/>
                        <a:pt x="9705" y="56028"/>
                      </a:cubicBezTo>
                      <a:lnTo>
                        <a:pt x="9741" y="55885"/>
                      </a:lnTo>
                      <a:cubicBezTo>
                        <a:pt x="7669" y="57100"/>
                        <a:pt x="7776" y="59351"/>
                        <a:pt x="5883" y="60493"/>
                      </a:cubicBezTo>
                      <a:cubicBezTo>
                        <a:pt x="6454" y="60815"/>
                        <a:pt x="5526" y="61494"/>
                        <a:pt x="6347" y="61779"/>
                      </a:cubicBezTo>
                      <a:cubicBezTo>
                        <a:pt x="5812" y="63922"/>
                        <a:pt x="2704" y="64137"/>
                        <a:pt x="4597" y="66137"/>
                      </a:cubicBezTo>
                      <a:cubicBezTo>
                        <a:pt x="4276" y="67030"/>
                        <a:pt x="3525" y="66851"/>
                        <a:pt x="3168" y="67244"/>
                      </a:cubicBezTo>
                      <a:lnTo>
                        <a:pt x="3168" y="66994"/>
                      </a:lnTo>
                      <a:cubicBezTo>
                        <a:pt x="2561" y="68745"/>
                        <a:pt x="2347" y="69209"/>
                        <a:pt x="1811" y="70495"/>
                      </a:cubicBezTo>
                      <a:cubicBezTo>
                        <a:pt x="1811" y="71245"/>
                        <a:pt x="2883" y="71709"/>
                        <a:pt x="2240" y="72781"/>
                      </a:cubicBezTo>
                      <a:cubicBezTo>
                        <a:pt x="1882" y="72245"/>
                        <a:pt x="1847" y="72781"/>
                        <a:pt x="1704" y="73209"/>
                      </a:cubicBezTo>
                      <a:cubicBezTo>
                        <a:pt x="1704" y="72923"/>
                        <a:pt x="1561" y="72745"/>
                        <a:pt x="1097" y="73280"/>
                      </a:cubicBezTo>
                      <a:cubicBezTo>
                        <a:pt x="1204" y="73388"/>
                        <a:pt x="1275" y="73567"/>
                        <a:pt x="1311" y="73710"/>
                      </a:cubicBezTo>
                      <a:cubicBezTo>
                        <a:pt x="1275" y="73710"/>
                        <a:pt x="1239" y="73710"/>
                        <a:pt x="1204" y="73710"/>
                      </a:cubicBezTo>
                      <a:cubicBezTo>
                        <a:pt x="1168" y="74495"/>
                        <a:pt x="1347" y="74424"/>
                        <a:pt x="1490" y="74067"/>
                      </a:cubicBezTo>
                      <a:cubicBezTo>
                        <a:pt x="1561" y="74102"/>
                        <a:pt x="1668" y="74102"/>
                        <a:pt x="1811" y="74031"/>
                      </a:cubicBezTo>
                      <a:cubicBezTo>
                        <a:pt x="1025" y="74638"/>
                        <a:pt x="1418" y="76174"/>
                        <a:pt x="561" y="76138"/>
                      </a:cubicBezTo>
                      <a:cubicBezTo>
                        <a:pt x="418" y="78496"/>
                        <a:pt x="1168" y="80174"/>
                        <a:pt x="1561" y="81996"/>
                      </a:cubicBezTo>
                      <a:cubicBezTo>
                        <a:pt x="1132" y="82210"/>
                        <a:pt x="740" y="81817"/>
                        <a:pt x="561" y="81246"/>
                      </a:cubicBezTo>
                      <a:lnTo>
                        <a:pt x="775" y="82603"/>
                      </a:lnTo>
                      <a:cubicBezTo>
                        <a:pt x="168" y="82639"/>
                        <a:pt x="382" y="81853"/>
                        <a:pt x="239" y="81424"/>
                      </a:cubicBezTo>
                      <a:cubicBezTo>
                        <a:pt x="-689" y="83139"/>
                        <a:pt x="1418" y="84675"/>
                        <a:pt x="918" y="86640"/>
                      </a:cubicBezTo>
                      <a:lnTo>
                        <a:pt x="1490" y="86925"/>
                      </a:lnTo>
                      <a:lnTo>
                        <a:pt x="1418" y="87068"/>
                      </a:lnTo>
                      <a:cubicBezTo>
                        <a:pt x="1668" y="86997"/>
                        <a:pt x="2097" y="87354"/>
                        <a:pt x="2240" y="87568"/>
                      </a:cubicBezTo>
                      <a:cubicBezTo>
                        <a:pt x="1811" y="87961"/>
                        <a:pt x="989" y="87854"/>
                        <a:pt x="1311" y="88747"/>
                      </a:cubicBezTo>
                      <a:cubicBezTo>
                        <a:pt x="1025" y="89640"/>
                        <a:pt x="2168" y="90747"/>
                        <a:pt x="2847" y="91497"/>
                      </a:cubicBezTo>
                      <a:cubicBezTo>
                        <a:pt x="2740" y="90962"/>
                        <a:pt x="3061" y="91033"/>
                        <a:pt x="3311" y="91176"/>
                      </a:cubicBezTo>
                      <a:cubicBezTo>
                        <a:pt x="3490" y="91604"/>
                        <a:pt x="3133" y="92069"/>
                        <a:pt x="3454" y="92283"/>
                      </a:cubicBezTo>
                      <a:lnTo>
                        <a:pt x="2811" y="92640"/>
                      </a:lnTo>
                      <a:cubicBezTo>
                        <a:pt x="3347" y="92212"/>
                        <a:pt x="4026" y="93426"/>
                        <a:pt x="4383" y="93426"/>
                      </a:cubicBezTo>
                      <a:cubicBezTo>
                        <a:pt x="4026" y="93926"/>
                        <a:pt x="3633" y="92997"/>
                        <a:pt x="3240" y="93069"/>
                      </a:cubicBezTo>
                      <a:cubicBezTo>
                        <a:pt x="4204" y="94712"/>
                        <a:pt x="3633" y="93926"/>
                        <a:pt x="4740" y="95534"/>
                      </a:cubicBezTo>
                      <a:cubicBezTo>
                        <a:pt x="5740" y="96069"/>
                        <a:pt x="5204" y="94998"/>
                        <a:pt x="5990" y="95069"/>
                      </a:cubicBezTo>
                      <a:cubicBezTo>
                        <a:pt x="6562" y="95748"/>
                        <a:pt x="7490" y="96034"/>
                        <a:pt x="7776" y="97069"/>
                      </a:cubicBezTo>
                      <a:lnTo>
                        <a:pt x="8062" y="96427"/>
                      </a:lnTo>
                      <a:cubicBezTo>
                        <a:pt x="9455" y="97248"/>
                        <a:pt x="10026" y="97927"/>
                        <a:pt x="10455" y="99070"/>
                      </a:cubicBezTo>
                      <a:cubicBezTo>
                        <a:pt x="13598" y="99891"/>
                        <a:pt x="15384" y="99177"/>
                        <a:pt x="16277" y="98605"/>
                      </a:cubicBezTo>
                      <a:cubicBezTo>
                        <a:pt x="17170" y="97998"/>
                        <a:pt x="17420" y="97284"/>
                        <a:pt x="17206" y="96641"/>
                      </a:cubicBezTo>
                      <a:cubicBezTo>
                        <a:pt x="17027" y="95355"/>
                        <a:pt x="16027" y="94390"/>
                        <a:pt x="16063" y="94319"/>
                      </a:cubicBezTo>
                      <a:cubicBezTo>
                        <a:pt x="15241" y="93069"/>
                        <a:pt x="14563" y="92497"/>
                        <a:pt x="13491" y="91890"/>
                      </a:cubicBezTo>
                      <a:cubicBezTo>
                        <a:pt x="12527" y="91033"/>
                        <a:pt x="11276" y="90212"/>
                        <a:pt x="10241" y="8846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9" name="Graphic 1">
                <a:extLst>
                  <a:ext uri="{FF2B5EF4-FFF2-40B4-BE49-F238E27FC236}">
                    <a16:creationId xmlns:a16="http://schemas.microsoft.com/office/drawing/2014/main" id="{2FF49C8B-2381-8E4A-A01F-687D1D1602DD}"/>
                  </a:ext>
                </a:extLst>
              </p:cNvPr>
              <p:cNvGrpSpPr/>
              <p:nvPr/>
            </p:nvGrpSpPr>
            <p:grpSpPr>
              <a:xfrm>
                <a:off x="8727709" y="6227462"/>
                <a:ext cx="12136" cy="16422"/>
                <a:chOff x="8727709" y="6227462"/>
                <a:chExt cx="12136" cy="16422"/>
              </a:xfrm>
              <a:grpFill/>
            </p:grpSpPr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1758E6B5-993E-8841-BCD8-7755787148BA}"/>
                    </a:ext>
                  </a:extLst>
                </p:cNvPr>
                <p:cNvSpPr/>
                <p:nvPr/>
              </p:nvSpPr>
              <p:spPr>
                <a:xfrm>
                  <a:off x="8735710" y="6236136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357D9F07-B543-DA45-B57B-3A6CC0983B3C}"/>
                    </a:ext>
                  </a:extLst>
                </p:cNvPr>
                <p:cNvSpPr/>
                <p:nvPr/>
              </p:nvSpPr>
              <p:spPr>
                <a:xfrm>
                  <a:off x="8727923" y="6232636"/>
                  <a:ext cx="35" cy="71"/>
                </a:xfrm>
                <a:custGeom>
                  <a:avLst/>
                  <a:gdLst>
                    <a:gd name="connsiteX0" fmla="*/ 36 w 35"/>
                    <a:gd name="connsiteY0" fmla="*/ 71 h 71"/>
                    <a:gd name="connsiteX1" fmla="*/ 36 w 35"/>
                    <a:gd name="connsiteY1" fmla="*/ 71 h 71"/>
                    <a:gd name="connsiteX2" fmla="*/ 0 w 35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71">
                      <a:moveTo>
                        <a:pt x="36" y="71"/>
                      </a:moveTo>
                      <a:lnTo>
                        <a:pt x="36" y="7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C85E38A7-F2FE-5442-BF2C-1481F64D02AA}"/>
                    </a:ext>
                  </a:extLst>
                </p:cNvPr>
                <p:cNvSpPr/>
                <p:nvPr/>
              </p:nvSpPr>
              <p:spPr>
                <a:xfrm>
                  <a:off x="8727709" y="6227462"/>
                  <a:ext cx="12136" cy="16422"/>
                </a:xfrm>
                <a:custGeom>
                  <a:avLst/>
                  <a:gdLst>
                    <a:gd name="connsiteX0" fmla="*/ 3750 w 12136"/>
                    <a:gd name="connsiteY0" fmla="*/ 2244 h 16422"/>
                    <a:gd name="connsiteX1" fmla="*/ 893 w 12136"/>
                    <a:gd name="connsiteY1" fmla="*/ 3566 h 16422"/>
                    <a:gd name="connsiteX2" fmla="*/ 286 w 12136"/>
                    <a:gd name="connsiteY2" fmla="*/ 5280 h 16422"/>
                    <a:gd name="connsiteX3" fmla="*/ 679 w 12136"/>
                    <a:gd name="connsiteY3" fmla="*/ 6459 h 16422"/>
                    <a:gd name="connsiteX4" fmla="*/ 143 w 12136"/>
                    <a:gd name="connsiteY4" fmla="*/ 6388 h 16422"/>
                    <a:gd name="connsiteX5" fmla="*/ 214 w 12136"/>
                    <a:gd name="connsiteY5" fmla="*/ 6745 h 16422"/>
                    <a:gd name="connsiteX6" fmla="*/ 72 w 12136"/>
                    <a:gd name="connsiteY6" fmla="*/ 6709 h 16422"/>
                    <a:gd name="connsiteX7" fmla="*/ 322 w 12136"/>
                    <a:gd name="connsiteY7" fmla="*/ 7174 h 16422"/>
                    <a:gd name="connsiteX8" fmla="*/ 179 w 12136"/>
                    <a:gd name="connsiteY8" fmla="*/ 7138 h 16422"/>
                    <a:gd name="connsiteX9" fmla="*/ 214 w 12136"/>
                    <a:gd name="connsiteY9" fmla="*/ 7317 h 16422"/>
                    <a:gd name="connsiteX10" fmla="*/ 0 w 12136"/>
                    <a:gd name="connsiteY10" fmla="*/ 7245 h 16422"/>
                    <a:gd name="connsiteX11" fmla="*/ 107 w 12136"/>
                    <a:gd name="connsiteY11" fmla="*/ 8031 h 16422"/>
                    <a:gd name="connsiteX12" fmla="*/ 750 w 12136"/>
                    <a:gd name="connsiteY12" fmla="*/ 8102 h 16422"/>
                    <a:gd name="connsiteX13" fmla="*/ 393 w 12136"/>
                    <a:gd name="connsiteY13" fmla="*/ 9102 h 16422"/>
                    <a:gd name="connsiteX14" fmla="*/ 250 w 12136"/>
                    <a:gd name="connsiteY14" fmla="*/ 9102 h 16422"/>
                    <a:gd name="connsiteX15" fmla="*/ 786 w 12136"/>
                    <a:gd name="connsiteY15" fmla="*/ 10531 h 16422"/>
                    <a:gd name="connsiteX16" fmla="*/ 286 w 12136"/>
                    <a:gd name="connsiteY16" fmla="*/ 10638 h 16422"/>
                    <a:gd name="connsiteX17" fmla="*/ 1964 w 12136"/>
                    <a:gd name="connsiteY17" fmla="*/ 10888 h 16422"/>
                    <a:gd name="connsiteX18" fmla="*/ 1107 w 12136"/>
                    <a:gd name="connsiteY18" fmla="*/ 11281 h 16422"/>
                    <a:gd name="connsiteX19" fmla="*/ 2000 w 12136"/>
                    <a:gd name="connsiteY19" fmla="*/ 11353 h 16422"/>
                    <a:gd name="connsiteX20" fmla="*/ 1786 w 12136"/>
                    <a:gd name="connsiteY20" fmla="*/ 11353 h 16422"/>
                    <a:gd name="connsiteX21" fmla="*/ 2108 w 12136"/>
                    <a:gd name="connsiteY21" fmla="*/ 11674 h 16422"/>
                    <a:gd name="connsiteX22" fmla="*/ 3108 w 12136"/>
                    <a:gd name="connsiteY22" fmla="*/ 11246 h 16422"/>
                    <a:gd name="connsiteX23" fmla="*/ 2215 w 12136"/>
                    <a:gd name="connsiteY23" fmla="*/ 11853 h 16422"/>
                    <a:gd name="connsiteX24" fmla="*/ 3036 w 12136"/>
                    <a:gd name="connsiteY24" fmla="*/ 11531 h 16422"/>
                    <a:gd name="connsiteX25" fmla="*/ 1393 w 12136"/>
                    <a:gd name="connsiteY25" fmla="*/ 13210 h 16422"/>
                    <a:gd name="connsiteX26" fmla="*/ 3072 w 12136"/>
                    <a:gd name="connsiteY26" fmla="*/ 14568 h 16422"/>
                    <a:gd name="connsiteX27" fmla="*/ 4858 w 12136"/>
                    <a:gd name="connsiteY27" fmla="*/ 15425 h 16422"/>
                    <a:gd name="connsiteX28" fmla="*/ 5001 w 12136"/>
                    <a:gd name="connsiteY28" fmla="*/ 15603 h 16422"/>
                    <a:gd name="connsiteX29" fmla="*/ 7715 w 12136"/>
                    <a:gd name="connsiteY29" fmla="*/ 15567 h 16422"/>
                    <a:gd name="connsiteX30" fmla="*/ 8573 w 12136"/>
                    <a:gd name="connsiteY30" fmla="*/ 15675 h 16422"/>
                    <a:gd name="connsiteX31" fmla="*/ 8965 w 12136"/>
                    <a:gd name="connsiteY31" fmla="*/ 16246 h 16422"/>
                    <a:gd name="connsiteX32" fmla="*/ 9251 w 12136"/>
                    <a:gd name="connsiteY32" fmla="*/ 15461 h 16422"/>
                    <a:gd name="connsiteX33" fmla="*/ 9180 w 12136"/>
                    <a:gd name="connsiteY33" fmla="*/ 14960 h 16422"/>
                    <a:gd name="connsiteX34" fmla="*/ 9573 w 12136"/>
                    <a:gd name="connsiteY34" fmla="*/ 15389 h 16422"/>
                    <a:gd name="connsiteX35" fmla="*/ 9608 w 12136"/>
                    <a:gd name="connsiteY35" fmla="*/ 14853 h 16422"/>
                    <a:gd name="connsiteX36" fmla="*/ 10180 w 12136"/>
                    <a:gd name="connsiteY36" fmla="*/ 15175 h 16422"/>
                    <a:gd name="connsiteX37" fmla="*/ 11180 w 12136"/>
                    <a:gd name="connsiteY37" fmla="*/ 13103 h 16422"/>
                    <a:gd name="connsiteX38" fmla="*/ 11323 w 12136"/>
                    <a:gd name="connsiteY38" fmla="*/ 10103 h 16422"/>
                    <a:gd name="connsiteX39" fmla="*/ 11573 w 12136"/>
                    <a:gd name="connsiteY39" fmla="*/ 8388 h 16422"/>
                    <a:gd name="connsiteX40" fmla="*/ 11108 w 12136"/>
                    <a:gd name="connsiteY40" fmla="*/ 6495 h 16422"/>
                    <a:gd name="connsiteX41" fmla="*/ 10787 w 12136"/>
                    <a:gd name="connsiteY41" fmla="*/ 6531 h 16422"/>
                    <a:gd name="connsiteX42" fmla="*/ 10108 w 12136"/>
                    <a:gd name="connsiteY42" fmla="*/ 5459 h 16422"/>
                    <a:gd name="connsiteX43" fmla="*/ 7465 w 12136"/>
                    <a:gd name="connsiteY43" fmla="*/ 4745 h 16422"/>
                    <a:gd name="connsiteX44" fmla="*/ 6358 w 12136"/>
                    <a:gd name="connsiteY44" fmla="*/ 6816 h 16422"/>
                    <a:gd name="connsiteX45" fmla="*/ 5894 w 12136"/>
                    <a:gd name="connsiteY45" fmla="*/ 9567 h 16422"/>
                    <a:gd name="connsiteX46" fmla="*/ 5894 w 12136"/>
                    <a:gd name="connsiteY46" fmla="*/ 9567 h 16422"/>
                    <a:gd name="connsiteX47" fmla="*/ 5751 w 12136"/>
                    <a:gd name="connsiteY47" fmla="*/ 9745 h 16422"/>
                    <a:gd name="connsiteX48" fmla="*/ 5644 w 12136"/>
                    <a:gd name="connsiteY48" fmla="*/ 9852 h 16422"/>
                    <a:gd name="connsiteX49" fmla="*/ 5644 w 12136"/>
                    <a:gd name="connsiteY49" fmla="*/ 9852 h 16422"/>
                    <a:gd name="connsiteX50" fmla="*/ 5358 w 12136"/>
                    <a:gd name="connsiteY50" fmla="*/ 10031 h 16422"/>
                    <a:gd name="connsiteX51" fmla="*/ 5394 w 12136"/>
                    <a:gd name="connsiteY51" fmla="*/ 10031 h 16422"/>
                    <a:gd name="connsiteX52" fmla="*/ 5251 w 12136"/>
                    <a:gd name="connsiteY52" fmla="*/ 10103 h 16422"/>
                    <a:gd name="connsiteX53" fmla="*/ 5001 w 12136"/>
                    <a:gd name="connsiteY53" fmla="*/ 10174 h 16422"/>
                    <a:gd name="connsiteX54" fmla="*/ 5001 w 12136"/>
                    <a:gd name="connsiteY54" fmla="*/ 10174 h 16422"/>
                    <a:gd name="connsiteX55" fmla="*/ 5001 w 12136"/>
                    <a:gd name="connsiteY55" fmla="*/ 10174 h 16422"/>
                    <a:gd name="connsiteX56" fmla="*/ 5001 w 12136"/>
                    <a:gd name="connsiteY56" fmla="*/ 10174 h 16422"/>
                    <a:gd name="connsiteX57" fmla="*/ 5108 w 12136"/>
                    <a:gd name="connsiteY57" fmla="*/ 10174 h 16422"/>
                    <a:gd name="connsiteX58" fmla="*/ 5108 w 12136"/>
                    <a:gd name="connsiteY58" fmla="*/ 10174 h 16422"/>
                    <a:gd name="connsiteX59" fmla="*/ 5215 w 12136"/>
                    <a:gd name="connsiteY59" fmla="*/ 10174 h 16422"/>
                    <a:gd name="connsiteX60" fmla="*/ 5179 w 12136"/>
                    <a:gd name="connsiteY60" fmla="*/ 10174 h 16422"/>
                    <a:gd name="connsiteX61" fmla="*/ 5358 w 12136"/>
                    <a:gd name="connsiteY61" fmla="*/ 10210 h 16422"/>
                    <a:gd name="connsiteX62" fmla="*/ 5786 w 12136"/>
                    <a:gd name="connsiteY62" fmla="*/ 10353 h 16422"/>
                    <a:gd name="connsiteX63" fmla="*/ 6608 w 12136"/>
                    <a:gd name="connsiteY63" fmla="*/ 10745 h 16422"/>
                    <a:gd name="connsiteX64" fmla="*/ 6108 w 12136"/>
                    <a:gd name="connsiteY64" fmla="*/ 10531 h 16422"/>
                    <a:gd name="connsiteX65" fmla="*/ 5644 w 12136"/>
                    <a:gd name="connsiteY65" fmla="*/ 10317 h 16422"/>
                    <a:gd name="connsiteX66" fmla="*/ 5822 w 12136"/>
                    <a:gd name="connsiteY66" fmla="*/ 10388 h 16422"/>
                    <a:gd name="connsiteX67" fmla="*/ 5822 w 12136"/>
                    <a:gd name="connsiteY67" fmla="*/ 10388 h 16422"/>
                    <a:gd name="connsiteX68" fmla="*/ 6001 w 12136"/>
                    <a:gd name="connsiteY68" fmla="*/ 10496 h 16422"/>
                    <a:gd name="connsiteX69" fmla="*/ 6036 w 12136"/>
                    <a:gd name="connsiteY69" fmla="*/ 10531 h 16422"/>
                    <a:gd name="connsiteX70" fmla="*/ 6036 w 12136"/>
                    <a:gd name="connsiteY70" fmla="*/ 10531 h 16422"/>
                    <a:gd name="connsiteX71" fmla="*/ 6036 w 12136"/>
                    <a:gd name="connsiteY71" fmla="*/ 10567 h 16422"/>
                    <a:gd name="connsiteX72" fmla="*/ 6036 w 12136"/>
                    <a:gd name="connsiteY72" fmla="*/ 10567 h 16422"/>
                    <a:gd name="connsiteX73" fmla="*/ 6001 w 12136"/>
                    <a:gd name="connsiteY73" fmla="*/ 10496 h 16422"/>
                    <a:gd name="connsiteX74" fmla="*/ 7608 w 12136"/>
                    <a:gd name="connsiteY74" fmla="*/ 9817 h 16422"/>
                    <a:gd name="connsiteX75" fmla="*/ 7572 w 12136"/>
                    <a:gd name="connsiteY75" fmla="*/ 9888 h 16422"/>
                    <a:gd name="connsiteX76" fmla="*/ 7537 w 12136"/>
                    <a:gd name="connsiteY76" fmla="*/ 9960 h 16422"/>
                    <a:gd name="connsiteX77" fmla="*/ 7501 w 12136"/>
                    <a:gd name="connsiteY77" fmla="*/ 9995 h 16422"/>
                    <a:gd name="connsiteX78" fmla="*/ 7501 w 12136"/>
                    <a:gd name="connsiteY78" fmla="*/ 9995 h 16422"/>
                    <a:gd name="connsiteX79" fmla="*/ 7501 w 12136"/>
                    <a:gd name="connsiteY79" fmla="*/ 9995 h 16422"/>
                    <a:gd name="connsiteX80" fmla="*/ 7537 w 12136"/>
                    <a:gd name="connsiteY80" fmla="*/ 9960 h 16422"/>
                    <a:gd name="connsiteX81" fmla="*/ 7537 w 12136"/>
                    <a:gd name="connsiteY81" fmla="*/ 9960 h 16422"/>
                    <a:gd name="connsiteX82" fmla="*/ 7537 w 12136"/>
                    <a:gd name="connsiteY82" fmla="*/ 9960 h 16422"/>
                    <a:gd name="connsiteX83" fmla="*/ 7537 w 12136"/>
                    <a:gd name="connsiteY83" fmla="*/ 9960 h 16422"/>
                    <a:gd name="connsiteX84" fmla="*/ 7537 w 12136"/>
                    <a:gd name="connsiteY84" fmla="*/ 9960 h 16422"/>
                    <a:gd name="connsiteX85" fmla="*/ 7537 w 12136"/>
                    <a:gd name="connsiteY85" fmla="*/ 9960 h 16422"/>
                    <a:gd name="connsiteX86" fmla="*/ 7608 w 12136"/>
                    <a:gd name="connsiteY86" fmla="*/ 9888 h 16422"/>
                    <a:gd name="connsiteX87" fmla="*/ 7608 w 12136"/>
                    <a:gd name="connsiteY87" fmla="*/ 9888 h 16422"/>
                    <a:gd name="connsiteX88" fmla="*/ 7822 w 12136"/>
                    <a:gd name="connsiteY88" fmla="*/ 9781 h 16422"/>
                    <a:gd name="connsiteX89" fmla="*/ 7858 w 12136"/>
                    <a:gd name="connsiteY89" fmla="*/ 9745 h 16422"/>
                    <a:gd name="connsiteX90" fmla="*/ 7858 w 12136"/>
                    <a:gd name="connsiteY90" fmla="*/ 9745 h 16422"/>
                    <a:gd name="connsiteX91" fmla="*/ 8001 w 12136"/>
                    <a:gd name="connsiteY91" fmla="*/ 9709 h 16422"/>
                    <a:gd name="connsiteX92" fmla="*/ 8001 w 12136"/>
                    <a:gd name="connsiteY92" fmla="*/ 9709 h 16422"/>
                    <a:gd name="connsiteX93" fmla="*/ 8037 w 12136"/>
                    <a:gd name="connsiteY93" fmla="*/ 9709 h 16422"/>
                    <a:gd name="connsiteX94" fmla="*/ 8215 w 12136"/>
                    <a:gd name="connsiteY94" fmla="*/ 9638 h 16422"/>
                    <a:gd name="connsiteX95" fmla="*/ 8251 w 12136"/>
                    <a:gd name="connsiteY95" fmla="*/ 9638 h 16422"/>
                    <a:gd name="connsiteX96" fmla="*/ 8251 w 12136"/>
                    <a:gd name="connsiteY96" fmla="*/ 9638 h 16422"/>
                    <a:gd name="connsiteX97" fmla="*/ 8323 w 12136"/>
                    <a:gd name="connsiteY97" fmla="*/ 9638 h 16422"/>
                    <a:gd name="connsiteX98" fmla="*/ 8358 w 12136"/>
                    <a:gd name="connsiteY98" fmla="*/ 9638 h 16422"/>
                    <a:gd name="connsiteX99" fmla="*/ 8323 w 12136"/>
                    <a:gd name="connsiteY99" fmla="*/ 9638 h 16422"/>
                    <a:gd name="connsiteX100" fmla="*/ 8394 w 12136"/>
                    <a:gd name="connsiteY100" fmla="*/ 9638 h 16422"/>
                    <a:gd name="connsiteX101" fmla="*/ 8608 w 12136"/>
                    <a:gd name="connsiteY101" fmla="*/ 9603 h 16422"/>
                    <a:gd name="connsiteX102" fmla="*/ 8787 w 12136"/>
                    <a:gd name="connsiteY102" fmla="*/ 9603 h 16422"/>
                    <a:gd name="connsiteX103" fmla="*/ 8822 w 12136"/>
                    <a:gd name="connsiteY103" fmla="*/ 9603 h 16422"/>
                    <a:gd name="connsiteX104" fmla="*/ 8965 w 12136"/>
                    <a:gd name="connsiteY104" fmla="*/ 9603 h 16422"/>
                    <a:gd name="connsiteX105" fmla="*/ 8965 w 12136"/>
                    <a:gd name="connsiteY105" fmla="*/ 9603 h 16422"/>
                    <a:gd name="connsiteX106" fmla="*/ 9215 w 12136"/>
                    <a:gd name="connsiteY106" fmla="*/ 9638 h 16422"/>
                    <a:gd name="connsiteX107" fmla="*/ 9215 w 12136"/>
                    <a:gd name="connsiteY107" fmla="*/ 9638 h 16422"/>
                    <a:gd name="connsiteX108" fmla="*/ 9251 w 12136"/>
                    <a:gd name="connsiteY108" fmla="*/ 9638 h 16422"/>
                    <a:gd name="connsiteX109" fmla="*/ 8394 w 12136"/>
                    <a:gd name="connsiteY109" fmla="*/ 9388 h 16422"/>
                    <a:gd name="connsiteX110" fmla="*/ 9108 w 12136"/>
                    <a:gd name="connsiteY110" fmla="*/ 9603 h 16422"/>
                    <a:gd name="connsiteX111" fmla="*/ 9180 w 12136"/>
                    <a:gd name="connsiteY111" fmla="*/ 9638 h 16422"/>
                    <a:gd name="connsiteX112" fmla="*/ 9037 w 12136"/>
                    <a:gd name="connsiteY112" fmla="*/ 9603 h 16422"/>
                    <a:gd name="connsiteX113" fmla="*/ 7965 w 12136"/>
                    <a:gd name="connsiteY113" fmla="*/ 9102 h 16422"/>
                    <a:gd name="connsiteX114" fmla="*/ 8323 w 12136"/>
                    <a:gd name="connsiteY114" fmla="*/ 9246 h 16422"/>
                    <a:gd name="connsiteX115" fmla="*/ 8858 w 12136"/>
                    <a:gd name="connsiteY115" fmla="*/ 9495 h 16422"/>
                    <a:gd name="connsiteX116" fmla="*/ 8573 w 12136"/>
                    <a:gd name="connsiteY116" fmla="*/ 9352 h 16422"/>
                    <a:gd name="connsiteX117" fmla="*/ 8680 w 12136"/>
                    <a:gd name="connsiteY117" fmla="*/ 9388 h 16422"/>
                    <a:gd name="connsiteX118" fmla="*/ 8323 w 12136"/>
                    <a:gd name="connsiteY118" fmla="*/ 9210 h 16422"/>
                    <a:gd name="connsiteX119" fmla="*/ 8037 w 12136"/>
                    <a:gd name="connsiteY119" fmla="*/ 9067 h 16422"/>
                    <a:gd name="connsiteX120" fmla="*/ 8751 w 12136"/>
                    <a:gd name="connsiteY120" fmla="*/ 9424 h 16422"/>
                    <a:gd name="connsiteX121" fmla="*/ 7680 w 12136"/>
                    <a:gd name="connsiteY121" fmla="*/ 8602 h 16422"/>
                    <a:gd name="connsiteX122" fmla="*/ 8430 w 12136"/>
                    <a:gd name="connsiteY122" fmla="*/ 9210 h 16422"/>
                    <a:gd name="connsiteX123" fmla="*/ 8323 w 12136"/>
                    <a:gd name="connsiteY123" fmla="*/ 9102 h 16422"/>
                    <a:gd name="connsiteX124" fmla="*/ 8501 w 12136"/>
                    <a:gd name="connsiteY124" fmla="*/ 9246 h 16422"/>
                    <a:gd name="connsiteX125" fmla="*/ 8215 w 12136"/>
                    <a:gd name="connsiteY125" fmla="*/ 8995 h 16422"/>
                    <a:gd name="connsiteX126" fmla="*/ 8215 w 12136"/>
                    <a:gd name="connsiteY126" fmla="*/ 8995 h 16422"/>
                    <a:gd name="connsiteX127" fmla="*/ 8215 w 12136"/>
                    <a:gd name="connsiteY127" fmla="*/ 8995 h 16422"/>
                    <a:gd name="connsiteX128" fmla="*/ 7894 w 12136"/>
                    <a:gd name="connsiteY128" fmla="*/ 8638 h 16422"/>
                    <a:gd name="connsiteX129" fmla="*/ 8180 w 12136"/>
                    <a:gd name="connsiteY129" fmla="*/ 8959 h 16422"/>
                    <a:gd name="connsiteX130" fmla="*/ 8180 w 12136"/>
                    <a:gd name="connsiteY130" fmla="*/ 8959 h 16422"/>
                    <a:gd name="connsiteX131" fmla="*/ 8144 w 12136"/>
                    <a:gd name="connsiteY131" fmla="*/ 8924 h 16422"/>
                    <a:gd name="connsiteX132" fmla="*/ 8037 w 12136"/>
                    <a:gd name="connsiteY132" fmla="*/ 8745 h 16422"/>
                    <a:gd name="connsiteX133" fmla="*/ 7965 w 12136"/>
                    <a:gd name="connsiteY133" fmla="*/ 8674 h 16422"/>
                    <a:gd name="connsiteX134" fmla="*/ 8001 w 12136"/>
                    <a:gd name="connsiteY134" fmla="*/ 8745 h 16422"/>
                    <a:gd name="connsiteX135" fmla="*/ 8001 w 12136"/>
                    <a:gd name="connsiteY135" fmla="*/ 8745 h 16422"/>
                    <a:gd name="connsiteX136" fmla="*/ 7965 w 12136"/>
                    <a:gd name="connsiteY136" fmla="*/ 8674 h 16422"/>
                    <a:gd name="connsiteX137" fmla="*/ 8001 w 12136"/>
                    <a:gd name="connsiteY137" fmla="*/ 8710 h 16422"/>
                    <a:gd name="connsiteX138" fmla="*/ 7929 w 12136"/>
                    <a:gd name="connsiteY138" fmla="*/ 8602 h 16422"/>
                    <a:gd name="connsiteX139" fmla="*/ 7715 w 12136"/>
                    <a:gd name="connsiteY139" fmla="*/ 8138 h 16422"/>
                    <a:gd name="connsiteX140" fmla="*/ 7680 w 12136"/>
                    <a:gd name="connsiteY140" fmla="*/ 7923 h 16422"/>
                    <a:gd name="connsiteX141" fmla="*/ 7465 w 12136"/>
                    <a:gd name="connsiteY141" fmla="*/ 7317 h 16422"/>
                    <a:gd name="connsiteX142" fmla="*/ 7680 w 12136"/>
                    <a:gd name="connsiteY142" fmla="*/ 7495 h 16422"/>
                    <a:gd name="connsiteX143" fmla="*/ 8037 w 12136"/>
                    <a:gd name="connsiteY143" fmla="*/ 4173 h 16422"/>
                    <a:gd name="connsiteX144" fmla="*/ 8180 w 12136"/>
                    <a:gd name="connsiteY144" fmla="*/ 1959 h 16422"/>
                    <a:gd name="connsiteX145" fmla="*/ 7215 w 12136"/>
                    <a:gd name="connsiteY145" fmla="*/ 387 h 16422"/>
                    <a:gd name="connsiteX146" fmla="*/ 5215 w 12136"/>
                    <a:gd name="connsiteY146" fmla="*/ 530 h 16422"/>
                    <a:gd name="connsiteX147" fmla="*/ 3750 w 12136"/>
                    <a:gd name="connsiteY147" fmla="*/ 2244 h 16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</a:cxnLst>
                  <a:rect l="l" t="t" r="r" b="b"/>
                  <a:pathLst>
                    <a:path w="12136" h="16422">
                      <a:moveTo>
                        <a:pt x="3750" y="2244"/>
                      </a:moveTo>
                      <a:cubicBezTo>
                        <a:pt x="2572" y="2709"/>
                        <a:pt x="1322" y="2173"/>
                        <a:pt x="893" y="3566"/>
                      </a:cubicBezTo>
                      <a:cubicBezTo>
                        <a:pt x="464" y="3995"/>
                        <a:pt x="357" y="4709"/>
                        <a:pt x="286" y="5280"/>
                      </a:cubicBezTo>
                      <a:cubicBezTo>
                        <a:pt x="1072" y="5888"/>
                        <a:pt x="0" y="5923"/>
                        <a:pt x="679" y="6459"/>
                      </a:cubicBezTo>
                      <a:lnTo>
                        <a:pt x="143" y="6388"/>
                      </a:lnTo>
                      <a:cubicBezTo>
                        <a:pt x="357" y="6567"/>
                        <a:pt x="536" y="6745"/>
                        <a:pt x="214" y="6745"/>
                      </a:cubicBezTo>
                      <a:lnTo>
                        <a:pt x="72" y="6709"/>
                      </a:lnTo>
                      <a:cubicBezTo>
                        <a:pt x="429" y="6959"/>
                        <a:pt x="143" y="7066"/>
                        <a:pt x="322" y="7174"/>
                      </a:cubicBezTo>
                      <a:lnTo>
                        <a:pt x="179" y="7138"/>
                      </a:lnTo>
                      <a:lnTo>
                        <a:pt x="214" y="7317"/>
                      </a:lnTo>
                      <a:lnTo>
                        <a:pt x="0" y="7245"/>
                      </a:lnTo>
                      <a:cubicBezTo>
                        <a:pt x="357" y="7602"/>
                        <a:pt x="357" y="7817"/>
                        <a:pt x="107" y="8031"/>
                      </a:cubicBezTo>
                      <a:lnTo>
                        <a:pt x="750" y="8102"/>
                      </a:lnTo>
                      <a:cubicBezTo>
                        <a:pt x="-72" y="8459"/>
                        <a:pt x="1286" y="8745"/>
                        <a:pt x="393" y="9102"/>
                      </a:cubicBezTo>
                      <a:lnTo>
                        <a:pt x="250" y="9102"/>
                      </a:lnTo>
                      <a:cubicBezTo>
                        <a:pt x="1964" y="9603"/>
                        <a:pt x="-929" y="10067"/>
                        <a:pt x="786" y="10531"/>
                      </a:cubicBezTo>
                      <a:cubicBezTo>
                        <a:pt x="571" y="10496"/>
                        <a:pt x="464" y="10602"/>
                        <a:pt x="286" y="10638"/>
                      </a:cubicBezTo>
                      <a:cubicBezTo>
                        <a:pt x="500" y="10888"/>
                        <a:pt x="679" y="11174"/>
                        <a:pt x="1964" y="10888"/>
                      </a:cubicBezTo>
                      <a:cubicBezTo>
                        <a:pt x="2000" y="11067"/>
                        <a:pt x="1607" y="11138"/>
                        <a:pt x="1107" y="11281"/>
                      </a:cubicBezTo>
                      <a:cubicBezTo>
                        <a:pt x="1679" y="11138"/>
                        <a:pt x="1929" y="11246"/>
                        <a:pt x="2000" y="11353"/>
                      </a:cubicBezTo>
                      <a:lnTo>
                        <a:pt x="1786" y="11353"/>
                      </a:lnTo>
                      <a:lnTo>
                        <a:pt x="2108" y="11674"/>
                      </a:lnTo>
                      <a:lnTo>
                        <a:pt x="3108" y="11246"/>
                      </a:lnTo>
                      <a:cubicBezTo>
                        <a:pt x="2893" y="11531"/>
                        <a:pt x="1893" y="11746"/>
                        <a:pt x="2215" y="11853"/>
                      </a:cubicBezTo>
                      <a:lnTo>
                        <a:pt x="3036" y="11531"/>
                      </a:lnTo>
                      <a:cubicBezTo>
                        <a:pt x="2965" y="11817"/>
                        <a:pt x="1822" y="12531"/>
                        <a:pt x="1393" y="13210"/>
                      </a:cubicBezTo>
                      <a:cubicBezTo>
                        <a:pt x="1607" y="13889"/>
                        <a:pt x="2322" y="14317"/>
                        <a:pt x="3072" y="14568"/>
                      </a:cubicBezTo>
                      <a:cubicBezTo>
                        <a:pt x="3786" y="14853"/>
                        <a:pt x="4429" y="14889"/>
                        <a:pt x="4858" y="15425"/>
                      </a:cubicBezTo>
                      <a:lnTo>
                        <a:pt x="5001" y="15603"/>
                      </a:lnTo>
                      <a:lnTo>
                        <a:pt x="7715" y="15567"/>
                      </a:lnTo>
                      <a:cubicBezTo>
                        <a:pt x="7965" y="15567"/>
                        <a:pt x="8251" y="15603"/>
                        <a:pt x="8573" y="15675"/>
                      </a:cubicBezTo>
                      <a:lnTo>
                        <a:pt x="8965" y="16246"/>
                      </a:lnTo>
                      <a:cubicBezTo>
                        <a:pt x="9501" y="17068"/>
                        <a:pt x="8751" y="14710"/>
                        <a:pt x="9251" y="15461"/>
                      </a:cubicBezTo>
                      <a:lnTo>
                        <a:pt x="9180" y="14960"/>
                      </a:lnTo>
                      <a:cubicBezTo>
                        <a:pt x="9323" y="15067"/>
                        <a:pt x="9537" y="15139"/>
                        <a:pt x="9573" y="15389"/>
                      </a:cubicBezTo>
                      <a:cubicBezTo>
                        <a:pt x="9751" y="15282"/>
                        <a:pt x="9680" y="15139"/>
                        <a:pt x="9608" y="14853"/>
                      </a:cubicBezTo>
                      <a:lnTo>
                        <a:pt x="10180" y="15175"/>
                      </a:lnTo>
                      <a:cubicBezTo>
                        <a:pt x="11180" y="14889"/>
                        <a:pt x="10680" y="13567"/>
                        <a:pt x="11180" y="13103"/>
                      </a:cubicBezTo>
                      <a:cubicBezTo>
                        <a:pt x="12787" y="12782"/>
                        <a:pt x="12037" y="10710"/>
                        <a:pt x="11323" y="10103"/>
                      </a:cubicBezTo>
                      <a:cubicBezTo>
                        <a:pt x="10573" y="9603"/>
                        <a:pt x="11144" y="9138"/>
                        <a:pt x="11573" y="8388"/>
                      </a:cubicBezTo>
                      <a:cubicBezTo>
                        <a:pt x="12001" y="7674"/>
                        <a:pt x="12216" y="6673"/>
                        <a:pt x="11108" y="6495"/>
                      </a:cubicBezTo>
                      <a:cubicBezTo>
                        <a:pt x="11216" y="6388"/>
                        <a:pt x="10894" y="6459"/>
                        <a:pt x="10787" y="6531"/>
                      </a:cubicBezTo>
                      <a:cubicBezTo>
                        <a:pt x="10644" y="6173"/>
                        <a:pt x="10359" y="5816"/>
                        <a:pt x="10108" y="5459"/>
                      </a:cubicBezTo>
                      <a:cubicBezTo>
                        <a:pt x="10216" y="5459"/>
                        <a:pt x="8751" y="4102"/>
                        <a:pt x="7465" y="4745"/>
                      </a:cubicBezTo>
                      <a:cubicBezTo>
                        <a:pt x="6858" y="5031"/>
                        <a:pt x="6501" y="5709"/>
                        <a:pt x="6358" y="6816"/>
                      </a:cubicBezTo>
                      <a:cubicBezTo>
                        <a:pt x="6358" y="7745"/>
                        <a:pt x="5751" y="10210"/>
                        <a:pt x="5894" y="9567"/>
                      </a:cubicBezTo>
                      <a:lnTo>
                        <a:pt x="5894" y="9567"/>
                      </a:lnTo>
                      <a:cubicBezTo>
                        <a:pt x="5894" y="9603"/>
                        <a:pt x="5822" y="9674"/>
                        <a:pt x="5751" y="9745"/>
                      </a:cubicBezTo>
                      <a:cubicBezTo>
                        <a:pt x="5751" y="9745"/>
                        <a:pt x="5644" y="9817"/>
                        <a:pt x="5644" y="9852"/>
                      </a:cubicBezTo>
                      <a:lnTo>
                        <a:pt x="5644" y="9852"/>
                      </a:lnTo>
                      <a:cubicBezTo>
                        <a:pt x="5572" y="9924"/>
                        <a:pt x="5465" y="9960"/>
                        <a:pt x="5358" y="10031"/>
                      </a:cubicBezTo>
                      <a:lnTo>
                        <a:pt x="5394" y="10031"/>
                      </a:lnTo>
                      <a:cubicBezTo>
                        <a:pt x="5322" y="10067"/>
                        <a:pt x="5251" y="10103"/>
                        <a:pt x="5251" y="10103"/>
                      </a:cubicBezTo>
                      <a:cubicBezTo>
                        <a:pt x="5108" y="10174"/>
                        <a:pt x="5001" y="10174"/>
                        <a:pt x="5001" y="10174"/>
                      </a:cubicBezTo>
                      <a:lnTo>
                        <a:pt x="5001" y="10174"/>
                      </a:lnTo>
                      <a:lnTo>
                        <a:pt x="5001" y="10174"/>
                      </a:lnTo>
                      <a:lnTo>
                        <a:pt x="5001" y="10174"/>
                      </a:lnTo>
                      <a:cubicBezTo>
                        <a:pt x="5144" y="10174"/>
                        <a:pt x="5036" y="10174"/>
                        <a:pt x="5108" y="10174"/>
                      </a:cubicBezTo>
                      <a:lnTo>
                        <a:pt x="5108" y="10174"/>
                      </a:lnTo>
                      <a:lnTo>
                        <a:pt x="5215" y="10174"/>
                      </a:lnTo>
                      <a:lnTo>
                        <a:pt x="5179" y="10174"/>
                      </a:lnTo>
                      <a:cubicBezTo>
                        <a:pt x="5358" y="10210"/>
                        <a:pt x="5251" y="10174"/>
                        <a:pt x="5358" y="10210"/>
                      </a:cubicBezTo>
                      <a:cubicBezTo>
                        <a:pt x="5394" y="10210"/>
                        <a:pt x="5572" y="10281"/>
                        <a:pt x="5786" y="10353"/>
                      </a:cubicBezTo>
                      <a:cubicBezTo>
                        <a:pt x="6394" y="10567"/>
                        <a:pt x="6929" y="10853"/>
                        <a:pt x="6608" y="10745"/>
                      </a:cubicBezTo>
                      <a:cubicBezTo>
                        <a:pt x="7180" y="11031"/>
                        <a:pt x="5644" y="10281"/>
                        <a:pt x="6108" y="10531"/>
                      </a:cubicBezTo>
                      <a:cubicBezTo>
                        <a:pt x="5429" y="10210"/>
                        <a:pt x="5679" y="10317"/>
                        <a:pt x="5644" y="10317"/>
                      </a:cubicBezTo>
                      <a:cubicBezTo>
                        <a:pt x="5715" y="10353"/>
                        <a:pt x="5679" y="10353"/>
                        <a:pt x="5822" y="10388"/>
                      </a:cubicBezTo>
                      <a:lnTo>
                        <a:pt x="5822" y="10388"/>
                      </a:lnTo>
                      <a:cubicBezTo>
                        <a:pt x="6001" y="10496"/>
                        <a:pt x="5822" y="10388"/>
                        <a:pt x="6001" y="10496"/>
                      </a:cubicBezTo>
                      <a:cubicBezTo>
                        <a:pt x="6001" y="10496"/>
                        <a:pt x="6001" y="10496"/>
                        <a:pt x="6036" y="10531"/>
                      </a:cubicBezTo>
                      <a:lnTo>
                        <a:pt x="6036" y="10531"/>
                      </a:lnTo>
                      <a:lnTo>
                        <a:pt x="6036" y="10567"/>
                      </a:lnTo>
                      <a:lnTo>
                        <a:pt x="6036" y="10567"/>
                      </a:lnTo>
                      <a:cubicBezTo>
                        <a:pt x="6036" y="10531"/>
                        <a:pt x="6001" y="10496"/>
                        <a:pt x="6001" y="10496"/>
                      </a:cubicBezTo>
                      <a:lnTo>
                        <a:pt x="7608" y="9817"/>
                      </a:lnTo>
                      <a:cubicBezTo>
                        <a:pt x="7608" y="9852"/>
                        <a:pt x="7608" y="9817"/>
                        <a:pt x="7572" y="9888"/>
                      </a:cubicBezTo>
                      <a:cubicBezTo>
                        <a:pt x="7537" y="9960"/>
                        <a:pt x="7572" y="9924"/>
                        <a:pt x="7537" y="9960"/>
                      </a:cubicBezTo>
                      <a:cubicBezTo>
                        <a:pt x="7537" y="9960"/>
                        <a:pt x="7537" y="9960"/>
                        <a:pt x="7501" y="9995"/>
                      </a:cubicBezTo>
                      <a:lnTo>
                        <a:pt x="7501" y="9995"/>
                      </a:lnTo>
                      <a:lnTo>
                        <a:pt x="7501" y="9995"/>
                      </a:lnTo>
                      <a:cubicBezTo>
                        <a:pt x="7537" y="9995"/>
                        <a:pt x="7537" y="9960"/>
                        <a:pt x="7537" y="9960"/>
                      </a:cubicBezTo>
                      <a:lnTo>
                        <a:pt x="7537" y="9960"/>
                      </a:lnTo>
                      <a:lnTo>
                        <a:pt x="7537" y="9960"/>
                      </a:lnTo>
                      <a:lnTo>
                        <a:pt x="7537" y="9960"/>
                      </a:lnTo>
                      <a:cubicBezTo>
                        <a:pt x="7537" y="9960"/>
                        <a:pt x="7537" y="9960"/>
                        <a:pt x="7537" y="9960"/>
                      </a:cubicBezTo>
                      <a:lnTo>
                        <a:pt x="7537" y="9960"/>
                      </a:lnTo>
                      <a:cubicBezTo>
                        <a:pt x="7572" y="9924"/>
                        <a:pt x="7572" y="9960"/>
                        <a:pt x="7608" y="9888"/>
                      </a:cubicBezTo>
                      <a:cubicBezTo>
                        <a:pt x="7608" y="9888"/>
                        <a:pt x="7572" y="9924"/>
                        <a:pt x="7608" y="9888"/>
                      </a:cubicBezTo>
                      <a:cubicBezTo>
                        <a:pt x="7680" y="9852"/>
                        <a:pt x="7787" y="9781"/>
                        <a:pt x="7822" y="9781"/>
                      </a:cubicBezTo>
                      <a:cubicBezTo>
                        <a:pt x="7822" y="9781"/>
                        <a:pt x="7822" y="9781"/>
                        <a:pt x="7858" y="9745"/>
                      </a:cubicBezTo>
                      <a:lnTo>
                        <a:pt x="7858" y="9745"/>
                      </a:lnTo>
                      <a:cubicBezTo>
                        <a:pt x="7929" y="9709"/>
                        <a:pt x="7929" y="9709"/>
                        <a:pt x="8001" y="9709"/>
                      </a:cubicBezTo>
                      <a:lnTo>
                        <a:pt x="8001" y="9709"/>
                      </a:lnTo>
                      <a:lnTo>
                        <a:pt x="8037" y="9709"/>
                      </a:lnTo>
                      <a:cubicBezTo>
                        <a:pt x="8180" y="9674"/>
                        <a:pt x="8001" y="9709"/>
                        <a:pt x="8215" y="9638"/>
                      </a:cubicBezTo>
                      <a:cubicBezTo>
                        <a:pt x="8180" y="9638"/>
                        <a:pt x="8180" y="9638"/>
                        <a:pt x="8251" y="9638"/>
                      </a:cubicBezTo>
                      <a:lnTo>
                        <a:pt x="8251" y="9638"/>
                      </a:lnTo>
                      <a:lnTo>
                        <a:pt x="8323" y="9638"/>
                      </a:lnTo>
                      <a:cubicBezTo>
                        <a:pt x="8287" y="9638"/>
                        <a:pt x="8323" y="9638"/>
                        <a:pt x="8358" y="9638"/>
                      </a:cubicBezTo>
                      <a:lnTo>
                        <a:pt x="8323" y="9638"/>
                      </a:lnTo>
                      <a:lnTo>
                        <a:pt x="8394" y="9638"/>
                      </a:lnTo>
                      <a:cubicBezTo>
                        <a:pt x="8573" y="9603"/>
                        <a:pt x="8358" y="9638"/>
                        <a:pt x="8608" y="9603"/>
                      </a:cubicBezTo>
                      <a:cubicBezTo>
                        <a:pt x="8608" y="9603"/>
                        <a:pt x="8537" y="9603"/>
                        <a:pt x="8787" y="9603"/>
                      </a:cubicBezTo>
                      <a:cubicBezTo>
                        <a:pt x="8751" y="9603"/>
                        <a:pt x="8822" y="9603"/>
                        <a:pt x="8822" y="9603"/>
                      </a:cubicBezTo>
                      <a:cubicBezTo>
                        <a:pt x="8930" y="9603"/>
                        <a:pt x="8894" y="9603"/>
                        <a:pt x="8965" y="9603"/>
                      </a:cubicBezTo>
                      <a:lnTo>
                        <a:pt x="8965" y="9603"/>
                      </a:lnTo>
                      <a:cubicBezTo>
                        <a:pt x="9072" y="9603"/>
                        <a:pt x="9180" y="9638"/>
                        <a:pt x="9215" y="9638"/>
                      </a:cubicBezTo>
                      <a:lnTo>
                        <a:pt x="9215" y="9638"/>
                      </a:lnTo>
                      <a:cubicBezTo>
                        <a:pt x="8894" y="9567"/>
                        <a:pt x="9358" y="9674"/>
                        <a:pt x="9251" y="9638"/>
                      </a:cubicBezTo>
                      <a:cubicBezTo>
                        <a:pt x="9108" y="9603"/>
                        <a:pt x="9251" y="9638"/>
                        <a:pt x="8394" y="9388"/>
                      </a:cubicBezTo>
                      <a:cubicBezTo>
                        <a:pt x="8251" y="9317"/>
                        <a:pt x="9001" y="9531"/>
                        <a:pt x="9108" y="9603"/>
                      </a:cubicBezTo>
                      <a:lnTo>
                        <a:pt x="9180" y="9638"/>
                      </a:lnTo>
                      <a:cubicBezTo>
                        <a:pt x="9072" y="9603"/>
                        <a:pt x="8965" y="9567"/>
                        <a:pt x="9037" y="9603"/>
                      </a:cubicBezTo>
                      <a:cubicBezTo>
                        <a:pt x="8787" y="9495"/>
                        <a:pt x="7680" y="9031"/>
                        <a:pt x="7965" y="9102"/>
                      </a:cubicBezTo>
                      <a:cubicBezTo>
                        <a:pt x="8394" y="9317"/>
                        <a:pt x="8323" y="9246"/>
                        <a:pt x="8323" y="9246"/>
                      </a:cubicBezTo>
                      <a:cubicBezTo>
                        <a:pt x="8394" y="9281"/>
                        <a:pt x="8537" y="9352"/>
                        <a:pt x="8858" y="9495"/>
                      </a:cubicBezTo>
                      <a:cubicBezTo>
                        <a:pt x="8715" y="9424"/>
                        <a:pt x="8644" y="9388"/>
                        <a:pt x="8573" y="9352"/>
                      </a:cubicBezTo>
                      <a:cubicBezTo>
                        <a:pt x="8608" y="9352"/>
                        <a:pt x="8644" y="9388"/>
                        <a:pt x="8680" y="9388"/>
                      </a:cubicBezTo>
                      <a:cubicBezTo>
                        <a:pt x="8537" y="9317"/>
                        <a:pt x="8394" y="9246"/>
                        <a:pt x="8323" y="9210"/>
                      </a:cubicBezTo>
                      <a:cubicBezTo>
                        <a:pt x="8251" y="9174"/>
                        <a:pt x="8180" y="9138"/>
                        <a:pt x="8037" y="9067"/>
                      </a:cubicBezTo>
                      <a:cubicBezTo>
                        <a:pt x="8608" y="9317"/>
                        <a:pt x="8001" y="8995"/>
                        <a:pt x="8751" y="9424"/>
                      </a:cubicBezTo>
                      <a:cubicBezTo>
                        <a:pt x="8573" y="9352"/>
                        <a:pt x="7858" y="8816"/>
                        <a:pt x="7680" y="8602"/>
                      </a:cubicBezTo>
                      <a:cubicBezTo>
                        <a:pt x="8001" y="8852"/>
                        <a:pt x="8287" y="9102"/>
                        <a:pt x="8430" y="9210"/>
                      </a:cubicBezTo>
                      <a:lnTo>
                        <a:pt x="8323" y="9102"/>
                      </a:lnTo>
                      <a:cubicBezTo>
                        <a:pt x="8537" y="9281"/>
                        <a:pt x="8465" y="9210"/>
                        <a:pt x="8501" y="9246"/>
                      </a:cubicBezTo>
                      <a:cubicBezTo>
                        <a:pt x="8394" y="9174"/>
                        <a:pt x="8323" y="9102"/>
                        <a:pt x="8215" y="8995"/>
                      </a:cubicBezTo>
                      <a:lnTo>
                        <a:pt x="8215" y="8995"/>
                      </a:lnTo>
                      <a:lnTo>
                        <a:pt x="8215" y="8995"/>
                      </a:lnTo>
                      <a:cubicBezTo>
                        <a:pt x="8108" y="8852"/>
                        <a:pt x="7929" y="8674"/>
                        <a:pt x="7894" y="8638"/>
                      </a:cubicBezTo>
                      <a:lnTo>
                        <a:pt x="8180" y="8959"/>
                      </a:lnTo>
                      <a:cubicBezTo>
                        <a:pt x="8215" y="8995"/>
                        <a:pt x="8180" y="8959"/>
                        <a:pt x="8180" y="8959"/>
                      </a:cubicBezTo>
                      <a:cubicBezTo>
                        <a:pt x="8144" y="8924"/>
                        <a:pt x="8144" y="8924"/>
                        <a:pt x="8144" y="8924"/>
                      </a:cubicBezTo>
                      <a:cubicBezTo>
                        <a:pt x="8108" y="8888"/>
                        <a:pt x="8072" y="8816"/>
                        <a:pt x="8037" y="8745"/>
                      </a:cubicBezTo>
                      <a:cubicBezTo>
                        <a:pt x="8037" y="8745"/>
                        <a:pt x="8108" y="8852"/>
                        <a:pt x="7965" y="8674"/>
                      </a:cubicBezTo>
                      <a:cubicBezTo>
                        <a:pt x="8037" y="8781"/>
                        <a:pt x="8001" y="8745"/>
                        <a:pt x="8001" y="8745"/>
                      </a:cubicBezTo>
                      <a:lnTo>
                        <a:pt x="8001" y="8745"/>
                      </a:lnTo>
                      <a:cubicBezTo>
                        <a:pt x="7965" y="8710"/>
                        <a:pt x="7965" y="8710"/>
                        <a:pt x="7965" y="8674"/>
                      </a:cubicBezTo>
                      <a:cubicBezTo>
                        <a:pt x="7965" y="8710"/>
                        <a:pt x="7965" y="8710"/>
                        <a:pt x="8001" y="8710"/>
                      </a:cubicBezTo>
                      <a:cubicBezTo>
                        <a:pt x="7965" y="8638"/>
                        <a:pt x="7965" y="8674"/>
                        <a:pt x="7929" y="8602"/>
                      </a:cubicBezTo>
                      <a:cubicBezTo>
                        <a:pt x="7858" y="8424"/>
                        <a:pt x="7822" y="8353"/>
                        <a:pt x="7715" y="8138"/>
                      </a:cubicBezTo>
                      <a:cubicBezTo>
                        <a:pt x="7644" y="7995"/>
                        <a:pt x="7537" y="7531"/>
                        <a:pt x="7680" y="7923"/>
                      </a:cubicBezTo>
                      <a:lnTo>
                        <a:pt x="7465" y="7317"/>
                      </a:lnTo>
                      <a:cubicBezTo>
                        <a:pt x="7394" y="6816"/>
                        <a:pt x="7537" y="6852"/>
                        <a:pt x="7680" y="7495"/>
                      </a:cubicBezTo>
                      <a:cubicBezTo>
                        <a:pt x="7572" y="6209"/>
                        <a:pt x="7858" y="5066"/>
                        <a:pt x="8037" y="4173"/>
                      </a:cubicBezTo>
                      <a:cubicBezTo>
                        <a:pt x="8215" y="3280"/>
                        <a:pt x="8180" y="2530"/>
                        <a:pt x="8180" y="1959"/>
                      </a:cubicBezTo>
                      <a:cubicBezTo>
                        <a:pt x="8037" y="816"/>
                        <a:pt x="7215" y="387"/>
                        <a:pt x="7215" y="387"/>
                      </a:cubicBezTo>
                      <a:cubicBezTo>
                        <a:pt x="6394" y="-292"/>
                        <a:pt x="5715" y="30"/>
                        <a:pt x="5215" y="530"/>
                      </a:cubicBezTo>
                      <a:cubicBezTo>
                        <a:pt x="4536" y="816"/>
                        <a:pt x="4286" y="1637"/>
                        <a:pt x="3750" y="224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" name="Graphic 1">
                <a:extLst>
                  <a:ext uri="{FF2B5EF4-FFF2-40B4-BE49-F238E27FC236}">
                    <a16:creationId xmlns:a16="http://schemas.microsoft.com/office/drawing/2014/main" id="{F7E74A40-D363-E649-B512-BDC671B0CB70}"/>
                  </a:ext>
                </a:extLst>
              </p:cNvPr>
              <p:cNvGrpSpPr/>
              <p:nvPr/>
            </p:nvGrpSpPr>
            <p:grpSpPr>
              <a:xfrm>
                <a:off x="8816470" y="6251924"/>
                <a:ext cx="13858" cy="19859"/>
                <a:chOff x="8816470" y="6251924"/>
                <a:chExt cx="13858" cy="19859"/>
              </a:xfrm>
              <a:grpFill/>
            </p:grpSpPr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CE20E534-9F1C-2148-AEA8-FC6B0900B7D5}"/>
                    </a:ext>
                  </a:extLst>
                </p:cNvPr>
                <p:cNvSpPr/>
                <p:nvPr/>
              </p:nvSpPr>
              <p:spPr>
                <a:xfrm>
                  <a:off x="8825828" y="6259246"/>
                  <a:ext cx="120" cy="249"/>
                </a:xfrm>
                <a:custGeom>
                  <a:avLst/>
                  <a:gdLst>
                    <a:gd name="connsiteX0" fmla="*/ 107 w 120"/>
                    <a:gd name="connsiteY0" fmla="*/ 0 h 249"/>
                    <a:gd name="connsiteX1" fmla="*/ 0 w 120"/>
                    <a:gd name="connsiteY1" fmla="*/ 250 h 249"/>
                    <a:gd name="connsiteX2" fmla="*/ 107 w 120"/>
                    <a:gd name="connsiteY2" fmla="*/ 0 h 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0" h="249">
                      <a:moveTo>
                        <a:pt x="107" y="0"/>
                      </a:moveTo>
                      <a:lnTo>
                        <a:pt x="0" y="250"/>
                      </a:lnTo>
                      <a:cubicBezTo>
                        <a:pt x="107" y="179"/>
                        <a:pt x="143" y="72"/>
                        <a:pt x="107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" name="Freeform 64">
                  <a:extLst>
                    <a:ext uri="{FF2B5EF4-FFF2-40B4-BE49-F238E27FC236}">
                      <a16:creationId xmlns:a16="http://schemas.microsoft.com/office/drawing/2014/main" id="{F0F23E95-A2E4-7F41-B888-299A4A02C5E0}"/>
                    </a:ext>
                  </a:extLst>
                </p:cNvPr>
                <p:cNvSpPr/>
                <p:nvPr/>
              </p:nvSpPr>
              <p:spPr>
                <a:xfrm>
                  <a:off x="8816970" y="6262782"/>
                  <a:ext cx="71" cy="35"/>
                </a:xfrm>
                <a:custGeom>
                  <a:avLst/>
                  <a:gdLst>
                    <a:gd name="connsiteX0" fmla="*/ 72 w 71"/>
                    <a:gd name="connsiteY0" fmla="*/ 36 h 35"/>
                    <a:gd name="connsiteX1" fmla="*/ 0 w 71"/>
                    <a:gd name="connsiteY1" fmla="*/ 0 h 35"/>
                    <a:gd name="connsiteX2" fmla="*/ 72 w 71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">
                      <a:moveTo>
                        <a:pt x="72" y="36"/>
                      </a:moveTo>
                      <a:lnTo>
                        <a:pt x="0" y="0"/>
                      </a:lnTo>
                      <a:cubicBezTo>
                        <a:pt x="36" y="0"/>
                        <a:pt x="72" y="0"/>
                        <a:pt x="72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DC4C3B12-41D3-4946-9121-0ED9DD6AC979}"/>
                    </a:ext>
                  </a:extLst>
                </p:cNvPr>
                <p:cNvSpPr/>
                <p:nvPr/>
              </p:nvSpPr>
              <p:spPr>
                <a:xfrm>
                  <a:off x="8821935" y="6264532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29939B15-FC75-D943-8B32-1746C3675045}"/>
                    </a:ext>
                  </a:extLst>
                </p:cNvPr>
                <p:cNvSpPr/>
                <p:nvPr/>
              </p:nvSpPr>
              <p:spPr>
                <a:xfrm>
                  <a:off x="8816470" y="6251924"/>
                  <a:ext cx="13858" cy="19859"/>
                </a:xfrm>
                <a:custGeom>
                  <a:avLst/>
                  <a:gdLst>
                    <a:gd name="connsiteX0" fmla="*/ 5929 w 13858"/>
                    <a:gd name="connsiteY0" fmla="*/ 11930 h 19859"/>
                    <a:gd name="connsiteX1" fmla="*/ 5358 w 13858"/>
                    <a:gd name="connsiteY1" fmla="*/ 12645 h 19859"/>
                    <a:gd name="connsiteX2" fmla="*/ 5429 w 13858"/>
                    <a:gd name="connsiteY2" fmla="*/ 12609 h 19859"/>
                    <a:gd name="connsiteX3" fmla="*/ 5751 w 13858"/>
                    <a:gd name="connsiteY3" fmla="*/ 12502 h 19859"/>
                    <a:gd name="connsiteX4" fmla="*/ 5786 w 13858"/>
                    <a:gd name="connsiteY4" fmla="*/ 12502 h 19859"/>
                    <a:gd name="connsiteX5" fmla="*/ 5929 w 13858"/>
                    <a:gd name="connsiteY5" fmla="*/ 12466 h 19859"/>
                    <a:gd name="connsiteX6" fmla="*/ 5929 w 13858"/>
                    <a:gd name="connsiteY6" fmla="*/ 12466 h 19859"/>
                    <a:gd name="connsiteX7" fmla="*/ 6108 w 13858"/>
                    <a:gd name="connsiteY7" fmla="*/ 12430 h 19859"/>
                    <a:gd name="connsiteX8" fmla="*/ 6108 w 13858"/>
                    <a:gd name="connsiteY8" fmla="*/ 12430 h 19859"/>
                    <a:gd name="connsiteX9" fmla="*/ 6179 w 13858"/>
                    <a:gd name="connsiteY9" fmla="*/ 12430 h 19859"/>
                    <a:gd name="connsiteX10" fmla="*/ 6179 w 13858"/>
                    <a:gd name="connsiteY10" fmla="*/ 12430 h 19859"/>
                    <a:gd name="connsiteX11" fmla="*/ 6501 w 13858"/>
                    <a:gd name="connsiteY11" fmla="*/ 12430 h 19859"/>
                    <a:gd name="connsiteX12" fmla="*/ 6501 w 13858"/>
                    <a:gd name="connsiteY12" fmla="*/ 12430 h 19859"/>
                    <a:gd name="connsiteX13" fmla="*/ 6822 w 13858"/>
                    <a:gd name="connsiteY13" fmla="*/ 12502 h 19859"/>
                    <a:gd name="connsiteX14" fmla="*/ 6822 w 13858"/>
                    <a:gd name="connsiteY14" fmla="*/ 12502 h 19859"/>
                    <a:gd name="connsiteX15" fmla="*/ 6715 w 13858"/>
                    <a:gd name="connsiteY15" fmla="*/ 12395 h 19859"/>
                    <a:gd name="connsiteX16" fmla="*/ 6715 w 13858"/>
                    <a:gd name="connsiteY16" fmla="*/ 12395 h 19859"/>
                    <a:gd name="connsiteX17" fmla="*/ 6751 w 13858"/>
                    <a:gd name="connsiteY17" fmla="*/ 12430 h 19859"/>
                    <a:gd name="connsiteX18" fmla="*/ 6787 w 13858"/>
                    <a:gd name="connsiteY18" fmla="*/ 12466 h 19859"/>
                    <a:gd name="connsiteX19" fmla="*/ 6822 w 13858"/>
                    <a:gd name="connsiteY19" fmla="*/ 12537 h 19859"/>
                    <a:gd name="connsiteX20" fmla="*/ 6822 w 13858"/>
                    <a:gd name="connsiteY20" fmla="*/ 12537 h 19859"/>
                    <a:gd name="connsiteX21" fmla="*/ 6822 w 13858"/>
                    <a:gd name="connsiteY21" fmla="*/ 12537 h 19859"/>
                    <a:gd name="connsiteX22" fmla="*/ 6822 w 13858"/>
                    <a:gd name="connsiteY22" fmla="*/ 12537 h 19859"/>
                    <a:gd name="connsiteX23" fmla="*/ 6822 w 13858"/>
                    <a:gd name="connsiteY23" fmla="*/ 12537 h 19859"/>
                    <a:gd name="connsiteX24" fmla="*/ 6822 w 13858"/>
                    <a:gd name="connsiteY24" fmla="*/ 12537 h 19859"/>
                    <a:gd name="connsiteX25" fmla="*/ 6787 w 13858"/>
                    <a:gd name="connsiteY25" fmla="*/ 12395 h 19859"/>
                    <a:gd name="connsiteX26" fmla="*/ 7144 w 13858"/>
                    <a:gd name="connsiteY26" fmla="*/ 11073 h 19859"/>
                    <a:gd name="connsiteX27" fmla="*/ 7144 w 13858"/>
                    <a:gd name="connsiteY27" fmla="*/ 11073 h 19859"/>
                    <a:gd name="connsiteX28" fmla="*/ 7144 w 13858"/>
                    <a:gd name="connsiteY28" fmla="*/ 11073 h 19859"/>
                    <a:gd name="connsiteX29" fmla="*/ 7144 w 13858"/>
                    <a:gd name="connsiteY29" fmla="*/ 11073 h 19859"/>
                    <a:gd name="connsiteX30" fmla="*/ 7144 w 13858"/>
                    <a:gd name="connsiteY30" fmla="*/ 11073 h 19859"/>
                    <a:gd name="connsiteX31" fmla="*/ 7108 w 13858"/>
                    <a:gd name="connsiteY31" fmla="*/ 11109 h 19859"/>
                    <a:gd name="connsiteX32" fmla="*/ 7108 w 13858"/>
                    <a:gd name="connsiteY32" fmla="*/ 11109 h 19859"/>
                    <a:gd name="connsiteX33" fmla="*/ 6679 w 13858"/>
                    <a:gd name="connsiteY33" fmla="*/ 11430 h 19859"/>
                    <a:gd name="connsiteX34" fmla="*/ 5751 w 13858"/>
                    <a:gd name="connsiteY34" fmla="*/ 11680 h 19859"/>
                    <a:gd name="connsiteX35" fmla="*/ 5751 w 13858"/>
                    <a:gd name="connsiteY35" fmla="*/ 11680 h 19859"/>
                    <a:gd name="connsiteX36" fmla="*/ 5929 w 13858"/>
                    <a:gd name="connsiteY36" fmla="*/ 11752 h 19859"/>
                    <a:gd name="connsiteX37" fmla="*/ 3036 w 13858"/>
                    <a:gd name="connsiteY37" fmla="*/ 11323 h 19859"/>
                    <a:gd name="connsiteX38" fmla="*/ 3715 w 13858"/>
                    <a:gd name="connsiteY38" fmla="*/ 11037 h 19859"/>
                    <a:gd name="connsiteX39" fmla="*/ 4000 w 13858"/>
                    <a:gd name="connsiteY39" fmla="*/ 11002 h 19859"/>
                    <a:gd name="connsiteX40" fmla="*/ 3858 w 13858"/>
                    <a:gd name="connsiteY40" fmla="*/ 10323 h 19859"/>
                    <a:gd name="connsiteX41" fmla="*/ 3858 w 13858"/>
                    <a:gd name="connsiteY41" fmla="*/ 10144 h 19859"/>
                    <a:gd name="connsiteX42" fmla="*/ 3965 w 13858"/>
                    <a:gd name="connsiteY42" fmla="*/ 9466 h 19859"/>
                    <a:gd name="connsiteX43" fmla="*/ 3679 w 13858"/>
                    <a:gd name="connsiteY43" fmla="*/ 10037 h 19859"/>
                    <a:gd name="connsiteX44" fmla="*/ 3143 w 13858"/>
                    <a:gd name="connsiteY44" fmla="*/ 10645 h 19859"/>
                    <a:gd name="connsiteX45" fmla="*/ 3179 w 13858"/>
                    <a:gd name="connsiteY45" fmla="*/ 10787 h 19859"/>
                    <a:gd name="connsiteX46" fmla="*/ 3572 w 13858"/>
                    <a:gd name="connsiteY46" fmla="*/ 11430 h 19859"/>
                    <a:gd name="connsiteX47" fmla="*/ 2465 w 13858"/>
                    <a:gd name="connsiteY47" fmla="*/ 9823 h 19859"/>
                    <a:gd name="connsiteX48" fmla="*/ 893 w 13858"/>
                    <a:gd name="connsiteY48" fmla="*/ 9894 h 19859"/>
                    <a:gd name="connsiteX49" fmla="*/ 143 w 13858"/>
                    <a:gd name="connsiteY49" fmla="*/ 11395 h 19859"/>
                    <a:gd name="connsiteX50" fmla="*/ 143 w 13858"/>
                    <a:gd name="connsiteY50" fmla="*/ 12359 h 19859"/>
                    <a:gd name="connsiteX51" fmla="*/ 214 w 13858"/>
                    <a:gd name="connsiteY51" fmla="*/ 13109 h 19859"/>
                    <a:gd name="connsiteX52" fmla="*/ 0 w 13858"/>
                    <a:gd name="connsiteY52" fmla="*/ 13180 h 19859"/>
                    <a:gd name="connsiteX53" fmla="*/ 393 w 13858"/>
                    <a:gd name="connsiteY53" fmla="*/ 13859 h 19859"/>
                    <a:gd name="connsiteX54" fmla="*/ 679 w 13858"/>
                    <a:gd name="connsiteY54" fmla="*/ 14216 h 19859"/>
                    <a:gd name="connsiteX55" fmla="*/ 1215 w 13858"/>
                    <a:gd name="connsiteY55" fmla="*/ 14645 h 19859"/>
                    <a:gd name="connsiteX56" fmla="*/ 2358 w 13858"/>
                    <a:gd name="connsiteY56" fmla="*/ 14252 h 19859"/>
                    <a:gd name="connsiteX57" fmla="*/ 3072 w 13858"/>
                    <a:gd name="connsiteY57" fmla="*/ 15002 h 19859"/>
                    <a:gd name="connsiteX58" fmla="*/ 3036 w 13858"/>
                    <a:gd name="connsiteY58" fmla="*/ 15109 h 19859"/>
                    <a:gd name="connsiteX59" fmla="*/ 4108 w 13858"/>
                    <a:gd name="connsiteY59" fmla="*/ 15109 h 19859"/>
                    <a:gd name="connsiteX60" fmla="*/ 5001 w 13858"/>
                    <a:gd name="connsiteY60" fmla="*/ 15252 h 19859"/>
                    <a:gd name="connsiteX61" fmla="*/ 6144 w 13858"/>
                    <a:gd name="connsiteY61" fmla="*/ 14502 h 19859"/>
                    <a:gd name="connsiteX62" fmla="*/ 5715 w 13858"/>
                    <a:gd name="connsiteY62" fmla="*/ 15252 h 19859"/>
                    <a:gd name="connsiteX63" fmla="*/ 7894 w 13858"/>
                    <a:gd name="connsiteY63" fmla="*/ 12966 h 19859"/>
                    <a:gd name="connsiteX64" fmla="*/ 8823 w 13858"/>
                    <a:gd name="connsiteY64" fmla="*/ 11323 h 19859"/>
                    <a:gd name="connsiteX65" fmla="*/ 8072 w 13858"/>
                    <a:gd name="connsiteY65" fmla="*/ 8537 h 19859"/>
                    <a:gd name="connsiteX66" fmla="*/ 4108 w 13858"/>
                    <a:gd name="connsiteY66" fmla="*/ 0 h 19859"/>
                    <a:gd name="connsiteX67" fmla="*/ 250 w 13858"/>
                    <a:gd name="connsiteY67" fmla="*/ 8394 h 19859"/>
                    <a:gd name="connsiteX68" fmla="*/ 500 w 13858"/>
                    <a:gd name="connsiteY68" fmla="*/ 10216 h 19859"/>
                    <a:gd name="connsiteX69" fmla="*/ 322 w 13858"/>
                    <a:gd name="connsiteY69" fmla="*/ 10109 h 19859"/>
                    <a:gd name="connsiteX70" fmla="*/ 714 w 13858"/>
                    <a:gd name="connsiteY70" fmla="*/ 10894 h 19859"/>
                    <a:gd name="connsiteX71" fmla="*/ 500 w 13858"/>
                    <a:gd name="connsiteY71" fmla="*/ 10894 h 19859"/>
                    <a:gd name="connsiteX72" fmla="*/ 929 w 13858"/>
                    <a:gd name="connsiteY72" fmla="*/ 12002 h 19859"/>
                    <a:gd name="connsiteX73" fmla="*/ 429 w 13858"/>
                    <a:gd name="connsiteY73" fmla="*/ 12037 h 19859"/>
                    <a:gd name="connsiteX74" fmla="*/ 607 w 13858"/>
                    <a:gd name="connsiteY74" fmla="*/ 12573 h 19859"/>
                    <a:gd name="connsiteX75" fmla="*/ 679 w 13858"/>
                    <a:gd name="connsiteY75" fmla="*/ 12359 h 19859"/>
                    <a:gd name="connsiteX76" fmla="*/ 857 w 13858"/>
                    <a:gd name="connsiteY76" fmla="*/ 13109 h 19859"/>
                    <a:gd name="connsiteX77" fmla="*/ 3215 w 13858"/>
                    <a:gd name="connsiteY77" fmla="*/ 13073 h 19859"/>
                    <a:gd name="connsiteX78" fmla="*/ 2750 w 13858"/>
                    <a:gd name="connsiteY78" fmla="*/ 13395 h 19859"/>
                    <a:gd name="connsiteX79" fmla="*/ 1822 w 13858"/>
                    <a:gd name="connsiteY79" fmla="*/ 13823 h 19859"/>
                    <a:gd name="connsiteX80" fmla="*/ 1893 w 13858"/>
                    <a:gd name="connsiteY80" fmla="*/ 14466 h 19859"/>
                    <a:gd name="connsiteX81" fmla="*/ 1429 w 13858"/>
                    <a:gd name="connsiteY81" fmla="*/ 14788 h 19859"/>
                    <a:gd name="connsiteX82" fmla="*/ 2179 w 13858"/>
                    <a:gd name="connsiteY82" fmla="*/ 15359 h 19859"/>
                    <a:gd name="connsiteX83" fmla="*/ 2179 w 13858"/>
                    <a:gd name="connsiteY83" fmla="*/ 16181 h 19859"/>
                    <a:gd name="connsiteX84" fmla="*/ 1786 w 13858"/>
                    <a:gd name="connsiteY84" fmla="*/ 16860 h 19859"/>
                    <a:gd name="connsiteX85" fmla="*/ 2393 w 13858"/>
                    <a:gd name="connsiteY85" fmla="*/ 16645 h 19859"/>
                    <a:gd name="connsiteX86" fmla="*/ 1965 w 13858"/>
                    <a:gd name="connsiteY86" fmla="*/ 17395 h 19859"/>
                    <a:gd name="connsiteX87" fmla="*/ 3215 w 13858"/>
                    <a:gd name="connsiteY87" fmla="*/ 18467 h 19859"/>
                    <a:gd name="connsiteX88" fmla="*/ 4179 w 13858"/>
                    <a:gd name="connsiteY88" fmla="*/ 17717 h 19859"/>
                    <a:gd name="connsiteX89" fmla="*/ 4072 w 13858"/>
                    <a:gd name="connsiteY89" fmla="*/ 18717 h 19859"/>
                    <a:gd name="connsiteX90" fmla="*/ 4036 w 13858"/>
                    <a:gd name="connsiteY90" fmla="*/ 18574 h 19859"/>
                    <a:gd name="connsiteX91" fmla="*/ 3786 w 13858"/>
                    <a:gd name="connsiteY91" fmla="*/ 19074 h 19859"/>
                    <a:gd name="connsiteX92" fmla="*/ 5036 w 13858"/>
                    <a:gd name="connsiteY92" fmla="*/ 19038 h 19859"/>
                    <a:gd name="connsiteX93" fmla="*/ 5001 w 13858"/>
                    <a:gd name="connsiteY93" fmla="*/ 18503 h 19859"/>
                    <a:gd name="connsiteX94" fmla="*/ 5358 w 13858"/>
                    <a:gd name="connsiteY94" fmla="*/ 18646 h 19859"/>
                    <a:gd name="connsiteX95" fmla="*/ 5179 w 13858"/>
                    <a:gd name="connsiteY95" fmla="*/ 19074 h 19859"/>
                    <a:gd name="connsiteX96" fmla="*/ 5715 w 13858"/>
                    <a:gd name="connsiteY96" fmla="*/ 19467 h 19859"/>
                    <a:gd name="connsiteX97" fmla="*/ 5715 w 13858"/>
                    <a:gd name="connsiteY97" fmla="*/ 18860 h 19859"/>
                    <a:gd name="connsiteX98" fmla="*/ 6430 w 13858"/>
                    <a:gd name="connsiteY98" fmla="*/ 19395 h 19859"/>
                    <a:gd name="connsiteX99" fmla="*/ 6501 w 13858"/>
                    <a:gd name="connsiteY99" fmla="*/ 18431 h 19859"/>
                    <a:gd name="connsiteX100" fmla="*/ 8251 w 13858"/>
                    <a:gd name="connsiteY100" fmla="*/ 19431 h 19859"/>
                    <a:gd name="connsiteX101" fmla="*/ 8358 w 13858"/>
                    <a:gd name="connsiteY101" fmla="*/ 18646 h 19859"/>
                    <a:gd name="connsiteX102" fmla="*/ 8501 w 13858"/>
                    <a:gd name="connsiteY102" fmla="*/ 19181 h 19859"/>
                    <a:gd name="connsiteX103" fmla="*/ 9608 w 13858"/>
                    <a:gd name="connsiteY103" fmla="*/ 19467 h 19859"/>
                    <a:gd name="connsiteX104" fmla="*/ 9680 w 13858"/>
                    <a:gd name="connsiteY104" fmla="*/ 19860 h 19859"/>
                    <a:gd name="connsiteX105" fmla="*/ 9394 w 13858"/>
                    <a:gd name="connsiteY105" fmla="*/ 18681 h 19859"/>
                    <a:gd name="connsiteX106" fmla="*/ 10073 w 13858"/>
                    <a:gd name="connsiteY106" fmla="*/ 17931 h 19859"/>
                    <a:gd name="connsiteX107" fmla="*/ 9680 w 13858"/>
                    <a:gd name="connsiteY107" fmla="*/ 17002 h 19859"/>
                    <a:gd name="connsiteX108" fmla="*/ 9930 w 13858"/>
                    <a:gd name="connsiteY108" fmla="*/ 17502 h 19859"/>
                    <a:gd name="connsiteX109" fmla="*/ 10037 w 13858"/>
                    <a:gd name="connsiteY109" fmla="*/ 17145 h 19859"/>
                    <a:gd name="connsiteX110" fmla="*/ 10609 w 13858"/>
                    <a:gd name="connsiteY110" fmla="*/ 17610 h 19859"/>
                    <a:gd name="connsiteX111" fmla="*/ 10859 w 13858"/>
                    <a:gd name="connsiteY111" fmla="*/ 18253 h 19859"/>
                    <a:gd name="connsiteX112" fmla="*/ 10609 w 13858"/>
                    <a:gd name="connsiteY112" fmla="*/ 17181 h 19859"/>
                    <a:gd name="connsiteX113" fmla="*/ 11787 w 13858"/>
                    <a:gd name="connsiteY113" fmla="*/ 16895 h 19859"/>
                    <a:gd name="connsiteX114" fmla="*/ 12002 w 13858"/>
                    <a:gd name="connsiteY114" fmla="*/ 15859 h 19859"/>
                    <a:gd name="connsiteX115" fmla="*/ 13216 w 13858"/>
                    <a:gd name="connsiteY115" fmla="*/ 16431 h 19859"/>
                    <a:gd name="connsiteX116" fmla="*/ 13359 w 13858"/>
                    <a:gd name="connsiteY116" fmla="*/ 15180 h 19859"/>
                    <a:gd name="connsiteX117" fmla="*/ 13395 w 13858"/>
                    <a:gd name="connsiteY117" fmla="*/ 15252 h 19859"/>
                    <a:gd name="connsiteX118" fmla="*/ 13859 w 13858"/>
                    <a:gd name="connsiteY118" fmla="*/ 12895 h 19859"/>
                    <a:gd name="connsiteX119" fmla="*/ 12716 w 13858"/>
                    <a:gd name="connsiteY119" fmla="*/ 12573 h 19859"/>
                    <a:gd name="connsiteX120" fmla="*/ 11752 w 13858"/>
                    <a:gd name="connsiteY120" fmla="*/ 11359 h 19859"/>
                    <a:gd name="connsiteX121" fmla="*/ 12395 w 13858"/>
                    <a:gd name="connsiteY121" fmla="*/ 10823 h 19859"/>
                    <a:gd name="connsiteX122" fmla="*/ 12537 w 13858"/>
                    <a:gd name="connsiteY122" fmla="*/ 10859 h 19859"/>
                    <a:gd name="connsiteX123" fmla="*/ 12109 w 13858"/>
                    <a:gd name="connsiteY123" fmla="*/ 10001 h 19859"/>
                    <a:gd name="connsiteX124" fmla="*/ 10859 w 13858"/>
                    <a:gd name="connsiteY124" fmla="*/ 10037 h 19859"/>
                    <a:gd name="connsiteX125" fmla="*/ 11180 w 13858"/>
                    <a:gd name="connsiteY125" fmla="*/ 9752 h 19859"/>
                    <a:gd name="connsiteX126" fmla="*/ 11680 w 13858"/>
                    <a:gd name="connsiteY126" fmla="*/ 9466 h 19859"/>
                    <a:gd name="connsiteX127" fmla="*/ 11359 w 13858"/>
                    <a:gd name="connsiteY127" fmla="*/ 9537 h 19859"/>
                    <a:gd name="connsiteX128" fmla="*/ 11466 w 13858"/>
                    <a:gd name="connsiteY128" fmla="*/ 9466 h 19859"/>
                    <a:gd name="connsiteX129" fmla="*/ 11109 w 13858"/>
                    <a:gd name="connsiteY129" fmla="*/ 9573 h 19859"/>
                    <a:gd name="connsiteX130" fmla="*/ 10859 w 13858"/>
                    <a:gd name="connsiteY130" fmla="*/ 9716 h 19859"/>
                    <a:gd name="connsiteX131" fmla="*/ 11287 w 13858"/>
                    <a:gd name="connsiteY131" fmla="*/ 8894 h 19859"/>
                    <a:gd name="connsiteX132" fmla="*/ 9501 w 13858"/>
                    <a:gd name="connsiteY132" fmla="*/ 8751 h 19859"/>
                    <a:gd name="connsiteX133" fmla="*/ 10323 w 13858"/>
                    <a:gd name="connsiteY133" fmla="*/ 8215 h 19859"/>
                    <a:gd name="connsiteX134" fmla="*/ 10001 w 13858"/>
                    <a:gd name="connsiteY134" fmla="*/ 8108 h 19859"/>
                    <a:gd name="connsiteX135" fmla="*/ 10537 w 13858"/>
                    <a:gd name="connsiteY135" fmla="*/ 8001 h 19859"/>
                    <a:gd name="connsiteX136" fmla="*/ 9608 w 13858"/>
                    <a:gd name="connsiteY136" fmla="*/ 7215 h 19859"/>
                    <a:gd name="connsiteX137" fmla="*/ 9251 w 13858"/>
                    <a:gd name="connsiteY137" fmla="*/ 7537 h 19859"/>
                    <a:gd name="connsiteX138" fmla="*/ 9287 w 13858"/>
                    <a:gd name="connsiteY138" fmla="*/ 7466 h 19859"/>
                    <a:gd name="connsiteX139" fmla="*/ 8751 w 13858"/>
                    <a:gd name="connsiteY139" fmla="*/ 7930 h 19859"/>
                    <a:gd name="connsiteX140" fmla="*/ 9287 w 13858"/>
                    <a:gd name="connsiteY140" fmla="*/ 6822 h 19859"/>
                    <a:gd name="connsiteX141" fmla="*/ 8358 w 13858"/>
                    <a:gd name="connsiteY141" fmla="*/ 6894 h 19859"/>
                    <a:gd name="connsiteX142" fmla="*/ 8108 w 13858"/>
                    <a:gd name="connsiteY142" fmla="*/ 7430 h 19859"/>
                    <a:gd name="connsiteX143" fmla="*/ 8001 w 13858"/>
                    <a:gd name="connsiteY143" fmla="*/ 7073 h 19859"/>
                    <a:gd name="connsiteX144" fmla="*/ 8287 w 13858"/>
                    <a:gd name="connsiteY144" fmla="*/ 6430 h 19859"/>
                    <a:gd name="connsiteX145" fmla="*/ 7572 w 13858"/>
                    <a:gd name="connsiteY145" fmla="*/ 7251 h 19859"/>
                    <a:gd name="connsiteX146" fmla="*/ 8108 w 13858"/>
                    <a:gd name="connsiteY146" fmla="*/ 6537 h 19859"/>
                    <a:gd name="connsiteX147" fmla="*/ 7358 w 13858"/>
                    <a:gd name="connsiteY147" fmla="*/ 6394 h 19859"/>
                    <a:gd name="connsiteX148" fmla="*/ 6965 w 13858"/>
                    <a:gd name="connsiteY148" fmla="*/ 7644 h 19859"/>
                    <a:gd name="connsiteX149" fmla="*/ 6358 w 13858"/>
                    <a:gd name="connsiteY149" fmla="*/ 7751 h 19859"/>
                    <a:gd name="connsiteX150" fmla="*/ 6358 w 13858"/>
                    <a:gd name="connsiteY150" fmla="*/ 8394 h 19859"/>
                    <a:gd name="connsiteX151" fmla="*/ 5715 w 13858"/>
                    <a:gd name="connsiteY151" fmla="*/ 8180 h 19859"/>
                    <a:gd name="connsiteX152" fmla="*/ 6072 w 13858"/>
                    <a:gd name="connsiteY152" fmla="*/ 11430 h 19859"/>
                    <a:gd name="connsiteX153" fmla="*/ 7001 w 13858"/>
                    <a:gd name="connsiteY153" fmla="*/ 13430 h 19859"/>
                    <a:gd name="connsiteX154" fmla="*/ 6036 w 13858"/>
                    <a:gd name="connsiteY154" fmla="*/ 11359 h 19859"/>
                    <a:gd name="connsiteX155" fmla="*/ 6001 w 13858"/>
                    <a:gd name="connsiteY155" fmla="*/ 11287 h 19859"/>
                    <a:gd name="connsiteX156" fmla="*/ 5929 w 13858"/>
                    <a:gd name="connsiteY156" fmla="*/ 11930 h 19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</a:cxnLst>
                  <a:rect l="l" t="t" r="r" b="b"/>
                  <a:pathLst>
                    <a:path w="13858" h="19859">
                      <a:moveTo>
                        <a:pt x="5929" y="11930"/>
                      </a:moveTo>
                      <a:cubicBezTo>
                        <a:pt x="5715" y="12359"/>
                        <a:pt x="5537" y="12502"/>
                        <a:pt x="5358" y="12645"/>
                      </a:cubicBezTo>
                      <a:cubicBezTo>
                        <a:pt x="5287" y="12716"/>
                        <a:pt x="5322" y="12680"/>
                        <a:pt x="5429" y="12609"/>
                      </a:cubicBezTo>
                      <a:cubicBezTo>
                        <a:pt x="5501" y="12573"/>
                        <a:pt x="5608" y="12537"/>
                        <a:pt x="5751" y="12502"/>
                      </a:cubicBezTo>
                      <a:lnTo>
                        <a:pt x="5786" y="12502"/>
                      </a:lnTo>
                      <a:cubicBezTo>
                        <a:pt x="5858" y="12502"/>
                        <a:pt x="5822" y="12502"/>
                        <a:pt x="5929" y="12466"/>
                      </a:cubicBezTo>
                      <a:lnTo>
                        <a:pt x="5929" y="12466"/>
                      </a:lnTo>
                      <a:cubicBezTo>
                        <a:pt x="6108" y="12430"/>
                        <a:pt x="6001" y="12466"/>
                        <a:pt x="6108" y="12430"/>
                      </a:cubicBezTo>
                      <a:lnTo>
                        <a:pt x="6108" y="12430"/>
                      </a:lnTo>
                      <a:lnTo>
                        <a:pt x="6179" y="12430"/>
                      </a:lnTo>
                      <a:lnTo>
                        <a:pt x="6179" y="12430"/>
                      </a:lnTo>
                      <a:cubicBezTo>
                        <a:pt x="6465" y="12430"/>
                        <a:pt x="6394" y="12430"/>
                        <a:pt x="6501" y="12430"/>
                      </a:cubicBezTo>
                      <a:lnTo>
                        <a:pt x="6501" y="12430"/>
                      </a:lnTo>
                      <a:cubicBezTo>
                        <a:pt x="6751" y="12466"/>
                        <a:pt x="6715" y="12466"/>
                        <a:pt x="6822" y="12502"/>
                      </a:cubicBezTo>
                      <a:lnTo>
                        <a:pt x="6822" y="12502"/>
                      </a:lnTo>
                      <a:cubicBezTo>
                        <a:pt x="6858" y="12502"/>
                        <a:pt x="6858" y="12537"/>
                        <a:pt x="6715" y="12395"/>
                      </a:cubicBezTo>
                      <a:lnTo>
                        <a:pt x="6715" y="12395"/>
                      </a:lnTo>
                      <a:cubicBezTo>
                        <a:pt x="6679" y="12323"/>
                        <a:pt x="6787" y="12430"/>
                        <a:pt x="6751" y="12430"/>
                      </a:cubicBezTo>
                      <a:cubicBezTo>
                        <a:pt x="6751" y="12430"/>
                        <a:pt x="6751" y="12430"/>
                        <a:pt x="6787" y="12466"/>
                      </a:cubicBezTo>
                      <a:cubicBezTo>
                        <a:pt x="6822" y="12502"/>
                        <a:pt x="6822" y="12537"/>
                        <a:pt x="6822" y="12537"/>
                      </a:cubicBezTo>
                      <a:lnTo>
                        <a:pt x="6822" y="12537"/>
                      </a:lnTo>
                      <a:lnTo>
                        <a:pt x="6822" y="12537"/>
                      </a:lnTo>
                      <a:lnTo>
                        <a:pt x="6822" y="12537"/>
                      </a:lnTo>
                      <a:lnTo>
                        <a:pt x="6822" y="12537"/>
                      </a:lnTo>
                      <a:lnTo>
                        <a:pt x="6822" y="12537"/>
                      </a:lnTo>
                      <a:cubicBezTo>
                        <a:pt x="6822" y="12537"/>
                        <a:pt x="6787" y="12430"/>
                        <a:pt x="6787" y="12395"/>
                      </a:cubicBezTo>
                      <a:cubicBezTo>
                        <a:pt x="6679" y="11966"/>
                        <a:pt x="7108" y="11037"/>
                        <a:pt x="7144" y="11073"/>
                      </a:cubicBezTo>
                      <a:lnTo>
                        <a:pt x="7144" y="11073"/>
                      </a:lnTo>
                      <a:cubicBezTo>
                        <a:pt x="7144" y="11073"/>
                        <a:pt x="7144" y="11073"/>
                        <a:pt x="7144" y="11073"/>
                      </a:cubicBezTo>
                      <a:lnTo>
                        <a:pt x="7144" y="11073"/>
                      </a:lnTo>
                      <a:lnTo>
                        <a:pt x="7144" y="11073"/>
                      </a:lnTo>
                      <a:cubicBezTo>
                        <a:pt x="7144" y="11073"/>
                        <a:pt x="7144" y="11073"/>
                        <a:pt x="7108" y="11109"/>
                      </a:cubicBezTo>
                      <a:lnTo>
                        <a:pt x="7108" y="11109"/>
                      </a:lnTo>
                      <a:cubicBezTo>
                        <a:pt x="7037" y="11180"/>
                        <a:pt x="6894" y="11287"/>
                        <a:pt x="6679" y="11430"/>
                      </a:cubicBezTo>
                      <a:cubicBezTo>
                        <a:pt x="6430" y="11609"/>
                        <a:pt x="5858" y="11752"/>
                        <a:pt x="5751" y="11680"/>
                      </a:cubicBezTo>
                      <a:lnTo>
                        <a:pt x="5751" y="11680"/>
                      </a:lnTo>
                      <a:cubicBezTo>
                        <a:pt x="5822" y="11716"/>
                        <a:pt x="5894" y="11752"/>
                        <a:pt x="5929" y="11752"/>
                      </a:cubicBezTo>
                      <a:lnTo>
                        <a:pt x="3036" y="11323"/>
                      </a:lnTo>
                      <a:cubicBezTo>
                        <a:pt x="3215" y="11180"/>
                        <a:pt x="3465" y="11073"/>
                        <a:pt x="3715" y="11037"/>
                      </a:cubicBezTo>
                      <a:cubicBezTo>
                        <a:pt x="3786" y="10930"/>
                        <a:pt x="4072" y="11037"/>
                        <a:pt x="4000" y="11002"/>
                      </a:cubicBezTo>
                      <a:cubicBezTo>
                        <a:pt x="4036" y="11073"/>
                        <a:pt x="3822" y="10716"/>
                        <a:pt x="3858" y="10323"/>
                      </a:cubicBezTo>
                      <a:cubicBezTo>
                        <a:pt x="3858" y="10251"/>
                        <a:pt x="3858" y="10216"/>
                        <a:pt x="3858" y="10144"/>
                      </a:cubicBezTo>
                      <a:cubicBezTo>
                        <a:pt x="3893" y="9680"/>
                        <a:pt x="4000" y="9323"/>
                        <a:pt x="3965" y="9466"/>
                      </a:cubicBezTo>
                      <a:cubicBezTo>
                        <a:pt x="3965" y="9466"/>
                        <a:pt x="3965" y="9537"/>
                        <a:pt x="3679" y="10037"/>
                      </a:cubicBezTo>
                      <a:cubicBezTo>
                        <a:pt x="3536" y="10287"/>
                        <a:pt x="3322" y="10537"/>
                        <a:pt x="3143" y="10645"/>
                      </a:cubicBezTo>
                      <a:cubicBezTo>
                        <a:pt x="3000" y="10751"/>
                        <a:pt x="2965" y="10609"/>
                        <a:pt x="3179" y="10787"/>
                      </a:cubicBezTo>
                      <a:cubicBezTo>
                        <a:pt x="3501" y="11037"/>
                        <a:pt x="3751" y="11787"/>
                        <a:pt x="3572" y="11430"/>
                      </a:cubicBezTo>
                      <a:cubicBezTo>
                        <a:pt x="3358" y="10930"/>
                        <a:pt x="3072" y="10323"/>
                        <a:pt x="2465" y="9823"/>
                      </a:cubicBezTo>
                      <a:cubicBezTo>
                        <a:pt x="2179" y="9573"/>
                        <a:pt x="1572" y="9430"/>
                        <a:pt x="893" y="9894"/>
                      </a:cubicBezTo>
                      <a:cubicBezTo>
                        <a:pt x="536" y="10180"/>
                        <a:pt x="250" y="10894"/>
                        <a:pt x="143" y="11395"/>
                      </a:cubicBezTo>
                      <a:cubicBezTo>
                        <a:pt x="107" y="11680"/>
                        <a:pt x="107" y="12002"/>
                        <a:pt x="143" y="12359"/>
                      </a:cubicBezTo>
                      <a:cubicBezTo>
                        <a:pt x="179" y="12680"/>
                        <a:pt x="143" y="12823"/>
                        <a:pt x="214" y="13109"/>
                      </a:cubicBezTo>
                      <a:lnTo>
                        <a:pt x="0" y="13180"/>
                      </a:lnTo>
                      <a:cubicBezTo>
                        <a:pt x="107" y="13430"/>
                        <a:pt x="286" y="13681"/>
                        <a:pt x="393" y="13859"/>
                      </a:cubicBezTo>
                      <a:cubicBezTo>
                        <a:pt x="464" y="14002"/>
                        <a:pt x="572" y="14109"/>
                        <a:pt x="679" y="14216"/>
                      </a:cubicBezTo>
                      <a:cubicBezTo>
                        <a:pt x="893" y="14466"/>
                        <a:pt x="1072" y="14574"/>
                        <a:pt x="1215" y="14645"/>
                      </a:cubicBezTo>
                      <a:cubicBezTo>
                        <a:pt x="1572" y="14788"/>
                        <a:pt x="1929" y="14681"/>
                        <a:pt x="2358" y="14252"/>
                      </a:cubicBezTo>
                      <a:cubicBezTo>
                        <a:pt x="2036" y="15538"/>
                        <a:pt x="2929" y="14574"/>
                        <a:pt x="3072" y="15002"/>
                      </a:cubicBezTo>
                      <a:lnTo>
                        <a:pt x="3036" y="15109"/>
                      </a:lnTo>
                      <a:cubicBezTo>
                        <a:pt x="3393" y="14645"/>
                        <a:pt x="3643" y="14895"/>
                        <a:pt x="4108" y="15109"/>
                      </a:cubicBezTo>
                      <a:cubicBezTo>
                        <a:pt x="4251" y="15216"/>
                        <a:pt x="4644" y="15288"/>
                        <a:pt x="5001" y="15252"/>
                      </a:cubicBezTo>
                      <a:cubicBezTo>
                        <a:pt x="5322" y="15216"/>
                        <a:pt x="5679" y="15074"/>
                        <a:pt x="6144" y="14502"/>
                      </a:cubicBezTo>
                      <a:cubicBezTo>
                        <a:pt x="6108" y="14645"/>
                        <a:pt x="6251" y="15002"/>
                        <a:pt x="5715" y="15252"/>
                      </a:cubicBezTo>
                      <a:cubicBezTo>
                        <a:pt x="6572" y="14788"/>
                        <a:pt x="7323" y="14109"/>
                        <a:pt x="7894" y="12966"/>
                      </a:cubicBezTo>
                      <a:cubicBezTo>
                        <a:pt x="8430" y="11787"/>
                        <a:pt x="8430" y="11359"/>
                        <a:pt x="8823" y="11323"/>
                      </a:cubicBezTo>
                      <a:cubicBezTo>
                        <a:pt x="8751" y="9537"/>
                        <a:pt x="8394" y="9216"/>
                        <a:pt x="8072" y="8537"/>
                      </a:cubicBezTo>
                      <a:lnTo>
                        <a:pt x="4108" y="0"/>
                      </a:lnTo>
                      <a:lnTo>
                        <a:pt x="250" y="8394"/>
                      </a:lnTo>
                      <a:cubicBezTo>
                        <a:pt x="-36" y="9001"/>
                        <a:pt x="-179" y="9680"/>
                        <a:pt x="500" y="10216"/>
                      </a:cubicBezTo>
                      <a:lnTo>
                        <a:pt x="322" y="10109"/>
                      </a:lnTo>
                      <a:cubicBezTo>
                        <a:pt x="1036" y="10609"/>
                        <a:pt x="357" y="10502"/>
                        <a:pt x="714" y="10894"/>
                      </a:cubicBezTo>
                      <a:cubicBezTo>
                        <a:pt x="607" y="10894"/>
                        <a:pt x="572" y="10894"/>
                        <a:pt x="500" y="10894"/>
                      </a:cubicBezTo>
                      <a:cubicBezTo>
                        <a:pt x="1250" y="11287"/>
                        <a:pt x="572" y="11752"/>
                        <a:pt x="929" y="12002"/>
                      </a:cubicBezTo>
                      <a:lnTo>
                        <a:pt x="429" y="12037"/>
                      </a:lnTo>
                      <a:cubicBezTo>
                        <a:pt x="464" y="12252"/>
                        <a:pt x="536" y="12430"/>
                        <a:pt x="607" y="12573"/>
                      </a:cubicBezTo>
                      <a:lnTo>
                        <a:pt x="679" y="12359"/>
                      </a:lnTo>
                      <a:cubicBezTo>
                        <a:pt x="2072" y="12180"/>
                        <a:pt x="-107" y="12930"/>
                        <a:pt x="857" y="13109"/>
                      </a:cubicBezTo>
                      <a:cubicBezTo>
                        <a:pt x="822" y="13573"/>
                        <a:pt x="3786" y="12645"/>
                        <a:pt x="3215" y="13073"/>
                      </a:cubicBezTo>
                      <a:cubicBezTo>
                        <a:pt x="3858" y="12859"/>
                        <a:pt x="2215" y="13466"/>
                        <a:pt x="2750" y="13395"/>
                      </a:cubicBezTo>
                      <a:cubicBezTo>
                        <a:pt x="2108" y="13752"/>
                        <a:pt x="2286" y="13538"/>
                        <a:pt x="1822" y="13823"/>
                      </a:cubicBezTo>
                      <a:cubicBezTo>
                        <a:pt x="2215" y="13823"/>
                        <a:pt x="1357" y="14502"/>
                        <a:pt x="1893" y="14466"/>
                      </a:cubicBezTo>
                      <a:lnTo>
                        <a:pt x="1429" y="14788"/>
                      </a:lnTo>
                      <a:cubicBezTo>
                        <a:pt x="2465" y="14502"/>
                        <a:pt x="1250" y="15788"/>
                        <a:pt x="2179" y="15359"/>
                      </a:cubicBezTo>
                      <a:cubicBezTo>
                        <a:pt x="2750" y="15288"/>
                        <a:pt x="1107" y="16717"/>
                        <a:pt x="2179" y="16181"/>
                      </a:cubicBezTo>
                      <a:lnTo>
                        <a:pt x="1786" y="16860"/>
                      </a:lnTo>
                      <a:cubicBezTo>
                        <a:pt x="1857" y="17074"/>
                        <a:pt x="2500" y="16252"/>
                        <a:pt x="2393" y="16645"/>
                      </a:cubicBezTo>
                      <a:cubicBezTo>
                        <a:pt x="2072" y="17002"/>
                        <a:pt x="2358" y="17109"/>
                        <a:pt x="1965" y="17395"/>
                      </a:cubicBezTo>
                      <a:cubicBezTo>
                        <a:pt x="1929" y="18324"/>
                        <a:pt x="3286" y="17074"/>
                        <a:pt x="3215" y="18467"/>
                      </a:cubicBezTo>
                      <a:cubicBezTo>
                        <a:pt x="3786" y="17681"/>
                        <a:pt x="3786" y="18324"/>
                        <a:pt x="4179" y="17717"/>
                      </a:cubicBezTo>
                      <a:cubicBezTo>
                        <a:pt x="4036" y="18110"/>
                        <a:pt x="4751" y="18002"/>
                        <a:pt x="4072" y="18717"/>
                      </a:cubicBezTo>
                      <a:cubicBezTo>
                        <a:pt x="4000" y="18788"/>
                        <a:pt x="3965" y="18752"/>
                        <a:pt x="4036" y="18574"/>
                      </a:cubicBezTo>
                      <a:lnTo>
                        <a:pt x="3786" y="19074"/>
                      </a:lnTo>
                      <a:cubicBezTo>
                        <a:pt x="3822" y="20217"/>
                        <a:pt x="4679" y="18788"/>
                        <a:pt x="5036" y="19038"/>
                      </a:cubicBezTo>
                      <a:cubicBezTo>
                        <a:pt x="4965" y="18824"/>
                        <a:pt x="4786" y="18824"/>
                        <a:pt x="5001" y="18503"/>
                      </a:cubicBezTo>
                      <a:lnTo>
                        <a:pt x="5358" y="18646"/>
                      </a:lnTo>
                      <a:lnTo>
                        <a:pt x="5179" y="19074"/>
                      </a:lnTo>
                      <a:lnTo>
                        <a:pt x="5715" y="19467"/>
                      </a:lnTo>
                      <a:lnTo>
                        <a:pt x="5715" y="18860"/>
                      </a:lnTo>
                      <a:cubicBezTo>
                        <a:pt x="5929" y="19217"/>
                        <a:pt x="6001" y="20181"/>
                        <a:pt x="6430" y="19395"/>
                      </a:cubicBezTo>
                      <a:cubicBezTo>
                        <a:pt x="6608" y="18931"/>
                        <a:pt x="6179" y="18610"/>
                        <a:pt x="6501" y="18431"/>
                      </a:cubicBezTo>
                      <a:cubicBezTo>
                        <a:pt x="6858" y="18860"/>
                        <a:pt x="7537" y="19431"/>
                        <a:pt x="8251" y="19431"/>
                      </a:cubicBezTo>
                      <a:cubicBezTo>
                        <a:pt x="8072" y="18788"/>
                        <a:pt x="8215" y="18788"/>
                        <a:pt x="8358" y="18646"/>
                      </a:cubicBezTo>
                      <a:lnTo>
                        <a:pt x="8501" y="19181"/>
                      </a:lnTo>
                      <a:cubicBezTo>
                        <a:pt x="8894" y="18253"/>
                        <a:pt x="9108" y="20324"/>
                        <a:pt x="9608" y="19467"/>
                      </a:cubicBezTo>
                      <a:lnTo>
                        <a:pt x="9680" y="19860"/>
                      </a:lnTo>
                      <a:lnTo>
                        <a:pt x="9394" y="18681"/>
                      </a:lnTo>
                      <a:cubicBezTo>
                        <a:pt x="9430" y="17431"/>
                        <a:pt x="10251" y="19610"/>
                        <a:pt x="10073" y="17931"/>
                      </a:cubicBezTo>
                      <a:cubicBezTo>
                        <a:pt x="9930" y="18145"/>
                        <a:pt x="9358" y="16895"/>
                        <a:pt x="9680" y="17002"/>
                      </a:cubicBezTo>
                      <a:lnTo>
                        <a:pt x="9930" y="17502"/>
                      </a:lnTo>
                      <a:cubicBezTo>
                        <a:pt x="10001" y="17324"/>
                        <a:pt x="9894" y="17109"/>
                        <a:pt x="10037" y="17145"/>
                      </a:cubicBezTo>
                      <a:cubicBezTo>
                        <a:pt x="10144" y="17431"/>
                        <a:pt x="10466" y="17824"/>
                        <a:pt x="10609" y="17610"/>
                      </a:cubicBezTo>
                      <a:lnTo>
                        <a:pt x="10859" y="18253"/>
                      </a:lnTo>
                      <a:cubicBezTo>
                        <a:pt x="10787" y="17895"/>
                        <a:pt x="10716" y="17502"/>
                        <a:pt x="10609" y="17181"/>
                      </a:cubicBezTo>
                      <a:cubicBezTo>
                        <a:pt x="11287" y="17431"/>
                        <a:pt x="11109" y="16502"/>
                        <a:pt x="11787" y="16895"/>
                      </a:cubicBezTo>
                      <a:cubicBezTo>
                        <a:pt x="11787" y="16895"/>
                        <a:pt x="12609" y="16502"/>
                        <a:pt x="12002" y="15859"/>
                      </a:cubicBezTo>
                      <a:cubicBezTo>
                        <a:pt x="12359" y="16288"/>
                        <a:pt x="12752" y="16002"/>
                        <a:pt x="13216" y="16431"/>
                      </a:cubicBezTo>
                      <a:cubicBezTo>
                        <a:pt x="12859" y="15895"/>
                        <a:pt x="12680" y="15145"/>
                        <a:pt x="13359" y="15180"/>
                      </a:cubicBezTo>
                      <a:lnTo>
                        <a:pt x="13395" y="15252"/>
                      </a:lnTo>
                      <a:cubicBezTo>
                        <a:pt x="14359" y="14502"/>
                        <a:pt x="13037" y="13502"/>
                        <a:pt x="13859" y="12895"/>
                      </a:cubicBezTo>
                      <a:cubicBezTo>
                        <a:pt x="13216" y="12859"/>
                        <a:pt x="13573" y="12502"/>
                        <a:pt x="12716" y="12573"/>
                      </a:cubicBezTo>
                      <a:cubicBezTo>
                        <a:pt x="11930" y="12002"/>
                        <a:pt x="14359" y="11180"/>
                        <a:pt x="11752" y="11359"/>
                      </a:cubicBezTo>
                      <a:cubicBezTo>
                        <a:pt x="11573" y="11180"/>
                        <a:pt x="12287" y="10966"/>
                        <a:pt x="12395" y="10823"/>
                      </a:cubicBezTo>
                      <a:lnTo>
                        <a:pt x="12537" y="10859"/>
                      </a:lnTo>
                      <a:cubicBezTo>
                        <a:pt x="12216" y="10430"/>
                        <a:pt x="12144" y="10323"/>
                        <a:pt x="12109" y="10001"/>
                      </a:cubicBezTo>
                      <a:cubicBezTo>
                        <a:pt x="11823" y="9930"/>
                        <a:pt x="10680" y="10394"/>
                        <a:pt x="10859" y="10037"/>
                      </a:cubicBezTo>
                      <a:cubicBezTo>
                        <a:pt x="11323" y="9930"/>
                        <a:pt x="11216" y="9858"/>
                        <a:pt x="11180" y="9752"/>
                      </a:cubicBezTo>
                      <a:cubicBezTo>
                        <a:pt x="11287" y="9787"/>
                        <a:pt x="11430" y="9716"/>
                        <a:pt x="11680" y="9466"/>
                      </a:cubicBezTo>
                      <a:cubicBezTo>
                        <a:pt x="11537" y="9501"/>
                        <a:pt x="11430" y="9537"/>
                        <a:pt x="11359" y="9537"/>
                      </a:cubicBezTo>
                      <a:cubicBezTo>
                        <a:pt x="11394" y="9501"/>
                        <a:pt x="11430" y="9501"/>
                        <a:pt x="11466" y="9466"/>
                      </a:cubicBezTo>
                      <a:cubicBezTo>
                        <a:pt x="11251" y="9394"/>
                        <a:pt x="11109" y="9501"/>
                        <a:pt x="11109" y="9573"/>
                      </a:cubicBezTo>
                      <a:cubicBezTo>
                        <a:pt x="11037" y="9609"/>
                        <a:pt x="10966" y="9644"/>
                        <a:pt x="10859" y="9716"/>
                      </a:cubicBezTo>
                      <a:cubicBezTo>
                        <a:pt x="11323" y="9287"/>
                        <a:pt x="10609" y="9358"/>
                        <a:pt x="11287" y="8894"/>
                      </a:cubicBezTo>
                      <a:cubicBezTo>
                        <a:pt x="10859" y="8537"/>
                        <a:pt x="9930" y="8787"/>
                        <a:pt x="9501" y="8751"/>
                      </a:cubicBezTo>
                      <a:cubicBezTo>
                        <a:pt x="9787" y="8430"/>
                        <a:pt x="10144" y="8251"/>
                        <a:pt x="10323" y="8215"/>
                      </a:cubicBezTo>
                      <a:lnTo>
                        <a:pt x="10001" y="8108"/>
                      </a:lnTo>
                      <a:cubicBezTo>
                        <a:pt x="10466" y="7680"/>
                        <a:pt x="10394" y="8001"/>
                        <a:pt x="10537" y="8001"/>
                      </a:cubicBezTo>
                      <a:cubicBezTo>
                        <a:pt x="11001" y="7037"/>
                        <a:pt x="9358" y="8144"/>
                        <a:pt x="9608" y="7215"/>
                      </a:cubicBezTo>
                      <a:lnTo>
                        <a:pt x="9251" y="7537"/>
                      </a:lnTo>
                      <a:lnTo>
                        <a:pt x="9287" y="7466"/>
                      </a:lnTo>
                      <a:cubicBezTo>
                        <a:pt x="9144" y="7680"/>
                        <a:pt x="8858" y="7894"/>
                        <a:pt x="8751" y="7930"/>
                      </a:cubicBezTo>
                      <a:cubicBezTo>
                        <a:pt x="9037" y="7466"/>
                        <a:pt x="9501" y="6930"/>
                        <a:pt x="9287" y="6822"/>
                      </a:cubicBezTo>
                      <a:cubicBezTo>
                        <a:pt x="9430" y="6287"/>
                        <a:pt x="8680" y="6751"/>
                        <a:pt x="8358" y="6894"/>
                      </a:cubicBezTo>
                      <a:cubicBezTo>
                        <a:pt x="8430" y="7037"/>
                        <a:pt x="8251" y="7287"/>
                        <a:pt x="8108" y="7430"/>
                      </a:cubicBezTo>
                      <a:cubicBezTo>
                        <a:pt x="8001" y="7394"/>
                        <a:pt x="8180" y="6894"/>
                        <a:pt x="8001" y="7073"/>
                      </a:cubicBezTo>
                      <a:lnTo>
                        <a:pt x="8287" y="6430"/>
                      </a:lnTo>
                      <a:cubicBezTo>
                        <a:pt x="8037" y="7073"/>
                        <a:pt x="7715" y="6965"/>
                        <a:pt x="7572" y="7251"/>
                      </a:cubicBezTo>
                      <a:cubicBezTo>
                        <a:pt x="7715" y="6715"/>
                        <a:pt x="7894" y="6894"/>
                        <a:pt x="8108" y="6537"/>
                      </a:cubicBezTo>
                      <a:cubicBezTo>
                        <a:pt x="7608" y="6430"/>
                        <a:pt x="7858" y="6501"/>
                        <a:pt x="7358" y="6394"/>
                      </a:cubicBezTo>
                      <a:cubicBezTo>
                        <a:pt x="6965" y="6858"/>
                        <a:pt x="7215" y="7073"/>
                        <a:pt x="6965" y="7644"/>
                      </a:cubicBezTo>
                      <a:cubicBezTo>
                        <a:pt x="6751" y="7715"/>
                        <a:pt x="6501" y="8215"/>
                        <a:pt x="6358" y="7751"/>
                      </a:cubicBezTo>
                      <a:lnTo>
                        <a:pt x="6358" y="8394"/>
                      </a:lnTo>
                      <a:cubicBezTo>
                        <a:pt x="6036" y="8859"/>
                        <a:pt x="5965" y="8787"/>
                        <a:pt x="5715" y="8180"/>
                      </a:cubicBezTo>
                      <a:cubicBezTo>
                        <a:pt x="5287" y="9537"/>
                        <a:pt x="5751" y="10680"/>
                        <a:pt x="6072" y="11430"/>
                      </a:cubicBezTo>
                      <a:cubicBezTo>
                        <a:pt x="6430" y="12252"/>
                        <a:pt x="6715" y="12930"/>
                        <a:pt x="7001" y="13430"/>
                      </a:cubicBezTo>
                      <a:cubicBezTo>
                        <a:pt x="6537" y="12466"/>
                        <a:pt x="6251" y="11823"/>
                        <a:pt x="6036" y="11359"/>
                      </a:cubicBezTo>
                      <a:cubicBezTo>
                        <a:pt x="6036" y="11323"/>
                        <a:pt x="6001" y="11287"/>
                        <a:pt x="6001" y="11287"/>
                      </a:cubicBezTo>
                      <a:cubicBezTo>
                        <a:pt x="6108" y="11287"/>
                        <a:pt x="6179" y="11466"/>
                        <a:pt x="5929" y="1193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8" name="Graphic 1">
                <a:extLst>
                  <a:ext uri="{FF2B5EF4-FFF2-40B4-BE49-F238E27FC236}">
                    <a16:creationId xmlns:a16="http://schemas.microsoft.com/office/drawing/2014/main" id="{172BADA8-644B-8A4B-A3D9-E18ABF7AB9A8}"/>
                  </a:ext>
                </a:extLst>
              </p:cNvPr>
              <p:cNvGrpSpPr/>
              <p:nvPr/>
            </p:nvGrpSpPr>
            <p:grpSpPr>
              <a:xfrm>
                <a:off x="8776244" y="6294205"/>
                <a:ext cx="11162" cy="14118"/>
                <a:chOff x="8776244" y="6294205"/>
                <a:chExt cx="11162" cy="14118"/>
              </a:xfrm>
              <a:grpFill/>
            </p:grpSpPr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170ACDF0-F04C-5D45-8736-FACFEECD6BD9}"/>
                    </a:ext>
                  </a:extLst>
                </p:cNvPr>
                <p:cNvSpPr/>
                <p:nvPr/>
              </p:nvSpPr>
              <p:spPr>
                <a:xfrm>
                  <a:off x="8786859" y="6301716"/>
                  <a:ext cx="214" cy="178"/>
                </a:xfrm>
                <a:custGeom>
                  <a:avLst/>
                  <a:gdLst>
                    <a:gd name="connsiteX0" fmla="*/ 214 w 214"/>
                    <a:gd name="connsiteY0" fmla="*/ 179 h 178"/>
                    <a:gd name="connsiteX1" fmla="*/ 0 w 214"/>
                    <a:gd name="connsiteY1" fmla="*/ 0 h 178"/>
                    <a:gd name="connsiteX2" fmla="*/ 214 w 214"/>
                    <a:gd name="connsiteY2" fmla="*/ 179 h 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4" h="178">
                      <a:moveTo>
                        <a:pt x="214" y="179"/>
                      </a:moveTo>
                      <a:lnTo>
                        <a:pt x="0" y="0"/>
                      </a:lnTo>
                      <a:cubicBezTo>
                        <a:pt x="107" y="72"/>
                        <a:pt x="179" y="143"/>
                        <a:pt x="214" y="17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F0567F82-AD36-B444-A718-2CFAAC013C2E}"/>
                    </a:ext>
                  </a:extLst>
                </p:cNvPr>
                <p:cNvSpPr/>
                <p:nvPr/>
              </p:nvSpPr>
              <p:spPr>
                <a:xfrm>
                  <a:off x="8777679" y="6300823"/>
                  <a:ext cx="71" cy="3571"/>
                </a:xfrm>
                <a:custGeom>
                  <a:avLst/>
                  <a:gdLst>
                    <a:gd name="connsiteX0" fmla="*/ 72 w 71"/>
                    <a:gd name="connsiteY0" fmla="*/ 0 h 3571"/>
                    <a:gd name="connsiteX1" fmla="*/ 0 w 71"/>
                    <a:gd name="connsiteY1" fmla="*/ 0 h 3571"/>
                    <a:gd name="connsiteX2" fmla="*/ 72 w 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71">
                      <a:moveTo>
                        <a:pt x="72" y="0"/>
                      </a:moveTo>
                      <a:cubicBezTo>
                        <a:pt x="36" y="0"/>
                        <a:pt x="36" y="0"/>
                        <a:pt x="0" y="0"/>
                      </a:cubicBezTo>
                      <a:lnTo>
                        <a:pt x="72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1EF2E5B8-5968-104C-80E5-66AAE462F1B8}"/>
                    </a:ext>
                  </a:extLst>
                </p:cNvPr>
                <p:cNvSpPr/>
                <p:nvPr/>
              </p:nvSpPr>
              <p:spPr>
                <a:xfrm>
                  <a:off x="8780072" y="6296143"/>
                  <a:ext cx="35" cy="35"/>
                </a:xfrm>
                <a:custGeom>
                  <a:avLst/>
                  <a:gdLst>
                    <a:gd name="connsiteX0" fmla="*/ 36 w 35"/>
                    <a:gd name="connsiteY0" fmla="*/ 36 h 35"/>
                    <a:gd name="connsiteX1" fmla="*/ 36 w 35"/>
                    <a:gd name="connsiteY1" fmla="*/ 36 h 35"/>
                    <a:gd name="connsiteX2" fmla="*/ 0 w 35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35">
                      <a:moveTo>
                        <a:pt x="36" y="36"/>
                      </a:moveTo>
                      <a:lnTo>
                        <a:pt x="36" y="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068CD692-B14B-4044-AE10-46B653D5EB5E}"/>
                    </a:ext>
                  </a:extLst>
                </p:cNvPr>
                <p:cNvSpPr/>
                <p:nvPr/>
              </p:nvSpPr>
              <p:spPr>
                <a:xfrm>
                  <a:off x="8776244" y="6294205"/>
                  <a:ext cx="11162" cy="14118"/>
                </a:xfrm>
                <a:custGeom>
                  <a:avLst/>
                  <a:gdLst>
                    <a:gd name="connsiteX0" fmla="*/ 5400 w 11162"/>
                    <a:gd name="connsiteY0" fmla="*/ 1510 h 14118"/>
                    <a:gd name="connsiteX1" fmla="*/ 4043 w 11162"/>
                    <a:gd name="connsiteY1" fmla="*/ 1331 h 14118"/>
                    <a:gd name="connsiteX2" fmla="*/ 3865 w 11162"/>
                    <a:gd name="connsiteY2" fmla="*/ 1974 h 14118"/>
                    <a:gd name="connsiteX3" fmla="*/ 4186 w 11162"/>
                    <a:gd name="connsiteY3" fmla="*/ 2796 h 14118"/>
                    <a:gd name="connsiteX4" fmla="*/ 3793 w 11162"/>
                    <a:gd name="connsiteY4" fmla="*/ 2438 h 14118"/>
                    <a:gd name="connsiteX5" fmla="*/ 3829 w 11162"/>
                    <a:gd name="connsiteY5" fmla="*/ 2653 h 14118"/>
                    <a:gd name="connsiteX6" fmla="*/ 3722 w 11162"/>
                    <a:gd name="connsiteY6" fmla="*/ 2546 h 14118"/>
                    <a:gd name="connsiteX7" fmla="*/ 3865 w 11162"/>
                    <a:gd name="connsiteY7" fmla="*/ 2903 h 14118"/>
                    <a:gd name="connsiteX8" fmla="*/ 3758 w 11162"/>
                    <a:gd name="connsiteY8" fmla="*/ 2796 h 14118"/>
                    <a:gd name="connsiteX9" fmla="*/ 3758 w 11162"/>
                    <a:gd name="connsiteY9" fmla="*/ 2903 h 14118"/>
                    <a:gd name="connsiteX10" fmla="*/ 3615 w 11162"/>
                    <a:gd name="connsiteY10" fmla="*/ 2724 h 14118"/>
                    <a:gd name="connsiteX11" fmla="*/ 3615 w 11162"/>
                    <a:gd name="connsiteY11" fmla="*/ 3117 h 14118"/>
                    <a:gd name="connsiteX12" fmla="*/ 4079 w 11162"/>
                    <a:gd name="connsiteY12" fmla="*/ 3582 h 14118"/>
                    <a:gd name="connsiteX13" fmla="*/ 3615 w 11162"/>
                    <a:gd name="connsiteY13" fmla="*/ 3689 h 14118"/>
                    <a:gd name="connsiteX14" fmla="*/ 3507 w 11162"/>
                    <a:gd name="connsiteY14" fmla="*/ 3582 h 14118"/>
                    <a:gd name="connsiteX15" fmla="*/ 3436 w 11162"/>
                    <a:gd name="connsiteY15" fmla="*/ 4296 h 14118"/>
                    <a:gd name="connsiteX16" fmla="*/ 3079 w 11162"/>
                    <a:gd name="connsiteY16" fmla="*/ 3939 h 14118"/>
                    <a:gd name="connsiteX17" fmla="*/ 4043 w 11162"/>
                    <a:gd name="connsiteY17" fmla="*/ 5225 h 14118"/>
                    <a:gd name="connsiteX18" fmla="*/ 3364 w 11162"/>
                    <a:gd name="connsiteY18" fmla="*/ 4617 h 14118"/>
                    <a:gd name="connsiteX19" fmla="*/ 3865 w 11162"/>
                    <a:gd name="connsiteY19" fmla="*/ 5296 h 14118"/>
                    <a:gd name="connsiteX20" fmla="*/ 3722 w 11162"/>
                    <a:gd name="connsiteY20" fmla="*/ 5117 h 14118"/>
                    <a:gd name="connsiteX21" fmla="*/ 3758 w 11162"/>
                    <a:gd name="connsiteY21" fmla="*/ 5368 h 14118"/>
                    <a:gd name="connsiteX22" fmla="*/ 4543 w 11162"/>
                    <a:gd name="connsiteY22" fmla="*/ 6118 h 14118"/>
                    <a:gd name="connsiteX23" fmla="*/ 3758 w 11162"/>
                    <a:gd name="connsiteY23" fmla="*/ 5439 h 14118"/>
                    <a:gd name="connsiteX24" fmla="*/ 4365 w 11162"/>
                    <a:gd name="connsiteY24" fmla="*/ 6082 h 14118"/>
                    <a:gd name="connsiteX25" fmla="*/ 2650 w 11162"/>
                    <a:gd name="connsiteY25" fmla="*/ 4725 h 14118"/>
                    <a:gd name="connsiteX26" fmla="*/ 2364 w 11162"/>
                    <a:gd name="connsiteY26" fmla="*/ 6118 h 14118"/>
                    <a:gd name="connsiteX27" fmla="*/ 8722 w 11162"/>
                    <a:gd name="connsiteY27" fmla="*/ 8904 h 14118"/>
                    <a:gd name="connsiteX28" fmla="*/ 9187 w 11162"/>
                    <a:gd name="connsiteY28" fmla="*/ 8689 h 14118"/>
                    <a:gd name="connsiteX29" fmla="*/ 9865 w 11162"/>
                    <a:gd name="connsiteY29" fmla="*/ 8689 h 14118"/>
                    <a:gd name="connsiteX30" fmla="*/ 9330 w 11162"/>
                    <a:gd name="connsiteY30" fmla="*/ 8547 h 14118"/>
                    <a:gd name="connsiteX31" fmla="*/ 8901 w 11162"/>
                    <a:gd name="connsiteY31" fmla="*/ 8475 h 14118"/>
                    <a:gd name="connsiteX32" fmla="*/ 9472 w 11162"/>
                    <a:gd name="connsiteY32" fmla="*/ 8475 h 14118"/>
                    <a:gd name="connsiteX33" fmla="*/ 9044 w 11162"/>
                    <a:gd name="connsiteY33" fmla="*/ 8404 h 14118"/>
                    <a:gd name="connsiteX34" fmla="*/ 9651 w 11162"/>
                    <a:gd name="connsiteY34" fmla="*/ 8368 h 14118"/>
                    <a:gd name="connsiteX35" fmla="*/ 9187 w 11162"/>
                    <a:gd name="connsiteY35" fmla="*/ 7832 h 14118"/>
                    <a:gd name="connsiteX36" fmla="*/ 8651 w 11162"/>
                    <a:gd name="connsiteY36" fmla="*/ 6903 h 14118"/>
                    <a:gd name="connsiteX37" fmla="*/ 9437 w 11162"/>
                    <a:gd name="connsiteY37" fmla="*/ 5796 h 14118"/>
                    <a:gd name="connsiteX38" fmla="*/ 9151 w 11162"/>
                    <a:gd name="connsiteY38" fmla="*/ 5760 h 14118"/>
                    <a:gd name="connsiteX39" fmla="*/ 9294 w 11162"/>
                    <a:gd name="connsiteY39" fmla="*/ 5439 h 14118"/>
                    <a:gd name="connsiteX40" fmla="*/ 1579 w 11162"/>
                    <a:gd name="connsiteY40" fmla="*/ 4903 h 14118"/>
                    <a:gd name="connsiteX41" fmla="*/ 1364 w 11162"/>
                    <a:gd name="connsiteY41" fmla="*/ 4903 h 14118"/>
                    <a:gd name="connsiteX42" fmla="*/ 1793 w 11162"/>
                    <a:gd name="connsiteY42" fmla="*/ 5332 h 14118"/>
                    <a:gd name="connsiteX43" fmla="*/ 1221 w 11162"/>
                    <a:gd name="connsiteY43" fmla="*/ 5510 h 14118"/>
                    <a:gd name="connsiteX44" fmla="*/ 1114 w 11162"/>
                    <a:gd name="connsiteY44" fmla="*/ 5510 h 14118"/>
                    <a:gd name="connsiteX45" fmla="*/ 1186 w 11162"/>
                    <a:gd name="connsiteY45" fmla="*/ 5832 h 14118"/>
                    <a:gd name="connsiteX46" fmla="*/ 686 w 11162"/>
                    <a:gd name="connsiteY46" fmla="*/ 5796 h 14118"/>
                    <a:gd name="connsiteX47" fmla="*/ 364 w 11162"/>
                    <a:gd name="connsiteY47" fmla="*/ 5975 h 14118"/>
                    <a:gd name="connsiteX48" fmla="*/ 1436 w 11162"/>
                    <a:gd name="connsiteY48" fmla="*/ 6546 h 14118"/>
                    <a:gd name="connsiteX49" fmla="*/ 1221 w 11162"/>
                    <a:gd name="connsiteY49" fmla="*/ 6546 h 14118"/>
                    <a:gd name="connsiteX50" fmla="*/ 1757 w 11162"/>
                    <a:gd name="connsiteY50" fmla="*/ 6725 h 14118"/>
                    <a:gd name="connsiteX51" fmla="*/ 1579 w 11162"/>
                    <a:gd name="connsiteY51" fmla="*/ 6725 h 14118"/>
                    <a:gd name="connsiteX52" fmla="*/ 2043 w 11162"/>
                    <a:gd name="connsiteY52" fmla="*/ 7011 h 14118"/>
                    <a:gd name="connsiteX53" fmla="*/ 1543 w 11162"/>
                    <a:gd name="connsiteY53" fmla="*/ 7011 h 14118"/>
                    <a:gd name="connsiteX54" fmla="*/ 1650 w 11162"/>
                    <a:gd name="connsiteY54" fmla="*/ 7154 h 14118"/>
                    <a:gd name="connsiteX55" fmla="*/ 1757 w 11162"/>
                    <a:gd name="connsiteY55" fmla="*/ 7118 h 14118"/>
                    <a:gd name="connsiteX56" fmla="*/ 1793 w 11162"/>
                    <a:gd name="connsiteY56" fmla="*/ 7332 h 14118"/>
                    <a:gd name="connsiteX57" fmla="*/ 4008 w 11162"/>
                    <a:gd name="connsiteY57" fmla="*/ 7689 h 14118"/>
                    <a:gd name="connsiteX58" fmla="*/ 3436 w 11162"/>
                    <a:gd name="connsiteY58" fmla="*/ 7725 h 14118"/>
                    <a:gd name="connsiteX59" fmla="*/ 2400 w 11162"/>
                    <a:gd name="connsiteY59" fmla="*/ 7689 h 14118"/>
                    <a:gd name="connsiteX60" fmla="*/ 2150 w 11162"/>
                    <a:gd name="connsiteY60" fmla="*/ 7904 h 14118"/>
                    <a:gd name="connsiteX61" fmla="*/ 1579 w 11162"/>
                    <a:gd name="connsiteY61" fmla="*/ 7904 h 14118"/>
                    <a:gd name="connsiteX62" fmla="*/ 1829 w 11162"/>
                    <a:gd name="connsiteY62" fmla="*/ 8189 h 14118"/>
                    <a:gd name="connsiteX63" fmla="*/ 1257 w 11162"/>
                    <a:gd name="connsiteY63" fmla="*/ 8368 h 14118"/>
                    <a:gd name="connsiteX64" fmla="*/ 471 w 11162"/>
                    <a:gd name="connsiteY64" fmla="*/ 8404 h 14118"/>
                    <a:gd name="connsiteX65" fmla="*/ 1043 w 11162"/>
                    <a:gd name="connsiteY65" fmla="*/ 8511 h 14118"/>
                    <a:gd name="connsiteX66" fmla="*/ 186 w 11162"/>
                    <a:gd name="connsiteY66" fmla="*/ 8547 h 14118"/>
                    <a:gd name="connsiteX67" fmla="*/ 400 w 11162"/>
                    <a:gd name="connsiteY67" fmla="*/ 8832 h 14118"/>
                    <a:gd name="connsiteX68" fmla="*/ 8472 w 11162"/>
                    <a:gd name="connsiteY68" fmla="*/ 14119 h 14118"/>
                    <a:gd name="connsiteX69" fmla="*/ 8079 w 11162"/>
                    <a:gd name="connsiteY69" fmla="*/ 12190 h 14118"/>
                    <a:gd name="connsiteX70" fmla="*/ 8508 w 11162"/>
                    <a:gd name="connsiteY70" fmla="*/ 12368 h 14118"/>
                    <a:gd name="connsiteX71" fmla="*/ 7865 w 11162"/>
                    <a:gd name="connsiteY71" fmla="*/ 11475 h 14118"/>
                    <a:gd name="connsiteX72" fmla="*/ 8579 w 11162"/>
                    <a:gd name="connsiteY72" fmla="*/ 12119 h 14118"/>
                    <a:gd name="connsiteX73" fmla="*/ 8508 w 11162"/>
                    <a:gd name="connsiteY73" fmla="*/ 12047 h 14118"/>
                    <a:gd name="connsiteX74" fmla="*/ 8901 w 11162"/>
                    <a:gd name="connsiteY74" fmla="*/ 12476 h 14118"/>
                    <a:gd name="connsiteX75" fmla="*/ 8830 w 11162"/>
                    <a:gd name="connsiteY75" fmla="*/ 11976 h 14118"/>
                    <a:gd name="connsiteX76" fmla="*/ 8437 w 11162"/>
                    <a:gd name="connsiteY76" fmla="*/ 11618 h 14118"/>
                    <a:gd name="connsiteX77" fmla="*/ 8544 w 11162"/>
                    <a:gd name="connsiteY77" fmla="*/ 11618 h 14118"/>
                    <a:gd name="connsiteX78" fmla="*/ 8865 w 11162"/>
                    <a:gd name="connsiteY78" fmla="*/ 11976 h 14118"/>
                    <a:gd name="connsiteX79" fmla="*/ 9151 w 11162"/>
                    <a:gd name="connsiteY79" fmla="*/ 12083 h 14118"/>
                    <a:gd name="connsiteX80" fmla="*/ 8722 w 11162"/>
                    <a:gd name="connsiteY80" fmla="*/ 11690 h 14118"/>
                    <a:gd name="connsiteX81" fmla="*/ 9151 w 11162"/>
                    <a:gd name="connsiteY81" fmla="*/ 11904 h 14118"/>
                    <a:gd name="connsiteX82" fmla="*/ 8472 w 11162"/>
                    <a:gd name="connsiteY82" fmla="*/ 11190 h 14118"/>
                    <a:gd name="connsiteX83" fmla="*/ 9544 w 11162"/>
                    <a:gd name="connsiteY83" fmla="*/ 11797 h 14118"/>
                    <a:gd name="connsiteX84" fmla="*/ 9044 w 11162"/>
                    <a:gd name="connsiteY84" fmla="*/ 11226 h 14118"/>
                    <a:gd name="connsiteX85" fmla="*/ 9437 w 11162"/>
                    <a:gd name="connsiteY85" fmla="*/ 11618 h 14118"/>
                    <a:gd name="connsiteX86" fmla="*/ 9973 w 11162"/>
                    <a:gd name="connsiteY86" fmla="*/ 11940 h 14118"/>
                    <a:gd name="connsiteX87" fmla="*/ 10223 w 11162"/>
                    <a:gd name="connsiteY87" fmla="*/ 12225 h 14118"/>
                    <a:gd name="connsiteX88" fmla="*/ 9437 w 11162"/>
                    <a:gd name="connsiteY88" fmla="*/ 11332 h 14118"/>
                    <a:gd name="connsiteX89" fmla="*/ 9330 w 11162"/>
                    <a:gd name="connsiteY89" fmla="*/ 10940 h 14118"/>
                    <a:gd name="connsiteX90" fmla="*/ 8651 w 11162"/>
                    <a:gd name="connsiteY90" fmla="*/ 10190 h 14118"/>
                    <a:gd name="connsiteX91" fmla="*/ 9008 w 11162"/>
                    <a:gd name="connsiteY91" fmla="*/ 10582 h 14118"/>
                    <a:gd name="connsiteX92" fmla="*/ 8901 w 11162"/>
                    <a:gd name="connsiteY92" fmla="*/ 10368 h 14118"/>
                    <a:gd name="connsiteX93" fmla="*/ 9401 w 11162"/>
                    <a:gd name="connsiteY93" fmla="*/ 10832 h 14118"/>
                    <a:gd name="connsiteX94" fmla="*/ 9865 w 11162"/>
                    <a:gd name="connsiteY94" fmla="*/ 11368 h 14118"/>
                    <a:gd name="connsiteX95" fmla="*/ 9222 w 11162"/>
                    <a:gd name="connsiteY95" fmla="*/ 10582 h 14118"/>
                    <a:gd name="connsiteX96" fmla="*/ 9794 w 11162"/>
                    <a:gd name="connsiteY96" fmla="*/ 10904 h 14118"/>
                    <a:gd name="connsiteX97" fmla="*/ 9615 w 11162"/>
                    <a:gd name="connsiteY97" fmla="*/ 10439 h 14118"/>
                    <a:gd name="connsiteX98" fmla="*/ 10580 w 11162"/>
                    <a:gd name="connsiteY98" fmla="*/ 11404 h 14118"/>
                    <a:gd name="connsiteX99" fmla="*/ 10401 w 11162"/>
                    <a:gd name="connsiteY99" fmla="*/ 10940 h 14118"/>
                    <a:gd name="connsiteX100" fmla="*/ 10437 w 11162"/>
                    <a:gd name="connsiteY100" fmla="*/ 11011 h 14118"/>
                    <a:gd name="connsiteX101" fmla="*/ 10687 w 11162"/>
                    <a:gd name="connsiteY101" fmla="*/ 10618 h 14118"/>
                    <a:gd name="connsiteX102" fmla="*/ 9937 w 11162"/>
                    <a:gd name="connsiteY102" fmla="*/ 9761 h 14118"/>
                    <a:gd name="connsiteX103" fmla="*/ 9580 w 11162"/>
                    <a:gd name="connsiteY103" fmla="*/ 8868 h 14118"/>
                    <a:gd name="connsiteX104" fmla="*/ 10187 w 11162"/>
                    <a:gd name="connsiteY104" fmla="*/ 9332 h 14118"/>
                    <a:gd name="connsiteX105" fmla="*/ 10258 w 11162"/>
                    <a:gd name="connsiteY105" fmla="*/ 9440 h 14118"/>
                    <a:gd name="connsiteX106" fmla="*/ 10330 w 11162"/>
                    <a:gd name="connsiteY106" fmla="*/ 9118 h 14118"/>
                    <a:gd name="connsiteX107" fmla="*/ 9615 w 11162"/>
                    <a:gd name="connsiteY107" fmla="*/ 8153 h 14118"/>
                    <a:gd name="connsiteX108" fmla="*/ 9901 w 11162"/>
                    <a:gd name="connsiteY108" fmla="*/ 8404 h 14118"/>
                    <a:gd name="connsiteX109" fmla="*/ 10294 w 11162"/>
                    <a:gd name="connsiteY109" fmla="*/ 8796 h 14118"/>
                    <a:gd name="connsiteX110" fmla="*/ 10080 w 11162"/>
                    <a:gd name="connsiteY110" fmla="*/ 8547 h 14118"/>
                    <a:gd name="connsiteX111" fmla="*/ 10151 w 11162"/>
                    <a:gd name="connsiteY111" fmla="*/ 8618 h 14118"/>
                    <a:gd name="connsiteX112" fmla="*/ 9901 w 11162"/>
                    <a:gd name="connsiteY112" fmla="*/ 8332 h 14118"/>
                    <a:gd name="connsiteX113" fmla="*/ 9687 w 11162"/>
                    <a:gd name="connsiteY113" fmla="*/ 8118 h 14118"/>
                    <a:gd name="connsiteX114" fmla="*/ 10365 w 11162"/>
                    <a:gd name="connsiteY114" fmla="*/ 8582 h 14118"/>
                    <a:gd name="connsiteX115" fmla="*/ 9723 w 11162"/>
                    <a:gd name="connsiteY115" fmla="*/ 7296 h 14118"/>
                    <a:gd name="connsiteX116" fmla="*/ 10365 w 11162"/>
                    <a:gd name="connsiteY116" fmla="*/ 8047 h 14118"/>
                    <a:gd name="connsiteX117" fmla="*/ 10330 w 11162"/>
                    <a:gd name="connsiteY117" fmla="*/ 7868 h 14118"/>
                    <a:gd name="connsiteX118" fmla="*/ 10580 w 11162"/>
                    <a:gd name="connsiteY118" fmla="*/ 8261 h 14118"/>
                    <a:gd name="connsiteX119" fmla="*/ 10794 w 11162"/>
                    <a:gd name="connsiteY119" fmla="*/ 7939 h 14118"/>
                    <a:gd name="connsiteX120" fmla="*/ 10473 w 11162"/>
                    <a:gd name="connsiteY120" fmla="*/ 7582 h 14118"/>
                    <a:gd name="connsiteX121" fmla="*/ 10544 w 11162"/>
                    <a:gd name="connsiteY121" fmla="*/ 7618 h 14118"/>
                    <a:gd name="connsiteX122" fmla="*/ 10115 w 11162"/>
                    <a:gd name="connsiteY122" fmla="*/ 7082 h 14118"/>
                    <a:gd name="connsiteX123" fmla="*/ 11008 w 11162"/>
                    <a:gd name="connsiteY123" fmla="*/ 7904 h 14118"/>
                    <a:gd name="connsiteX124" fmla="*/ 10794 w 11162"/>
                    <a:gd name="connsiteY124" fmla="*/ 7368 h 14118"/>
                    <a:gd name="connsiteX125" fmla="*/ 10401 w 11162"/>
                    <a:gd name="connsiteY125" fmla="*/ 6975 h 14118"/>
                    <a:gd name="connsiteX126" fmla="*/ 10651 w 11162"/>
                    <a:gd name="connsiteY126" fmla="*/ 7118 h 14118"/>
                    <a:gd name="connsiteX127" fmla="*/ 11151 w 11162"/>
                    <a:gd name="connsiteY127" fmla="*/ 7618 h 14118"/>
                    <a:gd name="connsiteX128" fmla="*/ 10508 w 11162"/>
                    <a:gd name="connsiteY128" fmla="*/ 6796 h 14118"/>
                    <a:gd name="connsiteX129" fmla="*/ 11044 w 11162"/>
                    <a:gd name="connsiteY129" fmla="*/ 7475 h 14118"/>
                    <a:gd name="connsiteX130" fmla="*/ 11116 w 11162"/>
                    <a:gd name="connsiteY130" fmla="*/ 7260 h 14118"/>
                    <a:gd name="connsiteX131" fmla="*/ 10223 w 11162"/>
                    <a:gd name="connsiteY131" fmla="*/ 6296 h 14118"/>
                    <a:gd name="connsiteX132" fmla="*/ 10223 w 11162"/>
                    <a:gd name="connsiteY132" fmla="*/ 6010 h 14118"/>
                    <a:gd name="connsiteX133" fmla="*/ 9758 w 11162"/>
                    <a:gd name="connsiteY133" fmla="*/ 5582 h 14118"/>
                    <a:gd name="connsiteX134" fmla="*/ 10115 w 11162"/>
                    <a:gd name="connsiteY134" fmla="*/ 5546 h 14118"/>
                    <a:gd name="connsiteX135" fmla="*/ 5329 w 11162"/>
                    <a:gd name="connsiteY135" fmla="*/ 295 h 14118"/>
                    <a:gd name="connsiteX136" fmla="*/ 5400 w 11162"/>
                    <a:gd name="connsiteY136" fmla="*/ 1510 h 14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</a:cxnLst>
                  <a:rect l="l" t="t" r="r" b="b"/>
                  <a:pathLst>
                    <a:path w="11162" h="14118">
                      <a:moveTo>
                        <a:pt x="5400" y="1510"/>
                      </a:moveTo>
                      <a:cubicBezTo>
                        <a:pt x="4901" y="1545"/>
                        <a:pt x="3972" y="724"/>
                        <a:pt x="4043" y="1331"/>
                      </a:cubicBezTo>
                      <a:cubicBezTo>
                        <a:pt x="3829" y="1403"/>
                        <a:pt x="3900" y="1724"/>
                        <a:pt x="3865" y="1974"/>
                      </a:cubicBezTo>
                      <a:cubicBezTo>
                        <a:pt x="4472" y="2724"/>
                        <a:pt x="3686" y="2153"/>
                        <a:pt x="4186" y="2796"/>
                      </a:cubicBezTo>
                      <a:lnTo>
                        <a:pt x="3793" y="2438"/>
                      </a:lnTo>
                      <a:cubicBezTo>
                        <a:pt x="3972" y="2653"/>
                        <a:pt x="4043" y="2831"/>
                        <a:pt x="3829" y="2653"/>
                      </a:cubicBezTo>
                      <a:lnTo>
                        <a:pt x="3722" y="2546"/>
                      </a:lnTo>
                      <a:cubicBezTo>
                        <a:pt x="3972" y="2867"/>
                        <a:pt x="3758" y="2760"/>
                        <a:pt x="3865" y="2903"/>
                      </a:cubicBezTo>
                      <a:lnTo>
                        <a:pt x="3758" y="2796"/>
                      </a:lnTo>
                      <a:lnTo>
                        <a:pt x="3758" y="2903"/>
                      </a:lnTo>
                      <a:lnTo>
                        <a:pt x="3615" y="2724"/>
                      </a:lnTo>
                      <a:cubicBezTo>
                        <a:pt x="3865" y="3117"/>
                        <a:pt x="3793" y="3189"/>
                        <a:pt x="3615" y="3117"/>
                      </a:cubicBezTo>
                      <a:lnTo>
                        <a:pt x="4079" y="3582"/>
                      </a:lnTo>
                      <a:cubicBezTo>
                        <a:pt x="3436" y="3153"/>
                        <a:pt x="4329" y="4224"/>
                        <a:pt x="3615" y="3689"/>
                      </a:cubicBezTo>
                      <a:lnTo>
                        <a:pt x="3507" y="3582"/>
                      </a:lnTo>
                      <a:cubicBezTo>
                        <a:pt x="4579" y="4975"/>
                        <a:pt x="2436" y="2939"/>
                        <a:pt x="3436" y="4296"/>
                      </a:cubicBezTo>
                      <a:cubicBezTo>
                        <a:pt x="3329" y="4118"/>
                        <a:pt x="3186" y="4046"/>
                        <a:pt x="3079" y="3939"/>
                      </a:cubicBezTo>
                      <a:cubicBezTo>
                        <a:pt x="3150" y="4153"/>
                        <a:pt x="3150" y="4296"/>
                        <a:pt x="4043" y="5225"/>
                      </a:cubicBezTo>
                      <a:cubicBezTo>
                        <a:pt x="3972" y="5260"/>
                        <a:pt x="3722" y="4975"/>
                        <a:pt x="3364" y="4617"/>
                      </a:cubicBezTo>
                      <a:cubicBezTo>
                        <a:pt x="3758" y="5046"/>
                        <a:pt x="3865" y="5225"/>
                        <a:pt x="3865" y="5296"/>
                      </a:cubicBezTo>
                      <a:lnTo>
                        <a:pt x="3722" y="5117"/>
                      </a:lnTo>
                      <a:lnTo>
                        <a:pt x="3758" y="5368"/>
                      </a:lnTo>
                      <a:lnTo>
                        <a:pt x="4543" y="6118"/>
                      </a:lnTo>
                      <a:cubicBezTo>
                        <a:pt x="4257" y="5939"/>
                        <a:pt x="3615" y="5189"/>
                        <a:pt x="3758" y="5439"/>
                      </a:cubicBezTo>
                      <a:lnTo>
                        <a:pt x="4365" y="6082"/>
                      </a:lnTo>
                      <a:cubicBezTo>
                        <a:pt x="4150" y="6046"/>
                        <a:pt x="3186" y="5117"/>
                        <a:pt x="2650" y="4725"/>
                      </a:cubicBezTo>
                      <a:cubicBezTo>
                        <a:pt x="2150" y="4760"/>
                        <a:pt x="2936" y="6189"/>
                        <a:pt x="2364" y="6118"/>
                      </a:cubicBezTo>
                      <a:lnTo>
                        <a:pt x="8722" y="8904"/>
                      </a:lnTo>
                      <a:cubicBezTo>
                        <a:pt x="8794" y="8832"/>
                        <a:pt x="8972" y="8761"/>
                        <a:pt x="9187" y="8689"/>
                      </a:cubicBezTo>
                      <a:lnTo>
                        <a:pt x="9865" y="8689"/>
                      </a:lnTo>
                      <a:cubicBezTo>
                        <a:pt x="10830" y="8689"/>
                        <a:pt x="8437" y="8547"/>
                        <a:pt x="9330" y="8547"/>
                      </a:cubicBezTo>
                      <a:lnTo>
                        <a:pt x="8901" y="8475"/>
                      </a:lnTo>
                      <a:cubicBezTo>
                        <a:pt x="9080" y="8475"/>
                        <a:pt x="9258" y="8439"/>
                        <a:pt x="9472" y="8475"/>
                      </a:cubicBezTo>
                      <a:cubicBezTo>
                        <a:pt x="9508" y="8439"/>
                        <a:pt x="9365" y="8439"/>
                        <a:pt x="9044" y="8404"/>
                      </a:cubicBezTo>
                      <a:lnTo>
                        <a:pt x="9651" y="8368"/>
                      </a:lnTo>
                      <a:cubicBezTo>
                        <a:pt x="10115" y="8189"/>
                        <a:pt x="8972" y="8011"/>
                        <a:pt x="9187" y="7832"/>
                      </a:cubicBezTo>
                      <a:cubicBezTo>
                        <a:pt x="10437" y="7618"/>
                        <a:pt x="9294" y="7154"/>
                        <a:pt x="8651" y="6903"/>
                      </a:cubicBezTo>
                      <a:cubicBezTo>
                        <a:pt x="7186" y="6510"/>
                        <a:pt x="11116" y="6189"/>
                        <a:pt x="9437" y="5796"/>
                      </a:cubicBezTo>
                      <a:cubicBezTo>
                        <a:pt x="9580" y="5796"/>
                        <a:pt x="9258" y="5760"/>
                        <a:pt x="9151" y="5760"/>
                      </a:cubicBezTo>
                      <a:lnTo>
                        <a:pt x="9294" y="5439"/>
                      </a:lnTo>
                      <a:cubicBezTo>
                        <a:pt x="9294" y="5439"/>
                        <a:pt x="9687" y="3832"/>
                        <a:pt x="1579" y="4903"/>
                      </a:cubicBezTo>
                      <a:lnTo>
                        <a:pt x="1364" y="4903"/>
                      </a:lnTo>
                      <a:cubicBezTo>
                        <a:pt x="829" y="5082"/>
                        <a:pt x="721" y="5189"/>
                        <a:pt x="1793" y="5332"/>
                      </a:cubicBezTo>
                      <a:cubicBezTo>
                        <a:pt x="471" y="5332"/>
                        <a:pt x="1650" y="5474"/>
                        <a:pt x="1221" y="5510"/>
                      </a:cubicBezTo>
                      <a:lnTo>
                        <a:pt x="1114" y="5510"/>
                      </a:lnTo>
                      <a:cubicBezTo>
                        <a:pt x="2114" y="5653"/>
                        <a:pt x="257" y="5725"/>
                        <a:pt x="1186" y="5832"/>
                      </a:cubicBezTo>
                      <a:cubicBezTo>
                        <a:pt x="1079" y="5832"/>
                        <a:pt x="721" y="5832"/>
                        <a:pt x="686" y="5796"/>
                      </a:cubicBezTo>
                      <a:cubicBezTo>
                        <a:pt x="864" y="5868"/>
                        <a:pt x="1150" y="5975"/>
                        <a:pt x="364" y="5975"/>
                      </a:cubicBezTo>
                      <a:cubicBezTo>
                        <a:pt x="579" y="6153"/>
                        <a:pt x="186" y="6403"/>
                        <a:pt x="1436" y="6546"/>
                      </a:cubicBezTo>
                      <a:lnTo>
                        <a:pt x="1221" y="6546"/>
                      </a:lnTo>
                      <a:cubicBezTo>
                        <a:pt x="2043" y="6618"/>
                        <a:pt x="1329" y="6653"/>
                        <a:pt x="1757" y="6725"/>
                      </a:cubicBezTo>
                      <a:cubicBezTo>
                        <a:pt x="1650" y="6725"/>
                        <a:pt x="1614" y="6725"/>
                        <a:pt x="1579" y="6725"/>
                      </a:cubicBezTo>
                      <a:cubicBezTo>
                        <a:pt x="2400" y="6796"/>
                        <a:pt x="1686" y="6939"/>
                        <a:pt x="2043" y="7011"/>
                      </a:cubicBezTo>
                      <a:lnTo>
                        <a:pt x="1543" y="7011"/>
                      </a:lnTo>
                      <a:lnTo>
                        <a:pt x="1650" y="7154"/>
                      </a:lnTo>
                      <a:lnTo>
                        <a:pt x="1757" y="7118"/>
                      </a:lnTo>
                      <a:cubicBezTo>
                        <a:pt x="3150" y="7154"/>
                        <a:pt x="864" y="7225"/>
                        <a:pt x="1793" y="7332"/>
                      </a:cubicBezTo>
                      <a:cubicBezTo>
                        <a:pt x="1614" y="7439"/>
                        <a:pt x="4686" y="7582"/>
                        <a:pt x="4008" y="7689"/>
                      </a:cubicBezTo>
                      <a:cubicBezTo>
                        <a:pt x="4651" y="7761"/>
                        <a:pt x="2936" y="7618"/>
                        <a:pt x="3436" y="7725"/>
                      </a:cubicBezTo>
                      <a:cubicBezTo>
                        <a:pt x="2722" y="7725"/>
                        <a:pt x="2972" y="7689"/>
                        <a:pt x="2400" y="7689"/>
                      </a:cubicBezTo>
                      <a:cubicBezTo>
                        <a:pt x="2757" y="7761"/>
                        <a:pt x="1650" y="7796"/>
                        <a:pt x="2150" y="7904"/>
                      </a:cubicBezTo>
                      <a:lnTo>
                        <a:pt x="1579" y="7904"/>
                      </a:lnTo>
                      <a:cubicBezTo>
                        <a:pt x="2615" y="8047"/>
                        <a:pt x="829" y="8118"/>
                        <a:pt x="1829" y="8189"/>
                      </a:cubicBezTo>
                      <a:cubicBezTo>
                        <a:pt x="2293" y="8332"/>
                        <a:pt x="150" y="8225"/>
                        <a:pt x="1257" y="8368"/>
                      </a:cubicBezTo>
                      <a:lnTo>
                        <a:pt x="471" y="8404"/>
                      </a:lnTo>
                      <a:cubicBezTo>
                        <a:pt x="328" y="8439"/>
                        <a:pt x="1400" y="8475"/>
                        <a:pt x="1043" y="8511"/>
                      </a:cubicBezTo>
                      <a:cubicBezTo>
                        <a:pt x="543" y="8511"/>
                        <a:pt x="650" y="8582"/>
                        <a:pt x="186" y="8547"/>
                      </a:cubicBezTo>
                      <a:cubicBezTo>
                        <a:pt x="-279" y="8618"/>
                        <a:pt x="257" y="8725"/>
                        <a:pt x="400" y="8832"/>
                      </a:cubicBezTo>
                      <a:lnTo>
                        <a:pt x="8472" y="14119"/>
                      </a:lnTo>
                      <a:lnTo>
                        <a:pt x="8079" y="12190"/>
                      </a:lnTo>
                      <a:cubicBezTo>
                        <a:pt x="8044" y="12083"/>
                        <a:pt x="8151" y="12083"/>
                        <a:pt x="8508" y="12368"/>
                      </a:cubicBezTo>
                      <a:cubicBezTo>
                        <a:pt x="7901" y="11654"/>
                        <a:pt x="8329" y="12011"/>
                        <a:pt x="7865" y="11475"/>
                      </a:cubicBezTo>
                      <a:cubicBezTo>
                        <a:pt x="8151" y="11761"/>
                        <a:pt x="8044" y="11404"/>
                        <a:pt x="8579" y="12119"/>
                      </a:cubicBezTo>
                      <a:cubicBezTo>
                        <a:pt x="8615" y="12190"/>
                        <a:pt x="8615" y="12190"/>
                        <a:pt x="8508" y="12047"/>
                      </a:cubicBezTo>
                      <a:lnTo>
                        <a:pt x="8901" y="12476"/>
                      </a:lnTo>
                      <a:cubicBezTo>
                        <a:pt x="9687" y="13154"/>
                        <a:pt x="8615" y="11940"/>
                        <a:pt x="8830" y="11976"/>
                      </a:cubicBezTo>
                      <a:cubicBezTo>
                        <a:pt x="8687" y="11868"/>
                        <a:pt x="8687" y="11940"/>
                        <a:pt x="8437" y="11618"/>
                      </a:cubicBezTo>
                      <a:lnTo>
                        <a:pt x="8544" y="11618"/>
                      </a:lnTo>
                      <a:lnTo>
                        <a:pt x="8865" y="11976"/>
                      </a:lnTo>
                      <a:lnTo>
                        <a:pt x="9151" y="12083"/>
                      </a:lnTo>
                      <a:lnTo>
                        <a:pt x="8722" y="11690"/>
                      </a:lnTo>
                      <a:cubicBezTo>
                        <a:pt x="8972" y="11868"/>
                        <a:pt x="9687" y="12547"/>
                        <a:pt x="9151" y="11904"/>
                      </a:cubicBezTo>
                      <a:cubicBezTo>
                        <a:pt x="8865" y="11547"/>
                        <a:pt x="8579" y="11368"/>
                        <a:pt x="8472" y="11190"/>
                      </a:cubicBezTo>
                      <a:cubicBezTo>
                        <a:pt x="8830" y="11404"/>
                        <a:pt x="9330" y="11761"/>
                        <a:pt x="9544" y="11797"/>
                      </a:cubicBezTo>
                      <a:cubicBezTo>
                        <a:pt x="9080" y="11332"/>
                        <a:pt x="9115" y="11332"/>
                        <a:pt x="9044" y="11226"/>
                      </a:cubicBezTo>
                      <a:lnTo>
                        <a:pt x="9437" y="11618"/>
                      </a:lnTo>
                      <a:cubicBezTo>
                        <a:pt x="8972" y="10975"/>
                        <a:pt x="10330" y="12476"/>
                        <a:pt x="9973" y="11940"/>
                      </a:cubicBezTo>
                      <a:lnTo>
                        <a:pt x="10223" y="12225"/>
                      </a:lnTo>
                      <a:lnTo>
                        <a:pt x="9437" y="11332"/>
                      </a:lnTo>
                      <a:cubicBezTo>
                        <a:pt x="8722" y="10439"/>
                        <a:pt x="10294" y="12154"/>
                        <a:pt x="9330" y="10940"/>
                      </a:cubicBezTo>
                      <a:cubicBezTo>
                        <a:pt x="9365" y="11047"/>
                        <a:pt x="8437" y="10047"/>
                        <a:pt x="8651" y="10190"/>
                      </a:cubicBezTo>
                      <a:lnTo>
                        <a:pt x="9008" y="10582"/>
                      </a:lnTo>
                      <a:cubicBezTo>
                        <a:pt x="8937" y="10475"/>
                        <a:pt x="8794" y="10297"/>
                        <a:pt x="8901" y="10368"/>
                      </a:cubicBezTo>
                      <a:cubicBezTo>
                        <a:pt x="9080" y="10582"/>
                        <a:pt x="9437" y="10940"/>
                        <a:pt x="9401" y="10832"/>
                      </a:cubicBezTo>
                      <a:lnTo>
                        <a:pt x="9865" y="11368"/>
                      </a:lnTo>
                      <a:lnTo>
                        <a:pt x="9222" y="10582"/>
                      </a:lnTo>
                      <a:cubicBezTo>
                        <a:pt x="9687" y="10975"/>
                        <a:pt x="9258" y="10333"/>
                        <a:pt x="9794" y="10904"/>
                      </a:cubicBezTo>
                      <a:cubicBezTo>
                        <a:pt x="9794" y="10904"/>
                        <a:pt x="10151" y="11083"/>
                        <a:pt x="9615" y="10439"/>
                      </a:cubicBezTo>
                      <a:cubicBezTo>
                        <a:pt x="9973" y="10832"/>
                        <a:pt x="10151" y="10940"/>
                        <a:pt x="10580" y="11404"/>
                      </a:cubicBezTo>
                      <a:cubicBezTo>
                        <a:pt x="10187" y="10940"/>
                        <a:pt x="9937" y="10511"/>
                        <a:pt x="10401" y="10940"/>
                      </a:cubicBezTo>
                      <a:lnTo>
                        <a:pt x="10437" y="11011"/>
                      </a:lnTo>
                      <a:cubicBezTo>
                        <a:pt x="11008" y="11368"/>
                        <a:pt x="10044" y="10154"/>
                        <a:pt x="10687" y="10618"/>
                      </a:cubicBezTo>
                      <a:cubicBezTo>
                        <a:pt x="10223" y="10154"/>
                        <a:pt x="10544" y="10333"/>
                        <a:pt x="9937" y="9761"/>
                      </a:cubicBezTo>
                      <a:cubicBezTo>
                        <a:pt x="9472" y="9046"/>
                        <a:pt x="11330" y="10797"/>
                        <a:pt x="9580" y="8868"/>
                      </a:cubicBezTo>
                      <a:cubicBezTo>
                        <a:pt x="9544" y="8725"/>
                        <a:pt x="10080" y="9261"/>
                        <a:pt x="10187" y="9332"/>
                      </a:cubicBezTo>
                      <a:lnTo>
                        <a:pt x="10258" y="9440"/>
                      </a:lnTo>
                      <a:cubicBezTo>
                        <a:pt x="10223" y="9189"/>
                        <a:pt x="10223" y="9154"/>
                        <a:pt x="10330" y="9118"/>
                      </a:cubicBezTo>
                      <a:cubicBezTo>
                        <a:pt x="10187" y="8904"/>
                        <a:pt x="9365" y="8011"/>
                        <a:pt x="9615" y="8153"/>
                      </a:cubicBezTo>
                      <a:cubicBezTo>
                        <a:pt x="9937" y="8511"/>
                        <a:pt x="9901" y="8439"/>
                        <a:pt x="9901" y="8404"/>
                      </a:cubicBezTo>
                      <a:cubicBezTo>
                        <a:pt x="9937" y="8475"/>
                        <a:pt x="10044" y="8618"/>
                        <a:pt x="10294" y="8796"/>
                      </a:cubicBezTo>
                      <a:cubicBezTo>
                        <a:pt x="10187" y="8689"/>
                        <a:pt x="10151" y="8618"/>
                        <a:pt x="10080" y="8547"/>
                      </a:cubicBezTo>
                      <a:cubicBezTo>
                        <a:pt x="10115" y="8582"/>
                        <a:pt x="10115" y="8582"/>
                        <a:pt x="10151" y="8618"/>
                      </a:cubicBezTo>
                      <a:cubicBezTo>
                        <a:pt x="10080" y="8439"/>
                        <a:pt x="9973" y="8368"/>
                        <a:pt x="9901" y="8332"/>
                      </a:cubicBezTo>
                      <a:cubicBezTo>
                        <a:pt x="9865" y="8296"/>
                        <a:pt x="9794" y="8225"/>
                        <a:pt x="9687" y="8118"/>
                      </a:cubicBezTo>
                      <a:cubicBezTo>
                        <a:pt x="10151" y="8511"/>
                        <a:pt x="9758" y="7975"/>
                        <a:pt x="10365" y="8582"/>
                      </a:cubicBezTo>
                      <a:cubicBezTo>
                        <a:pt x="10365" y="8332"/>
                        <a:pt x="9865" y="7618"/>
                        <a:pt x="9723" y="7296"/>
                      </a:cubicBezTo>
                      <a:cubicBezTo>
                        <a:pt x="10044" y="7582"/>
                        <a:pt x="10258" y="7904"/>
                        <a:pt x="10365" y="8047"/>
                      </a:cubicBezTo>
                      <a:lnTo>
                        <a:pt x="10330" y="7868"/>
                      </a:lnTo>
                      <a:cubicBezTo>
                        <a:pt x="10758" y="8296"/>
                        <a:pt x="10544" y="8153"/>
                        <a:pt x="10580" y="8261"/>
                      </a:cubicBezTo>
                      <a:cubicBezTo>
                        <a:pt x="11366" y="8904"/>
                        <a:pt x="10080" y="7368"/>
                        <a:pt x="10794" y="7939"/>
                      </a:cubicBezTo>
                      <a:lnTo>
                        <a:pt x="10473" y="7582"/>
                      </a:lnTo>
                      <a:lnTo>
                        <a:pt x="10544" y="7618"/>
                      </a:lnTo>
                      <a:cubicBezTo>
                        <a:pt x="10365" y="7439"/>
                        <a:pt x="10151" y="7154"/>
                        <a:pt x="10115" y="7082"/>
                      </a:cubicBezTo>
                      <a:cubicBezTo>
                        <a:pt x="10508" y="7439"/>
                        <a:pt x="10973" y="7975"/>
                        <a:pt x="11008" y="7904"/>
                      </a:cubicBezTo>
                      <a:cubicBezTo>
                        <a:pt x="11401" y="8225"/>
                        <a:pt x="10937" y="7618"/>
                        <a:pt x="10794" y="7368"/>
                      </a:cubicBezTo>
                      <a:cubicBezTo>
                        <a:pt x="10687" y="7332"/>
                        <a:pt x="10508" y="7118"/>
                        <a:pt x="10401" y="6975"/>
                      </a:cubicBezTo>
                      <a:cubicBezTo>
                        <a:pt x="10401" y="6939"/>
                        <a:pt x="10794" y="7296"/>
                        <a:pt x="10651" y="7118"/>
                      </a:cubicBezTo>
                      <a:lnTo>
                        <a:pt x="11151" y="7618"/>
                      </a:lnTo>
                      <a:cubicBezTo>
                        <a:pt x="10687" y="7154"/>
                        <a:pt x="10723" y="7011"/>
                        <a:pt x="10508" y="6796"/>
                      </a:cubicBezTo>
                      <a:cubicBezTo>
                        <a:pt x="10901" y="7154"/>
                        <a:pt x="10794" y="7154"/>
                        <a:pt x="11044" y="7475"/>
                      </a:cubicBezTo>
                      <a:cubicBezTo>
                        <a:pt x="11116" y="7332"/>
                        <a:pt x="11080" y="7403"/>
                        <a:pt x="11116" y="7260"/>
                      </a:cubicBezTo>
                      <a:cubicBezTo>
                        <a:pt x="10794" y="6832"/>
                        <a:pt x="10651" y="6796"/>
                        <a:pt x="10223" y="6296"/>
                      </a:cubicBezTo>
                      <a:cubicBezTo>
                        <a:pt x="10187" y="6153"/>
                        <a:pt x="9865" y="5760"/>
                        <a:pt x="10223" y="6010"/>
                      </a:cubicBezTo>
                      <a:lnTo>
                        <a:pt x="9758" y="5582"/>
                      </a:lnTo>
                      <a:cubicBezTo>
                        <a:pt x="9508" y="5153"/>
                        <a:pt x="9615" y="5153"/>
                        <a:pt x="10115" y="5546"/>
                      </a:cubicBezTo>
                      <a:cubicBezTo>
                        <a:pt x="7186" y="1153"/>
                        <a:pt x="5329" y="295"/>
                        <a:pt x="5329" y="295"/>
                      </a:cubicBezTo>
                      <a:cubicBezTo>
                        <a:pt x="4186" y="-633"/>
                        <a:pt x="5365" y="867"/>
                        <a:pt x="5400" y="151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3" name="Graphic 1">
                <a:extLst>
                  <a:ext uri="{FF2B5EF4-FFF2-40B4-BE49-F238E27FC236}">
                    <a16:creationId xmlns:a16="http://schemas.microsoft.com/office/drawing/2014/main" id="{53510BF2-6AA7-7043-AD64-B55FB06D9505}"/>
                  </a:ext>
                </a:extLst>
              </p:cNvPr>
              <p:cNvGrpSpPr/>
              <p:nvPr/>
            </p:nvGrpSpPr>
            <p:grpSpPr>
              <a:xfrm>
                <a:off x="8857439" y="6325826"/>
                <a:ext cx="14124" cy="14021"/>
                <a:chOff x="8857439" y="6325826"/>
                <a:chExt cx="14124" cy="14021"/>
              </a:xfrm>
              <a:grpFill/>
            </p:grpSpPr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E7EF8EC4-A332-114B-A070-06D7B4B4A0C2}"/>
                    </a:ext>
                  </a:extLst>
                </p:cNvPr>
                <p:cNvSpPr/>
                <p:nvPr/>
              </p:nvSpPr>
              <p:spPr>
                <a:xfrm>
                  <a:off x="8865440" y="6333219"/>
                  <a:ext cx="35" cy="35"/>
                </a:xfrm>
                <a:custGeom>
                  <a:avLst/>
                  <a:gdLst>
                    <a:gd name="connsiteX0" fmla="*/ 0 w 35"/>
                    <a:gd name="connsiteY0" fmla="*/ 0 h 35"/>
                    <a:gd name="connsiteX1" fmla="*/ 36 w 35"/>
                    <a:gd name="connsiteY1" fmla="*/ 36 h 35"/>
                    <a:gd name="connsiteX2" fmla="*/ 0 w 35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35">
                      <a:moveTo>
                        <a:pt x="0" y="0"/>
                      </a:moveTo>
                      <a:lnTo>
                        <a:pt x="36" y="36"/>
                      </a:lnTo>
                      <a:cubicBezTo>
                        <a:pt x="0" y="36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63401530-F2BD-0641-AB71-7C1F2CE7EDCE}"/>
                    </a:ext>
                  </a:extLst>
                </p:cNvPr>
                <p:cNvSpPr/>
                <p:nvPr/>
              </p:nvSpPr>
              <p:spPr>
                <a:xfrm>
                  <a:off x="8861261" y="6334505"/>
                  <a:ext cx="71" cy="35"/>
                </a:xfrm>
                <a:custGeom>
                  <a:avLst/>
                  <a:gdLst>
                    <a:gd name="connsiteX0" fmla="*/ 71 w 71"/>
                    <a:gd name="connsiteY0" fmla="*/ 36 h 35"/>
                    <a:gd name="connsiteX1" fmla="*/ 0 w 71"/>
                    <a:gd name="connsiteY1" fmla="*/ 0 h 35"/>
                    <a:gd name="connsiteX2" fmla="*/ 71 w 71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">
                      <a:moveTo>
                        <a:pt x="71" y="36"/>
                      </a:moveTo>
                      <a:lnTo>
                        <a:pt x="0" y="0"/>
                      </a:lnTo>
                      <a:cubicBezTo>
                        <a:pt x="36" y="0"/>
                        <a:pt x="71" y="36"/>
                        <a:pt x="71" y="36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3636C5EE-7D1C-054E-9C32-7532911FA862}"/>
                    </a:ext>
                  </a:extLst>
                </p:cNvPr>
                <p:cNvSpPr/>
                <p:nvPr/>
              </p:nvSpPr>
              <p:spPr>
                <a:xfrm>
                  <a:off x="8868691" y="6338220"/>
                  <a:ext cx="35" cy="107"/>
                </a:xfrm>
                <a:custGeom>
                  <a:avLst/>
                  <a:gdLst>
                    <a:gd name="connsiteX0" fmla="*/ 36 w 35"/>
                    <a:gd name="connsiteY0" fmla="*/ 0 h 107"/>
                    <a:gd name="connsiteX1" fmla="*/ 36 w 35"/>
                    <a:gd name="connsiteY1" fmla="*/ 0 h 107"/>
                    <a:gd name="connsiteX2" fmla="*/ 0 w 35"/>
                    <a:gd name="connsiteY2" fmla="*/ 107 h 107"/>
                    <a:gd name="connsiteX3" fmla="*/ 36 w 35"/>
                    <a:gd name="connsiteY3" fmla="*/ 0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" h="107">
                      <a:moveTo>
                        <a:pt x="36" y="0"/>
                      </a:moveTo>
                      <a:lnTo>
                        <a:pt x="36" y="0"/>
                      </a:lnTo>
                      <a:cubicBezTo>
                        <a:pt x="36" y="36"/>
                        <a:pt x="36" y="72"/>
                        <a:pt x="0" y="107"/>
                      </a:cubicBez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C1DF3848-29B9-1641-B03B-186EA7DB3D71}"/>
                    </a:ext>
                  </a:extLst>
                </p:cNvPr>
                <p:cNvSpPr/>
                <p:nvPr/>
              </p:nvSpPr>
              <p:spPr>
                <a:xfrm>
                  <a:off x="8857439" y="6325826"/>
                  <a:ext cx="14124" cy="14021"/>
                </a:xfrm>
                <a:custGeom>
                  <a:avLst/>
                  <a:gdLst>
                    <a:gd name="connsiteX0" fmla="*/ 10501 w 14124"/>
                    <a:gd name="connsiteY0" fmla="*/ 2215 h 14021"/>
                    <a:gd name="connsiteX1" fmla="*/ 6036 w 14124"/>
                    <a:gd name="connsiteY1" fmla="*/ 1500 h 14021"/>
                    <a:gd name="connsiteX2" fmla="*/ 3250 w 14124"/>
                    <a:gd name="connsiteY2" fmla="*/ 2679 h 14021"/>
                    <a:gd name="connsiteX3" fmla="*/ 1000 w 14124"/>
                    <a:gd name="connsiteY3" fmla="*/ 7680 h 14021"/>
                    <a:gd name="connsiteX4" fmla="*/ 1929 w 14124"/>
                    <a:gd name="connsiteY4" fmla="*/ 11001 h 14021"/>
                    <a:gd name="connsiteX5" fmla="*/ 4858 w 14124"/>
                    <a:gd name="connsiteY5" fmla="*/ 13502 h 14021"/>
                    <a:gd name="connsiteX6" fmla="*/ 4858 w 14124"/>
                    <a:gd name="connsiteY6" fmla="*/ 13502 h 14021"/>
                    <a:gd name="connsiteX7" fmla="*/ 9715 w 14124"/>
                    <a:gd name="connsiteY7" fmla="*/ 13538 h 14021"/>
                    <a:gd name="connsiteX8" fmla="*/ 11251 w 14124"/>
                    <a:gd name="connsiteY8" fmla="*/ 12359 h 14021"/>
                    <a:gd name="connsiteX9" fmla="*/ 12359 w 14124"/>
                    <a:gd name="connsiteY9" fmla="*/ 9823 h 14021"/>
                    <a:gd name="connsiteX10" fmla="*/ 12966 w 14124"/>
                    <a:gd name="connsiteY10" fmla="*/ 9858 h 14021"/>
                    <a:gd name="connsiteX11" fmla="*/ 13144 w 14124"/>
                    <a:gd name="connsiteY11" fmla="*/ 9073 h 14021"/>
                    <a:gd name="connsiteX12" fmla="*/ 13287 w 14124"/>
                    <a:gd name="connsiteY12" fmla="*/ 9144 h 14021"/>
                    <a:gd name="connsiteX13" fmla="*/ 13252 w 14124"/>
                    <a:gd name="connsiteY13" fmla="*/ 8108 h 14021"/>
                    <a:gd name="connsiteX14" fmla="*/ 13395 w 14124"/>
                    <a:gd name="connsiteY14" fmla="*/ 8180 h 14021"/>
                    <a:gd name="connsiteX15" fmla="*/ 13430 w 14124"/>
                    <a:gd name="connsiteY15" fmla="*/ 7751 h 14021"/>
                    <a:gd name="connsiteX16" fmla="*/ 13645 w 14124"/>
                    <a:gd name="connsiteY16" fmla="*/ 7858 h 14021"/>
                    <a:gd name="connsiteX17" fmla="*/ 13573 w 14124"/>
                    <a:gd name="connsiteY17" fmla="*/ 6001 h 14021"/>
                    <a:gd name="connsiteX18" fmla="*/ 12930 w 14124"/>
                    <a:gd name="connsiteY18" fmla="*/ 6072 h 14021"/>
                    <a:gd name="connsiteX19" fmla="*/ 12573 w 14124"/>
                    <a:gd name="connsiteY19" fmla="*/ 3357 h 14021"/>
                    <a:gd name="connsiteX20" fmla="*/ 12716 w 14124"/>
                    <a:gd name="connsiteY20" fmla="*/ 3322 h 14021"/>
                    <a:gd name="connsiteX21" fmla="*/ 11394 w 14124"/>
                    <a:gd name="connsiteY21" fmla="*/ 1786 h 14021"/>
                    <a:gd name="connsiteX22" fmla="*/ 9715 w 14124"/>
                    <a:gd name="connsiteY22" fmla="*/ 714 h 14021"/>
                    <a:gd name="connsiteX23" fmla="*/ 9894 w 14124"/>
                    <a:gd name="connsiteY23" fmla="*/ 250 h 14021"/>
                    <a:gd name="connsiteX24" fmla="*/ 8072 w 14124"/>
                    <a:gd name="connsiteY24" fmla="*/ 1214 h 14021"/>
                    <a:gd name="connsiteX25" fmla="*/ 7929 w 14124"/>
                    <a:gd name="connsiteY25" fmla="*/ 250 h 14021"/>
                    <a:gd name="connsiteX26" fmla="*/ 7144 w 14124"/>
                    <a:gd name="connsiteY26" fmla="*/ 964 h 14021"/>
                    <a:gd name="connsiteX27" fmla="*/ 7322 w 14124"/>
                    <a:gd name="connsiteY27" fmla="*/ 750 h 14021"/>
                    <a:gd name="connsiteX28" fmla="*/ 6465 w 14124"/>
                    <a:gd name="connsiteY28" fmla="*/ 893 h 14021"/>
                    <a:gd name="connsiteX29" fmla="*/ 6608 w 14124"/>
                    <a:gd name="connsiteY29" fmla="*/ 1965 h 14021"/>
                    <a:gd name="connsiteX30" fmla="*/ 6108 w 14124"/>
                    <a:gd name="connsiteY30" fmla="*/ 929 h 14021"/>
                    <a:gd name="connsiteX31" fmla="*/ 6179 w 14124"/>
                    <a:gd name="connsiteY31" fmla="*/ 1822 h 14021"/>
                    <a:gd name="connsiteX32" fmla="*/ 4215 w 14124"/>
                    <a:gd name="connsiteY32" fmla="*/ 0 h 14021"/>
                    <a:gd name="connsiteX33" fmla="*/ 1072 w 14124"/>
                    <a:gd name="connsiteY33" fmla="*/ 3251 h 14021"/>
                    <a:gd name="connsiteX34" fmla="*/ 0 w 14124"/>
                    <a:gd name="connsiteY34" fmla="*/ 6679 h 14021"/>
                    <a:gd name="connsiteX35" fmla="*/ 1107 w 14124"/>
                    <a:gd name="connsiteY35" fmla="*/ 7251 h 14021"/>
                    <a:gd name="connsiteX36" fmla="*/ 1714 w 14124"/>
                    <a:gd name="connsiteY36" fmla="*/ 8751 h 14021"/>
                    <a:gd name="connsiteX37" fmla="*/ 1143 w 14124"/>
                    <a:gd name="connsiteY37" fmla="*/ 9108 h 14021"/>
                    <a:gd name="connsiteX38" fmla="*/ 1750 w 14124"/>
                    <a:gd name="connsiteY38" fmla="*/ 9108 h 14021"/>
                    <a:gd name="connsiteX39" fmla="*/ 2179 w 14124"/>
                    <a:gd name="connsiteY39" fmla="*/ 8965 h 14021"/>
                    <a:gd name="connsiteX40" fmla="*/ 1679 w 14124"/>
                    <a:gd name="connsiteY40" fmla="*/ 9287 h 14021"/>
                    <a:gd name="connsiteX41" fmla="*/ 2143 w 14124"/>
                    <a:gd name="connsiteY41" fmla="*/ 9215 h 14021"/>
                    <a:gd name="connsiteX42" fmla="*/ 1679 w 14124"/>
                    <a:gd name="connsiteY42" fmla="*/ 9608 h 14021"/>
                    <a:gd name="connsiteX43" fmla="*/ 2679 w 14124"/>
                    <a:gd name="connsiteY43" fmla="*/ 10394 h 14021"/>
                    <a:gd name="connsiteX44" fmla="*/ 3679 w 14124"/>
                    <a:gd name="connsiteY44" fmla="*/ 11787 h 14021"/>
                    <a:gd name="connsiteX45" fmla="*/ 11251 w 14124"/>
                    <a:gd name="connsiteY45" fmla="*/ 10037 h 14021"/>
                    <a:gd name="connsiteX46" fmla="*/ 10858 w 14124"/>
                    <a:gd name="connsiteY46" fmla="*/ 9930 h 14021"/>
                    <a:gd name="connsiteX47" fmla="*/ 11394 w 14124"/>
                    <a:gd name="connsiteY47" fmla="*/ 9787 h 14021"/>
                    <a:gd name="connsiteX48" fmla="*/ 11787 w 14124"/>
                    <a:gd name="connsiteY48" fmla="*/ 9715 h 14021"/>
                    <a:gd name="connsiteX49" fmla="*/ 11573 w 14124"/>
                    <a:gd name="connsiteY49" fmla="*/ 9537 h 14021"/>
                    <a:gd name="connsiteX50" fmla="*/ 11787 w 14124"/>
                    <a:gd name="connsiteY50" fmla="*/ 9501 h 14021"/>
                    <a:gd name="connsiteX51" fmla="*/ 11573 w 14124"/>
                    <a:gd name="connsiteY51" fmla="*/ 8644 h 14021"/>
                    <a:gd name="connsiteX52" fmla="*/ 10751 w 14124"/>
                    <a:gd name="connsiteY52" fmla="*/ 6501 h 14021"/>
                    <a:gd name="connsiteX53" fmla="*/ 7394 w 14124"/>
                    <a:gd name="connsiteY53" fmla="*/ 3108 h 14021"/>
                    <a:gd name="connsiteX54" fmla="*/ 7287 w 14124"/>
                    <a:gd name="connsiteY54" fmla="*/ 2929 h 14021"/>
                    <a:gd name="connsiteX55" fmla="*/ 6394 w 14124"/>
                    <a:gd name="connsiteY55" fmla="*/ 4286 h 14021"/>
                    <a:gd name="connsiteX56" fmla="*/ 5501 w 14124"/>
                    <a:gd name="connsiteY56" fmla="*/ 4429 h 14021"/>
                    <a:gd name="connsiteX57" fmla="*/ 5429 w 14124"/>
                    <a:gd name="connsiteY57" fmla="*/ 4358 h 14021"/>
                    <a:gd name="connsiteX58" fmla="*/ 4751 w 14124"/>
                    <a:gd name="connsiteY58" fmla="*/ 5429 h 14021"/>
                    <a:gd name="connsiteX59" fmla="*/ 4393 w 14124"/>
                    <a:gd name="connsiteY59" fmla="*/ 5072 h 14021"/>
                    <a:gd name="connsiteX60" fmla="*/ 3750 w 14124"/>
                    <a:gd name="connsiteY60" fmla="*/ 5572 h 14021"/>
                    <a:gd name="connsiteX61" fmla="*/ 3929 w 14124"/>
                    <a:gd name="connsiteY61" fmla="*/ 8037 h 14021"/>
                    <a:gd name="connsiteX62" fmla="*/ 3715 w 14124"/>
                    <a:gd name="connsiteY62" fmla="*/ 7965 h 14021"/>
                    <a:gd name="connsiteX63" fmla="*/ 4108 w 14124"/>
                    <a:gd name="connsiteY63" fmla="*/ 8679 h 14021"/>
                    <a:gd name="connsiteX64" fmla="*/ 3893 w 14124"/>
                    <a:gd name="connsiteY64" fmla="*/ 8679 h 14021"/>
                    <a:gd name="connsiteX65" fmla="*/ 4143 w 14124"/>
                    <a:gd name="connsiteY65" fmla="*/ 9537 h 14021"/>
                    <a:gd name="connsiteX66" fmla="*/ 9823 w 14124"/>
                    <a:gd name="connsiteY66" fmla="*/ 8215 h 14021"/>
                    <a:gd name="connsiteX67" fmla="*/ 9680 w 14124"/>
                    <a:gd name="connsiteY67" fmla="*/ 8180 h 14021"/>
                    <a:gd name="connsiteX68" fmla="*/ 10108 w 14124"/>
                    <a:gd name="connsiteY68" fmla="*/ 7929 h 14021"/>
                    <a:gd name="connsiteX69" fmla="*/ 9858 w 14124"/>
                    <a:gd name="connsiteY69" fmla="*/ 7715 h 14021"/>
                    <a:gd name="connsiteX70" fmla="*/ 9823 w 14124"/>
                    <a:gd name="connsiteY70" fmla="*/ 7858 h 14021"/>
                    <a:gd name="connsiteX71" fmla="*/ 9537 w 14124"/>
                    <a:gd name="connsiteY71" fmla="*/ 7465 h 14021"/>
                    <a:gd name="connsiteX72" fmla="*/ 7287 w 14124"/>
                    <a:gd name="connsiteY72" fmla="*/ 8001 h 14021"/>
                    <a:gd name="connsiteX73" fmla="*/ 7751 w 14124"/>
                    <a:gd name="connsiteY73" fmla="*/ 7680 h 14021"/>
                    <a:gd name="connsiteX74" fmla="*/ 8680 w 14124"/>
                    <a:gd name="connsiteY74" fmla="*/ 7180 h 14021"/>
                    <a:gd name="connsiteX75" fmla="*/ 8680 w 14124"/>
                    <a:gd name="connsiteY75" fmla="*/ 6644 h 14021"/>
                    <a:gd name="connsiteX76" fmla="*/ 9180 w 14124"/>
                    <a:gd name="connsiteY76" fmla="*/ 6358 h 14021"/>
                    <a:gd name="connsiteX77" fmla="*/ 8644 w 14124"/>
                    <a:gd name="connsiteY77" fmla="*/ 5894 h 14021"/>
                    <a:gd name="connsiteX78" fmla="*/ 8894 w 14124"/>
                    <a:gd name="connsiteY78" fmla="*/ 5215 h 14021"/>
                    <a:gd name="connsiteX79" fmla="*/ 9501 w 14124"/>
                    <a:gd name="connsiteY79" fmla="*/ 4750 h 14021"/>
                    <a:gd name="connsiteX80" fmla="*/ 8894 w 14124"/>
                    <a:gd name="connsiteY80" fmla="*/ 4858 h 14021"/>
                    <a:gd name="connsiteX81" fmla="*/ 9573 w 14124"/>
                    <a:gd name="connsiteY81" fmla="*/ 4358 h 14021"/>
                    <a:gd name="connsiteX82" fmla="*/ 9251 w 14124"/>
                    <a:gd name="connsiteY82" fmla="*/ 3393 h 14021"/>
                    <a:gd name="connsiteX83" fmla="*/ 8144 w 14124"/>
                    <a:gd name="connsiteY83" fmla="*/ 3643 h 14021"/>
                    <a:gd name="connsiteX84" fmla="*/ 8894 w 14124"/>
                    <a:gd name="connsiteY84" fmla="*/ 3000 h 14021"/>
                    <a:gd name="connsiteX85" fmla="*/ 8822 w 14124"/>
                    <a:gd name="connsiteY85" fmla="*/ 3108 h 14021"/>
                    <a:gd name="connsiteX86" fmla="*/ 9323 w 14124"/>
                    <a:gd name="connsiteY86" fmla="*/ 2858 h 14021"/>
                    <a:gd name="connsiteX87" fmla="*/ 9287 w 14124"/>
                    <a:gd name="connsiteY87" fmla="*/ 2536 h 14021"/>
                    <a:gd name="connsiteX88" fmla="*/ 6179 w 14124"/>
                    <a:gd name="connsiteY88" fmla="*/ 6144 h 14021"/>
                    <a:gd name="connsiteX89" fmla="*/ 6215 w 14124"/>
                    <a:gd name="connsiteY89" fmla="*/ 6179 h 14021"/>
                    <a:gd name="connsiteX90" fmla="*/ 6179 w 14124"/>
                    <a:gd name="connsiteY90" fmla="*/ 6179 h 14021"/>
                    <a:gd name="connsiteX91" fmla="*/ 6215 w 14124"/>
                    <a:gd name="connsiteY91" fmla="*/ 6215 h 14021"/>
                    <a:gd name="connsiteX92" fmla="*/ 6215 w 14124"/>
                    <a:gd name="connsiteY92" fmla="*/ 6215 h 14021"/>
                    <a:gd name="connsiteX93" fmla="*/ 6287 w 14124"/>
                    <a:gd name="connsiteY93" fmla="*/ 6322 h 14021"/>
                    <a:gd name="connsiteX94" fmla="*/ 6287 w 14124"/>
                    <a:gd name="connsiteY94" fmla="*/ 6322 h 14021"/>
                    <a:gd name="connsiteX95" fmla="*/ 6394 w 14124"/>
                    <a:gd name="connsiteY95" fmla="*/ 6465 h 14021"/>
                    <a:gd name="connsiteX96" fmla="*/ 6394 w 14124"/>
                    <a:gd name="connsiteY96" fmla="*/ 6465 h 14021"/>
                    <a:gd name="connsiteX97" fmla="*/ 6501 w 14124"/>
                    <a:gd name="connsiteY97" fmla="*/ 6751 h 14021"/>
                    <a:gd name="connsiteX98" fmla="*/ 6501 w 14124"/>
                    <a:gd name="connsiteY98" fmla="*/ 6751 h 14021"/>
                    <a:gd name="connsiteX99" fmla="*/ 6501 w 14124"/>
                    <a:gd name="connsiteY99" fmla="*/ 6751 h 14021"/>
                    <a:gd name="connsiteX100" fmla="*/ 6501 w 14124"/>
                    <a:gd name="connsiteY100" fmla="*/ 6715 h 14021"/>
                    <a:gd name="connsiteX101" fmla="*/ 6501 w 14124"/>
                    <a:gd name="connsiteY101" fmla="*/ 6715 h 14021"/>
                    <a:gd name="connsiteX102" fmla="*/ 6501 w 14124"/>
                    <a:gd name="connsiteY102" fmla="*/ 6715 h 14021"/>
                    <a:gd name="connsiteX103" fmla="*/ 6501 w 14124"/>
                    <a:gd name="connsiteY103" fmla="*/ 6572 h 14021"/>
                    <a:gd name="connsiteX104" fmla="*/ 6501 w 14124"/>
                    <a:gd name="connsiteY104" fmla="*/ 6536 h 14021"/>
                    <a:gd name="connsiteX105" fmla="*/ 6501 w 14124"/>
                    <a:gd name="connsiteY105" fmla="*/ 6536 h 14021"/>
                    <a:gd name="connsiteX106" fmla="*/ 6501 w 14124"/>
                    <a:gd name="connsiteY106" fmla="*/ 6465 h 14021"/>
                    <a:gd name="connsiteX107" fmla="*/ 6501 w 14124"/>
                    <a:gd name="connsiteY107" fmla="*/ 6430 h 14021"/>
                    <a:gd name="connsiteX108" fmla="*/ 6501 w 14124"/>
                    <a:gd name="connsiteY108" fmla="*/ 6465 h 14021"/>
                    <a:gd name="connsiteX109" fmla="*/ 6537 w 14124"/>
                    <a:gd name="connsiteY109" fmla="*/ 6358 h 14021"/>
                    <a:gd name="connsiteX110" fmla="*/ 6644 w 14124"/>
                    <a:gd name="connsiteY110" fmla="*/ 6179 h 14021"/>
                    <a:gd name="connsiteX111" fmla="*/ 6715 w 14124"/>
                    <a:gd name="connsiteY111" fmla="*/ 6108 h 14021"/>
                    <a:gd name="connsiteX112" fmla="*/ 6715 w 14124"/>
                    <a:gd name="connsiteY112" fmla="*/ 6108 h 14021"/>
                    <a:gd name="connsiteX113" fmla="*/ 6608 w 14124"/>
                    <a:gd name="connsiteY113" fmla="*/ 6179 h 14021"/>
                    <a:gd name="connsiteX114" fmla="*/ 6608 w 14124"/>
                    <a:gd name="connsiteY114" fmla="*/ 6179 h 14021"/>
                    <a:gd name="connsiteX115" fmla="*/ 6144 w 14124"/>
                    <a:gd name="connsiteY115" fmla="*/ 6287 h 14021"/>
                    <a:gd name="connsiteX116" fmla="*/ 6108 w 14124"/>
                    <a:gd name="connsiteY116" fmla="*/ 6287 h 14021"/>
                    <a:gd name="connsiteX117" fmla="*/ 6072 w 14124"/>
                    <a:gd name="connsiteY117" fmla="*/ 6287 h 14021"/>
                    <a:gd name="connsiteX118" fmla="*/ 6144 w 14124"/>
                    <a:gd name="connsiteY118" fmla="*/ 6322 h 14021"/>
                    <a:gd name="connsiteX119" fmla="*/ 6144 w 14124"/>
                    <a:gd name="connsiteY119" fmla="*/ 6322 h 14021"/>
                    <a:gd name="connsiteX120" fmla="*/ 6394 w 14124"/>
                    <a:gd name="connsiteY120" fmla="*/ 6501 h 14021"/>
                    <a:gd name="connsiteX121" fmla="*/ 6501 w 14124"/>
                    <a:gd name="connsiteY121" fmla="*/ 6608 h 14021"/>
                    <a:gd name="connsiteX122" fmla="*/ 6501 w 14124"/>
                    <a:gd name="connsiteY122" fmla="*/ 6644 h 14021"/>
                    <a:gd name="connsiteX123" fmla="*/ 6501 w 14124"/>
                    <a:gd name="connsiteY123" fmla="*/ 6644 h 14021"/>
                    <a:gd name="connsiteX124" fmla="*/ 6501 w 14124"/>
                    <a:gd name="connsiteY124" fmla="*/ 6644 h 14021"/>
                    <a:gd name="connsiteX125" fmla="*/ 6501 w 14124"/>
                    <a:gd name="connsiteY125" fmla="*/ 6644 h 14021"/>
                    <a:gd name="connsiteX126" fmla="*/ 6501 w 14124"/>
                    <a:gd name="connsiteY126" fmla="*/ 6644 h 14021"/>
                    <a:gd name="connsiteX127" fmla="*/ 6501 w 14124"/>
                    <a:gd name="connsiteY127" fmla="*/ 6644 h 14021"/>
                    <a:gd name="connsiteX128" fmla="*/ 6537 w 14124"/>
                    <a:gd name="connsiteY128" fmla="*/ 6679 h 14021"/>
                    <a:gd name="connsiteX129" fmla="*/ 7608 w 14124"/>
                    <a:gd name="connsiteY129" fmla="*/ 7644 h 14021"/>
                    <a:gd name="connsiteX130" fmla="*/ 7608 w 14124"/>
                    <a:gd name="connsiteY130" fmla="*/ 7644 h 14021"/>
                    <a:gd name="connsiteX131" fmla="*/ 7572 w 14124"/>
                    <a:gd name="connsiteY131" fmla="*/ 7715 h 14021"/>
                    <a:gd name="connsiteX132" fmla="*/ 8108 w 14124"/>
                    <a:gd name="connsiteY132" fmla="*/ 7751 h 14021"/>
                    <a:gd name="connsiteX133" fmla="*/ 8001 w 14124"/>
                    <a:gd name="connsiteY133" fmla="*/ 7715 h 14021"/>
                    <a:gd name="connsiteX134" fmla="*/ 8180 w 14124"/>
                    <a:gd name="connsiteY134" fmla="*/ 7751 h 14021"/>
                    <a:gd name="connsiteX135" fmla="*/ 8001 w 14124"/>
                    <a:gd name="connsiteY135" fmla="*/ 7715 h 14021"/>
                    <a:gd name="connsiteX136" fmla="*/ 8001 w 14124"/>
                    <a:gd name="connsiteY136" fmla="*/ 7608 h 14021"/>
                    <a:gd name="connsiteX137" fmla="*/ 7965 w 14124"/>
                    <a:gd name="connsiteY137" fmla="*/ 7537 h 14021"/>
                    <a:gd name="connsiteX138" fmla="*/ 7965 w 14124"/>
                    <a:gd name="connsiteY138" fmla="*/ 7537 h 14021"/>
                    <a:gd name="connsiteX139" fmla="*/ 7894 w 14124"/>
                    <a:gd name="connsiteY139" fmla="*/ 7429 h 14021"/>
                    <a:gd name="connsiteX140" fmla="*/ 7822 w 14124"/>
                    <a:gd name="connsiteY140" fmla="*/ 7323 h 14021"/>
                    <a:gd name="connsiteX141" fmla="*/ 7751 w 14124"/>
                    <a:gd name="connsiteY141" fmla="*/ 7323 h 14021"/>
                    <a:gd name="connsiteX142" fmla="*/ 7751 w 14124"/>
                    <a:gd name="connsiteY142" fmla="*/ 7323 h 14021"/>
                    <a:gd name="connsiteX143" fmla="*/ 7751 w 14124"/>
                    <a:gd name="connsiteY143" fmla="*/ 7287 h 14021"/>
                    <a:gd name="connsiteX144" fmla="*/ 7751 w 14124"/>
                    <a:gd name="connsiteY144" fmla="*/ 7287 h 14021"/>
                    <a:gd name="connsiteX145" fmla="*/ 7787 w 14124"/>
                    <a:gd name="connsiteY145" fmla="*/ 7215 h 14021"/>
                    <a:gd name="connsiteX146" fmla="*/ 7787 w 14124"/>
                    <a:gd name="connsiteY146" fmla="*/ 7215 h 14021"/>
                    <a:gd name="connsiteX147" fmla="*/ 7608 w 14124"/>
                    <a:gd name="connsiteY147" fmla="*/ 7251 h 14021"/>
                    <a:gd name="connsiteX148" fmla="*/ 7537 w 14124"/>
                    <a:gd name="connsiteY148" fmla="*/ 7251 h 14021"/>
                    <a:gd name="connsiteX149" fmla="*/ 7108 w 14124"/>
                    <a:gd name="connsiteY149" fmla="*/ 7180 h 14021"/>
                    <a:gd name="connsiteX150" fmla="*/ 7358 w 14124"/>
                    <a:gd name="connsiteY150" fmla="*/ 7287 h 14021"/>
                    <a:gd name="connsiteX151" fmla="*/ 7215 w 14124"/>
                    <a:gd name="connsiteY151" fmla="*/ 7287 h 14021"/>
                    <a:gd name="connsiteX152" fmla="*/ 7501 w 14124"/>
                    <a:gd name="connsiteY152" fmla="*/ 8930 h 14021"/>
                    <a:gd name="connsiteX153" fmla="*/ 6251 w 14124"/>
                    <a:gd name="connsiteY153" fmla="*/ 10144 h 14021"/>
                    <a:gd name="connsiteX154" fmla="*/ 4929 w 14124"/>
                    <a:gd name="connsiteY154" fmla="*/ 11930 h 14021"/>
                    <a:gd name="connsiteX155" fmla="*/ 7215 w 14124"/>
                    <a:gd name="connsiteY155" fmla="*/ 13859 h 14021"/>
                    <a:gd name="connsiteX156" fmla="*/ 9323 w 14124"/>
                    <a:gd name="connsiteY156" fmla="*/ 13966 h 14021"/>
                    <a:gd name="connsiteX157" fmla="*/ 12894 w 14124"/>
                    <a:gd name="connsiteY157" fmla="*/ 12216 h 14021"/>
                    <a:gd name="connsiteX158" fmla="*/ 14037 w 14124"/>
                    <a:gd name="connsiteY158" fmla="*/ 9715 h 14021"/>
                    <a:gd name="connsiteX159" fmla="*/ 13787 w 14124"/>
                    <a:gd name="connsiteY159" fmla="*/ 6322 h 14021"/>
                    <a:gd name="connsiteX160" fmla="*/ 10501 w 14124"/>
                    <a:gd name="connsiteY160" fmla="*/ 2215 h 14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</a:cxnLst>
                  <a:rect l="l" t="t" r="r" b="b"/>
                  <a:pathLst>
                    <a:path w="14124" h="14021">
                      <a:moveTo>
                        <a:pt x="10501" y="2215"/>
                      </a:moveTo>
                      <a:cubicBezTo>
                        <a:pt x="9144" y="1357"/>
                        <a:pt x="7287" y="1214"/>
                        <a:pt x="6036" y="1500"/>
                      </a:cubicBezTo>
                      <a:cubicBezTo>
                        <a:pt x="4751" y="1786"/>
                        <a:pt x="3965" y="2215"/>
                        <a:pt x="3250" y="2679"/>
                      </a:cubicBezTo>
                      <a:cubicBezTo>
                        <a:pt x="1964" y="3715"/>
                        <a:pt x="893" y="4644"/>
                        <a:pt x="1000" y="7680"/>
                      </a:cubicBezTo>
                      <a:cubicBezTo>
                        <a:pt x="1000" y="8608"/>
                        <a:pt x="1179" y="9787"/>
                        <a:pt x="1929" y="11001"/>
                      </a:cubicBezTo>
                      <a:cubicBezTo>
                        <a:pt x="2643" y="12180"/>
                        <a:pt x="3786" y="13073"/>
                        <a:pt x="4858" y="13502"/>
                      </a:cubicBezTo>
                      <a:lnTo>
                        <a:pt x="4858" y="13502"/>
                      </a:lnTo>
                      <a:lnTo>
                        <a:pt x="9715" y="13538"/>
                      </a:lnTo>
                      <a:cubicBezTo>
                        <a:pt x="10323" y="13180"/>
                        <a:pt x="10823" y="12787"/>
                        <a:pt x="11251" y="12359"/>
                      </a:cubicBezTo>
                      <a:cubicBezTo>
                        <a:pt x="11180" y="11216"/>
                        <a:pt x="12680" y="10930"/>
                        <a:pt x="12359" y="9823"/>
                      </a:cubicBezTo>
                      <a:lnTo>
                        <a:pt x="12966" y="9858"/>
                      </a:lnTo>
                      <a:cubicBezTo>
                        <a:pt x="12823" y="9501"/>
                        <a:pt x="12787" y="9180"/>
                        <a:pt x="13144" y="9073"/>
                      </a:cubicBezTo>
                      <a:lnTo>
                        <a:pt x="13287" y="9144"/>
                      </a:lnTo>
                      <a:cubicBezTo>
                        <a:pt x="13037" y="8644"/>
                        <a:pt x="13395" y="8358"/>
                        <a:pt x="13252" y="8108"/>
                      </a:cubicBezTo>
                      <a:lnTo>
                        <a:pt x="13395" y="8180"/>
                      </a:lnTo>
                      <a:lnTo>
                        <a:pt x="13430" y="7751"/>
                      </a:lnTo>
                      <a:lnTo>
                        <a:pt x="13645" y="7858"/>
                      </a:lnTo>
                      <a:cubicBezTo>
                        <a:pt x="13359" y="7144"/>
                        <a:pt x="13359" y="6572"/>
                        <a:pt x="13573" y="6001"/>
                      </a:cubicBezTo>
                      <a:lnTo>
                        <a:pt x="12930" y="6072"/>
                      </a:lnTo>
                      <a:cubicBezTo>
                        <a:pt x="13609" y="4822"/>
                        <a:pt x="12180" y="4679"/>
                        <a:pt x="12573" y="3357"/>
                      </a:cubicBezTo>
                      <a:lnTo>
                        <a:pt x="12716" y="3322"/>
                      </a:lnTo>
                      <a:cubicBezTo>
                        <a:pt x="11609" y="3000"/>
                        <a:pt x="11573" y="2464"/>
                        <a:pt x="11394" y="1786"/>
                      </a:cubicBezTo>
                      <a:cubicBezTo>
                        <a:pt x="11216" y="1143"/>
                        <a:pt x="10787" y="357"/>
                        <a:pt x="9715" y="714"/>
                      </a:cubicBezTo>
                      <a:cubicBezTo>
                        <a:pt x="9965" y="643"/>
                        <a:pt x="9823" y="393"/>
                        <a:pt x="9894" y="250"/>
                      </a:cubicBezTo>
                      <a:cubicBezTo>
                        <a:pt x="9144" y="36"/>
                        <a:pt x="8430" y="-36"/>
                        <a:pt x="8072" y="1214"/>
                      </a:cubicBezTo>
                      <a:cubicBezTo>
                        <a:pt x="7715" y="1107"/>
                        <a:pt x="7858" y="750"/>
                        <a:pt x="7929" y="250"/>
                      </a:cubicBezTo>
                      <a:cubicBezTo>
                        <a:pt x="7787" y="786"/>
                        <a:pt x="7430" y="964"/>
                        <a:pt x="7144" y="964"/>
                      </a:cubicBezTo>
                      <a:lnTo>
                        <a:pt x="7322" y="750"/>
                      </a:lnTo>
                      <a:cubicBezTo>
                        <a:pt x="7036" y="750"/>
                        <a:pt x="6751" y="821"/>
                        <a:pt x="6465" y="893"/>
                      </a:cubicBezTo>
                      <a:lnTo>
                        <a:pt x="6608" y="1965"/>
                      </a:lnTo>
                      <a:cubicBezTo>
                        <a:pt x="6251" y="1643"/>
                        <a:pt x="6501" y="643"/>
                        <a:pt x="6108" y="929"/>
                      </a:cubicBezTo>
                      <a:lnTo>
                        <a:pt x="6179" y="1822"/>
                      </a:lnTo>
                      <a:cubicBezTo>
                        <a:pt x="5679" y="1679"/>
                        <a:pt x="5144" y="393"/>
                        <a:pt x="4215" y="0"/>
                      </a:cubicBezTo>
                      <a:cubicBezTo>
                        <a:pt x="2822" y="286"/>
                        <a:pt x="1572" y="1679"/>
                        <a:pt x="1072" y="3251"/>
                      </a:cubicBezTo>
                      <a:lnTo>
                        <a:pt x="0" y="6679"/>
                      </a:lnTo>
                      <a:lnTo>
                        <a:pt x="1107" y="7251"/>
                      </a:lnTo>
                      <a:cubicBezTo>
                        <a:pt x="1714" y="7572"/>
                        <a:pt x="2179" y="7894"/>
                        <a:pt x="1714" y="8751"/>
                      </a:cubicBezTo>
                      <a:lnTo>
                        <a:pt x="1143" y="9108"/>
                      </a:lnTo>
                      <a:cubicBezTo>
                        <a:pt x="321" y="9608"/>
                        <a:pt x="2536" y="8608"/>
                        <a:pt x="1750" y="9108"/>
                      </a:cubicBezTo>
                      <a:lnTo>
                        <a:pt x="2179" y="8965"/>
                      </a:lnTo>
                      <a:cubicBezTo>
                        <a:pt x="2036" y="9073"/>
                        <a:pt x="1929" y="9215"/>
                        <a:pt x="1679" y="9287"/>
                      </a:cubicBezTo>
                      <a:cubicBezTo>
                        <a:pt x="1714" y="9394"/>
                        <a:pt x="1822" y="9323"/>
                        <a:pt x="2143" y="9215"/>
                      </a:cubicBezTo>
                      <a:lnTo>
                        <a:pt x="1679" y="9608"/>
                      </a:lnTo>
                      <a:cubicBezTo>
                        <a:pt x="1464" y="10216"/>
                        <a:pt x="2679" y="9894"/>
                        <a:pt x="2679" y="10394"/>
                      </a:cubicBezTo>
                      <a:cubicBezTo>
                        <a:pt x="2000" y="11287"/>
                        <a:pt x="2893" y="11609"/>
                        <a:pt x="3679" y="11787"/>
                      </a:cubicBezTo>
                      <a:lnTo>
                        <a:pt x="11251" y="10037"/>
                      </a:lnTo>
                      <a:cubicBezTo>
                        <a:pt x="11108" y="10001"/>
                        <a:pt x="11001" y="9966"/>
                        <a:pt x="10858" y="9930"/>
                      </a:cubicBezTo>
                      <a:cubicBezTo>
                        <a:pt x="10144" y="9715"/>
                        <a:pt x="10823" y="9608"/>
                        <a:pt x="11394" y="9787"/>
                      </a:cubicBezTo>
                      <a:cubicBezTo>
                        <a:pt x="11966" y="9894"/>
                        <a:pt x="12430" y="10251"/>
                        <a:pt x="11787" y="9715"/>
                      </a:cubicBezTo>
                      <a:cubicBezTo>
                        <a:pt x="11894" y="9787"/>
                        <a:pt x="11644" y="9608"/>
                        <a:pt x="11573" y="9537"/>
                      </a:cubicBezTo>
                      <a:cubicBezTo>
                        <a:pt x="11644" y="9501"/>
                        <a:pt x="11716" y="9501"/>
                        <a:pt x="11787" y="9501"/>
                      </a:cubicBezTo>
                      <a:cubicBezTo>
                        <a:pt x="11823" y="9466"/>
                        <a:pt x="11894" y="9501"/>
                        <a:pt x="11573" y="8644"/>
                      </a:cubicBezTo>
                      <a:cubicBezTo>
                        <a:pt x="11394" y="8215"/>
                        <a:pt x="11216" y="7501"/>
                        <a:pt x="10751" y="6501"/>
                      </a:cubicBezTo>
                      <a:cubicBezTo>
                        <a:pt x="10251" y="5537"/>
                        <a:pt x="9501" y="4143"/>
                        <a:pt x="7394" y="3108"/>
                      </a:cubicBezTo>
                      <a:lnTo>
                        <a:pt x="7287" y="2929"/>
                      </a:lnTo>
                      <a:cubicBezTo>
                        <a:pt x="6429" y="2929"/>
                        <a:pt x="5929" y="3215"/>
                        <a:pt x="6394" y="4286"/>
                      </a:cubicBezTo>
                      <a:cubicBezTo>
                        <a:pt x="5394" y="3429"/>
                        <a:pt x="5929" y="4608"/>
                        <a:pt x="5501" y="4429"/>
                      </a:cubicBezTo>
                      <a:lnTo>
                        <a:pt x="5429" y="4358"/>
                      </a:lnTo>
                      <a:cubicBezTo>
                        <a:pt x="5965" y="5286"/>
                        <a:pt x="4215" y="4572"/>
                        <a:pt x="4751" y="5429"/>
                      </a:cubicBezTo>
                      <a:cubicBezTo>
                        <a:pt x="4679" y="5358"/>
                        <a:pt x="4358" y="5179"/>
                        <a:pt x="4393" y="5072"/>
                      </a:cubicBezTo>
                      <a:cubicBezTo>
                        <a:pt x="4358" y="5429"/>
                        <a:pt x="4429" y="5929"/>
                        <a:pt x="3750" y="5572"/>
                      </a:cubicBezTo>
                      <a:cubicBezTo>
                        <a:pt x="3572" y="6322"/>
                        <a:pt x="2857" y="7287"/>
                        <a:pt x="3929" y="8037"/>
                      </a:cubicBezTo>
                      <a:lnTo>
                        <a:pt x="3715" y="7965"/>
                      </a:lnTo>
                      <a:cubicBezTo>
                        <a:pt x="4465" y="8394"/>
                        <a:pt x="3750" y="8322"/>
                        <a:pt x="4108" y="8679"/>
                      </a:cubicBezTo>
                      <a:cubicBezTo>
                        <a:pt x="4000" y="8679"/>
                        <a:pt x="3965" y="8679"/>
                        <a:pt x="3893" y="8679"/>
                      </a:cubicBezTo>
                      <a:cubicBezTo>
                        <a:pt x="4465" y="9001"/>
                        <a:pt x="4179" y="9287"/>
                        <a:pt x="4143" y="9537"/>
                      </a:cubicBezTo>
                      <a:lnTo>
                        <a:pt x="9823" y="8215"/>
                      </a:lnTo>
                      <a:cubicBezTo>
                        <a:pt x="9787" y="8180"/>
                        <a:pt x="9751" y="8144"/>
                        <a:pt x="9680" y="8180"/>
                      </a:cubicBezTo>
                      <a:lnTo>
                        <a:pt x="10108" y="7929"/>
                      </a:lnTo>
                      <a:lnTo>
                        <a:pt x="9858" y="7715"/>
                      </a:lnTo>
                      <a:lnTo>
                        <a:pt x="9823" y="7858"/>
                      </a:lnTo>
                      <a:cubicBezTo>
                        <a:pt x="8608" y="8537"/>
                        <a:pt x="10466" y="7215"/>
                        <a:pt x="9537" y="7465"/>
                      </a:cubicBezTo>
                      <a:cubicBezTo>
                        <a:pt x="9573" y="7180"/>
                        <a:pt x="6786" y="8537"/>
                        <a:pt x="7287" y="8001"/>
                      </a:cubicBezTo>
                      <a:cubicBezTo>
                        <a:pt x="6679" y="8251"/>
                        <a:pt x="8251" y="7537"/>
                        <a:pt x="7751" y="7680"/>
                      </a:cubicBezTo>
                      <a:cubicBezTo>
                        <a:pt x="8394" y="7323"/>
                        <a:pt x="8180" y="7501"/>
                        <a:pt x="8680" y="7180"/>
                      </a:cubicBezTo>
                      <a:cubicBezTo>
                        <a:pt x="8287" y="7215"/>
                        <a:pt x="9180" y="6572"/>
                        <a:pt x="8680" y="6644"/>
                      </a:cubicBezTo>
                      <a:lnTo>
                        <a:pt x="9180" y="6358"/>
                      </a:lnTo>
                      <a:cubicBezTo>
                        <a:pt x="8144" y="6644"/>
                        <a:pt x="9573" y="5572"/>
                        <a:pt x="8644" y="5894"/>
                      </a:cubicBezTo>
                      <a:cubicBezTo>
                        <a:pt x="8108" y="5894"/>
                        <a:pt x="10001" y="4893"/>
                        <a:pt x="8894" y="5215"/>
                      </a:cubicBezTo>
                      <a:lnTo>
                        <a:pt x="9501" y="4750"/>
                      </a:lnTo>
                      <a:cubicBezTo>
                        <a:pt x="9537" y="4572"/>
                        <a:pt x="8644" y="5143"/>
                        <a:pt x="8894" y="4858"/>
                      </a:cubicBezTo>
                      <a:cubicBezTo>
                        <a:pt x="9323" y="4608"/>
                        <a:pt x="9144" y="4536"/>
                        <a:pt x="9573" y="4358"/>
                      </a:cubicBezTo>
                      <a:cubicBezTo>
                        <a:pt x="10073" y="3715"/>
                        <a:pt x="8323" y="4358"/>
                        <a:pt x="9251" y="3393"/>
                      </a:cubicBezTo>
                      <a:cubicBezTo>
                        <a:pt x="8394" y="3786"/>
                        <a:pt x="8787" y="3322"/>
                        <a:pt x="8144" y="3643"/>
                      </a:cubicBezTo>
                      <a:cubicBezTo>
                        <a:pt x="8501" y="3429"/>
                        <a:pt x="8001" y="3251"/>
                        <a:pt x="8894" y="3000"/>
                      </a:cubicBezTo>
                      <a:cubicBezTo>
                        <a:pt x="8965" y="2964"/>
                        <a:pt x="8965" y="3000"/>
                        <a:pt x="8822" y="3108"/>
                      </a:cubicBezTo>
                      <a:lnTo>
                        <a:pt x="9323" y="2858"/>
                      </a:lnTo>
                      <a:cubicBezTo>
                        <a:pt x="9715" y="2500"/>
                        <a:pt x="9537" y="2464"/>
                        <a:pt x="9287" y="2536"/>
                      </a:cubicBezTo>
                      <a:lnTo>
                        <a:pt x="6179" y="6144"/>
                      </a:lnTo>
                      <a:cubicBezTo>
                        <a:pt x="6215" y="6144"/>
                        <a:pt x="6215" y="6179"/>
                        <a:pt x="6215" y="6179"/>
                      </a:cubicBezTo>
                      <a:cubicBezTo>
                        <a:pt x="6179" y="6144"/>
                        <a:pt x="6179" y="6179"/>
                        <a:pt x="6179" y="6179"/>
                      </a:cubicBezTo>
                      <a:lnTo>
                        <a:pt x="6215" y="6215"/>
                      </a:lnTo>
                      <a:lnTo>
                        <a:pt x="6215" y="6215"/>
                      </a:lnTo>
                      <a:lnTo>
                        <a:pt x="6287" y="6322"/>
                      </a:lnTo>
                      <a:lnTo>
                        <a:pt x="6287" y="6322"/>
                      </a:lnTo>
                      <a:cubicBezTo>
                        <a:pt x="6322" y="6358"/>
                        <a:pt x="6358" y="6394"/>
                        <a:pt x="6394" y="6465"/>
                      </a:cubicBezTo>
                      <a:cubicBezTo>
                        <a:pt x="6429" y="6501"/>
                        <a:pt x="6358" y="6394"/>
                        <a:pt x="6394" y="6465"/>
                      </a:cubicBezTo>
                      <a:cubicBezTo>
                        <a:pt x="6465" y="6572"/>
                        <a:pt x="6501" y="6679"/>
                        <a:pt x="6501" y="6751"/>
                      </a:cubicBezTo>
                      <a:lnTo>
                        <a:pt x="6501" y="6751"/>
                      </a:lnTo>
                      <a:lnTo>
                        <a:pt x="6501" y="6751"/>
                      </a:lnTo>
                      <a:cubicBezTo>
                        <a:pt x="6501" y="6751"/>
                        <a:pt x="6501" y="6751"/>
                        <a:pt x="6501" y="6715"/>
                      </a:cubicBezTo>
                      <a:lnTo>
                        <a:pt x="6501" y="6715"/>
                      </a:lnTo>
                      <a:lnTo>
                        <a:pt x="6501" y="6715"/>
                      </a:lnTo>
                      <a:cubicBezTo>
                        <a:pt x="6501" y="6608"/>
                        <a:pt x="6501" y="6715"/>
                        <a:pt x="6501" y="6572"/>
                      </a:cubicBezTo>
                      <a:cubicBezTo>
                        <a:pt x="6501" y="6608"/>
                        <a:pt x="6501" y="6608"/>
                        <a:pt x="6501" y="6536"/>
                      </a:cubicBezTo>
                      <a:lnTo>
                        <a:pt x="6501" y="6536"/>
                      </a:lnTo>
                      <a:lnTo>
                        <a:pt x="6501" y="6465"/>
                      </a:lnTo>
                      <a:cubicBezTo>
                        <a:pt x="6501" y="6501"/>
                        <a:pt x="6501" y="6465"/>
                        <a:pt x="6501" y="6430"/>
                      </a:cubicBezTo>
                      <a:lnTo>
                        <a:pt x="6501" y="6465"/>
                      </a:lnTo>
                      <a:lnTo>
                        <a:pt x="6537" y="6358"/>
                      </a:lnTo>
                      <a:cubicBezTo>
                        <a:pt x="6572" y="6287"/>
                        <a:pt x="6644" y="6179"/>
                        <a:pt x="6644" y="6179"/>
                      </a:cubicBezTo>
                      <a:cubicBezTo>
                        <a:pt x="6644" y="6179"/>
                        <a:pt x="6644" y="6215"/>
                        <a:pt x="6715" y="6108"/>
                      </a:cubicBezTo>
                      <a:lnTo>
                        <a:pt x="6715" y="6108"/>
                      </a:lnTo>
                      <a:cubicBezTo>
                        <a:pt x="6715" y="6108"/>
                        <a:pt x="6644" y="6144"/>
                        <a:pt x="6608" y="6179"/>
                      </a:cubicBezTo>
                      <a:lnTo>
                        <a:pt x="6608" y="6179"/>
                      </a:lnTo>
                      <a:cubicBezTo>
                        <a:pt x="6465" y="6251"/>
                        <a:pt x="6287" y="6287"/>
                        <a:pt x="6144" y="6287"/>
                      </a:cubicBezTo>
                      <a:cubicBezTo>
                        <a:pt x="6108" y="6287"/>
                        <a:pt x="6144" y="6287"/>
                        <a:pt x="6108" y="6287"/>
                      </a:cubicBezTo>
                      <a:cubicBezTo>
                        <a:pt x="6001" y="6287"/>
                        <a:pt x="6036" y="6287"/>
                        <a:pt x="6072" y="6287"/>
                      </a:cubicBezTo>
                      <a:lnTo>
                        <a:pt x="6144" y="6322"/>
                      </a:lnTo>
                      <a:lnTo>
                        <a:pt x="6144" y="6322"/>
                      </a:lnTo>
                      <a:cubicBezTo>
                        <a:pt x="6251" y="6394"/>
                        <a:pt x="6322" y="6430"/>
                        <a:pt x="6394" y="6501"/>
                      </a:cubicBezTo>
                      <a:cubicBezTo>
                        <a:pt x="6429" y="6536"/>
                        <a:pt x="6429" y="6536"/>
                        <a:pt x="6501" y="6608"/>
                      </a:cubicBezTo>
                      <a:cubicBezTo>
                        <a:pt x="6501" y="6572"/>
                        <a:pt x="6501" y="6608"/>
                        <a:pt x="6501" y="6644"/>
                      </a:cubicBezTo>
                      <a:cubicBezTo>
                        <a:pt x="6501" y="6644"/>
                        <a:pt x="6501" y="6644"/>
                        <a:pt x="6501" y="6644"/>
                      </a:cubicBezTo>
                      <a:lnTo>
                        <a:pt x="6501" y="6644"/>
                      </a:lnTo>
                      <a:lnTo>
                        <a:pt x="6501" y="6644"/>
                      </a:lnTo>
                      <a:cubicBezTo>
                        <a:pt x="6537" y="6679"/>
                        <a:pt x="6501" y="6644"/>
                        <a:pt x="6501" y="6644"/>
                      </a:cubicBezTo>
                      <a:lnTo>
                        <a:pt x="6501" y="6644"/>
                      </a:lnTo>
                      <a:cubicBezTo>
                        <a:pt x="6537" y="6679"/>
                        <a:pt x="6537" y="6679"/>
                        <a:pt x="6537" y="6679"/>
                      </a:cubicBezTo>
                      <a:lnTo>
                        <a:pt x="7608" y="7644"/>
                      </a:lnTo>
                      <a:lnTo>
                        <a:pt x="7608" y="7644"/>
                      </a:lnTo>
                      <a:cubicBezTo>
                        <a:pt x="7608" y="7644"/>
                        <a:pt x="7608" y="7680"/>
                        <a:pt x="7572" y="7715"/>
                      </a:cubicBezTo>
                      <a:cubicBezTo>
                        <a:pt x="7322" y="7894"/>
                        <a:pt x="7858" y="7608"/>
                        <a:pt x="8108" y="7751"/>
                      </a:cubicBezTo>
                      <a:cubicBezTo>
                        <a:pt x="8144" y="7751"/>
                        <a:pt x="8072" y="7751"/>
                        <a:pt x="8001" y="7715"/>
                      </a:cubicBezTo>
                      <a:cubicBezTo>
                        <a:pt x="8072" y="7715"/>
                        <a:pt x="8144" y="7751"/>
                        <a:pt x="8180" y="7751"/>
                      </a:cubicBezTo>
                      <a:cubicBezTo>
                        <a:pt x="7965" y="7715"/>
                        <a:pt x="8072" y="7715"/>
                        <a:pt x="8001" y="7715"/>
                      </a:cubicBezTo>
                      <a:cubicBezTo>
                        <a:pt x="8323" y="7751"/>
                        <a:pt x="8287" y="7858"/>
                        <a:pt x="8001" y="7608"/>
                      </a:cubicBezTo>
                      <a:lnTo>
                        <a:pt x="7965" y="7537"/>
                      </a:lnTo>
                      <a:lnTo>
                        <a:pt x="7965" y="7537"/>
                      </a:lnTo>
                      <a:cubicBezTo>
                        <a:pt x="7965" y="7537"/>
                        <a:pt x="7929" y="7501"/>
                        <a:pt x="7894" y="7429"/>
                      </a:cubicBezTo>
                      <a:cubicBezTo>
                        <a:pt x="7858" y="7358"/>
                        <a:pt x="7822" y="7323"/>
                        <a:pt x="7822" y="7323"/>
                      </a:cubicBezTo>
                      <a:cubicBezTo>
                        <a:pt x="7787" y="7215"/>
                        <a:pt x="7822" y="7144"/>
                        <a:pt x="7751" y="7323"/>
                      </a:cubicBezTo>
                      <a:cubicBezTo>
                        <a:pt x="7787" y="7251"/>
                        <a:pt x="7787" y="7287"/>
                        <a:pt x="7751" y="7323"/>
                      </a:cubicBezTo>
                      <a:cubicBezTo>
                        <a:pt x="7715" y="7394"/>
                        <a:pt x="7751" y="7323"/>
                        <a:pt x="7751" y="7287"/>
                      </a:cubicBezTo>
                      <a:lnTo>
                        <a:pt x="7751" y="7287"/>
                      </a:lnTo>
                      <a:cubicBezTo>
                        <a:pt x="7751" y="7287"/>
                        <a:pt x="7787" y="7215"/>
                        <a:pt x="7787" y="7215"/>
                      </a:cubicBezTo>
                      <a:lnTo>
                        <a:pt x="7787" y="7215"/>
                      </a:lnTo>
                      <a:cubicBezTo>
                        <a:pt x="7787" y="7215"/>
                        <a:pt x="7822" y="7215"/>
                        <a:pt x="7608" y="7251"/>
                      </a:cubicBezTo>
                      <a:cubicBezTo>
                        <a:pt x="7430" y="7251"/>
                        <a:pt x="7644" y="7251"/>
                        <a:pt x="7537" y="7251"/>
                      </a:cubicBezTo>
                      <a:cubicBezTo>
                        <a:pt x="7394" y="7251"/>
                        <a:pt x="7215" y="7215"/>
                        <a:pt x="7108" y="7180"/>
                      </a:cubicBezTo>
                      <a:lnTo>
                        <a:pt x="7358" y="7287"/>
                      </a:lnTo>
                      <a:cubicBezTo>
                        <a:pt x="7858" y="7572"/>
                        <a:pt x="7501" y="7644"/>
                        <a:pt x="7215" y="7287"/>
                      </a:cubicBezTo>
                      <a:cubicBezTo>
                        <a:pt x="7572" y="7572"/>
                        <a:pt x="7822" y="8394"/>
                        <a:pt x="7501" y="8930"/>
                      </a:cubicBezTo>
                      <a:cubicBezTo>
                        <a:pt x="7215" y="9501"/>
                        <a:pt x="6679" y="9858"/>
                        <a:pt x="6251" y="10144"/>
                      </a:cubicBezTo>
                      <a:cubicBezTo>
                        <a:pt x="5394" y="10716"/>
                        <a:pt x="5215" y="11466"/>
                        <a:pt x="4929" y="11930"/>
                      </a:cubicBezTo>
                      <a:cubicBezTo>
                        <a:pt x="5072" y="12680"/>
                        <a:pt x="5965" y="13538"/>
                        <a:pt x="7215" y="13859"/>
                      </a:cubicBezTo>
                      <a:cubicBezTo>
                        <a:pt x="8358" y="14144"/>
                        <a:pt x="9358" y="13966"/>
                        <a:pt x="9323" y="13966"/>
                      </a:cubicBezTo>
                      <a:cubicBezTo>
                        <a:pt x="11216" y="13716"/>
                        <a:pt x="12216" y="12966"/>
                        <a:pt x="12894" y="12216"/>
                      </a:cubicBezTo>
                      <a:cubicBezTo>
                        <a:pt x="13573" y="11466"/>
                        <a:pt x="13895" y="10644"/>
                        <a:pt x="14037" y="9715"/>
                      </a:cubicBezTo>
                      <a:cubicBezTo>
                        <a:pt x="14180" y="8822"/>
                        <a:pt x="14180" y="7715"/>
                        <a:pt x="13787" y="6322"/>
                      </a:cubicBezTo>
                      <a:cubicBezTo>
                        <a:pt x="13609" y="4893"/>
                        <a:pt x="12180" y="2893"/>
                        <a:pt x="10501" y="2215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8" name="Graphic 1">
                <a:extLst>
                  <a:ext uri="{FF2B5EF4-FFF2-40B4-BE49-F238E27FC236}">
                    <a16:creationId xmlns:a16="http://schemas.microsoft.com/office/drawing/2014/main" id="{8FF5BA0F-B27B-2D48-A5D5-722EEBD751D4}"/>
                  </a:ext>
                </a:extLst>
              </p:cNvPr>
              <p:cNvGrpSpPr/>
              <p:nvPr/>
            </p:nvGrpSpPr>
            <p:grpSpPr>
              <a:xfrm>
                <a:off x="8886515" y="6292500"/>
                <a:ext cx="13574" cy="13854"/>
                <a:chOff x="8886515" y="6292500"/>
                <a:chExt cx="13574" cy="13854"/>
              </a:xfrm>
              <a:grpFill/>
            </p:grpSpPr>
            <p:sp>
              <p:nvSpPr>
                <p:cNvPr id="79" name="Freeform 78">
                  <a:extLst>
                    <a:ext uri="{FF2B5EF4-FFF2-40B4-BE49-F238E27FC236}">
                      <a16:creationId xmlns:a16="http://schemas.microsoft.com/office/drawing/2014/main" id="{2FA0FD73-C48B-ED47-A87A-6BD515E8FFA8}"/>
                    </a:ext>
                  </a:extLst>
                </p:cNvPr>
                <p:cNvSpPr/>
                <p:nvPr/>
              </p:nvSpPr>
              <p:spPr>
                <a:xfrm>
                  <a:off x="8893623" y="6295429"/>
                  <a:ext cx="35" cy="249"/>
                </a:xfrm>
                <a:custGeom>
                  <a:avLst/>
                  <a:gdLst>
                    <a:gd name="connsiteX0" fmla="*/ 0 w 35"/>
                    <a:gd name="connsiteY0" fmla="*/ 0 h 249"/>
                    <a:gd name="connsiteX1" fmla="*/ 36 w 35"/>
                    <a:gd name="connsiteY1" fmla="*/ 250 h 249"/>
                    <a:gd name="connsiteX2" fmla="*/ 0 w 35"/>
                    <a:gd name="connsiteY2" fmla="*/ 0 h 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249">
                      <a:moveTo>
                        <a:pt x="0" y="0"/>
                      </a:moveTo>
                      <a:lnTo>
                        <a:pt x="36" y="250"/>
                      </a:lnTo>
                      <a:cubicBezTo>
                        <a:pt x="36" y="143"/>
                        <a:pt x="36" y="36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 79">
                  <a:extLst>
                    <a:ext uri="{FF2B5EF4-FFF2-40B4-BE49-F238E27FC236}">
                      <a16:creationId xmlns:a16="http://schemas.microsoft.com/office/drawing/2014/main" id="{F24523BF-A07C-A244-AF96-CB3831AA7FC1}"/>
                    </a:ext>
                  </a:extLst>
                </p:cNvPr>
                <p:cNvSpPr/>
                <p:nvPr/>
              </p:nvSpPr>
              <p:spPr>
                <a:xfrm>
                  <a:off x="8892872" y="6299501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F6A68B01-3F37-5C45-8849-51AE18443D81}"/>
                    </a:ext>
                  </a:extLst>
                </p:cNvPr>
                <p:cNvSpPr/>
                <p:nvPr/>
              </p:nvSpPr>
              <p:spPr>
                <a:xfrm>
                  <a:off x="8896016" y="6293215"/>
                  <a:ext cx="35" cy="35"/>
                </a:xfrm>
                <a:custGeom>
                  <a:avLst/>
                  <a:gdLst>
                    <a:gd name="connsiteX0" fmla="*/ 0 w 35"/>
                    <a:gd name="connsiteY0" fmla="*/ 36 h 35"/>
                    <a:gd name="connsiteX1" fmla="*/ 0 w 35"/>
                    <a:gd name="connsiteY1" fmla="*/ 36 h 35"/>
                    <a:gd name="connsiteX2" fmla="*/ 36 w 35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35">
                      <a:moveTo>
                        <a:pt x="0" y="36"/>
                      </a:moveTo>
                      <a:lnTo>
                        <a:pt x="0" y="36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D9E2F46A-5797-1C43-B932-1CC2DB93CA3B}"/>
                    </a:ext>
                  </a:extLst>
                </p:cNvPr>
                <p:cNvSpPr/>
                <p:nvPr/>
              </p:nvSpPr>
              <p:spPr>
                <a:xfrm>
                  <a:off x="8886515" y="6292500"/>
                  <a:ext cx="13574" cy="13854"/>
                </a:xfrm>
                <a:custGeom>
                  <a:avLst/>
                  <a:gdLst>
                    <a:gd name="connsiteX0" fmla="*/ 6108 w 13574"/>
                    <a:gd name="connsiteY0" fmla="*/ 11144 h 13854"/>
                    <a:gd name="connsiteX1" fmla="*/ 7715 w 13574"/>
                    <a:gd name="connsiteY1" fmla="*/ 12287 h 13854"/>
                    <a:gd name="connsiteX2" fmla="*/ 8072 w 13574"/>
                    <a:gd name="connsiteY2" fmla="*/ 12287 h 13854"/>
                    <a:gd name="connsiteX3" fmla="*/ 10251 w 13574"/>
                    <a:gd name="connsiteY3" fmla="*/ 714 h 13854"/>
                    <a:gd name="connsiteX4" fmla="*/ 9465 w 13574"/>
                    <a:gd name="connsiteY4" fmla="*/ 786 h 13854"/>
                    <a:gd name="connsiteX5" fmla="*/ 8572 w 13574"/>
                    <a:gd name="connsiteY5" fmla="*/ 1357 h 13854"/>
                    <a:gd name="connsiteX6" fmla="*/ 8680 w 13574"/>
                    <a:gd name="connsiteY6" fmla="*/ 821 h 13854"/>
                    <a:gd name="connsiteX7" fmla="*/ 8430 w 13574"/>
                    <a:gd name="connsiteY7" fmla="*/ 928 h 13854"/>
                    <a:gd name="connsiteX8" fmla="*/ 8501 w 13574"/>
                    <a:gd name="connsiteY8" fmla="*/ 786 h 13854"/>
                    <a:gd name="connsiteX9" fmla="*/ 8144 w 13574"/>
                    <a:gd name="connsiteY9" fmla="*/ 1071 h 13854"/>
                    <a:gd name="connsiteX10" fmla="*/ 8215 w 13574"/>
                    <a:gd name="connsiteY10" fmla="*/ 928 h 13854"/>
                    <a:gd name="connsiteX11" fmla="*/ 8072 w 13574"/>
                    <a:gd name="connsiteY11" fmla="*/ 964 h 13854"/>
                    <a:gd name="connsiteX12" fmla="*/ 8180 w 13574"/>
                    <a:gd name="connsiteY12" fmla="*/ 750 h 13854"/>
                    <a:gd name="connsiteX13" fmla="*/ 7608 w 13574"/>
                    <a:gd name="connsiteY13" fmla="*/ 821 h 13854"/>
                    <a:gd name="connsiteX14" fmla="*/ 7394 w 13574"/>
                    <a:gd name="connsiteY14" fmla="*/ 1464 h 13854"/>
                    <a:gd name="connsiteX15" fmla="*/ 6751 w 13574"/>
                    <a:gd name="connsiteY15" fmla="*/ 964 h 13854"/>
                    <a:gd name="connsiteX16" fmla="*/ 6822 w 13574"/>
                    <a:gd name="connsiteY16" fmla="*/ 821 h 13854"/>
                    <a:gd name="connsiteX17" fmla="*/ 6286 w 13574"/>
                    <a:gd name="connsiteY17" fmla="*/ 1107 h 13854"/>
                    <a:gd name="connsiteX18" fmla="*/ 6036 w 13574"/>
                    <a:gd name="connsiteY18" fmla="*/ 0 h 13854"/>
                    <a:gd name="connsiteX19" fmla="*/ 1322 w 13574"/>
                    <a:gd name="connsiteY19" fmla="*/ 2750 h 13854"/>
                    <a:gd name="connsiteX20" fmla="*/ 500 w 13574"/>
                    <a:gd name="connsiteY20" fmla="*/ 4643 h 13854"/>
                    <a:gd name="connsiteX21" fmla="*/ 0 w 13574"/>
                    <a:gd name="connsiteY21" fmla="*/ 4572 h 13854"/>
                    <a:gd name="connsiteX22" fmla="*/ 1393 w 13574"/>
                    <a:gd name="connsiteY22" fmla="*/ 6036 h 13854"/>
                    <a:gd name="connsiteX23" fmla="*/ 500 w 13574"/>
                    <a:gd name="connsiteY23" fmla="*/ 6429 h 13854"/>
                    <a:gd name="connsiteX24" fmla="*/ 1393 w 13574"/>
                    <a:gd name="connsiteY24" fmla="*/ 6965 h 13854"/>
                    <a:gd name="connsiteX25" fmla="*/ 1143 w 13574"/>
                    <a:gd name="connsiteY25" fmla="*/ 6858 h 13854"/>
                    <a:gd name="connsiteX26" fmla="*/ 1500 w 13574"/>
                    <a:gd name="connsiteY26" fmla="*/ 7608 h 13854"/>
                    <a:gd name="connsiteX27" fmla="*/ 2500 w 13574"/>
                    <a:gd name="connsiteY27" fmla="*/ 7179 h 13854"/>
                    <a:gd name="connsiteX28" fmla="*/ 1643 w 13574"/>
                    <a:gd name="connsiteY28" fmla="*/ 7894 h 13854"/>
                    <a:gd name="connsiteX29" fmla="*/ 2465 w 13574"/>
                    <a:gd name="connsiteY29" fmla="*/ 7608 h 13854"/>
                    <a:gd name="connsiteX30" fmla="*/ 1107 w 13574"/>
                    <a:gd name="connsiteY30" fmla="*/ 9751 h 13854"/>
                    <a:gd name="connsiteX31" fmla="*/ 3750 w 13574"/>
                    <a:gd name="connsiteY31" fmla="*/ 11573 h 13854"/>
                    <a:gd name="connsiteX32" fmla="*/ 6822 w 13574"/>
                    <a:gd name="connsiteY32" fmla="*/ 12930 h 13854"/>
                    <a:gd name="connsiteX33" fmla="*/ 6894 w 13574"/>
                    <a:gd name="connsiteY33" fmla="*/ 13609 h 13854"/>
                    <a:gd name="connsiteX34" fmla="*/ 7751 w 13574"/>
                    <a:gd name="connsiteY34" fmla="*/ 13073 h 13854"/>
                    <a:gd name="connsiteX35" fmla="*/ 8037 w 13574"/>
                    <a:gd name="connsiteY35" fmla="*/ 12573 h 13854"/>
                    <a:gd name="connsiteX36" fmla="*/ 8251 w 13574"/>
                    <a:gd name="connsiteY36" fmla="*/ 13144 h 13854"/>
                    <a:gd name="connsiteX37" fmla="*/ 8680 w 13574"/>
                    <a:gd name="connsiteY37" fmla="*/ 12644 h 13854"/>
                    <a:gd name="connsiteX38" fmla="*/ 9180 w 13574"/>
                    <a:gd name="connsiteY38" fmla="*/ 13144 h 13854"/>
                    <a:gd name="connsiteX39" fmla="*/ 11894 w 13574"/>
                    <a:gd name="connsiteY39" fmla="*/ 10787 h 13854"/>
                    <a:gd name="connsiteX40" fmla="*/ 13573 w 13574"/>
                    <a:gd name="connsiteY40" fmla="*/ 8215 h 13854"/>
                    <a:gd name="connsiteX41" fmla="*/ 12537 w 13574"/>
                    <a:gd name="connsiteY41" fmla="*/ 5608 h 13854"/>
                    <a:gd name="connsiteX42" fmla="*/ 11966 w 13574"/>
                    <a:gd name="connsiteY42" fmla="*/ 3179 h 13854"/>
                    <a:gd name="connsiteX43" fmla="*/ 10430 w 13574"/>
                    <a:gd name="connsiteY43" fmla="*/ 1143 h 13854"/>
                    <a:gd name="connsiteX44" fmla="*/ 10108 w 13574"/>
                    <a:gd name="connsiteY44" fmla="*/ 1250 h 13854"/>
                    <a:gd name="connsiteX45" fmla="*/ 8680 w 13574"/>
                    <a:gd name="connsiteY45" fmla="*/ 357 h 13854"/>
                    <a:gd name="connsiteX46" fmla="*/ 7322 w 13574"/>
                    <a:gd name="connsiteY46" fmla="*/ 107 h 13854"/>
                    <a:gd name="connsiteX47" fmla="*/ 4858 w 13574"/>
                    <a:gd name="connsiteY47" fmla="*/ 1107 h 13854"/>
                    <a:gd name="connsiteX48" fmla="*/ 5072 w 13574"/>
                    <a:gd name="connsiteY48" fmla="*/ 3500 h 13854"/>
                    <a:gd name="connsiteX49" fmla="*/ 6215 w 13574"/>
                    <a:gd name="connsiteY49" fmla="*/ 5143 h 13854"/>
                    <a:gd name="connsiteX50" fmla="*/ 6465 w 13574"/>
                    <a:gd name="connsiteY50" fmla="*/ 5679 h 13854"/>
                    <a:gd name="connsiteX51" fmla="*/ 6572 w 13574"/>
                    <a:gd name="connsiteY51" fmla="*/ 5965 h 13854"/>
                    <a:gd name="connsiteX52" fmla="*/ 6572 w 13574"/>
                    <a:gd name="connsiteY52" fmla="*/ 6001 h 13854"/>
                    <a:gd name="connsiteX53" fmla="*/ 6572 w 13574"/>
                    <a:gd name="connsiteY53" fmla="*/ 6001 h 13854"/>
                    <a:gd name="connsiteX54" fmla="*/ 6465 w 13574"/>
                    <a:gd name="connsiteY54" fmla="*/ 6501 h 13854"/>
                    <a:gd name="connsiteX55" fmla="*/ 6322 w 13574"/>
                    <a:gd name="connsiteY55" fmla="*/ 6786 h 13854"/>
                    <a:gd name="connsiteX56" fmla="*/ 6322 w 13574"/>
                    <a:gd name="connsiteY56" fmla="*/ 6786 h 13854"/>
                    <a:gd name="connsiteX57" fmla="*/ 6036 w 13574"/>
                    <a:gd name="connsiteY57" fmla="*/ 7179 h 13854"/>
                    <a:gd name="connsiteX58" fmla="*/ 6072 w 13574"/>
                    <a:gd name="connsiteY58" fmla="*/ 7144 h 13854"/>
                    <a:gd name="connsiteX59" fmla="*/ 5965 w 13574"/>
                    <a:gd name="connsiteY59" fmla="*/ 7251 h 13854"/>
                    <a:gd name="connsiteX60" fmla="*/ 6215 w 13574"/>
                    <a:gd name="connsiteY60" fmla="*/ 7108 h 13854"/>
                    <a:gd name="connsiteX61" fmla="*/ 6215 w 13574"/>
                    <a:gd name="connsiteY61" fmla="*/ 7108 h 13854"/>
                    <a:gd name="connsiteX62" fmla="*/ 6465 w 13574"/>
                    <a:gd name="connsiteY62" fmla="*/ 7001 h 13854"/>
                    <a:gd name="connsiteX63" fmla="*/ 6465 w 13574"/>
                    <a:gd name="connsiteY63" fmla="*/ 7001 h 13854"/>
                    <a:gd name="connsiteX64" fmla="*/ 6965 w 13574"/>
                    <a:gd name="connsiteY64" fmla="*/ 6929 h 13854"/>
                    <a:gd name="connsiteX65" fmla="*/ 6965 w 13574"/>
                    <a:gd name="connsiteY65" fmla="*/ 6929 h 13854"/>
                    <a:gd name="connsiteX66" fmla="*/ 7179 w 13574"/>
                    <a:gd name="connsiteY66" fmla="*/ 6929 h 13854"/>
                    <a:gd name="connsiteX67" fmla="*/ 7108 w 13574"/>
                    <a:gd name="connsiteY67" fmla="*/ 6929 h 13854"/>
                    <a:gd name="connsiteX68" fmla="*/ 7358 w 13574"/>
                    <a:gd name="connsiteY68" fmla="*/ 6965 h 13854"/>
                    <a:gd name="connsiteX69" fmla="*/ 7429 w 13574"/>
                    <a:gd name="connsiteY69" fmla="*/ 7001 h 13854"/>
                    <a:gd name="connsiteX70" fmla="*/ 8037 w 13574"/>
                    <a:gd name="connsiteY70" fmla="*/ 7394 h 13854"/>
                    <a:gd name="connsiteX71" fmla="*/ 7572 w 13574"/>
                    <a:gd name="connsiteY71" fmla="*/ 7072 h 13854"/>
                    <a:gd name="connsiteX72" fmla="*/ 7429 w 13574"/>
                    <a:gd name="connsiteY72" fmla="*/ 6965 h 13854"/>
                    <a:gd name="connsiteX73" fmla="*/ 7287 w 13574"/>
                    <a:gd name="connsiteY73" fmla="*/ 6858 h 13854"/>
                    <a:gd name="connsiteX74" fmla="*/ 7287 w 13574"/>
                    <a:gd name="connsiteY74" fmla="*/ 6858 h 13854"/>
                    <a:gd name="connsiteX75" fmla="*/ 7394 w 13574"/>
                    <a:gd name="connsiteY75" fmla="*/ 7001 h 13854"/>
                    <a:gd name="connsiteX76" fmla="*/ 7394 w 13574"/>
                    <a:gd name="connsiteY76" fmla="*/ 6929 h 13854"/>
                    <a:gd name="connsiteX77" fmla="*/ 7394 w 13574"/>
                    <a:gd name="connsiteY77" fmla="*/ 6893 h 13854"/>
                    <a:gd name="connsiteX78" fmla="*/ 7394 w 13574"/>
                    <a:gd name="connsiteY78" fmla="*/ 6786 h 13854"/>
                    <a:gd name="connsiteX79" fmla="*/ 7394 w 13574"/>
                    <a:gd name="connsiteY79" fmla="*/ 6715 h 13854"/>
                    <a:gd name="connsiteX80" fmla="*/ 7572 w 13574"/>
                    <a:gd name="connsiteY80" fmla="*/ 5965 h 13854"/>
                    <a:gd name="connsiteX81" fmla="*/ 7679 w 13574"/>
                    <a:gd name="connsiteY81" fmla="*/ 5751 h 13854"/>
                    <a:gd name="connsiteX82" fmla="*/ 7715 w 13574"/>
                    <a:gd name="connsiteY82" fmla="*/ 5679 h 13854"/>
                    <a:gd name="connsiteX83" fmla="*/ 7715 w 13574"/>
                    <a:gd name="connsiteY83" fmla="*/ 5715 h 13854"/>
                    <a:gd name="connsiteX84" fmla="*/ 7715 w 13574"/>
                    <a:gd name="connsiteY84" fmla="*/ 5715 h 13854"/>
                    <a:gd name="connsiteX85" fmla="*/ 7822 w 13574"/>
                    <a:gd name="connsiteY85" fmla="*/ 5536 h 13854"/>
                    <a:gd name="connsiteX86" fmla="*/ 7822 w 13574"/>
                    <a:gd name="connsiteY86" fmla="*/ 5536 h 13854"/>
                    <a:gd name="connsiteX87" fmla="*/ 7858 w 13574"/>
                    <a:gd name="connsiteY87" fmla="*/ 5500 h 13854"/>
                    <a:gd name="connsiteX88" fmla="*/ 7858 w 13574"/>
                    <a:gd name="connsiteY88" fmla="*/ 5500 h 13854"/>
                    <a:gd name="connsiteX89" fmla="*/ 7822 w 13574"/>
                    <a:gd name="connsiteY89" fmla="*/ 5536 h 13854"/>
                    <a:gd name="connsiteX90" fmla="*/ 7822 w 13574"/>
                    <a:gd name="connsiteY90" fmla="*/ 5536 h 13854"/>
                    <a:gd name="connsiteX91" fmla="*/ 7751 w 13574"/>
                    <a:gd name="connsiteY91" fmla="*/ 5608 h 13854"/>
                    <a:gd name="connsiteX92" fmla="*/ 7751 w 13574"/>
                    <a:gd name="connsiteY92" fmla="*/ 5608 h 13854"/>
                    <a:gd name="connsiteX93" fmla="*/ 7322 w 13574"/>
                    <a:gd name="connsiteY93" fmla="*/ 5893 h 13854"/>
                    <a:gd name="connsiteX94" fmla="*/ 7251 w 13574"/>
                    <a:gd name="connsiteY94" fmla="*/ 5929 h 13854"/>
                    <a:gd name="connsiteX95" fmla="*/ 7251 w 13574"/>
                    <a:gd name="connsiteY95" fmla="*/ 5929 h 13854"/>
                    <a:gd name="connsiteX96" fmla="*/ 6965 w 13574"/>
                    <a:gd name="connsiteY96" fmla="*/ 6036 h 13854"/>
                    <a:gd name="connsiteX97" fmla="*/ 7001 w 13574"/>
                    <a:gd name="connsiteY97" fmla="*/ 6036 h 13854"/>
                    <a:gd name="connsiteX98" fmla="*/ 6965 w 13574"/>
                    <a:gd name="connsiteY98" fmla="*/ 6036 h 13854"/>
                    <a:gd name="connsiteX99" fmla="*/ 6715 w 13574"/>
                    <a:gd name="connsiteY99" fmla="*/ 6072 h 13854"/>
                    <a:gd name="connsiteX100" fmla="*/ 6679 w 13574"/>
                    <a:gd name="connsiteY100" fmla="*/ 6072 h 13854"/>
                    <a:gd name="connsiteX101" fmla="*/ 6679 w 13574"/>
                    <a:gd name="connsiteY101" fmla="*/ 6072 h 13854"/>
                    <a:gd name="connsiteX102" fmla="*/ 6644 w 13574"/>
                    <a:gd name="connsiteY102" fmla="*/ 6072 h 13854"/>
                    <a:gd name="connsiteX103" fmla="*/ 6608 w 13574"/>
                    <a:gd name="connsiteY103" fmla="*/ 6072 h 13854"/>
                    <a:gd name="connsiteX104" fmla="*/ 6644 w 13574"/>
                    <a:gd name="connsiteY104" fmla="*/ 6072 h 13854"/>
                    <a:gd name="connsiteX105" fmla="*/ 6572 w 13574"/>
                    <a:gd name="connsiteY105" fmla="*/ 6072 h 13854"/>
                    <a:gd name="connsiteX106" fmla="*/ 6536 w 13574"/>
                    <a:gd name="connsiteY106" fmla="*/ 6072 h 13854"/>
                    <a:gd name="connsiteX107" fmla="*/ 6679 w 13574"/>
                    <a:gd name="connsiteY107" fmla="*/ 6144 h 13854"/>
                    <a:gd name="connsiteX108" fmla="*/ 6715 w 13574"/>
                    <a:gd name="connsiteY108" fmla="*/ 6144 h 13854"/>
                    <a:gd name="connsiteX109" fmla="*/ 6715 w 13574"/>
                    <a:gd name="connsiteY109" fmla="*/ 6144 h 13854"/>
                    <a:gd name="connsiteX110" fmla="*/ 3358 w 13574"/>
                    <a:gd name="connsiteY110" fmla="*/ 10216 h 13854"/>
                    <a:gd name="connsiteX111" fmla="*/ 3715 w 13574"/>
                    <a:gd name="connsiteY111" fmla="*/ 10180 h 13854"/>
                    <a:gd name="connsiteX112" fmla="*/ 3679 w 13574"/>
                    <a:gd name="connsiteY112" fmla="*/ 10251 h 13854"/>
                    <a:gd name="connsiteX113" fmla="*/ 4536 w 13574"/>
                    <a:gd name="connsiteY113" fmla="*/ 10430 h 13854"/>
                    <a:gd name="connsiteX114" fmla="*/ 5000 w 13574"/>
                    <a:gd name="connsiteY114" fmla="*/ 9394 h 13854"/>
                    <a:gd name="connsiteX115" fmla="*/ 5929 w 13574"/>
                    <a:gd name="connsiteY115" fmla="*/ 8751 h 13854"/>
                    <a:gd name="connsiteX116" fmla="*/ 5893 w 13574"/>
                    <a:gd name="connsiteY116" fmla="*/ 9537 h 13854"/>
                    <a:gd name="connsiteX117" fmla="*/ 5822 w 13574"/>
                    <a:gd name="connsiteY117" fmla="*/ 9644 h 13854"/>
                    <a:gd name="connsiteX118" fmla="*/ 6394 w 13574"/>
                    <a:gd name="connsiteY118" fmla="*/ 9644 h 13854"/>
                    <a:gd name="connsiteX119" fmla="*/ 7036 w 13574"/>
                    <a:gd name="connsiteY119" fmla="*/ 8644 h 13854"/>
                    <a:gd name="connsiteX120" fmla="*/ 7001 w 13574"/>
                    <a:gd name="connsiteY120" fmla="*/ 9037 h 13854"/>
                    <a:gd name="connsiteX121" fmla="*/ 6858 w 13574"/>
                    <a:gd name="connsiteY121" fmla="*/ 9608 h 13854"/>
                    <a:gd name="connsiteX122" fmla="*/ 7001 w 13574"/>
                    <a:gd name="connsiteY122" fmla="*/ 9323 h 13854"/>
                    <a:gd name="connsiteX123" fmla="*/ 6965 w 13574"/>
                    <a:gd name="connsiteY123" fmla="*/ 9429 h 13854"/>
                    <a:gd name="connsiteX124" fmla="*/ 7144 w 13574"/>
                    <a:gd name="connsiteY124" fmla="*/ 9072 h 13854"/>
                    <a:gd name="connsiteX125" fmla="*/ 7215 w 13574"/>
                    <a:gd name="connsiteY125" fmla="*/ 8787 h 13854"/>
                    <a:gd name="connsiteX126" fmla="*/ 7251 w 13574"/>
                    <a:gd name="connsiteY126" fmla="*/ 9644 h 13854"/>
                    <a:gd name="connsiteX127" fmla="*/ 7537 w 13574"/>
                    <a:gd name="connsiteY127" fmla="*/ 9501 h 13854"/>
                    <a:gd name="connsiteX128" fmla="*/ 8787 w 13574"/>
                    <a:gd name="connsiteY128" fmla="*/ 2929 h 13854"/>
                    <a:gd name="connsiteX129" fmla="*/ 8144 w 13574"/>
                    <a:gd name="connsiteY129" fmla="*/ 4036 h 13854"/>
                    <a:gd name="connsiteX130" fmla="*/ 8287 w 13574"/>
                    <a:gd name="connsiteY130" fmla="*/ 3072 h 13854"/>
                    <a:gd name="connsiteX131" fmla="*/ 8072 w 13574"/>
                    <a:gd name="connsiteY131" fmla="*/ 3214 h 13854"/>
                    <a:gd name="connsiteX132" fmla="*/ 8251 w 13574"/>
                    <a:gd name="connsiteY132" fmla="*/ 2750 h 13854"/>
                    <a:gd name="connsiteX133" fmla="*/ 7501 w 13574"/>
                    <a:gd name="connsiteY133" fmla="*/ 2786 h 13854"/>
                    <a:gd name="connsiteX134" fmla="*/ 7429 w 13574"/>
                    <a:gd name="connsiteY134" fmla="*/ 3250 h 13854"/>
                    <a:gd name="connsiteX135" fmla="*/ 7429 w 13574"/>
                    <a:gd name="connsiteY135" fmla="*/ 3179 h 13854"/>
                    <a:gd name="connsiteX136" fmla="*/ 7287 w 13574"/>
                    <a:gd name="connsiteY136" fmla="*/ 3857 h 13854"/>
                    <a:gd name="connsiteX137" fmla="*/ 7215 w 13574"/>
                    <a:gd name="connsiteY137" fmla="*/ 2643 h 13854"/>
                    <a:gd name="connsiteX138" fmla="*/ 6751 w 13574"/>
                    <a:gd name="connsiteY138" fmla="*/ 3179 h 13854"/>
                    <a:gd name="connsiteX139" fmla="*/ 6751 w 13574"/>
                    <a:gd name="connsiteY139" fmla="*/ 3750 h 13854"/>
                    <a:gd name="connsiteX140" fmla="*/ 6608 w 13574"/>
                    <a:gd name="connsiteY140" fmla="*/ 3465 h 13854"/>
                    <a:gd name="connsiteX141" fmla="*/ 6644 w 13574"/>
                    <a:gd name="connsiteY141" fmla="*/ 2750 h 13854"/>
                    <a:gd name="connsiteX142" fmla="*/ 6394 w 13574"/>
                    <a:gd name="connsiteY142" fmla="*/ 3750 h 13854"/>
                    <a:gd name="connsiteX143" fmla="*/ 6536 w 13574"/>
                    <a:gd name="connsiteY143" fmla="*/ 2893 h 13854"/>
                    <a:gd name="connsiteX144" fmla="*/ 6144 w 13574"/>
                    <a:gd name="connsiteY144" fmla="*/ 2964 h 13854"/>
                    <a:gd name="connsiteX145" fmla="*/ 6036 w 13574"/>
                    <a:gd name="connsiteY145" fmla="*/ 4286 h 13854"/>
                    <a:gd name="connsiteX146" fmla="*/ 5643 w 13574"/>
                    <a:gd name="connsiteY146" fmla="*/ 4465 h 13854"/>
                    <a:gd name="connsiteX147" fmla="*/ 5679 w 13574"/>
                    <a:gd name="connsiteY147" fmla="*/ 5108 h 13854"/>
                    <a:gd name="connsiteX148" fmla="*/ 5144 w 13574"/>
                    <a:gd name="connsiteY148" fmla="*/ 4858 h 13854"/>
                    <a:gd name="connsiteX149" fmla="*/ 4465 w 13574"/>
                    <a:gd name="connsiteY149" fmla="*/ 11930 h 13854"/>
                    <a:gd name="connsiteX150" fmla="*/ 6108 w 13574"/>
                    <a:gd name="connsiteY150" fmla="*/ 11144 h 1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</a:cxnLst>
                  <a:rect l="l" t="t" r="r" b="b"/>
                  <a:pathLst>
                    <a:path w="13574" h="13854">
                      <a:moveTo>
                        <a:pt x="6108" y="11144"/>
                      </a:moveTo>
                      <a:cubicBezTo>
                        <a:pt x="6822" y="11501"/>
                        <a:pt x="6965" y="12751"/>
                        <a:pt x="7715" y="12287"/>
                      </a:cubicBezTo>
                      <a:cubicBezTo>
                        <a:pt x="7822" y="12323"/>
                        <a:pt x="7965" y="12323"/>
                        <a:pt x="8072" y="12287"/>
                      </a:cubicBezTo>
                      <a:lnTo>
                        <a:pt x="10251" y="714"/>
                      </a:lnTo>
                      <a:cubicBezTo>
                        <a:pt x="10001" y="714"/>
                        <a:pt x="9715" y="786"/>
                        <a:pt x="9465" y="786"/>
                      </a:cubicBezTo>
                      <a:cubicBezTo>
                        <a:pt x="9001" y="1643"/>
                        <a:pt x="9037" y="643"/>
                        <a:pt x="8572" y="1357"/>
                      </a:cubicBezTo>
                      <a:lnTo>
                        <a:pt x="8680" y="821"/>
                      </a:lnTo>
                      <a:cubicBezTo>
                        <a:pt x="8537" y="1071"/>
                        <a:pt x="8394" y="1214"/>
                        <a:pt x="8430" y="928"/>
                      </a:cubicBezTo>
                      <a:lnTo>
                        <a:pt x="8501" y="786"/>
                      </a:lnTo>
                      <a:cubicBezTo>
                        <a:pt x="8287" y="1143"/>
                        <a:pt x="8251" y="857"/>
                        <a:pt x="8144" y="1071"/>
                      </a:cubicBezTo>
                      <a:lnTo>
                        <a:pt x="8215" y="928"/>
                      </a:lnTo>
                      <a:lnTo>
                        <a:pt x="8072" y="964"/>
                      </a:lnTo>
                      <a:lnTo>
                        <a:pt x="8180" y="750"/>
                      </a:lnTo>
                      <a:cubicBezTo>
                        <a:pt x="7858" y="1107"/>
                        <a:pt x="7679" y="1071"/>
                        <a:pt x="7608" y="821"/>
                      </a:cubicBezTo>
                      <a:lnTo>
                        <a:pt x="7394" y="1464"/>
                      </a:lnTo>
                      <a:cubicBezTo>
                        <a:pt x="7322" y="643"/>
                        <a:pt x="6751" y="1929"/>
                        <a:pt x="6751" y="964"/>
                      </a:cubicBezTo>
                      <a:lnTo>
                        <a:pt x="6822" y="821"/>
                      </a:lnTo>
                      <a:cubicBezTo>
                        <a:pt x="6465" y="1428"/>
                        <a:pt x="6358" y="1357"/>
                        <a:pt x="6286" y="1107"/>
                      </a:cubicBezTo>
                      <a:lnTo>
                        <a:pt x="6036" y="0"/>
                      </a:lnTo>
                      <a:lnTo>
                        <a:pt x="1322" y="2750"/>
                      </a:lnTo>
                      <a:cubicBezTo>
                        <a:pt x="750" y="3072"/>
                        <a:pt x="-250" y="3500"/>
                        <a:pt x="500" y="4643"/>
                      </a:cubicBezTo>
                      <a:cubicBezTo>
                        <a:pt x="357" y="4429"/>
                        <a:pt x="143" y="4643"/>
                        <a:pt x="0" y="4572"/>
                      </a:cubicBezTo>
                      <a:cubicBezTo>
                        <a:pt x="0" y="5322"/>
                        <a:pt x="107" y="6036"/>
                        <a:pt x="1393" y="6036"/>
                      </a:cubicBezTo>
                      <a:cubicBezTo>
                        <a:pt x="1357" y="6429"/>
                        <a:pt x="1000" y="6358"/>
                        <a:pt x="500" y="6429"/>
                      </a:cubicBezTo>
                      <a:cubicBezTo>
                        <a:pt x="1072" y="6429"/>
                        <a:pt x="1322" y="6715"/>
                        <a:pt x="1393" y="6965"/>
                      </a:cubicBezTo>
                      <a:lnTo>
                        <a:pt x="1143" y="6858"/>
                      </a:lnTo>
                      <a:cubicBezTo>
                        <a:pt x="1250" y="7108"/>
                        <a:pt x="1357" y="7394"/>
                        <a:pt x="1500" y="7608"/>
                      </a:cubicBezTo>
                      <a:lnTo>
                        <a:pt x="2500" y="7179"/>
                      </a:lnTo>
                      <a:cubicBezTo>
                        <a:pt x="2286" y="7572"/>
                        <a:pt x="1250" y="7643"/>
                        <a:pt x="1643" y="7894"/>
                      </a:cubicBezTo>
                      <a:lnTo>
                        <a:pt x="2465" y="7608"/>
                      </a:lnTo>
                      <a:cubicBezTo>
                        <a:pt x="2429" y="8072"/>
                        <a:pt x="1357" y="8894"/>
                        <a:pt x="1107" y="9751"/>
                      </a:cubicBezTo>
                      <a:cubicBezTo>
                        <a:pt x="1572" y="10858"/>
                        <a:pt x="2750" y="11323"/>
                        <a:pt x="3750" y="11573"/>
                      </a:cubicBezTo>
                      <a:cubicBezTo>
                        <a:pt x="4822" y="11858"/>
                        <a:pt x="5679" y="12037"/>
                        <a:pt x="6822" y="12930"/>
                      </a:cubicBezTo>
                      <a:lnTo>
                        <a:pt x="6894" y="13609"/>
                      </a:lnTo>
                      <a:cubicBezTo>
                        <a:pt x="6965" y="14609"/>
                        <a:pt x="7644" y="12180"/>
                        <a:pt x="7751" y="13073"/>
                      </a:cubicBezTo>
                      <a:lnTo>
                        <a:pt x="8037" y="12573"/>
                      </a:lnTo>
                      <a:cubicBezTo>
                        <a:pt x="8144" y="12751"/>
                        <a:pt x="8358" y="12894"/>
                        <a:pt x="8251" y="13144"/>
                      </a:cubicBezTo>
                      <a:cubicBezTo>
                        <a:pt x="8572" y="13144"/>
                        <a:pt x="8537" y="12966"/>
                        <a:pt x="8680" y="12644"/>
                      </a:cubicBezTo>
                      <a:cubicBezTo>
                        <a:pt x="8822" y="12823"/>
                        <a:pt x="9001" y="13001"/>
                        <a:pt x="9180" y="13144"/>
                      </a:cubicBezTo>
                      <a:cubicBezTo>
                        <a:pt x="10716" y="13109"/>
                        <a:pt x="11001" y="11501"/>
                        <a:pt x="11894" y="10787"/>
                      </a:cubicBezTo>
                      <a:cubicBezTo>
                        <a:pt x="12859" y="10680"/>
                        <a:pt x="13609" y="9394"/>
                        <a:pt x="13573" y="8215"/>
                      </a:cubicBezTo>
                      <a:cubicBezTo>
                        <a:pt x="13609" y="7001"/>
                        <a:pt x="13001" y="6072"/>
                        <a:pt x="12537" y="5608"/>
                      </a:cubicBezTo>
                      <a:cubicBezTo>
                        <a:pt x="11644" y="5036"/>
                        <a:pt x="11966" y="4215"/>
                        <a:pt x="11966" y="3179"/>
                      </a:cubicBezTo>
                      <a:cubicBezTo>
                        <a:pt x="12001" y="2179"/>
                        <a:pt x="11644" y="1000"/>
                        <a:pt x="10430" y="1143"/>
                      </a:cubicBezTo>
                      <a:cubicBezTo>
                        <a:pt x="10466" y="1000"/>
                        <a:pt x="10144" y="1179"/>
                        <a:pt x="10108" y="1250"/>
                      </a:cubicBezTo>
                      <a:cubicBezTo>
                        <a:pt x="9715" y="928"/>
                        <a:pt x="9215" y="607"/>
                        <a:pt x="8680" y="357"/>
                      </a:cubicBezTo>
                      <a:cubicBezTo>
                        <a:pt x="8680" y="357"/>
                        <a:pt x="8108" y="143"/>
                        <a:pt x="7322" y="107"/>
                      </a:cubicBezTo>
                      <a:cubicBezTo>
                        <a:pt x="6465" y="71"/>
                        <a:pt x="5393" y="429"/>
                        <a:pt x="4858" y="1107"/>
                      </a:cubicBezTo>
                      <a:cubicBezTo>
                        <a:pt x="4358" y="1821"/>
                        <a:pt x="4429" y="2607"/>
                        <a:pt x="5072" y="3500"/>
                      </a:cubicBezTo>
                      <a:cubicBezTo>
                        <a:pt x="5393" y="3965"/>
                        <a:pt x="5822" y="4465"/>
                        <a:pt x="6215" y="5143"/>
                      </a:cubicBezTo>
                      <a:cubicBezTo>
                        <a:pt x="6322" y="5322"/>
                        <a:pt x="6394" y="5500"/>
                        <a:pt x="6465" y="5679"/>
                      </a:cubicBezTo>
                      <a:lnTo>
                        <a:pt x="6572" y="5965"/>
                      </a:lnTo>
                      <a:cubicBezTo>
                        <a:pt x="6572" y="6001"/>
                        <a:pt x="6572" y="5929"/>
                        <a:pt x="6572" y="6001"/>
                      </a:cubicBezTo>
                      <a:lnTo>
                        <a:pt x="6572" y="6001"/>
                      </a:lnTo>
                      <a:cubicBezTo>
                        <a:pt x="6572" y="6144"/>
                        <a:pt x="6536" y="6322"/>
                        <a:pt x="6465" y="6501"/>
                      </a:cubicBezTo>
                      <a:cubicBezTo>
                        <a:pt x="6465" y="6536"/>
                        <a:pt x="6358" y="6750"/>
                        <a:pt x="6322" y="6786"/>
                      </a:cubicBezTo>
                      <a:lnTo>
                        <a:pt x="6322" y="6786"/>
                      </a:lnTo>
                      <a:cubicBezTo>
                        <a:pt x="6215" y="6965"/>
                        <a:pt x="6108" y="7108"/>
                        <a:pt x="6036" y="7179"/>
                      </a:cubicBezTo>
                      <a:lnTo>
                        <a:pt x="6072" y="7144"/>
                      </a:lnTo>
                      <a:cubicBezTo>
                        <a:pt x="6036" y="7179"/>
                        <a:pt x="6072" y="7144"/>
                        <a:pt x="5965" y="7251"/>
                      </a:cubicBezTo>
                      <a:cubicBezTo>
                        <a:pt x="5822" y="7358"/>
                        <a:pt x="6072" y="7179"/>
                        <a:pt x="6215" y="7108"/>
                      </a:cubicBezTo>
                      <a:lnTo>
                        <a:pt x="6215" y="7108"/>
                      </a:lnTo>
                      <a:cubicBezTo>
                        <a:pt x="6286" y="7072"/>
                        <a:pt x="6322" y="7036"/>
                        <a:pt x="6465" y="7001"/>
                      </a:cubicBezTo>
                      <a:lnTo>
                        <a:pt x="6465" y="7001"/>
                      </a:lnTo>
                      <a:cubicBezTo>
                        <a:pt x="6608" y="6965"/>
                        <a:pt x="6822" y="6893"/>
                        <a:pt x="6965" y="6929"/>
                      </a:cubicBezTo>
                      <a:lnTo>
                        <a:pt x="6965" y="6929"/>
                      </a:lnTo>
                      <a:cubicBezTo>
                        <a:pt x="7036" y="6929"/>
                        <a:pt x="7108" y="6929"/>
                        <a:pt x="7179" y="6929"/>
                      </a:cubicBezTo>
                      <a:lnTo>
                        <a:pt x="7108" y="6929"/>
                      </a:lnTo>
                      <a:cubicBezTo>
                        <a:pt x="7358" y="6965"/>
                        <a:pt x="7179" y="6929"/>
                        <a:pt x="7358" y="6965"/>
                      </a:cubicBezTo>
                      <a:cubicBezTo>
                        <a:pt x="7394" y="6965"/>
                        <a:pt x="7465" y="7001"/>
                        <a:pt x="7429" y="7001"/>
                      </a:cubicBezTo>
                      <a:cubicBezTo>
                        <a:pt x="7679" y="7072"/>
                        <a:pt x="8430" y="7572"/>
                        <a:pt x="8037" y="7394"/>
                      </a:cubicBezTo>
                      <a:cubicBezTo>
                        <a:pt x="8537" y="7786"/>
                        <a:pt x="7179" y="6786"/>
                        <a:pt x="7572" y="7072"/>
                      </a:cubicBezTo>
                      <a:cubicBezTo>
                        <a:pt x="7251" y="6822"/>
                        <a:pt x="7501" y="7036"/>
                        <a:pt x="7429" y="6965"/>
                      </a:cubicBezTo>
                      <a:cubicBezTo>
                        <a:pt x="7358" y="6929"/>
                        <a:pt x="7287" y="6858"/>
                        <a:pt x="7287" y="6858"/>
                      </a:cubicBezTo>
                      <a:lnTo>
                        <a:pt x="7287" y="6858"/>
                      </a:lnTo>
                      <a:cubicBezTo>
                        <a:pt x="7358" y="6929"/>
                        <a:pt x="7429" y="7072"/>
                        <a:pt x="7394" y="7001"/>
                      </a:cubicBezTo>
                      <a:cubicBezTo>
                        <a:pt x="7394" y="7001"/>
                        <a:pt x="7394" y="7036"/>
                        <a:pt x="7394" y="6929"/>
                      </a:cubicBezTo>
                      <a:lnTo>
                        <a:pt x="7394" y="6893"/>
                      </a:lnTo>
                      <a:cubicBezTo>
                        <a:pt x="7394" y="6858"/>
                        <a:pt x="7394" y="6822"/>
                        <a:pt x="7394" y="6786"/>
                      </a:cubicBezTo>
                      <a:cubicBezTo>
                        <a:pt x="7394" y="6786"/>
                        <a:pt x="7394" y="6679"/>
                        <a:pt x="7394" y="6715"/>
                      </a:cubicBezTo>
                      <a:cubicBezTo>
                        <a:pt x="7394" y="6536"/>
                        <a:pt x="7465" y="6251"/>
                        <a:pt x="7572" y="5965"/>
                      </a:cubicBezTo>
                      <a:cubicBezTo>
                        <a:pt x="7644" y="5786"/>
                        <a:pt x="7608" y="5893"/>
                        <a:pt x="7679" y="5751"/>
                      </a:cubicBezTo>
                      <a:cubicBezTo>
                        <a:pt x="7679" y="5751"/>
                        <a:pt x="7787" y="5572"/>
                        <a:pt x="7715" y="5679"/>
                      </a:cubicBezTo>
                      <a:cubicBezTo>
                        <a:pt x="7715" y="5679"/>
                        <a:pt x="7715" y="5679"/>
                        <a:pt x="7715" y="5715"/>
                      </a:cubicBezTo>
                      <a:lnTo>
                        <a:pt x="7715" y="5715"/>
                      </a:lnTo>
                      <a:cubicBezTo>
                        <a:pt x="7822" y="5572"/>
                        <a:pt x="7822" y="5572"/>
                        <a:pt x="7822" y="5536"/>
                      </a:cubicBezTo>
                      <a:lnTo>
                        <a:pt x="7822" y="5536"/>
                      </a:lnTo>
                      <a:lnTo>
                        <a:pt x="7858" y="5500"/>
                      </a:lnTo>
                      <a:lnTo>
                        <a:pt x="7858" y="5500"/>
                      </a:lnTo>
                      <a:lnTo>
                        <a:pt x="7822" y="5536"/>
                      </a:lnTo>
                      <a:lnTo>
                        <a:pt x="7822" y="5536"/>
                      </a:lnTo>
                      <a:cubicBezTo>
                        <a:pt x="7787" y="5572"/>
                        <a:pt x="7787" y="5572"/>
                        <a:pt x="7751" y="5608"/>
                      </a:cubicBezTo>
                      <a:cubicBezTo>
                        <a:pt x="7715" y="5643"/>
                        <a:pt x="7822" y="5572"/>
                        <a:pt x="7751" y="5608"/>
                      </a:cubicBezTo>
                      <a:cubicBezTo>
                        <a:pt x="7679" y="5679"/>
                        <a:pt x="7537" y="5786"/>
                        <a:pt x="7322" y="5893"/>
                      </a:cubicBezTo>
                      <a:cubicBezTo>
                        <a:pt x="7358" y="5893"/>
                        <a:pt x="7287" y="5893"/>
                        <a:pt x="7251" y="5929"/>
                      </a:cubicBezTo>
                      <a:lnTo>
                        <a:pt x="7251" y="5929"/>
                      </a:lnTo>
                      <a:cubicBezTo>
                        <a:pt x="7072" y="6001"/>
                        <a:pt x="7179" y="5965"/>
                        <a:pt x="6965" y="6036"/>
                      </a:cubicBezTo>
                      <a:lnTo>
                        <a:pt x="7001" y="6036"/>
                      </a:lnTo>
                      <a:lnTo>
                        <a:pt x="6965" y="6036"/>
                      </a:lnTo>
                      <a:cubicBezTo>
                        <a:pt x="6822" y="6072"/>
                        <a:pt x="6894" y="6072"/>
                        <a:pt x="6715" y="6072"/>
                      </a:cubicBezTo>
                      <a:cubicBezTo>
                        <a:pt x="6786" y="6072"/>
                        <a:pt x="6715" y="6072"/>
                        <a:pt x="6679" y="6072"/>
                      </a:cubicBezTo>
                      <a:lnTo>
                        <a:pt x="6679" y="6072"/>
                      </a:lnTo>
                      <a:lnTo>
                        <a:pt x="6644" y="6072"/>
                      </a:lnTo>
                      <a:cubicBezTo>
                        <a:pt x="6644" y="6072"/>
                        <a:pt x="6644" y="6072"/>
                        <a:pt x="6608" y="6072"/>
                      </a:cubicBezTo>
                      <a:lnTo>
                        <a:pt x="6644" y="6072"/>
                      </a:lnTo>
                      <a:lnTo>
                        <a:pt x="6572" y="6072"/>
                      </a:lnTo>
                      <a:cubicBezTo>
                        <a:pt x="6536" y="6072"/>
                        <a:pt x="6572" y="6072"/>
                        <a:pt x="6536" y="6072"/>
                      </a:cubicBezTo>
                      <a:cubicBezTo>
                        <a:pt x="6465" y="6036"/>
                        <a:pt x="6679" y="6144"/>
                        <a:pt x="6679" y="6144"/>
                      </a:cubicBezTo>
                      <a:cubicBezTo>
                        <a:pt x="6644" y="6144"/>
                        <a:pt x="6715" y="6179"/>
                        <a:pt x="6715" y="6144"/>
                      </a:cubicBezTo>
                      <a:lnTo>
                        <a:pt x="6715" y="6144"/>
                      </a:lnTo>
                      <a:lnTo>
                        <a:pt x="3358" y="10216"/>
                      </a:lnTo>
                      <a:cubicBezTo>
                        <a:pt x="3607" y="9823"/>
                        <a:pt x="3822" y="9644"/>
                        <a:pt x="3715" y="10180"/>
                      </a:cubicBezTo>
                      <a:lnTo>
                        <a:pt x="3679" y="10251"/>
                      </a:lnTo>
                      <a:cubicBezTo>
                        <a:pt x="3786" y="10965"/>
                        <a:pt x="4500" y="9608"/>
                        <a:pt x="4536" y="10430"/>
                      </a:cubicBezTo>
                      <a:cubicBezTo>
                        <a:pt x="4750" y="9787"/>
                        <a:pt x="4786" y="10180"/>
                        <a:pt x="5000" y="9394"/>
                      </a:cubicBezTo>
                      <a:cubicBezTo>
                        <a:pt x="5572" y="8715"/>
                        <a:pt x="4965" y="11180"/>
                        <a:pt x="5929" y="8751"/>
                      </a:cubicBezTo>
                      <a:cubicBezTo>
                        <a:pt x="6108" y="8679"/>
                        <a:pt x="5893" y="9394"/>
                        <a:pt x="5893" y="9537"/>
                      </a:cubicBezTo>
                      <a:lnTo>
                        <a:pt x="5822" y="9644"/>
                      </a:lnTo>
                      <a:cubicBezTo>
                        <a:pt x="6144" y="9537"/>
                        <a:pt x="6215" y="9537"/>
                        <a:pt x="6394" y="9644"/>
                      </a:cubicBezTo>
                      <a:cubicBezTo>
                        <a:pt x="6572" y="9429"/>
                        <a:pt x="6965" y="8287"/>
                        <a:pt x="7036" y="8644"/>
                      </a:cubicBezTo>
                      <a:cubicBezTo>
                        <a:pt x="6822" y="9072"/>
                        <a:pt x="6929" y="9037"/>
                        <a:pt x="7001" y="9037"/>
                      </a:cubicBezTo>
                      <a:cubicBezTo>
                        <a:pt x="6929" y="9108"/>
                        <a:pt x="6858" y="9251"/>
                        <a:pt x="6858" y="9608"/>
                      </a:cubicBezTo>
                      <a:cubicBezTo>
                        <a:pt x="6929" y="9465"/>
                        <a:pt x="6965" y="9394"/>
                        <a:pt x="7001" y="9323"/>
                      </a:cubicBezTo>
                      <a:cubicBezTo>
                        <a:pt x="7001" y="9358"/>
                        <a:pt x="6965" y="9394"/>
                        <a:pt x="6965" y="9429"/>
                      </a:cubicBezTo>
                      <a:cubicBezTo>
                        <a:pt x="7108" y="9287"/>
                        <a:pt x="7144" y="9144"/>
                        <a:pt x="7144" y="9072"/>
                      </a:cubicBezTo>
                      <a:cubicBezTo>
                        <a:pt x="7179" y="9001"/>
                        <a:pt x="7179" y="8930"/>
                        <a:pt x="7215" y="8787"/>
                      </a:cubicBezTo>
                      <a:cubicBezTo>
                        <a:pt x="7108" y="9394"/>
                        <a:pt x="7537" y="8858"/>
                        <a:pt x="7251" y="9644"/>
                      </a:cubicBezTo>
                      <a:cubicBezTo>
                        <a:pt x="7358" y="9608"/>
                        <a:pt x="7429" y="9572"/>
                        <a:pt x="7537" y="9501"/>
                      </a:cubicBezTo>
                      <a:lnTo>
                        <a:pt x="8787" y="2929"/>
                      </a:lnTo>
                      <a:cubicBezTo>
                        <a:pt x="8572" y="3250"/>
                        <a:pt x="8358" y="3786"/>
                        <a:pt x="8144" y="4036"/>
                      </a:cubicBezTo>
                      <a:cubicBezTo>
                        <a:pt x="8144" y="3607"/>
                        <a:pt x="8215" y="3250"/>
                        <a:pt x="8287" y="3072"/>
                      </a:cubicBezTo>
                      <a:lnTo>
                        <a:pt x="8072" y="3214"/>
                      </a:lnTo>
                      <a:cubicBezTo>
                        <a:pt x="8108" y="2607"/>
                        <a:pt x="8180" y="2857"/>
                        <a:pt x="8251" y="2750"/>
                      </a:cubicBezTo>
                      <a:cubicBezTo>
                        <a:pt x="8072" y="1750"/>
                        <a:pt x="7751" y="3714"/>
                        <a:pt x="7501" y="2786"/>
                      </a:cubicBezTo>
                      <a:lnTo>
                        <a:pt x="7429" y="3250"/>
                      </a:lnTo>
                      <a:lnTo>
                        <a:pt x="7429" y="3179"/>
                      </a:lnTo>
                      <a:cubicBezTo>
                        <a:pt x="7429" y="3429"/>
                        <a:pt x="7358" y="3786"/>
                        <a:pt x="7287" y="3857"/>
                      </a:cubicBezTo>
                      <a:cubicBezTo>
                        <a:pt x="7287" y="3322"/>
                        <a:pt x="7358" y="2643"/>
                        <a:pt x="7215" y="2643"/>
                      </a:cubicBezTo>
                      <a:cubicBezTo>
                        <a:pt x="7144" y="2107"/>
                        <a:pt x="6894" y="2893"/>
                        <a:pt x="6751" y="3179"/>
                      </a:cubicBezTo>
                      <a:cubicBezTo>
                        <a:pt x="6822" y="3286"/>
                        <a:pt x="6786" y="3572"/>
                        <a:pt x="6751" y="3750"/>
                      </a:cubicBezTo>
                      <a:cubicBezTo>
                        <a:pt x="6679" y="3750"/>
                        <a:pt x="6679" y="3214"/>
                        <a:pt x="6608" y="3465"/>
                      </a:cubicBezTo>
                      <a:lnTo>
                        <a:pt x="6644" y="2750"/>
                      </a:lnTo>
                      <a:cubicBezTo>
                        <a:pt x="6644" y="3429"/>
                        <a:pt x="6429" y="3465"/>
                        <a:pt x="6394" y="3750"/>
                      </a:cubicBezTo>
                      <a:cubicBezTo>
                        <a:pt x="6394" y="3214"/>
                        <a:pt x="6501" y="3286"/>
                        <a:pt x="6536" y="2893"/>
                      </a:cubicBezTo>
                      <a:cubicBezTo>
                        <a:pt x="6286" y="2964"/>
                        <a:pt x="6394" y="2929"/>
                        <a:pt x="6144" y="2964"/>
                      </a:cubicBezTo>
                      <a:cubicBezTo>
                        <a:pt x="5965" y="3500"/>
                        <a:pt x="6144" y="3643"/>
                        <a:pt x="6036" y="4286"/>
                      </a:cubicBezTo>
                      <a:cubicBezTo>
                        <a:pt x="5893" y="4429"/>
                        <a:pt x="5751" y="4929"/>
                        <a:pt x="5643" y="4465"/>
                      </a:cubicBezTo>
                      <a:lnTo>
                        <a:pt x="5679" y="5108"/>
                      </a:lnTo>
                      <a:cubicBezTo>
                        <a:pt x="5429" y="5608"/>
                        <a:pt x="5286" y="5500"/>
                        <a:pt x="5144" y="4858"/>
                      </a:cubicBezTo>
                      <a:cubicBezTo>
                        <a:pt x="3179" y="9965"/>
                        <a:pt x="4465" y="11930"/>
                        <a:pt x="4465" y="11930"/>
                      </a:cubicBezTo>
                      <a:cubicBezTo>
                        <a:pt x="4822" y="13430"/>
                        <a:pt x="5286" y="11573"/>
                        <a:pt x="6108" y="1114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" name="Graphic 1">
                <a:extLst>
                  <a:ext uri="{FF2B5EF4-FFF2-40B4-BE49-F238E27FC236}">
                    <a16:creationId xmlns:a16="http://schemas.microsoft.com/office/drawing/2014/main" id="{E33E63B0-B74D-764F-8FFD-8710E8045FFF}"/>
                  </a:ext>
                </a:extLst>
              </p:cNvPr>
              <p:cNvGrpSpPr/>
              <p:nvPr/>
            </p:nvGrpSpPr>
            <p:grpSpPr>
              <a:xfrm>
                <a:off x="8931091" y="6249865"/>
                <a:ext cx="11287" cy="10523"/>
                <a:chOff x="8931091" y="6249865"/>
                <a:chExt cx="11287" cy="10523"/>
              </a:xfrm>
              <a:grpFill/>
            </p:grpSpPr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02491BF4-AE73-464B-A000-2D6948802BFD}"/>
                    </a:ext>
                  </a:extLst>
                </p:cNvPr>
                <p:cNvSpPr/>
                <p:nvPr/>
              </p:nvSpPr>
              <p:spPr>
                <a:xfrm>
                  <a:off x="8940450" y="6257746"/>
                  <a:ext cx="214" cy="178"/>
                </a:xfrm>
                <a:custGeom>
                  <a:avLst/>
                  <a:gdLst>
                    <a:gd name="connsiteX0" fmla="*/ 214 w 214"/>
                    <a:gd name="connsiteY0" fmla="*/ 179 h 178"/>
                    <a:gd name="connsiteX1" fmla="*/ 0 w 214"/>
                    <a:gd name="connsiteY1" fmla="*/ 0 h 178"/>
                    <a:gd name="connsiteX2" fmla="*/ 214 w 214"/>
                    <a:gd name="connsiteY2" fmla="*/ 179 h 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4" h="178">
                      <a:moveTo>
                        <a:pt x="214" y="179"/>
                      </a:moveTo>
                      <a:lnTo>
                        <a:pt x="0" y="0"/>
                      </a:lnTo>
                      <a:cubicBezTo>
                        <a:pt x="107" y="72"/>
                        <a:pt x="179" y="143"/>
                        <a:pt x="214" y="17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00BD067A-D45A-8B48-9A3B-8A2FC7710A60}"/>
                    </a:ext>
                  </a:extLst>
                </p:cNvPr>
                <p:cNvSpPr/>
                <p:nvPr/>
              </p:nvSpPr>
              <p:spPr>
                <a:xfrm>
                  <a:off x="8933378" y="6255638"/>
                  <a:ext cx="71" cy="3571"/>
                </a:xfrm>
                <a:custGeom>
                  <a:avLst/>
                  <a:gdLst>
                    <a:gd name="connsiteX0" fmla="*/ 71 w 71"/>
                    <a:gd name="connsiteY0" fmla="*/ 0 h 3571"/>
                    <a:gd name="connsiteX1" fmla="*/ 0 w 71"/>
                    <a:gd name="connsiteY1" fmla="*/ 0 h 3571"/>
                    <a:gd name="connsiteX2" fmla="*/ 71 w 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71">
                      <a:moveTo>
                        <a:pt x="71" y="0"/>
                      </a:moveTo>
                      <a:cubicBezTo>
                        <a:pt x="36" y="0"/>
                        <a:pt x="36" y="0"/>
                        <a:pt x="0" y="0"/>
                      </a:cubicBezTo>
                      <a:lnTo>
                        <a:pt x="71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AB2AF5E3-0EED-3045-9C40-55234A776CAE}"/>
                    </a:ext>
                  </a:extLst>
                </p:cNvPr>
                <p:cNvSpPr/>
                <p:nvPr/>
              </p:nvSpPr>
              <p:spPr>
                <a:xfrm>
                  <a:off x="8932949" y="6253138"/>
                  <a:ext cx="35" cy="35"/>
                </a:xfrm>
                <a:custGeom>
                  <a:avLst/>
                  <a:gdLst>
                    <a:gd name="connsiteX0" fmla="*/ 36 w 35"/>
                    <a:gd name="connsiteY0" fmla="*/ 36 h 35"/>
                    <a:gd name="connsiteX1" fmla="*/ 36 w 35"/>
                    <a:gd name="connsiteY1" fmla="*/ 36 h 35"/>
                    <a:gd name="connsiteX2" fmla="*/ 0 w 35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35">
                      <a:moveTo>
                        <a:pt x="36" y="36"/>
                      </a:moveTo>
                      <a:lnTo>
                        <a:pt x="36" y="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id="{EEAB0F10-7C85-1E4D-BF3F-CC1418476E66}"/>
                    </a:ext>
                  </a:extLst>
                </p:cNvPr>
                <p:cNvSpPr/>
                <p:nvPr/>
              </p:nvSpPr>
              <p:spPr>
                <a:xfrm>
                  <a:off x="8931091" y="6249865"/>
                  <a:ext cx="11287" cy="10523"/>
                </a:xfrm>
                <a:custGeom>
                  <a:avLst/>
                  <a:gdLst>
                    <a:gd name="connsiteX0" fmla="*/ 4036 w 11287"/>
                    <a:gd name="connsiteY0" fmla="*/ 1951 h 10523"/>
                    <a:gd name="connsiteX1" fmla="*/ 2250 w 11287"/>
                    <a:gd name="connsiteY1" fmla="*/ 2309 h 10523"/>
                    <a:gd name="connsiteX2" fmla="*/ 1893 w 11287"/>
                    <a:gd name="connsiteY2" fmla="*/ 3309 h 10523"/>
                    <a:gd name="connsiteX3" fmla="*/ 2250 w 11287"/>
                    <a:gd name="connsiteY3" fmla="*/ 4237 h 10523"/>
                    <a:gd name="connsiteX4" fmla="*/ 1750 w 11287"/>
                    <a:gd name="connsiteY4" fmla="*/ 3987 h 10523"/>
                    <a:gd name="connsiteX5" fmla="*/ 1786 w 11287"/>
                    <a:gd name="connsiteY5" fmla="*/ 4237 h 10523"/>
                    <a:gd name="connsiteX6" fmla="*/ 1643 w 11287"/>
                    <a:gd name="connsiteY6" fmla="*/ 4166 h 10523"/>
                    <a:gd name="connsiteX7" fmla="*/ 1857 w 11287"/>
                    <a:gd name="connsiteY7" fmla="*/ 4559 h 10523"/>
                    <a:gd name="connsiteX8" fmla="*/ 1714 w 11287"/>
                    <a:gd name="connsiteY8" fmla="*/ 4487 h 10523"/>
                    <a:gd name="connsiteX9" fmla="*/ 1714 w 11287"/>
                    <a:gd name="connsiteY9" fmla="*/ 4630 h 10523"/>
                    <a:gd name="connsiteX10" fmla="*/ 1536 w 11287"/>
                    <a:gd name="connsiteY10" fmla="*/ 4487 h 10523"/>
                    <a:gd name="connsiteX11" fmla="*/ 1536 w 11287"/>
                    <a:gd name="connsiteY11" fmla="*/ 5023 h 10523"/>
                    <a:gd name="connsiteX12" fmla="*/ 2107 w 11287"/>
                    <a:gd name="connsiteY12" fmla="*/ 5345 h 10523"/>
                    <a:gd name="connsiteX13" fmla="*/ 1607 w 11287"/>
                    <a:gd name="connsiteY13" fmla="*/ 5809 h 10523"/>
                    <a:gd name="connsiteX14" fmla="*/ 1464 w 11287"/>
                    <a:gd name="connsiteY14" fmla="*/ 5737 h 10523"/>
                    <a:gd name="connsiteX15" fmla="*/ 1572 w 11287"/>
                    <a:gd name="connsiteY15" fmla="*/ 6702 h 10523"/>
                    <a:gd name="connsiteX16" fmla="*/ 1107 w 11287"/>
                    <a:gd name="connsiteY16" fmla="*/ 6523 h 10523"/>
                    <a:gd name="connsiteX17" fmla="*/ 2500 w 11287"/>
                    <a:gd name="connsiteY17" fmla="*/ 7381 h 10523"/>
                    <a:gd name="connsiteX18" fmla="*/ 1607 w 11287"/>
                    <a:gd name="connsiteY18" fmla="*/ 7166 h 10523"/>
                    <a:gd name="connsiteX19" fmla="*/ 2357 w 11287"/>
                    <a:gd name="connsiteY19" fmla="*/ 7595 h 10523"/>
                    <a:gd name="connsiteX20" fmla="*/ 2143 w 11287"/>
                    <a:gd name="connsiteY20" fmla="*/ 7488 h 10523"/>
                    <a:gd name="connsiteX21" fmla="*/ 2250 w 11287"/>
                    <a:gd name="connsiteY21" fmla="*/ 7774 h 10523"/>
                    <a:gd name="connsiteX22" fmla="*/ 3286 w 11287"/>
                    <a:gd name="connsiteY22" fmla="*/ 8059 h 10523"/>
                    <a:gd name="connsiteX23" fmla="*/ 2572 w 11287"/>
                    <a:gd name="connsiteY23" fmla="*/ 7916 h 10523"/>
                    <a:gd name="connsiteX24" fmla="*/ 2286 w 11287"/>
                    <a:gd name="connsiteY24" fmla="*/ 7845 h 10523"/>
                    <a:gd name="connsiteX25" fmla="*/ 2215 w 11287"/>
                    <a:gd name="connsiteY25" fmla="*/ 7845 h 10523"/>
                    <a:gd name="connsiteX26" fmla="*/ 2215 w 11287"/>
                    <a:gd name="connsiteY26" fmla="*/ 7845 h 10523"/>
                    <a:gd name="connsiteX27" fmla="*/ 2215 w 11287"/>
                    <a:gd name="connsiteY27" fmla="*/ 7845 h 10523"/>
                    <a:gd name="connsiteX28" fmla="*/ 2215 w 11287"/>
                    <a:gd name="connsiteY28" fmla="*/ 7845 h 10523"/>
                    <a:gd name="connsiteX29" fmla="*/ 2215 w 11287"/>
                    <a:gd name="connsiteY29" fmla="*/ 7845 h 10523"/>
                    <a:gd name="connsiteX30" fmla="*/ 8501 w 11287"/>
                    <a:gd name="connsiteY30" fmla="*/ 9881 h 10523"/>
                    <a:gd name="connsiteX31" fmla="*/ 8465 w 11287"/>
                    <a:gd name="connsiteY31" fmla="*/ 9845 h 10523"/>
                    <a:gd name="connsiteX32" fmla="*/ 7608 w 11287"/>
                    <a:gd name="connsiteY32" fmla="*/ 9560 h 10523"/>
                    <a:gd name="connsiteX33" fmla="*/ 9823 w 11287"/>
                    <a:gd name="connsiteY33" fmla="*/ 9809 h 10523"/>
                    <a:gd name="connsiteX34" fmla="*/ 9930 w 11287"/>
                    <a:gd name="connsiteY34" fmla="*/ 7559 h 10523"/>
                    <a:gd name="connsiteX35" fmla="*/ 10608 w 11287"/>
                    <a:gd name="connsiteY35" fmla="*/ 7595 h 10523"/>
                    <a:gd name="connsiteX36" fmla="*/ 10073 w 11287"/>
                    <a:gd name="connsiteY36" fmla="*/ 7309 h 10523"/>
                    <a:gd name="connsiteX37" fmla="*/ 9644 w 11287"/>
                    <a:gd name="connsiteY37" fmla="*/ 7202 h 10523"/>
                    <a:gd name="connsiteX38" fmla="*/ 10216 w 11287"/>
                    <a:gd name="connsiteY38" fmla="*/ 7202 h 10523"/>
                    <a:gd name="connsiteX39" fmla="*/ 9823 w 11287"/>
                    <a:gd name="connsiteY39" fmla="*/ 7059 h 10523"/>
                    <a:gd name="connsiteX40" fmla="*/ 10430 w 11287"/>
                    <a:gd name="connsiteY40" fmla="*/ 7023 h 10523"/>
                    <a:gd name="connsiteX41" fmla="*/ 9965 w 11287"/>
                    <a:gd name="connsiteY41" fmla="*/ 6166 h 10523"/>
                    <a:gd name="connsiteX42" fmla="*/ 9287 w 11287"/>
                    <a:gd name="connsiteY42" fmla="*/ 4809 h 10523"/>
                    <a:gd name="connsiteX43" fmla="*/ 9644 w 11287"/>
                    <a:gd name="connsiteY43" fmla="*/ 2951 h 10523"/>
                    <a:gd name="connsiteX44" fmla="*/ 9358 w 11287"/>
                    <a:gd name="connsiteY44" fmla="*/ 2987 h 10523"/>
                    <a:gd name="connsiteX45" fmla="*/ 9323 w 11287"/>
                    <a:gd name="connsiteY45" fmla="*/ 2452 h 10523"/>
                    <a:gd name="connsiteX46" fmla="*/ 8180 w 11287"/>
                    <a:gd name="connsiteY46" fmla="*/ 1844 h 10523"/>
                    <a:gd name="connsiteX47" fmla="*/ 2000 w 11287"/>
                    <a:gd name="connsiteY47" fmla="*/ 4916 h 10523"/>
                    <a:gd name="connsiteX48" fmla="*/ 1822 w 11287"/>
                    <a:gd name="connsiteY48" fmla="*/ 4987 h 10523"/>
                    <a:gd name="connsiteX49" fmla="*/ 2322 w 11287"/>
                    <a:gd name="connsiteY49" fmla="*/ 5023 h 10523"/>
                    <a:gd name="connsiteX50" fmla="*/ 1822 w 11287"/>
                    <a:gd name="connsiteY50" fmla="*/ 5309 h 10523"/>
                    <a:gd name="connsiteX51" fmla="*/ 1714 w 11287"/>
                    <a:gd name="connsiteY51" fmla="*/ 5345 h 10523"/>
                    <a:gd name="connsiteX52" fmla="*/ 1822 w 11287"/>
                    <a:gd name="connsiteY52" fmla="*/ 5488 h 10523"/>
                    <a:gd name="connsiteX53" fmla="*/ 1357 w 11287"/>
                    <a:gd name="connsiteY53" fmla="*/ 5595 h 10523"/>
                    <a:gd name="connsiteX54" fmla="*/ 1072 w 11287"/>
                    <a:gd name="connsiteY54" fmla="*/ 5737 h 10523"/>
                    <a:gd name="connsiteX55" fmla="*/ 2179 w 11287"/>
                    <a:gd name="connsiteY55" fmla="*/ 5737 h 10523"/>
                    <a:gd name="connsiteX56" fmla="*/ 1964 w 11287"/>
                    <a:gd name="connsiteY56" fmla="*/ 5773 h 10523"/>
                    <a:gd name="connsiteX57" fmla="*/ 2500 w 11287"/>
                    <a:gd name="connsiteY57" fmla="*/ 5773 h 10523"/>
                    <a:gd name="connsiteX58" fmla="*/ 2322 w 11287"/>
                    <a:gd name="connsiteY58" fmla="*/ 5809 h 10523"/>
                    <a:gd name="connsiteX59" fmla="*/ 2822 w 11287"/>
                    <a:gd name="connsiteY59" fmla="*/ 5916 h 10523"/>
                    <a:gd name="connsiteX60" fmla="*/ 2322 w 11287"/>
                    <a:gd name="connsiteY60" fmla="*/ 5988 h 10523"/>
                    <a:gd name="connsiteX61" fmla="*/ 2429 w 11287"/>
                    <a:gd name="connsiteY61" fmla="*/ 6059 h 10523"/>
                    <a:gd name="connsiteX62" fmla="*/ 2536 w 11287"/>
                    <a:gd name="connsiteY62" fmla="*/ 6023 h 10523"/>
                    <a:gd name="connsiteX63" fmla="*/ 2572 w 11287"/>
                    <a:gd name="connsiteY63" fmla="*/ 6130 h 10523"/>
                    <a:gd name="connsiteX64" fmla="*/ 4786 w 11287"/>
                    <a:gd name="connsiteY64" fmla="*/ 6237 h 10523"/>
                    <a:gd name="connsiteX65" fmla="*/ 4215 w 11287"/>
                    <a:gd name="connsiteY65" fmla="*/ 6273 h 10523"/>
                    <a:gd name="connsiteX66" fmla="*/ 3179 w 11287"/>
                    <a:gd name="connsiteY66" fmla="*/ 6309 h 10523"/>
                    <a:gd name="connsiteX67" fmla="*/ 2929 w 11287"/>
                    <a:gd name="connsiteY67" fmla="*/ 6452 h 10523"/>
                    <a:gd name="connsiteX68" fmla="*/ 2357 w 11287"/>
                    <a:gd name="connsiteY68" fmla="*/ 6452 h 10523"/>
                    <a:gd name="connsiteX69" fmla="*/ 2607 w 11287"/>
                    <a:gd name="connsiteY69" fmla="*/ 6630 h 10523"/>
                    <a:gd name="connsiteX70" fmla="*/ 2036 w 11287"/>
                    <a:gd name="connsiteY70" fmla="*/ 6702 h 10523"/>
                    <a:gd name="connsiteX71" fmla="*/ 1286 w 11287"/>
                    <a:gd name="connsiteY71" fmla="*/ 6666 h 10523"/>
                    <a:gd name="connsiteX72" fmla="*/ 1857 w 11287"/>
                    <a:gd name="connsiteY72" fmla="*/ 6738 h 10523"/>
                    <a:gd name="connsiteX73" fmla="*/ 1000 w 11287"/>
                    <a:gd name="connsiteY73" fmla="*/ 6666 h 10523"/>
                    <a:gd name="connsiteX74" fmla="*/ 786 w 11287"/>
                    <a:gd name="connsiteY74" fmla="*/ 6773 h 10523"/>
                    <a:gd name="connsiteX75" fmla="*/ 1857 w 11287"/>
                    <a:gd name="connsiteY75" fmla="*/ 7023 h 10523"/>
                    <a:gd name="connsiteX76" fmla="*/ 929 w 11287"/>
                    <a:gd name="connsiteY76" fmla="*/ 6881 h 10523"/>
                    <a:gd name="connsiteX77" fmla="*/ 1036 w 11287"/>
                    <a:gd name="connsiteY77" fmla="*/ 6881 h 10523"/>
                    <a:gd name="connsiteX78" fmla="*/ 500 w 11287"/>
                    <a:gd name="connsiteY78" fmla="*/ 6773 h 10523"/>
                    <a:gd name="connsiteX79" fmla="*/ 893 w 11287"/>
                    <a:gd name="connsiteY79" fmla="*/ 6952 h 10523"/>
                    <a:gd name="connsiteX80" fmla="*/ 1393 w 11287"/>
                    <a:gd name="connsiteY80" fmla="*/ 7059 h 10523"/>
                    <a:gd name="connsiteX81" fmla="*/ 1322 w 11287"/>
                    <a:gd name="connsiteY81" fmla="*/ 7095 h 10523"/>
                    <a:gd name="connsiteX82" fmla="*/ 857 w 11287"/>
                    <a:gd name="connsiteY82" fmla="*/ 6987 h 10523"/>
                    <a:gd name="connsiteX83" fmla="*/ 571 w 11287"/>
                    <a:gd name="connsiteY83" fmla="*/ 6952 h 10523"/>
                    <a:gd name="connsiteX84" fmla="*/ 1143 w 11287"/>
                    <a:gd name="connsiteY84" fmla="*/ 7095 h 10523"/>
                    <a:gd name="connsiteX85" fmla="*/ 679 w 11287"/>
                    <a:gd name="connsiteY85" fmla="*/ 7023 h 10523"/>
                    <a:gd name="connsiteX86" fmla="*/ 1607 w 11287"/>
                    <a:gd name="connsiteY86" fmla="*/ 7273 h 10523"/>
                    <a:gd name="connsiteX87" fmla="*/ 464 w 11287"/>
                    <a:gd name="connsiteY87" fmla="*/ 7059 h 10523"/>
                    <a:gd name="connsiteX88" fmla="*/ 1179 w 11287"/>
                    <a:gd name="connsiteY88" fmla="*/ 7309 h 10523"/>
                    <a:gd name="connsiteX89" fmla="*/ 643 w 11287"/>
                    <a:gd name="connsiteY89" fmla="*/ 7130 h 10523"/>
                    <a:gd name="connsiteX90" fmla="*/ 0 w 11287"/>
                    <a:gd name="connsiteY90" fmla="*/ 6916 h 10523"/>
                    <a:gd name="connsiteX91" fmla="*/ 10966 w 11287"/>
                    <a:gd name="connsiteY91" fmla="*/ 10452 h 10523"/>
                    <a:gd name="connsiteX92" fmla="*/ 10894 w 11287"/>
                    <a:gd name="connsiteY92" fmla="*/ 10417 h 10523"/>
                    <a:gd name="connsiteX93" fmla="*/ 11287 w 11287"/>
                    <a:gd name="connsiteY93" fmla="*/ 10524 h 10523"/>
                    <a:gd name="connsiteX94" fmla="*/ 10144 w 11287"/>
                    <a:gd name="connsiteY94" fmla="*/ 10166 h 10523"/>
                    <a:gd name="connsiteX95" fmla="*/ 9823 w 11287"/>
                    <a:gd name="connsiteY95" fmla="*/ 9988 h 10523"/>
                    <a:gd name="connsiteX96" fmla="*/ 8858 w 11287"/>
                    <a:gd name="connsiteY96" fmla="*/ 9666 h 10523"/>
                    <a:gd name="connsiteX97" fmla="*/ 9394 w 11287"/>
                    <a:gd name="connsiteY97" fmla="*/ 9845 h 10523"/>
                    <a:gd name="connsiteX98" fmla="*/ 9180 w 11287"/>
                    <a:gd name="connsiteY98" fmla="*/ 9738 h 10523"/>
                    <a:gd name="connsiteX99" fmla="*/ 9858 w 11287"/>
                    <a:gd name="connsiteY99" fmla="*/ 9952 h 10523"/>
                    <a:gd name="connsiteX100" fmla="*/ 10501 w 11287"/>
                    <a:gd name="connsiteY100" fmla="*/ 10202 h 10523"/>
                    <a:gd name="connsiteX101" fmla="*/ 9573 w 11287"/>
                    <a:gd name="connsiteY101" fmla="*/ 9845 h 10523"/>
                    <a:gd name="connsiteX102" fmla="*/ 10180 w 11287"/>
                    <a:gd name="connsiteY102" fmla="*/ 9988 h 10523"/>
                    <a:gd name="connsiteX103" fmla="*/ 9787 w 11287"/>
                    <a:gd name="connsiteY103" fmla="*/ 9738 h 10523"/>
                    <a:gd name="connsiteX104" fmla="*/ 11037 w 11287"/>
                    <a:gd name="connsiteY104" fmla="*/ 10274 h 10523"/>
                    <a:gd name="connsiteX105" fmla="*/ 10644 w 11287"/>
                    <a:gd name="connsiteY105" fmla="*/ 10060 h 10523"/>
                    <a:gd name="connsiteX106" fmla="*/ 10716 w 11287"/>
                    <a:gd name="connsiteY106" fmla="*/ 10095 h 10523"/>
                    <a:gd name="connsiteX107" fmla="*/ 10680 w 11287"/>
                    <a:gd name="connsiteY107" fmla="*/ 9952 h 10523"/>
                    <a:gd name="connsiteX108" fmla="*/ 9680 w 11287"/>
                    <a:gd name="connsiteY108" fmla="*/ 9381 h 10523"/>
                    <a:gd name="connsiteX109" fmla="*/ 9001 w 11287"/>
                    <a:gd name="connsiteY109" fmla="*/ 8773 h 10523"/>
                    <a:gd name="connsiteX110" fmla="*/ 9680 w 11287"/>
                    <a:gd name="connsiteY110" fmla="*/ 9131 h 10523"/>
                    <a:gd name="connsiteX111" fmla="*/ 9787 w 11287"/>
                    <a:gd name="connsiteY111" fmla="*/ 9202 h 10523"/>
                    <a:gd name="connsiteX112" fmla="*/ 9715 w 11287"/>
                    <a:gd name="connsiteY112" fmla="*/ 8988 h 10523"/>
                    <a:gd name="connsiteX113" fmla="*/ 8787 w 11287"/>
                    <a:gd name="connsiteY113" fmla="*/ 8238 h 10523"/>
                    <a:gd name="connsiteX114" fmla="*/ 9108 w 11287"/>
                    <a:gd name="connsiteY114" fmla="*/ 8452 h 10523"/>
                    <a:gd name="connsiteX115" fmla="*/ 9573 w 11287"/>
                    <a:gd name="connsiteY115" fmla="*/ 8773 h 10523"/>
                    <a:gd name="connsiteX116" fmla="*/ 9323 w 11287"/>
                    <a:gd name="connsiteY116" fmla="*/ 8559 h 10523"/>
                    <a:gd name="connsiteX117" fmla="*/ 9430 w 11287"/>
                    <a:gd name="connsiteY117" fmla="*/ 8631 h 10523"/>
                    <a:gd name="connsiteX118" fmla="*/ 9108 w 11287"/>
                    <a:gd name="connsiteY118" fmla="*/ 8381 h 10523"/>
                    <a:gd name="connsiteX119" fmla="*/ 8858 w 11287"/>
                    <a:gd name="connsiteY119" fmla="*/ 8202 h 10523"/>
                    <a:gd name="connsiteX120" fmla="*/ 9537 w 11287"/>
                    <a:gd name="connsiteY120" fmla="*/ 8595 h 10523"/>
                    <a:gd name="connsiteX121" fmla="*/ 8644 w 11287"/>
                    <a:gd name="connsiteY121" fmla="*/ 7523 h 10523"/>
                    <a:gd name="connsiteX122" fmla="*/ 9358 w 11287"/>
                    <a:gd name="connsiteY122" fmla="*/ 8166 h 10523"/>
                    <a:gd name="connsiteX123" fmla="*/ 9287 w 11287"/>
                    <a:gd name="connsiteY123" fmla="*/ 8023 h 10523"/>
                    <a:gd name="connsiteX124" fmla="*/ 9608 w 11287"/>
                    <a:gd name="connsiteY124" fmla="*/ 8381 h 10523"/>
                    <a:gd name="connsiteX125" fmla="*/ 9680 w 11287"/>
                    <a:gd name="connsiteY125" fmla="*/ 8166 h 10523"/>
                    <a:gd name="connsiteX126" fmla="*/ 9323 w 11287"/>
                    <a:gd name="connsiteY126" fmla="*/ 7809 h 10523"/>
                    <a:gd name="connsiteX127" fmla="*/ 9394 w 11287"/>
                    <a:gd name="connsiteY127" fmla="*/ 7845 h 10523"/>
                    <a:gd name="connsiteX128" fmla="*/ 8930 w 11287"/>
                    <a:gd name="connsiteY128" fmla="*/ 7345 h 10523"/>
                    <a:gd name="connsiteX129" fmla="*/ 9823 w 11287"/>
                    <a:gd name="connsiteY129" fmla="*/ 8166 h 10523"/>
                    <a:gd name="connsiteX130" fmla="*/ 9537 w 11287"/>
                    <a:gd name="connsiteY130" fmla="*/ 7702 h 10523"/>
                    <a:gd name="connsiteX131" fmla="*/ 9144 w 11287"/>
                    <a:gd name="connsiteY131" fmla="*/ 7309 h 10523"/>
                    <a:gd name="connsiteX132" fmla="*/ 9394 w 11287"/>
                    <a:gd name="connsiteY132" fmla="*/ 7488 h 10523"/>
                    <a:gd name="connsiteX133" fmla="*/ 9894 w 11287"/>
                    <a:gd name="connsiteY133" fmla="*/ 8023 h 10523"/>
                    <a:gd name="connsiteX134" fmla="*/ 9251 w 11287"/>
                    <a:gd name="connsiteY134" fmla="*/ 7238 h 10523"/>
                    <a:gd name="connsiteX135" fmla="*/ 9823 w 11287"/>
                    <a:gd name="connsiteY135" fmla="*/ 7880 h 10523"/>
                    <a:gd name="connsiteX136" fmla="*/ 9823 w 11287"/>
                    <a:gd name="connsiteY136" fmla="*/ 7738 h 10523"/>
                    <a:gd name="connsiteX137" fmla="*/ 8965 w 11287"/>
                    <a:gd name="connsiteY137" fmla="*/ 6738 h 10523"/>
                    <a:gd name="connsiteX138" fmla="*/ 8965 w 11287"/>
                    <a:gd name="connsiteY138" fmla="*/ 6488 h 10523"/>
                    <a:gd name="connsiteX139" fmla="*/ 8537 w 11287"/>
                    <a:gd name="connsiteY139" fmla="*/ 6023 h 10523"/>
                    <a:gd name="connsiteX140" fmla="*/ 8858 w 11287"/>
                    <a:gd name="connsiteY140" fmla="*/ 6059 h 10523"/>
                    <a:gd name="connsiteX141" fmla="*/ 6072 w 11287"/>
                    <a:gd name="connsiteY141" fmla="*/ 1273 h 10523"/>
                    <a:gd name="connsiteX142" fmla="*/ 4822 w 11287"/>
                    <a:gd name="connsiteY142" fmla="*/ 201 h 10523"/>
                    <a:gd name="connsiteX143" fmla="*/ 4036 w 11287"/>
                    <a:gd name="connsiteY143" fmla="*/ 1951 h 10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287" h="10523">
                      <a:moveTo>
                        <a:pt x="4036" y="1951"/>
                      </a:moveTo>
                      <a:cubicBezTo>
                        <a:pt x="3393" y="2130"/>
                        <a:pt x="2322" y="1451"/>
                        <a:pt x="2250" y="2309"/>
                      </a:cubicBezTo>
                      <a:cubicBezTo>
                        <a:pt x="1964" y="2487"/>
                        <a:pt x="1964" y="2951"/>
                        <a:pt x="1893" y="3309"/>
                      </a:cubicBezTo>
                      <a:cubicBezTo>
                        <a:pt x="2607" y="3987"/>
                        <a:pt x="1679" y="3666"/>
                        <a:pt x="2250" y="4237"/>
                      </a:cubicBezTo>
                      <a:lnTo>
                        <a:pt x="1750" y="3987"/>
                      </a:lnTo>
                      <a:cubicBezTo>
                        <a:pt x="1964" y="4202"/>
                        <a:pt x="2072" y="4344"/>
                        <a:pt x="1786" y="4237"/>
                      </a:cubicBezTo>
                      <a:lnTo>
                        <a:pt x="1643" y="4166"/>
                      </a:lnTo>
                      <a:cubicBezTo>
                        <a:pt x="1964" y="4452"/>
                        <a:pt x="1679" y="4416"/>
                        <a:pt x="1857" y="4559"/>
                      </a:cubicBezTo>
                      <a:lnTo>
                        <a:pt x="1714" y="4487"/>
                      </a:lnTo>
                      <a:lnTo>
                        <a:pt x="1714" y="4630"/>
                      </a:lnTo>
                      <a:lnTo>
                        <a:pt x="1536" y="4487"/>
                      </a:lnTo>
                      <a:cubicBezTo>
                        <a:pt x="1822" y="4844"/>
                        <a:pt x="1786" y="4987"/>
                        <a:pt x="1536" y="5023"/>
                      </a:cubicBezTo>
                      <a:lnTo>
                        <a:pt x="2107" y="5345"/>
                      </a:lnTo>
                      <a:cubicBezTo>
                        <a:pt x="1322" y="5273"/>
                        <a:pt x="2500" y="5952"/>
                        <a:pt x="1607" y="5809"/>
                      </a:cubicBezTo>
                      <a:lnTo>
                        <a:pt x="1464" y="5737"/>
                      </a:lnTo>
                      <a:cubicBezTo>
                        <a:pt x="2929" y="6738"/>
                        <a:pt x="143" y="5773"/>
                        <a:pt x="1572" y="6702"/>
                      </a:cubicBezTo>
                      <a:cubicBezTo>
                        <a:pt x="1393" y="6595"/>
                        <a:pt x="1250" y="6595"/>
                        <a:pt x="1107" y="6523"/>
                      </a:cubicBezTo>
                      <a:cubicBezTo>
                        <a:pt x="1214" y="6738"/>
                        <a:pt x="1250" y="6916"/>
                        <a:pt x="2500" y="7381"/>
                      </a:cubicBezTo>
                      <a:cubicBezTo>
                        <a:pt x="2465" y="7452"/>
                        <a:pt x="2072" y="7309"/>
                        <a:pt x="1607" y="7166"/>
                      </a:cubicBezTo>
                      <a:cubicBezTo>
                        <a:pt x="2143" y="7345"/>
                        <a:pt x="2357" y="7523"/>
                        <a:pt x="2357" y="7595"/>
                      </a:cubicBezTo>
                      <a:lnTo>
                        <a:pt x="2143" y="7488"/>
                      </a:lnTo>
                      <a:lnTo>
                        <a:pt x="2250" y="7774"/>
                      </a:lnTo>
                      <a:lnTo>
                        <a:pt x="3286" y="8059"/>
                      </a:lnTo>
                      <a:cubicBezTo>
                        <a:pt x="3108" y="8059"/>
                        <a:pt x="2822" y="7988"/>
                        <a:pt x="2572" y="7916"/>
                      </a:cubicBezTo>
                      <a:cubicBezTo>
                        <a:pt x="2429" y="7880"/>
                        <a:pt x="2322" y="7845"/>
                        <a:pt x="2286" y="7845"/>
                      </a:cubicBezTo>
                      <a:cubicBezTo>
                        <a:pt x="2250" y="7845"/>
                        <a:pt x="2215" y="7845"/>
                        <a:pt x="2215" y="7845"/>
                      </a:cubicBezTo>
                      <a:lnTo>
                        <a:pt x="2215" y="7845"/>
                      </a:lnTo>
                      <a:lnTo>
                        <a:pt x="2215" y="7845"/>
                      </a:lnTo>
                      <a:lnTo>
                        <a:pt x="2215" y="7845"/>
                      </a:lnTo>
                      <a:lnTo>
                        <a:pt x="2215" y="7845"/>
                      </a:lnTo>
                      <a:lnTo>
                        <a:pt x="8501" y="9881"/>
                      </a:lnTo>
                      <a:cubicBezTo>
                        <a:pt x="8501" y="9881"/>
                        <a:pt x="8501" y="9881"/>
                        <a:pt x="8465" y="9845"/>
                      </a:cubicBezTo>
                      <a:lnTo>
                        <a:pt x="7608" y="9560"/>
                      </a:lnTo>
                      <a:cubicBezTo>
                        <a:pt x="7822" y="9488"/>
                        <a:pt x="9144" y="9809"/>
                        <a:pt x="9823" y="9809"/>
                      </a:cubicBezTo>
                      <a:cubicBezTo>
                        <a:pt x="10430" y="9095"/>
                        <a:pt x="8323" y="7988"/>
                        <a:pt x="9930" y="7559"/>
                      </a:cubicBezTo>
                      <a:lnTo>
                        <a:pt x="10608" y="7595"/>
                      </a:lnTo>
                      <a:cubicBezTo>
                        <a:pt x="11573" y="7666"/>
                        <a:pt x="9180" y="7273"/>
                        <a:pt x="10073" y="7309"/>
                      </a:cubicBezTo>
                      <a:lnTo>
                        <a:pt x="9644" y="7202"/>
                      </a:lnTo>
                      <a:cubicBezTo>
                        <a:pt x="9823" y="7202"/>
                        <a:pt x="10001" y="7166"/>
                        <a:pt x="10216" y="7202"/>
                      </a:cubicBezTo>
                      <a:cubicBezTo>
                        <a:pt x="10251" y="7130"/>
                        <a:pt x="10108" y="7130"/>
                        <a:pt x="9823" y="7059"/>
                      </a:cubicBezTo>
                      <a:lnTo>
                        <a:pt x="10430" y="7023"/>
                      </a:lnTo>
                      <a:cubicBezTo>
                        <a:pt x="10930" y="6738"/>
                        <a:pt x="9751" y="6452"/>
                        <a:pt x="9965" y="6166"/>
                      </a:cubicBezTo>
                      <a:cubicBezTo>
                        <a:pt x="11216" y="5773"/>
                        <a:pt x="10001" y="5059"/>
                        <a:pt x="9287" y="4809"/>
                      </a:cubicBezTo>
                      <a:cubicBezTo>
                        <a:pt x="7787" y="4630"/>
                        <a:pt x="11466" y="3130"/>
                        <a:pt x="9644" y="2951"/>
                      </a:cubicBezTo>
                      <a:cubicBezTo>
                        <a:pt x="9787" y="2880"/>
                        <a:pt x="9466" y="2951"/>
                        <a:pt x="9358" y="2987"/>
                      </a:cubicBezTo>
                      <a:lnTo>
                        <a:pt x="9323" y="2452"/>
                      </a:lnTo>
                      <a:cubicBezTo>
                        <a:pt x="9323" y="2452"/>
                        <a:pt x="9180" y="1773"/>
                        <a:pt x="8180" y="1844"/>
                      </a:cubicBezTo>
                      <a:cubicBezTo>
                        <a:pt x="7144" y="1808"/>
                        <a:pt x="5536" y="2951"/>
                        <a:pt x="2000" y="4916"/>
                      </a:cubicBezTo>
                      <a:lnTo>
                        <a:pt x="1822" y="4987"/>
                      </a:lnTo>
                      <a:cubicBezTo>
                        <a:pt x="1393" y="5273"/>
                        <a:pt x="1286" y="5309"/>
                        <a:pt x="2322" y="5023"/>
                      </a:cubicBezTo>
                      <a:cubicBezTo>
                        <a:pt x="1072" y="5488"/>
                        <a:pt x="2215" y="5130"/>
                        <a:pt x="1822" y="5309"/>
                      </a:cubicBezTo>
                      <a:lnTo>
                        <a:pt x="1714" y="5345"/>
                      </a:lnTo>
                      <a:cubicBezTo>
                        <a:pt x="2715" y="5095"/>
                        <a:pt x="929" y="5702"/>
                        <a:pt x="1822" y="5488"/>
                      </a:cubicBezTo>
                      <a:cubicBezTo>
                        <a:pt x="1714" y="5523"/>
                        <a:pt x="1357" y="5595"/>
                        <a:pt x="1357" y="5595"/>
                      </a:cubicBezTo>
                      <a:cubicBezTo>
                        <a:pt x="1536" y="5559"/>
                        <a:pt x="1822" y="5559"/>
                        <a:pt x="1072" y="5737"/>
                      </a:cubicBezTo>
                      <a:cubicBezTo>
                        <a:pt x="1286" y="5773"/>
                        <a:pt x="964" y="5916"/>
                        <a:pt x="2179" y="5737"/>
                      </a:cubicBezTo>
                      <a:lnTo>
                        <a:pt x="1964" y="5773"/>
                      </a:lnTo>
                      <a:cubicBezTo>
                        <a:pt x="2786" y="5666"/>
                        <a:pt x="2107" y="5809"/>
                        <a:pt x="2500" y="5773"/>
                      </a:cubicBezTo>
                      <a:cubicBezTo>
                        <a:pt x="2393" y="5773"/>
                        <a:pt x="2357" y="5809"/>
                        <a:pt x="2322" y="5809"/>
                      </a:cubicBezTo>
                      <a:cubicBezTo>
                        <a:pt x="3143" y="5737"/>
                        <a:pt x="2465" y="5916"/>
                        <a:pt x="2822" y="5916"/>
                      </a:cubicBezTo>
                      <a:lnTo>
                        <a:pt x="2322" y="5988"/>
                      </a:lnTo>
                      <a:lnTo>
                        <a:pt x="2429" y="6059"/>
                      </a:lnTo>
                      <a:lnTo>
                        <a:pt x="2536" y="6023"/>
                      </a:lnTo>
                      <a:cubicBezTo>
                        <a:pt x="3929" y="5916"/>
                        <a:pt x="1679" y="6166"/>
                        <a:pt x="2572" y="6130"/>
                      </a:cubicBezTo>
                      <a:cubicBezTo>
                        <a:pt x="2393" y="6166"/>
                        <a:pt x="5465" y="6094"/>
                        <a:pt x="4786" y="6237"/>
                      </a:cubicBezTo>
                      <a:cubicBezTo>
                        <a:pt x="5429" y="6273"/>
                        <a:pt x="3715" y="6237"/>
                        <a:pt x="4215" y="6273"/>
                      </a:cubicBezTo>
                      <a:cubicBezTo>
                        <a:pt x="3500" y="6273"/>
                        <a:pt x="3750" y="6273"/>
                        <a:pt x="3179" y="6309"/>
                      </a:cubicBezTo>
                      <a:cubicBezTo>
                        <a:pt x="3536" y="6345"/>
                        <a:pt x="2429" y="6380"/>
                        <a:pt x="2929" y="6452"/>
                      </a:cubicBezTo>
                      <a:lnTo>
                        <a:pt x="2357" y="6452"/>
                      </a:lnTo>
                      <a:cubicBezTo>
                        <a:pt x="3393" y="6523"/>
                        <a:pt x="1607" y="6559"/>
                        <a:pt x="2607" y="6630"/>
                      </a:cubicBezTo>
                      <a:cubicBezTo>
                        <a:pt x="3072" y="6738"/>
                        <a:pt x="929" y="6595"/>
                        <a:pt x="2036" y="6702"/>
                      </a:cubicBezTo>
                      <a:lnTo>
                        <a:pt x="1286" y="6666"/>
                      </a:lnTo>
                      <a:cubicBezTo>
                        <a:pt x="1143" y="6666"/>
                        <a:pt x="2215" y="6773"/>
                        <a:pt x="1857" y="6738"/>
                      </a:cubicBezTo>
                      <a:cubicBezTo>
                        <a:pt x="1393" y="6702"/>
                        <a:pt x="1464" y="6738"/>
                        <a:pt x="1000" y="6666"/>
                      </a:cubicBezTo>
                      <a:cubicBezTo>
                        <a:pt x="250" y="6630"/>
                        <a:pt x="2072" y="6916"/>
                        <a:pt x="786" y="6773"/>
                      </a:cubicBezTo>
                      <a:cubicBezTo>
                        <a:pt x="1714" y="6916"/>
                        <a:pt x="1143" y="6881"/>
                        <a:pt x="1857" y="7023"/>
                      </a:cubicBezTo>
                      <a:cubicBezTo>
                        <a:pt x="1464" y="6952"/>
                        <a:pt x="1786" y="7095"/>
                        <a:pt x="929" y="6881"/>
                      </a:cubicBezTo>
                      <a:cubicBezTo>
                        <a:pt x="857" y="6881"/>
                        <a:pt x="857" y="6845"/>
                        <a:pt x="1036" y="6881"/>
                      </a:cubicBezTo>
                      <a:lnTo>
                        <a:pt x="500" y="6773"/>
                      </a:lnTo>
                      <a:cubicBezTo>
                        <a:pt x="-536" y="6595"/>
                        <a:pt x="1072" y="6916"/>
                        <a:pt x="893" y="6952"/>
                      </a:cubicBezTo>
                      <a:cubicBezTo>
                        <a:pt x="1072" y="6987"/>
                        <a:pt x="1036" y="6952"/>
                        <a:pt x="1393" y="7059"/>
                      </a:cubicBezTo>
                      <a:lnTo>
                        <a:pt x="1322" y="7095"/>
                      </a:lnTo>
                      <a:lnTo>
                        <a:pt x="857" y="6987"/>
                      </a:lnTo>
                      <a:lnTo>
                        <a:pt x="571" y="6952"/>
                      </a:lnTo>
                      <a:lnTo>
                        <a:pt x="1143" y="7095"/>
                      </a:lnTo>
                      <a:cubicBezTo>
                        <a:pt x="857" y="7059"/>
                        <a:pt x="-107" y="6809"/>
                        <a:pt x="679" y="7023"/>
                      </a:cubicBezTo>
                      <a:cubicBezTo>
                        <a:pt x="1107" y="7166"/>
                        <a:pt x="1429" y="7202"/>
                        <a:pt x="1607" y="7273"/>
                      </a:cubicBezTo>
                      <a:cubicBezTo>
                        <a:pt x="1214" y="7202"/>
                        <a:pt x="643" y="7095"/>
                        <a:pt x="464" y="7059"/>
                      </a:cubicBezTo>
                      <a:cubicBezTo>
                        <a:pt x="1072" y="7273"/>
                        <a:pt x="1072" y="7273"/>
                        <a:pt x="1179" y="7309"/>
                      </a:cubicBezTo>
                      <a:lnTo>
                        <a:pt x="643" y="7130"/>
                      </a:lnTo>
                      <a:cubicBezTo>
                        <a:pt x="1214" y="7345"/>
                        <a:pt x="250" y="7023"/>
                        <a:pt x="0" y="6916"/>
                      </a:cubicBezTo>
                      <a:lnTo>
                        <a:pt x="10966" y="10452"/>
                      </a:lnTo>
                      <a:cubicBezTo>
                        <a:pt x="11037" y="10488"/>
                        <a:pt x="11037" y="10488"/>
                        <a:pt x="10894" y="10417"/>
                      </a:cubicBezTo>
                      <a:lnTo>
                        <a:pt x="11287" y="10524"/>
                      </a:lnTo>
                      <a:lnTo>
                        <a:pt x="10144" y="10166"/>
                      </a:lnTo>
                      <a:cubicBezTo>
                        <a:pt x="9072" y="9774"/>
                        <a:pt x="11287" y="10524"/>
                        <a:pt x="9823" y="9988"/>
                      </a:cubicBezTo>
                      <a:cubicBezTo>
                        <a:pt x="9894" y="10024"/>
                        <a:pt x="8644" y="9595"/>
                        <a:pt x="8858" y="9666"/>
                      </a:cubicBezTo>
                      <a:lnTo>
                        <a:pt x="9394" y="9845"/>
                      </a:lnTo>
                      <a:cubicBezTo>
                        <a:pt x="9287" y="9809"/>
                        <a:pt x="9072" y="9702"/>
                        <a:pt x="9180" y="9738"/>
                      </a:cubicBezTo>
                      <a:cubicBezTo>
                        <a:pt x="9466" y="9845"/>
                        <a:pt x="9930" y="9988"/>
                        <a:pt x="9858" y="9952"/>
                      </a:cubicBezTo>
                      <a:lnTo>
                        <a:pt x="10501" y="10202"/>
                      </a:lnTo>
                      <a:lnTo>
                        <a:pt x="9573" y="9845"/>
                      </a:lnTo>
                      <a:cubicBezTo>
                        <a:pt x="10144" y="10024"/>
                        <a:pt x="9466" y="9738"/>
                        <a:pt x="10180" y="9988"/>
                      </a:cubicBezTo>
                      <a:cubicBezTo>
                        <a:pt x="10180" y="9988"/>
                        <a:pt x="10537" y="10095"/>
                        <a:pt x="9787" y="9738"/>
                      </a:cubicBezTo>
                      <a:cubicBezTo>
                        <a:pt x="10287" y="9952"/>
                        <a:pt x="10466" y="10024"/>
                        <a:pt x="11037" y="10274"/>
                      </a:cubicBezTo>
                      <a:cubicBezTo>
                        <a:pt x="10501" y="10024"/>
                        <a:pt x="10073" y="9774"/>
                        <a:pt x="10644" y="10060"/>
                      </a:cubicBezTo>
                      <a:lnTo>
                        <a:pt x="10716" y="10095"/>
                      </a:lnTo>
                      <a:cubicBezTo>
                        <a:pt x="11323" y="10345"/>
                        <a:pt x="9965" y="9631"/>
                        <a:pt x="10680" y="9952"/>
                      </a:cubicBezTo>
                      <a:cubicBezTo>
                        <a:pt x="10108" y="9631"/>
                        <a:pt x="10430" y="9809"/>
                        <a:pt x="9680" y="9381"/>
                      </a:cubicBezTo>
                      <a:cubicBezTo>
                        <a:pt x="9001" y="8881"/>
                        <a:pt x="11216" y="10166"/>
                        <a:pt x="9001" y="8773"/>
                      </a:cubicBezTo>
                      <a:cubicBezTo>
                        <a:pt x="8894" y="8667"/>
                        <a:pt x="9537" y="9059"/>
                        <a:pt x="9680" y="9131"/>
                      </a:cubicBezTo>
                      <a:lnTo>
                        <a:pt x="9787" y="9202"/>
                      </a:lnTo>
                      <a:cubicBezTo>
                        <a:pt x="9644" y="9024"/>
                        <a:pt x="9644" y="8988"/>
                        <a:pt x="9715" y="8988"/>
                      </a:cubicBezTo>
                      <a:cubicBezTo>
                        <a:pt x="9501" y="8809"/>
                        <a:pt x="8537" y="8131"/>
                        <a:pt x="8787" y="8238"/>
                      </a:cubicBezTo>
                      <a:cubicBezTo>
                        <a:pt x="9180" y="8524"/>
                        <a:pt x="9108" y="8452"/>
                        <a:pt x="9108" y="8452"/>
                      </a:cubicBezTo>
                      <a:cubicBezTo>
                        <a:pt x="9180" y="8524"/>
                        <a:pt x="9323" y="8595"/>
                        <a:pt x="9573" y="8773"/>
                      </a:cubicBezTo>
                      <a:cubicBezTo>
                        <a:pt x="9466" y="8667"/>
                        <a:pt x="9394" y="8631"/>
                        <a:pt x="9323" y="8559"/>
                      </a:cubicBezTo>
                      <a:cubicBezTo>
                        <a:pt x="9358" y="8595"/>
                        <a:pt x="9394" y="8595"/>
                        <a:pt x="9430" y="8631"/>
                      </a:cubicBezTo>
                      <a:cubicBezTo>
                        <a:pt x="9323" y="8488"/>
                        <a:pt x="9180" y="8416"/>
                        <a:pt x="9108" y="8381"/>
                      </a:cubicBezTo>
                      <a:cubicBezTo>
                        <a:pt x="9037" y="8345"/>
                        <a:pt x="8965" y="8274"/>
                        <a:pt x="8858" y="8202"/>
                      </a:cubicBezTo>
                      <a:cubicBezTo>
                        <a:pt x="9394" y="8559"/>
                        <a:pt x="8894" y="8095"/>
                        <a:pt x="9537" y="8595"/>
                      </a:cubicBezTo>
                      <a:cubicBezTo>
                        <a:pt x="9430" y="8416"/>
                        <a:pt x="8822" y="7809"/>
                        <a:pt x="8644" y="7523"/>
                      </a:cubicBezTo>
                      <a:cubicBezTo>
                        <a:pt x="8965" y="7809"/>
                        <a:pt x="9251" y="8059"/>
                        <a:pt x="9358" y="8166"/>
                      </a:cubicBezTo>
                      <a:lnTo>
                        <a:pt x="9287" y="8023"/>
                      </a:lnTo>
                      <a:cubicBezTo>
                        <a:pt x="9751" y="8416"/>
                        <a:pt x="9537" y="8274"/>
                        <a:pt x="9608" y="8381"/>
                      </a:cubicBezTo>
                      <a:cubicBezTo>
                        <a:pt x="10394" y="8988"/>
                        <a:pt x="8965" y="7631"/>
                        <a:pt x="9680" y="8166"/>
                      </a:cubicBezTo>
                      <a:lnTo>
                        <a:pt x="9323" y="7809"/>
                      </a:lnTo>
                      <a:lnTo>
                        <a:pt x="9394" y="7845"/>
                      </a:lnTo>
                      <a:cubicBezTo>
                        <a:pt x="9215" y="7666"/>
                        <a:pt x="8965" y="7416"/>
                        <a:pt x="8930" y="7345"/>
                      </a:cubicBezTo>
                      <a:cubicBezTo>
                        <a:pt x="9323" y="7702"/>
                        <a:pt x="9823" y="8202"/>
                        <a:pt x="9823" y="8166"/>
                      </a:cubicBezTo>
                      <a:cubicBezTo>
                        <a:pt x="10216" y="8524"/>
                        <a:pt x="9680" y="7916"/>
                        <a:pt x="9537" y="7702"/>
                      </a:cubicBezTo>
                      <a:cubicBezTo>
                        <a:pt x="9466" y="7666"/>
                        <a:pt x="9251" y="7452"/>
                        <a:pt x="9144" y="7309"/>
                      </a:cubicBezTo>
                      <a:cubicBezTo>
                        <a:pt x="9144" y="7273"/>
                        <a:pt x="9537" y="7666"/>
                        <a:pt x="9394" y="7488"/>
                      </a:cubicBezTo>
                      <a:lnTo>
                        <a:pt x="9894" y="8023"/>
                      </a:lnTo>
                      <a:cubicBezTo>
                        <a:pt x="9430" y="7523"/>
                        <a:pt x="9430" y="7452"/>
                        <a:pt x="9251" y="7238"/>
                      </a:cubicBezTo>
                      <a:cubicBezTo>
                        <a:pt x="9608" y="7631"/>
                        <a:pt x="9537" y="7595"/>
                        <a:pt x="9823" y="7880"/>
                      </a:cubicBezTo>
                      <a:cubicBezTo>
                        <a:pt x="9823" y="7774"/>
                        <a:pt x="9823" y="7845"/>
                        <a:pt x="9823" y="7738"/>
                      </a:cubicBezTo>
                      <a:cubicBezTo>
                        <a:pt x="9501" y="7309"/>
                        <a:pt x="9358" y="7238"/>
                        <a:pt x="8965" y="6738"/>
                      </a:cubicBezTo>
                      <a:cubicBezTo>
                        <a:pt x="8894" y="6595"/>
                        <a:pt x="8644" y="6166"/>
                        <a:pt x="8965" y="6488"/>
                      </a:cubicBezTo>
                      <a:lnTo>
                        <a:pt x="8537" y="6023"/>
                      </a:lnTo>
                      <a:cubicBezTo>
                        <a:pt x="8287" y="5559"/>
                        <a:pt x="8430" y="5595"/>
                        <a:pt x="8858" y="6059"/>
                      </a:cubicBezTo>
                      <a:cubicBezTo>
                        <a:pt x="7608" y="3737"/>
                        <a:pt x="6787" y="2165"/>
                        <a:pt x="6072" y="1273"/>
                      </a:cubicBezTo>
                      <a:cubicBezTo>
                        <a:pt x="5358" y="380"/>
                        <a:pt x="4822" y="201"/>
                        <a:pt x="4822" y="201"/>
                      </a:cubicBezTo>
                      <a:cubicBezTo>
                        <a:pt x="3358" y="-585"/>
                        <a:pt x="4179" y="1130"/>
                        <a:pt x="4036" y="195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" name="Graphic 1">
                <a:extLst>
                  <a:ext uri="{FF2B5EF4-FFF2-40B4-BE49-F238E27FC236}">
                    <a16:creationId xmlns:a16="http://schemas.microsoft.com/office/drawing/2014/main" id="{C12CF1A0-B9BE-3842-8370-D6F53397B273}"/>
                  </a:ext>
                </a:extLst>
              </p:cNvPr>
              <p:cNvGrpSpPr/>
              <p:nvPr/>
            </p:nvGrpSpPr>
            <p:grpSpPr>
              <a:xfrm>
                <a:off x="8938092" y="6336639"/>
                <a:ext cx="12798" cy="13510"/>
                <a:chOff x="8938092" y="6336639"/>
                <a:chExt cx="12798" cy="13510"/>
              </a:xfrm>
              <a:grpFill/>
            </p:grpSpPr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44B30419-EC9F-FE4D-BBFD-B47B189CD990}"/>
                    </a:ext>
                  </a:extLst>
                </p:cNvPr>
                <p:cNvSpPr/>
                <p:nvPr/>
              </p:nvSpPr>
              <p:spPr>
                <a:xfrm>
                  <a:off x="8945008" y="6349400"/>
                  <a:ext cx="85" cy="250"/>
                </a:xfrm>
                <a:custGeom>
                  <a:avLst/>
                  <a:gdLst>
                    <a:gd name="connsiteX0" fmla="*/ 14 w 85"/>
                    <a:gd name="connsiteY0" fmla="*/ 250 h 250"/>
                    <a:gd name="connsiteX1" fmla="*/ 85 w 85"/>
                    <a:gd name="connsiteY1" fmla="*/ 0 h 250"/>
                    <a:gd name="connsiteX2" fmla="*/ 14 w 85"/>
                    <a:gd name="connsiteY2" fmla="*/ 250 h 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5" h="250">
                      <a:moveTo>
                        <a:pt x="14" y="250"/>
                      </a:moveTo>
                      <a:lnTo>
                        <a:pt x="85" y="0"/>
                      </a:lnTo>
                      <a:cubicBezTo>
                        <a:pt x="14" y="107"/>
                        <a:pt x="-22" y="179"/>
                        <a:pt x="14" y="25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60838252-AB59-7741-AB42-9F6C0EC889C1}"/>
                    </a:ext>
                  </a:extLst>
                </p:cNvPr>
                <p:cNvSpPr/>
                <p:nvPr/>
              </p:nvSpPr>
              <p:spPr>
                <a:xfrm>
                  <a:off x="8945307" y="6342399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2948CD95-23A5-794C-994F-84B2887C6D84}"/>
                    </a:ext>
                  </a:extLst>
                </p:cNvPr>
                <p:cNvSpPr/>
                <p:nvPr/>
              </p:nvSpPr>
              <p:spPr>
                <a:xfrm>
                  <a:off x="8949665" y="6342078"/>
                  <a:ext cx="3571" cy="35"/>
                </a:xfrm>
                <a:custGeom>
                  <a:avLst/>
                  <a:gdLst>
                    <a:gd name="connsiteX0" fmla="*/ 0 w 3571"/>
                    <a:gd name="connsiteY0" fmla="*/ 0 h 35"/>
                    <a:gd name="connsiteX1" fmla="*/ 0 w 3571"/>
                    <a:gd name="connsiteY1" fmla="*/ 0 h 35"/>
                    <a:gd name="connsiteX2" fmla="*/ 0 w 3571"/>
                    <a:gd name="connsiteY2" fmla="*/ 35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ED979686-1BC8-2646-B485-8069F91FD2FE}"/>
                    </a:ext>
                  </a:extLst>
                </p:cNvPr>
                <p:cNvSpPr/>
                <p:nvPr/>
              </p:nvSpPr>
              <p:spPr>
                <a:xfrm>
                  <a:off x="8938092" y="6336639"/>
                  <a:ext cx="12798" cy="13510"/>
                </a:xfrm>
                <a:custGeom>
                  <a:avLst/>
                  <a:gdLst>
                    <a:gd name="connsiteX0" fmla="*/ 10930 w 12798"/>
                    <a:gd name="connsiteY0" fmla="*/ 6332 h 13510"/>
                    <a:gd name="connsiteX1" fmla="*/ 11359 w 12798"/>
                    <a:gd name="connsiteY1" fmla="*/ 5689 h 13510"/>
                    <a:gd name="connsiteX2" fmla="*/ 11573 w 12798"/>
                    <a:gd name="connsiteY2" fmla="*/ 5474 h 13510"/>
                    <a:gd name="connsiteX3" fmla="*/ 10930 w 12798"/>
                    <a:gd name="connsiteY3" fmla="*/ 5903 h 13510"/>
                    <a:gd name="connsiteX4" fmla="*/ 11394 w 12798"/>
                    <a:gd name="connsiteY4" fmla="*/ 5581 h 13510"/>
                    <a:gd name="connsiteX5" fmla="*/ 11251 w 12798"/>
                    <a:gd name="connsiteY5" fmla="*/ 5653 h 13510"/>
                    <a:gd name="connsiteX6" fmla="*/ 11394 w 12798"/>
                    <a:gd name="connsiteY6" fmla="*/ 5581 h 13510"/>
                    <a:gd name="connsiteX7" fmla="*/ 11073 w 12798"/>
                    <a:gd name="connsiteY7" fmla="*/ 5760 h 13510"/>
                    <a:gd name="connsiteX8" fmla="*/ 11216 w 12798"/>
                    <a:gd name="connsiteY8" fmla="*/ 5689 h 13510"/>
                    <a:gd name="connsiteX9" fmla="*/ 11144 w 12798"/>
                    <a:gd name="connsiteY9" fmla="*/ 5724 h 13510"/>
                    <a:gd name="connsiteX10" fmla="*/ 11359 w 12798"/>
                    <a:gd name="connsiteY10" fmla="*/ 5617 h 13510"/>
                    <a:gd name="connsiteX11" fmla="*/ 11108 w 12798"/>
                    <a:gd name="connsiteY11" fmla="*/ 5724 h 13510"/>
                    <a:gd name="connsiteX12" fmla="*/ 10501 w 12798"/>
                    <a:gd name="connsiteY12" fmla="*/ 5974 h 13510"/>
                    <a:gd name="connsiteX13" fmla="*/ 10680 w 12798"/>
                    <a:gd name="connsiteY13" fmla="*/ 5796 h 13510"/>
                    <a:gd name="connsiteX14" fmla="*/ 10823 w 12798"/>
                    <a:gd name="connsiteY14" fmla="*/ 5760 h 13510"/>
                    <a:gd name="connsiteX15" fmla="*/ 10573 w 12798"/>
                    <a:gd name="connsiteY15" fmla="*/ 5796 h 13510"/>
                    <a:gd name="connsiteX16" fmla="*/ 10823 w 12798"/>
                    <a:gd name="connsiteY16" fmla="*/ 5724 h 13510"/>
                    <a:gd name="connsiteX17" fmla="*/ 10358 w 12798"/>
                    <a:gd name="connsiteY17" fmla="*/ 5760 h 13510"/>
                    <a:gd name="connsiteX18" fmla="*/ 10680 w 12798"/>
                    <a:gd name="connsiteY18" fmla="*/ 5724 h 13510"/>
                    <a:gd name="connsiteX19" fmla="*/ 10501 w 12798"/>
                    <a:gd name="connsiteY19" fmla="*/ 5724 h 13510"/>
                    <a:gd name="connsiteX20" fmla="*/ 9287 w 12798"/>
                    <a:gd name="connsiteY20" fmla="*/ 5760 h 13510"/>
                    <a:gd name="connsiteX21" fmla="*/ 10180 w 12798"/>
                    <a:gd name="connsiteY21" fmla="*/ 5724 h 13510"/>
                    <a:gd name="connsiteX22" fmla="*/ 9358 w 12798"/>
                    <a:gd name="connsiteY22" fmla="*/ 5689 h 13510"/>
                    <a:gd name="connsiteX23" fmla="*/ 9573 w 12798"/>
                    <a:gd name="connsiteY23" fmla="*/ 5689 h 13510"/>
                    <a:gd name="connsiteX24" fmla="*/ 9394 w 12798"/>
                    <a:gd name="connsiteY24" fmla="*/ 5617 h 13510"/>
                    <a:gd name="connsiteX25" fmla="*/ 8322 w 12798"/>
                    <a:gd name="connsiteY25" fmla="*/ 5546 h 13510"/>
                    <a:gd name="connsiteX26" fmla="*/ 9358 w 12798"/>
                    <a:gd name="connsiteY26" fmla="*/ 5581 h 13510"/>
                    <a:gd name="connsiteX27" fmla="*/ 8465 w 12798"/>
                    <a:gd name="connsiteY27" fmla="*/ 5474 h 13510"/>
                    <a:gd name="connsiteX28" fmla="*/ 9394 w 12798"/>
                    <a:gd name="connsiteY28" fmla="*/ 5546 h 13510"/>
                    <a:gd name="connsiteX29" fmla="*/ 10072 w 12798"/>
                    <a:gd name="connsiteY29" fmla="*/ 5653 h 13510"/>
                    <a:gd name="connsiteX30" fmla="*/ 10072 w 12798"/>
                    <a:gd name="connsiteY30" fmla="*/ 5653 h 13510"/>
                    <a:gd name="connsiteX31" fmla="*/ 9965 w 12798"/>
                    <a:gd name="connsiteY31" fmla="*/ 5617 h 13510"/>
                    <a:gd name="connsiteX32" fmla="*/ 9965 w 12798"/>
                    <a:gd name="connsiteY32" fmla="*/ 5617 h 13510"/>
                    <a:gd name="connsiteX33" fmla="*/ 4786 w 12798"/>
                    <a:gd name="connsiteY33" fmla="*/ 9 h 13510"/>
                    <a:gd name="connsiteX34" fmla="*/ 2536 w 12798"/>
                    <a:gd name="connsiteY34" fmla="*/ 2938 h 13510"/>
                    <a:gd name="connsiteX35" fmla="*/ 1607 w 12798"/>
                    <a:gd name="connsiteY35" fmla="*/ 5617 h 13510"/>
                    <a:gd name="connsiteX36" fmla="*/ 964 w 12798"/>
                    <a:gd name="connsiteY36" fmla="*/ 5832 h 13510"/>
                    <a:gd name="connsiteX37" fmla="*/ 1643 w 12798"/>
                    <a:gd name="connsiteY37" fmla="*/ 6474 h 13510"/>
                    <a:gd name="connsiteX38" fmla="*/ 2143 w 12798"/>
                    <a:gd name="connsiteY38" fmla="*/ 6617 h 13510"/>
                    <a:gd name="connsiteX39" fmla="*/ 1607 w 12798"/>
                    <a:gd name="connsiteY39" fmla="*/ 6867 h 13510"/>
                    <a:gd name="connsiteX40" fmla="*/ 2143 w 12798"/>
                    <a:gd name="connsiteY40" fmla="*/ 7117 h 13510"/>
                    <a:gd name="connsiteX41" fmla="*/ 1679 w 12798"/>
                    <a:gd name="connsiteY41" fmla="*/ 7582 h 13510"/>
                    <a:gd name="connsiteX42" fmla="*/ 3822 w 12798"/>
                    <a:gd name="connsiteY42" fmla="*/ 9689 h 13510"/>
                    <a:gd name="connsiteX43" fmla="*/ 7036 w 12798"/>
                    <a:gd name="connsiteY43" fmla="*/ 11332 h 13510"/>
                    <a:gd name="connsiteX44" fmla="*/ 10251 w 12798"/>
                    <a:gd name="connsiteY44" fmla="*/ 9189 h 13510"/>
                    <a:gd name="connsiteX45" fmla="*/ 12323 w 12798"/>
                    <a:gd name="connsiteY45" fmla="*/ 5689 h 13510"/>
                    <a:gd name="connsiteX46" fmla="*/ 11930 w 12798"/>
                    <a:gd name="connsiteY46" fmla="*/ 2688 h 13510"/>
                    <a:gd name="connsiteX47" fmla="*/ 11573 w 12798"/>
                    <a:gd name="connsiteY47" fmla="*/ 2653 h 13510"/>
                    <a:gd name="connsiteX48" fmla="*/ 10608 w 12798"/>
                    <a:gd name="connsiteY48" fmla="*/ 1188 h 13510"/>
                    <a:gd name="connsiteX49" fmla="*/ 9394 w 12798"/>
                    <a:gd name="connsiteY49" fmla="*/ 331 h 13510"/>
                    <a:gd name="connsiteX50" fmla="*/ 6144 w 12798"/>
                    <a:gd name="connsiteY50" fmla="*/ 474 h 13510"/>
                    <a:gd name="connsiteX51" fmla="*/ 5858 w 12798"/>
                    <a:gd name="connsiteY51" fmla="*/ 2902 h 13510"/>
                    <a:gd name="connsiteX52" fmla="*/ 6751 w 12798"/>
                    <a:gd name="connsiteY52" fmla="*/ 4653 h 13510"/>
                    <a:gd name="connsiteX53" fmla="*/ 6786 w 12798"/>
                    <a:gd name="connsiteY53" fmla="*/ 4903 h 13510"/>
                    <a:gd name="connsiteX54" fmla="*/ 6786 w 12798"/>
                    <a:gd name="connsiteY54" fmla="*/ 4903 h 13510"/>
                    <a:gd name="connsiteX55" fmla="*/ 6429 w 12798"/>
                    <a:gd name="connsiteY55" fmla="*/ 5439 h 13510"/>
                    <a:gd name="connsiteX56" fmla="*/ 6215 w 12798"/>
                    <a:gd name="connsiteY56" fmla="*/ 5617 h 13510"/>
                    <a:gd name="connsiteX57" fmla="*/ 6215 w 12798"/>
                    <a:gd name="connsiteY57" fmla="*/ 5617 h 13510"/>
                    <a:gd name="connsiteX58" fmla="*/ 6144 w 12798"/>
                    <a:gd name="connsiteY58" fmla="*/ 5653 h 13510"/>
                    <a:gd name="connsiteX59" fmla="*/ 6144 w 12798"/>
                    <a:gd name="connsiteY59" fmla="*/ 5653 h 13510"/>
                    <a:gd name="connsiteX60" fmla="*/ 6322 w 12798"/>
                    <a:gd name="connsiteY60" fmla="*/ 5617 h 13510"/>
                    <a:gd name="connsiteX61" fmla="*/ 7144 w 12798"/>
                    <a:gd name="connsiteY61" fmla="*/ 5689 h 13510"/>
                    <a:gd name="connsiteX62" fmla="*/ 7144 w 12798"/>
                    <a:gd name="connsiteY62" fmla="*/ 5689 h 13510"/>
                    <a:gd name="connsiteX63" fmla="*/ 7179 w 12798"/>
                    <a:gd name="connsiteY63" fmla="*/ 5724 h 13510"/>
                    <a:gd name="connsiteX64" fmla="*/ 7179 w 12798"/>
                    <a:gd name="connsiteY64" fmla="*/ 5724 h 13510"/>
                    <a:gd name="connsiteX65" fmla="*/ 7072 w 12798"/>
                    <a:gd name="connsiteY65" fmla="*/ 5546 h 13510"/>
                    <a:gd name="connsiteX66" fmla="*/ 7072 w 12798"/>
                    <a:gd name="connsiteY66" fmla="*/ 5546 h 13510"/>
                    <a:gd name="connsiteX67" fmla="*/ 7108 w 12798"/>
                    <a:gd name="connsiteY67" fmla="*/ 5724 h 13510"/>
                    <a:gd name="connsiteX68" fmla="*/ 7108 w 12798"/>
                    <a:gd name="connsiteY68" fmla="*/ 5653 h 13510"/>
                    <a:gd name="connsiteX69" fmla="*/ 7108 w 12798"/>
                    <a:gd name="connsiteY69" fmla="*/ 5724 h 13510"/>
                    <a:gd name="connsiteX70" fmla="*/ 7072 w 12798"/>
                    <a:gd name="connsiteY70" fmla="*/ 5689 h 13510"/>
                    <a:gd name="connsiteX71" fmla="*/ 7179 w 12798"/>
                    <a:gd name="connsiteY71" fmla="*/ 5510 h 13510"/>
                    <a:gd name="connsiteX72" fmla="*/ 7287 w 12798"/>
                    <a:gd name="connsiteY72" fmla="*/ 5367 h 13510"/>
                    <a:gd name="connsiteX73" fmla="*/ 7287 w 12798"/>
                    <a:gd name="connsiteY73" fmla="*/ 5403 h 13510"/>
                    <a:gd name="connsiteX74" fmla="*/ 7537 w 12798"/>
                    <a:gd name="connsiteY74" fmla="*/ 5117 h 13510"/>
                    <a:gd name="connsiteX75" fmla="*/ 7537 w 12798"/>
                    <a:gd name="connsiteY75" fmla="*/ 5117 h 13510"/>
                    <a:gd name="connsiteX76" fmla="*/ 7822 w 12798"/>
                    <a:gd name="connsiteY76" fmla="*/ 4903 h 13510"/>
                    <a:gd name="connsiteX77" fmla="*/ 7822 w 12798"/>
                    <a:gd name="connsiteY77" fmla="*/ 4903 h 13510"/>
                    <a:gd name="connsiteX78" fmla="*/ 7787 w 12798"/>
                    <a:gd name="connsiteY78" fmla="*/ 4903 h 13510"/>
                    <a:gd name="connsiteX79" fmla="*/ 7679 w 12798"/>
                    <a:gd name="connsiteY79" fmla="*/ 4939 h 13510"/>
                    <a:gd name="connsiteX80" fmla="*/ 7644 w 12798"/>
                    <a:gd name="connsiteY80" fmla="*/ 4939 h 13510"/>
                    <a:gd name="connsiteX81" fmla="*/ 6929 w 12798"/>
                    <a:gd name="connsiteY81" fmla="*/ 4903 h 13510"/>
                    <a:gd name="connsiteX82" fmla="*/ 6786 w 12798"/>
                    <a:gd name="connsiteY82" fmla="*/ 4831 h 13510"/>
                    <a:gd name="connsiteX83" fmla="*/ 6786 w 12798"/>
                    <a:gd name="connsiteY83" fmla="*/ 4831 h 13510"/>
                    <a:gd name="connsiteX84" fmla="*/ 6786 w 12798"/>
                    <a:gd name="connsiteY84" fmla="*/ 4831 h 13510"/>
                    <a:gd name="connsiteX85" fmla="*/ 6786 w 12798"/>
                    <a:gd name="connsiteY85" fmla="*/ 4831 h 13510"/>
                    <a:gd name="connsiteX86" fmla="*/ 6894 w 12798"/>
                    <a:gd name="connsiteY86" fmla="*/ 5010 h 13510"/>
                    <a:gd name="connsiteX87" fmla="*/ 6858 w 12798"/>
                    <a:gd name="connsiteY87" fmla="*/ 4974 h 13510"/>
                    <a:gd name="connsiteX88" fmla="*/ 6894 w 12798"/>
                    <a:gd name="connsiteY88" fmla="*/ 5046 h 13510"/>
                    <a:gd name="connsiteX89" fmla="*/ 2429 w 12798"/>
                    <a:gd name="connsiteY89" fmla="*/ 2045 h 13510"/>
                    <a:gd name="connsiteX90" fmla="*/ 2429 w 12798"/>
                    <a:gd name="connsiteY90" fmla="*/ 2045 h 13510"/>
                    <a:gd name="connsiteX91" fmla="*/ 2393 w 12798"/>
                    <a:gd name="connsiteY91" fmla="*/ 2117 h 13510"/>
                    <a:gd name="connsiteX92" fmla="*/ 2000 w 12798"/>
                    <a:gd name="connsiteY92" fmla="*/ 1867 h 13510"/>
                    <a:gd name="connsiteX93" fmla="*/ 1536 w 12798"/>
                    <a:gd name="connsiteY93" fmla="*/ 2224 h 13510"/>
                    <a:gd name="connsiteX94" fmla="*/ 2107 w 12798"/>
                    <a:gd name="connsiteY94" fmla="*/ 2367 h 13510"/>
                    <a:gd name="connsiteX95" fmla="*/ 1464 w 12798"/>
                    <a:gd name="connsiteY95" fmla="*/ 2795 h 13510"/>
                    <a:gd name="connsiteX96" fmla="*/ 2357 w 12798"/>
                    <a:gd name="connsiteY96" fmla="*/ 3117 h 13510"/>
                    <a:gd name="connsiteX97" fmla="*/ 929 w 12798"/>
                    <a:gd name="connsiteY97" fmla="*/ 4010 h 13510"/>
                    <a:gd name="connsiteX98" fmla="*/ 1643 w 12798"/>
                    <a:gd name="connsiteY98" fmla="*/ 4331 h 13510"/>
                    <a:gd name="connsiteX99" fmla="*/ 1072 w 12798"/>
                    <a:gd name="connsiteY99" fmla="*/ 4260 h 13510"/>
                    <a:gd name="connsiteX100" fmla="*/ 393 w 12798"/>
                    <a:gd name="connsiteY100" fmla="*/ 4796 h 13510"/>
                    <a:gd name="connsiteX101" fmla="*/ 0 w 12798"/>
                    <a:gd name="connsiteY101" fmla="*/ 4724 h 13510"/>
                    <a:gd name="connsiteX102" fmla="*/ 1179 w 12798"/>
                    <a:gd name="connsiteY102" fmla="*/ 4939 h 13510"/>
                    <a:gd name="connsiteX103" fmla="*/ 1500 w 12798"/>
                    <a:gd name="connsiteY103" fmla="*/ 5581 h 13510"/>
                    <a:gd name="connsiteX104" fmla="*/ 2500 w 12798"/>
                    <a:gd name="connsiteY104" fmla="*/ 5689 h 13510"/>
                    <a:gd name="connsiteX105" fmla="*/ 1964 w 12798"/>
                    <a:gd name="connsiteY105" fmla="*/ 5653 h 13510"/>
                    <a:gd name="connsiteX106" fmla="*/ 2215 w 12798"/>
                    <a:gd name="connsiteY106" fmla="*/ 5867 h 13510"/>
                    <a:gd name="connsiteX107" fmla="*/ 1500 w 12798"/>
                    <a:gd name="connsiteY107" fmla="*/ 6010 h 13510"/>
                    <a:gd name="connsiteX108" fmla="*/ 821 w 12798"/>
                    <a:gd name="connsiteY108" fmla="*/ 5903 h 13510"/>
                    <a:gd name="connsiteX109" fmla="*/ 1857 w 12798"/>
                    <a:gd name="connsiteY109" fmla="*/ 6153 h 13510"/>
                    <a:gd name="connsiteX110" fmla="*/ 1286 w 12798"/>
                    <a:gd name="connsiteY110" fmla="*/ 6903 h 13510"/>
                    <a:gd name="connsiteX111" fmla="*/ 1857 w 12798"/>
                    <a:gd name="connsiteY111" fmla="*/ 7403 h 13510"/>
                    <a:gd name="connsiteX112" fmla="*/ 571 w 12798"/>
                    <a:gd name="connsiteY112" fmla="*/ 7760 h 13510"/>
                    <a:gd name="connsiteX113" fmla="*/ 1179 w 12798"/>
                    <a:gd name="connsiteY113" fmla="*/ 8332 h 13510"/>
                    <a:gd name="connsiteX114" fmla="*/ 1107 w 12798"/>
                    <a:gd name="connsiteY114" fmla="*/ 8332 h 13510"/>
                    <a:gd name="connsiteX115" fmla="*/ 1714 w 12798"/>
                    <a:gd name="connsiteY115" fmla="*/ 9689 h 13510"/>
                    <a:gd name="connsiteX116" fmla="*/ 2822 w 12798"/>
                    <a:gd name="connsiteY116" fmla="*/ 9368 h 13510"/>
                    <a:gd name="connsiteX117" fmla="*/ 4036 w 12798"/>
                    <a:gd name="connsiteY117" fmla="*/ 9796 h 13510"/>
                    <a:gd name="connsiteX118" fmla="*/ 3572 w 12798"/>
                    <a:gd name="connsiteY118" fmla="*/ 10475 h 13510"/>
                    <a:gd name="connsiteX119" fmla="*/ 3429 w 12798"/>
                    <a:gd name="connsiteY119" fmla="*/ 10511 h 13510"/>
                    <a:gd name="connsiteX120" fmla="*/ 4000 w 12798"/>
                    <a:gd name="connsiteY120" fmla="*/ 11046 h 13510"/>
                    <a:gd name="connsiteX121" fmla="*/ 5179 w 12798"/>
                    <a:gd name="connsiteY121" fmla="*/ 10618 h 13510"/>
                    <a:gd name="connsiteX122" fmla="*/ 4929 w 12798"/>
                    <a:gd name="connsiteY122" fmla="*/ 10939 h 13510"/>
                    <a:gd name="connsiteX123" fmla="*/ 4500 w 12798"/>
                    <a:gd name="connsiteY123" fmla="*/ 11332 h 13510"/>
                    <a:gd name="connsiteX124" fmla="*/ 4786 w 12798"/>
                    <a:gd name="connsiteY124" fmla="*/ 11189 h 13510"/>
                    <a:gd name="connsiteX125" fmla="*/ 4715 w 12798"/>
                    <a:gd name="connsiteY125" fmla="*/ 11261 h 13510"/>
                    <a:gd name="connsiteX126" fmla="*/ 5036 w 12798"/>
                    <a:gd name="connsiteY126" fmla="*/ 11046 h 13510"/>
                    <a:gd name="connsiteX127" fmla="*/ 5251 w 12798"/>
                    <a:gd name="connsiteY127" fmla="*/ 10832 h 13510"/>
                    <a:gd name="connsiteX128" fmla="*/ 4965 w 12798"/>
                    <a:gd name="connsiteY128" fmla="*/ 11690 h 13510"/>
                    <a:gd name="connsiteX129" fmla="*/ 6679 w 12798"/>
                    <a:gd name="connsiteY129" fmla="*/ 11439 h 13510"/>
                    <a:gd name="connsiteX130" fmla="*/ 5965 w 12798"/>
                    <a:gd name="connsiteY130" fmla="*/ 12082 h 13510"/>
                    <a:gd name="connsiteX131" fmla="*/ 6251 w 12798"/>
                    <a:gd name="connsiteY131" fmla="*/ 12118 h 13510"/>
                    <a:gd name="connsiteX132" fmla="*/ 5786 w 12798"/>
                    <a:gd name="connsiteY132" fmla="*/ 12332 h 13510"/>
                    <a:gd name="connsiteX133" fmla="*/ 6715 w 12798"/>
                    <a:gd name="connsiteY133" fmla="*/ 12904 h 13510"/>
                    <a:gd name="connsiteX134" fmla="*/ 7036 w 12798"/>
                    <a:gd name="connsiteY134" fmla="*/ 12547 h 13510"/>
                    <a:gd name="connsiteX135" fmla="*/ 7001 w 12798"/>
                    <a:gd name="connsiteY135" fmla="*/ 12618 h 13510"/>
                    <a:gd name="connsiteX136" fmla="*/ 7465 w 12798"/>
                    <a:gd name="connsiteY136" fmla="*/ 12082 h 13510"/>
                    <a:gd name="connsiteX137" fmla="*/ 7036 w 12798"/>
                    <a:gd name="connsiteY137" fmla="*/ 13225 h 13510"/>
                    <a:gd name="connsiteX138" fmla="*/ 7858 w 12798"/>
                    <a:gd name="connsiteY138" fmla="*/ 13011 h 13510"/>
                    <a:gd name="connsiteX139" fmla="*/ 8072 w 12798"/>
                    <a:gd name="connsiteY139" fmla="*/ 12475 h 13510"/>
                    <a:gd name="connsiteX140" fmla="*/ 8144 w 12798"/>
                    <a:gd name="connsiteY140" fmla="*/ 12832 h 13510"/>
                    <a:gd name="connsiteX141" fmla="*/ 7858 w 12798"/>
                    <a:gd name="connsiteY141" fmla="*/ 13511 h 13510"/>
                    <a:gd name="connsiteX142" fmla="*/ 8501 w 12798"/>
                    <a:gd name="connsiteY142" fmla="*/ 12654 h 13510"/>
                    <a:gd name="connsiteX143" fmla="*/ 8037 w 12798"/>
                    <a:gd name="connsiteY143" fmla="*/ 13404 h 13510"/>
                    <a:gd name="connsiteX144" fmla="*/ 8644 w 12798"/>
                    <a:gd name="connsiteY144" fmla="*/ 13511 h 13510"/>
                    <a:gd name="connsiteX145" fmla="*/ 9072 w 12798"/>
                    <a:gd name="connsiteY145" fmla="*/ 12261 h 13510"/>
                    <a:gd name="connsiteX146" fmla="*/ 9573 w 12798"/>
                    <a:gd name="connsiteY146" fmla="*/ 12189 h 13510"/>
                    <a:gd name="connsiteX147" fmla="*/ 9644 w 12798"/>
                    <a:gd name="connsiteY147" fmla="*/ 11547 h 13510"/>
                    <a:gd name="connsiteX148" fmla="*/ 10180 w 12798"/>
                    <a:gd name="connsiteY148" fmla="*/ 11868 h 13510"/>
                    <a:gd name="connsiteX149" fmla="*/ 10858 w 12798"/>
                    <a:gd name="connsiteY149" fmla="*/ 8582 h 13510"/>
                    <a:gd name="connsiteX150" fmla="*/ 10716 w 12798"/>
                    <a:gd name="connsiteY150" fmla="*/ 6403 h 13510"/>
                    <a:gd name="connsiteX151" fmla="*/ 10751 w 12798"/>
                    <a:gd name="connsiteY151" fmla="*/ 6796 h 13510"/>
                    <a:gd name="connsiteX152" fmla="*/ 10751 w 12798"/>
                    <a:gd name="connsiteY152" fmla="*/ 6796 h 13510"/>
                    <a:gd name="connsiteX153" fmla="*/ 10751 w 12798"/>
                    <a:gd name="connsiteY153" fmla="*/ 6796 h 13510"/>
                    <a:gd name="connsiteX154" fmla="*/ 10751 w 12798"/>
                    <a:gd name="connsiteY154" fmla="*/ 6796 h 13510"/>
                    <a:gd name="connsiteX155" fmla="*/ 10751 w 12798"/>
                    <a:gd name="connsiteY155" fmla="*/ 6796 h 13510"/>
                    <a:gd name="connsiteX156" fmla="*/ 10751 w 12798"/>
                    <a:gd name="connsiteY156" fmla="*/ 6796 h 13510"/>
                    <a:gd name="connsiteX157" fmla="*/ 10751 w 12798"/>
                    <a:gd name="connsiteY157" fmla="*/ 6796 h 13510"/>
                    <a:gd name="connsiteX158" fmla="*/ 10751 w 12798"/>
                    <a:gd name="connsiteY158" fmla="*/ 6796 h 13510"/>
                    <a:gd name="connsiteX159" fmla="*/ 10751 w 12798"/>
                    <a:gd name="connsiteY159" fmla="*/ 6796 h 13510"/>
                    <a:gd name="connsiteX160" fmla="*/ 10751 w 12798"/>
                    <a:gd name="connsiteY160" fmla="*/ 6796 h 13510"/>
                    <a:gd name="connsiteX161" fmla="*/ 10930 w 12798"/>
                    <a:gd name="connsiteY161" fmla="*/ 6332 h 13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</a:cxnLst>
                  <a:rect l="l" t="t" r="r" b="b"/>
                  <a:pathLst>
                    <a:path w="12798" h="13510">
                      <a:moveTo>
                        <a:pt x="10930" y="6332"/>
                      </a:moveTo>
                      <a:cubicBezTo>
                        <a:pt x="11073" y="6046"/>
                        <a:pt x="11144" y="5903"/>
                        <a:pt x="11359" y="5689"/>
                      </a:cubicBezTo>
                      <a:cubicBezTo>
                        <a:pt x="11466" y="5581"/>
                        <a:pt x="11537" y="5510"/>
                        <a:pt x="11573" y="5474"/>
                      </a:cubicBezTo>
                      <a:cubicBezTo>
                        <a:pt x="10930" y="5974"/>
                        <a:pt x="11573" y="5474"/>
                        <a:pt x="10930" y="5903"/>
                      </a:cubicBezTo>
                      <a:lnTo>
                        <a:pt x="11394" y="5581"/>
                      </a:lnTo>
                      <a:cubicBezTo>
                        <a:pt x="11180" y="5724"/>
                        <a:pt x="11001" y="5832"/>
                        <a:pt x="11251" y="5653"/>
                      </a:cubicBezTo>
                      <a:lnTo>
                        <a:pt x="11394" y="5581"/>
                      </a:lnTo>
                      <a:cubicBezTo>
                        <a:pt x="11037" y="5796"/>
                        <a:pt x="11251" y="5653"/>
                        <a:pt x="11073" y="5760"/>
                      </a:cubicBezTo>
                      <a:lnTo>
                        <a:pt x="11216" y="5689"/>
                      </a:lnTo>
                      <a:lnTo>
                        <a:pt x="11144" y="5724"/>
                      </a:lnTo>
                      <a:lnTo>
                        <a:pt x="11359" y="5617"/>
                      </a:lnTo>
                      <a:cubicBezTo>
                        <a:pt x="10965" y="5832"/>
                        <a:pt x="10930" y="5796"/>
                        <a:pt x="11108" y="5724"/>
                      </a:cubicBezTo>
                      <a:lnTo>
                        <a:pt x="10501" y="5974"/>
                      </a:lnTo>
                      <a:cubicBezTo>
                        <a:pt x="11144" y="5653"/>
                        <a:pt x="9894" y="6117"/>
                        <a:pt x="10680" y="5796"/>
                      </a:cubicBezTo>
                      <a:lnTo>
                        <a:pt x="10823" y="5760"/>
                      </a:lnTo>
                      <a:cubicBezTo>
                        <a:pt x="9965" y="5974"/>
                        <a:pt x="10251" y="5867"/>
                        <a:pt x="10573" y="5796"/>
                      </a:cubicBezTo>
                      <a:cubicBezTo>
                        <a:pt x="10680" y="5760"/>
                        <a:pt x="10930" y="5724"/>
                        <a:pt x="10823" y="5724"/>
                      </a:cubicBezTo>
                      <a:cubicBezTo>
                        <a:pt x="10787" y="5724"/>
                        <a:pt x="10716" y="5724"/>
                        <a:pt x="10358" y="5760"/>
                      </a:cubicBezTo>
                      <a:cubicBezTo>
                        <a:pt x="10573" y="5724"/>
                        <a:pt x="10751" y="5724"/>
                        <a:pt x="10680" y="5724"/>
                      </a:cubicBezTo>
                      <a:cubicBezTo>
                        <a:pt x="10644" y="5724"/>
                        <a:pt x="10608" y="5724"/>
                        <a:pt x="10501" y="5724"/>
                      </a:cubicBezTo>
                      <a:cubicBezTo>
                        <a:pt x="10287" y="5724"/>
                        <a:pt x="9930" y="5724"/>
                        <a:pt x="9287" y="5760"/>
                      </a:cubicBezTo>
                      <a:cubicBezTo>
                        <a:pt x="9287" y="5724"/>
                        <a:pt x="9680" y="5724"/>
                        <a:pt x="10180" y="5724"/>
                      </a:cubicBezTo>
                      <a:cubicBezTo>
                        <a:pt x="9608" y="5724"/>
                        <a:pt x="9394" y="5724"/>
                        <a:pt x="9358" y="5689"/>
                      </a:cubicBezTo>
                      <a:lnTo>
                        <a:pt x="9573" y="5689"/>
                      </a:lnTo>
                      <a:lnTo>
                        <a:pt x="9394" y="5617"/>
                      </a:lnTo>
                      <a:lnTo>
                        <a:pt x="8322" y="5546"/>
                      </a:lnTo>
                      <a:cubicBezTo>
                        <a:pt x="8644" y="5510"/>
                        <a:pt x="9644" y="5653"/>
                        <a:pt x="9358" y="5581"/>
                      </a:cubicBezTo>
                      <a:lnTo>
                        <a:pt x="8465" y="5474"/>
                      </a:lnTo>
                      <a:cubicBezTo>
                        <a:pt x="8537" y="5439"/>
                        <a:pt x="8930" y="5474"/>
                        <a:pt x="9394" y="5546"/>
                      </a:cubicBezTo>
                      <a:lnTo>
                        <a:pt x="10072" y="5653"/>
                      </a:lnTo>
                      <a:cubicBezTo>
                        <a:pt x="10108" y="5653"/>
                        <a:pt x="10072" y="5653"/>
                        <a:pt x="10072" y="5653"/>
                      </a:cubicBezTo>
                      <a:cubicBezTo>
                        <a:pt x="10037" y="5653"/>
                        <a:pt x="10037" y="5653"/>
                        <a:pt x="9965" y="5617"/>
                      </a:cubicBezTo>
                      <a:lnTo>
                        <a:pt x="9965" y="5617"/>
                      </a:lnTo>
                      <a:lnTo>
                        <a:pt x="4786" y="9"/>
                      </a:lnTo>
                      <a:cubicBezTo>
                        <a:pt x="3750" y="688"/>
                        <a:pt x="2929" y="1867"/>
                        <a:pt x="2536" y="2938"/>
                      </a:cubicBezTo>
                      <a:cubicBezTo>
                        <a:pt x="2179" y="3974"/>
                        <a:pt x="2036" y="4796"/>
                        <a:pt x="1607" y="5617"/>
                      </a:cubicBezTo>
                      <a:lnTo>
                        <a:pt x="964" y="5832"/>
                      </a:lnTo>
                      <a:cubicBezTo>
                        <a:pt x="0" y="6082"/>
                        <a:pt x="2500" y="6225"/>
                        <a:pt x="1643" y="6474"/>
                      </a:cubicBezTo>
                      <a:cubicBezTo>
                        <a:pt x="1821" y="6510"/>
                        <a:pt x="1964" y="6582"/>
                        <a:pt x="2143" y="6617"/>
                      </a:cubicBezTo>
                      <a:cubicBezTo>
                        <a:pt x="2000" y="6725"/>
                        <a:pt x="1857" y="6939"/>
                        <a:pt x="1607" y="6867"/>
                      </a:cubicBezTo>
                      <a:cubicBezTo>
                        <a:pt x="1643" y="7117"/>
                        <a:pt x="1821" y="7082"/>
                        <a:pt x="2143" y="7117"/>
                      </a:cubicBezTo>
                      <a:lnTo>
                        <a:pt x="1679" y="7582"/>
                      </a:lnTo>
                      <a:cubicBezTo>
                        <a:pt x="1714" y="8725"/>
                        <a:pt x="3108" y="8796"/>
                        <a:pt x="3822" y="9689"/>
                      </a:cubicBezTo>
                      <a:cubicBezTo>
                        <a:pt x="3929" y="10618"/>
                        <a:pt x="5358" y="11511"/>
                        <a:pt x="7036" y="11332"/>
                      </a:cubicBezTo>
                      <a:cubicBezTo>
                        <a:pt x="8787" y="11154"/>
                        <a:pt x="9751" y="10046"/>
                        <a:pt x="10251" y="9189"/>
                      </a:cubicBezTo>
                      <a:cubicBezTo>
                        <a:pt x="10787" y="7796"/>
                        <a:pt x="11716" y="6903"/>
                        <a:pt x="12323" y="5689"/>
                      </a:cubicBezTo>
                      <a:cubicBezTo>
                        <a:pt x="12930" y="4546"/>
                        <a:pt x="13109" y="3153"/>
                        <a:pt x="11930" y="2688"/>
                      </a:cubicBezTo>
                      <a:cubicBezTo>
                        <a:pt x="12037" y="2581"/>
                        <a:pt x="11680" y="2581"/>
                        <a:pt x="11573" y="2653"/>
                      </a:cubicBezTo>
                      <a:cubicBezTo>
                        <a:pt x="11359" y="2153"/>
                        <a:pt x="11073" y="1652"/>
                        <a:pt x="10608" y="1188"/>
                      </a:cubicBezTo>
                      <a:cubicBezTo>
                        <a:pt x="10608" y="1188"/>
                        <a:pt x="10216" y="724"/>
                        <a:pt x="9394" y="331"/>
                      </a:cubicBezTo>
                      <a:cubicBezTo>
                        <a:pt x="8537" y="-98"/>
                        <a:pt x="7001" y="-169"/>
                        <a:pt x="6144" y="474"/>
                      </a:cubicBezTo>
                      <a:cubicBezTo>
                        <a:pt x="5322" y="1117"/>
                        <a:pt x="5286" y="1974"/>
                        <a:pt x="5858" y="2902"/>
                      </a:cubicBezTo>
                      <a:cubicBezTo>
                        <a:pt x="6108" y="3403"/>
                        <a:pt x="6536" y="3938"/>
                        <a:pt x="6751" y="4653"/>
                      </a:cubicBezTo>
                      <a:cubicBezTo>
                        <a:pt x="6858" y="5046"/>
                        <a:pt x="6786" y="4688"/>
                        <a:pt x="6786" y="4903"/>
                      </a:cubicBezTo>
                      <a:lnTo>
                        <a:pt x="6786" y="4903"/>
                      </a:lnTo>
                      <a:cubicBezTo>
                        <a:pt x="6751" y="5117"/>
                        <a:pt x="6572" y="5296"/>
                        <a:pt x="6429" y="5439"/>
                      </a:cubicBezTo>
                      <a:cubicBezTo>
                        <a:pt x="6394" y="5474"/>
                        <a:pt x="6251" y="5581"/>
                        <a:pt x="6215" y="5617"/>
                      </a:cubicBezTo>
                      <a:lnTo>
                        <a:pt x="6215" y="5617"/>
                      </a:lnTo>
                      <a:cubicBezTo>
                        <a:pt x="6108" y="5689"/>
                        <a:pt x="6072" y="5689"/>
                        <a:pt x="6144" y="5653"/>
                      </a:cubicBezTo>
                      <a:lnTo>
                        <a:pt x="6144" y="5653"/>
                      </a:lnTo>
                      <a:cubicBezTo>
                        <a:pt x="6179" y="5653"/>
                        <a:pt x="6144" y="5653"/>
                        <a:pt x="6322" y="5617"/>
                      </a:cubicBezTo>
                      <a:cubicBezTo>
                        <a:pt x="6572" y="5546"/>
                        <a:pt x="7108" y="5617"/>
                        <a:pt x="7144" y="5689"/>
                      </a:cubicBezTo>
                      <a:lnTo>
                        <a:pt x="7144" y="5689"/>
                      </a:lnTo>
                      <a:cubicBezTo>
                        <a:pt x="7179" y="5689"/>
                        <a:pt x="7215" y="5760"/>
                        <a:pt x="7179" y="5724"/>
                      </a:cubicBezTo>
                      <a:lnTo>
                        <a:pt x="7179" y="5724"/>
                      </a:lnTo>
                      <a:cubicBezTo>
                        <a:pt x="7215" y="5796"/>
                        <a:pt x="7036" y="5510"/>
                        <a:pt x="7072" y="5546"/>
                      </a:cubicBezTo>
                      <a:lnTo>
                        <a:pt x="7072" y="5546"/>
                      </a:lnTo>
                      <a:cubicBezTo>
                        <a:pt x="7108" y="5581"/>
                        <a:pt x="7108" y="5653"/>
                        <a:pt x="7108" y="5724"/>
                      </a:cubicBezTo>
                      <a:lnTo>
                        <a:pt x="7108" y="5653"/>
                      </a:lnTo>
                      <a:cubicBezTo>
                        <a:pt x="7108" y="5724"/>
                        <a:pt x="7108" y="5689"/>
                        <a:pt x="7108" y="5724"/>
                      </a:cubicBezTo>
                      <a:cubicBezTo>
                        <a:pt x="7108" y="5653"/>
                        <a:pt x="7179" y="5546"/>
                        <a:pt x="7072" y="5689"/>
                      </a:cubicBezTo>
                      <a:cubicBezTo>
                        <a:pt x="6894" y="5938"/>
                        <a:pt x="7036" y="5724"/>
                        <a:pt x="7179" y="5510"/>
                      </a:cubicBezTo>
                      <a:cubicBezTo>
                        <a:pt x="7215" y="5439"/>
                        <a:pt x="7215" y="5439"/>
                        <a:pt x="7287" y="5367"/>
                      </a:cubicBezTo>
                      <a:cubicBezTo>
                        <a:pt x="7287" y="5367"/>
                        <a:pt x="7251" y="5403"/>
                        <a:pt x="7287" y="5403"/>
                      </a:cubicBezTo>
                      <a:cubicBezTo>
                        <a:pt x="7358" y="5296"/>
                        <a:pt x="7429" y="5260"/>
                        <a:pt x="7537" y="5117"/>
                      </a:cubicBezTo>
                      <a:lnTo>
                        <a:pt x="7537" y="5117"/>
                      </a:lnTo>
                      <a:cubicBezTo>
                        <a:pt x="7679" y="5010"/>
                        <a:pt x="7822" y="4903"/>
                        <a:pt x="7822" y="4903"/>
                      </a:cubicBezTo>
                      <a:cubicBezTo>
                        <a:pt x="7858" y="4867"/>
                        <a:pt x="7858" y="4903"/>
                        <a:pt x="7822" y="4903"/>
                      </a:cubicBezTo>
                      <a:lnTo>
                        <a:pt x="7787" y="4903"/>
                      </a:lnTo>
                      <a:cubicBezTo>
                        <a:pt x="7751" y="4903"/>
                        <a:pt x="7751" y="4903"/>
                        <a:pt x="7679" y="4939"/>
                      </a:cubicBezTo>
                      <a:cubicBezTo>
                        <a:pt x="7679" y="4939"/>
                        <a:pt x="7572" y="4939"/>
                        <a:pt x="7644" y="4939"/>
                      </a:cubicBezTo>
                      <a:cubicBezTo>
                        <a:pt x="7465" y="4974"/>
                        <a:pt x="7144" y="4974"/>
                        <a:pt x="6929" y="4903"/>
                      </a:cubicBezTo>
                      <a:cubicBezTo>
                        <a:pt x="6858" y="4867"/>
                        <a:pt x="6822" y="4867"/>
                        <a:pt x="6786" y="4831"/>
                      </a:cubicBezTo>
                      <a:cubicBezTo>
                        <a:pt x="6751" y="4796"/>
                        <a:pt x="6786" y="4831"/>
                        <a:pt x="6786" y="4831"/>
                      </a:cubicBezTo>
                      <a:lnTo>
                        <a:pt x="6786" y="4831"/>
                      </a:lnTo>
                      <a:lnTo>
                        <a:pt x="6786" y="4831"/>
                      </a:lnTo>
                      <a:cubicBezTo>
                        <a:pt x="6786" y="4831"/>
                        <a:pt x="6822" y="4867"/>
                        <a:pt x="6894" y="5010"/>
                      </a:cubicBezTo>
                      <a:cubicBezTo>
                        <a:pt x="6894" y="4974"/>
                        <a:pt x="6858" y="4939"/>
                        <a:pt x="6858" y="4974"/>
                      </a:cubicBezTo>
                      <a:lnTo>
                        <a:pt x="6894" y="5046"/>
                      </a:lnTo>
                      <a:lnTo>
                        <a:pt x="2429" y="2045"/>
                      </a:lnTo>
                      <a:lnTo>
                        <a:pt x="2429" y="2045"/>
                      </a:lnTo>
                      <a:lnTo>
                        <a:pt x="2393" y="2117"/>
                      </a:lnTo>
                      <a:lnTo>
                        <a:pt x="2000" y="1867"/>
                      </a:lnTo>
                      <a:lnTo>
                        <a:pt x="1536" y="2224"/>
                      </a:lnTo>
                      <a:lnTo>
                        <a:pt x="2107" y="2367"/>
                      </a:lnTo>
                      <a:cubicBezTo>
                        <a:pt x="1750" y="2474"/>
                        <a:pt x="786" y="2224"/>
                        <a:pt x="1464" y="2795"/>
                      </a:cubicBezTo>
                      <a:cubicBezTo>
                        <a:pt x="1857" y="3046"/>
                        <a:pt x="2286" y="2831"/>
                        <a:pt x="2357" y="3117"/>
                      </a:cubicBezTo>
                      <a:cubicBezTo>
                        <a:pt x="1857" y="3260"/>
                        <a:pt x="1179" y="3617"/>
                        <a:pt x="929" y="4010"/>
                      </a:cubicBezTo>
                      <a:cubicBezTo>
                        <a:pt x="1572" y="4081"/>
                        <a:pt x="1536" y="4188"/>
                        <a:pt x="1643" y="4331"/>
                      </a:cubicBezTo>
                      <a:lnTo>
                        <a:pt x="1072" y="4260"/>
                      </a:lnTo>
                      <a:cubicBezTo>
                        <a:pt x="1786" y="4796"/>
                        <a:pt x="-179" y="4260"/>
                        <a:pt x="393" y="4796"/>
                      </a:cubicBezTo>
                      <a:lnTo>
                        <a:pt x="0" y="4724"/>
                      </a:lnTo>
                      <a:lnTo>
                        <a:pt x="1179" y="4939"/>
                      </a:lnTo>
                      <a:cubicBezTo>
                        <a:pt x="2286" y="5367"/>
                        <a:pt x="0" y="5117"/>
                        <a:pt x="1500" y="5581"/>
                      </a:cubicBezTo>
                      <a:cubicBezTo>
                        <a:pt x="1393" y="5403"/>
                        <a:pt x="2750" y="5546"/>
                        <a:pt x="2500" y="5689"/>
                      </a:cubicBezTo>
                      <a:lnTo>
                        <a:pt x="1964" y="5653"/>
                      </a:lnTo>
                      <a:cubicBezTo>
                        <a:pt x="2072" y="5760"/>
                        <a:pt x="2322" y="5796"/>
                        <a:pt x="2215" y="5867"/>
                      </a:cubicBezTo>
                      <a:cubicBezTo>
                        <a:pt x="1929" y="5796"/>
                        <a:pt x="1429" y="5832"/>
                        <a:pt x="1500" y="6010"/>
                      </a:cubicBezTo>
                      <a:lnTo>
                        <a:pt x="821" y="5903"/>
                      </a:lnTo>
                      <a:lnTo>
                        <a:pt x="1857" y="6153"/>
                      </a:lnTo>
                      <a:cubicBezTo>
                        <a:pt x="1286" y="6439"/>
                        <a:pt x="2036" y="6725"/>
                        <a:pt x="1286" y="6903"/>
                      </a:cubicBezTo>
                      <a:cubicBezTo>
                        <a:pt x="1286" y="6903"/>
                        <a:pt x="1000" y="7475"/>
                        <a:pt x="1857" y="7403"/>
                      </a:cubicBezTo>
                      <a:cubicBezTo>
                        <a:pt x="1322" y="7403"/>
                        <a:pt x="1179" y="7724"/>
                        <a:pt x="571" y="7760"/>
                      </a:cubicBezTo>
                      <a:cubicBezTo>
                        <a:pt x="1179" y="7796"/>
                        <a:pt x="1714" y="8010"/>
                        <a:pt x="1179" y="8332"/>
                      </a:cubicBezTo>
                      <a:lnTo>
                        <a:pt x="1107" y="8332"/>
                      </a:lnTo>
                      <a:cubicBezTo>
                        <a:pt x="679" y="9082"/>
                        <a:pt x="2215" y="8975"/>
                        <a:pt x="1714" y="9689"/>
                      </a:cubicBezTo>
                      <a:cubicBezTo>
                        <a:pt x="2322" y="9404"/>
                        <a:pt x="2072" y="9796"/>
                        <a:pt x="2822" y="9368"/>
                      </a:cubicBezTo>
                      <a:cubicBezTo>
                        <a:pt x="3750" y="9368"/>
                        <a:pt x="1714" y="10975"/>
                        <a:pt x="4036" y="9796"/>
                      </a:cubicBezTo>
                      <a:cubicBezTo>
                        <a:pt x="4251" y="9868"/>
                        <a:pt x="3643" y="10297"/>
                        <a:pt x="3572" y="10475"/>
                      </a:cubicBezTo>
                      <a:lnTo>
                        <a:pt x="3429" y="10511"/>
                      </a:lnTo>
                      <a:cubicBezTo>
                        <a:pt x="3822" y="10725"/>
                        <a:pt x="3893" y="10797"/>
                        <a:pt x="4000" y="11046"/>
                      </a:cubicBezTo>
                      <a:cubicBezTo>
                        <a:pt x="4286" y="11011"/>
                        <a:pt x="5251" y="10297"/>
                        <a:pt x="5179" y="10618"/>
                      </a:cubicBezTo>
                      <a:cubicBezTo>
                        <a:pt x="4750" y="10868"/>
                        <a:pt x="4893" y="10868"/>
                        <a:pt x="4929" y="10939"/>
                      </a:cubicBezTo>
                      <a:cubicBezTo>
                        <a:pt x="4822" y="10939"/>
                        <a:pt x="4679" y="11046"/>
                        <a:pt x="4500" y="11332"/>
                      </a:cubicBezTo>
                      <a:cubicBezTo>
                        <a:pt x="4608" y="11261"/>
                        <a:pt x="4715" y="11225"/>
                        <a:pt x="4786" y="11189"/>
                      </a:cubicBezTo>
                      <a:cubicBezTo>
                        <a:pt x="4750" y="11225"/>
                        <a:pt x="4750" y="11225"/>
                        <a:pt x="4715" y="11261"/>
                      </a:cubicBezTo>
                      <a:cubicBezTo>
                        <a:pt x="4965" y="11261"/>
                        <a:pt x="5036" y="11154"/>
                        <a:pt x="5036" y="11046"/>
                      </a:cubicBezTo>
                      <a:cubicBezTo>
                        <a:pt x="5108" y="11011"/>
                        <a:pt x="5144" y="10939"/>
                        <a:pt x="5251" y="10832"/>
                      </a:cubicBezTo>
                      <a:cubicBezTo>
                        <a:pt x="4893" y="11368"/>
                        <a:pt x="5572" y="11118"/>
                        <a:pt x="4965" y="11690"/>
                      </a:cubicBezTo>
                      <a:cubicBezTo>
                        <a:pt x="5429" y="11904"/>
                        <a:pt x="6251" y="11475"/>
                        <a:pt x="6679" y="11439"/>
                      </a:cubicBezTo>
                      <a:cubicBezTo>
                        <a:pt x="6429" y="11796"/>
                        <a:pt x="6144" y="12047"/>
                        <a:pt x="5965" y="12082"/>
                      </a:cubicBezTo>
                      <a:lnTo>
                        <a:pt x="6251" y="12118"/>
                      </a:lnTo>
                      <a:cubicBezTo>
                        <a:pt x="5858" y="12618"/>
                        <a:pt x="5929" y="12297"/>
                        <a:pt x="5786" y="12332"/>
                      </a:cubicBezTo>
                      <a:cubicBezTo>
                        <a:pt x="5429" y="13333"/>
                        <a:pt x="6894" y="11939"/>
                        <a:pt x="6715" y="12904"/>
                      </a:cubicBezTo>
                      <a:lnTo>
                        <a:pt x="7036" y="12547"/>
                      </a:lnTo>
                      <a:lnTo>
                        <a:pt x="7001" y="12618"/>
                      </a:lnTo>
                      <a:cubicBezTo>
                        <a:pt x="7144" y="12404"/>
                        <a:pt x="7394" y="12154"/>
                        <a:pt x="7465" y="12082"/>
                      </a:cubicBezTo>
                      <a:cubicBezTo>
                        <a:pt x="7251" y="12583"/>
                        <a:pt x="6822" y="13154"/>
                        <a:pt x="7036" y="13225"/>
                      </a:cubicBezTo>
                      <a:cubicBezTo>
                        <a:pt x="6929" y="13761"/>
                        <a:pt x="7572" y="13190"/>
                        <a:pt x="7858" y="13011"/>
                      </a:cubicBezTo>
                      <a:cubicBezTo>
                        <a:pt x="7787" y="12868"/>
                        <a:pt x="7965" y="12618"/>
                        <a:pt x="8072" y="12475"/>
                      </a:cubicBezTo>
                      <a:cubicBezTo>
                        <a:pt x="8144" y="12511"/>
                        <a:pt x="8001" y="13011"/>
                        <a:pt x="8144" y="12832"/>
                      </a:cubicBezTo>
                      <a:lnTo>
                        <a:pt x="7858" y="13511"/>
                      </a:lnTo>
                      <a:cubicBezTo>
                        <a:pt x="8072" y="12868"/>
                        <a:pt x="8358" y="12940"/>
                        <a:pt x="8501" y="12654"/>
                      </a:cubicBezTo>
                      <a:cubicBezTo>
                        <a:pt x="8358" y="13154"/>
                        <a:pt x="8215" y="13046"/>
                        <a:pt x="8037" y="13404"/>
                      </a:cubicBezTo>
                      <a:cubicBezTo>
                        <a:pt x="8430" y="13476"/>
                        <a:pt x="8251" y="13440"/>
                        <a:pt x="8644" y="13511"/>
                      </a:cubicBezTo>
                      <a:cubicBezTo>
                        <a:pt x="9001" y="13046"/>
                        <a:pt x="8822" y="12868"/>
                        <a:pt x="9072" y="12261"/>
                      </a:cubicBezTo>
                      <a:cubicBezTo>
                        <a:pt x="9287" y="12154"/>
                        <a:pt x="9501" y="11725"/>
                        <a:pt x="9573" y="12189"/>
                      </a:cubicBezTo>
                      <a:lnTo>
                        <a:pt x="9644" y="11547"/>
                      </a:lnTo>
                      <a:cubicBezTo>
                        <a:pt x="10001" y="11118"/>
                        <a:pt x="10072" y="11189"/>
                        <a:pt x="10180" y="11868"/>
                      </a:cubicBezTo>
                      <a:cubicBezTo>
                        <a:pt x="10823" y="10618"/>
                        <a:pt x="10858" y="9475"/>
                        <a:pt x="10858" y="8582"/>
                      </a:cubicBezTo>
                      <a:cubicBezTo>
                        <a:pt x="10858" y="7689"/>
                        <a:pt x="10823" y="6939"/>
                        <a:pt x="10716" y="6403"/>
                      </a:cubicBezTo>
                      <a:lnTo>
                        <a:pt x="10751" y="6796"/>
                      </a:lnTo>
                      <a:lnTo>
                        <a:pt x="10751" y="6796"/>
                      </a:lnTo>
                      <a:lnTo>
                        <a:pt x="10751" y="6796"/>
                      </a:lnTo>
                      <a:lnTo>
                        <a:pt x="10751" y="6796"/>
                      </a:lnTo>
                      <a:lnTo>
                        <a:pt x="10751" y="6796"/>
                      </a:lnTo>
                      <a:lnTo>
                        <a:pt x="10751" y="6796"/>
                      </a:lnTo>
                      <a:lnTo>
                        <a:pt x="10751" y="6796"/>
                      </a:lnTo>
                      <a:lnTo>
                        <a:pt x="10751" y="6796"/>
                      </a:lnTo>
                      <a:lnTo>
                        <a:pt x="10751" y="6796"/>
                      </a:lnTo>
                      <a:lnTo>
                        <a:pt x="10751" y="6796"/>
                      </a:lnTo>
                      <a:cubicBezTo>
                        <a:pt x="10787" y="6831"/>
                        <a:pt x="10787" y="6689"/>
                        <a:pt x="10930" y="633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3" name="Graphic 1">
                <a:extLst>
                  <a:ext uri="{FF2B5EF4-FFF2-40B4-BE49-F238E27FC236}">
                    <a16:creationId xmlns:a16="http://schemas.microsoft.com/office/drawing/2014/main" id="{5443B227-1438-5840-90B0-E10DDEB5DF5B}"/>
                  </a:ext>
                </a:extLst>
              </p:cNvPr>
              <p:cNvGrpSpPr/>
              <p:nvPr/>
            </p:nvGrpSpPr>
            <p:grpSpPr>
              <a:xfrm>
                <a:off x="8974240" y="6302066"/>
                <a:ext cx="9490" cy="8337"/>
                <a:chOff x="8974240" y="6302066"/>
                <a:chExt cx="9490" cy="8337"/>
              </a:xfrm>
              <a:grpFill/>
            </p:grpSpPr>
            <p:sp>
              <p:nvSpPr>
                <p:cNvPr id="94" name="Freeform 93">
                  <a:extLst>
                    <a:ext uri="{FF2B5EF4-FFF2-40B4-BE49-F238E27FC236}">
                      <a16:creationId xmlns:a16="http://schemas.microsoft.com/office/drawing/2014/main" id="{77D6EFD2-F320-9848-93C7-BBF605E6E016}"/>
                    </a:ext>
                  </a:extLst>
                </p:cNvPr>
                <p:cNvSpPr/>
                <p:nvPr/>
              </p:nvSpPr>
              <p:spPr>
                <a:xfrm>
                  <a:off x="8974883" y="6308038"/>
                  <a:ext cx="285" cy="35"/>
                </a:xfrm>
                <a:custGeom>
                  <a:avLst/>
                  <a:gdLst>
                    <a:gd name="connsiteX0" fmla="*/ 0 w 285"/>
                    <a:gd name="connsiteY0" fmla="*/ 0 h 35"/>
                    <a:gd name="connsiteX1" fmla="*/ 286 w 285"/>
                    <a:gd name="connsiteY1" fmla="*/ 36 h 35"/>
                    <a:gd name="connsiteX2" fmla="*/ 0 w 285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5" h="35">
                      <a:moveTo>
                        <a:pt x="0" y="0"/>
                      </a:moveTo>
                      <a:lnTo>
                        <a:pt x="286" y="36"/>
                      </a:lnTo>
                      <a:cubicBezTo>
                        <a:pt x="179" y="0"/>
                        <a:pt x="71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 94">
                  <a:extLst>
                    <a:ext uri="{FF2B5EF4-FFF2-40B4-BE49-F238E27FC236}">
                      <a16:creationId xmlns:a16="http://schemas.microsoft.com/office/drawing/2014/main" id="{42047BB6-A717-CC43-AB90-AB7C1BCF95DA}"/>
                    </a:ext>
                  </a:extLst>
                </p:cNvPr>
                <p:cNvSpPr/>
                <p:nvPr/>
              </p:nvSpPr>
              <p:spPr>
                <a:xfrm>
                  <a:off x="8975597" y="6306609"/>
                  <a:ext cx="71" cy="35"/>
                </a:xfrm>
                <a:custGeom>
                  <a:avLst/>
                  <a:gdLst>
                    <a:gd name="connsiteX0" fmla="*/ 71 w 71"/>
                    <a:gd name="connsiteY0" fmla="*/ 36 h 35"/>
                    <a:gd name="connsiteX1" fmla="*/ 0 w 71"/>
                    <a:gd name="connsiteY1" fmla="*/ 0 h 35"/>
                    <a:gd name="connsiteX2" fmla="*/ 71 w 71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">
                      <a:moveTo>
                        <a:pt x="71" y="36"/>
                      </a:moveTo>
                      <a:cubicBezTo>
                        <a:pt x="36" y="36"/>
                        <a:pt x="36" y="0"/>
                        <a:pt x="0" y="0"/>
                      </a:cubicBezTo>
                      <a:lnTo>
                        <a:pt x="71" y="36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" name="Freeform 95">
                  <a:extLst>
                    <a:ext uri="{FF2B5EF4-FFF2-40B4-BE49-F238E27FC236}">
                      <a16:creationId xmlns:a16="http://schemas.microsoft.com/office/drawing/2014/main" id="{240B8BA9-DF38-9749-83A3-459987F8B528}"/>
                    </a:ext>
                  </a:extLst>
                </p:cNvPr>
                <p:cNvSpPr/>
                <p:nvPr/>
              </p:nvSpPr>
              <p:spPr>
                <a:xfrm>
                  <a:off x="8983169" y="6310181"/>
                  <a:ext cx="71" cy="35"/>
                </a:xfrm>
                <a:custGeom>
                  <a:avLst/>
                  <a:gdLst>
                    <a:gd name="connsiteX0" fmla="*/ 0 w 71"/>
                    <a:gd name="connsiteY0" fmla="*/ 0 h 35"/>
                    <a:gd name="connsiteX1" fmla="*/ 0 w 71"/>
                    <a:gd name="connsiteY1" fmla="*/ 0 h 35"/>
                    <a:gd name="connsiteX2" fmla="*/ 71 w 71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1" y="36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 96">
                  <a:extLst>
                    <a:ext uri="{FF2B5EF4-FFF2-40B4-BE49-F238E27FC236}">
                      <a16:creationId xmlns:a16="http://schemas.microsoft.com/office/drawing/2014/main" id="{ADD7CC7F-8729-AD40-B6E6-8FFEE4027CF1}"/>
                    </a:ext>
                  </a:extLst>
                </p:cNvPr>
                <p:cNvSpPr/>
                <p:nvPr/>
              </p:nvSpPr>
              <p:spPr>
                <a:xfrm>
                  <a:off x="8974240" y="6302066"/>
                  <a:ext cx="9490" cy="8337"/>
                </a:xfrm>
                <a:custGeom>
                  <a:avLst/>
                  <a:gdLst>
                    <a:gd name="connsiteX0" fmla="*/ 8108 w 9490"/>
                    <a:gd name="connsiteY0" fmla="*/ 8043 h 8337"/>
                    <a:gd name="connsiteX1" fmla="*/ 9144 w 9490"/>
                    <a:gd name="connsiteY1" fmla="*/ 8258 h 8337"/>
                    <a:gd name="connsiteX2" fmla="*/ 8930 w 9490"/>
                    <a:gd name="connsiteY2" fmla="*/ 8115 h 8337"/>
                    <a:gd name="connsiteX3" fmla="*/ 8394 w 9490"/>
                    <a:gd name="connsiteY3" fmla="*/ 7758 h 8337"/>
                    <a:gd name="connsiteX4" fmla="*/ 8787 w 9490"/>
                    <a:gd name="connsiteY4" fmla="*/ 7972 h 8337"/>
                    <a:gd name="connsiteX5" fmla="*/ 8680 w 9490"/>
                    <a:gd name="connsiteY5" fmla="*/ 7900 h 8337"/>
                    <a:gd name="connsiteX6" fmla="*/ 8787 w 9490"/>
                    <a:gd name="connsiteY6" fmla="*/ 7972 h 8337"/>
                    <a:gd name="connsiteX7" fmla="*/ 8537 w 9490"/>
                    <a:gd name="connsiteY7" fmla="*/ 7793 h 8337"/>
                    <a:gd name="connsiteX8" fmla="*/ 8644 w 9490"/>
                    <a:gd name="connsiteY8" fmla="*/ 7865 h 8337"/>
                    <a:gd name="connsiteX9" fmla="*/ 8608 w 9490"/>
                    <a:gd name="connsiteY9" fmla="*/ 7829 h 8337"/>
                    <a:gd name="connsiteX10" fmla="*/ 8751 w 9490"/>
                    <a:gd name="connsiteY10" fmla="*/ 7936 h 8337"/>
                    <a:gd name="connsiteX11" fmla="*/ 8608 w 9490"/>
                    <a:gd name="connsiteY11" fmla="*/ 7758 h 8337"/>
                    <a:gd name="connsiteX12" fmla="*/ 8180 w 9490"/>
                    <a:gd name="connsiteY12" fmla="*/ 7436 h 8337"/>
                    <a:gd name="connsiteX13" fmla="*/ 8358 w 9490"/>
                    <a:gd name="connsiteY13" fmla="*/ 7436 h 8337"/>
                    <a:gd name="connsiteX14" fmla="*/ 8465 w 9490"/>
                    <a:gd name="connsiteY14" fmla="*/ 7507 h 8337"/>
                    <a:gd name="connsiteX15" fmla="*/ 8180 w 9490"/>
                    <a:gd name="connsiteY15" fmla="*/ 7079 h 8337"/>
                    <a:gd name="connsiteX16" fmla="*/ 8465 w 9490"/>
                    <a:gd name="connsiteY16" fmla="*/ 7400 h 8337"/>
                    <a:gd name="connsiteX17" fmla="*/ 7501 w 9490"/>
                    <a:gd name="connsiteY17" fmla="*/ 6293 h 8337"/>
                    <a:gd name="connsiteX18" fmla="*/ 8037 w 9490"/>
                    <a:gd name="connsiteY18" fmla="*/ 6865 h 8337"/>
                    <a:gd name="connsiteX19" fmla="*/ 7501 w 9490"/>
                    <a:gd name="connsiteY19" fmla="*/ 6221 h 8337"/>
                    <a:gd name="connsiteX20" fmla="*/ 7644 w 9490"/>
                    <a:gd name="connsiteY20" fmla="*/ 6400 h 8337"/>
                    <a:gd name="connsiteX21" fmla="*/ 7608 w 9490"/>
                    <a:gd name="connsiteY21" fmla="*/ 6364 h 8337"/>
                    <a:gd name="connsiteX22" fmla="*/ 7608 w 9490"/>
                    <a:gd name="connsiteY22" fmla="*/ 6364 h 8337"/>
                    <a:gd name="connsiteX23" fmla="*/ 7608 w 9490"/>
                    <a:gd name="connsiteY23" fmla="*/ 6364 h 8337"/>
                    <a:gd name="connsiteX24" fmla="*/ 7572 w 9490"/>
                    <a:gd name="connsiteY24" fmla="*/ 6257 h 8337"/>
                    <a:gd name="connsiteX25" fmla="*/ 6929 w 9490"/>
                    <a:gd name="connsiteY25" fmla="*/ 5507 h 8337"/>
                    <a:gd name="connsiteX26" fmla="*/ 7608 w 9490"/>
                    <a:gd name="connsiteY26" fmla="*/ 6257 h 8337"/>
                    <a:gd name="connsiteX27" fmla="*/ 7108 w 9490"/>
                    <a:gd name="connsiteY27" fmla="*/ 5650 h 8337"/>
                    <a:gd name="connsiteX28" fmla="*/ 8430 w 9490"/>
                    <a:gd name="connsiteY28" fmla="*/ 7222 h 8337"/>
                    <a:gd name="connsiteX29" fmla="*/ 8430 w 9490"/>
                    <a:gd name="connsiteY29" fmla="*/ 7436 h 8337"/>
                    <a:gd name="connsiteX30" fmla="*/ 8715 w 9490"/>
                    <a:gd name="connsiteY30" fmla="*/ 7758 h 8337"/>
                    <a:gd name="connsiteX31" fmla="*/ 8465 w 9490"/>
                    <a:gd name="connsiteY31" fmla="*/ 7543 h 8337"/>
                    <a:gd name="connsiteX32" fmla="*/ 8251 w 9490"/>
                    <a:gd name="connsiteY32" fmla="*/ 7365 h 8337"/>
                    <a:gd name="connsiteX33" fmla="*/ 8501 w 9490"/>
                    <a:gd name="connsiteY33" fmla="*/ 7615 h 8337"/>
                    <a:gd name="connsiteX34" fmla="*/ 8287 w 9490"/>
                    <a:gd name="connsiteY34" fmla="*/ 7471 h 8337"/>
                    <a:gd name="connsiteX35" fmla="*/ 8572 w 9490"/>
                    <a:gd name="connsiteY35" fmla="*/ 7722 h 8337"/>
                    <a:gd name="connsiteX36" fmla="*/ 8251 w 9490"/>
                    <a:gd name="connsiteY36" fmla="*/ 7686 h 8337"/>
                    <a:gd name="connsiteX37" fmla="*/ 7572 w 9490"/>
                    <a:gd name="connsiteY37" fmla="*/ 7507 h 8337"/>
                    <a:gd name="connsiteX38" fmla="*/ 7858 w 9490"/>
                    <a:gd name="connsiteY38" fmla="*/ 7471 h 8337"/>
                    <a:gd name="connsiteX39" fmla="*/ 7644 w 9490"/>
                    <a:gd name="connsiteY39" fmla="*/ 7329 h 8337"/>
                    <a:gd name="connsiteX40" fmla="*/ 7751 w 9490"/>
                    <a:gd name="connsiteY40" fmla="*/ 7293 h 8337"/>
                    <a:gd name="connsiteX41" fmla="*/ 7179 w 9490"/>
                    <a:gd name="connsiteY41" fmla="*/ 6579 h 8337"/>
                    <a:gd name="connsiteX42" fmla="*/ 1643 w 9490"/>
                    <a:gd name="connsiteY42" fmla="*/ 2507 h 8337"/>
                    <a:gd name="connsiteX43" fmla="*/ 1464 w 9490"/>
                    <a:gd name="connsiteY43" fmla="*/ 2364 h 8337"/>
                    <a:gd name="connsiteX44" fmla="*/ 1536 w 9490"/>
                    <a:gd name="connsiteY44" fmla="*/ 3221 h 8337"/>
                    <a:gd name="connsiteX45" fmla="*/ 964 w 9490"/>
                    <a:gd name="connsiteY45" fmla="*/ 3185 h 8337"/>
                    <a:gd name="connsiteX46" fmla="*/ 857 w 9490"/>
                    <a:gd name="connsiteY46" fmla="*/ 3114 h 8337"/>
                    <a:gd name="connsiteX47" fmla="*/ 821 w 9490"/>
                    <a:gd name="connsiteY47" fmla="*/ 3578 h 8337"/>
                    <a:gd name="connsiteX48" fmla="*/ 357 w 9490"/>
                    <a:gd name="connsiteY48" fmla="*/ 3293 h 8337"/>
                    <a:gd name="connsiteX49" fmla="*/ 36 w 9490"/>
                    <a:gd name="connsiteY49" fmla="*/ 3364 h 8337"/>
                    <a:gd name="connsiteX50" fmla="*/ 1143 w 9490"/>
                    <a:gd name="connsiteY50" fmla="*/ 4435 h 8337"/>
                    <a:gd name="connsiteX51" fmla="*/ 929 w 9490"/>
                    <a:gd name="connsiteY51" fmla="*/ 4328 h 8337"/>
                    <a:gd name="connsiteX52" fmla="*/ 1572 w 9490"/>
                    <a:gd name="connsiteY52" fmla="*/ 4686 h 8337"/>
                    <a:gd name="connsiteX53" fmla="*/ 1357 w 9490"/>
                    <a:gd name="connsiteY53" fmla="*/ 4578 h 8337"/>
                    <a:gd name="connsiteX54" fmla="*/ 2036 w 9490"/>
                    <a:gd name="connsiteY54" fmla="*/ 4864 h 8337"/>
                    <a:gd name="connsiteX55" fmla="*/ 1464 w 9490"/>
                    <a:gd name="connsiteY55" fmla="*/ 4578 h 8337"/>
                    <a:gd name="connsiteX56" fmla="*/ 1679 w 9490"/>
                    <a:gd name="connsiteY56" fmla="*/ 4578 h 8337"/>
                    <a:gd name="connsiteX57" fmla="*/ 1750 w 9490"/>
                    <a:gd name="connsiteY57" fmla="*/ 4686 h 8337"/>
                    <a:gd name="connsiteX58" fmla="*/ 1929 w 9490"/>
                    <a:gd name="connsiteY58" fmla="*/ 4543 h 8337"/>
                    <a:gd name="connsiteX59" fmla="*/ 4822 w 9490"/>
                    <a:gd name="connsiteY59" fmla="*/ 5686 h 8337"/>
                    <a:gd name="connsiteX60" fmla="*/ 4215 w 9490"/>
                    <a:gd name="connsiteY60" fmla="*/ 5257 h 8337"/>
                    <a:gd name="connsiteX61" fmla="*/ 3000 w 9490"/>
                    <a:gd name="connsiteY61" fmla="*/ 4543 h 8337"/>
                    <a:gd name="connsiteX62" fmla="*/ 2964 w 9490"/>
                    <a:gd name="connsiteY62" fmla="*/ 4007 h 8337"/>
                    <a:gd name="connsiteX63" fmla="*/ 2322 w 9490"/>
                    <a:gd name="connsiteY63" fmla="*/ 3543 h 8337"/>
                    <a:gd name="connsiteX64" fmla="*/ 3607 w 9490"/>
                    <a:gd name="connsiteY64" fmla="*/ 3650 h 8337"/>
                    <a:gd name="connsiteX65" fmla="*/ 3465 w 9490"/>
                    <a:gd name="connsiteY65" fmla="*/ 2936 h 8337"/>
                    <a:gd name="connsiteX66" fmla="*/ 2929 w 9490"/>
                    <a:gd name="connsiteY66" fmla="*/ 2292 h 8337"/>
                    <a:gd name="connsiteX67" fmla="*/ 3572 w 9490"/>
                    <a:gd name="connsiteY67" fmla="*/ 2614 h 8337"/>
                    <a:gd name="connsiteX68" fmla="*/ 3000 w 9490"/>
                    <a:gd name="connsiteY68" fmla="*/ 1935 h 8337"/>
                    <a:gd name="connsiteX69" fmla="*/ 3679 w 9490"/>
                    <a:gd name="connsiteY69" fmla="*/ 1542 h 8337"/>
                    <a:gd name="connsiteX70" fmla="*/ 4465 w 9490"/>
                    <a:gd name="connsiteY70" fmla="*/ 2221 h 8337"/>
                    <a:gd name="connsiteX71" fmla="*/ 4036 w 9490"/>
                    <a:gd name="connsiteY71" fmla="*/ 1578 h 8337"/>
                    <a:gd name="connsiteX72" fmla="*/ 4072 w 9490"/>
                    <a:gd name="connsiteY72" fmla="*/ 1649 h 8337"/>
                    <a:gd name="connsiteX73" fmla="*/ 3750 w 9490"/>
                    <a:gd name="connsiteY73" fmla="*/ 1292 h 8337"/>
                    <a:gd name="connsiteX74" fmla="*/ 4143 w 9490"/>
                    <a:gd name="connsiteY74" fmla="*/ 1507 h 8337"/>
                    <a:gd name="connsiteX75" fmla="*/ 4358 w 9490"/>
                    <a:gd name="connsiteY75" fmla="*/ 1828 h 8337"/>
                    <a:gd name="connsiteX76" fmla="*/ 4358 w 9490"/>
                    <a:gd name="connsiteY76" fmla="*/ 1757 h 8337"/>
                    <a:gd name="connsiteX77" fmla="*/ 4143 w 9490"/>
                    <a:gd name="connsiteY77" fmla="*/ 1471 h 8337"/>
                    <a:gd name="connsiteX78" fmla="*/ 4036 w 9490"/>
                    <a:gd name="connsiteY78" fmla="*/ 1292 h 8337"/>
                    <a:gd name="connsiteX79" fmla="*/ 4286 w 9490"/>
                    <a:gd name="connsiteY79" fmla="*/ 1649 h 8337"/>
                    <a:gd name="connsiteX80" fmla="*/ 4072 w 9490"/>
                    <a:gd name="connsiteY80" fmla="*/ 1364 h 8337"/>
                    <a:gd name="connsiteX81" fmla="*/ 4465 w 9490"/>
                    <a:gd name="connsiteY81" fmla="*/ 1900 h 8337"/>
                    <a:gd name="connsiteX82" fmla="*/ 3715 w 9490"/>
                    <a:gd name="connsiteY82" fmla="*/ 1185 h 8337"/>
                    <a:gd name="connsiteX83" fmla="*/ 3965 w 9490"/>
                    <a:gd name="connsiteY83" fmla="*/ 1578 h 8337"/>
                    <a:gd name="connsiteX84" fmla="*/ 3715 w 9490"/>
                    <a:gd name="connsiteY84" fmla="*/ 1292 h 8337"/>
                    <a:gd name="connsiteX85" fmla="*/ 3215 w 9490"/>
                    <a:gd name="connsiteY85" fmla="*/ 971 h 8337"/>
                    <a:gd name="connsiteX86" fmla="*/ 3072 w 9490"/>
                    <a:gd name="connsiteY86" fmla="*/ 756 h 8337"/>
                    <a:gd name="connsiteX87" fmla="*/ 3536 w 9490"/>
                    <a:gd name="connsiteY87" fmla="*/ 1364 h 8337"/>
                    <a:gd name="connsiteX88" fmla="*/ 3322 w 9490"/>
                    <a:gd name="connsiteY88" fmla="*/ 1256 h 8337"/>
                    <a:gd name="connsiteX89" fmla="*/ 2250 w 9490"/>
                    <a:gd name="connsiteY89" fmla="*/ 6 h 8337"/>
                    <a:gd name="connsiteX90" fmla="*/ 2250 w 9490"/>
                    <a:gd name="connsiteY90" fmla="*/ 6 h 8337"/>
                    <a:gd name="connsiteX91" fmla="*/ 2572 w 9490"/>
                    <a:gd name="connsiteY91" fmla="*/ 507 h 8337"/>
                    <a:gd name="connsiteX92" fmla="*/ 3215 w 9490"/>
                    <a:gd name="connsiteY92" fmla="*/ 1328 h 8337"/>
                    <a:gd name="connsiteX93" fmla="*/ 2857 w 9490"/>
                    <a:gd name="connsiteY93" fmla="*/ 899 h 8337"/>
                    <a:gd name="connsiteX94" fmla="*/ 3000 w 9490"/>
                    <a:gd name="connsiteY94" fmla="*/ 1150 h 8337"/>
                    <a:gd name="connsiteX95" fmla="*/ 2536 w 9490"/>
                    <a:gd name="connsiteY95" fmla="*/ 685 h 8337"/>
                    <a:gd name="connsiteX96" fmla="*/ 2072 w 9490"/>
                    <a:gd name="connsiteY96" fmla="*/ 114 h 8337"/>
                    <a:gd name="connsiteX97" fmla="*/ 2714 w 9490"/>
                    <a:gd name="connsiteY97" fmla="*/ 1007 h 8337"/>
                    <a:gd name="connsiteX98" fmla="*/ 2215 w 9490"/>
                    <a:gd name="connsiteY98" fmla="*/ 864 h 8337"/>
                    <a:gd name="connsiteX99" fmla="*/ 2465 w 9490"/>
                    <a:gd name="connsiteY99" fmla="*/ 1507 h 8337"/>
                    <a:gd name="connsiteX100" fmla="*/ 1464 w 9490"/>
                    <a:gd name="connsiteY100" fmla="*/ 614 h 8337"/>
                    <a:gd name="connsiteX101" fmla="*/ 1607 w 9490"/>
                    <a:gd name="connsiteY101" fmla="*/ 1292 h 8337"/>
                    <a:gd name="connsiteX102" fmla="*/ 1572 w 9490"/>
                    <a:gd name="connsiteY102" fmla="*/ 1221 h 8337"/>
                    <a:gd name="connsiteX103" fmla="*/ 321 w 9490"/>
                    <a:gd name="connsiteY103" fmla="*/ 1471 h 8337"/>
                    <a:gd name="connsiteX104" fmla="*/ 1357 w 9490"/>
                    <a:gd name="connsiteY104" fmla="*/ 2400 h 8337"/>
                    <a:gd name="connsiteX105" fmla="*/ 2250 w 9490"/>
                    <a:gd name="connsiteY105" fmla="*/ 3829 h 8337"/>
                    <a:gd name="connsiteX106" fmla="*/ 1679 w 9490"/>
                    <a:gd name="connsiteY106" fmla="*/ 3757 h 8337"/>
                    <a:gd name="connsiteX107" fmla="*/ 1572 w 9490"/>
                    <a:gd name="connsiteY107" fmla="*/ 3650 h 8337"/>
                    <a:gd name="connsiteX108" fmla="*/ 1429 w 9490"/>
                    <a:gd name="connsiteY108" fmla="*/ 4186 h 8337"/>
                    <a:gd name="connsiteX109" fmla="*/ 2322 w 9490"/>
                    <a:gd name="connsiteY109" fmla="*/ 4900 h 8337"/>
                    <a:gd name="connsiteX110" fmla="*/ 1929 w 9490"/>
                    <a:gd name="connsiteY110" fmla="*/ 4793 h 8337"/>
                    <a:gd name="connsiteX111" fmla="*/ 1393 w 9490"/>
                    <a:gd name="connsiteY111" fmla="*/ 4578 h 8337"/>
                    <a:gd name="connsiteX112" fmla="*/ 1643 w 9490"/>
                    <a:gd name="connsiteY112" fmla="*/ 4757 h 8337"/>
                    <a:gd name="connsiteX113" fmla="*/ 1536 w 9490"/>
                    <a:gd name="connsiteY113" fmla="*/ 4722 h 8337"/>
                    <a:gd name="connsiteX114" fmla="*/ 1857 w 9490"/>
                    <a:gd name="connsiteY114" fmla="*/ 4900 h 8337"/>
                    <a:gd name="connsiteX115" fmla="*/ 2143 w 9490"/>
                    <a:gd name="connsiteY115" fmla="*/ 5007 h 8337"/>
                    <a:gd name="connsiteX116" fmla="*/ 1250 w 9490"/>
                    <a:gd name="connsiteY116" fmla="*/ 4900 h 8337"/>
                    <a:gd name="connsiteX117" fmla="*/ 2072 w 9490"/>
                    <a:gd name="connsiteY117" fmla="*/ 5829 h 8337"/>
                    <a:gd name="connsiteX118" fmla="*/ 1214 w 9490"/>
                    <a:gd name="connsiteY118" fmla="*/ 5471 h 8337"/>
                    <a:gd name="connsiteX119" fmla="*/ 1250 w 9490"/>
                    <a:gd name="connsiteY119" fmla="*/ 5614 h 8337"/>
                    <a:gd name="connsiteX120" fmla="*/ 893 w 9490"/>
                    <a:gd name="connsiteY120" fmla="*/ 5364 h 8337"/>
                    <a:gd name="connsiteX121" fmla="*/ 536 w 9490"/>
                    <a:gd name="connsiteY121" fmla="*/ 5757 h 8337"/>
                    <a:gd name="connsiteX122" fmla="*/ 964 w 9490"/>
                    <a:gd name="connsiteY122" fmla="*/ 5900 h 8337"/>
                    <a:gd name="connsiteX123" fmla="*/ 893 w 9490"/>
                    <a:gd name="connsiteY123" fmla="*/ 5900 h 8337"/>
                    <a:gd name="connsiteX124" fmla="*/ 1500 w 9490"/>
                    <a:gd name="connsiteY124" fmla="*/ 6114 h 8337"/>
                    <a:gd name="connsiteX125" fmla="*/ 250 w 9490"/>
                    <a:gd name="connsiteY125" fmla="*/ 5864 h 8337"/>
                    <a:gd name="connsiteX126" fmla="*/ 536 w 9490"/>
                    <a:gd name="connsiteY126" fmla="*/ 6114 h 8337"/>
                    <a:gd name="connsiteX127" fmla="*/ 1107 w 9490"/>
                    <a:gd name="connsiteY127" fmla="*/ 6257 h 8337"/>
                    <a:gd name="connsiteX128" fmla="*/ 750 w 9490"/>
                    <a:gd name="connsiteY128" fmla="*/ 6221 h 8337"/>
                    <a:gd name="connsiteX129" fmla="*/ 36 w 9490"/>
                    <a:gd name="connsiteY129" fmla="*/ 6043 h 8337"/>
                    <a:gd name="connsiteX130" fmla="*/ 929 w 9490"/>
                    <a:gd name="connsiteY130" fmla="*/ 6293 h 8337"/>
                    <a:gd name="connsiteX131" fmla="*/ 143 w 9490"/>
                    <a:gd name="connsiteY131" fmla="*/ 6079 h 8337"/>
                    <a:gd name="connsiteX132" fmla="*/ 0 w 9490"/>
                    <a:gd name="connsiteY132" fmla="*/ 6186 h 8337"/>
                    <a:gd name="connsiteX133" fmla="*/ 1250 w 9490"/>
                    <a:gd name="connsiteY133" fmla="*/ 6472 h 8337"/>
                    <a:gd name="connsiteX134" fmla="*/ 1214 w 9490"/>
                    <a:gd name="connsiteY134" fmla="*/ 6507 h 8337"/>
                    <a:gd name="connsiteX135" fmla="*/ 1857 w 9490"/>
                    <a:gd name="connsiteY135" fmla="*/ 6650 h 8337"/>
                    <a:gd name="connsiteX136" fmla="*/ 1322 w 9490"/>
                    <a:gd name="connsiteY136" fmla="*/ 6579 h 8337"/>
                    <a:gd name="connsiteX137" fmla="*/ 7001 w 9490"/>
                    <a:gd name="connsiteY137" fmla="*/ 7758 h 8337"/>
                    <a:gd name="connsiteX138" fmla="*/ 8858 w 9490"/>
                    <a:gd name="connsiteY138" fmla="*/ 8150 h 8337"/>
                    <a:gd name="connsiteX139" fmla="*/ 8108 w 9490"/>
                    <a:gd name="connsiteY139" fmla="*/ 8043 h 8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</a:cxnLst>
                  <a:rect l="l" t="t" r="r" b="b"/>
                  <a:pathLst>
                    <a:path w="9490" h="8337">
                      <a:moveTo>
                        <a:pt x="8108" y="8043"/>
                      </a:moveTo>
                      <a:cubicBezTo>
                        <a:pt x="8501" y="8079"/>
                        <a:pt x="9573" y="8400"/>
                        <a:pt x="9144" y="8258"/>
                      </a:cubicBezTo>
                      <a:cubicBezTo>
                        <a:pt x="9215" y="8293"/>
                        <a:pt x="9001" y="8186"/>
                        <a:pt x="8930" y="8115"/>
                      </a:cubicBezTo>
                      <a:cubicBezTo>
                        <a:pt x="8251" y="7758"/>
                        <a:pt x="8930" y="8079"/>
                        <a:pt x="8394" y="7758"/>
                      </a:cubicBezTo>
                      <a:lnTo>
                        <a:pt x="8787" y="7972"/>
                      </a:lnTo>
                      <a:cubicBezTo>
                        <a:pt x="8608" y="7865"/>
                        <a:pt x="8501" y="7758"/>
                        <a:pt x="8680" y="7900"/>
                      </a:cubicBezTo>
                      <a:lnTo>
                        <a:pt x="8787" y="7972"/>
                      </a:lnTo>
                      <a:cubicBezTo>
                        <a:pt x="8501" y="7793"/>
                        <a:pt x="8680" y="7900"/>
                        <a:pt x="8537" y="7793"/>
                      </a:cubicBezTo>
                      <a:lnTo>
                        <a:pt x="8644" y="7865"/>
                      </a:lnTo>
                      <a:lnTo>
                        <a:pt x="8608" y="7829"/>
                      </a:lnTo>
                      <a:lnTo>
                        <a:pt x="8751" y="7936"/>
                      </a:lnTo>
                      <a:cubicBezTo>
                        <a:pt x="8465" y="7722"/>
                        <a:pt x="8465" y="7686"/>
                        <a:pt x="8608" y="7758"/>
                      </a:cubicBezTo>
                      <a:lnTo>
                        <a:pt x="8180" y="7436"/>
                      </a:lnTo>
                      <a:cubicBezTo>
                        <a:pt x="8680" y="7758"/>
                        <a:pt x="7822" y="7043"/>
                        <a:pt x="8358" y="7436"/>
                      </a:cubicBezTo>
                      <a:lnTo>
                        <a:pt x="8465" y="7507"/>
                      </a:lnTo>
                      <a:cubicBezTo>
                        <a:pt x="7429" y="6436"/>
                        <a:pt x="9180" y="8150"/>
                        <a:pt x="8180" y="7079"/>
                      </a:cubicBezTo>
                      <a:cubicBezTo>
                        <a:pt x="8287" y="7222"/>
                        <a:pt x="8394" y="7293"/>
                        <a:pt x="8465" y="7400"/>
                      </a:cubicBezTo>
                      <a:cubicBezTo>
                        <a:pt x="8358" y="7257"/>
                        <a:pt x="8287" y="7150"/>
                        <a:pt x="7501" y="6293"/>
                      </a:cubicBezTo>
                      <a:cubicBezTo>
                        <a:pt x="7501" y="6257"/>
                        <a:pt x="7751" y="6543"/>
                        <a:pt x="8037" y="6865"/>
                      </a:cubicBezTo>
                      <a:cubicBezTo>
                        <a:pt x="7679" y="6472"/>
                        <a:pt x="7537" y="6293"/>
                        <a:pt x="7501" y="6221"/>
                      </a:cubicBezTo>
                      <a:lnTo>
                        <a:pt x="7644" y="6400"/>
                      </a:lnTo>
                      <a:lnTo>
                        <a:pt x="7608" y="6364"/>
                      </a:lnTo>
                      <a:lnTo>
                        <a:pt x="7608" y="6364"/>
                      </a:lnTo>
                      <a:lnTo>
                        <a:pt x="7608" y="6364"/>
                      </a:lnTo>
                      <a:lnTo>
                        <a:pt x="7572" y="6257"/>
                      </a:lnTo>
                      <a:lnTo>
                        <a:pt x="6929" y="5507"/>
                      </a:lnTo>
                      <a:cubicBezTo>
                        <a:pt x="7179" y="5721"/>
                        <a:pt x="7715" y="6436"/>
                        <a:pt x="7608" y="6257"/>
                      </a:cubicBezTo>
                      <a:lnTo>
                        <a:pt x="7108" y="5650"/>
                      </a:lnTo>
                      <a:cubicBezTo>
                        <a:pt x="7287" y="5793"/>
                        <a:pt x="8072" y="6757"/>
                        <a:pt x="8430" y="7222"/>
                      </a:cubicBezTo>
                      <a:cubicBezTo>
                        <a:pt x="8680" y="7471"/>
                        <a:pt x="7751" y="6472"/>
                        <a:pt x="8430" y="7436"/>
                      </a:cubicBezTo>
                      <a:lnTo>
                        <a:pt x="8715" y="7758"/>
                      </a:lnTo>
                      <a:cubicBezTo>
                        <a:pt x="9144" y="8186"/>
                        <a:pt x="8072" y="7150"/>
                        <a:pt x="8465" y="7543"/>
                      </a:cubicBezTo>
                      <a:lnTo>
                        <a:pt x="8251" y="7365"/>
                      </a:lnTo>
                      <a:cubicBezTo>
                        <a:pt x="8322" y="7436"/>
                        <a:pt x="8430" y="7507"/>
                        <a:pt x="8501" y="7615"/>
                      </a:cubicBezTo>
                      <a:cubicBezTo>
                        <a:pt x="8501" y="7650"/>
                        <a:pt x="8430" y="7579"/>
                        <a:pt x="8287" y="7471"/>
                      </a:cubicBezTo>
                      <a:lnTo>
                        <a:pt x="8572" y="7722"/>
                      </a:lnTo>
                      <a:cubicBezTo>
                        <a:pt x="8787" y="7936"/>
                        <a:pt x="8180" y="7543"/>
                        <a:pt x="8251" y="7686"/>
                      </a:cubicBezTo>
                      <a:cubicBezTo>
                        <a:pt x="8858" y="8115"/>
                        <a:pt x="8144" y="7793"/>
                        <a:pt x="7572" y="7507"/>
                      </a:cubicBezTo>
                      <a:cubicBezTo>
                        <a:pt x="6322" y="6865"/>
                        <a:pt x="9144" y="8222"/>
                        <a:pt x="7858" y="7471"/>
                      </a:cubicBezTo>
                      <a:cubicBezTo>
                        <a:pt x="7965" y="7543"/>
                        <a:pt x="7715" y="7365"/>
                        <a:pt x="7644" y="7329"/>
                      </a:cubicBezTo>
                      <a:cubicBezTo>
                        <a:pt x="7679" y="7329"/>
                        <a:pt x="7715" y="7293"/>
                        <a:pt x="7751" y="7293"/>
                      </a:cubicBezTo>
                      <a:cubicBezTo>
                        <a:pt x="7751" y="7293"/>
                        <a:pt x="7822" y="7222"/>
                        <a:pt x="7179" y="6579"/>
                      </a:cubicBezTo>
                      <a:cubicBezTo>
                        <a:pt x="5786" y="6757"/>
                        <a:pt x="5715" y="3900"/>
                        <a:pt x="1643" y="2507"/>
                      </a:cubicBezTo>
                      <a:lnTo>
                        <a:pt x="1464" y="2364"/>
                      </a:lnTo>
                      <a:cubicBezTo>
                        <a:pt x="893" y="2292"/>
                        <a:pt x="679" y="2435"/>
                        <a:pt x="1536" y="3221"/>
                      </a:cubicBezTo>
                      <a:cubicBezTo>
                        <a:pt x="393" y="2507"/>
                        <a:pt x="1357" y="3364"/>
                        <a:pt x="964" y="3185"/>
                      </a:cubicBezTo>
                      <a:lnTo>
                        <a:pt x="857" y="3114"/>
                      </a:lnTo>
                      <a:cubicBezTo>
                        <a:pt x="1714" y="3829"/>
                        <a:pt x="0" y="2971"/>
                        <a:pt x="821" y="3578"/>
                      </a:cubicBezTo>
                      <a:cubicBezTo>
                        <a:pt x="714" y="3507"/>
                        <a:pt x="393" y="3328"/>
                        <a:pt x="357" y="3293"/>
                      </a:cubicBezTo>
                      <a:cubicBezTo>
                        <a:pt x="500" y="3471"/>
                        <a:pt x="750" y="3757"/>
                        <a:pt x="36" y="3364"/>
                      </a:cubicBezTo>
                      <a:cubicBezTo>
                        <a:pt x="179" y="3721"/>
                        <a:pt x="-179" y="3757"/>
                        <a:pt x="1143" y="4435"/>
                      </a:cubicBezTo>
                      <a:lnTo>
                        <a:pt x="929" y="4328"/>
                      </a:lnTo>
                      <a:cubicBezTo>
                        <a:pt x="1821" y="4793"/>
                        <a:pt x="1072" y="4435"/>
                        <a:pt x="1572" y="4686"/>
                      </a:cubicBezTo>
                      <a:cubicBezTo>
                        <a:pt x="1464" y="4650"/>
                        <a:pt x="1393" y="4614"/>
                        <a:pt x="1357" y="4578"/>
                      </a:cubicBezTo>
                      <a:cubicBezTo>
                        <a:pt x="2286" y="5007"/>
                        <a:pt x="1607" y="4686"/>
                        <a:pt x="2036" y="4864"/>
                      </a:cubicBezTo>
                      <a:lnTo>
                        <a:pt x="1464" y="4578"/>
                      </a:lnTo>
                      <a:cubicBezTo>
                        <a:pt x="1536" y="4578"/>
                        <a:pt x="1607" y="4614"/>
                        <a:pt x="1679" y="4578"/>
                      </a:cubicBezTo>
                      <a:lnTo>
                        <a:pt x="1750" y="4686"/>
                      </a:lnTo>
                      <a:cubicBezTo>
                        <a:pt x="3358" y="5436"/>
                        <a:pt x="821" y="4150"/>
                        <a:pt x="1929" y="4543"/>
                      </a:cubicBezTo>
                      <a:cubicBezTo>
                        <a:pt x="1786" y="4293"/>
                        <a:pt x="5501" y="6186"/>
                        <a:pt x="4822" y="5686"/>
                      </a:cubicBezTo>
                      <a:cubicBezTo>
                        <a:pt x="5643" y="6114"/>
                        <a:pt x="3536" y="4971"/>
                        <a:pt x="4215" y="5257"/>
                      </a:cubicBezTo>
                      <a:cubicBezTo>
                        <a:pt x="3358" y="4722"/>
                        <a:pt x="3643" y="4971"/>
                        <a:pt x="3000" y="4543"/>
                      </a:cubicBezTo>
                      <a:cubicBezTo>
                        <a:pt x="3465" y="4686"/>
                        <a:pt x="2286" y="3793"/>
                        <a:pt x="2964" y="4007"/>
                      </a:cubicBezTo>
                      <a:lnTo>
                        <a:pt x="2322" y="3543"/>
                      </a:lnTo>
                      <a:cubicBezTo>
                        <a:pt x="3965" y="4400"/>
                        <a:pt x="2643" y="3114"/>
                        <a:pt x="3607" y="3650"/>
                      </a:cubicBezTo>
                      <a:cubicBezTo>
                        <a:pt x="4179" y="3829"/>
                        <a:pt x="2286" y="2292"/>
                        <a:pt x="3465" y="2936"/>
                      </a:cubicBezTo>
                      <a:lnTo>
                        <a:pt x="2929" y="2292"/>
                      </a:lnTo>
                      <a:cubicBezTo>
                        <a:pt x="2929" y="2149"/>
                        <a:pt x="3750" y="2971"/>
                        <a:pt x="3572" y="2614"/>
                      </a:cubicBezTo>
                      <a:cubicBezTo>
                        <a:pt x="3179" y="2257"/>
                        <a:pt x="3429" y="2257"/>
                        <a:pt x="3000" y="1935"/>
                      </a:cubicBezTo>
                      <a:cubicBezTo>
                        <a:pt x="2786" y="1256"/>
                        <a:pt x="4215" y="2507"/>
                        <a:pt x="3679" y="1542"/>
                      </a:cubicBezTo>
                      <a:cubicBezTo>
                        <a:pt x="4286" y="2185"/>
                        <a:pt x="4036" y="1757"/>
                        <a:pt x="4465" y="2221"/>
                      </a:cubicBezTo>
                      <a:cubicBezTo>
                        <a:pt x="4251" y="1935"/>
                        <a:pt x="4536" y="2114"/>
                        <a:pt x="4036" y="1578"/>
                      </a:cubicBezTo>
                      <a:cubicBezTo>
                        <a:pt x="4000" y="1542"/>
                        <a:pt x="4000" y="1542"/>
                        <a:pt x="4072" y="1649"/>
                      </a:cubicBezTo>
                      <a:lnTo>
                        <a:pt x="3750" y="1292"/>
                      </a:lnTo>
                      <a:cubicBezTo>
                        <a:pt x="3286" y="614"/>
                        <a:pt x="4215" y="1649"/>
                        <a:pt x="4143" y="1507"/>
                      </a:cubicBezTo>
                      <a:cubicBezTo>
                        <a:pt x="4215" y="1614"/>
                        <a:pt x="4179" y="1614"/>
                        <a:pt x="4358" y="1828"/>
                      </a:cubicBezTo>
                      <a:lnTo>
                        <a:pt x="4358" y="1757"/>
                      </a:lnTo>
                      <a:lnTo>
                        <a:pt x="4143" y="1471"/>
                      </a:lnTo>
                      <a:cubicBezTo>
                        <a:pt x="4143" y="1399"/>
                        <a:pt x="4072" y="1364"/>
                        <a:pt x="4036" y="1292"/>
                      </a:cubicBezTo>
                      <a:lnTo>
                        <a:pt x="4286" y="1649"/>
                      </a:lnTo>
                      <a:cubicBezTo>
                        <a:pt x="4143" y="1471"/>
                        <a:pt x="3750" y="899"/>
                        <a:pt x="4072" y="1364"/>
                      </a:cubicBezTo>
                      <a:cubicBezTo>
                        <a:pt x="4251" y="1614"/>
                        <a:pt x="4393" y="1792"/>
                        <a:pt x="4465" y="1900"/>
                      </a:cubicBezTo>
                      <a:cubicBezTo>
                        <a:pt x="4251" y="1649"/>
                        <a:pt x="3929" y="1292"/>
                        <a:pt x="3715" y="1185"/>
                      </a:cubicBezTo>
                      <a:cubicBezTo>
                        <a:pt x="4000" y="1542"/>
                        <a:pt x="3965" y="1507"/>
                        <a:pt x="3965" y="1578"/>
                      </a:cubicBezTo>
                      <a:lnTo>
                        <a:pt x="3715" y="1292"/>
                      </a:lnTo>
                      <a:cubicBezTo>
                        <a:pt x="3893" y="1685"/>
                        <a:pt x="3143" y="650"/>
                        <a:pt x="3215" y="971"/>
                      </a:cubicBezTo>
                      <a:lnTo>
                        <a:pt x="3072" y="756"/>
                      </a:lnTo>
                      <a:lnTo>
                        <a:pt x="3536" y="1364"/>
                      </a:lnTo>
                      <a:cubicBezTo>
                        <a:pt x="3750" y="1757"/>
                        <a:pt x="3429" y="1328"/>
                        <a:pt x="3322" y="1256"/>
                      </a:cubicBezTo>
                      <a:lnTo>
                        <a:pt x="2250" y="6"/>
                      </a:lnTo>
                      <a:lnTo>
                        <a:pt x="2250" y="6"/>
                      </a:lnTo>
                      <a:cubicBezTo>
                        <a:pt x="2215" y="-29"/>
                        <a:pt x="2250" y="78"/>
                        <a:pt x="2572" y="507"/>
                      </a:cubicBezTo>
                      <a:cubicBezTo>
                        <a:pt x="2500" y="363"/>
                        <a:pt x="3393" y="1435"/>
                        <a:pt x="3215" y="1328"/>
                      </a:cubicBezTo>
                      <a:lnTo>
                        <a:pt x="2857" y="899"/>
                      </a:lnTo>
                      <a:cubicBezTo>
                        <a:pt x="2929" y="1042"/>
                        <a:pt x="3072" y="1221"/>
                        <a:pt x="3000" y="1150"/>
                      </a:cubicBezTo>
                      <a:cubicBezTo>
                        <a:pt x="2822" y="899"/>
                        <a:pt x="2465" y="542"/>
                        <a:pt x="2536" y="685"/>
                      </a:cubicBezTo>
                      <a:lnTo>
                        <a:pt x="2072" y="114"/>
                      </a:lnTo>
                      <a:lnTo>
                        <a:pt x="2714" y="1007"/>
                      </a:lnTo>
                      <a:cubicBezTo>
                        <a:pt x="2322" y="650"/>
                        <a:pt x="2750" y="1399"/>
                        <a:pt x="2215" y="864"/>
                      </a:cubicBezTo>
                      <a:cubicBezTo>
                        <a:pt x="2215" y="864"/>
                        <a:pt x="1893" y="828"/>
                        <a:pt x="2465" y="1507"/>
                      </a:cubicBezTo>
                      <a:cubicBezTo>
                        <a:pt x="2107" y="1078"/>
                        <a:pt x="1893" y="1078"/>
                        <a:pt x="1464" y="614"/>
                      </a:cubicBezTo>
                      <a:cubicBezTo>
                        <a:pt x="1857" y="1114"/>
                        <a:pt x="2143" y="1614"/>
                        <a:pt x="1607" y="1292"/>
                      </a:cubicBezTo>
                      <a:lnTo>
                        <a:pt x="1572" y="1221"/>
                      </a:lnTo>
                      <a:cubicBezTo>
                        <a:pt x="714" y="971"/>
                        <a:pt x="1036" y="1542"/>
                        <a:pt x="321" y="1471"/>
                      </a:cubicBezTo>
                      <a:cubicBezTo>
                        <a:pt x="964" y="1935"/>
                        <a:pt x="500" y="1828"/>
                        <a:pt x="1357" y="2400"/>
                      </a:cubicBezTo>
                      <a:cubicBezTo>
                        <a:pt x="1821" y="3114"/>
                        <a:pt x="-179" y="2149"/>
                        <a:pt x="2250" y="3829"/>
                      </a:cubicBezTo>
                      <a:cubicBezTo>
                        <a:pt x="2429" y="4078"/>
                        <a:pt x="1821" y="3757"/>
                        <a:pt x="1679" y="3757"/>
                      </a:cubicBezTo>
                      <a:lnTo>
                        <a:pt x="1572" y="3650"/>
                      </a:lnTo>
                      <a:cubicBezTo>
                        <a:pt x="1607" y="3971"/>
                        <a:pt x="1572" y="4043"/>
                        <a:pt x="1429" y="4186"/>
                      </a:cubicBezTo>
                      <a:cubicBezTo>
                        <a:pt x="1607" y="4400"/>
                        <a:pt x="2679" y="4936"/>
                        <a:pt x="2322" y="4900"/>
                      </a:cubicBezTo>
                      <a:cubicBezTo>
                        <a:pt x="1929" y="4650"/>
                        <a:pt x="1964" y="4757"/>
                        <a:pt x="1929" y="4793"/>
                      </a:cubicBezTo>
                      <a:cubicBezTo>
                        <a:pt x="1893" y="4722"/>
                        <a:pt x="1714" y="4650"/>
                        <a:pt x="1393" y="4578"/>
                      </a:cubicBezTo>
                      <a:cubicBezTo>
                        <a:pt x="1536" y="4650"/>
                        <a:pt x="1607" y="4686"/>
                        <a:pt x="1643" y="4757"/>
                      </a:cubicBezTo>
                      <a:cubicBezTo>
                        <a:pt x="1607" y="4757"/>
                        <a:pt x="1572" y="4722"/>
                        <a:pt x="1536" y="4722"/>
                      </a:cubicBezTo>
                      <a:cubicBezTo>
                        <a:pt x="1643" y="4864"/>
                        <a:pt x="1786" y="4900"/>
                        <a:pt x="1857" y="4900"/>
                      </a:cubicBezTo>
                      <a:cubicBezTo>
                        <a:pt x="1929" y="4936"/>
                        <a:pt x="2000" y="4971"/>
                        <a:pt x="2143" y="5007"/>
                      </a:cubicBezTo>
                      <a:cubicBezTo>
                        <a:pt x="1500" y="4828"/>
                        <a:pt x="2000" y="5221"/>
                        <a:pt x="1250" y="4900"/>
                      </a:cubicBezTo>
                      <a:cubicBezTo>
                        <a:pt x="1250" y="5186"/>
                        <a:pt x="1893" y="5614"/>
                        <a:pt x="2072" y="5829"/>
                      </a:cubicBezTo>
                      <a:cubicBezTo>
                        <a:pt x="1643" y="5721"/>
                        <a:pt x="1322" y="5579"/>
                        <a:pt x="1214" y="5471"/>
                      </a:cubicBezTo>
                      <a:lnTo>
                        <a:pt x="1250" y="5614"/>
                      </a:lnTo>
                      <a:cubicBezTo>
                        <a:pt x="679" y="5436"/>
                        <a:pt x="964" y="5436"/>
                        <a:pt x="893" y="5364"/>
                      </a:cubicBezTo>
                      <a:cubicBezTo>
                        <a:pt x="-179" y="5221"/>
                        <a:pt x="1572" y="5900"/>
                        <a:pt x="536" y="5757"/>
                      </a:cubicBezTo>
                      <a:lnTo>
                        <a:pt x="964" y="5900"/>
                      </a:lnTo>
                      <a:lnTo>
                        <a:pt x="893" y="5900"/>
                      </a:lnTo>
                      <a:cubicBezTo>
                        <a:pt x="1143" y="5972"/>
                        <a:pt x="1429" y="6079"/>
                        <a:pt x="1500" y="6114"/>
                      </a:cubicBezTo>
                      <a:cubicBezTo>
                        <a:pt x="964" y="6007"/>
                        <a:pt x="321" y="5793"/>
                        <a:pt x="250" y="5864"/>
                      </a:cubicBezTo>
                      <a:cubicBezTo>
                        <a:pt x="-322" y="5757"/>
                        <a:pt x="321" y="6043"/>
                        <a:pt x="536" y="6114"/>
                      </a:cubicBezTo>
                      <a:cubicBezTo>
                        <a:pt x="679" y="6114"/>
                        <a:pt x="929" y="6186"/>
                        <a:pt x="1107" y="6257"/>
                      </a:cubicBezTo>
                      <a:cubicBezTo>
                        <a:pt x="1072" y="6293"/>
                        <a:pt x="536" y="6150"/>
                        <a:pt x="750" y="6221"/>
                      </a:cubicBezTo>
                      <a:lnTo>
                        <a:pt x="36" y="6043"/>
                      </a:lnTo>
                      <a:cubicBezTo>
                        <a:pt x="714" y="6186"/>
                        <a:pt x="643" y="6221"/>
                        <a:pt x="929" y="6293"/>
                      </a:cubicBezTo>
                      <a:cubicBezTo>
                        <a:pt x="393" y="6186"/>
                        <a:pt x="536" y="6186"/>
                        <a:pt x="143" y="6079"/>
                      </a:cubicBezTo>
                      <a:cubicBezTo>
                        <a:pt x="36" y="6150"/>
                        <a:pt x="107" y="6114"/>
                        <a:pt x="0" y="6186"/>
                      </a:cubicBezTo>
                      <a:cubicBezTo>
                        <a:pt x="536" y="6293"/>
                        <a:pt x="643" y="6329"/>
                        <a:pt x="1250" y="6472"/>
                      </a:cubicBezTo>
                      <a:cubicBezTo>
                        <a:pt x="1322" y="6507"/>
                        <a:pt x="1750" y="6614"/>
                        <a:pt x="1214" y="6507"/>
                      </a:cubicBezTo>
                      <a:lnTo>
                        <a:pt x="1857" y="6650"/>
                      </a:lnTo>
                      <a:cubicBezTo>
                        <a:pt x="2215" y="6757"/>
                        <a:pt x="2072" y="6722"/>
                        <a:pt x="1322" y="6579"/>
                      </a:cubicBezTo>
                      <a:cubicBezTo>
                        <a:pt x="4000" y="7114"/>
                        <a:pt x="5858" y="7507"/>
                        <a:pt x="7001" y="7758"/>
                      </a:cubicBezTo>
                      <a:cubicBezTo>
                        <a:pt x="8322" y="8043"/>
                        <a:pt x="8858" y="8150"/>
                        <a:pt x="8858" y="8150"/>
                      </a:cubicBezTo>
                      <a:cubicBezTo>
                        <a:pt x="10501" y="8579"/>
                        <a:pt x="8465" y="8150"/>
                        <a:pt x="8108" y="804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8" name="Graphic 1">
                <a:extLst>
                  <a:ext uri="{FF2B5EF4-FFF2-40B4-BE49-F238E27FC236}">
                    <a16:creationId xmlns:a16="http://schemas.microsoft.com/office/drawing/2014/main" id="{A0DDF5FC-6487-7440-B98D-5395D331FA6D}"/>
                  </a:ext>
                </a:extLst>
              </p:cNvPr>
              <p:cNvGrpSpPr/>
              <p:nvPr/>
            </p:nvGrpSpPr>
            <p:grpSpPr>
              <a:xfrm>
                <a:off x="8988706" y="6352980"/>
                <a:ext cx="13984" cy="14243"/>
                <a:chOff x="8988706" y="6352980"/>
                <a:chExt cx="13984" cy="14243"/>
              </a:xfrm>
              <a:grpFill/>
            </p:grpSpPr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DF64F095-FDB4-E543-941A-BB63C647B46F}"/>
                    </a:ext>
                  </a:extLst>
                </p:cNvPr>
                <p:cNvSpPr/>
                <p:nvPr/>
              </p:nvSpPr>
              <p:spPr>
                <a:xfrm>
                  <a:off x="8995385" y="6360330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8911955A-DD88-364B-B8B2-A911914FEAC9}"/>
                    </a:ext>
                  </a:extLst>
                </p:cNvPr>
                <p:cNvSpPr/>
                <p:nvPr/>
              </p:nvSpPr>
              <p:spPr>
                <a:xfrm>
                  <a:off x="8994635" y="6358152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CF6D4EBA-598E-524B-AFCA-40AC570BE583}"/>
                    </a:ext>
                  </a:extLst>
                </p:cNvPr>
                <p:cNvSpPr/>
                <p:nvPr/>
              </p:nvSpPr>
              <p:spPr>
                <a:xfrm>
                  <a:off x="8989849" y="6356758"/>
                  <a:ext cx="35" cy="106"/>
                </a:xfrm>
                <a:custGeom>
                  <a:avLst/>
                  <a:gdLst>
                    <a:gd name="connsiteX0" fmla="*/ 36 w 35"/>
                    <a:gd name="connsiteY0" fmla="*/ 107 h 106"/>
                    <a:gd name="connsiteX1" fmla="*/ 36 w 35"/>
                    <a:gd name="connsiteY1" fmla="*/ 107 h 106"/>
                    <a:gd name="connsiteX2" fmla="*/ 0 w 35"/>
                    <a:gd name="connsiteY2" fmla="*/ 0 h 106"/>
                    <a:gd name="connsiteX3" fmla="*/ 36 w 35"/>
                    <a:gd name="connsiteY3" fmla="*/ 107 h 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" h="106">
                      <a:moveTo>
                        <a:pt x="36" y="107"/>
                      </a:moveTo>
                      <a:lnTo>
                        <a:pt x="36" y="107"/>
                      </a:lnTo>
                      <a:cubicBezTo>
                        <a:pt x="36" y="71"/>
                        <a:pt x="36" y="36"/>
                        <a:pt x="0" y="0"/>
                      </a:cubicBezTo>
                      <a:lnTo>
                        <a:pt x="36" y="107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 101">
                  <a:extLst>
                    <a:ext uri="{FF2B5EF4-FFF2-40B4-BE49-F238E27FC236}">
                      <a16:creationId xmlns:a16="http://schemas.microsoft.com/office/drawing/2014/main" id="{781FB5B7-BA0C-8F48-BEC9-EEB5667BDE9C}"/>
                    </a:ext>
                  </a:extLst>
                </p:cNvPr>
                <p:cNvSpPr/>
                <p:nvPr/>
              </p:nvSpPr>
              <p:spPr>
                <a:xfrm>
                  <a:off x="8988706" y="6352980"/>
                  <a:ext cx="13984" cy="14243"/>
                </a:xfrm>
                <a:custGeom>
                  <a:avLst/>
                  <a:gdLst>
                    <a:gd name="connsiteX0" fmla="*/ 11287 w 13984"/>
                    <a:gd name="connsiteY0" fmla="*/ 3599 h 14243"/>
                    <a:gd name="connsiteX1" fmla="*/ 9323 w 13984"/>
                    <a:gd name="connsiteY1" fmla="*/ 1135 h 14243"/>
                    <a:gd name="connsiteX2" fmla="*/ 5108 w 13984"/>
                    <a:gd name="connsiteY2" fmla="*/ 563 h 14243"/>
                    <a:gd name="connsiteX3" fmla="*/ 1143 w 13984"/>
                    <a:gd name="connsiteY3" fmla="*/ 3885 h 14243"/>
                    <a:gd name="connsiteX4" fmla="*/ 1107 w 13984"/>
                    <a:gd name="connsiteY4" fmla="*/ 6278 h 14243"/>
                    <a:gd name="connsiteX5" fmla="*/ 536 w 13984"/>
                    <a:gd name="connsiteY5" fmla="*/ 6421 h 14243"/>
                    <a:gd name="connsiteX6" fmla="*/ 643 w 13984"/>
                    <a:gd name="connsiteY6" fmla="*/ 7135 h 14243"/>
                    <a:gd name="connsiteX7" fmla="*/ 500 w 13984"/>
                    <a:gd name="connsiteY7" fmla="*/ 7100 h 14243"/>
                    <a:gd name="connsiteX8" fmla="*/ 893 w 13984"/>
                    <a:gd name="connsiteY8" fmla="*/ 7921 h 14243"/>
                    <a:gd name="connsiteX9" fmla="*/ 714 w 13984"/>
                    <a:gd name="connsiteY9" fmla="*/ 7921 h 14243"/>
                    <a:gd name="connsiteX10" fmla="*/ 821 w 13984"/>
                    <a:gd name="connsiteY10" fmla="*/ 8314 h 14243"/>
                    <a:gd name="connsiteX11" fmla="*/ 571 w 13984"/>
                    <a:gd name="connsiteY11" fmla="*/ 8279 h 14243"/>
                    <a:gd name="connsiteX12" fmla="*/ 1286 w 13984"/>
                    <a:gd name="connsiteY12" fmla="*/ 9957 h 14243"/>
                    <a:gd name="connsiteX13" fmla="*/ 1893 w 13984"/>
                    <a:gd name="connsiteY13" fmla="*/ 9671 h 14243"/>
                    <a:gd name="connsiteX14" fmla="*/ 2572 w 13984"/>
                    <a:gd name="connsiteY14" fmla="*/ 10958 h 14243"/>
                    <a:gd name="connsiteX15" fmla="*/ 3572 w 13984"/>
                    <a:gd name="connsiteY15" fmla="*/ 12136 h 14243"/>
                    <a:gd name="connsiteX16" fmla="*/ 3465 w 13984"/>
                    <a:gd name="connsiteY16" fmla="*/ 12243 h 14243"/>
                    <a:gd name="connsiteX17" fmla="*/ 4786 w 13984"/>
                    <a:gd name="connsiteY17" fmla="*/ 12315 h 14243"/>
                    <a:gd name="connsiteX18" fmla="*/ 8394 w 13984"/>
                    <a:gd name="connsiteY18" fmla="*/ 14243 h 14243"/>
                    <a:gd name="connsiteX19" fmla="*/ 10573 w 13984"/>
                    <a:gd name="connsiteY19" fmla="*/ 8136 h 14243"/>
                    <a:gd name="connsiteX20" fmla="*/ 10644 w 13984"/>
                    <a:gd name="connsiteY20" fmla="*/ 7636 h 14243"/>
                    <a:gd name="connsiteX21" fmla="*/ 11144 w 13984"/>
                    <a:gd name="connsiteY21" fmla="*/ 7600 h 14243"/>
                    <a:gd name="connsiteX22" fmla="*/ 9537 w 13984"/>
                    <a:gd name="connsiteY22" fmla="*/ 7457 h 14243"/>
                    <a:gd name="connsiteX23" fmla="*/ 10430 w 13984"/>
                    <a:gd name="connsiteY23" fmla="*/ 7314 h 14243"/>
                    <a:gd name="connsiteX24" fmla="*/ 9573 w 13984"/>
                    <a:gd name="connsiteY24" fmla="*/ 7243 h 14243"/>
                    <a:gd name="connsiteX25" fmla="*/ 9787 w 13984"/>
                    <a:gd name="connsiteY25" fmla="*/ 7243 h 14243"/>
                    <a:gd name="connsiteX26" fmla="*/ 9573 w 13984"/>
                    <a:gd name="connsiteY26" fmla="*/ 7064 h 14243"/>
                    <a:gd name="connsiteX27" fmla="*/ 8501 w 13984"/>
                    <a:gd name="connsiteY27" fmla="*/ 7171 h 14243"/>
                    <a:gd name="connsiteX28" fmla="*/ 9537 w 13984"/>
                    <a:gd name="connsiteY28" fmla="*/ 6957 h 14243"/>
                    <a:gd name="connsiteX29" fmla="*/ 8644 w 13984"/>
                    <a:gd name="connsiteY29" fmla="*/ 7028 h 14243"/>
                    <a:gd name="connsiteX30" fmla="*/ 10787 w 13984"/>
                    <a:gd name="connsiteY30" fmla="*/ 6493 h 14243"/>
                    <a:gd name="connsiteX31" fmla="*/ 10323 w 13984"/>
                    <a:gd name="connsiteY31" fmla="*/ 4742 h 14243"/>
                    <a:gd name="connsiteX32" fmla="*/ 11001 w 13984"/>
                    <a:gd name="connsiteY32" fmla="*/ 4671 h 14243"/>
                    <a:gd name="connsiteX33" fmla="*/ 10430 w 13984"/>
                    <a:gd name="connsiteY33" fmla="*/ 4528 h 14243"/>
                    <a:gd name="connsiteX34" fmla="*/ 9965 w 13984"/>
                    <a:gd name="connsiteY34" fmla="*/ 4492 h 14243"/>
                    <a:gd name="connsiteX35" fmla="*/ 10537 w 13984"/>
                    <a:gd name="connsiteY35" fmla="*/ 4421 h 14243"/>
                    <a:gd name="connsiteX36" fmla="*/ 10108 w 13984"/>
                    <a:gd name="connsiteY36" fmla="*/ 4349 h 14243"/>
                    <a:gd name="connsiteX37" fmla="*/ 10716 w 13984"/>
                    <a:gd name="connsiteY37" fmla="*/ 4242 h 14243"/>
                    <a:gd name="connsiteX38" fmla="*/ 10680 w 13984"/>
                    <a:gd name="connsiteY38" fmla="*/ 3992 h 14243"/>
                    <a:gd name="connsiteX39" fmla="*/ 8323 w 13984"/>
                    <a:gd name="connsiteY39" fmla="*/ 277 h 14243"/>
                    <a:gd name="connsiteX40" fmla="*/ 3965 w 13984"/>
                    <a:gd name="connsiteY40" fmla="*/ 420 h 14243"/>
                    <a:gd name="connsiteX41" fmla="*/ 893 w 13984"/>
                    <a:gd name="connsiteY41" fmla="*/ 3135 h 14243"/>
                    <a:gd name="connsiteX42" fmla="*/ 1643 w 13984"/>
                    <a:gd name="connsiteY42" fmla="*/ 6064 h 14243"/>
                    <a:gd name="connsiteX43" fmla="*/ 3215 w 13984"/>
                    <a:gd name="connsiteY43" fmla="*/ 8207 h 14243"/>
                    <a:gd name="connsiteX44" fmla="*/ 4643 w 13984"/>
                    <a:gd name="connsiteY44" fmla="*/ 9278 h 14243"/>
                    <a:gd name="connsiteX45" fmla="*/ 6144 w 13984"/>
                    <a:gd name="connsiteY45" fmla="*/ 9814 h 14243"/>
                    <a:gd name="connsiteX46" fmla="*/ 7894 w 13984"/>
                    <a:gd name="connsiteY46" fmla="*/ 9743 h 14243"/>
                    <a:gd name="connsiteX47" fmla="*/ 9894 w 13984"/>
                    <a:gd name="connsiteY47" fmla="*/ 8421 h 14243"/>
                    <a:gd name="connsiteX48" fmla="*/ 10823 w 13984"/>
                    <a:gd name="connsiteY48" fmla="*/ 6421 h 14243"/>
                    <a:gd name="connsiteX49" fmla="*/ 10537 w 13984"/>
                    <a:gd name="connsiteY49" fmla="*/ 4992 h 14243"/>
                    <a:gd name="connsiteX50" fmla="*/ 10216 w 13984"/>
                    <a:gd name="connsiteY50" fmla="*/ 4707 h 14243"/>
                    <a:gd name="connsiteX51" fmla="*/ 9715 w 13984"/>
                    <a:gd name="connsiteY51" fmla="*/ 2706 h 14243"/>
                    <a:gd name="connsiteX52" fmla="*/ 8787 w 13984"/>
                    <a:gd name="connsiteY52" fmla="*/ 1564 h 14243"/>
                    <a:gd name="connsiteX53" fmla="*/ 7001 w 13984"/>
                    <a:gd name="connsiteY53" fmla="*/ 671 h 14243"/>
                    <a:gd name="connsiteX54" fmla="*/ 4286 w 13984"/>
                    <a:gd name="connsiteY54" fmla="*/ 1063 h 14243"/>
                    <a:gd name="connsiteX55" fmla="*/ 4251 w 13984"/>
                    <a:gd name="connsiteY55" fmla="*/ 3671 h 14243"/>
                    <a:gd name="connsiteX56" fmla="*/ 4965 w 13984"/>
                    <a:gd name="connsiteY56" fmla="*/ 4242 h 14243"/>
                    <a:gd name="connsiteX57" fmla="*/ 5322 w 13984"/>
                    <a:gd name="connsiteY57" fmla="*/ 4600 h 14243"/>
                    <a:gd name="connsiteX58" fmla="*/ 5465 w 13984"/>
                    <a:gd name="connsiteY58" fmla="*/ 4814 h 14243"/>
                    <a:gd name="connsiteX59" fmla="*/ 5429 w 13984"/>
                    <a:gd name="connsiteY59" fmla="*/ 4778 h 14243"/>
                    <a:gd name="connsiteX60" fmla="*/ 5322 w 13984"/>
                    <a:gd name="connsiteY60" fmla="*/ 4921 h 14243"/>
                    <a:gd name="connsiteX61" fmla="*/ 5322 w 13984"/>
                    <a:gd name="connsiteY61" fmla="*/ 4921 h 14243"/>
                    <a:gd name="connsiteX62" fmla="*/ 4858 w 13984"/>
                    <a:gd name="connsiteY62" fmla="*/ 5350 h 14243"/>
                    <a:gd name="connsiteX63" fmla="*/ 4965 w 13984"/>
                    <a:gd name="connsiteY63" fmla="*/ 5314 h 14243"/>
                    <a:gd name="connsiteX64" fmla="*/ 4965 w 13984"/>
                    <a:gd name="connsiteY64" fmla="*/ 5314 h 14243"/>
                    <a:gd name="connsiteX65" fmla="*/ 5536 w 13984"/>
                    <a:gd name="connsiteY65" fmla="*/ 5314 h 14243"/>
                    <a:gd name="connsiteX66" fmla="*/ 5501 w 13984"/>
                    <a:gd name="connsiteY66" fmla="*/ 5314 h 14243"/>
                    <a:gd name="connsiteX67" fmla="*/ 5644 w 13984"/>
                    <a:gd name="connsiteY67" fmla="*/ 5385 h 14243"/>
                    <a:gd name="connsiteX68" fmla="*/ 5572 w 13984"/>
                    <a:gd name="connsiteY68" fmla="*/ 5242 h 14243"/>
                    <a:gd name="connsiteX69" fmla="*/ 5536 w 13984"/>
                    <a:gd name="connsiteY69" fmla="*/ 5100 h 14243"/>
                    <a:gd name="connsiteX70" fmla="*/ 5536 w 13984"/>
                    <a:gd name="connsiteY70" fmla="*/ 5242 h 14243"/>
                    <a:gd name="connsiteX71" fmla="*/ 5536 w 13984"/>
                    <a:gd name="connsiteY71" fmla="*/ 5385 h 14243"/>
                    <a:gd name="connsiteX72" fmla="*/ 5536 w 13984"/>
                    <a:gd name="connsiteY72" fmla="*/ 5385 h 14243"/>
                    <a:gd name="connsiteX73" fmla="*/ 5751 w 13984"/>
                    <a:gd name="connsiteY73" fmla="*/ 5278 h 14243"/>
                    <a:gd name="connsiteX74" fmla="*/ 5751 w 13984"/>
                    <a:gd name="connsiteY74" fmla="*/ 5278 h 14243"/>
                    <a:gd name="connsiteX75" fmla="*/ 6215 w 13984"/>
                    <a:gd name="connsiteY75" fmla="*/ 5242 h 14243"/>
                    <a:gd name="connsiteX76" fmla="*/ 6215 w 13984"/>
                    <a:gd name="connsiteY76" fmla="*/ 5242 h 14243"/>
                    <a:gd name="connsiteX77" fmla="*/ 6287 w 13984"/>
                    <a:gd name="connsiteY77" fmla="*/ 5242 h 14243"/>
                    <a:gd name="connsiteX78" fmla="*/ 6287 w 13984"/>
                    <a:gd name="connsiteY78" fmla="*/ 5242 h 14243"/>
                    <a:gd name="connsiteX79" fmla="*/ 6179 w 13984"/>
                    <a:gd name="connsiteY79" fmla="*/ 5206 h 14243"/>
                    <a:gd name="connsiteX80" fmla="*/ 5751 w 13984"/>
                    <a:gd name="connsiteY80" fmla="*/ 4885 h 14243"/>
                    <a:gd name="connsiteX81" fmla="*/ 5715 w 13984"/>
                    <a:gd name="connsiteY81" fmla="*/ 4849 h 14243"/>
                    <a:gd name="connsiteX82" fmla="*/ 5715 w 13984"/>
                    <a:gd name="connsiteY82" fmla="*/ 4849 h 14243"/>
                    <a:gd name="connsiteX83" fmla="*/ 5644 w 13984"/>
                    <a:gd name="connsiteY83" fmla="*/ 4778 h 14243"/>
                    <a:gd name="connsiteX84" fmla="*/ 5644 w 13984"/>
                    <a:gd name="connsiteY84" fmla="*/ 4778 h 14243"/>
                    <a:gd name="connsiteX85" fmla="*/ 5536 w 13984"/>
                    <a:gd name="connsiteY85" fmla="*/ 5028 h 14243"/>
                    <a:gd name="connsiteX86" fmla="*/ 2536 w 13984"/>
                    <a:gd name="connsiteY86" fmla="*/ 4707 h 14243"/>
                    <a:gd name="connsiteX87" fmla="*/ 2750 w 13984"/>
                    <a:gd name="connsiteY87" fmla="*/ 4814 h 14243"/>
                    <a:gd name="connsiteX88" fmla="*/ 2179 w 13984"/>
                    <a:gd name="connsiteY88" fmla="*/ 5135 h 14243"/>
                    <a:gd name="connsiteX89" fmla="*/ 1429 w 13984"/>
                    <a:gd name="connsiteY89" fmla="*/ 5242 h 14243"/>
                    <a:gd name="connsiteX90" fmla="*/ 2000 w 13984"/>
                    <a:gd name="connsiteY90" fmla="*/ 5314 h 14243"/>
                    <a:gd name="connsiteX91" fmla="*/ 1143 w 13984"/>
                    <a:gd name="connsiteY91" fmla="*/ 5421 h 14243"/>
                    <a:gd name="connsiteX92" fmla="*/ 1000 w 13984"/>
                    <a:gd name="connsiteY92" fmla="*/ 5993 h 14243"/>
                    <a:gd name="connsiteX93" fmla="*/ 2107 w 13984"/>
                    <a:gd name="connsiteY93" fmla="*/ 6099 h 14243"/>
                    <a:gd name="connsiteX94" fmla="*/ 1179 w 13984"/>
                    <a:gd name="connsiteY94" fmla="*/ 6278 h 14243"/>
                    <a:gd name="connsiteX95" fmla="*/ 1286 w 13984"/>
                    <a:gd name="connsiteY95" fmla="*/ 6242 h 14243"/>
                    <a:gd name="connsiteX96" fmla="*/ 714 w 13984"/>
                    <a:gd name="connsiteY96" fmla="*/ 6278 h 14243"/>
                    <a:gd name="connsiteX97" fmla="*/ 1143 w 13984"/>
                    <a:gd name="connsiteY97" fmla="*/ 6600 h 14243"/>
                    <a:gd name="connsiteX98" fmla="*/ 1643 w 13984"/>
                    <a:gd name="connsiteY98" fmla="*/ 6493 h 14243"/>
                    <a:gd name="connsiteX99" fmla="*/ 1572 w 13984"/>
                    <a:gd name="connsiteY99" fmla="*/ 6600 h 14243"/>
                    <a:gd name="connsiteX100" fmla="*/ 1107 w 13984"/>
                    <a:gd name="connsiteY100" fmla="*/ 6600 h 14243"/>
                    <a:gd name="connsiteX101" fmla="*/ 857 w 13984"/>
                    <a:gd name="connsiteY101" fmla="*/ 6814 h 14243"/>
                    <a:gd name="connsiteX102" fmla="*/ 1429 w 13984"/>
                    <a:gd name="connsiteY102" fmla="*/ 6743 h 14243"/>
                    <a:gd name="connsiteX103" fmla="*/ 1000 w 13984"/>
                    <a:gd name="connsiteY103" fmla="*/ 6992 h 14243"/>
                    <a:gd name="connsiteX104" fmla="*/ 1964 w 13984"/>
                    <a:gd name="connsiteY104" fmla="*/ 6921 h 14243"/>
                    <a:gd name="connsiteX105" fmla="*/ 821 w 13984"/>
                    <a:gd name="connsiteY105" fmla="*/ 7457 h 14243"/>
                    <a:gd name="connsiteX106" fmla="*/ 1572 w 13984"/>
                    <a:gd name="connsiteY106" fmla="*/ 7457 h 14243"/>
                    <a:gd name="connsiteX107" fmla="*/ 1000 w 13984"/>
                    <a:gd name="connsiteY107" fmla="*/ 7493 h 14243"/>
                    <a:gd name="connsiteX108" fmla="*/ 393 w 13984"/>
                    <a:gd name="connsiteY108" fmla="*/ 7743 h 14243"/>
                    <a:gd name="connsiteX109" fmla="*/ 0 w 13984"/>
                    <a:gd name="connsiteY109" fmla="*/ 7743 h 14243"/>
                    <a:gd name="connsiteX110" fmla="*/ 1179 w 13984"/>
                    <a:gd name="connsiteY110" fmla="*/ 7707 h 14243"/>
                    <a:gd name="connsiteX111" fmla="*/ 1572 w 13984"/>
                    <a:gd name="connsiteY111" fmla="*/ 7921 h 14243"/>
                    <a:gd name="connsiteX112" fmla="*/ 2572 w 13984"/>
                    <a:gd name="connsiteY112" fmla="*/ 7885 h 14243"/>
                    <a:gd name="connsiteX113" fmla="*/ 2036 w 13984"/>
                    <a:gd name="connsiteY113" fmla="*/ 7921 h 14243"/>
                    <a:gd name="connsiteX114" fmla="*/ 2286 w 13984"/>
                    <a:gd name="connsiteY114" fmla="*/ 7993 h 14243"/>
                    <a:gd name="connsiteX115" fmla="*/ 1572 w 13984"/>
                    <a:gd name="connsiteY115" fmla="*/ 8100 h 14243"/>
                    <a:gd name="connsiteX116" fmla="*/ 893 w 13984"/>
                    <a:gd name="connsiteY116" fmla="*/ 8100 h 14243"/>
                    <a:gd name="connsiteX117" fmla="*/ 1893 w 13984"/>
                    <a:gd name="connsiteY117" fmla="*/ 8136 h 14243"/>
                    <a:gd name="connsiteX118" fmla="*/ 1286 w 13984"/>
                    <a:gd name="connsiteY118" fmla="*/ 8457 h 14243"/>
                    <a:gd name="connsiteX119" fmla="*/ 1786 w 13984"/>
                    <a:gd name="connsiteY119" fmla="*/ 8672 h 14243"/>
                    <a:gd name="connsiteX120" fmla="*/ 464 w 13984"/>
                    <a:gd name="connsiteY120" fmla="*/ 8814 h 14243"/>
                    <a:gd name="connsiteX121" fmla="*/ 1143 w 13984"/>
                    <a:gd name="connsiteY121" fmla="*/ 8886 h 14243"/>
                    <a:gd name="connsiteX122" fmla="*/ 6537 w 13984"/>
                    <a:gd name="connsiteY122" fmla="*/ 7671 h 14243"/>
                    <a:gd name="connsiteX123" fmla="*/ 6537 w 13984"/>
                    <a:gd name="connsiteY123" fmla="*/ 7707 h 14243"/>
                    <a:gd name="connsiteX124" fmla="*/ 6537 w 13984"/>
                    <a:gd name="connsiteY124" fmla="*/ 7707 h 14243"/>
                    <a:gd name="connsiteX125" fmla="*/ 6751 w 13984"/>
                    <a:gd name="connsiteY125" fmla="*/ 7564 h 14243"/>
                    <a:gd name="connsiteX126" fmla="*/ 6786 w 13984"/>
                    <a:gd name="connsiteY126" fmla="*/ 7528 h 14243"/>
                    <a:gd name="connsiteX127" fmla="*/ 7036 w 13984"/>
                    <a:gd name="connsiteY127" fmla="*/ 7493 h 14243"/>
                    <a:gd name="connsiteX128" fmla="*/ 7036 w 13984"/>
                    <a:gd name="connsiteY128" fmla="*/ 7493 h 14243"/>
                    <a:gd name="connsiteX129" fmla="*/ 7036 w 13984"/>
                    <a:gd name="connsiteY129" fmla="*/ 7493 h 14243"/>
                    <a:gd name="connsiteX130" fmla="*/ 6894 w 13984"/>
                    <a:gd name="connsiteY130" fmla="*/ 7457 h 14243"/>
                    <a:gd name="connsiteX131" fmla="*/ 6786 w 13984"/>
                    <a:gd name="connsiteY131" fmla="*/ 7386 h 14243"/>
                    <a:gd name="connsiteX132" fmla="*/ 6751 w 13984"/>
                    <a:gd name="connsiteY132" fmla="*/ 7350 h 14243"/>
                    <a:gd name="connsiteX133" fmla="*/ 6751 w 13984"/>
                    <a:gd name="connsiteY133" fmla="*/ 7350 h 14243"/>
                    <a:gd name="connsiteX134" fmla="*/ 6715 w 13984"/>
                    <a:gd name="connsiteY134" fmla="*/ 7350 h 14243"/>
                    <a:gd name="connsiteX135" fmla="*/ 6715 w 13984"/>
                    <a:gd name="connsiteY135" fmla="*/ 7350 h 14243"/>
                    <a:gd name="connsiteX136" fmla="*/ 6715 w 13984"/>
                    <a:gd name="connsiteY136" fmla="*/ 7350 h 14243"/>
                    <a:gd name="connsiteX137" fmla="*/ 6715 w 13984"/>
                    <a:gd name="connsiteY137" fmla="*/ 7350 h 14243"/>
                    <a:gd name="connsiteX138" fmla="*/ 6608 w 13984"/>
                    <a:gd name="connsiteY138" fmla="*/ 7278 h 14243"/>
                    <a:gd name="connsiteX139" fmla="*/ 6572 w 13984"/>
                    <a:gd name="connsiteY139" fmla="*/ 7243 h 14243"/>
                    <a:gd name="connsiteX140" fmla="*/ 6572 w 13984"/>
                    <a:gd name="connsiteY140" fmla="*/ 7278 h 14243"/>
                    <a:gd name="connsiteX141" fmla="*/ 6572 w 13984"/>
                    <a:gd name="connsiteY141" fmla="*/ 7243 h 14243"/>
                    <a:gd name="connsiteX142" fmla="*/ 6572 w 13984"/>
                    <a:gd name="connsiteY142" fmla="*/ 7278 h 14243"/>
                    <a:gd name="connsiteX143" fmla="*/ 6537 w 13984"/>
                    <a:gd name="connsiteY143" fmla="*/ 7421 h 14243"/>
                    <a:gd name="connsiteX144" fmla="*/ 6537 w 13984"/>
                    <a:gd name="connsiteY144" fmla="*/ 7457 h 14243"/>
                    <a:gd name="connsiteX145" fmla="*/ 6537 w 13984"/>
                    <a:gd name="connsiteY145" fmla="*/ 7457 h 14243"/>
                    <a:gd name="connsiteX146" fmla="*/ 6501 w 13984"/>
                    <a:gd name="connsiteY146" fmla="*/ 7493 h 14243"/>
                    <a:gd name="connsiteX147" fmla="*/ 6465 w 13984"/>
                    <a:gd name="connsiteY147" fmla="*/ 7564 h 14243"/>
                    <a:gd name="connsiteX148" fmla="*/ 6322 w 13984"/>
                    <a:gd name="connsiteY148" fmla="*/ 7707 h 14243"/>
                    <a:gd name="connsiteX149" fmla="*/ 6322 w 13984"/>
                    <a:gd name="connsiteY149" fmla="*/ 7707 h 14243"/>
                    <a:gd name="connsiteX150" fmla="*/ 6287 w 13984"/>
                    <a:gd name="connsiteY150" fmla="*/ 7743 h 14243"/>
                    <a:gd name="connsiteX151" fmla="*/ 6287 w 13984"/>
                    <a:gd name="connsiteY151" fmla="*/ 7743 h 14243"/>
                    <a:gd name="connsiteX152" fmla="*/ 6251 w 13984"/>
                    <a:gd name="connsiteY152" fmla="*/ 7743 h 14243"/>
                    <a:gd name="connsiteX153" fmla="*/ 6251 w 13984"/>
                    <a:gd name="connsiteY153" fmla="*/ 7743 h 14243"/>
                    <a:gd name="connsiteX154" fmla="*/ 6251 w 13984"/>
                    <a:gd name="connsiteY154" fmla="*/ 7743 h 14243"/>
                    <a:gd name="connsiteX155" fmla="*/ 6251 w 13984"/>
                    <a:gd name="connsiteY155" fmla="*/ 7743 h 14243"/>
                    <a:gd name="connsiteX156" fmla="*/ 6394 w 13984"/>
                    <a:gd name="connsiteY156" fmla="*/ 7707 h 14243"/>
                    <a:gd name="connsiteX157" fmla="*/ 6572 w 13984"/>
                    <a:gd name="connsiteY157" fmla="*/ 7671 h 14243"/>
                    <a:gd name="connsiteX158" fmla="*/ 6894 w 13984"/>
                    <a:gd name="connsiteY158" fmla="*/ 7671 h 14243"/>
                    <a:gd name="connsiteX159" fmla="*/ 6608 w 13984"/>
                    <a:gd name="connsiteY159" fmla="*/ 7707 h 14243"/>
                    <a:gd name="connsiteX160" fmla="*/ 7251 w 13984"/>
                    <a:gd name="connsiteY160" fmla="*/ 7885 h 14243"/>
                    <a:gd name="connsiteX161" fmla="*/ 7965 w 13984"/>
                    <a:gd name="connsiteY161" fmla="*/ 8386 h 14243"/>
                    <a:gd name="connsiteX162" fmla="*/ 8930 w 13984"/>
                    <a:gd name="connsiteY162" fmla="*/ 9600 h 14243"/>
                    <a:gd name="connsiteX163" fmla="*/ 10501 w 13984"/>
                    <a:gd name="connsiteY163" fmla="*/ 11172 h 14243"/>
                    <a:gd name="connsiteX164" fmla="*/ 13002 w 13984"/>
                    <a:gd name="connsiteY164" fmla="*/ 10171 h 14243"/>
                    <a:gd name="connsiteX165" fmla="*/ 13537 w 13984"/>
                    <a:gd name="connsiteY165" fmla="*/ 6207 h 14243"/>
                    <a:gd name="connsiteX166" fmla="*/ 11287 w 13984"/>
                    <a:gd name="connsiteY166" fmla="*/ 3599 h 14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</a:cxnLst>
                  <a:rect l="l" t="t" r="r" b="b"/>
                  <a:pathLst>
                    <a:path w="13984" h="14243">
                      <a:moveTo>
                        <a:pt x="11287" y="3599"/>
                      </a:moveTo>
                      <a:cubicBezTo>
                        <a:pt x="10680" y="2635"/>
                        <a:pt x="10216" y="1813"/>
                        <a:pt x="9323" y="1135"/>
                      </a:cubicBezTo>
                      <a:cubicBezTo>
                        <a:pt x="8501" y="492"/>
                        <a:pt x="7036" y="-116"/>
                        <a:pt x="5108" y="563"/>
                      </a:cubicBezTo>
                      <a:cubicBezTo>
                        <a:pt x="3143" y="885"/>
                        <a:pt x="1643" y="2635"/>
                        <a:pt x="1143" y="3885"/>
                      </a:cubicBezTo>
                      <a:cubicBezTo>
                        <a:pt x="1643" y="4885"/>
                        <a:pt x="429" y="5457"/>
                        <a:pt x="1107" y="6278"/>
                      </a:cubicBezTo>
                      <a:lnTo>
                        <a:pt x="536" y="6421"/>
                      </a:lnTo>
                      <a:cubicBezTo>
                        <a:pt x="786" y="6671"/>
                        <a:pt x="929" y="6921"/>
                        <a:pt x="643" y="7135"/>
                      </a:cubicBezTo>
                      <a:lnTo>
                        <a:pt x="500" y="7100"/>
                      </a:lnTo>
                      <a:cubicBezTo>
                        <a:pt x="893" y="7421"/>
                        <a:pt x="643" y="7779"/>
                        <a:pt x="893" y="7921"/>
                      </a:cubicBezTo>
                      <a:lnTo>
                        <a:pt x="714" y="7921"/>
                      </a:lnTo>
                      <a:lnTo>
                        <a:pt x="821" y="8314"/>
                      </a:lnTo>
                      <a:lnTo>
                        <a:pt x="571" y="8279"/>
                      </a:lnTo>
                      <a:cubicBezTo>
                        <a:pt x="1072" y="8814"/>
                        <a:pt x="1250" y="9314"/>
                        <a:pt x="1286" y="9957"/>
                      </a:cubicBezTo>
                      <a:lnTo>
                        <a:pt x="1893" y="9671"/>
                      </a:lnTo>
                      <a:cubicBezTo>
                        <a:pt x="1786" y="10350"/>
                        <a:pt x="2179" y="10707"/>
                        <a:pt x="2572" y="10958"/>
                      </a:cubicBezTo>
                      <a:cubicBezTo>
                        <a:pt x="2965" y="11207"/>
                        <a:pt x="3286" y="11386"/>
                        <a:pt x="3572" y="12136"/>
                      </a:cubicBezTo>
                      <a:lnTo>
                        <a:pt x="3465" y="12243"/>
                      </a:lnTo>
                      <a:cubicBezTo>
                        <a:pt x="4108" y="12136"/>
                        <a:pt x="4465" y="12136"/>
                        <a:pt x="4786" y="12315"/>
                      </a:cubicBezTo>
                      <a:lnTo>
                        <a:pt x="8394" y="14243"/>
                      </a:lnTo>
                      <a:lnTo>
                        <a:pt x="10573" y="8136"/>
                      </a:lnTo>
                      <a:cubicBezTo>
                        <a:pt x="10644" y="7957"/>
                        <a:pt x="11859" y="7743"/>
                        <a:pt x="10644" y="7636"/>
                      </a:cubicBezTo>
                      <a:cubicBezTo>
                        <a:pt x="10858" y="7671"/>
                        <a:pt x="11001" y="7600"/>
                        <a:pt x="11144" y="7600"/>
                      </a:cubicBezTo>
                      <a:cubicBezTo>
                        <a:pt x="10930" y="7493"/>
                        <a:pt x="10823" y="7386"/>
                        <a:pt x="9537" y="7457"/>
                      </a:cubicBezTo>
                      <a:cubicBezTo>
                        <a:pt x="9537" y="7350"/>
                        <a:pt x="9930" y="7350"/>
                        <a:pt x="10430" y="7314"/>
                      </a:cubicBezTo>
                      <a:cubicBezTo>
                        <a:pt x="9858" y="7350"/>
                        <a:pt x="9608" y="7314"/>
                        <a:pt x="9573" y="7243"/>
                      </a:cubicBezTo>
                      <a:lnTo>
                        <a:pt x="9787" y="7243"/>
                      </a:lnTo>
                      <a:lnTo>
                        <a:pt x="9573" y="7064"/>
                      </a:lnTo>
                      <a:lnTo>
                        <a:pt x="8501" y="7171"/>
                      </a:lnTo>
                      <a:cubicBezTo>
                        <a:pt x="8787" y="7028"/>
                        <a:pt x="9823" y="7028"/>
                        <a:pt x="9537" y="6957"/>
                      </a:cubicBezTo>
                      <a:lnTo>
                        <a:pt x="8644" y="7028"/>
                      </a:lnTo>
                      <a:cubicBezTo>
                        <a:pt x="8822" y="6886"/>
                        <a:pt x="10144" y="6671"/>
                        <a:pt x="10787" y="6493"/>
                      </a:cubicBezTo>
                      <a:cubicBezTo>
                        <a:pt x="11108" y="5885"/>
                        <a:pt x="8822" y="5421"/>
                        <a:pt x="10323" y="4742"/>
                      </a:cubicBezTo>
                      <a:lnTo>
                        <a:pt x="11001" y="4671"/>
                      </a:lnTo>
                      <a:cubicBezTo>
                        <a:pt x="11966" y="4600"/>
                        <a:pt x="9537" y="4635"/>
                        <a:pt x="10430" y="4528"/>
                      </a:cubicBezTo>
                      <a:lnTo>
                        <a:pt x="9965" y="4492"/>
                      </a:lnTo>
                      <a:cubicBezTo>
                        <a:pt x="10144" y="4457"/>
                        <a:pt x="10323" y="4421"/>
                        <a:pt x="10537" y="4421"/>
                      </a:cubicBezTo>
                      <a:cubicBezTo>
                        <a:pt x="10573" y="4349"/>
                        <a:pt x="10394" y="4385"/>
                        <a:pt x="10108" y="4349"/>
                      </a:cubicBezTo>
                      <a:lnTo>
                        <a:pt x="10716" y="4242"/>
                      </a:lnTo>
                      <a:cubicBezTo>
                        <a:pt x="10894" y="4135"/>
                        <a:pt x="10823" y="4064"/>
                        <a:pt x="10680" y="3992"/>
                      </a:cubicBezTo>
                      <a:lnTo>
                        <a:pt x="8323" y="277"/>
                      </a:lnTo>
                      <a:cubicBezTo>
                        <a:pt x="7215" y="-80"/>
                        <a:pt x="5644" y="-151"/>
                        <a:pt x="3965" y="420"/>
                      </a:cubicBezTo>
                      <a:cubicBezTo>
                        <a:pt x="2072" y="528"/>
                        <a:pt x="964" y="2135"/>
                        <a:pt x="893" y="3135"/>
                      </a:cubicBezTo>
                      <a:cubicBezTo>
                        <a:pt x="714" y="4242"/>
                        <a:pt x="1107" y="5206"/>
                        <a:pt x="1643" y="6064"/>
                      </a:cubicBezTo>
                      <a:cubicBezTo>
                        <a:pt x="2143" y="6600"/>
                        <a:pt x="2393" y="7314"/>
                        <a:pt x="3215" y="8207"/>
                      </a:cubicBezTo>
                      <a:cubicBezTo>
                        <a:pt x="3608" y="8636"/>
                        <a:pt x="4108" y="8993"/>
                        <a:pt x="4643" y="9278"/>
                      </a:cubicBezTo>
                      <a:cubicBezTo>
                        <a:pt x="5179" y="9529"/>
                        <a:pt x="5608" y="9707"/>
                        <a:pt x="6144" y="9814"/>
                      </a:cubicBezTo>
                      <a:cubicBezTo>
                        <a:pt x="6715" y="9886"/>
                        <a:pt x="7215" y="9922"/>
                        <a:pt x="7894" y="9743"/>
                      </a:cubicBezTo>
                      <a:cubicBezTo>
                        <a:pt x="8644" y="9493"/>
                        <a:pt x="9323" y="9100"/>
                        <a:pt x="9894" y="8421"/>
                      </a:cubicBezTo>
                      <a:cubicBezTo>
                        <a:pt x="10466" y="7707"/>
                        <a:pt x="10680" y="7135"/>
                        <a:pt x="10823" y="6421"/>
                      </a:cubicBezTo>
                      <a:cubicBezTo>
                        <a:pt x="10858" y="5921"/>
                        <a:pt x="10787" y="5314"/>
                        <a:pt x="10537" y="4992"/>
                      </a:cubicBezTo>
                      <a:cubicBezTo>
                        <a:pt x="10680" y="4885"/>
                        <a:pt x="10323" y="4671"/>
                        <a:pt x="10216" y="4707"/>
                      </a:cubicBezTo>
                      <a:cubicBezTo>
                        <a:pt x="10144" y="3885"/>
                        <a:pt x="10001" y="3314"/>
                        <a:pt x="9715" y="2706"/>
                      </a:cubicBezTo>
                      <a:cubicBezTo>
                        <a:pt x="9715" y="2706"/>
                        <a:pt x="9501" y="2170"/>
                        <a:pt x="8787" y="1564"/>
                      </a:cubicBezTo>
                      <a:cubicBezTo>
                        <a:pt x="8430" y="1278"/>
                        <a:pt x="7858" y="885"/>
                        <a:pt x="7001" y="671"/>
                      </a:cubicBezTo>
                      <a:cubicBezTo>
                        <a:pt x="6179" y="456"/>
                        <a:pt x="4929" y="563"/>
                        <a:pt x="4286" y="1063"/>
                      </a:cubicBezTo>
                      <a:cubicBezTo>
                        <a:pt x="2893" y="2099"/>
                        <a:pt x="3465" y="3028"/>
                        <a:pt x="4251" y="3671"/>
                      </a:cubicBezTo>
                      <a:cubicBezTo>
                        <a:pt x="4465" y="3849"/>
                        <a:pt x="4715" y="4028"/>
                        <a:pt x="4965" y="4242"/>
                      </a:cubicBezTo>
                      <a:cubicBezTo>
                        <a:pt x="5072" y="4349"/>
                        <a:pt x="5215" y="4457"/>
                        <a:pt x="5322" y="4600"/>
                      </a:cubicBezTo>
                      <a:lnTo>
                        <a:pt x="5465" y="4814"/>
                      </a:lnTo>
                      <a:lnTo>
                        <a:pt x="5429" y="4778"/>
                      </a:lnTo>
                      <a:cubicBezTo>
                        <a:pt x="5358" y="4707"/>
                        <a:pt x="5465" y="4635"/>
                        <a:pt x="5322" y="4921"/>
                      </a:cubicBezTo>
                      <a:lnTo>
                        <a:pt x="5322" y="4921"/>
                      </a:lnTo>
                      <a:cubicBezTo>
                        <a:pt x="5144" y="5242"/>
                        <a:pt x="4858" y="5350"/>
                        <a:pt x="4858" y="5350"/>
                      </a:cubicBezTo>
                      <a:cubicBezTo>
                        <a:pt x="4822" y="5350"/>
                        <a:pt x="4893" y="5350"/>
                        <a:pt x="4965" y="5314"/>
                      </a:cubicBezTo>
                      <a:lnTo>
                        <a:pt x="4965" y="5314"/>
                      </a:lnTo>
                      <a:cubicBezTo>
                        <a:pt x="5108" y="5278"/>
                        <a:pt x="5429" y="5242"/>
                        <a:pt x="5536" y="5314"/>
                      </a:cubicBezTo>
                      <a:lnTo>
                        <a:pt x="5501" y="5314"/>
                      </a:lnTo>
                      <a:cubicBezTo>
                        <a:pt x="5644" y="5350"/>
                        <a:pt x="5644" y="5385"/>
                        <a:pt x="5644" y="5385"/>
                      </a:cubicBezTo>
                      <a:cubicBezTo>
                        <a:pt x="5608" y="5350"/>
                        <a:pt x="5644" y="5385"/>
                        <a:pt x="5572" y="5242"/>
                      </a:cubicBezTo>
                      <a:cubicBezTo>
                        <a:pt x="5572" y="5206"/>
                        <a:pt x="5536" y="5135"/>
                        <a:pt x="5536" y="5100"/>
                      </a:cubicBezTo>
                      <a:cubicBezTo>
                        <a:pt x="5536" y="5135"/>
                        <a:pt x="5572" y="5171"/>
                        <a:pt x="5536" y="5242"/>
                      </a:cubicBezTo>
                      <a:cubicBezTo>
                        <a:pt x="5501" y="5457"/>
                        <a:pt x="5501" y="5385"/>
                        <a:pt x="5536" y="5385"/>
                      </a:cubicBezTo>
                      <a:lnTo>
                        <a:pt x="5536" y="5385"/>
                      </a:lnTo>
                      <a:cubicBezTo>
                        <a:pt x="5608" y="5314"/>
                        <a:pt x="5608" y="5350"/>
                        <a:pt x="5751" y="5278"/>
                      </a:cubicBezTo>
                      <a:lnTo>
                        <a:pt x="5751" y="5278"/>
                      </a:lnTo>
                      <a:cubicBezTo>
                        <a:pt x="5893" y="5242"/>
                        <a:pt x="6144" y="5206"/>
                        <a:pt x="6215" y="5242"/>
                      </a:cubicBezTo>
                      <a:lnTo>
                        <a:pt x="6215" y="5242"/>
                      </a:lnTo>
                      <a:cubicBezTo>
                        <a:pt x="6251" y="5242"/>
                        <a:pt x="6287" y="5242"/>
                        <a:pt x="6287" y="5242"/>
                      </a:cubicBezTo>
                      <a:lnTo>
                        <a:pt x="6287" y="5242"/>
                      </a:lnTo>
                      <a:cubicBezTo>
                        <a:pt x="6322" y="5242"/>
                        <a:pt x="6322" y="5242"/>
                        <a:pt x="6179" y="5206"/>
                      </a:cubicBezTo>
                      <a:cubicBezTo>
                        <a:pt x="6072" y="5135"/>
                        <a:pt x="5858" y="5028"/>
                        <a:pt x="5751" y="4885"/>
                      </a:cubicBezTo>
                      <a:cubicBezTo>
                        <a:pt x="5751" y="4849"/>
                        <a:pt x="5715" y="4849"/>
                        <a:pt x="5715" y="4849"/>
                      </a:cubicBezTo>
                      <a:cubicBezTo>
                        <a:pt x="5715" y="4849"/>
                        <a:pt x="5751" y="4885"/>
                        <a:pt x="5715" y="4849"/>
                      </a:cubicBezTo>
                      <a:cubicBezTo>
                        <a:pt x="5644" y="4778"/>
                        <a:pt x="5644" y="4707"/>
                        <a:pt x="5644" y="4778"/>
                      </a:cubicBezTo>
                      <a:lnTo>
                        <a:pt x="5644" y="4778"/>
                      </a:lnTo>
                      <a:cubicBezTo>
                        <a:pt x="5644" y="4778"/>
                        <a:pt x="5608" y="4957"/>
                        <a:pt x="5536" y="5028"/>
                      </a:cubicBezTo>
                      <a:lnTo>
                        <a:pt x="2536" y="4707"/>
                      </a:lnTo>
                      <a:cubicBezTo>
                        <a:pt x="2393" y="4778"/>
                        <a:pt x="2357" y="4814"/>
                        <a:pt x="2750" y="4814"/>
                      </a:cubicBezTo>
                      <a:cubicBezTo>
                        <a:pt x="3215" y="4921"/>
                        <a:pt x="1072" y="5028"/>
                        <a:pt x="2179" y="5135"/>
                      </a:cubicBezTo>
                      <a:lnTo>
                        <a:pt x="1429" y="5242"/>
                      </a:lnTo>
                      <a:cubicBezTo>
                        <a:pt x="1322" y="5314"/>
                        <a:pt x="2357" y="5206"/>
                        <a:pt x="2000" y="5314"/>
                      </a:cubicBezTo>
                      <a:cubicBezTo>
                        <a:pt x="1500" y="5350"/>
                        <a:pt x="1607" y="5457"/>
                        <a:pt x="1143" y="5421"/>
                      </a:cubicBezTo>
                      <a:cubicBezTo>
                        <a:pt x="393" y="5635"/>
                        <a:pt x="2250" y="5671"/>
                        <a:pt x="1000" y="5993"/>
                      </a:cubicBezTo>
                      <a:cubicBezTo>
                        <a:pt x="1929" y="5957"/>
                        <a:pt x="1393" y="6135"/>
                        <a:pt x="2107" y="6099"/>
                      </a:cubicBezTo>
                      <a:cubicBezTo>
                        <a:pt x="1714" y="6135"/>
                        <a:pt x="2072" y="6314"/>
                        <a:pt x="1179" y="6278"/>
                      </a:cubicBezTo>
                      <a:cubicBezTo>
                        <a:pt x="1107" y="6278"/>
                        <a:pt x="1107" y="6242"/>
                        <a:pt x="1286" y="6242"/>
                      </a:cubicBezTo>
                      <a:lnTo>
                        <a:pt x="714" y="6278"/>
                      </a:lnTo>
                      <a:cubicBezTo>
                        <a:pt x="-322" y="6493"/>
                        <a:pt x="1322" y="6457"/>
                        <a:pt x="1143" y="6600"/>
                      </a:cubicBezTo>
                      <a:cubicBezTo>
                        <a:pt x="1322" y="6564"/>
                        <a:pt x="1286" y="6493"/>
                        <a:pt x="1643" y="6493"/>
                      </a:cubicBezTo>
                      <a:lnTo>
                        <a:pt x="1572" y="6600"/>
                      </a:lnTo>
                      <a:lnTo>
                        <a:pt x="1107" y="6600"/>
                      </a:lnTo>
                      <a:lnTo>
                        <a:pt x="857" y="6814"/>
                      </a:lnTo>
                      <a:lnTo>
                        <a:pt x="1429" y="6743"/>
                      </a:lnTo>
                      <a:cubicBezTo>
                        <a:pt x="1143" y="6850"/>
                        <a:pt x="143" y="6957"/>
                        <a:pt x="1000" y="6992"/>
                      </a:cubicBezTo>
                      <a:cubicBezTo>
                        <a:pt x="1464" y="6992"/>
                        <a:pt x="1786" y="6850"/>
                        <a:pt x="1964" y="6921"/>
                      </a:cubicBezTo>
                      <a:cubicBezTo>
                        <a:pt x="1572" y="7064"/>
                        <a:pt x="1000" y="7278"/>
                        <a:pt x="821" y="7457"/>
                      </a:cubicBezTo>
                      <a:cubicBezTo>
                        <a:pt x="1464" y="7386"/>
                        <a:pt x="1464" y="7421"/>
                        <a:pt x="1572" y="7457"/>
                      </a:cubicBezTo>
                      <a:lnTo>
                        <a:pt x="1000" y="7493"/>
                      </a:lnTo>
                      <a:cubicBezTo>
                        <a:pt x="1786" y="7600"/>
                        <a:pt x="-250" y="7636"/>
                        <a:pt x="393" y="7743"/>
                      </a:cubicBezTo>
                      <a:lnTo>
                        <a:pt x="0" y="7743"/>
                      </a:lnTo>
                      <a:lnTo>
                        <a:pt x="1179" y="7707"/>
                      </a:lnTo>
                      <a:cubicBezTo>
                        <a:pt x="2322" y="7743"/>
                        <a:pt x="0" y="7885"/>
                        <a:pt x="1572" y="7921"/>
                      </a:cubicBezTo>
                      <a:cubicBezTo>
                        <a:pt x="1464" y="7850"/>
                        <a:pt x="2822" y="7779"/>
                        <a:pt x="2572" y="7885"/>
                      </a:cubicBezTo>
                      <a:lnTo>
                        <a:pt x="2036" y="7921"/>
                      </a:lnTo>
                      <a:cubicBezTo>
                        <a:pt x="2143" y="7957"/>
                        <a:pt x="2393" y="7957"/>
                        <a:pt x="2286" y="7993"/>
                      </a:cubicBezTo>
                      <a:cubicBezTo>
                        <a:pt x="2000" y="7993"/>
                        <a:pt x="1500" y="8028"/>
                        <a:pt x="1572" y="8100"/>
                      </a:cubicBezTo>
                      <a:lnTo>
                        <a:pt x="893" y="8100"/>
                      </a:lnTo>
                      <a:lnTo>
                        <a:pt x="1893" y="8136"/>
                      </a:lnTo>
                      <a:cubicBezTo>
                        <a:pt x="1322" y="8279"/>
                        <a:pt x="2072" y="8350"/>
                        <a:pt x="1286" y="8457"/>
                      </a:cubicBezTo>
                      <a:cubicBezTo>
                        <a:pt x="1286" y="8457"/>
                        <a:pt x="929" y="8672"/>
                        <a:pt x="1786" y="8672"/>
                      </a:cubicBezTo>
                      <a:cubicBezTo>
                        <a:pt x="1250" y="8672"/>
                        <a:pt x="1072" y="8778"/>
                        <a:pt x="464" y="8814"/>
                      </a:cubicBezTo>
                      <a:cubicBezTo>
                        <a:pt x="750" y="8814"/>
                        <a:pt x="1000" y="8850"/>
                        <a:pt x="1143" y="8886"/>
                      </a:cubicBezTo>
                      <a:lnTo>
                        <a:pt x="6537" y="7671"/>
                      </a:lnTo>
                      <a:cubicBezTo>
                        <a:pt x="6537" y="7671"/>
                        <a:pt x="6537" y="7671"/>
                        <a:pt x="6537" y="7707"/>
                      </a:cubicBezTo>
                      <a:lnTo>
                        <a:pt x="6537" y="7707"/>
                      </a:lnTo>
                      <a:cubicBezTo>
                        <a:pt x="6537" y="7707"/>
                        <a:pt x="6608" y="7636"/>
                        <a:pt x="6751" y="7564"/>
                      </a:cubicBezTo>
                      <a:cubicBezTo>
                        <a:pt x="6786" y="7564"/>
                        <a:pt x="6751" y="7564"/>
                        <a:pt x="6786" y="7528"/>
                      </a:cubicBezTo>
                      <a:cubicBezTo>
                        <a:pt x="6929" y="7493"/>
                        <a:pt x="7036" y="7493"/>
                        <a:pt x="7036" y="7493"/>
                      </a:cubicBezTo>
                      <a:lnTo>
                        <a:pt x="7036" y="7493"/>
                      </a:lnTo>
                      <a:lnTo>
                        <a:pt x="7036" y="7493"/>
                      </a:lnTo>
                      <a:cubicBezTo>
                        <a:pt x="7001" y="7493"/>
                        <a:pt x="6965" y="7493"/>
                        <a:pt x="6894" y="7457"/>
                      </a:cubicBezTo>
                      <a:cubicBezTo>
                        <a:pt x="6858" y="7457"/>
                        <a:pt x="6786" y="7421"/>
                        <a:pt x="6786" y="7386"/>
                      </a:cubicBezTo>
                      <a:cubicBezTo>
                        <a:pt x="6822" y="7386"/>
                        <a:pt x="6786" y="7386"/>
                        <a:pt x="6751" y="7350"/>
                      </a:cubicBezTo>
                      <a:cubicBezTo>
                        <a:pt x="6751" y="7350"/>
                        <a:pt x="6786" y="7350"/>
                        <a:pt x="6751" y="7350"/>
                      </a:cubicBezTo>
                      <a:lnTo>
                        <a:pt x="6715" y="7350"/>
                      </a:lnTo>
                      <a:lnTo>
                        <a:pt x="6715" y="7350"/>
                      </a:lnTo>
                      <a:cubicBezTo>
                        <a:pt x="6679" y="7314"/>
                        <a:pt x="6679" y="7314"/>
                        <a:pt x="6715" y="7350"/>
                      </a:cubicBezTo>
                      <a:lnTo>
                        <a:pt x="6715" y="7350"/>
                      </a:lnTo>
                      <a:cubicBezTo>
                        <a:pt x="6679" y="7314"/>
                        <a:pt x="6608" y="7278"/>
                        <a:pt x="6608" y="7278"/>
                      </a:cubicBezTo>
                      <a:cubicBezTo>
                        <a:pt x="6537" y="7171"/>
                        <a:pt x="6608" y="7314"/>
                        <a:pt x="6572" y="7243"/>
                      </a:cubicBezTo>
                      <a:lnTo>
                        <a:pt x="6572" y="7278"/>
                      </a:lnTo>
                      <a:lnTo>
                        <a:pt x="6572" y="7243"/>
                      </a:lnTo>
                      <a:lnTo>
                        <a:pt x="6572" y="7278"/>
                      </a:lnTo>
                      <a:cubicBezTo>
                        <a:pt x="6572" y="7207"/>
                        <a:pt x="6572" y="7314"/>
                        <a:pt x="6537" y="7421"/>
                      </a:cubicBezTo>
                      <a:lnTo>
                        <a:pt x="6537" y="7457"/>
                      </a:lnTo>
                      <a:lnTo>
                        <a:pt x="6537" y="7457"/>
                      </a:lnTo>
                      <a:lnTo>
                        <a:pt x="6501" y="7493"/>
                      </a:lnTo>
                      <a:cubicBezTo>
                        <a:pt x="6501" y="7528"/>
                        <a:pt x="6465" y="7564"/>
                        <a:pt x="6465" y="7564"/>
                      </a:cubicBezTo>
                      <a:cubicBezTo>
                        <a:pt x="6429" y="7600"/>
                        <a:pt x="6358" y="7671"/>
                        <a:pt x="6322" y="7707"/>
                      </a:cubicBezTo>
                      <a:cubicBezTo>
                        <a:pt x="6358" y="7707"/>
                        <a:pt x="6322" y="7707"/>
                        <a:pt x="6322" y="7707"/>
                      </a:cubicBezTo>
                      <a:cubicBezTo>
                        <a:pt x="6322" y="7707"/>
                        <a:pt x="6322" y="7707"/>
                        <a:pt x="6287" y="7743"/>
                      </a:cubicBezTo>
                      <a:lnTo>
                        <a:pt x="6287" y="7743"/>
                      </a:lnTo>
                      <a:lnTo>
                        <a:pt x="6251" y="7743"/>
                      </a:lnTo>
                      <a:lnTo>
                        <a:pt x="6251" y="7743"/>
                      </a:lnTo>
                      <a:cubicBezTo>
                        <a:pt x="6215" y="7743"/>
                        <a:pt x="6215" y="7743"/>
                        <a:pt x="6251" y="7743"/>
                      </a:cubicBezTo>
                      <a:cubicBezTo>
                        <a:pt x="6287" y="7743"/>
                        <a:pt x="6251" y="7743"/>
                        <a:pt x="6251" y="7743"/>
                      </a:cubicBezTo>
                      <a:cubicBezTo>
                        <a:pt x="6287" y="7743"/>
                        <a:pt x="6322" y="7707"/>
                        <a:pt x="6394" y="7707"/>
                      </a:cubicBezTo>
                      <a:cubicBezTo>
                        <a:pt x="6429" y="7707"/>
                        <a:pt x="6287" y="7743"/>
                        <a:pt x="6572" y="7671"/>
                      </a:cubicBezTo>
                      <a:cubicBezTo>
                        <a:pt x="6822" y="7636"/>
                        <a:pt x="6929" y="7671"/>
                        <a:pt x="6894" y="7671"/>
                      </a:cubicBezTo>
                      <a:cubicBezTo>
                        <a:pt x="6929" y="7707"/>
                        <a:pt x="6465" y="7671"/>
                        <a:pt x="6608" y="7707"/>
                      </a:cubicBezTo>
                      <a:cubicBezTo>
                        <a:pt x="6537" y="7707"/>
                        <a:pt x="7001" y="7779"/>
                        <a:pt x="7251" y="7885"/>
                      </a:cubicBezTo>
                      <a:cubicBezTo>
                        <a:pt x="7537" y="8028"/>
                        <a:pt x="7751" y="8171"/>
                        <a:pt x="7965" y="8386"/>
                      </a:cubicBezTo>
                      <a:cubicBezTo>
                        <a:pt x="8394" y="8778"/>
                        <a:pt x="8680" y="9207"/>
                        <a:pt x="8930" y="9600"/>
                      </a:cubicBezTo>
                      <a:cubicBezTo>
                        <a:pt x="9465" y="10386"/>
                        <a:pt x="10073" y="10779"/>
                        <a:pt x="10501" y="11172"/>
                      </a:cubicBezTo>
                      <a:cubicBezTo>
                        <a:pt x="11716" y="11636"/>
                        <a:pt x="13037" y="10207"/>
                        <a:pt x="13002" y="10171"/>
                      </a:cubicBezTo>
                      <a:cubicBezTo>
                        <a:pt x="14323" y="8672"/>
                        <a:pt x="14109" y="7171"/>
                        <a:pt x="13537" y="6207"/>
                      </a:cubicBezTo>
                      <a:cubicBezTo>
                        <a:pt x="13180" y="5028"/>
                        <a:pt x="12287" y="4385"/>
                        <a:pt x="11287" y="3599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3" name="Graphic 1">
                <a:extLst>
                  <a:ext uri="{FF2B5EF4-FFF2-40B4-BE49-F238E27FC236}">
                    <a16:creationId xmlns:a16="http://schemas.microsoft.com/office/drawing/2014/main" id="{C60D2D48-9768-FF4A-BF69-3D5CBC7BB3D6}"/>
                  </a:ext>
                </a:extLst>
              </p:cNvPr>
              <p:cNvGrpSpPr/>
              <p:nvPr/>
            </p:nvGrpSpPr>
            <p:grpSpPr>
              <a:xfrm>
                <a:off x="9054313" y="6267354"/>
                <a:ext cx="13116" cy="8822"/>
                <a:chOff x="9054313" y="6267354"/>
                <a:chExt cx="13116" cy="8822"/>
              </a:xfrm>
              <a:grpFill/>
            </p:grpSpPr>
            <p:sp>
              <p:nvSpPr>
                <p:cNvPr id="104" name="Freeform 103">
                  <a:extLst>
                    <a:ext uri="{FF2B5EF4-FFF2-40B4-BE49-F238E27FC236}">
                      <a16:creationId xmlns:a16="http://schemas.microsoft.com/office/drawing/2014/main" id="{F7B67B3E-49C1-AC43-BC2F-174D44EFAFD6}"/>
                    </a:ext>
                  </a:extLst>
                </p:cNvPr>
                <p:cNvSpPr/>
                <p:nvPr/>
              </p:nvSpPr>
              <p:spPr>
                <a:xfrm>
                  <a:off x="9066501" y="6270426"/>
                  <a:ext cx="250" cy="35"/>
                </a:xfrm>
                <a:custGeom>
                  <a:avLst/>
                  <a:gdLst>
                    <a:gd name="connsiteX0" fmla="*/ 250 w 250"/>
                    <a:gd name="connsiteY0" fmla="*/ 0 h 35"/>
                    <a:gd name="connsiteX1" fmla="*/ 0 w 250"/>
                    <a:gd name="connsiteY1" fmla="*/ 36 h 35"/>
                    <a:gd name="connsiteX2" fmla="*/ 250 w 250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0" h="35">
                      <a:moveTo>
                        <a:pt x="250" y="0"/>
                      </a:moveTo>
                      <a:lnTo>
                        <a:pt x="0" y="36"/>
                      </a:lnTo>
                      <a:cubicBezTo>
                        <a:pt x="107" y="36"/>
                        <a:pt x="214" y="36"/>
                        <a:pt x="25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 104">
                  <a:extLst>
                    <a:ext uri="{FF2B5EF4-FFF2-40B4-BE49-F238E27FC236}">
                      <a16:creationId xmlns:a16="http://schemas.microsoft.com/office/drawing/2014/main" id="{35904492-F653-7842-AE37-2DA04A5719E6}"/>
                    </a:ext>
                  </a:extLst>
                </p:cNvPr>
                <p:cNvSpPr/>
                <p:nvPr/>
              </p:nvSpPr>
              <p:spPr>
                <a:xfrm>
                  <a:off x="9063715" y="6272605"/>
                  <a:ext cx="35" cy="35"/>
                </a:xfrm>
                <a:custGeom>
                  <a:avLst/>
                  <a:gdLst>
                    <a:gd name="connsiteX0" fmla="*/ 0 w 35"/>
                    <a:gd name="connsiteY0" fmla="*/ 0 h 35"/>
                    <a:gd name="connsiteX1" fmla="*/ 36 w 35"/>
                    <a:gd name="connsiteY1" fmla="*/ 36 h 35"/>
                    <a:gd name="connsiteX2" fmla="*/ 0 w 35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35">
                      <a:moveTo>
                        <a:pt x="0" y="0"/>
                      </a:moveTo>
                      <a:lnTo>
                        <a:pt x="36" y="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B04DC152-457B-024C-AD89-175C0C5EB20B}"/>
                    </a:ext>
                  </a:extLst>
                </p:cNvPr>
                <p:cNvSpPr/>
                <p:nvPr/>
              </p:nvSpPr>
              <p:spPr>
                <a:xfrm>
                  <a:off x="9057750" y="6272427"/>
                  <a:ext cx="71" cy="35"/>
                </a:xfrm>
                <a:custGeom>
                  <a:avLst/>
                  <a:gdLst>
                    <a:gd name="connsiteX0" fmla="*/ 71 w 71"/>
                    <a:gd name="connsiteY0" fmla="*/ 35 h 35"/>
                    <a:gd name="connsiteX1" fmla="*/ 71 w 71"/>
                    <a:gd name="connsiteY1" fmla="*/ 35 h 35"/>
                    <a:gd name="connsiteX2" fmla="*/ 0 w 71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">
                      <a:moveTo>
                        <a:pt x="71" y="35"/>
                      </a:moveTo>
                      <a:lnTo>
                        <a:pt x="71" y="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52F18968-E7B0-1F41-BECF-61FC9FF6A5D1}"/>
                    </a:ext>
                  </a:extLst>
                </p:cNvPr>
                <p:cNvSpPr/>
                <p:nvPr/>
              </p:nvSpPr>
              <p:spPr>
                <a:xfrm>
                  <a:off x="9054313" y="6267354"/>
                  <a:ext cx="13116" cy="8822"/>
                </a:xfrm>
                <a:custGeom>
                  <a:avLst/>
                  <a:gdLst>
                    <a:gd name="connsiteX0" fmla="*/ 4187 w 13116"/>
                    <a:gd name="connsiteY0" fmla="*/ 2500 h 8822"/>
                    <a:gd name="connsiteX1" fmla="*/ 3151 w 13116"/>
                    <a:gd name="connsiteY1" fmla="*/ 4072 h 8822"/>
                    <a:gd name="connsiteX2" fmla="*/ 3508 w 13116"/>
                    <a:gd name="connsiteY2" fmla="*/ 5072 h 8822"/>
                    <a:gd name="connsiteX3" fmla="*/ 3973 w 13116"/>
                    <a:gd name="connsiteY3" fmla="*/ 5429 h 8822"/>
                    <a:gd name="connsiteX4" fmla="*/ 10652 w 13116"/>
                    <a:gd name="connsiteY4" fmla="*/ 429 h 8822"/>
                    <a:gd name="connsiteX5" fmla="*/ 9831 w 13116"/>
                    <a:gd name="connsiteY5" fmla="*/ 607 h 8822"/>
                    <a:gd name="connsiteX6" fmla="*/ 9688 w 13116"/>
                    <a:gd name="connsiteY6" fmla="*/ 36 h 8822"/>
                    <a:gd name="connsiteX7" fmla="*/ 9009 w 13116"/>
                    <a:gd name="connsiteY7" fmla="*/ 143 h 8822"/>
                    <a:gd name="connsiteX8" fmla="*/ 9045 w 13116"/>
                    <a:gd name="connsiteY8" fmla="*/ 0 h 8822"/>
                    <a:gd name="connsiteX9" fmla="*/ 8259 w 13116"/>
                    <a:gd name="connsiteY9" fmla="*/ 357 h 8822"/>
                    <a:gd name="connsiteX10" fmla="*/ 8259 w 13116"/>
                    <a:gd name="connsiteY10" fmla="*/ 178 h 8822"/>
                    <a:gd name="connsiteX11" fmla="*/ 7902 w 13116"/>
                    <a:gd name="connsiteY11" fmla="*/ 250 h 8822"/>
                    <a:gd name="connsiteX12" fmla="*/ 7937 w 13116"/>
                    <a:gd name="connsiteY12" fmla="*/ 36 h 8822"/>
                    <a:gd name="connsiteX13" fmla="*/ 6544 w 13116"/>
                    <a:gd name="connsiteY13" fmla="*/ 536 h 8822"/>
                    <a:gd name="connsiteX14" fmla="*/ 6759 w 13116"/>
                    <a:gd name="connsiteY14" fmla="*/ 1179 h 8822"/>
                    <a:gd name="connsiteX15" fmla="*/ 4937 w 13116"/>
                    <a:gd name="connsiteY15" fmla="*/ 1643 h 8822"/>
                    <a:gd name="connsiteX16" fmla="*/ 4866 w 13116"/>
                    <a:gd name="connsiteY16" fmla="*/ 1500 h 8822"/>
                    <a:gd name="connsiteX17" fmla="*/ 4008 w 13116"/>
                    <a:gd name="connsiteY17" fmla="*/ 2393 h 8822"/>
                    <a:gd name="connsiteX18" fmla="*/ 3258 w 13116"/>
                    <a:gd name="connsiteY18" fmla="*/ 3357 h 8822"/>
                    <a:gd name="connsiteX19" fmla="*/ 2865 w 13116"/>
                    <a:gd name="connsiteY19" fmla="*/ 3072 h 8822"/>
                    <a:gd name="connsiteX20" fmla="*/ 3580 w 13116"/>
                    <a:gd name="connsiteY20" fmla="*/ 4750 h 8822"/>
                    <a:gd name="connsiteX21" fmla="*/ 2651 w 13116"/>
                    <a:gd name="connsiteY21" fmla="*/ 4501 h 8822"/>
                    <a:gd name="connsiteX22" fmla="*/ 3151 w 13116"/>
                    <a:gd name="connsiteY22" fmla="*/ 5358 h 8822"/>
                    <a:gd name="connsiteX23" fmla="*/ 3008 w 13116"/>
                    <a:gd name="connsiteY23" fmla="*/ 5143 h 8822"/>
                    <a:gd name="connsiteX24" fmla="*/ 2901 w 13116"/>
                    <a:gd name="connsiteY24" fmla="*/ 5858 h 8822"/>
                    <a:gd name="connsiteX25" fmla="*/ 3937 w 13116"/>
                    <a:gd name="connsiteY25" fmla="*/ 6144 h 8822"/>
                    <a:gd name="connsiteX26" fmla="*/ 2830 w 13116"/>
                    <a:gd name="connsiteY26" fmla="*/ 6144 h 8822"/>
                    <a:gd name="connsiteX27" fmla="*/ 3687 w 13116"/>
                    <a:gd name="connsiteY27" fmla="*/ 6429 h 8822"/>
                    <a:gd name="connsiteX28" fmla="*/ 1615 w 13116"/>
                    <a:gd name="connsiteY28" fmla="*/ 7144 h 8822"/>
                    <a:gd name="connsiteX29" fmla="*/ 10009 w 13116"/>
                    <a:gd name="connsiteY29" fmla="*/ 6679 h 8822"/>
                    <a:gd name="connsiteX30" fmla="*/ 10295 w 13116"/>
                    <a:gd name="connsiteY30" fmla="*/ 6608 h 8822"/>
                    <a:gd name="connsiteX31" fmla="*/ 9652 w 13116"/>
                    <a:gd name="connsiteY31" fmla="*/ 6358 h 8822"/>
                    <a:gd name="connsiteX32" fmla="*/ 9973 w 13116"/>
                    <a:gd name="connsiteY32" fmla="*/ 6036 h 8822"/>
                    <a:gd name="connsiteX33" fmla="*/ 10616 w 13116"/>
                    <a:gd name="connsiteY33" fmla="*/ 6179 h 8822"/>
                    <a:gd name="connsiteX34" fmla="*/ 10116 w 13116"/>
                    <a:gd name="connsiteY34" fmla="*/ 6001 h 8822"/>
                    <a:gd name="connsiteX35" fmla="*/ 9688 w 13116"/>
                    <a:gd name="connsiteY35" fmla="*/ 5858 h 8822"/>
                    <a:gd name="connsiteX36" fmla="*/ 10259 w 13116"/>
                    <a:gd name="connsiteY36" fmla="*/ 6001 h 8822"/>
                    <a:gd name="connsiteX37" fmla="*/ 9866 w 13116"/>
                    <a:gd name="connsiteY37" fmla="*/ 5822 h 8822"/>
                    <a:gd name="connsiteX38" fmla="*/ 10438 w 13116"/>
                    <a:gd name="connsiteY38" fmla="*/ 6001 h 8822"/>
                    <a:gd name="connsiteX39" fmla="*/ 10116 w 13116"/>
                    <a:gd name="connsiteY39" fmla="*/ 5608 h 8822"/>
                    <a:gd name="connsiteX40" fmla="*/ 10473 w 13116"/>
                    <a:gd name="connsiteY40" fmla="*/ 5608 h 8822"/>
                    <a:gd name="connsiteX41" fmla="*/ 3115 w 13116"/>
                    <a:gd name="connsiteY41" fmla="*/ 393 h 8822"/>
                    <a:gd name="connsiteX42" fmla="*/ 3472 w 13116"/>
                    <a:gd name="connsiteY42" fmla="*/ 1429 h 8822"/>
                    <a:gd name="connsiteX43" fmla="*/ 1758 w 13116"/>
                    <a:gd name="connsiteY43" fmla="*/ 2750 h 8822"/>
                    <a:gd name="connsiteX44" fmla="*/ 1972 w 13116"/>
                    <a:gd name="connsiteY44" fmla="*/ 2964 h 8822"/>
                    <a:gd name="connsiteX45" fmla="*/ 1544 w 13116"/>
                    <a:gd name="connsiteY45" fmla="*/ 3393 h 8822"/>
                    <a:gd name="connsiteX46" fmla="*/ 7723 w 13116"/>
                    <a:gd name="connsiteY46" fmla="*/ 8108 h 8822"/>
                    <a:gd name="connsiteX47" fmla="*/ 7902 w 13116"/>
                    <a:gd name="connsiteY47" fmla="*/ 8251 h 8822"/>
                    <a:gd name="connsiteX48" fmla="*/ 7937 w 13116"/>
                    <a:gd name="connsiteY48" fmla="*/ 7394 h 8822"/>
                    <a:gd name="connsiteX49" fmla="*/ 8580 w 13116"/>
                    <a:gd name="connsiteY49" fmla="*/ 7394 h 8822"/>
                    <a:gd name="connsiteX50" fmla="*/ 8652 w 13116"/>
                    <a:gd name="connsiteY50" fmla="*/ 7465 h 8822"/>
                    <a:gd name="connsiteX51" fmla="*/ 8902 w 13116"/>
                    <a:gd name="connsiteY51" fmla="*/ 6929 h 8822"/>
                    <a:gd name="connsiteX52" fmla="*/ 9295 w 13116"/>
                    <a:gd name="connsiteY52" fmla="*/ 7251 h 8822"/>
                    <a:gd name="connsiteX53" fmla="*/ 9723 w 13116"/>
                    <a:gd name="connsiteY53" fmla="*/ 7108 h 8822"/>
                    <a:gd name="connsiteX54" fmla="*/ 9366 w 13116"/>
                    <a:gd name="connsiteY54" fmla="*/ 5679 h 8822"/>
                    <a:gd name="connsiteX55" fmla="*/ 9545 w 13116"/>
                    <a:gd name="connsiteY55" fmla="*/ 5786 h 8822"/>
                    <a:gd name="connsiteX56" fmla="*/ 9259 w 13116"/>
                    <a:gd name="connsiteY56" fmla="*/ 5251 h 8822"/>
                    <a:gd name="connsiteX57" fmla="*/ 9438 w 13116"/>
                    <a:gd name="connsiteY57" fmla="*/ 5358 h 8822"/>
                    <a:gd name="connsiteX58" fmla="*/ 9295 w 13116"/>
                    <a:gd name="connsiteY58" fmla="*/ 4679 h 8822"/>
                    <a:gd name="connsiteX59" fmla="*/ 9723 w 13116"/>
                    <a:gd name="connsiteY59" fmla="*/ 4929 h 8822"/>
                    <a:gd name="connsiteX60" fmla="*/ 9759 w 13116"/>
                    <a:gd name="connsiteY60" fmla="*/ 4643 h 8822"/>
                    <a:gd name="connsiteX61" fmla="*/ 9616 w 13116"/>
                    <a:gd name="connsiteY61" fmla="*/ 4679 h 8822"/>
                    <a:gd name="connsiteX62" fmla="*/ 9473 w 13116"/>
                    <a:gd name="connsiteY62" fmla="*/ 4429 h 8822"/>
                    <a:gd name="connsiteX63" fmla="*/ 4616 w 13116"/>
                    <a:gd name="connsiteY63" fmla="*/ 1000 h 8822"/>
                    <a:gd name="connsiteX64" fmla="*/ 4187 w 13116"/>
                    <a:gd name="connsiteY64" fmla="*/ 1214 h 8822"/>
                    <a:gd name="connsiteX65" fmla="*/ 5651 w 13116"/>
                    <a:gd name="connsiteY65" fmla="*/ 3072 h 8822"/>
                    <a:gd name="connsiteX66" fmla="*/ 5116 w 13116"/>
                    <a:gd name="connsiteY66" fmla="*/ 2857 h 8822"/>
                    <a:gd name="connsiteX67" fmla="*/ 4223 w 13116"/>
                    <a:gd name="connsiteY67" fmla="*/ 2322 h 8822"/>
                    <a:gd name="connsiteX68" fmla="*/ 3758 w 13116"/>
                    <a:gd name="connsiteY68" fmla="*/ 2679 h 8822"/>
                    <a:gd name="connsiteX69" fmla="*/ 3258 w 13116"/>
                    <a:gd name="connsiteY69" fmla="*/ 2429 h 8822"/>
                    <a:gd name="connsiteX70" fmla="*/ 3151 w 13116"/>
                    <a:gd name="connsiteY70" fmla="*/ 3286 h 8822"/>
                    <a:gd name="connsiteX71" fmla="*/ 2401 w 13116"/>
                    <a:gd name="connsiteY71" fmla="*/ 3643 h 8822"/>
                    <a:gd name="connsiteX72" fmla="*/ 1615 w 13116"/>
                    <a:gd name="connsiteY72" fmla="*/ 3572 h 8822"/>
                    <a:gd name="connsiteX73" fmla="*/ 2080 w 13116"/>
                    <a:gd name="connsiteY73" fmla="*/ 4000 h 8822"/>
                    <a:gd name="connsiteX74" fmla="*/ 1222 w 13116"/>
                    <a:gd name="connsiteY74" fmla="*/ 3893 h 8822"/>
                    <a:gd name="connsiteX75" fmla="*/ 758 w 13116"/>
                    <a:gd name="connsiteY75" fmla="*/ 5286 h 8822"/>
                    <a:gd name="connsiteX76" fmla="*/ 1794 w 13116"/>
                    <a:gd name="connsiteY76" fmla="*/ 5858 h 8822"/>
                    <a:gd name="connsiteX77" fmla="*/ 829 w 13116"/>
                    <a:gd name="connsiteY77" fmla="*/ 6072 h 8822"/>
                    <a:gd name="connsiteX78" fmla="*/ 937 w 13116"/>
                    <a:gd name="connsiteY78" fmla="*/ 6001 h 8822"/>
                    <a:gd name="connsiteX79" fmla="*/ 365 w 13116"/>
                    <a:gd name="connsiteY79" fmla="*/ 5929 h 8822"/>
                    <a:gd name="connsiteX80" fmla="*/ 794 w 13116"/>
                    <a:gd name="connsiteY80" fmla="*/ 6893 h 8822"/>
                    <a:gd name="connsiteX81" fmla="*/ 1294 w 13116"/>
                    <a:gd name="connsiteY81" fmla="*/ 6751 h 8822"/>
                    <a:gd name="connsiteX82" fmla="*/ 1222 w 13116"/>
                    <a:gd name="connsiteY82" fmla="*/ 7036 h 8822"/>
                    <a:gd name="connsiteX83" fmla="*/ 758 w 13116"/>
                    <a:gd name="connsiteY83" fmla="*/ 7001 h 8822"/>
                    <a:gd name="connsiteX84" fmla="*/ 508 w 13116"/>
                    <a:gd name="connsiteY84" fmla="*/ 7501 h 8822"/>
                    <a:gd name="connsiteX85" fmla="*/ 1079 w 13116"/>
                    <a:gd name="connsiteY85" fmla="*/ 7394 h 8822"/>
                    <a:gd name="connsiteX86" fmla="*/ 687 w 13116"/>
                    <a:gd name="connsiteY86" fmla="*/ 8001 h 8822"/>
                    <a:gd name="connsiteX87" fmla="*/ 1651 w 13116"/>
                    <a:gd name="connsiteY87" fmla="*/ 7894 h 8822"/>
                    <a:gd name="connsiteX88" fmla="*/ 865 w 13116"/>
                    <a:gd name="connsiteY88" fmla="*/ 8822 h 8822"/>
                    <a:gd name="connsiteX89" fmla="*/ 7973 w 13116"/>
                    <a:gd name="connsiteY89" fmla="*/ 7965 h 8822"/>
                    <a:gd name="connsiteX90" fmla="*/ 8009 w 13116"/>
                    <a:gd name="connsiteY90" fmla="*/ 7965 h 8822"/>
                    <a:gd name="connsiteX91" fmla="*/ 8009 w 13116"/>
                    <a:gd name="connsiteY91" fmla="*/ 7965 h 8822"/>
                    <a:gd name="connsiteX92" fmla="*/ 8009 w 13116"/>
                    <a:gd name="connsiteY92" fmla="*/ 7965 h 8822"/>
                    <a:gd name="connsiteX93" fmla="*/ 8116 w 13116"/>
                    <a:gd name="connsiteY93" fmla="*/ 8001 h 8822"/>
                    <a:gd name="connsiteX94" fmla="*/ 8116 w 13116"/>
                    <a:gd name="connsiteY94" fmla="*/ 8001 h 8822"/>
                    <a:gd name="connsiteX95" fmla="*/ 8152 w 13116"/>
                    <a:gd name="connsiteY95" fmla="*/ 8001 h 8822"/>
                    <a:gd name="connsiteX96" fmla="*/ 8295 w 13116"/>
                    <a:gd name="connsiteY96" fmla="*/ 8072 h 8822"/>
                    <a:gd name="connsiteX97" fmla="*/ 8330 w 13116"/>
                    <a:gd name="connsiteY97" fmla="*/ 8072 h 8822"/>
                    <a:gd name="connsiteX98" fmla="*/ 8330 w 13116"/>
                    <a:gd name="connsiteY98" fmla="*/ 8072 h 8822"/>
                    <a:gd name="connsiteX99" fmla="*/ 8366 w 13116"/>
                    <a:gd name="connsiteY99" fmla="*/ 8108 h 8822"/>
                    <a:gd name="connsiteX100" fmla="*/ 8402 w 13116"/>
                    <a:gd name="connsiteY100" fmla="*/ 8144 h 8822"/>
                    <a:gd name="connsiteX101" fmla="*/ 8366 w 13116"/>
                    <a:gd name="connsiteY101" fmla="*/ 8144 h 8822"/>
                    <a:gd name="connsiteX102" fmla="*/ 8437 w 13116"/>
                    <a:gd name="connsiteY102" fmla="*/ 8180 h 8822"/>
                    <a:gd name="connsiteX103" fmla="*/ 8545 w 13116"/>
                    <a:gd name="connsiteY103" fmla="*/ 8287 h 8822"/>
                    <a:gd name="connsiteX104" fmla="*/ 8616 w 13116"/>
                    <a:gd name="connsiteY104" fmla="*/ 8358 h 8822"/>
                    <a:gd name="connsiteX105" fmla="*/ 8616 w 13116"/>
                    <a:gd name="connsiteY105" fmla="*/ 8358 h 8822"/>
                    <a:gd name="connsiteX106" fmla="*/ 8616 w 13116"/>
                    <a:gd name="connsiteY106" fmla="*/ 8358 h 8822"/>
                    <a:gd name="connsiteX107" fmla="*/ 8616 w 13116"/>
                    <a:gd name="connsiteY107" fmla="*/ 8358 h 8822"/>
                    <a:gd name="connsiteX108" fmla="*/ 8545 w 13116"/>
                    <a:gd name="connsiteY108" fmla="*/ 8144 h 8822"/>
                    <a:gd name="connsiteX109" fmla="*/ 8545 w 13116"/>
                    <a:gd name="connsiteY109" fmla="*/ 8108 h 8822"/>
                    <a:gd name="connsiteX110" fmla="*/ 8509 w 13116"/>
                    <a:gd name="connsiteY110" fmla="*/ 7822 h 8822"/>
                    <a:gd name="connsiteX111" fmla="*/ 8509 w 13116"/>
                    <a:gd name="connsiteY111" fmla="*/ 7751 h 8822"/>
                    <a:gd name="connsiteX112" fmla="*/ 8509 w 13116"/>
                    <a:gd name="connsiteY112" fmla="*/ 7751 h 8822"/>
                    <a:gd name="connsiteX113" fmla="*/ 8545 w 13116"/>
                    <a:gd name="connsiteY113" fmla="*/ 7644 h 8822"/>
                    <a:gd name="connsiteX114" fmla="*/ 13081 w 13116"/>
                    <a:gd name="connsiteY114" fmla="*/ 5501 h 8822"/>
                    <a:gd name="connsiteX115" fmla="*/ 13117 w 13116"/>
                    <a:gd name="connsiteY115" fmla="*/ 5394 h 8822"/>
                    <a:gd name="connsiteX116" fmla="*/ 11938 w 13116"/>
                    <a:gd name="connsiteY116" fmla="*/ 5143 h 8822"/>
                    <a:gd name="connsiteX117" fmla="*/ 12331 w 13116"/>
                    <a:gd name="connsiteY117" fmla="*/ 5072 h 8822"/>
                    <a:gd name="connsiteX118" fmla="*/ 12902 w 13116"/>
                    <a:gd name="connsiteY118" fmla="*/ 5036 h 8822"/>
                    <a:gd name="connsiteX119" fmla="*/ 12581 w 13116"/>
                    <a:gd name="connsiteY119" fmla="*/ 5001 h 8822"/>
                    <a:gd name="connsiteX120" fmla="*/ 12688 w 13116"/>
                    <a:gd name="connsiteY120" fmla="*/ 5001 h 8822"/>
                    <a:gd name="connsiteX121" fmla="*/ 12295 w 13116"/>
                    <a:gd name="connsiteY121" fmla="*/ 4965 h 8822"/>
                    <a:gd name="connsiteX122" fmla="*/ 12009 w 13116"/>
                    <a:gd name="connsiteY122" fmla="*/ 5001 h 8822"/>
                    <a:gd name="connsiteX123" fmla="*/ 12795 w 13116"/>
                    <a:gd name="connsiteY123" fmla="*/ 4679 h 8822"/>
                    <a:gd name="connsiteX124" fmla="*/ 11438 w 13116"/>
                    <a:gd name="connsiteY124" fmla="*/ 3929 h 8822"/>
                    <a:gd name="connsiteX125" fmla="*/ 12402 w 13116"/>
                    <a:gd name="connsiteY125" fmla="*/ 4036 h 8822"/>
                    <a:gd name="connsiteX126" fmla="*/ 12259 w 13116"/>
                    <a:gd name="connsiteY126" fmla="*/ 3857 h 8822"/>
                    <a:gd name="connsiteX127" fmla="*/ 12724 w 13116"/>
                    <a:gd name="connsiteY127" fmla="*/ 4000 h 8822"/>
                    <a:gd name="connsiteX128" fmla="*/ 12652 w 13116"/>
                    <a:gd name="connsiteY128" fmla="*/ 3322 h 8822"/>
                    <a:gd name="connsiteX129" fmla="*/ 12152 w 13116"/>
                    <a:gd name="connsiteY129" fmla="*/ 3286 h 8822"/>
                    <a:gd name="connsiteX130" fmla="*/ 12224 w 13116"/>
                    <a:gd name="connsiteY130" fmla="*/ 3286 h 8822"/>
                    <a:gd name="connsiteX131" fmla="*/ 11545 w 13116"/>
                    <a:gd name="connsiteY131" fmla="*/ 3215 h 8822"/>
                    <a:gd name="connsiteX132" fmla="*/ 12724 w 13116"/>
                    <a:gd name="connsiteY132" fmla="*/ 3072 h 8822"/>
                    <a:gd name="connsiteX133" fmla="*/ 12188 w 13116"/>
                    <a:gd name="connsiteY133" fmla="*/ 2679 h 8822"/>
                    <a:gd name="connsiteX134" fmla="*/ 11616 w 13116"/>
                    <a:gd name="connsiteY134" fmla="*/ 2715 h 8822"/>
                    <a:gd name="connsiteX135" fmla="*/ 11902 w 13116"/>
                    <a:gd name="connsiteY135" fmla="*/ 2572 h 8822"/>
                    <a:gd name="connsiteX136" fmla="*/ 12616 w 13116"/>
                    <a:gd name="connsiteY136" fmla="*/ 2572 h 8822"/>
                    <a:gd name="connsiteX137" fmla="*/ 11581 w 13116"/>
                    <a:gd name="connsiteY137" fmla="*/ 2393 h 8822"/>
                    <a:gd name="connsiteX138" fmla="*/ 12438 w 13116"/>
                    <a:gd name="connsiteY138" fmla="*/ 2500 h 8822"/>
                    <a:gd name="connsiteX139" fmla="*/ 12331 w 13116"/>
                    <a:gd name="connsiteY139" fmla="*/ 2143 h 8822"/>
                    <a:gd name="connsiteX140" fmla="*/ 11009 w 13116"/>
                    <a:gd name="connsiteY140" fmla="*/ 2107 h 8822"/>
                    <a:gd name="connsiteX141" fmla="*/ 10795 w 13116"/>
                    <a:gd name="connsiteY141" fmla="*/ 1750 h 8822"/>
                    <a:gd name="connsiteX142" fmla="*/ 10152 w 13116"/>
                    <a:gd name="connsiteY142" fmla="*/ 1786 h 8822"/>
                    <a:gd name="connsiteX143" fmla="*/ 10366 w 13116"/>
                    <a:gd name="connsiteY143" fmla="*/ 1286 h 8822"/>
                    <a:gd name="connsiteX144" fmla="*/ 3258 w 13116"/>
                    <a:gd name="connsiteY144" fmla="*/ 1000 h 8822"/>
                    <a:gd name="connsiteX145" fmla="*/ 4187 w 13116"/>
                    <a:gd name="connsiteY145" fmla="*/ 2500 h 8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</a:cxnLst>
                  <a:rect l="l" t="t" r="r" b="b"/>
                  <a:pathLst>
                    <a:path w="13116" h="8822">
                      <a:moveTo>
                        <a:pt x="4187" y="2500"/>
                      </a:moveTo>
                      <a:cubicBezTo>
                        <a:pt x="3866" y="3179"/>
                        <a:pt x="2651" y="3357"/>
                        <a:pt x="3151" y="4072"/>
                      </a:cubicBezTo>
                      <a:cubicBezTo>
                        <a:pt x="3044" y="4393"/>
                        <a:pt x="3330" y="4750"/>
                        <a:pt x="3508" y="5072"/>
                      </a:cubicBezTo>
                      <a:cubicBezTo>
                        <a:pt x="4116" y="5179"/>
                        <a:pt x="3973" y="5322"/>
                        <a:pt x="3973" y="5429"/>
                      </a:cubicBezTo>
                      <a:lnTo>
                        <a:pt x="10652" y="429"/>
                      </a:lnTo>
                      <a:cubicBezTo>
                        <a:pt x="10402" y="357"/>
                        <a:pt x="10116" y="357"/>
                        <a:pt x="9831" y="607"/>
                      </a:cubicBezTo>
                      <a:lnTo>
                        <a:pt x="9688" y="36"/>
                      </a:lnTo>
                      <a:cubicBezTo>
                        <a:pt x="9438" y="286"/>
                        <a:pt x="9188" y="429"/>
                        <a:pt x="9009" y="143"/>
                      </a:cubicBezTo>
                      <a:lnTo>
                        <a:pt x="9045" y="0"/>
                      </a:lnTo>
                      <a:cubicBezTo>
                        <a:pt x="8723" y="393"/>
                        <a:pt x="8402" y="143"/>
                        <a:pt x="8259" y="357"/>
                      </a:cubicBezTo>
                      <a:lnTo>
                        <a:pt x="8259" y="178"/>
                      </a:lnTo>
                      <a:lnTo>
                        <a:pt x="7902" y="250"/>
                      </a:lnTo>
                      <a:lnTo>
                        <a:pt x="7937" y="36"/>
                      </a:lnTo>
                      <a:cubicBezTo>
                        <a:pt x="7473" y="500"/>
                        <a:pt x="7009" y="607"/>
                        <a:pt x="6544" y="536"/>
                      </a:cubicBezTo>
                      <a:lnTo>
                        <a:pt x="6759" y="1179"/>
                      </a:lnTo>
                      <a:cubicBezTo>
                        <a:pt x="5687" y="714"/>
                        <a:pt x="5937" y="2107"/>
                        <a:pt x="4937" y="1643"/>
                      </a:cubicBezTo>
                      <a:lnTo>
                        <a:pt x="4866" y="1500"/>
                      </a:lnTo>
                      <a:cubicBezTo>
                        <a:pt x="4901" y="2500"/>
                        <a:pt x="4508" y="2393"/>
                        <a:pt x="4008" y="2393"/>
                      </a:cubicBezTo>
                      <a:cubicBezTo>
                        <a:pt x="3544" y="2358"/>
                        <a:pt x="2973" y="2429"/>
                        <a:pt x="3258" y="3357"/>
                      </a:cubicBezTo>
                      <a:cubicBezTo>
                        <a:pt x="3187" y="3143"/>
                        <a:pt x="2973" y="3179"/>
                        <a:pt x="2865" y="3072"/>
                      </a:cubicBezTo>
                      <a:cubicBezTo>
                        <a:pt x="2687" y="3536"/>
                        <a:pt x="2472" y="4036"/>
                        <a:pt x="3580" y="4750"/>
                      </a:cubicBezTo>
                      <a:cubicBezTo>
                        <a:pt x="3401" y="4965"/>
                        <a:pt x="3115" y="4715"/>
                        <a:pt x="2651" y="4501"/>
                      </a:cubicBezTo>
                      <a:cubicBezTo>
                        <a:pt x="3151" y="4786"/>
                        <a:pt x="3223" y="5143"/>
                        <a:pt x="3151" y="5358"/>
                      </a:cubicBezTo>
                      <a:lnTo>
                        <a:pt x="3008" y="5143"/>
                      </a:lnTo>
                      <a:lnTo>
                        <a:pt x="2901" y="5858"/>
                      </a:lnTo>
                      <a:lnTo>
                        <a:pt x="3937" y="6144"/>
                      </a:lnTo>
                      <a:cubicBezTo>
                        <a:pt x="3544" y="6287"/>
                        <a:pt x="2687" y="5751"/>
                        <a:pt x="2830" y="6144"/>
                      </a:cubicBezTo>
                      <a:lnTo>
                        <a:pt x="3687" y="6429"/>
                      </a:lnTo>
                      <a:cubicBezTo>
                        <a:pt x="3437" y="6715"/>
                        <a:pt x="2365" y="6751"/>
                        <a:pt x="1615" y="7144"/>
                      </a:cubicBezTo>
                      <a:lnTo>
                        <a:pt x="10009" y="6679"/>
                      </a:lnTo>
                      <a:cubicBezTo>
                        <a:pt x="10116" y="6644"/>
                        <a:pt x="10223" y="6608"/>
                        <a:pt x="10295" y="6608"/>
                      </a:cubicBezTo>
                      <a:cubicBezTo>
                        <a:pt x="10473" y="6501"/>
                        <a:pt x="9973" y="6501"/>
                        <a:pt x="9652" y="6358"/>
                      </a:cubicBezTo>
                      <a:cubicBezTo>
                        <a:pt x="9330" y="6215"/>
                        <a:pt x="9188" y="5965"/>
                        <a:pt x="9973" y="6036"/>
                      </a:cubicBezTo>
                      <a:lnTo>
                        <a:pt x="10616" y="6179"/>
                      </a:lnTo>
                      <a:cubicBezTo>
                        <a:pt x="11581" y="6429"/>
                        <a:pt x="9223" y="5786"/>
                        <a:pt x="10116" y="6001"/>
                      </a:cubicBezTo>
                      <a:lnTo>
                        <a:pt x="9688" y="5858"/>
                      </a:lnTo>
                      <a:cubicBezTo>
                        <a:pt x="9866" y="5894"/>
                        <a:pt x="10045" y="5929"/>
                        <a:pt x="10259" y="6001"/>
                      </a:cubicBezTo>
                      <a:cubicBezTo>
                        <a:pt x="10295" y="6001"/>
                        <a:pt x="10152" y="5929"/>
                        <a:pt x="9866" y="5822"/>
                      </a:cubicBezTo>
                      <a:lnTo>
                        <a:pt x="10438" y="6001"/>
                      </a:lnTo>
                      <a:cubicBezTo>
                        <a:pt x="10902" y="6144"/>
                        <a:pt x="9831" y="5608"/>
                        <a:pt x="10116" y="5608"/>
                      </a:cubicBezTo>
                      <a:cubicBezTo>
                        <a:pt x="10795" y="5894"/>
                        <a:pt x="10688" y="5858"/>
                        <a:pt x="10473" y="5608"/>
                      </a:cubicBezTo>
                      <a:lnTo>
                        <a:pt x="3115" y="393"/>
                      </a:lnTo>
                      <a:cubicBezTo>
                        <a:pt x="3187" y="714"/>
                        <a:pt x="3365" y="1107"/>
                        <a:pt x="3472" y="1429"/>
                      </a:cubicBezTo>
                      <a:cubicBezTo>
                        <a:pt x="4365" y="2750"/>
                        <a:pt x="687" y="1286"/>
                        <a:pt x="1758" y="2750"/>
                      </a:cubicBezTo>
                      <a:cubicBezTo>
                        <a:pt x="1615" y="2679"/>
                        <a:pt x="1865" y="2893"/>
                        <a:pt x="1972" y="2964"/>
                      </a:cubicBezTo>
                      <a:lnTo>
                        <a:pt x="1544" y="3393"/>
                      </a:lnTo>
                      <a:cubicBezTo>
                        <a:pt x="1544" y="3393"/>
                        <a:pt x="-314" y="5643"/>
                        <a:pt x="7723" y="8108"/>
                      </a:cubicBezTo>
                      <a:lnTo>
                        <a:pt x="7902" y="8251"/>
                      </a:lnTo>
                      <a:cubicBezTo>
                        <a:pt x="8509" y="8251"/>
                        <a:pt x="8723" y="8144"/>
                        <a:pt x="7937" y="7394"/>
                      </a:cubicBezTo>
                      <a:cubicBezTo>
                        <a:pt x="9080" y="8072"/>
                        <a:pt x="8187" y="7251"/>
                        <a:pt x="8580" y="7394"/>
                      </a:cubicBezTo>
                      <a:lnTo>
                        <a:pt x="8652" y="7465"/>
                      </a:lnTo>
                      <a:cubicBezTo>
                        <a:pt x="7902" y="6751"/>
                        <a:pt x="9580" y="7572"/>
                        <a:pt x="8902" y="6929"/>
                      </a:cubicBezTo>
                      <a:cubicBezTo>
                        <a:pt x="8973" y="7001"/>
                        <a:pt x="9295" y="7180"/>
                        <a:pt x="9295" y="7251"/>
                      </a:cubicBezTo>
                      <a:cubicBezTo>
                        <a:pt x="9223" y="7036"/>
                        <a:pt x="9080" y="6715"/>
                        <a:pt x="9723" y="7108"/>
                      </a:cubicBezTo>
                      <a:cubicBezTo>
                        <a:pt x="9723" y="6715"/>
                        <a:pt x="10295" y="6501"/>
                        <a:pt x="9366" y="5679"/>
                      </a:cubicBezTo>
                      <a:lnTo>
                        <a:pt x="9545" y="5786"/>
                      </a:lnTo>
                      <a:cubicBezTo>
                        <a:pt x="8902" y="5251"/>
                        <a:pt x="9509" y="5572"/>
                        <a:pt x="9259" y="5251"/>
                      </a:cubicBezTo>
                      <a:cubicBezTo>
                        <a:pt x="9330" y="5286"/>
                        <a:pt x="9402" y="5322"/>
                        <a:pt x="9438" y="5358"/>
                      </a:cubicBezTo>
                      <a:cubicBezTo>
                        <a:pt x="8830" y="4822"/>
                        <a:pt x="9545" y="4965"/>
                        <a:pt x="9295" y="4679"/>
                      </a:cubicBezTo>
                      <a:lnTo>
                        <a:pt x="9723" y="4929"/>
                      </a:lnTo>
                      <a:lnTo>
                        <a:pt x="9759" y="4643"/>
                      </a:lnTo>
                      <a:lnTo>
                        <a:pt x="9616" y="4679"/>
                      </a:lnTo>
                      <a:cubicBezTo>
                        <a:pt x="9080" y="4322"/>
                        <a:pt x="9223" y="4358"/>
                        <a:pt x="9473" y="4429"/>
                      </a:cubicBezTo>
                      <a:lnTo>
                        <a:pt x="4616" y="1000"/>
                      </a:lnTo>
                      <a:cubicBezTo>
                        <a:pt x="4330" y="893"/>
                        <a:pt x="3901" y="786"/>
                        <a:pt x="4187" y="1214"/>
                      </a:cubicBezTo>
                      <a:cubicBezTo>
                        <a:pt x="3866" y="1393"/>
                        <a:pt x="6294" y="3251"/>
                        <a:pt x="5651" y="3072"/>
                      </a:cubicBezTo>
                      <a:cubicBezTo>
                        <a:pt x="6151" y="3500"/>
                        <a:pt x="4794" y="2464"/>
                        <a:pt x="5116" y="2857"/>
                      </a:cubicBezTo>
                      <a:cubicBezTo>
                        <a:pt x="4473" y="2500"/>
                        <a:pt x="4759" y="2572"/>
                        <a:pt x="4223" y="2322"/>
                      </a:cubicBezTo>
                      <a:cubicBezTo>
                        <a:pt x="4437" y="2643"/>
                        <a:pt x="3401" y="2250"/>
                        <a:pt x="3758" y="2679"/>
                      </a:cubicBezTo>
                      <a:lnTo>
                        <a:pt x="3258" y="2429"/>
                      </a:lnTo>
                      <a:cubicBezTo>
                        <a:pt x="4080" y="3143"/>
                        <a:pt x="2294" y="2715"/>
                        <a:pt x="3151" y="3286"/>
                      </a:cubicBezTo>
                      <a:cubicBezTo>
                        <a:pt x="3472" y="3750"/>
                        <a:pt x="1472" y="2929"/>
                        <a:pt x="2401" y="3643"/>
                      </a:cubicBezTo>
                      <a:lnTo>
                        <a:pt x="1615" y="3572"/>
                      </a:lnTo>
                      <a:cubicBezTo>
                        <a:pt x="1437" y="3715"/>
                        <a:pt x="2472" y="3929"/>
                        <a:pt x="2080" y="4000"/>
                      </a:cubicBezTo>
                      <a:cubicBezTo>
                        <a:pt x="1615" y="3857"/>
                        <a:pt x="1651" y="4143"/>
                        <a:pt x="1222" y="3893"/>
                      </a:cubicBezTo>
                      <a:cubicBezTo>
                        <a:pt x="365" y="4179"/>
                        <a:pt x="2080" y="4929"/>
                        <a:pt x="758" y="5286"/>
                      </a:cubicBezTo>
                      <a:cubicBezTo>
                        <a:pt x="1687" y="5501"/>
                        <a:pt x="1115" y="5751"/>
                        <a:pt x="1794" y="5858"/>
                      </a:cubicBezTo>
                      <a:cubicBezTo>
                        <a:pt x="1365" y="5858"/>
                        <a:pt x="1722" y="6394"/>
                        <a:pt x="829" y="6072"/>
                      </a:cubicBezTo>
                      <a:cubicBezTo>
                        <a:pt x="758" y="6036"/>
                        <a:pt x="758" y="6001"/>
                        <a:pt x="937" y="6001"/>
                      </a:cubicBezTo>
                      <a:lnTo>
                        <a:pt x="365" y="5929"/>
                      </a:lnTo>
                      <a:cubicBezTo>
                        <a:pt x="-707" y="6251"/>
                        <a:pt x="937" y="6572"/>
                        <a:pt x="794" y="6893"/>
                      </a:cubicBezTo>
                      <a:cubicBezTo>
                        <a:pt x="972" y="6787"/>
                        <a:pt x="937" y="6679"/>
                        <a:pt x="1294" y="6751"/>
                      </a:cubicBezTo>
                      <a:lnTo>
                        <a:pt x="1222" y="7036"/>
                      </a:lnTo>
                      <a:lnTo>
                        <a:pt x="758" y="7001"/>
                      </a:lnTo>
                      <a:lnTo>
                        <a:pt x="508" y="7501"/>
                      </a:lnTo>
                      <a:lnTo>
                        <a:pt x="1079" y="7394"/>
                      </a:lnTo>
                      <a:cubicBezTo>
                        <a:pt x="794" y="7644"/>
                        <a:pt x="-171" y="7858"/>
                        <a:pt x="687" y="8001"/>
                      </a:cubicBezTo>
                      <a:cubicBezTo>
                        <a:pt x="1151" y="8037"/>
                        <a:pt x="1437" y="7680"/>
                        <a:pt x="1651" y="7894"/>
                      </a:cubicBezTo>
                      <a:cubicBezTo>
                        <a:pt x="1401" y="8144"/>
                        <a:pt x="1079" y="8501"/>
                        <a:pt x="865" y="8822"/>
                      </a:cubicBezTo>
                      <a:lnTo>
                        <a:pt x="7973" y="7965"/>
                      </a:lnTo>
                      <a:lnTo>
                        <a:pt x="8009" y="7965"/>
                      </a:lnTo>
                      <a:lnTo>
                        <a:pt x="8009" y="7965"/>
                      </a:lnTo>
                      <a:lnTo>
                        <a:pt x="8009" y="7965"/>
                      </a:lnTo>
                      <a:cubicBezTo>
                        <a:pt x="8080" y="8001"/>
                        <a:pt x="8045" y="7965"/>
                        <a:pt x="8116" y="8001"/>
                      </a:cubicBezTo>
                      <a:lnTo>
                        <a:pt x="8116" y="8001"/>
                      </a:lnTo>
                      <a:lnTo>
                        <a:pt x="8152" y="8001"/>
                      </a:lnTo>
                      <a:cubicBezTo>
                        <a:pt x="8259" y="8072"/>
                        <a:pt x="8152" y="8001"/>
                        <a:pt x="8295" y="8072"/>
                      </a:cubicBezTo>
                      <a:cubicBezTo>
                        <a:pt x="8259" y="8037"/>
                        <a:pt x="8295" y="8072"/>
                        <a:pt x="8330" y="8072"/>
                      </a:cubicBezTo>
                      <a:lnTo>
                        <a:pt x="8330" y="8072"/>
                      </a:lnTo>
                      <a:lnTo>
                        <a:pt x="8366" y="8108"/>
                      </a:lnTo>
                      <a:cubicBezTo>
                        <a:pt x="8366" y="8108"/>
                        <a:pt x="8366" y="8108"/>
                        <a:pt x="8402" y="8144"/>
                      </a:cubicBezTo>
                      <a:lnTo>
                        <a:pt x="8366" y="8144"/>
                      </a:lnTo>
                      <a:lnTo>
                        <a:pt x="8437" y="8180"/>
                      </a:lnTo>
                      <a:cubicBezTo>
                        <a:pt x="8545" y="8251"/>
                        <a:pt x="8437" y="8180"/>
                        <a:pt x="8545" y="8287"/>
                      </a:cubicBezTo>
                      <a:cubicBezTo>
                        <a:pt x="8545" y="8287"/>
                        <a:pt x="8545" y="8251"/>
                        <a:pt x="8616" y="8358"/>
                      </a:cubicBezTo>
                      <a:lnTo>
                        <a:pt x="8616" y="8358"/>
                      </a:lnTo>
                      <a:lnTo>
                        <a:pt x="8616" y="8358"/>
                      </a:lnTo>
                      <a:lnTo>
                        <a:pt x="8616" y="8358"/>
                      </a:lnTo>
                      <a:cubicBezTo>
                        <a:pt x="8616" y="8322"/>
                        <a:pt x="8580" y="8251"/>
                        <a:pt x="8545" y="8144"/>
                      </a:cubicBezTo>
                      <a:cubicBezTo>
                        <a:pt x="8545" y="8108"/>
                        <a:pt x="8545" y="8144"/>
                        <a:pt x="8545" y="8108"/>
                      </a:cubicBezTo>
                      <a:cubicBezTo>
                        <a:pt x="8509" y="7965"/>
                        <a:pt x="8509" y="7858"/>
                        <a:pt x="8509" y="7822"/>
                      </a:cubicBezTo>
                      <a:lnTo>
                        <a:pt x="8509" y="7751"/>
                      </a:lnTo>
                      <a:lnTo>
                        <a:pt x="8509" y="7751"/>
                      </a:lnTo>
                      <a:cubicBezTo>
                        <a:pt x="8509" y="7680"/>
                        <a:pt x="8545" y="7644"/>
                        <a:pt x="8545" y="7644"/>
                      </a:cubicBezTo>
                      <a:lnTo>
                        <a:pt x="13081" y="5501"/>
                      </a:lnTo>
                      <a:cubicBezTo>
                        <a:pt x="13081" y="5465"/>
                        <a:pt x="13081" y="5465"/>
                        <a:pt x="13117" y="5394"/>
                      </a:cubicBezTo>
                      <a:cubicBezTo>
                        <a:pt x="12867" y="5322"/>
                        <a:pt x="11652" y="5286"/>
                        <a:pt x="11938" y="5143"/>
                      </a:cubicBezTo>
                      <a:cubicBezTo>
                        <a:pt x="12402" y="5179"/>
                        <a:pt x="12331" y="5143"/>
                        <a:pt x="12331" y="5072"/>
                      </a:cubicBezTo>
                      <a:cubicBezTo>
                        <a:pt x="12402" y="5108"/>
                        <a:pt x="12581" y="5108"/>
                        <a:pt x="12902" y="5036"/>
                      </a:cubicBezTo>
                      <a:cubicBezTo>
                        <a:pt x="12759" y="5036"/>
                        <a:pt x="12652" y="5001"/>
                        <a:pt x="12581" y="5001"/>
                      </a:cubicBezTo>
                      <a:cubicBezTo>
                        <a:pt x="12616" y="5001"/>
                        <a:pt x="12652" y="5001"/>
                        <a:pt x="12688" y="5001"/>
                      </a:cubicBezTo>
                      <a:cubicBezTo>
                        <a:pt x="12509" y="4893"/>
                        <a:pt x="12367" y="4929"/>
                        <a:pt x="12295" y="4965"/>
                      </a:cubicBezTo>
                      <a:cubicBezTo>
                        <a:pt x="12224" y="4965"/>
                        <a:pt x="12117" y="4965"/>
                        <a:pt x="12009" y="5001"/>
                      </a:cubicBezTo>
                      <a:cubicBezTo>
                        <a:pt x="12616" y="4893"/>
                        <a:pt x="11974" y="4715"/>
                        <a:pt x="12795" y="4679"/>
                      </a:cubicBezTo>
                      <a:cubicBezTo>
                        <a:pt x="12616" y="4393"/>
                        <a:pt x="11759" y="4179"/>
                        <a:pt x="11438" y="3929"/>
                      </a:cubicBezTo>
                      <a:cubicBezTo>
                        <a:pt x="11867" y="3893"/>
                        <a:pt x="12224" y="3965"/>
                        <a:pt x="12402" y="4036"/>
                      </a:cubicBezTo>
                      <a:lnTo>
                        <a:pt x="12259" y="3857"/>
                      </a:lnTo>
                      <a:cubicBezTo>
                        <a:pt x="12867" y="3857"/>
                        <a:pt x="12616" y="3965"/>
                        <a:pt x="12724" y="4000"/>
                      </a:cubicBezTo>
                      <a:cubicBezTo>
                        <a:pt x="13724" y="3786"/>
                        <a:pt x="11724" y="3572"/>
                        <a:pt x="12652" y="3322"/>
                      </a:cubicBezTo>
                      <a:lnTo>
                        <a:pt x="12152" y="3286"/>
                      </a:lnTo>
                      <a:lnTo>
                        <a:pt x="12224" y="3286"/>
                      </a:lnTo>
                      <a:cubicBezTo>
                        <a:pt x="11974" y="3286"/>
                        <a:pt x="11616" y="3251"/>
                        <a:pt x="11545" y="3215"/>
                      </a:cubicBezTo>
                      <a:cubicBezTo>
                        <a:pt x="12081" y="3179"/>
                        <a:pt x="12759" y="3215"/>
                        <a:pt x="12724" y="3072"/>
                      </a:cubicBezTo>
                      <a:cubicBezTo>
                        <a:pt x="13224" y="2964"/>
                        <a:pt x="12474" y="2786"/>
                        <a:pt x="12188" y="2679"/>
                      </a:cubicBezTo>
                      <a:cubicBezTo>
                        <a:pt x="12117" y="2750"/>
                        <a:pt x="11795" y="2715"/>
                        <a:pt x="11616" y="2715"/>
                      </a:cubicBezTo>
                      <a:cubicBezTo>
                        <a:pt x="11581" y="2643"/>
                        <a:pt x="12117" y="2607"/>
                        <a:pt x="11902" y="2572"/>
                      </a:cubicBezTo>
                      <a:lnTo>
                        <a:pt x="12616" y="2572"/>
                      </a:lnTo>
                      <a:cubicBezTo>
                        <a:pt x="11938" y="2607"/>
                        <a:pt x="11867" y="2429"/>
                        <a:pt x="11581" y="2393"/>
                      </a:cubicBezTo>
                      <a:cubicBezTo>
                        <a:pt x="12117" y="2358"/>
                        <a:pt x="12045" y="2500"/>
                        <a:pt x="12438" y="2500"/>
                      </a:cubicBezTo>
                      <a:cubicBezTo>
                        <a:pt x="12367" y="2250"/>
                        <a:pt x="12402" y="2393"/>
                        <a:pt x="12331" y="2143"/>
                      </a:cubicBezTo>
                      <a:cubicBezTo>
                        <a:pt x="11795" y="2000"/>
                        <a:pt x="11652" y="2179"/>
                        <a:pt x="11009" y="2107"/>
                      </a:cubicBezTo>
                      <a:cubicBezTo>
                        <a:pt x="10866" y="2000"/>
                        <a:pt x="10366" y="1893"/>
                        <a:pt x="10795" y="1750"/>
                      </a:cubicBezTo>
                      <a:lnTo>
                        <a:pt x="10152" y="1786"/>
                      </a:lnTo>
                      <a:cubicBezTo>
                        <a:pt x="9652" y="1571"/>
                        <a:pt x="9723" y="1429"/>
                        <a:pt x="10366" y="1286"/>
                      </a:cubicBezTo>
                      <a:cubicBezTo>
                        <a:pt x="5151" y="-321"/>
                        <a:pt x="3258" y="1000"/>
                        <a:pt x="3258" y="1000"/>
                      </a:cubicBezTo>
                      <a:cubicBezTo>
                        <a:pt x="1830" y="1429"/>
                        <a:pt x="3687" y="1750"/>
                        <a:pt x="4187" y="250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8" name="Graphic 1">
                <a:extLst>
                  <a:ext uri="{FF2B5EF4-FFF2-40B4-BE49-F238E27FC236}">
                    <a16:creationId xmlns:a16="http://schemas.microsoft.com/office/drawing/2014/main" id="{8D175FD6-041E-0F49-9565-AED31267B217}"/>
                  </a:ext>
                </a:extLst>
              </p:cNvPr>
              <p:cNvGrpSpPr/>
              <p:nvPr/>
            </p:nvGrpSpPr>
            <p:grpSpPr>
              <a:xfrm>
                <a:off x="9037212" y="6314233"/>
                <a:ext cx="13215" cy="13932"/>
                <a:chOff x="9037212" y="6314233"/>
                <a:chExt cx="13215" cy="13932"/>
              </a:xfrm>
              <a:grpFill/>
            </p:grpSpPr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02A8136B-1BF3-6945-83B0-23BBCD8526E4}"/>
                    </a:ext>
                  </a:extLst>
                </p:cNvPr>
                <p:cNvSpPr/>
                <p:nvPr/>
              </p:nvSpPr>
              <p:spPr>
                <a:xfrm>
                  <a:off x="9040284" y="6317682"/>
                  <a:ext cx="71" cy="178"/>
                </a:xfrm>
                <a:custGeom>
                  <a:avLst/>
                  <a:gdLst>
                    <a:gd name="connsiteX0" fmla="*/ 71 w 71"/>
                    <a:gd name="connsiteY0" fmla="*/ 0 h 178"/>
                    <a:gd name="connsiteX1" fmla="*/ 0 w 71"/>
                    <a:gd name="connsiteY1" fmla="*/ 179 h 178"/>
                    <a:gd name="connsiteX2" fmla="*/ 71 w 71"/>
                    <a:gd name="connsiteY2" fmla="*/ 0 h 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78">
                      <a:moveTo>
                        <a:pt x="71" y="0"/>
                      </a:moveTo>
                      <a:lnTo>
                        <a:pt x="0" y="179"/>
                      </a:lnTo>
                      <a:cubicBezTo>
                        <a:pt x="36" y="107"/>
                        <a:pt x="71" y="0"/>
                        <a:pt x="71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eform 109">
                  <a:extLst>
                    <a:ext uri="{FF2B5EF4-FFF2-40B4-BE49-F238E27FC236}">
                      <a16:creationId xmlns:a16="http://schemas.microsoft.com/office/drawing/2014/main" id="{A2AF8B70-CACB-3E4B-9E43-888F4F8BCD5A}"/>
                    </a:ext>
                  </a:extLst>
                </p:cNvPr>
                <p:cNvSpPr/>
                <p:nvPr/>
              </p:nvSpPr>
              <p:spPr>
                <a:xfrm>
                  <a:off x="9040069" y="6322540"/>
                  <a:ext cx="35" cy="35"/>
                </a:xfrm>
                <a:custGeom>
                  <a:avLst/>
                  <a:gdLst>
                    <a:gd name="connsiteX0" fmla="*/ 36 w 35"/>
                    <a:gd name="connsiteY0" fmla="*/ 0 h 35"/>
                    <a:gd name="connsiteX1" fmla="*/ 0 w 35"/>
                    <a:gd name="connsiteY1" fmla="*/ 36 h 35"/>
                    <a:gd name="connsiteX2" fmla="*/ 36 w 35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35">
                      <a:moveTo>
                        <a:pt x="36" y="0"/>
                      </a:moveTo>
                      <a:lnTo>
                        <a:pt x="0" y="36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 110">
                  <a:extLst>
                    <a:ext uri="{FF2B5EF4-FFF2-40B4-BE49-F238E27FC236}">
                      <a16:creationId xmlns:a16="http://schemas.microsoft.com/office/drawing/2014/main" id="{8C5A17F0-A496-E74B-8FFB-DF267B1ABEAF}"/>
                    </a:ext>
                  </a:extLst>
                </p:cNvPr>
                <p:cNvSpPr/>
                <p:nvPr/>
              </p:nvSpPr>
              <p:spPr>
                <a:xfrm>
                  <a:off x="9039141" y="6327183"/>
                  <a:ext cx="35" cy="71"/>
                </a:xfrm>
                <a:custGeom>
                  <a:avLst/>
                  <a:gdLst>
                    <a:gd name="connsiteX0" fmla="*/ 36 w 35"/>
                    <a:gd name="connsiteY0" fmla="*/ 0 h 71"/>
                    <a:gd name="connsiteX1" fmla="*/ 36 w 35"/>
                    <a:gd name="connsiteY1" fmla="*/ 0 h 71"/>
                    <a:gd name="connsiteX2" fmla="*/ 0 w 35"/>
                    <a:gd name="connsiteY2" fmla="*/ 72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71"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 111">
                  <a:extLst>
                    <a:ext uri="{FF2B5EF4-FFF2-40B4-BE49-F238E27FC236}">
                      <a16:creationId xmlns:a16="http://schemas.microsoft.com/office/drawing/2014/main" id="{5D0D694D-AE7B-1748-844C-75383FC75BA1}"/>
                    </a:ext>
                  </a:extLst>
                </p:cNvPr>
                <p:cNvSpPr/>
                <p:nvPr/>
              </p:nvSpPr>
              <p:spPr>
                <a:xfrm>
                  <a:off x="9037212" y="6314233"/>
                  <a:ext cx="13215" cy="13932"/>
                </a:xfrm>
                <a:custGeom>
                  <a:avLst/>
                  <a:gdLst>
                    <a:gd name="connsiteX0" fmla="*/ 464 w 13215"/>
                    <a:gd name="connsiteY0" fmla="*/ 11093 h 13932"/>
                    <a:gd name="connsiteX1" fmla="*/ 679 w 13215"/>
                    <a:gd name="connsiteY1" fmla="*/ 12807 h 13932"/>
                    <a:gd name="connsiteX2" fmla="*/ 1929 w 13215"/>
                    <a:gd name="connsiteY2" fmla="*/ 12950 h 13932"/>
                    <a:gd name="connsiteX3" fmla="*/ 2964 w 13215"/>
                    <a:gd name="connsiteY3" fmla="*/ 12343 h 13932"/>
                    <a:gd name="connsiteX4" fmla="*/ 3036 w 13215"/>
                    <a:gd name="connsiteY4" fmla="*/ 12914 h 13932"/>
                    <a:gd name="connsiteX5" fmla="*/ 3358 w 13215"/>
                    <a:gd name="connsiteY5" fmla="*/ 12807 h 13932"/>
                    <a:gd name="connsiteX6" fmla="*/ 3358 w 13215"/>
                    <a:gd name="connsiteY6" fmla="*/ 12950 h 13932"/>
                    <a:gd name="connsiteX7" fmla="*/ 3750 w 13215"/>
                    <a:gd name="connsiteY7" fmla="*/ 12629 h 13932"/>
                    <a:gd name="connsiteX8" fmla="*/ 3750 w 13215"/>
                    <a:gd name="connsiteY8" fmla="*/ 12807 h 13932"/>
                    <a:gd name="connsiteX9" fmla="*/ 3929 w 13215"/>
                    <a:gd name="connsiteY9" fmla="*/ 12736 h 13932"/>
                    <a:gd name="connsiteX10" fmla="*/ 3893 w 13215"/>
                    <a:gd name="connsiteY10" fmla="*/ 12950 h 13932"/>
                    <a:gd name="connsiteX11" fmla="*/ 4679 w 13215"/>
                    <a:gd name="connsiteY11" fmla="*/ 12700 h 13932"/>
                    <a:gd name="connsiteX12" fmla="*/ 4608 w 13215"/>
                    <a:gd name="connsiteY12" fmla="*/ 12021 h 13932"/>
                    <a:gd name="connsiteX13" fmla="*/ 5751 w 13215"/>
                    <a:gd name="connsiteY13" fmla="*/ 12164 h 13932"/>
                    <a:gd name="connsiteX14" fmla="*/ 5786 w 13215"/>
                    <a:gd name="connsiteY14" fmla="*/ 12307 h 13932"/>
                    <a:gd name="connsiteX15" fmla="*/ 7144 w 13215"/>
                    <a:gd name="connsiteY15" fmla="*/ 11450 h 13932"/>
                    <a:gd name="connsiteX16" fmla="*/ 7322 w 13215"/>
                    <a:gd name="connsiteY16" fmla="*/ 11914 h 13932"/>
                    <a:gd name="connsiteX17" fmla="*/ 7251 w 13215"/>
                    <a:gd name="connsiteY17" fmla="*/ 10235 h 13932"/>
                    <a:gd name="connsiteX18" fmla="*/ 7751 w 13215"/>
                    <a:gd name="connsiteY18" fmla="*/ 11021 h 13932"/>
                    <a:gd name="connsiteX19" fmla="*/ 7644 w 13215"/>
                    <a:gd name="connsiteY19" fmla="*/ 10128 h 13932"/>
                    <a:gd name="connsiteX20" fmla="*/ 7679 w 13215"/>
                    <a:gd name="connsiteY20" fmla="*/ 10343 h 13932"/>
                    <a:gd name="connsiteX21" fmla="*/ 7929 w 13215"/>
                    <a:gd name="connsiteY21" fmla="*/ 10021 h 13932"/>
                    <a:gd name="connsiteX22" fmla="*/ 7394 w 13215"/>
                    <a:gd name="connsiteY22" fmla="*/ 9093 h 13932"/>
                    <a:gd name="connsiteX23" fmla="*/ 8037 w 13215"/>
                    <a:gd name="connsiteY23" fmla="*/ 9950 h 13932"/>
                    <a:gd name="connsiteX24" fmla="*/ 7644 w 13215"/>
                    <a:gd name="connsiteY24" fmla="*/ 9164 h 13932"/>
                    <a:gd name="connsiteX25" fmla="*/ 9215 w 13215"/>
                    <a:gd name="connsiteY25" fmla="*/ 10807 h 13932"/>
                    <a:gd name="connsiteX26" fmla="*/ 10072 w 13215"/>
                    <a:gd name="connsiteY26" fmla="*/ 9664 h 13932"/>
                    <a:gd name="connsiteX27" fmla="*/ 13216 w 13215"/>
                    <a:gd name="connsiteY27" fmla="*/ 556 h 13932"/>
                    <a:gd name="connsiteX28" fmla="*/ 9108 w 13215"/>
                    <a:gd name="connsiteY28" fmla="*/ 2448 h 13932"/>
                    <a:gd name="connsiteX29" fmla="*/ 8037 w 13215"/>
                    <a:gd name="connsiteY29" fmla="*/ 1913 h 13932"/>
                    <a:gd name="connsiteX30" fmla="*/ 8215 w 13215"/>
                    <a:gd name="connsiteY30" fmla="*/ 1270 h 13932"/>
                    <a:gd name="connsiteX31" fmla="*/ 7858 w 13215"/>
                    <a:gd name="connsiteY31" fmla="*/ 1734 h 13932"/>
                    <a:gd name="connsiteX32" fmla="*/ 7644 w 13215"/>
                    <a:gd name="connsiteY32" fmla="*/ 2127 h 13932"/>
                    <a:gd name="connsiteX33" fmla="*/ 7787 w 13215"/>
                    <a:gd name="connsiteY33" fmla="*/ 1556 h 13932"/>
                    <a:gd name="connsiteX34" fmla="*/ 7537 w 13215"/>
                    <a:gd name="connsiteY34" fmla="*/ 1913 h 13932"/>
                    <a:gd name="connsiteX35" fmla="*/ 7644 w 13215"/>
                    <a:gd name="connsiteY35" fmla="*/ 1306 h 13932"/>
                    <a:gd name="connsiteX36" fmla="*/ 6679 w 13215"/>
                    <a:gd name="connsiteY36" fmla="*/ 1484 h 13932"/>
                    <a:gd name="connsiteX37" fmla="*/ 5108 w 13215"/>
                    <a:gd name="connsiteY37" fmla="*/ 1591 h 13932"/>
                    <a:gd name="connsiteX38" fmla="*/ 3607 w 13215"/>
                    <a:gd name="connsiteY38" fmla="*/ 305 h 13932"/>
                    <a:gd name="connsiteX39" fmla="*/ 3465 w 13215"/>
                    <a:gd name="connsiteY39" fmla="*/ 556 h 13932"/>
                    <a:gd name="connsiteX40" fmla="*/ 3000 w 13215"/>
                    <a:gd name="connsiteY40" fmla="*/ 270 h 13932"/>
                    <a:gd name="connsiteX41" fmla="*/ 71 w 13215"/>
                    <a:gd name="connsiteY41" fmla="*/ 7449 h 13932"/>
                    <a:gd name="connsiteX42" fmla="*/ 0 w 13215"/>
                    <a:gd name="connsiteY42" fmla="*/ 7664 h 13932"/>
                    <a:gd name="connsiteX43" fmla="*/ 786 w 13215"/>
                    <a:gd name="connsiteY43" fmla="*/ 7449 h 13932"/>
                    <a:gd name="connsiteX44" fmla="*/ 893 w 13215"/>
                    <a:gd name="connsiteY44" fmla="*/ 8092 h 13932"/>
                    <a:gd name="connsiteX45" fmla="*/ 857 w 13215"/>
                    <a:gd name="connsiteY45" fmla="*/ 8200 h 13932"/>
                    <a:gd name="connsiteX46" fmla="*/ 1393 w 13215"/>
                    <a:gd name="connsiteY46" fmla="*/ 8306 h 13932"/>
                    <a:gd name="connsiteX47" fmla="*/ 1214 w 13215"/>
                    <a:gd name="connsiteY47" fmla="*/ 8771 h 13932"/>
                    <a:gd name="connsiteX48" fmla="*/ 1429 w 13215"/>
                    <a:gd name="connsiteY48" fmla="*/ 9164 h 13932"/>
                    <a:gd name="connsiteX49" fmla="*/ 2607 w 13215"/>
                    <a:gd name="connsiteY49" fmla="*/ 8414 h 13932"/>
                    <a:gd name="connsiteX50" fmla="*/ 2536 w 13215"/>
                    <a:gd name="connsiteY50" fmla="*/ 8628 h 13932"/>
                    <a:gd name="connsiteX51" fmla="*/ 2964 w 13215"/>
                    <a:gd name="connsiteY51" fmla="*/ 8200 h 13932"/>
                    <a:gd name="connsiteX52" fmla="*/ 2929 w 13215"/>
                    <a:gd name="connsiteY52" fmla="*/ 8378 h 13932"/>
                    <a:gd name="connsiteX53" fmla="*/ 3500 w 13215"/>
                    <a:gd name="connsiteY53" fmla="*/ 8057 h 13932"/>
                    <a:gd name="connsiteX54" fmla="*/ 3358 w 13215"/>
                    <a:gd name="connsiteY54" fmla="*/ 8557 h 13932"/>
                    <a:gd name="connsiteX55" fmla="*/ 3607 w 13215"/>
                    <a:gd name="connsiteY55" fmla="*/ 8521 h 13932"/>
                    <a:gd name="connsiteX56" fmla="*/ 3572 w 13215"/>
                    <a:gd name="connsiteY56" fmla="*/ 8378 h 13932"/>
                    <a:gd name="connsiteX57" fmla="*/ 3929 w 13215"/>
                    <a:gd name="connsiteY57" fmla="*/ 8449 h 13932"/>
                    <a:gd name="connsiteX58" fmla="*/ 5072 w 13215"/>
                    <a:gd name="connsiteY58" fmla="*/ 6485 h 13932"/>
                    <a:gd name="connsiteX59" fmla="*/ 4965 w 13215"/>
                    <a:gd name="connsiteY59" fmla="*/ 7021 h 13932"/>
                    <a:gd name="connsiteX60" fmla="*/ 4643 w 13215"/>
                    <a:gd name="connsiteY60" fmla="*/ 8021 h 13932"/>
                    <a:gd name="connsiteX61" fmla="*/ 4893 w 13215"/>
                    <a:gd name="connsiteY61" fmla="*/ 8378 h 13932"/>
                    <a:gd name="connsiteX62" fmla="*/ 4715 w 13215"/>
                    <a:gd name="connsiteY62" fmla="*/ 8914 h 13932"/>
                    <a:gd name="connsiteX63" fmla="*/ 5251 w 13215"/>
                    <a:gd name="connsiteY63" fmla="*/ 8842 h 13932"/>
                    <a:gd name="connsiteX64" fmla="*/ 5393 w 13215"/>
                    <a:gd name="connsiteY64" fmla="*/ 9485 h 13932"/>
                    <a:gd name="connsiteX65" fmla="*/ 5251 w 13215"/>
                    <a:gd name="connsiteY65" fmla="*/ 10235 h 13932"/>
                    <a:gd name="connsiteX66" fmla="*/ 5572 w 13215"/>
                    <a:gd name="connsiteY66" fmla="*/ 9735 h 13932"/>
                    <a:gd name="connsiteX67" fmla="*/ 5393 w 13215"/>
                    <a:gd name="connsiteY67" fmla="*/ 10557 h 13932"/>
                    <a:gd name="connsiteX68" fmla="*/ 6036 w 13215"/>
                    <a:gd name="connsiteY68" fmla="*/ 10985 h 13932"/>
                    <a:gd name="connsiteX69" fmla="*/ 6608 w 13215"/>
                    <a:gd name="connsiteY69" fmla="*/ 10021 h 13932"/>
                    <a:gd name="connsiteX70" fmla="*/ 6429 w 13215"/>
                    <a:gd name="connsiteY70" fmla="*/ 10985 h 13932"/>
                    <a:gd name="connsiteX71" fmla="*/ 6429 w 13215"/>
                    <a:gd name="connsiteY71" fmla="*/ 10879 h 13932"/>
                    <a:gd name="connsiteX72" fmla="*/ 6251 w 13215"/>
                    <a:gd name="connsiteY72" fmla="*/ 11414 h 13932"/>
                    <a:gd name="connsiteX73" fmla="*/ 6501 w 13215"/>
                    <a:gd name="connsiteY73" fmla="*/ 11521 h 13932"/>
                    <a:gd name="connsiteX74" fmla="*/ 5215 w 13215"/>
                    <a:gd name="connsiteY74" fmla="*/ 1984 h 13932"/>
                    <a:gd name="connsiteX75" fmla="*/ 5322 w 13215"/>
                    <a:gd name="connsiteY75" fmla="*/ 2413 h 13932"/>
                    <a:gd name="connsiteX76" fmla="*/ 5643 w 13215"/>
                    <a:gd name="connsiteY76" fmla="*/ 2806 h 13932"/>
                    <a:gd name="connsiteX77" fmla="*/ 5501 w 13215"/>
                    <a:gd name="connsiteY77" fmla="*/ 2806 h 13932"/>
                    <a:gd name="connsiteX78" fmla="*/ 5251 w 13215"/>
                    <a:gd name="connsiteY78" fmla="*/ 2413 h 13932"/>
                    <a:gd name="connsiteX79" fmla="*/ 4965 w 13215"/>
                    <a:gd name="connsiteY79" fmla="*/ 2270 h 13932"/>
                    <a:gd name="connsiteX80" fmla="*/ 5286 w 13215"/>
                    <a:gd name="connsiteY80" fmla="*/ 2770 h 13932"/>
                    <a:gd name="connsiteX81" fmla="*/ 4893 w 13215"/>
                    <a:gd name="connsiteY81" fmla="*/ 2484 h 13932"/>
                    <a:gd name="connsiteX82" fmla="*/ 5393 w 13215"/>
                    <a:gd name="connsiteY82" fmla="*/ 3306 h 13932"/>
                    <a:gd name="connsiteX83" fmla="*/ 4536 w 13215"/>
                    <a:gd name="connsiteY83" fmla="*/ 2448 h 13932"/>
                    <a:gd name="connsiteX84" fmla="*/ 4858 w 13215"/>
                    <a:gd name="connsiteY84" fmla="*/ 3163 h 13932"/>
                    <a:gd name="connsiteX85" fmla="*/ 4608 w 13215"/>
                    <a:gd name="connsiteY85" fmla="*/ 2663 h 13932"/>
                    <a:gd name="connsiteX86" fmla="*/ 4215 w 13215"/>
                    <a:gd name="connsiteY86" fmla="*/ 2163 h 13932"/>
                    <a:gd name="connsiteX87" fmla="*/ 4036 w 13215"/>
                    <a:gd name="connsiteY87" fmla="*/ 1806 h 13932"/>
                    <a:gd name="connsiteX88" fmla="*/ 4536 w 13215"/>
                    <a:gd name="connsiteY88" fmla="*/ 2877 h 13932"/>
                    <a:gd name="connsiteX89" fmla="*/ 4572 w 13215"/>
                    <a:gd name="connsiteY89" fmla="*/ 3235 h 13932"/>
                    <a:gd name="connsiteX90" fmla="*/ 4965 w 13215"/>
                    <a:gd name="connsiteY90" fmla="*/ 4163 h 13932"/>
                    <a:gd name="connsiteX91" fmla="*/ 4750 w 13215"/>
                    <a:gd name="connsiteY91" fmla="*/ 3663 h 13932"/>
                    <a:gd name="connsiteX92" fmla="*/ 4786 w 13215"/>
                    <a:gd name="connsiteY92" fmla="*/ 3877 h 13932"/>
                    <a:gd name="connsiteX93" fmla="*/ 4500 w 13215"/>
                    <a:gd name="connsiteY93" fmla="*/ 3235 h 13932"/>
                    <a:gd name="connsiteX94" fmla="*/ 4251 w 13215"/>
                    <a:gd name="connsiteY94" fmla="*/ 2592 h 13932"/>
                    <a:gd name="connsiteX95" fmla="*/ 4572 w 13215"/>
                    <a:gd name="connsiteY95" fmla="*/ 3556 h 13932"/>
                    <a:gd name="connsiteX96" fmla="*/ 4286 w 13215"/>
                    <a:gd name="connsiteY96" fmla="*/ 2984 h 13932"/>
                    <a:gd name="connsiteX97" fmla="*/ 4393 w 13215"/>
                    <a:gd name="connsiteY97" fmla="*/ 3449 h 13932"/>
                    <a:gd name="connsiteX98" fmla="*/ 4072 w 13215"/>
                    <a:gd name="connsiteY98" fmla="*/ 2163 h 13932"/>
                    <a:gd name="connsiteX99" fmla="*/ 4143 w 13215"/>
                    <a:gd name="connsiteY99" fmla="*/ 2592 h 13932"/>
                    <a:gd name="connsiteX100" fmla="*/ 4143 w 13215"/>
                    <a:gd name="connsiteY100" fmla="*/ 2520 h 13932"/>
                    <a:gd name="connsiteX101" fmla="*/ 4036 w 13215"/>
                    <a:gd name="connsiteY101" fmla="*/ 2627 h 13932"/>
                    <a:gd name="connsiteX102" fmla="*/ 4108 w 13215"/>
                    <a:gd name="connsiteY102" fmla="*/ 3770 h 13932"/>
                    <a:gd name="connsiteX103" fmla="*/ 3893 w 13215"/>
                    <a:gd name="connsiteY103" fmla="*/ 4592 h 13932"/>
                    <a:gd name="connsiteX104" fmla="*/ 3857 w 13215"/>
                    <a:gd name="connsiteY104" fmla="*/ 3842 h 13932"/>
                    <a:gd name="connsiteX105" fmla="*/ 3857 w 13215"/>
                    <a:gd name="connsiteY105" fmla="*/ 3699 h 13932"/>
                    <a:gd name="connsiteX106" fmla="*/ 3715 w 13215"/>
                    <a:gd name="connsiteY106" fmla="*/ 3806 h 13932"/>
                    <a:gd name="connsiteX107" fmla="*/ 3465 w 13215"/>
                    <a:gd name="connsiteY107" fmla="*/ 4842 h 13932"/>
                    <a:gd name="connsiteX108" fmla="*/ 3500 w 13215"/>
                    <a:gd name="connsiteY108" fmla="*/ 4449 h 13932"/>
                    <a:gd name="connsiteX109" fmla="*/ 3572 w 13215"/>
                    <a:gd name="connsiteY109" fmla="*/ 3913 h 13932"/>
                    <a:gd name="connsiteX110" fmla="*/ 3500 w 13215"/>
                    <a:gd name="connsiteY110" fmla="*/ 4199 h 13932"/>
                    <a:gd name="connsiteX111" fmla="*/ 3500 w 13215"/>
                    <a:gd name="connsiteY111" fmla="*/ 4092 h 13932"/>
                    <a:gd name="connsiteX112" fmla="*/ 3429 w 13215"/>
                    <a:gd name="connsiteY112" fmla="*/ 4413 h 13932"/>
                    <a:gd name="connsiteX113" fmla="*/ 3393 w 13215"/>
                    <a:gd name="connsiteY113" fmla="*/ 4699 h 13932"/>
                    <a:gd name="connsiteX114" fmla="*/ 3465 w 13215"/>
                    <a:gd name="connsiteY114" fmla="*/ 3913 h 13932"/>
                    <a:gd name="connsiteX115" fmla="*/ 3072 w 13215"/>
                    <a:gd name="connsiteY115" fmla="*/ 4663 h 13932"/>
                    <a:gd name="connsiteX116" fmla="*/ 3286 w 13215"/>
                    <a:gd name="connsiteY116" fmla="*/ 3985 h 13932"/>
                    <a:gd name="connsiteX117" fmla="*/ 3250 w 13215"/>
                    <a:gd name="connsiteY117" fmla="*/ 4020 h 13932"/>
                    <a:gd name="connsiteX118" fmla="*/ 3358 w 13215"/>
                    <a:gd name="connsiteY118" fmla="*/ 3735 h 13932"/>
                    <a:gd name="connsiteX119" fmla="*/ 3322 w 13215"/>
                    <a:gd name="connsiteY119" fmla="*/ 3520 h 13932"/>
                    <a:gd name="connsiteX120" fmla="*/ 3215 w 13215"/>
                    <a:gd name="connsiteY120" fmla="*/ 3806 h 13932"/>
                    <a:gd name="connsiteX121" fmla="*/ 3250 w 13215"/>
                    <a:gd name="connsiteY121" fmla="*/ 3735 h 13932"/>
                    <a:gd name="connsiteX122" fmla="*/ 3108 w 13215"/>
                    <a:gd name="connsiteY122" fmla="*/ 4128 h 13932"/>
                    <a:gd name="connsiteX123" fmla="*/ 3393 w 13215"/>
                    <a:gd name="connsiteY123" fmla="*/ 3306 h 13932"/>
                    <a:gd name="connsiteX124" fmla="*/ 3322 w 13215"/>
                    <a:gd name="connsiteY124" fmla="*/ 3484 h 13932"/>
                    <a:gd name="connsiteX125" fmla="*/ 3215 w 13215"/>
                    <a:gd name="connsiteY125" fmla="*/ 3806 h 13932"/>
                    <a:gd name="connsiteX126" fmla="*/ 3286 w 13215"/>
                    <a:gd name="connsiteY126" fmla="*/ 3592 h 13932"/>
                    <a:gd name="connsiteX127" fmla="*/ 3429 w 13215"/>
                    <a:gd name="connsiteY127" fmla="*/ 3199 h 13932"/>
                    <a:gd name="connsiteX128" fmla="*/ 3286 w 13215"/>
                    <a:gd name="connsiteY128" fmla="*/ 3663 h 13932"/>
                    <a:gd name="connsiteX129" fmla="*/ 3429 w 13215"/>
                    <a:gd name="connsiteY129" fmla="*/ 3235 h 13932"/>
                    <a:gd name="connsiteX130" fmla="*/ 3500 w 13215"/>
                    <a:gd name="connsiteY130" fmla="*/ 3163 h 13932"/>
                    <a:gd name="connsiteX131" fmla="*/ 3322 w 13215"/>
                    <a:gd name="connsiteY131" fmla="*/ 3806 h 13932"/>
                    <a:gd name="connsiteX132" fmla="*/ 3465 w 13215"/>
                    <a:gd name="connsiteY132" fmla="*/ 3735 h 13932"/>
                    <a:gd name="connsiteX133" fmla="*/ 3358 w 13215"/>
                    <a:gd name="connsiteY133" fmla="*/ 4056 h 13932"/>
                    <a:gd name="connsiteX134" fmla="*/ 3715 w 13215"/>
                    <a:gd name="connsiteY134" fmla="*/ 3806 h 13932"/>
                    <a:gd name="connsiteX135" fmla="*/ 4465 w 13215"/>
                    <a:gd name="connsiteY135" fmla="*/ 6485 h 13932"/>
                    <a:gd name="connsiteX136" fmla="*/ 4750 w 13215"/>
                    <a:gd name="connsiteY136" fmla="*/ 8699 h 13932"/>
                    <a:gd name="connsiteX137" fmla="*/ 4251 w 13215"/>
                    <a:gd name="connsiteY137" fmla="*/ 9843 h 13932"/>
                    <a:gd name="connsiteX138" fmla="*/ 4072 w 13215"/>
                    <a:gd name="connsiteY138" fmla="*/ 10021 h 13932"/>
                    <a:gd name="connsiteX139" fmla="*/ 3857 w 13215"/>
                    <a:gd name="connsiteY139" fmla="*/ 10735 h 13932"/>
                    <a:gd name="connsiteX140" fmla="*/ 3643 w 13215"/>
                    <a:gd name="connsiteY140" fmla="*/ 11414 h 13932"/>
                    <a:gd name="connsiteX141" fmla="*/ 3179 w 13215"/>
                    <a:gd name="connsiteY141" fmla="*/ 13022 h 13932"/>
                    <a:gd name="connsiteX142" fmla="*/ 2964 w 13215"/>
                    <a:gd name="connsiteY142" fmla="*/ 13807 h 13932"/>
                    <a:gd name="connsiteX143" fmla="*/ 2750 w 13215"/>
                    <a:gd name="connsiteY143" fmla="*/ 13879 h 13932"/>
                    <a:gd name="connsiteX144" fmla="*/ 1929 w 13215"/>
                    <a:gd name="connsiteY144" fmla="*/ 13879 h 13932"/>
                    <a:gd name="connsiteX145" fmla="*/ 1000 w 13215"/>
                    <a:gd name="connsiteY145" fmla="*/ 13093 h 13932"/>
                    <a:gd name="connsiteX146" fmla="*/ 464 w 13215"/>
                    <a:gd name="connsiteY146" fmla="*/ 11093 h 13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</a:cxnLst>
                  <a:rect l="l" t="t" r="r" b="b"/>
                  <a:pathLst>
                    <a:path w="13215" h="13932">
                      <a:moveTo>
                        <a:pt x="464" y="11093"/>
                      </a:moveTo>
                      <a:cubicBezTo>
                        <a:pt x="286" y="11628"/>
                        <a:pt x="-36" y="13093"/>
                        <a:pt x="679" y="12807"/>
                      </a:cubicBezTo>
                      <a:cubicBezTo>
                        <a:pt x="964" y="13057"/>
                        <a:pt x="1464" y="12950"/>
                        <a:pt x="1929" y="12950"/>
                      </a:cubicBezTo>
                      <a:cubicBezTo>
                        <a:pt x="2286" y="12021"/>
                        <a:pt x="2572" y="13128"/>
                        <a:pt x="2964" y="12343"/>
                      </a:cubicBezTo>
                      <a:lnTo>
                        <a:pt x="3036" y="12914"/>
                      </a:lnTo>
                      <a:cubicBezTo>
                        <a:pt x="3143" y="12664"/>
                        <a:pt x="3286" y="12486"/>
                        <a:pt x="3358" y="12807"/>
                      </a:cubicBezTo>
                      <a:lnTo>
                        <a:pt x="3358" y="12950"/>
                      </a:lnTo>
                      <a:cubicBezTo>
                        <a:pt x="3536" y="12557"/>
                        <a:pt x="3679" y="12843"/>
                        <a:pt x="3750" y="12629"/>
                      </a:cubicBezTo>
                      <a:lnTo>
                        <a:pt x="3750" y="12807"/>
                      </a:lnTo>
                      <a:lnTo>
                        <a:pt x="3929" y="12736"/>
                      </a:lnTo>
                      <a:lnTo>
                        <a:pt x="3893" y="12950"/>
                      </a:lnTo>
                      <a:cubicBezTo>
                        <a:pt x="4143" y="12521"/>
                        <a:pt x="4393" y="12486"/>
                        <a:pt x="4679" y="12700"/>
                      </a:cubicBezTo>
                      <a:lnTo>
                        <a:pt x="4608" y="12021"/>
                      </a:lnTo>
                      <a:cubicBezTo>
                        <a:pt x="5179" y="12736"/>
                        <a:pt x="5179" y="11342"/>
                        <a:pt x="5751" y="12164"/>
                      </a:cubicBezTo>
                      <a:lnTo>
                        <a:pt x="5786" y="12307"/>
                      </a:lnTo>
                      <a:cubicBezTo>
                        <a:pt x="5893" y="10521"/>
                        <a:pt x="7036" y="13236"/>
                        <a:pt x="7144" y="11450"/>
                      </a:cubicBezTo>
                      <a:cubicBezTo>
                        <a:pt x="7144" y="11664"/>
                        <a:pt x="7287" y="11771"/>
                        <a:pt x="7322" y="11914"/>
                      </a:cubicBezTo>
                      <a:cubicBezTo>
                        <a:pt x="7537" y="11628"/>
                        <a:pt x="7751" y="11450"/>
                        <a:pt x="7251" y="10235"/>
                      </a:cubicBezTo>
                      <a:cubicBezTo>
                        <a:pt x="7394" y="10200"/>
                        <a:pt x="7537" y="10557"/>
                        <a:pt x="7751" y="11021"/>
                      </a:cubicBezTo>
                      <a:cubicBezTo>
                        <a:pt x="7537" y="10485"/>
                        <a:pt x="7572" y="10235"/>
                        <a:pt x="7644" y="10128"/>
                      </a:cubicBezTo>
                      <a:lnTo>
                        <a:pt x="7679" y="10343"/>
                      </a:lnTo>
                      <a:lnTo>
                        <a:pt x="7929" y="10021"/>
                      </a:lnTo>
                      <a:lnTo>
                        <a:pt x="7394" y="9093"/>
                      </a:lnTo>
                      <a:cubicBezTo>
                        <a:pt x="7679" y="9307"/>
                        <a:pt x="8001" y="10235"/>
                        <a:pt x="8037" y="9950"/>
                      </a:cubicBezTo>
                      <a:lnTo>
                        <a:pt x="7644" y="9164"/>
                      </a:lnTo>
                      <a:cubicBezTo>
                        <a:pt x="7929" y="9235"/>
                        <a:pt x="8680" y="10343"/>
                        <a:pt x="9215" y="10807"/>
                      </a:cubicBezTo>
                      <a:cubicBezTo>
                        <a:pt x="9715" y="10735"/>
                        <a:pt x="9894" y="10164"/>
                        <a:pt x="10072" y="9664"/>
                      </a:cubicBezTo>
                      <a:lnTo>
                        <a:pt x="13216" y="556"/>
                      </a:lnTo>
                      <a:lnTo>
                        <a:pt x="9108" y="2448"/>
                      </a:lnTo>
                      <a:cubicBezTo>
                        <a:pt x="8608" y="2699"/>
                        <a:pt x="8108" y="2842"/>
                        <a:pt x="8037" y="1913"/>
                      </a:cubicBezTo>
                      <a:lnTo>
                        <a:pt x="8215" y="1270"/>
                      </a:lnTo>
                      <a:cubicBezTo>
                        <a:pt x="8501" y="341"/>
                        <a:pt x="7608" y="2592"/>
                        <a:pt x="7858" y="1734"/>
                      </a:cubicBezTo>
                      <a:lnTo>
                        <a:pt x="7644" y="2127"/>
                      </a:lnTo>
                      <a:cubicBezTo>
                        <a:pt x="7679" y="1949"/>
                        <a:pt x="7679" y="1770"/>
                        <a:pt x="7787" y="1556"/>
                      </a:cubicBezTo>
                      <a:cubicBezTo>
                        <a:pt x="7715" y="1484"/>
                        <a:pt x="7679" y="1663"/>
                        <a:pt x="7537" y="1913"/>
                      </a:cubicBezTo>
                      <a:lnTo>
                        <a:pt x="7644" y="1306"/>
                      </a:lnTo>
                      <a:cubicBezTo>
                        <a:pt x="7501" y="770"/>
                        <a:pt x="6929" y="1806"/>
                        <a:pt x="6679" y="1484"/>
                      </a:cubicBezTo>
                      <a:cubicBezTo>
                        <a:pt x="6715" y="198"/>
                        <a:pt x="5679" y="1056"/>
                        <a:pt x="5108" y="1591"/>
                      </a:cubicBezTo>
                      <a:cubicBezTo>
                        <a:pt x="4108" y="2806"/>
                        <a:pt x="4679" y="-1088"/>
                        <a:pt x="3607" y="305"/>
                      </a:cubicBezTo>
                      <a:cubicBezTo>
                        <a:pt x="3643" y="163"/>
                        <a:pt x="3500" y="448"/>
                        <a:pt x="3465" y="556"/>
                      </a:cubicBezTo>
                      <a:lnTo>
                        <a:pt x="3000" y="270"/>
                      </a:lnTo>
                      <a:cubicBezTo>
                        <a:pt x="3000" y="270"/>
                        <a:pt x="643" y="-873"/>
                        <a:pt x="71" y="7449"/>
                      </a:cubicBezTo>
                      <a:lnTo>
                        <a:pt x="0" y="7664"/>
                      </a:lnTo>
                      <a:cubicBezTo>
                        <a:pt x="107" y="8235"/>
                        <a:pt x="250" y="8414"/>
                        <a:pt x="786" y="7449"/>
                      </a:cubicBezTo>
                      <a:cubicBezTo>
                        <a:pt x="429" y="8699"/>
                        <a:pt x="964" y="7664"/>
                        <a:pt x="893" y="8092"/>
                      </a:cubicBezTo>
                      <a:lnTo>
                        <a:pt x="857" y="8200"/>
                      </a:lnTo>
                      <a:cubicBezTo>
                        <a:pt x="1322" y="7271"/>
                        <a:pt x="964" y="9128"/>
                        <a:pt x="1393" y="8306"/>
                      </a:cubicBezTo>
                      <a:cubicBezTo>
                        <a:pt x="1357" y="8414"/>
                        <a:pt x="1250" y="8735"/>
                        <a:pt x="1214" y="8771"/>
                      </a:cubicBezTo>
                      <a:cubicBezTo>
                        <a:pt x="1393" y="8664"/>
                        <a:pt x="1643" y="8414"/>
                        <a:pt x="1429" y="9164"/>
                      </a:cubicBezTo>
                      <a:cubicBezTo>
                        <a:pt x="1786" y="9057"/>
                        <a:pt x="2072" y="9521"/>
                        <a:pt x="2607" y="8414"/>
                      </a:cubicBezTo>
                      <a:lnTo>
                        <a:pt x="2536" y="8628"/>
                      </a:lnTo>
                      <a:cubicBezTo>
                        <a:pt x="2893" y="7878"/>
                        <a:pt x="2714" y="8557"/>
                        <a:pt x="2964" y="8200"/>
                      </a:cubicBezTo>
                      <a:cubicBezTo>
                        <a:pt x="2929" y="8306"/>
                        <a:pt x="2929" y="8342"/>
                        <a:pt x="2929" y="8378"/>
                      </a:cubicBezTo>
                      <a:cubicBezTo>
                        <a:pt x="3286" y="7628"/>
                        <a:pt x="3286" y="8378"/>
                        <a:pt x="3500" y="8057"/>
                      </a:cubicBezTo>
                      <a:lnTo>
                        <a:pt x="3358" y="8557"/>
                      </a:lnTo>
                      <a:lnTo>
                        <a:pt x="3607" y="8521"/>
                      </a:lnTo>
                      <a:lnTo>
                        <a:pt x="3572" y="8378"/>
                      </a:lnTo>
                      <a:cubicBezTo>
                        <a:pt x="4036" y="7056"/>
                        <a:pt x="3465" y="9271"/>
                        <a:pt x="3929" y="8449"/>
                      </a:cubicBezTo>
                      <a:cubicBezTo>
                        <a:pt x="4036" y="8664"/>
                        <a:pt x="5108" y="5771"/>
                        <a:pt x="5072" y="6485"/>
                      </a:cubicBezTo>
                      <a:cubicBezTo>
                        <a:pt x="5358" y="5878"/>
                        <a:pt x="4679" y="7485"/>
                        <a:pt x="4965" y="7021"/>
                      </a:cubicBezTo>
                      <a:cubicBezTo>
                        <a:pt x="4750" y="7699"/>
                        <a:pt x="4786" y="7449"/>
                        <a:pt x="4643" y="8021"/>
                      </a:cubicBezTo>
                      <a:cubicBezTo>
                        <a:pt x="4858" y="7735"/>
                        <a:pt x="4608" y="8771"/>
                        <a:pt x="4893" y="8378"/>
                      </a:cubicBezTo>
                      <a:lnTo>
                        <a:pt x="4715" y="8914"/>
                      </a:lnTo>
                      <a:cubicBezTo>
                        <a:pt x="5215" y="7985"/>
                        <a:pt x="4822" y="9735"/>
                        <a:pt x="5251" y="8842"/>
                      </a:cubicBezTo>
                      <a:cubicBezTo>
                        <a:pt x="5572" y="8449"/>
                        <a:pt x="4858" y="10485"/>
                        <a:pt x="5393" y="9485"/>
                      </a:cubicBezTo>
                      <a:lnTo>
                        <a:pt x="5251" y="10235"/>
                      </a:lnTo>
                      <a:cubicBezTo>
                        <a:pt x="5286" y="10378"/>
                        <a:pt x="5608" y="9342"/>
                        <a:pt x="5572" y="9735"/>
                      </a:cubicBezTo>
                      <a:cubicBezTo>
                        <a:pt x="5429" y="10200"/>
                        <a:pt x="5572" y="10128"/>
                        <a:pt x="5393" y="10557"/>
                      </a:cubicBezTo>
                      <a:cubicBezTo>
                        <a:pt x="5358" y="11342"/>
                        <a:pt x="6144" y="9664"/>
                        <a:pt x="6036" y="10985"/>
                      </a:cubicBezTo>
                      <a:cubicBezTo>
                        <a:pt x="6394" y="10092"/>
                        <a:pt x="6358" y="10700"/>
                        <a:pt x="6608" y="10021"/>
                      </a:cubicBezTo>
                      <a:cubicBezTo>
                        <a:pt x="6501" y="10414"/>
                        <a:pt x="6858" y="10164"/>
                        <a:pt x="6429" y="10985"/>
                      </a:cubicBezTo>
                      <a:cubicBezTo>
                        <a:pt x="6394" y="11057"/>
                        <a:pt x="6358" y="11021"/>
                        <a:pt x="6429" y="10879"/>
                      </a:cubicBezTo>
                      <a:lnTo>
                        <a:pt x="6251" y="11414"/>
                      </a:lnTo>
                      <a:cubicBezTo>
                        <a:pt x="6144" y="12021"/>
                        <a:pt x="6322" y="11771"/>
                        <a:pt x="6501" y="11521"/>
                      </a:cubicBezTo>
                      <a:lnTo>
                        <a:pt x="5215" y="1984"/>
                      </a:lnTo>
                      <a:cubicBezTo>
                        <a:pt x="5322" y="2199"/>
                        <a:pt x="5393" y="2448"/>
                        <a:pt x="5322" y="2413"/>
                      </a:cubicBezTo>
                      <a:cubicBezTo>
                        <a:pt x="5465" y="2556"/>
                        <a:pt x="5465" y="2484"/>
                        <a:pt x="5643" y="2806"/>
                      </a:cubicBezTo>
                      <a:lnTo>
                        <a:pt x="5501" y="2806"/>
                      </a:lnTo>
                      <a:lnTo>
                        <a:pt x="5251" y="2413"/>
                      </a:lnTo>
                      <a:lnTo>
                        <a:pt x="4965" y="2270"/>
                      </a:lnTo>
                      <a:lnTo>
                        <a:pt x="5286" y="2770"/>
                      </a:lnTo>
                      <a:cubicBezTo>
                        <a:pt x="5072" y="2556"/>
                        <a:pt x="4536" y="1734"/>
                        <a:pt x="4893" y="2484"/>
                      </a:cubicBezTo>
                      <a:cubicBezTo>
                        <a:pt x="5108" y="2913"/>
                        <a:pt x="5358" y="3127"/>
                        <a:pt x="5393" y="3306"/>
                      </a:cubicBezTo>
                      <a:cubicBezTo>
                        <a:pt x="5108" y="3020"/>
                        <a:pt x="4679" y="2556"/>
                        <a:pt x="4536" y="2448"/>
                      </a:cubicBezTo>
                      <a:cubicBezTo>
                        <a:pt x="4858" y="3020"/>
                        <a:pt x="4822" y="3020"/>
                        <a:pt x="4858" y="3163"/>
                      </a:cubicBezTo>
                      <a:lnTo>
                        <a:pt x="4608" y="2663"/>
                      </a:lnTo>
                      <a:cubicBezTo>
                        <a:pt x="4893" y="3413"/>
                        <a:pt x="4000" y="1556"/>
                        <a:pt x="4215" y="2163"/>
                      </a:cubicBezTo>
                      <a:lnTo>
                        <a:pt x="4036" y="1806"/>
                      </a:lnTo>
                      <a:lnTo>
                        <a:pt x="4536" y="2877"/>
                      </a:lnTo>
                      <a:cubicBezTo>
                        <a:pt x="4965" y="3913"/>
                        <a:pt x="4000" y="1806"/>
                        <a:pt x="4572" y="3235"/>
                      </a:cubicBezTo>
                      <a:cubicBezTo>
                        <a:pt x="4572" y="3127"/>
                        <a:pt x="5108" y="4377"/>
                        <a:pt x="4965" y="4163"/>
                      </a:cubicBezTo>
                      <a:lnTo>
                        <a:pt x="4750" y="3663"/>
                      </a:lnTo>
                      <a:cubicBezTo>
                        <a:pt x="4786" y="3770"/>
                        <a:pt x="4858" y="3985"/>
                        <a:pt x="4786" y="3877"/>
                      </a:cubicBezTo>
                      <a:cubicBezTo>
                        <a:pt x="4679" y="3592"/>
                        <a:pt x="4465" y="3127"/>
                        <a:pt x="4500" y="3235"/>
                      </a:cubicBezTo>
                      <a:lnTo>
                        <a:pt x="4251" y="2592"/>
                      </a:lnTo>
                      <a:lnTo>
                        <a:pt x="4572" y="3556"/>
                      </a:lnTo>
                      <a:cubicBezTo>
                        <a:pt x="4322" y="3020"/>
                        <a:pt x="4536" y="3735"/>
                        <a:pt x="4286" y="2984"/>
                      </a:cubicBezTo>
                      <a:cubicBezTo>
                        <a:pt x="4286" y="2984"/>
                        <a:pt x="4179" y="2627"/>
                        <a:pt x="4393" y="3449"/>
                      </a:cubicBezTo>
                      <a:cubicBezTo>
                        <a:pt x="4251" y="2949"/>
                        <a:pt x="4215" y="2735"/>
                        <a:pt x="4072" y="2163"/>
                      </a:cubicBezTo>
                      <a:cubicBezTo>
                        <a:pt x="4251" y="2735"/>
                        <a:pt x="4286" y="3235"/>
                        <a:pt x="4143" y="2592"/>
                      </a:cubicBezTo>
                      <a:lnTo>
                        <a:pt x="4143" y="2520"/>
                      </a:lnTo>
                      <a:cubicBezTo>
                        <a:pt x="4000" y="1877"/>
                        <a:pt x="4179" y="3413"/>
                        <a:pt x="4036" y="2627"/>
                      </a:cubicBezTo>
                      <a:cubicBezTo>
                        <a:pt x="4072" y="3270"/>
                        <a:pt x="4036" y="2913"/>
                        <a:pt x="4108" y="3770"/>
                      </a:cubicBezTo>
                      <a:cubicBezTo>
                        <a:pt x="4000" y="4592"/>
                        <a:pt x="3965" y="2091"/>
                        <a:pt x="3893" y="4592"/>
                      </a:cubicBezTo>
                      <a:cubicBezTo>
                        <a:pt x="3822" y="4699"/>
                        <a:pt x="3857" y="3985"/>
                        <a:pt x="3857" y="3842"/>
                      </a:cubicBezTo>
                      <a:lnTo>
                        <a:pt x="3857" y="3699"/>
                      </a:lnTo>
                      <a:cubicBezTo>
                        <a:pt x="3786" y="3877"/>
                        <a:pt x="3750" y="3877"/>
                        <a:pt x="3715" y="3806"/>
                      </a:cubicBezTo>
                      <a:cubicBezTo>
                        <a:pt x="3679" y="4020"/>
                        <a:pt x="3500" y="5127"/>
                        <a:pt x="3465" y="4842"/>
                      </a:cubicBezTo>
                      <a:cubicBezTo>
                        <a:pt x="3536" y="4413"/>
                        <a:pt x="3500" y="4485"/>
                        <a:pt x="3500" y="4449"/>
                      </a:cubicBezTo>
                      <a:cubicBezTo>
                        <a:pt x="3536" y="4377"/>
                        <a:pt x="3536" y="4234"/>
                        <a:pt x="3572" y="3913"/>
                      </a:cubicBezTo>
                      <a:cubicBezTo>
                        <a:pt x="3536" y="4056"/>
                        <a:pt x="3536" y="4128"/>
                        <a:pt x="3500" y="4199"/>
                      </a:cubicBezTo>
                      <a:cubicBezTo>
                        <a:pt x="3500" y="4163"/>
                        <a:pt x="3500" y="4128"/>
                        <a:pt x="3500" y="4092"/>
                      </a:cubicBezTo>
                      <a:cubicBezTo>
                        <a:pt x="3465" y="4199"/>
                        <a:pt x="3429" y="4342"/>
                        <a:pt x="3429" y="4413"/>
                      </a:cubicBezTo>
                      <a:cubicBezTo>
                        <a:pt x="3429" y="4485"/>
                        <a:pt x="3393" y="4556"/>
                        <a:pt x="3393" y="4699"/>
                      </a:cubicBezTo>
                      <a:cubicBezTo>
                        <a:pt x="3465" y="4128"/>
                        <a:pt x="3286" y="4628"/>
                        <a:pt x="3465" y="3913"/>
                      </a:cubicBezTo>
                      <a:cubicBezTo>
                        <a:pt x="3358" y="3985"/>
                        <a:pt x="3179" y="4592"/>
                        <a:pt x="3072" y="4663"/>
                      </a:cubicBezTo>
                      <a:cubicBezTo>
                        <a:pt x="3179" y="4342"/>
                        <a:pt x="3250" y="4092"/>
                        <a:pt x="3286" y="3985"/>
                      </a:cubicBezTo>
                      <a:lnTo>
                        <a:pt x="3250" y="4020"/>
                      </a:lnTo>
                      <a:cubicBezTo>
                        <a:pt x="3393" y="3556"/>
                        <a:pt x="3322" y="3806"/>
                        <a:pt x="3358" y="3735"/>
                      </a:cubicBezTo>
                      <a:cubicBezTo>
                        <a:pt x="3572" y="2949"/>
                        <a:pt x="3108" y="4270"/>
                        <a:pt x="3322" y="3520"/>
                      </a:cubicBezTo>
                      <a:lnTo>
                        <a:pt x="3215" y="3806"/>
                      </a:lnTo>
                      <a:lnTo>
                        <a:pt x="3250" y="3735"/>
                      </a:lnTo>
                      <a:cubicBezTo>
                        <a:pt x="3179" y="3877"/>
                        <a:pt x="3108" y="4092"/>
                        <a:pt x="3108" y="4128"/>
                      </a:cubicBezTo>
                      <a:cubicBezTo>
                        <a:pt x="3215" y="3770"/>
                        <a:pt x="3358" y="3341"/>
                        <a:pt x="3393" y="3306"/>
                      </a:cubicBezTo>
                      <a:cubicBezTo>
                        <a:pt x="3500" y="2949"/>
                        <a:pt x="3358" y="3377"/>
                        <a:pt x="3322" y="3484"/>
                      </a:cubicBezTo>
                      <a:cubicBezTo>
                        <a:pt x="3286" y="3556"/>
                        <a:pt x="3250" y="3699"/>
                        <a:pt x="3215" y="3806"/>
                      </a:cubicBezTo>
                      <a:cubicBezTo>
                        <a:pt x="3215" y="3770"/>
                        <a:pt x="3322" y="3484"/>
                        <a:pt x="3286" y="3592"/>
                      </a:cubicBezTo>
                      <a:lnTo>
                        <a:pt x="3429" y="3199"/>
                      </a:lnTo>
                      <a:cubicBezTo>
                        <a:pt x="3322" y="3520"/>
                        <a:pt x="3322" y="3556"/>
                        <a:pt x="3286" y="3663"/>
                      </a:cubicBezTo>
                      <a:cubicBezTo>
                        <a:pt x="3358" y="3413"/>
                        <a:pt x="3358" y="3449"/>
                        <a:pt x="3429" y="3235"/>
                      </a:cubicBezTo>
                      <a:cubicBezTo>
                        <a:pt x="3465" y="3163"/>
                        <a:pt x="3429" y="3199"/>
                        <a:pt x="3500" y="3163"/>
                      </a:cubicBezTo>
                      <a:cubicBezTo>
                        <a:pt x="3465" y="3377"/>
                        <a:pt x="3393" y="3520"/>
                        <a:pt x="3322" y="3806"/>
                      </a:cubicBezTo>
                      <a:cubicBezTo>
                        <a:pt x="3322" y="3806"/>
                        <a:pt x="3322" y="3985"/>
                        <a:pt x="3465" y="3735"/>
                      </a:cubicBezTo>
                      <a:lnTo>
                        <a:pt x="3358" y="4056"/>
                      </a:lnTo>
                      <a:cubicBezTo>
                        <a:pt x="3429" y="4163"/>
                        <a:pt x="3572" y="4092"/>
                        <a:pt x="3715" y="3806"/>
                      </a:cubicBezTo>
                      <a:cubicBezTo>
                        <a:pt x="3929" y="4020"/>
                        <a:pt x="4215" y="5628"/>
                        <a:pt x="4465" y="6485"/>
                      </a:cubicBezTo>
                      <a:cubicBezTo>
                        <a:pt x="4679" y="7413"/>
                        <a:pt x="4643" y="8128"/>
                        <a:pt x="4750" y="8699"/>
                      </a:cubicBezTo>
                      <a:cubicBezTo>
                        <a:pt x="4679" y="9235"/>
                        <a:pt x="4465" y="9628"/>
                        <a:pt x="4251" y="9843"/>
                      </a:cubicBezTo>
                      <a:cubicBezTo>
                        <a:pt x="4179" y="9914"/>
                        <a:pt x="4143" y="9914"/>
                        <a:pt x="4072" y="10021"/>
                      </a:cubicBezTo>
                      <a:cubicBezTo>
                        <a:pt x="4000" y="10307"/>
                        <a:pt x="3929" y="10557"/>
                        <a:pt x="3857" y="10735"/>
                      </a:cubicBezTo>
                      <a:cubicBezTo>
                        <a:pt x="3715" y="11200"/>
                        <a:pt x="3643" y="11414"/>
                        <a:pt x="3643" y="11414"/>
                      </a:cubicBezTo>
                      <a:cubicBezTo>
                        <a:pt x="3465" y="12021"/>
                        <a:pt x="3322" y="12557"/>
                        <a:pt x="3179" y="13022"/>
                      </a:cubicBezTo>
                      <a:cubicBezTo>
                        <a:pt x="3108" y="13307"/>
                        <a:pt x="3000" y="13557"/>
                        <a:pt x="2964" y="13807"/>
                      </a:cubicBezTo>
                      <a:cubicBezTo>
                        <a:pt x="2893" y="13843"/>
                        <a:pt x="2822" y="13843"/>
                        <a:pt x="2750" y="13879"/>
                      </a:cubicBezTo>
                      <a:cubicBezTo>
                        <a:pt x="2465" y="13950"/>
                        <a:pt x="2179" y="13950"/>
                        <a:pt x="1929" y="13879"/>
                      </a:cubicBezTo>
                      <a:cubicBezTo>
                        <a:pt x="1536" y="13771"/>
                        <a:pt x="1107" y="13414"/>
                        <a:pt x="1000" y="13093"/>
                      </a:cubicBezTo>
                      <a:cubicBezTo>
                        <a:pt x="357" y="12235"/>
                        <a:pt x="464" y="11378"/>
                        <a:pt x="464" y="1109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3" name="Graphic 1">
                <a:extLst>
                  <a:ext uri="{FF2B5EF4-FFF2-40B4-BE49-F238E27FC236}">
                    <a16:creationId xmlns:a16="http://schemas.microsoft.com/office/drawing/2014/main" id="{9BF85382-2D1D-244A-B38B-08E9EB572CC9}"/>
                  </a:ext>
                </a:extLst>
              </p:cNvPr>
              <p:cNvGrpSpPr/>
              <p:nvPr/>
            </p:nvGrpSpPr>
            <p:grpSpPr>
              <a:xfrm>
                <a:off x="9008109" y="6245738"/>
                <a:ext cx="12629" cy="11865"/>
                <a:chOff x="9008109" y="6245738"/>
                <a:chExt cx="12629" cy="11865"/>
              </a:xfrm>
              <a:grpFill/>
            </p:grpSpPr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CCF88BA3-3ADE-3349-A8DB-0498AA97C492}"/>
                    </a:ext>
                  </a:extLst>
                </p:cNvPr>
                <p:cNvSpPr/>
                <p:nvPr/>
              </p:nvSpPr>
              <p:spPr>
                <a:xfrm>
                  <a:off x="9016531" y="6255138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ADBEF73C-47E6-F74C-AF37-C986021DABE1}"/>
                    </a:ext>
                  </a:extLst>
                </p:cNvPr>
                <p:cNvSpPr/>
                <p:nvPr/>
              </p:nvSpPr>
              <p:spPr>
                <a:xfrm>
                  <a:off x="9012852" y="6252745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B8DD7F62-B53C-FB42-8E32-8133776C56D8}"/>
                    </a:ext>
                  </a:extLst>
                </p:cNvPr>
                <p:cNvSpPr/>
                <p:nvPr/>
              </p:nvSpPr>
              <p:spPr>
                <a:xfrm>
                  <a:off x="9010423" y="6249852"/>
                  <a:ext cx="35" cy="71"/>
                </a:xfrm>
                <a:custGeom>
                  <a:avLst/>
                  <a:gdLst>
                    <a:gd name="connsiteX0" fmla="*/ 36 w 35"/>
                    <a:gd name="connsiteY0" fmla="*/ 72 h 71"/>
                    <a:gd name="connsiteX1" fmla="*/ 36 w 35"/>
                    <a:gd name="connsiteY1" fmla="*/ 72 h 71"/>
                    <a:gd name="connsiteX2" fmla="*/ 0 w 35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71">
                      <a:moveTo>
                        <a:pt x="36" y="72"/>
                      </a:moveTo>
                      <a:lnTo>
                        <a:pt x="36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36DED353-AF41-4F4A-9048-CD1B78E289C5}"/>
                    </a:ext>
                  </a:extLst>
                </p:cNvPr>
                <p:cNvSpPr/>
                <p:nvPr/>
              </p:nvSpPr>
              <p:spPr>
                <a:xfrm>
                  <a:off x="9008109" y="6245738"/>
                  <a:ext cx="12629" cy="11865"/>
                </a:xfrm>
                <a:custGeom>
                  <a:avLst/>
                  <a:gdLst>
                    <a:gd name="connsiteX0" fmla="*/ 7385 w 12629"/>
                    <a:gd name="connsiteY0" fmla="*/ 2221 h 11865"/>
                    <a:gd name="connsiteX1" fmla="*/ 3814 w 12629"/>
                    <a:gd name="connsiteY1" fmla="*/ 2471 h 11865"/>
                    <a:gd name="connsiteX2" fmla="*/ 2349 w 12629"/>
                    <a:gd name="connsiteY2" fmla="*/ 4185 h 11865"/>
                    <a:gd name="connsiteX3" fmla="*/ 2206 w 12629"/>
                    <a:gd name="connsiteY3" fmla="*/ 5757 h 11865"/>
                    <a:gd name="connsiteX4" fmla="*/ 1635 w 12629"/>
                    <a:gd name="connsiteY4" fmla="*/ 5614 h 11865"/>
                    <a:gd name="connsiteX5" fmla="*/ 1563 w 12629"/>
                    <a:gd name="connsiteY5" fmla="*/ 6150 h 11865"/>
                    <a:gd name="connsiteX6" fmla="*/ 1420 w 12629"/>
                    <a:gd name="connsiteY6" fmla="*/ 6079 h 11865"/>
                    <a:gd name="connsiteX7" fmla="*/ 1528 w 12629"/>
                    <a:gd name="connsiteY7" fmla="*/ 6793 h 11865"/>
                    <a:gd name="connsiteX8" fmla="*/ 1385 w 12629"/>
                    <a:gd name="connsiteY8" fmla="*/ 6721 h 11865"/>
                    <a:gd name="connsiteX9" fmla="*/ 1349 w 12629"/>
                    <a:gd name="connsiteY9" fmla="*/ 7043 h 11865"/>
                    <a:gd name="connsiteX10" fmla="*/ 1135 w 12629"/>
                    <a:gd name="connsiteY10" fmla="*/ 6936 h 11865"/>
                    <a:gd name="connsiteX11" fmla="*/ 1099 w 12629"/>
                    <a:gd name="connsiteY11" fmla="*/ 8329 h 11865"/>
                    <a:gd name="connsiteX12" fmla="*/ 1778 w 12629"/>
                    <a:gd name="connsiteY12" fmla="*/ 8365 h 11865"/>
                    <a:gd name="connsiteX13" fmla="*/ 1599 w 12629"/>
                    <a:gd name="connsiteY13" fmla="*/ 10329 h 11865"/>
                    <a:gd name="connsiteX14" fmla="*/ 1456 w 12629"/>
                    <a:gd name="connsiteY14" fmla="*/ 10365 h 11865"/>
                    <a:gd name="connsiteX15" fmla="*/ 2028 w 12629"/>
                    <a:gd name="connsiteY15" fmla="*/ 11794 h 11865"/>
                    <a:gd name="connsiteX16" fmla="*/ 2028 w 12629"/>
                    <a:gd name="connsiteY16" fmla="*/ 11865 h 11865"/>
                    <a:gd name="connsiteX17" fmla="*/ 10636 w 12629"/>
                    <a:gd name="connsiteY17" fmla="*/ 11293 h 11865"/>
                    <a:gd name="connsiteX18" fmla="*/ 10386 w 12629"/>
                    <a:gd name="connsiteY18" fmla="*/ 10865 h 11865"/>
                    <a:gd name="connsiteX19" fmla="*/ 10850 w 12629"/>
                    <a:gd name="connsiteY19" fmla="*/ 11008 h 11865"/>
                    <a:gd name="connsiteX20" fmla="*/ 9421 w 12629"/>
                    <a:gd name="connsiteY20" fmla="*/ 10222 h 11865"/>
                    <a:gd name="connsiteX21" fmla="*/ 10314 w 12629"/>
                    <a:gd name="connsiteY21" fmla="*/ 10400 h 11865"/>
                    <a:gd name="connsiteX22" fmla="*/ 9564 w 12629"/>
                    <a:gd name="connsiteY22" fmla="*/ 9972 h 11865"/>
                    <a:gd name="connsiteX23" fmla="*/ 9779 w 12629"/>
                    <a:gd name="connsiteY23" fmla="*/ 10079 h 11865"/>
                    <a:gd name="connsiteX24" fmla="*/ 9672 w 12629"/>
                    <a:gd name="connsiteY24" fmla="*/ 9793 h 11865"/>
                    <a:gd name="connsiteX25" fmla="*/ 8636 w 12629"/>
                    <a:gd name="connsiteY25" fmla="*/ 9543 h 11865"/>
                    <a:gd name="connsiteX26" fmla="*/ 9672 w 12629"/>
                    <a:gd name="connsiteY26" fmla="*/ 9686 h 11865"/>
                    <a:gd name="connsiteX27" fmla="*/ 8814 w 12629"/>
                    <a:gd name="connsiteY27" fmla="*/ 9436 h 11865"/>
                    <a:gd name="connsiteX28" fmla="*/ 11064 w 12629"/>
                    <a:gd name="connsiteY28" fmla="*/ 9507 h 11865"/>
                    <a:gd name="connsiteX29" fmla="*/ 10707 w 12629"/>
                    <a:gd name="connsiteY29" fmla="*/ 7971 h 11865"/>
                    <a:gd name="connsiteX30" fmla="*/ 10993 w 12629"/>
                    <a:gd name="connsiteY30" fmla="*/ 6293 h 11865"/>
                    <a:gd name="connsiteX31" fmla="*/ 11636 w 12629"/>
                    <a:gd name="connsiteY31" fmla="*/ 6150 h 11865"/>
                    <a:gd name="connsiteX32" fmla="*/ 11029 w 12629"/>
                    <a:gd name="connsiteY32" fmla="*/ 5828 h 11865"/>
                    <a:gd name="connsiteX33" fmla="*/ 10564 w 12629"/>
                    <a:gd name="connsiteY33" fmla="*/ 5757 h 11865"/>
                    <a:gd name="connsiteX34" fmla="*/ 11136 w 12629"/>
                    <a:gd name="connsiteY34" fmla="*/ 5579 h 11865"/>
                    <a:gd name="connsiteX35" fmla="*/ 10672 w 12629"/>
                    <a:gd name="connsiteY35" fmla="*/ 5435 h 11865"/>
                    <a:gd name="connsiteX36" fmla="*/ 11207 w 12629"/>
                    <a:gd name="connsiteY36" fmla="*/ 5150 h 11865"/>
                    <a:gd name="connsiteX37" fmla="*/ 10136 w 12629"/>
                    <a:gd name="connsiteY37" fmla="*/ 3721 h 11865"/>
                    <a:gd name="connsiteX38" fmla="*/ 9171 w 12629"/>
                    <a:gd name="connsiteY38" fmla="*/ 1828 h 11865"/>
                    <a:gd name="connsiteX39" fmla="*/ 7135 w 12629"/>
                    <a:gd name="connsiteY39" fmla="*/ 1685 h 11865"/>
                    <a:gd name="connsiteX40" fmla="*/ 5457 w 12629"/>
                    <a:gd name="connsiteY40" fmla="*/ 757 h 11865"/>
                    <a:gd name="connsiteX41" fmla="*/ 3313 w 12629"/>
                    <a:gd name="connsiteY41" fmla="*/ 542 h 11865"/>
                    <a:gd name="connsiteX42" fmla="*/ 3206 w 12629"/>
                    <a:gd name="connsiteY42" fmla="*/ 863 h 11865"/>
                    <a:gd name="connsiteX43" fmla="*/ 1742 w 12629"/>
                    <a:gd name="connsiteY43" fmla="*/ 1292 h 11865"/>
                    <a:gd name="connsiteX44" fmla="*/ 742 w 12629"/>
                    <a:gd name="connsiteY44" fmla="*/ 2114 h 11865"/>
                    <a:gd name="connsiteX45" fmla="*/ 63 w 12629"/>
                    <a:gd name="connsiteY45" fmla="*/ 4471 h 11865"/>
                    <a:gd name="connsiteX46" fmla="*/ 2099 w 12629"/>
                    <a:gd name="connsiteY46" fmla="*/ 5686 h 11865"/>
                    <a:gd name="connsiteX47" fmla="*/ 4064 w 12629"/>
                    <a:gd name="connsiteY47" fmla="*/ 5900 h 11865"/>
                    <a:gd name="connsiteX48" fmla="*/ 4349 w 12629"/>
                    <a:gd name="connsiteY48" fmla="*/ 5971 h 11865"/>
                    <a:gd name="connsiteX49" fmla="*/ 4349 w 12629"/>
                    <a:gd name="connsiteY49" fmla="*/ 5971 h 11865"/>
                    <a:gd name="connsiteX50" fmla="*/ 4314 w 12629"/>
                    <a:gd name="connsiteY50" fmla="*/ 5971 h 11865"/>
                    <a:gd name="connsiteX51" fmla="*/ 4314 w 12629"/>
                    <a:gd name="connsiteY51" fmla="*/ 5971 h 11865"/>
                    <a:gd name="connsiteX52" fmla="*/ 4314 w 12629"/>
                    <a:gd name="connsiteY52" fmla="*/ 5971 h 11865"/>
                    <a:gd name="connsiteX53" fmla="*/ 4492 w 12629"/>
                    <a:gd name="connsiteY53" fmla="*/ 6221 h 11865"/>
                    <a:gd name="connsiteX54" fmla="*/ 4564 w 12629"/>
                    <a:gd name="connsiteY54" fmla="*/ 6436 h 11865"/>
                    <a:gd name="connsiteX55" fmla="*/ 4564 w 12629"/>
                    <a:gd name="connsiteY55" fmla="*/ 6436 h 11865"/>
                    <a:gd name="connsiteX56" fmla="*/ 4635 w 12629"/>
                    <a:gd name="connsiteY56" fmla="*/ 6829 h 11865"/>
                    <a:gd name="connsiteX57" fmla="*/ 4635 w 12629"/>
                    <a:gd name="connsiteY57" fmla="*/ 6793 h 11865"/>
                    <a:gd name="connsiteX58" fmla="*/ 4635 w 12629"/>
                    <a:gd name="connsiteY58" fmla="*/ 6972 h 11865"/>
                    <a:gd name="connsiteX59" fmla="*/ 4635 w 12629"/>
                    <a:gd name="connsiteY59" fmla="*/ 7078 h 11865"/>
                    <a:gd name="connsiteX60" fmla="*/ 4635 w 12629"/>
                    <a:gd name="connsiteY60" fmla="*/ 7078 h 11865"/>
                    <a:gd name="connsiteX61" fmla="*/ 4671 w 12629"/>
                    <a:gd name="connsiteY61" fmla="*/ 7007 h 11865"/>
                    <a:gd name="connsiteX62" fmla="*/ 4671 w 12629"/>
                    <a:gd name="connsiteY62" fmla="*/ 7007 h 11865"/>
                    <a:gd name="connsiteX63" fmla="*/ 4778 w 12629"/>
                    <a:gd name="connsiteY63" fmla="*/ 6829 h 11865"/>
                    <a:gd name="connsiteX64" fmla="*/ 4778 w 12629"/>
                    <a:gd name="connsiteY64" fmla="*/ 6829 h 11865"/>
                    <a:gd name="connsiteX65" fmla="*/ 4849 w 12629"/>
                    <a:gd name="connsiteY65" fmla="*/ 6721 h 11865"/>
                    <a:gd name="connsiteX66" fmla="*/ 4814 w 12629"/>
                    <a:gd name="connsiteY66" fmla="*/ 6757 h 11865"/>
                    <a:gd name="connsiteX67" fmla="*/ 4921 w 12629"/>
                    <a:gd name="connsiteY67" fmla="*/ 6614 h 11865"/>
                    <a:gd name="connsiteX68" fmla="*/ 4992 w 12629"/>
                    <a:gd name="connsiteY68" fmla="*/ 6543 h 11865"/>
                    <a:gd name="connsiteX69" fmla="*/ 5385 w 12629"/>
                    <a:gd name="connsiteY69" fmla="*/ 6257 h 11865"/>
                    <a:gd name="connsiteX70" fmla="*/ 5457 w 12629"/>
                    <a:gd name="connsiteY70" fmla="*/ 6221 h 11865"/>
                    <a:gd name="connsiteX71" fmla="*/ 5278 w 12629"/>
                    <a:gd name="connsiteY71" fmla="*/ 6328 h 11865"/>
                    <a:gd name="connsiteX72" fmla="*/ 5064 w 12629"/>
                    <a:gd name="connsiteY72" fmla="*/ 6471 h 11865"/>
                    <a:gd name="connsiteX73" fmla="*/ 5064 w 12629"/>
                    <a:gd name="connsiteY73" fmla="*/ 6471 h 11865"/>
                    <a:gd name="connsiteX74" fmla="*/ 5099 w 12629"/>
                    <a:gd name="connsiteY74" fmla="*/ 6471 h 11865"/>
                    <a:gd name="connsiteX75" fmla="*/ 5099 w 12629"/>
                    <a:gd name="connsiteY75" fmla="*/ 6471 h 11865"/>
                    <a:gd name="connsiteX76" fmla="*/ 5099 w 12629"/>
                    <a:gd name="connsiteY76" fmla="*/ 6471 h 11865"/>
                    <a:gd name="connsiteX77" fmla="*/ 5099 w 12629"/>
                    <a:gd name="connsiteY77" fmla="*/ 6471 h 11865"/>
                    <a:gd name="connsiteX78" fmla="*/ 4099 w 12629"/>
                    <a:gd name="connsiteY78" fmla="*/ 7007 h 11865"/>
                    <a:gd name="connsiteX79" fmla="*/ 4099 w 12629"/>
                    <a:gd name="connsiteY79" fmla="*/ 7007 h 11865"/>
                    <a:gd name="connsiteX80" fmla="*/ 4099 w 12629"/>
                    <a:gd name="connsiteY80" fmla="*/ 7007 h 11865"/>
                    <a:gd name="connsiteX81" fmla="*/ 4099 w 12629"/>
                    <a:gd name="connsiteY81" fmla="*/ 7007 h 11865"/>
                    <a:gd name="connsiteX82" fmla="*/ 4099 w 12629"/>
                    <a:gd name="connsiteY82" fmla="*/ 7007 h 11865"/>
                    <a:gd name="connsiteX83" fmla="*/ 4099 w 12629"/>
                    <a:gd name="connsiteY83" fmla="*/ 7007 h 11865"/>
                    <a:gd name="connsiteX84" fmla="*/ 3992 w 12629"/>
                    <a:gd name="connsiteY84" fmla="*/ 7043 h 11865"/>
                    <a:gd name="connsiteX85" fmla="*/ 3814 w 12629"/>
                    <a:gd name="connsiteY85" fmla="*/ 7078 h 11865"/>
                    <a:gd name="connsiteX86" fmla="*/ 3742 w 12629"/>
                    <a:gd name="connsiteY86" fmla="*/ 7078 h 11865"/>
                    <a:gd name="connsiteX87" fmla="*/ 3635 w 12629"/>
                    <a:gd name="connsiteY87" fmla="*/ 7114 h 11865"/>
                    <a:gd name="connsiteX88" fmla="*/ 3564 w 12629"/>
                    <a:gd name="connsiteY88" fmla="*/ 7114 h 11865"/>
                    <a:gd name="connsiteX89" fmla="*/ 2635 w 12629"/>
                    <a:gd name="connsiteY89" fmla="*/ 7150 h 11865"/>
                    <a:gd name="connsiteX90" fmla="*/ 2813 w 12629"/>
                    <a:gd name="connsiteY90" fmla="*/ 7186 h 11865"/>
                    <a:gd name="connsiteX91" fmla="*/ 1956 w 12629"/>
                    <a:gd name="connsiteY91" fmla="*/ 7114 h 11865"/>
                    <a:gd name="connsiteX92" fmla="*/ 2028 w 12629"/>
                    <a:gd name="connsiteY92" fmla="*/ 7114 h 11865"/>
                    <a:gd name="connsiteX93" fmla="*/ 2063 w 12629"/>
                    <a:gd name="connsiteY93" fmla="*/ 7114 h 11865"/>
                    <a:gd name="connsiteX94" fmla="*/ 1599 w 12629"/>
                    <a:gd name="connsiteY94" fmla="*/ 7078 h 11865"/>
                    <a:gd name="connsiteX95" fmla="*/ 1492 w 12629"/>
                    <a:gd name="connsiteY95" fmla="*/ 7078 h 11865"/>
                    <a:gd name="connsiteX96" fmla="*/ 1670 w 12629"/>
                    <a:gd name="connsiteY96" fmla="*/ 7114 h 11865"/>
                    <a:gd name="connsiteX97" fmla="*/ 1813 w 12629"/>
                    <a:gd name="connsiteY97" fmla="*/ 7150 h 11865"/>
                    <a:gd name="connsiteX98" fmla="*/ 2313 w 12629"/>
                    <a:gd name="connsiteY98" fmla="*/ 7221 h 11865"/>
                    <a:gd name="connsiteX99" fmla="*/ 2242 w 12629"/>
                    <a:gd name="connsiteY99" fmla="*/ 7221 h 11865"/>
                    <a:gd name="connsiteX100" fmla="*/ 1778 w 12629"/>
                    <a:gd name="connsiteY100" fmla="*/ 7150 h 11865"/>
                    <a:gd name="connsiteX101" fmla="*/ 1492 w 12629"/>
                    <a:gd name="connsiteY101" fmla="*/ 7114 h 11865"/>
                    <a:gd name="connsiteX102" fmla="*/ 2063 w 12629"/>
                    <a:gd name="connsiteY102" fmla="*/ 7221 h 11865"/>
                    <a:gd name="connsiteX103" fmla="*/ 1599 w 12629"/>
                    <a:gd name="connsiteY103" fmla="*/ 7186 h 11865"/>
                    <a:gd name="connsiteX104" fmla="*/ 2528 w 12629"/>
                    <a:gd name="connsiteY104" fmla="*/ 7400 h 11865"/>
                    <a:gd name="connsiteX105" fmla="*/ 1349 w 12629"/>
                    <a:gd name="connsiteY105" fmla="*/ 7293 h 11865"/>
                    <a:gd name="connsiteX106" fmla="*/ 2063 w 12629"/>
                    <a:gd name="connsiteY106" fmla="*/ 7507 h 11865"/>
                    <a:gd name="connsiteX107" fmla="*/ 1528 w 12629"/>
                    <a:gd name="connsiteY107" fmla="*/ 7364 h 11865"/>
                    <a:gd name="connsiteX108" fmla="*/ 885 w 12629"/>
                    <a:gd name="connsiteY108" fmla="*/ 7293 h 11865"/>
                    <a:gd name="connsiteX109" fmla="*/ 492 w 12629"/>
                    <a:gd name="connsiteY109" fmla="*/ 7186 h 11865"/>
                    <a:gd name="connsiteX110" fmla="*/ 1635 w 12629"/>
                    <a:gd name="connsiteY110" fmla="*/ 7543 h 11865"/>
                    <a:gd name="connsiteX111" fmla="*/ 1956 w 12629"/>
                    <a:gd name="connsiteY111" fmla="*/ 7793 h 11865"/>
                    <a:gd name="connsiteX112" fmla="*/ 2921 w 12629"/>
                    <a:gd name="connsiteY112" fmla="*/ 8114 h 11865"/>
                    <a:gd name="connsiteX113" fmla="*/ 2385 w 12629"/>
                    <a:gd name="connsiteY113" fmla="*/ 7936 h 11865"/>
                    <a:gd name="connsiteX114" fmla="*/ 2599 w 12629"/>
                    <a:gd name="connsiteY114" fmla="*/ 8043 h 11865"/>
                    <a:gd name="connsiteX115" fmla="*/ 1920 w 12629"/>
                    <a:gd name="connsiteY115" fmla="*/ 7865 h 11865"/>
                    <a:gd name="connsiteX116" fmla="*/ 1277 w 12629"/>
                    <a:gd name="connsiteY116" fmla="*/ 7614 h 11865"/>
                    <a:gd name="connsiteX117" fmla="*/ 2206 w 12629"/>
                    <a:gd name="connsiteY117" fmla="*/ 8007 h 11865"/>
                    <a:gd name="connsiteX118" fmla="*/ 1563 w 12629"/>
                    <a:gd name="connsiteY118" fmla="*/ 8007 h 11865"/>
                    <a:gd name="connsiteX119" fmla="*/ 1563 w 12629"/>
                    <a:gd name="connsiteY119" fmla="*/ 8150 h 11865"/>
                    <a:gd name="connsiteX120" fmla="*/ 7528 w 12629"/>
                    <a:gd name="connsiteY120" fmla="*/ 9007 h 11865"/>
                    <a:gd name="connsiteX121" fmla="*/ 7528 w 12629"/>
                    <a:gd name="connsiteY121" fmla="*/ 9007 h 11865"/>
                    <a:gd name="connsiteX122" fmla="*/ 7528 w 12629"/>
                    <a:gd name="connsiteY122" fmla="*/ 9007 h 11865"/>
                    <a:gd name="connsiteX123" fmla="*/ 7421 w 12629"/>
                    <a:gd name="connsiteY123" fmla="*/ 9043 h 11865"/>
                    <a:gd name="connsiteX124" fmla="*/ 7421 w 12629"/>
                    <a:gd name="connsiteY124" fmla="*/ 9043 h 11865"/>
                    <a:gd name="connsiteX125" fmla="*/ 7528 w 12629"/>
                    <a:gd name="connsiteY125" fmla="*/ 9043 h 11865"/>
                    <a:gd name="connsiteX126" fmla="*/ 7564 w 12629"/>
                    <a:gd name="connsiteY126" fmla="*/ 9043 h 11865"/>
                    <a:gd name="connsiteX127" fmla="*/ 7850 w 12629"/>
                    <a:gd name="connsiteY127" fmla="*/ 9150 h 11865"/>
                    <a:gd name="connsiteX128" fmla="*/ 7957 w 12629"/>
                    <a:gd name="connsiteY128" fmla="*/ 9222 h 11865"/>
                    <a:gd name="connsiteX129" fmla="*/ 7957 w 12629"/>
                    <a:gd name="connsiteY129" fmla="*/ 9222 h 11865"/>
                    <a:gd name="connsiteX130" fmla="*/ 8207 w 12629"/>
                    <a:gd name="connsiteY130" fmla="*/ 9364 h 11865"/>
                    <a:gd name="connsiteX131" fmla="*/ 8314 w 12629"/>
                    <a:gd name="connsiteY131" fmla="*/ 9436 h 11865"/>
                    <a:gd name="connsiteX132" fmla="*/ 8350 w 12629"/>
                    <a:gd name="connsiteY132" fmla="*/ 9472 h 11865"/>
                    <a:gd name="connsiteX133" fmla="*/ 8350 w 12629"/>
                    <a:gd name="connsiteY133" fmla="*/ 9472 h 11865"/>
                    <a:gd name="connsiteX134" fmla="*/ 8350 w 12629"/>
                    <a:gd name="connsiteY134" fmla="*/ 9472 h 11865"/>
                    <a:gd name="connsiteX135" fmla="*/ 8350 w 12629"/>
                    <a:gd name="connsiteY135" fmla="*/ 9472 h 11865"/>
                    <a:gd name="connsiteX136" fmla="*/ 8350 w 12629"/>
                    <a:gd name="connsiteY136" fmla="*/ 9472 h 11865"/>
                    <a:gd name="connsiteX137" fmla="*/ 8350 w 12629"/>
                    <a:gd name="connsiteY137" fmla="*/ 9472 h 11865"/>
                    <a:gd name="connsiteX138" fmla="*/ 8421 w 12629"/>
                    <a:gd name="connsiteY138" fmla="*/ 9543 h 11865"/>
                    <a:gd name="connsiteX139" fmla="*/ 8243 w 12629"/>
                    <a:gd name="connsiteY139" fmla="*/ 9258 h 11865"/>
                    <a:gd name="connsiteX140" fmla="*/ 8421 w 12629"/>
                    <a:gd name="connsiteY140" fmla="*/ 9579 h 11865"/>
                    <a:gd name="connsiteX141" fmla="*/ 8421 w 12629"/>
                    <a:gd name="connsiteY141" fmla="*/ 9543 h 11865"/>
                    <a:gd name="connsiteX142" fmla="*/ 8421 w 12629"/>
                    <a:gd name="connsiteY142" fmla="*/ 9579 h 11865"/>
                    <a:gd name="connsiteX143" fmla="*/ 8314 w 12629"/>
                    <a:gd name="connsiteY143" fmla="*/ 9400 h 11865"/>
                    <a:gd name="connsiteX144" fmla="*/ 8314 w 12629"/>
                    <a:gd name="connsiteY144" fmla="*/ 9364 h 11865"/>
                    <a:gd name="connsiteX145" fmla="*/ 8314 w 12629"/>
                    <a:gd name="connsiteY145" fmla="*/ 9364 h 11865"/>
                    <a:gd name="connsiteX146" fmla="*/ 8278 w 12629"/>
                    <a:gd name="connsiteY146" fmla="*/ 9329 h 11865"/>
                    <a:gd name="connsiteX147" fmla="*/ 8243 w 12629"/>
                    <a:gd name="connsiteY147" fmla="*/ 9258 h 11865"/>
                    <a:gd name="connsiteX148" fmla="*/ 8207 w 12629"/>
                    <a:gd name="connsiteY148" fmla="*/ 9043 h 11865"/>
                    <a:gd name="connsiteX149" fmla="*/ 8207 w 12629"/>
                    <a:gd name="connsiteY149" fmla="*/ 9043 h 11865"/>
                    <a:gd name="connsiteX150" fmla="*/ 8207 w 12629"/>
                    <a:gd name="connsiteY150" fmla="*/ 8972 h 11865"/>
                    <a:gd name="connsiteX151" fmla="*/ 8207 w 12629"/>
                    <a:gd name="connsiteY151" fmla="*/ 8972 h 11865"/>
                    <a:gd name="connsiteX152" fmla="*/ 8207 w 12629"/>
                    <a:gd name="connsiteY152" fmla="*/ 8864 h 11865"/>
                    <a:gd name="connsiteX153" fmla="*/ 8207 w 12629"/>
                    <a:gd name="connsiteY153" fmla="*/ 8936 h 11865"/>
                    <a:gd name="connsiteX154" fmla="*/ 8207 w 12629"/>
                    <a:gd name="connsiteY154" fmla="*/ 8722 h 11865"/>
                    <a:gd name="connsiteX155" fmla="*/ 8207 w 12629"/>
                    <a:gd name="connsiteY155" fmla="*/ 8686 h 11865"/>
                    <a:gd name="connsiteX156" fmla="*/ 8243 w 12629"/>
                    <a:gd name="connsiteY156" fmla="*/ 8543 h 11865"/>
                    <a:gd name="connsiteX157" fmla="*/ 8350 w 12629"/>
                    <a:gd name="connsiteY157" fmla="*/ 8043 h 11865"/>
                    <a:gd name="connsiteX158" fmla="*/ 8350 w 12629"/>
                    <a:gd name="connsiteY158" fmla="*/ 8293 h 11865"/>
                    <a:gd name="connsiteX159" fmla="*/ 10743 w 12629"/>
                    <a:gd name="connsiteY159" fmla="*/ 5971 h 11865"/>
                    <a:gd name="connsiteX160" fmla="*/ 12350 w 12629"/>
                    <a:gd name="connsiteY160" fmla="*/ 4471 h 11865"/>
                    <a:gd name="connsiteX161" fmla="*/ 12386 w 12629"/>
                    <a:gd name="connsiteY161" fmla="*/ 2399 h 11865"/>
                    <a:gd name="connsiteX162" fmla="*/ 9886 w 12629"/>
                    <a:gd name="connsiteY162" fmla="*/ 1078 h 11865"/>
                    <a:gd name="connsiteX163" fmla="*/ 7385 w 12629"/>
                    <a:gd name="connsiteY163" fmla="*/ 2221 h 11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</a:cxnLst>
                  <a:rect l="l" t="t" r="r" b="b"/>
                  <a:pathLst>
                    <a:path w="12629" h="11865">
                      <a:moveTo>
                        <a:pt x="7385" y="2221"/>
                      </a:moveTo>
                      <a:cubicBezTo>
                        <a:pt x="5885" y="2185"/>
                        <a:pt x="4921" y="1221"/>
                        <a:pt x="3814" y="2471"/>
                      </a:cubicBezTo>
                      <a:cubicBezTo>
                        <a:pt x="3135" y="2792"/>
                        <a:pt x="2706" y="3542"/>
                        <a:pt x="2349" y="4185"/>
                      </a:cubicBezTo>
                      <a:cubicBezTo>
                        <a:pt x="2885" y="5043"/>
                        <a:pt x="1742" y="4971"/>
                        <a:pt x="2206" y="5757"/>
                      </a:cubicBezTo>
                      <a:lnTo>
                        <a:pt x="1635" y="5614"/>
                      </a:lnTo>
                      <a:cubicBezTo>
                        <a:pt x="1813" y="5900"/>
                        <a:pt x="1885" y="6114"/>
                        <a:pt x="1563" y="6150"/>
                      </a:cubicBezTo>
                      <a:lnTo>
                        <a:pt x="1420" y="6079"/>
                      </a:lnTo>
                      <a:cubicBezTo>
                        <a:pt x="1706" y="6471"/>
                        <a:pt x="1349" y="6579"/>
                        <a:pt x="1528" y="6793"/>
                      </a:cubicBezTo>
                      <a:lnTo>
                        <a:pt x="1385" y="6721"/>
                      </a:lnTo>
                      <a:lnTo>
                        <a:pt x="1349" y="7043"/>
                      </a:lnTo>
                      <a:lnTo>
                        <a:pt x="1135" y="6936"/>
                      </a:lnTo>
                      <a:cubicBezTo>
                        <a:pt x="1420" y="7507"/>
                        <a:pt x="1349" y="7900"/>
                        <a:pt x="1099" y="8329"/>
                      </a:cubicBezTo>
                      <a:lnTo>
                        <a:pt x="1778" y="8365"/>
                      </a:lnTo>
                      <a:cubicBezTo>
                        <a:pt x="956" y="9186"/>
                        <a:pt x="2349" y="9472"/>
                        <a:pt x="1599" y="10329"/>
                      </a:cubicBezTo>
                      <a:lnTo>
                        <a:pt x="1456" y="10365"/>
                      </a:lnTo>
                      <a:cubicBezTo>
                        <a:pt x="2599" y="10722"/>
                        <a:pt x="2135" y="11186"/>
                        <a:pt x="2028" y="11794"/>
                      </a:cubicBezTo>
                      <a:lnTo>
                        <a:pt x="2028" y="11865"/>
                      </a:lnTo>
                      <a:lnTo>
                        <a:pt x="10636" y="11293"/>
                      </a:lnTo>
                      <a:cubicBezTo>
                        <a:pt x="10886" y="11293"/>
                        <a:pt x="10993" y="11222"/>
                        <a:pt x="10386" y="10865"/>
                      </a:cubicBezTo>
                      <a:cubicBezTo>
                        <a:pt x="10564" y="10972"/>
                        <a:pt x="10707" y="10972"/>
                        <a:pt x="10850" y="11008"/>
                      </a:cubicBezTo>
                      <a:cubicBezTo>
                        <a:pt x="10707" y="10793"/>
                        <a:pt x="10672" y="10615"/>
                        <a:pt x="9421" y="10222"/>
                      </a:cubicBezTo>
                      <a:cubicBezTo>
                        <a:pt x="9457" y="10115"/>
                        <a:pt x="9850" y="10257"/>
                        <a:pt x="10314" y="10400"/>
                      </a:cubicBezTo>
                      <a:cubicBezTo>
                        <a:pt x="9779" y="10222"/>
                        <a:pt x="9564" y="10079"/>
                        <a:pt x="9564" y="9972"/>
                      </a:cubicBezTo>
                      <a:lnTo>
                        <a:pt x="9779" y="10079"/>
                      </a:lnTo>
                      <a:lnTo>
                        <a:pt x="9672" y="9793"/>
                      </a:lnTo>
                      <a:lnTo>
                        <a:pt x="8636" y="9543"/>
                      </a:lnTo>
                      <a:cubicBezTo>
                        <a:pt x="8957" y="9507"/>
                        <a:pt x="9921" y="9865"/>
                        <a:pt x="9672" y="9686"/>
                      </a:cubicBezTo>
                      <a:lnTo>
                        <a:pt x="8814" y="9436"/>
                      </a:lnTo>
                      <a:cubicBezTo>
                        <a:pt x="9028" y="9329"/>
                        <a:pt x="10350" y="9579"/>
                        <a:pt x="11064" y="9507"/>
                      </a:cubicBezTo>
                      <a:cubicBezTo>
                        <a:pt x="11350" y="9115"/>
                        <a:pt x="10993" y="8507"/>
                        <a:pt x="10707" y="7971"/>
                      </a:cubicBezTo>
                      <a:cubicBezTo>
                        <a:pt x="10421" y="7400"/>
                        <a:pt x="10279" y="6972"/>
                        <a:pt x="10993" y="6293"/>
                      </a:cubicBezTo>
                      <a:lnTo>
                        <a:pt x="11636" y="6150"/>
                      </a:lnTo>
                      <a:cubicBezTo>
                        <a:pt x="12600" y="5971"/>
                        <a:pt x="10136" y="6007"/>
                        <a:pt x="11029" y="5828"/>
                      </a:cubicBezTo>
                      <a:lnTo>
                        <a:pt x="10564" y="5757"/>
                      </a:lnTo>
                      <a:cubicBezTo>
                        <a:pt x="10743" y="5686"/>
                        <a:pt x="10886" y="5543"/>
                        <a:pt x="11136" y="5579"/>
                      </a:cubicBezTo>
                      <a:cubicBezTo>
                        <a:pt x="11136" y="5435"/>
                        <a:pt x="10993" y="5471"/>
                        <a:pt x="10672" y="5435"/>
                      </a:cubicBezTo>
                      <a:lnTo>
                        <a:pt x="11207" y="5150"/>
                      </a:lnTo>
                      <a:cubicBezTo>
                        <a:pt x="11493" y="4400"/>
                        <a:pt x="10207" y="4328"/>
                        <a:pt x="10136" y="3721"/>
                      </a:cubicBezTo>
                      <a:cubicBezTo>
                        <a:pt x="10457" y="2971"/>
                        <a:pt x="9886" y="2149"/>
                        <a:pt x="9171" y="1828"/>
                      </a:cubicBezTo>
                      <a:cubicBezTo>
                        <a:pt x="8457" y="1471"/>
                        <a:pt x="7636" y="1542"/>
                        <a:pt x="7135" y="1685"/>
                      </a:cubicBezTo>
                      <a:cubicBezTo>
                        <a:pt x="6314" y="2114"/>
                        <a:pt x="6064" y="1435"/>
                        <a:pt x="5457" y="757"/>
                      </a:cubicBezTo>
                      <a:cubicBezTo>
                        <a:pt x="4885" y="113"/>
                        <a:pt x="3956" y="-458"/>
                        <a:pt x="3313" y="542"/>
                      </a:cubicBezTo>
                      <a:cubicBezTo>
                        <a:pt x="3242" y="399"/>
                        <a:pt x="3171" y="757"/>
                        <a:pt x="3206" y="863"/>
                      </a:cubicBezTo>
                      <a:cubicBezTo>
                        <a:pt x="2742" y="935"/>
                        <a:pt x="2278" y="1042"/>
                        <a:pt x="1742" y="1292"/>
                      </a:cubicBezTo>
                      <a:cubicBezTo>
                        <a:pt x="1742" y="1292"/>
                        <a:pt x="1277" y="1507"/>
                        <a:pt x="742" y="2114"/>
                      </a:cubicBezTo>
                      <a:cubicBezTo>
                        <a:pt x="206" y="2685"/>
                        <a:pt x="-151" y="3721"/>
                        <a:pt x="63" y="4471"/>
                      </a:cubicBezTo>
                      <a:cubicBezTo>
                        <a:pt x="313" y="5221"/>
                        <a:pt x="992" y="5614"/>
                        <a:pt x="2099" y="5686"/>
                      </a:cubicBezTo>
                      <a:cubicBezTo>
                        <a:pt x="2635" y="5721"/>
                        <a:pt x="3313" y="5721"/>
                        <a:pt x="4064" y="5900"/>
                      </a:cubicBezTo>
                      <a:lnTo>
                        <a:pt x="4349" y="5971"/>
                      </a:lnTo>
                      <a:cubicBezTo>
                        <a:pt x="4385" y="5971"/>
                        <a:pt x="4349" y="5971"/>
                        <a:pt x="4349" y="5971"/>
                      </a:cubicBezTo>
                      <a:lnTo>
                        <a:pt x="4314" y="5971"/>
                      </a:lnTo>
                      <a:cubicBezTo>
                        <a:pt x="4314" y="5971"/>
                        <a:pt x="4242" y="5936"/>
                        <a:pt x="4314" y="5971"/>
                      </a:cubicBezTo>
                      <a:lnTo>
                        <a:pt x="4314" y="5971"/>
                      </a:lnTo>
                      <a:cubicBezTo>
                        <a:pt x="4349" y="6007"/>
                        <a:pt x="4421" y="6079"/>
                        <a:pt x="4492" y="6221"/>
                      </a:cubicBezTo>
                      <a:cubicBezTo>
                        <a:pt x="4635" y="6507"/>
                        <a:pt x="4528" y="6328"/>
                        <a:pt x="4564" y="6436"/>
                      </a:cubicBezTo>
                      <a:lnTo>
                        <a:pt x="4564" y="6436"/>
                      </a:lnTo>
                      <a:cubicBezTo>
                        <a:pt x="4599" y="6579"/>
                        <a:pt x="4635" y="6721"/>
                        <a:pt x="4635" y="6829"/>
                      </a:cubicBezTo>
                      <a:lnTo>
                        <a:pt x="4635" y="6793"/>
                      </a:lnTo>
                      <a:cubicBezTo>
                        <a:pt x="4635" y="6864"/>
                        <a:pt x="4635" y="6972"/>
                        <a:pt x="4635" y="6972"/>
                      </a:cubicBezTo>
                      <a:cubicBezTo>
                        <a:pt x="4635" y="7114"/>
                        <a:pt x="4599" y="7150"/>
                        <a:pt x="4635" y="7078"/>
                      </a:cubicBezTo>
                      <a:lnTo>
                        <a:pt x="4635" y="7078"/>
                      </a:lnTo>
                      <a:cubicBezTo>
                        <a:pt x="4671" y="6972"/>
                        <a:pt x="4635" y="7043"/>
                        <a:pt x="4671" y="7007"/>
                      </a:cubicBezTo>
                      <a:lnTo>
                        <a:pt x="4671" y="7007"/>
                      </a:lnTo>
                      <a:cubicBezTo>
                        <a:pt x="4814" y="6757"/>
                        <a:pt x="4707" y="6936"/>
                        <a:pt x="4778" y="6829"/>
                      </a:cubicBezTo>
                      <a:lnTo>
                        <a:pt x="4778" y="6829"/>
                      </a:lnTo>
                      <a:lnTo>
                        <a:pt x="4849" y="6721"/>
                      </a:lnTo>
                      <a:lnTo>
                        <a:pt x="4814" y="6757"/>
                      </a:lnTo>
                      <a:cubicBezTo>
                        <a:pt x="4814" y="6757"/>
                        <a:pt x="4885" y="6686"/>
                        <a:pt x="4921" y="6614"/>
                      </a:cubicBezTo>
                      <a:lnTo>
                        <a:pt x="4992" y="6543"/>
                      </a:lnTo>
                      <a:cubicBezTo>
                        <a:pt x="5135" y="6436"/>
                        <a:pt x="5314" y="6328"/>
                        <a:pt x="5385" y="6257"/>
                      </a:cubicBezTo>
                      <a:cubicBezTo>
                        <a:pt x="5528" y="6150"/>
                        <a:pt x="5600" y="6150"/>
                        <a:pt x="5457" y="6221"/>
                      </a:cubicBezTo>
                      <a:cubicBezTo>
                        <a:pt x="5742" y="6043"/>
                        <a:pt x="5528" y="6185"/>
                        <a:pt x="5278" y="6328"/>
                      </a:cubicBezTo>
                      <a:cubicBezTo>
                        <a:pt x="4957" y="6543"/>
                        <a:pt x="5064" y="6471"/>
                        <a:pt x="5064" y="6471"/>
                      </a:cubicBezTo>
                      <a:lnTo>
                        <a:pt x="5064" y="6471"/>
                      </a:lnTo>
                      <a:cubicBezTo>
                        <a:pt x="5099" y="6471"/>
                        <a:pt x="5099" y="6471"/>
                        <a:pt x="5099" y="6471"/>
                      </a:cubicBezTo>
                      <a:lnTo>
                        <a:pt x="5099" y="6471"/>
                      </a:lnTo>
                      <a:lnTo>
                        <a:pt x="5099" y="6471"/>
                      </a:lnTo>
                      <a:lnTo>
                        <a:pt x="5099" y="6471"/>
                      </a:lnTo>
                      <a:lnTo>
                        <a:pt x="4099" y="7007"/>
                      </a:lnTo>
                      <a:lnTo>
                        <a:pt x="4099" y="7007"/>
                      </a:lnTo>
                      <a:lnTo>
                        <a:pt x="4099" y="7007"/>
                      </a:lnTo>
                      <a:lnTo>
                        <a:pt x="4099" y="7007"/>
                      </a:lnTo>
                      <a:lnTo>
                        <a:pt x="4099" y="7007"/>
                      </a:lnTo>
                      <a:lnTo>
                        <a:pt x="4099" y="7007"/>
                      </a:lnTo>
                      <a:cubicBezTo>
                        <a:pt x="3992" y="7043"/>
                        <a:pt x="4099" y="7007"/>
                        <a:pt x="3992" y="7043"/>
                      </a:cubicBezTo>
                      <a:cubicBezTo>
                        <a:pt x="3921" y="7043"/>
                        <a:pt x="3956" y="7043"/>
                        <a:pt x="3814" y="7078"/>
                      </a:cubicBezTo>
                      <a:lnTo>
                        <a:pt x="3742" y="7078"/>
                      </a:lnTo>
                      <a:cubicBezTo>
                        <a:pt x="3706" y="7078"/>
                        <a:pt x="3671" y="7078"/>
                        <a:pt x="3635" y="7114"/>
                      </a:cubicBezTo>
                      <a:cubicBezTo>
                        <a:pt x="3635" y="7114"/>
                        <a:pt x="3528" y="7114"/>
                        <a:pt x="3564" y="7114"/>
                      </a:cubicBezTo>
                      <a:cubicBezTo>
                        <a:pt x="3349" y="7150"/>
                        <a:pt x="3099" y="7150"/>
                        <a:pt x="2635" y="7150"/>
                      </a:cubicBezTo>
                      <a:cubicBezTo>
                        <a:pt x="2563" y="7150"/>
                        <a:pt x="2099" y="7114"/>
                        <a:pt x="2813" y="7186"/>
                      </a:cubicBezTo>
                      <a:cubicBezTo>
                        <a:pt x="2456" y="7150"/>
                        <a:pt x="2635" y="7186"/>
                        <a:pt x="1956" y="7114"/>
                      </a:cubicBezTo>
                      <a:cubicBezTo>
                        <a:pt x="1992" y="7114"/>
                        <a:pt x="1956" y="7114"/>
                        <a:pt x="2028" y="7114"/>
                      </a:cubicBezTo>
                      <a:lnTo>
                        <a:pt x="2063" y="7114"/>
                      </a:lnTo>
                      <a:cubicBezTo>
                        <a:pt x="1635" y="7078"/>
                        <a:pt x="1813" y="7078"/>
                        <a:pt x="1599" y="7078"/>
                      </a:cubicBezTo>
                      <a:lnTo>
                        <a:pt x="1492" y="7078"/>
                      </a:lnTo>
                      <a:cubicBezTo>
                        <a:pt x="1563" y="7078"/>
                        <a:pt x="1599" y="7078"/>
                        <a:pt x="1670" y="7114"/>
                      </a:cubicBezTo>
                      <a:cubicBezTo>
                        <a:pt x="1778" y="7114"/>
                        <a:pt x="1849" y="7150"/>
                        <a:pt x="1813" y="7150"/>
                      </a:cubicBezTo>
                      <a:cubicBezTo>
                        <a:pt x="1992" y="7186"/>
                        <a:pt x="1956" y="7150"/>
                        <a:pt x="2313" y="7221"/>
                      </a:cubicBezTo>
                      <a:lnTo>
                        <a:pt x="2242" y="7221"/>
                      </a:lnTo>
                      <a:lnTo>
                        <a:pt x="1778" y="7150"/>
                      </a:lnTo>
                      <a:lnTo>
                        <a:pt x="1492" y="7114"/>
                      </a:lnTo>
                      <a:lnTo>
                        <a:pt x="2063" y="7221"/>
                      </a:lnTo>
                      <a:cubicBezTo>
                        <a:pt x="1778" y="7186"/>
                        <a:pt x="777" y="7007"/>
                        <a:pt x="1599" y="7186"/>
                      </a:cubicBezTo>
                      <a:cubicBezTo>
                        <a:pt x="2063" y="7293"/>
                        <a:pt x="2385" y="7329"/>
                        <a:pt x="2528" y="7400"/>
                      </a:cubicBezTo>
                      <a:cubicBezTo>
                        <a:pt x="2135" y="7364"/>
                        <a:pt x="1528" y="7293"/>
                        <a:pt x="1349" y="7293"/>
                      </a:cubicBezTo>
                      <a:cubicBezTo>
                        <a:pt x="1992" y="7436"/>
                        <a:pt x="1956" y="7472"/>
                        <a:pt x="2063" y="7507"/>
                      </a:cubicBezTo>
                      <a:lnTo>
                        <a:pt x="1528" y="7364"/>
                      </a:lnTo>
                      <a:cubicBezTo>
                        <a:pt x="2278" y="7650"/>
                        <a:pt x="313" y="7043"/>
                        <a:pt x="885" y="7293"/>
                      </a:cubicBezTo>
                      <a:lnTo>
                        <a:pt x="492" y="7186"/>
                      </a:lnTo>
                      <a:lnTo>
                        <a:pt x="1635" y="7543"/>
                      </a:lnTo>
                      <a:cubicBezTo>
                        <a:pt x="2706" y="7936"/>
                        <a:pt x="492" y="7257"/>
                        <a:pt x="1956" y="7793"/>
                      </a:cubicBezTo>
                      <a:cubicBezTo>
                        <a:pt x="1885" y="7722"/>
                        <a:pt x="3171" y="8150"/>
                        <a:pt x="2921" y="8114"/>
                      </a:cubicBezTo>
                      <a:lnTo>
                        <a:pt x="2385" y="7936"/>
                      </a:lnTo>
                      <a:cubicBezTo>
                        <a:pt x="2492" y="8007"/>
                        <a:pt x="2706" y="8079"/>
                        <a:pt x="2599" y="8043"/>
                      </a:cubicBezTo>
                      <a:cubicBezTo>
                        <a:pt x="2313" y="7936"/>
                        <a:pt x="1849" y="7793"/>
                        <a:pt x="1920" y="7865"/>
                      </a:cubicBezTo>
                      <a:lnTo>
                        <a:pt x="1277" y="7614"/>
                      </a:lnTo>
                      <a:lnTo>
                        <a:pt x="2206" y="8007"/>
                      </a:lnTo>
                      <a:cubicBezTo>
                        <a:pt x="1635" y="7900"/>
                        <a:pt x="2278" y="8222"/>
                        <a:pt x="1563" y="8007"/>
                      </a:cubicBezTo>
                      <a:cubicBezTo>
                        <a:pt x="1563" y="8007"/>
                        <a:pt x="1313" y="8007"/>
                        <a:pt x="1563" y="8150"/>
                      </a:cubicBezTo>
                      <a:lnTo>
                        <a:pt x="7528" y="9007"/>
                      </a:lnTo>
                      <a:lnTo>
                        <a:pt x="7528" y="9007"/>
                      </a:lnTo>
                      <a:lnTo>
                        <a:pt x="7528" y="9007"/>
                      </a:lnTo>
                      <a:cubicBezTo>
                        <a:pt x="7528" y="9007"/>
                        <a:pt x="7457" y="9043"/>
                        <a:pt x="7421" y="9043"/>
                      </a:cubicBezTo>
                      <a:lnTo>
                        <a:pt x="7421" y="9043"/>
                      </a:lnTo>
                      <a:cubicBezTo>
                        <a:pt x="7493" y="9043"/>
                        <a:pt x="7421" y="9043"/>
                        <a:pt x="7528" y="9043"/>
                      </a:cubicBezTo>
                      <a:cubicBezTo>
                        <a:pt x="7528" y="9043"/>
                        <a:pt x="7528" y="9043"/>
                        <a:pt x="7564" y="9043"/>
                      </a:cubicBezTo>
                      <a:cubicBezTo>
                        <a:pt x="7707" y="9043"/>
                        <a:pt x="7778" y="9115"/>
                        <a:pt x="7850" y="9150"/>
                      </a:cubicBezTo>
                      <a:cubicBezTo>
                        <a:pt x="7886" y="9150"/>
                        <a:pt x="7957" y="9186"/>
                        <a:pt x="7957" y="9222"/>
                      </a:cubicBezTo>
                      <a:lnTo>
                        <a:pt x="7957" y="9222"/>
                      </a:lnTo>
                      <a:cubicBezTo>
                        <a:pt x="8171" y="9364"/>
                        <a:pt x="8135" y="9329"/>
                        <a:pt x="8207" y="9364"/>
                      </a:cubicBezTo>
                      <a:cubicBezTo>
                        <a:pt x="8243" y="9364"/>
                        <a:pt x="8278" y="9436"/>
                        <a:pt x="8314" y="9436"/>
                      </a:cubicBezTo>
                      <a:cubicBezTo>
                        <a:pt x="8278" y="9436"/>
                        <a:pt x="8314" y="9436"/>
                        <a:pt x="8350" y="9472"/>
                      </a:cubicBezTo>
                      <a:cubicBezTo>
                        <a:pt x="8350" y="9472"/>
                        <a:pt x="8350" y="9472"/>
                        <a:pt x="8350" y="9472"/>
                      </a:cubicBezTo>
                      <a:lnTo>
                        <a:pt x="8350" y="9472"/>
                      </a:lnTo>
                      <a:lnTo>
                        <a:pt x="8350" y="9472"/>
                      </a:lnTo>
                      <a:cubicBezTo>
                        <a:pt x="8385" y="9507"/>
                        <a:pt x="8385" y="9507"/>
                        <a:pt x="8350" y="9472"/>
                      </a:cubicBezTo>
                      <a:lnTo>
                        <a:pt x="8350" y="9472"/>
                      </a:lnTo>
                      <a:cubicBezTo>
                        <a:pt x="8421" y="9543"/>
                        <a:pt x="8350" y="9472"/>
                        <a:pt x="8421" y="9543"/>
                      </a:cubicBezTo>
                      <a:cubicBezTo>
                        <a:pt x="8421" y="9507"/>
                        <a:pt x="8564" y="9793"/>
                        <a:pt x="8243" y="9258"/>
                      </a:cubicBezTo>
                      <a:cubicBezTo>
                        <a:pt x="8314" y="9400"/>
                        <a:pt x="8385" y="9507"/>
                        <a:pt x="8421" y="9579"/>
                      </a:cubicBezTo>
                      <a:lnTo>
                        <a:pt x="8421" y="9543"/>
                      </a:lnTo>
                      <a:cubicBezTo>
                        <a:pt x="8421" y="9579"/>
                        <a:pt x="8421" y="9579"/>
                        <a:pt x="8421" y="9579"/>
                      </a:cubicBezTo>
                      <a:cubicBezTo>
                        <a:pt x="8421" y="9579"/>
                        <a:pt x="8350" y="9472"/>
                        <a:pt x="8314" y="9400"/>
                      </a:cubicBezTo>
                      <a:lnTo>
                        <a:pt x="8314" y="9364"/>
                      </a:lnTo>
                      <a:lnTo>
                        <a:pt x="8314" y="9364"/>
                      </a:lnTo>
                      <a:cubicBezTo>
                        <a:pt x="8314" y="9364"/>
                        <a:pt x="8278" y="9329"/>
                        <a:pt x="8278" y="9329"/>
                      </a:cubicBezTo>
                      <a:cubicBezTo>
                        <a:pt x="8278" y="9293"/>
                        <a:pt x="8243" y="9258"/>
                        <a:pt x="8243" y="9258"/>
                      </a:cubicBezTo>
                      <a:cubicBezTo>
                        <a:pt x="8207" y="9115"/>
                        <a:pt x="8207" y="9115"/>
                        <a:pt x="8207" y="9043"/>
                      </a:cubicBezTo>
                      <a:cubicBezTo>
                        <a:pt x="8207" y="9079"/>
                        <a:pt x="8207" y="9043"/>
                        <a:pt x="8207" y="9043"/>
                      </a:cubicBezTo>
                      <a:cubicBezTo>
                        <a:pt x="8207" y="9043"/>
                        <a:pt x="8207" y="9007"/>
                        <a:pt x="8207" y="8972"/>
                      </a:cubicBezTo>
                      <a:lnTo>
                        <a:pt x="8207" y="8972"/>
                      </a:lnTo>
                      <a:cubicBezTo>
                        <a:pt x="8207" y="8900"/>
                        <a:pt x="8207" y="8900"/>
                        <a:pt x="8207" y="8864"/>
                      </a:cubicBezTo>
                      <a:cubicBezTo>
                        <a:pt x="8207" y="8900"/>
                        <a:pt x="8207" y="8900"/>
                        <a:pt x="8207" y="8936"/>
                      </a:cubicBezTo>
                      <a:cubicBezTo>
                        <a:pt x="8207" y="8793"/>
                        <a:pt x="8207" y="8864"/>
                        <a:pt x="8207" y="8722"/>
                      </a:cubicBezTo>
                      <a:cubicBezTo>
                        <a:pt x="8207" y="8650"/>
                        <a:pt x="8207" y="8722"/>
                        <a:pt x="8207" y="8686"/>
                      </a:cubicBezTo>
                      <a:cubicBezTo>
                        <a:pt x="8207" y="8686"/>
                        <a:pt x="8243" y="8400"/>
                        <a:pt x="8243" y="8543"/>
                      </a:cubicBezTo>
                      <a:lnTo>
                        <a:pt x="8350" y="8043"/>
                      </a:lnTo>
                      <a:cubicBezTo>
                        <a:pt x="8493" y="7579"/>
                        <a:pt x="8636" y="7686"/>
                        <a:pt x="8350" y="8293"/>
                      </a:cubicBezTo>
                      <a:cubicBezTo>
                        <a:pt x="8957" y="7114"/>
                        <a:pt x="9993" y="6507"/>
                        <a:pt x="10743" y="5971"/>
                      </a:cubicBezTo>
                      <a:cubicBezTo>
                        <a:pt x="11493" y="5435"/>
                        <a:pt x="11993" y="4900"/>
                        <a:pt x="12350" y="4471"/>
                      </a:cubicBezTo>
                      <a:cubicBezTo>
                        <a:pt x="12958" y="3471"/>
                        <a:pt x="12386" y="2399"/>
                        <a:pt x="12386" y="2399"/>
                      </a:cubicBezTo>
                      <a:cubicBezTo>
                        <a:pt x="11850" y="1185"/>
                        <a:pt x="10814" y="899"/>
                        <a:pt x="9886" y="1078"/>
                      </a:cubicBezTo>
                      <a:cubicBezTo>
                        <a:pt x="9064" y="1292"/>
                        <a:pt x="8207" y="1864"/>
                        <a:pt x="7385" y="222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8" name="Graphic 1">
                <a:extLst>
                  <a:ext uri="{FF2B5EF4-FFF2-40B4-BE49-F238E27FC236}">
                    <a16:creationId xmlns:a16="http://schemas.microsoft.com/office/drawing/2014/main" id="{693F003A-FD35-084E-BBD2-FA2E67579369}"/>
                  </a:ext>
                </a:extLst>
              </p:cNvPr>
              <p:cNvGrpSpPr/>
              <p:nvPr/>
            </p:nvGrpSpPr>
            <p:grpSpPr>
              <a:xfrm>
                <a:off x="9098728" y="6292000"/>
                <a:ext cx="15626" cy="10822"/>
                <a:chOff x="9098728" y="6292000"/>
                <a:chExt cx="15626" cy="10822"/>
              </a:xfrm>
              <a:grpFill/>
            </p:grpSpPr>
            <p:sp>
              <p:nvSpPr>
                <p:cNvPr id="119" name="Freeform 118">
                  <a:extLst>
                    <a:ext uri="{FF2B5EF4-FFF2-40B4-BE49-F238E27FC236}">
                      <a16:creationId xmlns:a16="http://schemas.microsoft.com/office/drawing/2014/main" id="{1BF0A909-132B-4646-97C9-3781DF0B9D9A}"/>
                    </a:ext>
                  </a:extLst>
                </p:cNvPr>
                <p:cNvSpPr/>
                <p:nvPr/>
              </p:nvSpPr>
              <p:spPr>
                <a:xfrm>
                  <a:off x="9106399" y="6300894"/>
                  <a:ext cx="142" cy="214"/>
                </a:xfrm>
                <a:custGeom>
                  <a:avLst/>
                  <a:gdLst>
                    <a:gd name="connsiteX0" fmla="*/ 0 w 142"/>
                    <a:gd name="connsiteY0" fmla="*/ 214 h 214"/>
                    <a:gd name="connsiteX1" fmla="*/ 143 w 142"/>
                    <a:gd name="connsiteY1" fmla="*/ 0 h 214"/>
                    <a:gd name="connsiteX2" fmla="*/ 0 w 142"/>
                    <a:gd name="connsiteY2" fmla="*/ 214 h 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" h="214">
                      <a:moveTo>
                        <a:pt x="0" y="214"/>
                      </a:moveTo>
                      <a:lnTo>
                        <a:pt x="143" y="0"/>
                      </a:lnTo>
                      <a:cubicBezTo>
                        <a:pt x="71" y="72"/>
                        <a:pt x="0" y="143"/>
                        <a:pt x="0" y="214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" name="Freeform 119">
                  <a:extLst>
                    <a:ext uri="{FF2B5EF4-FFF2-40B4-BE49-F238E27FC236}">
                      <a16:creationId xmlns:a16="http://schemas.microsoft.com/office/drawing/2014/main" id="{6248FD8E-2791-2748-9F49-FB82E982A9AD}"/>
                    </a:ext>
                  </a:extLst>
                </p:cNvPr>
                <p:cNvSpPr/>
                <p:nvPr/>
              </p:nvSpPr>
              <p:spPr>
                <a:xfrm>
                  <a:off x="9103863" y="6300787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" name="Freeform 120">
                  <a:extLst>
                    <a:ext uri="{FF2B5EF4-FFF2-40B4-BE49-F238E27FC236}">
                      <a16:creationId xmlns:a16="http://schemas.microsoft.com/office/drawing/2014/main" id="{CB582DD6-8054-704B-9B3E-A1F3440AF645}"/>
                    </a:ext>
                  </a:extLst>
                </p:cNvPr>
                <p:cNvSpPr/>
                <p:nvPr/>
              </p:nvSpPr>
              <p:spPr>
                <a:xfrm>
                  <a:off x="9111328" y="6293393"/>
                  <a:ext cx="71" cy="35"/>
                </a:xfrm>
                <a:custGeom>
                  <a:avLst/>
                  <a:gdLst>
                    <a:gd name="connsiteX0" fmla="*/ 0 w 71"/>
                    <a:gd name="connsiteY0" fmla="*/ 35 h 35"/>
                    <a:gd name="connsiteX1" fmla="*/ 36 w 71"/>
                    <a:gd name="connsiteY1" fmla="*/ 35 h 35"/>
                    <a:gd name="connsiteX2" fmla="*/ 71 w 71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">
                      <a:moveTo>
                        <a:pt x="0" y="35"/>
                      </a:moveTo>
                      <a:lnTo>
                        <a:pt x="36" y="35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9BAEDB55-E787-414A-A47F-79ADE87AE568}"/>
                    </a:ext>
                  </a:extLst>
                </p:cNvPr>
                <p:cNvSpPr/>
                <p:nvPr/>
              </p:nvSpPr>
              <p:spPr>
                <a:xfrm>
                  <a:off x="9098728" y="6292000"/>
                  <a:ext cx="15626" cy="10822"/>
                </a:xfrm>
                <a:custGeom>
                  <a:avLst/>
                  <a:gdLst>
                    <a:gd name="connsiteX0" fmla="*/ 13779 w 15626"/>
                    <a:gd name="connsiteY0" fmla="*/ 3572 h 10822"/>
                    <a:gd name="connsiteX1" fmla="*/ 13494 w 15626"/>
                    <a:gd name="connsiteY1" fmla="*/ 1857 h 10822"/>
                    <a:gd name="connsiteX2" fmla="*/ 12601 w 15626"/>
                    <a:gd name="connsiteY2" fmla="*/ 1464 h 10822"/>
                    <a:gd name="connsiteX3" fmla="*/ 11636 w 15626"/>
                    <a:gd name="connsiteY3" fmla="*/ 1679 h 10822"/>
                    <a:gd name="connsiteX4" fmla="*/ 11958 w 15626"/>
                    <a:gd name="connsiteY4" fmla="*/ 1250 h 10822"/>
                    <a:gd name="connsiteX5" fmla="*/ 11708 w 15626"/>
                    <a:gd name="connsiteY5" fmla="*/ 1250 h 10822"/>
                    <a:gd name="connsiteX6" fmla="*/ 11815 w 15626"/>
                    <a:gd name="connsiteY6" fmla="*/ 1143 h 10822"/>
                    <a:gd name="connsiteX7" fmla="*/ 11386 w 15626"/>
                    <a:gd name="connsiteY7" fmla="*/ 1250 h 10822"/>
                    <a:gd name="connsiteX8" fmla="*/ 11494 w 15626"/>
                    <a:gd name="connsiteY8" fmla="*/ 1143 h 10822"/>
                    <a:gd name="connsiteX9" fmla="*/ 11386 w 15626"/>
                    <a:gd name="connsiteY9" fmla="*/ 1107 h 10822"/>
                    <a:gd name="connsiteX10" fmla="*/ 11565 w 15626"/>
                    <a:gd name="connsiteY10" fmla="*/ 964 h 10822"/>
                    <a:gd name="connsiteX11" fmla="*/ 11065 w 15626"/>
                    <a:gd name="connsiteY11" fmla="*/ 857 h 10822"/>
                    <a:gd name="connsiteX12" fmla="*/ 10601 w 15626"/>
                    <a:gd name="connsiteY12" fmla="*/ 1357 h 10822"/>
                    <a:gd name="connsiteX13" fmla="*/ 10315 w 15626"/>
                    <a:gd name="connsiteY13" fmla="*/ 714 h 10822"/>
                    <a:gd name="connsiteX14" fmla="*/ 10422 w 15626"/>
                    <a:gd name="connsiteY14" fmla="*/ 607 h 10822"/>
                    <a:gd name="connsiteX15" fmla="*/ 9493 w 15626"/>
                    <a:gd name="connsiteY15" fmla="*/ 357 h 10822"/>
                    <a:gd name="connsiteX16" fmla="*/ 9815 w 15626"/>
                    <a:gd name="connsiteY16" fmla="*/ 0 h 10822"/>
                    <a:gd name="connsiteX17" fmla="*/ 8493 w 15626"/>
                    <a:gd name="connsiteY17" fmla="*/ 929 h 10822"/>
                    <a:gd name="connsiteX18" fmla="*/ 9064 w 15626"/>
                    <a:gd name="connsiteY18" fmla="*/ 214 h 10822"/>
                    <a:gd name="connsiteX19" fmla="*/ 8350 w 15626"/>
                    <a:gd name="connsiteY19" fmla="*/ 678 h 10822"/>
                    <a:gd name="connsiteX20" fmla="*/ 8529 w 15626"/>
                    <a:gd name="connsiteY20" fmla="*/ 535 h 10822"/>
                    <a:gd name="connsiteX21" fmla="*/ 8207 w 15626"/>
                    <a:gd name="connsiteY21" fmla="*/ 500 h 10822"/>
                    <a:gd name="connsiteX22" fmla="*/ 7493 w 15626"/>
                    <a:gd name="connsiteY22" fmla="*/ 1322 h 10822"/>
                    <a:gd name="connsiteX23" fmla="*/ 8100 w 15626"/>
                    <a:gd name="connsiteY23" fmla="*/ 464 h 10822"/>
                    <a:gd name="connsiteX24" fmla="*/ 7493 w 15626"/>
                    <a:gd name="connsiteY24" fmla="*/ 1107 h 10822"/>
                    <a:gd name="connsiteX25" fmla="*/ 8136 w 15626"/>
                    <a:gd name="connsiteY25" fmla="*/ 0 h 10822"/>
                    <a:gd name="connsiteX26" fmla="*/ 2278 w 15626"/>
                    <a:gd name="connsiteY26" fmla="*/ 1143 h 10822"/>
                    <a:gd name="connsiteX27" fmla="*/ 1242 w 15626"/>
                    <a:gd name="connsiteY27" fmla="*/ 1250 h 10822"/>
                    <a:gd name="connsiteX28" fmla="*/ 1421 w 15626"/>
                    <a:gd name="connsiteY28" fmla="*/ 4215 h 10822"/>
                    <a:gd name="connsiteX29" fmla="*/ 1778 w 15626"/>
                    <a:gd name="connsiteY29" fmla="*/ 6751 h 10822"/>
                    <a:gd name="connsiteX30" fmla="*/ 1207 w 15626"/>
                    <a:gd name="connsiteY30" fmla="*/ 7108 h 10822"/>
                    <a:gd name="connsiteX31" fmla="*/ 1921 w 15626"/>
                    <a:gd name="connsiteY31" fmla="*/ 7358 h 10822"/>
                    <a:gd name="connsiteX32" fmla="*/ 2421 w 15626"/>
                    <a:gd name="connsiteY32" fmla="*/ 7286 h 10822"/>
                    <a:gd name="connsiteX33" fmla="*/ 1956 w 15626"/>
                    <a:gd name="connsiteY33" fmla="*/ 7644 h 10822"/>
                    <a:gd name="connsiteX34" fmla="*/ 2457 w 15626"/>
                    <a:gd name="connsiteY34" fmla="*/ 7679 h 10822"/>
                    <a:gd name="connsiteX35" fmla="*/ 2064 w 15626"/>
                    <a:gd name="connsiteY35" fmla="*/ 8179 h 10822"/>
                    <a:gd name="connsiteX36" fmla="*/ 3850 w 15626"/>
                    <a:gd name="connsiteY36" fmla="*/ 9430 h 10822"/>
                    <a:gd name="connsiteX37" fmla="*/ 5564 w 15626"/>
                    <a:gd name="connsiteY37" fmla="*/ 10822 h 10822"/>
                    <a:gd name="connsiteX38" fmla="*/ 10458 w 15626"/>
                    <a:gd name="connsiteY38" fmla="*/ 3286 h 10822"/>
                    <a:gd name="connsiteX39" fmla="*/ 8493 w 15626"/>
                    <a:gd name="connsiteY39" fmla="*/ 2929 h 10822"/>
                    <a:gd name="connsiteX40" fmla="*/ 6921 w 15626"/>
                    <a:gd name="connsiteY40" fmla="*/ 1786 h 10822"/>
                    <a:gd name="connsiteX41" fmla="*/ 4957 w 15626"/>
                    <a:gd name="connsiteY41" fmla="*/ 1214 h 10822"/>
                    <a:gd name="connsiteX42" fmla="*/ 4778 w 15626"/>
                    <a:gd name="connsiteY42" fmla="*/ 1500 h 10822"/>
                    <a:gd name="connsiteX43" fmla="*/ 3171 w 15626"/>
                    <a:gd name="connsiteY43" fmla="*/ 1607 h 10822"/>
                    <a:gd name="connsiteX44" fmla="*/ 1528 w 15626"/>
                    <a:gd name="connsiteY44" fmla="*/ 2464 h 10822"/>
                    <a:gd name="connsiteX45" fmla="*/ 171 w 15626"/>
                    <a:gd name="connsiteY45" fmla="*/ 4429 h 10822"/>
                    <a:gd name="connsiteX46" fmla="*/ 242 w 15626"/>
                    <a:gd name="connsiteY46" fmla="*/ 6608 h 10822"/>
                    <a:gd name="connsiteX47" fmla="*/ 2635 w 15626"/>
                    <a:gd name="connsiteY47" fmla="*/ 7108 h 10822"/>
                    <a:gd name="connsiteX48" fmla="*/ 4493 w 15626"/>
                    <a:gd name="connsiteY48" fmla="*/ 6393 h 10822"/>
                    <a:gd name="connsiteX49" fmla="*/ 4314 w 15626"/>
                    <a:gd name="connsiteY49" fmla="*/ 6358 h 10822"/>
                    <a:gd name="connsiteX50" fmla="*/ 4314 w 15626"/>
                    <a:gd name="connsiteY50" fmla="*/ 6358 h 10822"/>
                    <a:gd name="connsiteX51" fmla="*/ 4778 w 15626"/>
                    <a:gd name="connsiteY51" fmla="*/ 7215 h 10822"/>
                    <a:gd name="connsiteX52" fmla="*/ 4885 w 15626"/>
                    <a:gd name="connsiteY52" fmla="*/ 7894 h 10822"/>
                    <a:gd name="connsiteX53" fmla="*/ 4885 w 15626"/>
                    <a:gd name="connsiteY53" fmla="*/ 7894 h 10822"/>
                    <a:gd name="connsiteX54" fmla="*/ 4885 w 15626"/>
                    <a:gd name="connsiteY54" fmla="*/ 8965 h 10822"/>
                    <a:gd name="connsiteX55" fmla="*/ 4885 w 15626"/>
                    <a:gd name="connsiteY55" fmla="*/ 8894 h 10822"/>
                    <a:gd name="connsiteX56" fmla="*/ 4850 w 15626"/>
                    <a:gd name="connsiteY56" fmla="*/ 9287 h 10822"/>
                    <a:gd name="connsiteX57" fmla="*/ 4921 w 15626"/>
                    <a:gd name="connsiteY57" fmla="*/ 9180 h 10822"/>
                    <a:gd name="connsiteX58" fmla="*/ 4921 w 15626"/>
                    <a:gd name="connsiteY58" fmla="*/ 9180 h 10822"/>
                    <a:gd name="connsiteX59" fmla="*/ 5064 w 15626"/>
                    <a:gd name="connsiteY59" fmla="*/ 8894 h 10822"/>
                    <a:gd name="connsiteX60" fmla="*/ 5064 w 15626"/>
                    <a:gd name="connsiteY60" fmla="*/ 8894 h 10822"/>
                    <a:gd name="connsiteX61" fmla="*/ 5421 w 15626"/>
                    <a:gd name="connsiteY61" fmla="*/ 8322 h 10822"/>
                    <a:gd name="connsiteX62" fmla="*/ 5421 w 15626"/>
                    <a:gd name="connsiteY62" fmla="*/ 8322 h 10822"/>
                    <a:gd name="connsiteX63" fmla="*/ 5636 w 15626"/>
                    <a:gd name="connsiteY63" fmla="*/ 8037 h 10822"/>
                    <a:gd name="connsiteX64" fmla="*/ 5528 w 15626"/>
                    <a:gd name="connsiteY64" fmla="*/ 8144 h 10822"/>
                    <a:gd name="connsiteX65" fmla="*/ 5743 w 15626"/>
                    <a:gd name="connsiteY65" fmla="*/ 7929 h 10822"/>
                    <a:gd name="connsiteX66" fmla="*/ 8064 w 15626"/>
                    <a:gd name="connsiteY66" fmla="*/ 4215 h 10822"/>
                    <a:gd name="connsiteX67" fmla="*/ 8064 w 15626"/>
                    <a:gd name="connsiteY67" fmla="*/ 4179 h 10822"/>
                    <a:gd name="connsiteX68" fmla="*/ 7743 w 15626"/>
                    <a:gd name="connsiteY68" fmla="*/ 4715 h 10822"/>
                    <a:gd name="connsiteX69" fmla="*/ 7136 w 15626"/>
                    <a:gd name="connsiteY69" fmla="*/ 5429 h 10822"/>
                    <a:gd name="connsiteX70" fmla="*/ 7457 w 15626"/>
                    <a:gd name="connsiteY70" fmla="*/ 4965 h 10822"/>
                    <a:gd name="connsiteX71" fmla="*/ 8064 w 15626"/>
                    <a:gd name="connsiteY71" fmla="*/ 4143 h 10822"/>
                    <a:gd name="connsiteX72" fmla="*/ 8172 w 15626"/>
                    <a:gd name="connsiteY72" fmla="*/ 4000 h 10822"/>
                    <a:gd name="connsiteX73" fmla="*/ 8207 w 15626"/>
                    <a:gd name="connsiteY73" fmla="*/ 3929 h 10822"/>
                    <a:gd name="connsiteX74" fmla="*/ 8207 w 15626"/>
                    <a:gd name="connsiteY74" fmla="*/ 3929 h 10822"/>
                    <a:gd name="connsiteX75" fmla="*/ 8350 w 15626"/>
                    <a:gd name="connsiteY75" fmla="*/ 3786 h 10822"/>
                    <a:gd name="connsiteX76" fmla="*/ 8422 w 15626"/>
                    <a:gd name="connsiteY76" fmla="*/ 3714 h 10822"/>
                    <a:gd name="connsiteX77" fmla="*/ 8422 w 15626"/>
                    <a:gd name="connsiteY77" fmla="*/ 3714 h 10822"/>
                    <a:gd name="connsiteX78" fmla="*/ 8457 w 15626"/>
                    <a:gd name="connsiteY78" fmla="*/ 3714 h 10822"/>
                    <a:gd name="connsiteX79" fmla="*/ 8457 w 15626"/>
                    <a:gd name="connsiteY79" fmla="*/ 3714 h 10822"/>
                    <a:gd name="connsiteX80" fmla="*/ 8386 w 15626"/>
                    <a:gd name="connsiteY80" fmla="*/ 3714 h 10822"/>
                    <a:gd name="connsiteX81" fmla="*/ 8315 w 15626"/>
                    <a:gd name="connsiteY81" fmla="*/ 3714 h 10822"/>
                    <a:gd name="connsiteX82" fmla="*/ 8279 w 15626"/>
                    <a:gd name="connsiteY82" fmla="*/ 3714 h 10822"/>
                    <a:gd name="connsiteX83" fmla="*/ 8279 w 15626"/>
                    <a:gd name="connsiteY83" fmla="*/ 3714 h 10822"/>
                    <a:gd name="connsiteX84" fmla="*/ 8279 w 15626"/>
                    <a:gd name="connsiteY84" fmla="*/ 3714 h 10822"/>
                    <a:gd name="connsiteX85" fmla="*/ 8100 w 15626"/>
                    <a:gd name="connsiteY85" fmla="*/ 3714 h 10822"/>
                    <a:gd name="connsiteX86" fmla="*/ 8136 w 15626"/>
                    <a:gd name="connsiteY86" fmla="*/ 3714 h 10822"/>
                    <a:gd name="connsiteX87" fmla="*/ 8064 w 15626"/>
                    <a:gd name="connsiteY87" fmla="*/ 3714 h 10822"/>
                    <a:gd name="connsiteX88" fmla="*/ 8064 w 15626"/>
                    <a:gd name="connsiteY88" fmla="*/ 3714 h 10822"/>
                    <a:gd name="connsiteX89" fmla="*/ 7957 w 15626"/>
                    <a:gd name="connsiteY89" fmla="*/ 3714 h 10822"/>
                    <a:gd name="connsiteX90" fmla="*/ 7957 w 15626"/>
                    <a:gd name="connsiteY90" fmla="*/ 3714 h 10822"/>
                    <a:gd name="connsiteX91" fmla="*/ 7850 w 15626"/>
                    <a:gd name="connsiteY91" fmla="*/ 3679 h 10822"/>
                    <a:gd name="connsiteX92" fmla="*/ 7850 w 15626"/>
                    <a:gd name="connsiteY92" fmla="*/ 3679 h 10822"/>
                    <a:gd name="connsiteX93" fmla="*/ 7707 w 15626"/>
                    <a:gd name="connsiteY93" fmla="*/ 3643 h 10822"/>
                    <a:gd name="connsiteX94" fmla="*/ 1814 w 15626"/>
                    <a:gd name="connsiteY94" fmla="*/ 6393 h 10822"/>
                    <a:gd name="connsiteX95" fmla="*/ 1814 w 15626"/>
                    <a:gd name="connsiteY95" fmla="*/ 6465 h 10822"/>
                    <a:gd name="connsiteX96" fmla="*/ 2421 w 15626"/>
                    <a:gd name="connsiteY96" fmla="*/ 5965 h 10822"/>
                    <a:gd name="connsiteX97" fmla="*/ 2028 w 15626"/>
                    <a:gd name="connsiteY97" fmla="*/ 6393 h 10822"/>
                    <a:gd name="connsiteX98" fmla="*/ 1778 w 15626"/>
                    <a:gd name="connsiteY98" fmla="*/ 7036 h 10822"/>
                    <a:gd name="connsiteX99" fmla="*/ 1492 w 15626"/>
                    <a:gd name="connsiteY99" fmla="*/ 7322 h 10822"/>
                    <a:gd name="connsiteX100" fmla="*/ 2349 w 15626"/>
                    <a:gd name="connsiteY100" fmla="*/ 6501 h 10822"/>
                    <a:gd name="connsiteX101" fmla="*/ 2814 w 15626"/>
                    <a:gd name="connsiteY101" fmla="*/ 6429 h 10822"/>
                    <a:gd name="connsiteX102" fmla="*/ 3564 w 15626"/>
                    <a:gd name="connsiteY102" fmla="*/ 5751 h 10822"/>
                    <a:gd name="connsiteX103" fmla="*/ 3171 w 15626"/>
                    <a:gd name="connsiteY103" fmla="*/ 6144 h 10822"/>
                    <a:gd name="connsiteX104" fmla="*/ 3421 w 15626"/>
                    <a:gd name="connsiteY104" fmla="*/ 6036 h 10822"/>
                    <a:gd name="connsiteX105" fmla="*/ 2992 w 15626"/>
                    <a:gd name="connsiteY105" fmla="*/ 6572 h 10822"/>
                    <a:gd name="connsiteX106" fmla="*/ 2492 w 15626"/>
                    <a:gd name="connsiteY106" fmla="*/ 7036 h 10822"/>
                    <a:gd name="connsiteX107" fmla="*/ 3314 w 15626"/>
                    <a:gd name="connsiteY107" fmla="*/ 6393 h 10822"/>
                    <a:gd name="connsiteX108" fmla="*/ 3135 w 15626"/>
                    <a:gd name="connsiteY108" fmla="*/ 7072 h 10822"/>
                    <a:gd name="connsiteX109" fmla="*/ 3671 w 15626"/>
                    <a:gd name="connsiteY109" fmla="*/ 6929 h 10822"/>
                    <a:gd name="connsiteX110" fmla="*/ 2778 w 15626"/>
                    <a:gd name="connsiteY110" fmla="*/ 7929 h 10822"/>
                    <a:gd name="connsiteX111" fmla="*/ 3314 w 15626"/>
                    <a:gd name="connsiteY111" fmla="*/ 7822 h 10822"/>
                    <a:gd name="connsiteX112" fmla="*/ 3242 w 15626"/>
                    <a:gd name="connsiteY112" fmla="*/ 7858 h 10822"/>
                    <a:gd name="connsiteX113" fmla="*/ 3814 w 15626"/>
                    <a:gd name="connsiteY113" fmla="*/ 8287 h 10822"/>
                    <a:gd name="connsiteX114" fmla="*/ 4671 w 15626"/>
                    <a:gd name="connsiteY114" fmla="*/ 7537 h 10822"/>
                    <a:gd name="connsiteX115" fmla="*/ 5707 w 15626"/>
                    <a:gd name="connsiteY115" fmla="*/ 7286 h 10822"/>
                    <a:gd name="connsiteX116" fmla="*/ 5350 w 15626"/>
                    <a:gd name="connsiteY116" fmla="*/ 7965 h 10822"/>
                    <a:gd name="connsiteX117" fmla="*/ 5243 w 15626"/>
                    <a:gd name="connsiteY117" fmla="*/ 8037 h 10822"/>
                    <a:gd name="connsiteX118" fmla="*/ 5671 w 15626"/>
                    <a:gd name="connsiteY118" fmla="*/ 8215 h 10822"/>
                    <a:gd name="connsiteX119" fmla="*/ 6671 w 15626"/>
                    <a:gd name="connsiteY119" fmla="*/ 7537 h 10822"/>
                    <a:gd name="connsiteX120" fmla="*/ 6457 w 15626"/>
                    <a:gd name="connsiteY120" fmla="*/ 7858 h 10822"/>
                    <a:gd name="connsiteX121" fmla="*/ 6064 w 15626"/>
                    <a:gd name="connsiteY121" fmla="*/ 8287 h 10822"/>
                    <a:gd name="connsiteX122" fmla="*/ 6314 w 15626"/>
                    <a:gd name="connsiteY122" fmla="*/ 8072 h 10822"/>
                    <a:gd name="connsiteX123" fmla="*/ 6243 w 15626"/>
                    <a:gd name="connsiteY123" fmla="*/ 8144 h 10822"/>
                    <a:gd name="connsiteX124" fmla="*/ 6529 w 15626"/>
                    <a:gd name="connsiteY124" fmla="*/ 7894 h 10822"/>
                    <a:gd name="connsiteX125" fmla="*/ 6743 w 15626"/>
                    <a:gd name="connsiteY125" fmla="*/ 7679 h 10822"/>
                    <a:gd name="connsiteX126" fmla="*/ 6386 w 15626"/>
                    <a:gd name="connsiteY126" fmla="*/ 8430 h 10822"/>
                    <a:gd name="connsiteX127" fmla="*/ 7850 w 15626"/>
                    <a:gd name="connsiteY127" fmla="*/ 7929 h 10822"/>
                    <a:gd name="connsiteX128" fmla="*/ 7100 w 15626"/>
                    <a:gd name="connsiteY128" fmla="*/ 8572 h 10822"/>
                    <a:gd name="connsiteX129" fmla="*/ 7314 w 15626"/>
                    <a:gd name="connsiteY129" fmla="*/ 8572 h 10822"/>
                    <a:gd name="connsiteX130" fmla="*/ 6886 w 15626"/>
                    <a:gd name="connsiteY130" fmla="*/ 8822 h 10822"/>
                    <a:gd name="connsiteX131" fmla="*/ 7386 w 15626"/>
                    <a:gd name="connsiteY131" fmla="*/ 9180 h 10822"/>
                    <a:gd name="connsiteX132" fmla="*/ 7743 w 15626"/>
                    <a:gd name="connsiteY132" fmla="*/ 8858 h 10822"/>
                    <a:gd name="connsiteX133" fmla="*/ 7707 w 15626"/>
                    <a:gd name="connsiteY133" fmla="*/ 8930 h 10822"/>
                    <a:gd name="connsiteX134" fmla="*/ 8243 w 15626"/>
                    <a:gd name="connsiteY134" fmla="*/ 8501 h 10822"/>
                    <a:gd name="connsiteX135" fmla="*/ 7493 w 15626"/>
                    <a:gd name="connsiteY135" fmla="*/ 9430 h 10822"/>
                    <a:gd name="connsiteX136" fmla="*/ 8136 w 15626"/>
                    <a:gd name="connsiteY136" fmla="*/ 9287 h 10822"/>
                    <a:gd name="connsiteX137" fmla="*/ 8529 w 15626"/>
                    <a:gd name="connsiteY137" fmla="*/ 8858 h 10822"/>
                    <a:gd name="connsiteX138" fmla="*/ 8422 w 15626"/>
                    <a:gd name="connsiteY138" fmla="*/ 9144 h 10822"/>
                    <a:gd name="connsiteX139" fmla="*/ 7922 w 15626"/>
                    <a:gd name="connsiteY139" fmla="*/ 9680 h 10822"/>
                    <a:gd name="connsiteX140" fmla="*/ 8743 w 15626"/>
                    <a:gd name="connsiteY140" fmla="*/ 9072 h 10822"/>
                    <a:gd name="connsiteX141" fmla="*/ 8064 w 15626"/>
                    <a:gd name="connsiteY141" fmla="*/ 9608 h 10822"/>
                    <a:gd name="connsiteX142" fmla="*/ 8386 w 15626"/>
                    <a:gd name="connsiteY142" fmla="*/ 9751 h 10822"/>
                    <a:gd name="connsiteX143" fmla="*/ 9315 w 15626"/>
                    <a:gd name="connsiteY143" fmla="*/ 8822 h 10822"/>
                    <a:gd name="connsiteX144" fmla="*/ 9708 w 15626"/>
                    <a:gd name="connsiteY144" fmla="*/ 8894 h 10822"/>
                    <a:gd name="connsiteX145" fmla="*/ 10136 w 15626"/>
                    <a:gd name="connsiteY145" fmla="*/ 8394 h 10822"/>
                    <a:gd name="connsiteX146" fmla="*/ 10315 w 15626"/>
                    <a:gd name="connsiteY146" fmla="*/ 8858 h 10822"/>
                    <a:gd name="connsiteX147" fmla="*/ 15458 w 15626"/>
                    <a:gd name="connsiteY147" fmla="*/ 3965 h 10822"/>
                    <a:gd name="connsiteX148" fmla="*/ 13779 w 15626"/>
                    <a:gd name="connsiteY148" fmla="*/ 3572 h 10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</a:cxnLst>
                  <a:rect l="l" t="t" r="r" b="b"/>
                  <a:pathLst>
                    <a:path w="15626" h="10822">
                      <a:moveTo>
                        <a:pt x="13779" y="3572"/>
                      </a:moveTo>
                      <a:cubicBezTo>
                        <a:pt x="13565" y="2929"/>
                        <a:pt x="14315" y="1929"/>
                        <a:pt x="13494" y="1857"/>
                      </a:cubicBezTo>
                      <a:cubicBezTo>
                        <a:pt x="13351" y="1571"/>
                        <a:pt x="12922" y="1571"/>
                        <a:pt x="12601" y="1464"/>
                      </a:cubicBezTo>
                      <a:cubicBezTo>
                        <a:pt x="11815" y="2072"/>
                        <a:pt x="12315" y="1214"/>
                        <a:pt x="11636" y="1679"/>
                      </a:cubicBezTo>
                      <a:lnTo>
                        <a:pt x="11958" y="1250"/>
                      </a:lnTo>
                      <a:cubicBezTo>
                        <a:pt x="11708" y="1393"/>
                        <a:pt x="11565" y="1500"/>
                        <a:pt x="11708" y="1250"/>
                      </a:cubicBezTo>
                      <a:lnTo>
                        <a:pt x="11815" y="1143"/>
                      </a:lnTo>
                      <a:cubicBezTo>
                        <a:pt x="11458" y="1393"/>
                        <a:pt x="11565" y="1143"/>
                        <a:pt x="11386" y="1250"/>
                      </a:cubicBezTo>
                      <a:lnTo>
                        <a:pt x="11494" y="1143"/>
                      </a:lnTo>
                      <a:lnTo>
                        <a:pt x="11386" y="1107"/>
                      </a:lnTo>
                      <a:lnTo>
                        <a:pt x="11565" y="964"/>
                      </a:lnTo>
                      <a:cubicBezTo>
                        <a:pt x="11136" y="1179"/>
                        <a:pt x="11029" y="1107"/>
                        <a:pt x="11065" y="857"/>
                      </a:cubicBezTo>
                      <a:lnTo>
                        <a:pt x="10601" y="1357"/>
                      </a:lnTo>
                      <a:cubicBezTo>
                        <a:pt x="10922" y="643"/>
                        <a:pt x="9886" y="1536"/>
                        <a:pt x="10315" y="714"/>
                      </a:cubicBezTo>
                      <a:lnTo>
                        <a:pt x="10422" y="607"/>
                      </a:lnTo>
                      <a:cubicBezTo>
                        <a:pt x="8957" y="1643"/>
                        <a:pt x="10886" y="-607"/>
                        <a:pt x="9493" y="357"/>
                      </a:cubicBezTo>
                      <a:cubicBezTo>
                        <a:pt x="9672" y="250"/>
                        <a:pt x="9708" y="107"/>
                        <a:pt x="9815" y="0"/>
                      </a:cubicBezTo>
                      <a:cubicBezTo>
                        <a:pt x="9565" y="36"/>
                        <a:pt x="9386" y="0"/>
                        <a:pt x="8493" y="929"/>
                      </a:cubicBezTo>
                      <a:cubicBezTo>
                        <a:pt x="8422" y="821"/>
                        <a:pt x="8707" y="571"/>
                        <a:pt x="9064" y="214"/>
                      </a:cubicBezTo>
                      <a:cubicBezTo>
                        <a:pt x="8672" y="643"/>
                        <a:pt x="8422" y="714"/>
                        <a:pt x="8350" y="678"/>
                      </a:cubicBezTo>
                      <a:lnTo>
                        <a:pt x="8529" y="535"/>
                      </a:lnTo>
                      <a:lnTo>
                        <a:pt x="8207" y="500"/>
                      </a:lnTo>
                      <a:lnTo>
                        <a:pt x="7493" y="1322"/>
                      </a:lnTo>
                      <a:cubicBezTo>
                        <a:pt x="7600" y="1000"/>
                        <a:pt x="8386" y="357"/>
                        <a:pt x="8100" y="464"/>
                      </a:cubicBezTo>
                      <a:lnTo>
                        <a:pt x="7493" y="1107"/>
                      </a:lnTo>
                      <a:cubicBezTo>
                        <a:pt x="7493" y="964"/>
                        <a:pt x="7814" y="464"/>
                        <a:pt x="8136" y="0"/>
                      </a:cubicBezTo>
                      <a:lnTo>
                        <a:pt x="2278" y="1143"/>
                      </a:lnTo>
                      <a:cubicBezTo>
                        <a:pt x="1921" y="1143"/>
                        <a:pt x="1528" y="1143"/>
                        <a:pt x="1242" y="1250"/>
                      </a:cubicBezTo>
                      <a:cubicBezTo>
                        <a:pt x="706" y="2215"/>
                        <a:pt x="1028" y="3393"/>
                        <a:pt x="1421" y="4215"/>
                      </a:cubicBezTo>
                      <a:cubicBezTo>
                        <a:pt x="1814" y="5108"/>
                        <a:pt x="2171" y="5679"/>
                        <a:pt x="1778" y="6751"/>
                      </a:cubicBezTo>
                      <a:lnTo>
                        <a:pt x="1207" y="7108"/>
                      </a:lnTo>
                      <a:cubicBezTo>
                        <a:pt x="349" y="7572"/>
                        <a:pt x="2707" y="6893"/>
                        <a:pt x="1921" y="7358"/>
                      </a:cubicBezTo>
                      <a:lnTo>
                        <a:pt x="2421" y="7286"/>
                      </a:lnTo>
                      <a:cubicBezTo>
                        <a:pt x="2278" y="7429"/>
                        <a:pt x="2207" y="7608"/>
                        <a:pt x="1956" y="7644"/>
                      </a:cubicBezTo>
                      <a:cubicBezTo>
                        <a:pt x="2028" y="7822"/>
                        <a:pt x="2171" y="7751"/>
                        <a:pt x="2457" y="7679"/>
                      </a:cubicBezTo>
                      <a:lnTo>
                        <a:pt x="2064" y="8179"/>
                      </a:lnTo>
                      <a:cubicBezTo>
                        <a:pt x="2135" y="9108"/>
                        <a:pt x="3457" y="8822"/>
                        <a:pt x="3850" y="9430"/>
                      </a:cubicBezTo>
                      <a:cubicBezTo>
                        <a:pt x="3814" y="10287"/>
                        <a:pt x="4671" y="10787"/>
                        <a:pt x="5564" y="10822"/>
                      </a:cubicBezTo>
                      <a:lnTo>
                        <a:pt x="10458" y="3286"/>
                      </a:lnTo>
                      <a:cubicBezTo>
                        <a:pt x="9743" y="2893"/>
                        <a:pt x="8993" y="2893"/>
                        <a:pt x="8493" y="2929"/>
                      </a:cubicBezTo>
                      <a:cubicBezTo>
                        <a:pt x="7600" y="3286"/>
                        <a:pt x="7422" y="2536"/>
                        <a:pt x="6921" y="1786"/>
                      </a:cubicBezTo>
                      <a:cubicBezTo>
                        <a:pt x="6493" y="1071"/>
                        <a:pt x="5743" y="357"/>
                        <a:pt x="4957" y="1214"/>
                      </a:cubicBezTo>
                      <a:cubicBezTo>
                        <a:pt x="4921" y="1071"/>
                        <a:pt x="4778" y="1393"/>
                        <a:pt x="4778" y="1500"/>
                      </a:cubicBezTo>
                      <a:cubicBezTo>
                        <a:pt x="4314" y="1464"/>
                        <a:pt x="3778" y="1464"/>
                        <a:pt x="3171" y="1607"/>
                      </a:cubicBezTo>
                      <a:cubicBezTo>
                        <a:pt x="3100" y="1679"/>
                        <a:pt x="2599" y="1643"/>
                        <a:pt x="1528" y="2464"/>
                      </a:cubicBezTo>
                      <a:cubicBezTo>
                        <a:pt x="1099" y="2786"/>
                        <a:pt x="421" y="3608"/>
                        <a:pt x="171" y="4429"/>
                      </a:cubicBezTo>
                      <a:cubicBezTo>
                        <a:pt x="-115" y="5358"/>
                        <a:pt x="-8" y="6072"/>
                        <a:pt x="242" y="6608"/>
                      </a:cubicBezTo>
                      <a:cubicBezTo>
                        <a:pt x="778" y="7537"/>
                        <a:pt x="1635" y="7572"/>
                        <a:pt x="2635" y="7108"/>
                      </a:cubicBezTo>
                      <a:cubicBezTo>
                        <a:pt x="3135" y="6893"/>
                        <a:pt x="3742" y="6572"/>
                        <a:pt x="4493" y="6393"/>
                      </a:cubicBezTo>
                      <a:cubicBezTo>
                        <a:pt x="4743" y="6358"/>
                        <a:pt x="4171" y="6358"/>
                        <a:pt x="4314" y="6358"/>
                      </a:cubicBezTo>
                      <a:lnTo>
                        <a:pt x="4314" y="6358"/>
                      </a:lnTo>
                      <a:cubicBezTo>
                        <a:pt x="4421" y="6393"/>
                        <a:pt x="4707" y="6822"/>
                        <a:pt x="4778" y="7215"/>
                      </a:cubicBezTo>
                      <a:cubicBezTo>
                        <a:pt x="4814" y="7286"/>
                        <a:pt x="4885" y="7751"/>
                        <a:pt x="4885" y="7894"/>
                      </a:cubicBezTo>
                      <a:lnTo>
                        <a:pt x="4885" y="7894"/>
                      </a:lnTo>
                      <a:cubicBezTo>
                        <a:pt x="4921" y="8322"/>
                        <a:pt x="4921" y="8679"/>
                        <a:pt x="4885" y="8965"/>
                      </a:cubicBezTo>
                      <a:lnTo>
                        <a:pt x="4885" y="8894"/>
                      </a:lnTo>
                      <a:cubicBezTo>
                        <a:pt x="4885" y="9072"/>
                        <a:pt x="4850" y="9287"/>
                        <a:pt x="4850" y="9287"/>
                      </a:cubicBezTo>
                      <a:cubicBezTo>
                        <a:pt x="4814" y="9572"/>
                        <a:pt x="4814" y="9394"/>
                        <a:pt x="4921" y="9180"/>
                      </a:cubicBezTo>
                      <a:lnTo>
                        <a:pt x="4921" y="9180"/>
                      </a:lnTo>
                      <a:cubicBezTo>
                        <a:pt x="5100" y="8787"/>
                        <a:pt x="4957" y="9072"/>
                        <a:pt x="5064" y="8894"/>
                      </a:cubicBezTo>
                      <a:lnTo>
                        <a:pt x="5064" y="8894"/>
                      </a:lnTo>
                      <a:cubicBezTo>
                        <a:pt x="5136" y="8751"/>
                        <a:pt x="5314" y="8465"/>
                        <a:pt x="5421" y="8322"/>
                      </a:cubicBezTo>
                      <a:lnTo>
                        <a:pt x="5421" y="8322"/>
                      </a:lnTo>
                      <a:cubicBezTo>
                        <a:pt x="5493" y="8215"/>
                        <a:pt x="5564" y="8144"/>
                        <a:pt x="5636" y="8037"/>
                      </a:cubicBezTo>
                      <a:lnTo>
                        <a:pt x="5528" y="8144"/>
                      </a:lnTo>
                      <a:cubicBezTo>
                        <a:pt x="5564" y="8108"/>
                        <a:pt x="5600" y="8037"/>
                        <a:pt x="5743" y="7929"/>
                      </a:cubicBezTo>
                      <a:lnTo>
                        <a:pt x="8064" y="4215"/>
                      </a:lnTo>
                      <a:cubicBezTo>
                        <a:pt x="8064" y="4179"/>
                        <a:pt x="8064" y="4215"/>
                        <a:pt x="8064" y="4179"/>
                      </a:cubicBezTo>
                      <a:cubicBezTo>
                        <a:pt x="8029" y="4215"/>
                        <a:pt x="8243" y="3893"/>
                        <a:pt x="7743" y="4715"/>
                      </a:cubicBezTo>
                      <a:cubicBezTo>
                        <a:pt x="7386" y="5286"/>
                        <a:pt x="6993" y="5751"/>
                        <a:pt x="7136" y="5429"/>
                      </a:cubicBezTo>
                      <a:cubicBezTo>
                        <a:pt x="6707" y="5929"/>
                        <a:pt x="7779" y="4572"/>
                        <a:pt x="7457" y="4965"/>
                      </a:cubicBezTo>
                      <a:cubicBezTo>
                        <a:pt x="7886" y="4393"/>
                        <a:pt x="7743" y="4607"/>
                        <a:pt x="8064" y="4143"/>
                      </a:cubicBezTo>
                      <a:cubicBezTo>
                        <a:pt x="7957" y="4286"/>
                        <a:pt x="8064" y="4143"/>
                        <a:pt x="8172" y="4000"/>
                      </a:cubicBezTo>
                      <a:cubicBezTo>
                        <a:pt x="8207" y="3965"/>
                        <a:pt x="8172" y="4000"/>
                        <a:pt x="8207" y="3929"/>
                      </a:cubicBezTo>
                      <a:lnTo>
                        <a:pt x="8207" y="3929"/>
                      </a:lnTo>
                      <a:cubicBezTo>
                        <a:pt x="8279" y="3857"/>
                        <a:pt x="8315" y="3822"/>
                        <a:pt x="8350" y="3786"/>
                      </a:cubicBezTo>
                      <a:cubicBezTo>
                        <a:pt x="8386" y="3750"/>
                        <a:pt x="8350" y="3786"/>
                        <a:pt x="8422" y="3714"/>
                      </a:cubicBezTo>
                      <a:lnTo>
                        <a:pt x="8422" y="3714"/>
                      </a:lnTo>
                      <a:lnTo>
                        <a:pt x="8457" y="3714"/>
                      </a:lnTo>
                      <a:lnTo>
                        <a:pt x="8457" y="3714"/>
                      </a:lnTo>
                      <a:cubicBezTo>
                        <a:pt x="8493" y="3714"/>
                        <a:pt x="8457" y="3714"/>
                        <a:pt x="8386" y="3714"/>
                      </a:cubicBezTo>
                      <a:cubicBezTo>
                        <a:pt x="8315" y="3714"/>
                        <a:pt x="8350" y="3714"/>
                        <a:pt x="8315" y="3714"/>
                      </a:cubicBezTo>
                      <a:cubicBezTo>
                        <a:pt x="8315" y="3714"/>
                        <a:pt x="8207" y="3714"/>
                        <a:pt x="8279" y="3714"/>
                      </a:cubicBezTo>
                      <a:lnTo>
                        <a:pt x="8279" y="3714"/>
                      </a:lnTo>
                      <a:lnTo>
                        <a:pt x="8279" y="3714"/>
                      </a:lnTo>
                      <a:cubicBezTo>
                        <a:pt x="8100" y="3714"/>
                        <a:pt x="8100" y="3714"/>
                        <a:pt x="8100" y="3714"/>
                      </a:cubicBezTo>
                      <a:cubicBezTo>
                        <a:pt x="8136" y="3714"/>
                        <a:pt x="8136" y="3714"/>
                        <a:pt x="8136" y="3714"/>
                      </a:cubicBezTo>
                      <a:lnTo>
                        <a:pt x="8064" y="3714"/>
                      </a:lnTo>
                      <a:lnTo>
                        <a:pt x="8064" y="3714"/>
                      </a:lnTo>
                      <a:lnTo>
                        <a:pt x="7957" y="3714"/>
                      </a:lnTo>
                      <a:lnTo>
                        <a:pt x="7957" y="3714"/>
                      </a:lnTo>
                      <a:cubicBezTo>
                        <a:pt x="7922" y="3714"/>
                        <a:pt x="7922" y="3714"/>
                        <a:pt x="7850" y="3679"/>
                      </a:cubicBezTo>
                      <a:cubicBezTo>
                        <a:pt x="7850" y="3679"/>
                        <a:pt x="7886" y="3679"/>
                        <a:pt x="7850" y="3679"/>
                      </a:cubicBezTo>
                      <a:cubicBezTo>
                        <a:pt x="7779" y="3679"/>
                        <a:pt x="7743" y="3643"/>
                        <a:pt x="7707" y="3643"/>
                      </a:cubicBezTo>
                      <a:lnTo>
                        <a:pt x="1814" y="6393"/>
                      </a:lnTo>
                      <a:lnTo>
                        <a:pt x="1814" y="6465"/>
                      </a:lnTo>
                      <a:cubicBezTo>
                        <a:pt x="2242" y="5965"/>
                        <a:pt x="2278" y="6036"/>
                        <a:pt x="2421" y="5965"/>
                      </a:cubicBezTo>
                      <a:lnTo>
                        <a:pt x="2028" y="6393"/>
                      </a:lnTo>
                      <a:cubicBezTo>
                        <a:pt x="2707" y="5965"/>
                        <a:pt x="1207" y="7358"/>
                        <a:pt x="1778" y="7036"/>
                      </a:cubicBezTo>
                      <a:lnTo>
                        <a:pt x="1492" y="7322"/>
                      </a:lnTo>
                      <a:lnTo>
                        <a:pt x="2349" y="6501"/>
                      </a:lnTo>
                      <a:cubicBezTo>
                        <a:pt x="3242" y="5822"/>
                        <a:pt x="1599" y="7429"/>
                        <a:pt x="2814" y="6429"/>
                      </a:cubicBezTo>
                      <a:cubicBezTo>
                        <a:pt x="2707" y="6429"/>
                        <a:pt x="3671" y="5500"/>
                        <a:pt x="3564" y="5751"/>
                      </a:cubicBezTo>
                      <a:lnTo>
                        <a:pt x="3171" y="6144"/>
                      </a:lnTo>
                      <a:cubicBezTo>
                        <a:pt x="3278" y="6108"/>
                        <a:pt x="3457" y="5929"/>
                        <a:pt x="3421" y="6036"/>
                      </a:cubicBezTo>
                      <a:cubicBezTo>
                        <a:pt x="3207" y="6215"/>
                        <a:pt x="2849" y="6608"/>
                        <a:pt x="2992" y="6572"/>
                      </a:cubicBezTo>
                      <a:lnTo>
                        <a:pt x="2492" y="7036"/>
                      </a:lnTo>
                      <a:lnTo>
                        <a:pt x="3314" y="6393"/>
                      </a:lnTo>
                      <a:cubicBezTo>
                        <a:pt x="2992" y="6893"/>
                        <a:pt x="3635" y="6501"/>
                        <a:pt x="3135" y="7072"/>
                      </a:cubicBezTo>
                      <a:cubicBezTo>
                        <a:pt x="3135" y="7072"/>
                        <a:pt x="3064" y="7501"/>
                        <a:pt x="3671" y="6929"/>
                      </a:cubicBezTo>
                      <a:cubicBezTo>
                        <a:pt x="3278" y="7286"/>
                        <a:pt x="3242" y="7501"/>
                        <a:pt x="2778" y="7929"/>
                      </a:cubicBezTo>
                      <a:cubicBezTo>
                        <a:pt x="3242" y="7537"/>
                        <a:pt x="3707" y="7322"/>
                        <a:pt x="3314" y="7822"/>
                      </a:cubicBezTo>
                      <a:lnTo>
                        <a:pt x="3242" y="7858"/>
                      </a:lnTo>
                      <a:cubicBezTo>
                        <a:pt x="2992" y="8501"/>
                        <a:pt x="4207" y="7537"/>
                        <a:pt x="3814" y="8287"/>
                      </a:cubicBezTo>
                      <a:cubicBezTo>
                        <a:pt x="4278" y="7786"/>
                        <a:pt x="4100" y="8144"/>
                        <a:pt x="4671" y="7537"/>
                      </a:cubicBezTo>
                      <a:cubicBezTo>
                        <a:pt x="5421" y="7108"/>
                        <a:pt x="3814" y="9108"/>
                        <a:pt x="5707" y="7286"/>
                      </a:cubicBezTo>
                      <a:cubicBezTo>
                        <a:pt x="5886" y="7251"/>
                        <a:pt x="5386" y="7822"/>
                        <a:pt x="5350" y="7965"/>
                      </a:cubicBezTo>
                      <a:lnTo>
                        <a:pt x="5243" y="8037"/>
                      </a:lnTo>
                      <a:cubicBezTo>
                        <a:pt x="5564" y="8037"/>
                        <a:pt x="5600" y="8072"/>
                        <a:pt x="5671" y="8215"/>
                      </a:cubicBezTo>
                      <a:cubicBezTo>
                        <a:pt x="5921" y="8072"/>
                        <a:pt x="6743" y="7215"/>
                        <a:pt x="6671" y="7537"/>
                      </a:cubicBezTo>
                      <a:cubicBezTo>
                        <a:pt x="6314" y="7858"/>
                        <a:pt x="6421" y="7822"/>
                        <a:pt x="6457" y="7858"/>
                      </a:cubicBezTo>
                      <a:cubicBezTo>
                        <a:pt x="6386" y="7894"/>
                        <a:pt x="6243" y="8001"/>
                        <a:pt x="6064" y="8287"/>
                      </a:cubicBezTo>
                      <a:cubicBezTo>
                        <a:pt x="6171" y="8179"/>
                        <a:pt x="6243" y="8144"/>
                        <a:pt x="6314" y="8072"/>
                      </a:cubicBezTo>
                      <a:cubicBezTo>
                        <a:pt x="6279" y="8108"/>
                        <a:pt x="6279" y="8108"/>
                        <a:pt x="6243" y="8144"/>
                      </a:cubicBezTo>
                      <a:cubicBezTo>
                        <a:pt x="6421" y="8072"/>
                        <a:pt x="6529" y="7965"/>
                        <a:pt x="6529" y="7894"/>
                      </a:cubicBezTo>
                      <a:cubicBezTo>
                        <a:pt x="6564" y="7822"/>
                        <a:pt x="6636" y="7751"/>
                        <a:pt x="6743" y="7679"/>
                      </a:cubicBezTo>
                      <a:cubicBezTo>
                        <a:pt x="6386" y="8179"/>
                        <a:pt x="6957" y="7822"/>
                        <a:pt x="6386" y="8430"/>
                      </a:cubicBezTo>
                      <a:cubicBezTo>
                        <a:pt x="6707" y="8465"/>
                        <a:pt x="7457" y="8001"/>
                        <a:pt x="7850" y="7929"/>
                      </a:cubicBezTo>
                      <a:cubicBezTo>
                        <a:pt x="7564" y="8251"/>
                        <a:pt x="7279" y="8501"/>
                        <a:pt x="7100" y="8572"/>
                      </a:cubicBezTo>
                      <a:lnTo>
                        <a:pt x="7314" y="8572"/>
                      </a:lnTo>
                      <a:cubicBezTo>
                        <a:pt x="6886" y="9001"/>
                        <a:pt x="6993" y="8751"/>
                        <a:pt x="6886" y="8822"/>
                      </a:cubicBezTo>
                      <a:cubicBezTo>
                        <a:pt x="6350" y="9680"/>
                        <a:pt x="7850" y="8394"/>
                        <a:pt x="7386" y="9180"/>
                      </a:cubicBezTo>
                      <a:lnTo>
                        <a:pt x="7743" y="8858"/>
                      </a:lnTo>
                      <a:lnTo>
                        <a:pt x="7707" y="8930"/>
                      </a:lnTo>
                      <a:cubicBezTo>
                        <a:pt x="7886" y="8751"/>
                        <a:pt x="8172" y="8537"/>
                        <a:pt x="8243" y="8501"/>
                      </a:cubicBezTo>
                      <a:cubicBezTo>
                        <a:pt x="7886" y="8894"/>
                        <a:pt x="7386" y="9394"/>
                        <a:pt x="7493" y="9430"/>
                      </a:cubicBezTo>
                      <a:cubicBezTo>
                        <a:pt x="7207" y="9858"/>
                        <a:pt x="7850" y="9430"/>
                        <a:pt x="8136" y="9287"/>
                      </a:cubicBezTo>
                      <a:cubicBezTo>
                        <a:pt x="8136" y="9180"/>
                        <a:pt x="8386" y="8965"/>
                        <a:pt x="8529" y="8858"/>
                      </a:cubicBezTo>
                      <a:cubicBezTo>
                        <a:pt x="8565" y="8894"/>
                        <a:pt x="8243" y="9287"/>
                        <a:pt x="8422" y="9144"/>
                      </a:cubicBezTo>
                      <a:lnTo>
                        <a:pt x="7922" y="9680"/>
                      </a:lnTo>
                      <a:cubicBezTo>
                        <a:pt x="8386" y="9180"/>
                        <a:pt x="8529" y="9251"/>
                        <a:pt x="8743" y="9072"/>
                      </a:cubicBezTo>
                      <a:cubicBezTo>
                        <a:pt x="8386" y="9465"/>
                        <a:pt x="8350" y="9358"/>
                        <a:pt x="8064" y="9608"/>
                      </a:cubicBezTo>
                      <a:cubicBezTo>
                        <a:pt x="8279" y="9715"/>
                        <a:pt x="8172" y="9680"/>
                        <a:pt x="8386" y="9751"/>
                      </a:cubicBezTo>
                      <a:cubicBezTo>
                        <a:pt x="8850" y="9430"/>
                        <a:pt x="8850" y="9251"/>
                        <a:pt x="9315" y="8822"/>
                      </a:cubicBezTo>
                      <a:cubicBezTo>
                        <a:pt x="9493" y="8787"/>
                        <a:pt x="9922" y="8501"/>
                        <a:pt x="9708" y="8894"/>
                      </a:cubicBezTo>
                      <a:lnTo>
                        <a:pt x="10136" y="8394"/>
                      </a:lnTo>
                      <a:cubicBezTo>
                        <a:pt x="10636" y="8179"/>
                        <a:pt x="10672" y="8322"/>
                        <a:pt x="10315" y="8858"/>
                      </a:cubicBezTo>
                      <a:cubicBezTo>
                        <a:pt x="14994" y="6144"/>
                        <a:pt x="15458" y="3965"/>
                        <a:pt x="15458" y="3965"/>
                      </a:cubicBezTo>
                      <a:cubicBezTo>
                        <a:pt x="16137" y="2536"/>
                        <a:pt x="14601" y="3679"/>
                        <a:pt x="13779" y="357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3" name="Graphic 1">
                <a:extLst>
                  <a:ext uri="{FF2B5EF4-FFF2-40B4-BE49-F238E27FC236}">
                    <a16:creationId xmlns:a16="http://schemas.microsoft.com/office/drawing/2014/main" id="{17669478-6E7F-5A4F-B5AB-8431050B21D6}"/>
                  </a:ext>
                </a:extLst>
              </p:cNvPr>
              <p:cNvGrpSpPr/>
              <p:nvPr/>
            </p:nvGrpSpPr>
            <p:grpSpPr>
              <a:xfrm>
                <a:off x="9102555" y="6230820"/>
                <a:ext cx="10769" cy="14335"/>
                <a:chOff x="9102555" y="6230820"/>
                <a:chExt cx="10769" cy="14335"/>
              </a:xfrm>
              <a:grpFill/>
            </p:grpSpPr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FEF32906-F7DA-4C41-A574-8E82C0EEBA9D}"/>
                    </a:ext>
                  </a:extLst>
                </p:cNvPr>
                <p:cNvSpPr/>
                <p:nvPr/>
              </p:nvSpPr>
              <p:spPr>
                <a:xfrm>
                  <a:off x="9109757" y="6240244"/>
                  <a:ext cx="71" cy="249"/>
                </a:xfrm>
                <a:custGeom>
                  <a:avLst/>
                  <a:gdLst>
                    <a:gd name="connsiteX0" fmla="*/ 71 w 71"/>
                    <a:gd name="connsiteY0" fmla="*/ 250 h 249"/>
                    <a:gd name="connsiteX1" fmla="*/ 0 w 71"/>
                    <a:gd name="connsiteY1" fmla="*/ 0 h 249"/>
                    <a:gd name="connsiteX2" fmla="*/ 71 w 71"/>
                    <a:gd name="connsiteY2" fmla="*/ 250 h 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249">
                      <a:moveTo>
                        <a:pt x="71" y="250"/>
                      </a:moveTo>
                      <a:lnTo>
                        <a:pt x="0" y="0"/>
                      </a:lnTo>
                      <a:cubicBezTo>
                        <a:pt x="71" y="107"/>
                        <a:pt x="71" y="214"/>
                        <a:pt x="71" y="25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0DB027D8-B729-3243-82B8-7C78DFA6821D}"/>
                    </a:ext>
                  </a:extLst>
                </p:cNvPr>
                <p:cNvSpPr/>
                <p:nvPr/>
              </p:nvSpPr>
              <p:spPr>
                <a:xfrm>
                  <a:off x="9107971" y="6239886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5B404F05-B790-E84F-8AB7-7C13B3E55B6D}"/>
                    </a:ext>
                  </a:extLst>
                </p:cNvPr>
                <p:cNvSpPr/>
                <p:nvPr/>
              </p:nvSpPr>
              <p:spPr>
                <a:xfrm>
                  <a:off x="9106149" y="6232243"/>
                  <a:ext cx="3571" cy="71"/>
                </a:xfrm>
                <a:custGeom>
                  <a:avLst/>
                  <a:gdLst>
                    <a:gd name="connsiteX0" fmla="*/ 0 w 3571"/>
                    <a:gd name="connsiteY0" fmla="*/ 71 h 71"/>
                    <a:gd name="connsiteX1" fmla="*/ 0 w 3571"/>
                    <a:gd name="connsiteY1" fmla="*/ 71 h 71"/>
                    <a:gd name="connsiteX2" fmla="*/ 0 w 3571"/>
                    <a:gd name="connsiteY2" fmla="*/ 0 h 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71">
                      <a:moveTo>
                        <a:pt x="0" y="71"/>
                      </a:moveTo>
                      <a:lnTo>
                        <a:pt x="0" y="7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423B43F-797F-C445-81E2-427BA2A173B0}"/>
                    </a:ext>
                  </a:extLst>
                </p:cNvPr>
                <p:cNvSpPr/>
                <p:nvPr/>
              </p:nvSpPr>
              <p:spPr>
                <a:xfrm>
                  <a:off x="9102555" y="6230820"/>
                  <a:ext cx="10769" cy="14335"/>
                </a:xfrm>
                <a:custGeom>
                  <a:avLst/>
                  <a:gdLst>
                    <a:gd name="connsiteX0" fmla="*/ 6273 w 10769"/>
                    <a:gd name="connsiteY0" fmla="*/ 1530 h 14335"/>
                    <a:gd name="connsiteX1" fmla="*/ 4666 w 10769"/>
                    <a:gd name="connsiteY1" fmla="*/ 780 h 14335"/>
                    <a:gd name="connsiteX2" fmla="*/ 3630 w 10769"/>
                    <a:gd name="connsiteY2" fmla="*/ 1494 h 14335"/>
                    <a:gd name="connsiteX3" fmla="*/ 3273 w 10769"/>
                    <a:gd name="connsiteY3" fmla="*/ 2566 h 14335"/>
                    <a:gd name="connsiteX4" fmla="*/ 2915 w 10769"/>
                    <a:gd name="connsiteY4" fmla="*/ 2138 h 14335"/>
                    <a:gd name="connsiteX5" fmla="*/ 2772 w 10769"/>
                    <a:gd name="connsiteY5" fmla="*/ 2423 h 14335"/>
                    <a:gd name="connsiteX6" fmla="*/ 2701 w 10769"/>
                    <a:gd name="connsiteY6" fmla="*/ 2281 h 14335"/>
                    <a:gd name="connsiteX7" fmla="*/ 2594 w 10769"/>
                    <a:gd name="connsiteY7" fmla="*/ 2780 h 14335"/>
                    <a:gd name="connsiteX8" fmla="*/ 2523 w 10769"/>
                    <a:gd name="connsiteY8" fmla="*/ 2638 h 14335"/>
                    <a:gd name="connsiteX9" fmla="*/ 2415 w 10769"/>
                    <a:gd name="connsiteY9" fmla="*/ 2780 h 14335"/>
                    <a:gd name="connsiteX10" fmla="*/ 2308 w 10769"/>
                    <a:gd name="connsiteY10" fmla="*/ 2566 h 14335"/>
                    <a:gd name="connsiteX11" fmla="*/ 1915 w 10769"/>
                    <a:gd name="connsiteY11" fmla="*/ 3209 h 14335"/>
                    <a:gd name="connsiteX12" fmla="*/ 2344 w 10769"/>
                    <a:gd name="connsiteY12" fmla="*/ 3709 h 14335"/>
                    <a:gd name="connsiteX13" fmla="*/ 1415 w 10769"/>
                    <a:gd name="connsiteY13" fmla="*/ 4281 h 14335"/>
                    <a:gd name="connsiteX14" fmla="*/ 1308 w 10769"/>
                    <a:gd name="connsiteY14" fmla="*/ 4173 h 14335"/>
                    <a:gd name="connsiteX15" fmla="*/ 951 w 10769"/>
                    <a:gd name="connsiteY15" fmla="*/ 5138 h 14335"/>
                    <a:gd name="connsiteX16" fmla="*/ 737 w 10769"/>
                    <a:gd name="connsiteY16" fmla="*/ 6031 h 14335"/>
                    <a:gd name="connsiteX17" fmla="*/ 272 w 10769"/>
                    <a:gd name="connsiteY17" fmla="*/ 5888 h 14335"/>
                    <a:gd name="connsiteX18" fmla="*/ 1594 w 10769"/>
                    <a:gd name="connsiteY18" fmla="*/ 6960 h 14335"/>
                    <a:gd name="connsiteX19" fmla="*/ 665 w 10769"/>
                    <a:gd name="connsiteY19" fmla="*/ 6888 h 14335"/>
                    <a:gd name="connsiteX20" fmla="*/ 1415 w 10769"/>
                    <a:gd name="connsiteY20" fmla="*/ 7352 h 14335"/>
                    <a:gd name="connsiteX21" fmla="*/ 1201 w 10769"/>
                    <a:gd name="connsiteY21" fmla="*/ 7245 h 14335"/>
                    <a:gd name="connsiteX22" fmla="*/ 1344 w 10769"/>
                    <a:gd name="connsiteY22" fmla="*/ 7638 h 14335"/>
                    <a:gd name="connsiteX23" fmla="*/ 2415 w 10769"/>
                    <a:gd name="connsiteY23" fmla="*/ 7709 h 14335"/>
                    <a:gd name="connsiteX24" fmla="*/ 1344 w 10769"/>
                    <a:gd name="connsiteY24" fmla="*/ 7817 h 14335"/>
                    <a:gd name="connsiteX25" fmla="*/ 2237 w 10769"/>
                    <a:gd name="connsiteY25" fmla="*/ 7888 h 14335"/>
                    <a:gd name="connsiteX26" fmla="*/ 22 w 10769"/>
                    <a:gd name="connsiteY26" fmla="*/ 8531 h 14335"/>
                    <a:gd name="connsiteX27" fmla="*/ 1022 w 10769"/>
                    <a:gd name="connsiteY27" fmla="*/ 10317 h 14335"/>
                    <a:gd name="connsiteX28" fmla="*/ 2022 w 10769"/>
                    <a:gd name="connsiteY28" fmla="*/ 12389 h 14335"/>
                    <a:gd name="connsiteX29" fmla="*/ 1594 w 10769"/>
                    <a:gd name="connsiteY29" fmla="*/ 12925 h 14335"/>
                    <a:gd name="connsiteX30" fmla="*/ 2415 w 10769"/>
                    <a:gd name="connsiteY30" fmla="*/ 12925 h 14335"/>
                    <a:gd name="connsiteX31" fmla="*/ 2844 w 10769"/>
                    <a:gd name="connsiteY31" fmla="*/ 12710 h 14335"/>
                    <a:gd name="connsiteX32" fmla="*/ 2594 w 10769"/>
                    <a:gd name="connsiteY32" fmla="*/ 13246 h 14335"/>
                    <a:gd name="connsiteX33" fmla="*/ 3130 w 10769"/>
                    <a:gd name="connsiteY33" fmla="*/ 13103 h 14335"/>
                    <a:gd name="connsiteX34" fmla="*/ 3058 w 10769"/>
                    <a:gd name="connsiteY34" fmla="*/ 13746 h 14335"/>
                    <a:gd name="connsiteX35" fmla="*/ 5630 w 10769"/>
                    <a:gd name="connsiteY35" fmla="*/ 13925 h 14335"/>
                    <a:gd name="connsiteX36" fmla="*/ 6880 w 10769"/>
                    <a:gd name="connsiteY36" fmla="*/ 14318 h 14335"/>
                    <a:gd name="connsiteX37" fmla="*/ 8630 w 10769"/>
                    <a:gd name="connsiteY37" fmla="*/ 13461 h 14335"/>
                    <a:gd name="connsiteX38" fmla="*/ 9738 w 10769"/>
                    <a:gd name="connsiteY38" fmla="*/ 11710 h 14335"/>
                    <a:gd name="connsiteX39" fmla="*/ 9773 w 10769"/>
                    <a:gd name="connsiteY39" fmla="*/ 10317 h 14335"/>
                    <a:gd name="connsiteX40" fmla="*/ 10345 w 10769"/>
                    <a:gd name="connsiteY40" fmla="*/ 8174 h 14335"/>
                    <a:gd name="connsiteX41" fmla="*/ 9988 w 10769"/>
                    <a:gd name="connsiteY41" fmla="*/ 6245 h 14335"/>
                    <a:gd name="connsiteX42" fmla="*/ 9666 w 10769"/>
                    <a:gd name="connsiteY42" fmla="*/ 6245 h 14335"/>
                    <a:gd name="connsiteX43" fmla="*/ 8773 w 10769"/>
                    <a:gd name="connsiteY43" fmla="*/ 4924 h 14335"/>
                    <a:gd name="connsiteX44" fmla="*/ 7094 w 10769"/>
                    <a:gd name="connsiteY44" fmla="*/ 4031 h 14335"/>
                    <a:gd name="connsiteX45" fmla="*/ 4844 w 10769"/>
                    <a:gd name="connsiteY45" fmla="*/ 4102 h 14335"/>
                    <a:gd name="connsiteX46" fmla="*/ 3487 w 10769"/>
                    <a:gd name="connsiteY46" fmla="*/ 5245 h 14335"/>
                    <a:gd name="connsiteX47" fmla="*/ 4451 w 10769"/>
                    <a:gd name="connsiteY47" fmla="*/ 7424 h 14335"/>
                    <a:gd name="connsiteX48" fmla="*/ 5844 w 10769"/>
                    <a:gd name="connsiteY48" fmla="*/ 8638 h 14335"/>
                    <a:gd name="connsiteX49" fmla="*/ 5666 w 10769"/>
                    <a:gd name="connsiteY49" fmla="*/ 8353 h 14335"/>
                    <a:gd name="connsiteX50" fmla="*/ 5666 w 10769"/>
                    <a:gd name="connsiteY50" fmla="*/ 8353 h 14335"/>
                    <a:gd name="connsiteX51" fmla="*/ 5487 w 10769"/>
                    <a:gd name="connsiteY51" fmla="*/ 8638 h 14335"/>
                    <a:gd name="connsiteX52" fmla="*/ 5273 w 10769"/>
                    <a:gd name="connsiteY52" fmla="*/ 8817 h 14335"/>
                    <a:gd name="connsiteX53" fmla="*/ 5273 w 10769"/>
                    <a:gd name="connsiteY53" fmla="*/ 8817 h 14335"/>
                    <a:gd name="connsiteX54" fmla="*/ 4951 w 10769"/>
                    <a:gd name="connsiteY54" fmla="*/ 8996 h 14335"/>
                    <a:gd name="connsiteX55" fmla="*/ 4987 w 10769"/>
                    <a:gd name="connsiteY55" fmla="*/ 8996 h 14335"/>
                    <a:gd name="connsiteX56" fmla="*/ 4916 w 10769"/>
                    <a:gd name="connsiteY56" fmla="*/ 9031 h 14335"/>
                    <a:gd name="connsiteX57" fmla="*/ 5309 w 10769"/>
                    <a:gd name="connsiteY57" fmla="*/ 8996 h 14335"/>
                    <a:gd name="connsiteX58" fmla="*/ 5309 w 10769"/>
                    <a:gd name="connsiteY58" fmla="*/ 8996 h 14335"/>
                    <a:gd name="connsiteX59" fmla="*/ 5487 w 10769"/>
                    <a:gd name="connsiteY59" fmla="*/ 9031 h 14335"/>
                    <a:gd name="connsiteX60" fmla="*/ 5487 w 10769"/>
                    <a:gd name="connsiteY60" fmla="*/ 9031 h 14335"/>
                    <a:gd name="connsiteX61" fmla="*/ 5737 w 10769"/>
                    <a:gd name="connsiteY61" fmla="*/ 9138 h 14335"/>
                    <a:gd name="connsiteX62" fmla="*/ 5737 w 10769"/>
                    <a:gd name="connsiteY62" fmla="*/ 9138 h 14335"/>
                    <a:gd name="connsiteX63" fmla="*/ 5773 w 10769"/>
                    <a:gd name="connsiteY63" fmla="*/ 9174 h 14335"/>
                    <a:gd name="connsiteX64" fmla="*/ 5773 w 10769"/>
                    <a:gd name="connsiteY64" fmla="*/ 9174 h 14335"/>
                    <a:gd name="connsiteX65" fmla="*/ 5773 w 10769"/>
                    <a:gd name="connsiteY65" fmla="*/ 9174 h 14335"/>
                    <a:gd name="connsiteX66" fmla="*/ 5737 w 10769"/>
                    <a:gd name="connsiteY66" fmla="*/ 8924 h 14335"/>
                    <a:gd name="connsiteX67" fmla="*/ 5737 w 10769"/>
                    <a:gd name="connsiteY67" fmla="*/ 8674 h 14335"/>
                    <a:gd name="connsiteX68" fmla="*/ 5737 w 10769"/>
                    <a:gd name="connsiteY68" fmla="*/ 8674 h 14335"/>
                    <a:gd name="connsiteX69" fmla="*/ 5737 w 10769"/>
                    <a:gd name="connsiteY69" fmla="*/ 8924 h 14335"/>
                    <a:gd name="connsiteX70" fmla="*/ 5737 w 10769"/>
                    <a:gd name="connsiteY70" fmla="*/ 8924 h 14335"/>
                    <a:gd name="connsiteX71" fmla="*/ 5737 w 10769"/>
                    <a:gd name="connsiteY71" fmla="*/ 8924 h 14335"/>
                    <a:gd name="connsiteX72" fmla="*/ 5737 w 10769"/>
                    <a:gd name="connsiteY72" fmla="*/ 8924 h 14335"/>
                    <a:gd name="connsiteX73" fmla="*/ 5737 w 10769"/>
                    <a:gd name="connsiteY73" fmla="*/ 8674 h 14335"/>
                    <a:gd name="connsiteX74" fmla="*/ 5737 w 10769"/>
                    <a:gd name="connsiteY74" fmla="*/ 8674 h 14335"/>
                    <a:gd name="connsiteX75" fmla="*/ 5737 w 10769"/>
                    <a:gd name="connsiteY75" fmla="*/ 8674 h 14335"/>
                    <a:gd name="connsiteX76" fmla="*/ 5737 w 10769"/>
                    <a:gd name="connsiteY76" fmla="*/ 8674 h 14335"/>
                    <a:gd name="connsiteX77" fmla="*/ 5737 w 10769"/>
                    <a:gd name="connsiteY77" fmla="*/ 8674 h 14335"/>
                    <a:gd name="connsiteX78" fmla="*/ 5737 w 10769"/>
                    <a:gd name="connsiteY78" fmla="*/ 8781 h 14335"/>
                    <a:gd name="connsiteX79" fmla="*/ 5737 w 10769"/>
                    <a:gd name="connsiteY79" fmla="*/ 8781 h 14335"/>
                    <a:gd name="connsiteX80" fmla="*/ 5737 w 10769"/>
                    <a:gd name="connsiteY80" fmla="*/ 8817 h 14335"/>
                    <a:gd name="connsiteX81" fmla="*/ 5773 w 10769"/>
                    <a:gd name="connsiteY81" fmla="*/ 8781 h 14335"/>
                    <a:gd name="connsiteX82" fmla="*/ 5773 w 10769"/>
                    <a:gd name="connsiteY82" fmla="*/ 8745 h 14335"/>
                    <a:gd name="connsiteX83" fmla="*/ 5809 w 10769"/>
                    <a:gd name="connsiteY83" fmla="*/ 8710 h 14335"/>
                    <a:gd name="connsiteX84" fmla="*/ 5809 w 10769"/>
                    <a:gd name="connsiteY84" fmla="*/ 8710 h 14335"/>
                    <a:gd name="connsiteX85" fmla="*/ 6094 w 10769"/>
                    <a:gd name="connsiteY85" fmla="*/ 8496 h 14335"/>
                    <a:gd name="connsiteX86" fmla="*/ 6202 w 10769"/>
                    <a:gd name="connsiteY86" fmla="*/ 8424 h 14335"/>
                    <a:gd name="connsiteX87" fmla="*/ 6273 w 10769"/>
                    <a:gd name="connsiteY87" fmla="*/ 8388 h 14335"/>
                    <a:gd name="connsiteX88" fmla="*/ 6273 w 10769"/>
                    <a:gd name="connsiteY88" fmla="*/ 8388 h 14335"/>
                    <a:gd name="connsiteX89" fmla="*/ 6273 w 10769"/>
                    <a:gd name="connsiteY89" fmla="*/ 8388 h 14335"/>
                    <a:gd name="connsiteX90" fmla="*/ 6452 w 10769"/>
                    <a:gd name="connsiteY90" fmla="*/ 8317 h 14335"/>
                    <a:gd name="connsiteX91" fmla="*/ 6416 w 10769"/>
                    <a:gd name="connsiteY91" fmla="*/ 8317 h 14335"/>
                    <a:gd name="connsiteX92" fmla="*/ 6452 w 10769"/>
                    <a:gd name="connsiteY92" fmla="*/ 8317 h 14335"/>
                    <a:gd name="connsiteX93" fmla="*/ 6452 w 10769"/>
                    <a:gd name="connsiteY93" fmla="*/ 8317 h 14335"/>
                    <a:gd name="connsiteX94" fmla="*/ 6523 w 10769"/>
                    <a:gd name="connsiteY94" fmla="*/ 8317 h 14335"/>
                    <a:gd name="connsiteX95" fmla="*/ 6523 w 10769"/>
                    <a:gd name="connsiteY95" fmla="*/ 8317 h 14335"/>
                    <a:gd name="connsiteX96" fmla="*/ 6559 w 10769"/>
                    <a:gd name="connsiteY96" fmla="*/ 8317 h 14335"/>
                    <a:gd name="connsiteX97" fmla="*/ 6559 w 10769"/>
                    <a:gd name="connsiteY97" fmla="*/ 8317 h 14335"/>
                    <a:gd name="connsiteX98" fmla="*/ 6559 w 10769"/>
                    <a:gd name="connsiteY98" fmla="*/ 8317 h 14335"/>
                    <a:gd name="connsiteX99" fmla="*/ 6559 w 10769"/>
                    <a:gd name="connsiteY99" fmla="*/ 8317 h 14335"/>
                    <a:gd name="connsiteX100" fmla="*/ 6559 w 10769"/>
                    <a:gd name="connsiteY100" fmla="*/ 8317 h 14335"/>
                    <a:gd name="connsiteX101" fmla="*/ 6487 w 10769"/>
                    <a:gd name="connsiteY101" fmla="*/ 8317 h 14335"/>
                    <a:gd name="connsiteX102" fmla="*/ 6487 w 10769"/>
                    <a:gd name="connsiteY102" fmla="*/ 8317 h 14335"/>
                    <a:gd name="connsiteX103" fmla="*/ 6487 w 10769"/>
                    <a:gd name="connsiteY103" fmla="*/ 8317 h 14335"/>
                    <a:gd name="connsiteX104" fmla="*/ 6416 w 10769"/>
                    <a:gd name="connsiteY104" fmla="*/ 8317 h 14335"/>
                    <a:gd name="connsiteX105" fmla="*/ 6380 w 10769"/>
                    <a:gd name="connsiteY105" fmla="*/ 8317 h 14335"/>
                    <a:gd name="connsiteX106" fmla="*/ 6380 w 10769"/>
                    <a:gd name="connsiteY106" fmla="*/ 8317 h 14335"/>
                    <a:gd name="connsiteX107" fmla="*/ 6344 w 10769"/>
                    <a:gd name="connsiteY107" fmla="*/ 8317 h 14335"/>
                    <a:gd name="connsiteX108" fmla="*/ 6309 w 10769"/>
                    <a:gd name="connsiteY108" fmla="*/ 8317 h 14335"/>
                    <a:gd name="connsiteX109" fmla="*/ 6309 w 10769"/>
                    <a:gd name="connsiteY109" fmla="*/ 8317 h 14335"/>
                    <a:gd name="connsiteX110" fmla="*/ 6273 w 10769"/>
                    <a:gd name="connsiteY110" fmla="*/ 8317 h 14335"/>
                    <a:gd name="connsiteX111" fmla="*/ 6166 w 10769"/>
                    <a:gd name="connsiteY111" fmla="*/ 8281 h 14335"/>
                    <a:gd name="connsiteX112" fmla="*/ 6094 w 10769"/>
                    <a:gd name="connsiteY112" fmla="*/ 8245 h 14335"/>
                    <a:gd name="connsiteX113" fmla="*/ 6094 w 10769"/>
                    <a:gd name="connsiteY113" fmla="*/ 8245 h 14335"/>
                    <a:gd name="connsiteX114" fmla="*/ 6023 w 10769"/>
                    <a:gd name="connsiteY114" fmla="*/ 8210 h 14335"/>
                    <a:gd name="connsiteX115" fmla="*/ 6023 w 10769"/>
                    <a:gd name="connsiteY115" fmla="*/ 8210 h 14335"/>
                    <a:gd name="connsiteX116" fmla="*/ 5987 w 10769"/>
                    <a:gd name="connsiteY116" fmla="*/ 8174 h 14335"/>
                    <a:gd name="connsiteX117" fmla="*/ 5987 w 10769"/>
                    <a:gd name="connsiteY117" fmla="*/ 8174 h 14335"/>
                    <a:gd name="connsiteX118" fmla="*/ 6666 w 10769"/>
                    <a:gd name="connsiteY118" fmla="*/ 8781 h 14335"/>
                    <a:gd name="connsiteX119" fmla="*/ 6666 w 10769"/>
                    <a:gd name="connsiteY119" fmla="*/ 8781 h 14335"/>
                    <a:gd name="connsiteX120" fmla="*/ 6666 w 10769"/>
                    <a:gd name="connsiteY120" fmla="*/ 8781 h 14335"/>
                    <a:gd name="connsiteX121" fmla="*/ 6702 w 10769"/>
                    <a:gd name="connsiteY121" fmla="*/ 8817 h 14335"/>
                    <a:gd name="connsiteX122" fmla="*/ 6702 w 10769"/>
                    <a:gd name="connsiteY122" fmla="*/ 8817 h 14335"/>
                    <a:gd name="connsiteX123" fmla="*/ 6844 w 10769"/>
                    <a:gd name="connsiteY123" fmla="*/ 8996 h 14335"/>
                    <a:gd name="connsiteX124" fmla="*/ 6916 w 10769"/>
                    <a:gd name="connsiteY124" fmla="*/ 9103 h 14335"/>
                    <a:gd name="connsiteX125" fmla="*/ 6916 w 10769"/>
                    <a:gd name="connsiteY125" fmla="*/ 9103 h 14335"/>
                    <a:gd name="connsiteX126" fmla="*/ 7059 w 10769"/>
                    <a:gd name="connsiteY126" fmla="*/ 9389 h 14335"/>
                    <a:gd name="connsiteX127" fmla="*/ 7094 w 10769"/>
                    <a:gd name="connsiteY127" fmla="*/ 9460 h 14335"/>
                    <a:gd name="connsiteX128" fmla="*/ 7023 w 10769"/>
                    <a:gd name="connsiteY128" fmla="*/ 9281 h 14335"/>
                    <a:gd name="connsiteX129" fmla="*/ 7166 w 10769"/>
                    <a:gd name="connsiteY129" fmla="*/ 9638 h 14335"/>
                    <a:gd name="connsiteX130" fmla="*/ 7166 w 10769"/>
                    <a:gd name="connsiteY130" fmla="*/ 9674 h 14335"/>
                    <a:gd name="connsiteX131" fmla="*/ 7166 w 10769"/>
                    <a:gd name="connsiteY131" fmla="*/ 9710 h 14335"/>
                    <a:gd name="connsiteX132" fmla="*/ 7166 w 10769"/>
                    <a:gd name="connsiteY132" fmla="*/ 9710 h 14335"/>
                    <a:gd name="connsiteX133" fmla="*/ 7130 w 10769"/>
                    <a:gd name="connsiteY133" fmla="*/ 9638 h 14335"/>
                    <a:gd name="connsiteX134" fmla="*/ 7023 w 10769"/>
                    <a:gd name="connsiteY134" fmla="*/ 9353 h 14335"/>
                    <a:gd name="connsiteX135" fmla="*/ 7273 w 10769"/>
                    <a:gd name="connsiteY135" fmla="*/ 9996 h 14335"/>
                    <a:gd name="connsiteX136" fmla="*/ 6987 w 10769"/>
                    <a:gd name="connsiteY136" fmla="*/ 8745 h 14335"/>
                    <a:gd name="connsiteX137" fmla="*/ 7202 w 10769"/>
                    <a:gd name="connsiteY137" fmla="*/ 9674 h 14335"/>
                    <a:gd name="connsiteX138" fmla="*/ 7202 w 10769"/>
                    <a:gd name="connsiteY138" fmla="*/ 9531 h 14335"/>
                    <a:gd name="connsiteX139" fmla="*/ 7309 w 10769"/>
                    <a:gd name="connsiteY139" fmla="*/ 9996 h 14335"/>
                    <a:gd name="connsiteX140" fmla="*/ 7380 w 10769"/>
                    <a:gd name="connsiteY140" fmla="*/ 9889 h 14335"/>
                    <a:gd name="connsiteX141" fmla="*/ 7309 w 10769"/>
                    <a:gd name="connsiteY141" fmla="*/ 9424 h 14335"/>
                    <a:gd name="connsiteX142" fmla="*/ 7345 w 10769"/>
                    <a:gd name="connsiteY142" fmla="*/ 9495 h 14335"/>
                    <a:gd name="connsiteX143" fmla="*/ 7237 w 10769"/>
                    <a:gd name="connsiteY143" fmla="*/ 8817 h 14335"/>
                    <a:gd name="connsiteX144" fmla="*/ 7487 w 10769"/>
                    <a:gd name="connsiteY144" fmla="*/ 9996 h 14335"/>
                    <a:gd name="connsiteX145" fmla="*/ 7487 w 10769"/>
                    <a:gd name="connsiteY145" fmla="*/ 9460 h 14335"/>
                    <a:gd name="connsiteX146" fmla="*/ 7416 w 10769"/>
                    <a:gd name="connsiteY146" fmla="*/ 8888 h 14335"/>
                    <a:gd name="connsiteX147" fmla="*/ 7487 w 10769"/>
                    <a:gd name="connsiteY147" fmla="*/ 9174 h 14335"/>
                    <a:gd name="connsiteX148" fmla="*/ 7595 w 10769"/>
                    <a:gd name="connsiteY148" fmla="*/ 9889 h 14335"/>
                    <a:gd name="connsiteX149" fmla="*/ 7523 w 10769"/>
                    <a:gd name="connsiteY149" fmla="*/ 8853 h 14335"/>
                    <a:gd name="connsiteX150" fmla="*/ 7595 w 10769"/>
                    <a:gd name="connsiteY150" fmla="*/ 9710 h 14335"/>
                    <a:gd name="connsiteX151" fmla="*/ 7702 w 10769"/>
                    <a:gd name="connsiteY151" fmla="*/ 9603 h 14335"/>
                    <a:gd name="connsiteX152" fmla="*/ 7559 w 10769"/>
                    <a:gd name="connsiteY152" fmla="*/ 8281 h 14335"/>
                    <a:gd name="connsiteX153" fmla="*/ 7666 w 10769"/>
                    <a:gd name="connsiteY153" fmla="*/ 8067 h 14335"/>
                    <a:gd name="connsiteX154" fmla="*/ 7595 w 10769"/>
                    <a:gd name="connsiteY154" fmla="*/ 7424 h 14335"/>
                    <a:gd name="connsiteX155" fmla="*/ 7809 w 10769"/>
                    <a:gd name="connsiteY155" fmla="*/ 7638 h 14335"/>
                    <a:gd name="connsiteX156" fmla="*/ 7809 w 10769"/>
                    <a:gd name="connsiteY156" fmla="*/ 2138 h 14335"/>
                    <a:gd name="connsiteX157" fmla="*/ 7452 w 10769"/>
                    <a:gd name="connsiteY157" fmla="*/ 566 h 14335"/>
                    <a:gd name="connsiteX158" fmla="*/ 6273 w 10769"/>
                    <a:gd name="connsiteY158" fmla="*/ 1530 h 14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</a:cxnLst>
                  <a:rect l="l" t="t" r="r" b="b"/>
                  <a:pathLst>
                    <a:path w="10769" h="14335">
                      <a:moveTo>
                        <a:pt x="6273" y="1530"/>
                      </a:moveTo>
                      <a:cubicBezTo>
                        <a:pt x="5701" y="1280"/>
                        <a:pt x="5273" y="101"/>
                        <a:pt x="4666" y="780"/>
                      </a:cubicBezTo>
                      <a:cubicBezTo>
                        <a:pt x="4273" y="780"/>
                        <a:pt x="3951" y="1209"/>
                        <a:pt x="3630" y="1494"/>
                      </a:cubicBezTo>
                      <a:cubicBezTo>
                        <a:pt x="3844" y="2459"/>
                        <a:pt x="3130" y="1745"/>
                        <a:pt x="3273" y="2566"/>
                      </a:cubicBezTo>
                      <a:lnTo>
                        <a:pt x="2915" y="2138"/>
                      </a:lnTo>
                      <a:cubicBezTo>
                        <a:pt x="2987" y="2423"/>
                        <a:pt x="2987" y="2638"/>
                        <a:pt x="2772" y="2423"/>
                      </a:cubicBezTo>
                      <a:lnTo>
                        <a:pt x="2701" y="2281"/>
                      </a:lnTo>
                      <a:cubicBezTo>
                        <a:pt x="2808" y="2709"/>
                        <a:pt x="2558" y="2566"/>
                        <a:pt x="2594" y="2780"/>
                      </a:cubicBezTo>
                      <a:lnTo>
                        <a:pt x="2523" y="2638"/>
                      </a:lnTo>
                      <a:lnTo>
                        <a:pt x="2415" y="2780"/>
                      </a:lnTo>
                      <a:lnTo>
                        <a:pt x="2308" y="2566"/>
                      </a:lnTo>
                      <a:cubicBezTo>
                        <a:pt x="2380" y="3066"/>
                        <a:pt x="2201" y="3209"/>
                        <a:pt x="1915" y="3209"/>
                      </a:cubicBezTo>
                      <a:lnTo>
                        <a:pt x="2344" y="3709"/>
                      </a:lnTo>
                      <a:cubicBezTo>
                        <a:pt x="1487" y="3459"/>
                        <a:pt x="2380" y="4531"/>
                        <a:pt x="1415" y="4281"/>
                      </a:cubicBezTo>
                      <a:lnTo>
                        <a:pt x="1308" y="4173"/>
                      </a:lnTo>
                      <a:cubicBezTo>
                        <a:pt x="1737" y="5031"/>
                        <a:pt x="1380" y="5031"/>
                        <a:pt x="951" y="5138"/>
                      </a:cubicBezTo>
                      <a:cubicBezTo>
                        <a:pt x="558" y="5209"/>
                        <a:pt x="94" y="5424"/>
                        <a:pt x="737" y="6031"/>
                      </a:cubicBezTo>
                      <a:cubicBezTo>
                        <a:pt x="558" y="5888"/>
                        <a:pt x="415" y="5924"/>
                        <a:pt x="272" y="5888"/>
                      </a:cubicBezTo>
                      <a:cubicBezTo>
                        <a:pt x="344" y="6281"/>
                        <a:pt x="344" y="6602"/>
                        <a:pt x="1594" y="6960"/>
                      </a:cubicBezTo>
                      <a:cubicBezTo>
                        <a:pt x="1522" y="7103"/>
                        <a:pt x="1165" y="6995"/>
                        <a:pt x="665" y="6888"/>
                      </a:cubicBezTo>
                      <a:cubicBezTo>
                        <a:pt x="1237" y="7031"/>
                        <a:pt x="1415" y="7245"/>
                        <a:pt x="1415" y="7352"/>
                      </a:cubicBezTo>
                      <a:lnTo>
                        <a:pt x="1201" y="7245"/>
                      </a:lnTo>
                      <a:cubicBezTo>
                        <a:pt x="1237" y="7388"/>
                        <a:pt x="1272" y="7531"/>
                        <a:pt x="1344" y="7638"/>
                      </a:cubicBezTo>
                      <a:lnTo>
                        <a:pt x="2415" y="7709"/>
                      </a:lnTo>
                      <a:cubicBezTo>
                        <a:pt x="2094" y="7817"/>
                        <a:pt x="1094" y="7603"/>
                        <a:pt x="1344" y="7817"/>
                      </a:cubicBezTo>
                      <a:lnTo>
                        <a:pt x="2237" y="7888"/>
                      </a:lnTo>
                      <a:cubicBezTo>
                        <a:pt x="2022" y="8067"/>
                        <a:pt x="701" y="8174"/>
                        <a:pt x="22" y="8531"/>
                      </a:cubicBezTo>
                      <a:cubicBezTo>
                        <a:pt x="-121" y="9210"/>
                        <a:pt x="451" y="9817"/>
                        <a:pt x="1022" y="10317"/>
                      </a:cubicBezTo>
                      <a:cubicBezTo>
                        <a:pt x="1594" y="10853"/>
                        <a:pt x="1987" y="11210"/>
                        <a:pt x="2022" y="12389"/>
                      </a:cubicBezTo>
                      <a:lnTo>
                        <a:pt x="1594" y="12925"/>
                      </a:lnTo>
                      <a:cubicBezTo>
                        <a:pt x="951" y="13675"/>
                        <a:pt x="2951" y="12210"/>
                        <a:pt x="2415" y="12925"/>
                      </a:cubicBezTo>
                      <a:lnTo>
                        <a:pt x="2844" y="12710"/>
                      </a:lnTo>
                      <a:cubicBezTo>
                        <a:pt x="2772" y="12889"/>
                        <a:pt x="2808" y="13103"/>
                        <a:pt x="2594" y="13246"/>
                      </a:cubicBezTo>
                      <a:cubicBezTo>
                        <a:pt x="2737" y="13389"/>
                        <a:pt x="2844" y="13282"/>
                        <a:pt x="3130" y="13103"/>
                      </a:cubicBezTo>
                      <a:lnTo>
                        <a:pt x="3058" y="13746"/>
                      </a:lnTo>
                      <a:cubicBezTo>
                        <a:pt x="3737" y="14639"/>
                        <a:pt x="4916" y="13710"/>
                        <a:pt x="5630" y="13925"/>
                      </a:cubicBezTo>
                      <a:cubicBezTo>
                        <a:pt x="5844" y="14246"/>
                        <a:pt x="6273" y="14389"/>
                        <a:pt x="6880" y="14318"/>
                      </a:cubicBezTo>
                      <a:cubicBezTo>
                        <a:pt x="7380" y="14282"/>
                        <a:pt x="8023" y="13996"/>
                        <a:pt x="8630" y="13461"/>
                      </a:cubicBezTo>
                      <a:cubicBezTo>
                        <a:pt x="9166" y="12996"/>
                        <a:pt x="9559" y="12317"/>
                        <a:pt x="9738" y="11710"/>
                      </a:cubicBezTo>
                      <a:cubicBezTo>
                        <a:pt x="9845" y="11175"/>
                        <a:pt x="9881" y="10639"/>
                        <a:pt x="9773" y="10317"/>
                      </a:cubicBezTo>
                      <a:cubicBezTo>
                        <a:pt x="9273" y="9353"/>
                        <a:pt x="9845" y="8924"/>
                        <a:pt x="10345" y="8174"/>
                      </a:cubicBezTo>
                      <a:cubicBezTo>
                        <a:pt x="10845" y="7495"/>
                        <a:pt x="11095" y="6531"/>
                        <a:pt x="9988" y="6245"/>
                      </a:cubicBezTo>
                      <a:cubicBezTo>
                        <a:pt x="10095" y="6138"/>
                        <a:pt x="9738" y="6174"/>
                        <a:pt x="9666" y="6245"/>
                      </a:cubicBezTo>
                      <a:cubicBezTo>
                        <a:pt x="9488" y="5888"/>
                        <a:pt x="9238" y="5424"/>
                        <a:pt x="8773" y="4924"/>
                      </a:cubicBezTo>
                      <a:cubicBezTo>
                        <a:pt x="8702" y="4924"/>
                        <a:pt x="8488" y="4459"/>
                        <a:pt x="7094" y="4031"/>
                      </a:cubicBezTo>
                      <a:cubicBezTo>
                        <a:pt x="6559" y="3852"/>
                        <a:pt x="5559" y="3852"/>
                        <a:pt x="4844" y="4102"/>
                      </a:cubicBezTo>
                      <a:cubicBezTo>
                        <a:pt x="4237" y="4352"/>
                        <a:pt x="3594" y="4852"/>
                        <a:pt x="3487" y="5245"/>
                      </a:cubicBezTo>
                      <a:cubicBezTo>
                        <a:pt x="3201" y="6031"/>
                        <a:pt x="3594" y="6745"/>
                        <a:pt x="4451" y="7424"/>
                      </a:cubicBezTo>
                      <a:cubicBezTo>
                        <a:pt x="4844" y="7709"/>
                        <a:pt x="5523" y="8245"/>
                        <a:pt x="5844" y="8638"/>
                      </a:cubicBezTo>
                      <a:cubicBezTo>
                        <a:pt x="5737" y="8531"/>
                        <a:pt x="5666" y="8388"/>
                        <a:pt x="5666" y="8353"/>
                      </a:cubicBezTo>
                      <a:lnTo>
                        <a:pt x="5666" y="8353"/>
                      </a:lnTo>
                      <a:cubicBezTo>
                        <a:pt x="5666" y="8317"/>
                        <a:pt x="5594" y="8531"/>
                        <a:pt x="5487" y="8638"/>
                      </a:cubicBezTo>
                      <a:cubicBezTo>
                        <a:pt x="5487" y="8638"/>
                        <a:pt x="5309" y="8817"/>
                        <a:pt x="5273" y="8817"/>
                      </a:cubicBezTo>
                      <a:lnTo>
                        <a:pt x="5273" y="8817"/>
                      </a:lnTo>
                      <a:cubicBezTo>
                        <a:pt x="5166" y="8924"/>
                        <a:pt x="4987" y="8996"/>
                        <a:pt x="4951" y="8996"/>
                      </a:cubicBezTo>
                      <a:lnTo>
                        <a:pt x="4987" y="8996"/>
                      </a:lnTo>
                      <a:cubicBezTo>
                        <a:pt x="4951" y="9031"/>
                        <a:pt x="4880" y="9031"/>
                        <a:pt x="4916" y="9031"/>
                      </a:cubicBezTo>
                      <a:cubicBezTo>
                        <a:pt x="4880" y="9031"/>
                        <a:pt x="5166" y="8996"/>
                        <a:pt x="5309" y="8996"/>
                      </a:cubicBezTo>
                      <a:lnTo>
                        <a:pt x="5309" y="8996"/>
                      </a:lnTo>
                      <a:cubicBezTo>
                        <a:pt x="5559" y="9031"/>
                        <a:pt x="5380" y="8996"/>
                        <a:pt x="5487" y="9031"/>
                      </a:cubicBezTo>
                      <a:lnTo>
                        <a:pt x="5487" y="9031"/>
                      </a:lnTo>
                      <a:cubicBezTo>
                        <a:pt x="5594" y="9067"/>
                        <a:pt x="5701" y="9103"/>
                        <a:pt x="5737" y="9138"/>
                      </a:cubicBezTo>
                      <a:lnTo>
                        <a:pt x="5737" y="9138"/>
                      </a:lnTo>
                      <a:cubicBezTo>
                        <a:pt x="5773" y="9138"/>
                        <a:pt x="5773" y="9138"/>
                        <a:pt x="5773" y="9174"/>
                      </a:cubicBezTo>
                      <a:lnTo>
                        <a:pt x="5773" y="9174"/>
                      </a:lnTo>
                      <a:cubicBezTo>
                        <a:pt x="5773" y="9174"/>
                        <a:pt x="5809" y="9210"/>
                        <a:pt x="5773" y="9174"/>
                      </a:cubicBezTo>
                      <a:cubicBezTo>
                        <a:pt x="5773" y="9174"/>
                        <a:pt x="5701" y="8996"/>
                        <a:pt x="5737" y="8924"/>
                      </a:cubicBezTo>
                      <a:cubicBezTo>
                        <a:pt x="5737" y="8781"/>
                        <a:pt x="5737" y="8817"/>
                        <a:pt x="5737" y="8674"/>
                      </a:cubicBezTo>
                      <a:lnTo>
                        <a:pt x="5737" y="8674"/>
                      </a:lnTo>
                      <a:lnTo>
                        <a:pt x="5737" y="8924"/>
                      </a:lnTo>
                      <a:lnTo>
                        <a:pt x="5737" y="8924"/>
                      </a:lnTo>
                      <a:lnTo>
                        <a:pt x="5737" y="8924"/>
                      </a:lnTo>
                      <a:lnTo>
                        <a:pt x="5737" y="8924"/>
                      </a:lnTo>
                      <a:cubicBezTo>
                        <a:pt x="5737" y="8817"/>
                        <a:pt x="5737" y="8745"/>
                        <a:pt x="5737" y="8674"/>
                      </a:cubicBezTo>
                      <a:lnTo>
                        <a:pt x="5737" y="8674"/>
                      </a:lnTo>
                      <a:lnTo>
                        <a:pt x="5737" y="8674"/>
                      </a:lnTo>
                      <a:lnTo>
                        <a:pt x="5737" y="8674"/>
                      </a:lnTo>
                      <a:lnTo>
                        <a:pt x="5737" y="8674"/>
                      </a:lnTo>
                      <a:cubicBezTo>
                        <a:pt x="5737" y="8710"/>
                        <a:pt x="5737" y="8745"/>
                        <a:pt x="5737" y="8781"/>
                      </a:cubicBezTo>
                      <a:lnTo>
                        <a:pt x="5737" y="8781"/>
                      </a:lnTo>
                      <a:cubicBezTo>
                        <a:pt x="5737" y="8781"/>
                        <a:pt x="5737" y="8853"/>
                        <a:pt x="5737" y="8817"/>
                      </a:cubicBezTo>
                      <a:cubicBezTo>
                        <a:pt x="5737" y="8817"/>
                        <a:pt x="5737" y="8817"/>
                        <a:pt x="5773" y="8781"/>
                      </a:cubicBezTo>
                      <a:lnTo>
                        <a:pt x="5773" y="8745"/>
                      </a:lnTo>
                      <a:cubicBezTo>
                        <a:pt x="5773" y="8745"/>
                        <a:pt x="5773" y="8710"/>
                        <a:pt x="5809" y="8710"/>
                      </a:cubicBezTo>
                      <a:cubicBezTo>
                        <a:pt x="5809" y="8710"/>
                        <a:pt x="5844" y="8674"/>
                        <a:pt x="5809" y="8710"/>
                      </a:cubicBezTo>
                      <a:cubicBezTo>
                        <a:pt x="5880" y="8638"/>
                        <a:pt x="5951" y="8567"/>
                        <a:pt x="6094" y="8496"/>
                      </a:cubicBezTo>
                      <a:cubicBezTo>
                        <a:pt x="6202" y="8460"/>
                        <a:pt x="6130" y="8460"/>
                        <a:pt x="6202" y="8424"/>
                      </a:cubicBezTo>
                      <a:cubicBezTo>
                        <a:pt x="6202" y="8424"/>
                        <a:pt x="6309" y="8388"/>
                        <a:pt x="6273" y="8388"/>
                      </a:cubicBezTo>
                      <a:lnTo>
                        <a:pt x="6273" y="8388"/>
                      </a:lnTo>
                      <a:lnTo>
                        <a:pt x="6273" y="8388"/>
                      </a:lnTo>
                      <a:cubicBezTo>
                        <a:pt x="6344" y="8353"/>
                        <a:pt x="6380" y="8353"/>
                        <a:pt x="6452" y="8317"/>
                      </a:cubicBezTo>
                      <a:lnTo>
                        <a:pt x="6416" y="8317"/>
                      </a:lnTo>
                      <a:lnTo>
                        <a:pt x="6452" y="8317"/>
                      </a:lnTo>
                      <a:lnTo>
                        <a:pt x="6452" y="8317"/>
                      </a:lnTo>
                      <a:lnTo>
                        <a:pt x="6523" y="8317"/>
                      </a:lnTo>
                      <a:lnTo>
                        <a:pt x="6523" y="8317"/>
                      </a:lnTo>
                      <a:cubicBezTo>
                        <a:pt x="6523" y="8317"/>
                        <a:pt x="6523" y="8317"/>
                        <a:pt x="6559" y="8317"/>
                      </a:cubicBezTo>
                      <a:lnTo>
                        <a:pt x="6559" y="8317"/>
                      </a:lnTo>
                      <a:cubicBezTo>
                        <a:pt x="6594" y="8317"/>
                        <a:pt x="6594" y="8317"/>
                        <a:pt x="6559" y="8317"/>
                      </a:cubicBezTo>
                      <a:lnTo>
                        <a:pt x="6559" y="8317"/>
                      </a:lnTo>
                      <a:lnTo>
                        <a:pt x="6559" y="8317"/>
                      </a:lnTo>
                      <a:cubicBezTo>
                        <a:pt x="6523" y="8317"/>
                        <a:pt x="6523" y="8317"/>
                        <a:pt x="6487" y="8317"/>
                      </a:cubicBezTo>
                      <a:lnTo>
                        <a:pt x="6487" y="8317"/>
                      </a:lnTo>
                      <a:lnTo>
                        <a:pt x="6487" y="8317"/>
                      </a:lnTo>
                      <a:cubicBezTo>
                        <a:pt x="6416" y="8317"/>
                        <a:pt x="6487" y="8317"/>
                        <a:pt x="6416" y="8317"/>
                      </a:cubicBezTo>
                      <a:cubicBezTo>
                        <a:pt x="6452" y="8317"/>
                        <a:pt x="6416" y="8317"/>
                        <a:pt x="6380" y="8317"/>
                      </a:cubicBezTo>
                      <a:lnTo>
                        <a:pt x="6380" y="8317"/>
                      </a:lnTo>
                      <a:lnTo>
                        <a:pt x="6344" y="8317"/>
                      </a:lnTo>
                      <a:cubicBezTo>
                        <a:pt x="6344" y="8317"/>
                        <a:pt x="6344" y="8317"/>
                        <a:pt x="6309" y="8317"/>
                      </a:cubicBezTo>
                      <a:lnTo>
                        <a:pt x="6309" y="8317"/>
                      </a:lnTo>
                      <a:lnTo>
                        <a:pt x="6273" y="8317"/>
                      </a:lnTo>
                      <a:cubicBezTo>
                        <a:pt x="6166" y="8281"/>
                        <a:pt x="6309" y="8317"/>
                        <a:pt x="6166" y="8281"/>
                      </a:cubicBezTo>
                      <a:cubicBezTo>
                        <a:pt x="6166" y="8281"/>
                        <a:pt x="6202" y="8281"/>
                        <a:pt x="6094" y="8245"/>
                      </a:cubicBezTo>
                      <a:lnTo>
                        <a:pt x="6094" y="8245"/>
                      </a:lnTo>
                      <a:cubicBezTo>
                        <a:pt x="6059" y="8210"/>
                        <a:pt x="6059" y="8245"/>
                        <a:pt x="6023" y="8210"/>
                      </a:cubicBezTo>
                      <a:lnTo>
                        <a:pt x="6023" y="8210"/>
                      </a:lnTo>
                      <a:lnTo>
                        <a:pt x="5987" y="8174"/>
                      </a:lnTo>
                      <a:lnTo>
                        <a:pt x="5987" y="8174"/>
                      </a:lnTo>
                      <a:lnTo>
                        <a:pt x="6666" y="8781"/>
                      </a:lnTo>
                      <a:lnTo>
                        <a:pt x="6666" y="8781"/>
                      </a:lnTo>
                      <a:lnTo>
                        <a:pt x="6666" y="8781"/>
                      </a:lnTo>
                      <a:cubicBezTo>
                        <a:pt x="6666" y="8817"/>
                        <a:pt x="6666" y="8781"/>
                        <a:pt x="6702" y="8817"/>
                      </a:cubicBezTo>
                      <a:lnTo>
                        <a:pt x="6702" y="8817"/>
                      </a:lnTo>
                      <a:cubicBezTo>
                        <a:pt x="6773" y="8888"/>
                        <a:pt x="6666" y="8745"/>
                        <a:pt x="6844" y="8996"/>
                      </a:cubicBezTo>
                      <a:cubicBezTo>
                        <a:pt x="6844" y="9031"/>
                        <a:pt x="6880" y="9067"/>
                        <a:pt x="6916" y="9103"/>
                      </a:cubicBezTo>
                      <a:lnTo>
                        <a:pt x="6916" y="9103"/>
                      </a:lnTo>
                      <a:cubicBezTo>
                        <a:pt x="7059" y="9353"/>
                        <a:pt x="7023" y="9317"/>
                        <a:pt x="7059" y="9389"/>
                      </a:cubicBezTo>
                      <a:cubicBezTo>
                        <a:pt x="7059" y="9389"/>
                        <a:pt x="7059" y="9424"/>
                        <a:pt x="7094" y="9460"/>
                      </a:cubicBezTo>
                      <a:cubicBezTo>
                        <a:pt x="7130" y="9531"/>
                        <a:pt x="6916" y="9067"/>
                        <a:pt x="7023" y="9281"/>
                      </a:cubicBezTo>
                      <a:cubicBezTo>
                        <a:pt x="7202" y="9710"/>
                        <a:pt x="7166" y="9638"/>
                        <a:pt x="7166" y="9638"/>
                      </a:cubicBezTo>
                      <a:cubicBezTo>
                        <a:pt x="7166" y="9603"/>
                        <a:pt x="7166" y="9603"/>
                        <a:pt x="7166" y="9674"/>
                      </a:cubicBezTo>
                      <a:cubicBezTo>
                        <a:pt x="7166" y="9674"/>
                        <a:pt x="7166" y="9710"/>
                        <a:pt x="7166" y="9710"/>
                      </a:cubicBezTo>
                      <a:lnTo>
                        <a:pt x="7166" y="9710"/>
                      </a:lnTo>
                      <a:cubicBezTo>
                        <a:pt x="7202" y="9817"/>
                        <a:pt x="7166" y="9746"/>
                        <a:pt x="7130" y="9638"/>
                      </a:cubicBezTo>
                      <a:cubicBezTo>
                        <a:pt x="7094" y="9567"/>
                        <a:pt x="7059" y="9495"/>
                        <a:pt x="7023" y="9353"/>
                      </a:cubicBezTo>
                      <a:cubicBezTo>
                        <a:pt x="7237" y="9889"/>
                        <a:pt x="7059" y="9389"/>
                        <a:pt x="7273" y="9996"/>
                      </a:cubicBezTo>
                      <a:cubicBezTo>
                        <a:pt x="7273" y="9996"/>
                        <a:pt x="6987" y="9031"/>
                        <a:pt x="6987" y="8745"/>
                      </a:cubicBezTo>
                      <a:cubicBezTo>
                        <a:pt x="7094" y="9174"/>
                        <a:pt x="7166" y="9531"/>
                        <a:pt x="7202" y="9674"/>
                      </a:cubicBezTo>
                      <a:lnTo>
                        <a:pt x="7202" y="9531"/>
                      </a:lnTo>
                      <a:cubicBezTo>
                        <a:pt x="7345" y="10139"/>
                        <a:pt x="7273" y="9889"/>
                        <a:pt x="7309" y="9996"/>
                      </a:cubicBezTo>
                      <a:cubicBezTo>
                        <a:pt x="7559" y="10960"/>
                        <a:pt x="7130" y="9031"/>
                        <a:pt x="7380" y="9889"/>
                      </a:cubicBezTo>
                      <a:lnTo>
                        <a:pt x="7309" y="9424"/>
                      </a:lnTo>
                      <a:lnTo>
                        <a:pt x="7345" y="9495"/>
                      </a:lnTo>
                      <a:cubicBezTo>
                        <a:pt x="7309" y="9246"/>
                        <a:pt x="7237" y="8888"/>
                        <a:pt x="7237" y="8817"/>
                      </a:cubicBezTo>
                      <a:cubicBezTo>
                        <a:pt x="7345" y="9353"/>
                        <a:pt x="7452" y="10031"/>
                        <a:pt x="7487" y="9996"/>
                      </a:cubicBezTo>
                      <a:cubicBezTo>
                        <a:pt x="7595" y="10496"/>
                        <a:pt x="7487" y="9746"/>
                        <a:pt x="7487" y="9460"/>
                      </a:cubicBezTo>
                      <a:cubicBezTo>
                        <a:pt x="7452" y="9389"/>
                        <a:pt x="7416" y="9067"/>
                        <a:pt x="7416" y="8888"/>
                      </a:cubicBezTo>
                      <a:cubicBezTo>
                        <a:pt x="7416" y="8853"/>
                        <a:pt x="7523" y="9389"/>
                        <a:pt x="7487" y="9174"/>
                      </a:cubicBezTo>
                      <a:lnTo>
                        <a:pt x="7595" y="9889"/>
                      </a:lnTo>
                      <a:cubicBezTo>
                        <a:pt x="7487" y="9210"/>
                        <a:pt x="7559" y="9174"/>
                        <a:pt x="7523" y="8853"/>
                      </a:cubicBezTo>
                      <a:cubicBezTo>
                        <a:pt x="7595" y="9389"/>
                        <a:pt x="7559" y="9317"/>
                        <a:pt x="7595" y="9710"/>
                      </a:cubicBezTo>
                      <a:cubicBezTo>
                        <a:pt x="7666" y="9638"/>
                        <a:pt x="7630" y="9674"/>
                        <a:pt x="7702" y="9603"/>
                      </a:cubicBezTo>
                      <a:cubicBezTo>
                        <a:pt x="7666" y="9067"/>
                        <a:pt x="7630" y="8924"/>
                        <a:pt x="7559" y="8281"/>
                      </a:cubicBezTo>
                      <a:cubicBezTo>
                        <a:pt x="7595" y="8138"/>
                        <a:pt x="7595" y="7638"/>
                        <a:pt x="7666" y="8067"/>
                      </a:cubicBezTo>
                      <a:lnTo>
                        <a:pt x="7595" y="7424"/>
                      </a:lnTo>
                      <a:cubicBezTo>
                        <a:pt x="7630" y="6924"/>
                        <a:pt x="7702" y="6995"/>
                        <a:pt x="7809" y="7638"/>
                      </a:cubicBezTo>
                      <a:cubicBezTo>
                        <a:pt x="7987" y="5031"/>
                        <a:pt x="7952" y="3245"/>
                        <a:pt x="7809" y="2138"/>
                      </a:cubicBezTo>
                      <a:cubicBezTo>
                        <a:pt x="7666" y="1030"/>
                        <a:pt x="7452" y="566"/>
                        <a:pt x="7452" y="566"/>
                      </a:cubicBezTo>
                      <a:cubicBezTo>
                        <a:pt x="6844" y="-934"/>
                        <a:pt x="6737" y="959"/>
                        <a:pt x="6273" y="153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8" name="Graphic 1">
                <a:extLst>
                  <a:ext uri="{FF2B5EF4-FFF2-40B4-BE49-F238E27FC236}">
                    <a16:creationId xmlns:a16="http://schemas.microsoft.com/office/drawing/2014/main" id="{BB6772AB-5ACA-054A-87A8-6209D5463A93}"/>
                  </a:ext>
                </a:extLst>
              </p:cNvPr>
              <p:cNvGrpSpPr/>
              <p:nvPr/>
            </p:nvGrpSpPr>
            <p:grpSpPr>
              <a:xfrm>
                <a:off x="9152769" y="6209883"/>
                <a:ext cx="13728" cy="11383"/>
                <a:chOff x="9152769" y="6209883"/>
                <a:chExt cx="13728" cy="11383"/>
              </a:xfrm>
              <a:grpFill/>
            </p:grpSpPr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F5E1DCFC-7571-3049-B868-858E6BCF0871}"/>
                    </a:ext>
                  </a:extLst>
                </p:cNvPr>
                <p:cNvSpPr/>
                <p:nvPr/>
              </p:nvSpPr>
              <p:spPr>
                <a:xfrm>
                  <a:off x="9161299" y="6210526"/>
                  <a:ext cx="214" cy="143"/>
                </a:xfrm>
                <a:custGeom>
                  <a:avLst/>
                  <a:gdLst>
                    <a:gd name="connsiteX0" fmla="*/ 214 w 214"/>
                    <a:gd name="connsiteY0" fmla="*/ 0 h 143"/>
                    <a:gd name="connsiteX1" fmla="*/ 0 w 214"/>
                    <a:gd name="connsiteY1" fmla="*/ 143 h 143"/>
                    <a:gd name="connsiteX2" fmla="*/ 214 w 214"/>
                    <a:gd name="connsiteY2" fmla="*/ 0 h 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4" h="143">
                      <a:moveTo>
                        <a:pt x="214" y="0"/>
                      </a:moveTo>
                      <a:lnTo>
                        <a:pt x="0" y="143"/>
                      </a:lnTo>
                      <a:cubicBezTo>
                        <a:pt x="107" y="72"/>
                        <a:pt x="179" y="36"/>
                        <a:pt x="214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7B18886D-9DDC-2549-929C-864B16783BE8}"/>
                    </a:ext>
                  </a:extLst>
                </p:cNvPr>
                <p:cNvSpPr/>
                <p:nvPr/>
              </p:nvSpPr>
              <p:spPr>
                <a:xfrm>
                  <a:off x="9160799" y="6213990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0A63064A-227C-AF41-B948-A08BD1C8E681}"/>
                    </a:ext>
                  </a:extLst>
                </p:cNvPr>
                <p:cNvSpPr/>
                <p:nvPr/>
              </p:nvSpPr>
              <p:spPr>
                <a:xfrm>
                  <a:off x="9153282" y="6213990"/>
                  <a:ext cx="15" cy="15"/>
                </a:xfrm>
                <a:custGeom>
                  <a:avLst/>
                  <a:gdLst>
                    <a:gd name="connsiteX0" fmla="*/ 16 w 15"/>
                    <a:gd name="connsiteY0" fmla="*/ 0 h 15"/>
                    <a:gd name="connsiteX1" fmla="*/ 16 w 15"/>
                    <a:gd name="connsiteY1" fmla="*/ 0 h 15"/>
                    <a:gd name="connsiteX2" fmla="*/ 16 w 15"/>
                    <a:gd name="connsiteY2" fmla="*/ 0 h 15"/>
                    <a:gd name="connsiteX3" fmla="*/ 16 w 15"/>
                    <a:gd name="connsiteY3" fmla="*/ 0 h 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" h="15">
                      <a:moveTo>
                        <a:pt x="16" y="0"/>
                      </a:moveTo>
                      <a:lnTo>
                        <a:pt x="16" y="0"/>
                      </a:lnTo>
                      <a:cubicBezTo>
                        <a:pt x="-20" y="36"/>
                        <a:pt x="16" y="0"/>
                        <a:pt x="16" y="0"/>
                      </a:cubicBezTo>
                      <a:cubicBezTo>
                        <a:pt x="16" y="0"/>
                        <a:pt x="-20" y="36"/>
                        <a:pt x="16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FBBD770A-D82F-7E42-9B12-F02787891557}"/>
                    </a:ext>
                  </a:extLst>
                </p:cNvPr>
                <p:cNvSpPr/>
                <p:nvPr/>
              </p:nvSpPr>
              <p:spPr>
                <a:xfrm>
                  <a:off x="9152769" y="6209883"/>
                  <a:ext cx="13728" cy="11383"/>
                </a:xfrm>
                <a:custGeom>
                  <a:avLst/>
                  <a:gdLst>
                    <a:gd name="connsiteX0" fmla="*/ 1208 w 13728"/>
                    <a:gd name="connsiteY0" fmla="*/ 3893 h 11383"/>
                    <a:gd name="connsiteX1" fmla="*/ 279 w 13728"/>
                    <a:gd name="connsiteY1" fmla="*/ 4358 h 11383"/>
                    <a:gd name="connsiteX2" fmla="*/ 315 w 13728"/>
                    <a:gd name="connsiteY2" fmla="*/ 4215 h 11383"/>
                    <a:gd name="connsiteX3" fmla="*/ 350 w 13728"/>
                    <a:gd name="connsiteY3" fmla="*/ 4179 h 11383"/>
                    <a:gd name="connsiteX4" fmla="*/ 350 w 13728"/>
                    <a:gd name="connsiteY4" fmla="*/ 4179 h 11383"/>
                    <a:gd name="connsiteX5" fmla="*/ 350 w 13728"/>
                    <a:gd name="connsiteY5" fmla="*/ 4179 h 11383"/>
                    <a:gd name="connsiteX6" fmla="*/ 1636 w 13728"/>
                    <a:gd name="connsiteY6" fmla="*/ 3822 h 11383"/>
                    <a:gd name="connsiteX7" fmla="*/ 1636 w 13728"/>
                    <a:gd name="connsiteY7" fmla="*/ 3822 h 11383"/>
                    <a:gd name="connsiteX8" fmla="*/ 1636 w 13728"/>
                    <a:gd name="connsiteY8" fmla="*/ 3822 h 11383"/>
                    <a:gd name="connsiteX9" fmla="*/ 1601 w 13728"/>
                    <a:gd name="connsiteY9" fmla="*/ 3822 h 11383"/>
                    <a:gd name="connsiteX10" fmla="*/ 1243 w 13728"/>
                    <a:gd name="connsiteY10" fmla="*/ 3929 h 11383"/>
                    <a:gd name="connsiteX11" fmla="*/ 565 w 13728"/>
                    <a:gd name="connsiteY11" fmla="*/ 4107 h 11383"/>
                    <a:gd name="connsiteX12" fmla="*/ 1386 w 13728"/>
                    <a:gd name="connsiteY12" fmla="*/ 4000 h 11383"/>
                    <a:gd name="connsiteX13" fmla="*/ 850 w 13728"/>
                    <a:gd name="connsiteY13" fmla="*/ 4107 h 11383"/>
                    <a:gd name="connsiteX14" fmla="*/ 1029 w 13728"/>
                    <a:gd name="connsiteY14" fmla="*/ 4107 h 11383"/>
                    <a:gd name="connsiteX15" fmla="*/ 886 w 13728"/>
                    <a:gd name="connsiteY15" fmla="*/ 4143 h 11383"/>
                    <a:gd name="connsiteX16" fmla="*/ 1279 w 13728"/>
                    <a:gd name="connsiteY16" fmla="*/ 4143 h 11383"/>
                    <a:gd name="connsiteX17" fmla="*/ 1136 w 13728"/>
                    <a:gd name="connsiteY17" fmla="*/ 4179 h 11383"/>
                    <a:gd name="connsiteX18" fmla="*/ 1208 w 13728"/>
                    <a:gd name="connsiteY18" fmla="*/ 4215 h 11383"/>
                    <a:gd name="connsiteX19" fmla="*/ 993 w 13728"/>
                    <a:gd name="connsiteY19" fmla="*/ 4250 h 11383"/>
                    <a:gd name="connsiteX20" fmla="*/ 1279 w 13728"/>
                    <a:gd name="connsiteY20" fmla="*/ 4358 h 11383"/>
                    <a:gd name="connsiteX21" fmla="*/ 1922 w 13728"/>
                    <a:gd name="connsiteY21" fmla="*/ 4250 h 11383"/>
                    <a:gd name="connsiteX22" fmla="*/ 1708 w 13728"/>
                    <a:gd name="connsiteY22" fmla="*/ 4572 h 11383"/>
                    <a:gd name="connsiteX23" fmla="*/ 1565 w 13728"/>
                    <a:gd name="connsiteY23" fmla="*/ 4607 h 11383"/>
                    <a:gd name="connsiteX24" fmla="*/ 2101 w 13728"/>
                    <a:gd name="connsiteY24" fmla="*/ 5000 h 11383"/>
                    <a:gd name="connsiteX25" fmla="*/ 1601 w 13728"/>
                    <a:gd name="connsiteY25" fmla="*/ 5072 h 11383"/>
                    <a:gd name="connsiteX26" fmla="*/ 3208 w 13728"/>
                    <a:gd name="connsiteY26" fmla="*/ 5072 h 11383"/>
                    <a:gd name="connsiteX27" fmla="*/ 2315 w 13728"/>
                    <a:gd name="connsiteY27" fmla="*/ 5251 h 11383"/>
                    <a:gd name="connsiteX28" fmla="*/ 3172 w 13728"/>
                    <a:gd name="connsiteY28" fmla="*/ 5251 h 11383"/>
                    <a:gd name="connsiteX29" fmla="*/ 2958 w 13728"/>
                    <a:gd name="connsiteY29" fmla="*/ 5251 h 11383"/>
                    <a:gd name="connsiteX30" fmla="*/ 3172 w 13728"/>
                    <a:gd name="connsiteY30" fmla="*/ 5394 h 11383"/>
                    <a:gd name="connsiteX31" fmla="*/ 4244 w 13728"/>
                    <a:gd name="connsiteY31" fmla="*/ 5215 h 11383"/>
                    <a:gd name="connsiteX32" fmla="*/ 3208 w 13728"/>
                    <a:gd name="connsiteY32" fmla="*/ 5465 h 11383"/>
                    <a:gd name="connsiteX33" fmla="*/ 4101 w 13728"/>
                    <a:gd name="connsiteY33" fmla="*/ 5322 h 11383"/>
                    <a:gd name="connsiteX34" fmla="*/ 1993 w 13728"/>
                    <a:gd name="connsiteY34" fmla="*/ 6001 h 11383"/>
                    <a:gd name="connsiteX35" fmla="*/ 2851 w 13728"/>
                    <a:gd name="connsiteY35" fmla="*/ 6929 h 11383"/>
                    <a:gd name="connsiteX36" fmla="*/ 3994 w 13728"/>
                    <a:gd name="connsiteY36" fmla="*/ 9323 h 11383"/>
                    <a:gd name="connsiteX37" fmla="*/ 3601 w 13728"/>
                    <a:gd name="connsiteY37" fmla="*/ 9858 h 11383"/>
                    <a:gd name="connsiteX38" fmla="*/ 4351 w 13728"/>
                    <a:gd name="connsiteY38" fmla="*/ 9787 h 11383"/>
                    <a:gd name="connsiteX39" fmla="*/ 4780 w 13728"/>
                    <a:gd name="connsiteY39" fmla="*/ 9537 h 11383"/>
                    <a:gd name="connsiteX40" fmla="*/ 4494 w 13728"/>
                    <a:gd name="connsiteY40" fmla="*/ 10037 h 11383"/>
                    <a:gd name="connsiteX41" fmla="*/ 4958 w 13728"/>
                    <a:gd name="connsiteY41" fmla="*/ 9858 h 11383"/>
                    <a:gd name="connsiteX42" fmla="*/ 4780 w 13728"/>
                    <a:gd name="connsiteY42" fmla="*/ 10465 h 11383"/>
                    <a:gd name="connsiteX43" fmla="*/ 6458 w 13728"/>
                    <a:gd name="connsiteY43" fmla="*/ 10680 h 11383"/>
                    <a:gd name="connsiteX44" fmla="*/ 8566 w 13728"/>
                    <a:gd name="connsiteY44" fmla="*/ 10322 h 11383"/>
                    <a:gd name="connsiteX45" fmla="*/ 9887 w 13728"/>
                    <a:gd name="connsiteY45" fmla="*/ 10573 h 11383"/>
                    <a:gd name="connsiteX46" fmla="*/ 10923 w 13728"/>
                    <a:gd name="connsiteY46" fmla="*/ 10930 h 11383"/>
                    <a:gd name="connsiteX47" fmla="*/ 11780 w 13728"/>
                    <a:gd name="connsiteY47" fmla="*/ 10037 h 11383"/>
                    <a:gd name="connsiteX48" fmla="*/ 11780 w 13728"/>
                    <a:gd name="connsiteY48" fmla="*/ 9680 h 11383"/>
                    <a:gd name="connsiteX49" fmla="*/ 13459 w 13728"/>
                    <a:gd name="connsiteY49" fmla="*/ 7643 h 11383"/>
                    <a:gd name="connsiteX50" fmla="*/ 13673 w 13728"/>
                    <a:gd name="connsiteY50" fmla="*/ 6965 h 11383"/>
                    <a:gd name="connsiteX51" fmla="*/ 13566 w 13728"/>
                    <a:gd name="connsiteY51" fmla="*/ 5036 h 11383"/>
                    <a:gd name="connsiteX52" fmla="*/ 11637 w 13728"/>
                    <a:gd name="connsiteY52" fmla="*/ 3214 h 11383"/>
                    <a:gd name="connsiteX53" fmla="*/ 9852 w 13728"/>
                    <a:gd name="connsiteY53" fmla="*/ 4679 h 11383"/>
                    <a:gd name="connsiteX54" fmla="*/ 8744 w 13728"/>
                    <a:gd name="connsiteY54" fmla="*/ 6322 h 11383"/>
                    <a:gd name="connsiteX55" fmla="*/ 8673 w 13728"/>
                    <a:gd name="connsiteY55" fmla="*/ 6465 h 11383"/>
                    <a:gd name="connsiteX56" fmla="*/ 8959 w 13728"/>
                    <a:gd name="connsiteY56" fmla="*/ 6215 h 11383"/>
                    <a:gd name="connsiteX57" fmla="*/ 8959 w 13728"/>
                    <a:gd name="connsiteY57" fmla="*/ 6215 h 11383"/>
                    <a:gd name="connsiteX58" fmla="*/ 9173 w 13728"/>
                    <a:gd name="connsiteY58" fmla="*/ 6108 h 11383"/>
                    <a:gd name="connsiteX59" fmla="*/ 9137 w 13728"/>
                    <a:gd name="connsiteY59" fmla="*/ 6072 h 11383"/>
                    <a:gd name="connsiteX60" fmla="*/ 8959 w 13728"/>
                    <a:gd name="connsiteY60" fmla="*/ 5929 h 11383"/>
                    <a:gd name="connsiteX61" fmla="*/ 8959 w 13728"/>
                    <a:gd name="connsiteY61" fmla="*/ 5929 h 11383"/>
                    <a:gd name="connsiteX62" fmla="*/ 8601 w 13728"/>
                    <a:gd name="connsiteY62" fmla="*/ 5394 h 11383"/>
                    <a:gd name="connsiteX63" fmla="*/ 8637 w 13728"/>
                    <a:gd name="connsiteY63" fmla="*/ 5465 h 11383"/>
                    <a:gd name="connsiteX64" fmla="*/ 8494 w 13728"/>
                    <a:gd name="connsiteY64" fmla="*/ 5108 h 11383"/>
                    <a:gd name="connsiteX65" fmla="*/ 8280 w 13728"/>
                    <a:gd name="connsiteY65" fmla="*/ 4286 h 11383"/>
                    <a:gd name="connsiteX66" fmla="*/ 8280 w 13728"/>
                    <a:gd name="connsiteY66" fmla="*/ 4286 h 11383"/>
                    <a:gd name="connsiteX67" fmla="*/ 8280 w 13728"/>
                    <a:gd name="connsiteY67" fmla="*/ 4215 h 11383"/>
                    <a:gd name="connsiteX68" fmla="*/ 8280 w 13728"/>
                    <a:gd name="connsiteY68" fmla="*/ 4215 h 11383"/>
                    <a:gd name="connsiteX69" fmla="*/ 8280 w 13728"/>
                    <a:gd name="connsiteY69" fmla="*/ 4179 h 11383"/>
                    <a:gd name="connsiteX70" fmla="*/ 8280 w 13728"/>
                    <a:gd name="connsiteY70" fmla="*/ 4179 h 11383"/>
                    <a:gd name="connsiteX71" fmla="*/ 8280 w 13728"/>
                    <a:gd name="connsiteY71" fmla="*/ 4215 h 11383"/>
                    <a:gd name="connsiteX72" fmla="*/ 8280 w 13728"/>
                    <a:gd name="connsiteY72" fmla="*/ 4179 h 11383"/>
                    <a:gd name="connsiteX73" fmla="*/ 8280 w 13728"/>
                    <a:gd name="connsiteY73" fmla="*/ 4286 h 11383"/>
                    <a:gd name="connsiteX74" fmla="*/ 8208 w 13728"/>
                    <a:gd name="connsiteY74" fmla="*/ 4750 h 11383"/>
                    <a:gd name="connsiteX75" fmla="*/ 7994 w 13728"/>
                    <a:gd name="connsiteY75" fmla="*/ 5643 h 11383"/>
                    <a:gd name="connsiteX76" fmla="*/ 8101 w 13728"/>
                    <a:gd name="connsiteY76" fmla="*/ 5108 h 11383"/>
                    <a:gd name="connsiteX77" fmla="*/ 8208 w 13728"/>
                    <a:gd name="connsiteY77" fmla="*/ 4607 h 11383"/>
                    <a:gd name="connsiteX78" fmla="*/ 8137 w 13728"/>
                    <a:gd name="connsiteY78" fmla="*/ 4822 h 11383"/>
                    <a:gd name="connsiteX79" fmla="*/ 8137 w 13728"/>
                    <a:gd name="connsiteY79" fmla="*/ 4822 h 11383"/>
                    <a:gd name="connsiteX80" fmla="*/ 8030 w 13728"/>
                    <a:gd name="connsiteY80" fmla="*/ 5108 h 11383"/>
                    <a:gd name="connsiteX81" fmla="*/ 7923 w 13728"/>
                    <a:gd name="connsiteY81" fmla="*/ 5251 h 11383"/>
                    <a:gd name="connsiteX82" fmla="*/ 7923 w 13728"/>
                    <a:gd name="connsiteY82" fmla="*/ 5286 h 11383"/>
                    <a:gd name="connsiteX83" fmla="*/ 7887 w 13728"/>
                    <a:gd name="connsiteY83" fmla="*/ 5322 h 11383"/>
                    <a:gd name="connsiteX84" fmla="*/ 7851 w 13728"/>
                    <a:gd name="connsiteY84" fmla="*/ 5358 h 11383"/>
                    <a:gd name="connsiteX85" fmla="*/ 7744 w 13728"/>
                    <a:gd name="connsiteY85" fmla="*/ 5429 h 11383"/>
                    <a:gd name="connsiteX86" fmla="*/ 7816 w 13728"/>
                    <a:gd name="connsiteY86" fmla="*/ 5394 h 11383"/>
                    <a:gd name="connsiteX87" fmla="*/ 7851 w 13728"/>
                    <a:gd name="connsiteY87" fmla="*/ 5394 h 11383"/>
                    <a:gd name="connsiteX88" fmla="*/ 7851 w 13728"/>
                    <a:gd name="connsiteY88" fmla="*/ 5394 h 11383"/>
                    <a:gd name="connsiteX89" fmla="*/ 7851 w 13728"/>
                    <a:gd name="connsiteY89" fmla="*/ 5394 h 11383"/>
                    <a:gd name="connsiteX90" fmla="*/ 7887 w 13728"/>
                    <a:gd name="connsiteY90" fmla="*/ 5394 h 11383"/>
                    <a:gd name="connsiteX91" fmla="*/ 11459 w 13728"/>
                    <a:gd name="connsiteY91" fmla="*/ 4429 h 11383"/>
                    <a:gd name="connsiteX92" fmla="*/ 11423 w 13728"/>
                    <a:gd name="connsiteY92" fmla="*/ 4429 h 11383"/>
                    <a:gd name="connsiteX93" fmla="*/ 10923 w 13728"/>
                    <a:gd name="connsiteY93" fmla="*/ 4572 h 11383"/>
                    <a:gd name="connsiteX94" fmla="*/ 10995 w 13728"/>
                    <a:gd name="connsiteY94" fmla="*/ 4536 h 11383"/>
                    <a:gd name="connsiteX95" fmla="*/ 11459 w 13728"/>
                    <a:gd name="connsiteY95" fmla="*/ 4429 h 11383"/>
                    <a:gd name="connsiteX96" fmla="*/ 11709 w 13728"/>
                    <a:gd name="connsiteY96" fmla="*/ 4358 h 11383"/>
                    <a:gd name="connsiteX97" fmla="*/ 11137 w 13728"/>
                    <a:gd name="connsiteY97" fmla="*/ 4501 h 11383"/>
                    <a:gd name="connsiteX98" fmla="*/ 11566 w 13728"/>
                    <a:gd name="connsiteY98" fmla="*/ 4358 h 11383"/>
                    <a:gd name="connsiteX99" fmla="*/ 10602 w 13728"/>
                    <a:gd name="connsiteY99" fmla="*/ 4536 h 11383"/>
                    <a:gd name="connsiteX100" fmla="*/ 11745 w 13728"/>
                    <a:gd name="connsiteY100" fmla="*/ 4215 h 11383"/>
                    <a:gd name="connsiteX101" fmla="*/ 10995 w 13728"/>
                    <a:gd name="connsiteY101" fmla="*/ 4322 h 11383"/>
                    <a:gd name="connsiteX102" fmla="*/ 11566 w 13728"/>
                    <a:gd name="connsiteY102" fmla="*/ 4215 h 11383"/>
                    <a:gd name="connsiteX103" fmla="*/ 12173 w 13728"/>
                    <a:gd name="connsiteY103" fmla="*/ 4036 h 11383"/>
                    <a:gd name="connsiteX104" fmla="*/ 12566 w 13728"/>
                    <a:gd name="connsiteY104" fmla="*/ 3965 h 11383"/>
                    <a:gd name="connsiteX105" fmla="*/ 11387 w 13728"/>
                    <a:gd name="connsiteY105" fmla="*/ 4107 h 11383"/>
                    <a:gd name="connsiteX106" fmla="*/ 11030 w 13728"/>
                    <a:gd name="connsiteY106" fmla="*/ 4072 h 11383"/>
                    <a:gd name="connsiteX107" fmla="*/ 10030 w 13728"/>
                    <a:gd name="connsiteY107" fmla="*/ 4179 h 11383"/>
                    <a:gd name="connsiteX108" fmla="*/ 10566 w 13728"/>
                    <a:gd name="connsiteY108" fmla="*/ 4107 h 11383"/>
                    <a:gd name="connsiteX109" fmla="*/ 10316 w 13728"/>
                    <a:gd name="connsiteY109" fmla="*/ 4107 h 11383"/>
                    <a:gd name="connsiteX110" fmla="*/ 10995 w 13728"/>
                    <a:gd name="connsiteY110" fmla="*/ 4000 h 11383"/>
                    <a:gd name="connsiteX111" fmla="*/ 11673 w 13728"/>
                    <a:gd name="connsiteY111" fmla="*/ 3929 h 11383"/>
                    <a:gd name="connsiteX112" fmla="*/ 10673 w 13728"/>
                    <a:gd name="connsiteY112" fmla="*/ 4000 h 11383"/>
                    <a:gd name="connsiteX113" fmla="*/ 11280 w 13728"/>
                    <a:gd name="connsiteY113" fmla="*/ 3786 h 11383"/>
                    <a:gd name="connsiteX114" fmla="*/ 10780 w 13728"/>
                    <a:gd name="connsiteY114" fmla="*/ 3679 h 11383"/>
                    <a:gd name="connsiteX115" fmla="*/ 12102 w 13728"/>
                    <a:gd name="connsiteY115" fmla="*/ 3500 h 11383"/>
                    <a:gd name="connsiteX116" fmla="*/ 11637 w 13728"/>
                    <a:gd name="connsiteY116" fmla="*/ 3393 h 11383"/>
                    <a:gd name="connsiteX117" fmla="*/ 11709 w 13728"/>
                    <a:gd name="connsiteY117" fmla="*/ 3393 h 11383"/>
                    <a:gd name="connsiteX118" fmla="*/ 11566 w 13728"/>
                    <a:gd name="connsiteY118" fmla="*/ 2964 h 11383"/>
                    <a:gd name="connsiteX119" fmla="*/ 10423 w 13728"/>
                    <a:gd name="connsiteY119" fmla="*/ 3072 h 11383"/>
                    <a:gd name="connsiteX120" fmla="*/ 9494 w 13728"/>
                    <a:gd name="connsiteY120" fmla="*/ 2821 h 11383"/>
                    <a:gd name="connsiteX121" fmla="*/ 10209 w 13728"/>
                    <a:gd name="connsiteY121" fmla="*/ 2536 h 11383"/>
                    <a:gd name="connsiteX122" fmla="*/ 10352 w 13728"/>
                    <a:gd name="connsiteY122" fmla="*/ 2536 h 11383"/>
                    <a:gd name="connsiteX123" fmla="*/ 10102 w 13728"/>
                    <a:gd name="connsiteY123" fmla="*/ 2215 h 11383"/>
                    <a:gd name="connsiteX124" fmla="*/ 8923 w 13728"/>
                    <a:gd name="connsiteY124" fmla="*/ 2286 h 11383"/>
                    <a:gd name="connsiteX125" fmla="*/ 9280 w 13728"/>
                    <a:gd name="connsiteY125" fmla="*/ 2143 h 11383"/>
                    <a:gd name="connsiteX126" fmla="*/ 9852 w 13728"/>
                    <a:gd name="connsiteY126" fmla="*/ 2000 h 11383"/>
                    <a:gd name="connsiteX127" fmla="*/ 9530 w 13728"/>
                    <a:gd name="connsiteY127" fmla="*/ 2036 h 11383"/>
                    <a:gd name="connsiteX128" fmla="*/ 9637 w 13728"/>
                    <a:gd name="connsiteY128" fmla="*/ 2000 h 11383"/>
                    <a:gd name="connsiteX129" fmla="*/ 9244 w 13728"/>
                    <a:gd name="connsiteY129" fmla="*/ 2072 h 11383"/>
                    <a:gd name="connsiteX130" fmla="*/ 8959 w 13728"/>
                    <a:gd name="connsiteY130" fmla="*/ 2143 h 11383"/>
                    <a:gd name="connsiteX131" fmla="*/ 9673 w 13728"/>
                    <a:gd name="connsiteY131" fmla="*/ 1714 h 11383"/>
                    <a:gd name="connsiteX132" fmla="*/ 8173 w 13728"/>
                    <a:gd name="connsiteY132" fmla="*/ 1536 h 11383"/>
                    <a:gd name="connsiteX133" fmla="*/ 9101 w 13728"/>
                    <a:gd name="connsiteY133" fmla="*/ 1250 h 11383"/>
                    <a:gd name="connsiteX134" fmla="*/ 8923 w 13728"/>
                    <a:gd name="connsiteY134" fmla="*/ 1179 h 11383"/>
                    <a:gd name="connsiteX135" fmla="*/ 9423 w 13728"/>
                    <a:gd name="connsiteY135" fmla="*/ 1107 h 11383"/>
                    <a:gd name="connsiteX136" fmla="*/ 9137 w 13728"/>
                    <a:gd name="connsiteY136" fmla="*/ 678 h 11383"/>
                    <a:gd name="connsiteX137" fmla="*/ 8673 w 13728"/>
                    <a:gd name="connsiteY137" fmla="*/ 821 h 11383"/>
                    <a:gd name="connsiteX138" fmla="*/ 8744 w 13728"/>
                    <a:gd name="connsiteY138" fmla="*/ 786 h 11383"/>
                    <a:gd name="connsiteX139" fmla="*/ 8101 w 13728"/>
                    <a:gd name="connsiteY139" fmla="*/ 1000 h 11383"/>
                    <a:gd name="connsiteX140" fmla="*/ 9173 w 13728"/>
                    <a:gd name="connsiteY140" fmla="*/ 429 h 11383"/>
                    <a:gd name="connsiteX141" fmla="*/ 8530 w 13728"/>
                    <a:gd name="connsiteY141" fmla="*/ 429 h 11383"/>
                    <a:gd name="connsiteX142" fmla="*/ 8030 w 13728"/>
                    <a:gd name="connsiteY142" fmla="*/ 678 h 11383"/>
                    <a:gd name="connsiteX143" fmla="*/ 8244 w 13728"/>
                    <a:gd name="connsiteY143" fmla="*/ 464 h 11383"/>
                    <a:gd name="connsiteX144" fmla="*/ 8887 w 13728"/>
                    <a:gd name="connsiteY144" fmla="*/ 143 h 11383"/>
                    <a:gd name="connsiteX145" fmla="*/ 7887 w 13728"/>
                    <a:gd name="connsiteY145" fmla="*/ 500 h 11383"/>
                    <a:gd name="connsiteX146" fmla="*/ 8709 w 13728"/>
                    <a:gd name="connsiteY146" fmla="*/ 178 h 11383"/>
                    <a:gd name="connsiteX147" fmla="*/ 8458 w 13728"/>
                    <a:gd name="connsiteY147" fmla="*/ 0 h 11383"/>
                    <a:gd name="connsiteX148" fmla="*/ 7280 w 13728"/>
                    <a:gd name="connsiteY148" fmla="*/ 607 h 11383"/>
                    <a:gd name="connsiteX149" fmla="*/ 6958 w 13728"/>
                    <a:gd name="connsiteY149" fmla="*/ 535 h 11383"/>
                    <a:gd name="connsiteX150" fmla="*/ 6422 w 13728"/>
                    <a:gd name="connsiteY150" fmla="*/ 893 h 11383"/>
                    <a:gd name="connsiteX151" fmla="*/ 6422 w 13728"/>
                    <a:gd name="connsiteY151" fmla="*/ 607 h 11383"/>
                    <a:gd name="connsiteX152" fmla="*/ 1779 w 13728"/>
                    <a:gd name="connsiteY152" fmla="*/ 3393 h 11383"/>
                    <a:gd name="connsiteX153" fmla="*/ 600 w 13728"/>
                    <a:gd name="connsiteY153" fmla="*/ 4250 h 11383"/>
                    <a:gd name="connsiteX154" fmla="*/ 1208 w 13728"/>
                    <a:gd name="connsiteY154" fmla="*/ 3893 h 11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</a:cxnLst>
                  <a:rect l="l" t="t" r="r" b="b"/>
                  <a:pathLst>
                    <a:path w="13728" h="11383">
                      <a:moveTo>
                        <a:pt x="1208" y="3893"/>
                      </a:moveTo>
                      <a:cubicBezTo>
                        <a:pt x="958" y="4107"/>
                        <a:pt x="-185" y="4572"/>
                        <a:pt x="279" y="4358"/>
                      </a:cubicBezTo>
                      <a:cubicBezTo>
                        <a:pt x="207" y="4322"/>
                        <a:pt x="243" y="4286"/>
                        <a:pt x="315" y="4215"/>
                      </a:cubicBezTo>
                      <a:lnTo>
                        <a:pt x="350" y="4179"/>
                      </a:lnTo>
                      <a:lnTo>
                        <a:pt x="350" y="4179"/>
                      </a:lnTo>
                      <a:lnTo>
                        <a:pt x="350" y="4179"/>
                      </a:lnTo>
                      <a:lnTo>
                        <a:pt x="1636" y="3822"/>
                      </a:lnTo>
                      <a:lnTo>
                        <a:pt x="1636" y="3822"/>
                      </a:lnTo>
                      <a:lnTo>
                        <a:pt x="1636" y="3822"/>
                      </a:lnTo>
                      <a:lnTo>
                        <a:pt x="1601" y="3822"/>
                      </a:lnTo>
                      <a:lnTo>
                        <a:pt x="1243" y="3929"/>
                      </a:lnTo>
                      <a:cubicBezTo>
                        <a:pt x="993" y="4000"/>
                        <a:pt x="779" y="4036"/>
                        <a:pt x="565" y="4107"/>
                      </a:cubicBezTo>
                      <a:cubicBezTo>
                        <a:pt x="1493" y="3893"/>
                        <a:pt x="565" y="4107"/>
                        <a:pt x="1386" y="4000"/>
                      </a:cubicBezTo>
                      <a:lnTo>
                        <a:pt x="850" y="4107"/>
                      </a:lnTo>
                      <a:cubicBezTo>
                        <a:pt x="1136" y="4072"/>
                        <a:pt x="1315" y="4036"/>
                        <a:pt x="1029" y="4107"/>
                      </a:cubicBezTo>
                      <a:lnTo>
                        <a:pt x="886" y="4143"/>
                      </a:lnTo>
                      <a:cubicBezTo>
                        <a:pt x="1315" y="4072"/>
                        <a:pt x="1065" y="4143"/>
                        <a:pt x="1279" y="4143"/>
                      </a:cubicBezTo>
                      <a:lnTo>
                        <a:pt x="1136" y="4179"/>
                      </a:lnTo>
                      <a:lnTo>
                        <a:pt x="1208" y="4215"/>
                      </a:lnTo>
                      <a:lnTo>
                        <a:pt x="993" y="4250"/>
                      </a:lnTo>
                      <a:cubicBezTo>
                        <a:pt x="1422" y="4215"/>
                        <a:pt x="1458" y="4286"/>
                        <a:pt x="1279" y="4358"/>
                      </a:cubicBezTo>
                      <a:lnTo>
                        <a:pt x="1922" y="4250"/>
                      </a:lnTo>
                      <a:cubicBezTo>
                        <a:pt x="1208" y="4465"/>
                        <a:pt x="2565" y="4322"/>
                        <a:pt x="1708" y="4572"/>
                      </a:cubicBezTo>
                      <a:lnTo>
                        <a:pt x="1565" y="4607"/>
                      </a:lnTo>
                      <a:cubicBezTo>
                        <a:pt x="3315" y="4536"/>
                        <a:pt x="422" y="5000"/>
                        <a:pt x="2101" y="5000"/>
                      </a:cubicBezTo>
                      <a:cubicBezTo>
                        <a:pt x="1886" y="5000"/>
                        <a:pt x="1779" y="5072"/>
                        <a:pt x="1601" y="5072"/>
                      </a:cubicBezTo>
                      <a:cubicBezTo>
                        <a:pt x="1815" y="5143"/>
                        <a:pt x="1922" y="5215"/>
                        <a:pt x="3208" y="5072"/>
                      </a:cubicBezTo>
                      <a:cubicBezTo>
                        <a:pt x="3208" y="5143"/>
                        <a:pt x="2815" y="5179"/>
                        <a:pt x="2315" y="5251"/>
                      </a:cubicBezTo>
                      <a:cubicBezTo>
                        <a:pt x="2886" y="5179"/>
                        <a:pt x="3136" y="5179"/>
                        <a:pt x="3172" y="5251"/>
                      </a:cubicBezTo>
                      <a:lnTo>
                        <a:pt x="2958" y="5251"/>
                      </a:lnTo>
                      <a:lnTo>
                        <a:pt x="3172" y="5394"/>
                      </a:lnTo>
                      <a:lnTo>
                        <a:pt x="4244" y="5215"/>
                      </a:lnTo>
                      <a:cubicBezTo>
                        <a:pt x="3958" y="5358"/>
                        <a:pt x="2958" y="5429"/>
                        <a:pt x="3208" y="5465"/>
                      </a:cubicBezTo>
                      <a:lnTo>
                        <a:pt x="4101" y="5322"/>
                      </a:lnTo>
                      <a:cubicBezTo>
                        <a:pt x="3958" y="5465"/>
                        <a:pt x="2636" y="5751"/>
                        <a:pt x="1993" y="6001"/>
                      </a:cubicBezTo>
                      <a:cubicBezTo>
                        <a:pt x="1886" y="6358"/>
                        <a:pt x="2350" y="6501"/>
                        <a:pt x="2851" y="6929"/>
                      </a:cubicBezTo>
                      <a:cubicBezTo>
                        <a:pt x="3458" y="7679"/>
                        <a:pt x="3958" y="8144"/>
                        <a:pt x="3994" y="9323"/>
                      </a:cubicBezTo>
                      <a:lnTo>
                        <a:pt x="3601" y="9858"/>
                      </a:lnTo>
                      <a:cubicBezTo>
                        <a:pt x="2994" y="10644"/>
                        <a:pt x="4887" y="9072"/>
                        <a:pt x="4351" y="9787"/>
                      </a:cubicBezTo>
                      <a:lnTo>
                        <a:pt x="4780" y="9537"/>
                      </a:lnTo>
                      <a:cubicBezTo>
                        <a:pt x="4708" y="9715"/>
                        <a:pt x="4708" y="9929"/>
                        <a:pt x="4494" y="10037"/>
                      </a:cubicBezTo>
                      <a:cubicBezTo>
                        <a:pt x="4601" y="10180"/>
                        <a:pt x="4708" y="10037"/>
                        <a:pt x="4958" y="9858"/>
                      </a:cubicBezTo>
                      <a:lnTo>
                        <a:pt x="4780" y="10465"/>
                      </a:lnTo>
                      <a:cubicBezTo>
                        <a:pt x="5137" y="11215"/>
                        <a:pt x="6101" y="10322"/>
                        <a:pt x="6458" y="10680"/>
                      </a:cubicBezTo>
                      <a:cubicBezTo>
                        <a:pt x="6815" y="12108"/>
                        <a:pt x="8208" y="11037"/>
                        <a:pt x="8566" y="10322"/>
                      </a:cubicBezTo>
                      <a:cubicBezTo>
                        <a:pt x="8851" y="9572"/>
                        <a:pt x="9244" y="10144"/>
                        <a:pt x="9887" y="10573"/>
                      </a:cubicBezTo>
                      <a:cubicBezTo>
                        <a:pt x="10209" y="10787"/>
                        <a:pt x="10602" y="10930"/>
                        <a:pt x="10923" y="10930"/>
                      </a:cubicBezTo>
                      <a:cubicBezTo>
                        <a:pt x="11245" y="10930"/>
                        <a:pt x="11709" y="10573"/>
                        <a:pt x="11780" y="10037"/>
                      </a:cubicBezTo>
                      <a:cubicBezTo>
                        <a:pt x="11888" y="10108"/>
                        <a:pt x="11816" y="9787"/>
                        <a:pt x="11780" y="9680"/>
                      </a:cubicBezTo>
                      <a:cubicBezTo>
                        <a:pt x="12352" y="9215"/>
                        <a:pt x="12888" y="8930"/>
                        <a:pt x="13459" y="7643"/>
                      </a:cubicBezTo>
                      <a:cubicBezTo>
                        <a:pt x="13459" y="7643"/>
                        <a:pt x="13566" y="7394"/>
                        <a:pt x="13673" y="6965"/>
                      </a:cubicBezTo>
                      <a:cubicBezTo>
                        <a:pt x="13745" y="6536"/>
                        <a:pt x="13781" y="5751"/>
                        <a:pt x="13566" y="5036"/>
                      </a:cubicBezTo>
                      <a:cubicBezTo>
                        <a:pt x="13173" y="3786"/>
                        <a:pt x="12138" y="3036"/>
                        <a:pt x="11637" y="3214"/>
                      </a:cubicBezTo>
                      <a:cubicBezTo>
                        <a:pt x="10995" y="3250"/>
                        <a:pt x="10423" y="3750"/>
                        <a:pt x="9852" y="4679"/>
                      </a:cubicBezTo>
                      <a:cubicBezTo>
                        <a:pt x="9566" y="5143"/>
                        <a:pt x="9244" y="5715"/>
                        <a:pt x="8744" y="6322"/>
                      </a:cubicBezTo>
                      <a:cubicBezTo>
                        <a:pt x="8351" y="6786"/>
                        <a:pt x="8566" y="6536"/>
                        <a:pt x="8673" y="6465"/>
                      </a:cubicBezTo>
                      <a:cubicBezTo>
                        <a:pt x="8816" y="6358"/>
                        <a:pt x="8887" y="6287"/>
                        <a:pt x="8959" y="6215"/>
                      </a:cubicBezTo>
                      <a:lnTo>
                        <a:pt x="8959" y="6215"/>
                      </a:lnTo>
                      <a:cubicBezTo>
                        <a:pt x="9137" y="6144"/>
                        <a:pt x="9173" y="6108"/>
                        <a:pt x="9173" y="6108"/>
                      </a:cubicBezTo>
                      <a:cubicBezTo>
                        <a:pt x="9244" y="6108"/>
                        <a:pt x="9209" y="6108"/>
                        <a:pt x="9137" y="6072"/>
                      </a:cubicBezTo>
                      <a:cubicBezTo>
                        <a:pt x="8887" y="5857"/>
                        <a:pt x="9030" y="6001"/>
                        <a:pt x="8959" y="5929"/>
                      </a:cubicBezTo>
                      <a:lnTo>
                        <a:pt x="8959" y="5929"/>
                      </a:lnTo>
                      <a:cubicBezTo>
                        <a:pt x="8851" y="5822"/>
                        <a:pt x="8709" y="5608"/>
                        <a:pt x="8601" y="5394"/>
                      </a:cubicBezTo>
                      <a:lnTo>
                        <a:pt x="8637" y="5465"/>
                      </a:lnTo>
                      <a:cubicBezTo>
                        <a:pt x="8601" y="5394"/>
                        <a:pt x="8637" y="5500"/>
                        <a:pt x="8494" y="5108"/>
                      </a:cubicBezTo>
                      <a:cubicBezTo>
                        <a:pt x="8351" y="4715"/>
                        <a:pt x="8280" y="4393"/>
                        <a:pt x="8280" y="4286"/>
                      </a:cubicBezTo>
                      <a:lnTo>
                        <a:pt x="8280" y="4286"/>
                      </a:lnTo>
                      <a:cubicBezTo>
                        <a:pt x="8280" y="4179"/>
                        <a:pt x="8280" y="4250"/>
                        <a:pt x="8280" y="4215"/>
                      </a:cubicBezTo>
                      <a:lnTo>
                        <a:pt x="8280" y="4215"/>
                      </a:lnTo>
                      <a:cubicBezTo>
                        <a:pt x="8280" y="4143"/>
                        <a:pt x="8280" y="4143"/>
                        <a:pt x="8280" y="4179"/>
                      </a:cubicBezTo>
                      <a:lnTo>
                        <a:pt x="8280" y="4179"/>
                      </a:lnTo>
                      <a:lnTo>
                        <a:pt x="8280" y="4215"/>
                      </a:lnTo>
                      <a:lnTo>
                        <a:pt x="8280" y="4179"/>
                      </a:lnTo>
                      <a:cubicBezTo>
                        <a:pt x="8280" y="4322"/>
                        <a:pt x="8280" y="4215"/>
                        <a:pt x="8280" y="4286"/>
                      </a:cubicBezTo>
                      <a:cubicBezTo>
                        <a:pt x="8280" y="4322"/>
                        <a:pt x="8244" y="4501"/>
                        <a:pt x="8208" y="4750"/>
                      </a:cubicBezTo>
                      <a:cubicBezTo>
                        <a:pt x="8101" y="5394"/>
                        <a:pt x="7923" y="6001"/>
                        <a:pt x="7994" y="5643"/>
                      </a:cubicBezTo>
                      <a:cubicBezTo>
                        <a:pt x="7816" y="6287"/>
                        <a:pt x="8244" y="4607"/>
                        <a:pt x="8101" y="5108"/>
                      </a:cubicBezTo>
                      <a:cubicBezTo>
                        <a:pt x="8280" y="4393"/>
                        <a:pt x="8208" y="4643"/>
                        <a:pt x="8208" y="4607"/>
                      </a:cubicBezTo>
                      <a:cubicBezTo>
                        <a:pt x="8208" y="4679"/>
                        <a:pt x="8173" y="4715"/>
                        <a:pt x="8137" y="4822"/>
                      </a:cubicBezTo>
                      <a:lnTo>
                        <a:pt x="8137" y="4822"/>
                      </a:lnTo>
                      <a:cubicBezTo>
                        <a:pt x="8066" y="4965"/>
                        <a:pt x="8066" y="5036"/>
                        <a:pt x="8030" y="5108"/>
                      </a:cubicBezTo>
                      <a:cubicBezTo>
                        <a:pt x="7994" y="5179"/>
                        <a:pt x="8030" y="5143"/>
                        <a:pt x="7923" y="5251"/>
                      </a:cubicBezTo>
                      <a:lnTo>
                        <a:pt x="7923" y="5286"/>
                      </a:lnTo>
                      <a:cubicBezTo>
                        <a:pt x="7923" y="5286"/>
                        <a:pt x="7887" y="5322"/>
                        <a:pt x="7887" y="5322"/>
                      </a:cubicBezTo>
                      <a:cubicBezTo>
                        <a:pt x="7887" y="5322"/>
                        <a:pt x="7851" y="5358"/>
                        <a:pt x="7851" y="5358"/>
                      </a:cubicBezTo>
                      <a:cubicBezTo>
                        <a:pt x="7780" y="5429"/>
                        <a:pt x="7816" y="5429"/>
                        <a:pt x="7744" y="5429"/>
                      </a:cubicBezTo>
                      <a:cubicBezTo>
                        <a:pt x="7780" y="5394"/>
                        <a:pt x="7780" y="5429"/>
                        <a:pt x="7816" y="5394"/>
                      </a:cubicBezTo>
                      <a:cubicBezTo>
                        <a:pt x="7816" y="5394"/>
                        <a:pt x="7887" y="5394"/>
                        <a:pt x="7851" y="5394"/>
                      </a:cubicBezTo>
                      <a:lnTo>
                        <a:pt x="7851" y="5394"/>
                      </a:lnTo>
                      <a:lnTo>
                        <a:pt x="7851" y="5394"/>
                      </a:lnTo>
                      <a:cubicBezTo>
                        <a:pt x="7887" y="5394"/>
                        <a:pt x="7887" y="5394"/>
                        <a:pt x="7887" y="5394"/>
                      </a:cubicBezTo>
                      <a:cubicBezTo>
                        <a:pt x="9030" y="5072"/>
                        <a:pt x="10423" y="4715"/>
                        <a:pt x="11459" y="4429"/>
                      </a:cubicBezTo>
                      <a:cubicBezTo>
                        <a:pt x="11566" y="4393"/>
                        <a:pt x="11352" y="4465"/>
                        <a:pt x="11423" y="4429"/>
                      </a:cubicBezTo>
                      <a:cubicBezTo>
                        <a:pt x="11245" y="4465"/>
                        <a:pt x="11280" y="4465"/>
                        <a:pt x="10923" y="4572"/>
                      </a:cubicBezTo>
                      <a:lnTo>
                        <a:pt x="10995" y="4536"/>
                      </a:lnTo>
                      <a:lnTo>
                        <a:pt x="11459" y="4429"/>
                      </a:lnTo>
                      <a:lnTo>
                        <a:pt x="11709" y="4358"/>
                      </a:lnTo>
                      <a:lnTo>
                        <a:pt x="11137" y="4501"/>
                      </a:lnTo>
                      <a:cubicBezTo>
                        <a:pt x="11423" y="4429"/>
                        <a:pt x="12387" y="4250"/>
                        <a:pt x="11566" y="4358"/>
                      </a:cubicBezTo>
                      <a:cubicBezTo>
                        <a:pt x="11102" y="4429"/>
                        <a:pt x="10816" y="4536"/>
                        <a:pt x="10602" y="4536"/>
                      </a:cubicBezTo>
                      <a:cubicBezTo>
                        <a:pt x="10995" y="4429"/>
                        <a:pt x="11566" y="4250"/>
                        <a:pt x="11745" y="4215"/>
                      </a:cubicBezTo>
                      <a:cubicBezTo>
                        <a:pt x="11102" y="4322"/>
                        <a:pt x="11137" y="4322"/>
                        <a:pt x="10995" y="4322"/>
                      </a:cubicBezTo>
                      <a:lnTo>
                        <a:pt x="11566" y="4215"/>
                      </a:lnTo>
                      <a:cubicBezTo>
                        <a:pt x="10780" y="4286"/>
                        <a:pt x="12781" y="4000"/>
                        <a:pt x="12173" y="4036"/>
                      </a:cubicBezTo>
                      <a:lnTo>
                        <a:pt x="12566" y="3965"/>
                      </a:lnTo>
                      <a:lnTo>
                        <a:pt x="11387" y="4107"/>
                      </a:lnTo>
                      <a:cubicBezTo>
                        <a:pt x="10280" y="4215"/>
                        <a:pt x="12566" y="3929"/>
                        <a:pt x="11030" y="4072"/>
                      </a:cubicBezTo>
                      <a:cubicBezTo>
                        <a:pt x="11137" y="4107"/>
                        <a:pt x="9780" y="4250"/>
                        <a:pt x="10030" y="4179"/>
                      </a:cubicBezTo>
                      <a:lnTo>
                        <a:pt x="10566" y="4107"/>
                      </a:lnTo>
                      <a:cubicBezTo>
                        <a:pt x="10459" y="4107"/>
                        <a:pt x="10209" y="4107"/>
                        <a:pt x="10316" y="4107"/>
                      </a:cubicBezTo>
                      <a:cubicBezTo>
                        <a:pt x="10602" y="4072"/>
                        <a:pt x="11102" y="4000"/>
                        <a:pt x="10995" y="4000"/>
                      </a:cubicBezTo>
                      <a:lnTo>
                        <a:pt x="11673" y="3929"/>
                      </a:lnTo>
                      <a:lnTo>
                        <a:pt x="10673" y="4000"/>
                      </a:lnTo>
                      <a:cubicBezTo>
                        <a:pt x="11245" y="3857"/>
                        <a:pt x="10494" y="3893"/>
                        <a:pt x="11280" y="3786"/>
                      </a:cubicBezTo>
                      <a:cubicBezTo>
                        <a:pt x="11280" y="3786"/>
                        <a:pt x="11637" y="3608"/>
                        <a:pt x="10780" y="3679"/>
                      </a:cubicBezTo>
                      <a:cubicBezTo>
                        <a:pt x="11316" y="3643"/>
                        <a:pt x="11494" y="3536"/>
                        <a:pt x="12102" y="3500"/>
                      </a:cubicBezTo>
                      <a:cubicBezTo>
                        <a:pt x="11494" y="3536"/>
                        <a:pt x="10995" y="3500"/>
                        <a:pt x="11637" y="3393"/>
                      </a:cubicBezTo>
                      <a:lnTo>
                        <a:pt x="11709" y="3393"/>
                      </a:lnTo>
                      <a:cubicBezTo>
                        <a:pt x="12316" y="3143"/>
                        <a:pt x="10780" y="3214"/>
                        <a:pt x="11566" y="2964"/>
                      </a:cubicBezTo>
                      <a:cubicBezTo>
                        <a:pt x="10923" y="3072"/>
                        <a:pt x="11245" y="2929"/>
                        <a:pt x="10423" y="3072"/>
                      </a:cubicBezTo>
                      <a:cubicBezTo>
                        <a:pt x="9566" y="3036"/>
                        <a:pt x="12066" y="2464"/>
                        <a:pt x="9494" y="2821"/>
                      </a:cubicBezTo>
                      <a:cubicBezTo>
                        <a:pt x="9351" y="2750"/>
                        <a:pt x="10066" y="2607"/>
                        <a:pt x="10209" y="2536"/>
                      </a:cubicBezTo>
                      <a:lnTo>
                        <a:pt x="10352" y="2536"/>
                      </a:lnTo>
                      <a:cubicBezTo>
                        <a:pt x="10102" y="2393"/>
                        <a:pt x="10066" y="2357"/>
                        <a:pt x="10102" y="2215"/>
                      </a:cubicBezTo>
                      <a:cubicBezTo>
                        <a:pt x="9852" y="2179"/>
                        <a:pt x="8637" y="2429"/>
                        <a:pt x="8923" y="2286"/>
                      </a:cubicBezTo>
                      <a:cubicBezTo>
                        <a:pt x="9387" y="2215"/>
                        <a:pt x="9316" y="2179"/>
                        <a:pt x="9280" y="2143"/>
                      </a:cubicBezTo>
                      <a:cubicBezTo>
                        <a:pt x="9351" y="2143"/>
                        <a:pt x="9530" y="2107"/>
                        <a:pt x="9852" y="2000"/>
                      </a:cubicBezTo>
                      <a:cubicBezTo>
                        <a:pt x="9709" y="2036"/>
                        <a:pt x="9602" y="2036"/>
                        <a:pt x="9530" y="2036"/>
                      </a:cubicBezTo>
                      <a:cubicBezTo>
                        <a:pt x="9566" y="2036"/>
                        <a:pt x="9602" y="2036"/>
                        <a:pt x="9637" y="2000"/>
                      </a:cubicBezTo>
                      <a:cubicBezTo>
                        <a:pt x="9459" y="1964"/>
                        <a:pt x="9316" y="2000"/>
                        <a:pt x="9244" y="2072"/>
                      </a:cubicBezTo>
                      <a:cubicBezTo>
                        <a:pt x="9173" y="2107"/>
                        <a:pt x="9066" y="2107"/>
                        <a:pt x="8959" y="2143"/>
                      </a:cubicBezTo>
                      <a:cubicBezTo>
                        <a:pt x="9530" y="1929"/>
                        <a:pt x="8851" y="1964"/>
                        <a:pt x="9673" y="1714"/>
                      </a:cubicBezTo>
                      <a:cubicBezTo>
                        <a:pt x="9423" y="1500"/>
                        <a:pt x="8530" y="1571"/>
                        <a:pt x="8173" y="1536"/>
                      </a:cubicBezTo>
                      <a:cubicBezTo>
                        <a:pt x="8566" y="1357"/>
                        <a:pt x="8923" y="1286"/>
                        <a:pt x="9101" y="1250"/>
                      </a:cubicBezTo>
                      <a:lnTo>
                        <a:pt x="8923" y="1179"/>
                      </a:lnTo>
                      <a:cubicBezTo>
                        <a:pt x="9494" y="964"/>
                        <a:pt x="9280" y="1107"/>
                        <a:pt x="9423" y="1107"/>
                      </a:cubicBezTo>
                      <a:cubicBezTo>
                        <a:pt x="10280" y="607"/>
                        <a:pt x="8387" y="1179"/>
                        <a:pt x="9137" y="678"/>
                      </a:cubicBezTo>
                      <a:lnTo>
                        <a:pt x="8673" y="821"/>
                      </a:lnTo>
                      <a:lnTo>
                        <a:pt x="8744" y="786"/>
                      </a:lnTo>
                      <a:cubicBezTo>
                        <a:pt x="8494" y="893"/>
                        <a:pt x="8173" y="1000"/>
                        <a:pt x="8101" y="1000"/>
                      </a:cubicBezTo>
                      <a:cubicBezTo>
                        <a:pt x="8566" y="750"/>
                        <a:pt x="9209" y="500"/>
                        <a:pt x="9173" y="429"/>
                      </a:cubicBezTo>
                      <a:cubicBezTo>
                        <a:pt x="9602" y="143"/>
                        <a:pt x="8851" y="357"/>
                        <a:pt x="8530" y="429"/>
                      </a:cubicBezTo>
                      <a:cubicBezTo>
                        <a:pt x="8458" y="500"/>
                        <a:pt x="8208" y="643"/>
                        <a:pt x="8030" y="678"/>
                      </a:cubicBezTo>
                      <a:cubicBezTo>
                        <a:pt x="7994" y="643"/>
                        <a:pt x="8458" y="393"/>
                        <a:pt x="8244" y="464"/>
                      </a:cubicBezTo>
                      <a:lnTo>
                        <a:pt x="8887" y="143"/>
                      </a:lnTo>
                      <a:cubicBezTo>
                        <a:pt x="8280" y="464"/>
                        <a:pt x="8173" y="393"/>
                        <a:pt x="7887" y="500"/>
                      </a:cubicBezTo>
                      <a:cubicBezTo>
                        <a:pt x="8351" y="250"/>
                        <a:pt x="8316" y="357"/>
                        <a:pt x="8709" y="178"/>
                      </a:cubicBezTo>
                      <a:cubicBezTo>
                        <a:pt x="8566" y="71"/>
                        <a:pt x="8637" y="107"/>
                        <a:pt x="8458" y="0"/>
                      </a:cubicBezTo>
                      <a:cubicBezTo>
                        <a:pt x="7923" y="178"/>
                        <a:pt x="7851" y="357"/>
                        <a:pt x="7280" y="607"/>
                      </a:cubicBezTo>
                      <a:cubicBezTo>
                        <a:pt x="7101" y="607"/>
                        <a:pt x="6637" y="821"/>
                        <a:pt x="6958" y="535"/>
                      </a:cubicBezTo>
                      <a:lnTo>
                        <a:pt x="6422" y="893"/>
                      </a:lnTo>
                      <a:cubicBezTo>
                        <a:pt x="5887" y="1071"/>
                        <a:pt x="5922" y="1000"/>
                        <a:pt x="6422" y="607"/>
                      </a:cubicBezTo>
                      <a:cubicBezTo>
                        <a:pt x="3779" y="1893"/>
                        <a:pt x="2672" y="2750"/>
                        <a:pt x="1779" y="3393"/>
                      </a:cubicBezTo>
                      <a:cubicBezTo>
                        <a:pt x="958" y="4000"/>
                        <a:pt x="600" y="4250"/>
                        <a:pt x="600" y="4250"/>
                      </a:cubicBezTo>
                      <a:cubicBezTo>
                        <a:pt x="-828" y="5000"/>
                        <a:pt x="672" y="4036"/>
                        <a:pt x="1208" y="389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3" name="Graphic 1">
                <a:extLst>
                  <a:ext uri="{FF2B5EF4-FFF2-40B4-BE49-F238E27FC236}">
                    <a16:creationId xmlns:a16="http://schemas.microsoft.com/office/drawing/2014/main" id="{BC977F52-8155-3549-802D-6CCB731CFC84}"/>
                  </a:ext>
                </a:extLst>
              </p:cNvPr>
              <p:cNvGrpSpPr/>
              <p:nvPr/>
            </p:nvGrpSpPr>
            <p:grpSpPr>
              <a:xfrm>
                <a:off x="9137011" y="6259369"/>
                <a:ext cx="12643" cy="6627"/>
                <a:chOff x="9137011" y="6259369"/>
                <a:chExt cx="12643" cy="6627"/>
              </a:xfrm>
              <a:grpFill/>
            </p:grpSpPr>
            <p:sp>
              <p:nvSpPr>
                <p:cNvPr id="134" name="Freeform 133">
                  <a:extLst>
                    <a:ext uri="{FF2B5EF4-FFF2-40B4-BE49-F238E27FC236}">
                      <a16:creationId xmlns:a16="http://schemas.microsoft.com/office/drawing/2014/main" id="{E7850935-81E5-CB40-8C28-8576852B9E8B}"/>
                    </a:ext>
                  </a:extLst>
                </p:cNvPr>
                <p:cNvSpPr/>
                <p:nvPr/>
              </p:nvSpPr>
              <p:spPr>
                <a:xfrm>
                  <a:off x="9146404" y="6260425"/>
                  <a:ext cx="250" cy="3571"/>
                </a:xfrm>
                <a:custGeom>
                  <a:avLst/>
                  <a:gdLst>
                    <a:gd name="connsiteX0" fmla="*/ 250 w 250"/>
                    <a:gd name="connsiteY0" fmla="*/ 0 h 3571"/>
                    <a:gd name="connsiteX1" fmla="*/ 0 w 250"/>
                    <a:gd name="connsiteY1" fmla="*/ 0 h 3571"/>
                    <a:gd name="connsiteX2" fmla="*/ 250 w 250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0" h="3571">
                      <a:moveTo>
                        <a:pt x="250" y="0"/>
                      </a:moveTo>
                      <a:lnTo>
                        <a:pt x="0" y="0"/>
                      </a:lnTo>
                      <a:cubicBezTo>
                        <a:pt x="107" y="0"/>
                        <a:pt x="214" y="0"/>
                        <a:pt x="25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" name="Freeform 134">
                  <a:extLst>
                    <a:ext uri="{FF2B5EF4-FFF2-40B4-BE49-F238E27FC236}">
                      <a16:creationId xmlns:a16="http://schemas.microsoft.com/office/drawing/2014/main" id="{FF9D081B-2B11-D44F-95A9-5644195A2432}"/>
                    </a:ext>
                  </a:extLst>
                </p:cNvPr>
                <p:cNvSpPr/>
                <p:nvPr/>
              </p:nvSpPr>
              <p:spPr>
                <a:xfrm>
                  <a:off x="9146726" y="6264640"/>
                  <a:ext cx="71" cy="3571"/>
                </a:xfrm>
                <a:custGeom>
                  <a:avLst/>
                  <a:gdLst>
                    <a:gd name="connsiteX0" fmla="*/ 0 w 71"/>
                    <a:gd name="connsiteY0" fmla="*/ 0 h 3571"/>
                    <a:gd name="connsiteX1" fmla="*/ 72 w 71"/>
                    <a:gd name="connsiteY1" fmla="*/ 0 h 3571"/>
                    <a:gd name="connsiteX2" fmla="*/ 0 w 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71">
                      <a:moveTo>
                        <a:pt x="0" y="0"/>
                      </a:moveTo>
                      <a:cubicBezTo>
                        <a:pt x="36" y="0"/>
                        <a:pt x="36" y="0"/>
                        <a:pt x="72" y="0"/>
                      </a:cubicBezTo>
                      <a:cubicBezTo>
                        <a:pt x="36" y="0"/>
                        <a:pt x="36" y="0"/>
                        <a:pt x="0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" name="Freeform 135">
                  <a:extLst>
                    <a:ext uri="{FF2B5EF4-FFF2-40B4-BE49-F238E27FC236}">
                      <a16:creationId xmlns:a16="http://schemas.microsoft.com/office/drawing/2014/main" id="{F5E1AA6B-06E9-8741-A53A-DAAAA0EC6597}"/>
                    </a:ext>
                  </a:extLst>
                </p:cNvPr>
                <p:cNvSpPr/>
                <p:nvPr/>
              </p:nvSpPr>
              <p:spPr>
                <a:xfrm>
                  <a:off x="9137617" y="6261068"/>
                  <a:ext cx="71" cy="3571"/>
                </a:xfrm>
                <a:custGeom>
                  <a:avLst/>
                  <a:gdLst>
                    <a:gd name="connsiteX0" fmla="*/ 71 w 71"/>
                    <a:gd name="connsiteY0" fmla="*/ 0 h 3571"/>
                    <a:gd name="connsiteX1" fmla="*/ 71 w 71"/>
                    <a:gd name="connsiteY1" fmla="*/ 0 h 3571"/>
                    <a:gd name="connsiteX2" fmla="*/ 0 w 71"/>
                    <a:gd name="connsiteY2" fmla="*/ 0 h 3571"/>
                    <a:gd name="connsiteX3" fmla="*/ 71 w 71"/>
                    <a:gd name="connsiteY3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" h="3571">
                      <a:moveTo>
                        <a:pt x="71" y="0"/>
                      </a:move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36" y="0"/>
                        <a:pt x="36" y="0"/>
                        <a:pt x="0" y="0"/>
                      </a:cubicBezTo>
                      <a:lnTo>
                        <a:pt x="71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" name="Freeform 136">
                  <a:extLst>
                    <a:ext uri="{FF2B5EF4-FFF2-40B4-BE49-F238E27FC236}">
                      <a16:creationId xmlns:a16="http://schemas.microsoft.com/office/drawing/2014/main" id="{C104CFD9-7766-FE43-B53F-39F43571CA11}"/>
                    </a:ext>
                  </a:extLst>
                </p:cNvPr>
                <p:cNvSpPr/>
                <p:nvPr/>
              </p:nvSpPr>
              <p:spPr>
                <a:xfrm>
                  <a:off x="9137011" y="6259369"/>
                  <a:ext cx="12643" cy="6627"/>
                </a:xfrm>
                <a:custGeom>
                  <a:avLst/>
                  <a:gdLst>
                    <a:gd name="connsiteX0" fmla="*/ 1392 w 12643"/>
                    <a:gd name="connsiteY0" fmla="*/ 841 h 6627"/>
                    <a:gd name="connsiteX1" fmla="*/ 320 w 12643"/>
                    <a:gd name="connsiteY1" fmla="*/ 1341 h 6627"/>
                    <a:gd name="connsiteX2" fmla="*/ 642 w 12643"/>
                    <a:gd name="connsiteY2" fmla="*/ 1663 h 6627"/>
                    <a:gd name="connsiteX3" fmla="*/ 1463 w 12643"/>
                    <a:gd name="connsiteY3" fmla="*/ 1877 h 6627"/>
                    <a:gd name="connsiteX4" fmla="*/ 927 w 12643"/>
                    <a:gd name="connsiteY4" fmla="*/ 1912 h 6627"/>
                    <a:gd name="connsiteX5" fmla="*/ 1106 w 12643"/>
                    <a:gd name="connsiteY5" fmla="*/ 1984 h 6627"/>
                    <a:gd name="connsiteX6" fmla="*/ 963 w 12643"/>
                    <a:gd name="connsiteY6" fmla="*/ 1984 h 6627"/>
                    <a:gd name="connsiteX7" fmla="*/ 1321 w 12643"/>
                    <a:gd name="connsiteY7" fmla="*/ 2055 h 6627"/>
                    <a:gd name="connsiteX8" fmla="*/ 1178 w 12643"/>
                    <a:gd name="connsiteY8" fmla="*/ 2055 h 6627"/>
                    <a:gd name="connsiteX9" fmla="*/ 1249 w 12643"/>
                    <a:gd name="connsiteY9" fmla="*/ 2091 h 6627"/>
                    <a:gd name="connsiteX10" fmla="*/ 1035 w 12643"/>
                    <a:gd name="connsiteY10" fmla="*/ 2091 h 6627"/>
                    <a:gd name="connsiteX11" fmla="*/ 1285 w 12643"/>
                    <a:gd name="connsiteY11" fmla="*/ 2234 h 6627"/>
                    <a:gd name="connsiteX12" fmla="*/ 1963 w 12643"/>
                    <a:gd name="connsiteY12" fmla="*/ 2234 h 6627"/>
                    <a:gd name="connsiteX13" fmla="*/ 1713 w 12643"/>
                    <a:gd name="connsiteY13" fmla="*/ 2484 h 6627"/>
                    <a:gd name="connsiteX14" fmla="*/ 1570 w 12643"/>
                    <a:gd name="connsiteY14" fmla="*/ 2484 h 6627"/>
                    <a:gd name="connsiteX15" fmla="*/ 2035 w 12643"/>
                    <a:gd name="connsiteY15" fmla="*/ 2805 h 6627"/>
                    <a:gd name="connsiteX16" fmla="*/ 1535 w 12643"/>
                    <a:gd name="connsiteY16" fmla="*/ 2805 h 6627"/>
                    <a:gd name="connsiteX17" fmla="*/ 3142 w 12643"/>
                    <a:gd name="connsiteY17" fmla="*/ 2913 h 6627"/>
                    <a:gd name="connsiteX18" fmla="*/ 2249 w 12643"/>
                    <a:gd name="connsiteY18" fmla="*/ 2948 h 6627"/>
                    <a:gd name="connsiteX19" fmla="*/ 3106 w 12643"/>
                    <a:gd name="connsiteY19" fmla="*/ 3020 h 6627"/>
                    <a:gd name="connsiteX20" fmla="*/ 2892 w 12643"/>
                    <a:gd name="connsiteY20" fmla="*/ 3020 h 6627"/>
                    <a:gd name="connsiteX21" fmla="*/ 3071 w 12643"/>
                    <a:gd name="connsiteY21" fmla="*/ 3127 h 6627"/>
                    <a:gd name="connsiteX22" fmla="*/ 4142 w 12643"/>
                    <a:gd name="connsiteY22" fmla="*/ 3091 h 6627"/>
                    <a:gd name="connsiteX23" fmla="*/ 3106 w 12643"/>
                    <a:gd name="connsiteY23" fmla="*/ 3163 h 6627"/>
                    <a:gd name="connsiteX24" fmla="*/ 3999 w 12643"/>
                    <a:gd name="connsiteY24" fmla="*/ 3163 h 6627"/>
                    <a:gd name="connsiteX25" fmla="*/ 1820 w 12643"/>
                    <a:gd name="connsiteY25" fmla="*/ 3341 h 6627"/>
                    <a:gd name="connsiteX26" fmla="*/ 2142 w 12643"/>
                    <a:gd name="connsiteY26" fmla="*/ 4163 h 6627"/>
                    <a:gd name="connsiteX27" fmla="*/ 1463 w 12643"/>
                    <a:gd name="connsiteY27" fmla="*/ 4163 h 6627"/>
                    <a:gd name="connsiteX28" fmla="*/ 1999 w 12643"/>
                    <a:gd name="connsiteY28" fmla="*/ 4234 h 6627"/>
                    <a:gd name="connsiteX29" fmla="*/ 2463 w 12643"/>
                    <a:gd name="connsiteY29" fmla="*/ 4270 h 6627"/>
                    <a:gd name="connsiteX30" fmla="*/ 1892 w 12643"/>
                    <a:gd name="connsiteY30" fmla="*/ 4270 h 6627"/>
                    <a:gd name="connsiteX31" fmla="*/ 2321 w 12643"/>
                    <a:gd name="connsiteY31" fmla="*/ 4306 h 6627"/>
                    <a:gd name="connsiteX32" fmla="*/ 1713 w 12643"/>
                    <a:gd name="connsiteY32" fmla="*/ 4342 h 6627"/>
                    <a:gd name="connsiteX33" fmla="*/ 2178 w 12643"/>
                    <a:gd name="connsiteY33" fmla="*/ 4663 h 6627"/>
                    <a:gd name="connsiteX34" fmla="*/ 2749 w 12643"/>
                    <a:gd name="connsiteY34" fmla="*/ 5199 h 6627"/>
                    <a:gd name="connsiteX35" fmla="*/ 1999 w 12643"/>
                    <a:gd name="connsiteY35" fmla="*/ 5878 h 6627"/>
                    <a:gd name="connsiteX36" fmla="*/ 2285 w 12643"/>
                    <a:gd name="connsiteY36" fmla="*/ 5913 h 6627"/>
                    <a:gd name="connsiteX37" fmla="*/ 2142 w 12643"/>
                    <a:gd name="connsiteY37" fmla="*/ 6127 h 6627"/>
                    <a:gd name="connsiteX38" fmla="*/ 9893 w 12643"/>
                    <a:gd name="connsiteY38" fmla="*/ 6342 h 6627"/>
                    <a:gd name="connsiteX39" fmla="*/ 10107 w 12643"/>
                    <a:gd name="connsiteY39" fmla="*/ 6342 h 6627"/>
                    <a:gd name="connsiteX40" fmla="*/ 9679 w 12643"/>
                    <a:gd name="connsiteY40" fmla="*/ 6092 h 6627"/>
                    <a:gd name="connsiteX41" fmla="*/ 10250 w 12643"/>
                    <a:gd name="connsiteY41" fmla="*/ 5984 h 6627"/>
                    <a:gd name="connsiteX42" fmla="*/ 10357 w 12643"/>
                    <a:gd name="connsiteY42" fmla="*/ 5984 h 6627"/>
                    <a:gd name="connsiteX43" fmla="*/ 10286 w 12643"/>
                    <a:gd name="connsiteY43" fmla="*/ 5770 h 6627"/>
                    <a:gd name="connsiteX44" fmla="*/ 10786 w 12643"/>
                    <a:gd name="connsiteY44" fmla="*/ 5806 h 6627"/>
                    <a:gd name="connsiteX45" fmla="*/ 11107 w 12643"/>
                    <a:gd name="connsiteY45" fmla="*/ 5699 h 6627"/>
                    <a:gd name="connsiteX46" fmla="*/ 10036 w 12643"/>
                    <a:gd name="connsiteY46" fmla="*/ 5378 h 6627"/>
                    <a:gd name="connsiteX47" fmla="*/ 10250 w 12643"/>
                    <a:gd name="connsiteY47" fmla="*/ 5378 h 6627"/>
                    <a:gd name="connsiteX48" fmla="*/ 9714 w 12643"/>
                    <a:gd name="connsiteY48" fmla="*/ 5270 h 6627"/>
                    <a:gd name="connsiteX49" fmla="*/ 9893 w 12643"/>
                    <a:gd name="connsiteY49" fmla="*/ 5270 h 6627"/>
                    <a:gd name="connsiteX50" fmla="*/ 9429 w 12643"/>
                    <a:gd name="connsiteY50" fmla="*/ 5091 h 6627"/>
                    <a:gd name="connsiteX51" fmla="*/ 9929 w 12643"/>
                    <a:gd name="connsiteY51" fmla="*/ 5091 h 6627"/>
                    <a:gd name="connsiteX52" fmla="*/ 9822 w 12643"/>
                    <a:gd name="connsiteY52" fmla="*/ 5020 h 6627"/>
                    <a:gd name="connsiteX53" fmla="*/ 9714 w 12643"/>
                    <a:gd name="connsiteY53" fmla="*/ 5056 h 6627"/>
                    <a:gd name="connsiteX54" fmla="*/ 9679 w 12643"/>
                    <a:gd name="connsiteY54" fmla="*/ 4913 h 6627"/>
                    <a:gd name="connsiteX55" fmla="*/ 7464 w 12643"/>
                    <a:gd name="connsiteY55" fmla="*/ 4734 h 6627"/>
                    <a:gd name="connsiteX56" fmla="*/ 8036 w 12643"/>
                    <a:gd name="connsiteY56" fmla="*/ 4699 h 6627"/>
                    <a:gd name="connsiteX57" fmla="*/ 9071 w 12643"/>
                    <a:gd name="connsiteY57" fmla="*/ 4699 h 6627"/>
                    <a:gd name="connsiteX58" fmla="*/ 9321 w 12643"/>
                    <a:gd name="connsiteY58" fmla="*/ 4591 h 6627"/>
                    <a:gd name="connsiteX59" fmla="*/ 9893 w 12643"/>
                    <a:gd name="connsiteY59" fmla="*/ 4591 h 6627"/>
                    <a:gd name="connsiteX60" fmla="*/ 9643 w 12643"/>
                    <a:gd name="connsiteY60" fmla="*/ 4413 h 6627"/>
                    <a:gd name="connsiteX61" fmla="*/ 10214 w 12643"/>
                    <a:gd name="connsiteY61" fmla="*/ 4306 h 6627"/>
                    <a:gd name="connsiteX62" fmla="*/ 11000 w 12643"/>
                    <a:gd name="connsiteY62" fmla="*/ 4270 h 6627"/>
                    <a:gd name="connsiteX63" fmla="*/ 10429 w 12643"/>
                    <a:gd name="connsiteY63" fmla="*/ 4199 h 6627"/>
                    <a:gd name="connsiteX64" fmla="*/ 11286 w 12643"/>
                    <a:gd name="connsiteY64" fmla="*/ 4163 h 6627"/>
                    <a:gd name="connsiteX65" fmla="*/ 11500 w 12643"/>
                    <a:gd name="connsiteY65" fmla="*/ 3913 h 6627"/>
                    <a:gd name="connsiteX66" fmla="*/ 10429 w 12643"/>
                    <a:gd name="connsiteY66" fmla="*/ 3806 h 6627"/>
                    <a:gd name="connsiteX67" fmla="*/ 11393 w 12643"/>
                    <a:gd name="connsiteY67" fmla="*/ 3770 h 6627"/>
                    <a:gd name="connsiteX68" fmla="*/ 11286 w 12643"/>
                    <a:gd name="connsiteY68" fmla="*/ 3770 h 6627"/>
                    <a:gd name="connsiteX69" fmla="*/ 11857 w 12643"/>
                    <a:gd name="connsiteY69" fmla="*/ 3770 h 6627"/>
                    <a:gd name="connsiteX70" fmla="*/ 11429 w 12643"/>
                    <a:gd name="connsiteY70" fmla="*/ 3592 h 6627"/>
                    <a:gd name="connsiteX71" fmla="*/ 10893 w 12643"/>
                    <a:gd name="connsiteY71" fmla="*/ 3627 h 6627"/>
                    <a:gd name="connsiteX72" fmla="*/ 10964 w 12643"/>
                    <a:gd name="connsiteY72" fmla="*/ 3556 h 6627"/>
                    <a:gd name="connsiteX73" fmla="*/ 11429 w 12643"/>
                    <a:gd name="connsiteY73" fmla="*/ 3556 h 6627"/>
                    <a:gd name="connsiteX74" fmla="*/ 11715 w 12643"/>
                    <a:gd name="connsiteY74" fmla="*/ 3484 h 6627"/>
                    <a:gd name="connsiteX75" fmla="*/ 11143 w 12643"/>
                    <a:gd name="connsiteY75" fmla="*/ 3484 h 6627"/>
                    <a:gd name="connsiteX76" fmla="*/ 11608 w 12643"/>
                    <a:gd name="connsiteY76" fmla="*/ 3377 h 6627"/>
                    <a:gd name="connsiteX77" fmla="*/ 10643 w 12643"/>
                    <a:gd name="connsiteY77" fmla="*/ 3377 h 6627"/>
                    <a:gd name="connsiteX78" fmla="*/ 11822 w 12643"/>
                    <a:gd name="connsiteY78" fmla="*/ 3163 h 6627"/>
                    <a:gd name="connsiteX79" fmla="*/ 11072 w 12643"/>
                    <a:gd name="connsiteY79" fmla="*/ 3127 h 6627"/>
                    <a:gd name="connsiteX80" fmla="*/ 11643 w 12643"/>
                    <a:gd name="connsiteY80" fmla="*/ 3127 h 6627"/>
                    <a:gd name="connsiteX81" fmla="*/ 12250 w 12643"/>
                    <a:gd name="connsiteY81" fmla="*/ 3020 h 6627"/>
                    <a:gd name="connsiteX82" fmla="*/ 12643 w 12643"/>
                    <a:gd name="connsiteY82" fmla="*/ 3020 h 6627"/>
                    <a:gd name="connsiteX83" fmla="*/ 11465 w 12643"/>
                    <a:gd name="connsiteY83" fmla="*/ 2984 h 6627"/>
                    <a:gd name="connsiteX84" fmla="*/ 11107 w 12643"/>
                    <a:gd name="connsiteY84" fmla="*/ 2877 h 6627"/>
                    <a:gd name="connsiteX85" fmla="*/ 10107 w 12643"/>
                    <a:gd name="connsiteY85" fmla="*/ 2841 h 6627"/>
                    <a:gd name="connsiteX86" fmla="*/ 10643 w 12643"/>
                    <a:gd name="connsiteY86" fmla="*/ 2841 h 6627"/>
                    <a:gd name="connsiteX87" fmla="*/ 10429 w 12643"/>
                    <a:gd name="connsiteY87" fmla="*/ 2805 h 6627"/>
                    <a:gd name="connsiteX88" fmla="*/ 11143 w 12643"/>
                    <a:gd name="connsiteY88" fmla="*/ 2770 h 6627"/>
                    <a:gd name="connsiteX89" fmla="*/ 11822 w 12643"/>
                    <a:gd name="connsiteY89" fmla="*/ 2805 h 6627"/>
                    <a:gd name="connsiteX90" fmla="*/ 10822 w 12643"/>
                    <a:gd name="connsiteY90" fmla="*/ 2734 h 6627"/>
                    <a:gd name="connsiteX91" fmla="*/ 11429 w 12643"/>
                    <a:gd name="connsiteY91" fmla="*/ 2591 h 6627"/>
                    <a:gd name="connsiteX92" fmla="*/ 10964 w 12643"/>
                    <a:gd name="connsiteY92" fmla="*/ 2484 h 6627"/>
                    <a:gd name="connsiteX93" fmla="*/ 12322 w 12643"/>
                    <a:gd name="connsiteY93" fmla="*/ 2484 h 6627"/>
                    <a:gd name="connsiteX94" fmla="*/ 11857 w 12643"/>
                    <a:gd name="connsiteY94" fmla="*/ 2377 h 6627"/>
                    <a:gd name="connsiteX95" fmla="*/ 11929 w 12643"/>
                    <a:gd name="connsiteY95" fmla="*/ 2377 h 6627"/>
                    <a:gd name="connsiteX96" fmla="*/ 11822 w 12643"/>
                    <a:gd name="connsiteY96" fmla="*/ 2127 h 6627"/>
                    <a:gd name="connsiteX97" fmla="*/ 10679 w 12643"/>
                    <a:gd name="connsiteY97" fmla="*/ 2091 h 6627"/>
                    <a:gd name="connsiteX98" fmla="*/ 9786 w 12643"/>
                    <a:gd name="connsiteY98" fmla="*/ 1877 h 6627"/>
                    <a:gd name="connsiteX99" fmla="*/ 10536 w 12643"/>
                    <a:gd name="connsiteY99" fmla="*/ 1806 h 6627"/>
                    <a:gd name="connsiteX100" fmla="*/ 10679 w 12643"/>
                    <a:gd name="connsiteY100" fmla="*/ 1806 h 6627"/>
                    <a:gd name="connsiteX101" fmla="*/ 10500 w 12643"/>
                    <a:gd name="connsiteY101" fmla="*/ 1627 h 6627"/>
                    <a:gd name="connsiteX102" fmla="*/ 9321 w 12643"/>
                    <a:gd name="connsiteY102" fmla="*/ 1555 h 6627"/>
                    <a:gd name="connsiteX103" fmla="*/ 9714 w 12643"/>
                    <a:gd name="connsiteY103" fmla="*/ 1520 h 6627"/>
                    <a:gd name="connsiteX104" fmla="*/ 10286 w 12643"/>
                    <a:gd name="connsiteY104" fmla="*/ 1520 h 6627"/>
                    <a:gd name="connsiteX105" fmla="*/ 9964 w 12643"/>
                    <a:gd name="connsiteY105" fmla="*/ 1520 h 6627"/>
                    <a:gd name="connsiteX106" fmla="*/ 10071 w 12643"/>
                    <a:gd name="connsiteY106" fmla="*/ 1520 h 6627"/>
                    <a:gd name="connsiteX107" fmla="*/ 9679 w 12643"/>
                    <a:gd name="connsiteY107" fmla="*/ 1520 h 6627"/>
                    <a:gd name="connsiteX108" fmla="*/ 9393 w 12643"/>
                    <a:gd name="connsiteY108" fmla="*/ 1520 h 6627"/>
                    <a:gd name="connsiteX109" fmla="*/ 10179 w 12643"/>
                    <a:gd name="connsiteY109" fmla="*/ 1413 h 6627"/>
                    <a:gd name="connsiteX110" fmla="*/ 8821 w 12643"/>
                    <a:gd name="connsiteY110" fmla="*/ 1163 h 6627"/>
                    <a:gd name="connsiteX111" fmla="*/ 9786 w 12643"/>
                    <a:gd name="connsiteY111" fmla="*/ 1198 h 6627"/>
                    <a:gd name="connsiteX112" fmla="*/ 9643 w 12643"/>
                    <a:gd name="connsiteY112" fmla="*/ 1127 h 6627"/>
                    <a:gd name="connsiteX113" fmla="*/ 10107 w 12643"/>
                    <a:gd name="connsiteY113" fmla="*/ 1163 h 6627"/>
                    <a:gd name="connsiteX114" fmla="*/ 10036 w 12643"/>
                    <a:gd name="connsiteY114" fmla="*/ 948 h 6627"/>
                    <a:gd name="connsiteX115" fmla="*/ 9536 w 12643"/>
                    <a:gd name="connsiteY115" fmla="*/ 948 h 6627"/>
                    <a:gd name="connsiteX116" fmla="*/ 9607 w 12643"/>
                    <a:gd name="connsiteY116" fmla="*/ 948 h 6627"/>
                    <a:gd name="connsiteX117" fmla="*/ 8929 w 12643"/>
                    <a:gd name="connsiteY117" fmla="*/ 913 h 6627"/>
                    <a:gd name="connsiteX118" fmla="*/ 10107 w 12643"/>
                    <a:gd name="connsiteY118" fmla="*/ 877 h 6627"/>
                    <a:gd name="connsiteX119" fmla="*/ 9572 w 12643"/>
                    <a:gd name="connsiteY119" fmla="*/ 734 h 6627"/>
                    <a:gd name="connsiteX120" fmla="*/ 9000 w 12643"/>
                    <a:gd name="connsiteY120" fmla="*/ 734 h 6627"/>
                    <a:gd name="connsiteX121" fmla="*/ 9286 w 12643"/>
                    <a:gd name="connsiteY121" fmla="*/ 698 h 6627"/>
                    <a:gd name="connsiteX122" fmla="*/ 10000 w 12643"/>
                    <a:gd name="connsiteY122" fmla="*/ 698 h 6627"/>
                    <a:gd name="connsiteX123" fmla="*/ 8964 w 12643"/>
                    <a:gd name="connsiteY123" fmla="*/ 627 h 6627"/>
                    <a:gd name="connsiteX124" fmla="*/ 9822 w 12643"/>
                    <a:gd name="connsiteY124" fmla="*/ 662 h 6627"/>
                    <a:gd name="connsiteX125" fmla="*/ 9714 w 12643"/>
                    <a:gd name="connsiteY125" fmla="*/ 556 h 6627"/>
                    <a:gd name="connsiteX126" fmla="*/ 8393 w 12643"/>
                    <a:gd name="connsiteY126" fmla="*/ 556 h 6627"/>
                    <a:gd name="connsiteX127" fmla="*/ 8178 w 12643"/>
                    <a:gd name="connsiteY127" fmla="*/ 448 h 6627"/>
                    <a:gd name="connsiteX128" fmla="*/ 7536 w 12643"/>
                    <a:gd name="connsiteY128" fmla="*/ 448 h 6627"/>
                    <a:gd name="connsiteX129" fmla="*/ 7750 w 12643"/>
                    <a:gd name="connsiteY129" fmla="*/ 270 h 6627"/>
                    <a:gd name="connsiteX130" fmla="*/ 642 w 12643"/>
                    <a:gd name="connsiteY130" fmla="*/ 162 h 6627"/>
                    <a:gd name="connsiteX131" fmla="*/ 1392 w 12643"/>
                    <a:gd name="connsiteY131" fmla="*/ 841 h 6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</a:cxnLst>
                  <a:rect l="l" t="t" r="r" b="b"/>
                  <a:pathLst>
                    <a:path w="12643" h="6627">
                      <a:moveTo>
                        <a:pt x="1392" y="841"/>
                      </a:moveTo>
                      <a:cubicBezTo>
                        <a:pt x="1070" y="1055"/>
                        <a:pt x="-180" y="1127"/>
                        <a:pt x="320" y="1341"/>
                      </a:cubicBezTo>
                      <a:cubicBezTo>
                        <a:pt x="213" y="1449"/>
                        <a:pt x="499" y="1555"/>
                        <a:pt x="642" y="1663"/>
                      </a:cubicBezTo>
                      <a:cubicBezTo>
                        <a:pt x="1606" y="1698"/>
                        <a:pt x="642" y="1806"/>
                        <a:pt x="1463" y="1877"/>
                      </a:cubicBezTo>
                      <a:lnTo>
                        <a:pt x="927" y="1912"/>
                      </a:lnTo>
                      <a:cubicBezTo>
                        <a:pt x="1213" y="1948"/>
                        <a:pt x="1392" y="1948"/>
                        <a:pt x="1106" y="1984"/>
                      </a:cubicBezTo>
                      <a:lnTo>
                        <a:pt x="963" y="1984"/>
                      </a:lnTo>
                      <a:cubicBezTo>
                        <a:pt x="1392" y="2020"/>
                        <a:pt x="1142" y="2055"/>
                        <a:pt x="1321" y="2055"/>
                      </a:cubicBezTo>
                      <a:lnTo>
                        <a:pt x="1178" y="2055"/>
                      </a:lnTo>
                      <a:lnTo>
                        <a:pt x="1249" y="2091"/>
                      </a:lnTo>
                      <a:lnTo>
                        <a:pt x="1035" y="2091"/>
                      </a:lnTo>
                      <a:cubicBezTo>
                        <a:pt x="1463" y="2163"/>
                        <a:pt x="1499" y="2199"/>
                        <a:pt x="1285" y="2234"/>
                      </a:cubicBezTo>
                      <a:lnTo>
                        <a:pt x="1963" y="2234"/>
                      </a:lnTo>
                      <a:cubicBezTo>
                        <a:pt x="1213" y="2342"/>
                        <a:pt x="2606" y="2377"/>
                        <a:pt x="1713" y="2484"/>
                      </a:cubicBezTo>
                      <a:lnTo>
                        <a:pt x="1570" y="2484"/>
                      </a:lnTo>
                      <a:cubicBezTo>
                        <a:pt x="3321" y="2591"/>
                        <a:pt x="392" y="2663"/>
                        <a:pt x="2035" y="2805"/>
                      </a:cubicBezTo>
                      <a:cubicBezTo>
                        <a:pt x="1820" y="2805"/>
                        <a:pt x="1678" y="2805"/>
                        <a:pt x="1535" y="2805"/>
                      </a:cubicBezTo>
                      <a:cubicBezTo>
                        <a:pt x="1713" y="2877"/>
                        <a:pt x="1820" y="2913"/>
                        <a:pt x="3142" y="2913"/>
                      </a:cubicBezTo>
                      <a:cubicBezTo>
                        <a:pt x="3106" y="2948"/>
                        <a:pt x="2749" y="2948"/>
                        <a:pt x="2249" y="2948"/>
                      </a:cubicBezTo>
                      <a:cubicBezTo>
                        <a:pt x="2821" y="2948"/>
                        <a:pt x="3071" y="2984"/>
                        <a:pt x="3106" y="3020"/>
                      </a:cubicBezTo>
                      <a:lnTo>
                        <a:pt x="2892" y="3020"/>
                      </a:lnTo>
                      <a:lnTo>
                        <a:pt x="3071" y="3127"/>
                      </a:lnTo>
                      <a:lnTo>
                        <a:pt x="4142" y="3091"/>
                      </a:lnTo>
                      <a:cubicBezTo>
                        <a:pt x="3821" y="3127"/>
                        <a:pt x="2821" y="3091"/>
                        <a:pt x="3106" y="3163"/>
                      </a:cubicBezTo>
                      <a:lnTo>
                        <a:pt x="3999" y="3163"/>
                      </a:lnTo>
                      <a:cubicBezTo>
                        <a:pt x="3821" y="3234"/>
                        <a:pt x="2463" y="3270"/>
                        <a:pt x="1820" y="3341"/>
                      </a:cubicBezTo>
                      <a:cubicBezTo>
                        <a:pt x="1428" y="3627"/>
                        <a:pt x="3714" y="3913"/>
                        <a:pt x="2142" y="4163"/>
                      </a:cubicBezTo>
                      <a:lnTo>
                        <a:pt x="1463" y="4163"/>
                      </a:lnTo>
                      <a:cubicBezTo>
                        <a:pt x="499" y="4163"/>
                        <a:pt x="2928" y="4234"/>
                        <a:pt x="1999" y="4234"/>
                      </a:cubicBezTo>
                      <a:lnTo>
                        <a:pt x="2463" y="4270"/>
                      </a:lnTo>
                      <a:cubicBezTo>
                        <a:pt x="2285" y="4270"/>
                        <a:pt x="2106" y="4306"/>
                        <a:pt x="1892" y="4270"/>
                      </a:cubicBezTo>
                      <a:cubicBezTo>
                        <a:pt x="1856" y="4306"/>
                        <a:pt x="1999" y="4306"/>
                        <a:pt x="2321" y="4306"/>
                      </a:cubicBezTo>
                      <a:lnTo>
                        <a:pt x="1713" y="4342"/>
                      </a:lnTo>
                      <a:cubicBezTo>
                        <a:pt x="1249" y="4449"/>
                        <a:pt x="2428" y="4556"/>
                        <a:pt x="2178" y="4663"/>
                      </a:cubicBezTo>
                      <a:cubicBezTo>
                        <a:pt x="927" y="4806"/>
                        <a:pt x="2070" y="5056"/>
                        <a:pt x="2749" y="5199"/>
                      </a:cubicBezTo>
                      <a:cubicBezTo>
                        <a:pt x="4214" y="5413"/>
                        <a:pt x="320" y="5663"/>
                        <a:pt x="1999" y="5878"/>
                      </a:cubicBezTo>
                      <a:cubicBezTo>
                        <a:pt x="1856" y="5878"/>
                        <a:pt x="2178" y="5913"/>
                        <a:pt x="2285" y="5913"/>
                      </a:cubicBezTo>
                      <a:lnTo>
                        <a:pt x="2142" y="6127"/>
                      </a:lnTo>
                      <a:cubicBezTo>
                        <a:pt x="2142" y="6127"/>
                        <a:pt x="1785" y="7092"/>
                        <a:pt x="9893" y="6342"/>
                      </a:cubicBezTo>
                      <a:lnTo>
                        <a:pt x="10107" y="6342"/>
                      </a:lnTo>
                      <a:cubicBezTo>
                        <a:pt x="10643" y="6235"/>
                        <a:pt x="10750" y="6163"/>
                        <a:pt x="9679" y="6092"/>
                      </a:cubicBezTo>
                      <a:cubicBezTo>
                        <a:pt x="11000" y="6092"/>
                        <a:pt x="9822" y="6020"/>
                        <a:pt x="10250" y="5984"/>
                      </a:cubicBezTo>
                      <a:lnTo>
                        <a:pt x="10357" y="5984"/>
                      </a:lnTo>
                      <a:cubicBezTo>
                        <a:pt x="9357" y="5913"/>
                        <a:pt x="11214" y="5842"/>
                        <a:pt x="10286" y="5770"/>
                      </a:cubicBezTo>
                      <a:cubicBezTo>
                        <a:pt x="10393" y="5770"/>
                        <a:pt x="10750" y="5770"/>
                        <a:pt x="10786" y="5806"/>
                      </a:cubicBezTo>
                      <a:cubicBezTo>
                        <a:pt x="10607" y="5770"/>
                        <a:pt x="10322" y="5699"/>
                        <a:pt x="11107" y="5699"/>
                      </a:cubicBezTo>
                      <a:cubicBezTo>
                        <a:pt x="10893" y="5592"/>
                        <a:pt x="11250" y="5449"/>
                        <a:pt x="10036" y="5378"/>
                      </a:cubicBezTo>
                      <a:lnTo>
                        <a:pt x="10250" y="5378"/>
                      </a:lnTo>
                      <a:cubicBezTo>
                        <a:pt x="9429" y="5342"/>
                        <a:pt x="10143" y="5342"/>
                        <a:pt x="9714" y="5270"/>
                      </a:cubicBezTo>
                      <a:cubicBezTo>
                        <a:pt x="9822" y="5270"/>
                        <a:pt x="9857" y="5270"/>
                        <a:pt x="9893" y="5270"/>
                      </a:cubicBezTo>
                      <a:cubicBezTo>
                        <a:pt x="9071" y="5235"/>
                        <a:pt x="9750" y="5127"/>
                        <a:pt x="9429" y="5091"/>
                      </a:cubicBezTo>
                      <a:lnTo>
                        <a:pt x="9929" y="5091"/>
                      </a:lnTo>
                      <a:lnTo>
                        <a:pt x="9822" y="5020"/>
                      </a:lnTo>
                      <a:lnTo>
                        <a:pt x="9714" y="5056"/>
                      </a:lnTo>
                      <a:cubicBezTo>
                        <a:pt x="8321" y="5056"/>
                        <a:pt x="10607" y="4985"/>
                        <a:pt x="9679" y="4913"/>
                      </a:cubicBezTo>
                      <a:cubicBezTo>
                        <a:pt x="9857" y="4842"/>
                        <a:pt x="6785" y="4806"/>
                        <a:pt x="7464" y="4734"/>
                      </a:cubicBezTo>
                      <a:cubicBezTo>
                        <a:pt x="6821" y="4699"/>
                        <a:pt x="8536" y="4770"/>
                        <a:pt x="8036" y="4699"/>
                      </a:cubicBezTo>
                      <a:cubicBezTo>
                        <a:pt x="8750" y="4699"/>
                        <a:pt x="8500" y="4734"/>
                        <a:pt x="9071" y="4699"/>
                      </a:cubicBezTo>
                      <a:cubicBezTo>
                        <a:pt x="8714" y="4663"/>
                        <a:pt x="9822" y="4627"/>
                        <a:pt x="9321" y="4591"/>
                      </a:cubicBezTo>
                      <a:lnTo>
                        <a:pt x="9893" y="4591"/>
                      </a:lnTo>
                      <a:cubicBezTo>
                        <a:pt x="8857" y="4520"/>
                        <a:pt x="10643" y="4449"/>
                        <a:pt x="9643" y="4413"/>
                      </a:cubicBezTo>
                      <a:cubicBezTo>
                        <a:pt x="9178" y="4342"/>
                        <a:pt x="11322" y="4377"/>
                        <a:pt x="10214" y="4306"/>
                      </a:cubicBezTo>
                      <a:lnTo>
                        <a:pt x="11000" y="4270"/>
                      </a:lnTo>
                      <a:cubicBezTo>
                        <a:pt x="11107" y="4234"/>
                        <a:pt x="10071" y="4234"/>
                        <a:pt x="10429" y="4199"/>
                      </a:cubicBezTo>
                      <a:cubicBezTo>
                        <a:pt x="10929" y="4199"/>
                        <a:pt x="10822" y="4163"/>
                        <a:pt x="11286" y="4163"/>
                      </a:cubicBezTo>
                      <a:cubicBezTo>
                        <a:pt x="12036" y="4092"/>
                        <a:pt x="10214" y="3984"/>
                        <a:pt x="11500" y="3913"/>
                      </a:cubicBezTo>
                      <a:cubicBezTo>
                        <a:pt x="10572" y="3877"/>
                        <a:pt x="11107" y="3841"/>
                        <a:pt x="10429" y="3806"/>
                      </a:cubicBezTo>
                      <a:cubicBezTo>
                        <a:pt x="10822" y="3806"/>
                        <a:pt x="10500" y="3698"/>
                        <a:pt x="11393" y="3770"/>
                      </a:cubicBezTo>
                      <a:cubicBezTo>
                        <a:pt x="11465" y="3770"/>
                        <a:pt x="11465" y="3770"/>
                        <a:pt x="11286" y="3770"/>
                      </a:cubicBezTo>
                      <a:lnTo>
                        <a:pt x="11857" y="3770"/>
                      </a:lnTo>
                      <a:cubicBezTo>
                        <a:pt x="12929" y="3698"/>
                        <a:pt x="11286" y="3663"/>
                        <a:pt x="11429" y="3592"/>
                      </a:cubicBezTo>
                      <a:cubicBezTo>
                        <a:pt x="11250" y="3592"/>
                        <a:pt x="11286" y="3627"/>
                        <a:pt x="10893" y="3627"/>
                      </a:cubicBezTo>
                      <a:lnTo>
                        <a:pt x="10964" y="3556"/>
                      </a:lnTo>
                      <a:lnTo>
                        <a:pt x="11429" y="3556"/>
                      </a:lnTo>
                      <a:lnTo>
                        <a:pt x="11715" y="3484"/>
                      </a:lnTo>
                      <a:lnTo>
                        <a:pt x="11143" y="3484"/>
                      </a:lnTo>
                      <a:cubicBezTo>
                        <a:pt x="11429" y="3449"/>
                        <a:pt x="12429" y="3413"/>
                        <a:pt x="11608" y="3377"/>
                      </a:cubicBezTo>
                      <a:cubicBezTo>
                        <a:pt x="11143" y="3341"/>
                        <a:pt x="10822" y="3413"/>
                        <a:pt x="10643" y="3377"/>
                      </a:cubicBezTo>
                      <a:cubicBezTo>
                        <a:pt x="11036" y="3306"/>
                        <a:pt x="11643" y="3234"/>
                        <a:pt x="11822" y="3163"/>
                      </a:cubicBezTo>
                      <a:cubicBezTo>
                        <a:pt x="11179" y="3163"/>
                        <a:pt x="11179" y="3163"/>
                        <a:pt x="11072" y="3127"/>
                      </a:cubicBezTo>
                      <a:lnTo>
                        <a:pt x="11643" y="3127"/>
                      </a:lnTo>
                      <a:cubicBezTo>
                        <a:pt x="10857" y="3056"/>
                        <a:pt x="12893" y="3091"/>
                        <a:pt x="12250" y="3020"/>
                      </a:cubicBezTo>
                      <a:lnTo>
                        <a:pt x="12643" y="3020"/>
                      </a:lnTo>
                      <a:lnTo>
                        <a:pt x="11465" y="2984"/>
                      </a:lnTo>
                      <a:cubicBezTo>
                        <a:pt x="10322" y="2913"/>
                        <a:pt x="12643" y="2948"/>
                        <a:pt x="11107" y="2877"/>
                      </a:cubicBezTo>
                      <a:cubicBezTo>
                        <a:pt x="11214" y="2913"/>
                        <a:pt x="9857" y="2877"/>
                        <a:pt x="10107" y="2841"/>
                      </a:cubicBezTo>
                      <a:lnTo>
                        <a:pt x="10643" y="2841"/>
                      </a:lnTo>
                      <a:cubicBezTo>
                        <a:pt x="10536" y="2805"/>
                        <a:pt x="10286" y="2805"/>
                        <a:pt x="10429" y="2805"/>
                      </a:cubicBezTo>
                      <a:cubicBezTo>
                        <a:pt x="10715" y="2805"/>
                        <a:pt x="11214" y="2805"/>
                        <a:pt x="11143" y="2770"/>
                      </a:cubicBezTo>
                      <a:lnTo>
                        <a:pt x="11822" y="2805"/>
                      </a:lnTo>
                      <a:lnTo>
                        <a:pt x="10822" y="2734"/>
                      </a:lnTo>
                      <a:cubicBezTo>
                        <a:pt x="11393" y="2699"/>
                        <a:pt x="10679" y="2627"/>
                        <a:pt x="11429" y="2591"/>
                      </a:cubicBezTo>
                      <a:cubicBezTo>
                        <a:pt x="11429" y="2591"/>
                        <a:pt x="11822" y="2484"/>
                        <a:pt x="10964" y="2484"/>
                      </a:cubicBezTo>
                      <a:cubicBezTo>
                        <a:pt x="11500" y="2520"/>
                        <a:pt x="11679" y="2448"/>
                        <a:pt x="12322" y="2484"/>
                      </a:cubicBezTo>
                      <a:cubicBezTo>
                        <a:pt x="11715" y="2448"/>
                        <a:pt x="11250" y="2377"/>
                        <a:pt x="11857" y="2377"/>
                      </a:cubicBezTo>
                      <a:lnTo>
                        <a:pt x="11929" y="2377"/>
                      </a:lnTo>
                      <a:cubicBezTo>
                        <a:pt x="12572" y="2270"/>
                        <a:pt x="11036" y="2199"/>
                        <a:pt x="11822" y="2127"/>
                      </a:cubicBezTo>
                      <a:cubicBezTo>
                        <a:pt x="11179" y="2127"/>
                        <a:pt x="11536" y="2091"/>
                        <a:pt x="10679" y="2091"/>
                      </a:cubicBezTo>
                      <a:cubicBezTo>
                        <a:pt x="9857" y="1984"/>
                        <a:pt x="12393" y="1912"/>
                        <a:pt x="9786" y="1877"/>
                      </a:cubicBezTo>
                      <a:cubicBezTo>
                        <a:pt x="9643" y="1841"/>
                        <a:pt x="10393" y="1841"/>
                        <a:pt x="10536" y="1806"/>
                      </a:cubicBezTo>
                      <a:lnTo>
                        <a:pt x="10679" y="1806"/>
                      </a:lnTo>
                      <a:cubicBezTo>
                        <a:pt x="10465" y="1734"/>
                        <a:pt x="10429" y="1698"/>
                        <a:pt x="10500" y="1627"/>
                      </a:cubicBezTo>
                      <a:cubicBezTo>
                        <a:pt x="10250" y="1591"/>
                        <a:pt x="9036" y="1591"/>
                        <a:pt x="9321" y="1555"/>
                      </a:cubicBezTo>
                      <a:cubicBezTo>
                        <a:pt x="9786" y="1555"/>
                        <a:pt x="9714" y="1555"/>
                        <a:pt x="9714" y="1520"/>
                      </a:cubicBezTo>
                      <a:cubicBezTo>
                        <a:pt x="9786" y="1520"/>
                        <a:pt x="9964" y="1520"/>
                        <a:pt x="10286" y="1520"/>
                      </a:cubicBezTo>
                      <a:cubicBezTo>
                        <a:pt x="10143" y="1520"/>
                        <a:pt x="10036" y="1520"/>
                        <a:pt x="9964" y="1520"/>
                      </a:cubicBezTo>
                      <a:cubicBezTo>
                        <a:pt x="10000" y="1520"/>
                        <a:pt x="10036" y="1520"/>
                        <a:pt x="10071" y="1520"/>
                      </a:cubicBezTo>
                      <a:cubicBezTo>
                        <a:pt x="9893" y="1484"/>
                        <a:pt x="9750" y="1484"/>
                        <a:pt x="9679" y="1520"/>
                      </a:cubicBezTo>
                      <a:cubicBezTo>
                        <a:pt x="9607" y="1520"/>
                        <a:pt x="9500" y="1520"/>
                        <a:pt x="9393" y="1520"/>
                      </a:cubicBezTo>
                      <a:cubicBezTo>
                        <a:pt x="10000" y="1484"/>
                        <a:pt x="9357" y="1413"/>
                        <a:pt x="10179" y="1413"/>
                      </a:cubicBezTo>
                      <a:cubicBezTo>
                        <a:pt x="10000" y="1306"/>
                        <a:pt x="9143" y="1234"/>
                        <a:pt x="8821" y="1163"/>
                      </a:cubicBezTo>
                      <a:cubicBezTo>
                        <a:pt x="9250" y="1163"/>
                        <a:pt x="9607" y="1163"/>
                        <a:pt x="9786" y="1198"/>
                      </a:cubicBezTo>
                      <a:lnTo>
                        <a:pt x="9643" y="1127"/>
                      </a:lnTo>
                      <a:cubicBezTo>
                        <a:pt x="10250" y="1127"/>
                        <a:pt x="10000" y="1163"/>
                        <a:pt x="10107" y="1163"/>
                      </a:cubicBezTo>
                      <a:cubicBezTo>
                        <a:pt x="11107" y="1091"/>
                        <a:pt x="9107" y="1020"/>
                        <a:pt x="10036" y="948"/>
                      </a:cubicBezTo>
                      <a:lnTo>
                        <a:pt x="9536" y="948"/>
                      </a:lnTo>
                      <a:lnTo>
                        <a:pt x="9607" y="948"/>
                      </a:lnTo>
                      <a:cubicBezTo>
                        <a:pt x="9357" y="948"/>
                        <a:pt x="9000" y="913"/>
                        <a:pt x="8929" y="913"/>
                      </a:cubicBezTo>
                      <a:cubicBezTo>
                        <a:pt x="9464" y="913"/>
                        <a:pt x="10143" y="913"/>
                        <a:pt x="10107" y="877"/>
                      </a:cubicBezTo>
                      <a:cubicBezTo>
                        <a:pt x="10607" y="841"/>
                        <a:pt x="9857" y="770"/>
                        <a:pt x="9572" y="734"/>
                      </a:cubicBezTo>
                      <a:cubicBezTo>
                        <a:pt x="9464" y="770"/>
                        <a:pt x="9178" y="734"/>
                        <a:pt x="9000" y="734"/>
                      </a:cubicBezTo>
                      <a:cubicBezTo>
                        <a:pt x="8964" y="698"/>
                        <a:pt x="9500" y="698"/>
                        <a:pt x="9286" y="698"/>
                      </a:cubicBezTo>
                      <a:lnTo>
                        <a:pt x="10000" y="698"/>
                      </a:lnTo>
                      <a:cubicBezTo>
                        <a:pt x="9321" y="698"/>
                        <a:pt x="9286" y="627"/>
                        <a:pt x="8964" y="627"/>
                      </a:cubicBezTo>
                      <a:cubicBezTo>
                        <a:pt x="9500" y="627"/>
                        <a:pt x="9429" y="662"/>
                        <a:pt x="9822" y="662"/>
                      </a:cubicBezTo>
                      <a:cubicBezTo>
                        <a:pt x="9750" y="591"/>
                        <a:pt x="9786" y="627"/>
                        <a:pt x="9714" y="556"/>
                      </a:cubicBezTo>
                      <a:cubicBezTo>
                        <a:pt x="9178" y="520"/>
                        <a:pt x="9036" y="556"/>
                        <a:pt x="8393" y="556"/>
                      </a:cubicBezTo>
                      <a:cubicBezTo>
                        <a:pt x="8250" y="520"/>
                        <a:pt x="7750" y="484"/>
                        <a:pt x="8178" y="448"/>
                      </a:cubicBezTo>
                      <a:lnTo>
                        <a:pt x="7536" y="448"/>
                      </a:lnTo>
                      <a:cubicBezTo>
                        <a:pt x="7035" y="377"/>
                        <a:pt x="7107" y="341"/>
                        <a:pt x="7750" y="270"/>
                      </a:cubicBezTo>
                      <a:cubicBezTo>
                        <a:pt x="2535" y="-266"/>
                        <a:pt x="642" y="162"/>
                        <a:pt x="642" y="162"/>
                      </a:cubicBezTo>
                      <a:cubicBezTo>
                        <a:pt x="-966" y="484"/>
                        <a:pt x="892" y="591"/>
                        <a:pt x="1392" y="84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8" name="Graphic 1">
                <a:extLst>
                  <a:ext uri="{FF2B5EF4-FFF2-40B4-BE49-F238E27FC236}">
                    <a16:creationId xmlns:a16="http://schemas.microsoft.com/office/drawing/2014/main" id="{EAF31340-F210-8D4E-9255-50F88D77DA45}"/>
                  </a:ext>
                </a:extLst>
              </p:cNvPr>
              <p:cNvGrpSpPr/>
              <p:nvPr/>
            </p:nvGrpSpPr>
            <p:grpSpPr>
              <a:xfrm>
                <a:off x="8730748" y="6274927"/>
                <a:ext cx="13834" cy="9260"/>
                <a:chOff x="8730748" y="6274927"/>
                <a:chExt cx="13834" cy="9260"/>
              </a:xfrm>
              <a:grpFill/>
            </p:grpSpPr>
            <p:sp>
              <p:nvSpPr>
                <p:cNvPr id="139" name="Freeform 138">
                  <a:extLst>
                    <a:ext uri="{FF2B5EF4-FFF2-40B4-BE49-F238E27FC236}">
                      <a16:creationId xmlns:a16="http://schemas.microsoft.com/office/drawing/2014/main" id="{AB2DB1FC-1B82-7E41-AFDA-992DB0D0EC44}"/>
                    </a:ext>
                  </a:extLst>
                </p:cNvPr>
                <p:cNvSpPr/>
                <p:nvPr/>
              </p:nvSpPr>
              <p:spPr>
                <a:xfrm>
                  <a:off x="8743711" y="6278391"/>
                  <a:ext cx="285" cy="59"/>
                </a:xfrm>
                <a:custGeom>
                  <a:avLst/>
                  <a:gdLst>
                    <a:gd name="connsiteX0" fmla="*/ 286 w 285"/>
                    <a:gd name="connsiteY0" fmla="*/ 0 h 59"/>
                    <a:gd name="connsiteX1" fmla="*/ 0 w 285"/>
                    <a:gd name="connsiteY1" fmla="*/ 36 h 59"/>
                    <a:gd name="connsiteX2" fmla="*/ 286 w 285"/>
                    <a:gd name="connsiteY2" fmla="*/ 0 h 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5" h="59">
                      <a:moveTo>
                        <a:pt x="286" y="0"/>
                      </a:moveTo>
                      <a:lnTo>
                        <a:pt x="0" y="36"/>
                      </a:lnTo>
                      <a:cubicBezTo>
                        <a:pt x="143" y="72"/>
                        <a:pt x="250" y="72"/>
                        <a:pt x="286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" name="Freeform 139">
                  <a:extLst>
                    <a:ext uri="{FF2B5EF4-FFF2-40B4-BE49-F238E27FC236}">
                      <a16:creationId xmlns:a16="http://schemas.microsoft.com/office/drawing/2014/main" id="{5AB499E5-47DE-424E-BB8B-DF6C79617991}"/>
                    </a:ext>
                  </a:extLst>
                </p:cNvPr>
                <p:cNvSpPr/>
                <p:nvPr/>
              </p:nvSpPr>
              <p:spPr>
                <a:xfrm>
                  <a:off x="8739067" y="6282106"/>
                  <a:ext cx="71" cy="35"/>
                </a:xfrm>
                <a:custGeom>
                  <a:avLst/>
                  <a:gdLst>
                    <a:gd name="connsiteX0" fmla="*/ 0 w 71"/>
                    <a:gd name="connsiteY0" fmla="*/ 0 h 35"/>
                    <a:gd name="connsiteX1" fmla="*/ 72 w 71"/>
                    <a:gd name="connsiteY1" fmla="*/ 36 h 35"/>
                    <a:gd name="connsiteX2" fmla="*/ 0 w 71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">
                      <a:moveTo>
                        <a:pt x="0" y="0"/>
                      </a:moveTo>
                      <a:lnTo>
                        <a:pt x="72" y="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" name="Freeform 140">
                  <a:extLst>
                    <a:ext uri="{FF2B5EF4-FFF2-40B4-BE49-F238E27FC236}">
                      <a16:creationId xmlns:a16="http://schemas.microsoft.com/office/drawing/2014/main" id="{F717399F-7240-4343-B4CC-D7B6D45C935E}"/>
                    </a:ext>
                  </a:extLst>
                </p:cNvPr>
                <p:cNvSpPr/>
                <p:nvPr/>
              </p:nvSpPr>
              <p:spPr>
                <a:xfrm>
                  <a:off x="8739568" y="6277284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" name="Freeform 141">
                  <a:extLst>
                    <a:ext uri="{FF2B5EF4-FFF2-40B4-BE49-F238E27FC236}">
                      <a16:creationId xmlns:a16="http://schemas.microsoft.com/office/drawing/2014/main" id="{D08206C8-3A91-4B4A-AB0C-BBA560FF41AA}"/>
                    </a:ext>
                  </a:extLst>
                </p:cNvPr>
                <p:cNvSpPr/>
                <p:nvPr/>
              </p:nvSpPr>
              <p:spPr>
                <a:xfrm>
                  <a:off x="8730748" y="6274927"/>
                  <a:ext cx="13834" cy="9260"/>
                </a:xfrm>
                <a:custGeom>
                  <a:avLst/>
                  <a:gdLst>
                    <a:gd name="connsiteX0" fmla="*/ 8534 w 13834"/>
                    <a:gd name="connsiteY0" fmla="*/ 2393 h 9260"/>
                    <a:gd name="connsiteX1" fmla="*/ 8927 w 13834"/>
                    <a:gd name="connsiteY1" fmla="*/ 2572 h 9260"/>
                    <a:gd name="connsiteX2" fmla="*/ 8998 w 13834"/>
                    <a:gd name="connsiteY2" fmla="*/ 2643 h 9260"/>
                    <a:gd name="connsiteX3" fmla="*/ 8855 w 13834"/>
                    <a:gd name="connsiteY3" fmla="*/ 2429 h 9260"/>
                    <a:gd name="connsiteX4" fmla="*/ 8855 w 13834"/>
                    <a:gd name="connsiteY4" fmla="*/ 2429 h 9260"/>
                    <a:gd name="connsiteX5" fmla="*/ 8855 w 13834"/>
                    <a:gd name="connsiteY5" fmla="*/ 2393 h 9260"/>
                    <a:gd name="connsiteX6" fmla="*/ 8820 w 13834"/>
                    <a:gd name="connsiteY6" fmla="*/ 2215 h 9260"/>
                    <a:gd name="connsiteX7" fmla="*/ 8820 w 13834"/>
                    <a:gd name="connsiteY7" fmla="*/ 2179 h 9260"/>
                    <a:gd name="connsiteX8" fmla="*/ 8820 w 13834"/>
                    <a:gd name="connsiteY8" fmla="*/ 2107 h 9260"/>
                    <a:gd name="connsiteX9" fmla="*/ 8820 w 13834"/>
                    <a:gd name="connsiteY9" fmla="*/ 2107 h 9260"/>
                    <a:gd name="connsiteX10" fmla="*/ 8820 w 13834"/>
                    <a:gd name="connsiteY10" fmla="*/ 2000 h 9260"/>
                    <a:gd name="connsiteX11" fmla="*/ 8820 w 13834"/>
                    <a:gd name="connsiteY11" fmla="*/ 2000 h 9260"/>
                    <a:gd name="connsiteX12" fmla="*/ 8820 w 13834"/>
                    <a:gd name="connsiteY12" fmla="*/ 1965 h 9260"/>
                    <a:gd name="connsiteX13" fmla="*/ 8820 w 13834"/>
                    <a:gd name="connsiteY13" fmla="*/ 1965 h 9260"/>
                    <a:gd name="connsiteX14" fmla="*/ 8855 w 13834"/>
                    <a:gd name="connsiteY14" fmla="*/ 1822 h 9260"/>
                    <a:gd name="connsiteX15" fmla="*/ 8855 w 13834"/>
                    <a:gd name="connsiteY15" fmla="*/ 1822 h 9260"/>
                    <a:gd name="connsiteX16" fmla="*/ 8891 w 13834"/>
                    <a:gd name="connsiteY16" fmla="*/ 1786 h 9260"/>
                    <a:gd name="connsiteX17" fmla="*/ 8891 w 13834"/>
                    <a:gd name="connsiteY17" fmla="*/ 1786 h 9260"/>
                    <a:gd name="connsiteX18" fmla="*/ 8712 w 13834"/>
                    <a:gd name="connsiteY18" fmla="*/ 1929 h 9260"/>
                    <a:gd name="connsiteX19" fmla="*/ 8712 w 13834"/>
                    <a:gd name="connsiteY19" fmla="*/ 1929 h 9260"/>
                    <a:gd name="connsiteX20" fmla="*/ 8605 w 13834"/>
                    <a:gd name="connsiteY20" fmla="*/ 2000 h 9260"/>
                    <a:gd name="connsiteX21" fmla="*/ 8569 w 13834"/>
                    <a:gd name="connsiteY21" fmla="*/ 2000 h 9260"/>
                    <a:gd name="connsiteX22" fmla="*/ 8569 w 13834"/>
                    <a:gd name="connsiteY22" fmla="*/ 2000 h 9260"/>
                    <a:gd name="connsiteX23" fmla="*/ 4641 w 13834"/>
                    <a:gd name="connsiteY23" fmla="*/ 0 h 9260"/>
                    <a:gd name="connsiteX24" fmla="*/ 4748 w 13834"/>
                    <a:gd name="connsiteY24" fmla="*/ 321 h 9260"/>
                    <a:gd name="connsiteX25" fmla="*/ 4605 w 13834"/>
                    <a:gd name="connsiteY25" fmla="*/ 143 h 9260"/>
                    <a:gd name="connsiteX26" fmla="*/ 4569 w 13834"/>
                    <a:gd name="connsiteY26" fmla="*/ 464 h 9260"/>
                    <a:gd name="connsiteX27" fmla="*/ 5390 w 13834"/>
                    <a:gd name="connsiteY27" fmla="*/ 1179 h 9260"/>
                    <a:gd name="connsiteX28" fmla="*/ 4497 w 13834"/>
                    <a:gd name="connsiteY28" fmla="*/ 572 h 9260"/>
                    <a:gd name="connsiteX29" fmla="*/ 5140 w 13834"/>
                    <a:gd name="connsiteY29" fmla="*/ 1179 h 9260"/>
                    <a:gd name="connsiteX30" fmla="*/ 3176 w 13834"/>
                    <a:gd name="connsiteY30" fmla="*/ 107 h 9260"/>
                    <a:gd name="connsiteX31" fmla="*/ 2033 w 13834"/>
                    <a:gd name="connsiteY31" fmla="*/ 2358 h 9260"/>
                    <a:gd name="connsiteX32" fmla="*/ 1426 w 13834"/>
                    <a:gd name="connsiteY32" fmla="*/ 2072 h 9260"/>
                    <a:gd name="connsiteX33" fmla="*/ 1783 w 13834"/>
                    <a:gd name="connsiteY33" fmla="*/ 2536 h 9260"/>
                    <a:gd name="connsiteX34" fmla="*/ 2140 w 13834"/>
                    <a:gd name="connsiteY34" fmla="*/ 2822 h 9260"/>
                    <a:gd name="connsiteX35" fmla="*/ 1604 w 13834"/>
                    <a:gd name="connsiteY35" fmla="*/ 2572 h 9260"/>
                    <a:gd name="connsiteX36" fmla="*/ 1926 w 13834"/>
                    <a:gd name="connsiteY36" fmla="*/ 2893 h 9260"/>
                    <a:gd name="connsiteX37" fmla="*/ 1354 w 13834"/>
                    <a:gd name="connsiteY37" fmla="*/ 2715 h 9260"/>
                    <a:gd name="connsiteX38" fmla="*/ 1390 w 13834"/>
                    <a:gd name="connsiteY38" fmla="*/ 3786 h 9260"/>
                    <a:gd name="connsiteX39" fmla="*/ 1461 w 13834"/>
                    <a:gd name="connsiteY39" fmla="*/ 5465 h 9260"/>
                    <a:gd name="connsiteX40" fmla="*/ 390 w 13834"/>
                    <a:gd name="connsiteY40" fmla="*/ 7287 h 9260"/>
                    <a:gd name="connsiteX41" fmla="*/ 676 w 13834"/>
                    <a:gd name="connsiteY41" fmla="*/ 7394 h 9260"/>
                    <a:gd name="connsiteX42" fmla="*/ 497 w 13834"/>
                    <a:gd name="connsiteY42" fmla="*/ 7965 h 9260"/>
                    <a:gd name="connsiteX43" fmla="*/ 1354 w 13834"/>
                    <a:gd name="connsiteY43" fmla="*/ 9073 h 9260"/>
                    <a:gd name="connsiteX44" fmla="*/ 8248 w 13834"/>
                    <a:gd name="connsiteY44" fmla="*/ 8430 h 9260"/>
                    <a:gd name="connsiteX45" fmla="*/ 8462 w 13834"/>
                    <a:gd name="connsiteY45" fmla="*/ 8430 h 9260"/>
                    <a:gd name="connsiteX46" fmla="*/ 8034 w 13834"/>
                    <a:gd name="connsiteY46" fmla="*/ 8144 h 9260"/>
                    <a:gd name="connsiteX47" fmla="*/ 8605 w 13834"/>
                    <a:gd name="connsiteY47" fmla="*/ 8037 h 9260"/>
                    <a:gd name="connsiteX48" fmla="*/ 8712 w 13834"/>
                    <a:gd name="connsiteY48" fmla="*/ 8037 h 9260"/>
                    <a:gd name="connsiteX49" fmla="*/ 8677 w 13834"/>
                    <a:gd name="connsiteY49" fmla="*/ 7822 h 9260"/>
                    <a:gd name="connsiteX50" fmla="*/ 9141 w 13834"/>
                    <a:gd name="connsiteY50" fmla="*/ 7894 h 9260"/>
                    <a:gd name="connsiteX51" fmla="*/ 9462 w 13834"/>
                    <a:gd name="connsiteY51" fmla="*/ 7822 h 9260"/>
                    <a:gd name="connsiteX52" fmla="*/ 8462 w 13834"/>
                    <a:gd name="connsiteY52" fmla="*/ 7323 h 9260"/>
                    <a:gd name="connsiteX53" fmla="*/ 8677 w 13834"/>
                    <a:gd name="connsiteY53" fmla="*/ 7358 h 9260"/>
                    <a:gd name="connsiteX54" fmla="*/ 8177 w 13834"/>
                    <a:gd name="connsiteY54" fmla="*/ 7144 h 9260"/>
                    <a:gd name="connsiteX55" fmla="*/ 8355 w 13834"/>
                    <a:gd name="connsiteY55" fmla="*/ 7180 h 9260"/>
                    <a:gd name="connsiteX56" fmla="*/ 7962 w 13834"/>
                    <a:gd name="connsiteY56" fmla="*/ 6858 h 9260"/>
                    <a:gd name="connsiteX57" fmla="*/ 8462 w 13834"/>
                    <a:gd name="connsiteY57" fmla="*/ 7001 h 9260"/>
                    <a:gd name="connsiteX58" fmla="*/ 8391 w 13834"/>
                    <a:gd name="connsiteY58" fmla="*/ 6858 h 9260"/>
                    <a:gd name="connsiteX59" fmla="*/ 8284 w 13834"/>
                    <a:gd name="connsiteY59" fmla="*/ 6858 h 9260"/>
                    <a:gd name="connsiteX60" fmla="*/ 8319 w 13834"/>
                    <a:gd name="connsiteY60" fmla="*/ 6715 h 9260"/>
                    <a:gd name="connsiteX61" fmla="*/ 6319 w 13834"/>
                    <a:gd name="connsiteY61" fmla="*/ 5715 h 9260"/>
                    <a:gd name="connsiteX62" fmla="*/ 6855 w 13834"/>
                    <a:gd name="connsiteY62" fmla="*/ 5894 h 9260"/>
                    <a:gd name="connsiteX63" fmla="*/ 7819 w 13834"/>
                    <a:gd name="connsiteY63" fmla="*/ 6287 h 9260"/>
                    <a:gd name="connsiteX64" fmla="*/ 8105 w 13834"/>
                    <a:gd name="connsiteY64" fmla="*/ 6215 h 9260"/>
                    <a:gd name="connsiteX65" fmla="*/ 8641 w 13834"/>
                    <a:gd name="connsiteY65" fmla="*/ 6430 h 9260"/>
                    <a:gd name="connsiteX66" fmla="*/ 8498 w 13834"/>
                    <a:gd name="connsiteY66" fmla="*/ 6144 h 9260"/>
                    <a:gd name="connsiteX67" fmla="*/ 9070 w 13834"/>
                    <a:gd name="connsiteY67" fmla="*/ 6251 h 9260"/>
                    <a:gd name="connsiteX68" fmla="*/ 9784 w 13834"/>
                    <a:gd name="connsiteY68" fmla="*/ 6572 h 9260"/>
                    <a:gd name="connsiteX69" fmla="*/ 9320 w 13834"/>
                    <a:gd name="connsiteY69" fmla="*/ 6251 h 9260"/>
                    <a:gd name="connsiteX70" fmla="*/ 10070 w 13834"/>
                    <a:gd name="connsiteY70" fmla="*/ 6644 h 9260"/>
                    <a:gd name="connsiteX71" fmla="*/ 10355 w 13834"/>
                    <a:gd name="connsiteY71" fmla="*/ 6572 h 9260"/>
                    <a:gd name="connsiteX72" fmla="*/ 9498 w 13834"/>
                    <a:gd name="connsiteY72" fmla="*/ 5929 h 9260"/>
                    <a:gd name="connsiteX73" fmla="*/ 10320 w 13834"/>
                    <a:gd name="connsiteY73" fmla="*/ 6430 h 9260"/>
                    <a:gd name="connsiteX74" fmla="*/ 10213 w 13834"/>
                    <a:gd name="connsiteY74" fmla="*/ 6394 h 9260"/>
                    <a:gd name="connsiteX75" fmla="*/ 10677 w 13834"/>
                    <a:gd name="connsiteY75" fmla="*/ 6715 h 9260"/>
                    <a:gd name="connsiteX76" fmla="*/ 10391 w 13834"/>
                    <a:gd name="connsiteY76" fmla="*/ 6394 h 9260"/>
                    <a:gd name="connsiteX77" fmla="*/ 9963 w 13834"/>
                    <a:gd name="connsiteY77" fmla="*/ 6108 h 9260"/>
                    <a:gd name="connsiteX78" fmla="*/ 10070 w 13834"/>
                    <a:gd name="connsiteY78" fmla="*/ 6108 h 9260"/>
                    <a:gd name="connsiteX79" fmla="*/ 10427 w 13834"/>
                    <a:gd name="connsiteY79" fmla="*/ 6394 h 9260"/>
                    <a:gd name="connsiteX80" fmla="*/ 10677 w 13834"/>
                    <a:gd name="connsiteY80" fmla="*/ 6501 h 9260"/>
                    <a:gd name="connsiteX81" fmla="*/ 10213 w 13834"/>
                    <a:gd name="connsiteY81" fmla="*/ 6144 h 9260"/>
                    <a:gd name="connsiteX82" fmla="*/ 10605 w 13834"/>
                    <a:gd name="connsiteY82" fmla="*/ 6358 h 9260"/>
                    <a:gd name="connsiteX83" fmla="*/ 9855 w 13834"/>
                    <a:gd name="connsiteY83" fmla="*/ 5751 h 9260"/>
                    <a:gd name="connsiteX84" fmla="*/ 10856 w 13834"/>
                    <a:gd name="connsiteY84" fmla="*/ 6394 h 9260"/>
                    <a:gd name="connsiteX85" fmla="*/ 10284 w 13834"/>
                    <a:gd name="connsiteY85" fmla="*/ 5858 h 9260"/>
                    <a:gd name="connsiteX86" fmla="*/ 10713 w 13834"/>
                    <a:gd name="connsiteY86" fmla="*/ 6251 h 9260"/>
                    <a:gd name="connsiteX87" fmla="*/ 11213 w 13834"/>
                    <a:gd name="connsiteY87" fmla="*/ 6644 h 9260"/>
                    <a:gd name="connsiteX88" fmla="*/ 11498 w 13834"/>
                    <a:gd name="connsiteY88" fmla="*/ 6929 h 9260"/>
                    <a:gd name="connsiteX89" fmla="*/ 10641 w 13834"/>
                    <a:gd name="connsiteY89" fmla="*/ 6108 h 9260"/>
                    <a:gd name="connsiteX90" fmla="*/ 10427 w 13834"/>
                    <a:gd name="connsiteY90" fmla="*/ 5786 h 9260"/>
                    <a:gd name="connsiteX91" fmla="*/ 9713 w 13834"/>
                    <a:gd name="connsiteY91" fmla="*/ 5036 h 9260"/>
                    <a:gd name="connsiteX92" fmla="*/ 3926 w 13834"/>
                    <a:gd name="connsiteY92" fmla="*/ 3751 h 9260"/>
                    <a:gd name="connsiteX93" fmla="*/ 3926 w 13834"/>
                    <a:gd name="connsiteY93" fmla="*/ 3822 h 9260"/>
                    <a:gd name="connsiteX94" fmla="*/ 3390 w 13834"/>
                    <a:gd name="connsiteY94" fmla="*/ 3965 h 9260"/>
                    <a:gd name="connsiteX95" fmla="*/ 3712 w 13834"/>
                    <a:gd name="connsiteY95" fmla="*/ 4143 h 9260"/>
                    <a:gd name="connsiteX96" fmla="*/ 3140 w 13834"/>
                    <a:gd name="connsiteY96" fmla="*/ 4572 h 9260"/>
                    <a:gd name="connsiteX97" fmla="*/ 2462 w 13834"/>
                    <a:gd name="connsiteY97" fmla="*/ 4715 h 9260"/>
                    <a:gd name="connsiteX98" fmla="*/ 3569 w 13834"/>
                    <a:gd name="connsiteY98" fmla="*/ 4679 h 9260"/>
                    <a:gd name="connsiteX99" fmla="*/ 3497 w 13834"/>
                    <a:gd name="connsiteY99" fmla="*/ 5786 h 9260"/>
                    <a:gd name="connsiteX100" fmla="*/ 4355 w 13834"/>
                    <a:gd name="connsiteY100" fmla="*/ 6108 h 9260"/>
                    <a:gd name="connsiteX101" fmla="*/ 3462 w 13834"/>
                    <a:gd name="connsiteY101" fmla="*/ 7108 h 9260"/>
                    <a:gd name="connsiteX102" fmla="*/ 4426 w 13834"/>
                    <a:gd name="connsiteY102" fmla="*/ 7394 h 9260"/>
                    <a:gd name="connsiteX103" fmla="*/ 4355 w 13834"/>
                    <a:gd name="connsiteY103" fmla="*/ 7429 h 9260"/>
                    <a:gd name="connsiteX104" fmla="*/ 6069 w 13834"/>
                    <a:gd name="connsiteY104" fmla="*/ 8394 h 9260"/>
                    <a:gd name="connsiteX105" fmla="*/ 6712 w 13834"/>
                    <a:gd name="connsiteY105" fmla="*/ 7429 h 9260"/>
                    <a:gd name="connsiteX106" fmla="*/ 8177 w 13834"/>
                    <a:gd name="connsiteY106" fmla="*/ 6893 h 9260"/>
                    <a:gd name="connsiteX107" fmla="*/ 8569 w 13834"/>
                    <a:gd name="connsiteY107" fmla="*/ 7680 h 9260"/>
                    <a:gd name="connsiteX108" fmla="*/ 8498 w 13834"/>
                    <a:gd name="connsiteY108" fmla="*/ 7822 h 9260"/>
                    <a:gd name="connsiteX109" fmla="*/ 9713 w 13834"/>
                    <a:gd name="connsiteY109" fmla="*/ 7608 h 9260"/>
                    <a:gd name="connsiteX110" fmla="*/ 10070 w 13834"/>
                    <a:gd name="connsiteY110" fmla="*/ 6322 h 9260"/>
                    <a:gd name="connsiteX111" fmla="*/ 10355 w 13834"/>
                    <a:gd name="connsiteY111" fmla="*/ 6644 h 9260"/>
                    <a:gd name="connsiteX112" fmla="*/ 10605 w 13834"/>
                    <a:gd name="connsiteY112" fmla="*/ 7180 h 9260"/>
                    <a:gd name="connsiteX113" fmla="*/ 10605 w 13834"/>
                    <a:gd name="connsiteY113" fmla="*/ 6858 h 9260"/>
                    <a:gd name="connsiteX114" fmla="*/ 10641 w 13834"/>
                    <a:gd name="connsiteY114" fmla="*/ 6965 h 9260"/>
                    <a:gd name="connsiteX115" fmla="*/ 10570 w 13834"/>
                    <a:gd name="connsiteY115" fmla="*/ 6572 h 9260"/>
                    <a:gd name="connsiteX116" fmla="*/ 10427 w 13834"/>
                    <a:gd name="connsiteY116" fmla="*/ 6287 h 9260"/>
                    <a:gd name="connsiteX117" fmla="*/ 11391 w 13834"/>
                    <a:gd name="connsiteY117" fmla="*/ 6679 h 9260"/>
                    <a:gd name="connsiteX118" fmla="*/ 11820 w 13834"/>
                    <a:gd name="connsiteY118" fmla="*/ 4429 h 9260"/>
                    <a:gd name="connsiteX119" fmla="*/ 12498 w 13834"/>
                    <a:gd name="connsiteY119" fmla="*/ 5179 h 9260"/>
                    <a:gd name="connsiteX120" fmla="*/ 12606 w 13834"/>
                    <a:gd name="connsiteY120" fmla="*/ 4750 h 9260"/>
                    <a:gd name="connsiteX121" fmla="*/ 12784 w 13834"/>
                    <a:gd name="connsiteY121" fmla="*/ 5358 h 9260"/>
                    <a:gd name="connsiteX122" fmla="*/ 13427 w 13834"/>
                    <a:gd name="connsiteY122" fmla="*/ 3822 h 9260"/>
                    <a:gd name="connsiteX123" fmla="*/ 12999 w 13834"/>
                    <a:gd name="connsiteY123" fmla="*/ 3608 h 9260"/>
                    <a:gd name="connsiteX124" fmla="*/ 13070 w 13834"/>
                    <a:gd name="connsiteY124" fmla="*/ 3608 h 9260"/>
                    <a:gd name="connsiteX125" fmla="*/ 12427 w 13834"/>
                    <a:gd name="connsiteY125" fmla="*/ 3286 h 9260"/>
                    <a:gd name="connsiteX126" fmla="*/ 13641 w 13834"/>
                    <a:gd name="connsiteY126" fmla="*/ 3251 h 9260"/>
                    <a:gd name="connsiteX127" fmla="*/ 13141 w 13834"/>
                    <a:gd name="connsiteY127" fmla="*/ 2393 h 9260"/>
                    <a:gd name="connsiteX128" fmla="*/ 12570 w 13834"/>
                    <a:gd name="connsiteY128" fmla="*/ 2429 h 9260"/>
                    <a:gd name="connsiteX129" fmla="*/ 12856 w 13834"/>
                    <a:gd name="connsiteY129" fmla="*/ 2143 h 9260"/>
                    <a:gd name="connsiteX130" fmla="*/ 13570 w 13834"/>
                    <a:gd name="connsiteY130" fmla="*/ 2072 h 9260"/>
                    <a:gd name="connsiteX131" fmla="*/ 12498 w 13834"/>
                    <a:gd name="connsiteY131" fmla="*/ 1857 h 9260"/>
                    <a:gd name="connsiteX132" fmla="*/ 13391 w 13834"/>
                    <a:gd name="connsiteY132" fmla="*/ 1965 h 9260"/>
                    <a:gd name="connsiteX133" fmla="*/ 13141 w 13834"/>
                    <a:gd name="connsiteY133" fmla="*/ 1214 h 9260"/>
                    <a:gd name="connsiteX134" fmla="*/ 11856 w 13834"/>
                    <a:gd name="connsiteY134" fmla="*/ 1536 h 9260"/>
                    <a:gd name="connsiteX135" fmla="*/ 11427 w 13834"/>
                    <a:gd name="connsiteY135" fmla="*/ 1072 h 9260"/>
                    <a:gd name="connsiteX136" fmla="*/ 10891 w 13834"/>
                    <a:gd name="connsiteY136" fmla="*/ 1429 h 9260"/>
                    <a:gd name="connsiteX137" fmla="*/ 10677 w 13834"/>
                    <a:gd name="connsiteY137" fmla="*/ 750 h 9260"/>
                    <a:gd name="connsiteX138" fmla="*/ 9284 w 13834"/>
                    <a:gd name="connsiteY138" fmla="*/ 1929 h 9260"/>
                    <a:gd name="connsiteX139" fmla="*/ 9105 w 13834"/>
                    <a:gd name="connsiteY139" fmla="*/ 2286 h 9260"/>
                    <a:gd name="connsiteX140" fmla="*/ 9105 w 13834"/>
                    <a:gd name="connsiteY140" fmla="*/ 2322 h 9260"/>
                    <a:gd name="connsiteX141" fmla="*/ 8498 w 13834"/>
                    <a:gd name="connsiteY141" fmla="*/ 4572 h 9260"/>
                    <a:gd name="connsiteX142" fmla="*/ 8284 w 13834"/>
                    <a:gd name="connsiteY142" fmla="*/ 5537 h 9260"/>
                    <a:gd name="connsiteX143" fmla="*/ 9105 w 13834"/>
                    <a:gd name="connsiteY143" fmla="*/ 2322 h 9260"/>
                    <a:gd name="connsiteX144" fmla="*/ 9105 w 13834"/>
                    <a:gd name="connsiteY144" fmla="*/ 2286 h 9260"/>
                    <a:gd name="connsiteX145" fmla="*/ 9105 w 13834"/>
                    <a:gd name="connsiteY145" fmla="*/ 2286 h 9260"/>
                    <a:gd name="connsiteX146" fmla="*/ 8534 w 13834"/>
                    <a:gd name="connsiteY146" fmla="*/ 2393 h 9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</a:cxnLst>
                  <a:rect l="l" t="t" r="r" b="b"/>
                  <a:pathLst>
                    <a:path w="13834" h="9260">
                      <a:moveTo>
                        <a:pt x="8534" y="2393"/>
                      </a:moveTo>
                      <a:cubicBezTo>
                        <a:pt x="8498" y="2393"/>
                        <a:pt x="8712" y="2393"/>
                        <a:pt x="8927" y="2572"/>
                      </a:cubicBezTo>
                      <a:cubicBezTo>
                        <a:pt x="8962" y="2607"/>
                        <a:pt x="8998" y="2643"/>
                        <a:pt x="8998" y="2643"/>
                      </a:cubicBezTo>
                      <a:lnTo>
                        <a:pt x="8855" y="2429"/>
                      </a:lnTo>
                      <a:lnTo>
                        <a:pt x="8855" y="2429"/>
                      </a:lnTo>
                      <a:lnTo>
                        <a:pt x="8855" y="2393"/>
                      </a:lnTo>
                      <a:cubicBezTo>
                        <a:pt x="8855" y="2393"/>
                        <a:pt x="8820" y="2286"/>
                        <a:pt x="8820" y="2215"/>
                      </a:cubicBezTo>
                      <a:lnTo>
                        <a:pt x="8820" y="2179"/>
                      </a:lnTo>
                      <a:cubicBezTo>
                        <a:pt x="8820" y="2143"/>
                        <a:pt x="8820" y="2143"/>
                        <a:pt x="8820" y="2107"/>
                      </a:cubicBezTo>
                      <a:lnTo>
                        <a:pt x="8820" y="2107"/>
                      </a:lnTo>
                      <a:cubicBezTo>
                        <a:pt x="8820" y="2000"/>
                        <a:pt x="8820" y="2072"/>
                        <a:pt x="8820" y="2000"/>
                      </a:cubicBezTo>
                      <a:lnTo>
                        <a:pt x="8820" y="2000"/>
                      </a:lnTo>
                      <a:lnTo>
                        <a:pt x="8820" y="1965"/>
                      </a:lnTo>
                      <a:lnTo>
                        <a:pt x="8820" y="1965"/>
                      </a:lnTo>
                      <a:cubicBezTo>
                        <a:pt x="8855" y="1857"/>
                        <a:pt x="8855" y="1893"/>
                        <a:pt x="8855" y="1822"/>
                      </a:cubicBezTo>
                      <a:lnTo>
                        <a:pt x="8855" y="1822"/>
                      </a:lnTo>
                      <a:cubicBezTo>
                        <a:pt x="8891" y="1750"/>
                        <a:pt x="8891" y="1750"/>
                        <a:pt x="8891" y="1786"/>
                      </a:cubicBezTo>
                      <a:lnTo>
                        <a:pt x="8891" y="1786"/>
                      </a:lnTo>
                      <a:cubicBezTo>
                        <a:pt x="8855" y="1822"/>
                        <a:pt x="8820" y="1857"/>
                        <a:pt x="8712" y="1929"/>
                      </a:cubicBezTo>
                      <a:lnTo>
                        <a:pt x="8712" y="1929"/>
                      </a:lnTo>
                      <a:cubicBezTo>
                        <a:pt x="8712" y="1929"/>
                        <a:pt x="8677" y="1929"/>
                        <a:pt x="8605" y="2000"/>
                      </a:cubicBezTo>
                      <a:cubicBezTo>
                        <a:pt x="8605" y="2000"/>
                        <a:pt x="8605" y="2000"/>
                        <a:pt x="8569" y="2000"/>
                      </a:cubicBezTo>
                      <a:lnTo>
                        <a:pt x="8569" y="2000"/>
                      </a:lnTo>
                      <a:lnTo>
                        <a:pt x="4641" y="0"/>
                      </a:lnTo>
                      <a:cubicBezTo>
                        <a:pt x="4748" y="143"/>
                        <a:pt x="4748" y="250"/>
                        <a:pt x="4748" y="321"/>
                      </a:cubicBezTo>
                      <a:lnTo>
                        <a:pt x="4605" y="143"/>
                      </a:lnTo>
                      <a:lnTo>
                        <a:pt x="4569" y="464"/>
                      </a:lnTo>
                      <a:lnTo>
                        <a:pt x="5390" y="1179"/>
                      </a:lnTo>
                      <a:cubicBezTo>
                        <a:pt x="5069" y="1072"/>
                        <a:pt x="4426" y="286"/>
                        <a:pt x="4497" y="572"/>
                      </a:cubicBezTo>
                      <a:lnTo>
                        <a:pt x="5140" y="1179"/>
                      </a:lnTo>
                      <a:cubicBezTo>
                        <a:pt x="4890" y="1179"/>
                        <a:pt x="3819" y="357"/>
                        <a:pt x="3176" y="107"/>
                      </a:cubicBezTo>
                      <a:cubicBezTo>
                        <a:pt x="2283" y="607"/>
                        <a:pt x="3712" y="2536"/>
                        <a:pt x="2033" y="2358"/>
                      </a:cubicBezTo>
                      <a:lnTo>
                        <a:pt x="1426" y="2072"/>
                      </a:lnTo>
                      <a:cubicBezTo>
                        <a:pt x="569" y="1643"/>
                        <a:pt x="2605" y="2929"/>
                        <a:pt x="1783" y="2536"/>
                      </a:cubicBezTo>
                      <a:lnTo>
                        <a:pt x="2140" y="2822"/>
                      </a:lnTo>
                      <a:cubicBezTo>
                        <a:pt x="1962" y="2750"/>
                        <a:pt x="1783" y="2715"/>
                        <a:pt x="1604" y="2572"/>
                      </a:cubicBezTo>
                      <a:cubicBezTo>
                        <a:pt x="1533" y="2643"/>
                        <a:pt x="1676" y="2715"/>
                        <a:pt x="1926" y="2893"/>
                      </a:cubicBezTo>
                      <a:lnTo>
                        <a:pt x="1354" y="2715"/>
                      </a:lnTo>
                      <a:cubicBezTo>
                        <a:pt x="783" y="2822"/>
                        <a:pt x="1747" y="3572"/>
                        <a:pt x="1390" y="3786"/>
                      </a:cubicBezTo>
                      <a:cubicBezTo>
                        <a:pt x="68" y="3715"/>
                        <a:pt x="890" y="4929"/>
                        <a:pt x="1461" y="5465"/>
                      </a:cubicBezTo>
                      <a:cubicBezTo>
                        <a:pt x="2747" y="6287"/>
                        <a:pt x="-1217" y="6358"/>
                        <a:pt x="390" y="7287"/>
                      </a:cubicBezTo>
                      <a:cubicBezTo>
                        <a:pt x="247" y="7287"/>
                        <a:pt x="569" y="7394"/>
                        <a:pt x="676" y="7394"/>
                      </a:cubicBezTo>
                      <a:lnTo>
                        <a:pt x="497" y="7965"/>
                      </a:lnTo>
                      <a:cubicBezTo>
                        <a:pt x="497" y="7965"/>
                        <a:pt x="390" y="8715"/>
                        <a:pt x="1354" y="9073"/>
                      </a:cubicBezTo>
                      <a:cubicBezTo>
                        <a:pt x="2319" y="9537"/>
                        <a:pt x="4212" y="9073"/>
                        <a:pt x="8248" y="8430"/>
                      </a:cubicBezTo>
                      <a:lnTo>
                        <a:pt x="8462" y="8430"/>
                      </a:lnTo>
                      <a:cubicBezTo>
                        <a:pt x="8998" y="8287"/>
                        <a:pt x="9105" y="8287"/>
                        <a:pt x="8034" y="8144"/>
                      </a:cubicBezTo>
                      <a:cubicBezTo>
                        <a:pt x="9355" y="8180"/>
                        <a:pt x="8177" y="8037"/>
                        <a:pt x="8605" y="8037"/>
                      </a:cubicBezTo>
                      <a:lnTo>
                        <a:pt x="8712" y="8037"/>
                      </a:lnTo>
                      <a:cubicBezTo>
                        <a:pt x="7712" y="7894"/>
                        <a:pt x="9569" y="7965"/>
                        <a:pt x="8677" y="7822"/>
                      </a:cubicBezTo>
                      <a:cubicBezTo>
                        <a:pt x="8784" y="7822"/>
                        <a:pt x="9141" y="7894"/>
                        <a:pt x="9141" y="7894"/>
                      </a:cubicBezTo>
                      <a:cubicBezTo>
                        <a:pt x="8998" y="7822"/>
                        <a:pt x="8712" y="7715"/>
                        <a:pt x="9462" y="7822"/>
                      </a:cubicBezTo>
                      <a:cubicBezTo>
                        <a:pt x="9284" y="7680"/>
                        <a:pt x="9641" y="7644"/>
                        <a:pt x="8462" y="7323"/>
                      </a:cubicBezTo>
                      <a:lnTo>
                        <a:pt x="8677" y="7358"/>
                      </a:lnTo>
                      <a:cubicBezTo>
                        <a:pt x="7891" y="7144"/>
                        <a:pt x="8569" y="7287"/>
                        <a:pt x="8177" y="7144"/>
                      </a:cubicBezTo>
                      <a:cubicBezTo>
                        <a:pt x="8284" y="7180"/>
                        <a:pt x="8319" y="7180"/>
                        <a:pt x="8355" y="7180"/>
                      </a:cubicBezTo>
                      <a:cubicBezTo>
                        <a:pt x="7569" y="6929"/>
                        <a:pt x="8284" y="7001"/>
                        <a:pt x="7962" y="6858"/>
                      </a:cubicBezTo>
                      <a:lnTo>
                        <a:pt x="8462" y="7001"/>
                      </a:lnTo>
                      <a:lnTo>
                        <a:pt x="8391" y="6858"/>
                      </a:lnTo>
                      <a:lnTo>
                        <a:pt x="8284" y="6858"/>
                      </a:lnTo>
                      <a:cubicBezTo>
                        <a:pt x="6962" y="6430"/>
                        <a:pt x="9141" y="7036"/>
                        <a:pt x="8319" y="6715"/>
                      </a:cubicBezTo>
                      <a:cubicBezTo>
                        <a:pt x="8498" y="6715"/>
                        <a:pt x="5641" y="5608"/>
                        <a:pt x="6319" y="5715"/>
                      </a:cubicBezTo>
                      <a:cubicBezTo>
                        <a:pt x="5712" y="5429"/>
                        <a:pt x="7284" y="6144"/>
                        <a:pt x="6855" y="5894"/>
                      </a:cubicBezTo>
                      <a:cubicBezTo>
                        <a:pt x="7534" y="6179"/>
                        <a:pt x="7284" y="6072"/>
                        <a:pt x="7819" y="6287"/>
                      </a:cubicBezTo>
                      <a:cubicBezTo>
                        <a:pt x="7534" y="6108"/>
                        <a:pt x="8534" y="6465"/>
                        <a:pt x="8105" y="6215"/>
                      </a:cubicBezTo>
                      <a:lnTo>
                        <a:pt x="8641" y="6430"/>
                      </a:lnTo>
                      <a:cubicBezTo>
                        <a:pt x="7712" y="5929"/>
                        <a:pt x="9391" y="6608"/>
                        <a:pt x="8498" y="6144"/>
                      </a:cubicBezTo>
                      <a:cubicBezTo>
                        <a:pt x="8105" y="5858"/>
                        <a:pt x="10034" y="6822"/>
                        <a:pt x="9070" y="6251"/>
                      </a:cubicBezTo>
                      <a:lnTo>
                        <a:pt x="9784" y="6572"/>
                      </a:lnTo>
                      <a:cubicBezTo>
                        <a:pt x="9891" y="6608"/>
                        <a:pt x="8962" y="6108"/>
                        <a:pt x="9320" y="6251"/>
                      </a:cubicBezTo>
                      <a:cubicBezTo>
                        <a:pt x="9748" y="6465"/>
                        <a:pt x="9677" y="6394"/>
                        <a:pt x="10070" y="6644"/>
                      </a:cubicBezTo>
                      <a:cubicBezTo>
                        <a:pt x="10748" y="6965"/>
                        <a:pt x="9212" y="6001"/>
                        <a:pt x="10355" y="6572"/>
                      </a:cubicBezTo>
                      <a:cubicBezTo>
                        <a:pt x="9569" y="6072"/>
                        <a:pt x="10070" y="6322"/>
                        <a:pt x="9498" y="5929"/>
                      </a:cubicBezTo>
                      <a:cubicBezTo>
                        <a:pt x="9855" y="6144"/>
                        <a:pt x="9605" y="5894"/>
                        <a:pt x="10320" y="6430"/>
                      </a:cubicBezTo>
                      <a:cubicBezTo>
                        <a:pt x="10391" y="6465"/>
                        <a:pt x="10355" y="6465"/>
                        <a:pt x="10213" y="6394"/>
                      </a:cubicBezTo>
                      <a:lnTo>
                        <a:pt x="10677" y="6715"/>
                      </a:lnTo>
                      <a:cubicBezTo>
                        <a:pt x="11570" y="7287"/>
                        <a:pt x="10248" y="6322"/>
                        <a:pt x="10391" y="6394"/>
                      </a:cubicBezTo>
                      <a:cubicBezTo>
                        <a:pt x="10248" y="6287"/>
                        <a:pt x="10248" y="6358"/>
                        <a:pt x="9963" y="6108"/>
                      </a:cubicBezTo>
                      <a:lnTo>
                        <a:pt x="10070" y="6108"/>
                      </a:lnTo>
                      <a:lnTo>
                        <a:pt x="10427" y="6394"/>
                      </a:lnTo>
                      <a:lnTo>
                        <a:pt x="10677" y="6501"/>
                      </a:lnTo>
                      <a:lnTo>
                        <a:pt x="10213" y="6144"/>
                      </a:lnTo>
                      <a:cubicBezTo>
                        <a:pt x="10462" y="6287"/>
                        <a:pt x="11248" y="6893"/>
                        <a:pt x="10605" y="6358"/>
                      </a:cubicBezTo>
                      <a:cubicBezTo>
                        <a:pt x="10248" y="6072"/>
                        <a:pt x="9963" y="5894"/>
                        <a:pt x="9855" y="5751"/>
                      </a:cubicBezTo>
                      <a:cubicBezTo>
                        <a:pt x="10177" y="5965"/>
                        <a:pt x="10713" y="6287"/>
                        <a:pt x="10856" y="6394"/>
                      </a:cubicBezTo>
                      <a:cubicBezTo>
                        <a:pt x="10355" y="5965"/>
                        <a:pt x="10391" y="5965"/>
                        <a:pt x="10284" y="5858"/>
                      </a:cubicBezTo>
                      <a:lnTo>
                        <a:pt x="10713" y="6251"/>
                      </a:lnTo>
                      <a:cubicBezTo>
                        <a:pt x="10177" y="5679"/>
                        <a:pt x="11641" y="7072"/>
                        <a:pt x="11213" y="6644"/>
                      </a:cubicBezTo>
                      <a:lnTo>
                        <a:pt x="11498" y="6929"/>
                      </a:lnTo>
                      <a:lnTo>
                        <a:pt x="10641" y="6108"/>
                      </a:lnTo>
                      <a:cubicBezTo>
                        <a:pt x="9855" y="5286"/>
                        <a:pt x="11498" y="6929"/>
                        <a:pt x="10427" y="5786"/>
                      </a:cubicBezTo>
                      <a:cubicBezTo>
                        <a:pt x="10462" y="5858"/>
                        <a:pt x="9748" y="5143"/>
                        <a:pt x="9713" y="5036"/>
                      </a:cubicBezTo>
                      <a:lnTo>
                        <a:pt x="3926" y="3751"/>
                      </a:lnTo>
                      <a:cubicBezTo>
                        <a:pt x="3962" y="3786"/>
                        <a:pt x="3962" y="3786"/>
                        <a:pt x="3926" y="3822"/>
                      </a:cubicBezTo>
                      <a:lnTo>
                        <a:pt x="3390" y="3965"/>
                      </a:lnTo>
                      <a:cubicBezTo>
                        <a:pt x="3533" y="4072"/>
                        <a:pt x="3783" y="4000"/>
                        <a:pt x="3712" y="4143"/>
                      </a:cubicBezTo>
                      <a:cubicBezTo>
                        <a:pt x="3390" y="4179"/>
                        <a:pt x="2962" y="4393"/>
                        <a:pt x="3140" y="4572"/>
                      </a:cubicBezTo>
                      <a:lnTo>
                        <a:pt x="2462" y="4715"/>
                      </a:lnTo>
                      <a:cubicBezTo>
                        <a:pt x="2819" y="4715"/>
                        <a:pt x="3212" y="4715"/>
                        <a:pt x="3569" y="4679"/>
                      </a:cubicBezTo>
                      <a:cubicBezTo>
                        <a:pt x="3176" y="5251"/>
                        <a:pt x="4069" y="5251"/>
                        <a:pt x="3497" y="5786"/>
                      </a:cubicBezTo>
                      <a:cubicBezTo>
                        <a:pt x="3497" y="5786"/>
                        <a:pt x="3640" y="6572"/>
                        <a:pt x="4355" y="6108"/>
                      </a:cubicBezTo>
                      <a:cubicBezTo>
                        <a:pt x="3890" y="6358"/>
                        <a:pt x="3962" y="6787"/>
                        <a:pt x="3462" y="7108"/>
                      </a:cubicBezTo>
                      <a:cubicBezTo>
                        <a:pt x="4033" y="6858"/>
                        <a:pt x="4676" y="6787"/>
                        <a:pt x="4426" y="7394"/>
                      </a:cubicBezTo>
                      <a:lnTo>
                        <a:pt x="4355" y="7429"/>
                      </a:lnTo>
                      <a:cubicBezTo>
                        <a:pt x="4605" y="8465"/>
                        <a:pt x="5855" y="7429"/>
                        <a:pt x="6069" y="8394"/>
                      </a:cubicBezTo>
                      <a:cubicBezTo>
                        <a:pt x="6319" y="7786"/>
                        <a:pt x="6498" y="8251"/>
                        <a:pt x="6712" y="7429"/>
                      </a:cubicBezTo>
                      <a:cubicBezTo>
                        <a:pt x="7426" y="6858"/>
                        <a:pt x="7498" y="9430"/>
                        <a:pt x="8177" y="6893"/>
                      </a:cubicBezTo>
                      <a:cubicBezTo>
                        <a:pt x="8427" y="6787"/>
                        <a:pt x="8427" y="7537"/>
                        <a:pt x="8569" y="7680"/>
                      </a:cubicBezTo>
                      <a:lnTo>
                        <a:pt x="8498" y="7822"/>
                      </a:lnTo>
                      <a:cubicBezTo>
                        <a:pt x="9070" y="7644"/>
                        <a:pt x="9248" y="7608"/>
                        <a:pt x="9713" y="7608"/>
                      </a:cubicBezTo>
                      <a:cubicBezTo>
                        <a:pt x="9927" y="7323"/>
                        <a:pt x="9677" y="6144"/>
                        <a:pt x="10070" y="6322"/>
                      </a:cubicBezTo>
                      <a:cubicBezTo>
                        <a:pt x="10105" y="6822"/>
                        <a:pt x="10213" y="6679"/>
                        <a:pt x="10355" y="6644"/>
                      </a:cubicBezTo>
                      <a:cubicBezTo>
                        <a:pt x="10284" y="6751"/>
                        <a:pt x="10320" y="6929"/>
                        <a:pt x="10605" y="7180"/>
                      </a:cubicBezTo>
                      <a:cubicBezTo>
                        <a:pt x="10570" y="7036"/>
                        <a:pt x="10605" y="6929"/>
                        <a:pt x="10605" y="6858"/>
                      </a:cubicBezTo>
                      <a:cubicBezTo>
                        <a:pt x="10605" y="6893"/>
                        <a:pt x="10641" y="6929"/>
                        <a:pt x="10641" y="6965"/>
                      </a:cubicBezTo>
                      <a:cubicBezTo>
                        <a:pt x="10820" y="6715"/>
                        <a:pt x="10713" y="6608"/>
                        <a:pt x="10570" y="6572"/>
                      </a:cubicBezTo>
                      <a:cubicBezTo>
                        <a:pt x="10534" y="6501"/>
                        <a:pt x="10498" y="6430"/>
                        <a:pt x="10427" y="6287"/>
                      </a:cubicBezTo>
                      <a:cubicBezTo>
                        <a:pt x="10891" y="6787"/>
                        <a:pt x="10963" y="6001"/>
                        <a:pt x="11391" y="6679"/>
                      </a:cubicBezTo>
                      <a:cubicBezTo>
                        <a:pt x="12070" y="6036"/>
                        <a:pt x="11856" y="4965"/>
                        <a:pt x="11820" y="4429"/>
                      </a:cubicBezTo>
                      <a:cubicBezTo>
                        <a:pt x="12213" y="4608"/>
                        <a:pt x="12463" y="4929"/>
                        <a:pt x="12498" y="5179"/>
                      </a:cubicBezTo>
                      <a:cubicBezTo>
                        <a:pt x="12534" y="5036"/>
                        <a:pt x="12570" y="4893"/>
                        <a:pt x="12606" y="4750"/>
                      </a:cubicBezTo>
                      <a:cubicBezTo>
                        <a:pt x="13141" y="5072"/>
                        <a:pt x="12784" y="5143"/>
                        <a:pt x="12784" y="5358"/>
                      </a:cubicBezTo>
                      <a:cubicBezTo>
                        <a:pt x="13999" y="5322"/>
                        <a:pt x="12463" y="3965"/>
                        <a:pt x="13427" y="3822"/>
                      </a:cubicBezTo>
                      <a:lnTo>
                        <a:pt x="12999" y="3608"/>
                      </a:lnTo>
                      <a:lnTo>
                        <a:pt x="13070" y="3608"/>
                      </a:lnTo>
                      <a:cubicBezTo>
                        <a:pt x="12820" y="3536"/>
                        <a:pt x="12498" y="3357"/>
                        <a:pt x="12427" y="3286"/>
                      </a:cubicBezTo>
                      <a:cubicBezTo>
                        <a:pt x="12963" y="3322"/>
                        <a:pt x="13641" y="3536"/>
                        <a:pt x="13641" y="3251"/>
                      </a:cubicBezTo>
                      <a:cubicBezTo>
                        <a:pt x="14177" y="3108"/>
                        <a:pt x="13463" y="2607"/>
                        <a:pt x="13141" y="2393"/>
                      </a:cubicBezTo>
                      <a:cubicBezTo>
                        <a:pt x="13070" y="2536"/>
                        <a:pt x="12749" y="2464"/>
                        <a:pt x="12570" y="2429"/>
                      </a:cubicBezTo>
                      <a:cubicBezTo>
                        <a:pt x="12534" y="2322"/>
                        <a:pt x="13070" y="2250"/>
                        <a:pt x="12856" y="2143"/>
                      </a:cubicBezTo>
                      <a:lnTo>
                        <a:pt x="13570" y="2072"/>
                      </a:lnTo>
                      <a:cubicBezTo>
                        <a:pt x="12892" y="2179"/>
                        <a:pt x="12820" y="1822"/>
                        <a:pt x="12498" y="1857"/>
                      </a:cubicBezTo>
                      <a:cubicBezTo>
                        <a:pt x="12999" y="1714"/>
                        <a:pt x="12963" y="1965"/>
                        <a:pt x="13391" y="1965"/>
                      </a:cubicBezTo>
                      <a:cubicBezTo>
                        <a:pt x="13249" y="1465"/>
                        <a:pt x="13320" y="1714"/>
                        <a:pt x="13141" y="1214"/>
                      </a:cubicBezTo>
                      <a:cubicBezTo>
                        <a:pt x="12534" y="1107"/>
                        <a:pt x="12498" y="1465"/>
                        <a:pt x="11856" y="1536"/>
                      </a:cubicBezTo>
                      <a:cubicBezTo>
                        <a:pt x="11641" y="1393"/>
                        <a:pt x="11141" y="1465"/>
                        <a:pt x="11427" y="1072"/>
                      </a:cubicBezTo>
                      <a:lnTo>
                        <a:pt x="10891" y="1429"/>
                      </a:lnTo>
                      <a:cubicBezTo>
                        <a:pt x="10320" y="1429"/>
                        <a:pt x="10355" y="1357"/>
                        <a:pt x="10677" y="750"/>
                      </a:cubicBezTo>
                      <a:cubicBezTo>
                        <a:pt x="9998" y="1000"/>
                        <a:pt x="9534" y="1465"/>
                        <a:pt x="9284" y="1929"/>
                      </a:cubicBezTo>
                      <a:lnTo>
                        <a:pt x="9105" y="2286"/>
                      </a:lnTo>
                      <a:lnTo>
                        <a:pt x="9105" y="2322"/>
                      </a:lnTo>
                      <a:cubicBezTo>
                        <a:pt x="8891" y="3143"/>
                        <a:pt x="8677" y="3893"/>
                        <a:pt x="8498" y="4572"/>
                      </a:cubicBezTo>
                      <a:cubicBezTo>
                        <a:pt x="8427" y="4929"/>
                        <a:pt x="8355" y="5251"/>
                        <a:pt x="8284" y="5537"/>
                      </a:cubicBezTo>
                      <a:cubicBezTo>
                        <a:pt x="8605" y="4286"/>
                        <a:pt x="8855" y="3215"/>
                        <a:pt x="9105" y="2322"/>
                      </a:cubicBezTo>
                      <a:lnTo>
                        <a:pt x="9105" y="2286"/>
                      </a:lnTo>
                      <a:lnTo>
                        <a:pt x="9105" y="2286"/>
                      </a:lnTo>
                      <a:cubicBezTo>
                        <a:pt x="9070" y="2215"/>
                        <a:pt x="8677" y="2429"/>
                        <a:pt x="8534" y="2393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3" name="Graphic 1">
                <a:extLst>
                  <a:ext uri="{FF2B5EF4-FFF2-40B4-BE49-F238E27FC236}">
                    <a16:creationId xmlns:a16="http://schemas.microsoft.com/office/drawing/2014/main" id="{222607F9-23D3-8240-A48A-6ACF32B81FE8}"/>
                  </a:ext>
                </a:extLst>
              </p:cNvPr>
              <p:cNvGrpSpPr/>
              <p:nvPr/>
            </p:nvGrpSpPr>
            <p:grpSpPr>
              <a:xfrm>
                <a:off x="8812755" y="6339721"/>
                <a:ext cx="11708" cy="6857"/>
                <a:chOff x="8812755" y="6339721"/>
                <a:chExt cx="11708" cy="6857"/>
              </a:xfrm>
              <a:grpFill/>
            </p:grpSpPr>
            <p:sp>
              <p:nvSpPr>
                <p:cNvPr id="144" name="Freeform 143">
                  <a:extLst>
                    <a:ext uri="{FF2B5EF4-FFF2-40B4-BE49-F238E27FC236}">
                      <a16:creationId xmlns:a16="http://schemas.microsoft.com/office/drawing/2014/main" id="{D1911256-FC1D-EC4C-BFE0-4F01866221C5}"/>
                    </a:ext>
                  </a:extLst>
                </p:cNvPr>
                <p:cNvSpPr/>
                <p:nvPr/>
              </p:nvSpPr>
              <p:spPr>
                <a:xfrm>
                  <a:off x="8818577" y="6345864"/>
                  <a:ext cx="107" cy="249"/>
                </a:xfrm>
                <a:custGeom>
                  <a:avLst/>
                  <a:gdLst>
                    <a:gd name="connsiteX0" fmla="*/ 0 w 107"/>
                    <a:gd name="connsiteY0" fmla="*/ 250 h 249"/>
                    <a:gd name="connsiteX1" fmla="*/ 107 w 107"/>
                    <a:gd name="connsiteY1" fmla="*/ 0 h 249"/>
                    <a:gd name="connsiteX2" fmla="*/ 0 w 107"/>
                    <a:gd name="connsiteY2" fmla="*/ 250 h 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" h="249">
                      <a:moveTo>
                        <a:pt x="0" y="250"/>
                      </a:moveTo>
                      <a:lnTo>
                        <a:pt x="107" y="0"/>
                      </a:lnTo>
                      <a:cubicBezTo>
                        <a:pt x="72" y="107"/>
                        <a:pt x="0" y="215"/>
                        <a:pt x="0" y="25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" name="Freeform 144">
                  <a:extLst>
                    <a:ext uri="{FF2B5EF4-FFF2-40B4-BE49-F238E27FC236}">
                      <a16:creationId xmlns:a16="http://schemas.microsoft.com/office/drawing/2014/main" id="{D289BDE8-3317-9442-AEC3-7047C2981255}"/>
                    </a:ext>
                  </a:extLst>
                </p:cNvPr>
                <p:cNvSpPr/>
                <p:nvPr/>
              </p:nvSpPr>
              <p:spPr>
                <a:xfrm>
                  <a:off x="8822149" y="6343471"/>
                  <a:ext cx="71" cy="3571"/>
                </a:xfrm>
                <a:custGeom>
                  <a:avLst/>
                  <a:gdLst>
                    <a:gd name="connsiteX0" fmla="*/ 0 w 71"/>
                    <a:gd name="connsiteY0" fmla="*/ 0 h 3571"/>
                    <a:gd name="connsiteX1" fmla="*/ 72 w 71"/>
                    <a:gd name="connsiteY1" fmla="*/ 0 h 3571"/>
                    <a:gd name="connsiteX2" fmla="*/ 0 w 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71">
                      <a:moveTo>
                        <a:pt x="0" y="0"/>
                      </a:moveTo>
                      <a:cubicBezTo>
                        <a:pt x="36" y="0"/>
                        <a:pt x="36" y="0"/>
                        <a:pt x="7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Freeform 145">
                  <a:extLst>
                    <a:ext uri="{FF2B5EF4-FFF2-40B4-BE49-F238E27FC236}">
                      <a16:creationId xmlns:a16="http://schemas.microsoft.com/office/drawing/2014/main" id="{F68E14D9-B6C9-694F-8785-518F5AE893DD}"/>
                    </a:ext>
                  </a:extLst>
                </p:cNvPr>
                <p:cNvSpPr/>
                <p:nvPr/>
              </p:nvSpPr>
              <p:spPr>
                <a:xfrm>
                  <a:off x="8823257" y="6339721"/>
                  <a:ext cx="3571" cy="3571"/>
                </a:xfrm>
                <a:custGeom>
                  <a:avLst/>
                  <a:gdLst>
                    <a:gd name="connsiteX0" fmla="*/ 0 w 3571"/>
                    <a:gd name="connsiteY0" fmla="*/ 0 h 3571"/>
                    <a:gd name="connsiteX1" fmla="*/ 0 w 3571"/>
                    <a:gd name="connsiteY1" fmla="*/ 0 h 3571"/>
                    <a:gd name="connsiteX2" fmla="*/ 0 w 35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1" h="35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" name="Freeform 146">
                  <a:extLst>
                    <a:ext uri="{FF2B5EF4-FFF2-40B4-BE49-F238E27FC236}">
                      <a16:creationId xmlns:a16="http://schemas.microsoft.com/office/drawing/2014/main" id="{9D97C8B4-D0A0-0A4D-B09C-A85A444CC067}"/>
                    </a:ext>
                  </a:extLst>
                </p:cNvPr>
                <p:cNvSpPr/>
                <p:nvPr/>
              </p:nvSpPr>
              <p:spPr>
                <a:xfrm>
                  <a:off x="8812755" y="6339721"/>
                  <a:ext cx="11708" cy="6857"/>
                </a:xfrm>
                <a:custGeom>
                  <a:avLst/>
                  <a:gdLst>
                    <a:gd name="connsiteX0" fmla="*/ 10287 w 11708"/>
                    <a:gd name="connsiteY0" fmla="*/ 250 h 6857"/>
                    <a:gd name="connsiteX1" fmla="*/ 10466 w 11708"/>
                    <a:gd name="connsiteY1" fmla="*/ 36 h 6857"/>
                    <a:gd name="connsiteX2" fmla="*/ 10501 w 11708"/>
                    <a:gd name="connsiteY2" fmla="*/ 0 h 6857"/>
                    <a:gd name="connsiteX3" fmla="*/ 10501 w 11708"/>
                    <a:gd name="connsiteY3" fmla="*/ 0 h 6857"/>
                    <a:gd name="connsiteX4" fmla="*/ 10501 w 11708"/>
                    <a:gd name="connsiteY4" fmla="*/ 0 h 6857"/>
                    <a:gd name="connsiteX5" fmla="*/ 10501 w 11708"/>
                    <a:gd name="connsiteY5" fmla="*/ 0 h 6857"/>
                    <a:gd name="connsiteX6" fmla="*/ 10501 w 11708"/>
                    <a:gd name="connsiteY6" fmla="*/ 0 h 6857"/>
                    <a:gd name="connsiteX7" fmla="*/ 10466 w 11708"/>
                    <a:gd name="connsiteY7" fmla="*/ 0 h 6857"/>
                    <a:gd name="connsiteX8" fmla="*/ 10466 w 11708"/>
                    <a:gd name="connsiteY8" fmla="*/ 0 h 6857"/>
                    <a:gd name="connsiteX9" fmla="*/ 10466 w 11708"/>
                    <a:gd name="connsiteY9" fmla="*/ 0 h 6857"/>
                    <a:gd name="connsiteX10" fmla="*/ 10466 w 11708"/>
                    <a:gd name="connsiteY10" fmla="*/ 0 h 6857"/>
                    <a:gd name="connsiteX11" fmla="*/ 10394 w 11708"/>
                    <a:gd name="connsiteY11" fmla="*/ 36 h 6857"/>
                    <a:gd name="connsiteX12" fmla="*/ 10323 w 11708"/>
                    <a:gd name="connsiteY12" fmla="*/ 72 h 6857"/>
                    <a:gd name="connsiteX13" fmla="*/ 10287 w 11708"/>
                    <a:gd name="connsiteY13" fmla="*/ 72 h 6857"/>
                    <a:gd name="connsiteX14" fmla="*/ 10287 w 11708"/>
                    <a:gd name="connsiteY14" fmla="*/ 72 h 6857"/>
                    <a:gd name="connsiteX15" fmla="*/ 10144 w 11708"/>
                    <a:gd name="connsiteY15" fmla="*/ 107 h 6857"/>
                    <a:gd name="connsiteX16" fmla="*/ 10180 w 11708"/>
                    <a:gd name="connsiteY16" fmla="*/ 107 h 6857"/>
                    <a:gd name="connsiteX17" fmla="*/ 10073 w 11708"/>
                    <a:gd name="connsiteY17" fmla="*/ 143 h 6857"/>
                    <a:gd name="connsiteX18" fmla="*/ 10073 w 11708"/>
                    <a:gd name="connsiteY18" fmla="*/ 143 h 6857"/>
                    <a:gd name="connsiteX19" fmla="*/ 9180 w 11708"/>
                    <a:gd name="connsiteY19" fmla="*/ 286 h 6857"/>
                    <a:gd name="connsiteX20" fmla="*/ 9965 w 11708"/>
                    <a:gd name="connsiteY20" fmla="*/ 143 h 6857"/>
                    <a:gd name="connsiteX21" fmla="*/ 9251 w 11708"/>
                    <a:gd name="connsiteY21" fmla="*/ 250 h 6857"/>
                    <a:gd name="connsiteX22" fmla="*/ 9466 w 11708"/>
                    <a:gd name="connsiteY22" fmla="*/ 214 h 6857"/>
                    <a:gd name="connsiteX23" fmla="*/ 9251 w 11708"/>
                    <a:gd name="connsiteY23" fmla="*/ 214 h 6857"/>
                    <a:gd name="connsiteX24" fmla="*/ 8180 w 11708"/>
                    <a:gd name="connsiteY24" fmla="*/ 321 h 6857"/>
                    <a:gd name="connsiteX25" fmla="*/ 9215 w 11708"/>
                    <a:gd name="connsiteY25" fmla="*/ 214 h 6857"/>
                    <a:gd name="connsiteX26" fmla="*/ 8323 w 11708"/>
                    <a:gd name="connsiteY26" fmla="*/ 286 h 6857"/>
                    <a:gd name="connsiteX27" fmla="*/ 9037 w 11708"/>
                    <a:gd name="connsiteY27" fmla="*/ 214 h 6857"/>
                    <a:gd name="connsiteX28" fmla="*/ 9608 w 11708"/>
                    <a:gd name="connsiteY28" fmla="*/ 178 h 6857"/>
                    <a:gd name="connsiteX29" fmla="*/ 9715 w 11708"/>
                    <a:gd name="connsiteY29" fmla="*/ 178 h 6857"/>
                    <a:gd name="connsiteX30" fmla="*/ 1679 w 11708"/>
                    <a:gd name="connsiteY30" fmla="*/ 214 h 6857"/>
                    <a:gd name="connsiteX31" fmla="*/ 1393 w 11708"/>
                    <a:gd name="connsiteY31" fmla="*/ 250 h 6857"/>
                    <a:gd name="connsiteX32" fmla="*/ 1714 w 11708"/>
                    <a:gd name="connsiteY32" fmla="*/ 1750 h 6857"/>
                    <a:gd name="connsiteX33" fmla="*/ 1036 w 11708"/>
                    <a:gd name="connsiteY33" fmla="*/ 1786 h 6857"/>
                    <a:gd name="connsiteX34" fmla="*/ 1572 w 11708"/>
                    <a:gd name="connsiteY34" fmla="*/ 1929 h 6857"/>
                    <a:gd name="connsiteX35" fmla="*/ 2036 w 11708"/>
                    <a:gd name="connsiteY35" fmla="*/ 1964 h 6857"/>
                    <a:gd name="connsiteX36" fmla="*/ 1464 w 11708"/>
                    <a:gd name="connsiteY36" fmla="*/ 2000 h 6857"/>
                    <a:gd name="connsiteX37" fmla="*/ 1893 w 11708"/>
                    <a:gd name="connsiteY37" fmla="*/ 2072 h 6857"/>
                    <a:gd name="connsiteX38" fmla="*/ 1286 w 11708"/>
                    <a:gd name="connsiteY38" fmla="*/ 2143 h 6857"/>
                    <a:gd name="connsiteX39" fmla="*/ 1750 w 11708"/>
                    <a:gd name="connsiteY39" fmla="*/ 2715 h 6857"/>
                    <a:gd name="connsiteX40" fmla="*/ 2322 w 11708"/>
                    <a:gd name="connsiteY40" fmla="*/ 3679 h 6857"/>
                    <a:gd name="connsiteX41" fmla="*/ 1572 w 11708"/>
                    <a:gd name="connsiteY41" fmla="*/ 4893 h 6857"/>
                    <a:gd name="connsiteX42" fmla="*/ 1857 w 11708"/>
                    <a:gd name="connsiteY42" fmla="*/ 4929 h 6857"/>
                    <a:gd name="connsiteX43" fmla="*/ 1714 w 11708"/>
                    <a:gd name="connsiteY43" fmla="*/ 5286 h 6857"/>
                    <a:gd name="connsiteX44" fmla="*/ 9466 w 11708"/>
                    <a:gd name="connsiteY44" fmla="*/ 5643 h 6857"/>
                    <a:gd name="connsiteX45" fmla="*/ 9680 w 11708"/>
                    <a:gd name="connsiteY45" fmla="*/ 5643 h 6857"/>
                    <a:gd name="connsiteX46" fmla="*/ 9251 w 11708"/>
                    <a:gd name="connsiteY46" fmla="*/ 5179 h 6857"/>
                    <a:gd name="connsiteX47" fmla="*/ 9823 w 11708"/>
                    <a:gd name="connsiteY47" fmla="*/ 4965 h 6857"/>
                    <a:gd name="connsiteX48" fmla="*/ 9930 w 11708"/>
                    <a:gd name="connsiteY48" fmla="*/ 4965 h 6857"/>
                    <a:gd name="connsiteX49" fmla="*/ 9858 w 11708"/>
                    <a:gd name="connsiteY49" fmla="*/ 4607 h 6857"/>
                    <a:gd name="connsiteX50" fmla="*/ 10359 w 11708"/>
                    <a:gd name="connsiteY50" fmla="*/ 4643 h 6857"/>
                    <a:gd name="connsiteX51" fmla="*/ 10680 w 11708"/>
                    <a:gd name="connsiteY51" fmla="*/ 4429 h 6857"/>
                    <a:gd name="connsiteX52" fmla="*/ 9608 w 11708"/>
                    <a:gd name="connsiteY52" fmla="*/ 3822 h 6857"/>
                    <a:gd name="connsiteX53" fmla="*/ 9823 w 11708"/>
                    <a:gd name="connsiteY53" fmla="*/ 3822 h 6857"/>
                    <a:gd name="connsiteX54" fmla="*/ 9287 w 11708"/>
                    <a:gd name="connsiteY54" fmla="*/ 3643 h 6857"/>
                    <a:gd name="connsiteX55" fmla="*/ 9466 w 11708"/>
                    <a:gd name="connsiteY55" fmla="*/ 3643 h 6857"/>
                    <a:gd name="connsiteX56" fmla="*/ 9001 w 11708"/>
                    <a:gd name="connsiteY56" fmla="*/ 3357 h 6857"/>
                    <a:gd name="connsiteX57" fmla="*/ 9501 w 11708"/>
                    <a:gd name="connsiteY57" fmla="*/ 3357 h 6857"/>
                    <a:gd name="connsiteX58" fmla="*/ 9394 w 11708"/>
                    <a:gd name="connsiteY58" fmla="*/ 3215 h 6857"/>
                    <a:gd name="connsiteX59" fmla="*/ 9287 w 11708"/>
                    <a:gd name="connsiteY59" fmla="*/ 3286 h 6857"/>
                    <a:gd name="connsiteX60" fmla="*/ 9251 w 11708"/>
                    <a:gd name="connsiteY60" fmla="*/ 3036 h 6857"/>
                    <a:gd name="connsiteX61" fmla="*/ 7036 w 11708"/>
                    <a:gd name="connsiteY61" fmla="*/ 2715 h 6857"/>
                    <a:gd name="connsiteX62" fmla="*/ 7608 w 11708"/>
                    <a:gd name="connsiteY62" fmla="*/ 2679 h 6857"/>
                    <a:gd name="connsiteX63" fmla="*/ 8644 w 11708"/>
                    <a:gd name="connsiteY63" fmla="*/ 2679 h 6857"/>
                    <a:gd name="connsiteX64" fmla="*/ 8894 w 11708"/>
                    <a:gd name="connsiteY64" fmla="*/ 2464 h 6857"/>
                    <a:gd name="connsiteX65" fmla="*/ 9466 w 11708"/>
                    <a:gd name="connsiteY65" fmla="*/ 2464 h 6857"/>
                    <a:gd name="connsiteX66" fmla="*/ 9215 w 11708"/>
                    <a:gd name="connsiteY66" fmla="*/ 2143 h 6857"/>
                    <a:gd name="connsiteX67" fmla="*/ 9787 w 11708"/>
                    <a:gd name="connsiteY67" fmla="*/ 1929 h 6857"/>
                    <a:gd name="connsiteX68" fmla="*/ 10537 w 11708"/>
                    <a:gd name="connsiteY68" fmla="*/ 1857 h 6857"/>
                    <a:gd name="connsiteX69" fmla="*/ 9965 w 11708"/>
                    <a:gd name="connsiteY69" fmla="*/ 1750 h 6857"/>
                    <a:gd name="connsiteX70" fmla="*/ 10823 w 11708"/>
                    <a:gd name="connsiteY70" fmla="*/ 1714 h 6857"/>
                    <a:gd name="connsiteX71" fmla="*/ 11037 w 11708"/>
                    <a:gd name="connsiteY71" fmla="*/ 1214 h 6857"/>
                    <a:gd name="connsiteX72" fmla="*/ 9930 w 11708"/>
                    <a:gd name="connsiteY72" fmla="*/ 1071 h 6857"/>
                    <a:gd name="connsiteX73" fmla="*/ 10894 w 11708"/>
                    <a:gd name="connsiteY73" fmla="*/ 964 h 6857"/>
                    <a:gd name="connsiteX74" fmla="*/ 10787 w 11708"/>
                    <a:gd name="connsiteY74" fmla="*/ 1000 h 6857"/>
                    <a:gd name="connsiteX75" fmla="*/ 11359 w 11708"/>
                    <a:gd name="connsiteY75" fmla="*/ 1000 h 6857"/>
                    <a:gd name="connsiteX76" fmla="*/ 10930 w 11708"/>
                    <a:gd name="connsiteY76" fmla="*/ 714 h 6857"/>
                    <a:gd name="connsiteX77" fmla="*/ 10394 w 11708"/>
                    <a:gd name="connsiteY77" fmla="*/ 750 h 6857"/>
                    <a:gd name="connsiteX78" fmla="*/ 10466 w 11708"/>
                    <a:gd name="connsiteY78" fmla="*/ 643 h 6857"/>
                    <a:gd name="connsiteX79" fmla="*/ 10930 w 11708"/>
                    <a:gd name="connsiteY79" fmla="*/ 643 h 6857"/>
                    <a:gd name="connsiteX80" fmla="*/ 11216 w 11708"/>
                    <a:gd name="connsiteY80" fmla="*/ 500 h 6857"/>
                    <a:gd name="connsiteX81" fmla="*/ 10644 w 11708"/>
                    <a:gd name="connsiteY81" fmla="*/ 536 h 6857"/>
                    <a:gd name="connsiteX82" fmla="*/ 11108 w 11708"/>
                    <a:gd name="connsiteY82" fmla="*/ 357 h 6857"/>
                    <a:gd name="connsiteX83" fmla="*/ 10144 w 11708"/>
                    <a:gd name="connsiteY83" fmla="*/ 357 h 6857"/>
                    <a:gd name="connsiteX84" fmla="*/ 11073 w 11708"/>
                    <a:gd name="connsiteY84" fmla="*/ 107 h 6857"/>
                    <a:gd name="connsiteX85" fmla="*/ 1000 w 11708"/>
                    <a:gd name="connsiteY85" fmla="*/ 143 h 6857"/>
                    <a:gd name="connsiteX86" fmla="*/ 786 w 11708"/>
                    <a:gd name="connsiteY86" fmla="*/ 393 h 6857"/>
                    <a:gd name="connsiteX87" fmla="*/ 1572 w 11708"/>
                    <a:gd name="connsiteY87" fmla="*/ 500 h 6857"/>
                    <a:gd name="connsiteX88" fmla="*/ 1000 w 11708"/>
                    <a:gd name="connsiteY88" fmla="*/ 536 h 6857"/>
                    <a:gd name="connsiteX89" fmla="*/ 393 w 11708"/>
                    <a:gd name="connsiteY89" fmla="*/ 1000 h 6857"/>
                    <a:gd name="connsiteX90" fmla="*/ 0 w 11708"/>
                    <a:gd name="connsiteY90" fmla="*/ 1000 h 6857"/>
                    <a:gd name="connsiteX91" fmla="*/ 1179 w 11708"/>
                    <a:gd name="connsiteY91" fmla="*/ 964 h 6857"/>
                    <a:gd name="connsiteX92" fmla="*/ 1572 w 11708"/>
                    <a:gd name="connsiteY92" fmla="*/ 1357 h 6857"/>
                    <a:gd name="connsiteX93" fmla="*/ 2572 w 11708"/>
                    <a:gd name="connsiteY93" fmla="*/ 1286 h 6857"/>
                    <a:gd name="connsiteX94" fmla="*/ 2036 w 11708"/>
                    <a:gd name="connsiteY94" fmla="*/ 1322 h 6857"/>
                    <a:gd name="connsiteX95" fmla="*/ 2286 w 11708"/>
                    <a:gd name="connsiteY95" fmla="*/ 1429 h 6857"/>
                    <a:gd name="connsiteX96" fmla="*/ 1607 w 11708"/>
                    <a:gd name="connsiteY96" fmla="*/ 1643 h 6857"/>
                    <a:gd name="connsiteX97" fmla="*/ 929 w 11708"/>
                    <a:gd name="connsiteY97" fmla="*/ 1679 h 6857"/>
                    <a:gd name="connsiteX98" fmla="*/ 1964 w 11708"/>
                    <a:gd name="connsiteY98" fmla="*/ 1714 h 6857"/>
                    <a:gd name="connsiteX99" fmla="*/ 1464 w 11708"/>
                    <a:gd name="connsiteY99" fmla="*/ 2322 h 6857"/>
                    <a:gd name="connsiteX100" fmla="*/ 2036 w 11708"/>
                    <a:gd name="connsiteY100" fmla="*/ 2607 h 6857"/>
                    <a:gd name="connsiteX101" fmla="*/ 786 w 11708"/>
                    <a:gd name="connsiteY101" fmla="*/ 3072 h 6857"/>
                    <a:gd name="connsiteX102" fmla="*/ 1357 w 11708"/>
                    <a:gd name="connsiteY102" fmla="*/ 3393 h 6857"/>
                    <a:gd name="connsiteX103" fmla="*/ 1286 w 11708"/>
                    <a:gd name="connsiteY103" fmla="*/ 3393 h 6857"/>
                    <a:gd name="connsiteX104" fmla="*/ 1786 w 11708"/>
                    <a:gd name="connsiteY104" fmla="*/ 4322 h 6857"/>
                    <a:gd name="connsiteX105" fmla="*/ 2857 w 11708"/>
                    <a:gd name="connsiteY105" fmla="*/ 3929 h 6857"/>
                    <a:gd name="connsiteX106" fmla="*/ 3965 w 11708"/>
                    <a:gd name="connsiteY106" fmla="*/ 4072 h 6857"/>
                    <a:gd name="connsiteX107" fmla="*/ 3465 w 11708"/>
                    <a:gd name="connsiteY107" fmla="*/ 4679 h 6857"/>
                    <a:gd name="connsiteX108" fmla="*/ 3322 w 11708"/>
                    <a:gd name="connsiteY108" fmla="*/ 4715 h 6857"/>
                    <a:gd name="connsiteX109" fmla="*/ 3786 w 11708"/>
                    <a:gd name="connsiteY109" fmla="*/ 5072 h 6857"/>
                    <a:gd name="connsiteX110" fmla="*/ 4893 w 11708"/>
                    <a:gd name="connsiteY110" fmla="*/ 4572 h 6857"/>
                    <a:gd name="connsiteX111" fmla="*/ 4643 w 11708"/>
                    <a:gd name="connsiteY111" fmla="*/ 4893 h 6857"/>
                    <a:gd name="connsiteX112" fmla="*/ 4215 w 11708"/>
                    <a:gd name="connsiteY112" fmla="*/ 5286 h 6857"/>
                    <a:gd name="connsiteX113" fmla="*/ 4501 w 11708"/>
                    <a:gd name="connsiteY113" fmla="*/ 5108 h 6857"/>
                    <a:gd name="connsiteX114" fmla="*/ 4393 w 11708"/>
                    <a:gd name="connsiteY114" fmla="*/ 5179 h 6857"/>
                    <a:gd name="connsiteX115" fmla="*/ 4715 w 11708"/>
                    <a:gd name="connsiteY115" fmla="*/ 4965 h 6857"/>
                    <a:gd name="connsiteX116" fmla="*/ 4929 w 11708"/>
                    <a:gd name="connsiteY116" fmla="*/ 4750 h 6857"/>
                    <a:gd name="connsiteX117" fmla="*/ 4536 w 11708"/>
                    <a:gd name="connsiteY117" fmla="*/ 5500 h 6857"/>
                    <a:gd name="connsiteX118" fmla="*/ 6036 w 11708"/>
                    <a:gd name="connsiteY118" fmla="*/ 5072 h 6857"/>
                    <a:gd name="connsiteX119" fmla="*/ 5322 w 11708"/>
                    <a:gd name="connsiteY119" fmla="*/ 5715 h 6857"/>
                    <a:gd name="connsiteX120" fmla="*/ 5572 w 11708"/>
                    <a:gd name="connsiteY120" fmla="*/ 5715 h 6857"/>
                    <a:gd name="connsiteX121" fmla="*/ 5144 w 11708"/>
                    <a:gd name="connsiteY121" fmla="*/ 5965 h 6857"/>
                    <a:gd name="connsiteX122" fmla="*/ 5751 w 11708"/>
                    <a:gd name="connsiteY122" fmla="*/ 6358 h 6857"/>
                    <a:gd name="connsiteX123" fmla="*/ 6072 w 11708"/>
                    <a:gd name="connsiteY123" fmla="*/ 6001 h 6857"/>
                    <a:gd name="connsiteX124" fmla="*/ 6036 w 11708"/>
                    <a:gd name="connsiteY124" fmla="*/ 6072 h 6857"/>
                    <a:gd name="connsiteX125" fmla="*/ 6501 w 11708"/>
                    <a:gd name="connsiteY125" fmla="*/ 5572 h 6857"/>
                    <a:gd name="connsiteX126" fmla="*/ 5929 w 11708"/>
                    <a:gd name="connsiteY126" fmla="*/ 6608 h 6857"/>
                    <a:gd name="connsiteX127" fmla="*/ 6572 w 11708"/>
                    <a:gd name="connsiteY127" fmla="*/ 6393 h 6857"/>
                    <a:gd name="connsiteX128" fmla="*/ 6858 w 11708"/>
                    <a:gd name="connsiteY128" fmla="*/ 5894 h 6857"/>
                    <a:gd name="connsiteX129" fmla="*/ 6822 w 11708"/>
                    <a:gd name="connsiteY129" fmla="*/ 6215 h 6857"/>
                    <a:gd name="connsiteX130" fmla="*/ 6465 w 11708"/>
                    <a:gd name="connsiteY130" fmla="*/ 6858 h 6857"/>
                    <a:gd name="connsiteX131" fmla="*/ 7144 w 11708"/>
                    <a:gd name="connsiteY131" fmla="*/ 6072 h 6857"/>
                    <a:gd name="connsiteX132" fmla="*/ 6644 w 11708"/>
                    <a:gd name="connsiteY132" fmla="*/ 6751 h 6857"/>
                    <a:gd name="connsiteX133" fmla="*/ 7036 w 11708"/>
                    <a:gd name="connsiteY133" fmla="*/ 6858 h 6857"/>
                    <a:gd name="connsiteX134" fmla="*/ 7644 w 11708"/>
                    <a:gd name="connsiteY134" fmla="*/ 5715 h 6857"/>
                    <a:gd name="connsiteX135" fmla="*/ 8001 w 11708"/>
                    <a:gd name="connsiteY135" fmla="*/ 5643 h 6857"/>
                    <a:gd name="connsiteX136" fmla="*/ 8215 w 11708"/>
                    <a:gd name="connsiteY136" fmla="*/ 5036 h 6857"/>
                    <a:gd name="connsiteX137" fmla="*/ 8501 w 11708"/>
                    <a:gd name="connsiteY137" fmla="*/ 5394 h 6857"/>
                    <a:gd name="connsiteX138" fmla="*/ 10251 w 11708"/>
                    <a:gd name="connsiteY138" fmla="*/ 178 h 6857"/>
                    <a:gd name="connsiteX139" fmla="*/ 10144 w 11708"/>
                    <a:gd name="connsiteY139" fmla="*/ 643 h 6857"/>
                    <a:gd name="connsiteX140" fmla="*/ 10144 w 11708"/>
                    <a:gd name="connsiteY140" fmla="*/ 643 h 6857"/>
                    <a:gd name="connsiteX141" fmla="*/ 10144 w 11708"/>
                    <a:gd name="connsiteY141" fmla="*/ 643 h 6857"/>
                    <a:gd name="connsiteX142" fmla="*/ 10144 w 11708"/>
                    <a:gd name="connsiteY142" fmla="*/ 643 h 6857"/>
                    <a:gd name="connsiteX143" fmla="*/ 10144 w 11708"/>
                    <a:gd name="connsiteY143" fmla="*/ 643 h 6857"/>
                    <a:gd name="connsiteX144" fmla="*/ 10144 w 11708"/>
                    <a:gd name="connsiteY144" fmla="*/ 643 h 6857"/>
                    <a:gd name="connsiteX145" fmla="*/ 10144 w 11708"/>
                    <a:gd name="connsiteY145" fmla="*/ 643 h 6857"/>
                    <a:gd name="connsiteX146" fmla="*/ 10144 w 11708"/>
                    <a:gd name="connsiteY146" fmla="*/ 607 h 6857"/>
                    <a:gd name="connsiteX147" fmla="*/ 10144 w 11708"/>
                    <a:gd name="connsiteY147" fmla="*/ 572 h 6857"/>
                    <a:gd name="connsiteX148" fmla="*/ 10287 w 11708"/>
                    <a:gd name="connsiteY148" fmla="*/ 250 h 6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</a:cxnLst>
                  <a:rect l="l" t="t" r="r" b="b"/>
                  <a:pathLst>
                    <a:path w="11708" h="6857">
                      <a:moveTo>
                        <a:pt x="10287" y="250"/>
                      </a:moveTo>
                      <a:cubicBezTo>
                        <a:pt x="10359" y="143"/>
                        <a:pt x="10394" y="107"/>
                        <a:pt x="10466" y="36"/>
                      </a:cubicBezTo>
                      <a:lnTo>
                        <a:pt x="10501" y="0"/>
                      </a:lnTo>
                      <a:cubicBezTo>
                        <a:pt x="10501" y="0"/>
                        <a:pt x="10501" y="0"/>
                        <a:pt x="10501" y="0"/>
                      </a:cubicBezTo>
                      <a:lnTo>
                        <a:pt x="10501" y="0"/>
                      </a:lnTo>
                      <a:lnTo>
                        <a:pt x="10501" y="0"/>
                      </a:lnTo>
                      <a:lnTo>
                        <a:pt x="10501" y="0"/>
                      </a:lnTo>
                      <a:cubicBezTo>
                        <a:pt x="10466" y="0"/>
                        <a:pt x="10466" y="0"/>
                        <a:pt x="10466" y="0"/>
                      </a:cubicBezTo>
                      <a:lnTo>
                        <a:pt x="10466" y="0"/>
                      </a:lnTo>
                      <a:lnTo>
                        <a:pt x="10466" y="0"/>
                      </a:lnTo>
                      <a:lnTo>
                        <a:pt x="10466" y="0"/>
                      </a:lnTo>
                      <a:cubicBezTo>
                        <a:pt x="10394" y="36"/>
                        <a:pt x="10430" y="36"/>
                        <a:pt x="10394" y="36"/>
                      </a:cubicBezTo>
                      <a:cubicBezTo>
                        <a:pt x="10359" y="72"/>
                        <a:pt x="10501" y="0"/>
                        <a:pt x="10323" y="72"/>
                      </a:cubicBezTo>
                      <a:cubicBezTo>
                        <a:pt x="10537" y="-36"/>
                        <a:pt x="10180" y="143"/>
                        <a:pt x="10287" y="72"/>
                      </a:cubicBezTo>
                      <a:lnTo>
                        <a:pt x="10287" y="72"/>
                      </a:lnTo>
                      <a:cubicBezTo>
                        <a:pt x="10180" y="107"/>
                        <a:pt x="10144" y="107"/>
                        <a:pt x="10144" y="107"/>
                      </a:cubicBezTo>
                      <a:cubicBezTo>
                        <a:pt x="10216" y="72"/>
                        <a:pt x="10216" y="72"/>
                        <a:pt x="10180" y="107"/>
                      </a:cubicBezTo>
                      <a:cubicBezTo>
                        <a:pt x="10144" y="107"/>
                        <a:pt x="10180" y="107"/>
                        <a:pt x="10073" y="143"/>
                      </a:cubicBezTo>
                      <a:lnTo>
                        <a:pt x="10073" y="143"/>
                      </a:lnTo>
                      <a:cubicBezTo>
                        <a:pt x="9965" y="178"/>
                        <a:pt x="9894" y="178"/>
                        <a:pt x="9180" y="286"/>
                      </a:cubicBezTo>
                      <a:cubicBezTo>
                        <a:pt x="9144" y="286"/>
                        <a:pt x="9715" y="178"/>
                        <a:pt x="9965" y="143"/>
                      </a:cubicBezTo>
                      <a:cubicBezTo>
                        <a:pt x="9644" y="178"/>
                        <a:pt x="9251" y="250"/>
                        <a:pt x="9251" y="250"/>
                      </a:cubicBezTo>
                      <a:lnTo>
                        <a:pt x="9466" y="214"/>
                      </a:lnTo>
                      <a:lnTo>
                        <a:pt x="9251" y="214"/>
                      </a:lnTo>
                      <a:lnTo>
                        <a:pt x="8180" y="321"/>
                      </a:lnTo>
                      <a:cubicBezTo>
                        <a:pt x="8501" y="250"/>
                        <a:pt x="9501" y="214"/>
                        <a:pt x="9215" y="214"/>
                      </a:cubicBezTo>
                      <a:lnTo>
                        <a:pt x="8323" y="286"/>
                      </a:lnTo>
                      <a:cubicBezTo>
                        <a:pt x="8394" y="250"/>
                        <a:pt x="8680" y="214"/>
                        <a:pt x="9037" y="214"/>
                      </a:cubicBezTo>
                      <a:cubicBezTo>
                        <a:pt x="9215" y="214"/>
                        <a:pt x="9430" y="214"/>
                        <a:pt x="9608" y="178"/>
                      </a:cubicBezTo>
                      <a:cubicBezTo>
                        <a:pt x="9823" y="178"/>
                        <a:pt x="9644" y="178"/>
                        <a:pt x="9715" y="178"/>
                      </a:cubicBezTo>
                      <a:lnTo>
                        <a:pt x="1679" y="214"/>
                      </a:lnTo>
                      <a:cubicBezTo>
                        <a:pt x="1572" y="250"/>
                        <a:pt x="1464" y="250"/>
                        <a:pt x="1393" y="250"/>
                      </a:cubicBezTo>
                      <a:cubicBezTo>
                        <a:pt x="1000" y="750"/>
                        <a:pt x="3286" y="1250"/>
                        <a:pt x="1714" y="1750"/>
                      </a:cubicBezTo>
                      <a:lnTo>
                        <a:pt x="1036" y="1786"/>
                      </a:lnTo>
                      <a:cubicBezTo>
                        <a:pt x="72" y="1786"/>
                        <a:pt x="2500" y="1893"/>
                        <a:pt x="1572" y="1929"/>
                      </a:cubicBezTo>
                      <a:lnTo>
                        <a:pt x="2036" y="1964"/>
                      </a:lnTo>
                      <a:cubicBezTo>
                        <a:pt x="1857" y="1964"/>
                        <a:pt x="1679" y="2000"/>
                        <a:pt x="1464" y="2000"/>
                      </a:cubicBezTo>
                      <a:cubicBezTo>
                        <a:pt x="1429" y="2036"/>
                        <a:pt x="1572" y="2036"/>
                        <a:pt x="1893" y="2072"/>
                      </a:cubicBezTo>
                      <a:lnTo>
                        <a:pt x="1286" y="2143"/>
                      </a:lnTo>
                      <a:cubicBezTo>
                        <a:pt x="821" y="2358"/>
                        <a:pt x="2000" y="2500"/>
                        <a:pt x="1750" y="2715"/>
                      </a:cubicBezTo>
                      <a:cubicBezTo>
                        <a:pt x="500" y="2964"/>
                        <a:pt x="1643" y="3429"/>
                        <a:pt x="2322" y="3679"/>
                      </a:cubicBezTo>
                      <a:cubicBezTo>
                        <a:pt x="3786" y="4036"/>
                        <a:pt x="-107" y="4501"/>
                        <a:pt x="1572" y="4893"/>
                      </a:cubicBezTo>
                      <a:cubicBezTo>
                        <a:pt x="1429" y="4893"/>
                        <a:pt x="1750" y="4929"/>
                        <a:pt x="1857" y="4929"/>
                      </a:cubicBezTo>
                      <a:lnTo>
                        <a:pt x="1714" y="5286"/>
                      </a:lnTo>
                      <a:cubicBezTo>
                        <a:pt x="1714" y="5286"/>
                        <a:pt x="1357" y="7001"/>
                        <a:pt x="9466" y="5643"/>
                      </a:cubicBezTo>
                      <a:lnTo>
                        <a:pt x="9680" y="5643"/>
                      </a:lnTo>
                      <a:cubicBezTo>
                        <a:pt x="10216" y="5429"/>
                        <a:pt x="10323" y="5322"/>
                        <a:pt x="9251" y="5179"/>
                      </a:cubicBezTo>
                      <a:cubicBezTo>
                        <a:pt x="10573" y="5143"/>
                        <a:pt x="9394" y="5001"/>
                        <a:pt x="9823" y="4965"/>
                      </a:cubicBezTo>
                      <a:lnTo>
                        <a:pt x="9930" y="4965"/>
                      </a:lnTo>
                      <a:cubicBezTo>
                        <a:pt x="8930" y="4858"/>
                        <a:pt x="10751" y="4715"/>
                        <a:pt x="9858" y="4607"/>
                      </a:cubicBezTo>
                      <a:cubicBezTo>
                        <a:pt x="9965" y="4607"/>
                        <a:pt x="10323" y="4607"/>
                        <a:pt x="10359" y="4643"/>
                      </a:cubicBezTo>
                      <a:cubicBezTo>
                        <a:pt x="10180" y="4572"/>
                        <a:pt x="9894" y="4465"/>
                        <a:pt x="10680" y="4429"/>
                      </a:cubicBezTo>
                      <a:cubicBezTo>
                        <a:pt x="10466" y="4215"/>
                        <a:pt x="10823" y="3965"/>
                        <a:pt x="9608" y="3822"/>
                      </a:cubicBezTo>
                      <a:lnTo>
                        <a:pt x="9823" y="3822"/>
                      </a:lnTo>
                      <a:cubicBezTo>
                        <a:pt x="9001" y="3750"/>
                        <a:pt x="9715" y="3714"/>
                        <a:pt x="9287" y="3643"/>
                      </a:cubicBezTo>
                      <a:cubicBezTo>
                        <a:pt x="9394" y="3643"/>
                        <a:pt x="9430" y="3643"/>
                        <a:pt x="9466" y="3643"/>
                      </a:cubicBezTo>
                      <a:cubicBezTo>
                        <a:pt x="8644" y="3572"/>
                        <a:pt x="9323" y="3429"/>
                        <a:pt x="9001" y="3357"/>
                      </a:cubicBezTo>
                      <a:lnTo>
                        <a:pt x="9501" y="3357"/>
                      </a:lnTo>
                      <a:lnTo>
                        <a:pt x="9394" y="3215"/>
                      </a:lnTo>
                      <a:lnTo>
                        <a:pt x="9287" y="3286"/>
                      </a:lnTo>
                      <a:cubicBezTo>
                        <a:pt x="7894" y="3286"/>
                        <a:pt x="10180" y="3143"/>
                        <a:pt x="9251" y="3036"/>
                      </a:cubicBezTo>
                      <a:cubicBezTo>
                        <a:pt x="9430" y="2929"/>
                        <a:pt x="6358" y="2857"/>
                        <a:pt x="7036" y="2715"/>
                      </a:cubicBezTo>
                      <a:cubicBezTo>
                        <a:pt x="6394" y="2679"/>
                        <a:pt x="8108" y="2750"/>
                        <a:pt x="7608" y="2679"/>
                      </a:cubicBezTo>
                      <a:cubicBezTo>
                        <a:pt x="8323" y="2679"/>
                        <a:pt x="8072" y="2715"/>
                        <a:pt x="8644" y="2679"/>
                      </a:cubicBezTo>
                      <a:cubicBezTo>
                        <a:pt x="8287" y="2607"/>
                        <a:pt x="9394" y="2536"/>
                        <a:pt x="8894" y="2464"/>
                      </a:cubicBezTo>
                      <a:lnTo>
                        <a:pt x="9466" y="2464"/>
                      </a:lnTo>
                      <a:cubicBezTo>
                        <a:pt x="8430" y="2358"/>
                        <a:pt x="10216" y="2215"/>
                        <a:pt x="9215" y="2143"/>
                      </a:cubicBezTo>
                      <a:cubicBezTo>
                        <a:pt x="8751" y="2000"/>
                        <a:pt x="10894" y="2036"/>
                        <a:pt x="9787" y="1929"/>
                      </a:cubicBezTo>
                      <a:lnTo>
                        <a:pt x="10537" y="1857"/>
                      </a:lnTo>
                      <a:cubicBezTo>
                        <a:pt x="10644" y="1786"/>
                        <a:pt x="9608" y="1822"/>
                        <a:pt x="9965" y="1750"/>
                      </a:cubicBezTo>
                      <a:cubicBezTo>
                        <a:pt x="10466" y="1750"/>
                        <a:pt x="10359" y="1679"/>
                        <a:pt x="10823" y="1714"/>
                      </a:cubicBezTo>
                      <a:cubicBezTo>
                        <a:pt x="11573" y="1571"/>
                        <a:pt x="9751" y="1429"/>
                        <a:pt x="11037" y="1214"/>
                      </a:cubicBezTo>
                      <a:cubicBezTo>
                        <a:pt x="10108" y="1179"/>
                        <a:pt x="10644" y="1071"/>
                        <a:pt x="9930" y="1071"/>
                      </a:cubicBezTo>
                      <a:cubicBezTo>
                        <a:pt x="10323" y="1071"/>
                        <a:pt x="10001" y="893"/>
                        <a:pt x="10894" y="964"/>
                      </a:cubicBezTo>
                      <a:cubicBezTo>
                        <a:pt x="10966" y="964"/>
                        <a:pt x="10966" y="1000"/>
                        <a:pt x="10787" y="1000"/>
                      </a:cubicBezTo>
                      <a:lnTo>
                        <a:pt x="11359" y="1000"/>
                      </a:lnTo>
                      <a:cubicBezTo>
                        <a:pt x="12394" y="893"/>
                        <a:pt x="10787" y="821"/>
                        <a:pt x="10930" y="714"/>
                      </a:cubicBezTo>
                      <a:cubicBezTo>
                        <a:pt x="10751" y="750"/>
                        <a:pt x="10787" y="786"/>
                        <a:pt x="10394" y="750"/>
                      </a:cubicBezTo>
                      <a:lnTo>
                        <a:pt x="10466" y="643"/>
                      </a:lnTo>
                      <a:lnTo>
                        <a:pt x="10930" y="643"/>
                      </a:lnTo>
                      <a:lnTo>
                        <a:pt x="11216" y="500"/>
                      </a:lnTo>
                      <a:lnTo>
                        <a:pt x="10644" y="536"/>
                      </a:lnTo>
                      <a:cubicBezTo>
                        <a:pt x="10930" y="464"/>
                        <a:pt x="11930" y="429"/>
                        <a:pt x="11108" y="357"/>
                      </a:cubicBezTo>
                      <a:cubicBezTo>
                        <a:pt x="10644" y="321"/>
                        <a:pt x="10323" y="429"/>
                        <a:pt x="10144" y="357"/>
                      </a:cubicBezTo>
                      <a:cubicBezTo>
                        <a:pt x="10430" y="286"/>
                        <a:pt x="10823" y="178"/>
                        <a:pt x="11073" y="107"/>
                      </a:cubicBezTo>
                      <a:lnTo>
                        <a:pt x="1000" y="143"/>
                      </a:lnTo>
                      <a:cubicBezTo>
                        <a:pt x="893" y="214"/>
                        <a:pt x="821" y="321"/>
                        <a:pt x="786" y="393"/>
                      </a:cubicBezTo>
                      <a:cubicBezTo>
                        <a:pt x="1429" y="357"/>
                        <a:pt x="1429" y="429"/>
                        <a:pt x="1572" y="500"/>
                      </a:cubicBezTo>
                      <a:lnTo>
                        <a:pt x="1000" y="536"/>
                      </a:lnTo>
                      <a:cubicBezTo>
                        <a:pt x="1822" y="786"/>
                        <a:pt x="-250" y="714"/>
                        <a:pt x="393" y="1000"/>
                      </a:cubicBezTo>
                      <a:lnTo>
                        <a:pt x="0" y="1000"/>
                      </a:lnTo>
                      <a:lnTo>
                        <a:pt x="1179" y="964"/>
                      </a:lnTo>
                      <a:cubicBezTo>
                        <a:pt x="2322" y="1107"/>
                        <a:pt x="36" y="1250"/>
                        <a:pt x="1572" y="1357"/>
                      </a:cubicBezTo>
                      <a:cubicBezTo>
                        <a:pt x="1464" y="1250"/>
                        <a:pt x="2822" y="1143"/>
                        <a:pt x="2572" y="1286"/>
                      </a:cubicBezTo>
                      <a:lnTo>
                        <a:pt x="2036" y="1322"/>
                      </a:lnTo>
                      <a:cubicBezTo>
                        <a:pt x="2179" y="1393"/>
                        <a:pt x="2393" y="1357"/>
                        <a:pt x="2286" y="1429"/>
                      </a:cubicBezTo>
                      <a:cubicBezTo>
                        <a:pt x="2000" y="1429"/>
                        <a:pt x="1500" y="1536"/>
                        <a:pt x="1607" y="1643"/>
                      </a:cubicBezTo>
                      <a:lnTo>
                        <a:pt x="929" y="1679"/>
                      </a:lnTo>
                      <a:lnTo>
                        <a:pt x="1964" y="1714"/>
                      </a:lnTo>
                      <a:cubicBezTo>
                        <a:pt x="1429" y="2000"/>
                        <a:pt x="2215" y="2072"/>
                        <a:pt x="1464" y="2322"/>
                      </a:cubicBezTo>
                      <a:cubicBezTo>
                        <a:pt x="1464" y="2322"/>
                        <a:pt x="1179" y="2786"/>
                        <a:pt x="2036" y="2607"/>
                      </a:cubicBezTo>
                      <a:cubicBezTo>
                        <a:pt x="1500" y="2679"/>
                        <a:pt x="1393" y="2929"/>
                        <a:pt x="786" y="3072"/>
                      </a:cubicBezTo>
                      <a:cubicBezTo>
                        <a:pt x="1393" y="3000"/>
                        <a:pt x="1929" y="3072"/>
                        <a:pt x="1357" y="3393"/>
                      </a:cubicBezTo>
                      <a:lnTo>
                        <a:pt x="1286" y="3393"/>
                      </a:lnTo>
                      <a:cubicBezTo>
                        <a:pt x="857" y="4036"/>
                        <a:pt x="2357" y="3679"/>
                        <a:pt x="1786" y="4322"/>
                      </a:cubicBezTo>
                      <a:cubicBezTo>
                        <a:pt x="2357" y="4000"/>
                        <a:pt x="2143" y="4322"/>
                        <a:pt x="2857" y="3929"/>
                      </a:cubicBezTo>
                      <a:cubicBezTo>
                        <a:pt x="3715" y="3786"/>
                        <a:pt x="1679" y="5358"/>
                        <a:pt x="3965" y="4072"/>
                      </a:cubicBezTo>
                      <a:cubicBezTo>
                        <a:pt x="4143" y="4108"/>
                        <a:pt x="3536" y="4536"/>
                        <a:pt x="3465" y="4679"/>
                      </a:cubicBezTo>
                      <a:lnTo>
                        <a:pt x="3322" y="4715"/>
                      </a:lnTo>
                      <a:cubicBezTo>
                        <a:pt x="3643" y="4822"/>
                        <a:pt x="3715" y="4858"/>
                        <a:pt x="3786" y="5072"/>
                      </a:cubicBezTo>
                      <a:cubicBezTo>
                        <a:pt x="4036" y="5001"/>
                        <a:pt x="5001" y="4250"/>
                        <a:pt x="4893" y="4572"/>
                      </a:cubicBezTo>
                      <a:cubicBezTo>
                        <a:pt x="4501" y="4822"/>
                        <a:pt x="4608" y="4822"/>
                        <a:pt x="4643" y="4893"/>
                      </a:cubicBezTo>
                      <a:cubicBezTo>
                        <a:pt x="4572" y="4929"/>
                        <a:pt x="4429" y="5001"/>
                        <a:pt x="4215" y="5286"/>
                      </a:cubicBezTo>
                      <a:cubicBezTo>
                        <a:pt x="4322" y="5215"/>
                        <a:pt x="4429" y="5143"/>
                        <a:pt x="4501" y="5108"/>
                      </a:cubicBezTo>
                      <a:cubicBezTo>
                        <a:pt x="4465" y="5143"/>
                        <a:pt x="4465" y="5143"/>
                        <a:pt x="4393" y="5179"/>
                      </a:cubicBezTo>
                      <a:cubicBezTo>
                        <a:pt x="4608" y="5143"/>
                        <a:pt x="4679" y="5036"/>
                        <a:pt x="4715" y="4965"/>
                      </a:cubicBezTo>
                      <a:cubicBezTo>
                        <a:pt x="4786" y="4929"/>
                        <a:pt x="4822" y="4858"/>
                        <a:pt x="4929" y="4750"/>
                      </a:cubicBezTo>
                      <a:cubicBezTo>
                        <a:pt x="4536" y="5251"/>
                        <a:pt x="5144" y="4929"/>
                        <a:pt x="4536" y="5500"/>
                      </a:cubicBezTo>
                      <a:cubicBezTo>
                        <a:pt x="4893" y="5608"/>
                        <a:pt x="5644" y="5143"/>
                        <a:pt x="6036" y="5072"/>
                      </a:cubicBezTo>
                      <a:cubicBezTo>
                        <a:pt x="5786" y="5394"/>
                        <a:pt x="5501" y="5643"/>
                        <a:pt x="5322" y="5715"/>
                      </a:cubicBezTo>
                      <a:lnTo>
                        <a:pt x="5572" y="5715"/>
                      </a:lnTo>
                      <a:cubicBezTo>
                        <a:pt x="5179" y="6179"/>
                        <a:pt x="5251" y="5894"/>
                        <a:pt x="5144" y="5965"/>
                      </a:cubicBezTo>
                      <a:cubicBezTo>
                        <a:pt x="4679" y="6858"/>
                        <a:pt x="6144" y="5500"/>
                        <a:pt x="5751" y="6358"/>
                      </a:cubicBezTo>
                      <a:lnTo>
                        <a:pt x="6072" y="6001"/>
                      </a:lnTo>
                      <a:lnTo>
                        <a:pt x="6036" y="6072"/>
                      </a:lnTo>
                      <a:cubicBezTo>
                        <a:pt x="6179" y="5858"/>
                        <a:pt x="6429" y="5608"/>
                        <a:pt x="6501" y="5572"/>
                      </a:cubicBezTo>
                      <a:cubicBezTo>
                        <a:pt x="6215" y="6036"/>
                        <a:pt x="5786" y="6572"/>
                        <a:pt x="5929" y="6608"/>
                      </a:cubicBezTo>
                      <a:cubicBezTo>
                        <a:pt x="5715" y="7108"/>
                        <a:pt x="6322" y="6572"/>
                        <a:pt x="6572" y="6393"/>
                      </a:cubicBezTo>
                      <a:cubicBezTo>
                        <a:pt x="6572" y="6287"/>
                        <a:pt x="6751" y="6036"/>
                        <a:pt x="6858" y="5894"/>
                      </a:cubicBezTo>
                      <a:cubicBezTo>
                        <a:pt x="6929" y="5894"/>
                        <a:pt x="6679" y="6393"/>
                        <a:pt x="6822" y="6215"/>
                      </a:cubicBezTo>
                      <a:lnTo>
                        <a:pt x="6465" y="6858"/>
                      </a:lnTo>
                      <a:cubicBezTo>
                        <a:pt x="6787" y="6251"/>
                        <a:pt x="6965" y="6322"/>
                        <a:pt x="7144" y="6072"/>
                      </a:cubicBezTo>
                      <a:cubicBezTo>
                        <a:pt x="6929" y="6572"/>
                        <a:pt x="6858" y="6429"/>
                        <a:pt x="6644" y="6751"/>
                      </a:cubicBezTo>
                      <a:cubicBezTo>
                        <a:pt x="6894" y="6822"/>
                        <a:pt x="6787" y="6787"/>
                        <a:pt x="7036" y="6858"/>
                      </a:cubicBezTo>
                      <a:cubicBezTo>
                        <a:pt x="7394" y="6429"/>
                        <a:pt x="7322" y="6251"/>
                        <a:pt x="7644" y="5715"/>
                      </a:cubicBezTo>
                      <a:cubicBezTo>
                        <a:pt x="7787" y="5643"/>
                        <a:pt x="8072" y="5215"/>
                        <a:pt x="8001" y="5643"/>
                      </a:cubicBezTo>
                      <a:lnTo>
                        <a:pt x="8215" y="5036"/>
                      </a:lnTo>
                      <a:cubicBezTo>
                        <a:pt x="8573" y="4643"/>
                        <a:pt x="8608" y="4715"/>
                        <a:pt x="8501" y="5394"/>
                      </a:cubicBezTo>
                      <a:cubicBezTo>
                        <a:pt x="9894" y="3108"/>
                        <a:pt x="10001" y="1286"/>
                        <a:pt x="10251" y="178"/>
                      </a:cubicBezTo>
                      <a:lnTo>
                        <a:pt x="10144" y="643"/>
                      </a:lnTo>
                      <a:lnTo>
                        <a:pt x="10144" y="643"/>
                      </a:lnTo>
                      <a:lnTo>
                        <a:pt x="10144" y="643"/>
                      </a:lnTo>
                      <a:lnTo>
                        <a:pt x="10144" y="643"/>
                      </a:lnTo>
                      <a:lnTo>
                        <a:pt x="10144" y="643"/>
                      </a:lnTo>
                      <a:lnTo>
                        <a:pt x="10144" y="643"/>
                      </a:lnTo>
                      <a:lnTo>
                        <a:pt x="10144" y="643"/>
                      </a:lnTo>
                      <a:lnTo>
                        <a:pt x="10144" y="607"/>
                      </a:lnTo>
                      <a:cubicBezTo>
                        <a:pt x="10144" y="572"/>
                        <a:pt x="10144" y="572"/>
                        <a:pt x="10144" y="572"/>
                      </a:cubicBezTo>
                      <a:cubicBezTo>
                        <a:pt x="10144" y="500"/>
                        <a:pt x="10180" y="429"/>
                        <a:pt x="10287" y="25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8" name="Graphic 1">
                <a:extLst>
                  <a:ext uri="{FF2B5EF4-FFF2-40B4-BE49-F238E27FC236}">
                    <a16:creationId xmlns:a16="http://schemas.microsoft.com/office/drawing/2014/main" id="{2D95D717-E843-2F41-BB97-76D0F39A626E}"/>
                  </a:ext>
                </a:extLst>
              </p:cNvPr>
              <p:cNvGrpSpPr/>
              <p:nvPr/>
            </p:nvGrpSpPr>
            <p:grpSpPr>
              <a:xfrm>
                <a:off x="8699043" y="6197342"/>
                <a:ext cx="11342" cy="12434"/>
                <a:chOff x="8699043" y="6197342"/>
                <a:chExt cx="11342" cy="12434"/>
              </a:xfrm>
              <a:grpFill/>
            </p:grpSpPr>
            <p:sp>
              <p:nvSpPr>
                <p:cNvPr id="149" name="Freeform 148">
                  <a:extLst>
                    <a:ext uri="{FF2B5EF4-FFF2-40B4-BE49-F238E27FC236}">
                      <a16:creationId xmlns:a16="http://schemas.microsoft.com/office/drawing/2014/main" id="{E91C3924-1C86-E141-9349-E50F755C5499}"/>
                    </a:ext>
                  </a:extLst>
                </p:cNvPr>
                <p:cNvSpPr/>
                <p:nvPr/>
              </p:nvSpPr>
              <p:spPr>
                <a:xfrm>
                  <a:off x="8707992" y="6203096"/>
                  <a:ext cx="250" cy="107"/>
                </a:xfrm>
                <a:custGeom>
                  <a:avLst/>
                  <a:gdLst>
                    <a:gd name="connsiteX0" fmla="*/ 250 w 250"/>
                    <a:gd name="connsiteY0" fmla="*/ 107 h 107"/>
                    <a:gd name="connsiteX1" fmla="*/ 0 w 250"/>
                    <a:gd name="connsiteY1" fmla="*/ 0 h 107"/>
                    <a:gd name="connsiteX2" fmla="*/ 250 w 250"/>
                    <a:gd name="connsiteY2" fmla="*/ 107 h 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0" h="107">
                      <a:moveTo>
                        <a:pt x="250" y="107"/>
                      </a:moveTo>
                      <a:lnTo>
                        <a:pt x="0" y="0"/>
                      </a:lnTo>
                      <a:cubicBezTo>
                        <a:pt x="107" y="36"/>
                        <a:pt x="214" y="107"/>
                        <a:pt x="250" y="107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EF1DFD84-8D26-7649-B691-C8A5166300C4}"/>
                    </a:ext>
                  </a:extLst>
                </p:cNvPr>
                <p:cNvSpPr/>
                <p:nvPr/>
              </p:nvSpPr>
              <p:spPr>
                <a:xfrm>
                  <a:off x="8707671" y="6206740"/>
                  <a:ext cx="71" cy="3571"/>
                </a:xfrm>
                <a:custGeom>
                  <a:avLst/>
                  <a:gdLst>
                    <a:gd name="connsiteX0" fmla="*/ 0 w 71"/>
                    <a:gd name="connsiteY0" fmla="*/ 0 h 3571"/>
                    <a:gd name="connsiteX1" fmla="*/ 71 w 71"/>
                    <a:gd name="connsiteY1" fmla="*/ 0 h 3571"/>
                    <a:gd name="connsiteX2" fmla="*/ 0 w 71"/>
                    <a:gd name="connsiteY2" fmla="*/ 0 h 3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71">
                      <a:moveTo>
                        <a:pt x="0" y="0"/>
                      </a:moveTo>
                      <a:cubicBezTo>
                        <a:pt x="36" y="0"/>
                        <a:pt x="36" y="0"/>
                        <a:pt x="7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B9B268B8-1F4C-1D49-87AF-D0DC2AFC7C49}"/>
                    </a:ext>
                  </a:extLst>
                </p:cNvPr>
                <p:cNvSpPr/>
                <p:nvPr/>
              </p:nvSpPr>
              <p:spPr>
                <a:xfrm>
                  <a:off x="8699670" y="6200239"/>
                  <a:ext cx="71" cy="35"/>
                </a:xfrm>
                <a:custGeom>
                  <a:avLst/>
                  <a:gdLst>
                    <a:gd name="connsiteX0" fmla="*/ 71 w 71"/>
                    <a:gd name="connsiteY0" fmla="*/ 36 h 35"/>
                    <a:gd name="connsiteX1" fmla="*/ 71 w 71"/>
                    <a:gd name="connsiteY1" fmla="*/ 36 h 35"/>
                    <a:gd name="connsiteX2" fmla="*/ 0 w 71"/>
                    <a:gd name="connsiteY2" fmla="*/ 0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35">
                      <a:moveTo>
                        <a:pt x="71" y="36"/>
                      </a:moveTo>
                      <a:lnTo>
                        <a:pt x="71" y="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BA5C612C-2A9A-5845-B705-402D151EA069}"/>
                    </a:ext>
                  </a:extLst>
                </p:cNvPr>
                <p:cNvSpPr/>
                <p:nvPr/>
              </p:nvSpPr>
              <p:spPr>
                <a:xfrm>
                  <a:off x="8699043" y="6197342"/>
                  <a:ext cx="11342" cy="12434"/>
                </a:xfrm>
                <a:custGeom>
                  <a:avLst/>
                  <a:gdLst>
                    <a:gd name="connsiteX0" fmla="*/ 2127 w 11342"/>
                    <a:gd name="connsiteY0" fmla="*/ 1611 h 12434"/>
                    <a:gd name="connsiteX1" fmla="*/ 662 w 11342"/>
                    <a:gd name="connsiteY1" fmla="*/ 2111 h 12434"/>
                    <a:gd name="connsiteX2" fmla="*/ 662 w 11342"/>
                    <a:gd name="connsiteY2" fmla="*/ 2932 h 12434"/>
                    <a:gd name="connsiteX3" fmla="*/ 1269 w 11342"/>
                    <a:gd name="connsiteY3" fmla="*/ 3647 h 12434"/>
                    <a:gd name="connsiteX4" fmla="*/ 734 w 11342"/>
                    <a:gd name="connsiteY4" fmla="*/ 3504 h 12434"/>
                    <a:gd name="connsiteX5" fmla="*/ 841 w 11342"/>
                    <a:gd name="connsiteY5" fmla="*/ 3682 h 12434"/>
                    <a:gd name="connsiteX6" fmla="*/ 698 w 11342"/>
                    <a:gd name="connsiteY6" fmla="*/ 3611 h 12434"/>
                    <a:gd name="connsiteX7" fmla="*/ 984 w 11342"/>
                    <a:gd name="connsiteY7" fmla="*/ 3897 h 12434"/>
                    <a:gd name="connsiteX8" fmla="*/ 841 w 11342"/>
                    <a:gd name="connsiteY8" fmla="*/ 3825 h 12434"/>
                    <a:gd name="connsiteX9" fmla="*/ 876 w 11342"/>
                    <a:gd name="connsiteY9" fmla="*/ 3932 h 12434"/>
                    <a:gd name="connsiteX10" fmla="*/ 662 w 11342"/>
                    <a:gd name="connsiteY10" fmla="*/ 3861 h 12434"/>
                    <a:gd name="connsiteX11" fmla="*/ 805 w 11342"/>
                    <a:gd name="connsiteY11" fmla="*/ 4254 h 12434"/>
                    <a:gd name="connsiteX12" fmla="*/ 1448 w 11342"/>
                    <a:gd name="connsiteY12" fmla="*/ 4433 h 12434"/>
                    <a:gd name="connsiteX13" fmla="*/ 1091 w 11342"/>
                    <a:gd name="connsiteY13" fmla="*/ 4825 h 12434"/>
                    <a:gd name="connsiteX14" fmla="*/ 948 w 11342"/>
                    <a:gd name="connsiteY14" fmla="*/ 4790 h 12434"/>
                    <a:gd name="connsiteX15" fmla="*/ 1234 w 11342"/>
                    <a:gd name="connsiteY15" fmla="*/ 5504 h 12434"/>
                    <a:gd name="connsiteX16" fmla="*/ 734 w 11342"/>
                    <a:gd name="connsiteY16" fmla="*/ 5397 h 12434"/>
                    <a:gd name="connsiteX17" fmla="*/ 2234 w 11342"/>
                    <a:gd name="connsiteY17" fmla="*/ 5968 h 12434"/>
                    <a:gd name="connsiteX18" fmla="*/ 1341 w 11342"/>
                    <a:gd name="connsiteY18" fmla="*/ 5861 h 12434"/>
                    <a:gd name="connsiteX19" fmla="*/ 2127 w 11342"/>
                    <a:gd name="connsiteY19" fmla="*/ 6147 h 12434"/>
                    <a:gd name="connsiteX20" fmla="*/ 1912 w 11342"/>
                    <a:gd name="connsiteY20" fmla="*/ 6075 h 12434"/>
                    <a:gd name="connsiteX21" fmla="*/ 2055 w 11342"/>
                    <a:gd name="connsiteY21" fmla="*/ 6290 h 12434"/>
                    <a:gd name="connsiteX22" fmla="*/ 3127 w 11342"/>
                    <a:gd name="connsiteY22" fmla="*/ 6468 h 12434"/>
                    <a:gd name="connsiteX23" fmla="*/ 2091 w 11342"/>
                    <a:gd name="connsiteY23" fmla="*/ 6361 h 12434"/>
                    <a:gd name="connsiteX24" fmla="*/ 2984 w 11342"/>
                    <a:gd name="connsiteY24" fmla="*/ 6540 h 12434"/>
                    <a:gd name="connsiteX25" fmla="*/ 769 w 11342"/>
                    <a:gd name="connsiteY25" fmla="*/ 6468 h 12434"/>
                    <a:gd name="connsiteX26" fmla="*/ 912 w 11342"/>
                    <a:gd name="connsiteY26" fmla="*/ 8112 h 12434"/>
                    <a:gd name="connsiteX27" fmla="*/ 233 w 11342"/>
                    <a:gd name="connsiteY27" fmla="*/ 8112 h 12434"/>
                    <a:gd name="connsiteX28" fmla="*/ 769 w 11342"/>
                    <a:gd name="connsiteY28" fmla="*/ 8290 h 12434"/>
                    <a:gd name="connsiteX29" fmla="*/ 1198 w 11342"/>
                    <a:gd name="connsiteY29" fmla="*/ 8361 h 12434"/>
                    <a:gd name="connsiteX30" fmla="*/ 626 w 11342"/>
                    <a:gd name="connsiteY30" fmla="*/ 8361 h 12434"/>
                    <a:gd name="connsiteX31" fmla="*/ 1055 w 11342"/>
                    <a:gd name="connsiteY31" fmla="*/ 8469 h 12434"/>
                    <a:gd name="connsiteX32" fmla="*/ 448 w 11342"/>
                    <a:gd name="connsiteY32" fmla="*/ 8504 h 12434"/>
                    <a:gd name="connsiteX33" fmla="*/ 912 w 11342"/>
                    <a:gd name="connsiteY33" fmla="*/ 9111 h 12434"/>
                    <a:gd name="connsiteX34" fmla="*/ 1555 w 11342"/>
                    <a:gd name="connsiteY34" fmla="*/ 10112 h 12434"/>
                    <a:gd name="connsiteX35" fmla="*/ 1019 w 11342"/>
                    <a:gd name="connsiteY35" fmla="*/ 11505 h 12434"/>
                    <a:gd name="connsiteX36" fmla="*/ 1305 w 11342"/>
                    <a:gd name="connsiteY36" fmla="*/ 11505 h 12434"/>
                    <a:gd name="connsiteX37" fmla="*/ 1269 w 11342"/>
                    <a:gd name="connsiteY37" fmla="*/ 11933 h 12434"/>
                    <a:gd name="connsiteX38" fmla="*/ 2269 w 11342"/>
                    <a:gd name="connsiteY38" fmla="*/ 12433 h 12434"/>
                    <a:gd name="connsiteX39" fmla="*/ 8842 w 11342"/>
                    <a:gd name="connsiteY39" fmla="*/ 10219 h 12434"/>
                    <a:gd name="connsiteX40" fmla="*/ 9056 w 11342"/>
                    <a:gd name="connsiteY40" fmla="*/ 10147 h 12434"/>
                    <a:gd name="connsiteX41" fmla="*/ 8592 w 11342"/>
                    <a:gd name="connsiteY41" fmla="*/ 10076 h 12434"/>
                    <a:gd name="connsiteX42" fmla="*/ 9127 w 11342"/>
                    <a:gd name="connsiteY42" fmla="*/ 9862 h 12434"/>
                    <a:gd name="connsiteX43" fmla="*/ 9235 w 11342"/>
                    <a:gd name="connsiteY43" fmla="*/ 9826 h 12434"/>
                    <a:gd name="connsiteX44" fmla="*/ 9127 w 11342"/>
                    <a:gd name="connsiteY44" fmla="*/ 9683 h 12434"/>
                    <a:gd name="connsiteX45" fmla="*/ 9592 w 11342"/>
                    <a:gd name="connsiteY45" fmla="*/ 9612 h 12434"/>
                    <a:gd name="connsiteX46" fmla="*/ 9878 w 11342"/>
                    <a:gd name="connsiteY46" fmla="*/ 9469 h 12434"/>
                    <a:gd name="connsiteX47" fmla="*/ 8770 w 11342"/>
                    <a:gd name="connsiteY47" fmla="*/ 9397 h 12434"/>
                    <a:gd name="connsiteX48" fmla="*/ 8985 w 11342"/>
                    <a:gd name="connsiteY48" fmla="*/ 9362 h 12434"/>
                    <a:gd name="connsiteX49" fmla="*/ 8449 w 11342"/>
                    <a:gd name="connsiteY49" fmla="*/ 9362 h 12434"/>
                    <a:gd name="connsiteX50" fmla="*/ 8627 w 11342"/>
                    <a:gd name="connsiteY50" fmla="*/ 9326 h 12434"/>
                    <a:gd name="connsiteX51" fmla="*/ 8127 w 11342"/>
                    <a:gd name="connsiteY51" fmla="*/ 9219 h 12434"/>
                    <a:gd name="connsiteX52" fmla="*/ 8627 w 11342"/>
                    <a:gd name="connsiteY52" fmla="*/ 9183 h 12434"/>
                    <a:gd name="connsiteX53" fmla="*/ 8484 w 11342"/>
                    <a:gd name="connsiteY53" fmla="*/ 9111 h 12434"/>
                    <a:gd name="connsiteX54" fmla="*/ 8377 w 11342"/>
                    <a:gd name="connsiteY54" fmla="*/ 9147 h 12434"/>
                    <a:gd name="connsiteX55" fmla="*/ 8342 w 11342"/>
                    <a:gd name="connsiteY55" fmla="*/ 9040 h 12434"/>
                    <a:gd name="connsiteX56" fmla="*/ 6127 w 11342"/>
                    <a:gd name="connsiteY56" fmla="*/ 8969 h 12434"/>
                    <a:gd name="connsiteX57" fmla="*/ 6698 w 11342"/>
                    <a:gd name="connsiteY57" fmla="*/ 8933 h 12434"/>
                    <a:gd name="connsiteX58" fmla="*/ 7734 w 11342"/>
                    <a:gd name="connsiteY58" fmla="*/ 8897 h 12434"/>
                    <a:gd name="connsiteX59" fmla="*/ 7985 w 11342"/>
                    <a:gd name="connsiteY59" fmla="*/ 8754 h 12434"/>
                    <a:gd name="connsiteX60" fmla="*/ 8556 w 11342"/>
                    <a:gd name="connsiteY60" fmla="*/ 8754 h 12434"/>
                    <a:gd name="connsiteX61" fmla="*/ 8306 w 11342"/>
                    <a:gd name="connsiteY61" fmla="*/ 8611 h 12434"/>
                    <a:gd name="connsiteX62" fmla="*/ 8877 w 11342"/>
                    <a:gd name="connsiteY62" fmla="*/ 8504 h 12434"/>
                    <a:gd name="connsiteX63" fmla="*/ 9663 w 11342"/>
                    <a:gd name="connsiteY63" fmla="*/ 8504 h 12434"/>
                    <a:gd name="connsiteX64" fmla="*/ 9092 w 11342"/>
                    <a:gd name="connsiteY64" fmla="*/ 8433 h 12434"/>
                    <a:gd name="connsiteX65" fmla="*/ 9949 w 11342"/>
                    <a:gd name="connsiteY65" fmla="*/ 8433 h 12434"/>
                    <a:gd name="connsiteX66" fmla="*/ 10163 w 11342"/>
                    <a:gd name="connsiteY66" fmla="*/ 8254 h 12434"/>
                    <a:gd name="connsiteX67" fmla="*/ 9092 w 11342"/>
                    <a:gd name="connsiteY67" fmla="*/ 8112 h 12434"/>
                    <a:gd name="connsiteX68" fmla="*/ 10056 w 11342"/>
                    <a:gd name="connsiteY68" fmla="*/ 8183 h 12434"/>
                    <a:gd name="connsiteX69" fmla="*/ 9949 w 11342"/>
                    <a:gd name="connsiteY69" fmla="*/ 8183 h 12434"/>
                    <a:gd name="connsiteX70" fmla="*/ 10520 w 11342"/>
                    <a:gd name="connsiteY70" fmla="*/ 8254 h 12434"/>
                    <a:gd name="connsiteX71" fmla="*/ 10128 w 11342"/>
                    <a:gd name="connsiteY71" fmla="*/ 8112 h 12434"/>
                    <a:gd name="connsiteX72" fmla="*/ 9592 w 11342"/>
                    <a:gd name="connsiteY72" fmla="*/ 8076 h 12434"/>
                    <a:gd name="connsiteX73" fmla="*/ 9663 w 11342"/>
                    <a:gd name="connsiteY73" fmla="*/ 8040 h 12434"/>
                    <a:gd name="connsiteX74" fmla="*/ 10128 w 11342"/>
                    <a:gd name="connsiteY74" fmla="*/ 8112 h 12434"/>
                    <a:gd name="connsiteX75" fmla="*/ 10413 w 11342"/>
                    <a:gd name="connsiteY75" fmla="*/ 8112 h 12434"/>
                    <a:gd name="connsiteX76" fmla="*/ 9842 w 11342"/>
                    <a:gd name="connsiteY76" fmla="*/ 8040 h 12434"/>
                    <a:gd name="connsiteX77" fmla="*/ 10306 w 11342"/>
                    <a:gd name="connsiteY77" fmla="*/ 8040 h 12434"/>
                    <a:gd name="connsiteX78" fmla="*/ 9342 w 11342"/>
                    <a:gd name="connsiteY78" fmla="*/ 7897 h 12434"/>
                    <a:gd name="connsiteX79" fmla="*/ 10520 w 11342"/>
                    <a:gd name="connsiteY79" fmla="*/ 7933 h 12434"/>
                    <a:gd name="connsiteX80" fmla="*/ 9770 w 11342"/>
                    <a:gd name="connsiteY80" fmla="*/ 7790 h 12434"/>
                    <a:gd name="connsiteX81" fmla="*/ 10342 w 11342"/>
                    <a:gd name="connsiteY81" fmla="*/ 7897 h 12434"/>
                    <a:gd name="connsiteX82" fmla="*/ 10949 w 11342"/>
                    <a:gd name="connsiteY82" fmla="*/ 7969 h 12434"/>
                    <a:gd name="connsiteX83" fmla="*/ 11342 w 11342"/>
                    <a:gd name="connsiteY83" fmla="*/ 8040 h 12434"/>
                    <a:gd name="connsiteX84" fmla="*/ 10163 w 11342"/>
                    <a:gd name="connsiteY84" fmla="*/ 7790 h 12434"/>
                    <a:gd name="connsiteX85" fmla="*/ 9806 w 11342"/>
                    <a:gd name="connsiteY85" fmla="*/ 7647 h 12434"/>
                    <a:gd name="connsiteX86" fmla="*/ 8842 w 11342"/>
                    <a:gd name="connsiteY86" fmla="*/ 7433 h 12434"/>
                    <a:gd name="connsiteX87" fmla="*/ 9377 w 11342"/>
                    <a:gd name="connsiteY87" fmla="*/ 7540 h 12434"/>
                    <a:gd name="connsiteX88" fmla="*/ 9163 w 11342"/>
                    <a:gd name="connsiteY88" fmla="*/ 7469 h 12434"/>
                    <a:gd name="connsiteX89" fmla="*/ 9842 w 11342"/>
                    <a:gd name="connsiteY89" fmla="*/ 7612 h 12434"/>
                    <a:gd name="connsiteX90" fmla="*/ 10520 w 11342"/>
                    <a:gd name="connsiteY90" fmla="*/ 7754 h 12434"/>
                    <a:gd name="connsiteX91" fmla="*/ 9556 w 11342"/>
                    <a:gd name="connsiteY91" fmla="*/ 7504 h 12434"/>
                    <a:gd name="connsiteX92" fmla="*/ 10199 w 11342"/>
                    <a:gd name="connsiteY92" fmla="*/ 7576 h 12434"/>
                    <a:gd name="connsiteX93" fmla="*/ 9770 w 11342"/>
                    <a:gd name="connsiteY93" fmla="*/ 7397 h 12434"/>
                    <a:gd name="connsiteX94" fmla="*/ 11056 w 11342"/>
                    <a:gd name="connsiteY94" fmla="*/ 7718 h 12434"/>
                    <a:gd name="connsiteX95" fmla="*/ 10628 w 11342"/>
                    <a:gd name="connsiteY95" fmla="*/ 7540 h 12434"/>
                    <a:gd name="connsiteX96" fmla="*/ 10699 w 11342"/>
                    <a:gd name="connsiteY96" fmla="*/ 7576 h 12434"/>
                    <a:gd name="connsiteX97" fmla="*/ 10663 w 11342"/>
                    <a:gd name="connsiteY97" fmla="*/ 7397 h 12434"/>
                    <a:gd name="connsiteX98" fmla="*/ 9592 w 11342"/>
                    <a:gd name="connsiteY98" fmla="*/ 7004 h 12434"/>
                    <a:gd name="connsiteX99" fmla="*/ 8806 w 11342"/>
                    <a:gd name="connsiteY99" fmla="*/ 6540 h 12434"/>
                    <a:gd name="connsiteX100" fmla="*/ 9520 w 11342"/>
                    <a:gd name="connsiteY100" fmla="*/ 6754 h 12434"/>
                    <a:gd name="connsiteX101" fmla="*/ 9663 w 11342"/>
                    <a:gd name="connsiteY101" fmla="*/ 6825 h 12434"/>
                    <a:gd name="connsiteX102" fmla="*/ 9556 w 11342"/>
                    <a:gd name="connsiteY102" fmla="*/ 6647 h 12434"/>
                    <a:gd name="connsiteX103" fmla="*/ 8484 w 11342"/>
                    <a:gd name="connsiteY103" fmla="*/ 6147 h 12434"/>
                    <a:gd name="connsiteX104" fmla="*/ 8842 w 11342"/>
                    <a:gd name="connsiteY104" fmla="*/ 6290 h 12434"/>
                    <a:gd name="connsiteX105" fmla="*/ 9377 w 11342"/>
                    <a:gd name="connsiteY105" fmla="*/ 6504 h 12434"/>
                    <a:gd name="connsiteX106" fmla="*/ 9092 w 11342"/>
                    <a:gd name="connsiteY106" fmla="*/ 6361 h 12434"/>
                    <a:gd name="connsiteX107" fmla="*/ 9199 w 11342"/>
                    <a:gd name="connsiteY107" fmla="*/ 6397 h 12434"/>
                    <a:gd name="connsiteX108" fmla="*/ 8842 w 11342"/>
                    <a:gd name="connsiteY108" fmla="*/ 6254 h 12434"/>
                    <a:gd name="connsiteX109" fmla="*/ 8556 w 11342"/>
                    <a:gd name="connsiteY109" fmla="*/ 6147 h 12434"/>
                    <a:gd name="connsiteX110" fmla="*/ 9306 w 11342"/>
                    <a:gd name="connsiteY110" fmla="*/ 6361 h 12434"/>
                    <a:gd name="connsiteX111" fmla="*/ 8163 w 11342"/>
                    <a:gd name="connsiteY111" fmla="*/ 5575 h 12434"/>
                    <a:gd name="connsiteX112" fmla="*/ 9020 w 11342"/>
                    <a:gd name="connsiteY112" fmla="*/ 6040 h 12434"/>
                    <a:gd name="connsiteX113" fmla="*/ 8913 w 11342"/>
                    <a:gd name="connsiteY113" fmla="*/ 5932 h 12434"/>
                    <a:gd name="connsiteX114" fmla="*/ 9306 w 11342"/>
                    <a:gd name="connsiteY114" fmla="*/ 6183 h 12434"/>
                    <a:gd name="connsiteX115" fmla="*/ 9306 w 11342"/>
                    <a:gd name="connsiteY115" fmla="*/ 5968 h 12434"/>
                    <a:gd name="connsiteX116" fmla="*/ 8877 w 11342"/>
                    <a:gd name="connsiteY116" fmla="*/ 5718 h 12434"/>
                    <a:gd name="connsiteX117" fmla="*/ 8949 w 11342"/>
                    <a:gd name="connsiteY117" fmla="*/ 5754 h 12434"/>
                    <a:gd name="connsiteX118" fmla="*/ 8342 w 11342"/>
                    <a:gd name="connsiteY118" fmla="*/ 5397 h 12434"/>
                    <a:gd name="connsiteX119" fmla="*/ 9413 w 11342"/>
                    <a:gd name="connsiteY119" fmla="*/ 5932 h 12434"/>
                    <a:gd name="connsiteX120" fmla="*/ 8985 w 11342"/>
                    <a:gd name="connsiteY120" fmla="*/ 5575 h 12434"/>
                    <a:gd name="connsiteX121" fmla="*/ 8484 w 11342"/>
                    <a:gd name="connsiteY121" fmla="*/ 5290 h 12434"/>
                    <a:gd name="connsiteX122" fmla="*/ 8770 w 11342"/>
                    <a:gd name="connsiteY122" fmla="*/ 5397 h 12434"/>
                    <a:gd name="connsiteX123" fmla="*/ 9377 w 11342"/>
                    <a:gd name="connsiteY123" fmla="*/ 5754 h 12434"/>
                    <a:gd name="connsiteX124" fmla="*/ 8520 w 11342"/>
                    <a:gd name="connsiteY124" fmla="*/ 5182 h 12434"/>
                    <a:gd name="connsiteX125" fmla="*/ 9235 w 11342"/>
                    <a:gd name="connsiteY125" fmla="*/ 5647 h 12434"/>
                    <a:gd name="connsiteX126" fmla="*/ 9199 w 11342"/>
                    <a:gd name="connsiteY126" fmla="*/ 5504 h 12434"/>
                    <a:gd name="connsiteX127" fmla="*/ 8092 w 11342"/>
                    <a:gd name="connsiteY127" fmla="*/ 4825 h 12434"/>
                    <a:gd name="connsiteX128" fmla="*/ 7985 w 11342"/>
                    <a:gd name="connsiteY128" fmla="*/ 4611 h 12434"/>
                    <a:gd name="connsiteX129" fmla="*/ 7449 w 11342"/>
                    <a:gd name="connsiteY129" fmla="*/ 4289 h 12434"/>
                    <a:gd name="connsiteX130" fmla="*/ 7734 w 11342"/>
                    <a:gd name="connsiteY130" fmla="*/ 4254 h 12434"/>
                    <a:gd name="connsiteX131" fmla="*/ 3448 w 11342"/>
                    <a:gd name="connsiteY131" fmla="*/ 753 h 12434"/>
                    <a:gd name="connsiteX132" fmla="*/ 1984 w 11342"/>
                    <a:gd name="connsiteY132" fmla="*/ 75 h 12434"/>
                    <a:gd name="connsiteX133" fmla="*/ 2127 w 11342"/>
                    <a:gd name="connsiteY133" fmla="*/ 1611 h 12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11342" h="12434">
                      <a:moveTo>
                        <a:pt x="2127" y="1611"/>
                      </a:moveTo>
                      <a:cubicBezTo>
                        <a:pt x="1626" y="1861"/>
                        <a:pt x="448" y="1396"/>
                        <a:pt x="662" y="2111"/>
                      </a:cubicBezTo>
                      <a:cubicBezTo>
                        <a:pt x="483" y="2289"/>
                        <a:pt x="626" y="2647"/>
                        <a:pt x="662" y="2932"/>
                      </a:cubicBezTo>
                      <a:cubicBezTo>
                        <a:pt x="1519" y="3397"/>
                        <a:pt x="555" y="3218"/>
                        <a:pt x="1269" y="3647"/>
                      </a:cubicBezTo>
                      <a:lnTo>
                        <a:pt x="734" y="3504"/>
                      </a:lnTo>
                      <a:cubicBezTo>
                        <a:pt x="984" y="3647"/>
                        <a:pt x="1126" y="3754"/>
                        <a:pt x="841" y="3682"/>
                      </a:cubicBezTo>
                      <a:lnTo>
                        <a:pt x="698" y="3611"/>
                      </a:lnTo>
                      <a:cubicBezTo>
                        <a:pt x="1055" y="3825"/>
                        <a:pt x="805" y="3789"/>
                        <a:pt x="984" y="3897"/>
                      </a:cubicBezTo>
                      <a:lnTo>
                        <a:pt x="841" y="3825"/>
                      </a:lnTo>
                      <a:lnTo>
                        <a:pt x="876" y="3932"/>
                      </a:lnTo>
                      <a:lnTo>
                        <a:pt x="662" y="3861"/>
                      </a:lnTo>
                      <a:cubicBezTo>
                        <a:pt x="1019" y="4111"/>
                        <a:pt x="1019" y="4218"/>
                        <a:pt x="805" y="4254"/>
                      </a:cubicBezTo>
                      <a:lnTo>
                        <a:pt x="1448" y="4433"/>
                      </a:lnTo>
                      <a:cubicBezTo>
                        <a:pt x="662" y="4397"/>
                        <a:pt x="1984" y="4897"/>
                        <a:pt x="1091" y="4825"/>
                      </a:cubicBezTo>
                      <a:lnTo>
                        <a:pt x="948" y="4790"/>
                      </a:lnTo>
                      <a:cubicBezTo>
                        <a:pt x="2555" y="5468"/>
                        <a:pt x="-302" y="4861"/>
                        <a:pt x="1234" y="5504"/>
                      </a:cubicBezTo>
                      <a:cubicBezTo>
                        <a:pt x="1055" y="5433"/>
                        <a:pt x="912" y="5433"/>
                        <a:pt x="734" y="5397"/>
                      </a:cubicBezTo>
                      <a:cubicBezTo>
                        <a:pt x="876" y="5540"/>
                        <a:pt x="948" y="5683"/>
                        <a:pt x="2234" y="5968"/>
                      </a:cubicBezTo>
                      <a:cubicBezTo>
                        <a:pt x="2198" y="6040"/>
                        <a:pt x="1805" y="5932"/>
                        <a:pt x="1341" y="5861"/>
                      </a:cubicBezTo>
                      <a:cubicBezTo>
                        <a:pt x="1912" y="5968"/>
                        <a:pt x="2127" y="6111"/>
                        <a:pt x="2127" y="6147"/>
                      </a:cubicBezTo>
                      <a:lnTo>
                        <a:pt x="1912" y="6075"/>
                      </a:lnTo>
                      <a:lnTo>
                        <a:pt x="2055" y="6290"/>
                      </a:lnTo>
                      <a:lnTo>
                        <a:pt x="3127" y="6468"/>
                      </a:lnTo>
                      <a:cubicBezTo>
                        <a:pt x="2805" y="6504"/>
                        <a:pt x="1841" y="6254"/>
                        <a:pt x="2091" y="6361"/>
                      </a:cubicBezTo>
                      <a:lnTo>
                        <a:pt x="2984" y="6540"/>
                      </a:lnTo>
                      <a:cubicBezTo>
                        <a:pt x="2805" y="6611"/>
                        <a:pt x="1448" y="6468"/>
                        <a:pt x="769" y="6468"/>
                      </a:cubicBezTo>
                      <a:cubicBezTo>
                        <a:pt x="305" y="7004"/>
                        <a:pt x="2519" y="7754"/>
                        <a:pt x="912" y="8112"/>
                      </a:cubicBezTo>
                      <a:lnTo>
                        <a:pt x="233" y="8112"/>
                      </a:lnTo>
                      <a:cubicBezTo>
                        <a:pt x="-731" y="8076"/>
                        <a:pt x="1662" y="8290"/>
                        <a:pt x="769" y="8290"/>
                      </a:cubicBezTo>
                      <a:lnTo>
                        <a:pt x="1198" y="8361"/>
                      </a:lnTo>
                      <a:cubicBezTo>
                        <a:pt x="1019" y="8361"/>
                        <a:pt x="841" y="8397"/>
                        <a:pt x="626" y="8361"/>
                      </a:cubicBezTo>
                      <a:cubicBezTo>
                        <a:pt x="591" y="8433"/>
                        <a:pt x="734" y="8433"/>
                        <a:pt x="1055" y="8469"/>
                      </a:cubicBezTo>
                      <a:lnTo>
                        <a:pt x="448" y="8504"/>
                      </a:lnTo>
                      <a:cubicBezTo>
                        <a:pt x="-17" y="8719"/>
                        <a:pt x="1126" y="8897"/>
                        <a:pt x="912" y="9111"/>
                      </a:cubicBezTo>
                      <a:cubicBezTo>
                        <a:pt x="-338" y="9433"/>
                        <a:pt x="841" y="9933"/>
                        <a:pt x="1555" y="10112"/>
                      </a:cubicBezTo>
                      <a:cubicBezTo>
                        <a:pt x="3020" y="10255"/>
                        <a:pt x="-731" y="11362"/>
                        <a:pt x="1019" y="11505"/>
                      </a:cubicBezTo>
                      <a:cubicBezTo>
                        <a:pt x="876" y="11540"/>
                        <a:pt x="1198" y="11505"/>
                        <a:pt x="1305" y="11505"/>
                      </a:cubicBezTo>
                      <a:lnTo>
                        <a:pt x="1269" y="11933"/>
                      </a:lnTo>
                      <a:cubicBezTo>
                        <a:pt x="1269" y="11933"/>
                        <a:pt x="1305" y="12433"/>
                        <a:pt x="2269" y="12433"/>
                      </a:cubicBezTo>
                      <a:cubicBezTo>
                        <a:pt x="3234" y="12469"/>
                        <a:pt x="5020" y="11719"/>
                        <a:pt x="8842" y="10219"/>
                      </a:cubicBezTo>
                      <a:lnTo>
                        <a:pt x="9056" y="10147"/>
                      </a:lnTo>
                      <a:cubicBezTo>
                        <a:pt x="9520" y="9933"/>
                        <a:pt x="9627" y="9862"/>
                        <a:pt x="8592" y="10076"/>
                      </a:cubicBezTo>
                      <a:cubicBezTo>
                        <a:pt x="9878" y="9755"/>
                        <a:pt x="8699" y="9969"/>
                        <a:pt x="9127" y="9862"/>
                      </a:cubicBezTo>
                      <a:lnTo>
                        <a:pt x="9235" y="9826"/>
                      </a:lnTo>
                      <a:cubicBezTo>
                        <a:pt x="8234" y="10004"/>
                        <a:pt x="10020" y="9540"/>
                        <a:pt x="9127" y="9683"/>
                      </a:cubicBezTo>
                      <a:cubicBezTo>
                        <a:pt x="9235" y="9647"/>
                        <a:pt x="9592" y="9612"/>
                        <a:pt x="9592" y="9612"/>
                      </a:cubicBezTo>
                      <a:cubicBezTo>
                        <a:pt x="9413" y="9612"/>
                        <a:pt x="9127" y="9612"/>
                        <a:pt x="9878" y="9469"/>
                      </a:cubicBezTo>
                      <a:cubicBezTo>
                        <a:pt x="9663" y="9433"/>
                        <a:pt x="9985" y="9290"/>
                        <a:pt x="8770" y="9397"/>
                      </a:cubicBezTo>
                      <a:lnTo>
                        <a:pt x="8985" y="9362"/>
                      </a:lnTo>
                      <a:cubicBezTo>
                        <a:pt x="8163" y="9433"/>
                        <a:pt x="8877" y="9326"/>
                        <a:pt x="8449" y="9362"/>
                      </a:cubicBezTo>
                      <a:cubicBezTo>
                        <a:pt x="8556" y="9362"/>
                        <a:pt x="8592" y="9326"/>
                        <a:pt x="8627" y="9326"/>
                      </a:cubicBezTo>
                      <a:cubicBezTo>
                        <a:pt x="7806" y="9397"/>
                        <a:pt x="8484" y="9219"/>
                        <a:pt x="8127" y="9219"/>
                      </a:cubicBezTo>
                      <a:lnTo>
                        <a:pt x="8627" y="9183"/>
                      </a:lnTo>
                      <a:lnTo>
                        <a:pt x="8484" y="9111"/>
                      </a:lnTo>
                      <a:lnTo>
                        <a:pt x="8377" y="9147"/>
                      </a:lnTo>
                      <a:cubicBezTo>
                        <a:pt x="6984" y="9254"/>
                        <a:pt x="9235" y="9005"/>
                        <a:pt x="8342" y="9040"/>
                      </a:cubicBezTo>
                      <a:cubicBezTo>
                        <a:pt x="8520" y="9005"/>
                        <a:pt x="5448" y="9076"/>
                        <a:pt x="6127" y="8969"/>
                      </a:cubicBezTo>
                      <a:cubicBezTo>
                        <a:pt x="5484" y="8969"/>
                        <a:pt x="7199" y="8969"/>
                        <a:pt x="6698" y="8933"/>
                      </a:cubicBezTo>
                      <a:cubicBezTo>
                        <a:pt x="7413" y="8897"/>
                        <a:pt x="7163" y="8933"/>
                        <a:pt x="7734" y="8897"/>
                      </a:cubicBezTo>
                      <a:cubicBezTo>
                        <a:pt x="7377" y="8862"/>
                        <a:pt x="8484" y="8790"/>
                        <a:pt x="7985" y="8754"/>
                      </a:cubicBezTo>
                      <a:lnTo>
                        <a:pt x="8556" y="8754"/>
                      </a:lnTo>
                      <a:cubicBezTo>
                        <a:pt x="7520" y="8719"/>
                        <a:pt x="9306" y="8647"/>
                        <a:pt x="8306" y="8611"/>
                      </a:cubicBezTo>
                      <a:cubicBezTo>
                        <a:pt x="7842" y="8540"/>
                        <a:pt x="9985" y="8576"/>
                        <a:pt x="8877" y="8504"/>
                      </a:cubicBezTo>
                      <a:lnTo>
                        <a:pt x="9663" y="8504"/>
                      </a:lnTo>
                      <a:cubicBezTo>
                        <a:pt x="9770" y="8469"/>
                        <a:pt x="8734" y="8469"/>
                        <a:pt x="9092" y="8433"/>
                      </a:cubicBezTo>
                      <a:cubicBezTo>
                        <a:pt x="9592" y="8433"/>
                        <a:pt x="9485" y="8397"/>
                        <a:pt x="9949" y="8433"/>
                      </a:cubicBezTo>
                      <a:cubicBezTo>
                        <a:pt x="10699" y="8433"/>
                        <a:pt x="8877" y="8254"/>
                        <a:pt x="10163" y="8254"/>
                      </a:cubicBezTo>
                      <a:cubicBezTo>
                        <a:pt x="9235" y="8183"/>
                        <a:pt x="9770" y="8183"/>
                        <a:pt x="9092" y="8112"/>
                      </a:cubicBezTo>
                      <a:cubicBezTo>
                        <a:pt x="9485" y="8147"/>
                        <a:pt x="9163" y="8040"/>
                        <a:pt x="10056" y="8183"/>
                      </a:cubicBezTo>
                      <a:cubicBezTo>
                        <a:pt x="10128" y="8183"/>
                        <a:pt x="10128" y="8183"/>
                        <a:pt x="9949" y="8183"/>
                      </a:cubicBezTo>
                      <a:lnTo>
                        <a:pt x="10520" y="8254"/>
                      </a:lnTo>
                      <a:cubicBezTo>
                        <a:pt x="11556" y="8326"/>
                        <a:pt x="9949" y="8147"/>
                        <a:pt x="10128" y="8112"/>
                      </a:cubicBezTo>
                      <a:cubicBezTo>
                        <a:pt x="9949" y="8112"/>
                        <a:pt x="9985" y="8112"/>
                        <a:pt x="9592" y="8076"/>
                      </a:cubicBezTo>
                      <a:lnTo>
                        <a:pt x="9663" y="8040"/>
                      </a:lnTo>
                      <a:lnTo>
                        <a:pt x="10128" y="8112"/>
                      </a:lnTo>
                      <a:lnTo>
                        <a:pt x="10413" y="8112"/>
                      </a:lnTo>
                      <a:lnTo>
                        <a:pt x="9842" y="8040"/>
                      </a:lnTo>
                      <a:cubicBezTo>
                        <a:pt x="10128" y="8040"/>
                        <a:pt x="11128" y="8183"/>
                        <a:pt x="10306" y="8040"/>
                      </a:cubicBezTo>
                      <a:cubicBezTo>
                        <a:pt x="9842" y="7969"/>
                        <a:pt x="9520" y="7969"/>
                        <a:pt x="9342" y="7897"/>
                      </a:cubicBezTo>
                      <a:cubicBezTo>
                        <a:pt x="9735" y="7897"/>
                        <a:pt x="10342" y="7933"/>
                        <a:pt x="10520" y="7933"/>
                      </a:cubicBezTo>
                      <a:cubicBezTo>
                        <a:pt x="9878" y="7826"/>
                        <a:pt x="9913" y="7826"/>
                        <a:pt x="9770" y="7790"/>
                      </a:cubicBezTo>
                      <a:lnTo>
                        <a:pt x="10342" y="7897"/>
                      </a:lnTo>
                      <a:cubicBezTo>
                        <a:pt x="9556" y="7718"/>
                        <a:pt x="11592" y="8112"/>
                        <a:pt x="10949" y="7969"/>
                      </a:cubicBezTo>
                      <a:lnTo>
                        <a:pt x="11342" y="8040"/>
                      </a:lnTo>
                      <a:lnTo>
                        <a:pt x="10163" y="7790"/>
                      </a:lnTo>
                      <a:cubicBezTo>
                        <a:pt x="9056" y="7540"/>
                        <a:pt x="11306" y="8004"/>
                        <a:pt x="9806" y="7647"/>
                      </a:cubicBezTo>
                      <a:cubicBezTo>
                        <a:pt x="9913" y="7683"/>
                        <a:pt x="8592" y="7397"/>
                        <a:pt x="8842" y="7433"/>
                      </a:cubicBezTo>
                      <a:lnTo>
                        <a:pt x="9377" y="7540"/>
                      </a:lnTo>
                      <a:cubicBezTo>
                        <a:pt x="9270" y="7504"/>
                        <a:pt x="9056" y="7433"/>
                        <a:pt x="9163" y="7469"/>
                      </a:cubicBezTo>
                      <a:cubicBezTo>
                        <a:pt x="9449" y="7540"/>
                        <a:pt x="9949" y="7647"/>
                        <a:pt x="9842" y="7612"/>
                      </a:cubicBezTo>
                      <a:lnTo>
                        <a:pt x="10520" y="7754"/>
                      </a:lnTo>
                      <a:lnTo>
                        <a:pt x="9556" y="7504"/>
                      </a:lnTo>
                      <a:cubicBezTo>
                        <a:pt x="10128" y="7612"/>
                        <a:pt x="9413" y="7397"/>
                        <a:pt x="10199" y="7576"/>
                      </a:cubicBezTo>
                      <a:cubicBezTo>
                        <a:pt x="10199" y="7576"/>
                        <a:pt x="10592" y="7612"/>
                        <a:pt x="9770" y="7397"/>
                      </a:cubicBezTo>
                      <a:cubicBezTo>
                        <a:pt x="10270" y="7540"/>
                        <a:pt x="10485" y="7576"/>
                        <a:pt x="11056" y="7718"/>
                      </a:cubicBezTo>
                      <a:cubicBezTo>
                        <a:pt x="10485" y="7540"/>
                        <a:pt x="10020" y="7361"/>
                        <a:pt x="10628" y="7540"/>
                      </a:cubicBezTo>
                      <a:lnTo>
                        <a:pt x="10699" y="7576"/>
                      </a:lnTo>
                      <a:cubicBezTo>
                        <a:pt x="11342" y="7718"/>
                        <a:pt x="9878" y="7219"/>
                        <a:pt x="10663" y="7397"/>
                      </a:cubicBezTo>
                      <a:cubicBezTo>
                        <a:pt x="10056" y="7183"/>
                        <a:pt x="10378" y="7290"/>
                        <a:pt x="9592" y="7004"/>
                      </a:cubicBezTo>
                      <a:cubicBezTo>
                        <a:pt x="8842" y="6647"/>
                        <a:pt x="11235" y="7469"/>
                        <a:pt x="8806" y="6540"/>
                      </a:cubicBezTo>
                      <a:cubicBezTo>
                        <a:pt x="8699" y="6468"/>
                        <a:pt x="9377" y="6719"/>
                        <a:pt x="9520" y="6754"/>
                      </a:cubicBezTo>
                      <a:lnTo>
                        <a:pt x="9663" y="6825"/>
                      </a:lnTo>
                      <a:cubicBezTo>
                        <a:pt x="9485" y="6683"/>
                        <a:pt x="9485" y="6683"/>
                        <a:pt x="9556" y="6647"/>
                      </a:cubicBezTo>
                      <a:cubicBezTo>
                        <a:pt x="9342" y="6540"/>
                        <a:pt x="8199" y="6075"/>
                        <a:pt x="8484" y="6147"/>
                      </a:cubicBezTo>
                      <a:cubicBezTo>
                        <a:pt x="8913" y="6361"/>
                        <a:pt x="8842" y="6290"/>
                        <a:pt x="8842" y="6290"/>
                      </a:cubicBezTo>
                      <a:cubicBezTo>
                        <a:pt x="8913" y="6326"/>
                        <a:pt x="9056" y="6397"/>
                        <a:pt x="9377" y="6504"/>
                      </a:cubicBezTo>
                      <a:cubicBezTo>
                        <a:pt x="9235" y="6433"/>
                        <a:pt x="9163" y="6397"/>
                        <a:pt x="9092" y="6361"/>
                      </a:cubicBezTo>
                      <a:cubicBezTo>
                        <a:pt x="9127" y="6361"/>
                        <a:pt x="9163" y="6397"/>
                        <a:pt x="9199" y="6397"/>
                      </a:cubicBezTo>
                      <a:cubicBezTo>
                        <a:pt x="9056" y="6290"/>
                        <a:pt x="8913" y="6254"/>
                        <a:pt x="8842" y="6254"/>
                      </a:cubicBezTo>
                      <a:cubicBezTo>
                        <a:pt x="8770" y="6218"/>
                        <a:pt x="8699" y="6183"/>
                        <a:pt x="8556" y="6147"/>
                      </a:cubicBezTo>
                      <a:cubicBezTo>
                        <a:pt x="9127" y="6361"/>
                        <a:pt x="8556" y="6040"/>
                        <a:pt x="9306" y="6361"/>
                      </a:cubicBezTo>
                      <a:cubicBezTo>
                        <a:pt x="9163" y="6218"/>
                        <a:pt x="8413" y="5790"/>
                        <a:pt x="8163" y="5575"/>
                      </a:cubicBezTo>
                      <a:cubicBezTo>
                        <a:pt x="8556" y="5754"/>
                        <a:pt x="8877" y="5932"/>
                        <a:pt x="9020" y="6040"/>
                      </a:cubicBezTo>
                      <a:lnTo>
                        <a:pt x="8913" y="5932"/>
                      </a:lnTo>
                      <a:cubicBezTo>
                        <a:pt x="9449" y="6218"/>
                        <a:pt x="9199" y="6111"/>
                        <a:pt x="9306" y="6183"/>
                      </a:cubicBezTo>
                      <a:cubicBezTo>
                        <a:pt x="10235" y="6576"/>
                        <a:pt x="8484" y="5647"/>
                        <a:pt x="9306" y="5968"/>
                      </a:cubicBezTo>
                      <a:lnTo>
                        <a:pt x="8877" y="5718"/>
                      </a:lnTo>
                      <a:lnTo>
                        <a:pt x="8949" y="5754"/>
                      </a:lnTo>
                      <a:cubicBezTo>
                        <a:pt x="8734" y="5647"/>
                        <a:pt x="8413" y="5468"/>
                        <a:pt x="8342" y="5397"/>
                      </a:cubicBezTo>
                      <a:cubicBezTo>
                        <a:pt x="8806" y="5647"/>
                        <a:pt x="9413" y="5968"/>
                        <a:pt x="9413" y="5932"/>
                      </a:cubicBezTo>
                      <a:cubicBezTo>
                        <a:pt x="9878" y="6147"/>
                        <a:pt x="9235" y="5754"/>
                        <a:pt x="8985" y="5575"/>
                      </a:cubicBezTo>
                      <a:cubicBezTo>
                        <a:pt x="8913" y="5540"/>
                        <a:pt x="8627" y="5397"/>
                        <a:pt x="8484" y="5290"/>
                      </a:cubicBezTo>
                      <a:cubicBezTo>
                        <a:pt x="8484" y="5254"/>
                        <a:pt x="8949" y="5504"/>
                        <a:pt x="8770" y="5397"/>
                      </a:cubicBezTo>
                      <a:lnTo>
                        <a:pt x="9377" y="5754"/>
                      </a:lnTo>
                      <a:cubicBezTo>
                        <a:pt x="8770" y="5433"/>
                        <a:pt x="8770" y="5361"/>
                        <a:pt x="8520" y="5182"/>
                      </a:cubicBezTo>
                      <a:cubicBezTo>
                        <a:pt x="8985" y="5433"/>
                        <a:pt x="8913" y="5433"/>
                        <a:pt x="9235" y="5647"/>
                      </a:cubicBezTo>
                      <a:cubicBezTo>
                        <a:pt x="9199" y="5540"/>
                        <a:pt x="9235" y="5611"/>
                        <a:pt x="9199" y="5504"/>
                      </a:cubicBezTo>
                      <a:cubicBezTo>
                        <a:pt x="8770" y="5182"/>
                        <a:pt x="8627" y="5147"/>
                        <a:pt x="8092" y="4825"/>
                      </a:cubicBezTo>
                      <a:cubicBezTo>
                        <a:pt x="7985" y="4718"/>
                        <a:pt x="7591" y="4397"/>
                        <a:pt x="7985" y="4611"/>
                      </a:cubicBezTo>
                      <a:lnTo>
                        <a:pt x="7449" y="4289"/>
                      </a:lnTo>
                      <a:cubicBezTo>
                        <a:pt x="7092" y="3968"/>
                        <a:pt x="7163" y="3932"/>
                        <a:pt x="7734" y="4254"/>
                      </a:cubicBezTo>
                      <a:cubicBezTo>
                        <a:pt x="5770" y="2504"/>
                        <a:pt x="4413" y="1361"/>
                        <a:pt x="3448" y="753"/>
                      </a:cubicBezTo>
                      <a:cubicBezTo>
                        <a:pt x="2484" y="146"/>
                        <a:pt x="1984" y="75"/>
                        <a:pt x="1984" y="75"/>
                      </a:cubicBezTo>
                      <a:cubicBezTo>
                        <a:pt x="555" y="-318"/>
                        <a:pt x="1948" y="932"/>
                        <a:pt x="2127" y="1611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3" name="Graphic 1">
                <a:extLst>
                  <a:ext uri="{FF2B5EF4-FFF2-40B4-BE49-F238E27FC236}">
                    <a16:creationId xmlns:a16="http://schemas.microsoft.com/office/drawing/2014/main" id="{4FF37EB2-A461-8C4B-A32F-D93FA6E8D710}"/>
                  </a:ext>
                </a:extLst>
              </p:cNvPr>
              <p:cNvGrpSpPr/>
              <p:nvPr/>
            </p:nvGrpSpPr>
            <p:grpSpPr>
              <a:xfrm>
                <a:off x="8896252" y="6359687"/>
                <a:ext cx="9514" cy="9981"/>
                <a:chOff x="8896252" y="6359687"/>
                <a:chExt cx="9514" cy="9981"/>
              </a:xfrm>
              <a:grpFill/>
            </p:grpSpPr>
            <p:sp>
              <p:nvSpPr>
                <p:cNvPr id="154" name="Freeform 153">
                  <a:extLst>
                    <a:ext uri="{FF2B5EF4-FFF2-40B4-BE49-F238E27FC236}">
                      <a16:creationId xmlns:a16="http://schemas.microsoft.com/office/drawing/2014/main" id="{958387A8-1B0E-2C4A-9279-C689704D7A3C}"/>
                    </a:ext>
                  </a:extLst>
                </p:cNvPr>
                <p:cNvSpPr/>
                <p:nvPr/>
              </p:nvSpPr>
              <p:spPr>
                <a:xfrm>
                  <a:off x="8903731" y="6361080"/>
                  <a:ext cx="178" cy="143"/>
                </a:xfrm>
                <a:custGeom>
                  <a:avLst/>
                  <a:gdLst>
                    <a:gd name="connsiteX0" fmla="*/ 179 w 178"/>
                    <a:gd name="connsiteY0" fmla="*/ 0 h 143"/>
                    <a:gd name="connsiteX1" fmla="*/ 0 w 178"/>
                    <a:gd name="connsiteY1" fmla="*/ 143 h 143"/>
                    <a:gd name="connsiteX2" fmla="*/ 179 w 178"/>
                    <a:gd name="connsiteY2" fmla="*/ 0 h 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8" h="143">
                      <a:moveTo>
                        <a:pt x="179" y="0"/>
                      </a:moveTo>
                      <a:lnTo>
                        <a:pt x="0" y="143"/>
                      </a:lnTo>
                      <a:cubicBezTo>
                        <a:pt x="107" y="72"/>
                        <a:pt x="179" y="0"/>
                        <a:pt x="179" y="0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5" name="Freeform 154">
                  <a:extLst>
                    <a:ext uri="{FF2B5EF4-FFF2-40B4-BE49-F238E27FC236}">
                      <a16:creationId xmlns:a16="http://schemas.microsoft.com/office/drawing/2014/main" id="{4899E8BD-BCEF-E848-8155-E32C82929442}"/>
                    </a:ext>
                  </a:extLst>
                </p:cNvPr>
                <p:cNvSpPr/>
                <p:nvPr/>
              </p:nvSpPr>
              <p:spPr>
                <a:xfrm>
                  <a:off x="8904445" y="6362009"/>
                  <a:ext cx="35" cy="35"/>
                </a:xfrm>
                <a:custGeom>
                  <a:avLst/>
                  <a:gdLst>
                    <a:gd name="connsiteX0" fmla="*/ 0 w 35"/>
                    <a:gd name="connsiteY0" fmla="*/ 36 h 35"/>
                    <a:gd name="connsiteX1" fmla="*/ 36 w 35"/>
                    <a:gd name="connsiteY1" fmla="*/ 0 h 35"/>
                    <a:gd name="connsiteX2" fmla="*/ 0 w 35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35">
                      <a:moveTo>
                        <a:pt x="0" y="36"/>
                      </a:moveTo>
                      <a:lnTo>
                        <a:pt x="36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6" name="Freeform 155">
                  <a:extLst>
                    <a:ext uri="{FF2B5EF4-FFF2-40B4-BE49-F238E27FC236}">
                      <a16:creationId xmlns:a16="http://schemas.microsoft.com/office/drawing/2014/main" id="{2C816651-25B5-8F43-AD1F-7F824144529B}"/>
                    </a:ext>
                  </a:extLst>
                </p:cNvPr>
                <p:cNvSpPr/>
                <p:nvPr/>
              </p:nvSpPr>
              <p:spPr>
                <a:xfrm>
                  <a:off x="8897409" y="6367260"/>
                  <a:ext cx="35" cy="35"/>
                </a:xfrm>
                <a:custGeom>
                  <a:avLst/>
                  <a:gdLst>
                    <a:gd name="connsiteX0" fmla="*/ 36 w 35"/>
                    <a:gd name="connsiteY0" fmla="*/ 0 h 35"/>
                    <a:gd name="connsiteX1" fmla="*/ 36 w 35"/>
                    <a:gd name="connsiteY1" fmla="*/ 0 h 35"/>
                    <a:gd name="connsiteX2" fmla="*/ 0 w 35"/>
                    <a:gd name="connsiteY2" fmla="*/ 36 h 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" h="35"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ED76FFF5-BFCB-A94D-A732-86786C0C4999}"/>
                    </a:ext>
                  </a:extLst>
                </p:cNvPr>
                <p:cNvSpPr/>
                <p:nvPr/>
              </p:nvSpPr>
              <p:spPr>
                <a:xfrm>
                  <a:off x="8896252" y="6359687"/>
                  <a:ext cx="9514" cy="9981"/>
                </a:xfrm>
                <a:custGeom>
                  <a:avLst/>
                  <a:gdLst>
                    <a:gd name="connsiteX0" fmla="*/ 1407 w 9514"/>
                    <a:gd name="connsiteY0" fmla="*/ 6322 h 9981"/>
                    <a:gd name="connsiteX1" fmla="*/ 764 w 9514"/>
                    <a:gd name="connsiteY1" fmla="*/ 7501 h 9981"/>
                    <a:gd name="connsiteX2" fmla="*/ 1192 w 9514"/>
                    <a:gd name="connsiteY2" fmla="*/ 7572 h 9981"/>
                    <a:gd name="connsiteX3" fmla="*/ 1942 w 9514"/>
                    <a:gd name="connsiteY3" fmla="*/ 7144 h 9981"/>
                    <a:gd name="connsiteX4" fmla="*/ 1549 w 9514"/>
                    <a:gd name="connsiteY4" fmla="*/ 7572 h 9981"/>
                    <a:gd name="connsiteX5" fmla="*/ 1728 w 9514"/>
                    <a:gd name="connsiteY5" fmla="*/ 7501 h 9981"/>
                    <a:gd name="connsiteX6" fmla="*/ 1621 w 9514"/>
                    <a:gd name="connsiteY6" fmla="*/ 7608 h 9981"/>
                    <a:gd name="connsiteX7" fmla="*/ 1942 w 9514"/>
                    <a:gd name="connsiteY7" fmla="*/ 7394 h 9981"/>
                    <a:gd name="connsiteX8" fmla="*/ 1835 w 9514"/>
                    <a:gd name="connsiteY8" fmla="*/ 7501 h 9981"/>
                    <a:gd name="connsiteX9" fmla="*/ 1906 w 9514"/>
                    <a:gd name="connsiteY9" fmla="*/ 7465 h 9981"/>
                    <a:gd name="connsiteX10" fmla="*/ 1728 w 9514"/>
                    <a:gd name="connsiteY10" fmla="*/ 7644 h 9981"/>
                    <a:gd name="connsiteX11" fmla="*/ 2014 w 9514"/>
                    <a:gd name="connsiteY11" fmla="*/ 7572 h 9981"/>
                    <a:gd name="connsiteX12" fmla="*/ 2514 w 9514"/>
                    <a:gd name="connsiteY12" fmla="*/ 7072 h 9981"/>
                    <a:gd name="connsiteX13" fmla="*/ 2478 w 9514"/>
                    <a:gd name="connsiteY13" fmla="*/ 7465 h 9981"/>
                    <a:gd name="connsiteX14" fmla="*/ 2371 w 9514"/>
                    <a:gd name="connsiteY14" fmla="*/ 7572 h 9981"/>
                    <a:gd name="connsiteX15" fmla="*/ 2871 w 9514"/>
                    <a:gd name="connsiteY15" fmla="*/ 7465 h 9981"/>
                    <a:gd name="connsiteX16" fmla="*/ 2514 w 9514"/>
                    <a:gd name="connsiteY16" fmla="*/ 7858 h 9981"/>
                    <a:gd name="connsiteX17" fmla="*/ 3657 w 9514"/>
                    <a:gd name="connsiteY17" fmla="*/ 6715 h 9981"/>
                    <a:gd name="connsiteX18" fmla="*/ 3049 w 9514"/>
                    <a:gd name="connsiteY18" fmla="*/ 7465 h 9981"/>
                    <a:gd name="connsiteX19" fmla="*/ 3657 w 9514"/>
                    <a:gd name="connsiteY19" fmla="*/ 6858 h 9981"/>
                    <a:gd name="connsiteX20" fmla="*/ 3514 w 9514"/>
                    <a:gd name="connsiteY20" fmla="*/ 7036 h 9981"/>
                    <a:gd name="connsiteX21" fmla="*/ 3692 w 9514"/>
                    <a:gd name="connsiteY21" fmla="*/ 6965 h 9981"/>
                    <a:gd name="connsiteX22" fmla="*/ 4407 w 9514"/>
                    <a:gd name="connsiteY22" fmla="*/ 6108 h 9981"/>
                    <a:gd name="connsiteX23" fmla="*/ 3764 w 9514"/>
                    <a:gd name="connsiteY23" fmla="*/ 7001 h 9981"/>
                    <a:gd name="connsiteX24" fmla="*/ 4336 w 9514"/>
                    <a:gd name="connsiteY24" fmla="*/ 6287 h 9981"/>
                    <a:gd name="connsiteX25" fmla="*/ 3014 w 9514"/>
                    <a:gd name="connsiteY25" fmla="*/ 8180 h 9981"/>
                    <a:gd name="connsiteX26" fmla="*/ 3800 w 9514"/>
                    <a:gd name="connsiteY26" fmla="*/ 8501 h 9981"/>
                    <a:gd name="connsiteX27" fmla="*/ 3443 w 9514"/>
                    <a:gd name="connsiteY27" fmla="*/ 9073 h 9981"/>
                    <a:gd name="connsiteX28" fmla="*/ 3800 w 9514"/>
                    <a:gd name="connsiteY28" fmla="*/ 8680 h 9981"/>
                    <a:gd name="connsiteX29" fmla="*/ 4085 w 9514"/>
                    <a:gd name="connsiteY29" fmla="*/ 8322 h 9981"/>
                    <a:gd name="connsiteX30" fmla="*/ 3764 w 9514"/>
                    <a:gd name="connsiteY30" fmla="*/ 8822 h 9981"/>
                    <a:gd name="connsiteX31" fmla="*/ 4014 w 9514"/>
                    <a:gd name="connsiteY31" fmla="*/ 8501 h 9981"/>
                    <a:gd name="connsiteX32" fmla="*/ 3692 w 9514"/>
                    <a:gd name="connsiteY32" fmla="*/ 9037 h 9981"/>
                    <a:gd name="connsiteX33" fmla="*/ 4193 w 9514"/>
                    <a:gd name="connsiteY33" fmla="*/ 8822 h 9981"/>
                    <a:gd name="connsiteX34" fmla="*/ 4907 w 9514"/>
                    <a:gd name="connsiteY34" fmla="*/ 8644 h 9981"/>
                    <a:gd name="connsiteX35" fmla="*/ 5157 w 9514"/>
                    <a:gd name="connsiteY35" fmla="*/ 9644 h 9981"/>
                    <a:gd name="connsiteX36" fmla="*/ 5300 w 9514"/>
                    <a:gd name="connsiteY36" fmla="*/ 9394 h 9981"/>
                    <a:gd name="connsiteX37" fmla="*/ 5443 w 9514"/>
                    <a:gd name="connsiteY37" fmla="*/ 9609 h 9981"/>
                    <a:gd name="connsiteX38" fmla="*/ 6300 w 9514"/>
                    <a:gd name="connsiteY38" fmla="*/ 9037 h 9981"/>
                    <a:gd name="connsiteX39" fmla="*/ 8443 w 9514"/>
                    <a:gd name="connsiteY39" fmla="*/ 2465 h 9981"/>
                    <a:gd name="connsiteX40" fmla="*/ 8515 w 9514"/>
                    <a:gd name="connsiteY40" fmla="*/ 2250 h 9981"/>
                    <a:gd name="connsiteX41" fmla="*/ 8372 w 9514"/>
                    <a:gd name="connsiteY41" fmla="*/ 2679 h 9981"/>
                    <a:gd name="connsiteX42" fmla="*/ 8550 w 9514"/>
                    <a:gd name="connsiteY42" fmla="*/ 2143 h 9981"/>
                    <a:gd name="connsiteX43" fmla="*/ 8586 w 9514"/>
                    <a:gd name="connsiteY43" fmla="*/ 2036 h 9981"/>
                    <a:gd name="connsiteX44" fmla="*/ 8515 w 9514"/>
                    <a:gd name="connsiteY44" fmla="*/ 2072 h 9981"/>
                    <a:gd name="connsiteX45" fmla="*/ 8729 w 9514"/>
                    <a:gd name="connsiteY45" fmla="*/ 1643 h 9981"/>
                    <a:gd name="connsiteX46" fmla="*/ 8836 w 9514"/>
                    <a:gd name="connsiteY46" fmla="*/ 1357 h 9981"/>
                    <a:gd name="connsiteX47" fmla="*/ 8300 w 9514"/>
                    <a:gd name="connsiteY47" fmla="*/ 2286 h 9981"/>
                    <a:gd name="connsiteX48" fmla="*/ 8407 w 9514"/>
                    <a:gd name="connsiteY48" fmla="*/ 2107 h 9981"/>
                    <a:gd name="connsiteX49" fmla="*/ 8122 w 9514"/>
                    <a:gd name="connsiteY49" fmla="*/ 2572 h 9981"/>
                    <a:gd name="connsiteX50" fmla="*/ 8193 w 9514"/>
                    <a:gd name="connsiteY50" fmla="*/ 2393 h 9981"/>
                    <a:gd name="connsiteX51" fmla="*/ 7943 w 9514"/>
                    <a:gd name="connsiteY51" fmla="*/ 2786 h 9981"/>
                    <a:gd name="connsiteX52" fmla="*/ 8193 w 9514"/>
                    <a:gd name="connsiteY52" fmla="*/ 2358 h 9981"/>
                    <a:gd name="connsiteX53" fmla="*/ 8122 w 9514"/>
                    <a:gd name="connsiteY53" fmla="*/ 2429 h 9981"/>
                    <a:gd name="connsiteX54" fmla="*/ 8086 w 9514"/>
                    <a:gd name="connsiteY54" fmla="*/ 2536 h 9981"/>
                    <a:gd name="connsiteX55" fmla="*/ 8050 w 9514"/>
                    <a:gd name="connsiteY55" fmla="*/ 2536 h 9981"/>
                    <a:gd name="connsiteX56" fmla="*/ 6907 w 9514"/>
                    <a:gd name="connsiteY56" fmla="*/ 4358 h 9981"/>
                    <a:gd name="connsiteX57" fmla="*/ 7193 w 9514"/>
                    <a:gd name="connsiteY57" fmla="*/ 3893 h 9981"/>
                    <a:gd name="connsiteX58" fmla="*/ 7729 w 9514"/>
                    <a:gd name="connsiteY58" fmla="*/ 3036 h 9981"/>
                    <a:gd name="connsiteX59" fmla="*/ 7836 w 9514"/>
                    <a:gd name="connsiteY59" fmla="*/ 2786 h 9981"/>
                    <a:gd name="connsiteX60" fmla="*/ 8122 w 9514"/>
                    <a:gd name="connsiteY60" fmla="*/ 2322 h 9981"/>
                    <a:gd name="connsiteX61" fmla="*/ 7979 w 9514"/>
                    <a:gd name="connsiteY61" fmla="*/ 2500 h 9981"/>
                    <a:gd name="connsiteX62" fmla="*/ 8265 w 9514"/>
                    <a:gd name="connsiteY62" fmla="*/ 2000 h 9981"/>
                    <a:gd name="connsiteX63" fmla="*/ 8657 w 9514"/>
                    <a:gd name="connsiteY63" fmla="*/ 1357 h 9981"/>
                    <a:gd name="connsiteX64" fmla="*/ 8336 w 9514"/>
                    <a:gd name="connsiteY64" fmla="*/ 1822 h 9981"/>
                    <a:gd name="connsiteX65" fmla="*/ 8800 w 9514"/>
                    <a:gd name="connsiteY65" fmla="*/ 1143 h 9981"/>
                    <a:gd name="connsiteX66" fmla="*/ 8907 w 9514"/>
                    <a:gd name="connsiteY66" fmla="*/ 964 h 9981"/>
                    <a:gd name="connsiteX67" fmla="*/ 8300 w 9514"/>
                    <a:gd name="connsiteY67" fmla="*/ 1786 h 9981"/>
                    <a:gd name="connsiteX68" fmla="*/ 8836 w 9514"/>
                    <a:gd name="connsiteY68" fmla="*/ 1036 h 9981"/>
                    <a:gd name="connsiteX69" fmla="*/ 8765 w 9514"/>
                    <a:gd name="connsiteY69" fmla="*/ 1107 h 9981"/>
                    <a:gd name="connsiteX70" fmla="*/ 9086 w 9514"/>
                    <a:gd name="connsiteY70" fmla="*/ 679 h 9981"/>
                    <a:gd name="connsiteX71" fmla="*/ 8836 w 9514"/>
                    <a:gd name="connsiteY71" fmla="*/ 1000 h 9981"/>
                    <a:gd name="connsiteX72" fmla="*/ 8550 w 9514"/>
                    <a:gd name="connsiteY72" fmla="*/ 1393 h 9981"/>
                    <a:gd name="connsiteX73" fmla="*/ 8586 w 9514"/>
                    <a:gd name="connsiteY73" fmla="*/ 1322 h 9981"/>
                    <a:gd name="connsiteX74" fmla="*/ 8872 w 9514"/>
                    <a:gd name="connsiteY74" fmla="*/ 964 h 9981"/>
                    <a:gd name="connsiteX75" fmla="*/ 9015 w 9514"/>
                    <a:gd name="connsiteY75" fmla="*/ 750 h 9981"/>
                    <a:gd name="connsiteX76" fmla="*/ 8693 w 9514"/>
                    <a:gd name="connsiteY76" fmla="*/ 1179 h 9981"/>
                    <a:gd name="connsiteX77" fmla="*/ 8943 w 9514"/>
                    <a:gd name="connsiteY77" fmla="*/ 821 h 9981"/>
                    <a:gd name="connsiteX78" fmla="*/ 8372 w 9514"/>
                    <a:gd name="connsiteY78" fmla="*/ 1536 h 9981"/>
                    <a:gd name="connsiteX79" fmla="*/ 9050 w 9514"/>
                    <a:gd name="connsiteY79" fmla="*/ 643 h 9981"/>
                    <a:gd name="connsiteX80" fmla="*/ 8586 w 9514"/>
                    <a:gd name="connsiteY80" fmla="*/ 1179 h 9981"/>
                    <a:gd name="connsiteX81" fmla="*/ 8907 w 9514"/>
                    <a:gd name="connsiteY81" fmla="*/ 750 h 9981"/>
                    <a:gd name="connsiteX82" fmla="*/ 9265 w 9514"/>
                    <a:gd name="connsiteY82" fmla="*/ 286 h 9981"/>
                    <a:gd name="connsiteX83" fmla="*/ 9515 w 9514"/>
                    <a:gd name="connsiteY83" fmla="*/ 0 h 9981"/>
                    <a:gd name="connsiteX84" fmla="*/ 8800 w 9514"/>
                    <a:gd name="connsiteY84" fmla="*/ 857 h 9981"/>
                    <a:gd name="connsiteX85" fmla="*/ 8586 w 9514"/>
                    <a:gd name="connsiteY85" fmla="*/ 1107 h 9981"/>
                    <a:gd name="connsiteX86" fmla="*/ 7979 w 9514"/>
                    <a:gd name="connsiteY86" fmla="*/ 1822 h 9981"/>
                    <a:gd name="connsiteX87" fmla="*/ 8300 w 9514"/>
                    <a:gd name="connsiteY87" fmla="*/ 1429 h 9981"/>
                    <a:gd name="connsiteX88" fmla="*/ 8157 w 9514"/>
                    <a:gd name="connsiteY88" fmla="*/ 1572 h 9981"/>
                    <a:gd name="connsiteX89" fmla="*/ 8586 w 9514"/>
                    <a:gd name="connsiteY89" fmla="*/ 1072 h 9981"/>
                    <a:gd name="connsiteX90" fmla="*/ 8979 w 9514"/>
                    <a:gd name="connsiteY90" fmla="*/ 607 h 9981"/>
                    <a:gd name="connsiteX91" fmla="*/ 8372 w 9514"/>
                    <a:gd name="connsiteY91" fmla="*/ 1286 h 9981"/>
                    <a:gd name="connsiteX92" fmla="*/ 8729 w 9514"/>
                    <a:gd name="connsiteY92" fmla="*/ 821 h 9981"/>
                    <a:gd name="connsiteX93" fmla="*/ 8443 w 9514"/>
                    <a:gd name="connsiteY93" fmla="*/ 1107 h 9981"/>
                    <a:gd name="connsiteX94" fmla="*/ 9265 w 9514"/>
                    <a:gd name="connsiteY94" fmla="*/ 215 h 9981"/>
                    <a:gd name="connsiteX95" fmla="*/ 8979 w 9514"/>
                    <a:gd name="connsiteY95" fmla="*/ 500 h 9981"/>
                    <a:gd name="connsiteX96" fmla="*/ 9015 w 9514"/>
                    <a:gd name="connsiteY96" fmla="*/ 464 h 9981"/>
                    <a:gd name="connsiteX97" fmla="*/ 8943 w 9514"/>
                    <a:gd name="connsiteY97" fmla="*/ 500 h 9981"/>
                    <a:gd name="connsiteX98" fmla="*/ 8229 w 9514"/>
                    <a:gd name="connsiteY98" fmla="*/ 1214 h 9981"/>
                    <a:gd name="connsiteX99" fmla="*/ 7657 w 9514"/>
                    <a:gd name="connsiteY99" fmla="*/ 1714 h 9981"/>
                    <a:gd name="connsiteX100" fmla="*/ 8122 w 9514"/>
                    <a:gd name="connsiteY100" fmla="*/ 1250 h 9981"/>
                    <a:gd name="connsiteX101" fmla="*/ 8193 w 9514"/>
                    <a:gd name="connsiteY101" fmla="*/ 1179 h 9981"/>
                    <a:gd name="connsiteX102" fmla="*/ 8086 w 9514"/>
                    <a:gd name="connsiteY102" fmla="*/ 1250 h 9981"/>
                    <a:gd name="connsiteX103" fmla="*/ 7336 w 9514"/>
                    <a:gd name="connsiteY103" fmla="*/ 1929 h 9981"/>
                    <a:gd name="connsiteX104" fmla="*/ 7586 w 9514"/>
                    <a:gd name="connsiteY104" fmla="*/ 1679 h 9981"/>
                    <a:gd name="connsiteX105" fmla="*/ 7943 w 9514"/>
                    <a:gd name="connsiteY105" fmla="*/ 1357 h 9981"/>
                    <a:gd name="connsiteX106" fmla="*/ 7729 w 9514"/>
                    <a:gd name="connsiteY106" fmla="*/ 1536 h 9981"/>
                    <a:gd name="connsiteX107" fmla="*/ 7800 w 9514"/>
                    <a:gd name="connsiteY107" fmla="*/ 1465 h 9981"/>
                    <a:gd name="connsiteX108" fmla="*/ 7550 w 9514"/>
                    <a:gd name="connsiteY108" fmla="*/ 1679 h 9981"/>
                    <a:gd name="connsiteX109" fmla="*/ 7372 w 9514"/>
                    <a:gd name="connsiteY109" fmla="*/ 1857 h 9981"/>
                    <a:gd name="connsiteX110" fmla="*/ 7872 w 9514"/>
                    <a:gd name="connsiteY110" fmla="*/ 1393 h 9981"/>
                    <a:gd name="connsiteX111" fmla="*/ 7014 w 9514"/>
                    <a:gd name="connsiteY111" fmla="*/ 2072 h 9981"/>
                    <a:gd name="connsiteX112" fmla="*/ 7622 w 9514"/>
                    <a:gd name="connsiteY112" fmla="*/ 1572 h 9981"/>
                    <a:gd name="connsiteX113" fmla="*/ 7514 w 9514"/>
                    <a:gd name="connsiteY113" fmla="*/ 1643 h 9981"/>
                    <a:gd name="connsiteX114" fmla="*/ 7800 w 9514"/>
                    <a:gd name="connsiteY114" fmla="*/ 1393 h 9981"/>
                    <a:gd name="connsiteX115" fmla="*/ 7764 w 9514"/>
                    <a:gd name="connsiteY115" fmla="*/ 1357 h 9981"/>
                    <a:gd name="connsiteX116" fmla="*/ 7479 w 9514"/>
                    <a:gd name="connsiteY116" fmla="*/ 1607 h 9981"/>
                    <a:gd name="connsiteX117" fmla="*/ 7514 w 9514"/>
                    <a:gd name="connsiteY117" fmla="*/ 1572 h 9981"/>
                    <a:gd name="connsiteX118" fmla="*/ 7086 w 9514"/>
                    <a:gd name="connsiteY118" fmla="*/ 1929 h 9981"/>
                    <a:gd name="connsiteX119" fmla="*/ 7836 w 9514"/>
                    <a:gd name="connsiteY119" fmla="*/ 1286 h 9981"/>
                    <a:gd name="connsiteX120" fmla="*/ 7514 w 9514"/>
                    <a:gd name="connsiteY120" fmla="*/ 1536 h 9981"/>
                    <a:gd name="connsiteX121" fmla="*/ 7157 w 9514"/>
                    <a:gd name="connsiteY121" fmla="*/ 1822 h 9981"/>
                    <a:gd name="connsiteX122" fmla="*/ 7336 w 9514"/>
                    <a:gd name="connsiteY122" fmla="*/ 1679 h 9981"/>
                    <a:gd name="connsiteX123" fmla="*/ 7800 w 9514"/>
                    <a:gd name="connsiteY123" fmla="*/ 1322 h 9981"/>
                    <a:gd name="connsiteX124" fmla="*/ 7157 w 9514"/>
                    <a:gd name="connsiteY124" fmla="*/ 1822 h 9981"/>
                    <a:gd name="connsiteX125" fmla="*/ 7693 w 9514"/>
                    <a:gd name="connsiteY125" fmla="*/ 1393 h 9981"/>
                    <a:gd name="connsiteX126" fmla="*/ 7622 w 9514"/>
                    <a:gd name="connsiteY126" fmla="*/ 1393 h 9981"/>
                    <a:gd name="connsiteX127" fmla="*/ 6800 w 9514"/>
                    <a:gd name="connsiteY127" fmla="*/ 2036 h 9981"/>
                    <a:gd name="connsiteX128" fmla="*/ 6693 w 9514"/>
                    <a:gd name="connsiteY128" fmla="*/ 2072 h 9981"/>
                    <a:gd name="connsiteX129" fmla="*/ 6300 w 9514"/>
                    <a:gd name="connsiteY129" fmla="*/ 2393 h 9981"/>
                    <a:gd name="connsiteX130" fmla="*/ 6443 w 9514"/>
                    <a:gd name="connsiteY130" fmla="*/ 2215 h 9981"/>
                    <a:gd name="connsiteX131" fmla="*/ 3835 w 9514"/>
                    <a:gd name="connsiteY131" fmla="*/ 3965 h 9981"/>
                    <a:gd name="connsiteX132" fmla="*/ 1835 w 9514"/>
                    <a:gd name="connsiteY132" fmla="*/ 5394 h 9981"/>
                    <a:gd name="connsiteX133" fmla="*/ 406 w 9514"/>
                    <a:gd name="connsiteY133" fmla="*/ 6536 h 9981"/>
                    <a:gd name="connsiteX134" fmla="*/ 1407 w 9514"/>
                    <a:gd name="connsiteY134" fmla="*/ 6322 h 9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</a:cxnLst>
                  <a:rect l="l" t="t" r="r" b="b"/>
                  <a:pathLst>
                    <a:path w="9514" h="9981">
                      <a:moveTo>
                        <a:pt x="1407" y="6322"/>
                      </a:moveTo>
                      <a:cubicBezTo>
                        <a:pt x="1192" y="6715"/>
                        <a:pt x="228" y="7644"/>
                        <a:pt x="764" y="7501"/>
                      </a:cubicBezTo>
                      <a:cubicBezTo>
                        <a:pt x="728" y="7680"/>
                        <a:pt x="1049" y="7572"/>
                        <a:pt x="1192" y="7572"/>
                      </a:cubicBezTo>
                      <a:cubicBezTo>
                        <a:pt x="1978" y="6930"/>
                        <a:pt x="1299" y="7680"/>
                        <a:pt x="1942" y="7144"/>
                      </a:cubicBezTo>
                      <a:lnTo>
                        <a:pt x="1549" y="7572"/>
                      </a:lnTo>
                      <a:cubicBezTo>
                        <a:pt x="1764" y="7394"/>
                        <a:pt x="1942" y="7287"/>
                        <a:pt x="1728" y="7501"/>
                      </a:cubicBezTo>
                      <a:lnTo>
                        <a:pt x="1621" y="7608"/>
                      </a:lnTo>
                      <a:cubicBezTo>
                        <a:pt x="1942" y="7323"/>
                        <a:pt x="1799" y="7537"/>
                        <a:pt x="1942" y="7394"/>
                      </a:cubicBezTo>
                      <a:lnTo>
                        <a:pt x="1835" y="7501"/>
                      </a:lnTo>
                      <a:lnTo>
                        <a:pt x="1906" y="7465"/>
                      </a:lnTo>
                      <a:lnTo>
                        <a:pt x="1728" y="7644"/>
                      </a:lnTo>
                      <a:cubicBezTo>
                        <a:pt x="2085" y="7358"/>
                        <a:pt x="2121" y="7394"/>
                        <a:pt x="2014" y="7572"/>
                      </a:cubicBezTo>
                      <a:lnTo>
                        <a:pt x="2514" y="7072"/>
                      </a:lnTo>
                      <a:cubicBezTo>
                        <a:pt x="2049" y="7715"/>
                        <a:pt x="3049" y="6715"/>
                        <a:pt x="2478" y="7465"/>
                      </a:cubicBezTo>
                      <a:lnTo>
                        <a:pt x="2371" y="7572"/>
                      </a:lnTo>
                      <a:cubicBezTo>
                        <a:pt x="3657" y="6322"/>
                        <a:pt x="1657" y="8644"/>
                        <a:pt x="2871" y="7465"/>
                      </a:cubicBezTo>
                      <a:cubicBezTo>
                        <a:pt x="2728" y="7608"/>
                        <a:pt x="2657" y="7751"/>
                        <a:pt x="2514" y="7858"/>
                      </a:cubicBezTo>
                      <a:cubicBezTo>
                        <a:pt x="2692" y="7751"/>
                        <a:pt x="2764" y="7715"/>
                        <a:pt x="3657" y="6715"/>
                      </a:cubicBezTo>
                      <a:cubicBezTo>
                        <a:pt x="3657" y="6751"/>
                        <a:pt x="3407" y="7072"/>
                        <a:pt x="3049" y="7465"/>
                      </a:cubicBezTo>
                      <a:cubicBezTo>
                        <a:pt x="3443" y="7001"/>
                        <a:pt x="3621" y="6858"/>
                        <a:pt x="3657" y="6858"/>
                      </a:cubicBezTo>
                      <a:lnTo>
                        <a:pt x="3514" y="7036"/>
                      </a:lnTo>
                      <a:lnTo>
                        <a:pt x="3692" y="6965"/>
                      </a:lnTo>
                      <a:lnTo>
                        <a:pt x="4407" y="6108"/>
                      </a:lnTo>
                      <a:cubicBezTo>
                        <a:pt x="4228" y="6394"/>
                        <a:pt x="3550" y="7144"/>
                        <a:pt x="3764" y="7001"/>
                      </a:cubicBezTo>
                      <a:lnTo>
                        <a:pt x="4336" y="6287"/>
                      </a:lnTo>
                      <a:cubicBezTo>
                        <a:pt x="4264" y="6465"/>
                        <a:pt x="3407" y="7572"/>
                        <a:pt x="3014" y="8180"/>
                      </a:cubicBezTo>
                      <a:cubicBezTo>
                        <a:pt x="2978" y="8716"/>
                        <a:pt x="4514" y="7036"/>
                        <a:pt x="3800" y="8501"/>
                      </a:cubicBezTo>
                      <a:lnTo>
                        <a:pt x="3443" y="9073"/>
                      </a:lnTo>
                      <a:cubicBezTo>
                        <a:pt x="2907" y="9894"/>
                        <a:pt x="4300" y="7894"/>
                        <a:pt x="3800" y="8680"/>
                      </a:cubicBezTo>
                      <a:lnTo>
                        <a:pt x="4085" y="8322"/>
                      </a:lnTo>
                      <a:cubicBezTo>
                        <a:pt x="3978" y="8465"/>
                        <a:pt x="3907" y="8644"/>
                        <a:pt x="3764" y="8822"/>
                      </a:cubicBezTo>
                      <a:cubicBezTo>
                        <a:pt x="3764" y="8858"/>
                        <a:pt x="3871" y="8751"/>
                        <a:pt x="4014" y="8501"/>
                      </a:cubicBezTo>
                      <a:lnTo>
                        <a:pt x="3692" y="9037"/>
                      </a:lnTo>
                      <a:cubicBezTo>
                        <a:pt x="3514" y="9501"/>
                        <a:pt x="4228" y="8573"/>
                        <a:pt x="4193" y="8822"/>
                      </a:cubicBezTo>
                      <a:cubicBezTo>
                        <a:pt x="3657" y="9966"/>
                        <a:pt x="4478" y="9144"/>
                        <a:pt x="4907" y="8644"/>
                      </a:cubicBezTo>
                      <a:cubicBezTo>
                        <a:pt x="5728" y="7429"/>
                        <a:pt x="4228" y="11073"/>
                        <a:pt x="5157" y="9644"/>
                      </a:cubicBezTo>
                      <a:cubicBezTo>
                        <a:pt x="5121" y="9787"/>
                        <a:pt x="5264" y="9501"/>
                        <a:pt x="5300" y="9394"/>
                      </a:cubicBezTo>
                      <a:lnTo>
                        <a:pt x="5443" y="9609"/>
                      </a:lnTo>
                      <a:cubicBezTo>
                        <a:pt x="5371" y="9573"/>
                        <a:pt x="5764" y="9823"/>
                        <a:pt x="6300" y="9037"/>
                      </a:cubicBezTo>
                      <a:cubicBezTo>
                        <a:pt x="6907" y="8251"/>
                        <a:pt x="7050" y="6287"/>
                        <a:pt x="8443" y="2465"/>
                      </a:cubicBezTo>
                      <a:lnTo>
                        <a:pt x="8515" y="2250"/>
                      </a:lnTo>
                      <a:cubicBezTo>
                        <a:pt x="8765" y="1786"/>
                        <a:pt x="8836" y="1714"/>
                        <a:pt x="8372" y="2679"/>
                      </a:cubicBezTo>
                      <a:cubicBezTo>
                        <a:pt x="8872" y="1465"/>
                        <a:pt x="8407" y="2536"/>
                        <a:pt x="8550" y="2143"/>
                      </a:cubicBezTo>
                      <a:lnTo>
                        <a:pt x="8586" y="2036"/>
                      </a:lnTo>
                      <a:cubicBezTo>
                        <a:pt x="8157" y="2964"/>
                        <a:pt x="8907" y="1250"/>
                        <a:pt x="8515" y="2072"/>
                      </a:cubicBezTo>
                      <a:cubicBezTo>
                        <a:pt x="8550" y="1965"/>
                        <a:pt x="8729" y="1643"/>
                        <a:pt x="8729" y="1643"/>
                      </a:cubicBezTo>
                      <a:cubicBezTo>
                        <a:pt x="8657" y="1786"/>
                        <a:pt x="8515" y="2036"/>
                        <a:pt x="8836" y="1357"/>
                      </a:cubicBezTo>
                      <a:cubicBezTo>
                        <a:pt x="8729" y="1536"/>
                        <a:pt x="8872" y="1214"/>
                        <a:pt x="8300" y="2286"/>
                      </a:cubicBezTo>
                      <a:lnTo>
                        <a:pt x="8407" y="2107"/>
                      </a:lnTo>
                      <a:cubicBezTo>
                        <a:pt x="8014" y="2822"/>
                        <a:pt x="8336" y="2215"/>
                        <a:pt x="8122" y="2572"/>
                      </a:cubicBezTo>
                      <a:cubicBezTo>
                        <a:pt x="8157" y="2500"/>
                        <a:pt x="8193" y="2429"/>
                        <a:pt x="8193" y="2393"/>
                      </a:cubicBezTo>
                      <a:cubicBezTo>
                        <a:pt x="7800" y="3108"/>
                        <a:pt x="8122" y="2465"/>
                        <a:pt x="7943" y="2786"/>
                      </a:cubicBezTo>
                      <a:lnTo>
                        <a:pt x="8193" y="2358"/>
                      </a:lnTo>
                      <a:lnTo>
                        <a:pt x="8122" y="2429"/>
                      </a:lnTo>
                      <a:lnTo>
                        <a:pt x="8086" y="2536"/>
                      </a:lnTo>
                      <a:cubicBezTo>
                        <a:pt x="7407" y="3751"/>
                        <a:pt x="8479" y="1786"/>
                        <a:pt x="8050" y="2536"/>
                      </a:cubicBezTo>
                      <a:cubicBezTo>
                        <a:pt x="8122" y="2393"/>
                        <a:pt x="6586" y="4965"/>
                        <a:pt x="6907" y="4358"/>
                      </a:cubicBezTo>
                      <a:cubicBezTo>
                        <a:pt x="6586" y="4893"/>
                        <a:pt x="7443" y="3465"/>
                        <a:pt x="7193" y="3893"/>
                      </a:cubicBezTo>
                      <a:cubicBezTo>
                        <a:pt x="7550" y="3286"/>
                        <a:pt x="7407" y="3500"/>
                        <a:pt x="7729" y="3036"/>
                      </a:cubicBezTo>
                      <a:cubicBezTo>
                        <a:pt x="7550" y="3322"/>
                        <a:pt x="8086" y="2393"/>
                        <a:pt x="7836" y="2786"/>
                      </a:cubicBezTo>
                      <a:lnTo>
                        <a:pt x="8122" y="2322"/>
                      </a:lnTo>
                      <a:cubicBezTo>
                        <a:pt x="7586" y="3179"/>
                        <a:pt x="8479" y="1679"/>
                        <a:pt x="7979" y="2500"/>
                      </a:cubicBezTo>
                      <a:cubicBezTo>
                        <a:pt x="7729" y="2858"/>
                        <a:pt x="8872" y="1107"/>
                        <a:pt x="8265" y="2000"/>
                      </a:cubicBezTo>
                      <a:lnTo>
                        <a:pt x="8657" y="1357"/>
                      </a:lnTo>
                      <a:cubicBezTo>
                        <a:pt x="8729" y="1250"/>
                        <a:pt x="8157" y="2107"/>
                        <a:pt x="8336" y="1822"/>
                      </a:cubicBezTo>
                      <a:cubicBezTo>
                        <a:pt x="8586" y="1429"/>
                        <a:pt x="8550" y="1500"/>
                        <a:pt x="8800" y="1143"/>
                      </a:cubicBezTo>
                      <a:cubicBezTo>
                        <a:pt x="9193" y="536"/>
                        <a:pt x="8193" y="1965"/>
                        <a:pt x="8907" y="964"/>
                      </a:cubicBezTo>
                      <a:cubicBezTo>
                        <a:pt x="8372" y="1679"/>
                        <a:pt x="8693" y="1250"/>
                        <a:pt x="8300" y="1786"/>
                      </a:cubicBezTo>
                      <a:cubicBezTo>
                        <a:pt x="8515" y="1465"/>
                        <a:pt x="8336" y="1750"/>
                        <a:pt x="8836" y="1036"/>
                      </a:cubicBezTo>
                      <a:cubicBezTo>
                        <a:pt x="8872" y="964"/>
                        <a:pt x="8872" y="1000"/>
                        <a:pt x="8765" y="1107"/>
                      </a:cubicBezTo>
                      <a:lnTo>
                        <a:pt x="9086" y="679"/>
                      </a:lnTo>
                      <a:cubicBezTo>
                        <a:pt x="9658" y="-143"/>
                        <a:pt x="8765" y="1107"/>
                        <a:pt x="8836" y="1000"/>
                      </a:cubicBezTo>
                      <a:cubicBezTo>
                        <a:pt x="8729" y="1143"/>
                        <a:pt x="8765" y="1107"/>
                        <a:pt x="8550" y="1393"/>
                      </a:cubicBezTo>
                      <a:lnTo>
                        <a:pt x="8586" y="1322"/>
                      </a:lnTo>
                      <a:lnTo>
                        <a:pt x="8872" y="964"/>
                      </a:lnTo>
                      <a:lnTo>
                        <a:pt x="9015" y="750"/>
                      </a:lnTo>
                      <a:lnTo>
                        <a:pt x="8693" y="1179"/>
                      </a:lnTo>
                      <a:cubicBezTo>
                        <a:pt x="8872" y="964"/>
                        <a:pt x="9443" y="215"/>
                        <a:pt x="8943" y="821"/>
                      </a:cubicBezTo>
                      <a:cubicBezTo>
                        <a:pt x="8693" y="1179"/>
                        <a:pt x="8479" y="1393"/>
                        <a:pt x="8372" y="1536"/>
                      </a:cubicBezTo>
                      <a:cubicBezTo>
                        <a:pt x="8586" y="1250"/>
                        <a:pt x="8943" y="786"/>
                        <a:pt x="9050" y="643"/>
                      </a:cubicBezTo>
                      <a:cubicBezTo>
                        <a:pt x="8657" y="1107"/>
                        <a:pt x="8693" y="1107"/>
                        <a:pt x="8586" y="1179"/>
                      </a:cubicBezTo>
                      <a:lnTo>
                        <a:pt x="8907" y="750"/>
                      </a:lnTo>
                      <a:cubicBezTo>
                        <a:pt x="8443" y="1322"/>
                        <a:pt x="9658" y="-143"/>
                        <a:pt x="9265" y="286"/>
                      </a:cubicBezTo>
                      <a:lnTo>
                        <a:pt x="9515" y="0"/>
                      </a:lnTo>
                      <a:lnTo>
                        <a:pt x="8800" y="857"/>
                      </a:lnTo>
                      <a:cubicBezTo>
                        <a:pt x="8122" y="1643"/>
                        <a:pt x="9515" y="36"/>
                        <a:pt x="8586" y="1107"/>
                      </a:cubicBezTo>
                      <a:cubicBezTo>
                        <a:pt x="8657" y="1036"/>
                        <a:pt x="7836" y="2000"/>
                        <a:pt x="7979" y="1822"/>
                      </a:cubicBezTo>
                      <a:lnTo>
                        <a:pt x="8300" y="1429"/>
                      </a:lnTo>
                      <a:cubicBezTo>
                        <a:pt x="8229" y="1500"/>
                        <a:pt x="8086" y="1679"/>
                        <a:pt x="8157" y="1572"/>
                      </a:cubicBezTo>
                      <a:cubicBezTo>
                        <a:pt x="8336" y="1357"/>
                        <a:pt x="8515" y="1143"/>
                        <a:pt x="8586" y="1072"/>
                      </a:cubicBezTo>
                      <a:lnTo>
                        <a:pt x="8979" y="607"/>
                      </a:lnTo>
                      <a:lnTo>
                        <a:pt x="8372" y="1286"/>
                      </a:lnTo>
                      <a:cubicBezTo>
                        <a:pt x="8729" y="857"/>
                        <a:pt x="8265" y="1357"/>
                        <a:pt x="8729" y="821"/>
                      </a:cubicBezTo>
                      <a:cubicBezTo>
                        <a:pt x="8729" y="821"/>
                        <a:pt x="8943" y="572"/>
                        <a:pt x="8443" y="1107"/>
                      </a:cubicBezTo>
                      <a:cubicBezTo>
                        <a:pt x="8765" y="750"/>
                        <a:pt x="8872" y="607"/>
                        <a:pt x="9265" y="215"/>
                      </a:cubicBezTo>
                      <a:cubicBezTo>
                        <a:pt x="8907" y="607"/>
                        <a:pt x="8586" y="929"/>
                        <a:pt x="8979" y="500"/>
                      </a:cubicBezTo>
                      <a:lnTo>
                        <a:pt x="9015" y="464"/>
                      </a:lnTo>
                      <a:cubicBezTo>
                        <a:pt x="9408" y="36"/>
                        <a:pt x="8479" y="1036"/>
                        <a:pt x="8943" y="500"/>
                      </a:cubicBezTo>
                      <a:cubicBezTo>
                        <a:pt x="8550" y="929"/>
                        <a:pt x="8765" y="679"/>
                        <a:pt x="8229" y="1214"/>
                      </a:cubicBezTo>
                      <a:cubicBezTo>
                        <a:pt x="7693" y="1714"/>
                        <a:pt x="9300" y="107"/>
                        <a:pt x="7657" y="1714"/>
                      </a:cubicBezTo>
                      <a:cubicBezTo>
                        <a:pt x="7550" y="1786"/>
                        <a:pt x="8050" y="1322"/>
                        <a:pt x="8122" y="1250"/>
                      </a:cubicBezTo>
                      <a:lnTo>
                        <a:pt x="8193" y="1179"/>
                      </a:lnTo>
                      <a:cubicBezTo>
                        <a:pt x="8050" y="1286"/>
                        <a:pt x="8050" y="1286"/>
                        <a:pt x="8086" y="1250"/>
                      </a:cubicBezTo>
                      <a:cubicBezTo>
                        <a:pt x="7943" y="1393"/>
                        <a:pt x="7157" y="2107"/>
                        <a:pt x="7336" y="1929"/>
                      </a:cubicBezTo>
                      <a:cubicBezTo>
                        <a:pt x="7622" y="1643"/>
                        <a:pt x="7586" y="1679"/>
                        <a:pt x="7586" y="1679"/>
                      </a:cubicBezTo>
                      <a:cubicBezTo>
                        <a:pt x="7622" y="1643"/>
                        <a:pt x="7729" y="1536"/>
                        <a:pt x="7943" y="1357"/>
                      </a:cubicBezTo>
                      <a:cubicBezTo>
                        <a:pt x="7836" y="1429"/>
                        <a:pt x="7800" y="1500"/>
                        <a:pt x="7729" y="1536"/>
                      </a:cubicBezTo>
                      <a:cubicBezTo>
                        <a:pt x="7764" y="1500"/>
                        <a:pt x="7764" y="1500"/>
                        <a:pt x="7800" y="1465"/>
                      </a:cubicBezTo>
                      <a:cubicBezTo>
                        <a:pt x="7693" y="1572"/>
                        <a:pt x="7586" y="1643"/>
                        <a:pt x="7550" y="1679"/>
                      </a:cubicBezTo>
                      <a:cubicBezTo>
                        <a:pt x="7514" y="1714"/>
                        <a:pt x="7443" y="1786"/>
                        <a:pt x="7372" y="1857"/>
                      </a:cubicBezTo>
                      <a:cubicBezTo>
                        <a:pt x="7764" y="1500"/>
                        <a:pt x="7336" y="1857"/>
                        <a:pt x="7872" y="1393"/>
                      </a:cubicBezTo>
                      <a:cubicBezTo>
                        <a:pt x="7764" y="1500"/>
                        <a:pt x="7229" y="1893"/>
                        <a:pt x="7014" y="2072"/>
                      </a:cubicBezTo>
                      <a:cubicBezTo>
                        <a:pt x="7264" y="1857"/>
                        <a:pt x="7514" y="1643"/>
                        <a:pt x="7622" y="1572"/>
                      </a:cubicBezTo>
                      <a:lnTo>
                        <a:pt x="7514" y="1643"/>
                      </a:lnTo>
                      <a:cubicBezTo>
                        <a:pt x="7907" y="1322"/>
                        <a:pt x="7729" y="1465"/>
                        <a:pt x="7800" y="1393"/>
                      </a:cubicBezTo>
                      <a:cubicBezTo>
                        <a:pt x="8407" y="857"/>
                        <a:pt x="7193" y="1893"/>
                        <a:pt x="7764" y="1357"/>
                      </a:cubicBezTo>
                      <a:lnTo>
                        <a:pt x="7479" y="1607"/>
                      </a:lnTo>
                      <a:lnTo>
                        <a:pt x="7514" y="1572"/>
                      </a:lnTo>
                      <a:cubicBezTo>
                        <a:pt x="7372" y="1714"/>
                        <a:pt x="7121" y="1893"/>
                        <a:pt x="7086" y="1929"/>
                      </a:cubicBezTo>
                      <a:cubicBezTo>
                        <a:pt x="7407" y="1643"/>
                        <a:pt x="7800" y="1322"/>
                        <a:pt x="7836" y="1286"/>
                      </a:cubicBezTo>
                      <a:cubicBezTo>
                        <a:pt x="8157" y="1000"/>
                        <a:pt x="7693" y="1393"/>
                        <a:pt x="7514" y="1536"/>
                      </a:cubicBezTo>
                      <a:cubicBezTo>
                        <a:pt x="7443" y="1572"/>
                        <a:pt x="7264" y="1714"/>
                        <a:pt x="7157" y="1822"/>
                      </a:cubicBezTo>
                      <a:cubicBezTo>
                        <a:pt x="7157" y="1822"/>
                        <a:pt x="7479" y="1536"/>
                        <a:pt x="7336" y="1679"/>
                      </a:cubicBezTo>
                      <a:lnTo>
                        <a:pt x="7800" y="1322"/>
                      </a:lnTo>
                      <a:cubicBezTo>
                        <a:pt x="7372" y="1643"/>
                        <a:pt x="7336" y="1679"/>
                        <a:pt x="7157" y="1822"/>
                      </a:cubicBezTo>
                      <a:cubicBezTo>
                        <a:pt x="7479" y="1572"/>
                        <a:pt x="7443" y="1607"/>
                        <a:pt x="7693" y="1393"/>
                      </a:cubicBezTo>
                      <a:cubicBezTo>
                        <a:pt x="7657" y="1393"/>
                        <a:pt x="7657" y="1393"/>
                        <a:pt x="7622" y="1393"/>
                      </a:cubicBezTo>
                      <a:cubicBezTo>
                        <a:pt x="7300" y="1643"/>
                        <a:pt x="7193" y="1714"/>
                        <a:pt x="6800" y="2036"/>
                      </a:cubicBezTo>
                      <a:cubicBezTo>
                        <a:pt x="6729" y="2072"/>
                        <a:pt x="6407" y="2322"/>
                        <a:pt x="6693" y="2072"/>
                      </a:cubicBezTo>
                      <a:lnTo>
                        <a:pt x="6300" y="2393"/>
                      </a:lnTo>
                      <a:cubicBezTo>
                        <a:pt x="6014" y="2607"/>
                        <a:pt x="6050" y="2536"/>
                        <a:pt x="6443" y="2215"/>
                      </a:cubicBezTo>
                      <a:cubicBezTo>
                        <a:pt x="5407" y="2893"/>
                        <a:pt x="4550" y="3500"/>
                        <a:pt x="3835" y="3965"/>
                      </a:cubicBezTo>
                      <a:cubicBezTo>
                        <a:pt x="3014" y="4536"/>
                        <a:pt x="2335" y="5001"/>
                        <a:pt x="1835" y="5394"/>
                      </a:cubicBezTo>
                      <a:cubicBezTo>
                        <a:pt x="799" y="6144"/>
                        <a:pt x="406" y="6536"/>
                        <a:pt x="406" y="6536"/>
                      </a:cubicBezTo>
                      <a:cubicBezTo>
                        <a:pt x="-772" y="7572"/>
                        <a:pt x="942" y="6465"/>
                        <a:pt x="1407" y="6322"/>
                      </a:cubicBezTo>
                      <a:close/>
                    </a:path>
                  </a:pathLst>
                </a:custGeom>
                <a:grpFill/>
                <a:ln w="3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58" name="Graphic 1">
              <a:extLst>
                <a:ext uri="{FF2B5EF4-FFF2-40B4-BE49-F238E27FC236}">
                  <a16:creationId xmlns:a16="http://schemas.microsoft.com/office/drawing/2014/main" id="{45915235-A19F-314A-B15E-6B95A8E448D7}"/>
                </a:ext>
              </a:extLst>
            </p:cNvPr>
            <p:cNvGrpSpPr/>
            <p:nvPr/>
          </p:nvGrpSpPr>
          <p:grpSpPr>
            <a:xfrm>
              <a:off x="9060246" y="6059924"/>
              <a:ext cx="153997" cy="155360"/>
              <a:chOff x="9060246" y="6059924"/>
              <a:chExt cx="153997" cy="155360"/>
            </a:xfrm>
            <a:grpFill/>
          </p:grpSpPr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A3275641-4F88-494C-AB06-5FAA3C24203F}"/>
                  </a:ext>
                </a:extLst>
              </p:cNvPr>
              <p:cNvSpPr/>
              <p:nvPr/>
            </p:nvSpPr>
            <p:spPr>
              <a:xfrm>
                <a:off x="9091612" y="6168160"/>
                <a:ext cx="535" cy="860"/>
              </a:xfrm>
              <a:custGeom>
                <a:avLst/>
                <a:gdLst>
                  <a:gd name="connsiteX0" fmla="*/ 0 w 535"/>
                  <a:gd name="connsiteY0" fmla="*/ 861 h 860"/>
                  <a:gd name="connsiteX1" fmla="*/ 536 w 535"/>
                  <a:gd name="connsiteY1" fmla="*/ 4 h 860"/>
                  <a:gd name="connsiteX2" fmla="*/ 0 w 535"/>
                  <a:gd name="connsiteY2" fmla="*/ 861 h 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5" h="860">
                    <a:moveTo>
                      <a:pt x="0" y="861"/>
                    </a:moveTo>
                    <a:lnTo>
                      <a:pt x="536" y="4"/>
                    </a:lnTo>
                    <a:cubicBezTo>
                      <a:pt x="429" y="-32"/>
                      <a:pt x="250" y="183"/>
                      <a:pt x="0" y="86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EB4C5F9D-1991-AA4E-A538-598D394A1BE1}"/>
                  </a:ext>
                </a:extLst>
              </p:cNvPr>
              <p:cNvSpPr/>
              <p:nvPr/>
            </p:nvSpPr>
            <p:spPr>
              <a:xfrm>
                <a:off x="9157048" y="6129051"/>
                <a:ext cx="107" cy="214"/>
              </a:xfrm>
              <a:custGeom>
                <a:avLst/>
                <a:gdLst>
                  <a:gd name="connsiteX0" fmla="*/ 107 w 107"/>
                  <a:gd name="connsiteY0" fmla="*/ 0 h 214"/>
                  <a:gd name="connsiteX1" fmla="*/ 0 w 107"/>
                  <a:gd name="connsiteY1" fmla="*/ 214 h 214"/>
                  <a:gd name="connsiteX2" fmla="*/ 107 w 107"/>
                  <a:gd name="connsiteY2" fmla="*/ 0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" h="214">
                    <a:moveTo>
                      <a:pt x="107" y="0"/>
                    </a:moveTo>
                    <a:lnTo>
                      <a:pt x="0" y="214"/>
                    </a:lnTo>
                    <a:cubicBezTo>
                      <a:pt x="71" y="71"/>
                      <a:pt x="107" y="0"/>
                      <a:pt x="10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2C7C993A-FD9E-C640-BE79-B8A5649FB824}"/>
                  </a:ext>
                </a:extLst>
              </p:cNvPr>
              <p:cNvSpPr/>
              <p:nvPr/>
            </p:nvSpPr>
            <p:spPr>
              <a:xfrm>
                <a:off x="9110792" y="6134052"/>
                <a:ext cx="35" cy="286"/>
              </a:xfrm>
              <a:custGeom>
                <a:avLst/>
                <a:gdLst>
                  <a:gd name="connsiteX0" fmla="*/ 36 w 35"/>
                  <a:gd name="connsiteY0" fmla="*/ 0 h 286"/>
                  <a:gd name="connsiteX1" fmla="*/ 36 w 35"/>
                  <a:gd name="connsiteY1" fmla="*/ 36 h 286"/>
                  <a:gd name="connsiteX2" fmla="*/ 0 w 35"/>
                  <a:gd name="connsiteY2" fmla="*/ 286 h 286"/>
                  <a:gd name="connsiteX3" fmla="*/ 36 w 35"/>
                  <a:gd name="connsiteY3" fmla="*/ 0 h 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" h="286">
                    <a:moveTo>
                      <a:pt x="36" y="0"/>
                    </a:move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143"/>
                      <a:pt x="36" y="215"/>
                      <a:pt x="0" y="286"/>
                    </a:cubicBezTo>
                    <a:lnTo>
                      <a:pt x="36" y="0"/>
                    </a:ln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D0D145B2-9FF4-344D-BD29-FE4161D72D88}"/>
                  </a:ext>
                </a:extLst>
              </p:cNvPr>
              <p:cNvSpPr/>
              <p:nvPr/>
            </p:nvSpPr>
            <p:spPr>
              <a:xfrm>
                <a:off x="9060246" y="6059924"/>
                <a:ext cx="153997" cy="155360"/>
              </a:xfrm>
              <a:custGeom>
                <a:avLst/>
                <a:gdLst>
                  <a:gd name="connsiteX0" fmla="*/ 34759 w 153997"/>
                  <a:gd name="connsiteY0" fmla="*/ 123635 h 155360"/>
                  <a:gd name="connsiteX1" fmla="*/ 40974 w 153997"/>
                  <a:gd name="connsiteY1" fmla="*/ 108704 h 155360"/>
                  <a:gd name="connsiteX2" fmla="*/ 45296 w 153997"/>
                  <a:gd name="connsiteY2" fmla="*/ 93274 h 155360"/>
                  <a:gd name="connsiteX3" fmla="*/ 50583 w 153997"/>
                  <a:gd name="connsiteY3" fmla="*/ 74164 h 155360"/>
                  <a:gd name="connsiteX4" fmla="*/ 54440 w 153997"/>
                  <a:gd name="connsiteY4" fmla="*/ 63020 h 155360"/>
                  <a:gd name="connsiteX5" fmla="*/ 55548 w 153997"/>
                  <a:gd name="connsiteY5" fmla="*/ 62020 h 155360"/>
                  <a:gd name="connsiteX6" fmla="*/ 57191 w 153997"/>
                  <a:gd name="connsiteY6" fmla="*/ 58519 h 155360"/>
                  <a:gd name="connsiteX7" fmla="*/ 57298 w 153997"/>
                  <a:gd name="connsiteY7" fmla="*/ 58662 h 155360"/>
                  <a:gd name="connsiteX8" fmla="*/ 59334 w 153997"/>
                  <a:gd name="connsiteY8" fmla="*/ 54340 h 155360"/>
                  <a:gd name="connsiteX9" fmla="*/ 59441 w 153997"/>
                  <a:gd name="connsiteY9" fmla="*/ 54483 h 155360"/>
                  <a:gd name="connsiteX10" fmla="*/ 60548 w 153997"/>
                  <a:gd name="connsiteY10" fmla="*/ 52554 h 155360"/>
                  <a:gd name="connsiteX11" fmla="*/ 60548 w 153997"/>
                  <a:gd name="connsiteY11" fmla="*/ 52983 h 155360"/>
                  <a:gd name="connsiteX12" fmla="*/ 65549 w 153997"/>
                  <a:gd name="connsiteY12" fmla="*/ 45124 h 155360"/>
                  <a:gd name="connsiteX13" fmla="*/ 64870 w 153997"/>
                  <a:gd name="connsiteY13" fmla="*/ 44910 h 155360"/>
                  <a:gd name="connsiteX14" fmla="*/ 74014 w 153997"/>
                  <a:gd name="connsiteY14" fmla="*/ 34302 h 155360"/>
                  <a:gd name="connsiteX15" fmla="*/ 74086 w 153997"/>
                  <a:gd name="connsiteY15" fmla="*/ 34480 h 155360"/>
                  <a:gd name="connsiteX16" fmla="*/ 87337 w 153997"/>
                  <a:gd name="connsiteY16" fmla="*/ 21800 h 155360"/>
                  <a:gd name="connsiteX17" fmla="*/ 87873 w 153997"/>
                  <a:gd name="connsiteY17" fmla="*/ 22015 h 155360"/>
                  <a:gd name="connsiteX18" fmla="*/ 92659 w 153997"/>
                  <a:gd name="connsiteY18" fmla="*/ 16764 h 155360"/>
                  <a:gd name="connsiteX19" fmla="*/ 95088 w 153997"/>
                  <a:gd name="connsiteY19" fmla="*/ 16371 h 155360"/>
                  <a:gd name="connsiteX20" fmla="*/ 98160 w 153997"/>
                  <a:gd name="connsiteY20" fmla="*/ 13764 h 155360"/>
                  <a:gd name="connsiteX21" fmla="*/ 97481 w 153997"/>
                  <a:gd name="connsiteY21" fmla="*/ 14371 h 155360"/>
                  <a:gd name="connsiteX22" fmla="*/ 102268 w 153997"/>
                  <a:gd name="connsiteY22" fmla="*/ 11906 h 155360"/>
                  <a:gd name="connsiteX23" fmla="*/ 100875 w 153997"/>
                  <a:gd name="connsiteY23" fmla="*/ 11299 h 155360"/>
                  <a:gd name="connsiteX24" fmla="*/ 104482 w 153997"/>
                  <a:gd name="connsiteY24" fmla="*/ 11013 h 155360"/>
                  <a:gd name="connsiteX25" fmla="*/ 104161 w 153997"/>
                  <a:gd name="connsiteY25" fmla="*/ 10192 h 155360"/>
                  <a:gd name="connsiteX26" fmla="*/ 114198 w 153997"/>
                  <a:gd name="connsiteY26" fmla="*/ 9977 h 155360"/>
                  <a:gd name="connsiteX27" fmla="*/ 125199 w 153997"/>
                  <a:gd name="connsiteY27" fmla="*/ 10370 h 155360"/>
                  <a:gd name="connsiteX28" fmla="*/ 135486 w 153997"/>
                  <a:gd name="connsiteY28" fmla="*/ 14692 h 155360"/>
                  <a:gd name="connsiteX29" fmla="*/ 142987 w 153997"/>
                  <a:gd name="connsiteY29" fmla="*/ 22586 h 155360"/>
                  <a:gd name="connsiteX30" fmla="*/ 144773 w 153997"/>
                  <a:gd name="connsiteY30" fmla="*/ 27408 h 155360"/>
                  <a:gd name="connsiteX31" fmla="*/ 145059 w 153997"/>
                  <a:gd name="connsiteY31" fmla="*/ 29837 h 155360"/>
                  <a:gd name="connsiteX32" fmla="*/ 145023 w 153997"/>
                  <a:gd name="connsiteY32" fmla="*/ 30623 h 155360"/>
                  <a:gd name="connsiteX33" fmla="*/ 144880 w 153997"/>
                  <a:gd name="connsiteY33" fmla="*/ 31087 h 155360"/>
                  <a:gd name="connsiteX34" fmla="*/ 144201 w 153997"/>
                  <a:gd name="connsiteY34" fmla="*/ 31016 h 155360"/>
                  <a:gd name="connsiteX35" fmla="*/ 144273 w 153997"/>
                  <a:gd name="connsiteY35" fmla="*/ 31659 h 155360"/>
                  <a:gd name="connsiteX36" fmla="*/ 143880 w 153997"/>
                  <a:gd name="connsiteY36" fmla="*/ 32230 h 155360"/>
                  <a:gd name="connsiteX37" fmla="*/ 143451 w 153997"/>
                  <a:gd name="connsiteY37" fmla="*/ 32730 h 155360"/>
                  <a:gd name="connsiteX38" fmla="*/ 143380 w 153997"/>
                  <a:gd name="connsiteY38" fmla="*/ 32587 h 155360"/>
                  <a:gd name="connsiteX39" fmla="*/ 142987 w 153997"/>
                  <a:gd name="connsiteY39" fmla="*/ 32516 h 155360"/>
                  <a:gd name="connsiteX40" fmla="*/ 143166 w 153997"/>
                  <a:gd name="connsiteY40" fmla="*/ 32194 h 155360"/>
                  <a:gd name="connsiteX41" fmla="*/ 140130 w 153997"/>
                  <a:gd name="connsiteY41" fmla="*/ 33087 h 155360"/>
                  <a:gd name="connsiteX42" fmla="*/ 138129 w 153997"/>
                  <a:gd name="connsiteY42" fmla="*/ 32802 h 155360"/>
                  <a:gd name="connsiteX43" fmla="*/ 119091 w 153997"/>
                  <a:gd name="connsiteY43" fmla="*/ 40160 h 155360"/>
                  <a:gd name="connsiteX44" fmla="*/ 104661 w 153997"/>
                  <a:gd name="connsiteY44" fmla="*/ 49518 h 155360"/>
                  <a:gd name="connsiteX45" fmla="*/ 98017 w 153997"/>
                  <a:gd name="connsiteY45" fmla="*/ 56233 h 155360"/>
                  <a:gd name="connsiteX46" fmla="*/ 93017 w 153997"/>
                  <a:gd name="connsiteY46" fmla="*/ 62662 h 155360"/>
                  <a:gd name="connsiteX47" fmla="*/ 80836 w 153997"/>
                  <a:gd name="connsiteY47" fmla="*/ 79557 h 155360"/>
                  <a:gd name="connsiteX48" fmla="*/ 71728 w 153997"/>
                  <a:gd name="connsiteY48" fmla="*/ 98560 h 155360"/>
                  <a:gd name="connsiteX49" fmla="*/ 71442 w 153997"/>
                  <a:gd name="connsiteY49" fmla="*/ 100131 h 155360"/>
                  <a:gd name="connsiteX50" fmla="*/ 67620 w 153997"/>
                  <a:gd name="connsiteY50" fmla="*/ 111633 h 155360"/>
                  <a:gd name="connsiteX51" fmla="*/ 65299 w 153997"/>
                  <a:gd name="connsiteY51" fmla="*/ 119634 h 155360"/>
                  <a:gd name="connsiteX52" fmla="*/ 61155 w 153997"/>
                  <a:gd name="connsiteY52" fmla="*/ 133743 h 155360"/>
                  <a:gd name="connsiteX53" fmla="*/ 60441 w 153997"/>
                  <a:gd name="connsiteY53" fmla="*/ 140744 h 155360"/>
                  <a:gd name="connsiteX54" fmla="*/ 70942 w 153997"/>
                  <a:gd name="connsiteY54" fmla="*/ 127242 h 155360"/>
                  <a:gd name="connsiteX55" fmla="*/ 71049 w 153997"/>
                  <a:gd name="connsiteY55" fmla="*/ 127599 h 155360"/>
                  <a:gd name="connsiteX56" fmla="*/ 75086 w 153997"/>
                  <a:gd name="connsiteY56" fmla="*/ 112883 h 155360"/>
                  <a:gd name="connsiteX57" fmla="*/ 77622 w 153997"/>
                  <a:gd name="connsiteY57" fmla="*/ 106525 h 155360"/>
                  <a:gd name="connsiteX58" fmla="*/ 77693 w 153997"/>
                  <a:gd name="connsiteY58" fmla="*/ 106704 h 155360"/>
                  <a:gd name="connsiteX59" fmla="*/ 79586 w 153997"/>
                  <a:gd name="connsiteY59" fmla="*/ 101096 h 155360"/>
                  <a:gd name="connsiteX60" fmla="*/ 81729 w 153997"/>
                  <a:gd name="connsiteY60" fmla="*/ 95738 h 155360"/>
                  <a:gd name="connsiteX61" fmla="*/ 81765 w 153997"/>
                  <a:gd name="connsiteY61" fmla="*/ 96917 h 155360"/>
                  <a:gd name="connsiteX62" fmla="*/ 84730 w 153997"/>
                  <a:gd name="connsiteY62" fmla="*/ 91023 h 155360"/>
                  <a:gd name="connsiteX63" fmla="*/ 93731 w 153997"/>
                  <a:gd name="connsiteY63" fmla="*/ 73628 h 155360"/>
                  <a:gd name="connsiteX64" fmla="*/ 93731 w 153997"/>
                  <a:gd name="connsiteY64" fmla="*/ 73985 h 155360"/>
                  <a:gd name="connsiteX65" fmla="*/ 96695 w 153997"/>
                  <a:gd name="connsiteY65" fmla="*/ 69092 h 155360"/>
                  <a:gd name="connsiteX66" fmla="*/ 97053 w 153997"/>
                  <a:gd name="connsiteY66" fmla="*/ 68985 h 155360"/>
                  <a:gd name="connsiteX67" fmla="*/ 102982 w 153997"/>
                  <a:gd name="connsiteY67" fmla="*/ 61448 h 155360"/>
                  <a:gd name="connsiteX68" fmla="*/ 103446 w 153997"/>
                  <a:gd name="connsiteY68" fmla="*/ 61698 h 155360"/>
                  <a:gd name="connsiteX69" fmla="*/ 107018 w 153997"/>
                  <a:gd name="connsiteY69" fmla="*/ 58090 h 155360"/>
                  <a:gd name="connsiteX70" fmla="*/ 105554 w 153997"/>
                  <a:gd name="connsiteY70" fmla="*/ 59341 h 155360"/>
                  <a:gd name="connsiteX71" fmla="*/ 111197 w 153997"/>
                  <a:gd name="connsiteY71" fmla="*/ 54340 h 155360"/>
                  <a:gd name="connsiteX72" fmla="*/ 114662 w 153997"/>
                  <a:gd name="connsiteY72" fmla="*/ 50125 h 155360"/>
                  <a:gd name="connsiteX73" fmla="*/ 118734 w 153997"/>
                  <a:gd name="connsiteY73" fmla="*/ 46411 h 155360"/>
                  <a:gd name="connsiteX74" fmla="*/ 119948 w 153997"/>
                  <a:gd name="connsiteY74" fmla="*/ 46339 h 155360"/>
                  <a:gd name="connsiteX75" fmla="*/ 119984 w 153997"/>
                  <a:gd name="connsiteY75" fmla="*/ 47518 h 155360"/>
                  <a:gd name="connsiteX76" fmla="*/ 126485 w 153997"/>
                  <a:gd name="connsiteY76" fmla="*/ 44410 h 155360"/>
                  <a:gd name="connsiteX77" fmla="*/ 126842 w 153997"/>
                  <a:gd name="connsiteY77" fmla="*/ 44875 h 155360"/>
                  <a:gd name="connsiteX78" fmla="*/ 136343 w 153997"/>
                  <a:gd name="connsiteY78" fmla="*/ 41303 h 155360"/>
                  <a:gd name="connsiteX79" fmla="*/ 143308 w 153997"/>
                  <a:gd name="connsiteY79" fmla="*/ 40481 h 155360"/>
                  <a:gd name="connsiteX80" fmla="*/ 144166 w 153997"/>
                  <a:gd name="connsiteY80" fmla="*/ 40731 h 155360"/>
                  <a:gd name="connsiteX81" fmla="*/ 144916 w 153997"/>
                  <a:gd name="connsiteY81" fmla="*/ 40803 h 155360"/>
                  <a:gd name="connsiteX82" fmla="*/ 145702 w 153997"/>
                  <a:gd name="connsiteY82" fmla="*/ 40910 h 155360"/>
                  <a:gd name="connsiteX83" fmla="*/ 148273 w 153997"/>
                  <a:gd name="connsiteY83" fmla="*/ 39945 h 155360"/>
                  <a:gd name="connsiteX84" fmla="*/ 150631 w 153997"/>
                  <a:gd name="connsiteY84" fmla="*/ 38445 h 155360"/>
                  <a:gd name="connsiteX85" fmla="*/ 152167 w 153997"/>
                  <a:gd name="connsiteY85" fmla="*/ 37410 h 155360"/>
                  <a:gd name="connsiteX86" fmla="*/ 152774 w 153997"/>
                  <a:gd name="connsiteY86" fmla="*/ 37231 h 155360"/>
                  <a:gd name="connsiteX87" fmla="*/ 153881 w 153997"/>
                  <a:gd name="connsiteY87" fmla="*/ 34445 h 155360"/>
                  <a:gd name="connsiteX88" fmla="*/ 153988 w 153997"/>
                  <a:gd name="connsiteY88" fmla="*/ 31159 h 155360"/>
                  <a:gd name="connsiteX89" fmla="*/ 153953 w 153997"/>
                  <a:gd name="connsiteY89" fmla="*/ 29551 h 155360"/>
                  <a:gd name="connsiteX90" fmla="*/ 153738 w 153997"/>
                  <a:gd name="connsiteY90" fmla="*/ 28373 h 155360"/>
                  <a:gd name="connsiteX91" fmla="*/ 153203 w 153997"/>
                  <a:gd name="connsiteY91" fmla="*/ 26051 h 155360"/>
                  <a:gd name="connsiteX92" fmla="*/ 149381 w 153997"/>
                  <a:gd name="connsiteY92" fmla="*/ 16407 h 155360"/>
                  <a:gd name="connsiteX93" fmla="*/ 144451 w 153997"/>
                  <a:gd name="connsiteY93" fmla="*/ 12049 h 155360"/>
                  <a:gd name="connsiteX94" fmla="*/ 142737 w 153997"/>
                  <a:gd name="connsiteY94" fmla="*/ 9156 h 155360"/>
                  <a:gd name="connsiteX95" fmla="*/ 143380 w 153997"/>
                  <a:gd name="connsiteY95" fmla="*/ 9834 h 155360"/>
                  <a:gd name="connsiteX96" fmla="*/ 144130 w 153997"/>
                  <a:gd name="connsiteY96" fmla="*/ 9763 h 155360"/>
                  <a:gd name="connsiteX97" fmla="*/ 134093 w 153997"/>
                  <a:gd name="connsiteY97" fmla="*/ 3619 h 155360"/>
                  <a:gd name="connsiteX98" fmla="*/ 135450 w 153997"/>
                  <a:gd name="connsiteY98" fmla="*/ 4870 h 155360"/>
                  <a:gd name="connsiteX99" fmla="*/ 132021 w 153997"/>
                  <a:gd name="connsiteY99" fmla="*/ 3226 h 155360"/>
                  <a:gd name="connsiteX100" fmla="*/ 132950 w 153997"/>
                  <a:gd name="connsiteY100" fmla="*/ 3084 h 155360"/>
                  <a:gd name="connsiteX101" fmla="*/ 127592 w 153997"/>
                  <a:gd name="connsiteY101" fmla="*/ 976 h 155360"/>
                  <a:gd name="connsiteX102" fmla="*/ 128199 w 153997"/>
                  <a:gd name="connsiteY102" fmla="*/ 1762 h 155360"/>
                  <a:gd name="connsiteX103" fmla="*/ 121377 w 153997"/>
                  <a:gd name="connsiteY103" fmla="*/ 119 h 155360"/>
                  <a:gd name="connsiteX104" fmla="*/ 121020 w 153997"/>
                  <a:gd name="connsiteY104" fmla="*/ 1083 h 155360"/>
                  <a:gd name="connsiteX105" fmla="*/ 107340 w 153997"/>
                  <a:gd name="connsiteY105" fmla="*/ 1226 h 155360"/>
                  <a:gd name="connsiteX106" fmla="*/ 105518 w 153997"/>
                  <a:gd name="connsiteY106" fmla="*/ 2476 h 155360"/>
                  <a:gd name="connsiteX107" fmla="*/ 105232 w 153997"/>
                  <a:gd name="connsiteY107" fmla="*/ 1976 h 155360"/>
                  <a:gd name="connsiteX108" fmla="*/ 98803 w 153997"/>
                  <a:gd name="connsiteY108" fmla="*/ 3584 h 155360"/>
                  <a:gd name="connsiteX109" fmla="*/ 99053 w 153997"/>
                  <a:gd name="connsiteY109" fmla="*/ 3048 h 155360"/>
                  <a:gd name="connsiteX110" fmla="*/ 98339 w 153997"/>
                  <a:gd name="connsiteY110" fmla="*/ 4620 h 155360"/>
                  <a:gd name="connsiteX111" fmla="*/ 92231 w 153997"/>
                  <a:gd name="connsiteY111" fmla="*/ 8048 h 155360"/>
                  <a:gd name="connsiteX112" fmla="*/ 91516 w 153997"/>
                  <a:gd name="connsiteY112" fmla="*/ 9620 h 155360"/>
                  <a:gd name="connsiteX113" fmla="*/ 91730 w 153997"/>
                  <a:gd name="connsiteY113" fmla="*/ 8870 h 155360"/>
                  <a:gd name="connsiteX114" fmla="*/ 89695 w 153997"/>
                  <a:gd name="connsiteY114" fmla="*/ 10334 h 155360"/>
                  <a:gd name="connsiteX115" fmla="*/ 88087 w 153997"/>
                  <a:gd name="connsiteY115" fmla="*/ 10477 h 155360"/>
                  <a:gd name="connsiteX116" fmla="*/ 88766 w 153997"/>
                  <a:gd name="connsiteY116" fmla="*/ 9227 h 155360"/>
                  <a:gd name="connsiteX117" fmla="*/ 86373 w 153997"/>
                  <a:gd name="connsiteY117" fmla="*/ 11978 h 155360"/>
                  <a:gd name="connsiteX118" fmla="*/ 79586 w 153997"/>
                  <a:gd name="connsiteY118" fmla="*/ 16228 h 155360"/>
                  <a:gd name="connsiteX119" fmla="*/ 74586 w 153997"/>
                  <a:gd name="connsiteY119" fmla="*/ 21122 h 155360"/>
                  <a:gd name="connsiteX120" fmla="*/ 72871 w 153997"/>
                  <a:gd name="connsiteY120" fmla="*/ 20872 h 155360"/>
                  <a:gd name="connsiteX121" fmla="*/ 67763 w 153997"/>
                  <a:gd name="connsiteY121" fmla="*/ 26515 h 155360"/>
                  <a:gd name="connsiteX122" fmla="*/ 67942 w 153997"/>
                  <a:gd name="connsiteY122" fmla="*/ 26230 h 155360"/>
                  <a:gd name="connsiteX123" fmla="*/ 57191 w 153997"/>
                  <a:gd name="connsiteY123" fmla="*/ 39160 h 155360"/>
                  <a:gd name="connsiteX124" fmla="*/ 56940 w 153997"/>
                  <a:gd name="connsiteY124" fmla="*/ 41482 h 155360"/>
                  <a:gd name="connsiteX125" fmla="*/ 50761 w 153997"/>
                  <a:gd name="connsiteY125" fmla="*/ 52876 h 155360"/>
                  <a:gd name="connsiteX126" fmla="*/ 47939 w 153997"/>
                  <a:gd name="connsiteY126" fmla="*/ 56555 h 155360"/>
                  <a:gd name="connsiteX127" fmla="*/ 48118 w 153997"/>
                  <a:gd name="connsiteY127" fmla="*/ 55912 h 155360"/>
                  <a:gd name="connsiteX128" fmla="*/ 43867 w 153997"/>
                  <a:gd name="connsiteY128" fmla="*/ 65270 h 155360"/>
                  <a:gd name="connsiteX129" fmla="*/ 42939 w 153997"/>
                  <a:gd name="connsiteY129" fmla="*/ 70806 h 155360"/>
                  <a:gd name="connsiteX130" fmla="*/ 42046 w 153997"/>
                  <a:gd name="connsiteY130" fmla="*/ 72128 h 155360"/>
                  <a:gd name="connsiteX131" fmla="*/ 41296 w 153997"/>
                  <a:gd name="connsiteY131" fmla="*/ 72485 h 155360"/>
                  <a:gd name="connsiteX132" fmla="*/ 41296 w 153997"/>
                  <a:gd name="connsiteY132" fmla="*/ 73450 h 155360"/>
                  <a:gd name="connsiteX133" fmla="*/ 41153 w 153997"/>
                  <a:gd name="connsiteY133" fmla="*/ 73450 h 155360"/>
                  <a:gd name="connsiteX134" fmla="*/ 41296 w 153997"/>
                  <a:gd name="connsiteY134" fmla="*/ 74271 h 155360"/>
                  <a:gd name="connsiteX135" fmla="*/ 41689 w 153997"/>
                  <a:gd name="connsiteY135" fmla="*/ 74057 h 155360"/>
                  <a:gd name="connsiteX136" fmla="*/ 39081 w 153997"/>
                  <a:gd name="connsiteY136" fmla="*/ 79808 h 155360"/>
                  <a:gd name="connsiteX137" fmla="*/ 36402 w 153997"/>
                  <a:gd name="connsiteY137" fmla="*/ 95309 h 155360"/>
                  <a:gd name="connsiteX138" fmla="*/ 35974 w 153997"/>
                  <a:gd name="connsiteY138" fmla="*/ 93059 h 155360"/>
                  <a:gd name="connsiteX139" fmla="*/ 35224 w 153997"/>
                  <a:gd name="connsiteY139" fmla="*/ 96595 h 155360"/>
                  <a:gd name="connsiteX140" fmla="*/ 35545 w 153997"/>
                  <a:gd name="connsiteY140" fmla="*/ 93416 h 155360"/>
                  <a:gd name="connsiteX141" fmla="*/ 32080 w 153997"/>
                  <a:gd name="connsiteY141" fmla="*/ 106704 h 155360"/>
                  <a:gd name="connsiteX142" fmla="*/ 32259 w 153997"/>
                  <a:gd name="connsiteY142" fmla="*/ 107811 h 155360"/>
                  <a:gd name="connsiteX143" fmla="*/ 32080 w 153997"/>
                  <a:gd name="connsiteY143" fmla="*/ 108061 h 155360"/>
                  <a:gd name="connsiteX144" fmla="*/ 32187 w 153997"/>
                  <a:gd name="connsiteY144" fmla="*/ 110026 h 155360"/>
                  <a:gd name="connsiteX145" fmla="*/ 30294 w 153997"/>
                  <a:gd name="connsiteY145" fmla="*/ 111919 h 155360"/>
                  <a:gd name="connsiteX146" fmla="*/ 27973 w 153997"/>
                  <a:gd name="connsiteY146" fmla="*/ 119491 h 155360"/>
                  <a:gd name="connsiteX147" fmla="*/ 28616 w 153997"/>
                  <a:gd name="connsiteY147" fmla="*/ 119420 h 155360"/>
                  <a:gd name="connsiteX148" fmla="*/ 27187 w 153997"/>
                  <a:gd name="connsiteY148" fmla="*/ 121884 h 155360"/>
                  <a:gd name="connsiteX149" fmla="*/ 26472 w 153997"/>
                  <a:gd name="connsiteY149" fmla="*/ 121670 h 155360"/>
                  <a:gd name="connsiteX150" fmla="*/ 25794 w 153997"/>
                  <a:gd name="connsiteY150" fmla="*/ 125313 h 155360"/>
                  <a:gd name="connsiteX151" fmla="*/ 26044 w 153997"/>
                  <a:gd name="connsiteY151" fmla="*/ 122992 h 155360"/>
                  <a:gd name="connsiteX152" fmla="*/ 22615 w 153997"/>
                  <a:gd name="connsiteY152" fmla="*/ 129242 h 155360"/>
                  <a:gd name="connsiteX153" fmla="*/ 23293 w 153997"/>
                  <a:gd name="connsiteY153" fmla="*/ 130600 h 155360"/>
                  <a:gd name="connsiteX154" fmla="*/ 19186 w 153997"/>
                  <a:gd name="connsiteY154" fmla="*/ 136422 h 155360"/>
                  <a:gd name="connsiteX155" fmla="*/ 20222 w 153997"/>
                  <a:gd name="connsiteY155" fmla="*/ 136207 h 155360"/>
                  <a:gd name="connsiteX156" fmla="*/ 13114 w 153997"/>
                  <a:gd name="connsiteY156" fmla="*/ 142958 h 155360"/>
                  <a:gd name="connsiteX157" fmla="*/ 1362 w 153997"/>
                  <a:gd name="connsiteY157" fmla="*/ 152924 h 155360"/>
                  <a:gd name="connsiteX158" fmla="*/ 1076 w 153997"/>
                  <a:gd name="connsiteY158" fmla="*/ 155317 h 155360"/>
                  <a:gd name="connsiteX159" fmla="*/ 7184 w 153997"/>
                  <a:gd name="connsiteY159" fmla="*/ 154424 h 155360"/>
                  <a:gd name="connsiteX160" fmla="*/ 11006 w 153997"/>
                  <a:gd name="connsiteY160" fmla="*/ 152960 h 155360"/>
                  <a:gd name="connsiteX161" fmla="*/ 25401 w 153997"/>
                  <a:gd name="connsiteY161" fmla="*/ 141030 h 155360"/>
                  <a:gd name="connsiteX162" fmla="*/ 34759 w 153997"/>
                  <a:gd name="connsiteY162" fmla="*/ 123635 h 15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53997" h="155360">
                    <a:moveTo>
                      <a:pt x="34759" y="123635"/>
                    </a:moveTo>
                    <a:cubicBezTo>
                      <a:pt x="37759" y="117062"/>
                      <a:pt x="39403" y="112954"/>
                      <a:pt x="40974" y="108704"/>
                    </a:cubicBezTo>
                    <a:cubicBezTo>
                      <a:pt x="42510" y="104489"/>
                      <a:pt x="43796" y="100131"/>
                      <a:pt x="45296" y="93274"/>
                    </a:cubicBezTo>
                    <a:cubicBezTo>
                      <a:pt x="47046" y="86844"/>
                      <a:pt x="48547" y="80058"/>
                      <a:pt x="50583" y="74164"/>
                    </a:cubicBezTo>
                    <a:cubicBezTo>
                      <a:pt x="50654" y="71021"/>
                      <a:pt x="53583" y="66520"/>
                      <a:pt x="54440" y="63020"/>
                    </a:cubicBezTo>
                    <a:lnTo>
                      <a:pt x="55548" y="62020"/>
                    </a:lnTo>
                    <a:cubicBezTo>
                      <a:pt x="55833" y="60805"/>
                      <a:pt x="56369" y="59483"/>
                      <a:pt x="57191" y="58519"/>
                    </a:cubicBezTo>
                    <a:lnTo>
                      <a:pt x="57298" y="58662"/>
                    </a:lnTo>
                    <a:cubicBezTo>
                      <a:pt x="57798" y="56876"/>
                      <a:pt x="59048" y="55233"/>
                      <a:pt x="59334" y="54340"/>
                    </a:cubicBezTo>
                    <a:lnTo>
                      <a:pt x="59441" y="54483"/>
                    </a:lnTo>
                    <a:lnTo>
                      <a:pt x="60548" y="52554"/>
                    </a:lnTo>
                    <a:lnTo>
                      <a:pt x="60548" y="52983"/>
                    </a:lnTo>
                    <a:cubicBezTo>
                      <a:pt x="61834" y="50054"/>
                      <a:pt x="63691" y="47339"/>
                      <a:pt x="65549" y="45124"/>
                    </a:cubicBezTo>
                    <a:lnTo>
                      <a:pt x="64870" y="44910"/>
                    </a:lnTo>
                    <a:cubicBezTo>
                      <a:pt x="69156" y="40446"/>
                      <a:pt x="69585" y="37838"/>
                      <a:pt x="74014" y="34302"/>
                    </a:cubicBezTo>
                    <a:lnTo>
                      <a:pt x="74086" y="34480"/>
                    </a:lnTo>
                    <a:cubicBezTo>
                      <a:pt x="77729" y="28158"/>
                      <a:pt x="82765" y="27480"/>
                      <a:pt x="87337" y="21800"/>
                    </a:cubicBezTo>
                    <a:cubicBezTo>
                      <a:pt x="86766" y="22515"/>
                      <a:pt x="87837" y="21836"/>
                      <a:pt x="87873" y="22015"/>
                    </a:cubicBezTo>
                    <a:cubicBezTo>
                      <a:pt x="90373" y="19871"/>
                      <a:pt x="93267" y="17907"/>
                      <a:pt x="92659" y="16764"/>
                    </a:cubicBezTo>
                    <a:cubicBezTo>
                      <a:pt x="94731" y="15514"/>
                      <a:pt x="94552" y="16085"/>
                      <a:pt x="95088" y="16371"/>
                    </a:cubicBezTo>
                    <a:cubicBezTo>
                      <a:pt x="94802" y="15907"/>
                      <a:pt x="96481" y="14621"/>
                      <a:pt x="98160" y="13764"/>
                    </a:cubicBezTo>
                    <a:lnTo>
                      <a:pt x="97481" y="14371"/>
                    </a:lnTo>
                    <a:cubicBezTo>
                      <a:pt x="99053" y="13478"/>
                      <a:pt x="100625" y="12656"/>
                      <a:pt x="102268" y="11906"/>
                    </a:cubicBezTo>
                    <a:lnTo>
                      <a:pt x="100875" y="11299"/>
                    </a:lnTo>
                    <a:cubicBezTo>
                      <a:pt x="103661" y="10513"/>
                      <a:pt x="102053" y="12192"/>
                      <a:pt x="104482" y="11013"/>
                    </a:cubicBezTo>
                    <a:lnTo>
                      <a:pt x="104161" y="10192"/>
                    </a:lnTo>
                    <a:cubicBezTo>
                      <a:pt x="107983" y="9049"/>
                      <a:pt x="110590" y="9799"/>
                      <a:pt x="114198" y="9977"/>
                    </a:cubicBezTo>
                    <a:cubicBezTo>
                      <a:pt x="117912" y="9656"/>
                      <a:pt x="121663" y="9656"/>
                      <a:pt x="125199" y="10370"/>
                    </a:cubicBezTo>
                    <a:cubicBezTo>
                      <a:pt x="128807" y="11121"/>
                      <a:pt x="132343" y="12620"/>
                      <a:pt x="135486" y="14692"/>
                    </a:cubicBezTo>
                    <a:cubicBezTo>
                      <a:pt x="138594" y="16764"/>
                      <a:pt x="141308" y="19479"/>
                      <a:pt x="142987" y="22586"/>
                    </a:cubicBezTo>
                    <a:cubicBezTo>
                      <a:pt x="143808" y="24122"/>
                      <a:pt x="144487" y="25765"/>
                      <a:pt x="144773" y="27408"/>
                    </a:cubicBezTo>
                    <a:cubicBezTo>
                      <a:pt x="144987" y="28230"/>
                      <a:pt x="144987" y="29051"/>
                      <a:pt x="145059" y="29837"/>
                    </a:cubicBezTo>
                    <a:cubicBezTo>
                      <a:pt x="145094" y="30302"/>
                      <a:pt x="145094" y="30480"/>
                      <a:pt x="145023" y="30623"/>
                    </a:cubicBezTo>
                    <a:lnTo>
                      <a:pt x="144880" y="31087"/>
                    </a:lnTo>
                    <a:cubicBezTo>
                      <a:pt x="144666" y="31087"/>
                      <a:pt x="144451" y="31087"/>
                      <a:pt x="144201" y="31016"/>
                    </a:cubicBezTo>
                    <a:cubicBezTo>
                      <a:pt x="143701" y="30837"/>
                      <a:pt x="144130" y="31123"/>
                      <a:pt x="144273" y="31659"/>
                    </a:cubicBezTo>
                    <a:cubicBezTo>
                      <a:pt x="144451" y="32159"/>
                      <a:pt x="144201" y="32623"/>
                      <a:pt x="143880" y="32230"/>
                    </a:cubicBezTo>
                    <a:cubicBezTo>
                      <a:pt x="143773" y="32409"/>
                      <a:pt x="143630" y="32552"/>
                      <a:pt x="143451" y="32730"/>
                    </a:cubicBezTo>
                    <a:cubicBezTo>
                      <a:pt x="143380" y="32694"/>
                      <a:pt x="143344" y="32659"/>
                      <a:pt x="143380" y="32587"/>
                    </a:cubicBezTo>
                    <a:cubicBezTo>
                      <a:pt x="143308" y="32552"/>
                      <a:pt x="143059" y="32552"/>
                      <a:pt x="142987" y="32516"/>
                    </a:cubicBezTo>
                    <a:cubicBezTo>
                      <a:pt x="142737" y="32445"/>
                      <a:pt x="142701" y="32373"/>
                      <a:pt x="143166" y="32194"/>
                    </a:cubicBezTo>
                    <a:cubicBezTo>
                      <a:pt x="141380" y="32445"/>
                      <a:pt x="141380" y="32587"/>
                      <a:pt x="140130" y="33087"/>
                    </a:cubicBezTo>
                    <a:lnTo>
                      <a:pt x="138129" y="32802"/>
                    </a:lnTo>
                    <a:cubicBezTo>
                      <a:pt x="131057" y="33909"/>
                      <a:pt x="125699" y="37052"/>
                      <a:pt x="119091" y="40160"/>
                    </a:cubicBezTo>
                    <a:cubicBezTo>
                      <a:pt x="114983" y="41803"/>
                      <a:pt x="109376" y="45089"/>
                      <a:pt x="104661" y="49518"/>
                    </a:cubicBezTo>
                    <a:cubicBezTo>
                      <a:pt x="102161" y="51590"/>
                      <a:pt x="100089" y="54054"/>
                      <a:pt x="98017" y="56233"/>
                    </a:cubicBezTo>
                    <a:cubicBezTo>
                      <a:pt x="96160" y="58591"/>
                      <a:pt x="94302" y="60698"/>
                      <a:pt x="93017" y="62662"/>
                    </a:cubicBezTo>
                    <a:cubicBezTo>
                      <a:pt x="89302" y="68128"/>
                      <a:pt x="84908" y="73628"/>
                      <a:pt x="80836" y="79557"/>
                    </a:cubicBezTo>
                    <a:cubicBezTo>
                      <a:pt x="76765" y="85451"/>
                      <a:pt x="73228" y="91916"/>
                      <a:pt x="71728" y="98560"/>
                    </a:cubicBezTo>
                    <a:cubicBezTo>
                      <a:pt x="71442" y="98917"/>
                      <a:pt x="71335" y="100096"/>
                      <a:pt x="71442" y="100131"/>
                    </a:cubicBezTo>
                    <a:cubicBezTo>
                      <a:pt x="69978" y="103989"/>
                      <a:pt x="68799" y="107847"/>
                      <a:pt x="67620" y="111633"/>
                    </a:cubicBezTo>
                    <a:cubicBezTo>
                      <a:pt x="67620" y="111633"/>
                      <a:pt x="66620" y="115098"/>
                      <a:pt x="65299" y="119634"/>
                    </a:cubicBezTo>
                    <a:cubicBezTo>
                      <a:pt x="64048" y="124134"/>
                      <a:pt x="62441" y="129599"/>
                      <a:pt x="61155" y="133743"/>
                    </a:cubicBezTo>
                    <a:cubicBezTo>
                      <a:pt x="59905" y="137886"/>
                      <a:pt x="59084" y="140851"/>
                      <a:pt x="60441" y="140744"/>
                    </a:cubicBezTo>
                    <a:cubicBezTo>
                      <a:pt x="61655" y="140565"/>
                      <a:pt x="65442" y="137279"/>
                      <a:pt x="70942" y="127242"/>
                    </a:cubicBezTo>
                    <a:lnTo>
                      <a:pt x="71049" y="127599"/>
                    </a:lnTo>
                    <a:cubicBezTo>
                      <a:pt x="73621" y="121420"/>
                      <a:pt x="74836" y="117491"/>
                      <a:pt x="75086" y="112883"/>
                    </a:cubicBezTo>
                    <a:cubicBezTo>
                      <a:pt x="76550" y="112561"/>
                      <a:pt x="76765" y="107847"/>
                      <a:pt x="77622" y="106525"/>
                    </a:cubicBezTo>
                    <a:lnTo>
                      <a:pt x="77693" y="106704"/>
                    </a:lnTo>
                    <a:cubicBezTo>
                      <a:pt x="77800" y="104668"/>
                      <a:pt x="78693" y="102846"/>
                      <a:pt x="79586" y="101096"/>
                    </a:cubicBezTo>
                    <a:cubicBezTo>
                      <a:pt x="80443" y="99310"/>
                      <a:pt x="81372" y="97596"/>
                      <a:pt x="81729" y="95738"/>
                    </a:cubicBezTo>
                    <a:cubicBezTo>
                      <a:pt x="81765" y="95917"/>
                      <a:pt x="82087" y="96131"/>
                      <a:pt x="81765" y="96917"/>
                    </a:cubicBezTo>
                    <a:cubicBezTo>
                      <a:pt x="82622" y="94345"/>
                      <a:pt x="83908" y="90845"/>
                      <a:pt x="84730" y="91023"/>
                    </a:cubicBezTo>
                    <a:cubicBezTo>
                      <a:pt x="87230" y="85058"/>
                      <a:pt x="92231" y="77629"/>
                      <a:pt x="93731" y="73628"/>
                    </a:cubicBezTo>
                    <a:lnTo>
                      <a:pt x="93731" y="73985"/>
                    </a:lnTo>
                    <a:cubicBezTo>
                      <a:pt x="94445" y="71592"/>
                      <a:pt x="95338" y="71378"/>
                      <a:pt x="96695" y="69092"/>
                    </a:cubicBezTo>
                    <a:cubicBezTo>
                      <a:pt x="96874" y="69056"/>
                      <a:pt x="97017" y="68913"/>
                      <a:pt x="97053" y="68985"/>
                    </a:cubicBezTo>
                    <a:cubicBezTo>
                      <a:pt x="97946" y="66377"/>
                      <a:pt x="101839" y="63198"/>
                      <a:pt x="102982" y="61448"/>
                    </a:cubicBezTo>
                    <a:lnTo>
                      <a:pt x="103446" y="61698"/>
                    </a:lnTo>
                    <a:cubicBezTo>
                      <a:pt x="104625" y="60448"/>
                      <a:pt x="105839" y="59305"/>
                      <a:pt x="107018" y="58090"/>
                    </a:cubicBezTo>
                    <a:lnTo>
                      <a:pt x="105554" y="59341"/>
                    </a:lnTo>
                    <a:cubicBezTo>
                      <a:pt x="105089" y="57841"/>
                      <a:pt x="108911" y="57269"/>
                      <a:pt x="111197" y="54340"/>
                    </a:cubicBezTo>
                    <a:cubicBezTo>
                      <a:pt x="112555" y="53268"/>
                      <a:pt x="113555" y="51733"/>
                      <a:pt x="114662" y="50125"/>
                    </a:cubicBezTo>
                    <a:cubicBezTo>
                      <a:pt x="115734" y="48518"/>
                      <a:pt x="116948" y="47018"/>
                      <a:pt x="118734" y="46411"/>
                    </a:cubicBezTo>
                    <a:cubicBezTo>
                      <a:pt x="119913" y="44946"/>
                      <a:pt x="117948" y="48125"/>
                      <a:pt x="119948" y="46339"/>
                    </a:cubicBezTo>
                    <a:cubicBezTo>
                      <a:pt x="120377" y="46946"/>
                      <a:pt x="119127" y="47339"/>
                      <a:pt x="119984" y="47518"/>
                    </a:cubicBezTo>
                    <a:cubicBezTo>
                      <a:pt x="121984" y="45875"/>
                      <a:pt x="123949" y="46196"/>
                      <a:pt x="126485" y="44410"/>
                    </a:cubicBezTo>
                    <a:lnTo>
                      <a:pt x="126842" y="44875"/>
                    </a:lnTo>
                    <a:cubicBezTo>
                      <a:pt x="130128" y="42303"/>
                      <a:pt x="134093" y="42803"/>
                      <a:pt x="136343" y="41303"/>
                    </a:cubicBezTo>
                    <a:cubicBezTo>
                      <a:pt x="140237" y="39767"/>
                      <a:pt x="139344" y="42267"/>
                      <a:pt x="143308" y="40481"/>
                    </a:cubicBezTo>
                    <a:lnTo>
                      <a:pt x="144166" y="40731"/>
                    </a:lnTo>
                    <a:cubicBezTo>
                      <a:pt x="144237" y="40767"/>
                      <a:pt x="144559" y="40803"/>
                      <a:pt x="144916" y="40803"/>
                    </a:cubicBezTo>
                    <a:lnTo>
                      <a:pt x="145702" y="40910"/>
                    </a:lnTo>
                    <a:cubicBezTo>
                      <a:pt x="147380" y="40731"/>
                      <a:pt x="147809" y="40303"/>
                      <a:pt x="148273" y="39945"/>
                    </a:cubicBezTo>
                    <a:cubicBezTo>
                      <a:pt x="148702" y="39517"/>
                      <a:pt x="149202" y="39302"/>
                      <a:pt x="150631" y="38445"/>
                    </a:cubicBezTo>
                    <a:cubicBezTo>
                      <a:pt x="150702" y="38695"/>
                      <a:pt x="151631" y="38088"/>
                      <a:pt x="152167" y="37410"/>
                    </a:cubicBezTo>
                    <a:cubicBezTo>
                      <a:pt x="152702" y="36731"/>
                      <a:pt x="153024" y="36195"/>
                      <a:pt x="152774" y="37231"/>
                    </a:cubicBezTo>
                    <a:cubicBezTo>
                      <a:pt x="153345" y="36409"/>
                      <a:pt x="153738" y="35481"/>
                      <a:pt x="153881" y="34445"/>
                    </a:cubicBezTo>
                    <a:cubicBezTo>
                      <a:pt x="153953" y="33373"/>
                      <a:pt x="153953" y="32266"/>
                      <a:pt x="153988" y="31159"/>
                    </a:cubicBezTo>
                    <a:cubicBezTo>
                      <a:pt x="153988" y="30623"/>
                      <a:pt x="154024" y="29980"/>
                      <a:pt x="153953" y="29551"/>
                    </a:cubicBezTo>
                    <a:lnTo>
                      <a:pt x="153738" y="28373"/>
                    </a:lnTo>
                    <a:cubicBezTo>
                      <a:pt x="153560" y="27623"/>
                      <a:pt x="153453" y="26801"/>
                      <a:pt x="153203" y="26051"/>
                    </a:cubicBezTo>
                    <a:cubicBezTo>
                      <a:pt x="152310" y="22908"/>
                      <a:pt x="150881" y="19907"/>
                      <a:pt x="149381" y="16407"/>
                    </a:cubicBezTo>
                    <a:cubicBezTo>
                      <a:pt x="147773" y="15514"/>
                      <a:pt x="145809" y="12371"/>
                      <a:pt x="144451" y="12049"/>
                    </a:cubicBezTo>
                    <a:cubicBezTo>
                      <a:pt x="144737" y="11478"/>
                      <a:pt x="139022" y="7191"/>
                      <a:pt x="142737" y="9156"/>
                    </a:cubicBezTo>
                    <a:cubicBezTo>
                      <a:pt x="143059" y="9335"/>
                      <a:pt x="143523" y="9763"/>
                      <a:pt x="143380" y="9834"/>
                    </a:cubicBezTo>
                    <a:lnTo>
                      <a:pt x="144130" y="9763"/>
                    </a:lnTo>
                    <a:cubicBezTo>
                      <a:pt x="141594" y="6084"/>
                      <a:pt x="137701" y="5477"/>
                      <a:pt x="134093" y="3619"/>
                    </a:cubicBezTo>
                    <a:cubicBezTo>
                      <a:pt x="135129" y="4334"/>
                      <a:pt x="136558" y="5012"/>
                      <a:pt x="135450" y="4870"/>
                    </a:cubicBezTo>
                    <a:cubicBezTo>
                      <a:pt x="134343" y="4262"/>
                      <a:pt x="133200" y="3691"/>
                      <a:pt x="132021" y="3226"/>
                    </a:cubicBezTo>
                    <a:lnTo>
                      <a:pt x="132950" y="3084"/>
                    </a:lnTo>
                    <a:cubicBezTo>
                      <a:pt x="131236" y="2262"/>
                      <a:pt x="129414" y="1584"/>
                      <a:pt x="127592" y="976"/>
                    </a:cubicBezTo>
                    <a:cubicBezTo>
                      <a:pt x="127807" y="1226"/>
                      <a:pt x="128021" y="1512"/>
                      <a:pt x="128199" y="1762"/>
                    </a:cubicBezTo>
                    <a:cubicBezTo>
                      <a:pt x="125592" y="798"/>
                      <a:pt x="124699" y="-381"/>
                      <a:pt x="121377" y="119"/>
                    </a:cubicBezTo>
                    <a:cubicBezTo>
                      <a:pt x="119948" y="476"/>
                      <a:pt x="123949" y="1119"/>
                      <a:pt x="121020" y="1083"/>
                    </a:cubicBezTo>
                    <a:cubicBezTo>
                      <a:pt x="117448" y="405"/>
                      <a:pt x="111876" y="226"/>
                      <a:pt x="107340" y="1226"/>
                    </a:cubicBezTo>
                    <a:cubicBezTo>
                      <a:pt x="107911" y="1762"/>
                      <a:pt x="106697" y="1976"/>
                      <a:pt x="105518" y="2476"/>
                    </a:cubicBezTo>
                    <a:lnTo>
                      <a:pt x="105232" y="1976"/>
                    </a:lnTo>
                    <a:cubicBezTo>
                      <a:pt x="100875" y="4191"/>
                      <a:pt x="103089" y="1262"/>
                      <a:pt x="98803" y="3584"/>
                    </a:cubicBezTo>
                    <a:lnTo>
                      <a:pt x="99053" y="3048"/>
                    </a:lnTo>
                    <a:lnTo>
                      <a:pt x="98339" y="4620"/>
                    </a:lnTo>
                    <a:cubicBezTo>
                      <a:pt x="94945" y="7406"/>
                      <a:pt x="95660" y="4477"/>
                      <a:pt x="92231" y="8048"/>
                    </a:cubicBezTo>
                    <a:cubicBezTo>
                      <a:pt x="93802" y="7049"/>
                      <a:pt x="93588" y="8727"/>
                      <a:pt x="91516" y="9620"/>
                    </a:cubicBezTo>
                    <a:lnTo>
                      <a:pt x="91730" y="8870"/>
                    </a:lnTo>
                    <a:cubicBezTo>
                      <a:pt x="90695" y="9584"/>
                      <a:pt x="90480" y="10013"/>
                      <a:pt x="89695" y="10334"/>
                    </a:cubicBezTo>
                    <a:cubicBezTo>
                      <a:pt x="90159" y="9692"/>
                      <a:pt x="89623" y="9441"/>
                      <a:pt x="88087" y="10477"/>
                    </a:cubicBezTo>
                    <a:lnTo>
                      <a:pt x="88766" y="9227"/>
                    </a:lnTo>
                    <a:cubicBezTo>
                      <a:pt x="87944" y="10120"/>
                      <a:pt x="87159" y="11049"/>
                      <a:pt x="86373" y="11978"/>
                    </a:cubicBezTo>
                    <a:cubicBezTo>
                      <a:pt x="83801" y="12978"/>
                      <a:pt x="80872" y="16121"/>
                      <a:pt x="79586" y="16228"/>
                    </a:cubicBezTo>
                    <a:cubicBezTo>
                      <a:pt x="79586" y="16228"/>
                      <a:pt x="74943" y="19586"/>
                      <a:pt x="74586" y="21122"/>
                    </a:cubicBezTo>
                    <a:cubicBezTo>
                      <a:pt x="75086" y="19943"/>
                      <a:pt x="72621" y="21943"/>
                      <a:pt x="72871" y="20872"/>
                    </a:cubicBezTo>
                    <a:cubicBezTo>
                      <a:pt x="72157" y="22301"/>
                      <a:pt x="69406" y="25658"/>
                      <a:pt x="67763" y="26515"/>
                    </a:cubicBezTo>
                    <a:lnTo>
                      <a:pt x="67942" y="26230"/>
                    </a:lnTo>
                    <a:cubicBezTo>
                      <a:pt x="62977" y="30480"/>
                      <a:pt x="61227" y="35016"/>
                      <a:pt x="57191" y="39160"/>
                    </a:cubicBezTo>
                    <a:cubicBezTo>
                      <a:pt x="57869" y="39338"/>
                      <a:pt x="55797" y="41588"/>
                      <a:pt x="56940" y="41482"/>
                    </a:cubicBezTo>
                    <a:cubicBezTo>
                      <a:pt x="54226" y="46768"/>
                      <a:pt x="49547" y="49697"/>
                      <a:pt x="50761" y="52876"/>
                    </a:cubicBezTo>
                    <a:cubicBezTo>
                      <a:pt x="49582" y="55269"/>
                      <a:pt x="48725" y="55376"/>
                      <a:pt x="47939" y="56555"/>
                    </a:cubicBezTo>
                    <a:lnTo>
                      <a:pt x="48118" y="55912"/>
                    </a:lnTo>
                    <a:cubicBezTo>
                      <a:pt x="46011" y="60555"/>
                      <a:pt x="45439" y="61877"/>
                      <a:pt x="43867" y="65270"/>
                    </a:cubicBezTo>
                    <a:cubicBezTo>
                      <a:pt x="43403" y="67127"/>
                      <a:pt x="44368" y="67806"/>
                      <a:pt x="42939" y="70806"/>
                    </a:cubicBezTo>
                    <a:cubicBezTo>
                      <a:pt x="42867" y="69628"/>
                      <a:pt x="42474" y="70949"/>
                      <a:pt x="42046" y="72128"/>
                    </a:cubicBezTo>
                    <a:cubicBezTo>
                      <a:pt x="42260" y="71342"/>
                      <a:pt x="42153" y="71056"/>
                      <a:pt x="41296" y="72485"/>
                    </a:cubicBezTo>
                    <a:cubicBezTo>
                      <a:pt x="41367" y="72735"/>
                      <a:pt x="41331" y="73128"/>
                      <a:pt x="41296" y="73450"/>
                    </a:cubicBezTo>
                    <a:cubicBezTo>
                      <a:pt x="41260" y="73450"/>
                      <a:pt x="41224" y="73521"/>
                      <a:pt x="41153" y="73450"/>
                    </a:cubicBezTo>
                    <a:cubicBezTo>
                      <a:pt x="40653" y="75485"/>
                      <a:pt x="40903" y="75200"/>
                      <a:pt x="41296" y="74271"/>
                    </a:cubicBezTo>
                    <a:cubicBezTo>
                      <a:pt x="41367" y="74343"/>
                      <a:pt x="41474" y="74307"/>
                      <a:pt x="41689" y="74057"/>
                    </a:cubicBezTo>
                    <a:cubicBezTo>
                      <a:pt x="40367" y="75914"/>
                      <a:pt x="39938" y="79772"/>
                      <a:pt x="39081" y="79808"/>
                    </a:cubicBezTo>
                    <a:cubicBezTo>
                      <a:pt x="37509" y="85844"/>
                      <a:pt x="37331" y="90309"/>
                      <a:pt x="36402" y="95309"/>
                    </a:cubicBezTo>
                    <a:cubicBezTo>
                      <a:pt x="35867" y="95774"/>
                      <a:pt x="35759" y="94524"/>
                      <a:pt x="35974" y="93059"/>
                    </a:cubicBezTo>
                    <a:lnTo>
                      <a:pt x="35224" y="96595"/>
                    </a:lnTo>
                    <a:cubicBezTo>
                      <a:pt x="34652" y="96417"/>
                      <a:pt x="35402" y="94524"/>
                      <a:pt x="35545" y="93416"/>
                    </a:cubicBezTo>
                    <a:cubicBezTo>
                      <a:pt x="33545" y="97310"/>
                      <a:pt x="34331" y="102203"/>
                      <a:pt x="32080" y="106704"/>
                    </a:cubicBezTo>
                    <a:lnTo>
                      <a:pt x="32259" y="107811"/>
                    </a:lnTo>
                    <a:lnTo>
                      <a:pt x="32080" y="108061"/>
                    </a:lnTo>
                    <a:cubicBezTo>
                      <a:pt x="32330" y="108132"/>
                      <a:pt x="32330" y="109276"/>
                      <a:pt x="32187" y="110026"/>
                    </a:cubicBezTo>
                    <a:cubicBezTo>
                      <a:pt x="31473" y="110526"/>
                      <a:pt x="31044" y="109597"/>
                      <a:pt x="30294" y="111919"/>
                    </a:cubicBezTo>
                    <a:cubicBezTo>
                      <a:pt x="29187" y="113562"/>
                      <a:pt x="28723" y="117134"/>
                      <a:pt x="27973" y="119491"/>
                    </a:cubicBezTo>
                    <a:cubicBezTo>
                      <a:pt x="28580" y="118312"/>
                      <a:pt x="28687" y="118812"/>
                      <a:pt x="28616" y="119420"/>
                    </a:cubicBezTo>
                    <a:cubicBezTo>
                      <a:pt x="28187" y="120562"/>
                      <a:pt x="27365" y="120956"/>
                      <a:pt x="27187" y="121884"/>
                    </a:cubicBezTo>
                    <a:lnTo>
                      <a:pt x="26472" y="121670"/>
                    </a:lnTo>
                    <a:cubicBezTo>
                      <a:pt x="27330" y="121563"/>
                      <a:pt x="25758" y="124777"/>
                      <a:pt x="25794" y="125313"/>
                    </a:cubicBezTo>
                    <a:cubicBezTo>
                      <a:pt x="25008" y="125670"/>
                      <a:pt x="26258" y="123456"/>
                      <a:pt x="26044" y="122992"/>
                    </a:cubicBezTo>
                    <a:cubicBezTo>
                      <a:pt x="23865" y="127242"/>
                      <a:pt x="25008" y="125135"/>
                      <a:pt x="22615" y="129242"/>
                    </a:cubicBezTo>
                    <a:cubicBezTo>
                      <a:pt x="21722" y="131707"/>
                      <a:pt x="23436" y="129207"/>
                      <a:pt x="23293" y="130600"/>
                    </a:cubicBezTo>
                    <a:cubicBezTo>
                      <a:pt x="22150" y="132564"/>
                      <a:pt x="21222" y="134707"/>
                      <a:pt x="19186" y="136422"/>
                    </a:cubicBezTo>
                    <a:lnTo>
                      <a:pt x="20222" y="136207"/>
                    </a:lnTo>
                    <a:cubicBezTo>
                      <a:pt x="17829" y="139851"/>
                      <a:pt x="15757" y="141637"/>
                      <a:pt x="13114" y="142958"/>
                    </a:cubicBezTo>
                    <a:cubicBezTo>
                      <a:pt x="7649" y="148959"/>
                      <a:pt x="3291" y="151424"/>
                      <a:pt x="1362" y="152924"/>
                    </a:cubicBezTo>
                    <a:cubicBezTo>
                      <a:pt x="-602" y="154460"/>
                      <a:pt x="-210" y="155067"/>
                      <a:pt x="1076" y="155317"/>
                    </a:cubicBezTo>
                    <a:cubicBezTo>
                      <a:pt x="2505" y="155495"/>
                      <a:pt x="5077" y="155103"/>
                      <a:pt x="7184" y="154424"/>
                    </a:cubicBezTo>
                    <a:cubicBezTo>
                      <a:pt x="9292" y="153745"/>
                      <a:pt x="11006" y="152960"/>
                      <a:pt x="11006" y="152960"/>
                    </a:cubicBezTo>
                    <a:cubicBezTo>
                      <a:pt x="17864" y="149816"/>
                      <a:pt x="21972" y="145637"/>
                      <a:pt x="25401" y="141030"/>
                    </a:cubicBezTo>
                    <a:cubicBezTo>
                      <a:pt x="28759" y="136529"/>
                      <a:pt x="31580" y="131207"/>
                      <a:pt x="34759" y="12363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63" name="Graphic 1">
            <a:extLst>
              <a:ext uri="{FF2B5EF4-FFF2-40B4-BE49-F238E27FC236}">
                <a16:creationId xmlns:a16="http://schemas.microsoft.com/office/drawing/2014/main" id="{DA14AF9D-2C16-EA4F-AF82-77E97169FC18}"/>
              </a:ext>
            </a:extLst>
          </p:cNvPr>
          <p:cNvGrpSpPr/>
          <p:nvPr/>
        </p:nvGrpSpPr>
        <p:grpSpPr>
          <a:xfrm>
            <a:off x="9324382" y="190005"/>
            <a:ext cx="681608" cy="487633"/>
            <a:chOff x="9324382" y="190005"/>
            <a:chExt cx="681608" cy="487633"/>
          </a:xfrm>
          <a:solidFill>
            <a:schemeClr val="accent5"/>
          </a:solidFill>
        </p:grpSpPr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ED05CBF8-B379-2F44-BA75-8CD819E5AACB}"/>
                </a:ext>
              </a:extLst>
            </p:cNvPr>
            <p:cNvSpPr/>
            <p:nvPr/>
          </p:nvSpPr>
          <p:spPr>
            <a:xfrm>
              <a:off x="9324382" y="253438"/>
              <a:ext cx="681608" cy="424201"/>
            </a:xfrm>
            <a:custGeom>
              <a:avLst/>
              <a:gdLst>
                <a:gd name="connsiteX0" fmla="*/ 649732 w 681608"/>
                <a:gd name="connsiteY0" fmla="*/ 221050 h 424201"/>
                <a:gd name="connsiteX1" fmla="*/ 592368 w 681608"/>
                <a:gd name="connsiteY1" fmla="*/ 173472 h 424201"/>
                <a:gd name="connsiteX2" fmla="*/ 574116 w 681608"/>
                <a:gd name="connsiteY2" fmla="*/ 61851 h 424201"/>
                <a:gd name="connsiteX3" fmla="*/ 456780 w 681608"/>
                <a:gd name="connsiteY3" fmla="*/ 1022 h 424201"/>
                <a:gd name="connsiteX4" fmla="*/ 355481 w 681608"/>
                <a:gd name="connsiteY4" fmla="*/ 88462 h 424201"/>
                <a:gd name="connsiteX5" fmla="*/ 318548 w 681608"/>
                <a:gd name="connsiteY5" fmla="*/ 78782 h 424201"/>
                <a:gd name="connsiteX6" fmla="*/ 210856 w 681608"/>
                <a:gd name="connsiteY6" fmla="*/ 123966 h 424201"/>
                <a:gd name="connsiteX7" fmla="*/ 178495 w 681608"/>
                <a:gd name="connsiteY7" fmla="*/ 211477 h 424201"/>
                <a:gd name="connsiteX8" fmla="*/ 50050 w 681608"/>
                <a:gd name="connsiteY8" fmla="*/ 198797 h 424201"/>
                <a:gd name="connsiteX9" fmla="*/ 651 w 681608"/>
                <a:gd name="connsiteY9" fmla="*/ 295238 h 424201"/>
                <a:gd name="connsiteX10" fmla="*/ 203105 w 681608"/>
                <a:gd name="connsiteY10" fmla="*/ 421861 h 424201"/>
                <a:gd name="connsiteX11" fmla="*/ 408631 w 681608"/>
                <a:gd name="connsiteY11" fmla="*/ 420396 h 424201"/>
                <a:gd name="connsiteX12" fmla="*/ 408952 w 681608"/>
                <a:gd name="connsiteY12" fmla="*/ 420325 h 424201"/>
                <a:gd name="connsiteX13" fmla="*/ 567936 w 681608"/>
                <a:gd name="connsiteY13" fmla="*/ 404930 h 424201"/>
                <a:gd name="connsiteX14" fmla="*/ 675986 w 681608"/>
                <a:gd name="connsiteY14" fmla="*/ 338172 h 424201"/>
                <a:gd name="connsiteX15" fmla="*/ 649732 w 681608"/>
                <a:gd name="connsiteY15" fmla="*/ 221050 h 424201"/>
                <a:gd name="connsiteX16" fmla="*/ 457244 w 681608"/>
                <a:gd name="connsiteY16" fmla="*/ 8309 h 424201"/>
                <a:gd name="connsiteX17" fmla="*/ 585796 w 681608"/>
                <a:gd name="connsiteY17" fmla="*/ 170829 h 424201"/>
                <a:gd name="connsiteX18" fmla="*/ 547220 w 681608"/>
                <a:gd name="connsiteY18" fmla="*/ 161006 h 424201"/>
                <a:gd name="connsiteX19" fmla="*/ 432134 w 681608"/>
                <a:gd name="connsiteY19" fmla="*/ 205048 h 424201"/>
                <a:gd name="connsiteX20" fmla="*/ 362089 w 681608"/>
                <a:gd name="connsiteY20" fmla="*/ 91676 h 424201"/>
                <a:gd name="connsiteX21" fmla="*/ 457244 w 681608"/>
                <a:gd name="connsiteY21" fmla="*/ 8309 h 424201"/>
                <a:gd name="connsiteX22" fmla="*/ 577116 w 681608"/>
                <a:gd name="connsiteY22" fmla="*/ 395822 h 424201"/>
                <a:gd name="connsiteX23" fmla="*/ 400130 w 681608"/>
                <a:gd name="connsiteY23" fmla="*/ 413145 h 424201"/>
                <a:gd name="connsiteX24" fmla="*/ 399523 w 681608"/>
                <a:gd name="connsiteY24" fmla="*/ 413252 h 424201"/>
                <a:gd name="connsiteX25" fmla="*/ 222786 w 681608"/>
                <a:gd name="connsiteY25" fmla="*/ 415967 h 424201"/>
                <a:gd name="connsiteX26" fmla="*/ 64052 w 681608"/>
                <a:gd name="connsiteY26" fmla="*/ 376855 h 424201"/>
                <a:gd name="connsiteX27" fmla="*/ 17511 w 681608"/>
                <a:gd name="connsiteY27" fmla="*/ 242195 h 424201"/>
                <a:gd name="connsiteX28" fmla="*/ 86340 w 681608"/>
                <a:gd name="connsiteY28" fmla="*/ 191760 h 424201"/>
                <a:gd name="connsiteX29" fmla="*/ 179888 w 681608"/>
                <a:gd name="connsiteY29" fmla="*/ 220835 h 424201"/>
                <a:gd name="connsiteX30" fmla="*/ 185317 w 681608"/>
                <a:gd name="connsiteY30" fmla="*/ 217728 h 424201"/>
                <a:gd name="connsiteX31" fmla="*/ 215928 w 681608"/>
                <a:gd name="connsiteY31" fmla="*/ 129110 h 424201"/>
                <a:gd name="connsiteX32" fmla="*/ 327692 w 681608"/>
                <a:gd name="connsiteY32" fmla="*/ 87354 h 424201"/>
                <a:gd name="connsiteX33" fmla="*/ 426597 w 681608"/>
                <a:gd name="connsiteY33" fmla="*/ 215549 h 424201"/>
                <a:gd name="connsiteX34" fmla="*/ 433205 w 681608"/>
                <a:gd name="connsiteY34" fmla="*/ 216406 h 424201"/>
                <a:gd name="connsiteX35" fmla="*/ 571794 w 681608"/>
                <a:gd name="connsiteY35" fmla="*/ 173044 h 424201"/>
                <a:gd name="connsiteX36" fmla="*/ 670735 w 681608"/>
                <a:gd name="connsiteY36" fmla="*/ 284701 h 424201"/>
                <a:gd name="connsiteX37" fmla="*/ 577116 w 681608"/>
                <a:gd name="connsiteY37" fmla="*/ 395822 h 42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81608" h="424201">
                  <a:moveTo>
                    <a:pt x="649732" y="221050"/>
                  </a:moveTo>
                  <a:cubicBezTo>
                    <a:pt x="634659" y="199797"/>
                    <a:pt x="615014" y="183795"/>
                    <a:pt x="592368" y="173472"/>
                  </a:cubicBezTo>
                  <a:cubicBezTo>
                    <a:pt x="604941" y="136468"/>
                    <a:pt x="595083" y="94141"/>
                    <a:pt x="574116" y="61851"/>
                  </a:cubicBezTo>
                  <a:cubicBezTo>
                    <a:pt x="548827" y="22954"/>
                    <a:pt x="504571" y="-5872"/>
                    <a:pt x="456780" y="1022"/>
                  </a:cubicBezTo>
                  <a:cubicBezTo>
                    <a:pt x="410488" y="7702"/>
                    <a:pt x="372090" y="45099"/>
                    <a:pt x="355481" y="88462"/>
                  </a:cubicBezTo>
                  <a:cubicBezTo>
                    <a:pt x="344516" y="83568"/>
                    <a:pt x="332264" y="80175"/>
                    <a:pt x="318548" y="78782"/>
                  </a:cubicBezTo>
                  <a:cubicBezTo>
                    <a:pt x="277436" y="74639"/>
                    <a:pt x="239110" y="95391"/>
                    <a:pt x="210856" y="123966"/>
                  </a:cubicBezTo>
                  <a:cubicBezTo>
                    <a:pt x="186174" y="148898"/>
                    <a:pt x="180710" y="178294"/>
                    <a:pt x="178495" y="211477"/>
                  </a:cubicBezTo>
                  <a:cubicBezTo>
                    <a:pt x="138240" y="187045"/>
                    <a:pt x="93520" y="171472"/>
                    <a:pt x="50050" y="198797"/>
                  </a:cubicBezTo>
                  <a:cubicBezTo>
                    <a:pt x="16582" y="219835"/>
                    <a:pt x="-3992" y="255197"/>
                    <a:pt x="651" y="295238"/>
                  </a:cubicBezTo>
                  <a:cubicBezTo>
                    <a:pt x="11653" y="389785"/>
                    <a:pt x="124524" y="415038"/>
                    <a:pt x="203105" y="421861"/>
                  </a:cubicBezTo>
                  <a:cubicBezTo>
                    <a:pt x="271507" y="427790"/>
                    <a:pt x="340158" y="420610"/>
                    <a:pt x="408631" y="420396"/>
                  </a:cubicBezTo>
                  <a:cubicBezTo>
                    <a:pt x="408738" y="420396"/>
                    <a:pt x="408809" y="420325"/>
                    <a:pt x="408952" y="420325"/>
                  </a:cubicBezTo>
                  <a:cubicBezTo>
                    <a:pt x="462352" y="420075"/>
                    <a:pt x="515359" y="414360"/>
                    <a:pt x="567936" y="404930"/>
                  </a:cubicBezTo>
                  <a:cubicBezTo>
                    <a:pt x="609477" y="397465"/>
                    <a:pt x="658341" y="380605"/>
                    <a:pt x="675986" y="338172"/>
                  </a:cubicBezTo>
                  <a:cubicBezTo>
                    <a:pt x="691666" y="300381"/>
                    <a:pt x="671842" y="252196"/>
                    <a:pt x="649732" y="221050"/>
                  </a:cubicBezTo>
                  <a:close/>
                  <a:moveTo>
                    <a:pt x="457244" y="8309"/>
                  </a:moveTo>
                  <a:cubicBezTo>
                    <a:pt x="539183" y="-4050"/>
                    <a:pt x="611406" y="94927"/>
                    <a:pt x="585796" y="170829"/>
                  </a:cubicBezTo>
                  <a:cubicBezTo>
                    <a:pt x="573616" y="166007"/>
                    <a:pt x="560757" y="162578"/>
                    <a:pt x="547220" y="161006"/>
                  </a:cubicBezTo>
                  <a:cubicBezTo>
                    <a:pt x="500857" y="155649"/>
                    <a:pt x="459280" y="167507"/>
                    <a:pt x="432134" y="205048"/>
                  </a:cubicBezTo>
                  <a:cubicBezTo>
                    <a:pt x="423561" y="157292"/>
                    <a:pt x="402416" y="113143"/>
                    <a:pt x="362089" y="91676"/>
                  </a:cubicBezTo>
                  <a:cubicBezTo>
                    <a:pt x="377591" y="50636"/>
                    <a:pt x="413489" y="14917"/>
                    <a:pt x="457244" y="8309"/>
                  </a:cubicBezTo>
                  <a:close/>
                  <a:moveTo>
                    <a:pt x="577116" y="395822"/>
                  </a:moveTo>
                  <a:cubicBezTo>
                    <a:pt x="519145" y="408002"/>
                    <a:pt x="459316" y="413538"/>
                    <a:pt x="400130" y="413145"/>
                  </a:cubicBezTo>
                  <a:cubicBezTo>
                    <a:pt x="399880" y="413145"/>
                    <a:pt x="399737" y="413217"/>
                    <a:pt x="399523" y="413252"/>
                  </a:cubicBezTo>
                  <a:cubicBezTo>
                    <a:pt x="340622" y="413931"/>
                    <a:pt x="281686" y="418967"/>
                    <a:pt x="222786" y="415967"/>
                  </a:cubicBezTo>
                  <a:cubicBezTo>
                    <a:pt x="169851" y="413252"/>
                    <a:pt x="110915" y="403358"/>
                    <a:pt x="64052" y="376855"/>
                  </a:cubicBezTo>
                  <a:cubicBezTo>
                    <a:pt x="18296" y="350959"/>
                    <a:pt x="-9350" y="291487"/>
                    <a:pt x="17511" y="242195"/>
                  </a:cubicBezTo>
                  <a:cubicBezTo>
                    <a:pt x="30976" y="217442"/>
                    <a:pt x="58409" y="196511"/>
                    <a:pt x="86340" y="191760"/>
                  </a:cubicBezTo>
                  <a:cubicBezTo>
                    <a:pt x="120130" y="186010"/>
                    <a:pt x="152349" y="203476"/>
                    <a:pt x="179888" y="220835"/>
                  </a:cubicBezTo>
                  <a:cubicBezTo>
                    <a:pt x="182317" y="222371"/>
                    <a:pt x="185174" y="220335"/>
                    <a:pt x="185317" y="217728"/>
                  </a:cubicBezTo>
                  <a:cubicBezTo>
                    <a:pt x="187210" y="183902"/>
                    <a:pt x="191032" y="154256"/>
                    <a:pt x="215928" y="129110"/>
                  </a:cubicBezTo>
                  <a:cubicBezTo>
                    <a:pt x="245503" y="99213"/>
                    <a:pt x="285044" y="79782"/>
                    <a:pt x="327692" y="87354"/>
                  </a:cubicBezTo>
                  <a:cubicBezTo>
                    <a:pt x="391986" y="98784"/>
                    <a:pt x="417953" y="156970"/>
                    <a:pt x="426597" y="215549"/>
                  </a:cubicBezTo>
                  <a:cubicBezTo>
                    <a:pt x="427097" y="218799"/>
                    <a:pt x="431705" y="218799"/>
                    <a:pt x="433205" y="216406"/>
                  </a:cubicBezTo>
                  <a:cubicBezTo>
                    <a:pt x="463138" y="167864"/>
                    <a:pt x="519502" y="157935"/>
                    <a:pt x="571794" y="173044"/>
                  </a:cubicBezTo>
                  <a:cubicBezTo>
                    <a:pt x="623444" y="187974"/>
                    <a:pt x="658198" y="233873"/>
                    <a:pt x="670735" y="284701"/>
                  </a:cubicBezTo>
                  <a:cubicBezTo>
                    <a:pt x="686523" y="348494"/>
                    <a:pt x="632980" y="384070"/>
                    <a:pt x="577116" y="39582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3CA36EB6-01F8-8D4E-B143-908D45686994}"/>
                </a:ext>
              </a:extLst>
            </p:cNvPr>
            <p:cNvSpPr/>
            <p:nvPr/>
          </p:nvSpPr>
          <p:spPr>
            <a:xfrm>
              <a:off x="9795797" y="190005"/>
              <a:ext cx="9676" cy="42971"/>
            </a:xfrm>
            <a:custGeom>
              <a:avLst/>
              <a:gdLst>
                <a:gd name="connsiteX0" fmla="*/ 9511 w 9676"/>
                <a:gd name="connsiteY0" fmla="*/ 38523 h 42971"/>
                <a:gd name="connsiteX1" fmla="*/ 7511 w 9676"/>
                <a:gd name="connsiteY1" fmla="*/ 3483 h 42971"/>
                <a:gd name="connsiteX2" fmla="*/ 295 w 9676"/>
                <a:gd name="connsiteY2" fmla="*/ 3483 h 42971"/>
                <a:gd name="connsiteX3" fmla="*/ 2546 w 9676"/>
                <a:gd name="connsiteY3" fmla="*/ 40451 h 42971"/>
                <a:gd name="connsiteX4" fmla="*/ 9511 w 9676"/>
                <a:gd name="connsiteY4" fmla="*/ 38523 h 4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76" h="42971">
                  <a:moveTo>
                    <a:pt x="9511" y="38523"/>
                  </a:moveTo>
                  <a:cubicBezTo>
                    <a:pt x="6117" y="27093"/>
                    <a:pt x="7439" y="15234"/>
                    <a:pt x="7511" y="3483"/>
                  </a:cubicBezTo>
                  <a:cubicBezTo>
                    <a:pt x="7546" y="-1161"/>
                    <a:pt x="331" y="-1161"/>
                    <a:pt x="295" y="3483"/>
                  </a:cubicBezTo>
                  <a:cubicBezTo>
                    <a:pt x="188" y="15877"/>
                    <a:pt x="-1062" y="28379"/>
                    <a:pt x="2546" y="40451"/>
                  </a:cubicBezTo>
                  <a:cubicBezTo>
                    <a:pt x="3867" y="44881"/>
                    <a:pt x="10832" y="42988"/>
                    <a:pt x="9511" y="3852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A7E20686-DBAC-A34D-A723-07748F043469}"/>
                </a:ext>
              </a:extLst>
            </p:cNvPr>
            <p:cNvSpPr/>
            <p:nvPr/>
          </p:nvSpPr>
          <p:spPr>
            <a:xfrm>
              <a:off x="9946499" y="380504"/>
              <a:ext cx="45163" cy="13585"/>
            </a:xfrm>
            <a:custGeom>
              <a:avLst/>
              <a:gdLst>
                <a:gd name="connsiteX0" fmla="*/ 2613 w 45163"/>
                <a:gd name="connsiteY0" fmla="*/ 7044 h 13585"/>
                <a:gd name="connsiteX1" fmla="*/ 40725 w 45163"/>
                <a:gd name="connsiteY1" fmla="*/ 13402 h 13585"/>
                <a:gd name="connsiteX2" fmla="*/ 42654 w 45163"/>
                <a:gd name="connsiteY2" fmla="*/ 6437 h 13585"/>
                <a:gd name="connsiteX3" fmla="*/ 4542 w 45163"/>
                <a:gd name="connsiteY3" fmla="*/ 79 h 13585"/>
                <a:gd name="connsiteX4" fmla="*/ 2613 w 45163"/>
                <a:gd name="connsiteY4" fmla="*/ 7044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63" h="13585">
                  <a:moveTo>
                    <a:pt x="2613" y="7044"/>
                  </a:moveTo>
                  <a:cubicBezTo>
                    <a:pt x="15257" y="9509"/>
                    <a:pt x="28366" y="9509"/>
                    <a:pt x="40725" y="13402"/>
                  </a:cubicBezTo>
                  <a:cubicBezTo>
                    <a:pt x="45154" y="14795"/>
                    <a:pt x="47083" y="7830"/>
                    <a:pt x="42654" y="6437"/>
                  </a:cubicBezTo>
                  <a:cubicBezTo>
                    <a:pt x="30295" y="2543"/>
                    <a:pt x="17186" y="2579"/>
                    <a:pt x="4542" y="79"/>
                  </a:cubicBezTo>
                  <a:cubicBezTo>
                    <a:pt x="-30" y="-814"/>
                    <a:pt x="-1959" y="6151"/>
                    <a:pt x="2613" y="70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7A3E7EC0-D46A-6442-B3CC-559D3AE17A32}"/>
                </a:ext>
              </a:extLst>
            </p:cNvPr>
            <p:cNvSpPr/>
            <p:nvPr/>
          </p:nvSpPr>
          <p:spPr>
            <a:xfrm>
              <a:off x="9669268" y="240531"/>
              <a:ext cx="36455" cy="35037"/>
            </a:xfrm>
            <a:custGeom>
              <a:avLst/>
              <a:gdLst>
                <a:gd name="connsiteX0" fmla="*/ 32099 w 36455"/>
                <a:gd name="connsiteY0" fmla="*/ 34789 h 35037"/>
                <a:gd name="connsiteX1" fmla="*/ 34027 w 36455"/>
                <a:gd name="connsiteY1" fmla="*/ 27824 h 35037"/>
                <a:gd name="connsiteX2" fmla="*/ 5988 w 36455"/>
                <a:gd name="connsiteY2" fmla="*/ 1213 h 35037"/>
                <a:gd name="connsiteX3" fmla="*/ 880 w 36455"/>
                <a:gd name="connsiteY3" fmla="*/ 6321 h 35037"/>
                <a:gd name="connsiteX4" fmla="*/ 32099 w 36455"/>
                <a:gd name="connsiteY4" fmla="*/ 34789 h 3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55" h="35037">
                  <a:moveTo>
                    <a:pt x="32099" y="34789"/>
                  </a:moveTo>
                  <a:cubicBezTo>
                    <a:pt x="36456" y="36432"/>
                    <a:pt x="38314" y="29467"/>
                    <a:pt x="34027" y="27824"/>
                  </a:cubicBezTo>
                  <a:cubicBezTo>
                    <a:pt x="21740" y="23144"/>
                    <a:pt x="14025" y="10929"/>
                    <a:pt x="5988" y="1213"/>
                  </a:cubicBezTo>
                  <a:cubicBezTo>
                    <a:pt x="3024" y="-2359"/>
                    <a:pt x="-2049" y="2749"/>
                    <a:pt x="880" y="6321"/>
                  </a:cubicBezTo>
                  <a:cubicBezTo>
                    <a:pt x="9953" y="17287"/>
                    <a:pt x="18275" y="29538"/>
                    <a:pt x="32099" y="3478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7DAFA267-CC25-3845-961E-D5A4127D0447}"/>
                </a:ext>
              </a:extLst>
            </p:cNvPr>
            <p:cNvSpPr/>
            <p:nvPr/>
          </p:nvSpPr>
          <p:spPr>
            <a:xfrm>
              <a:off x="9908587" y="257662"/>
              <a:ext cx="34504" cy="22161"/>
            </a:xfrm>
            <a:custGeom>
              <a:avLst/>
              <a:gdLst>
                <a:gd name="connsiteX0" fmla="*/ 4306 w 34504"/>
                <a:gd name="connsiteY0" fmla="*/ 21872 h 22161"/>
                <a:gd name="connsiteX1" fmla="*/ 32702 w 34504"/>
                <a:gd name="connsiteY1" fmla="*/ 6692 h 22161"/>
                <a:gd name="connsiteX2" fmla="*/ 29059 w 34504"/>
                <a:gd name="connsiteY2" fmla="*/ 441 h 22161"/>
                <a:gd name="connsiteX3" fmla="*/ 2377 w 34504"/>
                <a:gd name="connsiteY3" fmla="*/ 14907 h 22161"/>
                <a:gd name="connsiteX4" fmla="*/ 4306 w 34504"/>
                <a:gd name="connsiteY4" fmla="*/ 21872 h 2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04" h="22161">
                  <a:moveTo>
                    <a:pt x="4306" y="21872"/>
                  </a:moveTo>
                  <a:cubicBezTo>
                    <a:pt x="14307" y="17800"/>
                    <a:pt x="23165" y="11657"/>
                    <a:pt x="32702" y="6692"/>
                  </a:cubicBezTo>
                  <a:cubicBezTo>
                    <a:pt x="36810" y="4549"/>
                    <a:pt x="33166" y="-1702"/>
                    <a:pt x="29059" y="441"/>
                  </a:cubicBezTo>
                  <a:cubicBezTo>
                    <a:pt x="20093" y="5120"/>
                    <a:pt x="11771" y="11085"/>
                    <a:pt x="2377" y="14907"/>
                  </a:cubicBezTo>
                  <a:cubicBezTo>
                    <a:pt x="-1838" y="16657"/>
                    <a:pt x="19" y="23658"/>
                    <a:pt x="4306" y="218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0" name="Freeform 169">
            <a:extLst>
              <a:ext uri="{FF2B5EF4-FFF2-40B4-BE49-F238E27FC236}">
                <a16:creationId xmlns:a16="http://schemas.microsoft.com/office/drawing/2014/main" id="{E346854D-3B57-E341-91E6-9E2F1C11F9A5}"/>
              </a:ext>
            </a:extLst>
          </p:cNvPr>
          <p:cNvSpPr/>
          <p:nvPr/>
        </p:nvSpPr>
        <p:spPr>
          <a:xfrm>
            <a:off x="7537511" y="3329023"/>
            <a:ext cx="86122" cy="8894"/>
          </a:xfrm>
          <a:custGeom>
            <a:avLst/>
            <a:gdLst>
              <a:gd name="connsiteX0" fmla="*/ 81809 w 86122"/>
              <a:gd name="connsiteY0" fmla="*/ 0 h 8894"/>
              <a:gd name="connsiteX1" fmla="*/ 4300 w 86122"/>
              <a:gd name="connsiteY1" fmla="*/ 0 h 8894"/>
              <a:gd name="connsiteX2" fmla="*/ 4300 w 86122"/>
              <a:gd name="connsiteY2" fmla="*/ 8894 h 8894"/>
              <a:gd name="connsiteX3" fmla="*/ 81809 w 86122"/>
              <a:gd name="connsiteY3" fmla="*/ 8894 h 8894"/>
              <a:gd name="connsiteX4" fmla="*/ 81809 w 86122"/>
              <a:gd name="connsiteY4" fmla="*/ 0 h 8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122" h="8894">
                <a:moveTo>
                  <a:pt x="81809" y="0"/>
                </a:moveTo>
                <a:lnTo>
                  <a:pt x="4300" y="0"/>
                </a:lnTo>
                <a:cubicBezTo>
                  <a:pt x="-1415" y="0"/>
                  <a:pt x="-1451" y="8894"/>
                  <a:pt x="4300" y="8894"/>
                </a:cubicBezTo>
                <a:lnTo>
                  <a:pt x="81809" y="8894"/>
                </a:lnTo>
                <a:cubicBezTo>
                  <a:pt x="87560" y="8930"/>
                  <a:pt x="87560" y="0"/>
                  <a:pt x="81809" y="0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71" name="Freeform 170">
            <a:extLst>
              <a:ext uri="{FF2B5EF4-FFF2-40B4-BE49-F238E27FC236}">
                <a16:creationId xmlns:a16="http://schemas.microsoft.com/office/drawing/2014/main" id="{8FBD630E-CF7D-0B4F-978D-F676E13FA775}"/>
              </a:ext>
            </a:extLst>
          </p:cNvPr>
          <p:cNvSpPr/>
          <p:nvPr/>
        </p:nvSpPr>
        <p:spPr>
          <a:xfrm>
            <a:off x="7714676" y="3332737"/>
            <a:ext cx="89801" cy="8893"/>
          </a:xfrm>
          <a:custGeom>
            <a:avLst/>
            <a:gdLst>
              <a:gd name="connsiteX0" fmla="*/ 85488 w 89801"/>
              <a:gd name="connsiteY0" fmla="*/ 0 h 8893"/>
              <a:gd name="connsiteX1" fmla="*/ 4300 w 89801"/>
              <a:gd name="connsiteY1" fmla="*/ 0 h 8893"/>
              <a:gd name="connsiteX2" fmla="*/ 4300 w 89801"/>
              <a:gd name="connsiteY2" fmla="*/ 8894 h 8893"/>
              <a:gd name="connsiteX3" fmla="*/ 85488 w 89801"/>
              <a:gd name="connsiteY3" fmla="*/ 8894 h 8893"/>
              <a:gd name="connsiteX4" fmla="*/ 85488 w 89801"/>
              <a:gd name="connsiteY4" fmla="*/ 0 h 8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801" h="8893">
                <a:moveTo>
                  <a:pt x="85488" y="0"/>
                </a:moveTo>
                <a:lnTo>
                  <a:pt x="4300" y="0"/>
                </a:lnTo>
                <a:cubicBezTo>
                  <a:pt x="-1415" y="0"/>
                  <a:pt x="-1451" y="8894"/>
                  <a:pt x="4300" y="8894"/>
                </a:cubicBezTo>
                <a:lnTo>
                  <a:pt x="85488" y="8894"/>
                </a:lnTo>
                <a:cubicBezTo>
                  <a:pt x="91239" y="8894"/>
                  <a:pt x="91239" y="0"/>
                  <a:pt x="85488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72" name="Freeform 171">
            <a:extLst>
              <a:ext uri="{FF2B5EF4-FFF2-40B4-BE49-F238E27FC236}">
                <a16:creationId xmlns:a16="http://schemas.microsoft.com/office/drawing/2014/main" id="{2C3FB533-84A7-184D-9F0C-8AE0ACEDEEFF}"/>
              </a:ext>
            </a:extLst>
          </p:cNvPr>
          <p:cNvSpPr/>
          <p:nvPr/>
        </p:nvSpPr>
        <p:spPr>
          <a:xfrm>
            <a:off x="7880810" y="3328940"/>
            <a:ext cx="75071" cy="13584"/>
          </a:xfrm>
          <a:custGeom>
            <a:avLst/>
            <a:gdLst>
              <a:gd name="connsiteX0" fmla="*/ 69516 w 75071"/>
              <a:gd name="connsiteY0" fmla="*/ 261 h 13584"/>
              <a:gd name="connsiteX1" fmla="*/ 5437 w 75071"/>
              <a:gd name="connsiteY1" fmla="*/ 261 h 13584"/>
              <a:gd name="connsiteX2" fmla="*/ 3080 w 75071"/>
              <a:gd name="connsiteY2" fmla="*/ 8833 h 13584"/>
              <a:gd name="connsiteX3" fmla="*/ 71874 w 75071"/>
              <a:gd name="connsiteY3" fmla="*/ 8833 h 13584"/>
              <a:gd name="connsiteX4" fmla="*/ 69516 w 75071"/>
              <a:gd name="connsiteY4" fmla="*/ 261 h 13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71" h="13584">
                <a:moveTo>
                  <a:pt x="69516" y="261"/>
                </a:moveTo>
                <a:cubicBezTo>
                  <a:pt x="48549" y="4904"/>
                  <a:pt x="26154" y="7333"/>
                  <a:pt x="5437" y="261"/>
                </a:cubicBezTo>
                <a:cubicBezTo>
                  <a:pt x="8" y="-1597"/>
                  <a:pt x="-2350" y="7012"/>
                  <a:pt x="3080" y="8833"/>
                </a:cubicBezTo>
                <a:cubicBezTo>
                  <a:pt x="25261" y="16406"/>
                  <a:pt x="49407" y="13798"/>
                  <a:pt x="71874" y="8833"/>
                </a:cubicBezTo>
                <a:cubicBezTo>
                  <a:pt x="77482" y="7619"/>
                  <a:pt x="75088" y="-989"/>
                  <a:pt x="69516" y="261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73" name="Freeform 172">
            <a:extLst>
              <a:ext uri="{FF2B5EF4-FFF2-40B4-BE49-F238E27FC236}">
                <a16:creationId xmlns:a16="http://schemas.microsoft.com/office/drawing/2014/main" id="{E5824B5F-6A02-D14B-9962-63B174DF0338}"/>
              </a:ext>
            </a:extLst>
          </p:cNvPr>
          <p:cNvSpPr/>
          <p:nvPr/>
        </p:nvSpPr>
        <p:spPr>
          <a:xfrm>
            <a:off x="8046860" y="3329023"/>
            <a:ext cx="82394" cy="8894"/>
          </a:xfrm>
          <a:custGeom>
            <a:avLst/>
            <a:gdLst>
              <a:gd name="connsiteX0" fmla="*/ 78095 w 82394"/>
              <a:gd name="connsiteY0" fmla="*/ 0 h 8894"/>
              <a:gd name="connsiteX1" fmla="*/ 4300 w 82394"/>
              <a:gd name="connsiteY1" fmla="*/ 0 h 8894"/>
              <a:gd name="connsiteX2" fmla="*/ 4300 w 82394"/>
              <a:gd name="connsiteY2" fmla="*/ 8894 h 8894"/>
              <a:gd name="connsiteX3" fmla="*/ 78095 w 82394"/>
              <a:gd name="connsiteY3" fmla="*/ 8894 h 8894"/>
              <a:gd name="connsiteX4" fmla="*/ 78095 w 82394"/>
              <a:gd name="connsiteY4" fmla="*/ 0 h 8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394" h="8894">
                <a:moveTo>
                  <a:pt x="78095" y="0"/>
                </a:moveTo>
                <a:lnTo>
                  <a:pt x="4300" y="0"/>
                </a:lnTo>
                <a:cubicBezTo>
                  <a:pt x="-1415" y="0"/>
                  <a:pt x="-1451" y="8894"/>
                  <a:pt x="4300" y="8894"/>
                </a:cubicBezTo>
                <a:lnTo>
                  <a:pt x="78095" y="8894"/>
                </a:lnTo>
                <a:cubicBezTo>
                  <a:pt x="83810" y="8930"/>
                  <a:pt x="83845" y="0"/>
                  <a:pt x="78095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74" name="Freeform 173">
            <a:extLst>
              <a:ext uri="{FF2B5EF4-FFF2-40B4-BE49-F238E27FC236}">
                <a16:creationId xmlns:a16="http://schemas.microsoft.com/office/drawing/2014/main" id="{6963DF02-87D3-4344-BE21-8C5F9A1603E9}"/>
              </a:ext>
            </a:extLst>
          </p:cNvPr>
          <p:cNvSpPr/>
          <p:nvPr/>
        </p:nvSpPr>
        <p:spPr>
          <a:xfrm>
            <a:off x="8209224" y="3329023"/>
            <a:ext cx="63963" cy="8894"/>
          </a:xfrm>
          <a:custGeom>
            <a:avLst/>
            <a:gdLst>
              <a:gd name="connsiteX0" fmla="*/ 59677 w 63963"/>
              <a:gd name="connsiteY0" fmla="*/ 0 h 8894"/>
              <a:gd name="connsiteX1" fmla="*/ 4313 w 63963"/>
              <a:gd name="connsiteY1" fmla="*/ 0 h 8894"/>
              <a:gd name="connsiteX2" fmla="*/ 4313 w 63963"/>
              <a:gd name="connsiteY2" fmla="*/ 8894 h 8894"/>
              <a:gd name="connsiteX3" fmla="*/ 59677 w 63963"/>
              <a:gd name="connsiteY3" fmla="*/ 8894 h 8894"/>
              <a:gd name="connsiteX4" fmla="*/ 59677 w 63963"/>
              <a:gd name="connsiteY4" fmla="*/ 0 h 8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63" h="8894">
                <a:moveTo>
                  <a:pt x="59677" y="0"/>
                </a:moveTo>
                <a:lnTo>
                  <a:pt x="4313" y="0"/>
                </a:lnTo>
                <a:cubicBezTo>
                  <a:pt x="-1438" y="0"/>
                  <a:pt x="-1438" y="8894"/>
                  <a:pt x="4313" y="8894"/>
                </a:cubicBezTo>
                <a:lnTo>
                  <a:pt x="59677" y="8894"/>
                </a:lnTo>
                <a:cubicBezTo>
                  <a:pt x="65392" y="8930"/>
                  <a:pt x="65392" y="0"/>
                  <a:pt x="59677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id="{19948E75-D4EC-634A-B394-E6EFF0985386}"/>
              </a:ext>
            </a:extLst>
          </p:cNvPr>
          <p:cNvSpPr/>
          <p:nvPr/>
        </p:nvSpPr>
        <p:spPr>
          <a:xfrm>
            <a:off x="8338397" y="3332737"/>
            <a:ext cx="82416" cy="8893"/>
          </a:xfrm>
          <a:custGeom>
            <a:avLst/>
            <a:gdLst>
              <a:gd name="connsiteX0" fmla="*/ 78130 w 82416"/>
              <a:gd name="connsiteY0" fmla="*/ 0 h 8893"/>
              <a:gd name="connsiteX1" fmla="*/ 4300 w 82416"/>
              <a:gd name="connsiteY1" fmla="*/ 0 h 8893"/>
              <a:gd name="connsiteX2" fmla="*/ 4300 w 82416"/>
              <a:gd name="connsiteY2" fmla="*/ 8894 h 8893"/>
              <a:gd name="connsiteX3" fmla="*/ 78130 w 82416"/>
              <a:gd name="connsiteY3" fmla="*/ 8894 h 8893"/>
              <a:gd name="connsiteX4" fmla="*/ 78130 w 82416"/>
              <a:gd name="connsiteY4" fmla="*/ 0 h 8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6" h="8893">
                <a:moveTo>
                  <a:pt x="78130" y="0"/>
                </a:moveTo>
                <a:lnTo>
                  <a:pt x="4300" y="0"/>
                </a:lnTo>
                <a:cubicBezTo>
                  <a:pt x="-1415" y="0"/>
                  <a:pt x="-1451" y="8894"/>
                  <a:pt x="4300" y="8894"/>
                </a:cubicBezTo>
                <a:lnTo>
                  <a:pt x="78130" y="8894"/>
                </a:lnTo>
                <a:cubicBezTo>
                  <a:pt x="83845" y="8894"/>
                  <a:pt x="83845" y="0"/>
                  <a:pt x="78130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76" name="Freeform 175">
            <a:extLst>
              <a:ext uri="{FF2B5EF4-FFF2-40B4-BE49-F238E27FC236}">
                <a16:creationId xmlns:a16="http://schemas.microsoft.com/office/drawing/2014/main" id="{C008CDCA-03B5-D94A-B171-1214F92DEEAD}"/>
              </a:ext>
            </a:extLst>
          </p:cNvPr>
          <p:cNvSpPr/>
          <p:nvPr/>
        </p:nvSpPr>
        <p:spPr>
          <a:xfrm>
            <a:off x="8482343" y="3325344"/>
            <a:ext cx="67642" cy="8893"/>
          </a:xfrm>
          <a:custGeom>
            <a:avLst/>
            <a:gdLst>
              <a:gd name="connsiteX0" fmla="*/ 63343 w 67642"/>
              <a:gd name="connsiteY0" fmla="*/ 0 h 8893"/>
              <a:gd name="connsiteX1" fmla="*/ 4300 w 67642"/>
              <a:gd name="connsiteY1" fmla="*/ 0 h 8893"/>
              <a:gd name="connsiteX2" fmla="*/ 4300 w 67642"/>
              <a:gd name="connsiteY2" fmla="*/ 8894 h 8893"/>
              <a:gd name="connsiteX3" fmla="*/ 63343 w 67642"/>
              <a:gd name="connsiteY3" fmla="*/ 8894 h 8893"/>
              <a:gd name="connsiteX4" fmla="*/ 63343 w 67642"/>
              <a:gd name="connsiteY4" fmla="*/ 0 h 8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642" h="8893">
                <a:moveTo>
                  <a:pt x="63343" y="0"/>
                </a:moveTo>
                <a:lnTo>
                  <a:pt x="4300" y="0"/>
                </a:lnTo>
                <a:cubicBezTo>
                  <a:pt x="-1415" y="0"/>
                  <a:pt x="-1451" y="8894"/>
                  <a:pt x="4300" y="8894"/>
                </a:cubicBezTo>
                <a:lnTo>
                  <a:pt x="63343" y="8894"/>
                </a:lnTo>
                <a:cubicBezTo>
                  <a:pt x="69058" y="8894"/>
                  <a:pt x="69094" y="0"/>
                  <a:pt x="63343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AC87E35F-0485-7047-94C1-CDC5658D17DF}"/>
              </a:ext>
            </a:extLst>
          </p:cNvPr>
          <p:cNvSpPr/>
          <p:nvPr/>
        </p:nvSpPr>
        <p:spPr>
          <a:xfrm>
            <a:off x="8607890" y="3325344"/>
            <a:ext cx="86028" cy="12617"/>
          </a:xfrm>
          <a:custGeom>
            <a:avLst/>
            <a:gdLst>
              <a:gd name="connsiteX0" fmla="*/ 81742 w 86028"/>
              <a:gd name="connsiteY0" fmla="*/ 0 h 12617"/>
              <a:gd name="connsiteX1" fmla="*/ 4233 w 86028"/>
              <a:gd name="connsiteY1" fmla="*/ 3679 h 12617"/>
              <a:gd name="connsiteX2" fmla="*/ 4233 w 86028"/>
              <a:gd name="connsiteY2" fmla="*/ 12573 h 12617"/>
              <a:gd name="connsiteX3" fmla="*/ 81742 w 86028"/>
              <a:gd name="connsiteY3" fmla="*/ 8894 h 12617"/>
              <a:gd name="connsiteX4" fmla="*/ 81742 w 86028"/>
              <a:gd name="connsiteY4" fmla="*/ 0 h 12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28" h="12617">
                <a:moveTo>
                  <a:pt x="81742" y="0"/>
                </a:moveTo>
                <a:cubicBezTo>
                  <a:pt x="55811" y="72"/>
                  <a:pt x="29986" y="286"/>
                  <a:pt x="4233" y="3679"/>
                </a:cubicBezTo>
                <a:cubicBezTo>
                  <a:pt x="-1375" y="4429"/>
                  <a:pt x="-1447" y="13323"/>
                  <a:pt x="4233" y="12573"/>
                </a:cubicBezTo>
                <a:cubicBezTo>
                  <a:pt x="29986" y="9180"/>
                  <a:pt x="55811" y="8965"/>
                  <a:pt x="81742" y="8894"/>
                </a:cubicBezTo>
                <a:cubicBezTo>
                  <a:pt x="87457" y="8894"/>
                  <a:pt x="87457" y="0"/>
                  <a:pt x="81742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EA2E98D6-B00B-214D-9D79-10D3580C8D44}"/>
              </a:ext>
            </a:extLst>
          </p:cNvPr>
          <p:cNvSpPr/>
          <p:nvPr/>
        </p:nvSpPr>
        <p:spPr>
          <a:xfrm>
            <a:off x="8762807" y="3325344"/>
            <a:ext cx="97195" cy="8893"/>
          </a:xfrm>
          <a:custGeom>
            <a:avLst/>
            <a:gdLst>
              <a:gd name="connsiteX0" fmla="*/ 92882 w 97195"/>
              <a:gd name="connsiteY0" fmla="*/ 0 h 8893"/>
              <a:gd name="connsiteX1" fmla="*/ 4300 w 97195"/>
              <a:gd name="connsiteY1" fmla="*/ 0 h 8893"/>
              <a:gd name="connsiteX2" fmla="*/ 4300 w 97195"/>
              <a:gd name="connsiteY2" fmla="*/ 8894 h 8893"/>
              <a:gd name="connsiteX3" fmla="*/ 92882 w 97195"/>
              <a:gd name="connsiteY3" fmla="*/ 8894 h 8893"/>
              <a:gd name="connsiteX4" fmla="*/ 92882 w 97195"/>
              <a:gd name="connsiteY4" fmla="*/ 0 h 8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195" h="8893">
                <a:moveTo>
                  <a:pt x="92882" y="0"/>
                </a:moveTo>
                <a:lnTo>
                  <a:pt x="4300" y="0"/>
                </a:lnTo>
                <a:cubicBezTo>
                  <a:pt x="-1415" y="0"/>
                  <a:pt x="-1451" y="8894"/>
                  <a:pt x="4300" y="8894"/>
                </a:cubicBezTo>
                <a:lnTo>
                  <a:pt x="92882" y="8894"/>
                </a:lnTo>
                <a:cubicBezTo>
                  <a:pt x="98633" y="8894"/>
                  <a:pt x="98633" y="0"/>
                  <a:pt x="92882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79" name="Freeform 178">
            <a:extLst>
              <a:ext uri="{FF2B5EF4-FFF2-40B4-BE49-F238E27FC236}">
                <a16:creationId xmlns:a16="http://schemas.microsoft.com/office/drawing/2014/main" id="{F0068142-189D-7B46-8F42-B8A15E20CABE}"/>
              </a:ext>
            </a:extLst>
          </p:cNvPr>
          <p:cNvSpPr/>
          <p:nvPr/>
        </p:nvSpPr>
        <p:spPr>
          <a:xfrm>
            <a:off x="8877214" y="3325344"/>
            <a:ext cx="75049" cy="8893"/>
          </a:xfrm>
          <a:custGeom>
            <a:avLst/>
            <a:gdLst>
              <a:gd name="connsiteX0" fmla="*/ 70736 w 75049"/>
              <a:gd name="connsiteY0" fmla="*/ 0 h 8893"/>
              <a:gd name="connsiteX1" fmla="*/ 4300 w 75049"/>
              <a:gd name="connsiteY1" fmla="*/ 0 h 8893"/>
              <a:gd name="connsiteX2" fmla="*/ 4300 w 75049"/>
              <a:gd name="connsiteY2" fmla="*/ 8894 h 8893"/>
              <a:gd name="connsiteX3" fmla="*/ 70736 w 75049"/>
              <a:gd name="connsiteY3" fmla="*/ 8894 h 8893"/>
              <a:gd name="connsiteX4" fmla="*/ 70736 w 75049"/>
              <a:gd name="connsiteY4" fmla="*/ 0 h 8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49" h="8893">
                <a:moveTo>
                  <a:pt x="70736" y="0"/>
                </a:moveTo>
                <a:lnTo>
                  <a:pt x="4300" y="0"/>
                </a:lnTo>
                <a:cubicBezTo>
                  <a:pt x="-1415" y="0"/>
                  <a:pt x="-1451" y="8894"/>
                  <a:pt x="4300" y="8894"/>
                </a:cubicBezTo>
                <a:lnTo>
                  <a:pt x="70736" y="8894"/>
                </a:lnTo>
                <a:cubicBezTo>
                  <a:pt x="76487" y="8894"/>
                  <a:pt x="76487" y="0"/>
                  <a:pt x="70736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80" name="Freeform 179">
            <a:extLst>
              <a:ext uri="{FF2B5EF4-FFF2-40B4-BE49-F238E27FC236}">
                <a16:creationId xmlns:a16="http://schemas.microsoft.com/office/drawing/2014/main" id="{6E3A94E4-1A5A-CB49-BC60-EAB0C319E421}"/>
              </a:ext>
            </a:extLst>
          </p:cNvPr>
          <p:cNvSpPr/>
          <p:nvPr/>
        </p:nvSpPr>
        <p:spPr>
          <a:xfrm>
            <a:off x="9010088" y="3325344"/>
            <a:ext cx="63976" cy="8893"/>
          </a:xfrm>
          <a:custGeom>
            <a:avLst/>
            <a:gdLst>
              <a:gd name="connsiteX0" fmla="*/ 59664 w 63976"/>
              <a:gd name="connsiteY0" fmla="*/ 0 h 8893"/>
              <a:gd name="connsiteX1" fmla="*/ 4300 w 63976"/>
              <a:gd name="connsiteY1" fmla="*/ 0 h 8893"/>
              <a:gd name="connsiteX2" fmla="*/ 4300 w 63976"/>
              <a:gd name="connsiteY2" fmla="*/ 8894 h 8893"/>
              <a:gd name="connsiteX3" fmla="*/ 59664 w 63976"/>
              <a:gd name="connsiteY3" fmla="*/ 8894 h 8893"/>
              <a:gd name="connsiteX4" fmla="*/ 59664 w 63976"/>
              <a:gd name="connsiteY4" fmla="*/ 0 h 8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76" h="8893">
                <a:moveTo>
                  <a:pt x="59664" y="0"/>
                </a:moveTo>
                <a:lnTo>
                  <a:pt x="4300" y="0"/>
                </a:lnTo>
                <a:cubicBezTo>
                  <a:pt x="-1415" y="0"/>
                  <a:pt x="-1451" y="8894"/>
                  <a:pt x="4300" y="8894"/>
                </a:cubicBezTo>
                <a:lnTo>
                  <a:pt x="59664" y="8894"/>
                </a:lnTo>
                <a:cubicBezTo>
                  <a:pt x="65414" y="8894"/>
                  <a:pt x="65414" y="0"/>
                  <a:pt x="59664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81" name="Freeform 180">
            <a:extLst>
              <a:ext uri="{FF2B5EF4-FFF2-40B4-BE49-F238E27FC236}">
                <a16:creationId xmlns:a16="http://schemas.microsoft.com/office/drawing/2014/main" id="{CBFB5B50-8CF8-3941-90DE-B058A9EC1BD4}"/>
              </a:ext>
            </a:extLst>
          </p:cNvPr>
          <p:cNvSpPr/>
          <p:nvPr/>
        </p:nvSpPr>
        <p:spPr>
          <a:xfrm>
            <a:off x="9131889" y="3325344"/>
            <a:ext cx="82416" cy="8893"/>
          </a:xfrm>
          <a:custGeom>
            <a:avLst/>
            <a:gdLst>
              <a:gd name="connsiteX0" fmla="*/ 78130 w 82416"/>
              <a:gd name="connsiteY0" fmla="*/ 0 h 8893"/>
              <a:gd name="connsiteX1" fmla="*/ 4300 w 82416"/>
              <a:gd name="connsiteY1" fmla="*/ 0 h 8893"/>
              <a:gd name="connsiteX2" fmla="*/ 4300 w 82416"/>
              <a:gd name="connsiteY2" fmla="*/ 8894 h 8893"/>
              <a:gd name="connsiteX3" fmla="*/ 78130 w 82416"/>
              <a:gd name="connsiteY3" fmla="*/ 8894 h 8893"/>
              <a:gd name="connsiteX4" fmla="*/ 78130 w 82416"/>
              <a:gd name="connsiteY4" fmla="*/ 0 h 8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6" h="8893">
                <a:moveTo>
                  <a:pt x="78130" y="0"/>
                </a:moveTo>
                <a:lnTo>
                  <a:pt x="4300" y="0"/>
                </a:lnTo>
                <a:cubicBezTo>
                  <a:pt x="-1415" y="0"/>
                  <a:pt x="-1451" y="8894"/>
                  <a:pt x="4300" y="8894"/>
                </a:cubicBezTo>
                <a:lnTo>
                  <a:pt x="78130" y="8894"/>
                </a:lnTo>
                <a:cubicBezTo>
                  <a:pt x="83845" y="8894"/>
                  <a:pt x="83845" y="0"/>
                  <a:pt x="78130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82" name="Freeform 181">
            <a:extLst>
              <a:ext uri="{FF2B5EF4-FFF2-40B4-BE49-F238E27FC236}">
                <a16:creationId xmlns:a16="http://schemas.microsoft.com/office/drawing/2014/main" id="{E5925BBC-F6FF-544A-8E79-1CA373005F11}"/>
              </a:ext>
            </a:extLst>
          </p:cNvPr>
          <p:cNvSpPr/>
          <p:nvPr/>
        </p:nvSpPr>
        <p:spPr>
          <a:xfrm>
            <a:off x="9290587" y="3325344"/>
            <a:ext cx="86109" cy="8893"/>
          </a:xfrm>
          <a:custGeom>
            <a:avLst/>
            <a:gdLst>
              <a:gd name="connsiteX0" fmla="*/ 81809 w 86109"/>
              <a:gd name="connsiteY0" fmla="*/ 0 h 8893"/>
              <a:gd name="connsiteX1" fmla="*/ 4300 w 86109"/>
              <a:gd name="connsiteY1" fmla="*/ 0 h 8893"/>
              <a:gd name="connsiteX2" fmla="*/ 4300 w 86109"/>
              <a:gd name="connsiteY2" fmla="*/ 8894 h 8893"/>
              <a:gd name="connsiteX3" fmla="*/ 81809 w 86109"/>
              <a:gd name="connsiteY3" fmla="*/ 8894 h 8893"/>
              <a:gd name="connsiteX4" fmla="*/ 81809 w 86109"/>
              <a:gd name="connsiteY4" fmla="*/ 0 h 8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109" h="8893">
                <a:moveTo>
                  <a:pt x="81809" y="0"/>
                </a:moveTo>
                <a:lnTo>
                  <a:pt x="4300" y="0"/>
                </a:lnTo>
                <a:cubicBezTo>
                  <a:pt x="-1415" y="0"/>
                  <a:pt x="-1451" y="8894"/>
                  <a:pt x="4300" y="8894"/>
                </a:cubicBezTo>
                <a:lnTo>
                  <a:pt x="81809" y="8894"/>
                </a:lnTo>
                <a:cubicBezTo>
                  <a:pt x="87524" y="8894"/>
                  <a:pt x="87560" y="0"/>
                  <a:pt x="81809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83" name="Freeform 182">
            <a:extLst>
              <a:ext uri="{FF2B5EF4-FFF2-40B4-BE49-F238E27FC236}">
                <a16:creationId xmlns:a16="http://schemas.microsoft.com/office/drawing/2014/main" id="{3059349A-FB15-9249-B55D-77C4DDADA751}"/>
              </a:ext>
            </a:extLst>
          </p:cNvPr>
          <p:cNvSpPr/>
          <p:nvPr/>
        </p:nvSpPr>
        <p:spPr>
          <a:xfrm>
            <a:off x="9438199" y="3321665"/>
            <a:ext cx="67669" cy="8893"/>
          </a:xfrm>
          <a:custGeom>
            <a:avLst/>
            <a:gdLst>
              <a:gd name="connsiteX0" fmla="*/ 63356 w 67669"/>
              <a:gd name="connsiteY0" fmla="*/ 0 h 8893"/>
              <a:gd name="connsiteX1" fmla="*/ 4313 w 67669"/>
              <a:gd name="connsiteY1" fmla="*/ 0 h 8893"/>
              <a:gd name="connsiteX2" fmla="*/ 4313 w 67669"/>
              <a:gd name="connsiteY2" fmla="*/ 8894 h 8893"/>
              <a:gd name="connsiteX3" fmla="*/ 63356 w 67669"/>
              <a:gd name="connsiteY3" fmla="*/ 8894 h 8893"/>
              <a:gd name="connsiteX4" fmla="*/ 63356 w 67669"/>
              <a:gd name="connsiteY4" fmla="*/ 0 h 8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669" h="8893">
                <a:moveTo>
                  <a:pt x="63356" y="0"/>
                </a:moveTo>
                <a:lnTo>
                  <a:pt x="4313" y="0"/>
                </a:lnTo>
                <a:cubicBezTo>
                  <a:pt x="-1438" y="0"/>
                  <a:pt x="-1438" y="8894"/>
                  <a:pt x="4313" y="8894"/>
                </a:cubicBezTo>
                <a:lnTo>
                  <a:pt x="63356" y="8894"/>
                </a:lnTo>
                <a:cubicBezTo>
                  <a:pt x="69107" y="8894"/>
                  <a:pt x="69107" y="0"/>
                  <a:pt x="63356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84" name="Freeform 183">
            <a:extLst>
              <a:ext uri="{FF2B5EF4-FFF2-40B4-BE49-F238E27FC236}">
                <a16:creationId xmlns:a16="http://schemas.microsoft.com/office/drawing/2014/main" id="{015E8AD9-2335-2F46-9118-69C66CFE7E4C}"/>
              </a:ext>
            </a:extLst>
          </p:cNvPr>
          <p:cNvSpPr/>
          <p:nvPr/>
        </p:nvSpPr>
        <p:spPr>
          <a:xfrm>
            <a:off x="9593232" y="3329023"/>
            <a:ext cx="54377" cy="8894"/>
          </a:xfrm>
          <a:custGeom>
            <a:avLst/>
            <a:gdLst>
              <a:gd name="connsiteX0" fmla="*/ 50091 w 54377"/>
              <a:gd name="connsiteY0" fmla="*/ 0 h 8894"/>
              <a:gd name="connsiteX1" fmla="*/ 4300 w 54377"/>
              <a:gd name="connsiteY1" fmla="*/ 0 h 8894"/>
              <a:gd name="connsiteX2" fmla="*/ 4300 w 54377"/>
              <a:gd name="connsiteY2" fmla="*/ 8894 h 8894"/>
              <a:gd name="connsiteX3" fmla="*/ 50091 w 54377"/>
              <a:gd name="connsiteY3" fmla="*/ 8894 h 8894"/>
              <a:gd name="connsiteX4" fmla="*/ 50091 w 54377"/>
              <a:gd name="connsiteY4" fmla="*/ 0 h 8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377" h="8894">
                <a:moveTo>
                  <a:pt x="50091" y="0"/>
                </a:moveTo>
                <a:lnTo>
                  <a:pt x="4300" y="0"/>
                </a:lnTo>
                <a:cubicBezTo>
                  <a:pt x="-1415" y="0"/>
                  <a:pt x="-1451" y="8894"/>
                  <a:pt x="4300" y="8894"/>
                </a:cubicBezTo>
                <a:lnTo>
                  <a:pt x="50091" y="8894"/>
                </a:lnTo>
                <a:cubicBezTo>
                  <a:pt x="55806" y="8930"/>
                  <a:pt x="55806" y="0"/>
                  <a:pt x="50091" y="0"/>
                </a:cubicBezTo>
                <a:close/>
              </a:path>
            </a:pathLst>
          </a:custGeom>
          <a:solidFill>
            <a:srgbClr val="030303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185" name="Graphic 1">
            <a:extLst>
              <a:ext uri="{FF2B5EF4-FFF2-40B4-BE49-F238E27FC236}">
                <a16:creationId xmlns:a16="http://schemas.microsoft.com/office/drawing/2014/main" id="{B4A9B807-0A18-DC4D-BD1A-441CB0B343A2}"/>
              </a:ext>
            </a:extLst>
          </p:cNvPr>
          <p:cNvGrpSpPr/>
          <p:nvPr/>
        </p:nvGrpSpPr>
        <p:grpSpPr>
          <a:xfrm>
            <a:off x="8152143" y="1703440"/>
            <a:ext cx="819393" cy="570308"/>
            <a:chOff x="8152143" y="1703440"/>
            <a:chExt cx="819393" cy="570308"/>
          </a:xfrm>
          <a:solidFill>
            <a:schemeClr val="accent5"/>
          </a:solidFill>
        </p:grpSpPr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2FE22F1F-F88C-0C4D-8216-C7A7788090D2}"/>
                </a:ext>
              </a:extLst>
            </p:cNvPr>
            <p:cNvSpPr/>
            <p:nvPr/>
          </p:nvSpPr>
          <p:spPr>
            <a:xfrm>
              <a:off x="8152143" y="1703440"/>
              <a:ext cx="250511" cy="377825"/>
            </a:xfrm>
            <a:custGeom>
              <a:avLst/>
              <a:gdLst>
                <a:gd name="connsiteX0" fmla="*/ 249846 w 250511"/>
                <a:gd name="connsiteY0" fmla="*/ 237766 h 377825"/>
                <a:gd name="connsiteX1" fmla="*/ 246310 w 250511"/>
                <a:gd name="connsiteY1" fmla="*/ 193368 h 377825"/>
                <a:gd name="connsiteX2" fmla="*/ 245882 w 250511"/>
                <a:gd name="connsiteY2" fmla="*/ 190582 h 377825"/>
                <a:gd name="connsiteX3" fmla="*/ 242667 w 250511"/>
                <a:gd name="connsiteY3" fmla="*/ 172973 h 377825"/>
                <a:gd name="connsiteX4" fmla="*/ 242167 w 250511"/>
                <a:gd name="connsiteY4" fmla="*/ 170687 h 377825"/>
                <a:gd name="connsiteX5" fmla="*/ 238916 w 250511"/>
                <a:gd name="connsiteY5" fmla="*/ 156113 h 377825"/>
                <a:gd name="connsiteX6" fmla="*/ 232416 w 250511"/>
                <a:gd name="connsiteY6" fmla="*/ 131110 h 377825"/>
                <a:gd name="connsiteX7" fmla="*/ 231523 w 250511"/>
                <a:gd name="connsiteY7" fmla="*/ 127931 h 377825"/>
                <a:gd name="connsiteX8" fmla="*/ 212377 w 250511"/>
                <a:gd name="connsiteY8" fmla="*/ 71674 h 377825"/>
                <a:gd name="connsiteX9" fmla="*/ 211627 w 250511"/>
                <a:gd name="connsiteY9" fmla="*/ 67710 h 377825"/>
                <a:gd name="connsiteX10" fmla="*/ 210663 w 250511"/>
                <a:gd name="connsiteY10" fmla="*/ 67638 h 377825"/>
                <a:gd name="connsiteX11" fmla="*/ 206591 w 250511"/>
                <a:gd name="connsiteY11" fmla="*/ 58173 h 377825"/>
                <a:gd name="connsiteX12" fmla="*/ 171444 w 250511"/>
                <a:gd name="connsiteY12" fmla="*/ 14203 h 377825"/>
                <a:gd name="connsiteX13" fmla="*/ 141190 w 250511"/>
                <a:gd name="connsiteY13" fmla="*/ 630 h 377825"/>
                <a:gd name="connsiteX14" fmla="*/ 139368 w 250511"/>
                <a:gd name="connsiteY14" fmla="*/ 23 h 377825"/>
                <a:gd name="connsiteX15" fmla="*/ 62823 w 250511"/>
                <a:gd name="connsiteY15" fmla="*/ 56172 h 377825"/>
                <a:gd name="connsiteX16" fmla="*/ 61001 w 250511"/>
                <a:gd name="connsiteY16" fmla="*/ 58530 h 377825"/>
                <a:gd name="connsiteX17" fmla="*/ 60680 w 250511"/>
                <a:gd name="connsiteY17" fmla="*/ 58923 h 377825"/>
                <a:gd name="connsiteX18" fmla="*/ 35998 w 250511"/>
                <a:gd name="connsiteY18" fmla="*/ 96820 h 377825"/>
                <a:gd name="connsiteX19" fmla="*/ 35605 w 250511"/>
                <a:gd name="connsiteY19" fmla="*/ 97535 h 377825"/>
                <a:gd name="connsiteX20" fmla="*/ 9816 w 250511"/>
                <a:gd name="connsiteY20" fmla="*/ 158685 h 377825"/>
                <a:gd name="connsiteX21" fmla="*/ 2423 w 250511"/>
                <a:gd name="connsiteY21" fmla="*/ 257805 h 377825"/>
                <a:gd name="connsiteX22" fmla="*/ 2458 w 250511"/>
                <a:gd name="connsiteY22" fmla="*/ 257983 h 377825"/>
                <a:gd name="connsiteX23" fmla="*/ 18246 w 250511"/>
                <a:gd name="connsiteY23" fmla="*/ 306775 h 377825"/>
                <a:gd name="connsiteX24" fmla="*/ 18960 w 250511"/>
                <a:gd name="connsiteY24" fmla="*/ 310669 h 377825"/>
                <a:gd name="connsiteX25" fmla="*/ 20389 w 250511"/>
                <a:gd name="connsiteY25" fmla="*/ 310704 h 377825"/>
                <a:gd name="connsiteX26" fmla="*/ 58858 w 250511"/>
                <a:gd name="connsiteY26" fmla="*/ 353674 h 377825"/>
                <a:gd name="connsiteX27" fmla="*/ 145512 w 250511"/>
                <a:gd name="connsiteY27" fmla="*/ 376677 h 377825"/>
                <a:gd name="connsiteX28" fmla="*/ 220485 w 250511"/>
                <a:gd name="connsiteY28" fmla="*/ 331671 h 377825"/>
                <a:gd name="connsiteX29" fmla="*/ 221378 w 250511"/>
                <a:gd name="connsiteY29" fmla="*/ 331385 h 377825"/>
                <a:gd name="connsiteX30" fmla="*/ 222700 w 250511"/>
                <a:gd name="connsiteY30" fmla="*/ 328885 h 377825"/>
                <a:gd name="connsiteX31" fmla="*/ 222879 w 250511"/>
                <a:gd name="connsiteY31" fmla="*/ 328635 h 377825"/>
                <a:gd name="connsiteX32" fmla="*/ 236880 w 250511"/>
                <a:gd name="connsiteY32" fmla="*/ 304668 h 377825"/>
                <a:gd name="connsiteX33" fmla="*/ 237452 w 250511"/>
                <a:gd name="connsiteY33" fmla="*/ 303311 h 377825"/>
                <a:gd name="connsiteX34" fmla="*/ 249811 w 250511"/>
                <a:gd name="connsiteY34" fmla="*/ 240838 h 377825"/>
                <a:gd name="connsiteX35" fmla="*/ 249846 w 250511"/>
                <a:gd name="connsiteY35" fmla="*/ 237766 h 377825"/>
                <a:gd name="connsiteX36" fmla="*/ 140868 w 250511"/>
                <a:gd name="connsiteY36" fmla="*/ 5238 h 377825"/>
                <a:gd name="connsiteX37" fmla="*/ 175230 w 250511"/>
                <a:gd name="connsiteY37" fmla="*/ 22561 h 377825"/>
                <a:gd name="connsiteX38" fmla="*/ 184874 w 250511"/>
                <a:gd name="connsiteY38" fmla="*/ 32098 h 377825"/>
                <a:gd name="connsiteX39" fmla="*/ 143583 w 250511"/>
                <a:gd name="connsiteY39" fmla="*/ 28026 h 377825"/>
                <a:gd name="connsiteX40" fmla="*/ 111436 w 250511"/>
                <a:gd name="connsiteY40" fmla="*/ 25454 h 377825"/>
                <a:gd name="connsiteX41" fmla="*/ 98792 w 250511"/>
                <a:gd name="connsiteY41" fmla="*/ 23740 h 377825"/>
                <a:gd name="connsiteX42" fmla="*/ 138118 w 250511"/>
                <a:gd name="connsiteY42" fmla="*/ 4487 h 377825"/>
                <a:gd name="connsiteX43" fmla="*/ 140868 w 250511"/>
                <a:gd name="connsiteY43" fmla="*/ 5238 h 377825"/>
                <a:gd name="connsiteX44" fmla="*/ 93041 w 250511"/>
                <a:gd name="connsiteY44" fmla="*/ 28598 h 377825"/>
                <a:gd name="connsiteX45" fmla="*/ 94220 w 250511"/>
                <a:gd name="connsiteY45" fmla="*/ 28598 h 377825"/>
                <a:gd name="connsiteX46" fmla="*/ 115401 w 250511"/>
                <a:gd name="connsiteY46" fmla="*/ 30169 h 377825"/>
                <a:gd name="connsiteX47" fmla="*/ 143619 w 250511"/>
                <a:gd name="connsiteY47" fmla="*/ 32098 h 377825"/>
                <a:gd name="connsiteX48" fmla="*/ 189482 w 250511"/>
                <a:gd name="connsiteY48" fmla="*/ 37849 h 377825"/>
                <a:gd name="connsiteX49" fmla="*/ 189660 w 250511"/>
                <a:gd name="connsiteY49" fmla="*/ 37884 h 377825"/>
                <a:gd name="connsiteX50" fmla="*/ 206091 w 250511"/>
                <a:gd name="connsiteY50" fmla="*/ 67424 h 377825"/>
                <a:gd name="connsiteX51" fmla="*/ 135082 w 250511"/>
                <a:gd name="connsiteY51" fmla="*/ 63280 h 377825"/>
                <a:gd name="connsiteX52" fmla="*/ 99399 w 250511"/>
                <a:gd name="connsiteY52" fmla="*/ 60709 h 377825"/>
                <a:gd name="connsiteX53" fmla="*/ 67645 w 250511"/>
                <a:gd name="connsiteY53" fmla="*/ 56458 h 377825"/>
                <a:gd name="connsiteX54" fmla="*/ 93041 w 250511"/>
                <a:gd name="connsiteY54" fmla="*/ 28598 h 377825"/>
                <a:gd name="connsiteX55" fmla="*/ 55001 w 250511"/>
                <a:gd name="connsiteY55" fmla="*/ 73960 h 377825"/>
                <a:gd name="connsiteX56" fmla="*/ 64645 w 250511"/>
                <a:gd name="connsiteY56" fmla="*/ 60316 h 377825"/>
                <a:gd name="connsiteX57" fmla="*/ 97506 w 250511"/>
                <a:gd name="connsiteY57" fmla="*/ 64638 h 377825"/>
                <a:gd name="connsiteX58" fmla="*/ 135046 w 250511"/>
                <a:gd name="connsiteY58" fmla="*/ 67317 h 377825"/>
                <a:gd name="connsiteX59" fmla="*/ 207698 w 250511"/>
                <a:gd name="connsiteY59" fmla="*/ 71567 h 377825"/>
                <a:gd name="connsiteX60" fmla="*/ 216235 w 250511"/>
                <a:gd name="connsiteY60" fmla="*/ 94749 h 377825"/>
                <a:gd name="connsiteX61" fmla="*/ 127902 w 250511"/>
                <a:gd name="connsiteY61" fmla="*/ 97320 h 377825"/>
                <a:gd name="connsiteX62" fmla="*/ 41177 w 250511"/>
                <a:gd name="connsiteY62" fmla="*/ 96320 h 377825"/>
                <a:gd name="connsiteX63" fmla="*/ 55001 w 250511"/>
                <a:gd name="connsiteY63" fmla="*/ 73960 h 377825"/>
                <a:gd name="connsiteX64" fmla="*/ 38891 w 250511"/>
                <a:gd name="connsiteY64" fmla="*/ 100321 h 377825"/>
                <a:gd name="connsiteX65" fmla="*/ 127938 w 250511"/>
                <a:gd name="connsiteY65" fmla="*/ 101357 h 377825"/>
                <a:gd name="connsiteX66" fmla="*/ 216985 w 250511"/>
                <a:gd name="connsiteY66" fmla="*/ 98785 h 377825"/>
                <a:gd name="connsiteX67" fmla="*/ 217628 w 250511"/>
                <a:gd name="connsiteY67" fmla="*/ 98642 h 377825"/>
                <a:gd name="connsiteX68" fmla="*/ 226951 w 250511"/>
                <a:gd name="connsiteY68" fmla="*/ 127789 h 377825"/>
                <a:gd name="connsiteX69" fmla="*/ 123295 w 250511"/>
                <a:gd name="connsiteY69" fmla="*/ 126110 h 377825"/>
                <a:gd name="connsiteX70" fmla="*/ 69145 w 250511"/>
                <a:gd name="connsiteY70" fmla="*/ 128181 h 377825"/>
                <a:gd name="connsiteX71" fmla="*/ 42427 w 250511"/>
                <a:gd name="connsiteY71" fmla="*/ 129396 h 377825"/>
                <a:gd name="connsiteX72" fmla="*/ 25961 w 250511"/>
                <a:gd name="connsiteY72" fmla="*/ 126467 h 377825"/>
                <a:gd name="connsiteX73" fmla="*/ 38891 w 250511"/>
                <a:gd name="connsiteY73" fmla="*/ 100321 h 377825"/>
                <a:gd name="connsiteX74" fmla="*/ 24247 w 250511"/>
                <a:gd name="connsiteY74" fmla="*/ 130360 h 377825"/>
                <a:gd name="connsiteX75" fmla="*/ 24318 w 250511"/>
                <a:gd name="connsiteY75" fmla="*/ 130396 h 377825"/>
                <a:gd name="connsiteX76" fmla="*/ 42392 w 250511"/>
                <a:gd name="connsiteY76" fmla="*/ 133504 h 377825"/>
                <a:gd name="connsiteX77" fmla="*/ 69109 w 250511"/>
                <a:gd name="connsiteY77" fmla="*/ 132289 h 377825"/>
                <a:gd name="connsiteX78" fmla="*/ 123259 w 250511"/>
                <a:gd name="connsiteY78" fmla="*/ 130217 h 377825"/>
                <a:gd name="connsiteX79" fmla="*/ 228094 w 250511"/>
                <a:gd name="connsiteY79" fmla="*/ 131896 h 377825"/>
                <a:gd name="connsiteX80" fmla="*/ 231808 w 250511"/>
                <a:gd name="connsiteY80" fmla="*/ 144898 h 377825"/>
                <a:gd name="connsiteX81" fmla="*/ 237809 w 250511"/>
                <a:gd name="connsiteY81" fmla="*/ 169401 h 377825"/>
                <a:gd name="connsiteX82" fmla="*/ 190160 w 250511"/>
                <a:gd name="connsiteY82" fmla="*/ 166115 h 377825"/>
                <a:gd name="connsiteX83" fmla="*/ 131189 w 250511"/>
                <a:gd name="connsiteY83" fmla="*/ 164007 h 377825"/>
                <a:gd name="connsiteX84" fmla="*/ 73467 w 250511"/>
                <a:gd name="connsiteY84" fmla="*/ 162686 h 377825"/>
                <a:gd name="connsiteX85" fmla="*/ 12388 w 250511"/>
                <a:gd name="connsiteY85" fmla="*/ 164793 h 377825"/>
                <a:gd name="connsiteX86" fmla="*/ 24247 w 250511"/>
                <a:gd name="connsiteY86" fmla="*/ 130360 h 377825"/>
                <a:gd name="connsiteX87" fmla="*/ 8888 w 250511"/>
                <a:gd name="connsiteY87" fmla="*/ 179474 h 377825"/>
                <a:gd name="connsiteX88" fmla="*/ 11388 w 250511"/>
                <a:gd name="connsiteY88" fmla="*/ 168865 h 377825"/>
                <a:gd name="connsiteX89" fmla="*/ 69538 w 250511"/>
                <a:gd name="connsiteY89" fmla="*/ 166901 h 377825"/>
                <a:gd name="connsiteX90" fmla="*/ 127260 w 250511"/>
                <a:gd name="connsiteY90" fmla="*/ 168079 h 377825"/>
                <a:gd name="connsiteX91" fmla="*/ 186267 w 250511"/>
                <a:gd name="connsiteY91" fmla="*/ 169901 h 377825"/>
                <a:gd name="connsiteX92" fmla="*/ 213770 w 250511"/>
                <a:gd name="connsiteY92" fmla="*/ 171616 h 377825"/>
                <a:gd name="connsiteX93" fmla="*/ 238773 w 250511"/>
                <a:gd name="connsiteY93" fmla="*/ 173759 h 377825"/>
                <a:gd name="connsiteX94" fmla="*/ 242024 w 250511"/>
                <a:gd name="connsiteY94" fmla="*/ 190868 h 377825"/>
                <a:gd name="connsiteX95" fmla="*/ 219628 w 250511"/>
                <a:gd name="connsiteY95" fmla="*/ 189975 h 377825"/>
                <a:gd name="connsiteX96" fmla="*/ 190803 w 250511"/>
                <a:gd name="connsiteY96" fmla="*/ 189011 h 377825"/>
                <a:gd name="connsiteX97" fmla="*/ 127760 w 250511"/>
                <a:gd name="connsiteY97" fmla="*/ 186617 h 377825"/>
                <a:gd name="connsiteX98" fmla="*/ 65430 w 250511"/>
                <a:gd name="connsiteY98" fmla="*/ 188260 h 377825"/>
                <a:gd name="connsiteX99" fmla="*/ 33962 w 250511"/>
                <a:gd name="connsiteY99" fmla="*/ 189368 h 377825"/>
                <a:gd name="connsiteX100" fmla="*/ 7423 w 250511"/>
                <a:gd name="connsiteY100" fmla="*/ 187832 h 377825"/>
                <a:gd name="connsiteX101" fmla="*/ 8888 w 250511"/>
                <a:gd name="connsiteY101" fmla="*/ 179474 h 377825"/>
                <a:gd name="connsiteX102" fmla="*/ 165300 w 250511"/>
                <a:gd name="connsiteY102" fmla="*/ 367354 h 377825"/>
                <a:gd name="connsiteX103" fmla="*/ 75432 w 250511"/>
                <a:gd name="connsiteY103" fmla="*/ 359389 h 377825"/>
                <a:gd name="connsiteX104" fmla="*/ 40034 w 250511"/>
                <a:gd name="connsiteY104" fmla="*/ 331385 h 377825"/>
                <a:gd name="connsiteX105" fmla="*/ 68431 w 250511"/>
                <a:gd name="connsiteY105" fmla="*/ 335207 h 377825"/>
                <a:gd name="connsiteX106" fmla="*/ 117544 w 250511"/>
                <a:gd name="connsiteY106" fmla="*/ 337994 h 377825"/>
                <a:gd name="connsiteX107" fmla="*/ 174337 w 250511"/>
                <a:gd name="connsiteY107" fmla="*/ 336600 h 377825"/>
                <a:gd name="connsiteX108" fmla="*/ 213520 w 250511"/>
                <a:gd name="connsiteY108" fmla="*/ 333636 h 377825"/>
                <a:gd name="connsiteX109" fmla="*/ 165300 w 250511"/>
                <a:gd name="connsiteY109" fmla="*/ 367354 h 377825"/>
                <a:gd name="connsiteX110" fmla="*/ 230380 w 250511"/>
                <a:gd name="connsiteY110" fmla="*/ 308811 h 377825"/>
                <a:gd name="connsiteX111" fmla="*/ 218021 w 250511"/>
                <a:gd name="connsiteY111" fmla="*/ 328206 h 377825"/>
                <a:gd name="connsiteX112" fmla="*/ 172372 w 250511"/>
                <a:gd name="connsiteY112" fmla="*/ 332671 h 377825"/>
                <a:gd name="connsiteX113" fmla="*/ 121295 w 250511"/>
                <a:gd name="connsiteY113" fmla="*/ 334064 h 377825"/>
                <a:gd name="connsiteX114" fmla="*/ 76896 w 250511"/>
                <a:gd name="connsiteY114" fmla="*/ 331243 h 377825"/>
                <a:gd name="connsiteX115" fmla="*/ 35319 w 250511"/>
                <a:gd name="connsiteY115" fmla="*/ 324635 h 377825"/>
                <a:gd name="connsiteX116" fmla="*/ 33962 w 250511"/>
                <a:gd name="connsiteY116" fmla="*/ 324384 h 377825"/>
                <a:gd name="connsiteX117" fmla="*/ 24604 w 250511"/>
                <a:gd name="connsiteY117" fmla="*/ 310883 h 377825"/>
                <a:gd name="connsiteX118" fmla="*/ 47285 w 250511"/>
                <a:gd name="connsiteY118" fmla="*/ 313490 h 377825"/>
                <a:gd name="connsiteX119" fmla="*/ 77646 w 250511"/>
                <a:gd name="connsiteY119" fmla="*/ 314812 h 377825"/>
                <a:gd name="connsiteX120" fmla="*/ 137940 w 250511"/>
                <a:gd name="connsiteY120" fmla="*/ 312883 h 377825"/>
                <a:gd name="connsiteX121" fmla="*/ 193696 w 250511"/>
                <a:gd name="connsiteY121" fmla="*/ 312562 h 377825"/>
                <a:gd name="connsiteX122" fmla="*/ 230844 w 250511"/>
                <a:gd name="connsiteY122" fmla="*/ 307740 h 377825"/>
                <a:gd name="connsiteX123" fmla="*/ 230380 w 250511"/>
                <a:gd name="connsiteY123" fmla="*/ 308811 h 377825"/>
                <a:gd name="connsiteX124" fmla="*/ 233487 w 250511"/>
                <a:gd name="connsiteY124" fmla="*/ 301989 h 377825"/>
                <a:gd name="connsiteX125" fmla="*/ 184660 w 250511"/>
                <a:gd name="connsiteY125" fmla="*/ 308240 h 377825"/>
                <a:gd name="connsiteX126" fmla="*/ 130153 w 250511"/>
                <a:gd name="connsiteY126" fmla="*/ 309025 h 377825"/>
                <a:gd name="connsiteX127" fmla="*/ 73896 w 250511"/>
                <a:gd name="connsiteY127" fmla="*/ 310704 h 377825"/>
                <a:gd name="connsiteX128" fmla="*/ 22104 w 250511"/>
                <a:gd name="connsiteY128" fmla="*/ 306632 h 377825"/>
                <a:gd name="connsiteX129" fmla="*/ 13852 w 250511"/>
                <a:gd name="connsiteY129" fmla="*/ 289309 h 377825"/>
                <a:gd name="connsiteX130" fmla="*/ 6066 w 250511"/>
                <a:gd name="connsiteY130" fmla="*/ 260484 h 377825"/>
                <a:gd name="connsiteX131" fmla="*/ 60894 w 250511"/>
                <a:gd name="connsiteY131" fmla="*/ 267270 h 377825"/>
                <a:gd name="connsiteX132" fmla="*/ 127331 w 250511"/>
                <a:gd name="connsiteY132" fmla="*/ 269985 h 377825"/>
                <a:gd name="connsiteX133" fmla="*/ 192411 w 250511"/>
                <a:gd name="connsiteY133" fmla="*/ 268735 h 377825"/>
                <a:gd name="connsiteX134" fmla="*/ 223486 w 250511"/>
                <a:gd name="connsiteY134" fmla="*/ 265199 h 377825"/>
                <a:gd name="connsiteX135" fmla="*/ 243917 w 250511"/>
                <a:gd name="connsiteY135" fmla="*/ 264877 h 377825"/>
                <a:gd name="connsiteX136" fmla="*/ 233487 w 250511"/>
                <a:gd name="connsiteY136" fmla="*/ 301989 h 377825"/>
                <a:gd name="connsiteX137" fmla="*/ 244488 w 250511"/>
                <a:gd name="connsiteY137" fmla="*/ 260555 h 377825"/>
                <a:gd name="connsiteX138" fmla="*/ 219628 w 250511"/>
                <a:gd name="connsiteY138" fmla="*/ 261341 h 377825"/>
                <a:gd name="connsiteX139" fmla="*/ 188517 w 250511"/>
                <a:gd name="connsiteY139" fmla="*/ 264913 h 377825"/>
                <a:gd name="connsiteX140" fmla="*/ 127367 w 250511"/>
                <a:gd name="connsiteY140" fmla="*/ 265913 h 377825"/>
                <a:gd name="connsiteX141" fmla="*/ 66716 w 250511"/>
                <a:gd name="connsiteY141" fmla="*/ 263591 h 377825"/>
                <a:gd name="connsiteX142" fmla="*/ 5351 w 250511"/>
                <a:gd name="connsiteY142" fmla="*/ 255983 h 377825"/>
                <a:gd name="connsiteX143" fmla="*/ 3673 w 250511"/>
                <a:gd name="connsiteY143" fmla="*/ 235802 h 377825"/>
                <a:gd name="connsiteX144" fmla="*/ 4316 w 250511"/>
                <a:gd name="connsiteY144" fmla="*/ 235945 h 377825"/>
                <a:gd name="connsiteX145" fmla="*/ 127688 w 250511"/>
                <a:gd name="connsiteY145" fmla="*/ 236516 h 377825"/>
                <a:gd name="connsiteX146" fmla="*/ 187017 w 250511"/>
                <a:gd name="connsiteY146" fmla="*/ 237374 h 377825"/>
                <a:gd name="connsiteX147" fmla="*/ 245882 w 250511"/>
                <a:gd name="connsiteY147" fmla="*/ 241231 h 377825"/>
                <a:gd name="connsiteX148" fmla="*/ 244488 w 250511"/>
                <a:gd name="connsiteY148" fmla="*/ 260555 h 377825"/>
                <a:gd name="connsiteX149" fmla="*/ 186981 w 250511"/>
                <a:gd name="connsiteY149" fmla="*/ 233337 h 377825"/>
                <a:gd name="connsiteX150" fmla="*/ 127652 w 250511"/>
                <a:gd name="connsiteY150" fmla="*/ 232480 h 377825"/>
                <a:gd name="connsiteX151" fmla="*/ 4280 w 250511"/>
                <a:gd name="connsiteY151" fmla="*/ 231909 h 377825"/>
                <a:gd name="connsiteX152" fmla="*/ 3601 w 250511"/>
                <a:gd name="connsiteY152" fmla="*/ 232052 h 377825"/>
                <a:gd name="connsiteX153" fmla="*/ 6602 w 250511"/>
                <a:gd name="connsiteY153" fmla="*/ 191975 h 377825"/>
                <a:gd name="connsiteX154" fmla="*/ 7137 w 250511"/>
                <a:gd name="connsiteY154" fmla="*/ 192011 h 377825"/>
                <a:gd name="connsiteX155" fmla="*/ 39677 w 250511"/>
                <a:gd name="connsiteY155" fmla="*/ 193761 h 377825"/>
                <a:gd name="connsiteX156" fmla="*/ 71288 w 250511"/>
                <a:gd name="connsiteY156" fmla="*/ 191904 h 377825"/>
                <a:gd name="connsiteX157" fmla="*/ 135403 w 250511"/>
                <a:gd name="connsiteY157" fmla="*/ 190975 h 377825"/>
                <a:gd name="connsiteX158" fmla="*/ 196161 w 250511"/>
                <a:gd name="connsiteY158" fmla="*/ 193297 h 377825"/>
                <a:gd name="connsiteX159" fmla="*/ 224379 w 250511"/>
                <a:gd name="connsiteY159" fmla="*/ 194583 h 377825"/>
                <a:gd name="connsiteX160" fmla="*/ 242595 w 250511"/>
                <a:gd name="connsiteY160" fmla="*/ 195047 h 377825"/>
                <a:gd name="connsiteX161" fmla="*/ 245953 w 250511"/>
                <a:gd name="connsiteY161" fmla="*/ 237267 h 377825"/>
                <a:gd name="connsiteX162" fmla="*/ 186981 w 250511"/>
                <a:gd name="connsiteY162" fmla="*/ 233337 h 37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250511" h="377825">
                  <a:moveTo>
                    <a:pt x="249846" y="237766"/>
                  </a:moveTo>
                  <a:cubicBezTo>
                    <a:pt x="249918" y="222943"/>
                    <a:pt x="248560" y="208013"/>
                    <a:pt x="246310" y="193368"/>
                  </a:cubicBezTo>
                  <a:cubicBezTo>
                    <a:pt x="246846" y="192475"/>
                    <a:pt x="246632" y="191225"/>
                    <a:pt x="245882" y="190582"/>
                  </a:cubicBezTo>
                  <a:cubicBezTo>
                    <a:pt x="244917" y="184653"/>
                    <a:pt x="243846" y="178759"/>
                    <a:pt x="242667" y="172973"/>
                  </a:cubicBezTo>
                  <a:cubicBezTo>
                    <a:pt x="242953" y="172187"/>
                    <a:pt x="242845" y="171258"/>
                    <a:pt x="242167" y="170687"/>
                  </a:cubicBezTo>
                  <a:cubicBezTo>
                    <a:pt x="241131" y="165758"/>
                    <a:pt x="240059" y="160900"/>
                    <a:pt x="238916" y="156113"/>
                  </a:cubicBezTo>
                  <a:cubicBezTo>
                    <a:pt x="236880" y="147827"/>
                    <a:pt x="234737" y="139469"/>
                    <a:pt x="232416" y="131110"/>
                  </a:cubicBezTo>
                  <a:cubicBezTo>
                    <a:pt x="233166" y="130075"/>
                    <a:pt x="232844" y="128396"/>
                    <a:pt x="231523" y="127931"/>
                  </a:cubicBezTo>
                  <a:cubicBezTo>
                    <a:pt x="226165" y="108858"/>
                    <a:pt x="219878" y="89855"/>
                    <a:pt x="212377" y="71674"/>
                  </a:cubicBezTo>
                  <a:cubicBezTo>
                    <a:pt x="214199" y="71103"/>
                    <a:pt x="213949" y="67888"/>
                    <a:pt x="211627" y="67710"/>
                  </a:cubicBezTo>
                  <a:cubicBezTo>
                    <a:pt x="211306" y="67674"/>
                    <a:pt x="210984" y="67674"/>
                    <a:pt x="210663" y="67638"/>
                  </a:cubicBezTo>
                  <a:cubicBezTo>
                    <a:pt x="209306" y="64459"/>
                    <a:pt x="208020" y="61280"/>
                    <a:pt x="206591" y="58173"/>
                  </a:cubicBezTo>
                  <a:cubicBezTo>
                    <a:pt x="198447" y="40492"/>
                    <a:pt x="186838" y="26062"/>
                    <a:pt x="171444" y="14203"/>
                  </a:cubicBezTo>
                  <a:cubicBezTo>
                    <a:pt x="164729" y="9024"/>
                    <a:pt x="151084" y="-2728"/>
                    <a:pt x="141190" y="630"/>
                  </a:cubicBezTo>
                  <a:cubicBezTo>
                    <a:pt x="140761" y="201"/>
                    <a:pt x="140118" y="-85"/>
                    <a:pt x="139368" y="23"/>
                  </a:cubicBezTo>
                  <a:cubicBezTo>
                    <a:pt x="106971" y="5738"/>
                    <a:pt x="82075" y="30884"/>
                    <a:pt x="62823" y="56172"/>
                  </a:cubicBezTo>
                  <a:cubicBezTo>
                    <a:pt x="61430" y="56244"/>
                    <a:pt x="60858" y="57458"/>
                    <a:pt x="61001" y="58530"/>
                  </a:cubicBezTo>
                  <a:cubicBezTo>
                    <a:pt x="60894" y="58673"/>
                    <a:pt x="60787" y="58816"/>
                    <a:pt x="60680" y="58923"/>
                  </a:cubicBezTo>
                  <a:cubicBezTo>
                    <a:pt x="51679" y="70996"/>
                    <a:pt x="43392" y="83676"/>
                    <a:pt x="35998" y="96820"/>
                  </a:cubicBezTo>
                  <a:cubicBezTo>
                    <a:pt x="35820" y="97035"/>
                    <a:pt x="35677" y="97285"/>
                    <a:pt x="35605" y="97535"/>
                  </a:cubicBezTo>
                  <a:cubicBezTo>
                    <a:pt x="24782" y="116894"/>
                    <a:pt x="15924" y="137325"/>
                    <a:pt x="9816" y="158685"/>
                  </a:cubicBezTo>
                  <a:cubicBezTo>
                    <a:pt x="672" y="190796"/>
                    <a:pt x="-2757" y="225408"/>
                    <a:pt x="2423" y="257805"/>
                  </a:cubicBezTo>
                  <a:cubicBezTo>
                    <a:pt x="2423" y="257876"/>
                    <a:pt x="2458" y="257912"/>
                    <a:pt x="2458" y="257983"/>
                  </a:cubicBezTo>
                  <a:cubicBezTo>
                    <a:pt x="5209" y="275093"/>
                    <a:pt x="10281" y="291595"/>
                    <a:pt x="18246" y="306775"/>
                  </a:cubicBezTo>
                  <a:cubicBezTo>
                    <a:pt x="16424" y="307525"/>
                    <a:pt x="16639" y="310740"/>
                    <a:pt x="18960" y="310669"/>
                  </a:cubicBezTo>
                  <a:cubicBezTo>
                    <a:pt x="19425" y="310669"/>
                    <a:pt x="19925" y="310704"/>
                    <a:pt x="20389" y="310704"/>
                  </a:cubicBezTo>
                  <a:cubicBezTo>
                    <a:pt x="29640" y="326956"/>
                    <a:pt x="42249" y="341601"/>
                    <a:pt x="58858" y="353674"/>
                  </a:cubicBezTo>
                  <a:cubicBezTo>
                    <a:pt x="83683" y="371712"/>
                    <a:pt x="114865" y="381285"/>
                    <a:pt x="145512" y="376677"/>
                  </a:cubicBezTo>
                  <a:cubicBezTo>
                    <a:pt x="174801" y="372248"/>
                    <a:pt x="202090" y="354745"/>
                    <a:pt x="220485" y="331671"/>
                  </a:cubicBezTo>
                  <a:cubicBezTo>
                    <a:pt x="220771" y="331564"/>
                    <a:pt x="221093" y="331493"/>
                    <a:pt x="221378" y="331385"/>
                  </a:cubicBezTo>
                  <a:cubicBezTo>
                    <a:pt x="222521" y="330957"/>
                    <a:pt x="222879" y="329814"/>
                    <a:pt x="222700" y="328885"/>
                  </a:cubicBezTo>
                  <a:cubicBezTo>
                    <a:pt x="222772" y="328814"/>
                    <a:pt x="222843" y="328742"/>
                    <a:pt x="222879" y="328635"/>
                  </a:cubicBezTo>
                  <a:cubicBezTo>
                    <a:pt x="228558" y="321027"/>
                    <a:pt x="233166" y="313026"/>
                    <a:pt x="236880" y="304668"/>
                  </a:cubicBezTo>
                  <a:cubicBezTo>
                    <a:pt x="237309" y="304275"/>
                    <a:pt x="237488" y="303811"/>
                    <a:pt x="237452" y="303311"/>
                  </a:cubicBezTo>
                  <a:cubicBezTo>
                    <a:pt x="245882" y="283772"/>
                    <a:pt x="249418" y="262484"/>
                    <a:pt x="249811" y="240838"/>
                  </a:cubicBezTo>
                  <a:cubicBezTo>
                    <a:pt x="250739" y="240124"/>
                    <a:pt x="250739" y="238588"/>
                    <a:pt x="249846" y="237766"/>
                  </a:cubicBezTo>
                  <a:close/>
                  <a:moveTo>
                    <a:pt x="140868" y="5238"/>
                  </a:moveTo>
                  <a:cubicBezTo>
                    <a:pt x="149941" y="-585"/>
                    <a:pt x="168943" y="17203"/>
                    <a:pt x="175230" y="22561"/>
                  </a:cubicBezTo>
                  <a:cubicBezTo>
                    <a:pt x="178730" y="25526"/>
                    <a:pt x="181909" y="28705"/>
                    <a:pt x="184874" y="32098"/>
                  </a:cubicBezTo>
                  <a:cubicBezTo>
                    <a:pt x="171765" y="28490"/>
                    <a:pt x="156799" y="28812"/>
                    <a:pt x="143583" y="28026"/>
                  </a:cubicBezTo>
                  <a:cubicBezTo>
                    <a:pt x="132867" y="27383"/>
                    <a:pt x="122045" y="27169"/>
                    <a:pt x="111436" y="25454"/>
                  </a:cubicBezTo>
                  <a:cubicBezTo>
                    <a:pt x="107293" y="24776"/>
                    <a:pt x="103007" y="23668"/>
                    <a:pt x="98792" y="23740"/>
                  </a:cubicBezTo>
                  <a:cubicBezTo>
                    <a:pt x="110472" y="14524"/>
                    <a:pt x="123509" y="7524"/>
                    <a:pt x="138118" y="4487"/>
                  </a:cubicBezTo>
                  <a:cubicBezTo>
                    <a:pt x="138654" y="5380"/>
                    <a:pt x="139725" y="5952"/>
                    <a:pt x="140868" y="5238"/>
                  </a:cubicBezTo>
                  <a:close/>
                  <a:moveTo>
                    <a:pt x="93041" y="28598"/>
                  </a:moveTo>
                  <a:cubicBezTo>
                    <a:pt x="93398" y="28705"/>
                    <a:pt x="93791" y="28741"/>
                    <a:pt x="94220" y="28598"/>
                  </a:cubicBezTo>
                  <a:cubicBezTo>
                    <a:pt x="100935" y="26169"/>
                    <a:pt x="108614" y="29312"/>
                    <a:pt x="115401" y="30169"/>
                  </a:cubicBezTo>
                  <a:cubicBezTo>
                    <a:pt x="124724" y="31348"/>
                    <a:pt x="134225" y="31527"/>
                    <a:pt x="143619" y="32098"/>
                  </a:cubicBezTo>
                  <a:cubicBezTo>
                    <a:pt x="158442" y="32955"/>
                    <a:pt x="175516" y="32455"/>
                    <a:pt x="189482" y="37849"/>
                  </a:cubicBezTo>
                  <a:cubicBezTo>
                    <a:pt x="189553" y="37884"/>
                    <a:pt x="189589" y="37849"/>
                    <a:pt x="189660" y="37884"/>
                  </a:cubicBezTo>
                  <a:cubicBezTo>
                    <a:pt x="196447" y="46850"/>
                    <a:pt x="201805" y="56851"/>
                    <a:pt x="206091" y="67424"/>
                  </a:cubicBezTo>
                  <a:cubicBezTo>
                    <a:pt x="182445" y="65816"/>
                    <a:pt x="158728" y="64959"/>
                    <a:pt x="135082" y="63280"/>
                  </a:cubicBezTo>
                  <a:cubicBezTo>
                    <a:pt x="123188" y="62423"/>
                    <a:pt x="111329" y="61280"/>
                    <a:pt x="99399" y="60709"/>
                  </a:cubicBezTo>
                  <a:cubicBezTo>
                    <a:pt x="88719" y="60173"/>
                    <a:pt x="78218" y="57244"/>
                    <a:pt x="67645" y="56458"/>
                  </a:cubicBezTo>
                  <a:cubicBezTo>
                    <a:pt x="75217" y="46493"/>
                    <a:pt x="83647" y="36884"/>
                    <a:pt x="93041" y="28598"/>
                  </a:cubicBezTo>
                  <a:close/>
                  <a:moveTo>
                    <a:pt x="55001" y="73960"/>
                  </a:moveTo>
                  <a:cubicBezTo>
                    <a:pt x="58037" y="69460"/>
                    <a:pt x="61251" y="64888"/>
                    <a:pt x="64645" y="60316"/>
                  </a:cubicBezTo>
                  <a:cubicBezTo>
                    <a:pt x="75539" y="60709"/>
                    <a:pt x="86504" y="64031"/>
                    <a:pt x="97506" y="64638"/>
                  </a:cubicBezTo>
                  <a:cubicBezTo>
                    <a:pt x="110043" y="65316"/>
                    <a:pt x="122509" y="66424"/>
                    <a:pt x="135046" y="67317"/>
                  </a:cubicBezTo>
                  <a:cubicBezTo>
                    <a:pt x="159264" y="69031"/>
                    <a:pt x="183517" y="69888"/>
                    <a:pt x="207698" y="71567"/>
                  </a:cubicBezTo>
                  <a:cubicBezTo>
                    <a:pt x="210663" y="79211"/>
                    <a:pt x="213520" y="86962"/>
                    <a:pt x="216235" y="94749"/>
                  </a:cubicBezTo>
                  <a:cubicBezTo>
                    <a:pt x="186767" y="94892"/>
                    <a:pt x="157370" y="97213"/>
                    <a:pt x="127902" y="97320"/>
                  </a:cubicBezTo>
                  <a:cubicBezTo>
                    <a:pt x="99006" y="97428"/>
                    <a:pt x="70110" y="96427"/>
                    <a:pt x="41177" y="96320"/>
                  </a:cubicBezTo>
                  <a:cubicBezTo>
                    <a:pt x="45535" y="88712"/>
                    <a:pt x="50107" y="81247"/>
                    <a:pt x="55001" y="73960"/>
                  </a:cubicBezTo>
                  <a:close/>
                  <a:moveTo>
                    <a:pt x="38891" y="100321"/>
                  </a:moveTo>
                  <a:cubicBezTo>
                    <a:pt x="68574" y="100392"/>
                    <a:pt x="98256" y="101464"/>
                    <a:pt x="127938" y="101357"/>
                  </a:cubicBezTo>
                  <a:cubicBezTo>
                    <a:pt x="157656" y="101250"/>
                    <a:pt x="187303" y="98892"/>
                    <a:pt x="216985" y="98785"/>
                  </a:cubicBezTo>
                  <a:cubicBezTo>
                    <a:pt x="217235" y="98785"/>
                    <a:pt x="217414" y="98714"/>
                    <a:pt x="217628" y="98642"/>
                  </a:cubicBezTo>
                  <a:cubicBezTo>
                    <a:pt x="220950" y="108286"/>
                    <a:pt x="224057" y="118037"/>
                    <a:pt x="226951" y="127789"/>
                  </a:cubicBezTo>
                  <a:cubicBezTo>
                    <a:pt x="192375" y="127610"/>
                    <a:pt x="157871" y="126074"/>
                    <a:pt x="123295" y="126110"/>
                  </a:cubicBezTo>
                  <a:cubicBezTo>
                    <a:pt x="105150" y="126110"/>
                    <a:pt x="87219" y="126753"/>
                    <a:pt x="69145" y="128181"/>
                  </a:cubicBezTo>
                  <a:cubicBezTo>
                    <a:pt x="60358" y="128860"/>
                    <a:pt x="51250" y="130039"/>
                    <a:pt x="42427" y="129396"/>
                  </a:cubicBezTo>
                  <a:cubicBezTo>
                    <a:pt x="36820" y="129003"/>
                    <a:pt x="31498" y="126967"/>
                    <a:pt x="25961" y="126467"/>
                  </a:cubicBezTo>
                  <a:cubicBezTo>
                    <a:pt x="29819" y="117573"/>
                    <a:pt x="34176" y="108858"/>
                    <a:pt x="38891" y="100321"/>
                  </a:cubicBezTo>
                  <a:close/>
                  <a:moveTo>
                    <a:pt x="24247" y="130360"/>
                  </a:moveTo>
                  <a:cubicBezTo>
                    <a:pt x="24282" y="130360"/>
                    <a:pt x="24282" y="130396"/>
                    <a:pt x="24318" y="130396"/>
                  </a:cubicBezTo>
                  <a:cubicBezTo>
                    <a:pt x="30462" y="130575"/>
                    <a:pt x="36248" y="133075"/>
                    <a:pt x="42392" y="133504"/>
                  </a:cubicBezTo>
                  <a:cubicBezTo>
                    <a:pt x="51179" y="134111"/>
                    <a:pt x="60358" y="132968"/>
                    <a:pt x="69109" y="132289"/>
                  </a:cubicBezTo>
                  <a:cubicBezTo>
                    <a:pt x="87183" y="130860"/>
                    <a:pt x="105114" y="130253"/>
                    <a:pt x="123259" y="130217"/>
                  </a:cubicBezTo>
                  <a:cubicBezTo>
                    <a:pt x="158228" y="130182"/>
                    <a:pt x="193125" y="131789"/>
                    <a:pt x="228094" y="131896"/>
                  </a:cubicBezTo>
                  <a:cubicBezTo>
                    <a:pt x="229344" y="136218"/>
                    <a:pt x="230630" y="140576"/>
                    <a:pt x="231808" y="144898"/>
                  </a:cubicBezTo>
                  <a:cubicBezTo>
                    <a:pt x="233951" y="152863"/>
                    <a:pt x="235987" y="161078"/>
                    <a:pt x="237809" y="169401"/>
                  </a:cubicBezTo>
                  <a:cubicBezTo>
                    <a:pt x="222736" y="165829"/>
                    <a:pt x="205376" y="167115"/>
                    <a:pt x="190160" y="166115"/>
                  </a:cubicBezTo>
                  <a:cubicBezTo>
                    <a:pt x="170479" y="164829"/>
                    <a:pt x="150905" y="163900"/>
                    <a:pt x="131189" y="164007"/>
                  </a:cubicBezTo>
                  <a:cubicBezTo>
                    <a:pt x="111936" y="164114"/>
                    <a:pt x="92684" y="161864"/>
                    <a:pt x="73467" y="162686"/>
                  </a:cubicBezTo>
                  <a:cubicBezTo>
                    <a:pt x="53107" y="163543"/>
                    <a:pt x="32748" y="164686"/>
                    <a:pt x="12388" y="164793"/>
                  </a:cubicBezTo>
                  <a:cubicBezTo>
                    <a:pt x="15531" y="153006"/>
                    <a:pt x="19568" y="141540"/>
                    <a:pt x="24247" y="130360"/>
                  </a:cubicBezTo>
                  <a:close/>
                  <a:moveTo>
                    <a:pt x="8888" y="179474"/>
                  </a:moveTo>
                  <a:cubicBezTo>
                    <a:pt x="9638" y="175902"/>
                    <a:pt x="10495" y="172401"/>
                    <a:pt x="11388" y="168865"/>
                  </a:cubicBezTo>
                  <a:cubicBezTo>
                    <a:pt x="30783" y="168758"/>
                    <a:pt x="50143" y="167829"/>
                    <a:pt x="69538" y="166901"/>
                  </a:cubicBezTo>
                  <a:cubicBezTo>
                    <a:pt x="88826" y="166008"/>
                    <a:pt x="107971" y="168186"/>
                    <a:pt x="127260" y="168079"/>
                  </a:cubicBezTo>
                  <a:cubicBezTo>
                    <a:pt x="147012" y="167972"/>
                    <a:pt x="166550" y="168615"/>
                    <a:pt x="186267" y="169901"/>
                  </a:cubicBezTo>
                  <a:cubicBezTo>
                    <a:pt x="195411" y="170508"/>
                    <a:pt x="204591" y="171115"/>
                    <a:pt x="213770" y="171616"/>
                  </a:cubicBezTo>
                  <a:cubicBezTo>
                    <a:pt x="221986" y="172080"/>
                    <a:pt x="230737" y="171723"/>
                    <a:pt x="238773" y="173759"/>
                  </a:cubicBezTo>
                  <a:cubicBezTo>
                    <a:pt x="239952" y="179402"/>
                    <a:pt x="241060" y="185117"/>
                    <a:pt x="242024" y="190868"/>
                  </a:cubicBezTo>
                  <a:cubicBezTo>
                    <a:pt x="234809" y="192475"/>
                    <a:pt x="226879" y="190546"/>
                    <a:pt x="219628" y="189975"/>
                  </a:cubicBezTo>
                  <a:cubicBezTo>
                    <a:pt x="210020" y="189225"/>
                    <a:pt x="200412" y="189296"/>
                    <a:pt x="190803" y="189011"/>
                  </a:cubicBezTo>
                  <a:cubicBezTo>
                    <a:pt x="169765" y="188403"/>
                    <a:pt x="148798" y="187082"/>
                    <a:pt x="127760" y="186617"/>
                  </a:cubicBezTo>
                  <a:cubicBezTo>
                    <a:pt x="106864" y="186153"/>
                    <a:pt x="86254" y="186474"/>
                    <a:pt x="65430" y="188260"/>
                  </a:cubicBezTo>
                  <a:cubicBezTo>
                    <a:pt x="55036" y="189153"/>
                    <a:pt x="44392" y="190189"/>
                    <a:pt x="33962" y="189368"/>
                  </a:cubicBezTo>
                  <a:cubicBezTo>
                    <a:pt x="24854" y="188689"/>
                    <a:pt x="16496" y="186689"/>
                    <a:pt x="7423" y="187832"/>
                  </a:cubicBezTo>
                  <a:cubicBezTo>
                    <a:pt x="7852" y="185081"/>
                    <a:pt x="8316" y="182260"/>
                    <a:pt x="8888" y="179474"/>
                  </a:cubicBezTo>
                  <a:close/>
                  <a:moveTo>
                    <a:pt x="165300" y="367354"/>
                  </a:moveTo>
                  <a:cubicBezTo>
                    <a:pt x="135761" y="378534"/>
                    <a:pt x="102864" y="374355"/>
                    <a:pt x="75432" y="359389"/>
                  </a:cubicBezTo>
                  <a:cubicBezTo>
                    <a:pt x="62180" y="352174"/>
                    <a:pt x="50214" y="342601"/>
                    <a:pt x="40034" y="331385"/>
                  </a:cubicBezTo>
                  <a:cubicBezTo>
                    <a:pt x="48964" y="334779"/>
                    <a:pt x="58930" y="335065"/>
                    <a:pt x="68431" y="335207"/>
                  </a:cubicBezTo>
                  <a:cubicBezTo>
                    <a:pt x="84897" y="335457"/>
                    <a:pt x="101113" y="337422"/>
                    <a:pt x="117544" y="337994"/>
                  </a:cubicBezTo>
                  <a:cubicBezTo>
                    <a:pt x="136511" y="338636"/>
                    <a:pt x="155406" y="337708"/>
                    <a:pt x="174337" y="336600"/>
                  </a:cubicBezTo>
                  <a:cubicBezTo>
                    <a:pt x="186910" y="335850"/>
                    <a:pt x="200876" y="336422"/>
                    <a:pt x="213520" y="333636"/>
                  </a:cubicBezTo>
                  <a:cubicBezTo>
                    <a:pt x="200412" y="348566"/>
                    <a:pt x="183731" y="360389"/>
                    <a:pt x="165300" y="367354"/>
                  </a:cubicBezTo>
                  <a:close/>
                  <a:moveTo>
                    <a:pt x="230380" y="308811"/>
                  </a:moveTo>
                  <a:cubicBezTo>
                    <a:pt x="226915" y="315634"/>
                    <a:pt x="222772" y="322134"/>
                    <a:pt x="218021" y="328206"/>
                  </a:cubicBezTo>
                  <a:cubicBezTo>
                    <a:pt x="203841" y="332779"/>
                    <a:pt x="187017" y="331814"/>
                    <a:pt x="172372" y="332671"/>
                  </a:cubicBezTo>
                  <a:cubicBezTo>
                    <a:pt x="155370" y="333671"/>
                    <a:pt x="138368" y="334493"/>
                    <a:pt x="121295" y="334064"/>
                  </a:cubicBezTo>
                  <a:cubicBezTo>
                    <a:pt x="106436" y="333707"/>
                    <a:pt x="91755" y="331421"/>
                    <a:pt x="76896" y="331243"/>
                  </a:cubicBezTo>
                  <a:cubicBezTo>
                    <a:pt x="63073" y="331064"/>
                    <a:pt x="47464" y="332386"/>
                    <a:pt x="35319" y="324635"/>
                  </a:cubicBezTo>
                  <a:cubicBezTo>
                    <a:pt x="34855" y="324313"/>
                    <a:pt x="34391" y="324277"/>
                    <a:pt x="33962" y="324384"/>
                  </a:cubicBezTo>
                  <a:cubicBezTo>
                    <a:pt x="30569" y="320098"/>
                    <a:pt x="27461" y="315562"/>
                    <a:pt x="24604" y="310883"/>
                  </a:cubicBezTo>
                  <a:cubicBezTo>
                    <a:pt x="32212" y="311347"/>
                    <a:pt x="39713" y="312740"/>
                    <a:pt x="47285" y="313490"/>
                  </a:cubicBezTo>
                  <a:cubicBezTo>
                    <a:pt x="57358" y="314455"/>
                    <a:pt x="67502" y="314848"/>
                    <a:pt x="77646" y="314812"/>
                  </a:cubicBezTo>
                  <a:cubicBezTo>
                    <a:pt x="97756" y="314741"/>
                    <a:pt x="117830" y="313490"/>
                    <a:pt x="137940" y="312883"/>
                  </a:cubicBezTo>
                  <a:cubicBezTo>
                    <a:pt x="156549" y="312347"/>
                    <a:pt x="175087" y="312240"/>
                    <a:pt x="193696" y="312562"/>
                  </a:cubicBezTo>
                  <a:cubicBezTo>
                    <a:pt x="206305" y="312776"/>
                    <a:pt x="219200" y="312526"/>
                    <a:pt x="230844" y="307740"/>
                  </a:cubicBezTo>
                  <a:cubicBezTo>
                    <a:pt x="230701" y="308061"/>
                    <a:pt x="230558" y="308454"/>
                    <a:pt x="230380" y="308811"/>
                  </a:cubicBezTo>
                  <a:close/>
                  <a:moveTo>
                    <a:pt x="233487" y="301989"/>
                  </a:moveTo>
                  <a:cubicBezTo>
                    <a:pt x="218628" y="309990"/>
                    <a:pt x="201019" y="308561"/>
                    <a:pt x="184660" y="308240"/>
                  </a:cubicBezTo>
                  <a:cubicBezTo>
                    <a:pt x="166479" y="307882"/>
                    <a:pt x="148298" y="308418"/>
                    <a:pt x="130153" y="309025"/>
                  </a:cubicBezTo>
                  <a:cubicBezTo>
                    <a:pt x="111436" y="309633"/>
                    <a:pt x="92648" y="310847"/>
                    <a:pt x="73896" y="310704"/>
                  </a:cubicBezTo>
                  <a:cubicBezTo>
                    <a:pt x="56572" y="310561"/>
                    <a:pt x="39320" y="306740"/>
                    <a:pt x="22104" y="306632"/>
                  </a:cubicBezTo>
                  <a:cubicBezTo>
                    <a:pt x="18960" y="301060"/>
                    <a:pt x="16139" y="295274"/>
                    <a:pt x="13852" y="289309"/>
                  </a:cubicBezTo>
                  <a:cubicBezTo>
                    <a:pt x="10245" y="280022"/>
                    <a:pt x="7745" y="270342"/>
                    <a:pt x="6066" y="260484"/>
                  </a:cubicBezTo>
                  <a:cubicBezTo>
                    <a:pt x="23247" y="266270"/>
                    <a:pt x="43035" y="266092"/>
                    <a:pt x="60894" y="267270"/>
                  </a:cubicBezTo>
                  <a:cubicBezTo>
                    <a:pt x="83004" y="268735"/>
                    <a:pt x="105185" y="269699"/>
                    <a:pt x="127331" y="269985"/>
                  </a:cubicBezTo>
                  <a:cubicBezTo>
                    <a:pt x="148941" y="270235"/>
                    <a:pt x="170872" y="270521"/>
                    <a:pt x="192411" y="268735"/>
                  </a:cubicBezTo>
                  <a:cubicBezTo>
                    <a:pt x="202805" y="267878"/>
                    <a:pt x="213056" y="265413"/>
                    <a:pt x="223486" y="265199"/>
                  </a:cubicBezTo>
                  <a:cubicBezTo>
                    <a:pt x="230380" y="265056"/>
                    <a:pt x="237166" y="266306"/>
                    <a:pt x="243917" y="264877"/>
                  </a:cubicBezTo>
                  <a:cubicBezTo>
                    <a:pt x="242024" y="277629"/>
                    <a:pt x="238666" y="290095"/>
                    <a:pt x="233487" y="301989"/>
                  </a:cubicBezTo>
                  <a:close/>
                  <a:moveTo>
                    <a:pt x="244488" y="260555"/>
                  </a:moveTo>
                  <a:cubicBezTo>
                    <a:pt x="236523" y="262805"/>
                    <a:pt x="227808" y="260805"/>
                    <a:pt x="219628" y="261341"/>
                  </a:cubicBezTo>
                  <a:cubicBezTo>
                    <a:pt x="209198" y="262020"/>
                    <a:pt x="198947" y="264270"/>
                    <a:pt x="188517" y="264913"/>
                  </a:cubicBezTo>
                  <a:cubicBezTo>
                    <a:pt x="168193" y="266163"/>
                    <a:pt x="147726" y="266163"/>
                    <a:pt x="127367" y="265913"/>
                  </a:cubicBezTo>
                  <a:cubicBezTo>
                    <a:pt x="107150" y="265663"/>
                    <a:pt x="86933" y="264806"/>
                    <a:pt x="66716" y="263591"/>
                  </a:cubicBezTo>
                  <a:cubicBezTo>
                    <a:pt x="46821" y="262377"/>
                    <a:pt x="24247" y="262913"/>
                    <a:pt x="5351" y="255983"/>
                  </a:cubicBezTo>
                  <a:cubicBezTo>
                    <a:pt x="4423" y="249304"/>
                    <a:pt x="3887" y="242553"/>
                    <a:pt x="3673" y="235802"/>
                  </a:cubicBezTo>
                  <a:cubicBezTo>
                    <a:pt x="3851" y="235874"/>
                    <a:pt x="4066" y="235945"/>
                    <a:pt x="4316" y="235945"/>
                  </a:cubicBezTo>
                  <a:cubicBezTo>
                    <a:pt x="45428" y="236088"/>
                    <a:pt x="86576" y="235945"/>
                    <a:pt x="127688" y="236516"/>
                  </a:cubicBezTo>
                  <a:cubicBezTo>
                    <a:pt x="147476" y="236802"/>
                    <a:pt x="167229" y="237088"/>
                    <a:pt x="187017" y="237374"/>
                  </a:cubicBezTo>
                  <a:cubicBezTo>
                    <a:pt x="206734" y="237659"/>
                    <a:pt x="226236" y="240767"/>
                    <a:pt x="245882" y="241231"/>
                  </a:cubicBezTo>
                  <a:cubicBezTo>
                    <a:pt x="245703" y="247732"/>
                    <a:pt x="245274" y="254197"/>
                    <a:pt x="244488" y="260555"/>
                  </a:cubicBezTo>
                  <a:close/>
                  <a:moveTo>
                    <a:pt x="186981" y="233337"/>
                  </a:moveTo>
                  <a:cubicBezTo>
                    <a:pt x="167193" y="233052"/>
                    <a:pt x="147441" y="232730"/>
                    <a:pt x="127652" y="232480"/>
                  </a:cubicBezTo>
                  <a:cubicBezTo>
                    <a:pt x="86540" y="231909"/>
                    <a:pt x="45392" y="232052"/>
                    <a:pt x="4280" y="231909"/>
                  </a:cubicBezTo>
                  <a:cubicBezTo>
                    <a:pt x="4030" y="231909"/>
                    <a:pt x="3816" y="231980"/>
                    <a:pt x="3601" y="232052"/>
                  </a:cubicBezTo>
                  <a:cubicBezTo>
                    <a:pt x="3423" y="218586"/>
                    <a:pt x="4566" y="205084"/>
                    <a:pt x="6602" y="191975"/>
                  </a:cubicBezTo>
                  <a:cubicBezTo>
                    <a:pt x="6780" y="191975"/>
                    <a:pt x="6923" y="192011"/>
                    <a:pt x="7137" y="192011"/>
                  </a:cubicBezTo>
                  <a:cubicBezTo>
                    <a:pt x="17996" y="190296"/>
                    <a:pt x="28783" y="193618"/>
                    <a:pt x="39677" y="193761"/>
                  </a:cubicBezTo>
                  <a:cubicBezTo>
                    <a:pt x="50250" y="193904"/>
                    <a:pt x="60787" y="192797"/>
                    <a:pt x="71288" y="191904"/>
                  </a:cubicBezTo>
                  <a:cubicBezTo>
                    <a:pt x="92648" y="190082"/>
                    <a:pt x="114008" y="190368"/>
                    <a:pt x="135403" y="190975"/>
                  </a:cubicBezTo>
                  <a:cubicBezTo>
                    <a:pt x="155656" y="191547"/>
                    <a:pt x="175908" y="192868"/>
                    <a:pt x="196161" y="193297"/>
                  </a:cubicBezTo>
                  <a:cubicBezTo>
                    <a:pt x="205591" y="193475"/>
                    <a:pt x="214985" y="193618"/>
                    <a:pt x="224379" y="194583"/>
                  </a:cubicBezTo>
                  <a:cubicBezTo>
                    <a:pt x="230451" y="195226"/>
                    <a:pt x="236630" y="196297"/>
                    <a:pt x="242595" y="195047"/>
                  </a:cubicBezTo>
                  <a:cubicBezTo>
                    <a:pt x="244703" y="209049"/>
                    <a:pt x="246024" y="223193"/>
                    <a:pt x="245953" y="237267"/>
                  </a:cubicBezTo>
                  <a:cubicBezTo>
                    <a:pt x="226272" y="236731"/>
                    <a:pt x="206734" y="233623"/>
                    <a:pt x="186981" y="23333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69F0170E-296F-FD47-BADD-4D34C6E19FD2}"/>
                </a:ext>
              </a:extLst>
            </p:cNvPr>
            <p:cNvSpPr/>
            <p:nvPr/>
          </p:nvSpPr>
          <p:spPr>
            <a:xfrm>
              <a:off x="8707694" y="1718642"/>
              <a:ext cx="263842" cy="357258"/>
            </a:xfrm>
            <a:custGeom>
              <a:avLst/>
              <a:gdLst>
                <a:gd name="connsiteX0" fmla="*/ 217861 w 263842"/>
                <a:gd name="connsiteY0" fmla="*/ 62830 h 357258"/>
                <a:gd name="connsiteX1" fmla="*/ 213325 w 263842"/>
                <a:gd name="connsiteY1" fmla="*/ 56329 h 357258"/>
                <a:gd name="connsiteX2" fmla="*/ 211646 w 263842"/>
                <a:gd name="connsiteY2" fmla="*/ 53972 h 357258"/>
                <a:gd name="connsiteX3" fmla="*/ 136351 w 263842"/>
                <a:gd name="connsiteY3" fmla="*/ 1394 h 357258"/>
                <a:gd name="connsiteX4" fmla="*/ 135315 w 263842"/>
                <a:gd name="connsiteY4" fmla="*/ 1787 h 357258"/>
                <a:gd name="connsiteX5" fmla="*/ 133244 w 263842"/>
                <a:gd name="connsiteY5" fmla="*/ 1 h 357258"/>
                <a:gd name="connsiteX6" fmla="*/ 14193 w 263842"/>
                <a:gd name="connsiteY6" fmla="*/ 111622 h 357258"/>
                <a:gd name="connsiteX7" fmla="*/ 13764 w 263842"/>
                <a:gd name="connsiteY7" fmla="*/ 284715 h 357258"/>
                <a:gd name="connsiteX8" fmla="*/ 61020 w 263842"/>
                <a:gd name="connsiteY8" fmla="*/ 346437 h 357258"/>
                <a:gd name="connsiteX9" fmla="*/ 150389 w 263842"/>
                <a:gd name="connsiteY9" fmla="*/ 350723 h 357258"/>
                <a:gd name="connsiteX10" fmla="*/ 263831 w 263842"/>
                <a:gd name="connsiteY10" fmla="*/ 193954 h 357258"/>
                <a:gd name="connsiteX11" fmla="*/ 217861 w 263842"/>
                <a:gd name="connsiteY11" fmla="*/ 62830 h 357258"/>
                <a:gd name="connsiteX12" fmla="*/ 133386 w 263842"/>
                <a:gd name="connsiteY12" fmla="*/ 4216 h 357258"/>
                <a:gd name="connsiteX13" fmla="*/ 134422 w 263842"/>
                <a:gd name="connsiteY13" fmla="*/ 3894 h 357258"/>
                <a:gd name="connsiteX14" fmla="*/ 136494 w 263842"/>
                <a:gd name="connsiteY14" fmla="*/ 5609 h 357258"/>
                <a:gd name="connsiteX15" fmla="*/ 196823 w 263842"/>
                <a:gd name="connsiteY15" fmla="*/ 41721 h 357258"/>
                <a:gd name="connsiteX16" fmla="*/ 178606 w 263842"/>
                <a:gd name="connsiteY16" fmla="*/ 49007 h 357258"/>
                <a:gd name="connsiteX17" fmla="*/ 160426 w 263842"/>
                <a:gd name="connsiteY17" fmla="*/ 33291 h 357258"/>
                <a:gd name="connsiteX18" fmla="*/ 143959 w 263842"/>
                <a:gd name="connsiteY18" fmla="*/ 20718 h 357258"/>
                <a:gd name="connsiteX19" fmla="*/ 131208 w 263842"/>
                <a:gd name="connsiteY19" fmla="*/ 32577 h 357258"/>
                <a:gd name="connsiteX20" fmla="*/ 111205 w 263842"/>
                <a:gd name="connsiteY20" fmla="*/ 61580 h 357258"/>
                <a:gd name="connsiteX21" fmla="*/ 103668 w 263842"/>
                <a:gd name="connsiteY21" fmla="*/ 46185 h 357258"/>
                <a:gd name="connsiteX22" fmla="*/ 90631 w 263842"/>
                <a:gd name="connsiteY22" fmla="*/ 27469 h 357258"/>
                <a:gd name="connsiteX23" fmla="*/ 88202 w 263842"/>
                <a:gd name="connsiteY23" fmla="*/ 26576 h 357258"/>
                <a:gd name="connsiteX24" fmla="*/ 51733 w 263842"/>
                <a:gd name="connsiteY24" fmla="*/ 47114 h 357258"/>
                <a:gd name="connsiteX25" fmla="*/ 133386 w 263842"/>
                <a:gd name="connsiteY25" fmla="*/ 4216 h 357258"/>
                <a:gd name="connsiteX26" fmla="*/ 46661 w 263842"/>
                <a:gd name="connsiteY26" fmla="*/ 53972 h 357258"/>
                <a:gd name="connsiteX27" fmla="*/ 48483 w 263842"/>
                <a:gd name="connsiteY27" fmla="*/ 53865 h 357258"/>
                <a:gd name="connsiteX28" fmla="*/ 65949 w 263842"/>
                <a:gd name="connsiteY28" fmla="*/ 43256 h 357258"/>
                <a:gd name="connsiteX29" fmla="*/ 87738 w 263842"/>
                <a:gd name="connsiteY29" fmla="*/ 32112 h 357258"/>
                <a:gd name="connsiteX30" fmla="*/ 100096 w 263842"/>
                <a:gd name="connsiteY30" fmla="*/ 48543 h 357258"/>
                <a:gd name="connsiteX31" fmla="*/ 109634 w 263842"/>
                <a:gd name="connsiteY31" fmla="*/ 66831 h 357258"/>
                <a:gd name="connsiteX32" fmla="*/ 113312 w 263842"/>
                <a:gd name="connsiteY32" fmla="*/ 66688 h 357258"/>
                <a:gd name="connsiteX33" fmla="*/ 136923 w 263842"/>
                <a:gd name="connsiteY33" fmla="*/ 32684 h 357258"/>
                <a:gd name="connsiteX34" fmla="*/ 146817 w 263842"/>
                <a:gd name="connsiteY34" fmla="*/ 26754 h 357258"/>
                <a:gd name="connsiteX35" fmla="*/ 157532 w 263842"/>
                <a:gd name="connsiteY35" fmla="*/ 36434 h 357258"/>
                <a:gd name="connsiteX36" fmla="*/ 174177 w 263842"/>
                <a:gd name="connsiteY36" fmla="*/ 50865 h 357258"/>
                <a:gd name="connsiteX37" fmla="*/ 183893 w 263842"/>
                <a:gd name="connsiteY37" fmla="*/ 58437 h 357258"/>
                <a:gd name="connsiteX38" fmla="*/ 199573 w 263842"/>
                <a:gd name="connsiteY38" fmla="*/ 45185 h 357258"/>
                <a:gd name="connsiteX39" fmla="*/ 208253 w 263842"/>
                <a:gd name="connsiteY39" fmla="*/ 56651 h 357258"/>
                <a:gd name="connsiteX40" fmla="*/ 194216 w 263842"/>
                <a:gd name="connsiteY40" fmla="*/ 75939 h 357258"/>
                <a:gd name="connsiteX41" fmla="*/ 173498 w 263842"/>
                <a:gd name="connsiteY41" fmla="*/ 59759 h 357258"/>
                <a:gd name="connsiteX42" fmla="*/ 150960 w 263842"/>
                <a:gd name="connsiteY42" fmla="*/ 40828 h 357258"/>
                <a:gd name="connsiteX43" fmla="*/ 147960 w 263842"/>
                <a:gd name="connsiteY43" fmla="*/ 40935 h 357258"/>
                <a:gd name="connsiteX44" fmla="*/ 114277 w 263842"/>
                <a:gd name="connsiteY44" fmla="*/ 88441 h 357258"/>
                <a:gd name="connsiteX45" fmla="*/ 94774 w 263842"/>
                <a:gd name="connsiteY45" fmla="*/ 66081 h 357258"/>
                <a:gd name="connsiteX46" fmla="*/ 79344 w 263842"/>
                <a:gd name="connsiteY46" fmla="*/ 46828 h 357258"/>
                <a:gd name="connsiteX47" fmla="*/ 59377 w 263842"/>
                <a:gd name="connsiteY47" fmla="*/ 58365 h 357258"/>
                <a:gd name="connsiteX48" fmla="*/ 33910 w 263842"/>
                <a:gd name="connsiteY48" fmla="*/ 75010 h 357258"/>
                <a:gd name="connsiteX49" fmla="*/ 46661 w 263842"/>
                <a:gd name="connsiteY49" fmla="*/ 53972 h 357258"/>
                <a:gd name="connsiteX50" fmla="*/ 12193 w 263842"/>
                <a:gd name="connsiteY50" fmla="*/ 134768 h 357258"/>
                <a:gd name="connsiteX51" fmla="*/ 31516 w 263842"/>
                <a:gd name="connsiteY51" fmla="*/ 79725 h 357258"/>
                <a:gd name="connsiteX52" fmla="*/ 34517 w 263842"/>
                <a:gd name="connsiteY52" fmla="*/ 79761 h 357258"/>
                <a:gd name="connsiteX53" fmla="*/ 56234 w 263842"/>
                <a:gd name="connsiteY53" fmla="*/ 65473 h 357258"/>
                <a:gd name="connsiteX54" fmla="*/ 78558 w 263842"/>
                <a:gd name="connsiteY54" fmla="*/ 51972 h 357258"/>
                <a:gd name="connsiteX55" fmla="*/ 93381 w 263842"/>
                <a:gd name="connsiteY55" fmla="*/ 71188 h 357258"/>
                <a:gd name="connsiteX56" fmla="*/ 111705 w 263842"/>
                <a:gd name="connsiteY56" fmla="*/ 92477 h 357258"/>
                <a:gd name="connsiteX57" fmla="*/ 115313 w 263842"/>
                <a:gd name="connsiteY57" fmla="*/ 93298 h 357258"/>
                <a:gd name="connsiteX58" fmla="*/ 130672 w 263842"/>
                <a:gd name="connsiteY58" fmla="*/ 73332 h 357258"/>
                <a:gd name="connsiteX59" fmla="*/ 146817 w 263842"/>
                <a:gd name="connsiteY59" fmla="*/ 47757 h 357258"/>
                <a:gd name="connsiteX60" fmla="*/ 158104 w 263842"/>
                <a:gd name="connsiteY60" fmla="*/ 52222 h 357258"/>
                <a:gd name="connsiteX61" fmla="*/ 170677 w 263842"/>
                <a:gd name="connsiteY61" fmla="*/ 62866 h 357258"/>
                <a:gd name="connsiteX62" fmla="*/ 193894 w 263842"/>
                <a:gd name="connsiteY62" fmla="*/ 80475 h 357258"/>
                <a:gd name="connsiteX63" fmla="*/ 196787 w 263842"/>
                <a:gd name="connsiteY63" fmla="*/ 79618 h 357258"/>
                <a:gd name="connsiteX64" fmla="*/ 210968 w 263842"/>
                <a:gd name="connsiteY64" fmla="*/ 60366 h 357258"/>
                <a:gd name="connsiteX65" fmla="*/ 212325 w 263842"/>
                <a:gd name="connsiteY65" fmla="*/ 62295 h 357258"/>
                <a:gd name="connsiteX66" fmla="*/ 253366 w 263842"/>
                <a:gd name="connsiteY66" fmla="*/ 148234 h 357258"/>
                <a:gd name="connsiteX67" fmla="*/ 253223 w 263842"/>
                <a:gd name="connsiteY67" fmla="*/ 148448 h 357258"/>
                <a:gd name="connsiteX68" fmla="*/ 239650 w 263842"/>
                <a:gd name="connsiteY68" fmla="*/ 166093 h 357258"/>
                <a:gd name="connsiteX69" fmla="*/ 228434 w 263842"/>
                <a:gd name="connsiteY69" fmla="*/ 168558 h 357258"/>
                <a:gd name="connsiteX70" fmla="*/ 218076 w 263842"/>
                <a:gd name="connsiteY70" fmla="*/ 161914 h 357258"/>
                <a:gd name="connsiteX71" fmla="*/ 175963 w 263842"/>
                <a:gd name="connsiteY71" fmla="*/ 123981 h 357258"/>
                <a:gd name="connsiteX72" fmla="*/ 173356 w 263842"/>
                <a:gd name="connsiteY72" fmla="*/ 123731 h 357258"/>
                <a:gd name="connsiteX73" fmla="*/ 144245 w 263842"/>
                <a:gd name="connsiteY73" fmla="*/ 144591 h 357258"/>
                <a:gd name="connsiteX74" fmla="*/ 126600 w 263842"/>
                <a:gd name="connsiteY74" fmla="*/ 163343 h 357258"/>
                <a:gd name="connsiteX75" fmla="*/ 111026 w 263842"/>
                <a:gd name="connsiteY75" fmla="*/ 168165 h 357258"/>
                <a:gd name="connsiteX76" fmla="*/ 93596 w 263842"/>
                <a:gd name="connsiteY76" fmla="*/ 156270 h 357258"/>
                <a:gd name="connsiteX77" fmla="*/ 62163 w 263842"/>
                <a:gd name="connsiteY77" fmla="*/ 127267 h 357258"/>
                <a:gd name="connsiteX78" fmla="*/ 59234 w 263842"/>
                <a:gd name="connsiteY78" fmla="*/ 126624 h 357258"/>
                <a:gd name="connsiteX79" fmla="*/ 27730 w 263842"/>
                <a:gd name="connsiteY79" fmla="*/ 152056 h 357258"/>
                <a:gd name="connsiteX80" fmla="*/ 13693 w 263842"/>
                <a:gd name="connsiteY80" fmla="*/ 164022 h 357258"/>
                <a:gd name="connsiteX81" fmla="*/ 5620 w 263842"/>
                <a:gd name="connsiteY81" fmla="*/ 174559 h 357258"/>
                <a:gd name="connsiteX82" fmla="*/ 12193 w 263842"/>
                <a:gd name="connsiteY82" fmla="*/ 134768 h 357258"/>
                <a:gd name="connsiteX83" fmla="*/ 5085 w 263842"/>
                <a:gd name="connsiteY83" fmla="*/ 182024 h 357258"/>
                <a:gd name="connsiteX84" fmla="*/ 15657 w 263842"/>
                <a:gd name="connsiteY84" fmla="*/ 168201 h 357258"/>
                <a:gd name="connsiteX85" fmla="*/ 32945 w 263842"/>
                <a:gd name="connsiteY85" fmla="*/ 153449 h 357258"/>
                <a:gd name="connsiteX86" fmla="*/ 59806 w 263842"/>
                <a:gd name="connsiteY86" fmla="*/ 131160 h 357258"/>
                <a:gd name="connsiteX87" fmla="*/ 87773 w 263842"/>
                <a:gd name="connsiteY87" fmla="*/ 157021 h 357258"/>
                <a:gd name="connsiteX88" fmla="*/ 104240 w 263842"/>
                <a:gd name="connsiteY88" fmla="*/ 168558 h 357258"/>
                <a:gd name="connsiteX89" fmla="*/ 114777 w 263842"/>
                <a:gd name="connsiteY89" fmla="*/ 174380 h 357258"/>
                <a:gd name="connsiteX90" fmla="*/ 130600 w 263842"/>
                <a:gd name="connsiteY90" fmla="*/ 165379 h 357258"/>
                <a:gd name="connsiteX91" fmla="*/ 153889 w 263842"/>
                <a:gd name="connsiteY91" fmla="*/ 142305 h 357258"/>
                <a:gd name="connsiteX92" fmla="*/ 171391 w 263842"/>
                <a:gd name="connsiteY92" fmla="*/ 130482 h 357258"/>
                <a:gd name="connsiteX93" fmla="*/ 188858 w 263842"/>
                <a:gd name="connsiteY93" fmla="*/ 141447 h 357258"/>
                <a:gd name="connsiteX94" fmla="*/ 218754 w 263842"/>
                <a:gd name="connsiteY94" fmla="*/ 167522 h 357258"/>
                <a:gd name="connsiteX95" fmla="*/ 237507 w 263842"/>
                <a:gd name="connsiteY95" fmla="*/ 174237 h 357258"/>
                <a:gd name="connsiteX96" fmla="*/ 248258 w 263842"/>
                <a:gd name="connsiteY96" fmla="*/ 162914 h 357258"/>
                <a:gd name="connsiteX97" fmla="*/ 254866 w 263842"/>
                <a:gd name="connsiteY97" fmla="*/ 154449 h 357258"/>
                <a:gd name="connsiteX98" fmla="*/ 257866 w 263842"/>
                <a:gd name="connsiteY98" fmla="*/ 170701 h 357258"/>
                <a:gd name="connsiteX99" fmla="*/ 258009 w 263842"/>
                <a:gd name="connsiteY99" fmla="*/ 171808 h 357258"/>
                <a:gd name="connsiteX100" fmla="*/ 246793 w 263842"/>
                <a:gd name="connsiteY100" fmla="*/ 185489 h 357258"/>
                <a:gd name="connsiteX101" fmla="*/ 242400 w 263842"/>
                <a:gd name="connsiteY101" fmla="*/ 190561 h 357258"/>
                <a:gd name="connsiteX102" fmla="*/ 231613 w 263842"/>
                <a:gd name="connsiteY102" fmla="*/ 195025 h 357258"/>
                <a:gd name="connsiteX103" fmla="*/ 219004 w 263842"/>
                <a:gd name="connsiteY103" fmla="*/ 189918 h 357258"/>
                <a:gd name="connsiteX104" fmla="*/ 212039 w 263842"/>
                <a:gd name="connsiteY104" fmla="*/ 183488 h 357258"/>
                <a:gd name="connsiteX105" fmla="*/ 200323 w 263842"/>
                <a:gd name="connsiteY105" fmla="*/ 171130 h 357258"/>
                <a:gd name="connsiteX106" fmla="*/ 189286 w 263842"/>
                <a:gd name="connsiteY106" fmla="*/ 157521 h 357258"/>
                <a:gd name="connsiteX107" fmla="*/ 181357 w 263842"/>
                <a:gd name="connsiteY107" fmla="*/ 149127 h 357258"/>
                <a:gd name="connsiteX108" fmla="*/ 167212 w 263842"/>
                <a:gd name="connsiteY108" fmla="*/ 155235 h 357258"/>
                <a:gd name="connsiteX109" fmla="*/ 139601 w 263842"/>
                <a:gd name="connsiteY109" fmla="*/ 177559 h 357258"/>
                <a:gd name="connsiteX110" fmla="*/ 128314 w 263842"/>
                <a:gd name="connsiteY110" fmla="*/ 186917 h 357258"/>
                <a:gd name="connsiteX111" fmla="*/ 109883 w 263842"/>
                <a:gd name="connsiteY111" fmla="*/ 193418 h 357258"/>
                <a:gd name="connsiteX112" fmla="*/ 81987 w 263842"/>
                <a:gd name="connsiteY112" fmla="*/ 171558 h 357258"/>
                <a:gd name="connsiteX113" fmla="*/ 61270 w 263842"/>
                <a:gd name="connsiteY113" fmla="*/ 154020 h 357258"/>
                <a:gd name="connsiteX114" fmla="*/ 57913 w 263842"/>
                <a:gd name="connsiteY114" fmla="*/ 153699 h 357258"/>
                <a:gd name="connsiteX115" fmla="*/ 28373 w 263842"/>
                <a:gd name="connsiteY115" fmla="*/ 181988 h 357258"/>
                <a:gd name="connsiteX116" fmla="*/ 14157 w 263842"/>
                <a:gd name="connsiteY116" fmla="*/ 194811 h 357258"/>
                <a:gd name="connsiteX117" fmla="*/ 4370 w 263842"/>
                <a:gd name="connsiteY117" fmla="*/ 206777 h 357258"/>
                <a:gd name="connsiteX118" fmla="*/ 5085 w 263842"/>
                <a:gd name="connsiteY118" fmla="*/ 182024 h 357258"/>
                <a:gd name="connsiteX119" fmla="*/ 165247 w 263842"/>
                <a:gd name="connsiteY119" fmla="*/ 341151 h 357258"/>
                <a:gd name="connsiteX120" fmla="*/ 73057 w 263842"/>
                <a:gd name="connsiteY120" fmla="*/ 347330 h 357258"/>
                <a:gd name="connsiteX121" fmla="*/ 31516 w 263842"/>
                <a:gd name="connsiteY121" fmla="*/ 311754 h 357258"/>
                <a:gd name="connsiteX122" fmla="*/ 50519 w 263842"/>
                <a:gd name="connsiteY122" fmla="*/ 292788 h 357258"/>
                <a:gd name="connsiteX123" fmla="*/ 59556 w 263842"/>
                <a:gd name="connsiteY123" fmla="*/ 282858 h 357258"/>
                <a:gd name="connsiteX124" fmla="*/ 68914 w 263842"/>
                <a:gd name="connsiteY124" fmla="*/ 272392 h 357258"/>
                <a:gd name="connsiteX125" fmla="*/ 92524 w 263842"/>
                <a:gd name="connsiteY125" fmla="*/ 291037 h 357258"/>
                <a:gd name="connsiteX126" fmla="*/ 105847 w 263842"/>
                <a:gd name="connsiteY126" fmla="*/ 304039 h 357258"/>
                <a:gd name="connsiteX127" fmla="*/ 125671 w 263842"/>
                <a:gd name="connsiteY127" fmla="*/ 304003 h 357258"/>
                <a:gd name="connsiteX128" fmla="*/ 137530 w 263842"/>
                <a:gd name="connsiteY128" fmla="*/ 288537 h 357258"/>
                <a:gd name="connsiteX129" fmla="*/ 155782 w 263842"/>
                <a:gd name="connsiteY129" fmla="*/ 270785 h 357258"/>
                <a:gd name="connsiteX130" fmla="*/ 182035 w 263842"/>
                <a:gd name="connsiteY130" fmla="*/ 293216 h 357258"/>
                <a:gd name="connsiteX131" fmla="*/ 207824 w 263842"/>
                <a:gd name="connsiteY131" fmla="*/ 314898 h 357258"/>
                <a:gd name="connsiteX132" fmla="*/ 165247 w 263842"/>
                <a:gd name="connsiteY132" fmla="*/ 341151 h 357258"/>
                <a:gd name="connsiteX133" fmla="*/ 210860 w 263842"/>
                <a:gd name="connsiteY133" fmla="*/ 312111 h 357258"/>
                <a:gd name="connsiteX134" fmla="*/ 209860 w 263842"/>
                <a:gd name="connsiteY134" fmla="*/ 311147 h 357258"/>
                <a:gd name="connsiteX135" fmla="*/ 184929 w 263842"/>
                <a:gd name="connsiteY135" fmla="*/ 290109 h 357258"/>
                <a:gd name="connsiteX136" fmla="*/ 157997 w 263842"/>
                <a:gd name="connsiteY136" fmla="*/ 266642 h 357258"/>
                <a:gd name="connsiteX137" fmla="*/ 155068 w 263842"/>
                <a:gd name="connsiteY137" fmla="*/ 265999 h 357258"/>
                <a:gd name="connsiteX138" fmla="*/ 135565 w 263842"/>
                <a:gd name="connsiteY138" fmla="*/ 284108 h 357258"/>
                <a:gd name="connsiteX139" fmla="*/ 121135 w 263842"/>
                <a:gd name="connsiteY139" fmla="*/ 302324 h 357258"/>
                <a:gd name="connsiteX140" fmla="*/ 97453 w 263842"/>
                <a:gd name="connsiteY140" fmla="*/ 289894 h 357258"/>
                <a:gd name="connsiteX141" fmla="*/ 71271 w 263842"/>
                <a:gd name="connsiteY141" fmla="*/ 266963 h 357258"/>
                <a:gd name="connsiteX142" fmla="*/ 68271 w 263842"/>
                <a:gd name="connsiteY142" fmla="*/ 267070 h 357258"/>
                <a:gd name="connsiteX143" fmla="*/ 46268 w 263842"/>
                <a:gd name="connsiteY143" fmla="*/ 290930 h 357258"/>
                <a:gd name="connsiteX144" fmla="*/ 29088 w 263842"/>
                <a:gd name="connsiteY144" fmla="*/ 307790 h 357258"/>
                <a:gd name="connsiteX145" fmla="*/ 22623 w 263842"/>
                <a:gd name="connsiteY145" fmla="*/ 295145 h 357258"/>
                <a:gd name="connsiteX146" fmla="*/ 32517 w 263842"/>
                <a:gd name="connsiteY146" fmla="*/ 285680 h 357258"/>
                <a:gd name="connsiteX147" fmla="*/ 54555 w 263842"/>
                <a:gd name="connsiteY147" fmla="*/ 266391 h 357258"/>
                <a:gd name="connsiteX148" fmla="*/ 65557 w 263842"/>
                <a:gd name="connsiteY148" fmla="*/ 255747 h 357258"/>
                <a:gd name="connsiteX149" fmla="*/ 75665 w 263842"/>
                <a:gd name="connsiteY149" fmla="*/ 252854 h 357258"/>
                <a:gd name="connsiteX150" fmla="*/ 95596 w 263842"/>
                <a:gd name="connsiteY150" fmla="*/ 267534 h 357258"/>
                <a:gd name="connsiteX151" fmla="*/ 121563 w 263842"/>
                <a:gd name="connsiteY151" fmla="*/ 281536 h 357258"/>
                <a:gd name="connsiteX152" fmla="*/ 137208 w 263842"/>
                <a:gd name="connsiteY152" fmla="*/ 266892 h 357258"/>
                <a:gd name="connsiteX153" fmla="*/ 159175 w 263842"/>
                <a:gd name="connsiteY153" fmla="*/ 247568 h 357258"/>
                <a:gd name="connsiteX154" fmla="*/ 168712 w 263842"/>
                <a:gd name="connsiteY154" fmla="*/ 256926 h 357258"/>
                <a:gd name="connsiteX155" fmla="*/ 186607 w 263842"/>
                <a:gd name="connsiteY155" fmla="*/ 272071 h 357258"/>
                <a:gd name="connsiteX156" fmla="*/ 223362 w 263842"/>
                <a:gd name="connsiteY156" fmla="*/ 298824 h 357258"/>
                <a:gd name="connsiteX157" fmla="*/ 210860 w 263842"/>
                <a:gd name="connsiteY157" fmla="*/ 312111 h 357258"/>
                <a:gd name="connsiteX158" fmla="*/ 226041 w 263842"/>
                <a:gd name="connsiteY158" fmla="*/ 295359 h 357258"/>
                <a:gd name="connsiteX159" fmla="*/ 225862 w 263842"/>
                <a:gd name="connsiteY159" fmla="*/ 295217 h 357258"/>
                <a:gd name="connsiteX160" fmla="*/ 189572 w 263842"/>
                <a:gd name="connsiteY160" fmla="*/ 268856 h 357258"/>
                <a:gd name="connsiteX161" fmla="*/ 178178 w 263842"/>
                <a:gd name="connsiteY161" fmla="*/ 257998 h 357258"/>
                <a:gd name="connsiteX162" fmla="*/ 161640 w 263842"/>
                <a:gd name="connsiteY162" fmla="*/ 243282 h 357258"/>
                <a:gd name="connsiteX163" fmla="*/ 158711 w 263842"/>
                <a:gd name="connsiteY163" fmla="*/ 242639 h 357258"/>
                <a:gd name="connsiteX164" fmla="*/ 139244 w 263842"/>
                <a:gd name="connsiteY164" fmla="*/ 259069 h 357258"/>
                <a:gd name="connsiteX165" fmla="*/ 115241 w 263842"/>
                <a:gd name="connsiteY165" fmla="*/ 276714 h 357258"/>
                <a:gd name="connsiteX166" fmla="*/ 95739 w 263842"/>
                <a:gd name="connsiteY166" fmla="*/ 262105 h 357258"/>
                <a:gd name="connsiteX167" fmla="*/ 73665 w 263842"/>
                <a:gd name="connsiteY167" fmla="*/ 244817 h 357258"/>
                <a:gd name="connsiteX168" fmla="*/ 70664 w 263842"/>
                <a:gd name="connsiteY168" fmla="*/ 244924 h 357258"/>
                <a:gd name="connsiteX169" fmla="*/ 44090 w 263842"/>
                <a:gd name="connsiteY169" fmla="*/ 269642 h 357258"/>
                <a:gd name="connsiteX170" fmla="*/ 30909 w 263842"/>
                <a:gd name="connsiteY170" fmla="*/ 281251 h 357258"/>
                <a:gd name="connsiteX171" fmla="*/ 20944 w 263842"/>
                <a:gd name="connsiteY171" fmla="*/ 291216 h 357258"/>
                <a:gd name="connsiteX172" fmla="*/ 20479 w 263842"/>
                <a:gd name="connsiteY172" fmla="*/ 290180 h 357258"/>
                <a:gd name="connsiteX173" fmla="*/ 4585 w 263842"/>
                <a:gd name="connsiteY173" fmla="*/ 213206 h 357258"/>
                <a:gd name="connsiteX174" fmla="*/ 16229 w 263842"/>
                <a:gd name="connsiteY174" fmla="*/ 199133 h 357258"/>
                <a:gd name="connsiteX175" fmla="*/ 31588 w 263842"/>
                <a:gd name="connsiteY175" fmla="*/ 185024 h 357258"/>
                <a:gd name="connsiteX176" fmla="*/ 59270 w 263842"/>
                <a:gd name="connsiteY176" fmla="*/ 158700 h 357258"/>
                <a:gd name="connsiteX177" fmla="*/ 77629 w 263842"/>
                <a:gd name="connsiteY177" fmla="*/ 173630 h 357258"/>
                <a:gd name="connsiteX178" fmla="*/ 109955 w 263842"/>
                <a:gd name="connsiteY178" fmla="*/ 198954 h 357258"/>
                <a:gd name="connsiteX179" fmla="*/ 124171 w 263842"/>
                <a:gd name="connsiteY179" fmla="*/ 196883 h 357258"/>
                <a:gd name="connsiteX180" fmla="*/ 157711 w 263842"/>
                <a:gd name="connsiteY180" fmla="*/ 168844 h 357258"/>
                <a:gd name="connsiteX181" fmla="*/ 175177 w 263842"/>
                <a:gd name="connsiteY181" fmla="*/ 154985 h 357258"/>
                <a:gd name="connsiteX182" fmla="*/ 190144 w 263842"/>
                <a:gd name="connsiteY182" fmla="*/ 165129 h 357258"/>
                <a:gd name="connsiteX183" fmla="*/ 219040 w 263842"/>
                <a:gd name="connsiteY183" fmla="*/ 195561 h 357258"/>
                <a:gd name="connsiteX184" fmla="*/ 237257 w 263842"/>
                <a:gd name="connsiteY184" fmla="*/ 202062 h 357258"/>
                <a:gd name="connsiteX185" fmla="*/ 247615 w 263842"/>
                <a:gd name="connsiteY185" fmla="*/ 191096 h 357258"/>
                <a:gd name="connsiteX186" fmla="*/ 258759 w 263842"/>
                <a:gd name="connsiteY186" fmla="*/ 177952 h 357258"/>
                <a:gd name="connsiteX187" fmla="*/ 226041 w 263842"/>
                <a:gd name="connsiteY187" fmla="*/ 295359 h 35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</a:cxnLst>
              <a:rect l="l" t="t" r="r" b="b"/>
              <a:pathLst>
                <a:path w="263842" h="357258">
                  <a:moveTo>
                    <a:pt x="217861" y="62830"/>
                  </a:moveTo>
                  <a:cubicBezTo>
                    <a:pt x="216432" y="60723"/>
                    <a:pt x="214897" y="58544"/>
                    <a:pt x="213325" y="56329"/>
                  </a:cubicBezTo>
                  <a:cubicBezTo>
                    <a:pt x="213575" y="55151"/>
                    <a:pt x="212718" y="54222"/>
                    <a:pt x="211646" y="53972"/>
                  </a:cubicBezTo>
                  <a:cubicBezTo>
                    <a:pt x="193858" y="29183"/>
                    <a:pt x="167712" y="-642"/>
                    <a:pt x="136351" y="1394"/>
                  </a:cubicBezTo>
                  <a:cubicBezTo>
                    <a:pt x="135923" y="1430"/>
                    <a:pt x="135601" y="1573"/>
                    <a:pt x="135315" y="1787"/>
                  </a:cubicBezTo>
                  <a:cubicBezTo>
                    <a:pt x="135172" y="858"/>
                    <a:pt x="134494" y="-35"/>
                    <a:pt x="133244" y="1"/>
                  </a:cubicBezTo>
                  <a:cubicBezTo>
                    <a:pt x="69664" y="358"/>
                    <a:pt x="31767" y="56758"/>
                    <a:pt x="14193" y="111622"/>
                  </a:cubicBezTo>
                  <a:cubicBezTo>
                    <a:pt x="-3381" y="166486"/>
                    <a:pt x="-5881" y="230030"/>
                    <a:pt x="13764" y="284715"/>
                  </a:cubicBezTo>
                  <a:cubicBezTo>
                    <a:pt x="22658" y="309468"/>
                    <a:pt x="37517" y="333328"/>
                    <a:pt x="61020" y="346437"/>
                  </a:cubicBezTo>
                  <a:cubicBezTo>
                    <a:pt x="87916" y="361439"/>
                    <a:pt x="121706" y="358832"/>
                    <a:pt x="150389" y="350723"/>
                  </a:cubicBezTo>
                  <a:cubicBezTo>
                    <a:pt x="220897" y="330828"/>
                    <a:pt x="264653" y="266177"/>
                    <a:pt x="263831" y="193954"/>
                  </a:cubicBezTo>
                  <a:cubicBezTo>
                    <a:pt x="263295" y="146591"/>
                    <a:pt x="244222" y="101514"/>
                    <a:pt x="217861" y="62830"/>
                  </a:cubicBezTo>
                  <a:close/>
                  <a:moveTo>
                    <a:pt x="133386" y="4216"/>
                  </a:moveTo>
                  <a:cubicBezTo>
                    <a:pt x="133815" y="4216"/>
                    <a:pt x="134137" y="4073"/>
                    <a:pt x="134422" y="3894"/>
                  </a:cubicBezTo>
                  <a:cubicBezTo>
                    <a:pt x="134565" y="4859"/>
                    <a:pt x="135244" y="5716"/>
                    <a:pt x="136494" y="5609"/>
                  </a:cubicBezTo>
                  <a:cubicBezTo>
                    <a:pt x="160175" y="4073"/>
                    <a:pt x="180892" y="22504"/>
                    <a:pt x="196823" y="41721"/>
                  </a:cubicBezTo>
                  <a:cubicBezTo>
                    <a:pt x="191501" y="48650"/>
                    <a:pt x="187965" y="54901"/>
                    <a:pt x="178606" y="49007"/>
                  </a:cubicBezTo>
                  <a:cubicBezTo>
                    <a:pt x="172106" y="44935"/>
                    <a:pt x="166140" y="38399"/>
                    <a:pt x="160426" y="33291"/>
                  </a:cubicBezTo>
                  <a:cubicBezTo>
                    <a:pt x="156639" y="29898"/>
                    <a:pt x="149710" y="20468"/>
                    <a:pt x="143959" y="20718"/>
                  </a:cubicBezTo>
                  <a:cubicBezTo>
                    <a:pt x="139102" y="20932"/>
                    <a:pt x="134101" y="29255"/>
                    <a:pt x="131208" y="32577"/>
                  </a:cubicBezTo>
                  <a:cubicBezTo>
                    <a:pt x="123492" y="41470"/>
                    <a:pt x="116849" y="51257"/>
                    <a:pt x="111205" y="61580"/>
                  </a:cubicBezTo>
                  <a:cubicBezTo>
                    <a:pt x="108205" y="56722"/>
                    <a:pt x="106526" y="51186"/>
                    <a:pt x="103668" y="46185"/>
                  </a:cubicBezTo>
                  <a:cubicBezTo>
                    <a:pt x="99918" y="39577"/>
                    <a:pt x="95382" y="33362"/>
                    <a:pt x="90631" y="27469"/>
                  </a:cubicBezTo>
                  <a:cubicBezTo>
                    <a:pt x="90060" y="26754"/>
                    <a:pt x="89167" y="26254"/>
                    <a:pt x="88202" y="26576"/>
                  </a:cubicBezTo>
                  <a:cubicBezTo>
                    <a:pt x="74843" y="31255"/>
                    <a:pt x="63771" y="40006"/>
                    <a:pt x="51733" y="47114"/>
                  </a:cubicBezTo>
                  <a:cubicBezTo>
                    <a:pt x="71486" y="22075"/>
                    <a:pt x="98239" y="4430"/>
                    <a:pt x="133386" y="4216"/>
                  </a:cubicBezTo>
                  <a:close/>
                  <a:moveTo>
                    <a:pt x="46661" y="53972"/>
                  </a:moveTo>
                  <a:cubicBezTo>
                    <a:pt x="47197" y="54186"/>
                    <a:pt x="47840" y="54222"/>
                    <a:pt x="48483" y="53865"/>
                  </a:cubicBezTo>
                  <a:cubicBezTo>
                    <a:pt x="54555" y="50686"/>
                    <a:pt x="60199" y="46971"/>
                    <a:pt x="65949" y="43256"/>
                  </a:cubicBezTo>
                  <a:cubicBezTo>
                    <a:pt x="70450" y="40328"/>
                    <a:pt x="82701" y="30398"/>
                    <a:pt x="87738" y="32112"/>
                  </a:cubicBezTo>
                  <a:cubicBezTo>
                    <a:pt x="92453" y="33720"/>
                    <a:pt x="97668" y="44221"/>
                    <a:pt x="100096" y="48543"/>
                  </a:cubicBezTo>
                  <a:cubicBezTo>
                    <a:pt x="103561" y="54722"/>
                    <a:pt x="105169" y="61294"/>
                    <a:pt x="109634" y="66831"/>
                  </a:cubicBezTo>
                  <a:cubicBezTo>
                    <a:pt x="110598" y="68010"/>
                    <a:pt x="112491" y="68260"/>
                    <a:pt x="113312" y="66688"/>
                  </a:cubicBezTo>
                  <a:cubicBezTo>
                    <a:pt x="119742" y="54329"/>
                    <a:pt x="127707" y="43114"/>
                    <a:pt x="136923" y="32684"/>
                  </a:cubicBezTo>
                  <a:cubicBezTo>
                    <a:pt x="139887" y="29326"/>
                    <a:pt x="141959" y="24897"/>
                    <a:pt x="146817" y="26754"/>
                  </a:cubicBezTo>
                  <a:cubicBezTo>
                    <a:pt x="150496" y="28147"/>
                    <a:pt x="154603" y="33791"/>
                    <a:pt x="157532" y="36434"/>
                  </a:cubicBezTo>
                  <a:cubicBezTo>
                    <a:pt x="162997" y="41328"/>
                    <a:pt x="168534" y="46150"/>
                    <a:pt x="174177" y="50865"/>
                  </a:cubicBezTo>
                  <a:cubicBezTo>
                    <a:pt x="176678" y="52972"/>
                    <a:pt x="180499" y="57401"/>
                    <a:pt x="183893" y="58437"/>
                  </a:cubicBezTo>
                  <a:cubicBezTo>
                    <a:pt x="190751" y="60509"/>
                    <a:pt x="195894" y="50543"/>
                    <a:pt x="199573" y="45185"/>
                  </a:cubicBezTo>
                  <a:cubicBezTo>
                    <a:pt x="202645" y="49079"/>
                    <a:pt x="205574" y="52936"/>
                    <a:pt x="208253" y="56651"/>
                  </a:cubicBezTo>
                  <a:cubicBezTo>
                    <a:pt x="204074" y="63402"/>
                    <a:pt x="198930" y="69545"/>
                    <a:pt x="194216" y="75939"/>
                  </a:cubicBezTo>
                  <a:cubicBezTo>
                    <a:pt x="186107" y="72010"/>
                    <a:pt x="179999" y="66009"/>
                    <a:pt x="173498" y="59759"/>
                  </a:cubicBezTo>
                  <a:cubicBezTo>
                    <a:pt x="166426" y="52936"/>
                    <a:pt x="158318" y="47328"/>
                    <a:pt x="150960" y="40828"/>
                  </a:cubicBezTo>
                  <a:cubicBezTo>
                    <a:pt x="150031" y="40006"/>
                    <a:pt x="148853" y="40185"/>
                    <a:pt x="147960" y="40935"/>
                  </a:cubicBezTo>
                  <a:cubicBezTo>
                    <a:pt x="132601" y="53793"/>
                    <a:pt x="128457" y="74760"/>
                    <a:pt x="114277" y="88441"/>
                  </a:cubicBezTo>
                  <a:cubicBezTo>
                    <a:pt x="109312" y="79690"/>
                    <a:pt x="100811" y="74225"/>
                    <a:pt x="94774" y="66081"/>
                  </a:cubicBezTo>
                  <a:cubicBezTo>
                    <a:pt x="91167" y="61187"/>
                    <a:pt x="86095" y="48543"/>
                    <a:pt x="79344" y="46828"/>
                  </a:cubicBezTo>
                  <a:cubicBezTo>
                    <a:pt x="73165" y="45257"/>
                    <a:pt x="63949" y="55258"/>
                    <a:pt x="59377" y="58365"/>
                  </a:cubicBezTo>
                  <a:cubicBezTo>
                    <a:pt x="50947" y="64080"/>
                    <a:pt x="41946" y="68795"/>
                    <a:pt x="33910" y="75010"/>
                  </a:cubicBezTo>
                  <a:cubicBezTo>
                    <a:pt x="37767" y="67652"/>
                    <a:pt x="41982" y="60580"/>
                    <a:pt x="46661" y="53972"/>
                  </a:cubicBezTo>
                  <a:close/>
                  <a:moveTo>
                    <a:pt x="12193" y="134768"/>
                  </a:moveTo>
                  <a:cubicBezTo>
                    <a:pt x="16443" y="116623"/>
                    <a:pt x="22801" y="97549"/>
                    <a:pt x="31516" y="79725"/>
                  </a:cubicBezTo>
                  <a:cubicBezTo>
                    <a:pt x="32302" y="80368"/>
                    <a:pt x="33517" y="80583"/>
                    <a:pt x="34517" y="79761"/>
                  </a:cubicBezTo>
                  <a:cubicBezTo>
                    <a:pt x="41232" y="74153"/>
                    <a:pt x="48876" y="70117"/>
                    <a:pt x="56234" y="65473"/>
                  </a:cubicBezTo>
                  <a:cubicBezTo>
                    <a:pt x="61806" y="61973"/>
                    <a:pt x="72450" y="51150"/>
                    <a:pt x="78558" y="51972"/>
                  </a:cubicBezTo>
                  <a:cubicBezTo>
                    <a:pt x="83952" y="52722"/>
                    <a:pt x="90024" y="67081"/>
                    <a:pt x="93381" y="71188"/>
                  </a:cubicBezTo>
                  <a:cubicBezTo>
                    <a:pt x="99454" y="78511"/>
                    <a:pt x="107740" y="83440"/>
                    <a:pt x="111705" y="92477"/>
                  </a:cubicBezTo>
                  <a:cubicBezTo>
                    <a:pt x="112384" y="94048"/>
                    <a:pt x="113991" y="94370"/>
                    <a:pt x="115313" y="93298"/>
                  </a:cubicBezTo>
                  <a:cubicBezTo>
                    <a:pt x="121921" y="87691"/>
                    <a:pt x="126493" y="80868"/>
                    <a:pt x="130672" y="73332"/>
                  </a:cubicBezTo>
                  <a:cubicBezTo>
                    <a:pt x="135065" y="65366"/>
                    <a:pt x="139316" y="53293"/>
                    <a:pt x="146817" y="47757"/>
                  </a:cubicBezTo>
                  <a:cubicBezTo>
                    <a:pt x="151353" y="44399"/>
                    <a:pt x="153960" y="48936"/>
                    <a:pt x="158104" y="52222"/>
                  </a:cubicBezTo>
                  <a:cubicBezTo>
                    <a:pt x="162390" y="55651"/>
                    <a:pt x="166712" y="59044"/>
                    <a:pt x="170677" y="62866"/>
                  </a:cubicBezTo>
                  <a:cubicBezTo>
                    <a:pt x="177856" y="69831"/>
                    <a:pt x="184571" y="76439"/>
                    <a:pt x="193894" y="80475"/>
                  </a:cubicBezTo>
                  <a:cubicBezTo>
                    <a:pt x="195037" y="80975"/>
                    <a:pt x="196073" y="80618"/>
                    <a:pt x="196787" y="79618"/>
                  </a:cubicBezTo>
                  <a:cubicBezTo>
                    <a:pt x="201395" y="73117"/>
                    <a:pt x="206610" y="67045"/>
                    <a:pt x="210968" y="60366"/>
                  </a:cubicBezTo>
                  <a:cubicBezTo>
                    <a:pt x="211432" y="61009"/>
                    <a:pt x="211896" y="61652"/>
                    <a:pt x="212325" y="62295"/>
                  </a:cubicBezTo>
                  <a:cubicBezTo>
                    <a:pt x="230577" y="88334"/>
                    <a:pt x="245436" y="117337"/>
                    <a:pt x="253366" y="148234"/>
                  </a:cubicBezTo>
                  <a:cubicBezTo>
                    <a:pt x="253330" y="148305"/>
                    <a:pt x="253259" y="148377"/>
                    <a:pt x="253223" y="148448"/>
                  </a:cubicBezTo>
                  <a:cubicBezTo>
                    <a:pt x="250544" y="155270"/>
                    <a:pt x="244579" y="160771"/>
                    <a:pt x="239650" y="166093"/>
                  </a:cubicBezTo>
                  <a:cubicBezTo>
                    <a:pt x="235721" y="170308"/>
                    <a:pt x="234042" y="170915"/>
                    <a:pt x="228434" y="168558"/>
                  </a:cubicBezTo>
                  <a:cubicBezTo>
                    <a:pt x="224791" y="167022"/>
                    <a:pt x="221255" y="164200"/>
                    <a:pt x="218076" y="161914"/>
                  </a:cubicBezTo>
                  <a:cubicBezTo>
                    <a:pt x="202681" y="150877"/>
                    <a:pt x="190465" y="136090"/>
                    <a:pt x="175963" y="123981"/>
                  </a:cubicBezTo>
                  <a:cubicBezTo>
                    <a:pt x="175284" y="123409"/>
                    <a:pt x="174142" y="123159"/>
                    <a:pt x="173356" y="123731"/>
                  </a:cubicBezTo>
                  <a:cubicBezTo>
                    <a:pt x="163926" y="130982"/>
                    <a:pt x="153032" y="136482"/>
                    <a:pt x="144245" y="144591"/>
                  </a:cubicBezTo>
                  <a:cubicBezTo>
                    <a:pt x="137923" y="150413"/>
                    <a:pt x="132886" y="157485"/>
                    <a:pt x="126600" y="163343"/>
                  </a:cubicBezTo>
                  <a:cubicBezTo>
                    <a:pt x="121671" y="167951"/>
                    <a:pt x="117742" y="171844"/>
                    <a:pt x="111026" y="168165"/>
                  </a:cubicBezTo>
                  <a:cubicBezTo>
                    <a:pt x="105097" y="164879"/>
                    <a:pt x="98918" y="160378"/>
                    <a:pt x="93596" y="156270"/>
                  </a:cubicBezTo>
                  <a:cubicBezTo>
                    <a:pt x="82416" y="147662"/>
                    <a:pt x="70093" y="139161"/>
                    <a:pt x="62163" y="127267"/>
                  </a:cubicBezTo>
                  <a:cubicBezTo>
                    <a:pt x="61449" y="126231"/>
                    <a:pt x="60306" y="126124"/>
                    <a:pt x="59234" y="126624"/>
                  </a:cubicBezTo>
                  <a:cubicBezTo>
                    <a:pt x="47090" y="132268"/>
                    <a:pt x="38232" y="143948"/>
                    <a:pt x="27730" y="152056"/>
                  </a:cubicBezTo>
                  <a:cubicBezTo>
                    <a:pt x="22873" y="155806"/>
                    <a:pt x="17908" y="159485"/>
                    <a:pt x="13693" y="164022"/>
                  </a:cubicBezTo>
                  <a:cubicBezTo>
                    <a:pt x="10657" y="167272"/>
                    <a:pt x="8264" y="171022"/>
                    <a:pt x="5620" y="174559"/>
                  </a:cubicBezTo>
                  <a:cubicBezTo>
                    <a:pt x="6978" y="161021"/>
                    <a:pt x="9157" y="147662"/>
                    <a:pt x="12193" y="134768"/>
                  </a:cubicBezTo>
                  <a:close/>
                  <a:moveTo>
                    <a:pt x="5085" y="182024"/>
                  </a:moveTo>
                  <a:cubicBezTo>
                    <a:pt x="9049" y="177737"/>
                    <a:pt x="11836" y="172630"/>
                    <a:pt x="15657" y="168201"/>
                  </a:cubicBezTo>
                  <a:cubicBezTo>
                    <a:pt x="20622" y="162450"/>
                    <a:pt x="27016" y="158092"/>
                    <a:pt x="32945" y="153449"/>
                  </a:cubicBezTo>
                  <a:cubicBezTo>
                    <a:pt x="42018" y="146341"/>
                    <a:pt x="49590" y="136625"/>
                    <a:pt x="59806" y="131160"/>
                  </a:cubicBezTo>
                  <a:cubicBezTo>
                    <a:pt x="67307" y="141590"/>
                    <a:pt x="77772" y="149091"/>
                    <a:pt x="87773" y="157021"/>
                  </a:cubicBezTo>
                  <a:cubicBezTo>
                    <a:pt x="93131" y="161271"/>
                    <a:pt x="98561" y="164843"/>
                    <a:pt x="104240" y="168558"/>
                  </a:cubicBezTo>
                  <a:cubicBezTo>
                    <a:pt x="107419" y="170629"/>
                    <a:pt x="110812" y="173987"/>
                    <a:pt x="114777" y="174380"/>
                  </a:cubicBezTo>
                  <a:cubicBezTo>
                    <a:pt x="121028" y="174987"/>
                    <a:pt x="126493" y="169379"/>
                    <a:pt x="130600" y="165379"/>
                  </a:cubicBezTo>
                  <a:cubicBezTo>
                    <a:pt x="138530" y="157664"/>
                    <a:pt x="144852" y="148877"/>
                    <a:pt x="153889" y="142305"/>
                  </a:cubicBezTo>
                  <a:cubicBezTo>
                    <a:pt x="159068" y="138518"/>
                    <a:pt x="165533" y="133125"/>
                    <a:pt x="171391" y="130482"/>
                  </a:cubicBezTo>
                  <a:cubicBezTo>
                    <a:pt x="177749" y="127624"/>
                    <a:pt x="184393" y="137125"/>
                    <a:pt x="188858" y="141447"/>
                  </a:cubicBezTo>
                  <a:cubicBezTo>
                    <a:pt x="198359" y="150698"/>
                    <a:pt x="207681" y="160164"/>
                    <a:pt x="218754" y="167522"/>
                  </a:cubicBezTo>
                  <a:cubicBezTo>
                    <a:pt x="223826" y="170915"/>
                    <a:pt x="231256" y="177487"/>
                    <a:pt x="237507" y="174237"/>
                  </a:cubicBezTo>
                  <a:cubicBezTo>
                    <a:pt x="241400" y="172201"/>
                    <a:pt x="245436" y="166165"/>
                    <a:pt x="248258" y="162914"/>
                  </a:cubicBezTo>
                  <a:cubicBezTo>
                    <a:pt x="250580" y="160271"/>
                    <a:pt x="252973" y="157485"/>
                    <a:pt x="254866" y="154449"/>
                  </a:cubicBezTo>
                  <a:cubicBezTo>
                    <a:pt x="256080" y="159807"/>
                    <a:pt x="257080" y="165236"/>
                    <a:pt x="257866" y="170701"/>
                  </a:cubicBezTo>
                  <a:cubicBezTo>
                    <a:pt x="257902" y="171058"/>
                    <a:pt x="257938" y="171451"/>
                    <a:pt x="258009" y="171808"/>
                  </a:cubicBezTo>
                  <a:cubicBezTo>
                    <a:pt x="254544" y="176630"/>
                    <a:pt x="250687" y="181059"/>
                    <a:pt x="246793" y="185489"/>
                  </a:cubicBezTo>
                  <a:cubicBezTo>
                    <a:pt x="245329" y="187167"/>
                    <a:pt x="243829" y="188846"/>
                    <a:pt x="242400" y="190561"/>
                  </a:cubicBezTo>
                  <a:cubicBezTo>
                    <a:pt x="238185" y="195597"/>
                    <a:pt x="239721" y="195311"/>
                    <a:pt x="231613" y="195025"/>
                  </a:cubicBezTo>
                  <a:cubicBezTo>
                    <a:pt x="224541" y="194811"/>
                    <a:pt x="223684" y="194061"/>
                    <a:pt x="219004" y="189918"/>
                  </a:cubicBezTo>
                  <a:cubicBezTo>
                    <a:pt x="216647" y="187810"/>
                    <a:pt x="214325" y="185667"/>
                    <a:pt x="212039" y="183488"/>
                  </a:cubicBezTo>
                  <a:cubicBezTo>
                    <a:pt x="207967" y="179559"/>
                    <a:pt x="204038" y="175452"/>
                    <a:pt x="200323" y="171130"/>
                  </a:cubicBezTo>
                  <a:cubicBezTo>
                    <a:pt x="196501" y="166701"/>
                    <a:pt x="193144" y="161914"/>
                    <a:pt x="189286" y="157521"/>
                  </a:cubicBezTo>
                  <a:cubicBezTo>
                    <a:pt x="187286" y="155235"/>
                    <a:pt x="184286" y="150377"/>
                    <a:pt x="181357" y="149127"/>
                  </a:cubicBezTo>
                  <a:cubicBezTo>
                    <a:pt x="176427" y="147055"/>
                    <a:pt x="170784" y="152520"/>
                    <a:pt x="167212" y="155235"/>
                  </a:cubicBezTo>
                  <a:cubicBezTo>
                    <a:pt x="157854" y="162414"/>
                    <a:pt x="148853" y="170165"/>
                    <a:pt x="139601" y="177559"/>
                  </a:cubicBezTo>
                  <a:cubicBezTo>
                    <a:pt x="135779" y="180631"/>
                    <a:pt x="131993" y="183703"/>
                    <a:pt x="128314" y="186917"/>
                  </a:cubicBezTo>
                  <a:cubicBezTo>
                    <a:pt x="121956" y="192418"/>
                    <a:pt x="119706" y="198133"/>
                    <a:pt x="109883" y="193418"/>
                  </a:cubicBezTo>
                  <a:cubicBezTo>
                    <a:pt x="99882" y="188632"/>
                    <a:pt x="90881" y="178202"/>
                    <a:pt x="81987" y="171558"/>
                  </a:cubicBezTo>
                  <a:cubicBezTo>
                    <a:pt x="74951" y="166272"/>
                    <a:pt x="65699" y="161914"/>
                    <a:pt x="61270" y="154020"/>
                  </a:cubicBezTo>
                  <a:cubicBezTo>
                    <a:pt x="60592" y="152842"/>
                    <a:pt x="58770" y="152699"/>
                    <a:pt x="57913" y="153699"/>
                  </a:cubicBezTo>
                  <a:cubicBezTo>
                    <a:pt x="48912" y="163950"/>
                    <a:pt x="38410" y="172773"/>
                    <a:pt x="28373" y="181988"/>
                  </a:cubicBezTo>
                  <a:cubicBezTo>
                    <a:pt x="23694" y="186274"/>
                    <a:pt x="18551" y="190239"/>
                    <a:pt x="14157" y="194811"/>
                  </a:cubicBezTo>
                  <a:cubicBezTo>
                    <a:pt x="10585" y="198526"/>
                    <a:pt x="7656" y="202812"/>
                    <a:pt x="4370" y="206777"/>
                  </a:cubicBezTo>
                  <a:cubicBezTo>
                    <a:pt x="4227" y="198597"/>
                    <a:pt x="4513" y="190275"/>
                    <a:pt x="5085" y="182024"/>
                  </a:cubicBezTo>
                  <a:close/>
                  <a:moveTo>
                    <a:pt x="165247" y="341151"/>
                  </a:moveTo>
                  <a:cubicBezTo>
                    <a:pt x="137351" y="352367"/>
                    <a:pt x="101918" y="358367"/>
                    <a:pt x="73057" y="347330"/>
                  </a:cubicBezTo>
                  <a:cubicBezTo>
                    <a:pt x="55234" y="340508"/>
                    <a:pt x="41589" y="327399"/>
                    <a:pt x="31516" y="311754"/>
                  </a:cubicBezTo>
                  <a:cubicBezTo>
                    <a:pt x="36481" y="304110"/>
                    <a:pt x="44018" y="299038"/>
                    <a:pt x="50519" y="292788"/>
                  </a:cubicBezTo>
                  <a:cubicBezTo>
                    <a:pt x="53734" y="289680"/>
                    <a:pt x="56627" y="286251"/>
                    <a:pt x="59556" y="282858"/>
                  </a:cubicBezTo>
                  <a:cubicBezTo>
                    <a:pt x="61306" y="280822"/>
                    <a:pt x="66271" y="272857"/>
                    <a:pt x="68914" y="272392"/>
                  </a:cubicBezTo>
                  <a:cubicBezTo>
                    <a:pt x="74879" y="271285"/>
                    <a:pt x="88309" y="287001"/>
                    <a:pt x="92524" y="291037"/>
                  </a:cubicBezTo>
                  <a:cubicBezTo>
                    <a:pt x="96989" y="295324"/>
                    <a:pt x="100989" y="300146"/>
                    <a:pt x="105847" y="304039"/>
                  </a:cubicBezTo>
                  <a:cubicBezTo>
                    <a:pt x="113134" y="309897"/>
                    <a:pt x="118885" y="310790"/>
                    <a:pt x="125671" y="304003"/>
                  </a:cubicBezTo>
                  <a:cubicBezTo>
                    <a:pt x="130279" y="299396"/>
                    <a:pt x="133529" y="293645"/>
                    <a:pt x="137530" y="288537"/>
                  </a:cubicBezTo>
                  <a:cubicBezTo>
                    <a:pt x="142745" y="281929"/>
                    <a:pt x="148995" y="275821"/>
                    <a:pt x="155782" y="270785"/>
                  </a:cubicBezTo>
                  <a:cubicBezTo>
                    <a:pt x="162676" y="280250"/>
                    <a:pt x="173570" y="285215"/>
                    <a:pt x="182035" y="293216"/>
                  </a:cubicBezTo>
                  <a:cubicBezTo>
                    <a:pt x="190144" y="300896"/>
                    <a:pt x="197144" y="310647"/>
                    <a:pt x="207824" y="314898"/>
                  </a:cubicBezTo>
                  <a:cubicBezTo>
                    <a:pt x="195608" y="325685"/>
                    <a:pt x="181392" y="334650"/>
                    <a:pt x="165247" y="341151"/>
                  </a:cubicBezTo>
                  <a:close/>
                  <a:moveTo>
                    <a:pt x="210860" y="312111"/>
                  </a:moveTo>
                  <a:cubicBezTo>
                    <a:pt x="210682" y="311719"/>
                    <a:pt x="210396" y="311361"/>
                    <a:pt x="209860" y="311147"/>
                  </a:cubicBezTo>
                  <a:cubicBezTo>
                    <a:pt x="199573" y="307075"/>
                    <a:pt x="192751" y="297503"/>
                    <a:pt x="184929" y="290109"/>
                  </a:cubicBezTo>
                  <a:cubicBezTo>
                    <a:pt x="176320" y="281929"/>
                    <a:pt x="164390" y="276821"/>
                    <a:pt x="157997" y="266642"/>
                  </a:cubicBezTo>
                  <a:cubicBezTo>
                    <a:pt x="157425" y="265713"/>
                    <a:pt x="155996" y="265320"/>
                    <a:pt x="155068" y="265999"/>
                  </a:cubicBezTo>
                  <a:cubicBezTo>
                    <a:pt x="147852" y="271106"/>
                    <a:pt x="141173" y="277286"/>
                    <a:pt x="135565" y="284108"/>
                  </a:cubicBezTo>
                  <a:cubicBezTo>
                    <a:pt x="130958" y="289716"/>
                    <a:pt x="127386" y="298467"/>
                    <a:pt x="121135" y="302324"/>
                  </a:cubicBezTo>
                  <a:cubicBezTo>
                    <a:pt x="111598" y="308218"/>
                    <a:pt x="103668" y="296038"/>
                    <a:pt x="97453" y="289894"/>
                  </a:cubicBezTo>
                  <a:cubicBezTo>
                    <a:pt x="89238" y="281786"/>
                    <a:pt x="80237" y="274250"/>
                    <a:pt x="71271" y="266963"/>
                  </a:cubicBezTo>
                  <a:cubicBezTo>
                    <a:pt x="70343" y="266213"/>
                    <a:pt x="69128" y="266213"/>
                    <a:pt x="68271" y="267070"/>
                  </a:cubicBezTo>
                  <a:cubicBezTo>
                    <a:pt x="60485" y="274607"/>
                    <a:pt x="54198" y="283536"/>
                    <a:pt x="46268" y="290930"/>
                  </a:cubicBezTo>
                  <a:cubicBezTo>
                    <a:pt x="40303" y="296467"/>
                    <a:pt x="33874" y="301289"/>
                    <a:pt x="29088" y="307790"/>
                  </a:cubicBezTo>
                  <a:cubicBezTo>
                    <a:pt x="26695" y="303718"/>
                    <a:pt x="24587" y="299431"/>
                    <a:pt x="22623" y="295145"/>
                  </a:cubicBezTo>
                  <a:cubicBezTo>
                    <a:pt x="27195" y="293395"/>
                    <a:pt x="29302" y="289287"/>
                    <a:pt x="32517" y="285680"/>
                  </a:cubicBezTo>
                  <a:cubicBezTo>
                    <a:pt x="38982" y="278464"/>
                    <a:pt x="47269" y="272749"/>
                    <a:pt x="54555" y="266391"/>
                  </a:cubicBezTo>
                  <a:cubicBezTo>
                    <a:pt x="58413" y="263034"/>
                    <a:pt x="61949" y="259355"/>
                    <a:pt x="65557" y="255747"/>
                  </a:cubicBezTo>
                  <a:cubicBezTo>
                    <a:pt x="70307" y="251032"/>
                    <a:pt x="70164" y="249461"/>
                    <a:pt x="75665" y="252854"/>
                  </a:cubicBezTo>
                  <a:cubicBezTo>
                    <a:pt x="82487" y="257069"/>
                    <a:pt x="89345" y="262570"/>
                    <a:pt x="95596" y="267534"/>
                  </a:cubicBezTo>
                  <a:cubicBezTo>
                    <a:pt x="101311" y="272107"/>
                    <a:pt x="112991" y="285287"/>
                    <a:pt x="121563" y="281536"/>
                  </a:cubicBezTo>
                  <a:cubicBezTo>
                    <a:pt x="127171" y="279072"/>
                    <a:pt x="132779" y="271071"/>
                    <a:pt x="137208" y="266892"/>
                  </a:cubicBezTo>
                  <a:cubicBezTo>
                    <a:pt x="144352" y="260176"/>
                    <a:pt x="151174" y="253247"/>
                    <a:pt x="159175" y="247568"/>
                  </a:cubicBezTo>
                  <a:cubicBezTo>
                    <a:pt x="161604" y="251461"/>
                    <a:pt x="164783" y="254247"/>
                    <a:pt x="168712" y="256926"/>
                  </a:cubicBezTo>
                  <a:cubicBezTo>
                    <a:pt x="175356" y="261498"/>
                    <a:pt x="181071" y="266177"/>
                    <a:pt x="186607" y="272071"/>
                  </a:cubicBezTo>
                  <a:cubicBezTo>
                    <a:pt x="196787" y="282858"/>
                    <a:pt x="210003" y="292323"/>
                    <a:pt x="223362" y="298824"/>
                  </a:cubicBezTo>
                  <a:cubicBezTo>
                    <a:pt x="219504" y="303432"/>
                    <a:pt x="215325" y="307897"/>
                    <a:pt x="210860" y="312111"/>
                  </a:cubicBezTo>
                  <a:close/>
                  <a:moveTo>
                    <a:pt x="226041" y="295359"/>
                  </a:moveTo>
                  <a:cubicBezTo>
                    <a:pt x="225969" y="295324"/>
                    <a:pt x="225934" y="295252"/>
                    <a:pt x="225862" y="295217"/>
                  </a:cubicBezTo>
                  <a:cubicBezTo>
                    <a:pt x="212611" y="288823"/>
                    <a:pt x="199680" y="279607"/>
                    <a:pt x="189572" y="268856"/>
                  </a:cubicBezTo>
                  <a:cubicBezTo>
                    <a:pt x="185965" y="264998"/>
                    <a:pt x="182428" y="261177"/>
                    <a:pt x="178178" y="257998"/>
                  </a:cubicBezTo>
                  <a:cubicBezTo>
                    <a:pt x="171998" y="253390"/>
                    <a:pt x="165283" y="250497"/>
                    <a:pt x="161640" y="243282"/>
                  </a:cubicBezTo>
                  <a:cubicBezTo>
                    <a:pt x="161140" y="242281"/>
                    <a:pt x="159604" y="242031"/>
                    <a:pt x="158711" y="242639"/>
                  </a:cubicBezTo>
                  <a:cubicBezTo>
                    <a:pt x="151567" y="247425"/>
                    <a:pt x="145424" y="253140"/>
                    <a:pt x="139244" y="259069"/>
                  </a:cubicBezTo>
                  <a:cubicBezTo>
                    <a:pt x="133994" y="264141"/>
                    <a:pt x="123314" y="278572"/>
                    <a:pt x="115241" y="276714"/>
                  </a:cubicBezTo>
                  <a:cubicBezTo>
                    <a:pt x="108169" y="275107"/>
                    <a:pt x="101382" y="266463"/>
                    <a:pt x="95739" y="262105"/>
                  </a:cubicBezTo>
                  <a:cubicBezTo>
                    <a:pt x="88309" y="256354"/>
                    <a:pt x="80201" y="251747"/>
                    <a:pt x="73665" y="244817"/>
                  </a:cubicBezTo>
                  <a:cubicBezTo>
                    <a:pt x="72843" y="243924"/>
                    <a:pt x="71450" y="244174"/>
                    <a:pt x="70664" y="244924"/>
                  </a:cubicBezTo>
                  <a:cubicBezTo>
                    <a:pt x="61770" y="253211"/>
                    <a:pt x="53341" y="261748"/>
                    <a:pt x="44090" y="269642"/>
                  </a:cubicBezTo>
                  <a:cubicBezTo>
                    <a:pt x="39696" y="273392"/>
                    <a:pt x="34910" y="277071"/>
                    <a:pt x="30909" y="281251"/>
                  </a:cubicBezTo>
                  <a:cubicBezTo>
                    <a:pt x="27873" y="284429"/>
                    <a:pt x="25373" y="289644"/>
                    <a:pt x="20944" y="291216"/>
                  </a:cubicBezTo>
                  <a:cubicBezTo>
                    <a:pt x="20801" y="290859"/>
                    <a:pt x="20622" y="290537"/>
                    <a:pt x="20479" y="290180"/>
                  </a:cubicBezTo>
                  <a:cubicBezTo>
                    <a:pt x="10657" y="266070"/>
                    <a:pt x="5656" y="239781"/>
                    <a:pt x="4585" y="213206"/>
                  </a:cubicBezTo>
                  <a:cubicBezTo>
                    <a:pt x="8835" y="208777"/>
                    <a:pt x="12121" y="203669"/>
                    <a:pt x="16229" y="199133"/>
                  </a:cubicBezTo>
                  <a:cubicBezTo>
                    <a:pt x="20872" y="194025"/>
                    <a:pt x="26516" y="189703"/>
                    <a:pt x="31588" y="185024"/>
                  </a:cubicBezTo>
                  <a:cubicBezTo>
                    <a:pt x="40946" y="176416"/>
                    <a:pt x="50698" y="168093"/>
                    <a:pt x="59270" y="158700"/>
                  </a:cubicBezTo>
                  <a:cubicBezTo>
                    <a:pt x="63878" y="165057"/>
                    <a:pt x="71379" y="169094"/>
                    <a:pt x="77629" y="173630"/>
                  </a:cubicBezTo>
                  <a:cubicBezTo>
                    <a:pt x="88631" y="181667"/>
                    <a:pt x="98632" y="191418"/>
                    <a:pt x="109955" y="198954"/>
                  </a:cubicBezTo>
                  <a:cubicBezTo>
                    <a:pt x="115670" y="202741"/>
                    <a:pt x="119456" y="201383"/>
                    <a:pt x="124171" y="196883"/>
                  </a:cubicBezTo>
                  <a:cubicBezTo>
                    <a:pt x="134708" y="186739"/>
                    <a:pt x="146424" y="178131"/>
                    <a:pt x="157711" y="168844"/>
                  </a:cubicBezTo>
                  <a:cubicBezTo>
                    <a:pt x="163140" y="164379"/>
                    <a:pt x="168605" y="157842"/>
                    <a:pt x="175177" y="154985"/>
                  </a:cubicBezTo>
                  <a:cubicBezTo>
                    <a:pt x="181714" y="152127"/>
                    <a:pt x="186286" y="160307"/>
                    <a:pt x="190144" y="165129"/>
                  </a:cubicBezTo>
                  <a:cubicBezTo>
                    <a:pt x="199002" y="176130"/>
                    <a:pt x="208253" y="186346"/>
                    <a:pt x="219040" y="195561"/>
                  </a:cubicBezTo>
                  <a:cubicBezTo>
                    <a:pt x="224326" y="200097"/>
                    <a:pt x="230006" y="205848"/>
                    <a:pt x="237257" y="202062"/>
                  </a:cubicBezTo>
                  <a:cubicBezTo>
                    <a:pt x="241614" y="199776"/>
                    <a:pt x="244507" y="194704"/>
                    <a:pt x="247615" y="191096"/>
                  </a:cubicBezTo>
                  <a:cubicBezTo>
                    <a:pt x="251366" y="186703"/>
                    <a:pt x="255223" y="182488"/>
                    <a:pt x="258759" y="177952"/>
                  </a:cubicBezTo>
                  <a:cubicBezTo>
                    <a:pt x="262867" y="220814"/>
                    <a:pt x="251258" y="263070"/>
                    <a:pt x="226041" y="29535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88" name="Graphic 1">
              <a:extLst>
                <a:ext uri="{FF2B5EF4-FFF2-40B4-BE49-F238E27FC236}">
                  <a16:creationId xmlns:a16="http://schemas.microsoft.com/office/drawing/2014/main" id="{0A3F2EDF-9887-EB47-BE8C-CDF6776DB389}"/>
                </a:ext>
              </a:extLst>
            </p:cNvPr>
            <p:cNvGrpSpPr/>
            <p:nvPr/>
          </p:nvGrpSpPr>
          <p:grpSpPr>
            <a:xfrm>
              <a:off x="8452900" y="1761941"/>
              <a:ext cx="222088" cy="307451"/>
              <a:chOff x="8452900" y="1761941"/>
              <a:chExt cx="222088" cy="307451"/>
            </a:xfrm>
            <a:grpFill/>
          </p:grpSpPr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2625546C-09F1-3A42-B576-5CE67617ADD5}"/>
                  </a:ext>
                </a:extLst>
              </p:cNvPr>
              <p:cNvSpPr/>
              <p:nvPr/>
            </p:nvSpPr>
            <p:spPr>
              <a:xfrm>
                <a:off x="8452900" y="1761941"/>
                <a:ext cx="222088" cy="307451"/>
              </a:xfrm>
              <a:custGeom>
                <a:avLst/>
                <a:gdLst>
                  <a:gd name="connsiteX0" fmla="*/ 221945 w 222088"/>
                  <a:gd name="connsiteY0" fmla="*/ 165836 h 307451"/>
                  <a:gd name="connsiteX1" fmla="*/ 188369 w 222088"/>
                  <a:gd name="connsiteY1" fmla="*/ 53000 h 307451"/>
                  <a:gd name="connsiteX2" fmla="*/ 108681 w 222088"/>
                  <a:gd name="connsiteY2" fmla="*/ 172 h 307451"/>
                  <a:gd name="connsiteX3" fmla="*/ 107073 w 222088"/>
                  <a:gd name="connsiteY3" fmla="*/ 2780 h 307451"/>
                  <a:gd name="connsiteX4" fmla="*/ 17169 w 222088"/>
                  <a:gd name="connsiteY4" fmla="*/ 89290 h 307451"/>
                  <a:gd name="connsiteX5" fmla="*/ 2167 w 222088"/>
                  <a:gd name="connsiteY5" fmla="*/ 156870 h 307451"/>
                  <a:gd name="connsiteX6" fmla="*/ 9740 w 222088"/>
                  <a:gd name="connsiteY6" fmla="*/ 247632 h 307451"/>
                  <a:gd name="connsiteX7" fmla="*/ 70069 w 222088"/>
                  <a:gd name="connsiteY7" fmla="*/ 302031 h 307451"/>
                  <a:gd name="connsiteX8" fmla="*/ 153686 w 222088"/>
                  <a:gd name="connsiteY8" fmla="*/ 301210 h 307451"/>
                  <a:gd name="connsiteX9" fmla="*/ 221945 w 222088"/>
                  <a:gd name="connsiteY9" fmla="*/ 165836 h 307451"/>
                  <a:gd name="connsiteX10" fmla="*/ 166652 w 222088"/>
                  <a:gd name="connsiteY10" fmla="*/ 291244 h 307451"/>
                  <a:gd name="connsiteX11" fmla="*/ 89464 w 222088"/>
                  <a:gd name="connsiteY11" fmla="*/ 301853 h 307451"/>
                  <a:gd name="connsiteX12" fmla="*/ 47352 w 222088"/>
                  <a:gd name="connsiteY12" fmla="*/ 289423 h 307451"/>
                  <a:gd name="connsiteX13" fmla="*/ 17705 w 222088"/>
                  <a:gd name="connsiteY13" fmla="*/ 256490 h 307451"/>
                  <a:gd name="connsiteX14" fmla="*/ 15491 w 222088"/>
                  <a:gd name="connsiteY14" fmla="*/ 107078 h 307451"/>
                  <a:gd name="connsiteX15" fmla="*/ 107395 w 222088"/>
                  <a:gd name="connsiteY15" fmla="*/ 6351 h 307451"/>
                  <a:gd name="connsiteX16" fmla="*/ 108967 w 222088"/>
                  <a:gd name="connsiteY16" fmla="*/ 3744 h 307451"/>
                  <a:gd name="connsiteX17" fmla="*/ 183690 w 222088"/>
                  <a:gd name="connsiteY17" fmla="*/ 52107 h 307451"/>
                  <a:gd name="connsiteX18" fmla="*/ 216837 w 222088"/>
                  <a:gd name="connsiteY18" fmla="*/ 146155 h 307451"/>
                  <a:gd name="connsiteX19" fmla="*/ 166652 w 222088"/>
                  <a:gd name="connsiteY19" fmla="*/ 291244 h 307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22088" h="307451">
                    <a:moveTo>
                      <a:pt x="221945" y="165836"/>
                    </a:moveTo>
                    <a:cubicBezTo>
                      <a:pt x="220516" y="126009"/>
                      <a:pt x="208586" y="87290"/>
                      <a:pt x="188369" y="53000"/>
                    </a:cubicBezTo>
                    <a:cubicBezTo>
                      <a:pt x="171903" y="25032"/>
                      <a:pt x="143506" y="-2435"/>
                      <a:pt x="108681" y="172"/>
                    </a:cubicBezTo>
                    <a:cubicBezTo>
                      <a:pt x="107216" y="279"/>
                      <a:pt x="106680" y="1744"/>
                      <a:pt x="107073" y="2780"/>
                    </a:cubicBezTo>
                    <a:cubicBezTo>
                      <a:pt x="58603" y="3708"/>
                      <a:pt x="31278" y="48071"/>
                      <a:pt x="17169" y="89290"/>
                    </a:cubicBezTo>
                    <a:cubicBezTo>
                      <a:pt x="9704" y="111150"/>
                      <a:pt x="4918" y="133939"/>
                      <a:pt x="2167" y="156870"/>
                    </a:cubicBezTo>
                    <a:cubicBezTo>
                      <a:pt x="-1440" y="187017"/>
                      <a:pt x="-1547" y="218985"/>
                      <a:pt x="9740" y="247632"/>
                    </a:cubicBezTo>
                    <a:cubicBezTo>
                      <a:pt x="20813" y="275706"/>
                      <a:pt x="40744" y="294673"/>
                      <a:pt x="70069" y="302031"/>
                    </a:cubicBezTo>
                    <a:cubicBezTo>
                      <a:pt x="96001" y="308532"/>
                      <a:pt x="128147" y="310247"/>
                      <a:pt x="153686" y="301210"/>
                    </a:cubicBezTo>
                    <a:cubicBezTo>
                      <a:pt x="208015" y="281993"/>
                      <a:pt x="223802" y="217306"/>
                      <a:pt x="221945" y="165836"/>
                    </a:cubicBezTo>
                    <a:close/>
                    <a:moveTo>
                      <a:pt x="166652" y="291244"/>
                    </a:moveTo>
                    <a:cubicBezTo>
                      <a:pt x="143828" y="304710"/>
                      <a:pt x="115074" y="304853"/>
                      <a:pt x="89464" y="301853"/>
                    </a:cubicBezTo>
                    <a:cubicBezTo>
                      <a:pt x="74962" y="300138"/>
                      <a:pt x="60175" y="296674"/>
                      <a:pt x="47352" y="289423"/>
                    </a:cubicBezTo>
                    <a:cubicBezTo>
                      <a:pt x="34136" y="281922"/>
                      <a:pt x="24599" y="269884"/>
                      <a:pt x="17705" y="256490"/>
                    </a:cubicBezTo>
                    <a:cubicBezTo>
                      <a:pt x="-5298" y="211841"/>
                      <a:pt x="2632" y="153834"/>
                      <a:pt x="15491" y="107078"/>
                    </a:cubicBezTo>
                    <a:cubicBezTo>
                      <a:pt x="27742" y="62430"/>
                      <a:pt x="53888" y="7173"/>
                      <a:pt x="107395" y="6351"/>
                    </a:cubicBezTo>
                    <a:cubicBezTo>
                      <a:pt x="108895" y="6316"/>
                      <a:pt x="109395" y="4816"/>
                      <a:pt x="108967" y="3744"/>
                    </a:cubicBezTo>
                    <a:cubicBezTo>
                      <a:pt x="141185" y="1458"/>
                      <a:pt x="167938" y="26318"/>
                      <a:pt x="183690" y="52107"/>
                    </a:cubicBezTo>
                    <a:cubicBezTo>
                      <a:pt x="201121" y="80682"/>
                      <a:pt x="212801" y="112901"/>
                      <a:pt x="216837" y="146155"/>
                    </a:cubicBezTo>
                    <a:cubicBezTo>
                      <a:pt x="222909" y="196304"/>
                      <a:pt x="214623" y="262955"/>
                      <a:pt x="166652" y="29124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ED1EB71B-6B5F-714A-887A-7F5B57CCA8ED}"/>
                  </a:ext>
                </a:extLst>
              </p:cNvPr>
              <p:cNvSpPr/>
              <p:nvPr/>
            </p:nvSpPr>
            <p:spPr>
              <a:xfrm>
                <a:off x="8490487" y="1981768"/>
                <a:ext cx="16337" cy="16155"/>
              </a:xfrm>
              <a:custGeom>
                <a:avLst/>
                <a:gdLst>
                  <a:gd name="connsiteX0" fmla="*/ 7836 w 16337"/>
                  <a:gd name="connsiteY0" fmla="*/ 15 h 16155"/>
                  <a:gd name="connsiteX1" fmla="*/ 7622 w 16337"/>
                  <a:gd name="connsiteY1" fmla="*/ 51 h 16155"/>
                  <a:gd name="connsiteX2" fmla="*/ 6979 w 16337"/>
                  <a:gd name="connsiteY2" fmla="*/ 15 h 16155"/>
                  <a:gd name="connsiteX3" fmla="*/ 50 w 16337"/>
                  <a:gd name="connsiteY3" fmla="*/ 9373 h 16155"/>
                  <a:gd name="connsiteX4" fmla="*/ 9587 w 16337"/>
                  <a:gd name="connsiteY4" fmla="*/ 15945 h 16155"/>
                  <a:gd name="connsiteX5" fmla="*/ 16338 w 16337"/>
                  <a:gd name="connsiteY5" fmla="*/ 7301 h 16155"/>
                  <a:gd name="connsiteX6" fmla="*/ 7836 w 16337"/>
                  <a:gd name="connsiteY6" fmla="*/ 15 h 16155"/>
                  <a:gd name="connsiteX7" fmla="*/ 9480 w 16337"/>
                  <a:gd name="connsiteY7" fmla="*/ 12266 h 16155"/>
                  <a:gd name="connsiteX8" fmla="*/ 7015 w 16337"/>
                  <a:gd name="connsiteY8" fmla="*/ 3622 h 16155"/>
                  <a:gd name="connsiteX9" fmla="*/ 7301 w 16337"/>
                  <a:gd name="connsiteY9" fmla="*/ 3515 h 16155"/>
                  <a:gd name="connsiteX10" fmla="*/ 7872 w 16337"/>
                  <a:gd name="connsiteY10" fmla="*/ 3622 h 16155"/>
                  <a:gd name="connsiteX11" fmla="*/ 12801 w 16337"/>
                  <a:gd name="connsiteY11" fmla="*/ 7123 h 16155"/>
                  <a:gd name="connsiteX12" fmla="*/ 9480 w 16337"/>
                  <a:gd name="connsiteY12" fmla="*/ 12266 h 16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337" h="16155">
                    <a:moveTo>
                      <a:pt x="7836" y="15"/>
                    </a:moveTo>
                    <a:cubicBezTo>
                      <a:pt x="7765" y="15"/>
                      <a:pt x="7694" y="51"/>
                      <a:pt x="7622" y="51"/>
                    </a:cubicBezTo>
                    <a:cubicBezTo>
                      <a:pt x="7444" y="15"/>
                      <a:pt x="7229" y="-21"/>
                      <a:pt x="6979" y="15"/>
                    </a:cubicBezTo>
                    <a:cubicBezTo>
                      <a:pt x="2407" y="622"/>
                      <a:pt x="-415" y="4837"/>
                      <a:pt x="50" y="9373"/>
                    </a:cubicBezTo>
                    <a:cubicBezTo>
                      <a:pt x="550" y="14088"/>
                      <a:pt x="5015" y="16981"/>
                      <a:pt x="9587" y="15945"/>
                    </a:cubicBezTo>
                    <a:cubicBezTo>
                      <a:pt x="13516" y="15052"/>
                      <a:pt x="16338" y="11266"/>
                      <a:pt x="16338" y="7301"/>
                    </a:cubicBezTo>
                    <a:cubicBezTo>
                      <a:pt x="16373" y="2479"/>
                      <a:pt x="12337" y="-128"/>
                      <a:pt x="7836" y="15"/>
                    </a:cubicBezTo>
                    <a:close/>
                    <a:moveTo>
                      <a:pt x="9480" y="12266"/>
                    </a:moveTo>
                    <a:cubicBezTo>
                      <a:pt x="3086" y="14695"/>
                      <a:pt x="1514" y="4337"/>
                      <a:pt x="7015" y="3622"/>
                    </a:cubicBezTo>
                    <a:cubicBezTo>
                      <a:pt x="7122" y="3622"/>
                      <a:pt x="7194" y="3551"/>
                      <a:pt x="7301" y="3515"/>
                    </a:cubicBezTo>
                    <a:cubicBezTo>
                      <a:pt x="7479" y="3551"/>
                      <a:pt x="7658" y="3622"/>
                      <a:pt x="7872" y="3622"/>
                    </a:cubicBezTo>
                    <a:cubicBezTo>
                      <a:pt x="10301" y="3551"/>
                      <a:pt x="12694" y="4337"/>
                      <a:pt x="12801" y="7123"/>
                    </a:cubicBezTo>
                    <a:cubicBezTo>
                      <a:pt x="12837" y="9266"/>
                      <a:pt x="11516" y="11516"/>
                      <a:pt x="9480" y="12266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F669BC01-8A7E-6642-A2E7-B0E34FE46A3F}"/>
                  </a:ext>
                </a:extLst>
              </p:cNvPr>
              <p:cNvSpPr/>
              <p:nvPr/>
            </p:nvSpPr>
            <p:spPr>
              <a:xfrm>
                <a:off x="8555867" y="1930794"/>
                <a:ext cx="19915" cy="19003"/>
              </a:xfrm>
              <a:custGeom>
                <a:avLst/>
                <a:gdLst>
                  <a:gd name="connsiteX0" fmla="*/ 17144 w 19915"/>
                  <a:gd name="connsiteY0" fmla="*/ 2447 h 19003"/>
                  <a:gd name="connsiteX1" fmla="*/ 15930 w 19915"/>
                  <a:gd name="connsiteY1" fmla="*/ 732 h 19003"/>
                  <a:gd name="connsiteX2" fmla="*/ 2428 w 19915"/>
                  <a:gd name="connsiteY2" fmla="*/ 3697 h 19003"/>
                  <a:gd name="connsiteX3" fmla="*/ 2964 w 19915"/>
                  <a:gd name="connsiteY3" fmla="*/ 15591 h 19003"/>
                  <a:gd name="connsiteX4" fmla="*/ 14394 w 19915"/>
                  <a:gd name="connsiteY4" fmla="*/ 18020 h 19003"/>
                  <a:gd name="connsiteX5" fmla="*/ 19859 w 19915"/>
                  <a:gd name="connsiteY5" fmla="*/ 9412 h 19003"/>
                  <a:gd name="connsiteX6" fmla="*/ 17144 w 19915"/>
                  <a:gd name="connsiteY6" fmla="*/ 2447 h 19003"/>
                  <a:gd name="connsiteX7" fmla="*/ 10679 w 19915"/>
                  <a:gd name="connsiteY7" fmla="*/ 15448 h 19003"/>
                  <a:gd name="connsiteX8" fmla="*/ 3928 w 19915"/>
                  <a:gd name="connsiteY8" fmla="*/ 7662 h 19003"/>
                  <a:gd name="connsiteX9" fmla="*/ 11536 w 19915"/>
                  <a:gd name="connsiteY9" fmla="*/ 3697 h 19003"/>
                  <a:gd name="connsiteX10" fmla="*/ 12465 w 19915"/>
                  <a:gd name="connsiteY10" fmla="*/ 4233 h 19003"/>
                  <a:gd name="connsiteX11" fmla="*/ 10679 w 19915"/>
                  <a:gd name="connsiteY11" fmla="*/ 15448 h 19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15" h="19003">
                    <a:moveTo>
                      <a:pt x="17144" y="2447"/>
                    </a:moveTo>
                    <a:cubicBezTo>
                      <a:pt x="17108" y="1732"/>
                      <a:pt x="16751" y="1054"/>
                      <a:pt x="15930" y="732"/>
                    </a:cubicBezTo>
                    <a:cubicBezTo>
                      <a:pt x="11429" y="-911"/>
                      <a:pt x="5821" y="268"/>
                      <a:pt x="2428" y="3697"/>
                    </a:cubicBezTo>
                    <a:cubicBezTo>
                      <a:pt x="-1179" y="7269"/>
                      <a:pt x="-572" y="12234"/>
                      <a:pt x="2964" y="15591"/>
                    </a:cubicBezTo>
                    <a:cubicBezTo>
                      <a:pt x="6036" y="18556"/>
                      <a:pt x="10429" y="20163"/>
                      <a:pt x="14394" y="18020"/>
                    </a:cubicBezTo>
                    <a:cubicBezTo>
                      <a:pt x="17501" y="16341"/>
                      <a:pt x="19537" y="12841"/>
                      <a:pt x="19859" y="9412"/>
                    </a:cubicBezTo>
                    <a:cubicBezTo>
                      <a:pt x="20180" y="6555"/>
                      <a:pt x="19109" y="4054"/>
                      <a:pt x="17144" y="2447"/>
                    </a:cubicBezTo>
                    <a:close/>
                    <a:moveTo>
                      <a:pt x="10679" y="15448"/>
                    </a:moveTo>
                    <a:cubicBezTo>
                      <a:pt x="7143" y="15627"/>
                      <a:pt x="2142" y="11341"/>
                      <a:pt x="3928" y="7662"/>
                    </a:cubicBezTo>
                    <a:cubicBezTo>
                      <a:pt x="5250" y="4947"/>
                      <a:pt x="8500" y="3697"/>
                      <a:pt x="11536" y="3697"/>
                    </a:cubicBezTo>
                    <a:cubicBezTo>
                      <a:pt x="11751" y="3947"/>
                      <a:pt x="12036" y="4161"/>
                      <a:pt x="12465" y="4233"/>
                    </a:cubicBezTo>
                    <a:cubicBezTo>
                      <a:pt x="19002" y="5376"/>
                      <a:pt x="16323" y="15127"/>
                      <a:pt x="10679" y="1544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2C0C3DAA-9660-F646-9EF2-F8F6BB1AFA9C}"/>
                  </a:ext>
                </a:extLst>
              </p:cNvPr>
              <p:cNvSpPr/>
              <p:nvPr/>
            </p:nvSpPr>
            <p:spPr>
              <a:xfrm>
                <a:off x="8492680" y="1891022"/>
                <a:ext cx="20901" cy="20134"/>
              </a:xfrm>
              <a:custGeom>
                <a:avLst/>
                <a:gdLst>
                  <a:gd name="connsiteX0" fmla="*/ 20253 w 20901"/>
                  <a:gd name="connsiteY0" fmla="*/ 7430 h 20134"/>
                  <a:gd name="connsiteX1" fmla="*/ 14037 w 20901"/>
                  <a:gd name="connsiteY1" fmla="*/ 1286 h 20134"/>
                  <a:gd name="connsiteX2" fmla="*/ 12823 w 20901"/>
                  <a:gd name="connsiteY2" fmla="*/ 250 h 20134"/>
                  <a:gd name="connsiteX3" fmla="*/ 679 w 20901"/>
                  <a:gd name="connsiteY3" fmla="*/ 5929 h 20134"/>
                  <a:gd name="connsiteX4" fmla="*/ 5144 w 20901"/>
                  <a:gd name="connsiteY4" fmla="*/ 18145 h 20134"/>
                  <a:gd name="connsiteX5" fmla="*/ 18252 w 20901"/>
                  <a:gd name="connsiteY5" fmla="*/ 17931 h 20134"/>
                  <a:gd name="connsiteX6" fmla="*/ 20253 w 20901"/>
                  <a:gd name="connsiteY6" fmla="*/ 7430 h 20134"/>
                  <a:gd name="connsiteX7" fmla="*/ 13859 w 20901"/>
                  <a:gd name="connsiteY7" fmla="*/ 16359 h 20134"/>
                  <a:gd name="connsiteX8" fmla="*/ 3643 w 20901"/>
                  <a:gd name="connsiteY8" fmla="*/ 10287 h 20134"/>
                  <a:gd name="connsiteX9" fmla="*/ 9251 w 20901"/>
                  <a:gd name="connsiteY9" fmla="*/ 3643 h 20134"/>
                  <a:gd name="connsiteX10" fmla="*/ 11180 w 20901"/>
                  <a:gd name="connsiteY10" fmla="*/ 4536 h 20134"/>
                  <a:gd name="connsiteX11" fmla="*/ 13859 w 20901"/>
                  <a:gd name="connsiteY11" fmla="*/ 16359 h 2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901" h="20134">
                    <a:moveTo>
                      <a:pt x="20253" y="7430"/>
                    </a:moveTo>
                    <a:cubicBezTo>
                      <a:pt x="19181" y="4286"/>
                      <a:pt x="16931" y="2072"/>
                      <a:pt x="14037" y="1286"/>
                    </a:cubicBezTo>
                    <a:cubicBezTo>
                      <a:pt x="13895" y="786"/>
                      <a:pt x="13537" y="393"/>
                      <a:pt x="12823" y="250"/>
                    </a:cubicBezTo>
                    <a:cubicBezTo>
                      <a:pt x="7858" y="-679"/>
                      <a:pt x="2679" y="929"/>
                      <a:pt x="679" y="5929"/>
                    </a:cubicBezTo>
                    <a:cubicBezTo>
                      <a:pt x="-1179" y="10573"/>
                      <a:pt x="929" y="15645"/>
                      <a:pt x="5144" y="18145"/>
                    </a:cubicBezTo>
                    <a:cubicBezTo>
                      <a:pt x="8965" y="20395"/>
                      <a:pt x="14788" y="21253"/>
                      <a:pt x="18252" y="17931"/>
                    </a:cubicBezTo>
                    <a:cubicBezTo>
                      <a:pt x="21074" y="15288"/>
                      <a:pt x="21467" y="10894"/>
                      <a:pt x="20253" y="7430"/>
                    </a:cubicBezTo>
                    <a:close/>
                    <a:moveTo>
                      <a:pt x="13859" y="16359"/>
                    </a:moveTo>
                    <a:cubicBezTo>
                      <a:pt x="9823" y="17395"/>
                      <a:pt x="4215" y="14645"/>
                      <a:pt x="3643" y="10287"/>
                    </a:cubicBezTo>
                    <a:cubicBezTo>
                      <a:pt x="3143" y="6429"/>
                      <a:pt x="5929" y="4072"/>
                      <a:pt x="9251" y="3643"/>
                    </a:cubicBezTo>
                    <a:cubicBezTo>
                      <a:pt x="9644" y="4251"/>
                      <a:pt x="10287" y="4679"/>
                      <a:pt x="11180" y="4536"/>
                    </a:cubicBezTo>
                    <a:cubicBezTo>
                      <a:pt x="17395" y="3572"/>
                      <a:pt x="20002" y="14788"/>
                      <a:pt x="13859" y="1635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EE1033C8-1405-BA47-8261-0D876A0E4803}"/>
                  </a:ext>
                </a:extLst>
              </p:cNvPr>
              <p:cNvSpPr/>
              <p:nvPr/>
            </p:nvSpPr>
            <p:spPr>
              <a:xfrm>
                <a:off x="8562769" y="1843187"/>
                <a:ext cx="17778" cy="16829"/>
              </a:xfrm>
              <a:custGeom>
                <a:avLst/>
                <a:gdLst>
                  <a:gd name="connsiteX0" fmla="*/ 11564 w 17778"/>
                  <a:gd name="connsiteY0" fmla="*/ 257 h 16829"/>
                  <a:gd name="connsiteX1" fmla="*/ 348 w 17778"/>
                  <a:gd name="connsiteY1" fmla="*/ 6508 h 16829"/>
                  <a:gd name="connsiteX2" fmla="*/ 7599 w 17778"/>
                  <a:gd name="connsiteY2" fmla="*/ 16759 h 16829"/>
                  <a:gd name="connsiteX3" fmla="*/ 17386 w 17778"/>
                  <a:gd name="connsiteY3" fmla="*/ 10187 h 16829"/>
                  <a:gd name="connsiteX4" fmla="*/ 11564 w 17778"/>
                  <a:gd name="connsiteY4" fmla="*/ 257 h 16829"/>
                  <a:gd name="connsiteX5" fmla="*/ 13957 w 17778"/>
                  <a:gd name="connsiteY5" fmla="*/ 9044 h 16829"/>
                  <a:gd name="connsiteX6" fmla="*/ 8528 w 17778"/>
                  <a:gd name="connsiteY6" fmla="*/ 13259 h 16829"/>
                  <a:gd name="connsiteX7" fmla="*/ 3741 w 17778"/>
                  <a:gd name="connsiteY7" fmla="*/ 7687 h 16829"/>
                  <a:gd name="connsiteX8" fmla="*/ 10599 w 17778"/>
                  <a:gd name="connsiteY8" fmla="*/ 3722 h 16829"/>
                  <a:gd name="connsiteX9" fmla="*/ 13957 w 17778"/>
                  <a:gd name="connsiteY9" fmla="*/ 9044 h 1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78" h="16829">
                    <a:moveTo>
                      <a:pt x="11564" y="257"/>
                    </a:moveTo>
                    <a:cubicBezTo>
                      <a:pt x="6777" y="-850"/>
                      <a:pt x="1777" y="1686"/>
                      <a:pt x="348" y="6508"/>
                    </a:cubicBezTo>
                    <a:cubicBezTo>
                      <a:pt x="-1188" y="11580"/>
                      <a:pt x="2563" y="16081"/>
                      <a:pt x="7599" y="16759"/>
                    </a:cubicBezTo>
                    <a:cubicBezTo>
                      <a:pt x="12028" y="17331"/>
                      <a:pt x="16100" y="14331"/>
                      <a:pt x="17386" y="10187"/>
                    </a:cubicBezTo>
                    <a:cubicBezTo>
                      <a:pt x="18850" y="5508"/>
                      <a:pt x="16064" y="1508"/>
                      <a:pt x="11564" y="257"/>
                    </a:cubicBezTo>
                    <a:close/>
                    <a:moveTo>
                      <a:pt x="13957" y="9044"/>
                    </a:moveTo>
                    <a:cubicBezTo>
                      <a:pt x="13278" y="11437"/>
                      <a:pt x="11064" y="13366"/>
                      <a:pt x="8528" y="13259"/>
                    </a:cubicBezTo>
                    <a:cubicBezTo>
                      <a:pt x="5563" y="13152"/>
                      <a:pt x="2884" y="10759"/>
                      <a:pt x="3741" y="7687"/>
                    </a:cubicBezTo>
                    <a:cubicBezTo>
                      <a:pt x="4563" y="4687"/>
                      <a:pt x="7635" y="3044"/>
                      <a:pt x="10599" y="3722"/>
                    </a:cubicBezTo>
                    <a:cubicBezTo>
                      <a:pt x="13171" y="4437"/>
                      <a:pt x="14743" y="6294"/>
                      <a:pt x="13957" y="904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37E2DCAF-8A2A-044F-8297-94447E0630F2}"/>
                  </a:ext>
                </a:extLst>
              </p:cNvPr>
              <p:cNvSpPr/>
              <p:nvPr/>
            </p:nvSpPr>
            <p:spPr>
              <a:xfrm>
                <a:off x="8628265" y="1939868"/>
                <a:ext cx="17615" cy="17669"/>
              </a:xfrm>
              <a:custGeom>
                <a:avLst/>
                <a:gdLst>
                  <a:gd name="connsiteX0" fmla="*/ 11933 w 17615"/>
                  <a:gd name="connsiteY0" fmla="*/ 2053 h 17669"/>
                  <a:gd name="connsiteX1" fmla="*/ 9683 w 17615"/>
                  <a:gd name="connsiteY1" fmla="*/ 52 h 17669"/>
                  <a:gd name="connsiteX2" fmla="*/ 3 w 17615"/>
                  <a:gd name="connsiteY2" fmla="*/ 10518 h 17669"/>
                  <a:gd name="connsiteX3" fmla="*/ 10897 w 17615"/>
                  <a:gd name="connsiteY3" fmla="*/ 17412 h 17669"/>
                  <a:gd name="connsiteX4" fmla="*/ 17612 w 17615"/>
                  <a:gd name="connsiteY4" fmla="*/ 8911 h 17669"/>
                  <a:gd name="connsiteX5" fmla="*/ 11933 w 17615"/>
                  <a:gd name="connsiteY5" fmla="*/ 2053 h 17669"/>
                  <a:gd name="connsiteX6" fmla="*/ 10361 w 17615"/>
                  <a:gd name="connsiteY6" fmla="*/ 13804 h 17669"/>
                  <a:gd name="connsiteX7" fmla="*/ 3610 w 17615"/>
                  <a:gd name="connsiteY7" fmla="*/ 10018 h 17669"/>
                  <a:gd name="connsiteX8" fmla="*/ 7968 w 17615"/>
                  <a:gd name="connsiteY8" fmla="*/ 4553 h 17669"/>
                  <a:gd name="connsiteX9" fmla="*/ 9326 w 17615"/>
                  <a:gd name="connsiteY9" fmla="*/ 5268 h 17669"/>
                  <a:gd name="connsiteX10" fmla="*/ 14041 w 17615"/>
                  <a:gd name="connsiteY10" fmla="*/ 8875 h 17669"/>
                  <a:gd name="connsiteX11" fmla="*/ 10361 w 17615"/>
                  <a:gd name="connsiteY11" fmla="*/ 13804 h 17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615" h="17669">
                    <a:moveTo>
                      <a:pt x="11933" y="2053"/>
                    </a:moveTo>
                    <a:cubicBezTo>
                      <a:pt x="12005" y="945"/>
                      <a:pt x="11112" y="-269"/>
                      <a:pt x="9683" y="52"/>
                    </a:cubicBezTo>
                    <a:cubicBezTo>
                      <a:pt x="5075" y="1088"/>
                      <a:pt x="-140" y="5339"/>
                      <a:pt x="3" y="10518"/>
                    </a:cubicBezTo>
                    <a:cubicBezTo>
                      <a:pt x="146" y="15626"/>
                      <a:pt x="6397" y="18591"/>
                      <a:pt x="10897" y="17412"/>
                    </a:cubicBezTo>
                    <a:cubicBezTo>
                      <a:pt x="14612" y="16447"/>
                      <a:pt x="17505" y="12733"/>
                      <a:pt x="17612" y="8911"/>
                    </a:cubicBezTo>
                    <a:cubicBezTo>
                      <a:pt x="17719" y="5089"/>
                      <a:pt x="15148" y="2874"/>
                      <a:pt x="11933" y="2053"/>
                    </a:cubicBezTo>
                    <a:close/>
                    <a:moveTo>
                      <a:pt x="10361" y="13804"/>
                    </a:moveTo>
                    <a:cubicBezTo>
                      <a:pt x="7825" y="14697"/>
                      <a:pt x="3432" y="13126"/>
                      <a:pt x="3610" y="10018"/>
                    </a:cubicBezTo>
                    <a:cubicBezTo>
                      <a:pt x="3754" y="7661"/>
                      <a:pt x="5754" y="5732"/>
                      <a:pt x="7968" y="4553"/>
                    </a:cubicBezTo>
                    <a:cubicBezTo>
                      <a:pt x="8254" y="4946"/>
                      <a:pt x="8683" y="5232"/>
                      <a:pt x="9326" y="5268"/>
                    </a:cubicBezTo>
                    <a:cubicBezTo>
                      <a:pt x="11647" y="5339"/>
                      <a:pt x="14148" y="6160"/>
                      <a:pt x="14041" y="8875"/>
                    </a:cubicBezTo>
                    <a:cubicBezTo>
                      <a:pt x="13933" y="11018"/>
                      <a:pt x="12326" y="13090"/>
                      <a:pt x="10361" y="13804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7D19EB47-E40A-4342-AC25-8042AFE439DF}"/>
                  </a:ext>
                </a:extLst>
              </p:cNvPr>
              <p:cNvSpPr/>
              <p:nvPr/>
            </p:nvSpPr>
            <p:spPr>
              <a:xfrm>
                <a:off x="8572629" y="2010316"/>
                <a:ext cx="14238" cy="17151"/>
              </a:xfrm>
              <a:custGeom>
                <a:avLst/>
                <a:gdLst>
                  <a:gd name="connsiteX0" fmla="*/ 11241 w 14238"/>
                  <a:gd name="connsiteY0" fmla="*/ 970 h 17151"/>
                  <a:gd name="connsiteX1" fmla="*/ 10312 w 14238"/>
                  <a:gd name="connsiteY1" fmla="*/ 149 h 17151"/>
                  <a:gd name="connsiteX2" fmla="*/ 10134 w 14238"/>
                  <a:gd name="connsiteY2" fmla="*/ 77 h 17151"/>
                  <a:gd name="connsiteX3" fmla="*/ 10098 w 14238"/>
                  <a:gd name="connsiteY3" fmla="*/ 77 h 17151"/>
                  <a:gd name="connsiteX4" fmla="*/ 9955 w 14238"/>
                  <a:gd name="connsiteY4" fmla="*/ 77 h 17151"/>
                  <a:gd name="connsiteX5" fmla="*/ 9491 w 14238"/>
                  <a:gd name="connsiteY5" fmla="*/ 42 h 17151"/>
                  <a:gd name="connsiteX6" fmla="*/ 5169 w 14238"/>
                  <a:gd name="connsiteY6" fmla="*/ 16686 h 17151"/>
                  <a:gd name="connsiteX7" fmla="*/ 13527 w 14238"/>
                  <a:gd name="connsiteY7" fmla="*/ 12436 h 17151"/>
                  <a:gd name="connsiteX8" fmla="*/ 11241 w 14238"/>
                  <a:gd name="connsiteY8" fmla="*/ 970 h 17151"/>
                  <a:gd name="connsiteX9" fmla="*/ 10455 w 14238"/>
                  <a:gd name="connsiteY9" fmla="*/ 10221 h 17151"/>
                  <a:gd name="connsiteX10" fmla="*/ 6919 w 14238"/>
                  <a:gd name="connsiteY10" fmla="*/ 13507 h 17151"/>
                  <a:gd name="connsiteX11" fmla="*/ 8669 w 14238"/>
                  <a:gd name="connsiteY11" fmla="*/ 3506 h 17151"/>
                  <a:gd name="connsiteX12" fmla="*/ 10455 w 14238"/>
                  <a:gd name="connsiteY12" fmla="*/ 10221 h 1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238" h="17151">
                    <a:moveTo>
                      <a:pt x="11241" y="970"/>
                    </a:moveTo>
                    <a:cubicBezTo>
                      <a:pt x="11098" y="613"/>
                      <a:pt x="10776" y="292"/>
                      <a:pt x="10312" y="149"/>
                    </a:cubicBezTo>
                    <a:cubicBezTo>
                      <a:pt x="10241" y="113"/>
                      <a:pt x="10169" y="77"/>
                      <a:pt x="10134" y="77"/>
                    </a:cubicBezTo>
                    <a:cubicBezTo>
                      <a:pt x="10134" y="77"/>
                      <a:pt x="10098" y="77"/>
                      <a:pt x="10098" y="77"/>
                    </a:cubicBezTo>
                    <a:cubicBezTo>
                      <a:pt x="10062" y="77"/>
                      <a:pt x="9991" y="77"/>
                      <a:pt x="9955" y="77"/>
                    </a:cubicBezTo>
                    <a:cubicBezTo>
                      <a:pt x="9812" y="42"/>
                      <a:pt x="9633" y="42"/>
                      <a:pt x="9491" y="42"/>
                    </a:cubicBezTo>
                    <a:cubicBezTo>
                      <a:pt x="204" y="-851"/>
                      <a:pt x="-4118" y="12900"/>
                      <a:pt x="5169" y="16686"/>
                    </a:cubicBezTo>
                    <a:cubicBezTo>
                      <a:pt x="8812" y="18187"/>
                      <a:pt x="12205" y="15865"/>
                      <a:pt x="13527" y="12436"/>
                    </a:cubicBezTo>
                    <a:cubicBezTo>
                      <a:pt x="15063" y="8471"/>
                      <a:pt x="14027" y="4078"/>
                      <a:pt x="11241" y="970"/>
                    </a:cubicBezTo>
                    <a:close/>
                    <a:moveTo>
                      <a:pt x="10455" y="10221"/>
                    </a:moveTo>
                    <a:cubicBezTo>
                      <a:pt x="10062" y="11864"/>
                      <a:pt x="8919" y="13936"/>
                      <a:pt x="6919" y="13507"/>
                    </a:cubicBezTo>
                    <a:cubicBezTo>
                      <a:pt x="1097" y="12293"/>
                      <a:pt x="3347" y="3149"/>
                      <a:pt x="8669" y="3506"/>
                    </a:cubicBezTo>
                    <a:cubicBezTo>
                      <a:pt x="10277" y="5364"/>
                      <a:pt x="11027" y="7757"/>
                      <a:pt x="10455" y="10221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CA141201-A956-404C-8CC6-ED2728559734}"/>
                  </a:ext>
                </a:extLst>
              </p:cNvPr>
              <p:cNvSpPr/>
              <p:nvPr/>
            </p:nvSpPr>
            <p:spPr>
              <a:xfrm>
                <a:off x="8508697" y="1805519"/>
                <a:ext cx="19624" cy="18101"/>
              </a:xfrm>
              <a:custGeom>
                <a:avLst/>
                <a:gdLst>
                  <a:gd name="connsiteX0" fmla="*/ 14879 w 19624"/>
                  <a:gd name="connsiteY0" fmla="*/ 349 h 18101"/>
                  <a:gd name="connsiteX1" fmla="*/ 12379 w 19624"/>
                  <a:gd name="connsiteY1" fmla="*/ 1456 h 18101"/>
                  <a:gd name="connsiteX2" fmla="*/ 877 w 19624"/>
                  <a:gd name="connsiteY2" fmla="*/ 6136 h 18101"/>
                  <a:gd name="connsiteX3" fmla="*/ 7235 w 19624"/>
                  <a:gd name="connsiteY3" fmla="*/ 17423 h 18101"/>
                  <a:gd name="connsiteX4" fmla="*/ 18808 w 19624"/>
                  <a:gd name="connsiteY4" fmla="*/ 12922 h 18101"/>
                  <a:gd name="connsiteX5" fmla="*/ 14879 w 19624"/>
                  <a:gd name="connsiteY5" fmla="*/ 349 h 18101"/>
                  <a:gd name="connsiteX6" fmla="*/ 8807 w 19624"/>
                  <a:gd name="connsiteY6" fmla="*/ 14172 h 18101"/>
                  <a:gd name="connsiteX7" fmla="*/ 4199 w 19624"/>
                  <a:gd name="connsiteY7" fmla="*/ 7564 h 18101"/>
                  <a:gd name="connsiteX8" fmla="*/ 13486 w 19624"/>
                  <a:gd name="connsiteY8" fmla="*/ 5350 h 18101"/>
                  <a:gd name="connsiteX9" fmla="*/ 14664 w 19624"/>
                  <a:gd name="connsiteY9" fmla="*/ 5243 h 18101"/>
                  <a:gd name="connsiteX10" fmla="*/ 8807 w 19624"/>
                  <a:gd name="connsiteY10" fmla="*/ 14172 h 18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624" h="18101">
                    <a:moveTo>
                      <a:pt x="14879" y="349"/>
                    </a:moveTo>
                    <a:cubicBezTo>
                      <a:pt x="13736" y="-508"/>
                      <a:pt x="12628" y="349"/>
                      <a:pt x="12379" y="1456"/>
                    </a:cubicBezTo>
                    <a:cubicBezTo>
                      <a:pt x="8057" y="921"/>
                      <a:pt x="3127" y="2135"/>
                      <a:pt x="877" y="6136"/>
                    </a:cubicBezTo>
                    <a:cubicBezTo>
                      <a:pt x="-2016" y="11208"/>
                      <a:pt x="2806" y="15708"/>
                      <a:pt x="7235" y="17423"/>
                    </a:cubicBezTo>
                    <a:cubicBezTo>
                      <a:pt x="11807" y="19173"/>
                      <a:pt x="16808" y="17494"/>
                      <a:pt x="18808" y="12922"/>
                    </a:cubicBezTo>
                    <a:cubicBezTo>
                      <a:pt x="20880" y="8171"/>
                      <a:pt x="18808" y="3314"/>
                      <a:pt x="14879" y="349"/>
                    </a:cubicBezTo>
                    <a:close/>
                    <a:moveTo>
                      <a:pt x="8807" y="14172"/>
                    </a:moveTo>
                    <a:cubicBezTo>
                      <a:pt x="6235" y="13315"/>
                      <a:pt x="2056" y="10672"/>
                      <a:pt x="4199" y="7564"/>
                    </a:cubicBezTo>
                    <a:cubicBezTo>
                      <a:pt x="6163" y="4707"/>
                      <a:pt x="10485" y="4528"/>
                      <a:pt x="13486" y="5350"/>
                    </a:cubicBezTo>
                    <a:cubicBezTo>
                      <a:pt x="13950" y="5493"/>
                      <a:pt x="14343" y="5385"/>
                      <a:pt x="14664" y="5243"/>
                    </a:cubicBezTo>
                    <a:cubicBezTo>
                      <a:pt x="17451" y="9493"/>
                      <a:pt x="14986" y="16208"/>
                      <a:pt x="8807" y="1417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6997373D-208E-B541-9744-A88B36458E08}"/>
                  </a:ext>
                </a:extLst>
              </p:cNvPr>
              <p:cNvSpPr/>
              <p:nvPr/>
            </p:nvSpPr>
            <p:spPr>
              <a:xfrm>
                <a:off x="8597791" y="1803295"/>
                <a:ext cx="18052" cy="16992"/>
              </a:xfrm>
              <a:custGeom>
                <a:avLst/>
                <a:gdLst>
                  <a:gd name="connsiteX0" fmla="*/ 16797 w 18052"/>
                  <a:gd name="connsiteY0" fmla="*/ 715 h 16992"/>
                  <a:gd name="connsiteX1" fmla="*/ 2688 w 18052"/>
                  <a:gd name="connsiteY1" fmla="*/ 2680 h 16992"/>
                  <a:gd name="connsiteX2" fmla="*/ 3831 w 18052"/>
                  <a:gd name="connsiteY2" fmla="*/ 15682 h 16992"/>
                  <a:gd name="connsiteX3" fmla="*/ 14975 w 18052"/>
                  <a:gd name="connsiteY3" fmla="*/ 4002 h 16992"/>
                  <a:gd name="connsiteX4" fmla="*/ 15832 w 18052"/>
                  <a:gd name="connsiteY4" fmla="*/ 4216 h 16992"/>
                  <a:gd name="connsiteX5" fmla="*/ 16797 w 18052"/>
                  <a:gd name="connsiteY5" fmla="*/ 715 h 16992"/>
                  <a:gd name="connsiteX6" fmla="*/ 4903 w 18052"/>
                  <a:gd name="connsiteY6" fmla="*/ 11645 h 16992"/>
                  <a:gd name="connsiteX7" fmla="*/ 10475 w 18052"/>
                  <a:gd name="connsiteY7" fmla="*/ 3823 h 16992"/>
                  <a:gd name="connsiteX8" fmla="*/ 11653 w 18052"/>
                  <a:gd name="connsiteY8" fmla="*/ 5859 h 16992"/>
                  <a:gd name="connsiteX9" fmla="*/ 4903 w 18052"/>
                  <a:gd name="connsiteY9" fmla="*/ 11645 h 16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052" h="16992">
                    <a:moveTo>
                      <a:pt x="16797" y="715"/>
                    </a:moveTo>
                    <a:cubicBezTo>
                      <a:pt x="12403" y="-606"/>
                      <a:pt x="6438" y="-178"/>
                      <a:pt x="2688" y="2680"/>
                    </a:cubicBezTo>
                    <a:cubicBezTo>
                      <a:pt x="-1705" y="6073"/>
                      <a:pt x="-277" y="12610"/>
                      <a:pt x="3831" y="15682"/>
                    </a:cubicBezTo>
                    <a:cubicBezTo>
                      <a:pt x="10832" y="20897"/>
                      <a:pt x="19869" y="9217"/>
                      <a:pt x="14975" y="4002"/>
                    </a:cubicBezTo>
                    <a:cubicBezTo>
                      <a:pt x="15261" y="4073"/>
                      <a:pt x="15547" y="4109"/>
                      <a:pt x="15832" y="4216"/>
                    </a:cubicBezTo>
                    <a:cubicBezTo>
                      <a:pt x="18047" y="4859"/>
                      <a:pt x="19012" y="1394"/>
                      <a:pt x="16797" y="715"/>
                    </a:cubicBezTo>
                    <a:close/>
                    <a:moveTo>
                      <a:pt x="4903" y="11645"/>
                    </a:moveTo>
                    <a:cubicBezTo>
                      <a:pt x="1188" y="6573"/>
                      <a:pt x="5760" y="4252"/>
                      <a:pt x="10475" y="3823"/>
                    </a:cubicBezTo>
                    <a:cubicBezTo>
                      <a:pt x="10367" y="4609"/>
                      <a:pt x="10689" y="5502"/>
                      <a:pt x="11653" y="5859"/>
                    </a:cubicBezTo>
                    <a:cubicBezTo>
                      <a:pt x="15297" y="7288"/>
                      <a:pt x="9046" y="17289"/>
                      <a:pt x="4903" y="1164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8" name="Graphic 1">
              <a:extLst>
                <a:ext uri="{FF2B5EF4-FFF2-40B4-BE49-F238E27FC236}">
                  <a16:creationId xmlns:a16="http://schemas.microsoft.com/office/drawing/2014/main" id="{E460A838-26D0-F545-8892-AFB304D6F98F}"/>
                </a:ext>
              </a:extLst>
            </p:cNvPr>
            <p:cNvGrpSpPr/>
            <p:nvPr/>
          </p:nvGrpSpPr>
          <p:grpSpPr>
            <a:xfrm>
              <a:off x="8231102" y="2104866"/>
              <a:ext cx="690068" cy="168882"/>
              <a:chOff x="8231102" y="2104866"/>
              <a:chExt cx="690068" cy="168882"/>
            </a:xfrm>
            <a:grpFill/>
          </p:grpSpPr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FCEB7B4A-41D0-CC42-AB0C-A55BE3FAB660}"/>
                  </a:ext>
                </a:extLst>
              </p:cNvPr>
              <p:cNvSpPr/>
              <p:nvPr/>
            </p:nvSpPr>
            <p:spPr>
              <a:xfrm>
                <a:off x="8231102" y="2131512"/>
                <a:ext cx="74992" cy="10382"/>
              </a:xfrm>
              <a:custGeom>
                <a:avLst/>
                <a:gdLst>
                  <a:gd name="connsiteX0" fmla="*/ 71518 w 74992"/>
                  <a:gd name="connsiteY0" fmla="*/ 183 h 10382"/>
                  <a:gd name="connsiteX1" fmla="*/ 2759 w 74992"/>
                  <a:gd name="connsiteY1" fmla="*/ 2754 h 10382"/>
                  <a:gd name="connsiteX2" fmla="*/ 2759 w 74992"/>
                  <a:gd name="connsiteY2" fmla="*/ 8505 h 10382"/>
                  <a:gd name="connsiteX3" fmla="*/ 73054 w 74992"/>
                  <a:gd name="connsiteY3" fmla="*/ 5719 h 10382"/>
                  <a:gd name="connsiteX4" fmla="*/ 71518 w 74992"/>
                  <a:gd name="connsiteY4" fmla="*/ 183 h 10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992" h="10382">
                    <a:moveTo>
                      <a:pt x="71518" y="183"/>
                    </a:moveTo>
                    <a:cubicBezTo>
                      <a:pt x="49729" y="8219"/>
                      <a:pt x="25369" y="3040"/>
                      <a:pt x="2759" y="2754"/>
                    </a:cubicBezTo>
                    <a:cubicBezTo>
                      <a:pt x="-920" y="2719"/>
                      <a:pt x="-920" y="8434"/>
                      <a:pt x="2759" y="8505"/>
                    </a:cubicBezTo>
                    <a:cubicBezTo>
                      <a:pt x="25941" y="8826"/>
                      <a:pt x="50694" y="13970"/>
                      <a:pt x="73054" y="5719"/>
                    </a:cubicBezTo>
                    <a:cubicBezTo>
                      <a:pt x="76483" y="4469"/>
                      <a:pt x="74983" y="-1068"/>
                      <a:pt x="71518" y="183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AAE330DC-9DE2-DB43-B605-E51A65EBE812}"/>
                  </a:ext>
                </a:extLst>
              </p:cNvPr>
              <p:cNvSpPr/>
              <p:nvPr/>
            </p:nvSpPr>
            <p:spPr>
              <a:xfrm>
                <a:off x="8503851" y="2104866"/>
                <a:ext cx="80385" cy="11112"/>
              </a:xfrm>
              <a:custGeom>
                <a:avLst/>
                <a:gdLst>
                  <a:gd name="connsiteX0" fmla="*/ 77626 w 80385"/>
                  <a:gd name="connsiteY0" fmla="*/ 5362 h 11112"/>
                  <a:gd name="connsiteX1" fmla="*/ 2759 w 80385"/>
                  <a:gd name="connsiteY1" fmla="*/ 4 h 11112"/>
                  <a:gd name="connsiteX2" fmla="*/ 2759 w 80385"/>
                  <a:gd name="connsiteY2" fmla="*/ 5755 h 11112"/>
                  <a:gd name="connsiteX3" fmla="*/ 77626 w 80385"/>
                  <a:gd name="connsiteY3" fmla="*/ 11113 h 11112"/>
                  <a:gd name="connsiteX4" fmla="*/ 77626 w 80385"/>
                  <a:gd name="connsiteY4" fmla="*/ 5362 h 11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385" h="11112">
                    <a:moveTo>
                      <a:pt x="77626" y="5362"/>
                    </a:moveTo>
                    <a:cubicBezTo>
                      <a:pt x="52551" y="5005"/>
                      <a:pt x="27762" y="1219"/>
                      <a:pt x="2759" y="4"/>
                    </a:cubicBezTo>
                    <a:cubicBezTo>
                      <a:pt x="-920" y="-174"/>
                      <a:pt x="-920" y="5576"/>
                      <a:pt x="2759" y="5755"/>
                    </a:cubicBezTo>
                    <a:cubicBezTo>
                      <a:pt x="27762" y="6969"/>
                      <a:pt x="52587" y="10755"/>
                      <a:pt x="77626" y="11113"/>
                    </a:cubicBezTo>
                    <a:cubicBezTo>
                      <a:pt x="81305" y="11148"/>
                      <a:pt x="81305" y="5398"/>
                      <a:pt x="77626" y="5362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6484E642-F5CF-6F49-809E-4A140FB4D595}"/>
                  </a:ext>
                </a:extLst>
              </p:cNvPr>
              <p:cNvSpPr/>
              <p:nvPr/>
            </p:nvSpPr>
            <p:spPr>
              <a:xfrm>
                <a:off x="8725765" y="2123565"/>
                <a:ext cx="24284" cy="11142"/>
              </a:xfrm>
              <a:custGeom>
                <a:avLst/>
                <a:gdLst>
                  <a:gd name="connsiteX0" fmla="*/ 2016 w 24284"/>
                  <a:gd name="connsiteY0" fmla="*/ 5665 h 11142"/>
                  <a:gd name="connsiteX1" fmla="*/ 20732 w 24284"/>
                  <a:gd name="connsiteY1" fmla="*/ 11023 h 11142"/>
                  <a:gd name="connsiteX2" fmla="*/ 22268 w 24284"/>
                  <a:gd name="connsiteY2" fmla="*/ 5486 h 11142"/>
                  <a:gd name="connsiteX3" fmla="*/ 3552 w 24284"/>
                  <a:gd name="connsiteY3" fmla="*/ 128 h 11142"/>
                  <a:gd name="connsiteX4" fmla="*/ 2016 w 24284"/>
                  <a:gd name="connsiteY4" fmla="*/ 5665 h 1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4" h="11142">
                    <a:moveTo>
                      <a:pt x="2016" y="5665"/>
                    </a:moveTo>
                    <a:cubicBezTo>
                      <a:pt x="8231" y="7487"/>
                      <a:pt x="14482" y="9272"/>
                      <a:pt x="20732" y="11023"/>
                    </a:cubicBezTo>
                    <a:cubicBezTo>
                      <a:pt x="24304" y="12023"/>
                      <a:pt x="25804" y="6487"/>
                      <a:pt x="22268" y="5486"/>
                    </a:cubicBezTo>
                    <a:cubicBezTo>
                      <a:pt x="16018" y="3736"/>
                      <a:pt x="9767" y="1950"/>
                      <a:pt x="3552" y="128"/>
                    </a:cubicBezTo>
                    <a:cubicBezTo>
                      <a:pt x="-20" y="-907"/>
                      <a:pt x="-1521" y="4629"/>
                      <a:pt x="2016" y="5665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6E86BE24-5D1A-C847-994E-A2BFE5D1717E}"/>
                  </a:ext>
                </a:extLst>
              </p:cNvPr>
              <p:cNvSpPr/>
              <p:nvPr/>
            </p:nvSpPr>
            <p:spPr>
              <a:xfrm>
                <a:off x="8474405" y="2158341"/>
                <a:ext cx="40313" cy="5750"/>
              </a:xfrm>
              <a:custGeom>
                <a:avLst/>
                <a:gdLst>
                  <a:gd name="connsiteX0" fmla="*/ 37527 w 40313"/>
                  <a:gd name="connsiteY0" fmla="*/ 0 h 5750"/>
                  <a:gd name="connsiteX1" fmla="*/ 2773 w 40313"/>
                  <a:gd name="connsiteY1" fmla="*/ 0 h 5750"/>
                  <a:gd name="connsiteX2" fmla="*/ 2773 w 40313"/>
                  <a:gd name="connsiteY2" fmla="*/ 5751 h 5750"/>
                  <a:gd name="connsiteX3" fmla="*/ 37527 w 40313"/>
                  <a:gd name="connsiteY3" fmla="*/ 5751 h 5750"/>
                  <a:gd name="connsiteX4" fmla="*/ 37527 w 40313"/>
                  <a:gd name="connsiteY4" fmla="*/ 0 h 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13" h="5750">
                    <a:moveTo>
                      <a:pt x="37527" y="0"/>
                    </a:moveTo>
                    <a:lnTo>
                      <a:pt x="2773" y="0"/>
                    </a:lnTo>
                    <a:cubicBezTo>
                      <a:pt x="-906" y="0"/>
                      <a:pt x="-942" y="5751"/>
                      <a:pt x="2773" y="5751"/>
                    </a:cubicBezTo>
                    <a:lnTo>
                      <a:pt x="37527" y="5751"/>
                    </a:lnTo>
                    <a:cubicBezTo>
                      <a:pt x="41242" y="5751"/>
                      <a:pt x="41242" y="0"/>
                      <a:pt x="37527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D919AE7B-250D-9341-B58F-B89A0E9D6BE5}"/>
                  </a:ext>
                </a:extLst>
              </p:cNvPr>
              <p:cNvSpPr/>
              <p:nvPr/>
            </p:nvSpPr>
            <p:spPr>
              <a:xfrm>
                <a:off x="8720458" y="2157733"/>
                <a:ext cx="50970" cy="9103"/>
              </a:xfrm>
              <a:custGeom>
                <a:avLst/>
                <a:gdLst>
                  <a:gd name="connsiteX0" fmla="*/ 48185 w 50970"/>
                  <a:gd name="connsiteY0" fmla="*/ 608 h 9103"/>
                  <a:gd name="connsiteX1" fmla="*/ 1965 w 50970"/>
                  <a:gd name="connsiteY1" fmla="*/ 3394 h 9103"/>
                  <a:gd name="connsiteX2" fmla="*/ 3500 w 50970"/>
                  <a:gd name="connsiteY2" fmla="*/ 8931 h 9103"/>
                  <a:gd name="connsiteX3" fmla="*/ 48185 w 50970"/>
                  <a:gd name="connsiteY3" fmla="*/ 6359 h 9103"/>
                  <a:gd name="connsiteX4" fmla="*/ 48185 w 50970"/>
                  <a:gd name="connsiteY4" fmla="*/ 608 h 9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970" h="9103">
                    <a:moveTo>
                      <a:pt x="48185" y="608"/>
                    </a:moveTo>
                    <a:cubicBezTo>
                      <a:pt x="32790" y="465"/>
                      <a:pt x="16788" y="-1785"/>
                      <a:pt x="1965" y="3394"/>
                    </a:cubicBezTo>
                    <a:cubicBezTo>
                      <a:pt x="-1500" y="4609"/>
                      <a:pt x="0" y="10145"/>
                      <a:pt x="3500" y="8931"/>
                    </a:cubicBezTo>
                    <a:cubicBezTo>
                      <a:pt x="17824" y="3930"/>
                      <a:pt x="33361" y="6216"/>
                      <a:pt x="48185" y="6359"/>
                    </a:cubicBezTo>
                    <a:cubicBezTo>
                      <a:pt x="51899" y="6394"/>
                      <a:pt x="51899" y="644"/>
                      <a:pt x="48185" y="608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9102E7FB-5191-2B48-A53C-6C43D35EE509}"/>
                  </a:ext>
                </a:extLst>
              </p:cNvPr>
              <p:cNvSpPr/>
              <p:nvPr/>
            </p:nvSpPr>
            <p:spPr>
              <a:xfrm>
                <a:off x="8875526" y="2150340"/>
                <a:ext cx="45644" cy="5750"/>
              </a:xfrm>
              <a:custGeom>
                <a:avLst/>
                <a:gdLst>
                  <a:gd name="connsiteX0" fmla="*/ 42885 w 45644"/>
                  <a:gd name="connsiteY0" fmla="*/ 0 h 5750"/>
                  <a:gd name="connsiteX1" fmla="*/ 2773 w 45644"/>
                  <a:gd name="connsiteY1" fmla="*/ 0 h 5750"/>
                  <a:gd name="connsiteX2" fmla="*/ 2773 w 45644"/>
                  <a:gd name="connsiteY2" fmla="*/ 5751 h 5750"/>
                  <a:gd name="connsiteX3" fmla="*/ 42885 w 45644"/>
                  <a:gd name="connsiteY3" fmla="*/ 5751 h 5750"/>
                  <a:gd name="connsiteX4" fmla="*/ 42885 w 45644"/>
                  <a:gd name="connsiteY4" fmla="*/ 0 h 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44" h="5750">
                    <a:moveTo>
                      <a:pt x="42885" y="0"/>
                    </a:moveTo>
                    <a:lnTo>
                      <a:pt x="2773" y="0"/>
                    </a:lnTo>
                    <a:cubicBezTo>
                      <a:pt x="-906" y="0"/>
                      <a:pt x="-942" y="5751"/>
                      <a:pt x="2773" y="5751"/>
                    </a:cubicBezTo>
                    <a:lnTo>
                      <a:pt x="42885" y="5751"/>
                    </a:lnTo>
                    <a:cubicBezTo>
                      <a:pt x="46564" y="5715"/>
                      <a:pt x="46564" y="0"/>
                      <a:pt x="42885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80A62E43-39A3-034C-B838-4FF0B961E637}"/>
                  </a:ext>
                </a:extLst>
              </p:cNvPr>
              <p:cNvSpPr/>
              <p:nvPr/>
            </p:nvSpPr>
            <p:spPr>
              <a:xfrm>
                <a:off x="8618780" y="2206280"/>
                <a:ext cx="40277" cy="8678"/>
              </a:xfrm>
              <a:custGeom>
                <a:avLst/>
                <a:gdLst>
                  <a:gd name="connsiteX0" fmla="*/ 38313 w 40277"/>
                  <a:gd name="connsiteY0" fmla="*/ 2959 h 8678"/>
                  <a:gd name="connsiteX1" fmla="*/ 2773 w 40277"/>
                  <a:gd name="connsiteY1" fmla="*/ 173 h 8678"/>
                  <a:gd name="connsiteX2" fmla="*/ 2773 w 40277"/>
                  <a:gd name="connsiteY2" fmla="*/ 5924 h 8678"/>
                  <a:gd name="connsiteX3" fmla="*/ 36777 w 40277"/>
                  <a:gd name="connsiteY3" fmla="*/ 8496 h 8678"/>
                  <a:gd name="connsiteX4" fmla="*/ 38313 w 40277"/>
                  <a:gd name="connsiteY4" fmla="*/ 2959 h 8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277" h="8678">
                    <a:moveTo>
                      <a:pt x="38313" y="2959"/>
                    </a:moveTo>
                    <a:cubicBezTo>
                      <a:pt x="27062" y="-1041"/>
                      <a:pt x="14524" y="173"/>
                      <a:pt x="2773" y="173"/>
                    </a:cubicBezTo>
                    <a:cubicBezTo>
                      <a:pt x="-906" y="173"/>
                      <a:pt x="-942" y="5924"/>
                      <a:pt x="2773" y="5924"/>
                    </a:cubicBezTo>
                    <a:cubicBezTo>
                      <a:pt x="13953" y="5888"/>
                      <a:pt x="26026" y="4674"/>
                      <a:pt x="36777" y="8496"/>
                    </a:cubicBezTo>
                    <a:cubicBezTo>
                      <a:pt x="40277" y="9746"/>
                      <a:pt x="41778" y="4210"/>
                      <a:pt x="38313" y="2959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828DD7C8-077C-3A47-A05D-FA279C61454F}"/>
                  </a:ext>
                </a:extLst>
              </p:cNvPr>
              <p:cNvSpPr/>
              <p:nvPr/>
            </p:nvSpPr>
            <p:spPr>
              <a:xfrm>
                <a:off x="8787265" y="2211812"/>
                <a:ext cx="26940" cy="5750"/>
              </a:xfrm>
              <a:custGeom>
                <a:avLst/>
                <a:gdLst>
                  <a:gd name="connsiteX0" fmla="*/ 24168 w 26940"/>
                  <a:gd name="connsiteY0" fmla="*/ 0 h 5750"/>
                  <a:gd name="connsiteX1" fmla="*/ 2773 w 26940"/>
                  <a:gd name="connsiteY1" fmla="*/ 0 h 5750"/>
                  <a:gd name="connsiteX2" fmla="*/ 2773 w 26940"/>
                  <a:gd name="connsiteY2" fmla="*/ 5751 h 5750"/>
                  <a:gd name="connsiteX3" fmla="*/ 24168 w 26940"/>
                  <a:gd name="connsiteY3" fmla="*/ 5751 h 5750"/>
                  <a:gd name="connsiteX4" fmla="*/ 24168 w 26940"/>
                  <a:gd name="connsiteY4" fmla="*/ 0 h 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40" h="5750">
                    <a:moveTo>
                      <a:pt x="24168" y="0"/>
                    </a:moveTo>
                    <a:lnTo>
                      <a:pt x="2773" y="0"/>
                    </a:lnTo>
                    <a:cubicBezTo>
                      <a:pt x="-906" y="0"/>
                      <a:pt x="-942" y="5751"/>
                      <a:pt x="2773" y="5751"/>
                    </a:cubicBezTo>
                    <a:lnTo>
                      <a:pt x="24168" y="5751"/>
                    </a:lnTo>
                    <a:cubicBezTo>
                      <a:pt x="27847" y="5751"/>
                      <a:pt x="27883" y="0"/>
                      <a:pt x="24168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79734D22-DB11-D54C-AFAD-3FC735982C5B}"/>
                  </a:ext>
                </a:extLst>
              </p:cNvPr>
              <p:cNvSpPr/>
              <p:nvPr/>
            </p:nvSpPr>
            <p:spPr>
              <a:xfrm>
                <a:off x="8648212" y="2267997"/>
                <a:ext cx="24275" cy="5750"/>
              </a:xfrm>
              <a:custGeom>
                <a:avLst/>
                <a:gdLst>
                  <a:gd name="connsiteX0" fmla="*/ 21489 w 24275"/>
                  <a:gd name="connsiteY0" fmla="*/ 0 h 5750"/>
                  <a:gd name="connsiteX1" fmla="*/ 2773 w 24275"/>
                  <a:gd name="connsiteY1" fmla="*/ 0 h 5750"/>
                  <a:gd name="connsiteX2" fmla="*/ 2773 w 24275"/>
                  <a:gd name="connsiteY2" fmla="*/ 5751 h 5750"/>
                  <a:gd name="connsiteX3" fmla="*/ 21489 w 24275"/>
                  <a:gd name="connsiteY3" fmla="*/ 5751 h 5750"/>
                  <a:gd name="connsiteX4" fmla="*/ 21489 w 24275"/>
                  <a:gd name="connsiteY4" fmla="*/ 0 h 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75" h="5750">
                    <a:moveTo>
                      <a:pt x="21489" y="0"/>
                    </a:moveTo>
                    <a:lnTo>
                      <a:pt x="2773" y="0"/>
                    </a:lnTo>
                    <a:cubicBezTo>
                      <a:pt x="-906" y="0"/>
                      <a:pt x="-942" y="5751"/>
                      <a:pt x="2773" y="5751"/>
                    </a:cubicBezTo>
                    <a:lnTo>
                      <a:pt x="21489" y="5751"/>
                    </a:lnTo>
                    <a:cubicBezTo>
                      <a:pt x="25204" y="5715"/>
                      <a:pt x="25204" y="0"/>
                      <a:pt x="21489" y="0"/>
                    </a:cubicBezTo>
                    <a:close/>
                  </a:path>
                </a:pathLst>
              </a:custGeom>
              <a:grpFill/>
              <a:ln w="3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08" name="Graphic 1">
            <a:extLst>
              <a:ext uri="{FF2B5EF4-FFF2-40B4-BE49-F238E27FC236}">
                <a16:creationId xmlns:a16="http://schemas.microsoft.com/office/drawing/2014/main" id="{F8E69FCC-8461-8049-A2FE-AF03CB2A4870}"/>
              </a:ext>
            </a:extLst>
          </p:cNvPr>
          <p:cNvGrpSpPr/>
          <p:nvPr/>
        </p:nvGrpSpPr>
        <p:grpSpPr>
          <a:xfrm>
            <a:off x="9274018" y="5812376"/>
            <a:ext cx="645129" cy="593952"/>
            <a:chOff x="9274018" y="5812376"/>
            <a:chExt cx="645129" cy="593952"/>
          </a:xfrm>
          <a:solidFill>
            <a:schemeClr val="accent5"/>
          </a:solidFill>
        </p:grpSpPr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FA53B1B7-653C-934A-B97D-6E9F31C086DA}"/>
                </a:ext>
              </a:extLst>
            </p:cNvPr>
            <p:cNvSpPr/>
            <p:nvPr/>
          </p:nvSpPr>
          <p:spPr>
            <a:xfrm>
              <a:off x="9585459" y="6050577"/>
              <a:ext cx="2893" cy="535"/>
            </a:xfrm>
            <a:custGeom>
              <a:avLst/>
              <a:gdLst>
                <a:gd name="connsiteX0" fmla="*/ 2893 w 2893"/>
                <a:gd name="connsiteY0" fmla="*/ 536 h 535"/>
                <a:gd name="connsiteX1" fmla="*/ 0 w 2893"/>
                <a:gd name="connsiteY1" fmla="*/ 0 h 535"/>
                <a:gd name="connsiteX2" fmla="*/ 2893 w 2893"/>
                <a:gd name="connsiteY2" fmla="*/ 536 h 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93" h="535">
                  <a:moveTo>
                    <a:pt x="2893" y="536"/>
                  </a:moveTo>
                  <a:cubicBezTo>
                    <a:pt x="2857" y="393"/>
                    <a:pt x="2143" y="215"/>
                    <a:pt x="0" y="0"/>
                  </a:cubicBezTo>
                  <a:lnTo>
                    <a:pt x="2893" y="53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E81B3E8A-52BE-7848-90CF-C04B30F59ED4}"/>
                </a:ext>
              </a:extLst>
            </p:cNvPr>
            <p:cNvSpPr/>
            <p:nvPr/>
          </p:nvSpPr>
          <p:spPr>
            <a:xfrm>
              <a:off x="9501270" y="5823585"/>
              <a:ext cx="678" cy="71"/>
            </a:xfrm>
            <a:custGeom>
              <a:avLst/>
              <a:gdLst>
                <a:gd name="connsiteX0" fmla="*/ 679 w 678"/>
                <a:gd name="connsiteY0" fmla="*/ 0 h 71"/>
                <a:gd name="connsiteX1" fmla="*/ 0 w 678"/>
                <a:gd name="connsiteY1" fmla="*/ 72 h 71"/>
                <a:gd name="connsiteX2" fmla="*/ 679 w 678"/>
                <a:gd name="connsiteY2" fmla="*/ 0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" h="71">
                  <a:moveTo>
                    <a:pt x="679" y="0"/>
                  </a:moveTo>
                  <a:cubicBezTo>
                    <a:pt x="464" y="36"/>
                    <a:pt x="179" y="36"/>
                    <a:pt x="0" y="72"/>
                  </a:cubicBezTo>
                  <a:cubicBezTo>
                    <a:pt x="500" y="36"/>
                    <a:pt x="643" y="0"/>
                    <a:pt x="6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9D82A7EE-57A0-0748-8C31-96EE7FEC7BAA}"/>
                </a:ext>
              </a:extLst>
            </p:cNvPr>
            <p:cNvSpPr/>
            <p:nvPr/>
          </p:nvSpPr>
          <p:spPr>
            <a:xfrm>
              <a:off x="9699152" y="6059650"/>
              <a:ext cx="892" cy="143"/>
            </a:xfrm>
            <a:custGeom>
              <a:avLst/>
              <a:gdLst>
                <a:gd name="connsiteX0" fmla="*/ 893 w 892"/>
                <a:gd name="connsiteY0" fmla="*/ 0 h 143"/>
                <a:gd name="connsiteX1" fmla="*/ 750 w 892"/>
                <a:gd name="connsiteY1" fmla="*/ 0 h 143"/>
                <a:gd name="connsiteX2" fmla="*/ 0 w 892"/>
                <a:gd name="connsiteY2" fmla="*/ 143 h 143"/>
                <a:gd name="connsiteX3" fmla="*/ 893 w 892"/>
                <a:gd name="connsiteY3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2" h="143">
                  <a:moveTo>
                    <a:pt x="893" y="0"/>
                  </a:moveTo>
                  <a:cubicBezTo>
                    <a:pt x="822" y="0"/>
                    <a:pt x="786" y="0"/>
                    <a:pt x="750" y="0"/>
                  </a:cubicBezTo>
                  <a:cubicBezTo>
                    <a:pt x="500" y="36"/>
                    <a:pt x="214" y="107"/>
                    <a:pt x="0" y="143"/>
                  </a:cubicBezTo>
                  <a:lnTo>
                    <a:pt x="893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B0BD0588-9FE3-6440-B9DE-CB507AF33F57}"/>
                </a:ext>
              </a:extLst>
            </p:cNvPr>
            <p:cNvSpPr/>
            <p:nvPr/>
          </p:nvSpPr>
          <p:spPr>
            <a:xfrm>
              <a:off x="9544811" y="6046148"/>
              <a:ext cx="98" cy="178"/>
            </a:xfrm>
            <a:custGeom>
              <a:avLst/>
              <a:gdLst>
                <a:gd name="connsiteX0" fmla="*/ 0 w 98"/>
                <a:gd name="connsiteY0" fmla="*/ 0 h 178"/>
                <a:gd name="connsiteX1" fmla="*/ 36 w 98"/>
                <a:gd name="connsiteY1" fmla="*/ 179 h 178"/>
                <a:gd name="connsiteX2" fmla="*/ 0 w 98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" h="178">
                  <a:moveTo>
                    <a:pt x="0" y="0"/>
                  </a:moveTo>
                  <a:lnTo>
                    <a:pt x="36" y="179"/>
                  </a:lnTo>
                  <a:cubicBezTo>
                    <a:pt x="107" y="143"/>
                    <a:pt x="143" y="107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5DB44896-2A5C-0E41-8CF3-D6456C75C0D6}"/>
                </a:ext>
              </a:extLst>
            </p:cNvPr>
            <p:cNvSpPr/>
            <p:nvPr/>
          </p:nvSpPr>
          <p:spPr>
            <a:xfrm>
              <a:off x="9364824" y="6083438"/>
              <a:ext cx="1430" cy="1107"/>
            </a:xfrm>
            <a:custGeom>
              <a:avLst/>
              <a:gdLst>
                <a:gd name="connsiteX0" fmla="*/ 0 w 1430"/>
                <a:gd name="connsiteY0" fmla="*/ 0 h 1107"/>
                <a:gd name="connsiteX1" fmla="*/ 1429 w 1430"/>
                <a:gd name="connsiteY1" fmla="*/ 1107 h 1107"/>
                <a:gd name="connsiteX2" fmla="*/ 0 w 1430"/>
                <a:gd name="connsiteY2" fmla="*/ 0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0" h="1107">
                  <a:moveTo>
                    <a:pt x="0" y="0"/>
                  </a:moveTo>
                  <a:cubicBezTo>
                    <a:pt x="429" y="393"/>
                    <a:pt x="893" y="786"/>
                    <a:pt x="1429" y="1107"/>
                  </a:cubicBezTo>
                  <a:cubicBezTo>
                    <a:pt x="1464" y="929"/>
                    <a:pt x="1036" y="750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13CD15BB-86F3-7940-84DE-B3472F71096F}"/>
                </a:ext>
              </a:extLst>
            </p:cNvPr>
            <p:cNvSpPr/>
            <p:nvPr/>
          </p:nvSpPr>
          <p:spPr>
            <a:xfrm>
              <a:off x="9866316" y="6105620"/>
              <a:ext cx="321" cy="321"/>
            </a:xfrm>
            <a:custGeom>
              <a:avLst/>
              <a:gdLst>
                <a:gd name="connsiteX0" fmla="*/ 0 w 321"/>
                <a:gd name="connsiteY0" fmla="*/ 321 h 321"/>
                <a:gd name="connsiteX1" fmla="*/ 321 w 321"/>
                <a:gd name="connsiteY1" fmla="*/ 0 h 321"/>
                <a:gd name="connsiteX2" fmla="*/ 0 w 321"/>
                <a:gd name="connsiteY2" fmla="*/ 321 h 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1" h="321">
                  <a:moveTo>
                    <a:pt x="0" y="321"/>
                  </a:moveTo>
                  <a:cubicBezTo>
                    <a:pt x="107" y="215"/>
                    <a:pt x="214" y="107"/>
                    <a:pt x="321" y="0"/>
                  </a:cubicBezTo>
                  <a:cubicBezTo>
                    <a:pt x="71" y="179"/>
                    <a:pt x="0" y="286"/>
                    <a:pt x="0" y="32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03FC6471-C4C3-D64A-9BD4-CA5C86D47984}"/>
                </a:ext>
              </a:extLst>
            </p:cNvPr>
            <p:cNvSpPr/>
            <p:nvPr/>
          </p:nvSpPr>
          <p:spPr>
            <a:xfrm>
              <a:off x="9431975" y="6123979"/>
              <a:ext cx="714" cy="285"/>
            </a:xfrm>
            <a:custGeom>
              <a:avLst/>
              <a:gdLst>
                <a:gd name="connsiteX0" fmla="*/ 714 w 714"/>
                <a:gd name="connsiteY0" fmla="*/ 286 h 285"/>
                <a:gd name="connsiteX1" fmla="*/ 607 w 714"/>
                <a:gd name="connsiteY1" fmla="*/ 215 h 285"/>
                <a:gd name="connsiteX2" fmla="*/ 0 w 714"/>
                <a:gd name="connsiteY2" fmla="*/ 0 h 285"/>
                <a:gd name="connsiteX3" fmla="*/ 714 w 714"/>
                <a:gd name="connsiteY3" fmla="*/ 286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285">
                  <a:moveTo>
                    <a:pt x="714" y="286"/>
                  </a:moveTo>
                  <a:cubicBezTo>
                    <a:pt x="679" y="250"/>
                    <a:pt x="643" y="250"/>
                    <a:pt x="607" y="215"/>
                  </a:cubicBezTo>
                  <a:cubicBezTo>
                    <a:pt x="393" y="143"/>
                    <a:pt x="179" y="72"/>
                    <a:pt x="0" y="0"/>
                  </a:cubicBezTo>
                  <a:lnTo>
                    <a:pt x="714" y="28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D171B027-3D57-7244-A51A-AD25BBF7E6E5}"/>
                </a:ext>
              </a:extLst>
            </p:cNvPr>
            <p:cNvSpPr/>
            <p:nvPr/>
          </p:nvSpPr>
          <p:spPr>
            <a:xfrm>
              <a:off x="9277563" y="5812376"/>
              <a:ext cx="641585" cy="337980"/>
            </a:xfrm>
            <a:custGeom>
              <a:avLst/>
              <a:gdLst>
                <a:gd name="connsiteX0" fmla="*/ 641366 w 641585"/>
                <a:gd name="connsiteY0" fmla="*/ 247988 h 337980"/>
                <a:gd name="connsiteX1" fmla="*/ 640652 w 641585"/>
                <a:gd name="connsiteY1" fmla="*/ 244416 h 337980"/>
                <a:gd name="connsiteX2" fmla="*/ 628079 w 641585"/>
                <a:gd name="connsiteY2" fmla="*/ 220200 h 337980"/>
                <a:gd name="connsiteX3" fmla="*/ 624114 w 641585"/>
                <a:gd name="connsiteY3" fmla="*/ 216449 h 337980"/>
                <a:gd name="connsiteX4" fmla="*/ 612863 w 641585"/>
                <a:gd name="connsiteY4" fmla="*/ 209091 h 337980"/>
                <a:gd name="connsiteX5" fmla="*/ 581359 w 641585"/>
                <a:gd name="connsiteY5" fmla="*/ 200661 h 337980"/>
                <a:gd name="connsiteX6" fmla="*/ 571393 w 641585"/>
                <a:gd name="connsiteY6" fmla="*/ 200090 h 337980"/>
                <a:gd name="connsiteX7" fmla="*/ 577573 w 641585"/>
                <a:gd name="connsiteY7" fmla="*/ 188731 h 337980"/>
                <a:gd name="connsiteX8" fmla="*/ 580466 w 641585"/>
                <a:gd name="connsiteY8" fmla="*/ 158870 h 337980"/>
                <a:gd name="connsiteX9" fmla="*/ 580930 w 641585"/>
                <a:gd name="connsiteY9" fmla="*/ 157834 h 337980"/>
                <a:gd name="connsiteX10" fmla="*/ 575323 w 641585"/>
                <a:gd name="connsiteY10" fmla="*/ 136939 h 337980"/>
                <a:gd name="connsiteX11" fmla="*/ 574822 w 641585"/>
                <a:gd name="connsiteY11" fmla="*/ 129902 h 337980"/>
                <a:gd name="connsiteX12" fmla="*/ 571072 w 641585"/>
                <a:gd name="connsiteY12" fmla="*/ 118258 h 337980"/>
                <a:gd name="connsiteX13" fmla="*/ 571965 w 641585"/>
                <a:gd name="connsiteY13" fmla="*/ 120794 h 337980"/>
                <a:gd name="connsiteX14" fmla="*/ 567322 w 641585"/>
                <a:gd name="connsiteY14" fmla="*/ 104721 h 337980"/>
                <a:gd name="connsiteX15" fmla="*/ 567107 w 641585"/>
                <a:gd name="connsiteY15" fmla="*/ 108221 h 337980"/>
                <a:gd name="connsiteX16" fmla="*/ 564893 w 641585"/>
                <a:gd name="connsiteY16" fmla="*/ 97613 h 337980"/>
                <a:gd name="connsiteX17" fmla="*/ 563964 w 641585"/>
                <a:gd name="connsiteY17" fmla="*/ 98077 h 337980"/>
                <a:gd name="connsiteX18" fmla="*/ 558642 w 641585"/>
                <a:gd name="connsiteY18" fmla="*/ 83004 h 337980"/>
                <a:gd name="connsiteX19" fmla="*/ 551605 w 641585"/>
                <a:gd name="connsiteY19" fmla="*/ 68609 h 337980"/>
                <a:gd name="connsiteX20" fmla="*/ 523959 w 641585"/>
                <a:gd name="connsiteY20" fmla="*/ 41891 h 337980"/>
                <a:gd name="connsiteX21" fmla="*/ 490633 w 641585"/>
                <a:gd name="connsiteY21" fmla="*/ 23354 h 337980"/>
                <a:gd name="connsiteX22" fmla="*/ 481954 w 641585"/>
                <a:gd name="connsiteY22" fmla="*/ 19639 h 337980"/>
                <a:gd name="connsiteX23" fmla="*/ 473203 w 641585"/>
                <a:gd name="connsiteY23" fmla="*/ 16174 h 337980"/>
                <a:gd name="connsiteX24" fmla="*/ 464344 w 641585"/>
                <a:gd name="connsiteY24" fmla="*/ 13173 h 337980"/>
                <a:gd name="connsiteX25" fmla="*/ 455486 w 641585"/>
                <a:gd name="connsiteY25" fmla="*/ 10602 h 337980"/>
                <a:gd name="connsiteX26" fmla="*/ 437877 w 641585"/>
                <a:gd name="connsiteY26" fmla="*/ 6280 h 337980"/>
                <a:gd name="connsiteX27" fmla="*/ 420589 w 641585"/>
                <a:gd name="connsiteY27" fmla="*/ 3172 h 337980"/>
                <a:gd name="connsiteX28" fmla="*/ 418660 w 641585"/>
                <a:gd name="connsiteY28" fmla="*/ 2172 h 337980"/>
                <a:gd name="connsiteX29" fmla="*/ 411766 w 641585"/>
                <a:gd name="connsiteY29" fmla="*/ 1708 h 337980"/>
                <a:gd name="connsiteX30" fmla="*/ 404230 w 641585"/>
                <a:gd name="connsiteY30" fmla="*/ 1458 h 337980"/>
                <a:gd name="connsiteX31" fmla="*/ 398872 w 641585"/>
                <a:gd name="connsiteY31" fmla="*/ 1600 h 337980"/>
                <a:gd name="connsiteX32" fmla="*/ 396907 w 641585"/>
                <a:gd name="connsiteY32" fmla="*/ 851 h 337980"/>
                <a:gd name="connsiteX33" fmla="*/ 388299 w 641585"/>
                <a:gd name="connsiteY33" fmla="*/ 958 h 337980"/>
                <a:gd name="connsiteX34" fmla="*/ 383048 w 641585"/>
                <a:gd name="connsiteY34" fmla="*/ 172 h 337980"/>
                <a:gd name="connsiteX35" fmla="*/ 327006 w 641585"/>
                <a:gd name="connsiteY35" fmla="*/ 2458 h 337980"/>
                <a:gd name="connsiteX36" fmla="*/ 305432 w 641585"/>
                <a:gd name="connsiteY36" fmla="*/ 3280 h 337980"/>
                <a:gd name="connsiteX37" fmla="*/ 292894 w 641585"/>
                <a:gd name="connsiteY37" fmla="*/ 4101 h 337980"/>
                <a:gd name="connsiteX38" fmla="*/ 279964 w 641585"/>
                <a:gd name="connsiteY38" fmla="*/ 4887 h 337980"/>
                <a:gd name="connsiteX39" fmla="*/ 231458 w 641585"/>
                <a:gd name="connsiteY39" fmla="*/ 3386 h 337980"/>
                <a:gd name="connsiteX40" fmla="*/ 201919 w 641585"/>
                <a:gd name="connsiteY40" fmla="*/ 5780 h 337980"/>
                <a:gd name="connsiteX41" fmla="*/ 173094 w 641585"/>
                <a:gd name="connsiteY41" fmla="*/ 18531 h 337980"/>
                <a:gd name="connsiteX42" fmla="*/ 137446 w 641585"/>
                <a:gd name="connsiteY42" fmla="*/ 68180 h 337980"/>
                <a:gd name="connsiteX43" fmla="*/ 136160 w 641585"/>
                <a:gd name="connsiteY43" fmla="*/ 72538 h 337980"/>
                <a:gd name="connsiteX44" fmla="*/ 135482 w 641585"/>
                <a:gd name="connsiteY44" fmla="*/ 74574 h 337980"/>
                <a:gd name="connsiteX45" fmla="*/ 132160 w 641585"/>
                <a:gd name="connsiteY45" fmla="*/ 73253 h 337980"/>
                <a:gd name="connsiteX46" fmla="*/ 129731 w 641585"/>
                <a:gd name="connsiteY46" fmla="*/ 74503 h 337980"/>
                <a:gd name="connsiteX47" fmla="*/ 133589 w 641585"/>
                <a:gd name="connsiteY47" fmla="*/ 79539 h 337980"/>
                <a:gd name="connsiteX48" fmla="*/ 133767 w 641585"/>
                <a:gd name="connsiteY48" fmla="*/ 79682 h 337980"/>
                <a:gd name="connsiteX49" fmla="*/ 127231 w 641585"/>
                <a:gd name="connsiteY49" fmla="*/ 106792 h 337980"/>
                <a:gd name="connsiteX50" fmla="*/ 126088 w 641585"/>
                <a:gd name="connsiteY50" fmla="*/ 113757 h 337980"/>
                <a:gd name="connsiteX51" fmla="*/ 123159 w 641585"/>
                <a:gd name="connsiteY51" fmla="*/ 130652 h 337980"/>
                <a:gd name="connsiteX52" fmla="*/ 120409 w 641585"/>
                <a:gd name="connsiteY52" fmla="*/ 153227 h 337980"/>
                <a:gd name="connsiteX53" fmla="*/ 120980 w 641585"/>
                <a:gd name="connsiteY53" fmla="*/ 175265 h 337980"/>
                <a:gd name="connsiteX54" fmla="*/ 124873 w 641585"/>
                <a:gd name="connsiteY54" fmla="*/ 195018 h 337980"/>
                <a:gd name="connsiteX55" fmla="*/ 126195 w 641585"/>
                <a:gd name="connsiteY55" fmla="*/ 182266 h 337980"/>
                <a:gd name="connsiteX56" fmla="*/ 129338 w 641585"/>
                <a:gd name="connsiteY56" fmla="*/ 147869 h 337980"/>
                <a:gd name="connsiteX57" fmla="*/ 129517 w 641585"/>
                <a:gd name="connsiteY57" fmla="*/ 148726 h 337980"/>
                <a:gd name="connsiteX58" fmla="*/ 130374 w 641585"/>
                <a:gd name="connsiteY58" fmla="*/ 143225 h 337980"/>
                <a:gd name="connsiteX59" fmla="*/ 133482 w 641585"/>
                <a:gd name="connsiteY59" fmla="*/ 146012 h 337980"/>
                <a:gd name="connsiteX60" fmla="*/ 150055 w 641585"/>
                <a:gd name="connsiteY60" fmla="*/ 156299 h 337980"/>
                <a:gd name="connsiteX61" fmla="*/ 155806 w 641585"/>
                <a:gd name="connsiteY61" fmla="*/ 158585 h 337980"/>
                <a:gd name="connsiteX62" fmla="*/ 155163 w 641585"/>
                <a:gd name="connsiteY62" fmla="*/ 159513 h 337980"/>
                <a:gd name="connsiteX63" fmla="*/ 155056 w 641585"/>
                <a:gd name="connsiteY63" fmla="*/ 159121 h 337980"/>
                <a:gd name="connsiteX64" fmla="*/ 154484 w 641585"/>
                <a:gd name="connsiteY64" fmla="*/ 165121 h 337980"/>
                <a:gd name="connsiteX65" fmla="*/ 155413 w 641585"/>
                <a:gd name="connsiteY65" fmla="*/ 168479 h 337980"/>
                <a:gd name="connsiteX66" fmla="*/ 154877 w 641585"/>
                <a:gd name="connsiteY66" fmla="*/ 169336 h 337980"/>
                <a:gd name="connsiteX67" fmla="*/ 154198 w 641585"/>
                <a:gd name="connsiteY67" fmla="*/ 169622 h 337980"/>
                <a:gd name="connsiteX68" fmla="*/ 154484 w 641585"/>
                <a:gd name="connsiteY68" fmla="*/ 170193 h 337980"/>
                <a:gd name="connsiteX69" fmla="*/ 154341 w 641585"/>
                <a:gd name="connsiteY69" fmla="*/ 170193 h 337980"/>
                <a:gd name="connsiteX70" fmla="*/ 154734 w 641585"/>
                <a:gd name="connsiteY70" fmla="*/ 170693 h 337980"/>
                <a:gd name="connsiteX71" fmla="*/ 155091 w 641585"/>
                <a:gd name="connsiteY71" fmla="*/ 170550 h 337980"/>
                <a:gd name="connsiteX72" fmla="*/ 153806 w 641585"/>
                <a:gd name="connsiteY72" fmla="*/ 174122 h 337980"/>
                <a:gd name="connsiteX73" fmla="*/ 154413 w 641585"/>
                <a:gd name="connsiteY73" fmla="*/ 183588 h 337980"/>
                <a:gd name="connsiteX74" fmla="*/ 153448 w 641585"/>
                <a:gd name="connsiteY74" fmla="*/ 182230 h 337980"/>
                <a:gd name="connsiteX75" fmla="*/ 153413 w 641585"/>
                <a:gd name="connsiteY75" fmla="*/ 184409 h 337980"/>
                <a:gd name="connsiteX76" fmla="*/ 153055 w 641585"/>
                <a:gd name="connsiteY76" fmla="*/ 182445 h 337980"/>
                <a:gd name="connsiteX77" fmla="*/ 152412 w 641585"/>
                <a:gd name="connsiteY77" fmla="*/ 190767 h 337980"/>
                <a:gd name="connsiteX78" fmla="*/ 152913 w 641585"/>
                <a:gd name="connsiteY78" fmla="*/ 191446 h 337980"/>
                <a:gd name="connsiteX79" fmla="*/ 152805 w 641585"/>
                <a:gd name="connsiteY79" fmla="*/ 191625 h 337980"/>
                <a:gd name="connsiteX80" fmla="*/ 153484 w 641585"/>
                <a:gd name="connsiteY80" fmla="*/ 192803 h 337980"/>
                <a:gd name="connsiteX81" fmla="*/ 152020 w 641585"/>
                <a:gd name="connsiteY81" fmla="*/ 194160 h 337980"/>
                <a:gd name="connsiteX82" fmla="*/ 152234 w 641585"/>
                <a:gd name="connsiteY82" fmla="*/ 199125 h 337980"/>
                <a:gd name="connsiteX83" fmla="*/ 152913 w 641585"/>
                <a:gd name="connsiteY83" fmla="*/ 198982 h 337980"/>
                <a:gd name="connsiteX84" fmla="*/ 152448 w 641585"/>
                <a:gd name="connsiteY84" fmla="*/ 200697 h 337980"/>
                <a:gd name="connsiteX85" fmla="*/ 151627 w 641585"/>
                <a:gd name="connsiteY85" fmla="*/ 200697 h 337980"/>
                <a:gd name="connsiteX86" fmla="*/ 152627 w 641585"/>
                <a:gd name="connsiteY86" fmla="*/ 203019 h 337980"/>
                <a:gd name="connsiteX87" fmla="*/ 151734 w 641585"/>
                <a:gd name="connsiteY87" fmla="*/ 201590 h 337980"/>
                <a:gd name="connsiteX88" fmla="*/ 151519 w 641585"/>
                <a:gd name="connsiteY88" fmla="*/ 206090 h 337980"/>
                <a:gd name="connsiteX89" fmla="*/ 152984 w 641585"/>
                <a:gd name="connsiteY89" fmla="*/ 206662 h 337980"/>
                <a:gd name="connsiteX90" fmla="*/ 153127 w 641585"/>
                <a:gd name="connsiteY90" fmla="*/ 207984 h 337980"/>
                <a:gd name="connsiteX91" fmla="*/ 151305 w 641585"/>
                <a:gd name="connsiteY91" fmla="*/ 207483 h 337980"/>
                <a:gd name="connsiteX92" fmla="*/ 149591 w 641585"/>
                <a:gd name="connsiteY92" fmla="*/ 203233 h 337980"/>
                <a:gd name="connsiteX93" fmla="*/ 147055 w 641585"/>
                <a:gd name="connsiteY93" fmla="*/ 202947 h 337980"/>
                <a:gd name="connsiteX94" fmla="*/ 142304 w 641585"/>
                <a:gd name="connsiteY94" fmla="*/ 208376 h 337980"/>
                <a:gd name="connsiteX95" fmla="*/ 136803 w 641585"/>
                <a:gd name="connsiteY95" fmla="*/ 211770 h 337980"/>
                <a:gd name="connsiteX96" fmla="*/ 134089 w 641585"/>
                <a:gd name="connsiteY96" fmla="*/ 214949 h 337980"/>
                <a:gd name="connsiteX97" fmla="*/ 133017 w 641585"/>
                <a:gd name="connsiteY97" fmla="*/ 217378 h 337980"/>
                <a:gd name="connsiteX98" fmla="*/ 132374 w 641585"/>
                <a:gd name="connsiteY98" fmla="*/ 217163 h 337980"/>
                <a:gd name="connsiteX99" fmla="*/ 131946 w 641585"/>
                <a:gd name="connsiteY99" fmla="*/ 217878 h 337980"/>
                <a:gd name="connsiteX100" fmla="*/ 131838 w 641585"/>
                <a:gd name="connsiteY100" fmla="*/ 217735 h 337980"/>
                <a:gd name="connsiteX101" fmla="*/ 131446 w 641585"/>
                <a:gd name="connsiteY101" fmla="*/ 218771 h 337980"/>
                <a:gd name="connsiteX102" fmla="*/ 131339 w 641585"/>
                <a:gd name="connsiteY102" fmla="*/ 218628 h 337980"/>
                <a:gd name="connsiteX103" fmla="*/ 131088 w 641585"/>
                <a:gd name="connsiteY103" fmla="*/ 219021 h 337980"/>
                <a:gd name="connsiteX104" fmla="*/ 130945 w 641585"/>
                <a:gd name="connsiteY104" fmla="*/ 218771 h 337980"/>
                <a:gd name="connsiteX105" fmla="*/ 129838 w 641585"/>
                <a:gd name="connsiteY105" fmla="*/ 220414 h 337980"/>
                <a:gd name="connsiteX106" fmla="*/ 130410 w 641585"/>
                <a:gd name="connsiteY106" fmla="*/ 220878 h 337980"/>
                <a:gd name="connsiteX107" fmla="*/ 128231 w 641585"/>
                <a:gd name="connsiteY107" fmla="*/ 222878 h 337980"/>
                <a:gd name="connsiteX108" fmla="*/ 128124 w 641585"/>
                <a:gd name="connsiteY108" fmla="*/ 222735 h 337980"/>
                <a:gd name="connsiteX109" fmla="*/ 125981 w 641585"/>
                <a:gd name="connsiteY109" fmla="*/ 225986 h 337980"/>
                <a:gd name="connsiteX110" fmla="*/ 125516 w 641585"/>
                <a:gd name="connsiteY110" fmla="*/ 225664 h 337980"/>
                <a:gd name="connsiteX111" fmla="*/ 125945 w 641585"/>
                <a:gd name="connsiteY111" fmla="*/ 227950 h 337980"/>
                <a:gd name="connsiteX112" fmla="*/ 124838 w 641585"/>
                <a:gd name="connsiteY112" fmla="*/ 227665 h 337980"/>
                <a:gd name="connsiteX113" fmla="*/ 125052 w 641585"/>
                <a:gd name="connsiteY113" fmla="*/ 228915 h 337980"/>
                <a:gd name="connsiteX114" fmla="*/ 124980 w 641585"/>
                <a:gd name="connsiteY114" fmla="*/ 228629 h 337980"/>
                <a:gd name="connsiteX115" fmla="*/ 124445 w 641585"/>
                <a:gd name="connsiteY115" fmla="*/ 229665 h 337980"/>
                <a:gd name="connsiteX116" fmla="*/ 125516 w 641585"/>
                <a:gd name="connsiteY116" fmla="*/ 230272 h 337980"/>
                <a:gd name="connsiteX117" fmla="*/ 124123 w 641585"/>
                <a:gd name="connsiteY117" fmla="*/ 230094 h 337980"/>
                <a:gd name="connsiteX118" fmla="*/ 124909 w 641585"/>
                <a:gd name="connsiteY118" fmla="*/ 230736 h 337980"/>
                <a:gd name="connsiteX119" fmla="*/ 121623 w 641585"/>
                <a:gd name="connsiteY119" fmla="*/ 230844 h 337980"/>
                <a:gd name="connsiteX120" fmla="*/ 115836 w 641585"/>
                <a:gd name="connsiteY120" fmla="*/ 239202 h 337980"/>
                <a:gd name="connsiteX121" fmla="*/ 115122 w 641585"/>
                <a:gd name="connsiteY121" fmla="*/ 238880 h 337980"/>
                <a:gd name="connsiteX122" fmla="*/ 115086 w 641585"/>
                <a:gd name="connsiteY122" fmla="*/ 240059 h 337980"/>
                <a:gd name="connsiteX123" fmla="*/ 115301 w 641585"/>
                <a:gd name="connsiteY123" fmla="*/ 240666 h 337980"/>
                <a:gd name="connsiteX124" fmla="*/ 114693 w 641585"/>
                <a:gd name="connsiteY124" fmla="*/ 240416 h 337980"/>
                <a:gd name="connsiteX125" fmla="*/ 114765 w 641585"/>
                <a:gd name="connsiteY125" fmla="*/ 241166 h 337980"/>
                <a:gd name="connsiteX126" fmla="*/ 113979 w 641585"/>
                <a:gd name="connsiteY126" fmla="*/ 241059 h 337980"/>
                <a:gd name="connsiteX127" fmla="*/ 112265 w 641585"/>
                <a:gd name="connsiteY127" fmla="*/ 244559 h 337980"/>
                <a:gd name="connsiteX128" fmla="*/ 109264 w 641585"/>
                <a:gd name="connsiteY128" fmla="*/ 250560 h 337980"/>
                <a:gd name="connsiteX129" fmla="*/ 104478 w 641585"/>
                <a:gd name="connsiteY129" fmla="*/ 257240 h 337980"/>
                <a:gd name="connsiteX130" fmla="*/ 104621 w 641585"/>
                <a:gd name="connsiteY130" fmla="*/ 257668 h 337980"/>
                <a:gd name="connsiteX131" fmla="*/ 103371 w 641585"/>
                <a:gd name="connsiteY131" fmla="*/ 259740 h 337980"/>
                <a:gd name="connsiteX132" fmla="*/ 102120 w 641585"/>
                <a:gd name="connsiteY132" fmla="*/ 264384 h 337980"/>
                <a:gd name="connsiteX133" fmla="*/ 110014 w 641585"/>
                <a:gd name="connsiteY133" fmla="*/ 266134 h 337980"/>
                <a:gd name="connsiteX134" fmla="*/ 110193 w 641585"/>
                <a:gd name="connsiteY134" fmla="*/ 266277 h 337980"/>
                <a:gd name="connsiteX135" fmla="*/ 111050 w 641585"/>
                <a:gd name="connsiteY135" fmla="*/ 263455 h 337980"/>
                <a:gd name="connsiteX136" fmla="*/ 112229 w 641585"/>
                <a:gd name="connsiteY136" fmla="*/ 262598 h 337980"/>
                <a:gd name="connsiteX137" fmla="*/ 112336 w 641585"/>
                <a:gd name="connsiteY137" fmla="*/ 262669 h 337980"/>
                <a:gd name="connsiteX138" fmla="*/ 113336 w 641585"/>
                <a:gd name="connsiteY138" fmla="*/ 260597 h 337980"/>
                <a:gd name="connsiteX139" fmla="*/ 113729 w 641585"/>
                <a:gd name="connsiteY139" fmla="*/ 261062 h 337980"/>
                <a:gd name="connsiteX140" fmla="*/ 114658 w 641585"/>
                <a:gd name="connsiteY140" fmla="*/ 260097 h 337980"/>
                <a:gd name="connsiteX141" fmla="*/ 115515 w 641585"/>
                <a:gd name="connsiteY141" fmla="*/ 256132 h 337980"/>
                <a:gd name="connsiteX142" fmla="*/ 115694 w 641585"/>
                <a:gd name="connsiteY142" fmla="*/ 256311 h 337980"/>
                <a:gd name="connsiteX143" fmla="*/ 115729 w 641585"/>
                <a:gd name="connsiteY143" fmla="*/ 255025 h 337980"/>
                <a:gd name="connsiteX144" fmla="*/ 115944 w 641585"/>
                <a:gd name="connsiteY144" fmla="*/ 255097 h 337980"/>
                <a:gd name="connsiteX145" fmla="*/ 116444 w 641585"/>
                <a:gd name="connsiteY145" fmla="*/ 253204 h 337980"/>
                <a:gd name="connsiteX146" fmla="*/ 116944 w 641585"/>
                <a:gd name="connsiteY146" fmla="*/ 253489 h 337980"/>
                <a:gd name="connsiteX147" fmla="*/ 117337 w 641585"/>
                <a:gd name="connsiteY147" fmla="*/ 252560 h 337980"/>
                <a:gd name="connsiteX148" fmla="*/ 117051 w 641585"/>
                <a:gd name="connsiteY148" fmla="*/ 252811 h 337980"/>
                <a:gd name="connsiteX149" fmla="*/ 117837 w 641585"/>
                <a:gd name="connsiteY149" fmla="*/ 251525 h 337980"/>
                <a:gd name="connsiteX150" fmla="*/ 116837 w 641585"/>
                <a:gd name="connsiteY150" fmla="*/ 248382 h 337980"/>
                <a:gd name="connsiteX151" fmla="*/ 117480 w 641585"/>
                <a:gd name="connsiteY151" fmla="*/ 248560 h 337980"/>
                <a:gd name="connsiteX152" fmla="*/ 118408 w 641585"/>
                <a:gd name="connsiteY152" fmla="*/ 249310 h 337980"/>
                <a:gd name="connsiteX153" fmla="*/ 119444 w 641585"/>
                <a:gd name="connsiteY153" fmla="*/ 248239 h 337980"/>
                <a:gd name="connsiteX154" fmla="*/ 120016 w 641585"/>
                <a:gd name="connsiteY154" fmla="*/ 248560 h 337980"/>
                <a:gd name="connsiteX155" fmla="*/ 120944 w 641585"/>
                <a:gd name="connsiteY155" fmla="*/ 246703 h 337980"/>
                <a:gd name="connsiteX156" fmla="*/ 122302 w 641585"/>
                <a:gd name="connsiteY156" fmla="*/ 245881 h 337980"/>
                <a:gd name="connsiteX157" fmla="*/ 123195 w 641585"/>
                <a:gd name="connsiteY157" fmla="*/ 246096 h 337980"/>
                <a:gd name="connsiteX158" fmla="*/ 123052 w 641585"/>
                <a:gd name="connsiteY158" fmla="*/ 245167 h 337980"/>
                <a:gd name="connsiteX159" fmla="*/ 123980 w 641585"/>
                <a:gd name="connsiteY159" fmla="*/ 245488 h 337980"/>
                <a:gd name="connsiteX160" fmla="*/ 125981 w 641585"/>
                <a:gd name="connsiteY160" fmla="*/ 243131 h 337980"/>
                <a:gd name="connsiteX161" fmla="*/ 125623 w 641585"/>
                <a:gd name="connsiteY161" fmla="*/ 241523 h 337980"/>
                <a:gd name="connsiteX162" fmla="*/ 126802 w 641585"/>
                <a:gd name="connsiteY162" fmla="*/ 241738 h 337980"/>
                <a:gd name="connsiteX163" fmla="*/ 126624 w 641585"/>
                <a:gd name="connsiteY163" fmla="*/ 241809 h 337980"/>
                <a:gd name="connsiteX164" fmla="*/ 127088 w 641585"/>
                <a:gd name="connsiteY164" fmla="*/ 242238 h 337980"/>
                <a:gd name="connsiteX165" fmla="*/ 127874 w 641585"/>
                <a:gd name="connsiteY165" fmla="*/ 240416 h 337980"/>
                <a:gd name="connsiteX166" fmla="*/ 127231 w 641585"/>
                <a:gd name="connsiteY166" fmla="*/ 240273 h 337980"/>
                <a:gd name="connsiteX167" fmla="*/ 127695 w 641585"/>
                <a:gd name="connsiteY167" fmla="*/ 239809 h 337980"/>
                <a:gd name="connsiteX168" fmla="*/ 128052 w 641585"/>
                <a:gd name="connsiteY168" fmla="*/ 240238 h 337980"/>
                <a:gd name="connsiteX169" fmla="*/ 128874 w 641585"/>
                <a:gd name="connsiteY169" fmla="*/ 239666 h 337980"/>
                <a:gd name="connsiteX170" fmla="*/ 128267 w 641585"/>
                <a:gd name="connsiteY170" fmla="*/ 239380 h 337980"/>
                <a:gd name="connsiteX171" fmla="*/ 129374 w 641585"/>
                <a:gd name="connsiteY171" fmla="*/ 238809 h 337980"/>
                <a:gd name="connsiteX172" fmla="*/ 128552 w 641585"/>
                <a:gd name="connsiteY172" fmla="*/ 238095 h 337980"/>
                <a:gd name="connsiteX173" fmla="*/ 131053 w 641585"/>
                <a:gd name="connsiteY173" fmla="*/ 237094 h 337980"/>
                <a:gd name="connsiteX174" fmla="*/ 130588 w 641585"/>
                <a:gd name="connsiteY174" fmla="*/ 236273 h 337980"/>
                <a:gd name="connsiteX175" fmla="*/ 131124 w 641585"/>
                <a:gd name="connsiteY175" fmla="*/ 236666 h 337980"/>
                <a:gd name="connsiteX176" fmla="*/ 132374 w 641585"/>
                <a:gd name="connsiteY176" fmla="*/ 236237 h 337980"/>
                <a:gd name="connsiteX177" fmla="*/ 132696 w 641585"/>
                <a:gd name="connsiteY177" fmla="*/ 236594 h 337980"/>
                <a:gd name="connsiteX178" fmla="*/ 131803 w 641585"/>
                <a:gd name="connsiteY178" fmla="*/ 235558 h 337980"/>
                <a:gd name="connsiteX179" fmla="*/ 132267 w 641585"/>
                <a:gd name="connsiteY179" fmla="*/ 234344 h 337980"/>
                <a:gd name="connsiteX180" fmla="*/ 131553 w 641585"/>
                <a:gd name="connsiteY180" fmla="*/ 233415 h 337980"/>
                <a:gd name="connsiteX181" fmla="*/ 131981 w 641585"/>
                <a:gd name="connsiteY181" fmla="*/ 233880 h 337980"/>
                <a:gd name="connsiteX182" fmla="*/ 132053 w 641585"/>
                <a:gd name="connsiteY182" fmla="*/ 233380 h 337980"/>
                <a:gd name="connsiteX183" fmla="*/ 132839 w 641585"/>
                <a:gd name="connsiteY183" fmla="*/ 233701 h 337980"/>
                <a:gd name="connsiteX184" fmla="*/ 133303 w 641585"/>
                <a:gd name="connsiteY184" fmla="*/ 234380 h 337980"/>
                <a:gd name="connsiteX185" fmla="*/ 132839 w 641585"/>
                <a:gd name="connsiteY185" fmla="*/ 233165 h 337980"/>
                <a:gd name="connsiteX186" fmla="*/ 134339 w 641585"/>
                <a:gd name="connsiteY186" fmla="*/ 232522 h 337980"/>
                <a:gd name="connsiteX187" fmla="*/ 134767 w 641585"/>
                <a:gd name="connsiteY187" fmla="*/ 231201 h 337980"/>
                <a:gd name="connsiteX188" fmla="*/ 136053 w 641585"/>
                <a:gd name="connsiteY188" fmla="*/ 232058 h 337980"/>
                <a:gd name="connsiteX189" fmla="*/ 136589 w 641585"/>
                <a:gd name="connsiteY189" fmla="*/ 230701 h 337980"/>
                <a:gd name="connsiteX190" fmla="*/ 136625 w 641585"/>
                <a:gd name="connsiteY190" fmla="*/ 230808 h 337980"/>
                <a:gd name="connsiteX191" fmla="*/ 138589 w 641585"/>
                <a:gd name="connsiteY191" fmla="*/ 228486 h 337980"/>
                <a:gd name="connsiteX192" fmla="*/ 137875 w 641585"/>
                <a:gd name="connsiteY192" fmla="*/ 227307 h 337980"/>
                <a:gd name="connsiteX193" fmla="*/ 138804 w 641585"/>
                <a:gd name="connsiteY193" fmla="*/ 224878 h 337980"/>
                <a:gd name="connsiteX194" fmla="*/ 140018 w 641585"/>
                <a:gd name="connsiteY194" fmla="*/ 224843 h 337980"/>
                <a:gd name="connsiteX195" fmla="*/ 140054 w 641585"/>
                <a:gd name="connsiteY195" fmla="*/ 225021 h 337980"/>
                <a:gd name="connsiteX196" fmla="*/ 141232 w 641585"/>
                <a:gd name="connsiteY196" fmla="*/ 223521 h 337980"/>
                <a:gd name="connsiteX197" fmla="*/ 141018 w 641585"/>
                <a:gd name="connsiteY197" fmla="*/ 221842 h 337980"/>
                <a:gd name="connsiteX198" fmla="*/ 141554 w 641585"/>
                <a:gd name="connsiteY198" fmla="*/ 221950 h 337980"/>
                <a:gd name="connsiteX199" fmla="*/ 142090 w 641585"/>
                <a:gd name="connsiteY199" fmla="*/ 222343 h 337980"/>
                <a:gd name="connsiteX200" fmla="*/ 141947 w 641585"/>
                <a:gd name="connsiteY200" fmla="*/ 221950 h 337980"/>
                <a:gd name="connsiteX201" fmla="*/ 142054 w 641585"/>
                <a:gd name="connsiteY201" fmla="*/ 222021 h 337980"/>
                <a:gd name="connsiteX202" fmla="*/ 141840 w 641585"/>
                <a:gd name="connsiteY202" fmla="*/ 221628 h 337980"/>
                <a:gd name="connsiteX203" fmla="*/ 141554 w 641585"/>
                <a:gd name="connsiteY203" fmla="*/ 221414 h 337980"/>
                <a:gd name="connsiteX204" fmla="*/ 143018 w 641585"/>
                <a:gd name="connsiteY204" fmla="*/ 221235 h 337980"/>
                <a:gd name="connsiteX205" fmla="*/ 144090 w 641585"/>
                <a:gd name="connsiteY205" fmla="*/ 218021 h 337980"/>
                <a:gd name="connsiteX206" fmla="*/ 144554 w 641585"/>
                <a:gd name="connsiteY206" fmla="*/ 219092 h 337980"/>
                <a:gd name="connsiteX207" fmla="*/ 144947 w 641585"/>
                <a:gd name="connsiteY207" fmla="*/ 218485 h 337980"/>
                <a:gd name="connsiteX208" fmla="*/ 144876 w 641585"/>
                <a:gd name="connsiteY208" fmla="*/ 219307 h 337980"/>
                <a:gd name="connsiteX209" fmla="*/ 146769 w 641585"/>
                <a:gd name="connsiteY209" fmla="*/ 217449 h 337980"/>
                <a:gd name="connsiteX210" fmla="*/ 146555 w 641585"/>
                <a:gd name="connsiteY210" fmla="*/ 216913 h 337980"/>
                <a:gd name="connsiteX211" fmla="*/ 146662 w 641585"/>
                <a:gd name="connsiteY211" fmla="*/ 216949 h 337980"/>
                <a:gd name="connsiteX212" fmla="*/ 146412 w 641585"/>
                <a:gd name="connsiteY212" fmla="*/ 216128 h 337980"/>
                <a:gd name="connsiteX213" fmla="*/ 147662 w 641585"/>
                <a:gd name="connsiteY213" fmla="*/ 216806 h 337980"/>
                <a:gd name="connsiteX214" fmla="*/ 148412 w 641585"/>
                <a:gd name="connsiteY214" fmla="*/ 215306 h 337980"/>
                <a:gd name="connsiteX215" fmla="*/ 147912 w 641585"/>
                <a:gd name="connsiteY215" fmla="*/ 214877 h 337980"/>
                <a:gd name="connsiteX216" fmla="*/ 148555 w 641585"/>
                <a:gd name="connsiteY216" fmla="*/ 214734 h 337980"/>
                <a:gd name="connsiteX217" fmla="*/ 149126 w 641585"/>
                <a:gd name="connsiteY217" fmla="*/ 215342 h 337980"/>
                <a:gd name="connsiteX218" fmla="*/ 148912 w 641585"/>
                <a:gd name="connsiteY218" fmla="*/ 213984 h 337980"/>
                <a:gd name="connsiteX219" fmla="*/ 149233 w 641585"/>
                <a:gd name="connsiteY219" fmla="*/ 215020 h 337980"/>
                <a:gd name="connsiteX220" fmla="*/ 150234 w 641585"/>
                <a:gd name="connsiteY220" fmla="*/ 213984 h 337980"/>
                <a:gd name="connsiteX221" fmla="*/ 149376 w 641585"/>
                <a:gd name="connsiteY221" fmla="*/ 212734 h 337980"/>
                <a:gd name="connsiteX222" fmla="*/ 150305 w 641585"/>
                <a:gd name="connsiteY222" fmla="*/ 211627 h 337980"/>
                <a:gd name="connsiteX223" fmla="*/ 149698 w 641585"/>
                <a:gd name="connsiteY223" fmla="*/ 211198 h 337980"/>
                <a:gd name="connsiteX224" fmla="*/ 150269 w 641585"/>
                <a:gd name="connsiteY224" fmla="*/ 210270 h 337980"/>
                <a:gd name="connsiteX225" fmla="*/ 154091 w 641585"/>
                <a:gd name="connsiteY225" fmla="*/ 212377 h 337980"/>
                <a:gd name="connsiteX226" fmla="*/ 153270 w 641585"/>
                <a:gd name="connsiteY226" fmla="*/ 216628 h 337980"/>
                <a:gd name="connsiteX227" fmla="*/ 156127 w 641585"/>
                <a:gd name="connsiteY227" fmla="*/ 221985 h 337980"/>
                <a:gd name="connsiteX228" fmla="*/ 158092 w 641585"/>
                <a:gd name="connsiteY228" fmla="*/ 221164 h 337980"/>
                <a:gd name="connsiteX229" fmla="*/ 158592 w 641585"/>
                <a:gd name="connsiteY229" fmla="*/ 220128 h 337980"/>
                <a:gd name="connsiteX230" fmla="*/ 158842 w 641585"/>
                <a:gd name="connsiteY230" fmla="*/ 220200 h 337980"/>
                <a:gd name="connsiteX231" fmla="*/ 159378 w 641585"/>
                <a:gd name="connsiteY231" fmla="*/ 220378 h 337980"/>
                <a:gd name="connsiteX232" fmla="*/ 160056 w 641585"/>
                <a:gd name="connsiteY232" fmla="*/ 219735 h 337980"/>
                <a:gd name="connsiteX233" fmla="*/ 160949 w 641585"/>
                <a:gd name="connsiteY233" fmla="*/ 219771 h 337980"/>
                <a:gd name="connsiteX234" fmla="*/ 161199 w 641585"/>
                <a:gd name="connsiteY234" fmla="*/ 219485 h 337980"/>
                <a:gd name="connsiteX235" fmla="*/ 161985 w 641585"/>
                <a:gd name="connsiteY235" fmla="*/ 216377 h 337980"/>
                <a:gd name="connsiteX236" fmla="*/ 171165 w 641585"/>
                <a:gd name="connsiteY236" fmla="*/ 220449 h 337980"/>
                <a:gd name="connsiteX237" fmla="*/ 195525 w 641585"/>
                <a:gd name="connsiteY237" fmla="*/ 229415 h 337980"/>
                <a:gd name="connsiteX238" fmla="*/ 206705 w 641585"/>
                <a:gd name="connsiteY238" fmla="*/ 232737 h 337980"/>
                <a:gd name="connsiteX239" fmla="*/ 217885 w 641585"/>
                <a:gd name="connsiteY239" fmla="*/ 235344 h 337980"/>
                <a:gd name="connsiteX240" fmla="*/ 227100 w 641585"/>
                <a:gd name="connsiteY240" fmla="*/ 237344 h 337980"/>
                <a:gd name="connsiteX241" fmla="*/ 226922 w 641585"/>
                <a:gd name="connsiteY241" fmla="*/ 237595 h 337980"/>
                <a:gd name="connsiteX242" fmla="*/ 226815 w 641585"/>
                <a:gd name="connsiteY242" fmla="*/ 237344 h 337980"/>
                <a:gd name="connsiteX243" fmla="*/ 225600 w 641585"/>
                <a:gd name="connsiteY243" fmla="*/ 238988 h 337980"/>
                <a:gd name="connsiteX244" fmla="*/ 226172 w 641585"/>
                <a:gd name="connsiteY244" fmla="*/ 239488 h 337980"/>
                <a:gd name="connsiteX245" fmla="*/ 223921 w 641585"/>
                <a:gd name="connsiteY245" fmla="*/ 241452 h 337980"/>
                <a:gd name="connsiteX246" fmla="*/ 223779 w 641585"/>
                <a:gd name="connsiteY246" fmla="*/ 241309 h 337980"/>
                <a:gd name="connsiteX247" fmla="*/ 221671 w 641585"/>
                <a:gd name="connsiteY247" fmla="*/ 244631 h 337980"/>
                <a:gd name="connsiteX248" fmla="*/ 221171 w 641585"/>
                <a:gd name="connsiteY248" fmla="*/ 244310 h 337980"/>
                <a:gd name="connsiteX249" fmla="*/ 221671 w 641585"/>
                <a:gd name="connsiteY249" fmla="*/ 246560 h 337980"/>
                <a:gd name="connsiteX250" fmla="*/ 220564 w 641585"/>
                <a:gd name="connsiteY250" fmla="*/ 246310 h 337980"/>
                <a:gd name="connsiteX251" fmla="*/ 220850 w 641585"/>
                <a:gd name="connsiteY251" fmla="*/ 247560 h 337980"/>
                <a:gd name="connsiteX252" fmla="*/ 220742 w 641585"/>
                <a:gd name="connsiteY252" fmla="*/ 247274 h 337980"/>
                <a:gd name="connsiteX253" fmla="*/ 220278 w 641585"/>
                <a:gd name="connsiteY253" fmla="*/ 248346 h 337980"/>
                <a:gd name="connsiteX254" fmla="*/ 221385 w 641585"/>
                <a:gd name="connsiteY254" fmla="*/ 248881 h 337980"/>
                <a:gd name="connsiteX255" fmla="*/ 219992 w 641585"/>
                <a:gd name="connsiteY255" fmla="*/ 248775 h 337980"/>
                <a:gd name="connsiteX256" fmla="*/ 220814 w 641585"/>
                <a:gd name="connsiteY256" fmla="*/ 249346 h 337980"/>
                <a:gd name="connsiteX257" fmla="*/ 217528 w 641585"/>
                <a:gd name="connsiteY257" fmla="*/ 249667 h 337980"/>
                <a:gd name="connsiteX258" fmla="*/ 215420 w 641585"/>
                <a:gd name="connsiteY258" fmla="*/ 254454 h 337980"/>
                <a:gd name="connsiteX259" fmla="*/ 212849 w 641585"/>
                <a:gd name="connsiteY259" fmla="*/ 258775 h 337980"/>
                <a:gd name="connsiteX260" fmla="*/ 212099 w 641585"/>
                <a:gd name="connsiteY260" fmla="*/ 258561 h 337980"/>
                <a:gd name="connsiteX261" fmla="*/ 212277 w 641585"/>
                <a:gd name="connsiteY261" fmla="*/ 259740 h 337980"/>
                <a:gd name="connsiteX262" fmla="*/ 212599 w 641585"/>
                <a:gd name="connsiteY262" fmla="*/ 260276 h 337980"/>
                <a:gd name="connsiteX263" fmla="*/ 211956 w 641585"/>
                <a:gd name="connsiteY263" fmla="*/ 260133 h 337980"/>
                <a:gd name="connsiteX264" fmla="*/ 212170 w 641585"/>
                <a:gd name="connsiteY264" fmla="*/ 260883 h 337980"/>
                <a:gd name="connsiteX265" fmla="*/ 211384 w 641585"/>
                <a:gd name="connsiteY265" fmla="*/ 260954 h 337980"/>
                <a:gd name="connsiteX266" fmla="*/ 210455 w 641585"/>
                <a:gd name="connsiteY266" fmla="*/ 264776 h 337980"/>
                <a:gd name="connsiteX267" fmla="*/ 209170 w 641585"/>
                <a:gd name="connsiteY267" fmla="*/ 271384 h 337980"/>
                <a:gd name="connsiteX268" fmla="*/ 207812 w 641585"/>
                <a:gd name="connsiteY268" fmla="*/ 275278 h 337980"/>
                <a:gd name="connsiteX269" fmla="*/ 206848 w 641585"/>
                <a:gd name="connsiteY269" fmla="*/ 279350 h 337980"/>
                <a:gd name="connsiteX270" fmla="*/ 207134 w 641585"/>
                <a:gd name="connsiteY270" fmla="*/ 279707 h 337980"/>
                <a:gd name="connsiteX271" fmla="*/ 206777 w 641585"/>
                <a:gd name="connsiteY271" fmla="*/ 282136 h 337980"/>
                <a:gd name="connsiteX272" fmla="*/ 206741 w 641585"/>
                <a:gd name="connsiteY272" fmla="*/ 283850 h 337980"/>
                <a:gd name="connsiteX273" fmla="*/ 207598 w 641585"/>
                <a:gd name="connsiteY273" fmla="*/ 286922 h 337980"/>
                <a:gd name="connsiteX274" fmla="*/ 215492 w 641585"/>
                <a:gd name="connsiteY274" fmla="*/ 285172 h 337980"/>
                <a:gd name="connsiteX275" fmla="*/ 215742 w 641585"/>
                <a:gd name="connsiteY275" fmla="*/ 285243 h 337980"/>
                <a:gd name="connsiteX276" fmla="*/ 215349 w 641585"/>
                <a:gd name="connsiteY276" fmla="*/ 282564 h 337980"/>
                <a:gd name="connsiteX277" fmla="*/ 216099 w 641585"/>
                <a:gd name="connsiteY277" fmla="*/ 281421 h 337980"/>
                <a:gd name="connsiteX278" fmla="*/ 216206 w 641585"/>
                <a:gd name="connsiteY278" fmla="*/ 281457 h 337980"/>
                <a:gd name="connsiteX279" fmla="*/ 216313 w 641585"/>
                <a:gd name="connsiteY279" fmla="*/ 279350 h 337980"/>
                <a:gd name="connsiteX280" fmla="*/ 216849 w 641585"/>
                <a:gd name="connsiteY280" fmla="*/ 279600 h 337980"/>
                <a:gd name="connsiteX281" fmla="*/ 217385 w 641585"/>
                <a:gd name="connsiteY281" fmla="*/ 278492 h 337980"/>
                <a:gd name="connsiteX282" fmla="*/ 216813 w 641585"/>
                <a:gd name="connsiteY282" fmla="*/ 274777 h 337980"/>
                <a:gd name="connsiteX283" fmla="*/ 217028 w 641585"/>
                <a:gd name="connsiteY283" fmla="*/ 274885 h 337980"/>
                <a:gd name="connsiteX284" fmla="*/ 216670 w 641585"/>
                <a:gd name="connsiteY284" fmla="*/ 273742 h 337980"/>
                <a:gd name="connsiteX285" fmla="*/ 216885 w 641585"/>
                <a:gd name="connsiteY285" fmla="*/ 273742 h 337980"/>
                <a:gd name="connsiteX286" fmla="*/ 216778 w 641585"/>
                <a:gd name="connsiteY286" fmla="*/ 271884 h 337980"/>
                <a:gd name="connsiteX287" fmla="*/ 217349 w 641585"/>
                <a:gd name="connsiteY287" fmla="*/ 272027 h 337980"/>
                <a:gd name="connsiteX288" fmla="*/ 217456 w 641585"/>
                <a:gd name="connsiteY288" fmla="*/ 271099 h 337980"/>
                <a:gd name="connsiteX289" fmla="*/ 217242 w 641585"/>
                <a:gd name="connsiteY289" fmla="*/ 271420 h 337980"/>
                <a:gd name="connsiteX290" fmla="*/ 217599 w 641585"/>
                <a:gd name="connsiteY290" fmla="*/ 270063 h 337980"/>
                <a:gd name="connsiteX291" fmla="*/ 215813 w 641585"/>
                <a:gd name="connsiteY291" fmla="*/ 267384 h 337980"/>
                <a:gd name="connsiteX292" fmla="*/ 216492 w 641585"/>
                <a:gd name="connsiteY292" fmla="*/ 267420 h 337980"/>
                <a:gd name="connsiteX293" fmla="*/ 217563 w 641585"/>
                <a:gd name="connsiteY293" fmla="*/ 267920 h 337980"/>
                <a:gd name="connsiteX294" fmla="*/ 218278 w 641585"/>
                <a:gd name="connsiteY294" fmla="*/ 266741 h 337980"/>
                <a:gd name="connsiteX295" fmla="*/ 218885 w 641585"/>
                <a:gd name="connsiteY295" fmla="*/ 266955 h 337980"/>
                <a:gd name="connsiteX296" fmla="*/ 219349 w 641585"/>
                <a:gd name="connsiteY296" fmla="*/ 265098 h 337980"/>
                <a:gd name="connsiteX297" fmla="*/ 220457 w 641585"/>
                <a:gd name="connsiteY297" fmla="*/ 264133 h 337980"/>
                <a:gd name="connsiteX298" fmla="*/ 221385 w 641585"/>
                <a:gd name="connsiteY298" fmla="*/ 264205 h 337980"/>
                <a:gd name="connsiteX299" fmla="*/ 221028 w 641585"/>
                <a:gd name="connsiteY299" fmla="*/ 263383 h 337980"/>
                <a:gd name="connsiteX300" fmla="*/ 221993 w 641585"/>
                <a:gd name="connsiteY300" fmla="*/ 263562 h 337980"/>
                <a:gd name="connsiteX301" fmla="*/ 223457 w 641585"/>
                <a:gd name="connsiteY301" fmla="*/ 261169 h 337980"/>
                <a:gd name="connsiteX302" fmla="*/ 222814 w 641585"/>
                <a:gd name="connsiteY302" fmla="*/ 259704 h 337980"/>
                <a:gd name="connsiteX303" fmla="*/ 223993 w 641585"/>
                <a:gd name="connsiteY303" fmla="*/ 259776 h 337980"/>
                <a:gd name="connsiteX304" fmla="*/ 223814 w 641585"/>
                <a:gd name="connsiteY304" fmla="*/ 259847 h 337980"/>
                <a:gd name="connsiteX305" fmla="*/ 224350 w 641585"/>
                <a:gd name="connsiteY305" fmla="*/ 260204 h 337980"/>
                <a:gd name="connsiteX306" fmla="*/ 224814 w 641585"/>
                <a:gd name="connsiteY306" fmla="*/ 258454 h 337980"/>
                <a:gd name="connsiteX307" fmla="*/ 224172 w 641585"/>
                <a:gd name="connsiteY307" fmla="*/ 258383 h 337980"/>
                <a:gd name="connsiteX308" fmla="*/ 224529 w 641585"/>
                <a:gd name="connsiteY308" fmla="*/ 257918 h 337980"/>
                <a:gd name="connsiteX309" fmla="*/ 224921 w 641585"/>
                <a:gd name="connsiteY309" fmla="*/ 258311 h 337980"/>
                <a:gd name="connsiteX310" fmla="*/ 225636 w 641585"/>
                <a:gd name="connsiteY310" fmla="*/ 257740 h 337980"/>
                <a:gd name="connsiteX311" fmla="*/ 224993 w 641585"/>
                <a:gd name="connsiteY311" fmla="*/ 257490 h 337980"/>
                <a:gd name="connsiteX312" fmla="*/ 225993 w 641585"/>
                <a:gd name="connsiteY312" fmla="*/ 256883 h 337980"/>
                <a:gd name="connsiteX313" fmla="*/ 225100 w 641585"/>
                <a:gd name="connsiteY313" fmla="*/ 256240 h 337980"/>
                <a:gd name="connsiteX314" fmla="*/ 227386 w 641585"/>
                <a:gd name="connsiteY314" fmla="*/ 255204 h 337980"/>
                <a:gd name="connsiteX315" fmla="*/ 226850 w 641585"/>
                <a:gd name="connsiteY315" fmla="*/ 254454 h 337980"/>
                <a:gd name="connsiteX316" fmla="*/ 227386 w 641585"/>
                <a:gd name="connsiteY316" fmla="*/ 254811 h 337980"/>
                <a:gd name="connsiteX317" fmla="*/ 228565 w 641585"/>
                <a:gd name="connsiteY317" fmla="*/ 254382 h 337980"/>
                <a:gd name="connsiteX318" fmla="*/ 228886 w 641585"/>
                <a:gd name="connsiteY318" fmla="*/ 254704 h 337980"/>
                <a:gd name="connsiteX319" fmla="*/ 227886 w 641585"/>
                <a:gd name="connsiteY319" fmla="*/ 253739 h 337980"/>
                <a:gd name="connsiteX320" fmla="*/ 228208 w 641585"/>
                <a:gd name="connsiteY320" fmla="*/ 252560 h 337980"/>
                <a:gd name="connsiteX321" fmla="*/ 227422 w 641585"/>
                <a:gd name="connsiteY321" fmla="*/ 251667 h 337980"/>
                <a:gd name="connsiteX322" fmla="*/ 227850 w 641585"/>
                <a:gd name="connsiteY322" fmla="*/ 252132 h 337980"/>
                <a:gd name="connsiteX323" fmla="*/ 227886 w 641585"/>
                <a:gd name="connsiteY323" fmla="*/ 251632 h 337980"/>
                <a:gd name="connsiteX324" fmla="*/ 228672 w 641585"/>
                <a:gd name="connsiteY324" fmla="*/ 251954 h 337980"/>
                <a:gd name="connsiteX325" fmla="*/ 229172 w 641585"/>
                <a:gd name="connsiteY325" fmla="*/ 252596 h 337980"/>
                <a:gd name="connsiteX326" fmla="*/ 228636 w 641585"/>
                <a:gd name="connsiteY326" fmla="*/ 251453 h 337980"/>
                <a:gd name="connsiteX327" fmla="*/ 230029 w 641585"/>
                <a:gd name="connsiteY327" fmla="*/ 250882 h 337980"/>
                <a:gd name="connsiteX328" fmla="*/ 230351 w 641585"/>
                <a:gd name="connsiteY328" fmla="*/ 249632 h 337980"/>
                <a:gd name="connsiteX329" fmla="*/ 231637 w 641585"/>
                <a:gd name="connsiteY329" fmla="*/ 250489 h 337980"/>
                <a:gd name="connsiteX330" fmla="*/ 232065 w 641585"/>
                <a:gd name="connsiteY330" fmla="*/ 249203 h 337980"/>
                <a:gd name="connsiteX331" fmla="*/ 232101 w 641585"/>
                <a:gd name="connsiteY331" fmla="*/ 249310 h 337980"/>
                <a:gd name="connsiteX332" fmla="*/ 233923 w 641585"/>
                <a:gd name="connsiteY332" fmla="*/ 247238 h 337980"/>
                <a:gd name="connsiteX333" fmla="*/ 233244 w 641585"/>
                <a:gd name="connsiteY333" fmla="*/ 246060 h 337980"/>
                <a:gd name="connsiteX334" fmla="*/ 234137 w 641585"/>
                <a:gd name="connsiteY334" fmla="*/ 243810 h 337980"/>
                <a:gd name="connsiteX335" fmla="*/ 235280 w 641585"/>
                <a:gd name="connsiteY335" fmla="*/ 243917 h 337980"/>
                <a:gd name="connsiteX336" fmla="*/ 235316 w 641585"/>
                <a:gd name="connsiteY336" fmla="*/ 244095 h 337980"/>
                <a:gd name="connsiteX337" fmla="*/ 236459 w 641585"/>
                <a:gd name="connsiteY337" fmla="*/ 242774 h 337980"/>
                <a:gd name="connsiteX338" fmla="*/ 236316 w 641585"/>
                <a:gd name="connsiteY338" fmla="*/ 241131 h 337980"/>
                <a:gd name="connsiteX339" fmla="*/ 236816 w 641585"/>
                <a:gd name="connsiteY339" fmla="*/ 241309 h 337980"/>
                <a:gd name="connsiteX340" fmla="*/ 237316 w 641585"/>
                <a:gd name="connsiteY340" fmla="*/ 241738 h 337980"/>
                <a:gd name="connsiteX341" fmla="*/ 237209 w 641585"/>
                <a:gd name="connsiteY341" fmla="*/ 241345 h 337980"/>
                <a:gd name="connsiteX342" fmla="*/ 237316 w 641585"/>
                <a:gd name="connsiteY342" fmla="*/ 241452 h 337980"/>
                <a:gd name="connsiteX343" fmla="*/ 237137 w 641585"/>
                <a:gd name="connsiteY343" fmla="*/ 241023 h 337980"/>
                <a:gd name="connsiteX344" fmla="*/ 236887 w 641585"/>
                <a:gd name="connsiteY344" fmla="*/ 240809 h 337980"/>
                <a:gd name="connsiteX345" fmla="*/ 238316 w 641585"/>
                <a:gd name="connsiteY345" fmla="*/ 240845 h 337980"/>
                <a:gd name="connsiteX346" fmla="*/ 238959 w 641585"/>
                <a:gd name="connsiteY346" fmla="*/ 239523 h 337980"/>
                <a:gd name="connsiteX347" fmla="*/ 241888 w 641585"/>
                <a:gd name="connsiteY347" fmla="*/ 240023 h 337980"/>
                <a:gd name="connsiteX348" fmla="*/ 271499 w 641585"/>
                <a:gd name="connsiteY348" fmla="*/ 244310 h 337980"/>
                <a:gd name="connsiteX349" fmla="*/ 316504 w 641585"/>
                <a:gd name="connsiteY349" fmla="*/ 249417 h 337980"/>
                <a:gd name="connsiteX350" fmla="*/ 336721 w 641585"/>
                <a:gd name="connsiteY350" fmla="*/ 250596 h 337980"/>
                <a:gd name="connsiteX351" fmla="*/ 336864 w 641585"/>
                <a:gd name="connsiteY351" fmla="*/ 250596 h 337980"/>
                <a:gd name="connsiteX352" fmla="*/ 336828 w 641585"/>
                <a:gd name="connsiteY352" fmla="*/ 250632 h 337980"/>
                <a:gd name="connsiteX353" fmla="*/ 335971 w 641585"/>
                <a:gd name="connsiteY353" fmla="*/ 252811 h 337980"/>
                <a:gd name="connsiteX354" fmla="*/ 339615 w 641585"/>
                <a:gd name="connsiteY354" fmla="*/ 257097 h 337980"/>
                <a:gd name="connsiteX355" fmla="*/ 340686 w 641585"/>
                <a:gd name="connsiteY355" fmla="*/ 262062 h 337980"/>
                <a:gd name="connsiteX356" fmla="*/ 342329 w 641585"/>
                <a:gd name="connsiteY356" fmla="*/ 264848 h 337980"/>
                <a:gd name="connsiteX357" fmla="*/ 343901 w 641585"/>
                <a:gd name="connsiteY357" fmla="*/ 266312 h 337980"/>
                <a:gd name="connsiteX358" fmla="*/ 343401 w 641585"/>
                <a:gd name="connsiteY358" fmla="*/ 266741 h 337980"/>
                <a:gd name="connsiteX359" fmla="*/ 343794 w 641585"/>
                <a:gd name="connsiteY359" fmla="*/ 267277 h 337980"/>
                <a:gd name="connsiteX360" fmla="*/ 343615 w 641585"/>
                <a:gd name="connsiteY360" fmla="*/ 267312 h 337980"/>
                <a:gd name="connsiteX361" fmla="*/ 344294 w 641585"/>
                <a:gd name="connsiteY361" fmla="*/ 267884 h 337980"/>
                <a:gd name="connsiteX362" fmla="*/ 344115 w 641585"/>
                <a:gd name="connsiteY362" fmla="*/ 267920 h 337980"/>
                <a:gd name="connsiteX363" fmla="*/ 344329 w 641585"/>
                <a:gd name="connsiteY363" fmla="*/ 268241 h 337980"/>
                <a:gd name="connsiteX364" fmla="*/ 344079 w 641585"/>
                <a:gd name="connsiteY364" fmla="*/ 268277 h 337980"/>
                <a:gd name="connsiteX365" fmla="*/ 344865 w 641585"/>
                <a:gd name="connsiteY365" fmla="*/ 269634 h 337980"/>
                <a:gd name="connsiteX366" fmla="*/ 345580 w 641585"/>
                <a:gd name="connsiteY366" fmla="*/ 269349 h 337980"/>
                <a:gd name="connsiteX367" fmla="*/ 346080 w 641585"/>
                <a:gd name="connsiteY367" fmla="*/ 271635 h 337980"/>
                <a:gd name="connsiteX368" fmla="*/ 345901 w 641585"/>
                <a:gd name="connsiteY368" fmla="*/ 271670 h 337980"/>
                <a:gd name="connsiteX369" fmla="*/ 347294 w 641585"/>
                <a:gd name="connsiteY369" fmla="*/ 274420 h 337980"/>
                <a:gd name="connsiteX370" fmla="*/ 346758 w 641585"/>
                <a:gd name="connsiteY370" fmla="*/ 274635 h 337980"/>
                <a:gd name="connsiteX371" fmla="*/ 348830 w 641585"/>
                <a:gd name="connsiteY371" fmla="*/ 275242 h 337980"/>
                <a:gd name="connsiteX372" fmla="*/ 347937 w 641585"/>
                <a:gd name="connsiteY372" fmla="*/ 275885 h 337980"/>
                <a:gd name="connsiteX373" fmla="*/ 349044 w 641585"/>
                <a:gd name="connsiteY373" fmla="*/ 276278 h 337980"/>
                <a:gd name="connsiteX374" fmla="*/ 348759 w 641585"/>
                <a:gd name="connsiteY374" fmla="*/ 276206 h 337980"/>
                <a:gd name="connsiteX375" fmla="*/ 349187 w 641585"/>
                <a:gd name="connsiteY375" fmla="*/ 277028 h 337980"/>
                <a:gd name="connsiteX376" fmla="*/ 350330 w 641585"/>
                <a:gd name="connsiteY376" fmla="*/ 276528 h 337980"/>
                <a:gd name="connsiteX377" fmla="*/ 349330 w 641585"/>
                <a:gd name="connsiteY377" fmla="*/ 277385 h 337980"/>
                <a:gd name="connsiteX378" fmla="*/ 350330 w 641585"/>
                <a:gd name="connsiteY378" fmla="*/ 277135 h 337980"/>
                <a:gd name="connsiteX379" fmla="*/ 348330 w 641585"/>
                <a:gd name="connsiteY379" fmla="*/ 279385 h 337980"/>
                <a:gd name="connsiteX380" fmla="*/ 350223 w 641585"/>
                <a:gd name="connsiteY380" fmla="*/ 287208 h 337980"/>
                <a:gd name="connsiteX381" fmla="*/ 349473 w 641585"/>
                <a:gd name="connsiteY381" fmla="*/ 287422 h 337980"/>
                <a:gd name="connsiteX382" fmla="*/ 350187 w 641585"/>
                <a:gd name="connsiteY382" fmla="*/ 288101 h 337980"/>
                <a:gd name="connsiteX383" fmla="*/ 350723 w 641585"/>
                <a:gd name="connsiteY383" fmla="*/ 288315 h 337980"/>
                <a:gd name="connsiteX384" fmla="*/ 350080 w 641585"/>
                <a:gd name="connsiteY384" fmla="*/ 288529 h 337980"/>
                <a:gd name="connsiteX385" fmla="*/ 350616 w 641585"/>
                <a:gd name="connsiteY385" fmla="*/ 288922 h 337980"/>
                <a:gd name="connsiteX386" fmla="*/ 349973 w 641585"/>
                <a:gd name="connsiteY386" fmla="*/ 289279 h 337980"/>
                <a:gd name="connsiteX387" fmla="*/ 350830 w 641585"/>
                <a:gd name="connsiteY387" fmla="*/ 292280 h 337980"/>
                <a:gd name="connsiteX388" fmla="*/ 351830 w 641585"/>
                <a:gd name="connsiteY388" fmla="*/ 297531 h 337980"/>
                <a:gd name="connsiteX389" fmla="*/ 351009 w 641585"/>
                <a:gd name="connsiteY389" fmla="*/ 304031 h 337980"/>
                <a:gd name="connsiteX390" fmla="*/ 351330 w 641585"/>
                <a:gd name="connsiteY390" fmla="*/ 304281 h 337980"/>
                <a:gd name="connsiteX391" fmla="*/ 351116 w 641585"/>
                <a:gd name="connsiteY391" fmla="*/ 306174 h 337980"/>
                <a:gd name="connsiteX392" fmla="*/ 351795 w 641585"/>
                <a:gd name="connsiteY392" fmla="*/ 309996 h 337980"/>
                <a:gd name="connsiteX393" fmla="*/ 353259 w 641585"/>
                <a:gd name="connsiteY393" fmla="*/ 311175 h 337980"/>
                <a:gd name="connsiteX394" fmla="*/ 344615 w 641585"/>
                <a:gd name="connsiteY394" fmla="*/ 314318 h 337980"/>
                <a:gd name="connsiteX395" fmla="*/ 341329 w 641585"/>
                <a:gd name="connsiteY395" fmla="*/ 316604 h 337980"/>
                <a:gd name="connsiteX396" fmla="*/ 340829 w 641585"/>
                <a:gd name="connsiteY396" fmla="*/ 316104 h 337980"/>
                <a:gd name="connsiteX397" fmla="*/ 329149 w 641585"/>
                <a:gd name="connsiteY397" fmla="*/ 319855 h 337980"/>
                <a:gd name="connsiteX398" fmla="*/ 329720 w 641585"/>
                <a:gd name="connsiteY398" fmla="*/ 319176 h 337980"/>
                <a:gd name="connsiteX399" fmla="*/ 327970 w 641585"/>
                <a:gd name="connsiteY399" fmla="*/ 321248 h 337980"/>
                <a:gd name="connsiteX400" fmla="*/ 315611 w 641585"/>
                <a:gd name="connsiteY400" fmla="*/ 325391 h 337980"/>
                <a:gd name="connsiteX401" fmla="*/ 313325 w 641585"/>
                <a:gd name="connsiteY401" fmla="*/ 327105 h 337980"/>
                <a:gd name="connsiteX402" fmla="*/ 314254 w 641585"/>
                <a:gd name="connsiteY402" fmla="*/ 326284 h 337980"/>
                <a:gd name="connsiteX403" fmla="*/ 309718 w 641585"/>
                <a:gd name="connsiteY403" fmla="*/ 327392 h 337980"/>
                <a:gd name="connsiteX404" fmla="*/ 306968 w 641585"/>
                <a:gd name="connsiteY404" fmla="*/ 327034 h 337980"/>
                <a:gd name="connsiteX405" fmla="*/ 309075 w 641585"/>
                <a:gd name="connsiteY405" fmla="*/ 325891 h 337980"/>
                <a:gd name="connsiteX406" fmla="*/ 302896 w 641585"/>
                <a:gd name="connsiteY406" fmla="*/ 327749 h 337980"/>
                <a:gd name="connsiteX407" fmla="*/ 294538 w 641585"/>
                <a:gd name="connsiteY407" fmla="*/ 327534 h 337980"/>
                <a:gd name="connsiteX408" fmla="*/ 288537 w 641585"/>
                <a:gd name="connsiteY408" fmla="*/ 326248 h 337980"/>
                <a:gd name="connsiteX409" fmla="*/ 286929 w 641585"/>
                <a:gd name="connsiteY409" fmla="*/ 325891 h 337980"/>
                <a:gd name="connsiteX410" fmla="*/ 283286 w 641585"/>
                <a:gd name="connsiteY410" fmla="*/ 324855 h 337980"/>
                <a:gd name="connsiteX411" fmla="*/ 276107 w 641585"/>
                <a:gd name="connsiteY411" fmla="*/ 322927 h 337980"/>
                <a:gd name="connsiteX412" fmla="*/ 274821 w 641585"/>
                <a:gd name="connsiteY412" fmla="*/ 320712 h 337980"/>
                <a:gd name="connsiteX413" fmla="*/ 261355 w 641585"/>
                <a:gd name="connsiteY413" fmla="*/ 314640 h 337980"/>
                <a:gd name="connsiteX414" fmla="*/ 261998 w 641585"/>
                <a:gd name="connsiteY414" fmla="*/ 314854 h 337980"/>
                <a:gd name="connsiteX415" fmla="*/ 228493 w 641585"/>
                <a:gd name="connsiteY415" fmla="*/ 303067 h 337980"/>
                <a:gd name="connsiteX416" fmla="*/ 224029 w 641585"/>
                <a:gd name="connsiteY416" fmla="*/ 303996 h 337980"/>
                <a:gd name="connsiteX417" fmla="*/ 197382 w 641585"/>
                <a:gd name="connsiteY417" fmla="*/ 306210 h 337980"/>
                <a:gd name="connsiteX418" fmla="*/ 188238 w 641585"/>
                <a:gd name="connsiteY418" fmla="*/ 306067 h 337980"/>
                <a:gd name="connsiteX419" fmla="*/ 189489 w 641585"/>
                <a:gd name="connsiteY419" fmla="*/ 305817 h 337980"/>
                <a:gd name="connsiteX420" fmla="*/ 169950 w 641585"/>
                <a:gd name="connsiteY420" fmla="*/ 305389 h 337980"/>
                <a:gd name="connsiteX421" fmla="*/ 159842 w 641585"/>
                <a:gd name="connsiteY421" fmla="*/ 303710 h 337980"/>
                <a:gd name="connsiteX422" fmla="*/ 157520 w 641585"/>
                <a:gd name="connsiteY422" fmla="*/ 301996 h 337980"/>
                <a:gd name="connsiteX423" fmla="*/ 156877 w 641585"/>
                <a:gd name="connsiteY423" fmla="*/ 300924 h 337980"/>
                <a:gd name="connsiteX424" fmla="*/ 155270 w 641585"/>
                <a:gd name="connsiteY424" fmla="*/ 300316 h 337980"/>
                <a:gd name="connsiteX425" fmla="*/ 155270 w 641585"/>
                <a:gd name="connsiteY425" fmla="*/ 300174 h 337980"/>
                <a:gd name="connsiteX426" fmla="*/ 153877 w 641585"/>
                <a:gd name="connsiteY426" fmla="*/ 299745 h 337980"/>
                <a:gd name="connsiteX427" fmla="*/ 154198 w 641585"/>
                <a:gd name="connsiteY427" fmla="*/ 300388 h 337980"/>
                <a:gd name="connsiteX428" fmla="*/ 145519 w 641585"/>
                <a:gd name="connsiteY428" fmla="*/ 291780 h 337980"/>
                <a:gd name="connsiteX429" fmla="*/ 131446 w 641585"/>
                <a:gd name="connsiteY429" fmla="*/ 280993 h 337980"/>
                <a:gd name="connsiteX430" fmla="*/ 115444 w 641585"/>
                <a:gd name="connsiteY430" fmla="*/ 276671 h 337980"/>
                <a:gd name="connsiteX431" fmla="*/ 120194 w 641585"/>
                <a:gd name="connsiteY431" fmla="*/ 276278 h 337980"/>
                <a:gd name="connsiteX432" fmla="*/ 112265 w 641585"/>
                <a:gd name="connsiteY432" fmla="*/ 275456 h 337980"/>
                <a:gd name="connsiteX433" fmla="*/ 119337 w 641585"/>
                <a:gd name="connsiteY433" fmla="*/ 275742 h 337980"/>
                <a:gd name="connsiteX434" fmla="*/ 91262 w 641585"/>
                <a:gd name="connsiteY434" fmla="*/ 272777 h 337980"/>
                <a:gd name="connsiteX435" fmla="*/ 89297 w 641585"/>
                <a:gd name="connsiteY435" fmla="*/ 272634 h 337980"/>
                <a:gd name="connsiteX436" fmla="*/ 88833 w 641585"/>
                <a:gd name="connsiteY436" fmla="*/ 272349 h 337980"/>
                <a:gd name="connsiteX437" fmla="*/ 85547 w 641585"/>
                <a:gd name="connsiteY437" fmla="*/ 271384 h 337980"/>
                <a:gd name="connsiteX438" fmla="*/ 83154 w 641585"/>
                <a:gd name="connsiteY438" fmla="*/ 267563 h 337980"/>
                <a:gd name="connsiteX439" fmla="*/ 79511 w 641585"/>
                <a:gd name="connsiteY439" fmla="*/ 261990 h 337980"/>
                <a:gd name="connsiteX440" fmla="*/ 76724 w 641585"/>
                <a:gd name="connsiteY440" fmla="*/ 254632 h 337980"/>
                <a:gd name="connsiteX441" fmla="*/ 76189 w 641585"/>
                <a:gd name="connsiteY441" fmla="*/ 255382 h 337980"/>
                <a:gd name="connsiteX442" fmla="*/ 76153 w 641585"/>
                <a:gd name="connsiteY442" fmla="*/ 249774 h 337980"/>
                <a:gd name="connsiteX443" fmla="*/ 76974 w 641585"/>
                <a:gd name="connsiteY443" fmla="*/ 249560 h 337980"/>
                <a:gd name="connsiteX444" fmla="*/ 76653 w 641585"/>
                <a:gd name="connsiteY444" fmla="*/ 242416 h 337980"/>
                <a:gd name="connsiteX445" fmla="*/ 76974 w 641585"/>
                <a:gd name="connsiteY445" fmla="*/ 246810 h 337980"/>
                <a:gd name="connsiteX446" fmla="*/ 78296 w 641585"/>
                <a:gd name="connsiteY446" fmla="*/ 239845 h 337980"/>
                <a:gd name="connsiteX447" fmla="*/ 80904 w 641585"/>
                <a:gd name="connsiteY447" fmla="*/ 233272 h 337980"/>
                <a:gd name="connsiteX448" fmla="*/ 80296 w 641585"/>
                <a:gd name="connsiteY448" fmla="*/ 231201 h 337980"/>
                <a:gd name="connsiteX449" fmla="*/ 89762 w 641585"/>
                <a:gd name="connsiteY449" fmla="*/ 220271 h 337980"/>
                <a:gd name="connsiteX450" fmla="*/ 87976 w 641585"/>
                <a:gd name="connsiteY450" fmla="*/ 220842 h 337980"/>
                <a:gd name="connsiteX451" fmla="*/ 97120 w 641585"/>
                <a:gd name="connsiteY451" fmla="*/ 214091 h 337980"/>
                <a:gd name="connsiteX452" fmla="*/ 105657 w 641585"/>
                <a:gd name="connsiteY452" fmla="*/ 210698 h 337980"/>
                <a:gd name="connsiteX453" fmla="*/ 112908 w 641585"/>
                <a:gd name="connsiteY453" fmla="*/ 207305 h 337980"/>
                <a:gd name="connsiteX454" fmla="*/ 114372 w 641585"/>
                <a:gd name="connsiteY454" fmla="*/ 207769 h 337980"/>
                <a:gd name="connsiteX455" fmla="*/ 122730 w 641585"/>
                <a:gd name="connsiteY455" fmla="*/ 208127 h 337980"/>
                <a:gd name="connsiteX456" fmla="*/ 119266 w 641585"/>
                <a:gd name="connsiteY456" fmla="*/ 204697 h 337980"/>
                <a:gd name="connsiteX457" fmla="*/ 124302 w 641585"/>
                <a:gd name="connsiteY457" fmla="*/ 202769 h 337980"/>
                <a:gd name="connsiteX458" fmla="*/ 134589 w 641585"/>
                <a:gd name="connsiteY458" fmla="*/ 198768 h 337980"/>
                <a:gd name="connsiteX459" fmla="*/ 135803 w 641585"/>
                <a:gd name="connsiteY459" fmla="*/ 195946 h 337980"/>
                <a:gd name="connsiteX460" fmla="*/ 124516 w 641585"/>
                <a:gd name="connsiteY460" fmla="*/ 196947 h 337980"/>
                <a:gd name="connsiteX461" fmla="*/ 117015 w 641585"/>
                <a:gd name="connsiteY461" fmla="*/ 198375 h 337980"/>
                <a:gd name="connsiteX462" fmla="*/ 112265 w 641585"/>
                <a:gd name="connsiteY462" fmla="*/ 199518 h 337980"/>
                <a:gd name="connsiteX463" fmla="*/ 111622 w 641585"/>
                <a:gd name="connsiteY463" fmla="*/ 199054 h 337980"/>
                <a:gd name="connsiteX464" fmla="*/ 115479 w 641585"/>
                <a:gd name="connsiteY464" fmla="*/ 188588 h 337980"/>
                <a:gd name="connsiteX465" fmla="*/ 114086 w 641585"/>
                <a:gd name="connsiteY465" fmla="*/ 172086 h 337980"/>
                <a:gd name="connsiteX466" fmla="*/ 101799 w 641585"/>
                <a:gd name="connsiteY466" fmla="*/ 145119 h 337980"/>
                <a:gd name="connsiteX467" fmla="*/ 102013 w 641585"/>
                <a:gd name="connsiteY467" fmla="*/ 144011 h 337980"/>
                <a:gd name="connsiteX468" fmla="*/ 98191 w 641585"/>
                <a:gd name="connsiteY468" fmla="*/ 139546 h 337980"/>
                <a:gd name="connsiteX469" fmla="*/ 96477 w 641585"/>
                <a:gd name="connsiteY469" fmla="*/ 138082 h 337980"/>
                <a:gd name="connsiteX470" fmla="*/ 96513 w 641585"/>
                <a:gd name="connsiteY470" fmla="*/ 137010 h 337980"/>
                <a:gd name="connsiteX471" fmla="*/ 93869 w 641585"/>
                <a:gd name="connsiteY471" fmla="*/ 134546 h 337980"/>
                <a:gd name="connsiteX472" fmla="*/ 92905 w 641585"/>
                <a:gd name="connsiteY472" fmla="*/ 132403 h 337980"/>
                <a:gd name="connsiteX473" fmla="*/ 71545 w 641585"/>
                <a:gd name="connsiteY473" fmla="*/ 120115 h 337980"/>
                <a:gd name="connsiteX474" fmla="*/ 61365 w 641585"/>
                <a:gd name="connsiteY474" fmla="*/ 119151 h 337980"/>
                <a:gd name="connsiteX475" fmla="*/ 49507 w 641585"/>
                <a:gd name="connsiteY475" fmla="*/ 124295 h 337980"/>
                <a:gd name="connsiteX476" fmla="*/ 45042 w 641585"/>
                <a:gd name="connsiteY476" fmla="*/ 130188 h 337980"/>
                <a:gd name="connsiteX477" fmla="*/ 43970 w 641585"/>
                <a:gd name="connsiteY477" fmla="*/ 137796 h 337980"/>
                <a:gd name="connsiteX478" fmla="*/ 48114 w 641585"/>
                <a:gd name="connsiteY478" fmla="*/ 147547 h 337980"/>
                <a:gd name="connsiteX479" fmla="*/ 60472 w 641585"/>
                <a:gd name="connsiteY479" fmla="*/ 167943 h 337980"/>
                <a:gd name="connsiteX480" fmla="*/ 65830 w 641585"/>
                <a:gd name="connsiteY480" fmla="*/ 175265 h 337980"/>
                <a:gd name="connsiteX481" fmla="*/ 59687 w 641585"/>
                <a:gd name="connsiteY481" fmla="*/ 175015 h 337980"/>
                <a:gd name="connsiteX482" fmla="*/ 41649 w 641585"/>
                <a:gd name="connsiteY482" fmla="*/ 173479 h 337980"/>
                <a:gd name="connsiteX483" fmla="*/ 22182 w 641585"/>
                <a:gd name="connsiteY483" fmla="*/ 174908 h 337980"/>
                <a:gd name="connsiteX484" fmla="*/ 8966 w 641585"/>
                <a:gd name="connsiteY484" fmla="*/ 181051 h 337980"/>
                <a:gd name="connsiteX485" fmla="*/ 429 w 641585"/>
                <a:gd name="connsiteY485" fmla="*/ 193768 h 337980"/>
                <a:gd name="connsiteX486" fmla="*/ 322 w 641585"/>
                <a:gd name="connsiteY486" fmla="*/ 203447 h 337980"/>
                <a:gd name="connsiteX487" fmla="*/ 5251 w 641585"/>
                <a:gd name="connsiteY487" fmla="*/ 212413 h 337980"/>
                <a:gd name="connsiteX488" fmla="*/ 6394 w 641585"/>
                <a:gd name="connsiteY488" fmla="*/ 214449 h 337980"/>
                <a:gd name="connsiteX489" fmla="*/ 11502 w 641585"/>
                <a:gd name="connsiteY489" fmla="*/ 217735 h 337980"/>
                <a:gd name="connsiteX490" fmla="*/ 11323 w 641585"/>
                <a:gd name="connsiteY490" fmla="*/ 217842 h 337980"/>
                <a:gd name="connsiteX491" fmla="*/ 17860 w 641585"/>
                <a:gd name="connsiteY491" fmla="*/ 219985 h 337980"/>
                <a:gd name="connsiteX492" fmla="*/ 17717 w 641585"/>
                <a:gd name="connsiteY492" fmla="*/ 220128 h 337980"/>
                <a:gd name="connsiteX493" fmla="*/ 20682 w 641585"/>
                <a:gd name="connsiteY493" fmla="*/ 220806 h 337980"/>
                <a:gd name="connsiteX494" fmla="*/ 20110 w 641585"/>
                <a:gd name="connsiteY494" fmla="*/ 220949 h 337980"/>
                <a:gd name="connsiteX495" fmla="*/ 32219 w 641585"/>
                <a:gd name="connsiteY495" fmla="*/ 222092 h 337980"/>
                <a:gd name="connsiteX496" fmla="*/ 31969 w 641585"/>
                <a:gd name="connsiteY496" fmla="*/ 221307 h 337980"/>
                <a:gd name="connsiteX497" fmla="*/ 49114 w 641585"/>
                <a:gd name="connsiteY497" fmla="*/ 221485 h 337980"/>
                <a:gd name="connsiteX498" fmla="*/ 49042 w 641585"/>
                <a:gd name="connsiteY498" fmla="*/ 221664 h 337980"/>
                <a:gd name="connsiteX499" fmla="*/ 71331 w 641585"/>
                <a:gd name="connsiteY499" fmla="*/ 218485 h 337980"/>
                <a:gd name="connsiteX500" fmla="*/ 71831 w 641585"/>
                <a:gd name="connsiteY500" fmla="*/ 218985 h 337980"/>
                <a:gd name="connsiteX501" fmla="*/ 79761 w 641585"/>
                <a:gd name="connsiteY501" fmla="*/ 215449 h 337980"/>
                <a:gd name="connsiteX502" fmla="*/ 81975 w 641585"/>
                <a:gd name="connsiteY502" fmla="*/ 215163 h 337980"/>
                <a:gd name="connsiteX503" fmla="*/ 76653 w 641585"/>
                <a:gd name="connsiteY503" fmla="*/ 220949 h 337980"/>
                <a:gd name="connsiteX504" fmla="*/ 71295 w 641585"/>
                <a:gd name="connsiteY504" fmla="*/ 229986 h 337980"/>
                <a:gd name="connsiteX505" fmla="*/ 68045 w 641585"/>
                <a:gd name="connsiteY505" fmla="*/ 240880 h 337980"/>
                <a:gd name="connsiteX506" fmla="*/ 67509 w 641585"/>
                <a:gd name="connsiteY506" fmla="*/ 253704 h 337980"/>
                <a:gd name="connsiteX507" fmla="*/ 75046 w 641585"/>
                <a:gd name="connsiteY507" fmla="*/ 273563 h 337980"/>
                <a:gd name="connsiteX508" fmla="*/ 89726 w 641585"/>
                <a:gd name="connsiteY508" fmla="*/ 283172 h 337980"/>
                <a:gd name="connsiteX509" fmla="*/ 105407 w 641585"/>
                <a:gd name="connsiteY509" fmla="*/ 285422 h 337980"/>
                <a:gd name="connsiteX510" fmla="*/ 121659 w 641585"/>
                <a:gd name="connsiteY510" fmla="*/ 287386 h 337980"/>
                <a:gd name="connsiteX511" fmla="*/ 136589 w 641585"/>
                <a:gd name="connsiteY511" fmla="*/ 298138 h 337980"/>
                <a:gd name="connsiteX512" fmla="*/ 155091 w 641585"/>
                <a:gd name="connsiteY512" fmla="*/ 311889 h 337980"/>
                <a:gd name="connsiteX513" fmla="*/ 161271 w 641585"/>
                <a:gd name="connsiteY513" fmla="*/ 313854 h 337980"/>
                <a:gd name="connsiteX514" fmla="*/ 168593 w 641585"/>
                <a:gd name="connsiteY514" fmla="*/ 315533 h 337980"/>
                <a:gd name="connsiteX515" fmla="*/ 182845 w 641585"/>
                <a:gd name="connsiteY515" fmla="*/ 316140 h 337980"/>
                <a:gd name="connsiteX516" fmla="*/ 185952 w 641585"/>
                <a:gd name="connsiteY516" fmla="*/ 316676 h 337980"/>
                <a:gd name="connsiteX517" fmla="*/ 194561 w 641585"/>
                <a:gd name="connsiteY517" fmla="*/ 315961 h 337980"/>
                <a:gd name="connsiteX518" fmla="*/ 194418 w 641585"/>
                <a:gd name="connsiteY518" fmla="*/ 316140 h 337980"/>
                <a:gd name="connsiteX519" fmla="*/ 204705 w 641585"/>
                <a:gd name="connsiteY519" fmla="*/ 314818 h 337980"/>
                <a:gd name="connsiteX520" fmla="*/ 204562 w 641585"/>
                <a:gd name="connsiteY520" fmla="*/ 314997 h 337980"/>
                <a:gd name="connsiteX521" fmla="*/ 209241 w 641585"/>
                <a:gd name="connsiteY521" fmla="*/ 314532 h 337980"/>
                <a:gd name="connsiteX522" fmla="*/ 208455 w 641585"/>
                <a:gd name="connsiteY522" fmla="*/ 314854 h 337980"/>
                <a:gd name="connsiteX523" fmla="*/ 227493 w 641585"/>
                <a:gd name="connsiteY523" fmla="*/ 314604 h 337980"/>
                <a:gd name="connsiteX524" fmla="*/ 227100 w 641585"/>
                <a:gd name="connsiteY524" fmla="*/ 313818 h 337980"/>
                <a:gd name="connsiteX525" fmla="*/ 241031 w 641585"/>
                <a:gd name="connsiteY525" fmla="*/ 317319 h 337980"/>
                <a:gd name="connsiteX526" fmla="*/ 253782 w 641585"/>
                <a:gd name="connsiteY526" fmla="*/ 323320 h 337980"/>
                <a:gd name="connsiteX527" fmla="*/ 253568 w 641585"/>
                <a:gd name="connsiteY527" fmla="*/ 323427 h 337980"/>
                <a:gd name="connsiteX528" fmla="*/ 271713 w 641585"/>
                <a:gd name="connsiteY528" fmla="*/ 331963 h 337980"/>
                <a:gd name="connsiteX529" fmla="*/ 292573 w 641585"/>
                <a:gd name="connsiteY529" fmla="*/ 337250 h 337980"/>
                <a:gd name="connsiteX530" fmla="*/ 293251 w 641585"/>
                <a:gd name="connsiteY530" fmla="*/ 337928 h 337980"/>
                <a:gd name="connsiteX531" fmla="*/ 309254 w 641585"/>
                <a:gd name="connsiteY531" fmla="*/ 335499 h 337980"/>
                <a:gd name="connsiteX532" fmla="*/ 314576 w 641585"/>
                <a:gd name="connsiteY532" fmla="*/ 335571 h 337980"/>
                <a:gd name="connsiteX533" fmla="*/ 323077 w 641585"/>
                <a:gd name="connsiteY533" fmla="*/ 332463 h 337980"/>
                <a:gd name="connsiteX534" fmla="*/ 321255 w 641585"/>
                <a:gd name="connsiteY534" fmla="*/ 333214 h 337980"/>
                <a:gd name="connsiteX535" fmla="*/ 332685 w 641585"/>
                <a:gd name="connsiteY535" fmla="*/ 329320 h 337980"/>
                <a:gd name="connsiteX536" fmla="*/ 330077 w 641585"/>
                <a:gd name="connsiteY536" fmla="*/ 328963 h 337980"/>
                <a:gd name="connsiteX537" fmla="*/ 337686 w 641585"/>
                <a:gd name="connsiteY537" fmla="*/ 327427 h 337980"/>
                <a:gd name="connsiteX538" fmla="*/ 337257 w 641585"/>
                <a:gd name="connsiteY538" fmla="*/ 326499 h 337980"/>
                <a:gd name="connsiteX539" fmla="*/ 358688 w 641585"/>
                <a:gd name="connsiteY539" fmla="*/ 320533 h 337980"/>
                <a:gd name="connsiteX540" fmla="*/ 407873 w 641585"/>
                <a:gd name="connsiteY540" fmla="*/ 310568 h 337980"/>
                <a:gd name="connsiteX541" fmla="*/ 456272 w 641585"/>
                <a:gd name="connsiteY541" fmla="*/ 324927 h 337980"/>
                <a:gd name="connsiteX542" fmla="*/ 457451 w 641585"/>
                <a:gd name="connsiteY542" fmla="*/ 326106 h 337980"/>
                <a:gd name="connsiteX543" fmla="*/ 467773 w 641585"/>
                <a:gd name="connsiteY543" fmla="*/ 328249 h 337980"/>
                <a:gd name="connsiteX544" fmla="*/ 471738 w 641585"/>
                <a:gd name="connsiteY544" fmla="*/ 328570 h 337980"/>
                <a:gd name="connsiteX545" fmla="*/ 473060 w 641585"/>
                <a:gd name="connsiteY545" fmla="*/ 329535 h 337980"/>
                <a:gd name="connsiteX546" fmla="*/ 479525 w 641585"/>
                <a:gd name="connsiteY546" fmla="*/ 329927 h 337980"/>
                <a:gd name="connsiteX547" fmla="*/ 483490 w 641585"/>
                <a:gd name="connsiteY547" fmla="*/ 330820 h 337980"/>
                <a:gd name="connsiteX548" fmla="*/ 494455 w 641585"/>
                <a:gd name="connsiteY548" fmla="*/ 330463 h 337980"/>
                <a:gd name="connsiteX549" fmla="*/ 504778 w 641585"/>
                <a:gd name="connsiteY549" fmla="*/ 327463 h 337980"/>
                <a:gd name="connsiteX550" fmla="*/ 523173 w 641585"/>
                <a:gd name="connsiteY550" fmla="*/ 316961 h 337980"/>
                <a:gd name="connsiteX551" fmla="*/ 535960 w 641585"/>
                <a:gd name="connsiteY551" fmla="*/ 311711 h 337980"/>
                <a:gd name="connsiteX552" fmla="*/ 552927 w 641585"/>
                <a:gd name="connsiteY552" fmla="*/ 309889 h 337980"/>
                <a:gd name="connsiteX553" fmla="*/ 572072 w 641585"/>
                <a:gd name="connsiteY553" fmla="*/ 308889 h 337980"/>
                <a:gd name="connsiteX554" fmla="*/ 581395 w 641585"/>
                <a:gd name="connsiteY554" fmla="*/ 306782 h 337980"/>
                <a:gd name="connsiteX555" fmla="*/ 589074 w 641585"/>
                <a:gd name="connsiteY555" fmla="*/ 303138 h 337980"/>
                <a:gd name="connsiteX556" fmla="*/ 601326 w 641585"/>
                <a:gd name="connsiteY556" fmla="*/ 291780 h 337980"/>
                <a:gd name="connsiteX557" fmla="*/ 605005 w 641585"/>
                <a:gd name="connsiteY557" fmla="*/ 283314 h 337980"/>
                <a:gd name="connsiteX558" fmla="*/ 605041 w 641585"/>
                <a:gd name="connsiteY558" fmla="*/ 280386 h 337980"/>
                <a:gd name="connsiteX559" fmla="*/ 614149 w 641585"/>
                <a:gd name="connsiteY559" fmla="*/ 281707 h 337980"/>
                <a:gd name="connsiteX560" fmla="*/ 629079 w 641585"/>
                <a:gd name="connsiteY560" fmla="*/ 275742 h 337980"/>
                <a:gd name="connsiteX561" fmla="*/ 639188 w 641585"/>
                <a:gd name="connsiteY561" fmla="*/ 263491 h 337980"/>
                <a:gd name="connsiteX562" fmla="*/ 641474 w 641585"/>
                <a:gd name="connsiteY562" fmla="*/ 255739 h 337980"/>
                <a:gd name="connsiteX563" fmla="*/ 641366 w 641585"/>
                <a:gd name="connsiteY563" fmla="*/ 247988 h 337980"/>
                <a:gd name="connsiteX564" fmla="*/ 104799 w 641585"/>
                <a:gd name="connsiteY564" fmla="*/ 186945 h 337980"/>
                <a:gd name="connsiteX565" fmla="*/ 103263 w 641585"/>
                <a:gd name="connsiteY565" fmla="*/ 190946 h 337980"/>
                <a:gd name="connsiteX566" fmla="*/ 104156 w 641585"/>
                <a:gd name="connsiteY566" fmla="*/ 191625 h 337980"/>
                <a:gd name="connsiteX567" fmla="*/ 103192 w 641585"/>
                <a:gd name="connsiteY567" fmla="*/ 192875 h 337980"/>
                <a:gd name="connsiteX568" fmla="*/ 93334 w 641585"/>
                <a:gd name="connsiteY568" fmla="*/ 187660 h 337980"/>
                <a:gd name="connsiteX569" fmla="*/ 92691 w 641585"/>
                <a:gd name="connsiteY569" fmla="*/ 186409 h 337980"/>
                <a:gd name="connsiteX570" fmla="*/ 104799 w 641585"/>
                <a:gd name="connsiteY570" fmla="*/ 186945 h 337980"/>
                <a:gd name="connsiteX571" fmla="*/ 77903 w 641585"/>
                <a:gd name="connsiteY571" fmla="*/ 173872 h 337980"/>
                <a:gd name="connsiteX572" fmla="*/ 79153 w 641585"/>
                <a:gd name="connsiteY572" fmla="*/ 174336 h 337980"/>
                <a:gd name="connsiteX573" fmla="*/ 74224 w 641585"/>
                <a:gd name="connsiteY573" fmla="*/ 168693 h 337980"/>
                <a:gd name="connsiteX574" fmla="*/ 59865 w 641585"/>
                <a:gd name="connsiteY574" fmla="*/ 151655 h 337980"/>
                <a:gd name="connsiteX575" fmla="*/ 60222 w 641585"/>
                <a:gd name="connsiteY575" fmla="*/ 151798 h 337980"/>
                <a:gd name="connsiteX576" fmla="*/ 56436 w 641585"/>
                <a:gd name="connsiteY576" fmla="*/ 146476 h 337980"/>
                <a:gd name="connsiteX577" fmla="*/ 56472 w 641585"/>
                <a:gd name="connsiteY577" fmla="*/ 146083 h 337980"/>
                <a:gd name="connsiteX578" fmla="*/ 53471 w 641585"/>
                <a:gd name="connsiteY578" fmla="*/ 141296 h 337980"/>
                <a:gd name="connsiteX579" fmla="*/ 52043 w 641585"/>
                <a:gd name="connsiteY579" fmla="*/ 137153 h 337980"/>
                <a:gd name="connsiteX580" fmla="*/ 52614 w 641585"/>
                <a:gd name="connsiteY580" fmla="*/ 136975 h 337980"/>
                <a:gd name="connsiteX581" fmla="*/ 53222 w 641585"/>
                <a:gd name="connsiteY581" fmla="*/ 133546 h 337980"/>
                <a:gd name="connsiteX582" fmla="*/ 52543 w 641585"/>
                <a:gd name="connsiteY582" fmla="*/ 134760 h 337980"/>
                <a:gd name="connsiteX583" fmla="*/ 53257 w 641585"/>
                <a:gd name="connsiteY583" fmla="*/ 132867 h 337980"/>
                <a:gd name="connsiteX584" fmla="*/ 56579 w 641585"/>
                <a:gd name="connsiteY584" fmla="*/ 130116 h 337980"/>
                <a:gd name="connsiteX585" fmla="*/ 60937 w 641585"/>
                <a:gd name="connsiteY585" fmla="*/ 126831 h 337980"/>
                <a:gd name="connsiteX586" fmla="*/ 66723 w 641585"/>
                <a:gd name="connsiteY586" fmla="*/ 125366 h 337980"/>
                <a:gd name="connsiteX587" fmla="*/ 67830 w 641585"/>
                <a:gd name="connsiteY587" fmla="*/ 126116 h 337980"/>
                <a:gd name="connsiteX588" fmla="*/ 67152 w 641585"/>
                <a:gd name="connsiteY588" fmla="*/ 127223 h 337980"/>
                <a:gd name="connsiteX589" fmla="*/ 74474 w 641585"/>
                <a:gd name="connsiteY589" fmla="*/ 129331 h 337980"/>
                <a:gd name="connsiteX590" fmla="*/ 74367 w 641585"/>
                <a:gd name="connsiteY590" fmla="*/ 129974 h 337980"/>
                <a:gd name="connsiteX591" fmla="*/ 83618 w 641585"/>
                <a:gd name="connsiteY591" fmla="*/ 135725 h 337980"/>
                <a:gd name="connsiteX592" fmla="*/ 88476 w 641585"/>
                <a:gd name="connsiteY592" fmla="*/ 141940 h 337980"/>
                <a:gd name="connsiteX593" fmla="*/ 88940 w 641585"/>
                <a:gd name="connsiteY593" fmla="*/ 143975 h 337980"/>
                <a:gd name="connsiteX594" fmla="*/ 91691 w 641585"/>
                <a:gd name="connsiteY594" fmla="*/ 146690 h 337980"/>
                <a:gd name="connsiteX595" fmla="*/ 91798 w 641585"/>
                <a:gd name="connsiteY595" fmla="*/ 148547 h 337980"/>
                <a:gd name="connsiteX596" fmla="*/ 100406 w 641585"/>
                <a:gd name="connsiteY596" fmla="*/ 163907 h 337980"/>
                <a:gd name="connsiteX597" fmla="*/ 103835 w 641585"/>
                <a:gd name="connsiteY597" fmla="*/ 168979 h 337980"/>
                <a:gd name="connsiteX598" fmla="*/ 104442 w 641585"/>
                <a:gd name="connsiteY598" fmla="*/ 171908 h 337980"/>
                <a:gd name="connsiteX599" fmla="*/ 103728 w 641585"/>
                <a:gd name="connsiteY599" fmla="*/ 172122 h 337980"/>
                <a:gd name="connsiteX600" fmla="*/ 103585 w 641585"/>
                <a:gd name="connsiteY600" fmla="*/ 171265 h 337980"/>
                <a:gd name="connsiteX601" fmla="*/ 102835 w 641585"/>
                <a:gd name="connsiteY601" fmla="*/ 171050 h 337980"/>
                <a:gd name="connsiteX602" fmla="*/ 105299 w 641585"/>
                <a:gd name="connsiteY602" fmla="*/ 180873 h 337980"/>
                <a:gd name="connsiteX603" fmla="*/ 105764 w 641585"/>
                <a:gd name="connsiteY603" fmla="*/ 179337 h 337980"/>
                <a:gd name="connsiteX604" fmla="*/ 105871 w 641585"/>
                <a:gd name="connsiteY604" fmla="*/ 182266 h 337980"/>
                <a:gd name="connsiteX605" fmla="*/ 105442 w 641585"/>
                <a:gd name="connsiteY605" fmla="*/ 182087 h 337980"/>
                <a:gd name="connsiteX606" fmla="*/ 105299 w 641585"/>
                <a:gd name="connsiteY606" fmla="*/ 181944 h 337980"/>
                <a:gd name="connsiteX607" fmla="*/ 105299 w 641585"/>
                <a:gd name="connsiteY607" fmla="*/ 182052 h 337980"/>
                <a:gd name="connsiteX608" fmla="*/ 104478 w 641585"/>
                <a:gd name="connsiteY608" fmla="*/ 181695 h 337980"/>
                <a:gd name="connsiteX609" fmla="*/ 100549 w 641585"/>
                <a:gd name="connsiteY609" fmla="*/ 180230 h 337980"/>
                <a:gd name="connsiteX610" fmla="*/ 81475 w 641585"/>
                <a:gd name="connsiteY610" fmla="*/ 176051 h 337980"/>
                <a:gd name="connsiteX611" fmla="*/ 80654 w 641585"/>
                <a:gd name="connsiteY611" fmla="*/ 175980 h 337980"/>
                <a:gd name="connsiteX612" fmla="*/ 77903 w 641585"/>
                <a:gd name="connsiteY612" fmla="*/ 173872 h 337980"/>
                <a:gd name="connsiteX613" fmla="*/ 80725 w 641585"/>
                <a:gd name="connsiteY613" fmla="*/ 207234 h 337980"/>
                <a:gd name="connsiteX614" fmla="*/ 81153 w 641585"/>
                <a:gd name="connsiteY614" fmla="*/ 206483 h 337980"/>
                <a:gd name="connsiteX615" fmla="*/ 78689 w 641585"/>
                <a:gd name="connsiteY615" fmla="*/ 207376 h 337980"/>
                <a:gd name="connsiteX616" fmla="*/ 77010 w 641585"/>
                <a:gd name="connsiteY616" fmla="*/ 206948 h 337980"/>
                <a:gd name="connsiteX617" fmla="*/ 78082 w 641585"/>
                <a:gd name="connsiteY617" fmla="*/ 205876 h 337980"/>
                <a:gd name="connsiteX618" fmla="*/ 74796 w 641585"/>
                <a:gd name="connsiteY618" fmla="*/ 207841 h 337980"/>
                <a:gd name="connsiteX619" fmla="*/ 66402 w 641585"/>
                <a:gd name="connsiteY619" fmla="*/ 208733 h 337980"/>
                <a:gd name="connsiteX620" fmla="*/ 63223 w 641585"/>
                <a:gd name="connsiteY620" fmla="*/ 209127 h 337980"/>
                <a:gd name="connsiteX621" fmla="*/ 59115 w 641585"/>
                <a:gd name="connsiteY621" fmla="*/ 210305 h 337980"/>
                <a:gd name="connsiteX622" fmla="*/ 57794 w 641585"/>
                <a:gd name="connsiteY622" fmla="*/ 208912 h 337980"/>
                <a:gd name="connsiteX623" fmla="*/ 49864 w 641585"/>
                <a:gd name="connsiteY623" fmla="*/ 210127 h 337980"/>
                <a:gd name="connsiteX624" fmla="*/ 50221 w 641585"/>
                <a:gd name="connsiteY624" fmla="*/ 210020 h 337980"/>
                <a:gd name="connsiteX625" fmla="*/ 32469 w 641585"/>
                <a:gd name="connsiteY625" fmla="*/ 210305 h 337980"/>
                <a:gd name="connsiteX626" fmla="*/ 30254 w 641585"/>
                <a:gd name="connsiteY626" fmla="*/ 211520 h 337980"/>
                <a:gd name="connsiteX627" fmla="*/ 22468 w 641585"/>
                <a:gd name="connsiteY627" fmla="*/ 210198 h 337980"/>
                <a:gd name="connsiteX628" fmla="*/ 17467 w 641585"/>
                <a:gd name="connsiteY628" fmla="*/ 209912 h 337980"/>
                <a:gd name="connsiteX629" fmla="*/ 14324 w 641585"/>
                <a:gd name="connsiteY629" fmla="*/ 207162 h 337980"/>
                <a:gd name="connsiteX630" fmla="*/ 14860 w 641585"/>
                <a:gd name="connsiteY630" fmla="*/ 207341 h 337980"/>
                <a:gd name="connsiteX631" fmla="*/ 11645 w 641585"/>
                <a:gd name="connsiteY631" fmla="*/ 204447 h 337980"/>
                <a:gd name="connsiteX632" fmla="*/ 10466 w 641585"/>
                <a:gd name="connsiteY632" fmla="*/ 201304 h 337980"/>
                <a:gd name="connsiteX633" fmla="*/ 9466 w 641585"/>
                <a:gd name="connsiteY633" fmla="*/ 196839 h 337980"/>
                <a:gd name="connsiteX634" fmla="*/ 10323 w 641585"/>
                <a:gd name="connsiteY634" fmla="*/ 195696 h 337980"/>
                <a:gd name="connsiteX635" fmla="*/ 11145 w 641585"/>
                <a:gd name="connsiteY635" fmla="*/ 195482 h 337980"/>
                <a:gd name="connsiteX636" fmla="*/ 11145 w 641585"/>
                <a:gd name="connsiteY636" fmla="*/ 194625 h 337980"/>
                <a:gd name="connsiteX637" fmla="*/ 11288 w 641585"/>
                <a:gd name="connsiteY637" fmla="*/ 194661 h 337980"/>
                <a:gd name="connsiteX638" fmla="*/ 11216 w 641585"/>
                <a:gd name="connsiteY638" fmla="*/ 193875 h 337980"/>
                <a:gd name="connsiteX639" fmla="*/ 10788 w 641585"/>
                <a:gd name="connsiteY639" fmla="*/ 193982 h 337980"/>
                <a:gd name="connsiteX640" fmla="*/ 15038 w 641585"/>
                <a:gd name="connsiteY640" fmla="*/ 190088 h 337980"/>
                <a:gd name="connsiteX641" fmla="*/ 28933 w 641585"/>
                <a:gd name="connsiteY641" fmla="*/ 183195 h 337980"/>
                <a:gd name="connsiteX642" fmla="*/ 26861 w 641585"/>
                <a:gd name="connsiteY642" fmla="*/ 184623 h 337980"/>
                <a:gd name="connsiteX643" fmla="*/ 30647 w 641585"/>
                <a:gd name="connsiteY643" fmla="*/ 183945 h 337980"/>
                <a:gd name="connsiteX644" fmla="*/ 27361 w 641585"/>
                <a:gd name="connsiteY644" fmla="*/ 184909 h 337980"/>
                <a:gd name="connsiteX645" fmla="*/ 42542 w 641585"/>
                <a:gd name="connsiteY645" fmla="*/ 183945 h 337980"/>
                <a:gd name="connsiteX646" fmla="*/ 43720 w 641585"/>
                <a:gd name="connsiteY646" fmla="*/ 183409 h 337980"/>
                <a:gd name="connsiteX647" fmla="*/ 44042 w 641585"/>
                <a:gd name="connsiteY647" fmla="*/ 183516 h 337980"/>
                <a:gd name="connsiteX648" fmla="*/ 46149 w 641585"/>
                <a:gd name="connsiteY648" fmla="*/ 182731 h 337980"/>
                <a:gd name="connsiteX649" fmla="*/ 48864 w 641585"/>
                <a:gd name="connsiteY649" fmla="*/ 184159 h 337980"/>
                <a:gd name="connsiteX650" fmla="*/ 58079 w 641585"/>
                <a:gd name="connsiteY650" fmla="*/ 183945 h 337980"/>
                <a:gd name="connsiteX651" fmla="*/ 57722 w 641585"/>
                <a:gd name="connsiteY651" fmla="*/ 183266 h 337980"/>
                <a:gd name="connsiteX652" fmla="*/ 60973 w 641585"/>
                <a:gd name="connsiteY652" fmla="*/ 183838 h 337980"/>
                <a:gd name="connsiteX653" fmla="*/ 61044 w 641585"/>
                <a:gd name="connsiteY653" fmla="*/ 184659 h 337980"/>
                <a:gd name="connsiteX654" fmla="*/ 65294 w 641585"/>
                <a:gd name="connsiteY654" fmla="*/ 183873 h 337980"/>
                <a:gd name="connsiteX655" fmla="*/ 62687 w 641585"/>
                <a:gd name="connsiteY655" fmla="*/ 184623 h 337980"/>
                <a:gd name="connsiteX656" fmla="*/ 71081 w 641585"/>
                <a:gd name="connsiteY656" fmla="*/ 185374 h 337980"/>
                <a:gd name="connsiteX657" fmla="*/ 72153 w 641585"/>
                <a:gd name="connsiteY657" fmla="*/ 183981 h 337980"/>
                <a:gd name="connsiteX658" fmla="*/ 74617 w 641585"/>
                <a:gd name="connsiteY658" fmla="*/ 184088 h 337980"/>
                <a:gd name="connsiteX659" fmla="*/ 76689 w 641585"/>
                <a:gd name="connsiteY659" fmla="*/ 185731 h 337980"/>
                <a:gd name="connsiteX660" fmla="*/ 78260 w 641585"/>
                <a:gd name="connsiteY660" fmla="*/ 186660 h 337980"/>
                <a:gd name="connsiteX661" fmla="*/ 89369 w 641585"/>
                <a:gd name="connsiteY661" fmla="*/ 195375 h 337980"/>
                <a:gd name="connsiteX662" fmla="*/ 96084 w 641585"/>
                <a:gd name="connsiteY662" fmla="*/ 199625 h 337980"/>
                <a:gd name="connsiteX663" fmla="*/ 94870 w 641585"/>
                <a:gd name="connsiteY663" fmla="*/ 200768 h 337980"/>
                <a:gd name="connsiteX664" fmla="*/ 94441 w 641585"/>
                <a:gd name="connsiteY664" fmla="*/ 200268 h 337980"/>
                <a:gd name="connsiteX665" fmla="*/ 88762 w 641585"/>
                <a:gd name="connsiteY665" fmla="*/ 202161 h 337980"/>
                <a:gd name="connsiteX666" fmla="*/ 88940 w 641585"/>
                <a:gd name="connsiteY666" fmla="*/ 201590 h 337980"/>
                <a:gd name="connsiteX667" fmla="*/ 88333 w 641585"/>
                <a:gd name="connsiteY667" fmla="*/ 203269 h 337980"/>
                <a:gd name="connsiteX668" fmla="*/ 81832 w 641585"/>
                <a:gd name="connsiteY668" fmla="*/ 205769 h 337980"/>
                <a:gd name="connsiteX669" fmla="*/ 80725 w 641585"/>
                <a:gd name="connsiteY669" fmla="*/ 207234 h 337980"/>
                <a:gd name="connsiteX670" fmla="*/ 153627 w 641585"/>
                <a:gd name="connsiteY670" fmla="*/ 55357 h 337980"/>
                <a:gd name="connsiteX671" fmla="*/ 152663 w 641585"/>
                <a:gd name="connsiteY671" fmla="*/ 58358 h 337980"/>
                <a:gd name="connsiteX672" fmla="*/ 163021 w 641585"/>
                <a:gd name="connsiteY672" fmla="*/ 42570 h 337980"/>
                <a:gd name="connsiteX673" fmla="*/ 172808 w 641585"/>
                <a:gd name="connsiteY673" fmla="*/ 31533 h 337980"/>
                <a:gd name="connsiteX674" fmla="*/ 184952 w 641585"/>
                <a:gd name="connsiteY674" fmla="*/ 22067 h 337980"/>
                <a:gd name="connsiteX675" fmla="*/ 207920 w 641585"/>
                <a:gd name="connsiteY675" fmla="*/ 12602 h 337980"/>
                <a:gd name="connsiteX676" fmla="*/ 207169 w 641585"/>
                <a:gd name="connsiteY676" fmla="*/ 12959 h 337980"/>
                <a:gd name="connsiteX677" fmla="*/ 211384 w 641585"/>
                <a:gd name="connsiteY677" fmla="*/ 11888 h 337980"/>
                <a:gd name="connsiteX678" fmla="*/ 214920 w 641585"/>
                <a:gd name="connsiteY678" fmla="*/ 11530 h 337980"/>
                <a:gd name="connsiteX679" fmla="*/ 223493 w 641585"/>
                <a:gd name="connsiteY679" fmla="*/ 10995 h 337980"/>
                <a:gd name="connsiteX680" fmla="*/ 224386 w 641585"/>
                <a:gd name="connsiteY680" fmla="*/ 11209 h 337980"/>
                <a:gd name="connsiteX681" fmla="*/ 252818 w 641585"/>
                <a:gd name="connsiteY681" fmla="*/ 12280 h 337980"/>
                <a:gd name="connsiteX682" fmla="*/ 253175 w 641585"/>
                <a:gd name="connsiteY682" fmla="*/ 12888 h 337980"/>
                <a:gd name="connsiteX683" fmla="*/ 268677 w 641585"/>
                <a:gd name="connsiteY683" fmla="*/ 13745 h 337980"/>
                <a:gd name="connsiteX684" fmla="*/ 262855 w 641585"/>
                <a:gd name="connsiteY684" fmla="*/ 13316 h 337980"/>
                <a:gd name="connsiteX685" fmla="*/ 286036 w 641585"/>
                <a:gd name="connsiteY685" fmla="*/ 13531 h 337980"/>
                <a:gd name="connsiteX686" fmla="*/ 317826 w 641585"/>
                <a:gd name="connsiteY686" fmla="*/ 8923 h 337980"/>
                <a:gd name="connsiteX687" fmla="*/ 321041 w 641585"/>
                <a:gd name="connsiteY687" fmla="*/ 9352 h 337980"/>
                <a:gd name="connsiteX688" fmla="*/ 319505 w 641585"/>
                <a:gd name="connsiteY688" fmla="*/ 10637 h 337980"/>
                <a:gd name="connsiteX689" fmla="*/ 341222 w 641585"/>
                <a:gd name="connsiteY689" fmla="*/ 9637 h 337980"/>
                <a:gd name="connsiteX690" fmla="*/ 341651 w 641585"/>
                <a:gd name="connsiteY690" fmla="*/ 10280 h 337980"/>
                <a:gd name="connsiteX691" fmla="*/ 372583 w 641585"/>
                <a:gd name="connsiteY691" fmla="*/ 9030 h 337980"/>
                <a:gd name="connsiteX692" fmla="*/ 383048 w 641585"/>
                <a:gd name="connsiteY692" fmla="*/ 9709 h 337980"/>
                <a:gd name="connsiteX693" fmla="*/ 393907 w 641585"/>
                <a:gd name="connsiteY693" fmla="*/ 10066 h 337980"/>
                <a:gd name="connsiteX694" fmla="*/ 398872 w 641585"/>
                <a:gd name="connsiteY694" fmla="*/ 11138 h 337980"/>
                <a:gd name="connsiteX695" fmla="*/ 408980 w 641585"/>
                <a:gd name="connsiteY695" fmla="*/ 11245 h 337980"/>
                <a:gd name="connsiteX696" fmla="*/ 412195 w 641585"/>
                <a:gd name="connsiteY696" fmla="*/ 11995 h 337980"/>
                <a:gd name="connsiteX697" fmla="*/ 413017 w 641585"/>
                <a:gd name="connsiteY697" fmla="*/ 12566 h 337980"/>
                <a:gd name="connsiteX698" fmla="*/ 458058 w 641585"/>
                <a:gd name="connsiteY698" fmla="*/ 21568 h 337980"/>
                <a:gd name="connsiteX699" fmla="*/ 466202 w 641585"/>
                <a:gd name="connsiteY699" fmla="*/ 23532 h 337980"/>
                <a:gd name="connsiteX700" fmla="*/ 473524 w 641585"/>
                <a:gd name="connsiteY700" fmla="*/ 25675 h 337980"/>
                <a:gd name="connsiteX701" fmla="*/ 480489 w 641585"/>
                <a:gd name="connsiteY701" fmla="*/ 29783 h 337980"/>
                <a:gd name="connsiteX702" fmla="*/ 478418 w 641585"/>
                <a:gd name="connsiteY702" fmla="*/ 28782 h 337980"/>
                <a:gd name="connsiteX703" fmla="*/ 477060 w 641585"/>
                <a:gd name="connsiteY703" fmla="*/ 28890 h 337980"/>
                <a:gd name="connsiteX704" fmla="*/ 503242 w 641585"/>
                <a:gd name="connsiteY704" fmla="*/ 41284 h 337980"/>
                <a:gd name="connsiteX705" fmla="*/ 499742 w 641585"/>
                <a:gd name="connsiteY705" fmla="*/ 38641 h 337980"/>
                <a:gd name="connsiteX706" fmla="*/ 507921 w 641585"/>
                <a:gd name="connsiteY706" fmla="*/ 43463 h 337980"/>
                <a:gd name="connsiteX707" fmla="*/ 505957 w 641585"/>
                <a:gd name="connsiteY707" fmla="*/ 42892 h 337980"/>
                <a:gd name="connsiteX708" fmla="*/ 517494 w 641585"/>
                <a:gd name="connsiteY708" fmla="*/ 50785 h 337980"/>
                <a:gd name="connsiteX709" fmla="*/ 516279 w 641585"/>
                <a:gd name="connsiteY709" fmla="*/ 49142 h 337980"/>
                <a:gd name="connsiteX710" fmla="*/ 529138 w 641585"/>
                <a:gd name="connsiteY710" fmla="*/ 60001 h 337980"/>
                <a:gd name="connsiteX711" fmla="*/ 530424 w 641585"/>
                <a:gd name="connsiteY711" fmla="*/ 59679 h 337980"/>
                <a:gd name="connsiteX712" fmla="*/ 549819 w 641585"/>
                <a:gd name="connsiteY712" fmla="*/ 87219 h 337980"/>
                <a:gd name="connsiteX713" fmla="*/ 552855 w 641585"/>
                <a:gd name="connsiteY713" fmla="*/ 91540 h 337980"/>
                <a:gd name="connsiteX714" fmla="*/ 552427 w 641585"/>
                <a:gd name="connsiteY714" fmla="*/ 92148 h 337980"/>
                <a:gd name="connsiteX715" fmla="*/ 555284 w 641585"/>
                <a:gd name="connsiteY715" fmla="*/ 100006 h 337980"/>
                <a:gd name="connsiteX716" fmla="*/ 557570 w 641585"/>
                <a:gd name="connsiteY716" fmla="*/ 108043 h 337980"/>
                <a:gd name="connsiteX717" fmla="*/ 556820 w 641585"/>
                <a:gd name="connsiteY717" fmla="*/ 107150 h 337980"/>
                <a:gd name="connsiteX718" fmla="*/ 559071 w 641585"/>
                <a:gd name="connsiteY718" fmla="*/ 109864 h 337980"/>
                <a:gd name="connsiteX719" fmla="*/ 564143 w 641585"/>
                <a:gd name="connsiteY719" fmla="*/ 127795 h 337980"/>
                <a:gd name="connsiteX720" fmla="*/ 566107 w 641585"/>
                <a:gd name="connsiteY720" fmla="*/ 131260 h 337980"/>
                <a:gd name="connsiteX721" fmla="*/ 565143 w 641585"/>
                <a:gd name="connsiteY721" fmla="*/ 129867 h 337980"/>
                <a:gd name="connsiteX722" fmla="*/ 566893 w 641585"/>
                <a:gd name="connsiteY722" fmla="*/ 136475 h 337980"/>
                <a:gd name="connsiteX723" fmla="*/ 566964 w 641585"/>
                <a:gd name="connsiteY723" fmla="*/ 140511 h 337980"/>
                <a:gd name="connsiteX724" fmla="*/ 565464 w 641585"/>
                <a:gd name="connsiteY724" fmla="*/ 137403 h 337980"/>
                <a:gd name="connsiteX725" fmla="*/ 568572 w 641585"/>
                <a:gd name="connsiteY725" fmla="*/ 146404 h 337980"/>
                <a:gd name="connsiteX726" fmla="*/ 570286 w 641585"/>
                <a:gd name="connsiteY726" fmla="*/ 158549 h 337980"/>
                <a:gd name="connsiteX727" fmla="*/ 570429 w 641585"/>
                <a:gd name="connsiteY727" fmla="*/ 167407 h 337980"/>
                <a:gd name="connsiteX728" fmla="*/ 569893 w 641585"/>
                <a:gd name="connsiteY728" fmla="*/ 175015 h 337980"/>
                <a:gd name="connsiteX729" fmla="*/ 568143 w 641585"/>
                <a:gd name="connsiteY729" fmla="*/ 184802 h 337980"/>
                <a:gd name="connsiteX730" fmla="*/ 565821 w 641585"/>
                <a:gd name="connsiteY730" fmla="*/ 186803 h 337980"/>
                <a:gd name="connsiteX731" fmla="*/ 564535 w 641585"/>
                <a:gd name="connsiteY731" fmla="*/ 190374 h 337980"/>
                <a:gd name="connsiteX732" fmla="*/ 563500 w 641585"/>
                <a:gd name="connsiteY732" fmla="*/ 192696 h 337980"/>
                <a:gd name="connsiteX733" fmla="*/ 562071 w 641585"/>
                <a:gd name="connsiteY733" fmla="*/ 195018 h 337980"/>
                <a:gd name="connsiteX734" fmla="*/ 560535 w 641585"/>
                <a:gd name="connsiteY734" fmla="*/ 197304 h 337980"/>
                <a:gd name="connsiteX735" fmla="*/ 558749 w 641585"/>
                <a:gd name="connsiteY735" fmla="*/ 199268 h 337980"/>
                <a:gd name="connsiteX736" fmla="*/ 555570 w 641585"/>
                <a:gd name="connsiteY736" fmla="*/ 202161 h 337980"/>
                <a:gd name="connsiteX737" fmla="*/ 556142 w 641585"/>
                <a:gd name="connsiteY737" fmla="*/ 201554 h 337980"/>
                <a:gd name="connsiteX738" fmla="*/ 538032 w 641585"/>
                <a:gd name="connsiteY738" fmla="*/ 214163 h 337980"/>
                <a:gd name="connsiteX739" fmla="*/ 517815 w 641585"/>
                <a:gd name="connsiteY739" fmla="*/ 221842 h 337980"/>
                <a:gd name="connsiteX740" fmla="*/ 512850 w 641585"/>
                <a:gd name="connsiteY740" fmla="*/ 224521 h 337980"/>
                <a:gd name="connsiteX741" fmla="*/ 504885 w 641585"/>
                <a:gd name="connsiteY741" fmla="*/ 226522 h 337980"/>
                <a:gd name="connsiteX742" fmla="*/ 504921 w 641585"/>
                <a:gd name="connsiteY742" fmla="*/ 226379 h 337980"/>
                <a:gd name="connsiteX743" fmla="*/ 503706 w 641585"/>
                <a:gd name="connsiteY743" fmla="*/ 224664 h 337980"/>
                <a:gd name="connsiteX744" fmla="*/ 504492 w 641585"/>
                <a:gd name="connsiteY744" fmla="*/ 223628 h 337980"/>
                <a:gd name="connsiteX745" fmla="*/ 505171 w 641585"/>
                <a:gd name="connsiteY745" fmla="*/ 212984 h 337980"/>
                <a:gd name="connsiteX746" fmla="*/ 504742 w 641585"/>
                <a:gd name="connsiteY746" fmla="*/ 208662 h 337980"/>
                <a:gd name="connsiteX747" fmla="*/ 506242 w 641585"/>
                <a:gd name="connsiteY747" fmla="*/ 206769 h 337980"/>
                <a:gd name="connsiteX748" fmla="*/ 505992 w 641585"/>
                <a:gd name="connsiteY748" fmla="*/ 207376 h 337980"/>
                <a:gd name="connsiteX749" fmla="*/ 506564 w 641585"/>
                <a:gd name="connsiteY749" fmla="*/ 207841 h 337980"/>
                <a:gd name="connsiteX750" fmla="*/ 507635 w 641585"/>
                <a:gd name="connsiteY750" fmla="*/ 199840 h 337980"/>
                <a:gd name="connsiteX751" fmla="*/ 506814 w 641585"/>
                <a:gd name="connsiteY751" fmla="*/ 200911 h 337980"/>
                <a:gd name="connsiteX752" fmla="*/ 507421 w 641585"/>
                <a:gd name="connsiteY752" fmla="*/ 198340 h 337980"/>
                <a:gd name="connsiteX753" fmla="*/ 507850 w 641585"/>
                <a:gd name="connsiteY753" fmla="*/ 198982 h 337980"/>
                <a:gd name="connsiteX754" fmla="*/ 508850 w 641585"/>
                <a:gd name="connsiteY754" fmla="*/ 195161 h 337980"/>
                <a:gd name="connsiteX755" fmla="*/ 508100 w 641585"/>
                <a:gd name="connsiteY755" fmla="*/ 195589 h 337980"/>
                <a:gd name="connsiteX756" fmla="*/ 509386 w 641585"/>
                <a:gd name="connsiteY756" fmla="*/ 190981 h 337980"/>
                <a:gd name="connsiteX757" fmla="*/ 508314 w 641585"/>
                <a:gd name="connsiteY757" fmla="*/ 190589 h 337980"/>
                <a:gd name="connsiteX758" fmla="*/ 511029 w 641585"/>
                <a:gd name="connsiteY758" fmla="*/ 181194 h 337980"/>
                <a:gd name="connsiteX759" fmla="*/ 510350 w 641585"/>
                <a:gd name="connsiteY759" fmla="*/ 179623 h 337980"/>
                <a:gd name="connsiteX760" fmla="*/ 510993 w 641585"/>
                <a:gd name="connsiteY760" fmla="*/ 179587 h 337980"/>
                <a:gd name="connsiteX761" fmla="*/ 512279 w 641585"/>
                <a:gd name="connsiteY761" fmla="*/ 174979 h 337980"/>
                <a:gd name="connsiteX762" fmla="*/ 511422 w 641585"/>
                <a:gd name="connsiteY762" fmla="*/ 174265 h 337980"/>
                <a:gd name="connsiteX763" fmla="*/ 511636 w 641585"/>
                <a:gd name="connsiteY763" fmla="*/ 169586 h 337980"/>
                <a:gd name="connsiteX764" fmla="*/ 512922 w 641585"/>
                <a:gd name="connsiteY764" fmla="*/ 168764 h 337980"/>
                <a:gd name="connsiteX765" fmla="*/ 519316 w 641585"/>
                <a:gd name="connsiteY765" fmla="*/ 166550 h 337980"/>
                <a:gd name="connsiteX766" fmla="*/ 525566 w 641585"/>
                <a:gd name="connsiteY766" fmla="*/ 163978 h 337980"/>
                <a:gd name="connsiteX767" fmla="*/ 534246 w 641585"/>
                <a:gd name="connsiteY767" fmla="*/ 160192 h 337980"/>
                <a:gd name="connsiteX768" fmla="*/ 538068 w 641585"/>
                <a:gd name="connsiteY768" fmla="*/ 158406 h 337980"/>
                <a:gd name="connsiteX769" fmla="*/ 541925 w 641585"/>
                <a:gd name="connsiteY769" fmla="*/ 156227 h 337980"/>
                <a:gd name="connsiteX770" fmla="*/ 549141 w 641585"/>
                <a:gd name="connsiteY770" fmla="*/ 151870 h 337980"/>
                <a:gd name="connsiteX771" fmla="*/ 536139 w 641585"/>
                <a:gd name="connsiteY771" fmla="*/ 149691 h 337980"/>
                <a:gd name="connsiteX772" fmla="*/ 536318 w 641585"/>
                <a:gd name="connsiteY772" fmla="*/ 149333 h 337980"/>
                <a:gd name="connsiteX773" fmla="*/ 521280 w 641585"/>
                <a:gd name="connsiteY773" fmla="*/ 156513 h 337980"/>
                <a:gd name="connsiteX774" fmla="*/ 514029 w 641585"/>
                <a:gd name="connsiteY774" fmla="*/ 158834 h 337980"/>
                <a:gd name="connsiteX775" fmla="*/ 514136 w 641585"/>
                <a:gd name="connsiteY775" fmla="*/ 158656 h 337980"/>
                <a:gd name="connsiteX776" fmla="*/ 512136 w 641585"/>
                <a:gd name="connsiteY776" fmla="*/ 159692 h 337980"/>
                <a:gd name="connsiteX777" fmla="*/ 512672 w 641585"/>
                <a:gd name="connsiteY777" fmla="*/ 157977 h 337980"/>
                <a:gd name="connsiteX778" fmla="*/ 512457 w 641585"/>
                <a:gd name="connsiteY778" fmla="*/ 152691 h 337980"/>
                <a:gd name="connsiteX779" fmla="*/ 514029 w 641585"/>
                <a:gd name="connsiteY779" fmla="*/ 151905 h 337980"/>
                <a:gd name="connsiteX780" fmla="*/ 513672 w 641585"/>
                <a:gd name="connsiteY780" fmla="*/ 146155 h 337980"/>
                <a:gd name="connsiteX781" fmla="*/ 513743 w 641585"/>
                <a:gd name="connsiteY781" fmla="*/ 146404 h 337980"/>
                <a:gd name="connsiteX782" fmla="*/ 513672 w 641585"/>
                <a:gd name="connsiteY782" fmla="*/ 133688 h 337980"/>
                <a:gd name="connsiteX783" fmla="*/ 512350 w 641585"/>
                <a:gd name="connsiteY783" fmla="*/ 132188 h 337980"/>
                <a:gd name="connsiteX784" fmla="*/ 510993 w 641585"/>
                <a:gd name="connsiteY784" fmla="*/ 122402 h 337980"/>
                <a:gd name="connsiteX785" fmla="*/ 511672 w 641585"/>
                <a:gd name="connsiteY785" fmla="*/ 118865 h 337980"/>
                <a:gd name="connsiteX786" fmla="*/ 511850 w 641585"/>
                <a:gd name="connsiteY786" fmla="*/ 119330 h 337980"/>
                <a:gd name="connsiteX787" fmla="*/ 511422 w 641585"/>
                <a:gd name="connsiteY787" fmla="*/ 116044 h 337980"/>
                <a:gd name="connsiteX788" fmla="*/ 514351 w 641585"/>
                <a:gd name="connsiteY788" fmla="*/ 116472 h 337980"/>
                <a:gd name="connsiteX789" fmla="*/ 539104 w 641585"/>
                <a:gd name="connsiteY789" fmla="*/ 118901 h 337980"/>
                <a:gd name="connsiteX790" fmla="*/ 530174 w 641585"/>
                <a:gd name="connsiteY790" fmla="*/ 109685 h 337980"/>
                <a:gd name="connsiteX791" fmla="*/ 530531 w 641585"/>
                <a:gd name="connsiteY791" fmla="*/ 109507 h 337980"/>
                <a:gd name="connsiteX792" fmla="*/ 514493 w 641585"/>
                <a:gd name="connsiteY792" fmla="*/ 107864 h 337980"/>
                <a:gd name="connsiteX793" fmla="*/ 510064 w 641585"/>
                <a:gd name="connsiteY793" fmla="*/ 106649 h 337980"/>
                <a:gd name="connsiteX794" fmla="*/ 510314 w 641585"/>
                <a:gd name="connsiteY794" fmla="*/ 105792 h 337980"/>
                <a:gd name="connsiteX795" fmla="*/ 509886 w 641585"/>
                <a:gd name="connsiteY795" fmla="*/ 105113 h 337980"/>
                <a:gd name="connsiteX796" fmla="*/ 510029 w 641585"/>
                <a:gd name="connsiteY796" fmla="*/ 105078 h 337980"/>
                <a:gd name="connsiteX797" fmla="*/ 509529 w 641585"/>
                <a:gd name="connsiteY797" fmla="*/ 104542 h 337980"/>
                <a:gd name="connsiteX798" fmla="*/ 509207 w 641585"/>
                <a:gd name="connsiteY798" fmla="*/ 104828 h 337980"/>
                <a:gd name="connsiteX799" fmla="*/ 509600 w 641585"/>
                <a:gd name="connsiteY799" fmla="*/ 99970 h 337980"/>
                <a:gd name="connsiteX800" fmla="*/ 506421 w 641585"/>
                <a:gd name="connsiteY800" fmla="*/ 88112 h 337980"/>
                <a:gd name="connsiteX801" fmla="*/ 507743 w 641585"/>
                <a:gd name="connsiteY801" fmla="*/ 89576 h 337980"/>
                <a:gd name="connsiteX802" fmla="*/ 507171 w 641585"/>
                <a:gd name="connsiteY802" fmla="*/ 86825 h 337980"/>
                <a:gd name="connsiteX803" fmla="*/ 508064 w 641585"/>
                <a:gd name="connsiteY803" fmla="*/ 89219 h 337980"/>
                <a:gd name="connsiteX804" fmla="*/ 506171 w 641585"/>
                <a:gd name="connsiteY804" fmla="*/ 78503 h 337980"/>
                <a:gd name="connsiteX805" fmla="*/ 505492 w 641585"/>
                <a:gd name="connsiteY805" fmla="*/ 77789 h 337980"/>
                <a:gd name="connsiteX806" fmla="*/ 505528 w 641585"/>
                <a:gd name="connsiteY806" fmla="*/ 77539 h 337980"/>
                <a:gd name="connsiteX807" fmla="*/ 504492 w 641585"/>
                <a:gd name="connsiteY807" fmla="*/ 76253 h 337980"/>
                <a:gd name="connsiteX808" fmla="*/ 505457 w 641585"/>
                <a:gd name="connsiteY808" fmla="*/ 74110 h 337980"/>
                <a:gd name="connsiteX809" fmla="*/ 503528 w 641585"/>
                <a:gd name="connsiteY809" fmla="*/ 67966 h 337980"/>
                <a:gd name="connsiteX810" fmla="*/ 502956 w 641585"/>
                <a:gd name="connsiteY810" fmla="*/ 68359 h 337980"/>
                <a:gd name="connsiteX811" fmla="*/ 502814 w 641585"/>
                <a:gd name="connsiteY811" fmla="*/ 66037 h 337980"/>
                <a:gd name="connsiteX812" fmla="*/ 503599 w 641585"/>
                <a:gd name="connsiteY812" fmla="*/ 65752 h 337980"/>
                <a:gd name="connsiteX813" fmla="*/ 501778 w 641585"/>
                <a:gd name="connsiteY813" fmla="*/ 63180 h 337980"/>
                <a:gd name="connsiteX814" fmla="*/ 503135 w 641585"/>
                <a:gd name="connsiteY814" fmla="*/ 64680 h 337980"/>
                <a:gd name="connsiteX815" fmla="*/ 501635 w 641585"/>
                <a:gd name="connsiteY815" fmla="*/ 59001 h 337980"/>
                <a:gd name="connsiteX816" fmla="*/ 500027 w 641585"/>
                <a:gd name="connsiteY816" fmla="*/ 58750 h 337980"/>
                <a:gd name="connsiteX817" fmla="*/ 498349 w 641585"/>
                <a:gd name="connsiteY817" fmla="*/ 53286 h 337980"/>
                <a:gd name="connsiteX818" fmla="*/ 497813 w 641585"/>
                <a:gd name="connsiteY818" fmla="*/ 54107 h 337980"/>
                <a:gd name="connsiteX819" fmla="*/ 495955 w 641585"/>
                <a:gd name="connsiteY819" fmla="*/ 46535 h 337980"/>
                <a:gd name="connsiteX820" fmla="*/ 486311 w 641585"/>
                <a:gd name="connsiteY820" fmla="*/ 36784 h 337980"/>
                <a:gd name="connsiteX821" fmla="*/ 486633 w 641585"/>
                <a:gd name="connsiteY821" fmla="*/ 43785 h 337980"/>
                <a:gd name="connsiteX822" fmla="*/ 494563 w 641585"/>
                <a:gd name="connsiteY822" fmla="*/ 69252 h 337980"/>
                <a:gd name="connsiteX823" fmla="*/ 497634 w 641585"/>
                <a:gd name="connsiteY823" fmla="*/ 92791 h 337980"/>
                <a:gd name="connsiteX824" fmla="*/ 499420 w 641585"/>
                <a:gd name="connsiteY824" fmla="*/ 105007 h 337980"/>
                <a:gd name="connsiteX825" fmla="*/ 494777 w 641585"/>
                <a:gd name="connsiteY825" fmla="*/ 104614 h 337980"/>
                <a:gd name="connsiteX826" fmla="*/ 496027 w 641585"/>
                <a:gd name="connsiteY826" fmla="*/ 104220 h 337980"/>
                <a:gd name="connsiteX827" fmla="*/ 488847 w 641585"/>
                <a:gd name="connsiteY827" fmla="*/ 103006 h 337980"/>
                <a:gd name="connsiteX828" fmla="*/ 467273 w 641585"/>
                <a:gd name="connsiteY828" fmla="*/ 101756 h 337980"/>
                <a:gd name="connsiteX829" fmla="*/ 467595 w 641585"/>
                <a:gd name="connsiteY829" fmla="*/ 101541 h 337980"/>
                <a:gd name="connsiteX830" fmla="*/ 461308 w 641585"/>
                <a:gd name="connsiteY830" fmla="*/ 101470 h 337980"/>
                <a:gd name="connsiteX831" fmla="*/ 460987 w 641585"/>
                <a:gd name="connsiteY831" fmla="*/ 101220 h 337980"/>
                <a:gd name="connsiteX832" fmla="*/ 450450 w 641585"/>
                <a:gd name="connsiteY832" fmla="*/ 100649 h 337980"/>
                <a:gd name="connsiteX833" fmla="*/ 450378 w 641585"/>
                <a:gd name="connsiteY833" fmla="*/ 100042 h 337980"/>
                <a:gd name="connsiteX834" fmla="*/ 444771 w 641585"/>
                <a:gd name="connsiteY834" fmla="*/ 99577 h 337980"/>
                <a:gd name="connsiteX835" fmla="*/ 446842 w 641585"/>
                <a:gd name="connsiteY835" fmla="*/ 99934 h 337980"/>
                <a:gd name="connsiteX836" fmla="*/ 438555 w 641585"/>
                <a:gd name="connsiteY836" fmla="*/ 99149 h 337980"/>
                <a:gd name="connsiteX837" fmla="*/ 426661 w 641585"/>
                <a:gd name="connsiteY837" fmla="*/ 100542 h 337980"/>
                <a:gd name="connsiteX838" fmla="*/ 425554 w 641585"/>
                <a:gd name="connsiteY838" fmla="*/ 99791 h 337980"/>
                <a:gd name="connsiteX839" fmla="*/ 426268 w 641585"/>
                <a:gd name="connsiteY839" fmla="*/ 98684 h 337980"/>
                <a:gd name="connsiteX840" fmla="*/ 425018 w 641585"/>
                <a:gd name="connsiteY840" fmla="*/ 98577 h 337980"/>
                <a:gd name="connsiteX841" fmla="*/ 425518 w 641585"/>
                <a:gd name="connsiteY841" fmla="*/ 96684 h 337980"/>
                <a:gd name="connsiteX842" fmla="*/ 423411 w 641585"/>
                <a:gd name="connsiteY842" fmla="*/ 83968 h 337980"/>
                <a:gd name="connsiteX843" fmla="*/ 424625 w 641585"/>
                <a:gd name="connsiteY843" fmla="*/ 85611 h 337980"/>
                <a:gd name="connsiteX844" fmla="*/ 424232 w 641585"/>
                <a:gd name="connsiteY844" fmla="*/ 82647 h 337980"/>
                <a:gd name="connsiteX845" fmla="*/ 424982 w 641585"/>
                <a:gd name="connsiteY845" fmla="*/ 85218 h 337980"/>
                <a:gd name="connsiteX846" fmla="*/ 423875 w 641585"/>
                <a:gd name="connsiteY846" fmla="*/ 73824 h 337980"/>
                <a:gd name="connsiteX847" fmla="*/ 423232 w 641585"/>
                <a:gd name="connsiteY847" fmla="*/ 73038 h 337980"/>
                <a:gd name="connsiteX848" fmla="*/ 423304 w 641585"/>
                <a:gd name="connsiteY848" fmla="*/ 72788 h 337980"/>
                <a:gd name="connsiteX849" fmla="*/ 422375 w 641585"/>
                <a:gd name="connsiteY849" fmla="*/ 71359 h 337980"/>
                <a:gd name="connsiteX850" fmla="*/ 423482 w 641585"/>
                <a:gd name="connsiteY850" fmla="*/ 69216 h 337980"/>
                <a:gd name="connsiteX851" fmla="*/ 421946 w 641585"/>
                <a:gd name="connsiteY851" fmla="*/ 62644 h 337980"/>
                <a:gd name="connsiteX852" fmla="*/ 421339 w 641585"/>
                <a:gd name="connsiteY852" fmla="*/ 63037 h 337980"/>
                <a:gd name="connsiteX853" fmla="*/ 421303 w 641585"/>
                <a:gd name="connsiteY853" fmla="*/ 60608 h 337980"/>
                <a:gd name="connsiteX854" fmla="*/ 422089 w 641585"/>
                <a:gd name="connsiteY854" fmla="*/ 60394 h 337980"/>
                <a:gd name="connsiteX855" fmla="*/ 420446 w 641585"/>
                <a:gd name="connsiteY855" fmla="*/ 57572 h 337980"/>
                <a:gd name="connsiteX856" fmla="*/ 421696 w 641585"/>
                <a:gd name="connsiteY856" fmla="*/ 59215 h 337980"/>
                <a:gd name="connsiteX857" fmla="*/ 420553 w 641585"/>
                <a:gd name="connsiteY857" fmla="*/ 53179 h 337980"/>
                <a:gd name="connsiteX858" fmla="*/ 418946 w 641585"/>
                <a:gd name="connsiteY858" fmla="*/ 52821 h 337980"/>
                <a:gd name="connsiteX859" fmla="*/ 417588 w 641585"/>
                <a:gd name="connsiteY859" fmla="*/ 46964 h 337980"/>
                <a:gd name="connsiteX860" fmla="*/ 417017 w 641585"/>
                <a:gd name="connsiteY860" fmla="*/ 47785 h 337980"/>
                <a:gd name="connsiteX861" fmla="*/ 415624 w 641585"/>
                <a:gd name="connsiteY861" fmla="*/ 39713 h 337980"/>
                <a:gd name="connsiteX862" fmla="*/ 415231 w 641585"/>
                <a:gd name="connsiteY862" fmla="*/ 38855 h 337980"/>
                <a:gd name="connsiteX863" fmla="*/ 442520 w 641585"/>
                <a:gd name="connsiteY863" fmla="*/ 42284 h 337980"/>
                <a:gd name="connsiteX864" fmla="*/ 443592 w 641585"/>
                <a:gd name="connsiteY864" fmla="*/ 42070 h 337980"/>
                <a:gd name="connsiteX865" fmla="*/ 451664 w 641585"/>
                <a:gd name="connsiteY865" fmla="*/ 43070 h 337980"/>
                <a:gd name="connsiteX866" fmla="*/ 467630 w 641585"/>
                <a:gd name="connsiteY866" fmla="*/ 43963 h 337980"/>
                <a:gd name="connsiteX867" fmla="*/ 462094 w 641585"/>
                <a:gd name="connsiteY867" fmla="*/ 35391 h 337980"/>
                <a:gd name="connsiteX868" fmla="*/ 462308 w 641585"/>
                <a:gd name="connsiteY868" fmla="*/ 35176 h 337980"/>
                <a:gd name="connsiteX869" fmla="*/ 451950 w 641585"/>
                <a:gd name="connsiteY869" fmla="*/ 34534 h 337980"/>
                <a:gd name="connsiteX870" fmla="*/ 447306 w 641585"/>
                <a:gd name="connsiteY870" fmla="*/ 33390 h 337980"/>
                <a:gd name="connsiteX871" fmla="*/ 447414 w 641585"/>
                <a:gd name="connsiteY871" fmla="*/ 33283 h 337980"/>
                <a:gd name="connsiteX872" fmla="*/ 439198 w 641585"/>
                <a:gd name="connsiteY872" fmla="*/ 32497 h 337980"/>
                <a:gd name="connsiteX873" fmla="*/ 440020 w 641585"/>
                <a:gd name="connsiteY873" fmla="*/ 32033 h 337980"/>
                <a:gd name="connsiteX874" fmla="*/ 435377 w 641585"/>
                <a:gd name="connsiteY874" fmla="*/ 31247 h 337980"/>
                <a:gd name="connsiteX875" fmla="*/ 421410 w 641585"/>
                <a:gd name="connsiteY875" fmla="*/ 31176 h 337980"/>
                <a:gd name="connsiteX876" fmla="*/ 421625 w 641585"/>
                <a:gd name="connsiteY876" fmla="*/ 30962 h 337980"/>
                <a:gd name="connsiteX877" fmla="*/ 417553 w 641585"/>
                <a:gd name="connsiteY877" fmla="*/ 31247 h 337980"/>
                <a:gd name="connsiteX878" fmla="*/ 417374 w 641585"/>
                <a:gd name="connsiteY878" fmla="*/ 30997 h 337980"/>
                <a:gd name="connsiteX879" fmla="*/ 411016 w 641585"/>
                <a:gd name="connsiteY879" fmla="*/ 30962 h 337980"/>
                <a:gd name="connsiteX880" fmla="*/ 406730 w 641585"/>
                <a:gd name="connsiteY880" fmla="*/ 28604 h 337980"/>
                <a:gd name="connsiteX881" fmla="*/ 406373 w 641585"/>
                <a:gd name="connsiteY881" fmla="*/ 30533 h 337980"/>
                <a:gd name="connsiteX882" fmla="*/ 402872 w 641585"/>
                <a:gd name="connsiteY882" fmla="*/ 30069 h 337980"/>
                <a:gd name="connsiteX883" fmla="*/ 395157 w 641585"/>
                <a:gd name="connsiteY883" fmla="*/ 32069 h 337980"/>
                <a:gd name="connsiteX884" fmla="*/ 394443 w 641585"/>
                <a:gd name="connsiteY884" fmla="*/ 31390 h 337980"/>
                <a:gd name="connsiteX885" fmla="*/ 394907 w 641585"/>
                <a:gd name="connsiteY885" fmla="*/ 30247 h 337980"/>
                <a:gd name="connsiteX886" fmla="*/ 389799 w 641585"/>
                <a:gd name="connsiteY886" fmla="*/ 29604 h 337980"/>
                <a:gd name="connsiteX887" fmla="*/ 389764 w 641585"/>
                <a:gd name="connsiteY887" fmla="*/ 28961 h 337980"/>
                <a:gd name="connsiteX888" fmla="*/ 382406 w 641585"/>
                <a:gd name="connsiteY888" fmla="*/ 28782 h 337980"/>
                <a:gd name="connsiteX889" fmla="*/ 377369 w 641585"/>
                <a:gd name="connsiteY889" fmla="*/ 27818 h 337980"/>
                <a:gd name="connsiteX890" fmla="*/ 376226 w 641585"/>
                <a:gd name="connsiteY890" fmla="*/ 26890 h 337980"/>
                <a:gd name="connsiteX891" fmla="*/ 373762 w 641585"/>
                <a:gd name="connsiteY891" fmla="*/ 27390 h 337980"/>
                <a:gd name="connsiteX892" fmla="*/ 372833 w 641585"/>
                <a:gd name="connsiteY892" fmla="*/ 26354 h 337980"/>
                <a:gd name="connsiteX893" fmla="*/ 361724 w 641585"/>
                <a:gd name="connsiteY893" fmla="*/ 25568 h 337980"/>
                <a:gd name="connsiteX894" fmla="*/ 357795 w 641585"/>
                <a:gd name="connsiteY894" fmla="*/ 26639 h 337980"/>
                <a:gd name="connsiteX895" fmla="*/ 355974 w 641585"/>
                <a:gd name="connsiteY895" fmla="*/ 26211 h 337980"/>
                <a:gd name="connsiteX896" fmla="*/ 355795 w 641585"/>
                <a:gd name="connsiteY896" fmla="*/ 25497 h 337980"/>
                <a:gd name="connsiteX897" fmla="*/ 355902 w 641585"/>
                <a:gd name="connsiteY897" fmla="*/ 25461 h 337980"/>
                <a:gd name="connsiteX898" fmla="*/ 356474 w 641585"/>
                <a:gd name="connsiteY898" fmla="*/ 25604 h 337980"/>
                <a:gd name="connsiteX899" fmla="*/ 356795 w 641585"/>
                <a:gd name="connsiteY899" fmla="*/ 24996 h 337980"/>
                <a:gd name="connsiteX900" fmla="*/ 355581 w 641585"/>
                <a:gd name="connsiteY900" fmla="*/ 24604 h 337980"/>
                <a:gd name="connsiteX901" fmla="*/ 349080 w 641585"/>
                <a:gd name="connsiteY901" fmla="*/ 24175 h 337980"/>
                <a:gd name="connsiteX902" fmla="*/ 348759 w 641585"/>
                <a:gd name="connsiteY902" fmla="*/ 25139 h 337980"/>
                <a:gd name="connsiteX903" fmla="*/ 345580 w 641585"/>
                <a:gd name="connsiteY903" fmla="*/ 24746 h 337980"/>
                <a:gd name="connsiteX904" fmla="*/ 346044 w 641585"/>
                <a:gd name="connsiteY904" fmla="*/ 25425 h 337980"/>
                <a:gd name="connsiteX905" fmla="*/ 341900 w 641585"/>
                <a:gd name="connsiteY905" fmla="*/ 24746 h 337980"/>
                <a:gd name="connsiteX906" fmla="*/ 341686 w 641585"/>
                <a:gd name="connsiteY906" fmla="*/ 25854 h 337980"/>
                <a:gd name="connsiteX907" fmla="*/ 333292 w 641585"/>
                <a:gd name="connsiteY907" fmla="*/ 24282 h 337980"/>
                <a:gd name="connsiteX908" fmla="*/ 331971 w 641585"/>
                <a:gd name="connsiteY908" fmla="*/ 25139 h 337980"/>
                <a:gd name="connsiteX909" fmla="*/ 331899 w 641585"/>
                <a:gd name="connsiteY909" fmla="*/ 24496 h 337980"/>
                <a:gd name="connsiteX910" fmla="*/ 327792 w 641585"/>
                <a:gd name="connsiteY910" fmla="*/ 23675 h 337980"/>
                <a:gd name="connsiteX911" fmla="*/ 327256 w 641585"/>
                <a:gd name="connsiteY911" fmla="*/ 24568 h 337980"/>
                <a:gd name="connsiteX912" fmla="*/ 322755 w 641585"/>
                <a:gd name="connsiteY912" fmla="*/ 24853 h 337980"/>
                <a:gd name="connsiteX913" fmla="*/ 321826 w 641585"/>
                <a:gd name="connsiteY913" fmla="*/ 25961 h 337980"/>
                <a:gd name="connsiteX914" fmla="*/ 322220 w 641585"/>
                <a:gd name="connsiteY914" fmla="*/ 25354 h 337980"/>
                <a:gd name="connsiteX915" fmla="*/ 320576 w 641585"/>
                <a:gd name="connsiteY915" fmla="*/ 25604 h 337980"/>
                <a:gd name="connsiteX916" fmla="*/ 319648 w 641585"/>
                <a:gd name="connsiteY916" fmla="*/ 24782 h 337980"/>
                <a:gd name="connsiteX917" fmla="*/ 320469 w 641585"/>
                <a:gd name="connsiteY917" fmla="*/ 23996 h 337980"/>
                <a:gd name="connsiteX918" fmla="*/ 318183 w 641585"/>
                <a:gd name="connsiteY918" fmla="*/ 25104 h 337980"/>
                <a:gd name="connsiteX919" fmla="*/ 312968 w 641585"/>
                <a:gd name="connsiteY919" fmla="*/ 24318 h 337980"/>
                <a:gd name="connsiteX920" fmla="*/ 308361 w 641585"/>
                <a:gd name="connsiteY920" fmla="*/ 24782 h 337980"/>
                <a:gd name="connsiteX921" fmla="*/ 307646 w 641585"/>
                <a:gd name="connsiteY921" fmla="*/ 23246 h 337980"/>
                <a:gd name="connsiteX922" fmla="*/ 302646 w 641585"/>
                <a:gd name="connsiteY922" fmla="*/ 23711 h 337980"/>
                <a:gd name="connsiteX923" fmla="*/ 302860 w 641585"/>
                <a:gd name="connsiteY923" fmla="*/ 23639 h 337980"/>
                <a:gd name="connsiteX924" fmla="*/ 291787 w 641585"/>
                <a:gd name="connsiteY924" fmla="*/ 23746 h 337980"/>
                <a:gd name="connsiteX925" fmla="*/ 290466 w 641585"/>
                <a:gd name="connsiteY925" fmla="*/ 25032 h 337980"/>
                <a:gd name="connsiteX926" fmla="*/ 281857 w 641585"/>
                <a:gd name="connsiteY926" fmla="*/ 26103 h 337980"/>
                <a:gd name="connsiteX927" fmla="*/ 278785 w 641585"/>
                <a:gd name="connsiteY927" fmla="*/ 25282 h 337980"/>
                <a:gd name="connsiteX928" fmla="*/ 279214 w 641585"/>
                <a:gd name="connsiteY928" fmla="*/ 25104 h 337980"/>
                <a:gd name="connsiteX929" fmla="*/ 272392 w 641585"/>
                <a:gd name="connsiteY929" fmla="*/ 25389 h 337980"/>
                <a:gd name="connsiteX930" fmla="*/ 268748 w 641585"/>
                <a:gd name="connsiteY930" fmla="*/ 26782 h 337980"/>
                <a:gd name="connsiteX931" fmla="*/ 267713 w 641585"/>
                <a:gd name="connsiteY931" fmla="*/ 26354 h 337980"/>
                <a:gd name="connsiteX932" fmla="*/ 267320 w 641585"/>
                <a:gd name="connsiteY932" fmla="*/ 25711 h 337980"/>
                <a:gd name="connsiteX933" fmla="*/ 266712 w 641585"/>
                <a:gd name="connsiteY933" fmla="*/ 26103 h 337980"/>
                <a:gd name="connsiteX934" fmla="*/ 266677 w 641585"/>
                <a:gd name="connsiteY934" fmla="*/ 25961 h 337980"/>
                <a:gd name="connsiteX935" fmla="*/ 266177 w 641585"/>
                <a:gd name="connsiteY935" fmla="*/ 26425 h 337980"/>
                <a:gd name="connsiteX936" fmla="*/ 266391 w 641585"/>
                <a:gd name="connsiteY936" fmla="*/ 26747 h 337980"/>
                <a:gd name="connsiteX937" fmla="*/ 263998 w 641585"/>
                <a:gd name="connsiteY937" fmla="*/ 26461 h 337980"/>
                <a:gd name="connsiteX938" fmla="*/ 262069 w 641585"/>
                <a:gd name="connsiteY938" fmla="*/ 25711 h 337980"/>
                <a:gd name="connsiteX939" fmla="*/ 261605 w 641585"/>
                <a:gd name="connsiteY939" fmla="*/ 26032 h 337980"/>
                <a:gd name="connsiteX940" fmla="*/ 251532 w 641585"/>
                <a:gd name="connsiteY940" fmla="*/ 27783 h 337980"/>
                <a:gd name="connsiteX941" fmla="*/ 252925 w 641585"/>
                <a:gd name="connsiteY941" fmla="*/ 26639 h 337980"/>
                <a:gd name="connsiteX942" fmla="*/ 250460 w 641585"/>
                <a:gd name="connsiteY942" fmla="*/ 26890 h 337980"/>
                <a:gd name="connsiteX943" fmla="*/ 252639 w 641585"/>
                <a:gd name="connsiteY943" fmla="*/ 26282 h 337980"/>
                <a:gd name="connsiteX944" fmla="*/ 243138 w 641585"/>
                <a:gd name="connsiteY944" fmla="*/ 26675 h 337980"/>
                <a:gd name="connsiteX945" fmla="*/ 242460 w 641585"/>
                <a:gd name="connsiteY945" fmla="*/ 27247 h 337980"/>
                <a:gd name="connsiteX946" fmla="*/ 242245 w 641585"/>
                <a:gd name="connsiteY946" fmla="*/ 27175 h 337980"/>
                <a:gd name="connsiteX947" fmla="*/ 240995 w 641585"/>
                <a:gd name="connsiteY947" fmla="*/ 27997 h 337980"/>
                <a:gd name="connsiteX948" fmla="*/ 239280 w 641585"/>
                <a:gd name="connsiteY948" fmla="*/ 26675 h 337980"/>
                <a:gd name="connsiteX949" fmla="*/ 233994 w 641585"/>
                <a:gd name="connsiteY949" fmla="*/ 27425 h 337980"/>
                <a:gd name="connsiteX950" fmla="*/ 239316 w 641585"/>
                <a:gd name="connsiteY950" fmla="*/ 23318 h 337980"/>
                <a:gd name="connsiteX951" fmla="*/ 241567 w 641585"/>
                <a:gd name="connsiteY951" fmla="*/ 19067 h 337980"/>
                <a:gd name="connsiteX952" fmla="*/ 230387 w 641585"/>
                <a:gd name="connsiteY952" fmla="*/ 19460 h 337980"/>
                <a:gd name="connsiteX953" fmla="*/ 230422 w 641585"/>
                <a:gd name="connsiteY953" fmla="*/ 19174 h 337980"/>
                <a:gd name="connsiteX954" fmla="*/ 222993 w 641585"/>
                <a:gd name="connsiteY954" fmla="*/ 24889 h 337980"/>
                <a:gd name="connsiteX955" fmla="*/ 219207 w 641585"/>
                <a:gd name="connsiteY955" fmla="*/ 26961 h 337980"/>
                <a:gd name="connsiteX956" fmla="*/ 219207 w 641585"/>
                <a:gd name="connsiteY956" fmla="*/ 26818 h 337980"/>
                <a:gd name="connsiteX957" fmla="*/ 214385 w 641585"/>
                <a:gd name="connsiteY957" fmla="*/ 30568 h 337980"/>
                <a:gd name="connsiteX958" fmla="*/ 213992 w 641585"/>
                <a:gd name="connsiteY958" fmla="*/ 30462 h 337980"/>
                <a:gd name="connsiteX959" fmla="*/ 205741 w 641585"/>
                <a:gd name="connsiteY959" fmla="*/ 38212 h 337980"/>
                <a:gd name="connsiteX960" fmla="*/ 202490 w 641585"/>
                <a:gd name="connsiteY960" fmla="*/ 43320 h 337980"/>
                <a:gd name="connsiteX961" fmla="*/ 202419 w 641585"/>
                <a:gd name="connsiteY961" fmla="*/ 43035 h 337980"/>
                <a:gd name="connsiteX962" fmla="*/ 200490 w 641585"/>
                <a:gd name="connsiteY962" fmla="*/ 46177 h 337980"/>
                <a:gd name="connsiteX963" fmla="*/ 200204 w 641585"/>
                <a:gd name="connsiteY963" fmla="*/ 46177 h 337980"/>
                <a:gd name="connsiteX964" fmla="*/ 196811 w 641585"/>
                <a:gd name="connsiteY964" fmla="*/ 51250 h 337980"/>
                <a:gd name="connsiteX965" fmla="*/ 196311 w 641585"/>
                <a:gd name="connsiteY965" fmla="*/ 50964 h 337980"/>
                <a:gd name="connsiteX966" fmla="*/ 194453 w 641585"/>
                <a:gd name="connsiteY966" fmla="*/ 53643 h 337980"/>
                <a:gd name="connsiteX967" fmla="*/ 195275 w 641585"/>
                <a:gd name="connsiteY967" fmla="*/ 52750 h 337980"/>
                <a:gd name="connsiteX968" fmla="*/ 192489 w 641585"/>
                <a:gd name="connsiteY968" fmla="*/ 56679 h 337980"/>
                <a:gd name="connsiteX969" fmla="*/ 190846 w 641585"/>
                <a:gd name="connsiteY969" fmla="*/ 63644 h 337980"/>
                <a:gd name="connsiteX970" fmla="*/ 189953 w 641585"/>
                <a:gd name="connsiteY970" fmla="*/ 63858 h 337980"/>
                <a:gd name="connsiteX971" fmla="*/ 189131 w 641585"/>
                <a:gd name="connsiteY971" fmla="*/ 62930 h 337980"/>
                <a:gd name="connsiteX972" fmla="*/ 186453 w 641585"/>
                <a:gd name="connsiteY972" fmla="*/ 66645 h 337980"/>
                <a:gd name="connsiteX973" fmla="*/ 185845 w 641585"/>
                <a:gd name="connsiteY973" fmla="*/ 66394 h 337980"/>
                <a:gd name="connsiteX974" fmla="*/ 182773 w 641585"/>
                <a:gd name="connsiteY974" fmla="*/ 72217 h 337980"/>
                <a:gd name="connsiteX975" fmla="*/ 180059 w 641585"/>
                <a:gd name="connsiteY975" fmla="*/ 75896 h 337980"/>
                <a:gd name="connsiteX976" fmla="*/ 178773 w 641585"/>
                <a:gd name="connsiteY976" fmla="*/ 76432 h 337980"/>
                <a:gd name="connsiteX977" fmla="*/ 178380 w 641585"/>
                <a:gd name="connsiteY977" fmla="*/ 78646 h 337980"/>
                <a:gd name="connsiteX978" fmla="*/ 177130 w 641585"/>
                <a:gd name="connsiteY978" fmla="*/ 79003 h 337980"/>
                <a:gd name="connsiteX979" fmla="*/ 174308 w 641585"/>
                <a:gd name="connsiteY979" fmla="*/ 85611 h 337980"/>
                <a:gd name="connsiteX980" fmla="*/ 174130 w 641585"/>
                <a:gd name="connsiteY980" fmla="*/ 85611 h 337980"/>
                <a:gd name="connsiteX981" fmla="*/ 174130 w 641585"/>
                <a:gd name="connsiteY981" fmla="*/ 84790 h 337980"/>
                <a:gd name="connsiteX982" fmla="*/ 170129 w 641585"/>
                <a:gd name="connsiteY982" fmla="*/ 85290 h 337980"/>
                <a:gd name="connsiteX983" fmla="*/ 172594 w 641585"/>
                <a:gd name="connsiteY983" fmla="*/ 84754 h 337980"/>
                <a:gd name="connsiteX984" fmla="*/ 165021 w 641585"/>
                <a:gd name="connsiteY984" fmla="*/ 83289 h 337980"/>
                <a:gd name="connsiteX985" fmla="*/ 163878 w 641585"/>
                <a:gd name="connsiteY985" fmla="*/ 84540 h 337980"/>
                <a:gd name="connsiteX986" fmla="*/ 156484 w 641585"/>
                <a:gd name="connsiteY986" fmla="*/ 82575 h 337980"/>
                <a:gd name="connsiteX987" fmla="*/ 157092 w 641585"/>
                <a:gd name="connsiteY987" fmla="*/ 83540 h 337980"/>
                <a:gd name="connsiteX988" fmla="*/ 147519 w 641585"/>
                <a:gd name="connsiteY988" fmla="*/ 79253 h 337980"/>
                <a:gd name="connsiteX989" fmla="*/ 143697 w 641585"/>
                <a:gd name="connsiteY989" fmla="*/ 77967 h 337980"/>
                <a:gd name="connsiteX990" fmla="*/ 153627 w 641585"/>
                <a:gd name="connsiteY990" fmla="*/ 55357 h 337980"/>
                <a:gd name="connsiteX991" fmla="*/ 477667 w 641585"/>
                <a:gd name="connsiteY991" fmla="*/ 231486 h 337980"/>
                <a:gd name="connsiteX992" fmla="*/ 464773 w 641585"/>
                <a:gd name="connsiteY992" fmla="*/ 232165 h 337980"/>
                <a:gd name="connsiteX993" fmla="*/ 466559 w 641585"/>
                <a:gd name="connsiteY993" fmla="*/ 231808 h 337980"/>
                <a:gd name="connsiteX994" fmla="*/ 437912 w 641585"/>
                <a:gd name="connsiteY994" fmla="*/ 234987 h 337980"/>
                <a:gd name="connsiteX995" fmla="*/ 422589 w 641585"/>
                <a:gd name="connsiteY995" fmla="*/ 237666 h 337980"/>
                <a:gd name="connsiteX996" fmla="*/ 418231 w 641585"/>
                <a:gd name="connsiteY996" fmla="*/ 237523 h 337980"/>
                <a:gd name="connsiteX997" fmla="*/ 416517 w 641585"/>
                <a:gd name="connsiteY997" fmla="*/ 236987 h 337980"/>
                <a:gd name="connsiteX998" fmla="*/ 413945 w 641585"/>
                <a:gd name="connsiteY998" fmla="*/ 237523 h 337980"/>
                <a:gd name="connsiteX999" fmla="*/ 413802 w 641585"/>
                <a:gd name="connsiteY999" fmla="*/ 237380 h 337980"/>
                <a:gd name="connsiteX1000" fmla="*/ 411695 w 641585"/>
                <a:gd name="connsiteY1000" fmla="*/ 237952 h 337980"/>
                <a:gd name="connsiteX1001" fmla="*/ 412659 w 641585"/>
                <a:gd name="connsiteY1001" fmla="*/ 238237 h 337980"/>
                <a:gd name="connsiteX1002" fmla="*/ 405515 w 641585"/>
                <a:gd name="connsiteY1002" fmla="*/ 238380 h 337980"/>
                <a:gd name="connsiteX1003" fmla="*/ 405123 w 641585"/>
                <a:gd name="connsiteY1003" fmla="*/ 237773 h 337980"/>
                <a:gd name="connsiteX1004" fmla="*/ 403801 w 641585"/>
                <a:gd name="connsiteY1004" fmla="*/ 235844 h 337980"/>
                <a:gd name="connsiteX1005" fmla="*/ 404123 w 641585"/>
                <a:gd name="connsiteY1005" fmla="*/ 233915 h 337980"/>
                <a:gd name="connsiteX1006" fmla="*/ 404301 w 641585"/>
                <a:gd name="connsiteY1006" fmla="*/ 231451 h 337980"/>
                <a:gd name="connsiteX1007" fmla="*/ 405337 w 641585"/>
                <a:gd name="connsiteY1007" fmla="*/ 230236 h 337980"/>
                <a:gd name="connsiteX1008" fmla="*/ 405087 w 641585"/>
                <a:gd name="connsiteY1008" fmla="*/ 227379 h 337980"/>
                <a:gd name="connsiteX1009" fmla="*/ 406194 w 641585"/>
                <a:gd name="connsiteY1009" fmla="*/ 226379 h 337980"/>
                <a:gd name="connsiteX1010" fmla="*/ 408623 w 641585"/>
                <a:gd name="connsiteY1010" fmla="*/ 213734 h 337980"/>
                <a:gd name="connsiteX1011" fmla="*/ 408302 w 641585"/>
                <a:gd name="connsiteY1011" fmla="*/ 209055 h 337980"/>
                <a:gd name="connsiteX1012" fmla="*/ 409838 w 641585"/>
                <a:gd name="connsiteY1012" fmla="*/ 207055 h 337980"/>
                <a:gd name="connsiteX1013" fmla="*/ 409587 w 641585"/>
                <a:gd name="connsiteY1013" fmla="*/ 207662 h 337980"/>
                <a:gd name="connsiteX1014" fmla="*/ 410123 w 641585"/>
                <a:gd name="connsiteY1014" fmla="*/ 208127 h 337980"/>
                <a:gd name="connsiteX1015" fmla="*/ 411409 w 641585"/>
                <a:gd name="connsiteY1015" fmla="*/ 200018 h 337980"/>
                <a:gd name="connsiteX1016" fmla="*/ 410552 w 641585"/>
                <a:gd name="connsiteY1016" fmla="*/ 201090 h 337980"/>
                <a:gd name="connsiteX1017" fmla="*/ 411231 w 641585"/>
                <a:gd name="connsiteY1017" fmla="*/ 198482 h 337980"/>
                <a:gd name="connsiteX1018" fmla="*/ 411623 w 641585"/>
                <a:gd name="connsiteY1018" fmla="*/ 199161 h 337980"/>
                <a:gd name="connsiteX1019" fmla="*/ 412838 w 641585"/>
                <a:gd name="connsiteY1019" fmla="*/ 195303 h 337980"/>
                <a:gd name="connsiteX1020" fmla="*/ 412052 w 641585"/>
                <a:gd name="connsiteY1020" fmla="*/ 195696 h 337980"/>
                <a:gd name="connsiteX1021" fmla="*/ 413695 w 641585"/>
                <a:gd name="connsiteY1021" fmla="*/ 191053 h 337980"/>
                <a:gd name="connsiteX1022" fmla="*/ 412659 w 641585"/>
                <a:gd name="connsiteY1022" fmla="*/ 190589 h 337980"/>
                <a:gd name="connsiteX1023" fmla="*/ 412838 w 641585"/>
                <a:gd name="connsiteY1023" fmla="*/ 190196 h 337980"/>
                <a:gd name="connsiteX1024" fmla="*/ 419517 w 641585"/>
                <a:gd name="connsiteY1024" fmla="*/ 189446 h 337980"/>
                <a:gd name="connsiteX1025" fmla="*/ 430376 w 641585"/>
                <a:gd name="connsiteY1025" fmla="*/ 187874 h 337980"/>
                <a:gd name="connsiteX1026" fmla="*/ 438770 w 641585"/>
                <a:gd name="connsiteY1026" fmla="*/ 187553 h 337980"/>
                <a:gd name="connsiteX1027" fmla="*/ 448664 w 641585"/>
                <a:gd name="connsiteY1027" fmla="*/ 185838 h 337980"/>
                <a:gd name="connsiteX1028" fmla="*/ 458629 w 641585"/>
                <a:gd name="connsiteY1028" fmla="*/ 183695 h 337980"/>
                <a:gd name="connsiteX1029" fmla="*/ 467130 w 641585"/>
                <a:gd name="connsiteY1029" fmla="*/ 181230 h 337980"/>
                <a:gd name="connsiteX1030" fmla="*/ 477953 w 641585"/>
                <a:gd name="connsiteY1030" fmla="*/ 178551 h 337980"/>
                <a:gd name="connsiteX1031" fmla="*/ 489383 w 641585"/>
                <a:gd name="connsiteY1031" fmla="*/ 176265 h 337980"/>
                <a:gd name="connsiteX1032" fmla="*/ 500849 w 641585"/>
                <a:gd name="connsiteY1032" fmla="*/ 173729 h 337980"/>
                <a:gd name="connsiteX1033" fmla="*/ 502135 w 641585"/>
                <a:gd name="connsiteY1033" fmla="*/ 173265 h 337980"/>
                <a:gd name="connsiteX1034" fmla="*/ 502099 w 641585"/>
                <a:gd name="connsiteY1034" fmla="*/ 173801 h 337980"/>
                <a:gd name="connsiteX1035" fmla="*/ 503385 w 641585"/>
                <a:gd name="connsiteY1035" fmla="*/ 173086 h 337980"/>
                <a:gd name="connsiteX1036" fmla="*/ 501885 w 641585"/>
                <a:gd name="connsiteY1036" fmla="*/ 175729 h 337980"/>
                <a:gd name="connsiteX1037" fmla="*/ 502885 w 641585"/>
                <a:gd name="connsiteY1037" fmla="*/ 175837 h 337980"/>
                <a:gd name="connsiteX1038" fmla="*/ 499384 w 641585"/>
                <a:gd name="connsiteY1038" fmla="*/ 183588 h 337980"/>
                <a:gd name="connsiteX1039" fmla="*/ 496706 w 641585"/>
                <a:gd name="connsiteY1039" fmla="*/ 202911 h 337980"/>
                <a:gd name="connsiteX1040" fmla="*/ 494027 w 641585"/>
                <a:gd name="connsiteY1040" fmla="*/ 223164 h 337980"/>
                <a:gd name="connsiteX1041" fmla="*/ 493348 w 641585"/>
                <a:gd name="connsiteY1041" fmla="*/ 223878 h 337980"/>
                <a:gd name="connsiteX1042" fmla="*/ 494991 w 641585"/>
                <a:gd name="connsiteY1042" fmla="*/ 227986 h 337980"/>
                <a:gd name="connsiteX1043" fmla="*/ 477667 w 641585"/>
                <a:gd name="connsiteY1043" fmla="*/ 231486 h 337980"/>
                <a:gd name="connsiteX1044" fmla="*/ 345580 w 641585"/>
                <a:gd name="connsiteY1044" fmla="*/ 240023 h 337980"/>
                <a:gd name="connsiteX1045" fmla="*/ 354795 w 641585"/>
                <a:gd name="connsiteY1045" fmla="*/ 239595 h 337980"/>
                <a:gd name="connsiteX1046" fmla="*/ 341651 w 641585"/>
                <a:gd name="connsiteY1046" fmla="*/ 239237 h 337980"/>
                <a:gd name="connsiteX1047" fmla="*/ 345830 w 641585"/>
                <a:gd name="connsiteY1047" fmla="*/ 230629 h 337980"/>
                <a:gd name="connsiteX1048" fmla="*/ 346080 w 641585"/>
                <a:gd name="connsiteY1048" fmla="*/ 230772 h 337980"/>
                <a:gd name="connsiteX1049" fmla="*/ 345401 w 641585"/>
                <a:gd name="connsiteY1049" fmla="*/ 222343 h 337980"/>
                <a:gd name="connsiteX1050" fmla="*/ 346008 w 641585"/>
                <a:gd name="connsiteY1050" fmla="*/ 218485 h 337980"/>
                <a:gd name="connsiteX1051" fmla="*/ 346115 w 641585"/>
                <a:gd name="connsiteY1051" fmla="*/ 218556 h 337980"/>
                <a:gd name="connsiteX1052" fmla="*/ 345937 w 641585"/>
                <a:gd name="connsiteY1052" fmla="*/ 211841 h 337980"/>
                <a:gd name="connsiteX1053" fmla="*/ 346508 w 641585"/>
                <a:gd name="connsiteY1053" fmla="*/ 212448 h 337980"/>
                <a:gd name="connsiteX1054" fmla="*/ 346830 w 641585"/>
                <a:gd name="connsiteY1054" fmla="*/ 208662 h 337980"/>
                <a:gd name="connsiteX1055" fmla="*/ 345580 w 641585"/>
                <a:gd name="connsiteY1055" fmla="*/ 197375 h 337980"/>
                <a:gd name="connsiteX1056" fmla="*/ 345830 w 641585"/>
                <a:gd name="connsiteY1056" fmla="*/ 197554 h 337980"/>
                <a:gd name="connsiteX1057" fmla="*/ 345222 w 641585"/>
                <a:gd name="connsiteY1057" fmla="*/ 194268 h 337980"/>
                <a:gd name="connsiteX1058" fmla="*/ 345437 w 641585"/>
                <a:gd name="connsiteY1058" fmla="*/ 194089 h 337980"/>
                <a:gd name="connsiteX1059" fmla="*/ 345008 w 641585"/>
                <a:gd name="connsiteY1059" fmla="*/ 190838 h 337980"/>
                <a:gd name="connsiteX1060" fmla="*/ 394514 w 641585"/>
                <a:gd name="connsiteY1060" fmla="*/ 190732 h 337980"/>
                <a:gd name="connsiteX1061" fmla="*/ 395336 w 641585"/>
                <a:gd name="connsiteY1061" fmla="*/ 191481 h 337980"/>
                <a:gd name="connsiteX1062" fmla="*/ 400801 w 641585"/>
                <a:gd name="connsiteY1062" fmla="*/ 190589 h 337980"/>
                <a:gd name="connsiteX1063" fmla="*/ 402765 w 641585"/>
                <a:gd name="connsiteY1063" fmla="*/ 189945 h 337980"/>
                <a:gd name="connsiteX1064" fmla="*/ 396300 w 641585"/>
                <a:gd name="connsiteY1064" fmla="*/ 223092 h 337980"/>
                <a:gd name="connsiteX1065" fmla="*/ 395443 w 641585"/>
                <a:gd name="connsiteY1065" fmla="*/ 223521 h 337980"/>
                <a:gd name="connsiteX1066" fmla="*/ 395479 w 641585"/>
                <a:gd name="connsiteY1066" fmla="*/ 227629 h 337980"/>
                <a:gd name="connsiteX1067" fmla="*/ 395764 w 641585"/>
                <a:gd name="connsiteY1067" fmla="*/ 229165 h 337980"/>
                <a:gd name="connsiteX1068" fmla="*/ 395050 w 641585"/>
                <a:gd name="connsiteY1068" fmla="*/ 229665 h 337980"/>
                <a:gd name="connsiteX1069" fmla="*/ 395264 w 641585"/>
                <a:gd name="connsiteY1069" fmla="*/ 232415 h 337980"/>
                <a:gd name="connsiteX1070" fmla="*/ 394550 w 641585"/>
                <a:gd name="connsiteY1070" fmla="*/ 234308 h 337980"/>
                <a:gd name="connsiteX1071" fmla="*/ 395121 w 641585"/>
                <a:gd name="connsiteY1071" fmla="*/ 238559 h 337980"/>
                <a:gd name="connsiteX1072" fmla="*/ 394871 w 641585"/>
                <a:gd name="connsiteY1072" fmla="*/ 238416 h 337980"/>
                <a:gd name="connsiteX1073" fmla="*/ 349937 w 641585"/>
                <a:gd name="connsiteY1073" fmla="*/ 240988 h 337980"/>
                <a:gd name="connsiteX1074" fmla="*/ 355974 w 641585"/>
                <a:gd name="connsiteY1074" fmla="*/ 239952 h 337980"/>
                <a:gd name="connsiteX1075" fmla="*/ 345580 w 641585"/>
                <a:gd name="connsiteY1075" fmla="*/ 240023 h 337980"/>
                <a:gd name="connsiteX1076" fmla="*/ 332899 w 641585"/>
                <a:gd name="connsiteY1076" fmla="*/ 178944 h 337980"/>
                <a:gd name="connsiteX1077" fmla="*/ 330756 w 641585"/>
                <a:gd name="connsiteY1077" fmla="*/ 179659 h 337980"/>
                <a:gd name="connsiteX1078" fmla="*/ 330649 w 641585"/>
                <a:gd name="connsiteY1078" fmla="*/ 179016 h 337980"/>
                <a:gd name="connsiteX1079" fmla="*/ 324077 w 641585"/>
                <a:gd name="connsiteY1079" fmla="*/ 177801 h 337980"/>
                <a:gd name="connsiteX1080" fmla="*/ 324541 w 641585"/>
                <a:gd name="connsiteY1080" fmla="*/ 177373 h 337980"/>
                <a:gd name="connsiteX1081" fmla="*/ 323148 w 641585"/>
                <a:gd name="connsiteY1081" fmla="*/ 178623 h 337980"/>
                <a:gd name="connsiteX1082" fmla="*/ 315897 w 641585"/>
                <a:gd name="connsiteY1082" fmla="*/ 178480 h 337980"/>
                <a:gd name="connsiteX1083" fmla="*/ 314326 w 641585"/>
                <a:gd name="connsiteY1083" fmla="*/ 179516 h 337980"/>
                <a:gd name="connsiteX1084" fmla="*/ 314969 w 641585"/>
                <a:gd name="connsiteY1084" fmla="*/ 178944 h 337980"/>
                <a:gd name="connsiteX1085" fmla="*/ 312325 w 641585"/>
                <a:gd name="connsiteY1085" fmla="*/ 178980 h 337980"/>
                <a:gd name="connsiteX1086" fmla="*/ 310897 w 641585"/>
                <a:gd name="connsiteY1086" fmla="*/ 178015 h 337980"/>
                <a:gd name="connsiteX1087" fmla="*/ 312254 w 641585"/>
                <a:gd name="connsiteY1087" fmla="*/ 177373 h 337980"/>
                <a:gd name="connsiteX1088" fmla="*/ 308503 w 641585"/>
                <a:gd name="connsiteY1088" fmla="*/ 178123 h 337980"/>
                <a:gd name="connsiteX1089" fmla="*/ 300181 w 641585"/>
                <a:gd name="connsiteY1089" fmla="*/ 176551 h 337980"/>
                <a:gd name="connsiteX1090" fmla="*/ 292716 w 641585"/>
                <a:gd name="connsiteY1090" fmla="*/ 176301 h 337980"/>
                <a:gd name="connsiteX1091" fmla="*/ 291716 w 641585"/>
                <a:gd name="connsiteY1091" fmla="*/ 174622 h 337980"/>
                <a:gd name="connsiteX1092" fmla="*/ 283679 w 641585"/>
                <a:gd name="connsiteY1092" fmla="*/ 174086 h 337980"/>
                <a:gd name="connsiteX1093" fmla="*/ 284036 w 641585"/>
                <a:gd name="connsiteY1093" fmla="*/ 174051 h 337980"/>
                <a:gd name="connsiteX1094" fmla="*/ 266284 w 641585"/>
                <a:gd name="connsiteY1094" fmla="*/ 171765 h 337980"/>
                <a:gd name="connsiteX1095" fmla="*/ 263962 w 641585"/>
                <a:gd name="connsiteY1095" fmla="*/ 172729 h 337980"/>
                <a:gd name="connsiteX1096" fmla="*/ 250032 w 641585"/>
                <a:gd name="connsiteY1096" fmla="*/ 171657 h 337980"/>
                <a:gd name="connsiteX1097" fmla="*/ 245281 w 641585"/>
                <a:gd name="connsiteY1097" fmla="*/ 170014 h 337980"/>
                <a:gd name="connsiteX1098" fmla="*/ 245996 w 641585"/>
                <a:gd name="connsiteY1098" fmla="*/ 169979 h 337980"/>
                <a:gd name="connsiteX1099" fmla="*/ 240566 w 641585"/>
                <a:gd name="connsiteY1099" fmla="*/ 169265 h 337980"/>
                <a:gd name="connsiteX1100" fmla="*/ 240995 w 641585"/>
                <a:gd name="connsiteY1100" fmla="*/ 164657 h 337980"/>
                <a:gd name="connsiteX1101" fmla="*/ 242031 w 641585"/>
                <a:gd name="connsiteY1101" fmla="*/ 160799 h 337980"/>
                <a:gd name="connsiteX1102" fmla="*/ 242995 w 641585"/>
                <a:gd name="connsiteY1102" fmla="*/ 159942 h 337980"/>
                <a:gd name="connsiteX1103" fmla="*/ 242531 w 641585"/>
                <a:gd name="connsiteY1103" fmla="*/ 158013 h 337980"/>
                <a:gd name="connsiteX1104" fmla="*/ 243567 w 641585"/>
                <a:gd name="connsiteY1104" fmla="*/ 157335 h 337980"/>
                <a:gd name="connsiteX1105" fmla="*/ 244746 w 641585"/>
                <a:gd name="connsiteY1105" fmla="*/ 148798 h 337980"/>
                <a:gd name="connsiteX1106" fmla="*/ 243888 w 641585"/>
                <a:gd name="connsiteY1106" fmla="*/ 145690 h 337980"/>
                <a:gd name="connsiteX1107" fmla="*/ 245138 w 641585"/>
                <a:gd name="connsiteY1107" fmla="*/ 144333 h 337980"/>
                <a:gd name="connsiteX1108" fmla="*/ 244960 w 641585"/>
                <a:gd name="connsiteY1108" fmla="*/ 144762 h 337980"/>
                <a:gd name="connsiteX1109" fmla="*/ 245567 w 641585"/>
                <a:gd name="connsiteY1109" fmla="*/ 145083 h 337980"/>
                <a:gd name="connsiteX1110" fmla="*/ 245781 w 641585"/>
                <a:gd name="connsiteY1110" fmla="*/ 139654 h 337980"/>
                <a:gd name="connsiteX1111" fmla="*/ 245067 w 641585"/>
                <a:gd name="connsiteY1111" fmla="*/ 140368 h 337980"/>
                <a:gd name="connsiteX1112" fmla="*/ 245388 w 641585"/>
                <a:gd name="connsiteY1112" fmla="*/ 138618 h 337980"/>
                <a:gd name="connsiteX1113" fmla="*/ 245853 w 641585"/>
                <a:gd name="connsiteY1113" fmla="*/ 139046 h 337980"/>
                <a:gd name="connsiteX1114" fmla="*/ 246531 w 641585"/>
                <a:gd name="connsiteY1114" fmla="*/ 136475 h 337980"/>
                <a:gd name="connsiteX1115" fmla="*/ 245817 w 641585"/>
                <a:gd name="connsiteY1115" fmla="*/ 136761 h 337980"/>
                <a:gd name="connsiteX1116" fmla="*/ 246781 w 641585"/>
                <a:gd name="connsiteY1116" fmla="*/ 133653 h 337980"/>
                <a:gd name="connsiteX1117" fmla="*/ 245710 w 641585"/>
                <a:gd name="connsiteY1117" fmla="*/ 133367 h 337980"/>
                <a:gd name="connsiteX1118" fmla="*/ 247960 w 641585"/>
                <a:gd name="connsiteY1118" fmla="*/ 127080 h 337980"/>
                <a:gd name="connsiteX1119" fmla="*/ 247246 w 641585"/>
                <a:gd name="connsiteY1119" fmla="*/ 125973 h 337980"/>
                <a:gd name="connsiteX1120" fmla="*/ 247889 w 641585"/>
                <a:gd name="connsiteY1120" fmla="*/ 126009 h 337980"/>
                <a:gd name="connsiteX1121" fmla="*/ 249103 w 641585"/>
                <a:gd name="connsiteY1121" fmla="*/ 122973 h 337980"/>
                <a:gd name="connsiteX1122" fmla="*/ 249532 w 641585"/>
                <a:gd name="connsiteY1122" fmla="*/ 123259 h 337980"/>
                <a:gd name="connsiteX1123" fmla="*/ 248282 w 641585"/>
                <a:gd name="connsiteY1123" fmla="*/ 122437 h 337980"/>
                <a:gd name="connsiteX1124" fmla="*/ 248460 w 641585"/>
                <a:gd name="connsiteY1124" fmla="*/ 118937 h 337980"/>
                <a:gd name="connsiteX1125" fmla="*/ 247460 w 641585"/>
                <a:gd name="connsiteY1125" fmla="*/ 118044 h 337980"/>
                <a:gd name="connsiteX1126" fmla="*/ 248032 w 641585"/>
                <a:gd name="connsiteY1126" fmla="*/ 118437 h 337980"/>
                <a:gd name="connsiteX1127" fmla="*/ 247996 w 641585"/>
                <a:gd name="connsiteY1127" fmla="*/ 117151 h 337980"/>
                <a:gd name="connsiteX1128" fmla="*/ 248889 w 641585"/>
                <a:gd name="connsiteY1128" fmla="*/ 116579 h 337980"/>
                <a:gd name="connsiteX1129" fmla="*/ 249567 w 641585"/>
                <a:gd name="connsiteY1129" fmla="*/ 117329 h 337980"/>
                <a:gd name="connsiteX1130" fmla="*/ 248710 w 641585"/>
                <a:gd name="connsiteY1130" fmla="*/ 115400 h 337980"/>
                <a:gd name="connsiteX1131" fmla="*/ 250175 w 641585"/>
                <a:gd name="connsiteY1131" fmla="*/ 111543 h 337980"/>
                <a:gd name="connsiteX1132" fmla="*/ 250318 w 641585"/>
                <a:gd name="connsiteY1132" fmla="*/ 107935 h 337980"/>
                <a:gd name="connsiteX1133" fmla="*/ 251925 w 641585"/>
                <a:gd name="connsiteY1133" fmla="*/ 107685 h 337980"/>
                <a:gd name="connsiteX1134" fmla="*/ 252139 w 641585"/>
                <a:gd name="connsiteY1134" fmla="*/ 103792 h 337980"/>
                <a:gd name="connsiteX1135" fmla="*/ 252175 w 641585"/>
                <a:gd name="connsiteY1135" fmla="*/ 103971 h 337980"/>
                <a:gd name="connsiteX1136" fmla="*/ 253175 w 641585"/>
                <a:gd name="connsiteY1136" fmla="*/ 97398 h 337980"/>
                <a:gd name="connsiteX1137" fmla="*/ 253997 w 641585"/>
                <a:gd name="connsiteY1137" fmla="*/ 97327 h 337980"/>
                <a:gd name="connsiteX1138" fmla="*/ 253925 w 641585"/>
                <a:gd name="connsiteY1138" fmla="*/ 97506 h 337980"/>
                <a:gd name="connsiteX1139" fmla="*/ 256354 w 641585"/>
                <a:gd name="connsiteY1139" fmla="*/ 97470 h 337980"/>
                <a:gd name="connsiteX1140" fmla="*/ 255926 w 641585"/>
                <a:gd name="connsiteY1140" fmla="*/ 97720 h 337980"/>
                <a:gd name="connsiteX1141" fmla="*/ 266212 w 641585"/>
                <a:gd name="connsiteY1141" fmla="*/ 97684 h 337980"/>
                <a:gd name="connsiteX1142" fmla="*/ 265963 w 641585"/>
                <a:gd name="connsiteY1142" fmla="*/ 96934 h 337980"/>
                <a:gd name="connsiteX1143" fmla="*/ 281393 w 641585"/>
                <a:gd name="connsiteY1143" fmla="*/ 97684 h 337980"/>
                <a:gd name="connsiteX1144" fmla="*/ 281322 w 641585"/>
                <a:gd name="connsiteY1144" fmla="*/ 97863 h 337980"/>
                <a:gd name="connsiteX1145" fmla="*/ 301610 w 641585"/>
                <a:gd name="connsiteY1145" fmla="*/ 98113 h 337980"/>
                <a:gd name="connsiteX1146" fmla="*/ 301931 w 641585"/>
                <a:gd name="connsiteY1146" fmla="*/ 98684 h 337980"/>
                <a:gd name="connsiteX1147" fmla="*/ 309682 w 641585"/>
                <a:gd name="connsiteY1147" fmla="*/ 97220 h 337980"/>
                <a:gd name="connsiteX1148" fmla="*/ 312183 w 641585"/>
                <a:gd name="connsiteY1148" fmla="*/ 98363 h 337980"/>
                <a:gd name="connsiteX1149" fmla="*/ 316647 w 641585"/>
                <a:gd name="connsiteY1149" fmla="*/ 97613 h 337980"/>
                <a:gd name="connsiteX1150" fmla="*/ 315683 w 641585"/>
                <a:gd name="connsiteY1150" fmla="*/ 97827 h 337980"/>
                <a:gd name="connsiteX1151" fmla="*/ 321684 w 641585"/>
                <a:gd name="connsiteY1151" fmla="*/ 97899 h 337980"/>
                <a:gd name="connsiteX1152" fmla="*/ 320576 w 641585"/>
                <a:gd name="connsiteY1152" fmla="*/ 96613 h 337980"/>
                <a:gd name="connsiteX1153" fmla="*/ 324363 w 641585"/>
                <a:gd name="connsiteY1153" fmla="*/ 98005 h 337980"/>
                <a:gd name="connsiteX1154" fmla="*/ 324363 w 641585"/>
                <a:gd name="connsiteY1154" fmla="*/ 97006 h 337980"/>
                <a:gd name="connsiteX1155" fmla="*/ 335471 w 641585"/>
                <a:gd name="connsiteY1155" fmla="*/ 100077 h 337980"/>
                <a:gd name="connsiteX1156" fmla="*/ 340936 w 641585"/>
                <a:gd name="connsiteY1156" fmla="*/ 100434 h 337980"/>
                <a:gd name="connsiteX1157" fmla="*/ 340293 w 641585"/>
                <a:gd name="connsiteY1157" fmla="*/ 110257 h 337980"/>
                <a:gd name="connsiteX1158" fmla="*/ 339722 w 641585"/>
                <a:gd name="connsiteY1158" fmla="*/ 110400 h 337980"/>
                <a:gd name="connsiteX1159" fmla="*/ 341186 w 641585"/>
                <a:gd name="connsiteY1159" fmla="*/ 114615 h 337980"/>
                <a:gd name="connsiteX1160" fmla="*/ 340043 w 641585"/>
                <a:gd name="connsiteY1160" fmla="*/ 115865 h 337980"/>
                <a:gd name="connsiteX1161" fmla="*/ 340829 w 641585"/>
                <a:gd name="connsiteY1161" fmla="*/ 118258 h 337980"/>
                <a:gd name="connsiteX1162" fmla="*/ 340615 w 641585"/>
                <a:gd name="connsiteY1162" fmla="*/ 117722 h 337980"/>
                <a:gd name="connsiteX1163" fmla="*/ 340615 w 641585"/>
                <a:gd name="connsiteY1163" fmla="*/ 120901 h 337980"/>
                <a:gd name="connsiteX1164" fmla="*/ 341900 w 641585"/>
                <a:gd name="connsiteY1164" fmla="*/ 120365 h 337980"/>
                <a:gd name="connsiteX1165" fmla="*/ 340543 w 641585"/>
                <a:gd name="connsiteY1165" fmla="*/ 122294 h 337980"/>
                <a:gd name="connsiteX1166" fmla="*/ 341543 w 641585"/>
                <a:gd name="connsiteY1166" fmla="*/ 122366 h 337980"/>
                <a:gd name="connsiteX1167" fmla="*/ 338614 w 641585"/>
                <a:gd name="connsiteY1167" fmla="*/ 128116 h 337980"/>
                <a:gd name="connsiteX1168" fmla="*/ 337436 w 641585"/>
                <a:gd name="connsiteY1168" fmla="*/ 156299 h 337980"/>
                <a:gd name="connsiteX1169" fmla="*/ 336650 w 641585"/>
                <a:gd name="connsiteY1169" fmla="*/ 156656 h 337980"/>
                <a:gd name="connsiteX1170" fmla="*/ 337186 w 641585"/>
                <a:gd name="connsiteY1170" fmla="*/ 159406 h 337980"/>
                <a:gd name="connsiteX1171" fmla="*/ 337650 w 641585"/>
                <a:gd name="connsiteY1171" fmla="*/ 160442 h 337980"/>
                <a:gd name="connsiteX1172" fmla="*/ 336971 w 641585"/>
                <a:gd name="connsiteY1172" fmla="*/ 160799 h 337980"/>
                <a:gd name="connsiteX1173" fmla="*/ 337400 w 641585"/>
                <a:gd name="connsiteY1173" fmla="*/ 162442 h 337980"/>
                <a:gd name="connsiteX1174" fmla="*/ 336686 w 641585"/>
                <a:gd name="connsiteY1174" fmla="*/ 163442 h 337980"/>
                <a:gd name="connsiteX1175" fmla="*/ 336900 w 641585"/>
                <a:gd name="connsiteY1175" fmla="*/ 174194 h 337980"/>
                <a:gd name="connsiteX1176" fmla="*/ 336185 w 641585"/>
                <a:gd name="connsiteY1176" fmla="*/ 179409 h 337980"/>
                <a:gd name="connsiteX1177" fmla="*/ 332899 w 641585"/>
                <a:gd name="connsiteY1177" fmla="*/ 178944 h 337980"/>
                <a:gd name="connsiteX1178" fmla="*/ 227458 w 641585"/>
                <a:gd name="connsiteY1178" fmla="*/ 167943 h 337980"/>
                <a:gd name="connsiteX1179" fmla="*/ 226922 w 641585"/>
                <a:gd name="connsiteY1179" fmla="*/ 167193 h 337980"/>
                <a:gd name="connsiteX1180" fmla="*/ 225886 w 641585"/>
                <a:gd name="connsiteY1180" fmla="*/ 167371 h 337980"/>
                <a:gd name="connsiteX1181" fmla="*/ 225850 w 641585"/>
                <a:gd name="connsiteY1181" fmla="*/ 167228 h 337980"/>
                <a:gd name="connsiteX1182" fmla="*/ 224957 w 641585"/>
                <a:gd name="connsiteY1182" fmla="*/ 167514 h 337980"/>
                <a:gd name="connsiteX1183" fmla="*/ 225243 w 641585"/>
                <a:gd name="connsiteY1183" fmla="*/ 167907 h 337980"/>
                <a:gd name="connsiteX1184" fmla="*/ 218706 w 641585"/>
                <a:gd name="connsiteY1184" fmla="*/ 165800 h 337980"/>
                <a:gd name="connsiteX1185" fmla="*/ 201526 w 641585"/>
                <a:gd name="connsiteY1185" fmla="*/ 163799 h 337980"/>
                <a:gd name="connsiteX1186" fmla="*/ 204026 w 641585"/>
                <a:gd name="connsiteY1186" fmla="*/ 163264 h 337980"/>
                <a:gd name="connsiteX1187" fmla="*/ 200097 w 641585"/>
                <a:gd name="connsiteY1187" fmla="*/ 162549 h 337980"/>
                <a:gd name="connsiteX1188" fmla="*/ 203633 w 641585"/>
                <a:gd name="connsiteY1188" fmla="*/ 162835 h 337980"/>
                <a:gd name="connsiteX1189" fmla="*/ 188774 w 641585"/>
                <a:gd name="connsiteY1189" fmla="*/ 159227 h 337980"/>
                <a:gd name="connsiteX1190" fmla="*/ 187524 w 641585"/>
                <a:gd name="connsiteY1190" fmla="*/ 159442 h 337980"/>
                <a:gd name="connsiteX1191" fmla="*/ 187238 w 641585"/>
                <a:gd name="connsiteY1191" fmla="*/ 159263 h 337980"/>
                <a:gd name="connsiteX1192" fmla="*/ 185059 w 641585"/>
                <a:gd name="connsiteY1192" fmla="*/ 159442 h 337980"/>
                <a:gd name="connsiteX1193" fmla="*/ 182881 w 641585"/>
                <a:gd name="connsiteY1193" fmla="*/ 157370 h 337980"/>
                <a:gd name="connsiteX1194" fmla="*/ 174165 w 641585"/>
                <a:gd name="connsiteY1194" fmla="*/ 155155 h 337980"/>
                <a:gd name="connsiteX1195" fmla="*/ 174308 w 641585"/>
                <a:gd name="connsiteY1195" fmla="*/ 155906 h 337980"/>
                <a:gd name="connsiteX1196" fmla="*/ 171379 w 641585"/>
                <a:gd name="connsiteY1196" fmla="*/ 154548 h 337980"/>
                <a:gd name="connsiteX1197" fmla="*/ 171558 w 641585"/>
                <a:gd name="connsiteY1197" fmla="*/ 153727 h 337980"/>
                <a:gd name="connsiteX1198" fmla="*/ 167343 w 641585"/>
                <a:gd name="connsiteY1198" fmla="*/ 153334 h 337980"/>
                <a:gd name="connsiteX1199" fmla="*/ 169986 w 641585"/>
                <a:gd name="connsiteY1199" fmla="*/ 153334 h 337980"/>
                <a:gd name="connsiteX1200" fmla="*/ 166486 w 641585"/>
                <a:gd name="connsiteY1200" fmla="*/ 152012 h 337980"/>
                <a:gd name="connsiteX1201" fmla="*/ 166986 w 641585"/>
                <a:gd name="connsiteY1201" fmla="*/ 149583 h 337980"/>
                <a:gd name="connsiteX1202" fmla="*/ 166200 w 641585"/>
                <a:gd name="connsiteY1202" fmla="*/ 149619 h 337980"/>
                <a:gd name="connsiteX1203" fmla="*/ 167986 w 641585"/>
                <a:gd name="connsiteY1203" fmla="*/ 141190 h 337980"/>
                <a:gd name="connsiteX1204" fmla="*/ 168165 w 641585"/>
                <a:gd name="connsiteY1204" fmla="*/ 141261 h 337980"/>
                <a:gd name="connsiteX1205" fmla="*/ 169986 w 641585"/>
                <a:gd name="connsiteY1205" fmla="*/ 130116 h 337980"/>
                <a:gd name="connsiteX1206" fmla="*/ 170593 w 641585"/>
                <a:gd name="connsiteY1206" fmla="*/ 130045 h 337980"/>
                <a:gd name="connsiteX1207" fmla="*/ 169843 w 641585"/>
                <a:gd name="connsiteY1207" fmla="*/ 125473 h 337980"/>
                <a:gd name="connsiteX1208" fmla="*/ 171201 w 641585"/>
                <a:gd name="connsiteY1208" fmla="*/ 124366 h 337980"/>
                <a:gd name="connsiteX1209" fmla="*/ 170879 w 641585"/>
                <a:gd name="connsiteY1209" fmla="*/ 121758 h 337980"/>
                <a:gd name="connsiteX1210" fmla="*/ 170986 w 641585"/>
                <a:gd name="connsiteY1210" fmla="*/ 122330 h 337980"/>
                <a:gd name="connsiteX1211" fmla="*/ 171629 w 641585"/>
                <a:gd name="connsiteY1211" fmla="*/ 119044 h 337980"/>
                <a:gd name="connsiteX1212" fmla="*/ 170272 w 641585"/>
                <a:gd name="connsiteY1212" fmla="*/ 119366 h 337980"/>
                <a:gd name="connsiteX1213" fmla="*/ 172022 w 641585"/>
                <a:gd name="connsiteY1213" fmla="*/ 117615 h 337980"/>
                <a:gd name="connsiteX1214" fmla="*/ 171022 w 641585"/>
                <a:gd name="connsiteY1214" fmla="*/ 117365 h 337980"/>
                <a:gd name="connsiteX1215" fmla="*/ 175201 w 641585"/>
                <a:gd name="connsiteY1215" fmla="*/ 112079 h 337980"/>
                <a:gd name="connsiteX1216" fmla="*/ 180345 w 641585"/>
                <a:gd name="connsiteY1216" fmla="*/ 95362 h 337980"/>
                <a:gd name="connsiteX1217" fmla="*/ 208384 w 641585"/>
                <a:gd name="connsiteY1217" fmla="*/ 97791 h 337980"/>
                <a:gd name="connsiteX1218" fmla="*/ 230065 w 641585"/>
                <a:gd name="connsiteY1218" fmla="*/ 97613 h 337980"/>
                <a:gd name="connsiteX1219" fmla="*/ 242281 w 641585"/>
                <a:gd name="connsiteY1219" fmla="*/ 97006 h 337980"/>
                <a:gd name="connsiteX1220" fmla="*/ 241281 w 641585"/>
                <a:gd name="connsiteY1220" fmla="*/ 100863 h 337980"/>
                <a:gd name="connsiteX1221" fmla="*/ 241102 w 641585"/>
                <a:gd name="connsiteY1221" fmla="*/ 100792 h 337980"/>
                <a:gd name="connsiteX1222" fmla="*/ 239709 w 641585"/>
                <a:gd name="connsiteY1222" fmla="*/ 111079 h 337980"/>
                <a:gd name="connsiteX1223" fmla="*/ 239102 w 641585"/>
                <a:gd name="connsiteY1223" fmla="*/ 111150 h 337980"/>
                <a:gd name="connsiteX1224" fmla="*/ 240209 w 641585"/>
                <a:gd name="connsiteY1224" fmla="*/ 115329 h 337980"/>
                <a:gd name="connsiteX1225" fmla="*/ 238959 w 641585"/>
                <a:gd name="connsiteY1225" fmla="*/ 116436 h 337980"/>
                <a:gd name="connsiteX1226" fmla="*/ 239531 w 641585"/>
                <a:gd name="connsiteY1226" fmla="*/ 118830 h 337980"/>
                <a:gd name="connsiteX1227" fmla="*/ 239352 w 641585"/>
                <a:gd name="connsiteY1227" fmla="*/ 118294 h 337980"/>
                <a:gd name="connsiteX1228" fmla="*/ 239066 w 641585"/>
                <a:gd name="connsiteY1228" fmla="*/ 121366 h 337980"/>
                <a:gd name="connsiteX1229" fmla="*/ 240388 w 641585"/>
                <a:gd name="connsiteY1229" fmla="*/ 120973 h 337980"/>
                <a:gd name="connsiteX1230" fmla="*/ 238888 w 641585"/>
                <a:gd name="connsiteY1230" fmla="*/ 122723 h 337980"/>
                <a:gd name="connsiteX1231" fmla="*/ 239888 w 641585"/>
                <a:gd name="connsiteY1231" fmla="*/ 122866 h 337980"/>
                <a:gd name="connsiteX1232" fmla="*/ 236530 w 641585"/>
                <a:gd name="connsiteY1232" fmla="*/ 128152 h 337980"/>
                <a:gd name="connsiteX1233" fmla="*/ 233423 w 641585"/>
                <a:gd name="connsiteY1233" fmla="*/ 155191 h 337980"/>
                <a:gd name="connsiteX1234" fmla="*/ 232637 w 641585"/>
                <a:gd name="connsiteY1234" fmla="*/ 155477 h 337980"/>
                <a:gd name="connsiteX1235" fmla="*/ 232994 w 641585"/>
                <a:gd name="connsiteY1235" fmla="*/ 158192 h 337980"/>
                <a:gd name="connsiteX1236" fmla="*/ 233387 w 641585"/>
                <a:gd name="connsiteY1236" fmla="*/ 159227 h 337980"/>
                <a:gd name="connsiteX1237" fmla="*/ 232673 w 641585"/>
                <a:gd name="connsiteY1237" fmla="*/ 159513 h 337980"/>
                <a:gd name="connsiteX1238" fmla="*/ 232994 w 641585"/>
                <a:gd name="connsiteY1238" fmla="*/ 161121 h 337980"/>
                <a:gd name="connsiteX1239" fmla="*/ 232208 w 641585"/>
                <a:gd name="connsiteY1239" fmla="*/ 162014 h 337980"/>
                <a:gd name="connsiteX1240" fmla="*/ 231994 w 641585"/>
                <a:gd name="connsiteY1240" fmla="*/ 169014 h 337980"/>
                <a:gd name="connsiteX1241" fmla="*/ 228886 w 641585"/>
                <a:gd name="connsiteY1241" fmla="*/ 168729 h 337980"/>
                <a:gd name="connsiteX1242" fmla="*/ 227458 w 641585"/>
                <a:gd name="connsiteY1242" fmla="*/ 167943 h 337980"/>
                <a:gd name="connsiteX1243" fmla="*/ 187274 w 641585"/>
                <a:gd name="connsiteY1243" fmla="*/ 81754 h 337980"/>
                <a:gd name="connsiteX1244" fmla="*/ 187310 w 641585"/>
                <a:gd name="connsiteY1244" fmla="*/ 80575 h 337980"/>
                <a:gd name="connsiteX1245" fmla="*/ 188095 w 641585"/>
                <a:gd name="connsiteY1245" fmla="*/ 80539 h 337980"/>
                <a:gd name="connsiteX1246" fmla="*/ 188489 w 641585"/>
                <a:gd name="connsiteY1246" fmla="*/ 78824 h 337980"/>
                <a:gd name="connsiteX1247" fmla="*/ 189596 w 641585"/>
                <a:gd name="connsiteY1247" fmla="*/ 78217 h 337980"/>
                <a:gd name="connsiteX1248" fmla="*/ 194739 w 641585"/>
                <a:gd name="connsiteY1248" fmla="*/ 68323 h 337980"/>
                <a:gd name="connsiteX1249" fmla="*/ 205490 w 641585"/>
                <a:gd name="connsiteY1249" fmla="*/ 52321 h 337980"/>
                <a:gd name="connsiteX1250" fmla="*/ 220707 w 641585"/>
                <a:gd name="connsiteY1250" fmla="*/ 38427 h 337980"/>
                <a:gd name="connsiteX1251" fmla="*/ 233530 w 641585"/>
                <a:gd name="connsiteY1251" fmla="*/ 36462 h 337980"/>
                <a:gd name="connsiteX1252" fmla="*/ 254818 w 641585"/>
                <a:gd name="connsiteY1252" fmla="*/ 36926 h 337980"/>
                <a:gd name="connsiteX1253" fmla="*/ 256033 w 641585"/>
                <a:gd name="connsiteY1253" fmla="*/ 36891 h 337980"/>
                <a:gd name="connsiteX1254" fmla="*/ 254140 w 641585"/>
                <a:gd name="connsiteY1254" fmla="*/ 48071 h 337980"/>
                <a:gd name="connsiteX1255" fmla="*/ 248389 w 641585"/>
                <a:gd name="connsiteY1255" fmla="*/ 64037 h 337980"/>
                <a:gd name="connsiteX1256" fmla="*/ 245996 w 641585"/>
                <a:gd name="connsiteY1256" fmla="*/ 74860 h 337980"/>
                <a:gd name="connsiteX1257" fmla="*/ 245388 w 641585"/>
                <a:gd name="connsiteY1257" fmla="*/ 81575 h 337980"/>
                <a:gd name="connsiteX1258" fmla="*/ 244603 w 641585"/>
                <a:gd name="connsiteY1258" fmla="*/ 82182 h 337980"/>
                <a:gd name="connsiteX1259" fmla="*/ 244281 w 641585"/>
                <a:gd name="connsiteY1259" fmla="*/ 84361 h 337980"/>
                <a:gd name="connsiteX1260" fmla="*/ 244102 w 641585"/>
                <a:gd name="connsiteY1260" fmla="*/ 84289 h 337980"/>
                <a:gd name="connsiteX1261" fmla="*/ 243924 w 641585"/>
                <a:gd name="connsiteY1261" fmla="*/ 86825 h 337980"/>
                <a:gd name="connsiteX1262" fmla="*/ 236387 w 641585"/>
                <a:gd name="connsiteY1262" fmla="*/ 86754 h 337980"/>
                <a:gd name="connsiteX1263" fmla="*/ 230672 w 641585"/>
                <a:gd name="connsiteY1263" fmla="*/ 88004 h 337980"/>
                <a:gd name="connsiteX1264" fmla="*/ 229101 w 641585"/>
                <a:gd name="connsiteY1264" fmla="*/ 87540 h 337980"/>
                <a:gd name="connsiteX1265" fmla="*/ 228493 w 641585"/>
                <a:gd name="connsiteY1265" fmla="*/ 86861 h 337980"/>
                <a:gd name="connsiteX1266" fmla="*/ 227529 w 641585"/>
                <a:gd name="connsiteY1266" fmla="*/ 87219 h 337980"/>
                <a:gd name="connsiteX1267" fmla="*/ 227493 w 641585"/>
                <a:gd name="connsiteY1267" fmla="*/ 87076 h 337980"/>
                <a:gd name="connsiteX1268" fmla="*/ 226707 w 641585"/>
                <a:gd name="connsiteY1268" fmla="*/ 87504 h 337980"/>
                <a:gd name="connsiteX1269" fmla="*/ 227065 w 641585"/>
                <a:gd name="connsiteY1269" fmla="*/ 87861 h 337980"/>
                <a:gd name="connsiteX1270" fmla="*/ 220564 w 641585"/>
                <a:gd name="connsiteY1270" fmla="*/ 86897 h 337980"/>
                <a:gd name="connsiteX1271" fmla="*/ 204062 w 641585"/>
                <a:gd name="connsiteY1271" fmla="*/ 88290 h 337980"/>
                <a:gd name="connsiteX1272" fmla="*/ 206276 w 641585"/>
                <a:gd name="connsiteY1272" fmla="*/ 87219 h 337980"/>
                <a:gd name="connsiteX1273" fmla="*/ 202454 w 641585"/>
                <a:gd name="connsiteY1273" fmla="*/ 87325 h 337980"/>
                <a:gd name="connsiteX1274" fmla="*/ 205812 w 641585"/>
                <a:gd name="connsiteY1274" fmla="*/ 86825 h 337980"/>
                <a:gd name="connsiteX1275" fmla="*/ 191239 w 641585"/>
                <a:gd name="connsiteY1275" fmla="*/ 86433 h 337980"/>
                <a:gd name="connsiteX1276" fmla="*/ 190131 w 641585"/>
                <a:gd name="connsiteY1276" fmla="*/ 86897 h 337980"/>
                <a:gd name="connsiteX1277" fmla="*/ 189810 w 641585"/>
                <a:gd name="connsiteY1277" fmla="*/ 86790 h 337980"/>
                <a:gd name="connsiteX1278" fmla="*/ 187810 w 641585"/>
                <a:gd name="connsiteY1278" fmla="*/ 87433 h 337980"/>
                <a:gd name="connsiteX1279" fmla="*/ 185381 w 641585"/>
                <a:gd name="connsiteY1279" fmla="*/ 85861 h 337980"/>
                <a:gd name="connsiteX1280" fmla="*/ 184988 w 641585"/>
                <a:gd name="connsiteY1280" fmla="*/ 85790 h 337980"/>
                <a:gd name="connsiteX1281" fmla="*/ 185774 w 641585"/>
                <a:gd name="connsiteY1281" fmla="*/ 84575 h 337980"/>
                <a:gd name="connsiteX1282" fmla="*/ 186631 w 641585"/>
                <a:gd name="connsiteY1282" fmla="*/ 84540 h 337980"/>
                <a:gd name="connsiteX1283" fmla="*/ 187274 w 641585"/>
                <a:gd name="connsiteY1283" fmla="*/ 81754 h 337980"/>
                <a:gd name="connsiteX1284" fmla="*/ 233851 w 641585"/>
                <a:gd name="connsiteY1284" fmla="*/ 27425 h 337980"/>
                <a:gd name="connsiteX1285" fmla="*/ 233958 w 641585"/>
                <a:gd name="connsiteY1285" fmla="*/ 28032 h 337980"/>
                <a:gd name="connsiteX1286" fmla="*/ 233137 w 641585"/>
                <a:gd name="connsiteY1286" fmla="*/ 27925 h 337980"/>
                <a:gd name="connsiteX1287" fmla="*/ 233851 w 641585"/>
                <a:gd name="connsiteY1287" fmla="*/ 27425 h 337980"/>
                <a:gd name="connsiteX1288" fmla="*/ 268713 w 641585"/>
                <a:gd name="connsiteY1288" fmla="*/ 36212 h 337980"/>
                <a:gd name="connsiteX1289" fmla="*/ 277071 w 641585"/>
                <a:gd name="connsiteY1289" fmla="*/ 35176 h 337980"/>
                <a:gd name="connsiteX1290" fmla="*/ 278035 w 641585"/>
                <a:gd name="connsiteY1290" fmla="*/ 35784 h 337980"/>
                <a:gd name="connsiteX1291" fmla="*/ 280786 w 641585"/>
                <a:gd name="connsiteY1291" fmla="*/ 35569 h 337980"/>
                <a:gd name="connsiteX1292" fmla="*/ 280750 w 641585"/>
                <a:gd name="connsiteY1292" fmla="*/ 35748 h 337980"/>
                <a:gd name="connsiteX1293" fmla="*/ 284143 w 641585"/>
                <a:gd name="connsiteY1293" fmla="*/ 35283 h 337980"/>
                <a:gd name="connsiteX1294" fmla="*/ 284107 w 641585"/>
                <a:gd name="connsiteY1294" fmla="*/ 35462 h 337980"/>
                <a:gd name="connsiteX1295" fmla="*/ 285679 w 641585"/>
                <a:gd name="connsiteY1295" fmla="*/ 35355 h 337980"/>
                <a:gd name="connsiteX1296" fmla="*/ 285394 w 641585"/>
                <a:gd name="connsiteY1296" fmla="*/ 35605 h 337980"/>
                <a:gd name="connsiteX1297" fmla="*/ 292001 w 641585"/>
                <a:gd name="connsiteY1297" fmla="*/ 35283 h 337980"/>
                <a:gd name="connsiteX1298" fmla="*/ 291823 w 641585"/>
                <a:gd name="connsiteY1298" fmla="*/ 34534 h 337980"/>
                <a:gd name="connsiteX1299" fmla="*/ 301753 w 641585"/>
                <a:gd name="connsiteY1299" fmla="*/ 34819 h 337980"/>
                <a:gd name="connsiteX1300" fmla="*/ 301681 w 641585"/>
                <a:gd name="connsiteY1300" fmla="*/ 34998 h 337980"/>
                <a:gd name="connsiteX1301" fmla="*/ 314718 w 641585"/>
                <a:gd name="connsiteY1301" fmla="*/ 34605 h 337980"/>
                <a:gd name="connsiteX1302" fmla="*/ 314933 w 641585"/>
                <a:gd name="connsiteY1302" fmla="*/ 35176 h 337980"/>
                <a:gd name="connsiteX1303" fmla="*/ 319898 w 641585"/>
                <a:gd name="connsiteY1303" fmla="*/ 33426 h 337980"/>
                <a:gd name="connsiteX1304" fmla="*/ 321505 w 641585"/>
                <a:gd name="connsiteY1304" fmla="*/ 34498 h 337980"/>
                <a:gd name="connsiteX1305" fmla="*/ 324363 w 641585"/>
                <a:gd name="connsiteY1305" fmla="*/ 33605 h 337980"/>
                <a:gd name="connsiteX1306" fmla="*/ 323755 w 641585"/>
                <a:gd name="connsiteY1306" fmla="*/ 33855 h 337980"/>
                <a:gd name="connsiteX1307" fmla="*/ 327613 w 641585"/>
                <a:gd name="connsiteY1307" fmla="*/ 33712 h 337980"/>
                <a:gd name="connsiteX1308" fmla="*/ 326899 w 641585"/>
                <a:gd name="connsiteY1308" fmla="*/ 32462 h 337980"/>
                <a:gd name="connsiteX1309" fmla="*/ 329363 w 641585"/>
                <a:gd name="connsiteY1309" fmla="*/ 33712 h 337980"/>
                <a:gd name="connsiteX1310" fmla="*/ 329363 w 641585"/>
                <a:gd name="connsiteY1310" fmla="*/ 32712 h 337980"/>
                <a:gd name="connsiteX1311" fmla="*/ 336543 w 641585"/>
                <a:gd name="connsiteY1311" fmla="*/ 35391 h 337980"/>
                <a:gd name="connsiteX1312" fmla="*/ 347473 w 641585"/>
                <a:gd name="connsiteY1312" fmla="*/ 35498 h 337980"/>
                <a:gd name="connsiteX1313" fmla="*/ 347365 w 641585"/>
                <a:gd name="connsiteY1313" fmla="*/ 43642 h 337980"/>
                <a:gd name="connsiteX1314" fmla="*/ 343865 w 641585"/>
                <a:gd name="connsiteY1314" fmla="*/ 60858 h 337980"/>
                <a:gd name="connsiteX1315" fmla="*/ 342865 w 641585"/>
                <a:gd name="connsiteY1315" fmla="*/ 72288 h 337980"/>
                <a:gd name="connsiteX1316" fmla="*/ 343008 w 641585"/>
                <a:gd name="connsiteY1316" fmla="*/ 79253 h 337980"/>
                <a:gd name="connsiteX1317" fmla="*/ 342293 w 641585"/>
                <a:gd name="connsiteY1317" fmla="*/ 79968 h 337980"/>
                <a:gd name="connsiteX1318" fmla="*/ 342222 w 641585"/>
                <a:gd name="connsiteY1318" fmla="*/ 82254 h 337980"/>
                <a:gd name="connsiteX1319" fmla="*/ 342043 w 641585"/>
                <a:gd name="connsiteY1319" fmla="*/ 82182 h 337980"/>
                <a:gd name="connsiteX1320" fmla="*/ 342150 w 641585"/>
                <a:gd name="connsiteY1320" fmla="*/ 85004 h 337980"/>
                <a:gd name="connsiteX1321" fmla="*/ 341972 w 641585"/>
                <a:gd name="connsiteY1321" fmla="*/ 84933 h 337980"/>
                <a:gd name="connsiteX1322" fmla="*/ 341900 w 641585"/>
                <a:gd name="connsiteY1322" fmla="*/ 86218 h 337980"/>
                <a:gd name="connsiteX1323" fmla="*/ 341651 w 641585"/>
                <a:gd name="connsiteY1323" fmla="*/ 85968 h 337980"/>
                <a:gd name="connsiteX1324" fmla="*/ 341579 w 641585"/>
                <a:gd name="connsiteY1324" fmla="*/ 90112 h 337980"/>
                <a:gd name="connsiteX1325" fmla="*/ 330756 w 641585"/>
                <a:gd name="connsiteY1325" fmla="*/ 88469 h 337980"/>
                <a:gd name="connsiteX1326" fmla="*/ 328720 w 641585"/>
                <a:gd name="connsiteY1326" fmla="*/ 89219 h 337980"/>
                <a:gd name="connsiteX1327" fmla="*/ 328613 w 641585"/>
                <a:gd name="connsiteY1327" fmla="*/ 88576 h 337980"/>
                <a:gd name="connsiteX1328" fmla="*/ 322255 w 641585"/>
                <a:gd name="connsiteY1328" fmla="*/ 87540 h 337980"/>
                <a:gd name="connsiteX1329" fmla="*/ 321398 w 641585"/>
                <a:gd name="connsiteY1329" fmla="*/ 88397 h 337980"/>
                <a:gd name="connsiteX1330" fmla="*/ 314433 w 641585"/>
                <a:gd name="connsiteY1330" fmla="*/ 88469 h 337980"/>
                <a:gd name="connsiteX1331" fmla="*/ 312968 w 641585"/>
                <a:gd name="connsiteY1331" fmla="*/ 89540 h 337980"/>
                <a:gd name="connsiteX1332" fmla="*/ 313575 w 641585"/>
                <a:gd name="connsiteY1332" fmla="*/ 88933 h 337980"/>
                <a:gd name="connsiteX1333" fmla="*/ 311040 w 641585"/>
                <a:gd name="connsiteY1333" fmla="*/ 89076 h 337980"/>
                <a:gd name="connsiteX1334" fmla="*/ 309611 w 641585"/>
                <a:gd name="connsiteY1334" fmla="*/ 88218 h 337980"/>
                <a:gd name="connsiteX1335" fmla="*/ 310897 w 641585"/>
                <a:gd name="connsiteY1335" fmla="*/ 87504 h 337980"/>
                <a:gd name="connsiteX1336" fmla="*/ 307360 w 641585"/>
                <a:gd name="connsiteY1336" fmla="*/ 88504 h 337980"/>
                <a:gd name="connsiteX1337" fmla="*/ 299288 w 641585"/>
                <a:gd name="connsiteY1337" fmla="*/ 87433 h 337980"/>
                <a:gd name="connsiteX1338" fmla="*/ 292108 w 641585"/>
                <a:gd name="connsiteY1338" fmla="*/ 87683 h 337980"/>
                <a:gd name="connsiteX1339" fmla="*/ 291037 w 641585"/>
                <a:gd name="connsiteY1339" fmla="*/ 86111 h 337980"/>
                <a:gd name="connsiteX1340" fmla="*/ 283286 w 641585"/>
                <a:gd name="connsiteY1340" fmla="*/ 86361 h 337980"/>
                <a:gd name="connsiteX1341" fmla="*/ 283643 w 641585"/>
                <a:gd name="connsiteY1341" fmla="*/ 86290 h 337980"/>
                <a:gd name="connsiteX1342" fmla="*/ 266462 w 641585"/>
                <a:gd name="connsiteY1342" fmla="*/ 85861 h 337980"/>
                <a:gd name="connsiteX1343" fmla="*/ 264355 w 641585"/>
                <a:gd name="connsiteY1343" fmla="*/ 87111 h 337980"/>
                <a:gd name="connsiteX1344" fmla="*/ 253604 w 641585"/>
                <a:gd name="connsiteY1344" fmla="*/ 86540 h 337980"/>
                <a:gd name="connsiteX1345" fmla="*/ 254711 w 641585"/>
                <a:gd name="connsiteY1345" fmla="*/ 85254 h 337980"/>
                <a:gd name="connsiteX1346" fmla="*/ 254783 w 641585"/>
                <a:gd name="connsiteY1346" fmla="*/ 85611 h 337980"/>
                <a:gd name="connsiteX1347" fmla="*/ 255783 w 641585"/>
                <a:gd name="connsiteY1347" fmla="*/ 80396 h 337980"/>
                <a:gd name="connsiteX1348" fmla="*/ 255140 w 641585"/>
                <a:gd name="connsiteY1348" fmla="*/ 77289 h 337980"/>
                <a:gd name="connsiteX1349" fmla="*/ 255783 w 641585"/>
                <a:gd name="connsiteY1349" fmla="*/ 76610 h 337980"/>
                <a:gd name="connsiteX1350" fmla="*/ 256497 w 641585"/>
                <a:gd name="connsiteY1350" fmla="*/ 76467 h 337980"/>
                <a:gd name="connsiteX1351" fmla="*/ 256283 w 641585"/>
                <a:gd name="connsiteY1351" fmla="*/ 75931 h 337980"/>
                <a:gd name="connsiteX1352" fmla="*/ 256425 w 641585"/>
                <a:gd name="connsiteY1352" fmla="*/ 75931 h 337980"/>
                <a:gd name="connsiteX1353" fmla="*/ 256104 w 641585"/>
                <a:gd name="connsiteY1353" fmla="*/ 75431 h 337980"/>
                <a:gd name="connsiteX1354" fmla="*/ 255711 w 641585"/>
                <a:gd name="connsiteY1354" fmla="*/ 75503 h 337980"/>
                <a:gd name="connsiteX1355" fmla="*/ 257390 w 641585"/>
                <a:gd name="connsiteY1355" fmla="*/ 72538 h 337980"/>
                <a:gd name="connsiteX1356" fmla="*/ 257961 w 641585"/>
                <a:gd name="connsiteY1356" fmla="*/ 64108 h 337980"/>
                <a:gd name="connsiteX1357" fmla="*/ 258747 w 641585"/>
                <a:gd name="connsiteY1357" fmla="*/ 65466 h 337980"/>
                <a:gd name="connsiteX1358" fmla="*/ 259069 w 641585"/>
                <a:gd name="connsiteY1358" fmla="*/ 63573 h 337980"/>
                <a:gd name="connsiteX1359" fmla="*/ 259140 w 641585"/>
                <a:gd name="connsiteY1359" fmla="*/ 65359 h 337980"/>
                <a:gd name="connsiteX1360" fmla="*/ 261069 w 641585"/>
                <a:gd name="connsiteY1360" fmla="*/ 58215 h 337980"/>
                <a:gd name="connsiteX1361" fmla="*/ 260676 w 641585"/>
                <a:gd name="connsiteY1361" fmla="*/ 57536 h 337980"/>
                <a:gd name="connsiteX1362" fmla="*/ 260819 w 641585"/>
                <a:gd name="connsiteY1362" fmla="*/ 57393 h 337980"/>
                <a:gd name="connsiteX1363" fmla="*/ 260355 w 641585"/>
                <a:gd name="connsiteY1363" fmla="*/ 56215 h 337980"/>
                <a:gd name="connsiteX1364" fmla="*/ 262033 w 641585"/>
                <a:gd name="connsiteY1364" fmla="*/ 55322 h 337980"/>
                <a:gd name="connsiteX1365" fmla="*/ 262640 w 641585"/>
                <a:gd name="connsiteY1365" fmla="*/ 50964 h 337980"/>
                <a:gd name="connsiteX1366" fmla="*/ 261962 w 641585"/>
                <a:gd name="connsiteY1366" fmla="*/ 50964 h 337980"/>
                <a:gd name="connsiteX1367" fmla="*/ 262748 w 641585"/>
                <a:gd name="connsiteY1367" fmla="*/ 49571 h 337980"/>
                <a:gd name="connsiteX1368" fmla="*/ 263569 w 641585"/>
                <a:gd name="connsiteY1368" fmla="*/ 49749 h 337980"/>
                <a:gd name="connsiteX1369" fmla="*/ 263034 w 641585"/>
                <a:gd name="connsiteY1369" fmla="*/ 47499 h 337980"/>
                <a:gd name="connsiteX1370" fmla="*/ 263605 w 641585"/>
                <a:gd name="connsiteY1370" fmla="*/ 48928 h 337980"/>
                <a:gd name="connsiteX1371" fmla="*/ 264676 w 641585"/>
                <a:gd name="connsiteY1371" fmla="*/ 45070 h 337980"/>
                <a:gd name="connsiteX1372" fmla="*/ 263391 w 641585"/>
                <a:gd name="connsiteY1372" fmla="*/ 44213 h 337980"/>
                <a:gd name="connsiteX1373" fmla="*/ 264319 w 641585"/>
                <a:gd name="connsiteY1373" fmla="*/ 40391 h 337980"/>
                <a:gd name="connsiteX1374" fmla="*/ 263498 w 641585"/>
                <a:gd name="connsiteY1374" fmla="*/ 40606 h 337980"/>
                <a:gd name="connsiteX1375" fmla="*/ 264748 w 641585"/>
                <a:gd name="connsiteY1375" fmla="*/ 36391 h 337980"/>
                <a:gd name="connsiteX1376" fmla="*/ 268713 w 641585"/>
                <a:gd name="connsiteY1376" fmla="*/ 36212 h 337980"/>
                <a:gd name="connsiteX1377" fmla="*/ 348544 w 641585"/>
                <a:gd name="connsiteY1377" fmla="*/ 25532 h 337980"/>
                <a:gd name="connsiteX1378" fmla="*/ 348687 w 641585"/>
                <a:gd name="connsiteY1378" fmla="*/ 25389 h 337980"/>
                <a:gd name="connsiteX1379" fmla="*/ 348651 w 641585"/>
                <a:gd name="connsiteY1379" fmla="*/ 25532 h 337980"/>
                <a:gd name="connsiteX1380" fmla="*/ 348544 w 641585"/>
                <a:gd name="connsiteY1380" fmla="*/ 25532 h 337980"/>
                <a:gd name="connsiteX1381" fmla="*/ 378262 w 641585"/>
                <a:gd name="connsiteY1381" fmla="*/ 36677 h 337980"/>
                <a:gd name="connsiteX1382" fmla="*/ 379441 w 641585"/>
                <a:gd name="connsiteY1382" fmla="*/ 37426 h 337980"/>
                <a:gd name="connsiteX1383" fmla="*/ 392514 w 641585"/>
                <a:gd name="connsiteY1383" fmla="*/ 37712 h 337980"/>
                <a:gd name="connsiteX1384" fmla="*/ 406837 w 641585"/>
                <a:gd name="connsiteY1384" fmla="*/ 38998 h 337980"/>
                <a:gd name="connsiteX1385" fmla="*/ 412909 w 641585"/>
                <a:gd name="connsiteY1385" fmla="*/ 63215 h 337980"/>
                <a:gd name="connsiteX1386" fmla="*/ 414302 w 641585"/>
                <a:gd name="connsiteY1386" fmla="*/ 87969 h 337980"/>
                <a:gd name="connsiteX1387" fmla="*/ 414731 w 641585"/>
                <a:gd name="connsiteY1387" fmla="*/ 96970 h 337980"/>
                <a:gd name="connsiteX1388" fmla="*/ 406873 w 641585"/>
                <a:gd name="connsiteY1388" fmla="*/ 96184 h 337980"/>
                <a:gd name="connsiteX1389" fmla="*/ 399050 w 641585"/>
                <a:gd name="connsiteY1389" fmla="*/ 94862 h 337980"/>
                <a:gd name="connsiteX1390" fmla="*/ 397264 w 641585"/>
                <a:gd name="connsiteY1390" fmla="*/ 93827 h 337980"/>
                <a:gd name="connsiteX1391" fmla="*/ 393478 w 641585"/>
                <a:gd name="connsiteY1391" fmla="*/ 94184 h 337980"/>
                <a:gd name="connsiteX1392" fmla="*/ 392014 w 641585"/>
                <a:gd name="connsiteY1392" fmla="*/ 93112 h 337980"/>
                <a:gd name="connsiteX1393" fmla="*/ 374797 w 641585"/>
                <a:gd name="connsiteY1393" fmla="*/ 91576 h 337980"/>
                <a:gd name="connsiteX1394" fmla="*/ 368725 w 641585"/>
                <a:gd name="connsiteY1394" fmla="*/ 92398 h 337980"/>
                <a:gd name="connsiteX1395" fmla="*/ 365796 w 641585"/>
                <a:gd name="connsiteY1395" fmla="*/ 91112 h 337980"/>
                <a:gd name="connsiteX1396" fmla="*/ 366654 w 641585"/>
                <a:gd name="connsiteY1396" fmla="*/ 91290 h 337980"/>
                <a:gd name="connsiteX1397" fmla="*/ 367154 w 641585"/>
                <a:gd name="connsiteY1397" fmla="*/ 90683 h 337980"/>
                <a:gd name="connsiteX1398" fmla="*/ 356259 w 641585"/>
                <a:gd name="connsiteY1398" fmla="*/ 90433 h 337980"/>
                <a:gd name="connsiteX1399" fmla="*/ 357867 w 641585"/>
                <a:gd name="connsiteY1399" fmla="*/ 91112 h 337980"/>
                <a:gd name="connsiteX1400" fmla="*/ 354331 w 641585"/>
                <a:gd name="connsiteY1400" fmla="*/ 90791 h 337980"/>
                <a:gd name="connsiteX1401" fmla="*/ 355116 w 641585"/>
                <a:gd name="connsiteY1401" fmla="*/ 90290 h 337980"/>
                <a:gd name="connsiteX1402" fmla="*/ 351830 w 641585"/>
                <a:gd name="connsiteY1402" fmla="*/ 89898 h 337980"/>
                <a:gd name="connsiteX1403" fmla="*/ 351616 w 641585"/>
                <a:gd name="connsiteY1403" fmla="*/ 84218 h 337980"/>
                <a:gd name="connsiteX1404" fmla="*/ 352723 w 641585"/>
                <a:gd name="connsiteY1404" fmla="*/ 81861 h 337980"/>
                <a:gd name="connsiteX1405" fmla="*/ 352830 w 641585"/>
                <a:gd name="connsiteY1405" fmla="*/ 82218 h 337980"/>
                <a:gd name="connsiteX1406" fmla="*/ 353259 w 641585"/>
                <a:gd name="connsiteY1406" fmla="*/ 76681 h 337980"/>
                <a:gd name="connsiteX1407" fmla="*/ 352295 w 641585"/>
                <a:gd name="connsiteY1407" fmla="*/ 73574 h 337980"/>
                <a:gd name="connsiteX1408" fmla="*/ 352830 w 641585"/>
                <a:gd name="connsiteY1408" fmla="*/ 72788 h 337980"/>
                <a:gd name="connsiteX1409" fmla="*/ 353509 w 641585"/>
                <a:gd name="connsiteY1409" fmla="*/ 72538 h 337980"/>
                <a:gd name="connsiteX1410" fmla="*/ 353223 w 641585"/>
                <a:gd name="connsiteY1410" fmla="*/ 72002 h 337980"/>
                <a:gd name="connsiteX1411" fmla="*/ 353366 w 641585"/>
                <a:gd name="connsiteY1411" fmla="*/ 72002 h 337980"/>
                <a:gd name="connsiteX1412" fmla="*/ 352973 w 641585"/>
                <a:gd name="connsiteY1412" fmla="*/ 71538 h 337980"/>
                <a:gd name="connsiteX1413" fmla="*/ 352616 w 641585"/>
                <a:gd name="connsiteY1413" fmla="*/ 71681 h 337980"/>
                <a:gd name="connsiteX1414" fmla="*/ 353902 w 641585"/>
                <a:gd name="connsiteY1414" fmla="*/ 68395 h 337980"/>
                <a:gd name="connsiteX1415" fmla="*/ 353438 w 641585"/>
                <a:gd name="connsiteY1415" fmla="*/ 59608 h 337980"/>
                <a:gd name="connsiteX1416" fmla="*/ 354366 w 641585"/>
                <a:gd name="connsiteY1416" fmla="*/ 60894 h 337980"/>
                <a:gd name="connsiteX1417" fmla="*/ 354438 w 641585"/>
                <a:gd name="connsiteY1417" fmla="*/ 58893 h 337980"/>
                <a:gd name="connsiteX1418" fmla="*/ 354759 w 641585"/>
                <a:gd name="connsiteY1418" fmla="*/ 60715 h 337980"/>
                <a:gd name="connsiteX1419" fmla="*/ 355688 w 641585"/>
                <a:gd name="connsiteY1419" fmla="*/ 53036 h 337980"/>
                <a:gd name="connsiteX1420" fmla="*/ 355224 w 641585"/>
                <a:gd name="connsiteY1420" fmla="*/ 52393 h 337980"/>
                <a:gd name="connsiteX1421" fmla="*/ 355331 w 641585"/>
                <a:gd name="connsiteY1421" fmla="*/ 52250 h 337980"/>
                <a:gd name="connsiteX1422" fmla="*/ 354688 w 641585"/>
                <a:gd name="connsiteY1422" fmla="*/ 51107 h 337980"/>
                <a:gd name="connsiteX1423" fmla="*/ 356224 w 641585"/>
                <a:gd name="connsiteY1423" fmla="*/ 49928 h 337980"/>
                <a:gd name="connsiteX1424" fmla="*/ 356224 w 641585"/>
                <a:gd name="connsiteY1424" fmla="*/ 45320 h 337980"/>
                <a:gd name="connsiteX1425" fmla="*/ 355545 w 641585"/>
                <a:gd name="connsiteY1425" fmla="*/ 45427 h 337980"/>
                <a:gd name="connsiteX1426" fmla="*/ 356081 w 641585"/>
                <a:gd name="connsiteY1426" fmla="*/ 43856 h 337980"/>
                <a:gd name="connsiteX1427" fmla="*/ 356902 w 641585"/>
                <a:gd name="connsiteY1427" fmla="*/ 43892 h 337980"/>
                <a:gd name="connsiteX1428" fmla="*/ 356045 w 641585"/>
                <a:gd name="connsiteY1428" fmla="*/ 41677 h 337980"/>
                <a:gd name="connsiteX1429" fmla="*/ 356831 w 641585"/>
                <a:gd name="connsiteY1429" fmla="*/ 43070 h 337980"/>
                <a:gd name="connsiteX1430" fmla="*/ 357295 w 641585"/>
                <a:gd name="connsiteY1430" fmla="*/ 38927 h 337980"/>
                <a:gd name="connsiteX1431" fmla="*/ 355867 w 641585"/>
                <a:gd name="connsiteY1431" fmla="*/ 38284 h 337980"/>
                <a:gd name="connsiteX1432" fmla="*/ 355867 w 641585"/>
                <a:gd name="connsiteY1432" fmla="*/ 35283 h 337980"/>
                <a:gd name="connsiteX1433" fmla="*/ 370761 w 641585"/>
                <a:gd name="connsiteY1433" fmla="*/ 36391 h 337980"/>
                <a:gd name="connsiteX1434" fmla="*/ 371190 w 641585"/>
                <a:gd name="connsiteY1434" fmla="*/ 37177 h 337980"/>
                <a:gd name="connsiteX1435" fmla="*/ 374547 w 641585"/>
                <a:gd name="connsiteY1435" fmla="*/ 36748 h 337980"/>
                <a:gd name="connsiteX1436" fmla="*/ 375798 w 641585"/>
                <a:gd name="connsiteY1436" fmla="*/ 36319 h 337980"/>
                <a:gd name="connsiteX1437" fmla="*/ 376226 w 641585"/>
                <a:gd name="connsiteY1437" fmla="*/ 36998 h 337980"/>
                <a:gd name="connsiteX1438" fmla="*/ 378262 w 641585"/>
                <a:gd name="connsiteY1438" fmla="*/ 36677 h 337980"/>
                <a:gd name="connsiteX1439" fmla="*/ 509779 w 641585"/>
                <a:gd name="connsiteY1439" fmla="*/ 106221 h 337980"/>
                <a:gd name="connsiteX1440" fmla="*/ 509886 w 641585"/>
                <a:gd name="connsiteY1440" fmla="*/ 106542 h 337980"/>
                <a:gd name="connsiteX1441" fmla="*/ 509814 w 641585"/>
                <a:gd name="connsiteY1441" fmla="*/ 106542 h 337980"/>
                <a:gd name="connsiteX1442" fmla="*/ 509779 w 641585"/>
                <a:gd name="connsiteY1442" fmla="*/ 106221 h 337980"/>
                <a:gd name="connsiteX1443" fmla="*/ 500277 w 641585"/>
                <a:gd name="connsiteY1443" fmla="*/ 114722 h 337980"/>
                <a:gd name="connsiteX1444" fmla="*/ 501028 w 641585"/>
                <a:gd name="connsiteY1444" fmla="*/ 114793 h 337980"/>
                <a:gd name="connsiteX1445" fmla="*/ 501599 w 641585"/>
                <a:gd name="connsiteY1445" fmla="*/ 117294 h 337980"/>
                <a:gd name="connsiteX1446" fmla="*/ 501063 w 641585"/>
                <a:gd name="connsiteY1446" fmla="*/ 118401 h 337980"/>
                <a:gd name="connsiteX1447" fmla="*/ 501456 w 641585"/>
                <a:gd name="connsiteY1447" fmla="*/ 121437 h 337980"/>
                <a:gd name="connsiteX1448" fmla="*/ 501277 w 641585"/>
                <a:gd name="connsiteY1448" fmla="*/ 121401 h 337980"/>
                <a:gd name="connsiteX1449" fmla="*/ 501849 w 641585"/>
                <a:gd name="connsiteY1449" fmla="*/ 125152 h 337980"/>
                <a:gd name="connsiteX1450" fmla="*/ 501671 w 641585"/>
                <a:gd name="connsiteY1450" fmla="*/ 125116 h 337980"/>
                <a:gd name="connsiteX1451" fmla="*/ 501813 w 641585"/>
                <a:gd name="connsiteY1451" fmla="*/ 126866 h 337980"/>
                <a:gd name="connsiteX1452" fmla="*/ 501527 w 641585"/>
                <a:gd name="connsiteY1452" fmla="*/ 126580 h 337980"/>
                <a:gd name="connsiteX1453" fmla="*/ 502028 w 641585"/>
                <a:gd name="connsiteY1453" fmla="*/ 133939 h 337980"/>
                <a:gd name="connsiteX1454" fmla="*/ 502778 w 641585"/>
                <a:gd name="connsiteY1454" fmla="*/ 133724 h 337980"/>
                <a:gd name="connsiteX1455" fmla="*/ 502456 w 641585"/>
                <a:gd name="connsiteY1455" fmla="*/ 144833 h 337980"/>
                <a:gd name="connsiteX1456" fmla="*/ 502278 w 641585"/>
                <a:gd name="connsiteY1456" fmla="*/ 144762 h 337980"/>
                <a:gd name="connsiteX1457" fmla="*/ 502206 w 641585"/>
                <a:gd name="connsiteY1457" fmla="*/ 159335 h 337980"/>
                <a:gd name="connsiteX1458" fmla="*/ 501635 w 641585"/>
                <a:gd name="connsiteY1458" fmla="*/ 159549 h 337980"/>
                <a:gd name="connsiteX1459" fmla="*/ 501742 w 641585"/>
                <a:gd name="connsiteY1459" fmla="*/ 162478 h 337980"/>
                <a:gd name="connsiteX1460" fmla="*/ 495527 w 641585"/>
                <a:gd name="connsiteY1460" fmla="*/ 164157 h 337980"/>
                <a:gd name="connsiteX1461" fmla="*/ 474346 w 641585"/>
                <a:gd name="connsiteY1461" fmla="*/ 171193 h 337980"/>
                <a:gd name="connsiteX1462" fmla="*/ 474596 w 641585"/>
                <a:gd name="connsiteY1462" fmla="*/ 170872 h 337980"/>
                <a:gd name="connsiteX1463" fmla="*/ 468381 w 641585"/>
                <a:gd name="connsiteY1463" fmla="*/ 172872 h 337980"/>
                <a:gd name="connsiteX1464" fmla="*/ 467988 w 641585"/>
                <a:gd name="connsiteY1464" fmla="*/ 172729 h 337980"/>
                <a:gd name="connsiteX1465" fmla="*/ 457415 w 641585"/>
                <a:gd name="connsiteY1465" fmla="*/ 175587 h 337980"/>
                <a:gd name="connsiteX1466" fmla="*/ 457165 w 641585"/>
                <a:gd name="connsiteY1466" fmla="*/ 175051 h 337980"/>
                <a:gd name="connsiteX1467" fmla="*/ 451414 w 641585"/>
                <a:gd name="connsiteY1467" fmla="*/ 176122 h 337980"/>
                <a:gd name="connsiteX1468" fmla="*/ 453593 w 641585"/>
                <a:gd name="connsiteY1468" fmla="*/ 175908 h 337980"/>
                <a:gd name="connsiteX1469" fmla="*/ 445056 w 641585"/>
                <a:gd name="connsiteY1469" fmla="*/ 177337 h 337980"/>
                <a:gd name="connsiteX1470" fmla="*/ 433341 w 641585"/>
                <a:gd name="connsiteY1470" fmla="*/ 181587 h 337980"/>
                <a:gd name="connsiteX1471" fmla="*/ 432055 w 641585"/>
                <a:gd name="connsiteY1471" fmla="*/ 181087 h 337980"/>
                <a:gd name="connsiteX1472" fmla="*/ 432519 w 641585"/>
                <a:gd name="connsiteY1472" fmla="*/ 179837 h 337980"/>
                <a:gd name="connsiteX1473" fmla="*/ 424232 w 641585"/>
                <a:gd name="connsiteY1473" fmla="*/ 180480 h 337980"/>
                <a:gd name="connsiteX1474" fmla="*/ 424018 w 641585"/>
                <a:gd name="connsiteY1474" fmla="*/ 179837 h 337980"/>
                <a:gd name="connsiteX1475" fmla="*/ 415695 w 641585"/>
                <a:gd name="connsiteY1475" fmla="*/ 180694 h 337980"/>
                <a:gd name="connsiteX1476" fmla="*/ 415767 w 641585"/>
                <a:gd name="connsiteY1476" fmla="*/ 179516 h 337980"/>
                <a:gd name="connsiteX1477" fmla="*/ 416410 w 641585"/>
                <a:gd name="connsiteY1477" fmla="*/ 179552 h 337980"/>
                <a:gd name="connsiteX1478" fmla="*/ 418196 w 641585"/>
                <a:gd name="connsiteY1478" fmla="*/ 174944 h 337980"/>
                <a:gd name="connsiteX1479" fmla="*/ 417446 w 641585"/>
                <a:gd name="connsiteY1479" fmla="*/ 174122 h 337980"/>
                <a:gd name="connsiteX1480" fmla="*/ 418196 w 641585"/>
                <a:gd name="connsiteY1480" fmla="*/ 168800 h 337980"/>
                <a:gd name="connsiteX1481" fmla="*/ 417303 w 641585"/>
                <a:gd name="connsiteY1481" fmla="*/ 167514 h 337980"/>
                <a:gd name="connsiteX1482" fmla="*/ 417803 w 641585"/>
                <a:gd name="connsiteY1482" fmla="*/ 168086 h 337980"/>
                <a:gd name="connsiteX1483" fmla="*/ 417946 w 641585"/>
                <a:gd name="connsiteY1483" fmla="*/ 166121 h 337980"/>
                <a:gd name="connsiteX1484" fmla="*/ 418946 w 641585"/>
                <a:gd name="connsiteY1484" fmla="*/ 165193 h 337980"/>
                <a:gd name="connsiteX1485" fmla="*/ 419517 w 641585"/>
                <a:gd name="connsiteY1485" fmla="*/ 166300 h 337980"/>
                <a:gd name="connsiteX1486" fmla="*/ 418946 w 641585"/>
                <a:gd name="connsiteY1486" fmla="*/ 163407 h 337980"/>
                <a:gd name="connsiteX1487" fmla="*/ 420839 w 641585"/>
                <a:gd name="connsiteY1487" fmla="*/ 157406 h 337980"/>
                <a:gd name="connsiteX1488" fmla="*/ 421339 w 641585"/>
                <a:gd name="connsiteY1488" fmla="*/ 151905 h 337980"/>
                <a:gd name="connsiteX1489" fmla="*/ 422982 w 641585"/>
                <a:gd name="connsiteY1489" fmla="*/ 151298 h 337980"/>
                <a:gd name="connsiteX1490" fmla="*/ 423482 w 641585"/>
                <a:gd name="connsiteY1490" fmla="*/ 145297 h 337980"/>
                <a:gd name="connsiteX1491" fmla="*/ 423518 w 641585"/>
                <a:gd name="connsiteY1491" fmla="*/ 145583 h 337980"/>
                <a:gd name="connsiteX1492" fmla="*/ 425268 w 641585"/>
                <a:gd name="connsiteY1492" fmla="*/ 132367 h 337980"/>
                <a:gd name="connsiteX1493" fmla="*/ 424161 w 641585"/>
                <a:gd name="connsiteY1493" fmla="*/ 130617 h 337980"/>
                <a:gd name="connsiteX1494" fmla="*/ 424197 w 641585"/>
                <a:gd name="connsiteY1494" fmla="*/ 120223 h 337980"/>
                <a:gd name="connsiteX1495" fmla="*/ 425304 w 641585"/>
                <a:gd name="connsiteY1495" fmla="*/ 116615 h 337980"/>
                <a:gd name="connsiteX1496" fmla="*/ 425447 w 641585"/>
                <a:gd name="connsiteY1496" fmla="*/ 117151 h 337980"/>
                <a:gd name="connsiteX1497" fmla="*/ 425661 w 641585"/>
                <a:gd name="connsiteY1497" fmla="*/ 108936 h 337980"/>
                <a:gd name="connsiteX1498" fmla="*/ 424518 w 641585"/>
                <a:gd name="connsiteY1498" fmla="*/ 106435 h 337980"/>
                <a:gd name="connsiteX1499" fmla="*/ 457558 w 641585"/>
                <a:gd name="connsiteY1499" fmla="*/ 108864 h 337980"/>
                <a:gd name="connsiteX1500" fmla="*/ 500277 w 641585"/>
                <a:gd name="connsiteY1500" fmla="*/ 114722 h 337980"/>
                <a:gd name="connsiteX1501" fmla="*/ 511350 w 641585"/>
                <a:gd name="connsiteY1501" fmla="*/ 169622 h 337980"/>
                <a:gd name="connsiteX1502" fmla="*/ 511279 w 641585"/>
                <a:gd name="connsiteY1502" fmla="*/ 169657 h 337980"/>
                <a:gd name="connsiteX1503" fmla="*/ 511350 w 641585"/>
                <a:gd name="connsiteY1503" fmla="*/ 169622 h 337980"/>
                <a:gd name="connsiteX1504" fmla="*/ 501813 w 641585"/>
                <a:gd name="connsiteY1504" fmla="*/ 162942 h 337980"/>
                <a:gd name="connsiteX1505" fmla="*/ 501813 w 641585"/>
                <a:gd name="connsiteY1505" fmla="*/ 163014 h 337980"/>
                <a:gd name="connsiteX1506" fmla="*/ 501778 w 641585"/>
                <a:gd name="connsiteY1506" fmla="*/ 163050 h 337980"/>
                <a:gd name="connsiteX1507" fmla="*/ 501813 w 641585"/>
                <a:gd name="connsiteY1507" fmla="*/ 162942 h 337980"/>
                <a:gd name="connsiteX1508" fmla="*/ 342901 w 641585"/>
                <a:gd name="connsiteY1508" fmla="*/ 176122 h 337980"/>
                <a:gd name="connsiteX1509" fmla="*/ 343544 w 641585"/>
                <a:gd name="connsiteY1509" fmla="*/ 175515 h 337980"/>
                <a:gd name="connsiteX1510" fmla="*/ 344722 w 641585"/>
                <a:gd name="connsiteY1510" fmla="*/ 175837 h 337980"/>
                <a:gd name="connsiteX1511" fmla="*/ 345115 w 641585"/>
                <a:gd name="connsiteY1511" fmla="*/ 171657 h 337980"/>
                <a:gd name="connsiteX1512" fmla="*/ 345758 w 641585"/>
                <a:gd name="connsiteY1512" fmla="*/ 171586 h 337980"/>
                <a:gd name="connsiteX1513" fmla="*/ 345651 w 641585"/>
                <a:gd name="connsiteY1513" fmla="*/ 165621 h 337980"/>
                <a:gd name="connsiteX1514" fmla="*/ 346437 w 641585"/>
                <a:gd name="connsiteY1514" fmla="*/ 161513 h 337980"/>
                <a:gd name="connsiteX1515" fmla="*/ 347330 w 641585"/>
                <a:gd name="connsiteY1515" fmla="*/ 160585 h 337980"/>
                <a:gd name="connsiteX1516" fmla="*/ 346758 w 641585"/>
                <a:gd name="connsiteY1516" fmla="*/ 158620 h 337980"/>
                <a:gd name="connsiteX1517" fmla="*/ 347758 w 641585"/>
                <a:gd name="connsiteY1517" fmla="*/ 157870 h 337980"/>
                <a:gd name="connsiteX1518" fmla="*/ 348401 w 641585"/>
                <a:gd name="connsiteY1518" fmla="*/ 148869 h 337980"/>
                <a:gd name="connsiteX1519" fmla="*/ 347330 w 641585"/>
                <a:gd name="connsiteY1519" fmla="*/ 145690 h 337980"/>
                <a:gd name="connsiteX1520" fmla="*/ 348508 w 641585"/>
                <a:gd name="connsiteY1520" fmla="*/ 144190 h 337980"/>
                <a:gd name="connsiteX1521" fmla="*/ 348365 w 641585"/>
                <a:gd name="connsiteY1521" fmla="*/ 144654 h 337980"/>
                <a:gd name="connsiteX1522" fmla="*/ 348973 w 641585"/>
                <a:gd name="connsiteY1522" fmla="*/ 144940 h 337980"/>
                <a:gd name="connsiteX1523" fmla="*/ 348830 w 641585"/>
                <a:gd name="connsiteY1523" fmla="*/ 139261 h 337980"/>
                <a:gd name="connsiteX1524" fmla="*/ 348187 w 641585"/>
                <a:gd name="connsiteY1524" fmla="*/ 140082 h 337980"/>
                <a:gd name="connsiteX1525" fmla="*/ 348401 w 641585"/>
                <a:gd name="connsiteY1525" fmla="*/ 138225 h 337980"/>
                <a:gd name="connsiteX1526" fmla="*/ 348901 w 641585"/>
                <a:gd name="connsiteY1526" fmla="*/ 138653 h 337980"/>
                <a:gd name="connsiteX1527" fmla="*/ 349366 w 641585"/>
                <a:gd name="connsiteY1527" fmla="*/ 135903 h 337980"/>
                <a:gd name="connsiteX1528" fmla="*/ 348687 w 641585"/>
                <a:gd name="connsiteY1528" fmla="*/ 136260 h 337980"/>
                <a:gd name="connsiteX1529" fmla="*/ 349401 w 641585"/>
                <a:gd name="connsiteY1529" fmla="*/ 132938 h 337980"/>
                <a:gd name="connsiteX1530" fmla="*/ 348294 w 641585"/>
                <a:gd name="connsiteY1530" fmla="*/ 132724 h 337980"/>
                <a:gd name="connsiteX1531" fmla="*/ 350080 w 641585"/>
                <a:gd name="connsiteY1531" fmla="*/ 126009 h 337980"/>
                <a:gd name="connsiteX1532" fmla="*/ 349294 w 641585"/>
                <a:gd name="connsiteY1532" fmla="*/ 124902 h 337980"/>
                <a:gd name="connsiteX1533" fmla="*/ 349937 w 641585"/>
                <a:gd name="connsiteY1533" fmla="*/ 124866 h 337980"/>
                <a:gd name="connsiteX1534" fmla="*/ 350902 w 641585"/>
                <a:gd name="connsiteY1534" fmla="*/ 121580 h 337980"/>
                <a:gd name="connsiteX1535" fmla="*/ 350044 w 641585"/>
                <a:gd name="connsiteY1535" fmla="*/ 121080 h 337980"/>
                <a:gd name="connsiteX1536" fmla="*/ 349902 w 641585"/>
                <a:gd name="connsiteY1536" fmla="*/ 117437 h 337980"/>
                <a:gd name="connsiteX1537" fmla="*/ 348830 w 641585"/>
                <a:gd name="connsiteY1537" fmla="*/ 116615 h 337980"/>
                <a:gd name="connsiteX1538" fmla="*/ 349437 w 641585"/>
                <a:gd name="connsiteY1538" fmla="*/ 116972 h 337980"/>
                <a:gd name="connsiteX1539" fmla="*/ 349294 w 641585"/>
                <a:gd name="connsiteY1539" fmla="*/ 115651 h 337980"/>
                <a:gd name="connsiteX1540" fmla="*/ 350151 w 641585"/>
                <a:gd name="connsiteY1540" fmla="*/ 114972 h 337980"/>
                <a:gd name="connsiteX1541" fmla="*/ 350866 w 641585"/>
                <a:gd name="connsiteY1541" fmla="*/ 115686 h 337980"/>
                <a:gd name="connsiteX1542" fmla="*/ 349866 w 641585"/>
                <a:gd name="connsiteY1542" fmla="*/ 113757 h 337980"/>
                <a:gd name="connsiteX1543" fmla="*/ 350937 w 641585"/>
                <a:gd name="connsiteY1543" fmla="*/ 109614 h 337980"/>
                <a:gd name="connsiteX1544" fmla="*/ 350723 w 641585"/>
                <a:gd name="connsiteY1544" fmla="*/ 105864 h 337980"/>
                <a:gd name="connsiteX1545" fmla="*/ 352295 w 641585"/>
                <a:gd name="connsiteY1545" fmla="*/ 105435 h 337980"/>
                <a:gd name="connsiteX1546" fmla="*/ 352152 w 641585"/>
                <a:gd name="connsiteY1546" fmla="*/ 101363 h 337980"/>
                <a:gd name="connsiteX1547" fmla="*/ 352223 w 641585"/>
                <a:gd name="connsiteY1547" fmla="*/ 101541 h 337980"/>
                <a:gd name="connsiteX1548" fmla="*/ 352402 w 641585"/>
                <a:gd name="connsiteY1548" fmla="*/ 100827 h 337980"/>
                <a:gd name="connsiteX1549" fmla="*/ 388799 w 641585"/>
                <a:gd name="connsiteY1549" fmla="*/ 103292 h 337980"/>
                <a:gd name="connsiteX1550" fmla="*/ 389478 w 641585"/>
                <a:gd name="connsiteY1550" fmla="*/ 104114 h 337980"/>
                <a:gd name="connsiteX1551" fmla="*/ 394693 w 641585"/>
                <a:gd name="connsiteY1551" fmla="*/ 103899 h 337980"/>
                <a:gd name="connsiteX1552" fmla="*/ 396657 w 641585"/>
                <a:gd name="connsiteY1552" fmla="*/ 103542 h 337980"/>
                <a:gd name="connsiteX1553" fmla="*/ 397336 w 641585"/>
                <a:gd name="connsiteY1553" fmla="*/ 104256 h 337980"/>
                <a:gd name="connsiteX1554" fmla="*/ 400479 w 641585"/>
                <a:gd name="connsiteY1554" fmla="*/ 104042 h 337980"/>
                <a:gd name="connsiteX1555" fmla="*/ 402337 w 641585"/>
                <a:gd name="connsiteY1555" fmla="*/ 104899 h 337980"/>
                <a:gd name="connsiteX1556" fmla="*/ 415303 w 641585"/>
                <a:gd name="connsiteY1556" fmla="*/ 105685 h 337980"/>
                <a:gd name="connsiteX1557" fmla="*/ 415552 w 641585"/>
                <a:gd name="connsiteY1557" fmla="*/ 113936 h 337980"/>
                <a:gd name="connsiteX1558" fmla="*/ 414874 w 641585"/>
                <a:gd name="connsiteY1558" fmla="*/ 115043 h 337980"/>
                <a:gd name="connsiteX1559" fmla="*/ 414874 w 641585"/>
                <a:gd name="connsiteY1559" fmla="*/ 118258 h 337980"/>
                <a:gd name="connsiteX1560" fmla="*/ 414695 w 641585"/>
                <a:gd name="connsiteY1560" fmla="*/ 118187 h 337980"/>
                <a:gd name="connsiteX1561" fmla="*/ 414767 w 641585"/>
                <a:gd name="connsiteY1561" fmla="*/ 122151 h 337980"/>
                <a:gd name="connsiteX1562" fmla="*/ 414588 w 641585"/>
                <a:gd name="connsiteY1562" fmla="*/ 122080 h 337980"/>
                <a:gd name="connsiteX1563" fmla="*/ 414517 w 641585"/>
                <a:gd name="connsiteY1563" fmla="*/ 123901 h 337980"/>
                <a:gd name="connsiteX1564" fmla="*/ 414302 w 641585"/>
                <a:gd name="connsiteY1564" fmla="*/ 123580 h 337980"/>
                <a:gd name="connsiteX1565" fmla="*/ 413766 w 641585"/>
                <a:gd name="connsiteY1565" fmla="*/ 131295 h 337980"/>
                <a:gd name="connsiteX1566" fmla="*/ 414552 w 641585"/>
                <a:gd name="connsiteY1566" fmla="*/ 131188 h 337980"/>
                <a:gd name="connsiteX1567" fmla="*/ 412659 w 641585"/>
                <a:gd name="connsiteY1567" fmla="*/ 142690 h 337980"/>
                <a:gd name="connsiteX1568" fmla="*/ 412481 w 641585"/>
                <a:gd name="connsiteY1568" fmla="*/ 142583 h 337980"/>
                <a:gd name="connsiteX1569" fmla="*/ 410302 w 641585"/>
                <a:gd name="connsiteY1569" fmla="*/ 157763 h 337980"/>
                <a:gd name="connsiteX1570" fmla="*/ 409695 w 641585"/>
                <a:gd name="connsiteY1570" fmla="*/ 157906 h 337980"/>
                <a:gd name="connsiteX1571" fmla="*/ 410338 w 641585"/>
                <a:gd name="connsiteY1571" fmla="*/ 163978 h 337980"/>
                <a:gd name="connsiteX1572" fmla="*/ 408909 w 641585"/>
                <a:gd name="connsiteY1572" fmla="*/ 165657 h 337980"/>
                <a:gd name="connsiteX1573" fmla="*/ 409123 w 641585"/>
                <a:gd name="connsiteY1573" fmla="*/ 169122 h 337980"/>
                <a:gd name="connsiteX1574" fmla="*/ 409016 w 641585"/>
                <a:gd name="connsiteY1574" fmla="*/ 168336 h 337980"/>
                <a:gd name="connsiteX1575" fmla="*/ 408230 w 641585"/>
                <a:gd name="connsiteY1575" fmla="*/ 172836 h 337980"/>
                <a:gd name="connsiteX1576" fmla="*/ 409623 w 641585"/>
                <a:gd name="connsiteY1576" fmla="*/ 172229 h 337980"/>
                <a:gd name="connsiteX1577" fmla="*/ 407802 w 641585"/>
                <a:gd name="connsiteY1577" fmla="*/ 174836 h 337980"/>
                <a:gd name="connsiteX1578" fmla="*/ 408802 w 641585"/>
                <a:gd name="connsiteY1578" fmla="*/ 175051 h 337980"/>
                <a:gd name="connsiteX1579" fmla="*/ 405587 w 641585"/>
                <a:gd name="connsiteY1579" fmla="*/ 180802 h 337980"/>
                <a:gd name="connsiteX1580" fmla="*/ 404015 w 641585"/>
                <a:gd name="connsiteY1580" fmla="*/ 181230 h 337980"/>
                <a:gd name="connsiteX1581" fmla="*/ 402051 w 641585"/>
                <a:gd name="connsiteY1581" fmla="*/ 180480 h 337980"/>
                <a:gd name="connsiteX1582" fmla="*/ 398193 w 641585"/>
                <a:gd name="connsiteY1582" fmla="*/ 181373 h 337980"/>
                <a:gd name="connsiteX1583" fmla="*/ 396550 w 641585"/>
                <a:gd name="connsiteY1583" fmla="*/ 180516 h 337980"/>
                <a:gd name="connsiteX1584" fmla="*/ 378655 w 641585"/>
                <a:gd name="connsiteY1584" fmla="*/ 180694 h 337980"/>
                <a:gd name="connsiteX1585" fmla="*/ 372440 w 641585"/>
                <a:gd name="connsiteY1585" fmla="*/ 181944 h 337980"/>
                <a:gd name="connsiteX1586" fmla="*/ 369333 w 641585"/>
                <a:gd name="connsiteY1586" fmla="*/ 180802 h 337980"/>
                <a:gd name="connsiteX1587" fmla="*/ 370226 w 641585"/>
                <a:gd name="connsiteY1587" fmla="*/ 180945 h 337980"/>
                <a:gd name="connsiteX1588" fmla="*/ 370690 w 641585"/>
                <a:gd name="connsiteY1588" fmla="*/ 180302 h 337980"/>
                <a:gd name="connsiteX1589" fmla="*/ 359403 w 641585"/>
                <a:gd name="connsiteY1589" fmla="*/ 180623 h 337980"/>
                <a:gd name="connsiteX1590" fmla="*/ 361081 w 641585"/>
                <a:gd name="connsiteY1590" fmla="*/ 181230 h 337980"/>
                <a:gd name="connsiteX1591" fmla="*/ 357402 w 641585"/>
                <a:gd name="connsiteY1591" fmla="*/ 181087 h 337980"/>
                <a:gd name="connsiteX1592" fmla="*/ 358188 w 641585"/>
                <a:gd name="connsiteY1592" fmla="*/ 180552 h 337980"/>
                <a:gd name="connsiteX1593" fmla="*/ 352688 w 641585"/>
                <a:gd name="connsiteY1593" fmla="*/ 180087 h 337980"/>
                <a:gd name="connsiteX1594" fmla="*/ 353438 w 641585"/>
                <a:gd name="connsiteY1594" fmla="*/ 180802 h 337980"/>
                <a:gd name="connsiteX1595" fmla="*/ 346794 w 641585"/>
                <a:gd name="connsiteY1595" fmla="*/ 179944 h 337980"/>
                <a:gd name="connsiteX1596" fmla="*/ 346437 w 641585"/>
                <a:gd name="connsiteY1596" fmla="*/ 181016 h 337980"/>
                <a:gd name="connsiteX1597" fmla="*/ 344865 w 641585"/>
                <a:gd name="connsiteY1597" fmla="*/ 180730 h 337980"/>
                <a:gd name="connsiteX1598" fmla="*/ 342901 w 641585"/>
                <a:gd name="connsiteY1598" fmla="*/ 176122 h 337980"/>
                <a:gd name="connsiteX1599" fmla="*/ 144590 w 641585"/>
                <a:gd name="connsiteY1599" fmla="*/ 143440 h 337980"/>
                <a:gd name="connsiteX1600" fmla="*/ 134446 w 641585"/>
                <a:gd name="connsiteY1600" fmla="*/ 139082 h 337980"/>
                <a:gd name="connsiteX1601" fmla="*/ 131374 w 641585"/>
                <a:gd name="connsiteY1601" fmla="*/ 137725 h 337980"/>
                <a:gd name="connsiteX1602" fmla="*/ 133839 w 641585"/>
                <a:gd name="connsiteY1602" fmla="*/ 125116 h 337980"/>
                <a:gd name="connsiteX1603" fmla="*/ 136232 w 641585"/>
                <a:gd name="connsiteY1603" fmla="*/ 105435 h 337980"/>
                <a:gd name="connsiteX1604" fmla="*/ 141232 w 641585"/>
                <a:gd name="connsiteY1604" fmla="*/ 86433 h 337980"/>
                <a:gd name="connsiteX1605" fmla="*/ 141232 w 641585"/>
                <a:gd name="connsiteY1605" fmla="*/ 86861 h 337980"/>
                <a:gd name="connsiteX1606" fmla="*/ 141518 w 641585"/>
                <a:gd name="connsiteY1606" fmla="*/ 85504 h 337980"/>
                <a:gd name="connsiteX1607" fmla="*/ 154056 w 641585"/>
                <a:gd name="connsiteY1607" fmla="*/ 90897 h 337980"/>
                <a:gd name="connsiteX1608" fmla="*/ 169415 w 641585"/>
                <a:gd name="connsiteY1608" fmla="*/ 93755 h 337980"/>
                <a:gd name="connsiteX1609" fmla="*/ 168700 w 641585"/>
                <a:gd name="connsiteY1609" fmla="*/ 97863 h 337980"/>
                <a:gd name="connsiteX1610" fmla="*/ 169557 w 641585"/>
                <a:gd name="connsiteY1610" fmla="*/ 97184 h 337980"/>
                <a:gd name="connsiteX1611" fmla="*/ 168772 w 641585"/>
                <a:gd name="connsiteY1611" fmla="*/ 99077 h 337980"/>
                <a:gd name="connsiteX1612" fmla="*/ 168415 w 641585"/>
                <a:gd name="connsiteY1612" fmla="*/ 98505 h 337980"/>
                <a:gd name="connsiteX1613" fmla="*/ 167093 w 641585"/>
                <a:gd name="connsiteY1613" fmla="*/ 101292 h 337980"/>
                <a:gd name="connsiteX1614" fmla="*/ 167843 w 641585"/>
                <a:gd name="connsiteY1614" fmla="*/ 101113 h 337980"/>
                <a:gd name="connsiteX1615" fmla="*/ 166129 w 641585"/>
                <a:gd name="connsiteY1615" fmla="*/ 104435 h 337980"/>
                <a:gd name="connsiteX1616" fmla="*/ 167129 w 641585"/>
                <a:gd name="connsiteY1616" fmla="*/ 104935 h 337980"/>
                <a:gd name="connsiteX1617" fmla="*/ 163592 w 641585"/>
                <a:gd name="connsiteY1617" fmla="*/ 111722 h 337980"/>
                <a:gd name="connsiteX1618" fmla="*/ 164093 w 641585"/>
                <a:gd name="connsiteY1618" fmla="*/ 113079 h 337980"/>
                <a:gd name="connsiteX1619" fmla="*/ 163450 w 641585"/>
                <a:gd name="connsiteY1619" fmla="*/ 112972 h 337980"/>
                <a:gd name="connsiteX1620" fmla="*/ 161735 w 641585"/>
                <a:gd name="connsiteY1620" fmla="*/ 116329 h 337980"/>
                <a:gd name="connsiteX1621" fmla="*/ 162485 w 641585"/>
                <a:gd name="connsiteY1621" fmla="*/ 117008 h 337980"/>
                <a:gd name="connsiteX1622" fmla="*/ 161878 w 641585"/>
                <a:gd name="connsiteY1622" fmla="*/ 120973 h 337980"/>
                <a:gd name="connsiteX1623" fmla="*/ 162771 w 641585"/>
                <a:gd name="connsiteY1623" fmla="*/ 122044 h 337980"/>
                <a:gd name="connsiteX1624" fmla="*/ 162235 w 641585"/>
                <a:gd name="connsiteY1624" fmla="*/ 121580 h 337980"/>
                <a:gd name="connsiteX1625" fmla="*/ 162128 w 641585"/>
                <a:gd name="connsiteY1625" fmla="*/ 123044 h 337980"/>
                <a:gd name="connsiteX1626" fmla="*/ 161128 w 641585"/>
                <a:gd name="connsiteY1626" fmla="*/ 123652 h 337980"/>
                <a:gd name="connsiteX1627" fmla="*/ 160556 w 641585"/>
                <a:gd name="connsiteY1627" fmla="*/ 122759 h 337980"/>
                <a:gd name="connsiteX1628" fmla="*/ 161164 w 641585"/>
                <a:gd name="connsiteY1628" fmla="*/ 124973 h 337980"/>
                <a:gd name="connsiteX1629" fmla="*/ 159449 w 641585"/>
                <a:gd name="connsiteY1629" fmla="*/ 129331 h 337980"/>
                <a:gd name="connsiteX1630" fmla="*/ 159092 w 641585"/>
                <a:gd name="connsiteY1630" fmla="*/ 133439 h 337980"/>
                <a:gd name="connsiteX1631" fmla="*/ 157449 w 641585"/>
                <a:gd name="connsiteY1631" fmla="*/ 133760 h 337980"/>
                <a:gd name="connsiteX1632" fmla="*/ 157056 w 641585"/>
                <a:gd name="connsiteY1632" fmla="*/ 138225 h 337980"/>
                <a:gd name="connsiteX1633" fmla="*/ 157020 w 641585"/>
                <a:gd name="connsiteY1633" fmla="*/ 138011 h 337980"/>
                <a:gd name="connsiteX1634" fmla="*/ 155377 w 641585"/>
                <a:gd name="connsiteY1634" fmla="*/ 147726 h 337980"/>
                <a:gd name="connsiteX1635" fmla="*/ 156484 w 641585"/>
                <a:gd name="connsiteY1635" fmla="*/ 149119 h 337980"/>
                <a:gd name="connsiteX1636" fmla="*/ 156484 w 641585"/>
                <a:gd name="connsiteY1636" fmla="*/ 149619 h 337980"/>
                <a:gd name="connsiteX1637" fmla="*/ 153555 w 641585"/>
                <a:gd name="connsiteY1637" fmla="*/ 148012 h 337980"/>
                <a:gd name="connsiteX1638" fmla="*/ 154056 w 641585"/>
                <a:gd name="connsiteY1638" fmla="*/ 149083 h 337980"/>
                <a:gd name="connsiteX1639" fmla="*/ 144590 w 641585"/>
                <a:gd name="connsiteY1639" fmla="*/ 143440 h 337980"/>
                <a:gd name="connsiteX1640" fmla="*/ 192739 w 641585"/>
                <a:gd name="connsiteY1640" fmla="*/ 219342 h 337980"/>
                <a:gd name="connsiteX1641" fmla="*/ 177344 w 641585"/>
                <a:gd name="connsiteY1641" fmla="*/ 215092 h 337980"/>
                <a:gd name="connsiteX1642" fmla="*/ 165450 w 641585"/>
                <a:gd name="connsiteY1642" fmla="*/ 211591 h 337980"/>
                <a:gd name="connsiteX1643" fmla="*/ 161735 w 641585"/>
                <a:gd name="connsiteY1643" fmla="*/ 210413 h 337980"/>
                <a:gd name="connsiteX1644" fmla="*/ 161235 w 641585"/>
                <a:gd name="connsiteY1644" fmla="*/ 200126 h 337980"/>
                <a:gd name="connsiteX1645" fmla="*/ 164021 w 641585"/>
                <a:gd name="connsiteY1645" fmla="*/ 181695 h 337980"/>
                <a:gd name="connsiteX1646" fmla="*/ 164914 w 641585"/>
                <a:gd name="connsiteY1646" fmla="*/ 169622 h 337980"/>
                <a:gd name="connsiteX1647" fmla="*/ 164878 w 641585"/>
                <a:gd name="connsiteY1647" fmla="*/ 162299 h 337980"/>
                <a:gd name="connsiteX1648" fmla="*/ 165450 w 641585"/>
                <a:gd name="connsiteY1648" fmla="*/ 161728 h 337980"/>
                <a:gd name="connsiteX1649" fmla="*/ 170308 w 641585"/>
                <a:gd name="connsiteY1649" fmla="*/ 163335 h 337980"/>
                <a:gd name="connsiteX1650" fmla="*/ 186881 w 641585"/>
                <a:gd name="connsiteY1650" fmla="*/ 169550 h 337980"/>
                <a:gd name="connsiteX1651" fmla="*/ 204312 w 641585"/>
                <a:gd name="connsiteY1651" fmla="*/ 174051 h 337980"/>
                <a:gd name="connsiteX1652" fmla="*/ 226993 w 641585"/>
                <a:gd name="connsiteY1652" fmla="*/ 178051 h 337980"/>
                <a:gd name="connsiteX1653" fmla="*/ 230958 w 641585"/>
                <a:gd name="connsiteY1653" fmla="*/ 178230 h 337980"/>
                <a:gd name="connsiteX1654" fmla="*/ 231530 w 641585"/>
                <a:gd name="connsiteY1654" fmla="*/ 190303 h 337980"/>
                <a:gd name="connsiteX1655" fmla="*/ 230101 w 641585"/>
                <a:gd name="connsiteY1655" fmla="*/ 212234 h 337980"/>
                <a:gd name="connsiteX1656" fmla="*/ 230422 w 641585"/>
                <a:gd name="connsiteY1656" fmla="*/ 213056 h 337980"/>
                <a:gd name="connsiteX1657" fmla="*/ 230244 w 641585"/>
                <a:gd name="connsiteY1657" fmla="*/ 219521 h 337980"/>
                <a:gd name="connsiteX1658" fmla="*/ 230851 w 641585"/>
                <a:gd name="connsiteY1658" fmla="*/ 229379 h 337980"/>
                <a:gd name="connsiteX1659" fmla="*/ 229065 w 641585"/>
                <a:gd name="connsiteY1659" fmla="*/ 229058 h 337980"/>
                <a:gd name="connsiteX1660" fmla="*/ 218421 w 641585"/>
                <a:gd name="connsiteY1660" fmla="*/ 226272 h 337980"/>
                <a:gd name="connsiteX1661" fmla="*/ 220635 w 641585"/>
                <a:gd name="connsiteY1661" fmla="*/ 227593 h 337980"/>
                <a:gd name="connsiteX1662" fmla="*/ 192739 w 641585"/>
                <a:gd name="connsiteY1662" fmla="*/ 219342 h 337980"/>
                <a:gd name="connsiteX1663" fmla="*/ 335507 w 641585"/>
                <a:gd name="connsiteY1663" fmla="*/ 239380 h 337980"/>
                <a:gd name="connsiteX1664" fmla="*/ 314683 w 641585"/>
                <a:gd name="connsiteY1664" fmla="*/ 238595 h 337980"/>
                <a:gd name="connsiteX1665" fmla="*/ 311647 w 641585"/>
                <a:gd name="connsiteY1665" fmla="*/ 238952 h 337980"/>
                <a:gd name="connsiteX1666" fmla="*/ 310789 w 641585"/>
                <a:gd name="connsiteY1666" fmla="*/ 238809 h 337980"/>
                <a:gd name="connsiteX1667" fmla="*/ 305360 w 641585"/>
                <a:gd name="connsiteY1667" fmla="*/ 239166 h 337980"/>
                <a:gd name="connsiteX1668" fmla="*/ 298431 w 641585"/>
                <a:gd name="connsiteY1668" fmla="*/ 237273 h 337980"/>
                <a:gd name="connsiteX1669" fmla="*/ 274892 w 641585"/>
                <a:gd name="connsiteY1669" fmla="*/ 235416 h 337980"/>
                <a:gd name="connsiteX1670" fmla="*/ 275785 w 641585"/>
                <a:gd name="connsiteY1670" fmla="*/ 236166 h 337980"/>
                <a:gd name="connsiteX1671" fmla="*/ 267463 w 641585"/>
                <a:gd name="connsiteY1671" fmla="*/ 234701 h 337980"/>
                <a:gd name="connsiteX1672" fmla="*/ 267284 w 641585"/>
                <a:gd name="connsiteY1672" fmla="*/ 234023 h 337980"/>
                <a:gd name="connsiteX1673" fmla="*/ 256461 w 641585"/>
                <a:gd name="connsiteY1673" fmla="*/ 233344 h 337980"/>
                <a:gd name="connsiteX1674" fmla="*/ 263034 w 641585"/>
                <a:gd name="connsiteY1674" fmla="*/ 233380 h 337980"/>
                <a:gd name="connsiteX1675" fmla="*/ 247746 w 641585"/>
                <a:gd name="connsiteY1675" fmla="*/ 230915 h 337980"/>
                <a:gd name="connsiteX1676" fmla="*/ 247817 w 641585"/>
                <a:gd name="connsiteY1676" fmla="*/ 224664 h 337980"/>
                <a:gd name="connsiteX1677" fmla="*/ 245424 w 641585"/>
                <a:gd name="connsiteY1677" fmla="*/ 223736 h 337980"/>
                <a:gd name="connsiteX1678" fmla="*/ 241066 w 641585"/>
                <a:gd name="connsiteY1678" fmla="*/ 226200 h 337980"/>
                <a:gd name="connsiteX1679" fmla="*/ 239566 w 641585"/>
                <a:gd name="connsiteY1679" fmla="*/ 225771 h 337980"/>
                <a:gd name="connsiteX1680" fmla="*/ 238816 w 641585"/>
                <a:gd name="connsiteY1680" fmla="*/ 218878 h 337980"/>
                <a:gd name="connsiteX1681" fmla="*/ 239459 w 641585"/>
                <a:gd name="connsiteY1681" fmla="*/ 215199 h 337980"/>
                <a:gd name="connsiteX1682" fmla="*/ 239566 w 641585"/>
                <a:gd name="connsiteY1682" fmla="*/ 215270 h 337980"/>
                <a:gd name="connsiteX1683" fmla="*/ 239566 w 641585"/>
                <a:gd name="connsiteY1683" fmla="*/ 208841 h 337980"/>
                <a:gd name="connsiteX1684" fmla="*/ 240102 w 641585"/>
                <a:gd name="connsiteY1684" fmla="*/ 209448 h 337980"/>
                <a:gd name="connsiteX1685" fmla="*/ 240495 w 641585"/>
                <a:gd name="connsiteY1685" fmla="*/ 205805 h 337980"/>
                <a:gd name="connsiteX1686" fmla="*/ 239602 w 641585"/>
                <a:gd name="connsiteY1686" fmla="*/ 194982 h 337980"/>
                <a:gd name="connsiteX1687" fmla="*/ 239852 w 641585"/>
                <a:gd name="connsiteY1687" fmla="*/ 195161 h 337980"/>
                <a:gd name="connsiteX1688" fmla="*/ 239352 w 641585"/>
                <a:gd name="connsiteY1688" fmla="*/ 192017 h 337980"/>
                <a:gd name="connsiteX1689" fmla="*/ 239566 w 641585"/>
                <a:gd name="connsiteY1689" fmla="*/ 191874 h 337980"/>
                <a:gd name="connsiteX1690" fmla="*/ 239280 w 641585"/>
                <a:gd name="connsiteY1690" fmla="*/ 186588 h 337980"/>
                <a:gd name="connsiteX1691" fmla="*/ 239852 w 641585"/>
                <a:gd name="connsiteY1691" fmla="*/ 186552 h 337980"/>
                <a:gd name="connsiteX1692" fmla="*/ 239888 w 641585"/>
                <a:gd name="connsiteY1692" fmla="*/ 183730 h 337980"/>
                <a:gd name="connsiteX1693" fmla="*/ 239709 w 641585"/>
                <a:gd name="connsiteY1693" fmla="*/ 184766 h 337980"/>
                <a:gd name="connsiteX1694" fmla="*/ 239923 w 641585"/>
                <a:gd name="connsiteY1694" fmla="*/ 180587 h 337980"/>
                <a:gd name="connsiteX1695" fmla="*/ 239709 w 641585"/>
                <a:gd name="connsiteY1695" fmla="*/ 179409 h 337980"/>
                <a:gd name="connsiteX1696" fmla="*/ 240781 w 641585"/>
                <a:gd name="connsiteY1696" fmla="*/ 179409 h 337980"/>
                <a:gd name="connsiteX1697" fmla="*/ 242245 w 641585"/>
                <a:gd name="connsiteY1697" fmla="*/ 180302 h 337980"/>
                <a:gd name="connsiteX1698" fmla="*/ 246746 w 641585"/>
                <a:gd name="connsiteY1698" fmla="*/ 180873 h 337980"/>
                <a:gd name="connsiteX1699" fmla="*/ 246639 w 641585"/>
                <a:gd name="connsiteY1699" fmla="*/ 181051 h 337980"/>
                <a:gd name="connsiteX1700" fmla="*/ 252211 w 641585"/>
                <a:gd name="connsiteY1700" fmla="*/ 181516 h 337980"/>
                <a:gd name="connsiteX1701" fmla="*/ 252104 w 641585"/>
                <a:gd name="connsiteY1701" fmla="*/ 181695 h 337980"/>
                <a:gd name="connsiteX1702" fmla="*/ 254675 w 641585"/>
                <a:gd name="connsiteY1702" fmla="*/ 181980 h 337980"/>
                <a:gd name="connsiteX1703" fmla="*/ 254211 w 641585"/>
                <a:gd name="connsiteY1703" fmla="*/ 182159 h 337980"/>
                <a:gd name="connsiteX1704" fmla="*/ 265034 w 641585"/>
                <a:gd name="connsiteY1704" fmla="*/ 183481 h 337980"/>
                <a:gd name="connsiteX1705" fmla="*/ 264855 w 641585"/>
                <a:gd name="connsiteY1705" fmla="*/ 182695 h 337980"/>
                <a:gd name="connsiteX1706" fmla="*/ 281000 w 641585"/>
                <a:gd name="connsiteY1706" fmla="*/ 185159 h 337980"/>
                <a:gd name="connsiteX1707" fmla="*/ 280893 w 641585"/>
                <a:gd name="connsiteY1707" fmla="*/ 185338 h 337980"/>
                <a:gd name="connsiteX1708" fmla="*/ 302253 w 641585"/>
                <a:gd name="connsiteY1708" fmla="*/ 187302 h 337980"/>
                <a:gd name="connsiteX1709" fmla="*/ 302574 w 641585"/>
                <a:gd name="connsiteY1709" fmla="*/ 187910 h 337980"/>
                <a:gd name="connsiteX1710" fmla="*/ 310825 w 641585"/>
                <a:gd name="connsiteY1710" fmla="*/ 186945 h 337980"/>
                <a:gd name="connsiteX1711" fmla="*/ 313397 w 641585"/>
                <a:gd name="connsiteY1711" fmla="*/ 188231 h 337980"/>
                <a:gd name="connsiteX1712" fmla="*/ 318148 w 641585"/>
                <a:gd name="connsiteY1712" fmla="*/ 187624 h 337980"/>
                <a:gd name="connsiteX1713" fmla="*/ 317112 w 641585"/>
                <a:gd name="connsiteY1713" fmla="*/ 187802 h 337980"/>
                <a:gd name="connsiteX1714" fmla="*/ 323470 w 641585"/>
                <a:gd name="connsiteY1714" fmla="*/ 188088 h 337980"/>
                <a:gd name="connsiteX1715" fmla="*/ 322327 w 641585"/>
                <a:gd name="connsiteY1715" fmla="*/ 186767 h 337980"/>
                <a:gd name="connsiteX1716" fmla="*/ 326291 w 641585"/>
                <a:gd name="connsiteY1716" fmla="*/ 188267 h 337980"/>
                <a:gd name="connsiteX1717" fmla="*/ 326327 w 641585"/>
                <a:gd name="connsiteY1717" fmla="*/ 187266 h 337980"/>
                <a:gd name="connsiteX1718" fmla="*/ 337114 w 641585"/>
                <a:gd name="connsiteY1718" fmla="*/ 190303 h 337980"/>
                <a:gd name="connsiteX1719" fmla="*/ 337471 w 641585"/>
                <a:gd name="connsiteY1719" fmla="*/ 192839 h 337980"/>
                <a:gd name="connsiteX1720" fmla="*/ 336650 w 641585"/>
                <a:gd name="connsiteY1720" fmla="*/ 215592 h 337980"/>
                <a:gd name="connsiteX1721" fmla="*/ 336971 w 641585"/>
                <a:gd name="connsiteY1721" fmla="*/ 216449 h 337980"/>
                <a:gd name="connsiteX1722" fmla="*/ 336900 w 641585"/>
                <a:gd name="connsiteY1722" fmla="*/ 223128 h 337980"/>
                <a:gd name="connsiteX1723" fmla="*/ 338114 w 641585"/>
                <a:gd name="connsiteY1723" fmla="*/ 236237 h 337980"/>
                <a:gd name="connsiteX1724" fmla="*/ 339364 w 641585"/>
                <a:gd name="connsiteY1724" fmla="*/ 239416 h 337980"/>
                <a:gd name="connsiteX1725" fmla="*/ 335507 w 641585"/>
                <a:gd name="connsiteY1725" fmla="*/ 239380 h 337980"/>
                <a:gd name="connsiteX1726" fmla="*/ 359545 w 641585"/>
                <a:gd name="connsiteY1726" fmla="*/ 308889 h 337980"/>
                <a:gd name="connsiteX1727" fmla="*/ 359545 w 641585"/>
                <a:gd name="connsiteY1727" fmla="*/ 308889 h 337980"/>
                <a:gd name="connsiteX1728" fmla="*/ 359581 w 641585"/>
                <a:gd name="connsiteY1728" fmla="*/ 308889 h 337980"/>
                <a:gd name="connsiteX1729" fmla="*/ 359545 w 641585"/>
                <a:gd name="connsiteY1729" fmla="*/ 308889 h 337980"/>
                <a:gd name="connsiteX1730" fmla="*/ 419696 w 641585"/>
                <a:gd name="connsiteY1730" fmla="*/ 303638 h 337980"/>
                <a:gd name="connsiteX1731" fmla="*/ 413766 w 641585"/>
                <a:gd name="connsiteY1731" fmla="*/ 302031 h 337980"/>
                <a:gd name="connsiteX1732" fmla="*/ 413910 w 641585"/>
                <a:gd name="connsiteY1732" fmla="*/ 301281 h 337980"/>
                <a:gd name="connsiteX1733" fmla="*/ 415660 w 641585"/>
                <a:gd name="connsiteY1733" fmla="*/ 301710 h 337980"/>
                <a:gd name="connsiteX1734" fmla="*/ 416695 w 641585"/>
                <a:gd name="connsiteY1734" fmla="*/ 301281 h 337980"/>
                <a:gd name="connsiteX1735" fmla="*/ 411052 w 641585"/>
                <a:gd name="connsiteY1735" fmla="*/ 299888 h 337980"/>
                <a:gd name="connsiteX1736" fmla="*/ 405480 w 641585"/>
                <a:gd name="connsiteY1736" fmla="*/ 299495 h 337980"/>
                <a:gd name="connsiteX1737" fmla="*/ 399872 w 641585"/>
                <a:gd name="connsiteY1737" fmla="*/ 299638 h 337980"/>
                <a:gd name="connsiteX1738" fmla="*/ 394050 w 641585"/>
                <a:gd name="connsiteY1738" fmla="*/ 300031 h 337980"/>
                <a:gd name="connsiteX1739" fmla="*/ 397515 w 641585"/>
                <a:gd name="connsiteY1739" fmla="*/ 300495 h 337980"/>
                <a:gd name="connsiteX1740" fmla="*/ 390085 w 641585"/>
                <a:gd name="connsiteY1740" fmla="*/ 300924 h 337980"/>
                <a:gd name="connsiteX1741" fmla="*/ 391550 w 641585"/>
                <a:gd name="connsiteY1741" fmla="*/ 300174 h 337980"/>
                <a:gd name="connsiteX1742" fmla="*/ 380620 w 641585"/>
                <a:gd name="connsiteY1742" fmla="*/ 301674 h 337980"/>
                <a:gd name="connsiteX1743" fmla="*/ 382227 w 641585"/>
                <a:gd name="connsiteY1743" fmla="*/ 301996 h 337980"/>
                <a:gd name="connsiteX1744" fmla="*/ 369368 w 641585"/>
                <a:gd name="connsiteY1744" fmla="*/ 304853 h 337980"/>
                <a:gd name="connsiteX1745" fmla="*/ 369190 w 641585"/>
                <a:gd name="connsiteY1745" fmla="*/ 306067 h 337980"/>
                <a:gd name="connsiteX1746" fmla="*/ 359939 w 641585"/>
                <a:gd name="connsiteY1746" fmla="*/ 308710 h 337980"/>
                <a:gd name="connsiteX1747" fmla="*/ 359510 w 641585"/>
                <a:gd name="connsiteY1747" fmla="*/ 306210 h 337980"/>
                <a:gd name="connsiteX1748" fmla="*/ 360188 w 641585"/>
                <a:gd name="connsiteY1748" fmla="*/ 305032 h 337980"/>
                <a:gd name="connsiteX1749" fmla="*/ 360296 w 641585"/>
                <a:gd name="connsiteY1749" fmla="*/ 305067 h 337980"/>
                <a:gd name="connsiteX1750" fmla="*/ 360296 w 641585"/>
                <a:gd name="connsiteY1750" fmla="*/ 302960 h 337980"/>
                <a:gd name="connsiteX1751" fmla="*/ 360831 w 641585"/>
                <a:gd name="connsiteY1751" fmla="*/ 303174 h 337980"/>
                <a:gd name="connsiteX1752" fmla="*/ 361189 w 641585"/>
                <a:gd name="connsiteY1752" fmla="*/ 301960 h 337980"/>
                <a:gd name="connsiteX1753" fmla="*/ 359939 w 641585"/>
                <a:gd name="connsiteY1753" fmla="*/ 298424 h 337980"/>
                <a:gd name="connsiteX1754" fmla="*/ 360188 w 641585"/>
                <a:gd name="connsiteY1754" fmla="*/ 298459 h 337980"/>
                <a:gd name="connsiteX1755" fmla="*/ 359510 w 641585"/>
                <a:gd name="connsiteY1755" fmla="*/ 297459 h 337980"/>
                <a:gd name="connsiteX1756" fmla="*/ 359724 w 641585"/>
                <a:gd name="connsiteY1756" fmla="*/ 297388 h 337980"/>
                <a:gd name="connsiteX1757" fmla="*/ 359117 w 641585"/>
                <a:gd name="connsiteY1757" fmla="*/ 295709 h 337980"/>
                <a:gd name="connsiteX1758" fmla="*/ 359688 w 641585"/>
                <a:gd name="connsiteY1758" fmla="*/ 295637 h 337980"/>
                <a:gd name="connsiteX1759" fmla="*/ 359510 w 641585"/>
                <a:gd name="connsiteY1759" fmla="*/ 294709 h 337980"/>
                <a:gd name="connsiteX1760" fmla="*/ 359403 w 641585"/>
                <a:gd name="connsiteY1760" fmla="*/ 295066 h 337980"/>
                <a:gd name="connsiteX1761" fmla="*/ 359295 w 641585"/>
                <a:gd name="connsiteY1761" fmla="*/ 293709 h 337980"/>
                <a:gd name="connsiteX1762" fmla="*/ 356616 w 641585"/>
                <a:gd name="connsiteY1762" fmla="*/ 292030 h 337980"/>
                <a:gd name="connsiteX1763" fmla="*/ 357224 w 641585"/>
                <a:gd name="connsiteY1763" fmla="*/ 291780 h 337980"/>
                <a:gd name="connsiteX1764" fmla="*/ 358402 w 641585"/>
                <a:gd name="connsiteY1764" fmla="*/ 291780 h 337980"/>
                <a:gd name="connsiteX1765" fmla="*/ 358581 w 641585"/>
                <a:gd name="connsiteY1765" fmla="*/ 290458 h 337980"/>
                <a:gd name="connsiteX1766" fmla="*/ 359224 w 641585"/>
                <a:gd name="connsiteY1766" fmla="*/ 290351 h 337980"/>
                <a:gd name="connsiteX1767" fmla="*/ 358724 w 641585"/>
                <a:gd name="connsiteY1767" fmla="*/ 288529 h 337980"/>
                <a:gd name="connsiteX1768" fmla="*/ 359224 w 641585"/>
                <a:gd name="connsiteY1768" fmla="*/ 287172 h 337980"/>
                <a:gd name="connsiteX1769" fmla="*/ 360046 w 641585"/>
                <a:gd name="connsiteY1769" fmla="*/ 286744 h 337980"/>
                <a:gd name="connsiteX1770" fmla="*/ 359331 w 641585"/>
                <a:gd name="connsiteY1770" fmla="*/ 286208 h 337980"/>
                <a:gd name="connsiteX1771" fmla="*/ 360260 w 641585"/>
                <a:gd name="connsiteY1771" fmla="*/ 285815 h 337980"/>
                <a:gd name="connsiteX1772" fmla="*/ 360010 w 641585"/>
                <a:gd name="connsiteY1772" fmla="*/ 282957 h 337980"/>
                <a:gd name="connsiteX1773" fmla="*/ 358617 w 641585"/>
                <a:gd name="connsiteY1773" fmla="*/ 282207 h 337980"/>
                <a:gd name="connsiteX1774" fmla="*/ 359617 w 641585"/>
                <a:gd name="connsiteY1774" fmla="*/ 281528 h 337980"/>
                <a:gd name="connsiteX1775" fmla="*/ 359545 w 641585"/>
                <a:gd name="connsiteY1775" fmla="*/ 281707 h 337980"/>
                <a:gd name="connsiteX1776" fmla="*/ 360188 w 641585"/>
                <a:gd name="connsiteY1776" fmla="*/ 281671 h 337980"/>
                <a:gd name="connsiteX1777" fmla="*/ 359367 w 641585"/>
                <a:gd name="connsiteY1777" fmla="*/ 279993 h 337980"/>
                <a:gd name="connsiteX1778" fmla="*/ 358831 w 641585"/>
                <a:gd name="connsiteY1778" fmla="*/ 280386 h 337980"/>
                <a:gd name="connsiteX1779" fmla="*/ 358796 w 641585"/>
                <a:gd name="connsiteY1779" fmla="*/ 279778 h 337980"/>
                <a:gd name="connsiteX1780" fmla="*/ 359331 w 641585"/>
                <a:gd name="connsiteY1780" fmla="*/ 279778 h 337980"/>
                <a:gd name="connsiteX1781" fmla="*/ 359438 w 641585"/>
                <a:gd name="connsiteY1781" fmla="*/ 278849 h 337980"/>
                <a:gd name="connsiteX1782" fmla="*/ 358831 w 641585"/>
                <a:gd name="connsiteY1782" fmla="*/ 279100 h 337980"/>
                <a:gd name="connsiteX1783" fmla="*/ 359117 w 641585"/>
                <a:gd name="connsiteY1783" fmla="*/ 277956 h 337980"/>
                <a:gd name="connsiteX1784" fmla="*/ 358045 w 641585"/>
                <a:gd name="connsiteY1784" fmla="*/ 278135 h 337980"/>
                <a:gd name="connsiteX1785" fmla="*/ 358831 w 641585"/>
                <a:gd name="connsiteY1785" fmla="*/ 275706 h 337980"/>
                <a:gd name="connsiteX1786" fmla="*/ 357903 w 641585"/>
                <a:gd name="connsiteY1786" fmla="*/ 275599 h 337980"/>
                <a:gd name="connsiteX1787" fmla="*/ 358510 w 641585"/>
                <a:gd name="connsiteY1787" fmla="*/ 275421 h 337980"/>
                <a:gd name="connsiteX1788" fmla="*/ 358938 w 641585"/>
                <a:gd name="connsiteY1788" fmla="*/ 274206 h 337980"/>
                <a:gd name="connsiteX1789" fmla="*/ 358045 w 641585"/>
                <a:gd name="connsiteY1789" fmla="*/ 274314 h 337980"/>
                <a:gd name="connsiteX1790" fmla="*/ 357367 w 641585"/>
                <a:gd name="connsiteY1790" fmla="*/ 273313 h 337980"/>
                <a:gd name="connsiteX1791" fmla="*/ 356188 w 641585"/>
                <a:gd name="connsiteY1791" fmla="*/ 273385 h 337980"/>
                <a:gd name="connsiteX1792" fmla="*/ 356831 w 641585"/>
                <a:gd name="connsiteY1792" fmla="*/ 273313 h 337980"/>
                <a:gd name="connsiteX1793" fmla="*/ 356474 w 641585"/>
                <a:gd name="connsiteY1793" fmla="*/ 272991 h 337980"/>
                <a:gd name="connsiteX1794" fmla="*/ 357188 w 641585"/>
                <a:gd name="connsiteY1794" fmla="*/ 272563 h 337980"/>
                <a:gd name="connsiteX1795" fmla="*/ 358010 w 641585"/>
                <a:gd name="connsiteY1795" fmla="*/ 272563 h 337980"/>
                <a:gd name="connsiteX1796" fmla="*/ 356724 w 641585"/>
                <a:gd name="connsiteY1796" fmla="*/ 272313 h 337980"/>
                <a:gd name="connsiteX1797" fmla="*/ 357010 w 641585"/>
                <a:gd name="connsiteY1797" fmla="*/ 270813 h 337980"/>
                <a:gd name="connsiteX1798" fmla="*/ 356152 w 641585"/>
                <a:gd name="connsiteY1798" fmla="*/ 269813 h 337980"/>
                <a:gd name="connsiteX1799" fmla="*/ 357581 w 641585"/>
                <a:gd name="connsiteY1799" fmla="*/ 269170 h 337980"/>
                <a:gd name="connsiteX1800" fmla="*/ 356724 w 641585"/>
                <a:gd name="connsiteY1800" fmla="*/ 268098 h 337980"/>
                <a:gd name="connsiteX1801" fmla="*/ 356831 w 641585"/>
                <a:gd name="connsiteY1801" fmla="*/ 268134 h 337980"/>
                <a:gd name="connsiteX1802" fmla="*/ 355795 w 641585"/>
                <a:gd name="connsiteY1802" fmla="*/ 265455 h 337980"/>
                <a:gd name="connsiteX1803" fmla="*/ 354438 w 641585"/>
                <a:gd name="connsiteY1803" fmla="*/ 265562 h 337980"/>
                <a:gd name="connsiteX1804" fmla="*/ 352723 w 641585"/>
                <a:gd name="connsiteY1804" fmla="*/ 263848 h 337980"/>
                <a:gd name="connsiteX1805" fmla="*/ 353223 w 641585"/>
                <a:gd name="connsiteY1805" fmla="*/ 262812 h 337980"/>
                <a:gd name="connsiteX1806" fmla="*/ 353402 w 641585"/>
                <a:gd name="connsiteY1806" fmla="*/ 262847 h 337980"/>
                <a:gd name="connsiteX1807" fmla="*/ 352580 w 641585"/>
                <a:gd name="connsiteY1807" fmla="*/ 261276 h 337980"/>
                <a:gd name="connsiteX1808" fmla="*/ 350973 w 641585"/>
                <a:gd name="connsiteY1808" fmla="*/ 260919 h 337980"/>
                <a:gd name="connsiteX1809" fmla="*/ 351294 w 641585"/>
                <a:gd name="connsiteY1809" fmla="*/ 260526 h 337980"/>
                <a:gd name="connsiteX1810" fmla="*/ 351866 w 641585"/>
                <a:gd name="connsiteY1810" fmla="*/ 260169 h 337980"/>
                <a:gd name="connsiteX1811" fmla="*/ 351473 w 641585"/>
                <a:gd name="connsiteY1811" fmla="*/ 260169 h 337980"/>
                <a:gd name="connsiteX1812" fmla="*/ 351580 w 641585"/>
                <a:gd name="connsiteY1812" fmla="*/ 260097 h 337980"/>
                <a:gd name="connsiteX1813" fmla="*/ 351116 w 641585"/>
                <a:gd name="connsiteY1813" fmla="*/ 260133 h 337980"/>
                <a:gd name="connsiteX1814" fmla="*/ 350830 w 641585"/>
                <a:gd name="connsiteY1814" fmla="*/ 260312 h 337980"/>
                <a:gd name="connsiteX1815" fmla="*/ 351223 w 641585"/>
                <a:gd name="connsiteY1815" fmla="*/ 258990 h 337980"/>
                <a:gd name="connsiteX1816" fmla="*/ 348723 w 641585"/>
                <a:gd name="connsiteY1816" fmla="*/ 257168 h 337980"/>
                <a:gd name="connsiteX1817" fmla="*/ 349866 w 641585"/>
                <a:gd name="connsiteY1817" fmla="*/ 257025 h 337980"/>
                <a:gd name="connsiteX1818" fmla="*/ 349437 w 641585"/>
                <a:gd name="connsiteY1818" fmla="*/ 256525 h 337980"/>
                <a:gd name="connsiteX1819" fmla="*/ 350151 w 641585"/>
                <a:gd name="connsiteY1819" fmla="*/ 256811 h 337980"/>
                <a:gd name="connsiteX1820" fmla="*/ 349009 w 641585"/>
                <a:gd name="connsiteY1820" fmla="*/ 254668 h 337980"/>
                <a:gd name="connsiteX1821" fmla="*/ 348437 w 641585"/>
                <a:gd name="connsiteY1821" fmla="*/ 254739 h 337980"/>
                <a:gd name="connsiteX1822" fmla="*/ 348508 w 641585"/>
                <a:gd name="connsiteY1822" fmla="*/ 254668 h 337980"/>
                <a:gd name="connsiteX1823" fmla="*/ 347651 w 641585"/>
                <a:gd name="connsiteY1823" fmla="*/ 254739 h 337980"/>
                <a:gd name="connsiteX1824" fmla="*/ 348687 w 641585"/>
                <a:gd name="connsiteY1824" fmla="*/ 253739 h 337980"/>
                <a:gd name="connsiteX1825" fmla="*/ 347473 w 641585"/>
                <a:gd name="connsiteY1825" fmla="*/ 252739 h 337980"/>
                <a:gd name="connsiteX1826" fmla="*/ 346937 w 641585"/>
                <a:gd name="connsiteY1826" fmla="*/ 253096 h 337980"/>
                <a:gd name="connsiteX1827" fmla="*/ 346973 w 641585"/>
                <a:gd name="connsiteY1827" fmla="*/ 252489 h 337980"/>
                <a:gd name="connsiteX1828" fmla="*/ 347687 w 641585"/>
                <a:gd name="connsiteY1828" fmla="*/ 252096 h 337980"/>
                <a:gd name="connsiteX1829" fmla="*/ 346365 w 641585"/>
                <a:gd name="connsiteY1829" fmla="*/ 252060 h 337980"/>
                <a:gd name="connsiteX1830" fmla="*/ 347401 w 641585"/>
                <a:gd name="connsiteY1830" fmla="*/ 251954 h 337980"/>
                <a:gd name="connsiteX1831" fmla="*/ 346687 w 641585"/>
                <a:gd name="connsiteY1831" fmla="*/ 250846 h 337980"/>
                <a:gd name="connsiteX1832" fmla="*/ 345294 w 641585"/>
                <a:gd name="connsiteY1832" fmla="*/ 251453 h 337980"/>
                <a:gd name="connsiteX1833" fmla="*/ 344472 w 641585"/>
                <a:gd name="connsiteY1833" fmla="*/ 250453 h 337980"/>
                <a:gd name="connsiteX1834" fmla="*/ 343901 w 641585"/>
                <a:gd name="connsiteY1834" fmla="*/ 250953 h 337980"/>
                <a:gd name="connsiteX1835" fmla="*/ 343186 w 641585"/>
                <a:gd name="connsiteY1835" fmla="*/ 250382 h 337980"/>
                <a:gd name="connsiteX1836" fmla="*/ 362582 w 641585"/>
                <a:gd name="connsiteY1836" fmla="*/ 250310 h 337980"/>
                <a:gd name="connsiteX1837" fmla="*/ 405337 w 641585"/>
                <a:gd name="connsiteY1837" fmla="*/ 248524 h 337980"/>
                <a:gd name="connsiteX1838" fmla="*/ 406730 w 641585"/>
                <a:gd name="connsiteY1838" fmla="*/ 249489 h 337980"/>
                <a:gd name="connsiteX1839" fmla="*/ 416553 w 641585"/>
                <a:gd name="connsiteY1839" fmla="*/ 257382 h 337980"/>
                <a:gd name="connsiteX1840" fmla="*/ 426804 w 641585"/>
                <a:gd name="connsiteY1840" fmla="*/ 265562 h 337980"/>
                <a:gd name="connsiteX1841" fmla="*/ 436234 w 641585"/>
                <a:gd name="connsiteY1841" fmla="*/ 278135 h 337980"/>
                <a:gd name="connsiteX1842" fmla="*/ 444020 w 641585"/>
                <a:gd name="connsiteY1842" fmla="*/ 291923 h 337980"/>
                <a:gd name="connsiteX1843" fmla="*/ 444806 w 641585"/>
                <a:gd name="connsiteY1843" fmla="*/ 292851 h 337980"/>
                <a:gd name="connsiteX1844" fmla="*/ 448378 w 641585"/>
                <a:gd name="connsiteY1844" fmla="*/ 301424 h 337980"/>
                <a:gd name="connsiteX1845" fmla="*/ 450593 w 641585"/>
                <a:gd name="connsiteY1845" fmla="*/ 307532 h 337980"/>
                <a:gd name="connsiteX1846" fmla="*/ 452343 w 641585"/>
                <a:gd name="connsiteY1846" fmla="*/ 312818 h 337980"/>
                <a:gd name="connsiteX1847" fmla="*/ 431590 w 641585"/>
                <a:gd name="connsiteY1847" fmla="*/ 305674 h 337980"/>
                <a:gd name="connsiteX1848" fmla="*/ 419696 w 641585"/>
                <a:gd name="connsiteY1848" fmla="*/ 303638 h 337980"/>
                <a:gd name="connsiteX1849" fmla="*/ 548498 w 641585"/>
                <a:gd name="connsiteY1849" fmla="*/ 300888 h 337980"/>
                <a:gd name="connsiteX1850" fmla="*/ 536925 w 641585"/>
                <a:gd name="connsiteY1850" fmla="*/ 303567 h 337980"/>
                <a:gd name="connsiteX1851" fmla="*/ 525923 w 641585"/>
                <a:gd name="connsiteY1851" fmla="*/ 308389 h 337980"/>
                <a:gd name="connsiteX1852" fmla="*/ 523566 w 641585"/>
                <a:gd name="connsiteY1852" fmla="*/ 308925 h 337980"/>
                <a:gd name="connsiteX1853" fmla="*/ 524066 w 641585"/>
                <a:gd name="connsiteY1853" fmla="*/ 307318 h 337980"/>
                <a:gd name="connsiteX1854" fmla="*/ 510493 w 641585"/>
                <a:gd name="connsiteY1854" fmla="*/ 315319 h 337980"/>
                <a:gd name="connsiteX1855" fmla="*/ 509922 w 641585"/>
                <a:gd name="connsiteY1855" fmla="*/ 314890 h 337980"/>
                <a:gd name="connsiteX1856" fmla="*/ 504849 w 641585"/>
                <a:gd name="connsiteY1856" fmla="*/ 318033 h 337980"/>
                <a:gd name="connsiteX1857" fmla="*/ 499670 w 641585"/>
                <a:gd name="connsiteY1857" fmla="*/ 319712 h 337980"/>
                <a:gd name="connsiteX1858" fmla="*/ 494848 w 641585"/>
                <a:gd name="connsiteY1858" fmla="*/ 320641 h 337980"/>
                <a:gd name="connsiteX1859" fmla="*/ 492669 w 641585"/>
                <a:gd name="connsiteY1859" fmla="*/ 321176 h 337980"/>
                <a:gd name="connsiteX1860" fmla="*/ 490598 w 641585"/>
                <a:gd name="connsiteY1860" fmla="*/ 321605 h 337980"/>
                <a:gd name="connsiteX1861" fmla="*/ 483561 w 641585"/>
                <a:gd name="connsiteY1861" fmla="*/ 321176 h 337980"/>
                <a:gd name="connsiteX1862" fmla="*/ 481025 w 641585"/>
                <a:gd name="connsiteY1862" fmla="*/ 320676 h 337980"/>
                <a:gd name="connsiteX1863" fmla="*/ 476203 w 641585"/>
                <a:gd name="connsiteY1863" fmla="*/ 320426 h 337980"/>
                <a:gd name="connsiteX1864" fmla="*/ 472952 w 641585"/>
                <a:gd name="connsiteY1864" fmla="*/ 318962 h 337980"/>
                <a:gd name="connsiteX1865" fmla="*/ 465988 w 641585"/>
                <a:gd name="connsiteY1865" fmla="*/ 318033 h 337980"/>
                <a:gd name="connsiteX1866" fmla="*/ 463416 w 641585"/>
                <a:gd name="connsiteY1866" fmla="*/ 316354 h 337980"/>
                <a:gd name="connsiteX1867" fmla="*/ 460022 w 641585"/>
                <a:gd name="connsiteY1867" fmla="*/ 315176 h 337980"/>
                <a:gd name="connsiteX1868" fmla="*/ 460201 w 641585"/>
                <a:gd name="connsiteY1868" fmla="*/ 309425 h 337980"/>
                <a:gd name="connsiteX1869" fmla="*/ 460487 w 641585"/>
                <a:gd name="connsiteY1869" fmla="*/ 309603 h 337980"/>
                <a:gd name="connsiteX1870" fmla="*/ 456058 w 641585"/>
                <a:gd name="connsiteY1870" fmla="*/ 297673 h 337980"/>
                <a:gd name="connsiteX1871" fmla="*/ 454414 w 641585"/>
                <a:gd name="connsiteY1871" fmla="*/ 292066 h 337980"/>
                <a:gd name="connsiteX1872" fmla="*/ 454593 w 641585"/>
                <a:gd name="connsiteY1872" fmla="*/ 292137 h 337980"/>
                <a:gd name="connsiteX1873" fmla="*/ 449985 w 641585"/>
                <a:gd name="connsiteY1873" fmla="*/ 283100 h 337980"/>
                <a:gd name="connsiteX1874" fmla="*/ 450914 w 641585"/>
                <a:gd name="connsiteY1874" fmla="*/ 283672 h 337980"/>
                <a:gd name="connsiteX1875" fmla="*/ 448342 w 641585"/>
                <a:gd name="connsiteY1875" fmla="*/ 278492 h 337980"/>
                <a:gd name="connsiteX1876" fmla="*/ 437448 w 641585"/>
                <a:gd name="connsiteY1876" fmla="*/ 265241 h 337980"/>
                <a:gd name="connsiteX1877" fmla="*/ 437805 w 641585"/>
                <a:gd name="connsiteY1877" fmla="*/ 265277 h 337980"/>
                <a:gd name="connsiteX1878" fmla="*/ 434126 w 641585"/>
                <a:gd name="connsiteY1878" fmla="*/ 261919 h 337980"/>
                <a:gd name="connsiteX1879" fmla="*/ 434126 w 641585"/>
                <a:gd name="connsiteY1879" fmla="*/ 261562 h 337980"/>
                <a:gd name="connsiteX1880" fmla="*/ 427947 w 641585"/>
                <a:gd name="connsiteY1880" fmla="*/ 255990 h 337980"/>
                <a:gd name="connsiteX1881" fmla="*/ 428269 w 641585"/>
                <a:gd name="connsiteY1881" fmla="*/ 255490 h 337980"/>
                <a:gd name="connsiteX1882" fmla="*/ 424946 w 641585"/>
                <a:gd name="connsiteY1882" fmla="*/ 252560 h 337980"/>
                <a:gd name="connsiteX1883" fmla="*/ 426090 w 641585"/>
                <a:gd name="connsiteY1883" fmla="*/ 253775 h 337980"/>
                <a:gd name="connsiteX1884" fmla="*/ 421089 w 641585"/>
                <a:gd name="connsiteY1884" fmla="*/ 249489 h 337980"/>
                <a:gd name="connsiteX1885" fmla="*/ 416124 w 641585"/>
                <a:gd name="connsiteY1885" fmla="*/ 247774 h 337980"/>
                <a:gd name="connsiteX1886" fmla="*/ 422303 w 641585"/>
                <a:gd name="connsiteY1886" fmla="*/ 247310 h 337980"/>
                <a:gd name="connsiteX1887" fmla="*/ 457951 w 641585"/>
                <a:gd name="connsiteY1887" fmla="*/ 243024 h 337980"/>
                <a:gd name="connsiteX1888" fmla="*/ 462166 w 641585"/>
                <a:gd name="connsiteY1888" fmla="*/ 243202 h 337980"/>
                <a:gd name="connsiteX1889" fmla="*/ 473845 w 641585"/>
                <a:gd name="connsiteY1889" fmla="*/ 241631 h 337980"/>
                <a:gd name="connsiteX1890" fmla="*/ 473631 w 641585"/>
                <a:gd name="connsiteY1890" fmla="*/ 241845 h 337980"/>
                <a:gd name="connsiteX1891" fmla="*/ 488026 w 641585"/>
                <a:gd name="connsiteY1891" fmla="*/ 239630 h 337980"/>
                <a:gd name="connsiteX1892" fmla="*/ 487812 w 641585"/>
                <a:gd name="connsiteY1892" fmla="*/ 239845 h 337980"/>
                <a:gd name="connsiteX1893" fmla="*/ 494563 w 641585"/>
                <a:gd name="connsiteY1893" fmla="*/ 238773 h 337980"/>
                <a:gd name="connsiteX1894" fmla="*/ 493455 w 641585"/>
                <a:gd name="connsiteY1894" fmla="*/ 239202 h 337980"/>
                <a:gd name="connsiteX1895" fmla="*/ 500277 w 641585"/>
                <a:gd name="connsiteY1895" fmla="*/ 237773 h 337980"/>
                <a:gd name="connsiteX1896" fmla="*/ 505564 w 641585"/>
                <a:gd name="connsiteY1896" fmla="*/ 241095 h 337980"/>
                <a:gd name="connsiteX1897" fmla="*/ 513779 w 641585"/>
                <a:gd name="connsiteY1897" fmla="*/ 243595 h 337980"/>
                <a:gd name="connsiteX1898" fmla="*/ 524995 w 641585"/>
                <a:gd name="connsiteY1898" fmla="*/ 247310 h 337980"/>
                <a:gd name="connsiteX1899" fmla="*/ 535353 w 641585"/>
                <a:gd name="connsiteY1899" fmla="*/ 252453 h 337980"/>
                <a:gd name="connsiteX1900" fmla="*/ 544319 w 641585"/>
                <a:gd name="connsiteY1900" fmla="*/ 263598 h 337980"/>
                <a:gd name="connsiteX1901" fmla="*/ 550534 w 641585"/>
                <a:gd name="connsiteY1901" fmla="*/ 276885 h 337980"/>
                <a:gd name="connsiteX1902" fmla="*/ 551212 w 641585"/>
                <a:gd name="connsiteY1902" fmla="*/ 277814 h 337980"/>
                <a:gd name="connsiteX1903" fmla="*/ 553677 w 641585"/>
                <a:gd name="connsiteY1903" fmla="*/ 286279 h 337980"/>
                <a:gd name="connsiteX1904" fmla="*/ 555213 w 641585"/>
                <a:gd name="connsiteY1904" fmla="*/ 292351 h 337980"/>
                <a:gd name="connsiteX1905" fmla="*/ 557427 w 641585"/>
                <a:gd name="connsiteY1905" fmla="*/ 300781 h 337980"/>
                <a:gd name="connsiteX1906" fmla="*/ 548498 w 641585"/>
                <a:gd name="connsiteY1906" fmla="*/ 300888 h 337980"/>
                <a:gd name="connsiteX1907" fmla="*/ 563964 w 641585"/>
                <a:gd name="connsiteY1907" fmla="*/ 301138 h 337980"/>
                <a:gd name="connsiteX1908" fmla="*/ 564035 w 641585"/>
                <a:gd name="connsiteY1908" fmla="*/ 300674 h 337980"/>
                <a:gd name="connsiteX1909" fmla="*/ 564785 w 641585"/>
                <a:gd name="connsiteY1909" fmla="*/ 300674 h 337980"/>
                <a:gd name="connsiteX1910" fmla="*/ 563964 w 641585"/>
                <a:gd name="connsiteY1910" fmla="*/ 301138 h 337980"/>
                <a:gd name="connsiteX1911" fmla="*/ 630079 w 641585"/>
                <a:gd name="connsiteY1911" fmla="*/ 259204 h 337980"/>
                <a:gd name="connsiteX1912" fmla="*/ 630294 w 641585"/>
                <a:gd name="connsiteY1912" fmla="*/ 257240 h 337980"/>
                <a:gd name="connsiteX1913" fmla="*/ 623436 w 641585"/>
                <a:gd name="connsiteY1913" fmla="*/ 266419 h 337980"/>
                <a:gd name="connsiteX1914" fmla="*/ 613292 w 641585"/>
                <a:gd name="connsiteY1914" fmla="*/ 271635 h 337980"/>
                <a:gd name="connsiteX1915" fmla="*/ 610470 w 641585"/>
                <a:gd name="connsiteY1915" fmla="*/ 271920 h 337980"/>
                <a:gd name="connsiteX1916" fmla="*/ 609041 w 641585"/>
                <a:gd name="connsiteY1916" fmla="*/ 271920 h 337980"/>
                <a:gd name="connsiteX1917" fmla="*/ 605898 w 641585"/>
                <a:gd name="connsiteY1917" fmla="*/ 270956 h 337980"/>
                <a:gd name="connsiteX1918" fmla="*/ 604326 w 641585"/>
                <a:gd name="connsiteY1918" fmla="*/ 270491 h 337980"/>
                <a:gd name="connsiteX1919" fmla="*/ 602576 w 641585"/>
                <a:gd name="connsiteY1919" fmla="*/ 269670 h 337980"/>
                <a:gd name="connsiteX1920" fmla="*/ 599075 w 641585"/>
                <a:gd name="connsiteY1920" fmla="*/ 268027 h 337980"/>
                <a:gd name="connsiteX1921" fmla="*/ 593146 w 641585"/>
                <a:gd name="connsiteY1921" fmla="*/ 265241 h 337980"/>
                <a:gd name="connsiteX1922" fmla="*/ 595182 w 641585"/>
                <a:gd name="connsiteY1922" fmla="*/ 273385 h 337980"/>
                <a:gd name="connsiteX1923" fmla="*/ 596504 w 641585"/>
                <a:gd name="connsiteY1923" fmla="*/ 280707 h 337980"/>
                <a:gd name="connsiteX1924" fmla="*/ 596468 w 641585"/>
                <a:gd name="connsiteY1924" fmla="*/ 281636 h 337980"/>
                <a:gd name="connsiteX1925" fmla="*/ 596432 w 641585"/>
                <a:gd name="connsiteY1925" fmla="*/ 281921 h 337980"/>
                <a:gd name="connsiteX1926" fmla="*/ 596361 w 641585"/>
                <a:gd name="connsiteY1926" fmla="*/ 282493 h 337980"/>
                <a:gd name="connsiteX1927" fmla="*/ 596182 w 641585"/>
                <a:gd name="connsiteY1927" fmla="*/ 283636 h 337980"/>
                <a:gd name="connsiteX1928" fmla="*/ 595611 w 641585"/>
                <a:gd name="connsiteY1928" fmla="*/ 285708 h 337980"/>
                <a:gd name="connsiteX1929" fmla="*/ 595647 w 641585"/>
                <a:gd name="connsiteY1929" fmla="*/ 285172 h 337980"/>
                <a:gd name="connsiteX1930" fmla="*/ 593325 w 641585"/>
                <a:gd name="connsiteY1930" fmla="*/ 289458 h 337980"/>
                <a:gd name="connsiteX1931" fmla="*/ 589360 w 641585"/>
                <a:gd name="connsiteY1931" fmla="*/ 293351 h 337980"/>
                <a:gd name="connsiteX1932" fmla="*/ 588753 w 641585"/>
                <a:gd name="connsiteY1932" fmla="*/ 293530 h 337980"/>
                <a:gd name="connsiteX1933" fmla="*/ 580502 w 641585"/>
                <a:gd name="connsiteY1933" fmla="*/ 298495 h 337980"/>
                <a:gd name="connsiteX1934" fmla="*/ 571715 w 641585"/>
                <a:gd name="connsiteY1934" fmla="*/ 300567 h 337980"/>
                <a:gd name="connsiteX1935" fmla="*/ 571393 w 641585"/>
                <a:gd name="connsiteY1935" fmla="*/ 300031 h 337980"/>
                <a:gd name="connsiteX1936" fmla="*/ 564071 w 641585"/>
                <a:gd name="connsiteY1936" fmla="*/ 300531 h 337980"/>
                <a:gd name="connsiteX1937" fmla="*/ 564678 w 641585"/>
                <a:gd name="connsiteY1937" fmla="*/ 294780 h 337980"/>
                <a:gd name="connsiteX1938" fmla="*/ 564964 w 641585"/>
                <a:gd name="connsiteY1938" fmla="*/ 294959 h 337980"/>
                <a:gd name="connsiteX1939" fmla="*/ 561785 w 641585"/>
                <a:gd name="connsiteY1939" fmla="*/ 283386 h 337980"/>
                <a:gd name="connsiteX1940" fmla="*/ 560821 w 641585"/>
                <a:gd name="connsiteY1940" fmla="*/ 277921 h 337980"/>
                <a:gd name="connsiteX1941" fmla="*/ 560964 w 641585"/>
                <a:gd name="connsiteY1941" fmla="*/ 277992 h 337980"/>
                <a:gd name="connsiteX1942" fmla="*/ 557427 w 641585"/>
                <a:gd name="connsiteY1942" fmla="*/ 268884 h 337980"/>
                <a:gd name="connsiteX1943" fmla="*/ 558285 w 641585"/>
                <a:gd name="connsiteY1943" fmla="*/ 269491 h 337980"/>
                <a:gd name="connsiteX1944" fmla="*/ 556177 w 641585"/>
                <a:gd name="connsiteY1944" fmla="*/ 264241 h 337980"/>
                <a:gd name="connsiteX1945" fmla="*/ 545605 w 641585"/>
                <a:gd name="connsiteY1945" fmla="*/ 251025 h 337980"/>
                <a:gd name="connsiteX1946" fmla="*/ 545962 w 641585"/>
                <a:gd name="connsiteY1946" fmla="*/ 251061 h 337980"/>
                <a:gd name="connsiteX1947" fmla="*/ 542068 w 641585"/>
                <a:gd name="connsiteY1947" fmla="*/ 247988 h 337980"/>
                <a:gd name="connsiteX1948" fmla="*/ 542033 w 641585"/>
                <a:gd name="connsiteY1948" fmla="*/ 247631 h 337980"/>
                <a:gd name="connsiteX1949" fmla="*/ 535210 w 641585"/>
                <a:gd name="connsiteY1949" fmla="*/ 242952 h 337980"/>
                <a:gd name="connsiteX1950" fmla="*/ 535425 w 641585"/>
                <a:gd name="connsiteY1950" fmla="*/ 242416 h 337980"/>
                <a:gd name="connsiteX1951" fmla="*/ 531496 w 641585"/>
                <a:gd name="connsiteY1951" fmla="*/ 240273 h 337980"/>
                <a:gd name="connsiteX1952" fmla="*/ 532924 w 641585"/>
                <a:gd name="connsiteY1952" fmla="*/ 241166 h 337980"/>
                <a:gd name="connsiteX1953" fmla="*/ 526888 w 641585"/>
                <a:gd name="connsiteY1953" fmla="*/ 238380 h 337980"/>
                <a:gd name="connsiteX1954" fmla="*/ 517672 w 641585"/>
                <a:gd name="connsiteY1954" fmla="*/ 238416 h 337980"/>
                <a:gd name="connsiteX1955" fmla="*/ 516994 w 641585"/>
                <a:gd name="connsiteY1955" fmla="*/ 237595 h 337980"/>
                <a:gd name="connsiteX1956" fmla="*/ 517672 w 641585"/>
                <a:gd name="connsiteY1956" fmla="*/ 236559 h 337980"/>
                <a:gd name="connsiteX1957" fmla="*/ 512993 w 641585"/>
                <a:gd name="connsiteY1957" fmla="*/ 234951 h 337980"/>
                <a:gd name="connsiteX1958" fmla="*/ 521673 w 641585"/>
                <a:gd name="connsiteY1958" fmla="*/ 232808 h 337980"/>
                <a:gd name="connsiteX1959" fmla="*/ 520744 w 641585"/>
                <a:gd name="connsiteY1959" fmla="*/ 232308 h 337980"/>
                <a:gd name="connsiteX1960" fmla="*/ 541997 w 641585"/>
                <a:gd name="connsiteY1960" fmla="*/ 224450 h 337980"/>
                <a:gd name="connsiteX1961" fmla="*/ 550605 w 641585"/>
                <a:gd name="connsiteY1961" fmla="*/ 219556 h 337980"/>
                <a:gd name="connsiteX1962" fmla="*/ 552355 w 641585"/>
                <a:gd name="connsiteY1962" fmla="*/ 223807 h 337980"/>
                <a:gd name="connsiteX1963" fmla="*/ 554713 w 641585"/>
                <a:gd name="connsiteY1963" fmla="*/ 226664 h 337980"/>
                <a:gd name="connsiteX1964" fmla="*/ 556713 w 641585"/>
                <a:gd name="connsiteY1964" fmla="*/ 228022 h 337980"/>
                <a:gd name="connsiteX1965" fmla="*/ 556320 w 641585"/>
                <a:gd name="connsiteY1965" fmla="*/ 228593 h 337980"/>
                <a:gd name="connsiteX1966" fmla="*/ 556892 w 641585"/>
                <a:gd name="connsiteY1966" fmla="*/ 229093 h 337980"/>
                <a:gd name="connsiteX1967" fmla="*/ 556749 w 641585"/>
                <a:gd name="connsiteY1967" fmla="*/ 229165 h 337980"/>
                <a:gd name="connsiteX1968" fmla="*/ 557606 w 641585"/>
                <a:gd name="connsiteY1968" fmla="*/ 229700 h 337980"/>
                <a:gd name="connsiteX1969" fmla="*/ 557427 w 641585"/>
                <a:gd name="connsiteY1969" fmla="*/ 229772 h 337980"/>
                <a:gd name="connsiteX1970" fmla="*/ 557713 w 641585"/>
                <a:gd name="connsiteY1970" fmla="*/ 230094 h 337980"/>
                <a:gd name="connsiteX1971" fmla="*/ 557463 w 641585"/>
                <a:gd name="connsiteY1971" fmla="*/ 230165 h 337980"/>
                <a:gd name="connsiteX1972" fmla="*/ 558678 w 641585"/>
                <a:gd name="connsiteY1972" fmla="*/ 231486 h 337980"/>
                <a:gd name="connsiteX1973" fmla="*/ 559285 w 641585"/>
                <a:gd name="connsiteY1973" fmla="*/ 231058 h 337980"/>
                <a:gd name="connsiteX1974" fmla="*/ 560463 w 641585"/>
                <a:gd name="connsiteY1974" fmla="*/ 233415 h 337980"/>
                <a:gd name="connsiteX1975" fmla="*/ 560285 w 641585"/>
                <a:gd name="connsiteY1975" fmla="*/ 233487 h 337980"/>
                <a:gd name="connsiteX1976" fmla="*/ 562571 w 641585"/>
                <a:gd name="connsiteY1976" fmla="*/ 236130 h 337980"/>
                <a:gd name="connsiteX1977" fmla="*/ 562107 w 641585"/>
                <a:gd name="connsiteY1977" fmla="*/ 236487 h 337980"/>
                <a:gd name="connsiteX1978" fmla="*/ 564321 w 641585"/>
                <a:gd name="connsiteY1978" fmla="*/ 236630 h 337980"/>
                <a:gd name="connsiteX1979" fmla="*/ 563678 w 641585"/>
                <a:gd name="connsiteY1979" fmla="*/ 237559 h 337980"/>
                <a:gd name="connsiteX1980" fmla="*/ 564893 w 641585"/>
                <a:gd name="connsiteY1980" fmla="*/ 237702 h 337980"/>
                <a:gd name="connsiteX1981" fmla="*/ 564607 w 641585"/>
                <a:gd name="connsiteY1981" fmla="*/ 237702 h 337980"/>
                <a:gd name="connsiteX1982" fmla="*/ 565321 w 641585"/>
                <a:gd name="connsiteY1982" fmla="*/ 238452 h 337980"/>
                <a:gd name="connsiteX1983" fmla="*/ 566250 w 641585"/>
                <a:gd name="connsiteY1983" fmla="*/ 237630 h 337980"/>
                <a:gd name="connsiteX1984" fmla="*/ 565571 w 641585"/>
                <a:gd name="connsiteY1984" fmla="*/ 238809 h 337980"/>
                <a:gd name="connsiteX1985" fmla="*/ 566429 w 641585"/>
                <a:gd name="connsiteY1985" fmla="*/ 238273 h 337980"/>
                <a:gd name="connsiteX1986" fmla="*/ 565286 w 641585"/>
                <a:gd name="connsiteY1986" fmla="*/ 241202 h 337980"/>
                <a:gd name="connsiteX1987" fmla="*/ 570215 w 641585"/>
                <a:gd name="connsiteY1987" fmla="*/ 248810 h 337980"/>
                <a:gd name="connsiteX1988" fmla="*/ 569607 w 641585"/>
                <a:gd name="connsiteY1988" fmla="*/ 249310 h 337980"/>
                <a:gd name="connsiteX1989" fmla="*/ 570572 w 641585"/>
                <a:gd name="connsiteY1989" fmla="*/ 249774 h 337980"/>
                <a:gd name="connsiteX1990" fmla="*/ 571179 w 641585"/>
                <a:gd name="connsiteY1990" fmla="*/ 249810 h 337980"/>
                <a:gd name="connsiteX1991" fmla="*/ 570679 w 641585"/>
                <a:gd name="connsiteY1991" fmla="*/ 250239 h 337980"/>
                <a:gd name="connsiteX1992" fmla="*/ 571358 w 641585"/>
                <a:gd name="connsiteY1992" fmla="*/ 250453 h 337980"/>
                <a:gd name="connsiteX1993" fmla="*/ 570929 w 641585"/>
                <a:gd name="connsiteY1993" fmla="*/ 251096 h 337980"/>
                <a:gd name="connsiteX1994" fmla="*/ 573108 w 641585"/>
                <a:gd name="connsiteY1994" fmla="*/ 253846 h 337980"/>
                <a:gd name="connsiteX1995" fmla="*/ 576573 w 641585"/>
                <a:gd name="connsiteY1995" fmla="*/ 258775 h 337980"/>
                <a:gd name="connsiteX1996" fmla="*/ 579252 w 641585"/>
                <a:gd name="connsiteY1996" fmla="*/ 265634 h 337980"/>
                <a:gd name="connsiteX1997" fmla="*/ 579680 w 641585"/>
                <a:gd name="connsiteY1997" fmla="*/ 265741 h 337980"/>
                <a:gd name="connsiteX1998" fmla="*/ 580537 w 641585"/>
                <a:gd name="connsiteY1998" fmla="*/ 267705 h 337980"/>
                <a:gd name="connsiteX1999" fmla="*/ 589539 w 641585"/>
                <a:gd name="connsiteY1999" fmla="*/ 265919 h 337980"/>
                <a:gd name="connsiteX2000" fmla="*/ 589789 w 641585"/>
                <a:gd name="connsiteY2000" fmla="*/ 265848 h 337980"/>
                <a:gd name="connsiteX2001" fmla="*/ 588074 w 641585"/>
                <a:gd name="connsiteY2001" fmla="*/ 263598 h 337980"/>
                <a:gd name="connsiteX2002" fmla="*/ 588038 w 641585"/>
                <a:gd name="connsiteY2002" fmla="*/ 262169 h 337980"/>
                <a:gd name="connsiteX2003" fmla="*/ 588145 w 641585"/>
                <a:gd name="connsiteY2003" fmla="*/ 262133 h 337980"/>
                <a:gd name="connsiteX2004" fmla="*/ 587038 w 641585"/>
                <a:gd name="connsiteY2004" fmla="*/ 260204 h 337980"/>
                <a:gd name="connsiteX2005" fmla="*/ 587610 w 641585"/>
                <a:gd name="connsiteY2005" fmla="*/ 260133 h 337980"/>
                <a:gd name="connsiteX2006" fmla="*/ 587324 w 641585"/>
                <a:gd name="connsiteY2006" fmla="*/ 258847 h 337980"/>
                <a:gd name="connsiteX2007" fmla="*/ 584502 w 641585"/>
                <a:gd name="connsiteY2007" fmla="*/ 256132 h 337980"/>
                <a:gd name="connsiteX2008" fmla="*/ 584752 w 641585"/>
                <a:gd name="connsiteY2008" fmla="*/ 256061 h 337980"/>
                <a:gd name="connsiteX2009" fmla="*/ 583681 w 641585"/>
                <a:gd name="connsiteY2009" fmla="*/ 255418 h 337980"/>
                <a:gd name="connsiteX2010" fmla="*/ 583859 w 641585"/>
                <a:gd name="connsiteY2010" fmla="*/ 255275 h 337980"/>
                <a:gd name="connsiteX2011" fmla="*/ 582502 w 641585"/>
                <a:gd name="connsiteY2011" fmla="*/ 253954 h 337980"/>
                <a:gd name="connsiteX2012" fmla="*/ 583002 w 641585"/>
                <a:gd name="connsiteY2012" fmla="*/ 253668 h 337980"/>
                <a:gd name="connsiteX2013" fmla="*/ 582431 w 641585"/>
                <a:gd name="connsiteY2013" fmla="*/ 252882 h 337980"/>
                <a:gd name="connsiteX2014" fmla="*/ 582502 w 641585"/>
                <a:gd name="connsiteY2014" fmla="*/ 253275 h 337980"/>
                <a:gd name="connsiteX2015" fmla="*/ 581788 w 641585"/>
                <a:gd name="connsiteY2015" fmla="*/ 252025 h 337980"/>
                <a:gd name="connsiteX2016" fmla="*/ 578609 w 641585"/>
                <a:gd name="connsiteY2016" fmla="*/ 251489 h 337980"/>
                <a:gd name="connsiteX2017" fmla="*/ 579073 w 641585"/>
                <a:gd name="connsiteY2017" fmla="*/ 250989 h 337980"/>
                <a:gd name="connsiteX2018" fmla="*/ 580145 w 641585"/>
                <a:gd name="connsiteY2018" fmla="*/ 250489 h 337980"/>
                <a:gd name="connsiteX2019" fmla="*/ 579716 w 641585"/>
                <a:gd name="connsiteY2019" fmla="*/ 249132 h 337980"/>
                <a:gd name="connsiteX2020" fmla="*/ 580252 w 641585"/>
                <a:gd name="connsiteY2020" fmla="*/ 248775 h 337980"/>
                <a:gd name="connsiteX2021" fmla="*/ 579037 w 641585"/>
                <a:gd name="connsiteY2021" fmla="*/ 247203 h 337980"/>
                <a:gd name="connsiteX2022" fmla="*/ 578930 w 641585"/>
                <a:gd name="connsiteY2022" fmla="*/ 245703 h 337980"/>
                <a:gd name="connsiteX2023" fmla="*/ 579537 w 641585"/>
                <a:gd name="connsiteY2023" fmla="*/ 244988 h 337980"/>
                <a:gd name="connsiteX2024" fmla="*/ 578644 w 641585"/>
                <a:gd name="connsiteY2024" fmla="*/ 244738 h 337980"/>
                <a:gd name="connsiteX2025" fmla="*/ 579359 w 641585"/>
                <a:gd name="connsiteY2025" fmla="*/ 244024 h 337980"/>
                <a:gd name="connsiteX2026" fmla="*/ 578073 w 641585"/>
                <a:gd name="connsiteY2026" fmla="*/ 241309 h 337980"/>
                <a:gd name="connsiteX2027" fmla="*/ 576466 w 641585"/>
                <a:gd name="connsiteY2027" fmla="*/ 241023 h 337980"/>
                <a:gd name="connsiteX2028" fmla="*/ 577144 w 641585"/>
                <a:gd name="connsiteY2028" fmla="*/ 240023 h 337980"/>
                <a:gd name="connsiteX2029" fmla="*/ 577109 w 641585"/>
                <a:gd name="connsiteY2029" fmla="*/ 240202 h 337980"/>
                <a:gd name="connsiteX2030" fmla="*/ 577680 w 641585"/>
                <a:gd name="connsiteY2030" fmla="*/ 239952 h 337980"/>
                <a:gd name="connsiteX2031" fmla="*/ 576323 w 641585"/>
                <a:gd name="connsiteY2031" fmla="*/ 238559 h 337980"/>
                <a:gd name="connsiteX2032" fmla="*/ 575965 w 641585"/>
                <a:gd name="connsiteY2032" fmla="*/ 239094 h 337980"/>
                <a:gd name="connsiteX2033" fmla="*/ 575715 w 641585"/>
                <a:gd name="connsiteY2033" fmla="*/ 238523 h 337980"/>
                <a:gd name="connsiteX2034" fmla="*/ 576251 w 641585"/>
                <a:gd name="connsiteY2034" fmla="*/ 238344 h 337980"/>
                <a:gd name="connsiteX2035" fmla="*/ 576037 w 641585"/>
                <a:gd name="connsiteY2035" fmla="*/ 237380 h 337980"/>
                <a:gd name="connsiteX2036" fmla="*/ 575537 w 641585"/>
                <a:gd name="connsiteY2036" fmla="*/ 237844 h 337980"/>
                <a:gd name="connsiteX2037" fmla="*/ 575430 w 641585"/>
                <a:gd name="connsiteY2037" fmla="*/ 236630 h 337980"/>
                <a:gd name="connsiteX2038" fmla="*/ 574465 w 641585"/>
                <a:gd name="connsiteY2038" fmla="*/ 237166 h 337980"/>
                <a:gd name="connsiteX2039" fmla="*/ 574430 w 641585"/>
                <a:gd name="connsiteY2039" fmla="*/ 234523 h 337980"/>
                <a:gd name="connsiteX2040" fmla="*/ 573501 w 641585"/>
                <a:gd name="connsiteY2040" fmla="*/ 234665 h 337980"/>
                <a:gd name="connsiteX2041" fmla="*/ 574037 w 641585"/>
                <a:gd name="connsiteY2041" fmla="*/ 234308 h 337980"/>
                <a:gd name="connsiteX2042" fmla="*/ 574072 w 641585"/>
                <a:gd name="connsiteY2042" fmla="*/ 232987 h 337980"/>
                <a:gd name="connsiteX2043" fmla="*/ 573215 w 641585"/>
                <a:gd name="connsiteY2043" fmla="*/ 233344 h 337980"/>
                <a:gd name="connsiteX2044" fmla="*/ 572251 w 641585"/>
                <a:gd name="connsiteY2044" fmla="*/ 232522 h 337980"/>
                <a:gd name="connsiteX2045" fmla="*/ 571144 w 641585"/>
                <a:gd name="connsiteY2045" fmla="*/ 232915 h 337980"/>
                <a:gd name="connsiteX2046" fmla="*/ 571715 w 641585"/>
                <a:gd name="connsiteY2046" fmla="*/ 232665 h 337980"/>
                <a:gd name="connsiteX2047" fmla="*/ 571251 w 641585"/>
                <a:gd name="connsiteY2047" fmla="*/ 232451 h 337980"/>
                <a:gd name="connsiteX2048" fmla="*/ 571786 w 641585"/>
                <a:gd name="connsiteY2048" fmla="*/ 231808 h 337980"/>
                <a:gd name="connsiteX2049" fmla="*/ 572572 w 641585"/>
                <a:gd name="connsiteY2049" fmla="*/ 231594 h 337980"/>
                <a:gd name="connsiteX2050" fmla="*/ 571286 w 641585"/>
                <a:gd name="connsiteY2050" fmla="*/ 231701 h 337980"/>
                <a:gd name="connsiteX2051" fmla="*/ 571144 w 641585"/>
                <a:gd name="connsiteY2051" fmla="*/ 230129 h 337980"/>
                <a:gd name="connsiteX2052" fmla="*/ 570036 w 641585"/>
                <a:gd name="connsiteY2052" fmla="*/ 229343 h 337980"/>
                <a:gd name="connsiteX2053" fmla="*/ 571215 w 641585"/>
                <a:gd name="connsiteY2053" fmla="*/ 228379 h 337980"/>
                <a:gd name="connsiteX2054" fmla="*/ 570072 w 641585"/>
                <a:gd name="connsiteY2054" fmla="*/ 227522 h 337980"/>
                <a:gd name="connsiteX2055" fmla="*/ 570179 w 641585"/>
                <a:gd name="connsiteY2055" fmla="*/ 227522 h 337980"/>
                <a:gd name="connsiteX2056" fmla="*/ 568500 w 641585"/>
                <a:gd name="connsiteY2056" fmla="*/ 225057 h 337980"/>
                <a:gd name="connsiteX2057" fmla="*/ 567214 w 641585"/>
                <a:gd name="connsiteY2057" fmla="*/ 225450 h 337980"/>
                <a:gd name="connsiteX2058" fmla="*/ 565107 w 641585"/>
                <a:gd name="connsiteY2058" fmla="*/ 224057 h 337980"/>
                <a:gd name="connsiteX2059" fmla="*/ 565393 w 641585"/>
                <a:gd name="connsiteY2059" fmla="*/ 222914 h 337980"/>
                <a:gd name="connsiteX2060" fmla="*/ 565571 w 641585"/>
                <a:gd name="connsiteY2060" fmla="*/ 222914 h 337980"/>
                <a:gd name="connsiteX2061" fmla="*/ 564393 w 641585"/>
                <a:gd name="connsiteY2061" fmla="*/ 221485 h 337980"/>
                <a:gd name="connsiteX2062" fmla="*/ 562749 w 641585"/>
                <a:gd name="connsiteY2062" fmla="*/ 221414 h 337980"/>
                <a:gd name="connsiteX2063" fmla="*/ 562964 w 641585"/>
                <a:gd name="connsiteY2063" fmla="*/ 220949 h 337980"/>
                <a:gd name="connsiteX2064" fmla="*/ 563464 w 641585"/>
                <a:gd name="connsiteY2064" fmla="*/ 220485 h 337980"/>
                <a:gd name="connsiteX2065" fmla="*/ 563071 w 641585"/>
                <a:gd name="connsiteY2065" fmla="*/ 220557 h 337980"/>
                <a:gd name="connsiteX2066" fmla="*/ 563178 w 641585"/>
                <a:gd name="connsiteY2066" fmla="*/ 220485 h 337980"/>
                <a:gd name="connsiteX2067" fmla="*/ 562749 w 641585"/>
                <a:gd name="connsiteY2067" fmla="*/ 220628 h 337980"/>
                <a:gd name="connsiteX2068" fmla="*/ 562499 w 641585"/>
                <a:gd name="connsiteY2068" fmla="*/ 220878 h 337980"/>
                <a:gd name="connsiteX2069" fmla="*/ 562642 w 641585"/>
                <a:gd name="connsiteY2069" fmla="*/ 219449 h 337980"/>
                <a:gd name="connsiteX2070" fmla="*/ 559749 w 641585"/>
                <a:gd name="connsiteY2070" fmla="*/ 217949 h 337980"/>
                <a:gd name="connsiteX2071" fmla="*/ 560892 w 641585"/>
                <a:gd name="connsiteY2071" fmla="*/ 217663 h 337980"/>
                <a:gd name="connsiteX2072" fmla="*/ 560392 w 641585"/>
                <a:gd name="connsiteY2072" fmla="*/ 217199 h 337980"/>
                <a:gd name="connsiteX2073" fmla="*/ 561178 w 641585"/>
                <a:gd name="connsiteY2073" fmla="*/ 217378 h 337980"/>
                <a:gd name="connsiteX2074" fmla="*/ 559678 w 641585"/>
                <a:gd name="connsiteY2074" fmla="*/ 215306 h 337980"/>
                <a:gd name="connsiteX2075" fmla="*/ 559106 w 641585"/>
                <a:gd name="connsiteY2075" fmla="*/ 215449 h 337980"/>
                <a:gd name="connsiteX2076" fmla="*/ 559142 w 641585"/>
                <a:gd name="connsiteY2076" fmla="*/ 215342 h 337980"/>
                <a:gd name="connsiteX2077" fmla="*/ 558320 w 641585"/>
                <a:gd name="connsiteY2077" fmla="*/ 215484 h 337980"/>
                <a:gd name="connsiteX2078" fmla="*/ 559213 w 641585"/>
                <a:gd name="connsiteY2078" fmla="*/ 214342 h 337980"/>
                <a:gd name="connsiteX2079" fmla="*/ 559106 w 641585"/>
                <a:gd name="connsiteY2079" fmla="*/ 213913 h 337980"/>
                <a:gd name="connsiteX2080" fmla="*/ 560535 w 641585"/>
                <a:gd name="connsiteY2080" fmla="*/ 212877 h 337980"/>
                <a:gd name="connsiteX2081" fmla="*/ 560463 w 641585"/>
                <a:gd name="connsiteY2081" fmla="*/ 213198 h 337980"/>
                <a:gd name="connsiteX2082" fmla="*/ 569536 w 641585"/>
                <a:gd name="connsiteY2082" fmla="*/ 202626 h 337980"/>
                <a:gd name="connsiteX2083" fmla="*/ 575501 w 641585"/>
                <a:gd name="connsiteY2083" fmla="*/ 204590 h 337980"/>
                <a:gd name="connsiteX2084" fmla="*/ 598790 w 641585"/>
                <a:gd name="connsiteY2084" fmla="*/ 212627 h 337980"/>
                <a:gd name="connsiteX2085" fmla="*/ 598147 w 641585"/>
                <a:gd name="connsiteY2085" fmla="*/ 212663 h 337980"/>
                <a:gd name="connsiteX2086" fmla="*/ 623150 w 641585"/>
                <a:gd name="connsiteY2086" fmla="*/ 227379 h 337980"/>
                <a:gd name="connsiteX2087" fmla="*/ 626258 w 641585"/>
                <a:gd name="connsiteY2087" fmla="*/ 232522 h 337980"/>
                <a:gd name="connsiteX2088" fmla="*/ 629651 w 641585"/>
                <a:gd name="connsiteY2088" fmla="*/ 238595 h 337980"/>
                <a:gd name="connsiteX2089" fmla="*/ 629436 w 641585"/>
                <a:gd name="connsiteY2089" fmla="*/ 238380 h 337980"/>
                <a:gd name="connsiteX2090" fmla="*/ 632008 w 641585"/>
                <a:gd name="connsiteY2090" fmla="*/ 249024 h 337980"/>
                <a:gd name="connsiteX2091" fmla="*/ 630079 w 641585"/>
                <a:gd name="connsiteY2091" fmla="*/ 259204 h 337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</a:cxnLst>
              <a:rect l="l" t="t" r="r" b="b"/>
              <a:pathLst>
                <a:path w="641585" h="337980">
                  <a:moveTo>
                    <a:pt x="641366" y="247988"/>
                  </a:moveTo>
                  <a:cubicBezTo>
                    <a:pt x="641402" y="246953"/>
                    <a:pt x="640795" y="244345"/>
                    <a:pt x="640652" y="244416"/>
                  </a:cubicBezTo>
                  <a:cubicBezTo>
                    <a:pt x="639152" y="235023"/>
                    <a:pt x="634294" y="226736"/>
                    <a:pt x="628079" y="220200"/>
                  </a:cubicBezTo>
                  <a:cubicBezTo>
                    <a:pt x="628079" y="220200"/>
                    <a:pt x="626686" y="218663"/>
                    <a:pt x="624114" y="216449"/>
                  </a:cubicBezTo>
                  <a:cubicBezTo>
                    <a:pt x="621543" y="214270"/>
                    <a:pt x="617578" y="211412"/>
                    <a:pt x="612863" y="209091"/>
                  </a:cubicBezTo>
                  <a:cubicBezTo>
                    <a:pt x="603362" y="204233"/>
                    <a:pt x="590789" y="201519"/>
                    <a:pt x="581359" y="200661"/>
                  </a:cubicBezTo>
                  <a:cubicBezTo>
                    <a:pt x="577359" y="200268"/>
                    <a:pt x="573929" y="200090"/>
                    <a:pt x="571393" y="200090"/>
                  </a:cubicBezTo>
                  <a:cubicBezTo>
                    <a:pt x="573894" y="196411"/>
                    <a:pt x="575930" y="192696"/>
                    <a:pt x="577573" y="188731"/>
                  </a:cubicBezTo>
                  <a:cubicBezTo>
                    <a:pt x="581359" y="180158"/>
                    <a:pt x="582538" y="170193"/>
                    <a:pt x="580466" y="158870"/>
                  </a:cubicBezTo>
                  <a:cubicBezTo>
                    <a:pt x="581002" y="161692"/>
                    <a:pt x="580716" y="157620"/>
                    <a:pt x="580930" y="157834"/>
                  </a:cubicBezTo>
                  <a:cubicBezTo>
                    <a:pt x="579502" y="147262"/>
                    <a:pt x="576751" y="136796"/>
                    <a:pt x="575323" y="136939"/>
                  </a:cubicBezTo>
                  <a:cubicBezTo>
                    <a:pt x="573751" y="129724"/>
                    <a:pt x="574465" y="130974"/>
                    <a:pt x="574822" y="129902"/>
                  </a:cubicBezTo>
                  <a:cubicBezTo>
                    <a:pt x="574180" y="130081"/>
                    <a:pt x="572536" y="123866"/>
                    <a:pt x="571072" y="118258"/>
                  </a:cubicBezTo>
                  <a:lnTo>
                    <a:pt x="571965" y="120794"/>
                  </a:lnTo>
                  <a:cubicBezTo>
                    <a:pt x="570572" y="115436"/>
                    <a:pt x="569072" y="110043"/>
                    <a:pt x="567322" y="104721"/>
                  </a:cubicBezTo>
                  <a:lnTo>
                    <a:pt x="567107" y="108221"/>
                  </a:lnTo>
                  <a:cubicBezTo>
                    <a:pt x="564821" y="99649"/>
                    <a:pt x="567929" y="105613"/>
                    <a:pt x="564893" y="97613"/>
                  </a:cubicBezTo>
                  <a:lnTo>
                    <a:pt x="563964" y="98077"/>
                  </a:lnTo>
                  <a:cubicBezTo>
                    <a:pt x="561964" y="92255"/>
                    <a:pt x="560392" y="87612"/>
                    <a:pt x="558642" y="83004"/>
                  </a:cubicBezTo>
                  <a:cubicBezTo>
                    <a:pt x="556892" y="78396"/>
                    <a:pt x="554927" y="73824"/>
                    <a:pt x="551605" y="68609"/>
                  </a:cubicBezTo>
                  <a:cubicBezTo>
                    <a:pt x="544176" y="58144"/>
                    <a:pt x="534496" y="49250"/>
                    <a:pt x="523959" y="41891"/>
                  </a:cubicBezTo>
                  <a:cubicBezTo>
                    <a:pt x="513386" y="34534"/>
                    <a:pt x="502028" y="28604"/>
                    <a:pt x="490633" y="23354"/>
                  </a:cubicBezTo>
                  <a:cubicBezTo>
                    <a:pt x="487812" y="22032"/>
                    <a:pt x="484883" y="20817"/>
                    <a:pt x="481954" y="19639"/>
                  </a:cubicBezTo>
                  <a:cubicBezTo>
                    <a:pt x="479025" y="18495"/>
                    <a:pt x="476167" y="17174"/>
                    <a:pt x="473203" y="16174"/>
                  </a:cubicBezTo>
                  <a:cubicBezTo>
                    <a:pt x="470238" y="15174"/>
                    <a:pt x="467309" y="14174"/>
                    <a:pt x="464344" y="13173"/>
                  </a:cubicBezTo>
                  <a:cubicBezTo>
                    <a:pt x="461415" y="12138"/>
                    <a:pt x="458415" y="11459"/>
                    <a:pt x="455486" y="10602"/>
                  </a:cubicBezTo>
                  <a:cubicBezTo>
                    <a:pt x="449628" y="8780"/>
                    <a:pt x="443663" y="7709"/>
                    <a:pt x="437877" y="6280"/>
                  </a:cubicBezTo>
                  <a:cubicBezTo>
                    <a:pt x="432019" y="5244"/>
                    <a:pt x="426268" y="3922"/>
                    <a:pt x="420589" y="3172"/>
                  </a:cubicBezTo>
                  <a:lnTo>
                    <a:pt x="418660" y="2172"/>
                  </a:lnTo>
                  <a:cubicBezTo>
                    <a:pt x="418267" y="1600"/>
                    <a:pt x="415088" y="1529"/>
                    <a:pt x="411766" y="1708"/>
                  </a:cubicBezTo>
                  <a:cubicBezTo>
                    <a:pt x="408444" y="1887"/>
                    <a:pt x="405051" y="2029"/>
                    <a:pt x="404230" y="1458"/>
                  </a:cubicBezTo>
                  <a:cubicBezTo>
                    <a:pt x="402444" y="1494"/>
                    <a:pt x="400658" y="1494"/>
                    <a:pt x="398872" y="1600"/>
                  </a:cubicBezTo>
                  <a:cubicBezTo>
                    <a:pt x="397407" y="1351"/>
                    <a:pt x="394228" y="994"/>
                    <a:pt x="396907" y="851"/>
                  </a:cubicBezTo>
                  <a:cubicBezTo>
                    <a:pt x="391978" y="601"/>
                    <a:pt x="391871" y="779"/>
                    <a:pt x="388299" y="958"/>
                  </a:cubicBezTo>
                  <a:lnTo>
                    <a:pt x="383048" y="172"/>
                  </a:lnTo>
                  <a:cubicBezTo>
                    <a:pt x="363617" y="-614"/>
                    <a:pt x="347223" y="1494"/>
                    <a:pt x="327006" y="2458"/>
                  </a:cubicBezTo>
                  <a:cubicBezTo>
                    <a:pt x="320933" y="2458"/>
                    <a:pt x="313504" y="2779"/>
                    <a:pt x="305432" y="3280"/>
                  </a:cubicBezTo>
                  <a:cubicBezTo>
                    <a:pt x="301395" y="3529"/>
                    <a:pt x="297181" y="3815"/>
                    <a:pt x="292894" y="4101"/>
                  </a:cubicBezTo>
                  <a:cubicBezTo>
                    <a:pt x="288572" y="4422"/>
                    <a:pt x="284179" y="4744"/>
                    <a:pt x="279964" y="4887"/>
                  </a:cubicBezTo>
                  <a:cubicBezTo>
                    <a:pt x="262855" y="5387"/>
                    <a:pt x="244853" y="3422"/>
                    <a:pt x="231458" y="3386"/>
                  </a:cubicBezTo>
                  <a:cubicBezTo>
                    <a:pt x="222064" y="3422"/>
                    <a:pt x="212063" y="3637"/>
                    <a:pt x="201919" y="5780"/>
                  </a:cubicBezTo>
                  <a:cubicBezTo>
                    <a:pt x="191810" y="7780"/>
                    <a:pt x="181630" y="12245"/>
                    <a:pt x="173094" y="18531"/>
                  </a:cubicBezTo>
                  <a:cubicBezTo>
                    <a:pt x="155663" y="30819"/>
                    <a:pt x="143483" y="49642"/>
                    <a:pt x="137446" y="68180"/>
                  </a:cubicBezTo>
                  <a:cubicBezTo>
                    <a:pt x="136839" y="69324"/>
                    <a:pt x="136018" y="72503"/>
                    <a:pt x="136160" y="72538"/>
                  </a:cubicBezTo>
                  <a:cubicBezTo>
                    <a:pt x="135910" y="73217"/>
                    <a:pt x="135732" y="73895"/>
                    <a:pt x="135482" y="74574"/>
                  </a:cubicBezTo>
                  <a:cubicBezTo>
                    <a:pt x="134124" y="73967"/>
                    <a:pt x="133017" y="73502"/>
                    <a:pt x="132160" y="73253"/>
                  </a:cubicBezTo>
                  <a:cubicBezTo>
                    <a:pt x="129624" y="72431"/>
                    <a:pt x="129267" y="73145"/>
                    <a:pt x="129731" y="74503"/>
                  </a:cubicBezTo>
                  <a:cubicBezTo>
                    <a:pt x="130338" y="75860"/>
                    <a:pt x="131981" y="77931"/>
                    <a:pt x="133589" y="79539"/>
                  </a:cubicBezTo>
                  <a:cubicBezTo>
                    <a:pt x="133660" y="79611"/>
                    <a:pt x="133696" y="79646"/>
                    <a:pt x="133767" y="79682"/>
                  </a:cubicBezTo>
                  <a:cubicBezTo>
                    <a:pt x="130981" y="88611"/>
                    <a:pt x="128838" y="97684"/>
                    <a:pt x="127231" y="106792"/>
                  </a:cubicBezTo>
                  <a:cubicBezTo>
                    <a:pt x="127231" y="106792"/>
                    <a:pt x="126802" y="109400"/>
                    <a:pt x="126088" y="113757"/>
                  </a:cubicBezTo>
                  <a:cubicBezTo>
                    <a:pt x="125445" y="118008"/>
                    <a:pt x="124409" y="123866"/>
                    <a:pt x="123159" y="130652"/>
                  </a:cubicBezTo>
                  <a:cubicBezTo>
                    <a:pt x="121909" y="137439"/>
                    <a:pt x="120658" y="145368"/>
                    <a:pt x="120409" y="153227"/>
                  </a:cubicBezTo>
                  <a:cubicBezTo>
                    <a:pt x="120051" y="161049"/>
                    <a:pt x="120444" y="168693"/>
                    <a:pt x="120980" y="175265"/>
                  </a:cubicBezTo>
                  <a:cubicBezTo>
                    <a:pt x="122123" y="188410"/>
                    <a:pt x="123837" y="197304"/>
                    <a:pt x="124873" y="195018"/>
                  </a:cubicBezTo>
                  <a:cubicBezTo>
                    <a:pt x="125445" y="193875"/>
                    <a:pt x="125802" y="189910"/>
                    <a:pt x="126195" y="182266"/>
                  </a:cubicBezTo>
                  <a:cubicBezTo>
                    <a:pt x="126731" y="174658"/>
                    <a:pt x="126731" y="163192"/>
                    <a:pt x="129338" y="147869"/>
                  </a:cubicBezTo>
                  <a:lnTo>
                    <a:pt x="129517" y="148726"/>
                  </a:lnTo>
                  <a:cubicBezTo>
                    <a:pt x="129767" y="146797"/>
                    <a:pt x="130052" y="145011"/>
                    <a:pt x="130374" y="143225"/>
                  </a:cubicBezTo>
                  <a:cubicBezTo>
                    <a:pt x="131981" y="144833"/>
                    <a:pt x="133482" y="146012"/>
                    <a:pt x="133482" y="146012"/>
                  </a:cubicBezTo>
                  <a:cubicBezTo>
                    <a:pt x="139268" y="151119"/>
                    <a:pt x="144447" y="153870"/>
                    <a:pt x="150055" y="156299"/>
                  </a:cubicBezTo>
                  <a:cubicBezTo>
                    <a:pt x="151877" y="157084"/>
                    <a:pt x="153806" y="157834"/>
                    <a:pt x="155806" y="158585"/>
                  </a:cubicBezTo>
                  <a:cubicBezTo>
                    <a:pt x="155556" y="158906"/>
                    <a:pt x="155306" y="159121"/>
                    <a:pt x="155163" y="159513"/>
                  </a:cubicBezTo>
                  <a:lnTo>
                    <a:pt x="155056" y="159121"/>
                  </a:lnTo>
                  <a:cubicBezTo>
                    <a:pt x="154877" y="162085"/>
                    <a:pt x="154841" y="162942"/>
                    <a:pt x="154484" y="165121"/>
                  </a:cubicBezTo>
                  <a:cubicBezTo>
                    <a:pt x="154627" y="166264"/>
                    <a:pt x="155984" y="166586"/>
                    <a:pt x="155413" y="168479"/>
                  </a:cubicBezTo>
                  <a:cubicBezTo>
                    <a:pt x="154949" y="167800"/>
                    <a:pt x="154949" y="168586"/>
                    <a:pt x="154877" y="169336"/>
                  </a:cubicBezTo>
                  <a:cubicBezTo>
                    <a:pt x="154841" y="168872"/>
                    <a:pt x="154663" y="168693"/>
                    <a:pt x="154198" y="169622"/>
                  </a:cubicBezTo>
                  <a:cubicBezTo>
                    <a:pt x="154341" y="169765"/>
                    <a:pt x="154448" y="169979"/>
                    <a:pt x="154484" y="170193"/>
                  </a:cubicBezTo>
                  <a:cubicBezTo>
                    <a:pt x="154448" y="170193"/>
                    <a:pt x="154413" y="170229"/>
                    <a:pt x="154341" y="170193"/>
                  </a:cubicBezTo>
                  <a:cubicBezTo>
                    <a:pt x="154413" y="171443"/>
                    <a:pt x="154591" y="171229"/>
                    <a:pt x="154734" y="170693"/>
                  </a:cubicBezTo>
                  <a:cubicBezTo>
                    <a:pt x="154806" y="170729"/>
                    <a:pt x="154913" y="170693"/>
                    <a:pt x="155091" y="170550"/>
                  </a:cubicBezTo>
                  <a:cubicBezTo>
                    <a:pt x="154234" y="171729"/>
                    <a:pt x="154734" y="174086"/>
                    <a:pt x="153806" y="174122"/>
                  </a:cubicBezTo>
                  <a:cubicBezTo>
                    <a:pt x="153627" y="177801"/>
                    <a:pt x="154341" y="180516"/>
                    <a:pt x="154413" y="183588"/>
                  </a:cubicBezTo>
                  <a:cubicBezTo>
                    <a:pt x="153913" y="183873"/>
                    <a:pt x="153520" y="183123"/>
                    <a:pt x="153448" y="182230"/>
                  </a:cubicBezTo>
                  <a:lnTo>
                    <a:pt x="153413" y="184409"/>
                  </a:lnTo>
                  <a:cubicBezTo>
                    <a:pt x="152734" y="184338"/>
                    <a:pt x="153127" y="183123"/>
                    <a:pt x="153055" y="182445"/>
                  </a:cubicBezTo>
                  <a:cubicBezTo>
                    <a:pt x="151698" y="184909"/>
                    <a:pt x="153698" y="187838"/>
                    <a:pt x="152412" y="190767"/>
                  </a:cubicBezTo>
                  <a:lnTo>
                    <a:pt x="152913" y="191446"/>
                  </a:lnTo>
                  <a:lnTo>
                    <a:pt x="152805" y="191625"/>
                  </a:lnTo>
                  <a:cubicBezTo>
                    <a:pt x="153091" y="191625"/>
                    <a:pt x="153448" y="192339"/>
                    <a:pt x="153484" y="192803"/>
                  </a:cubicBezTo>
                  <a:cubicBezTo>
                    <a:pt x="152841" y="193196"/>
                    <a:pt x="152091" y="192660"/>
                    <a:pt x="152020" y="194160"/>
                  </a:cubicBezTo>
                  <a:cubicBezTo>
                    <a:pt x="151341" y="195303"/>
                    <a:pt x="152020" y="197554"/>
                    <a:pt x="152234" y="199125"/>
                  </a:cubicBezTo>
                  <a:cubicBezTo>
                    <a:pt x="152412" y="198304"/>
                    <a:pt x="152698" y="198589"/>
                    <a:pt x="152913" y="198982"/>
                  </a:cubicBezTo>
                  <a:cubicBezTo>
                    <a:pt x="152877" y="199733"/>
                    <a:pt x="152234" y="200126"/>
                    <a:pt x="152448" y="200697"/>
                  </a:cubicBezTo>
                  <a:lnTo>
                    <a:pt x="151627" y="200697"/>
                  </a:lnTo>
                  <a:cubicBezTo>
                    <a:pt x="152412" y="200447"/>
                    <a:pt x="152305" y="202697"/>
                    <a:pt x="152627" y="203019"/>
                  </a:cubicBezTo>
                  <a:cubicBezTo>
                    <a:pt x="151984" y="203411"/>
                    <a:pt x="152198" y="201840"/>
                    <a:pt x="151734" y="201590"/>
                  </a:cubicBezTo>
                  <a:cubicBezTo>
                    <a:pt x="151591" y="204590"/>
                    <a:pt x="151662" y="203090"/>
                    <a:pt x="151519" y="206090"/>
                  </a:cubicBezTo>
                  <a:cubicBezTo>
                    <a:pt x="152020" y="207734"/>
                    <a:pt x="152305" y="205840"/>
                    <a:pt x="152984" y="206662"/>
                  </a:cubicBezTo>
                  <a:cubicBezTo>
                    <a:pt x="153020" y="207091"/>
                    <a:pt x="153055" y="207555"/>
                    <a:pt x="153127" y="207984"/>
                  </a:cubicBezTo>
                  <a:cubicBezTo>
                    <a:pt x="152448" y="207805"/>
                    <a:pt x="151877" y="207662"/>
                    <a:pt x="151305" y="207483"/>
                  </a:cubicBezTo>
                  <a:cubicBezTo>
                    <a:pt x="151269" y="204983"/>
                    <a:pt x="150519" y="203769"/>
                    <a:pt x="149591" y="203233"/>
                  </a:cubicBezTo>
                  <a:cubicBezTo>
                    <a:pt x="148412" y="202518"/>
                    <a:pt x="147055" y="202947"/>
                    <a:pt x="147055" y="202947"/>
                  </a:cubicBezTo>
                  <a:cubicBezTo>
                    <a:pt x="143983" y="203376"/>
                    <a:pt x="144269" y="205912"/>
                    <a:pt x="142304" y="208376"/>
                  </a:cubicBezTo>
                  <a:cubicBezTo>
                    <a:pt x="139982" y="209912"/>
                    <a:pt x="138518" y="209412"/>
                    <a:pt x="136803" y="211770"/>
                  </a:cubicBezTo>
                  <a:cubicBezTo>
                    <a:pt x="135732" y="212627"/>
                    <a:pt x="134910" y="213913"/>
                    <a:pt x="134089" y="214949"/>
                  </a:cubicBezTo>
                  <a:cubicBezTo>
                    <a:pt x="134410" y="216163"/>
                    <a:pt x="132874" y="216199"/>
                    <a:pt x="133017" y="217378"/>
                  </a:cubicBezTo>
                  <a:lnTo>
                    <a:pt x="132374" y="217163"/>
                  </a:lnTo>
                  <a:cubicBezTo>
                    <a:pt x="132410" y="217556"/>
                    <a:pt x="132374" y="217949"/>
                    <a:pt x="131946" y="217878"/>
                  </a:cubicBezTo>
                  <a:lnTo>
                    <a:pt x="131838" y="217735"/>
                  </a:lnTo>
                  <a:cubicBezTo>
                    <a:pt x="131910" y="218342"/>
                    <a:pt x="131410" y="218449"/>
                    <a:pt x="131446" y="218771"/>
                  </a:cubicBezTo>
                  <a:lnTo>
                    <a:pt x="131339" y="218628"/>
                  </a:lnTo>
                  <a:lnTo>
                    <a:pt x="131088" y="219021"/>
                  </a:lnTo>
                  <a:lnTo>
                    <a:pt x="130945" y="218771"/>
                  </a:lnTo>
                  <a:cubicBezTo>
                    <a:pt x="130838" y="219592"/>
                    <a:pt x="130410" y="220128"/>
                    <a:pt x="129838" y="220414"/>
                  </a:cubicBezTo>
                  <a:lnTo>
                    <a:pt x="130410" y="220878"/>
                  </a:lnTo>
                  <a:cubicBezTo>
                    <a:pt x="128909" y="221271"/>
                    <a:pt x="129731" y="222664"/>
                    <a:pt x="128231" y="222878"/>
                  </a:cubicBezTo>
                  <a:lnTo>
                    <a:pt x="128124" y="222735"/>
                  </a:lnTo>
                  <a:cubicBezTo>
                    <a:pt x="128624" y="225164"/>
                    <a:pt x="125552" y="223593"/>
                    <a:pt x="125981" y="225986"/>
                  </a:cubicBezTo>
                  <a:cubicBezTo>
                    <a:pt x="125909" y="225700"/>
                    <a:pt x="125623" y="225807"/>
                    <a:pt x="125516" y="225664"/>
                  </a:cubicBezTo>
                  <a:cubicBezTo>
                    <a:pt x="125231" y="226343"/>
                    <a:pt x="124802" y="226986"/>
                    <a:pt x="125945" y="227950"/>
                  </a:cubicBezTo>
                  <a:cubicBezTo>
                    <a:pt x="125588" y="228308"/>
                    <a:pt x="125302" y="227950"/>
                    <a:pt x="124838" y="227665"/>
                  </a:cubicBezTo>
                  <a:cubicBezTo>
                    <a:pt x="125338" y="228093"/>
                    <a:pt x="125266" y="228593"/>
                    <a:pt x="125052" y="228915"/>
                  </a:cubicBezTo>
                  <a:lnTo>
                    <a:pt x="124980" y="228629"/>
                  </a:lnTo>
                  <a:lnTo>
                    <a:pt x="124445" y="229665"/>
                  </a:lnTo>
                  <a:lnTo>
                    <a:pt x="125516" y="230272"/>
                  </a:lnTo>
                  <a:cubicBezTo>
                    <a:pt x="124873" y="230522"/>
                    <a:pt x="124266" y="229451"/>
                    <a:pt x="124123" y="230094"/>
                  </a:cubicBezTo>
                  <a:lnTo>
                    <a:pt x="124909" y="230736"/>
                  </a:lnTo>
                  <a:cubicBezTo>
                    <a:pt x="124230" y="231236"/>
                    <a:pt x="122730" y="230665"/>
                    <a:pt x="121623" y="230844"/>
                  </a:cubicBezTo>
                  <a:cubicBezTo>
                    <a:pt x="119158" y="233237"/>
                    <a:pt x="119087" y="237702"/>
                    <a:pt x="115836" y="239202"/>
                  </a:cubicBezTo>
                  <a:lnTo>
                    <a:pt x="115122" y="238880"/>
                  </a:lnTo>
                  <a:cubicBezTo>
                    <a:pt x="114158" y="238273"/>
                    <a:pt x="115979" y="240559"/>
                    <a:pt x="115086" y="240059"/>
                  </a:cubicBezTo>
                  <a:lnTo>
                    <a:pt x="115301" y="240666"/>
                  </a:lnTo>
                  <a:cubicBezTo>
                    <a:pt x="115086" y="240631"/>
                    <a:pt x="114765" y="240702"/>
                    <a:pt x="114693" y="240416"/>
                  </a:cubicBezTo>
                  <a:cubicBezTo>
                    <a:pt x="114479" y="240666"/>
                    <a:pt x="114622" y="240774"/>
                    <a:pt x="114765" y="241166"/>
                  </a:cubicBezTo>
                  <a:lnTo>
                    <a:pt x="113979" y="241059"/>
                  </a:lnTo>
                  <a:cubicBezTo>
                    <a:pt x="112800" y="241881"/>
                    <a:pt x="113229" y="243524"/>
                    <a:pt x="112265" y="244559"/>
                  </a:cubicBezTo>
                  <a:cubicBezTo>
                    <a:pt x="110157" y="245203"/>
                    <a:pt x="109550" y="248596"/>
                    <a:pt x="109264" y="250560"/>
                  </a:cubicBezTo>
                  <a:cubicBezTo>
                    <a:pt x="109371" y="253561"/>
                    <a:pt x="104085" y="253989"/>
                    <a:pt x="104478" y="257240"/>
                  </a:cubicBezTo>
                  <a:cubicBezTo>
                    <a:pt x="104299" y="257240"/>
                    <a:pt x="104514" y="257597"/>
                    <a:pt x="104621" y="257668"/>
                  </a:cubicBezTo>
                  <a:lnTo>
                    <a:pt x="103371" y="259740"/>
                  </a:lnTo>
                  <a:cubicBezTo>
                    <a:pt x="103371" y="259740"/>
                    <a:pt x="101942" y="262312"/>
                    <a:pt x="102120" y="264384"/>
                  </a:cubicBezTo>
                  <a:cubicBezTo>
                    <a:pt x="102263" y="266491"/>
                    <a:pt x="104014" y="267920"/>
                    <a:pt x="110014" y="266134"/>
                  </a:cubicBezTo>
                  <a:lnTo>
                    <a:pt x="110193" y="266277"/>
                  </a:lnTo>
                  <a:cubicBezTo>
                    <a:pt x="111265" y="265419"/>
                    <a:pt x="111729" y="264776"/>
                    <a:pt x="111050" y="263455"/>
                  </a:cubicBezTo>
                  <a:cubicBezTo>
                    <a:pt x="112443" y="264026"/>
                    <a:pt x="111657" y="262633"/>
                    <a:pt x="112229" y="262598"/>
                  </a:cubicBezTo>
                  <a:lnTo>
                    <a:pt x="112336" y="262669"/>
                  </a:lnTo>
                  <a:cubicBezTo>
                    <a:pt x="111657" y="261454"/>
                    <a:pt x="113908" y="261740"/>
                    <a:pt x="113336" y="260597"/>
                  </a:cubicBezTo>
                  <a:cubicBezTo>
                    <a:pt x="113443" y="260669"/>
                    <a:pt x="113765" y="260883"/>
                    <a:pt x="113729" y="261062"/>
                  </a:cubicBezTo>
                  <a:cubicBezTo>
                    <a:pt x="113836" y="260490"/>
                    <a:pt x="113872" y="259704"/>
                    <a:pt x="114658" y="260097"/>
                  </a:cubicBezTo>
                  <a:cubicBezTo>
                    <a:pt x="115086" y="258883"/>
                    <a:pt x="116301" y="257525"/>
                    <a:pt x="115515" y="256132"/>
                  </a:cubicBezTo>
                  <a:lnTo>
                    <a:pt x="115694" y="256311"/>
                  </a:lnTo>
                  <a:cubicBezTo>
                    <a:pt x="115122" y="255418"/>
                    <a:pt x="115872" y="255739"/>
                    <a:pt x="115729" y="255025"/>
                  </a:cubicBezTo>
                  <a:cubicBezTo>
                    <a:pt x="115836" y="255061"/>
                    <a:pt x="115908" y="255061"/>
                    <a:pt x="115944" y="255097"/>
                  </a:cubicBezTo>
                  <a:cubicBezTo>
                    <a:pt x="115408" y="254168"/>
                    <a:pt x="116587" y="253739"/>
                    <a:pt x="116444" y="253204"/>
                  </a:cubicBezTo>
                  <a:lnTo>
                    <a:pt x="116944" y="253489"/>
                  </a:lnTo>
                  <a:lnTo>
                    <a:pt x="117337" y="252560"/>
                  </a:lnTo>
                  <a:lnTo>
                    <a:pt x="117051" y="252811"/>
                  </a:lnTo>
                  <a:cubicBezTo>
                    <a:pt x="115765" y="251846"/>
                    <a:pt x="118301" y="252668"/>
                    <a:pt x="117837" y="251525"/>
                  </a:cubicBezTo>
                  <a:cubicBezTo>
                    <a:pt x="118373" y="251061"/>
                    <a:pt x="115801" y="248560"/>
                    <a:pt x="116837" y="248382"/>
                  </a:cubicBezTo>
                  <a:cubicBezTo>
                    <a:pt x="116408" y="247703"/>
                    <a:pt x="117694" y="249310"/>
                    <a:pt x="117480" y="248560"/>
                  </a:cubicBezTo>
                  <a:cubicBezTo>
                    <a:pt x="118194" y="248989"/>
                    <a:pt x="117801" y="249060"/>
                    <a:pt x="118408" y="249310"/>
                  </a:cubicBezTo>
                  <a:cubicBezTo>
                    <a:pt x="118337" y="248667"/>
                    <a:pt x="119551" y="249096"/>
                    <a:pt x="119444" y="248239"/>
                  </a:cubicBezTo>
                  <a:lnTo>
                    <a:pt x="120016" y="248560"/>
                  </a:lnTo>
                  <a:cubicBezTo>
                    <a:pt x="119480" y="247238"/>
                    <a:pt x="121587" y="247774"/>
                    <a:pt x="120944" y="246703"/>
                  </a:cubicBezTo>
                  <a:cubicBezTo>
                    <a:pt x="120980" y="245703"/>
                    <a:pt x="122837" y="247310"/>
                    <a:pt x="122302" y="245881"/>
                  </a:cubicBezTo>
                  <a:lnTo>
                    <a:pt x="123195" y="246096"/>
                  </a:lnTo>
                  <a:cubicBezTo>
                    <a:pt x="123516" y="245881"/>
                    <a:pt x="122444" y="245274"/>
                    <a:pt x="123052" y="245167"/>
                  </a:cubicBezTo>
                  <a:cubicBezTo>
                    <a:pt x="123480" y="245488"/>
                    <a:pt x="123695" y="244988"/>
                    <a:pt x="123980" y="245488"/>
                  </a:cubicBezTo>
                  <a:cubicBezTo>
                    <a:pt x="125231" y="245238"/>
                    <a:pt x="124088" y="243274"/>
                    <a:pt x="125981" y="243131"/>
                  </a:cubicBezTo>
                  <a:cubicBezTo>
                    <a:pt x="125266" y="242273"/>
                    <a:pt x="126159" y="242167"/>
                    <a:pt x="125623" y="241523"/>
                  </a:cubicBezTo>
                  <a:cubicBezTo>
                    <a:pt x="126016" y="241773"/>
                    <a:pt x="126409" y="240559"/>
                    <a:pt x="126802" y="241738"/>
                  </a:cubicBezTo>
                  <a:cubicBezTo>
                    <a:pt x="126838" y="241845"/>
                    <a:pt x="126766" y="241916"/>
                    <a:pt x="126624" y="241809"/>
                  </a:cubicBezTo>
                  <a:lnTo>
                    <a:pt x="127088" y="242238"/>
                  </a:lnTo>
                  <a:cubicBezTo>
                    <a:pt x="128445" y="242381"/>
                    <a:pt x="127302" y="240845"/>
                    <a:pt x="127874" y="240416"/>
                  </a:cubicBezTo>
                  <a:cubicBezTo>
                    <a:pt x="127588" y="240452"/>
                    <a:pt x="127445" y="240702"/>
                    <a:pt x="127231" y="240273"/>
                  </a:cubicBezTo>
                  <a:lnTo>
                    <a:pt x="127695" y="239809"/>
                  </a:lnTo>
                  <a:lnTo>
                    <a:pt x="128052" y="240238"/>
                  </a:lnTo>
                  <a:lnTo>
                    <a:pt x="128874" y="239666"/>
                  </a:lnTo>
                  <a:lnTo>
                    <a:pt x="128267" y="239380"/>
                  </a:lnTo>
                  <a:cubicBezTo>
                    <a:pt x="128838" y="239202"/>
                    <a:pt x="129802" y="239773"/>
                    <a:pt x="129374" y="238809"/>
                  </a:cubicBezTo>
                  <a:cubicBezTo>
                    <a:pt x="129088" y="238309"/>
                    <a:pt x="128410" y="238595"/>
                    <a:pt x="128552" y="238095"/>
                  </a:cubicBezTo>
                  <a:cubicBezTo>
                    <a:pt x="129267" y="237880"/>
                    <a:pt x="130410" y="237559"/>
                    <a:pt x="131053" y="237094"/>
                  </a:cubicBezTo>
                  <a:cubicBezTo>
                    <a:pt x="130410" y="236666"/>
                    <a:pt x="130588" y="236523"/>
                    <a:pt x="130588" y="236273"/>
                  </a:cubicBezTo>
                  <a:lnTo>
                    <a:pt x="131124" y="236666"/>
                  </a:lnTo>
                  <a:cubicBezTo>
                    <a:pt x="130945" y="235451"/>
                    <a:pt x="132410" y="237344"/>
                    <a:pt x="132374" y="236237"/>
                  </a:cubicBezTo>
                  <a:lnTo>
                    <a:pt x="132696" y="236594"/>
                  </a:lnTo>
                  <a:lnTo>
                    <a:pt x="131803" y="235558"/>
                  </a:lnTo>
                  <a:cubicBezTo>
                    <a:pt x="131303" y="234165"/>
                    <a:pt x="133089" y="236094"/>
                    <a:pt x="132267" y="234344"/>
                  </a:cubicBezTo>
                  <a:cubicBezTo>
                    <a:pt x="132160" y="234665"/>
                    <a:pt x="131088" y="233558"/>
                    <a:pt x="131553" y="233415"/>
                  </a:cubicBezTo>
                  <a:lnTo>
                    <a:pt x="131981" y="233880"/>
                  </a:lnTo>
                  <a:cubicBezTo>
                    <a:pt x="132017" y="233630"/>
                    <a:pt x="131874" y="233380"/>
                    <a:pt x="132053" y="233380"/>
                  </a:cubicBezTo>
                  <a:cubicBezTo>
                    <a:pt x="132231" y="233701"/>
                    <a:pt x="132696" y="234023"/>
                    <a:pt x="132839" y="233701"/>
                  </a:cubicBezTo>
                  <a:lnTo>
                    <a:pt x="133303" y="234380"/>
                  </a:lnTo>
                  <a:lnTo>
                    <a:pt x="132839" y="233165"/>
                  </a:lnTo>
                  <a:cubicBezTo>
                    <a:pt x="133660" y="233237"/>
                    <a:pt x="133517" y="232094"/>
                    <a:pt x="134339" y="232522"/>
                  </a:cubicBezTo>
                  <a:cubicBezTo>
                    <a:pt x="134339" y="232522"/>
                    <a:pt x="135339" y="232022"/>
                    <a:pt x="134767" y="231201"/>
                  </a:cubicBezTo>
                  <a:cubicBezTo>
                    <a:pt x="135089" y="231772"/>
                    <a:pt x="135625" y="231486"/>
                    <a:pt x="136053" y="232058"/>
                  </a:cubicBezTo>
                  <a:cubicBezTo>
                    <a:pt x="135732" y="231415"/>
                    <a:pt x="135803" y="230451"/>
                    <a:pt x="136589" y="230701"/>
                  </a:cubicBezTo>
                  <a:lnTo>
                    <a:pt x="136625" y="230808"/>
                  </a:lnTo>
                  <a:cubicBezTo>
                    <a:pt x="137946" y="230451"/>
                    <a:pt x="137232" y="228665"/>
                    <a:pt x="138589" y="228486"/>
                  </a:cubicBezTo>
                  <a:cubicBezTo>
                    <a:pt x="138018" y="228022"/>
                    <a:pt x="138697" y="227879"/>
                    <a:pt x="137875" y="227307"/>
                  </a:cubicBezTo>
                  <a:cubicBezTo>
                    <a:pt x="137911" y="225843"/>
                    <a:pt x="140661" y="227200"/>
                    <a:pt x="138804" y="224878"/>
                  </a:cubicBezTo>
                  <a:cubicBezTo>
                    <a:pt x="139054" y="224414"/>
                    <a:pt x="139732" y="224950"/>
                    <a:pt x="140018" y="224843"/>
                  </a:cubicBezTo>
                  <a:lnTo>
                    <a:pt x="140054" y="225021"/>
                  </a:lnTo>
                  <a:cubicBezTo>
                    <a:pt x="140518" y="224164"/>
                    <a:pt x="140697" y="223950"/>
                    <a:pt x="141232" y="223521"/>
                  </a:cubicBezTo>
                  <a:cubicBezTo>
                    <a:pt x="141268" y="223057"/>
                    <a:pt x="140339" y="222057"/>
                    <a:pt x="141018" y="221842"/>
                  </a:cubicBezTo>
                  <a:cubicBezTo>
                    <a:pt x="141268" y="222378"/>
                    <a:pt x="141375" y="222128"/>
                    <a:pt x="141554" y="221950"/>
                  </a:cubicBezTo>
                  <a:cubicBezTo>
                    <a:pt x="141518" y="222128"/>
                    <a:pt x="141626" y="222271"/>
                    <a:pt x="142090" y="222343"/>
                  </a:cubicBezTo>
                  <a:cubicBezTo>
                    <a:pt x="141983" y="222200"/>
                    <a:pt x="141983" y="222057"/>
                    <a:pt x="141947" y="221950"/>
                  </a:cubicBezTo>
                  <a:cubicBezTo>
                    <a:pt x="141983" y="221985"/>
                    <a:pt x="142018" y="221985"/>
                    <a:pt x="142054" y="222021"/>
                  </a:cubicBezTo>
                  <a:cubicBezTo>
                    <a:pt x="142197" y="221628"/>
                    <a:pt x="142018" y="221521"/>
                    <a:pt x="141840" y="221628"/>
                  </a:cubicBezTo>
                  <a:cubicBezTo>
                    <a:pt x="141804" y="221557"/>
                    <a:pt x="141697" y="221485"/>
                    <a:pt x="141554" y="221414"/>
                  </a:cubicBezTo>
                  <a:cubicBezTo>
                    <a:pt x="142340" y="221628"/>
                    <a:pt x="142340" y="220592"/>
                    <a:pt x="143018" y="221235"/>
                  </a:cubicBezTo>
                  <a:cubicBezTo>
                    <a:pt x="143697" y="220271"/>
                    <a:pt x="143626" y="218949"/>
                    <a:pt x="144090" y="218021"/>
                  </a:cubicBezTo>
                  <a:cubicBezTo>
                    <a:pt x="144519" y="218306"/>
                    <a:pt x="144626" y="218771"/>
                    <a:pt x="144554" y="219092"/>
                  </a:cubicBezTo>
                  <a:lnTo>
                    <a:pt x="144947" y="218485"/>
                  </a:lnTo>
                  <a:cubicBezTo>
                    <a:pt x="145412" y="218985"/>
                    <a:pt x="144947" y="219056"/>
                    <a:pt x="144876" y="219307"/>
                  </a:cubicBezTo>
                  <a:cubicBezTo>
                    <a:pt x="146269" y="219592"/>
                    <a:pt x="145376" y="217342"/>
                    <a:pt x="146769" y="217449"/>
                  </a:cubicBezTo>
                  <a:lnTo>
                    <a:pt x="146555" y="216913"/>
                  </a:lnTo>
                  <a:lnTo>
                    <a:pt x="146662" y="216949"/>
                  </a:lnTo>
                  <a:cubicBezTo>
                    <a:pt x="146447" y="216734"/>
                    <a:pt x="146340" y="216306"/>
                    <a:pt x="146412" y="216128"/>
                  </a:cubicBezTo>
                  <a:cubicBezTo>
                    <a:pt x="146912" y="216485"/>
                    <a:pt x="147340" y="217163"/>
                    <a:pt x="147662" y="216806"/>
                  </a:cubicBezTo>
                  <a:cubicBezTo>
                    <a:pt x="148340" y="216985"/>
                    <a:pt x="148269" y="215877"/>
                    <a:pt x="148412" y="215306"/>
                  </a:cubicBezTo>
                  <a:cubicBezTo>
                    <a:pt x="148126" y="215413"/>
                    <a:pt x="147983" y="215092"/>
                    <a:pt x="147912" y="214877"/>
                  </a:cubicBezTo>
                  <a:cubicBezTo>
                    <a:pt x="148091" y="214699"/>
                    <a:pt x="148591" y="215056"/>
                    <a:pt x="148555" y="214734"/>
                  </a:cubicBezTo>
                  <a:lnTo>
                    <a:pt x="149126" y="215342"/>
                  </a:lnTo>
                  <a:cubicBezTo>
                    <a:pt x="148555" y="214806"/>
                    <a:pt x="149055" y="214306"/>
                    <a:pt x="148912" y="213984"/>
                  </a:cubicBezTo>
                  <a:cubicBezTo>
                    <a:pt x="149412" y="214342"/>
                    <a:pt x="148984" y="214627"/>
                    <a:pt x="149233" y="215020"/>
                  </a:cubicBezTo>
                  <a:cubicBezTo>
                    <a:pt x="149912" y="214342"/>
                    <a:pt x="149555" y="214663"/>
                    <a:pt x="150234" y="213984"/>
                  </a:cubicBezTo>
                  <a:cubicBezTo>
                    <a:pt x="150234" y="213163"/>
                    <a:pt x="149662" y="213449"/>
                    <a:pt x="149376" y="212734"/>
                  </a:cubicBezTo>
                  <a:cubicBezTo>
                    <a:pt x="149627" y="212305"/>
                    <a:pt x="149591" y="211591"/>
                    <a:pt x="150305" y="211627"/>
                  </a:cubicBezTo>
                  <a:lnTo>
                    <a:pt x="149698" y="211198"/>
                  </a:lnTo>
                  <a:cubicBezTo>
                    <a:pt x="149841" y="210734"/>
                    <a:pt x="150019" y="210448"/>
                    <a:pt x="150269" y="210270"/>
                  </a:cubicBezTo>
                  <a:cubicBezTo>
                    <a:pt x="151412" y="210913"/>
                    <a:pt x="152734" y="211627"/>
                    <a:pt x="154091" y="212377"/>
                  </a:cubicBezTo>
                  <a:cubicBezTo>
                    <a:pt x="154163" y="214091"/>
                    <a:pt x="153913" y="215306"/>
                    <a:pt x="153270" y="216628"/>
                  </a:cubicBezTo>
                  <a:cubicBezTo>
                    <a:pt x="153806" y="219021"/>
                    <a:pt x="154270" y="221557"/>
                    <a:pt x="156127" y="221985"/>
                  </a:cubicBezTo>
                  <a:cubicBezTo>
                    <a:pt x="157020" y="222271"/>
                    <a:pt x="157770" y="221593"/>
                    <a:pt x="158092" y="221164"/>
                  </a:cubicBezTo>
                  <a:cubicBezTo>
                    <a:pt x="158449" y="220700"/>
                    <a:pt x="158627" y="220306"/>
                    <a:pt x="158592" y="220128"/>
                  </a:cubicBezTo>
                  <a:cubicBezTo>
                    <a:pt x="158556" y="219949"/>
                    <a:pt x="158556" y="219985"/>
                    <a:pt x="158842" y="220200"/>
                  </a:cubicBezTo>
                  <a:cubicBezTo>
                    <a:pt x="159021" y="220342"/>
                    <a:pt x="159199" y="220378"/>
                    <a:pt x="159378" y="220378"/>
                  </a:cubicBezTo>
                  <a:cubicBezTo>
                    <a:pt x="159663" y="220378"/>
                    <a:pt x="159914" y="220128"/>
                    <a:pt x="160056" y="219735"/>
                  </a:cubicBezTo>
                  <a:cubicBezTo>
                    <a:pt x="160842" y="219628"/>
                    <a:pt x="160842" y="219985"/>
                    <a:pt x="160949" y="219771"/>
                  </a:cubicBezTo>
                  <a:cubicBezTo>
                    <a:pt x="161056" y="219592"/>
                    <a:pt x="161199" y="219485"/>
                    <a:pt x="161199" y="219485"/>
                  </a:cubicBezTo>
                  <a:cubicBezTo>
                    <a:pt x="161521" y="220164"/>
                    <a:pt x="161842" y="217842"/>
                    <a:pt x="161985" y="216377"/>
                  </a:cubicBezTo>
                  <a:cubicBezTo>
                    <a:pt x="166879" y="218878"/>
                    <a:pt x="171165" y="220449"/>
                    <a:pt x="171165" y="220449"/>
                  </a:cubicBezTo>
                  <a:cubicBezTo>
                    <a:pt x="180023" y="224093"/>
                    <a:pt x="187881" y="227272"/>
                    <a:pt x="195525" y="229415"/>
                  </a:cubicBezTo>
                  <a:cubicBezTo>
                    <a:pt x="199347" y="230558"/>
                    <a:pt x="203026" y="231629"/>
                    <a:pt x="206705" y="232737"/>
                  </a:cubicBezTo>
                  <a:cubicBezTo>
                    <a:pt x="210420" y="233701"/>
                    <a:pt x="214135" y="234487"/>
                    <a:pt x="217885" y="235344"/>
                  </a:cubicBezTo>
                  <a:cubicBezTo>
                    <a:pt x="220885" y="235987"/>
                    <a:pt x="223957" y="236702"/>
                    <a:pt x="227100" y="237344"/>
                  </a:cubicBezTo>
                  <a:lnTo>
                    <a:pt x="226922" y="237595"/>
                  </a:lnTo>
                  <a:lnTo>
                    <a:pt x="226815" y="237344"/>
                  </a:lnTo>
                  <a:cubicBezTo>
                    <a:pt x="226636" y="238166"/>
                    <a:pt x="226208" y="238702"/>
                    <a:pt x="225600" y="238988"/>
                  </a:cubicBezTo>
                  <a:lnTo>
                    <a:pt x="226172" y="239488"/>
                  </a:lnTo>
                  <a:cubicBezTo>
                    <a:pt x="224672" y="239845"/>
                    <a:pt x="225457" y="241274"/>
                    <a:pt x="223921" y="241452"/>
                  </a:cubicBezTo>
                  <a:lnTo>
                    <a:pt x="223779" y="241309"/>
                  </a:lnTo>
                  <a:cubicBezTo>
                    <a:pt x="224243" y="243702"/>
                    <a:pt x="221207" y="242238"/>
                    <a:pt x="221671" y="244631"/>
                  </a:cubicBezTo>
                  <a:cubicBezTo>
                    <a:pt x="221600" y="244345"/>
                    <a:pt x="221314" y="244452"/>
                    <a:pt x="221171" y="244310"/>
                  </a:cubicBezTo>
                  <a:cubicBezTo>
                    <a:pt x="220885" y="244988"/>
                    <a:pt x="220492" y="245667"/>
                    <a:pt x="221671" y="246560"/>
                  </a:cubicBezTo>
                  <a:cubicBezTo>
                    <a:pt x="221350" y="246953"/>
                    <a:pt x="221028" y="246596"/>
                    <a:pt x="220564" y="246310"/>
                  </a:cubicBezTo>
                  <a:cubicBezTo>
                    <a:pt x="221100" y="246703"/>
                    <a:pt x="221028" y="247238"/>
                    <a:pt x="220850" y="247560"/>
                  </a:cubicBezTo>
                  <a:lnTo>
                    <a:pt x="220742" y="247274"/>
                  </a:lnTo>
                  <a:lnTo>
                    <a:pt x="220278" y="248346"/>
                  </a:lnTo>
                  <a:lnTo>
                    <a:pt x="221385" y="248881"/>
                  </a:lnTo>
                  <a:cubicBezTo>
                    <a:pt x="220742" y="249167"/>
                    <a:pt x="220100" y="248131"/>
                    <a:pt x="219992" y="248775"/>
                  </a:cubicBezTo>
                  <a:lnTo>
                    <a:pt x="220814" y="249346"/>
                  </a:lnTo>
                  <a:cubicBezTo>
                    <a:pt x="220171" y="249882"/>
                    <a:pt x="218635" y="249417"/>
                    <a:pt x="217528" y="249667"/>
                  </a:cubicBezTo>
                  <a:cubicBezTo>
                    <a:pt x="216420" y="250989"/>
                    <a:pt x="215992" y="252811"/>
                    <a:pt x="215420" y="254454"/>
                  </a:cubicBezTo>
                  <a:cubicBezTo>
                    <a:pt x="214920" y="256168"/>
                    <a:pt x="214385" y="257740"/>
                    <a:pt x="212849" y="258775"/>
                  </a:cubicBezTo>
                  <a:lnTo>
                    <a:pt x="212099" y="258561"/>
                  </a:lnTo>
                  <a:cubicBezTo>
                    <a:pt x="211027" y="258133"/>
                    <a:pt x="213242" y="260061"/>
                    <a:pt x="212277" y="259740"/>
                  </a:cubicBezTo>
                  <a:lnTo>
                    <a:pt x="212599" y="260276"/>
                  </a:lnTo>
                  <a:cubicBezTo>
                    <a:pt x="212384" y="260276"/>
                    <a:pt x="212099" y="260419"/>
                    <a:pt x="211956" y="260133"/>
                  </a:cubicBezTo>
                  <a:cubicBezTo>
                    <a:pt x="211777" y="260419"/>
                    <a:pt x="211956" y="260526"/>
                    <a:pt x="212170" y="260883"/>
                  </a:cubicBezTo>
                  <a:lnTo>
                    <a:pt x="211384" y="260954"/>
                  </a:lnTo>
                  <a:cubicBezTo>
                    <a:pt x="210384" y="262026"/>
                    <a:pt x="211098" y="263526"/>
                    <a:pt x="210455" y="264776"/>
                  </a:cubicBezTo>
                  <a:cubicBezTo>
                    <a:pt x="208527" y="265919"/>
                    <a:pt x="208777" y="269455"/>
                    <a:pt x="209170" y="271384"/>
                  </a:cubicBezTo>
                  <a:cubicBezTo>
                    <a:pt x="209634" y="272813"/>
                    <a:pt x="208669" y="273992"/>
                    <a:pt x="207812" y="275278"/>
                  </a:cubicBezTo>
                  <a:cubicBezTo>
                    <a:pt x="206955" y="276563"/>
                    <a:pt x="205991" y="277885"/>
                    <a:pt x="206848" y="279350"/>
                  </a:cubicBezTo>
                  <a:cubicBezTo>
                    <a:pt x="206669" y="279421"/>
                    <a:pt x="207027" y="279671"/>
                    <a:pt x="207134" y="279707"/>
                  </a:cubicBezTo>
                  <a:lnTo>
                    <a:pt x="206777" y="282136"/>
                  </a:lnTo>
                  <a:cubicBezTo>
                    <a:pt x="206777" y="282136"/>
                    <a:pt x="206633" y="282886"/>
                    <a:pt x="206741" y="283850"/>
                  </a:cubicBezTo>
                  <a:cubicBezTo>
                    <a:pt x="206848" y="284815"/>
                    <a:pt x="207062" y="286029"/>
                    <a:pt x="207598" y="286922"/>
                  </a:cubicBezTo>
                  <a:cubicBezTo>
                    <a:pt x="208634" y="288815"/>
                    <a:pt x="210848" y="289030"/>
                    <a:pt x="215492" y="285172"/>
                  </a:cubicBezTo>
                  <a:lnTo>
                    <a:pt x="215742" y="285243"/>
                  </a:lnTo>
                  <a:cubicBezTo>
                    <a:pt x="216313" y="284100"/>
                    <a:pt x="216492" y="283457"/>
                    <a:pt x="215349" y="282564"/>
                  </a:cubicBezTo>
                  <a:cubicBezTo>
                    <a:pt x="216849" y="282564"/>
                    <a:pt x="215599" y="281636"/>
                    <a:pt x="216099" y="281421"/>
                  </a:cubicBezTo>
                  <a:lnTo>
                    <a:pt x="216206" y="281457"/>
                  </a:lnTo>
                  <a:cubicBezTo>
                    <a:pt x="215135" y="280635"/>
                    <a:pt x="217278" y="280135"/>
                    <a:pt x="216313" y="279350"/>
                  </a:cubicBezTo>
                  <a:cubicBezTo>
                    <a:pt x="216420" y="279385"/>
                    <a:pt x="216813" y="279457"/>
                    <a:pt x="216849" y="279600"/>
                  </a:cubicBezTo>
                  <a:cubicBezTo>
                    <a:pt x="216742" y="279100"/>
                    <a:pt x="216528" y="278385"/>
                    <a:pt x="217385" y="278492"/>
                  </a:cubicBezTo>
                  <a:cubicBezTo>
                    <a:pt x="217385" y="277314"/>
                    <a:pt x="217992" y="275813"/>
                    <a:pt x="216813" y="274777"/>
                  </a:cubicBezTo>
                  <a:lnTo>
                    <a:pt x="217028" y="274885"/>
                  </a:lnTo>
                  <a:cubicBezTo>
                    <a:pt x="216206" y="274278"/>
                    <a:pt x="217028" y="274314"/>
                    <a:pt x="216670" y="273742"/>
                  </a:cubicBezTo>
                  <a:cubicBezTo>
                    <a:pt x="216778" y="273742"/>
                    <a:pt x="216849" y="273706"/>
                    <a:pt x="216885" y="273742"/>
                  </a:cubicBezTo>
                  <a:cubicBezTo>
                    <a:pt x="216099" y="273063"/>
                    <a:pt x="217064" y="272385"/>
                    <a:pt x="216778" y="271884"/>
                  </a:cubicBezTo>
                  <a:lnTo>
                    <a:pt x="217349" y="272027"/>
                  </a:lnTo>
                  <a:lnTo>
                    <a:pt x="217456" y="271099"/>
                  </a:lnTo>
                  <a:lnTo>
                    <a:pt x="217242" y="271420"/>
                  </a:lnTo>
                  <a:cubicBezTo>
                    <a:pt x="215742" y="270848"/>
                    <a:pt x="218349" y="270991"/>
                    <a:pt x="217599" y="270063"/>
                  </a:cubicBezTo>
                  <a:cubicBezTo>
                    <a:pt x="217992" y="269527"/>
                    <a:pt x="214849" y="267812"/>
                    <a:pt x="215813" y="267384"/>
                  </a:cubicBezTo>
                  <a:cubicBezTo>
                    <a:pt x="215206" y="266812"/>
                    <a:pt x="216885" y="268063"/>
                    <a:pt x="216492" y="267420"/>
                  </a:cubicBezTo>
                  <a:cubicBezTo>
                    <a:pt x="217278" y="267669"/>
                    <a:pt x="216921" y="267812"/>
                    <a:pt x="217563" y="267920"/>
                  </a:cubicBezTo>
                  <a:cubicBezTo>
                    <a:pt x="217349" y="267348"/>
                    <a:pt x="218599" y="267491"/>
                    <a:pt x="218278" y="266741"/>
                  </a:cubicBezTo>
                  <a:lnTo>
                    <a:pt x="218885" y="266955"/>
                  </a:lnTo>
                  <a:cubicBezTo>
                    <a:pt x="218028" y="265848"/>
                    <a:pt x="220207" y="265955"/>
                    <a:pt x="219349" y="265098"/>
                  </a:cubicBezTo>
                  <a:cubicBezTo>
                    <a:pt x="219171" y="264169"/>
                    <a:pt x="221314" y="265384"/>
                    <a:pt x="220457" y="264133"/>
                  </a:cubicBezTo>
                  <a:lnTo>
                    <a:pt x="221385" y="264205"/>
                  </a:lnTo>
                  <a:cubicBezTo>
                    <a:pt x="221635" y="263955"/>
                    <a:pt x="220492" y="263562"/>
                    <a:pt x="221028" y="263383"/>
                  </a:cubicBezTo>
                  <a:cubicBezTo>
                    <a:pt x="221528" y="263633"/>
                    <a:pt x="221600" y="263134"/>
                    <a:pt x="221993" y="263562"/>
                  </a:cubicBezTo>
                  <a:cubicBezTo>
                    <a:pt x="223136" y="263169"/>
                    <a:pt x="221671" y="261490"/>
                    <a:pt x="223457" y="261169"/>
                  </a:cubicBezTo>
                  <a:cubicBezTo>
                    <a:pt x="222600" y="260455"/>
                    <a:pt x="223421" y="260240"/>
                    <a:pt x="222814" y="259704"/>
                  </a:cubicBezTo>
                  <a:cubicBezTo>
                    <a:pt x="223243" y="259883"/>
                    <a:pt x="223386" y="258740"/>
                    <a:pt x="223993" y="259776"/>
                  </a:cubicBezTo>
                  <a:cubicBezTo>
                    <a:pt x="224029" y="259847"/>
                    <a:pt x="223993" y="259954"/>
                    <a:pt x="223814" y="259847"/>
                  </a:cubicBezTo>
                  <a:lnTo>
                    <a:pt x="224350" y="260204"/>
                  </a:lnTo>
                  <a:cubicBezTo>
                    <a:pt x="225672" y="260240"/>
                    <a:pt x="224350" y="258919"/>
                    <a:pt x="224814" y="258454"/>
                  </a:cubicBezTo>
                  <a:cubicBezTo>
                    <a:pt x="224529" y="258490"/>
                    <a:pt x="224457" y="258740"/>
                    <a:pt x="224172" y="258383"/>
                  </a:cubicBezTo>
                  <a:lnTo>
                    <a:pt x="224529" y="257918"/>
                  </a:lnTo>
                  <a:lnTo>
                    <a:pt x="224921" y="258311"/>
                  </a:lnTo>
                  <a:lnTo>
                    <a:pt x="225636" y="257740"/>
                  </a:lnTo>
                  <a:lnTo>
                    <a:pt x="224993" y="257490"/>
                  </a:lnTo>
                  <a:cubicBezTo>
                    <a:pt x="225493" y="257311"/>
                    <a:pt x="226529" y="257776"/>
                    <a:pt x="225993" y="256883"/>
                  </a:cubicBezTo>
                  <a:cubicBezTo>
                    <a:pt x="225672" y="256418"/>
                    <a:pt x="225029" y="256740"/>
                    <a:pt x="225100" y="256240"/>
                  </a:cubicBezTo>
                  <a:cubicBezTo>
                    <a:pt x="225743" y="255990"/>
                    <a:pt x="226815" y="255668"/>
                    <a:pt x="227386" y="255204"/>
                  </a:cubicBezTo>
                  <a:cubicBezTo>
                    <a:pt x="226743" y="254847"/>
                    <a:pt x="226850" y="254704"/>
                    <a:pt x="226850" y="254454"/>
                  </a:cubicBezTo>
                  <a:lnTo>
                    <a:pt x="227386" y="254811"/>
                  </a:lnTo>
                  <a:cubicBezTo>
                    <a:pt x="227100" y="253668"/>
                    <a:pt x="228708" y="255418"/>
                    <a:pt x="228565" y="254382"/>
                  </a:cubicBezTo>
                  <a:lnTo>
                    <a:pt x="228886" y="254704"/>
                  </a:lnTo>
                  <a:lnTo>
                    <a:pt x="227886" y="253739"/>
                  </a:lnTo>
                  <a:cubicBezTo>
                    <a:pt x="227243" y="252418"/>
                    <a:pt x="229172" y="254239"/>
                    <a:pt x="228208" y="252560"/>
                  </a:cubicBezTo>
                  <a:cubicBezTo>
                    <a:pt x="228136" y="252882"/>
                    <a:pt x="226993" y="251811"/>
                    <a:pt x="227422" y="251667"/>
                  </a:cubicBezTo>
                  <a:lnTo>
                    <a:pt x="227850" y="252132"/>
                  </a:lnTo>
                  <a:cubicBezTo>
                    <a:pt x="227850" y="251882"/>
                    <a:pt x="227708" y="251667"/>
                    <a:pt x="227886" y="251632"/>
                  </a:cubicBezTo>
                  <a:cubicBezTo>
                    <a:pt x="228065" y="251918"/>
                    <a:pt x="228565" y="252239"/>
                    <a:pt x="228672" y="251954"/>
                  </a:cubicBezTo>
                  <a:lnTo>
                    <a:pt x="229172" y="252596"/>
                  </a:lnTo>
                  <a:lnTo>
                    <a:pt x="228636" y="251453"/>
                  </a:lnTo>
                  <a:cubicBezTo>
                    <a:pt x="229458" y="251525"/>
                    <a:pt x="229244" y="250453"/>
                    <a:pt x="230029" y="250882"/>
                  </a:cubicBezTo>
                  <a:cubicBezTo>
                    <a:pt x="230029" y="250882"/>
                    <a:pt x="230958" y="250417"/>
                    <a:pt x="230351" y="249632"/>
                  </a:cubicBezTo>
                  <a:cubicBezTo>
                    <a:pt x="230672" y="250168"/>
                    <a:pt x="231208" y="249917"/>
                    <a:pt x="231637" y="250489"/>
                  </a:cubicBezTo>
                  <a:cubicBezTo>
                    <a:pt x="231280" y="249846"/>
                    <a:pt x="231315" y="248917"/>
                    <a:pt x="232065" y="249203"/>
                  </a:cubicBezTo>
                  <a:lnTo>
                    <a:pt x="232101" y="249310"/>
                  </a:lnTo>
                  <a:cubicBezTo>
                    <a:pt x="233387" y="249060"/>
                    <a:pt x="232601" y="247310"/>
                    <a:pt x="233923" y="247238"/>
                  </a:cubicBezTo>
                  <a:cubicBezTo>
                    <a:pt x="233351" y="246738"/>
                    <a:pt x="233994" y="246667"/>
                    <a:pt x="233244" y="246060"/>
                  </a:cubicBezTo>
                  <a:cubicBezTo>
                    <a:pt x="233244" y="244631"/>
                    <a:pt x="235923" y="246238"/>
                    <a:pt x="234137" y="243810"/>
                  </a:cubicBezTo>
                  <a:cubicBezTo>
                    <a:pt x="234387" y="243381"/>
                    <a:pt x="235030" y="243953"/>
                    <a:pt x="235280" y="243917"/>
                  </a:cubicBezTo>
                  <a:lnTo>
                    <a:pt x="235316" y="244095"/>
                  </a:lnTo>
                  <a:cubicBezTo>
                    <a:pt x="235780" y="243345"/>
                    <a:pt x="235959" y="243131"/>
                    <a:pt x="236459" y="242774"/>
                  </a:cubicBezTo>
                  <a:cubicBezTo>
                    <a:pt x="236495" y="242345"/>
                    <a:pt x="235637" y="241238"/>
                    <a:pt x="236316" y="241131"/>
                  </a:cubicBezTo>
                  <a:cubicBezTo>
                    <a:pt x="236530" y="241667"/>
                    <a:pt x="236637" y="241452"/>
                    <a:pt x="236816" y="241309"/>
                  </a:cubicBezTo>
                  <a:cubicBezTo>
                    <a:pt x="236744" y="241452"/>
                    <a:pt x="236852" y="241631"/>
                    <a:pt x="237316" y="241738"/>
                  </a:cubicBezTo>
                  <a:cubicBezTo>
                    <a:pt x="237244" y="241595"/>
                    <a:pt x="237209" y="241452"/>
                    <a:pt x="237209" y="241345"/>
                  </a:cubicBezTo>
                  <a:cubicBezTo>
                    <a:pt x="237244" y="241380"/>
                    <a:pt x="237280" y="241380"/>
                    <a:pt x="237316" y="241452"/>
                  </a:cubicBezTo>
                  <a:cubicBezTo>
                    <a:pt x="237459" y="241095"/>
                    <a:pt x="237316" y="240988"/>
                    <a:pt x="237137" y="241023"/>
                  </a:cubicBezTo>
                  <a:cubicBezTo>
                    <a:pt x="237102" y="240952"/>
                    <a:pt x="237030" y="240880"/>
                    <a:pt x="236887" y="240809"/>
                  </a:cubicBezTo>
                  <a:cubicBezTo>
                    <a:pt x="237637" y="241131"/>
                    <a:pt x="237673" y="240130"/>
                    <a:pt x="238316" y="240845"/>
                  </a:cubicBezTo>
                  <a:cubicBezTo>
                    <a:pt x="238638" y="240488"/>
                    <a:pt x="238816" y="239987"/>
                    <a:pt x="238959" y="239523"/>
                  </a:cubicBezTo>
                  <a:cubicBezTo>
                    <a:pt x="239959" y="239702"/>
                    <a:pt x="240888" y="239845"/>
                    <a:pt x="241888" y="240023"/>
                  </a:cubicBezTo>
                  <a:cubicBezTo>
                    <a:pt x="250568" y="241702"/>
                    <a:pt x="260283" y="242666"/>
                    <a:pt x="271499" y="244310"/>
                  </a:cubicBezTo>
                  <a:cubicBezTo>
                    <a:pt x="291251" y="246953"/>
                    <a:pt x="303753" y="248310"/>
                    <a:pt x="316504" y="249417"/>
                  </a:cubicBezTo>
                  <a:cubicBezTo>
                    <a:pt x="322862" y="249846"/>
                    <a:pt x="329292" y="250310"/>
                    <a:pt x="336721" y="250596"/>
                  </a:cubicBezTo>
                  <a:cubicBezTo>
                    <a:pt x="336757" y="250596"/>
                    <a:pt x="336828" y="250596"/>
                    <a:pt x="336864" y="250596"/>
                  </a:cubicBezTo>
                  <a:cubicBezTo>
                    <a:pt x="336864" y="250596"/>
                    <a:pt x="336828" y="250632"/>
                    <a:pt x="336828" y="250632"/>
                  </a:cubicBezTo>
                  <a:cubicBezTo>
                    <a:pt x="335935" y="251632"/>
                    <a:pt x="335971" y="252811"/>
                    <a:pt x="335971" y="252811"/>
                  </a:cubicBezTo>
                  <a:cubicBezTo>
                    <a:pt x="335614" y="255347"/>
                    <a:pt x="337971" y="255204"/>
                    <a:pt x="339615" y="257097"/>
                  </a:cubicBezTo>
                  <a:cubicBezTo>
                    <a:pt x="340293" y="259168"/>
                    <a:pt x="339221" y="260312"/>
                    <a:pt x="340686" y="262062"/>
                  </a:cubicBezTo>
                  <a:cubicBezTo>
                    <a:pt x="341007" y="263062"/>
                    <a:pt x="341758" y="263955"/>
                    <a:pt x="342329" y="264848"/>
                  </a:cubicBezTo>
                  <a:cubicBezTo>
                    <a:pt x="343544" y="264884"/>
                    <a:pt x="342829" y="266098"/>
                    <a:pt x="343901" y="266312"/>
                  </a:cubicBezTo>
                  <a:lnTo>
                    <a:pt x="343401" y="266741"/>
                  </a:lnTo>
                  <a:cubicBezTo>
                    <a:pt x="343758" y="266812"/>
                    <a:pt x="344044" y="266955"/>
                    <a:pt x="343794" y="267277"/>
                  </a:cubicBezTo>
                  <a:lnTo>
                    <a:pt x="343615" y="267312"/>
                  </a:lnTo>
                  <a:cubicBezTo>
                    <a:pt x="344151" y="267420"/>
                    <a:pt x="344008" y="267848"/>
                    <a:pt x="344294" y="267884"/>
                  </a:cubicBezTo>
                  <a:lnTo>
                    <a:pt x="344115" y="267920"/>
                  </a:lnTo>
                  <a:lnTo>
                    <a:pt x="344329" y="268241"/>
                  </a:lnTo>
                  <a:lnTo>
                    <a:pt x="344079" y="268277"/>
                  </a:lnTo>
                  <a:cubicBezTo>
                    <a:pt x="344758" y="268598"/>
                    <a:pt x="344937" y="269098"/>
                    <a:pt x="344865" y="269634"/>
                  </a:cubicBezTo>
                  <a:lnTo>
                    <a:pt x="345580" y="269349"/>
                  </a:lnTo>
                  <a:cubicBezTo>
                    <a:pt x="345115" y="270599"/>
                    <a:pt x="346723" y="270456"/>
                    <a:pt x="346080" y="271635"/>
                  </a:cubicBezTo>
                  <a:lnTo>
                    <a:pt x="345901" y="271670"/>
                  </a:lnTo>
                  <a:cubicBezTo>
                    <a:pt x="348187" y="272170"/>
                    <a:pt x="345151" y="273813"/>
                    <a:pt x="347294" y="274420"/>
                  </a:cubicBezTo>
                  <a:cubicBezTo>
                    <a:pt x="347008" y="274349"/>
                    <a:pt x="346937" y="274599"/>
                    <a:pt x="346758" y="274635"/>
                  </a:cubicBezTo>
                  <a:cubicBezTo>
                    <a:pt x="347115" y="275099"/>
                    <a:pt x="347401" y="275635"/>
                    <a:pt x="348830" y="275242"/>
                  </a:cubicBezTo>
                  <a:cubicBezTo>
                    <a:pt x="348937" y="275635"/>
                    <a:pt x="348473" y="275670"/>
                    <a:pt x="347937" y="275885"/>
                  </a:cubicBezTo>
                  <a:cubicBezTo>
                    <a:pt x="348580" y="275706"/>
                    <a:pt x="348901" y="275992"/>
                    <a:pt x="349044" y="276278"/>
                  </a:cubicBezTo>
                  <a:lnTo>
                    <a:pt x="348759" y="276206"/>
                  </a:lnTo>
                  <a:lnTo>
                    <a:pt x="349187" y="277028"/>
                  </a:lnTo>
                  <a:lnTo>
                    <a:pt x="350330" y="276528"/>
                  </a:lnTo>
                  <a:cubicBezTo>
                    <a:pt x="350116" y="277099"/>
                    <a:pt x="348901" y="277028"/>
                    <a:pt x="349330" y="277385"/>
                  </a:cubicBezTo>
                  <a:lnTo>
                    <a:pt x="350330" y="277135"/>
                  </a:lnTo>
                  <a:cubicBezTo>
                    <a:pt x="350294" y="277850"/>
                    <a:pt x="348901" y="278600"/>
                    <a:pt x="348330" y="279385"/>
                  </a:cubicBezTo>
                  <a:cubicBezTo>
                    <a:pt x="348508" y="282028"/>
                    <a:pt x="351580" y="284422"/>
                    <a:pt x="350223" y="287208"/>
                  </a:cubicBezTo>
                  <a:lnTo>
                    <a:pt x="349473" y="287422"/>
                  </a:lnTo>
                  <a:cubicBezTo>
                    <a:pt x="348365" y="287637"/>
                    <a:pt x="351187" y="287851"/>
                    <a:pt x="350187" y="288101"/>
                  </a:cubicBezTo>
                  <a:lnTo>
                    <a:pt x="350723" y="288315"/>
                  </a:lnTo>
                  <a:cubicBezTo>
                    <a:pt x="350544" y="288422"/>
                    <a:pt x="350330" y="288636"/>
                    <a:pt x="350080" y="288529"/>
                  </a:cubicBezTo>
                  <a:cubicBezTo>
                    <a:pt x="350080" y="288815"/>
                    <a:pt x="350259" y="288779"/>
                    <a:pt x="350616" y="288922"/>
                  </a:cubicBezTo>
                  <a:lnTo>
                    <a:pt x="349973" y="289279"/>
                  </a:lnTo>
                  <a:cubicBezTo>
                    <a:pt x="349544" y="290387"/>
                    <a:pt x="351044" y="291101"/>
                    <a:pt x="350830" y="292280"/>
                  </a:cubicBezTo>
                  <a:cubicBezTo>
                    <a:pt x="349544" y="293744"/>
                    <a:pt x="351044" y="296102"/>
                    <a:pt x="351830" y="297531"/>
                  </a:cubicBezTo>
                  <a:cubicBezTo>
                    <a:pt x="353616" y="299566"/>
                    <a:pt x="349151" y="301960"/>
                    <a:pt x="351009" y="304031"/>
                  </a:cubicBezTo>
                  <a:cubicBezTo>
                    <a:pt x="350830" y="304103"/>
                    <a:pt x="351187" y="304281"/>
                    <a:pt x="351330" y="304281"/>
                  </a:cubicBezTo>
                  <a:lnTo>
                    <a:pt x="351116" y="306174"/>
                  </a:lnTo>
                  <a:cubicBezTo>
                    <a:pt x="351116" y="306174"/>
                    <a:pt x="350866" y="308460"/>
                    <a:pt x="351795" y="309996"/>
                  </a:cubicBezTo>
                  <a:cubicBezTo>
                    <a:pt x="352116" y="310496"/>
                    <a:pt x="352616" y="310961"/>
                    <a:pt x="353259" y="311175"/>
                  </a:cubicBezTo>
                  <a:cubicBezTo>
                    <a:pt x="350294" y="312211"/>
                    <a:pt x="347330" y="313247"/>
                    <a:pt x="344615" y="314318"/>
                  </a:cubicBezTo>
                  <a:cubicBezTo>
                    <a:pt x="345651" y="314711"/>
                    <a:pt x="343472" y="315568"/>
                    <a:pt x="341329" y="316604"/>
                  </a:cubicBezTo>
                  <a:lnTo>
                    <a:pt x="340829" y="316104"/>
                  </a:lnTo>
                  <a:cubicBezTo>
                    <a:pt x="332756" y="320248"/>
                    <a:pt x="337221" y="316104"/>
                    <a:pt x="329149" y="319855"/>
                  </a:cubicBezTo>
                  <a:lnTo>
                    <a:pt x="329720" y="319176"/>
                  </a:lnTo>
                  <a:lnTo>
                    <a:pt x="327970" y="321248"/>
                  </a:lnTo>
                  <a:cubicBezTo>
                    <a:pt x="320791" y="324891"/>
                    <a:pt x="323541" y="321498"/>
                    <a:pt x="315611" y="325391"/>
                  </a:cubicBezTo>
                  <a:cubicBezTo>
                    <a:pt x="318898" y="324391"/>
                    <a:pt x="317540" y="326427"/>
                    <a:pt x="313325" y="327105"/>
                  </a:cubicBezTo>
                  <a:lnTo>
                    <a:pt x="314254" y="326284"/>
                  </a:lnTo>
                  <a:cubicBezTo>
                    <a:pt x="312004" y="326856"/>
                    <a:pt x="311254" y="327213"/>
                    <a:pt x="309718" y="327392"/>
                  </a:cubicBezTo>
                  <a:cubicBezTo>
                    <a:pt x="311040" y="326784"/>
                    <a:pt x="310289" y="326391"/>
                    <a:pt x="306968" y="327034"/>
                  </a:cubicBezTo>
                  <a:cubicBezTo>
                    <a:pt x="307682" y="326748"/>
                    <a:pt x="308396" y="326284"/>
                    <a:pt x="309075" y="325891"/>
                  </a:cubicBezTo>
                  <a:cubicBezTo>
                    <a:pt x="307039" y="326748"/>
                    <a:pt x="305003" y="327141"/>
                    <a:pt x="302896" y="327749"/>
                  </a:cubicBezTo>
                  <a:cubicBezTo>
                    <a:pt x="300431" y="327820"/>
                    <a:pt x="297323" y="327463"/>
                    <a:pt x="294538" y="327534"/>
                  </a:cubicBezTo>
                  <a:cubicBezTo>
                    <a:pt x="291823" y="327177"/>
                    <a:pt x="289430" y="326820"/>
                    <a:pt x="288537" y="326248"/>
                  </a:cubicBezTo>
                  <a:cubicBezTo>
                    <a:pt x="288537" y="326248"/>
                    <a:pt x="287894" y="326177"/>
                    <a:pt x="286929" y="325891"/>
                  </a:cubicBezTo>
                  <a:cubicBezTo>
                    <a:pt x="285965" y="325641"/>
                    <a:pt x="284643" y="325320"/>
                    <a:pt x="283286" y="324855"/>
                  </a:cubicBezTo>
                  <a:cubicBezTo>
                    <a:pt x="280500" y="324069"/>
                    <a:pt x="277428" y="322927"/>
                    <a:pt x="276107" y="322927"/>
                  </a:cubicBezTo>
                  <a:cubicBezTo>
                    <a:pt x="278321" y="323212"/>
                    <a:pt x="272963" y="320676"/>
                    <a:pt x="274821" y="320712"/>
                  </a:cubicBezTo>
                  <a:cubicBezTo>
                    <a:pt x="272035" y="320319"/>
                    <a:pt x="264177" y="316926"/>
                    <a:pt x="261355" y="314640"/>
                  </a:cubicBezTo>
                  <a:lnTo>
                    <a:pt x="261998" y="314854"/>
                  </a:lnTo>
                  <a:cubicBezTo>
                    <a:pt x="250818" y="308317"/>
                    <a:pt x="240995" y="305389"/>
                    <a:pt x="228493" y="303067"/>
                  </a:cubicBezTo>
                  <a:cubicBezTo>
                    <a:pt x="228958" y="303853"/>
                    <a:pt x="222457" y="302889"/>
                    <a:pt x="224029" y="303996"/>
                  </a:cubicBezTo>
                  <a:cubicBezTo>
                    <a:pt x="211456" y="304460"/>
                    <a:pt x="201419" y="302995"/>
                    <a:pt x="197382" y="306210"/>
                  </a:cubicBezTo>
                  <a:cubicBezTo>
                    <a:pt x="192025" y="306853"/>
                    <a:pt x="190989" y="306031"/>
                    <a:pt x="188238" y="306067"/>
                  </a:cubicBezTo>
                  <a:lnTo>
                    <a:pt x="189489" y="305817"/>
                  </a:lnTo>
                  <a:cubicBezTo>
                    <a:pt x="179630" y="306567"/>
                    <a:pt x="176808" y="306460"/>
                    <a:pt x="169950" y="305389"/>
                  </a:cubicBezTo>
                  <a:cubicBezTo>
                    <a:pt x="166593" y="304924"/>
                    <a:pt x="165557" y="306353"/>
                    <a:pt x="159842" y="303710"/>
                  </a:cubicBezTo>
                  <a:cubicBezTo>
                    <a:pt x="161878" y="304031"/>
                    <a:pt x="159520" y="303103"/>
                    <a:pt x="157520" y="301996"/>
                  </a:cubicBezTo>
                  <a:cubicBezTo>
                    <a:pt x="158878" y="302602"/>
                    <a:pt x="159342" y="302602"/>
                    <a:pt x="156877" y="300924"/>
                  </a:cubicBezTo>
                  <a:cubicBezTo>
                    <a:pt x="156413" y="300888"/>
                    <a:pt x="155842" y="300567"/>
                    <a:pt x="155270" y="300316"/>
                  </a:cubicBezTo>
                  <a:cubicBezTo>
                    <a:pt x="155270" y="300281"/>
                    <a:pt x="155199" y="300174"/>
                    <a:pt x="155270" y="300174"/>
                  </a:cubicBezTo>
                  <a:cubicBezTo>
                    <a:pt x="152020" y="298102"/>
                    <a:pt x="152448" y="298602"/>
                    <a:pt x="153877" y="299745"/>
                  </a:cubicBezTo>
                  <a:cubicBezTo>
                    <a:pt x="153770" y="299745"/>
                    <a:pt x="153806" y="299924"/>
                    <a:pt x="154198" y="300388"/>
                  </a:cubicBezTo>
                  <a:cubicBezTo>
                    <a:pt x="151305" y="297602"/>
                    <a:pt x="145269" y="292851"/>
                    <a:pt x="145519" y="291780"/>
                  </a:cubicBezTo>
                  <a:cubicBezTo>
                    <a:pt x="140875" y="287494"/>
                    <a:pt x="136482" y="283672"/>
                    <a:pt x="131446" y="280993"/>
                  </a:cubicBezTo>
                  <a:cubicBezTo>
                    <a:pt x="126445" y="278207"/>
                    <a:pt x="120873" y="277063"/>
                    <a:pt x="115444" y="276671"/>
                  </a:cubicBezTo>
                  <a:cubicBezTo>
                    <a:pt x="114265" y="276099"/>
                    <a:pt x="116872" y="275813"/>
                    <a:pt x="120194" y="276278"/>
                  </a:cubicBezTo>
                  <a:cubicBezTo>
                    <a:pt x="117480" y="275778"/>
                    <a:pt x="114836" y="275599"/>
                    <a:pt x="112265" y="275456"/>
                  </a:cubicBezTo>
                  <a:cubicBezTo>
                    <a:pt x="112336" y="274742"/>
                    <a:pt x="116801" y="275385"/>
                    <a:pt x="119337" y="275742"/>
                  </a:cubicBezTo>
                  <a:cubicBezTo>
                    <a:pt x="109836" y="272849"/>
                    <a:pt x="99870" y="276635"/>
                    <a:pt x="91262" y="272777"/>
                  </a:cubicBezTo>
                  <a:cubicBezTo>
                    <a:pt x="90619" y="272742"/>
                    <a:pt x="89940" y="272742"/>
                    <a:pt x="89297" y="272634"/>
                  </a:cubicBezTo>
                  <a:lnTo>
                    <a:pt x="88833" y="272349"/>
                  </a:lnTo>
                  <a:cubicBezTo>
                    <a:pt x="88690" y="272706"/>
                    <a:pt x="86761" y="272063"/>
                    <a:pt x="85547" y="271384"/>
                  </a:cubicBezTo>
                  <a:cubicBezTo>
                    <a:pt x="84833" y="270206"/>
                    <a:pt x="86297" y="270384"/>
                    <a:pt x="83154" y="267563"/>
                  </a:cubicBezTo>
                  <a:cubicBezTo>
                    <a:pt x="82261" y="266134"/>
                    <a:pt x="80689" y="264348"/>
                    <a:pt x="79511" y="261990"/>
                  </a:cubicBezTo>
                  <a:cubicBezTo>
                    <a:pt x="78189" y="259740"/>
                    <a:pt x="77296" y="256990"/>
                    <a:pt x="76724" y="254632"/>
                  </a:cubicBezTo>
                  <a:cubicBezTo>
                    <a:pt x="77082" y="257204"/>
                    <a:pt x="76617" y="256454"/>
                    <a:pt x="76189" y="255382"/>
                  </a:cubicBezTo>
                  <a:cubicBezTo>
                    <a:pt x="75903" y="252989"/>
                    <a:pt x="76332" y="251632"/>
                    <a:pt x="76153" y="249774"/>
                  </a:cubicBezTo>
                  <a:lnTo>
                    <a:pt x="76974" y="249560"/>
                  </a:lnTo>
                  <a:cubicBezTo>
                    <a:pt x="76010" y="250489"/>
                    <a:pt x="76546" y="243345"/>
                    <a:pt x="76653" y="242416"/>
                  </a:cubicBezTo>
                  <a:cubicBezTo>
                    <a:pt x="77475" y="241202"/>
                    <a:pt x="76439" y="246167"/>
                    <a:pt x="76974" y="246810"/>
                  </a:cubicBezTo>
                  <a:cubicBezTo>
                    <a:pt x="77475" y="242131"/>
                    <a:pt x="77975" y="240988"/>
                    <a:pt x="78296" y="239845"/>
                  </a:cubicBezTo>
                  <a:cubicBezTo>
                    <a:pt x="78653" y="238737"/>
                    <a:pt x="78796" y="237487"/>
                    <a:pt x="80904" y="233272"/>
                  </a:cubicBezTo>
                  <a:cubicBezTo>
                    <a:pt x="82761" y="228522"/>
                    <a:pt x="79761" y="233701"/>
                    <a:pt x="80296" y="231201"/>
                  </a:cubicBezTo>
                  <a:cubicBezTo>
                    <a:pt x="82440" y="227164"/>
                    <a:pt x="85190" y="223343"/>
                    <a:pt x="89762" y="220271"/>
                  </a:cubicBezTo>
                  <a:lnTo>
                    <a:pt x="87976" y="220842"/>
                  </a:lnTo>
                  <a:cubicBezTo>
                    <a:pt x="91226" y="217735"/>
                    <a:pt x="94227" y="215627"/>
                    <a:pt x="97120" y="214091"/>
                  </a:cubicBezTo>
                  <a:cubicBezTo>
                    <a:pt x="99977" y="212556"/>
                    <a:pt x="102692" y="211484"/>
                    <a:pt x="105657" y="210698"/>
                  </a:cubicBezTo>
                  <a:cubicBezTo>
                    <a:pt x="108228" y="209377"/>
                    <a:pt x="110621" y="208305"/>
                    <a:pt x="112908" y="207305"/>
                  </a:cubicBezTo>
                  <a:cubicBezTo>
                    <a:pt x="113372" y="207448"/>
                    <a:pt x="113908" y="207662"/>
                    <a:pt x="114372" y="207769"/>
                  </a:cubicBezTo>
                  <a:cubicBezTo>
                    <a:pt x="119480" y="209234"/>
                    <a:pt x="123195" y="209555"/>
                    <a:pt x="122730" y="208127"/>
                  </a:cubicBezTo>
                  <a:cubicBezTo>
                    <a:pt x="122552" y="207376"/>
                    <a:pt x="121409" y="206341"/>
                    <a:pt x="119266" y="204697"/>
                  </a:cubicBezTo>
                  <a:cubicBezTo>
                    <a:pt x="121087" y="203983"/>
                    <a:pt x="122802" y="203340"/>
                    <a:pt x="124302" y="202769"/>
                  </a:cubicBezTo>
                  <a:cubicBezTo>
                    <a:pt x="129124" y="200983"/>
                    <a:pt x="132446" y="199733"/>
                    <a:pt x="134589" y="198768"/>
                  </a:cubicBezTo>
                  <a:cubicBezTo>
                    <a:pt x="138875" y="196839"/>
                    <a:pt x="138375" y="196089"/>
                    <a:pt x="135803" y="195946"/>
                  </a:cubicBezTo>
                  <a:cubicBezTo>
                    <a:pt x="133232" y="195803"/>
                    <a:pt x="128588" y="196303"/>
                    <a:pt x="124516" y="196947"/>
                  </a:cubicBezTo>
                  <a:cubicBezTo>
                    <a:pt x="120444" y="197589"/>
                    <a:pt x="117015" y="198375"/>
                    <a:pt x="117015" y="198375"/>
                  </a:cubicBezTo>
                  <a:cubicBezTo>
                    <a:pt x="115372" y="198732"/>
                    <a:pt x="113800" y="199090"/>
                    <a:pt x="112265" y="199518"/>
                  </a:cubicBezTo>
                  <a:cubicBezTo>
                    <a:pt x="112050" y="199339"/>
                    <a:pt x="111836" y="199197"/>
                    <a:pt x="111622" y="199054"/>
                  </a:cubicBezTo>
                  <a:cubicBezTo>
                    <a:pt x="113586" y="195875"/>
                    <a:pt x="114944" y="192267"/>
                    <a:pt x="115479" y="188588"/>
                  </a:cubicBezTo>
                  <a:cubicBezTo>
                    <a:pt x="116372" y="182802"/>
                    <a:pt x="115551" y="177158"/>
                    <a:pt x="114086" y="172086"/>
                  </a:cubicBezTo>
                  <a:cubicBezTo>
                    <a:pt x="111122" y="161871"/>
                    <a:pt x="106014" y="153263"/>
                    <a:pt x="101799" y="145119"/>
                  </a:cubicBezTo>
                  <a:lnTo>
                    <a:pt x="102013" y="144011"/>
                  </a:lnTo>
                  <a:cubicBezTo>
                    <a:pt x="102764" y="143082"/>
                    <a:pt x="97799" y="140690"/>
                    <a:pt x="98191" y="139546"/>
                  </a:cubicBezTo>
                  <a:lnTo>
                    <a:pt x="96477" y="138082"/>
                  </a:lnTo>
                  <a:cubicBezTo>
                    <a:pt x="96263" y="137475"/>
                    <a:pt x="95620" y="136296"/>
                    <a:pt x="96513" y="137010"/>
                  </a:cubicBezTo>
                  <a:cubicBezTo>
                    <a:pt x="95262" y="135367"/>
                    <a:pt x="95084" y="135439"/>
                    <a:pt x="93869" y="134546"/>
                  </a:cubicBezTo>
                  <a:lnTo>
                    <a:pt x="92905" y="132403"/>
                  </a:lnTo>
                  <a:cubicBezTo>
                    <a:pt x="87619" y="125973"/>
                    <a:pt x="80439" y="122294"/>
                    <a:pt x="71545" y="120115"/>
                  </a:cubicBezTo>
                  <a:cubicBezTo>
                    <a:pt x="68902" y="119187"/>
                    <a:pt x="65330" y="118651"/>
                    <a:pt x="61365" y="119151"/>
                  </a:cubicBezTo>
                  <a:cubicBezTo>
                    <a:pt x="57401" y="119687"/>
                    <a:pt x="53150" y="121187"/>
                    <a:pt x="49507" y="124295"/>
                  </a:cubicBezTo>
                  <a:cubicBezTo>
                    <a:pt x="47721" y="125830"/>
                    <a:pt x="46113" y="127795"/>
                    <a:pt x="45042" y="130188"/>
                  </a:cubicBezTo>
                  <a:cubicBezTo>
                    <a:pt x="43935" y="132546"/>
                    <a:pt x="43613" y="135439"/>
                    <a:pt x="43970" y="137796"/>
                  </a:cubicBezTo>
                  <a:cubicBezTo>
                    <a:pt x="44756" y="142511"/>
                    <a:pt x="46792" y="145333"/>
                    <a:pt x="48114" y="147547"/>
                  </a:cubicBezTo>
                  <a:cubicBezTo>
                    <a:pt x="52257" y="153870"/>
                    <a:pt x="55936" y="161049"/>
                    <a:pt x="60472" y="167943"/>
                  </a:cubicBezTo>
                  <a:cubicBezTo>
                    <a:pt x="62116" y="170479"/>
                    <a:pt x="63937" y="172908"/>
                    <a:pt x="65830" y="175265"/>
                  </a:cubicBezTo>
                  <a:cubicBezTo>
                    <a:pt x="63901" y="175194"/>
                    <a:pt x="61866" y="175122"/>
                    <a:pt x="59687" y="175015"/>
                  </a:cubicBezTo>
                  <a:cubicBezTo>
                    <a:pt x="51793" y="174301"/>
                    <a:pt x="46756" y="173801"/>
                    <a:pt x="41649" y="173479"/>
                  </a:cubicBezTo>
                  <a:cubicBezTo>
                    <a:pt x="36541" y="173337"/>
                    <a:pt x="31362" y="172693"/>
                    <a:pt x="22182" y="174908"/>
                  </a:cubicBezTo>
                  <a:cubicBezTo>
                    <a:pt x="17753" y="175908"/>
                    <a:pt x="13181" y="177658"/>
                    <a:pt x="8966" y="181051"/>
                  </a:cubicBezTo>
                  <a:cubicBezTo>
                    <a:pt x="4930" y="184373"/>
                    <a:pt x="1929" y="188767"/>
                    <a:pt x="429" y="193768"/>
                  </a:cubicBezTo>
                  <a:cubicBezTo>
                    <a:pt x="215" y="196268"/>
                    <a:pt x="-356" y="199733"/>
                    <a:pt x="322" y="203447"/>
                  </a:cubicBezTo>
                  <a:cubicBezTo>
                    <a:pt x="965" y="207162"/>
                    <a:pt x="2930" y="210591"/>
                    <a:pt x="5251" y="212413"/>
                  </a:cubicBezTo>
                  <a:cubicBezTo>
                    <a:pt x="5608" y="213092"/>
                    <a:pt x="5966" y="213841"/>
                    <a:pt x="6394" y="214449"/>
                  </a:cubicBezTo>
                  <a:cubicBezTo>
                    <a:pt x="8109" y="215592"/>
                    <a:pt x="10038" y="216556"/>
                    <a:pt x="11502" y="217735"/>
                  </a:cubicBezTo>
                  <a:lnTo>
                    <a:pt x="11323" y="217842"/>
                  </a:lnTo>
                  <a:cubicBezTo>
                    <a:pt x="13967" y="218735"/>
                    <a:pt x="16574" y="219842"/>
                    <a:pt x="17860" y="219985"/>
                  </a:cubicBezTo>
                  <a:lnTo>
                    <a:pt x="17717" y="220128"/>
                  </a:lnTo>
                  <a:cubicBezTo>
                    <a:pt x="18717" y="220342"/>
                    <a:pt x="19682" y="220628"/>
                    <a:pt x="20682" y="220806"/>
                  </a:cubicBezTo>
                  <a:lnTo>
                    <a:pt x="20110" y="220949"/>
                  </a:lnTo>
                  <a:cubicBezTo>
                    <a:pt x="24397" y="221450"/>
                    <a:pt x="28754" y="221735"/>
                    <a:pt x="32219" y="222092"/>
                  </a:cubicBezTo>
                  <a:lnTo>
                    <a:pt x="31969" y="221307"/>
                  </a:lnTo>
                  <a:cubicBezTo>
                    <a:pt x="39506" y="222450"/>
                    <a:pt x="42256" y="220806"/>
                    <a:pt x="49114" y="221485"/>
                  </a:cubicBezTo>
                  <a:lnTo>
                    <a:pt x="49042" y="221664"/>
                  </a:lnTo>
                  <a:cubicBezTo>
                    <a:pt x="57436" y="219164"/>
                    <a:pt x="62830" y="221878"/>
                    <a:pt x="71331" y="218485"/>
                  </a:cubicBezTo>
                  <a:cubicBezTo>
                    <a:pt x="70295" y="218914"/>
                    <a:pt x="71867" y="218771"/>
                    <a:pt x="71831" y="218985"/>
                  </a:cubicBezTo>
                  <a:cubicBezTo>
                    <a:pt x="75831" y="218021"/>
                    <a:pt x="80046" y="216913"/>
                    <a:pt x="79761" y="215449"/>
                  </a:cubicBezTo>
                  <a:cubicBezTo>
                    <a:pt x="81011" y="215163"/>
                    <a:pt x="81618" y="215092"/>
                    <a:pt x="81975" y="215163"/>
                  </a:cubicBezTo>
                  <a:cubicBezTo>
                    <a:pt x="80118" y="216877"/>
                    <a:pt x="78368" y="218699"/>
                    <a:pt x="76653" y="220949"/>
                  </a:cubicBezTo>
                  <a:cubicBezTo>
                    <a:pt x="74474" y="223628"/>
                    <a:pt x="72831" y="226700"/>
                    <a:pt x="71295" y="229986"/>
                  </a:cubicBezTo>
                  <a:cubicBezTo>
                    <a:pt x="69902" y="233308"/>
                    <a:pt x="68688" y="236916"/>
                    <a:pt x="68045" y="240880"/>
                  </a:cubicBezTo>
                  <a:cubicBezTo>
                    <a:pt x="67295" y="244810"/>
                    <a:pt x="67045" y="249096"/>
                    <a:pt x="67509" y="253704"/>
                  </a:cubicBezTo>
                  <a:cubicBezTo>
                    <a:pt x="68045" y="261847"/>
                    <a:pt x="70902" y="268598"/>
                    <a:pt x="75046" y="273563"/>
                  </a:cubicBezTo>
                  <a:cubicBezTo>
                    <a:pt x="79189" y="278528"/>
                    <a:pt x="84547" y="281600"/>
                    <a:pt x="89726" y="283172"/>
                  </a:cubicBezTo>
                  <a:cubicBezTo>
                    <a:pt x="94977" y="284779"/>
                    <a:pt x="100120" y="285172"/>
                    <a:pt x="105407" y="285422"/>
                  </a:cubicBezTo>
                  <a:cubicBezTo>
                    <a:pt x="110657" y="285708"/>
                    <a:pt x="116301" y="285672"/>
                    <a:pt x="121659" y="287386"/>
                  </a:cubicBezTo>
                  <a:cubicBezTo>
                    <a:pt x="126624" y="289101"/>
                    <a:pt x="131410" y="293280"/>
                    <a:pt x="136589" y="298138"/>
                  </a:cubicBezTo>
                  <a:cubicBezTo>
                    <a:pt x="141697" y="302889"/>
                    <a:pt x="147698" y="308603"/>
                    <a:pt x="155091" y="311889"/>
                  </a:cubicBezTo>
                  <a:cubicBezTo>
                    <a:pt x="156842" y="312568"/>
                    <a:pt x="159021" y="313033"/>
                    <a:pt x="161271" y="313854"/>
                  </a:cubicBezTo>
                  <a:cubicBezTo>
                    <a:pt x="163557" y="314390"/>
                    <a:pt x="166057" y="315211"/>
                    <a:pt x="168593" y="315533"/>
                  </a:cubicBezTo>
                  <a:cubicBezTo>
                    <a:pt x="173665" y="316533"/>
                    <a:pt x="178809" y="316569"/>
                    <a:pt x="182845" y="316140"/>
                  </a:cubicBezTo>
                  <a:lnTo>
                    <a:pt x="185952" y="316676"/>
                  </a:lnTo>
                  <a:cubicBezTo>
                    <a:pt x="188703" y="316283"/>
                    <a:pt x="191846" y="315819"/>
                    <a:pt x="194561" y="315961"/>
                  </a:cubicBezTo>
                  <a:lnTo>
                    <a:pt x="194418" y="316140"/>
                  </a:lnTo>
                  <a:cubicBezTo>
                    <a:pt x="198382" y="315354"/>
                    <a:pt x="202812" y="315211"/>
                    <a:pt x="204705" y="314818"/>
                  </a:cubicBezTo>
                  <a:lnTo>
                    <a:pt x="204562" y="314997"/>
                  </a:lnTo>
                  <a:lnTo>
                    <a:pt x="209241" y="314532"/>
                  </a:lnTo>
                  <a:lnTo>
                    <a:pt x="208455" y="314854"/>
                  </a:lnTo>
                  <a:cubicBezTo>
                    <a:pt x="215099" y="313854"/>
                    <a:pt x="221885" y="313675"/>
                    <a:pt x="227493" y="314604"/>
                  </a:cubicBezTo>
                  <a:lnTo>
                    <a:pt x="227100" y="313818"/>
                  </a:lnTo>
                  <a:cubicBezTo>
                    <a:pt x="233137" y="314961"/>
                    <a:pt x="237066" y="316033"/>
                    <a:pt x="241031" y="317319"/>
                  </a:cubicBezTo>
                  <a:cubicBezTo>
                    <a:pt x="244960" y="318640"/>
                    <a:pt x="248710" y="320212"/>
                    <a:pt x="253782" y="323320"/>
                  </a:cubicBezTo>
                  <a:lnTo>
                    <a:pt x="253568" y="323427"/>
                  </a:lnTo>
                  <a:cubicBezTo>
                    <a:pt x="260747" y="325927"/>
                    <a:pt x="265998" y="329142"/>
                    <a:pt x="271713" y="331963"/>
                  </a:cubicBezTo>
                  <a:cubicBezTo>
                    <a:pt x="277392" y="334749"/>
                    <a:pt x="283893" y="337357"/>
                    <a:pt x="292573" y="337250"/>
                  </a:cubicBezTo>
                  <a:cubicBezTo>
                    <a:pt x="290430" y="337178"/>
                    <a:pt x="293430" y="337750"/>
                    <a:pt x="293251" y="337928"/>
                  </a:cubicBezTo>
                  <a:cubicBezTo>
                    <a:pt x="301181" y="338250"/>
                    <a:pt x="309396" y="337035"/>
                    <a:pt x="309254" y="335499"/>
                  </a:cubicBezTo>
                  <a:cubicBezTo>
                    <a:pt x="314647" y="334535"/>
                    <a:pt x="313754" y="335142"/>
                    <a:pt x="314576" y="335571"/>
                  </a:cubicBezTo>
                  <a:cubicBezTo>
                    <a:pt x="314468" y="335035"/>
                    <a:pt x="319005" y="333607"/>
                    <a:pt x="323077" y="332463"/>
                  </a:cubicBezTo>
                  <a:lnTo>
                    <a:pt x="321255" y="333214"/>
                  </a:lnTo>
                  <a:cubicBezTo>
                    <a:pt x="325148" y="332070"/>
                    <a:pt x="328970" y="330749"/>
                    <a:pt x="332685" y="329320"/>
                  </a:cubicBezTo>
                  <a:lnTo>
                    <a:pt x="330077" y="328963"/>
                  </a:lnTo>
                  <a:cubicBezTo>
                    <a:pt x="336114" y="327105"/>
                    <a:pt x="332113" y="329820"/>
                    <a:pt x="337686" y="327427"/>
                  </a:cubicBezTo>
                  <a:lnTo>
                    <a:pt x="337257" y="326499"/>
                  </a:lnTo>
                  <a:cubicBezTo>
                    <a:pt x="345437" y="323498"/>
                    <a:pt x="350723" y="322927"/>
                    <a:pt x="358688" y="320533"/>
                  </a:cubicBezTo>
                  <a:cubicBezTo>
                    <a:pt x="374655" y="314390"/>
                    <a:pt x="391192" y="308603"/>
                    <a:pt x="407873" y="310568"/>
                  </a:cubicBezTo>
                  <a:cubicBezTo>
                    <a:pt x="424697" y="312354"/>
                    <a:pt x="440806" y="319283"/>
                    <a:pt x="456272" y="324927"/>
                  </a:cubicBezTo>
                  <a:lnTo>
                    <a:pt x="457451" y="326106"/>
                  </a:lnTo>
                  <a:cubicBezTo>
                    <a:pt x="457736" y="327427"/>
                    <a:pt x="466737" y="327034"/>
                    <a:pt x="467773" y="328249"/>
                  </a:cubicBezTo>
                  <a:lnTo>
                    <a:pt x="471738" y="328570"/>
                  </a:lnTo>
                  <a:cubicBezTo>
                    <a:pt x="472774" y="329034"/>
                    <a:pt x="475060" y="329570"/>
                    <a:pt x="473060" y="329535"/>
                  </a:cubicBezTo>
                  <a:cubicBezTo>
                    <a:pt x="476739" y="330106"/>
                    <a:pt x="476846" y="329892"/>
                    <a:pt x="479525" y="329927"/>
                  </a:cubicBezTo>
                  <a:cubicBezTo>
                    <a:pt x="480811" y="330320"/>
                    <a:pt x="482168" y="330535"/>
                    <a:pt x="483490" y="330820"/>
                  </a:cubicBezTo>
                  <a:cubicBezTo>
                    <a:pt x="487204" y="331249"/>
                    <a:pt x="490883" y="330820"/>
                    <a:pt x="494455" y="330463"/>
                  </a:cubicBezTo>
                  <a:cubicBezTo>
                    <a:pt x="497991" y="329678"/>
                    <a:pt x="501492" y="328999"/>
                    <a:pt x="504778" y="327463"/>
                  </a:cubicBezTo>
                  <a:cubicBezTo>
                    <a:pt x="511672" y="324998"/>
                    <a:pt x="517208" y="320498"/>
                    <a:pt x="523173" y="316961"/>
                  </a:cubicBezTo>
                  <a:cubicBezTo>
                    <a:pt x="526959" y="315033"/>
                    <a:pt x="531103" y="312818"/>
                    <a:pt x="535960" y="311711"/>
                  </a:cubicBezTo>
                  <a:cubicBezTo>
                    <a:pt x="540854" y="310461"/>
                    <a:pt x="546712" y="310032"/>
                    <a:pt x="552927" y="309889"/>
                  </a:cubicBezTo>
                  <a:cubicBezTo>
                    <a:pt x="559106" y="309710"/>
                    <a:pt x="565714" y="309710"/>
                    <a:pt x="572072" y="308889"/>
                  </a:cubicBezTo>
                  <a:cubicBezTo>
                    <a:pt x="575180" y="308496"/>
                    <a:pt x="578537" y="307782"/>
                    <a:pt x="581395" y="306782"/>
                  </a:cubicBezTo>
                  <a:cubicBezTo>
                    <a:pt x="584252" y="305710"/>
                    <a:pt x="586860" y="304531"/>
                    <a:pt x="589074" y="303138"/>
                  </a:cubicBezTo>
                  <a:cubicBezTo>
                    <a:pt x="593646" y="300281"/>
                    <a:pt x="597968" y="296638"/>
                    <a:pt x="601326" y="291780"/>
                  </a:cubicBezTo>
                  <a:cubicBezTo>
                    <a:pt x="602933" y="289279"/>
                    <a:pt x="604326" y="286493"/>
                    <a:pt x="605005" y="283314"/>
                  </a:cubicBezTo>
                  <a:cubicBezTo>
                    <a:pt x="605148" y="282564"/>
                    <a:pt x="605255" y="281207"/>
                    <a:pt x="605041" y="280386"/>
                  </a:cubicBezTo>
                  <a:cubicBezTo>
                    <a:pt x="606862" y="281135"/>
                    <a:pt x="607005" y="282207"/>
                    <a:pt x="614149" y="281707"/>
                  </a:cubicBezTo>
                  <a:cubicBezTo>
                    <a:pt x="619649" y="281135"/>
                    <a:pt x="624793" y="278957"/>
                    <a:pt x="629079" y="275742"/>
                  </a:cubicBezTo>
                  <a:cubicBezTo>
                    <a:pt x="633366" y="272563"/>
                    <a:pt x="636937" y="268384"/>
                    <a:pt x="639188" y="263491"/>
                  </a:cubicBezTo>
                  <a:cubicBezTo>
                    <a:pt x="640331" y="261062"/>
                    <a:pt x="641081" y="258418"/>
                    <a:pt x="641474" y="255739"/>
                  </a:cubicBezTo>
                  <a:cubicBezTo>
                    <a:pt x="641652" y="252989"/>
                    <a:pt x="641617" y="250489"/>
                    <a:pt x="641366" y="247988"/>
                  </a:cubicBezTo>
                  <a:close/>
                  <a:moveTo>
                    <a:pt x="104799" y="186945"/>
                  </a:moveTo>
                  <a:cubicBezTo>
                    <a:pt x="104085" y="188267"/>
                    <a:pt x="103299" y="188910"/>
                    <a:pt x="103263" y="190946"/>
                  </a:cubicBezTo>
                  <a:cubicBezTo>
                    <a:pt x="103263" y="192196"/>
                    <a:pt x="104942" y="189410"/>
                    <a:pt x="104156" y="191625"/>
                  </a:cubicBezTo>
                  <a:cubicBezTo>
                    <a:pt x="103906" y="192017"/>
                    <a:pt x="103549" y="192446"/>
                    <a:pt x="103192" y="192875"/>
                  </a:cubicBezTo>
                  <a:cubicBezTo>
                    <a:pt x="99620" y="190624"/>
                    <a:pt x="96763" y="188981"/>
                    <a:pt x="93334" y="187660"/>
                  </a:cubicBezTo>
                  <a:cubicBezTo>
                    <a:pt x="93369" y="187266"/>
                    <a:pt x="93119" y="186838"/>
                    <a:pt x="92691" y="186409"/>
                  </a:cubicBezTo>
                  <a:cubicBezTo>
                    <a:pt x="98120" y="186731"/>
                    <a:pt x="102049" y="186945"/>
                    <a:pt x="104799" y="186945"/>
                  </a:cubicBezTo>
                  <a:close/>
                  <a:moveTo>
                    <a:pt x="77903" y="173872"/>
                  </a:moveTo>
                  <a:cubicBezTo>
                    <a:pt x="78117" y="173908"/>
                    <a:pt x="78439" y="173658"/>
                    <a:pt x="79153" y="174336"/>
                  </a:cubicBezTo>
                  <a:cubicBezTo>
                    <a:pt x="76832" y="172336"/>
                    <a:pt x="73688" y="169514"/>
                    <a:pt x="74224" y="168693"/>
                  </a:cubicBezTo>
                  <a:cubicBezTo>
                    <a:pt x="69009" y="163514"/>
                    <a:pt x="63437" y="154977"/>
                    <a:pt x="59865" y="151655"/>
                  </a:cubicBezTo>
                  <a:lnTo>
                    <a:pt x="60222" y="151798"/>
                  </a:lnTo>
                  <a:cubicBezTo>
                    <a:pt x="58079" y="149941"/>
                    <a:pt x="58258" y="148905"/>
                    <a:pt x="56436" y="146476"/>
                  </a:cubicBezTo>
                  <a:cubicBezTo>
                    <a:pt x="56472" y="146261"/>
                    <a:pt x="56400" y="146047"/>
                    <a:pt x="56472" y="146083"/>
                  </a:cubicBezTo>
                  <a:cubicBezTo>
                    <a:pt x="55400" y="145011"/>
                    <a:pt x="54257" y="143082"/>
                    <a:pt x="53471" y="141296"/>
                  </a:cubicBezTo>
                  <a:cubicBezTo>
                    <a:pt x="52650" y="139511"/>
                    <a:pt x="52329" y="137939"/>
                    <a:pt x="52043" y="137153"/>
                  </a:cubicBezTo>
                  <a:lnTo>
                    <a:pt x="52614" y="136975"/>
                  </a:lnTo>
                  <a:cubicBezTo>
                    <a:pt x="52436" y="135689"/>
                    <a:pt x="52578" y="134689"/>
                    <a:pt x="53222" y="133546"/>
                  </a:cubicBezTo>
                  <a:cubicBezTo>
                    <a:pt x="52936" y="133939"/>
                    <a:pt x="52722" y="134331"/>
                    <a:pt x="52543" y="134760"/>
                  </a:cubicBezTo>
                  <a:cubicBezTo>
                    <a:pt x="51864" y="134331"/>
                    <a:pt x="52329" y="133582"/>
                    <a:pt x="53257" y="132867"/>
                  </a:cubicBezTo>
                  <a:cubicBezTo>
                    <a:pt x="54186" y="132117"/>
                    <a:pt x="55436" y="131403"/>
                    <a:pt x="56579" y="130116"/>
                  </a:cubicBezTo>
                  <a:cubicBezTo>
                    <a:pt x="58008" y="129438"/>
                    <a:pt x="59222" y="127973"/>
                    <a:pt x="60937" y="126831"/>
                  </a:cubicBezTo>
                  <a:cubicBezTo>
                    <a:pt x="62580" y="125687"/>
                    <a:pt x="64687" y="124830"/>
                    <a:pt x="66723" y="125366"/>
                  </a:cubicBezTo>
                  <a:cubicBezTo>
                    <a:pt x="68688" y="124794"/>
                    <a:pt x="64973" y="126402"/>
                    <a:pt x="67830" y="126116"/>
                  </a:cubicBezTo>
                  <a:cubicBezTo>
                    <a:pt x="67830" y="126938"/>
                    <a:pt x="66509" y="126509"/>
                    <a:pt x="67152" y="127223"/>
                  </a:cubicBezTo>
                  <a:cubicBezTo>
                    <a:pt x="69866" y="127152"/>
                    <a:pt x="71260" y="128652"/>
                    <a:pt x="74474" y="129331"/>
                  </a:cubicBezTo>
                  <a:lnTo>
                    <a:pt x="74367" y="129974"/>
                  </a:lnTo>
                  <a:cubicBezTo>
                    <a:pt x="78868" y="130581"/>
                    <a:pt x="80796" y="134617"/>
                    <a:pt x="83618" y="135725"/>
                  </a:cubicBezTo>
                  <a:cubicBezTo>
                    <a:pt x="87297" y="138582"/>
                    <a:pt x="84404" y="139118"/>
                    <a:pt x="88476" y="141940"/>
                  </a:cubicBezTo>
                  <a:lnTo>
                    <a:pt x="88940" y="143975"/>
                  </a:lnTo>
                  <a:cubicBezTo>
                    <a:pt x="90048" y="145726"/>
                    <a:pt x="90691" y="144511"/>
                    <a:pt x="91691" y="146690"/>
                  </a:cubicBezTo>
                  <a:cubicBezTo>
                    <a:pt x="91155" y="146869"/>
                    <a:pt x="92976" y="149405"/>
                    <a:pt x="91798" y="148547"/>
                  </a:cubicBezTo>
                  <a:cubicBezTo>
                    <a:pt x="94012" y="153441"/>
                    <a:pt x="98763" y="157084"/>
                    <a:pt x="100406" y="163907"/>
                  </a:cubicBezTo>
                  <a:cubicBezTo>
                    <a:pt x="102013" y="164800"/>
                    <a:pt x="102728" y="168229"/>
                    <a:pt x="103835" y="168979"/>
                  </a:cubicBezTo>
                  <a:cubicBezTo>
                    <a:pt x="103656" y="169157"/>
                    <a:pt x="104156" y="170764"/>
                    <a:pt x="104442" y="171908"/>
                  </a:cubicBezTo>
                  <a:cubicBezTo>
                    <a:pt x="104692" y="173086"/>
                    <a:pt x="104692" y="173765"/>
                    <a:pt x="103728" y="172122"/>
                  </a:cubicBezTo>
                  <a:cubicBezTo>
                    <a:pt x="103549" y="171836"/>
                    <a:pt x="103371" y="171300"/>
                    <a:pt x="103585" y="171265"/>
                  </a:cubicBezTo>
                  <a:lnTo>
                    <a:pt x="102835" y="171050"/>
                  </a:lnTo>
                  <a:cubicBezTo>
                    <a:pt x="102799" y="174872"/>
                    <a:pt x="105264" y="177337"/>
                    <a:pt x="105299" y="180873"/>
                  </a:cubicBezTo>
                  <a:cubicBezTo>
                    <a:pt x="105478" y="179837"/>
                    <a:pt x="105192" y="178444"/>
                    <a:pt x="105764" y="179337"/>
                  </a:cubicBezTo>
                  <a:cubicBezTo>
                    <a:pt x="105907" y="180337"/>
                    <a:pt x="105871" y="181302"/>
                    <a:pt x="105871" y="182266"/>
                  </a:cubicBezTo>
                  <a:cubicBezTo>
                    <a:pt x="105728" y="182195"/>
                    <a:pt x="105585" y="182159"/>
                    <a:pt x="105442" y="182087"/>
                  </a:cubicBezTo>
                  <a:lnTo>
                    <a:pt x="105299" y="181944"/>
                  </a:lnTo>
                  <a:cubicBezTo>
                    <a:pt x="105299" y="181980"/>
                    <a:pt x="105299" y="182016"/>
                    <a:pt x="105299" y="182052"/>
                  </a:cubicBezTo>
                  <a:cubicBezTo>
                    <a:pt x="105014" y="181944"/>
                    <a:pt x="104728" y="181802"/>
                    <a:pt x="104478" y="181695"/>
                  </a:cubicBezTo>
                  <a:cubicBezTo>
                    <a:pt x="102370" y="180837"/>
                    <a:pt x="100549" y="180230"/>
                    <a:pt x="100549" y="180230"/>
                  </a:cubicBezTo>
                  <a:cubicBezTo>
                    <a:pt x="93334" y="177623"/>
                    <a:pt x="87583" y="176658"/>
                    <a:pt x="81475" y="176051"/>
                  </a:cubicBezTo>
                  <a:cubicBezTo>
                    <a:pt x="81189" y="176015"/>
                    <a:pt x="80939" y="176015"/>
                    <a:pt x="80654" y="175980"/>
                  </a:cubicBezTo>
                  <a:cubicBezTo>
                    <a:pt x="79689" y="175194"/>
                    <a:pt x="78832" y="174444"/>
                    <a:pt x="77903" y="173872"/>
                  </a:cubicBezTo>
                  <a:close/>
                  <a:moveTo>
                    <a:pt x="80725" y="207234"/>
                  </a:moveTo>
                  <a:lnTo>
                    <a:pt x="81153" y="206483"/>
                  </a:lnTo>
                  <a:cubicBezTo>
                    <a:pt x="79903" y="206948"/>
                    <a:pt x="79546" y="207305"/>
                    <a:pt x="78689" y="207376"/>
                  </a:cubicBezTo>
                  <a:cubicBezTo>
                    <a:pt x="79368" y="206841"/>
                    <a:pt x="78868" y="206412"/>
                    <a:pt x="77010" y="206948"/>
                  </a:cubicBezTo>
                  <a:lnTo>
                    <a:pt x="78082" y="205876"/>
                  </a:lnTo>
                  <a:lnTo>
                    <a:pt x="74796" y="207841"/>
                  </a:lnTo>
                  <a:cubicBezTo>
                    <a:pt x="71902" y="207805"/>
                    <a:pt x="67688" y="209448"/>
                    <a:pt x="66402" y="208733"/>
                  </a:cubicBezTo>
                  <a:cubicBezTo>
                    <a:pt x="66402" y="208733"/>
                    <a:pt x="64902" y="208877"/>
                    <a:pt x="63223" y="209127"/>
                  </a:cubicBezTo>
                  <a:cubicBezTo>
                    <a:pt x="61580" y="209412"/>
                    <a:pt x="59758" y="209734"/>
                    <a:pt x="59115" y="210305"/>
                  </a:cubicBezTo>
                  <a:cubicBezTo>
                    <a:pt x="60258" y="209555"/>
                    <a:pt x="56901" y="209734"/>
                    <a:pt x="57794" y="208912"/>
                  </a:cubicBezTo>
                  <a:cubicBezTo>
                    <a:pt x="56329" y="209805"/>
                    <a:pt x="51757" y="210734"/>
                    <a:pt x="49864" y="210127"/>
                  </a:cubicBezTo>
                  <a:lnTo>
                    <a:pt x="50221" y="210020"/>
                  </a:lnTo>
                  <a:cubicBezTo>
                    <a:pt x="43435" y="209698"/>
                    <a:pt x="38577" y="211484"/>
                    <a:pt x="32469" y="210305"/>
                  </a:cubicBezTo>
                  <a:cubicBezTo>
                    <a:pt x="32719" y="211055"/>
                    <a:pt x="29504" y="210519"/>
                    <a:pt x="30254" y="211520"/>
                  </a:cubicBezTo>
                  <a:cubicBezTo>
                    <a:pt x="27183" y="211806"/>
                    <a:pt x="24504" y="210913"/>
                    <a:pt x="22468" y="210198"/>
                  </a:cubicBezTo>
                  <a:cubicBezTo>
                    <a:pt x="20396" y="209484"/>
                    <a:pt x="19003" y="208948"/>
                    <a:pt x="17467" y="209912"/>
                  </a:cubicBezTo>
                  <a:cubicBezTo>
                    <a:pt x="15038" y="209020"/>
                    <a:pt x="15181" y="207912"/>
                    <a:pt x="14324" y="207162"/>
                  </a:cubicBezTo>
                  <a:lnTo>
                    <a:pt x="14860" y="207341"/>
                  </a:lnTo>
                  <a:cubicBezTo>
                    <a:pt x="13074" y="206233"/>
                    <a:pt x="12288" y="205305"/>
                    <a:pt x="11645" y="204447"/>
                  </a:cubicBezTo>
                  <a:cubicBezTo>
                    <a:pt x="11073" y="203554"/>
                    <a:pt x="10680" y="202590"/>
                    <a:pt x="10466" y="201304"/>
                  </a:cubicBezTo>
                  <a:cubicBezTo>
                    <a:pt x="10073" y="200054"/>
                    <a:pt x="8466" y="199733"/>
                    <a:pt x="9466" y="196839"/>
                  </a:cubicBezTo>
                  <a:cubicBezTo>
                    <a:pt x="9788" y="197911"/>
                    <a:pt x="9930" y="196732"/>
                    <a:pt x="10323" y="195696"/>
                  </a:cubicBezTo>
                  <a:cubicBezTo>
                    <a:pt x="10180" y="196411"/>
                    <a:pt x="10252" y="196625"/>
                    <a:pt x="11145" y="195482"/>
                  </a:cubicBezTo>
                  <a:cubicBezTo>
                    <a:pt x="11073" y="195232"/>
                    <a:pt x="11073" y="194910"/>
                    <a:pt x="11145" y="194625"/>
                  </a:cubicBezTo>
                  <a:cubicBezTo>
                    <a:pt x="11181" y="194625"/>
                    <a:pt x="11252" y="194589"/>
                    <a:pt x="11288" y="194661"/>
                  </a:cubicBezTo>
                  <a:cubicBezTo>
                    <a:pt x="12002" y="192982"/>
                    <a:pt x="11752" y="193160"/>
                    <a:pt x="11216" y="193875"/>
                  </a:cubicBezTo>
                  <a:cubicBezTo>
                    <a:pt x="11181" y="193803"/>
                    <a:pt x="11038" y="193803"/>
                    <a:pt x="10788" y="193982"/>
                  </a:cubicBezTo>
                  <a:cubicBezTo>
                    <a:pt x="12216" y="192553"/>
                    <a:pt x="14181" y="189517"/>
                    <a:pt x="15038" y="190088"/>
                  </a:cubicBezTo>
                  <a:cubicBezTo>
                    <a:pt x="19074" y="186409"/>
                    <a:pt x="23575" y="184302"/>
                    <a:pt x="28933" y="183195"/>
                  </a:cubicBezTo>
                  <a:cubicBezTo>
                    <a:pt x="29611" y="183624"/>
                    <a:pt x="28361" y="184159"/>
                    <a:pt x="26861" y="184623"/>
                  </a:cubicBezTo>
                  <a:cubicBezTo>
                    <a:pt x="28111" y="184338"/>
                    <a:pt x="29361" y="184124"/>
                    <a:pt x="30647" y="183945"/>
                  </a:cubicBezTo>
                  <a:cubicBezTo>
                    <a:pt x="30683" y="184623"/>
                    <a:pt x="28468" y="184588"/>
                    <a:pt x="27361" y="184909"/>
                  </a:cubicBezTo>
                  <a:cubicBezTo>
                    <a:pt x="31862" y="185302"/>
                    <a:pt x="36827" y="182980"/>
                    <a:pt x="42542" y="183945"/>
                  </a:cubicBezTo>
                  <a:lnTo>
                    <a:pt x="43720" y="183409"/>
                  </a:lnTo>
                  <a:lnTo>
                    <a:pt x="44042" y="183516"/>
                  </a:lnTo>
                  <a:cubicBezTo>
                    <a:pt x="44042" y="183231"/>
                    <a:pt x="45292" y="182837"/>
                    <a:pt x="46149" y="182731"/>
                  </a:cubicBezTo>
                  <a:cubicBezTo>
                    <a:pt x="46935" y="183373"/>
                    <a:pt x="46078" y="184124"/>
                    <a:pt x="48864" y="184159"/>
                  </a:cubicBezTo>
                  <a:cubicBezTo>
                    <a:pt x="51043" y="184766"/>
                    <a:pt x="55150" y="184088"/>
                    <a:pt x="58079" y="183945"/>
                  </a:cubicBezTo>
                  <a:cubicBezTo>
                    <a:pt x="56508" y="183730"/>
                    <a:pt x="57043" y="183445"/>
                    <a:pt x="57722" y="183266"/>
                  </a:cubicBezTo>
                  <a:cubicBezTo>
                    <a:pt x="59115" y="183338"/>
                    <a:pt x="59901" y="183981"/>
                    <a:pt x="60973" y="183838"/>
                  </a:cubicBezTo>
                  <a:lnTo>
                    <a:pt x="61044" y="184659"/>
                  </a:lnTo>
                  <a:cubicBezTo>
                    <a:pt x="60544" y="183838"/>
                    <a:pt x="64759" y="184124"/>
                    <a:pt x="65294" y="183873"/>
                  </a:cubicBezTo>
                  <a:cubicBezTo>
                    <a:pt x="66045" y="184552"/>
                    <a:pt x="63080" y="184159"/>
                    <a:pt x="62687" y="184623"/>
                  </a:cubicBezTo>
                  <a:cubicBezTo>
                    <a:pt x="68295" y="185088"/>
                    <a:pt x="65473" y="184802"/>
                    <a:pt x="71081" y="185374"/>
                  </a:cubicBezTo>
                  <a:cubicBezTo>
                    <a:pt x="74153" y="185123"/>
                    <a:pt x="70617" y="184552"/>
                    <a:pt x="72153" y="183981"/>
                  </a:cubicBezTo>
                  <a:cubicBezTo>
                    <a:pt x="72974" y="184052"/>
                    <a:pt x="73795" y="184052"/>
                    <a:pt x="74617" y="184088"/>
                  </a:cubicBezTo>
                  <a:cubicBezTo>
                    <a:pt x="75296" y="184623"/>
                    <a:pt x="75974" y="185231"/>
                    <a:pt x="76689" y="185731"/>
                  </a:cubicBezTo>
                  <a:cubicBezTo>
                    <a:pt x="76939" y="186195"/>
                    <a:pt x="78153" y="186767"/>
                    <a:pt x="78260" y="186660"/>
                  </a:cubicBezTo>
                  <a:cubicBezTo>
                    <a:pt x="81832" y="189731"/>
                    <a:pt x="85511" y="192696"/>
                    <a:pt x="89369" y="195375"/>
                  </a:cubicBezTo>
                  <a:cubicBezTo>
                    <a:pt x="89369" y="195375"/>
                    <a:pt x="92083" y="197304"/>
                    <a:pt x="96084" y="199625"/>
                  </a:cubicBezTo>
                  <a:cubicBezTo>
                    <a:pt x="95905" y="199947"/>
                    <a:pt x="95405" y="200340"/>
                    <a:pt x="94870" y="200768"/>
                  </a:cubicBezTo>
                  <a:lnTo>
                    <a:pt x="94441" y="200268"/>
                  </a:lnTo>
                  <a:cubicBezTo>
                    <a:pt x="90976" y="203090"/>
                    <a:pt x="92477" y="199804"/>
                    <a:pt x="88762" y="202161"/>
                  </a:cubicBezTo>
                  <a:lnTo>
                    <a:pt x="88940" y="201590"/>
                  </a:lnTo>
                  <a:lnTo>
                    <a:pt x="88333" y="203269"/>
                  </a:lnTo>
                  <a:cubicBezTo>
                    <a:pt x="84797" y="205840"/>
                    <a:pt x="85868" y="202769"/>
                    <a:pt x="81832" y="205769"/>
                  </a:cubicBezTo>
                  <a:cubicBezTo>
                    <a:pt x="83654" y="205126"/>
                    <a:pt x="83118" y="206876"/>
                    <a:pt x="80725" y="207234"/>
                  </a:cubicBezTo>
                  <a:close/>
                  <a:moveTo>
                    <a:pt x="153627" y="55357"/>
                  </a:moveTo>
                  <a:cubicBezTo>
                    <a:pt x="153520" y="55786"/>
                    <a:pt x="153734" y="56143"/>
                    <a:pt x="152663" y="58358"/>
                  </a:cubicBezTo>
                  <a:cubicBezTo>
                    <a:pt x="155949" y="51250"/>
                    <a:pt x="161914" y="42391"/>
                    <a:pt x="163021" y="42570"/>
                  </a:cubicBezTo>
                  <a:cubicBezTo>
                    <a:pt x="165736" y="38855"/>
                    <a:pt x="169129" y="35140"/>
                    <a:pt x="172808" y="31533"/>
                  </a:cubicBezTo>
                  <a:cubicBezTo>
                    <a:pt x="176594" y="28104"/>
                    <a:pt x="180737" y="24639"/>
                    <a:pt x="184952" y="22067"/>
                  </a:cubicBezTo>
                  <a:cubicBezTo>
                    <a:pt x="193275" y="16674"/>
                    <a:pt x="202204" y="14174"/>
                    <a:pt x="207920" y="12602"/>
                  </a:cubicBezTo>
                  <a:lnTo>
                    <a:pt x="207169" y="12959"/>
                  </a:lnTo>
                  <a:cubicBezTo>
                    <a:pt x="208777" y="12459"/>
                    <a:pt x="210134" y="12102"/>
                    <a:pt x="211384" y="11888"/>
                  </a:cubicBezTo>
                  <a:cubicBezTo>
                    <a:pt x="212634" y="11709"/>
                    <a:pt x="213777" y="11638"/>
                    <a:pt x="214920" y="11530"/>
                  </a:cubicBezTo>
                  <a:cubicBezTo>
                    <a:pt x="217206" y="11281"/>
                    <a:pt x="219635" y="11352"/>
                    <a:pt x="223493" y="10995"/>
                  </a:cubicBezTo>
                  <a:cubicBezTo>
                    <a:pt x="223921" y="11102"/>
                    <a:pt x="224457" y="11173"/>
                    <a:pt x="224386" y="11209"/>
                  </a:cubicBezTo>
                  <a:cubicBezTo>
                    <a:pt x="231922" y="10173"/>
                    <a:pt x="246567" y="12174"/>
                    <a:pt x="252818" y="12280"/>
                  </a:cubicBezTo>
                  <a:lnTo>
                    <a:pt x="253175" y="12888"/>
                  </a:lnTo>
                  <a:cubicBezTo>
                    <a:pt x="258283" y="13245"/>
                    <a:pt x="263462" y="13602"/>
                    <a:pt x="268677" y="13745"/>
                  </a:cubicBezTo>
                  <a:cubicBezTo>
                    <a:pt x="266748" y="13602"/>
                    <a:pt x="264784" y="13531"/>
                    <a:pt x="262855" y="13316"/>
                  </a:cubicBezTo>
                  <a:cubicBezTo>
                    <a:pt x="264927" y="11816"/>
                    <a:pt x="274571" y="15210"/>
                    <a:pt x="286036" y="13531"/>
                  </a:cubicBezTo>
                  <a:cubicBezTo>
                    <a:pt x="296502" y="13102"/>
                    <a:pt x="306968" y="8851"/>
                    <a:pt x="317826" y="8923"/>
                  </a:cubicBezTo>
                  <a:cubicBezTo>
                    <a:pt x="322934" y="7851"/>
                    <a:pt x="313361" y="10423"/>
                    <a:pt x="321041" y="9352"/>
                  </a:cubicBezTo>
                  <a:cubicBezTo>
                    <a:pt x="321362" y="10173"/>
                    <a:pt x="317469" y="10102"/>
                    <a:pt x="319505" y="10637"/>
                  </a:cubicBezTo>
                  <a:cubicBezTo>
                    <a:pt x="327041" y="9744"/>
                    <a:pt x="331935" y="10673"/>
                    <a:pt x="341222" y="9637"/>
                  </a:cubicBezTo>
                  <a:lnTo>
                    <a:pt x="341651" y="10280"/>
                  </a:lnTo>
                  <a:cubicBezTo>
                    <a:pt x="353759" y="8423"/>
                    <a:pt x="364546" y="10245"/>
                    <a:pt x="372583" y="9030"/>
                  </a:cubicBezTo>
                  <a:cubicBezTo>
                    <a:pt x="378834" y="8708"/>
                    <a:pt x="380905" y="9316"/>
                    <a:pt x="383048" y="9709"/>
                  </a:cubicBezTo>
                  <a:cubicBezTo>
                    <a:pt x="385191" y="10102"/>
                    <a:pt x="387406" y="10388"/>
                    <a:pt x="393907" y="10066"/>
                  </a:cubicBezTo>
                  <a:lnTo>
                    <a:pt x="398872" y="11138"/>
                  </a:lnTo>
                  <a:cubicBezTo>
                    <a:pt x="404373" y="11638"/>
                    <a:pt x="402908" y="10352"/>
                    <a:pt x="408980" y="11245"/>
                  </a:cubicBezTo>
                  <a:cubicBezTo>
                    <a:pt x="408766" y="11495"/>
                    <a:pt x="410695" y="11745"/>
                    <a:pt x="412195" y="11995"/>
                  </a:cubicBezTo>
                  <a:cubicBezTo>
                    <a:pt x="413695" y="12280"/>
                    <a:pt x="414802" y="12531"/>
                    <a:pt x="413017" y="12566"/>
                  </a:cubicBezTo>
                  <a:cubicBezTo>
                    <a:pt x="426590" y="14817"/>
                    <a:pt x="441091" y="15031"/>
                    <a:pt x="458058" y="21568"/>
                  </a:cubicBezTo>
                  <a:cubicBezTo>
                    <a:pt x="460130" y="21496"/>
                    <a:pt x="463201" y="22603"/>
                    <a:pt x="466202" y="23532"/>
                  </a:cubicBezTo>
                  <a:cubicBezTo>
                    <a:pt x="469202" y="24496"/>
                    <a:pt x="472060" y="25389"/>
                    <a:pt x="473524" y="25675"/>
                  </a:cubicBezTo>
                  <a:cubicBezTo>
                    <a:pt x="473810" y="26247"/>
                    <a:pt x="490276" y="32890"/>
                    <a:pt x="480489" y="29783"/>
                  </a:cubicBezTo>
                  <a:cubicBezTo>
                    <a:pt x="479632" y="29533"/>
                    <a:pt x="478239" y="28890"/>
                    <a:pt x="478418" y="28782"/>
                  </a:cubicBezTo>
                  <a:lnTo>
                    <a:pt x="477060" y="28890"/>
                  </a:lnTo>
                  <a:cubicBezTo>
                    <a:pt x="485990" y="33890"/>
                    <a:pt x="494455" y="36105"/>
                    <a:pt x="503242" y="41284"/>
                  </a:cubicBezTo>
                  <a:cubicBezTo>
                    <a:pt x="500742" y="39570"/>
                    <a:pt x="497134" y="37748"/>
                    <a:pt x="499742" y="38641"/>
                  </a:cubicBezTo>
                  <a:cubicBezTo>
                    <a:pt x="502492" y="40177"/>
                    <a:pt x="505242" y="41784"/>
                    <a:pt x="507921" y="43463"/>
                  </a:cubicBezTo>
                  <a:lnTo>
                    <a:pt x="505957" y="42892"/>
                  </a:lnTo>
                  <a:cubicBezTo>
                    <a:pt x="509957" y="45356"/>
                    <a:pt x="513779" y="48035"/>
                    <a:pt x="517494" y="50785"/>
                  </a:cubicBezTo>
                  <a:lnTo>
                    <a:pt x="516279" y="49142"/>
                  </a:lnTo>
                  <a:cubicBezTo>
                    <a:pt x="521637" y="53428"/>
                    <a:pt x="522852" y="55679"/>
                    <a:pt x="529138" y="60001"/>
                  </a:cubicBezTo>
                  <a:cubicBezTo>
                    <a:pt x="532067" y="61930"/>
                    <a:pt x="524959" y="55072"/>
                    <a:pt x="530424" y="59679"/>
                  </a:cubicBezTo>
                  <a:cubicBezTo>
                    <a:pt x="536925" y="66109"/>
                    <a:pt x="545033" y="76860"/>
                    <a:pt x="549819" y="87219"/>
                  </a:cubicBezTo>
                  <a:cubicBezTo>
                    <a:pt x="549998" y="85932"/>
                    <a:pt x="551391" y="88683"/>
                    <a:pt x="552855" y="91540"/>
                  </a:cubicBezTo>
                  <a:lnTo>
                    <a:pt x="552427" y="92148"/>
                  </a:lnTo>
                  <a:cubicBezTo>
                    <a:pt x="555284" y="97577"/>
                    <a:pt x="555249" y="98863"/>
                    <a:pt x="555284" y="100006"/>
                  </a:cubicBezTo>
                  <a:cubicBezTo>
                    <a:pt x="555284" y="101184"/>
                    <a:pt x="555356" y="102328"/>
                    <a:pt x="557570" y="108043"/>
                  </a:cubicBezTo>
                  <a:lnTo>
                    <a:pt x="556820" y="107150"/>
                  </a:lnTo>
                  <a:lnTo>
                    <a:pt x="559071" y="109864"/>
                  </a:lnTo>
                  <a:cubicBezTo>
                    <a:pt x="563357" y="120365"/>
                    <a:pt x="559499" y="115972"/>
                    <a:pt x="564143" y="127795"/>
                  </a:cubicBezTo>
                  <a:cubicBezTo>
                    <a:pt x="562892" y="122973"/>
                    <a:pt x="565000" y="125152"/>
                    <a:pt x="566107" y="131260"/>
                  </a:cubicBezTo>
                  <a:lnTo>
                    <a:pt x="565143" y="129867"/>
                  </a:lnTo>
                  <a:cubicBezTo>
                    <a:pt x="566036" y="133189"/>
                    <a:pt x="566536" y="134224"/>
                    <a:pt x="566893" y="136475"/>
                  </a:cubicBezTo>
                  <a:cubicBezTo>
                    <a:pt x="566107" y="134546"/>
                    <a:pt x="565786" y="135617"/>
                    <a:pt x="566964" y="140511"/>
                  </a:cubicBezTo>
                  <a:lnTo>
                    <a:pt x="565464" y="137403"/>
                  </a:lnTo>
                  <a:lnTo>
                    <a:pt x="568572" y="146404"/>
                  </a:lnTo>
                  <a:cubicBezTo>
                    <a:pt x="568965" y="150012"/>
                    <a:pt x="569822" y="154548"/>
                    <a:pt x="570286" y="158549"/>
                  </a:cubicBezTo>
                  <a:cubicBezTo>
                    <a:pt x="570750" y="162549"/>
                    <a:pt x="570893" y="166014"/>
                    <a:pt x="570429" y="167407"/>
                  </a:cubicBezTo>
                  <a:cubicBezTo>
                    <a:pt x="570429" y="167407"/>
                    <a:pt x="570393" y="171086"/>
                    <a:pt x="569893" y="175015"/>
                  </a:cubicBezTo>
                  <a:cubicBezTo>
                    <a:pt x="569465" y="178980"/>
                    <a:pt x="568322" y="183123"/>
                    <a:pt x="568143" y="184802"/>
                  </a:cubicBezTo>
                  <a:cubicBezTo>
                    <a:pt x="568500" y="181944"/>
                    <a:pt x="565714" y="189160"/>
                    <a:pt x="565821" y="186803"/>
                  </a:cubicBezTo>
                  <a:cubicBezTo>
                    <a:pt x="565643" y="187696"/>
                    <a:pt x="565107" y="188910"/>
                    <a:pt x="564535" y="190374"/>
                  </a:cubicBezTo>
                  <a:cubicBezTo>
                    <a:pt x="564214" y="191089"/>
                    <a:pt x="563964" y="191910"/>
                    <a:pt x="563500" y="192696"/>
                  </a:cubicBezTo>
                  <a:cubicBezTo>
                    <a:pt x="563035" y="193446"/>
                    <a:pt x="562535" y="194232"/>
                    <a:pt x="562071" y="195018"/>
                  </a:cubicBezTo>
                  <a:cubicBezTo>
                    <a:pt x="561571" y="195803"/>
                    <a:pt x="561106" y="196589"/>
                    <a:pt x="560535" y="197304"/>
                  </a:cubicBezTo>
                  <a:cubicBezTo>
                    <a:pt x="559928" y="197982"/>
                    <a:pt x="559320" y="198661"/>
                    <a:pt x="558749" y="199268"/>
                  </a:cubicBezTo>
                  <a:cubicBezTo>
                    <a:pt x="557606" y="200518"/>
                    <a:pt x="556570" y="201590"/>
                    <a:pt x="555570" y="202161"/>
                  </a:cubicBezTo>
                  <a:lnTo>
                    <a:pt x="556142" y="201554"/>
                  </a:lnTo>
                  <a:cubicBezTo>
                    <a:pt x="550141" y="206912"/>
                    <a:pt x="544211" y="210877"/>
                    <a:pt x="538032" y="214163"/>
                  </a:cubicBezTo>
                  <a:cubicBezTo>
                    <a:pt x="531853" y="217449"/>
                    <a:pt x="525388" y="220092"/>
                    <a:pt x="517815" y="221842"/>
                  </a:cubicBezTo>
                  <a:cubicBezTo>
                    <a:pt x="518708" y="222378"/>
                    <a:pt x="510636" y="224128"/>
                    <a:pt x="512850" y="224521"/>
                  </a:cubicBezTo>
                  <a:cubicBezTo>
                    <a:pt x="510100" y="225379"/>
                    <a:pt x="507457" y="225986"/>
                    <a:pt x="504885" y="226522"/>
                  </a:cubicBezTo>
                  <a:cubicBezTo>
                    <a:pt x="504885" y="226486"/>
                    <a:pt x="504921" y="226450"/>
                    <a:pt x="504921" y="226379"/>
                  </a:cubicBezTo>
                  <a:cubicBezTo>
                    <a:pt x="504671" y="225379"/>
                    <a:pt x="503671" y="225986"/>
                    <a:pt x="503706" y="224664"/>
                  </a:cubicBezTo>
                  <a:cubicBezTo>
                    <a:pt x="504278" y="224629"/>
                    <a:pt x="503849" y="222985"/>
                    <a:pt x="504492" y="223628"/>
                  </a:cubicBezTo>
                  <a:cubicBezTo>
                    <a:pt x="504921" y="220842"/>
                    <a:pt x="502956" y="217378"/>
                    <a:pt x="505171" y="212984"/>
                  </a:cubicBezTo>
                  <a:cubicBezTo>
                    <a:pt x="504278" y="211806"/>
                    <a:pt x="505349" y="209591"/>
                    <a:pt x="504742" y="208662"/>
                  </a:cubicBezTo>
                  <a:cubicBezTo>
                    <a:pt x="505242" y="208698"/>
                    <a:pt x="505814" y="203769"/>
                    <a:pt x="506242" y="206769"/>
                  </a:cubicBezTo>
                  <a:cubicBezTo>
                    <a:pt x="506278" y="207019"/>
                    <a:pt x="506171" y="207448"/>
                    <a:pt x="505992" y="207376"/>
                  </a:cubicBezTo>
                  <a:lnTo>
                    <a:pt x="506564" y="207841"/>
                  </a:lnTo>
                  <a:cubicBezTo>
                    <a:pt x="508278" y="205269"/>
                    <a:pt x="506921" y="202590"/>
                    <a:pt x="507635" y="199840"/>
                  </a:cubicBezTo>
                  <a:cubicBezTo>
                    <a:pt x="507278" y="200626"/>
                    <a:pt x="507100" y="201733"/>
                    <a:pt x="506814" y="200911"/>
                  </a:cubicBezTo>
                  <a:lnTo>
                    <a:pt x="507421" y="198340"/>
                  </a:lnTo>
                  <a:lnTo>
                    <a:pt x="507850" y="198982"/>
                  </a:lnTo>
                  <a:cubicBezTo>
                    <a:pt x="508207" y="197732"/>
                    <a:pt x="508564" y="196446"/>
                    <a:pt x="508850" y="195161"/>
                  </a:cubicBezTo>
                  <a:lnTo>
                    <a:pt x="508100" y="195589"/>
                  </a:lnTo>
                  <a:cubicBezTo>
                    <a:pt x="508743" y="193768"/>
                    <a:pt x="509957" y="193267"/>
                    <a:pt x="509386" y="190981"/>
                  </a:cubicBezTo>
                  <a:cubicBezTo>
                    <a:pt x="509029" y="189945"/>
                    <a:pt x="508207" y="192624"/>
                    <a:pt x="508314" y="190589"/>
                  </a:cubicBezTo>
                  <a:cubicBezTo>
                    <a:pt x="509207" y="188124"/>
                    <a:pt x="510457" y="184445"/>
                    <a:pt x="511029" y="181194"/>
                  </a:cubicBezTo>
                  <a:cubicBezTo>
                    <a:pt x="510243" y="181409"/>
                    <a:pt x="510386" y="180516"/>
                    <a:pt x="510350" y="179623"/>
                  </a:cubicBezTo>
                  <a:lnTo>
                    <a:pt x="510993" y="179587"/>
                  </a:lnTo>
                  <a:cubicBezTo>
                    <a:pt x="510529" y="176015"/>
                    <a:pt x="512565" y="178480"/>
                    <a:pt x="512279" y="174979"/>
                  </a:cubicBezTo>
                  <a:lnTo>
                    <a:pt x="511422" y="174265"/>
                  </a:lnTo>
                  <a:cubicBezTo>
                    <a:pt x="510493" y="171193"/>
                    <a:pt x="512636" y="172515"/>
                    <a:pt x="511636" y="169586"/>
                  </a:cubicBezTo>
                  <a:cubicBezTo>
                    <a:pt x="512172" y="169443"/>
                    <a:pt x="512958" y="168872"/>
                    <a:pt x="512922" y="168764"/>
                  </a:cubicBezTo>
                  <a:cubicBezTo>
                    <a:pt x="515065" y="168014"/>
                    <a:pt x="517208" y="167371"/>
                    <a:pt x="519316" y="166550"/>
                  </a:cubicBezTo>
                  <a:lnTo>
                    <a:pt x="525566" y="163978"/>
                  </a:lnTo>
                  <a:cubicBezTo>
                    <a:pt x="525566" y="163978"/>
                    <a:pt x="529317" y="162335"/>
                    <a:pt x="534246" y="160192"/>
                  </a:cubicBezTo>
                  <a:cubicBezTo>
                    <a:pt x="535460" y="159620"/>
                    <a:pt x="536782" y="159085"/>
                    <a:pt x="538068" y="158406"/>
                  </a:cubicBezTo>
                  <a:cubicBezTo>
                    <a:pt x="539354" y="157692"/>
                    <a:pt x="540640" y="156941"/>
                    <a:pt x="541925" y="156227"/>
                  </a:cubicBezTo>
                  <a:cubicBezTo>
                    <a:pt x="544497" y="154763"/>
                    <a:pt x="547033" y="153227"/>
                    <a:pt x="549141" y="151870"/>
                  </a:cubicBezTo>
                  <a:cubicBezTo>
                    <a:pt x="557749" y="146261"/>
                    <a:pt x="559785" y="142761"/>
                    <a:pt x="536139" y="149691"/>
                  </a:cubicBezTo>
                  <a:lnTo>
                    <a:pt x="536318" y="149333"/>
                  </a:lnTo>
                  <a:cubicBezTo>
                    <a:pt x="529638" y="151977"/>
                    <a:pt x="525352" y="153369"/>
                    <a:pt x="521280" y="156513"/>
                  </a:cubicBezTo>
                  <a:cubicBezTo>
                    <a:pt x="519994" y="155406"/>
                    <a:pt x="515815" y="158763"/>
                    <a:pt x="514029" y="158834"/>
                  </a:cubicBezTo>
                  <a:lnTo>
                    <a:pt x="514136" y="158656"/>
                  </a:lnTo>
                  <a:cubicBezTo>
                    <a:pt x="513493" y="159085"/>
                    <a:pt x="512815" y="159406"/>
                    <a:pt x="512136" y="159692"/>
                  </a:cubicBezTo>
                  <a:cubicBezTo>
                    <a:pt x="512208" y="158906"/>
                    <a:pt x="512315" y="158263"/>
                    <a:pt x="512672" y="157977"/>
                  </a:cubicBezTo>
                  <a:cubicBezTo>
                    <a:pt x="512672" y="157977"/>
                    <a:pt x="513386" y="153691"/>
                    <a:pt x="512457" y="152691"/>
                  </a:cubicBezTo>
                  <a:cubicBezTo>
                    <a:pt x="513029" y="153584"/>
                    <a:pt x="513315" y="151226"/>
                    <a:pt x="514029" y="151905"/>
                  </a:cubicBezTo>
                  <a:cubicBezTo>
                    <a:pt x="513386" y="150762"/>
                    <a:pt x="512922" y="147476"/>
                    <a:pt x="513672" y="146155"/>
                  </a:cubicBezTo>
                  <a:lnTo>
                    <a:pt x="513743" y="146404"/>
                  </a:lnTo>
                  <a:cubicBezTo>
                    <a:pt x="514672" y="141547"/>
                    <a:pt x="512815" y="138046"/>
                    <a:pt x="513672" y="133688"/>
                  </a:cubicBezTo>
                  <a:cubicBezTo>
                    <a:pt x="512922" y="133903"/>
                    <a:pt x="513315" y="131581"/>
                    <a:pt x="512350" y="132188"/>
                  </a:cubicBezTo>
                  <a:cubicBezTo>
                    <a:pt x="511315" y="127724"/>
                    <a:pt x="513994" y="123866"/>
                    <a:pt x="510993" y="122402"/>
                  </a:cubicBezTo>
                  <a:cubicBezTo>
                    <a:pt x="510743" y="120365"/>
                    <a:pt x="511600" y="119937"/>
                    <a:pt x="511672" y="118865"/>
                  </a:cubicBezTo>
                  <a:lnTo>
                    <a:pt x="511850" y="119330"/>
                  </a:lnTo>
                  <a:cubicBezTo>
                    <a:pt x="511672" y="117937"/>
                    <a:pt x="511529" y="116901"/>
                    <a:pt x="511422" y="116044"/>
                  </a:cubicBezTo>
                  <a:lnTo>
                    <a:pt x="514351" y="116472"/>
                  </a:lnTo>
                  <a:cubicBezTo>
                    <a:pt x="514351" y="116472"/>
                    <a:pt x="529531" y="118579"/>
                    <a:pt x="539104" y="118901"/>
                  </a:cubicBezTo>
                  <a:cubicBezTo>
                    <a:pt x="548676" y="119187"/>
                    <a:pt x="552677" y="117508"/>
                    <a:pt x="530174" y="109685"/>
                  </a:cubicBezTo>
                  <a:lnTo>
                    <a:pt x="530531" y="109507"/>
                  </a:lnTo>
                  <a:cubicBezTo>
                    <a:pt x="523745" y="107935"/>
                    <a:pt x="519387" y="107293"/>
                    <a:pt x="514493" y="107864"/>
                  </a:cubicBezTo>
                  <a:cubicBezTo>
                    <a:pt x="514136" y="106864"/>
                    <a:pt x="511993" y="106757"/>
                    <a:pt x="510064" y="106649"/>
                  </a:cubicBezTo>
                  <a:cubicBezTo>
                    <a:pt x="510136" y="106542"/>
                    <a:pt x="510243" y="106292"/>
                    <a:pt x="510314" y="105792"/>
                  </a:cubicBezTo>
                  <a:cubicBezTo>
                    <a:pt x="510136" y="105649"/>
                    <a:pt x="509993" y="105364"/>
                    <a:pt x="509886" y="105113"/>
                  </a:cubicBezTo>
                  <a:cubicBezTo>
                    <a:pt x="509922" y="105113"/>
                    <a:pt x="509957" y="105042"/>
                    <a:pt x="510029" y="105078"/>
                  </a:cubicBezTo>
                  <a:cubicBezTo>
                    <a:pt x="509671" y="103506"/>
                    <a:pt x="509529" y="103792"/>
                    <a:pt x="509529" y="104542"/>
                  </a:cubicBezTo>
                  <a:cubicBezTo>
                    <a:pt x="509457" y="104506"/>
                    <a:pt x="509350" y="104578"/>
                    <a:pt x="509207" y="104828"/>
                  </a:cubicBezTo>
                  <a:cubicBezTo>
                    <a:pt x="509743" y="103113"/>
                    <a:pt x="508671" y="100256"/>
                    <a:pt x="509600" y="99970"/>
                  </a:cubicBezTo>
                  <a:cubicBezTo>
                    <a:pt x="508850" y="95220"/>
                    <a:pt x="507314" y="92005"/>
                    <a:pt x="506421" y="88112"/>
                  </a:cubicBezTo>
                  <a:cubicBezTo>
                    <a:pt x="506850" y="87612"/>
                    <a:pt x="507385" y="88433"/>
                    <a:pt x="507743" y="89576"/>
                  </a:cubicBezTo>
                  <a:lnTo>
                    <a:pt x="507171" y="86825"/>
                  </a:lnTo>
                  <a:cubicBezTo>
                    <a:pt x="507886" y="86754"/>
                    <a:pt x="507814" y="88361"/>
                    <a:pt x="508064" y="89219"/>
                  </a:cubicBezTo>
                  <a:cubicBezTo>
                    <a:pt x="508743" y="85683"/>
                    <a:pt x="505814" y="82575"/>
                    <a:pt x="506171" y="78503"/>
                  </a:cubicBezTo>
                  <a:lnTo>
                    <a:pt x="505492" y="77789"/>
                  </a:lnTo>
                  <a:lnTo>
                    <a:pt x="505528" y="77539"/>
                  </a:lnTo>
                  <a:cubicBezTo>
                    <a:pt x="505242" y="77610"/>
                    <a:pt x="504707" y="76789"/>
                    <a:pt x="504492" y="76253"/>
                  </a:cubicBezTo>
                  <a:cubicBezTo>
                    <a:pt x="504957" y="75574"/>
                    <a:pt x="505885" y="76039"/>
                    <a:pt x="505457" y="74110"/>
                  </a:cubicBezTo>
                  <a:cubicBezTo>
                    <a:pt x="505707" y="72467"/>
                    <a:pt x="504278" y="69859"/>
                    <a:pt x="503528" y="67966"/>
                  </a:cubicBezTo>
                  <a:cubicBezTo>
                    <a:pt x="503635" y="69038"/>
                    <a:pt x="503242" y="68788"/>
                    <a:pt x="502956" y="68359"/>
                  </a:cubicBezTo>
                  <a:cubicBezTo>
                    <a:pt x="502742" y="67395"/>
                    <a:pt x="503206" y="66716"/>
                    <a:pt x="502814" y="66037"/>
                  </a:cubicBezTo>
                  <a:lnTo>
                    <a:pt x="503599" y="65752"/>
                  </a:lnTo>
                  <a:cubicBezTo>
                    <a:pt x="502956" y="66287"/>
                    <a:pt x="502170" y="63466"/>
                    <a:pt x="501778" y="63180"/>
                  </a:cubicBezTo>
                  <a:cubicBezTo>
                    <a:pt x="502242" y="62501"/>
                    <a:pt x="502635" y="64537"/>
                    <a:pt x="503135" y="64680"/>
                  </a:cubicBezTo>
                  <a:cubicBezTo>
                    <a:pt x="502135" y="60894"/>
                    <a:pt x="502635" y="62787"/>
                    <a:pt x="501635" y="59001"/>
                  </a:cubicBezTo>
                  <a:cubicBezTo>
                    <a:pt x="500527" y="57143"/>
                    <a:pt x="500956" y="59572"/>
                    <a:pt x="500027" y="58750"/>
                  </a:cubicBezTo>
                  <a:cubicBezTo>
                    <a:pt x="499420" y="57000"/>
                    <a:pt x="498491" y="55429"/>
                    <a:pt x="498349" y="53286"/>
                  </a:cubicBezTo>
                  <a:lnTo>
                    <a:pt x="497813" y="54107"/>
                  </a:lnTo>
                  <a:cubicBezTo>
                    <a:pt x="496348" y="50964"/>
                    <a:pt x="495884" y="48964"/>
                    <a:pt x="495955" y="46535"/>
                  </a:cubicBezTo>
                  <a:cubicBezTo>
                    <a:pt x="489347" y="35176"/>
                    <a:pt x="486954" y="34676"/>
                    <a:pt x="486311" y="36784"/>
                  </a:cubicBezTo>
                  <a:cubicBezTo>
                    <a:pt x="485633" y="38927"/>
                    <a:pt x="486633" y="43785"/>
                    <a:pt x="486633" y="43785"/>
                  </a:cubicBezTo>
                  <a:cubicBezTo>
                    <a:pt x="487990" y="53643"/>
                    <a:pt x="491348" y="57893"/>
                    <a:pt x="494563" y="69252"/>
                  </a:cubicBezTo>
                  <a:cubicBezTo>
                    <a:pt x="496348" y="79432"/>
                    <a:pt x="495455" y="82361"/>
                    <a:pt x="497634" y="92791"/>
                  </a:cubicBezTo>
                  <a:cubicBezTo>
                    <a:pt x="498170" y="96791"/>
                    <a:pt x="498813" y="100970"/>
                    <a:pt x="499420" y="105007"/>
                  </a:cubicBezTo>
                  <a:cubicBezTo>
                    <a:pt x="497849" y="104649"/>
                    <a:pt x="496313" y="104435"/>
                    <a:pt x="494777" y="104614"/>
                  </a:cubicBezTo>
                  <a:cubicBezTo>
                    <a:pt x="494955" y="104506"/>
                    <a:pt x="495098" y="104114"/>
                    <a:pt x="496027" y="104220"/>
                  </a:cubicBezTo>
                  <a:cubicBezTo>
                    <a:pt x="493062" y="104042"/>
                    <a:pt x="488955" y="103899"/>
                    <a:pt x="488847" y="103006"/>
                  </a:cubicBezTo>
                  <a:cubicBezTo>
                    <a:pt x="481775" y="102363"/>
                    <a:pt x="471917" y="100899"/>
                    <a:pt x="467273" y="101756"/>
                  </a:cubicBezTo>
                  <a:lnTo>
                    <a:pt x="467595" y="101541"/>
                  </a:lnTo>
                  <a:cubicBezTo>
                    <a:pt x="464916" y="102185"/>
                    <a:pt x="464237" y="101292"/>
                    <a:pt x="461308" y="101470"/>
                  </a:cubicBezTo>
                  <a:cubicBezTo>
                    <a:pt x="461165" y="101327"/>
                    <a:pt x="460951" y="101256"/>
                    <a:pt x="460987" y="101220"/>
                  </a:cubicBezTo>
                  <a:cubicBezTo>
                    <a:pt x="458058" y="101863"/>
                    <a:pt x="452772" y="100506"/>
                    <a:pt x="450450" y="100649"/>
                  </a:cubicBezTo>
                  <a:lnTo>
                    <a:pt x="450378" y="100042"/>
                  </a:lnTo>
                  <a:lnTo>
                    <a:pt x="444771" y="99577"/>
                  </a:lnTo>
                  <a:lnTo>
                    <a:pt x="446842" y="99934"/>
                  </a:lnTo>
                  <a:cubicBezTo>
                    <a:pt x="445949" y="101435"/>
                    <a:pt x="442699" y="98505"/>
                    <a:pt x="438555" y="99149"/>
                  </a:cubicBezTo>
                  <a:cubicBezTo>
                    <a:pt x="434769" y="98577"/>
                    <a:pt x="430519" y="101684"/>
                    <a:pt x="426661" y="100542"/>
                  </a:cubicBezTo>
                  <a:cubicBezTo>
                    <a:pt x="424697" y="101113"/>
                    <a:pt x="428447" y="99506"/>
                    <a:pt x="425554" y="99791"/>
                  </a:cubicBezTo>
                  <a:cubicBezTo>
                    <a:pt x="425554" y="98970"/>
                    <a:pt x="426911" y="99398"/>
                    <a:pt x="426268" y="98684"/>
                  </a:cubicBezTo>
                  <a:cubicBezTo>
                    <a:pt x="425804" y="98720"/>
                    <a:pt x="425447" y="98648"/>
                    <a:pt x="425018" y="98577"/>
                  </a:cubicBezTo>
                  <a:cubicBezTo>
                    <a:pt x="425018" y="97613"/>
                    <a:pt x="425089" y="96791"/>
                    <a:pt x="425518" y="96684"/>
                  </a:cubicBezTo>
                  <a:cubicBezTo>
                    <a:pt x="425197" y="91648"/>
                    <a:pt x="424089" y="88076"/>
                    <a:pt x="423411" y="83968"/>
                  </a:cubicBezTo>
                  <a:cubicBezTo>
                    <a:pt x="423875" y="83468"/>
                    <a:pt x="424375" y="84397"/>
                    <a:pt x="424625" y="85611"/>
                  </a:cubicBezTo>
                  <a:lnTo>
                    <a:pt x="424232" y="82647"/>
                  </a:lnTo>
                  <a:cubicBezTo>
                    <a:pt x="424946" y="82611"/>
                    <a:pt x="424768" y="84325"/>
                    <a:pt x="424982" y="85218"/>
                  </a:cubicBezTo>
                  <a:cubicBezTo>
                    <a:pt x="425839" y="81575"/>
                    <a:pt x="423339" y="78039"/>
                    <a:pt x="423875" y="73824"/>
                  </a:cubicBezTo>
                  <a:lnTo>
                    <a:pt x="423232" y="73038"/>
                  </a:lnTo>
                  <a:lnTo>
                    <a:pt x="423304" y="72788"/>
                  </a:lnTo>
                  <a:cubicBezTo>
                    <a:pt x="423018" y="72824"/>
                    <a:pt x="422518" y="71967"/>
                    <a:pt x="422375" y="71359"/>
                  </a:cubicBezTo>
                  <a:cubicBezTo>
                    <a:pt x="422911" y="70717"/>
                    <a:pt x="423804" y="71216"/>
                    <a:pt x="423482" y="69216"/>
                  </a:cubicBezTo>
                  <a:cubicBezTo>
                    <a:pt x="423839" y="67538"/>
                    <a:pt x="422553" y="64680"/>
                    <a:pt x="421946" y="62644"/>
                  </a:cubicBezTo>
                  <a:cubicBezTo>
                    <a:pt x="422018" y="63787"/>
                    <a:pt x="421625" y="63466"/>
                    <a:pt x="421339" y="63037"/>
                  </a:cubicBezTo>
                  <a:cubicBezTo>
                    <a:pt x="421196" y="62037"/>
                    <a:pt x="421660" y="61358"/>
                    <a:pt x="421303" y="60608"/>
                  </a:cubicBezTo>
                  <a:lnTo>
                    <a:pt x="422089" y="60394"/>
                  </a:lnTo>
                  <a:cubicBezTo>
                    <a:pt x="421375" y="60894"/>
                    <a:pt x="420839" y="57893"/>
                    <a:pt x="420446" y="57572"/>
                  </a:cubicBezTo>
                  <a:cubicBezTo>
                    <a:pt x="420946" y="56893"/>
                    <a:pt x="421232" y="59037"/>
                    <a:pt x="421696" y="59215"/>
                  </a:cubicBezTo>
                  <a:cubicBezTo>
                    <a:pt x="420946" y="55179"/>
                    <a:pt x="421339" y="57215"/>
                    <a:pt x="420553" y="53179"/>
                  </a:cubicBezTo>
                  <a:cubicBezTo>
                    <a:pt x="419553" y="51142"/>
                    <a:pt x="419874" y="53714"/>
                    <a:pt x="418946" y="52821"/>
                  </a:cubicBezTo>
                  <a:cubicBezTo>
                    <a:pt x="418446" y="50964"/>
                    <a:pt x="417517" y="49214"/>
                    <a:pt x="417588" y="46964"/>
                  </a:cubicBezTo>
                  <a:lnTo>
                    <a:pt x="417017" y="47785"/>
                  </a:lnTo>
                  <a:cubicBezTo>
                    <a:pt x="415802" y="44356"/>
                    <a:pt x="415374" y="42248"/>
                    <a:pt x="415624" y="39713"/>
                  </a:cubicBezTo>
                  <a:cubicBezTo>
                    <a:pt x="415481" y="39427"/>
                    <a:pt x="415374" y="39141"/>
                    <a:pt x="415231" y="38855"/>
                  </a:cubicBezTo>
                  <a:cubicBezTo>
                    <a:pt x="423982" y="37962"/>
                    <a:pt x="433591" y="43284"/>
                    <a:pt x="442520" y="42284"/>
                  </a:cubicBezTo>
                  <a:cubicBezTo>
                    <a:pt x="442806" y="42463"/>
                    <a:pt x="443556" y="42213"/>
                    <a:pt x="443592" y="42070"/>
                  </a:cubicBezTo>
                  <a:lnTo>
                    <a:pt x="451664" y="43070"/>
                  </a:lnTo>
                  <a:cubicBezTo>
                    <a:pt x="451664" y="43070"/>
                    <a:pt x="461451" y="44285"/>
                    <a:pt x="467630" y="43963"/>
                  </a:cubicBezTo>
                  <a:cubicBezTo>
                    <a:pt x="473810" y="43642"/>
                    <a:pt x="476489" y="41713"/>
                    <a:pt x="462094" y="35391"/>
                  </a:cubicBezTo>
                  <a:lnTo>
                    <a:pt x="462308" y="35176"/>
                  </a:lnTo>
                  <a:cubicBezTo>
                    <a:pt x="457915" y="34069"/>
                    <a:pt x="455129" y="33605"/>
                    <a:pt x="451950" y="34534"/>
                  </a:cubicBezTo>
                  <a:cubicBezTo>
                    <a:pt x="451628" y="32997"/>
                    <a:pt x="448307" y="33998"/>
                    <a:pt x="447306" y="33390"/>
                  </a:cubicBezTo>
                  <a:lnTo>
                    <a:pt x="447414" y="33283"/>
                  </a:lnTo>
                  <a:cubicBezTo>
                    <a:pt x="444592" y="34140"/>
                    <a:pt x="441913" y="31747"/>
                    <a:pt x="439198" y="32497"/>
                  </a:cubicBezTo>
                  <a:cubicBezTo>
                    <a:pt x="439305" y="32390"/>
                    <a:pt x="439413" y="31997"/>
                    <a:pt x="440020" y="32033"/>
                  </a:cubicBezTo>
                  <a:cubicBezTo>
                    <a:pt x="438091" y="32033"/>
                    <a:pt x="435448" y="32140"/>
                    <a:pt x="435377" y="31247"/>
                  </a:cubicBezTo>
                  <a:cubicBezTo>
                    <a:pt x="430804" y="31068"/>
                    <a:pt x="424447" y="30033"/>
                    <a:pt x="421410" y="31176"/>
                  </a:cubicBezTo>
                  <a:lnTo>
                    <a:pt x="421625" y="30962"/>
                  </a:lnTo>
                  <a:cubicBezTo>
                    <a:pt x="419874" y="31747"/>
                    <a:pt x="419446" y="30926"/>
                    <a:pt x="417553" y="31247"/>
                  </a:cubicBezTo>
                  <a:cubicBezTo>
                    <a:pt x="417446" y="31140"/>
                    <a:pt x="417338" y="31068"/>
                    <a:pt x="417374" y="30997"/>
                  </a:cubicBezTo>
                  <a:cubicBezTo>
                    <a:pt x="415624" y="31712"/>
                    <a:pt x="412659" y="30890"/>
                    <a:pt x="411016" y="30962"/>
                  </a:cubicBezTo>
                  <a:cubicBezTo>
                    <a:pt x="408516" y="27068"/>
                    <a:pt x="407266" y="27175"/>
                    <a:pt x="406730" y="28604"/>
                  </a:cubicBezTo>
                  <a:cubicBezTo>
                    <a:pt x="406551" y="29104"/>
                    <a:pt x="406444" y="29783"/>
                    <a:pt x="406373" y="30533"/>
                  </a:cubicBezTo>
                  <a:cubicBezTo>
                    <a:pt x="405444" y="30140"/>
                    <a:pt x="404230" y="29640"/>
                    <a:pt x="402872" y="30069"/>
                  </a:cubicBezTo>
                  <a:cubicBezTo>
                    <a:pt x="400443" y="29711"/>
                    <a:pt x="397658" y="33033"/>
                    <a:pt x="395157" y="32069"/>
                  </a:cubicBezTo>
                  <a:cubicBezTo>
                    <a:pt x="393907" y="32712"/>
                    <a:pt x="396300" y="30926"/>
                    <a:pt x="394443" y="31390"/>
                  </a:cubicBezTo>
                  <a:cubicBezTo>
                    <a:pt x="394443" y="30568"/>
                    <a:pt x="395336" y="30926"/>
                    <a:pt x="394907" y="30247"/>
                  </a:cubicBezTo>
                  <a:cubicBezTo>
                    <a:pt x="393085" y="30497"/>
                    <a:pt x="392050" y="29176"/>
                    <a:pt x="389799" y="29604"/>
                  </a:cubicBezTo>
                  <a:lnTo>
                    <a:pt x="389764" y="28961"/>
                  </a:lnTo>
                  <a:cubicBezTo>
                    <a:pt x="386799" y="29961"/>
                    <a:pt x="384406" y="27783"/>
                    <a:pt x="382406" y="28782"/>
                  </a:cubicBezTo>
                  <a:cubicBezTo>
                    <a:pt x="379405" y="29140"/>
                    <a:pt x="380512" y="26747"/>
                    <a:pt x="377369" y="27818"/>
                  </a:cubicBezTo>
                  <a:lnTo>
                    <a:pt x="376226" y="26890"/>
                  </a:lnTo>
                  <a:cubicBezTo>
                    <a:pt x="374905" y="26675"/>
                    <a:pt x="375226" y="27889"/>
                    <a:pt x="373762" y="27390"/>
                  </a:cubicBezTo>
                  <a:cubicBezTo>
                    <a:pt x="373869" y="26854"/>
                    <a:pt x="371940" y="26854"/>
                    <a:pt x="372833" y="26354"/>
                  </a:cubicBezTo>
                  <a:cubicBezTo>
                    <a:pt x="369547" y="25318"/>
                    <a:pt x="366046" y="27247"/>
                    <a:pt x="361724" y="25568"/>
                  </a:cubicBezTo>
                  <a:cubicBezTo>
                    <a:pt x="360724" y="26604"/>
                    <a:pt x="358545" y="25854"/>
                    <a:pt x="357795" y="26639"/>
                  </a:cubicBezTo>
                  <a:cubicBezTo>
                    <a:pt x="357760" y="26425"/>
                    <a:pt x="356724" y="26318"/>
                    <a:pt x="355974" y="26211"/>
                  </a:cubicBezTo>
                  <a:cubicBezTo>
                    <a:pt x="355902" y="25961"/>
                    <a:pt x="355867" y="25746"/>
                    <a:pt x="355795" y="25497"/>
                  </a:cubicBezTo>
                  <a:cubicBezTo>
                    <a:pt x="355831" y="25497"/>
                    <a:pt x="355867" y="25461"/>
                    <a:pt x="355902" y="25461"/>
                  </a:cubicBezTo>
                  <a:cubicBezTo>
                    <a:pt x="356117" y="25389"/>
                    <a:pt x="356509" y="25425"/>
                    <a:pt x="356474" y="25604"/>
                  </a:cubicBezTo>
                  <a:lnTo>
                    <a:pt x="356795" y="24996"/>
                  </a:lnTo>
                  <a:cubicBezTo>
                    <a:pt x="356367" y="24782"/>
                    <a:pt x="355974" y="24675"/>
                    <a:pt x="355581" y="24604"/>
                  </a:cubicBezTo>
                  <a:cubicBezTo>
                    <a:pt x="352580" y="12816"/>
                    <a:pt x="349080" y="24175"/>
                    <a:pt x="349080" y="24175"/>
                  </a:cubicBezTo>
                  <a:cubicBezTo>
                    <a:pt x="348937" y="24496"/>
                    <a:pt x="348866" y="24818"/>
                    <a:pt x="348759" y="25139"/>
                  </a:cubicBezTo>
                  <a:lnTo>
                    <a:pt x="345580" y="24746"/>
                  </a:lnTo>
                  <a:lnTo>
                    <a:pt x="346044" y="25425"/>
                  </a:lnTo>
                  <a:cubicBezTo>
                    <a:pt x="344365" y="25032"/>
                    <a:pt x="343829" y="23889"/>
                    <a:pt x="341900" y="24746"/>
                  </a:cubicBezTo>
                  <a:cubicBezTo>
                    <a:pt x="341043" y="25246"/>
                    <a:pt x="343472" y="25711"/>
                    <a:pt x="341686" y="25854"/>
                  </a:cubicBezTo>
                  <a:cubicBezTo>
                    <a:pt x="339472" y="25318"/>
                    <a:pt x="336150" y="24532"/>
                    <a:pt x="333292" y="24282"/>
                  </a:cubicBezTo>
                  <a:cubicBezTo>
                    <a:pt x="333542" y="25032"/>
                    <a:pt x="332756" y="24996"/>
                    <a:pt x="331971" y="25139"/>
                  </a:cubicBezTo>
                  <a:lnTo>
                    <a:pt x="331899" y="24496"/>
                  </a:lnTo>
                  <a:cubicBezTo>
                    <a:pt x="328827" y="25318"/>
                    <a:pt x="330828" y="23032"/>
                    <a:pt x="327792" y="23675"/>
                  </a:cubicBezTo>
                  <a:lnTo>
                    <a:pt x="327256" y="24568"/>
                  </a:lnTo>
                  <a:cubicBezTo>
                    <a:pt x="324505" y="25782"/>
                    <a:pt x="325827" y="23175"/>
                    <a:pt x="322755" y="24853"/>
                  </a:cubicBezTo>
                  <a:cubicBezTo>
                    <a:pt x="323934" y="24782"/>
                    <a:pt x="323291" y="26282"/>
                    <a:pt x="321826" y="25961"/>
                  </a:cubicBezTo>
                  <a:lnTo>
                    <a:pt x="322220" y="25354"/>
                  </a:lnTo>
                  <a:cubicBezTo>
                    <a:pt x="321398" y="25461"/>
                    <a:pt x="321112" y="25711"/>
                    <a:pt x="320576" y="25604"/>
                  </a:cubicBezTo>
                  <a:cubicBezTo>
                    <a:pt x="321077" y="25282"/>
                    <a:pt x="320862" y="24711"/>
                    <a:pt x="319648" y="24782"/>
                  </a:cubicBezTo>
                  <a:lnTo>
                    <a:pt x="320469" y="23996"/>
                  </a:lnTo>
                  <a:lnTo>
                    <a:pt x="318183" y="25104"/>
                  </a:lnTo>
                  <a:cubicBezTo>
                    <a:pt x="316469" y="24425"/>
                    <a:pt x="313683" y="25211"/>
                    <a:pt x="312968" y="24318"/>
                  </a:cubicBezTo>
                  <a:cubicBezTo>
                    <a:pt x="312968" y="24318"/>
                    <a:pt x="309218" y="23853"/>
                    <a:pt x="308361" y="24782"/>
                  </a:cubicBezTo>
                  <a:cubicBezTo>
                    <a:pt x="309111" y="24175"/>
                    <a:pt x="307039" y="23925"/>
                    <a:pt x="307646" y="23246"/>
                  </a:cubicBezTo>
                  <a:cubicBezTo>
                    <a:pt x="306682" y="23925"/>
                    <a:pt x="303789" y="24425"/>
                    <a:pt x="302646" y="23711"/>
                  </a:cubicBezTo>
                  <a:lnTo>
                    <a:pt x="302860" y="23639"/>
                  </a:lnTo>
                  <a:cubicBezTo>
                    <a:pt x="298609" y="22889"/>
                    <a:pt x="295573" y="24639"/>
                    <a:pt x="291787" y="23746"/>
                  </a:cubicBezTo>
                  <a:cubicBezTo>
                    <a:pt x="291966" y="24496"/>
                    <a:pt x="289965" y="24103"/>
                    <a:pt x="290466" y="25032"/>
                  </a:cubicBezTo>
                  <a:cubicBezTo>
                    <a:pt x="286536" y="25961"/>
                    <a:pt x="283250" y="23139"/>
                    <a:pt x="281857" y="26103"/>
                  </a:cubicBezTo>
                  <a:cubicBezTo>
                    <a:pt x="280071" y="26282"/>
                    <a:pt x="279714" y="25425"/>
                    <a:pt x="278785" y="25282"/>
                  </a:cubicBezTo>
                  <a:lnTo>
                    <a:pt x="279214" y="25104"/>
                  </a:lnTo>
                  <a:cubicBezTo>
                    <a:pt x="275856" y="25389"/>
                    <a:pt x="274892" y="25425"/>
                    <a:pt x="272392" y="25389"/>
                  </a:cubicBezTo>
                  <a:cubicBezTo>
                    <a:pt x="271142" y="25711"/>
                    <a:pt x="270963" y="27068"/>
                    <a:pt x="268748" y="26782"/>
                  </a:cubicBezTo>
                  <a:cubicBezTo>
                    <a:pt x="269463" y="26211"/>
                    <a:pt x="268534" y="26354"/>
                    <a:pt x="267713" y="26354"/>
                  </a:cubicBezTo>
                  <a:cubicBezTo>
                    <a:pt x="268248" y="26247"/>
                    <a:pt x="268391" y="26068"/>
                    <a:pt x="267320" y="25711"/>
                  </a:cubicBezTo>
                  <a:cubicBezTo>
                    <a:pt x="267177" y="25889"/>
                    <a:pt x="266927" y="25997"/>
                    <a:pt x="266712" y="26103"/>
                  </a:cubicBezTo>
                  <a:cubicBezTo>
                    <a:pt x="266712" y="26068"/>
                    <a:pt x="266641" y="26032"/>
                    <a:pt x="266677" y="25961"/>
                  </a:cubicBezTo>
                  <a:cubicBezTo>
                    <a:pt x="265284" y="26175"/>
                    <a:pt x="265534" y="26354"/>
                    <a:pt x="266177" y="26425"/>
                  </a:cubicBezTo>
                  <a:cubicBezTo>
                    <a:pt x="266141" y="26497"/>
                    <a:pt x="266212" y="26604"/>
                    <a:pt x="266391" y="26747"/>
                  </a:cubicBezTo>
                  <a:cubicBezTo>
                    <a:pt x="265712" y="26425"/>
                    <a:pt x="264819" y="26425"/>
                    <a:pt x="263998" y="26461"/>
                  </a:cubicBezTo>
                  <a:cubicBezTo>
                    <a:pt x="263426" y="25532"/>
                    <a:pt x="262748" y="25389"/>
                    <a:pt x="262069" y="25711"/>
                  </a:cubicBezTo>
                  <a:cubicBezTo>
                    <a:pt x="261926" y="25782"/>
                    <a:pt x="261747" y="25889"/>
                    <a:pt x="261605" y="26032"/>
                  </a:cubicBezTo>
                  <a:cubicBezTo>
                    <a:pt x="257711" y="26390"/>
                    <a:pt x="254854" y="27318"/>
                    <a:pt x="251532" y="27783"/>
                  </a:cubicBezTo>
                  <a:cubicBezTo>
                    <a:pt x="251139" y="27318"/>
                    <a:pt x="251925" y="26854"/>
                    <a:pt x="252925" y="26639"/>
                  </a:cubicBezTo>
                  <a:lnTo>
                    <a:pt x="250460" y="26890"/>
                  </a:lnTo>
                  <a:cubicBezTo>
                    <a:pt x="250460" y="26175"/>
                    <a:pt x="251854" y="26425"/>
                    <a:pt x="252639" y="26282"/>
                  </a:cubicBezTo>
                  <a:cubicBezTo>
                    <a:pt x="249675" y="25246"/>
                    <a:pt x="246603" y="27604"/>
                    <a:pt x="243138" y="26675"/>
                  </a:cubicBezTo>
                  <a:lnTo>
                    <a:pt x="242460" y="27247"/>
                  </a:lnTo>
                  <a:lnTo>
                    <a:pt x="242245" y="27175"/>
                  </a:lnTo>
                  <a:cubicBezTo>
                    <a:pt x="242281" y="27461"/>
                    <a:pt x="241495" y="27889"/>
                    <a:pt x="240995" y="27997"/>
                  </a:cubicBezTo>
                  <a:cubicBezTo>
                    <a:pt x="240495" y="27390"/>
                    <a:pt x="240995" y="26604"/>
                    <a:pt x="239280" y="26675"/>
                  </a:cubicBezTo>
                  <a:cubicBezTo>
                    <a:pt x="237959" y="26139"/>
                    <a:pt x="235709" y="26996"/>
                    <a:pt x="233994" y="27425"/>
                  </a:cubicBezTo>
                  <a:cubicBezTo>
                    <a:pt x="235816" y="26103"/>
                    <a:pt x="237745" y="24568"/>
                    <a:pt x="239316" y="23318"/>
                  </a:cubicBezTo>
                  <a:cubicBezTo>
                    <a:pt x="241316" y="21603"/>
                    <a:pt x="242531" y="19996"/>
                    <a:pt x="241567" y="19067"/>
                  </a:cubicBezTo>
                  <a:cubicBezTo>
                    <a:pt x="240638" y="18246"/>
                    <a:pt x="237352" y="17817"/>
                    <a:pt x="230387" y="19460"/>
                  </a:cubicBezTo>
                  <a:lnTo>
                    <a:pt x="230422" y="19174"/>
                  </a:lnTo>
                  <a:cubicBezTo>
                    <a:pt x="226672" y="20817"/>
                    <a:pt x="224457" y="22246"/>
                    <a:pt x="222993" y="24889"/>
                  </a:cubicBezTo>
                  <a:cubicBezTo>
                    <a:pt x="221743" y="23960"/>
                    <a:pt x="220207" y="26711"/>
                    <a:pt x="219207" y="26961"/>
                  </a:cubicBezTo>
                  <a:lnTo>
                    <a:pt x="219207" y="26818"/>
                  </a:lnTo>
                  <a:cubicBezTo>
                    <a:pt x="218278" y="28854"/>
                    <a:pt x="215849" y="29211"/>
                    <a:pt x="214385" y="30568"/>
                  </a:cubicBezTo>
                  <a:cubicBezTo>
                    <a:pt x="214242" y="30533"/>
                    <a:pt x="214135" y="30533"/>
                    <a:pt x="213992" y="30462"/>
                  </a:cubicBezTo>
                  <a:cubicBezTo>
                    <a:pt x="199454" y="35176"/>
                    <a:pt x="202169" y="37319"/>
                    <a:pt x="205741" y="38212"/>
                  </a:cubicBezTo>
                  <a:cubicBezTo>
                    <a:pt x="204133" y="39998"/>
                    <a:pt x="202812" y="41784"/>
                    <a:pt x="202490" y="43320"/>
                  </a:cubicBezTo>
                  <a:lnTo>
                    <a:pt x="202419" y="43035"/>
                  </a:lnTo>
                  <a:cubicBezTo>
                    <a:pt x="202133" y="44785"/>
                    <a:pt x="201240" y="44606"/>
                    <a:pt x="200490" y="46177"/>
                  </a:cubicBezTo>
                  <a:cubicBezTo>
                    <a:pt x="200347" y="46177"/>
                    <a:pt x="200204" y="46213"/>
                    <a:pt x="200204" y="46177"/>
                  </a:cubicBezTo>
                  <a:cubicBezTo>
                    <a:pt x="199847" y="47999"/>
                    <a:pt x="197347" y="50000"/>
                    <a:pt x="196811" y="51250"/>
                  </a:cubicBezTo>
                  <a:lnTo>
                    <a:pt x="196311" y="50964"/>
                  </a:lnTo>
                  <a:cubicBezTo>
                    <a:pt x="195668" y="51821"/>
                    <a:pt x="195025" y="52714"/>
                    <a:pt x="194453" y="53643"/>
                  </a:cubicBezTo>
                  <a:lnTo>
                    <a:pt x="195275" y="52750"/>
                  </a:lnTo>
                  <a:cubicBezTo>
                    <a:pt x="196311" y="54036"/>
                    <a:pt x="193025" y="54143"/>
                    <a:pt x="192489" y="56679"/>
                  </a:cubicBezTo>
                  <a:cubicBezTo>
                    <a:pt x="190989" y="58358"/>
                    <a:pt x="192703" y="62216"/>
                    <a:pt x="190846" y="63644"/>
                  </a:cubicBezTo>
                  <a:cubicBezTo>
                    <a:pt x="190882" y="64966"/>
                    <a:pt x="190346" y="62180"/>
                    <a:pt x="189953" y="63858"/>
                  </a:cubicBezTo>
                  <a:cubicBezTo>
                    <a:pt x="189238" y="63466"/>
                    <a:pt x="189917" y="62930"/>
                    <a:pt x="189131" y="62930"/>
                  </a:cubicBezTo>
                  <a:cubicBezTo>
                    <a:pt x="188596" y="64466"/>
                    <a:pt x="186952" y="64644"/>
                    <a:pt x="186453" y="66645"/>
                  </a:cubicBezTo>
                  <a:lnTo>
                    <a:pt x="185845" y="66394"/>
                  </a:lnTo>
                  <a:cubicBezTo>
                    <a:pt x="185560" y="69216"/>
                    <a:pt x="182595" y="70109"/>
                    <a:pt x="182773" y="72217"/>
                  </a:cubicBezTo>
                  <a:cubicBezTo>
                    <a:pt x="181988" y="74788"/>
                    <a:pt x="180237" y="72860"/>
                    <a:pt x="180059" y="75896"/>
                  </a:cubicBezTo>
                  <a:lnTo>
                    <a:pt x="178773" y="76432"/>
                  </a:lnTo>
                  <a:cubicBezTo>
                    <a:pt x="178094" y="77431"/>
                    <a:pt x="179345" y="77682"/>
                    <a:pt x="178380" y="78646"/>
                  </a:cubicBezTo>
                  <a:cubicBezTo>
                    <a:pt x="177916" y="78324"/>
                    <a:pt x="177273" y="79932"/>
                    <a:pt x="177130" y="79003"/>
                  </a:cubicBezTo>
                  <a:cubicBezTo>
                    <a:pt x="175558" y="80718"/>
                    <a:pt x="175451" y="83218"/>
                    <a:pt x="174308" y="85611"/>
                  </a:cubicBezTo>
                  <a:cubicBezTo>
                    <a:pt x="174237" y="85611"/>
                    <a:pt x="174201" y="85575"/>
                    <a:pt x="174130" y="85611"/>
                  </a:cubicBezTo>
                  <a:lnTo>
                    <a:pt x="174130" y="84790"/>
                  </a:lnTo>
                  <a:cubicBezTo>
                    <a:pt x="174522" y="85611"/>
                    <a:pt x="170665" y="85111"/>
                    <a:pt x="170129" y="85290"/>
                  </a:cubicBezTo>
                  <a:cubicBezTo>
                    <a:pt x="169522" y="84575"/>
                    <a:pt x="172201" y="85182"/>
                    <a:pt x="172594" y="84754"/>
                  </a:cubicBezTo>
                  <a:cubicBezTo>
                    <a:pt x="167522" y="83861"/>
                    <a:pt x="170058" y="84361"/>
                    <a:pt x="165021" y="83289"/>
                  </a:cubicBezTo>
                  <a:cubicBezTo>
                    <a:pt x="162235" y="83182"/>
                    <a:pt x="165307" y="84182"/>
                    <a:pt x="163878" y="84540"/>
                  </a:cubicBezTo>
                  <a:cubicBezTo>
                    <a:pt x="161449" y="84111"/>
                    <a:pt x="159021" y="83932"/>
                    <a:pt x="156484" y="82575"/>
                  </a:cubicBezTo>
                  <a:lnTo>
                    <a:pt x="157092" y="83540"/>
                  </a:lnTo>
                  <a:cubicBezTo>
                    <a:pt x="152520" y="82575"/>
                    <a:pt x="149948" y="81289"/>
                    <a:pt x="147519" y="79253"/>
                  </a:cubicBezTo>
                  <a:cubicBezTo>
                    <a:pt x="146126" y="78824"/>
                    <a:pt x="144876" y="78396"/>
                    <a:pt x="143697" y="77967"/>
                  </a:cubicBezTo>
                  <a:cubicBezTo>
                    <a:pt x="146447" y="69895"/>
                    <a:pt x="150519" y="62430"/>
                    <a:pt x="153627" y="55357"/>
                  </a:cubicBezTo>
                  <a:close/>
                  <a:moveTo>
                    <a:pt x="477667" y="231486"/>
                  </a:moveTo>
                  <a:cubicBezTo>
                    <a:pt x="470167" y="232558"/>
                    <a:pt x="468666" y="231880"/>
                    <a:pt x="464773" y="232165"/>
                  </a:cubicBezTo>
                  <a:lnTo>
                    <a:pt x="466559" y="231808"/>
                  </a:lnTo>
                  <a:cubicBezTo>
                    <a:pt x="452486" y="233594"/>
                    <a:pt x="448414" y="234094"/>
                    <a:pt x="437912" y="234987"/>
                  </a:cubicBezTo>
                  <a:cubicBezTo>
                    <a:pt x="432698" y="235737"/>
                    <a:pt x="432019" y="237166"/>
                    <a:pt x="422589" y="237666"/>
                  </a:cubicBezTo>
                  <a:cubicBezTo>
                    <a:pt x="425590" y="236844"/>
                    <a:pt x="421768" y="237344"/>
                    <a:pt x="418231" y="237523"/>
                  </a:cubicBezTo>
                  <a:cubicBezTo>
                    <a:pt x="420482" y="237273"/>
                    <a:pt x="421160" y="237059"/>
                    <a:pt x="416517" y="236987"/>
                  </a:cubicBezTo>
                  <a:cubicBezTo>
                    <a:pt x="415874" y="237202"/>
                    <a:pt x="414874" y="237380"/>
                    <a:pt x="413945" y="237523"/>
                  </a:cubicBezTo>
                  <a:cubicBezTo>
                    <a:pt x="413910" y="237487"/>
                    <a:pt x="413731" y="237452"/>
                    <a:pt x="413802" y="237380"/>
                  </a:cubicBezTo>
                  <a:cubicBezTo>
                    <a:pt x="407945" y="237952"/>
                    <a:pt x="408980" y="238059"/>
                    <a:pt x="411695" y="237952"/>
                  </a:cubicBezTo>
                  <a:cubicBezTo>
                    <a:pt x="411552" y="238059"/>
                    <a:pt x="411802" y="238130"/>
                    <a:pt x="412659" y="238237"/>
                  </a:cubicBezTo>
                  <a:cubicBezTo>
                    <a:pt x="410623" y="238130"/>
                    <a:pt x="408052" y="238237"/>
                    <a:pt x="405515" y="238380"/>
                  </a:cubicBezTo>
                  <a:cubicBezTo>
                    <a:pt x="405373" y="238166"/>
                    <a:pt x="405230" y="237987"/>
                    <a:pt x="405123" y="237773"/>
                  </a:cubicBezTo>
                  <a:cubicBezTo>
                    <a:pt x="404587" y="236844"/>
                    <a:pt x="404551" y="236237"/>
                    <a:pt x="403801" y="235844"/>
                  </a:cubicBezTo>
                  <a:cubicBezTo>
                    <a:pt x="403265" y="234916"/>
                    <a:pt x="403730" y="234308"/>
                    <a:pt x="404123" y="233915"/>
                  </a:cubicBezTo>
                  <a:cubicBezTo>
                    <a:pt x="404515" y="233451"/>
                    <a:pt x="404766" y="233130"/>
                    <a:pt x="404301" y="231451"/>
                  </a:cubicBezTo>
                  <a:lnTo>
                    <a:pt x="405337" y="230236"/>
                  </a:lnTo>
                  <a:cubicBezTo>
                    <a:pt x="405694" y="228736"/>
                    <a:pt x="404408" y="229022"/>
                    <a:pt x="405087" y="227379"/>
                  </a:cubicBezTo>
                  <a:cubicBezTo>
                    <a:pt x="405623" y="227557"/>
                    <a:pt x="405837" y="225307"/>
                    <a:pt x="406194" y="226379"/>
                  </a:cubicBezTo>
                  <a:cubicBezTo>
                    <a:pt x="407623" y="222735"/>
                    <a:pt x="406230" y="218449"/>
                    <a:pt x="408623" y="213734"/>
                  </a:cubicBezTo>
                  <a:cubicBezTo>
                    <a:pt x="407802" y="212448"/>
                    <a:pt x="408909" y="210055"/>
                    <a:pt x="408302" y="209055"/>
                  </a:cubicBezTo>
                  <a:cubicBezTo>
                    <a:pt x="408802" y="209020"/>
                    <a:pt x="409445" y="204019"/>
                    <a:pt x="409838" y="207055"/>
                  </a:cubicBezTo>
                  <a:cubicBezTo>
                    <a:pt x="409873" y="207305"/>
                    <a:pt x="409766" y="207734"/>
                    <a:pt x="409587" y="207662"/>
                  </a:cubicBezTo>
                  <a:lnTo>
                    <a:pt x="410123" y="208127"/>
                  </a:lnTo>
                  <a:cubicBezTo>
                    <a:pt x="411909" y="205519"/>
                    <a:pt x="410588" y="202804"/>
                    <a:pt x="411409" y="200018"/>
                  </a:cubicBezTo>
                  <a:cubicBezTo>
                    <a:pt x="411016" y="200804"/>
                    <a:pt x="410802" y="201947"/>
                    <a:pt x="410552" y="201090"/>
                  </a:cubicBezTo>
                  <a:lnTo>
                    <a:pt x="411231" y="198482"/>
                  </a:lnTo>
                  <a:lnTo>
                    <a:pt x="411623" y="199161"/>
                  </a:lnTo>
                  <a:lnTo>
                    <a:pt x="412838" y="195303"/>
                  </a:lnTo>
                  <a:lnTo>
                    <a:pt x="412052" y="195696"/>
                  </a:lnTo>
                  <a:cubicBezTo>
                    <a:pt x="412838" y="193839"/>
                    <a:pt x="414088" y="193446"/>
                    <a:pt x="413695" y="191053"/>
                  </a:cubicBezTo>
                  <a:cubicBezTo>
                    <a:pt x="413409" y="189945"/>
                    <a:pt x="412409" y="192660"/>
                    <a:pt x="412659" y="190589"/>
                  </a:cubicBezTo>
                  <a:cubicBezTo>
                    <a:pt x="412695" y="190481"/>
                    <a:pt x="412766" y="190303"/>
                    <a:pt x="412838" y="190196"/>
                  </a:cubicBezTo>
                  <a:cubicBezTo>
                    <a:pt x="415088" y="190053"/>
                    <a:pt x="417303" y="189839"/>
                    <a:pt x="419517" y="189446"/>
                  </a:cubicBezTo>
                  <a:cubicBezTo>
                    <a:pt x="422982" y="188838"/>
                    <a:pt x="426483" y="188159"/>
                    <a:pt x="430376" y="187874"/>
                  </a:cubicBezTo>
                  <a:cubicBezTo>
                    <a:pt x="432769" y="187945"/>
                    <a:pt x="435627" y="187838"/>
                    <a:pt x="438770" y="187553"/>
                  </a:cubicBezTo>
                  <a:cubicBezTo>
                    <a:pt x="441877" y="187124"/>
                    <a:pt x="445270" y="186517"/>
                    <a:pt x="448664" y="185838"/>
                  </a:cubicBezTo>
                  <a:cubicBezTo>
                    <a:pt x="452057" y="185159"/>
                    <a:pt x="455450" y="184409"/>
                    <a:pt x="458629" y="183695"/>
                  </a:cubicBezTo>
                  <a:cubicBezTo>
                    <a:pt x="461773" y="182837"/>
                    <a:pt x="464666" y="181944"/>
                    <a:pt x="467130" y="181230"/>
                  </a:cubicBezTo>
                  <a:cubicBezTo>
                    <a:pt x="470559" y="180052"/>
                    <a:pt x="474167" y="179230"/>
                    <a:pt x="477953" y="178551"/>
                  </a:cubicBezTo>
                  <a:cubicBezTo>
                    <a:pt x="481632" y="177801"/>
                    <a:pt x="485490" y="177051"/>
                    <a:pt x="489383" y="176265"/>
                  </a:cubicBezTo>
                  <a:cubicBezTo>
                    <a:pt x="493241" y="175480"/>
                    <a:pt x="497134" y="174872"/>
                    <a:pt x="500849" y="173729"/>
                  </a:cubicBezTo>
                  <a:cubicBezTo>
                    <a:pt x="501277" y="173586"/>
                    <a:pt x="501706" y="173408"/>
                    <a:pt x="502135" y="173265"/>
                  </a:cubicBezTo>
                  <a:lnTo>
                    <a:pt x="502099" y="173801"/>
                  </a:lnTo>
                  <a:lnTo>
                    <a:pt x="503385" y="173086"/>
                  </a:lnTo>
                  <a:cubicBezTo>
                    <a:pt x="502814" y="175337"/>
                    <a:pt x="501849" y="173515"/>
                    <a:pt x="501885" y="175729"/>
                  </a:cubicBezTo>
                  <a:lnTo>
                    <a:pt x="502885" y="175837"/>
                  </a:lnTo>
                  <a:cubicBezTo>
                    <a:pt x="502278" y="178980"/>
                    <a:pt x="500527" y="180623"/>
                    <a:pt x="499384" y="183588"/>
                  </a:cubicBezTo>
                  <a:cubicBezTo>
                    <a:pt x="498206" y="189839"/>
                    <a:pt x="497670" y="196446"/>
                    <a:pt x="496706" y="202911"/>
                  </a:cubicBezTo>
                  <a:cubicBezTo>
                    <a:pt x="495813" y="209377"/>
                    <a:pt x="494312" y="216056"/>
                    <a:pt x="494027" y="223164"/>
                  </a:cubicBezTo>
                  <a:lnTo>
                    <a:pt x="493348" y="223878"/>
                  </a:lnTo>
                  <a:cubicBezTo>
                    <a:pt x="492348" y="224307"/>
                    <a:pt x="494812" y="226843"/>
                    <a:pt x="494991" y="227986"/>
                  </a:cubicBezTo>
                  <a:cubicBezTo>
                    <a:pt x="487276" y="228950"/>
                    <a:pt x="480989" y="229308"/>
                    <a:pt x="477667" y="231486"/>
                  </a:cubicBezTo>
                  <a:close/>
                  <a:moveTo>
                    <a:pt x="345580" y="240023"/>
                  </a:moveTo>
                  <a:cubicBezTo>
                    <a:pt x="345687" y="239309"/>
                    <a:pt x="351580" y="239702"/>
                    <a:pt x="354795" y="239595"/>
                  </a:cubicBezTo>
                  <a:cubicBezTo>
                    <a:pt x="350509" y="239166"/>
                    <a:pt x="346115" y="239130"/>
                    <a:pt x="341651" y="239237"/>
                  </a:cubicBezTo>
                  <a:cubicBezTo>
                    <a:pt x="342758" y="238095"/>
                    <a:pt x="344151" y="235451"/>
                    <a:pt x="345830" y="230629"/>
                  </a:cubicBezTo>
                  <a:lnTo>
                    <a:pt x="346080" y="230772"/>
                  </a:lnTo>
                  <a:cubicBezTo>
                    <a:pt x="346580" y="227129"/>
                    <a:pt x="346651" y="224843"/>
                    <a:pt x="345401" y="222343"/>
                  </a:cubicBezTo>
                  <a:cubicBezTo>
                    <a:pt x="346901" y="221914"/>
                    <a:pt x="345508" y="219342"/>
                    <a:pt x="346008" y="218485"/>
                  </a:cubicBezTo>
                  <a:lnTo>
                    <a:pt x="346115" y="218556"/>
                  </a:lnTo>
                  <a:cubicBezTo>
                    <a:pt x="344937" y="216342"/>
                    <a:pt x="347008" y="213984"/>
                    <a:pt x="345937" y="211841"/>
                  </a:cubicBezTo>
                  <a:cubicBezTo>
                    <a:pt x="346044" y="211913"/>
                    <a:pt x="346472" y="211984"/>
                    <a:pt x="346508" y="212448"/>
                  </a:cubicBezTo>
                  <a:cubicBezTo>
                    <a:pt x="346294" y="210913"/>
                    <a:pt x="345937" y="208769"/>
                    <a:pt x="346830" y="208662"/>
                  </a:cubicBezTo>
                  <a:cubicBezTo>
                    <a:pt x="346580" y="204948"/>
                    <a:pt x="346973" y="199768"/>
                    <a:pt x="345580" y="197375"/>
                  </a:cubicBezTo>
                  <a:lnTo>
                    <a:pt x="345830" y="197554"/>
                  </a:lnTo>
                  <a:cubicBezTo>
                    <a:pt x="344901" y="196196"/>
                    <a:pt x="345687" y="195803"/>
                    <a:pt x="345222" y="194268"/>
                  </a:cubicBezTo>
                  <a:cubicBezTo>
                    <a:pt x="345329" y="194196"/>
                    <a:pt x="345401" y="194089"/>
                    <a:pt x="345437" y="194089"/>
                  </a:cubicBezTo>
                  <a:cubicBezTo>
                    <a:pt x="344937" y="193267"/>
                    <a:pt x="344937" y="192017"/>
                    <a:pt x="345008" y="190838"/>
                  </a:cubicBezTo>
                  <a:cubicBezTo>
                    <a:pt x="361724" y="191446"/>
                    <a:pt x="379155" y="189660"/>
                    <a:pt x="394514" y="190732"/>
                  </a:cubicBezTo>
                  <a:lnTo>
                    <a:pt x="395336" y="191481"/>
                  </a:lnTo>
                  <a:cubicBezTo>
                    <a:pt x="395729" y="192660"/>
                    <a:pt x="400086" y="189588"/>
                    <a:pt x="400801" y="190589"/>
                  </a:cubicBezTo>
                  <a:lnTo>
                    <a:pt x="402765" y="189945"/>
                  </a:lnTo>
                  <a:cubicBezTo>
                    <a:pt x="400479" y="201090"/>
                    <a:pt x="399336" y="212913"/>
                    <a:pt x="396300" y="223092"/>
                  </a:cubicBezTo>
                  <a:lnTo>
                    <a:pt x="395443" y="223521"/>
                  </a:lnTo>
                  <a:cubicBezTo>
                    <a:pt x="394300" y="223593"/>
                    <a:pt x="396550" y="227272"/>
                    <a:pt x="395479" y="227629"/>
                  </a:cubicBezTo>
                  <a:lnTo>
                    <a:pt x="395764" y="229165"/>
                  </a:lnTo>
                  <a:cubicBezTo>
                    <a:pt x="395514" y="229558"/>
                    <a:pt x="395193" y="230487"/>
                    <a:pt x="395050" y="229665"/>
                  </a:cubicBezTo>
                  <a:cubicBezTo>
                    <a:pt x="394836" y="231129"/>
                    <a:pt x="395014" y="231236"/>
                    <a:pt x="395264" y="232415"/>
                  </a:cubicBezTo>
                  <a:cubicBezTo>
                    <a:pt x="395014" y="232987"/>
                    <a:pt x="394764" y="233630"/>
                    <a:pt x="394550" y="234308"/>
                  </a:cubicBezTo>
                  <a:cubicBezTo>
                    <a:pt x="394478" y="235630"/>
                    <a:pt x="394657" y="237094"/>
                    <a:pt x="395121" y="238559"/>
                  </a:cubicBezTo>
                  <a:cubicBezTo>
                    <a:pt x="395014" y="238523"/>
                    <a:pt x="394907" y="238452"/>
                    <a:pt x="394871" y="238416"/>
                  </a:cubicBezTo>
                  <a:cubicBezTo>
                    <a:pt x="377262" y="239452"/>
                    <a:pt x="364653" y="240702"/>
                    <a:pt x="349937" y="240988"/>
                  </a:cubicBezTo>
                  <a:cubicBezTo>
                    <a:pt x="348294" y="240488"/>
                    <a:pt x="351723" y="240095"/>
                    <a:pt x="355974" y="239952"/>
                  </a:cubicBezTo>
                  <a:lnTo>
                    <a:pt x="345580" y="240023"/>
                  </a:lnTo>
                  <a:close/>
                  <a:moveTo>
                    <a:pt x="332899" y="178944"/>
                  </a:moveTo>
                  <a:cubicBezTo>
                    <a:pt x="333292" y="179730"/>
                    <a:pt x="332042" y="179587"/>
                    <a:pt x="330756" y="179659"/>
                  </a:cubicBezTo>
                  <a:lnTo>
                    <a:pt x="330649" y="179016"/>
                  </a:lnTo>
                  <a:cubicBezTo>
                    <a:pt x="325720" y="179516"/>
                    <a:pt x="328970" y="177444"/>
                    <a:pt x="324077" y="177801"/>
                  </a:cubicBezTo>
                  <a:lnTo>
                    <a:pt x="324541" y="177373"/>
                  </a:lnTo>
                  <a:lnTo>
                    <a:pt x="323148" y="178623"/>
                  </a:lnTo>
                  <a:cubicBezTo>
                    <a:pt x="318683" y="179552"/>
                    <a:pt x="320898" y="177087"/>
                    <a:pt x="315897" y="178480"/>
                  </a:cubicBezTo>
                  <a:cubicBezTo>
                    <a:pt x="317826" y="178516"/>
                    <a:pt x="316683" y="179980"/>
                    <a:pt x="314326" y="179516"/>
                  </a:cubicBezTo>
                  <a:lnTo>
                    <a:pt x="314969" y="178944"/>
                  </a:lnTo>
                  <a:cubicBezTo>
                    <a:pt x="313647" y="178980"/>
                    <a:pt x="313183" y="179194"/>
                    <a:pt x="312325" y="178980"/>
                  </a:cubicBezTo>
                  <a:cubicBezTo>
                    <a:pt x="313147" y="178730"/>
                    <a:pt x="312825" y="178123"/>
                    <a:pt x="310897" y="178015"/>
                  </a:cubicBezTo>
                  <a:lnTo>
                    <a:pt x="312254" y="177373"/>
                  </a:lnTo>
                  <a:lnTo>
                    <a:pt x="308503" y="178123"/>
                  </a:lnTo>
                  <a:cubicBezTo>
                    <a:pt x="305753" y="177158"/>
                    <a:pt x="301252" y="177551"/>
                    <a:pt x="300181" y="176551"/>
                  </a:cubicBezTo>
                  <a:cubicBezTo>
                    <a:pt x="300181" y="176551"/>
                    <a:pt x="294216" y="175480"/>
                    <a:pt x="292716" y="176301"/>
                  </a:cubicBezTo>
                  <a:cubicBezTo>
                    <a:pt x="294002" y="175837"/>
                    <a:pt x="290716" y="175229"/>
                    <a:pt x="291716" y="174622"/>
                  </a:cubicBezTo>
                  <a:cubicBezTo>
                    <a:pt x="290073" y="175087"/>
                    <a:pt x="285429" y="175051"/>
                    <a:pt x="283679" y="174086"/>
                  </a:cubicBezTo>
                  <a:lnTo>
                    <a:pt x="284036" y="174051"/>
                  </a:lnTo>
                  <a:cubicBezTo>
                    <a:pt x="277321" y="172444"/>
                    <a:pt x="272249" y="173622"/>
                    <a:pt x="266284" y="171765"/>
                  </a:cubicBezTo>
                  <a:cubicBezTo>
                    <a:pt x="266462" y="172550"/>
                    <a:pt x="263284" y="171657"/>
                    <a:pt x="263962" y="172729"/>
                  </a:cubicBezTo>
                  <a:cubicBezTo>
                    <a:pt x="257497" y="172729"/>
                    <a:pt x="252747" y="169086"/>
                    <a:pt x="250032" y="171657"/>
                  </a:cubicBezTo>
                  <a:cubicBezTo>
                    <a:pt x="247139" y="171336"/>
                    <a:pt x="246746" y="170407"/>
                    <a:pt x="245281" y="170014"/>
                  </a:cubicBezTo>
                  <a:lnTo>
                    <a:pt x="245996" y="169979"/>
                  </a:lnTo>
                  <a:cubicBezTo>
                    <a:pt x="243603" y="169693"/>
                    <a:pt x="241995" y="169479"/>
                    <a:pt x="240566" y="169265"/>
                  </a:cubicBezTo>
                  <a:cubicBezTo>
                    <a:pt x="240459" y="167443"/>
                    <a:pt x="241817" y="165978"/>
                    <a:pt x="240995" y="164657"/>
                  </a:cubicBezTo>
                  <a:cubicBezTo>
                    <a:pt x="240709" y="162299"/>
                    <a:pt x="243067" y="163299"/>
                    <a:pt x="242031" y="160799"/>
                  </a:cubicBezTo>
                  <a:lnTo>
                    <a:pt x="242995" y="159942"/>
                  </a:lnTo>
                  <a:cubicBezTo>
                    <a:pt x="243245" y="158942"/>
                    <a:pt x="241995" y="159121"/>
                    <a:pt x="242531" y="158013"/>
                  </a:cubicBezTo>
                  <a:cubicBezTo>
                    <a:pt x="243067" y="158156"/>
                    <a:pt x="243102" y="156620"/>
                    <a:pt x="243567" y="157335"/>
                  </a:cubicBezTo>
                  <a:cubicBezTo>
                    <a:pt x="244674" y="154870"/>
                    <a:pt x="242852" y="151977"/>
                    <a:pt x="244746" y="148798"/>
                  </a:cubicBezTo>
                  <a:cubicBezTo>
                    <a:pt x="243781" y="147941"/>
                    <a:pt x="244603" y="146333"/>
                    <a:pt x="243888" y="145690"/>
                  </a:cubicBezTo>
                  <a:cubicBezTo>
                    <a:pt x="244352" y="145654"/>
                    <a:pt x="244388" y="142297"/>
                    <a:pt x="245138" y="144333"/>
                  </a:cubicBezTo>
                  <a:cubicBezTo>
                    <a:pt x="245210" y="144511"/>
                    <a:pt x="245138" y="144797"/>
                    <a:pt x="244960" y="144762"/>
                  </a:cubicBezTo>
                  <a:lnTo>
                    <a:pt x="245567" y="145083"/>
                  </a:lnTo>
                  <a:cubicBezTo>
                    <a:pt x="246996" y="143333"/>
                    <a:pt x="245317" y="141511"/>
                    <a:pt x="245781" y="139654"/>
                  </a:cubicBezTo>
                  <a:cubicBezTo>
                    <a:pt x="245496" y="140189"/>
                    <a:pt x="245460" y="140939"/>
                    <a:pt x="245067" y="140368"/>
                  </a:cubicBezTo>
                  <a:lnTo>
                    <a:pt x="245388" y="138618"/>
                  </a:lnTo>
                  <a:lnTo>
                    <a:pt x="245853" y="139046"/>
                  </a:lnTo>
                  <a:lnTo>
                    <a:pt x="246531" y="136475"/>
                  </a:lnTo>
                  <a:lnTo>
                    <a:pt x="245817" y="136761"/>
                  </a:lnTo>
                  <a:cubicBezTo>
                    <a:pt x="246353" y="135510"/>
                    <a:pt x="247532" y="135224"/>
                    <a:pt x="246781" y="133653"/>
                  </a:cubicBezTo>
                  <a:cubicBezTo>
                    <a:pt x="246353" y="132938"/>
                    <a:pt x="245710" y="134724"/>
                    <a:pt x="245710" y="133367"/>
                  </a:cubicBezTo>
                  <a:cubicBezTo>
                    <a:pt x="246424" y="131724"/>
                    <a:pt x="247424" y="129259"/>
                    <a:pt x="247960" y="127080"/>
                  </a:cubicBezTo>
                  <a:cubicBezTo>
                    <a:pt x="247174" y="127188"/>
                    <a:pt x="247317" y="126580"/>
                    <a:pt x="247246" y="125973"/>
                  </a:cubicBezTo>
                  <a:lnTo>
                    <a:pt x="247889" y="126009"/>
                  </a:lnTo>
                  <a:cubicBezTo>
                    <a:pt x="247389" y="123544"/>
                    <a:pt x="249425" y="125402"/>
                    <a:pt x="249103" y="122973"/>
                  </a:cubicBezTo>
                  <a:lnTo>
                    <a:pt x="249532" y="123259"/>
                  </a:lnTo>
                  <a:lnTo>
                    <a:pt x="248282" y="122437"/>
                  </a:lnTo>
                  <a:cubicBezTo>
                    <a:pt x="247353" y="120151"/>
                    <a:pt x="249782" y="121544"/>
                    <a:pt x="248460" y="118937"/>
                  </a:cubicBezTo>
                  <a:cubicBezTo>
                    <a:pt x="248424" y="119865"/>
                    <a:pt x="246996" y="119115"/>
                    <a:pt x="247460" y="118044"/>
                  </a:cubicBezTo>
                  <a:lnTo>
                    <a:pt x="248032" y="118437"/>
                  </a:lnTo>
                  <a:cubicBezTo>
                    <a:pt x="247996" y="117794"/>
                    <a:pt x="247782" y="117544"/>
                    <a:pt x="247996" y="117151"/>
                  </a:cubicBezTo>
                  <a:cubicBezTo>
                    <a:pt x="248282" y="117580"/>
                    <a:pt x="248853" y="117508"/>
                    <a:pt x="248889" y="116579"/>
                  </a:cubicBezTo>
                  <a:lnTo>
                    <a:pt x="249567" y="117329"/>
                  </a:lnTo>
                  <a:lnTo>
                    <a:pt x="248710" y="115400"/>
                  </a:lnTo>
                  <a:cubicBezTo>
                    <a:pt x="249603" y="114186"/>
                    <a:pt x="249175" y="111936"/>
                    <a:pt x="250175" y="111543"/>
                  </a:cubicBezTo>
                  <a:cubicBezTo>
                    <a:pt x="250175" y="111543"/>
                    <a:pt x="251139" y="108757"/>
                    <a:pt x="250318" y="107935"/>
                  </a:cubicBezTo>
                  <a:cubicBezTo>
                    <a:pt x="250782" y="108614"/>
                    <a:pt x="251318" y="107078"/>
                    <a:pt x="251925" y="107685"/>
                  </a:cubicBezTo>
                  <a:cubicBezTo>
                    <a:pt x="251389" y="106828"/>
                    <a:pt x="251282" y="104542"/>
                    <a:pt x="252139" y="103792"/>
                  </a:cubicBezTo>
                  <a:lnTo>
                    <a:pt x="252175" y="103971"/>
                  </a:lnTo>
                  <a:cubicBezTo>
                    <a:pt x="253211" y="101577"/>
                    <a:pt x="252747" y="99470"/>
                    <a:pt x="253175" y="97398"/>
                  </a:cubicBezTo>
                  <a:cubicBezTo>
                    <a:pt x="253496" y="97398"/>
                    <a:pt x="253782" y="97363"/>
                    <a:pt x="253997" y="97327"/>
                  </a:cubicBezTo>
                  <a:lnTo>
                    <a:pt x="253925" y="97506"/>
                  </a:lnTo>
                  <a:lnTo>
                    <a:pt x="256354" y="97470"/>
                  </a:lnTo>
                  <a:lnTo>
                    <a:pt x="255926" y="97720"/>
                  </a:lnTo>
                  <a:cubicBezTo>
                    <a:pt x="259426" y="97327"/>
                    <a:pt x="263069" y="97363"/>
                    <a:pt x="266212" y="97684"/>
                  </a:cubicBezTo>
                  <a:lnTo>
                    <a:pt x="265963" y="96934"/>
                  </a:lnTo>
                  <a:cubicBezTo>
                    <a:pt x="272749" y="97970"/>
                    <a:pt x="275285" y="96434"/>
                    <a:pt x="281393" y="97684"/>
                  </a:cubicBezTo>
                  <a:lnTo>
                    <a:pt x="281322" y="97863"/>
                  </a:lnTo>
                  <a:cubicBezTo>
                    <a:pt x="289144" y="96184"/>
                    <a:pt x="293537" y="99613"/>
                    <a:pt x="301610" y="98113"/>
                  </a:cubicBezTo>
                  <a:cubicBezTo>
                    <a:pt x="300610" y="98291"/>
                    <a:pt x="302003" y="98505"/>
                    <a:pt x="301931" y="98684"/>
                  </a:cubicBezTo>
                  <a:cubicBezTo>
                    <a:pt x="305610" y="98648"/>
                    <a:pt x="309575" y="98684"/>
                    <a:pt x="309682" y="97220"/>
                  </a:cubicBezTo>
                  <a:cubicBezTo>
                    <a:pt x="312361" y="97363"/>
                    <a:pt x="311861" y="97791"/>
                    <a:pt x="312183" y="98363"/>
                  </a:cubicBezTo>
                  <a:cubicBezTo>
                    <a:pt x="312183" y="97720"/>
                    <a:pt x="314540" y="97541"/>
                    <a:pt x="316647" y="97613"/>
                  </a:cubicBezTo>
                  <a:lnTo>
                    <a:pt x="315683" y="97827"/>
                  </a:lnTo>
                  <a:lnTo>
                    <a:pt x="321684" y="97899"/>
                  </a:lnTo>
                  <a:lnTo>
                    <a:pt x="320576" y="96613"/>
                  </a:lnTo>
                  <a:cubicBezTo>
                    <a:pt x="323755" y="97148"/>
                    <a:pt x="321327" y="98148"/>
                    <a:pt x="324363" y="98005"/>
                  </a:cubicBezTo>
                  <a:lnTo>
                    <a:pt x="324363" y="97006"/>
                  </a:lnTo>
                  <a:cubicBezTo>
                    <a:pt x="328756" y="97434"/>
                    <a:pt x="331256" y="99113"/>
                    <a:pt x="335471" y="100077"/>
                  </a:cubicBezTo>
                  <a:cubicBezTo>
                    <a:pt x="337293" y="100220"/>
                    <a:pt x="339114" y="100327"/>
                    <a:pt x="340936" y="100434"/>
                  </a:cubicBezTo>
                  <a:cubicBezTo>
                    <a:pt x="341722" y="104114"/>
                    <a:pt x="338864" y="106221"/>
                    <a:pt x="340293" y="110257"/>
                  </a:cubicBezTo>
                  <a:cubicBezTo>
                    <a:pt x="340114" y="109721"/>
                    <a:pt x="339900" y="110436"/>
                    <a:pt x="339722" y="110400"/>
                  </a:cubicBezTo>
                  <a:cubicBezTo>
                    <a:pt x="339757" y="112364"/>
                    <a:pt x="339686" y="114436"/>
                    <a:pt x="341186" y="114615"/>
                  </a:cubicBezTo>
                  <a:cubicBezTo>
                    <a:pt x="341043" y="116044"/>
                    <a:pt x="340615" y="115722"/>
                    <a:pt x="340043" y="115865"/>
                  </a:cubicBezTo>
                  <a:cubicBezTo>
                    <a:pt x="340686" y="115900"/>
                    <a:pt x="340865" y="117151"/>
                    <a:pt x="340829" y="118258"/>
                  </a:cubicBezTo>
                  <a:lnTo>
                    <a:pt x="340615" y="117722"/>
                  </a:lnTo>
                  <a:lnTo>
                    <a:pt x="340615" y="120901"/>
                  </a:lnTo>
                  <a:lnTo>
                    <a:pt x="341900" y="120365"/>
                  </a:lnTo>
                  <a:cubicBezTo>
                    <a:pt x="341436" y="122009"/>
                    <a:pt x="340365" y="120687"/>
                    <a:pt x="340543" y="122294"/>
                  </a:cubicBezTo>
                  <a:lnTo>
                    <a:pt x="341543" y="122366"/>
                  </a:lnTo>
                  <a:cubicBezTo>
                    <a:pt x="341186" y="124688"/>
                    <a:pt x="339543" y="125938"/>
                    <a:pt x="338614" y="128116"/>
                  </a:cubicBezTo>
                  <a:cubicBezTo>
                    <a:pt x="337543" y="137475"/>
                    <a:pt x="339579" y="147655"/>
                    <a:pt x="337436" y="156299"/>
                  </a:cubicBezTo>
                  <a:lnTo>
                    <a:pt x="336650" y="156656"/>
                  </a:lnTo>
                  <a:cubicBezTo>
                    <a:pt x="335543" y="156763"/>
                    <a:pt x="338221" y="159121"/>
                    <a:pt x="337186" y="159406"/>
                  </a:cubicBezTo>
                  <a:lnTo>
                    <a:pt x="337650" y="160442"/>
                  </a:lnTo>
                  <a:cubicBezTo>
                    <a:pt x="337436" y="160728"/>
                    <a:pt x="337221" y="161299"/>
                    <a:pt x="336971" y="160799"/>
                  </a:cubicBezTo>
                  <a:cubicBezTo>
                    <a:pt x="336900" y="161728"/>
                    <a:pt x="337078" y="161764"/>
                    <a:pt x="337400" y="162442"/>
                  </a:cubicBezTo>
                  <a:lnTo>
                    <a:pt x="336686" y="163442"/>
                  </a:lnTo>
                  <a:cubicBezTo>
                    <a:pt x="336007" y="167121"/>
                    <a:pt x="337257" y="170336"/>
                    <a:pt x="336900" y="174194"/>
                  </a:cubicBezTo>
                  <a:cubicBezTo>
                    <a:pt x="336436" y="175623"/>
                    <a:pt x="336221" y="177444"/>
                    <a:pt x="336185" y="179409"/>
                  </a:cubicBezTo>
                  <a:cubicBezTo>
                    <a:pt x="335150" y="179194"/>
                    <a:pt x="334007" y="179051"/>
                    <a:pt x="332899" y="178944"/>
                  </a:cubicBezTo>
                  <a:close/>
                  <a:moveTo>
                    <a:pt x="227458" y="167943"/>
                  </a:moveTo>
                  <a:cubicBezTo>
                    <a:pt x="228315" y="168014"/>
                    <a:pt x="228636" y="167871"/>
                    <a:pt x="226922" y="167193"/>
                  </a:cubicBezTo>
                  <a:cubicBezTo>
                    <a:pt x="226636" y="167300"/>
                    <a:pt x="226243" y="167336"/>
                    <a:pt x="225886" y="167371"/>
                  </a:cubicBezTo>
                  <a:cubicBezTo>
                    <a:pt x="225886" y="167336"/>
                    <a:pt x="225814" y="167300"/>
                    <a:pt x="225850" y="167228"/>
                  </a:cubicBezTo>
                  <a:cubicBezTo>
                    <a:pt x="223600" y="167014"/>
                    <a:pt x="223957" y="167264"/>
                    <a:pt x="224957" y="167514"/>
                  </a:cubicBezTo>
                  <a:cubicBezTo>
                    <a:pt x="224886" y="167586"/>
                    <a:pt x="224957" y="167693"/>
                    <a:pt x="225243" y="167907"/>
                  </a:cubicBezTo>
                  <a:cubicBezTo>
                    <a:pt x="223064" y="166800"/>
                    <a:pt x="218814" y="166764"/>
                    <a:pt x="218706" y="165800"/>
                  </a:cubicBezTo>
                  <a:cubicBezTo>
                    <a:pt x="212027" y="164728"/>
                    <a:pt x="207098" y="164728"/>
                    <a:pt x="201526" y="163799"/>
                  </a:cubicBezTo>
                  <a:cubicBezTo>
                    <a:pt x="201026" y="163192"/>
                    <a:pt x="202383" y="163050"/>
                    <a:pt x="204026" y="163264"/>
                  </a:cubicBezTo>
                  <a:lnTo>
                    <a:pt x="200097" y="162549"/>
                  </a:lnTo>
                  <a:cubicBezTo>
                    <a:pt x="200276" y="161871"/>
                    <a:pt x="202419" y="162692"/>
                    <a:pt x="203633" y="162835"/>
                  </a:cubicBezTo>
                  <a:cubicBezTo>
                    <a:pt x="199275" y="160692"/>
                    <a:pt x="193846" y="161692"/>
                    <a:pt x="188774" y="159227"/>
                  </a:cubicBezTo>
                  <a:lnTo>
                    <a:pt x="187524" y="159442"/>
                  </a:lnTo>
                  <a:lnTo>
                    <a:pt x="187238" y="159263"/>
                  </a:lnTo>
                  <a:cubicBezTo>
                    <a:pt x="187167" y="159549"/>
                    <a:pt x="185881" y="159584"/>
                    <a:pt x="185059" y="159442"/>
                  </a:cubicBezTo>
                  <a:cubicBezTo>
                    <a:pt x="184488" y="158620"/>
                    <a:pt x="185488" y="158156"/>
                    <a:pt x="182881" y="157370"/>
                  </a:cubicBezTo>
                  <a:cubicBezTo>
                    <a:pt x="180987" y="156156"/>
                    <a:pt x="176951" y="155834"/>
                    <a:pt x="174165" y="155155"/>
                  </a:cubicBezTo>
                  <a:cubicBezTo>
                    <a:pt x="175558" y="155763"/>
                    <a:pt x="174987" y="155906"/>
                    <a:pt x="174308" y="155906"/>
                  </a:cubicBezTo>
                  <a:cubicBezTo>
                    <a:pt x="173022" y="155477"/>
                    <a:pt x="172486" y="154656"/>
                    <a:pt x="171379" y="154548"/>
                  </a:cubicBezTo>
                  <a:lnTo>
                    <a:pt x="171558" y="153727"/>
                  </a:lnTo>
                  <a:cubicBezTo>
                    <a:pt x="171808" y="154656"/>
                    <a:pt x="167950" y="153191"/>
                    <a:pt x="167343" y="153334"/>
                  </a:cubicBezTo>
                  <a:cubicBezTo>
                    <a:pt x="166843" y="152476"/>
                    <a:pt x="169522" y="153620"/>
                    <a:pt x="169986" y="153334"/>
                  </a:cubicBezTo>
                  <a:cubicBezTo>
                    <a:pt x="167879" y="152512"/>
                    <a:pt x="167093" y="152227"/>
                    <a:pt x="166486" y="152012"/>
                  </a:cubicBezTo>
                  <a:cubicBezTo>
                    <a:pt x="166593" y="151155"/>
                    <a:pt x="166771" y="150333"/>
                    <a:pt x="166986" y="149583"/>
                  </a:cubicBezTo>
                  <a:lnTo>
                    <a:pt x="166200" y="149619"/>
                  </a:lnTo>
                  <a:cubicBezTo>
                    <a:pt x="167664" y="146012"/>
                    <a:pt x="166379" y="144404"/>
                    <a:pt x="167986" y="141190"/>
                  </a:cubicBezTo>
                  <a:lnTo>
                    <a:pt x="168165" y="141261"/>
                  </a:lnTo>
                  <a:cubicBezTo>
                    <a:pt x="167093" y="136618"/>
                    <a:pt x="170808" y="134867"/>
                    <a:pt x="169986" y="130116"/>
                  </a:cubicBezTo>
                  <a:cubicBezTo>
                    <a:pt x="170093" y="130724"/>
                    <a:pt x="170415" y="129974"/>
                    <a:pt x="170593" y="130045"/>
                  </a:cubicBezTo>
                  <a:cubicBezTo>
                    <a:pt x="170808" y="128009"/>
                    <a:pt x="171236" y="125866"/>
                    <a:pt x="169843" y="125473"/>
                  </a:cubicBezTo>
                  <a:cubicBezTo>
                    <a:pt x="170236" y="124044"/>
                    <a:pt x="170593" y="124402"/>
                    <a:pt x="171201" y="124366"/>
                  </a:cubicBezTo>
                  <a:cubicBezTo>
                    <a:pt x="170558" y="124223"/>
                    <a:pt x="170629" y="122902"/>
                    <a:pt x="170879" y="121758"/>
                  </a:cubicBezTo>
                  <a:lnTo>
                    <a:pt x="170986" y="122330"/>
                  </a:lnTo>
                  <a:cubicBezTo>
                    <a:pt x="171201" y="121223"/>
                    <a:pt x="171379" y="120115"/>
                    <a:pt x="171629" y="119044"/>
                  </a:cubicBezTo>
                  <a:lnTo>
                    <a:pt x="170272" y="119366"/>
                  </a:lnTo>
                  <a:cubicBezTo>
                    <a:pt x="171094" y="117758"/>
                    <a:pt x="171843" y="119330"/>
                    <a:pt x="172022" y="117615"/>
                  </a:cubicBezTo>
                  <a:lnTo>
                    <a:pt x="171022" y="117365"/>
                  </a:lnTo>
                  <a:cubicBezTo>
                    <a:pt x="171915" y="115043"/>
                    <a:pt x="173737" y="114079"/>
                    <a:pt x="175201" y="112079"/>
                  </a:cubicBezTo>
                  <a:cubicBezTo>
                    <a:pt x="177130" y="106721"/>
                    <a:pt x="178452" y="100827"/>
                    <a:pt x="180345" y="95362"/>
                  </a:cubicBezTo>
                  <a:cubicBezTo>
                    <a:pt x="190667" y="97041"/>
                    <a:pt x="195454" y="98005"/>
                    <a:pt x="208384" y="97791"/>
                  </a:cubicBezTo>
                  <a:cubicBezTo>
                    <a:pt x="215599" y="97970"/>
                    <a:pt x="223100" y="97720"/>
                    <a:pt x="230065" y="97613"/>
                  </a:cubicBezTo>
                  <a:cubicBezTo>
                    <a:pt x="233172" y="96613"/>
                    <a:pt x="238423" y="97577"/>
                    <a:pt x="242281" y="97006"/>
                  </a:cubicBezTo>
                  <a:cubicBezTo>
                    <a:pt x="242209" y="98220"/>
                    <a:pt x="242138" y="99363"/>
                    <a:pt x="241281" y="100863"/>
                  </a:cubicBezTo>
                  <a:lnTo>
                    <a:pt x="241102" y="100792"/>
                  </a:lnTo>
                  <a:cubicBezTo>
                    <a:pt x="242316" y="105078"/>
                    <a:pt x="238602" y="106685"/>
                    <a:pt x="239709" y="111079"/>
                  </a:cubicBezTo>
                  <a:cubicBezTo>
                    <a:pt x="239566" y="110543"/>
                    <a:pt x="239280" y="111222"/>
                    <a:pt x="239102" y="111150"/>
                  </a:cubicBezTo>
                  <a:cubicBezTo>
                    <a:pt x="238959" y="113043"/>
                    <a:pt x="238745" y="115043"/>
                    <a:pt x="240209" y="115329"/>
                  </a:cubicBezTo>
                  <a:cubicBezTo>
                    <a:pt x="239959" y="116687"/>
                    <a:pt x="239566" y="116365"/>
                    <a:pt x="238959" y="116436"/>
                  </a:cubicBezTo>
                  <a:cubicBezTo>
                    <a:pt x="239602" y="116544"/>
                    <a:pt x="239673" y="117758"/>
                    <a:pt x="239531" y="118830"/>
                  </a:cubicBezTo>
                  <a:lnTo>
                    <a:pt x="239352" y="118294"/>
                  </a:lnTo>
                  <a:lnTo>
                    <a:pt x="239066" y="121366"/>
                  </a:lnTo>
                  <a:lnTo>
                    <a:pt x="240388" y="120973"/>
                  </a:lnTo>
                  <a:cubicBezTo>
                    <a:pt x="239781" y="122509"/>
                    <a:pt x="238852" y="121151"/>
                    <a:pt x="238888" y="122723"/>
                  </a:cubicBezTo>
                  <a:lnTo>
                    <a:pt x="239888" y="122866"/>
                  </a:lnTo>
                  <a:cubicBezTo>
                    <a:pt x="239316" y="125045"/>
                    <a:pt x="237566" y="126116"/>
                    <a:pt x="236530" y="128152"/>
                  </a:cubicBezTo>
                  <a:cubicBezTo>
                    <a:pt x="234744" y="137082"/>
                    <a:pt x="236066" y="147012"/>
                    <a:pt x="233423" y="155191"/>
                  </a:cubicBezTo>
                  <a:lnTo>
                    <a:pt x="232637" y="155477"/>
                  </a:lnTo>
                  <a:cubicBezTo>
                    <a:pt x="231494" y="155513"/>
                    <a:pt x="234065" y="157977"/>
                    <a:pt x="232994" y="158192"/>
                  </a:cubicBezTo>
                  <a:lnTo>
                    <a:pt x="233387" y="159227"/>
                  </a:lnTo>
                  <a:cubicBezTo>
                    <a:pt x="233172" y="159478"/>
                    <a:pt x="232887" y="160049"/>
                    <a:pt x="232673" y="159513"/>
                  </a:cubicBezTo>
                  <a:cubicBezTo>
                    <a:pt x="232530" y="160406"/>
                    <a:pt x="232708" y="160442"/>
                    <a:pt x="232994" y="161121"/>
                  </a:cubicBezTo>
                  <a:lnTo>
                    <a:pt x="232208" y="162014"/>
                  </a:lnTo>
                  <a:cubicBezTo>
                    <a:pt x="231565" y="164407"/>
                    <a:pt x="231922" y="166657"/>
                    <a:pt x="231994" y="169014"/>
                  </a:cubicBezTo>
                  <a:cubicBezTo>
                    <a:pt x="231244" y="169122"/>
                    <a:pt x="230315" y="169122"/>
                    <a:pt x="228886" y="168729"/>
                  </a:cubicBezTo>
                  <a:cubicBezTo>
                    <a:pt x="230279" y="168336"/>
                    <a:pt x="228779" y="168157"/>
                    <a:pt x="227458" y="167943"/>
                  </a:cubicBezTo>
                  <a:close/>
                  <a:moveTo>
                    <a:pt x="187274" y="81754"/>
                  </a:moveTo>
                  <a:lnTo>
                    <a:pt x="187310" y="80575"/>
                  </a:lnTo>
                  <a:cubicBezTo>
                    <a:pt x="187631" y="80396"/>
                    <a:pt x="188131" y="79968"/>
                    <a:pt x="188095" y="80539"/>
                  </a:cubicBezTo>
                  <a:cubicBezTo>
                    <a:pt x="188596" y="79717"/>
                    <a:pt x="188453" y="79611"/>
                    <a:pt x="188489" y="78824"/>
                  </a:cubicBezTo>
                  <a:lnTo>
                    <a:pt x="189596" y="78217"/>
                  </a:lnTo>
                  <a:cubicBezTo>
                    <a:pt x="191846" y="75074"/>
                    <a:pt x="192417" y="71645"/>
                    <a:pt x="194739" y="68323"/>
                  </a:cubicBezTo>
                  <a:cubicBezTo>
                    <a:pt x="198490" y="64966"/>
                    <a:pt x="202669" y="56893"/>
                    <a:pt x="205490" y="52321"/>
                  </a:cubicBezTo>
                  <a:cubicBezTo>
                    <a:pt x="208598" y="46285"/>
                    <a:pt x="215956" y="43213"/>
                    <a:pt x="220707" y="38427"/>
                  </a:cubicBezTo>
                  <a:cubicBezTo>
                    <a:pt x="224350" y="37855"/>
                    <a:pt x="228136" y="36962"/>
                    <a:pt x="233530" y="36462"/>
                  </a:cubicBezTo>
                  <a:cubicBezTo>
                    <a:pt x="242781" y="36426"/>
                    <a:pt x="245281" y="37819"/>
                    <a:pt x="254818" y="36926"/>
                  </a:cubicBezTo>
                  <a:cubicBezTo>
                    <a:pt x="255211" y="36926"/>
                    <a:pt x="255640" y="36891"/>
                    <a:pt x="256033" y="36891"/>
                  </a:cubicBezTo>
                  <a:cubicBezTo>
                    <a:pt x="255390" y="40070"/>
                    <a:pt x="255211" y="43392"/>
                    <a:pt x="254140" y="48071"/>
                  </a:cubicBezTo>
                  <a:cubicBezTo>
                    <a:pt x="251711" y="55036"/>
                    <a:pt x="249818" y="56536"/>
                    <a:pt x="248389" y="64037"/>
                  </a:cubicBezTo>
                  <a:cubicBezTo>
                    <a:pt x="247353" y="67538"/>
                    <a:pt x="246710" y="71395"/>
                    <a:pt x="245996" y="74860"/>
                  </a:cubicBezTo>
                  <a:cubicBezTo>
                    <a:pt x="246674" y="76753"/>
                    <a:pt x="244924" y="79396"/>
                    <a:pt x="245388" y="81575"/>
                  </a:cubicBezTo>
                  <a:lnTo>
                    <a:pt x="244603" y="82182"/>
                  </a:lnTo>
                  <a:cubicBezTo>
                    <a:pt x="244746" y="82932"/>
                    <a:pt x="244781" y="83754"/>
                    <a:pt x="244281" y="84361"/>
                  </a:cubicBezTo>
                  <a:lnTo>
                    <a:pt x="244102" y="84289"/>
                  </a:lnTo>
                  <a:cubicBezTo>
                    <a:pt x="244317" y="85290"/>
                    <a:pt x="243924" y="86218"/>
                    <a:pt x="243924" y="86825"/>
                  </a:cubicBezTo>
                  <a:cubicBezTo>
                    <a:pt x="240959" y="86897"/>
                    <a:pt x="239352" y="86861"/>
                    <a:pt x="236387" y="86754"/>
                  </a:cubicBezTo>
                  <a:cubicBezTo>
                    <a:pt x="234459" y="87004"/>
                    <a:pt x="234137" y="88397"/>
                    <a:pt x="230672" y="88004"/>
                  </a:cubicBezTo>
                  <a:cubicBezTo>
                    <a:pt x="231815" y="87469"/>
                    <a:pt x="230387" y="87540"/>
                    <a:pt x="229101" y="87540"/>
                  </a:cubicBezTo>
                  <a:cubicBezTo>
                    <a:pt x="229922" y="87469"/>
                    <a:pt x="230172" y="87254"/>
                    <a:pt x="228493" y="86861"/>
                  </a:cubicBezTo>
                  <a:cubicBezTo>
                    <a:pt x="228244" y="87040"/>
                    <a:pt x="227886" y="87147"/>
                    <a:pt x="227529" y="87219"/>
                  </a:cubicBezTo>
                  <a:cubicBezTo>
                    <a:pt x="227529" y="87183"/>
                    <a:pt x="227458" y="87147"/>
                    <a:pt x="227493" y="87076"/>
                  </a:cubicBezTo>
                  <a:cubicBezTo>
                    <a:pt x="225315" y="87254"/>
                    <a:pt x="225707" y="87433"/>
                    <a:pt x="226707" y="87504"/>
                  </a:cubicBezTo>
                  <a:cubicBezTo>
                    <a:pt x="226672" y="87576"/>
                    <a:pt x="226743" y="87683"/>
                    <a:pt x="227065" y="87861"/>
                  </a:cubicBezTo>
                  <a:cubicBezTo>
                    <a:pt x="224814" y="87147"/>
                    <a:pt x="220814" y="87861"/>
                    <a:pt x="220564" y="86897"/>
                  </a:cubicBezTo>
                  <a:cubicBezTo>
                    <a:pt x="214063" y="87040"/>
                    <a:pt x="209420" y="88004"/>
                    <a:pt x="204062" y="88290"/>
                  </a:cubicBezTo>
                  <a:cubicBezTo>
                    <a:pt x="203455" y="87790"/>
                    <a:pt x="204741" y="87397"/>
                    <a:pt x="206276" y="87219"/>
                  </a:cubicBezTo>
                  <a:lnTo>
                    <a:pt x="202454" y="87325"/>
                  </a:lnTo>
                  <a:cubicBezTo>
                    <a:pt x="202490" y="86647"/>
                    <a:pt x="204633" y="86968"/>
                    <a:pt x="205812" y="86825"/>
                  </a:cubicBezTo>
                  <a:cubicBezTo>
                    <a:pt x="201311" y="85647"/>
                    <a:pt x="196454" y="87754"/>
                    <a:pt x="191239" y="86433"/>
                  </a:cubicBezTo>
                  <a:lnTo>
                    <a:pt x="190131" y="86897"/>
                  </a:lnTo>
                  <a:lnTo>
                    <a:pt x="189810" y="86790"/>
                  </a:lnTo>
                  <a:cubicBezTo>
                    <a:pt x="189810" y="87076"/>
                    <a:pt x="188596" y="87397"/>
                    <a:pt x="187810" y="87433"/>
                  </a:cubicBezTo>
                  <a:cubicBezTo>
                    <a:pt x="187131" y="86754"/>
                    <a:pt x="187953" y="86075"/>
                    <a:pt x="185381" y="85861"/>
                  </a:cubicBezTo>
                  <a:cubicBezTo>
                    <a:pt x="185274" y="85826"/>
                    <a:pt x="185131" y="85826"/>
                    <a:pt x="184988" y="85790"/>
                  </a:cubicBezTo>
                  <a:cubicBezTo>
                    <a:pt x="185274" y="85397"/>
                    <a:pt x="185488" y="84968"/>
                    <a:pt x="185774" y="84575"/>
                  </a:cubicBezTo>
                  <a:lnTo>
                    <a:pt x="186631" y="84540"/>
                  </a:lnTo>
                  <a:cubicBezTo>
                    <a:pt x="187631" y="84933"/>
                    <a:pt x="186202" y="81611"/>
                    <a:pt x="187274" y="81754"/>
                  </a:cubicBezTo>
                  <a:close/>
                  <a:moveTo>
                    <a:pt x="233851" y="27425"/>
                  </a:moveTo>
                  <a:cubicBezTo>
                    <a:pt x="234566" y="27532"/>
                    <a:pt x="234351" y="27818"/>
                    <a:pt x="233958" y="28032"/>
                  </a:cubicBezTo>
                  <a:cubicBezTo>
                    <a:pt x="233637" y="28068"/>
                    <a:pt x="233387" y="27997"/>
                    <a:pt x="233137" y="27925"/>
                  </a:cubicBezTo>
                  <a:cubicBezTo>
                    <a:pt x="233387" y="27747"/>
                    <a:pt x="233601" y="27604"/>
                    <a:pt x="233851" y="27425"/>
                  </a:cubicBezTo>
                  <a:close/>
                  <a:moveTo>
                    <a:pt x="268713" y="36212"/>
                  </a:moveTo>
                  <a:cubicBezTo>
                    <a:pt x="270820" y="35033"/>
                    <a:pt x="274571" y="36105"/>
                    <a:pt x="277071" y="35176"/>
                  </a:cubicBezTo>
                  <a:lnTo>
                    <a:pt x="278035" y="35784"/>
                  </a:lnTo>
                  <a:cubicBezTo>
                    <a:pt x="278893" y="35462"/>
                    <a:pt x="279893" y="35248"/>
                    <a:pt x="280786" y="35569"/>
                  </a:cubicBezTo>
                  <a:lnTo>
                    <a:pt x="280750" y="35748"/>
                  </a:lnTo>
                  <a:cubicBezTo>
                    <a:pt x="282036" y="35248"/>
                    <a:pt x="283500" y="35533"/>
                    <a:pt x="284143" y="35283"/>
                  </a:cubicBezTo>
                  <a:lnTo>
                    <a:pt x="284107" y="35462"/>
                  </a:lnTo>
                  <a:lnTo>
                    <a:pt x="285679" y="35355"/>
                  </a:lnTo>
                  <a:lnTo>
                    <a:pt x="285394" y="35605"/>
                  </a:lnTo>
                  <a:cubicBezTo>
                    <a:pt x="287644" y="35069"/>
                    <a:pt x="289965" y="35069"/>
                    <a:pt x="292001" y="35283"/>
                  </a:cubicBezTo>
                  <a:lnTo>
                    <a:pt x="291823" y="34534"/>
                  </a:lnTo>
                  <a:cubicBezTo>
                    <a:pt x="296216" y="35391"/>
                    <a:pt x="297788" y="33819"/>
                    <a:pt x="301753" y="34819"/>
                  </a:cubicBezTo>
                  <a:lnTo>
                    <a:pt x="301681" y="34998"/>
                  </a:lnTo>
                  <a:cubicBezTo>
                    <a:pt x="306682" y="32997"/>
                    <a:pt x="309575" y="36426"/>
                    <a:pt x="314718" y="34605"/>
                  </a:cubicBezTo>
                  <a:cubicBezTo>
                    <a:pt x="314076" y="34819"/>
                    <a:pt x="315004" y="34998"/>
                    <a:pt x="314933" y="35176"/>
                  </a:cubicBezTo>
                  <a:cubicBezTo>
                    <a:pt x="317290" y="34998"/>
                    <a:pt x="319826" y="34926"/>
                    <a:pt x="319898" y="33426"/>
                  </a:cubicBezTo>
                  <a:cubicBezTo>
                    <a:pt x="321612" y="33462"/>
                    <a:pt x="321291" y="33926"/>
                    <a:pt x="321505" y="34498"/>
                  </a:cubicBezTo>
                  <a:cubicBezTo>
                    <a:pt x="321505" y="33855"/>
                    <a:pt x="323005" y="33605"/>
                    <a:pt x="324363" y="33605"/>
                  </a:cubicBezTo>
                  <a:lnTo>
                    <a:pt x="323755" y="33855"/>
                  </a:lnTo>
                  <a:lnTo>
                    <a:pt x="327613" y="33712"/>
                  </a:lnTo>
                  <a:lnTo>
                    <a:pt x="326899" y="32462"/>
                  </a:lnTo>
                  <a:cubicBezTo>
                    <a:pt x="328934" y="32854"/>
                    <a:pt x="327399" y="33962"/>
                    <a:pt x="329363" y="33712"/>
                  </a:cubicBezTo>
                  <a:lnTo>
                    <a:pt x="329363" y="32712"/>
                  </a:lnTo>
                  <a:cubicBezTo>
                    <a:pt x="332185" y="32997"/>
                    <a:pt x="333828" y="34569"/>
                    <a:pt x="336543" y="35391"/>
                  </a:cubicBezTo>
                  <a:cubicBezTo>
                    <a:pt x="340114" y="35641"/>
                    <a:pt x="343794" y="35569"/>
                    <a:pt x="347473" y="35498"/>
                  </a:cubicBezTo>
                  <a:cubicBezTo>
                    <a:pt x="347508" y="37819"/>
                    <a:pt x="347580" y="40427"/>
                    <a:pt x="347365" y="43642"/>
                  </a:cubicBezTo>
                  <a:cubicBezTo>
                    <a:pt x="345937" y="51107"/>
                    <a:pt x="344329" y="52964"/>
                    <a:pt x="343865" y="60858"/>
                  </a:cubicBezTo>
                  <a:cubicBezTo>
                    <a:pt x="343258" y="64573"/>
                    <a:pt x="343115" y="68609"/>
                    <a:pt x="342865" y="72288"/>
                  </a:cubicBezTo>
                  <a:cubicBezTo>
                    <a:pt x="343758" y="74145"/>
                    <a:pt x="342293" y="77074"/>
                    <a:pt x="343008" y="79253"/>
                  </a:cubicBezTo>
                  <a:lnTo>
                    <a:pt x="342293" y="79968"/>
                  </a:lnTo>
                  <a:cubicBezTo>
                    <a:pt x="342544" y="80718"/>
                    <a:pt x="342651" y="81575"/>
                    <a:pt x="342222" y="82254"/>
                  </a:cubicBezTo>
                  <a:lnTo>
                    <a:pt x="342043" y="82182"/>
                  </a:lnTo>
                  <a:cubicBezTo>
                    <a:pt x="342401" y="83289"/>
                    <a:pt x="341972" y="84468"/>
                    <a:pt x="342150" y="85004"/>
                  </a:cubicBezTo>
                  <a:lnTo>
                    <a:pt x="341972" y="84933"/>
                  </a:lnTo>
                  <a:lnTo>
                    <a:pt x="341900" y="86218"/>
                  </a:lnTo>
                  <a:lnTo>
                    <a:pt x="341651" y="85968"/>
                  </a:lnTo>
                  <a:cubicBezTo>
                    <a:pt x="341865" y="87397"/>
                    <a:pt x="341758" y="88790"/>
                    <a:pt x="341579" y="90112"/>
                  </a:cubicBezTo>
                  <a:cubicBezTo>
                    <a:pt x="338329" y="89504"/>
                    <a:pt x="334328" y="88826"/>
                    <a:pt x="330756" y="88469"/>
                  </a:cubicBezTo>
                  <a:cubicBezTo>
                    <a:pt x="331113" y="89219"/>
                    <a:pt x="329935" y="89147"/>
                    <a:pt x="328720" y="89219"/>
                  </a:cubicBezTo>
                  <a:lnTo>
                    <a:pt x="328613" y="88576"/>
                  </a:lnTo>
                  <a:cubicBezTo>
                    <a:pt x="323862" y="89219"/>
                    <a:pt x="326970" y="87076"/>
                    <a:pt x="322255" y="87540"/>
                  </a:cubicBezTo>
                  <a:lnTo>
                    <a:pt x="321398" y="88397"/>
                  </a:lnTo>
                  <a:cubicBezTo>
                    <a:pt x="317112" y="89469"/>
                    <a:pt x="319183" y="86933"/>
                    <a:pt x="314433" y="88469"/>
                  </a:cubicBezTo>
                  <a:cubicBezTo>
                    <a:pt x="316290" y="88433"/>
                    <a:pt x="315219" y="89933"/>
                    <a:pt x="312968" y="89540"/>
                  </a:cubicBezTo>
                  <a:lnTo>
                    <a:pt x="313575" y="88933"/>
                  </a:lnTo>
                  <a:cubicBezTo>
                    <a:pt x="312325" y="89005"/>
                    <a:pt x="311861" y="89254"/>
                    <a:pt x="311040" y="89076"/>
                  </a:cubicBezTo>
                  <a:cubicBezTo>
                    <a:pt x="311790" y="88790"/>
                    <a:pt x="311468" y="88183"/>
                    <a:pt x="309611" y="88218"/>
                  </a:cubicBezTo>
                  <a:lnTo>
                    <a:pt x="310897" y="87504"/>
                  </a:lnTo>
                  <a:lnTo>
                    <a:pt x="307360" y="88504"/>
                  </a:lnTo>
                  <a:cubicBezTo>
                    <a:pt x="304682" y="87718"/>
                    <a:pt x="300359" y="88361"/>
                    <a:pt x="299288" y="87433"/>
                  </a:cubicBezTo>
                  <a:cubicBezTo>
                    <a:pt x="299288" y="87433"/>
                    <a:pt x="293502" y="86754"/>
                    <a:pt x="292108" y="87683"/>
                  </a:cubicBezTo>
                  <a:cubicBezTo>
                    <a:pt x="293287" y="87111"/>
                    <a:pt x="290108" y="86790"/>
                    <a:pt x="291037" y="86111"/>
                  </a:cubicBezTo>
                  <a:cubicBezTo>
                    <a:pt x="289501" y="86719"/>
                    <a:pt x="285036" y="87147"/>
                    <a:pt x="283286" y="86361"/>
                  </a:cubicBezTo>
                  <a:lnTo>
                    <a:pt x="283643" y="86290"/>
                  </a:lnTo>
                  <a:cubicBezTo>
                    <a:pt x="277071" y="85290"/>
                    <a:pt x="272356" y="86933"/>
                    <a:pt x="266462" y="85861"/>
                  </a:cubicBezTo>
                  <a:cubicBezTo>
                    <a:pt x="266712" y="86611"/>
                    <a:pt x="263605" y="86111"/>
                    <a:pt x="264355" y="87111"/>
                  </a:cubicBezTo>
                  <a:cubicBezTo>
                    <a:pt x="259997" y="87647"/>
                    <a:pt x="256247" y="86326"/>
                    <a:pt x="253604" y="86540"/>
                  </a:cubicBezTo>
                  <a:cubicBezTo>
                    <a:pt x="253925" y="85932"/>
                    <a:pt x="254497" y="85754"/>
                    <a:pt x="254711" y="85254"/>
                  </a:cubicBezTo>
                  <a:lnTo>
                    <a:pt x="254783" y="85611"/>
                  </a:lnTo>
                  <a:cubicBezTo>
                    <a:pt x="255140" y="83004"/>
                    <a:pt x="255282" y="82289"/>
                    <a:pt x="255783" y="80396"/>
                  </a:cubicBezTo>
                  <a:cubicBezTo>
                    <a:pt x="255711" y="79396"/>
                    <a:pt x="254425" y="78896"/>
                    <a:pt x="255140" y="77289"/>
                  </a:cubicBezTo>
                  <a:cubicBezTo>
                    <a:pt x="255532" y="77967"/>
                    <a:pt x="255604" y="77253"/>
                    <a:pt x="255783" y="76610"/>
                  </a:cubicBezTo>
                  <a:cubicBezTo>
                    <a:pt x="255747" y="77038"/>
                    <a:pt x="255926" y="77217"/>
                    <a:pt x="256497" y="76467"/>
                  </a:cubicBezTo>
                  <a:cubicBezTo>
                    <a:pt x="256354" y="76324"/>
                    <a:pt x="256318" y="76110"/>
                    <a:pt x="256283" y="75931"/>
                  </a:cubicBezTo>
                  <a:cubicBezTo>
                    <a:pt x="256318" y="75931"/>
                    <a:pt x="256354" y="75896"/>
                    <a:pt x="256425" y="75931"/>
                  </a:cubicBezTo>
                  <a:cubicBezTo>
                    <a:pt x="256497" y="74824"/>
                    <a:pt x="256283" y="74967"/>
                    <a:pt x="256104" y="75431"/>
                  </a:cubicBezTo>
                  <a:cubicBezTo>
                    <a:pt x="256033" y="75396"/>
                    <a:pt x="255926" y="75396"/>
                    <a:pt x="255711" y="75503"/>
                  </a:cubicBezTo>
                  <a:cubicBezTo>
                    <a:pt x="256675" y="74574"/>
                    <a:pt x="256461" y="72467"/>
                    <a:pt x="257390" y="72538"/>
                  </a:cubicBezTo>
                  <a:cubicBezTo>
                    <a:pt x="257997" y="69324"/>
                    <a:pt x="257640" y="66823"/>
                    <a:pt x="257961" y="64108"/>
                  </a:cubicBezTo>
                  <a:cubicBezTo>
                    <a:pt x="258533" y="63930"/>
                    <a:pt x="258747" y="64680"/>
                    <a:pt x="258747" y="65466"/>
                  </a:cubicBezTo>
                  <a:lnTo>
                    <a:pt x="259069" y="63573"/>
                  </a:lnTo>
                  <a:cubicBezTo>
                    <a:pt x="259747" y="63787"/>
                    <a:pt x="259140" y="64751"/>
                    <a:pt x="259140" y="65359"/>
                  </a:cubicBezTo>
                  <a:cubicBezTo>
                    <a:pt x="260819" y="63466"/>
                    <a:pt x="259319" y="60501"/>
                    <a:pt x="261069" y="58215"/>
                  </a:cubicBezTo>
                  <a:lnTo>
                    <a:pt x="260676" y="57536"/>
                  </a:lnTo>
                  <a:lnTo>
                    <a:pt x="260819" y="57393"/>
                  </a:lnTo>
                  <a:cubicBezTo>
                    <a:pt x="260533" y="57322"/>
                    <a:pt x="260319" y="56643"/>
                    <a:pt x="260355" y="56215"/>
                  </a:cubicBezTo>
                  <a:cubicBezTo>
                    <a:pt x="261033" y="56000"/>
                    <a:pt x="261676" y="56643"/>
                    <a:pt x="262033" y="55322"/>
                  </a:cubicBezTo>
                  <a:cubicBezTo>
                    <a:pt x="262891" y="54464"/>
                    <a:pt x="262533" y="52357"/>
                    <a:pt x="262640" y="50964"/>
                  </a:cubicBezTo>
                  <a:cubicBezTo>
                    <a:pt x="262319" y="51642"/>
                    <a:pt x="262069" y="51321"/>
                    <a:pt x="261962" y="50964"/>
                  </a:cubicBezTo>
                  <a:cubicBezTo>
                    <a:pt x="262141" y="50321"/>
                    <a:pt x="262819" y="50143"/>
                    <a:pt x="262748" y="49571"/>
                  </a:cubicBezTo>
                  <a:lnTo>
                    <a:pt x="263569" y="49749"/>
                  </a:lnTo>
                  <a:cubicBezTo>
                    <a:pt x="262748" y="49785"/>
                    <a:pt x="263284" y="47857"/>
                    <a:pt x="263034" y="47499"/>
                  </a:cubicBezTo>
                  <a:cubicBezTo>
                    <a:pt x="263712" y="47321"/>
                    <a:pt x="263248" y="48642"/>
                    <a:pt x="263605" y="48928"/>
                  </a:cubicBezTo>
                  <a:cubicBezTo>
                    <a:pt x="264319" y="46356"/>
                    <a:pt x="263962" y="47642"/>
                    <a:pt x="264676" y="45070"/>
                  </a:cubicBezTo>
                  <a:cubicBezTo>
                    <a:pt x="264498" y="43534"/>
                    <a:pt x="263855" y="45106"/>
                    <a:pt x="263391" y="44213"/>
                  </a:cubicBezTo>
                  <a:cubicBezTo>
                    <a:pt x="263605" y="42963"/>
                    <a:pt x="263426" y="41606"/>
                    <a:pt x="264319" y="40391"/>
                  </a:cubicBezTo>
                  <a:lnTo>
                    <a:pt x="263498" y="40606"/>
                  </a:lnTo>
                  <a:cubicBezTo>
                    <a:pt x="263641" y="38677"/>
                    <a:pt x="264034" y="37462"/>
                    <a:pt x="264748" y="36391"/>
                  </a:cubicBezTo>
                  <a:cubicBezTo>
                    <a:pt x="266070" y="36391"/>
                    <a:pt x="267427" y="36284"/>
                    <a:pt x="268713" y="36212"/>
                  </a:cubicBezTo>
                  <a:close/>
                  <a:moveTo>
                    <a:pt x="348544" y="25532"/>
                  </a:moveTo>
                  <a:lnTo>
                    <a:pt x="348687" y="25389"/>
                  </a:lnTo>
                  <a:cubicBezTo>
                    <a:pt x="348687" y="25425"/>
                    <a:pt x="348651" y="25497"/>
                    <a:pt x="348651" y="25532"/>
                  </a:cubicBezTo>
                  <a:lnTo>
                    <a:pt x="348544" y="25532"/>
                  </a:lnTo>
                  <a:close/>
                  <a:moveTo>
                    <a:pt x="378262" y="36677"/>
                  </a:moveTo>
                  <a:lnTo>
                    <a:pt x="379441" y="37426"/>
                  </a:lnTo>
                  <a:cubicBezTo>
                    <a:pt x="383906" y="38248"/>
                    <a:pt x="387799" y="37105"/>
                    <a:pt x="392514" y="37712"/>
                  </a:cubicBezTo>
                  <a:cubicBezTo>
                    <a:pt x="396050" y="38855"/>
                    <a:pt x="401622" y="39069"/>
                    <a:pt x="406837" y="38998"/>
                  </a:cubicBezTo>
                  <a:cubicBezTo>
                    <a:pt x="407837" y="47428"/>
                    <a:pt x="410659" y="52428"/>
                    <a:pt x="412909" y="63215"/>
                  </a:cubicBezTo>
                  <a:cubicBezTo>
                    <a:pt x="414052" y="74002"/>
                    <a:pt x="412981" y="76932"/>
                    <a:pt x="414302" y="87969"/>
                  </a:cubicBezTo>
                  <a:cubicBezTo>
                    <a:pt x="414374" y="90897"/>
                    <a:pt x="414552" y="93969"/>
                    <a:pt x="414731" y="96970"/>
                  </a:cubicBezTo>
                  <a:cubicBezTo>
                    <a:pt x="411731" y="96648"/>
                    <a:pt x="409123" y="95541"/>
                    <a:pt x="406873" y="96184"/>
                  </a:cubicBezTo>
                  <a:cubicBezTo>
                    <a:pt x="402229" y="96327"/>
                    <a:pt x="403944" y="93969"/>
                    <a:pt x="399050" y="94862"/>
                  </a:cubicBezTo>
                  <a:lnTo>
                    <a:pt x="397264" y="93827"/>
                  </a:lnTo>
                  <a:cubicBezTo>
                    <a:pt x="395229" y="93541"/>
                    <a:pt x="395729" y="94791"/>
                    <a:pt x="393478" y="94184"/>
                  </a:cubicBezTo>
                  <a:cubicBezTo>
                    <a:pt x="393657" y="93648"/>
                    <a:pt x="390657" y="93505"/>
                    <a:pt x="392014" y="93112"/>
                  </a:cubicBezTo>
                  <a:cubicBezTo>
                    <a:pt x="386942" y="91862"/>
                    <a:pt x="381477" y="93469"/>
                    <a:pt x="374797" y="91576"/>
                  </a:cubicBezTo>
                  <a:cubicBezTo>
                    <a:pt x="373262" y="92541"/>
                    <a:pt x="369868" y="91684"/>
                    <a:pt x="368725" y="92398"/>
                  </a:cubicBezTo>
                  <a:cubicBezTo>
                    <a:pt x="368582" y="91933"/>
                    <a:pt x="361903" y="91826"/>
                    <a:pt x="365796" y="91112"/>
                  </a:cubicBezTo>
                  <a:cubicBezTo>
                    <a:pt x="366118" y="91040"/>
                    <a:pt x="366725" y="91112"/>
                    <a:pt x="366654" y="91290"/>
                  </a:cubicBezTo>
                  <a:lnTo>
                    <a:pt x="367154" y="90683"/>
                  </a:lnTo>
                  <a:cubicBezTo>
                    <a:pt x="363367" y="89219"/>
                    <a:pt x="360081" y="90826"/>
                    <a:pt x="356259" y="90433"/>
                  </a:cubicBezTo>
                  <a:cubicBezTo>
                    <a:pt x="357367" y="90719"/>
                    <a:pt x="358903" y="90755"/>
                    <a:pt x="357867" y="91112"/>
                  </a:cubicBezTo>
                  <a:lnTo>
                    <a:pt x="354331" y="90791"/>
                  </a:lnTo>
                  <a:lnTo>
                    <a:pt x="355116" y="90290"/>
                  </a:lnTo>
                  <a:lnTo>
                    <a:pt x="351830" y="89898"/>
                  </a:lnTo>
                  <a:cubicBezTo>
                    <a:pt x="352080" y="87325"/>
                    <a:pt x="354045" y="85468"/>
                    <a:pt x="351616" y="84218"/>
                  </a:cubicBezTo>
                  <a:cubicBezTo>
                    <a:pt x="351616" y="82754"/>
                    <a:pt x="352509" y="82575"/>
                    <a:pt x="352723" y="81861"/>
                  </a:cubicBezTo>
                  <a:lnTo>
                    <a:pt x="352830" y="82218"/>
                  </a:lnTo>
                  <a:cubicBezTo>
                    <a:pt x="352902" y="79468"/>
                    <a:pt x="352938" y="78682"/>
                    <a:pt x="353259" y="76681"/>
                  </a:cubicBezTo>
                  <a:cubicBezTo>
                    <a:pt x="353080" y="75645"/>
                    <a:pt x="351759" y="75324"/>
                    <a:pt x="352295" y="73574"/>
                  </a:cubicBezTo>
                  <a:cubicBezTo>
                    <a:pt x="352759" y="74217"/>
                    <a:pt x="352759" y="73467"/>
                    <a:pt x="352830" y="72788"/>
                  </a:cubicBezTo>
                  <a:cubicBezTo>
                    <a:pt x="352866" y="73217"/>
                    <a:pt x="353045" y="73396"/>
                    <a:pt x="353509" y="72538"/>
                  </a:cubicBezTo>
                  <a:cubicBezTo>
                    <a:pt x="353366" y="72395"/>
                    <a:pt x="353259" y="72181"/>
                    <a:pt x="353223" y="72002"/>
                  </a:cubicBezTo>
                  <a:cubicBezTo>
                    <a:pt x="353259" y="72002"/>
                    <a:pt x="353295" y="71967"/>
                    <a:pt x="353366" y="72002"/>
                  </a:cubicBezTo>
                  <a:cubicBezTo>
                    <a:pt x="353295" y="70859"/>
                    <a:pt x="353116" y="71038"/>
                    <a:pt x="352973" y="71538"/>
                  </a:cubicBezTo>
                  <a:cubicBezTo>
                    <a:pt x="352902" y="71502"/>
                    <a:pt x="352795" y="71538"/>
                    <a:pt x="352616" y="71681"/>
                  </a:cubicBezTo>
                  <a:cubicBezTo>
                    <a:pt x="353473" y="70609"/>
                    <a:pt x="352973" y="68431"/>
                    <a:pt x="353902" y="68395"/>
                  </a:cubicBezTo>
                  <a:cubicBezTo>
                    <a:pt x="354081" y="65001"/>
                    <a:pt x="353438" y="62465"/>
                    <a:pt x="353438" y="59608"/>
                  </a:cubicBezTo>
                  <a:cubicBezTo>
                    <a:pt x="353973" y="59358"/>
                    <a:pt x="354295" y="60072"/>
                    <a:pt x="354366" y="60894"/>
                  </a:cubicBezTo>
                  <a:lnTo>
                    <a:pt x="354438" y="58893"/>
                  </a:lnTo>
                  <a:cubicBezTo>
                    <a:pt x="355116" y="59001"/>
                    <a:pt x="354688" y="60108"/>
                    <a:pt x="354759" y="60715"/>
                  </a:cubicBezTo>
                  <a:cubicBezTo>
                    <a:pt x="356188" y="58501"/>
                    <a:pt x="354295" y="55679"/>
                    <a:pt x="355688" y="53036"/>
                  </a:cubicBezTo>
                  <a:lnTo>
                    <a:pt x="355224" y="52393"/>
                  </a:lnTo>
                  <a:lnTo>
                    <a:pt x="355331" y="52250"/>
                  </a:lnTo>
                  <a:cubicBezTo>
                    <a:pt x="355045" y="52214"/>
                    <a:pt x="354724" y="51535"/>
                    <a:pt x="354688" y="51107"/>
                  </a:cubicBezTo>
                  <a:cubicBezTo>
                    <a:pt x="355331" y="50785"/>
                    <a:pt x="356081" y="51321"/>
                    <a:pt x="356224" y="49928"/>
                  </a:cubicBezTo>
                  <a:cubicBezTo>
                    <a:pt x="356938" y="48928"/>
                    <a:pt x="356367" y="46785"/>
                    <a:pt x="356224" y="45320"/>
                  </a:cubicBezTo>
                  <a:cubicBezTo>
                    <a:pt x="356009" y="46071"/>
                    <a:pt x="355724" y="45785"/>
                    <a:pt x="355545" y="45427"/>
                  </a:cubicBezTo>
                  <a:cubicBezTo>
                    <a:pt x="355616" y="44749"/>
                    <a:pt x="356295" y="44427"/>
                    <a:pt x="356081" y="43856"/>
                  </a:cubicBezTo>
                  <a:lnTo>
                    <a:pt x="356902" y="43892"/>
                  </a:lnTo>
                  <a:cubicBezTo>
                    <a:pt x="356081" y="44070"/>
                    <a:pt x="356331" y="41963"/>
                    <a:pt x="356045" y="41677"/>
                  </a:cubicBezTo>
                  <a:cubicBezTo>
                    <a:pt x="356688" y="41355"/>
                    <a:pt x="356402" y="42820"/>
                    <a:pt x="356831" y="43070"/>
                  </a:cubicBezTo>
                  <a:cubicBezTo>
                    <a:pt x="357152" y="40284"/>
                    <a:pt x="356974" y="41677"/>
                    <a:pt x="357295" y="38927"/>
                  </a:cubicBezTo>
                  <a:cubicBezTo>
                    <a:pt x="356902" y="37355"/>
                    <a:pt x="356474" y="39069"/>
                    <a:pt x="355867" y="38284"/>
                  </a:cubicBezTo>
                  <a:cubicBezTo>
                    <a:pt x="355902" y="37319"/>
                    <a:pt x="355688" y="36319"/>
                    <a:pt x="355867" y="35283"/>
                  </a:cubicBezTo>
                  <a:cubicBezTo>
                    <a:pt x="361010" y="35212"/>
                    <a:pt x="366082" y="35355"/>
                    <a:pt x="370761" y="36391"/>
                  </a:cubicBezTo>
                  <a:lnTo>
                    <a:pt x="371190" y="37177"/>
                  </a:lnTo>
                  <a:cubicBezTo>
                    <a:pt x="371333" y="38284"/>
                    <a:pt x="374190" y="35712"/>
                    <a:pt x="374547" y="36748"/>
                  </a:cubicBezTo>
                  <a:lnTo>
                    <a:pt x="375798" y="36319"/>
                  </a:lnTo>
                  <a:cubicBezTo>
                    <a:pt x="376119" y="36534"/>
                    <a:pt x="376833" y="36784"/>
                    <a:pt x="376226" y="36998"/>
                  </a:cubicBezTo>
                  <a:cubicBezTo>
                    <a:pt x="377405" y="37141"/>
                    <a:pt x="377441" y="36962"/>
                    <a:pt x="378262" y="36677"/>
                  </a:cubicBezTo>
                  <a:close/>
                  <a:moveTo>
                    <a:pt x="509779" y="106221"/>
                  </a:moveTo>
                  <a:cubicBezTo>
                    <a:pt x="509814" y="106364"/>
                    <a:pt x="509850" y="106471"/>
                    <a:pt x="509886" y="106542"/>
                  </a:cubicBezTo>
                  <a:cubicBezTo>
                    <a:pt x="509850" y="106542"/>
                    <a:pt x="509850" y="106542"/>
                    <a:pt x="509814" y="106542"/>
                  </a:cubicBezTo>
                  <a:cubicBezTo>
                    <a:pt x="509814" y="106435"/>
                    <a:pt x="509779" y="106328"/>
                    <a:pt x="509779" y="106221"/>
                  </a:cubicBezTo>
                  <a:close/>
                  <a:moveTo>
                    <a:pt x="500277" y="114722"/>
                  </a:moveTo>
                  <a:cubicBezTo>
                    <a:pt x="500456" y="114793"/>
                    <a:pt x="500742" y="114829"/>
                    <a:pt x="501028" y="114793"/>
                  </a:cubicBezTo>
                  <a:cubicBezTo>
                    <a:pt x="501135" y="115686"/>
                    <a:pt x="501277" y="116544"/>
                    <a:pt x="501599" y="117294"/>
                  </a:cubicBezTo>
                  <a:lnTo>
                    <a:pt x="501063" y="118401"/>
                  </a:lnTo>
                  <a:cubicBezTo>
                    <a:pt x="501456" y="119330"/>
                    <a:pt x="501778" y="120473"/>
                    <a:pt x="501456" y="121437"/>
                  </a:cubicBezTo>
                  <a:lnTo>
                    <a:pt x="501277" y="121401"/>
                  </a:lnTo>
                  <a:cubicBezTo>
                    <a:pt x="501813" y="122830"/>
                    <a:pt x="501599" y="124437"/>
                    <a:pt x="501849" y="125152"/>
                  </a:cubicBezTo>
                  <a:lnTo>
                    <a:pt x="501671" y="125116"/>
                  </a:lnTo>
                  <a:lnTo>
                    <a:pt x="501813" y="126866"/>
                  </a:lnTo>
                  <a:lnTo>
                    <a:pt x="501527" y="126580"/>
                  </a:lnTo>
                  <a:cubicBezTo>
                    <a:pt x="502135" y="129081"/>
                    <a:pt x="502278" y="131653"/>
                    <a:pt x="502028" y="133939"/>
                  </a:cubicBezTo>
                  <a:lnTo>
                    <a:pt x="502778" y="133724"/>
                  </a:lnTo>
                  <a:cubicBezTo>
                    <a:pt x="501921" y="138618"/>
                    <a:pt x="503635" y="140404"/>
                    <a:pt x="502456" y="144833"/>
                  </a:cubicBezTo>
                  <a:lnTo>
                    <a:pt x="502278" y="144762"/>
                  </a:lnTo>
                  <a:cubicBezTo>
                    <a:pt x="504171" y="150405"/>
                    <a:pt x="500706" y="153512"/>
                    <a:pt x="502206" y="159335"/>
                  </a:cubicBezTo>
                  <a:cubicBezTo>
                    <a:pt x="502028" y="158620"/>
                    <a:pt x="501813" y="159620"/>
                    <a:pt x="501635" y="159549"/>
                  </a:cubicBezTo>
                  <a:cubicBezTo>
                    <a:pt x="501671" y="160549"/>
                    <a:pt x="501671" y="161585"/>
                    <a:pt x="501742" y="162478"/>
                  </a:cubicBezTo>
                  <a:cubicBezTo>
                    <a:pt x="499063" y="163621"/>
                    <a:pt x="495991" y="164907"/>
                    <a:pt x="495527" y="164157"/>
                  </a:cubicBezTo>
                  <a:cubicBezTo>
                    <a:pt x="488490" y="166300"/>
                    <a:pt x="478632" y="168907"/>
                    <a:pt x="474346" y="171193"/>
                  </a:cubicBezTo>
                  <a:lnTo>
                    <a:pt x="474596" y="170872"/>
                  </a:lnTo>
                  <a:cubicBezTo>
                    <a:pt x="472203" y="172372"/>
                    <a:pt x="471238" y="171765"/>
                    <a:pt x="468381" y="172872"/>
                  </a:cubicBezTo>
                  <a:cubicBezTo>
                    <a:pt x="468202" y="172801"/>
                    <a:pt x="467988" y="172801"/>
                    <a:pt x="467988" y="172729"/>
                  </a:cubicBezTo>
                  <a:cubicBezTo>
                    <a:pt x="465309" y="174265"/>
                    <a:pt x="459665" y="174694"/>
                    <a:pt x="457415" y="175587"/>
                  </a:cubicBezTo>
                  <a:lnTo>
                    <a:pt x="457165" y="175051"/>
                  </a:lnTo>
                  <a:lnTo>
                    <a:pt x="451414" y="176122"/>
                  </a:lnTo>
                  <a:lnTo>
                    <a:pt x="453593" y="175908"/>
                  </a:lnTo>
                  <a:cubicBezTo>
                    <a:pt x="453129" y="177587"/>
                    <a:pt x="449057" y="175623"/>
                    <a:pt x="445056" y="177337"/>
                  </a:cubicBezTo>
                  <a:cubicBezTo>
                    <a:pt x="441127" y="177766"/>
                    <a:pt x="437591" y="181980"/>
                    <a:pt x="433341" y="181587"/>
                  </a:cubicBezTo>
                  <a:cubicBezTo>
                    <a:pt x="431483" y="182552"/>
                    <a:pt x="434912" y="180194"/>
                    <a:pt x="432055" y="181087"/>
                  </a:cubicBezTo>
                  <a:cubicBezTo>
                    <a:pt x="431840" y="180266"/>
                    <a:pt x="433376" y="180409"/>
                    <a:pt x="432519" y="179837"/>
                  </a:cubicBezTo>
                  <a:cubicBezTo>
                    <a:pt x="429697" y="180552"/>
                    <a:pt x="427697" y="179516"/>
                    <a:pt x="424232" y="180480"/>
                  </a:cubicBezTo>
                  <a:lnTo>
                    <a:pt x="424018" y="179837"/>
                  </a:lnTo>
                  <a:cubicBezTo>
                    <a:pt x="421053" y="180980"/>
                    <a:pt x="418196" y="180659"/>
                    <a:pt x="415695" y="180694"/>
                  </a:cubicBezTo>
                  <a:cubicBezTo>
                    <a:pt x="415660" y="180373"/>
                    <a:pt x="415731" y="179944"/>
                    <a:pt x="415767" y="179516"/>
                  </a:cubicBezTo>
                  <a:lnTo>
                    <a:pt x="416410" y="179552"/>
                  </a:lnTo>
                  <a:cubicBezTo>
                    <a:pt x="416338" y="175837"/>
                    <a:pt x="418089" y="178587"/>
                    <a:pt x="418196" y="174944"/>
                  </a:cubicBezTo>
                  <a:lnTo>
                    <a:pt x="417446" y="174122"/>
                  </a:lnTo>
                  <a:cubicBezTo>
                    <a:pt x="416910" y="170693"/>
                    <a:pt x="419160" y="172729"/>
                    <a:pt x="418196" y="168800"/>
                  </a:cubicBezTo>
                  <a:cubicBezTo>
                    <a:pt x="418017" y="170229"/>
                    <a:pt x="416660" y="169157"/>
                    <a:pt x="417303" y="167514"/>
                  </a:cubicBezTo>
                  <a:lnTo>
                    <a:pt x="417803" y="168086"/>
                  </a:lnTo>
                  <a:cubicBezTo>
                    <a:pt x="417874" y="167121"/>
                    <a:pt x="417696" y="166728"/>
                    <a:pt x="417946" y="166121"/>
                  </a:cubicBezTo>
                  <a:cubicBezTo>
                    <a:pt x="418160" y="166764"/>
                    <a:pt x="418767" y="166621"/>
                    <a:pt x="418946" y="165193"/>
                  </a:cubicBezTo>
                  <a:lnTo>
                    <a:pt x="419517" y="166300"/>
                  </a:lnTo>
                  <a:lnTo>
                    <a:pt x="418946" y="163407"/>
                  </a:lnTo>
                  <a:cubicBezTo>
                    <a:pt x="420017" y="161478"/>
                    <a:pt x="419803" y="158085"/>
                    <a:pt x="420839" y="157406"/>
                  </a:cubicBezTo>
                  <a:cubicBezTo>
                    <a:pt x="420839" y="157406"/>
                    <a:pt x="422125" y="153084"/>
                    <a:pt x="421339" y="151905"/>
                  </a:cubicBezTo>
                  <a:cubicBezTo>
                    <a:pt x="421768" y="152905"/>
                    <a:pt x="422411" y="150512"/>
                    <a:pt x="422982" y="151298"/>
                  </a:cubicBezTo>
                  <a:cubicBezTo>
                    <a:pt x="422518" y="150012"/>
                    <a:pt x="422518" y="146547"/>
                    <a:pt x="423482" y="145297"/>
                  </a:cubicBezTo>
                  <a:lnTo>
                    <a:pt x="423518" y="145583"/>
                  </a:lnTo>
                  <a:cubicBezTo>
                    <a:pt x="425018" y="140654"/>
                    <a:pt x="423875" y="136832"/>
                    <a:pt x="425268" y="132367"/>
                  </a:cubicBezTo>
                  <a:cubicBezTo>
                    <a:pt x="424482" y="132474"/>
                    <a:pt x="425197" y="130116"/>
                    <a:pt x="424161" y="130617"/>
                  </a:cubicBezTo>
                  <a:cubicBezTo>
                    <a:pt x="423804" y="125830"/>
                    <a:pt x="426982" y="122187"/>
                    <a:pt x="424197" y="120223"/>
                  </a:cubicBezTo>
                  <a:cubicBezTo>
                    <a:pt x="424232" y="118079"/>
                    <a:pt x="425125" y="117722"/>
                    <a:pt x="425304" y="116615"/>
                  </a:cubicBezTo>
                  <a:lnTo>
                    <a:pt x="425447" y="117151"/>
                  </a:lnTo>
                  <a:cubicBezTo>
                    <a:pt x="425411" y="113079"/>
                    <a:pt x="425518" y="111936"/>
                    <a:pt x="425661" y="108936"/>
                  </a:cubicBezTo>
                  <a:cubicBezTo>
                    <a:pt x="425482" y="107900"/>
                    <a:pt x="424804" y="107435"/>
                    <a:pt x="424518" y="106435"/>
                  </a:cubicBezTo>
                  <a:cubicBezTo>
                    <a:pt x="433555" y="108292"/>
                    <a:pt x="448592" y="108614"/>
                    <a:pt x="457558" y="108864"/>
                  </a:cubicBezTo>
                  <a:cubicBezTo>
                    <a:pt x="471274" y="108685"/>
                    <a:pt x="486347" y="114901"/>
                    <a:pt x="500277" y="114722"/>
                  </a:cubicBezTo>
                  <a:close/>
                  <a:moveTo>
                    <a:pt x="511350" y="169622"/>
                  </a:moveTo>
                  <a:cubicBezTo>
                    <a:pt x="511315" y="169657"/>
                    <a:pt x="511315" y="169657"/>
                    <a:pt x="511279" y="169657"/>
                  </a:cubicBezTo>
                  <a:cubicBezTo>
                    <a:pt x="511315" y="169657"/>
                    <a:pt x="511315" y="169657"/>
                    <a:pt x="511350" y="169622"/>
                  </a:cubicBezTo>
                  <a:close/>
                  <a:moveTo>
                    <a:pt x="501813" y="162942"/>
                  </a:moveTo>
                  <a:cubicBezTo>
                    <a:pt x="501813" y="162978"/>
                    <a:pt x="501813" y="162978"/>
                    <a:pt x="501813" y="163014"/>
                  </a:cubicBezTo>
                  <a:cubicBezTo>
                    <a:pt x="501813" y="163014"/>
                    <a:pt x="501778" y="163014"/>
                    <a:pt x="501778" y="163050"/>
                  </a:cubicBezTo>
                  <a:cubicBezTo>
                    <a:pt x="501778" y="163014"/>
                    <a:pt x="501778" y="162978"/>
                    <a:pt x="501813" y="162942"/>
                  </a:cubicBezTo>
                  <a:close/>
                  <a:moveTo>
                    <a:pt x="342901" y="176122"/>
                  </a:moveTo>
                  <a:cubicBezTo>
                    <a:pt x="342186" y="175122"/>
                    <a:pt x="344079" y="177015"/>
                    <a:pt x="343544" y="175515"/>
                  </a:cubicBezTo>
                  <a:cubicBezTo>
                    <a:pt x="344365" y="175480"/>
                    <a:pt x="344044" y="176230"/>
                    <a:pt x="344722" y="175837"/>
                  </a:cubicBezTo>
                  <a:cubicBezTo>
                    <a:pt x="344365" y="174372"/>
                    <a:pt x="345615" y="173479"/>
                    <a:pt x="345115" y="171657"/>
                  </a:cubicBezTo>
                  <a:lnTo>
                    <a:pt x="345758" y="171586"/>
                  </a:lnTo>
                  <a:cubicBezTo>
                    <a:pt x="344615" y="169229"/>
                    <a:pt x="346723" y="167193"/>
                    <a:pt x="345651" y="165621"/>
                  </a:cubicBezTo>
                  <a:cubicBezTo>
                    <a:pt x="345187" y="163192"/>
                    <a:pt x="347616" y="164085"/>
                    <a:pt x="346437" y="161513"/>
                  </a:cubicBezTo>
                  <a:lnTo>
                    <a:pt x="347330" y="160585"/>
                  </a:lnTo>
                  <a:cubicBezTo>
                    <a:pt x="347508" y="159513"/>
                    <a:pt x="346294" y="159763"/>
                    <a:pt x="346758" y="158620"/>
                  </a:cubicBezTo>
                  <a:cubicBezTo>
                    <a:pt x="347294" y="158727"/>
                    <a:pt x="347258" y="157120"/>
                    <a:pt x="347758" y="157870"/>
                  </a:cubicBezTo>
                  <a:cubicBezTo>
                    <a:pt x="348687" y="155227"/>
                    <a:pt x="346794" y="152370"/>
                    <a:pt x="348401" y="148869"/>
                  </a:cubicBezTo>
                  <a:cubicBezTo>
                    <a:pt x="347365" y="148047"/>
                    <a:pt x="348080" y="146297"/>
                    <a:pt x="347330" y="145690"/>
                  </a:cubicBezTo>
                  <a:cubicBezTo>
                    <a:pt x="347794" y="145619"/>
                    <a:pt x="347580" y="142118"/>
                    <a:pt x="348508" y="144190"/>
                  </a:cubicBezTo>
                  <a:cubicBezTo>
                    <a:pt x="348580" y="144369"/>
                    <a:pt x="348544" y="144654"/>
                    <a:pt x="348365" y="144654"/>
                  </a:cubicBezTo>
                  <a:lnTo>
                    <a:pt x="348973" y="144940"/>
                  </a:lnTo>
                  <a:cubicBezTo>
                    <a:pt x="350259" y="142976"/>
                    <a:pt x="348508" y="141225"/>
                    <a:pt x="348830" y="139261"/>
                  </a:cubicBezTo>
                  <a:cubicBezTo>
                    <a:pt x="348580" y="139832"/>
                    <a:pt x="348580" y="140618"/>
                    <a:pt x="348187" y="140082"/>
                  </a:cubicBezTo>
                  <a:lnTo>
                    <a:pt x="348401" y="138225"/>
                  </a:lnTo>
                  <a:lnTo>
                    <a:pt x="348901" y="138653"/>
                  </a:lnTo>
                  <a:lnTo>
                    <a:pt x="349366" y="135903"/>
                  </a:lnTo>
                  <a:lnTo>
                    <a:pt x="348687" y="136260"/>
                  </a:lnTo>
                  <a:cubicBezTo>
                    <a:pt x="349116" y="134939"/>
                    <a:pt x="350259" y="134510"/>
                    <a:pt x="349401" y="132938"/>
                  </a:cubicBezTo>
                  <a:cubicBezTo>
                    <a:pt x="348937" y="132224"/>
                    <a:pt x="348437" y="134153"/>
                    <a:pt x="348294" y="132724"/>
                  </a:cubicBezTo>
                  <a:cubicBezTo>
                    <a:pt x="348830" y="130938"/>
                    <a:pt x="349723" y="128295"/>
                    <a:pt x="350080" y="126009"/>
                  </a:cubicBezTo>
                  <a:cubicBezTo>
                    <a:pt x="349330" y="126188"/>
                    <a:pt x="349401" y="125545"/>
                    <a:pt x="349294" y="124902"/>
                  </a:cubicBezTo>
                  <a:lnTo>
                    <a:pt x="349937" y="124866"/>
                  </a:lnTo>
                  <a:cubicBezTo>
                    <a:pt x="349223" y="122366"/>
                    <a:pt x="351437" y="124080"/>
                    <a:pt x="350902" y="121580"/>
                  </a:cubicBezTo>
                  <a:lnTo>
                    <a:pt x="350044" y="121080"/>
                  </a:lnTo>
                  <a:cubicBezTo>
                    <a:pt x="348937" y="118794"/>
                    <a:pt x="351473" y="120008"/>
                    <a:pt x="349902" y="117437"/>
                  </a:cubicBezTo>
                  <a:cubicBezTo>
                    <a:pt x="349937" y="118401"/>
                    <a:pt x="348437" y="117794"/>
                    <a:pt x="348830" y="116615"/>
                  </a:cubicBezTo>
                  <a:lnTo>
                    <a:pt x="349437" y="116972"/>
                  </a:lnTo>
                  <a:cubicBezTo>
                    <a:pt x="349366" y="116293"/>
                    <a:pt x="349116" y="116079"/>
                    <a:pt x="349294" y="115651"/>
                  </a:cubicBezTo>
                  <a:cubicBezTo>
                    <a:pt x="349580" y="116079"/>
                    <a:pt x="350187" y="115936"/>
                    <a:pt x="350151" y="114972"/>
                  </a:cubicBezTo>
                  <a:lnTo>
                    <a:pt x="350866" y="115686"/>
                  </a:lnTo>
                  <a:lnTo>
                    <a:pt x="349866" y="113757"/>
                  </a:lnTo>
                  <a:cubicBezTo>
                    <a:pt x="350652" y="112400"/>
                    <a:pt x="350009" y="110114"/>
                    <a:pt x="350937" y="109614"/>
                  </a:cubicBezTo>
                  <a:cubicBezTo>
                    <a:pt x="350937" y="109614"/>
                    <a:pt x="351616" y="106614"/>
                    <a:pt x="350723" y="105864"/>
                  </a:cubicBezTo>
                  <a:cubicBezTo>
                    <a:pt x="351259" y="106542"/>
                    <a:pt x="351652" y="104864"/>
                    <a:pt x="352295" y="105435"/>
                  </a:cubicBezTo>
                  <a:cubicBezTo>
                    <a:pt x="351688" y="104578"/>
                    <a:pt x="351366" y="102220"/>
                    <a:pt x="352152" y="101363"/>
                  </a:cubicBezTo>
                  <a:lnTo>
                    <a:pt x="352223" y="101541"/>
                  </a:lnTo>
                  <a:cubicBezTo>
                    <a:pt x="352295" y="101292"/>
                    <a:pt x="352330" y="101078"/>
                    <a:pt x="352402" y="100827"/>
                  </a:cubicBezTo>
                  <a:cubicBezTo>
                    <a:pt x="364939" y="101113"/>
                    <a:pt x="377548" y="101149"/>
                    <a:pt x="388799" y="103292"/>
                  </a:cubicBezTo>
                  <a:lnTo>
                    <a:pt x="389478" y="104114"/>
                  </a:lnTo>
                  <a:cubicBezTo>
                    <a:pt x="389692" y="105256"/>
                    <a:pt x="394157" y="102828"/>
                    <a:pt x="394693" y="103899"/>
                  </a:cubicBezTo>
                  <a:lnTo>
                    <a:pt x="396657" y="103542"/>
                  </a:lnTo>
                  <a:cubicBezTo>
                    <a:pt x="397193" y="103792"/>
                    <a:pt x="398300" y="104078"/>
                    <a:pt x="397336" y="104256"/>
                  </a:cubicBezTo>
                  <a:cubicBezTo>
                    <a:pt x="399086" y="104435"/>
                    <a:pt x="399158" y="104256"/>
                    <a:pt x="400479" y="104042"/>
                  </a:cubicBezTo>
                  <a:lnTo>
                    <a:pt x="402337" y="104899"/>
                  </a:lnTo>
                  <a:cubicBezTo>
                    <a:pt x="406837" y="105649"/>
                    <a:pt x="410945" y="105578"/>
                    <a:pt x="415303" y="105685"/>
                  </a:cubicBezTo>
                  <a:cubicBezTo>
                    <a:pt x="415624" y="108186"/>
                    <a:pt x="414981" y="111507"/>
                    <a:pt x="415552" y="113936"/>
                  </a:cubicBezTo>
                  <a:lnTo>
                    <a:pt x="414874" y="115043"/>
                  </a:lnTo>
                  <a:cubicBezTo>
                    <a:pt x="415124" y="116079"/>
                    <a:pt x="415303" y="117258"/>
                    <a:pt x="414874" y="118258"/>
                  </a:cubicBezTo>
                  <a:lnTo>
                    <a:pt x="414695" y="118187"/>
                  </a:lnTo>
                  <a:cubicBezTo>
                    <a:pt x="415017" y="119723"/>
                    <a:pt x="414588" y="121401"/>
                    <a:pt x="414767" y="122151"/>
                  </a:cubicBezTo>
                  <a:lnTo>
                    <a:pt x="414588" y="122080"/>
                  </a:lnTo>
                  <a:lnTo>
                    <a:pt x="414517" y="123901"/>
                  </a:lnTo>
                  <a:lnTo>
                    <a:pt x="414302" y="123580"/>
                  </a:lnTo>
                  <a:cubicBezTo>
                    <a:pt x="414624" y="126259"/>
                    <a:pt x="414231" y="128938"/>
                    <a:pt x="413766" y="131295"/>
                  </a:cubicBezTo>
                  <a:lnTo>
                    <a:pt x="414552" y="131188"/>
                  </a:lnTo>
                  <a:cubicBezTo>
                    <a:pt x="413124" y="136153"/>
                    <a:pt x="414302" y="138225"/>
                    <a:pt x="412659" y="142690"/>
                  </a:cubicBezTo>
                  <a:lnTo>
                    <a:pt x="412481" y="142583"/>
                  </a:lnTo>
                  <a:cubicBezTo>
                    <a:pt x="413481" y="148690"/>
                    <a:pt x="409623" y="151477"/>
                    <a:pt x="410302" y="157763"/>
                  </a:cubicBezTo>
                  <a:cubicBezTo>
                    <a:pt x="410195" y="156977"/>
                    <a:pt x="409873" y="158013"/>
                    <a:pt x="409695" y="157906"/>
                  </a:cubicBezTo>
                  <a:cubicBezTo>
                    <a:pt x="409409" y="160692"/>
                    <a:pt x="408873" y="163621"/>
                    <a:pt x="410338" y="163978"/>
                  </a:cubicBezTo>
                  <a:cubicBezTo>
                    <a:pt x="409909" y="165978"/>
                    <a:pt x="409552" y="165514"/>
                    <a:pt x="408909" y="165657"/>
                  </a:cubicBezTo>
                  <a:cubicBezTo>
                    <a:pt x="409552" y="165764"/>
                    <a:pt x="409445" y="167586"/>
                    <a:pt x="409123" y="169122"/>
                  </a:cubicBezTo>
                  <a:lnTo>
                    <a:pt x="409016" y="168336"/>
                  </a:lnTo>
                  <a:lnTo>
                    <a:pt x="408230" y="172836"/>
                  </a:lnTo>
                  <a:lnTo>
                    <a:pt x="409623" y="172229"/>
                  </a:lnTo>
                  <a:cubicBezTo>
                    <a:pt x="408730" y="174515"/>
                    <a:pt x="408016" y="172515"/>
                    <a:pt x="407802" y="174836"/>
                  </a:cubicBezTo>
                  <a:lnTo>
                    <a:pt x="408802" y="175051"/>
                  </a:lnTo>
                  <a:cubicBezTo>
                    <a:pt x="408087" y="177480"/>
                    <a:pt x="406802" y="178980"/>
                    <a:pt x="405587" y="180802"/>
                  </a:cubicBezTo>
                  <a:cubicBezTo>
                    <a:pt x="405158" y="180873"/>
                    <a:pt x="404623" y="181016"/>
                    <a:pt x="404015" y="181230"/>
                  </a:cubicBezTo>
                  <a:lnTo>
                    <a:pt x="402051" y="180480"/>
                  </a:lnTo>
                  <a:cubicBezTo>
                    <a:pt x="399908" y="180480"/>
                    <a:pt x="400586" y="181659"/>
                    <a:pt x="398193" y="181373"/>
                  </a:cubicBezTo>
                  <a:cubicBezTo>
                    <a:pt x="398300" y="180837"/>
                    <a:pt x="395193" y="181087"/>
                    <a:pt x="396550" y="180516"/>
                  </a:cubicBezTo>
                  <a:cubicBezTo>
                    <a:pt x="391192" y="179766"/>
                    <a:pt x="385727" y="181980"/>
                    <a:pt x="378655" y="180694"/>
                  </a:cubicBezTo>
                  <a:cubicBezTo>
                    <a:pt x="377119" y="181838"/>
                    <a:pt x="373583" y="181194"/>
                    <a:pt x="372440" y="181944"/>
                  </a:cubicBezTo>
                  <a:cubicBezTo>
                    <a:pt x="372261" y="181480"/>
                    <a:pt x="365332" y="181766"/>
                    <a:pt x="369333" y="180802"/>
                  </a:cubicBezTo>
                  <a:cubicBezTo>
                    <a:pt x="369690" y="180730"/>
                    <a:pt x="370297" y="180730"/>
                    <a:pt x="370226" y="180945"/>
                  </a:cubicBezTo>
                  <a:lnTo>
                    <a:pt x="370690" y="180302"/>
                  </a:lnTo>
                  <a:cubicBezTo>
                    <a:pt x="366689" y="179051"/>
                    <a:pt x="363403" y="180873"/>
                    <a:pt x="359403" y="180623"/>
                  </a:cubicBezTo>
                  <a:cubicBezTo>
                    <a:pt x="360581" y="180837"/>
                    <a:pt x="362153" y="180802"/>
                    <a:pt x="361081" y="181230"/>
                  </a:cubicBezTo>
                  <a:lnTo>
                    <a:pt x="357402" y="181087"/>
                  </a:lnTo>
                  <a:lnTo>
                    <a:pt x="358188" y="180552"/>
                  </a:lnTo>
                  <a:cubicBezTo>
                    <a:pt x="356367" y="180445"/>
                    <a:pt x="354509" y="180302"/>
                    <a:pt x="352688" y="180087"/>
                  </a:cubicBezTo>
                  <a:lnTo>
                    <a:pt x="353438" y="180802"/>
                  </a:lnTo>
                  <a:cubicBezTo>
                    <a:pt x="350759" y="180337"/>
                    <a:pt x="349866" y="179159"/>
                    <a:pt x="346794" y="179944"/>
                  </a:cubicBezTo>
                  <a:cubicBezTo>
                    <a:pt x="345401" y="180409"/>
                    <a:pt x="349294" y="180945"/>
                    <a:pt x="346437" y="181016"/>
                  </a:cubicBezTo>
                  <a:cubicBezTo>
                    <a:pt x="345972" y="180945"/>
                    <a:pt x="345401" y="180837"/>
                    <a:pt x="344865" y="180730"/>
                  </a:cubicBezTo>
                  <a:cubicBezTo>
                    <a:pt x="344008" y="179194"/>
                    <a:pt x="342293" y="177623"/>
                    <a:pt x="342901" y="176122"/>
                  </a:cubicBezTo>
                  <a:close/>
                  <a:moveTo>
                    <a:pt x="144590" y="143440"/>
                  </a:moveTo>
                  <a:cubicBezTo>
                    <a:pt x="140304" y="141761"/>
                    <a:pt x="137089" y="140118"/>
                    <a:pt x="134446" y="139082"/>
                  </a:cubicBezTo>
                  <a:cubicBezTo>
                    <a:pt x="133267" y="138546"/>
                    <a:pt x="132267" y="138082"/>
                    <a:pt x="131374" y="137725"/>
                  </a:cubicBezTo>
                  <a:cubicBezTo>
                    <a:pt x="132231" y="133224"/>
                    <a:pt x="133124" y="129081"/>
                    <a:pt x="133839" y="125116"/>
                  </a:cubicBezTo>
                  <a:cubicBezTo>
                    <a:pt x="135089" y="118115"/>
                    <a:pt x="135660" y="111828"/>
                    <a:pt x="136232" y="105435"/>
                  </a:cubicBezTo>
                  <a:cubicBezTo>
                    <a:pt x="137946" y="103685"/>
                    <a:pt x="139482" y="90469"/>
                    <a:pt x="141232" y="86433"/>
                  </a:cubicBezTo>
                  <a:lnTo>
                    <a:pt x="141232" y="86861"/>
                  </a:lnTo>
                  <a:cubicBezTo>
                    <a:pt x="141304" y="86397"/>
                    <a:pt x="141447" y="85968"/>
                    <a:pt x="141518" y="85504"/>
                  </a:cubicBezTo>
                  <a:cubicBezTo>
                    <a:pt x="145733" y="88147"/>
                    <a:pt x="149841" y="89683"/>
                    <a:pt x="154056" y="90897"/>
                  </a:cubicBezTo>
                  <a:cubicBezTo>
                    <a:pt x="158627" y="92183"/>
                    <a:pt x="163485" y="92969"/>
                    <a:pt x="169415" y="93755"/>
                  </a:cubicBezTo>
                  <a:cubicBezTo>
                    <a:pt x="169093" y="95077"/>
                    <a:pt x="169308" y="96541"/>
                    <a:pt x="168700" y="97863"/>
                  </a:cubicBezTo>
                  <a:cubicBezTo>
                    <a:pt x="169129" y="97327"/>
                    <a:pt x="169379" y="96470"/>
                    <a:pt x="169557" y="97184"/>
                  </a:cubicBezTo>
                  <a:lnTo>
                    <a:pt x="168772" y="99077"/>
                  </a:lnTo>
                  <a:lnTo>
                    <a:pt x="168415" y="98505"/>
                  </a:lnTo>
                  <a:lnTo>
                    <a:pt x="167093" y="101292"/>
                  </a:lnTo>
                  <a:lnTo>
                    <a:pt x="167843" y="101113"/>
                  </a:lnTo>
                  <a:cubicBezTo>
                    <a:pt x="167022" y="102399"/>
                    <a:pt x="165736" y="102542"/>
                    <a:pt x="166129" y="104435"/>
                  </a:cubicBezTo>
                  <a:cubicBezTo>
                    <a:pt x="166379" y="105328"/>
                    <a:pt x="167414" y="103363"/>
                    <a:pt x="167129" y="104935"/>
                  </a:cubicBezTo>
                  <a:cubicBezTo>
                    <a:pt x="166093" y="106685"/>
                    <a:pt x="164485" y="109328"/>
                    <a:pt x="163592" y="111722"/>
                  </a:cubicBezTo>
                  <a:cubicBezTo>
                    <a:pt x="164378" y="111722"/>
                    <a:pt x="164164" y="112364"/>
                    <a:pt x="164093" y="113079"/>
                  </a:cubicBezTo>
                  <a:lnTo>
                    <a:pt x="163450" y="112972"/>
                  </a:lnTo>
                  <a:cubicBezTo>
                    <a:pt x="163557" y="115829"/>
                    <a:pt x="161807" y="113543"/>
                    <a:pt x="161735" y="116329"/>
                  </a:cubicBezTo>
                  <a:lnTo>
                    <a:pt x="162485" y="117008"/>
                  </a:lnTo>
                  <a:cubicBezTo>
                    <a:pt x="163092" y="119687"/>
                    <a:pt x="160842" y="117937"/>
                    <a:pt x="161878" y="120973"/>
                  </a:cubicBezTo>
                  <a:cubicBezTo>
                    <a:pt x="162021" y="119901"/>
                    <a:pt x="163378" y="120865"/>
                    <a:pt x="162771" y="122044"/>
                  </a:cubicBezTo>
                  <a:lnTo>
                    <a:pt x="162235" y="121580"/>
                  </a:lnTo>
                  <a:cubicBezTo>
                    <a:pt x="162199" y="122294"/>
                    <a:pt x="162378" y="122616"/>
                    <a:pt x="162128" y="123044"/>
                  </a:cubicBezTo>
                  <a:cubicBezTo>
                    <a:pt x="161914" y="122544"/>
                    <a:pt x="161306" y="122616"/>
                    <a:pt x="161128" y="123652"/>
                  </a:cubicBezTo>
                  <a:lnTo>
                    <a:pt x="160556" y="122759"/>
                  </a:lnTo>
                  <a:lnTo>
                    <a:pt x="161164" y="124973"/>
                  </a:lnTo>
                  <a:cubicBezTo>
                    <a:pt x="160163" y="126331"/>
                    <a:pt x="160449" y="128902"/>
                    <a:pt x="159449" y="129331"/>
                  </a:cubicBezTo>
                  <a:cubicBezTo>
                    <a:pt x="159449" y="129331"/>
                    <a:pt x="158270" y="132510"/>
                    <a:pt x="159092" y="133439"/>
                  </a:cubicBezTo>
                  <a:cubicBezTo>
                    <a:pt x="158627" y="132653"/>
                    <a:pt x="158056" y="134403"/>
                    <a:pt x="157449" y="133760"/>
                  </a:cubicBezTo>
                  <a:cubicBezTo>
                    <a:pt x="157949" y="134760"/>
                    <a:pt x="157985" y="137367"/>
                    <a:pt x="157056" y="138225"/>
                  </a:cubicBezTo>
                  <a:lnTo>
                    <a:pt x="157020" y="138011"/>
                  </a:lnTo>
                  <a:cubicBezTo>
                    <a:pt x="155591" y="141582"/>
                    <a:pt x="156806" y="144547"/>
                    <a:pt x="155377" y="147726"/>
                  </a:cubicBezTo>
                  <a:cubicBezTo>
                    <a:pt x="156127" y="147690"/>
                    <a:pt x="155449" y="149405"/>
                    <a:pt x="156484" y="149119"/>
                  </a:cubicBezTo>
                  <a:cubicBezTo>
                    <a:pt x="156520" y="149298"/>
                    <a:pt x="156484" y="149476"/>
                    <a:pt x="156484" y="149619"/>
                  </a:cubicBezTo>
                  <a:cubicBezTo>
                    <a:pt x="155484" y="149191"/>
                    <a:pt x="154520" y="148690"/>
                    <a:pt x="153555" y="148012"/>
                  </a:cubicBezTo>
                  <a:lnTo>
                    <a:pt x="154056" y="149083"/>
                  </a:lnTo>
                  <a:cubicBezTo>
                    <a:pt x="149555" y="147333"/>
                    <a:pt x="146948" y="145833"/>
                    <a:pt x="144590" y="143440"/>
                  </a:cubicBezTo>
                  <a:close/>
                  <a:moveTo>
                    <a:pt x="192739" y="219342"/>
                  </a:moveTo>
                  <a:cubicBezTo>
                    <a:pt x="186917" y="218021"/>
                    <a:pt x="181880" y="216271"/>
                    <a:pt x="177344" y="215092"/>
                  </a:cubicBezTo>
                  <a:cubicBezTo>
                    <a:pt x="172808" y="213770"/>
                    <a:pt x="168807" y="212805"/>
                    <a:pt x="165450" y="211591"/>
                  </a:cubicBezTo>
                  <a:cubicBezTo>
                    <a:pt x="164093" y="211163"/>
                    <a:pt x="162914" y="210770"/>
                    <a:pt x="161735" y="210413"/>
                  </a:cubicBezTo>
                  <a:cubicBezTo>
                    <a:pt x="161521" y="207483"/>
                    <a:pt x="161164" y="204340"/>
                    <a:pt x="161235" y="200126"/>
                  </a:cubicBezTo>
                  <a:cubicBezTo>
                    <a:pt x="162235" y="192089"/>
                    <a:pt x="163807" y="190053"/>
                    <a:pt x="164021" y="181695"/>
                  </a:cubicBezTo>
                  <a:cubicBezTo>
                    <a:pt x="164521" y="177730"/>
                    <a:pt x="164664" y="173479"/>
                    <a:pt x="164914" y="169622"/>
                  </a:cubicBezTo>
                  <a:cubicBezTo>
                    <a:pt x="164057" y="167657"/>
                    <a:pt x="165521" y="164549"/>
                    <a:pt x="164878" y="162299"/>
                  </a:cubicBezTo>
                  <a:lnTo>
                    <a:pt x="165450" y="161728"/>
                  </a:lnTo>
                  <a:cubicBezTo>
                    <a:pt x="166986" y="162228"/>
                    <a:pt x="168593" y="162763"/>
                    <a:pt x="170308" y="163335"/>
                  </a:cubicBezTo>
                  <a:cubicBezTo>
                    <a:pt x="177559" y="166157"/>
                    <a:pt x="182166" y="167871"/>
                    <a:pt x="186881" y="169550"/>
                  </a:cubicBezTo>
                  <a:cubicBezTo>
                    <a:pt x="191596" y="171158"/>
                    <a:pt x="196454" y="172622"/>
                    <a:pt x="204312" y="174051"/>
                  </a:cubicBezTo>
                  <a:cubicBezTo>
                    <a:pt x="211741" y="175801"/>
                    <a:pt x="219742" y="176944"/>
                    <a:pt x="226993" y="178051"/>
                  </a:cubicBezTo>
                  <a:cubicBezTo>
                    <a:pt x="228136" y="177908"/>
                    <a:pt x="229494" y="178015"/>
                    <a:pt x="230958" y="178230"/>
                  </a:cubicBezTo>
                  <a:cubicBezTo>
                    <a:pt x="230744" y="182373"/>
                    <a:pt x="231244" y="187088"/>
                    <a:pt x="231530" y="190303"/>
                  </a:cubicBezTo>
                  <a:cubicBezTo>
                    <a:pt x="232958" y="197232"/>
                    <a:pt x="228208" y="205126"/>
                    <a:pt x="230101" y="212234"/>
                  </a:cubicBezTo>
                  <a:cubicBezTo>
                    <a:pt x="229958" y="212448"/>
                    <a:pt x="230279" y="213056"/>
                    <a:pt x="230422" y="213056"/>
                  </a:cubicBezTo>
                  <a:cubicBezTo>
                    <a:pt x="230351" y="215199"/>
                    <a:pt x="230279" y="217342"/>
                    <a:pt x="230244" y="219521"/>
                  </a:cubicBezTo>
                  <a:cubicBezTo>
                    <a:pt x="230244" y="219521"/>
                    <a:pt x="230244" y="224807"/>
                    <a:pt x="230851" y="229379"/>
                  </a:cubicBezTo>
                  <a:cubicBezTo>
                    <a:pt x="230244" y="229272"/>
                    <a:pt x="229672" y="229201"/>
                    <a:pt x="229065" y="229058"/>
                  </a:cubicBezTo>
                  <a:cubicBezTo>
                    <a:pt x="225672" y="228308"/>
                    <a:pt x="222136" y="227450"/>
                    <a:pt x="218421" y="226272"/>
                  </a:cubicBezTo>
                  <a:lnTo>
                    <a:pt x="220635" y="227593"/>
                  </a:lnTo>
                  <a:cubicBezTo>
                    <a:pt x="208062" y="225129"/>
                    <a:pt x="200776" y="222486"/>
                    <a:pt x="192739" y="219342"/>
                  </a:cubicBezTo>
                  <a:close/>
                  <a:moveTo>
                    <a:pt x="335507" y="239380"/>
                  </a:moveTo>
                  <a:cubicBezTo>
                    <a:pt x="328863" y="239416"/>
                    <a:pt x="321898" y="239416"/>
                    <a:pt x="314683" y="238595"/>
                  </a:cubicBezTo>
                  <a:cubicBezTo>
                    <a:pt x="313683" y="238737"/>
                    <a:pt x="312647" y="238809"/>
                    <a:pt x="311647" y="238952"/>
                  </a:cubicBezTo>
                  <a:lnTo>
                    <a:pt x="310789" y="238809"/>
                  </a:lnTo>
                  <a:cubicBezTo>
                    <a:pt x="310825" y="239094"/>
                    <a:pt x="307539" y="239237"/>
                    <a:pt x="305360" y="239166"/>
                  </a:cubicBezTo>
                  <a:cubicBezTo>
                    <a:pt x="303360" y="238416"/>
                    <a:pt x="305610" y="237773"/>
                    <a:pt x="298431" y="237273"/>
                  </a:cubicBezTo>
                  <a:cubicBezTo>
                    <a:pt x="292787" y="236416"/>
                    <a:pt x="282357" y="235880"/>
                    <a:pt x="274892" y="235416"/>
                  </a:cubicBezTo>
                  <a:cubicBezTo>
                    <a:pt x="278857" y="235987"/>
                    <a:pt x="277535" y="236166"/>
                    <a:pt x="275785" y="236166"/>
                  </a:cubicBezTo>
                  <a:cubicBezTo>
                    <a:pt x="272213" y="235809"/>
                    <a:pt x="270249" y="234880"/>
                    <a:pt x="267463" y="234701"/>
                  </a:cubicBezTo>
                  <a:lnTo>
                    <a:pt x="267284" y="234023"/>
                  </a:lnTo>
                  <a:cubicBezTo>
                    <a:pt x="266712" y="234523"/>
                    <a:pt x="257711" y="233201"/>
                    <a:pt x="256461" y="233344"/>
                  </a:cubicBezTo>
                  <a:cubicBezTo>
                    <a:pt x="254532" y="232415"/>
                    <a:pt x="262069" y="233701"/>
                    <a:pt x="263034" y="233380"/>
                  </a:cubicBezTo>
                  <a:cubicBezTo>
                    <a:pt x="251461" y="231594"/>
                    <a:pt x="253961" y="232129"/>
                    <a:pt x="247746" y="230915"/>
                  </a:cubicBezTo>
                  <a:cubicBezTo>
                    <a:pt x="248925" y="227522"/>
                    <a:pt x="248675" y="225593"/>
                    <a:pt x="247817" y="224664"/>
                  </a:cubicBezTo>
                  <a:cubicBezTo>
                    <a:pt x="246889" y="223664"/>
                    <a:pt x="245424" y="223736"/>
                    <a:pt x="245424" y="223736"/>
                  </a:cubicBezTo>
                  <a:cubicBezTo>
                    <a:pt x="243138" y="223450"/>
                    <a:pt x="242281" y="224736"/>
                    <a:pt x="241066" y="226200"/>
                  </a:cubicBezTo>
                  <a:cubicBezTo>
                    <a:pt x="240745" y="225950"/>
                    <a:pt x="240281" y="225807"/>
                    <a:pt x="239566" y="225771"/>
                  </a:cubicBezTo>
                  <a:cubicBezTo>
                    <a:pt x="239923" y="222985"/>
                    <a:pt x="239923" y="220985"/>
                    <a:pt x="238816" y="218878"/>
                  </a:cubicBezTo>
                  <a:cubicBezTo>
                    <a:pt x="240316" y="218485"/>
                    <a:pt x="238923" y="216020"/>
                    <a:pt x="239459" y="215199"/>
                  </a:cubicBezTo>
                  <a:lnTo>
                    <a:pt x="239566" y="215270"/>
                  </a:lnTo>
                  <a:cubicBezTo>
                    <a:pt x="238423" y="213127"/>
                    <a:pt x="240566" y="210913"/>
                    <a:pt x="239566" y="208841"/>
                  </a:cubicBezTo>
                  <a:cubicBezTo>
                    <a:pt x="239673" y="208912"/>
                    <a:pt x="240102" y="208984"/>
                    <a:pt x="240102" y="209448"/>
                  </a:cubicBezTo>
                  <a:cubicBezTo>
                    <a:pt x="239923" y="207948"/>
                    <a:pt x="239602" y="205912"/>
                    <a:pt x="240495" y="205805"/>
                  </a:cubicBezTo>
                  <a:cubicBezTo>
                    <a:pt x="240281" y="202233"/>
                    <a:pt x="240924" y="197304"/>
                    <a:pt x="239602" y="194982"/>
                  </a:cubicBezTo>
                  <a:lnTo>
                    <a:pt x="239852" y="195161"/>
                  </a:lnTo>
                  <a:cubicBezTo>
                    <a:pt x="238959" y="193839"/>
                    <a:pt x="239781" y="193482"/>
                    <a:pt x="239352" y="192017"/>
                  </a:cubicBezTo>
                  <a:cubicBezTo>
                    <a:pt x="239459" y="191946"/>
                    <a:pt x="239531" y="191839"/>
                    <a:pt x="239566" y="191874"/>
                  </a:cubicBezTo>
                  <a:cubicBezTo>
                    <a:pt x="238673" y="190410"/>
                    <a:pt x="239638" y="187731"/>
                    <a:pt x="239280" y="186588"/>
                  </a:cubicBezTo>
                  <a:lnTo>
                    <a:pt x="239852" y="186552"/>
                  </a:lnTo>
                  <a:lnTo>
                    <a:pt x="239888" y="183730"/>
                  </a:lnTo>
                  <a:lnTo>
                    <a:pt x="239709" y="184766"/>
                  </a:lnTo>
                  <a:cubicBezTo>
                    <a:pt x="238137" y="184302"/>
                    <a:pt x="240816" y="182695"/>
                    <a:pt x="239923" y="180587"/>
                  </a:cubicBezTo>
                  <a:cubicBezTo>
                    <a:pt x="239995" y="180194"/>
                    <a:pt x="239852" y="179801"/>
                    <a:pt x="239709" y="179409"/>
                  </a:cubicBezTo>
                  <a:cubicBezTo>
                    <a:pt x="240066" y="179409"/>
                    <a:pt x="240424" y="179444"/>
                    <a:pt x="240781" y="179409"/>
                  </a:cubicBezTo>
                  <a:lnTo>
                    <a:pt x="242245" y="180302"/>
                  </a:lnTo>
                  <a:cubicBezTo>
                    <a:pt x="243710" y="180230"/>
                    <a:pt x="245388" y="180302"/>
                    <a:pt x="246746" y="180873"/>
                  </a:cubicBezTo>
                  <a:lnTo>
                    <a:pt x="246639" y="181051"/>
                  </a:lnTo>
                  <a:cubicBezTo>
                    <a:pt x="248817" y="180945"/>
                    <a:pt x="251139" y="181587"/>
                    <a:pt x="252211" y="181516"/>
                  </a:cubicBezTo>
                  <a:lnTo>
                    <a:pt x="252104" y="181695"/>
                  </a:lnTo>
                  <a:lnTo>
                    <a:pt x="254675" y="181980"/>
                  </a:lnTo>
                  <a:lnTo>
                    <a:pt x="254211" y="182159"/>
                  </a:lnTo>
                  <a:cubicBezTo>
                    <a:pt x="257961" y="182195"/>
                    <a:pt x="261747" y="182731"/>
                    <a:pt x="265034" y="183481"/>
                  </a:cubicBezTo>
                  <a:lnTo>
                    <a:pt x="264855" y="182695"/>
                  </a:lnTo>
                  <a:cubicBezTo>
                    <a:pt x="271856" y="184623"/>
                    <a:pt x="274678" y="183338"/>
                    <a:pt x="281000" y="185159"/>
                  </a:cubicBezTo>
                  <a:lnTo>
                    <a:pt x="280893" y="185338"/>
                  </a:lnTo>
                  <a:cubicBezTo>
                    <a:pt x="289287" y="184445"/>
                    <a:pt x="293609" y="188338"/>
                    <a:pt x="302253" y="187302"/>
                  </a:cubicBezTo>
                  <a:cubicBezTo>
                    <a:pt x="301181" y="187409"/>
                    <a:pt x="302646" y="187731"/>
                    <a:pt x="302574" y="187910"/>
                  </a:cubicBezTo>
                  <a:cubicBezTo>
                    <a:pt x="306467" y="188088"/>
                    <a:pt x="310646" y="188410"/>
                    <a:pt x="310825" y="186945"/>
                  </a:cubicBezTo>
                  <a:cubicBezTo>
                    <a:pt x="313647" y="187266"/>
                    <a:pt x="313076" y="187624"/>
                    <a:pt x="313397" y="188231"/>
                  </a:cubicBezTo>
                  <a:cubicBezTo>
                    <a:pt x="313433" y="187588"/>
                    <a:pt x="315933" y="187517"/>
                    <a:pt x="318148" y="187624"/>
                  </a:cubicBezTo>
                  <a:lnTo>
                    <a:pt x="317112" y="187802"/>
                  </a:lnTo>
                  <a:lnTo>
                    <a:pt x="323470" y="188088"/>
                  </a:lnTo>
                  <a:lnTo>
                    <a:pt x="322327" y="186767"/>
                  </a:lnTo>
                  <a:cubicBezTo>
                    <a:pt x="325648" y="187374"/>
                    <a:pt x="323077" y="188338"/>
                    <a:pt x="326291" y="188267"/>
                  </a:cubicBezTo>
                  <a:lnTo>
                    <a:pt x="326327" y="187266"/>
                  </a:lnTo>
                  <a:cubicBezTo>
                    <a:pt x="330578" y="187767"/>
                    <a:pt x="333221" y="189338"/>
                    <a:pt x="337114" y="190303"/>
                  </a:cubicBezTo>
                  <a:cubicBezTo>
                    <a:pt x="337221" y="191196"/>
                    <a:pt x="337364" y="192089"/>
                    <a:pt x="337471" y="192839"/>
                  </a:cubicBezTo>
                  <a:cubicBezTo>
                    <a:pt x="339079" y="199983"/>
                    <a:pt x="334650" y="208269"/>
                    <a:pt x="336650" y="215592"/>
                  </a:cubicBezTo>
                  <a:cubicBezTo>
                    <a:pt x="336507" y="215841"/>
                    <a:pt x="336864" y="216449"/>
                    <a:pt x="336971" y="216449"/>
                  </a:cubicBezTo>
                  <a:lnTo>
                    <a:pt x="336900" y="223128"/>
                  </a:lnTo>
                  <a:cubicBezTo>
                    <a:pt x="336900" y="223128"/>
                    <a:pt x="336971" y="231236"/>
                    <a:pt x="338114" y="236237"/>
                  </a:cubicBezTo>
                  <a:cubicBezTo>
                    <a:pt x="338436" y="237630"/>
                    <a:pt x="338829" y="238737"/>
                    <a:pt x="339364" y="239416"/>
                  </a:cubicBezTo>
                  <a:cubicBezTo>
                    <a:pt x="338043" y="239309"/>
                    <a:pt x="336793" y="239345"/>
                    <a:pt x="335507" y="239380"/>
                  </a:cubicBezTo>
                  <a:close/>
                  <a:moveTo>
                    <a:pt x="359545" y="308889"/>
                  </a:moveTo>
                  <a:cubicBezTo>
                    <a:pt x="359545" y="308889"/>
                    <a:pt x="359581" y="308853"/>
                    <a:pt x="359545" y="308889"/>
                  </a:cubicBezTo>
                  <a:lnTo>
                    <a:pt x="359581" y="308889"/>
                  </a:lnTo>
                  <a:cubicBezTo>
                    <a:pt x="359581" y="308853"/>
                    <a:pt x="359581" y="308889"/>
                    <a:pt x="359545" y="308889"/>
                  </a:cubicBezTo>
                  <a:close/>
                  <a:moveTo>
                    <a:pt x="419696" y="303638"/>
                  </a:moveTo>
                  <a:cubicBezTo>
                    <a:pt x="419553" y="303388"/>
                    <a:pt x="416196" y="302567"/>
                    <a:pt x="413766" y="302031"/>
                  </a:cubicBezTo>
                  <a:cubicBezTo>
                    <a:pt x="411338" y="301566"/>
                    <a:pt x="409873" y="301209"/>
                    <a:pt x="413910" y="301281"/>
                  </a:cubicBezTo>
                  <a:cubicBezTo>
                    <a:pt x="414624" y="301281"/>
                    <a:pt x="415767" y="301566"/>
                    <a:pt x="415660" y="301710"/>
                  </a:cubicBezTo>
                  <a:lnTo>
                    <a:pt x="416695" y="301281"/>
                  </a:lnTo>
                  <a:cubicBezTo>
                    <a:pt x="414838" y="300495"/>
                    <a:pt x="412909" y="300174"/>
                    <a:pt x="411052" y="299888"/>
                  </a:cubicBezTo>
                  <a:cubicBezTo>
                    <a:pt x="409195" y="299602"/>
                    <a:pt x="407373" y="299423"/>
                    <a:pt x="405480" y="299495"/>
                  </a:cubicBezTo>
                  <a:cubicBezTo>
                    <a:pt x="403622" y="299531"/>
                    <a:pt x="401765" y="299602"/>
                    <a:pt x="399872" y="299638"/>
                  </a:cubicBezTo>
                  <a:cubicBezTo>
                    <a:pt x="397979" y="299852"/>
                    <a:pt x="396050" y="299995"/>
                    <a:pt x="394050" y="300031"/>
                  </a:cubicBezTo>
                  <a:cubicBezTo>
                    <a:pt x="396443" y="300138"/>
                    <a:pt x="399622" y="299959"/>
                    <a:pt x="397515" y="300495"/>
                  </a:cubicBezTo>
                  <a:cubicBezTo>
                    <a:pt x="395050" y="300602"/>
                    <a:pt x="392514" y="300495"/>
                    <a:pt x="390085" y="300924"/>
                  </a:cubicBezTo>
                  <a:lnTo>
                    <a:pt x="391550" y="300174"/>
                  </a:lnTo>
                  <a:cubicBezTo>
                    <a:pt x="387906" y="300567"/>
                    <a:pt x="384156" y="300888"/>
                    <a:pt x="380620" y="301674"/>
                  </a:cubicBezTo>
                  <a:lnTo>
                    <a:pt x="382227" y="301996"/>
                  </a:lnTo>
                  <a:cubicBezTo>
                    <a:pt x="376940" y="302745"/>
                    <a:pt x="374833" y="302245"/>
                    <a:pt x="369368" y="304853"/>
                  </a:cubicBezTo>
                  <a:cubicBezTo>
                    <a:pt x="366975" y="306174"/>
                    <a:pt x="374405" y="304245"/>
                    <a:pt x="369190" y="306067"/>
                  </a:cubicBezTo>
                  <a:cubicBezTo>
                    <a:pt x="366511" y="306746"/>
                    <a:pt x="363296" y="307675"/>
                    <a:pt x="359939" y="308710"/>
                  </a:cubicBezTo>
                  <a:cubicBezTo>
                    <a:pt x="360546" y="307710"/>
                    <a:pt x="360653" y="306996"/>
                    <a:pt x="359510" y="306210"/>
                  </a:cubicBezTo>
                  <a:cubicBezTo>
                    <a:pt x="361010" y="306139"/>
                    <a:pt x="359688" y="305281"/>
                    <a:pt x="360188" y="305032"/>
                  </a:cubicBezTo>
                  <a:lnTo>
                    <a:pt x="360296" y="305067"/>
                  </a:lnTo>
                  <a:cubicBezTo>
                    <a:pt x="359153" y="304353"/>
                    <a:pt x="361296" y="303638"/>
                    <a:pt x="360296" y="302960"/>
                  </a:cubicBezTo>
                  <a:cubicBezTo>
                    <a:pt x="360403" y="302995"/>
                    <a:pt x="360831" y="302995"/>
                    <a:pt x="360831" y="303174"/>
                  </a:cubicBezTo>
                  <a:cubicBezTo>
                    <a:pt x="360653" y="302674"/>
                    <a:pt x="360296" y="301996"/>
                    <a:pt x="361189" y="301960"/>
                  </a:cubicBezTo>
                  <a:cubicBezTo>
                    <a:pt x="360939" y="300781"/>
                    <a:pt x="361367" y="299102"/>
                    <a:pt x="359939" y="298424"/>
                  </a:cubicBezTo>
                  <a:lnTo>
                    <a:pt x="360188" y="298459"/>
                  </a:lnTo>
                  <a:cubicBezTo>
                    <a:pt x="359224" y="298066"/>
                    <a:pt x="360010" y="297924"/>
                    <a:pt x="359510" y="297459"/>
                  </a:cubicBezTo>
                  <a:cubicBezTo>
                    <a:pt x="359617" y="297423"/>
                    <a:pt x="359688" y="297388"/>
                    <a:pt x="359724" y="297388"/>
                  </a:cubicBezTo>
                  <a:cubicBezTo>
                    <a:pt x="358760" y="296959"/>
                    <a:pt x="359510" y="296030"/>
                    <a:pt x="359117" y="295709"/>
                  </a:cubicBezTo>
                  <a:lnTo>
                    <a:pt x="359688" y="295637"/>
                  </a:lnTo>
                  <a:lnTo>
                    <a:pt x="359510" y="294709"/>
                  </a:lnTo>
                  <a:lnTo>
                    <a:pt x="359403" y="295066"/>
                  </a:lnTo>
                  <a:cubicBezTo>
                    <a:pt x="357795" y="295030"/>
                    <a:pt x="360367" y="294316"/>
                    <a:pt x="359295" y="293709"/>
                  </a:cubicBezTo>
                  <a:cubicBezTo>
                    <a:pt x="359438" y="293066"/>
                    <a:pt x="355902" y="292708"/>
                    <a:pt x="356616" y="292030"/>
                  </a:cubicBezTo>
                  <a:cubicBezTo>
                    <a:pt x="355831" y="291780"/>
                    <a:pt x="357831" y="292173"/>
                    <a:pt x="357224" y="291780"/>
                  </a:cubicBezTo>
                  <a:cubicBezTo>
                    <a:pt x="358045" y="291673"/>
                    <a:pt x="357760" y="291958"/>
                    <a:pt x="358402" y="291780"/>
                  </a:cubicBezTo>
                  <a:cubicBezTo>
                    <a:pt x="357974" y="291387"/>
                    <a:pt x="359188" y="290958"/>
                    <a:pt x="358581" y="290458"/>
                  </a:cubicBezTo>
                  <a:lnTo>
                    <a:pt x="359224" y="290351"/>
                  </a:lnTo>
                  <a:cubicBezTo>
                    <a:pt x="357974" y="289744"/>
                    <a:pt x="359903" y="288887"/>
                    <a:pt x="358724" y="288529"/>
                  </a:cubicBezTo>
                  <a:cubicBezTo>
                    <a:pt x="358117" y="287851"/>
                    <a:pt x="360581" y="287779"/>
                    <a:pt x="359224" y="287172"/>
                  </a:cubicBezTo>
                  <a:lnTo>
                    <a:pt x="360046" y="286744"/>
                  </a:lnTo>
                  <a:cubicBezTo>
                    <a:pt x="360153" y="286386"/>
                    <a:pt x="358938" y="286636"/>
                    <a:pt x="359331" y="286208"/>
                  </a:cubicBezTo>
                  <a:cubicBezTo>
                    <a:pt x="359867" y="286136"/>
                    <a:pt x="359688" y="285672"/>
                    <a:pt x="360260" y="285815"/>
                  </a:cubicBezTo>
                  <a:cubicBezTo>
                    <a:pt x="360974" y="284815"/>
                    <a:pt x="358760" y="284314"/>
                    <a:pt x="360010" y="282957"/>
                  </a:cubicBezTo>
                  <a:cubicBezTo>
                    <a:pt x="358903" y="282886"/>
                    <a:pt x="359438" y="282243"/>
                    <a:pt x="358617" y="282207"/>
                  </a:cubicBezTo>
                  <a:cubicBezTo>
                    <a:pt x="359081" y="282100"/>
                    <a:pt x="358510" y="281064"/>
                    <a:pt x="359617" y="281528"/>
                  </a:cubicBezTo>
                  <a:cubicBezTo>
                    <a:pt x="359724" y="281564"/>
                    <a:pt x="359724" y="281671"/>
                    <a:pt x="359545" y="281707"/>
                  </a:cubicBezTo>
                  <a:lnTo>
                    <a:pt x="360188" y="281671"/>
                  </a:lnTo>
                  <a:cubicBezTo>
                    <a:pt x="361260" y="280814"/>
                    <a:pt x="359295" y="280635"/>
                    <a:pt x="359367" y="279993"/>
                  </a:cubicBezTo>
                  <a:cubicBezTo>
                    <a:pt x="359188" y="280207"/>
                    <a:pt x="359295" y="280457"/>
                    <a:pt x="358831" y="280386"/>
                  </a:cubicBezTo>
                  <a:lnTo>
                    <a:pt x="358796" y="279778"/>
                  </a:lnTo>
                  <a:lnTo>
                    <a:pt x="359331" y="279778"/>
                  </a:lnTo>
                  <a:lnTo>
                    <a:pt x="359438" y="278849"/>
                  </a:lnTo>
                  <a:lnTo>
                    <a:pt x="358831" y="279100"/>
                  </a:lnTo>
                  <a:cubicBezTo>
                    <a:pt x="359081" y="278600"/>
                    <a:pt x="360153" y="278207"/>
                    <a:pt x="359117" y="277956"/>
                  </a:cubicBezTo>
                  <a:cubicBezTo>
                    <a:pt x="358545" y="277850"/>
                    <a:pt x="358331" y="278564"/>
                    <a:pt x="358045" y="278135"/>
                  </a:cubicBezTo>
                  <a:cubicBezTo>
                    <a:pt x="358367" y="277492"/>
                    <a:pt x="358831" y="276492"/>
                    <a:pt x="358831" y="275706"/>
                  </a:cubicBezTo>
                  <a:cubicBezTo>
                    <a:pt x="358117" y="275956"/>
                    <a:pt x="358117" y="275742"/>
                    <a:pt x="357903" y="275599"/>
                  </a:cubicBezTo>
                  <a:lnTo>
                    <a:pt x="358510" y="275421"/>
                  </a:lnTo>
                  <a:cubicBezTo>
                    <a:pt x="357438" y="274885"/>
                    <a:pt x="359831" y="274777"/>
                    <a:pt x="358938" y="274206"/>
                  </a:cubicBezTo>
                  <a:lnTo>
                    <a:pt x="358045" y="274314"/>
                  </a:lnTo>
                  <a:cubicBezTo>
                    <a:pt x="356616" y="273956"/>
                    <a:pt x="359260" y="273599"/>
                    <a:pt x="357367" y="273313"/>
                  </a:cubicBezTo>
                  <a:cubicBezTo>
                    <a:pt x="357545" y="273599"/>
                    <a:pt x="356009" y="273813"/>
                    <a:pt x="356188" y="273385"/>
                  </a:cubicBezTo>
                  <a:lnTo>
                    <a:pt x="356831" y="273313"/>
                  </a:lnTo>
                  <a:cubicBezTo>
                    <a:pt x="356652" y="273135"/>
                    <a:pt x="356367" y="273135"/>
                    <a:pt x="356474" y="272991"/>
                  </a:cubicBezTo>
                  <a:cubicBezTo>
                    <a:pt x="356831" y="273027"/>
                    <a:pt x="357367" y="272813"/>
                    <a:pt x="357188" y="272563"/>
                  </a:cubicBezTo>
                  <a:lnTo>
                    <a:pt x="358010" y="272563"/>
                  </a:lnTo>
                  <a:lnTo>
                    <a:pt x="356724" y="272313"/>
                  </a:lnTo>
                  <a:cubicBezTo>
                    <a:pt x="357260" y="271706"/>
                    <a:pt x="356224" y="271241"/>
                    <a:pt x="357010" y="270813"/>
                  </a:cubicBezTo>
                  <a:cubicBezTo>
                    <a:pt x="357010" y="270813"/>
                    <a:pt x="357152" y="269741"/>
                    <a:pt x="356152" y="269813"/>
                  </a:cubicBezTo>
                  <a:cubicBezTo>
                    <a:pt x="356795" y="269813"/>
                    <a:pt x="356831" y="269241"/>
                    <a:pt x="357581" y="269170"/>
                  </a:cubicBezTo>
                  <a:cubicBezTo>
                    <a:pt x="356867" y="269134"/>
                    <a:pt x="356117" y="268598"/>
                    <a:pt x="356724" y="268098"/>
                  </a:cubicBezTo>
                  <a:lnTo>
                    <a:pt x="356831" y="268134"/>
                  </a:lnTo>
                  <a:cubicBezTo>
                    <a:pt x="357188" y="266848"/>
                    <a:pt x="355259" y="266670"/>
                    <a:pt x="355795" y="265455"/>
                  </a:cubicBezTo>
                  <a:cubicBezTo>
                    <a:pt x="355116" y="265741"/>
                    <a:pt x="355331" y="265134"/>
                    <a:pt x="354438" y="265562"/>
                  </a:cubicBezTo>
                  <a:cubicBezTo>
                    <a:pt x="353223" y="264919"/>
                    <a:pt x="355616" y="263134"/>
                    <a:pt x="352723" y="263848"/>
                  </a:cubicBezTo>
                  <a:cubicBezTo>
                    <a:pt x="352402" y="263491"/>
                    <a:pt x="353188" y="263098"/>
                    <a:pt x="353223" y="262812"/>
                  </a:cubicBezTo>
                  <a:lnTo>
                    <a:pt x="353402" y="262847"/>
                  </a:lnTo>
                  <a:cubicBezTo>
                    <a:pt x="352866" y="262133"/>
                    <a:pt x="352759" y="261919"/>
                    <a:pt x="352580" y="261276"/>
                  </a:cubicBezTo>
                  <a:cubicBezTo>
                    <a:pt x="352187" y="261097"/>
                    <a:pt x="350902" y="261562"/>
                    <a:pt x="350973" y="260919"/>
                  </a:cubicBezTo>
                  <a:cubicBezTo>
                    <a:pt x="351544" y="260883"/>
                    <a:pt x="351366" y="260704"/>
                    <a:pt x="351294" y="260526"/>
                  </a:cubicBezTo>
                  <a:cubicBezTo>
                    <a:pt x="351437" y="260633"/>
                    <a:pt x="351616" y="260561"/>
                    <a:pt x="351866" y="260169"/>
                  </a:cubicBezTo>
                  <a:cubicBezTo>
                    <a:pt x="351688" y="260204"/>
                    <a:pt x="351580" y="260169"/>
                    <a:pt x="351473" y="260169"/>
                  </a:cubicBezTo>
                  <a:cubicBezTo>
                    <a:pt x="351509" y="260133"/>
                    <a:pt x="351544" y="260133"/>
                    <a:pt x="351580" y="260097"/>
                  </a:cubicBezTo>
                  <a:cubicBezTo>
                    <a:pt x="351259" y="259847"/>
                    <a:pt x="351116" y="259954"/>
                    <a:pt x="351116" y="260133"/>
                  </a:cubicBezTo>
                  <a:cubicBezTo>
                    <a:pt x="351044" y="260169"/>
                    <a:pt x="350937" y="260204"/>
                    <a:pt x="350830" y="260312"/>
                  </a:cubicBezTo>
                  <a:cubicBezTo>
                    <a:pt x="351330" y="259704"/>
                    <a:pt x="350366" y="259383"/>
                    <a:pt x="351223" y="258990"/>
                  </a:cubicBezTo>
                  <a:cubicBezTo>
                    <a:pt x="350580" y="258097"/>
                    <a:pt x="349437" y="257776"/>
                    <a:pt x="348723" y="257168"/>
                  </a:cubicBezTo>
                  <a:cubicBezTo>
                    <a:pt x="349116" y="256883"/>
                    <a:pt x="349616" y="256883"/>
                    <a:pt x="349866" y="257025"/>
                  </a:cubicBezTo>
                  <a:lnTo>
                    <a:pt x="349437" y="256525"/>
                  </a:lnTo>
                  <a:cubicBezTo>
                    <a:pt x="350080" y="256240"/>
                    <a:pt x="349973" y="256668"/>
                    <a:pt x="350151" y="256811"/>
                  </a:cubicBezTo>
                  <a:cubicBezTo>
                    <a:pt x="350830" y="255668"/>
                    <a:pt x="348473" y="255918"/>
                    <a:pt x="349009" y="254668"/>
                  </a:cubicBezTo>
                  <a:lnTo>
                    <a:pt x="348437" y="254739"/>
                  </a:lnTo>
                  <a:lnTo>
                    <a:pt x="348508" y="254668"/>
                  </a:lnTo>
                  <a:cubicBezTo>
                    <a:pt x="348258" y="254811"/>
                    <a:pt x="347794" y="254811"/>
                    <a:pt x="347651" y="254739"/>
                  </a:cubicBezTo>
                  <a:cubicBezTo>
                    <a:pt x="348151" y="254346"/>
                    <a:pt x="348901" y="254132"/>
                    <a:pt x="348687" y="253739"/>
                  </a:cubicBezTo>
                  <a:cubicBezTo>
                    <a:pt x="349080" y="253168"/>
                    <a:pt x="348008" y="252989"/>
                    <a:pt x="347473" y="252739"/>
                  </a:cubicBezTo>
                  <a:cubicBezTo>
                    <a:pt x="347508" y="252989"/>
                    <a:pt x="347151" y="253096"/>
                    <a:pt x="346937" y="253096"/>
                  </a:cubicBezTo>
                  <a:cubicBezTo>
                    <a:pt x="346830" y="252918"/>
                    <a:pt x="347294" y="252525"/>
                    <a:pt x="346973" y="252489"/>
                  </a:cubicBezTo>
                  <a:lnTo>
                    <a:pt x="347687" y="252096"/>
                  </a:lnTo>
                  <a:cubicBezTo>
                    <a:pt x="347044" y="252525"/>
                    <a:pt x="346687" y="251989"/>
                    <a:pt x="346365" y="252060"/>
                  </a:cubicBezTo>
                  <a:cubicBezTo>
                    <a:pt x="346830" y="251667"/>
                    <a:pt x="346973" y="252096"/>
                    <a:pt x="347401" y="251954"/>
                  </a:cubicBezTo>
                  <a:cubicBezTo>
                    <a:pt x="346937" y="251239"/>
                    <a:pt x="347151" y="251596"/>
                    <a:pt x="346687" y="250846"/>
                  </a:cubicBezTo>
                  <a:cubicBezTo>
                    <a:pt x="345937" y="250739"/>
                    <a:pt x="346044" y="251275"/>
                    <a:pt x="345294" y="251453"/>
                  </a:cubicBezTo>
                  <a:cubicBezTo>
                    <a:pt x="344972" y="251167"/>
                    <a:pt x="344294" y="251096"/>
                    <a:pt x="344472" y="250453"/>
                  </a:cubicBezTo>
                  <a:lnTo>
                    <a:pt x="343901" y="250953"/>
                  </a:lnTo>
                  <a:cubicBezTo>
                    <a:pt x="343508" y="250775"/>
                    <a:pt x="343293" y="250596"/>
                    <a:pt x="343186" y="250382"/>
                  </a:cubicBezTo>
                  <a:cubicBezTo>
                    <a:pt x="348901" y="250489"/>
                    <a:pt x="355259" y="250560"/>
                    <a:pt x="362582" y="250310"/>
                  </a:cubicBezTo>
                  <a:cubicBezTo>
                    <a:pt x="376583" y="250346"/>
                    <a:pt x="391192" y="249524"/>
                    <a:pt x="405337" y="248524"/>
                  </a:cubicBezTo>
                  <a:cubicBezTo>
                    <a:pt x="405837" y="248846"/>
                    <a:pt x="406301" y="249132"/>
                    <a:pt x="406730" y="249489"/>
                  </a:cubicBezTo>
                  <a:cubicBezTo>
                    <a:pt x="409052" y="251846"/>
                    <a:pt x="412802" y="254489"/>
                    <a:pt x="416553" y="257382"/>
                  </a:cubicBezTo>
                  <a:cubicBezTo>
                    <a:pt x="420375" y="260169"/>
                    <a:pt x="424089" y="263240"/>
                    <a:pt x="426804" y="265562"/>
                  </a:cubicBezTo>
                  <a:cubicBezTo>
                    <a:pt x="430804" y="268634"/>
                    <a:pt x="433769" y="273313"/>
                    <a:pt x="436234" y="278135"/>
                  </a:cubicBezTo>
                  <a:cubicBezTo>
                    <a:pt x="438841" y="282921"/>
                    <a:pt x="440841" y="287886"/>
                    <a:pt x="444020" y="291923"/>
                  </a:cubicBezTo>
                  <a:cubicBezTo>
                    <a:pt x="444020" y="292280"/>
                    <a:pt x="444699" y="292887"/>
                    <a:pt x="444806" y="292851"/>
                  </a:cubicBezTo>
                  <a:cubicBezTo>
                    <a:pt x="446128" y="295637"/>
                    <a:pt x="447271" y="298530"/>
                    <a:pt x="448378" y="301424"/>
                  </a:cubicBezTo>
                  <a:cubicBezTo>
                    <a:pt x="448378" y="301424"/>
                    <a:pt x="449342" y="304067"/>
                    <a:pt x="450593" y="307532"/>
                  </a:cubicBezTo>
                  <a:cubicBezTo>
                    <a:pt x="451128" y="309175"/>
                    <a:pt x="451736" y="310961"/>
                    <a:pt x="452343" y="312818"/>
                  </a:cubicBezTo>
                  <a:cubicBezTo>
                    <a:pt x="446092" y="310996"/>
                    <a:pt x="439270" y="309032"/>
                    <a:pt x="431590" y="305674"/>
                  </a:cubicBezTo>
                  <a:cubicBezTo>
                    <a:pt x="428554" y="305746"/>
                    <a:pt x="422089" y="303281"/>
                    <a:pt x="419696" y="303638"/>
                  </a:cubicBezTo>
                  <a:close/>
                  <a:moveTo>
                    <a:pt x="548498" y="300888"/>
                  </a:moveTo>
                  <a:cubicBezTo>
                    <a:pt x="544640" y="300924"/>
                    <a:pt x="540711" y="302067"/>
                    <a:pt x="536925" y="303567"/>
                  </a:cubicBezTo>
                  <a:cubicBezTo>
                    <a:pt x="533139" y="305103"/>
                    <a:pt x="529638" y="306960"/>
                    <a:pt x="525923" y="308389"/>
                  </a:cubicBezTo>
                  <a:cubicBezTo>
                    <a:pt x="522887" y="310782"/>
                    <a:pt x="528352" y="305746"/>
                    <a:pt x="523566" y="308925"/>
                  </a:cubicBezTo>
                  <a:cubicBezTo>
                    <a:pt x="522994" y="308282"/>
                    <a:pt x="525673" y="307210"/>
                    <a:pt x="524066" y="307318"/>
                  </a:cubicBezTo>
                  <a:cubicBezTo>
                    <a:pt x="519280" y="310354"/>
                    <a:pt x="515744" y="311461"/>
                    <a:pt x="510493" y="315319"/>
                  </a:cubicBezTo>
                  <a:lnTo>
                    <a:pt x="509922" y="314890"/>
                  </a:lnTo>
                  <a:cubicBezTo>
                    <a:pt x="508278" y="316212"/>
                    <a:pt x="506564" y="317247"/>
                    <a:pt x="504849" y="318033"/>
                  </a:cubicBezTo>
                  <a:cubicBezTo>
                    <a:pt x="503099" y="318747"/>
                    <a:pt x="501313" y="319212"/>
                    <a:pt x="499670" y="319712"/>
                  </a:cubicBezTo>
                  <a:cubicBezTo>
                    <a:pt x="498027" y="320284"/>
                    <a:pt x="496348" y="320284"/>
                    <a:pt x="494848" y="320641"/>
                  </a:cubicBezTo>
                  <a:cubicBezTo>
                    <a:pt x="494098" y="320783"/>
                    <a:pt x="493384" y="320962"/>
                    <a:pt x="492669" y="321176"/>
                  </a:cubicBezTo>
                  <a:cubicBezTo>
                    <a:pt x="491955" y="321283"/>
                    <a:pt x="491276" y="321426"/>
                    <a:pt x="490598" y="321605"/>
                  </a:cubicBezTo>
                  <a:cubicBezTo>
                    <a:pt x="486454" y="322284"/>
                    <a:pt x="484990" y="321605"/>
                    <a:pt x="483561" y="321176"/>
                  </a:cubicBezTo>
                  <a:cubicBezTo>
                    <a:pt x="482847" y="320962"/>
                    <a:pt x="482132" y="320748"/>
                    <a:pt x="481025" y="320676"/>
                  </a:cubicBezTo>
                  <a:cubicBezTo>
                    <a:pt x="479918" y="320533"/>
                    <a:pt x="478453" y="320390"/>
                    <a:pt x="476203" y="320426"/>
                  </a:cubicBezTo>
                  <a:cubicBezTo>
                    <a:pt x="475096" y="320033"/>
                    <a:pt x="474024" y="319533"/>
                    <a:pt x="472952" y="318962"/>
                  </a:cubicBezTo>
                  <a:cubicBezTo>
                    <a:pt x="469274" y="317997"/>
                    <a:pt x="470024" y="319569"/>
                    <a:pt x="465988" y="318033"/>
                  </a:cubicBezTo>
                  <a:cubicBezTo>
                    <a:pt x="466380" y="317569"/>
                    <a:pt x="460844" y="316212"/>
                    <a:pt x="463416" y="316354"/>
                  </a:cubicBezTo>
                  <a:cubicBezTo>
                    <a:pt x="462308" y="315925"/>
                    <a:pt x="461165" y="315533"/>
                    <a:pt x="460022" y="315176"/>
                  </a:cubicBezTo>
                  <a:cubicBezTo>
                    <a:pt x="460165" y="313533"/>
                    <a:pt x="460237" y="311639"/>
                    <a:pt x="460201" y="309425"/>
                  </a:cubicBezTo>
                  <a:lnTo>
                    <a:pt x="460487" y="309603"/>
                  </a:lnTo>
                  <a:cubicBezTo>
                    <a:pt x="459594" y="304139"/>
                    <a:pt x="458522" y="300745"/>
                    <a:pt x="456058" y="297673"/>
                  </a:cubicBezTo>
                  <a:cubicBezTo>
                    <a:pt x="457201" y="296566"/>
                    <a:pt x="454522" y="293423"/>
                    <a:pt x="454414" y="292066"/>
                  </a:cubicBezTo>
                  <a:lnTo>
                    <a:pt x="454593" y="292137"/>
                  </a:lnTo>
                  <a:cubicBezTo>
                    <a:pt x="452164" y="289601"/>
                    <a:pt x="452486" y="285458"/>
                    <a:pt x="449985" y="283100"/>
                  </a:cubicBezTo>
                  <a:cubicBezTo>
                    <a:pt x="450164" y="283136"/>
                    <a:pt x="450557" y="283029"/>
                    <a:pt x="450914" y="283672"/>
                  </a:cubicBezTo>
                  <a:cubicBezTo>
                    <a:pt x="449664" y="281636"/>
                    <a:pt x="447664" y="279100"/>
                    <a:pt x="448342" y="278492"/>
                  </a:cubicBezTo>
                  <a:cubicBezTo>
                    <a:pt x="445306" y="273706"/>
                    <a:pt x="440841" y="267098"/>
                    <a:pt x="437448" y="265241"/>
                  </a:cubicBezTo>
                  <a:lnTo>
                    <a:pt x="437805" y="265277"/>
                  </a:lnTo>
                  <a:cubicBezTo>
                    <a:pt x="435769" y="264312"/>
                    <a:pt x="435984" y="263348"/>
                    <a:pt x="434126" y="261919"/>
                  </a:cubicBezTo>
                  <a:cubicBezTo>
                    <a:pt x="434126" y="261740"/>
                    <a:pt x="434055" y="261597"/>
                    <a:pt x="434126" y="261562"/>
                  </a:cubicBezTo>
                  <a:cubicBezTo>
                    <a:pt x="431912" y="260597"/>
                    <a:pt x="429590" y="256883"/>
                    <a:pt x="427947" y="255990"/>
                  </a:cubicBezTo>
                  <a:lnTo>
                    <a:pt x="428269" y="255490"/>
                  </a:lnTo>
                  <a:lnTo>
                    <a:pt x="424946" y="252560"/>
                  </a:lnTo>
                  <a:lnTo>
                    <a:pt x="426090" y="253775"/>
                  </a:lnTo>
                  <a:cubicBezTo>
                    <a:pt x="424625" y="254525"/>
                    <a:pt x="424232" y="250775"/>
                    <a:pt x="421089" y="249489"/>
                  </a:cubicBezTo>
                  <a:cubicBezTo>
                    <a:pt x="419839" y="248346"/>
                    <a:pt x="417946" y="248131"/>
                    <a:pt x="416124" y="247774"/>
                  </a:cubicBezTo>
                  <a:cubicBezTo>
                    <a:pt x="418196" y="247631"/>
                    <a:pt x="420267" y="247453"/>
                    <a:pt x="422303" y="247310"/>
                  </a:cubicBezTo>
                  <a:cubicBezTo>
                    <a:pt x="431269" y="245452"/>
                    <a:pt x="447378" y="245167"/>
                    <a:pt x="457951" y="243024"/>
                  </a:cubicBezTo>
                  <a:lnTo>
                    <a:pt x="462166" y="243202"/>
                  </a:lnTo>
                  <a:cubicBezTo>
                    <a:pt x="465809" y="242524"/>
                    <a:pt x="470095" y="241738"/>
                    <a:pt x="473845" y="241631"/>
                  </a:cubicBezTo>
                  <a:lnTo>
                    <a:pt x="473631" y="241845"/>
                  </a:lnTo>
                  <a:cubicBezTo>
                    <a:pt x="479060" y="240702"/>
                    <a:pt x="485276" y="240273"/>
                    <a:pt x="488026" y="239630"/>
                  </a:cubicBezTo>
                  <a:lnTo>
                    <a:pt x="487812" y="239845"/>
                  </a:lnTo>
                  <a:cubicBezTo>
                    <a:pt x="490062" y="239488"/>
                    <a:pt x="492312" y="239202"/>
                    <a:pt x="494563" y="238773"/>
                  </a:cubicBezTo>
                  <a:lnTo>
                    <a:pt x="493455" y="239202"/>
                  </a:lnTo>
                  <a:cubicBezTo>
                    <a:pt x="495705" y="238737"/>
                    <a:pt x="497991" y="238273"/>
                    <a:pt x="500277" y="237773"/>
                  </a:cubicBezTo>
                  <a:cubicBezTo>
                    <a:pt x="501885" y="239273"/>
                    <a:pt x="503742" y="240381"/>
                    <a:pt x="505564" y="241095"/>
                  </a:cubicBezTo>
                  <a:cubicBezTo>
                    <a:pt x="508350" y="242202"/>
                    <a:pt x="511065" y="242774"/>
                    <a:pt x="513779" y="243595"/>
                  </a:cubicBezTo>
                  <a:cubicBezTo>
                    <a:pt x="516958" y="245167"/>
                    <a:pt x="521352" y="245917"/>
                    <a:pt x="524995" y="247310"/>
                  </a:cubicBezTo>
                  <a:cubicBezTo>
                    <a:pt x="528852" y="248631"/>
                    <a:pt x="532674" y="250667"/>
                    <a:pt x="535353" y="252453"/>
                  </a:cubicBezTo>
                  <a:cubicBezTo>
                    <a:pt x="539354" y="254739"/>
                    <a:pt x="542211" y="259097"/>
                    <a:pt x="544319" y="263598"/>
                  </a:cubicBezTo>
                  <a:cubicBezTo>
                    <a:pt x="546498" y="268098"/>
                    <a:pt x="547962" y="272777"/>
                    <a:pt x="550534" y="276885"/>
                  </a:cubicBezTo>
                  <a:cubicBezTo>
                    <a:pt x="550498" y="277242"/>
                    <a:pt x="551105" y="277850"/>
                    <a:pt x="551212" y="277814"/>
                  </a:cubicBezTo>
                  <a:cubicBezTo>
                    <a:pt x="552141" y="280564"/>
                    <a:pt x="552963" y="283422"/>
                    <a:pt x="553677" y="286279"/>
                  </a:cubicBezTo>
                  <a:cubicBezTo>
                    <a:pt x="553677" y="286279"/>
                    <a:pt x="554356" y="288887"/>
                    <a:pt x="555213" y="292351"/>
                  </a:cubicBezTo>
                  <a:cubicBezTo>
                    <a:pt x="555856" y="294923"/>
                    <a:pt x="556642" y="297995"/>
                    <a:pt x="557427" y="300781"/>
                  </a:cubicBezTo>
                  <a:cubicBezTo>
                    <a:pt x="554856" y="300567"/>
                    <a:pt x="551820" y="300388"/>
                    <a:pt x="548498" y="300888"/>
                  </a:cubicBezTo>
                  <a:close/>
                  <a:moveTo>
                    <a:pt x="563964" y="301138"/>
                  </a:moveTo>
                  <a:cubicBezTo>
                    <a:pt x="564000" y="300960"/>
                    <a:pt x="564000" y="300852"/>
                    <a:pt x="564035" y="300674"/>
                  </a:cubicBezTo>
                  <a:lnTo>
                    <a:pt x="564785" y="300674"/>
                  </a:lnTo>
                  <a:cubicBezTo>
                    <a:pt x="564643" y="300924"/>
                    <a:pt x="564357" y="301067"/>
                    <a:pt x="563964" y="301138"/>
                  </a:cubicBezTo>
                  <a:close/>
                  <a:moveTo>
                    <a:pt x="630079" y="259204"/>
                  </a:moveTo>
                  <a:cubicBezTo>
                    <a:pt x="630044" y="258919"/>
                    <a:pt x="629865" y="258669"/>
                    <a:pt x="630294" y="257240"/>
                  </a:cubicBezTo>
                  <a:cubicBezTo>
                    <a:pt x="629187" y="261847"/>
                    <a:pt x="624329" y="266991"/>
                    <a:pt x="623436" y="266419"/>
                  </a:cubicBezTo>
                  <a:cubicBezTo>
                    <a:pt x="620757" y="268813"/>
                    <a:pt x="617078" y="270884"/>
                    <a:pt x="613292" y="271635"/>
                  </a:cubicBezTo>
                  <a:cubicBezTo>
                    <a:pt x="612363" y="271706"/>
                    <a:pt x="611398" y="271992"/>
                    <a:pt x="610470" y="271920"/>
                  </a:cubicBezTo>
                  <a:cubicBezTo>
                    <a:pt x="609970" y="271920"/>
                    <a:pt x="609577" y="271956"/>
                    <a:pt x="609041" y="271920"/>
                  </a:cubicBezTo>
                  <a:lnTo>
                    <a:pt x="605898" y="270956"/>
                  </a:lnTo>
                  <a:lnTo>
                    <a:pt x="604326" y="270491"/>
                  </a:lnTo>
                  <a:lnTo>
                    <a:pt x="602576" y="269670"/>
                  </a:lnTo>
                  <a:cubicBezTo>
                    <a:pt x="601397" y="269134"/>
                    <a:pt x="600218" y="268562"/>
                    <a:pt x="599075" y="268027"/>
                  </a:cubicBezTo>
                  <a:cubicBezTo>
                    <a:pt x="596968" y="267062"/>
                    <a:pt x="594861" y="265919"/>
                    <a:pt x="593146" y="265241"/>
                  </a:cubicBezTo>
                  <a:cubicBezTo>
                    <a:pt x="593825" y="267920"/>
                    <a:pt x="594504" y="270420"/>
                    <a:pt x="595182" y="273385"/>
                  </a:cubicBezTo>
                  <a:cubicBezTo>
                    <a:pt x="596004" y="276314"/>
                    <a:pt x="596111" y="278457"/>
                    <a:pt x="596504" y="280707"/>
                  </a:cubicBezTo>
                  <a:cubicBezTo>
                    <a:pt x="596575" y="280778"/>
                    <a:pt x="596468" y="281743"/>
                    <a:pt x="596468" y="281636"/>
                  </a:cubicBezTo>
                  <a:lnTo>
                    <a:pt x="596432" y="281921"/>
                  </a:lnTo>
                  <a:lnTo>
                    <a:pt x="596361" y="282493"/>
                  </a:lnTo>
                  <a:cubicBezTo>
                    <a:pt x="596289" y="282886"/>
                    <a:pt x="596289" y="283279"/>
                    <a:pt x="596182" y="283636"/>
                  </a:cubicBezTo>
                  <a:cubicBezTo>
                    <a:pt x="595932" y="284350"/>
                    <a:pt x="595897" y="285100"/>
                    <a:pt x="595611" y="285708"/>
                  </a:cubicBezTo>
                  <a:lnTo>
                    <a:pt x="595647" y="285172"/>
                  </a:lnTo>
                  <a:cubicBezTo>
                    <a:pt x="595111" y="287172"/>
                    <a:pt x="594289" y="288386"/>
                    <a:pt x="593325" y="289458"/>
                  </a:cubicBezTo>
                  <a:cubicBezTo>
                    <a:pt x="592325" y="290565"/>
                    <a:pt x="591217" y="291637"/>
                    <a:pt x="589360" y="293351"/>
                  </a:cubicBezTo>
                  <a:cubicBezTo>
                    <a:pt x="589074" y="293423"/>
                    <a:pt x="588753" y="293601"/>
                    <a:pt x="588753" y="293530"/>
                  </a:cubicBezTo>
                  <a:cubicBezTo>
                    <a:pt x="587074" y="295387"/>
                    <a:pt x="583859" y="297316"/>
                    <a:pt x="580502" y="298495"/>
                  </a:cubicBezTo>
                  <a:cubicBezTo>
                    <a:pt x="577144" y="299745"/>
                    <a:pt x="573894" y="300138"/>
                    <a:pt x="571715" y="300567"/>
                  </a:cubicBezTo>
                  <a:lnTo>
                    <a:pt x="571393" y="300031"/>
                  </a:lnTo>
                  <a:cubicBezTo>
                    <a:pt x="569000" y="300316"/>
                    <a:pt x="566571" y="300424"/>
                    <a:pt x="564071" y="300531"/>
                  </a:cubicBezTo>
                  <a:cubicBezTo>
                    <a:pt x="564285" y="298923"/>
                    <a:pt x="564500" y="296995"/>
                    <a:pt x="564678" y="294780"/>
                  </a:cubicBezTo>
                  <a:lnTo>
                    <a:pt x="564964" y="294959"/>
                  </a:lnTo>
                  <a:cubicBezTo>
                    <a:pt x="564535" y="289815"/>
                    <a:pt x="563893" y="286529"/>
                    <a:pt x="561785" y="283386"/>
                  </a:cubicBezTo>
                  <a:cubicBezTo>
                    <a:pt x="563107" y="282421"/>
                    <a:pt x="560785" y="279207"/>
                    <a:pt x="560821" y="277921"/>
                  </a:cubicBezTo>
                  <a:lnTo>
                    <a:pt x="560964" y="277992"/>
                  </a:lnTo>
                  <a:cubicBezTo>
                    <a:pt x="558892" y="275313"/>
                    <a:pt x="559678" y="271384"/>
                    <a:pt x="557427" y="268884"/>
                  </a:cubicBezTo>
                  <a:cubicBezTo>
                    <a:pt x="557570" y="268956"/>
                    <a:pt x="557999" y="268848"/>
                    <a:pt x="558285" y="269491"/>
                  </a:cubicBezTo>
                  <a:cubicBezTo>
                    <a:pt x="557213" y="267455"/>
                    <a:pt x="555499" y="264776"/>
                    <a:pt x="556177" y="264241"/>
                  </a:cubicBezTo>
                  <a:cubicBezTo>
                    <a:pt x="553534" y="259347"/>
                    <a:pt x="549141" y="252703"/>
                    <a:pt x="545605" y="251025"/>
                  </a:cubicBezTo>
                  <a:lnTo>
                    <a:pt x="545962" y="251061"/>
                  </a:lnTo>
                  <a:cubicBezTo>
                    <a:pt x="543890" y="250203"/>
                    <a:pt x="544069" y="249203"/>
                    <a:pt x="542068" y="247988"/>
                  </a:cubicBezTo>
                  <a:cubicBezTo>
                    <a:pt x="542068" y="247810"/>
                    <a:pt x="541961" y="247667"/>
                    <a:pt x="542033" y="247631"/>
                  </a:cubicBezTo>
                  <a:cubicBezTo>
                    <a:pt x="539818" y="246810"/>
                    <a:pt x="536996" y="243595"/>
                    <a:pt x="535210" y="242952"/>
                  </a:cubicBezTo>
                  <a:lnTo>
                    <a:pt x="535425" y="242416"/>
                  </a:lnTo>
                  <a:cubicBezTo>
                    <a:pt x="534139" y="241667"/>
                    <a:pt x="532853" y="240916"/>
                    <a:pt x="531496" y="240273"/>
                  </a:cubicBezTo>
                  <a:cubicBezTo>
                    <a:pt x="531960" y="240559"/>
                    <a:pt x="532460" y="240845"/>
                    <a:pt x="532924" y="241166"/>
                  </a:cubicBezTo>
                  <a:cubicBezTo>
                    <a:pt x="531710" y="242273"/>
                    <a:pt x="530424" y="238630"/>
                    <a:pt x="526888" y="238380"/>
                  </a:cubicBezTo>
                  <a:cubicBezTo>
                    <a:pt x="523995" y="237059"/>
                    <a:pt x="520244" y="239845"/>
                    <a:pt x="517672" y="238416"/>
                  </a:cubicBezTo>
                  <a:cubicBezTo>
                    <a:pt x="516172" y="238809"/>
                    <a:pt x="519137" y="237523"/>
                    <a:pt x="516994" y="237595"/>
                  </a:cubicBezTo>
                  <a:cubicBezTo>
                    <a:pt x="517137" y="236773"/>
                    <a:pt x="518030" y="237308"/>
                    <a:pt x="517672" y="236559"/>
                  </a:cubicBezTo>
                  <a:cubicBezTo>
                    <a:pt x="515815" y="236487"/>
                    <a:pt x="514851" y="235308"/>
                    <a:pt x="512993" y="234951"/>
                  </a:cubicBezTo>
                  <a:cubicBezTo>
                    <a:pt x="515958" y="234237"/>
                    <a:pt x="518887" y="233558"/>
                    <a:pt x="521673" y="232808"/>
                  </a:cubicBezTo>
                  <a:lnTo>
                    <a:pt x="520744" y="232308"/>
                  </a:lnTo>
                  <a:cubicBezTo>
                    <a:pt x="530103" y="230022"/>
                    <a:pt x="536246" y="227272"/>
                    <a:pt x="541997" y="224450"/>
                  </a:cubicBezTo>
                  <a:cubicBezTo>
                    <a:pt x="544854" y="222914"/>
                    <a:pt x="547605" y="221378"/>
                    <a:pt x="550605" y="219556"/>
                  </a:cubicBezTo>
                  <a:cubicBezTo>
                    <a:pt x="551069" y="221164"/>
                    <a:pt x="550784" y="222343"/>
                    <a:pt x="552355" y="223807"/>
                  </a:cubicBezTo>
                  <a:cubicBezTo>
                    <a:pt x="552927" y="224878"/>
                    <a:pt x="553891" y="225771"/>
                    <a:pt x="554713" y="226664"/>
                  </a:cubicBezTo>
                  <a:cubicBezTo>
                    <a:pt x="555963" y="226522"/>
                    <a:pt x="555570" y="227950"/>
                    <a:pt x="556713" y="228022"/>
                  </a:cubicBezTo>
                  <a:lnTo>
                    <a:pt x="556320" y="228593"/>
                  </a:lnTo>
                  <a:cubicBezTo>
                    <a:pt x="556713" y="228629"/>
                    <a:pt x="557035" y="228736"/>
                    <a:pt x="556892" y="229093"/>
                  </a:cubicBezTo>
                  <a:lnTo>
                    <a:pt x="556749" y="229165"/>
                  </a:lnTo>
                  <a:cubicBezTo>
                    <a:pt x="557320" y="229201"/>
                    <a:pt x="557320" y="229665"/>
                    <a:pt x="557606" y="229700"/>
                  </a:cubicBezTo>
                  <a:lnTo>
                    <a:pt x="557427" y="229772"/>
                  </a:lnTo>
                  <a:lnTo>
                    <a:pt x="557713" y="230094"/>
                  </a:lnTo>
                  <a:lnTo>
                    <a:pt x="557463" y="230165"/>
                  </a:lnTo>
                  <a:cubicBezTo>
                    <a:pt x="558213" y="230379"/>
                    <a:pt x="558570" y="230879"/>
                    <a:pt x="558678" y="231486"/>
                  </a:cubicBezTo>
                  <a:lnTo>
                    <a:pt x="559285" y="231058"/>
                  </a:lnTo>
                  <a:cubicBezTo>
                    <a:pt x="559178" y="232487"/>
                    <a:pt x="560749" y="232022"/>
                    <a:pt x="560463" y="233415"/>
                  </a:cubicBezTo>
                  <a:lnTo>
                    <a:pt x="560285" y="233487"/>
                  </a:lnTo>
                  <a:cubicBezTo>
                    <a:pt x="562678" y="233558"/>
                    <a:pt x="560249" y="235987"/>
                    <a:pt x="562571" y="236130"/>
                  </a:cubicBezTo>
                  <a:cubicBezTo>
                    <a:pt x="562285" y="236094"/>
                    <a:pt x="562285" y="236380"/>
                    <a:pt x="562107" y="236487"/>
                  </a:cubicBezTo>
                  <a:cubicBezTo>
                    <a:pt x="562607" y="236916"/>
                    <a:pt x="563071" y="237416"/>
                    <a:pt x="564321" y="236630"/>
                  </a:cubicBezTo>
                  <a:cubicBezTo>
                    <a:pt x="564535" y="237023"/>
                    <a:pt x="564107" y="237202"/>
                    <a:pt x="563678" y="237559"/>
                  </a:cubicBezTo>
                  <a:cubicBezTo>
                    <a:pt x="564214" y="237202"/>
                    <a:pt x="564678" y="237416"/>
                    <a:pt x="564893" y="237702"/>
                  </a:cubicBezTo>
                  <a:lnTo>
                    <a:pt x="564607" y="237702"/>
                  </a:lnTo>
                  <a:lnTo>
                    <a:pt x="565321" y="238452"/>
                  </a:lnTo>
                  <a:lnTo>
                    <a:pt x="566250" y="237630"/>
                  </a:lnTo>
                  <a:cubicBezTo>
                    <a:pt x="566214" y="238273"/>
                    <a:pt x="565036" y="238523"/>
                    <a:pt x="565571" y="238809"/>
                  </a:cubicBezTo>
                  <a:lnTo>
                    <a:pt x="566429" y="238273"/>
                  </a:lnTo>
                  <a:cubicBezTo>
                    <a:pt x="566643" y="239023"/>
                    <a:pt x="565571" y="240202"/>
                    <a:pt x="565286" y="241202"/>
                  </a:cubicBezTo>
                  <a:cubicBezTo>
                    <a:pt x="566464" y="243988"/>
                    <a:pt x="570358" y="245488"/>
                    <a:pt x="570215" y="248810"/>
                  </a:cubicBezTo>
                  <a:lnTo>
                    <a:pt x="569607" y="249310"/>
                  </a:lnTo>
                  <a:cubicBezTo>
                    <a:pt x="568679" y="249917"/>
                    <a:pt x="571429" y="249167"/>
                    <a:pt x="570572" y="249774"/>
                  </a:cubicBezTo>
                  <a:lnTo>
                    <a:pt x="571179" y="249810"/>
                  </a:lnTo>
                  <a:cubicBezTo>
                    <a:pt x="571036" y="249989"/>
                    <a:pt x="570965" y="250274"/>
                    <a:pt x="570679" y="250239"/>
                  </a:cubicBezTo>
                  <a:cubicBezTo>
                    <a:pt x="570786" y="250525"/>
                    <a:pt x="570965" y="250453"/>
                    <a:pt x="571358" y="250453"/>
                  </a:cubicBezTo>
                  <a:lnTo>
                    <a:pt x="570929" y="251096"/>
                  </a:lnTo>
                  <a:cubicBezTo>
                    <a:pt x="571036" y="252382"/>
                    <a:pt x="572715" y="252596"/>
                    <a:pt x="573108" y="253846"/>
                  </a:cubicBezTo>
                  <a:cubicBezTo>
                    <a:pt x="572608" y="255847"/>
                    <a:pt x="575108" y="257704"/>
                    <a:pt x="576573" y="258775"/>
                  </a:cubicBezTo>
                  <a:cubicBezTo>
                    <a:pt x="579144" y="259990"/>
                    <a:pt x="576501" y="264455"/>
                    <a:pt x="579252" y="265634"/>
                  </a:cubicBezTo>
                  <a:cubicBezTo>
                    <a:pt x="579144" y="265777"/>
                    <a:pt x="579537" y="265777"/>
                    <a:pt x="579680" y="265741"/>
                  </a:cubicBezTo>
                  <a:lnTo>
                    <a:pt x="580537" y="267705"/>
                  </a:lnTo>
                  <a:cubicBezTo>
                    <a:pt x="580537" y="267705"/>
                    <a:pt x="584931" y="277242"/>
                    <a:pt x="589539" y="265919"/>
                  </a:cubicBezTo>
                  <a:lnTo>
                    <a:pt x="589789" y="265848"/>
                  </a:lnTo>
                  <a:cubicBezTo>
                    <a:pt x="589789" y="264491"/>
                    <a:pt x="589539" y="263776"/>
                    <a:pt x="588074" y="263598"/>
                  </a:cubicBezTo>
                  <a:cubicBezTo>
                    <a:pt x="589360" y="262776"/>
                    <a:pt x="587753" y="262669"/>
                    <a:pt x="588038" y="262169"/>
                  </a:cubicBezTo>
                  <a:lnTo>
                    <a:pt x="588145" y="262133"/>
                  </a:lnTo>
                  <a:cubicBezTo>
                    <a:pt x="586788" y="262026"/>
                    <a:pt x="588288" y="260347"/>
                    <a:pt x="587038" y="260204"/>
                  </a:cubicBezTo>
                  <a:cubicBezTo>
                    <a:pt x="587145" y="260169"/>
                    <a:pt x="587538" y="259990"/>
                    <a:pt x="587610" y="260133"/>
                  </a:cubicBezTo>
                  <a:cubicBezTo>
                    <a:pt x="587217" y="259776"/>
                    <a:pt x="586574" y="259311"/>
                    <a:pt x="587324" y="258847"/>
                  </a:cubicBezTo>
                  <a:cubicBezTo>
                    <a:pt x="586538" y="257883"/>
                    <a:pt x="586109" y="256168"/>
                    <a:pt x="584502" y="256132"/>
                  </a:cubicBezTo>
                  <a:lnTo>
                    <a:pt x="584752" y="256061"/>
                  </a:lnTo>
                  <a:cubicBezTo>
                    <a:pt x="583716" y="256132"/>
                    <a:pt x="584359" y="255632"/>
                    <a:pt x="583681" y="255418"/>
                  </a:cubicBezTo>
                  <a:cubicBezTo>
                    <a:pt x="583752" y="255347"/>
                    <a:pt x="583788" y="255275"/>
                    <a:pt x="583859" y="255275"/>
                  </a:cubicBezTo>
                  <a:cubicBezTo>
                    <a:pt x="582823" y="255275"/>
                    <a:pt x="583038" y="254097"/>
                    <a:pt x="582502" y="253954"/>
                  </a:cubicBezTo>
                  <a:lnTo>
                    <a:pt x="583002" y="253668"/>
                  </a:lnTo>
                  <a:lnTo>
                    <a:pt x="582431" y="252882"/>
                  </a:lnTo>
                  <a:lnTo>
                    <a:pt x="582502" y="253275"/>
                  </a:lnTo>
                  <a:cubicBezTo>
                    <a:pt x="581037" y="253918"/>
                    <a:pt x="583038" y="252132"/>
                    <a:pt x="581788" y="252025"/>
                  </a:cubicBezTo>
                  <a:cubicBezTo>
                    <a:pt x="581645" y="251346"/>
                    <a:pt x="578252" y="252453"/>
                    <a:pt x="578609" y="251489"/>
                  </a:cubicBezTo>
                  <a:cubicBezTo>
                    <a:pt x="577787" y="251560"/>
                    <a:pt x="579823" y="251132"/>
                    <a:pt x="579073" y="250989"/>
                  </a:cubicBezTo>
                  <a:cubicBezTo>
                    <a:pt x="579787" y="250560"/>
                    <a:pt x="579644" y="250918"/>
                    <a:pt x="580145" y="250489"/>
                  </a:cubicBezTo>
                  <a:cubicBezTo>
                    <a:pt x="579573" y="250274"/>
                    <a:pt x="580502" y="249381"/>
                    <a:pt x="579716" y="249132"/>
                  </a:cubicBezTo>
                  <a:lnTo>
                    <a:pt x="580252" y="248775"/>
                  </a:lnTo>
                  <a:cubicBezTo>
                    <a:pt x="578859" y="248667"/>
                    <a:pt x="580288" y="247095"/>
                    <a:pt x="579037" y="247203"/>
                  </a:cubicBezTo>
                  <a:cubicBezTo>
                    <a:pt x="578180" y="246774"/>
                    <a:pt x="580430" y="245774"/>
                    <a:pt x="578930" y="245703"/>
                  </a:cubicBezTo>
                  <a:lnTo>
                    <a:pt x="579537" y="244988"/>
                  </a:lnTo>
                  <a:cubicBezTo>
                    <a:pt x="579466" y="244595"/>
                    <a:pt x="578466" y="245309"/>
                    <a:pt x="578644" y="244738"/>
                  </a:cubicBezTo>
                  <a:cubicBezTo>
                    <a:pt x="579144" y="244488"/>
                    <a:pt x="578787" y="244095"/>
                    <a:pt x="579359" y="244024"/>
                  </a:cubicBezTo>
                  <a:cubicBezTo>
                    <a:pt x="579644" y="242809"/>
                    <a:pt x="577394" y="243060"/>
                    <a:pt x="578073" y="241309"/>
                  </a:cubicBezTo>
                  <a:cubicBezTo>
                    <a:pt x="577001" y="241631"/>
                    <a:pt x="577287" y="240809"/>
                    <a:pt x="576466" y="241023"/>
                  </a:cubicBezTo>
                  <a:cubicBezTo>
                    <a:pt x="576858" y="240774"/>
                    <a:pt x="575930" y="239952"/>
                    <a:pt x="577144" y="240023"/>
                  </a:cubicBezTo>
                  <a:cubicBezTo>
                    <a:pt x="577251" y="240023"/>
                    <a:pt x="577287" y="240130"/>
                    <a:pt x="577109" y="240202"/>
                  </a:cubicBezTo>
                  <a:lnTo>
                    <a:pt x="577680" y="239952"/>
                  </a:lnTo>
                  <a:cubicBezTo>
                    <a:pt x="578394" y="238773"/>
                    <a:pt x="576501" y="239237"/>
                    <a:pt x="576323" y="238559"/>
                  </a:cubicBezTo>
                  <a:cubicBezTo>
                    <a:pt x="576251" y="238845"/>
                    <a:pt x="576430" y="239023"/>
                    <a:pt x="575965" y="239094"/>
                  </a:cubicBezTo>
                  <a:lnTo>
                    <a:pt x="575715" y="238523"/>
                  </a:lnTo>
                  <a:lnTo>
                    <a:pt x="576251" y="238344"/>
                  </a:lnTo>
                  <a:lnTo>
                    <a:pt x="576037" y="237380"/>
                  </a:lnTo>
                  <a:lnTo>
                    <a:pt x="575537" y="237844"/>
                  </a:lnTo>
                  <a:cubicBezTo>
                    <a:pt x="575608" y="237273"/>
                    <a:pt x="576501" y="236559"/>
                    <a:pt x="575430" y="236630"/>
                  </a:cubicBezTo>
                  <a:cubicBezTo>
                    <a:pt x="574858" y="236702"/>
                    <a:pt x="574894" y="237452"/>
                    <a:pt x="574465" y="237166"/>
                  </a:cubicBezTo>
                  <a:cubicBezTo>
                    <a:pt x="574537" y="236416"/>
                    <a:pt x="574680" y="235308"/>
                    <a:pt x="574430" y="234523"/>
                  </a:cubicBezTo>
                  <a:cubicBezTo>
                    <a:pt x="573822" y="234987"/>
                    <a:pt x="573751" y="234773"/>
                    <a:pt x="573501" y="234665"/>
                  </a:cubicBezTo>
                  <a:lnTo>
                    <a:pt x="574037" y="234308"/>
                  </a:lnTo>
                  <a:cubicBezTo>
                    <a:pt x="572858" y="234094"/>
                    <a:pt x="575108" y="233308"/>
                    <a:pt x="574072" y="232987"/>
                  </a:cubicBezTo>
                  <a:lnTo>
                    <a:pt x="573215" y="233344"/>
                  </a:lnTo>
                  <a:cubicBezTo>
                    <a:pt x="571751" y="233380"/>
                    <a:pt x="574144" y="232308"/>
                    <a:pt x="572251" y="232522"/>
                  </a:cubicBezTo>
                  <a:cubicBezTo>
                    <a:pt x="572501" y="232737"/>
                    <a:pt x="571108" y="233415"/>
                    <a:pt x="571144" y="232915"/>
                  </a:cubicBezTo>
                  <a:lnTo>
                    <a:pt x="571715" y="232665"/>
                  </a:lnTo>
                  <a:cubicBezTo>
                    <a:pt x="571501" y="232558"/>
                    <a:pt x="571215" y="232630"/>
                    <a:pt x="571251" y="232451"/>
                  </a:cubicBezTo>
                  <a:cubicBezTo>
                    <a:pt x="571608" y="232379"/>
                    <a:pt x="572072" y="232022"/>
                    <a:pt x="571786" y="231808"/>
                  </a:cubicBezTo>
                  <a:lnTo>
                    <a:pt x="572572" y="231594"/>
                  </a:lnTo>
                  <a:lnTo>
                    <a:pt x="571286" y="231701"/>
                  </a:lnTo>
                  <a:cubicBezTo>
                    <a:pt x="571608" y="230951"/>
                    <a:pt x="570500" y="230772"/>
                    <a:pt x="571144" y="230129"/>
                  </a:cubicBezTo>
                  <a:cubicBezTo>
                    <a:pt x="571144" y="230129"/>
                    <a:pt x="570965" y="229058"/>
                    <a:pt x="570036" y="229343"/>
                  </a:cubicBezTo>
                  <a:cubicBezTo>
                    <a:pt x="570643" y="229201"/>
                    <a:pt x="570536" y="228593"/>
                    <a:pt x="571215" y="228379"/>
                  </a:cubicBezTo>
                  <a:cubicBezTo>
                    <a:pt x="570500" y="228522"/>
                    <a:pt x="569607" y="228165"/>
                    <a:pt x="570072" y="227522"/>
                  </a:cubicBezTo>
                  <a:lnTo>
                    <a:pt x="570179" y="227522"/>
                  </a:lnTo>
                  <a:cubicBezTo>
                    <a:pt x="570179" y="226164"/>
                    <a:pt x="568286" y="226415"/>
                    <a:pt x="568500" y="225057"/>
                  </a:cubicBezTo>
                  <a:cubicBezTo>
                    <a:pt x="567893" y="225486"/>
                    <a:pt x="567965" y="224807"/>
                    <a:pt x="567214" y="225450"/>
                  </a:cubicBezTo>
                  <a:cubicBezTo>
                    <a:pt x="565857" y="225057"/>
                    <a:pt x="567821" y="222771"/>
                    <a:pt x="565107" y="224057"/>
                  </a:cubicBezTo>
                  <a:cubicBezTo>
                    <a:pt x="564714" y="223736"/>
                    <a:pt x="565393" y="223200"/>
                    <a:pt x="565393" y="222914"/>
                  </a:cubicBezTo>
                  <a:lnTo>
                    <a:pt x="565571" y="222914"/>
                  </a:lnTo>
                  <a:cubicBezTo>
                    <a:pt x="564893" y="222307"/>
                    <a:pt x="564714" y="222092"/>
                    <a:pt x="564393" y="221485"/>
                  </a:cubicBezTo>
                  <a:cubicBezTo>
                    <a:pt x="563964" y="221378"/>
                    <a:pt x="562785" y="222092"/>
                    <a:pt x="562749" y="221414"/>
                  </a:cubicBezTo>
                  <a:cubicBezTo>
                    <a:pt x="563321" y="221271"/>
                    <a:pt x="563107" y="221128"/>
                    <a:pt x="562964" y="220949"/>
                  </a:cubicBezTo>
                  <a:cubicBezTo>
                    <a:pt x="563107" y="221021"/>
                    <a:pt x="563321" y="220949"/>
                    <a:pt x="563464" y="220485"/>
                  </a:cubicBezTo>
                  <a:cubicBezTo>
                    <a:pt x="563285" y="220557"/>
                    <a:pt x="563178" y="220557"/>
                    <a:pt x="563071" y="220557"/>
                  </a:cubicBezTo>
                  <a:cubicBezTo>
                    <a:pt x="563107" y="220521"/>
                    <a:pt x="563142" y="220485"/>
                    <a:pt x="563178" y="220485"/>
                  </a:cubicBezTo>
                  <a:cubicBezTo>
                    <a:pt x="562821" y="220271"/>
                    <a:pt x="562714" y="220414"/>
                    <a:pt x="562749" y="220628"/>
                  </a:cubicBezTo>
                  <a:cubicBezTo>
                    <a:pt x="562678" y="220664"/>
                    <a:pt x="562607" y="220735"/>
                    <a:pt x="562499" y="220878"/>
                  </a:cubicBezTo>
                  <a:cubicBezTo>
                    <a:pt x="562892" y="220164"/>
                    <a:pt x="561857" y="220021"/>
                    <a:pt x="562642" y="219449"/>
                  </a:cubicBezTo>
                  <a:cubicBezTo>
                    <a:pt x="561821" y="218628"/>
                    <a:pt x="560606" y="218485"/>
                    <a:pt x="559749" y="217949"/>
                  </a:cubicBezTo>
                  <a:cubicBezTo>
                    <a:pt x="560106" y="217592"/>
                    <a:pt x="560571" y="217521"/>
                    <a:pt x="560892" y="217663"/>
                  </a:cubicBezTo>
                  <a:lnTo>
                    <a:pt x="560392" y="217199"/>
                  </a:lnTo>
                  <a:cubicBezTo>
                    <a:pt x="560964" y="216806"/>
                    <a:pt x="560928" y="217306"/>
                    <a:pt x="561178" y="217378"/>
                  </a:cubicBezTo>
                  <a:cubicBezTo>
                    <a:pt x="561678" y="216092"/>
                    <a:pt x="559320" y="216663"/>
                    <a:pt x="559678" y="215306"/>
                  </a:cubicBezTo>
                  <a:lnTo>
                    <a:pt x="559106" y="215449"/>
                  </a:lnTo>
                  <a:lnTo>
                    <a:pt x="559142" y="215342"/>
                  </a:lnTo>
                  <a:cubicBezTo>
                    <a:pt x="558892" y="215520"/>
                    <a:pt x="558463" y="215556"/>
                    <a:pt x="558320" y="215484"/>
                  </a:cubicBezTo>
                  <a:cubicBezTo>
                    <a:pt x="558749" y="215020"/>
                    <a:pt x="559499" y="214699"/>
                    <a:pt x="559213" y="214342"/>
                  </a:cubicBezTo>
                  <a:cubicBezTo>
                    <a:pt x="559285" y="214163"/>
                    <a:pt x="559249" y="214020"/>
                    <a:pt x="559106" y="213913"/>
                  </a:cubicBezTo>
                  <a:cubicBezTo>
                    <a:pt x="559570" y="213556"/>
                    <a:pt x="560035" y="213234"/>
                    <a:pt x="560535" y="212877"/>
                  </a:cubicBezTo>
                  <a:lnTo>
                    <a:pt x="560463" y="213198"/>
                  </a:lnTo>
                  <a:cubicBezTo>
                    <a:pt x="563964" y="209591"/>
                    <a:pt x="566964" y="206126"/>
                    <a:pt x="569536" y="202626"/>
                  </a:cubicBezTo>
                  <a:cubicBezTo>
                    <a:pt x="570965" y="203162"/>
                    <a:pt x="572894" y="203840"/>
                    <a:pt x="575501" y="204590"/>
                  </a:cubicBezTo>
                  <a:cubicBezTo>
                    <a:pt x="580716" y="206269"/>
                    <a:pt x="588717" y="208234"/>
                    <a:pt x="598790" y="212627"/>
                  </a:cubicBezTo>
                  <a:lnTo>
                    <a:pt x="598147" y="212663"/>
                  </a:lnTo>
                  <a:cubicBezTo>
                    <a:pt x="610291" y="217342"/>
                    <a:pt x="616435" y="221842"/>
                    <a:pt x="623150" y="227379"/>
                  </a:cubicBezTo>
                  <a:cubicBezTo>
                    <a:pt x="623043" y="228379"/>
                    <a:pt x="624686" y="230308"/>
                    <a:pt x="626258" y="232522"/>
                  </a:cubicBezTo>
                  <a:cubicBezTo>
                    <a:pt x="627900" y="234701"/>
                    <a:pt x="629329" y="237237"/>
                    <a:pt x="629651" y="238595"/>
                  </a:cubicBezTo>
                  <a:lnTo>
                    <a:pt x="629436" y="238380"/>
                  </a:lnTo>
                  <a:cubicBezTo>
                    <a:pt x="631437" y="241523"/>
                    <a:pt x="632151" y="245381"/>
                    <a:pt x="632008" y="249024"/>
                  </a:cubicBezTo>
                  <a:cubicBezTo>
                    <a:pt x="631830" y="252882"/>
                    <a:pt x="631008" y="256025"/>
                    <a:pt x="630079" y="25920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5F5BC28E-2DF8-A746-8732-98828B985B80}"/>
                </a:ext>
              </a:extLst>
            </p:cNvPr>
            <p:cNvSpPr/>
            <p:nvPr/>
          </p:nvSpPr>
          <p:spPr>
            <a:xfrm>
              <a:off x="9394614" y="6238136"/>
              <a:ext cx="428" cy="2429"/>
            </a:xfrm>
            <a:custGeom>
              <a:avLst/>
              <a:gdLst>
                <a:gd name="connsiteX0" fmla="*/ 0 w 428"/>
                <a:gd name="connsiteY0" fmla="*/ 2429 h 2429"/>
                <a:gd name="connsiteX1" fmla="*/ 429 w 428"/>
                <a:gd name="connsiteY1" fmla="*/ 0 h 2429"/>
                <a:gd name="connsiteX2" fmla="*/ 0 w 428"/>
                <a:gd name="connsiteY2" fmla="*/ 2429 h 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" h="2429">
                  <a:moveTo>
                    <a:pt x="0" y="2429"/>
                  </a:moveTo>
                  <a:cubicBezTo>
                    <a:pt x="143" y="2393"/>
                    <a:pt x="286" y="1786"/>
                    <a:pt x="429" y="0"/>
                  </a:cubicBezTo>
                  <a:lnTo>
                    <a:pt x="0" y="242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ECD88A56-1AE9-5E48-8E92-8F47BABC45E8}"/>
                </a:ext>
              </a:extLst>
            </p:cNvPr>
            <p:cNvSpPr/>
            <p:nvPr/>
          </p:nvSpPr>
          <p:spPr>
            <a:xfrm>
              <a:off x="9861029" y="6320504"/>
              <a:ext cx="35" cy="535"/>
            </a:xfrm>
            <a:custGeom>
              <a:avLst/>
              <a:gdLst>
                <a:gd name="connsiteX0" fmla="*/ 0 w 35"/>
                <a:gd name="connsiteY0" fmla="*/ 536 h 535"/>
                <a:gd name="connsiteX1" fmla="*/ 36 w 35"/>
                <a:gd name="connsiteY1" fmla="*/ 0 h 535"/>
                <a:gd name="connsiteX2" fmla="*/ 0 w 35"/>
                <a:gd name="connsiteY2" fmla="*/ 536 h 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" h="535">
                  <a:moveTo>
                    <a:pt x="0" y="536"/>
                  </a:moveTo>
                  <a:cubicBezTo>
                    <a:pt x="0" y="357"/>
                    <a:pt x="36" y="143"/>
                    <a:pt x="36" y="0"/>
                  </a:cubicBezTo>
                  <a:cubicBezTo>
                    <a:pt x="0" y="357"/>
                    <a:pt x="0" y="500"/>
                    <a:pt x="0" y="5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7F99375F-2EB3-6B40-87C6-9DF7DC48456C}"/>
                </a:ext>
              </a:extLst>
            </p:cNvPr>
            <p:cNvSpPr/>
            <p:nvPr/>
          </p:nvSpPr>
          <p:spPr>
            <a:xfrm>
              <a:off x="9384184" y="6332791"/>
              <a:ext cx="143" cy="821"/>
            </a:xfrm>
            <a:custGeom>
              <a:avLst/>
              <a:gdLst>
                <a:gd name="connsiteX0" fmla="*/ 143 w 143"/>
                <a:gd name="connsiteY0" fmla="*/ 821 h 821"/>
                <a:gd name="connsiteX1" fmla="*/ 143 w 143"/>
                <a:gd name="connsiteY1" fmla="*/ 679 h 821"/>
                <a:gd name="connsiteX2" fmla="*/ 0 w 143"/>
                <a:gd name="connsiteY2" fmla="*/ 0 h 821"/>
                <a:gd name="connsiteX3" fmla="*/ 143 w 143"/>
                <a:gd name="connsiteY3" fmla="*/ 821 h 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" h="821">
                  <a:moveTo>
                    <a:pt x="143" y="821"/>
                  </a:moveTo>
                  <a:cubicBezTo>
                    <a:pt x="143" y="750"/>
                    <a:pt x="143" y="715"/>
                    <a:pt x="143" y="679"/>
                  </a:cubicBezTo>
                  <a:cubicBezTo>
                    <a:pt x="107" y="464"/>
                    <a:pt x="36" y="215"/>
                    <a:pt x="0" y="0"/>
                  </a:cubicBezTo>
                  <a:lnTo>
                    <a:pt x="143" y="821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7A9CCD2C-4EDC-A640-BB1A-9CBBF74E9292}"/>
                </a:ext>
              </a:extLst>
            </p:cNvPr>
            <p:cNvSpPr/>
            <p:nvPr/>
          </p:nvSpPr>
          <p:spPr>
            <a:xfrm>
              <a:off x="9402400" y="6113192"/>
              <a:ext cx="892" cy="357"/>
            </a:xfrm>
            <a:custGeom>
              <a:avLst/>
              <a:gdLst>
                <a:gd name="connsiteX0" fmla="*/ 0 w 892"/>
                <a:gd name="connsiteY0" fmla="*/ 357 h 357"/>
                <a:gd name="connsiteX1" fmla="*/ 893 w 892"/>
                <a:gd name="connsiteY1" fmla="*/ 0 h 357"/>
                <a:gd name="connsiteX2" fmla="*/ 0 w 892"/>
                <a:gd name="connsiteY2" fmla="*/ 357 h 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2" h="357">
                  <a:moveTo>
                    <a:pt x="0" y="357"/>
                  </a:moveTo>
                  <a:cubicBezTo>
                    <a:pt x="214" y="357"/>
                    <a:pt x="429" y="321"/>
                    <a:pt x="893" y="0"/>
                  </a:cubicBezTo>
                  <a:cubicBezTo>
                    <a:pt x="607" y="36"/>
                    <a:pt x="321" y="107"/>
                    <a:pt x="0" y="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2CA15E9E-0624-8A4A-91F2-60AC9448F7CB}"/>
                </a:ext>
              </a:extLst>
            </p:cNvPr>
            <p:cNvSpPr/>
            <p:nvPr/>
          </p:nvSpPr>
          <p:spPr>
            <a:xfrm>
              <a:off x="9383164" y="6105833"/>
              <a:ext cx="487890" cy="300494"/>
            </a:xfrm>
            <a:custGeom>
              <a:avLst/>
              <a:gdLst>
                <a:gd name="connsiteX0" fmla="*/ 485366 w 487890"/>
                <a:gd name="connsiteY0" fmla="*/ 120123 h 300494"/>
                <a:gd name="connsiteX1" fmla="*/ 483151 w 487890"/>
                <a:gd name="connsiteY1" fmla="*/ 91334 h 300494"/>
                <a:gd name="connsiteX2" fmla="*/ 480937 w 487890"/>
                <a:gd name="connsiteY2" fmla="*/ 71260 h 300494"/>
                <a:gd name="connsiteX3" fmla="*/ 475258 w 487890"/>
                <a:gd name="connsiteY3" fmla="*/ 35220 h 300494"/>
                <a:gd name="connsiteX4" fmla="*/ 470114 w 487890"/>
                <a:gd name="connsiteY4" fmla="*/ 19324 h 300494"/>
                <a:gd name="connsiteX5" fmla="*/ 470650 w 487890"/>
                <a:gd name="connsiteY5" fmla="*/ 59044 h 300494"/>
                <a:gd name="connsiteX6" fmla="*/ 470328 w 487890"/>
                <a:gd name="connsiteY6" fmla="*/ 58365 h 300494"/>
                <a:gd name="connsiteX7" fmla="*/ 474865 w 487890"/>
                <a:gd name="connsiteY7" fmla="*/ 94405 h 300494"/>
                <a:gd name="connsiteX8" fmla="*/ 475650 w 487890"/>
                <a:gd name="connsiteY8" fmla="*/ 110943 h 300494"/>
                <a:gd name="connsiteX9" fmla="*/ 475508 w 487890"/>
                <a:gd name="connsiteY9" fmla="*/ 110622 h 300494"/>
                <a:gd name="connsiteX10" fmla="*/ 477436 w 487890"/>
                <a:gd name="connsiteY10" fmla="*/ 139447 h 300494"/>
                <a:gd name="connsiteX11" fmla="*/ 476722 w 487890"/>
                <a:gd name="connsiteY11" fmla="*/ 136803 h 300494"/>
                <a:gd name="connsiteX12" fmla="*/ 477115 w 487890"/>
                <a:gd name="connsiteY12" fmla="*/ 153163 h 300494"/>
                <a:gd name="connsiteX13" fmla="*/ 478972 w 487890"/>
                <a:gd name="connsiteY13" fmla="*/ 201705 h 300494"/>
                <a:gd name="connsiteX14" fmla="*/ 478758 w 487890"/>
                <a:gd name="connsiteY14" fmla="*/ 200990 h 300494"/>
                <a:gd name="connsiteX15" fmla="*/ 478258 w 487890"/>
                <a:gd name="connsiteY15" fmla="*/ 214527 h 300494"/>
                <a:gd name="connsiteX16" fmla="*/ 477901 w 487890"/>
                <a:gd name="connsiteY16" fmla="*/ 215171 h 300494"/>
                <a:gd name="connsiteX17" fmla="*/ 474722 w 487890"/>
                <a:gd name="connsiteY17" fmla="*/ 226029 h 300494"/>
                <a:gd name="connsiteX18" fmla="*/ 468792 w 487890"/>
                <a:gd name="connsiteY18" fmla="*/ 234816 h 300494"/>
                <a:gd name="connsiteX19" fmla="*/ 468150 w 487890"/>
                <a:gd name="connsiteY19" fmla="*/ 234673 h 300494"/>
                <a:gd name="connsiteX20" fmla="*/ 459434 w 487890"/>
                <a:gd name="connsiteY20" fmla="*/ 242924 h 300494"/>
                <a:gd name="connsiteX21" fmla="*/ 463006 w 487890"/>
                <a:gd name="connsiteY21" fmla="*/ 240138 h 300494"/>
                <a:gd name="connsiteX22" fmla="*/ 448183 w 487890"/>
                <a:gd name="connsiteY22" fmla="*/ 250603 h 300494"/>
                <a:gd name="connsiteX23" fmla="*/ 425751 w 487890"/>
                <a:gd name="connsiteY23" fmla="*/ 264177 h 300494"/>
                <a:gd name="connsiteX24" fmla="*/ 423072 w 487890"/>
                <a:gd name="connsiteY24" fmla="*/ 264498 h 300494"/>
                <a:gd name="connsiteX25" fmla="*/ 423894 w 487890"/>
                <a:gd name="connsiteY25" fmla="*/ 262927 h 300494"/>
                <a:gd name="connsiteX26" fmla="*/ 406928 w 487890"/>
                <a:gd name="connsiteY26" fmla="*/ 268356 h 300494"/>
                <a:gd name="connsiteX27" fmla="*/ 406427 w 487890"/>
                <a:gd name="connsiteY27" fmla="*/ 267820 h 300494"/>
                <a:gd name="connsiteX28" fmla="*/ 381746 w 487890"/>
                <a:gd name="connsiteY28" fmla="*/ 274428 h 300494"/>
                <a:gd name="connsiteX29" fmla="*/ 364244 w 487890"/>
                <a:gd name="connsiteY29" fmla="*/ 277428 h 300494"/>
                <a:gd name="connsiteX30" fmla="*/ 359957 w 487890"/>
                <a:gd name="connsiteY30" fmla="*/ 277357 h 300494"/>
                <a:gd name="connsiteX31" fmla="*/ 351778 w 487890"/>
                <a:gd name="connsiteY31" fmla="*/ 279536 h 300494"/>
                <a:gd name="connsiteX32" fmla="*/ 348206 w 487890"/>
                <a:gd name="connsiteY32" fmla="*/ 279214 h 300494"/>
                <a:gd name="connsiteX33" fmla="*/ 309844 w 487890"/>
                <a:gd name="connsiteY33" fmla="*/ 284608 h 300494"/>
                <a:gd name="connsiteX34" fmla="*/ 296592 w 487890"/>
                <a:gd name="connsiteY34" fmla="*/ 287322 h 300494"/>
                <a:gd name="connsiteX35" fmla="*/ 289770 w 487890"/>
                <a:gd name="connsiteY35" fmla="*/ 286894 h 300494"/>
                <a:gd name="connsiteX36" fmla="*/ 291735 w 487890"/>
                <a:gd name="connsiteY36" fmla="*/ 286822 h 300494"/>
                <a:gd name="connsiteX37" fmla="*/ 292699 w 487890"/>
                <a:gd name="connsiteY37" fmla="*/ 286072 h 300494"/>
                <a:gd name="connsiteX38" fmla="*/ 268410 w 487890"/>
                <a:gd name="connsiteY38" fmla="*/ 288466 h 300494"/>
                <a:gd name="connsiteX39" fmla="*/ 272125 w 487890"/>
                <a:gd name="connsiteY39" fmla="*/ 288823 h 300494"/>
                <a:gd name="connsiteX40" fmla="*/ 264124 w 487890"/>
                <a:gd name="connsiteY40" fmla="*/ 289251 h 300494"/>
                <a:gd name="connsiteX41" fmla="*/ 265767 w 487890"/>
                <a:gd name="connsiteY41" fmla="*/ 288608 h 300494"/>
                <a:gd name="connsiteX42" fmla="*/ 253873 w 487890"/>
                <a:gd name="connsiteY42" fmla="*/ 288894 h 300494"/>
                <a:gd name="connsiteX43" fmla="*/ 255551 w 487890"/>
                <a:gd name="connsiteY43" fmla="*/ 289501 h 300494"/>
                <a:gd name="connsiteX44" fmla="*/ 241085 w 487890"/>
                <a:gd name="connsiteY44" fmla="*/ 289465 h 300494"/>
                <a:gd name="connsiteX45" fmla="*/ 240478 w 487890"/>
                <a:gd name="connsiteY45" fmla="*/ 290573 h 300494"/>
                <a:gd name="connsiteX46" fmla="*/ 226548 w 487890"/>
                <a:gd name="connsiteY46" fmla="*/ 290001 h 300494"/>
                <a:gd name="connsiteX47" fmla="*/ 211046 w 487890"/>
                <a:gd name="connsiteY47" fmla="*/ 289359 h 300494"/>
                <a:gd name="connsiteX48" fmla="*/ 206545 w 487890"/>
                <a:gd name="connsiteY48" fmla="*/ 290144 h 300494"/>
                <a:gd name="connsiteX49" fmla="*/ 206224 w 487890"/>
                <a:gd name="connsiteY49" fmla="*/ 289501 h 300494"/>
                <a:gd name="connsiteX50" fmla="*/ 191936 w 487890"/>
                <a:gd name="connsiteY50" fmla="*/ 288323 h 300494"/>
                <a:gd name="connsiteX51" fmla="*/ 192865 w 487890"/>
                <a:gd name="connsiteY51" fmla="*/ 287894 h 300494"/>
                <a:gd name="connsiteX52" fmla="*/ 190043 w 487890"/>
                <a:gd name="connsiteY52" fmla="*/ 289144 h 300494"/>
                <a:gd name="connsiteX53" fmla="*/ 174434 w 487890"/>
                <a:gd name="connsiteY53" fmla="*/ 288680 h 300494"/>
                <a:gd name="connsiteX54" fmla="*/ 171220 w 487890"/>
                <a:gd name="connsiteY54" fmla="*/ 289573 h 300494"/>
                <a:gd name="connsiteX55" fmla="*/ 172541 w 487890"/>
                <a:gd name="connsiteY55" fmla="*/ 289037 h 300494"/>
                <a:gd name="connsiteX56" fmla="*/ 166862 w 487890"/>
                <a:gd name="connsiteY56" fmla="*/ 288858 h 300494"/>
                <a:gd name="connsiteX57" fmla="*/ 163647 w 487890"/>
                <a:gd name="connsiteY57" fmla="*/ 287822 h 300494"/>
                <a:gd name="connsiteX58" fmla="*/ 166505 w 487890"/>
                <a:gd name="connsiteY58" fmla="*/ 287251 h 300494"/>
                <a:gd name="connsiteX59" fmla="*/ 158575 w 487890"/>
                <a:gd name="connsiteY59" fmla="*/ 287751 h 300494"/>
                <a:gd name="connsiteX60" fmla="*/ 140537 w 487890"/>
                <a:gd name="connsiteY60" fmla="*/ 285215 h 300494"/>
                <a:gd name="connsiteX61" fmla="*/ 133715 w 487890"/>
                <a:gd name="connsiteY61" fmla="*/ 284286 h 300494"/>
                <a:gd name="connsiteX62" fmla="*/ 124607 w 487890"/>
                <a:gd name="connsiteY62" fmla="*/ 283679 h 300494"/>
                <a:gd name="connsiteX63" fmla="*/ 122356 w 487890"/>
                <a:gd name="connsiteY63" fmla="*/ 281786 h 300494"/>
                <a:gd name="connsiteX64" fmla="*/ 105283 w 487890"/>
                <a:gd name="connsiteY64" fmla="*/ 279357 h 300494"/>
                <a:gd name="connsiteX65" fmla="*/ 106033 w 487890"/>
                <a:gd name="connsiteY65" fmla="*/ 279429 h 300494"/>
                <a:gd name="connsiteX66" fmla="*/ 69207 w 487890"/>
                <a:gd name="connsiteY66" fmla="*/ 269963 h 300494"/>
                <a:gd name="connsiteX67" fmla="*/ 64420 w 487890"/>
                <a:gd name="connsiteY67" fmla="*/ 269677 h 300494"/>
                <a:gd name="connsiteX68" fmla="*/ 36953 w 487890"/>
                <a:gd name="connsiteY68" fmla="*/ 258640 h 300494"/>
                <a:gd name="connsiteX69" fmla="*/ 28630 w 487890"/>
                <a:gd name="connsiteY69" fmla="*/ 252604 h 300494"/>
                <a:gd name="connsiteX70" fmla="*/ 29880 w 487890"/>
                <a:gd name="connsiteY70" fmla="*/ 253282 h 300494"/>
                <a:gd name="connsiteX71" fmla="*/ 20522 w 487890"/>
                <a:gd name="connsiteY71" fmla="*/ 245781 h 300494"/>
                <a:gd name="connsiteX72" fmla="*/ 15200 w 487890"/>
                <a:gd name="connsiteY72" fmla="*/ 237959 h 300494"/>
                <a:gd name="connsiteX73" fmla="*/ 12735 w 487890"/>
                <a:gd name="connsiteY73" fmla="*/ 234030 h 300494"/>
                <a:gd name="connsiteX74" fmla="*/ 10842 w 487890"/>
                <a:gd name="connsiteY74" fmla="*/ 227065 h 300494"/>
                <a:gd name="connsiteX75" fmla="*/ 10914 w 487890"/>
                <a:gd name="connsiteY75" fmla="*/ 223600 h 300494"/>
                <a:gd name="connsiteX76" fmla="*/ 11485 w 487890"/>
                <a:gd name="connsiteY76" fmla="*/ 222207 h 300494"/>
                <a:gd name="connsiteX77" fmla="*/ 11021 w 487890"/>
                <a:gd name="connsiteY77" fmla="*/ 220136 h 300494"/>
                <a:gd name="connsiteX78" fmla="*/ 11164 w 487890"/>
                <a:gd name="connsiteY78" fmla="*/ 220028 h 300494"/>
                <a:gd name="connsiteX79" fmla="*/ 10664 w 487890"/>
                <a:gd name="connsiteY79" fmla="*/ 218314 h 300494"/>
                <a:gd name="connsiteX80" fmla="*/ 10342 w 487890"/>
                <a:gd name="connsiteY80" fmla="*/ 219100 h 300494"/>
                <a:gd name="connsiteX81" fmla="*/ 11021 w 487890"/>
                <a:gd name="connsiteY81" fmla="*/ 204419 h 300494"/>
                <a:gd name="connsiteX82" fmla="*/ 9664 w 487890"/>
                <a:gd name="connsiteY82" fmla="*/ 167022 h 300494"/>
                <a:gd name="connsiteX83" fmla="*/ 10664 w 487890"/>
                <a:gd name="connsiteY83" fmla="*/ 172058 h 300494"/>
                <a:gd name="connsiteX84" fmla="*/ 10628 w 487890"/>
                <a:gd name="connsiteY84" fmla="*/ 163378 h 300494"/>
                <a:gd name="connsiteX85" fmla="*/ 11021 w 487890"/>
                <a:gd name="connsiteY85" fmla="*/ 171022 h 300494"/>
                <a:gd name="connsiteX86" fmla="*/ 11878 w 487890"/>
                <a:gd name="connsiteY86" fmla="*/ 137696 h 300494"/>
                <a:gd name="connsiteX87" fmla="*/ 11450 w 487890"/>
                <a:gd name="connsiteY87" fmla="*/ 135161 h 300494"/>
                <a:gd name="connsiteX88" fmla="*/ 11557 w 487890"/>
                <a:gd name="connsiteY88" fmla="*/ 134446 h 300494"/>
                <a:gd name="connsiteX89" fmla="*/ 10985 w 487890"/>
                <a:gd name="connsiteY89" fmla="*/ 129946 h 300494"/>
                <a:gd name="connsiteX90" fmla="*/ 12628 w 487890"/>
                <a:gd name="connsiteY90" fmla="*/ 124159 h 300494"/>
                <a:gd name="connsiteX91" fmla="*/ 13164 w 487890"/>
                <a:gd name="connsiteY91" fmla="*/ 104514 h 300494"/>
                <a:gd name="connsiteX92" fmla="*/ 12450 w 487890"/>
                <a:gd name="connsiteY92" fmla="*/ 105300 h 300494"/>
                <a:gd name="connsiteX93" fmla="*/ 13236 w 487890"/>
                <a:gd name="connsiteY93" fmla="*/ 98299 h 300494"/>
                <a:gd name="connsiteX94" fmla="*/ 13878 w 487890"/>
                <a:gd name="connsiteY94" fmla="*/ 98120 h 300494"/>
                <a:gd name="connsiteX95" fmla="*/ 13557 w 487890"/>
                <a:gd name="connsiteY95" fmla="*/ 89083 h 300494"/>
                <a:gd name="connsiteX96" fmla="*/ 14129 w 487890"/>
                <a:gd name="connsiteY96" fmla="*/ 94548 h 300494"/>
                <a:gd name="connsiteX97" fmla="*/ 15414 w 487890"/>
                <a:gd name="connsiteY97" fmla="*/ 76582 h 300494"/>
                <a:gd name="connsiteX98" fmla="*/ 14093 w 487890"/>
                <a:gd name="connsiteY98" fmla="*/ 74546 h 300494"/>
                <a:gd name="connsiteX99" fmla="*/ 15521 w 487890"/>
                <a:gd name="connsiteY99" fmla="*/ 56901 h 300494"/>
                <a:gd name="connsiteX100" fmla="*/ 14593 w 487890"/>
                <a:gd name="connsiteY100" fmla="*/ 58865 h 300494"/>
                <a:gd name="connsiteX101" fmla="*/ 17415 w 487890"/>
                <a:gd name="connsiteY101" fmla="*/ 34862 h 300494"/>
                <a:gd name="connsiteX102" fmla="*/ 18308 w 487890"/>
                <a:gd name="connsiteY102" fmla="*/ 11252 h 300494"/>
                <a:gd name="connsiteX103" fmla="*/ 19308 w 487890"/>
                <a:gd name="connsiteY103" fmla="*/ 6966 h 300494"/>
                <a:gd name="connsiteX104" fmla="*/ 20629 w 487890"/>
                <a:gd name="connsiteY104" fmla="*/ 5180 h 300494"/>
                <a:gd name="connsiteX105" fmla="*/ 19808 w 487890"/>
                <a:gd name="connsiteY105" fmla="*/ 2894 h 300494"/>
                <a:gd name="connsiteX106" fmla="*/ 20879 w 487890"/>
                <a:gd name="connsiteY106" fmla="*/ 1965 h 300494"/>
                <a:gd name="connsiteX107" fmla="*/ 22487 w 487890"/>
                <a:gd name="connsiteY107" fmla="*/ 1108 h 300494"/>
                <a:gd name="connsiteX108" fmla="*/ 23201 w 487890"/>
                <a:gd name="connsiteY108" fmla="*/ 358 h 300494"/>
                <a:gd name="connsiteX109" fmla="*/ 21951 w 487890"/>
                <a:gd name="connsiteY109" fmla="*/ 1 h 300494"/>
                <a:gd name="connsiteX110" fmla="*/ 16486 w 487890"/>
                <a:gd name="connsiteY110" fmla="*/ 2537 h 300494"/>
                <a:gd name="connsiteX111" fmla="*/ 14450 w 487890"/>
                <a:gd name="connsiteY111" fmla="*/ 5251 h 300494"/>
                <a:gd name="connsiteX112" fmla="*/ 13307 w 487890"/>
                <a:gd name="connsiteY112" fmla="*/ 7895 h 300494"/>
                <a:gd name="connsiteX113" fmla="*/ 12307 w 487890"/>
                <a:gd name="connsiteY113" fmla="*/ 12038 h 300494"/>
                <a:gd name="connsiteX114" fmla="*/ 11842 w 487890"/>
                <a:gd name="connsiteY114" fmla="*/ 14717 h 300494"/>
                <a:gd name="connsiteX115" fmla="*/ 11414 w 487890"/>
                <a:gd name="connsiteY115" fmla="*/ 17217 h 300494"/>
                <a:gd name="connsiteX116" fmla="*/ 6592 w 487890"/>
                <a:gd name="connsiteY116" fmla="*/ 57187 h 300494"/>
                <a:gd name="connsiteX117" fmla="*/ 4234 w 487890"/>
                <a:gd name="connsiteY117" fmla="*/ 101870 h 300494"/>
                <a:gd name="connsiteX118" fmla="*/ 91 w 487890"/>
                <a:gd name="connsiteY118" fmla="*/ 177344 h 300494"/>
                <a:gd name="connsiteX119" fmla="*/ 127 w 487890"/>
                <a:gd name="connsiteY119" fmla="*/ 202205 h 300494"/>
                <a:gd name="connsiteX120" fmla="*/ 1270 w 487890"/>
                <a:gd name="connsiteY120" fmla="*/ 227386 h 300494"/>
                <a:gd name="connsiteX121" fmla="*/ 6163 w 487890"/>
                <a:gd name="connsiteY121" fmla="*/ 242924 h 300494"/>
                <a:gd name="connsiteX122" fmla="*/ 17307 w 487890"/>
                <a:gd name="connsiteY122" fmla="*/ 256354 h 300494"/>
                <a:gd name="connsiteX123" fmla="*/ 19843 w 487890"/>
                <a:gd name="connsiteY123" fmla="*/ 259247 h 300494"/>
                <a:gd name="connsiteX124" fmla="*/ 28666 w 487890"/>
                <a:gd name="connsiteY124" fmla="*/ 264891 h 300494"/>
                <a:gd name="connsiteX125" fmla="*/ 28380 w 487890"/>
                <a:gd name="connsiteY125" fmla="*/ 264927 h 300494"/>
                <a:gd name="connsiteX126" fmla="*/ 39596 w 487890"/>
                <a:gd name="connsiteY126" fmla="*/ 270356 h 300494"/>
                <a:gd name="connsiteX127" fmla="*/ 39346 w 487890"/>
                <a:gd name="connsiteY127" fmla="*/ 270427 h 300494"/>
                <a:gd name="connsiteX128" fmla="*/ 44561 w 487890"/>
                <a:gd name="connsiteY128" fmla="*/ 272785 h 300494"/>
                <a:gd name="connsiteX129" fmla="*/ 43561 w 487890"/>
                <a:gd name="connsiteY129" fmla="*/ 272606 h 300494"/>
                <a:gd name="connsiteX130" fmla="*/ 66028 w 487890"/>
                <a:gd name="connsiteY130" fmla="*/ 281143 h 300494"/>
                <a:gd name="connsiteX131" fmla="*/ 65706 w 487890"/>
                <a:gd name="connsiteY131" fmla="*/ 280214 h 300494"/>
                <a:gd name="connsiteX132" fmla="*/ 83352 w 487890"/>
                <a:gd name="connsiteY132" fmla="*/ 285572 h 300494"/>
                <a:gd name="connsiteX133" fmla="*/ 100103 w 487890"/>
                <a:gd name="connsiteY133" fmla="*/ 289680 h 300494"/>
                <a:gd name="connsiteX134" fmla="*/ 99889 w 487890"/>
                <a:gd name="connsiteY134" fmla="*/ 289823 h 300494"/>
                <a:gd name="connsiteX135" fmla="*/ 146038 w 487890"/>
                <a:gd name="connsiteY135" fmla="*/ 296181 h 300494"/>
                <a:gd name="connsiteX136" fmla="*/ 146752 w 487890"/>
                <a:gd name="connsiteY136" fmla="*/ 296824 h 300494"/>
                <a:gd name="connsiteX137" fmla="*/ 164397 w 487890"/>
                <a:gd name="connsiteY137" fmla="*/ 296609 h 300494"/>
                <a:gd name="connsiteX138" fmla="*/ 170112 w 487890"/>
                <a:gd name="connsiteY138" fmla="*/ 298074 h 300494"/>
                <a:gd name="connsiteX139" fmla="*/ 180256 w 487890"/>
                <a:gd name="connsiteY139" fmla="*/ 297752 h 300494"/>
                <a:gd name="connsiteX140" fmla="*/ 178042 w 487890"/>
                <a:gd name="connsiteY140" fmla="*/ 297895 h 300494"/>
                <a:gd name="connsiteX141" fmla="*/ 191758 w 487890"/>
                <a:gd name="connsiteY141" fmla="*/ 298395 h 300494"/>
                <a:gd name="connsiteX142" fmla="*/ 189115 w 487890"/>
                <a:gd name="connsiteY142" fmla="*/ 297073 h 300494"/>
                <a:gd name="connsiteX143" fmla="*/ 197866 w 487890"/>
                <a:gd name="connsiteY143" fmla="*/ 298574 h 300494"/>
                <a:gd name="connsiteX144" fmla="*/ 197794 w 487890"/>
                <a:gd name="connsiteY144" fmla="*/ 297538 h 300494"/>
                <a:gd name="connsiteX145" fmla="*/ 223476 w 487890"/>
                <a:gd name="connsiteY145" fmla="*/ 300467 h 300494"/>
                <a:gd name="connsiteX146" fmla="*/ 344777 w 487890"/>
                <a:gd name="connsiteY146" fmla="*/ 290001 h 300494"/>
                <a:gd name="connsiteX147" fmla="*/ 346563 w 487890"/>
                <a:gd name="connsiteY147" fmla="*/ 290501 h 300494"/>
                <a:gd name="connsiteX148" fmla="*/ 358136 w 487890"/>
                <a:gd name="connsiteY148" fmla="*/ 287822 h 300494"/>
                <a:gd name="connsiteX149" fmla="*/ 362351 w 487890"/>
                <a:gd name="connsiteY149" fmla="*/ 286537 h 300494"/>
                <a:gd name="connsiteX150" fmla="*/ 364101 w 487890"/>
                <a:gd name="connsiteY150" fmla="*/ 286894 h 300494"/>
                <a:gd name="connsiteX151" fmla="*/ 370959 w 487890"/>
                <a:gd name="connsiteY151" fmla="*/ 285001 h 300494"/>
                <a:gd name="connsiteX152" fmla="*/ 375352 w 487890"/>
                <a:gd name="connsiteY152" fmla="*/ 284786 h 300494"/>
                <a:gd name="connsiteX153" fmla="*/ 420429 w 487890"/>
                <a:gd name="connsiteY153" fmla="*/ 272321 h 300494"/>
                <a:gd name="connsiteX154" fmla="*/ 457112 w 487890"/>
                <a:gd name="connsiteY154" fmla="*/ 255568 h 300494"/>
                <a:gd name="connsiteX155" fmla="*/ 474543 w 487890"/>
                <a:gd name="connsiteY155" fmla="*/ 240531 h 300494"/>
                <a:gd name="connsiteX156" fmla="*/ 484402 w 487890"/>
                <a:gd name="connsiteY156" fmla="*/ 222493 h 300494"/>
                <a:gd name="connsiteX157" fmla="*/ 487045 w 487890"/>
                <a:gd name="connsiteY157" fmla="*/ 197740 h 300494"/>
                <a:gd name="connsiteX158" fmla="*/ 487723 w 487890"/>
                <a:gd name="connsiteY158" fmla="*/ 172844 h 300494"/>
                <a:gd name="connsiteX159" fmla="*/ 486045 w 487890"/>
                <a:gd name="connsiteY159" fmla="*/ 123516 h 300494"/>
                <a:gd name="connsiteX160" fmla="*/ 485366 w 487890"/>
                <a:gd name="connsiteY160" fmla="*/ 120123 h 30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</a:cxnLst>
              <a:rect l="l" t="t" r="r" b="b"/>
              <a:pathLst>
                <a:path w="487890" h="300494">
                  <a:moveTo>
                    <a:pt x="485366" y="120123"/>
                  </a:moveTo>
                  <a:cubicBezTo>
                    <a:pt x="484759" y="110515"/>
                    <a:pt x="484044" y="100942"/>
                    <a:pt x="483151" y="91334"/>
                  </a:cubicBezTo>
                  <a:cubicBezTo>
                    <a:pt x="483151" y="91334"/>
                    <a:pt x="482366" y="82618"/>
                    <a:pt x="480937" y="71260"/>
                  </a:cubicBezTo>
                  <a:cubicBezTo>
                    <a:pt x="479544" y="59901"/>
                    <a:pt x="477401" y="45864"/>
                    <a:pt x="475258" y="35220"/>
                  </a:cubicBezTo>
                  <a:cubicBezTo>
                    <a:pt x="473114" y="24575"/>
                    <a:pt x="471043" y="17324"/>
                    <a:pt x="470114" y="19324"/>
                  </a:cubicBezTo>
                  <a:cubicBezTo>
                    <a:pt x="469078" y="21325"/>
                    <a:pt x="469543" y="32612"/>
                    <a:pt x="470650" y="59044"/>
                  </a:cubicBezTo>
                  <a:lnTo>
                    <a:pt x="470328" y="58365"/>
                  </a:lnTo>
                  <a:cubicBezTo>
                    <a:pt x="471721" y="73974"/>
                    <a:pt x="472650" y="83761"/>
                    <a:pt x="474865" y="94405"/>
                  </a:cubicBezTo>
                  <a:cubicBezTo>
                    <a:pt x="473579" y="96227"/>
                    <a:pt x="475865" y="107228"/>
                    <a:pt x="475650" y="110943"/>
                  </a:cubicBezTo>
                  <a:lnTo>
                    <a:pt x="475508" y="110622"/>
                  </a:lnTo>
                  <a:cubicBezTo>
                    <a:pt x="477401" y="120052"/>
                    <a:pt x="475936" y="130303"/>
                    <a:pt x="477436" y="139447"/>
                  </a:cubicBezTo>
                  <a:cubicBezTo>
                    <a:pt x="477294" y="139090"/>
                    <a:pt x="476865" y="138911"/>
                    <a:pt x="476722" y="136803"/>
                  </a:cubicBezTo>
                  <a:cubicBezTo>
                    <a:pt x="477294" y="143483"/>
                    <a:pt x="477972" y="152627"/>
                    <a:pt x="477115" y="153163"/>
                  </a:cubicBezTo>
                  <a:cubicBezTo>
                    <a:pt x="477972" y="169129"/>
                    <a:pt x="477758" y="191561"/>
                    <a:pt x="478972" y="201705"/>
                  </a:cubicBezTo>
                  <a:lnTo>
                    <a:pt x="478758" y="200990"/>
                  </a:lnTo>
                  <a:cubicBezTo>
                    <a:pt x="479508" y="206741"/>
                    <a:pt x="478722" y="208384"/>
                    <a:pt x="478258" y="214527"/>
                  </a:cubicBezTo>
                  <a:cubicBezTo>
                    <a:pt x="478079" y="214849"/>
                    <a:pt x="477936" y="215242"/>
                    <a:pt x="477901" y="215171"/>
                  </a:cubicBezTo>
                  <a:cubicBezTo>
                    <a:pt x="477829" y="218207"/>
                    <a:pt x="476686" y="222386"/>
                    <a:pt x="474722" y="226029"/>
                  </a:cubicBezTo>
                  <a:cubicBezTo>
                    <a:pt x="472864" y="229744"/>
                    <a:pt x="470221" y="232851"/>
                    <a:pt x="468792" y="234816"/>
                  </a:cubicBezTo>
                  <a:lnTo>
                    <a:pt x="468150" y="234673"/>
                  </a:lnTo>
                  <a:cubicBezTo>
                    <a:pt x="465578" y="237673"/>
                    <a:pt x="462613" y="240424"/>
                    <a:pt x="459434" y="242924"/>
                  </a:cubicBezTo>
                  <a:cubicBezTo>
                    <a:pt x="460648" y="242031"/>
                    <a:pt x="461863" y="241102"/>
                    <a:pt x="463006" y="240138"/>
                  </a:cubicBezTo>
                  <a:cubicBezTo>
                    <a:pt x="462863" y="242460"/>
                    <a:pt x="455434" y="245317"/>
                    <a:pt x="448183" y="250603"/>
                  </a:cubicBezTo>
                  <a:cubicBezTo>
                    <a:pt x="440932" y="254675"/>
                    <a:pt x="434395" y="261569"/>
                    <a:pt x="425751" y="264177"/>
                  </a:cubicBezTo>
                  <a:cubicBezTo>
                    <a:pt x="422037" y="266391"/>
                    <a:pt x="428823" y="261712"/>
                    <a:pt x="423072" y="264498"/>
                  </a:cubicBezTo>
                  <a:cubicBezTo>
                    <a:pt x="422572" y="263784"/>
                    <a:pt x="425644" y="262962"/>
                    <a:pt x="423894" y="262927"/>
                  </a:cubicBezTo>
                  <a:cubicBezTo>
                    <a:pt x="418215" y="265498"/>
                    <a:pt x="414071" y="265605"/>
                    <a:pt x="406928" y="268356"/>
                  </a:cubicBezTo>
                  <a:lnTo>
                    <a:pt x="406427" y="267820"/>
                  </a:lnTo>
                  <a:cubicBezTo>
                    <a:pt x="397141" y="271785"/>
                    <a:pt x="387997" y="271856"/>
                    <a:pt x="381746" y="274428"/>
                  </a:cubicBezTo>
                  <a:cubicBezTo>
                    <a:pt x="371709" y="277178"/>
                    <a:pt x="374531" y="273999"/>
                    <a:pt x="364244" y="277428"/>
                  </a:cubicBezTo>
                  <a:lnTo>
                    <a:pt x="359957" y="277357"/>
                  </a:lnTo>
                  <a:cubicBezTo>
                    <a:pt x="355385" y="278071"/>
                    <a:pt x="356886" y="279000"/>
                    <a:pt x="351778" y="279536"/>
                  </a:cubicBezTo>
                  <a:cubicBezTo>
                    <a:pt x="351992" y="278964"/>
                    <a:pt x="345348" y="280250"/>
                    <a:pt x="348206" y="279214"/>
                  </a:cubicBezTo>
                  <a:cubicBezTo>
                    <a:pt x="336669" y="280250"/>
                    <a:pt x="325167" y="284286"/>
                    <a:pt x="309844" y="284608"/>
                  </a:cubicBezTo>
                  <a:cubicBezTo>
                    <a:pt x="306701" y="286144"/>
                    <a:pt x="298986" y="286251"/>
                    <a:pt x="296592" y="287322"/>
                  </a:cubicBezTo>
                  <a:cubicBezTo>
                    <a:pt x="296128" y="286965"/>
                    <a:pt x="281269" y="288680"/>
                    <a:pt x="289770" y="286894"/>
                  </a:cubicBezTo>
                  <a:cubicBezTo>
                    <a:pt x="290485" y="286751"/>
                    <a:pt x="291806" y="286644"/>
                    <a:pt x="291735" y="286822"/>
                  </a:cubicBezTo>
                  <a:lnTo>
                    <a:pt x="292699" y="286072"/>
                  </a:lnTo>
                  <a:cubicBezTo>
                    <a:pt x="283948" y="285644"/>
                    <a:pt x="277018" y="288144"/>
                    <a:pt x="268410" y="288466"/>
                  </a:cubicBezTo>
                  <a:cubicBezTo>
                    <a:pt x="270982" y="288501"/>
                    <a:pt x="274340" y="288251"/>
                    <a:pt x="272125" y="288823"/>
                  </a:cubicBezTo>
                  <a:lnTo>
                    <a:pt x="264124" y="289251"/>
                  </a:lnTo>
                  <a:lnTo>
                    <a:pt x="265767" y="288608"/>
                  </a:lnTo>
                  <a:cubicBezTo>
                    <a:pt x="261802" y="288787"/>
                    <a:pt x="257838" y="288787"/>
                    <a:pt x="253873" y="288894"/>
                  </a:cubicBezTo>
                  <a:lnTo>
                    <a:pt x="255551" y="289501"/>
                  </a:lnTo>
                  <a:cubicBezTo>
                    <a:pt x="249694" y="289430"/>
                    <a:pt x="247622" y="288394"/>
                    <a:pt x="241085" y="289465"/>
                  </a:cubicBezTo>
                  <a:cubicBezTo>
                    <a:pt x="238121" y="290073"/>
                    <a:pt x="246622" y="290216"/>
                    <a:pt x="240478" y="290573"/>
                  </a:cubicBezTo>
                  <a:cubicBezTo>
                    <a:pt x="236585" y="290466"/>
                    <a:pt x="231691" y="290287"/>
                    <a:pt x="226548" y="290001"/>
                  </a:cubicBezTo>
                  <a:cubicBezTo>
                    <a:pt x="221404" y="289787"/>
                    <a:pt x="215975" y="289537"/>
                    <a:pt x="211046" y="289359"/>
                  </a:cubicBezTo>
                  <a:cubicBezTo>
                    <a:pt x="211975" y="290108"/>
                    <a:pt x="209296" y="290037"/>
                    <a:pt x="206545" y="290144"/>
                  </a:cubicBezTo>
                  <a:lnTo>
                    <a:pt x="206224" y="289501"/>
                  </a:lnTo>
                  <a:cubicBezTo>
                    <a:pt x="195651" y="290108"/>
                    <a:pt x="202402" y="287965"/>
                    <a:pt x="191936" y="288323"/>
                  </a:cubicBezTo>
                  <a:lnTo>
                    <a:pt x="192865" y="287894"/>
                  </a:lnTo>
                  <a:lnTo>
                    <a:pt x="190043" y="289144"/>
                  </a:lnTo>
                  <a:cubicBezTo>
                    <a:pt x="180542" y="289894"/>
                    <a:pt x="185043" y="287537"/>
                    <a:pt x="174434" y="288680"/>
                  </a:cubicBezTo>
                  <a:cubicBezTo>
                    <a:pt x="178578" y="288823"/>
                    <a:pt x="176292" y="290287"/>
                    <a:pt x="171220" y="289573"/>
                  </a:cubicBezTo>
                  <a:lnTo>
                    <a:pt x="172541" y="289037"/>
                  </a:lnTo>
                  <a:cubicBezTo>
                    <a:pt x="169719" y="288965"/>
                    <a:pt x="168755" y="289144"/>
                    <a:pt x="166862" y="288858"/>
                  </a:cubicBezTo>
                  <a:cubicBezTo>
                    <a:pt x="168576" y="288644"/>
                    <a:pt x="167826" y="288001"/>
                    <a:pt x="163647" y="287822"/>
                  </a:cubicBezTo>
                  <a:lnTo>
                    <a:pt x="166505" y="287251"/>
                  </a:lnTo>
                  <a:cubicBezTo>
                    <a:pt x="163861" y="287430"/>
                    <a:pt x="161218" y="287644"/>
                    <a:pt x="158575" y="287751"/>
                  </a:cubicBezTo>
                  <a:cubicBezTo>
                    <a:pt x="152574" y="286501"/>
                    <a:pt x="142930" y="286429"/>
                    <a:pt x="140537" y="285215"/>
                  </a:cubicBezTo>
                  <a:cubicBezTo>
                    <a:pt x="140537" y="285215"/>
                    <a:pt x="137322" y="284786"/>
                    <a:pt x="133715" y="284286"/>
                  </a:cubicBezTo>
                  <a:cubicBezTo>
                    <a:pt x="130107" y="283858"/>
                    <a:pt x="126142" y="283429"/>
                    <a:pt x="124607" y="283679"/>
                  </a:cubicBezTo>
                  <a:cubicBezTo>
                    <a:pt x="127286" y="283465"/>
                    <a:pt x="120213" y="282179"/>
                    <a:pt x="122356" y="281786"/>
                  </a:cubicBezTo>
                  <a:cubicBezTo>
                    <a:pt x="118927" y="282000"/>
                    <a:pt x="109033" y="280857"/>
                    <a:pt x="105283" y="279357"/>
                  </a:cubicBezTo>
                  <a:lnTo>
                    <a:pt x="106033" y="279429"/>
                  </a:lnTo>
                  <a:cubicBezTo>
                    <a:pt x="91852" y="275857"/>
                    <a:pt x="81351" y="274964"/>
                    <a:pt x="69207" y="269963"/>
                  </a:cubicBezTo>
                  <a:cubicBezTo>
                    <a:pt x="69528" y="270856"/>
                    <a:pt x="63135" y="268213"/>
                    <a:pt x="64420" y="269677"/>
                  </a:cubicBezTo>
                  <a:cubicBezTo>
                    <a:pt x="51240" y="265963"/>
                    <a:pt x="42596" y="258283"/>
                    <a:pt x="36953" y="258640"/>
                  </a:cubicBezTo>
                  <a:cubicBezTo>
                    <a:pt x="31524" y="255819"/>
                    <a:pt x="31095" y="254425"/>
                    <a:pt x="28630" y="252604"/>
                  </a:cubicBezTo>
                  <a:lnTo>
                    <a:pt x="29880" y="253282"/>
                  </a:lnTo>
                  <a:cubicBezTo>
                    <a:pt x="25237" y="250282"/>
                    <a:pt x="22630" y="247996"/>
                    <a:pt x="20522" y="245781"/>
                  </a:cubicBezTo>
                  <a:cubicBezTo>
                    <a:pt x="18486" y="243531"/>
                    <a:pt x="16807" y="241388"/>
                    <a:pt x="15200" y="237959"/>
                  </a:cubicBezTo>
                  <a:cubicBezTo>
                    <a:pt x="14271" y="236316"/>
                    <a:pt x="13521" y="235387"/>
                    <a:pt x="12735" y="234030"/>
                  </a:cubicBezTo>
                  <a:cubicBezTo>
                    <a:pt x="11950" y="232673"/>
                    <a:pt x="11164" y="230780"/>
                    <a:pt x="10842" y="227065"/>
                  </a:cubicBezTo>
                  <a:cubicBezTo>
                    <a:pt x="11735" y="229351"/>
                    <a:pt x="11128" y="226386"/>
                    <a:pt x="10914" y="223600"/>
                  </a:cubicBezTo>
                  <a:cubicBezTo>
                    <a:pt x="11164" y="225386"/>
                    <a:pt x="11378" y="225886"/>
                    <a:pt x="11485" y="222207"/>
                  </a:cubicBezTo>
                  <a:cubicBezTo>
                    <a:pt x="11271" y="221707"/>
                    <a:pt x="11128" y="220886"/>
                    <a:pt x="11021" y="220136"/>
                  </a:cubicBezTo>
                  <a:cubicBezTo>
                    <a:pt x="11057" y="220100"/>
                    <a:pt x="11092" y="219957"/>
                    <a:pt x="11164" y="220028"/>
                  </a:cubicBezTo>
                  <a:cubicBezTo>
                    <a:pt x="10807" y="215277"/>
                    <a:pt x="10664" y="216099"/>
                    <a:pt x="10664" y="218314"/>
                  </a:cubicBezTo>
                  <a:cubicBezTo>
                    <a:pt x="10592" y="218207"/>
                    <a:pt x="10485" y="218385"/>
                    <a:pt x="10342" y="219100"/>
                  </a:cubicBezTo>
                  <a:cubicBezTo>
                    <a:pt x="10878" y="214135"/>
                    <a:pt x="10092" y="205026"/>
                    <a:pt x="11021" y="204419"/>
                  </a:cubicBezTo>
                  <a:cubicBezTo>
                    <a:pt x="10699" y="189739"/>
                    <a:pt x="9771" y="179273"/>
                    <a:pt x="9664" y="167022"/>
                  </a:cubicBezTo>
                  <a:cubicBezTo>
                    <a:pt x="10164" y="165664"/>
                    <a:pt x="10557" y="168522"/>
                    <a:pt x="10664" y="172058"/>
                  </a:cubicBezTo>
                  <a:lnTo>
                    <a:pt x="10628" y="163378"/>
                  </a:lnTo>
                  <a:cubicBezTo>
                    <a:pt x="11307" y="163450"/>
                    <a:pt x="10950" y="168379"/>
                    <a:pt x="11021" y="171022"/>
                  </a:cubicBezTo>
                  <a:cubicBezTo>
                    <a:pt x="12271" y="160735"/>
                    <a:pt x="10378" y="149734"/>
                    <a:pt x="11878" y="137696"/>
                  </a:cubicBezTo>
                  <a:lnTo>
                    <a:pt x="11450" y="135161"/>
                  </a:lnTo>
                  <a:lnTo>
                    <a:pt x="11557" y="134446"/>
                  </a:lnTo>
                  <a:cubicBezTo>
                    <a:pt x="11271" y="134482"/>
                    <a:pt x="10985" y="131732"/>
                    <a:pt x="10985" y="129946"/>
                  </a:cubicBezTo>
                  <a:cubicBezTo>
                    <a:pt x="11664" y="128267"/>
                    <a:pt x="12378" y="130124"/>
                    <a:pt x="12628" y="124159"/>
                  </a:cubicBezTo>
                  <a:cubicBezTo>
                    <a:pt x="13450" y="119480"/>
                    <a:pt x="13057" y="110729"/>
                    <a:pt x="13164" y="104514"/>
                  </a:cubicBezTo>
                  <a:cubicBezTo>
                    <a:pt x="12843" y="107836"/>
                    <a:pt x="12592" y="106729"/>
                    <a:pt x="12450" y="105300"/>
                  </a:cubicBezTo>
                  <a:cubicBezTo>
                    <a:pt x="12628" y="102299"/>
                    <a:pt x="13307" y="100620"/>
                    <a:pt x="13236" y="98299"/>
                  </a:cubicBezTo>
                  <a:lnTo>
                    <a:pt x="13878" y="98120"/>
                  </a:lnTo>
                  <a:cubicBezTo>
                    <a:pt x="13307" y="97656"/>
                    <a:pt x="13771" y="90119"/>
                    <a:pt x="13557" y="89083"/>
                  </a:cubicBezTo>
                  <a:cubicBezTo>
                    <a:pt x="14271" y="87440"/>
                    <a:pt x="13735" y="93763"/>
                    <a:pt x="14129" y="94548"/>
                  </a:cubicBezTo>
                  <a:cubicBezTo>
                    <a:pt x="14986" y="82583"/>
                    <a:pt x="14557" y="88547"/>
                    <a:pt x="15414" y="76582"/>
                  </a:cubicBezTo>
                  <a:cubicBezTo>
                    <a:pt x="15343" y="70153"/>
                    <a:pt x="14521" y="77689"/>
                    <a:pt x="14093" y="74546"/>
                  </a:cubicBezTo>
                  <a:cubicBezTo>
                    <a:pt x="14450" y="68902"/>
                    <a:pt x="14343" y="63330"/>
                    <a:pt x="15521" y="56901"/>
                  </a:cubicBezTo>
                  <a:lnTo>
                    <a:pt x="14593" y="58865"/>
                  </a:lnTo>
                  <a:cubicBezTo>
                    <a:pt x="15057" y="48221"/>
                    <a:pt x="15879" y="41899"/>
                    <a:pt x="17415" y="34862"/>
                  </a:cubicBezTo>
                  <a:cubicBezTo>
                    <a:pt x="17807" y="24968"/>
                    <a:pt x="18093" y="17253"/>
                    <a:pt x="18308" y="11252"/>
                  </a:cubicBezTo>
                  <a:cubicBezTo>
                    <a:pt x="18415" y="9752"/>
                    <a:pt x="18665" y="8287"/>
                    <a:pt x="19308" y="6966"/>
                  </a:cubicBezTo>
                  <a:cubicBezTo>
                    <a:pt x="19629" y="6252"/>
                    <a:pt x="20094" y="5644"/>
                    <a:pt x="20629" y="5180"/>
                  </a:cubicBezTo>
                  <a:cubicBezTo>
                    <a:pt x="20379" y="4430"/>
                    <a:pt x="20094" y="3680"/>
                    <a:pt x="19808" y="2894"/>
                  </a:cubicBezTo>
                  <a:cubicBezTo>
                    <a:pt x="19951" y="2358"/>
                    <a:pt x="20522" y="2287"/>
                    <a:pt x="20879" y="1965"/>
                  </a:cubicBezTo>
                  <a:cubicBezTo>
                    <a:pt x="21558" y="1572"/>
                    <a:pt x="22201" y="1287"/>
                    <a:pt x="22487" y="1108"/>
                  </a:cubicBezTo>
                  <a:cubicBezTo>
                    <a:pt x="23201" y="751"/>
                    <a:pt x="23380" y="572"/>
                    <a:pt x="23201" y="358"/>
                  </a:cubicBezTo>
                  <a:cubicBezTo>
                    <a:pt x="23058" y="179"/>
                    <a:pt x="22665" y="1"/>
                    <a:pt x="21951" y="1"/>
                  </a:cubicBezTo>
                  <a:cubicBezTo>
                    <a:pt x="20379" y="-35"/>
                    <a:pt x="17986" y="1001"/>
                    <a:pt x="16486" y="2537"/>
                  </a:cubicBezTo>
                  <a:cubicBezTo>
                    <a:pt x="15736" y="3251"/>
                    <a:pt x="14950" y="4287"/>
                    <a:pt x="14450" y="5251"/>
                  </a:cubicBezTo>
                  <a:cubicBezTo>
                    <a:pt x="13950" y="6180"/>
                    <a:pt x="13593" y="7073"/>
                    <a:pt x="13307" y="7895"/>
                  </a:cubicBezTo>
                  <a:cubicBezTo>
                    <a:pt x="12771" y="9466"/>
                    <a:pt x="12450" y="11074"/>
                    <a:pt x="12307" y="12038"/>
                  </a:cubicBezTo>
                  <a:cubicBezTo>
                    <a:pt x="12128" y="13038"/>
                    <a:pt x="11950" y="13967"/>
                    <a:pt x="11842" y="14717"/>
                  </a:cubicBezTo>
                  <a:cubicBezTo>
                    <a:pt x="11592" y="16253"/>
                    <a:pt x="11414" y="17217"/>
                    <a:pt x="11414" y="17217"/>
                  </a:cubicBezTo>
                  <a:cubicBezTo>
                    <a:pt x="8628" y="32683"/>
                    <a:pt x="7413" y="44542"/>
                    <a:pt x="6592" y="57187"/>
                  </a:cubicBezTo>
                  <a:cubicBezTo>
                    <a:pt x="5770" y="69831"/>
                    <a:pt x="5199" y="83225"/>
                    <a:pt x="4234" y="101870"/>
                  </a:cubicBezTo>
                  <a:cubicBezTo>
                    <a:pt x="1877" y="134589"/>
                    <a:pt x="127" y="143269"/>
                    <a:pt x="91" y="177344"/>
                  </a:cubicBezTo>
                  <a:cubicBezTo>
                    <a:pt x="-52" y="185452"/>
                    <a:pt x="-16" y="193846"/>
                    <a:pt x="127" y="202205"/>
                  </a:cubicBezTo>
                  <a:cubicBezTo>
                    <a:pt x="412" y="210563"/>
                    <a:pt x="198" y="218671"/>
                    <a:pt x="1270" y="227386"/>
                  </a:cubicBezTo>
                  <a:cubicBezTo>
                    <a:pt x="2306" y="231351"/>
                    <a:pt x="3341" y="237173"/>
                    <a:pt x="6163" y="242924"/>
                  </a:cubicBezTo>
                  <a:cubicBezTo>
                    <a:pt x="8914" y="248675"/>
                    <a:pt x="13343" y="253497"/>
                    <a:pt x="17307" y="256354"/>
                  </a:cubicBezTo>
                  <a:cubicBezTo>
                    <a:pt x="18129" y="257354"/>
                    <a:pt x="18986" y="258283"/>
                    <a:pt x="19843" y="259247"/>
                  </a:cubicBezTo>
                  <a:cubicBezTo>
                    <a:pt x="22701" y="261069"/>
                    <a:pt x="26023" y="262962"/>
                    <a:pt x="28666" y="264891"/>
                  </a:cubicBezTo>
                  <a:lnTo>
                    <a:pt x="28380" y="264927"/>
                  </a:lnTo>
                  <a:cubicBezTo>
                    <a:pt x="32774" y="266999"/>
                    <a:pt x="37381" y="269499"/>
                    <a:pt x="39596" y="270356"/>
                  </a:cubicBezTo>
                  <a:lnTo>
                    <a:pt x="39346" y="270427"/>
                  </a:lnTo>
                  <a:cubicBezTo>
                    <a:pt x="41060" y="271285"/>
                    <a:pt x="42811" y="271999"/>
                    <a:pt x="44561" y="272785"/>
                  </a:cubicBezTo>
                  <a:lnTo>
                    <a:pt x="43561" y="272606"/>
                  </a:lnTo>
                  <a:cubicBezTo>
                    <a:pt x="51240" y="275571"/>
                    <a:pt x="59063" y="278607"/>
                    <a:pt x="66028" y="281143"/>
                  </a:cubicBezTo>
                  <a:lnTo>
                    <a:pt x="65706" y="280214"/>
                  </a:lnTo>
                  <a:cubicBezTo>
                    <a:pt x="73064" y="283108"/>
                    <a:pt x="78315" y="284429"/>
                    <a:pt x="83352" y="285572"/>
                  </a:cubicBezTo>
                  <a:cubicBezTo>
                    <a:pt x="88424" y="286715"/>
                    <a:pt x="93281" y="287787"/>
                    <a:pt x="100103" y="289680"/>
                  </a:cubicBezTo>
                  <a:lnTo>
                    <a:pt x="99889" y="289823"/>
                  </a:lnTo>
                  <a:cubicBezTo>
                    <a:pt x="117784" y="291359"/>
                    <a:pt x="127571" y="296038"/>
                    <a:pt x="146038" y="296181"/>
                  </a:cubicBezTo>
                  <a:cubicBezTo>
                    <a:pt x="143752" y="296181"/>
                    <a:pt x="146967" y="296645"/>
                    <a:pt x="146752" y="296824"/>
                  </a:cubicBezTo>
                  <a:cubicBezTo>
                    <a:pt x="155182" y="297466"/>
                    <a:pt x="164147" y="298109"/>
                    <a:pt x="164397" y="296609"/>
                  </a:cubicBezTo>
                  <a:cubicBezTo>
                    <a:pt x="170505" y="297109"/>
                    <a:pt x="169326" y="297466"/>
                    <a:pt x="170112" y="298074"/>
                  </a:cubicBezTo>
                  <a:cubicBezTo>
                    <a:pt x="170112" y="297431"/>
                    <a:pt x="175470" y="297574"/>
                    <a:pt x="180256" y="297752"/>
                  </a:cubicBezTo>
                  <a:lnTo>
                    <a:pt x="178042" y="297895"/>
                  </a:lnTo>
                  <a:cubicBezTo>
                    <a:pt x="182614" y="298038"/>
                    <a:pt x="187186" y="298324"/>
                    <a:pt x="191758" y="298395"/>
                  </a:cubicBezTo>
                  <a:lnTo>
                    <a:pt x="189115" y="297073"/>
                  </a:lnTo>
                  <a:cubicBezTo>
                    <a:pt x="196365" y="297681"/>
                    <a:pt x="190901" y="298645"/>
                    <a:pt x="197866" y="298574"/>
                  </a:cubicBezTo>
                  <a:lnTo>
                    <a:pt x="197794" y="297538"/>
                  </a:lnTo>
                  <a:cubicBezTo>
                    <a:pt x="207831" y="298109"/>
                    <a:pt x="213689" y="299681"/>
                    <a:pt x="223476" y="300467"/>
                  </a:cubicBezTo>
                  <a:cubicBezTo>
                    <a:pt x="264160" y="300967"/>
                    <a:pt x="307379" y="294538"/>
                    <a:pt x="344777" y="290001"/>
                  </a:cubicBezTo>
                  <a:lnTo>
                    <a:pt x="346563" y="290501"/>
                  </a:lnTo>
                  <a:cubicBezTo>
                    <a:pt x="347491" y="291537"/>
                    <a:pt x="356528" y="287072"/>
                    <a:pt x="358136" y="287822"/>
                  </a:cubicBezTo>
                  <a:lnTo>
                    <a:pt x="362351" y="286537"/>
                  </a:lnTo>
                  <a:cubicBezTo>
                    <a:pt x="363601" y="286501"/>
                    <a:pt x="366208" y="286251"/>
                    <a:pt x="364101" y="286894"/>
                  </a:cubicBezTo>
                  <a:cubicBezTo>
                    <a:pt x="368101" y="286144"/>
                    <a:pt x="368137" y="285929"/>
                    <a:pt x="370959" y="285001"/>
                  </a:cubicBezTo>
                  <a:lnTo>
                    <a:pt x="375352" y="284786"/>
                  </a:lnTo>
                  <a:cubicBezTo>
                    <a:pt x="391140" y="282000"/>
                    <a:pt x="404213" y="277607"/>
                    <a:pt x="420429" y="272321"/>
                  </a:cubicBezTo>
                  <a:cubicBezTo>
                    <a:pt x="430359" y="269677"/>
                    <a:pt x="444325" y="264034"/>
                    <a:pt x="457112" y="255568"/>
                  </a:cubicBezTo>
                  <a:cubicBezTo>
                    <a:pt x="463542" y="251354"/>
                    <a:pt x="469685" y="246317"/>
                    <a:pt x="474543" y="240531"/>
                  </a:cubicBezTo>
                  <a:cubicBezTo>
                    <a:pt x="479437" y="234816"/>
                    <a:pt x="482794" y="228279"/>
                    <a:pt x="484402" y="222493"/>
                  </a:cubicBezTo>
                  <a:cubicBezTo>
                    <a:pt x="486580" y="214313"/>
                    <a:pt x="486830" y="205919"/>
                    <a:pt x="487045" y="197740"/>
                  </a:cubicBezTo>
                  <a:cubicBezTo>
                    <a:pt x="487259" y="189596"/>
                    <a:pt x="487509" y="181238"/>
                    <a:pt x="487723" y="172844"/>
                  </a:cubicBezTo>
                  <a:cubicBezTo>
                    <a:pt x="488081" y="156092"/>
                    <a:pt x="488009" y="139197"/>
                    <a:pt x="486045" y="123516"/>
                  </a:cubicBezTo>
                  <a:cubicBezTo>
                    <a:pt x="486009" y="122695"/>
                    <a:pt x="485509" y="120087"/>
                    <a:pt x="485366" y="12012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F07EE65E-58A5-254C-9051-E686D147DA1C}"/>
                </a:ext>
              </a:extLst>
            </p:cNvPr>
            <p:cNvSpPr/>
            <p:nvPr/>
          </p:nvSpPr>
          <p:spPr>
            <a:xfrm>
              <a:off x="9396935" y="6204168"/>
              <a:ext cx="178" cy="71"/>
            </a:xfrm>
            <a:custGeom>
              <a:avLst/>
              <a:gdLst>
                <a:gd name="connsiteX0" fmla="*/ 179 w 178"/>
                <a:gd name="connsiteY0" fmla="*/ 0 h 71"/>
                <a:gd name="connsiteX1" fmla="*/ 0 w 178"/>
                <a:gd name="connsiteY1" fmla="*/ 36 h 71"/>
                <a:gd name="connsiteX2" fmla="*/ 179 w 178"/>
                <a:gd name="connsiteY2" fmla="*/ 0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" h="71">
                  <a:moveTo>
                    <a:pt x="179" y="0"/>
                  </a:moveTo>
                  <a:lnTo>
                    <a:pt x="0" y="36"/>
                  </a:lnTo>
                  <a:cubicBezTo>
                    <a:pt x="36" y="72"/>
                    <a:pt x="72" y="107"/>
                    <a:pt x="17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3C1A417F-86AB-6C44-9A6C-FD5D8EDE80D8}"/>
                </a:ext>
              </a:extLst>
            </p:cNvPr>
            <p:cNvSpPr/>
            <p:nvPr/>
          </p:nvSpPr>
          <p:spPr>
            <a:xfrm>
              <a:off x="9403293" y="6110132"/>
              <a:ext cx="4306" cy="4528"/>
            </a:xfrm>
            <a:custGeom>
              <a:avLst/>
              <a:gdLst>
                <a:gd name="connsiteX0" fmla="*/ 0 w 4306"/>
                <a:gd name="connsiteY0" fmla="*/ 3060 h 4528"/>
                <a:gd name="connsiteX1" fmla="*/ 536 w 4306"/>
                <a:gd name="connsiteY1" fmla="*/ 3167 h 4528"/>
                <a:gd name="connsiteX2" fmla="*/ 893 w 4306"/>
                <a:gd name="connsiteY2" fmla="*/ 3917 h 4528"/>
                <a:gd name="connsiteX3" fmla="*/ 929 w 4306"/>
                <a:gd name="connsiteY3" fmla="*/ 4203 h 4528"/>
                <a:gd name="connsiteX4" fmla="*/ 929 w 4306"/>
                <a:gd name="connsiteY4" fmla="*/ 4381 h 4528"/>
                <a:gd name="connsiteX5" fmla="*/ 1322 w 4306"/>
                <a:gd name="connsiteY5" fmla="*/ 4489 h 4528"/>
                <a:gd name="connsiteX6" fmla="*/ 2536 w 4306"/>
                <a:gd name="connsiteY6" fmla="*/ 4167 h 4528"/>
                <a:gd name="connsiteX7" fmla="*/ 2679 w 4306"/>
                <a:gd name="connsiteY7" fmla="*/ 3989 h 4528"/>
                <a:gd name="connsiteX8" fmla="*/ 2536 w 4306"/>
                <a:gd name="connsiteY8" fmla="*/ 3417 h 4528"/>
                <a:gd name="connsiteX9" fmla="*/ 2322 w 4306"/>
                <a:gd name="connsiteY9" fmla="*/ 2310 h 4528"/>
                <a:gd name="connsiteX10" fmla="*/ 3286 w 4306"/>
                <a:gd name="connsiteY10" fmla="*/ 1810 h 4528"/>
                <a:gd name="connsiteX11" fmla="*/ 4215 w 4306"/>
                <a:gd name="connsiteY11" fmla="*/ 631 h 4528"/>
                <a:gd name="connsiteX12" fmla="*/ 1929 w 4306"/>
                <a:gd name="connsiteY12" fmla="*/ 203 h 4528"/>
                <a:gd name="connsiteX13" fmla="*/ 464 w 4306"/>
                <a:gd name="connsiteY13" fmla="*/ 1167 h 4528"/>
                <a:gd name="connsiteX14" fmla="*/ 857 w 4306"/>
                <a:gd name="connsiteY14" fmla="*/ 2310 h 4528"/>
                <a:gd name="connsiteX15" fmla="*/ 0 w 4306"/>
                <a:gd name="connsiteY15" fmla="*/ 3060 h 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06" h="4528">
                  <a:moveTo>
                    <a:pt x="0" y="3060"/>
                  </a:moveTo>
                  <a:cubicBezTo>
                    <a:pt x="214" y="3024"/>
                    <a:pt x="393" y="3060"/>
                    <a:pt x="536" y="3167"/>
                  </a:cubicBezTo>
                  <a:cubicBezTo>
                    <a:pt x="714" y="3310"/>
                    <a:pt x="821" y="3560"/>
                    <a:pt x="893" y="3917"/>
                  </a:cubicBezTo>
                  <a:cubicBezTo>
                    <a:pt x="893" y="4024"/>
                    <a:pt x="929" y="4096"/>
                    <a:pt x="929" y="4203"/>
                  </a:cubicBezTo>
                  <a:lnTo>
                    <a:pt x="929" y="4381"/>
                  </a:lnTo>
                  <a:cubicBezTo>
                    <a:pt x="964" y="4453"/>
                    <a:pt x="1179" y="4453"/>
                    <a:pt x="1322" y="4489"/>
                  </a:cubicBezTo>
                  <a:cubicBezTo>
                    <a:pt x="1607" y="4596"/>
                    <a:pt x="2036" y="4489"/>
                    <a:pt x="2536" y="4167"/>
                  </a:cubicBezTo>
                  <a:cubicBezTo>
                    <a:pt x="2572" y="4096"/>
                    <a:pt x="2715" y="4167"/>
                    <a:pt x="2679" y="3989"/>
                  </a:cubicBezTo>
                  <a:lnTo>
                    <a:pt x="2536" y="3417"/>
                  </a:lnTo>
                  <a:cubicBezTo>
                    <a:pt x="2465" y="3060"/>
                    <a:pt x="2286" y="2595"/>
                    <a:pt x="2322" y="2310"/>
                  </a:cubicBezTo>
                  <a:cubicBezTo>
                    <a:pt x="2643" y="2131"/>
                    <a:pt x="2964" y="1988"/>
                    <a:pt x="3286" y="1810"/>
                  </a:cubicBezTo>
                  <a:cubicBezTo>
                    <a:pt x="4322" y="1310"/>
                    <a:pt x="4429" y="1060"/>
                    <a:pt x="4215" y="631"/>
                  </a:cubicBezTo>
                  <a:cubicBezTo>
                    <a:pt x="4000" y="238"/>
                    <a:pt x="3143" y="-298"/>
                    <a:pt x="1929" y="203"/>
                  </a:cubicBezTo>
                  <a:cubicBezTo>
                    <a:pt x="1393" y="417"/>
                    <a:pt x="893" y="774"/>
                    <a:pt x="464" y="1167"/>
                  </a:cubicBezTo>
                  <a:cubicBezTo>
                    <a:pt x="607" y="1560"/>
                    <a:pt x="750" y="1953"/>
                    <a:pt x="857" y="2310"/>
                  </a:cubicBezTo>
                  <a:cubicBezTo>
                    <a:pt x="429" y="2667"/>
                    <a:pt x="214" y="2881"/>
                    <a:pt x="0" y="306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7ECE5805-274E-3245-AE24-0A24A126B03B}"/>
                </a:ext>
              </a:extLst>
            </p:cNvPr>
            <p:cNvSpPr/>
            <p:nvPr/>
          </p:nvSpPr>
          <p:spPr>
            <a:xfrm>
              <a:off x="9430011" y="6003821"/>
              <a:ext cx="357" cy="571"/>
            </a:xfrm>
            <a:custGeom>
              <a:avLst/>
              <a:gdLst>
                <a:gd name="connsiteX0" fmla="*/ 0 w 357"/>
                <a:gd name="connsiteY0" fmla="*/ 572 h 571"/>
                <a:gd name="connsiteX1" fmla="*/ 357 w 357"/>
                <a:gd name="connsiteY1" fmla="*/ 0 h 571"/>
                <a:gd name="connsiteX2" fmla="*/ 0 w 357"/>
                <a:gd name="connsiteY2" fmla="*/ 572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" h="571">
                  <a:moveTo>
                    <a:pt x="0" y="572"/>
                  </a:moveTo>
                  <a:lnTo>
                    <a:pt x="357" y="0"/>
                  </a:lnTo>
                  <a:cubicBezTo>
                    <a:pt x="214" y="0"/>
                    <a:pt x="107" y="143"/>
                    <a:pt x="0" y="5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A4DEF1B7-0301-B740-BD27-DD6769009039}"/>
                </a:ext>
              </a:extLst>
            </p:cNvPr>
            <p:cNvSpPr/>
            <p:nvPr/>
          </p:nvSpPr>
          <p:spPr>
            <a:xfrm>
              <a:off x="9442477" y="5981961"/>
              <a:ext cx="71" cy="178"/>
            </a:xfrm>
            <a:custGeom>
              <a:avLst/>
              <a:gdLst>
                <a:gd name="connsiteX0" fmla="*/ 0 w 71"/>
                <a:gd name="connsiteY0" fmla="*/ 0 h 178"/>
                <a:gd name="connsiteX1" fmla="*/ 0 w 71"/>
                <a:gd name="connsiteY1" fmla="*/ 0 h 178"/>
                <a:gd name="connsiteX2" fmla="*/ 72 w 71"/>
                <a:gd name="connsiteY2" fmla="*/ 179 h 178"/>
                <a:gd name="connsiteX3" fmla="*/ 0 w 71"/>
                <a:gd name="connsiteY3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" h="178">
                  <a:moveTo>
                    <a:pt x="0" y="0"/>
                  </a:moveTo>
                  <a:lnTo>
                    <a:pt x="0" y="0"/>
                  </a:lnTo>
                  <a:cubicBezTo>
                    <a:pt x="36" y="107"/>
                    <a:pt x="36" y="143"/>
                    <a:pt x="72" y="179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D067156F-772B-0E4C-BB0B-F69BF4E366C6}"/>
                </a:ext>
              </a:extLst>
            </p:cNvPr>
            <p:cNvSpPr/>
            <p:nvPr/>
          </p:nvSpPr>
          <p:spPr>
            <a:xfrm>
              <a:off x="9439012" y="5928348"/>
              <a:ext cx="357" cy="321"/>
            </a:xfrm>
            <a:custGeom>
              <a:avLst/>
              <a:gdLst>
                <a:gd name="connsiteX0" fmla="*/ 357 w 357"/>
                <a:gd name="connsiteY0" fmla="*/ 321 h 321"/>
                <a:gd name="connsiteX1" fmla="*/ 357 w 357"/>
                <a:gd name="connsiteY1" fmla="*/ 321 h 321"/>
                <a:gd name="connsiteX2" fmla="*/ 0 w 357"/>
                <a:gd name="connsiteY2" fmla="*/ 0 h 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" h="321">
                  <a:moveTo>
                    <a:pt x="357" y="321"/>
                  </a:moveTo>
                  <a:lnTo>
                    <a:pt x="357" y="32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2305AA1F-72C8-AA4D-AE8E-790D283CC992}"/>
                </a:ext>
              </a:extLst>
            </p:cNvPr>
            <p:cNvSpPr/>
            <p:nvPr/>
          </p:nvSpPr>
          <p:spPr>
            <a:xfrm>
              <a:off x="9411616" y="6027110"/>
              <a:ext cx="3571" cy="107"/>
            </a:xfrm>
            <a:custGeom>
              <a:avLst/>
              <a:gdLst>
                <a:gd name="connsiteX0" fmla="*/ 0 w 3571"/>
                <a:gd name="connsiteY0" fmla="*/ 107 h 107"/>
                <a:gd name="connsiteX1" fmla="*/ 0 w 3571"/>
                <a:gd name="connsiteY1" fmla="*/ 107 h 107"/>
                <a:gd name="connsiteX2" fmla="*/ 0 w 3571"/>
                <a:gd name="connsiteY2" fmla="*/ 0 h 107"/>
                <a:gd name="connsiteX3" fmla="*/ 0 w 3571"/>
                <a:gd name="connsiteY3" fmla="*/ 107 h 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" h="107">
                  <a:moveTo>
                    <a:pt x="0" y="107"/>
                  </a:moveTo>
                  <a:lnTo>
                    <a:pt x="0" y="107"/>
                  </a:lnTo>
                  <a:cubicBezTo>
                    <a:pt x="0" y="72"/>
                    <a:pt x="0" y="36"/>
                    <a:pt x="0" y="0"/>
                  </a:cubicBezTo>
                  <a:lnTo>
                    <a:pt x="0" y="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561DDD00-D68B-A744-A3F9-DA48DC00070D}"/>
                </a:ext>
              </a:extLst>
            </p:cNvPr>
            <p:cNvSpPr/>
            <p:nvPr/>
          </p:nvSpPr>
          <p:spPr>
            <a:xfrm>
              <a:off x="9632929" y="5864125"/>
              <a:ext cx="357" cy="535"/>
            </a:xfrm>
            <a:custGeom>
              <a:avLst/>
              <a:gdLst>
                <a:gd name="connsiteX0" fmla="*/ 357 w 357"/>
                <a:gd name="connsiteY0" fmla="*/ 0 h 535"/>
                <a:gd name="connsiteX1" fmla="*/ 0 w 357"/>
                <a:gd name="connsiteY1" fmla="*/ 536 h 535"/>
                <a:gd name="connsiteX2" fmla="*/ 357 w 357"/>
                <a:gd name="connsiteY2" fmla="*/ 0 h 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" h="535">
                  <a:moveTo>
                    <a:pt x="357" y="0"/>
                  </a:moveTo>
                  <a:lnTo>
                    <a:pt x="0" y="536"/>
                  </a:lnTo>
                  <a:cubicBezTo>
                    <a:pt x="107" y="500"/>
                    <a:pt x="250" y="393"/>
                    <a:pt x="357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A1B4CA3D-B9BF-CC4C-921E-E60208D21B74}"/>
                </a:ext>
              </a:extLst>
            </p:cNvPr>
            <p:cNvSpPr/>
            <p:nvPr/>
          </p:nvSpPr>
          <p:spPr>
            <a:xfrm>
              <a:off x="9620321" y="5884521"/>
              <a:ext cx="71" cy="178"/>
            </a:xfrm>
            <a:custGeom>
              <a:avLst/>
              <a:gdLst>
                <a:gd name="connsiteX0" fmla="*/ 71 w 71"/>
                <a:gd name="connsiteY0" fmla="*/ 179 h 178"/>
                <a:gd name="connsiteX1" fmla="*/ 71 w 71"/>
                <a:gd name="connsiteY1" fmla="*/ 179 h 178"/>
                <a:gd name="connsiteX2" fmla="*/ 0 w 71"/>
                <a:gd name="connsiteY2" fmla="*/ 0 h 178"/>
                <a:gd name="connsiteX3" fmla="*/ 71 w 71"/>
                <a:gd name="connsiteY3" fmla="*/ 179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" h="178">
                  <a:moveTo>
                    <a:pt x="71" y="179"/>
                  </a:moveTo>
                  <a:lnTo>
                    <a:pt x="71" y="179"/>
                  </a:lnTo>
                  <a:cubicBezTo>
                    <a:pt x="36" y="72"/>
                    <a:pt x="36" y="36"/>
                    <a:pt x="0" y="0"/>
                  </a:cubicBezTo>
                  <a:lnTo>
                    <a:pt x="71" y="17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357D48DD-D925-0848-9824-FE77428889B0}"/>
                </a:ext>
              </a:extLst>
            </p:cNvPr>
            <p:cNvSpPr/>
            <p:nvPr/>
          </p:nvSpPr>
          <p:spPr>
            <a:xfrm>
              <a:off x="9628536" y="5933920"/>
              <a:ext cx="428" cy="249"/>
            </a:xfrm>
            <a:custGeom>
              <a:avLst/>
              <a:gdLst>
                <a:gd name="connsiteX0" fmla="*/ 0 w 428"/>
                <a:gd name="connsiteY0" fmla="*/ 0 h 249"/>
                <a:gd name="connsiteX1" fmla="*/ 0 w 428"/>
                <a:gd name="connsiteY1" fmla="*/ 0 h 249"/>
                <a:gd name="connsiteX2" fmla="*/ 429 w 428"/>
                <a:gd name="connsiteY2" fmla="*/ 250 h 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" h="249">
                  <a:moveTo>
                    <a:pt x="0" y="0"/>
                  </a:moveTo>
                  <a:lnTo>
                    <a:pt x="0" y="0"/>
                  </a:lnTo>
                  <a:lnTo>
                    <a:pt x="429" y="25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8D59B381-9288-E048-BDCA-F4726E1FB2E2}"/>
                </a:ext>
              </a:extLst>
            </p:cNvPr>
            <p:cNvSpPr/>
            <p:nvPr/>
          </p:nvSpPr>
          <p:spPr>
            <a:xfrm>
              <a:off x="9619606" y="6076937"/>
              <a:ext cx="107" cy="3571"/>
            </a:xfrm>
            <a:custGeom>
              <a:avLst/>
              <a:gdLst>
                <a:gd name="connsiteX0" fmla="*/ 107 w 107"/>
                <a:gd name="connsiteY0" fmla="*/ 0 h 3571"/>
                <a:gd name="connsiteX1" fmla="*/ 107 w 107"/>
                <a:gd name="connsiteY1" fmla="*/ 0 h 3571"/>
                <a:gd name="connsiteX2" fmla="*/ 0 w 107"/>
                <a:gd name="connsiteY2" fmla="*/ 0 h 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3571">
                  <a:moveTo>
                    <a:pt x="107" y="0"/>
                  </a:moveTo>
                  <a:lnTo>
                    <a:pt x="10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D1B44806-768E-3E46-A2AF-2421DF702158}"/>
                </a:ext>
              </a:extLst>
            </p:cNvPr>
            <p:cNvSpPr/>
            <p:nvPr/>
          </p:nvSpPr>
          <p:spPr>
            <a:xfrm>
              <a:off x="9636501" y="6086546"/>
              <a:ext cx="464" cy="71"/>
            </a:xfrm>
            <a:custGeom>
              <a:avLst/>
              <a:gdLst>
                <a:gd name="connsiteX0" fmla="*/ 0 w 464"/>
                <a:gd name="connsiteY0" fmla="*/ 72 h 71"/>
                <a:gd name="connsiteX1" fmla="*/ 0 w 464"/>
                <a:gd name="connsiteY1" fmla="*/ 72 h 71"/>
                <a:gd name="connsiteX2" fmla="*/ 464 w 464"/>
                <a:gd name="connsiteY2" fmla="*/ 0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" h="71">
                  <a:moveTo>
                    <a:pt x="0" y="72"/>
                  </a:moveTo>
                  <a:lnTo>
                    <a:pt x="0" y="72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58923649-1977-944D-B5CB-8EF0B87072E2}"/>
                </a:ext>
              </a:extLst>
            </p:cNvPr>
            <p:cNvSpPr/>
            <p:nvPr/>
          </p:nvSpPr>
          <p:spPr>
            <a:xfrm>
              <a:off x="9700866" y="5884235"/>
              <a:ext cx="221" cy="857"/>
            </a:xfrm>
            <a:custGeom>
              <a:avLst/>
              <a:gdLst>
                <a:gd name="connsiteX0" fmla="*/ 0 w 221"/>
                <a:gd name="connsiteY0" fmla="*/ 857 h 857"/>
                <a:gd name="connsiteX1" fmla="*/ 214 w 221"/>
                <a:gd name="connsiteY1" fmla="*/ 0 h 857"/>
                <a:gd name="connsiteX2" fmla="*/ 0 w 221"/>
                <a:gd name="connsiteY2" fmla="*/ 857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" h="857">
                  <a:moveTo>
                    <a:pt x="0" y="857"/>
                  </a:moveTo>
                  <a:cubicBezTo>
                    <a:pt x="143" y="821"/>
                    <a:pt x="250" y="607"/>
                    <a:pt x="214" y="0"/>
                  </a:cubicBezTo>
                  <a:lnTo>
                    <a:pt x="0" y="85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618C44A8-7411-2946-BDCC-6B89158F8609}"/>
                </a:ext>
              </a:extLst>
            </p:cNvPr>
            <p:cNvSpPr/>
            <p:nvPr/>
          </p:nvSpPr>
          <p:spPr>
            <a:xfrm>
              <a:off x="9695830" y="5987319"/>
              <a:ext cx="357" cy="428"/>
            </a:xfrm>
            <a:custGeom>
              <a:avLst/>
              <a:gdLst>
                <a:gd name="connsiteX0" fmla="*/ 0 w 357"/>
                <a:gd name="connsiteY0" fmla="*/ 0 h 428"/>
                <a:gd name="connsiteX1" fmla="*/ 0 w 357"/>
                <a:gd name="connsiteY1" fmla="*/ 0 h 428"/>
                <a:gd name="connsiteX2" fmla="*/ 357 w 357"/>
                <a:gd name="connsiteY2" fmla="*/ 429 h 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" h="428">
                  <a:moveTo>
                    <a:pt x="0" y="0"/>
                  </a:moveTo>
                  <a:lnTo>
                    <a:pt x="0" y="0"/>
                  </a:lnTo>
                  <a:lnTo>
                    <a:pt x="357" y="42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2CDCB531-E765-9E45-83B5-419190627803}"/>
                </a:ext>
              </a:extLst>
            </p:cNvPr>
            <p:cNvSpPr/>
            <p:nvPr/>
          </p:nvSpPr>
          <p:spPr>
            <a:xfrm>
              <a:off x="9783126" y="5888985"/>
              <a:ext cx="170" cy="821"/>
            </a:xfrm>
            <a:custGeom>
              <a:avLst/>
              <a:gdLst>
                <a:gd name="connsiteX0" fmla="*/ 0 w 170"/>
                <a:gd name="connsiteY0" fmla="*/ 821 h 821"/>
                <a:gd name="connsiteX1" fmla="*/ 143 w 170"/>
                <a:gd name="connsiteY1" fmla="*/ 0 h 821"/>
                <a:gd name="connsiteX2" fmla="*/ 0 w 170"/>
                <a:gd name="connsiteY2" fmla="*/ 821 h 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" h="821">
                  <a:moveTo>
                    <a:pt x="0" y="821"/>
                  </a:moveTo>
                  <a:cubicBezTo>
                    <a:pt x="143" y="786"/>
                    <a:pt x="214" y="572"/>
                    <a:pt x="143" y="0"/>
                  </a:cubicBezTo>
                  <a:lnTo>
                    <a:pt x="0" y="821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0BB81BC9-B2EA-0942-B34A-29EAE1B0BCCD}"/>
                </a:ext>
              </a:extLst>
            </p:cNvPr>
            <p:cNvSpPr/>
            <p:nvPr/>
          </p:nvSpPr>
          <p:spPr>
            <a:xfrm>
              <a:off x="9789913" y="5987283"/>
              <a:ext cx="392" cy="357"/>
            </a:xfrm>
            <a:custGeom>
              <a:avLst/>
              <a:gdLst>
                <a:gd name="connsiteX0" fmla="*/ 0 w 392"/>
                <a:gd name="connsiteY0" fmla="*/ 0 h 357"/>
                <a:gd name="connsiteX1" fmla="*/ 0 w 392"/>
                <a:gd name="connsiteY1" fmla="*/ 0 h 357"/>
                <a:gd name="connsiteX2" fmla="*/ 393 w 392"/>
                <a:gd name="connsiteY2" fmla="*/ 357 h 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2" h="357">
                  <a:moveTo>
                    <a:pt x="0" y="0"/>
                  </a:moveTo>
                  <a:lnTo>
                    <a:pt x="0" y="0"/>
                  </a:lnTo>
                  <a:lnTo>
                    <a:pt x="393" y="35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A47CF370-A604-6048-AB07-0147D302DC98}"/>
                </a:ext>
              </a:extLst>
            </p:cNvPr>
            <p:cNvSpPr/>
            <p:nvPr/>
          </p:nvSpPr>
          <p:spPr>
            <a:xfrm>
              <a:off x="9832204" y="6039040"/>
              <a:ext cx="107" cy="3571"/>
            </a:xfrm>
            <a:custGeom>
              <a:avLst/>
              <a:gdLst>
                <a:gd name="connsiteX0" fmla="*/ 107 w 107"/>
                <a:gd name="connsiteY0" fmla="*/ 0 h 3571"/>
                <a:gd name="connsiteX1" fmla="*/ 107 w 107"/>
                <a:gd name="connsiteY1" fmla="*/ 0 h 3571"/>
                <a:gd name="connsiteX2" fmla="*/ 0 w 107"/>
                <a:gd name="connsiteY2" fmla="*/ 0 h 3571"/>
                <a:gd name="connsiteX3" fmla="*/ 107 w 107"/>
                <a:gd name="connsiteY3" fmla="*/ 0 h 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" h="3571">
                  <a:moveTo>
                    <a:pt x="107" y="0"/>
                  </a:moveTo>
                  <a:lnTo>
                    <a:pt x="107" y="0"/>
                  </a:lnTo>
                  <a:cubicBezTo>
                    <a:pt x="72" y="0"/>
                    <a:pt x="36" y="0"/>
                    <a:pt x="0" y="0"/>
                  </a:cubicBezTo>
                  <a:lnTo>
                    <a:pt x="107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A04042EF-ECCD-9743-AFFA-19C53884680D}"/>
                </a:ext>
              </a:extLst>
            </p:cNvPr>
            <p:cNvSpPr/>
            <p:nvPr/>
          </p:nvSpPr>
          <p:spPr>
            <a:xfrm>
              <a:off x="9851599" y="6045255"/>
              <a:ext cx="428" cy="178"/>
            </a:xfrm>
            <a:custGeom>
              <a:avLst/>
              <a:gdLst>
                <a:gd name="connsiteX0" fmla="*/ 0 w 428"/>
                <a:gd name="connsiteY0" fmla="*/ 179 h 178"/>
                <a:gd name="connsiteX1" fmla="*/ 0 w 428"/>
                <a:gd name="connsiteY1" fmla="*/ 179 h 178"/>
                <a:gd name="connsiteX2" fmla="*/ 429 w 428"/>
                <a:gd name="connsiteY2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" h="178">
                  <a:moveTo>
                    <a:pt x="0" y="179"/>
                  </a:moveTo>
                  <a:lnTo>
                    <a:pt x="0" y="179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711A2748-42BD-D344-B95F-04E4C7B9CAE2}"/>
                </a:ext>
              </a:extLst>
            </p:cNvPr>
            <p:cNvSpPr/>
            <p:nvPr/>
          </p:nvSpPr>
          <p:spPr>
            <a:xfrm>
              <a:off x="9463872" y="5970996"/>
              <a:ext cx="1000" cy="606"/>
            </a:xfrm>
            <a:custGeom>
              <a:avLst/>
              <a:gdLst>
                <a:gd name="connsiteX0" fmla="*/ 0 w 1000"/>
                <a:gd name="connsiteY0" fmla="*/ 0 h 606"/>
                <a:gd name="connsiteX1" fmla="*/ 1000 w 1000"/>
                <a:gd name="connsiteY1" fmla="*/ 607 h 606"/>
                <a:gd name="connsiteX2" fmla="*/ 0 w 1000"/>
                <a:gd name="connsiteY2" fmla="*/ 0 h 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" h="606">
                  <a:moveTo>
                    <a:pt x="0" y="0"/>
                  </a:moveTo>
                  <a:lnTo>
                    <a:pt x="1000" y="607"/>
                  </a:lnTo>
                  <a:cubicBezTo>
                    <a:pt x="1000" y="429"/>
                    <a:pt x="750" y="250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6CE7E2E7-9299-1842-9594-D475D5BF4493}"/>
                </a:ext>
              </a:extLst>
            </p:cNvPr>
            <p:cNvSpPr/>
            <p:nvPr/>
          </p:nvSpPr>
          <p:spPr>
            <a:xfrm>
              <a:off x="9504199" y="5990391"/>
              <a:ext cx="392" cy="35"/>
            </a:xfrm>
            <a:custGeom>
              <a:avLst/>
              <a:gdLst>
                <a:gd name="connsiteX0" fmla="*/ 393 w 392"/>
                <a:gd name="connsiteY0" fmla="*/ 0 h 35"/>
                <a:gd name="connsiteX1" fmla="*/ 321 w 392"/>
                <a:gd name="connsiteY1" fmla="*/ 0 h 35"/>
                <a:gd name="connsiteX2" fmla="*/ 0 w 392"/>
                <a:gd name="connsiteY2" fmla="*/ 36 h 35"/>
                <a:gd name="connsiteX3" fmla="*/ 393 w 392"/>
                <a:gd name="connsiteY3" fmla="*/ 0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" h="35">
                  <a:moveTo>
                    <a:pt x="393" y="0"/>
                  </a:moveTo>
                  <a:cubicBezTo>
                    <a:pt x="357" y="0"/>
                    <a:pt x="321" y="0"/>
                    <a:pt x="321" y="0"/>
                  </a:cubicBezTo>
                  <a:cubicBezTo>
                    <a:pt x="214" y="0"/>
                    <a:pt x="107" y="0"/>
                    <a:pt x="0" y="36"/>
                  </a:cubicBezTo>
                  <a:lnTo>
                    <a:pt x="393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B02E613E-FF5E-6346-9998-1E35D145120B}"/>
                </a:ext>
              </a:extLst>
            </p:cNvPr>
            <p:cNvSpPr/>
            <p:nvPr/>
          </p:nvSpPr>
          <p:spPr>
            <a:xfrm>
              <a:off x="9466266" y="5898808"/>
              <a:ext cx="1035" cy="357"/>
            </a:xfrm>
            <a:custGeom>
              <a:avLst/>
              <a:gdLst>
                <a:gd name="connsiteX0" fmla="*/ 1036 w 1035"/>
                <a:gd name="connsiteY0" fmla="*/ 358 h 357"/>
                <a:gd name="connsiteX1" fmla="*/ 0 w 1035"/>
                <a:gd name="connsiteY1" fmla="*/ 0 h 357"/>
                <a:gd name="connsiteX2" fmla="*/ 1036 w 1035"/>
                <a:gd name="connsiteY2" fmla="*/ 358 h 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5" h="357">
                  <a:moveTo>
                    <a:pt x="1036" y="358"/>
                  </a:moveTo>
                  <a:cubicBezTo>
                    <a:pt x="1036" y="215"/>
                    <a:pt x="786" y="72"/>
                    <a:pt x="0" y="0"/>
                  </a:cubicBezTo>
                  <a:lnTo>
                    <a:pt x="1036" y="358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421B719F-DA56-5B4A-937F-A771C0C9474D}"/>
                </a:ext>
              </a:extLst>
            </p:cNvPr>
            <p:cNvSpPr/>
            <p:nvPr/>
          </p:nvSpPr>
          <p:spPr>
            <a:xfrm>
              <a:off x="9507413" y="5909917"/>
              <a:ext cx="357" cy="71"/>
            </a:xfrm>
            <a:custGeom>
              <a:avLst/>
              <a:gdLst>
                <a:gd name="connsiteX0" fmla="*/ 357 w 357"/>
                <a:gd name="connsiteY0" fmla="*/ 0 h 71"/>
                <a:gd name="connsiteX1" fmla="*/ 286 w 357"/>
                <a:gd name="connsiteY1" fmla="*/ 0 h 71"/>
                <a:gd name="connsiteX2" fmla="*/ 0 w 357"/>
                <a:gd name="connsiteY2" fmla="*/ 72 h 71"/>
                <a:gd name="connsiteX3" fmla="*/ 357 w 357"/>
                <a:gd name="connsiteY3" fmla="*/ 0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" h="71">
                  <a:moveTo>
                    <a:pt x="357" y="0"/>
                  </a:moveTo>
                  <a:cubicBezTo>
                    <a:pt x="322" y="0"/>
                    <a:pt x="286" y="0"/>
                    <a:pt x="286" y="0"/>
                  </a:cubicBezTo>
                  <a:cubicBezTo>
                    <a:pt x="179" y="36"/>
                    <a:pt x="107" y="36"/>
                    <a:pt x="0" y="72"/>
                  </a:cubicBezTo>
                  <a:lnTo>
                    <a:pt x="357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F4AA8E4D-5F2F-4241-B4C8-D9F4D609A133}"/>
                </a:ext>
              </a:extLst>
            </p:cNvPr>
            <p:cNvSpPr/>
            <p:nvPr/>
          </p:nvSpPr>
          <p:spPr>
            <a:xfrm>
              <a:off x="9599854" y="5899487"/>
              <a:ext cx="428" cy="428"/>
            </a:xfrm>
            <a:custGeom>
              <a:avLst/>
              <a:gdLst>
                <a:gd name="connsiteX0" fmla="*/ 0 w 428"/>
                <a:gd name="connsiteY0" fmla="*/ 429 h 428"/>
                <a:gd name="connsiteX1" fmla="*/ 0 w 428"/>
                <a:gd name="connsiteY1" fmla="*/ 429 h 428"/>
                <a:gd name="connsiteX2" fmla="*/ 429 w 428"/>
                <a:gd name="connsiteY2" fmla="*/ 0 h 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" h="428">
                  <a:moveTo>
                    <a:pt x="0" y="429"/>
                  </a:moveTo>
                  <a:lnTo>
                    <a:pt x="0" y="429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342AF7B3-7342-FE45-9B6D-22B0BD75C378}"/>
                </a:ext>
              </a:extLst>
            </p:cNvPr>
            <p:cNvSpPr/>
            <p:nvPr/>
          </p:nvSpPr>
          <p:spPr>
            <a:xfrm>
              <a:off x="9519094" y="5839122"/>
              <a:ext cx="714" cy="285"/>
            </a:xfrm>
            <a:custGeom>
              <a:avLst/>
              <a:gdLst>
                <a:gd name="connsiteX0" fmla="*/ 0 w 714"/>
                <a:gd name="connsiteY0" fmla="*/ 0 h 285"/>
                <a:gd name="connsiteX1" fmla="*/ 714 w 714"/>
                <a:gd name="connsiteY1" fmla="*/ 286 h 285"/>
                <a:gd name="connsiteX2" fmla="*/ 0 w 714"/>
                <a:gd name="connsiteY2" fmla="*/ 0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285">
                  <a:moveTo>
                    <a:pt x="0" y="0"/>
                  </a:moveTo>
                  <a:lnTo>
                    <a:pt x="714" y="286"/>
                  </a:lnTo>
                  <a:cubicBezTo>
                    <a:pt x="714" y="143"/>
                    <a:pt x="536" y="36"/>
                    <a:pt x="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C7A8FFF5-1A17-6E41-B34B-A05390BE40CA}"/>
                </a:ext>
              </a:extLst>
            </p:cNvPr>
            <p:cNvSpPr/>
            <p:nvPr/>
          </p:nvSpPr>
          <p:spPr>
            <a:xfrm>
              <a:off x="9546097" y="5848588"/>
              <a:ext cx="214" cy="71"/>
            </a:xfrm>
            <a:custGeom>
              <a:avLst/>
              <a:gdLst>
                <a:gd name="connsiteX0" fmla="*/ 214 w 214"/>
                <a:gd name="connsiteY0" fmla="*/ 0 h 71"/>
                <a:gd name="connsiteX1" fmla="*/ 179 w 214"/>
                <a:gd name="connsiteY1" fmla="*/ 0 h 71"/>
                <a:gd name="connsiteX2" fmla="*/ 0 w 214"/>
                <a:gd name="connsiteY2" fmla="*/ 72 h 71"/>
                <a:gd name="connsiteX3" fmla="*/ 214 w 214"/>
                <a:gd name="connsiteY3" fmla="*/ 0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" h="71">
                  <a:moveTo>
                    <a:pt x="214" y="0"/>
                  </a:moveTo>
                  <a:lnTo>
                    <a:pt x="179" y="0"/>
                  </a:lnTo>
                  <a:cubicBezTo>
                    <a:pt x="107" y="36"/>
                    <a:pt x="72" y="36"/>
                    <a:pt x="0" y="72"/>
                  </a:cubicBezTo>
                  <a:lnTo>
                    <a:pt x="214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A3E101BC-6484-3A4C-A412-5F048DA117CF}"/>
                </a:ext>
              </a:extLst>
            </p:cNvPr>
            <p:cNvSpPr/>
            <p:nvPr/>
          </p:nvSpPr>
          <p:spPr>
            <a:xfrm>
              <a:off x="9605390" y="5835407"/>
              <a:ext cx="250" cy="464"/>
            </a:xfrm>
            <a:custGeom>
              <a:avLst/>
              <a:gdLst>
                <a:gd name="connsiteX0" fmla="*/ 0 w 250"/>
                <a:gd name="connsiteY0" fmla="*/ 464 h 464"/>
                <a:gd name="connsiteX1" fmla="*/ 0 w 250"/>
                <a:gd name="connsiteY1" fmla="*/ 464 h 464"/>
                <a:gd name="connsiteX2" fmla="*/ 250 w 250"/>
                <a:gd name="connsiteY2" fmla="*/ 0 h 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" h="464">
                  <a:moveTo>
                    <a:pt x="0" y="464"/>
                  </a:moveTo>
                  <a:lnTo>
                    <a:pt x="0" y="464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5EF70FCD-A9CE-0E4E-95A8-B78C10A60C0C}"/>
                </a:ext>
              </a:extLst>
            </p:cNvPr>
            <p:cNvSpPr/>
            <p:nvPr/>
          </p:nvSpPr>
          <p:spPr>
            <a:xfrm>
              <a:off x="9472516" y="6335291"/>
              <a:ext cx="2357" cy="785"/>
            </a:xfrm>
            <a:custGeom>
              <a:avLst/>
              <a:gdLst>
                <a:gd name="connsiteX0" fmla="*/ 2357 w 2357"/>
                <a:gd name="connsiteY0" fmla="*/ 786 h 785"/>
                <a:gd name="connsiteX1" fmla="*/ 0 w 2357"/>
                <a:gd name="connsiteY1" fmla="*/ 0 h 785"/>
                <a:gd name="connsiteX2" fmla="*/ 2357 w 2357"/>
                <a:gd name="connsiteY2" fmla="*/ 786 h 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7" h="785">
                  <a:moveTo>
                    <a:pt x="2357" y="786"/>
                  </a:moveTo>
                  <a:cubicBezTo>
                    <a:pt x="2357" y="643"/>
                    <a:pt x="1750" y="393"/>
                    <a:pt x="0" y="0"/>
                  </a:cubicBezTo>
                  <a:lnTo>
                    <a:pt x="2357" y="78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2C8D41B9-3CA3-C745-8CA7-31B356EF57B4}"/>
                </a:ext>
              </a:extLst>
            </p:cNvPr>
            <p:cNvSpPr/>
            <p:nvPr/>
          </p:nvSpPr>
          <p:spPr>
            <a:xfrm>
              <a:off x="9604711" y="6240280"/>
              <a:ext cx="607" cy="85"/>
            </a:xfrm>
            <a:custGeom>
              <a:avLst/>
              <a:gdLst>
                <a:gd name="connsiteX0" fmla="*/ 607 w 607"/>
                <a:gd name="connsiteY0" fmla="*/ 71 h 85"/>
                <a:gd name="connsiteX1" fmla="*/ 0 w 607"/>
                <a:gd name="connsiteY1" fmla="*/ 0 h 85"/>
                <a:gd name="connsiteX2" fmla="*/ 607 w 607"/>
                <a:gd name="connsiteY2" fmla="*/ 71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7" h="85">
                  <a:moveTo>
                    <a:pt x="607" y="71"/>
                  </a:moveTo>
                  <a:cubicBezTo>
                    <a:pt x="393" y="35"/>
                    <a:pt x="179" y="35"/>
                    <a:pt x="0" y="0"/>
                  </a:cubicBezTo>
                  <a:cubicBezTo>
                    <a:pt x="429" y="71"/>
                    <a:pt x="572" y="107"/>
                    <a:pt x="607" y="71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47B16458-11A1-6549-863E-8A56A9C9EFFE}"/>
                </a:ext>
              </a:extLst>
            </p:cNvPr>
            <p:cNvSpPr/>
            <p:nvPr/>
          </p:nvSpPr>
          <p:spPr>
            <a:xfrm>
              <a:off x="9566778" y="6358473"/>
              <a:ext cx="785" cy="35"/>
            </a:xfrm>
            <a:custGeom>
              <a:avLst/>
              <a:gdLst>
                <a:gd name="connsiteX0" fmla="*/ 786 w 785"/>
                <a:gd name="connsiteY0" fmla="*/ 0 h 35"/>
                <a:gd name="connsiteX1" fmla="*/ 643 w 785"/>
                <a:gd name="connsiteY1" fmla="*/ 0 h 35"/>
                <a:gd name="connsiteX2" fmla="*/ 0 w 785"/>
                <a:gd name="connsiteY2" fmla="*/ 36 h 35"/>
                <a:gd name="connsiteX3" fmla="*/ 786 w 785"/>
                <a:gd name="connsiteY3" fmla="*/ 0 h 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5" h="35">
                  <a:moveTo>
                    <a:pt x="786" y="0"/>
                  </a:moveTo>
                  <a:cubicBezTo>
                    <a:pt x="714" y="0"/>
                    <a:pt x="679" y="0"/>
                    <a:pt x="643" y="0"/>
                  </a:cubicBezTo>
                  <a:cubicBezTo>
                    <a:pt x="429" y="0"/>
                    <a:pt x="179" y="0"/>
                    <a:pt x="0" y="36"/>
                  </a:cubicBezTo>
                  <a:lnTo>
                    <a:pt x="786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C1E982FA-01CA-7D48-B8C5-C120A590A3A6}"/>
                </a:ext>
              </a:extLst>
            </p:cNvPr>
            <p:cNvSpPr/>
            <p:nvPr/>
          </p:nvSpPr>
          <p:spPr>
            <a:xfrm>
              <a:off x="9415427" y="6170965"/>
              <a:ext cx="422247" cy="189900"/>
            </a:xfrm>
            <a:custGeom>
              <a:avLst/>
              <a:gdLst>
                <a:gd name="connsiteX0" fmla="*/ 5583 w 422247"/>
                <a:gd name="connsiteY0" fmla="*/ 76708 h 189900"/>
                <a:gd name="connsiteX1" fmla="*/ 5262 w 422247"/>
                <a:gd name="connsiteY1" fmla="*/ 79137 h 189900"/>
                <a:gd name="connsiteX2" fmla="*/ 11 w 422247"/>
                <a:gd name="connsiteY2" fmla="*/ 120463 h 189900"/>
                <a:gd name="connsiteX3" fmla="*/ 5083 w 422247"/>
                <a:gd name="connsiteY3" fmla="*/ 143037 h 189900"/>
                <a:gd name="connsiteX4" fmla="*/ 24907 w 422247"/>
                <a:gd name="connsiteY4" fmla="*/ 163290 h 189900"/>
                <a:gd name="connsiteX5" fmla="*/ 46017 w 422247"/>
                <a:gd name="connsiteY5" fmla="*/ 171863 h 189900"/>
                <a:gd name="connsiteX6" fmla="*/ 62769 w 422247"/>
                <a:gd name="connsiteY6" fmla="*/ 175899 h 189900"/>
                <a:gd name="connsiteX7" fmla="*/ 79592 w 422247"/>
                <a:gd name="connsiteY7" fmla="*/ 179185 h 189900"/>
                <a:gd name="connsiteX8" fmla="*/ 101524 w 422247"/>
                <a:gd name="connsiteY8" fmla="*/ 182364 h 189900"/>
                <a:gd name="connsiteX9" fmla="*/ 152030 w 422247"/>
                <a:gd name="connsiteY9" fmla="*/ 187472 h 189900"/>
                <a:gd name="connsiteX10" fmla="*/ 166782 w 422247"/>
                <a:gd name="connsiteY10" fmla="*/ 187972 h 189900"/>
                <a:gd name="connsiteX11" fmla="*/ 182569 w 422247"/>
                <a:gd name="connsiteY11" fmla="*/ 188436 h 189900"/>
                <a:gd name="connsiteX12" fmla="*/ 186070 w 422247"/>
                <a:gd name="connsiteY12" fmla="*/ 189222 h 189900"/>
                <a:gd name="connsiteX13" fmla="*/ 196107 w 422247"/>
                <a:gd name="connsiteY13" fmla="*/ 189436 h 189900"/>
                <a:gd name="connsiteX14" fmla="*/ 195892 w 422247"/>
                <a:gd name="connsiteY14" fmla="*/ 189615 h 189900"/>
                <a:gd name="connsiteX15" fmla="*/ 208251 w 422247"/>
                <a:gd name="connsiteY15" fmla="*/ 189436 h 189900"/>
                <a:gd name="connsiteX16" fmla="*/ 208037 w 422247"/>
                <a:gd name="connsiteY16" fmla="*/ 189615 h 189900"/>
                <a:gd name="connsiteX17" fmla="*/ 213752 w 422247"/>
                <a:gd name="connsiteY17" fmla="*/ 189651 h 189900"/>
                <a:gd name="connsiteX18" fmla="*/ 212752 w 422247"/>
                <a:gd name="connsiteY18" fmla="*/ 189900 h 189900"/>
                <a:gd name="connsiteX19" fmla="*/ 236898 w 422247"/>
                <a:gd name="connsiteY19" fmla="*/ 189579 h 189900"/>
                <a:gd name="connsiteX20" fmla="*/ 236255 w 422247"/>
                <a:gd name="connsiteY20" fmla="*/ 188829 h 189900"/>
                <a:gd name="connsiteX21" fmla="*/ 254900 w 422247"/>
                <a:gd name="connsiteY21" fmla="*/ 188472 h 189900"/>
                <a:gd name="connsiteX22" fmla="*/ 272366 w 422247"/>
                <a:gd name="connsiteY22" fmla="*/ 187865 h 189900"/>
                <a:gd name="connsiteX23" fmla="*/ 272188 w 422247"/>
                <a:gd name="connsiteY23" fmla="*/ 188043 h 189900"/>
                <a:gd name="connsiteX24" fmla="*/ 319444 w 422247"/>
                <a:gd name="connsiteY24" fmla="*/ 183650 h 189900"/>
                <a:gd name="connsiteX25" fmla="*/ 320301 w 422247"/>
                <a:gd name="connsiteY25" fmla="*/ 184114 h 189900"/>
                <a:gd name="connsiteX26" fmla="*/ 337946 w 422247"/>
                <a:gd name="connsiteY26" fmla="*/ 180185 h 189900"/>
                <a:gd name="connsiteX27" fmla="*/ 343947 w 422247"/>
                <a:gd name="connsiteY27" fmla="*/ 180435 h 189900"/>
                <a:gd name="connsiteX28" fmla="*/ 354055 w 422247"/>
                <a:gd name="connsiteY28" fmla="*/ 178078 h 189900"/>
                <a:gd name="connsiteX29" fmla="*/ 351876 w 422247"/>
                <a:gd name="connsiteY29" fmla="*/ 178685 h 189900"/>
                <a:gd name="connsiteX30" fmla="*/ 365735 w 422247"/>
                <a:gd name="connsiteY30" fmla="*/ 176292 h 189900"/>
                <a:gd name="connsiteX31" fmla="*/ 362806 w 422247"/>
                <a:gd name="connsiteY31" fmla="*/ 175506 h 189900"/>
                <a:gd name="connsiteX32" fmla="*/ 371914 w 422247"/>
                <a:gd name="connsiteY32" fmla="*/ 175292 h 189900"/>
                <a:gd name="connsiteX33" fmla="*/ 371665 w 422247"/>
                <a:gd name="connsiteY33" fmla="*/ 174291 h 189900"/>
                <a:gd name="connsiteX34" fmla="*/ 398561 w 422247"/>
                <a:gd name="connsiteY34" fmla="*/ 169398 h 189900"/>
                <a:gd name="connsiteX35" fmla="*/ 413027 w 422247"/>
                <a:gd name="connsiteY35" fmla="*/ 159539 h 189900"/>
                <a:gd name="connsiteX36" fmla="*/ 421564 w 422247"/>
                <a:gd name="connsiteY36" fmla="*/ 143252 h 189900"/>
                <a:gd name="connsiteX37" fmla="*/ 412634 w 422247"/>
                <a:gd name="connsiteY37" fmla="*/ 109641 h 189900"/>
                <a:gd name="connsiteX38" fmla="*/ 388702 w 422247"/>
                <a:gd name="connsiteY38" fmla="*/ 91639 h 189900"/>
                <a:gd name="connsiteX39" fmla="*/ 389452 w 422247"/>
                <a:gd name="connsiteY39" fmla="*/ 90174 h 189900"/>
                <a:gd name="connsiteX40" fmla="*/ 388595 w 422247"/>
                <a:gd name="connsiteY40" fmla="*/ 87781 h 189900"/>
                <a:gd name="connsiteX41" fmla="*/ 389845 w 422247"/>
                <a:gd name="connsiteY41" fmla="*/ 86852 h 189900"/>
                <a:gd name="connsiteX42" fmla="*/ 389667 w 422247"/>
                <a:gd name="connsiteY42" fmla="*/ 87174 h 189900"/>
                <a:gd name="connsiteX43" fmla="*/ 390274 w 422247"/>
                <a:gd name="connsiteY43" fmla="*/ 87424 h 189900"/>
                <a:gd name="connsiteX44" fmla="*/ 390381 w 422247"/>
                <a:gd name="connsiteY44" fmla="*/ 83316 h 189900"/>
                <a:gd name="connsiteX45" fmla="*/ 389702 w 422247"/>
                <a:gd name="connsiteY45" fmla="*/ 83852 h 189900"/>
                <a:gd name="connsiteX46" fmla="*/ 389953 w 422247"/>
                <a:gd name="connsiteY46" fmla="*/ 82530 h 189900"/>
                <a:gd name="connsiteX47" fmla="*/ 390452 w 422247"/>
                <a:gd name="connsiteY47" fmla="*/ 82887 h 189900"/>
                <a:gd name="connsiteX48" fmla="*/ 391024 w 422247"/>
                <a:gd name="connsiteY48" fmla="*/ 80958 h 189900"/>
                <a:gd name="connsiteX49" fmla="*/ 390345 w 422247"/>
                <a:gd name="connsiteY49" fmla="*/ 81137 h 189900"/>
                <a:gd name="connsiteX50" fmla="*/ 391167 w 422247"/>
                <a:gd name="connsiteY50" fmla="*/ 78815 h 189900"/>
                <a:gd name="connsiteX51" fmla="*/ 390095 w 422247"/>
                <a:gd name="connsiteY51" fmla="*/ 78565 h 189900"/>
                <a:gd name="connsiteX52" fmla="*/ 391953 w 422247"/>
                <a:gd name="connsiteY52" fmla="*/ 73850 h 189900"/>
                <a:gd name="connsiteX53" fmla="*/ 391167 w 422247"/>
                <a:gd name="connsiteY53" fmla="*/ 73029 h 189900"/>
                <a:gd name="connsiteX54" fmla="*/ 391810 w 422247"/>
                <a:gd name="connsiteY54" fmla="*/ 73029 h 189900"/>
                <a:gd name="connsiteX55" fmla="*/ 392738 w 422247"/>
                <a:gd name="connsiteY55" fmla="*/ 70707 h 189900"/>
                <a:gd name="connsiteX56" fmla="*/ 391881 w 422247"/>
                <a:gd name="connsiteY56" fmla="*/ 70314 h 189900"/>
                <a:gd name="connsiteX57" fmla="*/ 391703 w 422247"/>
                <a:gd name="connsiteY57" fmla="*/ 67707 h 189900"/>
                <a:gd name="connsiteX58" fmla="*/ 390595 w 422247"/>
                <a:gd name="connsiteY58" fmla="*/ 67099 h 189900"/>
                <a:gd name="connsiteX59" fmla="*/ 391203 w 422247"/>
                <a:gd name="connsiteY59" fmla="*/ 67350 h 189900"/>
                <a:gd name="connsiteX60" fmla="*/ 391024 w 422247"/>
                <a:gd name="connsiteY60" fmla="*/ 66385 h 189900"/>
                <a:gd name="connsiteX61" fmla="*/ 391845 w 422247"/>
                <a:gd name="connsiteY61" fmla="*/ 65885 h 189900"/>
                <a:gd name="connsiteX62" fmla="*/ 392596 w 422247"/>
                <a:gd name="connsiteY62" fmla="*/ 66421 h 189900"/>
                <a:gd name="connsiteX63" fmla="*/ 391524 w 422247"/>
                <a:gd name="connsiteY63" fmla="*/ 65028 h 189900"/>
                <a:gd name="connsiteX64" fmla="*/ 392417 w 422247"/>
                <a:gd name="connsiteY64" fmla="*/ 62063 h 189900"/>
                <a:gd name="connsiteX65" fmla="*/ 392024 w 422247"/>
                <a:gd name="connsiteY65" fmla="*/ 59384 h 189900"/>
                <a:gd name="connsiteX66" fmla="*/ 393596 w 422247"/>
                <a:gd name="connsiteY66" fmla="*/ 59027 h 189900"/>
                <a:gd name="connsiteX67" fmla="*/ 393203 w 422247"/>
                <a:gd name="connsiteY67" fmla="*/ 56098 h 189900"/>
                <a:gd name="connsiteX68" fmla="*/ 393274 w 422247"/>
                <a:gd name="connsiteY68" fmla="*/ 56241 h 189900"/>
                <a:gd name="connsiteX69" fmla="*/ 393274 w 422247"/>
                <a:gd name="connsiteY69" fmla="*/ 49812 h 189900"/>
                <a:gd name="connsiteX70" fmla="*/ 391988 w 422247"/>
                <a:gd name="connsiteY70" fmla="*/ 49026 h 189900"/>
                <a:gd name="connsiteX71" fmla="*/ 390917 w 422247"/>
                <a:gd name="connsiteY71" fmla="*/ 44061 h 189900"/>
                <a:gd name="connsiteX72" fmla="*/ 391738 w 422247"/>
                <a:gd name="connsiteY72" fmla="*/ 42275 h 189900"/>
                <a:gd name="connsiteX73" fmla="*/ 391917 w 422247"/>
                <a:gd name="connsiteY73" fmla="*/ 42525 h 189900"/>
                <a:gd name="connsiteX74" fmla="*/ 391631 w 422247"/>
                <a:gd name="connsiteY74" fmla="*/ 38596 h 189900"/>
                <a:gd name="connsiteX75" fmla="*/ 390202 w 422247"/>
                <a:gd name="connsiteY75" fmla="*/ 36524 h 189900"/>
                <a:gd name="connsiteX76" fmla="*/ 390631 w 422247"/>
                <a:gd name="connsiteY76" fmla="*/ 35917 h 189900"/>
                <a:gd name="connsiteX77" fmla="*/ 391274 w 422247"/>
                <a:gd name="connsiteY77" fmla="*/ 35667 h 189900"/>
                <a:gd name="connsiteX78" fmla="*/ 390881 w 422247"/>
                <a:gd name="connsiteY78" fmla="*/ 35346 h 189900"/>
                <a:gd name="connsiteX79" fmla="*/ 391024 w 422247"/>
                <a:gd name="connsiteY79" fmla="*/ 35310 h 189900"/>
                <a:gd name="connsiteX80" fmla="*/ 390560 w 422247"/>
                <a:gd name="connsiteY80" fmla="*/ 35060 h 189900"/>
                <a:gd name="connsiteX81" fmla="*/ 390238 w 422247"/>
                <a:gd name="connsiteY81" fmla="*/ 35203 h 189900"/>
                <a:gd name="connsiteX82" fmla="*/ 390988 w 422247"/>
                <a:gd name="connsiteY82" fmla="*/ 32738 h 189900"/>
                <a:gd name="connsiteX83" fmla="*/ 389024 w 422247"/>
                <a:gd name="connsiteY83" fmla="*/ 26737 h 189900"/>
                <a:gd name="connsiteX84" fmla="*/ 390202 w 422247"/>
                <a:gd name="connsiteY84" fmla="*/ 27452 h 189900"/>
                <a:gd name="connsiteX85" fmla="*/ 389881 w 422247"/>
                <a:gd name="connsiteY85" fmla="*/ 26059 h 189900"/>
                <a:gd name="connsiteX86" fmla="*/ 390560 w 422247"/>
                <a:gd name="connsiteY86" fmla="*/ 27273 h 189900"/>
                <a:gd name="connsiteX87" fmla="*/ 389917 w 422247"/>
                <a:gd name="connsiteY87" fmla="*/ 21808 h 189900"/>
                <a:gd name="connsiteX88" fmla="*/ 389309 w 422247"/>
                <a:gd name="connsiteY88" fmla="*/ 21451 h 189900"/>
                <a:gd name="connsiteX89" fmla="*/ 389381 w 422247"/>
                <a:gd name="connsiteY89" fmla="*/ 21308 h 189900"/>
                <a:gd name="connsiteX90" fmla="*/ 388524 w 422247"/>
                <a:gd name="connsiteY90" fmla="*/ 20665 h 189900"/>
                <a:gd name="connsiteX91" fmla="*/ 389774 w 422247"/>
                <a:gd name="connsiteY91" fmla="*/ 19558 h 189900"/>
                <a:gd name="connsiteX92" fmla="*/ 388774 w 422247"/>
                <a:gd name="connsiteY92" fmla="*/ 16415 h 189900"/>
                <a:gd name="connsiteX93" fmla="*/ 388131 w 422247"/>
                <a:gd name="connsiteY93" fmla="*/ 16629 h 189900"/>
                <a:gd name="connsiteX94" fmla="*/ 388309 w 422247"/>
                <a:gd name="connsiteY94" fmla="*/ 15450 h 189900"/>
                <a:gd name="connsiteX95" fmla="*/ 389131 w 422247"/>
                <a:gd name="connsiteY95" fmla="*/ 15307 h 189900"/>
                <a:gd name="connsiteX96" fmla="*/ 387773 w 422247"/>
                <a:gd name="connsiteY96" fmla="*/ 14021 h 189900"/>
                <a:gd name="connsiteX97" fmla="*/ 388881 w 422247"/>
                <a:gd name="connsiteY97" fmla="*/ 14772 h 189900"/>
                <a:gd name="connsiteX98" fmla="*/ 388345 w 422247"/>
                <a:gd name="connsiteY98" fmla="*/ 11843 h 189900"/>
                <a:gd name="connsiteX99" fmla="*/ 386809 w 422247"/>
                <a:gd name="connsiteY99" fmla="*/ 11735 h 189900"/>
                <a:gd name="connsiteX100" fmla="*/ 386166 w 422247"/>
                <a:gd name="connsiteY100" fmla="*/ 8914 h 189900"/>
                <a:gd name="connsiteX101" fmla="*/ 385488 w 422247"/>
                <a:gd name="connsiteY101" fmla="*/ 9342 h 189900"/>
                <a:gd name="connsiteX102" fmla="*/ 385059 w 422247"/>
                <a:gd name="connsiteY102" fmla="*/ 5413 h 189900"/>
                <a:gd name="connsiteX103" fmla="*/ 377808 w 422247"/>
                <a:gd name="connsiteY103" fmla="*/ 556 h 189900"/>
                <a:gd name="connsiteX104" fmla="*/ 376629 w 422247"/>
                <a:gd name="connsiteY104" fmla="*/ 4234 h 189900"/>
                <a:gd name="connsiteX105" fmla="*/ 379773 w 422247"/>
                <a:gd name="connsiteY105" fmla="*/ 17200 h 189900"/>
                <a:gd name="connsiteX106" fmla="*/ 379808 w 422247"/>
                <a:gd name="connsiteY106" fmla="*/ 29095 h 189900"/>
                <a:gd name="connsiteX107" fmla="*/ 380665 w 422247"/>
                <a:gd name="connsiteY107" fmla="*/ 36810 h 189900"/>
                <a:gd name="connsiteX108" fmla="*/ 381737 w 422247"/>
                <a:gd name="connsiteY108" fmla="*/ 41454 h 189900"/>
                <a:gd name="connsiteX109" fmla="*/ 381130 w 422247"/>
                <a:gd name="connsiteY109" fmla="*/ 42025 h 189900"/>
                <a:gd name="connsiteX110" fmla="*/ 381344 w 422247"/>
                <a:gd name="connsiteY110" fmla="*/ 43561 h 189900"/>
                <a:gd name="connsiteX111" fmla="*/ 381166 w 422247"/>
                <a:gd name="connsiteY111" fmla="*/ 43525 h 189900"/>
                <a:gd name="connsiteX112" fmla="*/ 381630 w 422247"/>
                <a:gd name="connsiteY112" fmla="*/ 45418 h 189900"/>
                <a:gd name="connsiteX113" fmla="*/ 381451 w 422247"/>
                <a:gd name="connsiteY113" fmla="*/ 45383 h 189900"/>
                <a:gd name="connsiteX114" fmla="*/ 381558 w 422247"/>
                <a:gd name="connsiteY114" fmla="*/ 46240 h 189900"/>
                <a:gd name="connsiteX115" fmla="*/ 381308 w 422247"/>
                <a:gd name="connsiteY115" fmla="*/ 46097 h 189900"/>
                <a:gd name="connsiteX116" fmla="*/ 381594 w 422247"/>
                <a:gd name="connsiteY116" fmla="*/ 49776 h 189900"/>
                <a:gd name="connsiteX117" fmla="*/ 382344 w 422247"/>
                <a:gd name="connsiteY117" fmla="*/ 49669 h 189900"/>
                <a:gd name="connsiteX118" fmla="*/ 381987 w 422247"/>
                <a:gd name="connsiteY118" fmla="*/ 55205 h 189900"/>
                <a:gd name="connsiteX119" fmla="*/ 381809 w 422247"/>
                <a:gd name="connsiteY119" fmla="*/ 55169 h 189900"/>
                <a:gd name="connsiteX120" fmla="*/ 381987 w 422247"/>
                <a:gd name="connsiteY120" fmla="*/ 62492 h 189900"/>
                <a:gd name="connsiteX121" fmla="*/ 381416 w 422247"/>
                <a:gd name="connsiteY121" fmla="*/ 62599 h 189900"/>
                <a:gd name="connsiteX122" fmla="*/ 383059 w 422247"/>
                <a:gd name="connsiteY122" fmla="*/ 65492 h 189900"/>
                <a:gd name="connsiteX123" fmla="*/ 381951 w 422247"/>
                <a:gd name="connsiteY123" fmla="*/ 66314 h 189900"/>
                <a:gd name="connsiteX124" fmla="*/ 382773 w 422247"/>
                <a:gd name="connsiteY124" fmla="*/ 67992 h 189900"/>
                <a:gd name="connsiteX125" fmla="*/ 382559 w 422247"/>
                <a:gd name="connsiteY125" fmla="*/ 67635 h 189900"/>
                <a:gd name="connsiteX126" fmla="*/ 382594 w 422247"/>
                <a:gd name="connsiteY126" fmla="*/ 69814 h 189900"/>
                <a:gd name="connsiteX127" fmla="*/ 383845 w 422247"/>
                <a:gd name="connsiteY127" fmla="*/ 69493 h 189900"/>
                <a:gd name="connsiteX128" fmla="*/ 382523 w 422247"/>
                <a:gd name="connsiteY128" fmla="*/ 70778 h 189900"/>
                <a:gd name="connsiteX129" fmla="*/ 383523 w 422247"/>
                <a:gd name="connsiteY129" fmla="*/ 70850 h 189900"/>
                <a:gd name="connsiteX130" fmla="*/ 380665 w 422247"/>
                <a:gd name="connsiteY130" fmla="*/ 74636 h 189900"/>
                <a:gd name="connsiteX131" fmla="*/ 380094 w 422247"/>
                <a:gd name="connsiteY131" fmla="*/ 84388 h 189900"/>
                <a:gd name="connsiteX132" fmla="*/ 379808 w 422247"/>
                <a:gd name="connsiteY132" fmla="*/ 87781 h 189900"/>
                <a:gd name="connsiteX133" fmla="*/ 356913 w 422247"/>
                <a:gd name="connsiteY133" fmla="*/ 80459 h 189900"/>
                <a:gd name="connsiteX134" fmla="*/ 355412 w 422247"/>
                <a:gd name="connsiteY134" fmla="*/ 79351 h 189900"/>
                <a:gd name="connsiteX135" fmla="*/ 349626 w 422247"/>
                <a:gd name="connsiteY135" fmla="*/ 78351 h 189900"/>
                <a:gd name="connsiteX136" fmla="*/ 343268 w 422247"/>
                <a:gd name="connsiteY136" fmla="*/ 77494 h 189900"/>
                <a:gd name="connsiteX137" fmla="*/ 338696 w 422247"/>
                <a:gd name="connsiteY137" fmla="*/ 77208 h 189900"/>
                <a:gd name="connsiteX138" fmla="*/ 337124 w 422247"/>
                <a:gd name="connsiteY138" fmla="*/ 76244 h 189900"/>
                <a:gd name="connsiteX139" fmla="*/ 329838 w 422247"/>
                <a:gd name="connsiteY139" fmla="*/ 75672 h 189900"/>
                <a:gd name="connsiteX140" fmla="*/ 325480 w 422247"/>
                <a:gd name="connsiteY140" fmla="*/ 74350 h 189900"/>
                <a:gd name="connsiteX141" fmla="*/ 277974 w 422247"/>
                <a:gd name="connsiteY141" fmla="*/ 70850 h 189900"/>
                <a:gd name="connsiteX142" fmla="*/ 238076 w 422247"/>
                <a:gd name="connsiteY142" fmla="*/ 67493 h 189900"/>
                <a:gd name="connsiteX143" fmla="*/ 197357 w 422247"/>
                <a:gd name="connsiteY143" fmla="*/ 62778 h 189900"/>
                <a:gd name="connsiteX144" fmla="*/ 150315 w 422247"/>
                <a:gd name="connsiteY144" fmla="*/ 48240 h 189900"/>
                <a:gd name="connsiteX145" fmla="*/ 125955 w 422247"/>
                <a:gd name="connsiteY145" fmla="*/ 39703 h 189900"/>
                <a:gd name="connsiteX146" fmla="*/ 101238 w 422247"/>
                <a:gd name="connsiteY146" fmla="*/ 34453 h 189900"/>
                <a:gd name="connsiteX147" fmla="*/ 97452 w 422247"/>
                <a:gd name="connsiteY147" fmla="*/ 34095 h 189900"/>
                <a:gd name="connsiteX148" fmla="*/ 68019 w 422247"/>
                <a:gd name="connsiteY148" fmla="*/ 29916 h 189900"/>
                <a:gd name="connsiteX149" fmla="*/ 47410 w 422247"/>
                <a:gd name="connsiteY149" fmla="*/ 27987 h 189900"/>
                <a:gd name="connsiteX150" fmla="*/ 27907 w 422247"/>
                <a:gd name="connsiteY150" fmla="*/ 27238 h 189900"/>
                <a:gd name="connsiteX151" fmla="*/ 17334 w 422247"/>
                <a:gd name="connsiteY151" fmla="*/ 29702 h 189900"/>
                <a:gd name="connsiteX152" fmla="*/ 8798 w 422247"/>
                <a:gd name="connsiteY152" fmla="*/ 36131 h 189900"/>
                <a:gd name="connsiteX153" fmla="*/ 4940 w 422247"/>
                <a:gd name="connsiteY153" fmla="*/ 51455 h 189900"/>
                <a:gd name="connsiteX154" fmla="*/ 6940 w 422247"/>
                <a:gd name="connsiteY154" fmla="*/ 55062 h 189900"/>
                <a:gd name="connsiteX155" fmla="*/ 7833 w 422247"/>
                <a:gd name="connsiteY155" fmla="*/ 54955 h 189900"/>
                <a:gd name="connsiteX156" fmla="*/ 7548 w 422247"/>
                <a:gd name="connsiteY156" fmla="*/ 51276 h 189900"/>
                <a:gd name="connsiteX157" fmla="*/ 9405 w 422247"/>
                <a:gd name="connsiteY157" fmla="*/ 44240 h 189900"/>
                <a:gd name="connsiteX158" fmla="*/ 17513 w 422247"/>
                <a:gd name="connsiteY158" fmla="*/ 36881 h 189900"/>
                <a:gd name="connsiteX159" fmla="*/ 33194 w 422247"/>
                <a:gd name="connsiteY159" fmla="*/ 35631 h 189900"/>
                <a:gd name="connsiteX160" fmla="*/ 32515 w 422247"/>
                <a:gd name="connsiteY160" fmla="*/ 35845 h 189900"/>
                <a:gd name="connsiteX161" fmla="*/ 52660 w 422247"/>
                <a:gd name="connsiteY161" fmla="*/ 37917 h 189900"/>
                <a:gd name="connsiteX162" fmla="*/ 69412 w 422247"/>
                <a:gd name="connsiteY162" fmla="*/ 38667 h 189900"/>
                <a:gd name="connsiteX163" fmla="*/ 86057 w 422247"/>
                <a:gd name="connsiteY163" fmla="*/ 41418 h 189900"/>
                <a:gd name="connsiteX164" fmla="*/ 85700 w 422247"/>
                <a:gd name="connsiteY164" fmla="*/ 41489 h 189900"/>
                <a:gd name="connsiteX165" fmla="*/ 114490 w 422247"/>
                <a:gd name="connsiteY165" fmla="*/ 46847 h 189900"/>
                <a:gd name="connsiteX166" fmla="*/ 111739 w 422247"/>
                <a:gd name="connsiteY166" fmla="*/ 46776 h 189900"/>
                <a:gd name="connsiteX167" fmla="*/ 127634 w 422247"/>
                <a:gd name="connsiteY167" fmla="*/ 51348 h 189900"/>
                <a:gd name="connsiteX168" fmla="*/ 175568 w 422247"/>
                <a:gd name="connsiteY168" fmla="*/ 65707 h 189900"/>
                <a:gd name="connsiteX169" fmla="*/ 174783 w 422247"/>
                <a:gd name="connsiteY169" fmla="*/ 65742 h 189900"/>
                <a:gd name="connsiteX170" fmla="*/ 189177 w 422247"/>
                <a:gd name="connsiteY170" fmla="*/ 68957 h 189900"/>
                <a:gd name="connsiteX171" fmla="*/ 189892 w 422247"/>
                <a:gd name="connsiteY171" fmla="*/ 69350 h 189900"/>
                <a:gd name="connsiteX172" fmla="*/ 214287 w 422247"/>
                <a:gd name="connsiteY172" fmla="*/ 73422 h 189900"/>
                <a:gd name="connsiteX173" fmla="*/ 214538 w 422247"/>
                <a:gd name="connsiteY173" fmla="*/ 74065 h 189900"/>
                <a:gd name="connsiteX174" fmla="*/ 227646 w 422247"/>
                <a:gd name="connsiteY174" fmla="*/ 75636 h 189900"/>
                <a:gd name="connsiteX175" fmla="*/ 222789 w 422247"/>
                <a:gd name="connsiteY175" fmla="*/ 74922 h 189900"/>
                <a:gd name="connsiteX176" fmla="*/ 242184 w 422247"/>
                <a:gd name="connsiteY176" fmla="*/ 76922 h 189900"/>
                <a:gd name="connsiteX177" fmla="*/ 269545 w 422247"/>
                <a:gd name="connsiteY177" fmla="*/ 76315 h 189900"/>
                <a:gd name="connsiteX178" fmla="*/ 272188 w 422247"/>
                <a:gd name="connsiteY178" fmla="*/ 77137 h 189900"/>
                <a:gd name="connsiteX179" fmla="*/ 270759 w 422247"/>
                <a:gd name="connsiteY179" fmla="*/ 78244 h 189900"/>
                <a:gd name="connsiteX180" fmla="*/ 289190 w 422247"/>
                <a:gd name="connsiteY180" fmla="*/ 79708 h 189900"/>
                <a:gd name="connsiteX181" fmla="*/ 289476 w 422247"/>
                <a:gd name="connsiteY181" fmla="*/ 80387 h 189900"/>
                <a:gd name="connsiteX182" fmla="*/ 315729 w 422247"/>
                <a:gd name="connsiteY182" fmla="*/ 82351 h 189900"/>
                <a:gd name="connsiteX183" fmla="*/ 333624 w 422247"/>
                <a:gd name="connsiteY183" fmla="*/ 85316 h 189900"/>
                <a:gd name="connsiteX184" fmla="*/ 337696 w 422247"/>
                <a:gd name="connsiteY184" fmla="*/ 86852 h 189900"/>
                <a:gd name="connsiteX185" fmla="*/ 346233 w 422247"/>
                <a:gd name="connsiteY185" fmla="*/ 87709 h 189900"/>
                <a:gd name="connsiteX186" fmla="*/ 349483 w 422247"/>
                <a:gd name="connsiteY186" fmla="*/ 89388 h 189900"/>
                <a:gd name="connsiteX187" fmla="*/ 358091 w 422247"/>
                <a:gd name="connsiteY187" fmla="*/ 91531 h 189900"/>
                <a:gd name="connsiteX188" fmla="*/ 367092 w 422247"/>
                <a:gd name="connsiteY188" fmla="*/ 93710 h 189900"/>
                <a:gd name="connsiteX189" fmla="*/ 377379 w 422247"/>
                <a:gd name="connsiteY189" fmla="*/ 96925 h 189900"/>
                <a:gd name="connsiteX190" fmla="*/ 377665 w 422247"/>
                <a:gd name="connsiteY190" fmla="*/ 97854 h 189900"/>
                <a:gd name="connsiteX191" fmla="*/ 376844 w 422247"/>
                <a:gd name="connsiteY191" fmla="*/ 98389 h 189900"/>
                <a:gd name="connsiteX192" fmla="*/ 375772 w 422247"/>
                <a:gd name="connsiteY192" fmla="*/ 105640 h 189900"/>
                <a:gd name="connsiteX193" fmla="*/ 373093 w 422247"/>
                <a:gd name="connsiteY193" fmla="*/ 118034 h 189900"/>
                <a:gd name="connsiteX194" fmla="*/ 370271 w 422247"/>
                <a:gd name="connsiteY194" fmla="*/ 125214 h 189900"/>
                <a:gd name="connsiteX195" fmla="*/ 367378 w 422247"/>
                <a:gd name="connsiteY195" fmla="*/ 132429 h 189900"/>
                <a:gd name="connsiteX196" fmla="*/ 367485 w 422247"/>
                <a:gd name="connsiteY196" fmla="*/ 133072 h 189900"/>
                <a:gd name="connsiteX197" fmla="*/ 365735 w 422247"/>
                <a:gd name="connsiteY197" fmla="*/ 137251 h 189900"/>
                <a:gd name="connsiteX198" fmla="*/ 364628 w 422247"/>
                <a:gd name="connsiteY198" fmla="*/ 140252 h 189900"/>
                <a:gd name="connsiteX199" fmla="*/ 363163 w 422247"/>
                <a:gd name="connsiteY199" fmla="*/ 145895 h 189900"/>
                <a:gd name="connsiteX200" fmla="*/ 371879 w 422247"/>
                <a:gd name="connsiteY200" fmla="*/ 145574 h 189900"/>
                <a:gd name="connsiteX201" fmla="*/ 372057 w 422247"/>
                <a:gd name="connsiteY201" fmla="*/ 145788 h 189900"/>
                <a:gd name="connsiteX202" fmla="*/ 373843 w 422247"/>
                <a:gd name="connsiteY202" fmla="*/ 140037 h 189900"/>
                <a:gd name="connsiteX203" fmla="*/ 375415 w 422247"/>
                <a:gd name="connsiteY203" fmla="*/ 137715 h 189900"/>
                <a:gd name="connsiteX204" fmla="*/ 375522 w 422247"/>
                <a:gd name="connsiteY204" fmla="*/ 137823 h 189900"/>
                <a:gd name="connsiteX205" fmla="*/ 377129 w 422247"/>
                <a:gd name="connsiteY205" fmla="*/ 133322 h 189900"/>
                <a:gd name="connsiteX206" fmla="*/ 377522 w 422247"/>
                <a:gd name="connsiteY206" fmla="*/ 133929 h 189900"/>
                <a:gd name="connsiteX207" fmla="*/ 378737 w 422247"/>
                <a:gd name="connsiteY207" fmla="*/ 131465 h 189900"/>
                <a:gd name="connsiteX208" fmla="*/ 380130 w 422247"/>
                <a:gd name="connsiteY208" fmla="*/ 123464 h 189900"/>
                <a:gd name="connsiteX209" fmla="*/ 380344 w 422247"/>
                <a:gd name="connsiteY209" fmla="*/ 123642 h 189900"/>
                <a:gd name="connsiteX210" fmla="*/ 380415 w 422247"/>
                <a:gd name="connsiteY210" fmla="*/ 121213 h 189900"/>
                <a:gd name="connsiteX211" fmla="*/ 380665 w 422247"/>
                <a:gd name="connsiteY211" fmla="*/ 121142 h 189900"/>
                <a:gd name="connsiteX212" fmla="*/ 381237 w 422247"/>
                <a:gd name="connsiteY212" fmla="*/ 117249 h 189900"/>
                <a:gd name="connsiteX213" fmla="*/ 381809 w 422247"/>
                <a:gd name="connsiteY213" fmla="*/ 117356 h 189900"/>
                <a:gd name="connsiteX214" fmla="*/ 382273 w 422247"/>
                <a:gd name="connsiteY214" fmla="*/ 115320 h 189900"/>
                <a:gd name="connsiteX215" fmla="*/ 381916 w 422247"/>
                <a:gd name="connsiteY215" fmla="*/ 116034 h 189900"/>
                <a:gd name="connsiteX216" fmla="*/ 382701 w 422247"/>
                <a:gd name="connsiteY216" fmla="*/ 113034 h 189900"/>
                <a:gd name="connsiteX217" fmla="*/ 381308 w 422247"/>
                <a:gd name="connsiteY217" fmla="*/ 108212 h 189900"/>
                <a:gd name="connsiteX218" fmla="*/ 382023 w 422247"/>
                <a:gd name="connsiteY218" fmla="*/ 107962 h 189900"/>
                <a:gd name="connsiteX219" fmla="*/ 383130 w 422247"/>
                <a:gd name="connsiteY219" fmla="*/ 108462 h 189900"/>
                <a:gd name="connsiteX220" fmla="*/ 384130 w 422247"/>
                <a:gd name="connsiteY220" fmla="*/ 105676 h 189900"/>
                <a:gd name="connsiteX221" fmla="*/ 384773 w 422247"/>
                <a:gd name="connsiteY221" fmla="*/ 105783 h 189900"/>
                <a:gd name="connsiteX222" fmla="*/ 385380 w 422247"/>
                <a:gd name="connsiteY222" fmla="*/ 101568 h 189900"/>
                <a:gd name="connsiteX223" fmla="*/ 385523 w 422247"/>
                <a:gd name="connsiteY223" fmla="*/ 100854 h 189900"/>
                <a:gd name="connsiteX224" fmla="*/ 386166 w 422247"/>
                <a:gd name="connsiteY224" fmla="*/ 101211 h 189900"/>
                <a:gd name="connsiteX225" fmla="*/ 397739 w 422247"/>
                <a:gd name="connsiteY225" fmla="*/ 106962 h 189900"/>
                <a:gd name="connsiteX226" fmla="*/ 402275 w 422247"/>
                <a:gd name="connsiteY226" fmla="*/ 111462 h 189900"/>
                <a:gd name="connsiteX227" fmla="*/ 401740 w 422247"/>
                <a:gd name="connsiteY227" fmla="*/ 111998 h 189900"/>
                <a:gd name="connsiteX228" fmla="*/ 400525 w 422247"/>
                <a:gd name="connsiteY228" fmla="*/ 110641 h 189900"/>
                <a:gd name="connsiteX229" fmla="*/ 399418 w 422247"/>
                <a:gd name="connsiteY229" fmla="*/ 110462 h 189900"/>
                <a:gd name="connsiteX230" fmla="*/ 406312 w 422247"/>
                <a:gd name="connsiteY230" fmla="*/ 118856 h 189900"/>
                <a:gd name="connsiteX231" fmla="*/ 411062 w 422247"/>
                <a:gd name="connsiteY231" fmla="*/ 128500 h 189900"/>
                <a:gd name="connsiteX232" fmla="*/ 410669 w 422247"/>
                <a:gd name="connsiteY232" fmla="*/ 125178 h 189900"/>
                <a:gd name="connsiteX233" fmla="*/ 412241 w 422247"/>
                <a:gd name="connsiteY233" fmla="*/ 132143 h 189900"/>
                <a:gd name="connsiteX234" fmla="*/ 411491 w 422247"/>
                <a:gd name="connsiteY234" fmla="*/ 130786 h 189900"/>
                <a:gd name="connsiteX235" fmla="*/ 411062 w 422247"/>
                <a:gd name="connsiteY235" fmla="*/ 140787 h 189900"/>
                <a:gd name="connsiteX236" fmla="*/ 411991 w 422247"/>
                <a:gd name="connsiteY236" fmla="*/ 139573 h 189900"/>
                <a:gd name="connsiteX237" fmla="*/ 409705 w 422247"/>
                <a:gd name="connsiteY237" fmla="*/ 144859 h 189900"/>
                <a:gd name="connsiteX238" fmla="*/ 406705 w 422247"/>
                <a:gd name="connsiteY238" fmla="*/ 150253 h 189900"/>
                <a:gd name="connsiteX239" fmla="*/ 407205 w 422247"/>
                <a:gd name="connsiteY239" fmla="*/ 151360 h 189900"/>
                <a:gd name="connsiteX240" fmla="*/ 397025 w 422247"/>
                <a:gd name="connsiteY240" fmla="*/ 158361 h 189900"/>
                <a:gd name="connsiteX241" fmla="*/ 383059 w 422247"/>
                <a:gd name="connsiteY241" fmla="*/ 162969 h 189900"/>
                <a:gd name="connsiteX242" fmla="*/ 378951 w 422247"/>
                <a:gd name="connsiteY242" fmla="*/ 164862 h 189900"/>
                <a:gd name="connsiteX243" fmla="*/ 378487 w 422247"/>
                <a:gd name="connsiteY243" fmla="*/ 164290 h 189900"/>
                <a:gd name="connsiteX244" fmla="*/ 364128 w 422247"/>
                <a:gd name="connsiteY244" fmla="*/ 166112 h 189900"/>
                <a:gd name="connsiteX245" fmla="*/ 364985 w 422247"/>
                <a:gd name="connsiteY245" fmla="*/ 165505 h 189900"/>
                <a:gd name="connsiteX246" fmla="*/ 362413 w 422247"/>
                <a:gd name="connsiteY246" fmla="*/ 167291 h 189900"/>
                <a:gd name="connsiteX247" fmla="*/ 346661 w 422247"/>
                <a:gd name="connsiteY247" fmla="*/ 170077 h 189900"/>
                <a:gd name="connsiteX248" fmla="*/ 343625 w 422247"/>
                <a:gd name="connsiteY248" fmla="*/ 171648 h 189900"/>
                <a:gd name="connsiteX249" fmla="*/ 344840 w 422247"/>
                <a:gd name="connsiteY249" fmla="*/ 170862 h 189900"/>
                <a:gd name="connsiteX250" fmla="*/ 339125 w 422247"/>
                <a:gd name="connsiteY250" fmla="*/ 171898 h 189900"/>
                <a:gd name="connsiteX251" fmla="*/ 335696 w 422247"/>
                <a:gd name="connsiteY251" fmla="*/ 171541 h 189900"/>
                <a:gd name="connsiteX252" fmla="*/ 338446 w 422247"/>
                <a:gd name="connsiteY252" fmla="*/ 170398 h 189900"/>
                <a:gd name="connsiteX253" fmla="*/ 330588 w 422247"/>
                <a:gd name="connsiteY253" fmla="*/ 172577 h 189900"/>
                <a:gd name="connsiteX254" fmla="*/ 311978 w 422247"/>
                <a:gd name="connsiteY254" fmla="*/ 173934 h 189900"/>
                <a:gd name="connsiteX255" fmla="*/ 295619 w 422247"/>
                <a:gd name="connsiteY255" fmla="*/ 175935 h 189900"/>
                <a:gd name="connsiteX256" fmla="*/ 292905 w 422247"/>
                <a:gd name="connsiteY256" fmla="*/ 174613 h 189900"/>
                <a:gd name="connsiteX257" fmla="*/ 275188 w 422247"/>
                <a:gd name="connsiteY257" fmla="*/ 176328 h 189900"/>
                <a:gd name="connsiteX258" fmla="*/ 275974 w 422247"/>
                <a:gd name="connsiteY258" fmla="*/ 176185 h 189900"/>
                <a:gd name="connsiteX259" fmla="*/ 255650 w 422247"/>
                <a:gd name="connsiteY259" fmla="*/ 177292 h 189900"/>
                <a:gd name="connsiteX260" fmla="*/ 236469 w 422247"/>
                <a:gd name="connsiteY260" fmla="*/ 177756 h 189900"/>
                <a:gd name="connsiteX261" fmla="*/ 231683 w 422247"/>
                <a:gd name="connsiteY261" fmla="*/ 179114 h 189900"/>
                <a:gd name="connsiteX262" fmla="*/ 200857 w 422247"/>
                <a:gd name="connsiteY262" fmla="*/ 179864 h 189900"/>
                <a:gd name="connsiteX263" fmla="*/ 189963 w 422247"/>
                <a:gd name="connsiteY263" fmla="*/ 178649 h 189900"/>
                <a:gd name="connsiteX264" fmla="*/ 191499 w 422247"/>
                <a:gd name="connsiteY264" fmla="*/ 178542 h 189900"/>
                <a:gd name="connsiteX265" fmla="*/ 167067 w 422247"/>
                <a:gd name="connsiteY265" fmla="*/ 177506 h 189900"/>
                <a:gd name="connsiteX266" fmla="*/ 153851 w 422247"/>
                <a:gd name="connsiteY266" fmla="*/ 177935 h 189900"/>
                <a:gd name="connsiteX267" fmla="*/ 150244 w 422247"/>
                <a:gd name="connsiteY267" fmla="*/ 177185 h 189900"/>
                <a:gd name="connsiteX268" fmla="*/ 148886 w 422247"/>
                <a:gd name="connsiteY268" fmla="*/ 176399 h 189900"/>
                <a:gd name="connsiteX269" fmla="*/ 146672 w 422247"/>
                <a:gd name="connsiteY269" fmla="*/ 176577 h 189900"/>
                <a:gd name="connsiteX270" fmla="*/ 146565 w 422247"/>
                <a:gd name="connsiteY270" fmla="*/ 176435 h 189900"/>
                <a:gd name="connsiteX271" fmla="*/ 144743 w 422247"/>
                <a:gd name="connsiteY271" fmla="*/ 176720 h 189900"/>
                <a:gd name="connsiteX272" fmla="*/ 145493 w 422247"/>
                <a:gd name="connsiteY272" fmla="*/ 177113 h 189900"/>
                <a:gd name="connsiteX273" fmla="*/ 130598 w 422247"/>
                <a:gd name="connsiteY273" fmla="*/ 174756 h 189900"/>
                <a:gd name="connsiteX274" fmla="*/ 110596 w 422247"/>
                <a:gd name="connsiteY274" fmla="*/ 173113 h 189900"/>
                <a:gd name="connsiteX275" fmla="*/ 92487 w 422247"/>
                <a:gd name="connsiteY275" fmla="*/ 171434 h 189900"/>
                <a:gd name="connsiteX276" fmla="*/ 97737 w 422247"/>
                <a:gd name="connsiteY276" fmla="*/ 171113 h 189900"/>
                <a:gd name="connsiteX277" fmla="*/ 88951 w 422247"/>
                <a:gd name="connsiteY277" fmla="*/ 169934 h 189900"/>
                <a:gd name="connsiteX278" fmla="*/ 96773 w 422247"/>
                <a:gd name="connsiteY278" fmla="*/ 170577 h 189900"/>
                <a:gd name="connsiteX279" fmla="*/ 80592 w 422247"/>
                <a:gd name="connsiteY279" fmla="*/ 168112 h 189900"/>
                <a:gd name="connsiteX280" fmla="*/ 63126 w 422247"/>
                <a:gd name="connsiteY280" fmla="*/ 165112 h 189900"/>
                <a:gd name="connsiteX281" fmla="*/ 60518 w 422247"/>
                <a:gd name="connsiteY281" fmla="*/ 165183 h 189900"/>
                <a:gd name="connsiteX282" fmla="*/ 59804 w 422247"/>
                <a:gd name="connsiteY282" fmla="*/ 164969 h 189900"/>
                <a:gd name="connsiteX283" fmla="*/ 55196 w 422247"/>
                <a:gd name="connsiteY283" fmla="*/ 164826 h 189900"/>
                <a:gd name="connsiteX284" fmla="*/ 49767 w 422247"/>
                <a:gd name="connsiteY284" fmla="*/ 162183 h 189900"/>
                <a:gd name="connsiteX285" fmla="*/ 31443 w 422247"/>
                <a:gd name="connsiteY285" fmla="*/ 156218 h 189900"/>
                <a:gd name="connsiteX286" fmla="*/ 31872 w 422247"/>
                <a:gd name="connsiteY286" fmla="*/ 157182 h 189900"/>
                <a:gd name="connsiteX287" fmla="*/ 26193 w 422247"/>
                <a:gd name="connsiteY287" fmla="*/ 153432 h 189900"/>
                <a:gd name="connsiteX288" fmla="*/ 26443 w 422247"/>
                <a:gd name="connsiteY288" fmla="*/ 152610 h 189900"/>
                <a:gd name="connsiteX289" fmla="*/ 23299 w 422247"/>
                <a:gd name="connsiteY289" fmla="*/ 151146 h 189900"/>
                <a:gd name="connsiteX290" fmla="*/ 19370 w 422247"/>
                <a:gd name="connsiteY290" fmla="*/ 147931 h 189900"/>
                <a:gd name="connsiteX291" fmla="*/ 23692 w 422247"/>
                <a:gd name="connsiteY291" fmla="*/ 150753 h 189900"/>
                <a:gd name="connsiteX292" fmla="*/ 19585 w 422247"/>
                <a:gd name="connsiteY292" fmla="*/ 146752 h 189900"/>
                <a:gd name="connsiteX293" fmla="*/ 17942 w 422247"/>
                <a:gd name="connsiteY293" fmla="*/ 144717 h 189900"/>
                <a:gd name="connsiteX294" fmla="*/ 16513 w 422247"/>
                <a:gd name="connsiteY294" fmla="*/ 142538 h 189900"/>
                <a:gd name="connsiteX295" fmla="*/ 15370 w 422247"/>
                <a:gd name="connsiteY295" fmla="*/ 140573 h 189900"/>
                <a:gd name="connsiteX296" fmla="*/ 14584 w 422247"/>
                <a:gd name="connsiteY296" fmla="*/ 139216 h 189900"/>
                <a:gd name="connsiteX297" fmla="*/ 13905 w 422247"/>
                <a:gd name="connsiteY297" fmla="*/ 137430 h 189900"/>
                <a:gd name="connsiteX298" fmla="*/ 11834 w 422247"/>
                <a:gd name="connsiteY298" fmla="*/ 136287 h 189900"/>
                <a:gd name="connsiteX299" fmla="*/ 9226 w 422247"/>
                <a:gd name="connsiteY299" fmla="*/ 119142 h 189900"/>
                <a:gd name="connsiteX300" fmla="*/ 8512 w 422247"/>
                <a:gd name="connsiteY300" fmla="*/ 121213 h 189900"/>
                <a:gd name="connsiteX301" fmla="*/ 11298 w 422247"/>
                <a:gd name="connsiteY301" fmla="*/ 96818 h 189900"/>
                <a:gd name="connsiteX302" fmla="*/ 12119 w 422247"/>
                <a:gd name="connsiteY302" fmla="*/ 72672 h 189900"/>
                <a:gd name="connsiteX303" fmla="*/ 9762 w 422247"/>
                <a:gd name="connsiteY303" fmla="*/ 60206 h 189900"/>
                <a:gd name="connsiteX304" fmla="*/ 7012 w 422247"/>
                <a:gd name="connsiteY304" fmla="*/ 58706 h 189900"/>
                <a:gd name="connsiteX305" fmla="*/ 6904 w 422247"/>
                <a:gd name="connsiteY305" fmla="*/ 64135 h 189900"/>
                <a:gd name="connsiteX306" fmla="*/ 6512 w 422247"/>
                <a:gd name="connsiteY306" fmla="*/ 70814 h 189900"/>
                <a:gd name="connsiteX307" fmla="*/ 5583 w 422247"/>
                <a:gd name="connsiteY307" fmla="*/ 76708 h 18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422247" h="189900">
                  <a:moveTo>
                    <a:pt x="5583" y="76708"/>
                  </a:moveTo>
                  <a:cubicBezTo>
                    <a:pt x="5404" y="78208"/>
                    <a:pt x="5262" y="79137"/>
                    <a:pt x="5262" y="79137"/>
                  </a:cubicBezTo>
                  <a:cubicBezTo>
                    <a:pt x="2833" y="94210"/>
                    <a:pt x="-204" y="106390"/>
                    <a:pt x="11" y="120463"/>
                  </a:cubicBezTo>
                  <a:cubicBezTo>
                    <a:pt x="190" y="127464"/>
                    <a:pt x="1297" y="135215"/>
                    <a:pt x="5083" y="143037"/>
                  </a:cubicBezTo>
                  <a:cubicBezTo>
                    <a:pt x="8762" y="150824"/>
                    <a:pt x="15656" y="158254"/>
                    <a:pt x="24907" y="163290"/>
                  </a:cubicBezTo>
                  <a:cubicBezTo>
                    <a:pt x="32944" y="167862"/>
                    <a:pt x="39909" y="170041"/>
                    <a:pt x="46017" y="171863"/>
                  </a:cubicBezTo>
                  <a:cubicBezTo>
                    <a:pt x="52124" y="173577"/>
                    <a:pt x="57518" y="174827"/>
                    <a:pt x="62769" y="175899"/>
                  </a:cubicBezTo>
                  <a:cubicBezTo>
                    <a:pt x="68091" y="176970"/>
                    <a:pt x="73413" y="178114"/>
                    <a:pt x="79592" y="179185"/>
                  </a:cubicBezTo>
                  <a:cubicBezTo>
                    <a:pt x="85807" y="180149"/>
                    <a:pt x="92844" y="181328"/>
                    <a:pt x="101524" y="182364"/>
                  </a:cubicBezTo>
                  <a:cubicBezTo>
                    <a:pt x="118026" y="184757"/>
                    <a:pt x="135778" y="186364"/>
                    <a:pt x="152030" y="187472"/>
                  </a:cubicBezTo>
                  <a:cubicBezTo>
                    <a:pt x="155923" y="187293"/>
                    <a:pt x="161245" y="187615"/>
                    <a:pt x="166782" y="187972"/>
                  </a:cubicBezTo>
                  <a:cubicBezTo>
                    <a:pt x="172282" y="188365"/>
                    <a:pt x="177997" y="188758"/>
                    <a:pt x="182569" y="188436"/>
                  </a:cubicBezTo>
                  <a:lnTo>
                    <a:pt x="186070" y="189222"/>
                  </a:lnTo>
                  <a:cubicBezTo>
                    <a:pt x="189249" y="189043"/>
                    <a:pt x="192928" y="188972"/>
                    <a:pt x="196107" y="189436"/>
                  </a:cubicBezTo>
                  <a:lnTo>
                    <a:pt x="195892" y="189615"/>
                  </a:lnTo>
                  <a:cubicBezTo>
                    <a:pt x="200607" y="189222"/>
                    <a:pt x="205929" y="189615"/>
                    <a:pt x="208251" y="189436"/>
                  </a:cubicBezTo>
                  <a:lnTo>
                    <a:pt x="208037" y="189615"/>
                  </a:lnTo>
                  <a:lnTo>
                    <a:pt x="213752" y="189651"/>
                  </a:lnTo>
                  <a:lnTo>
                    <a:pt x="212752" y="189900"/>
                  </a:lnTo>
                  <a:cubicBezTo>
                    <a:pt x="220967" y="189472"/>
                    <a:pt x="229432" y="189401"/>
                    <a:pt x="236898" y="189579"/>
                  </a:cubicBezTo>
                  <a:lnTo>
                    <a:pt x="236255" y="188829"/>
                  </a:lnTo>
                  <a:cubicBezTo>
                    <a:pt x="244220" y="189043"/>
                    <a:pt x="249649" y="188758"/>
                    <a:pt x="254900" y="188472"/>
                  </a:cubicBezTo>
                  <a:cubicBezTo>
                    <a:pt x="260150" y="188079"/>
                    <a:pt x="265187" y="187686"/>
                    <a:pt x="272366" y="187865"/>
                  </a:cubicBezTo>
                  <a:lnTo>
                    <a:pt x="272188" y="188043"/>
                  </a:lnTo>
                  <a:cubicBezTo>
                    <a:pt x="290190" y="184971"/>
                    <a:pt x="300977" y="187508"/>
                    <a:pt x="319444" y="183650"/>
                  </a:cubicBezTo>
                  <a:cubicBezTo>
                    <a:pt x="317158" y="184150"/>
                    <a:pt x="320479" y="183936"/>
                    <a:pt x="320301" y="184114"/>
                  </a:cubicBezTo>
                  <a:cubicBezTo>
                    <a:pt x="328873" y="182971"/>
                    <a:pt x="337982" y="181721"/>
                    <a:pt x="337946" y="180185"/>
                  </a:cubicBezTo>
                  <a:cubicBezTo>
                    <a:pt x="344161" y="179364"/>
                    <a:pt x="343090" y="179971"/>
                    <a:pt x="343947" y="180435"/>
                  </a:cubicBezTo>
                  <a:cubicBezTo>
                    <a:pt x="343804" y="179792"/>
                    <a:pt x="349197" y="178828"/>
                    <a:pt x="354055" y="178078"/>
                  </a:cubicBezTo>
                  <a:lnTo>
                    <a:pt x="351876" y="178685"/>
                  </a:lnTo>
                  <a:lnTo>
                    <a:pt x="365735" y="176292"/>
                  </a:lnTo>
                  <a:lnTo>
                    <a:pt x="362806" y="175506"/>
                  </a:lnTo>
                  <a:cubicBezTo>
                    <a:pt x="370200" y="174685"/>
                    <a:pt x="364914" y="176685"/>
                    <a:pt x="371914" y="175292"/>
                  </a:cubicBezTo>
                  <a:lnTo>
                    <a:pt x="371665" y="174291"/>
                  </a:lnTo>
                  <a:cubicBezTo>
                    <a:pt x="381916" y="172613"/>
                    <a:pt x="388309" y="172970"/>
                    <a:pt x="398561" y="169398"/>
                  </a:cubicBezTo>
                  <a:cubicBezTo>
                    <a:pt x="403668" y="167112"/>
                    <a:pt x="408776" y="163933"/>
                    <a:pt x="413027" y="159539"/>
                  </a:cubicBezTo>
                  <a:cubicBezTo>
                    <a:pt x="417134" y="155075"/>
                    <a:pt x="420420" y="149431"/>
                    <a:pt x="421564" y="143252"/>
                  </a:cubicBezTo>
                  <a:cubicBezTo>
                    <a:pt x="423992" y="130893"/>
                    <a:pt x="419706" y="118749"/>
                    <a:pt x="412634" y="109641"/>
                  </a:cubicBezTo>
                  <a:cubicBezTo>
                    <a:pt x="406061" y="101354"/>
                    <a:pt x="397453" y="95782"/>
                    <a:pt x="388702" y="91639"/>
                  </a:cubicBezTo>
                  <a:cubicBezTo>
                    <a:pt x="388845" y="91138"/>
                    <a:pt x="389060" y="90674"/>
                    <a:pt x="389452" y="90174"/>
                  </a:cubicBezTo>
                  <a:cubicBezTo>
                    <a:pt x="388488" y="89459"/>
                    <a:pt x="389345" y="88317"/>
                    <a:pt x="388595" y="87781"/>
                  </a:cubicBezTo>
                  <a:cubicBezTo>
                    <a:pt x="389060" y="87781"/>
                    <a:pt x="389095" y="85281"/>
                    <a:pt x="389845" y="86852"/>
                  </a:cubicBezTo>
                  <a:cubicBezTo>
                    <a:pt x="389917" y="86995"/>
                    <a:pt x="389845" y="87209"/>
                    <a:pt x="389667" y="87174"/>
                  </a:cubicBezTo>
                  <a:lnTo>
                    <a:pt x="390274" y="87424"/>
                  </a:lnTo>
                  <a:cubicBezTo>
                    <a:pt x="391703" y="86173"/>
                    <a:pt x="389988" y="84709"/>
                    <a:pt x="390381" y="83316"/>
                  </a:cubicBezTo>
                  <a:cubicBezTo>
                    <a:pt x="390131" y="83709"/>
                    <a:pt x="390095" y="84280"/>
                    <a:pt x="389702" y="83852"/>
                  </a:cubicBezTo>
                  <a:lnTo>
                    <a:pt x="389953" y="82530"/>
                  </a:lnTo>
                  <a:lnTo>
                    <a:pt x="390452" y="82887"/>
                  </a:lnTo>
                  <a:lnTo>
                    <a:pt x="391024" y="80958"/>
                  </a:lnTo>
                  <a:lnTo>
                    <a:pt x="390345" y="81137"/>
                  </a:lnTo>
                  <a:cubicBezTo>
                    <a:pt x="390810" y="80208"/>
                    <a:pt x="391988" y="80030"/>
                    <a:pt x="391167" y="78815"/>
                  </a:cubicBezTo>
                  <a:cubicBezTo>
                    <a:pt x="390702" y="78279"/>
                    <a:pt x="390167" y="79601"/>
                    <a:pt x="390095" y="78565"/>
                  </a:cubicBezTo>
                  <a:cubicBezTo>
                    <a:pt x="390738" y="77351"/>
                    <a:pt x="391595" y="75494"/>
                    <a:pt x="391953" y="73850"/>
                  </a:cubicBezTo>
                  <a:cubicBezTo>
                    <a:pt x="391203" y="73922"/>
                    <a:pt x="391274" y="73493"/>
                    <a:pt x="391167" y="73029"/>
                  </a:cubicBezTo>
                  <a:lnTo>
                    <a:pt x="391810" y="73029"/>
                  </a:lnTo>
                  <a:cubicBezTo>
                    <a:pt x="391060" y="71207"/>
                    <a:pt x="393274" y="72529"/>
                    <a:pt x="392738" y="70707"/>
                  </a:cubicBezTo>
                  <a:lnTo>
                    <a:pt x="391881" y="70314"/>
                  </a:lnTo>
                  <a:cubicBezTo>
                    <a:pt x="390738" y="68635"/>
                    <a:pt x="393310" y="69564"/>
                    <a:pt x="391703" y="67707"/>
                  </a:cubicBezTo>
                  <a:cubicBezTo>
                    <a:pt x="391738" y="68386"/>
                    <a:pt x="390238" y="67921"/>
                    <a:pt x="390595" y="67099"/>
                  </a:cubicBezTo>
                  <a:lnTo>
                    <a:pt x="391203" y="67350"/>
                  </a:lnTo>
                  <a:cubicBezTo>
                    <a:pt x="391131" y="66885"/>
                    <a:pt x="390881" y="66706"/>
                    <a:pt x="391024" y="66385"/>
                  </a:cubicBezTo>
                  <a:cubicBezTo>
                    <a:pt x="391345" y="66671"/>
                    <a:pt x="391917" y="66600"/>
                    <a:pt x="391845" y="65885"/>
                  </a:cubicBezTo>
                  <a:lnTo>
                    <a:pt x="392596" y="66421"/>
                  </a:lnTo>
                  <a:lnTo>
                    <a:pt x="391524" y="65028"/>
                  </a:lnTo>
                  <a:cubicBezTo>
                    <a:pt x="392238" y="64063"/>
                    <a:pt x="391488" y="62420"/>
                    <a:pt x="392417" y="62063"/>
                  </a:cubicBezTo>
                  <a:cubicBezTo>
                    <a:pt x="392417" y="62063"/>
                    <a:pt x="392953" y="59920"/>
                    <a:pt x="392024" y="59384"/>
                  </a:cubicBezTo>
                  <a:cubicBezTo>
                    <a:pt x="392596" y="59849"/>
                    <a:pt x="392881" y="58670"/>
                    <a:pt x="393596" y="59027"/>
                  </a:cubicBezTo>
                  <a:cubicBezTo>
                    <a:pt x="392953" y="58420"/>
                    <a:pt x="392488" y="56741"/>
                    <a:pt x="393203" y="56098"/>
                  </a:cubicBezTo>
                  <a:lnTo>
                    <a:pt x="393274" y="56241"/>
                  </a:lnTo>
                  <a:cubicBezTo>
                    <a:pt x="394060" y="53776"/>
                    <a:pt x="392346" y="51990"/>
                    <a:pt x="393274" y="49812"/>
                  </a:cubicBezTo>
                  <a:cubicBezTo>
                    <a:pt x="392524" y="49919"/>
                    <a:pt x="392953" y="48740"/>
                    <a:pt x="391988" y="49026"/>
                  </a:cubicBezTo>
                  <a:cubicBezTo>
                    <a:pt x="391095" y="46740"/>
                    <a:pt x="393881" y="44847"/>
                    <a:pt x="390917" y="44061"/>
                  </a:cubicBezTo>
                  <a:cubicBezTo>
                    <a:pt x="390738" y="43025"/>
                    <a:pt x="391595" y="42811"/>
                    <a:pt x="391738" y="42275"/>
                  </a:cubicBezTo>
                  <a:lnTo>
                    <a:pt x="391917" y="42525"/>
                  </a:lnTo>
                  <a:cubicBezTo>
                    <a:pt x="391631" y="40596"/>
                    <a:pt x="391595" y="40025"/>
                    <a:pt x="391631" y="38596"/>
                  </a:cubicBezTo>
                  <a:cubicBezTo>
                    <a:pt x="391310" y="37882"/>
                    <a:pt x="389953" y="37846"/>
                    <a:pt x="390202" y="36524"/>
                  </a:cubicBezTo>
                  <a:cubicBezTo>
                    <a:pt x="390774" y="36917"/>
                    <a:pt x="390631" y="36381"/>
                    <a:pt x="390631" y="35917"/>
                  </a:cubicBezTo>
                  <a:cubicBezTo>
                    <a:pt x="390738" y="36203"/>
                    <a:pt x="390953" y="36310"/>
                    <a:pt x="391274" y="35667"/>
                  </a:cubicBezTo>
                  <a:cubicBezTo>
                    <a:pt x="391095" y="35596"/>
                    <a:pt x="390988" y="35453"/>
                    <a:pt x="390881" y="35346"/>
                  </a:cubicBezTo>
                  <a:cubicBezTo>
                    <a:pt x="390917" y="35346"/>
                    <a:pt x="390953" y="35310"/>
                    <a:pt x="391024" y="35310"/>
                  </a:cubicBezTo>
                  <a:cubicBezTo>
                    <a:pt x="390774" y="34524"/>
                    <a:pt x="390631" y="34667"/>
                    <a:pt x="390560" y="35060"/>
                  </a:cubicBezTo>
                  <a:cubicBezTo>
                    <a:pt x="390488" y="35060"/>
                    <a:pt x="390381" y="35095"/>
                    <a:pt x="390238" y="35203"/>
                  </a:cubicBezTo>
                  <a:cubicBezTo>
                    <a:pt x="390881" y="34346"/>
                    <a:pt x="390060" y="32881"/>
                    <a:pt x="390988" y="32738"/>
                  </a:cubicBezTo>
                  <a:cubicBezTo>
                    <a:pt x="390595" y="30345"/>
                    <a:pt x="389595" y="28702"/>
                    <a:pt x="389024" y="26737"/>
                  </a:cubicBezTo>
                  <a:cubicBezTo>
                    <a:pt x="389488" y="26487"/>
                    <a:pt x="389953" y="26916"/>
                    <a:pt x="390202" y="27452"/>
                  </a:cubicBezTo>
                  <a:lnTo>
                    <a:pt x="389881" y="26059"/>
                  </a:lnTo>
                  <a:cubicBezTo>
                    <a:pt x="390560" y="26023"/>
                    <a:pt x="390345" y="26845"/>
                    <a:pt x="390560" y="27273"/>
                  </a:cubicBezTo>
                  <a:cubicBezTo>
                    <a:pt x="391524" y="25487"/>
                    <a:pt x="389095" y="23880"/>
                    <a:pt x="389917" y="21808"/>
                  </a:cubicBezTo>
                  <a:lnTo>
                    <a:pt x="389309" y="21451"/>
                  </a:lnTo>
                  <a:lnTo>
                    <a:pt x="389381" y="21308"/>
                  </a:lnTo>
                  <a:cubicBezTo>
                    <a:pt x="389095" y="21344"/>
                    <a:pt x="388666" y="20951"/>
                    <a:pt x="388524" y="20665"/>
                  </a:cubicBezTo>
                  <a:cubicBezTo>
                    <a:pt x="389095" y="20308"/>
                    <a:pt x="389917" y="20522"/>
                    <a:pt x="389774" y="19558"/>
                  </a:cubicBezTo>
                  <a:cubicBezTo>
                    <a:pt x="390310" y="18701"/>
                    <a:pt x="389238" y="17379"/>
                    <a:pt x="388774" y="16415"/>
                  </a:cubicBezTo>
                  <a:cubicBezTo>
                    <a:pt x="388738" y="16986"/>
                    <a:pt x="388381" y="16843"/>
                    <a:pt x="388131" y="16629"/>
                  </a:cubicBezTo>
                  <a:cubicBezTo>
                    <a:pt x="388059" y="16129"/>
                    <a:pt x="388595" y="15772"/>
                    <a:pt x="388309" y="15450"/>
                  </a:cubicBezTo>
                  <a:lnTo>
                    <a:pt x="389131" y="15307"/>
                  </a:lnTo>
                  <a:cubicBezTo>
                    <a:pt x="388381" y="15593"/>
                    <a:pt x="388131" y="14129"/>
                    <a:pt x="387773" y="14021"/>
                  </a:cubicBezTo>
                  <a:cubicBezTo>
                    <a:pt x="388345" y="13664"/>
                    <a:pt x="388381" y="14700"/>
                    <a:pt x="388881" y="14772"/>
                  </a:cubicBezTo>
                  <a:cubicBezTo>
                    <a:pt x="388524" y="12843"/>
                    <a:pt x="388702" y="13807"/>
                    <a:pt x="388345" y="11843"/>
                  </a:cubicBezTo>
                  <a:cubicBezTo>
                    <a:pt x="387595" y="10878"/>
                    <a:pt x="387595" y="12129"/>
                    <a:pt x="386809" y="11735"/>
                  </a:cubicBezTo>
                  <a:cubicBezTo>
                    <a:pt x="386523" y="10842"/>
                    <a:pt x="385845" y="10057"/>
                    <a:pt x="386166" y="8914"/>
                  </a:cubicBezTo>
                  <a:lnTo>
                    <a:pt x="385488" y="9342"/>
                  </a:lnTo>
                  <a:cubicBezTo>
                    <a:pt x="384666" y="7735"/>
                    <a:pt x="384523" y="6699"/>
                    <a:pt x="385059" y="5413"/>
                  </a:cubicBezTo>
                  <a:cubicBezTo>
                    <a:pt x="381023" y="-409"/>
                    <a:pt x="378880" y="-588"/>
                    <a:pt x="377808" y="556"/>
                  </a:cubicBezTo>
                  <a:cubicBezTo>
                    <a:pt x="376701" y="1699"/>
                    <a:pt x="376629" y="4234"/>
                    <a:pt x="376629" y="4234"/>
                  </a:cubicBezTo>
                  <a:cubicBezTo>
                    <a:pt x="375951" y="9342"/>
                    <a:pt x="378415" y="11450"/>
                    <a:pt x="379773" y="17200"/>
                  </a:cubicBezTo>
                  <a:cubicBezTo>
                    <a:pt x="380094" y="22380"/>
                    <a:pt x="378701" y="23880"/>
                    <a:pt x="379808" y="29095"/>
                  </a:cubicBezTo>
                  <a:cubicBezTo>
                    <a:pt x="379844" y="31631"/>
                    <a:pt x="380344" y="34310"/>
                    <a:pt x="380665" y="36810"/>
                  </a:cubicBezTo>
                  <a:cubicBezTo>
                    <a:pt x="381880" y="37953"/>
                    <a:pt x="380773" y="40060"/>
                    <a:pt x="381737" y="41454"/>
                  </a:cubicBezTo>
                  <a:lnTo>
                    <a:pt x="381130" y="42025"/>
                  </a:lnTo>
                  <a:cubicBezTo>
                    <a:pt x="381451" y="42490"/>
                    <a:pt x="381666" y="43061"/>
                    <a:pt x="381344" y="43561"/>
                  </a:cubicBezTo>
                  <a:lnTo>
                    <a:pt x="381166" y="43525"/>
                  </a:lnTo>
                  <a:cubicBezTo>
                    <a:pt x="381666" y="44240"/>
                    <a:pt x="381380" y="45061"/>
                    <a:pt x="381630" y="45418"/>
                  </a:cubicBezTo>
                  <a:lnTo>
                    <a:pt x="381451" y="45383"/>
                  </a:lnTo>
                  <a:lnTo>
                    <a:pt x="381558" y="46240"/>
                  </a:lnTo>
                  <a:lnTo>
                    <a:pt x="381308" y="46097"/>
                  </a:lnTo>
                  <a:cubicBezTo>
                    <a:pt x="381844" y="47347"/>
                    <a:pt x="381844" y="48633"/>
                    <a:pt x="381594" y="49776"/>
                  </a:cubicBezTo>
                  <a:lnTo>
                    <a:pt x="382344" y="49669"/>
                  </a:lnTo>
                  <a:cubicBezTo>
                    <a:pt x="381451" y="52098"/>
                    <a:pt x="383023" y="53026"/>
                    <a:pt x="381987" y="55205"/>
                  </a:cubicBezTo>
                  <a:lnTo>
                    <a:pt x="381809" y="55169"/>
                  </a:lnTo>
                  <a:cubicBezTo>
                    <a:pt x="383773" y="58027"/>
                    <a:pt x="380237" y="59492"/>
                    <a:pt x="381987" y="62492"/>
                  </a:cubicBezTo>
                  <a:cubicBezTo>
                    <a:pt x="381773" y="62135"/>
                    <a:pt x="381594" y="62635"/>
                    <a:pt x="381416" y="62599"/>
                  </a:cubicBezTo>
                  <a:cubicBezTo>
                    <a:pt x="381558" y="63921"/>
                    <a:pt x="381594" y="65349"/>
                    <a:pt x="383059" y="65492"/>
                  </a:cubicBezTo>
                  <a:cubicBezTo>
                    <a:pt x="382987" y="66457"/>
                    <a:pt x="382559" y="66242"/>
                    <a:pt x="381951" y="66314"/>
                  </a:cubicBezTo>
                  <a:cubicBezTo>
                    <a:pt x="382594" y="66349"/>
                    <a:pt x="382809" y="67207"/>
                    <a:pt x="382773" y="67992"/>
                  </a:cubicBezTo>
                  <a:lnTo>
                    <a:pt x="382559" y="67635"/>
                  </a:lnTo>
                  <a:lnTo>
                    <a:pt x="382594" y="69814"/>
                  </a:lnTo>
                  <a:lnTo>
                    <a:pt x="383845" y="69493"/>
                  </a:lnTo>
                  <a:cubicBezTo>
                    <a:pt x="383380" y="70600"/>
                    <a:pt x="382309" y="69671"/>
                    <a:pt x="382523" y="70778"/>
                  </a:cubicBezTo>
                  <a:lnTo>
                    <a:pt x="383523" y="70850"/>
                  </a:lnTo>
                  <a:cubicBezTo>
                    <a:pt x="383166" y="72422"/>
                    <a:pt x="381558" y="73208"/>
                    <a:pt x="380665" y="74636"/>
                  </a:cubicBezTo>
                  <a:cubicBezTo>
                    <a:pt x="380094" y="77780"/>
                    <a:pt x="380165" y="81101"/>
                    <a:pt x="380094" y="84388"/>
                  </a:cubicBezTo>
                  <a:cubicBezTo>
                    <a:pt x="380058" y="85530"/>
                    <a:pt x="379951" y="86674"/>
                    <a:pt x="379808" y="87781"/>
                  </a:cubicBezTo>
                  <a:cubicBezTo>
                    <a:pt x="372057" y="84852"/>
                    <a:pt x="364378" y="82637"/>
                    <a:pt x="356913" y="80459"/>
                  </a:cubicBezTo>
                  <a:lnTo>
                    <a:pt x="355412" y="79351"/>
                  </a:lnTo>
                  <a:cubicBezTo>
                    <a:pt x="355162" y="78708"/>
                    <a:pt x="352412" y="78530"/>
                    <a:pt x="349626" y="78351"/>
                  </a:cubicBezTo>
                  <a:cubicBezTo>
                    <a:pt x="346804" y="78208"/>
                    <a:pt x="343911" y="78173"/>
                    <a:pt x="343268" y="77494"/>
                  </a:cubicBezTo>
                  <a:lnTo>
                    <a:pt x="338696" y="77208"/>
                  </a:lnTo>
                  <a:cubicBezTo>
                    <a:pt x="337482" y="76744"/>
                    <a:pt x="334838" y="76172"/>
                    <a:pt x="337124" y="76244"/>
                  </a:cubicBezTo>
                  <a:cubicBezTo>
                    <a:pt x="332981" y="75600"/>
                    <a:pt x="332838" y="75779"/>
                    <a:pt x="329838" y="75672"/>
                  </a:cubicBezTo>
                  <a:lnTo>
                    <a:pt x="325480" y="74350"/>
                  </a:lnTo>
                  <a:cubicBezTo>
                    <a:pt x="309121" y="71779"/>
                    <a:pt x="295084" y="72172"/>
                    <a:pt x="277974" y="70850"/>
                  </a:cubicBezTo>
                  <a:cubicBezTo>
                    <a:pt x="267723" y="69493"/>
                    <a:pt x="252935" y="68635"/>
                    <a:pt x="238076" y="67493"/>
                  </a:cubicBezTo>
                  <a:cubicBezTo>
                    <a:pt x="223182" y="66385"/>
                    <a:pt x="208215" y="64671"/>
                    <a:pt x="197357" y="62778"/>
                  </a:cubicBezTo>
                  <a:cubicBezTo>
                    <a:pt x="181998" y="60527"/>
                    <a:pt x="166282" y="54419"/>
                    <a:pt x="150315" y="48240"/>
                  </a:cubicBezTo>
                  <a:cubicBezTo>
                    <a:pt x="142314" y="45168"/>
                    <a:pt x="134206" y="42132"/>
                    <a:pt x="125955" y="39703"/>
                  </a:cubicBezTo>
                  <a:cubicBezTo>
                    <a:pt x="117668" y="37274"/>
                    <a:pt x="109346" y="35453"/>
                    <a:pt x="101238" y="34453"/>
                  </a:cubicBezTo>
                  <a:cubicBezTo>
                    <a:pt x="100238" y="34095"/>
                    <a:pt x="97452" y="33988"/>
                    <a:pt x="97452" y="34095"/>
                  </a:cubicBezTo>
                  <a:cubicBezTo>
                    <a:pt x="87665" y="32345"/>
                    <a:pt x="77842" y="31023"/>
                    <a:pt x="68019" y="29916"/>
                  </a:cubicBezTo>
                  <a:cubicBezTo>
                    <a:pt x="68019" y="29916"/>
                    <a:pt x="59090" y="28916"/>
                    <a:pt x="47410" y="27987"/>
                  </a:cubicBezTo>
                  <a:cubicBezTo>
                    <a:pt x="41623" y="27595"/>
                    <a:pt x="35087" y="26702"/>
                    <a:pt x="27907" y="27238"/>
                  </a:cubicBezTo>
                  <a:cubicBezTo>
                    <a:pt x="24371" y="27523"/>
                    <a:pt x="20692" y="28273"/>
                    <a:pt x="17334" y="29702"/>
                  </a:cubicBezTo>
                  <a:cubicBezTo>
                    <a:pt x="13941" y="31095"/>
                    <a:pt x="10798" y="33524"/>
                    <a:pt x="8798" y="36131"/>
                  </a:cubicBezTo>
                  <a:cubicBezTo>
                    <a:pt x="4511" y="41311"/>
                    <a:pt x="3690" y="47740"/>
                    <a:pt x="4940" y="51455"/>
                  </a:cubicBezTo>
                  <a:cubicBezTo>
                    <a:pt x="5476" y="53348"/>
                    <a:pt x="6369" y="54527"/>
                    <a:pt x="6940" y="55062"/>
                  </a:cubicBezTo>
                  <a:cubicBezTo>
                    <a:pt x="7512" y="55598"/>
                    <a:pt x="7797" y="55491"/>
                    <a:pt x="7833" y="54955"/>
                  </a:cubicBezTo>
                  <a:cubicBezTo>
                    <a:pt x="7905" y="54312"/>
                    <a:pt x="7583" y="53134"/>
                    <a:pt x="7548" y="51276"/>
                  </a:cubicBezTo>
                  <a:cubicBezTo>
                    <a:pt x="7548" y="49454"/>
                    <a:pt x="7905" y="46919"/>
                    <a:pt x="9405" y="44240"/>
                  </a:cubicBezTo>
                  <a:cubicBezTo>
                    <a:pt x="10869" y="41597"/>
                    <a:pt x="13548" y="38560"/>
                    <a:pt x="17513" y="36881"/>
                  </a:cubicBezTo>
                  <a:cubicBezTo>
                    <a:pt x="21513" y="35167"/>
                    <a:pt x="26871" y="34810"/>
                    <a:pt x="33194" y="35631"/>
                  </a:cubicBezTo>
                  <a:lnTo>
                    <a:pt x="32515" y="35845"/>
                  </a:lnTo>
                  <a:cubicBezTo>
                    <a:pt x="40052" y="36453"/>
                    <a:pt x="46838" y="37489"/>
                    <a:pt x="52660" y="37917"/>
                  </a:cubicBezTo>
                  <a:cubicBezTo>
                    <a:pt x="58554" y="38418"/>
                    <a:pt x="63840" y="38667"/>
                    <a:pt x="69412" y="38667"/>
                  </a:cubicBezTo>
                  <a:cubicBezTo>
                    <a:pt x="70984" y="40310"/>
                    <a:pt x="82450" y="40382"/>
                    <a:pt x="86057" y="41418"/>
                  </a:cubicBezTo>
                  <a:lnTo>
                    <a:pt x="85700" y="41489"/>
                  </a:lnTo>
                  <a:cubicBezTo>
                    <a:pt x="95523" y="41739"/>
                    <a:pt x="105238" y="45668"/>
                    <a:pt x="114490" y="46847"/>
                  </a:cubicBezTo>
                  <a:cubicBezTo>
                    <a:pt x="114096" y="46883"/>
                    <a:pt x="113811" y="47240"/>
                    <a:pt x="111739" y="46776"/>
                  </a:cubicBezTo>
                  <a:cubicBezTo>
                    <a:pt x="118383" y="48061"/>
                    <a:pt x="127384" y="50347"/>
                    <a:pt x="127634" y="51348"/>
                  </a:cubicBezTo>
                  <a:cubicBezTo>
                    <a:pt x="143172" y="55777"/>
                    <a:pt x="164817" y="64135"/>
                    <a:pt x="175568" y="65707"/>
                  </a:cubicBezTo>
                  <a:lnTo>
                    <a:pt x="174783" y="65742"/>
                  </a:lnTo>
                  <a:cubicBezTo>
                    <a:pt x="180891" y="66528"/>
                    <a:pt x="182391" y="67885"/>
                    <a:pt x="189177" y="68957"/>
                  </a:cubicBezTo>
                  <a:cubicBezTo>
                    <a:pt x="189499" y="69136"/>
                    <a:pt x="189963" y="69314"/>
                    <a:pt x="189892" y="69350"/>
                  </a:cubicBezTo>
                  <a:cubicBezTo>
                    <a:pt x="196535" y="70136"/>
                    <a:pt x="208930" y="73136"/>
                    <a:pt x="214287" y="73422"/>
                  </a:cubicBezTo>
                  <a:lnTo>
                    <a:pt x="214538" y="74065"/>
                  </a:lnTo>
                  <a:cubicBezTo>
                    <a:pt x="218895" y="74707"/>
                    <a:pt x="223253" y="75172"/>
                    <a:pt x="227646" y="75636"/>
                  </a:cubicBezTo>
                  <a:lnTo>
                    <a:pt x="222789" y="74922"/>
                  </a:lnTo>
                  <a:cubicBezTo>
                    <a:pt x="224646" y="73565"/>
                    <a:pt x="232576" y="77137"/>
                    <a:pt x="242184" y="76922"/>
                  </a:cubicBezTo>
                  <a:cubicBezTo>
                    <a:pt x="251042" y="77851"/>
                    <a:pt x="260401" y="74993"/>
                    <a:pt x="269545" y="76315"/>
                  </a:cubicBezTo>
                  <a:cubicBezTo>
                    <a:pt x="273974" y="75851"/>
                    <a:pt x="265616" y="77280"/>
                    <a:pt x="272188" y="77137"/>
                  </a:cubicBezTo>
                  <a:cubicBezTo>
                    <a:pt x="272366" y="77994"/>
                    <a:pt x="269116" y="77458"/>
                    <a:pt x="270759" y="78244"/>
                  </a:cubicBezTo>
                  <a:cubicBezTo>
                    <a:pt x="277224" y="78244"/>
                    <a:pt x="281260" y="79744"/>
                    <a:pt x="289190" y="79708"/>
                  </a:cubicBezTo>
                  <a:lnTo>
                    <a:pt x="289476" y="80387"/>
                  </a:lnTo>
                  <a:cubicBezTo>
                    <a:pt x="299870" y="79923"/>
                    <a:pt x="308799" y="82709"/>
                    <a:pt x="315729" y="82351"/>
                  </a:cubicBezTo>
                  <a:cubicBezTo>
                    <a:pt x="326337" y="82994"/>
                    <a:pt x="322551" y="84994"/>
                    <a:pt x="333624" y="85316"/>
                  </a:cubicBezTo>
                  <a:cubicBezTo>
                    <a:pt x="334981" y="85781"/>
                    <a:pt x="336339" y="86316"/>
                    <a:pt x="337696" y="86852"/>
                  </a:cubicBezTo>
                  <a:cubicBezTo>
                    <a:pt x="342268" y="87816"/>
                    <a:pt x="341196" y="86388"/>
                    <a:pt x="346233" y="87709"/>
                  </a:cubicBezTo>
                  <a:cubicBezTo>
                    <a:pt x="345840" y="88138"/>
                    <a:pt x="352519" y="89567"/>
                    <a:pt x="349483" y="89388"/>
                  </a:cubicBezTo>
                  <a:cubicBezTo>
                    <a:pt x="352305" y="90245"/>
                    <a:pt x="355162" y="90888"/>
                    <a:pt x="358091" y="91531"/>
                  </a:cubicBezTo>
                  <a:cubicBezTo>
                    <a:pt x="361020" y="92245"/>
                    <a:pt x="363985" y="92960"/>
                    <a:pt x="367092" y="93710"/>
                  </a:cubicBezTo>
                  <a:cubicBezTo>
                    <a:pt x="370450" y="94532"/>
                    <a:pt x="373915" y="95568"/>
                    <a:pt x="377379" y="96925"/>
                  </a:cubicBezTo>
                  <a:cubicBezTo>
                    <a:pt x="377344" y="97282"/>
                    <a:pt x="377486" y="97425"/>
                    <a:pt x="377665" y="97854"/>
                  </a:cubicBezTo>
                  <a:lnTo>
                    <a:pt x="376844" y="98389"/>
                  </a:lnTo>
                  <a:cubicBezTo>
                    <a:pt x="375772" y="100711"/>
                    <a:pt x="376701" y="103140"/>
                    <a:pt x="375772" y="105640"/>
                  </a:cubicBezTo>
                  <a:cubicBezTo>
                    <a:pt x="373665" y="108390"/>
                    <a:pt x="373415" y="114498"/>
                    <a:pt x="373093" y="118034"/>
                  </a:cubicBezTo>
                  <a:cubicBezTo>
                    <a:pt x="373236" y="120606"/>
                    <a:pt x="371772" y="122964"/>
                    <a:pt x="370271" y="125214"/>
                  </a:cubicBezTo>
                  <a:cubicBezTo>
                    <a:pt x="368771" y="127500"/>
                    <a:pt x="367414" y="129822"/>
                    <a:pt x="367378" y="132429"/>
                  </a:cubicBezTo>
                  <a:cubicBezTo>
                    <a:pt x="367164" y="132536"/>
                    <a:pt x="367342" y="133036"/>
                    <a:pt x="367485" y="133072"/>
                  </a:cubicBezTo>
                  <a:lnTo>
                    <a:pt x="365735" y="137251"/>
                  </a:lnTo>
                  <a:cubicBezTo>
                    <a:pt x="365735" y="137251"/>
                    <a:pt x="365271" y="138537"/>
                    <a:pt x="364628" y="140252"/>
                  </a:cubicBezTo>
                  <a:cubicBezTo>
                    <a:pt x="364021" y="141966"/>
                    <a:pt x="363342" y="144109"/>
                    <a:pt x="363163" y="145895"/>
                  </a:cubicBezTo>
                  <a:cubicBezTo>
                    <a:pt x="362806" y="149431"/>
                    <a:pt x="364199" y="151753"/>
                    <a:pt x="371879" y="145574"/>
                  </a:cubicBezTo>
                  <a:lnTo>
                    <a:pt x="372057" y="145788"/>
                  </a:lnTo>
                  <a:cubicBezTo>
                    <a:pt x="373629" y="143645"/>
                    <a:pt x="374379" y="142180"/>
                    <a:pt x="373843" y="140037"/>
                  </a:cubicBezTo>
                  <a:cubicBezTo>
                    <a:pt x="375343" y="140323"/>
                    <a:pt x="374736" y="138108"/>
                    <a:pt x="375415" y="137715"/>
                  </a:cubicBezTo>
                  <a:lnTo>
                    <a:pt x="375522" y="137823"/>
                  </a:lnTo>
                  <a:cubicBezTo>
                    <a:pt x="374986" y="135929"/>
                    <a:pt x="377594" y="135108"/>
                    <a:pt x="377129" y="133322"/>
                  </a:cubicBezTo>
                  <a:cubicBezTo>
                    <a:pt x="377237" y="133429"/>
                    <a:pt x="377594" y="133608"/>
                    <a:pt x="377522" y="133929"/>
                  </a:cubicBezTo>
                  <a:cubicBezTo>
                    <a:pt x="377701" y="132822"/>
                    <a:pt x="377880" y="131286"/>
                    <a:pt x="378737" y="131465"/>
                  </a:cubicBezTo>
                  <a:cubicBezTo>
                    <a:pt x="379344" y="128857"/>
                    <a:pt x="380951" y="125500"/>
                    <a:pt x="380130" y="123464"/>
                  </a:cubicBezTo>
                  <a:lnTo>
                    <a:pt x="380344" y="123642"/>
                  </a:lnTo>
                  <a:cubicBezTo>
                    <a:pt x="379701" y="122428"/>
                    <a:pt x="380558" y="122392"/>
                    <a:pt x="380415" y="121213"/>
                  </a:cubicBezTo>
                  <a:cubicBezTo>
                    <a:pt x="380558" y="121178"/>
                    <a:pt x="380630" y="121142"/>
                    <a:pt x="380665" y="121142"/>
                  </a:cubicBezTo>
                  <a:cubicBezTo>
                    <a:pt x="380058" y="119856"/>
                    <a:pt x="381380" y="118177"/>
                    <a:pt x="381237" y="117249"/>
                  </a:cubicBezTo>
                  <a:lnTo>
                    <a:pt x="381809" y="117356"/>
                  </a:lnTo>
                  <a:lnTo>
                    <a:pt x="382273" y="115320"/>
                  </a:lnTo>
                  <a:lnTo>
                    <a:pt x="381916" y="116034"/>
                  </a:lnTo>
                  <a:cubicBezTo>
                    <a:pt x="380451" y="115355"/>
                    <a:pt x="383344" y="114784"/>
                    <a:pt x="382701" y="113034"/>
                  </a:cubicBezTo>
                  <a:cubicBezTo>
                    <a:pt x="383237" y="111712"/>
                    <a:pt x="380201" y="109426"/>
                    <a:pt x="381308" y="108212"/>
                  </a:cubicBezTo>
                  <a:cubicBezTo>
                    <a:pt x="380737" y="107354"/>
                    <a:pt x="382344" y="109105"/>
                    <a:pt x="382023" y="107962"/>
                  </a:cubicBezTo>
                  <a:cubicBezTo>
                    <a:pt x="382844" y="108141"/>
                    <a:pt x="382416" y="108569"/>
                    <a:pt x="383130" y="108462"/>
                  </a:cubicBezTo>
                  <a:cubicBezTo>
                    <a:pt x="382987" y="107390"/>
                    <a:pt x="384380" y="107033"/>
                    <a:pt x="384130" y="105676"/>
                  </a:cubicBezTo>
                  <a:lnTo>
                    <a:pt x="384773" y="105783"/>
                  </a:lnTo>
                  <a:cubicBezTo>
                    <a:pt x="383987" y="103890"/>
                    <a:pt x="386273" y="102890"/>
                    <a:pt x="385380" y="101568"/>
                  </a:cubicBezTo>
                  <a:cubicBezTo>
                    <a:pt x="385345" y="101247"/>
                    <a:pt x="385416" y="101032"/>
                    <a:pt x="385523" y="100854"/>
                  </a:cubicBezTo>
                  <a:cubicBezTo>
                    <a:pt x="385738" y="100997"/>
                    <a:pt x="385952" y="101068"/>
                    <a:pt x="386166" y="101211"/>
                  </a:cubicBezTo>
                  <a:cubicBezTo>
                    <a:pt x="389595" y="101568"/>
                    <a:pt x="395489" y="106069"/>
                    <a:pt x="397739" y="106962"/>
                  </a:cubicBezTo>
                  <a:cubicBezTo>
                    <a:pt x="397775" y="107248"/>
                    <a:pt x="400561" y="109569"/>
                    <a:pt x="402275" y="111462"/>
                  </a:cubicBezTo>
                  <a:cubicBezTo>
                    <a:pt x="403954" y="113355"/>
                    <a:pt x="404740" y="114534"/>
                    <a:pt x="401740" y="111998"/>
                  </a:cubicBezTo>
                  <a:cubicBezTo>
                    <a:pt x="401240" y="111569"/>
                    <a:pt x="400347" y="110712"/>
                    <a:pt x="400525" y="110641"/>
                  </a:cubicBezTo>
                  <a:lnTo>
                    <a:pt x="399418" y="110462"/>
                  </a:lnTo>
                  <a:cubicBezTo>
                    <a:pt x="401954" y="113605"/>
                    <a:pt x="404204" y="116034"/>
                    <a:pt x="406312" y="118856"/>
                  </a:cubicBezTo>
                  <a:cubicBezTo>
                    <a:pt x="408348" y="121642"/>
                    <a:pt x="410205" y="124785"/>
                    <a:pt x="411062" y="128500"/>
                  </a:cubicBezTo>
                  <a:cubicBezTo>
                    <a:pt x="410741" y="126250"/>
                    <a:pt x="409562" y="123428"/>
                    <a:pt x="410669" y="125178"/>
                  </a:cubicBezTo>
                  <a:cubicBezTo>
                    <a:pt x="411491" y="127464"/>
                    <a:pt x="411991" y="129822"/>
                    <a:pt x="412241" y="132143"/>
                  </a:cubicBezTo>
                  <a:cubicBezTo>
                    <a:pt x="412027" y="131679"/>
                    <a:pt x="411777" y="131215"/>
                    <a:pt x="411491" y="130786"/>
                  </a:cubicBezTo>
                  <a:cubicBezTo>
                    <a:pt x="412027" y="134215"/>
                    <a:pt x="411848" y="137644"/>
                    <a:pt x="411062" y="140787"/>
                  </a:cubicBezTo>
                  <a:cubicBezTo>
                    <a:pt x="411348" y="140394"/>
                    <a:pt x="411705" y="140001"/>
                    <a:pt x="411991" y="139573"/>
                  </a:cubicBezTo>
                  <a:cubicBezTo>
                    <a:pt x="411384" y="141966"/>
                    <a:pt x="410598" y="143431"/>
                    <a:pt x="409705" y="144859"/>
                  </a:cubicBezTo>
                  <a:cubicBezTo>
                    <a:pt x="408848" y="146324"/>
                    <a:pt x="407990" y="147788"/>
                    <a:pt x="406705" y="150253"/>
                  </a:cubicBezTo>
                  <a:cubicBezTo>
                    <a:pt x="405526" y="152575"/>
                    <a:pt x="410312" y="147038"/>
                    <a:pt x="407205" y="151360"/>
                  </a:cubicBezTo>
                  <a:cubicBezTo>
                    <a:pt x="404847" y="153825"/>
                    <a:pt x="401311" y="156361"/>
                    <a:pt x="397025" y="158361"/>
                  </a:cubicBezTo>
                  <a:cubicBezTo>
                    <a:pt x="392703" y="160361"/>
                    <a:pt x="387773" y="161826"/>
                    <a:pt x="383059" y="162969"/>
                  </a:cubicBezTo>
                  <a:cubicBezTo>
                    <a:pt x="384130" y="163469"/>
                    <a:pt x="381594" y="164112"/>
                    <a:pt x="378951" y="164862"/>
                  </a:cubicBezTo>
                  <a:lnTo>
                    <a:pt x="378487" y="164290"/>
                  </a:lnTo>
                  <a:cubicBezTo>
                    <a:pt x="368307" y="167255"/>
                    <a:pt x="374558" y="163683"/>
                    <a:pt x="364128" y="166112"/>
                  </a:cubicBezTo>
                  <a:lnTo>
                    <a:pt x="364985" y="165505"/>
                  </a:lnTo>
                  <a:lnTo>
                    <a:pt x="362413" y="167291"/>
                  </a:lnTo>
                  <a:cubicBezTo>
                    <a:pt x="353019" y="170041"/>
                    <a:pt x="357055" y="166862"/>
                    <a:pt x="346661" y="170077"/>
                  </a:cubicBezTo>
                  <a:cubicBezTo>
                    <a:pt x="350876" y="169398"/>
                    <a:pt x="348840" y="171220"/>
                    <a:pt x="343625" y="171648"/>
                  </a:cubicBezTo>
                  <a:lnTo>
                    <a:pt x="344840" y="170862"/>
                  </a:lnTo>
                  <a:cubicBezTo>
                    <a:pt x="341982" y="171398"/>
                    <a:pt x="341054" y="171755"/>
                    <a:pt x="339125" y="171898"/>
                  </a:cubicBezTo>
                  <a:cubicBezTo>
                    <a:pt x="340803" y="171327"/>
                    <a:pt x="339911" y="170862"/>
                    <a:pt x="335696" y="171541"/>
                  </a:cubicBezTo>
                  <a:lnTo>
                    <a:pt x="338446" y="170398"/>
                  </a:lnTo>
                  <a:cubicBezTo>
                    <a:pt x="335839" y="171113"/>
                    <a:pt x="333231" y="171898"/>
                    <a:pt x="330588" y="172577"/>
                  </a:cubicBezTo>
                  <a:cubicBezTo>
                    <a:pt x="324301" y="172613"/>
                    <a:pt x="314586" y="174577"/>
                    <a:pt x="311978" y="173934"/>
                  </a:cubicBezTo>
                  <a:cubicBezTo>
                    <a:pt x="311978" y="173934"/>
                    <a:pt x="298620" y="174720"/>
                    <a:pt x="295619" y="175935"/>
                  </a:cubicBezTo>
                  <a:cubicBezTo>
                    <a:pt x="298262" y="175113"/>
                    <a:pt x="290869" y="175506"/>
                    <a:pt x="292905" y="174613"/>
                  </a:cubicBezTo>
                  <a:cubicBezTo>
                    <a:pt x="289511" y="175542"/>
                    <a:pt x="279296" y="176756"/>
                    <a:pt x="275188" y="176328"/>
                  </a:cubicBezTo>
                  <a:lnTo>
                    <a:pt x="275974" y="176185"/>
                  </a:lnTo>
                  <a:cubicBezTo>
                    <a:pt x="268366" y="176256"/>
                    <a:pt x="261936" y="176720"/>
                    <a:pt x="255650" y="177292"/>
                  </a:cubicBezTo>
                  <a:cubicBezTo>
                    <a:pt x="249363" y="177721"/>
                    <a:pt x="243291" y="178042"/>
                    <a:pt x="236469" y="177756"/>
                  </a:cubicBezTo>
                  <a:cubicBezTo>
                    <a:pt x="237112" y="178542"/>
                    <a:pt x="229897" y="178149"/>
                    <a:pt x="231683" y="179114"/>
                  </a:cubicBezTo>
                  <a:cubicBezTo>
                    <a:pt x="217574" y="180185"/>
                    <a:pt x="206001" y="177006"/>
                    <a:pt x="200857" y="179864"/>
                  </a:cubicBezTo>
                  <a:cubicBezTo>
                    <a:pt x="194428" y="179935"/>
                    <a:pt x="193285" y="178935"/>
                    <a:pt x="189963" y="178649"/>
                  </a:cubicBezTo>
                  <a:lnTo>
                    <a:pt x="191499" y="178542"/>
                  </a:lnTo>
                  <a:cubicBezTo>
                    <a:pt x="179462" y="178292"/>
                    <a:pt x="175997" y="178185"/>
                    <a:pt x="167067" y="177506"/>
                  </a:cubicBezTo>
                  <a:cubicBezTo>
                    <a:pt x="162603" y="177470"/>
                    <a:pt x="161781" y="178935"/>
                    <a:pt x="153851" y="177935"/>
                  </a:cubicBezTo>
                  <a:cubicBezTo>
                    <a:pt x="156459" y="177613"/>
                    <a:pt x="153209" y="177435"/>
                    <a:pt x="150244" y="177185"/>
                  </a:cubicBezTo>
                  <a:cubicBezTo>
                    <a:pt x="152173" y="177256"/>
                    <a:pt x="152744" y="177113"/>
                    <a:pt x="148886" y="176399"/>
                  </a:cubicBezTo>
                  <a:cubicBezTo>
                    <a:pt x="148315" y="176506"/>
                    <a:pt x="147458" y="176542"/>
                    <a:pt x="146672" y="176577"/>
                  </a:cubicBezTo>
                  <a:cubicBezTo>
                    <a:pt x="146636" y="176542"/>
                    <a:pt x="146493" y="176471"/>
                    <a:pt x="146565" y="176435"/>
                  </a:cubicBezTo>
                  <a:cubicBezTo>
                    <a:pt x="141564" y="176185"/>
                    <a:pt x="142421" y="176435"/>
                    <a:pt x="144743" y="176720"/>
                  </a:cubicBezTo>
                  <a:cubicBezTo>
                    <a:pt x="144600" y="176792"/>
                    <a:pt x="144815" y="176935"/>
                    <a:pt x="145493" y="177113"/>
                  </a:cubicBezTo>
                  <a:cubicBezTo>
                    <a:pt x="140386" y="176042"/>
                    <a:pt x="131099" y="175792"/>
                    <a:pt x="130598" y="174756"/>
                  </a:cubicBezTo>
                  <a:cubicBezTo>
                    <a:pt x="123133" y="174149"/>
                    <a:pt x="116740" y="173613"/>
                    <a:pt x="110596" y="173113"/>
                  </a:cubicBezTo>
                  <a:cubicBezTo>
                    <a:pt x="104488" y="172648"/>
                    <a:pt x="98666" y="172256"/>
                    <a:pt x="92487" y="171434"/>
                  </a:cubicBezTo>
                  <a:cubicBezTo>
                    <a:pt x="91165" y="170755"/>
                    <a:pt x="94130" y="170755"/>
                    <a:pt x="97737" y="171113"/>
                  </a:cubicBezTo>
                  <a:lnTo>
                    <a:pt x="88951" y="169934"/>
                  </a:lnTo>
                  <a:cubicBezTo>
                    <a:pt x="89129" y="169255"/>
                    <a:pt x="94058" y="170327"/>
                    <a:pt x="96773" y="170577"/>
                  </a:cubicBezTo>
                  <a:cubicBezTo>
                    <a:pt x="91629" y="169220"/>
                    <a:pt x="86236" y="168684"/>
                    <a:pt x="80592" y="168112"/>
                  </a:cubicBezTo>
                  <a:cubicBezTo>
                    <a:pt x="74949" y="167434"/>
                    <a:pt x="69091" y="166683"/>
                    <a:pt x="63126" y="165112"/>
                  </a:cubicBezTo>
                  <a:lnTo>
                    <a:pt x="60518" y="165183"/>
                  </a:lnTo>
                  <a:lnTo>
                    <a:pt x="59804" y="164969"/>
                  </a:lnTo>
                  <a:cubicBezTo>
                    <a:pt x="59768" y="165255"/>
                    <a:pt x="57018" y="165148"/>
                    <a:pt x="55196" y="164826"/>
                  </a:cubicBezTo>
                  <a:cubicBezTo>
                    <a:pt x="53625" y="163862"/>
                    <a:pt x="55589" y="163540"/>
                    <a:pt x="49767" y="162183"/>
                  </a:cubicBezTo>
                  <a:cubicBezTo>
                    <a:pt x="45338" y="160540"/>
                    <a:pt x="36873" y="158861"/>
                    <a:pt x="31443" y="156218"/>
                  </a:cubicBezTo>
                  <a:cubicBezTo>
                    <a:pt x="34265" y="157789"/>
                    <a:pt x="33229" y="157611"/>
                    <a:pt x="31872" y="157182"/>
                  </a:cubicBezTo>
                  <a:cubicBezTo>
                    <a:pt x="29264" y="155861"/>
                    <a:pt x="28121" y="154468"/>
                    <a:pt x="26193" y="153432"/>
                  </a:cubicBezTo>
                  <a:lnTo>
                    <a:pt x="26443" y="152610"/>
                  </a:lnTo>
                  <a:cubicBezTo>
                    <a:pt x="26693" y="153253"/>
                    <a:pt x="25014" y="152396"/>
                    <a:pt x="23299" y="151146"/>
                  </a:cubicBezTo>
                  <a:cubicBezTo>
                    <a:pt x="21549" y="149896"/>
                    <a:pt x="19835" y="148253"/>
                    <a:pt x="19370" y="147931"/>
                  </a:cubicBezTo>
                  <a:cubicBezTo>
                    <a:pt x="18692" y="146395"/>
                    <a:pt x="22728" y="150789"/>
                    <a:pt x="23692" y="150753"/>
                  </a:cubicBezTo>
                  <a:cubicBezTo>
                    <a:pt x="21513" y="148967"/>
                    <a:pt x="20370" y="147681"/>
                    <a:pt x="19585" y="146752"/>
                  </a:cubicBezTo>
                  <a:cubicBezTo>
                    <a:pt x="18727" y="145859"/>
                    <a:pt x="18370" y="145288"/>
                    <a:pt x="17942" y="144717"/>
                  </a:cubicBezTo>
                  <a:cubicBezTo>
                    <a:pt x="17549" y="144145"/>
                    <a:pt x="17084" y="143645"/>
                    <a:pt x="16513" y="142538"/>
                  </a:cubicBezTo>
                  <a:cubicBezTo>
                    <a:pt x="16227" y="142002"/>
                    <a:pt x="15834" y="141359"/>
                    <a:pt x="15370" y="140573"/>
                  </a:cubicBezTo>
                  <a:cubicBezTo>
                    <a:pt x="15155" y="140180"/>
                    <a:pt x="14870" y="139716"/>
                    <a:pt x="14584" y="139216"/>
                  </a:cubicBezTo>
                  <a:cubicBezTo>
                    <a:pt x="14370" y="138680"/>
                    <a:pt x="14155" y="138108"/>
                    <a:pt x="13905" y="137430"/>
                  </a:cubicBezTo>
                  <a:cubicBezTo>
                    <a:pt x="11119" y="132036"/>
                    <a:pt x="13584" y="138751"/>
                    <a:pt x="11834" y="136287"/>
                  </a:cubicBezTo>
                  <a:cubicBezTo>
                    <a:pt x="9941" y="131179"/>
                    <a:pt x="8655" y="125678"/>
                    <a:pt x="9226" y="119142"/>
                  </a:cubicBezTo>
                  <a:cubicBezTo>
                    <a:pt x="8940" y="119820"/>
                    <a:pt x="8690" y="120499"/>
                    <a:pt x="8512" y="121213"/>
                  </a:cubicBezTo>
                  <a:cubicBezTo>
                    <a:pt x="8012" y="110426"/>
                    <a:pt x="9512" y="103926"/>
                    <a:pt x="11298" y="96818"/>
                  </a:cubicBezTo>
                  <a:cubicBezTo>
                    <a:pt x="12227" y="86674"/>
                    <a:pt x="12584" y="78673"/>
                    <a:pt x="12119" y="72672"/>
                  </a:cubicBezTo>
                  <a:cubicBezTo>
                    <a:pt x="11762" y="66671"/>
                    <a:pt x="10655" y="62670"/>
                    <a:pt x="9762" y="60206"/>
                  </a:cubicBezTo>
                  <a:cubicBezTo>
                    <a:pt x="7940" y="55241"/>
                    <a:pt x="7047" y="55670"/>
                    <a:pt x="7012" y="58706"/>
                  </a:cubicBezTo>
                  <a:cubicBezTo>
                    <a:pt x="6869" y="60099"/>
                    <a:pt x="6904" y="62028"/>
                    <a:pt x="6904" y="64135"/>
                  </a:cubicBezTo>
                  <a:cubicBezTo>
                    <a:pt x="6726" y="66314"/>
                    <a:pt x="6833" y="68600"/>
                    <a:pt x="6512" y="70814"/>
                  </a:cubicBezTo>
                  <a:cubicBezTo>
                    <a:pt x="6011" y="73172"/>
                    <a:pt x="5797" y="75208"/>
                    <a:pt x="5583" y="76708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F4F6135-4B19-E749-8143-B9E2DA4C5654}"/>
                </a:ext>
              </a:extLst>
            </p:cNvPr>
            <p:cNvSpPr/>
            <p:nvPr/>
          </p:nvSpPr>
          <p:spPr>
            <a:xfrm>
              <a:off x="9804879" y="6191881"/>
              <a:ext cx="250" cy="428"/>
            </a:xfrm>
            <a:custGeom>
              <a:avLst/>
              <a:gdLst>
                <a:gd name="connsiteX0" fmla="*/ 250 w 250"/>
                <a:gd name="connsiteY0" fmla="*/ 0 h 428"/>
                <a:gd name="connsiteX1" fmla="*/ 0 w 250"/>
                <a:gd name="connsiteY1" fmla="*/ 429 h 428"/>
                <a:gd name="connsiteX2" fmla="*/ 250 w 250"/>
                <a:gd name="connsiteY2" fmla="*/ 0 h 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" h="428">
                  <a:moveTo>
                    <a:pt x="250" y="0"/>
                  </a:moveTo>
                  <a:lnTo>
                    <a:pt x="0" y="429"/>
                  </a:lnTo>
                  <a:cubicBezTo>
                    <a:pt x="107" y="429"/>
                    <a:pt x="214" y="286"/>
                    <a:pt x="250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86C45C4F-D6CC-834C-B774-A35127B64E8A}"/>
                </a:ext>
              </a:extLst>
            </p:cNvPr>
            <p:cNvSpPr/>
            <p:nvPr/>
          </p:nvSpPr>
          <p:spPr>
            <a:xfrm>
              <a:off x="9796057" y="6207739"/>
              <a:ext cx="71" cy="143"/>
            </a:xfrm>
            <a:custGeom>
              <a:avLst/>
              <a:gdLst>
                <a:gd name="connsiteX0" fmla="*/ 72 w 71"/>
                <a:gd name="connsiteY0" fmla="*/ 143 h 143"/>
                <a:gd name="connsiteX1" fmla="*/ 72 w 71"/>
                <a:gd name="connsiteY1" fmla="*/ 107 h 143"/>
                <a:gd name="connsiteX2" fmla="*/ 0 w 71"/>
                <a:gd name="connsiteY2" fmla="*/ 0 h 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" h="143">
                  <a:moveTo>
                    <a:pt x="72" y="143"/>
                  </a:moveTo>
                  <a:lnTo>
                    <a:pt x="72" y="1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2F9F6ED-6899-794D-8018-F2C281BF083F}"/>
                </a:ext>
              </a:extLst>
            </p:cNvPr>
            <p:cNvSpPr/>
            <p:nvPr/>
          </p:nvSpPr>
          <p:spPr>
            <a:xfrm>
              <a:off x="9808273" y="6241708"/>
              <a:ext cx="428" cy="178"/>
            </a:xfrm>
            <a:custGeom>
              <a:avLst/>
              <a:gdLst>
                <a:gd name="connsiteX0" fmla="*/ 0 w 428"/>
                <a:gd name="connsiteY0" fmla="*/ 0 h 178"/>
                <a:gd name="connsiteX1" fmla="*/ 0 w 428"/>
                <a:gd name="connsiteY1" fmla="*/ 0 h 178"/>
                <a:gd name="connsiteX2" fmla="*/ 429 w 428"/>
                <a:gd name="connsiteY2" fmla="*/ 179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" h="178">
                  <a:moveTo>
                    <a:pt x="0" y="0"/>
                  </a:moveTo>
                  <a:lnTo>
                    <a:pt x="0" y="0"/>
                  </a:lnTo>
                  <a:lnTo>
                    <a:pt x="429" y="17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F4B47FC2-5CC7-304D-BF65-EEADFB5E6BC6}"/>
                </a:ext>
              </a:extLst>
            </p:cNvPr>
            <p:cNvSpPr/>
            <p:nvPr/>
          </p:nvSpPr>
          <p:spPr>
            <a:xfrm>
              <a:off x="9538417" y="5869412"/>
              <a:ext cx="428" cy="435"/>
            </a:xfrm>
            <a:custGeom>
              <a:avLst/>
              <a:gdLst>
                <a:gd name="connsiteX0" fmla="*/ 429 w 428"/>
                <a:gd name="connsiteY0" fmla="*/ 0 h 435"/>
                <a:gd name="connsiteX1" fmla="*/ 0 w 428"/>
                <a:gd name="connsiteY1" fmla="*/ 429 h 435"/>
                <a:gd name="connsiteX2" fmla="*/ 429 w 428"/>
                <a:gd name="connsiteY2" fmla="*/ 0 h 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" h="435">
                  <a:moveTo>
                    <a:pt x="429" y="0"/>
                  </a:moveTo>
                  <a:lnTo>
                    <a:pt x="0" y="429"/>
                  </a:lnTo>
                  <a:cubicBezTo>
                    <a:pt x="143" y="464"/>
                    <a:pt x="286" y="357"/>
                    <a:pt x="429" y="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3C967530-631D-D043-A9EE-95DA667FD41A}"/>
                </a:ext>
              </a:extLst>
            </p:cNvPr>
            <p:cNvSpPr/>
            <p:nvPr/>
          </p:nvSpPr>
          <p:spPr>
            <a:xfrm>
              <a:off x="9523487" y="5887093"/>
              <a:ext cx="35" cy="178"/>
            </a:xfrm>
            <a:custGeom>
              <a:avLst/>
              <a:gdLst>
                <a:gd name="connsiteX0" fmla="*/ 36 w 35"/>
                <a:gd name="connsiteY0" fmla="*/ 178 h 178"/>
                <a:gd name="connsiteX1" fmla="*/ 36 w 35"/>
                <a:gd name="connsiteY1" fmla="*/ 178 h 178"/>
                <a:gd name="connsiteX2" fmla="*/ 0 w 35"/>
                <a:gd name="connsiteY2" fmla="*/ 0 h 178"/>
                <a:gd name="connsiteX3" fmla="*/ 36 w 35"/>
                <a:gd name="connsiteY3" fmla="*/ 178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" h="178">
                  <a:moveTo>
                    <a:pt x="36" y="178"/>
                  </a:moveTo>
                  <a:lnTo>
                    <a:pt x="36" y="178"/>
                  </a:lnTo>
                  <a:cubicBezTo>
                    <a:pt x="36" y="107"/>
                    <a:pt x="36" y="35"/>
                    <a:pt x="0" y="0"/>
                  </a:cubicBezTo>
                  <a:lnTo>
                    <a:pt x="36" y="178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736CA071-0A86-0C47-9AF3-DDA4677A451D}"/>
                </a:ext>
              </a:extLst>
            </p:cNvPr>
            <p:cNvSpPr/>
            <p:nvPr/>
          </p:nvSpPr>
          <p:spPr>
            <a:xfrm>
              <a:off x="9321605" y="5995820"/>
              <a:ext cx="1143" cy="321"/>
            </a:xfrm>
            <a:custGeom>
              <a:avLst/>
              <a:gdLst>
                <a:gd name="connsiteX0" fmla="*/ 0 w 1143"/>
                <a:gd name="connsiteY0" fmla="*/ 0 h 321"/>
                <a:gd name="connsiteX1" fmla="*/ 1143 w 1143"/>
                <a:gd name="connsiteY1" fmla="*/ 321 h 321"/>
                <a:gd name="connsiteX2" fmla="*/ 0 w 1143"/>
                <a:gd name="connsiteY2" fmla="*/ 0 h 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321">
                  <a:moveTo>
                    <a:pt x="0" y="0"/>
                  </a:moveTo>
                  <a:cubicBezTo>
                    <a:pt x="0" y="143"/>
                    <a:pt x="321" y="250"/>
                    <a:pt x="1143" y="32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26A55FA4-2F06-EB45-A80C-9E1460853151}"/>
                </a:ext>
              </a:extLst>
            </p:cNvPr>
            <p:cNvSpPr/>
            <p:nvPr/>
          </p:nvSpPr>
          <p:spPr>
            <a:xfrm>
              <a:off x="9277920" y="6005679"/>
              <a:ext cx="107" cy="500"/>
            </a:xfrm>
            <a:custGeom>
              <a:avLst/>
              <a:gdLst>
                <a:gd name="connsiteX0" fmla="*/ 0 w 107"/>
                <a:gd name="connsiteY0" fmla="*/ 500 h 500"/>
                <a:gd name="connsiteX1" fmla="*/ 36 w 107"/>
                <a:gd name="connsiteY1" fmla="*/ 429 h 500"/>
                <a:gd name="connsiteX2" fmla="*/ 107 w 107"/>
                <a:gd name="connsiteY2" fmla="*/ 0 h 500"/>
                <a:gd name="connsiteX3" fmla="*/ 0 w 107"/>
                <a:gd name="connsiteY3" fmla="*/ 500 h 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" h="500">
                  <a:moveTo>
                    <a:pt x="0" y="500"/>
                  </a:moveTo>
                  <a:cubicBezTo>
                    <a:pt x="0" y="464"/>
                    <a:pt x="36" y="429"/>
                    <a:pt x="36" y="429"/>
                  </a:cubicBezTo>
                  <a:cubicBezTo>
                    <a:pt x="72" y="286"/>
                    <a:pt x="72" y="143"/>
                    <a:pt x="107" y="0"/>
                  </a:cubicBezTo>
                  <a:lnTo>
                    <a:pt x="0" y="50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3EF996FD-10A8-0B46-AD05-6F83659FD056}"/>
                </a:ext>
              </a:extLst>
            </p:cNvPr>
            <p:cNvSpPr/>
            <p:nvPr/>
          </p:nvSpPr>
          <p:spPr>
            <a:xfrm>
              <a:off x="9330320" y="6045077"/>
              <a:ext cx="3571" cy="106"/>
            </a:xfrm>
            <a:custGeom>
              <a:avLst/>
              <a:gdLst>
                <a:gd name="connsiteX0" fmla="*/ 0 w 3571"/>
                <a:gd name="connsiteY0" fmla="*/ 107 h 106"/>
                <a:gd name="connsiteX1" fmla="*/ 0 w 3571"/>
                <a:gd name="connsiteY1" fmla="*/ 107 h 106"/>
                <a:gd name="connsiteX2" fmla="*/ 0 w 3571"/>
                <a:gd name="connsiteY2" fmla="*/ 0 h 106"/>
                <a:gd name="connsiteX3" fmla="*/ 0 w 3571"/>
                <a:gd name="connsiteY3" fmla="*/ 107 h 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" h="106">
                  <a:moveTo>
                    <a:pt x="0" y="107"/>
                  </a:moveTo>
                  <a:lnTo>
                    <a:pt x="0" y="107"/>
                  </a:lnTo>
                  <a:cubicBezTo>
                    <a:pt x="0" y="72"/>
                    <a:pt x="0" y="36"/>
                    <a:pt x="0" y="0"/>
                  </a:cubicBezTo>
                  <a:lnTo>
                    <a:pt x="0" y="107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61722CD8-D0B1-A446-BC9C-56CAD392A94D}"/>
                </a:ext>
              </a:extLst>
            </p:cNvPr>
            <p:cNvSpPr/>
            <p:nvPr/>
          </p:nvSpPr>
          <p:spPr>
            <a:xfrm>
              <a:off x="9274018" y="6033798"/>
              <a:ext cx="74757" cy="44411"/>
            </a:xfrm>
            <a:custGeom>
              <a:avLst/>
              <a:gdLst>
                <a:gd name="connsiteX0" fmla="*/ 52658 w 74757"/>
                <a:gd name="connsiteY0" fmla="*/ 28923 h 44411"/>
                <a:gd name="connsiteX1" fmla="*/ 53837 w 74757"/>
                <a:gd name="connsiteY1" fmla="*/ 27673 h 44411"/>
                <a:gd name="connsiteX2" fmla="*/ 53801 w 74757"/>
                <a:gd name="connsiteY2" fmla="*/ 27780 h 44411"/>
                <a:gd name="connsiteX3" fmla="*/ 56873 w 74757"/>
                <a:gd name="connsiteY3" fmla="*/ 25816 h 44411"/>
                <a:gd name="connsiteX4" fmla="*/ 56552 w 74757"/>
                <a:gd name="connsiteY4" fmla="*/ 24494 h 44411"/>
                <a:gd name="connsiteX5" fmla="*/ 58373 w 74757"/>
                <a:gd name="connsiteY5" fmla="*/ 22137 h 44411"/>
                <a:gd name="connsiteX6" fmla="*/ 59659 w 74757"/>
                <a:gd name="connsiteY6" fmla="*/ 22315 h 44411"/>
                <a:gd name="connsiteX7" fmla="*/ 59624 w 74757"/>
                <a:gd name="connsiteY7" fmla="*/ 22530 h 44411"/>
                <a:gd name="connsiteX8" fmla="*/ 61374 w 74757"/>
                <a:gd name="connsiteY8" fmla="*/ 21137 h 44411"/>
                <a:gd name="connsiteX9" fmla="*/ 61624 w 74757"/>
                <a:gd name="connsiteY9" fmla="*/ 19351 h 44411"/>
                <a:gd name="connsiteX10" fmla="*/ 62160 w 74757"/>
                <a:gd name="connsiteY10" fmla="*/ 19529 h 44411"/>
                <a:gd name="connsiteX11" fmla="*/ 62624 w 74757"/>
                <a:gd name="connsiteY11" fmla="*/ 19993 h 44411"/>
                <a:gd name="connsiteX12" fmla="*/ 62588 w 74757"/>
                <a:gd name="connsiteY12" fmla="*/ 19565 h 44411"/>
                <a:gd name="connsiteX13" fmla="*/ 62660 w 74757"/>
                <a:gd name="connsiteY13" fmla="*/ 19672 h 44411"/>
                <a:gd name="connsiteX14" fmla="*/ 62553 w 74757"/>
                <a:gd name="connsiteY14" fmla="*/ 19208 h 44411"/>
                <a:gd name="connsiteX15" fmla="*/ 62303 w 74757"/>
                <a:gd name="connsiteY15" fmla="*/ 18958 h 44411"/>
                <a:gd name="connsiteX16" fmla="*/ 63910 w 74757"/>
                <a:gd name="connsiteY16" fmla="*/ 18922 h 44411"/>
                <a:gd name="connsiteX17" fmla="*/ 65803 w 74757"/>
                <a:gd name="connsiteY17" fmla="*/ 15672 h 44411"/>
                <a:gd name="connsiteX18" fmla="*/ 66089 w 74757"/>
                <a:gd name="connsiteY18" fmla="*/ 16850 h 44411"/>
                <a:gd name="connsiteX19" fmla="*/ 66624 w 74757"/>
                <a:gd name="connsiteY19" fmla="*/ 16208 h 44411"/>
                <a:gd name="connsiteX20" fmla="*/ 66374 w 74757"/>
                <a:gd name="connsiteY20" fmla="*/ 17065 h 44411"/>
                <a:gd name="connsiteX21" fmla="*/ 68768 w 74757"/>
                <a:gd name="connsiteY21" fmla="*/ 15136 h 44411"/>
                <a:gd name="connsiteX22" fmla="*/ 68625 w 74757"/>
                <a:gd name="connsiteY22" fmla="*/ 14564 h 44411"/>
                <a:gd name="connsiteX23" fmla="*/ 68732 w 74757"/>
                <a:gd name="connsiteY23" fmla="*/ 14600 h 44411"/>
                <a:gd name="connsiteX24" fmla="*/ 68589 w 74757"/>
                <a:gd name="connsiteY24" fmla="*/ 13743 h 44411"/>
                <a:gd name="connsiteX25" fmla="*/ 69839 w 74757"/>
                <a:gd name="connsiteY25" fmla="*/ 14493 h 44411"/>
                <a:gd name="connsiteX26" fmla="*/ 70875 w 74757"/>
                <a:gd name="connsiteY26" fmla="*/ 12885 h 44411"/>
                <a:gd name="connsiteX27" fmla="*/ 70411 w 74757"/>
                <a:gd name="connsiteY27" fmla="*/ 12421 h 44411"/>
                <a:gd name="connsiteX28" fmla="*/ 71125 w 74757"/>
                <a:gd name="connsiteY28" fmla="*/ 12278 h 44411"/>
                <a:gd name="connsiteX29" fmla="*/ 71661 w 74757"/>
                <a:gd name="connsiteY29" fmla="*/ 12885 h 44411"/>
                <a:gd name="connsiteX30" fmla="*/ 71554 w 74757"/>
                <a:gd name="connsiteY30" fmla="*/ 11457 h 44411"/>
                <a:gd name="connsiteX31" fmla="*/ 71804 w 74757"/>
                <a:gd name="connsiteY31" fmla="*/ 12528 h 44411"/>
                <a:gd name="connsiteX32" fmla="*/ 73018 w 74757"/>
                <a:gd name="connsiteY32" fmla="*/ 11385 h 44411"/>
                <a:gd name="connsiteX33" fmla="*/ 72196 w 74757"/>
                <a:gd name="connsiteY33" fmla="*/ 10135 h 44411"/>
                <a:gd name="connsiteX34" fmla="*/ 73304 w 74757"/>
                <a:gd name="connsiteY34" fmla="*/ 8921 h 44411"/>
                <a:gd name="connsiteX35" fmla="*/ 72697 w 74757"/>
                <a:gd name="connsiteY35" fmla="*/ 8492 h 44411"/>
                <a:gd name="connsiteX36" fmla="*/ 74518 w 74757"/>
                <a:gd name="connsiteY36" fmla="*/ 7242 h 44411"/>
                <a:gd name="connsiteX37" fmla="*/ 72875 w 74757"/>
                <a:gd name="connsiteY37" fmla="*/ 312 h 44411"/>
                <a:gd name="connsiteX38" fmla="*/ 70268 w 74757"/>
                <a:gd name="connsiteY38" fmla="*/ 170 h 44411"/>
                <a:gd name="connsiteX39" fmla="*/ 65410 w 74757"/>
                <a:gd name="connsiteY39" fmla="*/ 5706 h 44411"/>
                <a:gd name="connsiteX40" fmla="*/ 59552 w 74757"/>
                <a:gd name="connsiteY40" fmla="*/ 8706 h 44411"/>
                <a:gd name="connsiteX41" fmla="*/ 56302 w 74757"/>
                <a:gd name="connsiteY41" fmla="*/ 11457 h 44411"/>
                <a:gd name="connsiteX42" fmla="*/ 54694 w 74757"/>
                <a:gd name="connsiteY42" fmla="*/ 13635 h 44411"/>
                <a:gd name="connsiteX43" fmla="*/ 54087 w 74757"/>
                <a:gd name="connsiteY43" fmla="*/ 13278 h 44411"/>
                <a:gd name="connsiteX44" fmla="*/ 53480 w 74757"/>
                <a:gd name="connsiteY44" fmla="*/ 13886 h 44411"/>
                <a:gd name="connsiteX45" fmla="*/ 53409 w 74757"/>
                <a:gd name="connsiteY45" fmla="*/ 13743 h 44411"/>
                <a:gd name="connsiteX46" fmla="*/ 52765 w 74757"/>
                <a:gd name="connsiteY46" fmla="*/ 14671 h 44411"/>
                <a:gd name="connsiteX47" fmla="*/ 52694 w 74757"/>
                <a:gd name="connsiteY47" fmla="*/ 14493 h 44411"/>
                <a:gd name="connsiteX48" fmla="*/ 52337 w 74757"/>
                <a:gd name="connsiteY48" fmla="*/ 14814 h 44411"/>
                <a:gd name="connsiteX49" fmla="*/ 52266 w 74757"/>
                <a:gd name="connsiteY49" fmla="*/ 14564 h 44411"/>
                <a:gd name="connsiteX50" fmla="*/ 50694 w 74757"/>
                <a:gd name="connsiteY50" fmla="*/ 15886 h 44411"/>
                <a:gd name="connsiteX51" fmla="*/ 51123 w 74757"/>
                <a:gd name="connsiteY51" fmla="*/ 16493 h 44411"/>
                <a:gd name="connsiteX52" fmla="*/ 48372 w 74757"/>
                <a:gd name="connsiteY52" fmla="*/ 17815 h 44411"/>
                <a:gd name="connsiteX53" fmla="*/ 48301 w 74757"/>
                <a:gd name="connsiteY53" fmla="*/ 17636 h 44411"/>
                <a:gd name="connsiteX54" fmla="*/ 45086 w 74757"/>
                <a:gd name="connsiteY54" fmla="*/ 20065 h 44411"/>
                <a:gd name="connsiteX55" fmla="*/ 44765 w 74757"/>
                <a:gd name="connsiteY55" fmla="*/ 19601 h 44411"/>
                <a:gd name="connsiteX56" fmla="*/ 44300 w 74757"/>
                <a:gd name="connsiteY56" fmla="*/ 21922 h 44411"/>
                <a:gd name="connsiteX57" fmla="*/ 43372 w 74757"/>
                <a:gd name="connsiteY57" fmla="*/ 21244 h 44411"/>
                <a:gd name="connsiteX58" fmla="*/ 43050 w 74757"/>
                <a:gd name="connsiteY58" fmla="*/ 22494 h 44411"/>
                <a:gd name="connsiteX59" fmla="*/ 43122 w 74757"/>
                <a:gd name="connsiteY59" fmla="*/ 22172 h 44411"/>
                <a:gd name="connsiteX60" fmla="*/ 42157 w 74757"/>
                <a:gd name="connsiteY60" fmla="*/ 22923 h 44411"/>
                <a:gd name="connsiteX61" fmla="*/ 42943 w 74757"/>
                <a:gd name="connsiteY61" fmla="*/ 23922 h 44411"/>
                <a:gd name="connsiteX62" fmla="*/ 41693 w 74757"/>
                <a:gd name="connsiteY62" fmla="*/ 23208 h 44411"/>
                <a:gd name="connsiteX63" fmla="*/ 42157 w 74757"/>
                <a:gd name="connsiteY63" fmla="*/ 24101 h 44411"/>
                <a:gd name="connsiteX64" fmla="*/ 39050 w 74757"/>
                <a:gd name="connsiteY64" fmla="*/ 22887 h 44411"/>
                <a:gd name="connsiteX65" fmla="*/ 29584 w 74757"/>
                <a:gd name="connsiteY65" fmla="*/ 27494 h 44411"/>
                <a:gd name="connsiteX66" fmla="*/ 29155 w 74757"/>
                <a:gd name="connsiteY66" fmla="*/ 26852 h 44411"/>
                <a:gd name="connsiteX67" fmla="*/ 28441 w 74757"/>
                <a:gd name="connsiteY67" fmla="*/ 27780 h 44411"/>
                <a:gd name="connsiteX68" fmla="*/ 28262 w 74757"/>
                <a:gd name="connsiteY68" fmla="*/ 28387 h 44411"/>
                <a:gd name="connsiteX69" fmla="*/ 27905 w 74757"/>
                <a:gd name="connsiteY69" fmla="*/ 27816 h 44411"/>
                <a:gd name="connsiteX70" fmla="*/ 27513 w 74757"/>
                <a:gd name="connsiteY70" fmla="*/ 28495 h 44411"/>
                <a:gd name="connsiteX71" fmla="*/ 26905 w 74757"/>
                <a:gd name="connsiteY71" fmla="*/ 27994 h 44411"/>
                <a:gd name="connsiteX72" fmla="*/ 23333 w 74757"/>
                <a:gd name="connsiteY72" fmla="*/ 29888 h 44411"/>
                <a:gd name="connsiteX73" fmla="*/ 16904 w 74757"/>
                <a:gd name="connsiteY73" fmla="*/ 32638 h 44411"/>
                <a:gd name="connsiteX74" fmla="*/ 8474 w 74757"/>
                <a:gd name="connsiteY74" fmla="*/ 33995 h 44411"/>
                <a:gd name="connsiteX75" fmla="*/ 8224 w 74757"/>
                <a:gd name="connsiteY75" fmla="*/ 34388 h 44411"/>
                <a:gd name="connsiteX76" fmla="*/ 5760 w 74757"/>
                <a:gd name="connsiteY76" fmla="*/ 34781 h 44411"/>
                <a:gd name="connsiteX77" fmla="*/ 1116 w 74757"/>
                <a:gd name="connsiteY77" fmla="*/ 36639 h 44411"/>
                <a:gd name="connsiteX78" fmla="*/ 4581 w 74757"/>
                <a:gd name="connsiteY78" fmla="*/ 43996 h 44411"/>
                <a:gd name="connsiteX79" fmla="*/ 4545 w 74757"/>
                <a:gd name="connsiteY79" fmla="*/ 44247 h 44411"/>
                <a:gd name="connsiteX80" fmla="*/ 7760 w 74757"/>
                <a:gd name="connsiteY80" fmla="*/ 43103 h 44411"/>
                <a:gd name="connsiteX81" fmla="*/ 9403 w 74757"/>
                <a:gd name="connsiteY81" fmla="*/ 43389 h 44411"/>
                <a:gd name="connsiteX82" fmla="*/ 9403 w 74757"/>
                <a:gd name="connsiteY82" fmla="*/ 43532 h 44411"/>
                <a:gd name="connsiteX83" fmla="*/ 12010 w 74757"/>
                <a:gd name="connsiteY83" fmla="*/ 42854 h 44411"/>
                <a:gd name="connsiteX84" fmla="*/ 11903 w 74757"/>
                <a:gd name="connsiteY84" fmla="*/ 43461 h 44411"/>
                <a:gd name="connsiteX85" fmla="*/ 13475 w 74757"/>
                <a:gd name="connsiteY85" fmla="*/ 43425 h 44411"/>
                <a:gd name="connsiteX86" fmla="*/ 17547 w 74757"/>
                <a:gd name="connsiteY86" fmla="*/ 41103 h 44411"/>
                <a:gd name="connsiteX87" fmla="*/ 17547 w 74757"/>
                <a:gd name="connsiteY87" fmla="*/ 41353 h 44411"/>
                <a:gd name="connsiteX88" fmla="*/ 18618 w 74757"/>
                <a:gd name="connsiteY88" fmla="*/ 40389 h 44411"/>
                <a:gd name="connsiteX89" fmla="*/ 18761 w 74757"/>
                <a:gd name="connsiteY89" fmla="*/ 40568 h 44411"/>
                <a:gd name="connsiteX90" fmla="*/ 20726 w 74757"/>
                <a:gd name="connsiteY90" fmla="*/ 39425 h 44411"/>
                <a:gd name="connsiteX91" fmla="*/ 20940 w 74757"/>
                <a:gd name="connsiteY91" fmla="*/ 39960 h 44411"/>
                <a:gd name="connsiteX92" fmla="*/ 22012 w 74757"/>
                <a:gd name="connsiteY92" fmla="*/ 39496 h 44411"/>
                <a:gd name="connsiteX93" fmla="*/ 21547 w 74757"/>
                <a:gd name="connsiteY93" fmla="*/ 39496 h 44411"/>
                <a:gd name="connsiteX94" fmla="*/ 23190 w 74757"/>
                <a:gd name="connsiteY94" fmla="*/ 38925 h 44411"/>
                <a:gd name="connsiteX95" fmla="*/ 24691 w 74757"/>
                <a:gd name="connsiteY95" fmla="*/ 35746 h 44411"/>
                <a:gd name="connsiteX96" fmla="*/ 25119 w 74757"/>
                <a:gd name="connsiteY96" fmla="*/ 36281 h 44411"/>
                <a:gd name="connsiteX97" fmla="*/ 25405 w 74757"/>
                <a:gd name="connsiteY97" fmla="*/ 37424 h 44411"/>
                <a:gd name="connsiteX98" fmla="*/ 27084 w 74757"/>
                <a:gd name="connsiteY98" fmla="*/ 37174 h 44411"/>
                <a:gd name="connsiteX99" fmla="*/ 27334 w 74757"/>
                <a:gd name="connsiteY99" fmla="*/ 37781 h 44411"/>
                <a:gd name="connsiteX100" fmla="*/ 29477 w 74757"/>
                <a:gd name="connsiteY100" fmla="*/ 36674 h 44411"/>
                <a:gd name="connsiteX101" fmla="*/ 31263 w 74757"/>
                <a:gd name="connsiteY101" fmla="*/ 36710 h 44411"/>
                <a:gd name="connsiteX102" fmla="*/ 31942 w 74757"/>
                <a:gd name="connsiteY102" fmla="*/ 37388 h 44411"/>
                <a:gd name="connsiteX103" fmla="*/ 32441 w 74757"/>
                <a:gd name="connsiteY103" fmla="*/ 36496 h 44411"/>
                <a:gd name="connsiteX104" fmla="*/ 33085 w 74757"/>
                <a:gd name="connsiteY104" fmla="*/ 37281 h 44411"/>
                <a:gd name="connsiteX105" fmla="*/ 36513 w 74757"/>
                <a:gd name="connsiteY105" fmla="*/ 36103 h 44411"/>
                <a:gd name="connsiteX106" fmla="*/ 37192 w 74757"/>
                <a:gd name="connsiteY106" fmla="*/ 34460 h 44411"/>
                <a:gd name="connsiteX107" fmla="*/ 38228 w 74757"/>
                <a:gd name="connsiteY107" fmla="*/ 35210 h 44411"/>
                <a:gd name="connsiteX108" fmla="*/ 38014 w 74757"/>
                <a:gd name="connsiteY108" fmla="*/ 35174 h 44411"/>
                <a:gd name="connsiteX109" fmla="*/ 38192 w 74757"/>
                <a:gd name="connsiteY109" fmla="*/ 35781 h 44411"/>
                <a:gd name="connsiteX110" fmla="*/ 40085 w 74757"/>
                <a:gd name="connsiteY110" fmla="*/ 34388 h 44411"/>
                <a:gd name="connsiteX111" fmla="*/ 39514 w 74757"/>
                <a:gd name="connsiteY111" fmla="*/ 33995 h 44411"/>
                <a:gd name="connsiteX112" fmla="*/ 40228 w 74757"/>
                <a:gd name="connsiteY112" fmla="*/ 33745 h 44411"/>
                <a:gd name="connsiteX113" fmla="*/ 40300 w 74757"/>
                <a:gd name="connsiteY113" fmla="*/ 34281 h 44411"/>
                <a:gd name="connsiteX114" fmla="*/ 41443 w 74757"/>
                <a:gd name="connsiteY114" fmla="*/ 34103 h 44411"/>
                <a:gd name="connsiteX115" fmla="*/ 41014 w 74757"/>
                <a:gd name="connsiteY115" fmla="*/ 33567 h 44411"/>
                <a:gd name="connsiteX116" fmla="*/ 42479 w 74757"/>
                <a:gd name="connsiteY116" fmla="*/ 33460 h 44411"/>
                <a:gd name="connsiteX117" fmla="*/ 42050 w 74757"/>
                <a:gd name="connsiteY117" fmla="*/ 32424 h 44411"/>
                <a:gd name="connsiteX118" fmla="*/ 45122 w 74757"/>
                <a:gd name="connsiteY118" fmla="*/ 32424 h 44411"/>
                <a:gd name="connsiteX119" fmla="*/ 45122 w 74757"/>
                <a:gd name="connsiteY119" fmla="*/ 31459 h 44411"/>
                <a:gd name="connsiteX120" fmla="*/ 45443 w 74757"/>
                <a:gd name="connsiteY120" fmla="*/ 32031 h 44411"/>
                <a:gd name="connsiteX121" fmla="*/ 46979 w 74757"/>
                <a:gd name="connsiteY121" fmla="*/ 32066 h 44411"/>
                <a:gd name="connsiteX122" fmla="*/ 46729 w 74757"/>
                <a:gd name="connsiteY122" fmla="*/ 31173 h 44411"/>
                <a:gd name="connsiteX123" fmla="*/ 47836 w 74757"/>
                <a:gd name="connsiteY123" fmla="*/ 30137 h 44411"/>
                <a:gd name="connsiteX124" fmla="*/ 47551 w 74757"/>
                <a:gd name="connsiteY124" fmla="*/ 28995 h 44411"/>
                <a:gd name="connsiteX125" fmla="*/ 47729 w 74757"/>
                <a:gd name="connsiteY125" fmla="*/ 29602 h 44411"/>
                <a:gd name="connsiteX126" fmla="*/ 48086 w 74757"/>
                <a:gd name="connsiteY126" fmla="*/ 29138 h 44411"/>
                <a:gd name="connsiteX127" fmla="*/ 48729 w 74757"/>
                <a:gd name="connsiteY127" fmla="*/ 29709 h 44411"/>
                <a:gd name="connsiteX128" fmla="*/ 48872 w 74757"/>
                <a:gd name="connsiteY128" fmla="*/ 30531 h 44411"/>
                <a:gd name="connsiteX129" fmla="*/ 48979 w 74757"/>
                <a:gd name="connsiteY129" fmla="*/ 29173 h 44411"/>
                <a:gd name="connsiteX130" fmla="*/ 50801 w 74757"/>
                <a:gd name="connsiteY130" fmla="*/ 28959 h 44411"/>
                <a:gd name="connsiteX131" fmla="*/ 51873 w 74757"/>
                <a:gd name="connsiteY131" fmla="*/ 27780 h 44411"/>
                <a:gd name="connsiteX132" fmla="*/ 52658 w 74757"/>
                <a:gd name="connsiteY132" fmla="*/ 28923 h 44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4757" h="44411">
                  <a:moveTo>
                    <a:pt x="52658" y="28923"/>
                  </a:moveTo>
                  <a:cubicBezTo>
                    <a:pt x="52587" y="28173"/>
                    <a:pt x="53159" y="27244"/>
                    <a:pt x="53837" y="27673"/>
                  </a:cubicBezTo>
                  <a:lnTo>
                    <a:pt x="53801" y="27780"/>
                  </a:lnTo>
                  <a:cubicBezTo>
                    <a:pt x="55373" y="27709"/>
                    <a:pt x="55337" y="25673"/>
                    <a:pt x="56873" y="25816"/>
                  </a:cubicBezTo>
                  <a:cubicBezTo>
                    <a:pt x="56445" y="25209"/>
                    <a:pt x="57195" y="25209"/>
                    <a:pt x="56552" y="24494"/>
                  </a:cubicBezTo>
                  <a:cubicBezTo>
                    <a:pt x="57159" y="23065"/>
                    <a:pt x="59588" y="24887"/>
                    <a:pt x="58373" y="22137"/>
                  </a:cubicBezTo>
                  <a:cubicBezTo>
                    <a:pt x="58766" y="21672"/>
                    <a:pt x="59338" y="22351"/>
                    <a:pt x="59659" y="22315"/>
                  </a:cubicBezTo>
                  <a:lnTo>
                    <a:pt x="59624" y="22530"/>
                  </a:lnTo>
                  <a:cubicBezTo>
                    <a:pt x="60409" y="21744"/>
                    <a:pt x="60659" y="21530"/>
                    <a:pt x="61374" y="21137"/>
                  </a:cubicBezTo>
                  <a:cubicBezTo>
                    <a:pt x="61552" y="20672"/>
                    <a:pt x="60838" y="19493"/>
                    <a:pt x="61624" y="19351"/>
                  </a:cubicBezTo>
                  <a:cubicBezTo>
                    <a:pt x="61731" y="19922"/>
                    <a:pt x="61909" y="19672"/>
                    <a:pt x="62160" y="19529"/>
                  </a:cubicBezTo>
                  <a:cubicBezTo>
                    <a:pt x="62052" y="19708"/>
                    <a:pt x="62124" y="19886"/>
                    <a:pt x="62624" y="19993"/>
                  </a:cubicBezTo>
                  <a:cubicBezTo>
                    <a:pt x="62553" y="19815"/>
                    <a:pt x="62588" y="19708"/>
                    <a:pt x="62588" y="19565"/>
                  </a:cubicBezTo>
                  <a:cubicBezTo>
                    <a:pt x="62624" y="19601"/>
                    <a:pt x="62660" y="19636"/>
                    <a:pt x="62660" y="19672"/>
                  </a:cubicBezTo>
                  <a:cubicBezTo>
                    <a:pt x="62910" y="19244"/>
                    <a:pt x="62767" y="19172"/>
                    <a:pt x="62553" y="19208"/>
                  </a:cubicBezTo>
                  <a:cubicBezTo>
                    <a:pt x="62517" y="19136"/>
                    <a:pt x="62445" y="19065"/>
                    <a:pt x="62303" y="18958"/>
                  </a:cubicBezTo>
                  <a:cubicBezTo>
                    <a:pt x="63088" y="19279"/>
                    <a:pt x="63338" y="18172"/>
                    <a:pt x="63910" y="18922"/>
                  </a:cubicBezTo>
                  <a:cubicBezTo>
                    <a:pt x="64874" y="17958"/>
                    <a:pt x="65124" y="16636"/>
                    <a:pt x="65803" y="15672"/>
                  </a:cubicBezTo>
                  <a:cubicBezTo>
                    <a:pt x="66196" y="15993"/>
                    <a:pt x="66232" y="16493"/>
                    <a:pt x="66089" y="16850"/>
                  </a:cubicBezTo>
                  <a:lnTo>
                    <a:pt x="66624" y="16208"/>
                  </a:lnTo>
                  <a:cubicBezTo>
                    <a:pt x="67017" y="16779"/>
                    <a:pt x="66482" y="16814"/>
                    <a:pt x="66374" y="17065"/>
                  </a:cubicBezTo>
                  <a:cubicBezTo>
                    <a:pt x="67803" y="17386"/>
                    <a:pt x="67267" y="14993"/>
                    <a:pt x="68768" y="15136"/>
                  </a:cubicBezTo>
                  <a:lnTo>
                    <a:pt x="68625" y="14564"/>
                  </a:lnTo>
                  <a:lnTo>
                    <a:pt x="68732" y="14600"/>
                  </a:lnTo>
                  <a:cubicBezTo>
                    <a:pt x="68553" y="14386"/>
                    <a:pt x="68518" y="13921"/>
                    <a:pt x="68589" y="13743"/>
                  </a:cubicBezTo>
                  <a:cubicBezTo>
                    <a:pt x="69089" y="14136"/>
                    <a:pt x="69446" y="14850"/>
                    <a:pt x="69839" y="14493"/>
                  </a:cubicBezTo>
                  <a:cubicBezTo>
                    <a:pt x="70554" y="14707"/>
                    <a:pt x="70661" y="13493"/>
                    <a:pt x="70875" y="12885"/>
                  </a:cubicBezTo>
                  <a:cubicBezTo>
                    <a:pt x="70589" y="12993"/>
                    <a:pt x="70446" y="12671"/>
                    <a:pt x="70411" y="12421"/>
                  </a:cubicBezTo>
                  <a:cubicBezTo>
                    <a:pt x="70625" y="12243"/>
                    <a:pt x="71125" y="12600"/>
                    <a:pt x="71125" y="12278"/>
                  </a:cubicBezTo>
                  <a:lnTo>
                    <a:pt x="71661" y="12885"/>
                  </a:lnTo>
                  <a:cubicBezTo>
                    <a:pt x="71089" y="12350"/>
                    <a:pt x="71697" y="11778"/>
                    <a:pt x="71554" y="11457"/>
                  </a:cubicBezTo>
                  <a:cubicBezTo>
                    <a:pt x="72054" y="11814"/>
                    <a:pt x="71554" y="12136"/>
                    <a:pt x="71804" y="12528"/>
                  </a:cubicBezTo>
                  <a:cubicBezTo>
                    <a:pt x="72625" y="11778"/>
                    <a:pt x="72196" y="12136"/>
                    <a:pt x="73018" y="11385"/>
                  </a:cubicBezTo>
                  <a:cubicBezTo>
                    <a:pt x="73089" y="10528"/>
                    <a:pt x="72447" y="10850"/>
                    <a:pt x="72196" y="10135"/>
                  </a:cubicBezTo>
                  <a:cubicBezTo>
                    <a:pt x="72482" y="9671"/>
                    <a:pt x="72518" y="8921"/>
                    <a:pt x="73304" y="8921"/>
                  </a:cubicBezTo>
                  <a:lnTo>
                    <a:pt x="72697" y="8492"/>
                  </a:lnTo>
                  <a:cubicBezTo>
                    <a:pt x="73054" y="7420"/>
                    <a:pt x="73554" y="7099"/>
                    <a:pt x="74518" y="7242"/>
                  </a:cubicBezTo>
                  <a:cubicBezTo>
                    <a:pt x="75268" y="2634"/>
                    <a:pt x="74125" y="956"/>
                    <a:pt x="72875" y="312"/>
                  </a:cubicBezTo>
                  <a:cubicBezTo>
                    <a:pt x="71625" y="-295"/>
                    <a:pt x="70268" y="170"/>
                    <a:pt x="70268" y="170"/>
                  </a:cubicBezTo>
                  <a:cubicBezTo>
                    <a:pt x="67232" y="741"/>
                    <a:pt x="67553" y="3206"/>
                    <a:pt x="65410" y="5706"/>
                  </a:cubicBezTo>
                  <a:cubicBezTo>
                    <a:pt x="62981" y="7206"/>
                    <a:pt x="61517" y="6456"/>
                    <a:pt x="59552" y="8706"/>
                  </a:cubicBezTo>
                  <a:cubicBezTo>
                    <a:pt x="58338" y="9421"/>
                    <a:pt x="57338" y="10528"/>
                    <a:pt x="56302" y="11457"/>
                  </a:cubicBezTo>
                  <a:cubicBezTo>
                    <a:pt x="56409" y="12742"/>
                    <a:pt x="54837" y="12457"/>
                    <a:pt x="54694" y="13635"/>
                  </a:cubicBezTo>
                  <a:lnTo>
                    <a:pt x="54087" y="13278"/>
                  </a:lnTo>
                  <a:cubicBezTo>
                    <a:pt x="54052" y="13671"/>
                    <a:pt x="53909" y="14029"/>
                    <a:pt x="53480" y="13886"/>
                  </a:cubicBezTo>
                  <a:lnTo>
                    <a:pt x="53409" y="13743"/>
                  </a:lnTo>
                  <a:cubicBezTo>
                    <a:pt x="53337" y="14350"/>
                    <a:pt x="52801" y="14350"/>
                    <a:pt x="52765" y="14671"/>
                  </a:cubicBezTo>
                  <a:lnTo>
                    <a:pt x="52694" y="14493"/>
                  </a:lnTo>
                  <a:lnTo>
                    <a:pt x="52337" y="14814"/>
                  </a:lnTo>
                  <a:lnTo>
                    <a:pt x="52266" y="14564"/>
                  </a:lnTo>
                  <a:cubicBezTo>
                    <a:pt x="51980" y="15386"/>
                    <a:pt x="51373" y="15743"/>
                    <a:pt x="50694" y="15886"/>
                  </a:cubicBezTo>
                  <a:lnTo>
                    <a:pt x="51123" y="16493"/>
                  </a:lnTo>
                  <a:cubicBezTo>
                    <a:pt x="49551" y="16457"/>
                    <a:pt x="49908" y="18065"/>
                    <a:pt x="48372" y="17815"/>
                  </a:cubicBezTo>
                  <a:lnTo>
                    <a:pt x="48301" y="17636"/>
                  </a:lnTo>
                  <a:cubicBezTo>
                    <a:pt x="47979" y="20172"/>
                    <a:pt x="45515" y="17636"/>
                    <a:pt x="45086" y="20065"/>
                  </a:cubicBezTo>
                  <a:cubicBezTo>
                    <a:pt x="45158" y="19779"/>
                    <a:pt x="44836" y="19779"/>
                    <a:pt x="44765" y="19601"/>
                  </a:cubicBezTo>
                  <a:cubicBezTo>
                    <a:pt x="44229" y="20136"/>
                    <a:pt x="43621" y="20601"/>
                    <a:pt x="44300" y="21922"/>
                  </a:cubicBezTo>
                  <a:cubicBezTo>
                    <a:pt x="43836" y="22172"/>
                    <a:pt x="43693" y="21708"/>
                    <a:pt x="43372" y="21244"/>
                  </a:cubicBezTo>
                  <a:cubicBezTo>
                    <a:pt x="43693" y="21815"/>
                    <a:pt x="43407" y="22280"/>
                    <a:pt x="43050" y="22494"/>
                  </a:cubicBezTo>
                  <a:lnTo>
                    <a:pt x="43122" y="22172"/>
                  </a:lnTo>
                  <a:lnTo>
                    <a:pt x="42157" y="22923"/>
                  </a:lnTo>
                  <a:lnTo>
                    <a:pt x="42943" y="23922"/>
                  </a:lnTo>
                  <a:cubicBezTo>
                    <a:pt x="42229" y="23887"/>
                    <a:pt x="42121" y="22672"/>
                    <a:pt x="41693" y="23208"/>
                  </a:cubicBezTo>
                  <a:lnTo>
                    <a:pt x="42157" y="24101"/>
                  </a:lnTo>
                  <a:cubicBezTo>
                    <a:pt x="41264" y="24316"/>
                    <a:pt x="40121" y="23173"/>
                    <a:pt x="39050" y="22887"/>
                  </a:cubicBezTo>
                  <a:cubicBezTo>
                    <a:pt x="35764" y="24030"/>
                    <a:pt x="33334" y="27923"/>
                    <a:pt x="29584" y="27494"/>
                  </a:cubicBezTo>
                  <a:lnTo>
                    <a:pt x="29155" y="26852"/>
                  </a:lnTo>
                  <a:cubicBezTo>
                    <a:pt x="28691" y="25851"/>
                    <a:pt x="28941" y="28709"/>
                    <a:pt x="28441" y="27780"/>
                  </a:cubicBezTo>
                  <a:lnTo>
                    <a:pt x="28262" y="28387"/>
                  </a:lnTo>
                  <a:cubicBezTo>
                    <a:pt x="28084" y="28245"/>
                    <a:pt x="27798" y="28137"/>
                    <a:pt x="27905" y="27816"/>
                  </a:cubicBezTo>
                  <a:cubicBezTo>
                    <a:pt x="27548" y="27888"/>
                    <a:pt x="27620" y="28066"/>
                    <a:pt x="27513" y="28495"/>
                  </a:cubicBezTo>
                  <a:lnTo>
                    <a:pt x="26905" y="27994"/>
                  </a:lnTo>
                  <a:cubicBezTo>
                    <a:pt x="25441" y="27959"/>
                    <a:pt x="24798" y="29674"/>
                    <a:pt x="23333" y="29888"/>
                  </a:cubicBezTo>
                  <a:cubicBezTo>
                    <a:pt x="21226" y="29138"/>
                    <a:pt x="18547" y="31388"/>
                    <a:pt x="16904" y="32638"/>
                  </a:cubicBezTo>
                  <a:cubicBezTo>
                    <a:pt x="14761" y="35067"/>
                    <a:pt x="10617" y="31495"/>
                    <a:pt x="8474" y="33995"/>
                  </a:cubicBezTo>
                  <a:cubicBezTo>
                    <a:pt x="8367" y="33852"/>
                    <a:pt x="8224" y="34245"/>
                    <a:pt x="8224" y="34388"/>
                  </a:cubicBezTo>
                  <a:lnTo>
                    <a:pt x="5760" y="34781"/>
                  </a:lnTo>
                  <a:cubicBezTo>
                    <a:pt x="5760" y="34781"/>
                    <a:pt x="2795" y="35281"/>
                    <a:pt x="1116" y="36639"/>
                  </a:cubicBezTo>
                  <a:cubicBezTo>
                    <a:pt x="-527" y="37996"/>
                    <a:pt x="-1062" y="40353"/>
                    <a:pt x="4581" y="43996"/>
                  </a:cubicBezTo>
                  <a:lnTo>
                    <a:pt x="4545" y="44247"/>
                  </a:lnTo>
                  <a:cubicBezTo>
                    <a:pt x="6081" y="44568"/>
                    <a:pt x="7046" y="44532"/>
                    <a:pt x="7760" y="43103"/>
                  </a:cubicBezTo>
                  <a:cubicBezTo>
                    <a:pt x="8224" y="44532"/>
                    <a:pt x="8939" y="42997"/>
                    <a:pt x="9403" y="43389"/>
                  </a:cubicBezTo>
                  <a:lnTo>
                    <a:pt x="9403" y="43532"/>
                  </a:lnTo>
                  <a:cubicBezTo>
                    <a:pt x="10010" y="42210"/>
                    <a:pt x="11403" y="44068"/>
                    <a:pt x="12010" y="42854"/>
                  </a:cubicBezTo>
                  <a:cubicBezTo>
                    <a:pt x="12010" y="42961"/>
                    <a:pt x="12082" y="43389"/>
                    <a:pt x="11903" y="43461"/>
                  </a:cubicBezTo>
                  <a:cubicBezTo>
                    <a:pt x="12475" y="43139"/>
                    <a:pt x="13225" y="42568"/>
                    <a:pt x="13475" y="43425"/>
                  </a:cubicBezTo>
                  <a:cubicBezTo>
                    <a:pt x="14868" y="42818"/>
                    <a:pt x="17011" y="42711"/>
                    <a:pt x="17547" y="41103"/>
                  </a:cubicBezTo>
                  <a:lnTo>
                    <a:pt x="17547" y="41353"/>
                  </a:lnTo>
                  <a:cubicBezTo>
                    <a:pt x="17797" y="40282"/>
                    <a:pt x="18190" y="41032"/>
                    <a:pt x="18618" y="40389"/>
                  </a:cubicBezTo>
                  <a:cubicBezTo>
                    <a:pt x="18690" y="40496"/>
                    <a:pt x="18726" y="40532"/>
                    <a:pt x="18761" y="40568"/>
                  </a:cubicBezTo>
                  <a:cubicBezTo>
                    <a:pt x="19047" y="39496"/>
                    <a:pt x="20369" y="39925"/>
                    <a:pt x="20726" y="39425"/>
                  </a:cubicBezTo>
                  <a:lnTo>
                    <a:pt x="20940" y="39960"/>
                  </a:lnTo>
                  <a:lnTo>
                    <a:pt x="22012" y="39496"/>
                  </a:lnTo>
                  <a:lnTo>
                    <a:pt x="21547" y="39496"/>
                  </a:lnTo>
                  <a:cubicBezTo>
                    <a:pt x="21226" y="37924"/>
                    <a:pt x="22690" y="40210"/>
                    <a:pt x="23190" y="38925"/>
                  </a:cubicBezTo>
                  <a:cubicBezTo>
                    <a:pt x="24012" y="38853"/>
                    <a:pt x="23655" y="35281"/>
                    <a:pt x="24691" y="35746"/>
                  </a:cubicBezTo>
                  <a:cubicBezTo>
                    <a:pt x="24798" y="34924"/>
                    <a:pt x="24762" y="36996"/>
                    <a:pt x="25119" y="36281"/>
                  </a:cubicBezTo>
                  <a:cubicBezTo>
                    <a:pt x="25405" y="37067"/>
                    <a:pt x="25048" y="36853"/>
                    <a:pt x="25405" y="37424"/>
                  </a:cubicBezTo>
                  <a:cubicBezTo>
                    <a:pt x="25834" y="36853"/>
                    <a:pt x="26584" y="37924"/>
                    <a:pt x="27084" y="37174"/>
                  </a:cubicBezTo>
                  <a:lnTo>
                    <a:pt x="27334" y="37781"/>
                  </a:lnTo>
                  <a:cubicBezTo>
                    <a:pt x="27798" y="36353"/>
                    <a:pt x="29263" y="37960"/>
                    <a:pt x="29477" y="36674"/>
                  </a:cubicBezTo>
                  <a:cubicBezTo>
                    <a:pt x="30191" y="35817"/>
                    <a:pt x="30763" y="38246"/>
                    <a:pt x="31263" y="36710"/>
                  </a:cubicBezTo>
                  <a:lnTo>
                    <a:pt x="31942" y="37388"/>
                  </a:lnTo>
                  <a:cubicBezTo>
                    <a:pt x="32406" y="37353"/>
                    <a:pt x="31834" y="36281"/>
                    <a:pt x="32441" y="36496"/>
                  </a:cubicBezTo>
                  <a:cubicBezTo>
                    <a:pt x="32620" y="37031"/>
                    <a:pt x="33156" y="36674"/>
                    <a:pt x="33085" y="37281"/>
                  </a:cubicBezTo>
                  <a:cubicBezTo>
                    <a:pt x="34406" y="37675"/>
                    <a:pt x="34656" y="35317"/>
                    <a:pt x="36513" y="36103"/>
                  </a:cubicBezTo>
                  <a:cubicBezTo>
                    <a:pt x="36371" y="34996"/>
                    <a:pt x="37299" y="35317"/>
                    <a:pt x="37192" y="34460"/>
                  </a:cubicBezTo>
                  <a:cubicBezTo>
                    <a:pt x="37406" y="34888"/>
                    <a:pt x="38549" y="33960"/>
                    <a:pt x="38228" y="35210"/>
                  </a:cubicBezTo>
                  <a:cubicBezTo>
                    <a:pt x="38192" y="35317"/>
                    <a:pt x="38085" y="35353"/>
                    <a:pt x="38014" y="35174"/>
                  </a:cubicBezTo>
                  <a:lnTo>
                    <a:pt x="38192" y="35781"/>
                  </a:lnTo>
                  <a:cubicBezTo>
                    <a:pt x="39442" y="36567"/>
                    <a:pt x="39264" y="34567"/>
                    <a:pt x="40085" y="34388"/>
                  </a:cubicBezTo>
                  <a:cubicBezTo>
                    <a:pt x="39764" y="34281"/>
                    <a:pt x="39514" y="34496"/>
                    <a:pt x="39514" y="33995"/>
                  </a:cubicBezTo>
                  <a:lnTo>
                    <a:pt x="40228" y="33745"/>
                  </a:lnTo>
                  <a:lnTo>
                    <a:pt x="40300" y="34281"/>
                  </a:lnTo>
                  <a:lnTo>
                    <a:pt x="41443" y="34103"/>
                  </a:lnTo>
                  <a:lnTo>
                    <a:pt x="41014" y="33567"/>
                  </a:lnTo>
                  <a:cubicBezTo>
                    <a:pt x="41657" y="33638"/>
                    <a:pt x="42300" y="34567"/>
                    <a:pt x="42479" y="33460"/>
                  </a:cubicBezTo>
                  <a:cubicBezTo>
                    <a:pt x="42514" y="32852"/>
                    <a:pt x="41621" y="32888"/>
                    <a:pt x="42050" y="32424"/>
                  </a:cubicBezTo>
                  <a:cubicBezTo>
                    <a:pt x="42907" y="32531"/>
                    <a:pt x="44193" y="32674"/>
                    <a:pt x="45122" y="32424"/>
                  </a:cubicBezTo>
                  <a:cubicBezTo>
                    <a:pt x="44693" y="31781"/>
                    <a:pt x="44943" y="31709"/>
                    <a:pt x="45122" y="31459"/>
                  </a:cubicBezTo>
                  <a:lnTo>
                    <a:pt x="45443" y="32031"/>
                  </a:lnTo>
                  <a:cubicBezTo>
                    <a:pt x="45908" y="30781"/>
                    <a:pt x="46408" y="33138"/>
                    <a:pt x="46979" y="32066"/>
                  </a:cubicBezTo>
                  <a:lnTo>
                    <a:pt x="46729" y="31173"/>
                  </a:lnTo>
                  <a:cubicBezTo>
                    <a:pt x="46944" y="29638"/>
                    <a:pt x="47765" y="32138"/>
                    <a:pt x="47836" y="30137"/>
                  </a:cubicBezTo>
                  <a:cubicBezTo>
                    <a:pt x="47551" y="30424"/>
                    <a:pt x="47015" y="28959"/>
                    <a:pt x="47551" y="28995"/>
                  </a:cubicBezTo>
                  <a:lnTo>
                    <a:pt x="47729" y="29602"/>
                  </a:lnTo>
                  <a:cubicBezTo>
                    <a:pt x="47908" y="29352"/>
                    <a:pt x="47872" y="29102"/>
                    <a:pt x="48086" y="29138"/>
                  </a:cubicBezTo>
                  <a:cubicBezTo>
                    <a:pt x="48122" y="29495"/>
                    <a:pt x="48444" y="29995"/>
                    <a:pt x="48729" y="29709"/>
                  </a:cubicBezTo>
                  <a:lnTo>
                    <a:pt x="48872" y="30531"/>
                  </a:lnTo>
                  <a:lnTo>
                    <a:pt x="48979" y="29173"/>
                  </a:lnTo>
                  <a:cubicBezTo>
                    <a:pt x="49801" y="29495"/>
                    <a:pt x="50194" y="28316"/>
                    <a:pt x="50801" y="28959"/>
                  </a:cubicBezTo>
                  <a:cubicBezTo>
                    <a:pt x="50801" y="28959"/>
                    <a:pt x="52087" y="28745"/>
                    <a:pt x="51873" y="27780"/>
                  </a:cubicBezTo>
                  <a:cubicBezTo>
                    <a:pt x="51801" y="28316"/>
                    <a:pt x="52480" y="28209"/>
                    <a:pt x="52658" y="2892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434BFCEC-C1C1-9542-A9C0-7624AD81DC0D}"/>
                </a:ext>
              </a:extLst>
            </p:cNvPr>
            <p:cNvSpPr/>
            <p:nvPr/>
          </p:nvSpPr>
          <p:spPr>
            <a:xfrm>
              <a:off x="9320854" y="6065793"/>
              <a:ext cx="107" cy="464"/>
            </a:xfrm>
            <a:custGeom>
              <a:avLst/>
              <a:gdLst>
                <a:gd name="connsiteX0" fmla="*/ 0 w 107"/>
                <a:gd name="connsiteY0" fmla="*/ 0 h 464"/>
                <a:gd name="connsiteX1" fmla="*/ 0 w 107"/>
                <a:gd name="connsiteY1" fmla="*/ 0 h 464"/>
                <a:gd name="connsiteX2" fmla="*/ 107 w 107"/>
                <a:gd name="connsiteY2" fmla="*/ 464 h 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" h="464">
                  <a:moveTo>
                    <a:pt x="0" y="0"/>
                  </a:moveTo>
                  <a:lnTo>
                    <a:pt x="0" y="0"/>
                  </a:lnTo>
                  <a:lnTo>
                    <a:pt x="107" y="464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13EAA46F-AC22-6741-83A5-5F3326FB7DF8}"/>
                </a:ext>
              </a:extLst>
            </p:cNvPr>
            <p:cNvSpPr/>
            <p:nvPr/>
          </p:nvSpPr>
          <p:spPr>
            <a:xfrm>
              <a:off x="9339464" y="6096404"/>
              <a:ext cx="51" cy="71"/>
            </a:xfrm>
            <a:custGeom>
              <a:avLst/>
              <a:gdLst>
                <a:gd name="connsiteX0" fmla="*/ 36 w 51"/>
                <a:gd name="connsiteY0" fmla="*/ 72 h 71"/>
                <a:gd name="connsiteX1" fmla="*/ 36 w 51"/>
                <a:gd name="connsiteY1" fmla="*/ 72 h 71"/>
                <a:gd name="connsiteX2" fmla="*/ 0 w 51"/>
                <a:gd name="connsiteY2" fmla="*/ 0 h 71"/>
                <a:gd name="connsiteX3" fmla="*/ 36 w 51"/>
                <a:gd name="connsiteY3" fmla="*/ 72 h 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71">
                  <a:moveTo>
                    <a:pt x="36" y="72"/>
                  </a:moveTo>
                  <a:cubicBezTo>
                    <a:pt x="36" y="72"/>
                    <a:pt x="71" y="72"/>
                    <a:pt x="36" y="72"/>
                  </a:cubicBezTo>
                  <a:cubicBezTo>
                    <a:pt x="0" y="36"/>
                    <a:pt x="0" y="36"/>
                    <a:pt x="0" y="0"/>
                  </a:cubicBezTo>
                  <a:lnTo>
                    <a:pt x="36" y="72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6BD359DD-8180-6B4B-882D-82EC322AA79B}"/>
                </a:ext>
              </a:extLst>
            </p:cNvPr>
            <p:cNvSpPr/>
            <p:nvPr/>
          </p:nvSpPr>
          <p:spPr>
            <a:xfrm>
              <a:off x="9325968" y="6085434"/>
              <a:ext cx="26068" cy="49933"/>
            </a:xfrm>
            <a:custGeom>
              <a:avLst/>
              <a:gdLst>
                <a:gd name="connsiteX0" fmla="*/ 25783 w 26068"/>
                <a:gd name="connsiteY0" fmla="*/ 8470 h 49933"/>
                <a:gd name="connsiteX1" fmla="*/ 26069 w 26068"/>
                <a:gd name="connsiteY1" fmla="*/ 7506 h 49933"/>
                <a:gd name="connsiteX2" fmla="*/ 24747 w 26068"/>
                <a:gd name="connsiteY2" fmla="*/ 6791 h 49933"/>
                <a:gd name="connsiteX3" fmla="*/ 24926 w 26068"/>
                <a:gd name="connsiteY3" fmla="*/ 5791 h 49933"/>
                <a:gd name="connsiteX4" fmla="*/ 24212 w 26068"/>
                <a:gd name="connsiteY4" fmla="*/ 5613 h 49933"/>
                <a:gd name="connsiteX5" fmla="*/ 24997 w 26068"/>
                <a:gd name="connsiteY5" fmla="*/ 4505 h 49933"/>
                <a:gd name="connsiteX6" fmla="*/ 17961 w 26068"/>
                <a:gd name="connsiteY6" fmla="*/ 397 h 49933"/>
                <a:gd name="connsiteX7" fmla="*/ 17068 w 26068"/>
                <a:gd name="connsiteY7" fmla="*/ 5112 h 49933"/>
                <a:gd name="connsiteX8" fmla="*/ 14282 w 26068"/>
                <a:gd name="connsiteY8" fmla="*/ 8434 h 49933"/>
                <a:gd name="connsiteX9" fmla="*/ 13532 w 26068"/>
                <a:gd name="connsiteY9" fmla="*/ 11078 h 49933"/>
                <a:gd name="connsiteX10" fmla="*/ 13746 w 26068"/>
                <a:gd name="connsiteY10" fmla="*/ 12935 h 49933"/>
                <a:gd name="connsiteX11" fmla="*/ 13103 w 26068"/>
                <a:gd name="connsiteY11" fmla="*/ 12864 h 49933"/>
                <a:gd name="connsiteX12" fmla="*/ 13067 w 26068"/>
                <a:gd name="connsiteY12" fmla="*/ 13435 h 49933"/>
                <a:gd name="connsiteX13" fmla="*/ 12889 w 26068"/>
                <a:gd name="connsiteY13" fmla="*/ 13363 h 49933"/>
                <a:gd name="connsiteX14" fmla="*/ 12996 w 26068"/>
                <a:gd name="connsiteY14" fmla="*/ 14149 h 49933"/>
                <a:gd name="connsiteX15" fmla="*/ 12817 w 26068"/>
                <a:gd name="connsiteY15" fmla="*/ 14078 h 49933"/>
                <a:gd name="connsiteX16" fmla="*/ 12782 w 26068"/>
                <a:gd name="connsiteY16" fmla="*/ 14399 h 49933"/>
                <a:gd name="connsiteX17" fmla="*/ 12567 w 26068"/>
                <a:gd name="connsiteY17" fmla="*/ 14256 h 49933"/>
                <a:gd name="connsiteX18" fmla="*/ 12317 w 26068"/>
                <a:gd name="connsiteY18" fmla="*/ 15578 h 49933"/>
                <a:gd name="connsiteX19" fmla="*/ 13032 w 26068"/>
                <a:gd name="connsiteY19" fmla="*/ 15864 h 49933"/>
                <a:gd name="connsiteX20" fmla="*/ 11996 w 26068"/>
                <a:gd name="connsiteY20" fmla="*/ 17507 h 49933"/>
                <a:gd name="connsiteX21" fmla="*/ 11817 w 26068"/>
                <a:gd name="connsiteY21" fmla="*/ 17435 h 49933"/>
                <a:gd name="connsiteX22" fmla="*/ 11281 w 26068"/>
                <a:gd name="connsiteY22" fmla="*/ 19972 h 49933"/>
                <a:gd name="connsiteX23" fmla="*/ 10746 w 26068"/>
                <a:gd name="connsiteY23" fmla="*/ 19793 h 49933"/>
                <a:gd name="connsiteX24" fmla="*/ 12031 w 26068"/>
                <a:gd name="connsiteY24" fmla="*/ 21400 h 49933"/>
                <a:gd name="connsiteX25" fmla="*/ 10960 w 26068"/>
                <a:gd name="connsiteY25" fmla="*/ 21257 h 49933"/>
                <a:gd name="connsiteX26" fmla="*/ 11603 w 26068"/>
                <a:gd name="connsiteY26" fmla="*/ 22150 h 49933"/>
                <a:gd name="connsiteX27" fmla="*/ 11424 w 26068"/>
                <a:gd name="connsiteY27" fmla="*/ 21936 h 49933"/>
                <a:gd name="connsiteX28" fmla="*/ 11317 w 26068"/>
                <a:gd name="connsiteY28" fmla="*/ 22721 h 49933"/>
                <a:gd name="connsiteX29" fmla="*/ 12496 w 26068"/>
                <a:gd name="connsiteY29" fmla="*/ 23079 h 49933"/>
                <a:gd name="connsiteX30" fmla="*/ 11210 w 26068"/>
                <a:gd name="connsiteY30" fmla="*/ 23043 h 49933"/>
                <a:gd name="connsiteX31" fmla="*/ 12139 w 26068"/>
                <a:gd name="connsiteY31" fmla="*/ 23436 h 49933"/>
                <a:gd name="connsiteX32" fmla="*/ 9281 w 26068"/>
                <a:gd name="connsiteY32" fmla="*/ 23722 h 49933"/>
                <a:gd name="connsiteX33" fmla="*/ 6924 w 26068"/>
                <a:gd name="connsiteY33" fmla="*/ 29972 h 49933"/>
                <a:gd name="connsiteX34" fmla="*/ 6173 w 26068"/>
                <a:gd name="connsiteY34" fmla="*/ 29758 h 49933"/>
                <a:gd name="connsiteX35" fmla="*/ 6495 w 26068"/>
                <a:gd name="connsiteY35" fmla="*/ 30616 h 49933"/>
                <a:gd name="connsiteX36" fmla="*/ 6852 w 26068"/>
                <a:gd name="connsiteY36" fmla="*/ 31044 h 49933"/>
                <a:gd name="connsiteX37" fmla="*/ 6209 w 26068"/>
                <a:gd name="connsiteY37" fmla="*/ 30865 h 49933"/>
                <a:gd name="connsiteX38" fmla="*/ 6495 w 26068"/>
                <a:gd name="connsiteY38" fmla="*/ 31401 h 49933"/>
                <a:gd name="connsiteX39" fmla="*/ 5781 w 26068"/>
                <a:gd name="connsiteY39" fmla="*/ 31330 h 49933"/>
                <a:gd name="connsiteX40" fmla="*/ 5245 w 26068"/>
                <a:gd name="connsiteY40" fmla="*/ 33866 h 49933"/>
                <a:gd name="connsiteX41" fmla="*/ 4066 w 26068"/>
                <a:gd name="connsiteY41" fmla="*/ 38152 h 49933"/>
                <a:gd name="connsiteX42" fmla="*/ 1101 w 26068"/>
                <a:gd name="connsiteY42" fmla="*/ 42724 h 49933"/>
                <a:gd name="connsiteX43" fmla="*/ 1316 w 26068"/>
                <a:gd name="connsiteY43" fmla="*/ 43046 h 49933"/>
                <a:gd name="connsiteX44" fmla="*/ 530 w 26068"/>
                <a:gd name="connsiteY44" fmla="*/ 44439 h 49933"/>
                <a:gd name="connsiteX45" fmla="*/ 7852 w 26068"/>
                <a:gd name="connsiteY45" fmla="*/ 49689 h 49933"/>
                <a:gd name="connsiteX46" fmla="*/ 8067 w 26068"/>
                <a:gd name="connsiteY46" fmla="*/ 49832 h 49933"/>
                <a:gd name="connsiteX47" fmla="*/ 8424 w 26068"/>
                <a:gd name="connsiteY47" fmla="*/ 47796 h 49933"/>
                <a:gd name="connsiteX48" fmla="*/ 9388 w 26068"/>
                <a:gd name="connsiteY48" fmla="*/ 47225 h 49933"/>
                <a:gd name="connsiteX49" fmla="*/ 9496 w 26068"/>
                <a:gd name="connsiteY49" fmla="*/ 47296 h 49933"/>
                <a:gd name="connsiteX50" fmla="*/ 10067 w 26068"/>
                <a:gd name="connsiteY50" fmla="*/ 45796 h 49933"/>
                <a:gd name="connsiteX51" fmla="*/ 10531 w 26068"/>
                <a:gd name="connsiteY51" fmla="*/ 46153 h 49933"/>
                <a:gd name="connsiteX52" fmla="*/ 11210 w 26068"/>
                <a:gd name="connsiteY52" fmla="*/ 45474 h 49933"/>
                <a:gd name="connsiteX53" fmla="*/ 11174 w 26068"/>
                <a:gd name="connsiteY53" fmla="*/ 42510 h 49933"/>
                <a:gd name="connsiteX54" fmla="*/ 11388 w 26068"/>
                <a:gd name="connsiteY54" fmla="*/ 42653 h 49933"/>
                <a:gd name="connsiteX55" fmla="*/ 11138 w 26068"/>
                <a:gd name="connsiteY55" fmla="*/ 41688 h 49933"/>
                <a:gd name="connsiteX56" fmla="*/ 11353 w 26068"/>
                <a:gd name="connsiteY56" fmla="*/ 41724 h 49933"/>
                <a:gd name="connsiteX57" fmla="*/ 11388 w 26068"/>
                <a:gd name="connsiteY57" fmla="*/ 40295 h 49933"/>
                <a:gd name="connsiteX58" fmla="*/ 11924 w 26068"/>
                <a:gd name="connsiteY58" fmla="*/ 40510 h 49933"/>
                <a:gd name="connsiteX59" fmla="*/ 12067 w 26068"/>
                <a:gd name="connsiteY59" fmla="*/ 39795 h 49933"/>
                <a:gd name="connsiteX60" fmla="*/ 11853 w 26068"/>
                <a:gd name="connsiteY60" fmla="*/ 39974 h 49933"/>
                <a:gd name="connsiteX61" fmla="*/ 12246 w 26068"/>
                <a:gd name="connsiteY61" fmla="*/ 39009 h 49933"/>
                <a:gd name="connsiteX62" fmla="*/ 10531 w 26068"/>
                <a:gd name="connsiteY62" fmla="*/ 36652 h 49933"/>
                <a:gd name="connsiteX63" fmla="*/ 11174 w 26068"/>
                <a:gd name="connsiteY63" fmla="*/ 36759 h 49933"/>
                <a:gd name="connsiteX64" fmla="*/ 12246 w 26068"/>
                <a:gd name="connsiteY64" fmla="*/ 37295 h 49933"/>
                <a:gd name="connsiteX65" fmla="*/ 12924 w 26068"/>
                <a:gd name="connsiteY65" fmla="*/ 36509 h 49933"/>
                <a:gd name="connsiteX66" fmla="*/ 13532 w 26068"/>
                <a:gd name="connsiteY66" fmla="*/ 36759 h 49933"/>
                <a:gd name="connsiteX67" fmla="*/ 13853 w 26068"/>
                <a:gd name="connsiteY67" fmla="*/ 35330 h 49933"/>
                <a:gd name="connsiteX68" fmla="*/ 14853 w 26068"/>
                <a:gd name="connsiteY68" fmla="*/ 34688 h 49933"/>
                <a:gd name="connsiteX69" fmla="*/ 15746 w 26068"/>
                <a:gd name="connsiteY69" fmla="*/ 34830 h 49933"/>
                <a:gd name="connsiteX70" fmla="*/ 15353 w 26068"/>
                <a:gd name="connsiteY70" fmla="*/ 34152 h 49933"/>
                <a:gd name="connsiteX71" fmla="*/ 16318 w 26068"/>
                <a:gd name="connsiteY71" fmla="*/ 34366 h 49933"/>
                <a:gd name="connsiteX72" fmla="*/ 17389 w 26068"/>
                <a:gd name="connsiteY72" fmla="*/ 32473 h 49933"/>
                <a:gd name="connsiteX73" fmla="*/ 16568 w 26068"/>
                <a:gd name="connsiteY73" fmla="*/ 31294 h 49933"/>
                <a:gd name="connsiteX74" fmla="*/ 17711 w 26068"/>
                <a:gd name="connsiteY74" fmla="*/ 31401 h 49933"/>
                <a:gd name="connsiteX75" fmla="*/ 17568 w 26068"/>
                <a:gd name="connsiteY75" fmla="*/ 31437 h 49933"/>
                <a:gd name="connsiteX76" fmla="*/ 18139 w 26068"/>
                <a:gd name="connsiteY76" fmla="*/ 31758 h 49933"/>
                <a:gd name="connsiteX77" fmla="*/ 18246 w 26068"/>
                <a:gd name="connsiteY77" fmla="*/ 30330 h 49933"/>
                <a:gd name="connsiteX78" fmla="*/ 17604 w 26068"/>
                <a:gd name="connsiteY78" fmla="*/ 30294 h 49933"/>
                <a:gd name="connsiteX79" fmla="*/ 17854 w 26068"/>
                <a:gd name="connsiteY79" fmla="*/ 29937 h 49933"/>
                <a:gd name="connsiteX80" fmla="*/ 18318 w 26068"/>
                <a:gd name="connsiteY80" fmla="*/ 30223 h 49933"/>
                <a:gd name="connsiteX81" fmla="*/ 18854 w 26068"/>
                <a:gd name="connsiteY81" fmla="*/ 29758 h 49933"/>
                <a:gd name="connsiteX82" fmla="*/ 18211 w 26068"/>
                <a:gd name="connsiteY82" fmla="*/ 29580 h 49933"/>
                <a:gd name="connsiteX83" fmla="*/ 19032 w 26068"/>
                <a:gd name="connsiteY83" fmla="*/ 29044 h 49933"/>
                <a:gd name="connsiteX84" fmla="*/ 18032 w 26068"/>
                <a:gd name="connsiteY84" fmla="*/ 28579 h 49933"/>
                <a:gd name="connsiteX85" fmla="*/ 19925 w 26068"/>
                <a:gd name="connsiteY85" fmla="*/ 27615 h 49933"/>
                <a:gd name="connsiteX86" fmla="*/ 19211 w 26068"/>
                <a:gd name="connsiteY86" fmla="*/ 27044 h 49933"/>
                <a:gd name="connsiteX87" fmla="*/ 19818 w 26068"/>
                <a:gd name="connsiteY87" fmla="*/ 27294 h 49933"/>
                <a:gd name="connsiteX88" fmla="*/ 20783 w 26068"/>
                <a:gd name="connsiteY88" fmla="*/ 26865 h 49933"/>
                <a:gd name="connsiteX89" fmla="*/ 19997 w 26068"/>
                <a:gd name="connsiteY89" fmla="*/ 26401 h 49933"/>
                <a:gd name="connsiteX90" fmla="*/ 19961 w 26068"/>
                <a:gd name="connsiteY90" fmla="*/ 25436 h 49933"/>
                <a:gd name="connsiteX91" fmla="*/ 18997 w 26068"/>
                <a:gd name="connsiteY91" fmla="*/ 24829 h 49933"/>
                <a:gd name="connsiteX92" fmla="*/ 19532 w 26068"/>
                <a:gd name="connsiteY92" fmla="*/ 25151 h 49933"/>
                <a:gd name="connsiteX93" fmla="*/ 19425 w 26068"/>
                <a:gd name="connsiteY93" fmla="*/ 24758 h 49933"/>
                <a:gd name="connsiteX94" fmla="*/ 20247 w 26068"/>
                <a:gd name="connsiteY94" fmla="*/ 24901 h 49933"/>
                <a:gd name="connsiteX95" fmla="*/ 20890 w 26068"/>
                <a:gd name="connsiteY95" fmla="*/ 25365 h 49933"/>
                <a:gd name="connsiteX96" fmla="*/ 19997 w 26068"/>
                <a:gd name="connsiteY96" fmla="*/ 24507 h 49933"/>
                <a:gd name="connsiteX97" fmla="*/ 21068 w 26068"/>
                <a:gd name="connsiteY97" fmla="*/ 23865 h 49933"/>
                <a:gd name="connsiteX98" fmla="*/ 20925 w 26068"/>
                <a:gd name="connsiteY98" fmla="*/ 22829 h 49933"/>
                <a:gd name="connsiteX99" fmla="*/ 22390 w 26068"/>
                <a:gd name="connsiteY99" fmla="*/ 23329 h 49933"/>
                <a:gd name="connsiteX100" fmla="*/ 22318 w 26068"/>
                <a:gd name="connsiteY100" fmla="*/ 22257 h 49933"/>
                <a:gd name="connsiteX101" fmla="*/ 22390 w 26068"/>
                <a:gd name="connsiteY101" fmla="*/ 22329 h 49933"/>
                <a:gd name="connsiteX102" fmla="*/ 23140 w 26068"/>
                <a:gd name="connsiteY102" fmla="*/ 20329 h 49933"/>
                <a:gd name="connsiteX103" fmla="*/ 22068 w 26068"/>
                <a:gd name="connsiteY103" fmla="*/ 19578 h 49933"/>
                <a:gd name="connsiteX104" fmla="*/ 21818 w 26068"/>
                <a:gd name="connsiteY104" fmla="*/ 17650 h 49933"/>
                <a:gd name="connsiteX105" fmla="*/ 22819 w 26068"/>
                <a:gd name="connsiteY105" fmla="*/ 17435 h 49933"/>
                <a:gd name="connsiteX106" fmla="*/ 22926 w 26068"/>
                <a:gd name="connsiteY106" fmla="*/ 17578 h 49933"/>
                <a:gd name="connsiteX107" fmla="*/ 23283 w 26068"/>
                <a:gd name="connsiteY107" fmla="*/ 16292 h 49933"/>
                <a:gd name="connsiteX108" fmla="*/ 22354 w 26068"/>
                <a:gd name="connsiteY108" fmla="*/ 15113 h 49933"/>
                <a:gd name="connsiteX109" fmla="*/ 22854 w 26068"/>
                <a:gd name="connsiteY109" fmla="*/ 15113 h 49933"/>
                <a:gd name="connsiteX110" fmla="*/ 23497 w 26068"/>
                <a:gd name="connsiteY110" fmla="*/ 15292 h 49933"/>
                <a:gd name="connsiteX111" fmla="*/ 23211 w 26068"/>
                <a:gd name="connsiteY111" fmla="*/ 15042 h 49933"/>
                <a:gd name="connsiteX112" fmla="*/ 23354 w 26068"/>
                <a:gd name="connsiteY112" fmla="*/ 15078 h 49933"/>
                <a:gd name="connsiteX113" fmla="*/ 22997 w 26068"/>
                <a:gd name="connsiteY113" fmla="*/ 14828 h 49933"/>
                <a:gd name="connsiteX114" fmla="*/ 22676 w 26068"/>
                <a:gd name="connsiteY114" fmla="*/ 14721 h 49933"/>
                <a:gd name="connsiteX115" fmla="*/ 23819 w 26068"/>
                <a:gd name="connsiteY115" fmla="*/ 14328 h 49933"/>
                <a:gd name="connsiteX116" fmla="*/ 23211 w 26068"/>
                <a:gd name="connsiteY116" fmla="*/ 11828 h 49933"/>
                <a:gd name="connsiteX117" fmla="*/ 24104 w 26068"/>
                <a:gd name="connsiteY117" fmla="*/ 12542 h 49933"/>
                <a:gd name="connsiteX118" fmla="*/ 24140 w 26068"/>
                <a:gd name="connsiteY118" fmla="*/ 12042 h 49933"/>
                <a:gd name="connsiteX119" fmla="*/ 24462 w 26068"/>
                <a:gd name="connsiteY119" fmla="*/ 12649 h 49933"/>
                <a:gd name="connsiteX120" fmla="*/ 25105 w 26068"/>
                <a:gd name="connsiteY120" fmla="*/ 10935 h 49933"/>
                <a:gd name="connsiteX121" fmla="*/ 24640 w 26068"/>
                <a:gd name="connsiteY121" fmla="*/ 10577 h 49933"/>
                <a:gd name="connsiteX122" fmla="*/ 24747 w 26068"/>
                <a:gd name="connsiteY122" fmla="*/ 10577 h 49933"/>
                <a:gd name="connsiteX123" fmla="*/ 24140 w 26068"/>
                <a:gd name="connsiteY123" fmla="*/ 10042 h 49933"/>
                <a:gd name="connsiteX124" fmla="*/ 25533 w 26068"/>
                <a:gd name="connsiteY124" fmla="*/ 10291 h 49933"/>
                <a:gd name="connsiteX125" fmla="*/ 25390 w 26068"/>
                <a:gd name="connsiteY125" fmla="*/ 9041 h 49933"/>
                <a:gd name="connsiteX126" fmla="*/ 24783 w 26068"/>
                <a:gd name="connsiteY126" fmla="*/ 8827 h 49933"/>
                <a:gd name="connsiteX127" fmla="*/ 25247 w 26068"/>
                <a:gd name="connsiteY127" fmla="*/ 8613 h 49933"/>
                <a:gd name="connsiteX128" fmla="*/ 25998 w 26068"/>
                <a:gd name="connsiteY128" fmla="*/ 8934 h 49933"/>
                <a:gd name="connsiteX129" fmla="*/ 25140 w 26068"/>
                <a:gd name="connsiteY129" fmla="*/ 8005 h 49933"/>
                <a:gd name="connsiteX130" fmla="*/ 25783 w 26068"/>
                <a:gd name="connsiteY130" fmla="*/ 8470 h 49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26068" h="49933">
                  <a:moveTo>
                    <a:pt x="25783" y="8470"/>
                  </a:moveTo>
                  <a:cubicBezTo>
                    <a:pt x="25998" y="7827"/>
                    <a:pt x="25890" y="8148"/>
                    <a:pt x="26069" y="7506"/>
                  </a:cubicBezTo>
                  <a:cubicBezTo>
                    <a:pt x="25640" y="6934"/>
                    <a:pt x="25319" y="7255"/>
                    <a:pt x="24747" y="6791"/>
                  </a:cubicBezTo>
                  <a:cubicBezTo>
                    <a:pt x="24712" y="6434"/>
                    <a:pt x="24319" y="5934"/>
                    <a:pt x="24926" y="5791"/>
                  </a:cubicBezTo>
                  <a:lnTo>
                    <a:pt x="24212" y="5613"/>
                  </a:lnTo>
                  <a:cubicBezTo>
                    <a:pt x="23926" y="4862"/>
                    <a:pt x="24140" y="4577"/>
                    <a:pt x="24997" y="4505"/>
                  </a:cubicBezTo>
                  <a:cubicBezTo>
                    <a:pt x="21318" y="-1888"/>
                    <a:pt x="17961" y="397"/>
                    <a:pt x="17961" y="397"/>
                  </a:cubicBezTo>
                  <a:cubicBezTo>
                    <a:pt x="15782" y="1326"/>
                    <a:pt x="17389" y="3005"/>
                    <a:pt x="17068" y="5112"/>
                  </a:cubicBezTo>
                  <a:cubicBezTo>
                    <a:pt x="15996" y="6613"/>
                    <a:pt x="14532" y="6470"/>
                    <a:pt x="14282" y="8434"/>
                  </a:cubicBezTo>
                  <a:cubicBezTo>
                    <a:pt x="13817" y="9220"/>
                    <a:pt x="13746" y="10220"/>
                    <a:pt x="13532" y="11078"/>
                  </a:cubicBezTo>
                  <a:cubicBezTo>
                    <a:pt x="14389" y="11899"/>
                    <a:pt x="13103" y="12113"/>
                    <a:pt x="13746" y="12935"/>
                  </a:cubicBezTo>
                  <a:lnTo>
                    <a:pt x="13103" y="12864"/>
                  </a:lnTo>
                  <a:cubicBezTo>
                    <a:pt x="13317" y="13149"/>
                    <a:pt x="13424" y="13399"/>
                    <a:pt x="13067" y="13435"/>
                  </a:cubicBezTo>
                  <a:lnTo>
                    <a:pt x="12889" y="13363"/>
                  </a:lnTo>
                  <a:cubicBezTo>
                    <a:pt x="13210" y="13792"/>
                    <a:pt x="12853" y="13935"/>
                    <a:pt x="12996" y="14149"/>
                  </a:cubicBezTo>
                  <a:lnTo>
                    <a:pt x="12817" y="14078"/>
                  </a:lnTo>
                  <a:lnTo>
                    <a:pt x="12782" y="14399"/>
                  </a:lnTo>
                  <a:lnTo>
                    <a:pt x="12567" y="14256"/>
                  </a:lnTo>
                  <a:cubicBezTo>
                    <a:pt x="12853" y="14864"/>
                    <a:pt x="12710" y="15292"/>
                    <a:pt x="12317" y="15578"/>
                  </a:cubicBezTo>
                  <a:lnTo>
                    <a:pt x="13032" y="15864"/>
                  </a:lnTo>
                  <a:cubicBezTo>
                    <a:pt x="11924" y="16292"/>
                    <a:pt x="13210" y="17221"/>
                    <a:pt x="11996" y="17507"/>
                  </a:cubicBezTo>
                  <a:lnTo>
                    <a:pt x="11817" y="17435"/>
                  </a:lnTo>
                  <a:cubicBezTo>
                    <a:pt x="13246" y="19114"/>
                    <a:pt x="9960" y="18292"/>
                    <a:pt x="11281" y="19972"/>
                  </a:cubicBezTo>
                  <a:cubicBezTo>
                    <a:pt x="11103" y="19757"/>
                    <a:pt x="10888" y="19864"/>
                    <a:pt x="10746" y="19793"/>
                  </a:cubicBezTo>
                  <a:cubicBezTo>
                    <a:pt x="10746" y="20293"/>
                    <a:pt x="10674" y="20793"/>
                    <a:pt x="12031" y="21400"/>
                  </a:cubicBezTo>
                  <a:cubicBezTo>
                    <a:pt x="11889" y="21686"/>
                    <a:pt x="11496" y="21471"/>
                    <a:pt x="10960" y="21257"/>
                  </a:cubicBezTo>
                  <a:cubicBezTo>
                    <a:pt x="11567" y="21507"/>
                    <a:pt x="11674" y="21900"/>
                    <a:pt x="11603" y="22150"/>
                  </a:cubicBezTo>
                  <a:lnTo>
                    <a:pt x="11424" y="21936"/>
                  </a:lnTo>
                  <a:lnTo>
                    <a:pt x="11317" y="22721"/>
                  </a:lnTo>
                  <a:lnTo>
                    <a:pt x="12496" y="23079"/>
                  </a:lnTo>
                  <a:cubicBezTo>
                    <a:pt x="11996" y="23293"/>
                    <a:pt x="11103" y="22579"/>
                    <a:pt x="11210" y="23043"/>
                  </a:cubicBezTo>
                  <a:lnTo>
                    <a:pt x="12139" y="23436"/>
                  </a:lnTo>
                  <a:cubicBezTo>
                    <a:pt x="11746" y="23865"/>
                    <a:pt x="10210" y="23543"/>
                    <a:pt x="9281" y="23722"/>
                  </a:cubicBezTo>
                  <a:cubicBezTo>
                    <a:pt x="7995" y="25579"/>
                    <a:pt x="9388" y="28794"/>
                    <a:pt x="6924" y="29972"/>
                  </a:cubicBezTo>
                  <a:lnTo>
                    <a:pt x="6173" y="29758"/>
                  </a:lnTo>
                  <a:cubicBezTo>
                    <a:pt x="5138" y="29330"/>
                    <a:pt x="7460" y="30937"/>
                    <a:pt x="6495" y="30616"/>
                  </a:cubicBezTo>
                  <a:lnTo>
                    <a:pt x="6852" y="31044"/>
                  </a:lnTo>
                  <a:cubicBezTo>
                    <a:pt x="6638" y="31008"/>
                    <a:pt x="6388" y="31080"/>
                    <a:pt x="6209" y="30865"/>
                  </a:cubicBezTo>
                  <a:cubicBezTo>
                    <a:pt x="6066" y="31044"/>
                    <a:pt x="6245" y="31116"/>
                    <a:pt x="6495" y="31401"/>
                  </a:cubicBezTo>
                  <a:lnTo>
                    <a:pt x="5781" y="31330"/>
                  </a:lnTo>
                  <a:cubicBezTo>
                    <a:pt x="4923" y="31901"/>
                    <a:pt x="5852" y="33152"/>
                    <a:pt x="5245" y="33866"/>
                  </a:cubicBezTo>
                  <a:cubicBezTo>
                    <a:pt x="3495" y="34295"/>
                    <a:pt x="3852" y="36759"/>
                    <a:pt x="4066" y="38152"/>
                  </a:cubicBezTo>
                  <a:cubicBezTo>
                    <a:pt x="4923" y="40367"/>
                    <a:pt x="66" y="40367"/>
                    <a:pt x="1101" y="42724"/>
                  </a:cubicBezTo>
                  <a:cubicBezTo>
                    <a:pt x="923" y="42724"/>
                    <a:pt x="1209" y="42974"/>
                    <a:pt x="1316" y="43046"/>
                  </a:cubicBezTo>
                  <a:lnTo>
                    <a:pt x="530" y="44439"/>
                  </a:lnTo>
                  <a:cubicBezTo>
                    <a:pt x="530" y="44439"/>
                    <a:pt x="-2935" y="51296"/>
                    <a:pt x="7852" y="49689"/>
                  </a:cubicBezTo>
                  <a:lnTo>
                    <a:pt x="8067" y="49832"/>
                  </a:lnTo>
                  <a:cubicBezTo>
                    <a:pt x="8960" y="49261"/>
                    <a:pt x="9281" y="48832"/>
                    <a:pt x="8424" y="47796"/>
                  </a:cubicBezTo>
                  <a:cubicBezTo>
                    <a:pt x="9853" y="48296"/>
                    <a:pt x="8852" y="47189"/>
                    <a:pt x="9388" y="47225"/>
                  </a:cubicBezTo>
                  <a:lnTo>
                    <a:pt x="9496" y="47296"/>
                  </a:lnTo>
                  <a:cubicBezTo>
                    <a:pt x="8638" y="46332"/>
                    <a:pt x="10817" y="46689"/>
                    <a:pt x="10067" y="45796"/>
                  </a:cubicBezTo>
                  <a:cubicBezTo>
                    <a:pt x="10174" y="45868"/>
                    <a:pt x="10531" y="46046"/>
                    <a:pt x="10531" y="46153"/>
                  </a:cubicBezTo>
                  <a:cubicBezTo>
                    <a:pt x="10496" y="45725"/>
                    <a:pt x="10424" y="45153"/>
                    <a:pt x="11210" y="45474"/>
                  </a:cubicBezTo>
                  <a:cubicBezTo>
                    <a:pt x="11353" y="44581"/>
                    <a:pt x="12210" y="43617"/>
                    <a:pt x="11174" y="42510"/>
                  </a:cubicBezTo>
                  <a:lnTo>
                    <a:pt x="11388" y="42653"/>
                  </a:lnTo>
                  <a:cubicBezTo>
                    <a:pt x="10674" y="41974"/>
                    <a:pt x="11424" y="42224"/>
                    <a:pt x="11138" y="41688"/>
                  </a:cubicBezTo>
                  <a:cubicBezTo>
                    <a:pt x="11246" y="41724"/>
                    <a:pt x="11317" y="41724"/>
                    <a:pt x="11353" y="41724"/>
                  </a:cubicBezTo>
                  <a:cubicBezTo>
                    <a:pt x="10638" y="41009"/>
                    <a:pt x="11639" y="40724"/>
                    <a:pt x="11388" y="40295"/>
                  </a:cubicBezTo>
                  <a:lnTo>
                    <a:pt x="11924" y="40510"/>
                  </a:lnTo>
                  <a:lnTo>
                    <a:pt x="12067" y="39795"/>
                  </a:lnTo>
                  <a:lnTo>
                    <a:pt x="11853" y="39974"/>
                  </a:lnTo>
                  <a:cubicBezTo>
                    <a:pt x="10424" y="39259"/>
                    <a:pt x="12996" y="39902"/>
                    <a:pt x="12246" y="39009"/>
                  </a:cubicBezTo>
                  <a:cubicBezTo>
                    <a:pt x="12639" y="38652"/>
                    <a:pt x="9603" y="36795"/>
                    <a:pt x="10531" y="36652"/>
                  </a:cubicBezTo>
                  <a:cubicBezTo>
                    <a:pt x="9960" y="36152"/>
                    <a:pt x="11567" y="37331"/>
                    <a:pt x="11174" y="36759"/>
                  </a:cubicBezTo>
                  <a:cubicBezTo>
                    <a:pt x="11924" y="37080"/>
                    <a:pt x="11567" y="37116"/>
                    <a:pt x="12246" y="37295"/>
                  </a:cubicBezTo>
                  <a:cubicBezTo>
                    <a:pt x="12031" y="36831"/>
                    <a:pt x="13246" y="37116"/>
                    <a:pt x="12924" y="36509"/>
                  </a:cubicBezTo>
                  <a:lnTo>
                    <a:pt x="13532" y="36759"/>
                  </a:lnTo>
                  <a:cubicBezTo>
                    <a:pt x="12674" y="35759"/>
                    <a:pt x="14746" y="36152"/>
                    <a:pt x="13853" y="35330"/>
                  </a:cubicBezTo>
                  <a:cubicBezTo>
                    <a:pt x="13603" y="34580"/>
                    <a:pt x="15782" y="35759"/>
                    <a:pt x="14853" y="34688"/>
                  </a:cubicBezTo>
                  <a:lnTo>
                    <a:pt x="15746" y="34830"/>
                  </a:lnTo>
                  <a:cubicBezTo>
                    <a:pt x="15996" y="34652"/>
                    <a:pt x="14853" y="34223"/>
                    <a:pt x="15353" y="34152"/>
                  </a:cubicBezTo>
                  <a:cubicBezTo>
                    <a:pt x="15853" y="34402"/>
                    <a:pt x="15889" y="34009"/>
                    <a:pt x="16318" y="34366"/>
                  </a:cubicBezTo>
                  <a:cubicBezTo>
                    <a:pt x="17353" y="34116"/>
                    <a:pt x="15711" y="32687"/>
                    <a:pt x="17389" y="32473"/>
                  </a:cubicBezTo>
                  <a:cubicBezTo>
                    <a:pt x="16496" y="31866"/>
                    <a:pt x="17246" y="31723"/>
                    <a:pt x="16568" y="31294"/>
                  </a:cubicBezTo>
                  <a:cubicBezTo>
                    <a:pt x="16996" y="31473"/>
                    <a:pt x="16996" y="30544"/>
                    <a:pt x="17711" y="31401"/>
                  </a:cubicBezTo>
                  <a:cubicBezTo>
                    <a:pt x="17782" y="31473"/>
                    <a:pt x="17711" y="31544"/>
                    <a:pt x="17568" y="31437"/>
                  </a:cubicBezTo>
                  <a:lnTo>
                    <a:pt x="18139" y="31758"/>
                  </a:lnTo>
                  <a:cubicBezTo>
                    <a:pt x="19425" y="31794"/>
                    <a:pt x="17889" y="30687"/>
                    <a:pt x="18246" y="30330"/>
                  </a:cubicBezTo>
                  <a:cubicBezTo>
                    <a:pt x="17996" y="30365"/>
                    <a:pt x="17961" y="30580"/>
                    <a:pt x="17604" y="30294"/>
                  </a:cubicBezTo>
                  <a:lnTo>
                    <a:pt x="17854" y="29937"/>
                  </a:lnTo>
                  <a:lnTo>
                    <a:pt x="18318" y="30223"/>
                  </a:lnTo>
                  <a:lnTo>
                    <a:pt x="18854" y="29758"/>
                  </a:lnTo>
                  <a:lnTo>
                    <a:pt x="18211" y="29580"/>
                  </a:lnTo>
                  <a:cubicBezTo>
                    <a:pt x="18640" y="29437"/>
                    <a:pt x="19747" y="29758"/>
                    <a:pt x="19032" y="29044"/>
                  </a:cubicBezTo>
                  <a:cubicBezTo>
                    <a:pt x="18604" y="28687"/>
                    <a:pt x="18104" y="28972"/>
                    <a:pt x="18032" y="28579"/>
                  </a:cubicBezTo>
                  <a:cubicBezTo>
                    <a:pt x="18604" y="28365"/>
                    <a:pt x="19497" y="28044"/>
                    <a:pt x="19925" y="27615"/>
                  </a:cubicBezTo>
                  <a:cubicBezTo>
                    <a:pt x="19211" y="27365"/>
                    <a:pt x="19318" y="27222"/>
                    <a:pt x="19211" y="27044"/>
                  </a:cubicBezTo>
                  <a:lnTo>
                    <a:pt x="19818" y="27294"/>
                  </a:lnTo>
                  <a:cubicBezTo>
                    <a:pt x="19247" y="26401"/>
                    <a:pt x="21211" y="27686"/>
                    <a:pt x="20783" y="26865"/>
                  </a:cubicBezTo>
                  <a:lnTo>
                    <a:pt x="19997" y="26401"/>
                  </a:lnTo>
                  <a:cubicBezTo>
                    <a:pt x="19032" y="25400"/>
                    <a:pt x="21354" y="26687"/>
                    <a:pt x="19961" y="25436"/>
                  </a:cubicBezTo>
                  <a:cubicBezTo>
                    <a:pt x="19961" y="25686"/>
                    <a:pt x="18604" y="24972"/>
                    <a:pt x="18997" y="24829"/>
                  </a:cubicBezTo>
                  <a:lnTo>
                    <a:pt x="19532" y="25151"/>
                  </a:lnTo>
                  <a:cubicBezTo>
                    <a:pt x="19461" y="24936"/>
                    <a:pt x="19247" y="24793"/>
                    <a:pt x="19425" y="24758"/>
                  </a:cubicBezTo>
                  <a:cubicBezTo>
                    <a:pt x="19711" y="24972"/>
                    <a:pt x="20247" y="25151"/>
                    <a:pt x="20247" y="24901"/>
                  </a:cubicBezTo>
                  <a:lnTo>
                    <a:pt x="20890" y="25365"/>
                  </a:lnTo>
                  <a:lnTo>
                    <a:pt x="19997" y="24507"/>
                  </a:lnTo>
                  <a:cubicBezTo>
                    <a:pt x="20747" y="24472"/>
                    <a:pt x="20175" y="23650"/>
                    <a:pt x="21068" y="23865"/>
                  </a:cubicBezTo>
                  <a:cubicBezTo>
                    <a:pt x="21068" y="23865"/>
                    <a:pt x="21747" y="23365"/>
                    <a:pt x="20925" y="22829"/>
                  </a:cubicBezTo>
                  <a:cubicBezTo>
                    <a:pt x="21425" y="23186"/>
                    <a:pt x="21783" y="22936"/>
                    <a:pt x="22390" y="23329"/>
                  </a:cubicBezTo>
                  <a:cubicBezTo>
                    <a:pt x="21854" y="22900"/>
                    <a:pt x="21568" y="22150"/>
                    <a:pt x="22318" y="22257"/>
                  </a:cubicBezTo>
                  <a:lnTo>
                    <a:pt x="22390" y="22329"/>
                  </a:lnTo>
                  <a:cubicBezTo>
                    <a:pt x="23390" y="21864"/>
                    <a:pt x="22033" y="20650"/>
                    <a:pt x="23140" y="20329"/>
                  </a:cubicBezTo>
                  <a:cubicBezTo>
                    <a:pt x="22426" y="20043"/>
                    <a:pt x="22961" y="19864"/>
                    <a:pt x="22068" y="19578"/>
                  </a:cubicBezTo>
                  <a:cubicBezTo>
                    <a:pt x="21497" y="18507"/>
                    <a:pt x="24426" y="19079"/>
                    <a:pt x="21818" y="17650"/>
                  </a:cubicBezTo>
                  <a:cubicBezTo>
                    <a:pt x="21818" y="17257"/>
                    <a:pt x="22604" y="17542"/>
                    <a:pt x="22819" y="17435"/>
                  </a:cubicBezTo>
                  <a:lnTo>
                    <a:pt x="22926" y="17578"/>
                  </a:lnTo>
                  <a:cubicBezTo>
                    <a:pt x="22961" y="16899"/>
                    <a:pt x="22997" y="16685"/>
                    <a:pt x="23283" y="16292"/>
                  </a:cubicBezTo>
                  <a:cubicBezTo>
                    <a:pt x="23104" y="15971"/>
                    <a:pt x="21854" y="15364"/>
                    <a:pt x="22354" y="15113"/>
                  </a:cubicBezTo>
                  <a:cubicBezTo>
                    <a:pt x="22783" y="15471"/>
                    <a:pt x="22783" y="15256"/>
                    <a:pt x="22854" y="15113"/>
                  </a:cubicBezTo>
                  <a:cubicBezTo>
                    <a:pt x="22890" y="15256"/>
                    <a:pt x="23069" y="15364"/>
                    <a:pt x="23497" y="15292"/>
                  </a:cubicBezTo>
                  <a:cubicBezTo>
                    <a:pt x="23354" y="15185"/>
                    <a:pt x="23283" y="15113"/>
                    <a:pt x="23211" y="15042"/>
                  </a:cubicBezTo>
                  <a:cubicBezTo>
                    <a:pt x="23247" y="15042"/>
                    <a:pt x="23283" y="15078"/>
                    <a:pt x="23354" y="15078"/>
                  </a:cubicBezTo>
                  <a:cubicBezTo>
                    <a:pt x="23283" y="14756"/>
                    <a:pt x="23104" y="14721"/>
                    <a:pt x="22997" y="14828"/>
                  </a:cubicBezTo>
                  <a:cubicBezTo>
                    <a:pt x="22926" y="14792"/>
                    <a:pt x="22819" y="14756"/>
                    <a:pt x="22676" y="14721"/>
                  </a:cubicBezTo>
                  <a:cubicBezTo>
                    <a:pt x="23426" y="14756"/>
                    <a:pt x="22961" y="13971"/>
                    <a:pt x="23819" y="14328"/>
                  </a:cubicBezTo>
                  <a:cubicBezTo>
                    <a:pt x="23962" y="13506"/>
                    <a:pt x="23283" y="12577"/>
                    <a:pt x="23211" y="11828"/>
                  </a:cubicBezTo>
                  <a:cubicBezTo>
                    <a:pt x="23676" y="11971"/>
                    <a:pt x="24033" y="12256"/>
                    <a:pt x="24104" y="12542"/>
                  </a:cubicBezTo>
                  <a:lnTo>
                    <a:pt x="24140" y="12042"/>
                  </a:lnTo>
                  <a:cubicBezTo>
                    <a:pt x="24783" y="12328"/>
                    <a:pt x="24390" y="12470"/>
                    <a:pt x="24462" y="12649"/>
                  </a:cubicBezTo>
                  <a:cubicBezTo>
                    <a:pt x="25712" y="12577"/>
                    <a:pt x="23890" y="11113"/>
                    <a:pt x="25105" y="10935"/>
                  </a:cubicBezTo>
                  <a:lnTo>
                    <a:pt x="24640" y="10577"/>
                  </a:lnTo>
                  <a:lnTo>
                    <a:pt x="24747" y="10577"/>
                  </a:lnTo>
                  <a:cubicBezTo>
                    <a:pt x="24497" y="10470"/>
                    <a:pt x="24176" y="10149"/>
                    <a:pt x="24140" y="10042"/>
                  </a:cubicBezTo>
                  <a:cubicBezTo>
                    <a:pt x="24747" y="10185"/>
                    <a:pt x="25426" y="10613"/>
                    <a:pt x="25533" y="10291"/>
                  </a:cubicBezTo>
                  <a:cubicBezTo>
                    <a:pt x="26176" y="10291"/>
                    <a:pt x="25569" y="9506"/>
                    <a:pt x="25390" y="9041"/>
                  </a:cubicBezTo>
                  <a:cubicBezTo>
                    <a:pt x="25212" y="9184"/>
                    <a:pt x="24926" y="8970"/>
                    <a:pt x="24783" y="8827"/>
                  </a:cubicBezTo>
                  <a:cubicBezTo>
                    <a:pt x="24819" y="8684"/>
                    <a:pt x="25426" y="8827"/>
                    <a:pt x="25247" y="8613"/>
                  </a:cubicBezTo>
                  <a:lnTo>
                    <a:pt x="25998" y="8934"/>
                  </a:lnTo>
                  <a:cubicBezTo>
                    <a:pt x="25247" y="8684"/>
                    <a:pt x="25426" y="8220"/>
                    <a:pt x="25140" y="8005"/>
                  </a:cubicBezTo>
                  <a:cubicBezTo>
                    <a:pt x="25604" y="7934"/>
                    <a:pt x="25390" y="8220"/>
                    <a:pt x="25783" y="847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0B76FD0D-0565-6045-83BF-E1B0088DF4E6}"/>
                </a:ext>
              </a:extLst>
            </p:cNvPr>
            <p:cNvSpPr/>
            <p:nvPr/>
          </p:nvSpPr>
          <p:spPr>
            <a:xfrm>
              <a:off x="9346715" y="6112156"/>
              <a:ext cx="392" cy="250"/>
            </a:xfrm>
            <a:custGeom>
              <a:avLst/>
              <a:gdLst>
                <a:gd name="connsiteX0" fmla="*/ 0 w 392"/>
                <a:gd name="connsiteY0" fmla="*/ 0 h 250"/>
                <a:gd name="connsiteX1" fmla="*/ 0 w 392"/>
                <a:gd name="connsiteY1" fmla="*/ 0 h 250"/>
                <a:gd name="connsiteX2" fmla="*/ 393 w 392"/>
                <a:gd name="connsiteY2" fmla="*/ 250 h 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2" h="250">
                  <a:moveTo>
                    <a:pt x="0" y="0"/>
                  </a:moveTo>
                  <a:lnTo>
                    <a:pt x="0" y="0"/>
                  </a:lnTo>
                  <a:lnTo>
                    <a:pt x="393" y="25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4" name="Freeform 263">
            <a:extLst>
              <a:ext uri="{FF2B5EF4-FFF2-40B4-BE49-F238E27FC236}">
                <a16:creationId xmlns:a16="http://schemas.microsoft.com/office/drawing/2014/main" id="{03F3EF54-3990-6C43-8EB4-E61E7A5C110A}"/>
              </a:ext>
            </a:extLst>
          </p:cNvPr>
          <p:cNvSpPr/>
          <p:nvPr/>
        </p:nvSpPr>
        <p:spPr>
          <a:xfrm>
            <a:off x="7286222" y="2762061"/>
            <a:ext cx="219136" cy="593206"/>
          </a:xfrm>
          <a:custGeom>
            <a:avLst/>
            <a:gdLst>
              <a:gd name="connsiteX0" fmla="*/ 211261 w 219136"/>
              <a:gd name="connsiteY0" fmla="*/ 164519 h 593206"/>
              <a:gd name="connsiteX1" fmla="*/ 197617 w 219136"/>
              <a:gd name="connsiteY1" fmla="*/ 159268 h 593206"/>
              <a:gd name="connsiteX2" fmla="*/ 165184 w 219136"/>
              <a:gd name="connsiteY2" fmla="*/ 210774 h 593206"/>
              <a:gd name="connsiteX3" fmla="*/ 157648 w 219136"/>
              <a:gd name="connsiteY3" fmla="*/ 288998 h 593206"/>
              <a:gd name="connsiteX4" fmla="*/ 157112 w 219136"/>
              <a:gd name="connsiteY4" fmla="*/ 301321 h 593206"/>
              <a:gd name="connsiteX5" fmla="*/ 157505 w 219136"/>
              <a:gd name="connsiteY5" fmla="*/ 354828 h 593206"/>
              <a:gd name="connsiteX6" fmla="*/ 155576 w 219136"/>
              <a:gd name="connsiteY6" fmla="*/ 355185 h 593206"/>
              <a:gd name="connsiteX7" fmla="*/ 152326 w 219136"/>
              <a:gd name="connsiteY7" fmla="*/ 343434 h 593206"/>
              <a:gd name="connsiteX8" fmla="*/ 137931 w 219136"/>
              <a:gd name="connsiteY8" fmla="*/ 297214 h 593206"/>
              <a:gd name="connsiteX9" fmla="*/ 104320 w 219136"/>
              <a:gd name="connsiteY9" fmla="*/ 121299 h 593206"/>
              <a:gd name="connsiteX10" fmla="*/ 104462 w 219136"/>
              <a:gd name="connsiteY10" fmla="*/ 118620 h 593206"/>
              <a:gd name="connsiteX11" fmla="*/ 106070 w 219136"/>
              <a:gd name="connsiteY11" fmla="*/ 120763 h 593206"/>
              <a:gd name="connsiteX12" fmla="*/ 138038 w 219136"/>
              <a:gd name="connsiteY12" fmla="*/ 139051 h 593206"/>
              <a:gd name="connsiteX13" fmla="*/ 138895 w 219136"/>
              <a:gd name="connsiteY13" fmla="*/ 139051 h 593206"/>
              <a:gd name="connsiteX14" fmla="*/ 163220 w 219136"/>
              <a:gd name="connsiteY14" fmla="*/ 126942 h 593206"/>
              <a:gd name="connsiteX15" fmla="*/ 171721 w 219136"/>
              <a:gd name="connsiteY15" fmla="*/ 100725 h 593206"/>
              <a:gd name="connsiteX16" fmla="*/ 147218 w 219136"/>
              <a:gd name="connsiteY16" fmla="*/ 75614 h 593206"/>
              <a:gd name="connsiteX17" fmla="*/ 145075 w 219136"/>
              <a:gd name="connsiteY17" fmla="*/ 74650 h 593206"/>
              <a:gd name="connsiteX18" fmla="*/ 147253 w 219136"/>
              <a:gd name="connsiteY18" fmla="*/ 73793 h 593206"/>
              <a:gd name="connsiteX19" fmla="*/ 172114 w 219136"/>
              <a:gd name="connsiteY19" fmla="*/ 50218 h 593206"/>
              <a:gd name="connsiteX20" fmla="*/ 169185 w 219136"/>
              <a:gd name="connsiteY20" fmla="*/ 21929 h 593206"/>
              <a:gd name="connsiteX21" fmla="*/ 119321 w 219136"/>
              <a:gd name="connsiteY21" fmla="*/ 1569 h 593206"/>
              <a:gd name="connsiteX22" fmla="*/ 83781 w 219136"/>
              <a:gd name="connsiteY22" fmla="*/ 37681 h 593206"/>
              <a:gd name="connsiteX23" fmla="*/ 83174 w 219136"/>
              <a:gd name="connsiteY23" fmla="*/ 39217 h 593206"/>
              <a:gd name="connsiteX24" fmla="*/ 82138 w 219136"/>
              <a:gd name="connsiteY24" fmla="*/ 37931 h 593206"/>
              <a:gd name="connsiteX25" fmla="*/ 53099 w 219136"/>
              <a:gd name="connsiteY25" fmla="*/ 20357 h 593206"/>
              <a:gd name="connsiteX26" fmla="*/ 19809 w 219136"/>
              <a:gd name="connsiteY26" fmla="*/ 46039 h 593206"/>
              <a:gd name="connsiteX27" fmla="*/ 21273 w 219136"/>
              <a:gd name="connsiteY27" fmla="*/ 72007 h 593206"/>
              <a:gd name="connsiteX28" fmla="*/ 44884 w 219136"/>
              <a:gd name="connsiteY28" fmla="*/ 86187 h 593206"/>
              <a:gd name="connsiteX29" fmla="*/ 47205 w 219136"/>
              <a:gd name="connsiteY29" fmla="*/ 86473 h 593206"/>
              <a:gd name="connsiteX30" fmla="*/ 45348 w 219136"/>
              <a:gd name="connsiteY30" fmla="*/ 87937 h 593206"/>
              <a:gd name="connsiteX31" fmla="*/ 26417 w 219136"/>
              <a:gd name="connsiteY31" fmla="*/ 117370 h 593206"/>
              <a:gd name="connsiteX32" fmla="*/ 36525 w 219136"/>
              <a:gd name="connsiteY32" fmla="*/ 135658 h 593206"/>
              <a:gd name="connsiteX33" fmla="*/ 84388 w 219136"/>
              <a:gd name="connsiteY33" fmla="*/ 142123 h 593206"/>
              <a:gd name="connsiteX34" fmla="*/ 96176 w 219136"/>
              <a:gd name="connsiteY34" fmla="*/ 127442 h 593206"/>
              <a:gd name="connsiteX35" fmla="*/ 98212 w 219136"/>
              <a:gd name="connsiteY35" fmla="*/ 122870 h 593206"/>
              <a:gd name="connsiteX36" fmla="*/ 98069 w 219136"/>
              <a:gd name="connsiteY36" fmla="*/ 127871 h 593206"/>
              <a:gd name="connsiteX37" fmla="*/ 133252 w 219136"/>
              <a:gd name="connsiteY37" fmla="*/ 302536 h 593206"/>
              <a:gd name="connsiteX38" fmla="*/ 142289 w 219136"/>
              <a:gd name="connsiteY38" fmla="*/ 330896 h 593206"/>
              <a:gd name="connsiteX39" fmla="*/ 160505 w 219136"/>
              <a:gd name="connsiteY39" fmla="*/ 453162 h 593206"/>
              <a:gd name="connsiteX40" fmla="*/ 151540 w 219136"/>
              <a:gd name="connsiteY40" fmla="*/ 515634 h 593206"/>
              <a:gd name="connsiteX41" fmla="*/ 150504 w 219136"/>
              <a:gd name="connsiteY41" fmla="*/ 521527 h 593206"/>
              <a:gd name="connsiteX42" fmla="*/ 149611 w 219136"/>
              <a:gd name="connsiteY42" fmla="*/ 515634 h 593206"/>
              <a:gd name="connsiteX43" fmla="*/ 123465 w 219136"/>
              <a:gd name="connsiteY43" fmla="*/ 413085 h 593206"/>
              <a:gd name="connsiteX44" fmla="*/ 113214 w 219136"/>
              <a:gd name="connsiteY44" fmla="*/ 379152 h 593206"/>
              <a:gd name="connsiteX45" fmla="*/ 3057 w 219136"/>
              <a:gd name="connsiteY45" fmla="*/ 264245 h 593206"/>
              <a:gd name="connsiteX46" fmla="*/ 2914 w 219136"/>
              <a:gd name="connsiteY46" fmla="*/ 264245 h 593206"/>
              <a:gd name="connsiteX47" fmla="*/ 735 w 219136"/>
              <a:gd name="connsiteY47" fmla="*/ 265281 h 593206"/>
              <a:gd name="connsiteX48" fmla="*/ 56 w 219136"/>
              <a:gd name="connsiteY48" fmla="*/ 267817 h 593206"/>
              <a:gd name="connsiteX49" fmla="*/ 28453 w 219136"/>
              <a:gd name="connsiteY49" fmla="*/ 327360 h 593206"/>
              <a:gd name="connsiteX50" fmla="*/ 35311 w 219136"/>
              <a:gd name="connsiteY50" fmla="*/ 338326 h 593206"/>
              <a:gd name="connsiteX51" fmla="*/ 59993 w 219136"/>
              <a:gd name="connsiteY51" fmla="*/ 389047 h 593206"/>
              <a:gd name="connsiteX52" fmla="*/ 73173 w 219136"/>
              <a:gd name="connsiteY52" fmla="*/ 418514 h 593206"/>
              <a:gd name="connsiteX53" fmla="*/ 98640 w 219136"/>
              <a:gd name="connsiteY53" fmla="*/ 460413 h 593206"/>
              <a:gd name="connsiteX54" fmla="*/ 121107 w 219136"/>
              <a:gd name="connsiteY54" fmla="*/ 496381 h 593206"/>
              <a:gd name="connsiteX55" fmla="*/ 135716 w 219136"/>
              <a:gd name="connsiteY55" fmla="*/ 554246 h 593206"/>
              <a:gd name="connsiteX56" fmla="*/ 142039 w 219136"/>
              <a:gd name="connsiteY56" fmla="*/ 591000 h 593206"/>
              <a:gd name="connsiteX57" fmla="*/ 145896 w 219136"/>
              <a:gd name="connsiteY57" fmla="*/ 593072 h 593206"/>
              <a:gd name="connsiteX58" fmla="*/ 147825 w 219136"/>
              <a:gd name="connsiteY58" fmla="*/ 589857 h 593206"/>
              <a:gd name="connsiteX59" fmla="*/ 147682 w 219136"/>
              <a:gd name="connsiteY59" fmla="*/ 589322 h 593206"/>
              <a:gd name="connsiteX60" fmla="*/ 147325 w 219136"/>
              <a:gd name="connsiteY60" fmla="*/ 587964 h 593206"/>
              <a:gd name="connsiteX61" fmla="*/ 148361 w 219136"/>
              <a:gd name="connsiteY61" fmla="*/ 587750 h 593206"/>
              <a:gd name="connsiteX62" fmla="*/ 150897 w 219136"/>
              <a:gd name="connsiteY62" fmla="*/ 585178 h 593206"/>
              <a:gd name="connsiteX63" fmla="*/ 152576 w 219136"/>
              <a:gd name="connsiteY63" fmla="*/ 544709 h 593206"/>
              <a:gd name="connsiteX64" fmla="*/ 157469 w 219136"/>
              <a:gd name="connsiteY64" fmla="*/ 515670 h 593206"/>
              <a:gd name="connsiteX65" fmla="*/ 166077 w 219136"/>
              <a:gd name="connsiteY65" fmla="*/ 457091 h 593206"/>
              <a:gd name="connsiteX66" fmla="*/ 163077 w 219136"/>
              <a:gd name="connsiteY66" fmla="*/ 390689 h 593206"/>
              <a:gd name="connsiteX67" fmla="*/ 162898 w 219136"/>
              <a:gd name="connsiteY67" fmla="*/ 389618 h 593206"/>
              <a:gd name="connsiteX68" fmla="*/ 163970 w 219136"/>
              <a:gd name="connsiteY68" fmla="*/ 389547 h 593206"/>
              <a:gd name="connsiteX69" fmla="*/ 166934 w 219136"/>
              <a:gd name="connsiteY69" fmla="*/ 386903 h 593206"/>
              <a:gd name="connsiteX70" fmla="*/ 167399 w 219136"/>
              <a:gd name="connsiteY70" fmla="*/ 384260 h 593206"/>
              <a:gd name="connsiteX71" fmla="*/ 167720 w 219136"/>
              <a:gd name="connsiteY71" fmla="*/ 382510 h 593206"/>
              <a:gd name="connsiteX72" fmla="*/ 167756 w 219136"/>
              <a:gd name="connsiteY72" fmla="*/ 382189 h 593206"/>
              <a:gd name="connsiteX73" fmla="*/ 168006 w 219136"/>
              <a:gd name="connsiteY73" fmla="*/ 381974 h 593206"/>
              <a:gd name="connsiteX74" fmla="*/ 168578 w 219136"/>
              <a:gd name="connsiteY74" fmla="*/ 379545 h 593206"/>
              <a:gd name="connsiteX75" fmla="*/ 168435 w 219136"/>
              <a:gd name="connsiteY75" fmla="*/ 378617 h 593206"/>
              <a:gd name="connsiteX76" fmla="*/ 189437 w 219136"/>
              <a:gd name="connsiteY76" fmla="*/ 314787 h 593206"/>
              <a:gd name="connsiteX77" fmla="*/ 201867 w 219136"/>
              <a:gd name="connsiteY77" fmla="*/ 281783 h 593206"/>
              <a:gd name="connsiteX78" fmla="*/ 211869 w 219136"/>
              <a:gd name="connsiteY78" fmla="*/ 243671 h 593206"/>
              <a:gd name="connsiteX79" fmla="*/ 213405 w 219136"/>
              <a:gd name="connsiteY79" fmla="*/ 235777 h 593206"/>
              <a:gd name="connsiteX80" fmla="*/ 211261 w 219136"/>
              <a:gd name="connsiteY80" fmla="*/ 164519 h 593206"/>
              <a:gd name="connsiteX81" fmla="*/ 84496 w 219136"/>
              <a:gd name="connsiteY81" fmla="*/ 57612 h 593206"/>
              <a:gd name="connsiteX82" fmla="*/ 103534 w 219136"/>
              <a:gd name="connsiteY82" fmla="*/ 54648 h 593206"/>
              <a:gd name="connsiteX83" fmla="*/ 103677 w 219136"/>
              <a:gd name="connsiteY83" fmla="*/ 54683 h 593206"/>
              <a:gd name="connsiteX84" fmla="*/ 110070 w 219136"/>
              <a:gd name="connsiteY84" fmla="*/ 65792 h 593206"/>
              <a:gd name="connsiteX85" fmla="*/ 94854 w 219136"/>
              <a:gd name="connsiteY85" fmla="*/ 84401 h 593206"/>
              <a:gd name="connsiteX86" fmla="*/ 92961 w 219136"/>
              <a:gd name="connsiteY86" fmla="*/ 84544 h 593206"/>
              <a:gd name="connsiteX87" fmla="*/ 81067 w 219136"/>
              <a:gd name="connsiteY87" fmla="*/ 78936 h 593206"/>
              <a:gd name="connsiteX88" fmla="*/ 77209 w 219136"/>
              <a:gd name="connsiteY88" fmla="*/ 67113 h 593206"/>
              <a:gd name="connsiteX89" fmla="*/ 84496 w 219136"/>
              <a:gd name="connsiteY89" fmla="*/ 57612 h 593206"/>
              <a:gd name="connsiteX90" fmla="*/ 99640 w 219136"/>
              <a:gd name="connsiteY90" fmla="*/ 93402 h 593206"/>
              <a:gd name="connsiteX91" fmla="*/ 96426 w 219136"/>
              <a:gd name="connsiteY91" fmla="*/ 96117 h 593206"/>
              <a:gd name="connsiteX92" fmla="*/ 88532 w 219136"/>
              <a:gd name="connsiteY92" fmla="*/ 129478 h 593206"/>
              <a:gd name="connsiteX93" fmla="*/ 70851 w 219136"/>
              <a:gd name="connsiteY93" fmla="*/ 140301 h 593206"/>
              <a:gd name="connsiteX94" fmla="*/ 66350 w 219136"/>
              <a:gd name="connsiteY94" fmla="*/ 140623 h 593206"/>
              <a:gd name="connsiteX95" fmla="*/ 40883 w 219136"/>
              <a:gd name="connsiteY95" fmla="*/ 131157 h 593206"/>
              <a:gd name="connsiteX96" fmla="*/ 32953 w 219136"/>
              <a:gd name="connsiteY96" fmla="*/ 114727 h 593206"/>
              <a:gd name="connsiteX97" fmla="*/ 59850 w 219136"/>
              <a:gd name="connsiteY97" fmla="*/ 85116 h 593206"/>
              <a:gd name="connsiteX98" fmla="*/ 70172 w 219136"/>
              <a:gd name="connsiteY98" fmla="*/ 80544 h 593206"/>
              <a:gd name="connsiteX99" fmla="*/ 71494 w 219136"/>
              <a:gd name="connsiteY99" fmla="*/ 78293 h 593206"/>
              <a:gd name="connsiteX100" fmla="*/ 71851 w 219136"/>
              <a:gd name="connsiteY100" fmla="*/ 75936 h 593206"/>
              <a:gd name="connsiteX101" fmla="*/ 70315 w 219136"/>
              <a:gd name="connsiteY101" fmla="*/ 75043 h 593206"/>
              <a:gd name="connsiteX102" fmla="*/ 68386 w 219136"/>
              <a:gd name="connsiteY102" fmla="*/ 74972 h 593206"/>
              <a:gd name="connsiteX103" fmla="*/ 67922 w 219136"/>
              <a:gd name="connsiteY103" fmla="*/ 75150 h 593206"/>
              <a:gd name="connsiteX104" fmla="*/ 67243 w 219136"/>
              <a:gd name="connsiteY104" fmla="*/ 75436 h 593206"/>
              <a:gd name="connsiteX105" fmla="*/ 58992 w 219136"/>
              <a:gd name="connsiteY105" fmla="*/ 79151 h 593206"/>
              <a:gd name="connsiteX106" fmla="*/ 29239 w 219136"/>
              <a:gd name="connsiteY106" fmla="*/ 72328 h 593206"/>
              <a:gd name="connsiteX107" fmla="*/ 26667 w 219136"/>
              <a:gd name="connsiteY107" fmla="*/ 45932 h 593206"/>
              <a:gd name="connsiteX108" fmla="*/ 46491 w 219136"/>
              <a:gd name="connsiteY108" fmla="*/ 27251 h 593206"/>
              <a:gd name="connsiteX109" fmla="*/ 80602 w 219136"/>
              <a:gd name="connsiteY109" fmla="*/ 45718 h 593206"/>
              <a:gd name="connsiteX110" fmla="*/ 80924 w 219136"/>
              <a:gd name="connsiteY110" fmla="*/ 46111 h 593206"/>
              <a:gd name="connsiteX111" fmla="*/ 80781 w 219136"/>
              <a:gd name="connsiteY111" fmla="*/ 46611 h 593206"/>
              <a:gd name="connsiteX112" fmla="*/ 80424 w 219136"/>
              <a:gd name="connsiteY112" fmla="*/ 47825 h 593206"/>
              <a:gd name="connsiteX113" fmla="*/ 79852 w 219136"/>
              <a:gd name="connsiteY113" fmla="*/ 49718 h 593206"/>
              <a:gd name="connsiteX114" fmla="*/ 80352 w 219136"/>
              <a:gd name="connsiteY114" fmla="*/ 52219 h 593206"/>
              <a:gd name="connsiteX115" fmla="*/ 80959 w 219136"/>
              <a:gd name="connsiteY115" fmla="*/ 53040 h 593206"/>
              <a:gd name="connsiteX116" fmla="*/ 80138 w 219136"/>
              <a:gd name="connsiteY116" fmla="*/ 53612 h 593206"/>
              <a:gd name="connsiteX117" fmla="*/ 71887 w 219136"/>
              <a:gd name="connsiteY117" fmla="*/ 64399 h 593206"/>
              <a:gd name="connsiteX118" fmla="*/ 71780 w 219136"/>
              <a:gd name="connsiteY118" fmla="*/ 73936 h 593206"/>
              <a:gd name="connsiteX119" fmla="*/ 72387 w 219136"/>
              <a:gd name="connsiteY119" fmla="*/ 76115 h 593206"/>
              <a:gd name="connsiteX120" fmla="*/ 73351 w 219136"/>
              <a:gd name="connsiteY120" fmla="*/ 77972 h 593206"/>
              <a:gd name="connsiteX121" fmla="*/ 92175 w 219136"/>
              <a:gd name="connsiteY121" fmla="*/ 90438 h 593206"/>
              <a:gd name="connsiteX122" fmla="*/ 92854 w 219136"/>
              <a:gd name="connsiteY122" fmla="*/ 90438 h 593206"/>
              <a:gd name="connsiteX123" fmla="*/ 113892 w 219136"/>
              <a:gd name="connsiteY123" fmla="*/ 73614 h 593206"/>
              <a:gd name="connsiteX124" fmla="*/ 114642 w 219136"/>
              <a:gd name="connsiteY124" fmla="*/ 71721 h 593206"/>
              <a:gd name="connsiteX125" fmla="*/ 115142 w 219136"/>
              <a:gd name="connsiteY125" fmla="*/ 69328 h 593206"/>
              <a:gd name="connsiteX126" fmla="*/ 107034 w 219136"/>
              <a:gd name="connsiteY126" fmla="*/ 49861 h 593206"/>
              <a:gd name="connsiteX127" fmla="*/ 106820 w 219136"/>
              <a:gd name="connsiteY127" fmla="*/ 49718 h 593206"/>
              <a:gd name="connsiteX128" fmla="*/ 105641 w 219136"/>
              <a:gd name="connsiteY128" fmla="*/ 49111 h 593206"/>
              <a:gd name="connsiteX129" fmla="*/ 104212 w 219136"/>
              <a:gd name="connsiteY129" fmla="*/ 48861 h 593206"/>
              <a:gd name="connsiteX130" fmla="*/ 104069 w 219136"/>
              <a:gd name="connsiteY130" fmla="*/ 48861 h 593206"/>
              <a:gd name="connsiteX131" fmla="*/ 103962 w 219136"/>
              <a:gd name="connsiteY131" fmla="*/ 48825 h 593206"/>
              <a:gd name="connsiteX132" fmla="*/ 91139 w 219136"/>
              <a:gd name="connsiteY132" fmla="*/ 49040 h 593206"/>
              <a:gd name="connsiteX133" fmla="*/ 90496 w 219136"/>
              <a:gd name="connsiteY133" fmla="*/ 49183 h 593206"/>
              <a:gd name="connsiteX134" fmla="*/ 90139 w 219136"/>
              <a:gd name="connsiteY134" fmla="*/ 48611 h 593206"/>
              <a:gd name="connsiteX135" fmla="*/ 87853 w 219136"/>
              <a:gd name="connsiteY135" fmla="*/ 45146 h 593206"/>
              <a:gd name="connsiteX136" fmla="*/ 87567 w 219136"/>
              <a:gd name="connsiteY136" fmla="*/ 44753 h 593206"/>
              <a:gd name="connsiteX137" fmla="*/ 87710 w 219136"/>
              <a:gd name="connsiteY137" fmla="*/ 44289 h 593206"/>
              <a:gd name="connsiteX138" fmla="*/ 112392 w 219136"/>
              <a:gd name="connsiteY138" fmla="*/ 11142 h 593206"/>
              <a:gd name="connsiteX139" fmla="*/ 141967 w 219136"/>
              <a:gd name="connsiteY139" fmla="*/ 7463 h 593206"/>
              <a:gd name="connsiteX140" fmla="*/ 164148 w 219136"/>
              <a:gd name="connsiteY140" fmla="*/ 24501 h 593206"/>
              <a:gd name="connsiteX141" fmla="*/ 165041 w 219136"/>
              <a:gd name="connsiteY141" fmla="*/ 52004 h 593206"/>
              <a:gd name="connsiteX142" fmla="*/ 133823 w 219136"/>
              <a:gd name="connsiteY142" fmla="*/ 71007 h 593206"/>
              <a:gd name="connsiteX143" fmla="*/ 133680 w 219136"/>
              <a:gd name="connsiteY143" fmla="*/ 71007 h 593206"/>
              <a:gd name="connsiteX144" fmla="*/ 133537 w 219136"/>
              <a:gd name="connsiteY144" fmla="*/ 70971 h 593206"/>
              <a:gd name="connsiteX145" fmla="*/ 118678 w 219136"/>
              <a:gd name="connsiteY145" fmla="*/ 69435 h 593206"/>
              <a:gd name="connsiteX146" fmla="*/ 116750 w 219136"/>
              <a:gd name="connsiteY146" fmla="*/ 70185 h 593206"/>
              <a:gd name="connsiteX147" fmla="*/ 115071 w 219136"/>
              <a:gd name="connsiteY147" fmla="*/ 71650 h 593206"/>
              <a:gd name="connsiteX148" fmla="*/ 115750 w 219136"/>
              <a:gd name="connsiteY148" fmla="*/ 73578 h 593206"/>
              <a:gd name="connsiteX149" fmla="*/ 117500 w 219136"/>
              <a:gd name="connsiteY149" fmla="*/ 75150 h 593206"/>
              <a:gd name="connsiteX150" fmla="*/ 132787 w 219136"/>
              <a:gd name="connsiteY150" fmla="*/ 76793 h 593206"/>
              <a:gd name="connsiteX151" fmla="*/ 132930 w 219136"/>
              <a:gd name="connsiteY151" fmla="*/ 76793 h 593206"/>
              <a:gd name="connsiteX152" fmla="*/ 133073 w 219136"/>
              <a:gd name="connsiteY152" fmla="*/ 76829 h 593206"/>
              <a:gd name="connsiteX153" fmla="*/ 165756 w 219136"/>
              <a:gd name="connsiteY153" fmla="*/ 99046 h 593206"/>
              <a:gd name="connsiteX154" fmla="*/ 158898 w 219136"/>
              <a:gd name="connsiteY154" fmla="*/ 122692 h 593206"/>
              <a:gd name="connsiteX155" fmla="*/ 130323 w 219136"/>
              <a:gd name="connsiteY155" fmla="*/ 131836 h 593206"/>
              <a:gd name="connsiteX156" fmla="*/ 102355 w 219136"/>
              <a:gd name="connsiteY156" fmla="*/ 95367 h 593206"/>
              <a:gd name="connsiteX157" fmla="*/ 99640 w 219136"/>
              <a:gd name="connsiteY157" fmla="*/ 93402 h 593206"/>
              <a:gd name="connsiteX158" fmla="*/ 144646 w 219136"/>
              <a:gd name="connsiteY158" fmla="*/ 559568 h 593206"/>
              <a:gd name="connsiteX159" fmla="*/ 143610 w 219136"/>
              <a:gd name="connsiteY159" fmla="*/ 567676 h 593206"/>
              <a:gd name="connsiteX160" fmla="*/ 142681 w 219136"/>
              <a:gd name="connsiteY160" fmla="*/ 559568 h 593206"/>
              <a:gd name="connsiteX161" fmla="*/ 142003 w 219136"/>
              <a:gd name="connsiteY161" fmla="*/ 553531 h 593206"/>
              <a:gd name="connsiteX162" fmla="*/ 132144 w 219136"/>
              <a:gd name="connsiteY162" fmla="*/ 505668 h 593206"/>
              <a:gd name="connsiteX163" fmla="*/ 105284 w 219136"/>
              <a:gd name="connsiteY163" fmla="*/ 460270 h 593206"/>
              <a:gd name="connsiteX164" fmla="*/ 84746 w 219136"/>
              <a:gd name="connsiteY164" fmla="*/ 428159 h 593206"/>
              <a:gd name="connsiteX165" fmla="*/ 66708 w 219136"/>
              <a:gd name="connsiteY165" fmla="*/ 388796 h 593206"/>
              <a:gd name="connsiteX166" fmla="*/ 46848 w 219136"/>
              <a:gd name="connsiteY166" fmla="*/ 346148 h 593206"/>
              <a:gd name="connsiteX167" fmla="*/ 33989 w 219136"/>
              <a:gd name="connsiteY167" fmla="*/ 325074 h 593206"/>
              <a:gd name="connsiteX168" fmla="*/ 7307 w 219136"/>
              <a:gd name="connsiteY168" fmla="*/ 271960 h 593206"/>
              <a:gd name="connsiteX169" fmla="*/ 6914 w 219136"/>
              <a:gd name="connsiteY169" fmla="*/ 270567 h 593206"/>
              <a:gd name="connsiteX170" fmla="*/ 8343 w 219136"/>
              <a:gd name="connsiteY170" fmla="*/ 270710 h 593206"/>
              <a:gd name="connsiteX171" fmla="*/ 113392 w 219136"/>
              <a:gd name="connsiteY171" fmla="*/ 400834 h 593206"/>
              <a:gd name="connsiteX172" fmla="*/ 119857 w 219136"/>
              <a:gd name="connsiteY172" fmla="*/ 422443 h 593206"/>
              <a:gd name="connsiteX173" fmla="*/ 146539 w 219136"/>
              <a:gd name="connsiteY173" fmla="*/ 545138 h 593206"/>
              <a:gd name="connsiteX174" fmla="*/ 144646 w 219136"/>
              <a:gd name="connsiteY174" fmla="*/ 559568 h 593206"/>
              <a:gd name="connsiteX175" fmla="*/ 202403 w 219136"/>
              <a:gd name="connsiteY175" fmla="*/ 261173 h 593206"/>
              <a:gd name="connsiteX176" fmla="*/ 202403 w 219136"/>
              <a:gd name="connsiteY176" fmla="*/ 261173 h 593206"/>
              <a:gd name="connsiteX177" fmla="*/ 184044 w 219136"/>
              <a:gd name="connsiteY177" fmla="*/ 313287 h 593206"/>
              <a:gd name="connsiteX178" fmla="*/ 166470 w 219136"/>
              <a:gd name="connsiteY178" fmla="*/ 362472 h 593206"/>
              <a:gd name="connsiteX179" fmla="*/ 165291 w 219136"/>
              <a:gd name="connsiteY179" fmla="*/ 366651 h 593206"/>
              <a:gd name="connsiteX180" fmla="*/ 164541 w 219136"/>
              <a:gd name="connsiteY180" fmla="*/ 362365 h 593206"/>
              <a:gd name="connsiteX181" fmla="*/ 162827 w 219136"/>
              <a:gd name="connsiteY181" fmla="*/ 307786 h 593206"/>
              <a:gd name="connsiteX182" fmla="*/ 162970 w 219136"/>
              <a:gd name="connsiteY182" fmla="*/ 303536 h 593206"/>
              <a:gd name="connsiteX183" fmla="*/ 167756 w 219136"/>
              <a:gd name="connsiteY183" fmla="*/ 231455 h 593206"/>
              <a:gd name="connsiteX184" fmla="*/ 190652 w 219136"/>
              <a:gd name="connsiteY184" fmla="*/ 171305 h 593206"/>
              <a:gd name="connsiteX185" fmla="*/ 203868 w 219136"/>
              <a:gd name="connsiteY185" fmla="*/ 167233 h 593206"/>
              <a:gd name="connsiteX186" fmla="*/ 211440 w 219136"/>
              <a:gd name="connsiteY186" fmla="*/ 190343 h 593206"/>
              <a:gd name="connsiteX187" fmla="*/ 202403 w 219136"/>
              <a:gd name="connsiteY187" fmla="*/ 261173 h 593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219136" h="593206">
                <a:moveTo>
                  <a:pt x="211261" y="164519"/>
                </a:moveTo>
                <a:cubicBezTo>
                  <a:pt x="206939" y="159768"/>
                  <a:pt x="202332" y="158018"/>
                  <a:pt x="197617" y="159268"/>
                </a:cubicBezTo>
                <a:cubicBezTo>
                  <a:pt x="181615" y="163590"/>
                  <a:pt x="167506" y="199844"/>
                  <a:pt x="165184" y="210774"/>
                </a:cubicBezTo>
                <a:cubicBezTo>
                  <a:pt x="159684" y="236885"/>
                  <a:pt x="158612" y="264567"/>
                  <a:pt x="157648" y="288998"/>
                </a:cubicBezTo>
                <a:cubicBezTo>
                  <a:pt x="157505" y="293142"/>
                  <a:pt x="157290" y="297249"/>
                  <a:pt x="157112" y="301321"/>
                </a:cubicBezTo>
                <a:cubicBezTo>
                  <a:pt x="156219" y="319752"/>
                  <a:pt x="155397" y="337183"/>
                  <a:pt x="157505" y="354828"/>
                </a:cubicBezTo>
                <a:lnTo>
                  <a:pt x="155576" y="355185"/>
                </a:lnTo>
                <a:cubicBezTo>
                  <a:pt x="154540" y="351256"/>
                  <a:pt x="153469" y="347327"/>
                  <a:pt x="152326" y="343434"/>
                </a:cubicBezTo>
                <a:cubicBezTo>
                  <a:pt x="147825" y="328039"/>
                  <a:pt x="142789" y="312358"/>
                  <a:pt x="137931" y="297214"/>
                </a:cubicBezTo>
                <a:cubicBezTo>
                  <a:pt x="119750" y="240599"/>
                  <a:pt x="100998" y="182021"/>
                  <a:pt x="104320" y="121299"/>
                </a:cubicBezTo>
                <a:lnTo>
                  <a:pt x="104462" y="118620"/>
                </a:lnTo>
                <a:lnTo>
                  <a:pt x="106070" y="120763"/>
                </a:lnTo>
                <a:cubicBezTo>
                  <a:pt x="114499" y="131872"/>
                  <a:pt x="126429" y="138694"/>
                  <a:pt x="138038" y="139051"/>
                </a:cubicBezTo>
                <a:cubicBezTo>
                  <a:pt x="138324" y="139051"/>
                  <a:pt x="138609" y="139051"/>
                  <a:pt x="138895" y="139051"/>
                </a:cubicBezTo>
                <a:cubicBezTo>
                  <a:pt x="148075" y="139051"/>
                  <a:pt x="156505" y="134872"/>
                  <a:pt x="163220" y="126942"/>
                </a:cubicBezTo>
                <a:cubicBezTo>
                  <a:pt x="170792" y="118048"/>
                  <a:pt x="173650" y="109226"/>
                  <a:pt x="171721" y="100725"/>
                </a:cubicBezTo>
                <a:cubicBezTo>
                  <a:pt x="169506" y="90795"/>
                  <a:pt x="160577" y="81615"/>
                  <a:pt x="147218" y="75614"/>
                </a:cubicBezTo>
                <a:lnTo>
                  <a:pt x="145075" y="74650"/>
                </a:lnTo>
                <a:lnTo>
                  <a:pt x="147253" y="73793"/>
                </a:lnTo>
                <a:cubicBezTo>
                  <a:pt x="159112" y="69221"/>
                  <a:pt x="168399" y="60398"/>
                  <a:pt x="172114" y="50218"/>
                </a:cubicBezTo>
                <a:cubicBezTo>
                  <a:pt x="175400" y="41217"/>
                  <a:pt x="174400" y="31430"/>
                  <a:pt x="169185" y="21929"/>
                </a:cubicBezTo>
                <a:cubicBezTo>
                  <a:pt x="160005" y="5248"/>
                  <a:pt x="137609" y="-3860"/>
                  <a:pt x="119321" y="1569"/>
                </a:cubicBezTo>
                <a:cubicBezTo>
                  <a:pt x="98819" y="7677"/>
                  <a:pt x="88282" y="26823"/>
                  <a:pt x="83781" y="37681"/>
                </a:cubicBezTo>
                <a:lnTo>
                  <a:pt x="83174" y="39217"/>
                </a:lnTo>
                <a:lnTo>
                  <a:pt x="82138" y="37931"/>
                </a:lnTo>
                <a:cubicBezTo>
                  <a:pt x="72780" y="26465"/>
                  <a:pt x="63279" y="20715"/>
                  <a:pt x="53099" y="20357"/>
                </a:cubicBezTo>
                <a:cubicBezTo>
                  <a:pt x="38347" y="19822"/>
                  <a:pt x="24560" y="33038"/>
                  <a:pt x="19809" y="46039"/>
                </a:cubicBezTo>
                <a:cubicBezTo>
                  <a:pt x="16273" y="55683"/>
                  <a:pt x="16809" y="64649"/>
                  <a:pt x="21273" y="72007"/>
                </a:cubicBezTo>
                <a:cubicBezTo>
                  <a:pt x="25917" y="79615"/>
                  <a:pt x="34739" y="84937"/>
                  <a:pt x="44884" y="86187"/>
                </a:cubicBezTo>
                <a:lnTo>
                  <a:pt x="47205" y="86473"/>
                </a:lnTo>
                <a:lnTo>
                  <a:pt x="45348" y="87937"/>
                </a:lnTo>
                <a:cubicBezTo>
                  <a:pt x="38311" y="93510"/>
                  <a:pt x="26488" y="104725"/>
                  <a:pt x="26417" y="117370"/>
                </a:cubicBezTo>
                <a:cubicBezTo>
                  <a:pt x="26381" y="124085"/>
                  <a:pt x="29775" y="130228"/>
                  <a:pt x="36525" y="135658"/>
                </a:cubicBezTo>
                <a:cubicBezTo>
                  <a:pt x="49348" y="145980"/>
                  <a:pt x="70744" y="151231"/>
                  <a:pt x="84388" y="142123"/>
                </a:cubicBezTo>
                <a:cubicBezTo>
                  <a:pt x="89425" y="138765"/>
                  <a:pt x="93282" y="133943"/>
                  <a:pt x="96176" y="127442"/>
                </a:cubicBezTo>
                <a:lnTo>
                  <a:pt x="98212" y="122870"/>
                </a:lnTo>
                <a:lnTo>
                  <a:pt x="98069" y="127871"/>
                </a:lnTo>
                <a:cubicBezTo>
                  <a:pt x="96354" y="187771"/>
                  <a:pt x="115107" y="246136"/>
                  <a:pt x="133252" y="302536"/>
                </a:cubicBezTo>
                <a:cubicBezTo>
                  <a:pt x="136288" y="312037"/>
                  <a:pt x="139324" y="321467"/>
                  <a:pt x="142289" y="330896"/>
                </a:cubicBezTo>
                <a:cubicBezTo>
                  <a:pt x="152576" y="363972"/>
                  <a:pt x="163934" y="407727"/>
                  <a:pt x="160505" y="453162"/>
                </a:cubicBezTo>
                <a:cubicBezTo>
                  <a:pt x="158898" y="474200"/>
                  <a:pt x="155147" y="495274"/>
                  <a:pt x="151540" y="515634"/>
                </a:cubicBezTo>
                <a:lnTo>
                  <a:pt x="150504" y="521527"/>
                </a:lnTo>
                <a:lnTo>
                  <a:pt x="149611" y="515634"/>
                </a:lnTo>
                <a:cubicBezTo>
                  <a:pt x="144396" y="481022"/>
                  <a:pt x="133752" y="446482"/>
                  <a:pt x="123465" y="413085"/>
                </a:cubicBezTo>
                <a:cubicBezTo>
                  <a:pt x="119857" y="401334"/>
                  <a:pt x="116428" y="390261"/>
                  <a:pt x="113214" y="379152"/>
                </a:cubicBezTo>
                <a:cubicBezTo>
                  <a:pt x="92104" y="305893"/>
                  <a:pt x="55028" y="267245"/>
                  <a:pt x="3057" y="264245"/>
                </a:cubicBezTo>
                <a:cubicBezTo>
                  <a:pt x="2985" y="264245"/>
                  <a:pt x="2950" y="264245"/>
                  <a:pt x="2914" y="264245"/>
                </a:cubicBezTo>
                <a:cubicBezTo>
                  <a:pt x="2092" y="264245"/>
                  <a:pt x="1271" y="264602"/>
                  <a:pt x="735" y="265281"/>
                </a:cubicBezTo>
                <a:cubicBezTo>
                  <a:pt x="128" y="265995"/>
                  <a:pt x="-122" y="266924"/>
                  <a:pt x="56" y="267817"/>
                </a:cubicBezTo>
                <a:cubicBezTo>
                  <a:pt x="4771" y="289784"/>
                  <a:pt x="16809" y="308894"/>
                  <a:pt x="28453" y="327360"/>
                </a:cubicBezTo>
                <a:cubicBezTo>
                  <a:pt x="30739" y="331004"/>
                  <a:pt x="33061" y="334647"/>
                  <a:pt x="35311" y="338326"/>
                </a:cubicBezTo>
                <a:cubicBezTo>
                  <a:pt x="45205" y="354507"/>
                  <a:pt x="52742" y="372044"/>
                  <a:pt x="59993" y="389047"/>
                </a:cubicBezTo>
                <a:cubicBezTo>
                  <a:pt x="64172" y="398762"/>
                  <a:pt x="68458" y="408835"/>
                  <a:pt x="73173" y="418514"/>
                </a:cubicBezTo>
                <a:cubicBezTo>
                  <a:pt x="80388" y="433338"/>
                  <a:pt x="89675" y="447089"/>
                  <a:pt x="98640" y="460413"/>
                </a:cubicBezTo>
                <a:cubicBezTo>
                  <a:pt x="106391" y="471914"/>
                  <a:pt x="114428" y="483808"/>
                  <a:pt x="121107" y="496381"/>
                </a:cubicBezTo>
                <a:cubicBezTo>
                  <a:pt x="130930" y="514848"/>
                  <a:pt x="133359" y="534886"/>
                  <a:pt x="135716" y="554246"/>
                </a:cubicBezTo>
                <a:cubicBezTo>
                  <a:pt x="137181" y="566354"/>
                  <a:pt x="138717" y="578892"/>
                  <a:pt x="142039" y="591000"/>
                </a:cubicBezTo>
                <a:cubicBezTo>
                  <a:pt x="142574" y="592929"/>
                  <a:pt x="144396" y="593501"/>
                  <a:pt x="145896" y="593072"/>
                </a:cubicBezTo>
                <a:cubicBezTo>
                  <a:pt x="147075" y="592750"/>
                  <a:pt x="148325" y="591715"/>
                  <a:pt x="147825" y="589857"/>
                </a:cubicBezTo>
                <a:cubicBezTo>
                  <a:pt x="147754" y="589679"/>
                  <a:pt x="147718" y="589500"/>
                  <a:pt x="147682" y="589322"/>
                </a:cubicBezTo>
                <a:lnTo>
                  <a:pt x="147325" y="587964"/>
                </a:lnTo>
                <a:lnTo>
                  <a:pt x="148361" y="587750"/>
                </a:lnTo>
                <a:cubicBezTo>
                  <a:pt x="149039" y="587607"/>
                  <a:pt x="150611" y="587107"/>
                  <a:pt x="150897" y="585178"/>
                </a:cubicBezTo>
                <a:cubicBezTo>
                  <a:pt x="152754" y="572462"/>
                  <a:pt x="153290" y="559246"/>
                  <a:pt x="152576" y="544709"/>
                </a:cubicBezTo>
                <a:cubicBezTo>
                  <a:pt x="154076" y="534850"/>
                  <a:pt x="155826" y="525099"/>
                  <a:pt x="157469" y="515670"/>
                </a:cubicBezTo>
                <a:cubicBezTo>
                  <a:pt x="160862" y="496560"/>
                  <a:pt x="164363" y="476772"/>
                  <a:pt x="166077" y="457091"/>
                </a:cubicBezTo>
                <a:cubicBezTo>
                  <a:pt x="167935" y="436017"/>
                  <a:pt x="166934" y="414300"/>
                  <a:pt x="163077" y="390689"/>
                </a:cubicBezTo>
                <a:lnTo>
                  <a:pt x="162898" y="389618"/>
                </a:lnTo>
                <a:lnTo>
                  <a:pt x="163970" y="389547"/>
                </a:lnTo>
                <a:cubicBezTo>
                  <a:pt x="165256" y="389439"/>
                  <a:pt x="166684" y="388725"/>
                  <a:pt x="166934" y="386903"/>
                </a:cubicBezTo>
                <a:cubicBezTo>
                  <a:pt x="167077" y="386010"/>
                  <a:pt x="167256" y="385117"/>
                  <a:pt x="167399" y="384260"/>
                </a:cubicBezTo>
                <a:cubicBezTo>
                  <a:pt x="167506" y="383689"/>
                  <a:pt x="167649" y="383082"/>
                  <a:pt x="167720" y="382510"/>
                </a:cubicBezTo>
                <a:lnTo>
                  <a:pt x="167756" y="382189"/>
                </a:lnTo>
                <a:lnTo>
                  <a:pt x="168006" y="381974"/>
                </a:lnTo>
                <a:cubicBezTo>
                  <a:pt x="168720" y="381331"/>
                  <a:pt x="168899" y="380545"/>
                  <a:pt x="168578" y="379545"/>
                </a:cubicBezTo>
                <a:lnTo>
                  <a:pt x="168435" y="378617"/>
                </a:lnTo>
                <a:cubicBezTo>
                  <a:pt x="172650" y="357150"/>
                  <a:pt x="181186" y="335611"/>
                  <a:pt x="189437" y="314787"/>
                </a:cubicBezTo>
                <a:cubicBezTo>
                  <a:pt x="193759" y="303893"/>
                  <a:pt x="198224" y="292642"/>
                  <a:pt x="201867" y="281783"/>
                </a:cubicBezTo>
                <a:cubicBezTo>
                  <a:pt x="206439" y="268210"/>
                  <a:pt x="209618" y="256101"/>
                  <a:pt x="211869" y="243671"/>
                </a:cubicBezTo>
                <a:cubicBezTo>
                  <a:pt x="212297" y="241349"/>
                  <a:pt x="212833" y="238670"/>
                  <a:pt x="213405" y="235777"/>
                </a:cubicBezTo>
                <a:cubicBezTo>
                  <a:pt x="217727" y="214668"/>
                  <a:pt x="224763" y="179413"/>
                  <a:pt x="211261" y="164519"/>
                </a:cubicBezTo>
                <a:close/>
                <a:moveTo>
                  <a:pt x="84496" y="57612"/>
                </a:moveTo>
                <a:cubicBezTo>
                  <a:pt x="89782" y="54362"/>
                  <a:pt x="97462" y="53183"/>
                  <a:pt x="103534" y="54648"/>
                </a:cubicBezTo>
                <a:lnTo>
                  <a:pt x="103677" y="54683"/>
                </a:lnTo>
                <a:cubicBezTo>
                  <a:pt x="108356" y="56541"/>
                  <a:pt x="110606" y="60505"/>
                  <a:pt x="110070" y="65792"/>
                </a:cubicBezTo>
                <a:cubicBezTo>
                  <a:pt x="109213" y="74007"/>
                  <a:pt x="101676" y="83223"/>
                  <a:pt x="94854" y="84401"/>
                </a:cubicBezTo>
                <a:cubicBezTo>
                  <a:pt x="94247" y="84508"/>
                  <a:pt x="93604" y="84544"/>
                  <a:pt x="92961" y="84544"/>
                </a:cubicBezTo>
                <a:cubicBezTo>
                  <a:pt x="88889" y="84544"/>
                  <a:pt x="84388" y="82472"/>
                  <a:pt x="81067" y="78936"/>
                </a:cubicBezTo>
                <a:cubicBezTo>
                  <a:pt x="77709" y="75329"/>
                  <a:pt x="76280" y="71042"/>
                  <a:pt x="77209" y="67113"/>
                </a:cubicBezTo>
                <a:cubicBezTo>
                  <a:pt x="78138" y="63256"/>
                  <a:pt x="80638" y="59970"/>
                  <a:pt x="84496" y="57612"/>
                </a:cubicBezTo>
                <a:close/>
                <a:moveTo>
                  <a:pt x="99640" y="93402"/>
                </a:moveTo>
                <a:cubicBezTo>
                  <a:pt x="98140" y="93438"/>
                  <a:pt x="96497" y="94367"/>
                  <a:pt x="96426" y="96117"/>
                </a:cubicBezTo>
                <a:cubicBezTo>
                  <a:pt x="95747" y="108511"/>
                  <a:pt x="94640" y="120406"/>
                  <a:pt x="88532" y="129478"/>
                </a:cubicBezTo>
                <a:cubicBezTo>
                  <a:pt x="84424" y="135515"/>
                  <a:pt x="78316" y="139265"/>
                  <a:pt x="70851" y="140301"/>
                </a:cubicBezTo>
                <a:cubicBezTo>
                  <a:pt x="69387" y="140515"/>
                  <a:pt x="67886" y="140623"/>
                  <a:pt x="66350" y="140623"/>
                </a:cubicBezTo>
                <a:cubicBezTo>
                  <a:pt x="57564" y="140623"/>
                  <a:pt x="48134" y="137194"/>
                  <a:pt x="40883" y="131157"/>
                </a:cubicBezTo>
                <a:cubicBezTo>
                  <a:pt x="35025" y="126299"/>
                  <a:pt x="32346" y="120763"/>
                  <a:pt x="32953" y="114727"/>
                </a:cubicBezTo>
                <a:cubicBezTo>
                  <a:pt x="34132" y="102939"/>
                  <a:pt x="47598" y="91688"/>
                  <a:pt x="59850" y="85116"/>
                </a:cubicBezTo>
                <a:cubicBezTo>
                  <a:pt x="63672" y="84044"/>
                  <a:pt x="67065" y="82508"/>
                  <a:pt x="70172" y="80544"/>
                </a:cubicBezTo>
                <a:cubicBezTo>
                  <a:pt x="71065" y="79972"/>
                  <a:pt x="71387" y="79008"/>
                  <a:pt x="71494" y="78293"/>
                </a:cubicBezTo>
                <a:lnTo>
                  <a:pt x="71851" y="75936"/>
                </a:lnTo>
                <a:lnTo>
                  <a:pt x="70315" y="75043"/>
                </a:lnTo>
                <a:cubicBezTo>
                  <a:pt x="69779" y="74722"/>
                  <a:pt x="69137" y="74722"/>
                  <a:pt x="68386" y="74972"/>
                </a:cubicBezTo>
                <a:cubicBezTo>
                  <a:pt x="68244" y="75007"/>
                  <a:pt x="68101" y="75079"/>
                  <a:pt x="67922" y="75150"/>
                </a:cubicBezTo>
                <a:lnTo>
                  <a:pt x="67243" y="75436"/>
                </a:lnTo>
                <a:cubicBezTo>
                  <a:pt x="64529" y="76436"/>
                  <a:pt x="61778" y="77686"/>
                  <a:pt x="58992" y="79151"/>
                </a:cubicBezTo>
                <a:cubicBezTo>
                  <a:pt x="47705" y="82508"/>
                  <a:pt x="35811" y="79722"/>
                  <a:pt x="29239" y="72328"/>
                </a:cubicBezTo>
                <a:cubicBezTo>
                  <a:pt x="23238" y="65578"/>
                  <a:pt x="22309" y="56219"/>
                  <a:pt x="26667" y="45932"/>
                </a:cubicBezTo>
                <a:cubicBezTo>
                  <a:pt x="31418" y="34752"/>
                  <a:pt x="38097" y="28466"/>
                  <a:pt x="46491" y="27251"/>
                </a:cubicBezTo>
                <a:cubicBezTo>
                  <a:pt x="58921" y="25465"/>
                  <a:pt x="72280" y="35609"/>
                  <a:pt x="80602" y="45718"/>
                </a:cubicBezTo>
                <a:lnTo>
                  <a:pt x="80924" y="46111"/>
                </a:lnTo>
                <a:lnTo>
                  <a:pt x="80781" y="46611"/>
                </a:lnTo>
                <a:cubicBezTo>
                  <a:pt x="80674" y="47004"/>
                  <a:pt x="80531" y="47397"/>
                  <a:pt x="80424" y="47825"/>
                </a:cubicBezTo>
                <a:cubicBezTo>
                  <a:pt x="80209" y="48468"/>
                  <a:pt x="80031" y="49111"/>
                  <a:pt x="79852" y="49718"/>
                </a:cubicBezTo>
                <a:cubicBezTo>
                  <a:pt x="79638" y="50647"/>
                  <a:pt x="79781" y="51469"/>
                  <a:pt x="80352" y="52219"/>
                </a:cubicBezTo>
                <a:lnTo>
                  <a:pt x="80959" y="53040"/>
                </a:lnTo>
                <a:lnTo>
                  <a:pt x="80138" y="53612"/>
                </a:lnTo>
                <a:cubicBezTo>
                  <a:pt x="76102" y="56434"/>
                  <a:pt x="73316" y="60077"/>
                  <a:pt x="71887" y="64399"/>
                </a:cubicBezTo>
                <a:cubicBezTo>
                  <a:pt x="70887" y="67399"/>
                  <a:pt x="70851" y="70614"/>
                  <a:pt x="71780" y="73936"/>
                </a:cubicBezTo>
                <a:lnTo>
                  <a:pt x="72387" y="76115"/>
                </a:lnTo>
                <a:lnTo>
                  <a:pt x="73351" y="77972"/>
                </a:lnTo>
                <a:cubicBezTo>
                  <a:pt x="77138" y="85151"/>
                  <a:pt x="84710" y="90152"/>
                  <a:pt x="92175" y="90438"/>
                </a:cubicBezTo>
                <a:cubicBezTo>
                  <a:pt x="92389" y="90438"/>
                  <a:pt x="92604" y="90438"/>
                  <a:pt x="92854" y="90438"/>
                </a:cubicBezTo>
                <a:cubicBezTo>
                  <a:pt x="102784" y="90438"/>
                  <a:pt x="110677" y="81794"/>
                  <a:pt x="113892" y="73614"/>
                </a:cubicBezTo>
                <a:lnTo>
                  <a:pt x="114642" y="71721"/>
                </a:lnTo>
                <a:lnTo>
                  <a:pt x="115142" y="69328"/>
                </a:lnTo>
                <a:cubicBezTo>
                  <a:pt x="117035" y="60505"/>
                  <a:pt x="114071" y="53433"/>
                  <a:pt x="107034" y="49861"/>
                </a:cubicBezTo>
                <a:lnTo>
                  <a:pt x="106820" y="49718"/>
                </a:lnTo>
                <a:cubicBezTo>
                  <a:pt x="106463" y="49397"/>
                  <a:pt x="106105" y="49218"/>
                  <a:pt x="105641" y="49111"/>
                </a:cubicBezTo>
                <a:cubicBezTo>
                  <a:pt x="105070" y="48897"/>
                  <a:pt x="104677" y="48825"/>
                  <a:pt x="104212" y="48861"/>
                </a:cubicBezTo>
                <a:lnTo>
                  <a:pt x="104069" y="48861"/>
                </a:lnTo>
                <a:lnTo>
                  <a:pt x="103962" y="48825"/>
                </a:lnTo>
                <a:cubicBezTo>
                  <a:pt x="99962" y="48075"/>
                  <a:pt x="95533" y="48147"/>
                  <a:pt x="91139" y="49040"/>
                </a:cubicBezTo>
                <a:lnTo>
                  <a:pt x="90496" y="49183"/>
                </a:lnTo>
                <a:lnTo>
                  <a:pt x="90139" y="48611"/>
                </a:lnTo>
                <a:cubicBezTo>
                  <a:pt x="89389" y="47468"/>
                  <a:pt x="88639" y="46325"/>
                  <a:pt x="87853" y="45146"/>
                </a:cubicBezTo>
                <a:lnTo>
                  <a:pt x="87567" y="44753"/>
                </a:lnTo>
                <a:lnTo>
                  <a:pt x="87710" y="44289"/>
                </a:lnTo>
                <a:cubicBezTo>
                  <a:pt x="91354" y="33716"/>
                  <a:pt x="98569" y="19357"/>
                  <a:pt x="112392" y="11142"/>
                </a:cubicBezTo>
                <a:cubicBezTo>
                  <a:pt x="121000" y="6034"/>
                  <a:pt x="131751" y="4677"/>
                  <a:pt x="141967" y="7463"/>
                </a:cubicBezTo>
                <a:cubicBezTo>
                  <a:pt x="151718" y="10142"/>
                  <a:pt x="159612" y="16178"/>
                  <a:pt x="164148" y="24501"/>
                </a:cubicBezTo>
                <a:cubicBezTo>
                  <a:pt x="170685" y="36431"/>
                  <a:pt x="168256" y="46039"/>
                  <a:pt x="165041" y="52004"/>
                </a:cubicBezTo>
                <a:cubicBezTo>
                  <a:pt x="159469" y="62398"/>
                  <a:pt x="147218" y="69828"/>
                  <a:pt x="133823" y="71007"/>
                </a:cubicBezTo>
                <a:lnTo>
                  <a:pt x="133680" y="71007"/>
                </a:lnTo>
                <a:lnTo>
                  <a:pt x="133537" y="70971"/>
                </a:lnTo>
                <a:cubicBezTo>
                  <a:pt x="128215" y="69828"/>
                  <a:pt x="123179" y="69292"/>
                  <a:pt x="118678" y="69435"/>
                </a:cubicBezTo>
                <a:cubicBezTo>
                  <a:pt x="117964" y="69471"/>
                  <a:pt x="117321" y="69721"/>
                  <a:pt x="116750" y="70185"/>
                </a:cubicBezTo>
                <a:lnTo>
                  <a:pt x="115071" y="71650"/>
                </a:lnTo>
                <a:lnTo>
                  <a:pt x="115750" y="73578"/>
                </a:lnTo>
                <a:cubicBezTo>
                  <a:pt x="116035" y="74364"/>
                  <a:pt x="116607" y="74900"/>
                  <a:pt x="117500" y="75150"/>
                </a:cubicBezTo>
                <a:cubicBezTo>
                  <a:pt x="122143" y="76579"/>
                  <a:pt x="127287" y="77150"/>
                  <a:pt x="132787" y="76793"/>
                </a:cubicBezTo>
                <a:lnTo>
                  <a:pt x="132930" y="76793"/>
                </a:lnTo>
                <a:lnTo>
                  <a:pt x="133073" y="76829"/>
                </a:lnTo>
                <a:cubicBezTo>
                  <a:pt x="146218" y="79722"/>
                  <a:pt x="161720" y="87080"/>
                  <a:pt x="165756" y="99046"/>
                </a:cubicBezTo>
                <a:cubicBezTo>
                  <a:pt x="168256" y="106476"/>
                  <a:pt x="165970" y="114441"/>
                  <a:pt x="158898" y="122692"/>
                </a:cubicBezTo>
                <a:cubicBezTo>
                  <a:pt x="151004" y="131979"/>
                  <a:pt x="140824" y="135229"/>
                  <a:pt x="130323" y="131836"/>
                </a:cubicBezTo>
                <a:cubicBezTo>
                  <a:pt x="116000" y="127264"/>
                  <a:pt x="103748" y="111226"/>
                  <a:pt x="102355" y="95367"/>
                </a:cubicBezTo>
                <a:cubicBezTo>
                  <a:pt x="102069" y="93545"/>
                  <a:pt x="100140" y="93402"/>
                  <a:pt x="99640" y="93402"/>
                </a:cubicBezTo>
                <a:close/>
                <a:moveTo>
                  <a:pt x="144646" y="559568"/>
                </a:moveTo>
                <a:lnTo>
                  <a:pt x="143610" y="567676"/>
                </a:lnTo>
                <a:lnTo>
                  <a:pt x="142681" y="559568"/>
                </a:lnTo>
                <a:cubicBezTo>
                  <a:pt x="142467" y="557568"/>
                  <a:pt x="142217" y="555567"/>
                  <a:pt x="142003" y="553531"/>
                </a:cubicBezTo>
                <a:cubicBezTo>
                  <a:pt x="140217" y="537529"/>
                  <a:pt x="138395" y="520956"/>
                  <a:pt x="132144" y="505668"/>
                </a:cubicBezTo>
                <a:cubicBezTo>
                  <a:pt x="125501" y="489380"/>
                  <a:pt x="115214" y="474557"/>
                  <a:pt x="105284" y="460270"/>
                </a:cubicBezTo>
                <a:cubicBezTo>
                  <a:pt x="98140" y="449947"/>
                  <a:pt x="90746" y="439303"/>
                  <a:pt x="84746" y="428159"/>
                </a:cubicBezTo>
                <a:cubicBezTo>
                  <a:pt x="77888" y="415443"/>
                  <a:pt x="72208" y="401905"/>
                  <a:pt x="66708" y="388796"/>
                </a:cubicBezTo>
                <a:cubicBezTo>
                  <a:pt x="60707" y="374545"/>
                  <a:pt x="54528" y="359793"/>
                  <a:pt x="46848" y="346148"/>
                </a:cubicBezTo>
                <a:cubicBezTo>
                  <a:pt x="42812" y="339005"/>
                  <a:pt x="38347" y="331932"/>
                  <a:pt x="33989" y="325074"/>
                </a:cubicBezTo>
                <a:cubicBezTo>
                  <a:pt x="23488" y="308501"/>
                  <a:pt x="12629" y="291356"/>
                  <a:pt x="7307" y="271960"/>
                </a:cubicBezTo>
                <a:lnTo>
                  <a:pt x="6914" y="270567"/>
                </a:lnTo>
                <a:lnTo>
                  <a:pt x="8343" y="270710"/>
                </a:lnTo>
                <a:cubicBezTo>
                  <a:pt x="77566" y="278354"/>
                  <a:pt x="99140" y="352077"/>
                  <a:pt x="113392" y="400834"/>
                </a:cubicBezTo>
                <a:cubicBezTo>
                  <a:pt x="115464" y="407942"/>
                  <a:pt x="117643" y="415157"/>
                  <a:pt x="119857" y="422443"/>
                </a:cubicBezTo>
                <a:cubicBezTo>
                  <a:pt x="131930" y="462413"/>
                  <a:pt x="144432" y="503775"/>
                  <a:pt x="146539" y="545138"/>
                </a:cubicBezTo>
                <a:cubicBezTo>
                  <a:pt x="145932" y="549852"/>
                  <a:pt x="145289" y="554639"/>
                  <a:pt x="144646" y="559568"/>
                </a:cubicBezTo>
                <a:close/>
                <a:moveTo>
                  <a:pt x="202403" y="261173"/>
                </a:moveTo>
                <a:lnTo>
                  <a:pt x="202403" y="261173"/>
                </a:lnTo>
                <a:cubicBezTo>
                  <a:pt x="197724" y="278783"/>
                  <a:pt x="190759" y="296321"/>
                  <a:pt x="184044" y="313287"/>
                </a:cubicBezTo>
                <a:cubicBezTo>
                  <a:pt x="177686" y="329289"/>
                  <a:pt x="171114" y="345862"/>
                  <a:pt x="166470" y="362472"/>
                </a:cubicBezTo>
                <a:lnTo>
                  <a:pt x="165291" y="366651"/>
                </a:lnTo>
                <a:lnTo>
                  <a:pt x="164541" y="362365"/>
                </a:lnTo>
                <a:cubicBezTo>
                  <a:pt x="161434" y="344327"/>
                  <a:pt x="162112" y="326574"/>
                  <a:pt x="162827" y="307786"/>
                </a:cubicBezTo>
                <a:lnTo>
                  <a:pt x="162970" y="303536"/>
                </a:lnTo>
                <a:cubicBezTo>
                  <a:pt x="163863" y="279890"/>
                  <a:pt x="164756" y="255423"/>
                  <a:pt x="167756" y="231455"/>
                </a:cubicBezTo>
                <a:cubicBezTo>
                  <a:pt x="170042" y="212989"/>
                  <a:pt x="173542" y="185128"/>
                  <a:pt x="190652" y="171305"/>
                </a:cubicBezTo>
                <a:cubicBezTo>
                  <a:pt x="195974" y="167019"/>
                  <a:pt x="200439" y="165661"/>
                  <a:pt x="203868" y="167233"/>
                </a:cubicBezTo>
                <a:cubicBezTo>
                  <a:pt x="208618" y="169412"/>
                  <a:pt x="211083" y="176984"/>
                  <a:pt x="211440" y="190343"/>
                </a:cubicBezTo>
                <a:cubicBezTo>
                  <a:pt x="212226" y="217668"/>
                  <a:pt x="206975" y="243921"/>
                  <a:pt x="202403" y="261173"/>
                </a:cubicBezTo>
                <a:close/>
              </a:path>
            </a:pathLst>
          </a:custGeom>
          <a:solidFill>
            <a:schemeClr val="accent5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EF294BD6-C8EB-E146-993A-501D9A493333}"/>
              </a:ext>
            </a:extLst>
          </p:cNvPr>
          <p:cNvSpPr txBox="1"/>
          <p:nvPr/>
        </p:nvSpPr>
        <p:spPr>
          <a:xfrm>
            <a:off x="7974309" y="2373753"/>
            <a:ext cx="1183138" cy="5381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97" dirty="0">
                <a:solidFill>
                  <a:schemeClr val="accent5"/>
                </a:solidFill>
                <a:latin typeface="Oooh Baby" pitchFamily="2" charset="77"/>
                <a:cs typeface="Arial"/>
                <a:sym typeface="Arial"/>
                <a:rtl val="0"/>
              </a:rPr>
              <a:t>April</a:t>
            </a: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7C56ED1D-ED31-0E46-A19D-316183435D36}"/>
              </a:ext>
            </a:extLst>
          </p:cNvPr>
          <p:cNvSpPr txBox="1"/>
          <p:nvPr/>
        </p:nvSpPr>
        <p:spPr>
          <a:xfrm>
            <a:off x="9001136" y="3419927"/>
            <a:ext cx="24718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</a:t>
            </a:r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CE92AD7A-8F46-E449-9130-BCCEC6820DB0}"/>
              </a:ext>
            </a:extLst>
          </p:cNvPr>
          <p:cNvSpPr txBox="1"/>
          <p:nvPr/>
        </p:nvSpPr>
        <p:spPr>
          <a:xfrm>
            <a:off x="9076252" y="3419927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D1E284BC-2AA9-A745-B868-EE259CEAF630}"/>
              </a:ext>
            </a:extLst>
          </p:cNvPr>
          <p:cNvSpPr txBox="1"/>
          <p:nvPr/>
        </p:nvSpPr>
        <p:spPr>
          <a:xfrm>
            <a:off x="9285279" y="3419927"/>
            <a:ext cx="27122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</a:t>
            </a:r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542E2386-48B3-F246-BB51-5B935BF3F529}"/>
              </a:ext>
            </a:extLst>
          </p:cNvPr>
          <p:cNvSpPr txBox="1"/>
          <p:nvPr/>
        </p:nvSpPr>
        <p:spPr>
          <a:xfrm>
            <a:off x="7580351" y="3709499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3</a:t>
            </a:r>
          </a:p>
        </p:txBody>
      </p:sp>
      <p:sp>
        <p:nvSpPr>
          <p:cNvPr id="271" name="TextBox 270">
            <a:extLst>
              <a:ext uri="{FF2B5EF4-FFF2-40B4-BE49-F238E27FC236}">
                <a16:creationId xmlns:a16="http://schemas.microsoft.com/office/drawing/2014/main" id="{0920F35F-0BD2-084B-B10F-90A3D42DFB8D}"/>
              </a:ext>
            </a:extLst>
          </p:cNvPr>
          <p:cNvSpPr txBox="1"/>
          <p:nvPr/>
        </p:nvSpPr>
        <p:spPr>
          <a:xfrm>
            <a:off x="7655468" y="370949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72" name="TextBox 271">
            <a:extLst>
              <a:ext uri="{FF2B5EF4-FFF2-40B4-BE49-F238E27FC236}">
                <a16:creationId xmlns:a16="http://schemas.microsoft.com/office/drawing/2014/main" id="{D47F9B5B-046D-3D40-990C-18EE11DA1445}"/>
              </a:ext>
            </a:extLst>
          </p:cNvPr>
          <p:cNvSpPr txBox="1"/>
          <p:nvPr/>
        </p:nvSpPr>
        <p:spPr>
          <a:xfrm>
            <a:off x="7864494" y="3709499"/>
            <a:ext cx="27603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4</a:t>
            </a: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754BF2F1-E5CF-D046-87B6-CC3B48821A43}"/>
              </a:ext>
            </a:extLst>
          </p:cNvPr>
          <p:cNvSpPr txBox="1"/>
          <p:nvPr/>
        </p:nvSpPr>
        <p:spPr>
          <a:xfrm>
            <a:off x="7939610" y="370949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74" name="TextBox 273">
            <a:extLst>
              <a:ext uri="{FF2B5EF4-FFF2-40B4-BE49-F238E27FC236}">
                <a16:creationId xmlns:a16="http://schemas.microsoft.com/office/drawing/2014/main" id="{5A0B96F0-8EC8-1F46-8BD3-EBD4D0B74343}"/>
              </a:ext>
            </a:extLst>
          </p:cNvPr>
          <p:cNvSpPr txBox="1"/>
          <p:nvPr/>
        </p:nvSpPr>
        <p:spPr>
          <a:xfrm>
            <a:off x="8148672" y="3709499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5</a:t>
            </a:r>
          </a:p>
        </p:txBody>
      </p:sp>
      <p:sp>
        <p:nvSpPr>
          <p:cNvPr id="275" name="TextBox 274">
            <a:extLst>
              <a:ext uri="{FF2B5EF4-FFF2-40B4-BE49-F238E27FC236}">
                <a16:creationId xmlns:a16="http://schemas.microsoft.com/office/drawing/2014/main" id="{D1B1BE47-EACB-6E4C-9801-32EB448732D0}"/>
              </a:ext>
            </a:extLst>
          </p:cNvPr>
          <p:cNvSpPr txBox="1"/>
          <p:nvPr/>
        </p:nvSpPr>
        <p:spPr>
          <a:xfrm>
            <a:off x="8223789" y="370949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76" name="TextBox 275">
            <a:extLst>
              <a:ext uri="{FF2B5EF4-FFF2-40B4-BE49-F238E27FC236}">
                <a16:creationId xmlns:a16="http://schemas.microsoft.com/office/drawing/2014/main" id="{A75E37FB-C1FD-544B-A32E-31D058601BC4}"/>
              </a:ext>
            </a:extLst>
          </p:cNvPr>
          <p:cNvSpPr txBox="1"/>
          <p:nvPr/>
        </p:nvSpPr>
        <p:spPr>
          <a:xfrm>
            <a:off x="8432815" y="3709499"/>
            <a:ext cx="27443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6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FA12F974-3EF5-154C-BAFA-F69F00037F7D}"/>
              </a:ext>
            </a:extLst>
          </p:cNvPr>
          <p:cNvSpPr txBox="1"/>
          <p:nvPr/>
        </p:nvSpPr>
        <p:spPr>
          <a:xfrm>
            <a:off x="8507931" y="370949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C1266274-F853-8249-883C-F87F4F5DF4C0}"/>
              </a:ext>
            </a:extLst>
          </p:cNvPr>
          <p:cNvSpPr txBox="1"/>
          <p:nvPr/>
        </p:nvSpPr>
        <p:spPr>
          <a:xfrm>
            <a:off x="8716958" y="3709499"/>
            <a:ext cx="26000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7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791AB984-8FA1-2F46-9ABB-CB29909A002E}"/>
              </a:ext>
            </a:extLst>
          </p:cNvPr>
          <p:cNvSpPr txBox="1"/>
          <p:nvPr/>
        </p:nvSpPr>
        <p:spPr>
          <a:xfrm>
            <a:off x="8792110" y="3709499"/>
            <a:ext cx="398251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137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505E51E5-9B44-8244-892E-50722DCD8F6C}"/>
              </a:ext>
            </a:extLst>
          </p:cNvPr>
          <p:cNvSpPr txBox="1"/>
          <p:nvPr/>
        </p:nvSpPr>
        <p:spPr>
          <a:xfrm>
            <a:off x="9001136" y="3709499"/>
            <a:ext cx="27924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8</a:t>
            </a: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29AD40DD-BE29-D743-B2B2-3A7D8BC0FE93}"/>
              </a:ext>
            </a:extLst>
          </p:cNvPr>
          <p:cNvSpPr txBox="1"/>
          <p:nvPr/>
        </p:nvSpPr>
        <p:spPr>
          <a:xfrm>
            <a:off x="9285279" y="3709499"/>
            <a:ext cx="27283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9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4EE479D8-C0D5-404C-BC7A-A7E41F515C35}"/>
              </a:ext>
            </a:extLst>
          </p:cNvPr>
          <p:cNvSpPr txBox="1"/>
          <p:nvPr/>
        </p:nvSpPr>
        <p:spPr>
          <a:xfrm>
            <a:off x="7542775" y="3999106"/>
            <a:ext cx="34176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10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F4B68E70-E376-4D41-8F2E-B72E92DD22CD}"/>
              </a:ext>
            </a:extLst>
          </p:cNvPr>
          <p:cNvSpPr txBox="1"/>
          <p:nvPr/>
        </p:nvSpPr>
        <p:spPr>
          <a:xfrm>
            <a:off x="7693044" y="399910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8FF43E94-E804-B14D-9DF0-8C315E5DB5B4}"/>
              </a:ext>
            </a:extLst>
          </p:cNvPr>
          <p:cNvSpPr txBox="1"/>
          <p:nvPr/>
        </p:nvSpPr>
        <p:spPr>
          <a:xfrm>
            <a:off x="7826953" y="3999106"/>
            <a:ext cx="30970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11</a:t>
            </a: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1F384F80-0FC7-4445-B5B9-62DF23E2D2E8}"/>
              </a:ext>
            </a:extLst>
          </p:cNvPr>
          <p:cNvSpPr txBox="1"/>
          <p:nvPr/>
        </p:nvSpPr>
        <p:spPr>
          <a:xfrm>
            <a:off x="7977186" y="399910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87" name="TextBox 286">
            <a:extLst>
              <a:ext uri="{FF2B5EF4-FFF2-40B4-BE49-F238E27FC236}">
                <a16:creationId xmlns:a16="http://schemas.microsoft.com/office/drawing/2014/main" id="{4D00A9A5-1453-0446-8B53-64C9760E5785}"/>
              </a:ext>
            </a:extLst>
          </p:cNvPr>
          <p:cNvSpPr txBox="1"/>
          <p:nvPr/>
        </p:nvSpPr>
        <p:spPr>
          <a:xfrm>
            <a:off x="8111096" y="3999106"/>
            <a:ext cx="33374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12</a:t>
            </a:r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C71A9CA8-B5AF-E445-BE21-27A2F9FD3314}"/>
              </a:ext>
            </a:extLst>
          </p:cNvPr>
          <p:cNvSpPr txBox="1"/>
          <p:nvPr/>
        </p:nvSpPr>
        <p:spPr>
          <a:xfrm>
            <a:off x="8261365" y="399910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30E6C323-9580-B14F-AF40-FF61F378B526}"/>
              </a:ext>
            </a:extLst>
          </p:cNvPr>
          <p:cNvSpPr txBox="1"/>
          <p:nvPr/>
        </p:nvSpPr>
        <p:spPr>
          <a:xfrm>
            <a:off x="8395239" y="3999106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13</a:t>
            </a:r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id="{10E43D3E-61C8-7847-9880-E1ED3D14A8B7}"/>
              </a:ext>
            </a:extLst>
          </p:cNvPr>
          <p:cNvSpPr txBox="1"/>
          <p:nvPr/>
        </p:nvSpPr>
        <p:spPr>
          <a:xfrm>
            <a:off x="8545508" y="399910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C286980D-61FA-7348-A874-85662A819F41}"/>
              </a:ext>
            </a:extLst>
          </p:cNvPr>
          <p:cNvSpPr txBox="1"/>
          <p:nvPr/>
        </p:nvSpPr>
        <p:spPr>
          <a:xfrm>
            <a:off x="8679417" y="3999106"/>
            <a:ext cx="33855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14</a:t>
            </a:r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582641E9-27AF-084E-AC8D-70710382043A}"/>
              </a:ext>
            </a:extLst>
          </p:cNvPr>
          <p:cNvSpPr txBox="1"/>
          <p:nvPr/>
        </p:nvSpPr>
        <p:spPr>
          <a:xfrm>
            <a:off x="8829650" y="3999106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93" name="TextBox 292">
            <a:extLst>
              <a:ext uri="{FF2B5EF4-FFF2-40B4-BE49-F238E27FC236}">
                <a16:creationId xmlns:a16="http://schemas.microsoft.com/office/drawing/2014/main" id="{AB491A06-2FDB-0F45-B54D-D5430A7E9EE1}"/>
              </a:ext>
            </a:extLst>
          </p:cNvPr>
          <p:cNvSpPr txBox="1"/>
          <p:nvPr/>
        </p:nvSpPr>
        <p:spPr>
          <a:xfrm>
            <a:off x="8963560" y="3999106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 dirty="0">
                <a:solidFill>
                  <a:schemeClr val="bg2"/>
                </a:solidFill>
                <a:latin typeface="Rubik-Light"/>
                <a:cs typeface="Rubik-Light"/>
                <a:sym typeface="Rubik-Light"/>
                <a:rtl val="0"/>
              </a:rPr>
              <a:t>15</a:t>
            </a:r>
          </a:p>
        </p:txBody>
      </p:sp>
      <p:sp>
        <p:nvSpPr>
          <p:cNvPr id="295" name="TextBox 294">
            <a:extLst>
              <a:ext uri="{FF2B5EF4-FFF2-40B4-BE49-F238E27FC236}">
                <a16:creationId xmlns:a16="http://schemas.microsoft.com/office/drawing/2014/main" id="{50948B7D-DBCB-8644-93D9-04118A7A415C}"/>
              </a:ext>
            </a:extLst>
          </p:cNvPr>
          <p:cNvSpPr txBox="1"/>
          <p:nvPr/>
        </p:nvSpPr>
        <p:spPr>
          <a:xfrm>
            <a:off x="9247702" y="3999106"/>
            <a:ext cx="336952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16</a:t>
            </a:r>
          </a:p>
        </p:txBody>
      </p:sp>
      <p:sp>
        <p:nvSpPr>
          <p:cNvPr id="296" name="TextBox 295">
            <a:extLst>
              <a:ext uri="{FF2B5EF4-FFF2-40B4-BE49-F238E27FC236}">
                <a16:creationId xmlns:a16="http://schemas.microsoft.com/office/drawing/2014/main" id="{CEEDF93E-ED02-CA4C-8776-9EBB02D26342}"/>
              </a:ext>
            </a:extLst>
          </p:cNvPr>
          <p:cNvSpPr txBox="1"/>
          <p:nvPr/>
        </p:nvSpPr>
        <p:spPr>
          <a:xfrm>
            <a:off x="7542775" y="4288678"/>
            <a:ext cx="32252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17</a:t>
            </a:r>
          </a:p>
        </p:txBody>
      </p:sp>
      <p:sp>
        <p:nvSpPr>
          <p:cNvPr id="297" name="TextBox 296">
            <a:extLst>
              <a:ext uri="{FF2B5EF4-FFF2-40B4-BE49-F238E27FC236}">
                <a16:creationId xmlns:a16="http://schemas.microsoft.com/office/drawing/2014/main" id="{4BA7F300-91D4-E64E-BA72-CC085DEC14D3}"/>
              </a:ext>
            </a:extLst>
          </p:cNvPr>
          <p:cNvSpPr txBox="1"/>
          <p:nvPr/>
        </p:nvSpPr>
        <p:spPr>
          <a:xfrm>
            <a:off x="7693044" y="4288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298" name="TextBox 297">
            <a:extLst>
              <a:ext uri="{FF2B5EF4-FFF2-40B4-BE49-F238E27FC236}">
                <a16:creationId xmlns:a16="http://schemas.microsoft.com/office/drawing/2014/main" id="{4AACCD2B-F6CA-C942-B1A3-1C907605B267}"/>
              </a:ext>
            </a:extLst>
          </p:cNvPr>
          <p:cNvSpPr txBox="1"/>
          <p:nvPr/>
        </p:nvSpPr>
        <p:spPr>
          <a:xfrm>
            <a:off x="7826953" y="4288678"/>
            <a:ext cx="34176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18</a:t>
            </a:r>
          </a:p>
        </p:txBody>
      </p:sp>
      <p:sp>
        <p:nvSpPr>
          <p:cNvPr id="299" name="TextBox 298">
            <a:extLst>
              <a:ext uri="{FF2B5EF4-FFF2-40B4-BE49-F238E27FC236}">
                <a16:creationId xmlns:a16="http://schemas.microsoft.com/office/drawing/2014/main" id="{96F0621F-387D-0941-8B3C-BA08B694D1E0}"/>
              </a:ext>
            </a:extLst>
          </p:cNvPr>
          <p:cNvSpPr txBox="1"/>
          <p:nvPr/>
        </p:nvSpPr>
        <p:spPr>
          <a:xfrm>
            <a:off x="7977186" y="4288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90E40CD2-9025-7F43-98B6-E41E6B9154D4}"/>
              </a:ext>
            </a:extLst>
          </p:cNvPr>
          <p:cNvSpPr txBox="1"/>
          <p:nvPr/>
        </p:nvSpPr>
        <p:spPr>
          <a:xfrm>
            <a:off x="8111096" y="4288678"/>
            <a:ext cx="33534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19</a:t>
            </a:r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0E4657AE-DEC4-5D47-B90B-0526FEC80BC8}"/>
              </a:ext>
            </a:extLst>
          </p:cNvPr>
          <p:cNvSpPr txBox="1"/>
          <p:nvPr/>
        </p:nvSpPr>
        <p:spPr>
          <a:xfrm>
            <a:off x="8261365" y="4288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F751D48F-DFCD-B24A-89FB-EC8FABC92E59}"/>
              </a:ext>
            </a:extLst>
          </p:cNvPr>
          <p:cNvSpPr txBox="1"/>
          <p:nvPr/>
        </p:nvSpPr>
        <p:spPr>
          <a:xfrm>
            <a:off x="8395239" y="4288678"/>
            <a:ext cx="36580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20</a:t>
            </a:r>
          </a:p>
        </p:txBody>
      </p:sp>
      <p:sp>
        <p:nvSpPr>
          <p:cNvPr id="303" name="TextBox 302">
            <a:extLst>
              <a:ext uri="{FF2B5EF4-FFF2-40B4-BE49-F238E27FC236}">
                <a16:creationId xmlns:a16="http://schemas.microsoft.com/office/drawing/2014/main" id="{96731B6D-2D13-A945-846A-CC72F7519D15}"/>
              </a:ext>
            </a:extLst>
          </p:cNvPr>
          <p:cNvSpPr txBox="1"/>
          <p:nvPr/>
        </p:nvSpPr>
        <p:spPr>
          <a:xfrm>
            <a:off x="8545508" y="4288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04" name="TextBox 303">
            <a:extLst>
              <a:ext uri="{FF2B5EF4-FFF2-40B4-BE49-F238E27FC236}">
                <a16:creationId xmlns:a16="http://schemas.microsoft.com/office/drawing/2014/main" id="{33A0F385-8D79-E049-A177-A68C90C9630A}"/>
              </a:ext>
            </a:extLst>
          </p:cNvPr>
          <p:cNvSpPr txBox="1"/>
          <p:nvPr/>
        </p:nvSpPr>
        <p:spPr>
          <a:xfrm>
            <a:off x="8679417" y="4288678"/>
            <a:ext cx="33374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21</a:t>
            </a:r>
          </a:p>
        </p:txBody>
      </p:sp>
      <p:sp>
        <p:nvSpPr>
          <p:cNvPr id="305" name="TextBox 304">
            <a:extLst>
              <a:ext uri="{FF2B5EF4-FFF2-40B4-BE49-F238E27FC236}">
                <a16:creationId xmlns:a16="http://schemas.microsoft.com/office/drawing/2014/main" id="{0C8F39B0-F4FF-A444-BBE2-03C2C8FCF942}"/>
              </a:ext>
            </a:extLst>
          </p:cNvPr>
          <p:cNvSpPr txBox="1"/>
          <p:nvPr/>
        </p:nvSpPr>
        <p:spPr>
          <a:xfrm>
            <a:off x="8829650" y="4288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06" name="TextBox 305">
            <a:extLst>
              <a:ext uri="{FF2B5EF4-FFF2-40B4-BE49-F238E27FC236}">
                <a16:creationId xmlns:a16="http://schemas.microsoft.com/office/drawing/2014/main" id="{A9017C09-3D35-5042-98AE-45260A005226}"/>
              </a:ext>
            </a:extLst>
          </p:cNvPr>
          <p:cNvSpPr txBox="1"/>
          <p:nvPr/>
        </p:nvSpPr>
        <p:spPr>
          <a:xfrm>
            <a:off x="8963560" y="4288678"/>
            <a:ext cx="35779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22</a:t>
            </a:r>
          </a:p>
        </p:txBody>
      </p:sp>
      <p:sp>
        <p:nvSpPr>
          <p:cNvPr id="307" name="TextBox 306">
            <a:extLst>
              <a:ext uri="{FF2B5EF4-FFF2-40B4-BE49-F238E27FC236}">
                <a16:creationId xmlns:a16="http://schemas.microsoft.com/office/drawing/2014/main" id="{A92CBCA2-2CF5-0E40-B8BD-5067A29271A0}"/>
              </a:ext>
            </a:extLst>
          </p:cNvPr>
          <p:cNvSpPr txBox="1"/>
          <p:nvPr/>
        </p:nvSpPr>
        <p:spPr>
          <a:xfrm>
            <a:off x="9113793" y="4288678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08" name="TextBox 307">
            <a:extLst>
              <a:ext uri="{FF2B5EF4-FFF2-40B4-BE49-F238E27FC236}">
                <a16:creationId xmlns:a16="http://schemas.microsoft.com/office/drawing/2014/main" id="{76E04CCE-D612-4948-BADD-283C72F1F95C}"/>
              </a:ext>
            </a:extLst>
          </p:cNvPr>
          <p:cNvSpPr txBox="1"/>
          <p:nvPr/>
        </p:nvSpPr>
        <p:spPr>
          <a:xfrm>
            <a:off x="9247702" y="4288678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23</a:t>
            </a:r>
          </a:p>
        </p:txBody>
      </p:sp>
      <p:sp>
        <p:nvSpPr>
          <p:cNvPr id="309" name="TextBox 308">
            <a:extLst>
              <a:ext uri="{FF2B5EF4-FFF2-40B4-BE49-F238E27FC236}">
                <a16:creationId xmlns:a16="http://schemas.microsoft.com/office/drawing/2014/main" id="{08DF06C9-F2A2-4D4F-983D-C5DD72BF0C6F}"/>
              </a:ext>
            </a:extLst>
          </p:cNvPr>
          <p:cNvSpPr txBox="1"/>
          <p:nvPr/>
        </p:nvSpPr>
        <p:spPr>
          <a:xfrm>
            <a:off x="7542775" y="4578250"/>
            <a:ext cx="36260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24</a:t>
            </a:r>
          </a:p>
        </p:txBody>
      </p:sp>
      <p:sp>
        <p:nvSpPr>
          <p:cNvPr id="310" name="TextBox 309">
            <a:extLst>
              <a:ext uri="{FF2B5EF4-FFF2-40B4-BE49-F238E27FC236}">
                <a16:creationId xmlns:a16="http://schemas.microsoft.com/office/drawing/2014/main" id="{987772D5-6C98-254E-98EA-70AF21FF8027}"/>
              </a:ext>
            </a:extLst>
          </p:cNvPr>
          <p:cNvSpPr txBox="1"/>
          <p:nvPr/>
        </p:nvSpPr>
        <p:spPr>
          <a:xfrm>
            <a:off x="7693044" y="457825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11" name="TextBox 310">
            <a:extLst>
              <a:ext uri="{FF2B5EF4-FFF2-40B4-BE49-F238E27FC236}">
                <a16:creationId xmlns:a16="http://schemas.microsoft.com/office/drawing/2014/main" id="{632267E2-EAA2-344E-8BEC-ACEFB06595CA}"/>
              </a:ext>
            </a:extLst>
          </p:cNvPr>
          <p:cNvSpPr txBox="1"/>
          <p:nvPr/>
        </p:nvSpPr>
        <p:spPr>
          <a:xfrm>
            <a:off x="7826953" y="4578250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25</a:t>
            </a:r>
          </a:p>
        </p:txBody>
      </p:sp>
      <p:sp>
        <p:nvSpPr>
          <p:cNvPr id="312" name="TextBox 311">
            <a:extLst>
              <a:ext uri="{FF2B5EF4-FFF2-40B4-BE49-F238E27FC236}">
                <a16:creationId xmlns:a16="http://schemas.microsoft.com/office/drawing/2014/main" id="{ADF9AED8-6162-B041-A2CC-753D5BF424D0}"/>
              </a:ext>
            </a:extLst>
          </p:cNvPr>
          <p:cNvSpPr txBox="1"/>
          <p:nvPr/>
        </p:nvSpPr>
        <p:spPr>
          <a:xfrm>
            <a:off x="7977186" y="457825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13" name="TextBox 312">
            <a:extLst>
              <a:ext uri="{FF2B5EF4-FFF2-40B4-BE49-F238E27FC236}">
                <a16:creationId xmlns:a16="http://schemas.microsoft.com/office/drawing/2014/main" id="{348FA237-BB93-DA40-B816-E30E35FD469C}"/>
              </a:ext>
            </a:extLst>
          </p:cNvPr>
          <p:cNvSpPr txBox="1"/>
          <p:nvPr/>
        </p:nvSpPr>
        <p:spPr>
          <a:xfrm>
            <a:off x="8111096" y="4578250"/>
            <a:ext cx="36099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26</a:t>
            </a: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B5502D6A-F070-0740-B6D2-56B9DD589E3D}"/>
              </a:ext>
            </a:extLst>
          </p:cNvPr>
          <p:cNvSpPr txBox="1"/>
          <p:nvPr/>
        </p:nvSpPr>
        <p:spPr>
          <a:xfrm>
            <a:off x="8261365" y="457825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CF39E0B6-80E1-C244-80D1-D9A24355E110}"/>
              </a:ext>
            </a:extLst>
          </p:cNvPr>
          <p:cNvSpPr txBox="1"/>
          <p:nvPr/>
        </p:nvSpPr>
        <p:spPr>
          <a:xfrm>
            <a:off x="8395239" y="4578250"/>
            <a:ext cx="346570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27</a:t>
            </a: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A6985908-5838-834D-B6B3-93788E9A069E}"/>
              </a:ext>
            </a:extLst>
          </p:cNvPr>
          <p:cNvSpPr txBox="1"/>
          <p:nvPr/>
        </p:nvSpPr>
        <p:spPr>
          <a:xfrm>
            <a:off x="8545508" y="457825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4476CCDC-8E3D-724B-8F16-1137E2949436}"/>
              </a:ext>
            </a:extLst>
          </p:cNvPr>
          <p:cNvSpPr txBox="1"/>
          <p:nvPr/>
        </p:nvSpPr>
        <p:spPr>
          <a:xfrm>
            <a:off x="8679417" y="4578250"/>
            <a:ext cx="365806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28</a:t>
            </a: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ACAAD7EB-B92B-6F44-ACC8-0E7C37E51F97}"/>
              </a:ext>
            </a:extLst>
          </p:cNvPr>
          <p:cNvSpPr txBox="1"/>
          <p:nvPr/>
        </p:nvSpPr>
        <p:spPr>
          <a:xfrm>
            <a:off x="8829650" y="457825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15F7B875-2223-0E4C-8283-3DE480B62E9D}"/>
              </a:ext>
            </a:extLst>
          </p:cNvPr>
          <p:cNvSpPr txBox="1"/>
          <p:nvPr/>
        </p:nvSpPr>
        <p:spPr>
          <a:xfrm>
            <a:off x="8963560" y="4578250"/>
            <a:ext cx="359394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29</a:t>
            </a: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6697B029-D309-3B49-98FC-E3C29D0903FF}"/>
              </a:ext>
            </a:extLst>
          </p:cNvPr>
          <p:cNvSpPr txBox="1"/>
          <p:nvPr/>
        </p:nvSpPr>
        <p:spPr>
          <a:xfrm>
            <a:off x="9113793" y="4578250"/>
            <a:ext cx="322589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788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 </a:t>
            </a:r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C8106C7D-2E58-A744-B3E1-44FA9900A30F}"/>
              </a:ext>
            </a:extLst>
          </p:cNvPr>
          <p:cNvSpPr txBox="1"/>
          <p:nvPr/>
        </p:nvSpPr>
        <p:spPr>
          <a:xfrm>
            <a:off x="9247702" y="4578250"/>
            <a:ext cx="367408" cy="26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153" spc="0" baseline="0">
                <a:solidFill>
                  <a:schemeClr val="accent5"/>
                </a:solidFill>
                <a:latin typeface="Rubik-Light"/>
                <a:cs typeface="Rubik-Light"/>
                <a:sym typeface="Rubik-Light"/>
                <a:rtl val="0"/>
              </a:rPr>
              <a:t>30</a:t>
            </a:r>
          </a:p>
        </p:txBody>
      </p:sp>
      <p:sp>
        <p:nvSpPr>
          <p:cNvPr id="322" name="TextBox 321">
            <a:extLst>
              <a:ext uri="{FF2B5EF4-FFF2-40B4-BE49-F238E27FC236}">
                <a16:creationId xmlns:a16="http://schemas.microsoft.com/office/drawing/2014/main" id="{DE1B3428-6541-4849-9BF6-2CD8F43EEC07}"/>
              </a:ext>
            </a:extLst>
          </p:cNvPr>
          <p:cNvSpPr txBox="1"/>
          <p:nvPr/>
        </p:nvSpPr>
        <p:spPr>
          <a:xfrm>
            <a:off x="7592381" y="3133770"/>
            <a:ext cx="25519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S</a:t>
            </a:r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36578E90-3C8B-0546-B54D-57EA56A6BA0D}"/>
              </a:ext>
            </a:extLst>
          </p:cNvPr>
          <p:cNvSpPr txBox="1"/>
          <p:nvPr/>
        </p:nvSpPr>
        <p:spPr>
          <a:xfrm>
            <a:off x="7643459" y="3133770"/>
            <a:ext cx="426271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08718889-75EC-4740-A410-D599F0C6E14A}"/>
              </a:ext>
            </a:extLst>
          </p:cNvPr>
          <p:cNvSpPr txBox="1"/>
          <p:nvPr/>
        </p:nvSpPr>
        <p:spPr>
          <a:xfrm>
            <a:off x="7876524" y="3133770"/>
            <a:ext cx="27122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M</a:t>
            </a: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C23AFAAA-A43B-4E40-997C-931A156F6319}"/>
              </a:ext>
            </a:extLst>
          </p:cNvPr>
          <p:cNvSpPr txBox="1"/>
          <p:nvPr/>
        </p:nvSpPr>
        <p:spPr>
          <a:xfrm>
            <a:off x="7959820" y="3133770"/>
            <a:ext cx="39382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406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6FDDEE82-7D5D-454E-BA4F-419472A007E5}"/>
              </a:ext>
            </a:extLst>
          </p:cNvPr>
          <p:cNvSpPr txBox="1"/>
          <p:nvPr/>
        </p:nvSpPr>
        <p:spPr>
          <a:xfrm>
            <a:off x="8160702" y="3133770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T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539BDAAD-01BC-5D48-AAA5-068A1676C021}"/>
              </a:ext>
            </a:extLst>
          </p:cNvPr>
          <p:cNvSpPr txBox="1"/>
          <p:nvPr/>
        </p:nvSpPr>
        <p:spPr>
          <a:xfrm>
            <a:off x="8212173" y="3133770"/>
            <a:ext cx="42268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6C1DB30F-37B0-9E42-AF76-EFEB0EC90AC7}"/>
              </a:ext>
            </a:extLst>
          </p:cNvPr>
          <p:cNvSpPr txBox="1"/>
          <p:nvPr/>
        </p:nvSpPr>
        <p:spPr>
          <a:xfrm>
            <a:off x="8444845" y="3133770"/>
            <a:ext cx="284052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W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EB0BCA32-7AE3-4C45-9CF1-3B0F87A961BF}"/>
              </a:ext>
            </a:extLst>
          </p:cNvPr>
          <p:cNvSpPr txBox="1"/>
          <p:nvPr/>
        </p:nvSpPr>
        <p:spPr>
          <a:xfrm>
            <a:off x="8532463" y="3133770"/>
            <a:ext cx="386644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35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FDB2DC54-2C5A-1E43-B965-89D6F5314C8D}"/>
              </a:ext>
            </a:extLst>
          </p:cNvPr>
          <p:cNvSpPr txBox="1"/>
          <p:nvPr/>
        </p:nvSpPr>
        <p:spPr>
          <a:xfrm>
            <a:off x="8728988" y="3133770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T</a:t>
            </a:r>
          </a:p>
        </p:txBody>
      </p:sp>
      <p:sp>
        <p:nvSpPr>
          <p:cNvPr id="331" name="TextBox 330">
            <a:extLst>
              <a:ext uri="{FF2B5EF4-FFF2-40B4-BE49-F238E27FC236}">
                <a16:creationId xmlns:a16="http://schemas.microsoft.com/office/drawing/2014/main" id="{5E373216-7657-DD44-BF65-D79EA448F858}"/>
              </a:ext>
            </a:extLst>
          </p:cNvPr>
          <p:cNvSpPr txBox="1"/>
          <p:nvPr/>
        </p:nvSpPr>
        <p:spPr>
          <a:xfrm>
            <a:off x="8780494" y="3133770"/>
            <a:ext cx="422680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31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32" name="TextBox 331">
            <a:extLst>
              <a:ext uri="{FF2B5EF4-FFF2-40B4-BE49-F238E27FC236}">
                <a16:creationId xmlns:a16="http://schemas.microsoft.com/office/drawing/2014/main" id="{B0E87B88-5D8E-D54A-A9A1-448D56B6221B}"/>
              </a:ext>
            </a:extLst>
          </p:cNvPr>
          <p:cNvSpPr txBox="1"/>
          <p:nvPr/>
        </p:nvSpPr>
        <p:spPr>
          <a:xfrm>
            <a:off x="9013166" y="3133770"/>
            <a:ext cx="248786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F</a:t>
            </a:r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182BDD86-BC96-6447-9498-09DEC696B8CF}"/>
              </a:ext>
            </a:extLst>
          </p:cNvPr>
          <p:cNvSpPr txBox="1"/>
          <p:nvPr/>
        </p:nvSpPr>
        <p:spPr>
          <a:xfrm>
            <a:off x="9063601" y="3133770"/>
            <a:ext cx="426271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1659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 </a:t>
            </a:r>
          </a:p>
        </p:txBody>
      </p:sp>
      <p:sp>
        <p:nvSpPr>
          <p:cNvPr id="334" name="TextBox 333">
            <a:extLst>
              <a:ext uri="{FF2B5EF4-FFF2-40B4-BE49-F238E27FC236}">
                <a16:creationId xmlns:a16="http://schemas.microsoft.com/office/drawing/2014/main" id="{4E61EDFC-4451-3E41-B17F-F226E01FC5CD}"/>
              </a:ext>
            </a:extLst>
          </p:cNvPr>
          <p:cNvSpPr txBox="1"/>
          <p:nvPr/>
        </p:nvSpPr>
        <p:spPr>
          <a:xfrm>
            <a:off x="9297309" y="3133770"/>
            <a:ext cx="255198" cy="217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816" spc="0" baseline="0">
                <a:solidFill>
                  <a:schemeClr val="accent5"/>
                </a:solidFill>
                <a:latin typeface="Arial"/>
                <a:cs typeface="Arial"/>
                <a:sym typeface="Arial"/>
                <a:rtl val="0"/>
              </a:rPr>
              <a:t>S</a:t>
            </a:r>
          </a:p>
        </p:txBody>
      </p:sp>
      <p:sp>
        <p:nvSpPr>
          <p:cNvPr id="339" name="Freeform 338">
            <a:extLst>
              <a:ext uri="{FF2B5EF4-FFF2-40B4-BE49-F238E27FC236}">
                <a16:creationId xmlns:a16="http://schemas.microsoft.com/office/drawing/2014/main" id="{DC297678-02C9-A64A-8F2E-47FAB03E40FE}"/>
              </a:ext>
            </a:extLst>
          </p:cNvPr>
          <p:cNvSpPr/>
          <p:nvPr/>
        </p:nvSpPr>
        <p:spPr>
          <a:xfrm>
            <a:off x="1909537" y="5723955"/>
            <a:ext cx="228545" cy="212266"/>
          </a:xfrm>
          <a:custGeom>
            <a:avLst/>
            <a:gdLst>
              <a:gd name="connsiteX0" fmla="*/ 128829 w 130891"/>
              <a:gd name="connsiteY0" fmla="*/ 53801 h 121568"/>
              <a:gd name="connsiteX1" fmla="*/ 72107 w 130891"/>
              <a:gd name="connsiteY1" fmla="*/ 52444 h 121568"/>
              <a:gd name="connsiteX2" fmla="*/ 77929 w 130891"/>
              <a:gd name="connsiteY2" fmla="*/ 44479 h 121568"/>
              <a:gd name="connsiteX3" fmla="*/ 93574 w 130891"/>
              <a:gd name="connsiteY3" fmla="*/ 25691 h 121568"/>
              <a:gd name="connsiteX4" fmla="*/ 91395 w 130891"/>
              <a:gd name="connsiteY4" fmla="*/ 21940 h 121568"/>
              <a:gd name="connsiteX5" fmla="*/ 78322 w 130891"/>
              <a:gd name="connsiteY5" fmla="*/ 36263 h 121568"/>
              <a:gd name="connsiteX6" fmla="*/ 66714 w 130891"/>
              <a:gd name="connsiteY6" fmla="*/ 52301 h 121568"/>
              <a:gd name="connsiteX7" fmla="*/ 65892 w 130891"/>
              <a:gd name="connsiteY7" fmla="*/ 52265 h 121568"/>
              <a:gd name="connsiteX8" fmla="*/ 66285 w 130891"/>
              <a:gd name="connsiteY8" fmla="*/ 2116 h 121568"/>
              <a:gd name="connsiteX9" fmla="*/ 61999 w 130891"/>
              <a:gd name="connsiteY9" fmla="*/ 2116 h 121568"/>
              <a:gd name="connsiteX10" fmla="*/ 61606 w 130891"/>
              <a:gd name="connsiteY10" fmla="*/ 50801 h 121568"/>
              <a:gd name="connsiteX11" fmla="*/ 53569 w 130891"/>
              <a:gd name="connsiteY11" fmla="*/ 40514 h 121568"/>
              <a:gd name="connsiteX12" fmla="*/ 45532 w 130891"/>
              <a:gd name="connsiteY12" fmla="*/ 31298 h 121568"/>
              <a:gd name="connsiteX13" fmla="*/ 38603 w 130891"/>
              <a:gd name="connsiteY13" fmla="*/ 23798 h 121568"/>
              <a:gd name="connsiteX14" fmla="*/ 34317 w 130891"/>
              <a:gd name="connsiteY14" fmla="*/ 23798 h 121568"/>
              <a:gd name="connsiteX15" fmla="*/ 42997 w 130891"/>
              <a:gd name="connsiteY15" fmla="*/ 34835 h 121568"/>
              <a:gd name="connsiteX16" fmla="*/ 57034 w 130891"/>
              <a:gd name="connsiteY16" fmla="*/ 52015 h 121568"/>
              <a:gd name="connsiteX17" fmla="*/ 31424 w 130891"/>
              <a:gd name="connsiteY17" fmla="*/ 52301 h 121568"/>
              <a:gd name="connsiteX18" fmla="*/ 2063 w 130891"/>
              <a:gd name="connsiteY18" fmla="*/ 52801 h 121568"/>
              <a:gd name="connsiteX19" fmla="*/ 2063 w 130891"/>
              <a:gd name="connsiteY19" fmla="*/ 57159 h 121568"/>
              <a:gd name="connsiteX20" fmla="*/ 31424 w 130891"/>
              <a:gd name="connsiteY20" fmla="*/ 56659 h 121568"/>
              <a:gd name="connsiteX21" fmla="*/ 60570 w 130891"/>
              <a:gd name="connsiteY21" fmla="*/ 56445 h 121568"/>
              <a:gd name="connsiteX22" fmla="*/ 61427 w 130891"/>
              <a:gd name="connsiteY22" fmla="*/ 57480 h 121568"/>
              <a:gd name="connsiteX23" fmla="*/ 61499 w 130891"/>
              <a:gd name="connsiteY23" fmla="*/ 57588 h 121568"/>
              <a:gd name="connsiteX24" fmla="*/ 61499 w 130891"/>
              <a:gd name="connsiteY24" fmla="*/ 58730 h 121568"/>
              <a:gd name="connsiteX25" fmla="*/ 61356 w 130891"/>
              <a:gd name="connsiteY25" fmla="*/ 58909 h 121568"/>
              <a:gd name="connsiteX26" fmla="*/ 44532 w 130891"/>
              <a:gd name="connsiteY26" fmla="*/ 79126 h 121568"/>
              <a:gd name="connsiteX27" fmla="*/ 35174 w 130891"/>
              <a:gd name="connsiteY27" fmla="*/ 92449 h 121568"/>
              <a:gd name="connsiteX28" fmla="*/ 27244 w 130891"/>
              <a:gd name="connsiteY28" fmla="*/ 102022 h 121568"/>
              <a:gd name="connsiteX29" fmla="*/ 30959 w 130891"/>
              <a:gd name="connsiteY29" fmla="*/ 104236 h 121568"/>
              <a:gd name="connsiteX30" fmla="*/ 45997 w 130891"/>
              <a:gd name="connsiteY30" fmla="*/ 84519 h 121568"/>
              <a:gd name="connsiteX31" fmla="*/ 61427 w 130891"/>
              <a:gd name="connsiteY31" fmla="*/ 65517 h 121568"/>
              <a:gd name="connsiteX32" fmla="*/ 60999 w 130891"/>
              <a:gd name="connsiteY32" fmla="*/ 119452 h 121568"/>
              <a:gd name="connsiteX33" fmla="*/ 65285 w 130891"/>
              <a:gd name="connsiteY33" fmla="*/ 119452 h 121568"/>
              <a:gd name="connsiteX34" fmla="*/ 65749 w 130891"/>
              <a:gd name="connsiteY34" fmla="*/ 62302 h 121568"/>
              <a:gd name="connsiteX35" fmla="*/ 79930 w 130891"/>
              <a:gd name="connsiteY35" fmla="*/ 77483 h 121568"/>
              <a:gd name="connsiteX36" fmla="*/ 99289 w 130891"/>
              <a:gd name="connsiteY36" fmla="*/ 100664 h 121568"/>
              <a:gd name="connsiteX37" fmla="*/ 102325 w 130891"/>
              <a:gd name="connsiteY37" fmla="*/ 97592 h 121568"/>
              <a:gd name="connsiteX38" fmla="*/ 68607 w 130891"/>
              <a:gd name="connsiteY38" fmla="*/ 59052 h 121568"/>
              <a:gd name="connsiteX39" fmla="*/ 67714 w 130891"/>
              <a:gd name="connsiteY39" fmla="*/ 58052 h 121568"/>
              <a:gd name="connsiteX40" fmla="*/ 68750 w 130891"/>
              <a:gd name="connsiteY40" fmla="*/ 56802 h 121568"/>
              <a:gd name="connsiteX41" fmla="*/ 128829 w 130891"/>
              <a:gd name="connsiteY41" fmla="*/ 58266 h 121568"/>
              <a:gd name="connsiteX42" fmla="*/ 128829 w 130891"/>
              <a:gd name="connsiteY42" fmla="*/ 53801 h 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891" h="121568">
                <a:moveTo>
                  <a:pt x="128829" y="53801"/>
                </a:moveTo>
                <a:cubicBezTo>
                  <a:pt x="109862" y="53766"/>
                  <a:pt x="91003" y="53087"/>
                  <a:pt x="72107" y="52444"/>
                </a:cubicBezTo>
                <a:cubicBezTo>
                  <a:pt x="74107" y="49836"/>
                  <a:pt x="76072" y="47193"/>
                  <a:pt x="77929" y="44479"/>
                </a:cubicBezTo>
                <a:cubicBezTo>
                  <a:pt x="82502" y="37728"/>
                  <a:pt x="86823" y="30477"/>
                  <a:pt x="93574" y="25691"/>
                </a:cubicBezTo>
                <a:cubicBezTo>
                  <a:pt x="95825" y="24083"/>
                  <a:pt x="93681" y="20297"/>
                  <a:pt x="91395" y="21940"/>
                </a:cubicBezTo>
                <a:cubicBezTo>
                  <a:pt x="86038" y="25762"/>
                  <a:pt x="82037" y="30834"/>
                  <a:pt x="78322" y="36263"/>
                </a:cubicBezTo>
                <a:cubicBezTo>
                  <a:pt x="74536" y="41728"/>
                  <a:pt x="70750" y="47086"/>
                  <a:pt x="66714" y="52301"/>
                </a:cubicBezTo>
                <a:cubicBezTo>
                  <a:pt x="66428" y="52301"/>
                  <a:pt x="66178" y="52265"/>
                  <a:pt x="65892" y="52265"/>
                </a:cubicBezTo>
                <a:cubicBezTo>
                  <a:pt x="66107" y="35549"/>
                  <a:pt x="66285" y="18833"/>
                  <a:pt x="66285" y="2116"/>
                </a:cubicBezTo>
                <a:cubicBezTo>
                  <a:pt x="66285" y="-705"/>
                  <a:pt x="61999" y="-705"/>
                  <a:pt x="61999" y="2116"/>
                </a:cubicBezTo>
                <a:cubicBezTo>
                  <a:pt x="61999" y="18333"/>
                  <a:pt x="61820" y="34585"/>
                  <a:pt x="61606" y="50801"/>
                </a:cubicBezTo>
                <a:cubicBezTo>
                  <a:pt x="58891" y="47408"/>
                  <a:pt x="56248" y="43979"/>
                  <a:pt x="53569" y="40514"/>
                </a:cubicBezTo>
                <a:cubicBezTo>
                  <a:pt x="51069" y="37299"/>
                  <a:pt x="48533" y="34085"/>
                  <a:pt x="45532" y="31298"/>
                </a:cubicBezTo>
                <a:cubicBezTo>
                  <a:pt x="43461" y="29405"/>
                  <a:pt x="38925" y="26869"/>
                  <a:pt x="38603" y="23798"/>
                </a:cubicBezTo>
                <a:cubicBezTo>
                  <a:pt x="38317" y="21047"/>
                  <a:pt x="34031" y="21011"/>
                  <a:pt x="34317" y="23798"/>
                </a:cubicBezTo>
                <a:cubicBezTo>
                  <a:pt x="34853" y="29048"/>
                  <a:pt x="39496" y="31548"/>
                  <a:pt x="42997" y="34835"/>
                </a:cubicBezTo>
                <a:cubicBezTo>
                  <a:pt x="48354" y="39871"/>
                  <a:pt x="52533" y="46122"/>
                  <a:pt x="57034" y="52015"/>
                </a:cubicBezTo>
                <a:cubicBezTo>
                  <a:pt x="48497" y="51908"/>
                  <a:pt x="39996" y="52087"/>
                  <a:pt x="31424" y="52301"/>
                </a:cubicBezTo>
                <a:cubicBezTo>
                  <a:pt x="21815" y="52515"/>
                  <a:pt x="11600" y="53623"/>
                  <a:pt x="2063" y="52801"/>
                </a:cubicBezTo>
                <a:cubicBezTo>
                  <a:pt x="-688" y="52551"/>
                  <a:pt x="-688" y="56909"/>
                  <a:pt x="2063" y="57159"/>
                </a:cubicBezTo>
                <a:cubicBezTo>
                  <a:pt x="11600" y="57980"/>
                  <a:pt x="21815" y="56873"/>
                  <a:pt x="31424" y="56659"/>
                </a:cubicBezTo>
                <a:cubicBezTo>
                  <a:pt x="41139" y="56445"/>
                  <a:pt x="50855" y="56195"/>
                  <a:pt x="60570" y="56445"/>
                </a:cubicBezTo>
                <a:cubicBezTo>
                  <a:pt x="60856" y="56802"/>
                  <a:pt x="61142" y="57123"/>
                  <a:pt x="61427" y="57480"/>
                </a:cubicBezTo>
                <a:cubicBezTo>
                  <a:pt x="61463" y="57516"/>
                  <a:pt x="61499" y="57552"/>
                  <a:pt x="61499" y="57588"/>
                </a:cubicBezTo>
                <a:cubicBezTo>
                  <a:pt x="61499" y="57980"/>
                  <a:pt x="61499" y="58373"/>
                  <a:pt x="61499" y="58730"/>
                </a:cubicBezTo>
                <a:cubicBezTo>
                  <a:pt x="61463" y="58802"/>
                  <a:pt x="61392" y="58838"/>
                  <a:pt x="61356" y="58909"/>
                </a:cubicBezTo>
                <a:cubicBezTo>
                  <a:pt x="55712" y="65589"/>
                  <a:pt x="49712" y="72054"/>
                  <a:pt x="44532" y="79126"/>
                </a:cubicBezTo>
                <a:cubicBezTo>
                  <a:pt x="41318" y="83484"/>
                  <a:pt x="38603" y="88234"/>
                  <a:pt x="35174" y="92449"/>
                </a:cubicBezTo>
                <a:cubicBezTo>
                  <a:pt x="32531" y="95699"/>
                  <a:pt x="29566" y="98557"/>
                  <a:pt x="27244" y="102022"/>
                </a:cubicBezTo>
                <a:cubicBezTo>
                  <a:pt x="25673" y="104343"/>
                  <a:pt x="29423" y="106522"/>
                  <a:pt x="30959" y="104236"/>
                </a:cubicBezTo>
                <a:cubicBezTo>
                  <a:pt x="35531" y="97414"/>
                  <a:pt x="41282" y="91306"/>
                  <a:pt x="45997" y="84519"/>
                </a:cubicBezTo>
                <a:cubicBezTo>
                  <a:pt x="50676" y="77804"/>
                  <a:pt x="56105" y="71696"/>
                  <a:pt x="61427" y="65517"/>
                </a:cubicBezTo>
                <a:cubicBezTo>
                  <a:pt x="61213" y="83484"/>
                  <a:pt x="60999" y="101450"/>
                  <a:pt x="60999" y="119452"/>
                </a:cubicBezTo>
                <a:cubicBezTo>
                  <a:pt x="60999" y="122274"/>
                  <a:pt x="65285" y="122274"/>
                  <a:pt x="65285" y="119452"/>
                </a:cubicBezTo>
                <a:cubicBezTo>
                  <a:pt x="65285" y="100414"/>
                  <a:pt x="65535" y="81340"/>
                  <a:pt x="65749" y="62302"/>
                </a:cubicBezTo>
                <a:cubicBezTo>
                  <a:pt x="70464" y="67375"/>
                  <a:pt x="75394" y="72268"/>
                  <a:pt x="79930" y="77483"/>
                </a:cubicBezTo>
                <a:cubicBezTo>
                  <a:pt x="86538" y="85055"/>
                  <a:pt x="92681" y="93056"/>
                  <a:pt x="99289" y="100664"/>
                </a:cubicBezTo>
                <a:cubicBezTo>
                  <a:pt x="101111" y="102772"/>
                  <a:pt x="104147" y="99664"/>
                  <a:pt x="102325" y="97592"/>
                </a:cubicBezTo>
                <a:cubicBezTo>
                  <a:pt x="91110" y="84662"/>
                  <a:pt x="80287" y="71589"/>
                  <a:pt x="68607" y="59052"/>
                </a:cubicBezTo>
                <a:cubicBezTo>
                  <a:pt x="68285" y="58730"/>
                  <a:pt x="68000" y="58373"/>
                  <a:pt x="67714" y="58052"/>
                </a:cubicBezTo>
                <a:cubicBezTo>
                  <a:pt x="68071" y="57623"/>
                  <a:pt x="68428" y="57195"/>
                  <a:pt x="68750" y="56802"/>
                </a:cubicBezTo>
                <a:cubicBezTo>
                  <a:pt x="88788" y="57480"/>
                  <a:pt x="108755" y="58231"/>
                  <a:pt x="128829" y="58266"/>
                </a:cubicBezTo>
                <a:cubicBezTo>
                  <a:pt x="131579" y="58159"/>
                  <a:pt x="131579" y="53801"/>
                  <a:pt x="128829" y="5380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40" name="Freeform 339">
            <a:extLst>
              <a:ext uri="{FF2B5EF4-FFF2-40B4-BE49-F238E27FC236}">
                <a16:creationId xmlns:a16="http://schemas.microsoft.com/office/drawing/2014/main" id="{5C53FC2D-2272-6E4A-9CB3-010EB135DE2A}"/>
              </a:ext>
            </a:extLst>
          </p:cNvPr>
          <p:cNvSpPr/>
          <p:nvPr/>
        </p:nvSpPr>
        <p:spPr>
          <a:xfrm>
            <a:off x="3490959" y="4597897"/>
            <a:ext cx="990274" cy="178428"/>
          </a:xfrm>
          <a:custGeom>
            <a:avLst/>
            <a:gdLst>
              <a:gd name="connsiteX0" fmla="*/ 502346 w 509083"/>
              <a:gd name="connsiteY0" fmla="*/ 23567 h 91726"/>
              <a:gd name="connsiteX1" fmla="*/ 379723 w 509083"/>
              <a:gd name="connsiteY1" fmla="*/ 76716 h 91726"/>
              <a:gd name="connsiteX2" fmla="*/ 367150 w 509083"/>
              <a:gd name="connsiteY2" fmla="*/ 70215 h 91726"/>
              <a:gd name="connsiteX3" fmla="*/ 380045 w 509083"/>
              <a:gd name="connsiteY3" fmla="*/ 59500 h 91726"/>
              <a:gd name="connsiteX4" fmla="*/ 393868 w 509083"/>
              <a:gd name="connsiteY4" fmla="*/ 11065 h 91726"/>
              <a:gd name="connsiteX5" fmla="*/ 356149 w 509083"/>
              <a:gd name="connsiteY5" fmla="*/ 10387 h 91726"/>
              <a:gd name="connsiteX6" fmla="*/ 351077 w 509083"/>
              <a:gd name="connsiteY6" fmla="*/ 64286 h 91726"/>
              <a:gd name="connsiteX7" fmla="*/ 355613 w 509083"/>
              <a:gd name="connsiteY7" fmla="*/ 69537 h 91726"/>
              <a:gd name="connsiteX8" fmla="*/ 315930 w 509083"/>
              <a:gd name="connsiteY8" fmla="*/ 82645 h 91726"/>
              <a:gd name="connsiteX9" fmla="*/ 249993 w 509083"/>
              <a:gd name="connsiteY9" fmla="*/ 67644 h 91726"/>
              <a:gd name="connsiteX10" fmla="*/ 258708 w 509083"/>
              <a:gd name="connsiteY10" fmla="*/ 61178 h 91726"/>
              <a:gd name="connsiteX11" fmla="*/ 281532 w 509083"/>
              <a:gd name="connsiteY11" fmla="*/ 16280 h 91726"/>
              <a:gd name="connsiteX12" fmla="*/ 249171 w 509083"/>
              <a:gd name="connsiteY12" fmla="*/ 2921 h 91726"/>
              <a:gd name="connsiteX13" fmla="*/ 224061 w 509083"/>
              <a:gd name="connsiteY13" fmla="*/ 42319 h 91726"/>
              <a:gd name="connsiteX14" fmla="*/ 238884 w 509083"/>
              <a:gd name="connsiteY14" fmla="*/ 67001 h 91726"/>
              <a:gd name="connsiteX15" fmla="*/ 122512 w 509083"/>
              <a:gd name="connsiteY15" fmla="*/ 69072 h 91726"/>
              <a:gd name="connsiteX16" fmla="*/ 128870 w 509083"/>
              <a:gd name="connsiteY16" fmla="*/ 64465 h 91726"/>
              <a:gd name="connsiteX17" fmla="*/ 146337 w 509083"/>
              <a:gd name="connsiteY17" fmla="*/ 22531 h 91726"/>
              <a:gd name="connsiteX18" fmla="*/ 109154 w 509083"/>
              <a:gd name="connsiteY18" fmla="*/ 18888 h 91726"/>
              <a:gd name="connsiteX19" fmla="*/ 111582 w 509083"/>
              <a:gd name="connsiteY19" fmla="*/ 67858 h 91726"/>
              <a:gd name="connsiteX20" fmla="*/ 6176 w 509083"/>
              <a:gd name="connsiteY20" fmla="*/ 56428 h 91726"/>
              <a:gd name="connsiteX21" fmla="*/ 390 w 509083"/>
              <a:gd name="connsiteY21" fmla="*/ 60143 h 91726"/>
              <a:gd name="connsiteX22" fmla="*/ 116619 w 509083"/>
              <a:gd name="connsiteY22" fmla="*/ 72787 h 91726"/>
              <a:gd name="connsiteX23" fmla="*/ 139372 w 509083"/>
              <a:gd name="connsiteY23" fmla="*/ 86789 h 91726"/>
              <a:gd name="connsiteX24" fmla="*/ 243956 w 509083"/>
              <a:gd name="connsiteY24" fmla="*/ 71537 h 91726"/>
              <a:gd name="connsiteX25" fmla="*/ 262780 w 509083"/>
              <a:gd name="connsiteY25" fmla="*/ 83360 h 91726"/>
              <a:gd name="connsiteX26" fmla="*/ 360935 w 509083"/>
              <a:gd name="connsiteY26" fmla="*/ 74323 h 91726"/>
              <a:gd name="connsiteX27" fmla="*/ 410656 w 509083"/>
              <a:gd name="connsiteY27" fmla="*/ 86682 h 91726"/>
              <a:gd name="connsiteX28" fmla="*/ 509025 w 509083"/>
              <a:gd name="connsiteY28" fmla="*/ 25174 h 91726"/>
              <a:gd name="connsiteX29" fmla="*/ 502346 w 509083"/>
              <a:gd name="connsiteY29" fmla="*/ 23567 h 91726"/>
              <a:gd name="connsiteX30" fmla="*/ 114583 w 509083"/>
              <a:gd name="connsiteY30" fmla="*/ 23495 h 91726"/>
              <a:gd name="connsiteX31" fmla="*/ 139729 w 509083"/>
              <a:gd name="connsiteY31" fmla="*/ 41426 h 91726"/>
              <a:gd name="connsiteX32" fmla="*/ 119798 w 509083"/>
              <a:gd name="connsiteY32" fmla="*/ 62750 h 91726"/>
              <a:gd name="connsiteX33" fmla="*/ 117405 w 509083"/>
              <a:gd name="connsiteY33" fmla="*/ 64357 h 91726"/>
              <a:gd name="connsiteX34" fmla="*/ 114583 w 509083"/>
              <a:gd name="connsiteY34" fmla="*/ 23495 h 91726"/>
              <a:gd name="connsiteX35" fmla="*/ 237277 w 509083"/>
              <a:gd name="connsiteY35" fmla="*/ 54392 h 91726"/>
              <a:gd name="connsiteX36" fmla="*/ 248385 w 509083"/>
              <a:gd name="connsiteY36" fmla="*/ 10958 h 91726"/>
              <a:gd name="connsiteX37" fmla="*/ 274174 w 509083"/>
              <a:gd name="connsiteY37" fmla="*/ 14030 h 91726"/>
              <a:gd name="connsiteX38" fmla="*/ 273817 w 509083"/>
              <a:gd name="connsiteY38" fmla="*/ 27067 h 91726"/>
              <a:gd name="connsiteX39" fmla="*/ 263816 w 509083"/>
              <a:gd name="connsiteY39" fmla="*/ 46677 h 91726"/>
              <a:gd name="connsiteX40" fmla="*/ 244956 w 509083"/>
              <a:gd name="connsiteY40" fmla="*/ 63286 h 91726"/>
              <a:gd name="connsiteX41" fmla="*/ 237277 w 509083"/>
              <a:gd name="connsiteY41" fmla="*/ 54392 h 91726"/>
              <a:gd name="connsiteX42" fmla="*/ 349076 w 509083"/>
              <a:gd name="connsiteY42" fmla="*/ 31925 h 91726"/>
              <a:gd name="connsiteX43" fmla="*/ 369008 w 509083"/>
              <a:gd name="connsiteY43" fmla="*/ 11672 h 91726"/>
              <a:gd name="connsiteX44" fmla="*/ 386760 w 509083"/>
              <a:gd name="connsiteY44" fmla="*/ 37997 h 91726"/>
              <a:gd name="connsiteX45" fmla="*/ 361864 w 509083"/>
              <a:gd name="connsiteY45" fmla="*/ 65929 h 91726"/>
              <a:gd name="connsiteX46" fmla="*/ 349076 w 509083"/>
              <a:gd name="connsiteY46" fmla="*/ 31925 h 9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083" h="91726">
                <a:moveTo>
                  <a:pt x="502346" y="23567"/>
                </a:moveTo>
                <a:cubicBezTo>
                  <a:pt x="494488" y="68930"/>
                  <a:pt x="418335" y="89753"/>
                  <a:pt x="379723" y="76716"/>
                </a:cubicBezTo>
                <a:cubicBezTo>
                  <a:pt x="375437" y="75287"/>
                  <a:pt x="371151" y="73037"/>
                  <a:pt x="367150" y="70215"/>
                </a:cubicBezTo>
                <a:cubicBezTo>
                  <a:pt x="371829" y="66965"/>
                  <a:pt x="376187" y="63393"/>
                  <a:pt x="380045" y="59500"/>
                </a:cubicBezTo>
                <a:cubicBezTo>
                  <a:pt x="390903" y="48606"/>
                  <a:pt x="403726" y="26388"/>
                  <a:pt x="393868" y="11065"/>
                </a:cubicBezTo>
                <a:cubicBezTo>
                  <a:pt x="385581" y="-1829"/>
                  <a:pt x="366650" y="3171"/>
                  <a:pt x="356149" y="10387"/>
                </a:cubicBezTo>
                <a:cubicBezTo>
                  <a:pt x="337504" y="23210"/>
                  <a:pt x="338647" y="47498"/>
                  <a:pt x="351077" y="64286"/>
                </a:cubicBezTo>
                <a:cubicBezTo>
                  <a:pt x="352505" y="66179"/>
                  <a:pt x="354006" y="67929"/>
                  <a:pt x="355613" y="69537"/>
                </a:cubicBezTo>
                <a:cubicBezTo>
                  <a:pt x="343040" y="76395"/>
                  <a:pt x="328824" y="80681"/>
                  <a:pt x="315930" y="82645"/>
                </a:cubicBezTo>
                <a:cubicBezTo>
                  <a:pt x="292962" y="86146"/>
                  <a:pt x="268209" y="81967"/>
                  <a:pt x="249993" y="67644"/>
                </a:cubicBezTo>
                <a:cubicBezTo>
                  <a:pt x="253029" y="65572"/>
                  <a:pt x="255993" y="63465"/>
                  <a:pt x="258708" y="61178"/>
                </a:cubicBezTo>
                <a:cubicBezTo>
                  <a:pt x="271388" y="50642"/>
                  <a:pt x="283711" y="33818"/>
                  <a:pt x="281532" y="16280"/>
                </a:cubicBezTo>
                <a:cubicBezTo>
                  <a:pt x="279389" y="-936"/>
                  <a:pt x="262673" y="-2829"/>
                  <a:pt x="249171" y="2921"/>
                </a:cubicBezTo>
                <a:cubicBezTo>
                  <a:pt x="233598" y="9565"/>
                  <a:pt x="220310" y="24460"/>
                  <a:pt x="224061" y="42319"/>
                </a:cubicBezTo>
                <a:cubicBezTo>
                  <a:pt x="226025" y="51642"/>
                  <a:pt x="231669" y="60000"/>
                  <a:pt x="238884" y="67001"/>
                </a:cubicBezTo>
                <a:cubicBezTo>
                  <a:pt x="203701" y="87575"/>
                  <a:pt x="152123" y="93504"/>
                  <a:pt x="122512" y="69072"/>
                </a:cubicBezTo>
                <a:cubicBezTo>
                  <a:pt x="124763" y="67572"/>
                  <a:pt x="126906" y="66036"/>
                  <a:pt x="128870" y="64465"/>
                </a:cubicBezTo>
                <a:cubicBezTo>
                  <a:pt x="140800" y="55035"/>
                  <a:pt x="154695" y="38640"/>
                  <a:pt x="146337" y="22531"/>
                </a:cubicBezTo>
                <a:cubicBezTo>
                  <a:pt x="138943" y="8315"/>
                  <a:pt x="120334" y="10887"/>
                  <a:pt x="109154" y="18888"/>
                </a:cubicBezTo>
                <a:cubicBezTo>
                  <a:pt x="89865" y="32675"/>
                  <a:pt x="97366" y="52820"/>
                  <a:pt x="111582" y="67858"/>
                </a:cubicBezTo>
                <a:cubicBezTo>
                  <a:pt x="79257" y="86217"/>
                  <a:pt x="25500" y="95433"/>
                  <a:pt x="6176" y="56428"/>
                </a:cubicBezTo>
                <a:cubicBezTo>
                  <a:pt x="4212" y="52463"/>
                  <a:pt x="-1539" y="56214"/>
                  <a:pt x="390" y="60143"/>
                </a:cubicBezTo>
                <a:cubicBezTo>
                  <a:pt x="21714" y="103184"/>
                  <a:pt x="80471" y="93897"/>
                  <a:pt x="116619" y="72787"/>
                </a:cubicBezTo>
                <a:cubicBezTo>
                  <a:pt x="123941" y="79288"/>
                  <a:pt x="132228" y="84396"/>
                  <a:pt x="139372" y="86789"/>
                </a:cubicBezTo>
                <a:cubicBezTo>
                  <a:pt x="171733" y="97683"/>
                  <a:pt x="213559" y="89646"/>
                  <a:pt x="243956" y="71537"/>
                </a:cubicBezTo>
                <a:cubicBezTo>
                  <a:pt x="249921" y="76395"/>
                  <a:pt x="256493" y="80395"/>
                  <a:pt x="262780" y="83360"/>
                </a:cubicBezTo>
                <a:cubicBezTo>
                  <a:pt x="292391" y="97290"/>
                  <a:pt x="331931" y="91718"/>
                  <a:pt x="360935" y="74323"/>
                </a:cubicBezTo>
                <a:cubicBezTo>
                  <a:pt x="374722" y="84932"/>
                  <a:pt x="393082" y="87860"/>
                  <a:pt x="410656" y="86682"/>
                </a:cubicBezTo>
                <a:cubicBezTo>
                  <a:pt x="447482" y="84253"/>
                  <a:pt x="501738" y="67179"/>
                  <a:pt x="509025" y="25174"/>
                </a:cubicBezTo>
                <a:cubicBezTo>
                  <a:pt x="509775" y="20781"/>
                  <a:pt x="503096" y="19209"/>
                  <a:pt x="502346" y="23567"/>
                </a:cubicBezTo>
                <a:close/>
                <a:moveTo>
                  <a:pt x="114583" y="23495"/>
                </a:moveTo>
                <a:cubicBezTo>
                  <a:pt x="128835" y="14601"/>
                  <a:pt x="146765" y="22388"/>
                  <a:pt x="139729" y="41426"/>
                </a:cubicBezTo>
                <a:cubicBezTo>
                  <a:pt x="136407" y="50392"/>
                  <a:pt x="127406" y="57428"/>
                  <a:pt x="119798" y="62750"/>
                </a:cubicBezTo>
                <a:cubicBezTo>
                  <a:pt x="119012" y="63286"/>
                  <a:pt x="118226" y="63822"/>
                  <a:pt x="117405" y="64357"/>
                </a:cubicBezTo>
                <a:cubicBezTo>
                  <a:pt x="106296" y="52749"/>
                  <a:pt x="97152" y="34354"/>
                  <a:pt x="114583" y="23495"/>
                </a:cubicBezTo>
                <a:close/>
                <a:moveTo>
                  <a:pt x="237277" y="54392"/>
                </a:moveTo>
                <a:cubicBezTo>
                  <a:pt x="225454" y="37890"/>
                  <a:pt x="230847" y="20531"/>
                  <a:pt x="248385" y="10958"/>
                </a:cubicBezTo>
                <a:cubicBezTo>
                  <a:pt x="255708" y="6957"/>
                  <a:pt x="268245" y="2850"/>
                  <a:pt x="274174" y="14030"/>
                </a:cubicBezTo>
                <a:cubicBezTo>
                  <a:pt x="275746" y="17030"/>
                  <a:pt x="274389" y="24638"/>
                  <a:pt x="273817" y="27067"/>
                </a:cubicBezTo>
                <a:cubicBezTo>
                  <a:pt x="272138" y="34389"/>
                  <a:pt x="268602" y="40926"/>
                  <a:pt x="263816" y="46677"/>
                </a:cubicBezTo>
                <a:cubicBezTo>
                  <a:pt x="258744" y="52785"/>
                  <a:pt x="252279" y="58357"/>
                  <a:pt x="244956" y="63286"/>
                </a:cubicBezTo>
                <a:cubicBezTo>
                  <a:pt x="242170" y="60571"/>
                  <a:pt x="239598" y="57642"/>
                  <a:pt x="237277" y="54392"/>
                </a:cubicBezTo>
                <a:close/>
                <a:moveTo>
                  <a:pt x="349076" y="31925"/>
                </a:moveTo>
                <a:cubicBezTo>
                  <a:pt x="351398" y="22031"/>
                  <a:pt x="359578" y="14601"/>
                  <a:pt x="369008" y="11672"/>
                </a:cubicBezTo>
                <a:cubicBezTo>
                  <a:pt x="387724" y="5850"/>
                  <a:pt x="393368" y="22388"/>
                  <a:pt x="386760" y="37997"/>
                </a:cubicBezTo>
                <a:cubicBezTo>
                  <a:pt x="381795" y="49641"/>
                  <a:pt x="372758" y="58893"/>
                  <a:pt x="361864" y="65929"/>
                </a:cubicBezTo>
                <a:cubicBezTo>
                  <a:pt x="352327" y="57107"/>
                  <a:pt x="346076" y="44712"/>
                  <a:pt x="349076" y="31925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" name="Freeform 340">
            <a:extLst>
              <a:ext uri="{FF2B5EF4-FFF2-40B4-BE49-F238E27FC236}">
                <a16:creationId xmlns:a16="http://schemas.microsoft.com/office/drawing/2014/main" id="{FD89B195-D105-0D42-803B-75F3FFADAD9C}"/>
              </a:ext>
            </a:extLst>
          </p:cNvPr>
          <p:cNvSpPr/>
          <p:nvPr/>
        </p:nvSpPr>
        <p:spPr>
          <a:xfrm>
            <a:off x="746424" y="4465920"/>
            <a:ext cx="342788" cy="343464"/>
          </a:xfrm>
          <a:custGeom>
            <a:avLst/>
            <a:gdLst>
              <a:gd name="connsiteX0" fmla="*/ 179319 w 182252"/>
              <a:gd name="connsiteY0" fmla="*/ 83921 h 182612"/>
              <a:gd name="connsiteX1" fmla="*/ 133242 w 182252"/>
              <a:gd name="connsiteY1" fmla="*/ 80135 h 182612"/>
              <a:gd name="connsiteX2" fmla="*/ 100595 w 182252"/>
              <a:gd name="connsiteY2" fmla="*/ 80064 h 182612"/>
              <a:gd name="connsiteX3" fmla="*/ 132063 w 182252"/>
              <a:gd name="connsiteY3" fmla="*/ 44023 h 182612"/>
              <a:gd name="connsiteX4" fmla="*/ 127741 w 182252"/>
              <a:gd name="connsiteY4" fmla="*/ 39701 h 182612"/>
              <a:gd name="connsiteX5" fmla="*/ 94987 w 182252"/>
              <a:gd name="connsiteY5" fmla="*/ 77242 h 182612"/>
              <a:gd name="connsiteX6" fmla="*/ 94987 w 182252"/>
              <a:gd name="connsiteY6" fmla="*/ 77242 h 182612"/>
              <a:gd name="connsiteX7" fmla="*/ 97345 w 182252"/>
              <a:gd name="connsiteY7" fmla="*/ 2947 h 182612"/>
              <a:gd name="connsiteX8" fmla="*/ 91237 w 182252"/>
              <a:gd name="connsiteY8" fmla="*/ 2947 h 182612"/>
              <a:gd name="connsiteX9" fmla="*/ 89058 w 182252"/>
              <a:gd name="connsiteY9" fmla="*/ 71598 h 182612"/>
              <a:gd name="connsiteX10" fmla="*/ 57018 w 182252"/>
              <a:gd name="connsiteY10" fmla="*/ 43523 h 182612"/>
              <a:gd name="connsiteX11" fmla="*/ 52696 w 182252"/>
              <a:gd name="connsiteY11" fmla="*/ 47845 h 182612"/>
              <a:gd name="connsiteX12" fmla="*/ 88772 w 182252"/>
              <a:gd name="connsiteY12" fmla="*/ 79778 h 182612"/>
              <a:gd name="connsiteX13" fmla="*/ 88772 w 182252"/>
              <a:gd name="connsiteY13" fmla="*/ 79956 h 182612"/>
              <a:gd name="connsiteX14" fmla="*/ 87236 w 182252"/>
              <a:gd name="connsiteY14" fmla="*/ 79921 h 182612"/>
              <a:gd name="connsiteX15" fmla="*/ 41588 w 182252"/>
              <a:gd name="connsiteY15" fmla="*/ 77313 h 182612"/>
              <a:gd name="connsiteX16" fmla="*/ 24514 w 182252"/>
              <a:gd name="connsiteY16" fmla="*/ 76563 h 182612"/>
              <a:gd name="connsiteX17" fmla="*/ 4654 w 182252"/>
              <a:gd name="connsiteY17" fmla="*/ 74849 h 182612"/>
              <a:gd name="connsiteX18" fmla="*/ 1583 w 182252"/>
              <a:gd name="connsiteY18" fmla="*/ 80135 h 182612"/>
              <a:gd name="connsiteX19" fmla="*/ 30193 w 182252"/>
              <a:gd name="connsiteY19" fmla="*/ 82671 h 182612"/>
              <a:gd name="connsiteX20" fmla="*/ 79592 w 182252"/>
              <a:gd name="connsiteY20" fmla="*/ 85707 h 182612"/>
              <a:gd name="connsiteX21" fmla="*/ 87486 w 182252"/>
              <a:gd name="connsiteY21" fmla="*/ 85957 h 182612"/>
              <a:gd name="connsiteX22" fmla="*/ 82771 w 182252"/>
              <a:gd name="connsiteY22" fmla="*/ 91279 h 182612"/>
              <a:gd name="connsiteX23" fmla="*/ 44624 w 182252"/>
              <a:gd name="connsiteY23" fmla="*/ 134213 h 182612"/>
              <a:gd name="connsiteX24" fmla="*/ 48946 w 182252"/>
              <a:gd name="connsiteY24" fmla="*/ 138535 h 182612"/>
              <a:gd name="connsiteX25" fmla="*/ 87093 w 182252"/>
              <a:gd name="connsiteY25" fmla="*/ 95601 h 182612"/>
              <a:gd name="connsiteX26" fmla="*/ 88451 w 182252"/>
              <a:gd name="connsiteY26" fmla="*/ 94065 h 182612"/>
              <a:gd name="connsiteX27" fmla="*/ 88379 w 182252"/>
              <a:gd name="connsiteY27" fmla="*/ 97887 h 182612"/>
              <a:gd name="connsiteX28" fmla="*/ 87165 w 182252"/>
              <a:gd name="connsiteY28" fmla="*/ 142893 h 182612"/>
              <a:gd name="connsiteX29" fmla="*/ 87022 w 182252"/>
              <a:gd name="connsiteY29" fmla="*/ 180398 h 182612"/>
              <a:gd name="connsiteX30" fmla="*/ 92915 w 182252"/>
              <a:gd name="connsiteY30" fmla="*/ 178755 h 182612"/>
              <a:gd name="connsiteX31" fmla="*/ 93022 w 182252"/>
              <a:gd name="connsiteY31" fmla="*/ 156966 h 182612"/>
              <a:gd name="connsiteX32" fmla="*/ 93451 w 182252"/>
              <a:gd name="connsiteY32" fmla="*/ 139000 h 182612"/>
              <a:gd name="connsiteX33" fmla="*/ 94523 w 182252"/>
              <a:gd name="connsiteY33" fmla="*/ 93851 h 182612"/>
              <a:gd name="connsiteX34" fmla="*/ 94666 w 182252"/>
              <a:gd name="connsiteY34" fmla="*/ 86957 h 182612"/>
              <a:gd name="connsiteX35" fmla="*/ 95309 w 182252"/>
              <a:gd name="connsiteY35" fmla="*/ 86207 h 182612"/>
              <a:gd name="connsiteX36" fmla="*/ 104381 w 182252"/>
              <a:gd name="connsiteY36" fmla="*/ 95708 h 182612"/>
              <a:gd name="connsiteX37" fmla="*/ 150494 w 182252"/>
              <a:gd name="connsiteY37" fmla="*/ 146608 h 182612"/>
              <a:gd name="connsiteX38" fmla="*/ 154816 w 182252"/>
              <a:gd name="connsiteY38" fmla="*/ 142286 h 182612"/>
              <a:gd name="connsiteX39" fmla="*/ 108703 w 182252"/>
              <a:gd name="connsiteY39" fmla="*/ 91386 h 182612"/>
              <a:gd name="connsiteX40" fmla="*/ 103845 w 182252"/>
              <a:gd name="connsiteY40" fmla="*/ 86207 h 182612"/>
              <a:gd name="connsiteX41" fmla="*/ 129349 w 182252"/>
              <a:gd name="connsiteY41" fmla="*/ 86243 h 182612"/>
              <a:gd name="connsiteX42" fmla="*/ 179212 w 182252"/>
              <a:gd name="connsiteY42" fmla="*/ 90029 h 182612"/>
              <a:gd name="connsiteX43" fmla="*/ 179319 w 182252"/>
              <a:gd name="connsiteY43" fmla="*/ 83921 h 18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252" h="182612">
                <a:moveTo>
                  <a:pt x="179319" y="83921"/>
                </a:moveTo>
                <a:cubicBezTo>
                  <a:pt x="163853" y="83993"/>
                  <a:pt x="148708" y="80385"/>
                  <a:pt x="133242" y="80135"/>
                </a:cubicBezTo>
                <a:cubicBezTo>
                  <a:pt x="122348" y="79956"/>
                  <a:pt x="111489" y="80099"/>
                  <a:pt x="100595" y="80064"/>
                </a:cubicBezTo>
                <a:cubicBezTo>
                  <a:pt x="110882" y="67848"/>
                  <a:pt x="120955" y="55418"/>
                  <a:pt x="132063" y="44023"/>
                </a:cubicBezTo>
                <a:cubicBezTo>
                  <a:pt x="134813" y="41202"/>
                  <a:pt x="130492" y="36880"/>
                  <a:pt x="127741" y="39701"/>
                </a:cubicBezTo>
                <a:cubicBezTo>
                  <a:pt x="116168" y="51560"/>
                  <a:pt x="105703" y="64526"/>
                  <a:pt x="94987" y="77242"/>
                </a:cubicBezTo>
                <a:cubicBezTo>
                  <a:pt x="94987" y="77242"/>
                  <a:pt x="94987" y="77242"/>
                  <a:pt x="94987" y="77242"/>
                </a:cubicBezTo>
                <a:cubicBezTo>
                  <a:pt x="95773" y="52489"/>
                  <a:pt x="97273" y="27736"/>
                  <a:pt x="97345" y="2947"/>
                </a:cubicBezTo>
                <a:cubicBezTo>
                  <a:pt x="97345" y="-982"/>
                  <a:pt x="91237" y="-982"/>
                  <a:pt x="91237" y="2947"/>
                </a:cubicBezTo>
                <a:cubicBezTo>
                  <a:pt x="91165" y="25843"/>
                  <a:pt x="89879" y="48738"/>
                  <a:pt x="89058" y="71598"/>
                </a:cubicBezTo>
                <a:cubicBezTo>
                  <a:pt x="78664" y="61918"/>
                  <a:pt x="67841" y="52703"/>
                  <a:pt x="57018" y="43523"/>
                </a:cubicBezTo>
                <a:cubicBezTo>
                  <a:pt x="54053" y="40987"/>
                  <a:pt x="49696" y="45274"/>
                  <a:pt x="52696" y="47845"/>
                </a:cubicBezTo>
                <a:cubicBezTo>
                  <a:pt x="64912" y="58240"/>
                  <a:pt x="77163" y="68669"/>
                  <a:pt x="88772" y="79778"/>
                </a:cubicBezTo>
                <a:cubicBezTo>
                  <a:pt x="88772" y="79849"/>
                  <a:pt x="88772" y="79885"/>
                  <a:pt x="88772" y="79956"/>
                </a:cubicBezTo>
                <a:cubicBezTo>
                  <a:pt x="88272" y="79956"/>
                  <a:pt x="87736" y="79956"/>
                  <a:pt x="87236" y="79921"/>
                </a:cubicBezTo>
                <a:cubicBezTo>
                  <a:pt x="72020" y="79456"/>
                  <a:pt x="56768" y="78278"/>
                  <a:pt x="41588" y="77313"/>
                </a:cubicBezTo>
                <a:cubicBezTo>
                  <a:pt x="35872" y="76956"/>
                  <a:pt x="30229" y="76492"/>
                  <a:pt x="24514" y="76563"/>
                </a:cubicBezTo>
                <a:cubicBezTo>
                  <a:pt x="18085" y="76635"/>
                  <a:pt x="10619" y="77742"/>
                  <a:pt x="4654" y="74849"/>
                </a:cubicBezTo>
                <a:cubicBezTo>
                  <a:pt x="1118" y="73134"/>
                  <a:pt x="-1989" y="78420"/>
                  <a:pt x="1583" y="80135"/>
                </a:cubicBezTo>
                <a:cubicBezTo>
                  <a:pt x="10441" y="84457"/>
                  <a:pt x="20692" y="82385"/>
                  <a:pt x="30193" y="82671"/>
                </a:cubicBezTo>
                <a:cubicBezTo>
                  <a:pt x="46660" y="83207"/>
                  <a:pt x="63126" y="84957"/>
                  <a:pt x="79592" y="85707"/>
                </a:cubicBezTo>
                <a:cubicBezTo>
                  <a:pt x="82236" y="85814"/>
                  <a:pt x="84879" y="85886"/>
                  <a:pt x="87486" y="85957"/>
                </a:cubicBezTo>
                <a:cubicBezTo>
                  <a:pt x="85914" y="87743"/>
                  <a:pt x="84379" y="89529"/>
                  <a:pt x="82771" y="91279"/>
                </a:cubicBezTo>
                <a:cubicBezTo>
                  <a:pt x="69984" y="105388"/>
                  <a:pt x="58840" y="121497"/>
                  <a:pt x="44624" y="134213"/>
                </a:cubicBezTo>
                <a:cubicBezTo>
                  <a:pt x="41695" y="136857"/>
                  <a:pt x="46017" y="141143"/>
                  <a:pt x="48946" y="138535"/>
                </a:cubicBezTo>
                <a:cubicBezTo>
                  <a:pt x="63197" y="125819"/>
                  <a:pt x="74342" y="109746"/>
                  <a:pt x="87093" y="95601"/>
                </a:cubicBezTo>
                <a:cubicBezTo>
                  <a:pt x="87558" y="95101"/>
                  <a:pt x="87986" y="94565"/>
                  <a:pt x="88451" y="94065"/>
                </a:cubicBezTo>
                <a:cubicBezTo>
                  <a:pt x="88415" y="95351"/>
                  <a:pt x="88415" y="96601"/>
                  <a:pt x="88379" y="97887"/>
                </a:cubicBezTo>
                <a:cubicBezTo>
                  <a:pt x="88236" y="112925"/>
                  <a:pt x="87879" y="127891"/>
                  <a:pt x="87165" y="142893"/>
                </a:cubicBezTo>
                <a:cubicBezTo>
                  <a:pt x="86593" y="154930"/>
                  <a:pt x="85236" y="168503"/>
                  <a:pt x="87022" y="180398"/>
                </a:cubicBezTo>
                <a:cubicBezTo>
                  <a:pt x="87593" y="184291"/>
                  <a:pt x="93487" y="182612"/>
                  <a:pt x="92915" y="178755"/>
                </a:cubicBezTo>
                <a:cubicBezTo>
                  <a:pt x="91844" y="171682"/>
                  <a:pt x="93130" y="164110"/>
                  <a:pt x="93022" y="156966"/>
                </a:cubicBezTo>
                <a:cubicBezTo>
                  <a:pt x="92951" y="150965"/>
                  <a:pt x="93165" y="145000"/>
                  <a:pt x="93451" y="139000"/>
                </a:cubicBezTo>
                <a:cubicBezTo>
                  <a:pt x="94165" y="123926"/>
                  <a:pt x="94309" y="108924"/>
                  <a:pt x="94523" y="93851"/>
                </a:cubicBezTo>
                <a:cubicBezTo>
                  <a:pt x="94558" y="91565"/>
                  <a:pt x="94630" y="89243"/>
                  <a:pt x="94666" y="86957"/>
                </a:cubicBezTo>
                <a:cubicBezTo>
                  <a:pt x="94880" y="86707"/>
                  <a:pt x="95094" y="86457"/>
                  <a:pt x="95309" y="86207"/>
                </a:cubicBezTo>
                <a:cubicBezTo>
                  <a:pt x="98380" y="89315"/>
                  <a:pt x="101417" y="92458"/>
                  <a:pt x="104381" y="95708"/>
                </a:cubicBezTo>
                <a:cubicBezTo>
                  <a:pt x="119740" y="112639"/>
                  <a:pt x="134099" y="130677"/>
                  <a:pt x="150494" y="146608"/>
                </a:cubicBezTo>
                <a:cubicBezTo>
                  <a:pt x="153316" y="149358"/>
                  <a:pt x="157638" y="145036"/>
                  <a:pt x="154816" y="142286"/>
                </a:cubicBezTo>
                <a:cubicBezTo>
                  <a:pt x="138421" y="126355"/>
                  <a:pt x="124062" y="108282"/>
                  <a:pt x="108703" y="91386"/>
                </a:cubicBezTo>
                <a:cubicBezTo>
                  <a:pt x="107096" y="89636"/>
                  <a:pt x="105488" y="87922"/>
                  <a:pt x="103845" y="86207"/>
                </a:cubicBezTo>
                <a:cubicBezTo>
                  <a:pt x="112346" y="86243"/>
                  <a:pt x="120848" y="86243"/>
                  <a:pt x="129349" y="86243"/>
                </a:cubicBezTo>
                <a:cubicBezTo>
                  <a:pt x="146101" y="86314"/>
                  <a:pt x="162495" y="90136"/>
                  <a:pt x="179212" y="90029"/>
                </a:cubicBezTo>
                <a:cubicBezTo>
                  <a:pt x="183248" y="90029"/>
                  <a:pt x="183248" y="83921"/>
                  <a:pt x="179319" y="8392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Rubik" pitchFamily="2" charset="-79"/>
              <a:cs typeface="Rubik" pitchFamily="2" charset="-79"/>
            </a:endParaRPr>
          </a:p>
        </p:txBody>
      </p:sp>
      <p:sp>
        <p:nvSpPr>
          <p:cNvPr id="342" name="Freeform 341">
            <a:extLst>
              <a:ext uri="{FF2B5EF4-FFF2-40B4-BE49-F238E27FC236}">
                <a16:creationId xmlns:a16="http://schemas.microsoft.com/office/drawing/2014/main" id="{7AA10E9A-A595-0048-B935-4ECDFFDE42E3}"/>
              </a:ext>
            </a:extLst>
          </p:cNvPr>
          <p:cNvSpPr/>
          <p:nvPr/>
        </p:nvSpPr>
        <p:spPr>
          <a:xfrm>
            <a:off x="133611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43" name="Freeform 342">
            <a:extLst>
              <a:ext uri="{FF2B5EF4-FFF2-40B4-BE49-F238E27FC236}">
                <a16:creationId xmlns:a16="http://schemas.microsoft.com/office/drawing/2014/main" id="{826DAFE7-64CD-0645-B43E-39AE0C2BC34A}"/>
              </a:ext>
            </a:extLst>
          </p:cNvPr>
          <p:cNvSpPr/>
          <p:nvPr/>
        </p:nvSpPr>
        <p:spPr>
          <a:xfrm>
            <a:off x="2259579" y="2768948"/>
            <a:ext cx="1253921" cy="1748391"/>
          </a:xfrm>
          <a:custGeom>
            <a:avLst/>
            <a:gdLst/>
            <a:ahLst/>
            <a:cxnLst/>
            <a:rect l="l" t="t" r="r" b="b"/>
            <a:pathLst>
              <a:path w="1337786" h="1865328">
                <a:moveTo>
                  <a:pt x="666369" y="262509"/>
                </a:moveTo>
                <a:cubicBezTo>
                  <a:pt x="548839" y="262509"/>
                  <a:pt x="459627" y="302849"/>
                  <a:pt x="398733" y="383529"/>
                </a:cubicBezTo>
                <a:cubicBezTo>
                  <a:pt x="337838" y="464209"/>
                  <a:pt x="305761" y="577538"/>
                  <a:pt x="302501" y="723517"/>
                </a:cubicBezTo>
                <a:lnTo>
                  <a:pt x="299977" y="930140"/>
                </a:lnTo>
                <a:lnTo>
                  <a:pt x="302501" y="1141772"/>
                </a:lnTo>
                <a:cubicBezTo>
                  <a:pt x="305761" y="1289696"/>
                  <a:pt x="337760" y="1403098"/>
                  <a:pt x="398496" y="1481977"/>
                </a:cubicBezTo>
                <a:cubicBezTo>
                  <a:pt x="459233" y="1560856"/>
                  <a:pt x="548524" y="1600295"/>
                  <a:pt x="666369" y="1600295"/>
                </a:cubicBezTo>
                <a:cubicBezTo>
                  <a:pt x="783951" y="1600295"/>
                  <a:pt x="873111" y="1560856"/>
                  <a:pt x="933847" y="1481977"/>
                </a:cubicBezTo>
                <a:cubicBezTo>
                  <a:pt x="994584" y="1403098"/>
                  <a:pt x="1026583" y="1289578"/>
                  <a:pt x="1029843" y="1141417"/>
                </a:cubicBezTo>
                <a:cubicBezTo>
                  <a:pt x="1033209" y="1043555"/>
                  <a:pt x="1034891" y="973129"/>
                  <a:pt x="1034891" y="930140"/>
                </a:cubicBezTo>
                <a:cubicBezTo>
                  <a:pt x="1034891" y="883759"/>
                  <a:pt x="1033209" y="815016"/>
                  <a:pt x="1029843" y="723911"/>
                </a:cubicBezTo>
                <a:cubicBezTo>
                  <a:pt x="1026609" y="577617"/>
                  <a:pt x="994939" y="464143"/>
                  <a:pt x="934833" y="383489"/>
                </a:cubicBezTo>
                <a:cubicBezTo>
                  <a:pt x="874728" y="302836"/>
                  <a:pt x="785240" y="262509"/>
                  <a:pt x="666369" y="262509"/>
                </a:cubicBezTo>
                <a:close/>
                <a:moveTo>
                  <a:pt x="666369" y="0"/>
                </a:moveTo>
                <a:cubicBezTo>
                  <a:pt x="891489" y="0"/>
                  <a:pt x="1057470" y="66120"/>
                  <a:pt x="1164312" y="198361"/>
                </a:cubicBezTo>
                <a:cubicBezTo>
                  <a:pt x="1271154" y="330601"/>
                  <a:pt x="1327164" y="500237"/>
                  <a:pt x="1332344" y="707268"/>
                </a:cubicBezTo>
                <a:cubicBezTo>
                  <a:pt x="1335972" y="808601"/>
                  <a:pt x="1337786" y="884574"/>
                  <a:pt x="1337786" y="935188"/>
                </a:cubicBezTo>
                <a:cubicBezTo>
                  <a:pt x="1337786" y="984356"/>
                  <a:pt x="1335972" y="1057924"/>
                  <a:pt x="1332344" y="1155891"/>
                </a:cubicBezTo>
                <a:cubicBezTo>
                  <a:pt x="1325429" y="1366051"/>
                  <a:pt x="1269418" y="1536831"/>
                  <a:pt x="1164312" y="1668230"/>
                </a:cubicBezTo>
                <a:cubicBezTo>
                  <a:pt x="1059206" y="1799629"/>
                  <a:pt x="893225" y="1865328"/>
                  <a:pt x="666369" y="1865328"/>
                </a:cubicBezTo>
                <a:cubicBezTo>
                  <a:pt x="440933" y="1865328"/>
                  <a:pt x="275655" y="1799629"/>
                  <a:pt x="170536" y="1668230"/>
                </a:cubicBezTo>
                <a:cubicBezTo>
                  <a:pt x="65417" y="1536831"/>
                  <a:pt x="9413" y="1366051"/>
                  <a:pt x="2524" y="1155891"/>
                </a:cubicBezTo>
                <a:cubicBezTo>
                  <a:pt x="841" y="1110431"/>
                  <a:pt x="0" y="1036863"/>
                  <a:pt x="0" y="935188"/>
                </a:cubicBezTo>
                <a:cubicBezTo>
                  <a:pt x="0" y="830358"/>
                  <a:pt x="841" y="754503"/>
                  <a:pt x="2524" y="707623"/>
                </a:cubicBezTo>
                <a:cubicBezTo>
                  <a:pt x="7704" y="500355"/>
                  <a:pt x="63714" y="330601"/>
                  <a:pt x="170556" y="198361"/>
                </a:cubicBezTo>
                <a:cubicBezTo>
                  <a:pt x="277397" y="66120"/>
                  <a:pt x="442668" y="0"/>
                  <a:pt x="66636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44" name="Freeform 343">
            <a:extLst>
              <a:ext uri="{FF2B5EF4-FFF2-40B4-BE49-F238E27FC236}">
                <a16:creationId xmlns:a16="http://schemas.microsoft.com/office/drawing/2014/main" id="{384E6EB3-0FEF-644F-BA8D-D880CBAFDAF7}"/>
              </a:ext>
            </a:extLst>
          </p:cNvPr>
          <p:cNvSpPr/>
          <p:nvPr/>
        </p:nvSpPr>
        <p:spPr>
          <a:xfrm rot="900000">
            <a:off x="3368087" y="2340662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45" name="Freeform 344">
            <a:extLst>
              <a:ext uri="{FF2B5EF4-FFF2-40B4-BE49-F238E27FC236}">
                <a16:creationId xmlns:a16="http://schemas.microsoft.com/office/drawing/2014/main" id="{133343D8-7368-BB44-8793-C31F256D488F}"/>
              </a:ext>
            </a:extLst>
          </p:cNvPr>
          <p:cNvSpPr/>
          <p:nvPr/>
        </p:nvSpPr>
        <p:spPr>
          <a:xfrm>
            <a:off x="4321105" y="2567821"/>
            <a:ext cx="1201871" cy="1727098"/>
          </a:xfrm>
          <a:custGeom>
            <a:avLst/>
            <a:gdLst/>
            <a:ahLst/>
            <a:cxnLst/>
            <a:rect l="l" t="t" r="r" b="b"/>
            <a:pathLst>
              <a:path w="1282256" h="1842611">
                <a:moveTo>
                  <a:pt x="643652" y="0"/>
                </a:moveTo>
                <a:cubicBezTo>
                  <a:pt x="840718" y="0"/>
                  <a:pt x="990108" y="51738"/>
                  <a:pt x="1091823" y="155214"/>
                </a:cubicBezTo>
                <a:cubicBezTo>
                  <a:pt x="1193537" y="258690"/>
                  <a:pt x="1244394" y="389109"/>
                  <a:pt x="1244394" y="546473"/>
                </a:cubicBezTo>
                <a:cubicBezTo>
                  <a:pt x="1244394" y="656772"/>
                  <a:pt x="1216898" y="756002"/>
                  <a:pt x="1161906" y="844162"/>
                </a:cubicBezTo>
                <a:cubicBezTo>
                  <a:pt x="1106915" y="932322"/>
                  <a:pt x="1022218" y="1026661"/>
                  <a:pt x="907818" y="1127179"/>
                </a:cubicBezTo>
                <a:lnTo>
                  <a:pt x="434150" y="1575054"/>
                </a:lnTo>
                <a:lnTo>
                  <a:pt x="1196436" y="1575054"/>
                </a:lnTo>
                <a:cubicBezTo>
                  <a:pt x="1222045" y="1575054"/>
                  <a:pt x="1242751" y="1582955"/>
                  <a:pt x="1258553" y="1598757"/>
                </a:cubicBezTo>
                <a:cubicBezTo>
                  <a:pt x="1274355" y="1614559"/>
                  <a:pt x="1282256" y="1634003"/>
                  <a:pt x="1282256" y="1657088"/>
                </a:cubicBezTo>
                <a:lnTo>
                  <a:pt x="1282256" y="1760577"/>
                </a:lnTo>
                <a:cubicBezTo>
                  <a:pt x="1282256" y="1784004"/>
                  <a:pt x="1273836" y="1803533"/>
                  <a:pt x="1256995" y="1819164"/>
                </a:cubicBezTo>
                <a:cubicBezTo>
                  <a:pt x="1240154" y="1834795"/>
                  <a:pt x="1219968" y="1842611"/>
                  <a:pt x="1196436" y="1842611"/>
                </a:cubicBezTo>
                <a:lnTo>
                  <a:pt x="83296" y="1842611"/>
                </a:lnTo>
                <a:cubicBezTo>
                  <a:pt x="58870" y="1842611"/>
                  <a:pt x="38881" y="1834835"/>
                  <a:pt x="23329" y="1819283"/>
                </a:cubicBezTo>
                <a:cubicBezTo>
                  <a:pt x="7776" y="1803730"/>
                  <a:pt x="0" y="1784162"/>
                  <a:pt x="0" y="1760577"/>
                </a:cubicBezTo>
                <a:lnTo>
                  <a:pt x="0" y="1679805"/>
                </a:lnTo>
                <a:cubicBezTo>
                  <a:pt x="0" y="1633713"/>
                  <a:pt x="23730" y="1590738"/>
                  <a:pt x="71188" y="1550878"/>
                </a:cubicBezTo>
                <a:lnTo>
                  <a:pt x="604489" y="1017577"/>
                </a:lnTo>
                <a:cubicBezTo>
                  <a:pt x="733429" y="910407"/>
                  <a:pt x="821412" y="823989"/>
                  <a:pt x="868437" y="758322"/>
                </a:cubicBezTo>
                <a:cubicBezTo>
                  <a:pt x="915462" y="692655"/>
                  <a:pt x="938975" y="624563"/>
                  <a:pt x="938975" y="554045"/>
                </a:cubicBezTo>
                <a:cubicBezTo>
                  <a:pt x="938975" y="462861"/>
                  <a:pt x="913983" y="391896"/>
                  <a:pt x="864000" y="341151"/>
                </a:cubicBezTo>
                <a:cubicBezTo>
                  <a:pt x="814017" y="290406"/>
                  <a:pt x="740568" y="265033"/>
                  <a:pt x="643652" y="265033"/>
                </a:cubicBezTo>
                <a:cubicBezTo>
                  <a:pt x="553073" y="265033"/>
                  <a:pt x="480544" y="291885"/>
                  <a:pt x="426065" y="345588"/>
                </a:cubicBezTo>
                <a:cubicBezTo>
                  <a:pt x="371586" y="399291"/>
                  <a:pt x="337720" y="473339"/>
                  <a:pt x="324469" y="567731"/>
                </a:cubicBezTo>
                <a:cubicBezTo>
                  <a:pt x="320604" y="590869"/>
                  <a:pt x="309876" y="608886"/>
                  <a:pt x="292286" y="621783"/>
                </a:cubicBezTo>
                <a:cubicBezTo>
                  <a:pt x="274696" y="634679"/>
                  <a:pt x="255515" y="641128"/>
                  <a:pt x="234744" y="641128"/>
                </a:cubicBezTo>
                <a:lnTo>
                  <a:pt x="103489" y="641128"/>
                </a:lnTo>
                <a:cubicBezTo>
                  <a:pt x="81140" y="641128"/>
                  <a:pt x="62512" y="634298"/>
                  <a:pt x="47604" y="620639"/>
                </a:cubicBezTo>
                <a:cubicBezTo>
                  <a:pt x="32696" y="606980"/>
                  <a:pt x="25241" y="589580"/>
                  <a:pt x="25241" y="568441"/>
                </a:cubicBezTo>
                <a:cubicBezTo>
                  <a:pt x="28765" y="473681"/>
                  <a:pt x="54111" y="383055"/>
                  <a:pt x="101281" y="296565"/>
                </a:cubicBezTo>
                <a:cubicBezTo>
                  <a:pt x="148450" y="210074"/>
                  <a:pt x="218377" y="139024"/>
                  <a:pt x="311059" y="83414"/>
                </a:cubicBezTo>
                <a:cubicBezTo>
                  <a:pt x="403742" y="27805"/>
                  <a:pt x="514606" y="0"/>
                  <a:pt x="6436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44308" dist="283056" dir="8100000" sx="93000" sy="9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46" name="Graphic 511">
            <a:extLst>
              <a:ext uri="{FF2B5EF4-FFF2-40B4-BE49-F238E27FC236}">
                <a16:creationId xmlns:a16="http://schemas.microsoft.com/office/drawing/2014/main" id="{D56B4162-3E11-274A-8267-2CE30FFDD73A}"/>
              </a:ext>
            </a:extLst>
          </p:cNvPr>
          <p:cNvGrpSpPr/>
          <p:nvPr/>
        </p:nvGrpSpPr>
        <p:grpSpPr>
          <a:xfrm>
            <a:off x="4554103" y="1353471"/>
            <a:ext cx="453831" cy="965316"/>
            <a:chOff x="9946253" y="160942"/>
            <a:chExt cx="265915" cy="565611"/>
          </a:xfrm>
          <a:solidFill>
            <a:schemeClr val="accent2"/>
          </a:solidFill>
        </p:grpSpPr>
        <p:sp>
          <p:nvSpPr>
            <p:cNvPr id="347" name="Freeform 346">
              <a:extLst>
                <a:ext uri="{FF2B5EF4-FFF2-40B4-BE49-F238E27FC236}">
                  <a16:creationId xmlns:a16="http://schemas.microsoft.com/office/drawing/2014/main" id="{9062603E-4826-E640-9103-B4C12B57A3B6}"/>
                </a:ext>
              </a:extLst>
            </p:cNvPr>
            <p:cNvSpPr/>
            <p:nvPr/>
          </p:nvSpPr>
          <p:spPr>
            <a:xfrm>
              <a:off x="9946253" y="296985"/>
              <a:ext cx="175269" cy="178330"/>
            </a:xfrm>
            <a:custGeom>
              <a:avLst/>
              <a:gdLst>
                <a:gd name="connsiteX0" fmla="*/ 87619 w 175269"/>
                <a:gd name="connsiteY0" fmla="*/ 16 h 178330"/>
                <a:gd name="connsiteX1" fmla="*/ 82082 w 175269"/>
                <a:gd name="connsiteY1" fmla="*/ 3088 h 178330"/>
                <a:gd name="connsiteX2" fmla="*/ 81689 w 175269"/>
                <a:gd name="connsiteY2" fmla="*/ 2980 h 178330"/>
                <a:gd name="connsiteX3" fmla="*/ 715 w 175269"/>
                <a:gd name="connsiteY3" fmla="*/ 96278 h 178330"/>
                <a:gd name="connsiteX4" fmla="*/ 112550 w 175269"/>
                <a:gd name="connsiteY4" fmla="*/ 177467 h 178330"/>
                <a:gd name="connsiteX5" fmla="*/ 87619 w 175269"/>
                <a:gd name="connsiteY5" fmla="*/ 16 h 178330"/>
                <a:gd name="connsiteX6" fmla="*/ 19360 w 175269"/>
                <a:gd name="connsiteY6" fmla="*/ 112387 h 178330"/>
                <a:gd name="connsiteX7" fmla="*/ 81725 w 175269"/>
                <a:gd name="connsiteY7" fmla="*/ 16125 h 178330"/>
                <a:gd name="connsiteX8" fmla="*/ 87297 w 175269"/>
                <a:gd name="connsiteY8" fmla="*/ 13089 h 178330"/>
                <a:gd name="connsiteX9" fmla="*/ 87619 w 175269"/>
                <a:gd name="connsiteY9" fmla="*/ 13160 h 178330"/>
                <a:gd name="connsiteX10" fmla="*/ 129017 w 175269"/>
                <a:gd name="connsiteY10" fmla="*/ 158393 h 178330"/>
                <a:gd name="connsiteX11" fmla="*/ 19360 w 175269"/>
                <a:gd name="connsiteY11" fmla="*/ 112387 h 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9" h="178330">
                  <a:moveTo>
                    <a:pt x="87619" y="16"/>
                  </a:moveTo>
                  <a:cubicBezTo>
                    <a:pt x="84833" y="-163"/>
                    <a:pt x="83047" y="1195"/>
                    <a:pt x="82082" y="3088"/>
                  </a:cubicBezTo>
                  <a:cubicBezTo>
                    <a:pt x="81939" y="3052"/>
                    <a:pt x="81832" y="2980"/>
                    <a:pt x="81689" y="2980"/>
                  </a:cubicBezTo>
                  <a:cubicBezTo>
                    <a:pt x="33362" y="-1592"/>
                    <a:pt x="-5822" y="50201"/>
                    <a:pt x="715" y="96278"/>
                  </a:cubicBezTo>
                  <a:cubicBezTo>
                    <a:pt x="7609" y="144962"/>
                    <a:pt x="64580" y="184753"/>
                    <a:pt x="112550" y="177467"/>
                  </a:cubicBezTo>
                  <a:cubicBezTo>
                    <a:pt x="216921" y="161607"/>
                    <a:pt x="178773" y="6052"/>
                    <a:pt x="87619" y="16"/>
                  </a:cubicBezTo>
                  <a:close/>
                  <a:moveTo>
                    <a:pt x="19360" y="112387"/>
                  </a:moveTo>
                  <a:cubicBezTo>
                    <a:pt x="-464" y="70739"/>
                    <a:pt x="33755" y="11589"/>
                    <a:pt x="81725" y="16125"/>
                  </a:cubicBezTo>
                  <a:cubicBezTo>
                    <a:pt x="84583" y="16411"/>
                    <a:pt x="86404" y="15018"/>
                    <a:pt x="87297" y="13089"/>
                  </a:cubicBezTo>
                  <a:cubicBezTo>
                    <a:pt x="87404" y="13089"/>
                    <a:pt x="87512" y="13160"/>
                    <a:pt x="87619" y="13160"/>
                  </a:cubicBezTo>
                  <a:cubicBezTo>
                    <a:pt x="154841" y="17589"/>
                    <a:pt x="196204" y="122424"/>
                    <a:pt x="129017" y="158393"/>
                  </a:cubicBezTo>
                  <a:cubicBezTo>
                    <a:pt x="89833" y="179431"/>
                    <a:pt x="36898" y="149249"/>
                    <a:pt x="19360" y="11238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 347">
              <a:extLst>
                <a:ext uri="{FF2B5EF4-FFF2-40B4-BE49-F238E27FC236}">
                  <a16:creationId xmlns:a16="http://schemas.microsoft.com/office/drawing/2014/main" id="{5425BBC5-BE8B-3A42-87A2-B203577763C7}"/>
                </a:ext>
              </a:extLst>
            </p:cNvPr>
            <p:cNvSpPr/>
            <p:nvPr/>
          </p:nvSpPr>
          <p:spPr>
            <a:xfrm>
              <a:off x="10120180" y="160942"/>
              <a:ext cx="91988" cy="88544"/>
            </a:xfrm>
            <a:custGeom>
              <a:avLst/>
              <a:gdLst>
                <a:gd name="connsiteX0" fmla="*/ 58675 w 91988"/>
                <a:gd name="connsiteY0" fmla="*/ 6328 h 88544"/>
                <a:gd name="connsiteX1" fmla="*/ 53996 w 91988"/>
                <a:gd name="connsiteY1" fmla="*/ 685 h 88544"/>
                <a:gd name="connsiteX2" fmla="*/ 168 w 91988"/>
                <a:gd name="connsiteY2" fmla="*/ 37189 h 88544"/>
                <a:gd name="connsiteX3" fmla="*/ 50852 w 91988"/>
                <a:gd name="connsiteY3" fmla="*/ 88481 h 88544"/>
                <a:gd name="connsiteX4" fmla="*/ 58675 w 91988"/>
                <a:gd name="connsiteY4" fmla="*/ 6328 h 88544"/>
                <a:gd name="connsiteX5" fmla="*/ 53746 w 91988"/>
                <a:gd name="connsiteY5" fmla="*/ 75373 h 88544"/>
                <a:gd name="connsiteX6" fmla="*/ 13169 w 91988"/>
                <a:gd name="connsiteY6" fmla="*/ 41868 h 88544"/>
                <a:gd name="connsiteX7" fmla="*/ 48995 w 91988"/>
                <a:gd name="connsiteY7" fmla="*/ 13222 h 88544"/>
                <a:gd name="connsiteX8" fmla="*/ 55210 w 91988"/>
                <a:gd name="connsiteY8" fmla="*/ 19437 h 88544"/>
                <a:gd name="connsiteX9" fmla="*/ 53746 w 91988"/>
                <a:gd name="connsiteY9" fmla="*/ 75373 h 8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88" h="88544">
                  <a:moveTo>
                    <a:pt x="58675" y="6328"/>
                  </a:moveTo>
                  <a:cubicBezTo>
                    <a:pt x="58782" y="3685"/>
                    <a:pt x="57460" y="1185"/>
                    <a:pt x="53996" y="685"/>
                  </a:cubicBezTo>
                  <a:cubicBezTo>
                    <a:pt x="28492" y="-3137"/>
                    <a:pt x="2561" y="9043"/>
                    <a:pt x="168" y="37189"/>
                  </a:cubicBezTo>
                  <a:cubicBezTo>
                    <a:pt x="-2333" y="66300"/>
                    <a:pt x="23563" y="87053"/>
                    <a:pt x="50852" y="88481"/>
                  </a:cubicBezTo>
                  <a:cubicBezTo>
                    <a:pt x="103538" y="91196"/>
                    <a:pt x="105038" y="5078"/>
                    <a:pt x="58675" y="6328"/>
                  </a:cubicBezTo>
                  <a:close/>
                  <a:moveTo>
                    <a:pt x="53746" y="75373"/>
                  </a:moveTo>
                  <a:cubicBezTo>
                    <a:pt x="34457" y="75551"/>
                    <a:pt x="13812" y="62585"/>
                    <a:pt x="13169" y="41868"/>
                  </a:cubicBezTo>
                  <a:cubicBezTo>
                    <a:pt x="12526" y="21330"/>
                    <a:pt x="30528" y="11150"/>
                    <a:pt x="48995" y="13222"/>
                  </a:cubicBezTo>
                  <a:cubicBezTo>
                    <a:pt x="48816" y="16651"/>
                    <a:pt x="50817" y="19973"/>
                    <a:pt x="55210" y="19437"/>
                  </a:cubicBezTo>
                  <a:cubicBezTo>
                    <a:pt x="87821" y="15615"/>
                    <a:pt x="87607" y="75051"/>
                    <a:pt x="53746" y="7537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 348">
              <a:extLst>
                <a:ext uri="{FF2B5EF4-FFF2-40B4-BE49-F238E27FC236}">
                  <a16:creationId xmlns:a16="http://schemas.microsoft.com/office/drawing/2014/main" id="{68DF8E10-EAF1-4E4D-8619-47D9D583B591}"/>
                </a:ext>
              </a:extLst>
            </p:cNvPr>
            <p:cNvSpPr/>
            <p:nvPr/>
          </p:nvSpPr>
          <p:spPr>
            <a:xfrm>
              <a:off x="10101791" y="521094"/>
              <a:ext cx="60184" cy="54662"/>
            </a:xfrm>
            <a:custGeom>
              <a:avLst/>
              <a:gdLst>
                <a:gd name="connsiteX0" fmla="*/ 32308 w 60184"/>
                <a:gd name="connsiteY0" fmla="*/ 42 h 54662"/>
                <a:gd name="connsiteX1" fmla="*/ 29629 w 60184"/>
                <a:gd name="connsiteY1" fmla="*/ 721 h 54662"/>
                <a:gd name="connsiteX2" fmla="*/ 26415 w 60184"/>
                <a:gd name="connsiteY2" fmla="*/ 42 h 54662"/>
                <a:gd name="connsiteX3" fmla="*/ 90 w 60184"/>
                <a:gd name="connsiteY3" fmla="*/ 29510 h 54662"/>
                <a:gd name="connsiteX4" fmla="*/ 33773 w 60184"/>
                <a:gd name="connsiteY4" fmla="*/ 54335 h 54662"/>
                <a:gd name="connsiteX5" fmla="*/ 60169 w 60184"/>
                <a:gd name="connsiteY5" fmla="*/ 24795 h 54662"/>
                <a:gd name="connsiteX6" fmla="*/ 32308 w 60184"/>
                <a:gd name="connsiteY6" fmla="*/ 42 h 54662"/>
                <a:gd name="connsiteX7" fmla="*/ 33309 w 60184"/>
                <a:gd name="connsiteY7" fmla="*/ 41083 h 54662"/>
                <a:gd name="connsiteX8" fmla="*/ 13342 w 60184"/>
                <a:gd name="connsiteY8" fmla="*/ 29939 h 54662"/>
                <a:gd name="connsiteX9" fmla="*/ 26415 w 60184"/>
                <a:gd name="connsiteY9" fmla="*/ 13187 h 54662"/>
                <a:gd name="connsiteX10" fmla="*/ 29094 w 60184"/>
                <a:gd name="connsiteY10" fmla="*/ 12437 h 54662"/>
                <a:gd name="connsiteX11" fmla="*/ 32308 w 60184"/>
                <a:gd name="connsiteY11" fmla="*/ 13187 h 54662"/>
                <a:gd name="connsiteX12" fmla="*/ 46989 w 60184"/>
                <a:gd name="connsiteY12" fmla="*/ 24760 h 54662"/>
                <a:gd name="connsiteX13" fmla="*/ 33309 w 60184"/>
                <a:gd name="connsiteY13" fmla="*/ 41083 h 5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84" h="54662">
                  <a:moveTo>
                    <a:pt x="32308" y="42"/>
                  </a:moveTo>
                  <a:cubicBezTo>
                    <a:pt x="31308" y="78"/>
                    <a:pt x="30415" y="328"/>
                    <a:pt x="29629" y="721"/>
                  </a:cubicBezTo>
                  <a:cubicBezTo>
                    <a:pt x="28736" y="257"/>
                    <a:pt x="27701" y="-29"/>
                    <a:pt x="26415" y="42"/>
                  </a:cubicBezTo>
                  <a:cubicBezTo>
                    <a:pt x="10770" y="1150"/>
                    <a:pt x="-1160" y="13365"/>
                    <a:pt x="90" y="29510"/>
                  </a:cubicBezTo>
                  <a:cubicBezTo>
                    <a:pt x="1412" y="46477"/>
                    <a:pt x="17628" y="56656"/>
                    <a:pt x="33773" y="54335"/>
                  </a:cubicBezTo>
                  <a:cubicBezTo>
                    <a:pt x="48275" y="52263"/>
                    <a:pt x="59705" y="39511"/>
                    <a:pt x="60169" y="24795"/>
                  </a:cubicBezTo>
                  <a:cubicBezTo>
                    <a:pt x="60705" y="8579"/>
                    <a:pt x="47560" y="-708"/>
                    <a:pt x="32308" y="42"/>
                  </a:cubicBezTo>
                  <a:close/>
                  <a:moveTo>
                    <a:pt x="33309" y="41083"/>
                  </a:moveTo>
                  <a:cubicBezTo>
                    <a:pt x="24915" y="42940"/>
                    <a:pt x="14985" y="39047"/>
                    <a:pt x="13342" y="29939"/>
                  </a:cubicBezTo>
                  <a:cubicBezTo>
                    <a:pt x="11770" y="21295"/>
                    <a:pt x="17771" y="13794"/>
                    <a:pt x="26415" y="13187"/>
                  </a:cubicBezTo>
                  <a:cubicBezTo>
                    <a:pt x="27451" y="13115"/>
                    <a:pt x="28308" y="12830"/>
                    <a:pt x="29094" y="12437"/>
                  </a:cubicBezTo>
                  <a:cubicBezTo>
                    <a:pt x="29987" y="12901"/>
                    <a:pt x="31023" y="13222"/>
                    <a:pt x="32308" y="13187"/>
                  </a:cubicBezTo>
                  <a:cubicBezTo>
                    <a:pt x="40309" y="12794"/>
                    <a:pt x="47525" y="15651"/>
                    <a:pt x="46989" y="24760"/>
                  </a:cubicBezTo>
                  <a:cubicBezTo>
                    <a:pt x="46560" y="32403"/>
                    <a:pt x="40809" y="39440"/>
                    <a:pt x="33309" y="4108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 349">
              <a:extLst>
                <a:ext uri="{FF2B5EF4-FFF2-40B4-BE49-F238E27FC236}">
                  <a16:creationId xmlns:a16="http://schemas.microsoft.com/office/drawing/2014/main" id="{4A941942-E415-B34A-90E3-343E11E332A0}"/>
                </a:ext>
              </a:extLst>
            </p:cNvPr>
            <p:cNvSpPr/>
            <p:nvPr/>
          </p:nvSpPr>
          <p:spPr>
            <a:xfrm>
              <a:off x="10051500" y="691853"/>
              <a:ext cx="41304" cy="34700"/>
            </a:xfrm>
            <a:custGeom>
              <a:avLst/>
              <a:gdLst>
                <a:gd name="connsiteX0" fmla="*/ 20698 w 41304"/>
                <a:gd name="connsiteY0" fmla="*/ 305 h 34700"/>
                <a:gd name="connsiteX1" fmla="*/ 16162 w 41304"/>
                <a:gd name="connsiteY1" fmla="*/ 2448 h 34700"/>
                <a:gd name="connsiteX2" fmla="*/ 7196 w 41304"/>
                <a:gd name="connsiteY2" fmla="*/ 2233 h 34700"/>
                <a:gd name="connsiteX3" fmla="*/ 2481 w 41304"/>
                <a:gd name="connsiteY3" fmla="*/ 27665 h 34700"/>
                <a:gd name="connsiteX4" fmla="*/ 29485 w 41304"/>
                <a:gd name="connsiteY4" fmla="*/ 32023 h 34700"/>
                <a:gd name="connsiteX5" fmla="*/ 41236 w 41304"/>
                <a:gd name="connsiteY5" fmla="*/ 13628 h 34700"/>
                <a:gd name="connsiteX6" fmla="*/ 20698 w 41304"/>
                <a:gd name="connsiteY6" fmla="*/ 305 h 34700"/>
                <a:gd name="connsiteX7" fmla="*/ 24020 w 41304"/>
                <a:gd name="connsiteY7" fmla="*/ 20057 h 34700"/>
                <a:gd name="connsiteX8" fmla="*/ 13733 w 41304"/>
                <a:gd name="connsiteY8" fmla="*/ 20736 h 34700"/>
                <a:gd name="connsiteX9" fmla="*/ 16269 w 41304"/>
                <a:gd name="connsiteY9" fmla="*/ 11878 h 34700"/>
                <a:gd name="connsiteX10" fmla="*/ 20734 w 41304"/>
                <a:gd name="connsiteY10" fmla="*/ 13449 h 34700"/>
                <a:gd name="connsiteX11" fmla="*/ 28235 w 41304"/>
                <a:gd name="connsiteY11" fmla="*/ 14521 h 34700"/>
                <a:gd name="connsiteX12" fmla="*/ 24020 w 41304"/>
                <a:gd name="connsiteY12" fmla="*/ 20057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4" h="34700">
                  <a:moveTo>
                    <a:pt x="20698" y="305"/>
                  </a:moveTo>
                  <a:cubicBezTo>
                    <a:pt x="18698" y="412"/>
                    <a:pt x="17233" y="1269"/>
                    <a:pt x="16162" y="2448"/>
                  </a:cubicBezTo>
                  <a:cubicBezTo>
                    <a:pt x="13876" y="-231"/>
                    <a:pt x="10018" y="-1267"/>
                    <a:pt x="7196" y="2233"/>
                  </a:cubicBezTo>
                  <a:cubicBezTo>
                    <a:pt x="1553" y="9234"/>
                    <a:pt x="-3019" y="19200"/>
                    <a:pt x="2481" y="27665"/>
                  </a:cubicBezTo>
                  <a:cubicBezTo>
                    <a:pt x="8089" y="36273"/>
                    <a:pt x="21126" y="36023"/>
                    <a:pt x="29485" y="32023"/>
                  </a:cubicBezTo>
                  <a:cubicBezTo>
                    <a:pt x="36450" y="28665"/>
                    <a:pt x="41986" y="21664"/>
                    <a:pt x="41236" y="13628"/>
                  </a:cubicBezTo>
                  <a:cubicBezTo>
                    <a:pt x="40236" y="3269"/>
                    <a:pt x="29663" y="-195"/>
                    <a:pt x="20698" y="305"/>
                  </a:cubicBezTo>
                  <a:close/>
                  <a:moveTo>
                    <a:pt x="24020" y="20057"/>
                  </a:moveTo>
                  <a:cubicBezTo>
                    <a:pt x="21805" y="21200"/>
                    <a:pt x="15662" y="22879"/>
                    <a:pt x="13733" y="20736"/>
                  </a:cubicBezTo>
                  <a:cubicBezTo>
                    <a:pt x="11661" y="18450"/>
                    <a:pt x="14697" y="13878"/>
                    <a:pt x="16269" y="11878"/>
                  </a:cubicBezTo>
                  <a:cubicBezTo>
                    <a:pt x="17305" y="12878"/>
                    <a:pt x="18769" y="13556"/>
                    <a:pt x="20734" y="13449"/>
                  </a:cubicBezTo>
                  <a:cubicBezTo>
                    <a:pt x="22198" y="13378"/>
                    <a:pt x="27306" y="12699"/>
                    <a:pt x="28235" y="14521"/>
                  </a:cubicBezTo>
                  <a:cubicBezTo>
                    <a:pt x="29235" y="16628"/>
                    <a:pt x="25377" y="19378"/>
                    <a:pt x="24020" y="200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1" name="Graphic 1">
            <a:extLst>
              <a:ext uri="{FF2B5EF4-FFF2-40B4-BE49-F238E27FC236}">
                <a16:creationId xmlns:a16="http://schemas.microsoft.com/office/drawing/2014/main" id="{03CF5886-FD87-D141-BCB8-5C335E361EBE}"/>
              </a:ext>
            </a:extLst>
          </p:cNvPr>
          <p:cNvGrpSpPr/>
          <p:nvPr/>
        </p:nvGrpSpPr>
        <p:grpSpPr>
          <a:xfrm>
            <a:off x="644269" y="0"/>
            <a:ext cx="670182" cy="814436"/>
            <a:chOff x="9359643" y="237830"/>
            <a:chExt cx="419830" cy="510197"/>
          </a:xfrm>
          <a:solidFill>
            <a:schemeClr val="accent2"/>
          </a:solidFill>
        </p:grpSpPr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E50F7A81-8890-ED49-BBEF-9751815CF111}"/>
                </a:ext>
              </a:extLst>
            </p:cNvPr>
            <p:cNvSpPr/>
            <p:nvPr/>
          </p:nvSpPr>
          <p:spPr>
            <a:xfrm>
              <a:off x="9359643" y="237830"/>
              <a:ext cx="405161" cy="510197"/>
            </a:xfrm>
            <a:custGeom>
              <a:avLst/>
              <a:gdLst>
                <a:gd name="connsiteX0" fmla="*/ 380050 w 405161"/>
                <a:gd name="connsiteY0" fmla="*/ 370317 h 510197"/>
                <a:gd name="connsiteX1" fmla="*/ 336473 w 405161"/>
                <a:gd name="connsiteY1" fmla="*/ 388283 h 510197"/>
                <a:gd name="connsiteX2" fmla="*/ 332401 w 405161"/>
                <a:gd name="connsiteY2" fmla="*/ 384676 h 510197"/>
                <a:gd name="connsiteX3" fmla="*/ 330579 w 405161"/>
                <a:gd name="connsiteY3" fmla="*/ 382925 h 510197"/>
                <a:gd name="connsiteX4" fmla="*/ 291717 w 405161"/>
                <a:gd name="connsiteY4" fmla="*/ 333026 h 510197"/>
                <a:gd name="connsiteX5" fmla="*/ 233389 w 405161"/>
                <a:gd name="connsiteY5" fmla="*/ 274340 h 510197"/>
                <a:gd name="connsiteX6" fmla="*/ 209350 w 405161"/>
                <a:gd name="connsiteY6" fmla="*/ 202617 h 510197"/>
                <a:gd name="connsiteX7" fmla="*/ 188204 w 405161"/>
                <a:gd name="connsiteY7" fmla="*/ 146431 h 510197"/>
                <a:gd name="connsiteX8" fmla="*/ 202028 w 405161"/>
                <a:gd name="connsiteY8" fmla="*/ 146610 h 510197"/>
                <a:gd name="connsiteX9" fmla="*/ 228960 w 405161"/>
                <a:gd name="connsiteY9" fmla="*/ 135859 h 510197"/>
                <a:gd name="connsiteX10" fmla="*/ 274037 w 405161"/>
                <a:gd name="connsiteY10" fmla="*/ 118321 h 510197"/>
                <a:gd name="connsiteX11" fmla="*/ 300933 w 405161"/>
                <a:gd name="connsiteY11" fmla="*/ 114213 h 510197"/>
                <a:gd name="connsiteX12" fmla="*/ 312148 w 405161"/>
                <a:gd name="connsiteY12" fmla="*/ 113177 h 510197"/>
                <a:gd name="connsiteX13" fmla="*/ 325400 w 405161"/>
                <a:gd name="connsiteY13" fmla="*/ 112106 h 510197"/>
                <a:gd name="connsiteX14" fmla="*/ 331079 w 405161"/>
                <a:gd name="connsiteY14" fmla="*/ 121750 h 510197"/>
                <a:gd name="connsiteX15" fmla="*/ 338938 w 405161"/>
                <a:gd name="connsiteY15" fmla="*/ 131537 h 510197"/>
                <a:gd name="connsiteX16" fmla="*/ 404910 w 405161"/>
                <a:gd name="connsiteY16" fmla="*/ 103998 h 510197"/>
                <a:gd name="connsiteX17" fmla="*/ 372085 w 405161"/>
                <a:gd name="connsiteY17" fmla="*/ 78530 h 510197"/>
                <a:gd name="connsiteX18" fmla="*/ 335830 w 405161"/>
                <a:gd name="connsiteY18" fmla="*/ 111784 h 510197"/>
                <a:gd name="connsiteX19" fmla="*/ 340259 w 405161"/>
                <a:gd name="connsiteY19" fmla="*/ 112927 h 510197"/>
                <a:gd name="connsiteX20" fmla="*/ 400302 w 405161"/>
                <a:gd name="connsiteY20" fmla="*/ 112606 h 510197"/>
                <a:gd name="connsiteX21" fmla="*/ 366941 w 405161"/>
                <a:gd name="connsiteY21" fmla="*/ 137859 h 510197"/>
                <a:gd name="connsiteX22" fmla="*/ 331401 w 405161"/>
                <a:gd name="connsiteY22" fmla="*/ 108891 h 510197"/>
                <a:gd name="connsiteX23" fmla="*/ 329151 w 405161"/>
                <a:gd name="connsiteY23" fmla="*/ 107212 h 510197"/>
                <a:gd name="connsiteX24" fmla="*/ 243711 w 405161"/>
                <a:gd name="connsiteY24" fmla="*/ 123429 h 510197"/>
                <a:gd name="connsiteX25" fmla="*/ 184132 w 405161"/>
                <a:gd name="connsiteY25" fmla="*/ 140395 h 510197"/>
                <a:gd name="connsiteX26" fmla="*/ 181204 w 405161"/>
                <a:gd name="connsiteY26" fmla="*/ 136287 h 510197"/>
                <a:gd name="connsiteX27" fmla="*/ 176846 w 405161"/>
                <a:gd name="connsiteY27" fmla="*/ 137716 h 510197"/>
                <a:gd name="connsiteX28" fmla="*/ 176167 w 405161"/>
                <a:gd name="connsiteY28" fmla="*/ 137430 h 510197"/>
                <a:gd name="connsiteX29" fmla="*/ 146663 w 405161"/>
                <a:gd name="connsiteY29" fmla="*/ 118642 h 510197"/>
                <a:gd name="connsiteX30" fmla="*/ 117410 w 405161"/>
                <a:gd name="connsiteY30" fmla="*/ 101033 h 510197"/>
                <a:gd name="connsiteX31" fmla="*/ 55116 w 405161"/>
                <a:gd name="connsiteY31" fmla="*/ 61314 h 510197"/>
                <a:gd name="connsiteX32" fmla="*/ 4539 w 405161"/>
                <a:gd name="connsiteY32" fmla="*/ 1592 h 510197"/>
                <a:gd name="connsiteX33" fmla="*/ 110 w 405161"/>
                <a:gd name="connsiteY33" fmla="*/ 2842 h 510197"/>
                <a:gd name="connsiteX34" fmla="*/ 91335 w 405161"/>
                <a:gd name="connsiteY34" fmla="*/ 90817 h 510197"/>
                <a:gd name="connsiteX35" fmla="*/ 149235 w 405161"/>
                <a:gd name="connsiteY35" fmla="*/ 125750 h 510197"/>
                <a:gd name="connsiteX36" fmla="*/ 181418 w 405161"/>
                <a:gd name="connsiteY36" fmla="*/ 144610 h 510197"/>
                <a:gd name="connsiteX37" fmla="*/ 206742 w 405161"/>
                <a:gd name="connsiteY37" fmla="*/ 213226 h 510197"/>
                <a:gd name="connsiteX38" fmla="*/ 209529 w 405161"/>
                <a:gd name="connsiteY38" fmla="*/ 225870 h 510197"/>
                <a:gd name="connsiteX39" fmla="*/ 206742 w 405161"/>
                <a:gd name="connsiteY39" fmla="*/ 226763 h 510197"/>
                <a:gd name="connsiteX40" fmla="*/ 149271 w 405161"/>
                <a:gd name="connsiteY40" fmla="*/ 296593 h 510197"/>
                <a:gd name="connsiteX41" fmla="*/ 136269 w 405161"/>
                <a:gd name="connsiteY41" fmla="*/ 357208 h 510197"/>
                <a:gd name="connsiteX42" fmla="*/ 177560 w 405161"/>
                <a:gd name="connsiteY42" fmla="*/ 330669 h 510197"/>
                <a:gd name="connsiteX43" fmla="*/ 154200 w 405161"/>
                <a:gd name="connsiteY43" fmla="*/ 296093 h 510197"/>
                <a:gd name="connsiteX44" fmla="*/ 210386 w 405161"/>
                <a:gd name="connsiteY44" fmla="*/ 229549 h 510197"/>
                <a:gd name="connsiteX45" fmla="*/ 233603 w 405161"/>
                <a:gd name="connsiteY45" fmla="*/ 282806 h 510197"/>
                <a:gd name="connsiteX46" fmla="*/ 290717 w 405161"/>
                <a:gd name="connsiteY46" fmla="*/ 338706 h 510197"/>
                <a:gd name="connsiteX47" fmla="*/ 326900 w 405161"/>
                <a:gd name="connsiteY47" fmla="*/ 385640 h 510197"/>
                <a:gd name="connsiteX48" fmla="*/ 298647 w 405161"/>
                <a:gd name="connsiteY48" fmla="*/ 466829 h 510197"/>
                <a:gd name="connsiteX49" fmla="*/ 292860 w 405161"/>
                <a:gd name="connsiteY49" fmla="*/ 470401 h 510197"/>
                <a:gd name="connsiteX50" fmla="*/ 296111 w 405161"/>
                <a:gd name="connsiteY50" fmla="*/ 473651 h 510197"/>
                <a:gd name="connsiteX51" fmla="*/ 299433 w 405161"/>
                <a:gd name="connsiteY51" fmla="*/ 471472 h 510197"/>
                <a:gd name="connsiteX52" fmla="*/ 303719 w 405161"/>
                <a:gd name="connsiteY52" fmla="*/ 469900 h 510197"/>
                <a:gd name="connsiteX53" fmla="*/ 303683 w 405161"/>
                <a:gd name="connsiteY53" fmla="*/ 469543 h 510197"/>
                <a:gd name="connsiteX54" fmla="*/ 333008 w 405161"/>
                <a:gd name="connsiteY54" fmla="*/ 475508 h 510197"/>
                <a:gd name="connsiteX55" fmla="*/ 317256 w 405161"/>
                <a:gd name="connsiteY55" fmla="*/ 505369 h 510197"/>
                <a:gd name="connsiteX56" fmla="*/ 286895 w 405161"/>
                <a:gd name="connsiteY56" fmla="*/ 491153 h 510197"/>
                <a:gd name="connsiteX57" fmla="*/ 296575 w 405161"/>
                <a:gd name="connsiteY57" fmla="*/ 457649 h 510197"/>
                <a:gd name="connsiteX58" fmla="*/ 294253 w 405161"/>
                <a:gd name="connsiteY58" fmla="*/ 453684 h 510197"/>
                <a:gd name="connsiteX59" fmla="*/ 282966 w 405161"/>
                <a:gd name="connsiteY59" fmla="*/ 493475 h 510197"/>
                <a:gd name="connsiteX60" fmla="*/ 323793 w 405161"/>
                <a:gd name="connsiteY60" fmla="*/ 508477 h 510197"/>
                <a:gd name="connsiteX61" fmla="*/ 337294 w 405161"/>
                <a:gd name="connsiteY61" fmla="*/ 473437 h 510197"/>
                <a:gd name="connsiteX62" fmla="*/ 303040 w 405161"/>
                <a:gd name="connsiteY62" fmla="*/ 465078 h 510197"/>
                <a:gd name="connsiteX63" fmla="*/ 330186 w 405161"/>
                <a:gd name="connsiteY63" fmla="*/ 388890 h 510197"/>
                <a:gd name="connsiteX64" fmla="*/ 333794 w 405161"/>
                <a:gd name="connsiteY64" fmla="*/ 392034 h 510197"/>
                <a:gd name="connsiteX65" fmla="*/ 332044 w 405161"/>
                <a:gd name="connsiteY65" fmla="*/ 394998 h 510197"/>
                <a:gd name="connsiteX66" fmla="*/ 336009 w 405161"/>
                <a:gd name="connsiteY66" fmla="*/ 397284 h 510197"/>
                <a:gd name="connsiteX67" fmla="*/ 337437 w 405161"/>
                <a:gd name="connsiteY67" fmla="*/ 394855 h 510197"/>
                <a:gd name="connsiteX68" fmla="*/ 339902 w 405161"/>
                <a:gd name="connsiteY68" fmla="*/ 396641 h 510197"/>
                <a:gd name="connsiteX69" fmla="*/ 342188 w 405161"/>
                <a:gd name="connsiteY69" fmla="*/ 392677 h 510197"/>
                <a:gd name="connsiteX70" fmla="*/ 340045 w 405161"/>
                <a:gd name="connsiteY70" fmla="*/ 391105 h 510197"/>
                <a:gd name="connsiteX71" fmla="*/ 380014 w 405161"/>
                <a:gd name="connsiteY71" fmla="*/ 375424 h 510197"/>
                <a:gd name="connsiteX72" fmla="*/ 390908 w 405161"/>
                <a:gd name="connsiteY72" fmla="*/ 413858 h 510197"/>
                <a:gd name="connsiteX73" fmla="*/ 365762 w 405161"/>
                <a:gd name="connsiteY73" fmla="*/ 422037 h 510197"/>
                <a:gd name="connsiteX74" fmla="*/ 349439 w 405161"/>
                <a:gd name="connsiteY74" fmla="*/ 396891 h 510197"/>
                <a:gd name="connsiteX75" fmla="*/ 345010 w 405161"/>
                <a:gd name="connsiteY75" fmla="*/ 395748 h 510197"/>
                <a:gd name="connsiteX76" fmla="*/ 362976 w 405161"/>
                <a:gd name="connsiteY76" fmla="*/ 426145 h 510197"/>
                <a:gd name="connsiteX77" fmla="*/ 396373 w 405161"/>
                <a:gd name="connsiteY77" fmla="*/ 414001 h 510197"/>
                <a:gd name="connsiteX78" fmla="*/ 380050 w 405161"/>
                <a:gd name="connsiteY78" fmla="*/ 370317 h 510197"/>
                <a:gd name="connsiteX79" fmla="*/ 156343 w 405161"/>
                <a:gd name="connsiteY79" fmla="*/ 302772 h 510197"/>
                <a:gd name="connsiteX80" fmla="*/ 158772 w 405161"/>
                <a:gd name="connsiteY80" fmla="*/ 301808 h 510197"/>
                <a:gd name="connsiteX81" fmla="*/ 135412 w 405161"/>
                <a:gd name="connsiteY81" fmla="*/ 352314 h 510197"/>
                <a:gd name="connsiteX82" fmla="*/ 156343 w 405161"/>
                <a:gd name="connsiteY82" fmla="*/ 302772 h 51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5161" h="510197">
                  <a:moveTo>
                    <a:pt x="380050" y="370317"/>
                  </a:moveTo>
                  <a:cubicBezTo>
                    <a:pt x="363584" y="363566"/>
                    <a:pt x="346474" y="374889"/>
                    <a:pt x="336473" y="388283"/>
                  </a:cubicBezTo>
                  <a:cubicBezTo>
                    <a:pt x="335080" y="387104"/>
                    <a:pt x="333723" y="385926"/>
                    <a:pt x="332401" y="384676"/>
                  </a:cubicBezTo>
                  <a:cubicBezTo>
                    <a:pt x="332151" y="383783"/>
                    <a:pt x="331437" y="383104"/>
                    <a:pt x="330579" y="382925"/>
                  </a:cubicBezTo>
                  <a:cubicBezTo>
                    <a:pt x="315935" y="368031"/>
                    <a:pt x="306541" y="347814"/>
                    <a:pt x="291717" y="333026"/>
                  </a:cubicBezTo>
                  <a:cubicBezTo>
                    <a:pt x="272072" y="313417"/>
                    <a:pt x="248748" y="298022"/>
                    <a:pt x="233389" y="274340"/>
                  </a:cubicBezTo>
                  <a:cubicBezTo>
                    <a:pt x="219244" y="252588"/>
                    <a:pt x="214493" y="227584"/>
                    <a:pt x="209350" y="202617"/>
                  </a:cubicBezTo>
                  <a:cubicBezTo>
                    <a:pt x="205171" y="182329"/>
                    <a:pt x="198992" y="163612"/>
                    <a:pt x="188204" y="146431"/>
                  </a:cubicBezTo>
                  <a:cubicBezTo>
                    <a:pt x="192633" y="147289"/>
                    <a:pt x="197241" y="147467"/>
                    <a:pt x="202028" y="146610"/>
                  </a:cubicBezTo>
                  <a:cubicBezTo>
                    <a:pt x="211565" y="144931"/>
                    <a:pt x="220423" y="140145"/>
                    <a:pt x="228960" y="135859"/>
                  </a:cubicBezTo>
                  <a:cubicBezTo>
                    <a:pt x="243568" y="128501"/>
                    <a:pt x="257963" y="121857"/>
                    <a:pt x="274037" y="118321"/>
                  </a:cubicBezTo>
                  <a:cubicBezTo>
                    <a:pt x="282895" y="116356"/>
                    <a:pt x="291932" y="115142"/>
                    <a:pt x="300933" y="114213"/>
                  </a:cubicBezTo>
                  <a:cubicBezTo>
                    <a:pt x="304683" y="113820"/>
                    <a:pt x="308398" y="113499"/>
                    <a:pt x="312148" y="113177"/>
                  </a:cubicBezTo>
                  <a:cubicBezTo>
                    <a:pt x="315399" y="112892"/>
                    <a:pt x="322400" y="110963"/>
                    <a:pt x="325400" y="112106"/>
                  </a:cubicBezTo>
                  <a:cubicBezTo>
                    <a:pt x="328865" y="113427"/>
                    <a:pt x="329151" y="118285"/>
                    <a:pt x="331079" y="121750"/>
                  </a:cubicBezTo>
                  <a:cubicBezTo>
                    <a:pt x="333115" y="125429"/>
                    <a:pt x="335794" y="128751"/>
                    <a:pt x="338938" y="131537"/>
                  </a:cubicBezTo>
                  <a:cubicBezTo>
                    <a:pt x="363334" y="153325"/>
                    <a:pt x="408946" y="140716"/>
                    <a:pt x="404910" y="103998"/>
                  </a:cubicBezTo>
                  <a:cubicBezTo>
                    <a:pt x="403017" y="86853"/>
                    <a:pt x="388908" y="76780"/>
                    <a:pt x="372085" y="78530"/>
                  </a:cubicBezTo>
                  <a:cubicBezTo>
                    <a:pt x="353975" y="80423"/>
                    <a:pt x="338902" y="93782"/>
                    <a:pt x="335830" y="111784"/>
                  </a:cubicBezTo>
                  <a:cubicBezTo>
                    <a:pt x="335330" y="114678"/>
                    <a:pt x="339759" y="115856"/>
                    <a:pt x="340259" y="112927"/>
                  </a:cubicBezTo>
                  <a:cubicBezTo>
                    <a:pt x="346224" y="78352"/>
                    <a:pt x="405303" y="70101"/>
                    <a:pt x="400302" y="112606"/>
                  </a:cubicBezTo>
                  <a:cubicBezTo>
                    <a:pt x="398338" y="129501"/>
                    <a:pt x="383015" y="138502"/>
                    <a:pt x="366941" y="137859"/>
                  </a:cubicBezTo>
                  <a:cubicBezTo>
                    <a:pt x="349510" y="137180"/>
                    <a:pt x="335044" y="126072"/>
                    <a:pt x="331401" y="108891"/>
                  </a:cubicBezTo>
                  <a:cubicBezTo>
                    <a:pt x="331187" y="107962"/>
                    <a:pt x="330115" y="107141"/>
                    <a:pt x="329151" y="107212"/>
                  </a:cubicBezTo>
                  <a:cubicBezTo>
                    <a:pt x="300147" y="109570"/>
                    <a:pt x="270608" y="111249"/>
                    <a:pt x="243711" y="123429"/>
                  </a:cubicBezTo>
                  <a:cubicBezTo>
                    <a:pt x="223637" y="132501"/>
                    <a:pt x="205528" y="146217"/>
                    <a:pt x="184132" y="140395"/>
                  </a:cubicBezTo>
                  <a:cubicBezTo>
                    <a:pt x="183168" y="139038"/>
                    <a:pt x="182239" y="137645"/>
                    <a:pt x="181204" y="136287"/>
                  </a:cubicBezTo>
                  <a:cubicBezTo>
                    <a:pt x="179668" y="134287"/>
                    <a:pt x="176489" y="135752"/>
                    <a:pt x="176846" y="137716"/>
                  </a:cubicBezTo>
                  <a:cubicBezTo>
                    <a:pt x="176632" y="137609"/>
                    <a:pt x="176417" y="137538"/>
                    <a:pt x="176167" y="137430"/>
                  </a:cubicBezTo>
                  <a:cubicBezTo>
                    <a:pt x="165702" y="132287"/>
                    <a:pt x="156486" y="124857"/>
                    <a:pt x="146663" y="118642"/>
                  </a:cubicBezTo>
                  <a:cubicBezTo>
                    <a:pt x="137055" y="112570"/>
                    <a:pt x="127197" y="106819"/>
                    <a:pt x="117410" y="101033"/>
                  </a:cubicBezTo>
                  <a:cubicBezTo>
                    <a:pt x="96193" y="88531"/>
                    <a:pt x="74940" y="75958"/>
                    <a:pt x="55116" y="61314"/>
                  </a:cubicBezTo>
                  <a:cubicBezTo>
                    <a:pt x="34399" y="45955"/>
                    <a:pt x="12397" y="27059"/>
                    <a:pt x="4539" y="1592"/>
                  </a:cubicBezTo>
                  <a:cubicBezTo>
                    <a:pt x="3681" y="-1230"/>
                    <a:pt x="-748" y="20"/>
                    <a:pt x="110" y="2842"/>
                  </a:cubicBezTo>
                  <a:cubicBezTo>
                    <a:pt x="12718" y="43669"/>
                    <a:pt x="57117" y="69922"/>
                    <a:pt x="91335" y="90817"/>
                  </a:cubicBezTo>
                  <a:cubicBezTo>
                    <a:pt x="110552" y="102569"/>
                    <a:pt x="130376" y="113392"/>
                    <a:pt x="149235" y="125750"/>
                  </a:cubicBezTo>
                  <a:cubicBezTo>
                    <a:pt x="159344" y="132394"/>
                    <a:pt x="169881" y="140538"/>
                    <a:pt x="181418" y="144610"/>
                  </a:cubicBezTo>
                  <a:cubicBezTo>
                    <a:pt x="195527" y="165470"/>
                    <a:pt x="201742" y="188401"/>
                    <a:pt x="206742" y="213226"/>
                  </a:cubicBezTo>
                  <a:cubicBezTo>
                    <a:pt x="207600" y="217476"/>
                    <a:pt x="208528" y="221691"/>
                    <a:pt x="209529" y="225870"/>
                  </a:cubicBezTo>
                  <a:cubicBezTo>
                    <a:pt x="208600" y="225513"/>
                    <a:pt x="207421" y="225656"/>
                    <a:pt x="206742" y="226763"/>
                  </a:cubicBezTo>
                  <a:cubicBezTo>
                    <a:pt x="190776" y="252802"/>
                    <a:pt x="157058" y="265232"/>
                    <a:pt x="149271" y="296593"/>
                  </a:cubicBezTo>
                  <a:cubicBezTo>
                    <a:pt x="118088" y="294557"/>
                    <a:pt x="99122" y="350350"/>
                    <a:pt x="136269" y="357208"/>
                  </a:cubicBezTo>
                  <a:cubicBezTo>
                    <a:pt x="154593" y="360565"/>
                    <a:pt x="172453" y="348278"/>
                    <a:pt x="177560" y="330669"/>
                  </a:cubicBezTo>
                  <a:cubicBezTo>
                    <a:pt x="182954" y="312166"/>
                    <a:pt x="171309" y="299308"/>
                    <a:pt x="154200" y="296093"/>
                  </a:cubicBezTo>
                  <a:cubicBezTo>
                    <a:pt x="162523" y="267018"/>
                    <a:pt x="194920" y="254266"/>
                    <a:pt x="210386" y="229549"/>
                  </a:cubicBezTo>
                  <a:cubicBezTo>
                    <a:pt x="215101" y="248516"/>
                    <a:pt x="221744" y="266804"/>
                    <a:pt x="233603" y="282806"/>
                  </a:cubicBezTo>
                  <a:cubicBezTo>
                    <a:pt x="249712" y="304594"/>
                    <a:pt x="272358" y="319203"/>
                    <a:pt x="290717" y="338706"/>
                  </a:cubicBezTo>
                  <a:cubicBezTo>
                    <a:pt x="304219" y="353029"/>
                    <a:pt x="313363" y="371460"/>
                    <a:pt x="326900" y="385640"/>
                  </a:cubicBezTo>
                  <a:cubicBezTo>
                    <a:pt x="307327" y="409107"/>
                    <a:pt x="294646" y="436039"/>
                    <a:pt x="298647" y="466829"/>
                  </a:cubicBezTo>
                  <a:cubicBezTo>
                    <a:pt x="296575" y="467829"/>
                    <a:pt x="294611" y="469008"/>
                    <a:pt x="292860" y="470401"/>
                  </a:cubicBezTo>
                  <a:cubicBezTo>
                    <a:pt x="290539" y="472222"/>
                    <a:pt x="293825" y="475437"/>
                    <a:pt x="296111" y="473651"/>
                  </a:cubicBezTo>
                  <a:cubicBezTo>
                    <a:pt x="297147" y="472829"/>
                    <a:pt x="298254" y="472115"/>
                    <a:pt x="299433" y="471472"/>
                  </a:cubicBezTo>
                  <a:cubicBezTo>
                    <a:pt x="300254" y="473901"/>
                    <a:pt x="304219" y="472651"/>
                    <a:pt x="303719" y="469900"/>
                  </a:cubicBezTo>
                  <a:cubicBezTo>
                    <a:pt x="303683" y="469793"/>
                    <a:pt x="303683" y="469686"/>
                    <a:pt x="303683" y="469543"/>
                  </a:cubicBezTo>
                  <a:cubicBezTo>
                    <a:pt x="313577" y="466043"/>
                    <a:pt x="325722" y="467793"/>
                    <a:pt x="333008" y="475508"/>
                  </a:cubicBezTo>
                  <a:cubicBezTo>
                    <a:pt x="344260" y="487403"/>
                    <a:pt x="330436" y="503548"/>
                    <a:pt x="317256" y="505369"/>
                  </a:cubicBezTo>
                  <a:cubicBezTo>
                    <a:pt x="305755" y="506941"/>
                    <a:pt x="293396" y="500619"/>
                    <a:pt x="286895" y="491153"/>
                  </a:cubicBezTo>
                  <a:cubicBezTo>
                    <a:pt x="278001" y="478259"/>
                    <a:pt x="284681" y="465543"/>
                    <a:pt x="296575" y="457649"/>
                  </a:cubicBezTo>
                  <a:cubicBezTo>
                    <a:pt x="299040" y="456006"/>
                    <a:pt x="296718" y="452077"/>
                    <a:pt x="294253" y="453684"/>
                  </a:cubicBezTo>
                  <a:cubicBezTo>
                    <a:pt x="280287" y="462935"/>
                    <a:pt x="272751" y="478294"/>
                    <a:pt x="282966" y="493475"/>
                  </a:cubicBezTo>
                  <a:cubicBezTo>
                    <a:pt x="291432" y="506084"/>
                    <a:pt x="309041" y="513835"/>
                    <a:pt x="323793" y="508477"/>
                  </a:cubicBezTo>
                  <a:cubicBezTo>
                    <a:pt x="337509" y="503476"/>
                    <a:pt x="348010" y="486117"/>
                    <a:pt x="337294" y="473437"/>
                  </a:cubicBezTo>
                  <a:cubicBezTo>
                    <a:pt x="328972" y="463578"/>
                    <a:pt x="314863" y="461221"/>
                    <a:pt x="303040" y="465078"/>
                  </a:cubicBezTo>
                  <a:cubicBezTo>
                    <a:pt x="299575" y="436253"/>
                    <a:pt x="311934" y="410822"/>
                    <a:pt x="330186" y="388890"/>
                  </a:cubicBezTo>
                  <a:cubicBezTo>
                    <a:pt x="331329" y="389998"/>
                    <a:pt x="332580" y="391033"/>
                    <a:pt x="333794" y="392034"/>
                  </a:cubicBezTo>
                  <a:cubicBezTo>
                    <a:pt x="333187" y="393034"/>
                    <a:pt x="332580" y="394034"/>
                    <a:pt x="332044" y="394998"/>
                  </a:cubicBezTo>
                  <a:cubicBezTo>
                    <a:pt x="330651" y="397606"/>
                    <a:pt x="334616" y="399892"/>
                    <a:pt x="336009" y="397284"/>
                  </a:cubicBezTo>
                  <a:cubicBezTo>
                    <a:pt x="336437" y="396463"/>
                    <a:pt x="336937" y="395677"/>
                    <a:pt x="337437" y="394855"/>
                  </a:cubicBezTo>
                  <a:cubicBezTo>
                    <a:pt x="338259" y="395463"/>
                    <a:pt x="339045" y="396070"/>
                    <a:pt x="339902" y="396641"/>
                  </a:cubicBezTo>
                  <a:cubicBezTo>
                    <a:pt x="342367" y="398249"/>
                    <a:pt x="344652" y="394284"/>
                    <a:pt x="342188" y="392677"/>
                  </a:cubicBezTo>
                  <a:cubicBezTo>
                    <a:pt x="341438" y="392177"/>
                    <a:pt x="340759" y="391605"/>
                    <a:pt x="340045" y="391105"/>
                  </a:cubicBezTo>
                  <a:cubicBezTo>
                    <a:pt x="349189" y="378853"/>
                    <a:pt x="365262" y="367638"/>
                    <a:pt x="380014" y="375424"/>
                  </a:cubicBezTo>
                  <a:cubicBezTo>
                    <a:pt x="392230" y="381889"/>
                    <a:pt x="400338" y="402106"/>
                    <a:pt x="390908" y="413858"/>
                  </a:cubicBezTo>
                  <a:cubicBezTo>
                    <a:pt x="385158" y="421037"/>
                    <a:pt x="374549" y="423680"/>
                    <a:pt x="365762" y="422037"/>
                  </a:cubicBezTo>
                  <a:cubicBezTo>
                    <a:pt x="353082" y="419680"/>
                    <a:pt x="347689" y="409107"/>
                    <a:pt x="349439" y="396891"/>
                  </a:cubicBezTo>
                  <a:cubicBezTo>
                    <a:pt x="349867" y="393998"/>
                    <a:pt x="345403" y="392819"/>
                    <a:pt x="345010" y="395748"/>
                  </a:cubicBezTo>
                  <a:cubicBezTo>
                    <a:pt x="343010" y="409679"/>
                    <a:pt x="348510" y="422466"/>
                    <a:pt x="362976" y="426145"/>
                  </a:cubicBezTo>
                  <a:cubicBezTo>
                    <a:pt x="374906" y="429181"/>
                    <a:pt x="389873" y="425002"/>
                    <a:pt x="396373" y="414001"/>
                  </a:cubicBezTo>
                  <a:cubicBezTo>
                    <a:pt x="405232" y="399213"/>
                    <a:pt x="395087" y="376460"/>
                    <a:pt x="380050" y="370317"/>
                  </a:cubicBezTo>
                  <a:close/>
                  <a:moveTo>
                    <a:pt x="156343" y="302772"/>
                  </a:moveTo>
                  <a:cubicBezTo>
                    <a:pt x="157522" y="303201"/>
                    <a:pt x="158344" y="302665"/>
                    <a:pt x="158772" y="301808"/>
                  </a:cubicBezTo>
                  <a:cubicBezTo>
                    <a:pt x="189848" y="312238"/>
                    <a:pt x="167523" y="360601"/>
                    <a:pt x="135412" y="352314"/>
                  </a:cubicBezTo>
                  <a:cubicBezTo>
                    <a:pt x="103587" y="344063"/>
                    <a:pt x="127232" y="291700"/>
                    <a:pt x="156343" y="302772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569AC5EF-4C25-424A-B8BC-8A0D8E6FB448}"/>
                </a:ext>
              </a:extLst>
            </p:cNvPr>
            <p:cNvSpPr/>
            <p:nvPr/>
          </p:nvSpPr>
          <p:spPr>
            <a:xfrm>
              <a:off x="9604655" y="453003"/>
              <a:ext cx="174818" cy="71350"/>
            </a:xfrm>
            <a:custGeom>
              <a:avLst/>
              <a:gdLst>
                <a:gd name="connsiteX0" fmla="*/ 142574 w 174818"/>
                <a:gd name="connsiteY0" fmla="*/ 1625 h 71350"/>
                <a:gd name="connsiteX1" fmla="*/ 120928 w 174818"/>
                <a:gd name="connsiteY1" fmla="*/ 17912 h 71350"/>
                <a:gd name="connsiteX2" fmla="*/ 114892 w 174818"/>
                <a:gd name="connsiteY2" fmla="*/ 31093 h 71350"/>
                <a:gd name="connsiteX3" fmla="*/ 97175 w 174818"/>
                <a:gd name="connsiteY3" fmla="*/ 30378 h 71350"/>
                <a:gd name="connsiteX4" fmla="*/ 1592 w 174818"/>
                <a:gd name="connsiteY4" fmla="*/ 66811 h 71350"/>
                <a:gd name="connsiteX5" fmla="*/ 2842 w 174818"/>
                <a:gd name="connsiteY5" fmla="*/ 71240 h 71350"/>
                <a:gd name="connsiteX6" fmla="*/ 115856 w 174818"/>
                <a:gd name="connsiteY6" fmla="*/ 37415 h 71350"/>
                <a:gd name="connsiteX7" fmla="*/ 117285 w 174818"/>
                <a:gd name="connsiteY7" fmla="*/ 37272 h 71350"/>
                <a:gd name="connsiteX8" fmla="*/ 174649 w 174818"/>
                <a:gd name="connsiteY8" fmla="*/ 28342 h 71350"/>
                <a:gd name="connsiteX9" fmla="*/ 142574 w 174818"/>
                <a:gd name="connsiteY9" fmla="*/ 1625 h 71350"/>
                <a:gd name="connsiteX10" fmla="*/ 169434 w 174818"/>
                <a:gd name="connsiteY10" fmla="*/ 31736 h 71350"/>
                <a:gd name="connsiteX11" fmla="*/ 122964 w 174818"/>
                <a:gd name="connsiteY11" fmla="*/ 34057 h 71350"/>
                <a:gd name="connsiteX12" fmla="*/ 119678 w 174818"/>
                <a:gd name="connsiteY12" fmla="*/ 31593 h 71350"/>
                <a:gd name="connsiteX13" fmla="*/ 145824 w 174818"/>
                <a:gd name="connsiteY13" fmla="*/ 5411 h 71350"/>
                <a:gd name="connsiteX14" fmla="*/ 169434 w 174818"/>
                <a:gd name="connsiteY14" fmla="*/ 31736 h 7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18" h="71350">
                  <a:moveTo>
                    <a:pt x="142574" y="1625"/>
                  </a:moveTo>
                  <a:cubicBezTo>
                    <a:pt x="133930" y="4518"/>
                    <a:pt x="126179" y="10483"/>
                    <a:pt x="120928" y="17912"/>
                  </a:cubicBezTo>
                  <a:cubicBezTo>
                    <a:pt x="118749" y="21020"/>
                    <a:pt x="117285" y="28807"/>
                    <a:pt x="114892" y="31093"/>
                  </a:cubicBezTo>
                  <a:cubicBezTo>
                    <a:pt x="112999" y="32914"/>
                    <a:pt x="101069" y="30235"/>
                    <a:pt x="97175" y="30378"/>
                  </a:cubicBezTo>
                  <a:cubicBezTo>
                    <a:pt x="62599" y="31593"/>
                    <a:pt x="33703" y="56810"/>
                    <a:pt x="1592" y="66811"/>
                  </a:cubicBezTo>
                  <a:cubicBezTo>
                    <a:pt x="-1230" y="67704"/>
                    <a:pt x="20" y="72098"/>
                    <a:pt x="2842" y="71240"/>
                  </a:cubicBezTo>
                  <a:cubicBezTo>
                    <a:pt x="39347" y="59882"/>
                    <a:pt x="75601" y="25913"/>
                    <a:pt x="115856" y="37415"/>
                  </a:cubicBezTo>
                  <a:cubicBezTo>
                    <a:pt x="116321" y="37558"/>
                    <a:pt x="116821" y="37450"/>
                    <a:pt x="117285" y="37272"/>
                  </a:cubicBezTo>
                  <a:cubicBezTo>
                    <a:pt x="110605" y="69455"/>
                    <a:pt x="171577" y="60096"/>
                    <a:pt x="174649" y="28342"/>
                  </a:cubicBezTo>
                  <a:cubicBezTo>
                    <a:pt x="176578" y="8447"/>
                    <a:pt x="161755" y="-4769"/>
                    <a:pt x="142574" y="1625"/>
                  </a:cubicBezTo>
                  <a:close/>
                  <a:moveTo>
                    <a:pt x="169434" y="31736"/>
                  </a:moveTo>
                  <a:cubicBezTo>
                    <a:pt x="163398" y="53988"/>
                    <a:pt x="112141" y="64525"/>
                    <a:pt x="122964" y="34057"/>
                  </a:cubicBezTo>
                  <a:cubicBezTo>
                    <a:pt x="123714" y="31914"/>
                    <a:pt x="121321" y="30771"/>
                    <a:pt x="119678" y="31593"/>
                  </a:cubicBezTo>
                  <a:cubicBezTo>
                    <a:pt x="123214" y="19162"/>
                    <a:pt x="133144" y="8840"/>
                    <a:pt x="145824" y="5411"/>
                  </a:cubicBezTo>
                  <a:cubicBezTo>
                    <a:pt x="162755" y="839"/>
                    <a:pt x="173899" y="15305"/>
                    <a:pt x="169434" y="31736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4" name="Graphic 1">
            <a:extLst>
              <a:ext uri="{FF2B5EF4-FFF2-40B4-BE49-F238E27FC236}">
                <a16:creationId xmlns:a16="http://schemas.microsoft.com/office/drawing/2014/main" id="{749552BE-B54B-B640-AD0C-C6F7E004BF80}"/>
              </a:ext>
            </a:extLst>
          </p:cNvPr>
          <p:cNvGrpSpPr/>
          <p:nvPr/>
        </p:nvGrpSpPr>
        <p:grpSpPr>
          <a:xfrm>
            <a:off x="4933028" y="5491176"/>
            <a:ext cx="354179" cy="421991"/>
            <a:chOff x="7490491" y="1619263"/>
            <a:chExt cx="354179" cy="421991"/>
          </a:xfrm>
          <a:solidFill>
            <a:schemeClr val="accent2"/>
          </a:solidFill>
        </p:grpSpPr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25EB751C-2AFB-F642-87D9-C2262F6D258C}"/>
                </a:ext>
              </a:extLst>
            </p:cNvPr>
            <p:cNvSpPr/>
            <p:nvPr/>
          </p:nvSpPr>
          <p:spPr>
            <a:xfrm>
              <a:off x="7490491" y="1619263"/>
              <a:ext cx="354179" cy="421991"/>
            </a:xfrm>
            <a:custGeom>
              <a:avLst/>
              <a:gdLst>
                <a:gd name="connsiteX0" fmla="*/ 340606 w 354179"/>
                <a:gd name="connsiteY0" fmla="*/ 149065 h 421991"/>
                <a:gd name="connsiteX1" fmla="*/ 300708 w 354179"/>
                <a:gd name="connsiteY1" fmla="*/ 84056 h 421991"/>
                <a:gd name="connsiteX2" fmla="*/ 260953 w 354179"/>
                <a:gd name="connsiteY2" fmla="*/ 57089 h 421991"/>
                <a:gd name="connsiteX3" fmla="*/ 260953 w 354179"/>
                <a:gd name="connsiteY3" fmla="*/ 57053 h 421991"/>
                <a:gd name="connsiteX4" fmla="*/ 270562 w 354179"/>
                <a:gd name="connsiteY4" fmla="*/ 974 h 421991"/>
                <a:gd name="connsiteX5" fmla="*/ 256131 w 354179"/>
                <a:gd name="connsiteY5" fmla="*/ 10154 h 421991"/>
                <a:gd name="connsiteX6" fmla="*/ 237415 w 354179"/>
                <a:gd name="connsiteY6" fmla="*/ 48159 h 421991"/>
                <a:gd name="connsiteX7" fmla="*/ 148368 w 354179"/>
                <a:gd name="connsiteY7" fmla="*/ 46766 h 421991"/>
                <a:gd name="connsiteX8" fmla="*/ 56999 w 354179"/>
                <a:gd name="connsiteY8" fmla="*/ 96201 h 421991"/>
                <a:gd name="connsiteX9" fmla="*/ 49463 w 354179"/>
                <a:gd name="connsiteY9" fmla="*/ 166888 h 421991"/>
                <a:gd name="connsiteX10" fmla="*/ 171 w 354179"/>
                <a:gd name="connsiteY10" fmla="*/ 254042 h 421991"/>
                <a:gd name="connsiteX11" fmla="*/ 48141 w 354179"/>
                <a:gd name="connsiteY11" fmla="*/ 359412 h 421991"/>
                <a:gd name="connsiteX12" fmla="*/ 72751 w 354179"/>
                <a:gd name="connsiteY12" fmla="*/ 381236 h 421991"/>
                <a:gd name="connsiteX13" fmla="*/ 89432 w 354179"/>
                <a:gd name="connsiteY13" fmla="*/ 408740 h 421991"/>
                <a:gd name="connsiteX14" fmla="*/ 126115 w 354179"/>
                <a:gd name="connsiteY14" fmla="*/ 420134 h 421991"/>
                <a:gd name="connsiteX15" fmla="*/ 154690 w 354179"/>
                <a:gd name="connsiteY15" fmla="*/ 412312 h 421991"/>
                <a:gd name="connsiteX16" fmla="*/ 194266 w 354179"/>
                <a:gd name="connsiteY16" fmla="*/ 407418 h 421991"/>
                <a:gd name="connsiteX17" fmla="*/ 255845 w 354179"/>
                <a:gd name="connsiteY17" fmla="*/ 384951 h 421991"/>
                <a:gd name="connsiteX18" fmla="*/ 315389 w 354179"/>
                <a:gd name="connsiteY18" fmla="*/ 272116 h 421991"/>
                <a:gd name="connsiteX19" fmla="*/ 352965 w 354179"/>
                <a:gd name="connsiteY19" fmla="*/ 228039 h 421991"/>
                <a:gd name="connsiteX20" fmla="*/ 340606 w 354179"/>
                <a:gd name="connsiteY20" fmla="*/ 149065 h 421991"/>
                <a:gd name="connsiteX21" fmla="*/ 255238 w 354179"/>
                <a:gd name="connsiteY21" fmla="*/ 23013 h 421991"/>
                <a:gd name="connsiteX22" fmla="*/ 267883 w 354179"/>
                <a:gd name="connsiteY22" fmla="*/ 5547 h 421991"/>
                <a:gd name="connsiteX23" fmla="*/ 266847 w 354179"/>
                <a:gd name="connsiteY23" fmla="*/ 32586 h 421991"/>
                <a:gd name="connsiteX24" fmla="*/ 256238 w 354179"/>
                <a:gd name="connsiteY24" fmla="*/ 54910 h 421991"/>
                <a:gd name="connsiteX25" fmla="*/ 242344 w 354179"/>
                <a:gd name="connsiteY25" fmla="*/ 49695 h 421991"/>
                <a:gd name="connsiteX26" fmla="*/ 255238 w 354179"/>
                <a:gd name="connsiteY26" fmla="*/ 23013 h 421991"/>
                <a:gd name="connsiteX27" fmla="*/ 264132 w 354179"/>
                <a:gd name="connsiteY27" fmla="*/ 371949 h 421991"/>
                <a:gd name="connsiteX28" fmla="*/ 204232 w 354179"/>
                <a:gd name="connsiteY28" fmla="*/ 400489 h 421991"/>
                <a:gd name="connsiteX29" fmla="*/ 145582 w 354179"/>
                <a:gd name="connsiteY29" fmla="*/ 408776 h 421991"/>
                <a:gd name="connsiteX30" fmla="*/ 121543 w 354179"/>
                <a:gd name="connsiteY30" fmla="*/ 415991 h 421991"/>
                <a:gd name="connsiteX31" fmla="*/ 91361 w 354179"/>
                <a:gd name="connsiteY31" fmla="*/ 402132 h 421991"/>
                <a:gd name="connsiteX32" fmla="*/ 63643 w 354179"/>
                <a:gd name="connsiteY32" fmla="*/ 365984 h 421991"/>
                <a:gd name="connsiteX33" fmla="*/ 5457 w 354179"/>
                <a:gd name="connsiteY33" fmla="*/ 264222 h 421991"/>
                <a:gd name="connsiteX34" fmla="*/ 51963 w 354179"/>
                <a:gd name="connsiteY34" fmla="*/ 172710 h 421991"/>
                <a:gd name="connsiteX35" fmla="*/ 56106 w 354179"/>
                <a:gd name="connsiteY35" fmla="*/ 170353 h 421991"/>
                <a:gd name="connsiteX36" fmla="*/ 55678 w 354179"/>
                <a:gd name="connsiteY36" fmla="*/ 169103 h 421991"/>
                <a:gd name="connsiteX37" fmla="*/ 80967 w 354179"/>
                <a:gd name="connsiteY37" fmla="*/ 203357 h 421991"/>
                <a:gd name="connsiteX38" fmla="*/ 117328 w 354179"/>
                <a:gd name="connsiteY38" fmla="*/ 224038 h 421991"/>
                <a:gd name="connsiteX39" fmla="*/ 214947 w 354179"/>
                <a:gd name="connsiteY39" fmla="*/ 262043 h 421991"/>
                <a:gd name="connsiteX40" fmla="*/ 253631 w 354179"/>
                <a:gd name="connsiteY40" fmla="*/ 275688 h 421991"/>
                <a:gd name="connsiteX41" fmla="*/ 277062 w 354179"/>
                <a:gd name="connsiteY41" fmla="*/ 274759 h 421991"/>
                <a:gd name="connsiteX42" fmla="*/ 307745 w 354179"/>
                <a:gd name="connsiteY42" fmla="*/ 273616 h 421991"/>
                <a:gd name="connsiteX43" fmla="*/ 310245 w 354179"/>
                <a:gd name="connsiteY43" fmla="*/ 273223 h 421991"/>
                <a:gd name="connsiteX44" fmla="*/ 264132 w 354179"/>
                <a:gd name="connsiteY44" fmla="*/ 371949 h 421991"/>
                <a:gd name="connsiteX45" fmla="*/ 348607 w 354179"/>
                <a:gd name="connsiteY45" fmla="*/ 211465 h 421991"/>
                <a:gd name="connsiteX46" fmla="*/ 301101 w 354179"/>
                <a:gd name="connsiteY46" fmla="*/ 268794 h 421991"/>
                <a:gd name="connsiteX47" fmla="*/ 256238 w 354179"/>
                <a:gd name="connsiteY47" fmla="*/ 270580 h 421991"/>
                <a:gd name="connsiteX48" fmla="*/ 216555 w 354179"/>
                <a:gd name="connsiteY48" fmla="*/ 257149 h 421991"/>
                <a:gd name="connsiteX49" fmla="*/ 124115 w 354179"/>
                <a:gd name="connsiteY49" fmla="*/ 221609 h 421991"/>
                <a:gd name="connsiteX50" fmla="*/ 83360 w 354179"/>
                <a:gd name="connsiteY50" fmla="*/ 198535 h 421991"/>
                <a:gd name="connsiteX51" fmla="*/ 56178 w 354179"/>
                <a:gd name="connsiteY51" fmla="*/ 162173 h 421991"/>
                <a:gd name="connsiteX52" fmla="*/ 55713 w 354179"/>
                <a:gd name="connsiteY52" fmla="*/ 161959 h 421991"/>
                <a:gd name="connsiteX53" fmla="*/ 53177 w 354179"/>
                <a:gd name="connsiteY53" fmla="*/ 161530 h 421991"/>
                <a:gd name="connsiteX54" fmla="*/ 63357 w 354179"/>
                <a:gd name="connsiteY54" fmla="*/ 97415 h 421991"/>
                <a:gd name="connsiteX55" fmla="*/ 138224 w 354179"/>
                <a:gd name="connsiteY55" fmla="*/ 54910 h 421991"/>
                <a:gd name="connsiteX56" fmla="*/ 284813 w 354179"/>
                <a:gd name="connsiteY56" fmla="*/ 77663 h 421991"/>
                <a:gd name="connsiteX57" fmla="*/ 348607 w 354179"/>
                <a:gd name="connsiteY57" fmla="*/ 211465 h 4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179" h="421991">
                  <a:moveTo>
                    <a:pt x="340606" y="149065"/>
                  </a:moveTo>
                  <a:cubicBezTo>
                    <a:pt x="331855" y="125383"/>
                    <a:pt x="319318" y="101558"/>
                    <a:pt x="300708" y="84056"/>
                  </a:cubicBezTo>
                  <a:cubicBezTo>
                    <a:pt x="288707" y="72769"/>
                    <a:pt x="275277" y="63840"/>
                    <a:pt x="260953" y="57089"/>
                  </a:cubicBezTo>
                  <a:cubicBezTo>
                    <a:pt x="260953" y="57089"/>
                    <a:pt x="260953" y="57089"/>
                    <a:pt x="260953" y="57053"/>
                  </a:cubicBezTo>
                  <a:cubicBezTo>
                    <a:pt x="264668" y="44551"/>
                    <a:pt x="292529" y="8940"/>
                    <a:pt x="270562" y="974"/>
                  </a:cubicBezTo>
                  <a:cubicBezTo>
                    <a:pt x="261775" y="-2204"/>
                    <a:pt x="259739" y="2796"/>
                    <a:pt x="256131" y="10154"/>
                  </a:cubicBezTo>
                  <a:cubicBezTo>
                    <a:pt x="249880" y="22977"/>
                    <a:pt x="242415" y="34765"/>
                    <a:pt x="237415" y="48159"/>
                  </a:cubicBezTo>
                  <a:cubicBezTo>
                    <a:pt x="208875" y="39908"/>
                    <a:pt x="178086" y="39515"/>
                    <a:pt x="148368" y="46766"/>
                  </a:cubicBezTo>
                  <a:cubicBezTo>
                    <a:pt x="115971" y="54660"/>
                    <a:pt x="80859" y="72591"/>
                    <a:pt x="56999" y="96201"/>
                  </a:cubicBezTo>
                  <a:cubicBezTo>
                    <a:pt x="37140" y="115846"/>
                    <a:pt x="41640" y="142814"/>
                    <a:pt x="49463" y="166888"/>
                  </a:cubicBezTo>
                  <a:cubicBezTo>
                    <a:pt x="31639" y="195570"/>
                    <a:pt x="2135" y="217930"/>
                    <a:pt x="171" y="254042"/>
                  </a:cubicBezTo>
                  <a:cubicBezTo>
                    <a:pt x="-2080" y="295761"/>
                    <a:pt x="18137" y="332016"/>
                    <a:pt x="48141" y="359412"/>
                  </a:cubicBezTo>
                  <a:cubicBezTo>
                    <a:pt x="56142" y="366699"/>
                    <a:pt x="65857" y="372950"/>
                    <a:pt x="72751" y="381236"/>
                  </a:cubicBezTo>
                  <a:cubicBezTo>
                    <a:pt x="79645" y="389523"/>
                    <a:pt x="83217" y="399989"/>
                    <a:pt x="89432" y="408740"/>
                  </a:cubicBezTo>
                  <a:cubicBezTo>
                    <a:pt x="98933" y="422170"/>
                    <a:pt x="110792" y="424170"/>
                    <a:pt x="126115" y="420134"/>
                  </a:cubicBezTo>
                  <a:cubicBezTo>
                    <a:pt x="135723" y="417598"/>
                    <a:pt x="144796" y="413776"/>
                    <a:pt x="154690" y="412312"/>
                  </a:cubicBezTo>
                  <a:cubicBezTo>
                    <a:pt x="167834" y="410383"/>
                    <a:pt x="181122" y="409454"/>
                    <a:pt x="194266" y="407418"/>
                  </a:cubicBezTo>
                  <a:cubicBezTo>
                    <a:pt x="216341" y="403989"/>
                    <a:pt x="237486" y="398060"/>
                    <a:pt x="255845" y="384951"/>
                  </a:cubicBezTo>
                  <a:cubicBezTo>
                    <a:pt x="292529" y="358805"/>
                    <a:pt x="316353" y="317657"/>
                    <a:pt x="315389" y="272116"/>
                  </a:cubicBezTo>
                  <a:cubicBezTo>
                    <a:pt x="335248" y="266508"/>
                    <a:pt x="349607" y="248505"/>
                    <a:pt x="352965" y="228039"/>
                  </a:cubicBezTo>
                  <a:cubicBezTo>
                    <a:pt x="357251" y="202214"/>
                    <a:pt x="349500" y="173068"/>
                    <a:pt x="340606" y="149065"/>
                  </a:cubicBezTo>
                  <a:close/>
                  <a:moveTo>
                    <a:pt x="255238" y="23013"/>
                  </a:moveTo>
                  <a:cubicBezTo>
                    <a:pt x="257667" y="18548"/>
                    <a:pt x="261918" y="4939"/>
                    <a:pt x="267883" y="5547"/>
                  </a:cubicBezTo>
                  <a:cubicBezTo>
                    <a:pt x="279884" y="6797"/>
                    <a:pt x="269026" y="27192"/>
                    <a:pt x="266847" y="32586"/>
                  </a:cubicBezTo>
                  <a:cubicBezTo>
                    <a:pt x="263739" y="40301"/>
                    <a:pt x="258739" y="46980"/>
                    <a:pt x="256238" y="54910"/>
                  </a:cubicBezTo>
                  <a:cubicBezTo>
                    <a:pt x="251702" y="52945"/>
                    <a:pt x="247059" y="51231"/>
                    <a:pt x="242344" y="49695"/>
                  </a:cubicBezTo>
                  <a:cubicBezTo>
                    <a:pt x="245880" y="40372"/>
                    <a:pt x="250452" y="31764"/>
                    <a:pt x="255238" y="23013"/>
                  </a:cubicBezTo>
                  <a:close/>
                  <a:moveTo>
                    <a:pt x="264132" y="371949"/>
                  </a:moveTo>
                  <a:cubicBezTo>
                    <a:pt x="246630" y="387130"/>
                    <a:pt x="226878" y="396024"/>
                    <a:pt x="204232" y="400489"/>
                  </a:cubicBezTo>
                  <a:cubicBezTo>
                    <a:pt x="184944" y="404311"/>
                    <a:pt x="164620" y="404025"/>
                    <a:pt x="145582" y="408776"/>
                  </a:cubicBezTo>
                  <a:cubicBezTo>
                    <a:pt x="137474" y="410776"/>
                    <a:pt x="129723" y="414205"/>
                    <a:pt x="121543" y="415991"/>
                  </a:cubicBezTo>
                  <a:cubicBezTo>
                    <a:pt x="107220" y="419098"/>
                    <a:pt x="98826" y="414205"/>
                    <a:pt x="91361" y="402132"/>
                  </a:cubicBezTo>
                  <a:cubicBezTo>
                    <a:pt x="82645" y="388059"/>
                    <a:pt x="76573" y="376700"/>
                    <a:pt x="63643" y="365984"/>
                  </a:cubicBezTo>
                  <a:cubicBezTo>
                    <a:pt x="31282" y="339195"/>
                    <a:pt x="7814" y="307441"/>
                    <a:pt x="5457" y="264222"/>
                  </a:cubicBezTo>
                  <a:cubicBezTo>
                    <a:pt x="3314" y="225003"/>
                    <a:pt x="32603" y="202428"/>
                    <a:pt x="51963" y="172710"/>
                  </a:cubicBezTo>
                  <a:cubicBezTo>
                    <a:pt x="53749" y="174103"/>
                    <a:pt x="56999" y="172960"/>
                    <a:pt x="56106" y="170353"/>
                  </a:cubicBezTo>
                  <a:cubicBezTo>
                    <a:pt x="55963" y="169960"/>
                    <a:pt x="55820" y="169531"/>
                    <a:pt x="55678" y="169103"/>
                  </a:cubicBezTo>
                  <a:cubicBezTo>
                    <a:pt x="65107" y="179783"/>
                    <a:pt x="70215" y="193641"/>
                    <a:pt x="80967" y="203357"/>
                  </a:cubicBezTo>
                  <a:cubicBezTo>
                    <a:pt x="91325" y="212680"/>
                    <a:pt x="105005" y="217930"/>
                    <a:pt x="117328" y="224038"/>
                  </a:cubicBezTo>
                  <a:cubicBezTo>
                    <a:pt x="148868" y="239611"/>
                    <a:pt x="182979" y="247791"/>
                    <a:pt x="214947" y="262043"/>
                  </a:cubicBezTo>
                  <a:cubicBezTo>
                    <a:pt x="227771" y="267758"/>
                    <a:pt x="239272" y="274866"/>
                    <a:pt x="253631" y="275688"/>
                  </a:cubicBezTo>
                  <a:cubicBezTo>
                    <a:pt x="261418" y="276152"/>
                    <a:pt x="269311" y="275294"/>
                    <a:pt x="277062" y="274759"/>
                  </a:cubicBezTo>
                  <a:cubicBezTo>
                    <a:pt x="287242" y="274080"/>
                    <a:pt x="297672" y="274723"/>
                    <a:pt x="307745" y="273616"/>
                  </a:cubicBezTo>
                  <a:cubicBezTo>
                    <a:pt x="308602" y="273509"/>
                    <a:pt x="309424" y="273366"/>
                    <a:pt x="310245" y="273223"/>
                  </a:cubicBezTo>
                  <a:cubicBezTo>
                    <a:pt x="310638" y="311728"/>
                    <a:pt x="293064" y="346875"/>
                    <a:pt x="264132" y="371949"/>
                  </a:cubicBezTo>
                  <a:close/>
                  <a:moveTo>
                    <a:pt x="348607" y="211465"/>
                  </a:moveTo>
                  <a:cubicBezTo>
                    <a:pt x="349643" y="241362"/>
                    <a:pt x="332855" y="267651"/>
                    <a:pt x="301101" y="268794"/>
                  </a:cubicBezTo>
                  <a:cubicBezTo>
                    <a:pt x="286242" y="269329"/>
                    <a:pt x="271097" y="270865"/>
                    <a:pt x="256238" y="270580"/>
                  </a:cubicBezTo>
                  <a:cubicBezTo>
                    <a:pt x="241272" y="270294"/>
                    <a:pt x="229806" y="263007"/>
                    <a:pt x="216555" y="257149"/>
                  </a:cubicBezTo>
                  <a:cubicBezTo>
                    <a:pt x="186337" y="243791"/>
                    <a:pt x="154047" y="236004"/>
                    <a:pt x="124115" y="221609"/>
                  </a:cubicBezTo>
                  <a:cubicBezTo>
                    <a:pt x="110434" y="215037"/>
                    <a:pt x="94504" y="209108"/>
                    <a:pt x="83360" y="198535"/>
                  </a:cubicBezTo>
                  <a:cubicBezTo>
                    <a:pt x="72215" y="187927"/>
                    <a:pt x="67429" y="172710"/>
                    <a:pt x="56178" y="162173"/>
                  </a:cubicBezTo>
                  <a:cubicBezTo>
                    <a:pt x="56035" y="162030"/>
                    <a:pt x="55892" y="162066"/>
                    <a:pt x="55713" y="161959"/>
                  </a:cubicBezTo>
                  <a:cubicBezTo>
                    <a:pt x="54963" y="161387"/>
                    <a:pt x="53999" y="161173"/>
                    <a:pt x="53177" y="161530"/>
                  </a:cubicBezTo>
                  <a:cubicBezTo>
                    <a:pt x="46319" y="138920"/>
                    <a:pt x="43533" y="114989"/>
                    <a:pt x="63357" y="97415"/>
                  </a:cubicBezTo>
                  <a:cubicBezTo>
                    <a:pt x="84324" y="78806"/>
                    <a:pt x="111470" y="63304"/>
                    <a:pt x="138224" y="54910"/>
                  </a:cubicBezTo>
                  <a:cubicBezTo>
                    <a:pt x="188766" y="39015"/>
                    <a:pt x="241915" y="46016"/>
                    <a:pt x="284813" y="77663"/>
                  </a:cubicBezTo>
                  <a:cubicBezTo>
                    <a:pt x="324783" y="107202"/>
                    <a:pt x="346928" y="162709"/>
                    <a:pt x="348607" y="211465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EECC5185-A670-0D43-B9C6-A205225D189B}"/>
                </a:ext>
              </a:extLst>
            </p:cNvPr>
            <p:cNvSpPr/>
            <p:nvPr/>
          </p:nvSpPr>
          <p:spPr>
            <a:xfrm>
              <a:off x="7785423" y="1841744"/>
              <a:ext cx="12294" cy="14939"/>
            </a:xfrm>
            <a:custGeom>
              <a:avLst/>
              <a:gdLst>
                <a:gd name="connsiteX0" fmla="*/ 7098 w 12294"/>
                <a:gd name="connsiteY0" fmla="*/ 2343 h 14939"/>
                <a:gd name="connsiteX1" fmla="*/ 1419 w 12294"/>
                <a:gd name="connsiteY1" fmla="*/ 10130 h 14939"/>
                <a:gd name="connsiteX2" fmla="*/ 3848 w 12294"/>
                <a:gd name="connsiteY2" fmla="*/ 14702 h 14939"/>
                <a:gd name="connsiteX3" fmla="*/ 12277 w 12294"/>
                <a:gd name="connsiteY3" fmla="*/ 2593 h 14939"/>
                <a:gd name="connsiteX4" fmla="*/ 7098 w 12294"/>
                <a:gd name="connsiteY4" fmla="*/ 2343 h 1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4" h="14939">
                  <a:moveTo>
                    <a:pt x="7098" y="2343"/>
                  </a:moveTo>
                  <a:cubicBezTo>
                    <a:pt x="6741" y="5772"/>
                    <a:pt x="4598" y="8773"/>
                    <a:pt x="1419" y="10130"/>
                  </a:cubicBezTo>
                  <a:cubicBezTo>
                    <a:pt x="-1653" y="11452"/>
                    <a:pt x="776" y="16023"/>
                    <a:pt x="3848" y="14702"/>
                  </a:cubicBezTo>
                  <a:cubicBezTo>
                    <a:pt x="8670" y="12630"/>
                    <a:pt x="11777" y="7737"/>
                    <a:pt x="12277" y="2593"/>
                  </a:cubicBezTo>
                  <a:cubicBezTo>
                    <a:pt x="12634" y="-693"/>
                    <a:pt x="7455" y="-943"/>
                    <a:pt x="7098" y="234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 356">
              <a:extLst>
                <a:ext uri="{FF2B5EF4-FFF2-40B4-BE49-F238E27FC236}">
                  <a16:creationId xmlns:a16="http://schemas.microsoft.com/office/drawing/2014/main" id="{10F15485-FA98-D84B-90A3-B15F688B4833}"/>
                </a:ext>
              </a:extLst>
            </p:cNvPr>
            <p:cNvSpPr/>
            <p:nvPr/>
          </p:nvSpPr>
          <p:spPr>
            <a:xfrm>
              <a:off x="7748343" y="1847244"/>
              <a:ext cx="12869" cy="11903"/>
            </a:xfrm>
            <a:custGeom>
              <a:avLst/>
              <a:gdLst>
                <a:gd name="connsiteX0" fmla="*/ 8030 w 12869"/>
                <a:gd name="connsiteY0" fmla="*/ 1093 h 11903"/>
                <a:gd name="connsiteX1" fmla="*/ 1886 w 12869"/>
                <a:gd name="connsiteY1" fmla="*/ 6701 h 11903"/>
                <a:gd name="connsiteX2" fmla="*/ 2994 w 12869"/>
                <a:gd name="connsiteY2" fmla="*/ 11773 h 11903"/>
                <a:gd name="connsiteX3" fmla="*/ 12388 w 12869"/>
                <a:gd name="connsiteY3" fmla="*/ 3915 h 11903"/>
                <a:gd name="connsiteX4" fmla="*/ 8030 w 12869"/>
                <a:gd name="connsiteY4" fmla="*/ 1093 h 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9" h="11903">
                  <a:moveTo>
                    <a:pt x="8030" y="1093"/>
                  </a:moveTo>
                  <a:cubicBezTo>
                    <a:pt x="6423" y="3344"/>
                    <a:pt x="4637" y="5808"/>
                    <a:pt x="1886" y="6701"/>
                  </a:cubicBezTo>
                  <a:cubicBezTo>
                    <a:pt x="-1257" y="7701"/>
                    <a:pt x="-185" y="12773"/>
                    <a:pt x="2994" y="11773"/>
                  </a:cubicBezTo>
                  <a:cubicBezTo>
                    <a:pt x="7208" y="10416"/>
                    <a:pt x="9852" y="7416"/>
                    <a:pt x="12388" y="3915"/>
                  </a:cubicBezTo>
                  <a:cubicBezTo>
                    <a:pt x="14316" y="1165"/>
                    <a:pt x="9959" y="-1586"/>
                    <a:pt x="8030" y="109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2764C733-BACB-C344-991E-F213BA0BD0B3}"/>
                </a:ext>
              </a:extLst>
            </p:cNvPr>
            <p:cNvSpPr/>
            <p:nvPr/>
          </p:nvSpPr>
          <p:spPr>
            <a:xfrm>
              <a:off x="7789267" y="1802895"/>
              <a:ext cx="6374" cy="17644"/>
            </a:xfrm>
            <a:custGeom>
              <a:avLst/>
              <a:gdLst>
                <a:gd name="connsiteX0" fmla="*/ 682 w 6374"/>
                <a:gd name="connsiteY0" fmla="*/ 3009 h 17644"/>
                <a:gd name="connsiteX1" fmla="*/ 39 w 6374"/>
                <a:gd name="connsiteY1" fmla="*/ 15046 h 17644"/>
                <a:gd name="connsiteX2" fmla="*/ 5218 w 6374"/>
                <a:gd name="connsiteY2" fmla="*/ 15332 h 17644"/>
                <a:gd name="connsiteX3" fmla="*/ 5718 w 6374"/>
                <a:gd name="connsiteY3" fmla="*/ 1901 h 17644"/>
                <a:gd name="connsiteX4" fmla="*/ 682 w 6374"/>
                <a:gd name="connsiteY4" fmla="*/ 3009 h 1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4" h="17644">
                  <a:moveTo>
                    <a:pt x="682" y="3009"/>
                  </a:moveTo>
                  <a:cubicBezTo>
                    <a:pt x="1932" y="7081"/>
                    <a:pt x="717" y="10974"/>
                    <a:pt x="39" y="15046"/>
                  </a:cubicBezTo>
                  <a:cubicBezTo>
                    <a:pt x="-497" y="18332"/>
                    <a:pt x="4682" y="18582"/>
                    <a:pt x="5218" y="15332"/>
                  </a:cubicBezTo>
                  <a:cubicBezTo>
                    <a:pt x="5968" y="10795"/>
                    <a:pt x="7111" y="6473"/>
                    <a:pt x="5718" y="1901"/>
                  </a:cubicBezTo>
                  <a:cubicBezTo>
                    <a:pt x="4789" y="-1277"/>
                    <a:pt x="-283" y="-170"/>
                    <a:pt x="682" y="3009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4A207E8F-FEA7-174C-821C-32C1C27D9380}"/>
                </a:ext>
              </a:extLst>
            </p:cNvPr>
            <p:cNvSpPr/>
            <p:nvPr/>
          </p:nvSpPr>
          <p:spPr>
            <a:xfrm>
              <a:off x="7781486" y="1761040"/>
              <a:ext cx="10441" cy="17319"/>
            </a:xfrm>
            <a:custGeom>
              <a:avLst/>
              <a:gdLst>
                <a:gd name="connsiteX0" fmla="*/ 390 w 10441"/>
                <a:gd name="connsiteY0" fmla="*/ 3680 h 17319"/>
                <a:gd name="connsiteX1" fmla="*/ 5355 w 10441"/>
                <a:gd name="connsiteY1" fmla="*/ 15325 h 17319"/>
                <a:gd name="connsiteX2" fmla="*/ 10427 w 10441"/>
                <a:gd name="connsiteY2" fmla="*/ 14217 h 17319"/>
                <a:gd name="connsiteX3" fmla="*/ 4962 w 10441"/>
                <a:gd name="connsiteY3" fmla="*/ 1287 h 17319"/>
                <a:gd name="connsiteX4" fmla="*/ 390 w 10441"/>
                <a:gd name="connsiteY4" fmla="*/ 3680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1" h="17319">
                  <a:moveTo>
                    <a:pt x="390" y="3680"/>
                  </a:moveTo>
                  <a:cubicBezTo>
                    <a:pt x="2640" y="7395"/>
                    <a:pt x="4926" y="10895"/>
                    <a:pt x="5355" y="15325"/>
                  </a:cubicBezTo>
                  <a:cubicBezTo>
                    <a:pt x="5676" y="18646"/>
                    <a:pt x="10748" y="17503"/>
                    <a:pt x="10427" y="14217"/>
                  </a:cubicBezTo>
                  <a:cubicBezTo>
                    <a:pt x="9927" y="9359"/>
                    <a:pt x="7462" y="5359"/>
                    <a:pt x="4962" y="1287"/>
                  </a:cubicBezTo>
                  <a:cubicBezTo>
                    <a:pt x="3248" y="-1570"/>
                    <a:pt x="-1360" y="823"/>
                    <a:pt x="390" y="3680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E782ECB2-7F8F-C24B-826C-CFE698AF9AC2}"/>
                </a:ext>
              </a:extLst>
            </p:cNvPr>
            <p:cNvSpPr/>
            <p:nvPr/>
          </p:nvSpPr>
          <p:spPr>
            <a:xfrm>
              <a:off x="7809083" y="1779270"/>
              <a:ext cx="7746" cy="18109"/>
            </a:xfrm>
            <a:custGeom>
              <a:avLst/>
              <a:gdLst>
                <a:gd name="connsiteX0" fmla="*/ 296 w 7746"/>
                <a:gd name="connsiteY0" fmla="*/ 3774 h 18109"/>
                <a:gd name="connsiteX1" fmla="*/ 2118 w 7746"/>
                <a:gd name="connsiteY1" fmla="*/ 14775 h 18109"/>
                <a:gd name="connsiteX2" fmla="*/ 7047 w 7746"/>
                <a:gd name="connsiteY2" fmla="*/ 16382 h 18109"/>
                <a:gd name="connsiteX3" fmla="*/ 4868 w 7746"/>
                <a:gd name="connsiteY3" fmla="*/ 1381 h 18109"/>
                <a:gd name="connsiteX4" fmla="*/ 296 w 7746"/>
                <a:gd name="connsiteY4" fmla="*/ 3774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6" h="18109">
                  <a:moveTo>
                    <a:pt x="296" y="3774"/>
                  </a:moveTo>
                  <a:cubicBezTo>
                    <a:pt x="2011" y="7131"/>
                    <a:pt x="3333" y="11025"/>
                    <a:pt x="2118" y="14775"/>
                  </a:cubicBezTo>
                  <a:cubicBezTo>
                    <a:pt x="1082" y="17954"/>
                    <a:pt x="6011" y="19561"/>
                    <a:pt x="7047" y="16382"/>
                  </a:cubicBezTo>
                  <a:cubicBezTo>
                    <a:pt x="8690" y="11275"/>
                    <a:pt x="7226" y="6024"/>
                    <a:pt x="4868" y="1381"/>
                  </a:cubicBezTo>
                  <a:cubicBezTo>
                    <a:pt x="3404" y="-1620"/>
                    <a:pt x="-1204" y="773"/>
                    <a:pt x="296" y="377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 360">
              <a:extLst>
                <a:ext uri="{FF2B5EF4-FFF2-40B4-BE49-F238E27FC236}">
                  <a16:creationId xmlns:a16="http://schemas.microsoft.com/office/drawing/2014/main" id="{6DEC2BCC-6D23-5B45-BEE3-8BF545E55533}"/>
                </a:ext>
              </a:extLst>
            </p:cNvPr>
            <p:cNvSpPr/>
            <p:nvPr/>
          </p:nvSpPr>
          <p:spPr>
            <a:xfrm>
              <a:off x="7702433" y="1838147"/>
              <a:ext cx="15598" cy="10806"/>
            </a:xfrm>
            <a:custGeom>
              <a:avLst/>
              <a:gdLst>
                <a:gd name="connsiteX0" fmla="*/ 10792 w 15598"/>
                <a:gd name="connsiteY0" fmla="*/ 1154 h 10806"/>
                <a:gd name="connsiteX1" fmla="*/ 2612 w 15598"/>
                <a:gd name="connsiteY1" fmla="*/ 5619 h 10806"/>
                <a:gd name="connsiteX2" fmla="*/ 2326 w 15598"/>
                <a:gd name="connsiteY2" fmla="*/ 10798 h 10806"/>
                <a:gd name="connsiteX3" fmla="*/ 15149 w 15598"/>
                <a:gd name="connsiteY3" fmla="*/ 3940 h 10806"/>
                <a:gd name="connsiteX4" fmla="*/ 10792 w 15598"/>
                <a:gd name="connsiteY4" fmla="*/ 1154 h 1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8" h="10806">
                  <a:moveTo>
                    <a:pt x="10792" y="1154"/>
                  </a:moveTo>
                  <a:cubicBezTo>
                    <a:pt x="8934" y="3976"/>
                    <a:pt x="5898" y="5369"/>
                    <a:pt x="2612" y="5619"/>
                  </a:cubicBezTo>
                  <a:cubicBezTo>
                    <a:pt x="-674" y="5869"/>
                    <a:pt x="-960" y="11048"/>
                    <a:pt x="2326" y="10798"/>
                  </a:cubicBezTo>
                  <a:cubicBezTo>
                    <a:pt x="7541" y="10370"/>
                    <a:pt x="12221" y="8441"/>
                    <a:pt x="15149" y="3940"/>
                  </a:cubicBezTo>
                  <a:cubicBezTo>
                    <a:pt x="17007" y="1154"/>
                    <a:pt x="12613" y="-1632"/>
                    <a:pt x="10792" y="115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9A82F764-8ED3-AD49-9C25-713CE2304A16}"/>
                </a:ext>
              </a:extLst>
            </p:cNvPr>
            <p:cNvSpPr/>
            <p:nvPr/>
          </p:nvSpPr>
          <p:spPr>
            <a:xfrm>
              <a:off x="7750122" y="1796617"/>
              <a:ext cx="8349" cy="13415"/>
            </a:xfrm>
            <a:custGeom>
              <a:avLst/>
              <a:gdLst>
                <a:gd name="connsiteX0" fmla="*/ 3143 w 8349"/>
                <a:gd name="connsiteY0" fmla="*/ 2357 h 13415"/>
                <a:gd name="connsiteX1" fmla="*/ 1286 w 8349"/>
                <a:gd name="connsiteY1" fmla="*/ 8465 h 13415"/>
                <a:gd name="connsiteX2" fmla="*/ 3715 w 8349"/>
                <a:gd name="connsiteY2" fmla="*/ 13037 h 13415"/>
                <a:gd name="connsiteX3" fmla="*/ 8322 w 8349"/>
                <a:gd name="connsiteY3" fmla="*/ 2607 h 13415"/>
                <a:gd name="connsiteX4" fmla="*/ 3143 w 8349"/>
                <a:gd name="connsiteY4" fmla="*/ 2357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9" h="13415">
                  <a:moveTo>
                    <a:pt x="3143" y="2357"/>
                  </a:moveTo>
                  <a:cubicBezTo>
                    <a:pt x="3250" y="4536"/>
                    <a:pt x="3429" y="7215"/>
                    <a:pt x="1286" y="8465"/>
                  </a:cubicBezTo>
                  <a:cubicBezTo>
                    <a:pt x="-1572" y="10179"/>
                    <a:pt x="822" y="14751"/>
                    <a:pt x="3715" y="13037"/>
                  </a:cubicBezTo>
                  <a:cubicBezTo>
                    <a:pt x="7537" y="10751"/>
                    <a:pt x="8537" y="6858"/>
                    <a:pt x="8322" y="2607"/>
                  </a:cubicBezTo>
                  <a:cubicBezTo>
                    <a:pt x="8144" y="-679"/>
                    <a:pt x="2965" y="-965"/>
                    <a:pt x="3143" y="235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1E9662AA-F83C-2C4B-A1B2-7FFDBE82E8B9}"/>
                </a:ext>
              </a:extLst>
            </p:cNvPr>
            <p:cNvSpPr/>
            <p:nvPr/>
          </p:nvSpPr>
          <p:spPr>
            <a:xfrm>
              <a:off x="7763394" y="1728025"/>
              <a:ext cx="9952" cy="14890"/>
            </a:xfrm>
            <a:custGeom>
              <a:avLst/>
              <a:gdLst>
                <a:gd name="connsiteX0" fmla="*/ 337 w 9952"/>
                <a:gd name="connsiteY0" fmla="*/ 3727 h 14890"/>
                <a:gd name="connsiteX1" fmla="*/ 4766 w 9952"/>
                <a:gd name="connsiteY1" fmla="*/ 12978 h 14890"/>
                <a:gd name="connsiteX2" fmla="*/ 9839 w 9952"/>
                <a:gd name="connsiteY2" fmla="*/ 11871 h 14890"/>
                <a:gd name="connsiteX3" fmla="*/ 4909 w 9952"/>
                <a:gd name="connsiteY3" fmla="*/ 1334 h 14890"/>
                <a:gd name="connsiteX4" fmla="*/ 337 w 9952"/>
                <a:gd name="connsiteY4" fmla="*/ 3727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2" h="14890">
                  <a:moveTo>
                    <a:pt x="337" y="3727"/>
                  </a:moveTo>
                  <a:cubicBezTo>
                    <a:pt x="1980" y="6727"/>
                    <a:pt x="3802" y="9656"/>
                    <a:pt x="4766" y="12978"/>
                  </a:cubicBezTo>
                  <a:cubicBezTo>
                    <a:pt x="5731" y="16157"/>
                    <a:pt x="10767" y="15085"/>
                    <a:pt x="9839" y="11871"/>
                  </a:cubicBezTo>
                  <a:cubicBezTo>
                    <a:pt x="8696" y="8085"/>
                    <a:pt x="6802" y="4763"/>
                    <a:pt x="4909" y="1334"/>
                  </a:cubicBezTo>
                  <a:cubicBezTo>
                    <a:pt x="3302" y="-1595"/>
                    <a:pt x="-1270" y="798"/>
                    <a:pt x="337" y="372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E9CAD6F5-6A2A-A04F-81A9-28AC2F87D9D0}"/>
                </a:ext>
              </a:extLst>
            </p:cNvPr>
            <p:cNvSpPr/>
            <p:nvPr/>
          </p:nvSpPr>
          <p:spPr>
            <a:xfrm>
              <a:off x="7791809" y="1730937"/>
              <a:ext cx="9608" cy="10076"/>
            </a:xfrm>
            <a:custGeom>
              <a:avLst/>
              <a:gdLst>
                <a:gd name="connsiteX0" fmla="*/ 4712 w 9608"/>
                <a:gd name="connsiteY0" fmla="*/ 8744 h 10076"/>
                <a:gd name="connsiteX1" fmla="*/ 9284 w 9608"/>
                <a:gd name="connsiteY1" fmla="*/ 6315 h 10076"/>
                <a:gd name="connsiteX2" fmla="*/ 3962 w 9608"/>
                <a:gd name="connsiteY2" fmla="*/ 421 h 10076"/>
                <a:gd name="connsiteX3" fmla="*/ 1176 w 9608"/>
                <a:gd name="connsiteY3" fmla="*/ 4779 h 10076"/>
                <a:gd name="connsiteX4" fmla="*/ 4712 w 9608"/>
                <a:gd name="connsiteY4" fmla="*/ 8744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" h="10076">
                  <a:moveTo>
                    <a:pt x="4712" y="8744"/>
                  </a:moveTo>
                  <a:cubicBezTo>
                    <a:pt x="6284" y="11673"/>
                    <a:pt x="10856" y="9280"/>
                    <a:pt x="9284" y="6315"/>
                  </a:cubicBezTo>
                  <a:cubicBezTo>
                    <a:pt x="7999" y="3886"/>
                    <a:pt x="6284" y="1886"/>
                    <a:pt x="3962" y="421"/>
                  </a:cubicBezTo>
                  <a:cubicBezTo>
                    <a:pt x="1141" y="-1365"/>
                    <a:pt x="-1646" y="2993"/>
                    <a:pt x="1176" y="4779"/>
                  </a:cubicBezTo>
                  <a:cubicBezTo>
                    <a:pt x="2784" y="5815"/>
                    <a:pt x="3855" y="7065"/>
                    <a:pt x="4712" y="8744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F3003CB1-0C5C-484F-848C-3EE8A7CFE43A}"/>
                </a:ext>
              </a:extLst>
            </p:cNvPr>
            <p:cNvSpPr/>
            <p:nvPr/>
          </p:nvSpPr>
          <p:spPr>
            <a:xfrm>
              <a:off x="7819618" y="1833019"/>
              <a:ext cx="6406" cy="14586"/>
            </a:xfrm>
            <a:custGeom>
              <a:avLst/>
              <a:gdLst>
                <a:gd name="connsiteX0" fmla="*/ 1227 w 6406"/>
                <a:gd name="connsiteY0" fmla="*/ 2353 h 14586"/>
                <a:gd name="connsiteX1" fmla="*/ 85 w 6406"/>
                <a:gd name="connsiteY1" fmla="*/ 11211 h 14586"/>
                <a:gd name="connsiteX2" fmla="*/ 5014 w 6406"/>
                <a:gd name="connsiteY2" fmla="*/ 12819 h 14586"/>
                <a:gd name="connsiteX3" fmla="*/ 6407 w 6406"/>
                <a:gd name="connsiteY3" fmla="*/ 2639 h 14586"/>
                <a:gd name="connsiteX4" fmla="*/ 1227 w 6406"/>
                <a:gd name="connsiteY4" fmla="*/ 2353 h 1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6" h="14586">
                  <a:moveTo>
                    <a:pt x="1227" y="2353"/>
                  </a:moveTo>
                  <a:cubicBezTo>
                    <a:pt x="1227" y="5354"/>
                    <a:pt x="763" y="8282"/>
                    <a:pt x="85" y="11211"/>
                  </a:cubicBezTo>
                  <a:cubicBezTo>
                    <a:pt x="-701" y="14426"/>
                    <a:pt x="4228" y="16069"/>
                    <a:pt x="5014" y="12819"/>
                  </a:cubicBezTo>
                  <a:cubicBezTo>
                    <a:pt x="5799" y="9461"/>
                    <a:pt x="6407" y="6104"/>
                    <a:pt x="6407" y="2639"/>
                  </a:cubicBezTo>
                  <a:cubicBezTo>
                    <a:pt x="6407" y="-683"/>
                    <a:pt x="1227" y="-969"/>
                    <a:pt x="1227" y="2353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8516F71C-0288-014D-804B-550CB2518EDB}"/>
                </a:ext>
              </a:extLst>
            </p:cNvPr>
            <p:cNvSpPr/>
            <p:nvPr/>
          </p:nvSpPr>
          <p:spPr>
            <a:xfrm>
              <a:off x="7756973" y="1702533"/>
              <a:ext cx="16226" cy="13698"/>
            </a:xfrm>
            <a:custGeom>
              <a:avLst/>
              <a:gdLst>
                <a:gd name="connsiteX0" fmla="*/ 12330 w 16226"/>
                <a:gd name="connsiteY0" fmla="*/ 13217 h 13698"/>
                <a:gd name="connsiteX1" fmla="*/ 15116 w 16226"/>
                <a:gd name="connsiteY1" fmla="*/ 8859 h 13698"/>
                <a:gd name="connsiteX2" fmla="*/ 4544 w 16226"/>
                <a:gd name="connsiteY2" fmla="*/ 787 h 13698"/>
                <a:gd name="connsiteX3" fmla="*/ 722 w 16226"/>
                <a:gd name="connsiteY3" fmla="*/ 4287 h 13698"/>
                <a:gd name="connsiteX4" fmla="*/ 12330 w 16226"/>
                <a:gd name="connsiteY4" fmla="*/ 13217 h 1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6" h="13698">
                  <a:moveTo>
                    <a:pt x="12330" y="13217"/>
                  </a:moveTo>
                  <a:cubicBezTo>
                    <a:pt x="15045" y="15146"/>
                    <a:pt x="17831" y="10788"/>
                    <a:pt x="15116" y="8859"/>
                  </a:cubicBezTo>
                  <a:cubicBezTo>
                    <a:pt x="11473" y="6288"/>
                    <a:pt x="7651" y="4002"/>
                    <a:pt x="4544" y="787"/>
                  </a:cubicBezTo>
                  <a:cubicBezTo>
                    <a:pt x="2222" y="-1571"/>
                    <a:pt x="-1600" y="1894"/>
                    <a:pt x="722" y="4287"/>
                  </a:cubicBezTo>
                  <a:cubicBezTo>
                    <a:pt x="4186" y="7788"/>
                    <a:pt x="8330" y="10395"/>
                    <a:pt x="12330" y="13217"/>
                  </a:cubicBez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67" name="Freeform 366">
            <a:extLst>
              <a:ext uri="{FF2B5EF4-FFF2-40B4-BE49-F238E27FC236}">
                <a16:creationId xmlns:a16="http://schemas.microsoft.com/office/drawing/2014/main" id="{854A3699-B798-9247-A5E7-9713FDE16021}"/>
              </a:ext>
            </a:extLst>
          </p:cNvPr>
          <p:cNvSpPr/>
          <p:nvPr/>
        </p:nvSpPr>
        <p:spPr>
          <a:xfrm>
            <a:off x="5093807" y="5108216"/>
            <a:ext cx="171708" cy="16892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" name="Freeform 367">
            <a:extLst>
              <a:ext uri="{FF2B5EF4-FFF2-40B4-BE49-F238E27FC236}">
                <a16:creationId xmlns:a16="http://schemas.microsoft.com/office/drawing/2014/main" id="{E6F95A0F-CD23-2243-8BCB-73638352BFC0}"/>
              </a:ext>
            </a:extLst>
          </p:cNvPr>
          <p:cNvSpPr/>
          <p:nvPr/>
        </p:nvSpPr>
        <p:spPr>
          <a:xfrm>
            <a:off x="2602975" y="1649023"/>
            <a:ext cx="350084" cy="324880"/>
          </a:xfrm>
          <a:custGeom>
            <a:avLst/>
            <a:gdLst>
              <a:gd name="connsiteX0" fmla="*/ 267916 w 269455"/>
              <a:gd name="connsiteY0" fmla="*/ 83324 h 250055"/>
              <a:gd name="connsiteX1" fmla="*/ 212051 w 269455"/>
              <a:gd name="connsiteY1" fmla="*/ 85289 h 250055"/>
              <a:gd name="connsiteX2" fmla="*/ 191085 w 269455"/>
              <a:gd name="connsiteY2" fmla="*/ 89182 h 250055"/>
              <a:gd name="connsiteX3" fmla="*/ 169725 w 269455"/>
              <a:gd name="connsiteY3" fmla="*/ 89146 h 250055"/>
              <a:gd name="connsiteX4" fmla="*/ 152830 w 269455"/>
              <a:gd name="connsiteY4" fmla="*/ 53856 h 250055"/>
              <a:gd name="connsiteX5" fmla="*/ 135078 w 269455"/>
              <a:gd name="connsiteY5" fmla="*/ 707 h 250055"/>
              <a:gd name="connsiteX6" fmla="*/ 132399 w 269455"/>
              <a:gd name="connsiteY6" fmla="*/ 1064 h 250055"/>
              <a:gd name="connsiteX7" fmla="*/ 104967 w 269455"/>
              <a:gd name="connsiteY7" fmla="*/ 92576 h 250055"/>
              <a:gd name="connsiteX8" fmla="*/ 103216 w 269455"/>
              <a:gd name="connsiteY8" fmla="*/ 92218 h 250055"/>
              <a:gd name="connsiteX9" fmla="*/ 45852 w 269455"/>
              <a:gd name="connsiteY9" fmla="*/ 113542 h 250055"/>
              <a:gd name="connsiteX10" fmla="*/ 704 w 269455"/>
              <a:gd name="connsiteY10" fmla="*/ 131116 h 250055"/>
              <a:gd name="connsiteX11" fmla="*/ 1061 w 269455"/>
              <a:gd name="connsiteY11" fmla="*/ 133795 h 250055"/>
              <a:gd name="connsiteX12" fmla="*/ 58139 w 269455"/>
              <a:gd name="connsiteY12" fmla="*/ 144118 h 250055"/>
              <a:gd name="connsiteX13" fmla="*/ 90643 w 269455"/>
              <a:gd name="connsiteY13" fmla="*/ 147332 h 250055"/>
              <a:gd name="connsiteX14" fmla="*/ 100573 w 269455"/>
              <a:gd name="connsiteY14" fmla="*/ 149368 h 250055"/>
              <a:gd name="connsiteX15" fmla="*/ 102038 w 269455"/>
              <a:gd name="connsiteY15" fmla="*/ 157548 h 250055"/>
              <a:gd name="connsiteX16" fmla="*/ 95823 w 269455"/>
              <a:gd name="connsiteY16" fmla="*/ 188873 h 250055"/>
              <a:gd name="connsiteX17" fmla="*/ 90393 w 269455"/>
              <a:gd name="connsiteY17" fmla="*/ 212198 h 250055"/>
              <a:gd name="connsiteX18" fmla="*/ 83107 w 269455"/>
              <a:gd name="connsiteY18" fmla="*/ 248988 h 250055"/>
              <a:gd name="connsiteX19" fmla="*/ 85571 w 269455"/>
              <a:gd name="connsiteY19" fmla="*/ 249631 h 250055"/>
              <a:gd name="connsiteX20" fmla="*/ 126291 w 269455"/>
              <a:gd name="connsiteY20" fmla="*/ 216841 h 250055"/>
              <a:gd name="connsiteX21" fmla="*/ 143007 w 269455"/>
              <a:gd name="connsiteY21" fmla="*/ 200089 h 250055"/>
              <a:gd name="connsiteX22" fmla="*/ 150937 w 269455"/>
              <a:gd name="connsiteY22" fmla="*/ 191981 h 250055"/>
              <a:gd name="connsiteX23" fmla="*/ 160652 w 269455"/>
              <a:gd name="connsiteY23" fmla="*/ 190838 h 250055"/>
              <a:gd name="connsiteX24" fmla="*/ 251414 w 269455"/>
              <a:gd name="connsiteY24" fmla="*/ 226807 h 250055"/>
              <a:gd name="connsiteX25" fmla="*/ 252449 w 269455"/>
              <a:gd name="connsiteY25" fmla="*/ 224306 h 250055"/>
              <a:gd name="connsiteX26" fmla="*/ 217374 w 269455"/>
              <a:gd name="connsiteY26" fmla="*/ 181658 h 250055"/>
              <a:gd name="connsiteX27" fmla="*/ 196121 w 269455"/>
              <a:gd name="connsiteY27" fmla="*/ 160120 h 250055"/>
              <a:gd name="connsiteX28" fmla="*/ 189513 w 269455"/>
              <a:gd name="connsiteY28" fmla="*/ 150047 h 250055"/>
              <a:gd name="connsiteX29" fmla="*/ 198086 w 269455"/>
              <a:gd name="connsiteY29" fmla="*/ 140474 h 250055"/>
              <a:gd name="connsiteX30" fmla="*/ 269273 w 269455"/>
              <a:gd name="connsiteY30" fmla="*/ 85503 h 250055"/>
              <a:gd name="connsiteX31" fmla="*/ 267916 w 269455"/>
              <a:gd name="connsiteY31" fmla="*/ 83324 h 250055"/>
              <a:gd name="connsiteX32" fmla="*/ 185298 w 269455"/>
              <a:gd name="connsiteY32" fmla="*/ 150940 h 250055"/>
              <a:gd name="connsiteX33" fmla="*/ 185512 w 269455"/>
              <a:gd name="connsiteY33" fmla="*/ 152726 h 250055"/>
              <a:gd name="connsiteX34" fmla="*/ 221053 w 269455"/>
              <a:gd name="connsiteY34" fmla="*/ 191231 h 250055"/>
              <a:gd name="connsiteX35" fmla="*/ 246663 w 269455"/>
              <a:gd name="connsiteY35" fmla="*/ 223306 h 250055"/>
              <a:gd name="connsiteX36" fmla="*/ 194871 w 269455"/>
              <a:gd name="connsiteY36" fmla="*/ 205518 h 250055"/>
              <a:gd name="connsiteX37" fmla="*/ 169368 w 269455"/>
              <a:gd name="connsiteY37" fmla="*/ 192195 h 250055"/>
              <a:gd name="connsiteX38" fmla="*/ 154901 w 269455"/>
              <a:gd name="connsiteY38" fmla="*/ 186266 h 250055"/>
              <a:gd name="connsiteX39" fmla="*/ 145257 w 269455"/>
              <a:gd name="connsiteY39" fmla="*/ 193553 h 250055"/>
              <a:gd name="connsiteX40" fmla="*/ 126969 w 269455"/>
              <a:gd name="connsiteY40" fmla="*/ 212376 h 250055"/>
              <a:gd name="connsiteX41" fmla="*/ 85321 w 269455"/>
              <a:gd name="connsiteY41" fmla="*/ 245845 h 250055"/>
              <a:gd name="connsiteX42" fmla="*/ 89215 w 269455"/>
              <a:gd name="connsiteY42" fmla="*/ 224806 h 250055"/>
              <a:gd name="connsiteX43" fmla="*/ 95430 w 269455"/>
              <a:gd name="connsiteY43" fmla="*/ 204089 h 250055"/>
              <a:gd name="connsiteX44" fmla="*/ 103252 w 269455"/>
              <a:gd name="connsiteY44" fmla="*/ 171585 h 250055"/>
              <a:gd name="connsiteX45" fmla="*/ 104967 w 269455"/>
              <a:gd name="connsiteY45" fmla="*/ 157619 h 250055"/>
              <a:gd name="connsiteX46" fmla="*/ 105395 w 269455"/>
              <a:gd name="connsiteY46" fmla="*/ 150333 h 250055"/>
              <a:gd name="connsiteX47" fmla="*/ 98466 w 269455"/>
              <a:gd name="connsiteY47" fmla="*/ 145904 h 250055"/>
              <a:gd name="connsiteX48" fmla="*/ 70069 w 269455"/>
              <a:gd name="connsiteY48" fmla="*/ 142046 h 250055"/>
              <a:gd name="connsiteX49" fmla="*/ 4704 w 269455"/>
              <a:gd name="connsiteY49" fmla="*/ 132009 h 250055"/>
              <a:gd name="connsiteX50" fmla="*/ 51531 w 269455"/>
              <a:gd name="connsiteY50" fmla="*/ 114685 h 250055"/>
              <a:gd name="connsiteX51" fmla="*/ 104467 w 269455"/>
              <a:gd name="connsiteY51" fmla="*/ 94897 h 250055"/>
              <a:gd name="connsiteX52" fmla="*/ 107324 w 269455"/>
              <a:gd name="connsiteY52" fmla="*/ 94897 h 250055"/>
              <a:gd name="connsiteX53" fmla="*/ 134399 w 269455"/>
              <a:gd name="connsiteY53" fmla="*/ 6600 h 250055"/>
              <a:gd name="connsiteX54" fmla="*/ 151294 w 269455"/>
              <a:gd name="connsiteY54" fmla="*/ 59750 h 250055"/>
              <a:gd name="connsiteX55" fmla="*/ 167367 w 269455"/>
              <a:gd name="connsiteY55" fmla="*/ 91433 h 250055"/>
              <a:gd name="connsiteX56" fmla="*/ 205194 w 269455"/>
              <a:gd name="connsiteY56" fmla="*/ 89647 h 250055"/>
              <a:gd name="connsiteX57" fmla="*/ 265094 w 269455"/>
              <a:gd name="connsiteY57" fmla="*/ 86289 h 250055"/>
              <a:gd name="connsiteX58" fmla="*/ 185298 w 269455"/>
              <a:gd name="connsiteY58" fmla="*/ 150940 h 2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9455" h="250055">
                <a:moveTo>
                  <a:pt x="267916" y="83324"/>
                </a:moveTo>
                <a:cubicBezTo>
                  <a:pt x="249592" y="82896"/>
                  <a:pt x="230197" y="82253"/>
                  <a:pt x="212051" y="85289"/>
                </a:cubicBezTo>
                <a:cubicBezTo>
                  <a:pt x="205051" y="86468"/>
                  <a:pt x="198121" y="88111"/>
                  <a:pt x="191085" y="89182"/>
                </a:cubicBezTo>
                <a:cubicBezTo>
                  <a:pt x="184655" y="90182"/>
                  <a:pt x="176011" y="91754"/>
                  <a:pt x="169725" y="89146"/>
                </a:cubicBezTo>
                <a:cubicBezTo>
                  <a:pt x="158366" y="84432"/>
                  <a:pt x="155544" y="64393"/>
                  <a:pt x="152830" y="53856"/>
                </a:cubicBezTo>
                <a:cubicBezTo>
                  <a:pt x="148186" y="35711"/>
                  <a:pt x="142793" y="17780"/>
                  <a:pt x="135078" y="707"/>
                </a:cubicBezTo>
                <a:cubicBezTo>
                  <a:pt x="134578" y="-400"/>
                  <a:pt x="132577" y="-150"/>
                  <a:pt x="132399" y="1064"/>
                </a:cubicBezTo>
                <a:cubicBezTo>
                  <a:pt x="127255" y="32675"/>
                  <a:pt x="114789" y="62250"/>
                  <a:pt x="104967" y="92576"/>
                </a:cubicBezTo>
                <a:cubicBezTo>
                  <a:pt x="104538" y="92147"/>
                  <a:pt x="103895" y="91933"/>
                  <a:pt x="103216" y="92218"/>
                </a:cubicBezTo>
                <a:cubicBezTo>
                  <a:pt x="84643" y="100469"/>
                  <a:pt x="65069" y="106970"/>
                  <a:pt x="45852" y="113542"/>
                </a:cubicBezTo>
                <a:cubicBezTo>
                  <a:pt x="30636" y="118757"/>
                  <a:pt x="14027" y="121579"/>
                  <a:pt x="704" y="131116"/>
                </a:cubicBezTo>
                <a:cubicBezTo>
                  <a:pt x="-368" y="131866"/>
                  <a:pt x="-189" y="133366"/>
                  <a:pt x="1061" y="133795"/>
                </a:cubicBezTo>
                <a:cubicBezTo>
                  <a:pt x="19777" y="140760"/>
                  <a:pt x="38351" y="142939"/>
                  <a:pt x="58139" y="144118"/>
                </a:cubicBezTo>
                <a:cubicBezTo>
                  <a:pt x="68998" y="144761"/>
                  <a:pt x="79892" y="145511"/>
                  <a:pt x="90643" y="147332"/>
                </a:cubicBezTo>
                <a:cubicBezTo>
                  <a:pt x="93429" y="147797"/>
                  <a:pt x="98073" y="147904"/>
                  <a:pt x="100573" y="149368"/>
                </a:cubicBezTo>
                <a:cubicBezTo>
                  <a:pt x="103609" y="151190"/>
                  <a:pt x="102252" y="154476"/>
                  <a:pt x="102038" y="157548"/>
                </a:cubicBezTo>
                <a:cubicBezTo>
                  <a:pt x="101216" y="168371"/>
                  <a:pt x="98430" y="178408"/>
                  <a:pt x="95823" y="188873"/>
                </a:cubicBezTo>
                <a:cubicBezTo>
                  <a:pt x="93894" y="196624"/>
                  <a:pt x="92787" y="204554"/>
                  <a:pt x="90393" y="212198"/>
                </a:cubicBezTo>
                <a:cubicBezTo>
                  <a:pt x="86929" y="223163"/>
                  <a:pt x="79356" y="237272"/>
                  <a:pt x="83107" y="248988"/>
                </a:cubicBezTo>
                <a:cubicBezTo>
                  <a:pt x="83428" y="250059"/>
                  <a:pt x="84750" y="250417"/>
                  <a:pt x="85571" y="249631"/>
                </a:cubicBezTo>
                <a:cubicBezTo>
                  <a:pt x="98180" y="237451"/>
                  <a:pt x="112860" y="227985"/>
                  <a:pt x="126291" y="216841"/>
                </a:cubicBezTo>
                <a:cubicBezTo>
                  <a:pt x="132399" y="211769"/>
                  <a:pt x="137542" y="205804"/>
                  <a:pt x="143007" y="200089"/>
                </a:cubicBezTo>
                <a:cubicBezTo>
                  <a:pt x="145615" y="197374"/>
                  <a:pt x="148186" y="194553"/>
                  <a:pt x="150937" y="191981"/>
                </a:cubicBezTo>
                <a:cubicBezTo>
                  <a:pt x="154366" y="188766"/>
                  <a:pt x="156437" y="188838"/>
                  <a:pt x="160652" y="190838"/>
                </a:cubicBezTo>
                <a:cubicBezTo>
                  <a:pt x="190406" y="204982"/>
                  <a:pt x="217766" y="223270"/>
                  <a:pt x="251414" y="226807"/>
                </a:cubicBezTo>
                <a:cubicBezTo>
                  <a:pt x="252628" y="226949"/>
                  <a:pt x="253414" y="225056"/>
                  <a:pt x="252449" y="224306"/>
                </a:cubicBezTo>
                <a:cubicBezTo>
                  <a:pt x="237733" y="212590"/>
                  <a:pt x="229446" y="195696"/>
                  <a:pt x="217374" y="181658"/>
                </a:cubicBezTo>
                <a:cubicBezTo>
                  <a:pt x="210801" y="174014"/>
                  <a:pt x="203158" y="167335"/>
                  <a:pt x="196121" y="160120"/>
                </a:cubicBezTo>
                <a:cubicBezTo>
                  <a:pt x="193478" y="157369"/>
                  <a:pt x="188513" y="153869"/>
                  <a:pt x="189513" y="150047"/>
                </a:cubicBezTo>
                <a:cubicBezTo>
                  <a:pt x="190263" y="147082"/>
                  <a:pt x="195799" y="142582"/>
                  <a:pt x="198086" y="140474"/>
                </a:cubicBezTo>
                <a:cubicBezTo>
                  <a:pt x="220231" y="119900"/>
                  <a:pt x="251949" y="111578"/>
                  <a:pt x="269273" y="85503"/>
                </a:cubicBezTo>
                <a:cubicBezTo>
                  <a:pt x="269844" y="84575"/>
                  <a:pt x="268987" y="83360"/>
                  <a:pt x="267916" y="83324"/>
                </a:cubicBezTo>
                <a:close/>
                <a:moveTo>
                  <a:pt x="185298" y="150940"/>
                </a:moveTo>
                <a:cubicBezTo>
                  <a:pt x="184905" y="151511"/>
                  <a:pt x="185120" y="152226"/>
                  <a:pt x="185512" y="152726"/>
                </a:cubicBezTo>
                <a:cubicBezTo>
                  <a:pt x="196585" y="166335"/>
                  <a:pt x="210730" y="177015"/>
                  <a:pt x="221053" y="191231"/>
                </a:cubicBezTo>
                <a:cubicBezTo>
                  <a:pt x="229125" y="202339"/>
                  <a:pt x="236483" y="214055"/>
                  <a:pt x="246663" y="223306"/>
                </a:cubicBezTo>
                <a:cubicBezTo>
                  <a:pt x="228482" y="220627"/>
                  <a:pt x="211301" y="213591"/>
                  <a:pt x="194871" y="205518"/>
                </a:cubicBezTo>
                <a:cubicBezTo>
                  <a:pt x="186262" y="201303"/>
                  <a:pt x="177833" y="196731"/>
                  <a:pt x="169368" y="192195"/>
                </a:cubicBezTo>
                <a:cubicBezTo>
                  <a:pt x="165403" y="190052"/>
                  <a:pt x="159759" y="185694"/>
                  <a:pt x="154901" y="186266"/>
                </a:cubicBezTo>
                <a:cubicBezTo>
                  <a:pt x="150865" y="186730"/>
                  <a:pt x="147865" y="190874"/>
                  <a:pt x="145257" y="193553"/>
                </a:cubicBezTo>
                <a:cubicBezTo>
                  <a:pt x="139150" y="199803"/>
                  <a:pt x="133470" y="206554"/>
                  <a:pt x="126969" y="212376"/>
                </a:cubicBezTo>
                <a:cubicBezTo>
                  <a:pt x="113682" y="224306"/>
                  <a:pt x="98430" y="233665"/>
                  <a:pt x="85321" y="245845"/>
                </a:cubicBezTo>
                <a:cubicBezTo>
                  <a:pt x="84214" y="238915"/>
                  <a:pt x="87107" y="231200"/>
                  <a:pt x="89215" y="224806"/>
                </a:cubicBezTo>
                <a:cubicBezTo>
                  <a:pt x="91465" y="217913"/>
                  <a:pt x="94001" y="211197"/>
                  <a:pt x="95430" y="204089"/>
                </a:cubicBezTo>
                <a:cubicBezTo>
                  <a:pt x="97609" y="193124"/>
                  <a:pt x="100930" y="182480"/>
                  <a:pt x="103252" y="171585"/>
                </a:cubicBezTo>
                <a:cubicBezTo>
                  <a:pt x="104252" y="166942"/>
                  <a:pt x="104574" y="162334"/>
                  <a:pt x="104967" y="157619"/>
                </a:cubicBezTo>
                <a:cubicBezTo>
                  <a:pt x="105145" y="155476"/>
                  <a:pt x="106002" y="152476"/>
                  <a:pt x="105395" y="150333"/>
                </a:cubicBezTo>
                <a:cubicBezTo>
                  <a:pt x="104431" y="147047"/>
                  <a:pt x="101538" y="146582"/>
                  <a:pt x="98466" y="145904"/>
                </a:cubicBezTo>
                <a:cubicBezTo>
                  <a:pt x="89143" y="143832"/>
                  <a:pt x="79571" y="142796"/>
                  <a:pt x="70069" y="142046"/>
                </a:cubicBezTo>
                <a:cubicBezTo>
                  <a:pt x="47602" y="140260"/>
                  <a:pt x="26135" y="139367"/>
                  <a:pt x="4704" y="132009"/>
                </a:cubicBezTo>
                <a:cubicBezTo>
                  <a:pt x="18742" y="123044"/>
                  <a:pt x="36065" y="120258"/>
                  <a:pt x="51531" y="114685"/>
                </a:cubicBezTo>
                <a:cubicBezTo>
                  <a:pt x="69248" y="108292"/>
                  <a:pt x="87250" y="102541"/>
                  <a:pt x="104467" y="94897"/>
                </a:cubicBezTo>
                <a:cubicBezTo>
                  <a:pt x="104788" y="96076"/>
                  <a:pt x="106824" y="96397"/>
                  <a:pt x="107324" y="94897"/>
                </a:cubicBezTo>
                <a:cubicBezTo>
                  <a:pt x="116718" y="65572"/>
                  <a:pt x="128755" y="36961"/>
                  <a:pt x="134399" y="6600"/>
                </a:cubicBezTo>
                <a:cubicBezTo>
                  <a:pt x="141685" y="23781"/>
                  <a:pt x="146508" y="41712"/>
                  <a:pt x="151294" y="59750"/>
                </a:cubicBezTo>
                <a:cubicBezTo>
                  <a:pt x="153901" y="69608"/>
                  <a:pt x="157152" y="86361"/>
                  <a:pt x="167367" y="91433"/>
                </a:cubicBezTo>
                <a:cubicBezTo>
                  <a:pt x="178154" y="96790"/>
                  <a:pt x="194192" y="91790"/>
                  <a:pt x="205194" y="89647"/>
                </a:cubicBezTo>
                <a:cubicBezTo>
                  <a:pt x="224767" y="85825"/>
                  <a:pt x="245163" y="85860"/>
                  <a:pt x="265094" y="86289"/>
                </a:cubicBezTo>
                <a:cubicBezTo>
                  <a:pt x="244520" y="114685"/>
                  <a:pt x="204943" y="121436"/>
                  <a:pt x="185298" y="150940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" name="Freeform 368">
            <a:extLst>
              <a:ext uri="{FF2B5EF4-FFF2-40B4-BE49-F238E27FC236}">
                <a16:creationId xmlns:a16="http://schemas.microsoft.com/office/drawing/2014/main" id="{708FF846-D33B-444E-BF02-F0DE8E62F65F}"/>
              </a:ext>
            </a:extLst>
          </p:cNvPr>
          <p:cNvSpPr/>
          <p:nvPr/>
        </p:nvSpPr>
        <p:spPr>
          <a:xfrm>
            <a:off x="3180577" y="1230389"/>
            <a:ext cx="140846" cy="138560"/>
          </a:xfrm>
          <a:custGeom>
            <a:avLst/>
            <a:gdLst>
              <a:gd name="connsiteX0" fmla="*/ 65337 w 108407"/>
              <a:gd name="connsiteY0" fmla="*/ 105771 h 106647"/>
              <a:gd name="connsiteX1" fmla="*/ 69909 w 108407"/>
              <a:gd name="connsiteY1" fmla="*/ 60515 h 106647"/>
              <a:gd name="connsiteX2" fmla="*/ 107521 w 108407"/>
              <a:gd name="connsiteY2" fmla="*/ 54765 h 106647"/>
              <a:gd name="connsiteX3" fmla="*/ 107307 w 108407"/>
              <a:gd name="connsiteY3" fmla="*/ 51871 h 106647"/>
              <a:gd name="connsiteX4" fmla="*/ 71981 w 108407"/>
              <a:gd name="connsiteY4" fmla="*/ 43478 h 106647"/>
              <a:gd name="connsiteX5" fmla="*/ 75660 w 108407"/>
              <a:gd name="connsiteY5" fmla="*/ 1294 h 106647"/>
              <a:gd name="connsiteX6" fmla="*/ 73517 w 108407"/>
              <a:gd name="connsiteY6" fmla="*/ 258 h 106647"/>
              <a:gd name="connsiteX7" fmla="*/ 44477 w 108407"/>
              <a:gd name="connsiteY7" fmla="*/ 26261 h 106647"/>
              <a:gd name="connsiteX8" fmla="*/ 8080 w 108407"/>
              <a:gd name="connsiteY8" fmla="*/ 10795 h 106647"/>
              <a:gd name="connsiteX9" fmla="*/ 6294 w 108407"/>
              <a:gd name="connsiteY9" fmla="*/ 13152 h 106647"/>
              <a:gd name="connsiteX10" fmla="*/ 6544 w 108407"/>
              <a:gd name="connsiteY10" fmla="*/ 13331 h 106647"/>
              <a:gd name="connsiteX11" fmla="*/ 7008 w 108407"/>
              <a:gd name="connsiteY11" fmla="*/ 14295 h 106647"/>
              <a:gd name="connsiteX12" fmla="*/ 30047 w 108407"/>
              <a:gd name="connsiteY12" fmla="*/ 44192 h 106647"/>
              <a:gd name="connsiteX13" fmla="*/ 543 w 108407"/>
              <a:gd name="connsiteY13" fmla="*/ 67338 h 106647"/>
              <a:gd name="connsiteX14" fmla="*/ 1436 w 108407"/>
              <a:gd name="connsiteY14" fmla="*/ 70052 h 106647"/>
              <a:gd name="connsiteX15" fmla="*/ 42977 w 108407"/>
              <a:gd name="connsiteY15" fmla="*/ 67588 h 106647"/>
              <a:gd name="connsiteX16" fmla="*/ 51835 w 108407"/>
              <a:gd name="connsiteY16" fmla="*/ 84447 h 106647"/>
              <a:gd name="connsiteX17" fmla="*/ 62944 w 108407"/>
              <a:gd name="connsiteY17" fmla="*/ 106021 h 106647"/>
              <a:gd name="connsiteX18" fmla="*/ 65337 w 108407"/>
              <a:gd name="connsiteY18" fmla="*/ 105771 h 106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407" h="106647">
                <a:moveTo>
                  <a:pt x="65337" y="105771"/>
                </a:moveTo>
                <a:cubicBezTo>
                  <a:pt x="70266" y="91591"/>
                  <a:pt x="68588" y="75446"/>
                  <a:pt x="69909" y="60515"/>
                </a:cubicBezTo>
                <a:cubicBezTo>
                  <a:pt x="80303" y="59944"/>
                  <a:pt x="97341" y="58229"/>
                  <a:pt x="107521" y="54765"/>
                </a:cubicBezTo>
                <a:cubicBezTo>
                  <a:pt x="108950" y="54265"/>
                  <a:pt x="108485" y="52193"/>
                  <a:pt x="107307" y="51871"/>
                </a:cubicBezTo>
                <a:cubicBezTo>
                  <a:pt x="97662" y="49264"/>
                  <a:pt x="81446" y="46942"/>
                  <a:pt x="71981" y="43478"/>
                </a:cubicBezTo>
                <a:cubicBezTo>
                  <a:pt x="73802" y="29476"/>
                  <a:pt x="75588" y="15438"/>
                  <a:pt x="75660" y="1294"/>
                </a:cubicBezTo>
                <a:cubicBezTo>
                  <a:pt x="75660" y="79"/>
                  <a:pt x="74338" y="-314"/>
                  <a:pt x="73517" y="258"/>
                </a:cubicBezTo>
                <a:cubicBezTo>
                  <a:pt x="62158" y="8473"/>
                  <a:pt x="54550" y="16260"/>
                  <a:pt x="44477" y="26261"/>
                </a:cubicBezTo>
                <a:cubicBezTo>
                  <a:pt x="30476" y="19510"/>
                  <a:pt x="23439" y="17117"/>
                  <a:pt x="8080" y="10795"/>
                </a:cubicBezTo>
                <a:cubicBezTo>
                  <a:pt x="6437" y="10116"/>
                  <a:pt x="4829" y="12116"/>
                  <a:pt x="6294" y="13152"/>
                </a:cubicBezTo>
                <a:cubicBezTo>
                  <a:pt x="6365" y="13224"/>
                  <a:pt x="6473" y="13259"/>
                  <a:pt x="6544" y="13331"/>
                </a:cubicBezTo>
                <a:cubicBezTo>
                  <a:pt x="6580" y="13652"/>
                  <a:pt x="6687" y="14010"/>
                  <a:pt x="7008" y="14295"/>
                </a:cubicBezTo>
                <a:cubicBezTo>
                  <a:pt x="17188" y="23439"/>
                  <a:pt x="22082" y="32440"/>
                  <a:pt x="30047" y="44192"/>
                </a:cubicBezTo>
                <a:cubicBezTo>
                  <a:pt x="20046" y="51657"/>
                  <a:pt x="9723" y="58586"/>
                  <a:pt x="543" y="67338"/>
                </a:cubicBezTo>
                <a:cubicBezTo>
                  <a:pt x="-457" y="68302"/>
                  <a:pt x="-28" y="70231"/>
                  <a:pt x="1436" y="70052"/>
                </a:cubicBezTo>
                <a:cubicBezTo>
                  <a:pt x="15224" y="68338"/>
                  <a:pt x="29261" y="69659"/>
                  <a:pt x="42977" y="67588"/>
                </a:cubicBezTo>
                <a:cubicBezTo>
                  <a:pt x="47406" y="74410"/>
                  <a:pt x="49192" y="76410"/>
                  <a:pt x="51835" y="84447"/>
                </a:cubicBezTo>
                <a:cubicBezTo>
                  <a:pt x="54371" y="92126"/>
                  <a:pt x="58051" y="99806"/>
                  <a:pt x="62944" y="106021"/>
                </a:cubicBezTo>
                <a:cubicBezTo>
                  <a:pt x="63587" y="106843"/>
                  <a:pt x="64944" y="106950"/>
                  <a:pt x="65337" y="105771"/>
                </a:cubicBezTo>
                <a:close/>
              </a:path>
            </a:pathLst>
          </a:custGeom>
          <a:solidFill>
            <a:schemeClr val="accent2"/>
          </a:solidFill>
          <a:ln w="35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255332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Artec Dark">
      <a:dk1>
        <a:srgbClr val="FAFAFA"/>
      </a:dk1>
      <a:lt1>
        <a:srgbClr val="191919"/>
      </a:lt1>
      <a:dk2>
        <a:srgbClr val="191919"/>
      </a:dk2>
      <a:lt2>
        <a:srgbClr val="FAFAFA"/>
      </a:lt2>
      <a:accent1>
        <a:srgbClr val="F8F3E7"/>
      </a:accent1>
      <a:accent2>
        <a:srgbClr val="DBCCB7"/>
      </a:accent2>
      <a:accent3>
        <a:srgbClr val="B38B6E"/>
      </a:accent3>
      <a:accent4>
        <a:srgbClr val="937C69"/>
      </a:accent4>
      <a:accent5>
        <a:srgbClr val="444444"/>
      </a:accent5>
      <a:accent6>
        <a:srgbClr val="484848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325</TotalTime>
  <Words>1354</Words>
  <Application>Microsoft Macintosh PowerPoint</Application>
  <PresentationFormat>Widescreen</PresentationFormat>
  <Paragraphs>831</Paragraphs>
  <Slides>25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2" baseType="lpstr">
      <vt:lpstr>Arial</vt:lpstr>
      <vt:lpstr>Calibri</vt:lpstr>
      <vt:lpstr>Calibri Light</vt:lpstr>
      <vt:lpstr>Oooh Baby</vt:lpstr>
      <vt:lpstr>Rubik</vt:lpstr>
      <vt:lpstr>Rubik-Light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Slidesignus Three</dc:creator>
  <cp:lastModifiedBy>Slidesignus Three</cp:lastModifiedBy>
  <cp:revision>122</cp:revision>
  <dcterms:created xsi:type="dcterms:W3CDTF">2022-01-10T03:00:46Z</dcterms:created>
  <dcterms:modified xsi:type="dcterms:W3CDTF">2022-01-10T14:17:16Z</dcterms:modified>
</cp:coreProperties>
</file>